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diagrams/colors1.xml" ContentType="application/vnd.openxmlformats-officedocument.drawingml.diagramColors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diagrams/drawing1.xml" ContentType="application/vnd.ms-office.drawingml.diagramDrawing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Override PartName="/ppt/diagrams/quickStyle1.xml" ContentType="application/vnd.openxmlformats-officedocument.drawingml.diagramStyle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commentAuthors.xml" ContentType="application/vnd.openxmlformats-officedocument.presentationml.commentAuthors+xml"/>
  <Override PartName="/ppt/slideLayouts/slideLayout10.xml" ContentType="application/vnd.openxmlformats-officedocument.presentationml.slideLayout+xml"/>
  <Override PartName="/ppt/diagrams/layout1.xml" ContentType="application/vnd.openxmlformats-officedocument.drawingml.diagram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diagrams/data1.xml" ContentType="application/vnd.openxmlformats-officedocument.drawingml.diagramData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8"/>
  </p:notesMasterIdLst>
  <p:sldIdLst>
    <p:sldId id="259" r:id="rId2"/>
    <p:sldId id="260" r:id="rId3"/>
    <p:sldId id="261" r:id="rId4"/>
    <p:sldId id="265" r:id="rId5"/>
    <p:sldId id="263" r:id="rId6"/>
    <p:sldId id="264" r:id="rId7"/>
    <p:sldId id="262" r:id="rId8"/>
    <p:sldId id="272" r:id="rId9"/>
    <p:sldId id="275" r:id="rId10"/>
    <p:sldId id="270" r:id="rId11"/>
    <p:sldId id="276" r:id="rId12"/>
    <p:sldId id="271" r:id="rId13"/>
    <p:sldId id="266" r:id="rId14"/>
    <p:sldId id="267" r:id="rId15"/>
    <p:sldId id="268" r:id="rId16"/>
    <p:sldId id="269" r:id="rId17"/>
  </p:sldIdLst>
  <p:sldSz cx="9144000" cy="6858000" type="screen4x3"/>
  <p:notesSz cx="6858000" cy="9144000"/>
  <p:defaultTextStyle>
    <a:defPPr>
      <a:defRPr lang="es-E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Sandra Liliana Ortiz Acevedo" initials="SLOA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A8D"/>
    <a:srgbClr val="B1D85E"/>
    <a:srgbClr val="00BFC6"/>
    <a:srgbClr val="37D7DF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7DF18680-E054-41AD-8BC1-D1AEF772440D}" styleName="Estilo medio 2 - Énfasis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100" autoAdjust="0"/>
    <p:restoredTop sz="94660"/>
  </p:normalViewPr>
  <p:slideViewPr>
    <p:cSldViewPr snapToGrid="0" snapToObjects="1">
      <p:cViewPr varScale="1">
        <p:scale>
          <a:sx n="86" d="100"/>
          <a:sy n="86" d="100"/>
        </p:scale>
        <p:origin x="-1518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15" d="100"/>
        <a:sy n="115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lcorream\Desktop\2015%20TRANSPARENCIA%20Y%20LEGALIDAD\DEPENDENCIAS%20SECRETAR&#205;A%20GENERAL\LOGISTICA\CIFRAS%20CONTRATACI&#211;N\Plan%202013%20-%202015%20-%20CON%20GRAFICA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lcorream\Desktop\2015%20TRANSPARENCIA%20Y%20LEGALIDAD\DEPENDENCIAS%20SECRETAR&#205;A%20GENERAL\LOGISTICA\CIFRAS%20CONTRATACI&#211;N\InfoIGA%20Corregido%20Marzo%2003%202015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s-CO"/>
  <c:style val="8"/>
  <c:chart>
    <c:autoTitleDeleted val="1"/>
    <c:view3D>
      <c:perspective val="30"/>
    </c:view3D>
    <c:floor>
      <c:spPr>
        <a:noFill/>
        <a:ln w="6350">
          <a:noFill/>
        </a:ln>
      </c:spPr>
    </c:floor>
    <c:sideWall>
      <c:spPr>
        <a:noFill/>
        <a:ln>
          <a:noFill/>
        </a:ln>
        <a:effectLst/>
      </c:spPr>
    </c:sideWall>
    <c:backWall>
      <c:spPr>
        <a:noFill/>
        <a:ln>
          <a:noFill/>
        </a:ln>
        <a:effectLst/>
      </c:spPr>
    </c:backWall>
    <c:plotArea>
      <c:layout/>
      <c:bar3DChart>
        <c:barDir val="col"/>
        <c:grouping val="clustered"/>
        <c:ser>
          <c:idx val="0"/>
          <c:order val="0"/>
          <c:spPr>
            <a:solidFill>
              <a:schemeClr val="accent6">
                <a:lumMod val="40000"/>
                <a:lumOff val="60000"/>
              </a:schemeClr>
            </a:solidFill>
            <a:ln w="19050">
              <a:solidFill>
                <a:schemeClr val="lt1"/>
              </a:solidFill>
            </a:ln>
            <a:effectLst/>
          </c:spPr>
          <c:dPt>
            <c:idx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spPr>
              <a:solidFill>
                <a:schemeClr val="accent4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txPr>
              <a:bodyPr/>
              <a:lstStyle/>
              <a:p>
                <a:pPr>
                  <a:defRPr sz="1600" b="1">
                    <a:solidFill>
                      <a:schemeClr val="tx1"/>
                    </a:solidFill>
                  </a:defRPr>
                </a:pPr>
                <a:endParaRPr lang="es-CO"/>
              </a:p>
            </c:txPr>
            <c:showVal val="1"/>
          </c:dLbls>
          <c:cat>
            <c:numRef>
              <c:f>'[Plan 2013 - 2015 - CON GRAFICA.xlsx]Plan'!$C$137:$E$137</c:f>
              <c:numCache>
                <c:formatCode>General</c:formatCode>
                <c:ptCount val="3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</c:numCache>
            </c:numRef>
          </c:cat>
          <c:val>
            <c:numRef>
              <c:f>'[Plan 2013 - 2015 - CON GRAFICA.xlsx]Plan'!$C$138:$E$138</c:f>
              <c:numCache>
                <c:formatCode>0%</c:formatCode>
                <c:ptCount val="3"/>
                <c:pt idx="0">
                  <c:v>0.57936507936507975</c:v>
                </c:pt>
                <c:pt idx="1">
                  <c:v>0.92063492063492169</c:v>
                </c:pt>
                <c:pt idx="2">
                  <c:v>0.80952380952381064</c:v>
                </c:pt>
              </c:numCache>
            </c:numRef>
          </c:val>
        </c:ser>
        <c:dLbls>
          <c:showVal val="1"/>
        </c:dLbls>
        <c:shape val="box"/>
        <c:axId val="67213184"/>
        <c:axId val="67214720"/>
        <c:axId val="0"/>
      </c:bar3DChart>
      <c:catAx>
        <c:axId val="67213184"/>
        <c:scaling>
          <c:orientation val="minMax"/>
        </c:scaling>
        <c:axPos val="b"/>
        <c:numFmt formatCode="General" sourceLinked="1"/>
        <c:maj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s-CO"/>
          </a:p>
        </c:txPr>
        <c:crossAx val="67214720"/>
        <c:crosses val="autoZero"/>
        <c:auto val="1"/>
        <c:lblAlgn val="ctr"/>
        <c:lblOffset val="100"/>
      </c:catAx>
      <c:valAx>
        <c:axId val="67214720"/>
        <c:scaling>
          <c:orientation val="minMax"/>
        </c:scaling>
        <c:delete val="1"/>
        <c:axPos val="l"/>
        <c:numFmt formatCode="0%" sourceLinked="1"/>
        <c:majorTickMark val="none"/>
        <c:tickLblPos val="none"/>
        <c:crossAx val="67213184"/>
        <c:crosses val="autoZero"/>
        <c:crossBetween val="between"/>
      </c:valAx>
    </c:plotArea>
    <c:plotVisOnly val="1"/>
    <c:dispBlanksAs val="gap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s-CO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s-CO"/>
  <c:style val="12"/>
  <c:chart>
    <c:autoTitleDeleted val="1"/>
    <c:view3D>
      <c:perspective val="30"/>
    </c:view3D>
    <c:plotArea>
      <c:layout/>
      <c:bar3DChart>
        <c:barDir val="col"/>
        <c:grouping val="stacked"/>
        <c:ser>
          <c:idx val="0"/>
          <c:order val="0"/>
          <c:dPt>
            <c:idx val="1"/>
            <c:spPr>
              <a:solidFill>
                <a:schemeClr val="accent4">
                  <a:lumMod val="40000"/>
                  <a:lumOff val="60000"/>
                </a:schemeClr>
              </a:solidFill>
            </c:spPr>
          </c:dPt>
          <c:dPt>
            <c:idx val="2"/>
            <c:spPr>
              <a:solidFill>
                <a:schemeClr val="bg2">
                  <a:lumMod val="75000"/>
                </a:schemeClr>
              </a:solidFill>
            </c:spPr>
          </c:dPt>
          <c:dPt>
            <c:idx val="3"/>
            <c:spPr>
              <a:solidFill>
                <a:schemeClr val="accent6"/>
              </a:solidFill>
            </c:spPr>
          </c:dPt>
          <c:dLbls>
            <c:dLbl>
              <c:idx val="0"/>
              <c:layout>
                <c:manualLayout>
                  <c:x val="-4.9226440722902574E-3"/>
                  <c:y val="-3.8716820903912777E-2"/>
                </c:manualLayout>
              </c:layout>
              <c:showVal val="1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0"/>
                  <c:y val="-0.14970504082846653"/>
                </c:manualLayout>
              </c:layout>
              <c:showVal val="1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6.5633962264638503E-3"/>
                  <c:y val="-0.23488204681707306"/>
                </c:manualLayout>
              </c:layout>
              <c:showVal val="1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3.716077671128E-2"/>
                  <c:y val="-0.28134237723937028"/>
                </c:manualLayout>
              </c:layout>
              <c:showVal val="1"/>
              <c:extLst>
                <c:ext xmlns:c15="http://schemas.microsoft.com/office/drawing/2012/chart" uri="{CE6537A1-D6FC-4f65-9D91-7224C49458BB}"/>
              </c:extLst>
            </c:dLbl>
            <c:txPr>
              <a:bodyPr rot="0" vert="horz"/>
              <a:lstStyle/>
              <a:p>
                <a:pPr>
                  <a:defRPr b="1">
                    <a:solidFill>
                      <a:schemeClr val="tx1"/>
                    </a:solidFill>
                  </a:defRPr>
                </a:pPr>
                <a:endParaRPr lang="es-CO"/>
              </a:p>
            </c:txPr>
            <c:showVal val="1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'Por Regiones'!$P$12:$S$12</c:f>
              <c:strCache>
                <c:ptCount val="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</c:strCache>
            </c:strRef>
          </c:cat>
          <c:val>
            <c:numRef>
              <c:f>'Por Regiones'!$P$13:$S$13</c:f>
              <c:numCache>
                <c:formatCode>0%</c:formatCode>
                <c:ptCount val="4"/>
                <c:pt idx="0">
                  <c:v>0.31348211365861539</c:v>
                </c:pt>
                <c:pt idx="1">
                  <c:v>0.66908020048662864</c:v>
                </c:pt>
                <c:pt idx="2">
                  <c:v>0.8675234124645107</c:v>
                </c:pt>
                <c:pt idx="3">
                  <c:v>0.95426259920185397</c:v>
                </c:pt>
              </c:numCache>
            </c:numRef>
          </c:val>
        </c:ser>
        <c:dLbls>
          <c:showVal val="1"/>
        </c:dLbls>
        <c:gapWidth val="95"/>
        <c:gapDepth val="95"/>
        <c:shape val="box"/>
        <c:axId val="73999872"/>
        <c:axId val="74001408"/>
        <c:axId val="0"/>
      </c:bar3DChart>
      <c:catAx>
        <c:axId val="73999872"/>
        <c:scaling>
          <c:orientation val="minMax"/>
        </c:scaling>
        <c:axPos val="b"/>
        <c:numFmt formatCode="General" sourceLinked="1"/>
        <c:majorTickMark val="none"/>
        <c:tickLblPos val="nextTo"/>
        <c:txPr>
          <a:bodyPr rot="-60000000" vert="horz"/>
          <a:lstStyle/>
          <a:p>
            <a:pPr>
              <a:defRPr sz="1400" b="1"/>
            </a:pPr>
            <a:endParaRPr lang="es-CO"/>
          </a:p>
        </c:txPr>
        <c:crossAx val="74001408"/>
        <c:crosses val="autoZero"/>
        <c:auto val="1"/>
        <c:lblAlgn val="ctr"/>
        <c:lblOffset val="100"/>
      </c:catAx>
      <c:valAx>
        <c:axId val="74001408"/>
        <c:scaling>
          <c:orientation val="minMax"/>
        </c:scaling>
        <c:delete val="1"/>
        <c:axPos val="l"/>
        <c:numFmt formatCode="0%" sourceLinked="1"/>
        <c:tickLblPos val="none"/>
        <c:crossAx val="73999872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/>
      </a:pPr>
      <a:endParaRPr lang="es-CO"/>
    </a:p>
  </c:txPr>
  <c:externalData r:id="rId1"/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B323046-D988-48C9-9B27-7E24A64CB80F}" type="doc">
      <dgm:prSet loTypeId="urn:microsoft.com/office/officeart/2005/8/layout/radial1" loCatId="relationship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s-CO"/>
        </a:p>
      </dgm:t>
    </dgm:pt>
    <dgm:pt modelId="{3B930960-7CD9-44B8-A49D-41BA45BD190C}">
      <dgm:prSet phldrT="[Texto]"/>
      <dgm:spPr/>
      <dgm:t>
        <a:bodyPr/>
        <a:lstStyle/>
        <a:p>
          <a:r>
            <a:rPr lang="es-CO" b="1" dirty="0" smtClean="0">
              <a:latin typeface="Arial Narrow" pitchFamily="34" charset="0"/>
            </a:rPr>
            <a:t>Pedagogía sobre Contratación Estatal</a:t>
          </a:r>
          <a:endParaRPr lang="es-CO" b="1" dirty="0">
            <a:latin typeface="Arial Narrow" pitchFamily="34" charset="0"/>
          </a:endParaRPr>
        </a:p>
      </dgm:t>
    </dgm:pt>
    <dgm:pt modelId="{91967D79-A3D4-429F-BAC0-704D37BB4B89}" type="parTrans" cxnId="{439B5CCF-8E35-4B68-81A3-52FF384351BC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4966FAA5-9F64-40C9-99AC-85BD96F6C9F7}" type="sibTrans" cxnId="{439B5CCF-8E35-4B68-81A3-52FF384351BC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E648D913-8533-4A3C-95D5-B8CBE147187A}">
      <dgm:prSet phldrT="[Texto]"/>
      <dgm:spPr/>
      <dgm:t>
        <a:bodyPr/>
        <a:lstStyle/>
        <a:p>
          <a:r>
            <a:rPr lang="es-CO" b="1" dirty="0" smtClean="0">
              <a:latin typeface="Arial Narrow" pitchFamily="34" charset="0"/>
            </a:rPr>
            <a:t>Agenda Académica</a:t>
          </a:r>
          <a:endParaRPr lang="es-CO" b="1" dirty="0">
            <a:latin typeface="Arial Narrow" pitchFamily="34" charset="0"/>
          </a:endParaRPr>
        </a:p>
      </dgm:t>
    </dgm:pt>
    <dgm:pt modelId="{81A9CBC0-6F6C-42E2-A9FA-7076F1BF8F29}" type="parTrans" cxnId="{7E4ED50A-E013-4EDB-94A0-198F182F44A5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1B4457F7-814E-4232-97DA-BB583FF34DBB}" type="sibTrans" cxnId="{7E4ED50A-E013-4EDB-94A0-198F182F44A5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A12A685E-1BFC-45BD-BCE5-B359DEA339DD}">
      <dgm:prSet phldrT="[Texto]"/>
      <dgm:spPr/>
      <dgm:t>
        <a:bodyPr/>
        <a:lstStyle/>
        <a:p>
          <a:r>
            <a:rPr lang="es-CO" b="1" dirty="0" smtClean="0">
              <a:latin typeface="Arial Narrow" pitchFamily="34" charset="0"/>
            </a:rPr>
            <a:t>Rueda de servicios de Formalización Empresarial</a:t>
          </a:r>
          <a:endParaRPr lang="es-CO" b="1" dirty="0">
            <a:latin typeface="Arial Narrow" pitchFamily="34" charset="0"/>
          </a:endParaRPr>
        </a:p>
      </dgm:t>
    </dgm:pt>
    <dgm:pt modelId="{CD253F5D-8EA3-4090-9429-D04315A04FDC}" type="parTrans" cxnId="{4342CFEF-2051-4F27-A8AC-67B7EDFB2ED2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B5AACA29-0A4C-4414-9646-7B74D8BD67A1}" type="sibTrans" cxnId="{4342CFEF-2051-4F27-A8AC-67B7EDFB2ED2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2F38047F-DBF0-4DFC-B4B9-B6415325BF23}">
      <dgm:prSet phldrT="[Texto]"/>
      <dgm:spPr/>
      <dgm:t>
        <a:bodyPr/>
        <a:lstStyle/>
        <a:p>
          <a:r>
            <a:rPr lang="es-CO" b="1" dirty="0" smtClean="0">
              <a:latin typeface="Arial Narrow" pitchFamily="34" charset="0"/>
            </a:rPr>
            <a:t>Atención a la ciudadanía e inscripción de proveedores</a:t>
          </a:r>
          <a:endParaRPr lang="es-CO" b="1" dirty="0">
            <a:latin typeface="Arial Narrow" pitchFamily="34" charset="0"/>
          </a:endParaRPr>
        </a:p>
      </dgm:t>
    </dgm:pt>
    <dgm:pt modelId="{036808D5-3AF9-4441-BF81-D15D2A6F6931}" type="parTrans" cxnId="{F31A0004-4F07-4C01-8378-4B195216F038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A1EB6863-B19E-47A9-B27E-8880C4BFB9BE}" type="sibTrans" cxnId="{F31A0004-4F07-4C01-8378-4B195216F038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9EA0EB20-0D4C-4438-8D40-A68B2F58B8FC}">
      <dgm:prSet phldrT="[Texto]"/>
      <dgm:spPr/>
      <dgm:t>
        <a:bodyPr/>
        <a:lstStyle/>
        <a:p>
          <a:r>
            <a:rPr lang="es-CO" b="1" dirty="0" smtClean="0">
              <a:latin typeface="Arial Narrow" pitchFamily="34" charset="0"/>
            </a:rPr>
            <a:t>Servicios de los Entes de Control</a:t>
          </a:r>
          <a:endParaRPr lang="es-CO" b="1" dirty="0">
            <a:latin typeface="Arial Narrow" pitchFamily="34" charset="0"/>
          </a:endParaRPr>
        </a:p>
      </dgm:t>
    </dgm:pt>
    <dgm:pt modelId="{C04D220F-6728-4F3D-B164-04EE5A9E5287}" type="parTrans" cxnId="{40C16A7B-E5AB-48FC-AB17-35F7C876815B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4B85DE2F-3999-43FF-BE46-EC2FBF3AC9A4}" type="sibTrans" cxnId="{40C16A7B-E5AB-48FC-AB17-35F7C876815B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C0C03D93-0EF4-441F-B9F2-0E36F26ACF0C}">
      <dgm:prSet phldrT="[Texto]"/>
      <dgm:spPr/>
      <dgm:t>
        <a:bodyPr/>
        <a:lstStyle/>
        <a:p>
          <a:r>
            <a:rPr lang="es-CO" b="1" dirty="0" smtClean="0">
              <a:latin typeface="Arial Narrow" pitchFamily="34" charset="0"/>
            </a:rPr>
            <a:t>Actos de Instalación y cierre (Actividades Culturales)</a:t>
          </a:r>
          <a:endParaRPr lang="es-CO" b="1" dirty="0">
            <a:latin typeface="Arial Narrow" pitchFamily="34" charset="0"/>
          </a:endParaRPr>
        </a:p>
      </dgm:t>
    </dgm:pt>
    <dgm:pt modelId="{20A49EA7-4A43-4A9E-BFAB-B80379A132CF}" type="parTrans" cxnId="{4AB80373-91D1-49FE-97FE-38B11DDC1CCD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C17AC92A-977A-4F5E-A77C-EC78F77B36C2}" type="sibTrans" cxnId="{4AB80373-91D1-49FE-97FE-38B11DDC1CCD}">
      <dgm:prSet/>
      <dgm:spPr/>
      <dgm:t>
        <a:bodyPr/>
        <a:lstStyle/>
        <a:p>
          <a:endParaRPr lang="es-CO" b="1">
            <a:latin typeface="Arial Narrow" pitchFamily="34" charset="0"/>
          </a:endParaRPr>
        </a:p>
      </dgm:t>
    </dgm:pt>
    <dgm:pt modelId="{043F1660-ECD8-43B1-A807-10B7DB6B35FD}">
      <dgm:prSet phldrT="[Texto]"/>
      <dgm:spPr/>
      <dgm:t>
        <a:bodyPr/>
        <a:lstStyle/>
        <a:p>
          <a:r>
            <a:rPr lang="es-CO" b="1" dirty="0" smtClean="0">
              <a:latin typeface="Arial Narrow" pitchFamily="34" charset="0"/>
            </a:rPr>
            <a:t>Agencia Nacional de Colombia Compra Eficiente</a:t>
          </a:r>
          <a:endParaRPr lang="es-CO" b="1" dirty="0">
            <a:latin typeface="Arial Narrow" pitchFamily="34" charset="0"/>
          </a:endParaRPr>
        </a:p>
      </dgm:t>
    </dgm:pt>
    <dgm:pt modelId="{7B800F10-ED03-4640-853F-A8A91A07B405}" type="parTrans" cxnId="{B2A31E7D-0091-41C0-B296-52199793644C}">
      <dgm:prSet/>
      <dgm:spPr/>
      <dgm:t>
        <a:bodyPr/>
        <a:lstStyle/>
        <a:p>
          <a:endParaRPr lang="es-CO"/>
        </a:p>
      </dgm:t>
    </dgm:pt>
    <dgm:pt modelId="{56B405D7-583C-4C92-9CCD-D0C320AA9A8F}" type="sibTrans" cxnId="{B2A31E7D-0091-41C0-B296-52199793644C}">
      <dgm:prSet/>
      <dgm:spPr/>
      <dgm:t>
        <a:bodyPr/>
        <a:lstStyle/>
        <a:p>
          <a:endParaRPr lang="es-CO"/>
        </a:p>
      </dgm:t>
    </dgm:pt>
    <dgm:pt modelId="{C91DD7B5-32D2-40D0-974E-D0C6F6F0D4BF}">
      <dgm:prSet phldrT="[Texto]"/>
      <dgm:spPr/>
      <dgm:t>
        <a:bodyPr/>
        <a:lstStyle/>
        <a:p>
          <a:r>
            <a:rPr lang="es-CO" b="1" dirty="0" smtClean="0">
              <a:latin typeface="Arial Narrow" pitchFamily="34" charset="0"/>
            </a:rPr>
            <a:t>Aprendizajes de los jóvenes sobre cultura de la legalidad</a:t>
          </a:r>
          <a:endParaRPr lang="es-CO" b="1" dirty="0">
            <a:latin typeface="Arial Narrow" pitchFamily="34" charset="0"/>
          </a:endParaRPr>
        </a:p>
      </dgm:t>
    </dgm:pt>
    <dgm:pt modelId="{12E63CC7-9B06-4433-B0E9-27FA0E0166FA}" type="parTrans" cxnId="{D9CEA624-D8D6-45C0-8336-BB1A71F84FF8}">
      <dgm:prSet/>
      <dgm:spPr/>
      <dgm:t>
        <a:bodyPr/>
        <a:lstStyle/>
        <a:p>
          <a:endParaRPr lang="es-CO"/>
        </a:p>
      </dgm:t>
    </dgm:pt>
    <dgm:pt modelId="{26F17CF0-41EA-4D38-928B-D4E8C32CD554}" type="sibTrans" cxnId="{D9CEA624-D8D6-45C0-8336-BB1A71F84FF8}">
      <dgm:prSet/>
      <dgm:spPr/>
      <dgm:t>
        <a:bodyPr/>
        <a:lstStyle/>
        <a:p>
          <a:endParaRPr lang="es-CO"/>
        </a:p>
      </dgm:t>
    </dgm:pt>
    <dgm:pt modelId="{E3DFA972-CC11-4D04-9385-8F2946179814}">
      <dgm:prSet phldrT="[Texto]"/>
      <dgm:spPr/>
      <dgm:t>
        <a:bodyPr/>
        <a:lstStyle/>
        <a:p>
          <a:r>
            <a:rPr lang="es-CO" b="1" dirty="0" smtClean="0">
              <a:latin typeface="Arial Narrow" pitchFamily="34" charset="0"/>
            </a:rPr>
            <a:t>Muestras Empresariales</a:t>
          </a:r>
          <a:endParaRPr lang="es-CO" b="1" dirty="0">
            <a:latin typeface="Arial Narrow" pitchFamily="34" charset="0"/>
          </a:endParaRPr>
        </a:p>
      </dgm:t>
    </dgm:pt>
    <dgm:pt modelId="{D9FEAF2C-6591-46B6-BC3B-C27BB5799DA7}" type="parTrans" cxnId="{D166A6D7-A29C-47C5-A8CF-4A138A2A3B03}">
      <dgm:prSet/>
      <dgm:spPr/>
      <dgm:t>
        <a:bodyPr/>
        <a:lstStyle/>
        <a:p>
          <a:endParaRPr lang="es-CO"/>
        </a:p>
      </dgm:t>
    </dgm:pt>
    <dgm:pt modelId="{42C06993-F93D-4C8D-B5AF-A65CA8132AD7}" type="sibTrans" cxnId="{D166A6D7-A29C-47C5-A8CF-4A138A2A3B03}">
      <dgm:prSet/>
      <dgm:spPr/>
      <dgm:t>
        <a:bodyPr/>
        <a:lstStyle/>
        <a:p>
          <a:endParaRPr lang="es-CO"/>
        </a:p>
      </dgm:t>
    </dgm:pt>
    <dgm:pt modelId="{2F0FB0D3-05F6-4C6D-A5D3-917E2B2583C3}">
      <dgm:prSet phldrT="[Texto]"/>
      <dgm:spPr/>
      <dgm:t>
        <a:bodyPr/>
        <a:lstStyle/>
        <a:p>
          <a:r>
            <a:rPr lang="es-CO" b="1" dirty="0" smtClean="0">
              <a:latin typeface="Arial Narrow" pitchFamily="34" charset="0"/>
            </a:rPr>
            <a:t>Logros obtenidos en nuestros Planes de Desarrollo</a:t>
          </a:r>
          <a:endParaRPr lang="es-CO" b="1" dirty="0">
            <a:latin typeface="Arial Narrow" pitchFamily="34" charset="0"/>
          </a:endParaRPr>
        </a:p>
      </dgm:t>
    </dgm:pt>
    <dgm:pt modelId="{7C12EA07-D330-40EC-94BA-2ECC8EA06DB7}" type="parTrans" cxnId="{41FAF84E-79BA-400E-9DDC-1342496E9B11}">
      <dgm:prSet/>
      <dgm:spPr/>
      <dgm:t>
        <a:bodyPr/>
        <a:lstStyle/>
        <a:p>
          <a:endParaRPr lang="es-CO"/>
        </a:p>
      </dgm:t>
    </dgm:pt>
    <dgm:pt modelId="{7943D00F-B1E9-4B74-A97C-7C0833D06D6A}" type="sibTrans" cxnId="{41FAF84E-79BA-400E-9DDC-1342496E9B11}">
      <dgm:prSet/>
      <dgm:spPr/>
      <dgm:t>
        <a:bodyPr/>
        <a:lstStyle/>
        <a:p>
          <a:endParaRPr lang="es-CO"/>
        </a:p>
      </dgm:t>
    </dgm:pt>
    <dgm:pt modelId="{809A4F86-06EA-47BE-A56E-29003B4841F0}" type="pres">
      <dgm:prSet presAssocID="{CB323046-D988-48C9-9B27-7E24A64CB80F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s-CO"/>
        </a:p>
      </dgm:t>
    </dgm:pt>
    <dgm:pt modelId="{8DECD25F-71A6-4410-937B-FC32696D8CA2}" type="pres">
      <dgm:prSet presAssocID="{3B930960-7CD9-44B8-A49D-41BA45BD190C}" presName="centerShape" presStyleLbl="node0" presStyleIdx="0" presStyleCnt="1" custScaleX="173192" custScaleY="150100"/>
      <dgm:spPr/>
      <dgm:t>
        <a:bodyPr/>
        <a:lstStyle/>
        <a:p>
          <a:endParaRPr lang="es-CO"/>
        </a:p>
      </dgm:t>
    </dgm:pt>
    <dgm:pt modelId="{38D4D0F3-F602-4482-A68B-7B12889D8C58}" type="pres">
      <dgm:prSet presAssocID="{81A9CBC0-6F6C-42E2-A9FA-7076F1BF8F29}" presName="Name9" presStyleLbl="parChTrans1D2" presStyleIdx="0" presStyleCnt="9"/>
      <dgm:spPr/>
      <dgm:t>
        <a:bodyPr/>
        <a:lstStyle/>
        <a:p>
          <a:endParaRPr lang="es-CO"/>
        </a:p>
      </dgm:t>
    </dgm:pt>
    <dgm:pt modelId="{FA42D9EC-A7BE-4984-BBC4-67D7AC8953D6}" type="pres">
      <dgm:prSet presAssocID="{81A9CBC0-6F6C-42E2-A9FA-7076F1BF8F29}" presName="connTx" presStyleLbl="parChTrans1D2" presStyleIdx="0" presStyleCnt="9"/>
      <dgm:spPr/>
      <dgm:t>
        <a:bodyPr/>
        <a:lstStyle/>
        <a:p>
          <a:endParaRPr lang="es-CO"/>
        </a:p>
      </dgm:t>
    </dgm:pt>
    <dgm:pt modelId="{A13578BA-3210-4888-9012-9132EE15F0EC}" type="pres">
      <dgm:prSet presAssocID="{E648D913-8533-4A3C-95D5-B8CBE147187A}" presName="node" presStyleLbl="node1" presStyleIdx="0" presStyleCnt="9" custScaleX="116412" custScaleY="115864">
        <dgm:presLayoutVars>
          <dgm:bulletEnabled val="1"/>
        </dgm:presLayoutVars>
      </dgm:prSet>
      <dgm:spPr/>
      <dgm:t>
        <a:bodyPr/>
        <a:lstStyle/>
        <a:p>
          <a:endParaRPr lang="es-CO"/>
        </a:p>
      </dgm:t>
    </dgm:pt>
    <dgm:pt modelId="{E29AE365-C0C6-4A61-936D-DAE2A5041A93}" type="pres">
      <dgm:prSet presAssocID="{CD253F5D-8EA3-4090-9429-D04315A04FDC}" presName="Name9" presStyleLbl="parChTrans1D2" presStyleIdx="1" presStyleCnt="9"/>
      <dgm:spPr/>
      <dgm:t>
        <a:bodyPr/>
        <a:lstStyle/>
        <a:p>
          <a:endParaRPr lang="es-CO"/>
        </a:p>
      </dgm:t>
    </dgm:pt>
    <dgm:pt modelId="{7A701D58-4C34-47CB-9F29-AF6D5DC27FC2}" type="pres">
      <dgm:prSet presAssocID="{CD253F5D-8EA3-4090-9429-D04315A04FDC}" presName="connTx" presStyleLbl="parChTrans1D2" presStyleIdx="1" presStyleCnt="9"/>
      <dgm:spPr/>
      <dgm:t>
        <a:bodyPr/>
        <a:lstStyle/>
        <a:p>
          <a:endParaRPr lang="es-CO"/>
        </a:p>
      </dgm:t>
    </dgm:pt>
    <dgm:pt modelId="{E2A1259A-E6A9-4FF5-9418-EB17659E0AAB}" type="pres">
      <dgm:prSet presAssocID="{A12A685E-1BFC-45BD-BCE5-B359DEA339DD}" presName="node" presStyleLbl="node1" presStyleIdx="1" presStyleCnt="9" custScaleX="116412" custScaleY="115864">
        <dgm:presLayoutVars>
          <dgm:bulletEnabled val="1"/>
        </dgm:presLayoutVars>
      </dgm:prSet>
      <dgm:spPr/>
      <dgm:t>
        <a:bodyPr/>
        <a:lstStyle/>
        <a:p>
          <a:endParaRPr lang="es-CO"/>
        </a:p>
      </dgm:t>
    </dgm:pt>
    <dgm:pt modelId="{73A5C583-E3D4-4DAF-8E6D-90EBC7E85646}" type="pres">
      <dgm:prSet presAssocID="{036808D5-3AF9-4441-BF81-D15D2A6F6931}" presName="Name9" presStyleLbl="parChTrans1D2" presStyleIdx="2" presStyleCnt="9"/>
      <dgm:spPr/>
      <dgm:t>
        <a:bodyPr/>
        <a:lstStyle/>
        <a:p>
          <a:endParaRPr lang="es-CO"/>
        </a:p>
      </dgm:t>
    </dgm:pt>
    <dgm:pt modelId="{3129EF83-6AE2-44C0-822A-83152FF88516}" type="pres">
      <dgm:prSet presAssocID="{036808D5-3AF9-4441-BF81-D15D2A6F6931}" presName="connTx" presStyleLbl="parChTrans1D2" presStyleIdx="2" presStyleCnt="9"/>
      <dgm:spPr/>
      <dgm:t>
        <a:bodyPr/>
        <a:lstStyle/>
        <a:p>
          <a:endParaRPr lang="es-CO"/>
        </a:p>
      </dgm:t>
    </dgm:pt>
    <dgm:pt modelId="{323A01F6-3324-4B99-98EC-611E72C0466A}" type="pres">
      <dgm:prSet presAssocID="{2F38047F-DBF0-4DFC-B4B9-B6415325BF23}" presName="node" presStyleLbl="node1" presStyleIdx="2" presStyleCnt="9" custScaleX="116412" custScaleY="115864">
        <dgm:presLayoutVars>
          <dgm:bulletEnabled val="1"/>
        </dgm:presLayoutVars>
      </dgm:prSet>
      <dgm:spPr/>
      <dgm:t>
        <a:bodyPr/>
        <a:lstStyle/>
        <a:p>
          <a:endParaRPr lang="es-CO"/>
        </a:p>
      </dgm:t>
    </dgm:pt>
    <dgm:pt modelId="{0A364459-969E-428D-B928-D384C91089D7}" type="pres">
      <dgm:prSet presAssocID="{C04D220F-6728-4F3D-B164-04EE5A9E5287}" presName="Name9" presStyleLbl="parChTrans1D2" presStyleIdx="3" presStyleCnt="9"/>
      <dgm:spPr/>
      <dgm:t>
        <a:bodyPr/>
        <a:lstStyle/>
        <a:p>
          <a:endParaRPr lang="es-CO"/>
        </a:p>
      </dgm:t>
    </dgm:pt>
    <dgm:pt modelId="{3153D115-17EE-453E-87B4-867C3E8EFD98}" type="pres">
      <dgm:prSet presAssocID="{C04D220F-6728-4F3D-B164-04EE5A9E5287}" presName="connTx" presStyleLbl="parChTrans1D2" presStyleIdx="3" presStyleCnt="9"/>
      <dgm:spPr/>
      <dgm:t>
        <a:bodyPr/>
        <a:lstStyle/>
        <a:p>
          <a:endParaRPr lang="es-CO"/>
        </a:p>
      </dgm:t>
    </dgm:pt>
    <dgm:pt modelId="{047589D1-8D40-464C-8409-47013BD18BAC}" type="pres">
      <dgm:prSet presAssocID="{9EA0EB20-0D4C-4438-8D40-A68B2F58B8FC}" presName="node" presStyleLbl="node1" presStyleIdx="3" presStyleCnt="9" custScaleX="116412" custScaleY="115864">
        <dgm:presLayoutVars>
          <dgm:bulletEnabled val="1"/>
        </dgm:presLayoutVars>
      </dgm:prSet>
      <dgm:spPr/>
      <dgm:t>
        <a:bodyPr/>
        <a:lstStyle/>
        <a:p>
          <a:endParaRPr lang="es-CO"/>
        </a:p>
      </dgm:t>
    </dgm:pt>
    <dgm:pt modelId="{DB6C7FC8-2614-4524-8D61-5B9B8DD98A7A}" type="pres">
      <dgm:prSet presAssocID="{20A49EA7-4A43-4A9E-BFAB-B80379A132CF}" presName="Name9" presStyleLbl="parChTrans1D2" presStyleIdx="4" presStyleCnt="9"/>
      <dgm:spPr/>
      <dgm:t>
        <a:bodyPr/>
        <a:lstStyle/>
        <a:p>
          <a:endParaRPr lang="es-CO"/>
        </a:p>
      </dgm:t>
    </dgm:pt>
    <dgm:pt modelId="{F247EBFF-CF37-4041-9898-5E52E66BA620}" type="pres">
      <dgm:prSet presAssocID="{20A49EA7-4A43-4A9E-BFAB-B80379A132CF}" presName="connTx" presStyleLbl="parChTrans1D2" presStyleIdx="4" presStyleCnt="9"/>
      <dgm:spPr/>
      <dgm:t>
        <a:bodyPr/>
        <a:lstStyle/>
        <a:p>
          <a:endParaRPr lang="es-CO"/>
        </a:p>
      </dgm:t>
    </dgm:pt>
    <dgm:pt modelId="{24B5EF6B-6360-46E2-9B9A-42B3EB91BB19}" type="pres">
      <dgm:prSet presAssocID="{C0C03D93-0EF4-441F-B9F2-0E36F26ACF0C}" presName="node" presStyleLbl="node1" presStyleIdx="4" presStyleCnt="9" custScaleX="116412" custScaleY="115864">
        <dgm:presLayoutVars>
          <dgm:bulletEnabled val="1"/>
        </dgm:presLayoutVars>
      </dgm:prSet>
      <dgm:spPr/>
      <dgm:t>
        <a:bodyPr/>
        <a:lstStyle/>
        <a:p>
          <a:endParaRPr lang="es-CO"/>
        </a:p>
      </dgm:t>
    </dgm:pt>
    <dgm:pt modelId="{EA6E1D1F-22FF-4A18-8A0C-A71FFF737DEB}" type="pres">
      <dgm:prSet presAssocID="{7B800F10-ED03-4640-853F-A8A91A07B405}" presName="Name9" presStyleLbl="parChTrans1D2" presStyleIdx="5" presStyleCnt="9"/>
      <dgm:spPr/>
      <dgm:t>
        <a:bodyPr/>
        <a:lstStyle/>
        <a:p>
          <a:endParaRPr lang="es-CO"/>
        </a:p>
      </dgm:t>
    </dgm:pt>
    <dgm:pt modelId="{20050E56-6DC0-465D-AEDF-17AA9CE5ABC4}" type="pres">
      <dgm:prSet presAssocID="{7B800F10-ED03-4640-853F-A8A91A07B405}" presName="connTx" presStyleLbl="parChTrans1D2" presStyleIdx="5" presStyleCnt="9"/>
      <dgm:spPr/>
      <dgm:t>
        <a:bodyPr/>
        <a:lstStyle/>
        <a:p>
          <a:endParaRPr lang="es-CO"/>
        </a:p>
      </dgm:t>
    </dgm:pt>
    <dgm:pt modelId="{202315EB-332A-43D1-98D9-4DEF8137BA91}" type="pres">
      <dgm:prSet presAssocID="{043F1660-ECD8-43B1-A807-10B7DB6B35FD}" presName="node" presStyleLbl="node1" presStyleIdx="5" presStyleCnt="9" custScaleX="116412" custScaleY="115864">
        <dgm:presLayoutVars>
          <dgm:bulletEnabled val="1"/>
        </dgm:presLayoutVars>
      </dgm:prSet>
      <dgm:spPr/>
      <dgm:t>
        <a:bodyPr/>
        <a:lstStyle/>
        <a:p>
          <a:endParaRPr lang="es-CO"/>
        </a:p>
      </dgm:t>
    </dgm:pt>
    <dgm:pt modelId="{EC81363E-D428-400B-8E6B-E7302AF2B3B3}" type="pres">
      <dgm:prSet presAssocID="{12E63CC7-9B06-4433-B0E9-27FA0E0166FA}" presName="Name9" presStyleLbl="parChTrans1D2" presStyleIdx="6" presStyleCnt="9"/>
      <dgm:spPr/>
      <dgm:t>
        <a:bodyPr/>
        <a:lstStyle/>
        <a:p>
          <a:endParaRPr lang="es-CO"/>
        </a:p>
      </dgm:t>
    </dgm:pt>
    <dgm:pt modelId="{B904C77D-54A0-4FB7-BE68-C083191F6205}" type="pres">
      <dgm:prSet presAssocID="{12E63CC7-9B06-4433-B0E9-27FA0E0166FA}" presName="connTx" presStyleLbl="parChTrans1D2" presStyleIdx="6" presStyleCnt="9"/>
      <dgm:spPr/>
      <dgm:t>
        <a:bodyPr/>
        <a:lstStyle/>
        <a:p>
          <a:endParaRPr lang="es-CO"/>
        </a:p>
      </dgm:t>
    </dgm:pt>
    <dgm:pt modelId="{1631AAC3-3C61-44B6-9363-7AA4C36FD6B4}" type="pres">
      <dgm:prSet presAssocID="{C91DD7B5-32D2-40D0-974E-D0C6F6F0D4BF}" presName="node" presStyleLbl="node1" presStyleIdx="6" presStyleCnt="9" custScaleX="116412" custScaleY="115864">
        <dgm:presLayoutVars>
          <dgm:bulletEnabled val="1"/>
        </dgm:presLayoutVars>
      </dgm:prSet>
      <dgm:spPr/>
      <dgm:t>
        <a:bodyPr/>
        <a:lstStyle/>
        <a:p>
          <a:endParaRPr lang="es-CO"/>
        </a:p>
      </dgm:t>
    </dgm:pt>
    <dgm:pt modelId="{5B08819C-796F-4F40-AA78-BC3936AF643C}" type="pres">
      <dgm:prSet presAssocID="{7C12EA07-D330-40EC-94BA-2ECC8EA06DB7}" presName="Name9" presStyleLbl="parChTrans1D2" presStyleIdx="7" presStyleCnt="9"/>
      <dgm:spPr/>
      <dgm:t>
        <a:bodyPr/>
        <a:lstStyle/>
        <a:p>
          <a:endParaRPr lang="es-CO"/>
        </a:p>
      </dgm:t>
    </dgm:pt>
    <dgm:pt modelId="{222DD6ED-E0C3-4DB7-A32F-F2496F7F6453}" type="pres">
      <dgm:prSet presAssocID="{7C12EA07-D330-40EC-94BA-2ECC8EA06DB7}" presName="connTx" presStyleLbl="parChTrans1D2" presStyleIdx="7" presStyleCnt="9"/>
      <dgm:spPr/>
      <dgm:t>
        <a:bodyPr/>
        <a:lstStyle/>
        <a:p>
          <a:endParaRPr lang="es-CO"/>
        </a:p>
      </dgm:t>
    </dgm:pt>
    <dgm:pt modelId="{E08FD81D-A435-4545-B5CA-C2B3D7F57FE5}" type="pres">
      <dgm:prSet presAssocID="{2F0FB0D3-05F6-4C6D-A5D3-917E2B2583C3}" presName="node" presStyleLbl="node1" presStyleIdx="7" presStyleCnt="9" custScaleX="116412" custScaleY="115864">
        <dgm:presLayoutVars>
          <dgm:bulletEnabled val="1"/>
        </dgm:presLayoutVars>
      </dgm:prSet>
      <dgm:spPr/>
      <dgm:t>
        <a:bodyPr/>
        <a:lstStyle/>
        <a:p>
          <a:endParaRPr lang="es-CO"/>
        </a:p>
      </dgm:t>
    </dgm:pt>
    <dgm:pt modelId="{CA86154A-40CB-472E-84EA-9C933D2F1A25}" type="pres">
      <dgm:prSet presAssocID="{D9FEAF2C-6591-46B6-BC3B-C27BB5799DA7}" presName="Name9" presStyleLbl="parChTrans1D2" presStyleIdx="8" presStyleCnt="9"/>
      <dgm:spPr/>
      <dgm:t>
        <a:bodyPr/>
        <a:lstStyle/>
        <a:p>
          <a:endParaRPr lang="es-CO"/>
        </a:p>
      </dgm:t>
    </dgm:pt>
    <dgm:pt modelId="{BA9FC883-6548-4585-BE2A-218C7EF60A54}" type="pres">
      <dgm:prSet presAssocID="{D9FEAF2C-6591-46B6-BC3B-C27BB5799DA7}" presName="connTx" presStyleLbl="parChTrans1D2" presStyleIdx="8" presStyleCnt="9"/>
      <dgm:spPr/>
      <dgm:t>
        <a:bodyPr/>
        <a:lstStyle/>
        <a:p>
          <a:endParaRPr lang="es-CO"/>
        </a:p>
      </dgm:t>
    </dgm:pt>
    <dgm:pt modelId="{46481B54-FEBC-4E94-B7C8-95F997397049}" type="pres">
      <dgm:prSet presAssocID="{E3DFA972-CC11-4D04-9385-8F2946179814}" presName="node" presStyleLbl="node1" presStyleIdx="8" presStyleCnt="9" custScaleX="116412" custScaleY="115864">
        <dgm:presLayoutVars>
          <dgm:bulletEnabled val="1"/>
        </dgm:presLayoutVars>
      </dgm:prSet>
      <dgm:spPr/>
      <dgm:t>
        <a:bodyPr/>
        <a:lstStyle/>
        <a:p>
          <a:endParaRPr lang="es-CO"/>
        </a:p>
      </dgm:t>
    </dgm:pt>
  </dgm:ptLst>
  <dgm:cxnLst>
    <dgm:cxn modelId="{4FE89F7F-8E67-4E19-B85E-74A4BFE59380}" type="presOf" srcId="{C91DD7B5-32D2-40D0-974E-D0C6F6F0D4BF}" destId="{1631AAC3-3C61-44B6-9363-7AA4C36FD6B4}" srcOrd="0" destOrd="0" presId="urn:microsoft.com/office/officeart/2005/8/layout/radial1"/>
    <dgm:cxn modelId="{EC9D13E6-6376-422D-80F2-F9D2B9AF35DA}" type="presOf" srcId="{043F1660-ECD8-43B1-A807-10B7DB6B35FD}" destId="{202315EB-332A-43D1-98D9-4DEF8137BA91}" srcOrd="0" destOrd="0" presId="urn:microsoft.com/office/officeart/2005/8/layout/radial1"/>
    <dgm:cxn modelId="{B2A31E7D-0091-41C0-B296-52199793644C}" srcId="{3B930960-7CD9-44B8-A49D-41BA45BD190C}" destId="{043F1660-ECD8-43B1-A807-10B7DB6B35FD}" srcOrd="5" destOrd="0" parTransId="{7B800F10-ED03-4640-853F-A8A91A07B405}" sibTransId="{56B405D7-583C-4C92-9CCD-D0C320AA9A8F}"/>
    <dgm:cxn modelId="{11A22148-B458-46CC-9897-30B19833269C}" type="presOf" srcId="{2F38047F-DBF0-4DFC-B4B9-B6415325BF23}" destId="{323A01F6-3324-4B99-98EC-611E72C0466A}" srcOrd="0" destOrd="0" presId="urn:microsoft.com/office/officeart/2005/8/layout/radial1"/>
    <dgm:cxn modelId="{2337EC62-59EB-47BA-9044-8A42896C1910}" type="presOf" srcId="{81A9CBC0-6F6C-42E2-A9FA-7076F1BF8F29}" destId="{38D4D0F3-F602-4482-A68B-7B12889D8C58}" srcOrd="0" destOrd="0" presId="urn:microsoft.com/office/officeart/2005/8/layout/radial1"/>
    <dgm:cxn modelId="{CBE9E7E0-21B8-43B3-AB34-D6070800BAB7}" type="presOf" srcId="{7B800F10-ED03-4640-853F-A8A91A07B405}" destId="{EA6E1D1F-22FF-4A18-8A0C-A71FFF737DEB}" srcOrd="0" destOrd="0" presId="urn:microsoft.com/office/officeart/2005/8/layout/radial1"/>
    <dgm:cxn modelId="{439B5CCF-8E35-4B68-81A3-52FF384351BC}" srcId="{CB323046-D988-48C9-9B27-7E24A64CB80F}" destId="{3B930960-7CD9-44B8-A49D-41BA45BD190C}" srcOrd="0" destOrd="0" parTransId="{91967D79-A3D4-429F-BAC0-704D37BB4B89}" sibTransId="{4966FAA5-9F64-40C9-99AC-85BD96F6C9F7}"/>
    <dgm:cxn modelId="{F3E86D93-84EA-463A-AF24-22C29E74718B}" type="presOf" srcId="{12E63CC7-9B06-4433-B0E9-27FA0E0166FA}" destId="{EC81363E-D428-400B-8E6B-E7302AF2B3B3}" srcOrd="0" destOrd="0" presId="urn:microsoft.com/office/officeart/2005/8/layout/radial1"/>
    <dgm:cxn modelId="{BF699394-5D4D-4AE1-95EE-4C2EDE138533}" type="presOf" srcId="{9EA0EB20-0D4C-4438-8D40-A68B2F58B8FC}" destId="{047589D1-8D40-464C-8409-47013BD18BAC}" srcOrd="0" destOrd="0" presId="urn:microsoft.com/office/officeart/2005/8/layout/radial1"/>
    <dgm:cxn modelId="{DB49CD5C-F424-4CD5-97CF-4BD70985BC2C}" type="presOf" srcId="{20A49EA7-4A43-4A9E-BFAB-B80379A132CF}" destId="{DB6C7FC8-2614-4524-8D61-5B9B8DD98A7A}" srcOrd="0" destOrd="0" presId="urn:microsoft.com/office/officeart/2005/8/layout/radial1"/>
    <dgm:cxn modelId="{D9CEA624-D8D6-45C0-8336-BB1A71F84FF8}" srcId="{3B930960-7CD9-44B8-A49D-41BA45BD190C}" destId="{C91DD7B5-32D2-40D0-974E-D0C6F6F0D4BF}" srcOrd="6" destOrd="0" parTransId="{12E63CC7-9B06-4433-B0E9-27FA0E0166FA}" sibTransId="{26F17CF0-41EA-4D38-928B-D4E8C32CD554}"/>
    <dgm:cxn modelId="{45319000-7CDD-4A16-BE6E-95105E47342E}" type="presOf" srcId="{CD253F5D-8EA3-4090-9429-D04315A04FDC}" destId="{E29AE365-C0C6-4A61-936D-DAE2A5041A93}" srcOrd="0" destOrd="0" presId="urn:microsoft.com/office/officeart/2005/8/layout/radial1"/>
    <dgm:cxn modelId="{6342B4EC-1997-448F-A054-B807CD14CFDC}" type="presOf" srcId="{12E63CC7-9B06-4433-B0E9-27FA0E0166FA}" destId="{B904C77D-54A0-4FB7-BE68-C083191F6205}" srcOrd="1" destOrd="0" presId="urn:microsoft.com/office/officeart/2005/8/layout/radial1"/>
    <dgm:cxn modelId="{20BBA365-7728-47BE-9C54-B6E771C3963B}" type="presOf" srcId="{D9FEAF2C-6591-46B6-BC3B-C27BB5799DA7}" destId="{CA86154A-40CB-472E-84EA-9C933D2F1A25}" srcOrd="0" destOrd="0" presId="urn:microsoft.com/office/officeart/2005/8/layout/radial1"/>
    <dgm:cxn modelId="{0D5CC76D-4B11-4FB6-8A02-A450F245224D}" type="presOf" srcId="{E648D913-8533-4A3C-95D5-B8CBE147187A}" destId="{A13578BA-3210-4888-9012-9132EE15F0EC}" srcOrd="0" destOrd="0" presId="urn:microsoft.com/office/officeart/2005/8/layout/radial1"/>
    <dgm:cxn modelId="{3DCC8CBC-D0D4-4968-93C3-31B0964027A6}" type="presOf" srcId="{C0C03D93-0EF4-441F-B9F2-0E36F26ACF0C}" destId="{24B5EF6B-6360-46E2-9B9A-42B3EB91BB19}" srcOrd="0" destOrd="0" presId="urn:microsoft.com/office/officeart/2005/8/layout/radial1"/>
    <dgm:cxn modelId="{469B4727-4FBA-427D-A99E-D51F78F6FE06}" type="presOf" srcId="{A12A685E-1BFC-45BD-BCE5-B359DEA339DD}" destId="{E2A1259A-E6A9-4FF5-9418-EB17659E0AAB}" srcOrd="0" destOrd="0" presId="urn:microsoft.com/office/officeart/2005/8/layout/radial1"/>
    <dgm:cxn modelId="{7E4ED50A-E013-4EDB-94A0-198F182F44A5}" srcId="{3B930960-7CD9-44B8-A49D-41BA45BD190C}" destId="{E648D913-8533-4A3C-95D5-B8CBE147187A}" srcOrd="0" destOrd="0" parTransId="{81A9CBC0-6F6C-42E2-A9FA-7076F1BF8F29}" sibTransId="{1B4457F7-814E-4232-97DA-BB583FF34DBB}"/>
    <dgm:cxn modelId="{1D8D493C-82E1-4783-B96E-862D09E70430}" type="presOf" srcId="{20A49EA7-4A43-4A9E-BFAB-B80379A132CF}" destId="{F247EBFF-CF37-4041-9898-5E52E66BA620}" srcOrd="1" destOrd="0" presId="urn:microsoft.com/office/officeart/2005/8/layout/radial1"/>
    <dgm:cxn modelId="{41FAF84E-79BA-400E-9DDC-1342496E9B11}" srcId="{3B930960-7CD9-44B8-A49D-41BA45BD190C}" destId="{2F0FB0D3-05F6-4C6D-A5D3-917E2B2583C3}" srcOrd="7" destOrd="0" parTransId="{7C12EA07-D330-40EC-94BA-2ECC8EA06DB7}" sibTransId="{7943D00F-B1E9-4B74-A97C-7C0833D06D6A}"/>
    <dgm:cxn modelId="{4342CFEF-2051-4F27-A8AC-67B7EDFB2ED2}" srcId="{3B930960-7CD9-44B8-A49D-41BA45BD190C}" destId="{A12A685E-1BFC-45BD-BCE5-B359DEA339DD}" srcOrd="1" destOrd="0" parTransId="{CD253F5D-8EA3-4090-9429-D04315A04FDC}" sibTransId="{B5AACA29-0A4C-4414-9646-7B74D8BD67A1}"/>
    <dgm:cxn modelId="{A72A207D-AFED-4183-B01D-744178CC4DD5}" type="presOf" srcId="{036808D5-3AF9-4441-BF81-D15D2A6F6931}" destId="{73A5C583-E3D4-4DAF-8E6D-90EBC7E85646}" srcOrd="0" destOrd="0" presId="urn:microsoft.com/office/officeart/2005/8/layout/radial1"/>
    <dgm:cxn modelId="{F7AC99CE-63B1-41D0-904F-9B7CC87EB775}" type="presOf" srcId="{7B800F10-ED03-4640-853F-A8A91A07B405}" destId="{20050E56-6DC0-465D-AEDF-17AA9CE5ABC4}" srcOrd="1" destOrd="0" presId="urn:microsoft.com/office/officeart/2005/8/layout/radial1"/>
    <dgm:cxn modelId="{40C16A7B-E5AB-48FC-AB17-35F7C876815B}" srcId="{3B930960-7CD9-44B8-A49D-41BA45BD190C}" destId="{9EA0EB20-0D4C-4438-8D40-A68B2F58B8FC}" srcOrd="3" destOrd="0" parTransId="{C04D220F-6728-4F3D-B164-04EE5A9E5287}" sibTransId="{4B85DE2F-3999-43FF-BE46-EC2FBF3AC9A4}"/>
    <dgm:cxn modelId="{F47C343C-9DBC-4279-A4D0-DAFB6A014CBA}" type="presOf" srcId="{2F0FB0D3-05F6-4C6D-A5D3-917E2B2583C3}" destId="{E08FD81D-A435-4545-B5CA-C2B3D7F57FE5}" srcOrd="0" destOrd="0" presId="urn:microsoft.com/office/officeart/2005/8/layout/radial1"/>
    <dgm:cxn modelId="{005495EE-9BFF-4B49-BDD7-B5173D88C5BD}" type="presOf" srcId="{CB323046-D988-48C9-9B27-7E24A64CB80F}" destId="{809A4F86-06EA-47BE-A56E-29003B4841F0}" srcOrd="0" destOrd="0" presId="urn:microsoft.com/office/officeart/2005/8/layout/radial1"/>
    <dgm:cxn modelId="{D166A6D7-A29C-47C5-A8CF-4A138A2A3B03}" srcId="{3B930960-7CD9-44B8-A49D-41BA45BD190C}" destId="{E3DFA972-CC11-4D04-9385-8F2946179814}" srcOrd="8" destOrd="0" parTransId="{D9FEAF2C-6591-46B6-BC3B-C27BB5799DA7}" sibTransId="{42C06993-F93D-4C8D-B5AF-A65CA8132AD7}"/>
    <dgm:cxn modelId="{2B99FAF1-530A-4739-9B5A-BE73C4C3499B}" type="presOf" srcId="{CD253F5D-8EA3-4090-9429-D04315A04FDC}" destId="{7A701D58-4C34-47CB-9F29-AF6D5DC27FC2}" srcOrd="1" destOrd="0" presId="urn:microsoft.com/office/officeart/2005/8/layout/radial1"/>
    <dgm:cxn modelId="{62BB2711-4BC2-4AE7-8EAF-1383E3C2E957}" type="presOf" srcId="{7C12EA07-D330-40EC-94BA-2ECC8EA06DB7}" destId="{222DD6ED-E0C3-4DB7-A32F-F2496F7F6453}" srcOrd="1" destOrd="0" presId="urn:microsoft.com/office/officeart/2005/8/layout/radial1"/>
    <dgm:cxn modelId="{331DE020-981D-433E-95F5-8334D4C2AA04}" type="presOf" srcId="{E3DFA972-CC11-4D04-9385-8F2946179814}" destId="{46481B54-FEBC-4E94-B7C8-95F997397049}" srcOrd="0" destOrd="0" presId="urn:microsoft.com/office/officeart/2005/8/layout/radial1"/>
    <dgm:cxn modelId="{34132516-1CE1-4B7E-9D58-F4A80A6902BA}" type="presOf" srcId="{036808D5-3AF9-4441-BF81-D15D2A6F6931}" destId="{3129EF83-6AE2-44C0-822A-83152FF88516}" srcOrd="1" destOrd="0" presId="urn:microsoft.com/office/officeart/2005/8/layout/radial1"/>
    <dgm:cxn modelId="{F31A0004-4F07-4C01-8378-4B195216F038}" srcId="{3B930960-7CD9-44B8-A49D-41BA45BD190C}" destId="{2F38047F-DBF0-4DFC-B4B9-B6415325BF23}" srcOrd="2" destOrd="0" parTransId="{036808D5-3AF9-4441-BF81-D15D2A6F6931}" sibTransId="{A1EB6863-B19E-47A9-B27E-8880C4BFB9BE}"/>
    <dgm:cxn modelId="{19CD0C7C-B9CF-4433-AB93-15FAC2B0BDAD}" type="presOf" srcId="{7C12EA07-D330-40EC-94BA-2ECC8EA06DB7}" destId="{5B08819C-796F-4F40-AA78-BC3936AF643C}" srcOrd="0" destOrd="0" presId="urn:microsoft.com/office/officeart/2005/8/layout/radial1"/>
    <dgm:cxn modelId="{6833AB08-C1A1-4DB1-A43B-207B2191AB3F}" type="presOf" srcId="{81A9CBC0-6F6C-42E2-A9FA-7076F1BF8F29}" destId="{FA42D9EC-A7BE-4984-BBC4-67D7AC8953D6}" srcOrd="1" destOrd="0" presId="urn:microsoft.com/office/officeart/2005/8/layout/radial1"/>
    <dgm:cxn modelId="{69F994A2-B163-44CB-800C-100DD6540B8A}" type="presOf" srcId="{D9FEAF2C-6591-46B6-BC3B-C27BB5799DA7}" destId="{BA9FC883-6548-4585-BE2A-218C7EF60A54}" srcOrd="1" destOrd="0" presId="urn:microsoft.com/office/officeart/2005/8/layout/radial1"/>
    <dgm:cxn modelId="{4AB80373-91D1-49FE-97FE-38B11DDC1CCD}" srcId="{3B930960-7CD9-44B8-A49D-41BA45BD190C}" destId="{C0C03D93-0EF4-441F-B9F2-0E36F26ACF0C}" srcOrd="4" destOrd="0" parTransId="{20A49EA7-4A43-4A9E-BFAB-B80379A132CF}" sibTransId="{C17AC92A-977A-4F5E-A77C-EC78F77B36C2}"/>
    <dgm:cxn modelId="{56E73E80-6896-4A23-B22C-86F4E618D2E8}" type="presOf" srcId="{C04D220F-6728-4F3D-B164-04EE5A9E5287}" destId="{0A364459-969E-428D-B928-D384C91089D7}" srcOrd="0" destOrd="0" presId="urn:microsoft.com/office/officeart/2005/8/layout/radial1"/>
    <dgm:cxn modelId="{CE10979B-64B9-4D9B-84B4-88A7421365B1}" type="presOf" srcId="{C04D220F-6728-4F3D-B164-04EE5A9E5287}" destId="{3153D115-17EE-453E-87B4-867C3E8EFD98}" srcOrd="1" destOrd="0" presId="urn:microsoft.com/office/officeart/2005/8/layout/radial1"/>
    <dgm:cxn modelId="{C9DA505E-D2AA-4B5C-ACC7-9F7B87AC6BBC}" type="presOf" srcId="{3B930960-7CD9-44B8-A49D-41BA45BD190C}" destId="{8DECD25F-71A6-4410-937B-FC32696D8CA2}" srcOrd="0" destOrd="0" presId="urn:microsoft.com/office/officeart/2005/8/layout/radial1"/>
    <dgm:cxn modelId="{6D6474D4-C036-463E-B537-0473C58DCF94}" type="presParOf" srcId="{809A4F86-06EA-47BE-A56E-29003B4841F0}" destId="{8DECD25F-71A6-4410-937B-FC32696D8CA2}" srcOrd="0" destOrd="0" presId="urn:microsoft.com/office/officeart/2005/8/layout/radial1"/>
    <dgm:cxn modelId="{DAFAD03C-2D18-40B7-9563-69A4FC28D414}" type="presParOf" srcId="{809A4F86-06EA-47BE-A56E-29003B4841F0}" destId="{38D4D0F3-F602-4482-A68B-7B12889D8C58}" srcOrd="1" destOrd="0" presId="urn:microsoft.com/office/officeart/2005/8/layout/radial1"/>
    <dgm:cxn modelId="{C5B39374-F381-4E33-893C-EFCB73EBFFAC}" type="presParOf" srcId="{38D4D0F3-F602-4482-A68B-7B12889D8C58}" destId="{FA42D9EC-A7BE-4984-BBC4-67D7AC8953D6}" srcOrd="0" destOrd="0" presId="urn:microsoft.com/office/officeart/2005/8/layout/radial1"/>
    <dgm:cxn modelId="{B0834689-A2EB-4021-B936-ADAEE5184B34}" type="presParOf" srcId="{809A4F86-06EA-47BE-A56E-29003B4841F0}" destId="{A13578BA-3210-4888-9012-9132EE15F0EC}" srcOrd="2" destOrd="0" presId="urn:microsoft.com/office/officeart/2005/8/layout/radial1"/>
    <dgm:cxn modelId="{3CBA2A3D-673E-404E-9E29-755F4BD4E6E6}" type="presParOf" srcId="{809A4F86-06EA-47BE-A56E-29003B4841F0}" destId="{E29AE365-C0C6-4A61-936D-DAE2A5041A93}" srcOrd="3" destOrd="0" presId="urn:microsoft.com/office/officeart/2005/8/layout/radial1"/>
    <dgm:cxn modelId="{CED906CF-116B-4818-A7C1-4BE9AB7203ED}" type="presParOf" srcId="{E29AE365-C0C6-4A61-936D-DAE2A5041A93}" destId="{7A701D58-4C34-47CB-9F29-AF6D5DC27FC2}" srcOrd="0" destOrd="0" presId="urn:microsoft.com/office/officeart/2005/8/layout/radial1"/>
    <dgm:cxn modelId="{9003E81B-1977-4D42-9897-E3372CE3D982}" type="presParOf" srcId="{809A4F86-06EA-47BE-A56E-29003B4841F0}" destId="{E2A1259A-E6A9-4FF5-9418-EB17659E0AAB}" srcOrd="4" destOrd="0" presId="urn:microsoft.com/office/officeart/2005/8/layout/radial1"/>
    <dgm:cxn modelId="{1617DB11-9952-4E23-8623-14C5032A3380}" type="presParOf" srcId="{809A4F86-06EA-47BE-A56E-29003B4841F0}" destId="{73A5C583-E3D4-4DAF-8E6D-90EBC7E85646}" srcOrd="5" destOrd="0" presId="urn:microsoft.com/office/officeart/2005/8/layout/radial1"/>
    <dgm:cxn modelId="{BEC42A0B-7A75-4ACA-98CA-787542A35B9D}" type="presParOf" srcId="{73A5C583-E3D4-4DAF-8E6D-90EBC7E85646}" destId="{3129EF83-6AE2-44C0-822A-83152FF88516}" srcOrd="0" destOrd="0" presId="urn:microsoft.com/office/officeart/2005/8/layout/radial1"/>
    <dgm:cxn modelId="{5EDDFC51-8C94-4F5F-A60C-914DC5A1C19D}" type="presParOf" srcId="{809A4F86-06EA-47BE-A56E-29003B4841F0}" destId="{323A01F6-3324-4B99-98EC-611E72C0466A}" srcOrd="6" destOrd="0" presId="urn:microsoft.com/office/officeart/2005/8/layout/radial1"/>
    <dgm:cxn modelId="{2F4CE40C-1FDD-4CFD-BAF0-2DD72224FB34}" type="presParOf" srcId="{809A4F86-06EA-47BE-A56E-29003B4841F0}" destId="{0A364459-969E-428D-B928-D384C91089D7}" srcOrd="7" destOrd="0" presId="urn:microsoft.com/office/officeart/2005/8/layout/radial1"/>
    <dgm:cxn modelId="{5F22A482-7F8D-4C0E-AC64-DE1F4814D8F0}" type="presParOf" srcId="{0A364459-969E-428D-B928-D384C91089D7}" destId="{3153D115-17EE-453E-87B4-867C3E8EFD98}" srcOrd="0" destOrd="0" presId="urn:microsoft.com/office/officeart/2005/8/layout/radial1"/>
    <dgm:cxn modelId="{165E4789-206F-495E-BA7A-AF521D94CBDE}" type="presParOf" srcId="{809A4F86-06EA-47BE-A56E-29003B4841F0}" destId="{047589D1-8D40-464C-8409-47013BD18BAC}" srcOrd="8" destOrd="0" presId="urn:microsoft.com/office/officeart/2005/8/layout/radial1"/>
    <dgm:cxn modelId="{592F9E8A-57D4-4AE6-8DC9-812333C31C50}" type="presParOf" srcId="{809A4F86-06EA-47BE-A56E-29003B4841F0}" destId="{DB6C7FC8-2614-4524-8D61-5B9B8DD98A7A}" srcOrd="9" destOrd="0" presId="urn:microsoft.com/office/officeart/2005/8/layout/radial1"/>
    <dgm:cxn modelId="{D31E01ED-3CB5-421D-BAC9-F647A744589E}" type="presParOf" srcId="{DB6C7FC8-2614-4524-8D61-5B9B8DD98A7A}" destId="{F247EBFF-CF37-4041-9898-5E52E66BA620}" srcOrd="0" destOrd="0" presId="urn:microsoft.com/office/officeart/2005/8/layout/radial1"/>
    <dgm:cxn modelId="{5085DF23-C822-4C30-8834-A4F470E6142F}" type="presParOf" srcId="{809A4F86-06EA-47BE-A56E-29003B4841F0}" destId="{24B5EF6B-6360-46E2-9B9A-42B3EB91BB19}" srcOrd="10" destOrd="0" presId="urn:microsoft.com/office/officeart/2005/8/layout/radial1"/>
    <dgm:cxn modelId="{ED9F9740-703E-4D6F-837A-38B726AFE015}" type="presParOf" srcId="{809A4F86-06EA-47BE-A56E-29003B4841F0}" destId="{EA6E1D1F-22FF-4A18-8A0C-A71FFF737DEB}" srcOrd="11" destOrd="0" presId="urn:microsoft.com/office/officeart/2005/8/layout/radial1"/>
    <dgm:cxn modelId="{34CC7ABB-FAC0-475D-BE7F-6535BB9295B7}" type="presParOf" srcId="{EA6E1D1F-22FF-4A18-8A0C-A71FFF737DEB}" destId="{20050E56-6DC0-465D-AEDF-17AA9CE5ABC4}" srcOrd="0" destOrd="0" presId="urn:microsoft.com/office/officeart/2005/8/layout/radial1"/>
    <dgm:cxn modelId="{C4CC89EA-9438-4041-88BA-A243BCB9C348}" type="presParOf" srcId="{809A4F86-06EA-47BE-A56E-29003B4841F0}" destId="{202315EB-332A-43D1-98D9-4DEF8137BA91}" srcOrd="12" destOrd="0" presId="urn:microsoft.com/office/officeart/2005/8/layout/radial1"/>
    <dgm:cxn modelId="{2B9CEB16-E49B-427F-B7EC-A019113833F6}" type="presParOf" srcId="{809A4F86-06EA-47BE-A56E-29003B4841F0}" destId="{EC81363E-D428-400B-8E6B-E7302AF2B3B3}" srcOrd="13" destOrd="0" presId="urn:microsoft.com/office/officeart/2005/8/layout/radial1"/>
    <dgm:cxn modelId="{989A1781-4CB5-439C-B802-BBA1739EC0A9}" type="presParOf" srcId="{EC81363E-D428-400B-8E6B-E7302AF2B3B3}" destId="{B904C77D-54A0-4FB7-BE68-C083191F6205}" srcOrd="0" destOrd="0" presId="urn:microsoft.com/office/officeart/2005/8/layout/radial1"/>
    <dgm:cxn modelId="{1EA7B878-AE82-4C5A-8CDF-12126787DD32}" type="presParOf" srcId="{809A4F86-06EA-47BE-A56E-29003B4841F0}" destId="{1631AAC3-3C61-44B6-9363-7AA4C36FD6B4}" srcOrd="14" destOrd="0" presId="urn:microsoft.com/office/officeart/2005/8/layout/radial1"/>
    <dgm:cxn modelId="{0371C731-35BD-45B1-BD47-61652AAA926C}" type="presParOf" srcId="{809A4F86-06EA-47BE-A56E-29003B4841F0}" destId="{5B08819C-796F-4F40-AA78-BC3936AF643C}" srcOrd="15" destOrd="0" presId="urn:microsoft.com/office/officeart/2005/8/layout/radial1"/>
    <dgm:cxn modelId="{F50C13DC-4DFD-4011-A21B-EF5CFCD5EAB4}" type="presParOf" srcId="{5B08819C-796F-4F40-AA78-BC3936AF643C}" destId="{222DD6ED-E0C3-4DB7-A32F-F2496F7F6453}" srcOrd="0" destOrd="0" presId="urn:microsoft.com/office/officeart/2005/8/layout/radial1"/>
    <dgm:cxn modelId="{F04722AE-699B-4913-B638-357D5B45B941}" type="presParOf" srcId="{809A4F86-06EA-47BE-A56E-29003B4841F0}" destId="{E08FD81D-A435-4545-B5CA-C2B3D7F57FE5}" srcOrd="16" destOrd="0" presId="urn:microsoft.com/office/officeart/2005/8/layout/radial1"/>
    <dgm:cxn modelId="{0F98A70C-AB87-45EB-9CAD-8F2F253C45C7}" type="presParOf" srcId="{809A4F86-06EA-47BE-A56E-29003B4841F0}" destId="{CA86154A-40CB-472E-84EA-9C933D2F1A25}" srcOrd="17" destOrd="0" presId="urn:microsoft.com/office/officeart/2005/8/layout/radial1"/>
    <dgm:cxn modelId="{8EF45B84-791D-42FB-8984-D27428118235}" type="presParOf" srcId="{CA86154A-40CB-472E-84EA-9C933D2F1A25}" destId="{BA9FC883-6548-4585-BE2A-218C7EF60A54}" srcOrd="0" destOrd="0" presId="urn:microsoft.com/office/officeart/2005/8/layout/radial1"/>
    <dgm:cxn modelId="{EC907A32-79CD-4A9D-8DBE-3C8EA98680B8}" type="presParOf" srcId="{809A4F86-06EA-47BE-A56E-29003B4841F0}" destId="{46481B54-FEBC-4E94-B7C8-95F997397049}" srcOrd="1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8DECD25F-71A6-4410-937B-FC32696D8CA2}">
      <dsp:nvSpPr>
        <dsp:cNvPr id="0" name=""/>
        <dsp:cNvSpPr/>
      </dsp:nvSpPr>
      <dsp:spPr>
        <a:xfrm>
          <a:off x="4201249" y="1942700"/>
          <a:ext cx="2014717" cy="1746091"/>
        </a:xfrm>
        <a:prstGeom prst="ellips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CO" sz="2000" b="1" kern="1200" dirty="0" smtClean="0">
              <a:latin typeface="Arial Narrow" pitchFamily="34" charset="0"/>
            </a:rPr>
            <a:t>Pedagogía sobre Contratación Estatal</a:t>
          </a:r>
          <a:endParaRPr lang="es-CO" sz="2000" b="1" kern="1200" dirty="0">
            <a:latin typeface="Arial Narrow" pitchFamily="34" charset="0"/>
          </a:endParaRPr>
        </a:p>
      </dsp:txBody>
      <dsp:txXfrm>
        <a:off x="4201249" y="1942700"/>
        <a:ext cx="2014717" cy="1746091"/>
      </dsp:txXfrm>
    </dsp:sp>
    <dsp:sp modelId="{38D4D0F3-F602-4482-A68B-7B12889D8C58}">
      <dsp:nvSpPr>
        <dsp:cNvPr id="0" name=""/>
        <dsp:cNvSpPr/>
      </dsp:nvSpPr>
      <dsp:spPr>
        <a:xfrm rot="16200000">
          <a:off x="4875128" y="1599171"/>
          <a:ext cx="666958" cy="20100"/>
        </a:xfrm>
        <a:custGeom>
          <a:avLst/>
          <a:gdLst/>
          <a:ahLst/>
          <a:cxnLst/>
          <a:rect l="0" t="0" r="0" b="0"/>
          <a:pathLst>
            <a:path>
              <a:moveTo>
                <a:pt x="0" y="10050"/>
              </a:moveTo>
              <a:lnTo>
                <a:pt x="666958" y="10050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s-CO" sz="500" b="1" kern="1200">
            <a:latin typeface="Arial Narrow" pitchFamily="34" charset="0"/>
          </a:endParaRPr>
        </a:p>
      </dsp:txBody>
      <dsp:txXfrm rot="16200000">
        <a:off x="5191934" y="1592547"/>
        <a:ext cx="33347" cy="33347"/>
      </dsp:txXfrm>
    </dsp:sp>
    <dsp:sp modelId="{A13578BA-3210-4888-9012-9132EE15F0EC}">
      <dsp:nvSpPr>
        <dsp:cNvPr id="0" name=""/>
        <dsp:cNvSpPr/>
      </dsp:nvSpPr>
      <dsp:spPr>
        <a:xfrm>
          <a:off x="4531505" y="-72086"/>
          <a:ext cx="1354204" cy="1347829"/>
        </a:xfrm>
        <a:prstGeom prst="ellips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CO" sz="1100" b="1" kern="1200" dirty="0" smtClean="0">
              <a:latin typeface="Arial Narrow" pitchFamily="34" charset="0"/>
            </a:rPr>
            <a:t>Agenda Académica</a:t>
          </a:r>
          <a:endParaRPr lang="es-CO" sz="1100" b="1" kern="1200" dirty="0">
            <a:latin typeface="Arial Narrow" pitchFamily="34" charset="0"/>
          </a:endParaRPr>
        </a:p>
      </dsp:txBody>
      <dsp:txXfrm>
        <a:off x="4531505" y="-72086"/>
        <a:ext cx="1354204" cy="1347829"/>
      </dsp:txXfrm>
    </dsp:sp>
    <dsp:sp modelId="{E29AE365-C0C6-4A61-936D-DAE2A5041A93}">
      <dsp:nvSpPr>
        <dsp:cNvPr id="0" name=""/>
        <dsp:cNvSpPr/>
      </dsp:nvSpPr>
      <dsp:spPr>
        <a:xfrm rot="18600000">
          <a:off x="5690885" y="1863302"/>
          <a:ext cx="616969" cy="20100"/>
        </a:xfrm>
        <a:custGeom>
          <a:avLst/>
          <a:gdLst/>
          <a:ahLst/>
          <a:cxnLst/>
          <a:rect l="0" t="0" r="0" b="0"/>
          <a:pathLst>
            <a:path>
              <a:moveTo>
                <a:pt x="0" y="10050"/>
              </a:moveTo>
              <a:lnTo>
                <a:pt x="616969" y="10050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s-CO" sz="500" b="1" kern="1200">
            <a:latin typeface="Arial Narrow" pitchFamily="34" charset="0"/>
          </a:endParaRPr>
        </a:p>
      </dsp:txBody>
      <dsp:txXfrm rot="18600000">
        <a:off x="5983946" y="1857928"/>
        <a:ext cx="30848" cy="30848"/>
      </dsp:txXfrm>
    </dsp:sp>
    <dsp:sp modelId="{E2A1259A-E6A9-4FF5-9418-EB17659E0AAB}">
      <dsp:nvSpPr>
        <dsp:cNvPr id="0" name=""/>
        <dsp:cNvSpPr/>
      </dsp:nvSpPr>
      <dsp:spPr>
        <a:xfrm>
          <a:off x="5954585" y="445871"/>
          <a:ext cx="1354204" cy="1347829"/>
        </a:xfrm>
        <a:prstGeom prst="ellipse">
          <a:avLst/>
        </a:prstGeom>
        <a:solidFill>
          <a:schemeClr val="accent3">
            <a:hueOff val="1406283"/>
            <a:satOff val="-2110"/>
            <a:lumOff val="-343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CO" sz="1100" b="1" kern="1200" dirty="0" smtClean="0">
              <a:latin typeface="Arial Narrow" pitchFamily="34" charset="0"/>
            </a:rPr>
            <a:t>Rueda de servicios de Formalización Empresarial</a:t>
          </a:r>
          <a:endParaRPr lang="es-CO" sz="1100" b="1" kern="1200" dirty="0">
            <a:latin typeface="Arial Narrow" pitchFamily="34" charset="0"/>
          </a:endParaRPr>
        </a:p>
      </dsp:txBody>
      <dsp:txXfrm>
        <a:off x="5954585" y="445871"/>
        <a:ext cx="1354204" cy="1347829"/>
      </dsp:txXfrm>
    </dsp:sp>
    <dsp:sp modelId="{73A5C583-E3D4-4DAF-8E6D-90EBC7E85646}">
      <dsp:nvSpPr>
        <dsp:cNvPr id="0" name=""/>
        <dsp:cNvSpPr/>
      </dsp:nvSpPr>
      <dsp:spPr>
        <a:xfrm rot="21000000">
          <a:off x="6191683" y="2585226"/>
          <a:ext cx="534549" cy="20100"/>
        </a:xfrm>
        <a:custGeom>
          <a:avLst/>
          <a:gdLst/>
          <a:ahLst/>
          <a:cxnLst/>
          <a:rect l="0" t="0" r="0" b="0"/>
          <a:pathLst>
            <a:path>
              <a:moveTo>
                <a:pt x="0" y="10050"/>
              </a:moveTo>
              <a:lnTo>
                <a:pt x="534549" y="10050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s-CO" sz="500" b="1" kern="1200">
            <a:latin typeface="Arial Narrow" pitchFamily="34" charset="0"/>
          </a:endParaRPr>
        </a:p>
      </dsp:txBody>
      <dsp:txXfrm rot="21000000">
        <a:off x="6445594" y="2581912"/>
        <a:ext cx="26727" cy="26727"/>
      </dsp:txXfrm>
    </dsp:sp>
    <dsp:sp modelId="{323A01F6-3324-4B99-98EC-611E72C0466A}">
      <dsp:nvSpPr>
        <dsp:cNvPr id="0" name=""/>
        <dsp:cNvSpPr/>
      </dsp:nvSpPr>
      <dsp:spPr>
        <a:xfrm>
          <a:off x="6711790" y="1757389"/>
          <a:ext cx="1354204" cy="1347829"/>
        </a:xfrm>
        <a:prstGeom prst="ellipse">
          <a:avLst/>
        </a:prstGeom>
        <a:solidFill>
          <a:schemeClr val="accent3">
            <a:hueOff val="2812566"/>
            <a:satOff val="-4220"/>
            <a:lumOff val="-686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CO" sz="1100" b="1" kern="1200" dirty="0" smtClean="0">
              <a:latin typeface="Arial Narrow" pitchFamily="34" charset="0"/>
            </a:rPr>
            <a:t>Atención a la ciudadanía e inscripción de proveedores</a:t>
          </a:r>
          <a:endParaRPr lang="es-CO" sz="1100" b="1" kern="1200" dirty="0">
            <a:latin typeface="Arial Narrow" pitchFamily="34" charset="0"/>
          </a:endParaRPr>
        </a:p>
      </dsp:txBody>
      <dsp:txXfrm>
        <a:off x="6711790" y="1757389"/>
        <a:ext cx="1354204" cy="1347829"/>
      </dsp:txXfrm>
    </dsp:sp>
    <dsp:sp modelId="{0A364459-969E-428D-B928-D384C91089D7}">
      <dsp:nvSpPr>
        <dsp:cNvPr id="0" name=""/>
        <dsp:cNvSpPr/>
      </dsp:nvSpPr>
      <dsp:spPr>
        <a:xfrm rot="1800000">
          <a:off x="6008819" y="3432116"/>
          <a:ext cx="569557" cy="20100"/>
        </a:xfrm>
        <a:custGeom>
          <a:avLst/>
          <a:gdLst/>
          <a:ahLst/>
          <a:cxnLst/>
          <a:rect l="0" t="0" r="0" b="0"/>
          <a:pathLst>
            <a:path>
              <a:moveTo>
                <a:pt x="0" y="10050"/>
              </a:moveTo>
              <a:lnTo>
                <a:pt x="569557" y="10050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s-CO" sz="500" b="1" kern="1200">
            <a:latin typeface="Arial Narrow" pitchFamily="34" charset="0"/>
          </a:endParaRPr>
        </a:p>
      </dsp:txBody>
      <dsp:txXfrm rot="1800000">
        <a:off x="6279359" y="3427927"/>
        <a:ext cx="28477" cy="28477"/>
      </dsp:txXfrm>
    </dsp:sp>
    <dsp:sp modelId="{047589D1-8D40-464C-8409-47013BD18BAC}">
      <dsp:nvSpPr>
        <dsp:cNvPr id="0" name=""/>
        <dsp:cNvSpPr/>
      </dsp:nvSpPr>
      <dsp:spPr>
        <a:xfrm>
          <a:off x="6448815" y="3248791"/>
          <a:ext cx="1354204" cy="1347829"/>
        </a:xfrm>
        <a:prstGeom prst="ellipse">
          <a:avLst/>
        </a:prstGeom>
        <a:solidFill>
          <a:schemeClr val="accent3">
            <a:hueOff val="4218849"/>
            <a:satOff val="-6330"/>
            <a:lumOff val="-1029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CO" sz="1100" b="1" kern="1200" dirty="0" smtClean="0">
              <a:latin typeface="Arial Narrow" pitchFamily="34" charset="0"/>
            </a:rPr>
            <a:t>Servicios de los Entes de Control</a:t>
          </a:r>
          <a:endParaRPr lang="es-CO" sz="1100" b="1" kern="1200" dirty="0">
            <a:latin typeface="Arial Narrow" pitchFamily="34" charset="0"/>
          </a:endParaRPr>
        </a:p>
      </dsp:txBody>
      <dsp:txXfrm>
        <a:off x="6448815" y="3248791"/>
        <a:ext cx="1354204" cy="1347829"/>
      </dsp:txXfrm>
    </dsp:sp>
    <dsp:sp modelId="{DB6C7FC8-2614-4524-8D61-5B9B8DD98A7A}">
      <dsp:nvSpPr>
        <dsp:cNvPr id="0" name=""/>
        <dsp:cNvSpPr/>
      </dsp:nvSpPr>
      <dsp:spPr>
        <a:xfrm rot="4200000">
          <a:off x="5296625" y="3945390"/>
          <a:ext cx="653594" cy="20100"/>
        </a:xfrm>
        <a:custGeom>
          <a:avLst/>
          <a:gdLst/>
          <a:ahLst/>
          <a:cxnLst/>
          <a:rect l="0" t="0" r="0" b="0"/>
          <a:pathLst>
            <a:path>
              <a:moveTo>
                <a:pt x="0" y="10050"/>
              </a:moveTo>
              <a:lnTo>
                <a:pt x="653594" y="10050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s-CO" sz="500" b="1" kern="1200">
            <a:latin typeface="Arial Narrow" pitchFamily="34" charset="0"/>
          </a:endParaRPr>
        </a:p>
      </dsp:txBody>
      <dsp:txXfrm rot="4200000">
        <a:off x="5607082" y="3939100"/>
        <a:ext cx="32679" cy="32679"/>
      </dsp:txXfrm>
    </dsp:sp>
    <dsp:sp modelId="{24B5EF6B-6360-46E2-9B9A-42B3EB91BB19}">
      <dsp:nvSpPr>
        <dsp:cNvPr id="0" name=""/>
        <dsp:cNvSpPr/>
      </dsp:nvSpPr>
      <dsp:spPr>
        <a:xfrm>
          <a:off x="5288710" y="4222235"/>
          <a:ext cx="1354204" cy="1347829"/>
        </a:xfrm>
        <a:prstGeom prst="ellipse">
          <a:avLst/>
        </a:prstGeom>
        <a:solidFill>
          <a:schemeClr val="accent3">
            <a:hueOff val="5625132"/>
            <a:satOff val="-8440"/>
            <a:lumOff val="-1373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CO" sz="1100" b="1" kern="1200" dirty="0" smtClean="0">
              <a:latin typeface="Arial Narrow" pitchFamily="34" charset="0"/>
            </a:rPr>
            <a:t>Actos de Instalación y cierre (Actividades Culturales)</a:t>
          </a:r>
          <a:endParaRPr lang="es-CO" sz="1100" b="1" kern="1200" dirty="0">
            <a:latin typeface="Arial Narrow" pitchFamily="34" charset="0"/>
          </a:endParaRPr>
        </a:p>
      </dsp:txBody>
      <dsp:txXfrm>
        <a:off x="5288710" y="4222235"/>
        <a:ext cx="1354204" cy="1347829"/>
      </dsp:txXfrm>
    </dsp:sp>
    <dsp:sp modelId="{EA6E1D1F-22FF-4A18-8A0C-A71FFF737DEB}">
      <dsp:nvSpPr>
        <dsp:cNvPr id="0" name=""/>
        <dsp:cNvSpPr/>
      </dsp:nvSpPr>
      <dsp:spPr>
        <a:xfrm rot="6600000">
          <a:off x="4466996" y="3945390"/>
          <a:ext cx="653594" cy="20100"/>
        </a:xfrm>
        <a:custGeom>
          <a:avLst/>
          <a:gdLst/>
          <a:ahLst/>
          <a:cxnLst/>
          <a:rect l="0" t="0" r="0" b="0"/>
          <a:pathLst>
            <a:path>
              <a:moveTo>
                <a:pt x="0" y="10050"/>
              </a:moveTo>
              <a:lnTo>
                <a:pt x="653594" y="10050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s-CO" sz="500" kern="1200"/>
        </a:p>
      </dsp:txBody>
      <dsp:txXfrm rot="6600000">
        <a:off x="4777453" y="3939100"/>
        <a:ext cx="32679" cy="32679"/>
      </dsp:txXfrm>
    </dsp:sp>
    <dsp:sp modelId="{202315EB-332A-43D1-98D9-4DEF8137BA91}">
      <dsp:nvSpPr>
        <dsp:cNvPr id="0" name=""/>
        <dsp:cNvSpPr/>
      </dsp:nvSpPr>
      <dsp:spPr>
        <a:xfrm>
          <a:off x="3774301" y="4222235"/>
          <a:ext cx="1354204" cy="1347829"/>
        </a:xfrm>
        <a:prstGeom prst="ellipse">
          <a:avLst/>
        </a:prstGeom>
        <a:solidFill>
          <a:schemeClr val="accent3">
            <a:hueOff val="7031415"/>
            <a:satOff val="-10550"/>
            <a:lumOff val="-1716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CO" sz="1100" b="1" kern="1200" dirty="0" smtClean="0">
              <a:latin typeface="Arial Narrow" pitchFamily="34" charset="0"/>
            </a:rPr>
            <a:t>Agencia Nacional de Colombia Compra Eficiente</a:t>
          </a:r>
          <a:endParaRPr lang="es-CO" sz="1100" b="1" kern="1200" dirty="0">
            <a:latin typeface="Arial Narrow" pitchFamily="34" charset="0"/>
          </a:endParaRPr>
        </a:p>
      </dsp:txBody>
      <dsp:txXfrm>
        <a:off x="3774301" y="4222235"/>
        <a:ext cx="1354204" cy="1347829"/>
      </dsp:txXfrm>
    </dsp:sp>
    <dsp:sp modelId="{EC81363E-D428-400B-8E6B-E7302AF2B3B3}">
      <dsp:nvSpPr>
        <dsp:cNvPr id="0" name=""/>
        <dsp:cNvSpPr/>
      </dsp:nvSpPr>
      <dsp:spPr>
        <a:xfrm rot="9000000">
          <a:off x="3838838" y="3432116"/>
          <a:ext cx="569557" cy="20100"/>
        </a:xfrm>
        <a:custGeom>
          <a:avLst/>
          <a:gdLst/>
          <a:ahLst/>
          <a:cxnLst/>
          <a:rect l="0" t="0" r="0" b="0"/>
          <a:pathLst>
            <a:path>
              <a:moveTo>
                <a:pt x="0" y="10050"/>
              </a:moveTo>
              <a:lnTo>
                <a:pt x="569557" y="10050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s-CO" sz="500" kern="1200"/>
        </a:p>
      </dsp:txBody>
      <dsp:txXfrm rot="9000000">
        <a:off x="4109378" y="3427927"/>
        <a:ext cx="28477" cy="28477"/>
      </dsp:txXfrm>
    </dsp:sp>
    <dsp:sp modelId="{1631AAC3-3C61-44B6-9363-7AA4C36FD6B4}">
      <dsp:nvSpPr>
        <dsp:cNvPr id="0" name=""/>
        <dsp:cNvSpPr/>
      </dsp:nvSpPr>
      <dsp:spPr>
        <a:xfrm>
          <a:off x="2614195" y="3248791"/>
          <a:ext cx="1354204" cy="1347829"/>
        </a:xfrm>
        <a:prstGeom prst="ellipse">
          <a:avLst/>
        </a:prstGeom>
        <a:solidFill>
          <a:schemeClr val="accent3">
            <a:hueOff val="8437698"/>
            <a:satOff val="-12660"/>
            <a:lumOff val="-2059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CO" sz="1100" b="1" kern="1200" dirty="0" smtClean="0">
              <a:latin typeface="Arial Narrow" pitchFamily="34" charset="0"/>
            </a:rPr>
            <a:t>Aprendizajes de los jóvenes sobre cultura de la legalidad</a:t>
          </a:r>
          <a:endParaRPr lang="es-CO" sz="1100" b="1" kern="1200" dirty="0">
            <a:latin typeface="Arial Narrow" pitchFamily="34" charset="0"/>
          </a:endParaRPr>
        </a:p>
      </dsp:txBody>
      <dsp:txXfrm>
        <a:off x="2614195" y="3248791"/>
        <a:ext cx="1354204" cy="1347829"/>
      </dsp:txXfrm>
    </dsp:sp>
    <dsp:sp modelId="{5B08819C-796F-4F40-AA78-BC3936AF643C}">
      <dsp:nvSpPr>
        <dsp:cNvPr id="0" name=""/>
        <dsp:cNvSpPr/>
      </dsp:nvSpPr>
      <dsp:spPr>
        <a:xfrm rot="11400000">
          <a:off x="3690983" y="2585226"/>
          <a:ext cx="534549" cy="20100"/>
        </a:xfrm>
        <a:custGeom>
          <a:avLst/>
          <a:gdLst/>
          <a:ahLst/>
          <a:cxnLst/>
          <a:rect l="0" t="0" r="0" b="0"/>
          <a:pathLst>
            <a:path>
              <a:moveTo>
                <a:pt x="0" y="10050"/>
              </a:moveTo>
              <a:lnTo>
                <a:pt x="534549" y="10050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s-CO" sz="500" kern="1200"/>
        </a:p>
      </dsp:txBody>
      <dsp:txXfrm rot="11400000">
        <a:off x="3944894" y="2581912"/>
        <a:ext cx="26727" cy="26727"/>
      </dsp:txXfrm>
    </dsp:sp>
    <dsp:sp modelId="{E08FD81D-A435-4545-B5CA-C2B3D7F57FE5}">
      <dsp:nvSpPr>
        <dsp:cNvPr id="0" name=""/>
        <dsp:cNvSpPr/>
      </dsp:nvSpPr>
      <dsp:spPr>
        <a:xfrm>
          <a:off x="2351221" y="1757389"/>
          <a:ext cx="1354204" cy="1347829"/>
        </a:xfrm>
        <a:prstGeom prst="ellipse">
          <a:avLst/>
        </a:prstGeom>
        <a:solidFill>
          <a:schemeClr val="accent3">
            <a:hueOff val="9843981"/>
            <a:satOff val="-14770"/>
            <a:lumOff val="-2402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CO" sz="1100" b="1" kern="1200" dirty="0" smtClean="0">
              <a:latin typeface="Arial Narrow" pitchFamily="34" charset="0"/>
            </a:rPr>
            <a:t>Logros obtenidos en nuestros Planes de Desarrollo</a:t>
          </a:r>
          <a:endParaRPr lang="es-CO" sz="1100" b="1" kern="1200" dirty="0">
            <a:latin typeface="Arial Narrow" pitchFamily="34" charset="0"/>
          </a:endParaRPr>
        </a:p>
      </dsp:txBody>
      <dsp:txXfrm>
        <a:off x="2351221" y="1757389"/>
        <a:ext cx="1354204" cy="1347829"/>
      </dsp:txXfrm>
    </dsp:sp>
    <dsp:sp modelId="{CA86154A-40CB-472E-84EA-9C933D2F1A25}">
      <dsp:nvSpPr>
        <dsp:cNvPr id="0" name=""/>
        <dsp:cNvSpPr/>
      </dsp:nvSpPr>
      <dsp:spPr>
        <a:xfrm rot="13800000">
          <a:off x="4109360" y="1863302"/>
          <a:ext cx="616969" cy="20100"/>
        </a:xfrm>
        <a:custGeom>
          <a:avLst/>
          <a:gdLst/>
          <a:ahLst/>
          <a:cxnLst/>
          <a:rect l="0" t="0" r="0" b="0"/>
          <a:pathLst>
            <a:path>
              <a:moveTo>
                <a:pt x="0" y="10050"/>
              </a:moveTo>
              <a:lnTo>
                <a:pt x="616969" y="10050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s-CO" sz="500" kern="1200"/>
        </a:p>
      </dsp:txBody>
      <dsp:txXfrm rot="13800000">
        <a:off x="4402421" y="1857928"/>
        <a:ext cx="30848" cy="30848"/>
      </dsp:txXfrm>
    </dsp:sp>
    <dsp:sp modelId="{46481B54-FEBC-4E94-B7C8-95F997397049}">
      <dsp:nvSpPr>
        <dsp:cNvPr id="0" name=""/>
        <dsp:cNvSpPr/>
      </dsp:nvSpPr>
      <dsp:spPr>
        <a:xfrm>
          <a:off x="3108426" y="445871"/>
          <a:ext cx="1354204" cy="1347829"/>
        </a:xfrm>
        <a:prstGeom prst="ellipse">
          <a:avLst/>
        </a:prstGeom>
        <a:solidFill>
          <a:schemeClr val="accent3">
            <a:hueOff val="11250264"/>
            <a:satOff val="-16880"/>
            <a:lumOff val="-2745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CO" sz="1100" b="1" kern="1200" dirty="0" smtClean="0">
              <a:latin typeface="Arial Narrow" pitchFamily="34" charset="0"/>
            </a:rPr>
            <a:t>Muestras Empresariales</a:t>
          </a:r>
          <a:endParaRPr lang="es-CO" sz="1100" b="1" kern="1200" dirty="0">
            <a:latin typeface="Arial Narrow" pitchFamily="34" charset="0"/>
          </a:endParaRPr>
        </a:p>
      </dsp:txBody>
      <dsp:txXfrm>
        <a:off x="3108426" y="445871"/>
        <a:ext cx="1354204" cy="134782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encabezado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3" name="2 Marcador de fecha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2CCB164-3BF3-4D1E-B422-3CA77FE93DD0}" type="datetimeFigureOut">
              <a:rPr lang="es-CO" smtClean="0"/>
              <a:pPr/>
              <a:t>31/08/2015</a:t>
            </a:fld>
            <a:endParaRPr lang="es-CO"/>
          </a:p>
        </p:txBody>
      </p:sp>
      <p:sp>
        <p:nvSpPr>
          <p:cNvPr id="4" name="3 Marcador de imagen de diapositiva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CO"/>
          </a:p>
        </p:txBody>
      </p:sp>
      <p:sp>
        <p:nvSpPr>
          <p:cNvPr id="5" name="4 Marcador de notas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C2FAF69-5A92-434C-939C-D93DD0673EFD}" type="slidenum">
              <a:rPr lang="es-CO" smtClean="0"/>
              <a:pPr/>
              <a:t>‹Nº›</a:t>
            </a:fld>
            <a:endParaRPr lang="es-CO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_tradnl" smtClean="0"/>
              <a:t>Haga clic para modificar el estilo de subtítulo del patrón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3577646710"/>
      </p:ext>
    </p:extLst>
  </p:cSld>
  <p:clrMapOvr>
    <a:masterClrMapping/>
  </p:clrMapOvr>
  <p:transition spd="med">
    <p:wipe dir="r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1070312019"/>
      </p:ext>
    </p:extLst>
  </p:cSld>
  <p:clrMapOvr>
    <a:masterClrMapping/>
  </p:clrMapOvr>
  <p:transition spd="med">
    <p:wipe dir="r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3609343733"/>
      </p:ext>
    </p:extLst>
  </p:cSld>
  <p:clrMapOvr>
    <a:masterClrMapping/>
  </p:clrMapOvr>
  <p:transition spd="med">
    <p:wipe dir="r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1765174455"/>
      </p:ext>
    </p:extLst>
  </p:cSld>
  <p:clrMapOvr>
    <a:masterClrMapping/>
  </p:clrMapOvr>
  <p:transition spd="med">
    <p:wipe dir="r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4152703729"/>
      </p:ext>
    </p:extLst>
  </p:cSld>
  <p:clrMapOvr>
    <a:masterClrMapping/>
  </p:clrMapOvr>
  <p:transition spd="med">
    <p:wipe dir="r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3677712534"/>
      </p:ext>
    </p:extLst>
  </p:cSld>
  <p:clrMapOvr>
    <a:masterClrMapping/>
  </p:clrMapOvr>
  <p:transition spd="med">
    <p:wipe dir="r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975452649"/>
      </p:ext>
    </p:extLst>
  </p:cSld>
  <p:clrMapOvr>
    <a:masterClrMapping/>
  </p:clrMapOvr>
  <p:transition spd="med">
    <p:wipe dir="r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1512924046"/>
      </p:ext>
    </p:extLst>
  </p:cSld>
  <p:clrMapOvr>
    <a:masterClrMapping/>
  </p:clrMapOvr>
  <p:transition spd="med">
    <p:wipe dir="r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1280560139"/>
      </p:ext>
    </p:extLst>
  </p:cSld>
  <p:clrMapOvr>
    <a:masterClrMapping/>
  </p:clrMapOvr>
  <p:transition spd="med">
    <p:wipe dir="r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583333469"/>
      </p:ext>
    </p:extLst>
  </p:cSld>
  <p:clrMapOvr>
    <a:masterClrMapping/>
  </p:clrMapOvr>
  <p:transition spd="med">
    <p:wipe dir="r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1843160744"/>
      </p:ext>
    </p:extLst>
  </p:cSld>
  <p:clrMapOvr>
    <a:masterClrMapping/>
  </p:clrMapOvr>
  <p:transition spd="med">
    <p:wipe dir="r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C9B3AF6-A6AF-F448-BD86-380B7679B34E}" type="datetimeFigureOut">
              <a:rPr lang="es-ES" smtClean="0"/>
              <a:pPr/>
              <a:t>31/08/2015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9DE90F0-28D8-D74E-A3D9-DAF97B1D14A6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10252767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med">
    <p:wipe dir="r"/>
  </p:transition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3" Type="http://schemas.openxmlformats.org/officeDocument/2006/relationships/image" Target="../media/image15.jpeg"/><Relationship Id="rId7" Type="http://schemas.openxmlformats.org/officeDocument/2006/relationships/image" Target="../media/image18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jpeg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image" Target="../media/image3.jpeg"/><Relationship Id="rId7" Type="http://schemas.openxmlformats.org/officeDocument/2006/relationships/image" Target="../media/image2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jpeg"/><Relationship Id="rId11" Type="http://schemas.openxmlformats.org/officeDocument/2006/relationships/image" Target="../media/image25.jpeg"/><Relationship Id="rId5" Type="http://schemas.openxmlformats.org/officeDocument/2006/relationships/chart" Target="../charts/chart2.xml"/><Relationship Id="rId10" Type="http://schemas.openxmlformats.org/officeDocument/2006/relationships/image" Target="../media/image24.jpeg"/><Relationship Id="rId4" Type="http://schemas.openxmlformats.org/officeDocument/2006/relationships/chart" Target="../charts/chart1.xml"/><Relationship Id="rId9" Type="http://schemas.openxmlformats.org/officeDocument/2006/relationships/image" Target="../media/image23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jpeg"/><Relationship Id="rId4" Type="http://schemas.openxmlformats.org/officeDocument/2006/relationships/image" Target="../media/image8.jpe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3.jpeg"/><Relationship Id="rId7" Type="http://schemas.openxmlformats.org/officeDocument/2006/relationships/diagramColors" Target="../diagrams/colors1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10" Type="http://schemas.openxmlformats.org/officeDocument/2006/relationships/image" Target="../media/image10.jpeg"/><Relationship Id="rId4" Type="http://schemas.openxmlformats.org/officeDocument/2006/relationships/diagramData" Target="../diagrams/data1.xml"/><Relationship Id="rId9" Type="http://schemas.openxmlformats.org/officeDocument/2006/relationships/image" Target="../media/image9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jpeg"/><Relationship Id="rId4" Type="http://schemas.openxmlformats.org/officeDocument/2006/relationships/image" Target="../media/image12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3 Grupo"/>
          <p:cNvGrpSpPr/>
          <p:nvPr/>
        </p:nvGrpSpPr>
        <p:grpSpPr>
          <a:xfrm>
            <a:off x="0" y="266218"/>
            <a:ext cx="8322197" cy="5155621"/>
            <a:chOff x="266218" y="821803"/>
            <a:chExt cx="8322197" cy="5155621"/>
          </a:xfrm>
        </p:grpSpPr>
        <p:pic>
          <p:nvPicPr>
            <p:cNvPr id="2" name="Picture 2"/>
            <p:cNvPicPr>
              <a:picLocks noChangeAspect="1" noChangeArrowheads="1"/>
            </p:cNvPicPr>
            <p:nvPr/>
          </p:nvPicPr>
          <p:blipFill>
            <a:blip r:embed="rId3"/>
            <a:srcRect l="7396" t="18894" r="6707" b="39231"/>
            <a:stretch>
              <a:fillRect/>
            </a:stretch>
          </p:blipFill>
          <p:spPr bwMode="auto">
            <a:xfrm>
              <a:off x="925975" y="821803"/>
              <a:ext cx="7662440" cy="24885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" name="Picture 2"/>
            <p:cNvPicPr>
              <a:picLocks noChangeAspect="1" noChangeArrowheads="1"/>
            </p:cNvPicPr>
            <p:nvPr/>
          </p:nvPicPr>
          <p:blipFill>
            <a:blip r:embed="rId3"/>
            <a:srcRect t="52784" r="68600"/>
            <a:stretch>
              <a:fillRect/>
            </a:stretch>
          </p:blipFill>
          <p:spPr bwMode="auto">
            <a:xfrm>
              <a:off x="266218" y="3171464"/>
              <a:ext cx="2801073" cy="2805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" name="4 CuadroTexto"/>
          <p:cNvSpPr txBox="1"/>
          <p:nvPr/>
        </p:nvSpPr>
        <p:spPr>
          <a:xfrm>
            <a:off x="3206188" y="3472405"/>
            <a:ext cx="5497974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3200" b="1" dirty="0" smtClean="0">
                <a:solidFill>
                  <a:srgbClr val="008A8D"/>
                </a:solidFill>
                <a:latin typeface="Arial Narrow" pitchFamily="34" charset="0"/>
              </a:rPr>
              <a:t>Martes, 8 de septiembre de 2015</a:t>
            </a:r>
          </a:p>
          <a:p>
            <a:pPr algn="ctr"/>
            <a:r>
              <a:rPr lang="es-CO" sz="3200" b="1" dirty="0" smtClean="0">
                <a:solidFill>
                  <a:srgbClr val="008A8D"/>
                </a:solidFill>
                <a:latin typeface="Arial Narrow" pitchFamily="34" charset="0"/>
              </a:rPr>
              <a:t>Plazoleta de La Alpujarra</a:t>
            </a:r>
          </a:p>
          <a:p>
            <a:pPr algn="ctr"/>
            <a:r>
              <a:rPr lang="es-CO" sz="3200" b="1" dirty="0" smtClean="0">
                <a:solidFill>
                  <a:srgbClr val="008A8D"/>
                </a:solidFill>
                <a:latin typeface="Arial Narrow" pitchFamily="34" charset="0"/>
              </a:rPr>
              <a:t>8 am a 5 pm</a:t>
            </a:r>
          </a:p>
          <a:p>
            <a:pPr algn="ctr"/>
            <a:endParaRPr lang="es-CO" sz="4000" b="1" u="sng" dirty="0">
              <a:solidFill>
                <a:srgbClr val="008A8D"/>
              </a:solidFill>
              <a:latin typeface="Arial Narrow" pitchFamily="34" charset="0"/>
            </a:endParaRPr>
          </a:p>
        </p:txBody>
      </p:sp>
      <p:pic>
        <p:nvPicPr>
          <p:cNvPr id="6" name="5 Imagen" descr="PATA.JPG"/>
          <p:cNvPicPr>
            <a:picLocks noChangeAspect="1"/>
          </p:cNvPicPr>
          <p:nvPr/>
        </p:nvPicPr>
        <p:blipFill>
          <a:blip r:embed="rId4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3 Imagen" descr="PATA.JPG"/>
          <p:cNvPicPr>
            <a:picLocks noChangeAspect="1"/>
          </p:cNvPicPr>
          <p:nvPr/>
        </p:nvPicPr>
        <p:blipFill>
          <a:blip r:embed="rId3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  <p:pic>
        <p:nvPicPr>
          <p:cNvPr id="1026" name="Picture 2" descr="C:\Users\lcorream\Desktop\2015 TRANSPARENCIA Y LEGALIDAD\FERIAS DE LA TRANSPARENCIA\MEDELLIN\COMUNICACIONES\PIEZAS GRAFICAS\b_Programacion-02.jpg"/>
          <p:cNvPicPr>
            <a:picLocks noChangeAspect="1" noChangeArrowheads="1"/>
          </p:cNvPicPr>
          <p:nvPr/>
        </p:nvPicPr>
        <p:blipFill>
          <a:blip r:embed="rId4"/>
          <a:srcRect l="28252" t="60338" b="7764"/>
          <a:stretch>
            <a:fillRect/>
          </a:stretch>
        </p:blipFill>
        <p:spPr bwMode="auto">
          <a:xfrm>
            <a:off x="4901060" y="1140106"/>
            <a:ext cx="4242940" cy="4172674"/>
          </a:xfrm>
          <a:prstGeom prst="rect">
            <a:avLst/>
          </a:prstGeom>
          <a:noFill/>
        </p:spPr>
      </p:pic>
      <p:pic>
        <p:nvPicPr>
          <p:cNvPr id="6" name="Picture 2" descr="C:\Users\lcorream\Desktop\2015 TRANSPARENCIA Y LEGALIDAD\FERIAS DE LA TRANSPARENCIA\MEDELLIN\COMUNICACIONES\PIEZAS GRAFICAS\b_Programacion-02.jpg"/>
          <p:cNvPicPr>
            <a:picLocks noChangeAspect="1" noChangeArrowheads="1"/>
          </p:cNvPicPr>
          <p:nvPr/>
        </p:nvPicPr>
        <p:blipFill>
          <a:blip r:embed="rId4"/>
          <a:srcRect l="9393" t="19578" r="103" b="39662"/>
          <a:stretch>
            <a:fillRect/>
          </a:stretch>
        </p:blipFill>
        <p:spPr bwMode="auto">
          <a:xfrm>
            <a:off x="0" y="1140106"/>
            <a:ext cx="4572002" cy="4554638"/>
          </a:xfrm>
          <a:prstGeom prst="rect">
            <a:avLst/>
          </a:prstGeom>
          <a:noFill/>
        </p:spPr>
      </p:pic>
      <p:sp>
        <p:nvSpPr>
          <p:cNvPr id="7" name="6 Rectángulo"/>
          <p:cNvSpPr/>
          <p:nvPr/>
        </p:nvSpPr>
        <p:spPr>
          <a:xfrm>
            <a:off x="1356521" y="74612"/>
            <a:ext cx="6430962" cy="5842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s-CO" sz="3200" b="1" dirty="0" smtClean="0">
                <a:solidFill>
                  <a:srgbClr val="008A8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+mj-ea"/>
              </a:rPr>
              <a:t>Agenda Académica</a:t>
            </a:r>
            <a:endParaRPr lang="es-CO" sz="3200" b="1" dirty="0">
              <a:solidFill>
                <a:srgbClr val="008A8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+mj-ea"/>
            </a:endParaRPr>
          </a:p>
        </p:txBody>
      </p:sp>
      <p:sp>
        <p:nvSpPr>
          <p:cNvPr id="8" name="7 Rectángulo"/>
          <p:cNvSpPr/>
          <p:nvPr/>
        </p:nvSpPr>
        <p:spPr>
          <a:xfrm>
            <a:off x="-266218" y="812567"/>
            <a:ext cx="30209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s-CO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+mj-ea"/>
              </a:rPr>
              <a:t>Mañana</a:t>
            </a:r>
            <a:r>
              <a:rPr lang="es-CO" sz="2000" b="1" dirty="0" smtClean="0">
                <a:solidFill>
                  <a:srgbClr val="008A8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+mj-ea"/>
              </a:rPr>
              <a:t> </a:t>
            </a:r>
            <a:endParaRPr lang="es-CO" sz="2000" b="1" dirty="0">
              <a:solidFill>
                <a:srgbClr val="008A8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+mj-ea"/>
            </a:endParaRPr>
          </a:p>
        </p:txBody>
      </p:sp>
      <p:sp>
        <p:nvSpPr>
          <p:cNvPr id="9" name="8 Rectángulo"/>
          <p:cNvSpPr/>
          <p:nvPr/>
        </p:nvSpPr>
        <p:spPr>
          <a:xfrm>
            <a:off x="3763703" y="824142"/>
            <a:ext cx="30209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s-CO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+mj-ea"/>
              </a:rPr>
              <a:t>Tarde</a:t>
            </a:r>
            <a:r>
              <a:rPr lang="es-CO" sz="2000" b="1" dirty="0" smtClean="0">
                <a:solidFill>
                  <a:srgbClr val="008A8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+mj-ea"/>
              </a:rPr>
              <a:t> </a:t>
            </a:r>
            <a:endParaRPr lang="es-CO" sz="2000" b="1" dirty="0">
              <a:solidFill>
                <a:srgbClr val="008A8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+mj-ea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4 Imagen" descr="PATA.JPG"/>
          <p:cNvPicPr>
            <a:picLocks noChangeAspect="1"/>
          </p:cNvPicPr>
          <p:nvPr/>
        </p:nvPicPr>
        <p:blipFill>
          <a:blip r:embed="rId3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  <p:sp>
        <p:nvSpPr>
          <p:cNvPr id="8" name="7 CuadroTexto"/>
          <p:cNvSpPr txBox="1"/>
          <p:nvPr/>
        </p:nvSpPr>
        <p:spPr>
          <a:xfrm>
            <a:off x="2181828" y="1574157"/>
            <a:ext cx="377913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s-CO" sz="4000" b="1" dirty="0" smtClean="0">
                <a:solidFill>
                  <a:srgbClr val="70AD47">
                    <a:lumMod val="50000"/>
                  </a:srgbClr>
                </a:solidFill>
                <a:latin typeface="Arial Narrow" pitchFamily="34" charset="0"/>
              </a:rPr>
              <a:t>Poner logros Alcaldía con la feria de la transparencia</a:t>
            </a:r>
            <a:endParaRPr lang="es-CO" dirty="0"/>
          </a:p>
        </p:txBody>
      </p:sp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4 Imagen" descr="PATA.JPG"/>
          <p:cNvPicPr>
            <a:picLocks noChangeAspect="1"/>
          </p:cNvPicPr>
          <p:nvPr/>
        </p:nvPicPr>
        <p:blipFill>
          <a:blip r:embed="rId3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  <p:sp>
        <p:nvSpPr>
          <p:cNvPr id="6" name="5 CuadroTexto"/>
          <p:cNvSpPr txBox="1"/>
          <p:nvPr/>
        </p:nvSpPr>
        <p:spPr>
          <a:xfrm>
            <a:off x="152393" y="162046"/>
            <a:ext cx="974271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3200" b="1" dirty="0" smtClean="0">
                <a:solidFill>
                  <a:srgbClr val="008A8D"/>
                </a:solidFill>
                <a:latin typeface="Arial Narrow" pitchFamily="34" charset="0"/>
              </a:rPr>
              <a:t>Cuidamos los recursos públicos para generar </a:t>
            </a:r>
          </a:p>
          <a:p>
            <a:r>
              <a:rPr lang="es-CO" sz="4000" b="1" dirty="0" smtClean="0">
                <a:solidFill>
                  <a:srgbClr val="008A8D"/>
                </a:solidFill>
                <a:latin typeface="Arial Narrow" pitchFamily="34" charset="0"/>
              </a:rPr>
              <a:t>Mayores Oportunidades</a:t>
            </a:r>
          </a:p>
          <a:p>
            <a:endParaRPr lang="es-CO" sz="4000" b="1" dirty="0" smtClean="0">
              <a:solidFill>
                <a:srgbClr val="008A8D"/>
              </a:solidFill>
              <a:latin typeface="Arial Narrow" pitchFamily="34" charset="0"/>
            </a:endParaRPr>
          </a:p>
          <a:p>
            <a:endParaRPr lang="es-CO" sz="4000" b="1" dirty="0" smtClean="0">
              <a:solidFill>
                <a:srgbClr val="008A8D"/>
              </a:solidFill>
              <a:latin typeface="Arial Narrow" pitchFamily="34" charset="0"/>
            </a:endParaRPr>
          </a:p>
          <a:p>
            <a:endParaRPr lang="es-CO" sz="4000" b="1" dirty="0" smtClean="0">
              <a:solidFill>
                <a:srgbClr val="008A8D"/>
              </a:solidFill>
              <a:latin typeface="Arial Narrow" pitchFamily="34" charset="0"/>
            </a:endParaRPr>
          </a:p>
        </p:txBody>
      </p:sp>
      <p:pic>
        <p:nvPicPr>
          <p:cNvPr id="7" name="Imagen 5" descr="logo-01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8968" y="1467383"/>
            <a:ext cx="3581103" cy="3353243"/>
          </a:xfrm>
          <a:prstGeom prst="rect">
            <a:avLst/>
          </a:prstGeom>
        </p:spPr>
      </p:pic>
      <p:sp>
        <p:nvSpPr>
          <p:cNvPr id="8" name="7 CuadroTexto"/>
          <p:cNvSpPr txBox="1"/>
          <p:nvPr/>
        </p:nvSpPr>
        <p:spPr>
          <a:xfrm>
            <a:off x="1973484" y="2109750"/>
            <a:ext cx="3779134" cy="28315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s-CO" sz="4000" b="1" dirty="0" smtClean="0">
                <a:solidFill>
                  <a:srgbClr val="70AD47">
                    <a:lumMod val="50000"/>
                  </a:srgbClr>
                </a:solidFill>
                <a:latin typeface="Arial Narrow" pitchFamily="34" charset="0"/>
              </a:rPr>
              <a:t>   </a:t>
            </a:r>
            <a:r>
              <a:rPr lang="es-CO" sz="4000" b="1" dirty="0" smtClean="0">
                <a:solidFill>
                  <a:srgbClr val="00B050"/>
                </a:solidFill>
                <a:latin typeface="Arial Narrow" pitchFamily="34" charset="0"/>
              </a:rPr>
              <a:t>Aquí algunos</a:t>
            </a:r>
          </a:p>
          <a:p>
            <a:pPr lvl="0"/>
            <a:r>
              <a:rPr lang="es-CO" sz="4000" b="1" dirty="0" smtClean="0">
                <a:solidFill>
                  <a:srgbClr val="00B050"/>
                </a:solidFill>
                <a:latin typeface="Arial Narrow" pitchFamily="34" charset="0"/>
              </a:rPr>
              <a:t>     logros de la</a:t>
            </a:r>
          </a:p>
          <a:p>
            <a:pPr lvl="0"/>
            <a:r>
              <a:rPr lang="es-CO" sz="4000" b="1" dirty="0" smtClean="0">
                <a:solidFill>
                  <a:srgbClr val="00B050"/>
                </a:solidFill>
                <a:latin typeface="Arial Narrow" pitchFamily="34" charset="0"/>
              </a:rPr>
              <a:t>       Feria de la Transparencia en </a:t>
            </a:r>
          </a:p>
          <a:p>
            <a:endParaRPr lang="es-CO" dirty="0"/>
          </a:p>
        </p:txBody>
      </p:sp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5" name="494 Imagen" descr="3 Feria de la Transparencia Oriente 2013 - Camilo Ramírez Correa - Guatapé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304907" y="4539584"/>
            <a:ext cx="1010251" cy="652901"/>
          </a:xfrm>
          <a:prstGeom prst="rect">
            <a:avLst/>
          </a:prstGeom>
        </p:spPr>
      </p:pic>
      <p:pic>
        <p:nvPicPr>
          <p:cNvPr id="498" name="497 Imagen" descr="4 Feria de la Transparencia Suroeste 2013 - Camilo Ramírez Correa -Jericó.JPG"/>
          <p:cNvPicPr>
            <a:picLocks noChangeAspect="1"/>
          </p:cNvPicPr>
          <p:nvPr/>
        </p:nvPicPr>
        <p:blipFill>
          <a:blip r:embed="rId4" cstate="print">
            <a:lum bright="10000"/>
          </a:blip>
          <a:stretch>
            <a:fillRect/>
          </a:stretch>
        </p:blipFill>
        <p:spPr>
          <a:xfrm>
            <a:off x="5576175" y="4539117"/>
            <a:ext cx="855725" cy="641794"/>
          </a:xfrm>
          <a:prstGeom prst="rect">
            <a:avLst/>
          </a:prstGeom>
        </p:spPr>
      </p:pic>
      <p:pic>
        <p:nvPicPr>
          <p:cNvPr id="492" name="491 Imagen" descr="IMG_2863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591492">
            <a:off x="5248152" y="1576987"/>
            <a:ext cx="3952740" cy="2220366"/>
          </a:xfrm>
          <a:prstGeom prst="round2DiagRect">
            <a:avLst/>
          </a:prstGeom>
        </p:spPr>
      </p:pic>
      <p:sp>
        <p:nvSpPr>
          <p:cNvPr id="491" name="490 CuadroTexto"/>
          <p:cNvSpPr txBox="1"/>
          <p:nvPr/>
        </p:nvSpPr>
        <p:spPr>
          <a:xfrm>
            <a:off x="0" y="5566927"/>
            <a:ext cx="5379812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CO" dirty="0" smtClean="0"/>
          </a:p>
          <a:p>
            <a:endParaRPr lang="es-CO" dirty="0" smtClean="0"/>
          </a:p>
          <a:p>
            <a:endParaRPr lang="es-CO" dirty="0" smtClean="0"/>
          </a:p>
          <a:p>
            <a:endParaRPr lang="es-CO" dirty="0" smtClean="0"/>
          </a:p>
          <a:p>
            <a:endParaRPr lang="es-CO" dirty="0"/>
          </a:p>
        </p:txBody>
      </p:sp>
      <p:pic>
        <p:nvPicPr>
          <p:cNvPr id="490" name="489 Imagen" descr="PATA.JPG"/>
          <p:cNvPicPr>
            <a:picLocks noChangeAspect="1"/>
          </p:cNvPicPr>
          <p:nvPr/>
        </p:nvPicPr>
        <p:blipFill>
          <a:blip r:embed="rId6"/>
          <a:srcRect l="52554" t="31764" r="229" b="23975"/>
          <a:stretch>
            <a:fillRect/>
          </a:stretch>
        </p:blipFill>
        <p:spPr>
          <a:xfrm>
            <a:off x="5341703" y="6023753"/>
            <a:ext cx="4034395" cy="807858"/>
          </a:xfrm>
          <a:prstGeom prst="rect">
            <a:avLst/>
          </a:prstGeom>
        </p:spPr>
      </p:pic>
      <p:sp>
        <p:nvSpPr>
          <p:cNvPr id="20" name="Freeform 11"/>
          <p:cNvSpPr>
            <a:spLocks/>
          </p:cNvSpPr>
          <p:nvPr/>
        </p:nvSpPr>
        <p:spPr bwMode="auto">
          <a:xfrm>
            <a:off x="2497395" y="6168899"/>
            <a:ext cx="532328" cy="562370"/>
          </a:xfrm>
          <a:custGeom>
            <a:avLst/>
            <a:gdLst>
              <a:gd name="T0" fmla="*/ 242 w 310"/>
              <a:gd name="T1" fmla="*/ 19 h 355"/>
              <a:gd name="T2" fmla="*/ 266 w 310"/>
              <a:gd name="T3" fmla="*/ 36 h 355"/>
              <a:gd name="T4" fmla="*/ 280 w 310"/>
              <a:gd name="T5" fmla="*/ 57 h 355"/>
              <a:gd name="T6" fmla="*/ 287 w 310"/>
              <a:gd name="T7" fmla="*/ 76 h 355"/>
              <a:gd name="T8" fmla="*/ 291 w 310"/>
              <a:gd name="T9" fmla="*/ 94 h 355"/>
              <a:gd name="T10" fmla="*/ 299 w 310"/>
              <a:gd name="T11" fmla="*/ 108 h 355"/>
              <a:gd name="T12" fmla="*/ 302 w 310"/>
              <a:gd name="T13" fmla="*/ 124 h 355"/>
              <a:gd name="T14" fmla="*/ 306 w 310"/>
              <a:gd name="T15" fmla="*/ 144 h 355"/>
              <a:gd name="T16" fmla="*/ 295 w 310"/>
              <a:gd name="T17" fmla="*/ 156 h 355"/>
              <a:gd name="T18" fmla="*/ 286 w 310"/>
              <a:gd name="T19" fmla="*/ 166 h 355"/>
              <a:gd name="T20" fmla="*/ 281 w 310"/>
              <a:gd name="T21" fmla="*/ 176 h 355"/>
              <a:gd name="T22" fmla="*/ 268 w 310"/>
              <a:gd name="T23" fmla="*/ 171 h 355"/>
              <a:gd name="T24" fmla="*/ 254 w 310"/>
              <a:gd name="T25" fmla="*/ 167 h 355"/>
              <a:gd name="T26" fmla="*/ 240 w 310"/>
              <a:gd name="T27" fmla="*/ 163 h 355"/>
              <a:gd name="T28" fmla="*/ 225 w 310"/>
              <a:gd name="T29" fmla="*/ 165 h 355"/>
              <a:gd name="T30" fmla="*/ 222 w 310"/>
              <a:gd name="T31" fmla="*/ 175 h 355"/>
              <a:gd name="T32" fmla="*/ 221 w 310"/>
              <a:gd name="T33" fmla="*/ 185 h 355"/>
              <a:gd name="T34" fmla="*/ 221 w 310"/>
              <a:gd name="T35" fmla="*/ 199 h 355"/>
              <a:gd name="T36" fmla="*/ 220 w 310"/>
              <a:gd name="T37" fmla="*/ 213 h 355"/>
              <a:gd name="T38" fmla="*/ 219 w 310"/>
              <a:gd name="T39" fmla="*/ 223 h 355"/>
              <a:gd name="T40" fmla="*/ 226 w 310"/>
              <a:gd name="T41" fmla="*/ 231 h 355"/>
              <a:gd name="T42" fmla="*/ 229 w 310"/>
              <a:gd name="T43" fmla="*/ 245 h 355"/>
              <a:gd name="T44" fmla="*/ 230 w 310"/>
              <a:gd name="T45" fmla="*/ 259 h 355"/>
              <a:gd name="T46" fmla="*/ 231 w 310"/>
              <a:gd name="T47" fmla="*/ 272 h 355"/>
              <a:gd name="T48" fmla="*/ 230 w 310"/>
              <a:gd name="T49" fmla="*/ 284 h 355"/>
              <a:gd name="T50" fmla="*/ 227 w 310"/>
              <a:gd name="T51" fmla="*/ 295 h 355"/>
              <a:gd name="T52" fmla="*/ 217 w 310"/>
              <a:gd name="T53" fmla="*/ 300 h 355"/>
              <a:gd name="T54" fmla="*/ 216 w 310"/>
              <a:gd name="T55" fmla="*/ 311 h 355"/>
              <a:gd name="T56" fmla="*/ 214 w 310"/>
              <a:gd name="T57" fmla="*/ 321 h 355"/>
              <a:gd name="T58" fmla="*/ 210 w 310"/>
              <a:gd name="T59" fmla="*/ 332 h 355"/>
              <a:gd name="T60" fmla="*/ 204 w 310"/>
              <a:gd name="T61" fmla="*/ 345 h 355"/>
              <a:gd name="T62" fmla="*/ 191 w 310"/>
              <a:gd name="T63" fmla="*/ 353 h 355"/>
              <a:gd name="T64" fmla="*/ 181 w 310"/>
              <a:gd name="T65" fmla="*/ 347 h 355"/>
              <a:gd name="T66" fmla="*/ 167 w 310"/>
              <a:gd name="T67" fmla="*/ 341 h 355"/>
              <a:gd name="T68" fmla="*/ 156 w 310"/>
              <a:gd name="T69" fmla="*/ 325 h 355"/>
              <a:gd name="T70" fmla="*/ 135 w 310"/>
              <a:gd name="T71" fmla="*/ 320 h 355"/>
              <a:gd name="T72" fmla="*/ 106 w 310"/>
              <a:gd name="T73" fmla="*/ 313 h 355"/>
              <a:gd name="T74" fmla="*/ 79 w 310"/>
              <a:gd name="T75" fmla="*/ 292 h 355"/>
              <a:gd name="T76" fmla="*/ 52 w 310"/>
              <a:gd name="T77" fmla="*/ 272 h 355"/>
              <a:gd name="T78" fmla="*/ 27 w 310"/>
              <a:gd name="T79" fmla="*/ 221 h 355"/>
              <a:gd name="T80" fmla="*/ 10 w 310"/>
              <a:gd name="T81" fmla="*/ 183 h 355"/>
              <a:gd name="T82" fmla="*/ 3 w 310"/>
              <a:gd name="T83" fmla="*/ 148 h 355"/>
              <a:gd name="T84" fmla="*/ 40 w 310"/>
              <a:gd name="T85" fmla="*/ 126 h 355"/>
              <a:gd name="T86" fmla="*/ 58 w 310"/>
              <a:gd name="T87" fmla="*/ 119 h 355"/>
              <a:gd name="T88" fmla="*/ 69 w 310"/>
              <a:gd name="T89" fmla="*/ 118 h 355"/>
              <a:gd name="T90" fmla="*/ 85 w 310"/>
              <a:gd name="T91" fmla="*/ 111 h 355"/>
              <a:gd name="T92" fmla="*/ 79 w 310"/>
              <a:gd name="T93" fmla="*/ 97 h 355"/>
              <a:gd name="T94" fmla="*/ 94 w 310"/>
              <a:gd name="T95" fmla="*/ 88 h 355"/>
              <a:gd name="T96" fmla="*/ 108 w 310"/>
              <a:gd name="T97" fmla="*/ 82 h 355"/>
              <a:gd name="T98" fmla="*/ 121 w 310"/>
              <a:gd name="T99" fmla="*/ 81 h 355"/>
              <a:gd name="T100" fmla="*/ 136 w 310"/>
              <a:gd name="T101" fmla="*/ 84 h 355"/>
              <a:gd name="T102" fmla="*/ 150 w 310"/>
              <a:gd name="T103" fmla="*/ 86 h 355"/>
              <a:gd name="T104" fmla="*/ 161 w 310"/>
              <a:gd name="T105" fmla="*/ 95 h 355"/>
              <a:gd name="T106" fmla="*/ 171 w 310"/>
              <a:gd name="T107" fmla="*/ 89 h 355"/>
              <a:gd name="T108" fmla="*/ 185 w 310"/>
              <a:gd name="T109" fmla="*/ 88 h 355"/>
              <a:gd name="T110" fmla="*/ 195 w 310"/>
              <a:gd name="T111" fmla="*/ 76 h 355"/>
              <a:gd name="T112" fmla="*/ 208 w 310"/>
              <a:gd name="T113" fmla="*/ 71 h 355"/>
              <a:gd name="T114" fmla="*/ 220 w 310"/>
              <a:gd name="T115" fmla="*/ 65 h 355"/>
              <a:gd name="T116" fmla="*/ 215 w 310"/>
              <a:gd name="T117" fmla="*/ 55 h 355"/>
              <a:gd name="T118" fmla="*/ 206 w 310"/>
              <a:gd name="T119" fmla="*/ 42 h 355"/>
              <a:gd name="T120" fmla="*/ 205 w 310"/>
              <a:gd name="T121" fmla="*/ 17 h 355"/>
              <a:gd name="T122" fmla="*/ 213 w 310"/>
              <a:gd name="T123" fmla="*/ 9 h 355"/>
              <a:gd name="T124" fmla="*/ 223 w 310"/>
              <a:gd name="T125" fmla="*/ 2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0" h="355">
                <a:moveTo>
                  <a:pt x="233" y="2"/>
                </a:moveTo>
                <a:lnTo>
                  <a:pt x="233" y="2"/>
                </a:lnTo>
                <a:lnTo>
                  <a:pt x="234" y="4"/>
                </a:lnTo>
                <a:lnTo>
                  <a:pt x="234" y="4"/>
                </a:lnTo>
                <a:lnTo>
                  <a:pt x="234" y="5"/>
                </a:lnTo>
                <a:lnTo>
                  <a:pt x="235" y="5"/>
                </a:lnTo>
                <a:lnTo>
                  <a:pt x="235" y="6"/>
                </a:lnTo>
                <a:lnTo>
                  <a:pt x="235" y="7"/>
                </a:lnTo>
                <a:lnTo>
                  <a:pt x="235" y="7"/>
                </a:lnTo>
                <a:lnTo>
                  <a:pt x="235" y="7"/>
                </a:lnTo>
                <a:lnTo>
                  <a:pt x="235" y="8"/>
                </a:lnTo>
                <a:lnTo>
                  <a:pt x="235" y="9"/>
                </a:lnTo>
                <a:lnTo>
                  <a:pt x="235" y="9"/>
                </a:lnTo>
                <a:lnTo>
                  <a:pt x="235" y="10"/>
                </a:lnTo>
                <a:lnTo>
                  <a:pt x="235" y="10"/>
                </a:lnTo>
                <a:lnTo>
                  <a:pt x="235" y="10"/>
                </a:lnTo>
                <a:lnTo>
                  <a:pt x="236" y="10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6" y="12"/>
                </a:lnTo>
                <a:lnTo>
                  <a:pt x="236" y="13"/>
                </a:lnTo>
                <a:lnTo>
                  <a:pt x="236" y="13"/>
                </a:lnTo>
                <a:lnTo>
                  <a:pt x="236" y="14"/>
                </a:lnTo>
                <a:lnTo>
                  <a:pt x="236" y="14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7"/>
                </a:lnTo>
                <a:lnTo>
                  <a:pt x="237" y="17"/>
                </a:lnTo>
                <a:lnTo>
                  <a:pt x="237" y="18"/>
                </a:lnTo>
                <a:lnTo>
                  <a:pt x="237" y="18"/>
                </a:lnTo>
                <a:lnTo>
                  <a:pt x="237" y="18"/>
                </a:lnTo>
                <a:lnTo>
                  <a:pt x="237" y="18"/>
                </a:lnTo>
                <a:lnTo>
                  <a:pt x="238" y="19"/>
                </a:lnTo>
                <a:lnTo>
                  <a:pt x="238" y="19"/>
                </a:lnTo>
                <a:lnTo>
                  <a:pt x="239" y="19"/>
                </a:lnTo>
                <a:lnTo>
                  <a:pt x="240" y="19"/>
                </a:lnTo>
                <a:lnTo>
                  <a:pt x="241" y="19"/>
                </a:lnTo>
                <a:lnTo>
                  <a:pt x="242" y="19"/>
                </a:lnTo>
                <a:lnTo>
                  <a:pt x="242" y="19"/>
                </a:lnTo>
                <a:lnTo>
                  <a:pt x="243" y="19"/>
                </a:lnTo>
                <a:lnTo>
                  <a:pt x="243" y="19"/>
                </a:lnTo>
                <a:lnTo>
                  <a:pt x="244" y="19"/>
                </a:lnTo>
                <a:lnTo>
                  <a:pt x="244" y="20"/>
                </a:lnTo>
                <a:lnTo>
                  <a:pt x="244" y="20"/>
                </a:lnTo>
                <a:lnTo>
                  <a:pt x="244" y="21"/>
                </a:lnTo>
                <a:lnTo>
                  <a:pt x="244" y="21"/>
                </a:lnTo>
                <a:lnTo>
                  <a:pt x="244" y="22"/>
                </a:lnTo>
                <a:lnTo>
                  <a:pt x="245" y="23"/>
                </a:lnTo>
                <a:lnTo>
                  <a:pt x="244" y="23"/>
                </a:lnTo>
                <a:lnTo>
                  <a:pt x="244" y="24"/>
                </a:lnTo>
                <a:lnTo>
                  <a:pt x="244" y="25"/>
                </a:lnTo>
                <a:lnTo>
                  <a:pt x="244" y="25"/>
                </a:lnTo>
                <a:lnTo>
                  <a:pt x="245" y="25"/>
                </a:lnTo>
                <a:lnTo>
                  <a:pt x="245" y="25"/>
                </a:lnTo>
                <a:lnTo>
                  <a:pt x="247" y="25"/>
                </a:lnTo>
                <a:lnTo>
                  <a:pt x="247" y="25"/>
                </a:lnTo>
                <a:lnTo>
                  <a:pt x="247" y="25"/>
                </a:lnTo>
                <a:lnTo>
                  <a:pt x="247" y="25"/>
                </a:lnTo>
                <a:lnTo>
                  <a:pt x="247" y="25"/>
                </a:lnTo>
                <a:lnTo>
                  <a:pt x="248" y="25"/>
                </a:lnTo>
                <a:lnTo>
                  <a:pt x="248" y="25"/>
                </a:lnTo>
                <a:lnTo>
                  <a:pt x="248" y="24"/>
                </a:lnTo>
                <a:lnTo>
                  <a:pt x="249" y="24"/>
                </a:lnTo>
                <a:lnTo>
                  <a:pt x="251" y="25"/>
                </a:lnTo>
                <a:lnTo>
                  <a:pt x="252" y="25"/>
                </a:lnTo>
                <a:lnTo>
                  <a:pt x="253" y="25"/>
                </a:lnTo>
                <a:lnTo>
                  <a:pt x="255" y="26"/>
                </a:lnTo>
                <a:lnTo>
                  <a:pt x="255" y="27"/>
                </a:lnTo>
                <a:lnTo>
                  <a:pt x="256" y="27"/>
                </a:lnTo>
                <a:lnTo>
                  <a:pt x="256" y="27"/>
                </a:lnTo>
                <a:lnTo>
                  <a:pt x="258" y="28"/>
                </a:lnTo>
                <a:lnTo>
                  <a:pt x="258" y="28"/>
                </a:lnTo>
                <a:lnTo>
                  <a:pt x="259" y="29"/>
                </a:lnTo>
                <a:lnTo>
                  <a:pt x="259" y="30"/>
                </a:lnTo>
                <a:lnTo>
                  <a:pt x="260" y="31"/>
                </a:lnTo>
                <a:lnTo>
                  <a:pt x="263" y="33"/>
                </a:lnTo>
                <a:lnTo>
                  <a:pt x="265" y="35"/>
                </a:lnTo>
                <a:lnTo>
                  <a:pt x="265" y="36"/>
                </a:lnTo>
                <a:lnTo>
                  <a:pt x="266" y="36"/>
                </a:lnTo>
                <a:lnTo>
                  <a:pt x="266" y="36"/>
                </a:lnTo>
                <a:lnTo>
                  <a:pt x="267" y="36"/>
                </a:lnTo>
                <a:lnTo>
                  <a:pt x="267" y="37"/>
                </a:lnTo>
                <a:lnTo>
                  <a:pt x="267" y="38"/>
                </a:lnTo>
                <a:lnTo>
                  <a:pt x="267" y="39"/>
                </a:lnTo>
                <a:lnTo>
                  <a:pt x="267" y="40"/>
                </a:lnTo>
                <a:lnTo>
                  <a:pt x="268" y="41"/>
                </a:lnTo>
                <a:lnTo>
                  <a:pt x="268" y="41"/>
                </a:lnTo>
                <a:lnTo>
                  <a:pt x="268" y="41"/>
                </a:lnTo>
                <a:lnTo>
                  <a:pt x="269" y="42"/>
                </a:lnTo>
                <a:lnTo>
                  <a:pt x="270" y="42"/>
                </a:lnTo>
                <a:lnTo>
                  <a:pt x="270" y="43"/>
                </a:lnTo>
                <a:lnTo>
                  <a:pt x="271" y="43"/>
                </a:lnTo>
                <a:lnTo>
                  <a:pt x="272" y="44"/>
                </a:lnTo>
                <a:lnTo>
                  <a:pt x="272" y="44"/>
                </a:lnTo>
                <a:lnTo>
                  <a:pt x="273" y="44"/>
                </a:lnTo>
                <a:lnTo>
                  <a:pt x="273" y="45"/>
                </a:lnTo>
                <a:lnTo>
                  <a:pt x="274" y="44"/>
                </a:lnTo>
                <a:lnTo>
                  <a:pt x="275" y="45"/>
                </a:lnTo>
                <a:lnTo>
                  <a:pt x="276" y="45"/>
                </a:lnTo>
                <a:lnTo>
                  <a:pt x="276" y="44"/>
                </a:lnTo>
                <a:lnTo>
                  <a:pt x="277" y="45"/>
                </a:lnTo>
                <a:lnTo>
                  <a:pt x="277" y="46"/>
                </a:lnTo>
                <a:lnTo>
                  <a:pt x="277" y="46"/>
                </a:lnTo>
                <a:lnTo>
                  <a:pt x="277" y="47"/>
                </a:lnTo>
                <a:lnTo>
                  <a:pt x="277" y="47"/>
                </a:lnTo>
                <a:lnTo>
                  <a:pt x="278" y="48"/>
                </a:lnTo>
                <a:lnTo>
                  <a:pt x="279" y="48"/>
                </a:lnTo>
                <a:lnTo>
                  <a:pt x="279" y="50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4"/>
                </a:lnTo>
                <a:lnTo>
                  <a:pt x="279" y="55"/>
                </a:lnTo>
                <a:lnTo>
                  <a:pt x="279" y="56"/>
                </a:lnTo>
                <a:lnTo>
                  <a:pt x="279" y="56"/>
                </a:lnTo>
                <a:lnTo>
                  <a:pt x="280" y="57"/>
                </a:lnTo>
                <a:lnTo>
                  <a:pt x="280" y="57"/>
                </a:lnTo>
                <a:lnTo>
                  <a:pt x="280" y="57"/>
                </a:lnTo>
                <a:lnTo>
                  <a:pt x="280" y="57"/>
                </a:lnTo>
                <a:lnTo>
                  <a:pt x="280" y="58"/>
                </a:lnTo>
                <a:lnTo>
                  <a:pt x="281" y="58"/>
                </a:lnTo>
                <a:lnTo>
                  <a:pt x="281" y="58"/>
                </a:lnTo>
                <a:lnTo>
                  <a:pt x="281" y="59"/>
                </a:lnTo>
                <a:lnTo>
                  <a:pt x="281" y="59"/>
                </a:lnTo>
                <a:lnTo>
                  <a:pt x="282" y="59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3" y="61"/>
                </a:lnTo>
                <a:lnTo>
                  <a:pt x="283" y="61"/>
                </a:lnTo>
                <a:lnTo>
                  <a:pt x="283" y="61"/>
                </a:lnTo>
                <a:lnTo>
                  <a:pt x="283" y="62"/>
                </a:lnTo>
                <a:lnTo>
                  <a:pt x="283" y="63"/>
                </a:lnTo>
                <a:lnTo>
                  <a:pt x="283" y="64"/>
                </a:lnTo>
                <a:lnTo>
                  <a:pt x="284" y="64"/>
                </a:lnTo>
                <a:lnTo>
                  <a:pt x="284" y="64"/>
                </a:lnTo>
                <a:lnTo>
                  <a:pt x="284" y="65"/>
                </a:lnTo>
                <a:lnTo>
                  <a:pt x="284" y="65"/>
                </a:lnTo>
                <a:lnTo>
                  <a:pt x="284" y="65"/>
                </a:lnTo>
                <a:lnTo>
                  <a:pt x="285" y="66"/>
                </a:lnTo>
                <a:lnTo>
                  <a:pt x="285" y="67"/>
                </a:lnTo>
                <a:lnTo>
                  <a:pt x="285" y="68"/>
                </a:lnTo>
                <a:lnTo>
                  <a:pt x="285" y="68"/>
                </a:lnTo>
                <a:lnTo>
                  <a:pt x="285" y="69"/>
                </a:lnTo>
                <a:lnTo>
                  <a:pt x="285" y="69"/>
                </a:lnTo>
                <a:lnTo>
                  <a:pt x="285" y="69"/>
                </a:lnTo>
                <a:lnTo>
                  <a:pt x="285" y="69"/>
                </a:lnTo>
                <a:lnTo>
                  <a:pt x="286" y="70"/>
                </a:lnTo>
                <a:lnTo>
                  <a:pt x="287" y="70"/>
                </a:lnTo>
                <a:lnTo>
                  <a:pt x="287" y="71"/>
                </a:lnTo>
                <a:lnTo>
                  <a:pt x="288" y="71"/>
                </a:lnTo>
                <a:lnTo>
                  <a:pt x="288" y="72"/>
                </a:lnTo>
                <a:lnTo>
                  <a:pt x="288" y="73"/>
                </a:lnTo>
                <a:lnTo>
                  <a:pt x="288" y="73"/>
                </a:lnTo>
                <a:lnTo>
                  <a:pt x="288" y="74"/>
                </a:lnTo>
                <a:lnTo>
                  <a:pt x="287" y="74"/>
                </a:lnTo>
                <a:lnTo>
                  <a:pt x="287" y="74"/>
                </a:lnTo>
                <a:lnTo>
                  <a:pt x="287" y="75"/>
                </a:lnTo>
                <a:lnTo>
                  <a:pt x="287" y="76"/>
                </a:lnTo>
                <a:lnTo>
                  <a:pt x="287" y="77"/>
                </a:lnTo>
                <a:lnTo>
                  <a:pt x="287" y="77"/>
                </a:lnTo>
                <a:lnTo>
                  <a:pt x="288" y="77"/>
                </a:lnTo>
                <a:lnTo>
                  <a:pt x="288" y="78"/>
                </a:lnTo>
                <a:lnTo>
                  <a:pt x="288" y="78"/>
                </a:lnTo>
                <a:lnTo>
                  <a:pt x="288" y="79"/>
                </a:lnTo>
                <a:lnTo>
                  <a:pt x="288" y="80"/>
                </a:lnTo>
                <a:lnTo>
                  <a:pt x="287" y="80"/>
                </a:lnTo>
                <a:lnTo>
                  <a:pt x="287" y="81"/>
                </a:lnTo>
                <a:lnTo>
                  <a:pt x="286" y="82"/>
                </a:lnTo>
                <a:lnTo>
                  <a:pt x="286" y="82"/>
                </a:lnTo>
                <a:lnTo>
                  <a:pt x="285" y="82"/>
                </a:lnTo>
                <a:lnTo>
                  <a:pt x="285" y="83"/>
                </a:lnTo>
                <a:lnTo>
                  <a:pt x="285" y="83"/>
                </a:lnTo>
                <a:lnTo>
                  <a:pt x="285" y="84"/>
                </a:lnTo>
                <a:lnTo>
                  <a:pt x="285" y="84"/>
                </a:lnTo>
                <a:lnTo>
                  <a:pt x="285" y="84"/>
                </a:lnTo>
                <a:lnTo>
                  <a:pt x="285" y="85"/>
                </a:lnTo>
                <a:lnTo>
                  <a:pt x="285" y="85"/>
                </a:lnTo>
                <a:lnTo>
                  <a:pt x="286" y="86"/>
                </a:lnTo>
                <a:lnTo>
                  <a:pt x="286" y="86"/>
                </a:lnTo>
                <a:lnTo>
                  <a:pt x="286" y="87"/>
                </a:lnTo>
                <a:lnTo>
                  <a:pt x="286" y="87"/>
                </a:lnTo>
                <a:lnTo>
                  <a:pt x="287" y="87"/>
                </a:lnTo>
                <a:lnTo>
                  <a:pt x="287" y="87"/>
                </a:lnTo>
                <a:lnTo>
                  <a:pt x="288" y="88"/>
                </a:lnTo>
                <a:lnTo>
                  <a:pt x="288" y="89"/>
                </a:lnTo>
                <a:lnTo>
                  <a:pt x="288" y="89"/>
                </a:lnTo>
                <a:lnTo>
                  <a:pt x="289" y="90"/>
                </a:lnTo>
                <a:lnTo>
                  <a:pt x="289" y="90"/>
                </a:lnTo>
                <a:lnTo>
                  <a:pt x="289" y="90"/>
                </a:lnTo>
                <a:lnTo>
                  <a:pt x="289" y="90"/>
                </a:lnTo>
                <a:lnTo>
                  <a:pt x="289" y="91"/>
                </a:lnTo>
                <a:lnTo>
                  <a:pt x="289" y="91"/>
                </a:lnTo>
                <a:lnTo>
                  <a:pt x="290" y="91"/>
                </a:lnTo>
                <a:lnTo>
                  <a:pt x="290" y="91"/>
                </a:lnTo>
                <a:lnTo>
                  <a:pt x="290" y="92"/>
                </a:lnTo>
                <a:lnTo>
                  <a:pt x="290" y="92"/>
                </a:lnTo>
                <a:lnTo>
                  <a:pt x="290" y="93"/>
                </a:lnTo>
                <a:lnTo>
                  <a:pt x="291" y="93"/>
                </a:lnTo>
                <a:lnTo>
                  <a:pt x="291" y="94"/>
                </a:lnTo>
                <a:lnTo>
                  <a:pt x="292" y="94"/>
                </a:lnTo>
                <a:lnTo>
                  <a:pt x="292" y="94"/>
                </a:lnTo>
                <a:lnTo>
                  <a:pt x="292" y="94"/>
                </a:lnTo>
                <a:lnTo>
                  <a:pt x="292" y="94"/>
                </a:lnTo>
                <a:lnTo>
                  <a:pt x="293" y="94"/>
                </a:lnTo>
                <a:lnTo>
                  <a:pt x="293" y="95"/>
                </a:lnTo>
                <a:lnTo>
                  <a:pt x="293" y="95"/>
                </a:lnTo>
                <a:lnTo>
                  <a:pt x="293" y="96"/>
                </a:lnTo>
                <a:lnTo>
                  <a:pt x="293" y="96"/>
                </a:lnTo>
                <a:lnTo>
                  <a:pt x="293" y="97"/>
                </a:lnTo>
                <a:lnTo>
                  <a:pt x="293" y="97"/>
                </a:lnTo>
                <a:lnTo>
                  <a:pt x="294" y="98"/>
                </a:lnTo>
                <a:lnTo>
                  <a:pt x="294" y="98"/>
                </a:lnTo>
                <a:lnTo>
                  <a:pt x="294" y="98"/>
                </a:lnTo>
                <a:lnTo>
                  <a:pt x="294" y="98"/>
                </a:lnTo>
                <a:lnTo>
                  <a:pt x="294" y="98"/>
                </a:lnTo>
                <a:lnTo>
                  <a:pt x="294" y="99"/>
                </a:lnTo>
                <a:lnTo>
                  <a:pt x="295" y="99"/>
                </a:lnTo>
                <a:lnTo>
                  <a:pt x="295" y="99"/>
                </a:lnTo>
                <a:lnTo>
                  <a:pt x="295" y="100"/>
                </a:lnTo>
                <a:lnTo>
                  <a:pt x="295" y="100"/>
                </a:lnTo>
                <a:lnTo>
                  <a:pt x="295" y="101"/>
                </a:lnTo>
                <a:lnTo>
                  <a:pt x="295" y="101"/>
                </a:lnTo>
                <a:lnTo>
                  <a:pt x="296" y="102"/>
                </a:lnTo>
                <a:lnTo>
                  <a:pt x="296" y="102"/>
                </a:lnTo>
                <a:lnTo>
                  <a:pt x="296" y="103"/>
                </a:lnTo>
                <a:lnTo>
                  <a:pt x="296" y="103"/>
                </a:lnTo>
                <a:lnTo>
                  <a:pt x="297" y="104"/>
                </a:lnTo>
                <a:lnTo>
                  <a:pt x="297" y="105"/>
                </a:lnTo>
                <a:lnTo>
                  <a:pt x="297" y="106"/>
                </a:lnTo>
                <a:lnTo>
                  <a:pt x="297" y="106"/>
                </a:lnTo>
                <a:lnTo>
                  <a:pt x="297" y="107"/>
                </a:lnTo>
                <a:lnTo>
                  <a:pt x="298" y="107"/>
                </a:lnTo>
                <a:lnTo>
                  <a:pt x="298" y="107"/>
                </a:lnTo>
                <a:lnTo>
                  <a:pt x="298" y="107"/>
                </a:lnTo>
                <a:lnTo>
                  <a:pt x="298" y="107"/>
                </a:lnTo>
                <a:lnTo>
                  <a:pt x="298" y="108"/>
                </a:lnTo>
                <a:lnTo>
                  <a:pt x="298" y="108"/>
                </a:lnTo>
                <a:lnTo>
                  <a:pt x="298" y="108"/>
                </a:lnTo>
                <a:lnTo>
                  <a:pt x="299" y="108"/>
                </a:lnTo>
                <a:lnTo>
                  <a:pt x="299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9"/>
                </a:lnTo>
                <a:lnTo>
                  <a:pt x="300" y="109"/>
                </a:lnTo>
                <a:lnTo>
                  <a:pt x="300" y="110"/>
                </a:lnTo>
                <a:lnTo>
                  <a:pt x="301" y="110"/>
                </a:lnTo>
                <a:lnTo>
                  <a:pt x="301" y="111"/>
                </a:lnTo>
                <a:lnTo>
                  <a:pt x="301" y="111"/>
                </a:lnTo>
                <a:lnTo>
                  <a:pt x="301" y="111"/>
                </a:lnTo>
                <a:lnTo>
                  <a:pt x="301" y="112"/>
                </a:lnTo>
                <a:lnTo>
                  <a:pt x="301" y="112"/>
                </a:lnTo>
                <a:lnTo>
                  <a:pt x="301" y="113"/>
                </a:lnTo>
                <a:lnTo>
                  <a:pt x="301" y="114"/>
                </a:lnTo>
                <a:lnTo>
                  <a:pt x="301" y="114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2" y="116"/>
                </a:lnTo>
                <a:lnTo>
                  <a:pt x="302" y="116"/>
                </a:lnTo>
                <a:lnTo>
                  <a:pt x="302" y="116"/>
                </a:lnTo>
                <a:lnTo>
                  <a:pt x="302" y="117"/>
                </a:lnTo>
                <a:lnTo>
                  <a:pt x="303" y="117"/>
                </a:lnTo>
                <a:lnTo>
                  <a:pt x="303" y="117"/>
                </a:lnTo>
                <a:lnTo>
                  <a:pt x="303" y="117"/>
                </a:lnTo>
                <a:lnTo>
                  <a:pt x="303" y="117"/>
                </a:lnTo>
                <a:lnTo>
                  <a:pt x="303" y="118"/>
                </a:lnTo>
                <a:lnTo>
                  <a:pt x="303" y="118"/>
                </a:lnTo>
                <a:lnTo>
                  <a:pt x="303" y="119"/>
                </a:lnTo>
                <a:lnTo>
                  <a:pt x="303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20"/>
                </a:lnTo>
                <a:lnTo>
                  <a:pt x="302" y="121"/>
                </a:lnTo>
                <a:lnTo>
                  <a:pt x="301" y="121"/>
                </a:lnTo>
                <a:lnTo>
                  <a:pt x="301" y="121"/>
                </a:lnTo>
                <a:lnTo>
                  <a:pt x="301" y="122"/>
                </a:lnTo>
                <a:lnTo>
                  <a:pt x="301" y="122"/>
                </a:lnTo>
                <a:lnTo>
                  <a:pt x="301" y="123"/>
                </a:lnTo>
                <a:lnTo>
                  <a:pt x="301" y="123"/>
                </a:lnTo>
                <a:lnTo>
                  <a:pt x="301" y="123"/>
                </a:lnTo>
                <a:lnTo>
                  <a:pt x="302" y="124"/>
                </a:lnTo>
                <a:lnTo>
                  <a:pt x="302" y="125"/>
                </a:lnTo>
                <a:lnTo>
                  <a:pt x="302" y="125"/>
                </a:lnTo>
                <a:lnTo>
                  <a:pt x="303" y="126"/>
                </a:lnTo>
                <a:lnTo>
                  <a:pt x="303" y="127"/>
                </a:lnTo>
                <a:lnTo>
                  <a:pt x="303" y="127"/>
                </a:lnTo>
                <a:lnTo>
                  <a:pt x="304" y="127"/>
                </a:lnTo>
                <a:lnTo>
                  <a:pt x="304" y="128"/>
                </a:lnTo>
                <a:lnTo>
                  <a:pt x="305" y="128"/>
                </a:lnTo>
                <a:lnTo>
                  <a:pt x="305" y="128"/>
                </a:lnTo>
                <a:lnTo>
                  <a:pt x="306" y="128"/>
                </a:lnTo>
                <a:lnTo>
                  <a:pt x="306" y="129"/>
                </a:lnTo>
                <a:lnTo>
                  <a:pt x="307" y="129"/>
                </a:lnTo>
                <a:lnTo>
                  <a:pt x="307" y="130"/>
                </a:lnTo>
                <a:lnTo>
                  <a:pt x="308" y="131"/>
                </a:lnTo>
                <a:lnTo>
                  <a:pt x="308" y="132"/>
                </a:lnTo>
                <a:lnTo>
                  <a:pt x="308" y="134"/>
                </a:lnTo>
                <a:lnTo>
                  <a:pt x="308" y="135"/>
                </a:lnTo>
                <a:lnTo>
                  <a:pt x="308" y="136"/>
                </a:lnTo>
                <a:lnTo>
                  <a:pt x="308" y="136"/>
                </a:lnTo>
                <a:lnTo>
                  <a:pt x="309" y="138"/>
                </a:lnTo>
                <a:lnTo>
                  <a:pt x="309" y="138"/>
                </a:lnTo>
                <a:lnTo>
                  <a:pt x="308" y="138"/>
                </a:lnTo>
                <a:lnTo>
                  <a:pt x="309" y="139"/>
                </a:lnTo>
                <a:lnTo>
                  <a:pt x="309" y="139"/>
                </a:lnTo>
                <a:lnTo>
                  <a:pt x="309" y="140"/>
                </a:lnTo>
                <a:lnTo>
                  <a:pt x="310" y="140"/>
                </a:lnTo>
                <a:lnTo>
                  <a:pt x="310" y="141"/>
                </a:lnTo>
                <a:lnTo>
                  <a:pt x="310" y="141"/>
                </a:lnTo>
                <a:lnTo>
                  <a:pt x="309" y="141"/>
                </a:lnTo>
                <a:lnTo>
                  <a:pt x="309" y="141"/>
                </a:lnTo>
                <a:lnTo>
                  <a:pt x="309" y="141"/>
                </a:lnTo>
                <a:lnTo>
                  <a:pt x="308" y="141"/>
                </a:lnTo>
                <a:lnTo>
                  <a:pt x="308" y="142"/>
                </a:lnTo>
                <a:lnTo>
                  <a:pt x="307" y="142"/>
                </a:lnTo>
                <a:lnTo>
                  <a:pt x="307" y="142"/>
                </a:lnTo>
                <a:lnTo>
                  <a:pt x="307" y="142"/>
                </a:lnTo>
                <a:lnTo>
                  <a:pt x="306" y="143"/>
                </a:lnTo>
                <a:lnTo>
                  <a:pt x="306" y="143"/>
                </a:lnTo>
                <a:lnTo>
                  <a:pt x="306" y="143"/>
                </a:lnTo>
                <a:lnTo>
                  <a:pt x="306" y="144"/>
                </a:lnTo>
                <a:lnTo>
                  <a:pt x="306" y="144"/>
                </a:lnTo>
                <a:lnTo>
                  <a:pt x="305" y="144"/>
                </a:lnTo>
                <a:lnTo>
                  <a:pt x="305" y="144"/>
                </a:lnTo>
                <a:lnTo>
                  <a:pt x="305" y="145"/>
                </a:lnTo>
                <a:lnTo>
                  <a:pt x="305" y="145"/>
                </a:lnTo>
                <a:lnTo>
                  <a:pt x="305" y="146"/>
                </a:lnTo>
                <a:lnTo>
                  <a:pt x="305" y="146"/>
                </a:lnTo>
                <a:lnTo>
                  <a:pt x="305" y="147"/>
                </a:lnTo>
                <a:lnTo>
                  <a:pt x="305" y="147"/>
                </a:lnTo>
                <a:lnTo>
                  <a:pt x="304" y="147"/>
                </a:lnTo>
                <a:lnTo>
                  <a:pt x="304" y="148"/>
                </a:lnTo>
                <a:lnTo>
                  <a:pt x="304" y="148"/>
                </a:lnTo>
                <a:lnTo>
                  <a:pt x="304" y="148"/>
                </a:lnTo>
                <a:lnTo>
                  <a:pt x="304" y="149"/>
                </a:lnTo>
                <a:lnTo>
                  <a:pt x="304" y="149"/>
                </a:lnTo>
                <a:lnTo>
                  <a:pt x="304" y="149"/>
                </a:lnTo>
                <a:lnTo>
                  <a:pt x="303" y="149"/>
                </a:lnTo>
                <a:lnTo>
                  <a:pt x="303" y="150"/>
                </a:lnTo>
                <a:lnTo>
                  <a:pt x="303" y="150"/>
                </a:lnTo>
                <a:lnTo>
                  <a:pt x="303" y="151"/>
                </a:lnTo>
                <a:lnTo>
                  <a:pt x="302" y="151"/>
                </a:lnTo>
                <a:lnTo>
                  <a:pt x="302" y="151"/>
                </a:lnTo>
                <a:lnTo>
                  <a:pt x="302" y="151"/>
                </a:lnTo>
                <a:lnTo>
                  <a:pt x="302" y="152"/>
                </a:lnTo>
                <a:lnTo>
                  <a:pt x="301" y="152"/>
                </a:lnTo>
                <a:lnTo>
                  <a:pt x="301" y="152"/>
                </a:lnTo>
                <a:lnTo>
                  <a:pt x="300" y="152"/>
                </a:lnTo>
                <a:lnTo>
                  <a:pt x="300" y="153"/>
                </a:lnTo>
                <a:lnTo>
                  <a:pt x="300" y="153"/>
                </a:lnTo>
                <a:lnTo>
                  <a:pt x="300" y="153"/>
                </a:lnTo>
                <a:lnTo>
                  <a:pt x="300" y="153"/>
                </a:lnTo>
                <a:lnTo>
                  <a:pt x="299" y="154"/>
                </a:lnTo>
                <a:lnTo>
                  <a:pt x="299" y="154"/>
                </a:lnTo>
                <a:lnTo>
                  <a:pt x="298" y="155"/>
                </a:lnTo>
                <a:lnTo>
                  <a:pt x="298" y="155"/>
                </a:lnTo>
                <a:lnTo>
                  <a:pt x="298" y="155"/>
                </a:lnTo>
                <a:lnTo>
                  <a:pt x="297" y="156"/>
                </a:lnTo>
                <a:lnTo>
                  <a:pt x="297" y="156"/>
                </a:lnTo>
                <a:lnTo>
                  <a:pt x="297" y="156"/>
                </a:lnTo>
                <a:lnTo>
                  <a:pt x="296" y="156"/>
                </a:lnTo>
                <a:lnTo>
                  <a:pt x="296" y="156"/>
                </a:lnTo>
                <a:lnTo>
                  <a:pt x="295" y="156"/>
                </a:lnTo>
                <a:lnTo>
                  <a:pt x="295" y="157"/>
                </a:lnTo>
                <a:lnTo>
                  <a:pt x="294" y="157"/>
                </a:lnTo>
                <a:lnTo>
                  <a:pt x="294" y="157"/>
                </a:lnTo>
                <a:lnTo>
                  <a:pt x="294" y="157"/>
                </a:lnTo>
                <a:lnTo>
                  <a:pt x="293" y="157"/>
                </a:lnTo>
                <a:lnTo>
                  <a:pt x="293" y="157"/>
                </a:lnTo>
                <a:lnTo>
                  <a:pt x="292" y="157"/>
                </a:lnTo>
                <a:lnTo>
                  <a:pt x="292" y="157"/>
                </a:lnTo>
                <a:lnTo>
                  <a:pt x="291" y="157"/>
                </a:lnTo>
                <a:lnTo>
                  <a:pt x="291" y="157"/>
                </a:lnTo>
                <a:lnTo>
                  <a:pt x="291" y="157"/>
                </a:lnTo>
                <a:lnTo>
                  <a:pt x="290" y="157"/>
                </a:lnTo>
                <a:lnTo>
                  <a:pt x="290" y="157"/>
                </a:lnTo>
                <a:lnTo>
                  <a:pt x="289" y="157"/>
                </a:lnTo>
                <a:lnTo>
                  <a:pt x="289" y="158"/>
                </a:lnTo>
                <a:lnTo>
                  <a:pt x="289" y="158"/>
                </a:lnTo>
                <a:lnTo>
                  <a:pt x="289" y="159"/>
                </a:lnTo>
                <a:lnTo>
                  <a:pt x="289" y="159"/>
                </a:lnTo>
                <a:lnTo>
                  <a:pt x="289" y="160"/>
                </a:lnTo>
                <a:lnTo>
                  <a:pt x="289" y="160"/>
                </a:lnTo>
                <a:lnTo>
                  <a:pt x="289" y="161"/>
                </a:lnTo>
                <a:lnTo>
                  <a:pt x="289" y="161"/>
                </a:lnTo>
                <a:lnTo>
                  <a:pt x="289" y="161"/>
                </a:lnTo>
                <a:lnTo>
                  <a:pt x="289" y="161"/>
                </a:lnTo>
                <a:lnTo>
                  <a:pt x="289" y="162"/>
                </a:lnTo>
                <a:lnTo>
                  <a:pt x="289" y="162"/>
                </a:lnTo>
                <a:lnTo>
                  <a:pt x="289" y="162"/>
                </a:lnTo>
                <a:lnTo>
                  <a:pt x="289" y="163"/>
                </a:lnTo>
                <a:lnTo>
                  <a:pt x="288" y="163"/>
                </a:lnTo>
                <a:lnTo>
                  <a:pt x="288" y="163"/>
                </a:lnTo>
                <a:lnTo>
                  <a:pt x="287" y="163"/>
                </a:lnTo>
                <a:lnTo>
                  <a:pt x="287" y="163"/>
                </a:lnTo>
                <a:lnTo>
                  <a:pt x="287" y="164"/>
                </a:lnTo>
                <a:lnTo>
                  <a:pt x="286" y="164"/>
                </a:lnTo>
                <a:lnTo>
                  <a:pt x="286" y="164"/>
                </a:lnTo>
                <a:lnTo>
                  <a:pt x="286" y="164"/>
                </a:lnTo>
                <a:lnTo>
                  <a:pt x="286" y="165"/>
                </a:lnTo>
                <a:lnTo>
                  <a:pt x="286" y="165"/>
                </a:lnTo>
                <a:lnTo>
                  <a:pt x="286" y="165"/>
                </a:lnTo>
                <a:lnTo>
                  <a:pt x="286" y="166"/>
                </a:lnTo>
                <a:lnTo>
                  <a:pt x="286" y="166"/>
                </a:lnTo>
                <a:lnTo>
                  <a:pt x="286" y="167"/>
                </a:lnTo>
                <a:lnTo>
                  <a:pt x="287" y="167"/>
                </a:lnTo>
                <a:lnTo>
                  <a:pt x="287" y="167"/>
                </a:lnTo>
                <a:lnTo>
                  <a:pt x="287" y="168"/>
                </a:lnTo>
                <a:lnTo>
                  <a:pt x="287" y="168"/>
                </a:lnTo>
                <a:lnTo>
                  <a:pt x="287" y="169"/>
                </a:lnTo>
                <a:lnTo>
                  <a:pt x="287" y="169"/>
                </a:lnTo>
                <a:lnTo>
                  <a:pt x="288" y="169"/>
                </a:lnTo>
                <a:lnTo>
                  <a:pt x="288" y="170"/>
                </a:lnTo>
                <a:lnTo>
                  <a:pt x="288" y="170"/>
                </a:lnTo>
                <a:lnTo>
                  <a:pt x="288" y="171"/>
                </a:lnTo>
                <a:lnTo>
                  <a:pt x="288" y="171"/>
                </a:lnTo>
                <a:lnTo>
                  <a:pt x="288" y="171"/>
                </a:lnTo>
                <a:lnTo>
                  <a:pt x="288" y="172"/>
                </a:lnTo>
                <a:lnTo>
                  <a:pt x="288" y="172"/>
                </a:lnTo>
                <a:lnTo>
                  <a:pt x="288" y="173"/>
                </a:lnTo>
                <a:lnTo>
                  <a:pt x="288" y="173"/>
                </a:lnTo>
                <a:lnTo>
                  <a:pt x="287" y="173"/>
                </a:lnTo>
                <a:lnTo>
                  <a:pt x="287" y="174"/>
                </a:lnTo>
                <a:lnTo>
                  <a:pt x="287" y="174"/>
                </a:lnTo>
                <a:lnTo>
                  <a:pt x="287" y="175"/>
                </a:lnTo>
                <a:lnTo>
                  <a:pt x="286" y="175"/>
                </a:lnTo>
                <a:lnTo>
                  <a:pt x="286" y="175"/>
                </a:lnTo>
                <a:lnTo>
                  <a:pt x="285" y="176"/>
                </a:lnTo>
                <a:lnTo>
                  <a:pt x="285" y="176"/>
                </a:lnTo>
                <a:lnTo>
                  <a:pt x="285" y="177"/>
                </a:lnTo>
                <a:lnTo>
                  <a:pt x="285" y="177"/>
                </a:lnTo>
                <a:lnTo>
                  <a:pt x="285" y="177"/>
                </a:lnTo>
                <a:lnTo>
                  <a:pt x="285" y="178"/>
                </a:lnTo>
                <a:lnTo>
                  <a:pt x="285" y="178"/>
                </a:lnTo>
                <a:lnTo>
                  <a:pt x="284" y="179"/>
                </a:lnTo>
                <a:lnTo>
                  <a:pt x="284" y="178"/>
                </a:lnTo>
                <a:lnTo>
                  <a:pt x="284" y="178"/>
                </a:lnTo>
                <a:lnTo>
                  <a:pt x="284" y="178"/>
                </a:lnTo>
                <a:lnTo>
                  <a:pt x="283" y="177"/>
                </a:lnTo>
                <a:lnTo>
                  <a:pt x="283" y="177"/>
                </a:lnTo>
                <a:lnTo>
                  <a:pt x="282" y="177"/>
                </a:lnTo>
                <a:lnTo>
                  <a:pt x="282" y="177"/>
                </a:lnTo>
                <a:lnTo>
                  <a:pt x="281" y="177"/>
                </a:lnTo>
                <a:lnTo>
                  <a:pt x="281" y="176"/>
                </a:lnTo>
                <a:lnTo>
                  <a:pt x="281" y="176"/>
                </a:lnTo>
                <a:lnTo>
                  <a:pt x="281" y="176"/>
                </a:lnTo>
                <a:lnTo>
                  <a:pt x="281" y="175"/>
                </a:lnTo>
                <a:lnTo>
                  <a:pt x="280" y="175"/>
                </a:lnTo>
                <a:lnTo>
                  <a:pt x="280" y="175"/>
                </a:lnTo>
                <a:lnTo>
                  <a:pt x="280" y="175"/>
                </a:lnTo>
                <a:lnTo>
                  <a:pt x="280" y="174"/>
                </a:lnTo>
                <a:lnTo>
                  <a:pt x="279" y="174"/>
                </a:lnTo>
                <a:lnTo>
                  <a:pt x="279" y="174"/>
                </a:lnTo>
                <a:lnTo>
                  <a:pt x="279" y="174"/>
                </a:lnTo>
                <a:lnTo>
                  <a:pt x="279" y="173"/>
                </a:lnTo>
                <a:lnTo>
                  <a:pt x="279" y="173"/>
                </a:lnTo>
                <a:lnTo>
                  <a:pt x="278" y="173"/>
                </a:lnTo>
                <a:lnTo>
                  <a:pt x="278" y="173"/>
                </a:lnTo>
                <a:lnTo>
                  <a:pt x="277" y="174"/>
                </a:lnTo>
                <a:lnTo>
                  <a:pt x="277" y="173"/>
                </a:lnTo>
                <a:lnTo>
                  <a:pt x="277" y="173"/>
                </a:lnTo>
                <a:lnTo>
                  <a:pt x="277" y="173"/>
                </a:lnTo>
                <a:lnTo>
                  <a:pt x="276" y="173"/>
                </a:lnTo>
                <a:lnTo>
                  <a:pt x="276" y="173"/>
                </a:lnTo>
                <a:lnTo>
                  <a:pt x="276" y="173"/>
                </a:lnTo>
                <a:lnTo>
                  <a:pt x="275" y="173"/>
                </a:lnTo>
                <a:lnTo>
                  <a:pt x="275" y="173"/>
                </a:lnTo>
                <a:lnTo>
                  <a:pt x="274" y="173"/>
                </a:lnTo>
                <a:lnTo>
                  <a:pt x="274" y="173"/>
                </a:lnTo>
                <a:lnTo>
                  <a:pt x="273" y="173"/>
                </a:lnTo>
                <a:lnTo>
                  <a:pt x="273" y="173"/>
                </a:lnTo>
                <a:lnTo>
                  <a:pt x="273" y="173"/>
                </a:lnTo>
                <a:lnTo>
                  <a:pt x="272" y="173"/>
                </a:lnTo>
                <a:lnTo>
                  <a:pt x="272" y="173"/>
                </a:lnTo>
                <a:lnTo>
                  <a:pt x="272" y="172"/>
                </a:lnTo>
                <a:lnTo>
                  <a:pt x="271" y="172"/>
                </a:lnTo>
                <a:lnTo>
                  <a:pt x="271" y="172"/>
                </a:lnTo>
                <a:lnTo>
                  <a:pt x="271" y="172"/>
                </a:lnTo>
                <a:lnTo>
                  <a:pt x="270" y="172"/>
                </a:lnTo>
                <a:lnTo>
                  <a:pt x="270" y="172"/>
                </a:lnTo>
                <a:lnTo>
                  <a:pt x="270" y="171"/>
                </a:lnTo>
                <a:lnTo>
                  <a:pt x="269" y="171"/>
                </a:lnTo>
                <a:lnTo>
                  <a:pt x="269" y="171"/>
                </a:lnTo>
                <a:lnTo>
                  <a:pt x="269" y="171"/>
                </a:lnTo>
                <a:lnTo>
                  <a:pt x="269" y="171"/>
                </a:lnTo>
                <a:lnTo>
                  <a:pt x="268" y="171"/>
                </a:lnTo>
                <a:lnTo>
                  <a:pt x="268" y="170"/>
                </a:lnTo>
                <a:lnTo>
                  <a:pt x="268" y="170"/>
                </a:lnTo>
                <a:lnTo>
                  <a:pt x="267" y="170"/>
                </a:lnTo>
                <a:lnTo>
                  <a:pt x="267" y="170"/>
                </a:lnTo>
                <a:lnTo>
                  <a:pt x="266" y="170"/>
                </a:lnTo>
                <a:lnTo>
                  <a:pt x="266" y="170"/>
                </a:lnTo>
                <a:lnTo>
                  <a:pt x="265" y="170"/>
                </a:lnTo>
                <a:lnTo>
                  <a:pt x="265" y="170"/>
                </a:lnTo>
                <a:lnTo>
                  <a:pt x="264" y="170"/>
                </a:lnTo>
                <a:lnTo>
                  <a:pt x="264" y="169"/>
                </a:lnTo>
                <a:lnTo>
                  <a:pt x="264" y="169"/>
                </a:lnTo>
                <a:lnTo>
                  <a:pt x="263" y="169"/>
                </a:lnTo>
                <a:lnTo>
                  <a:pt x="263" y="170"/>
                </a:lnTo>
                <a:lnTo>
                  <a:pt x="263" y="170"/>
                </a:lnTo>
                <a:lnTo>
                  <a:pt x="262" y="169"/>
                </a:lnTo>
                <a:lnTo>
                  <a:pt x="262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59" y="169"/>
                </a:lnTo>
                <a:lnTo>
                  <a:pt x="259" y="168"/>
                </a:lnTo>
                <a:lnTo>
                  <a:pt x="258" y="168"/>
                </a:lnTo>
                <a:lnTo>
                  <a:pt x="258" y="168"/>
                </a:lnTo>
                <a:lnTo>
                  <a:pt x="258" y="168"/>
                </a:lnTo>
                <a:lnTo>
                  <a:pt x="258" y="168"/>
                </a:lnTo>
                <a:lnTo>
                  <a:pt x="257" y="168"/>
                </a:lnTo>
                <a:lnTo>
                  <a:pt x="257" y="168"/>
                </a:lnTo>
                <a:lnTo>
                  <a:pt x="257" y="168"/>
                </a:lnTo>
                <a:lnTo>
                  <a:pt x="257" y="168"/>
                </a:lnTo>
                <a:lnTo>
                  <a:pt x="257" y="168"/>
                </a:lnTo>
                <a:lnTo>
                  <a:pt x="256" y="168"/>
                </a:lnTo>
                <a:lnTo>
                  <a:pt x="256" y="168"/>
                </a:lnTo>
                <a:lnTo>
                  <a:pt x="256" y="168"/>
                </a:lnTo>
                <a:lnTo>
                  <a:pt x="256" y="167"/>
                </a:lnTo>
                <a:lnTo>
                  <a:pt x="256" y="167"/>
                </a:lnTo>
                <a:lnTo>
                  <a:pt x="255" y="167"/>
                </a:lnTo>
                <a:lnTo>
                  <a:pt x="255" y="167"/>
                </a:lnTo>
                <a:lnTo>
                  <a:pt x="254" y="167"/>
                </a:lnTo>
                <a:lnTo>
                  <a:pt x="254" y="167"/>
                </a:lnTo>
                <a:lnTo>
                  <a:pt x="253" y="167"/>
                </a:lnTo>
                <a:lnTo>
                  <a:pt x="253" y="167"/>
                </a:lnTo>
                <a:lnTo>
                  <a:pt x="252" y="167"/>
                </a:lnTo>
                <a:lnTo>
                  <a:pt x="252" y="166"/>
                </a:lnTo>
                <a:lnTo>
                  <a:pt x="252" y="166"/>
                </a:lnTo>
                <a:lnTo>
                  <a:pt x="252" y="167"/>
                </a:lnTo>
                <a:lnTo>
                  <a:pt x="252" y="167"/>
                </a:lnTo>
                <a:lnTo>
                  <a:pt x="251" y="166"/>
                </a:lnTo>
                <a:lnTo>
                  <a:pt x="251" y="166"/>
                </a:lnTo>
                <a:lnTo>
                  <a:pt x="250" y="166"/>
                </a:lnTo>
                <a:lnTo>
                  <a:pt x="250" y="166"/>
                </a:lnTo>
                <a:lnTo>
                  <a:pt x="250" y="166"/>
                </a:lnTo>
                <a:lnTo>
                  <a:pt x="249" y="166"/>
                </a:lnTo>
                <a:lnTo>
                  <a:pt x="249" y="165"/>
                </a:lnTo>
                <a:lnTo>
                  <a:pt x="249" y="165"/>
                </a:lnTo>
                <a:lnTo>
                  <a:pt x="249" y="165"/>
                </a:lnTo>
                <a:lnTo>
                  <a:pt x="249" y="165"/>
                </a:lnTo>
                <a:lnTo>
                  <a:pt x="248" y="165"/>
                </a:lnTo>
                <a:lnTo>
                  <a:pt x="248" y="164"/>
                </a:lnTo>
                <a:lnTo>
                  <a:pt x="248" y="164"/>
                </a:lnTo>
                <a:lnTo>
                  <a:pt x="248" y="164"/>
                </a:lnTo>
                <a:lnTo>
                  <a:pt x="248" y="163"/>
                </a:lnTo>
                <a:lnTo>
                  <a:pt x="247" y="163"/>
                </a:lnTo>
                <a:lnTo>
                  <a:pt x="247" y="163"/>
                </a:lnTo>
                <a:lnTo>
                  <a:pt x="247" y="163"/>
                </a:lnTo>
                <a:lnTo>
                  <a:pt x="246" y="163"/>
                </a:lnTo>
                <a:lnTo>
                  <a:pt x="246" y="164"/>
                </a:lnTo>
                <a:lnTo>
                  <a:pt x="246" y="164"/>
                </a:lnTo>
                <a:lnTo>
                  <a:pt x="245" y="163"/>
                </a:lnTo>
                <a:lnTo>
                  <a:pt x="245" y="163"/>
                </a:lnTo>
                <a:lnTo>
                  <a:pt x="244" y="163"/>
                </a:lnTo>
                <a:lnTo>
                  <a:pt x="244" y="163"/>
                </a:lnTo>
                <a:lnTo>
                  <a:pt x="244" y="163"/>
                </a:lnTo>
                <a:lnTo>
                  <a:pt x="243" y="163"/>
                </a:lnTo>
                <a:lnTo>
                  <a:pt x="243" y="163"/>
                </a:lnTo>
                <a:lnTo>
                  <a:pt x="242" y="163"/>
                </a:lnTo>
                <a:lnTo>
                  <a:pt x="242" y="163"/>
                </a:lnTo>
                <a:lnTo>
                  <a:pt x="241" y="163"/>
                </a:lnTo>
                <a:lnTo>
                  <a:pt x="241" y="163"/>
                </a:lnTo>
                <a:lnTo>
                  <a:pt x="240" y="163"/>
                </a:lnTo>
                <a:lnTo>
                  <a:pt x="240" y="164"/>
                </a:lnTo>
                <a:lnTo>
                  <a:pt x="240" y="163"/>
                </a:lnTo>
                <a:lnTo>
                  <a:pt x="239" y="163"/>
                </a:lnTo>
                <a:lnTo>
                  <a:pt x="239" y="163"/>
                </a:lnTo>
                <a:lnTo>
                  <a:pt x="239" y="163"/>
                </a:lnTo>
                <a:lnTo>
                  <a:pt x="239" y="163"/>
                </a:lnTo>
                <a:lnTo>
                  <a:pt x="238" y="163"/>
                </a:lnTo>
                <a:lnTo>
                  <a:pt x="238" y="162"/>
                </a:lnTo>
                <a:lnTo>
                  <a:pt x="237" y="162"/>
                </a:lnTo>
                <a:lnTo>
                  <a:pt x="237" y="162"/>
                </a:lnTo>
                <a:lnTo>
                  <a:pt x="237" y="161"/>
                </a:lnTo>
                <a:lnTo>
                  <a:pt x="236" y="161"/>
                </a:lnTo>
                <a:lnTo>
                  <a:pt x="236" y="162"/>
                </a:lnTo>
                <a:lnTo>
                  <a:pt x="236" y="162"/>
                </a:lnTo>
                <a:lnTo>
                  <a:pt x="236" y="161"/>
                </a:lnTo>
                <a:lnTo>
                  <a:pt x="236" y="161"/>
                </a:lnTo>
                <a:lnTo>
                  <a:pt x="236" y="161"/>
                </a:lnTo>
                <a:lnTo>
                  <a:pt x="235" y="161"/>
                </a:lnTo>
                <a:lnTo>
                  <a:pt x="235" y="161"/>
                </a:lnTo>
                <a:lnTo>
                  <a:pt x="235" y="161"/>
                </a:lnTo>
                <a:lnTo>
                  <a:pt x="235" y="161"/>
                </a:lnTo>
                <a:lnTo>
                  <a:pt x="234" y="161"/>
                </a:lnTo>
                <a:lnTo>
                  <a:pt x="234" y="161"/>
                </a:lnTo>
                <a:lnTo>
                  <a:pt x="234" y="161"/>
                </a:lnTo>
                <a:lnTo>
                  <a:pt x="233" y="161"/>
                </a:lnTo>
                <a:lnTo>
                  <a:pt x="233" y="161"/>
                </a:lnTo>
                <a:lnTo>
                  <a:pt x="233" y="161"/>
                </a:lnTo>
                <a:lnTo>
                  <a:pt x="232" y="161"/>
                </a:lnTo>
                <a:lnTo>
                  <a:pt x="232" y="161"/>
                </a:lnTo>
                <a:lnTo>
                  <a:pt x="231" y="161"/>
                </a:lnTo>
                <a:lnTo>
                  <a:pt x="231" y="161"/>
                </a:lnTo>
                <a:lnTo>
                  <a:pt x="231" y="161"/>
                </a:lnTo>
                <a:lnTo>
                  <a:pt x="231" y="161"/>
                </a:lnTo>
                <a:lnTo>
                  <a:pt x="230" y="161"/>
                </a:lnTo>
                <a:lnTo>
                  <a:pt x="230" y="161"/>
                </a:lnTo>
                <a:lnTo>
                  <a:pt x="229" y="161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5"/>
                </a:lnTo>
                <a:lnTo>
                  <a:pt x="225" y="165"/>
                </a:lnTo>
                <a:lnTo>
                  <a:pt x="225" y="165"/>
                </a:lnTo>
                <a:lnTo>
                  <a:pt x="224" y="165"/>
                </a:lnTo>
                <a:lnTo>
                  <a:pt x="224" y="165"/>
                </a:lnTo>
                <a:lnTo>
                  <a:pt x="223" y="165"/>
                </a:lnTo>
                <a:lnTo>
                  <a:pt x="223" y="166"/>
                </a:lnTo>
                <a:lnTo>
                  <a:pt x="223" y="166"/>
                </a:lnTo>
                <a:lnTo>
                  <a:pt x="223" y="166"/>
                </a:lnTo>
                <a:lnTo>
                  <a:pt x="222" y="166"/>
                </a:lnTo>
                <a:lnTo>
                  <a:pt x="222" y="166"/>
                </a:lnTo>
                <a:lnTo>
                  <a:pt x="221" y="167"/>
                </a:lnTo>
                <a:lnTo>
                  <a:pt x="221" y="167"/>
                </a:lnTo>
                <a:lnTo>
                  <a:pt x="221" y="167"/>
                </a:lnTo>
                <a:lnTo>
                  <a:pt x="221" y="168"/>
                </a:lnTo>
                <a:lnTo>
                  <a:pt x="221" y="168"/>
                </a:lnTo>
                <a:lnTo>
                  <a:pt x="221" y="168"/>
                </a:lnTo>
                <a:lnTo>
                  <a:pt x="221" y="169"/>
                </a:lnTo>
                <a:lnTo>
                  <a:pt x="222" y="169"/>
                </a:lnTo>
                <a:lnTo>
                  <a:pt x="222" y="169"/>
                </a:lnTo>
                <a:lnTo>
                  <a:pt x="222" y="169"/>
                </a:lnTo>
                <a:lnTo>
                  <a:pt x="223" y="169"/>
                </a:lnTo>
                <a:lnTo>
                  <a:pt x="223" y="169"/>
                </a:lnTo>
                <a:lnTo>
                  <a:pt x="223" y="169"/>
                </a:lnTo>
                <a:lnTo>
                  <a:pt x="223" y="170"/>
                </a:lnTo>
                <a:lnTo>
                  <a:pt x="223" y="170"/>
                </a:lnTo>
                <a:lnTo>
                  <a:pt x="223" y="170"/>
                </a:lnTo>
                <a:lnTo>
                  <a:pt x="223" y="171"/>
                </a:lnTo>
                <a:lnTo>
                  <a:pt x="223" y="171"/>
                </a:lnTo>
                <a:lnTo>
                  <a:pt x="223" y="171"/>
                </a:lnTo>
                <a:lnTo>
                  <a:pt x="222" y="171"/>
                </a:lnTo>
                <a:lnTo>
                  <a:pt x="222" y="171"/>
                </a:lnTo>
                <a:lnTo>
                  <a:pt x="222" y="171"/>
                </a:lnTo>
                <a:lnTo>
                  <a:pt x="222" y="171"/>
                </a:lnTo>
                <a:lnTo>
                  <a:pt x="222" y="172"/>
                </a:lnTo>
                <a:lnTo>
                  <a:pt x="222" y="172"/>
                </a:lnTo>
                <a:lnTo>
                  <a:pt x="222" y="173"/>
                </a:lnTo>
                <a:lnTo>
                  <a:pt x="222" y="173"/>
                </a:lnTo>
                <a:lnTo>
                  <a:pt x="222" y="173"/>
                </a:lnTo>
                <a:lnTo>
                  <a:pt x="222" y="173"/>
                </a:lnTo>
                <a:lnTo>
                  <a:pt x="222" y="174"/>
                </a:lnTo>
                <a:lnTo>
                  <a:pt x="222" y="174"/>
                </a:lnTo>
                <a:lnTo>
                  <a:pt x="222" y="175"/>
                </a:lnTo>
                <a:lnTo>
                  <a:pt x="222" y="175"/>
                </a:lnTo>
                <a:lnTo>
                  <a:pt x="221" y="175"/>
                </a:lnTo>
                <a:lnTo>
                  <a:pt x="221" y="175"/>
                </a:lnTo>
                <a:lnTo>
                  <a:pt x="220" y="175"/>
                </a:lnTo>
                <a:lnTo>
                  <a:pt x="220" y="176"/>
                </a:lnTo>
                <a:lnTo>
                  <a:pt x="220" y="176"/>
                </a:lnTo>
                <a:lnTo>
                  <a:pt x="220" y="176"/>
                </a:lnTo>
                <a:lnTo>
                  <a:pt x="219" y="176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8"/>
                </a:lnTo>
                <a:lnTo>
                  <a:pt x="219" y="178"/>
                </a:lnTo>
                <a:lnTo>
                  <a:pt x="220" y="178"/>
                </a:lnTo>
                <a:lnTo>
                  <a:pt x="220" y="178"/>
                </a:lnTo>
                <a:lnTo>
                  <a:pt x="220" y="178"/>
                </a:lnTo>
                <a:lnTo>
                  <a:pt x="221" y="178"/>
                </a:lnTo>
                <a:lnTo>
                  <a:pt x="221" y="179"/>
                </a:lnTo>
                <a:lnTo>
                  <a:pt x="221" y="179"/>
                </a:lnTo>
                <a:lnTo>
                  <a:pt x="222" y="179"/>
                </a:lnTo>
                <a:lnTo>
                  <a:pt x="222" y="180"/>
                </a:lnTo>
                <a:lnTo>
                  <a:pt x="222" y="180"/>
                </a:lnTo>
                <a:lnTo>
                  <a:pt x="222" y="181"/>
                </a:lnTo>
                <a:lnTo>
                  <a:pt x="221" y="181"/>
                </a:lnTo>
                <a:lnTo>
                  <a:pt x="221" y="181"/>
                </a:lnTo>
                <a:lnTo>
                  <a:pt x="221" y="181"/>
                </a:lnTo>
                <a:lnTo>
                  <a:pt x="221" y="181"/>
                </a:lnTo>
                <a:lnTo>
                  <a:pt x="221" y="181"/>
                </a:lnTo>
                <a:lnTo>
                  <a:pt x="221" y="182"/>
                </a:lnTo>
                <a:lnTo>
                  <a:pt x="221" y="182"/>
                </a:lnTo>
                <a:lnTo>
                  <a:pt x="221" y="182"/>
                </a:lnTo>
                <a:lnTo>
                  <a:pt x="221" y="183"/>
                </a:lnTo>
                <a:lnTo>
                  <a:pt x="222" y="183"/>
                </a:lnTo>
                <a:lnTo>
                  <a:pt x="222" y="184"/>
                </a:lnTo>
                <a:lnTo>
                  <a:pt x="222" y="184"/>
                </a:lnTo>
                <a:lnTo>
                  <a:pt x="222" y="184"/>
                </a:lnTo>
                <a:lnTo>
                  <a:pt x="222" y="185"/>
                </a:lnTo>
                <a:lnTo>
                  <a:pt x="221" y="185"/>
                </a:lnTo>
                <a:lnTo>
                  <a:pt x="221" y="185"/>
                </a:lnTo>
                <a:lnTo>
                  <a:pt x="221" y="185"/>
                </a:lnTo>
                <a:lnTo>
                  <a:pt x="221" y="186"/>
                </a:lnTo>
                <a:lnTo>
                  <a:pt x="221" y="186"/>
                </a:lnTo>
                <a:lnTo>
                  <a:pt x="220" y="186"/>
                </a:lnTo>
                <a:lnTo>
                  <a:pt x="220" y="187"/>
                </a:lnTo>
                <a:lnTo>
                  <a:pt x="220" y="187"/>
                </a:lnTo>
                <a:lnTo>
                  <a:pt x="220" y="188"/>
                </a:lnTo>
                <a:lnTo>
                  <a:pt x="220" y="188"/>
                </a:lnTo>
                <a:lnTo>
                  <a:pt x="220" y="188"/>
                </a:lnTo>
                <a:lnTo>
                  <a:pt x="220" y="189"/>
                </a:lnTo>
                <a:lnTo>
                  <a:pt x="220" y="189"/>
                </a:lnTo>
                <a:lnTo>
                  <a:pt x="220" y="190"/>
                </a:lnTo>
                <a:lnTo>
                  <a:pt x="220" y="190"/>
                </a:lnTo>
                <a:lnTo>
                  <a:pt x="219" y="190"/>
                </a:lnTo>
                <a:lnTo>
                  <a:pt x="219" y="190"/>
                </a:lnTo>
                <a:lnTo>
                  <a:pt x="220" y="190"/>
                </a:lnTo>
                <a:lnTo>
                  <a:pt x="220" y="191"/>
                </a:lnTo>
                <a:lnTo>
                  <a:pt x="220" y="191"/>
                </a:lnTo>
                <a:lnTo>
                  <a:pt x="220" y="192"/>
                </a:lnTo>
                <a:lnTo>
                  <a:pt x="220" y="192"/>
                </a:lnTo>
                <a:lnTo>
                  <a:pt x="220" y="192"/>
                </a:lnTo>
                <a:lnTo>
                  <a:pt x="221" y="193"/>
                </a:lnTo>
                <a:lnTo>
                  <a:pt x="220" y="193"/>
                </a:lnTo>
                <a:lnTo>
                  <a:pt x="220" y="193"/>
                </a:lnTo>
                <a:lnTo>
                  <a:pt x="220" y="194"/>
                </a:lnTo>
                <a:lnTo>
                  <a:pt x="220" y="194"/>
                </a:lnTo>
                <a:lnTo>
                  <a:pt x="220" y="194"/>
                </a:lnTo>
                <a:lnTo>
                  <a:pt x="219" y="194"/>
                </a:lnTo>
                <a:lnTo>
                  <a:pt x="219" y="195"/>
                </a:lnTo>
                <a:lnTo>
                  <a:pt x="219" y="195"/>
                </a:lnTo>
                <a:lnTo>
                  <a:pt x="219" y="195"/>
                </a:lnTo>
                <a:lnTo>
                  <a:pt x="219" y="196"/>
                </a:lnTo>
                <a:lnTo>
                  <a:pt x="219" y="196"/>
                </a:lnTo>
                <a:lnTo>
                  <a:pt x="219" y="197"/>
                </a:lnTo>
                <a:lnTo>
                  <a:pt x="219" y="197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9"/>
                </a:lnTo>
                <a:lnTo>
                  <a:pt x="221" y="199"/>
                </a:lnTo>
                <a:lnTo>
                  <a:pt x="221" y="200"/>
                </a:lnTo>
                <a:lnTo>
                  <a:pt x="221" y="200"/>
                </a:lnTo>
                <a:lnTo>
                  <a:pt x="221" y="200"/>
                </a:lnTo>
                <a:lnTo>
                  <a:pt x="221" y="201"/>
                </a:lnTo>
                <a:lnTo>
                  <a:pt x="221" y="201"/>
                </a:lnTo>
                <a:lnTo>
                  <a:pt x="221" y="202"/>
                </a:lnTo>
                <a:lnTo>
                  <a:pt x="222" y="202"/>
                </a:lnTo>
                <a:lnTo>
                  <a:pt x="222" y="202"/>
                </a:lnTo>
                <a:lnTo>
                  <a:pt x="222" y="202"/>
                </a:lnTo>
                <a:lnTo>
                  <a:pt x="222" y="202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4"/>
                </a:lnTo>
                <a:lnTo>
                  <a:pt x="222" y="204"/>
                </a:lnTo>
                <a:lnTo>
                  <a:pt x="222" y="205"/>
                </a:lnTo>
                <a:lnTo>
                  <a:pt x="222" y="205"/>
                </a:lnTo>
                <a:lnTo>
                  <a:pt x="222" y="206"/>
                </a:lnTo>
                <a:lnTo>
                  <a:pt x="222" y="206"/>
                </a:lnTo>
                <a:lnTo>
                  <a:pt x="222" y="206"/>
                </a:lnTo>
                <a:lnTo>
                  <a:pt x="222" y="206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8"/>
                </a:lnTo>
                <a:lnTo>
                  <a:pt x="222" y="208"/>
                </a:lnTo>
                <a:lnTo>
                  <a:pt x="222" y="209"/>
                </a:lnTo>
                <a:lnTo>
                  <a:pt x="222" y="209"/>
                </a:lnTo>
                <a:lnTo>
                  <a:pt x="222" y="210"/>
                </a:lnTo>
                <a:lnTo>
                  <a:pt x="222" y="210"/>
                </a:lnTo>
                <a:lnTo>
                  <a:pt x="221" y="210"/>
                </a:lnTo>
                <a:lnTo>
                  <a:pt x="221" y="210"/>
                </a:lnTo>
                <a:lnTo>
                  <a:pt x="221" y="211"/>
                </a:lnTo>
                <a:lnTo>
                  <a:pt x="221" y="211"/>
                </a:lnTo>
                <a:lnTo>
                  <a:pt x="221" y="211"/>
                </a:lnTo>
                <a:lnTo>
                  <a:pt x="221" y="211"/>
                </a:lnTo>
                <a:lnTo>
                  <a:pt x="221" y="212"/>
                </a:lnTo>
                <a:lnTo>
                  <a:pt x="221" y="212"/>
                </a:lnTo>
                <a:lnTo>
                  <a:pt x="220" y="212"/>
                </a:lnTo>
                <a:lnTo>
                  <a:pt x="220" y="213"/>
                </a:lnTo>
                <a:lnTo>
                  <a:pt x="220" y="213"/>
                </a:lnTo>
                <a:lnTo>
                  <a:pt x="219" y="213"/>
                </a:lnTo>
                <a:lnTo>
                  <a:pt x="219" y="213"/>
                </a:lnTo>
                <a:lnTo>
                  <a:pt x="219" y="213"/>
                </a:lnTo>
                <a:lnTo>
                  <a:pt x="219" y="213"/>
                </a:lnTo>
                <a:lnTo>
                  <a:pt x="218" y="213"/>
                </a:lnTo>
                <a:lnTo>
                  <a:pt x="218" y="213"/>
                </a:lnTo>
                <a:lnTo>
                  <a:pt x="217" y="213"/>
                </a:lnTo>
                <a:lnTo>
                  <a:pt x="217" y="214"/>
                </a:lnTo>
                <a:lnTo>
                  <a:pt x="217" y="214"/>
                </a:lnTo>
                <a:lnTo>
                  <a:pt x="217" y="214"/>
                </a:lnTo>
                <a:lnTo>
                  <a:pt x="217" y="215"/>
                </a:lnTo>
                <a:lnTo>
                  <a:pt x="217" y="215"/>
                </a:lnTo>
                <a:lnTo>
                  <a:pt x="217" y="215"/>
                </a:lnTo>
                <a:lnTo>
                  <a:pt x="217" y="215"/>
                </a:lnTo>
                <a:lnTo>
                  <a:pt x="218" y="215"/>
                </a:lnTo>
                <a:lnTo>
                  <a:pt x="218" y="216"/>
                </a:lnTo>
                <a:lnTo>
                  <a:pt x="218" y="216"/>
                </a:lnTo>
                <a:lnTo>
                  <a:pt x="218" y="216"/>
                </a:lnTo>
                <a:lnTo>
                  <a:pt x="218" y="216"/>
                </a:lnTo>
                <a:lnTo>
                  <a:pt x="218" y="217"/>
                </a:lnTo>
                <a:lnTo>
                  <a:pt x="218" y="217"/>
                </a:lnTo>
                <a:lnTo>
                  <a:pt x="218" y="217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9"/>
                </a:lnTo>
                <a:lnTo>
                  <a:pt x="218" y="219"/>
                </a:lnTo>
                <a:lnTo>
                  <a:pt x="218" y="219"/>
                </a:lnTo>
                <a:lnTo>
                  <a:pt x="218" y="219"/>
                </a:lnTo>
                <a:lnTo>
                  <a:pt x="217" y="219"/>
                </a:lnTo>
                <a:lnTo>
                  <a:pt x="217" y="220"/>
                </a:lnTo>
                <a:lnTo>
                  <a:pt x="217" y="220"/>
                </a:lnTo>
                <a:lnTo>
                  <a:pt x="218" y="220"/>
                </a:lnTo>
                <a:lnTo>
                  <a:pt x="218" y="221"/>
                </a:lnTo>
                <a:lnTo>
                  <a:pt x="218" y="221"/>
                </a:lnTo>
                <a:lnTo>
                  <a:pt x="218" y="222"/>
                </a:lnTo>
                <a:lnTo>
                  <a:pt x="218" y="222"/>
                </a:lnTo>
                <a:lnTo>
                  <a:pt x="218" y="223"/>
                </a:lnTo>
                <a:lnTo>
                  <a:pt x="219" y="223"/>
                </a:lnTo>
                <a:lnTo>
                  <a:pt x="219" y="223"/>
                </a:lnTo>
                <a:lnTo>
                  <a:pt x="219" y="223"/>
                </a:lnTo>
                <a:lnTo>
                  <a:pt x="219" y="223"/>
                </a:lnTo>
                <a:lnTo>
                  <a:pt x="219" y="223"/>
                </a:lnTo>
                <a:lnTo>
                  <a:pt x="220" y="223"/>
                </a:lnTo>
                <a:lnTo>
                  <a:pt x="220" y="224"/>
                </a:lnTo>
                <a:lnTo>
                  <a:pt x="220" y="224"/>
                </a:lnTo>
                <a:lnTo>
                  <a:pt x="220" y="224"/>
                </a:lnTo>
                <a:lnTo>
                  <a:pt x="220" y="225"/>
                </a:lnTo>
                <a:lnTo>
                  <a:pt x="220" y="225"/>
                </a:lnTo>
                <a:lnTo>
                  <a:pt x="220" y="225"/>
                </a:lnTo>
                <a:lnTo>
                  <a:pt x="220" y="226"/>
                </a:lnTo>
                <a:lnTo>
                  <a:pt x="221" y="226"/>
                </a:lnTo>
                <a:lnTo>
                  <a:pt x="221" y="226"/>
                </a:lnTo>
                <a:lnTo>
                  <a:pt x="221" y="226"/>
                </a:lnTo>
                <a:lnTo>
                  <a:pt x="222" y="226"/>
                </a:lnTo>
                <a:lnTo>
                  <a:pt x="222" y="226"/>
                </a:lnTo>
                <a:lnTo>
                  <a:pt x="222" y="226"/>
                </a:lnTo>
                <a:lnTo>
                  <a:pt x="222" y="226"/>
                </a:lnTo>
                <a:lnTo>
                  <a:pt x="222" y="227"/>
                </a:lnTo>
                <a:lnTo>
                  <a:pt x="223" y="227"/>
                </a:lnTo>
                <a:lnTo>
                  <a:pt x="223" y="227"/>
                </a:lnTo>
                <a:lnTo>
                  <a:pt x="223" y="227"/>
                </a:lnTo>
                <a:lnTo>
                  <a:pt x="224" y="227"/>
                </a:lnTo>
                <a:lnTo>
                  <a:pt x="224" y="227"/>
                </a:lnTo>
                <a:lnTo>
                  <a:pt x="224" y="227"/>
                </a:lnTo>
                <a:lnTo>
                  <a:pt x="224" y="227"/>
                </a:lnTo>
                <a:lnTo>
                  <a:pt x="225" y="227"/>
                </a:lnTo>
                <a:lnTo>
                  <a:pt x="225" y="228"/>
                </a:lnTo>
                <a:lnTo>
                  <a:pt x="224" y="228"/>
                </a:lnTo>
                <a:lnTo>
                  <a:pt x="224" y="228"/>
                </a:lnTo>
                <a:lnTo>
                  <a:pt x="224" y="229"/>
                </a:lnTo>
                <a:lnTo>
                  <a:pt x="224" y="229"/>
                </a:lnTo>
                <a:lnTo>
                  <a:pt x="224" y="230"/>
                </a:lnTo>
                <a:lnTo>
                  <a:pt x="225" y="230"/>
                </a:lnTo>
                <a:lnTo>
                  <a:pt x="225" y="230"/>
                </a:lnTo>
                <a:lnTo>
                  <a:pt x="225" y="230"/>
                </a:lnTo>
                <a:lnTo>
                  <a:pt x="225" y="231"/>
                </a:lnTo>
                <a:lnTo>
                  <a:pt x="225" y="231"/>
                </a:lnTo>
                <a:lnTo>
                  <a:pt x="225" y="231"/>
                </a:lnTo>
                <a:lnTo>
                  <a:pt x="226" y="231"/>
                </a:lnTo>
                <a:lnTo>
                  <a:pt x="226" y="231"/>
                </a:lnTo>
                <a:lnTo>
                  <a:pt x="226" y="231"/>
                </a:lnTo>
                <a:lnTo>
                  <a:pt x="226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3"/>
                </a:lnTo>
                <a:lnTo>
                  <a:pt x="227" y="233"/>
                </a:lnTo>
                <a:lnTo>
                  <a:pt x="227" y="234"/>
                </a:lnTo>
                <a:lnTo>
                  <a:pt x="227" y="234"/>
                </a:lnTo>
                <a:lnTo>
                  <a:pt x="228" y="234"/>
                </a:lnTo>
                <a:lnTo>
                  <a:pt x="228" y="235"/>
                </a:lnTo>
                <a:lnTo>
                  <a:pt x="228" y="235"/>
                </a:lnTo>
                <a:lnTo>
                  <a:pt x="228" y="235"/>
                </a:lnTo>
                <a:lnTo>
                  <a:pt x="228" y="235"/>
                </a:lnTo>
                <a:lnTo>
                  <a:pt x="228" y="236"/>
                </a:lnTo>
                <a:lnTo>
                  <a:pt x="228" y="236"/>
                </a:lnTo>
                <a:lnTo>
                  <a:pt x="228" y="236"/>
                </a:lnTo>
                <a:lnTo>
                  <a:pt x="228" y="237"/>
                </a:lnTo>
                <a:lnTo>
                  <a:pt x="228" y="237"/>
                </a:lnTo>
                <a:lnTo>
                  <a:pt x="228" y="237"/>
                </a:lnTo>
                <a:lnTo>
                  <a:pt x="228" y="238"/>
                </a:lnTo>
                <a:lnTo>
                  <a:pt x="228" y="238"/>
                </a:lnTo>
                <a:lnTo>
                  <a:pt x="228" y="239"/>
                </a:lnTo>
                <a:lnTo>
                  <a:pt x="228" y="239"/>
                </a:lnTo>
                <a:lnTo>
                  <a:pt x="228" y="239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1"/>
                </a:lnTo>
                <a:lnTo>
                  <a:pt x="228" y="241"/>
                </a:lnTo>
                <a:lnTo>
                  <a:pt x="228" y="242"/>
                </a:lnTo>
                <a:lnTo>
                  <a:pt x="228" y="242"/>
                </a:lnTo>
                <a:lnTo>
                  <a:pt x="228" y="243"/>
                </a:lnTo>
                <a:lnTo>
                  <a:pt x="228" y="243"/>
                </a:lnTo>
                <a:lnTo>
                  <a:pt x="228" y="243"/>
                </a:lnTo>
                <a:lnTo>
                  <a:pt x="228" y="244"/>
                </a:lnTo>
                <a:lnTo>
                  <a:pt x="228" y="244"/>
                </a:lnTo>
                <a:lnTo>
                  <a:pt x="228" y="244"/>
                </a:lnTo>
                <a:lnTo>
                  <a:pt x="228" y="245"/>
                </a:lnTo>
                <a:lnTo>
                  <a:pt x="229" y="245"/>
                </a:lnTo>
                <a:lnTo>
                  <a:pt x="229" y="245"/>
                </a:lnTo>
                <a:lnTo>
                  <a:pt x="229" y="246"/>
                </a:lnTo>
                <a:lnTo>
                  <a:pt x="229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47"/>
                </a:lnTo>
                <a:lnTo>
                  <a:pt x="228" y="247"/>
                </a:lnTo>
                <a:lnTo>
                  <a:pt x="228" y="248"/>
                </a:lnTo>
                <a:lnTo>
                  <a:pt x="228" y="248"/>
                </a:lnTo>
                <a:lnTo>
                  <a:pt x="229" y="248"/>
                </a:lnTo>
                <a:lnTo>
                  <a:pt x="229" y="248"/>
                </a:lnTo>
                <a:lnTo>
                  <a:pt x="229" y="249"/>
                </a:lnTo>
                <a:lnTo>
                  <a:pt x="229" y="249"/>
                </a:lnTo>
                <a:lnTo>
                  <a:pt x="229" y="250"/>
                </a:lnTo>
                <a:lnTo>
                  <a:pt x="229" y="250"/>
                </a:lnTo>
                <a:lnTo>
                  <a:pt x="229" y="251"/>
                </a:lnTo>
                <a:lnTo>
                  <a:pt x="229" y="251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4"/>
                </a:lnTo>
                <a:lnTo>
                  <a:pt x="229" y="254"/>
                </a:lnTo>
                <a:lnTo>
                  <a:pt x="229" y="255"/>
                </a:lnTo>
                <a:lnTo>
                  <a:pt x="229" y="255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30" y="256"/>
                </a:lnTo>
                <a:lnTo>
                  <a:pt x="230" y="257"/>
                </a:lnTo>
                <a:lnTo>
                  <a:pt x="230" y="257"/>
                </a:lnTo>
                <a:lnTo>
                  <a:pt x="230" y="257"/>
                </a:lnTo>
                <a:lnTo>
                  <a:pt x="230" y="258"/>
                </a:lnTo>
                <a:lnTo>
                  <a:pt x="230" y="258"/>
                </a:lnTo>
                <a:lnTo>
                  <a:pt x="230" y="259"/>
                </a:lnTo>
                <a:lnTo>
                  <a:pt x="230" y="259"/>
                </a:lnTo>
                <a:lnTo>
                  <a:pt x="230" y="260"/>
                </a:lnTo>
                <a:lnTo>
                  <a:pt x="230" y="260"/>
                </a:lnTo>
                <a:lnTo>
                  <a:pt x="230" y="260"/>
                </a:lnTo>
                <a:lnTo>
                  <a:pt x="231" y="260"/>
                </a:lnTo>
                <a:lnTo>
                  <a:pt x="231" y="260"/>
                </a:lnTo>
                <a:lnTo>
                  <a:pt x="231" y="261"/>
                </a:lnTo>
                <a:lnTo>
                  <a:pt x="231" y="261"/>
                </a:lnTo>
                <a:lnTo>
                  <a:pt x="231" y="261"/>
                </a:lnTo>
                <a:lnTo>
                  <a:pt x="231" y="262"/>
                </a:lnTo>
                <a:lnTo>
                  <a:pt x="231" y="262"/>
                </a:lnTo>
                <a:lnTo>
                  <a:pt x="231" y="263"/>
                </a:lnTo>
                <a:lnTo>
                  <a:pt x="231" y="263"/>
                </a:lnTo>
                <a:lnTo>
                  <a:pt x="231" y="264"/>
                </a:lnTo>
                <a:lnTo>
                  <a:pt x="231" y="264"/>
                </a:lnTo>
                <a:lnTo>
                  <a:pt x="230" y="265"/>
                </a:lnTo>
                <a:lnTo>
                  <a:pt x="230" y="265"/>
                </a:lnTo>
                <a:lnTo>
                  <a:pt x="230" y="265"/>
                </a:lnTo>
                <a:lnTo>
                  <a:pt x="230" y="265"/>
                </a:lnTo>
                <a:lnTo>
                  <a:pt x="229" y="265"/>
                </a:lnTo>
                <a:lnTo>
                  <a:pt x="229" y="266"/>
                </a:lnTo>
                <a:lnTo>
                  <a:pt x="229" y="266"/>
                </a:lnTo>
                <a:lnTo>
                  <a:pt x="229" y="267"/>
                </a:lnTo>
                <a:lnTo>
                  <a:pt x="230" y="267"/>
                </a:lnTo>
                <a:lnTo>
                  <a:pt x="230" y="267"/>
                </a:lnTo>
                <a:lnTo>
                  <a:pt x="230" y="267"/>
                </a:lnTo>
                <a:lnTo>
                  <a:pt x="230" y="267"/>
                </a:lnTo>
                <a:lnTo>
                  <a:pt x="230" y="268"/>
                </a:lnTo>
                <a:lnTo>
                  <a:pt x="231" y="268"/>
                </a:lnTo>
                <a:lnTo>
                  <a:pt x="231" y="269"/>
                </a:lnTo>
                <a:lnTo>
                  <a:pt x="231" y="269"/>
                </a:lnTo>
                <a:lnTo>
                  <a:pt x="231" y="269"/>
                </a:lnTo>
                <a:lnTo>
                  <a:pt x="230" y="269"/>
                </a:lnTo>
                <a:lnTo>
                  <a:pt x="230" y="269"/>
                </a:lnTo>
                <a:lnTo>
                  <a:pt x="230" y="270"/>
                </a:lnTo>
                <a:lnTo>
                  <a:pt x="230" y="270"/>
                </a:lnTo>
                <a:lnTo>
                  <a:pt x="230" y="270"/>
                </a:lnTo>
                <a:lnTo>
                  <a:pt x="231" y="270"/>
                </a:lnTo>
                <a:lnTo>
                  <a:pt x="231" y="271"/>
                </a:lnTo>
                <a:lnTo>
                  <a:pt x="231" y="271"/>
                </a:lnTo>
                <a:lnTo>
                  <a:pt x="231" y="272"/>
                </a:lnTo>
                <a:lnTo>
                  <a:pt x="231" y="272"/>
                </a:lnTo>
                <a:lnTo>
                  <a:pt x="230" y="272"/>
                </a:lnTo>
                <a:lnTo>
                  <a:pt x="230" y="273"/>
                </a:lnTo>
                <a:lnTo>
                  <a:pt x="230" y="273"/>
                </a:lnTo>
                <a:lnTo>
                  <a:pt x="230" y="273"/>
                </a:lnTo>
                <a:lnTo>
                  <a:pt x="230" y="273"/>
                </a:lnTo>
                <a:lnTo>
                  <a:pt x="230" y="274"/>
                </a:lnTo>
                <a:lnTo>
                  <a:pt x="230" y="274"/>
                </a:lnTo>
                <a:lnTo>
                  <a:pt x="230" y="274"/>
                </a:lnTo>
                <a:lnTo>
                  <a:pt x="231" y="274"/>
                </a:lnTo>
                <a:lnTo>
                  <a:pt x="231" y="275"/>
                </a:lnTo>
                <a:lnTo>
                  <a:pt x="231" y="275"/>
                </a:lnTo>
                <a:lnTo>
                  <a:pt x="231" y="275"/>
                </a:lnTo>
                <a:lnTo>
                  <a:pt x="231" y="276"/>
                </a:lnTo>
                <a:lnTo>
                  <a:pt x="231" y="276"/>
                </a:lnTo>
                <a:lnTo>
                  <a:pt x="231" y="277"/>
                </a:lnTo>
                <a:lnTo>
                  <a:pt x="232" y="277"/>
                </a:lnTo>
                <a:lnTo>
                  <a:pt x="232" y="277"/>
                </a:lnTo>
                <a:lnTo>
                  <a:pt x="231" y="277"/>
                </a:lnTo>
                <a:lnTo>
                  <a:pt x="231" y="278"/>
                </a:lnTo>
                <a:lnTo>
                  <a:pt x="231" y="278"/>
                </a:lnTo>
                <a:lnTo>
                  <a:pt x="231" y="278"/>
                </a:lnTo>
                <a:lnTo>
                  <a:pt x="231" y="278"/>
                </a:lnTo>
                <a:lnTo>
                  <a:pt x="231" y="279"/>
                </a:lnTo>
                <a:lnTo>
                  <a:pt x="231" y="279"/>
                </a:lnTo>
                <a:lnTo>
                  <a:pt x="231" y="280"/>
                </a:lnTo>
                <a:lnTo>
                  <a:pt x="230" y="280"/>
                </a:lnTo>
                <a:lnTo>
                  <a:pt x="230" y="280"/>
                </a:lnTo>
                <a:lnTo>
                  <a:pt x="230" y="281"/>
                </a:lnTo>
                <a:lnTo>
                  <a:pt x="230" y="281"/>
                </a:lnTo>
                <a:lnTo>
                  <a:pt x="229" y="281"/>
                </a:lnTo>
                <a:lnTo>
                  <a:pt x="229" y="281"/>
                </a:lnTo>
                <a:lnTo>
                  <a:pt x="230" y="281"/>
                </a:lnTo>
                <a:lnTo>
                  <a:pt x="230" y="282"/>
                </a:lnTo>
                <a:lnTo>
                  <a:pt x="230" y="282"/>
                </a:lnTo>
                <a:lnTo>
                  <a:pt x="230" y="282"/>
                </a:lnTo>
                <a:lnTo>
                  <a:pt x="230" y="283"/>
                </a:lnTo>
                <a:lnTo>
                  <a:pt x="229" y="283"/>
                </a:lnTo>
                <a:lnTo>
                  <a:pt x="229" y="283"/>
                </a:lnTo>
                <a:lnTo>
                  <a:pt x="229" y="284"/>
                </a:lnTo>
                <a:lnTo>
                  <a:pt x="229" y="284"/>
                </a:lnTo>
                <a:lnTo>
                  <a:pt x="230" y="284"/>
                </a:lnTo>
                <a:lnTo>
                  <a:pt x="230" y="285"/>
                </a:lnTo>
                <a:lnTo>
                  <a:pt x="230" y="285"/>
                </a:lnTo>
                <a:lnTo>
                  <a:pt x="229" y="285"/>
                </a:lnTo>
                <a:lnTo>
                  <a:pt x="229" y="285"/>
                </a:lnTo>
                <a:lnTo>
                  <a:pt x="229" y="286"/>
                </a:lnTo>
                <a:lnTo>
                  <a:pt x="229" y="286"/>
                </a:lnTo>
                <a:lnTo>
                  <a:pt x="229" y="286"/>
                </a:lnTo>
                <a:lnTo>
                  <a:pt x="229" y="286"/>
                </a:lnTo>
                <a:lnTo>
                  <a:pt x="229" y="287"/>
                </a:lnTo>
                <a:lnTo>
                  <a:pt x="229" y="287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9"/>
                </a:lnTo>
                <a:lnTo>
                  <a:pt x="229" y="289"/>
                </a:lnTo>
                <a:lnTo>
                  <a:pt x="228" y="289"/>
                </a:lnTo>
                <a:lnTo>
                  <a:pt x="228" y="290"/>
                </a:lnTo>
                <a:lnTo>
                  <a:pt x="228" y="290"/>
                </a:lnTo>
                <a:lnTo>
                  <a:pt x="229" y="290"/>
                </a:lnTo>
                <a:lnTo>
                  <a:pt x="229" y="290"/>
                </a:lnTo>
                <a:lnTo>
                  <a:pt x="229" y="290"/>
                </a:lnTo>
                <a:lnTo>
                  <a:pt x="230" y="290"/>
                </a:lnTo>
                <a:lnTo>
                  <a:pt x="230" y="291"/>
                </a:lnTo>
                <a:lnTo>
                  <a:pt x="230" y="291"/>
                </a:lnTo>
                <a:lnTo>
                  <a:pt x="230" y="292"/>
                </a:lnTo>
                <a:lnTo>
                  <a:pt x="230" y="292"/>
                </a:lnTo>
                <a:lnTo>
                  <a:pt x="230" y="293"/>
                </a:lnTo>
                <a:lnTo>
                  <a:pt x="230" y="293"/>
                </a:lnTo>
                <a:lnTo>
                  <a:pt x="230" y="294"/>
                </a:lnTo>
                <a:lnTo>
                  <a:pt x="230" y="294"/>
                </a:lnTo>
                <a:lnTo>
                  <a:pt x="230" y="294"/>
                </a:lnTo>
                <a:lnTo>
                  <a:pt x="229" y="294"/>
                </a:lnTo>
                <a:lnTo>
                  <a:pt x="229" y="294"/>
                </a:lnTo>
                <a:lnTo>
                  <a:pt x="229" y="294"/>
                </a:lnTo>
                <a:lnTo>
                  <a:pt x="229" y="293"/>
                </a:lnTo>
                <a:lnTo>
                  <a:pt x="228" y="293"/>
                </a:lnTo>
                <a:lnTo>
                  <a:pt x="228" y="294"/>
                </a:lnTo>
                <a:lnTo>
                  <a:pt x="228" y="294"/>
                </a:lnTo>
                <a:lnTo>
                  <a:pt x="227" y="294"/>
                </a:lnTo>
                <a:lnTo>
                  <a:pt x="227" y="294"/>
                </a:lnTo>
                <a:lnTo>
                  <a:pt x="227" y="295"/>
                </a:lnTo>
                <a:lnTo>
                  <a:pt x="227" y="295"/>
                </a:lnTo>
                <a:lnTo>
                  <a:pt x="226" y="295"/>
                </a:lnTo>
                <a:lnTo>
                  <a:pt x="226" y="295"/>
                </a:lnTo>
                <a:lnTo>
                  <a:pt x="226" y="295"/>
                </a:lnTo>
                <a:lnTo>
                  <a:pt x="225" y="296"/>
                </a:lnTo>
                <a:lnTo>
                  <a:pt x="225" y="296"/>
                </a:lnTo>
                <a:lnTo>
                  <a:pt x="225" y="296"/>
                </a:lnTo>
                <a:lnTo>
                  <a:pt x="225" y="297"/>
                </a:lnTo>
                <a:lnTo>
                  <a:pt x="225" y="297"/>
                </a:lnTo>
                <a:lnTo>
                  <a:pt x="225" y="297"/>
                </a:lnTo>
                <a:lnTo>
                  <a:pt x="224" y="297"/>
                </a:lnTo>
                <a:lnTo>
                  <a:pt x="224" y="297"/>
                </a:lnTo>
                <a:lnTo>
                  <a:pt x="224" y="297"/>
                </a:lnTo>
                <a:lnTo>
                  <a:pt x="224" y="296"/>
                </a:lnTo>
                <a:lnTo>
                  <a:pt x="223" y="296"/>
                </a:lnTo>
                <a:lnTo>
                  <a:pt x="223" y="295"/>
                </a:lnTo>
                <a:lnTo>
                  <a:pt x="223" y="295"/>
                </a:lnTo>
                <a:lnTo>
                  <a:pt x="223" y="295"/>
                </a:lnTo>
                <a:lnTo>
                  <a:pt x="222" y="295"/>
                </a:lnTo>
                <a:lnTo>
                  <a:pt x="222" y="296"/>
                </a:lnTo>
                <a:lnTo>
                  <a:pt x="222" y="296"/>
                </a:lnTo>
                <a:lnTo>
                  <a:pt x="222" y="296"/>
                </a:lnTo>
                <a:lnTo>
                  <a:pt x="221" y="296"/>
                </a:lnTo>
                <a:lnTo>
                  <a:pt x="221" y="296"/>
                </a:lnTo>
                <a:lnTo>
                  <a:pt x="220" y="296"/>
                </a:lnTo>
                <a:lnTo>
                  <a:pt x="220" y="297"/>
                </a:lnTo>
                <a:lnTo>
                  <a:pt x="219" y="297"/>
                </a:lnTo>
                <a:lnTo>
                  <a:pt x="219" y="297"/>
                </a:lnTo>
                <a:lnTo>
                  <a:pt x="219" y="298"/>
                </a:lnTo>
                <a:lnTo>
                  <a:pt x="219" y="298"/>
                </a:lnTo>
                <a:lnTo>
                  <a:pt x="219" y="298"/>
                </a:lnTo>
                <a:lnTo>
                  <a:pt x="219" y="298"/>
                </a:lnTo>
                <a:lnTo>
                  <a:pt x="219" y="298"/>
                </a:lnTo>
                <a:lnTo>
                  <a:pt x="219" y="299"/>
                </a:lnTo>
                <a:lnTo>
                  <a:pt x="218" y="299"/>
                </a:lnTo>
                <a:lnTo>
                  <a:pt x="218" y="299"/>
                </a:lnTo>
                <a:lnTo>
                  <a:pt x="218" y="299"/>
                </a:lnTo>
                <a:lnTo>
                  <a:pt x="217" y="299"/>
                </a:lnTo>
                <a:lnTo>
                  <a:pt x="217" y="299"/>
                </a:lnTo>
                <a:lnTo>
                  <a:pt x="217" y="299"/>
                </a:lnTo>
                <a:lnTo>
                  <a:pt x="217" y="300"/>
                </a:lnTo>
                <a:lnTo>
                  <a:pt x="216" y="300"/>
                </a:lnTo>
                <a:lnTo>
                  <a:pt x="216" y="300"/>
                </a:lnTo>
                <a:lnTo>
                  <a:pt x="216" y="300"/>
                </a:lnTo>
                <a:lnTo>
                  <a:pt x="216" y="301"/>
                </a:lnTo>
                <a:lnTo>
                  <a:pt x="215" y="301"/>
                </a:lnTo>
                <a:lnTo>
                  <a:pt x="215" y="301"/>
                </a:lnTo>
                <a:lnTo>
                  <a:pt x="215" y="302"/>
                </a:lnTo>
                <a:lnTo>
                  <a:pt x="216" y="302"/>
                </a:lnTo>
                <a:lnTo>
                  <a:pt x="216" y="302"/>
                </a:lnTo>
                <a:lnTo>
                  <a:pt x="216" y="302"/>
                </a:lnTo>
                <a:lnTo>
                  <a:pt x="216" y="303"/>
                </a:lnTo>
                <a:lnTo>
                  <a:pt x="215" y="303"/>
                </a:lnTo>
                <a:lnTo>
                  <a:pt x="215" y="303"/>
                </a:lnTo>
                <a:lnTo>
                  <a:pt x="215" y="304"/>
                </a:lnTo>
                <a:lnTo>
                  <a:pt x="216" y="304"/>
                </a:lnTo>
                <a:lnTo>
                  <a:pt x="216" y="304"/>
                </a:lnTo>
                <a:lnTo>
                  <a:pt x="216" y="305"/>
                </a:lnTo>
                <a:lnTo>
                  <a:pt x="216" y="305"/>
                </a:lnTo>
                <a:lnTo>
                  <a:pt x="216" y="306"/>
                </a:lnTo>
                <a:lnTo>
                  <a:pt x="215" y="306"/>
                </a:lnTo>
                <a:lnTo>
                  <a:pt x="215" y="306"/>
                </a:lnTo>
                <a:lnTo>
                  <a:pt x="215" y="306"/>
                </a:lnTo>
                <a:lnTo>
                  <a:pt x="215" y="306"/>
                </a:lnTo>
                <a:lnTo>
                  <a:pt x="215" y="307"/>
                </a:lnTo>
                <a:lnTo>
                  <a:pt x="214" y="307"/>
                </a:lnTo>
                <a:lnTo>
                  <a:pt x="214" y="307"/>
                </a:lnTo>
                <a:lnTo>
                  <a:pt x="214" y="307"/>
                </a:lnTo>
                <a:lnTo>
                  <a:pt x="214" y="308"/>
                </a:lnTo>
                <a:lnTo>
                  <a:pt x="214" y="308"/>
                </a:lnTo>
                <a:lnTo>
                  <a:pt x="214" y="308"/>
                </a:lnTo>
                <a:lnTo>
                  <a:pt x="214" y="309"/>
                </a:lnTo>
                <a:lnTo>
                  <a:pt x="215" y="309"/>
                </a:lnTo>
                <a:lnTo>
                  <a:pt x="215" y="309"/>
                </a:lnTo>
                <a:lnTo>
                  <a:pt x="215" y="310"/>
                </a:lnTo>
                <a:lnTo>
                  <a:pt x="215" y="310"/>
                </a:lnTo>
                <a:lnTo>
                  <a:pt x="215" y="310"/>
                </a:lnTo>
                <a:lnTo>
                  <a:pt x="216" y="310"/>
                </a:lnTo>
                <a:lnTo>
                  <a:pt x="216" y="310"/>
                </a:lnTo>
                <a:lnTo>
                  <a:pt x="216" y="310"/>
                </a:lnTo>
                <a:lnTo>
                  <a:pt x="216" y="311"/>
                </a:lnTo>
                <a:lnTo>
                  <a:pt x="216" y="311"/>
                </a:lnTo>
                <a:lnTo>
                  <a:pt x="217" y="311"/>
                </a:lnTo>
                <a:lnTo>
                  <a:pt x="217" y="312"/>
                </a:lnTo>
                <a:lnTo>
                  <a:pt x="217" y="312"/>
                </a:lnTo>
                <a:lnTo>
                  <a:pt x="217" y="313"/>
                </a:lnTo>
                <a:lnTo>
                  <a:pt x="216" y="313"/>
                </a:lnTo>
                <a:lnTo>
                  <a:pt x="216" y="313"/>
                </a:lnTo>
                <a:lnTo>
                  <a:pt x="217" y="313"/>
                </a:lnTo>
                <a:lnTo>
                  <a:pt x="217" y="314"/>
                </a:lnTo>
                <a:lnTo>
                  <a:pt x="217" y="314"/>
                </a:lnTo>
                <a:lnTo>
                  <a:pt x="217" y="314"/>
                </a:lnTo>
                <a:lnTo>
                  <a:pt x="217" y="315"/>
                </a:lnTo>
                <a:lnTo>
                  <a:pt x="217" y="315"/>
                </a:lnTo>
                <a:lnTo>
                  <a:pt x="217" y="315"/>
                </a:lnTo>
                <a:lnTo>
                  <a:pt x="217" y="315"/>
                </a:lnTo>
                <a:lnTo>
                  <a:pt x="216" y="315"/>
                </a:lnTo>
                <a:lnTo>
                  <a:pt x="216" y="316"/>
                </a:lnTo>
                <a:lnTo>
                  <a:pt x="216" y="316"/>
                </a:lnTo>
                <a:lnTo>
                  <a:pt x="216" y="316"/>
                </a:lnTo>
                <a:lnTo>
                  <a:pt x="216" y="315"/>
                </a:lnTo>
                <a:lnTo>
                  <a:pt x="215" y="315"/>
                </a:lnTo>
                <a:lnTo>
                  <a:pt x="215" y="316"/>
                </a:lnTo>
                <a:lnTo>
                  <a:pt x="215" y="316"/>
                </a:lnTo>
                <a:lnTo>
                  <a:pt x="215" y="317"/>
                </a:lnTo>
                <a:lnTo>
                  <a:pt x="214" y="317"/>
                </a:lnTo>
                <a:lnTo>
                  <a:pt x="214" y="317"/>
                </a:lnTo>
                <a:lnTo>
                  <a:pt x="214" y="317"/>
                </a:lnTo>
                <a:lnTo>
                  <a:pt x="214" y="318"/>
                </a:lnTo>
                <a:lnTo>
                  <a:pt x="214" y="318"/>
                </a:lnTo>
                <a:lnTo>
                  <a:pt x="214" y="318"/>
                </a:lnTo>
                <a:lnTo>
                  <a:pt x="214" y="319"/>
                </a:lnTo>
                <a:lnTo>
                  <a:pt x="214" y="319"/>
                </a:lnTo>
                <a:lnTo>
                  <a:pt x="214" y="319"/>
                </a:lnTo>
                <a:lnTo>
                  <a:pt x="214" y="319"/>
                </a:lnTo>
                <a:lnTo>
                  <a:pt x="214" y="319"/>
                </a:lnTo>
                <a:lnTo>
                  <a:pt x="214" y="320"/>
                </a:lnTo>
                <a:lnTo>
                  <a:pt x="214" y="320"/>
                </a:lnTo>
                <a:lnTo>
                  <a:pt x="214" y="321"/>
                </a:lnTo>
                <a:lnTo>
                  <a:pt x="214" y="321"/>
                </a:lnTo>
                <a:lnTo>
                  <a:pt x="214" y="321"/>
                </a:lnTo>
                <a:lnTo>
                  <a:pt x="214" y="321"/>
                </a:lnTo>
                <a:lnTo>
                  <a:pt x="214" y="321"/>
                </a:lnTo>
                <a:lnTo>
                  <a:pt x="214" y="322"/>
                </a:lnTo>
                <a:lnTo>
                  <a:pt x="215" y="322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4"/>
                </a:lnTo>
                <a:lnTo>
                  <a:pt x="215" y="324"/>
                </a:lnTo>
                <a:lnTo>
                  <a:pt x="215" y="324"/>
                </a:lnTo>
                <a:lnTo>
                  <a:pt x="215" y="325"/>
                </a:lnTo>
                <a:lnTo>
                  <a:pt x="215" y="325"/>
                </a:lnTo>
                <a:lnTo>
                  <a:pt x="215" y="326"/>
                </a:lnTo>
                <a:lnTo>
                  <a:pt x="216" y="326"/>
                </a:lnTo>
                <a:lnTo>
                  <a:pt x="216" y="326"/>
                </a:lnTo>
                <a:lnTo>
                  <a:pt x="215" y="326"/>
                </a:lnTo>
                <a:lnTo>
                  <a:pt x="215" y="327"/>
                </a:lnTo>
                <a:lnTo>
                  <a:pt x="215" y="327"/>
                </a:lnTo>
                <a:lnTo>
                  <a:pt x="215" y="327"/>
                </a:lnTo>
                <a:lnTo>
                  <a:pt x="216" y="327"/>
                </a:lnTo>
                <a:lnTo>
                  <a:pt x="216" y="328"/>
                </a:lnTo>
                <a:lnTo>
                  <a:pt x="215" y="328"/>
                </a:lnTo>
                <a:lnTo>
                  <a:pt x="215" y="328"/>
                </a:lnTo>
                <a:lnTo>
                  <a:pt x="215" y="329"/>
                </a:lnTo>
                <a:lnTo>
                  <a:pt x="215" y="329"/>
                </a:lnTo>
                <a:lnTo>
                  <a:pt x="216" y="329"/>
                </a:lnTo>
                <a:lnTo>
                  <a:pt x="216" y="330"/>
                </a:lnTo>
                <a:lnTo>
                  <a:pt x="215" y="330"/>
                </a:lnTo>
                <a:lnTo>
                  <a:pt x="215" y="330"/>
                </a:lnTo>
                <a:lnTo>
                  <a:pt x="215" y="331"/>
                </a:lnTo>
                <a:lnTo>
                  <a:pt x="215" y="331"/>
                </a:lnTo>
                <a:lnTo>
                  <a:pt x="215" y="331"/>
                </a:lnTo>
                <a:lnTo>
                  <a:pt x="214" y="331"/>
                </a:lnTo>
                <a:lnTo>
                  <a:pt x="214" y="331"/>
                </a:lnTo>
                <a:lnTo>
                  <a:pt x="214" y="331"/>
                </a:lnTo>
                <a:lnTo>
                  <a:pt x="214" y="331"/>
                </a:lnTo>
                <a:lnTo>
                  <a:pt x="213" y="331"/>
                </a:lnTo>
                <a:lnTo>
                  <a:pt x="213" y="331"/>
                </a:lnTo>
                <a:lnTo>
                  <a:pt x="212" y="331"/>
                </a:lnTo>
                <a:lnTo>
                  <a:pt x="212" y="332"/>
                </a:lnTo>
                <a:lnTo>
                  <a:pt x="211" y="332"/>
                </a:lnTo>
                <a:lnTo>
                  <a:pt x="211" y="332"/>
                </a:lnTo>
                <a:lnTo>
                  <a:pt x="210" y="332"/>
                </a:lnTo>
                <a:lnTo>
                  <a:pt x="210" y="332"/>
                </a:lnTo>
                <a:lnTo>
                  <a:pt x="210" y="332"/>
                </a:lnTo>
                <a:lnTo>
                  <a:pt x="210" y="332"/>
                </a:lnTo>
                <a:lnTo>
                  <a:pt x="210" y="333"/>
                </a:lnTo>
                <a:lnTo>
                  <a:pt x="209" y="333"/>
                </a:lnTo>
                <a:lnTo>
                  <a:pt x="209" y="334"/>
                </a:lnTo>
                <a:lnTo>
                  <a:pt x="209" y="334"/>
                </a:lnTo>
                <a:lnTo>
                  <a:pt x="208" y="334"/>
                </a:lnTo>
                <a:lnTo>
                  <a:pt x="208" y="335"/>
                </a:lnTo>
                <a:lnTo>
                  <a:pt x="208" y="335"/>
                </a:lnTo>
                <a:lnTo>
                  <a:pt x="208" y="335"/>
                </a:lnTo>
                <a:lnTo>
                  <a:pt x="207" y="336"/>
                </a:lnTo>
                <a:lnTo>
                  <a:pt x="207" y="336"/>
                </a:lnTo>
                <a:lnTo>
                  <a:pt x="207" y="337"/>
                </a:lnTo>
                <a:lnTo>
                  <a:pt x="207" y="337"/>
                </a:lnTo>
                <a:lnTo>
                  <a:pt x="207" y="338"/>
                </a:lnTo>
                <a:lnTo>
                  <a:pt x="207" y="338"/>
                </a:lnTo>
                <a:lnTo>
                  <a:pt x="207" y="339"/>
                </a:lnTo>
                <a:lnTo>
                  <a:pt x="207" y="339"/>
                </a:lnTo>
                <a:lnTo>
                  <a:pt x="207" y="340"/>
                </a:lnTo>
                <a:lnTo>
                  <a:pt x="207" y="340"/>
                </a:lnTo>
                <a:lnTo>
                  <a:pt x="207" y="340"/>
                </a:lnTo>
                <a:lnTo>
                  <a:pt x="207" y="341"/>
                </a:lnTo>
                <a:lnTo>
                  <a:pt x="207" y="341"/>
                </a:lnTo>
                <a:lnTo>
                  <a:pt x="207" y="342"/>
                </a:lnTo>
                <a:lnTo>
                  <a:pt x="207" y="342"/>
                </a:lnTo>
                <a:lnTo>
                  <a:pt x="207" y="342"/>
                </a:lnTo>
                <a:lnTo>
                  <a:pt x="207" y="342"/>
                </a:lnTo>
                <a:lnTo>
                  <a:pt x="207" y="343"/>
                </a:lnTo>
                <a:lnTo>
                  <a:pt x="206" y="343"/>
                </a:lnTo>
                <a:lnTo>
                  <a:pt x="206" y="343"/>
                </a:lnTo>
                <a:lnTo>
                  <a:pt x="206" y="343"/>
                </a:lnTo>
                <a:lnTo>
                  <a:pt x="206" y="344"/>
                </a:lnTo>
                <a:lnTo>
                  <a:pt x="205" y="344"/>
                </a:lnTo>
                <a:lnTo>
                  <a:pt x="205" y="344"/>
                </a:lnTo>
                <a:lnTo>
                  <a:pt x="204" y="344"/>
                </a:lnTo>
                <a:lnTo>
                  <a:pt x="204" y="344"/>
                </a:lnTo>
                <a:lnTo>
                  <a:pt x="204" y="344"/>
                </a:lnTo>
                <a:lnTo>
                  <a:pt x="204" y="344"/>
                </a:lnTo>
                <a:lnTo>
                  <a:pt x="204" y="344"/>
                </a:lnTo>
                <a:lnTo>
                  <a:pt x="204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6"/>
                </a:lnTo>
                <a:lnTo>
                  <a:pt x="203" y="346"/>
                </a:lnTo>
                <a:lnTo>
                  <a:pt x="202" y="346"/>
                </a:lnTo>
                <a:lnTo>
                  <a:pt x="202" y="347"/>
                </a:lnTo>
                <a:lnTo>
                  <a:pt x="202" y="347"/>
                </a:lnTo>
                <a:lnTo>
                  <a:pt x="202" y="348"/>
                </a:lnTo>
                <a:lnTo>
                  <a:pt x="202" y="348"/>
                </a:lnTo>
                <a:lnTo>
                  <a:pt x="202" y="348"/>
                </a:lnTo>
                <a:lnTo>
                  <a:pt x="202" y="349"/>
                </a:lnTo>
                <a:lnTo>
                  <a:pt x="201" y="349"/>
                </a:lnTo>
                <a:lnTo>
                  <a:pt x="201" y="349"/>
                </a:lnTo>
                <a:lnTo>
                  <a:pt x="201" y="349"/>
                </a:lnTo>
                <a:lnTo>
                  <a:pt x="200" y="350"/>
                </a:lnTo>
                <a:lnTo>
                  <a:pt x="200" y="350"/>
                </a:lnTo>
                <a:lnTo>
                  <a:pt x="199" y="350"/>
                </a:lnTo>
                <a:lnTo>
                  <a:pt x="199" y="350"/>
                </a:lnTo>
                <a:lnTo>
                  <a:pt x="198" y="350"/>
                </a:lnTo>
                <a:lnTo>
                  <a:pt x="198" y="350"/>
                </a:lnTo>
                <a:lnTo>
                  <a:pt x="198" y="351"/>
                </a:lnTo>
                <a:lnTo>
                  <a:pt x="197" y="351"/>
                </a:lnTo>
                <a:lnTo>
                  <a:pt x="197" y="351"/>
                </a:lnTo>
                <a:lnTo>
                  <a:pt x="196" y="351"/>
                </a:lnTo>
                <a:lnTo>
                  <a:pt x="196" y="351"/>
                </a:lnTo>
                <a:lnTo>
                  <a:pt x="195" y="352"/>
                </a:lnTo>
                <a:lnTo>
                  <a:pt x="195" y="352"/>
                </a:lnTo>
                <a:lnTo>
                  <a:pt x="194" y="352"/>
                </a:lnTo>
                <a:lnTo>
                  <a:pt x="194" y="352"/>
                </a:lnTo>
                <a:lnTo>
                  <a:pt x="194" y="352"/>
                </a:lnTo>
                <a:lnTo>
                  <a:pt x="194" y="352"/>
                </a:lnTo>
                <a:lnTo>
                  <a:pt x="193" y="352"/>
                </a:lnTo>
                <a:lnTo>
                  <a:pt x="193" y="352"/>
                </a:lnTo>
                <a:lnTo>
                  <a:pt x="193" y="352"/>
                </a:lnTo>
                <a:lnTo>
                  <a:pt x="193" y="352"/>
                </a:lnTo>
                <a:lnTo>
                  <a:pt x="193" y="353"/>
                </a:lnTo>
                <a:lnTo>
                  <a:pt x="192" y="353"/>
                </a:lnTo>
                <a:lnTo>
                  <a:pt x="192" y="353"/>
                </a:lnTo>
                <a:lnTo>
                  <a:pt x="191" y="353"/>
                </a:lnTo>
                <a:lnTo>
                  <a:pt x="191" y="353"/>
                </a:lnTo>
                <a:lnTo>
                  <a:pt x="191" y="353"/>
                </a:lnTo>
                <a:lnTo>
                  <a:pt x="191" y="354"/>
                </a:lnTo>
                <a:lnTo>
                  <a:pt x="190" y="354"/>
                </a:lnTo>
                <a:lnTo>
                  <a:pt x="190" y="354"/>
                </a:lnTo>
                <a:lnTo>
                  <a:pt x="190" y="354"/>
                </a:lnTo>
                <a:lnTo>
                  <a:pt x="190" y="355"/>
                </a:lnTo>
                <a:lnTo>
                  <a:pt x="189" y="355"/>
                </a:lnTo>
                <a:lnTo>
                  <a:pt x="189" y="355"/>
                </a:lnTo>
                <a:lnTo>
                  <a:pt x="188" y="355"/>
                </a:lnTo>
                <a:lnTo>
                  <a:pt x="188" y="355"/>
                </a:lnTo>
                <a:lnTo>
                  <a:pt x="188" y="354"/>
                </a:lnTo>
                <a:lnTo>
                  <a:pt x="188" y="354"/>
                </a:lnTo>
                <a:lnTo>
                  <a:pt x="188" y="353"/>
                </a:lnTo>
                <a:lnTo>
                  <a:pt x="188" y="353"/>
                </a:lnTo>
                <a:lnTo>
                  <a:pt x="188" y="353"/>
                </a:lnTo>
                <a:lnTo>
                  <a:pt x="188" y="352"/>
                </a:lnTo>
                <a:lnTo>
                  <a:pt x="188" y="352"/>
                </a:lnTo>
                <a:lnTo>
                  <a:pt x="187" y="352"/>
                </a:lnTo>
                <a:lnTo>
                  <a:pt x="187" y="351"/>
                </a:lnTo>
                <a:lnTo>
                  <a:pt x="187" y="351"/>
                </a:lnTo>
                <a:lnTo>
                  <a:pt x="187" y="350"/>
                </a:lnTo>
                <a:lnTo>
                  <a:pt x="187" y="350"/>
                </a:lnTo>
                <a:lnTo>
                  <a:pt x="187" y="349"/>
                </a:lnTo>
                <a:lnTo>
                  <a:pt x="186" y="349"/>
                </a:lnTo>
                <a:lnTo>
                  <a:pt x="186" y="349"/>
                </a:lnTo>
                <a:lnTo>
                  <a:pt x="186" y="349"/>
                </a:lnTo>
                <a:lnTo>
                  <a:pt x="185" y="348"/>
                </a:lnTo>
                <a:lnTo>
                  <a:pt x="185" y="348"/>
                </a:lnTo>
                <a:lnTo>
                  <a:pt x="185" y="348"/>
                </a:lnTo>
                <a:lnTo>
                  <a:pt x="184" y="348"/>
                </a:lnTo>
                <a:lnTo>
                  <a:pt x="184" y="348"/>
                </a:lnTo>
                <a:lnTo>
                  <a:pt x="183" y="348"/>
                </a:lnTo>
                <a:lnTo>
                  <a:pt x="183" y="348"/>
                </a:lnTo>
                <a:lnTo>
                  <a:pt x="182" y="348"/>
                </a:lnTo>
                <a:lnTo>
                  <a:pt x="182" y="348"/>
                </a:lnTo>
                <a:lnTo>
                  <a:pt x="182" y="348"/>
                </a:lnTo>
                <a:lnTo>
                  <a:pt x="182" y="347"/>
                </a:lnTo>
                <a:lnTo>
                  <a:pt x="181" y="347"/>
                </a:lnTo>
                <a:lnTo>
                  <a:pt x="181" y="347"/>
                </a:lnTo>
                <a:lnTo>
                  <a:pt x="181" y="347"/>
                </a:lnTo>
                <a:lnTo>
                  <a:pt x="181" y="347"/>
                </a:lnTo>
                <a:lnTo>
                  <a:pt x="180" y="347"/>
                </a:lnTo>
                <a:lnTo>
                  <a:pt x="180" y="346"/>
                </a:lnTo>
                <a:lnTo>
                  <a:pt x="179" y="346"/>
                </a:lnTo>
                <a:lnTo>
                  <a:pt x="179" y="346"/>
                </a:lnTo>
                <a:lnTo>
                  <a:pt x="178" y="346"/>
                </a:lnTo>
                <a:lnTo>
                  <a:pt x="178" y="346"/>
                </a:lnTo>
                <a:lnTo>
                  <a:pt x="177" y="346"/>
                </a:lnTo>
                <a:lnTo>
                  <a:pt x="177" y="346"/>
                </a:lnTo>
                <a:lnTo>
                  <a:pt x="177" y="346"/>
                </a:lnTo>
                <a:lnTo>
                  <a:pt x="176" y="346"/>
                </a:lnTo>
                <a:lnTo>
                  <a:pt x="176" y="346"/>
                </a:lnTo>
                <a:lnTo>
                  <a:pt x="175" y="346"/>
                </a:lnTo>
                <a:lnTo>
                  <a:pt x="175" y="346"/>
                </a:lnTo>
                <a:lnTo>
                  <a:pt x="175" y="345"/>
                </a:lnTo>
                <a:lnTo>
                  <a:pt x="174" y="345"/>
                </a:lnTo>
                <a:lnTo>
                  <a:pt x="174" y="345"/>
                </a:lnTo>
                <a:lnTo>
                  <a:pt x="174" y="344"/>
                </a:lnTo>
                <a:lnTo>
                  <a:pt x="174" y="344"/>
                </a:lnTo>
                <a:lnTo>
                  <a:pt x="173" y="344"/>
                </a:lnTo>
                <a:lnTo>
                  <a:pt x="173" y="344"/>
                </a:lnTo>
                <a:lnTo>
                  <a:pt x="173" y="343"/>
                </a:lnTo>
                <a:lnTo>
                  <a:pt x="173" y="343"/>
                </a:lnTo>
                <a:lnTo>
                  <a:pt x="173" y="343"/>
                </a:lnTo>
                <a:lnTo>
                  <a:pt x="173" y="342"/>
                </a:lnTo>
                <a:lnTo>
                  <a:pt x="172" y="342"/>
                </a:lnTo>
                <a:lnTo>
                  <a:pt x="172" y="342"/>
                </a:lnTo>
                <a:lnTo>
                  <a:pt x="172" y="342"/>
                </a:lnTo>
                <a:lnTo>
                  <a:pt x="172" y="342"/>
                </a:lnTo>
                <a:lnTo>
                  <a:pt x="172" y="342"/>
                </a:lnTo>
                <a:lnTo>
                  <a:pt x="171" y="342"/>
                </a:lnTo>
                <a:lnTo>
                  <a:pt x="171" y="341"/>
                </a:lnTo>
                <a:lnTo>
                  <a:pt x="170" y="341"/>
                </a:lnTo>
                <a:lnTo>
                  <a:pt x="170" y="341"/>
                </a:lnTo>
                <a:lnTo>
                  <a:pt x="169" y="341"/>
                </a:lnTo>
                <a:lnTo>
                  <a:pt x="169" y="341"/>
                </a:lnTo>
                <a:lnTo>
                  <a:pt x="169" y="341"/>
                </a:lnTo>
                <a:lnTo>
                  <a:pt x="169" y="341"/>
                </a:lnTo>
                <a:lnTo>
                  <a:pt x="168" y="341"/>
                </a:lnTo>
                <a:lnTo>
                  <a:pt x="168" y="341"/>
                </a:lnTo>
                <a:lnTo>
                  <a:pt x="167" y="341"/>
                </a:lnTo>
                <a:lnTo>
                  <a:pt x="167" y="341"/>
                </a:lnTo>
                <a:lnTo>
                  <a:pt x="166" y="341"/>
                </a:lnTo>
                <a:lnTo>
                  <a:pt x="166" y="340"/>
                </a:lnTo>
                <a:lnTo>
                  <a:pt x="166" y="340"/>
                </a:lnTo>
                <a:lnTo>
                  <a:pt x="166" y="340"/>
                </a:lnTo>
                <a:lnTo>
                  <a:pt x="166" y="339"/>
                </a:lnTo>
                <a:lnTo>
                  <a:pt x="166" y="339"/>
                </a:lnTo>
                <a:lnTo>
                  <a:pt x="166" y="338"/>
                </a:lnTo>
                <a:lnTo>
                  <a:pt x="166" y="338"/>
                </a:lnTo>
                <a:lnTo>
                  <a:pt x="166" y="337"/>
                </a:lnTo>
                <a:lnTo>
                  <a:pt x="166" y="337"/>
                </a:lnTo>
                <a:lnTo>
                  <a:pt x="166" y="336"/>
                </a:lnTo>
                <a:lnTo>
                  <a:pt x="165" y="336"/>
                </a:lnTo>
                <a:lnTo>
                  <a:pt x="165" y="336"/>
                </a:lnTo>
                <a:lnTo>
                  <a:pt x="165" y="335"/>
                </a:lnTo>
                <a:lnTo>
                  <a:pt x="165" y="335"/>
                </a:lnTo>
                <a:lnTo>
                  <a:pt x="165" y="335"/>
                </a:lnTo>
                <a:lnTo>
                  <a:pt x="165" y="334"/>
                </a:lnTo>
                <a:lnTo>
                  <a:pt x="165" y="334"/>
                </a:lnTo>
                <a:lnTo>
                  <a:pt x="165" y="333"/>
                </a:lnTo>
                <a:lnTo>
                  <a:pt x="165" y="333"/>
                </a:lnTo>
                <a:lnTo>
                  <a:pt x="164" y="333"/>
                </a:lnTo>
                <a:lnTo>
                  <a:pt x="164" y="332"/>
                </a:lnTo>
                <a:lnTo>
                  <a:pt x="164" y="332"/>
                </a:lnTo>
                <a:lnTo>
                  <a:pt x="164" y="332"/>
                </a:lnTo>
                <a:lnTo>
                  <a:pt x="164" y="331"/>
                </a:lnTo>
                <a:lnTo>
                  <a:pt x="163" y="331"/>
                </a:lnTo>
                <a:lnTo>
                  <a:pt x="163" y="331"/>
                </a:lnTo>
                <a:lnTo>
                  <a:pt x="162" y="331"/>
                </a:lnTo>
                <a:lnTo>
                  <a:pt x="162" y="331"/>
                </a:lnTo>
                <a:lnTo>
                  <a:pt x="162" y="330"/>
                </a:lnTo>
                <a:lnTo>
                  <a:pt x="161" y="330"/>
                </a:lnTo>
                <a:lnTo>
                  <a:pt x="161" y="330"/>
                </a:lnTo>
                <a:lnTo>
                  <a:pt x="160" y="330"/>
                </a:lnTo>
                <a:lnTo>
                  <a:pt x="160" y="329"/>
                </a:lnTo>
                <a:lnTo>
                  <a:pt x="160" y="329"/>
                </a:lnTo>
                <a:lnTo>
                  <a:pt x="159" y="329"/>
                </a:lnTo>
                <a:lnTo>
                  <a:pt x="159" y="328"/>
                </a:lnTo>
                <a:lnTo>
                  <a:pt x="158" y="328"/>
                </a:lnTo>
                <a:lnTo>
                  <a:pt x="158" y="327"/>
                </a:lnTo>
                <a:lnTo>
                  <a:pt x="158" y="327"/>
                </a:lnTo>
                <a:lnTo>
                  <a:pt x="156" y="325"/>
                </a:lnTo>
                <a:lnTo>
                  <a:pt x="156" y="325"/>
                </a:lnTo>
                <a:lnTo>
                  <a:pt x="156" y="324"/>
                </a:lnTo>
                <a:lnTo>
                  <a:pt x="156" y="324"/>
                </a:lnTo>
                <a:lnTo>
                  <a:pt x="157" y="323"/>
                </a:lnTo>
                <a:lnTo>
                  <a:pt x="157" y="323"/>
                </a:lnTo>
                <a:lnTo>
                  <a:pt x="157" y="322"/>
                </a:lnTo>
                <a:lnTo>
                  <a:pt x="156" y="322"/>
                </a:lnTo>
                <a:lnTo>
                  <a:pt x="156" y="321"/>
                </a:lnTo>
                <a:lnTo>
                  <a:pt x="155" y="321"/>
                </a:lnTo>
                <a:lnTo>
                  <a:pt x="155" y="321"/>
                </a:lnTo>
                <a:lnTo>
                  <a:pt x="154" y="321"/>
                </a:lnTo>
                <a:lnTo>
                  <a:pt x="153" y="321"/>
                </a:lnTo>
                <a:lnTo>
                  <a:pt x="153" y="321"/>
                </a:lnTo>
                <a:lnTo>
                  <a:pt x="152" y="321"/>
                </a:lnTo>
                <a:lnTo>
                  <a:pt x="152" y="320"/>
                </a:lnTo>
                <a:lnTo>
                  <a:pt x="151" y="320"/>
                </a:lnTo>
                <a:lnTo>
                  <a:pt x="151" y="320"/>
                </a:lnTo>
                <a:lnTo>
                  <a:pt x="151" y="319"/>
                </a:lnTo>
                <a:lnTo>
                  <a:pt x="150" y="319"/>
                </a:lnTo>
                <a:lnTo>
                  <a:pt x="150" y="319"/>
                </a:lnTo>
                <a:lnTo>
                  <a:pt x="149" y="319"/>
                </a:lnTo>
                <a:lnTo>
                  <a:pt x="148" y="319"/>
                </a:lnTo>
                <a:lnTo>
                  <a:pt x="148" y="320"/>
                </a:lnTo>
                <a:lnTo>
                  <a:pt x="147" y="320"/>
                </a:lnTo>
                <a:lnTo>
                  <a:pt x="146" y="320"/>
                </a:lnTo>
                <a:lnTo>
                  <a:pt x="146" y="319"/>
                </a:lnTo>
                <a:lnTo>
                  <a:pt x="145" y="319"/>
                </a:lnTo>
                <a:lnTo>
                  <a:pt x="144" y="320"/>
                </a:lnTo>
                <a:lnTo>
                  <a:pt x="144" y="320"/>
                </a:lnTo>
                <a:lnTo>
                  <a:pt x="143" y="320"/>
                </a:lnTo>
                <a:lnTo>
                  <a:pt x="142" y="320"/>
                </a:lnTo>
                <a:lnTo>
                  <a:pt x="142" y="320"/>
                </a:lnTo>
                <a:lnTo>
                  <a:pt x="141" y="320"/>
                </a:lnTo>
                <a:lnTo>
                  <a:pt x="140" y="320"/>
                </a:lnTo>
                <a:lnTo>
                  <a:pt x="139" y="320"/>
                </a:lnTo>
                <a:lnTo>
                  <a:pt x="139" y="320"/>
                </a:lnTo>
                <a:lnTo>
                  <a:pt x="138" y="320"/>
                </a:lnTo>
                <a:lnTo>
                  <a:pt x="137" y="320"/>
                </a:lnTo>
                <a:lnTo>
                  <a:pt x="136" y="320"/>
                </a:lnTo>
                <a:lnTo>
                  <a:pt x="136" y="320"/>
                </a:lnTo>
                <a:lnTo>
                  <a:pt x="135" y="320"/>
                </a:lnTo>
                <a:lnTo>
                  <a:pt x="135" y="320"/>
                </a:lnTo>
                <a:lnTo>
                  <a:pt x="134" y="320"/>
                </a:lnTo>
                <a:lnTo>
                  <a:pt x="134" y="320"/>
                </a:lnTo>
                <a:lnTo>
                  <a:pt x="133" y="320"/>
                </a:lnTo>
                <a:lnTo>
                  <a:pt x="133" y="320"/>
                </a:lnTo>
                <a:lnTo>
                  <a:pt x="132" y="320"/>
                </a:lnTo>
                <a:lnTo>
                  <a:pt x="131" y="320"/>
                </a:lnTo>
                <a:lnTo>
                  <a:pt x="130" y="321"/>
                </a:lnTo>
                <a:lnTo>
                  <a:pt x="129" y="321"/>
                </a:lnTo>
                <a:lnTo>
                  <a:pt x="129" y="321"/>
                </a:lnTo>
                <a:lnTo>
                  <a:pt x="128" y="321"/>
                </a:lnTo>
                <a:lnTo>
                  <a:pt x="127" y="321"/>
                </a:lnTo>
                <a:lnTo>
                  <a:pt x="126" y="322"/>
                </a:lnTo>
                <a:lnTo>
                  <a:pt x="126" y="322"/>
                </a:lnTo>
                <a:lnTo>
                  <a:pt x="124" y="322"/>
                </a:lnTo>
                <a:lnTo>
                  <a:pt x="124" y="322"/>
                </a:lnTo>
                <a:lnTo>
                  <a:pt x="123" y="322"/>
                </a:lnTo>
                <a:lnTo>
                  <a:pt x="122" y="322"/>
                </a:lnTo>
                <a:lnTo>
                  <a:pt x="122" y="322"/>
                </a:lnTo>
                <a:lnTo>
                  <a:pt x="121" y="322"/>
                </a:lnTo>
                <a:lnTo>
                  <a:pt x="120" y="321"/>
                </a:lnTo>
                <a:lnTo>
                  <a:pt x="120" y="321"/>
                </a:lnTo>
                <a:lnTo>
                  <a:pt x="119" y="321"/>
                </a:lnTo>
                <a:lnTo>
                  <a:pt x="119" y="320"/>
                </a:lnTo>
                <a:lnTo>
                  <a:pt x="117" y="319"/>
                </a:lnTo>
                <a:lnTo>
                  <a:pt x="117" y="318"/>
                </a:lnTo>
                <a:lnTo>
                  <a:pt x="115" y="317"/>
                </a:lnTo>
                <a:lnTo>
                  <a:pt x="114" y="317"/>
                </a:lnTo>
                <a:lnTo>
                  <a:pt x="113" y="316"/>
                </a:lnTo>
                <a:lnTo>
                  <a:pt x="112" y="316"/>
                </a:lnTo>
                <a:lnTo>
                  <a:pt x="111" y="316"/>
                </a:lnTo>
                <a:lnTo>
                  <a:pt x="110" y="316"/>
                </a:lnTo>
                <a:lnTo>
                  <a:pt x="110" y="315"/>
                </a:lnTo>
                <a:lnTo>
                  <a:pt x="109" y="315"/>
                </a:lnTo>
                <a:lnTo>
                  <a:pt x="108" y="315"/>
                </a:lnTo>
                <a:lnTo>
                  <a:pt x="108" y="315"/>
                </a:lnTo>
                <a:lnTo>
                  <a:pt x="107" y="315"/>
                </a:lnTo>
                <a:lnTo>
                  <a:pt x="107" y="315"/>
                </a:lnTo>
                <a:lnTo>
                  <a:pt x="106" y="314"/>
                </a:lnTo>
                <a:lnTo>
                  <a:pt x="106" y="314"/>
                </a:lnTo>
                <a:lnTo>
                  <a:pt x="106" y="313"/>
                </a:lnTo>
                <a:lnTo>
                  <a:pt x="105" y="313"/>
                </a:lnTo>
                <a:lnTo>
                  <a:pt x="104" y="312"/>
                </a:lnTo>
                <a:lnTo>
                  <a:pt x="103" y="312"/>
                </a:lnTo>
                <a:lnTo>
                  <a:pt x="102" y="312"/>
                </a:lnTo>
                <a:lnTo>
                  <a:pt x="102" y="311"/>
                </a:lnTo>
                <a:lnTo>
                  <a:pt x="101" y="311"/>
                </a:lnTo>
                <a:lnTo>
                  <a:pt x="100" y="310"/>
                </a:lnTo>
                <a:lnTo>
                  <a:pt x="99" y="310"/>
                </a:lnTo>
                <a:lnTo>
                  <a:pt x="98" y="310"/>
                </a:lnTo>
                <a:lnTo>
                  <a:pt x="97" y="310"/>
                </a:lnTo>
                <a:lnTo>
                  <a:pt x="95" y="309"/>
                </a:lnTo>
                <a:lnTo>
                  <a:pt x="94" y="309"/>
                </a:lnTo>
                <a:lnTo>
                  <a:pt x="93" y="307"/>
                </a:lnTo>
                <a:lnTo>
                  <a:pt x="92" y="307"/>
                </a:lnTo>
                <a:lnTo>
                  <a:pt x="91" y="306"/>
                </a:lnTo>
                <a:lnTo>
                  <a:pt x="91" y="306"/>
                </a:lnTo>
                <a:lnTo>
                  <a:pt x="91" y="305"/>
                </a:lnTo>
                <a:lnTo>
                  <a:pt x="90" y="303"/>
                </a:lnTo>
                <a:lnTo>
                  <a:pt x="90" y="302"/>
                </a:lnTo>
                <a:lnTo>
                  <a:pt x="90" y="302"/>
                </a:lnTo>
                <a:lnTo>
                  <a:pt x="90" y="302"/>
                </a:lnTo>
                <a:lnTo>
                  <a:pt x="89" y="301"/>
                </a:lnTo>
                <a:lnTo>
                  <a:pt x="89" y="300"/>
                </a:lnTo>
                <a:lnTo>
                  <a:pt x="88" y="299"/>
                </a:lnTo>
                <a:lnTo>
                  <a:pt x="88" y="299"/>
                </a:lnTo>
                <a:lnTo>
                  <a:pt x="87" y="299"/>
                </a:lnTo>
                <a:lnTo>
                  <a:pt x="86" y="298"/>
                </a:lnTo>
                <a:lnTo>
                  <a:pt x="86" y="298"/>
                </a:lnTo>
                <a:lnTo>
                  <a:pt x="86" y="298"/>
                </a:lnTo>
                <a:lnTo>
                  <a:pt x="86" y="297"/>
                </a:lnTo>
                <a:lnTo>
                  <a:pt x="85" y="297"/>
                </a:lnTo>
                <a:lnTo>
                  <a:pt x="84" y="296"/>
                </a:lnTo>
                <a:lnTo>
                  <a:pt x="83" y="295"/>
                </a:lnTo>
                <a:lnTo>
                  <a:pt x="82" y="294"/>
                </a:lnTo>
                <a:lnTo>
                  <a:pt x="81" y="294"/>
                </a:lnTo>
                <a:lnTo>
                  <a:pt x="81" y="293"/>
                </a:lnTo>
                <a:lnTo>
                  <a:pt x="81" y="293"/>
                </a:lnTo>
                <a:lnTo>
                  <a:pt x="80" y="293"/>
                </a:lnTo>
                <a:lnTo>
                  <a:pt x="80" y="293"/>
                </a:lnTo>
                <a:lnTo>
                  <a:pt x="80" y="293"/>
                </a:lnTo>
                <a:lnTo>
                  <a:pt x="79" y="292"/>
                </a:lnTo>
                <a:lnTo>
                  <a:pt x="79" y="292"/>
                </a:lnTo>
                <a:lnTo>
                  <a:pt x="79" y="291"/>
                </a:lnTo>
                <a:lnTo>
                  <a:pt x="78" y="291"/>
                </a:lnTo>
                <a:lnTo>
                  <a:pt x="78" y="290"/>
                </a:lnTo>
                <a:lnTo>
                  <a:pt x="77" y="290"/>
                </a:lnTo>
                <a:lnTo>
                  <a:pt x="77" y="290"/>
                </a:lnTo>
                <a:lnTo>
                  <a:pt x="76" y="290"/>
                </a:lnTo>
                <a:lnTo>
                  <a:pt x="75" y="290"/>
                </a:lnTo>
                <a:lnTo>
                  <a:pt x="75" y="290"/>
                </a:lnTo>
                <a:lnTo>
                  <a:pt x="75" y="290"/>
                </a:lnTo>
                <a:lnTo>
                  <a:pt x="74" y="289"/>
                </a:lnTo>
                <a:lnTo>
                  <a:pt x="74" y="289"/>
                </a:lnTo>
                <a:lnTo>
                  <a:pt x="73" y="289"/>
                </a:lnTo>
                <a:lnTo>
                  <a:pt x="73" y="288"/>
                </a:lnTo>
                <a:lnTo>
                  <a:pt x="72" y="287"/>
                </a:lnTo>
                <a:lnTo>
                  <a:pt x="72" y="287"/>
                </a:lnTo>
                <a:lnTo>
                  <a:pt x="70" y="286"/>
                </a:lnTo>
                <a:lnTo>
                  <a:pt x="69" y="285"/>
                </a:lnTo>
                <a:lnTo>
                  <a:pt x="67" y="285"/>
                </a:lnTo>
                <a:lnTo>
                  <a:pt x="66" y="285"/>
                </a:lnTo>
                <a:lnTo>
                  <a:pt x="65" y="284"/>
                </a:lnTo>
                <a:lnTo>
                  <a:pt x="65" y="284"/>
                </a:lnTo>
                <a:lnTo>
                  <a:pt x="65" y="283"/>
                </a:lnTo>
                <a:lnTo>
                  <a:pt x="63" y="282"/>
                </a:lnTo>
                <a:lnTo>
                  <a:pt x="62" y="282"/>
                </a:lnTo>
                <a:lnTo>
                  <a:pt x="62" y="282"/>
                </a:lnTo>
                <a:lnTo>
                  <a:pt x="61" y="281"/>
                </a:lnTo>
                <a:lnTo>
                  <a:pt x="60" y="280"/>
                </a:lnTo>
                <a:lnTo>
                  <a:pt x="59" y="280"/>
                </a:lnTo>
                <a:lnTo>
                  <a:pt x="58" y="279"/>
                </a:lnTo>
                <a:lnTo>
                  <a:pt x="57" y="278"/>
                </a:lnTo>
                <a:lnTo>
                  <a:pt x="56" y="278"/>
                </a:lnTo>
                <a:lnTo>
                  <a:pt x="56" y="277"/>
                </a:lnTo>
                <a:lnTo>
                  <a:pt x="54" y="277"/>
                </a:lnTo>
                <a:lnTo>
                  <a:pt x="54" y="277"/>
                </a:lnTo>
                <a:lnTo>
                  <a:pt x="53" y="277"/>
                </a:lnTo>
                <a:lnTo>
                  <a:pt x="53" y="276"/>
                </a:lnTo>
                <a:lnTo>
                  <a:pt x="52" y="276"/>
                </a:lnTo>
                <a:lnTo>
                  <a:pt x="52" y="274"/>
                </a:lnTo>
                <a:lnTo>
                  <a:pt x="52" y="273"/>
                </a:lnTo>
                <a:lnTo>
                  <a:pt x="52" y="272"/>
                </a:lnTo>
                <a:lnTo>
                  <a:pt x="51" y="270"/>
                </a:lnTo>
                <a:lnTo>
                  <a:pt x="51" y="269"/>
                </a:lnTo>
                <a:lnTo>
                  <a:pt x="50" y="268"/>
                </a:lnTo>
                <a:lnTo>
                  <a:pt x="49" y="267"/>
                </a:lnTo>
                <a:lnTo>
                  <a:pt x="48" y="266"/>
                </a:lnTo>
                <a:lnTo>
                  <a:pt x="48" y="265"/>
                </a:lnTo>
                <a:lnTo>
                  <a:pt x="47" y="264"/>
                </a:lnTo>
                <a:lnTo>
                  <a:pt x="47" y="263"/>
                </a:lnTo>
                <a:lnTo>
                  <a:pt x="46" y="261"/>
                </a:lnTo>
                <a:lnTo>
                  <a:pt x="44" y="258"/>
                </a:lnTo>
                <a:lnTo>
                  <a:pt x="44" y="257"/>
                </a:lnTo>
                <a:lnTo>
                  <a:pt x="43" y="256"/>
                </a:lnTo>
                <a:lnTo>
                  <a:pt x="43" y="256"/>
                </a:lnTo>
                <a:lnTo>
                  <a:pt x="41" y="254"/>
                </a:lnTo>
                <a:lnTo>
                  <a:pt x="40" y="252"/>
                </a:lnTo>
                <a:lnTo>
                  <a:pt x="40" y="251"/>
                </a:lnTo>
                <a:lnTo>
                  <a:pt x="39" y="248"/>
                </a:lnTo>
                <a:lnTo>
                  <a:pt x="38" y="248"/>
                </a:lnTo>
                <a:lnTo>
                  <a:pt x="37" y="246"/>
                </a:lnTo>
                <a:lnTo>
                  <a:pt x="37" y="246"/>
                </a:lnTo>
                <a:lnTo>
                  <a:pt x="36" y="245"/>
                </a:lnTo>
                <a:lnTo>
                  <a:pt x="36" y="244"/>
                </a:lnTo>
                <a:lnTo>
                  <a:pt x="35" y="242"/>
                </a:lnTo>
                <a:lnTo>
                  <a:pt x="34" y="241"/>
                </a:lnTo>
                <a:lnTo>
                  <a:pt x="34" y="240"/>
                </a:lnTo>
                <a:lnTo>
                  <a:pt x="33" y="238"/>
                </a:lnTo>
                <a:lnTo>
                  <a:pt x="32" y="237"/>
                </a:lnTo>
                <a:lnTo>
                  <a:pt x="32" y="236"/>
                </a:lnTo>
                <a:lnTo>
                  <a:pt x="32" y="234"/>
                </a:lnTo>
                <a:lnTo>
                  <a:pt x="31" y="233"/>
                </a:lnTo>
                <a:lnTo>
                  <a:pt x="31" y="231"/>
                </a:lnTo>
                <a:lnTo>
                  <a:pt x="30" y="230"/>
                </a:lnTo>
                <a:lnTo>
                  <a:pt x="29" y="228"/>
                </a:lnTo>
                <a:lnTo>
                  <a:pt x="29" y="226"/>
                </a:lnTo>
                <a:lnTo>
                  <a:pt x="29" y="225"/>
                </a:lnTo>
                <a:lnTo>
                  <a:pt x="28" y="225"/>
                </a:lnTo>
                <a:lnTo>
                  <a:pt x="28" y="224"/>
                </a:lnTo>
                <a:lnTo>
                  <a:pt x="27" y="223"/>
                </a:lnTo>
                <a:lnTo>
                  <a:pt x="27" y="222"/>
                </a:lnTo>
                <a:lnTo>
                  <a:pt x="27" y="222"/>
                </a:lnTo>
                <a:lnTo>
                  <a:pt x="27" y="221"/>
                </a:lnTo>
                <a:lnTo>
                  <a:pt x="26" y="220"/>
                </a:lnTo>
                <a:lnTo>
                  <a:pt x="26" y="220"/>
                </a:lnTo>
                <a:lnTo>
                  <a:pt x="26" y="219"/>
                </a:lnTo>
                <a:lnTo>
                  <a:pt x="25" y="219"/>
                </a:lnTo>
                <a:lnTo>
                  <a:pt x="25" y="218"/>
                </a:lnTo>
                <a:lnTo>
                  <a:pt x="24" y="216"/>
                </a:lnTo>
                <a:lnTo>
                  <a:pt x="24" y="215"/>
                </a:lnTo>
                <a:lnTo>
                  <a:pt x="24" y="214"/>
                </a:lnTo>
                <a:lnTo>
                  <a:pt x="23" y="214"/>
                </a:lnTo>
                <a:lnTo>
                  <a:pt x="23" y="212"/>
                </a:lnTo>
                <a:lnTo>
                  <a:pt x="22" y="211"/>
                </a:lnTo>
                <a:lnTo>
                  <a:pt x="22" y="209"/>
                </a:lnTo>
                <a:lnTo>
                  <a:pt x="21" y="208"/>
                </a:lnTo>
                <a:lnTo>
                  <a:pt x="21" y="207"/>
                </a:lnTo>
                <a:lnTo>
                  <a:pt x="20" y="206"/>
                </a:lnTo>
                <a:lnTo>
                  <a:pt x="20" y="206"/>
                </a:lnTo>
                <a:lnTo>
                  <a:pt x="19" y="204"/>
                </a:lnTo>
                <a:lnTo>
                  <a:pt x="19" y="202"/>
                </a:lnTo>
                <a:lnTo>
                  <a:pt x="18" y="201"/>
                </a:lnTo>
                <a:lnTo>
                  <a:pt x="18" y="200"/>
                </a:lnTo>
                <a:lnTo>
                  <a:pt x="17" y="200"/>
                </a:lnTo>
                <a:lnTo>
                  <a:pt x="17" y="199"/>
                </a:lnTo>
                <a:lnTo>
                  <a:pt x="16" y="198"/>
                </a:lnTo>
                <a:lnTo>
                  <a:pt x="16" y="198"/>
                </a:lnTo>
                <a:lnTo>
                  <a:pt x="15" y="197"/>
                </a:lnTo>
                <a:lnTo>
                  <a:pt x="15" y="196"/>
                </a:lnTo>
                <a:lnTo>
                  <a:pt x="15" y="195"/>
                </a:lnTo>
                <a:lnTo>
                  <a:pt x="14" y="195"/>
                </a:lnTo>
                <a:lnTo>
                  <a:pt x="14" y="194"/>
                </a:lnTo>
                <a:lnTo>
                  <a:pt x="14" y="194"/>
                </a:lnTo>
                <a:lnTo>
                  <a:pt x="14" y="193"/>
                </a:lnTo>
                <a:lnTo>
                  <a:pt x="13" y="192"/>
                </a:lnTo>
                <a:lnTo>
                  <a:pt x="13" y="191"/>
                </a:lnTo>
                <a:lnTo>
                  <a:pt x="12" y="190"/>
                </a:lnTo>
                <a:lnTo>
                  <a:pt x="12" y="189"/>
                </a:lnTo>
                <a:lnTo>
                  <a:pt x="12" y="188"/>
                </a:lnTo>
                <a:lnTo>
                  <a:pt x="11" y="187"/>
                </a:lnTo>
                <a:lnTo>
                  <a:pt x="11" y="186"/>
                </a:lnTo>
                <a:lnTo>
                  <a:pt x="11" y="185"/>
                </a:lnTo>
                <a:lnTo>
                  <a:pt x="10" y="184"/>
                </a:lnTo>
                <a:lnTo>
                  <a:pt x="10" y="183"/>
                </a:lnTo>
                <a:lnTo>
                  <a:pt x="9" y="182"/>
                </a:lnTo>
                <a:lnTo>
                  <a:pt x="9" y="181"/>
                </a:lnTo>
                <a:lnTo>
                  <a:pt x="8" y="180"/>
                </a:lnTo>
                <a:lnTo>
                  <a:pt x="7" y="177"/>
                </a:lnTo>
                <a:lnTo>
                  <a:pt x="7" y="177"/>
                </a:lnTo>
                <a:lnTo>
                  <a:pt x="6" y="174"/>
                </a:lnTo>
                <a:lnTo>
                  <a:pt x="6" y="174"/>
                </a:lnTo>
                <a:lnTo>
                  <a:pt x="6" y="173"/>
                </a:lnTo>
                <a:lnTo>
                  <a:pt x="5" y="172"/>
                </a:lnTo>
                <a:lnTo>
                  <a:pt x="5" y="171"/>
                </a:lnTo>
                <a:lnTo>
                  <a:pt x="4" y="171"/>
                </a:lnTo>
                <a:lnTo>
                  <a:pt x="4" y="170"/>
                </a:lnTo>
                <a:lnTo>
                  <a:pt x="4" y="169"/>
                </a:lnTo>
                <a:lnTo>
                  <a:pt x="3" y="167"/>
                </a:lnTo>
                <a:lnTo>
                  <a:pt x="3" y="165"/>
                </a:lnTo>
                <a:lnTo>
                  <a:pt x="2" y="163"/>
                </a:lnTo>
                <a:lnTo>
                  <a:pt x="2" y="163"/>
                </a:lnTo>
                <a:lnTo>
                  <a:pt x="2" y="162"/>
                </a:lnTo>
                <a:lnTo>
                  <a:pt x="2" y="162"/>
                </a:lnTo>
                <a:lnTo>
                  <a:pt x="2" y="161"/>
                </a:lnTo>
                <a:lnTo>
                  <a:pt x="1" y="161"/>
                </a:lnTo>
                <a:lnTo>
                  <a:pt x="1" y="160"/>
                </a:lnTo>
                <a:lnTo>
                  <a:pt x="1" y="160"/>
                </a:lnTo>
                <a:lnTo>
                  <a:pt x="1" y="159"/>
                </a:lnTo>
                <a:lnTo>
                  <a:pt x="0" y="157"/>
                </a:lnTo>
                <a:lnTo>
                  <a:pt x="0" y="157"/>
                </a:lnTo>
                <a:lnTo>
                  <a:pt x="0" y="156"/>
                </a:lnTo>
                <a:lnTo>
                  <a:pt x="0" y="156"/>
                </a:lnTo>
                <a:lnTo>
                  <a:pt x="0" y="155"/>
                </a:lnTo>
                <a:lnTo>
                  <a:pt x="0" y="154"/>
                </a:lnTo>
                <a:lnTo>
                  <a:pt x="0" y="153"/>
                </a:lnTo>
                <a:lnTo>
                  <a:pt x="0" y="152"/>
                </a:lnTo>
                <a:lnTo>
                  <a:pt x="0" y="151"/>
                </a:lnTo>
                <a:lnTo>
                  <a:pt x="0" y="151"/>
                </a:lnTo>
                <a:lnTo>
                  <a:pt x="0" y="151"/>
                </a:lnTo>
                <a:lnTo>
                  <a:pt x="1" y="150"/>
                </a:lnTo>
                <a:lnTo>
                  <a:pt x="1" y="150"/>
                </a:lnTo>
                <a:lnTo>
                  <a:pt x="2" y="149"/>
                </a:lnTo>
                <a:lnTo>
                  <a:pt x="2" y="149"/>
                </a:lnTo>
                <a:lnTo>
                  <a:pt x="2" y="149"/>
                </a:lnTo>
                <a:lnTo>
                  <a:pt x="3" y="148"/>
                </a:lnTo>
                <a:lnTo>
                  <a:pt x="3" y="148"/>
                </a:lnTo>
                <a:lnTo>
                  <a:pt x="4" y="148"/>
                </a:lnTo>
                <a:lnTo>
                  <a:pt x="4" y="147"/>
                </a:lnTo>
                <a:lnTo>
                  <a:pt x="5" y="147"/>
                </a:lnTo>
                <a:lnTo>
                  <a:pt x="6" y="147"/>
                </a:lnTo>
                <a:lnTo>
                  <a:pt x="6" y="146"/>
                </a:lnTo>
                <a:lnTo>
                  <a:pt x="7" y="146"/>
                </a:lnTo>
                <a:lnTo>
                  <a:pt x="8" y="146"/>
                </a:lnTo>
                <a:lnTo>
                  <a:pt x="9" y="146"/>
                </a:lnTo>
                <a:lnTo>
                  <a:pt x="9" y="145"/>
                </a:lnTo>
                <a:lnTo>
                  <a:pt x="10" y="145"/>
                </a:lnTo>
                <a:lnTo>
                  <a:pt x="11" y="145"/>
                </a:lnTo>
                <a:lnTo>
                  <a:pt x="11" y="145"/>
                </a:lnTo>
                <a:lnTo>
                  <a:pt x="12" y="144"/>
                </a:lnTo>
                <a:lnTo>
                  <a:pt x="12" y="144"/>
                </a:lnTo>
                <a:lnTo>
                  <a:pt x="13" y="144"/>
                </a:lnTo>
                <a:lnTo>
                  <a:pt x="15" y="143"/>
                </a:lnTo>
                <a:lnTo>
                  <a:pt x="15" y="142"/>
                </a:lnTo>
                <a:lnTo>
                  <a:pt x="17" y="142"/>
                </a:lnTo>
                <a:lnTo>
                  <a:pt x="18" y="141"/>
                </a:lnTo>
                <a:lnTo>
                  <a:pt x="19" y="140"/>
                </a:lnTo>
                <a:lnTo>
                  <a:pt x="20" y="140"/>
                </a:lnTo>
                <a:lnTo>
                  <a:pt x="20" y="139"/>
                </a:lnTo>
                <a:lnTo>
                  <a:pt x="22" y="138"/>
                </a:lnTo>
                <a:lnTo>
                  <a:pt x="24" y="137"/>
                </a:lnTo>
                <a:lnTo>
                  <a:pt x="26" y="136"/>
                </a:lnTo>
                <a:lnTo>
                  <a:pt x="28" y="134"/>
                </a:lnTo>
                <a:lnTo>
                  <a:pt x="31" y="133"/>
                </a:lnTo>
                <a:lnTo>
                  <a:pt x="31" y="132"/>
                </a:lnTo>
                <a:lnTo>
                  <a:pt x="32" y="131"/>
                </a:lnTo>
                <a:lnTo>
                  <a:pt x="34" y="130"/>
                </a:lnTo>
                <a:lnTo>
                  <a:pt x="34" y="129"/>
                </a:lnTo>
                <a:lnTo>
                  <a:pt x="35" y="129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7" y="128"/>
                </a:lnTo>
                <a:lnTo>
                  <a:pt x="37" y="127"/>
                </a:lnTo>
                <a:lnTo>
                  <a:pt x="38" y="127"/>
                </a:lnTo>
                <a:lnTo>
                  <a:pt x="39" y="127"/>
                </a:lnTo>
                <a:lnTo>
                  <a:pt x="40" y="126"/>
                </a:lnTo>
                <a:lnTo>
                  <a:pt x="40" y="126"/>
                </a:lnTo>
                <a:lnTo>
                  <a:pt x="40" y="126"/>
                </a:lnTo>
                <a:lnTo>
                  <a:pt x="41" y="125"/>
                </a:lnTo>
                <a:lnTo>
                  <a:pt x="42" y="124"/>
                </a:lnTo>
                <a:lnTo>
                  <a:pt x="43" y="123"/>
                </a:lnTo>
                <a:lnTo>
                  <a:pt x="43" y="123"/>
                </a:lnTo>
                <a:lnTo>
                  <a:pt x="43" y="122"/>
                </a:lnTo>
                <a:lnTo>
                  <a:pt x="44" y="121"/>
                </a:lnTo>
                <a:lnTo>
                  <a:pt x="44" y="121"/>
                </a:lnTo>
                <a:lnTo>
                  <a:pt x="44" y="120"/>
                </a:lnTo>
                <a:lnTo>
                  <a:pt x="45" y="120"/>
                </a:lnTo>
                <a:lnTo>
                  <a:pt x="45" y="120"/>
                </a:lnTo>
                <a:lnTo>
                  <a:pt x="46" y="119"/>
                </a:lnTo>
                <a:lnTo>
                  <a:pt x="47" y="119"/>
                </a:lnTo>
                <a:lnTo>
                  <a:pt x="47" y="119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9" y="121"/>
                </a:lnTo>
                <a:lnTo>
                  <a:pt x="50" y="121"/>
                </a:lnTo>
                <a:lnTo>
                  <a:pt x="50" y="121"/>
                </a:lnTo>
                <a:lnTo>
                  <a:pt x="50" y="122"/>
                </a:lnTo>
                <a:lnTo>
                  <a:pt x="51" y="122"/>
                </a:lnTo>
                <a:lnTo>
                  <a:pt x="52" y="122"/>
                </a:lnTo>
                <a:lnTo>
                  <a:pt x="52" y="122"/>
                </a:lnTo>
                <a:lnTo>
                  <a:pt x="52" y="122"/>
                </a:lnTo>
                <a:lnTo>
                  <a:pt x="53" y="122"/>
                </a:lnTo>
                <a:lnTo>
                  <a:pt x="53" y="121"/>
                </a:lnTo>
                <a:lnTo>
                  <a:pt x="54" y="120"/>
                </a:lnTo>
                <a:lnTo>
                  <a:pt x="54" y="120"/>
                </a:lnTo>
                <a:lnTo>
                  <a:pt x="54" y="119"/>
                </a:lnTo>
                <a:lnTo>
                  <a:pt x="54" y="119"/>
                </a:lnTo>
                <a:lnTo>
                  <a:pt x="55" y="119"/>
                </a:lnTo>
                <a:lnTo>
                  <a:pt x="55" y="119"/>
                </a:lnTo>
                <a:lnTo>
                  <a:pt x="56" y="120"/>
                </a:lnTo>
                <a:lnTo>
                  <a:pt x="56" y="120"/>
                </a:lnTo>
                <a:lnTo>
                  <a:pt x="57" y="120"/>
                </a:lnTo>
                <a:lnTo>
                  <a:pt x="57" y="119"/>
                </a:lnTo>
                <a:lnTo>
                  <a:pt x="58" y="119"/>
                </a:lnTo>
                <a:lnTo>
                  <a:pt x="58" y="119"/>
                </a:lnTo>
                <a:lnTo>
                  <a:pt x="58" y="119"/>
                </a:lnTo>
                <a:lnTo>
                  <a:pt x="59" y="119"/>
                </a:lnTo>
                <a:lnTo>
                  <a:pt x="60" y="119"/>
                </a:lnTo>
                <a:lnTo>
                  <a:pt x="60" y="119"/>
                </a:lnTo>
                <a:lnTo>
                  <a:pt x="61" y="119"/>
                </a:lnTo>
                <a:lnTo>
                  <a:pt x="61" y="119"/>
                </a:lnTo>
                <a:lnTo>
                  <a:pt x="61" y="120"/>
                </a:lnTo>
                <a:lnTo>
                  <a:pt x="61" y="120"/>
                </a:lnTo>
                <a:lnTo>
                  <a:pt x="62" y="121"/>
                </a:lnTo>
                <a:lnTo>
                  <a:pt x="62" y="121"/>
                </a:lnTo>
                <a:lnTo>
                  <a:pt x="63" y="121"/>
                </a:lnTo>
                <a:lnTo>
                  <a:pt x="63" y="121"/>
                </a:lnTo>
                <a:lnTo>
                  <a:pt x="64" y="122"/>
                </a:lnTo>
                <a:lnTo>
                  <a:pt x="64" y="122"/>
                </a:lnTo>
                <a:lnTo>
                  <a:pt x="65" y="122"/>
                </a:lnTo>
                <a:lnTo>
                  <a:pt x="65" y="123"/>
                </a:lnTo>
                <a:lnTo>
                  <a:pt x="65" y="123"/>
                </a:lnTo>
                <a:lnTo>
                  <a:pt x="65" y="123"/>
                </a:lnTo>
                <a:lnTo>
                  <a:pt x="66" y="123"/>
                </a:lnTo>
                <a:lnTo>
                  <a:pt x="66" y="123"/>
                </a:lnTo>
                <a:lnTo>
                  <a:pt x="67" y="123"/>
                </a:lnTo>
                <a:lnTo>
                  <a:pt x="67" y="123"/>
                </a:lnTo>
                <a:lnTo>
                  <a:pt x="68" y="123"/>
                </a:lnTo>
                <a:lnTo>
                  <a:pt x="68" y="123"/>
                </a:lnTo>
                <a:lnTo>
                  <a:pt x="69" y="123"/>
                </a:lnTo>
                <a:lnTo>
                  <a:pt x="69" y="123"/>
                </a:lnTo>
                <a:lnTo>
                  <a:pt x="69" y="122"/>
                </a:lnTo>
                <a:lnTo>
                  <a:pt x="68" y="122"/>
                </a:lnTo>
                <a:lnTo>
                  <a:pt x="68" y="122"/>
                </a:lnTo>
                <a:lnTo>
                  <a:pt x="68" y="122"/>
                </a:lnTo>
                <a:lnTo>
                  <a:pt x="67" y="121"/>
                </a:lnTo>
                <a:lnTo>
                  <a:pt x="67" y="121"/>
                </a:lnTo>
                <a:lnTo>
                  <a:pt x="67" y="121"/>
                </a:lnTo>
                <a:lnTo>
                  <a:pt x="67" y="120"/>
                </a:lnTo>
                <a:lnTo>
                  <a:pt x="67" y="120"/>
                </a:lnTo>
                <a:lnTo>
                  <a:pt x="68" y="120"/>
                </a:lnTo>
                <a:lnTo>
                  <a:pt x="68" y="119"/>
                </a:lnTo>
                <a:lnTo>
                  <a:pt x="68" y="119"/>
                </a:lnTo>
                <a:lnTo>
                  <a:pt x="69" y="119"/>
                </a:lnTo>
                <a:lnTo>
                  <a:pt x="69" y="119"/>
                </a:lnTo>
                <a:lnTo>
                  <a:pt x="69" y="118"/>
                </a:lnTo>
                <a:lnTo>
                  <a:pt x="69" y="118"/>
                </a:lnTo>
                <a:lnTo>
                  <a:pt x="70" y="118"/>
                </a:lnTo>
                <a:lnTo>
                  <a:pt x="70" y="118"/>
                </a:lnTo>
                <a:lnTo>
                  <a:pt x="71" y="118"/>
                </a:lnTo>
                <a:lnTo>
                  <a:pt x="71" y="118"/>
                </a:lnTo>
                <a:lnTo>
                  <a:pt x="71" y="118"/>
                </a:lnTo>
                <a:lnTo>
                  <a:pt x="72" y="118"/>
                </a:lnTo>
                <a:lnTo>
                  <a:pt x="72" y="118"/>
                </a:lnTo>
                <a:lnTo>
                  <a:pt x="73" y="118"/>
                </a:lnTo>
                <a:lnTo>
                  <a:pt x="73" y="118"/>
                </a:lnTo>
                <a:lnTo>
                  <a:pt x="73" y="117"/>
                </a:lnTo>
                <a:lnTo>
                  <a:pt x="74" y="117"/>
                </a:lnTo>
                <a:lnTo>
                  <a:pt x="74" y="117"/>
                </a:lnTo>
                <a:lnTo>
                  <a:pt x="75" y="117"/>
                </a:lnTo>
                <a:lnTo>
                  <a:pt x="75" y="117"/>
                </a:lnTo>
                <a:lnTo>
                  <a:pt x="75" y="117"/>
                </a:lnTo>
                <a:lnTo>
                  <a:pt x="75" y="116"/>
                </a:lnTo>
                <a:lnTo>
                  <a:pt x="75" y="116"/>
                </a:lnTo>
                <a:lnTo>
                  <a:pt x="75" y="115"/>
                </a:lnTo>
                <a:lnTo>
                  <a:pt x="75" y="115"/>
                </a:lnTo>
                <a:lnTo>
                  <a:pt x="76" y="115"/>
                </a:lnTo>
                <a:lnTo>
                  <a:pt x="76" y="114"/>
                </a:lnTo>
                <a:lnTo>
                  <a:pt x="76" y="114"/>
                </a:lnTo>
                <a:lnTo>
                  <a:pt x="76" y="114"/>
                </a:lnTo>
                <a:lnTo>
                  <a:pt x="76" y="113"/>
                </a:lnTo>
                <a:lnTo>
                  <a:pt x="77" y="113"/>
                </a:lnTo>
                <a:lnTo>
                  <a:pt x="77" y="112"/>
                </a:lnTo>
                <a:lnTo>
                  <a:pt x="77" y="112"/>
                </a:lnTo>
                <a:lnTo>
                  <a:pt x="78" y="112"/>
                </a:lnTo>
                <a:lnTo>
                  <a:pt x="78" y="112"/>
                </a:lnTo>
                <a:lnTo>
                  <a:pt x="79" y="112"/>
                </a:lnTo>
                <a:lnTo>
                  <a:pt x="79" y="112"/>
                </a:lnTo>
                <a:lnTo>
                  <a:pt x="80" y="113"/>
                </a:lnTo>
                <a:lnTo>
                  <a:pt x="81" y="113"/>
                </a:lnTo>
                <a:lnTo>
                  <a:pt x="82" y="113"/>
                </a:lnTo>
                <a:lnTo>
                  <a:pt x="82" y="113"/>
                </a:lnTo>
                <a:lnTo>
                  <a:pt x="83" y="113"/>
                </a:lnTo>
                <a:lnTo>
                  <a:pt x="84" y="113"/>
                </a:lnTo>
                <a:lnTo>
                  <a:pt x="84" y="112"/>
                </a:lnTo>
                <a:lnTo>
                  <a:pt x="85" y="112"/>
                </a:lnTo>
                <a:lnTo>
                  <a:pt x="85" y="111"/>
                </a:lnTo>
                <a:lnTo>
                  <a:pt x="85" y="111"/>
                </a:lnTo>
                <a:lnTo>
                  <a:pt x="85" y="110"/>
                </a:lnTo>
                <a:lnTo>
                  <a:pt x="85" y="110"/>
                </a:lnTo>
                <a:lnTo>
                  <a:pt x="85" y="110"/>
                </a:lnTo>
                <a:lnTo>
                  <a:pt x="85" y="109"/>
                </a:lnTo>
                <a:lnTo>
                  <a:pt x="85" y="109"/>
                </a:lnTo>
                <a:lnTo>
                  <a:pt x="85" y="108"/>
                </a:lnTo>
                <a:lnTo>
                  <a:pt x="85" y="108"/>
                </a:lnTo>
                <a:lnTo>
                  <a:pt x="85" y="107"/>
                </a:lnTo>
                <a:lnTo>
                  <a:pt x="85" y="107"/>
                </a:lnTo>
                <a:lnTo>
                  <a:pt x="85" y="107"/>
                </a:lnTo>
                <a:lnTo>
                  <a:pt x="85" y="106"/>
                </a:lnTo>
                <a:lnTo>
                  <a:pt x="85" y="106"/>
                </a:lnTo>
                <a:lnTo>
                  <a:pt x="85" y="105"/>
                </a:lnTo>
                <a:lnTo>
                  <a:pt x="85" y="105"/>
                </a:lnTo>
                <a:lnTo>
                  <a:pt x="85" y="104"/>
                </a:lnTo>
                <a:lnTo>
                  <a:pt x="85" y="104"/>
                </a:lnTo>
                <a:lnTo>
                  <a:pt x="85" y="103"/>
                </a:lnTo>
                <a:lnTo>
                  <a:pt x="85" y="103"/>
                </a:lnTo>
                <a:lnTo>
                  <a:pt x="85" y="102"/>
                </a:lnTo>
                <a:lnTo>
                  <a:pt x="85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1"/>
                </a:lnTo>
                <a:lnTo>
                  <a:pt x="84" y="101"/>
                </a:lnTo>
                <a:lnTo>
                  <a:pt x="84" y="101"/>
                </a:lnTo>
                <a:lnTo>
                  <a:pt x="83" y="100"/>
                </a:lnTo>
                <a:lnTo>
                  <a:pt x="83" y="100"/>
                </a:lnTo>
                <a:lnTo>
                  <a:pt x="82" y="100"/>
                </a:lnTo>
                <a:lnTo>
                  <a:pt x="82" y="100"/>
                </a:lnTo>
                <a:lnTo>
                  <a:pt x="81" y="100"/>
                </a:lnTo>
                <a:lnTo>
                  <a:pt x="81" y="100"/>
                </a:lnTo>
                <a:lnTo>
                  <a:pt x="81" y="99"/>
                </a:lnTo>
                <a:lnTo>
                  <a:pt x="81" y="99"/>
                </a:lnTo>
                <a:lnTo>
                  <a:pt x="81" y="99"/>
                </a:lnTo>
                <a:lnTo>
                  <a:pt x="81" y="98"/>
                </a:lnTo>
                <a:lnTo>
                  <a:pt x="80" y="98"/>
                </a:lnTo>
                <a:lnTo>
                  <a:pt x="80" y="98"/>
                </a:lnTo>
                <a:lnTo>
                  <a:pt x="80" y="97"/>
                </a:lnTo>
                <a:lnTo>
                  <a:pt x="79" y="97"/>
                </a:lnTo>
                <a:lnTo>
                  <a:pt x="79" y="97"/>
                </a:lnTo>
                <a:lnTo>
                  <a:pt x="79" y="97"/>
                </a:lnTo>
                <a:lnTo>
                  <a:pt x="79" y="96"/>
                </a:lnTo>
                <a:lnTo>
                  <a:pt x="78" y="96"/>
                </a:lnTo>
                <a:lnTo>
                  <a:pt x="78" y="94"/>
                </a:lnTo>
                <a:lnTo>
                  <a:pt x="79" y="94"/>
                </a:lnTo>
                <a:lnTo>
                  <a:pt x="79" y="94"/>
                </a:lnTo>
                <a:lnTo>
                  <a:pt x="79" y="94"/>
                </a:lnTo>
                <a:lnTo>
                  <a:pt x="80" y="93"/>
                </a:lnTo>
                <a:lnTo>
                  <a:pt x="80" y="93"/>
                </a:lnTo>
                <a:lnTo>
                  <a:pt x="81" y="93"/>
                </a:lnTo>
                <a:lnTo>
                  <a:pt x="81" y="93"/>
                </a:lnTo>
                <a:lnTo>
                  <a:pt x="81" y="93"/>
                </a:lnTo>
                <a:lnTo>
                  <a:pt x="82" y="92"/>
                </a:lnTo>
                <a:lnTo>
                  <a:pt x="82" y="92"/>
                </a:lnTo>
                <a:lnTo>
                  <a:pt x="83" y="92"/>
                </a:lnTo>
                <a:lnTo>
                  <a:pt x="83" y="92"/>
                </a:lnTo>
                <a:lnTo>
                  <a:pt x="84" y="92"/>
                </a:lnTo>
                <a:lnTo>
                  <a:pt x="84" y="92"/>
                </a:lnTo>
                <a:lnTo>
                  <a:pt x="85" y="91"/>
                </a:lnTo>
                <a:lnTo>
                  <a:pt x="85" y="91"/>
                </a:lnTo>
                <a:lnTo>
                  <a:pt x="85" y="91"/>
                </a:lnTo>
                <a:lnTo>
                  <a:pt x="85" y="91"/>
                </a:lnTo>
                <a:lnTo>
                  <a:pt x="86" y="91"/>
                </a:lnTo>
                <a:lnTo>
                  <a:pt x="86" y="90"/>
                </a:lnTo>
                <a:lnTo>
                  <a:pt x="86" y="90"/>
                </a:lnTo>
                <a:lnTo>
                  <a:pt x="87" y="90"/>
                </a:lnTo>
                <a:lnTo>
                  <a:pt x="87" y="90"/>
                </a:lnTo>
                <a:lnTo>
                  <a:pt x="88" y="90"/>
                </a:lnTo>
                <a:lnTo>
                  <a:pt x="88" y="90"/>
                </a:lnTo>
                <a:lnTo>
                  <a:pt x="89" y="90"/>
                </a:lnTo>
                <a:lnTo>
                  <a:pt x="89" y="90"/>
                </a:lnTo>
                <a:lnTo>
                  <a:pt x="90" y="90"/>
                </a:lnTo>
                <a:lnTo>
                  <a:pt x="90" y="90"/>
                </a:lnTo>
                <a:lnTo>
                  <a:pt x="90" y="89"/>
                </a:lnTo>
                <a:lnTo>
                  <a:pt x="91" y="89"/>
                </a:lnTo>
                <a:lnTo>
                  <a:pt x="91" y="89"/>
                </a:lnTo>
                <a:lnTo>
                  <a:pt x="92" y="89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5" y="87"/>
                </a:lnTo>
                <a:lnTo>
                  <a:pt x="95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7" y="86"/>
                </a:lnTo>
                <a:lnTo>
                  <a:pt x="97" y="86"/>
                </a:lnTo>
                <a:lnTo>
                  <a:pt x="97" y="86"/>
                </a:lnTo>
                <a:lnTo>
                  <a:pt x="98" y="86"/>
                </a:lnTo>
                <a:lnTo>
                  <a:pt x="98" y="86"/>
                </a:lnTo>
                <a:lnTo>
                  <a:pt x="98" y="86"/>
                </a:lnTo>
                <a:lnTo>
                  <a:pt x="99" y="86"/>
                </a:lnTo>
                <a:lnTo>
                  <a:pt x="99" y="86"/>
                </a:lnTo>
                <a:lnTo>
                  <a:pt x="100" y="86"/>
                </a:lnTo>
                <a:lnTo>
                  <a:pt x="100" y="86"/>
                </a:lnTo>
                <a:lnTo>
                  <a:pt x="100" y="85"/>
                </a:lnTo>
                <a:lnTo>
                  <a:pt x="101" y="85"/>
                </a:lnTo>
                <a:lnTo>
                  <a:pt x="101" y="85"/>
                </a:lnTo>
                <a:lnTo>
                  <a:pt x="101" y="85"/>
                </a:lnTo>
                <a:lnTo>
                  <a:pt x="102" y="85"/>
                </a:lnTo>
                <a:lnTo>
                  <a:pt x="102" y="85"/>
                </a:lnTo>
                <a:lnTo>
                  <a:pt x="102" y="85"/>
                </a:lnTo>
                <a:lnTo>
                  <a:pt x="103" y="85"/>
                </a:lnTo>
                <a:lnTo>
                  <a:pt x="103" y="85"/>
                </a:lnTo>
                <a:lnTo>
                  <a:pt x="103" y="85"/>
                </a:lnTo>
                <a:lnTo>
                  <a:pt x="104" y="85"/>
                </a:lnTo>
                <a:lnTo>
                  <a:pt x="104" y="85"/>
                </a:lnTo>
                <a:lnTo>
                  <a:pt x="104" y="85"/>
                </a:lnTo>
                <a:lnTo>
                  <a:pt x="105" y="84"/>
                </a:lnTo>
                <a:lnTo>
                  <a:pt x="105" y="84"/>
                </a:lnTo>
                <a:lnTo>
                  <a:pt x="105" y="83"/>
                </a:lnTo>
                <a:lnTo>
                  <a:pt x="106" y="83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7" y="82"/>
                </a:lnTo>
                <a:lnTo>
                  <a:pt x="107" y="82"/>
                </a:lnTo>
                <a:lnTo>
                  <a:pt x="107" y="82"/>
                </a:lnTo>
                <a:lnTo>
                  <a:pt x="108" y="82"/>
                </a:lnTo>
                <a:lnTo>
                  <a:pt x="108" y="82"/>
                </a:lnTo>
                <a:lnTo>
                  <a:pt x="109" y="82"/>
                </a:lnTo>
                <a:lnTo>
                  <a:pt x="109" y="82"/>
                </a:lnTo>
                <a:lnTo>
                  <a:pt x="110" y="81"/>
                </a:lnTo>
                <a:lnTo>
                  <a:pt x="110" y="81"/>
                </a:lnTo>
                <a:lnTo>
                  <a:pt x="110" y="81"/>
                </a:lnTo>
                <a:lnTo>
                  <a:pt x="110" y="81"/>
                </a:lnTo>
                <a:lnTo>
                  <a:pt x="111" y="81"/>
                </a:lnTo>
                <a:lnTo>
                  <a:pt x="111" y="81"/>
                </a:lnTo>
                <a:lnTo>
                  <a:pt x="112" y="81"/>
                </a:lnTo>
                <a:lnTo>
                  <a:pt x="112" y="81"/>
                </a:lnTo>
                <a:lnTo>
                  <a:pt x="113" y="80"/>
                </a:lnTo>
                <a:lnTo>
                  <a:pt x="113" y="80"/>
                </a:lnTo>
                <a:lnTo>
                  <a:pt x="113" y="80"/>
                </a:lnTo>
                <a:lnTo>
                  <a:pt x="113" y="79"/>
                </a:lnTo>
                <a:lnTo>
                  <a:pt x="113" y="79"/>
                </a:lnTo>
                <a:lnTo>
                  <a:pt x="114" y="79"/>
                </a:lnTo>
                <a:lnTo>
                  <a:pt x="114" y="78"/>
                </a:lnTo>
                <a:lnTo>
                  <a:pt x="114" y="78"/>
                </a:lnTo>
                <a:lnTo>
                  <a:pt x="115" y="78"/>
                </a:lnTo>
                <a:lnTo>
                  <a:pt x="115" y="78"/>
                </a:lnTo>
                <a:lnTo>
                  <a:pt x="115" y="78"/>
                </a:lnTo>
                <a:lnTo>
                  <a:pt x="116" y="78"/>
                </a:lnTo>
                <a:lnTo>
                  <a:pt x="116" y="78"/>
                </a:lnTo>
                <a:lnTo>
                  <a:pt x="116" y="78"/>
                </a:lnTo>
                <a:lnTo>
                  <a:pt x="117" y="78"/>
                </a:lnTo>
                <a:lnTo>
                  <a:pt x="117" y="78"/>
                </a:lnTo>
                <a:lnTo>
                  <a:pt x="118" y="78"/>
                </a:lnTo>
                <a:lnTo>
                  <a:pt x="118" y="78"/>
                </a:lnTo>
                <a:lnTo>
                  <a:pt x="118" y="78"/>
                </a:lnTo>
                <a:lnTo>
                  <a:pt x="119" y="78"/>
                </a:lnTo>
                <a:lnTo>
                  <a:pt x="119" y="78"/>
                </a:lnTo>
                <a:lnTo>
                  <a:pt x="119" y="78"/>
                </a:lnTo>
                <a:lnTo>
                  <a:pt x="119" y="78"/>
                </a:lnTo>
                <a:lnTo>
                  <a:pt x="119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1" y="80"/>
                </a:lnTo>
                <a:lnTo>
                  <a:pt x="121" y="80"/>
                </a:lnTo>
                <a:lnTo>
                  <a:pt x="121" y="80"/>
                </a:lnTo>
                <a:lnTo>
                  <a:pt x="121" y="81"/>
                </a:lnTo>
                <a:lnTo>
                  <a:pt x="122" y="81"/>
                </a:lnTo>
                <a:lnTo>
                  <a:pt x="122" y="81"/>
                </a:lnTo>
                <a:lnTo>
                  <a:pt x="123" y="82"/>
                </a:lnTo>
                <a:lnTo>
                  <a:pt x="123" y="82"/>
                </a:lnTo>
                <a:lnTo>
                  <a:pt x="123" y="82"/>
                </a:lnTo>
                <a:lnTo>
                  <a:pt x="124" y="82"/>
                </a:lnTo>
                <a:lnTo>
                  <a:pt x="124" y="82"/>
                </a:lnTo>
                <a:lnTo>
                  <a:pt x="125" y="82"/>
                </a:lnTo>
                <a:lnTo>
                  <a:pt x="125" y="82"/>
                </a:lnTo>
                <a:lnTo>
                  <a:pt x="126" y="82"/>
                </a:lnTo>
                <a:lnTo>
                  <a:pt x="126" y="83"/>
                </a:lnTo>
                <a:lnTo>
                  <a:pt x="127" y="83"/>
                </a:lnTo>
                <a:lnTo>
                  <a:pt x="127" y="84"/>
                </a:lnTo>
                <a:lnTo>
                  <a:pt x="127" y="84"/>
                </a:lnTo>
                <a:lnTo>
                  <a:pt x="127" y="85"/>
                </a:lnTo>
                <a:lnTo>
                  <a:pt x="128" y="85"/>
                </a:lnTo>
                <a:lnTo>
                  <a:pt x="128" y="85"/>
                </a:lnTo>
                <a:lnTo>
                  <a:pt x="128" y="85"/>
                </a:lnTo>
                <a:lnTo>
                  <a:pt x="128" y="85"/>
                </a:lnTo>
                <a:lnTo>
                  <a:pt x="129" y="85"/>
                </a:lnTo>
                <a:lnTo>
                  <a:pt x="129" y="85"/>
                </a:lnTo>
                <a:lnTo>
                  <a:pt x="129" y="85"/>
                </a:lnTo>
                <a:lnTo>
                  <a:pt x="130" y="85"/>
                </a:lnTo>
                <a:lnTo>
                  <a:pt x="130" y="86"/>
                </a:lnTo>
                <a:lnTo>
                  <a:pt x="130" y="86"/>
                </a:lnTo>
                <a:lnTo>
                  <a:pt x="131" y="86"/>
                </a:lnTo>
                <a:lnTo>
                  <a:pt x="131" y="86"/>
                </a:lnTo>
                <a:lnTo>
                  <a:pt x="131" y="86"/>
                </a:lnTo>
                <a:lnTo>
                  <a:pt x="132" y="86"/>
                </a:lnTo>
                <a:lnTo>
                  <a:pt x="132" y="86"/>
                </a:lnTo>
                <a:lnTo>
                  <a:pt x="133" y="86"/>
                </a:lnTo>
                <a:lnTo>
                  <a:pt x="133" y="86"/>
                </a:lnTo>
                <a:lnTo>
                  <a:pt x="134" y="85"/>
                </a:lnTo>
                <a:lnTo>
                  <a:pt x="134" y="85"/>
                </a:lnTo>
                <a:lnTo>
                  <a:pt x="135" y="85"/>
                </a:lnTo>
                <a:lnTo>
                  <a:pt x="135" y="85"/>
                </a:lnTo>
                <a:lnTo>
                  <a:pt x="135" y="85"/>
                </a:lnTo>
                <a:lnTo>
                  <a:pt x="135" y="85"/>
                </a:lnTo>
                <a:lnTo>
                  <a:pt x="136" y="85"/>
                </a:lnTo>
                <a:lnTo>
                  <a:pt x="136" y="85"/>
                </a:lnTo>
                <a:lnTo>
                  <a:pt x="136" y="84"/>
                </a:lnTo>
                <a:lnTo>
                  <a:pt x="137" y="84"/>
                </a:lnTo>
                <a:lnTo>
                  <a:pt x="137" y="84"/>
                </a:lnTo>
                <a:lnTo>
                  <a:pt x="138" y="84"/>
                </a:lnTo>
                <a:lnTo>
                  <a:pt x="138" y="84"/>
                </a:lnTo>
                <a:lnTo>
                  <a:pt x="139" y="84"/>
                </a:lnTo>
                <a:lnTo>
                  <a:pt x="139" y="84"/>
                </a:lnTo>
                <a:lnTo>
                  <a:pt x="140" y="84"/>
                </a:lnTo>
                <a:lnTo>
                  <a:pt x="140" y="84"/>
                </a:lnTo>
                <a:lnTo>
                  <a:pt x="140" y="83"/>
                </a:lnTo>
                <a:lnTo>
                  <a:pt x="140" y="83"/>
                </a:lnTo>
                <a:lnTo>
                  <a:pt x="141" y="83"/>
                </a:lnTo>
                <a:lnTo>
                  <a:pt x="141" y="82"/>
                </a:lnTo>
                <a:lnTo>
                  <a:pt x="142" y="82"/>
                </a:lnTo>
                <a:lnTo>
                  <a:pt x="142" y="82"/>
                </a:lnTo>
                <a:lnTo>
                  <a:pt x="143" y="82"/>
                </a:lnTo>
                <a:lnTo>
                  <a:pt x="143" y="82"/>
                </a:lnTo>
                <a:lnTo>
                  <a:pt x="144" y="82"/>
                </a:lnTo>
                <a:lnTo>
                  <a:pt x="144" y="82"/>
                </a:lnTo>
                <a:lnTo>
                  <a:pt x="144" y="82"/>
                </a:lnTo>
                <a:lnTo>
                  <a:pt x="145" y="82"/>
                </a:lnTo>
                <a:lnTo>
                  <a:pt x="145" y="82"/>
                </a:lnTo>
                <a:lnTo>
                  <a:pt x="146" y="82"/>
                </a:lnTo>
                <a:lnTo>
                  <a:pt x="146" y="82"/>
                </a:lnTo>
                <a:lnTo>
                  <a:pt x="147" y="82"/>
                </a:lnTo>
                <a:lnTo>
                  <a:pt x="147" y="82"/>
                </a:lnTo>
                <a:lnTo>
                  <a:pt x="148" y="82"/>
                </a:lnTo>
                <a:lnTo>
                  <a:pt x="148" y="82"/>
                </a:lnTo>
                <a:lnTo>
                  <a:pt x="148" y="82"/>
                </a:lnTo>
                <a:lnTo>
                  <a:pt x="149" y="82"/>
                </a:lnTo>
                <a:lnTo>
                  <a:pt x="149" y="82"/>
                </a:lnTo>
                <a:lnTo>
                  <a:pt x="149" y="83"/>
                </a:lnTo>
                <a:lnTo>
                  <a:pt x="149" y="83"/>
                </a:lnTo>
                <a:lnTo>
                  <a:pt x="149" y="84"/>
                </a:lnTo>
                <a:lnTo>
                  <a:pt x="149" y="84"/>
                </a:lnTo>
                <a:lnTo>
                  <a:pt x="150" y="84"/>
                </a:lnTo>
                <a:lnTo>
                  <a:pt x="150" y="85"/>
                </a:lnTo>
                <a:lnTo>
                  <a:pt x="150" y="85"/>
                </a:lnTo>
                <a:lnTo>
                  <a:pt x="150" y="85"/>
                </a:lnTo>
                <a:lnTo>
                  <a:pt x="150" y="85"/>
                </a:lnTo>
                <a:lnTo>
                  <a:pt x="150" y="86"/>
                </a:lnTo>
                <a:lnTo>
                  <a:pt x="150" y="86"/>
                </a:lnTo>
                <a:lnTo>
                  <a:pt x="150" y="86"/>
                </a:lnTo>
                <a:lnTo>
                  <a:pt x="150" y="86"/>
                </a:lnTo>
                <a:lnTo>
                  <a:pt x="150" y="87"/>
                </a:lnTo>
                <a:lnTo>
                  <a:pt x="151" y="87"/>
                </a:lnTo>
                <a:lnTo>
                  <a:pt x="151" y="88"/>
                </a:lnTo>
                <a:lnTo>
                  <a:pt x="152" y="88"/>
                </a:lnTo>
                <a:lnTo>
                  <a:pt x="152" y="88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3" y="89"/>
                </a:lnTo>
                <a:lnTo>
                  <a:pt x="153" y="90"/>
                </a:lnTo>
                <a:lnTo>
                  <a:pt x="153" y="90"/>
                </a:lnTo>
                <a:lnTo>
                  <a:pt x="153" y="90"/>
                </a:lnTo>
                <a:lnTo>
                  <a:pt x="153" y="91"/>
                </a:lnTo>
                <a:lnTo>
                  <a:pt x="153" y="91"/>
                </a:lnTo>
                <a:lnTo>
                  <a:pt x="153" y="92"/>
                </a:lnTo>
                <a:lnTo>
                  <a:pt x="153" y="92"/>
                </a:lnTo>
                <a:lnTo>
                  <a:pt x="154" y="92"/>
                </a:lnTo>
                <a:lnTo>
                  <a:pt x="154" y="92"/>
                </a:lnTo>
                <a:lnTo>
                  <a:pt x="155" y="92"/>
                </a:lnTo>
                <a:lnTo>
                  <a:pt x="155" y="92"/>
                </a:lnTo>
                <a:lnTo>
                  <a:pt x="155" y="92"/>
                </a:lnTo>
                <a:lnTo>
                  <a:pt x="156" y="92"/>
                </a:lnTo>
                <a:lnTo>
                  <a:pt x="156" y="92"/>
                </a:lnTo>
                <a:lnTo>
                  <a:pt x="156" y="93"/>
                </a:lnTo>
                <a:lnTo>
                  <a:pt x="156" y="93"/>
                </a:lnTo>
                <a:lnTo>
                  <a:pt x="156" y="93"/>
                </a:lnTo>
                <a:lnTo>
                  <a:pt x="157" y="94"/>
                </a:lnTo>
                <a:lnTo>
                  <a:pt x="157" y="94"/>
                </a:lnTo>
                <a:lnTo>
                  <a:pt x="157" y="94"/>
                </a:lnTo>
                <a:lnTo>
                  <a:pt x="158" y="94"/>
                </a:lnTo>
                <a:lnTo>
                  <a:pt x="158" y="95"/>
                </a:lnTo>
                <a:lnTo>
                  <a:pt x="159" y="95"/>
                </a:lnTo>
                <a:lnTo>
                  <a:pt x="159" y="95"/>
                </a:lnTo>
                <a:lnTo>
                  <a:pt x="160" y="95"/>
                </a:lnTo>
                <a:lnTo>
                  <a:pt x="160" y="95"/>
                </a:lnTo>
                <a:lnTo>
                  <a:pt x="160" y="95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62" y="95"/>
                </a:lnTo>
                <a:lnTo>
                  <a:pt x="162" y="95"/>
                </a:lnTo>
                <a:lnTo>
                  <a:pt x="162" y="95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3"/>
                </a:lnTo>
                <a:lnTo>
                  <a:pt x="163" y="93"/>
                </a:lnTo>
                <a:lnTo>
                  <a:pt x="163" y="92"/>
                </a:lnTo>
                <a:lnTo>
                  <a:pt x="163" y="92"/>
                </a:lnTo>
                <a:lnTo>
                  <a:pt x="163" y="92"/>
                </a:lnTo>
                <a:lnTo>
                  <a:pt x="163" y="91"/>
                </a:lnTo>
                <a:lnTo>
                  <a:pt x="164" y="91"/>
                </a:lnTo>
                <a:lnTo>
                  <a:pt x="164" y="91"/>
                </a:lnTo>
                <a:lnTo>
                  <a:pt x="164" y="91"/>
                </a:lnTo>
                <a:lnTo>
                  <a:pt x="164" y="90"/>
                </a:lnTo>
                <a:lnTo>
                  <a:pt x="164" y="90"/>
                </a:lnTo>
                <a:lnTo>
                  <a:pt x="165" y="90"/>
                </a:lnTo>
                <a:lnTo>
                  <a:pt x="165" y="90"/>
                </a:lnTo>
                <a:lnTo>
                  <a:pt x="165" y="89"/>
                </a:lnTo>
                <a:lnTo>
                  <a:pt x="165" y="89"/>
                </a:lnTo>
                <a:lnTo>
                  <a:pt x="165" y="88"/>
                </a:lnTo>
                <a:lnTo>
                  <a:pt x="165" y="88"/>
                </a:lnTo>
                <a:lnTo>
                  <a:pt x="165" y="88"/>
                </a:lnTo>
                <a:lnTo>
                  <a:pt x="166" y="88"/>
                </a:lnTo>
                <a:lnTo>
                  <a:pt x="166" y="88"/>
                </a:lnTo>
                <a:lnTo>
                  <a:pt x="167" y="88"/>
                </a:lnTo>
                <a:lnTo>
                  <a:pt x="167" y="88"/>
                </a:lnTo>
                <a:lnTo>
                  <a:pt x="168" y="88"/>
                </a:lnTo>
                <a:lnTo>
                  <a:pt x="168" y="88"/>
                </a:lnTo>
                <a:lnTo>
                  <a:pt x="168" y="89"/>
                </a:lnTo>
                <a:lnTo>
                  <a:pt x="169" y="89"/>
                </a:lnTo>
                <a:lnTo>
                  <a:pt x="169" y="89"/>
                </a:lnTo>
                <a:lnTo>
                  <a:pt x="169" y="89"/>
                </a:lnTo>
                <a:lnTo>
                  <a:pt x="169" y="89"/>
                </a:lnTo>
                <a:lnTo>
                  <a:pt x="170" y="89"/>
                </a:lnTo>
                <a:lnTo>
                  <a:pt x="170" y="90"/>
                </a:lnTo>
                <a:lnTo>
                  <a:pt x="170" y="90"/>
                </a:lnTo>
                <a:lnTo>
                  <a:pt x="171" y="89"/>
                </a:lnTo>
                <a:lnTo>
                  <a:pt x="171" y="89"/>
                </a:lnTo>
                <a:lnTo>
                  <a:pt x="171" y="89"/>
                </a:lnTo>
                <a:lnTo>
                  <a:pt x="172" y="89"/>
                </a:lnTo>
                <a:lnTo>
                  <a:pt x="172" y="88"/>
                </a:lnTo>
                <a:lnTo>
                  <a:pt x="172" y="88"/>
                </a:lnTo>
                <a:lnTo>
                  <a:pt x="172" y="88"/>
                </a:lnTo>
                <a:lnTo>
                  <a:pt x="173" y="88"/>
                </a:lnTo>
                <a:lnTo>
                  <a:pt x="173" y="88"/>
                </a:lnTo>
                <a:lnTo>
                  <a:pt x="173" y="88"/>
                </a:lnTo>
                <a:lnTo>
                  <a:pt x="174" y="88"/>
                </a:lnTo>
                <a:lnTo>
                  <a:pt x="174" y="88"/>
                </a:lnTo>
                <a:lnTo>
                  <a:pt x="174" y="88"/>
                </a:lnTo>
                <a:lnTo>
                  <a:pt x="175" y="88"/>
                </a:lnTo>
                <a:lnTo>
                  <a:pt x="175" y="88"/>
                </a:lnTo>
                <a:lnTo>
                  <a:pt x="176" y="88"/>
                </a:lnTo>
                <a:lnTo>
                  <a:pt x="176" y="88"/>
                </a:lnTo>
                <a:lnTo>
                  <a:pt x="176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8" y="89"/>
                </a:lnTo>
                <a:lnTo>
                  <a:pt x="178" y="90"/>
                </a:lnTo>
                <a:lnTo>
                  <a:pt x="178" y="90"/>
                </a:lnTo>
                <a:lnTo>
                  <a:pt x="179" y="90"/>
                </a:lnTo>
                <a:lnTo>
                  <a:pt x="179" y="90"/>
                </a:lnTo>
                <a:lnTo>
                  <a:pt x="179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8"/>
                </a:lnTo>
                <a:lnTo>
                  <a:pt x="181" y="88"/>
                </a:lnTo>
                <a:lnTo>
                  <a:pt x="181" y="88"/>
                </a:lnTo>
                <a:lnTo>
                  <a:pt x="181" y="87"/>
                </a:lnTo>
                <a:lnTo>
                  <a:pt x="182" y="87"/>
                </a:lnTo>
                <a:lnTo>
                  <a:pt x="182" y="87"/>
                </a:lnTo>
                <a:lnTo>
                  <a:pt x="182" y="87"/>
                </a:lnTo>
                <a:lnTo>
                  <a:pt x="183" y="87"/>
                </a:lnTo>
                <a:lnTo>
                  <a:pt x="183" y="87"/>
                </a:lnTo>
                <a:lnTo>
                  <a:pt x="184" y="87"/>
                </a:lnTo>
                <a:lnTo>
                  <a:pt x="184" y="87"/>
                </a:lnTo>
                <a:lnTo>
                  <a:pt x="184" y="88"/>
                </a:lnTo>
                <a:lnTo>
                  <a:pt x="185" y="88"/>
                </a:lnTo>
                <a:lnTo>
                  <a:pt x="185" y="88"/>
                </a:lnTo>
                <a:lnTo>
                  <a:pt x="185" y="88"/>
                </a:lnTo>
                <a:lnTo>
                  <a:pt x="186" y="88"/>
                </a:lnTo>
                <a:lnTo>
                  <a:pt x="186" y="88"/>
                </a:lnTo>
                <a:lnTo>
                  <a:pt x="187" y="88"/>
                </a:lnTo>
                <a:lnTo>
                  <a:pt x="187" y="87"/>
                </a:lnTo>
                <a:lnTo>
                  <a:pt x="188" y="87"/>
                </a:lnTo>
                <a:lnTo>
                  <a:pt x="188" y="86"/>
                </a:lnTo>
                <a:lnTo>
                  <a:pt x="188" y="86"/>
                </a:lnTo>
                <a:lnTo>
                  <a:pt x="188" y="86"/>
                </a:lnTo>
                <a:lnTo>
                  <a:pt x="188" y="86"/>
                </a:lnTo>
                <a:lnTo>
                  <a:pt x="188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4"/>
                </a:lnTo>
                <a:lnTo>
                  <a:pt x="189" y="84"/>
                </a:lnTo>
                <a:lnTo>
                  <a:pt x="189" y="83"/>
                </a:lnTo>
                <a:lnTo>
                  <a:pt x="190" y="83"/>
                </a:lnTo>
                <a:lnTo>
                  <a:pt x="190" y="83"/>
                </a:lnTo>
                <a:lnTo>
                  <a:pt x="190" y="82"/>
                </a:lnTo>
                <a:lnTo>
                  <a:pt x="190" y="82"/>
                </a:lnTo>
                <a:lnTo>
                  <a:pt x="190" y="82"/>
                </a:lnTo>
                <a:lnTo>
                  <a:pt x="191" y="82"/>
                </a:lnTo>
                <a:lnTo>
                  <a:pt x="191" y="81"/>
                </a:lnTo>
                <a:lnTo>
                  <a:pt x="191" y="81"/>
                </a:lnTo>
                <a:lnTo>
                  <a:pt x="191" y="80"/>
                </a:lnTo>
                <a:lnTo>
                  <a:pt x="191" y="80"/>
                </a:lnTo>
                <a:lnTo>
                  <a:pt x="191" y="80"/>
                </a:lnTo>
                <a:lnTo>
                  <a:pt x="192" y="79"/>
                </a:lnTo>
                <a:lnTo>
                  <a:pt x="192" y="79"/>
                </a:lnTo>
                <a:lnTo>
                  <a:pt x="193" y="79"/>
                </a:lnTo>
                <a:lnTo>
                  <a:pt x="193" y="79"/>
                </a:lnTo>
                <a:lnTo>
                  <a:pt x="193" y="78"/>
                </a:lnTo>
                <a:lnTo>
                  <a:pt x="193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7"/>
                </a:lnTo>
                <a:lnTo>
                  <a:pt x="194" y="77"/>
                </a:lnTo>
                <a:lnTo>
                  <a:pt x="194" y="77"/>
                </a:lnTo>
                <a:lnTo>
                  <a:pt x="195" y="77"/>
                </a:lnTo>
                <a:lnTo>
                  <a:pt x="195" y="76"/>
                </a:lnTo>
                <a:lnTo>
                  <a:pt x="195" y="76"/>
                </a:lnTo>
                <a:lnTo>
                  <a:pt x="195" y="75"/>
                </a:lnTo>
                <a:lnTo>
                  <a:pt x="195" y="75"/>
                </a:lnTo>
                <a:lnTo>
                  <a:pt x="195" y="74"/>
                </a:lnTo>
                <a:lnTo>
                  <a:pt x="195" y="74"/>
                </a:lnTo>
                <a:lnTo>
                  <a:pt x="195" y="74"/>
                </a:lnTo>
                <a:lnTo>
                  <a:pt x="195" y="74"/>
                </a:lnTo>
                <a:lnTo>
                  <a:pt x="196" y="74"/>
                </a:lnTo>
                <a:lnTo>
                  <a:pt x="196" y="73"/>
                </a:lnTo>
                <a:lnTo>
                  <a:pt x="196" y="73"/>
                </a:lnTo>
                <a:lnTo>
                  <a:pt x="197" y="73"/>
                </a:lnTo>
                <a:lnTo>
                  <a:pt x="197" y="73"/>
                </a:lnTo>
                <a:lnTo>
                  <a:pt x="197" y="73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9" y="72"/>
                </a:lnTo>
                <a:lnTo>
                  <a:pt x="199" y="72"/>
                </a:lnTo>
                <a:lnTo>
                  <a:pt x="199" y="71"/>
                </a:lnTo>
                <a:lnTo>
                  <a:pt x="200" y="71"/>
                </a:lnTo>
                <a:lnTo>
                  <a:pt x="200" y="71"/>
                </a:lnTo>
                <a:lnTo>
                  <a:pt x="201" y="71"/>
                </a:lnTo>
                <a:lnTo>
                  <a:pt x="201" y="71"/>
                </a:lnTo>
                <a:lnTo>
                  <a:pt x="202" y="71"/>
                </a:lnTo>
                <a:lnTo>
                  <a:pt x="202" y="71"/>
                </a:lnTo>
                <a:lnTo>
                  <a:pt x="202" y="71"/>
                </a:lnTo>
                <a:lnTo>
                  <a:pt x="203" y="71"/>
                </a:lnTo>
                <a:lnTo>
                  <a:pt x="203" y="71"/>
                </a:lnTo>
                <a:lnTo>
                  <a:pt x="203" y="71"/>
                </a:lnTo>
                <a:lnTo>
                  <a:pt x="204" y="71"/>
                </a:lnTo>
                <a:lnTo>
                  <a:pt x="204" y="71"/>
                </a:lnTo>
                <a:lnTo>
                  <a:pt x="204" y="71"/>
                </a:lnTo>
                <a:lnTo>
                  <a:pt x="205" y="71"/>
                </a:lnTo>
                <a:lnTo>
                  <a:pt x="205" y="71"/>
                </a:lnTo>
                <a:lnTo>
                  <a:pt x="206" y="71"/>
                </a:lnTo>
                <a:lnTo>
                  <a:pt x="206" y="71"/>
                </a:lnTo>
                <a:lnTo>
                  <a:pt x="206" y="71"/>
                </a:lnTo>
                <a:lnTo>
                  <a:pt x="207" y="71"/>
                </a:lnTo>
                <a:lnTo>
                  <a:pt x="207" y="71"/>
                </a:lnTo>
                <a:lnTo>
                  <a:pt x="208" y="71"/>
                </a:lnTo>
                <a:lnTo>
                  <a:pt x="208" y="71"/>
                </a:lnTo>
                <a:lnTo>
                  <a:pt x="209" y="71"/>
                </a:lnTo>
                <a:lnTo>
                  <a:pt x="209" y="71"/>
                </a:lnTo>
                <a:lnTo>
                  <a:pt x="210" y="71"/>
                </a:lnTo>
                <a:lnTo>
                  <a:pt x="210" y="71"/>
                </a:lnTo>
                <a:lnTo>
                  <a:pt x="210" y="70"/>
                </a:lnTo>
                <a:lnTo>
                  <a:pt x="210" y="70"/>
                </a:lnTo>
                <a:lnTo>
                  <a:pt x="211" y="70"/>
                </a:lnTo>
                <a:lnTo>
                  <a:pt x="211" y="70"/>
                </a:lnTo>
                <a:lnTo>
                  <a:pt x="212" y="70"/>
                </a:lnTo>
                <a:lnTo>
                  <a:pt x="212" y="69"/>
                </a:lnTo>
                <a:lnTo>
                  <a:pt x="212" y="69"/>
                </a:lnTo>
                <a:lnTo>
                  <a:pt x="213" y="69"/>
                </a:lnTo>
                <a:lnTo>
                  <a:pt x="213" y="69"/>
                </a:lnTo>
                <a:lnTo>
                  <a:pt x="214" y="69"/>
                </a:lnTo>
                <a:lnTo>
                  <a:pt x="214" y="69"/>
                </a:lnTo>
                <a:lnTo>
                  <a:pt x="214" y="69"/>
                </a:lnTo>
                <a:lnTo>
                  <a:pt x="214" y="69"/>
                </a:lnTo>
                <a:lnTo>
                  <a:pt x="214" y="69"/>
                </a:lnTo>
                <a:lnTo>
                  <a:pt x="215" y="69"/>
                </a:lnTo>
                <a:lnTo>
                  <a:pt x="215" y="69"/>
                </a:lnTo>
                <a:lnTo>
                  <a:pt x="216" y="69"/>
                </a:lnTo>
                <a:lnTo>
                  <a:pt x="216" y="69"/>
                </a:lnTo>
                <a:lnTo>
                  <a:pt x="217" y="69"/>
                </a:lnTo>
                <a:lnTo>
                  <a:pt x="217" y="69"/>
                </a:lnTo>
                <a:lnTo>
                  <a:pt x="217" y="69"/>
                </a:lnTo>
                <a:lnTo>
                  <a:pt x="217" y="69"/>
                </a:lnTo>
                <a:lnTo>
                  <a:pt x="218" y="69"/>
                </a:lnTo>
                <a:lnTo>
                  <a:pt x="218" y="68"/>
                </a:lnTo>
                <a:lnTo>
                  <a:pt x="218" y="68"/>
                </a:lnTo>
                <a:lnTo>
                  <a:pt x="218" y="68"/>
                </a:lnTo>
                <a:lnTo>
                  <a:pt x="218" y="67"/>
                </a:lnTo>
                <a:lnTo>
                  <a:pt x="219" y="67"/>
                </a:lnTo>
                <a:lnTo>
                  <a:pt x="219" y="67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20" y="65"/>
                </a:lnTo>
                <a:lnTo>
                  <a:pt x="220" y="64"/>
                </a:lnTo>
                <a:lnTo>
                  <a:pt x="220" y="64"/>
                </a:lnTo>
                <a:lnTo>
                  <a:pt x="220" y="64"/>
                </a:lnTo>
                <a:lnTo>
                  <a:pt x="221" y="64"/>
                </a:lnTo>
                <a:lnTo>
                  <a:pt x="221" y="64"/>
                </a:lnTo>
                <a:lnTo>
                  <a:pt x="222" y="64"/>
                </a:lnTo>
                <a:lnTo>
                  <a:pt x="222" y="64"/>
                </a:lnTo>
                <a:lnTo>
                  <a:pt x="223" y="64"/>
                </a:lnTo>
                <a:lnTo>
                  <a:pt x="223" y="64"/>
                </a:lnTo>
                <a:lnTo>
                  <a:pt x="223" y="64"/>
                </a:lnTo>
                <a:lnTo>
                  <a:pt x="223" y="64"/>
                </a:lnTo>
                <a:lnTo>
                  <a:pt x="223" y="63"/>
                </a:lnTo>
                <a:lnTo>
                  <a:pt x="224" y="63"/>
                </a:lnTo>
                <a:lnTo>
                  <a:pt x="224" y="62"/>
                </a:lnTo>
                <a:lnTo>
                  <a:pt x="224" y="62"/>
                </a:lnTo>
                <a:lnTo>
                  <a:pt x="223" y="61"/>
                </a:lnTo>
                <a:lnTo>
                  <a:pt x="223" y="61"/>
                </a:lnTo>
                <a:lnTo>
                  <a:pt x="223" y="61"/>
                </a:lnTo>
                <a:lnTo>
                  <a:pt x="223" y="61"/>
                </a:lnTo>
                <a:lnTo>
                  <a:pt x="223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1" y="59"/>
                </a:lnTo>
                <a:lnTo>
                  <a:pt x="221" y="59"/>
                </a:lnTo>
                <a:lnTo>
                  <a:pt x="221" y="58"/>
                </a:lnTo>
                <a:lnTo>
                  <a:pt x="220" y="58"/>
                </a:lnTo>
                <a:lnTo>
                  <a:pt x="220" y="58"/>
                </a:lnTo>
                <a:lnTo>
                  <a:pt x="219" y="58"/>
                </a:lnTo>
                <a:lnTo>
                  <a:pt x="219" y="58"/>
                </a:lnTo>
                <a:lnTo>
                  <a:pt x="219" y="58"/>
                </a:lnTo>
                <a:lnTo>
                  <a:pt x="218" y="58"/>
                </a:lnTo>
                <a:lnTo>
                  <a:pt x="218" y="58"/>
                </a:lnTo>
                <a:lnTo>
                  <a:pt x="217" y="57"/>
                </a:lnTo>
                <a:lnTo>
                  <a:pt x="217" y="57"/>
                </a:lnTo>
                <a:lnTo>
                  <a:pt x="217" y="57"/>
                </a:lnTo>
                <a:lnTo>
                  <a:pt x="216" y="56"/>
                </a:lnTo>
                <a:lnTo>
                  <a:pt x="216" y="56"/>
                </a:lnTo>
                <a:lnTo>
                  <a:pt x="216" y="56"/>
                </a:lnTo>
                <a:lnTo>
                  <a:pt x="216" y="55"/>
                </a:lnTo>
                <a:lnTo>
                  <a:pt x="215" y="55"/>
                </a:lnTo>
                <a:lnTo>
                  <a:pt x="215" y="55"/>
                </a:lnTo>
                <a:lnTo>
                  <a:pt x="215" y="55"/>
                </a:lnTo>
                <a:lnTo>
                  <a:pt x="214" y="55"/>
                </a:lnTo>
                <a:lnTo>
                  <a:pt x="214" y="54"/>
                </a:lnTo>
                <a:lnTo>
                  <a:pt x="214" y="54"/>
                </a:lnTo>
                <a:lnTo>
                  <a:pt x="214" y="54"/>
                </a:lnTo>
                <a:lnTo>
                  <a:pt x="214" y="54"/>
                </a:lnTo>
                <a:lnTo>
                  <a:pt x="213" y="54"/>
                </a:lnTo>
                <a:lnTo>
                  <a:pt x="213" y="54"/>
                </a:lnTo>
                <a:lnTo>
                  <a:pt x="212" y="54"/>
                </a:lnTo>
                <a:lnTo>
                  <a:pt x="212" y="54"/>
                </a:lnTo>
                <a:lnTo>
                  <a:pt x="211" y="53"/>
                </a:lnTo>
                <a:lnTo>
                  <a:pt x="211" y="53"/>
                </a:lnTo>
                <a:lnTo>
                  <a:pt x="211" y="53"/>
                </a:lnTo>
                <a:lnTo>
                  <a:pt x="210" y="53"/>
                </a:lnTo>
                <a:lnTo>
                  <a:pt x="210" y="53"/>
                </a:lnTo>
                <a:lnTo>
                  <a:pt x="210" y="53"/>
                </a:lnTo>
                <a:lnTo>
                  <a:pt x="209" y="53"/>
                </a:lnTo>
                <a:lnTo>
                  <a:pt x="209" y="53"/>
                </a:lnTo>
                <a:lnTo>
                  <a:pt x="208" y="53"/>
                </a:lnTo>
                <a:lnTo>
                  <a:pt x="208" y="53"/>
                </a:lnTo>
                <a:lnTo>
                  <a:pt x="207" y="53"/>
                </a:lnTo>
                <a:lnTo>
                  <a:pt x="207" y="53"/>
                </a:lnTo>
                <a:lnTo>
                  <a:pt x="206" y="53"/>
                </a:lnTo>
                <a:lnTo>
                  <a:pt x="206" y="53"/>
                </a:lnTo>
                <a:lnTo>
                  <a:pt x="206" y="52"/>
                </a:lnTo>
                <a:lnTo>
                  <a:pt x="206" y="52"/>
                </a:lnTo>
                <a:lnTo>
                  <a:pt x="206" y="52"/>
                </a:lnTo>
                <a:lnTo>
                  <a:pt x="206" y="52"/>
                </a:lnTo>
                <a:lnTo>
                  <a:pt x="206" y="51"/>
                </a:lnTo>
                <a:lnTo>
                  <a:pt x="206" y="51"/>
                </a:lnTo>
                <a:lnTo>
                  <a:pt x="206" y="50"/>
                </a:lnTo>
                <a:lnTo>
                  <a:pt x="206" y="49"/>
                </a:lnTo>
                <a:lnTo>
                  <a:pt x="206" y="48"/>
                </a:lnTo>
                <a:lnTo>
                  <a:pt x="206" y="46"/>
                </a:lnTo>
                <a:lnTo>
                  <a:pt x="207" y="45"/>
                </a:lnTo>
                <a:lnTo>
                  <a:pt x="207" y="44"/>
                </a:lnTo>
                <a:lnTo>
                  <a:pt x="207" y="44"/>
                </a:lnTo>
                <a:lnTo>
                  <a:pt x="207" y="43"/>
                </a:lnTo>
                <a:lnTo>
                  <a:pt x="206" y="43"/>
                </a:lnTo>
                <a:lnTo>
                  <a:pt x="206" y="42"/>
                </a:lnTo>
                <a:lnTo>
                  <a:pt x="205" y="42"/>
                </a:lnTo>
                <a:lnTo>
                  <a:pt x="204" y="42"/>
                </a:lnTo>
                <a:lnTo>
                  <a:pt x="204" y="41"/>
                </a:lnTo>
                <a:lnTo>
                  <a:pt x="204" y="40"/>
                </a:lnTo>
                <a:lnTo>
                  <a:pt x="204" y="40"/>
                </a:lnTo>
                <a:lnTo>
                  <a:pt x="206" y="38"/>
                </a:lnTo>
                <a:lnTo>
                  <a:pt x="206" y="38"/>
                </a:lnTo>
                <a:lnTo>
                  <a:pt x="206" y="37"/>
                </a:lnTo>
                <a:lnTo>
                  <a:pt x="205" y="36"/>
                </a:lnTo>
                <a:lnTo>
                  <a:pt x="204" y="36"/>
                </a:lnTo>
                <a:lnTo>
                  <a:pt x="204" y="35"/>
                </a:lnTo>
                <a:lnTo>
                  <a:pt x="204" y="35"/>
                </a:lnTo>
                <a:lnTo>
                  <a:pt x="206" y="34"/>
                </a:lnTo>
                <a:lnTo>
                  <a:pt x="206" y="34"/>
                </a:lnTo>
                <a:lnTo>
                  <a:pt x="207" y="33"/>
                </a:lnTo>
                <a:lnTo>
                  <a:pt x="207" y="32"/>
                </a:lnTo>
                <a:lnTo>
                  <a:pt x="207" y="32"/>
                </a:lnTo>
                <a:lnTo>
                  <a:pt x="207" y="31"/>
                </a:lnTo>
                <a:lnTo>
                  <a:pt x="206" y="29"/>
                </a:lnTo>
                <a:lnTo>
                  <a:pt x="206" y="29"/>
                </a:lnTo>
                <a:lnTo>
                  <a:pt x="205" y="28"/>
                </a:lnTo>
                <a:lnTo>
                  <a:pt x="205" y="27"/>
                </a:lnTo>
                <a:lnTo>
                  <a:pt x="206" y="27"/>
                </a:lnTo>
                <a:lnTo>
                  <a:pt x="206" y="26"/>
                </a:lnTo>
                <a:lnTo>
                  <a:pt x="206" y="26"/>
                </a:lnTo>
                <a:lnTo>
                  <a:pt x="206" y="25"/>
                </a:lnTo>
                <a:lnTo>
                  <a:pt x="206" y="25"/>
                </a:lnTo>
                <a:lnTo>
                  <a:pt x="205" y="25"/>
                </a:lnTo>
                <a:lnTo>
                  <a:pt x="204" y="25"/>
                </a:lnTo>
                <a:lnTo>
                  <a:pt x="204" y="24"/>
                </a:lnTo>
                <a:lnTo>
                  <a:pt x="204" y="23"/>
                </a:lnTo>
                <a:lnTo>
                  <a:pt x="204" y="23"/>
                </a:lnTo>
                <a:lnTo>
                  <a:pt x="205" y="22"/>
                </a:lnTo>
                <a:lnTo>
                  <a:pt x="204" y="21"/>
                </a:lnTo>
                <a:lnTo>
                  <a:pt x="204" y="21"/>
                </a:lnTo>
                <a:lnTo>
                  <a:pt x="204" y="21"/>
                </a:lnTo>
                <a:lnTo>
                  <a:pt x="204" y="20"/>
                </a:lnTo>
                <a:lnTo>
                  <a:pt x="204" y="19"/>
                </a:lnTo>
                <a:lnTo>
                  <a:pt x="204" y="19"/>
                </a:lnTo>
                <a:lnTo>
                  <a:pt x="205" y="18"/>
                </a:lnTo>
                <a:lnTo>
                  <a:pt x="205" y="17"/>
                </a:lnTo>
                <a:lnTo>
                  <a:pt x="206" y="16"/>
                </a:lnTo>
                <a:lnTo>
                  <a:pt x="206" y="16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5" y="15"/>
                </a:lnTo>
                <a:lnTo>
                  <a:pt x="206" y="14"/>
                </a:lnTo>
                <a:lnTo>
                  <a:pt x="206" y="14"/>
                </a:lnTo>
                <a:lnTo>
                  <a:pt x="206" y="14"/>
                </a:lnTo>
                <a:lnTo>
                  <a:pt x="206" y="14"/>
                </a:lnTo>
                <a:lnTo>
                  <a:pt x="206" y="13"/>
                </a:lnTo>
                <a:lnTo>
                  <a:pt x="206" y="13"/>
                </a:lnTo>
                <a:lnTo>
                  <a:pt x="206" y="12"/>
                </a:lnTo>
                <a:lnTo>
                  <a:pt x="206" y="12"/>
                </a:lnTo>
                <a:lnTo>
                  <a:pt x="206" y="12"/>
                </a:lnTo>
                <a:lnTo>
                  <a:pt x="206" y="11"/>
                </a:lnTo>
                <a:lnTo>
                  <a:pt x="206" y="11"/>
                </a:lnTo>
                <a:lnTo>
                  <a:pt x="206" y="11"/>
                </a:lnTo>
                <a:lnTo>
                  <a:pt x="206" y="11"/>
                </a:lnTo>
                <a:lnTo>
                  <a:pt x="206" y="11"/>
                </a:lnTo>
                <a:lnTo>
                  <a:pt x="207" y="11"/>
                </a:lnTo>
                <a:lnTo>
                  <a:pt x="207" y="11"/>
                </a:lnTo>
                <a:lnTo>
                  <a:pt x="207" y="11"/>
                </a:lnTo>
                <a:lnTo>
                  <a:pt x="208" y="11"/>
                </a:lnTo>
                <a:lnTo>
                  <a:pt x="208" y="11"/>
                </a:lnTo>
                <a:lnTo>
                  <a:pt x="208" y="11"/>
                </a:lnTo>
                <a:lnTo>
                  <a:pt x="208" y="11"/>
                </a:lnTo>
                <a:lnTo>
                  <a:pt x="209" y="10"/>
                </a:lnTo>
                <a:lnTo>
                  <a:pt x="209" y="10"/>
                </a:lnTo>
                <a:lnTo>
                  <a:pt x="210" y="10"/>
                </a:lnTo>
                <a:lnTo>
                  <a:pt x="210" y="10"/>
                </a:lnTo>
                <a:lnTo>
                  <a:pt x="210" y="10"/>
                </a:lnTo>
                <a:lnTo>
                  <a:pt x="211" y="10"/>
                </a:lnTo>
                <a:lnTo>
                  <a:pt x="211" y="10"/>
                </a:lnTo>
                <a:lnTo>
                  <a:pt x="211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4" y="9"/>
                </a:lnTo>
                <a:lnTo>
                  <a:pt x="214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7"/>
                </a:lnTo>
                <a:lnTo>
                  <a:pt x="213" y="7"/>
                </a:lnTo>
                <a:lnTo>
                  <a:pt x="213" y="7"/>
                </a:lnTo>
                <a:lnTo>
                  <a:pt x="213" y="7"/>
                </a:lnTo>
                <a:lnTo>
                  <a:pt x="213" y="6"/>
                </a:lnTo>
                <a:lnTo>
                  <a:pt x="214" y="6"/>
                </a:lnTo>
                <a:lnTo>
                  <a:pt x="214" y="6"/>
                </a:lnTo>
                <a:lnTo>
                  <a:pt x="214" y="5"/>
                </a:lnTo>
                <a:lnTo>
                  <a:pt x="214" y="5"/>
                </a:lnTo>
                <a:lnTo>
                  <a:pt x="214" y="5"/>
                </a:lnTo>
                <a:lnTo>
                  <a:pt x="214" y="4"/>
                </a:lnTo>
                <a:lnTo>
                  <a:pt x="214" y="4"/>
                </a:lnTo>
                <a:lnTo>
                  <a:pt x="214" y="3"/>
                </a:lnTo>
                <a:lnTo>
                  <a:pt x="215" y="3"/>
                </a:lnTo>
                <a:lnTo>
                  <a:pt x="215" y="3"/>
                </a:lnTo>
                <a:lnTo>
                  <a:pt x="215" y="3"/>
                </a:lnTo>
                <a:lnTo>
                  <a:pt x="216" y="3"/>
                </a:lnTo>
                <a:lnTo>
                  <a:pt x="216" y="3"/>
                </a:lnTo>
                <a:lnTo>
                  <a:pt x="217" y="3"/>
                </a:lnTo>
                <a:lnTo>
                  <a:pt x="217" y="3"/>
                </a:lnTo>
                <a:lnTo>
                  <a:pt x="218" y="3"/>
                </a:lnTo>
                <a:lnTo>
                  <a:pt x="219" y="3"/>
                </a:lnTo>
                <a:lnTo>
                  <a:pt x="219" y="3"/>
                </a:lnTo>
                <a:lnTo>
                  <a:pt x="219" y="3"/>
                </a:lnTo>
                <a:lnTo>
                  <a:pt x="220" y="3"/>
                </a:lnTo>
                <a:lnTo>
                  <a:pt x="220" y="3"/>
                </a:lnTo>
                <a:lnTo>
                  <a:pt x="221" y="3"/>
                </a:lnTo>
                <a:lnTo>
                  <a:pt x="221" y="3"/>
                </a:lnTo>
                <a:lnTo>
                  <a:pt x="221" y="3"/>
                </a:lnTo>
                <a:lnTo>
                  <a:pt x="221" y="2"/>
                </a:lnTo>
                <a:lnTo>
                  <a:pt x="221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5" y="4"/>
                </a:lnTo>
                <a:lnTo>
                  <a:pt x="225" y="4"/>
                </a:lnTo>
                <a:lnTo>
                  <a:pt x="225" y="4"/>
                </a:lnTo>
                <a:lnTo>
                  <a:pt x="226" y="4"/>
                </a:lnTo>
                <a:lnTo>
                  <a:pt x="226" y="4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8" y="3"/>
                </a:lnTo>
                <a:lnTo>
                  <a:pt x="228" y="3"/>
                </a:lnTo>
                <a:lnTo>
                  <a:pt x="229" y="2"/>
                </a:lnTo>
                <a:lnTo>
                  <a:pt x="229" y="2"/>
                </a:lnTo>
                <a:lnTo>
                  <a:pt x="230" y="2"/>
                </a:lnTo>
                <a:lnTo>
                  <a:pt x="230" y="2"/>
                </a:lnTo>
                <a:lnTo>
                  <a:pt x="231" y="2"/>
                </a:lnTo>
                <a:lnTo>
                  <a:pt x="231" y="2"/>
                </a:lnTo>
                <a:lnTo>
                  <a:pt x="231" y="2"/>
                </a:lnTo>
                <a:lnTo>
                  <a:pt x="232" y="2"/>
                </a:lnTo>
                <a:lnTo>
                  <a:pt x="232" y="1"/>
                </a:lnTo>
                <a:lnTo>
                  <a:pt x="232" y="1"/>
                </a:lnTo>
                <a:lnTo>
                  <a:pt x="232" y="0"/>
                </a:lnTo>
                <a:lnTo>
                  <a:pt x="232" y="1"/>
                </a:lnTo>
                <a:lnTo>
                  <a:pt x="232" y="1"/>
                </a:lnTo>
                <a:lnTo>
                  <a:pt x="233" y="2"/>
                </a:lnTo>
                <a:lnTo>
                  <a:pt x="233" y="2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21" name="Freeform 35"/>
          <p:cNvSpPr>
            <a:spLocks/>
          </p:cNvSpPr>
          <p:nvPr/>
        </p:nvSpPr>
        <p:spPr bwMode="auto">
          <a:xfrm>
            <a:off x="3230634" y="6484142"/>
            <a:ext cx="314246" cy="182176"/>
          </a:xfrm>
          <a:custGeom>
            <a:avLst/>
            <a:gdLst>
              <a:gd name="T0" fmla="*/ 167 w 183"/>
              <a:gd name="T1" fmla="*/ 10 h 115"/>
              <a:gd name="T2" fmla="*/ 169 w 183"/>
              <a:gd name="T3" fmla="*/ 22 h 115"/>
              <a:gd name="T4" fmla="*/ 173 w 183"/>
              <a:gd name="T5" fmla="*/ 32 h 115"/>
              <a:gd name="T6" fmla="*/ 174 w 183"/>
              <a:gd name="T7" fmla="*/ 41 h 115"/>
              <a:gd name="T8" fmla="*/ 172 w 183"/>
              <a:gd name="T9" fmla="*/ 52 h 115"/>
              <a:gd name="T10" fmla="*/ 173 w 183"/>
              <a:gd name="T11" fmla="*/ 62 h 115"/>
              <a:gd name="T12" fmla="*/ 173 w 183"/>
              <a:gd name="T13" fmla="*/ 73 h 115"/>
              <a:gd name="T14" fmla="*/ 181 w 183"/>
              <a:gd name="T15" fmla="*/ 81 h 115"/>
              <a:gd name="T16" fmla="*/ 181 w 183"/>
              <a:gd name="T17" fmla="*/ 90 h 115"/>
              <a:gd name="T18" fmla="*/ 182 w 183"/>
              <a:gd name="T19" fmla="*/ 101 h 115"/>
              <a:gd name="T20" fmla="*/ 178 w 183"/>
              <a:gd name="T21" fmla="*/ 110 h 115"/>
              <a:gd name="T22" fmla="*/ 170 w 183"/>
              <a:gd name="T23" fmla="*/ 114 h 115"/>
              <a:gd name="T24" fmla="*/ 162 w 183"/>
              <a:gd name="T25" fmla="*/ 111 h 115"/>
              <a:gd name="T26" fmla="*/ 153 w 183"/>
              <a:gd name="T27" fmla="*/ 110 h 115"/>
              <a:gd name="T28" fmla="*/ 146 w 183"/>
              <a:gd name="T29" fmla="*/ 110 h 115"/>
              <a:gd name="T30" fmla="*/ 139 w 183"/>
              <a:gd name="T31" fmla="*/ 105 h 115"/>
              <a:gd name="T32" fmla="*/ 131 w 183"/>
              <a:gd name="T33" fmla="*/ 100 h 115"/>
              <a:gd name="T34" fmla="*/ 124 w 183"/>
              <a:gd name="T35" fmla="*/ 95 h 115"/>
              <a:gd name="T36" fmla="*/ 117 w 183"/>
              <a:gd name="T37" fmla="*/ 98 h 115"/>
              <a:gd name="T38" fmla="*/ 109 w 183"/>
              <a:gd name="T39" fmla="*/ 102 h 115"/>
              <a:gd name="T40" fmla="*/ 100 w 183"/>
              <a:gd name="T41" fmla="*/ 101 h 115"/>
              <a:gd name="T42" fmla="*/ 94 w 183"/>
              <a:gd name="T43" fmla="*/ 97 h 115"/>
              <a:gd name="T44" fmla="*/ 84 w 183"/>
              <a:gd name="T45" fmla="*/ 96 h 115"/>
              <a:gd name="T46" fmla="*/ 76 w 183"/>
              <a:gd name="T47" fmla="*/ 99 h 115"/>
              <a:gd name="T48" fmla="*/ 67 w 183"/>
              <a:gd name="T49" fmla="*/ 101 h 115"/>
              <a:gd name="T50" fmla="*/ 60 w 183"/>
              <a:gd name="T51" fmla="*/ 99 h 115"/>
              <a:gd name="T52" fmla="*/ 52 w 183"/>
              <a:gd name="T53" fmla="*/ 98 h 115"/>
              <a:gd name="T54" fmla="*/ 45 w 183"/>
              <a:gd name="T55" fmla="*/ 101 h 115"/>
              <a:gd name="T56" fmla="*/ 37 w 183"/>
              <a:gd name="T57" fmla="*/ 108 h 115"/>
              <a:gd name="T58" fmla="*/ 29 w 183"/>
              <a:gd name="T59" fmla="*/ 110 h 115"/>
              <a:gd name="T60" fmla="*/ 20 w 183"/>
              <a:gd name="T61" fmla="*/ 107 h 115"/>
              <a:gd name="T62" fmla="*/ 15 w 183"/>
              <a:gd name="T63" fmla="*/ 98 h 115"/>
              <a:gd name="T64" fmla="*/ 9 w 183"/>
              <a:gd name="T65" fmla="*/ 91 h 115"/>
              <a:gd name="T66" fmla="*/ 9 w 183"/>
              <a:gd name="T67" fmla="*/ 84 h 115"/>
              <a:gd name="T68" fmla="*/ 3 w 183"/>
              <a:gd name="T69" fmla="*/ 77 h 115"/>
              <a:gd name="T70" fmla="*/ 2 w 183"/>
              <a:gd name="T71" fmla="*/ 73 h 115"/>
              <a:gd name="T72" fmla="*/ 12 w 183"/>
              <a:gd name="T73" fmla="*/ 72 h 115"/>
              <a:gd name="T74" fmla="*/ 20 w 183"/>
              <a:gd name="T75" fmla="*/ 73 h 115"/>
              <a:gd name="T76" fmla="*/ 24 w 183"/>
              <a:gd name="T77" fmla="*/ 65 h 115"/>
              <a:gd name="T78" fmla="*/ 26 w 183"/>
              <a:gd name="T79" fmla="*/ 60 h 115"/>
              <a:gd name="T80" fmla="*/ 29 w 183"/>
              <a:gd name="T81" fmla="*/ 52 h 115"/>
              <a:gd name="T82" fmla="*/ 33 w 183"/>
              <a:gd name="T83" fmla="*/ 45 h 115"/>
              <a:gd name="T84" fmla="*/ 36 w 183"/>
              <a:gd name="T85" fmla="*/ 39 h 115"/>
              <a:gd name="T86" fmla="*/ 43 w 183"/>
              <a:gd name="T87" fmla="*/ 34 h 115"/>
              <a:gd name="T88" fmla="*/ 45 w 183"/>
              <a:gd name="T89" fmla="*/ 26 h 115"/>
              <a:gd name="T90" fmla="*/ 45 w 183"/>
              <a:gd name="T91" fmla="*/ 18 h 115"/>
              <a:gd name="T92" fmla="*/ 48 w 183"/>
              <a:gd name="T93" fmla="*/ 20 h 115"/>
              <a:gd name="T94" fmla="*/ 56 w 183"/>
              <a:gd name="T95" fmla="*/ 25 h 115"/>
              <a:gd name="T96" fmla="*/ 58 w 183"/>
              <a:gd name="T97" fmla="*/ 33 h 115"/>
              <a:gd name="T98" fmla="*/ 66 w 183"/>
              <a:gd name="T99" fmla="*/ 36 h 115"/>
              <a:gd name="T100" fmla="*/ 68 w 183"/>
              <a:gd name="T101" fmla="*/ 43 h 115"/>
              <a:gd name="T102" fmla="*/ 78 w 183"/>
              <a:gd name="T103" fmla="*/ 44 h 115"/>
              <a:gd name="T104" fmla="*/ 87 w 183"/>
              <a:gd name="T105" fmla="*/ 42 h 115"/>
              <a:gd name="T106" fmla="*/ 94 w 183"/>
              <a:gd name="T107" fmla="*/ 38 h 115"/>
              <a:gd name="T108" fmla="*/ 102 w 183"/>
              <a:gd name="T109" fmla="*/ 36 h 115"/>
              <a:gd name="T110" fmla="*/ 110 w 183"/>
              <a:gd name="T111" fmla="*/ 31 h 115"/>
              <a:gd name="T112" fmla="*/ 119 w 183"/>
              <a:gd name="T113" fmla="*/ 32 h 115"/>
              <a:gd name="T114" fmla="*/ 125 w 183"/>
              <a:gd name="T115" fmla="*/ 25 h 115"/>
              <a:gd name="T116" fmla="*/ 138 w 183"/>
              <a:gd name="T117" fmla="*/ 16 h 115"/>
              <a:gd name="T118" fmla="*/ 151 w 183"/>
              <a:gd name="T119" fmla="*/ 5 h 115"/>
              <a:gd name="T120" fmla="*/ 161 w 183"/>
              <a:gd name="T121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3" h="115">
                <a:moveTo>
                  <a:pt x="164" y="0"/>
                </a:moveTo>
                <a:lnTo>
                  <a:pt x="165" y="0"/>
                </a:lnTo>
                <a:lnTo>
                  <a:pt x="165" y="0"/>
                </a:lnTo>
                <a:lnTo>
                  <a:pt x="166" y="1"/>
                </a:lnTo>
                <a:lnTo>
                  <a:pt x="165" y="2"/>
                </a:lnTo>
                <a:lnTo>
                  <a:pt x="166" y="3"/>
                </a:lnTo>
                <a:lnTo>
                  <a:pt x="166" y="3"/>
                </a:lnTo>
                <a:lnTo>
                  <a:pt x="167" y="3"/>
                </a:lnTo>
                <a:lnTo>
                  <a:pt x="168" y="3"/>
                </a:lnTo>
                <a:lnTo>
                  <a:pt x="168" y="3"/>
                </a:lnTo>
                <a:lnTo>
                  <a:pt x="167" y="4"/>
                </a:lnTo>
                <a:lnTo>
                  <a:pt x="167" y="4"/>
                </a:lnTo>
                <a:lnTo>
                  <a:pt x="167" y="4"/>
                </a:lnTo>
                <a:lnTo>
                  <a:pt x="166" y="5"/>
                </a:lnTo>
                <a:lnTo>
                  <a:pt x="166" y="5"/>
                </a:lnTo>
                <a:lnTo>
                  <a:pt x="166" y="6"/>
                </a:lnTo>
                <a:lnTo>
                  <a:pt x="166" y="6"/>
                </a:lnTo>
                <a:lnTo>
                  <a:pt x="166" y="7"/>
                </a:lnTo>
                <a:lnTo>
                  <a:pt x="167" y="7"/>
                </a:lnTo>
                <a:lnTo>
                  <a:pt x="167" y="8"/>
                </a:lnTo>
                <a:lnTo>
                  <a:pt x="167" y="8"/>
                </a:lnTo>
                <a:lnTo>
                  <a:pt x="167" y="9"/>
                </a:lnTo>
                <a:lnTo>
                  <a:pt x="167" y="9"/>
                </a:lnTo>
                <a:lnTo>
                  <a:pt x="167" y="10"/>
                </a:lnTo>
                <a:lnTo>
                  <a:pt x="167" y="10"/>
                </a:lnTo>
                <a:lnTo>
                  <a:pt x="167" y="11"/>
                </a:lnTo>
                <a:lnTo>
                  <a:pt x="167" y="11"/>
                </a:lnTo>
                <a:lnTo>
                  <a:pt x="167" y="12"/>
                </a:lnTo>
                <a:lnTo>
                  <a:pt x="167" y="12"/>
                </a:lnTo>
                <a:lnTo>
                  <a:pt x="167" y="12"/>
                </a:lnTo>
                <a:lnTo>
                  <a:pt x="167" y="13"/>
                </a:lnTo>
                <a:lnTo>
                  <a:pt x="167" y="14"/>
                </a:lnTo>
                <a:lnTo>
                  <a:pt x="167" y="14"/>
                </a:lnTo>
                <a:lnTo>
                  <a:pt x="167" y="15"/>
                </a:lnTo>
                <a:lnTo>
                  <a:pt x="167" y="15"/>
                </a:lnTo>
                <a:lnTo>
                  <a:pt x="167" y="16"/>
                </a:lnTo>
                <a:lnTo>
                  <a:pt x="167" y="16"/>
                </a:lnTo>
                <a:lnTo>
                  <a:pt x="167" y="17"/>
                </a:lnTo>
                <a:lnTo>
                  <a:pt x="167" y="17"/>
                </a:lnTo>
                <a:lnTo>
                  <a:pt x="168" y="18"/>
                </a:lnTo>
                <a:lnTo>
                  <a:pt x="168" y="19"/>
                </a:lnTo>
                <a:lnTo>
                  <a:pt x="168" y="19"/>
                </a:lnTo>
                <a:lnTo>
                  <a:pt x="168" y="20"/>
                </a:lnTo>
                <a:lnTo>
                  <a:pt x="168" y="20"/>
                </a:lnTo>
                <a:lnTo>
                  <a:pt x="169" y="20"/>
                </a:lnTo>
                <a:lnTo>
                  <a:pt x="169" y="21"/>
                </a:lnTo>
                <a:lnTo>
                  <a:pt x="169" y="22"/>
                </a:lnTo>
                <a:lnTo>
                  <a:pt x="169" y="22"/>
                </a:lnTo>
                <a:lnTo>
                  <a:pt x="170" y="23"/>
                </a:lnTo>
                <a:lnTo>
                  <a:pt x="169" y="23"/>
                </a:lnTo>
                <a:lnTo>
                  <a:pt x="169" y="24"/>
                </a:lnTo>
                <a:lnTo>
                  <a:pt x="169" y="24"/>
                </a:lnTo>
                <a:lnTo>
                  <a:pt x="170" y="24"/>
                </a:lnTo>
                <a:lnTo>
                  <a:pt x="170" y="24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6"/>
                </a:lnTo>
                <a:lnTo>
                  <a:pt x="170" y="26"/>
                </a:lnTo>
                <a:lnTo>
                  <a:pt x="171" y="27"/>
                </a:lnTo>
                <a:lnTo>
                  <a:pt x="171" y="27"/>
                </a:lnTo>
                <a:lnTo>
                  <a:pt x="171" y="28"/>
                </a:lnTo>
                <a:lnTo>
                  <a:pt x="172" y="28"/>
                </a:lnTo>
                <a:lnTo>
                  <a:pt x="172" y="28"/>
                </a:lnTo>
                <a:lnTo>
                  <a:pt x="172" y="29"/>
                </a:lnTo>
                <a:lnTo>
                  <a:pt x="173" y="29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1"/>
                </a:lnTo>
                <a:lnTo>
                  <a:pt x="173" y="31"/>
                </a:lnTo>
                <a:lnTo>
                  <a:pt x="173" y="32"/>
                </a:lnTo>
                <a:lnTo>
                  <a:pt x="173" y="32"/>
                </a:lnTo>
                <a:lnTo>
                  <a:pt x="173" y="32"/>
                </a:lnTo>
                <a:lnTo>
                  <a:pt x="173" y="33"/>
                </a:lnTo>
                <a:lnTo>
                  <a:pt x="172" y="33"/>
                </a:lnTo>
                <a:lnTo>
                  <a:pt x="172" y="34"/>
                </a:lnTo>
                <a:lnTo>
                  <a:pt x="172" y="34"/>
                </a:lnTo>
                <a:lnTo>
                  <a:pt x="172" y="35"/>
                </a:lnTo>
                <a:lnTo>
                  <a:pt x="172" y="35"/>
                </a:lnTo>
                <a:lnTo>
                  <a:pt x="172" y="36"/>
                </a:lnTo>
                <a:lnTo>
                  <a:pt x="172" y="36"/>
                </a:lnTo>
                <a:lnTo>
                  <a:pt x="173" y="36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lnTo>
                  <a:pt x="173" y="38"/>
                </a:lnTo>
                <a:lnTo>
                  <a:pt x="173" y="38"/>
                </a:lnTo>
                <a:lnTo>
                  <a:pt x="174" y="39"/>
                </a:lnTo>
                <a:lnTo>
                  <a:pt x="174" y="39"/>
                </a:lnTo>
                <a:lnTo>
                  <a:pt x="174" y="40"/>
                </a:lnTo>
                <a:lnTo>
                  <a:pt x="174" y="40"/>
                </a:lnTo>
                <a:lnTo>
                  <a:pt x="174" y="41"/>
                </a:lnTo>
                <a:lnTo>
                  <a:pt x="174" y="41"/>
                </a:lnTo>
                <a:lnTo>
                  <a:pt x="174" y="41"/>
                </a:lnTo>
                <a:lnTo>
                  <a:pt x="174" y="41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3"/>
                </a:lnTo>
                <a:lnTo>
                  <a:pt x="174" y="43"/>
                </a:lnTo>
                <a:lnTo>
                  <a:pt x="174" y="44"/>
                </a:lnTo>
                <a:lnTo>
                  <a:pt x="174" y="44"/>
                </a:lnTo>
                <a:lnTo>
                  <a:pt x="174" y="45"/>
                </a:lnTo>
                <a:lnTo>
                  <a:pt x="173" y="45"/>
                </a:lnTo>
                <a:lnTo>
                  <a:pt x="173" y="45"/>
                </a:lnTo>
                <a:lnTo>
                  <a:pt x="173" y="46"/>
                </a:lnTo>
                <a:lnTo>
                  <a:pt x="173" y="46"/>
                </a:lnTo>
                <a:lnTo>
                  <a:pt x="173" y="47"/>
                </a:lnTo>
                <a:lnTo>
                  <a:pt x="173" y="47"/>
                </a:lnTo>
                <a:lnTo>
                  <a:pt x="173" y="48"/>
                </a:lnTo>
                <a:lnTo>
                  <a:pt x="173" y="48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2" y="50"/>
                </a:lnTo>
                <a:lnTo>
                  <a:pt x="172" y="50"/>
                </a:lnTo>
                <a:lnTo>
                  <a:pt x="172" y="51"/>
                </a:lnTo>
                <a:lnTo>
                  <a:pt x="172" y="51"/>
                </a:lnTo>
                <a:lnTo>
                  <a:pt x="172" y="52"/>
                </a:lnTo>
                <a:lnTo>
                  <a:pt x="172" y="52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4"/>
                </a:lnTo>
                <a:lnTo>
                  <a:pt x="172" y="54"/>
                </a:lnTo>
                <a:lnTo>
                  <a:pt x="172" y="55"/>
                </a:lnTo>
                <a:lnTo>
                  <a:pt x="172" y="55"/>
                </a:lnTo>
                <a:lnTo>
                  <a:pt x="172" y="56"/>
                </a:lnTo>
                <a:lnTo>
                  <a:pt x="172" y="56"/>
                </a:lnTo>
                <a:lnTo>
                  <a:pt x="173" y="57"/>
                </a:lnTo>
                <a:lnTo>
                  <a:pt x="173" y="57"/>
                </a:lnTo>
                <a:lnTo>
                  <a:pt x="173" y="57"/>
                </a:lnTo>
                <a:lnTo>
                  <a:pt x="173" y="57"/>
                </a:lnTo>
                <a:lnTo>
                  <a:pt x="173" y="58"/>
                </a:lnTo>
                <a:lnTo>
                  <a:pt x="173" y="58"/>
                </a:lnTo>
                <a:lnTo>
                  <a:pt x="173" y="59"/>
                </a:lnTo>
                <a:lnTo>
                  <a:pt x="173" y="59"/>
                </a:lnTo>
                <a:lnTo>
                  <a:pt x="173" y="60"/>
                </a:lnTo>
                <a:lnTo>
                  <a:pt x="173" y="60"/>
                </a:lnTo>
                <a:lnTo>
                  <a:pt x="173" y="61"/>
                </a:lnTo>
                <a:lnTo>
                  <a:pt x="173" y="61"/>
                </a:lnTo>
                <a:lnTo>
                  <a:pt x="173" y="61"/>
                </a:lnTo>
                <a:lnTo>
                  <a:pt x="173" y="62"/>
                </a:lnTo>
                <a:lnTo>
                  <a:pt x="173" y="62"/>
                </a:lnTo>
                <a:lnTo>
                  <a:pt x="173" y="63"/>
                </a:lnTo>
                <a:lnTo>
                  <a:pt x="173" y="63"/>
                </a:lnTo>
                <a:lnTo>
                  <a:pt x="173" y="64"/>
                </a:lnTo>
                <a:lnTo>
                  <a:pt x="173" y="64"/>
                </a:lnTo>
                <a:lnTo>
                  <a:pt x="173" y="65"/>
                </a:lnTo>
                <a:lnTo>
                  <a:pt x="173" y="65"/>
                </a:lnTo>
                <a:lnTo>
                  <a:pt x="173" y="66"/>
                </a:lnTo>
                <a:lnTo>
                  <a:pt x="173" y="66"/>
                </a:lnTo>
                <a:lnTo>
                  <a:pt x="173" y="66"/>
                </a:lnTo>
                <a:lnTo>
                  <a:pt x="173" y="67"/>
                </a:lnTo>
                <a:lnTo>
                  <a:pt x="173" y="67"/>
                </a:lnTo>
                <a:lnTo>
                  <a:pt x="173" y="68"/>
                </a:lnTo>
                <a:lnTo>
                  <a:pt x="173" y="68"/>
                </a:lnTo>
                <a:lnTo>
                  <a:pt x="173" y="68"/>
                </a:lnTo>
                <a:lnTo>
                  <a:pt x="173" y="69"/>
                </a:lnTo>
                <a:lnTo>
                  <a:pt x="173" y="69"/>
                </a:lnTo>
                <a:lnTo>
                  <a:pt x="173" y="70"/>
                </a:lnTo>
                <a:lnTo>
                  <a:pt x="173" y="70"/>
                </a:lnTo>
                <a:lnTo>
                  <a:pt x="173" y="71"/>
                </a:lnTo>
                <a:lnTo>
                  <a:pt x="173" y="71"/>
                </a:lnTo>
                <a:lnTo>
                  <a:pt x="173" y="72"/>
                </a:lnTo>
                <a:lnTo>
                  <a:pt x="173" y="73"/>
                </a:lnTo>
                <a:lnTo>
                  <a:pt x="173" y="73"/>
                </a:lnTo>
                <a:lnTo>
                  <a:pt x="174" y="74"/>
                </a:lnTo>
                <a:lnTo>
                  <a:pt x="174" y="74"/>
                </a:lnTo>
                <a:lnTo>
                  <a:pt x="174" y="74"/>
                </a:lnTo>
                <a:lnTo>
                  <a:pt x="174" y="74"/>
                </a:lnTo>
                <a:lnTo>
                  <a:pt x="174" y="75"/>
                </a:lnTo>
                <a:lnTo>
                  <a:pt x="174" y="75"/>
                </a:lnTo>
                <a:lnTo>
                  <a:pt x="175" y="75"/>
                </a:lnTo>
                <a:lnTo>
                  <a:pt x="175" y="76"/>
                </a:lnTo>
                <a:lnTo>
                  <a:pt x="175" y="76"/>
                </a:lnTo>
                <a:lnTo>
                  <a:pt x="175" y="77"/>
                </a:lnTo>
                <a:lnTo>
                  <a:pt x="175" y="77"/>
                </a:lnTo>
                <a:lnTo>
                  <a:pt x="176" y="78"/>
                </a:lnTo>
                <a:lnTo>
                  <a:pt x="176" y="78"/>
                </a:lnTo>
                <a:lnTo>
                  <a:pt x="176" y="78"/>
                </a:lnTo>
                <a:lnTo>
                  <a:pt x="177" y="78"/>
                </a:lnTo>
                <a:lnTo>
                  <a:pt x="177" y="79"/>
                </a:lnTo>
                <a:lnTo>
                  <a:pt x="178" y="79"/>
                </a:lnTo>
                <a:lnTo>
                  <a:pt x="178" y="79"/>
                </a:lnTo>
                <a:lnTo>
                  <a:pt x="178" y="79"/>
                </a:lnTo>
                <a:lnTo>
                  <a:pt x="179" y="79"/>
                </a:lnTo>
                <a:lnTo>
                  <a:pt x="179" y="79"/>
                </a:lnTo>
                <a:lnTo>
                  <a:pt x="180" y="80"/>
                </a:lnTo>
                <a:lnTo>
                  <a:pt x="180" y="80"/>
                </a:lnTo>
                <a:lnTo>
                  <a:pt x="181" y="81"/>
                </a:lnTo>
                <a:lnTo>
                  <a:pt x="181" y="81"/>
                </a:lnTo>
                <a:lnTo>
                  <a:pt x="181" y="82"/>
                </a:lnTo>
                <a:lnTo>
                  <a:pt x="181" y="82"/>
                </a:lnTo>
                <a:lnTo>
                  <a:pt x="182" y="82"/>
                </a:lnTo>
                <a:lnTo>
                  <a:pt x="182" y="83"/>
                </a:lnTo>
                <a:lnTo>
                  <a:pt x="182" y="83"/>
                </a:lnTo>
                <a:lnTo>
                  <a:pt x="182" y="84"/>
                </a:lnTo>
                <a:lnTo>
                  <a:pt x="182" y="84"/>
                </a:lnTo>
                <a:lnTo>
                  <a:pt x="182" y="84"/>
                </a:lnTo>
                <a:lnTo>
                  <a:pt x="182" y="85"/>
                </a:lnTo>
                <a:lnTo>
                  <a:pt x="182" y="85"/>
                </a:lnTo>
                <a:lnTo>
                  <a:pt x="182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7"/>
                </a:lnTo>
                <a:lnTo>
                  <a:pt x="182" y="87"/>
                </a:lnTo>
                <a:lnTo>
                  <a:pt x="182" y="87"/>
                </a:lnTo>
                <a:lnTo>
                  <a:pt x="182" y="88"/>
                </a:lnTo>
                <a:lnTo>
                  <a:pt x="182" y="88"/>
                </a:lnTo>
                <a:lnTo>
                  <a:pt x="182" y="89"/>
                </a:lnTo>
                <a:lnTo>
                  <a:pt x="182" y="89"/>
                </a:lnTo>
                <a:lnTo>
                  <a:pt x="182" y="90"/>
                </a:lnTo>
                <a:lnTo>
                  <a:pt x="181" y="90"/>
                </a:lnTo>
                <a:lnTo>
                  <a:pt x="181" y="90"/>
                </a:lnTo>
                <a:lnTo>
                  <a:pt x="181" y="90"/>
                </a:lnTo>
                <a:lnTo>
                  <a:pt x="181" y="91"/>
                </a:lnTo>
                <a:lnTo>
                  <a:pt x="181" y="91"/>
                </a:lnTo>
                <a:lnTo>
                  <a:pt x="181" y="91"/>
                </a:lnTo>
                <a:lnTo>
                  <a:pt x="181" y="92"/>
                </a:lnTo>
                <a:lnTo>
                  <a:pt x="181" y="92"/>
                </a:lnTo>
                <a:lnTo>
                  <a:pt x="181" y="93"/>
                </a:lnTo>
                <a:lnTo>
                  <a:pt x="181" y="94"/>
                </a:lnTo>
                <a:lnTo>
                  <a:pt x="182" y="94"/>
                </a:lnTo>
                <a:lnTo>
                  <a:pt x="181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6"/>
                </a:lnTo>
                <a:lnTo>
                  <a:pt x="182" y="97"/>
                </a:lnTo>
                <a:lnTo>
                  <a:pt x="182" y="97"/>
                </a:lnTo>
                <a:lnTo>
                  <a:pt x="182" y="98"/>
                </a:lnTo>
                <a:lnTo>
                  <a:pt x="182" y="98"/>
                </a:lnTo>
                <a:lnTo>
                  <a:pt x="182" y="99"/>
                </a:lnTo>
                <a:lnTo>
                  <a:pt x="182" y="99"/>
                </a:lnTo>
                <a:lnTo>
                  <a:pt x="182" y="99"/>
                </a:lnTo>
                <a:lnTo>
                  <a:pt x="182" y="100"/>
                </a:lnTo>
                <a:lnTo>
                  <a:pt x="182" y="100"/>
                </a:lnTo>
                <a:lnTo>
                  <a:pt x="182" y="100"/>
                </a:lnTo>
                <a:lnTo>
                  <a:pt x="182" y="101"/>
                </a:lnTo>
                <a:lnTo>
                  <a:pt x="182" y="101"/>
                </a:lnTo>
                <a:lnTo>
                  <a:pt x="182" y="102"/>
                </a:lnTo>
                <a:lnTo>
                  <a:pt x="182" y="102"/>
                </a:lnTo>
                <a:lnTo>
                  <a:pt x="182" y="103"/>
                </a:lnTo>
                <a:lnTo>
                  <a:pt x="182" y="103"/>
                </a:lnTo>
                <a:lnTo>
                  <a:pt x="182" y="103"/>
                </a:lnTo>
                <a:lnTo>
                  <a:pt x="182" y="104"/>
                </a:lnTo>
                <a:lnTo>
                  <a:pt x="182" y="104"/>
                </a:lnTo>
                <a:lnTo>
                  <a:pt x="182" y="105"/>
                </a:lnTo>
                <a:lnTo>
                  <a:pt x="182" y="105"/>
                </a:lnTo>
                <a:lnTo>
                  <a:pt x="182" y="106"/>
                </a:lnTo>
                <a:lnTo>
                  <a:pt x="182" y="106"/>
                </a:lnTo>
                <a:lnTo>
                  <a:pt x="182" y="107"/>
                </a:lnTo>
                <a:lnTo>
                  <a:pt x="182" y="107"/>
                </a:lnTo>
                <a:lnTo>
                  <a:pt x="181" y="107"/>
                </a:lnTo>
                <a:lnTo>
                  <a:pt x="181" y="107"/>
                </a:lnTo>
                <a:lnTo>
                  <a:pt x="181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79" y="109"/>
                </a:lnTo>
                <a:lnTo>
                  <a:pt x="179" y="109"/>
                </a:lnTo>
                <a:lnTo>
                  <a:pt x="179" y="110"/>
                </a:lnTo>
                <a:lnTo>
                  <a:pt x="178" y="110"/>
                </a:lnTo>
                <a:lnTo>
                  <a:pt x="178" y="110"/>
                </a:lnTo>
                <a:lnTo>
                  <a:pt x="177" y="110"/>
                </a:lnTo>
                <a:lnTo>
                  <a:pt x="177" y="111"/>
                </a:lnTo>
                <a:lnTo>
                  <a:pt x="176" y="111"/>
                </a:lnTo>
                <a:lnTo>
                  <a:pt x="176" y="111"/>
                </a:lnTo>
                <a:lnTo>
                  <a:pt x="175" y="111"/>
                </a:lnTo>
                <a:lnTo>
                  <a:pt x="175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2"/>
                </a:lnTo>
                <a:lnTo>
                  <a:pt x="174" y="112"/>
                </a:lnTo>
                <a:lnTo>
                  <a:pt x="173" y="112"/>
                </a:lnTo>
                <a:lnTo>
                  <a:pt x="173" y="112"/>
                </a:lnTo>
                <a:lnTo>
                  <a:pt x="173" y="113"/>
                </a:lnTo>
                <a:lnTo>
                  <a:pt x="172" y="113"/>
                </a:lnTo>
                <a:lnTo>
                  <a:pt x="172" y="113"/>
                </a:lnTo>
                <a:lnTo>
                  <a:pt x="172" y="113"/>
                </a:lnTo>
                <a:lnTo>
                  <a:pt x="172" y="114"/>
                </a:lnTo>
                <a:lnTo>
                  <a:pt x="171" y="114"/>
                </a:lnTo>
                <a:lnTo>
                  <a:pt x="171" y="115"/>
                </a:lnTo>
                <a:lnTo>
                  <a:pt x="170" y="115"/>
                </a:lnTo>
                <a:lnTo>
                  <a:pt x="170" y="114"/>
                </a:lnTo>
                <a:lnTo>
                  <a:pt x="170" y="114"/>
                </a:lnTo>
                <a:lnTo>
                  <a:pt x="170" y="114"/>
                </a:lnTo>
                <a:lnTo>
                  <a:pt x="170" y="113"/>
                </a:lnTo>
                <a:lnTo>
                  <a:pt x="169" y="113"/>
                </a:lnTo>
                <a:lnTo>
                  <a:pt x="169" y="113"/>
                </a:lnTo>
                <a:lnTo>
                  <a:pt x="169" y="113"/>
                </a:lnTo>
                <a:lnTo>
                  <a:pt x="168" y="112"/>
                </a:lnTo>
                <a:lnTo>
                  <a:pt x="168" y="112"/>
                </a:lnTo>
                <a:lnTo>
                  <a:pt x="168" y="112"/>
                </a:lnTo>
                <a:lnTo>
                  <a:pt x="167" y="112"/>
                </a:lnTo>
                <a:lnTo>
                  <a:pt x="167" y="112"/>
                </a:lnTo>
                <a:lnTo>
                  <a:pt x="167" y="111"/>
                </a:lnTo>
                <a:lnTo>
                  <a:pt x="166" y="111"/>
                </a:lnTo>
                <a:lnTo>
                  <a:pt x="166" y="111"/>
                </a:lnTo>
                <a:lnTo>
                  <a:pt x="166" y="111"/>
                </a:lnTo>
                <a:lnTo>
                  <a:pt x="166" y="111"/>
                </a:lnTo>
                <a:lnTo>
                  <a:pt x="165" y="111"/>
                </a:lnTo>
                <a:lnTo>
                  <a:pt x="165" y="111"/>
                </a:lnTo>
                <a:lnTo>
                  <a:pt x="164" y="111"/>
                </a:lnTo>
                <a:lnTo>
                  <a:pt x="164" y="111"/>
                </a:lnTo>
                <a:lnTo>
                  <a:pt x="164" y="111"/>
                </a:lnTo>
                <a:lnTo>
                  <a:pt x="163" y="111"/>
                </a:lnTo>
                <a:lnTo>
                  <a:pt x="163" y="111"/>
                </a:lnTo>
                <a:lnTo>
                  <a:pt x="163" y="111"/>
                </a:lnTo>
                <a:lnTo>
                  <a:pt x="162" y="111"/>
                </a:lnTo>
                <a:lnTo>
                  <a:pt x="162" y="111"/>
                </a:lnTo>
                <a:lnTo>
                  <a:pt x="162" y="111"/>
                </a:lnTo>
                <a:lnTo>
                  <a:pt x="162" y="111"/>
                </a:lnTo>
                <a:lnTo>
                  <a:pt x="161" y="111"/>
                </a:lnTo>
                <a:lnTo>
                  <a:pt x="160" y="112"/>
                </a:lnTo>
                <a:lnTo>
                  <a:pt x="160" y="111"/>
                </a:lnTo>
                <a:lnTo>
                  <a:pt x="160" y="111"/>
                </a:lnTo>
                <a:lnTo>
                  <a:pt x="159" y="111"/>
                </a:lnTo>
                <a:lnTo>
                  <a:pt x="159" y="111"/>
                </a:lnTo>
                <a:lnTo>
                  <a:pt x="158" y="111"/>
                </a:lnTo>
                <a:lnTo>
                  <a:pt x="158" y="112"/>
                </a:lnTo>
                <a:lnTo>
                  <a:pt x="158" y="112"/>
                </a:lnTo>
                <a:lnTo>
                  <a:pt x="158" y="112"/>
                </a:lnTo>
                <a:lnTo>
                  <a:pt x="157" y="112"/>
                </a:lnTo>
                <a:lnTo>
                  <a:pt x="157" y="112"/>
                </a:lnTo>
                <a:lnTo>
                  <a:pt x="156" y="112"/>
                </a:lnTo>
                <a:lnTo>
                  <a:pt x="155" y="112"/>
                </a:lnTo>
                <a:lnTo>
                  <a:pt x="155" y="111"/>
                </a:lnTo>
                <a:lnTo>
                  <a:pt x="154" y="111"/>
                </a:lnTo>
                <a:lnTo>
                  <a:pt x="154" y="111"/>
                </a:lnTo>
                <a:lnTo>
                  <a:pt x="154" y="111"/>
                </a:lnTo>
                <a:lnTo>
                  <a:pt x="154" y="110"/>
                </a:lnTo>
                <a:lnTo>
                  <a:pt x="154" y="110"/>
                </a:lnTo>
                <a:lnTo>
                  <a:pt x="153" y="110"/>
                </a:lnTo>
                <a:lnTo>
                  <a:pt x="153" y="110"/>
                </a:lnTo>
                <a:lnTo>
                  <a:pt x="152" y="110"/>
                </a:lnTo>
                <a:lnTo>
                  <a:pt x="152" y="111"/>
                </a:lnTo>
                <a:lnTo>
                  <a:pt x="152" y="111"/>
                </a:lnTo>
                <a:lnTo>
                  <a:pt x="152" y="111"/>
                </a:lnTo>
                <a:lnTo>
                  <a:pt x="152" y="111"/>
                </a:lnTo>
                <a:lnTo>
                  <a:pt x="151" y="111"/>
                </a:lnTo>
                <a:lnTo>
                  <a:pt x="151" y="111"/>
                </a:lnTo>
                <a:lnTo>
                  <a:pt x="150" y="111"/>
                </a:lnTo>
                <a:lnTo>
                  <a:pt x="150" y="111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9" y="112"/>
                </a:lnTo>
                <a:lnTo>
                  <a:pt x="149" y="112"/>
                </a:lnTo>
                <a:lnTo>
                  <a:pt x="148" y="112"/>
                </a:lnTo>
                <a:lnTo>
                  <a:pt x="148" y="112"/>
                </a:lnTo>
                <a:lnTo>
                  <a:pt x="147" y="111"/>
                </a:lnTo>
                <a:lnTo>
                  <a:pt x="147" y="111"/>
                </a:lnTo>
                <a:lnTo>
                  <a:pt x="147" y="111"/>
                </a:lnTo>
                <a:lnTo>
                  <a:pt x="147" y="111"/>
                </a:lnTo>
                <a:lnTo>
                  <a:pt x="147" y="110"/>
                </a:lnTo>
                <a:lnTo>
                  <a:pt x="146" y="110"/>
                </a:lnTo>
                <a:lnTo>
                  <a:pt x="146" y="110"/>
                </a:lnTo>
                <a:lnTo>
                  <a:pt x="146" y="110"/>
                </a:lnTo>
                <a:lnTo>
                  <a:pt x="145" y="109"/>
                </a:lnTo>
                <a:lnTo>
                  <a:pt x="145" y="109"/>
                </a:lnTo>
                <a:lnTo>
                  <a:pt x="145" y="109"/>
                </a:lnTo>
                <a:lnTo>
                  <a:pt x="144" y="109"/>
                </a:lnTo>
                <a:lnTo>
                  <a:pt x="144" y="109"/>
                </a:lnTo>
                <a:lnTo>
                  <a:pt x="143" y="109"/>
                </a:lnTo>
                <a:lnTo>
                  <a:pt x="143" y="109"/>
                </a:lnTo>
                <a:lnTo>
                  <a:pt x="142" y="109"/>
                </a:lnTo>
                <a:lnTo>
                  <a:pt x="142" y="109"/>
                </a:lnTo>
                <a:lnTo>
                  <a:pt x="141" y="109"/>
                </a:lnTo>
                <a:lnTo>
                  <a:pt x="141" y="109"/>
                </a:lnTo>
                <a:lnTo>
                  <a:pt x="141" y="108"/>
                </a:lnTo>
                <a:lnTo>
                  <a:pt x="141" y="108"/>
                </a:lnTo>
                <a:lnTo>
                  <a:pt x="141" y="108"/>
                </a:lnTo>
                <a:lnTo>
                  <a:pt x="141" y="107"/>
                </a:lnTo>
                <a:lnTo>
                  <a:pt x="141" y="107"/>
                </a:lnTo>
                <a:lnTo>
                  <a:pt x="141" y="107"/>
                </a:lnTo>
                <a:lnTo>
                  <a:pt x="141" y="107"/>
                </a:lnTo>
                <a:lnTo>
                  <a:pt x="140" y="106"/>
                </a:lnTo>
                <a:lnTo>
                  <a:pt x="140" y="106"/>
                </a:lnTo>
                <a:lnTo>
                  <a:pt x="140" y="105"/>
                </a:lnTo>
                <a:lnTo>
                  <a:pt x="139" y="105"/>
                </a:lnTo>
                <a:lnTo>
                  <a:pt x="139" y="105"/>
                </a:lnTo>
                <a:lnTo>
                  <a:pt x="139" y="105"/>
                </a:lnTo>
                <a:lnTo>
                  <a:pt x="139" y="104"/>
                </a:lnTo>
                <a:lnTo>
                  <a:pt x="138" y="104"/>
                </a:lnTo>
                <a:lnTo>
                  <a:pt x="138" y="104"/>
                </a:lnTo>
                <a:lnTo>
                  <a:pt x="138" y="103"/>
                </a:lnTo>
                <a:lnTo>
                  <a:pt x="138" y="103"/>
                </a:lnTo>
                <a:lnTo>
                  <a:pt x="137" y="103"/>
                </a:lnTo>
                <a:lnTo>
                  <a:pt x="137" y="103"/>
                </a:lnTo>
                <a:lnTo>
                  <a:pt x="137" y="103"/>
                </a:lnTo>
                <a:lnTo>
                  <a:pt x="137" y="102"/>
                </a:lnTo>
                <a:lnTo>
                  <a:pt x="136" y="102"/>
                </a:lnTo>
                <a:lnTo>
                  <a:pt x="136" y="102"/>
                </a:lnTo>
                <a:lnTo>
                  <a:pt x="135" y="102"/>
                </a:lnTo>
                <a:lnTo>
                  <a:pt x="135" y="102"/>
                </a:lnTo>
                <a:lnTo>
                  <a:pt x="134" y="102"/>
                </a:lnTo>
                <a:lnTo>
                  <a:pt x="134" y="102"/>
                </a:lnTo>
                <a:lnTo>
                  <a:pt x="133" y="102"/>
                </a:lnTo>
                <a:lnTo>
                  <a:pt x="133" y="102"/>
                </a:lnTo>
                <a:lnTo>
                  <a:pt x="133" y="102"/>
                </a:lnTo>
                <a:lnTo>
                  <a:pt x="132" y="102"/>
                </a:lnTo>
                <a:lnTo>
                  <a:pt x="132" y="101"/>
                </a:lnTo>
                <a:lnTo>
                  <a:pt x="132" y="101"/>
                </a:lnTo>
                <a:lnTo>
                  <a:pt x="131" y="101"/>
                </a:lnTo>
                <a:lnTo>
                  <a:pt x="131" y="100"/>
                </a:lnTo>
                <a:lnTo>
                  <a:pt x="131" y="100"/>
                </a:lnTo>
                <a:lnTo>
                  <a:pt x="130" y="100"/>
                </a:lnTo>
                <a:lnTo>
                  <a:pt x="130" y="100"/>
                </a:lnTo>
                <a:lnTo>
                  <a:pt x="130" y="100"/>
                </a:lnTo>
                <a:lnTo>
                  <a:pt x="129" y="100"/>
                </a:lnTo>
                <a:lnTo>
                  <a:pt x="129" y="100"/>
                </a:lnTo>
                <a:lnTo>
                  <a:pt x="129" y="100"/>
                </a:lnTo>
                <a:lnTo>
                  <a:pt x="128" y="100"/>
                </a:lnTo>
                <a:lnTo>
                  <a:pt x="128" y="99"/>
                </a:lnTo>
                <a:lnTo>
                  <a:pt x="128" y="99"/>
                </a:lnTo>
                <a:lnTo>
                  <a:pt x="128" y="99"/>
                </a:lnTo>
                <a:lnTo>
                  <a:pt x="127" y="99"/>
                </a:lnTo>
                <a:lnTo>
                  <a:pt x="127" y="98"/>
                </a:lnTo>
                <a:lnTo>
                  <a:pt x="127" y="98"/>
                </a:lnTo>
                <a:lnTo>
                  <a:pt x="127" y="97"/>
                </a:lnTo>
                <a:lnTo>
                  <a:pt x="127" y="97"/>
                </a:lnTo>
                <a:lnTo>
                  <a:pt x="126" y="97"/>
                </a:lnTo>
                <a:lnTo>
                  <a:pt x="126" y="97"/>
                </a:lnTo>
                <a:lnTo>
                  <a:pt x="125" y="97"/>
                </a:lnTo>
                <a:lnTo>
                  <a:pt x="125" y="96"/>
                </a:lnTo>
                <a:lnTo>
                  <a:pt x="125" y="96"/>
                </a:lnTo>
                <a:lnTo>
                  <a:pt x="124" y="96"/>
                </a:lnTo>
                <a:lnTo>
                  <a:pt x="124" y="96"/>
                </a:lnTo>
                <a:lnTo>
                  <a:pt x="124" y="96"/>
                </a:lnTo>
                <a:lnTo>
                  <a:pt x="124" y="95"/>
                </a:lnTo>
                <a:lnTo>
                  <a:pt x="124" y="95"/>
                </a:lnTo>
                <a:lnTo>
                  <a:pt x="123" y="95"/>
                </a:lnTo>
                <a:lnTo>
                  <a:pt x="123" y="95"/>
                </a:lnTo>
                <a:lnTo>
                  <a:pt x="123" y="95"/>
                </a:lnTo>
                <a:lnTo>
                  <a:pt x="123" y="94"/>
                </a:lnTo>
                <a:lnTo>
                  <a:pt x="123" y="95"/>
                </a:lnTo>
                <a:lnTo>
                  <a:pt x="122" y="95"/>
                </a:lnTo>
                <a:lnTo>
                  <a:pt x="122" y="95"/>
                </a:lnTo>
                <a:lnTo>
                  <a:pt x="121" y="95"/>
                </a:lnTo>
                <a:lnTo>
                  <a:pt x="121" y="95"/>
                </a:lnTo>
                <a:lnTo>
                  <a:pt x="120" y="95"/>
                </a:lnTo>
                <a:lnTo>
                  <a:pt x="120" y="95"/>
                </a:lnTo>
                <a:lnTo>
                  <a:pt x="120" y="95"/>
                </a:lnTo>
                <a:lnTo>
                  <a:pt x="120" y="95"/>
                </a:lnTo>
                <a:lnTo>
                  <a:pt x="120" y="96"/>
                </a:lnTo>
                <a:lnTo>
                  <a:pt x="120" y="96"/>
                </a:lnTo>
                <a:lnTo>
                  <a:pt x="119" y="97"/>
                </a:lnTo>
                <a:lnTo>
                  <a:pt x="119" y="97"/>
                </a:lnTo>
                <a:lnTo>
                  <a:pt x="118" y="97"/>
                </a:lnTo>
                <a:lnTo>
                  <a:pt x="118" y="97"/>
                </a:lnTo>
                <a:lnTo>
                  <a:pt x="117" y="97"/>
                </a:lnTo>
                <a:lnTo>
                  <a:pt x="117" y="98"/>
                </a:lnTo>
                <a:lnTo>
                  <a:pt x="117" y="98"/>
                </a:lnTo>
                <a:lnTo>
                  <a:pt x="117" y="98"/>
                </a:lnTo>
                <a:lnTo>
                  <a:pt x="116" y="98"/>
                </a:lnTo>
                <a:lnTo>
                  <a:pt x="116" y="99"/>
                </a:lnTo>
                <a:lnTo>
                  <a:pt x="116" y="99"/>
                </a:lnTo>
                <a:lnTo>
                  <a:pt x="116" y="99"/>
                </a:lnTo>
                <a:lnTo>
                  <a:pt x="116" y="100"/>
                </a:lnTo>
                <a:lnTo>
                  <a:pt x="115" y="100"/>
                </a:lnTo>
                <a:lnTo>
                  <a:pt x="115" y="100"/>
                </a:lnTo>
                <a:lnTo>
                  <a:pt x="114" y="100"/>
                </a:lnTo>
                <a:lnTo>
                  <a:pt x="114" y="100"/>
                </a:lnTo>
                <a:lnTo>
                  <a:pt x="113" y="100"/>
                </a:lnTo>
                <a:lnTo>
                  <a:pt x="113" y="100"/>
                </a:lnTo>
                <a:lnTo>
                  <a:pt x="113" y="100"/>
                </a:lnTo>
                <a:lnTo>
                  <a:pt x="113" y="101"/>
                </a:lnTo>
                <a:lnTo>
                  <a:pt x="112" y="101"/>
                </a:lnTo>
                <a:lnTo>
                  <a:pt x="112" y="101"/>
                </a:lnTo>
                <a:lnTo>
                  <a:pt x="112" y="101"/>
                </a:lnTo>
                <a:lnTo>
                  <a:pt x="111" y="101"/>
                </a:lnTo>
                <a:lnTo>
                  <a:pt x="111" y="102"/>
                </a:lnTo>
                <a:lnTo>
                  <a:pt x="111" y="102"/>
                </a:lnTo>
                <a:lnTo>
                  <a:pt x="110" y="102"/>
                </a:lnTo>
                <a:lnTo>
                  <a:pt x="110" y="102"/>
                </a:lnTo>
                <a:lnTo>
                  <a:pt x="109" y="102"/>
                </a:lnTo>
                <a:lnTo>
                  <a:pt x="109" y="102"/>
                </a:lnTo>
                <a:lnTo>
                  <a:pt x="109" y="102"/>
                </a:lnTo>
                <a:lnTo>
                  <a:pt x="109" y="101"/>
                </a:lnTo>
                <a:lnTo>
                  <a:pt x="108" y="101"/>
                </a:lnTo>
                <a:lnTo>
                  <a:pt x="108" y="101"/>
                </a:lnTo>
                <a:lnTo>
                  <a:pt x="108" y="102"/>
                </a:lnTo>
                <a:lnTo>
                  <a:pt x="108" y="102"/>
                </a:lnTo>
                <a:lnTo>
                  <a:pt x="107" y="102"/>
                </a:lnTo>
                <a:lnTo>
                  <a:pt x="107" y="102"/>
                </a:lnTo>
                <a:lnTo>
                  <a:pt x="106" y="102"/>
                </a:lnTo>
                <a:lnTo>
                  <a:pt x="106" y="102"/>
                </a:lnTo>
                <a:lnTo>
                  <a:pt x="106" y="101"/>
                </a:lnTo>
                <a:lnTo>
                  <a:pt x="105" y="102"/>
                </a:lnTo>
                <a:lnTo>
                  <a:pt x="105" y="102"/>
                </a:lnTo>
                <a:lnTo>
                  <a:pt x="104" y="102"/>
                </a:lnTo>
                <a:lnTo>
                  <a:pt x="104" y="102"/>
                </a:lnTo>
                <a:lnTo>
                  <a:pt x="104" y="101"/>
                </a:lnTo>
                <a:lnTo>
                  <a:pt x="104" y="101"/>
                </a:lnTo>
                <a:lnTo>
                  <a:pt x="103" y="101"/>
                </a:lnTo>
                <a:lnTo>
                  <a:pt x="103" y="101"/>
                </a:lnTo>
                <a:lnTo>
                  <a:pt x="102" y="101"/>
                </a:lnTo>
                <a:lnTo>
                  <a:pt x="102" y="102"/>
                </a:lnTo>
                <a:lnTo>
                  <a:pt x="101" y="102"/>
                </a:lnTo>
                <a:lnTo>
                  <a:pt x="101" y="102"/>
                </a:lnTo>
                <a:lnTo>
                  <a:pt x="100" y="102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2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0"/>
                </a:lnTo>
                <a:lnTo>
                  <a:pt x="98" y="100"/>
                </a:lnTo>
                <a:lnTo>
                  <a:pt x="98" y="100"/>
                </a:lnTo>
                <a:lnTo>
                  <a:pt x="98" y="99"/>
                </a:lnTo>
                <a:lnTo>
                  <a:pt x="98" y="99"/>
                </a:lnTo>
                <a:lnTo>
                  <a:pt x="98" y="99"/>
                </a:lnTo>
                <a:lnTo>
                  <a:pt x="98" y="99"/>
                </a:lnTo>
                <a:lnTo>
                  <a:pt x="97" y="99"/>
                </a:lnTo>
                <a:lnTo>
                  <a:pt x="97" y="99"/>
                </a:lnTo>
                <a:lnTo>
                  <a:pt x="96" y="99"/>
                </a:lnTo>
                <a:lnTo>
                  <a:pt x="96" y="99"/>
                </a:lnTo>
                <a:lnTo>
                  <a:pt x="96" y="99"/>
                </a:lnTo>
                <a:lnTo>
                  <a:pt x="95" y="99"/>
                </a:lnTo>
                <a:lnTo>
                  <a:pt x="95" y="98"/>
                </a:lnTo>
                <a:lnTo>
                  <a:pt x="95" y="98"/>
                </a:lnTo>
                <a:lnTo>
                  <a:pt x="95" y="98"/>
                </a:lnTo>
                <a:lnTo>
                  <a:pt x="94" y="98"/>
                </a:lnTo>
                <a:lnTo>
                  <a:pt x="94" y="97"/>
                </a:lnTo>
                <a:lnTo>
                  <a:pt x="93" y="97"/>
                </a:lnTo>
                <a:lnTo>
                  <a:pt x="93" y="97"/>
                </a:lnTo>
                <a:lnTo>
                  <a:pt x="92" y="97"/>
                </a:lnTo>
                <a:lnTo>
                  <a:pt x="92" y="97"/>
                </a:lnTo>
                <a:lnTo>
                  <a:pt x="92" y="96"/>
                </a:lnTo>
                <a:lnTo>
                  <a:pt x="91" y="96"/>
                </a:lnTo>
                <a:lnTo>
                  <a:pt x="91" y="96"/>
                </a:lnTo>
                <a:lnTo>
                  <a:pt x="91" y="96"/>
                </a:lnTo>
                <a:lnTo>
                  <a:pt x="90" y="96"/>
                </a:lnTo>
                <a:lnTo>
                  <a:pt x="90" y="96"/>
                </a:lnTo>
                <a:lnTo>
                  <a:pt x="89" y="96"/>
                </a:lnTo>
                <a:lnTo>
                  <a:pt x="89" y="96"/>
                </a:lnTo>
                <a:lnTo>
                  <a:pt x="88" y="96"/>
                </a:lnTo>
                <a:lnTo>
                  <a:pt x="88" y="96"/>
                </a:lnTo>
                <a:lnTo>
                  <a:pt x="87" y="96"/>
                </a:lnTo>
                <a:lnTo>
                  <a:pt x="87" y="96"/>
                </a:lnTo>
                <a:lnTo>
                  <a:pt x="87" y="96"/>
                </a:lnTo>
                <a:lnTo>
                  <a:pt x="87" y="96"/>
                </a:lnTo>
                <a:lnTo>
                  <a:pt x="86" y="96"/>
                </a:lnTo>
                <a:lnTo>
                  <a:pt x="86" y="96"/>
                </a:lnTo>
                <a:lnTo>
                  <a:pt x="85" y="96"/>
                </a:lnTo>
                <a:lnTo>
                  <a:pt x="85" y="96"/>
                </a:lnTo>
                <a:lnTo>
                  <a:pt x="84" y="96"/>
                </a:lnTo>
                <a:lnTo>
                  <a:pt x="84" y="96"/>
                </a:lnTo>
                <a:lnTo>
                  <a:pt x="83" y="96"/>
                </a:lnTo>
                <a:lnTo>
                  <a:pt x="83" y="96"/>
                </a:lnTo>
                <a:lnTo>
                  <a:pt x="83" y="96"/>
                </a:lnTo>
                <a:lnTo>
                  <a:pt x="82" y="96"/>
                </a:lnTo>
                <a:lnTo>
                  <a:pt x="82" y="96"/>
                </a:lnTo>
                <a:lnTo>
                  <a:pt x="82" y="96"/>
                </a:lnTo>
                <a:lnTo>
                  <a:pt x="81" y="96"/>
                </a:lnTo>
                <a:lnTo>
                  <a:pt x="81" y="96"/>
                </a:lnTo>
                <a:lnTo>
                  <a:pt x="81" y="97"/>
                </a:lnTo>
                <a:lnTo>
                  <a:pt x="80" y="97"/>
                </a:lnTo>
                <a:lnTo>
                  <a:pt x="80" y="97"/>
                </a:lnTo>
                <a:lnTo>
                  <a:pt x="79" y="97"/>
                </a:lnTo>
                <a:lnTo>
                  <a:pt x="79" y="97"/>
                </a:lnTo>
                <a:lnTo>
                  <a:pt x="79" y="97"/>
                </a:lnTo>
                <a:lnTo>
                  <a:pt x="78" y="97"/>
                </a:lnTo>
                <a:lnTo>
                  <a:pt x="78" y="97"/>
                </a:lnTo>
                <a:lnTo>
                  <a:pt x="78" y="98"/>
                </a:lnTo>
                <a:lnTo>
                  <a:pt x="77" y="98"/>
                </a:lnTo>
                <a:lnTo>
                  <a:pt x="77" y="98"/>
                </a:lnTo>
                <a:lnTo>
                  <a:pt x="77" y="99"/>
                </a:lnTo>
                <a:lnTo>
                  <a:pt x="77" y="99"/>
                </a:lnTo>
                <a:lnTo>
                  <a:pt x="76" y="99"/>
                </a:lnTo>
                <a:lnTo>
                  <a:pt x="76" y="99"/>
                </a:lnTo>
                <a:lnTo>
                  <a:pt x="76" y="99"/>
                </a:lnTo>
                <a:lnTo>
                  <a:pt x="76" y="100"/>
                </a:lnTo>
                <a:lnTo>
                  <a:pt x="75" y="100"/>
                </a:lnTo>
                <a:lnTo>
                  <a:pt x="75" y="100"/>
                </a:lnTo>
                <a:lnTo>
                  <a:pt x="75" y="100"/>
                </a:lnTo>
                <a:lnTo>
                  <a:pt x="75" y="100"/>
                </a:lnTo>
                <a:lnTo>
                  <a:pt x="75" y="101"/>
                </a:lnTo>
                <a:lnTo>
                  <a:pt x="74" y="101"/>
                </a:lnTo>
                <a:lnTo>
                  <a:pt x="74" y="101"/>
                </a:lnTo>
                <a:lnTo>
                  <a:pt x="74" y="102"/>
                </a:lnTo>
                <a:lnTo>
                  <a:pt x="73" y="102"/>
                </a:lnTo>
                <a:lnTo>
                  <a:pt x="73" y="102"/>
                </a:lnTo>
                <a:lnTo>
                  <a:pt x="72" y="102"/>
                </a:lnTo>
                <a:lnTo>
                  <a:pt x="72" y="102"/>
                </a:lnTo>
                <a:lnTo>
                  <a:pt x="71" y="102"/>
                </a:lnTo>
                <a:lnTo>
                  <a:pt x="71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69" y="102"/>
                </a:lnTo>
                <a:lnTo>
                  <a:pt x="69" y="102"/>
                </a:lnTo>
                <a:lnTo>
                  <a:pt x="68" y="102"/>
                </a:lnTo>
                <a:lnTo>
                  <a:pt x="68" y="102"/>
                </a:lnTo>
                <a:lnTo>
                  <a:pt x="67" y="101"/>
                </a:lnTo>
                <a:lnTo>
                  <a:pt x="67" y="101"/>
                </a:lnTo>
                <a:lnTo>
                  <a:pt x="67" y="100"/>
                </a:lnTo>
                <a:lnTo>
                  <a:pt x="66" y="100"/>
                </a:lnTo>
                <a:lnTo>
                  <a:pt x="66" y="100"/>
                </a:lnTo>
                <a:lnTo>
                  <a:pt x="66" y="100"/>
                </a:lnTo>
                <a:lnTo>
                  <a:pt x="66" y="100"/>
                </a:lnTo>
                <a:lnTo>
                  <a:pt x="66" y="99"/>
                </a:lnTo>
                <a:lnTo>
                  <a:pt x="66" y="99"/>
                </a:lnTo>
                <a:lnTo>
                  <a:pt x="65" y="99"/>
                </a:lnTo>
                <a:lnTo>
                  <a:pt x="65" y="99"/>
                </a:lnTo>
                <a:lnTo>
                  <a:pt x="65" y="99"/>
                </a:lnTo>
                <a:lnTo>
                  <a:pt x="64" y="99"/>
                </a:lnTo>
                <a:lnTo>
                  <a:pt x="64" y="99"/>
                </a:lnTo>
                <a:lnTo>
                  <a:pt x="64" y="100"/>
                </a:lnTo>
                <a:lnTo>
                  <a:pt x="64" y="100"/>
                </a:lnTo>
                <a:lnTo>
                  <a:pt x="63" y="100"/>
                </a:lnTo>
                <a:lnTo>
                  <a:pt x="63" y="100"/>
                </a:lnTo>
                <a:lnTo>
                  <a:pt x="62" y="100"/>
                </a:lnTo>
                <a:lnTo>
                  <a:pt x="62" y="100"/>
                </a:lnTo>
                <a:lnTo>
                  <a:pt x="62" y="99"/>
                </a:lnTo>
                <a:lnTo>
                  <a:pt x="61" y="99"/>
                </a:lnTo>
                <a:lnTo>
                  <a:pt x="61" y="99"/>
                </a:lnTo>
                <a:lnTo>
                  <a:pt x="61" y="99"/>
                </a:lnTo>
                <a:lnTo>
                  <a:pt x="60" y="99"/>
                </a:lnTo>
                <a:lnTo>
                  <a:pt x="60" y="99"/>
                </a:lnTo>
                <a:lnTo>
                  <a:pt x="60" y="99"/>
                </a:lnTo>
                <a:lnTo>
                  <a:pt x="59" y="99"/>
                </a:lnTo>
                <a:lnTo>
                  <a:pt x="59" y="99"/>
                </a:lnTo>
                <a:lnTo>
                  <a:pt x="58" y="99"/>
                </a:lnTo>
                <a:lnTo>
                  <a:pt x="58" y="98"/>
                </a:lnTo>
                <a:lnTo>
                  <a:pt x="58" y="98"/>
                </a:lnTo>
                <a:lnTo>
                  <a:pt x="58" y="98"/>
                </a:lnTo>
                <a:lnTo>
                  <a:pt x="57" y="98"/>
                </a:lnTo>
                <a:lnTo>
                  <a:pt x="57" y="98"/>
                </a:lnTo>
                <a:lnTo>
                  <a:pt x="57" y="97"/>
                </a:lnTo>
                <a:lnTo>
                  <a:pt x="56" y="98"/>
                </a:lnTo>
                <a:lnTo>
                  <a:pt x="56" y="98"/>
                </a:lnTo>
                <a:lnTo>
                  <a:pt x="56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4" y="97"/>
                </a:lnTo>
                <a:lnTo>
                  <a:pt x="54" y="98"/>
                </a:lnTo>
                <a:lnTo>
                  <a:pt x="54" y="98"/>
                </a:lnTo>
                <a:lnTo>
                  <a:pt x="53" y="98"/>
                </a:lnTo>
                <a:lnTo>
                  <a:pt x="53" y="98"/>
                </a:lnTo>
                <a:lnTo>
                  <a:pt x="53" y="98"/>
                </a:lnTo>
                <a:lnTo>
                  <a:pt x="52" y="98"/>
                </a:lnTo>
                <a:lnTo>
                  <a:pt x="52" y="98"/>
                </a:lnTo>
                <a:lnTo>
                  <a:pt x="52" y="99"/>
                </a:lnTo>
                <a:lnTo>
                  <a:pt x="51" y="99"/>
                </a:lnTo>
                <a:lnTo>
                  <a:pt x="51" y="99"/>
                </a:lnTo>
                <a:lnTo>
                  <a:pt x="50" y="99"/>
                </a:lnTo>
                <a:lnTo>
                  <a:pt x="50" y="99"/>
                </a:lnTo>
                <a:lnTo>
                  <a:pt x="50" y="99"/>
                </a:lnTo>
                <a:lnTo>
                  <a:pt x="49" y="99"/>
                </a:lnTo>
                <a:lnTo>
                  <a:pt x="49" y="99"/>
                </a:lnTo>
                <a:lnTo>
                  <a:pt x="48" y="99"/>
                </a:lnTo>
                <a:lnTo>
                  <a:pt x="48" y="100"/>
                </a:lnTo>
                <a:lnTo>
                  <a:pt x="48" y="100"/>
                </a:lnTo>
                <a:lnTo>
                  <a:pt x="47" y="100"/>
                </a:lnTo>
                <a:lnTo>
                  <a:pt x="47" y="100"/>
                </a:lnTo>
                <a:lnTo>
                  <a:pt x="47" y="100"/>
                </a:lnTo>
                <a:lnTo>
                  <a:pt x="47" y="100"/>
                </a:lnTo>
                <a:lnTo>
                  <a:pt x="46" y="101"/>
                </a:lnTo>
                <a:lnTo>
                  <a:pt x="46" y="101"/>
                </a:lnTo>
                <a:lnTo>
                  <a:pt x="45" y="101"/>
                </a:lnTo>
                <a:lnTo>
                  <a:pt x="45" y="100"/>
                </a:lnTo>
                <a:lnTo>
                  <a:pt x="45" y="100"/>
                </a:lnTo>
                <a:lnTo>
                  <a:pt x="45" y="100"/>
                </a:lnTo>
                <a:lnTo>
                  <a:pt x="45" y="101"/>
                </a:lnTo>
                <a:lnTo>
                  <a:pt x="45" y="101"/>
                </a:lnTo>
                <a:lnTo>
                  <a:pt x="44" y="102"/>
                </a:lnTo>
                <a:lnTo>
                  <a:pt x="44" y="102"/>
                </a:lnTo>
                <a:lnTo>
                  <a:pt x="44" y="103"/>
                </a:lnTo>
                <a:lnTo>
                  <a:pt x="43" y="103"/>
                </a:lnTo>
                <a:lnTo>
                  <a:pt x="43" y="103"/>
                </a:lnTo>
                <a:lnTo>
                  <a:pt x="42" y="103"/>
                </a:lnTo>
                <a:lnTo>
                  <a:pt x="42" y="103"/>
                </a:lnTo>
                <a:lnTo>
                  <a:pt x="41" y="103"/>
                </a:lnTo>
                <a:lnTo>
                  <a:pt x="41" y="104"/>
                </a:lnTo>
                <a:lnTo>
                  <a:pt x="41" y="104"/>
                </a:lnTo>
                <a:lnTo>
                  <a:pt x="41" y="104"/>
                </a:lnTo>
                <a:lnTo>
                  <a:pt x="40" y="104"/>
                </a:lnTo>
                <a:lnTo>
                  <a:pt x="40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6"/>
                </a:lnTo>
                <a:lnTo>
                  <a:pt x="39" y="106"/>
                </a:lnTo>
                <a:lnTo>
                  <a:pt x="39" y="106"/>
                </a:lnTo>
                <a:lnTo>
                  <a:pt x="39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8"/>
                </a:lnTo>
                <a:lnTo>
                  <a:pt x="38" y="108"/>
                </a:lnTo>
                <a:lnTo>
                  <a:pt x="37" y="108"/>
                </a:lnTo>
                <a:lnTo>
                  <a:pt x="37" y="108"/>
                </a:lnTo>
                <a:lnTo>
                  <a:pt x="37" y="108"/>
                </a:lnTo>
                <a:lnTo>
                  <a:pt x="36" y="108"/>
                </a:lnTo>
                <a:lnTo>
                  <a:pt x="36" y="108"/>
                </a:lnTo>
                <a:lnTo>
                  <a:pt x="35" y="108"/>
                </a:lnTo>
                <a:lnTo>
                  <a:pt x="35" y="109"/>
                </a:lnTo>
                <a:lnTo>
                  <a:pt x="35" y="109"/>
                </a:lnTo>
                <a:lnTo>
                  <a:pt x="35" y="109"/>
                </a:lnTo>
                <a:lnTo>
                  <a:pt x="35" y="110"/>
                </a:lnTo>
                <a:lnTo>
                  <a:pt x="34" y="110"/>
                </a:lnTo>
                <a:lnTo>
                  <a:pt x="34" y="110"/>
                </a:lnTo>
                <a:lnTo>
                  <a:pt x="34" y="110"/>
                </a:lnTo>
                <a:lnTo>
                  <a:pt x="33" y="110"/>
                </a:lnTo>
                <a:lnTo>
                  <a:pt x="33" y="110"/>
                </a:lnTo>
                <a:lnTo>
                  <a:pt x="33" y="110"/>
                </a:lnTo>
                <a:lnTo>
                  <a:pt x="32" y="110"/>
                </a:lnTo>
                <a:lnTo>
                  <a:pt x="32" y="110"/>
                </a:lnTo>
                <a:lnTo>
                  <a:pt x="31" y="110"/>
                </a:lnTo>
                <a:lnTo>
                  <a:pt x="31" y="109"/>
                </a:lnTo>
                <a:lnTo>
                  <a:pt x="30" y="109"/>
                </a:lnTo>
                <a:lnTo>
                  <a:pt x="30" y="109"/>
                </a:lnTo>
                <a:lnTo>
                  <a:pt x="30" y="110"/>
                </a:lnTo>
                <a:lnTo>
                  <a:pt x="29" y="110"/>
                </a:lnTo>
                <a:lnTo>
                  <a:pt x="29" y="110"/>
                </a:lnTo>
                <a:lnTo>
                  <a:pt x="29" y="110"/>
                </a:lnTo>
                <a:lnTo>
                  <a:pt x="28" y="110"/>
                </a:lnTo>
                <a:lnTo>
                  <a:pt x="28" y="110"/>
                </a:lnTo>
                <a:lnTo>
                  <a:pt x="27" y="110"/>
                </a:lnTo>
                <a:lnTo>
                  <a:pt x="27" y="110"/>
                </a:lnTo>
                <a:lnTo>
                  <a:pt x="27" y="110"/>
                </a:lnTo>
                <a:lnTo>
                  <a:pt x="26" y="110"/>
                </a:lnTo>
                <a:lnTo>
                  <a:pt x="26" y="110"/>
                </a:lnTo>
                <a:lnTo>
                  <a:pt x="25" y="110"/>
                </a:lnTo>
                <a:lnTo>
                  <a:pt x="25" y="110"/>
                </a:lnTo>
                <a:lnTo>
                  <a:pt x="25" y="110"/>
                </a:lnTo>
                <a:lnTo>
                  <a:pt x="25" y="109"/>
                </a:lnTo>
                <a:lnTo>
                  <a:pt x="24" y="109"/>
                </a:lnTo>
                <a:lnTo>
                  <a:pt x="24" y="109"/>
                </a:lnTo>
                <a:lnTo>
                  <a:pt x="23" y="109"/>
                </a:lnTo>
                <a:lnTo>
                  <a:pt x="23" y="108"/>
                </a:lnTo>
                <a:lnTo>
                  <a:pt x="23" y="108"/>
                </a:lnTo>
                <a:lnTo>
                  <a:pt x="23" y="108"/>
                </a:lnTo>
                <a:lnTo>
                  <a:pt x="23" y="108"/>
                </a:lnTo>
                <a:lnTo>
                  <a:pt x="22" y="108"/>
                </a:lnTo>
                <a:lnTo>
                  <a:pt x="22" y="108"/>
                </a:lnTo>
                <a:lnTo>
                  <a:pt x="21" y="107"/>
                </a:lnTo>
                <a:lnTo>
                  <a:pt x="21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6"/>
                </a:lnTo>
                <a:lnTo>
                  <a:pt x="20" y="106"/>
                </a:lnTo>
                <a:lnTo>
                  <a:pt x="19" y="106"/>
                </a:lnTo>
                <a:lnTo>
                  <a:pt x="19" y="105"/>
                </a:lnTo>
                <a:lnTo>
                  <a:pt x="18" y="105"/>
                </a:lnTo>
                <a:lnTo>
                  <a:pt x="18" y="104"/>
                </a:lnTo>
                <a:lnTo>
                  <a:pt x="18" y="104"/>
                </a:lnTo>
                <a:lnTo>
                  <a:pt x="18" y="104"/>
                </a:lnTo>
                <a:lnTo>
                  <a:pt x="18" y="103"/>
                </a:lnTo>
                <a:lnTo>
                  <a:pt x="17" y="103"/>
                </a:lnTo>
                <a:lnTo>
                  <a:pt x="17" y="103"/>
                </a:lnTo>
                <a:lnTo>
                  <a:pt x="17" y="103"/>
                </a:lnTo>
                <a:lnTo>
                  <a:pt x="17" y="102"/>
                </a:lnTo>
                <a:lnTo>
                  <a:pt x="17" y="102"/>
                </a:lnTo>
                <a:lnTo>
                  <a:pt x="17" y="101"/>
                </a:lnTo>
                <a:lnTo>
                  <a:pt x="16" y="101"/>
                </a:lnTo>
                <a:lnTo>
                  <a:pt x="16" y="100"/>
                </a:lnTo>
                <a:lnTo>
                  <a:pt x="16" y="100"/>
                </a:lnTo>
                <a:lnTo>
                  <a:pt x="16" y="100"/>
                </a:lnTo>
                <a:lnTo>
                  <a:pt x="15" y="99"/>
                </a:lnTo>
                <a:lnTo>
                  <a:pt x="15" y="99"/>
                </a:lnTo>
                <a:lnTo>
                  <a:pt x="15" y="99"/>
                </a:lnTo>
                <a:lnTo>
                  <a:pt x="15" y="98"/>
                </a:lnTo>
                <a:lnTo>
                  <a:pt x="14" y="98"/>
                </a:lnTo>
                <a:lnTo>
                  <a:pt x="14" y="97"/>
                </a:lnTo>
                <a:lnTo>
                  <a:pt x="13" y="97"/>
                </a:lnTo>
                <a:lnTo>
                  <a:pt x="13" y="96"/>
                </a:lnTo>
                <a:lnTo>
                  <a:pt x="13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1" y="96"/>
                </a:lnTo>
                <a:lnTo>
                  <a:pt x="11" y="95"/>
                </a:lnTo>
                <a:lnTo>
                  <a:pt x="11" y="95"/>
                </a:lnTo>
                <a:lnTo>
                  <a:pt x="10" y="95"/>
                </a:lnTo>
                <a:lnTo>
                  <a:pt x="10" y="95"/>
                </a:lnTo>
                <a:lnTo>
                  <a:pt x="10" y="95"/>
                </a:lnTo>
                <a:lnTo>
                  <a:pt x="9" y="95"/>
                </a:lnTo>
                <a:lnTo>
                  <a:pt x="9" y="94"/>
                </a:lnTo>
                <a:lnTo>
                  <a:pt x="9" y="94"/>
                </a:lnTo>
                <a:lnTo>
                  <a:pt x="9" y="93"/>
                </a:lnTo>
                <a:lnTo>
                  <a:pt x="9" y="93"/>
                </a:lnTo>
                <a:lnTo>
                  <a:pt x="9" y="93"/>
                </a:lnTo>
                <a:lnTo>
                  <a:pt x="9" y="92"/>
                </a:lnTo>
                <a:lnTo>
                  <a:pt x="9" y="92"/>
                </a:lnTo>
                <a:lnTo>
                  <a:pt x="9" y="91"/>
                </a:lnTo>
                <a:lnTo>
                  <a:pt x="9" y="91"/>
                </a:lnTo>
                <a:lnTo>
                  <a:pt x="9" y="91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89"/>
                </a:lnTo>
                <a:lnTo>
                  <a:pt x="10" y="89"/>
                </a:lnTo>
                <a:lnTo>
                  <a:pt x="10" y="88"/>
                </a:lnTo>
                <a:lnTo>
                  <a:pt x="10" y="88"/>
                </a:lnTo>
                <a:lnTo>
                  <a:pt x="11" y="87"/>
                </a:lnTo>
                <a:lnTo>
                  <a:pt x="11" y="87"/>
                </a:lnTo>
                <a:lnTo>
                  <a:pt x="11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1" y="85"/>
                </a:lnTo>
                <a:lnTo>
                  <a:pt x="11" y="85"/>
                </a:lnTo>
                <a:lnTo>
                  <a:pt x="10" y="85"/>
                </a:lnTo>
                <a:lnTo>
                  <a:pt x="10" y="85"/>
                </a:lnTo>
                <a:lnTo>
                  <a:pt x="9" y="84"/>
                </a:lnTo>
                <a:lnTo>
                  <a:pt x="9" y="84"/>
                </a:lnTo>
                <a:lnTo>
                  <a:pt x="8" y="84"/>
                </a:lnTo>
                <a:lnTo>
                  <a:pt x="8" y="84"/>
                </a:lnTo>
                <a:lnTo>
                  <a:pt x="8" y="84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7" y="82"/>
                </a:lnTo>
                <a:lnTo>
                  <a:pt x="7" y="82"/>
                </a:lnTo>
                <a:lnTo>
                  <a:pt x="7" y="82"/>
                </a:lnTo>
                <a:lnTo>
                  <a:pt x="7" y="82"/>
                </a:lnTo>
                <a:lnTo>
                  <a:pt x="6" y="81"/>
                </a:lnTo>
                <a:lnTo>
                  <a:pt x="6" y="81"/>
                </a:lnTo>
                <a:lnTo>
                  <a:pt x="5" y="80"/>
                </a:lnTo>
                <a:lnTo>
                  <a:pt x="5" y="80"/>
                </a:lnTo>
                <a:lnTo>
                  <a:pt x="5" y="79"/>
                </a:lnTo>
                <a:lnTo>
                  <a:pt x="5" y="79"/>
                </a:lnTo>
                <a:lnTo>
                  <a:pt x="5" y="79"/>
                </a:lnTo>
                <a:lnTo>
                  <a:pt x="4" y="78"/>
                </a:lnTo>
                <a:lnTo>
                  <a:pt x="4" y="78"/>
                </a:lnTo>
                <a:lnTo>
                  <a:pt x="4" y="78"/>
                </a:lnTo>
                <a:lnTo>
                  <a:pt x="4" y="78"/>
                </a:lnTo>
                <a:lnTo>
                  <a:pt x="4" y="77"/>
                </a:lnTo>
                <a:lnTo>
                  <a:pt x="3" y="77"/>
                </a:lnTo>
                <a:lnTo>
                  <a:pt x="3" y="77"/>
                </a:lnTo>
                <a:lnTo>
                  <a:pt x="2" y="77"/>
                </a:lnTo>
                <a:lnTo>
                  <a:pt x="2" y="77"/>
                </a:lnTo>
                <a:lnTo>
                  <a:pt x="2" y="77"/>
                </a:lnTo>
                <a:lnTo>
                  <a:pt x="2" y="76"/>
                </a:lnTo>
                <a:lnTo>
                  <a:pt x="1" y="76"/>
                </a:lnTo>
                <a:lnTo>
                  <a:pt x="1" y="75"/>
                </a:lnTo>
                <a:lnTo>
                  <a:pt x="1" y="75"/>
                </a:lnTo>
                <a:lnTo>
                  <a:pt x="1" y="75"/>
                </a:lnTo>
                <a:lnTo>
                  <a:pt x="0" y="75"/>
                </a:lnTo>
                <a:lnTo>
                  <a:pt x="0" y="74"/>
                </a:lnTo>
                <a:lnTo>
                  <a:pt x="0" y="74"/>
                </a:lnTo>
                <a:lnTo>
                  <a:pt x="0" y="74"/>
                </a:lnTo>
                <a:lnTo>
                  <a:pt x="0" y="74"/>
                </a:lnTo>
                <a:lnTo>
                  <a:pt x="0" y="74"/>
                </a:lnTo>
                <a:lnTo>
                  <a:pt x="0" y="74"/>
                </a:lnTo>
                <a:lnTo>
                  <a:pt x="0" y="74"/>
                </a:lnTo>
                <a:lnTo>
                  <a:pt x="1" y="74"/>
                </a:lnTo>
                <a:lnTo>
                  <a:pt x="1" y="74"/>
                </a:lnTo>
                <a:lnTo>
                  <a:pt x="1" y="74"/>
                </a:lnTo>
                <a:lnTo>
                  <a:pt x="1" y="74"/>
                </a:lnTo>
                <a:lnTo>
                  <a:pt x="2" y="74"/>
                </a:lnTo>
                <a:lnTo>
                  <a:pt x="2" y="74"/>
                </a:lnTo>
                <a:lnTo>
                  <a:pt x="2" y="73"/>
                </a:lnTo>
                <a:lnTo>
                  <a:pt x="2" y="73"/>
                </a:lnTo>
                <a:lnTo>
                  <a:pt x="3" y="73"/>
                </a:lnTo>
                <a:lnTo>
                  <a:pt x="3" y="73"/>
                </a:lnTo>
                <a:lnTo>
                  <a:pt x="4" y="73"/>
                </a:lnTo>
                <a:lnTo>
                  <a:pt x="4" y="73"/>
                </a:lnTo>
                <a:lnTo>
                  <a:pt x="4" y="73"/>
                </a:lnTo>
                <a:lnTo>
                  <a:pt x="5" y="73"/>
                </a:lnTo>
                <a:lnTo>
                  <a:pt x="5" y="73"/>
                </a:lnTo>
                <a:lnTo>
                  <a:pt x="6" y="73"/>
                </a:lnTo>
                <a:lnTo>
                  <a:pt x="6" y="73"/>
                </a:lnTo>
                <a:lnTo>
                  <a:pt x="6" y="73"/>
                </a:lnTo>
                <a:lnTo>
                  <a:pt x="7" y="73"/>
                </a:lnTo>
                <a:lnTo>
                  <a:pt x="7" y="73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9" y="73"/>
                </a:lnTo>
                <a:lnTo>
                  <a:pt x="9" y="73"/>
                </a:lnTo>
                <a:lnTo>
                  <a:pt x="10" y="73"/>
                </a:lnTo>
                <a:lnTo>
                  <a:pt x="10" y="72"/>
                </a:lnTo>
                <a:lnTo>
                  <a:pt x="11" y="72"/>
                </a:lnTo>
                <a:lnTo>
                  <a:pt x="11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3" y="72"/>
                </a:lnTo>
                <a:lnTo>
                  <a:pt x="13" y="71"/>
                </a:lnTo>
                <a:lnTo>
                  <a:pt x="13" y="71"/>
                </a:lnTo>
                <a:lnTo>
                  <a:pt x="14" y="71"/>
                </a:lnTo>
                <a:lnTo>
                  <a:pt x="14" y="71"/>
                </a:lnTo>
                <a:lnTo>
                  <a:pt x="15" y="71"/>
                </a:lnTo>
                <a:lnTo>
                  <a:pt x="15" y="71"/>
                </a:lnTo>
                <a:lnTo>
                  <a:pt x="16" y="71"/>
                </a:lnTo>
                <a:lnTo>
                  <a:pt x="16" y="71"/>
                </a:lnTo>
                <a:lnTo>
                  <a:pt x="16" y="71"/>
                </a:lnTo>
                <a:lnTo>
                  <a:pt x="17" y="71"/>
                </a:lnTo>
                <a:lnTo>
                  <a:pt x="17" y="71"/>
                </a:lnTo>
                <a:lnTo>
                  <a:pt x="17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9" y="72"/>
                </a:lnTo>
                <a:lnTo>
                  <a:pt x="19" y="73"/>
                </a:lnTo>
                <a:lnTo>
                  <a:pt x="19" y="73"/>
                </a:ln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20" y="72"/>
                </a:lnTo>
                <a:lnTo>
                  <a:pt x="21" y="72"/>
                </a:lnTo>
                <a:lnTo>
                  <a:pt x="21" y="72"/>
                </a:lnTo>
                <a:lnTo>
                  <a:pt x="21" y="71"/>
                </a:lnTo>
                <a:lnTo>
                  <a:pt x="21" y="71"/>
                </a:lnTo>
                <a:lnTo>
                  <a:pt x="21" y="70"/>
                </a:lnTo>
                <a:lnTo>
                  <a:pt x="21" y="70"/>
                </a:lnTo>
                <a:lnTo>
                  <a:pt x="21" y="70"/>
                </a:lnTo>
                <a:lnTo>
                  <a:pt x="21" y="70"/>
                </a:lnTo>
                <a:lnTo>
                  <a:pt x="21" y="69"/>
                </a:lnTo>
                <a:lnTo>
                  <a:pt x="21" y="69"/>
                </a:lnTo>
                <a:lnTo>
                  <a:pt x="22" y="69"/>
                </a:lnTo>
                <a:lnTo>
                  <a:pt x="22" y="69"/>
                </a:lnTo>
                <a:lnTo>
                  <a:pt x="22" y="68"/>
                </a:lnTo>
                <a:lnTo>
                  <a:pt x="22" y="68"/>
                </a:lnTo>
                <a:lnTo>
                  <a:pt x="22" y="68"/>
                </a:lnTo>
                <a:lnTo>
                  <a:pt x="22" y="67"/>
                </a:lnTo>
                <a:lnTo>
                  <a:pt x="23" y="67"/>
                </a:lnTo>
                <a:lnTo>
                  <a:pt x="23" y="67"/>
                </a:lnTo>
                <a:lnTo>
                  <a:pt x="23" y="67"/>
                </a:lnTo>
                <a:lnTo>
                  <a:pt x="23" y="66"/>
                </a:lnTo>
                <a:lnTo>
                  <a:pt x="24" y="66"/>
                </a:lnTo>
                <a:lnTo>
                  <a:pt x="24" y="66"/>
                </a:lnTo>
                <a:lnTo>
                  <a:pt x="24" y="65"/>
                </a:lnTo>
                <a:lnTo>
                  <a:pt x="24" y="65"/>
                </a:lnTo>
                <a:lnTo>
                  <a:pt x="24" y="65"/>
                </a:lnTo>
                <a:lnTo>
                  <a:pt x="24" y="65"/>
                </a:lnTo>
                <a:lnTo>
                  <a:pt x="25" y="65"/>
                </a:lnTo>
                <a:lnTo>
                  <a:pt x="25" y="65"/>
                </a:lnTo>
                <a:lnTo>
                  <a:pt x="25" y="65"/>
                </a:lnTo>
                <a:lnTo>
                  <a:pt x="26" y="65"/>
                </a:lnTo>
                <a:lnTo>
                  <a:pt x="26" y="64"/>
                </a:lnTo>
                <a:lnTo>
                  <a:pt x="25" y="64"/>
                </a:lnTo>
                <a:lnTo>
                  <a:pt x="25" y="64"/>
                </a:lnTo>
                <a:lnTo>
                  <a:pt x="26" y="64"/>
                </a:lnTo>
                <a:lnTo>
                  <a:pt x="26" y="64"/>
                </a:lnTo>
                <a:lnTo>
                  <a:pt x="26" y="63"/>
                </a:lnTo>
                <a:lnTo>
                  <a:pt x="27" y="63"/>
                </a:lnTo>
                <a:lnTo>
                  <a:pt x="27" y="63"/>
                </a:lnTo>
                <a:lnTo>
                  <a:pt x="27" y="62"/>
                </a:lnTo>
                <a:lnTo>
                  <a:pt x="26" y="62"/>
                </a:lnTo>
                <a:lnTo>
                  <a:pt x="26" y="62"/>
                </a:lnTo>
                <a:lnTo>
                  <a:pt x="26" y="62"/>
                </a:lnTo>
                <a:lnTo>
                  <a:pt x="26" y="61"/>
                </a:lnTo>
                <a:lnTo>
                  <a:pt x="26" y="61"/>
                </a:lnTo>
                <a:lnTo>
                  <a:pt x="26" y="61"/>
                </a:lnTo>
                <a:lnTo>
                  <a:pt x="26" y="60"/>
                </a:lnTo>
                <a:lnTo>
                  <a:pt x="26" y="60"/>
                </a:lnTo>
                <a:lnTo>
                  <a:pt x="27" y="59"/>
                </a:lnTo>
                <a:lnTo>
                  <a:pt x="27" y="59"/>
                </a:lnTo>
                <a:lnTo>
                  <a:pt x="27" y="58"/>
                </a:lnTo>
                <a:lnTo>
                  <a:pt x="27" y="58"/>
                </a:lnTo>
                <a:lnTo>
                  <a:pt x="28" y="58"/>
                </a:lnTo>
                <a:lnTo>
                  <a:pt x="28" y="58"/>
                </a:lnTo>
                <a:lnTo>
                  <a:pt x="28" y="57"/>
                </a:lnTo>
                <a:lnTo>
                  <a:pt x="28" y="57"/>
                </a:lnTo>
                <a:lnTo>
                  <a:pt x="28" y="57"/>
                </a:lnTo>
                <a:lnTo>
                  <a:pt x="28" y="57"/>
                </a:lnTo>
                <a:lnTo>
                  <a:pt x="29" y="57"/>
                </a:lnTo>
                <a:lnTo>
                  <a:pt x="29" y="57"/>
                </a:lnTo>
                <a:lnTo>
                  <a:pt x="29" y="57"/>
                </a:lnTo>
                <a:lnTo>
                  <a:pt x="29" y="56"/>
                </a:lnTo>
                <a:lnTo>
                  <a:pt x="30" y="56"/>
                </a:lnTo>
                <a:lnTo>
                  <a:pt x="30" y="56"/>
                </a:lnTo>
                <a:lnTo>
                  <a:pt x="30" y="55"/>
                </a:lnTo>
                <a:lnTo>
                  <a:pt x="30" y="55"/>
                </a:lnTo>
                <a:lnTo>
                  <a:pt x="30" y="54"/>
                </a:lnTo>
                <a:lnTo>
                  <a:pt x="30" y="54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lnTo>
                  <a:pt x="29" y="52"/>
                </a:lnTo>
                <a:lnTo>
                  <a:pt x="29" y="52"/>
                </a:lnTo>
                <a:lnTo>
                  <a:pt x="30" y="52"/>
                </a:lnTo>
                <a:lnTo>
                  <a:pt x="30" y="51"/>
                </a:lnTo>
                <a:lnTo>
                  <a:pt x="30" y="51"/>
                </a:lnTo>
                <a:lnTo>
                  <a:pt x="30" y="50"/>
                </a:lnTo>
                <a:lnTo>
                  <a:pt x="30" y="49"/>
                </a:lnTo>
                <a:lnTo>
                  <a:pt x="30" y="49"/>
                </a:lnTo>
                <a:lnTo>
                  <a:pt x="30" y="49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1" y="48"/>
                </a:lnTo>
                <a:lnTo>
                  <a:pt x="31" y="47"/>
                </a:lnTo>
                <a:lnTo>
                  <a:pt x="31" y="47"/>
                </a:lnTo>
                <a:lnTo>
                  <a:pt x="31" y="47"/>
                </a:lnTo>
                <a:lnTo>
                  <a:pt x="31" y="47"/>
                </a:lnTo>
                <a:lnTo>
                  <a:pt x="32" y="47"/>
                </a:lnTo>
                <a:lnTo>
                  <a:pt x="32" y="46"/>
                </a:lnTo>
                <a:lnTo>
                  <a:pt x="32" y="46"/>
                </a:lnTo>
                <a:lnTo>
                  <a:pt x="32" y="46"/>
                </a:lnTo>
                <a:lnTo>
                  <a:pt x="33" y="46"/>
                </a:lnTo>
                <a:lnTo>
                  <a:pt x="33" y="45"/>
                </a:lnTo>
                <a:lnTo>
                  <a:pt x="33" y="45"/>
                </a:lnTo>
                <a:lnTo>
                  <a:pt x="33" y="45"/>
                </a:lnTo>
                <a:lnTo>
                  <a:pt x="33" y="45"/>
                </a:lnTo>
                <a:lnTo>
                  <a:pt x="33" y="45"/>
                </a:lnTo>
                <a:lnTo>
                  <a:pt x="33" y="44"/>
                </a:lnTo>
                <a:lnTo>
                  <a:pt x="33" y="44"/>
                </a:lnTo>
                <a:lnTo>
                  <a:pt x="33" y="44"/>
                </a:lnTo>
                <a:lnTo>
                  <a:pt x="33" y="44"/>
                </a:lnTo>
                <a:lnTo>
                  <a:pt x="33" y="43"/>
                </a:lnTo>
                <a:lnTo>
                  <a:pt x="33" y="43"/>
                </a:lnTo>
                <a:lnTo>
                  <a:pt x="33" y="43"/>
                </a:lnTo>
                <a:lnTo>
                  <a:pt x="33" y="43"/>
                </a:lnTo>
                <a:lnTo>
                  <a:pt x="34" y="42"/>
                </a:lnTo>
                <a:lnTo>
                  <a:pt x="34" y="42"/>
                </a:lnTo>
                <a:lnTo>
                  <a:pt x="34" y="42"/>
                </a:lnTo>
                <a:lnTo>
                  <a:pt x="34" y="41"/>
                </a:lnTo>
                <a:lnTo>
                  <a:pt x="34" y="41"/>
                </a:lnTo>
                <a:lnTo>
                  <a:pt x="34" y="41"/>
                </a:lnTo>
                <a:lnTo>
                  <a:pt x="34" y="40"/>
                </a:lnTo>
                <a:lnTo>
                  <a:pt x="34" y="40"/>
                </a:lnTo>
                <a:lnTo>
                  <a:pt x="34" y="39"/>
                </a:lnTo>
                <a:lnTo>
                  <a:pt x="34" y="39"/>
                </a:lnTo>
                <a:lnTo>
                  <a:pt x="35" y="39"/>
                </a:lnTo>
                <a:lnTo>
                  <a:pt x="35" y="39"/>
                </a:lnTo>
                <a:lnTo>
                  <a:pt x="36" y="39"/>
                </a:lnTo>
                <a:lnTo>
                  <a:pt x="36" y="39"/>
                </a:lnTo>
                <a:lnTo>
                  <a:pt x="37" y="40"/>
                </a:lnTo>
                <a:lnTo>
                  <a:pt x="37" y="39"/>
                </a:lnTo>
                <a:lnTo>
                  <a:pt x="37" y="39"/>
                </a:lnTo>
                <a:lnTo>
                  <a:pt x="37" y="39"/>
                </a:lnTo>
                <a:lnTo>
                  <a:pt x="38" y="39"/>
                </a:lnTo>
                <a:lnTo>
                  <a:pt x="38" y="38"/>
                </a:lnTo>
                <a:lnTo>
                  <a:pt x="39" y="38"/>
                </a:lnTo>
                <a:lnTo>
                  <a:pt x="39" y="38"/>
                </a:lnTo>
                <a:lnTo>
                  <a:pt x="39" y="37"/>
                </a:lnTo>
                <a:lnTo>
                  <a:pt x="39" y="37"/>
                </a:lnTo>
                <a:lnTo>
                  <a:pt x="40" y="37"/>
                </a:lnTo>
                <a:lnTo>
                  <a:pt x="40" y="37"/>
                </a:lnTo>
                <a:lnTo>
                  <a:pt x="41" y="37"/>
                </a:lnTo>
                <a:lnTo>
                  <a:pt x="41" y="37"/>
                </a:lnTo>
                <a:lnTo>
                  <a:pt x="41" y="37"/>
                </a:lnTo>
                <a:lnTo>
                  <a:pt x="41" y="37"/>
                </a:lnTo>
                <a:lnTo>
                  <a:pt x="41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5"/>
                </a:lnTo>
                <a:lnTo>
                  <a:pt x="42" y="35"/>
                </a:lnTo>
                <a:lnTo>
                  <a:pt x="42" y="34"/>
                </a:lnTo>
                <a:lnTo>
                  <a:pt x="43" y="34"/>
                </a:lnTo>
                <a:lnTo>
                  <a:pt x="43" y="34"/>
                </a:lnTo>
                <a:lnTo>
                  <a:pt x="43" y="34"/>
                </a:lnTo>
                <a:lnTo>
                  <a:pt x="43" y="33"/>
                </a:lnTo>
                <a:lnTo>
                  <a:pt x="44" y="33"/>
                </a:lnTo>
                <a:lnTo>
                  <a:pt x="44" y="33"/>
                </a:lnTo>
                <a:lnTo>
                  <a:pt x="43" y="33"/>
                </a:lnTo>
                <a:lnTo>
                  <a:pt x="43" y="32"/>
                </a:lnTo>
                <a:lnTo>
                  <a:pt x="43" y="32"/>
                </a:lnTo>
                <a:lnTo>
                  <a:pt x="43" y="32"/>
                </a:lnTo>
                <a:lnTo>
                  <a:pt x="43" y="31"/>
                </a:lnTo>
                <a:lnTo>
                  <a:pt x="43" y="31"/>
                </a:lnTo>
                <a:lnTo>
                  <a:pt x="44" y="31"/>
                </a:lnTo>
                <a:lnTo>
                  <a:pt x="44" y="30"/>
                </a:lnTo>
                <a:lnTo>
                  <a:pt x="44" y="30"/>
                </a:lnTo>
                <a:lnTo>
                  <a:pt x="45" y="30"/>
                </a:lnTo>
                <a:lnTo>
                  <a:pt x="45" y="29"/>
                </a:lnTo>
                <a:lnTo>
                  <a:pt x="45" y="29"/>
                </a:lnTo>
                <a:lnTo>
                  <a:pt x="45" y="28"/>
                </a:lnTo>
                <a:lnTo>
                  <a:pt x="45" y="28"/>
                </a:lnTo>
                <a:lnTo>
                  <a:pt x="44" y="28"/>
                </a:lnTo>
                <a:lnTo>
                  <a:pt x="44" y="27"/>
                </a:lnTo>
                <a:lnTo>
                  <a:pt x="44" y="27"/>
                </a:lnTo>
                <a:lnTo>
                  <a:pt x="45" y="27"/>
                </a:lnTo>
                <a:lnTo>
                  <a:pt x="45" y="26"/>
                </a:lnTo>
                <a:lnTo>
                  <a:pt x="45" y="26"/>
                </a:lnTo>
                <a:lnTo>
                  <a:pt x="45" y="25"/>
                </a:lnTo>
                <a:lnTo>
                  <a:pt x="45" y="25"/>
                </a:lnTo>
                <a:lnTo>
                  <a:pt x="45" y="25"/>
                </a:lnTo>
                <a:lnTo>
                  <a:pt x="45" y="24"/>
                </a:lnTo>
                <a:lnTo>
                  <a:pt x="45" y="24"/>
                </a:lnTo>
                <a:lnTo>
                  <a:pt x="45" y="24"/>
                </a:lnTo>
                <a:lnTo>
                  <a:pt x="45" y="24"/>
                </a:lnTo>
                <a:lnTo>
                  <a:pt x="45" y="24"/>
                </a:lnTo>
                <a:lnTo>
                  <a:pt x="45" y="23"/>
                </a:lnTo>
                <a:lnTo>
                  <a:pt x="45" y="23"/>
                </a:lnTo>
                <a:lnTo>
                  <a:pt x="45" y="23"/>
                </a:lnTo>
                <a:lnTo>
                  <a:pt x="45" y="22"/>
                </a:lnTo>
                <a:lnTo>
                  <a:pt x="45" y="22"/>
                </a:lnTo>
                <a:lnTo>
                  <a:pt x="45" y="22"/>
                </a:lnTo>
                <a:lnTo>
                  <a:pt x="45" y="21"/>
                </a:lnTo>
                <a:lnTo>
                  <a:pt x="45" y="21"/>
                </a:lnTo>
                <a:lnTo>
                  <a:pt x="45" y="20"/>
                </a:lnTo>
                <a:lnTo>
                  <a:pt x="45" y="20"/>
                </a:lnTo>
                <a:lnTo>
                  <a:pt x="45" y="20"/>
                </a:lnTo>
                <a:lnTo>
                  <a:pt x="45" y="19"/>
                </a:lnTo>
                <a:lnTo>
                  <a:pt x="45" y="19"/>
                </a:lnTo>
                <a:lnTo>
                  <a:pt x="45" y="18"/>
                </a:lnTo>
                <a:lnTo>
                  <a:pt x="45" y="18"/>
                </a:lnTo>
                <a:lnTo>
                  <a:pt x="45" y="17"/>
                </a:lnTo>
                <a:lnTo>
                  <a:pt x="45" y="17"/>
                </a:lnTo>
                <a:lnTo>
                  <a:pt x="45" y="16"/>
                </a:lnTo>
                <a:lnTo>
                  <a:pt x="45" y="16"/>
                </a:lnTo>
                <a:lnTo>
                  <a:pt x="45" y="16"/>
                </a:lnTo>
                <a:lnTo>
                  <a:pt x="45" y="15"/>
                </a:lnTo>
                <a:lnTo>
                  <a:pt x="46" y="15"/>
                </a:lnTo>
                <a:lnTo>
                  <a:pt x="46" y="15"/>
                </a:lnTo>
                <a:lnTo>
                  <a:pt x="46" y="16"/>
                </a:lnTo>
                <a:lnTo>
                  <a:pt x="46" y="16"/>
                </a:lnTo>
                <a:lnTo>
                  <a:pt x="46" y="16"/>
                </a:lnTo>
                <a:lnTo>
                  <a:pt x="46" y="16"/>
                </a:lnTo>
                <a:lnTo>
                  <a:pt x="47" y="16"/>
                </a:lnTo>
                <a:lnTo>
                  <a:pt x="47" y="17"/>
                </a:lnTo>
                <a:lnTo>
                  <a:pt x="47" y="17"/>
                </a:lnTo>
                <a:lnTo>
                  <a:pt x="47" y="18"/>
                </a:lnTo>
                <a:lnTo>
                  <a:pt x="47" y="18"/>
                </a:lnTo>
                <a:lnTo>
                  <a:pt x="47" y="18"/>
                </a:lnTo>
                <a:lnTo>
                  <a:pt x="48" y="18"/>
                </a:lnTo>
                <a:lnTo>
                  <a:pt x="48" y="19"/>
                </a:lnTo>
                <a:lnTo>
                  <a:pt x="48" y="19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9" y="20"/>
                </a:lnTo>
                <a:lnTo>
                  <a:pt x="49" y="20"/>
                </a:lnTo>
                <a:lnTo>
                  <a:pt x="49" y="21"/>
                </a:lnTo>
                <a:lnTo>
                  <a:pt x="50" y="21"/>
                </a:lnTo>
                <a:lnTo>
                  <a:pt x="50" y="21"/>
                </a:lnTo>
                <a:lnTo>
                  <a:pt x="50" y="21"/>
                </a:lnTo>
                <a:lnTo>
                  <a:pt x="50" y="21"/>
                </a:lnTo>
                <a:lnTo>
                  <a:pt x="51" y="21"/>
                </a:lnTo>
                <a:lnTo>
                  <a:pt x="51" y="22"/>
                </a:lnTo>
                <a:lnTo>
                  <a:pt x="51" y="22"/>
                </a:lnTo>
                <a:lnTo>
                  <a:pt x="51" y="23"/>
                </a:lnTo>
                <a:lnTo>
                  <a:pt x="51" y="23"/>
                </a:lnTo>
                <a:lnTo>
                  <a:pt x="52" y="23"/>
                </a:lnTo>
                <a:lnTo>
                  <a:pt x="53" y="23"/>
                </a:lnTo>
                <a:lnTo>
                  <a:pt x="53" y="23"/>
                </a:lnTo>
                <a:lnTo>
                  <a:pt x="54" y="23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5" y="24"/>
                </a:lnTo>
                <a:lnTo>
                  <a:pt x="55" y="24"/>
                </a:lnTo>
                <a:lnTo>
                  <a:pt x="55" y="25"/>
                </a:lnTo>
                <a:lnTo>
                  <a:pt x="56" y="25"/>
                </a:lnTo>
                <a:lnTo>
                  <a:pt x="56" y="25"/>
                </a:lnTo>
                <a:lnTo>
                  <a:pt x="57" y="25"/>
                </a:lnTo>
                <a:lnTo>
                  <a:pt x="57" y="25"/>
                </a:lnTo>
                <a:lnTo>
                  <a:pt x="57" y="26"/>
                </a:lnTo>
                <a:lnTo>
                  <a:pt x="57" y="26"/>
                </a:lnTo>
                <a:lnTo>
                  <a:pt x="57" y="27"/>
                </a:lnTo>
                <a:lnTo>
                  <a:pt x="56" y="27"/>
                </a:lnTo>
                <a:lnTo>
                  <a:pt x="56" y="28"/>
                </a:lnTo>
                <a:lnTo>
                  <a:pt x="56" y="28"/>
                </a:lnTo>
                <a:lnTo>
                  <a:pt x="56" y="28"/>
                </a:lnTo>
                <a:lnTo>
                  <a:pt x="57" y="29"/>
                </a:lnTo>
                <a:lnTo>
                  <a:pt x="57" y="29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31"/>
                </a:lnTo>
                <a:lnTo>
                  <a:pt x="57" y="31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3"/>
                </a:lnTo>
                <a:lnTo>
                  <a:pt x="58" y="33"/>
                </a:lnTo>
                <a:lnTo>
                  <a:pt x="58" y="33"/>
                </a:lnTo>
                <a:lnTo>
                  <a:pt x="58" y="33"/>
                </a:lnTo>
                <a:lnTo>
                  <a:pt x="58" y="34"/>
                </a:lnTo>
                <a:lnTo>
                  <a:pt x="58" y="34"/>
                </a:lnTo>
                <a:lnTo>
                  <a:pt x="59" y="34"/>
                </a:lnTo>
                <a:lnTo>
                  <a:pt x="59" y="35"/>
                </a:lnTo>
                <a:lnTo>
                  <a:pt x="59" y="35"/>
                </a:lnTo>
                <a:lnTo>
                  <a:pt x="59" y="35"/>
                </a:lnTo>
                <a:lnTo>
                  <a:pt x="60" y="35"/>
                </a:lnTo>
                <a:lnTo>
                  <a:pt x="60" y="35"/>
                </a:lnTo>
                <a:lnTo>
                  <a:pt x="61" y="35"/>
                </a:lnTo>
                <a:lnTo>
                  <a:pt x="61" y="35"/>
                </a:lnTo>
                <a:lnTo>
                  <a:pt x="62" y="35"/>
                </a:lnTo>
                <a:lnTo>
                  <a:pt x="62" y="35"/>
                </a:lnTo>
                <a:lnTo>
                  <a:pt x="62" y="35"/>
                </a:lnTo>
                <a:lnTo>
                  <a:pt x="62" y="36"/>
                </a:lnTo>
                <a:lnTo>
                  <a:pt x="63" y="36"/>
                </a:lnTo>
                <a:lnTo>
                  <a:pt x="63" y="36"/>
                </a:lnTo>
                <a:lnTo>
                  <a:pt x="64" y="36"/>
                </a:lnTo>
                <a:lnTo>
                  <a:pt x="64" y="36"/>
                </a:lnTo>
                <a:lnTo>
                  <a:pt x="65" y="36"/>
                </a:lnTo>
                <a:lnTo>
                  <a:pt x="65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7" y="37"/>
                </a:lnTo>
                <a:lnTo>
                  <a:pt x="67" y="37"/>
                </a:lnTo>
                <a:lnTo>
                  <a:pt x="67" y="38"/>
                </a:lnTo>
                <a:lnTo>
                  <a:pt x="68" y="38"/>
                </a:lnTo>
                <a:lnTo>
                  <a:pt x="68" y="38"/>
                </a:lnTo>
                <a:lnTo>
                  <a:pt x="68" y="38"/>
                </a:lnTo>
                <a:lnTo>
                  <a:pt x="68" y="39"/>
                </a:lnTo>
                <a:lnTo>
                  <a:pt x="69" y="39"/>
                </a:lnTo>
                <a:lnTo>
                  <a:pt x="69" y="40"/>
                </a:lnTo>
                <a:lnTo>
                  <a:pt x="69" y="40"/>
                </a:lnTo>
                <a:lnTo>
                  <a:pt x="68" y="41"/>
                </a:lnTo>
                <a:lnTo>
                  <a:pt x="68" y="41"/>
                </a:lnTo>
                <a:lnTo>
                  <a:pt x="68" y="41"/>
                </a:lnTo>
                <a:lnTo>
                  <a:pt x="68" y="41"/>
                </a:lnTo>
                <a:lnTo>
                  <a:pt x="67" y="41"/>
                </a:lnTo>
                <a:lnTo>
                  <a:pt x="67" y="42"/>
                </a:lnTo>
                <a:lnTo>
                  <a:pt x="67" y="42"/>
                </a:lnTo>
                <a:lnTo>
                  <a:pt x="67" y="43"/>
                </a:lnTo>
                <a:lnTo>
                  <a:pt x="68" y="42"/>
                </a:lnTo>
                <a:lnTo>
                  <a:pt x="68" y="42"/>
                </a:lnTo>
                <a:lnTo>
                  <a:pt x="68" y="43"/>
                </a:lnTo>
                <a:lnTo>
                  <a:pt x="69" y="43"/>
                </a:lnTo>
                <a:lnTo>
                  <a:pt x="69" y="43"/>
                </a:lnTo>
                <a:lnTo>
                  <a:pt x="70" y="43"/>
                </a:lnTo>
                <a:lnTo>
                  <a:pt x="70" y="44"/>
                </a:lnTo>
                <a:lnTo>
                  <a:pt x="70" y="44"/>
                </a:lnTo>
                <a:lnTo>
                  <a:pt x="70" y="43"/>
                </a:lnTo>
                <a:lnTo>
                  <a:pt x="71" y="43"/>
                </a:lnTo>
                <a:lnTo>
                  <a:pt x="71" y="43"/>
                </a:lnTo>
                <a:lnTo>
                  <a:pt x="72" y="43"/>
                </a:lnTo>
                <a:lnTo>
                  <a:pt x="72" y="43"/>
                </a:lnTo>
                <a:lnTo>
                  <a:pt x="73" y="43"/>
                </a:lnTo>
                <a:lnTo>
                  <a:pt x="73" y="43"/>
                </a:lnTo>
                <a:lnTo>
                  <a:pt x="74" y="43"/>
                </a:lnTo>
                <a:lnTo>
                  <a:pt x="75" y="44"/>
                </a:lnTo>
                <a:lnTo>
                  <a:pt x="75" y="44"/>
                </a:lnTo>
                <a:lnTo>
                  <a:pt x="75" y="44"/>
                </a:lnTo>
                <a:lnTo>
                  <a:pt x="76" y="44"/>
                </a:lnTo>
                <a:lnTo>
                  <a:pt x="76" y="44"/>
                </a:lnTo>
                <a:lnTo>
                  <a:pt x="76" y="44"/>
                </a:lnTo>
                <a:lnTo>
                  <a:pt x="77" y="44"/>
                </a:lnTo>
                <a:lnTo>
                  <a:pt x="77" y="44"/>
                </a:lnTo>
                <a:lnTo>
                  <a:pt x="77" y="44"/>
                </a:lnTo>
                <a:lnTo>
                  <a:pt x="78" y="44"/>
                </a:lnTo>
                <a:lnTo>
                  <a:pt x="78" y="44"/>
                </a:lnTo>
                <a:lnTo>
                  <a:pt x="79" y="45"/>
                </a:lnTo>
                <a:lnTo>
                  <a:pt x="79" y="45"/>
                </a:lnTo>
                <a:lnTo>
                  <a:pt x="79" y="45"/>
                </a:lnTo>
                <a:lnTo>
                  <a:pt x="80" y="45"/>
                </a:lnTo>
                <a:lnTo>
                  <a:pt x="80" y="44"/>
                </a:lnTo>
                <a:lnTo>
                  <a:pt x="80" y="44"/>
                </a:lnTo>
                <a:lnTo>
                  <a:pt x="81" y="44"/>
                </a:lnTo>
                <a:lnTo>
                  <a:pt x="81" y="44"/>
                </a:lnTo>
                <a:lnTo>
                  <a:pt x="82" y="44"/>
                </a:lnTo>
                <a:lnTo>
                  <a:pt x="82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4" y="44"/>
                </a:lnTo>
                <a:lnTo>
                  <a:pt x="84" y="43"/>
                </a:lnTo>
                <a:lnTo>
                  <a:pt x="84" y="43"/>
                </a:lnTo>
                <a:lnTo>
                  <a:pt x="84" y="44"/>
                </a:lnTo>
                <a:lnTo>
                  <a:pt x="85" y="44"/>
                </a:lnTo>
                <a:lnTo>
                  <a:pt x="85" y="43"/>
                </a:lnTo>
                <a:lnTo>
                  <a:pt x="85" y="43"/>
                </a:lnTo>
                <a:lnTo>
                  <a:pt x="85" y="42"/>
                </a:lnTo>
                <a:lnTo>
                  <a:pt x="86" y="42"/>
                </a:lnTo>
                <a:lnTo>
                  <a:pt x="86" y="42"/>
                </a:lnTo>
                <a:lnTo>
                  <a:pt x="87" y="42"/>
                </a:lnTo>
                <a:lnTo>
                  <a:pt x="87" y="42"/>
                </a:lnTo>
                <a:lnTo>
                  <a:pt x="87" y="42"/>
                </a:lnTo>
                <a:lnTo>
                  <a:pt x="87" y="42"/>
                </a:lnTo>
                <a:lnTo>
                  <a:pt x="87" y="42"/>
                </a:lnTo>
                <a:lnTo>
                  <a:pt x="88" y="42"/>
                </a:lnTo>
                <a:lnTo>
                  <a:pt x="88" y="42"/>
                </a:lnTo>
                <a:lnTo>
                  <a:pt x="89" y="42"/>
                </a:lnTo>
                <a:lnTo>
                  <a:pt x="89" y="41"/>
                </a:lnTo>
                <a:lnTo>
                  <a:pt x="89" y="41"/>
                </a:lnTo>
                <a:lnTo>
                  <a:pt x="90" y="41"/>
                </a:lnTo>
                <a:lnTo>
                  <a:pt x="90" y="41"/>
                </a:lnTo>
                <a:lnTo>
                  <a:pt x="91" y="41"/>
                </a:lnTo>
                <a:lnTo>
                  <a:pt x="91" y="40"/>
                </a:lnTo>
                <a:lnTo>
                  <a:pt x="91" y="40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2" y="39"/>
                </a:lnTo>
                <a:lnTo>
                  <a:pt x="92" y="39"/>
                </a:lnTo>
                <a:lnTo>
                  <a:pt x="93" y="39"/>
                </a:lnTo>
                <a:lnTo>
                  <a:pt x="93" y="38"/>
                </a:lnTo>
                <a:lnTo>
                  <a:pt x="93" y="38"/>
                </a:lnTo>
                <a:lnTo>
                  <a:pt x="94" y="38"/>
                </a:lnTo>
                <a:lnTo>
                  <a:pt x="94" y="38"/>
                </a:lnTo>
                <a:lnTo>
                  <a:pt x="95" y="38"/>
                </a:lnTo>
                <a:lnTo>
                  <a:pt x="95" y="38"/>
                </a:lnTo>
                <a:lnTo>
                  <a:pt x="95" y="37"/>
                </a:lnTo>
                <a:lnTo>
                  <a:pt x="95" y="37"/>
                </a:lnTo>
                <a:lnTo>
                  <a:pt x="96" y="37"/>
                </a:lnTo>
                <a:lnTo>
                  <a:pt x="96" y="38"/>
                </a:lnTo>
                <a:lnTo>
                  <a:pt x="97" y="38"/>
                </a:lnTo>
                <a:lnTo>
                  <a:pt x="97" y="38"/>
                </a:lnTo>
                <a:lnTo>
                  <a:pt x="98" y="38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98" y="36"/>
                </a:lnTo>
                <a:lnTo>
                  <a:pt x="98" y="36"/>
                </a:lnTo>
                <a:lnTo>
                  <a:pt x="99" y="36"/>
                </a:lnTo>
                <a:lnTo>
                  <a:pt x="99" y="36"/>
                </a:lnTo>
                <a:lnTo>
                  <a:pt x="100" y="36"/>
                </a:lnTo>
                <a:lnTo>
                  <a:pt x="100" y="36"/>
                </a:lnTo>
                <a:lnTo>
                  <a:pt x="100" y="36"/>
                </a:lnTo>
                <a:lnTo>
                  <a:pt x="101" y="36"/>
                </a:lnTo>
                <a:lnTo>
                  <a:pt x="101" y="36"/>
                </a:lnTo>
                <a:lnTo>
                  <a:pt x="101" y="36"/>
                </a:lnTo>
                <a:lnTo>
                  <a:pt x="102" y="36"/>
                </a:lnTo>
                <a:lnTo>
                  <a:pt x="102" y="35"/>
                </a:lnTo>
                <a:lnTo>
                  <a:pt x="103" y="35"/>
                </a:lnTo>
                <a:lnTo>
                  <a:pt x="103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5" y="35"/>
                </a:lnTo>
                <a:lnTo>
                  <a:pt x="105" y="35"/>
                </a:lnTo>
                <a:lnTo>
                  <a:pt x="106" y="35"/>
                </a:lnTo>
                <a:lnTo>
                  <a:pt x="106" y="34"/>
                </a:lnTo>
                <a:lnTo>
                  <a:pt x="106" y="34"/>
                </a:lnTo>
                <a:lnTo>
                  <a:pt x="107" y="34"/>
                </a:lnTo>
                <a:lnTo>
                  <a:pt x="107" y="34"/>
                </a:lnTo>
                <a:lnTo>
                  <a:pt x="108" y="34"/>
                </a:lnTo>
                <a:lnTo>
                  <a:pt x="108" y="33"/>
                </a:lnTo>
                <a:lnTo>
                  <a:pt x="108" y="33"/>
                </a:lnTo>
                <a:lnTo>
                  <a:pt x="109" y="33"/>
                </a:lnTo>
                <a:lnTo>
                  <a:pt x="109" y="32"/>
                </a:lnTo>
                <a:lnTo>
                  <a:pt x="109" y="32"/>
                </a:lnTo>
                <a:lnTo>
                  <a:pt x="109" y="32"/>
                </a:lnTo>
                <a:lnTo>
                  <a:pt x="109" y="32"/>
                </a:lnTo>
                <a:lnTo>
                  <a:pt x="110" y="32"/>
                </a:lnTo>
                <a:lnTo>
                  <a:pt x="110" y="32"/>
                </a:lnTo>
                <a:lnTo>
                  <a:pt x="110" y="31"/>
                </a:lnTo>
                <a:lnTo>
                  <a:pt x="110" y="31"/>
                </a:lnTo>
                <a:lnTo>
                  <a:pt x="111" y="30"/>
                </a:lnTo>
                <a:lnTo>
                  <a:pt x="111" y="31"/>
                </a:lnTo>
                <a:lnTo>
                  <a:pt x="112" y="31"/>
                </a:lnTo>
                <a:lnTo>
                  <a:pt x="112" y="31"/>
                </a:lnTo>
                <a:lnTo>
                  <a:pt x="112" y="32"/>
                </a:lnTo>
                <a:lnTo>
                  <a:pt x="112" y="32"/>
                </a:lnTo>
                <a:lnTo>
                  <a:pt x="113" y="31"/>
                </a:lnTo>
                <a:lnTo>
                  <a:pt x="113" y="31"/>
                </a:lnTo>
                <a:lnTo>
                  <a:pt x="113" y="31"/>
                </a:lnTo>
                <a:lnTo>
                  <a:pt x="114" y="31"/>
                </a:lnTo>
                <a:lnTo>
                  <a:pt x="114" y="31"/>
                </a:lnTo>
                <a:lnTo>
                  <a:pt x="115" y="31"/>
                </a:lnTo>
                <a:lnTo>
                  <a:pt x="115" y="31"/>
                </a:lnTo>
                <a:lnTo>
                  <a:pt x="116" y="31"/>
                </a:lnTo>
                <a:lnTo>
                  <a:pt x="116" y="31"/>
                </a:lnTo>
                <a:lnTo>
                  <a:pt x="116" y="31"/>
                </a:lnTo>
                <a:lnTo>
                  <a:pt x="116" y="32"/>
                </a:lnTo>
                <a:lnTo>
                  <a:pt x="117" y="32"/>
                </a:lnTo>
                <a:lnTo>
                  <a:pt x="117" y="32"/>
                </a:lnTo>
                <a:lnTo>
                  <a:pt x="117" y="32"/>
                </a:lnTo>
                <a:lnTo>
                  <a:pt x="118" y="32"/>
                </a:lnTo>
                <a:lnTo>
                  <a:pt x="118" y="32"/>
                </a:lnTo>
                <a:lnTo>
                  <a:pt x="119" y="32"/>
                </a:lnTo>
                <a:lnTo>
                  <a:pt x="119" y="32"/>
                </a:lnTo>
                <a:lnTo>
                  <a:pt x="120" y="31"/>
                </a:lnTo>
                <a:lnTo>
                  <a:pt x="120" y="31"/>
                </a:lnTo>
                <a:lnTo>
                  <a:pt x="120" y="31"/>
                </a:lnTo>
                <a:lnTo>
                  <a:pt x="120" y="31"/>
                </a:lnTo>
                <a:lnTo>
                  <a:pt x="121" y="31"/>
                </a:lnTo>
                <a:lnTo>
                  <a:pt x="121" y="30"/>
                </a:lnTo>
                <a:lnTo>
                  <a:pt x="121" y="30"/>
                </a:lnTo>
                <a:lnTo>
                  <a:pt x="121" y="29"/>
                </a:lnTo>
                <a:lnTo>
                  <a:pt x="122" y="29"/>
                </a:lnTo>
                <a:lnTo>
                  <a:pt x="122" y="28"/>
                </a:lnTo>
                <a:lnTo>
                  <a:pt x="122" y="28"/>
                </a:lnTo>
                <a:lnTo>
                  <a:pt x="123" y="28"/>
                </a:lnTo>
                <a:lnTo>
                  <a:pt x="123" y="28"/>
                </a:lnTo>
                <a:lnTo>
                  <a:pt x="123" y="28"/>
                </a:lnTo>
                <a:lnTo>
                  <a:pt x="124" y="27"/>
                </a:lnTo>
                <a:lnTo>
                  <a:pt x="124" y="27"/>
                </a:lnTo>
                <a:lnTo>
                  <a:pt x="124" y="26"/>
                </a:lnTo>
                <a:lnTo>
                  <a:pt x="124" y="26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4"/>
                </a:lnTo>
                <a:lnTo>
                  <a:pt x="126" y="24"/>
                </a:lnTo>
                <a:lnTo>
                  <a:pt x="126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8" y="24"/>
                </a:lnTo>
                <a:lnTo>
                  <a:pt x="128" y="24"/>
                </a:lnTo>
                <a:lnTo>
                  <a:pt x="128" y="23"/>
                </a:lnTo>
                <a:lnTo>
                  <a:pt x="129" y="23"/>
                </a:lnTo>
                <a:lnTo>
                  <a:pt x="129" y="22"/>
                </a:lnTo>
                <a:lnTo>
                  <a:pt x="130" y="22"/>
                </a:lnTo>
                <a:lnTo>
                  <a:pt x="130" y="20"/>
                </a:lnTo>
                <a:lnTo>
                  <a:pt x="131" y="20"/>
                </a:lnTo>
                <a:lnTo>
                  <a:pt x="132" y="20"/>
                </a:lnTo>
                <a:lnTo>
                  <a:pt x="133" y="18"/>
                </a:lnTo>
                <a:lnTo>
                  <a:pt x="134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8" y="16"/>
                </a:lnTo>
                <a:lnTo>
                  <a:pt x="138" y="15"/>
                </a:lnTo>
                <a:lnTo>
                  <a:pt x="139" y="15"/>
                </a:lnTo>
                <a:lnTo>
                  <a:pt x="140" y="15"/>
                </a:lnTo>
                <a:lnTo>
                  <a:pt x="141" y="14"/>
                </a:lnTo>
                <a:lnTo>
                  <a:pt x="142" y="14"/>
                </a:lnTo>
                <a:lnTo>
                  <a:pt x="143" y="13"/>
                </a:lnTo>
                <a:lnTo>
                  <a:pt x="144" y="13"/>
                </a:lnTo>
                <a:lnTo>
                  <a:pt x="145" y="12"/>
                </a:lnTo>
                <a:lnTo>
                  <a:pt x="145" y="11"/>
                </a:lnTo>
                <a:lnTo>
                  <a:pt x="145" y="10"/>
                </a:lnTo>
                <a:lnTo>
                  <a:pt x="147" y="9"/>
                </a:lnTo>
                <a:lnTo>
                  <a:pt x="147" y="8"/>
                </a:lnTo>
                <a:lnTo>
                  <a:pt x="147" y="8"/>
                </a:lnTo>
                <a:lnTo>
                  <a:pt x="147" y="7"/>
                </a:lnTo>
                <a:lnTo>
                  <a:pt x="148" y="8"/>
                </a:lnTo>
                <a:lnTo>
                  <a:pt x="148" y="8"/>
                </a:lnTo>
                <a:lnTo>
                  <a:pt x="149" y="8"/>
                </a:lnTo>
                <a:lnTo>
                  <a:pt x="149" y="8"/>
                </a:lnTo>
                <a:lnTo>
                  <a:pt x="149" y="7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5"/>
                </a:lnTo>
                <a:lnTo>
                  <a:pt x="151" y="5"/>
                </a:lnTo>
                <a:lnTo>
                  <a:pt x="151" y="5"/>
                </a:lnTo>
                <a:lnTo>
                  <a:pt x="152" y="5"/>
                </a:lnTo>
                <a:lnTo>
                  <a:pt x="152" y="5"/>
                </a:lnTo>
                <a:lnTo>
                  <a:pt x="152" y="5"/>
                </a:lnTo>
                <a:lnTo>
                  <a:pt x="153" y="4"/>
                </a:lnTo>
                <a:lnTo>
                  <a:pt x="153" y="4"/>
                </a:lnTo>
                <a:lnTo>
                  <a:pt x="154" y="4"/>
                </a:lnTo>
                <a:lnTo>
                  <a:pt x="154" y="4"/>
                </a:lnTo>
                <a:lnTo>
                  <a:pt x="154" y="3"/>
                </a:lnTo>
                <a:lnTo>
                  <a:pt x="154" y="3"/>
                </a:lnTo>
                <a:lnTo>
                  <a:pt x="155" y="2"/>
                </a:lnTo>
                <a:lnTo>
                  <a:pt x="155" y="2"/>
                </a:lnTo>
                <a:lnTo>
                  <a:pt x="156" y="2"/>
                </a:lnTo>
                <a:lnTo>
                  <a:pt x="156" y="2"/>
                </a:lnTo>
                <a:lnTo>
                  <a:pt x="157" y="2"/>
                </a:lnTo>
                <a:lnTo>
                  <a:pt x="157" y="1"/>
                </a:lnTo>
                <a:lnTo>
                  <a:pt x="158" y="1"/>
                </a:lnTo>
                <a:lnTo>
                  <a:pt x="158" y="1"/>
                </a:lnTo>
                <a:lnTo>
                  <a:pt x="158" y="1"/>
                </a:lnTo>
                <a:lnTo>
                  <a:pt x="159" y="1"/>
                </a:lnTo>
                <a:lnTo>
                  <a:pt x="160" y="1"/>
                </a:lnTo>
                <a:lnTo>
                  <a:pt x="160" y="0"/>
                </a:lnTo>
                <a:lnTo>
                  <a:pt x="161" y="0"/>
                </a:lnTo>
                <a:lnTo>
                  <a:pt x="161" y="0"/>
                </a:lnTo>
                <a:lnTo>
                  <a:pt x="161" y="0"/>
                </a:lnTo>
                <a:lnTo>
                  <a:pt x="162" y="1"/>
                </a:lnTo>
                <a:lnTo>
                  <a:pt x="162" y="0"/>
                </a:lnTo>
                <a:lnTo>
                  <a:pt x="162" y="0"/>
                </a:lnTo>
                <a:lnTo>
                  <a:pt x="163" y="0"/>
                </a:lnTo>
                <a:lnTo>
                  <a:pt x="163" y="0"/>
                </a:lnTo>
                <a:lnTo>
                  <a:pt x="164" y="0"/>
                </a:lnTo>
                <a:lnTo>
                  <a:pt x="164" y="0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22" name="Freeform 65"/>
          <p:cNvSpPr>
            <a:spLocks/>
          </p:cNvSpPr>
          <p:nvPr/>
        </p:nvSpPr>
        <p:spPr bwMode="auto">
          <a:xfrm>
            <a:off x="2863155" y="6389095"/>
            <a:ext cx="333134" cy="307323"/>
          </a:xfrm>
          <a:custGeom>
            <a:avLst/>
            <a:gdLst>
              <a:gd name="T0" fmla="*/ 130 w 194"/>
              <a:gd name="T1" fmla="*/ 11 h 194"/>
              <a:gd name="T2" fmla="*/ 137 w 194"/>
              <a:gd name="T3" fmla="*/ 21 h 194"/>
              <a:gd name="T4" fmla="*/ 147 w 194"/>
              <a:gd name="T5" fmla="*/ 21 h 194"/>
              <a:gd name="T6" fmla="*/ 158 w 194"/>
              <a:gd name="T7" fmla="*/ 20 h 194"/>
              <a:gd name="T8" fmla="*/ 166 w 194"/>
              <a:gd name="T9" fmla="*/ 28 h 194"/>
              <a:gd name="T10" fmla="*/ 168 w 194"/>
              <a:gd name="T11" fmla="*/ 40 h 194"/>
              <a:gd name="T12" fmla="*/ 166 w 194"/>
              <a:gd name="T13" fmla="*/ 51 h 194"/>
              <a:gd name="T14" fmla="*/ 158 w 194"/>
              <a:gd name="T15" fmla="*/ 62 h 194"/>
              <a:gd name="T16" fmla="*/ 156 w 194"/>
              <a:gd name="T17" fmla="*/ 74 h 194"/>
              <a:gd name="T18" fmla="*/ 164 w 194"/>
              <a:gd name="T19" fmla="*/ 76 h 194"/>
              <a:gd name="T20" fmla="*/ 176 w 194"/>
              <a:gd name="T21" fmla="*/ 80 h 194"/>
              <a:gd name="T22" fmla="*/ 184 w 194"/>
              <a:gd name="T23" fmla="*/ 93 h 194"/>
              <a:gd name="T24" fmla="*/ 190 w 194"/>
              <a:gd name="T25" fmla="*/ 103 h 194"/>
              <a:gd name="T26" fmla="*/ 194 w 194"/>
              <a:gd name="T27" fmla="*/ 114 h 194"/>
              <a:gd name="T28" fmla="*/ 186 w 194"/>
              <a:gd name="T29" fmla="*/ 121 h 194"/>
              <a:gd name="T30" fmla="*/ 178 w 194"/>
              <a:gd name="T31" fmla="*/ 127 h 194"/>
              <a:gd name="T32" fmla="*/ 168 w 194"/>
              <a:gd name="T33" fmla="*/ 129 h 194"/>
              <a:gd name="T34" fmla="*/ 157 w 194"/>
              <a:gd name="T35" fmla="*/ 130 h 194"/>
              <a:gd name="T36" fmla="*/ 147 w 194"/>
              <a:gd name="T37" fmla="*/ 133 h 194"/>
              <a:gd name="T38" fmla="*/ 138 w 194"/>
              <a:gd name="T39" fmla="*/ 141 h 194"/>
              <a:gd name="T40" fmla="*/ 128 w 194"/>
              <a:gd name="T41" fmla="*/ 143 h 194"/>
              <a:gd name="T42" fmla="*/ 120 w 194"/>
              <a:gd name="T43" fmla="*/ 149 h 194"/>
              <a:gd name="T44" fmla="*/ 113 w 194"/>
              <a:gd name="T45" fmla="*/ 156 h 194"/>
              <a:gd name="T46" fmla="*/ 106 w 194"/>
              <a:gd name="T47" fmla="*/ 163 h 194"/>
              <a:gd name="T48" fmla="*/ 100 w 194"/>
              <a:gd name="T49" fmla="*/ 171 h 194"/>
              <a:gd name="T50" fmla="*/ 93 w 194"/>
              <a:gd name="T51" fmla="*/ 177 h 194"/>
              <a:gd name="T52" fmla="*/ 85 w 194"/>
              <a:gd name="T53" fmla="*/ 182 h 194"/>
              <a:gd name="T54" fmla="*/ 77 w 194"/>
              <a:gd name="T55" fmla="*/ 191 h 194"/>
              <a:gd name="T56" fmla="*/ 2 w 194"/>
              <a:gd name="T57" fmla="*/ 191 h 194"/>
              <a:gd name="T58" fmla="*/ 1 w 194"/>
              <a:gd name="T59" fmla="*/ 182 h 194"/>
              <a:gd name="T60" fmla="*/ 4 w 194"/>
              <a:gd name="T61" fmla="*/ 175 h 194"/>
              <a:gd name="T62" fmla="*/ 2 w 194"/>
              <a:gd name="T63" fmla="*/ 167 h 194"/>
              <a:gd name="T64" fmla="*/ 6 w 194"/>
              <a:gd name="T65" fmla="*/ 159 h 194"/>
              <a:gd name="T66" fmla="*/ 13 w 194"/>
              <a:gd name="T67" fmla="*/ 156 h 194"/>
              <a:gd name="T68" fmla="*/ 15 w 194"/>
              <a:gd name="T69" fmla="*/ 150 h 194"/>
              <a:gd name="T70" fmla="*/ 17 w 194"/>
              <a:gd name="T71" fmla="*/ 142 h 194"/>
              <a:gd name="T72" fmla="*/ 18 w 194"/>
              <a:gd name="T73" fmla="*/ 133 h 194"/>
              <a:gd name="T74" fmla="*/ 18 w 194"/>
              <a:gd name="T75" fmla="*/ 124 h 194"/>
              <a:gd name="T76" fmla="*/ 16 w 194"/>
              <a:gd name="T77" fmla="*/ 114 h 194"/>
              <a:gd name="T78" fmla="*/ 15 w 194"/>
              <a:gd name="T79" fmla="*/ 104 h 194"/>
              <a:gd name="T80" fmla="*/ 14 w 194"/>
              <a:gd name="T81" fmla="*/ 93 h 194"/>
              <a:gd name="T82" fmla="*/ 9 w 194"/>
              <a:gd name="T83" fmla="*/ 87 h 194"/>
              <a:gd name="T84" fmla="*/ 5 w 194"/>
              <a:gd name="T85" fmla="*/ 80 h 194"/>
              <a:gd name="T86" fmla="*/ 7 w 194"/>
              <a:gd name="T87" fmla="*/ 74 h 194"/>
              <a:gd name="T88" fmla="*/ 9 w 194"/>
              <a:gd name="T89" fmla="*/ 64 h 194"/>
              <a:gd name="T90" fmla="*/ 7 w 194"/>
              <a:gd name="T91" fmla="*/ 55 h 194"/>
              <a:gd name="T92" fmla="*/ 9 w 194"/>
              <a:gd name="T93" fmla="*/ 45 h 194"/>
              <a:gd name="T94" fmla="*/ 6 w 194"/>
              <a:gd name="T95" fmla="*/ 37 h 194"/>
              <a:gd name="T96" fmla="*/ 10 w 194"/>
              <a:gd name="T97" fmla="*/ 30 h 194"/>
              <a:gd name="T98" fmla="*/ 18 w 194"/>
              <a:gd name="T99" fmla="*/ 22 h 194"/>
              <a:gd name="T100" fmla="*/ 26 w 194"/>
              <a:gd name="T101" fmla="*/ 24 h 194"/>
              <a:gd name="T102" fmla="*/ 36 w 194"/>
              <a:gd name="T103" fmla="*/ 26 h 194"/>
              <a:gd name="T104" fmla="*/ 45 w 194"/>
              <a:gd name="T105" fmla="*/ 29 h 194"/>
              <a:gd name="T106" fmla="*/ 56 w 194"/>
              <a:gd name="T107" fmla="*/ 32 h 194"/>
              <a:gd name="T108" fmla="*/ 66 w 194"/>
              <a:gd name="T109" fmla="*/ 34 h 194"/>
              <a:gd name="T110" fmla="*/ 73 w 194"/>
              <a:gd name="T111" fmla="*/ 36 h 194"/>
              <a:gd name="T112" fmla="*/ 73 w 194"/>
              <a:gd name="T113" fmla="*/ 25 h 194"/>
              <a:gd name="T114" fmla="*/ 80 w 194"/>
              <a:gd name="T115" fmla="*/ 18 h 194"/>
              <a:gd name="T116" fmla="*/ 90 w 194"/>
              <a:gd name="T117" fmla="*/ 11 h 194"/>
              <a:gd name="T118" fmla="*/ 96 w 194"/>
              <a:gd name="T119" fmla="*/ 2 h 194"/>
              <a:gd name="T120" fmla="*/ 108 w 194"/>
              <a:gd name="T121" fmla="*/ 1 h 194"/>
              <a:gd name="T122" fmla="*/ 121 w 194"/>
              <a:gd name="T123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4" h="194">
                <a:moveTo>
                  <a:pt x="124" y="1"/>
                </a:moveTo>
                <a:lnTo>
                  <a:pt x="125" y="2"/>
                </a:lnTo>
                <a:lnTo>
                  <a:pt x="125" y="2"/>
                </a:lnTo>
                <a:lnTo>
                  <a:pt x="125" y="2"/>
                </a:lnTo>
                <a:lnTo>
                  <a:pt x="125" y="3"/>
                </a:lnTo>
                <a:lnTo>
                  <a:pt x="126" y="3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5"/>
                </a:lnTo>
                <a:lnTo>
                  <a:pt x="126" y="5"/>
                </a:lnTo>
                <a:lnTo>
                  <a:pt x="127" y="5"/>
                </a:lnTo>
                <a:lnTo>
                  <a:pt x="127" y="6"/>
                </a:lnTo>
                <a:lnTo>
                  <a:pt x="127" y="6"/>
                </a:lnTo>
                <a:lnTo>
                  <a:pt x="127" y="6"/>
                </a:lnTo>
                <a:lnTo>
                  <a:pt x="127" y="7"/>
                </a:lnTo>
                <a:lnTo>
                  <a:pt x="128" y="7"/>
                </a:lnTo>
                <a:lnTo>
                  <a:pt x="128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9"/>
                </a:lnTo>
                <a:lnTo>
                  <a:pt x="130" y="9"/>
                </a:lnTo>
                <a:lnTo>
                  <a:pt x="130" y="9"/>
                </a:lnTo>
                <a:lnTo>
                  <a:pt x="130" y="9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1"/>
                </a:lnTo>
                <a:lnTo>
                  <a:pt x="130" y="11"/>
                </a:lnTo>
                <a:lnTo>
                  <a:pt x="131" y="12"/>
                </a:lnTo>
                <a:lnTo>
                  <a:pt x="131" y="12"/>
                </a:lnTo>
                <a:lnTo>
                  <a:pt x="131" y="12"/>
                </a:lnTo>
                <a:lnTo>
                  <a:pt x="131" y="13"/>
                </a:lnTo>
                <a:lnTo>
                  <a:pt x="132" y="13"/>
                </a:lnTo>
                <a:lnTo>
                  <a:pt x="132" y="13"/>
                </a:lnTo>
                <a:lnTo>
                  <a:pt x="132" y="13"/>
                </a:lnTo>
                <a:lnTo>
                  <a:pt x="132" y="14"/>
                </a:lnTo>
                <a:lnTo>
                  <a:pt x="132" y="14"/>
                </a:lnTo>
                <a:lnTo>
                  <a:pt x="133" y="15"/>
                </a:lnTo>
                <a:lnTo>
                  <a:pt x="133" y="15"/>
                </a:lnTo>
                <a:lnTo>
                  <a:pt x="133" y="16"/>
                </a:lnTo>
                <a:lnTo>
                  <a:pt x="133" y="16"/>
                </a:lnTo>
                <a:lnTo>
                  <a:pt x="133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8"/>
                </a:lnTo>
                <a:lnTo>
                  <a:pt x="134" y="18"/>
                </a:lnTo>
                <a:lnTo>
                  <a:pt x="135" y="19"/>
                </a:lnTo>
                <a:lnTo>
                  <a:pt x="135" y="19"/>
                </a:lnTo>
                <a:lnTo>
                  <a:pt x="135" y="19"/>
                </a:lnTo>
                <a:lnTo>
                  <a:pt x="135" y="20"/>
                </a:lnTo>
                <a:lnTo>
                  <a:pt x="135" y="21"/>
                </a:lnTo>
                <a:lnTo>
                  <a:pt x="135" y="21"/>
                </a:lnTo>
                <a:lnTo>
                  <a:pt x="136" y="21"/>
                </a:lnTo>
                <a:lnTo>
                  <a:pt x="136" y="21"/>
                </a:lnTo>
                <a:lnTo>
                  <a:pt x="137" y="21"/>
                </a:lnTo>
                <a:lnTo>
                  <a:pt x="137" y="21"/>
                </a:lnTo>
                <a:lnTo>
                  <a:pt x="138" y="21"/>
                </a:lnTo>
                <a:lnTo>
                  <a:pt x="138" y="21"/>
                </a:lnTo>
                <a:lnTo>
                  <a:pt x="139" y="21"/>
                </a:lnTo>
                <a:lnTo>
                  <a:pt x="139" y="21"/>
                </a:lnTo>
                <a:lnTo>
                  <a:pt x="139" y="21"/>
                </a:lnTo>
                <a:lnTo>
                  <a:pt x="139" y="21"/>
                </a:lnTo>
                <a:lnTo>
                  <a:pt x="140" y="21"/>
                </a:lnTo>
                <a:lnTo>
                  <a:pt x="140" y="21"/>
                </a:lnTo>
                <a:lnTo>
                  <a:pt x="141" y="21"/>
                </a:lnTo>
                <a:lnTo>
                  <a:pt x="141" y="21"/>
                </a:lnTo>
                <a:lnTo>
                  <a:pt x="141" y="21"/>
                </a:lnTo>
                <a:lnTo>
                  <a:pt x="142" y="21"/>
                </a:lnTo>
                <a:lnTo>
                  <a:pt x="142" y="21"/>
                </a:lnTo>
                <a:lnTo>
                  <a:pt x="142" y="21"/>
                </a:lnTo>
                <a:lnTo>
                  <a:pt x="143" y="21"/>
                </a:lnTo>
                <a:lnTo>
                  <a:pt x="143" y="20"/>
                </a:lnTo>
                <a:lnTo>
                  <a:pt x="143" y="20"/>
                </a:lnTo>
                <a:lnTo>
                  <a:pt x="143" y="20"/>
                </a:lnTo>
                <a:lnTo>
                  <a:pt x="144" y="20"/>
                </a:lnTo>
                <a:lnTo>
                  <a:pt x="144" y="20"/>
                </a:lnTo>
                <a:lnTo>
                  <a:pt x="145" y="20"/>
                </a:lnTo>
                <a:lnTo>
                  <a:pt x="145" y="20"/>
                </a:lnTo>
                <a:lnTo>
                  <a:pt x="145" y="21"/>
                </a:lnTo>
                <a:lnTo>
                  <a:pt x="146" y="21"/>
                </a:lnTo>
                <a:lnTo>
                  <a:pt x="146" y="21"/>
                </a:lnTo>
                <a:lnTo>
                  <a:pt x="147" y="21"/>
                </a:lnTo>
                <a:lnTo>
                  <a:pt x="147" y="21"/>
                </a:lnTo>
                <a:lnTo>
                  <a:pt x="147" y="21"/>
                </a:lnTo>
                <a:lnTo>
                  <a:pt x="148" y="20"/>
                </a:lnTo>
                <a:lnTo>
                  <a:pt x="148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19"/>
                </a:lnTo>
                <a:lnTo>
                  <a:pt x="150" y="19"/>
                </a:lnTo>
                <a:lnTo>
                  <a:pt x="150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8"/>
                </a:lnTo>
                <a:lnTo>
                  <a:pt x="151" y="18"/>
                </a:lnTo>
                <a:lnTo>
                  <a:pt x="151" y="18"/>
                </a:lnTo>
                <a:lnTo>
                  <a:pt x="152" y="18"/>
                </a:lnTo>
                <a:lnTo>
                  <a:pt x="152" y="18"/>
                </a:lnTo>
                <a:lnTo>
                  <a:pt x="153" y="18"/>
                </a:lnTo>
                <a:lnTo>
                  <a:pt x="153" y="18"/>
                </a:lnTo>
                <a:lnTo>
                  <a:pt x="154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9"/>
                </a:lnTo>
                <a:lnTo>
                  <a:pt x="155" y="19"/>
                </a:lnTo>
                <a:lnTo>
                  <a:pt x="156" y="19"/>
                </a:lnTo>
                <a:lnTo>
                  <a:pt x="156" y="19"/>
                </a:lnTo>
                <a:lnTo>
                  <a:pt x="156" y="20"/>
                </a:lnTo>
                <a:lnTo>
                  <a:pt x="157" y="20"/>
                </a:lnTo>
                <a:lnTo>
                  <a:pt x="157" y="20"/>
                </a:lnTo>
                <a:lnTo>
                  <a:pt x="158" y="20"/>
                </a:lnTo>
                <a:lnTo>
                  <a:pt x="158" y="20"/>
                </a:lnTo>
                <a:lnTo>
                  <a:pt x="159" y="20"/>
                </a:lnTo>
                <a:lnTo>
                  <a:pt x="159" y="21"/>
                </a:lnTo>
                <a:lnTo>
                  <a:pt x="159" y="21"/>
                </a:lnTo>
                <a:lnTo>
                  <a:pt x="160" y="21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3"/>
                </a:lnTo>
                <a:lnTo>
                  <a:pt x="161" y="23"/>
                </a:lnTo>
                <a:lnTo>
                  <a:pt x="161" y="23"/>
                </a:lnTo>
                <a:lnTo>
                  <a:pt x="161" y="24"/>
                </a:lnTo>
                <a:lnTo>
                  <a:pt x="161" y="24"/>
                </a:lnTo>
                <a:lnTo>
                  <a:pt x="162" y="24"/>
                </a:lnTo>
                <a:lnTo>
                  <a:pt x="162" y="25"/>
                </a:lnTo>
                <a:lnTo>
                  <a:pt x="163" y="25"/>
                </a:lnTo>
                <a:lnTo>
                  <a:pt x="163" y="25"/>
                </a:lnTo>
                <a:lnTo>
                  <a:pt x="163" y="26"/>
                </a:lnTo>
                <a:lnTo>
                  <a:pt x="164" y="26"/>
                </a:lnTo>
                <a:lnTo>
                  <a:pt x="164" y="26"/>
                </a:lnTo>
                <a:lnTo>
                  <a:pt x="164" y="26"/>
                </a:lnTo>
                <a:lnTo>
                  <a:pt x="164" y="26"/>
                </a:lnTo>
                <a:lnTo>
                  <a:pt x="164" y="27"/>
                </a:lnTo>
                <a:lnTo>
                  <a:pt x="165" y="27"/>
                </a:lnTo>
                <a:lnTo>
                  <a:pt x="165" y="27"/>
                </a:lnTo>
                <a:lnTo>
                  <a:pt x="165" y="27"/>
                </a:lnTo>
                <a:lnTo>
                  <a:pt x="165" y="28"/>
                </a:lnTo>
                <a:lnTo>
                  <a:pt x="166" y="28"/>
                </a:lnTo>
                <a:lnTo>
                  <a:pt x="166" y="28"/>
                </a:lnTo>
                <a:lnTo>
                  <a:pt x="166" y="28"/>
                </a:lnTo>
                <a:lnTo>
                  <a:pt x="166" y="29"/>
                </a:lnTo>
                <a:lnTo>
                  <a:pt x="166" y="29"/>
                </a:lnTo>
                <a:lnTo>
                  <a:pt x="167" y="30"/>
                </a:lnTo>
                <a:lnTo>
                  <a:pt x="167" y="30"/>
                </a:lnTo>
                <a:lnTo>
                  <a:pt x="167" y="30"/>
                </a:lnTo>
                <a:lnTo>
                  <a:pt x="167" y="31"/>
                </a:lnTo>
                <a:lnTo>
                  <a:pt x="168" y="31"/>
                </a:lnTo>
                <a:lnTo>
                  <a:pt x="168" y="32"/>
                </a:lnTo>
                <a:lnTo>
                  <a:pt x="168" y="32"/>
                </a:lnTo>
                <a:lnTo>
                  <a:pt x="168" y="32"/>
                </a:lnTo>
                <a:lnTo>
                  <a:pt x="168" y="33"/>
                </a:lnTo>
                <a:lnTo>
                  <a:pt x="168" y="33"/>
                </a:lnTo>
                <a:lnTo>
                  <a:pt x="168" y="34"/>
                </a:lnTo>
                <a:lnTo>
                  <a:pt x="168" y="34"/>
                </a:lnTo>
                <a:lnTo>
                  <a:pt x="168" y="34"/>
                </a:lnTo>
                <a:lnTo>
                  <a:pt x="168" y="35"/>
                </a:lnTo>
                <a:lnTo>
                  <a:pt x="168" y="35"/>
                </a:lnTo>
                <a:lnTo>
                  <a:pt x="168" y="36"/>
                </a:lnTo>
                <a:lnTo>
                  <a:pt x="168" y="36"/>
                </a:lnTo>
                <a:lnTo>
                  <a:pt x="168" y="37"/>
                </a:lnTo>
                <a:lnTo>
                  <a:pt x="168" y="37"/>
                </a:lnTo>
                <a:lnTo>
                  <a:pt x="168" y="38"/>
                </a:lnTo>
                <a:lnTo>
                  <a:pt x="168" y="38"/>
                </a:lnTo>
                <a:lnTo>
                  <a:pt x="168" y="38"/>
                </a:lnTo>
                <a:lnTo>
                  <a:pt x="168" y="39"/>
                </a:lnTo>
                <a:lnTo>
                  <a:pt x="168" y="40"/>
                </a:lnTo>
                <a:lnTo>
                  <a:pt x="168" y="40"/>
                </a:lnTo>
                <a:lnTo>
                  <a:pt x="168" y="41"/>
                </a:lnTo>
                <a:lnTo>
                  <a:pt x="168" y="41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3"/>
                </a:lnTo>
                <a:lnTo>
                  <a:pt x="168" y="43"/>
                </a:lnTo>
                <a:lnTo>
                  <a:pt x="168" y="44"/>
                </a:lnTo>
                <a:lnTo>
                  <a:pt x="168" y="44"/>
                </a:lnTo>
                <a:lnTo>
                  <a:pt x="168" y="44"/>
                </a:lnTo>
                <a:lnTo>
                  <a:pt x="168" y="45"/>
                </a:lnTo>
                <a:lnTo>
                  <a:pt x="168" y="45"/>
                </a:lnTo>
                <a:lnTo>
                  <a:pt x="168" y="46"/>
                </a:lnTo>
                <a:lnTo>
                  <a:pt x="168" y="46"/>
                </a:lnTo>
                <a:lnTo>
                  <a:pt x="168" y="47"/>
                </a:lnTo>
                <a:lnTo>
                  <a:pt x="168" y="47"/>
                </a:lnTo>
                <a:lnTo>
                  <a:pt x="167" y="47"/>
                </a:lnTo>
                <a:lnTo>
                  <a:pt x="167" y="47"/>
                </a:lnTo>
                <a:lnTo>
                  <a:pt x="167" y="48"/>
                </a:lnTo>
                <a:lnTo>
                  <a:pt x="167" y="48"/>
                </a:lnTo>
                <a:lnTo>
                  <a:pt x="167" y="49"/>
                </a:lnTo>
                <a:lnTo>
                  <a:pt x="167" y="49"/>
                </a:lnTo>
                <a:lnTo>
                  <a:pt x="167" y="50"/>
                </a:lnTo>
                <a:lnTo>
                  <a:pt x="166" y="50"/>
                </a:lnTo>
                <a:lnTo>
                  <a:pt x="166" y="51"/>
                </a:lnTo>
                <a:lnTo>
                  <a:pt x="166" y="51"/>
                </a:lnTo>
                <a:lnTo>
                  <a:pt x="166" y="51"/>
                </a:lnTo>
                <a:lnTo>
                  <a:pt x="165" y="52"/>
                </a:lnTo>
                <a:lnTo>
                  <a:pt x="165" y="52"/>
                </a:lnTo>
                <a:lnTo>
                  <a:pt x="165" y="53"/>
                </a:lnTo>
                <a:lnTo>
                  <a:pt x="165" y="53"/>
                </a:lnTo>
                <a:lnTo>
                  <a:pt x="165" y="53"/>
                </a:lnTo>
                <a:lnTo>
                  <a:pt x="164" y="54"/>
                </a:lnTo>
                <a:lnTo>
                  <a:pt x="164" y="54"/>
                </a:lnTo>
                <a:lnTo>
                  <a:pt x="164" y="54"/>
                </a:lnTo>
                <a:lnTo>
                  <a:pt x="164" y="55"/>
                </a:lnTo>
                <a:lnTo>
                  <a:pt x="164" y="55"/>
                </a:lnTo>
                <a:lnTo>
                  <a:pt x="164" y="55"/>
                </a:lnTo>
                <a:lnTo>
                  <a:pt x="163" y="55"/>
                </a:lnTo>
                <a:lnTo>
                  <a:pt x="163" y="56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lnTo>
                  <a:pt x="162" y="57"/>
                </a:lnTo>
                <a:lnTo>
                  <a:pt x="161" y="58"/>
                </a:lnTo>
                <a:lnTo>
                  <a:pt x="161" y="58"/>
                </a:lnTo>
                <a:lnTo>
                  <a:pt x="160" y="59"/>
                </a:lnTo>
                <a:lnTo>
                  <a:pt x="160" y="59"/>
                </a:lnTo>
                <a:lnTo>
                  <a:pt x="160" y="59"/>
                </a:lnTo>
                <a:lnTo>
                  <a:pt x="159" y="59"/>
                </a:lnTo>
                <a:lnTo>
                  <a:pt x="159" y="60"/>
                </a:lnTo>
                <a:lnTo>
                  <a:pt x="159" y="60"/>
                </a:lnTo>
                <a:lnTo>
                  <a:pt x="158" y="60"/>
                </a:lnTo>
                <a:lnTo>
                  <a:pt x="158" y="61"/>
                </a:lnTo>
                <a:lnTo>
                  <a:pt x="158" y="61"/>
                </a:lnTo>
                <a:lnTo>
                  <a:pt x="158" y="62"/>
                </a:lnTo>
                <a:lnTo>
                  <a:pt x="158" y="62"/>
                </a:lnTo>
                <a:lnTo>
                  <a:pt x="158" y="63"/>
                </a:lnTo>
                <a:lnTo>
                  <a:pt x="158" y="63"/>
                </a:lnTo>
                <a:lnTo>
                  <a:pt x="158" y="63"/>
                </a:lnTo>
                <a:lnTo>
                  <a:pt x="158" y="64"/>
                </a:lnTo>
                <a:lnTo>
                  <a:pt x="158" y="64"/>
                </a:lnTo>
                <a:lnTo>
                  <a:pt x="158" y="64"/>
                </a:lnTo>
                <a:lnTo>
                  <a:pt x="158" y="65"/>
                </a:lnTo>
                <a:lnTo>
                  <a:pt x="158" y="65"/>
                </a:lnTo>
                <a:lnTo>
                  <a:pt x="157" y="66"/>
                </a:lnTo>
                <a:lnTo>
                  <a:pt x="157" y="67"/>
                </a:lnTo>
                <a:lnTo>
                  <a:pt x="157" y="67"/>
                </a:lnTo>
                <a:lnTo>
                  <a:pt x="157" y="67"/>
                </a:lnTo>
                <a:lnTo>
                  <a:pt x="157" y="68"/>
                </a:lnTo>
                <a:lnTo>
                  <a:pt x="157" y="68"/>
                </a:lnTo>
                <a:lnTo>
                  <a:pt x="157" y="69"/>
                </a:lnTo>
                <a:lnTo>
                  <a:pt x="157" y="69"/>
                </a:lnTo>
                <a:lnTo>
                  <a:pt x="156" y="70"/>
                </a:lnTo>
                <a:lnTo>
                  <a:pt x="156" y="70"/>
                </a:lnTo>
                <a:lnTo>
                  <a:pt x="156" y="70"/>
                </a:lnTo>
                <a:lnTo>
                  <a:pt x="156" y="71"/>
                </a:lnTo>
                <a:lnTo>
                  <a:pt x="155" y="71"/>
                </a:lnTo>
                <a:lnTo>
                  <a:pt x="155" y="71"/>
                </a:lnTo>
                <a:lnTo>
                  <a:pt x="155" y="72"/>
                </a:lnTo>
                <a:lnTo>
                  <a:pt x="155" y="72"/>
                </a:lnTo>
                <a:lnTo>
                  <a:pt x="155" y="72"/>
                </a:lnTo>
                <a:lnTo>
                  <a:pt x="155" y="73"/>
                </a:lnTo>
                <a:lnTo>
                  <a:pt x="155" y="73"/>
                </a:lnTo>
                <a:lnTo>
                  <a:pt x="156" y="74"/>
                </a:lnTo>
                <a:lnTo>
                  <a:pt x="156" y="74"/>
                </a:lnTo>
                <a:lnTo>
                  <a:pt x="156" y="75"/>
                </a:lnTo>
                <a:lnTo>
                  <a:pt x="156" y="75"/>
                </a:lnTo>
                <a:lnTo>
                  <a:pt x="156" y="75"/>
                </a:lnTo>
                <a:lnTo>
                  <a:pt x="156" y="76"/>
                </a:lnTo>
                <a:lnTo>
                  <a:pt x="156" y="76"/>
                </a:lnTo>
                <a:lnTo>
                  <a:pt x="156" y="76"/>
                </a:lnTo>
                <a:lnTo>
                  <a:pt x="156" y="77"/>
                </a:lnTo>
                <a:lnTo>
                  <a:pt x="156" y="77"/>
                </a:lnTo>
                <a:lnTo>
                  <a:pt x="157" y="78"/>
                </a:lnTo>
                <a:lnTo>
                  <a:pt x="157" y="78"/>
                </a:lnTo>
                <a:lnTo>
                  <a:pt x="157" y="78"/>
                </a:lnTo>
                <a:lnTo>
                  <a:pt x="158" y="78"/>
                </a:lnTo>
                <a:lnTo>
                  <a:pt x="158" y="78"/>
                </a:lnTo>
                <a:lnTo>
                  <a:pt x="159" y="78"/>
                </a:lnTo>
                <a:lnTo>
                  <a:pt x="159" y="78"/>
                </a:lnTo>
                <a:lnTo>
                  <a:pt x="160" y="78"/>
                </a:lnTo>
                <a:lnTo>
                  <a:pt x="160" y="78"/>
                </a:lnTo>
                <a:lnTo>
                  <a:pt x="160" y="77"/>
                </a:lnTo>
                <a:lnTo>
                  <a:pt x="160" y="77"/>
                </a:lnTo>
                <a:lnTo>
                  <a:pt x="161" y="77"/>
                </a:lnTo>
                <a:lnTo>
                  <a:pt x="161" y="77"/>
                </a:lnTo>
                <a:lnTo>
                  <a:pt x="162" y="77"/>
                </a:lnTo>
                <a:lnTo>
                  <a:pt x="162" y="77"/>
                </a:lnTo>
                <a:lnTo>
                  <a:pt x="162" y="76"/>
                </a:lnTo>
                <a:lnTo>
                  <a:pt x="162" y="76"/>
                </a:lnTo>
                <a:lnTo>
                  <a:pt x="163" y="76"/>
                </a:lnTo>
                <a:lnTo>
                  <a:pt x="163" y="76"/>
                </a:lnTo>
                <a:lnTo>
                  <a:pt x="164" y="76"/>
                </a:lnTo>
                <a:lnTo>
                  <a:pt x="164" y="76"/>
                </a:lnTo>
                <a:lnTo>
                  <a:pt x="164" y="76"/>
                </a:lnTo>
                <a:lnTo>
                  <a:pt x="165" y="76"/>
                </a:lnTo>
                <a:lnTo>
                  <a:pt x="165" y="76"/>
                </a:lnTo>
                <a:lnTo>
                  <a:pt x="166" y="76"/>
                </a:lnTo>
                <a:lnTo>
                  <a:pt x="166" y="76"/>
                </a:lnTo>
                <a:lnTo>
                  <a:pt x="167" y="76"/>
                </a:lnTo>
                <a:lnTo>
                  <a:pt x="167" y="76"/>
                </a:lnTo>
                <a:lnTo>
                  <a:pt x="168" y="76"/>
                </a:lnTo>
                <a:lnTo>
                  <a:pt x="168" y="76"/>
                </a:lnTo>
                <a:lnTo>
                  <a:pt x="168" y="77"/>
                </a:lnTo>
                <a:lnTo>
                  <a:pt x="169" y="77"/>
                </a:lnTo>
                <a:lnTo>
                  <a:pt x="169" y="77"/>
                </a:lnTo>
                <a:lnTo>
                  <a:pt x="170" y="77"/>
                </a:lnTo>
                <a:lnTo>
                  <a:pt x="170" y="77"/>
                </a:lnTo>
                <a:lnTo>
                  <a:pt x="171" y="78"/>
                </a:lnTo>
                <a:lnTo>
                  <a:pt x="171" y="78"/>
                </a:lnTo>
                <a:lnTo>
                  <a:pt x="172" y="78"/>
                </a:lnTo>
                <a:lnTo>
                  <a:pt x="172" y="78"/>
                </a:lnTo>
                <a:lnTo>
                  <a:pt x="172" y="79"/>
                </a:lnTo>
                <a:lnTo>
                  <a:pt x="173" y="79"/>
                </a:lnTo>
                <a:lnTo>
                  <a:pt x="173" y="79"/>
                </a:lnTo>
                <a:lnTo>
                  <a:pt x="173" y="79"/>
                </a:lnTo>
                <a:lnTo>
                  <a:pt x="174" y="80"/>
                </a:lnTo>
                <a:lnTo>
                  <a:pt x="174" y="80"/>
                </a:lnTo>
                <a:lnTo>
                  <a:pt x="175" y="80"/>
                </a:lnTo>
                <a:lnTo>
                  <a:pt x="175" y="80"/>
                </a:lnTo>
                <a:lnTo>
                  <a:pt x="175" y="80"/>
                </a:lnTo>
                <a:lnTo>
                  <a:pt x="176" y="80"/>
                </a:lnTo>
                <a:lnTo>
                  <a:pt x="176" y="81"/>
                </a:lnTo>
                <a:lnTo>
                  <a:pt x="176" y="81"/>
                </a:lnTo>
                <a:lnTo>
                  <a:pt x="177" y="82"/>
                </a:lnTo>
                <a:lnTo>
                  <a:pt x="178" y="82"/>
                </a:lnTo>
                <a:lnTo>
                  <a:pt x="178" y="83"/>
                </a:lnTo>
                <a:lnTo>
                  <a:pt x="178" y="83"/>
                </a:lnTo>
                <a:lnTo>
                  <a:pt x="178" y="84"/>
                </a:lnTo>
                <a:lnTo>
                  <a:pt x="179" y="84"/>
                </a:lnTo>
                <a:lnTo>
                  <a:pt x="179" y="84"/>
                </a:lnTo>
                <a:lnTo>
                  <a:pt x="179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6"/>
                </a:lnTo>
                <a:lnTo>
                  <a:pt x="180" y="87"/>
                </a:lnTo>
                <a:lnTo>
                  <a:pt x="180" y="87"/>
                </a:lnTo>
                <a:lnTo>
                  <a:pt x="180" y="88"/>
                </a:lnTo>
                <a:lnTo>
                  <a:pt x="181" y="88"/>
                </a:lnTo>
                <a:lnTo>
                  <a:pt x="181" y="88"/>
                </a:lnTo>
                <a:lnTo>
                  <a:pt x="182" y="89"/>
                </a:lnTo>
                <a:lnTo>
                  <a:pt x="182" y="89"/>
                </a:lnTo>
                <a:lnTo>
                  <a:pt x="182" y="90"/>
                </a:lnTo>
                <a:lnTo>
                  <a:pt x="182" y="90"/>
                </a:lnTo>
                <a:lnTo>
                  <a:pt x="182" y="91"/>
                </a:lnTo>
                <a:lnTo>
                  <a:pt x="183" y="91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4" y="93"/>
                </a:lnTo>
                <a:lnTo>
                  <a:pt x="184" y="93"/>
                </a:lnTo>
                <a:lnTo>
                  <a:pt x="184" y="93"/>
                </a:lnTo>
                <a:lnTo>
                  <a:pt x="184" y="94"/>
                </a:lnTo>
                <a:lnTo>
                  <a:pt x="184" y="94"/>
                </a:lnTo>
                <a:lnTo>
                  <a:pt x="184" y="95"/>
                </a:lnTo>
                <a:lnTo>
                  <a:pt x="184" y="95"/>
                </a:lnTo>
                <a:lnTo>
                  <a:pt x="184" y="95"/>
                </a:lnTo>
                <a:lnTo>
                  <a:pt x="185" y="96"/>
                </a:lnTo>
                <a:lnTo>
                  <a:pt x="185" y="96"/>
                </a:lnTo>
                <a:lnTo>
                  <a:pt x="185" y="96"/>
                </a:lnTo>
                <a:lnTo>
                  <a:pt x="185" y="97"/>
                </a:lnTo>
                <a:lnTo>
                  <a:pt x="185" y="97"/>
                </a:lnTo>
                <a:lnTo>
                  <a:pt x="185" y="97"/>
                </a:lnTo>
                <a:lnTo>
                  <a:pt x="186" y="97"/>
                </a:lnTo>
                <a:lnTo>
                  <a:pt x="186" y="98"/>
                </a:lnTo>
                <a:lnTo>
                  <a:pt x="186" y="98"/>
                </a:lnTo>
                <a:lnTo>
                  <a:pt x="186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100"/>
                </a:lnTo>
                <a:lnTo>
                  <a:pt x="187" y="100"/>
                </a:lnTo>
                <a:lnTo>
                  <a:pt x="188" y="101"/>
                </a:lnTo>
                <a:lnTo>
                  <a:pt x="188" y="101"/>
                </a:lnTo>
                <a:lnTo>
                  <a:pt x="188" y="101"/>
                </a:lnTo>
                <a:lnTo>
                  <a:pt x="189" y="102"/>
                </a:lnTo>
                <a:lnTo>
                  <a:pt x="189" y="102"/>
                </a:lnTo>
                <a:lnTo>
                  <a:pt x="189" y="102"/>
                </a:lnTo>
                <a:lnTo>
                  <a:pt x="189" y="103"/>
                </a:lnTo>
                <a:lnTo>
                  <a:pt x="189" y="103"/>
                </a:lnTo>
                <a:lnTo>
                  <a:pt x="190" y="103"/>
                </a:lnTo>
                <a:lnTo>
                  <a:pt x="190" y="104"/>
                </a:lnTo>
                <a:lnTo>
                  <a:pt x="190" y="104"/>
                </a:lnTo>
                <a:lnTo>
                  <a:pt x="191" y="105"/>
                </a:lnTo>
                <a:lnTo>
                  <a:pt x="191" y="105"/>
                </a:lnTo>
                <a:lnTo>
                  <a:pt x="191" y="105"/>
                </a:lnTo>
                <a:lnTo>
                  <a:pt x="192" y="106"/>
                </a:lnTo>
                <a:lnTo>
                  <a:pt x="192" y="106"/>
                </a:lnTo>
                <a:lnTo>
                  <a:pt x="192" y="107"/>
                </a:lnTo>
                <a:lnTo>
                  <a:pt x="192" y="107"/>
                </a:lnTo>
                <a:lnTo>
                  <a:pt x="192" y="107"/>
                </a:lnTo>
                <a:lnTo>
                  <a:pt x="191" y="108"/>
                </a:lnTo>
                <a:lnTo>
                  <a:pt x="191" y="108"/>
                </a:lnTo>
                <a:lnTo>
                  <a:pt x="191" y="109"/>
                </a:lnTo>
                <a:lnTo>
                  <a:pt x="192" y="109"/>
                </a:lnTo>
                <a:lnTo>
                  <a:pt x="192" y="109"/>
                </a:lnTo>
                <a:lnTo>
                  <a:pt x="192" y="110"/>
                </a:lnTo>
                <a:lnTo>
                  <a:pt x="193" y="110"/>
                </a:lnTo>
                <a:lnTo>
                  <a:pt x="193" y="110"/>
                </a:lnTo>
                <a:lnTo>
                  <a:pt x="193" y="111"/>
                </a:lnTo>
                <a:lnTo>
                  <a:pt x="194" y="111"/>
                </a:lnTo>
                <a:lnTo>
                  <a:pt x="194" y="111"/>
                </a:lnTo>
                <a:lnTo>
                  <a:pt x="194" y="111"/>
                </a:lnTo>
                <a:lnTo>
                  <a:pt x="194" y="112"/>
                </a:lnTo>
                <a:lnTo>
                  <a:pt x="194" y="112"/>
                </a:lnTo>
                <a:lnTo>
                  <a:pt x="194" y="113"/>
                </a:lnTo>
                <a:lnTo>
                  <a:pt x="194" y="113"/>
                </a:lnTo>
                <a:lnTo>
                  <a:pt x="194" y="113"/>
                </a:lnTo>
                <a:lnTo>
                  <a:pt x="194" y="114"/>
                </a:lnTo>
                <a:lnTo>
                  <a:pt x="194" y="114"/>
                </a:lnTo>
                <a:lnTo>
                  <a:pt x="194" y="115"/>
                </a:lnTo>
                <a:lnTo>
                  <a:pt x="193" y="115"/>
                </a:lnTo>
                <a:lnTo>
                  <a:pt x="193" y="115"/>
                </a:lnTo>
                <a:lnTo>
                  <a:pt x="193" y="115"/>
                </a:lnTo>
                <a:lnTo>
                  <a:pt x="193" y="115"/>
                </a:lnTo>
                <a:lnTo>
                  <a:pt x="193" y="116"/>
                </a:lnTo>
                <a:lnTo>
                  <a:pt x="192" y="116"/>
                </a:lnTo>
                <a:lnTo>
                  <a:pt x="192" y="116"/>
                </a:lnTo>
                <a:lnTo>
                  <a:pt x="192" y="117"/>
                </a:lnTo>
                <a:lnTo>
                  <a:pt x="192" y="117"/>
                </a:lnTo>
                <a:lnTo>
                  <a:pt x="191" y="117"/>
                </a:lnTo>
                <a:lnTo>
                  <a:pt x="191" y="117"/>
                </a:lnTo>
                <a:lnTo>
                  <a:pt x="191" y="118"/>
                </a:lnTo>
                <a:lnTo>
                  <a:pt x="191" y="118"/>
                </a:lnTo>
                <a:lnTo>
                  <a:pt x="190" y="118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20"/>
                </a:lnTo>
                <a:lnTo>
                  <a:pt x="189" y="120"/>
                </a:lnTo>
                <a:lnTo>
                  <a:pt x="189" y="120"/>
                </a:lnTo>
                <a:lnTo>
                  <a:pt x="189" y="120"/>
                </a:lnTo>
                <a:lnTo>
                  <a:pt x="189" y="120"/>
                </a:lnTo>
                <a:lnTo>
                  <a:pt x="188" y="121"/>
                </a:lnTo>
                <a:lnTo>
                  <a:pt x="188" y="121"/>
                </a:lnTo>
                <a:lnTo>
                  <a:pt x="187" y="121"/>
                </a:lnTo>
                <a:lnTo>
                  <a:pt x="187" y="121"/>
                </a:lnTo>
                <a:lnTo>
                  <a:pt x="187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5" y="121"/>
                </a:lnTo>
                <a:lnTo>
                  <a:pt x="185" y="122"/>
                </a:lnTo>
                <a:lnTo>
                  <a:pt x="185" y="122"/>
                </a:lnTo>
                <a:lnTo>
                  <a:pt x="185" y="122"/>
                </a:lnTo>
                <a:lnTo>
                  <a:pt x="184" y="122"/>
                </a:lnTo>
                <a:lnTo>
                  <a:pt x="184" y="122"/>
                </a:lnTo>
                <a:lnTo>
                  <a:pt x="184" y="122"/>
                </a:lnTo>
                <a:lnTo>
                  <a:pt x="184" y="123"/>
                </a:lnTo>
                <a:lnTo>
                  <a:pt x="183" y="123"/>
                </a:lnTo>
                <a:lnTo>
                  <a:pt x="183" y="123"/>
                </a:lnTo>
                <a:lnTo>
                  <a:pt x="183" y="124"/>
                </a:lnTo>
                <a:lnTo>
                  <a:pt x="183" y="124"/>
                </a:lnTo>
                <a:lnTo>
                  <a:pt x="183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5"/>
                </a:lnTo>
                <a:lnTo>
                  <a:pt x="181" y="125"/>
                </a:lnTo>
                <a:lnTo>
                  <a:pt x="181" y="125"/>
                </a:lnTo>
                <a:lnTo>
                  <a:pt x="180" y="125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79" y="126"/>
                </a:lnTo>
                <a:lnTo>
                  <a:pt x="179" y="126"/>
                </a:lnTo>
                <a:lnTo>
                  <a:pt x="178" y="126"/>
                </a:lnTo>
                <a:lnTo>
                  <a:pt x="178" y="127"/>
                </a:lnTo>
                <a:lnTo>
                  <a:pt x="178" y="127"/>
                </a:lnTo>
                <a:lnTo>
                  <a:pt x="178" y="128"/>
                </a:lnTo>
                <a:lnTo>
                  <a:pt x="177" y="128"/>
                </a:lnTo>
                <a:lnTo>
                  <a:pt x="177" y="128"/>
                </a:lnTo>
                <a:lnTo>
                  <a:pt x="177" y="128"/>
                </a:lnTo>
                <a:lnTo>
                  <a:pt x="177" y="128"/>
                </a:lnTo>
                <a:lnTo>
                  <a:pt x="176" y="128"/>
                </a:lnTo>
                <a:lnTo>
                  <a:pt x="176" y="128"/>
                </a:lnTo>
                <a:lnTo>
                  <a:pt x="176" y="129"/>
                </a:lnTo>
                <a:lnTo>
                  <a:pt x="176" y="129"/>
                </a:lnTo>
                <a:lnTo>
                  <a:pt x="175" y="129"/>
                </a:lnTo>
                <a:lnTo>
                  <a:pt x="175" y="129"/>
                </a:lnTo>
                <a:lnTo>
                  <a:pt x="174" y="129"/>
                </a:lnTo>
                <a:lnTo>
                  <a:pt x="174" y="129"/>
                </a:lnTo>
                <a:lnTo>
                  <a:pt x="173" y="129"/>
                </a:lnTo>
                <a:lnTo>
                  <a:pt x="173" y="129"/>
                </a:lnTo>
                <a:lnTo>
                  <a:pt x="173" y="129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1" y="129"/>
                </a:lnTo>
                <a:lnTo>
                  <a:pt x="171" y="129"/>
                </a:lnTo>
                <a:lnTo>
                  <a:pt x="170" y="129"/>
                </a:lnTo>
                <a:lnTo>
                  <a:pt x="170" y="129"/>
                </a:lnTo>
                <a:lnTo>
                  <a:pt x="169" y="129"/>
                </a:lnTo>
                <a:lnTo>
                  <a:pt x="169" y="129"/>
                </a:lnTo>
                <a:lnTo>
                  <a:pt x="168" y="129"/>
                </a:lnTo>
                <a:lnTo>
                  <a:pt x="168" y="129"/>
                </a:lnTo>
                <a:lnTo>
                  <a:pt x="168" y="129"/>
                </a:lnTo>
                <a:lnTo>
                  <a:pt x="167" y="129"/>
                </a:lnTo>
                <a:lnTo>
                  <a:pt x="167" y="129"/>
                </a:lnTo>
                <a:lnTo>
                  <a:pt x="166" y="129"/>
                </a:lnTo>
                <a:lnTo>
                  <a:pt x="166" y="129"/>
                </a:lnTo>
                <a:lnTo>
                  <a:pt x="166" y="128"/>
                </a:lnTo>
                <a:lnTo>
                  <a:pt x="165" y="128"/>
                </a:lnTo>
                <a:lnTo>
                  <a:pt x="165" y="128"/>
                </a:lnTo>
                <a:lnTo>
                  <a:pt x="164" y="128"/>
                </a:lnTo>
                <a:lnTo>
                  <a:pt x="164" y="128"/>
                </a:lnTo>
                <a:lnTo>
                  <a:pt x="164" y="128"/>
                </a:lnTo>
                <a:lnTo>
                  <a:pt x="163" y="128"/>
                </a:lnTo>
                <a:lnTo>
                  <a:pt x="163" y="128"/>
                </a:lnTo>
                <a:lnTo>
                  <a:pt x="162" y="128"/>
                </a:lnTo>
                <a:lnTo>
                  <a:pt x="162" y="128"/>
                </a:lnTo>
                <a:lnTo>
                  <a:pt x="162" y="128"/>
                </a:lnTo>
                <a:lnTo>
                  <a:pt x="161" y="128"/>
                </a:lnTo>
                <a:lnTo>
                  <a:pt x="161" y="128"/>
                </a:lnTo>
                <a:lnTo>
                  <a:pt x="160" y="128"/>
                </a:lnTo>
                <a:lnTo>
                  <a:pt x="160" y="129"/>
                </a:lnTo>
                <a:lnTo>
                  <a:pt x="160" y="129"/>
                </a:lnTo>
                <a:lnTo>
                  <a:pt x="160" y="129"/>
                </a:lnTo>
                <a:lnTo>
                  <a:pt x="159" y="129"/>
                </a:lnTo>
                <a:lnTo>
                  <a:pt x="159" y="129"/>
                </a:lnTo>
                <a:lnTo>
                  <a:pt x="158" y="129"/>
                </a:lnTo>
                <a:lnTo>
                  <a:pt x="158" y="129"/>
                </a:lnTo>
                <a:lnTo>
                  <a:pt x="158" y="129"/>
                </a:lnTo>
                <a:lnTo>
                  <a:pt x="157" y="129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6" y="130"/>
                </a:lnTo>
                <a:lnTo>
                  <a:pt x="156" y="130"/>
                </a:lnTo>
                <a:lnTo>
                  <a:pt x="156" y="130"/>
                </a:lnTo>
                <a:lnTo>
                  <a:pt x="156" y="131"/>
                </a:lnTo>
                <a:lnTo>
                  <a:pt x="155" y="131"/>
                </a:lnTo>
                <a:lnTo>
                  <a:pt x="155" y="131"/>
                </a:lnTo>
                <a:lnTo>
                  <a:pt x="155" y="132"/>
                </a:lnTo>
                <a:lnTo>
                  <a:pt x="155" y="132"/>
                </a:lnTo>
                <a:lnTo>
                  <a:pt x="155" y="132"/>
                </a:lnTo>
                <a:lnTo>
                  <a:pt x="154" y="132"/>
                </a:lnTo>
                <a:lnTo>
                  <a:pt x="154" y="132"/>
                </a:lnTo>
                <a:lnTo>
                  <a:pt x="154" y="133"/>
                </a:lnTo>
                <a:lnTo>
                  <a:pt x="153" y="133"/>
                </a:lnTo>
                <a:lnTo>
                  <a:pt x="153" y="133"/>
                </a:lnTo>
                <a:lnTo>
                  <a:pt x="152" y="133"/>
                </a:lnTo>
                <a:lnTo>
                  <a:pt x="152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0" y="133"/>
                </a:lnTo>
                <a:lnTo>
                  <a:pt x="150" y="132"/>
                </a:lnTo>
                <a:lnTo>
                  <a:pt x="149" y="132"/>
                </a:lnTo>
                <a:lnTo>
                  <a:pt x="149" y="133"/>
                </a:lnTo>
                <a:lnTo>
                  <a:pt x="149" y="133"/>
                </a:lnTo>
                <a:lnTo>
                  <a:pt x="148" y="133"/>
                </a:lnTo>
                <a:lnTo>
                  <a:pt x="148" y="133"/>
                </a:lnTo>
                <a:lnTo>
                  <a:pt x="147" y="133"/>
                </a:lnTo>
                <a:lnTo>
                  <a:pt x="147" y="134"/>
                </a:lnTo>
                <a:lnTo>
                  <a:pt x="147" y="134"/>
                </a:lnTo>
                <a:lnTo>
                  <a:pt x="146" y="134"/>
                </a:lnTo>
                <a:lnTo>
                  <a:pt x="146" y="134"/>
                </a:lnTo>
                <a:lnTo>
                  <a:pt x="146" y="134"/>
                </a:lnTo>
                <a:lnTo>
                  <a:pt x="145" y="135"/>
                </a:lnTo>
                <a:lnTo>
                  <a:pt x="145" y="135"/>
                </a:lnTo>
                <a:lnTo>
                  <a:pt x="144" y="135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7"/>
                </a:lnTo>
                <a:lnTo>
                  <a:pt x="144" y="137"/>
                </a:lnTo>
                <a:lnTo>
                  <a:pt x="143" y="137"/>
                </a:lnTo>
                <a:lnTo>
                  <a:pt x="143" y="138"/>
                </a:lnTo>
                <a:lnTo>
                  <a:pt x="143" y="138"/>
                </a:lnTo>
                <a:lnTo>
                  <a:pt x="143" y="138"/>
                </a:lnTo>
                <a:lnTo>
                  <a:pt x="143" y="138"/>
                </a:lnTo>
                <a:lnTo>
                  <a:pt x="142" y="138"/>
                </a:lnTo>
                <a:lnTo>
                  <a:pt x="142" y="139"/>
                </a:lnTo>
                <a:lnTo>
                  <a:pt x="141" y="139"/>
                </a:lnTo>
                <a:lnTo>
                  <a:pt x="141" y="139"/>
                </a:lnTo>
                <a:lnTo>
                  <a:pt x="141" y="139"/>
                </a:lnTo>
                <a:lnTo>
                  <a:pt x="140" y="140"/>
                </a:lnTo>
                <a:lnTo>
                  <a:pt x="140" y="140"/>
                </a:lnTo>
                <a:lnTo>
                  <a:pt x="139" y="140"/>
                </a:lnTo>
                <a:lnTo>
                  <a:pt x="139" y="141"/>
                </a:lnTo>
                <a:lnTo>
                  <a:pt x="139" y="141"/>
                </a:lnTo>
                <a:lnTo>
                  <a:pt x="138" y="141"/>
                </a:lnTo>
                <a:lnTo>
                  <a:pt x="138" y="141"/>
                </a:lnTo>
                <a:lnTo>
                  <a:pt x="138" y="141"/>
                </a:lnTo>
                <a:lnTo>
                  <a:pt x="137" y="141"/>
                </a:lnTo>
                <a:lnTo>
                  <a:pt x="137" y="142"/>
                </a:lnTo>
                <a:lnTo>
                  <a:pt x="136" y="142"/>
                </a:lnTo>
                <a:lnTo>
                  <a:pt x="136" y="142"/>
                </a:lnTo>
                <a:lnTo>
                  <a:pt x="136" y="143"/>
                </a:lnTo>
                <a:lnTo>
                  <a:pt x="136" y="143"/>
                </a:lnTo>
                <a:lnTo>
                  <a:pt x="135" y="143"/>
                </a:lnTo>
                <a:lnTo>
                  <a:pt x="135" y="144"/>
                </a:lnTo>
                <a:lnTo>
                  <a:pt x="135" y="144"/>
                </a:lnTo>
                <a:lnTo>
                  <a:pt x="135" y="144"/>
                </a:lnTo>
                <a:lnTo>
                  <a:pt x="134" y="144"/>
                </a:lnTo>
                <a:lnTo>
                  <a:pt x="134" y="144"/>
                </a:lnTo>
                <a:lnTo>
                  <a:pt x="133" y="144"/>
                </a:lnTo>
                <a:lnTo>
                  <a:pt x="133" y="144"/>
                </a:lnTo>
                <a:lnTo>
                  <a:pt x="132" y="144"/>
                </a:lnTo>
                <a:lnTo>
                  <a:pt x="132" y="144"/>
                </a:lnTo>
                <a:lnTo>
                  <a:pt x="131" y="144"/>
                </a:lnTo>
                <a:lnTo>
                  <a:pt x="131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29" y="143"/>
                </a:lnTo>
                <a:lnTo>
                  <a:pt x="129" y="143"/>
                </a:lnTo>
                <a:lnTo>
                  <a:pt x="129" y="143"/>
                </a:lnTo>
                <a:lnTo>
                  <a:pt x="128" y="143"/>
                </a:lnTo>
                <a:lnTo>
                  <a:pt x="128" y="143"/>
                </a:lnTo>
                <a:lnTo>
                  <a:pt x="128" y="142"/>
                </a:lnTo>
                <a:lnTo>
                  <a:pt x="127" y="142"/>
                </a:lnTo>
                <a:lnTo>
                  <a:pt x="127" y="142"/>
                </a:lnTo>
                <a:lnTo>
                  <a:pt x="126" y="142"/>
                </a:lnTo>
                <a:lnTo>
                  <a:pt x="126" y="142"/>
                </a:lnTo>
                <a:lnTo>
                  <a:pt x="126" y="143"/>
                </a:lnTo>
                <a:lnTo>
                  <a:pt x="126" y="143"/>
                </a:lnTo>
                <a:lnTo>
                  <a:pt x="126" y="143"/>
                </a:lnTo>
                <a:lnTo>
                  <a:pt x="125" y="144"/>
                </a:lnTo>
                <a:lnTo>
                  <a:pt x="125" y="144"/>
                </a:lnTo>
                <a:lnTo>
                  <a:pt x="125" y="145"/>
                </a:lnTo>
                <a:lnTo>
                  <a:pt x="124" y="145"/>
                </a:lnTo>
                <a:lnTo>
                  <a:pt x="124" y="145"/>
                </a:lnTo>
                <a:lnTo>
                  <a:pt x="124" y="146"/>
                </a:lnTo>
                <a:lnTo>
                  <a:pt x="124" y="146"/>
                </a:lnTo>
                <a:lnTo>
                  <a:pt x="124" y="146"/>
                </a:lnTo>
                <a:lnTo>
                  <a:pt x="123" y="146"/>
                </a:lnTo>
                <a:lnTo>
                  <a:pt x="123" y="146"/>
                </a:lnTo>
                <a:lnTo>
                  <a:pt x="122" y="146"/>
                </a:lnTo>
                <a:lnTo>
                  <a:pt x="122" y="147"/>
                </a:lnTo>
                <a:lnTo>
                  <a:pt x="122" y="147"/>
                </a:lnTo>
                <a:lnTo>
                  <a:pt x="122" y="147"/>
                </a:lnTo>
                <a:lnTo>
                  <a:pt x="122" y="147"/>
                </a:lnTo>
                <a:lnTo>
                  <a:pt x="121" y="147"/>
                </a:lnTo>
                <a:lnTo>
                  <a:pt x="121" y="148"/>
                </a:lnTo>
                <a:lnTo>
                  <a:pt x="121" y="148"/>
                </a:lnTo>
                <a:lnTo>
                  <a:pt x="121" y="148"/>
                </a:lnTo>
                <a:lnTo>
                  <a:pt x="121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19" y="149"/>
                </a:lnTo>
                <a:lnTo>
                  <a:pt x="119" y="150"/>
                </a:lnTo>
                <a:lnTo>
                  <a:pt x="119" y="150"/>
                </a:lnTo>
                <a:lnTo>
                  <a:pt x="119" y="150"/>
                </a:lnTo>
                <a:lnTo>
                  <a:pt x="118" y="150"/>
                </a:lnTo>
                <a:lnTo>
                  <a:pt x="118" y="150"/>
                </a:lnTo>
                <a:lnTo>
                  <a:pt x="118" y="150"/>
                </a:lnTo>
                <a:lnTo>
                  <a:pt x="118" y="151"/>
                </a:lnTo>
                <a:lnTo>
                  <a:pt x="117" y="151"/>
                </a:lnTo>
                <a:lnTo>
                  <a:pt x="117" y="151"/>
                </a:lnTo>
                <a:lnTo>
                  <a:pt x="117" y="151"/>
                </a:lnTo>
                <a:lnTo>
                  <a:pt x="117" y="152"/>
                </a:lnTo>
                <a:lnTo>
                  <a:pt x="116" y="152"/>
                </a:lnTo>
                <a:lnTo>
                  <a:pt x="116" y="152"/>
                </a:lnTo>
                <a:lnTo>
                  <a:pt x="116" y="152"/>
                </a:lnTo>
                <a:lnTo>
                  <a:pt x="116" y="153"/>
                </a:lnTo>
                <a:lnTo>
                  <a:pt x="115" y="153"/>
                </a:lnTo>
                <a:lnTo>
                  <a:pt x="115" y="153"/>
                </a:lnTo>
                <a:lnTo>
                  <a:pt x="115" y="153"/>
                </a:lnTo>
                <a:lnTo>
                  <a:pt x="115" y="154"/>
                </a:lnTo>
                <a:lnTo>
                  <a:pt x="114" y="154"/>
                </a:lnTo>
                <a:lnTo>
                  <a:pt x="114" y="155"/>
                </a:lnTo>
                <a:lnTo>
                  <a:pt x="114" y="155"/>
                </a:lnTo>
                <a:lnTo>
                  <a:pt x="114" y="155"/>
                </a:lnTo>
                <a:lnTo>
                  <a:pt x="114" y="155"/>
                </a:lnTo>
                <a:lnTo>
                  <a:pt x="113" y="155"/>
                </a:lnTo>
                <a:lnTo>
                  <a:pt x="113" y="156"/>
                </a:lnTo>
                <a:lnTo>
                  <a:pt x="113" y="156"/>
                </a:lnTo>
                <a:lnTo>
                  <a:pt x="113" y="157"/>
                </a:lnTo>
                <a:lnTo>
                  <a:pt x="112" y="157"/>
                </a:lnTo>
                <a:lnTo>
                  <a:pt x="112" y="157"/>
                </a:lnTo>
                <a:lnTo>
                  <a:pt x="112" y="158"/>
                </a:lnTo>
                <a:lnTo>
                  <a:pt x="112" y="158"/>
                </a:lnTo>
                <a:lnTo>
                  <a:pt x="112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60"/>
                </a:lnTo>
                <a:lnTo>
                  <a:pt x="111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1"/>
                </a:lnTo>
                <a:lnTo>
                  <a:pt x="110" y="161"/>
                </a:lnTo>
                <a:lnTo>
                  <a:pt x="109" y="161"/>
                </a:lnTo>
                <a:lnTo>
                  <a:pt x="109" y="162"/>
                </a:lnTo>
                <a:lnTo>
                  <a:pt x="109" y="162"/>
                </a:lnTo>
                <a:lnTo>
                  <a:pt x="109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3"/>
                </a:lnTo>
                <a:lnTo>
                  <a:pt x="107" y="163"/>
                </a:lnTo>
                <a:lnTo>
                  <a:pt x="107" y="163"/>
                </a:lnTo>
                <a:lnTo>
                  <a:pt x="107" y="163"/>
                </a:lnTo>
                <a:lnTo>
                  <a:pt x="106" y="163"/>
                </a:lnTo>
                <a:lnTo>
                  <a:pt x="106" y="163"/>
                </a:lnTo>
                <a:lnTo>
                  <a:pt x="105" y="163"/>
                </a:lnTo>
                <a:lnTo>
                  <a:pt x="105" y="164"/>
                </a:lnTo>
                <a:lnTo>
                  <a:pt x="105" y="164"/>
                </a:lnTo>
                <a:lnTo>
                  <a:pt x="105" y="164"/>
                </a:lnTo>
                <a:lnTo>
                  <a:pt x="105" y="164"/>
                </a:lnTo>
                <a:lnTo>
                  <a:pt x="104" y="164"/>
                </a:lnTo>
                <a:lnTo>
                  <a:pt x="104" y="164"/>
                </a:lnTo>
                <a:lnTo>
                  <a:pt x="103" y="164"/>
                </a:lnTo>
                <a:lnTo>
                  <a:pt x="103" y="165"/>
                </a:lnTo>
                <a:lnTo>
                  <a:pt x="102" y="165"/>
                </a:lnTo>
                <a:lnTo>
                  <a:pt x="102" y="165"/>
                </a:lnTo>
                <a:lnTo>
                  <a:pt x="102" y="165"/>
                </a:lnTo>
                <a:lnTo>
                  <a:pt x="101" y="165"/>
                </a:lnTo>
                <a:lnTo>
                  <a:pt x="101" y="166"/>
                </a:lnTo>
                <a:lnTo>
                  <a:pt x="101" y="166"/>
                </a:lnTo>
                <a:lnTo>
                  <a:pt x="101" y="166"/>
                </a:lnTo>
                <a:lnTo>
                  <a:pt x="101" y="167"/>
                </a:lnTo>
                <a:lnTo>
                  <a:pt x="101" y="167"/>
                </a:lnTo>
                <a:lnTo>
                  <a:pt x="101" y="167"/>
                </a:lnTo>
                <a:lnTo>
                  <a:pt x="101" y="168"/>
                </a:lnTo>
                <a:lnTo>
                  <a:pt x="101" y="168"/>
                </a:lnTo>
                <a:lnTo>
                  <a:pt x="101" y="169"/>
                </a:lnTo>
                <a:lnTo>
                  <a:pt x="100" y="169"/>
                </a:lnTo>
                <a:lnTo>
                  <a:pt x="100" y="169"/>
                </a:lnTo>
                <a:lnTo>
                  <a:pt x="100" y="170"/>
                </a:lnTo>
                <a:lnTo>
                  <a:pt x="100" y="170"/>
                </a:lnTo>
                <a:lnTo>
                  <a:pt x="100" y="170"/>
                </a:lnTo>
                <a:lnTo>
                  <a:pt x="100" y="171"/>
                </a:lnTo>
                <a:lnTo>
                  <a:pt x="99" y="171"/>
                </a:lnTo>
                <a:lnTo>
                  <a:pt x="99" y="171"/>
                </a:lnTo>
                <a:lnTo>
                  <a:pt x="99" y="171"/>
                </a:lnTo>
                <a:lnTo>
                  <a:pt x="99" y="171"/>
                </a:lnTo>
                <a:lnTo>
                  <a:pt x="99" y="171"/>
                </a:lnTo>
                <a:lnTo>
                  <a:pt x="99" y="172"/>
                </a:lnTo>
                <a:lnTo>
                  <a:pt x="99" y="172"/>
                </a:lnTo>
                <a:lnTo>
                  <a:pt x="99" y="173"/>
                </a:lnTo>
                <a:lnTo>
                  <a:pt x="98" y="173"/>
                </a:lnTo>
                <a:lnTo>
                  <a:pt x="98" y="173"/>
                </a:lnTo>
                <a:lnTo>
                  <a:pt x="98" y="174"/>
                </a:lnTo>
                <a:lnTo>
                  <a:pt x="98" y="174"/>
                </a:lnTo>
                <a:lnTo>
                  <a:pt x="98" y="175"/>
                </a:lnTo>
                <a:lnTo>
                  <a:pt x="98" y="175"/>
                </a:lnTo>
                <a:lnTo>
                  <a:pt x="98" y="176"/>
                </a:lnTo>
                <a:lnTo>
                  <a:pt x="98" y="176"/>
                </a:lnTo>
                <a:lnTo>
                  <a:pt x="98" y="176"/>
                </a:lnTo>
                <a:lnTo>
                  <a:pt x="98" y="176"/>
                </a:lnTo>
                <a:lnTo>
                  <a:pt x="97" y="176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6" y="177"/>
                </a:lnTo>
                <a:lnTo>
                  <a:pt x="96" y="177"/>
                </a:lnTo>
                <a:lnTo>
                  <a:pt x="95" y="177"/>
                </a:lnTo>
                <a:lnTo>
                  <a:pt x="95" y="177"/>
                </a:lnTo>
                <a:lnTo>
                  <a:pt x="94" y="177"/>
                </a:lnTo>
                <a:lnTo>
                  <a:pt x="94" y="177"/>
                </a:lnTo>
                <a:lnTo>
                  <a:pt x="93" y="177"/>
                </a:lnTo>
                <a:lnTo>
                  <a:pt x="93" y="177"/>
                </a:lnTo>
                <a:lnTo>
                  <a:pt x="93" y="177"/>
                </a:lnTo>
                <a:lnTo>
                  <a:pt x="92" y="177"/>
                </a:lnTo>
                <a:lnTo>
                  <a:pt x="92" y="176"/>
                </a:lnTo>
                <a:lnTo>
                  <a:pt x="91" y="176"/>
                </a:lnTo>
                <a:lnTo>
                  <a:pt x="91" y="176"/>
                </a:lnTo>
                <a:lnTo>
                  <a:pt x="90" y="176"/>
                </a:lnTo>
                <a:lnTo>
                  <a:pt x="90" y="176"/>
                </a:lnTo>
                <a:lnTo>
                  <a:pt x="89" y="176"/>
                </a:lnTo>
                <a:lnTo>
                  <a:pt x="89" y="176"/>
                </a:lnTo>
                <a:lnTo>
                  <a:pt x="89" y="176"/>
                </a:lnTo>
                <a:lnTo>
                  <a:pt x="88" y="176"/>
                </a:lnTo>
                <a:lnTo>
                  <a:pt x="88" y="177"/>
                </a:lnTo>
                <a:lnTo>
                  <a:pt x="87" y="177"/>
                </a:lnTo>
                <a:lnTo>
                  <a:pt x="87" y="177"/>
                </a:lnTo>
                <a:lnTo>
                  <a:pt x="87" y="178"/>
                </a:lnTo>
                <a:lnTo>
                  <a:pt x="87" y="178"/>
                </a:lnTo>
                <a:lnTo>
                  <a:pt x="87" y="178"/>
                </a:lnTo>
                <a:lnTo>
                  <a:pt x="86" y="178"/>
                </a:lnTo>
                <a:lnTo>
                  <a:pt x="86" y="179"/>
                </a:lnTo>
                <a:lnTo>
                  <a:pt x="86" y="179"/>
                </a:lnTo>
                <a:lnTo>
                  <a:pt x="86" y="179"/>
                </a:lnTo>
                <a:lnTo>
                  <a:pt x="86" y="180"/>
                </a:lnTo>
                <a:lnTo>
                  <a:pt x="85" y="180"/>
                </a:lnTo>
                <a:lnTo>
                  <a:pt x="85" y="180"/>
                </a:lnTo>
                <a:lnTo>
                  <a:pt x="85" y="181"/>
                </a:lnTo>
                <a:lnTo>
                  <a:pt x="85" y="181"/>
                </a:lnTo>
                <a:lnTo>
                  <a:pt x="85" y="181"/>
                </a:lnTo>
                <a:lnTo>
                  <a:pt x="85" y="182"/>
                </a:lnTo>
                <a:lnTo>
                  <a:pt x="85" y="182"/>
                </a:lnTo>
                <a:lnTo>
                  <a:pt x="85" y="182"/>
                </a:lnTo>
                <a:lnTo>
                  <a:pt x="85" y="182"/>
                </a:lnTo>
                <a:lnTo>
                  <a:pt x="85" y="183"/>
                </a:lnTo>
                <a:lnTo>
                  <a:pt x="84" y="183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3" y="185"/>
                </a:lnTo>
                <a:lnTo>
                  <a:pt x="83" y="185"/>
                </a:lnTo>
                <a:lnTo>
                  <a:pt x="83" y="186"/>
                </a:lnTo>
                <a:lnTo>
                  <a:pt x="82" y="186"/>
                </a:lnTo>
                <a:lnTo>
                  <a:pt x="82" y="187"/>
                </a:lnTo>
                <a:lnTo>
                  <a:pt x="81" y="187"/>
                </a:lnTo>
                <a:lnTo>
                  <a:pt x="81" y="187"/>
                </a:lnTo>
                <a:lnTo>
                  <a:pt x="81" y="188"/>
                </a:lnTo>
                <a:lnTo>
                  <a:pt x="81" y="188"/>
                </a:lnTo>
                <a:lnTo>
                  <a:pt x="80" y="188"/>
                </a:lnTo>
                <a:lnTo>
                  <a:pt x="80" y="188"/>
                </a:lnTo>
                <a:lnTo>
                  <a:pt x="80" y="188"/>
                </a:lnTo>
                <a:lnTo>
                  <a:pt x="79" y="188"/>
                </a:lnTo>
                <a:lnTo>
                  <a:pt x="79" y="189"/>
                </a:lnTo>
                <a:lnTo>
                  <a:pt x="79" y="189"/>
                </a:lnTo>
                <a:lnTo>
                  <a:pt x="78" y="189"/>
                </a:lnTo>
                <a:lnTo>
                  <a:pt x="78" y="190"/>
                </a:lnTo>
                <a:lnTo>
                  <a:pt x="78" y="190"/>
                </a:lnTo>
                <a:lnTo>
                  <a:pt x="77" y="190"/>
                </a:lnTo>
                <a:lnTo>
                  <a:pt x="77" y="191"/>
                </a:lnTo>
                <a:lnTo>
                  <a:pt x="77" y="191"/>
                </a:lnTo>
                <a:lnTo>
                  <a:pt x="77" y="191"/>
                </a:lnTo>
                <a:lnTo>
                  <a:pt x="77" y="192"/>
                </a:lnTo>
                <a:lnTo>
                  <a:pt x="77" y="192"/>
                </a:lnTo>
                <a:lnTo>
                  <a:pt x="76" y="192"/>
                </a:lnTo>
                <a:lnTo>
                  <a:pt x="76" y="192"/>
                </a:lnTo>
                <a:lnTo>
                  <a:pt x="76" y="192"/>
                </a:lnTo>
                <a:lnTo>
                  <a:pt x="76" y="193"/>
                </a:lnTo>
                <a:lnTo>
                  <a:pt x="76" y="193"/>
                </a:lnTo>
                <a:lnTo>
                  <a:pt x="76" y="194"/>
                </a:lnTo>
                <a:lnTo>
                  <a:pt x="61" y="194"/>
                </a:lnTo>
                <a:lnTo>
                  <a:pt x="48" y="193"/>
                </a:lnTo>
                <a:lnTo>
                  <a:pt x="39" y="193"/>
                </a:lnTo>
                <a:lnTo>
                  <a:pt x="39" y="193"/>
                </a:lnTo>
                <a:lnTo>
                  <a:pt x="24" y="193"/>
                </a:lnTo>
                <a:lnTo>
                  <a:pt x="12" y="193"/>
                </a:lnTo>
                <a:lnTo>
                  <a:pt x="3" y="193"/>
                </a:lnTo>
                <a:lnTo>
                  <a:pt x="0" y="193"/>
                </a:lnTo>
                <a:lnTo>
                  <a:pt x="1" y="193"/>
                </a:lnTo>
                <a:lnTo>
                  <a:pt x="1" y="193"/>
                </a:lnTo>
                <a:lnTo>
                  <a:pt x="1" y="193"/>
                </a:lnTo>
                <a:lnTo>
                  <a:pt x="1" y="193"/>
                </a:lnTo>
                <a:lnTo>
                  <a:pt x="1" y="192"/>
                </a:lnTo>
                <a:lnTo>
                  <a:pt x="1" y="192"/>
                </a:lnTo>
                <a:lnTo>
                  <a:pt x="2" y="192"/>
                </a:lnTo>
                <a:lnTo>
                  <a:pt x="2" y="192"/>
                </a:lnTo>
                <a:lnTo>
                  <a:pt x="2" y="192"/>
                </a:lnTo>
                <a:lnTo>
                  <a:pt x="2" y="191"/>
                </a:lnTo>
                <a:lnTo>
                  <a:pt x="2" y="191"/>
                </a:lnTo>
                <a:lnTo>
                  <a:pt x="3" y="191"/>
                </a:lnTo>
                <a:lnTo>
                  <a:pt x="3" y="190"/>
                </a:lnTo>
                <a:lnTo>
                  <a:pt x="2" y="190"/>
                </a:lnTo>
                <a:lnTo>
                  <a:pt x="2" y="190"/>
                </a:lnTo>
                <a:lnTo>
                  <a:pt x="2" y="189"/>
                </a:lnTo>
                <a:lnTo>
                  <a:pt x="2" y="189"/>
                </a:lnTo>
                <a:lnTo>
                  <a:pt x="3" y="189"/>
                </a:lnTo>
                <a:lnTo>
                  <a:pt x="3" y="188"/>
                </a:lnTo>
                <a:lnTo>
                  <a:pt x="2" y="188"/>
                </a:lnTo>
                <a:lnTo>
                  <a:pt x="2" y="188"/>
                </a:lnTo>
                <a:lnTo>
                  <a:pt x="2" y="188"/>
                </a:lnTo>
                <a:lnTo>
                  <a:pt x="2" y="187"/>
                </a:lnTo>
                <a:lnTo>
                  <a:pt x="3" y="187"/>
                </a:lnTo>
                <a:lnTo>
                  <a:pt x="3" y="187"/>
                </a:lnTo>
                <a:lnTo>
                  <a:pt x="2" y="187"/>
                </a:lnTo>
                <a:lnTo>
                  <a:pt x="2" y="186"/>
                </a:lnTo>
                <a:lnTo>
                  <a:pt x="2" y="186"/>
                </a:lnTo>
                <a:lnTo>
                  <a:pt x="2" y="185"/>
                </a:lnTo>
                <a:lnTo>
                  <a:pt x="2" y="185"/>
                </a:lnTo>
                <a:lnTo>
                  <a:pt x="2" y="185"/>
                </a:lnTo>
                <a:lnTo>
                  <a:pt x="2" y="184"/>
                </a:lnTo>
                <a:lnTo>
                  <a:pt x="2" y="184"/>
                </a:lnTo>
                <a:lnTo>
                  <a:pt x="2" y="184"/>
                </a:lnTo>
                <a:lnTo>
                  <a:pt x="2" y="183"/>
                </a:lnTo>
                <a:lnTo>
                  <a:pt x="1" y="183"/>
                </a:lnTo>
                <a:lnTo>
                  <a:pt x="1" y="182"/>
                </a:lnTo>
                <a:lnTo>
                  <a:pt x="1" y="182"/>
                </a:lnTo>
                <a:lnTo>
                  <a:pt x="1" y="182"/>
                </a:lnTo>
                <a:lnTo>
                  <a:pt x="1" y="182"/>
                </a:lnTo>
                <a:lnTo>
                  <a:pt x="1" y="182"/>
                </a:lnTo>
                <a:lnTo>
                  <a:pt x="1" y="181"/>
                </a:lnTo>
                <a:lnTo>
                  <a:pt x="1" y="181"/>
                </a:lnTo>
                <a:lnTo>
                  <a:pt x="1" y="180"/>
                </a:lnTo>
                <a:lnTo>
                  <a:pt x="1" y="180"/>
                </a:lnTo>
                <a:lnTo>
                  <a:pt x="1" y="180"/>
                </a:lnTo>
                <a:lnTo>
                  <a:pt x="1" y="180"/>
                </a:lnTo>
                <a:lnTo>
                  <a:pt x="1" y="180"/>
                </a:lnTo>
                <a:lnTo>
                  <a:pt x="1" y="179"/>
                </a:lnTo>
                <a:lnTo>
                  <a:pt x="1" y="179"/>
                </a:lnTo>
                <a:lnTo>
                  <a:pt x="1" y="179"/>
                </a:lnTo>
                <a:lnTo>
                  <a:pt x="1" y="178"/>
                </a:lnTo>
                <a:lnTo>
                  <a:pt x="1" y="178"/>
                </a:lnTo>
                <a:lnTo>
                  <a:pt x="1" y="178"/>
                </a:lnTo>
                <a:lnTo>
                  <a:pt x="2" y="178"/>
                </a:lnTo>
                <a:lnTo>
                  <a:pt x="2" y="177"/>
                </a:lnTo>
                <a:lnTo>
                  <a:pt x="2" y="177"/>
                </a:lnTo>
                <a:lnTo>
                  <a:pt x="2" y="176"/>
                </a:lnTo>
                <a:lnTo>
                  <a:pt x="3" y="176"/>
                </a:lnTo>
                <a:lnTo>
                  <a:pt x="3" y="177"/>
                </a:lnTo>
                <a:lnTo>
                  <a:pt x="3" y="177"/>
                </a:lnTo>
                <a:lnTo>
                  <a:pt x="3" y="177"/>
                </a:lnTo>
                <a:lnTo>
                  <a:pt x="3" y="176"/>
                </a:lnTo>
                <a:lnTo>
                  <a:pt x="4" y="176"/>
                </a:lnTo>
                <a:lnTo>
                  <a:pt x="4" y="176"/>
                </a:lnTo>
                <a:lnTo>
                  <a:pt x="4" y="176"/>
                </a:lnTo>
                <a:lnTo>
                  <a:pt x="4" y="176"/>
                </a:lnTo>
                <a:lnTo>
                  <a:pt x="4" y="175"/>
                </a:lnTo>
                <a:lnTo>
                  <a:pt x="4" y="175"/>
                </a:lnTo>
                <a:lnTo>
                  <a:pt x="4" y="175"/>
                </a:lnTo>
                <a:lnTo>
                  <a:pt x="4" y="174"/>
                </a:lnTo>
                <a:lnTo>
                  <a:pt x="3" y="174"/>
                </a:lnTo>
                <a:lnTo>
                  <a:pt x="3" y="174"/>
                </a:lnTo>
                <a:lnTo>
                  <a:pt x="4" y="174"/>
                </a:lnTo>
                <a:lnTo>
                  <a:pt x="4" y="173"/>
                </a:lnTo>
                <a:lnTo>
                  <a:pt x="4" y="173"/>
                </a:lnTo>
                <a:lnTo>
                  <a:pt x="4" y="172"/>
                </a:lnTo>
                <a:lnTo>
                  <a:pt x="3" y="172"/>
                </a:lnTo>
                <a:lnTo>
                  <a:pt x="3" y="172"/>
                </a:lnTo>
                <a:lnTo>
                  <a:pt x="3" y="171"/>
                </a:lnTo>
                <a:lnTo>
                  <a:pt x="3" y="171"/>
                </a:lnTo>
                <a:lnTo>
                  <a:pt x="3" y="171"/>
                </a:lnTo>
                <a:lnTo>
                  <a:pt x="2" y="171"/>
                </a:lnTo>
                <a:lnTo>
                  <a:pt x="2" y="171"/>
                </a:lnTo>
                <a:lnTo>
                  <a:pt x="2" y="171"/>
                </a:lnTo>
                <a:lnTo>
                  <a:pt x="2" y="170"/>
                </a:lnTo>
                <a:lnTo>
                  <a:pt x="2" y="170"/>
                </a:lnTo>
                <a:lnTo>
                  <a:pt x="1" y="170"/>
                </a:lnTo>
                <a:lnTo>
                  <a:pt x="1" y="169"/>
                </a:lnTo>
                <a:lnTo>
                  <a:pt x="1" y="169"/>
                </a:lnTo>
                <a:lnTo>
                  <a:pt x="1" y="169"/>
                </a:lnTo>
                <a:lnTo>
                  <a:pt x="1" y="168"/>
                </a:lnTo>
                <a:lnTo>
                  <a:pt x="1" y="168"/>
                </a:lnTo>
                <a:lnTo>
                  <a:pt x="1" y="168"/>
                </a:lnTo>
                <a:lnTo>
                  <a:pt x="2" y="168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3" y="167"/>
                </a:lnTo>
                <a:lnTo>
                  <a:pt x="3" y="166"/>
                </a:lnTo>
                <a:lnTo>
                  <a:pt x="3" y="166"/>
                </a:lnTo>
                <a:lnTo>
                  <a:pt x="3" y="165"/>
                </a:lnTo>
                <a:lnTo>
                  <a:pt x="3" y="165"/>
                </a:lnTo>
                <a:lnTo>
                  <a:pt x="2" y="165"/>
                </a:lnTo>
                <a:lnTo>
                  <a:pt x="2" y="164"/>
                </a:lnTo>
                <a:lnTo>
                  <a:pt x="2" y="164"/>
                </a:lnTo>
                <a:lnTo>
                  <a:pt x="3" y="164"/>
                </a:lnTo>
                <a:lnTo>
                  <a:pt x="3" y="163"/>
                </a:lnTo>
                <a:lnTo>
                  <a:pt x="3" y="163"/>
                </a:lnTo>
                <a:lnTo>
                  <a:pt x="3" y="163"/>
                </a:lnTo>
                <a:lnTo>
                  <a:pt x="2" y="163"/>
                </a:lnTo>
                <a:lnTo>
                  <a:pt x="2" y="162"/>
                </a:lnTo>
                <a:lnTo>
                  <a:pt x="2" y="162"/>
                </a:lnTo>
                <a:lnTo>
                  <a:pt x="3" y="162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4" y="161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5" y="160"/>
                </a:lnTo>
                <a:lnTo>
                  <a:pt x="5" y="160"/>
                </a:lnTo>
                <a:lnTo>
                  <a:pt x="5" y="160"/>
                </a:lnTo>
                <a:lnTo>
                  <a:pt x="6" y="160"/>
                </a:lnTo>
                <a:lnTo>
                  <a:pt x="6" y="159"/>
                </a:lnTo>
                <a:lnTo>
                  <a:pt x="6" y="159"/>
                </a:lnTo>
                <a:lnTo>
                  <a:pt x="6" y="159"/>
                </a:lnTo>
                <a:lnTo>
                  <a:pt x="6" y="159"/>
                </a:lnTo>
                <a:lnTo>
                  <a:pt x="6" y="159"/>
                </a:lnTo>
                <a:lnTo>
                  <a:pt x="6" y="158"/>
                </a:lnTo>
                <a:lnTo>
                  <a:pt x="6" y="158"/>
                </a:lnTo>
                <a:lnTo>
                  <a:pt x="7" y="158"/>
                </a:lnTo>
                <a:lnTo>
                  <a:pt x="7" y="157"/>
                </a:lnTo>
                <a:lnTo>
                  <a:pt x="8" y="157"/>
                </a:lnTo>
                <a:lnTo>
                  <a:pt x="8" y="157"/>
                </a:lnTo>
                <a:lnTo>
                  <a:pt x="9" y="157"/>
                </a:lnTo>
                <a:lnTo>
                  <a:pt x="9" y="157"/>
                </a:lnTo>
                <a:lnTo>
                  <a:pt x="9" y="157"/>
                </a:lnTo>
                <a:lnTo>
                  <a:pt x="9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7"/>
                </a:lnTo>
                <a:lnTo>
                  <a:pt x="11" y="157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2" y="158"/>
                </a:lnTo>
                <a:lnTo>
                  <a:pt x="12" y="158"/>
                </a:lnTo>
                <a:lnTo>
                  <a:pt x="12" y="158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3" y="156"/>
                </a:lnTo>
                <a:lnTo>
                  <a:pt x="13" y="156"/>
                </a:lnTo>
                <a:lnTo>
                  <a:pt x="13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5"/>
                </a:lnTo>
                <a:lnTo>
                  <a:pt x="14" y="155"/>
                </a:lnTo>
                <a:lnTo>
                  <a:pt x="15" y="155"/>
                </a:lnTo>
                <a:lnTo>
                  <a:pt x="15" y="155"/>
                </a:lnTo>
                <a:lnTo>
                  <a:pt x="15" y="154"/>
                </a:lnTo>
                <a:lnTo>
                  <a:pt x="16" y="154"/>
                </a:lnTo>
                <a:lnTo>
                  <a:pt x="16" y="155"/>
                </a:lnTo>
                <a:lnTo>
                  <a:pt x="16" y="155"/>
                </a:lnTo>
                <a:lnTo>
                  <a:pt x="16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4"/>
                </a:lnTo>
                <a:lnTo>
                  <a:pt x="17" y="154"/>
                </a:lnTo>
                <a:lnTo>
                  <a:pt x="17" y="153"/>
                </a:lnTo>
                <a:lnTo>
                  <a:pt x="17" y="153"/>
                </a:lnTo>
                <a:lnTo>
                  <a:pt x="17" y="152"/>
                </a:lnTo>
                <a:lnTo>
                  <a:pt x="17" y="152"/>
                </a:lnTo>
                <a:lnTo>
                  <a:pt x="17" y="151"/>
                </a:lnTo>
                <a:lnTo>
                  <a:pt x="16" y="151"/>
                </a:lnTo>
                <a:lnTo>
                  <a:pt x="16" y="151"/>
                </a:lnTo>
                <a:lnTo>
                  <a:pt x="16" y="151"/>
                </a:lnTo>
                <a:lnTo>
                  <a:pt x="15" y="151"/>
                </a:lnTo>
                <a:lnTo>
                  <a:pt x="15" y="151"/>
                </a:lnTo>
                <a:lnTo>
                  <a:pt x="15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49"/>
                </a:lnTo>
                <a:lnTo>
                  <a:pt x="16" y="149"/>
                </a:lnTo>
                <a:lnTo>
                  <a:pt x="16" y="149"/>
                </a:lnTo>
                <a:lnTo>
                  <a:pt x="16" y="148"/>
                </a:lnTo>
                <a:lnTo>
                  <a:pt x="16" y="148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6"/>
                </a:lnTo>
                <a:lnTo>
                  <a:pt x="16" y="146"/>
                </a:lnTo>
                <a:lnTo>
                  <a:pt x="17" y="146"/>
                </a:lnTo>
                <a:lnTo>
                  <a:pt x="17" y="146"/>
                </a:lnTo>
                <a:lnTo>
                  <a:pt x="17" y="145"/>
                </a:lnTo>
                <a:lnTo>
                  <a:pt x="16" y="145"/>
                </a:lnTo>
                <a:lnTo>
                  <a:pt x="16" y="145"/>
                </a:lnTo>
                <a:lnTo>
                  <a:pt x="16" y="144"/>
                </a:lnTo>
                <a:lnTo>
                  <a:pt x="16" y="144"/>
                </a:lnTo>
                <a:lnTo>
                  <a:pt x="17" y="144"/>
                </a:lnTo>
                <a:lnTo>
                  <a:pt x="17" y="143"/>
                </a:lnTo>
                <a:lnTo>
                  <a:pt x="17" y="143"/>
                </a:lnTo>
                <a:lnTo>
                  <a:pt x="17" y="143"/>
                </a:lnTo>
                <a:lnTo>
                  <a:pt x="17" y="142"/>
                </a:lnTo>
                <a:lnTo>
                  <a:pt x="16" y="142"/>
                </a:lnTo>
                <a:lnTo>
                  <a:pt x="16" y="142"/>
                </a:lnTo>
                <a:lnTo>
                  <a:pt x="17" y="142"/>
                </a:lnTo>
                <a:lnTo>
                  <a:pt x="17" y="142"/>
                </a:lnTo>
                <a:lnTo>
                  <a:pt x="17" y="141"/>
                </a:lnTo>
                <a:lnTo>
                  <a:pt x="17" y="141"/>
                </a:lnTo>
                <a:lnTo>
                  <a:pt x="18" y="141"/>
                </a:lnTo>
                <a:lnTo>
                  <a:pt x="18" y="140"/>
                </a:lnTo>
                <a:lnTo>
                  <a:pt x="18" y="140"/>
                </a:lnTo>
                <a:lnTo>
                  <a:pt x="18" y="139"/>
                </a:lnTo>
                <a:lnTo>
                  <a:pt x="18" y="139"/>
                </a:lnTo>
                <a:lnTo>
                  <a:pt x="18" y="139"/>
                </a:lnTo>
                <a:lnTo>
                  <a:pt x="18" y="139"/>
                </a:lnTo>
                <a:lnTo>
                  <a:pt x="18" y="138"/>
                </a:lnTo>
                <a:lnTo>
                  <a:pt x="19" y="138"/>
                </a:lnTo>
                <a:lnTo>
                  <a:pt x="19" y="138"/>
                </a:lnTo>
                <a:lnTo>
                  <a:pt x="18" y="138"/>
                </a:lnTo>
                <a:lnTo>
                  <a:pt x="18" y="137"/>
                </a:lnTo>
                <a:lnTo>
                  <a:pt x="18" y="137"/>
                </a:lnTo>
                <a:lnTo>
                  <a:pt x="18" y="136"/>
                </a:lnTo>
                <a:lnTo>
                  <a:pt x="18" y="136"/>
                </a:lnTo>
                <a:lnTo>
                  <a:pt x="18" y="136"/>
                </a:lnTo>
                <a:lnTo>
                  <a:pt x="18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3"/>
                </a:lnTo>
                <a:lnTo>
                  <a:pt x="18" y="133"/>
                </a:lnTo>
                <a:lnTo>
                  <a:pt x="18" y="133"/>
                </a:lnTo>
                <a:lnTo>
                  <a:pt x="18" y="132"/>
                </a:lnTo>
                <a:lnTo>
                  <a:pt x="18" y="132"/>
                </a:lnTo>
                <a:lnTo>
                  <a:pt x="18" y="131"/>
                </a:lnTo>
                <a:lnTo>
                  <a:pt x="17" y="131"/>
                </a:lnTo>
                <a:lnTo>
                  <a:pt x="17" y="131"/>
                </a:lnTo>
                <a:lnTo>
                  <a:pt x="17" y="131"/>
                </a:lnTo>
                <a:lnTo>
                  <a:pt x="17" y="130"/>
                </a:lnTo>
                <a:lnTo>
                  <a:pt x="17" y="130"/>
                </a:lnTo>
                <a:lnTo>
                  <a:pt x="18" y="130"/>
                </a:lnTo>
                <a:lnTo>
                  <a:pt x="18" y="130"/>
                </a:lnTo>
                <a:lnTo>
                  <a:pt x="18" y="130"/>
                </a:lnTo>
                <a:lnTo>
                  <a:pt x="18" y="129"/>
                </a:lnTo>
                <a:lnTo>
                  <a:pt x="17" y="129"/>
                </a:lnTo>
                <a:lnTo>
                  <a:pt x="17" y="128"/>
                </a:lnTo>
                <a:lnTo>
                  <a:pt x="17" y="128"/>
                </a:lnTo>
                <a:lnTo>
                  <a:pt x="17" y="128"/>
                </a:lnTo>
                <a:lnTo>
                  <a:pt x="17" y="128"/>
                </a:lnTo>
                <a:lnTo>
                  <a:pt x="16" y="128"/>
                </a:lnTo>
                <a:lnTo>
                  <a:pt x="16" y="127"/>
                </a:lnTo>
                <a:lnTo>
                  <a:pt x="16" y="127"/>
                </a:lnTo>
                <a:lnTo>
                  <a:pt x="16" y="126"/>
                </a:lnTo>
                <a:lnTo>
                  <a:pt x="17" y="126"/>
                </a:lnTo>
                <a:lnTo>
                  <a:pt x="17" y="126"/>
                </a:lnTo>
                <a:lnTo>
                  <a:pt x="17" y="126"/>
                </a:lnTo>
                <a:lnTo>
                  <a:pt x="17" y="126"/>
                </a:lnTo>
                <a:lnTo>
                  <a:pt x="18" y="125"/>
                </a:lnTo>
                <a:lnTo>
                  <a:pt x="18" y="125"/>
                </a:lnTo>
                <a:lnTo>
                  <a:pt x="18" y="124"/>
                </a:lnTo>
                <a:lnTo>
                  <a:pt x="18" y="124"/>
                </a:lnTo>
                <a:lnTo>
                  <a:pt x="18" y="123"/>
                </a:lnTo>
                <a:lnTo>
                  <a:pt x="18" y="123"/>
                </a:lnTo>
                <a:lnTo>
                  <a:pt x="18" y="122"/>
                </a:lnTo>
                <a:lnTo>
                  <a:pt x="18" y="122"/>
                </a:lnTo>
                <a:lnTo>
                  <a:pt x="18" y="122"/>
                </a:lnTo>
                <a:lnTo>
                  <a:pt x="18" y="121"/>
                </a:lnTo>
                <a:lnTo>
                  <a:pt x="18" y="121"/>
                </a:lnTo>
                <a:lnTo>
                  <a:pt x="17" y="121"/>
                </a:lnTo>
                <a:lnTo>
                  <a:pt x="17" y="121"/>
                </a:lnTo>
                <a:lnTo>
                  <a:pt x="17" y="121"/>
                </a:lnTo>
                <a:lnTo>
                  <a:pt x="17" y="120"/>
                </a:lnTo>
                <a:lnTo>
                  <a:pt x="17" y="120"/>
                </a:lnTo>
                <a:lnTo>
                  <a:pt x="17" y="119"/>
                </a:lnTo>
                <a:lnTo>
                  <a:pt x="17" y="119"/>
                </a:lnTo>
                <a:lnTo>
                  <a:pt x="17" y="118"/>
                </a:lnTo>
                <a:lnTo>
                  <a:pt x="17" y="118"/>
                </a:lnTo>
                <a:lnTo>
                  <a:pt x="17" y="118"/>
                </a:lnTo>
                <a:lnTo>
                  <a:pt x="17" y="117"/>
                </a:lnTo>
                <a:lnTo>
                  <a:pt x="16" y="117"/>
                </a:lnTo>
                <a:lnTo>
                  <a:pt x="16" y="117"/>
                </a:lnTo>
                <a:lnTo>
                  <a:pt x="16" y="117"/>
                </a:lnTo>
                <a:lnTo>
                  <a:pt x="16" y="117"/>
                </a:lnTo>
                <a:lnTo>
                  <a:pt x="16" y="117"/>
                </a:lnTo>
                <a:lnTo>
                  <a:pt x="16" y="117"/>
                </a:lnTo>
                <a:lnTo>
                  <a:pt x="16" y="116"/>
                </a:lnTo>
                <a:lnTo>
                  <a:pt x="16" y="116"/>
                </a:lnTo>
                <a:lnTo>
                  <a:pt x="16" y="115"/>
                </a:lnTo>
                <a:lnTo>
                  <a:pt x="16" y="115"/>
                </a:lnTo>
                <a:lnTo>
                  <a:pt x="16" y="114"/>
                </a:lnTo>
                <a:lnTo>
                  <a:pt x="16" y="114"/>
                </a:lnTo>
                <a:lnTo>
                  <a:pt x="16" y="114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6" y="112"/>
                </a:lnTo>
                <a:lnTo>
                  <a:pt x="16" y="112"/>
                </a:lnTo>
                <a:lnTo>
                  <a:pt x="16" y="111"/>
                </a:lnTo>
                <a:lnTo>
                  <a:pt x="16" y="111"/>
                </a:lnTo>
                <a:lnTo>
                  <a:pt x="16" y="110"/>
                </a:lnTo>
                <a:lnTo>
                  <a:pt x="16" y="110"/>
                </a:lnTo>
                <a:lnTo>
                  <a:pt x="16" y="109"/>
                </a:lnTo>
                <a:lnTo>
                  <a:pt x="16" y="109"/>
                </a:lnTo>
                <a:lnTo>
                  <a:pt x="15" y="109"/>
                </a:lnTo>
                <a:lnTo>
                  <a:pt x="15" y="109"/>
                </a:lnTo>
                <a:lnTo>
                  <a:pt x="15" y="108"/>
                </a:lnTo>
                <a:lnTo>
                  <a:pt x="15" y="108"/>
                </a:lnTo>
                <a:lnTo>
                  <a:pt x="15" y="107"/>
                </a:lnTo>
                <a:lnTo>
                  <a:pt x="15" y="107"/>
                </a:lnTo>
                <a:lnTo>
                  <a:pt x="16" y="107"/>
                </a:lnTo>
                <a:lnTo>
                  <a:pt x="16" y="107"/>
                </a:lnTo>
                <a:lnTo>
                  <a:pt x="16" y="106"/>
                </a:lnTo>
                <a:lnTo>
                  <a:pt x="16" y="106"/>
                </a:lnTo>
                <a:lnTo>
                  <a:pt x="15" y="106"/>
                </a:lnTo>
                <a:lnTo>
                  <a:pt x="15" y="105"/>
                </a:lnTo>
                <a:lnTo>
                  <a:pt x="15" y="105"/>
                </a:lnTo>
                <a:lnTo>
                  <a:pt x="15" y="105"/>
                </a:lnTo>
                <a:lnTo>
                  <a:pt x="15" y="104"/>
                </a:lnTo>
                <a:lnTo>
                  <a:pt x="15" y="104"/>
                </a:lnTo>
                <a:lnTo>
                  <a:pt x="15" y="104"/>
                </a:lnTo>
                <a:lnTo>
                  <a:pt x="15" y="103"/>
                </a:lnTo>
                <a:lnTo>
                  <a:pt x="15" y="103"/>
                </a:lnTo>
                <a:lnTo>
                  <a:pt x="15" y="102"/>
                </a:lnTo>
                <a:lnTo>
                  <a:pt x="15" y="102"/>
                </a:lnTo>
                <a:lnTo>
                  <a:pt x="15" y="101"/>
                </a:lnTo>
                <a:lnTo>
                  <a:pt x="15" y="101"/>
                </a:lnTo>
                <a:lnTo>
                  <a:pt x="15" y="101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99"/>
                </a:lnTo>
                <a:lnTo>
                  <a:pt x="15" y="99"/>
                </a:lnTo>
                <a:lnTo>
                  <a:pt x="15" y="98"/>
                </a:lnTo>
                <a:lnTo>
                  <a:pt x="15" y="98"/>
                </a:lnTo>
                <a:lnTo>
                  <a:pt x="15" y="98"/>
                </a:lnTo>
                <a:lnTo>
                  <a:pt x="15" y="97"/>
                </a:lnTo>
                <a:lnTo>
                  <a:pt x="15" y="97"/>
                </a:lnTo>
                <a:lnTo>
                  <a:pt x="15" y="97"/>
                </a:lnTo>
                <a:lnTo>
                  <a:pt x="15" y="96"/>
                </a:lnTo>
                <a:lnTo>
                  <a:pt x="15" y="96"/>
                </a:lnTo>
                <a:lnTo>
                  <a:pt x="15" y="96"/>
                </a:lnTo>
                <a:lnTo>
                  <a:pt x="15" y="96"/>
                </a:lnTo>
                <a:lnTo>
                  <a:pt x="15" y="95"/>
                </a:lnTo>
                <a:lnTo>
                  <a:pt x="14" y="95"/>
                </a:lnTo>
                <a:lnTo>
                  <a:pt x="14" y="95"/>
                </a:lnTo>
                <a:lnTo>
                  <a:pt x="14" y="94"/>
                </a:lnTo>
                <a:lnTo>
                  <a:pt x="14" y="94"/>
                </a:lnTo>
                <a:lnTo>
                  <a:pt x="14" y="93"/>
                </a:lnTo>
                <a:lnTo>
                  <a:pt x="14" y="93"/>
                </a:lnTo>
                <a:lnTo>
                  <a:pt x="14" y="93"/>
                </a:lnTo>
                <a:lnTo>
                  <a:pt x="13" y="93"/>
                </a:lnTo>
                <a:lnTo>
                  <a:pt x="13" y="92"/>
                </a:lnTo>
                <a:lnTo>
                  <a:pt x="13" y="92"/>
                </a:lnTo>
                <a:lnTo>
                  <a:pt x="13" y="92"/>
                </a:lnTo>
                <a:lnTo>
                  <a:pt x="12" y="92"/>
                </a:lnTo>
                <a:lnTo>
                  <a:pt x="12" y="92"/>
                </a:lnTo>
                <a:lnTo>
                  <a:pt x="12" y="92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1" y="91"/>
                </a:lnTo>
                <a:lnTo>
                  <a:pt x="11" y="90"/>
                </a:lnTo>
                <a:lnTo>
                  <a:pt x="11" y="90"/>
                </a:lnTo>
                <a:lnTo>
                  <a:pt x="11" y="89"/>
                </a:lnTo>
                <a:lnTo>
                  <a:pt x="11" y="89"/>
                </a:lnTo>
                <a:lnTo>
                  <a:pt x="12" y="89"/>
                </a:lnTo>
                <a:lnTo>
                  <a:pt x="12" y="88"/>
                </a:lnTo>
                <a:lnTo>
                  <a:pt x="11" y="88"/>
                </a:lnTo>
                <a:lnTo>
                  <a:pt x="11" y="88"/>
                </a:lnTo>
                <a:lnTo>
                  <a:pt x="11" y="88"/>
                </a:lnTo>
                <a:lnTo>
                  <a:pt x="11" y="88"/>
                </a:lnTo>
                <a:lnTo>
                  <a:pt x="10" y="88"/>
                </a:lnTo>
                <a:lnTo>
                  <a:pt x="10" y="88"/>
                </a:lnTo>
                <a:lnTo>
                  <a:pt x="10" y="88"/>
                </a:lnTo>
                <a:lnTo>
                  <a:pt x="9" y="88"/>
                </a:lnTo>
                <a:lnTo>
                  <a:pt x="9" y="87"/>
                </a:lnTo>
                <a:lnTo>
                  <a:pt x="9" y="87"/>
                </a:lnTo>
                <a:lnTo>
                  <a:pt x="9" y="87"/>
                </a:lnTo>
                <a:lnTo>
                  <a:pt x="9" y="87"/>
                </a:lnTo>
                <a:lnTo>
                  <a:pt x="8" y="87"/>
                </a:lnTo>
                <a:lnTo>
                  <a:pt x="8" y="87"/>
                </a:lnTo>
                <a:lnTo>
                  <a:pt x="8" y="87"/>
                </a:lnTo>
                <a:lnTo>
                  <a:pt x="7" y="87"/>
                </a:lnTo>
                <a:lnTo>
                  <a:pt x="7" y="86"/>
                </a:lnTo>
                <a:lnTo>
                  <a:pt x="7" y="86"/>
                </a:lnTo>
                <a:lnTo>
                  <a:pt x="7" y="86"/>
                </a:lnTo>
                <a:lnTo>
                  <a:pt x="7" y="85"/>
                </a:lnTo>
                <a:lnTo>
                  <a:pt x="7" y="85"/>
                </a:lnTo>
                <a:lnTo>
                  <a:pt x="7" y="85"/>
                </a:lnTo>
                <a:lnTo>
                  <a:pt x="7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5" y="82"/>
                </a:lnTo>
                <a:lnTo>
                  <a:pt x="5" y="82"/>
                </a:lnTo>
                <a:lnTo>
                  <a:pt x="5" y="81"/>
                </a:lnTo>
                <a:lnTo>
                  <a:pt x="4" y="81"/>
                </a:lnTo>
                <a:lnTo>
                  <a:pt x="4" y="81"/>
                </a:lnTo>
                <a:lnTo>
                  <a:pt x="4" y="80"/>
                </a:lnTo>
                <a:lnTo>
                  <a:pt x="5" y="80"/>
                </a:lnTo>
                <a:lnTo>
                  <a:pt x="5" y="80"/>
                </a:lnTo>
                <a:lnTo>
                  <a:pt x="5" y="80"/>
                </a:lnTo>
                <a:lnTo>
                  <a:pt x="5" y="80"/>
                </a:lnTo>
                <a:lnTo>
                  <a:pt x="5" y="79"/>
                </a:lnTo>
                <a:lnTo>
                  <a:pt x="5" y="79"/>
                </a:lnTo>
                <a:lnTo>
                  <a:pt x="5" y="79"/>
                </a:lnTo>
                <a:lnTo>
                  <a:pt x="5" y="79"/>
                </a:lnTo>
                <a:lnTo>
                  <a:pt x="5" y="78"/>
                </a:lnTo>
                <a:lnTo>
                  <a:pt x="5" y="78"/>
                </a:lnTo>
                <a:lnTo>
                  <a:pt x="5" y="78"/>
                </a:lnTo>
                <a:lnTo>
                  <a:pt x="5" y="77"/>
                </a:lnTo>
                <a:lnTo>
                  <a:pt x="5" y="77"/>
                </a:lnTo>
                <a:lnTo>
                  <a:pt x="5" y="77"/>
                </a:lnTo>
                <a:lnTo>
                  <a:pt x="5" y="77"/>
                </a:lnTo>
                <a:lnTo>
                  <a:pt x="5" y="76"/>
                </a:lnTo>
                <a:lnTo>
                  <a:pt x="4" y="76"/>
                </a:lnTo>
                <a:lnTo>
                  <a:pt x="4" y="76"/>
                </a:lnTo>
                <a:lnTo>
                  <a:pt x="4" y="76"/>
                </a:lnTo>
                <a:lnTo>
                  <a:pt x="4" y="76"/>
                </a:lnTo>
                <a:lnTo>
                  <a:pt x="4" y="75"/>
                </a:lnTo>
                <a:lnTo>
                  <a:pt x="4" y="75"/>
                </a:lnTo>
                <a:lnTo>
                  <a:pt x="4" y="75"/>
                </a:lnTo>
                <a:lnTo>
                  <a:pt x="4" y="74"/>
                </a:lnTo>
                <a:lnTo>
                  <a:pt x="5" y="74"/>
                </a:lnTo>
                <a:lnTo>
                  <a:pt x="5" y="74"/>
                </a:lnTo>
                <a:lnTo>
                  <a:pt x="6" y="74"/>
                </a:lnTo>
                <a:lnTo>
                  <a:pt x="6" y="74"/>
                </a:lnTo>
                <a:lnTo>
                  <a:pt x="6" y="74"/>
                </a:lnTo>
                <a:lnTo>
                  <a:pt x="6" y="74"/>
                </a:lnTo>
                <a:lnTo>
                  <a:pt x="7" y="74"/>
                </a:lnTo>
                <a:lnTo>
                  <a:pt x="7" y="74"/>
                </a:lnTo>
                <a:lnTo>
                  <a:pt x="7" y="73"/>
                </a:lnTo>
                <a:lnTo>
                  <a:pt x="8" y="73"/>
                </a:lnTo>
                <a:lnTo>
                  <a:pt x="8" y="73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1"/>
                </a:lnTo>
                <a:lnTo>
                  <a:pt x="8" y="71"/>
                </a:lnTo>
                <a:lnTo>
                  <a:pt x="9" y="71"/>
                </a:lnTo>
                <a:lnTo>
                  <a:pt x="9" y="71"/>
                </a:lnTo>
                <a:lnTo>
                  <a:pt x="9" y="70"/>
                </a:lnTo>
                <a:lnTo>
                  <a:pt x="9" y="70"/>
                </a:lnTo>
                <a:lnTo>
                  <a:pt x="9" y="69"/>
                </a:lnTo>
                <a:lnTo>
                  <a:pt x="9" y="69"/>
                </a:lnTo>
                <a:lnTo>
                  <a:pt x="9" y="68"/>
                </a:lnTo>
                <a:lnTo>
                  <a:pt x="9" y="68"/>
                </a:lnTo>
                <a:lnTo>
                  <a:pt x="9" y="68"/>
                </a:lnTo>
                <a:lnTo>
                  <a:pt x="9" y="67"/>
                </a:lnTo>
                <a:lnTo>
                  <a:pt x="9" y="67"/>
                </a:lnTo>
                <a:lnTo>
                  <a:pt x="9" y="67"/>
                </a:lnTo>
                <a:lnTo>
                  <a:pt x="9" y="67"/>
                </a:lnTo>
                <a:lnTo>
                  <a:pt x="9" y="66"/>
                </a:lnTo>
                <a:lnTo>
                  <a:pt x="9" y="66"/>
                </a:lnTo>
                <a:lnTo>
                  <a:pt x="9" y="65"/>
                </a:lnTo>
                <a:lnTo>
                  <a:pt x="9" y="65"/>
                </a:lnTo>
                <a:lnTo>
                  <a:pt x="9" y="64"/>
                </a:lnTo>
                <a:lnTo>
                  <a:pt x="9" y="64"/>
                </a:lnTo>
                <a:lnTo>
                  <a:pt x="9" y="64"/>
                </a:lnTo>
                <a:lnTo>
                  <a:pt x="9" y="64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8" y="63"/>
                </a:lnTo>
                <a:lnTo>
                  <a:pt x="8" y="62"/>
                </a:lnTo>
                <a:lnTo>
                  <a:pt x="8" y="62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8" y="60"/>
                </a:lnTo>
                <a:lnTo>
                  <a:pt x="8" y="60"/>
                </a:lnTo>
                <a:lnTo>
                  <a:pt x="8" y="59"/>
                </a:lnTo>
                <a:lnTo>
                  <a:pt x="8" y="59"/>
                </a:lnTo>
                <a:lnTo>
                  <a:pt x="7" y="59"/>
                </a:lnTo>
                <a:lnTo>
                  <a:pt x="7" y="59"/>
                </a:lnTo>
                <a:lnTo>
                  <a:pt x="7" y="59"/>
                </a:lnTo>
                <a:lnTo>
                  <a:pt x="6" y="58"/>
                </a:lnTo>
                <a:lnTo>
                  <a:pt x="6" y="58"/>
                </a:lnTo>
                <a:lnTo>
                  <a:pt x="6" y="57"/>
                </a:lnTo>
                <a:lnTo>
                  <a:pt x="6" y="57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4"/>
                </a:lnTo>
                <a:lnTo>
                  <a:pt x="7" y="54"/>
                </a:lnTo>
                <a:lnTo>
                  <a:pt x="8" y="54"/>
                </a:lnTo>
                <a:lnTo>
                  <a:pt x="7" y="53"/>
                </a:lnTo>
                <a:lnTo>
                  <a:pt x="7" y="53"/>
                </a:lnTo>
                <a:lnTo>
                  <a:pt x="7" y="53"/>
                </a:lnTo>
                <a:lnTo>
                  <a:pt x="7" y="52"/>
                </a:lnTo>
                <a:lnTo>
                  <a:pt x="7" y="52"/>
                </a:lnTo>
                <a:lnTo>
                  <a:pt x="7" y="51"/>
                </a:lnTo>
                <a:lnTo>
                  <a:pt x="6" y="51"/>
                </a:lnTo>
                <a:lnTo>
                  <a:pt x="6" y="51"/>
                </a:lnTo>
                <a:lnTo>
                  <a:pt x="7" y="51"/>
                </a:lnTo>
                <a:lnTo>
                  <a:pt x="7" y="51"/>
                </a:lnTo>
                <a:lnTo>
                  <a:pt x="7" y="50"/>
                </a:lnTo>
                <a:lnTo>
                  <a:pt x="7" y="50"/>
                </a:lnTo>
                <a:lnTo>
                  <a:pt x="7" y="49"/>
                </a:lnTo>
                <a:lnTo>
                  <a:pt x="7" y="49"/>
                </a:lnTo>
                <a:lnTo>
                  <a:pt x="7" y="49"/>
                </a:lnTo>
                <a:lnTo>
                  <a:pt x="7" y="48"/>
                </a:lnTo>
                <a:lnTo>
                  <a:pt x="7" y="48"/>
                </a:lnTo>
                <a:lnTo>
                  <a:pt x="7" y="47"/>
                </a:lnTo>
                <a:lnTo>
                  <a:pt x="8" y="47"/>
                </a:lnTo>
                <a:lnTo>
                  <a:pt x="8" y="47"/>
                </a:lnTo>
                <a:lnTo>
                  <a:pt x="8" y="46"/>
                </a:lnTo>
                <a:lnTo>
                  <a:pt x="8" y="46"/>
                </a:lnTo>
                <a:lnTo>
                  <a:pt x="8" y="46"/>
                </a:lnTo>
                <a:lnTo>
                  <a:pt x="9" y="46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9" y="44"/>
                </a:lnTo>
                <a:lnTo>
                  <a:pt x="8" y="44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2"/>
                </a:lnTo>
                <a:lnTo>
                  <a:pt x="8" y="42"/>
                </a:lnTo>
                <a:lnTo>
                  <a:pt x="8" y="42"/>
                </a:lnTo>
                <a:lnTo>
                  <a:pt x="8" y="42"/>
                </a:lnTo>
                <a:lnTo>
                  <a:pt x="8" y="42"/>
                </a:lnTo>
                <a:lnTo>
                  <a:pt x="9" y="42"/>
                </a:lnTo>
                <a:lnTo>
                  <a:pt x="9" y="41"/>
                </a:lnTo>
                <a:lnTo>
                  <a:pt x="9" y="41"/>
                </a:lnTo>
                <a:lnTo>
                  <a:pt x="9" y="40"/>
                </a:lnTo>
                <a:lnTo>
                  <a:pt x="8" y="40"/>
                </a:lnTo>
                <a:lnTo>
                  <a:pt x="8" y="40"/>
                </a:lnTo>
                <a:lnTo>
                  <a:pt x="8" y="39"/>
                </a:lnTo>
                <a:lnTo>
                  <a:pt x="7" y="39"/>
                </a:lnTo>
                <a:lnTo>
                  <a:pt x="7" y="39"/>
                </a:lnTo>
                <a:lnTo>
                  <a:pt x="7" y="39"/>
                </a:lnTo>
                <a:lnTo>
                  <a:pt x="6" y="39"/>
                </a:lnTo>
                <a:lnTo>
                  <a:pt x="6" y="39"/>
                </a:lnTo>
                <a:lnTo>
                  <a:pt x="6" y="38"/>
                </a:lnTo>
                <a:lnTo>
                  <a:pt x="6" y="38"/>
                </a:lnTo>
                <a:lnTo>
                  <a:pt x="6" y="38"/>
                </a:lnTo>
                <a:lnTo>
                  <a:pt x="6" y="38"/>
                </a:lnTo>
                <a:lnTo>
                  <a:pt x="6" y="37"/>
                </a:lnTo>
                <a:lnTo>
                  <a:pt x="7" y="37"/>
                </a:lnTo>
                <a:lnTo>
                  <a:pt x="7" y="37"/>
                </a:lnTo>
                <a:lnTo>
                  <a:pt x="7" y="37"/>
                </a:lnTo>
                <a:lnTo>
                  <a:pt x="7" y="36"/>
                </a:lnTo>
                <a:lnTo>
                  <a:pt x="8" y="36"/>
                </a:lnTo>
                <a:lnTo>
                  <a:pt x="8" y="36"/>
                </a:lnTo>
                <a:lnTo>
                  <a:pt x="9" y="36"/>
                </a:lnTo>
                <a:lnTo>
                  <a:pt x="9" y="36"/>
                </a:lnTo>
                <a:lnTo>
                  <a:pt x="9" y="35"/>
                </a:lnTo>
                <a:lnTo>
                  <a:pt x="9" y="35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9" y="33"/>
                </a:lnTo>
                <a:lnTo>
                  <a:pt x="9" y="33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9" y="30"/>
                </a:lnTo>
                <a:lnTo>
                  <a:pt x="9" y="30"/>
                </a:lnTo>
                <a:lnTo>
                  <a:pt x="9" y="30"/>
                </a:lnTo>
                <a:lnTo>
                  <a:pt x="8" y="30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8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27"/>
                </a:lnTo>
                <a:lnTo>
                  <a:pt x="10" y="27"/>
                </a:lnTo>
                <a:lnTo>
                  <a:pt x="10" y="26"/>
                </a:lnTo>
                <a:lnTo>
                  <a:pt x="11" y="26"/>
                </a:lnTo>
                <a:lnTo>
                  <a:pt x="11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6" y="22"/>
                </a:lnTo>
                <a:lnTo>
                  <a:pt x="17" y="22"/>
                </a:lnTo>
                <a:lnTo>
                  <a:pt x="17" y="22"/>
                </a:lnTo>
                <a:lnTo>
                  <a:pt x="18" y="22"/>
                </a:lnTo>
                <a:lnTo>
                  <a:pt x="18" y="22"/>
                </a:lnTo>
                <a:lnTo>
                  <a:pt x="18" y="22"/>
                </a:lnTo>
                <a:lnTo>
                  <a:pt x="18" y="22"/>
                </a:lnTo>
                <a:lnTo>
                  <a:pt x="19" y="22"/>
                </a:lnTo>
                <a:lnTo>
                  <a:pt x="19" y="22"/>
                </a:lnTo>
                <a:lnTo>
                  <a:pt x="20" y="22"/>
                </a:lnTo>
                <a:lnTo>
                  <a:pt x="20" y="22"/>
                </a:lnTo>
                <a:lnTo>
                  <a:pt x="20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3" y="22"/>
                </a:lnTo>
                <a:lnTo>
                  <a:pt x="23" y="22"/>
                </a:lnTo>
                <a:lnTo>
                  <a:pt x="23" y="22"/>
                </a:lnTo>
                <a:lnTo>
                  <a:pt x="23" y="23"/>
                </a:lnTo>
                <a:lnTo>
                  <a:pt x="23" y="23"/>
                </a:lnTo>
                <a:lnTo>
                  <a:pt x="23" y="22"/>
                </a:lnTo>
                <a:lnTo>
                  <a:pt x="24" y="22"/>
                </a:lnTo>
                <a:lnTo>
                  <a:pt x="24" y="23"/>
                </a:lnTo>
                <a:lnTo>
                  <a:pt x="24" y="23"/>
                </a:lnTo>
                <a:lnTo>
                  <a:pt x="25" y="23"/>
                </a:lnTo>
                <a:lnTo>
                  <a:pt x="25" y="24"/>
                </a:lnTo>
                <a:lnTo>
                  <a:pt x="26" y="24"/>
                </a:lnTo>
                <a:lnTo>
                  <a:pt x="26" y="24"/>
                </a:lnTo>
                <a:lnTo>
                  <a:pt x="26" y="24"/>
                </a:lnTo>
                <a:lnTo>
                  <a:pt x="26" y="24"/>
                </a:lnTo>
                <a:lnTo>
                  <a:pt x="27" y="24"/>
                </a:lnTo>
                <a:lnTo>
                  <a:pt x="27" y="25"/>
                </a:lnTo>
                <a:lnTo>
                  <a:pt x="27" y="24"/>
                </a:lnTo>
                <a:lnTo>
                  <a:pt x="28" y="24"/>
                </a:lnTo>
                <a:lnTo>
                  <a:pt x="28" y="24"/>
                </a:lnTo>
                <a:lnTo>
                  <a:pt x="29" y="24"/>
                </a:lnTo>
                <a:lnTo>
                  <a:pt x="29" y="24"/>
                </a:lnTo>
                <a:lnTo>
                  <a:pt x="30" y="24"/>
                </a:lnTo>
                <a:lnTo>
                  <a:pt x="30" y="24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32" y="24"/>
                </a:lnTo>
                <a:lnTo>
                  <a:pt x="32" y="24"/>
                </a:lnTo>
                <a:lnTo>
                  <a:pt x="33" y="25"/>
                </a:lnTo>
                <a:lnTo>
                  <a:pt x="33" y="25"/>
                </a:lnTo>
                <a:lnTo>
                  <a:pt x="33" y="24"/>
                </a:lnTo>
                <a:lnTo>
                  <a:pt x="34" y="24"/>
                </a:lnTo>
                <a:lnTo>
                  <a:pt x="34" y="24"/>
                </a:lnTo>
                <a:lnTo>
                  <a:pt x="34" y="24"/>
                </a:lnTo>
                <a:lnTo>
                  <a:pt x="35" y="24"/>
                </a:lnTo>
                <a:lnTo>
                  <a:pt x="35" y="25"/>
                </a:lnTo>
                <a:lnTo>
                  <a:pt x="35" y="25"/>
                </a:lnTo>
                <a:lnTo>
                  <a:pt x="35" y="25"/>
                </a:lnTo>
                <a:lnTo>
                  <a:pt x="35" y="26"/>
                </a:lnTo>
                <a:lnTo>
                  <a:pt x="36" y="26"/>
                </a:lnTo>
                <a:lnTo>
                  <a:pt x="36" y="26"/>
                </a:lnTo>
                <a:lnTo>
                  <a:pt x="36" y="26"/>
                </a:lnTo>
                <a:lnTo>
                  <a:pt x="36" y="26"/>
                </a:lnTo>
                <a:lnTo>
                  <a:pt x="36" y="27"/>
                </a:lnTo>
                <a:lnTo>
                  <a:pt x="37" y="27"/>
                </a:lnTo>
                <a:lnTo>
                  <a:pt x="37" y="27"/>
                </a:lnTo>
                <a:lnTo>
                  <a:pt x="37" y="27"/>
                </a:lnTo>
                <a:lnTo>
                  <a:pt x="38" y="27"/>
                </a:lnTo>
                <a:lnTo>
                  <a:pt x="38" y="27"/>
                </a:lnTo>
                <a:lnTo>
                  <a:pt x="39" y="28"/>
                </a:lnTo>
                <a:lnTo>
                  <a:pt x="39" y="28"/>
                </a:lnTo>
                <a:lnTo>
                  <a:pt x="39" y="27"/>
                </a:lnTo>
                <a:lnTo>
                  <a:pt x="39" y="27"/>
                </a:lnTo>
                <a:lnTo>
                  <a:pt x="39" y="28"/>
                </a:lnTo>
                <a:lnTo>
                  <a:pt x="40" y="28"/>
                </a:lnTo>
                <a:lnTo>
                  <a:pt x="40" y="28"/>
                </a:lnTo>
                <a:lnTo>
                  <a:pt x="41" y="28"/>
                </a:lnTo>
                <a:lnTo>
                  <a:pt x="41" y="28"/>
                </a:lnTo>
                <a:lnTo>
                  <a:pt x="42" y="28"/>
                </a:lnTo>
                <a:lnTo>
                  <a:pt x="42" y="28"/>
                </a:lnTo>
                <a:lnTo>
                  <a:pt x="43" y="28"/>
                </a:lnTo>
                <a:lnTo>
                  <a:pt x="43" y="28"/>
                </a:lnTo>
                <a:lnTo>
                  <a:pt x="43" y="29"/>
                </a:lnTo>
                <a:lnTo>
                  <a:pt x="43" y="29"/>
                </a:lnTo>
                <a:lnTo>
                  <a:pt x="43" y="29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5" y="29"/>
                </a:lnTo>
                <a:lnTo>
                  <a:pt x="45" y="29"/>
                </a:lnTo>
                <a:lnTo>
                  <a:pt x="45" y="29"/>
                </a:lnTo>
                <a:lnTo>
                  <a:pt x="45" y="29"/>
                </a:lnTo>
                <a:lnTo>
                  <a:pt x="46" y="29"/>
                </a:lnTo>
                <a:lnTo>
                  <a:pt x="46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9" y="30"/>
                </a:lnTo>
                <a:lnTo>
                  <a:pt x="49" y="30"/>
                </a:lnTo>
                <a:lnTo>
                  <a:pt x="50" y="31"/>
                </a:lnTo>
                <a:lnTo>
                  <a:pt x="50" y="31"/>
                </a:lnTo>
                <a:lnTo>
                  <a:pt x="50" y="30"/>
                </a:lnTo>
                <a:lnTo>
                  <a:pt x="51" y="30"/>
                </a:lnTo>
                <a:lnTo>
                  <a:pt x="51" y="30"/>
                </a:lnTo>
                <a:lnTo>
                  <a:pt x="51" y="31"/>
                </a:lnTo>
                <a:lnTo>
                  <a:pt x="52" y="31"/>
                </a:lnTo>
                <a:lnTo>
                  <a:pt x="52" y="31"/>
                </a:lnTo>
                <a:lnTo>
                  <a:pt x="53" y="31"/>
                </a:lnTo>
                <a:lnTo>
                  <a:pt x="53" y="31"/>
                </a:lnTo>
                <a:lnTo>
                  <a:pt x="54" y="31"/>
                </a:lnTo>
                <a:lnTo>
                  <a:pt x="54" y="31"/>
                </a:lnTo>
                <a:lnTo>
                  <a:pt x="55" y="31"/>
                </a:lnTo>
                <a:lnTo>
                  <a:pt x="55" y="31"/>
                </a:lnTo>
                <a:lnTo>
                  <a:pt x="55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7" y="32"/>
                </a:lnTo>
                <a:lnTo>
                  <a:pt x="57" y="33"/>
                </a:lnTo>
                <a:lnTo>
                  <a:pt x="57" y="33"/>
                </a:lnTo>
                <a:lnTo>
                  <a:pt x="58" y="33"/>
                </a:lnTo>
                <a:lnTo>
                  <a:pt x="58" y="33"/>
                </a:lnTo>
                <a:lnTo>
                  <a:pt x="58" y="33"/>
                </a:lnTo>
                <a:lnTo>
                  <a:pt x="59" y="33"/>
                </a:lnTo>
                <a:lnTo>
                  <a:pt x="59" y="34"/>
                </a:lnTo>
                <a:lnTo>
                  <a:pt x="59" y="34"/>
                </a:lnTo>
                <a:lnTo>
                  <a:pt x="60" y="34"/>
                </a:lnTo>
                <a:lnTo>
                  <a:pt x="60" y="34"/>
                </a:lnTo>
                <a:lnTo>
                  <a:pt x="60" y="34"/>
                </a:lnTo>
                <a:lnTo>
                  <a:pt x="61" y="34"/>
                </a:lnTo>
                <a:lnTo>
                  <a:pt x="61" y="34"/>
                </a:lnTo>
                <a:lnTo>
                  <a:pt x="62" y="34"/>
                </a:lnTo>
                <a:lnTo>
                  <a:pt x="62" y="34"/>
                </a:lnTo>
                <a:lnTo>
                  <a:pt x="63" y="34"/>
                </a:lnTo>
                <a:lnTo>
                  <a:pt x="63" y="34"/>
                </a:lnTo>
                <a:lnTo>
                  <a:pt x="63" y="34"/>
                </a:lnTo>
                <a:lnTo>
                  <a:pt x="64" y="34"/>
                </a:lnTo>
                <a:lnTo>
                  <a:pt x="64" y="34"/>
                </a:lnTo>
                <a:lnTo>
                  <a:pt x="64" y="34"/>
                </a:lnTo>
                <a:lnTo>
                  <a:pt x="64" y="35"/>
                </a:lnTo>
                <a:lnTo>
                  <a:pt x="65" y="34"/>
                </a:lnTo>
                <a:lnTo>
                  <a:pt x="65" y="34"/>
                </a:lnTo>
                <a:lnTo>
                  <a:pt x="66" y="34"/>
                </a:lnTo>
                <a:lnTo>
                  <a:pt x="66" y="34"/>
                </a:lnTo>
                <a:lnTo>
                  <a:pt x="66" y="35"/>
                </a:lnTo>
                <a:lnTo>
                  <a:pt x="66" y="35"/>
                </a:lnTo>
                <a:lnTo>
                  <a:pt x="66" y="35"/>
                </a:lnTo>
                <a:lnTo>
                  <a:pt x="67" y="35"/>
                </a:lnTo>
                <a:lnTo>
                  <a:pt x="67" y="36"/>
                </a:lnTo>
                <a:lnTo>
                  <a:pt x="67" y="36"/>
                </a:lnTo>
                <a:lnTo>
                  <a:pt x="67" y="36"/>
                </a:lnTo>
                <a:lnTo>
                  <a:pt x="68" y="36"/>
                </a:lnTo>
                <a:lnTo>
                  <a:pt x="68" y="37"/>
                </a:lnTo>
                <a:lnTo>
                  <a:pt x="68" y="37"/>
                </a:lnTo>
                <a:lnTo>
                  <a:pt x="68" y="37"/>
                </a:lnTo>
                <a:lnTo>
                  <a:pt x="68" y="38"/>
                </a:lnTo>
                <a:lnTo>
                  <a:pt x="69" y="38"/>
                </a:lnTo>
                <a:lnTo>
                  <a:pt x="69" y="38"/>
                </a:lnTo>
                <a:lnTo>
                  <a:pt x="70" y="38"/>
                </a:lnTo>
                <a:lnTo>
                  <a:pt x="70" y="38"/>
                </a:lnTo>
                <a:lnTo>
                  <a:pt x="71" y="39"/>
                </a:lnTo>
                <a:lnTo>
                  <a:pt x="71" y="39"/>
                </a:lnTo>
                <a:lnTo>
                  <a:pt x="71" y="39"/>
                </a:lnTo>
                <a:lnTo>
                  <a:pt x="71" y="40"/>
                </a:lnTo>
                <a:lnTo>
                  <a:pt x="72" y="39"/>
                </a:lnTo>
                <a:lnTo>
                  <a:pt x="72" y="39"/>
                </a:lnTo>
                <a:lnTo>
                  <a:pt x="72" y="38"/>
                </a:lnTo>
                <a:lnTo>
                  <a:pt x="72" y="38"/>
                </a:lnTo>
                <a:lnTo>
                  <a:pt x="72" y="38"/>
                </a:lnTo>
                <a:lnTo>
                  <a:pt x="72" y="37"/>
                </a:lnTo>
                <a:lnTo>
                  <a:pt x="72" y="37"/>
                </a:lnTo>
                <a:lnTo>
                  <a:pt x="73" y="36"/>
                </a:lnTo>
                <a:lnTo>
                  <a:pt x="73" y="36"/>
                </a:lnTo>
                <a:lnTo>
                  <a:pt x="74" y="36"/>
                </a:lnTo>
                <a:lnTo>
                  <a:pt x="74" y="35"/>
                </a:lnTo>
                <a:lnTo>
                  <a:pt x="74" y="35"/>
                </a:lnTo>
                <a:lnTo>
                  <a:pt x="74" y="34"/>
                </a:lnTo>
                <a:lnTo>
                  <a:pt x="75" y="34"/>
                </a:lnTo>
                <a:lnTo>
                  <a:pt x="75" y="34"/>
                </a:lnTo>
                <a:lnTo>
                  <a:pt x="75" y="33"/>
                </a:lnTo>
                <a:lnTo>
                  <a:pt x="75" y="33"/>
                </a:lnTo>
                <a:lnTo>
                  <a:pt x="75" y="32"/>
                </a:lnTo>
                <a:lnTo>
                  <a:pt x="75" y="32"/>
                </a:lnTo>
                <a:lnTo>
                  <a:pt x="75" y="32"/>
                </a:lnTo>
                <a:lnTo>
                  <a:pt x="75" y="31"/>
                </a:lnTo>
                <a:lnTo>
                  <a:pt x="75" y="31"/>
                </a:lnTo>
                <a:lnTo>
                  <a:pt x="75" y="30"/>
                </a:lnTo>
                <a:lnTo>
                  <a:pt x="74" y="30"/>
                </a:lnTo>
                <a:lnTo>
                  <a:pt x="74" y="30"/>
                </a:lnTo>
                <a:lnTo>
                  <a:pt x="74" y="29"/>
                </a:lnTo>
                <a:lnTo>
                  <a:pt x="74" y="29"/>
                </a:lnTo>
                <a:lnTo>
                  <a:pt x="74" y="28"/>
                </a:lnTo>
                <a:lnTo>
                  <a:pt x="74" y="28"/>
                </a:lnTo>
                <a:lnTo>
                  <a:pt x="73" y="28"/>
                </a:lnTo>
                <a:lnTo>
                  <a:pt x="73" y="27"/>
                </a:lnTo>
                <a:lnTo>
                  <a:pt x="73" y="27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5"/>
                </a:lnTo>
                <a:lnTo>
                  <a:pt x="73" y="25"/>
                </a:lnTo>
                <a:lnTo>
                  <a:pt x="73" y="25"/>
                </a:lnTo>
                <a:lnTo>
                  <a:pt x="74" y="25"/>
                </a:lnTo>
                <a:lnTo>
                  <a:pt x="74" y="24"/>
                </a:lnTo>
                <a:lnTo>
                  <a:pt x="74" y="24"/>
                </a:lnTo>
                <a:lnTo>
                  <a:pt x="75" y="24"/>
                </a:lnTo>
                <a:lnTo>
                  <a:pt x="75" y="24"/>
                </a:lnTo>
                <a:lnTo>
                  <a:pt x="76" y="24"/>
                </a:lnTo>
                <a:lnTo>
                  <a:pt x="76" y="23"/>
                </a:lnTo>
                <a:lnTo>
                  <a:pt x="76" y="23"/>
                </a:lnTo>
                <a:lnTo>
                  <a:pt x="76" y="23"/>
                </a:lnTo>
                <a:lnTo>
                  <a:pt x="76" y="22"/>
                </a:lnTo>
                <a:lnTo>
                  <a:pt x="76" y="22"/>
                </a:lnTo>
                <a:lnTo>
                  <a:pt x="76" y="22"/>
                </a:lnTo>
                <a:lnTo>
                  <a:pt x="76" y="22"/>
                </a:lnTo>
                <a:lnTo>
                  <a:pt x="76" y="21"/>
                </a:lnTo>
                <a:lnTo>
                  <a:pt x="76" y="21"/>
                </a:lnTo>
                <a:lnTo>
                  <a:pt x="76" y="20"/>
                </a:lnTo>
                <a:lnTo>
                  <a:pt x="76" y="20"/>
                </a:lnTo>
                <a:lnTo>
                  <a:pt x="76" y="19"/>
                </a:lnTo>
                <a:lnTo>
                  <a:pt x="76" y="19"/>
                </a:lnTo>
                <a:lnTo>
                  <a:pt x="76" y="18"/>
                </a:lnTo>
                <a:lnTo>
                  <a:pt x="77" y="18"/>
                </a:lnTo>
                <a:lnTo>
                  <a:pt x="77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9" y="18"/>
                </a:lnTo>
                <a:lnTo>
                  <a:pt x="79" y="18"/>
                </a:lnTo>
                <a:lnTo>
                  <a:pt x="80" y="18"/>
                </a:lnTo>
                <a:lnTo>
                  <a:pt x="80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2" y="18"/>
                </a:lnTo>
                <a:lnTo>
                  <a:pt x="82" y="17"/>
                </a:lnTo>
                <a:lnTo>
                  <a:pt x="83" y="17"/>
                </a:lnTo>
                <a:lnTo>
                  <a:pt x="83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5" y="16"/>
                </a:lnTo>
                <a:lnTo>
                  <a:pt x="85" y="16"/>
                </a:lnTo>
                <a:lnTo>
                  <a:pt x="85" y="16"/>
                </a:lnTo>
                <a:lnTo>
                  <a:pt x="86" y="15"/>
                </a:lnTo>
                <a:lnTo>
                  <a:pt x="86" y="15"/>
                </a:lnTo>
                <a:lnTo>
                  <a:pt x="87" y="14"/>
                </a:lnTo>
                <a:lnTo>
                  <a:pt x="87" y="14"/>
                </a:lnTo>
                <a:lnTo>
                  <a:pt x="87" y="14"/>
                </a:lnTo>
                <a:lnTo>
                  <a:pt x="87" y="14"/>
                </a:lnTo>
                <a:lnTo>
                  <a:pt x="87" y="13"/>
                </a:lnTo>
                <a:lnTo>
                  <a:pt x="88" y="13"/>
                </a:lnTo>
                <a:lnTo>
                  <a:pt x="88" y="13"/>
                </a:lnTo>
                <a:lnTo>
                  <a:pt x="89" y="13"/>
                </a:lnTo>
                <a:lnTo>
                  <a:pt x="89" y="12"/>
                </a:lnTo>
                <a:lnTo>
                  <a:pt x="89" y="12"/>
                </a:lnTo>
                <a:lnTo>
                  <a:pt x="89" y="12"/>
                </a:lnTo>
                <a:lnTo>
                  <a:pt x="90" y="12"/>
                </a:lnTo>
                <a:lnTo>
                  <a:pt x="90" y="11"/>
                </a:lnTo>
                <a:lnTo>
                  <a:pt x="90" y="11"/>
                </a:lnTo>
                <a:lnTo>
                  <a:pt x="90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8"/>
                </a:lnTo>
                <a:lnTo>
                  <a:pt x="92" y="8"/>
                </a:lnTo>
                <a:lnTo>
                  <a:pt x="92" y="8"/>
                </a:lnTo>
                <a:lnTo>
                  <a:pt x="92" y="7"/>
                </a:lnTo>
                <a:lnTo>
                  <a:pt x="92" y="7"/>
                </a:lnTo>
                <a:lnTo>
                  <a:pt x="92" y="6"/>
                </a:lnTo>
                <a:lnTo>
                  <a:pt x="92" y="6"/>
                </a:lnTo>
                <a:lnTo>
                  <a:pt x="92" y="5"/>
                </a:lnTo>
                <a:lnTo>
                  <a:pt x="92" y="5"/>
                </a:lnTo>
                <a:lnTo>
                  <a:pt x="93" y="5"/>
                </a:lnTo>
                <a:lnTo>
                  <a:pt x="93" y="5"/>
                </a:lnTo>
                <a:lnTo>
                  <a:pt x="93" y="4"/>
                </a:lnTo>
                <a:lnTo>
                  <a:pt x="93" y="4"/>
                </a:lnTo>
                <a:lnTo>
                  <a:pt x="93" y="4"/>
                </a:lnTo>
                <a:lnTo>
                  <a:pt x="94" y="3"/>
                </a:lnTo>
                <a:lnTo>
                  <a:pt x="94" y="3"/>
                </a:lnTo>
                <a:lnTo>
                  <a:pt x="94" y="3"/>
                </a:lnTo>
                <a:lnTo>
                  <a:pt x="95" y="3"/>
                </a:lnTo>
                <a:lnTo>
                  <a:pt x="95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7" y="2"/>
                </a:lnTo>
                <a:lnTo>
                  <a:pt x="97" y="2"/>
                </a:lnTo>
                <a:lnTo>
                  <a:pt x="97" y="1"/>
                </a:lnTo>
                <a:lnTo>
                  <a:pt x="98" y="1"/>
                </a:lnTo>
                <a:lnTo>
                  <a:pt x="98" y="1"/>
                </a:lnTo>
                <a:lnTo>
                  <a:pt x="98" y="1"/>
                </a:lnTo>
                <a:lnTo>
                  <a:pt x="99" y="1"/>
                </a:lnTo>
                <a:lnTo>
                  <a:pt x="99" y="1"/>
                </a:lnTo>
                <a:lnTo>
                  <a:pt x="99" y="2"/>
                </a:lnTo>
                <a:lnTo>
                  <a:pt x="99" y="2"/>
                </a:lnTo>
                <a:lnTo>
                  <a:pt x="100" y="2"/>
                </a:lnTo>
                <a:lnTo>
                  <a:pt x="100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2" y="1"/>
                </a:lnTo>
                <a:lnTo>
                  <a:pt x="102" y="1"/>
                </a:lnTo>
                <a:lnTo>
                  <a:pt x="103" y="1"/>
                </a:lnTo>
                <a:lnTo>
                  <a:pt x="103" y="1"/>
                </a:lnTo>
                <a:lnTo>
                  <a:pt x="104" y="1"/>
                </a:lnTo>
                <a:lnTo>
                  <a:pt x="104" y="1"/>
                </a:lnTo>
                <a:lnTo>
                  <a:pt x="105" y="1"/>
                </a:lnTo>
                <a:lnTo>
                  <a:pt x="105" y="1"/>
                </a:lnTo>
                <a:lnTo>
                  <a:pt x="105" y="1"/>
                </a:lnTo>
                <a:lnTo>
                  <a:pt x="106" y="1"/>
                </a:lnTo>
                <a:lnTo>
                  <a:pt x="106" y="1"/>
                </a:lnTo>
                <a:lnTo>
                  <a:pt x="107" y="1"/>
                </a:lnTo>
                <a:lnTo>
                  <a:pt x="107" y="1"/>
                </a:lnTo>
                <a:lnTo>
                  <a:pt x="108" y="1"/>
                </a:lnTo>
                <a:lnTo>
                  <a:pt x="108" y="1"/>
                </a:lnTo>
                <a:lnTo>
                  <a:pt x="109" y="1"/>
                </a:lnTo>
                <a:lnTo>
                  <a:pt x="109" y="1"/>
                </a:lnTo>
                <a:lnTo>
                  <a:pt x="109" y="1"/>
                </a:lnTo>
                <a:lnTo>
                  <a:pt x="110" y="1"/>
                </a:lnTo>
                <a:lnTo>
                  <a:pt x="110" y="1"/>
                </a:lnTo>
                <a:lnTo>
                  <a:pt x="111" y="1"/>
                </a:lnTo>
                <a:lnTo>
                  <a:pt x="111" y="1"/>
                </a:lnTo>
                <a:lnTo>
                  <a:pt x="112" y="2"/>
                </a:lnTo>
                <a:lnTo>
                  <a:pt x="112" y="2"/>
                </a:lnTo>
                <a:lnTo>
                  <a:pt x="113" y="2"/>
                </a:lnTo>
                <a:lnTo>
                  <a:pt x="114" y="1"/>
                </a:lnTo>
                <a:lnTo>
                  <a:pt x="114" y="1"/>
                </a:lnTo>
                <a:lnTo>
                  <a:pt x="115" y="1"/>
                </a:lnTo>
                <a:lnTo>
                  <a:pt x="115" y="1"/>
                </a:lnTo>
                <a:lnTo>
                  <a:pt x="116" y="1"/>
                </a:lnTo>
                <a:lnTo>
                  <a:pt x="116" y="1"/>
                </a:lnTo>
                <a:lnTo>
                  <a:pt x="117" y="1"/>
                </a:lnTo>
                <a:lnTo>
                  <a:pt x="117" y="0"/>
                </a:lnTo>
                <a:lnTo>
                  <a:pt x="118" y="0"/>
                </a:lnTo>
                <a:lnTo>
                  <a:pt x="118" y="0"/>
                </a:lnTo>
                <a:lnTo>
                  <a:pt x="118" y="0"/>
                </a:lnTo>
                <a:lnTo>
                  <a:pt x="119" y="0"/>
                </a:lnTo>
                <a:lnTo>
                  <a:pt x="119" y="0"/>
                </a:lnTo>
                <a:lnTo>
                  <a:pt x="119" y="0"/>
                </a:lnTo>
                <a:lnTo>
                  <a:pt x="120" y="0"/>
                </a:lnTo>
                <a:lnTo>
                  <a:pt x="120" y="0"/>
                </a:lnTo>
                <a:lnTo>
                  <a:pt x="121" y="0"/>
                </a:lnTo>
                <a:lnTo>
                  <a:pt x="121" y="0"/>
                </a:lnTo>
                <a:lnTo>
                  <a:pt x="122" y="0"/>
                </a:lnTo>
                <a:lnTo>
                  <a:pt x="122" y="1"/>
                </a:lnTo>
                <a:lnTo>
                  <a:pt x="122" y="1"/>
                </a:lnTo>
                <a:lnTo>
                  <a:pt x="123" y="1"/>
                </a:lnTo>
                <a:lnTo>
                  <a:pt x="123" y="1"/>
                </a:lnTo>
                <a:lnTo>
                  <a:pt x="124" y="1"/>
                </a:lnTo>
                <a:lnTo>
                  <a:pt x="124" y="1"/>
                </a:lnTo>
                <a:lnTo>
                  <a:pt x="124" y="1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23" name="Freeform 77"/>
          <p:cNvSpPr>
            <a:spLocks/>
          </p:cNvSpPr>
          <p:nvPr/>
        </p:nvSpPr>
        <p:spPr bwMode="auto">
          <a:xfrm>
            <a:off x="4145895" y="6325730"/>
            <a:ext cx="467075" cy="532270"/>
          </a:xfrm>
          <a:custGeom>
            <a:avLst/>
            <a:gdLst>
              <a:gd name="T0" fmla="*/ 86 w 272"/>
              <a:gd name="T1" fmla="*/ 24 h 336"/>
              <a:gd name="T2" fmla="*/ 120 w 272"/>
              <a:gd name="T3" fmla="*/ 42 h 336"/>
              <a:gd name="T4" fmla="*/ 141 w 272"/>
              <a:gd name="T5" fmla="*/ 51 h 336"/>
              <a:gd name="T6" fmla="*/ 159 w 272"/>
              <a:gd name="T7" fmla="*/ 50 h 336"/>
              <a:gd name="T8" fmla="*/ 167 w 272"/>
              <a:gd name="T9" fmla="*/ 45 h 336"/>
              <a:gd name="T10" fmla="*/ 174 w 272"/>
              <a:gd name="T11" fmla="*/ 40 h 336"/>
              <a:gd name="T12" fmla="*/ 185 w 272"/>
              <a:gd name="T13" fmla="*/ 42 h 336"/>
              <a:gd name="T14" fmla="*/ 190 w 272"/>
              <a:gd name="T15" fmla="*/ 37 h 336"/>
              <a:gd name="T16" fmla="*/ 195 w 272"/>
              <a:gd name="T17" fmla="*/ 28 h 336"/>
              <a:gd name="T18" fmla="*/ 205 w 272"/>
              <a:gd name="T19" fmla="*/ 28 h 336"/>
              <a:gd name="T20" fmla="*/ 216 w 272"/>
              <a:gd name="T21" fmla="*/ 31 h 336"/>
              <a:gd name="T22" fmla="*/ 223 w 272"/>
              <a:gd name="T23" fmla="*/ 31 h 336"/>
              <a:gd name="T24" fmla="*/ 233 w 272"/>
              <a:gd name="T25" fmla="*/ 32 h 336"/>
              <a:gd name="T26" fmla="*/ 237 w 272"/>
              <a:gd name="T27" fmla="*/ 24 h 336"/>
              <a:gd name="T28" fmla="*/ 244 w 272"/>
              <a:gd name="T29" fmla="*/ 20 h 336"/>
              <a:gd name="T30" fmla="*/ 253 w 272"/>
              <a:gd name="T31" fmla="*/ 24 h 336"/>
              <a:gd name="T32" fmla="*/ 264 w 272"/>
              <a:gd name="T33" fmla="*/ 28 h 336"/>
              <a:gd name="T34" fmla="*/ 270 w 272"/>
              <a:gd name="T35" fmla="*/ 34 h 336"/>
              <a:gd name="T36" fmla="*/ 261 w 272"/>
              <a:gd name="T37" fmla="*/ 40 h 336"/>
              <a:gd name="T38" fmla="*/ 250 w 272"/>
              <a:gd name="T39" fmla="*/ 34 h 336"/>
              <a:gd name="T40" fmla="*/ 241 w 272"/>
              <a:gd name="T41" fmla="*/ 42 h 336"/>
              <a:gd name="T42" fmla="*/ 238 w 272"/>
              <a:gd name="T43" fmla="*/ 52 h 336"/>
              <a:gd name="T44" fmla="*/ 236 w 272"/>
              <a:gd name="T45" fmla="*/ 62 h 336"/>
              <a:gd name="T46" fmla="*/ 240 w 272"/>
              <a:gd name="T47" fmla="*/ 71 h 336"/>
              <a:gd name="T48" fmla="*/ 243 w 272"/>
              <a:gd name="T49" fmla="*/ 80 h 336"/>
              <a:gd name="T50" fmla="*/ 246 w 272"/>
              <a:gd name="T51" fmla="*/ 91 h 336"/>
              <a:gd name="T52" fmla="*/ 241 w 272"/>
              <a:gd name="T53" fmla="*/ 99 h 336"/>
              <a:gd name="T54" fmla="*/ 240 w 272"/>
              <a:gd name="T55" fmla="*/ 107 h 336"/>
              <a:gd name="T56" fmla="*/ 247 w 272"/>
              <a:gd name="T57" fmla="*/ 111 h 336"/>
              <a:gd name="T58" fmla="*/ 245 w 272"/>
              <a:gd name="T59" fmla="*/ 120 h 336"/>
              <a:gd name="T60" fmla="*/ 243 w 272"/>
              <a:gd name="T61" fmla="*/ 130 h 336"/>
              <a:gd name="T62" fmla="*/ 235 w 272"/>
              <a:gd name="T63" fmla="*/ 136 h 336"/>
              <a:gd name="T64" fmla="*/ 228 w 272"/>
              <a:gd name="T65" fmla="*/ 142 h 336"/>
              <a:gd name="T66" fmla="*/ 219 w 272"/>
              <a:gd name="T67" fmla="*/ 147 h 336"/>
              <a:gd name="T68" fmla="*/ 209 w 272"/>
              <a:gd name="T69" fmla="*/ 154 h 336"/>
              <a:gd name="T70" fmla="*/ 194 w 272"/>
              <a:gd name="T71" fmla="*/ 179 h 336"/>
              <a:gd name="T72" fmla="*/ 189 w 272"/>
              <a:gd name="T73" fmla="*/ 195 h 336"/>
              <a:gd name="T74" fmla="*/ 175 w 272"/>
              <a:gd name="T75" fmla="*/ 198 h 336"/>
              <a:gd name="T76" fmla="*/ 164 w 272"/>
              <a:gd name="T77" fmla="*/ 198 h 336"/>
              <a:gd name="T78" fmla="*/ 154 w 272"/>
              <a:gd name="T79" fmla="*/ 200 h 336"/>
              <a:gd name="T80" fmla="*/ 141 w 272"/>
              <a:gd name="T81" fmla="*/ 203 h 336"/>
              <a:gd name="T82" fmla="*/ 130 w 272"/>
              <a:gd name="T83" fmla="*/ 207 h 336"/>
              <a:gd name="T84" fmla="*/ 120 w 272"/>
              <a:gd name="T85" fmla="*/ 211 h 336"/>
              <a:gd name="T86" fmla="*/ 108 w 272"/>
              <a:gd name="T87" fmla="*/ 213 h 336"/>
              <a:gd name="T88" fmla="*/ 101 w 272"/>
              <a:gd name="T89" fmla="*/ 224 h 336"/>
              <a:gd name="T90" fmla="*/ 91 w 272"/>
              <a:gd name="T91" fmla="*/ 228 h 336"/>
              <a:gd name="T92" fmla="*/ 81 w 272"/>
              <a:gd name="T93" fmla="*/ 235 h 336"/>
              <a:gd name="T94" fmla="*/ 73 w 272"/>
              <a:gd name="T95" fmla="*/ 244 h 336"/>
              <a:gd name="T96" fmla="*/ 67 w 272"/>
              <a:gd name="T97" fmla="*/ 254 h 336"/>
              <a:gd name="T98" fmla="*/ 62 w 272"/>
              <a:gd name="T99" fmla="*/ 264 h 336"/>
              <a:gd name="T100" fmla="*/ 57 w 272"/>
              <a:gd name="T101" fmla="*/ 274 h 336"/>
              <a:gd name="T102" fmla="*/ 50 w 272"/>
              <a:gd name="T103" fmla="*/ 282 h 336"/>
              <a:gd name="T104" fmla="*/ 43 w 272"/>
              <a:gd name="T105" fmla="*/ 291 h 336"/>
              <a:gd name="T106" fmla="*/ 38 w 272"/>
              <a:gd name="T107" fmla="*/ 302 h 336"/>
              <a:gd name="T108" fmla="*/ 32 w 272"/>
              <a:gd name="T109" fmla="*/ 309 h 336"/>
              <a:gd name="T110" fmla="*/ 26 w 272"/>
              <a:gd name="T111" fmla="*/ 320 h 336"/>
              <a:gd name="T112" fmla="*/ 17 w 272"/>
              <a:gd name="T113" fmla="*/ 332 h 336"/>
              <a:gd name="T114" fmla="*/ 4 w 272"/>
              <a:gd name="T115" fmla="*/ 278 h 336"/>
              <a:gd name="T116" fmla="*/ 40 w 272"/>
              <a:gd name="T117" fmla="*/ 192 h 336"/>
              <a:gd name="T118" fmla="*/ 46 w 272"/>
              <a:gd name="T119" fmla="*/ 132 h 336"/>
              <a:gd name="T120" fmla="*/ 30 w 272"/>
              <a:gd name="T121" fmla="*/ 77 h 336"/>
              <a:gd name="T122" fmla="*/ 32 w 272"/>
              <a:gd name="T123" fmla="*/ 41 h 336"/>
              <a:gd name="T124" fmla="*/ 39 w 272"/>
              <a:gd name="T125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2" h="336">
                <a:moveTo>
                  <a:pt x="54" y="11"/>
                </a:moveTo>
                <a:lnTo>
                  <a:pt x="54" y="11"/>
                </a:lnTo>
                <a:lnTo>
                  <a:pt x="55" y="11"/>
                </a:lnTo>
                <a:lnTo>
                  <a:pt x="56" y="11"/>
                </a:lnTo>
                <a:lnTo>
                  <a:pt x="56" y="11"/>
                </a:lnTo>
                <a:lnTo>
                  <a:pt x="57" y="12"/>
                </a:lnTo>
                <a:lnTo>
                  <a:pt x="58" y="12"/>
                </a:lnTo>
                <a:lnTo>
                  <a:pt x="59" y="13"/>
                </a:lnTo>
                <a:lnTo>
                  <a:pt x="61" y="13"/>
                </a:lnTo>
                <a:lnTo>
                  <a:pt x="62" y="13"/>
                </a:lnTo>
                <a:lnTo>
                  <a:pt x="62" y="13"/>
                </a:lnTo>
                <a:lnTo>
                  <a:pt x="64" y="13"/>
                </a:lnTo>
                <a:lnTo>
                  <a:pt x="66" y="14"/>
                </a:lnTo>
                <a:lnTo>
                  <a:pt x="66" y="14"/>
                </a:lnTo>
                <a:lnTo>
                  <a:pt x="67" y="14"/>
                </a:lnTo>
                <a:lnTo>
                  <a:pt x="69" y="15"/>
                </a:lnTo>
                <a:lnTo>
                  <a:pt x="70" y="15"/>
                </a:lnTo>
                <a:lnTo>
                  <a:pt x="71" y="16"/>
                </a:lnTo>
                <a:lnTo>
                  <a:pt x="72" y="16"/>
                </a:lnTo>
                <a:lnTo>
                  <a:pt x="74" y="17"/>
                </a:lnTo>
                <a:lnTo>
                  <a:pt x="74" y="17"/>
                </a:lnTo>
                <a:lnTo>
                  <a:pt x="76" y="18"/>
                </a:lnTo>
                <a:lnTo>
                  <a:pt x="78" y="19"/>
                </a:lnTo>
                <a:lnTo>
                  <a:pt x="78" y="20"/>
                </a:lnTo>
                <a:lnTo>
                  <a:pt x="79" y="20"/>
                </a:lnTo>
                <a:lnTo>
                  <a:pt x="81" y="22"/>
                </a:lnTo>
                <a:lnTo>
                  <a:pt x="82" y="23"/>
                </a:lnTo>
                <a:lnTo>
                  <a:pt x="85" y="23"/>
                </a:lnTo>
                <a:lnTo>
                  <a:pt x="86" y="24"/>
                </a:lnTo>
                <a:lnTo>
                  <a:pt x="86" y="24"/>
                </a:lnTo>
                <a:lnTo>
                  <a:pt x="86" y="25"/>
                </a:lnTo>
                <a:lnTo>
                  <a:pt x="87" y="26"/>
                </a:lnTo>
                <a:lnTo>
                  <a:pt x="87" y="27"/>
                </a:lnTo>
                <a:lnTo>
                  <a:pt x="89" y="28"/>
                </a:lnTo>
                <a:lnTo>
                  <a:pt x="92" y="28"/>
                </a:lnTo>
                <a:lnTo>
                  <a:pt x="95" y="28"/>
                </a:lnTo>
                <a:lnTo>
                  <a:pt x="96" y="29"/>
                </a:lnTo>
                <a:lnTo>
                  <a:pt x="96" y="29"/>
                </a:lnTo>
                <a:lnTo>
                  <a:pt x="98" y="29"/>
                </a:lnTo>
                <a:lnTo>
                  <a:pt x="100" y="32"/>
                </a:lnTo>
                <a:lnTo>
                  <a:pt x="101" y="34"/>
                </a:lnTo>
                <a:lnTo>
                  <a:pt x="103" y="36"/>
                </a:lnTo>
                <a:lnTo>
                  <a:pt x="105" y="37"/>
                </a:lnTo>
                <a:lnTo>
                  <a:pt x="107" y="37"/>
                </a:lnTo>
                <a:lnTo>
                  <a:pt x="108" y="37"/>
                </a:lnTo>
                <a:lnTo>
                  <a:pt x="108" y="38"/>
                </a:lnTo>
                <a:lnTo>
                  <a:pt x="109" y="39"/>
                </a:lnTo>
                <a:lnTo>
                  <a:pt x="109" y="39"/>
                </a:lnTo>
                <a:lnTo>
                  <a:pt x="111" y="39"/>
                </a:lnTo>
                <a:lnTo>
                  <a:pt x="112" y="38"/>
                </a:lnTo>
                <a:lnTo>
                  <a:pt x="115" y="38"/>
                </a:lnTo>
                <a:lnTo>
                  <a:pt x="116" y="38"/>
                </a:lnTo>
                <a:lnTo>
                  <a:pt x="117" y="38"/>
                </a:lnTo>
                <a:lnTo>
                  <a:pt x="117" y="38"/>
                </a:lnTo>
                <a:lnTo>
                  <a:pt x="117" y="39"/>
                </a:lnTo>
                <a:lnTo>
                  <a:pt x="116" y="40"/>
                </a:lnTo>
                <a:lnTo>
                  <a:pt x="116" y="41"/>
                </a:lnTo>
                <a:lnTo>
                  <a:pt x="117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1"/>
                </a:lnTo>
                <a:lnTo>
                  <a:pt x="121" y="41"/>
                </a:lnTo>
                <a:lnTo>
                  <a:pt x="122" y="41"/>
                </a:lnTo>
                <a:lnTo>
                  <a:pt x="123" y="41"/>
                </a:lnTo>
                <a:lnTo>
                  <a:pt x="123" y="41"/>
                </a:lnTo>
                <a:lnTo>
                  <a:pt x="124" y="43"/>
                </a:lnTo>
                <a:lnTo>
                  <a:pt x="127" y="45"/>
                </a:lnTo>
                <a:lnTo>
                  <a:pt x="128" y="45"/>
                </a:lnTo>
                <a:lnTo>
                  <a:pt x="130" y="45"/>
                </a:lnTo>
                <a:lnTo>
                  <a:pt x="130" y="46"/>
                </a:lnTo>
                <a:lnTo>
                  <a:pt x="131" y="46"/>
                </a:lnTo>
                <a:lnTo>
                  <a:pt x="132" y="46"/>
                </a:lnTo>
                <a:lnTo>
                  <a:pt x="132" y="46"/>
                </a:lnTo>
                <a:lnTo>
                  <a:pt x="133" y="47"/>
                </a:lnTo>
                <a:lnTo>
                  <a:pt x="133" y="47"/>
                </a:lnTo>
                <a:lnTo>
                  <a:pt x="133" y="49"/>
                </a:lnTo>
                <a:lnTo>
                  <a:pt x="133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1"/>
                </a:lnTo>
                <a:lnTo>
                  <a:pt x="134" y="52"/>
                </a:lnTo>
                <a:lnTo>
                  <a:pt x="135" y="52"/>
                </a:lnTo>
                <a:lnTo>
                  <a:pt x="136" y="52"/>
                </a:lnTo>
                <a:lnTo>
                  <a:pt x="137" y="51"/>
                </a:lnTo>
                <a:lnTo>
                  <a:pt x="138" y="51"/>
                </a:lnTo>
                <a:lnTo>
                  <a:pt x="139" y="52"/>
                </a:lnTo>
                <a:lnTo>
                  <a:pt x="139" y="52"/>
                </a:lnTo>
                <a:lnTo>
                  <a:pt x="140" y="52"/>
                </a:lnTo>
                <a:lnTo>
                  <a:pt x="141" y="51"/>
                </a:lnTo>
                <a:lnTo>
                  <a:pt x="141" y="51"/>
                </a:lnTo>
                <a:lnTo>
                  <a:pt x="141" y="50"/>
                </a:lnTo>
                <a:lnTo>
                  <a:pt x="142" y="50"/>
                </a:lnTo>
                <a:lnTo>
                  <a:pt x="142" y="49"/>
                </a:lnTo>
                <a:lnTo>
                  <a:pt x="144" y="49"/>
                </a:lnTo>
                <a:lnTo>
                  <a:pt x="144" y="49"/>
                </a:lnTo>
                <a:lnTo>
                  <a:pt x="145" y="49"/>
                </a:lnTo>
                <a:lnTo>
                  <a:pt x="146" y="49"/>
                </a:lnTo>
                <a:lnTo>
                  <a:pt x="147" y="48"/>
                </a:lnTo>
                <a:lnTo>
                  <a:pt x="147" y="48"/>
                </a:lnTo>
                <a:lnTo>
                  <a:pt x="148" y="48"/>
                </a:lnTo>
                <a:lnTo>
                  <a:pt x="149" y="49"/>
                </a:lnTo>
                <a:lnTo>
                  <a:pt x="149" y="49"/>
                </a:lnTo>
                <a:lnTo>
                  <a:pt x="149" y="49"/>
                </a:lnTo>
                <a:lnTo>
                  <a:pt x="149" y="49"/>
                </a:lnTo>
                <a:lnTo>
                  <a:pt x="150" y="50"/>
                </a:lnTo>
                <a:lnTo>
                  <a:pt x="150" y="50"/>
                </a:lnTo>
                <a:lnTo>
                  <a:pt x="152" y="50"/>
                </a:lnTo>
                <a:lnTo>
                  <a:pt x="153" y="50"/>
                </a:lnTo>
                <a:lnTo>
                  <a:pt x="153" y="50"/>
                </a:lnTo>
                <a:lnTo>
                  <a:pt x="153" y="50"/>
                </a:lnTo>
                <a:lnTo>
                  <a:pt x="154" y="51"/>
                </a:lnTo>
                <a:lnTo>
                  <a:pt x="155" y="52"/>
                </a:lnTo>
                <a:lnTo>
                  <a:pt x="156" y="53"/>
                </a:lnTo>
                <a:lnTo>
                  <a:pt x="157" y="53"/>
                </a:lnTo>
                <a:lnTo>
                  <a:pt x="157" y="53"/>
                </a:lnTo>
                <a:lnTo>
                  <a:pt x="158" y="52"/>
                </a:lnTo>
                <a:lnTo>
                  <a:pt x="158" y="52"/>
                </a:lnTo>
                <a:lnTo>
                  <a:pt x="158" y="51"/>
                </a:lnTo>
                <a:lnTo>
                  <a:pt x="159" y="51"/>
                </a:lnTo>
                <a:lnTo>
                  <a:pt x="159" y="50"/>
                </a:lnTo>
                <a:lnTo>
                  <a:pt x="159" y="50"/>
                </a:lnTo>
                <a:lnTo>
                  <a:pt x="159" y="50"/>
                </a:lnTo>
                <a:lnTo>
                  <a:pt x="160" y="50"/>
                </a:lnTo>
                <a:lnTo>
                  <a:pt x="160" y="49"/>
                </a:lnTo>
                <a:lnTo>
                  <a:pt x="160" y="49"/>
                </a:lnTo>
                <a:lnTo>
                  <a:pt x="160" y="49"/>
                </a:lnTo>
                <a:lnTo>
                  <a:pt x="161" y="48"/>
                </a:lnTo>
                <a:lnTo>
                  <a:pt x="161" y="48"/>
                </a:lnTo>
                <a:lnTo>
                  <a:pt x="161" y="47"/>
                </a:lnTo>
                <a:lnTo>
                  <a:pt x="161" y="47"/>
                </a:lnTo>
                <a:lnTo>
                  <a:pt x="161" y="45"/>
                </a:lnTo>
                <a:lnTo>
                  <a:pt x="161" y="45"/>
                </a:lnTo>
                <a:lnTo>
                  <a:pt x="162" y="45"/>
                </a:lnTo>
                <a:lnTo>
                  <a:pt x="162" y="45"/>
                </a:lnTo>
                <a:lnTo>
                  <a:pt x="162" y="45"/>
                </a:lnTo>
                <a:lnTo>
                  <a:pt x="162" y="44"/>
                </a:lnTo>
                <a:lnTo>
                  <a:pt x="163" y="44"/>
                </a:lnTo>
                <a:lnTo>
                  <a:pt x="163" y="45"/>
                </a:lnTo>
                <a:lnTo>
                  <a:pt x="163" y="45"/>
                </a:lnTo>
                <a:lnTo>
                  <a:pt x="164" y="45"/>
                </a:lnTo>
                <a:lnTo>
                  <a:pt x="164" y="44"/>
                </a:lnTo>
                <a:lnTo>
                  <a:pt x="164" y="44"/>
                </a:lnTo>
                <a:lnTo>
                  <a:pt x="164" y="44"/>
                </a:lnTo>
                <a:lnTo>
                  <a:pt x="165" y="44"/>
                </a:lnTo>
                <a:lnTo>
                  <a:pt x="165" y="44"/>
                </a:lnTo>
                <a:lnTo>
                  <a:pt x="166" y="44"/>
                </a:lnTo>
                <a:lnTo>
                  <a:pt x="166" y="44"/>
                </a:lnTo>
                <a:lnTo>
                  <a:pt x="166" y="45"/>
                </a:lnTo>
                <a:lnTo>
                  <a:pt x="166" y="45"/>
                </a:lnTo>
                <a:lnTo>
                  <a:pt x="167" y="45"/>
                </a:lnTo>
                <a:lnTo>
                  <a:pt x="167" y="45"/>
                </a:lnTo>
                <a:lnTo>
                  <a:pt x="167" y="45"/>
                </a:lnTo>
                <a:lnTo>
                  <a:pt x="168" y="45"/>
                </a:lnTo>
                <a:lnTo>
                  <a:pt x="168" y="45"/>
                </a:lnTo>
                <a:lnTo>
                  <a:pt x="168" y="45"/>
                </a:lnTo>
                <a:lnTo>
                  <a:pt x="168" y="44"/>
                </a:lnTo>
                <a:lnTo>
                  <a:pt x="169" y="44"/>
                </a:lnTo>
                <a:lnTo>
                  <a:pt x="169" y="44"/>
                </a:lnTo>
                <a:lnTo>
                  <a:pt x="169" y="44"/>
                </a:lnTo>
                <a:lnTo>
                  <a:pt x="169" y="43"/>
                </a:lnTo>
                <a:lnTo>
                  <a:pt x="170" y="43"/>
                </a:lnTo>
                <a:lnTo>
                  <a:pt x="170" y="43"/>
                </a:lnTo>
                <a:lnTo>
                  <a:pt x="170" y="43"/>
                </a:lnTo>
                <a:lnTo>
                  <a:pt x="170" y="42"/>
                </a:lnTo>
                <a:lnTo>
                  <a:pt x="170" y="42"/>
                </a:lnTo>
                <a:lnTo>
                  <a:pt x="170" y="41"/>
                </a:lnTo>
                <a:lnTo>
                  <a:pt x="170" y="41"/>
                </a:lnTo>
                <a:lnTo>
                  <a:pt x="171" y="41"/>
                </a:lnTo>
                <a:lnTo>
                  <a:pt x="171" y="40"/>
                </a:lnTo>
                <a:lnTo>
                  <a:pt x="171" y="40"/>
                </a:lnTo>
                <a:lnTo>
                  <a:pt x="171" y="40"/>
                </a:lnTo>
                <a:lnTo>
                  <a:pt x="172" y="40"/>
                </a:lnTo>
                <a:lnTo>
                  <a:pt x="172" y="40"/>
                </a:lnTo>
                <a:lnTo>
                  <a:pt x="173" y="40"/>
                </a:lnTo>
                <a:lnTo>
                  <a:pt x="173" y="40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5" y="40"/>
                </a:lnTo>
                <a:lnTo>
                  <a:pt x="175" y="40"/>
                </a:lnTo>
                <a:lnTo>
                  <a:pt x="176" y="40"/>
                </a:lnTo>
                <a:lnTo>
                  <a:pt x="176" y="40"/>
                </a:lnTo>
                <a:lnTo>
                  <a:pt x="176" y="40"/>
                </a:lnTo>
                <a:lnTo>
                  <a:pt x="176" y="40"/>
                </a:lnTo>
                <a:lnTo>
                  <a:pt x="177" y="40"/>
                </a:lnTo>
                <a:lnTo>
                  <a:pt x="177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1"/>
                </a:lnTo>
                <a:lnTo>
                  <a:pt x="179" y="41"/>
                </a:lnTo>
                <a:lnTo>
                  <a:pt x="179" y="41"/>
                </a:lnTo>
                <a:lnTo>
                  <a:pt x="179" y="40"/>
                </a:lnTo>
                <a:lnTo>
                  <a:pt x="180" y="40"/>
                </a:lnTo>
                <a:lnTo>
                  <a:pt x="180" y="40"/>
                </a:lnTo>
                <a:lnTo>
                  <a:pt x="181" y="40"/>
                </a:lnTo>
                <a:lnTo>
                  <a:pt x="181" y="41"/>
                </a:lnTo>
                <a:lnTo>
                  <a:pt x="182" y="41"/>
                </a:lnTo>
                <a:lnTo>
                  <a:pt x="182" y="41"/>
                </a:lnTo>
                <a:lnTo>
                  <a:pt x="182" y="41"/>
                </a:lnTo>
                <a:lnTo>
                  <a:pt x="182" y="41"/>
                </a:lnTo>
                <a:lnTo>
                  <a:pt x="183" y="41"/>
                </a:lnTo>
                <a:lnTo>
                  <a:pt x="183" y="41"/>
                </a:lnTo>
                <a:lnTo>
                  <a:pt x="184" y="41"/>
                </a:lnTo>
                <a:lnTo>
                  <a:pt x="184" y="41"/>
                </a:lnTo>
                <a:lnTo>
                  <a:pt x="184" y="42"/>
                </a:lnTo>
                <a:lnTo>
                  <a:pt x="185" y="42"/>
                </a:lnTo>
                <a:lnTo>
                  <a:pt x="185" y="42"/>
                </a:lnTo>
                <a:lnTo>
                  <a:pt x="185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8" y="43"/>
                </a:lnTo>
                <a:lnTo>
                  <a:pt x="188" y="43"/>
                </a:lnTo>
                <a:lnTo>
                  <a:pt x="188" y="42"/>
                </a:lnTo>
                <a:lnTo>
                  <a:pt x="189" y="42"/>
                </a:lnTo>
                <a:lnTo>
                  <a:pt x="189" y="42"/>
                </a:lnTo>
                <a:lnTo>
                  <a:pt x="189" y="41"/>
                </a:lnTo>
                <a:lnTo>
                  <a:pt x="189" y="41"/>
                </a:lnTo>
                <a:lnTo>
                  <a:pt x="189" y="41"/>
                </a:lnTo>
                <a:lnTo>
                  <a:pt x="188" y="41"/>
                </a:lnTo>
                <a:lnTo>
                  <a:pt x="188" y="40"/>
                </a:lnTo>
                <a:lnTo>
                  <a:pt x="188" y="40"/>
                </a:lnTo>
                <a:lnTo>
                  <a:pt x="187" y="40"/>
                </a:lnTo>
                <a:lnTo>
                  <a:pt x="187" y="40"/>
                </a:lnTo>
                <a:lnTo>
                  <a:pt x="187" y="39"/>
                </a:lnTo>
                <a:lnTo>
                  <a:pt x="187" y="39"/>
                </a:lnTo>
                <a:lnTo>
                  <a:pt x="188" y="39"/>
                </a:lnTo>
                <a:lnTo>
                  <a:pt x="188" y="38"/>
                </a:lnTo>
                <a:lnTo>
                  <a:pt x="188" y="38"/>
                </a:lnTo>
                <a:lnTo>
                  <a:pt x="188" y="38"/>
                </a:lnTo>
                <a:lnTo>
                  <a:pt x="189" y="38"/>
                </a:lnTo>
                <a:lnTo>
                  <a:pt x="189" y="37"/>
                </a:lnTo>
                <a:lnTo>
                  <a:pt x="189" y="37"/>
                </a:lnTo>
                <a:lnTo>
                  <a:pt x="189" y="37"/>
                </a:lnTo>
                <a:lnTo>
                  <a:pt x="190" y="37"/>
                </a:lnTo>
                <a:lnTo>
                  <a:pt x="190" y="37"/>
                </a:lnTo>
                <a:lnTo>
                  <a:pt x="189" y="36"/>
                </a:lnTo>
                <a:lnTo>
                  <a:pt x="189" y="36"/>
                </a:lnTo>
                <a:lnTo>
                  <a:pt x="189" y="35"/>
                </a:lnTo>
                <a:lnTo>
                  <a:pt x="189" y="35"/>
                </a:lnTo>
                <a:lnTo>
                  <a:pt x="189" y="34"/>
                </a:lnTo>
                <a:lnTo>
                  <a:pt x="189" y="34"/>
                </a:lnTo>
                <a:lnTo>
                  <a:pt x="190" y="34"/>
                </a:lnTo>
                <a:lnTo>
                  <a:pt x="190" y="33"/>
                </a:lnTo>
                <a:lnTo>
                  <a:pt x="191" y="33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1"/>
                </a:lnTo>
                <a:lnTo>
                  <a:pt x="191" y="31"/>
                </a:lnTo>
                <a:lnTo>
                  <a:pt x="191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3" y="30"/>
                </a:lnTo>
                <a:lnTo>
                  <a:pt x="193" y="30"/>
                </a:lnTo>
                <a:lnTo>
                  <a:pt x="194" y="30"/>
                </a:lnTo>
                <a:lnTo>
                  <a:pt x="194" y="29"/>
                </a:lnTo>
                <a:lnTo>
                  <a:pt x="194" y="29"/>
                </a:lnTo>
                <a:lnTo>
                  <a:pt x="194" y="29"/>
                </a:lnTo>
                <a:lnTo>
                  <a:pt x="194" y="29"/>
                </a:lnTo>
                <a:lnTo>
                  <a:pt x="195" y="29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7"/>
                </a:lnTo>
                <a:lnTo>
                  <a:pt x="196" y="27"/>
                </a:lnTo>
                <a:lnTo>
                  <a:pt x="196" y="27"/>
                </a:lnTo>
                <a:lnTo>
                  <a:pt x="197" y="27"/>
                </a:lnTo>
                <a:lnTo>
                  <a:pt x="197" y="27"/>
                </a:lnTo>
                <a:lnTo>
                  <a:pt x="198" y="27"/>
                </a:lnTo>
                <a:lnTo>
                  <a:pt x="198" y="27"/>
                </a:lnTo>
                <a:lnTo>
                  <a:pt x="198" y="27"/>
                </a:lnTo>
                <a:lnTo>
                  <a:pt x="199" y="27"/>
                </a:lnTo>
                <a:lnTo>
                  <a:pt x="199" y="27"/>
                </a:lnTo>
                <a:lnTo>
                  <a:pt x="199" y="27"/>
                </a:lnTo>
                <a:lnTo>
                  <a:pt x="200" y="27"/>
                </a:lnTo>
                <a:lnTo>
                  <a:pt x="200" y="28"/>
                </a:lnTo>
                <a:lnTo>
                  <a:pt x="201" y="28"/>
                </a:lnTo>
                <a:lnTo>
                  <a:pt x="201" y="28"/>
                </a:lnTo>
                <a:lnTo>
                  <a:pt x="201" y="27"/>
                </a:lnTo>
                <a:lnTo>
                  <a:pt x="202" y="27"/>
                </a:lnTo>
                <a:lnTo>
                  <a:pt x="202" y="27"/>
                </a:lnTo>
                <a:lnTo>
                  <a:pt x="202" y="27"/>
                </a:lnTo>
                <a:lnTo>
                  <a:pt x="203" y="27"/>
                </a:lnTo>
                <a:lnTo>
                  <a:pt x="203" y="26"/>
                </a:lnTo>
                <a:lnTo>
                  <a:pt x="203" y="26"/>
                </a:lnTo>
                <a:lnTo>
                  <a:pt x="203" y="27"/>
                </a:lnTo>
                <a:lnTo>
                  <a:pt x="203" y="27"/>
                </a:lnTo>
                <a:lnTo>
                  <a:pt x="204" y="27"/>
                </a:lnTo>
                <a:lnTo>
                  <a:pt x="204" y="28"/>
                </a:lnTo>
                <a:lnTo>
                  <a:pt x="205" y="28"/>
                </a:lnTo>
                <a:lnTo>
                  <a:pt x="205" y="28"/>
                </a:lnTo>
                <a:lnTo>
                  <a:pt x="205" y="28"/>
                </a:lnTo>
                <a:lnTo>
                  <a:pt x="206" y="28"/>
                </a:lnTo>
                <a:lnTo>
                  <a:pt x="206" y="28"/>
                </a:lnTo>
                <a:lnTo>
                  <a:pt x="207" y="29"/>
                </a:lnTo>
                <a:lnTo>
                  <a:pt x="207" y="28"/>
                </a:lnTo>
                <a:lnTo>
                  <a:pt x="207" y="29"/>
                </a:lnTo>
                <a:lnTo>
                  <a:pt x="207" y="29"/>
                </a:lnTo>
                <a:lnTo>
                  <a:pt x="207" y="29"/>
                </a:lnTo>
                <a:lnTo>
                  <a:pt x="208" y="29"/>
                </a:lnTo>
                <a:lnTo>
                  <a:pt x="208" y="29"/>
                </a:lnTo>
                <a:lnTo>
                  <a:pt x="208" y="29"/>
                </a:lnTo>
                <a:lnTo>
                  <a:pt x="209" y="29"/>
                </a:lnTo>
                <a:lnTo>
                  <a:pt x="209" y="29"/>
                </a:lnTo>
                <a:lnTo>
                  <a:pt x="210" y="30"/>
                </a:lnTo>
                <a:lnTo>
                  <a:pt x="210" y="30"/>
                </a:lnTo>
                <a:lnTo>
                  <a:pt x="211" y="30"/>
                </a:lnTo>
                <a:lnTo>
                  <a:pt x="211" y="30"/>
                </a:lnTo>
                <a:lnTo>
                  <a:pt x="211" y="30"/>
                </a:lnTo>
                <a:lnTo>
                  <a:pt x="212" y="30"/>
                </a:lnTo>
                <a:lnTo>
                  <a:pt x="212" y="30"/>
                </a:lnTo>
                <a:lnTo>
                  <a:pt x="213" y="30"/>
                </a:lnTo>
                <a:lnTo>
                  <a:pt x="213" y="30"/>
                </a:lnTo>
                <a:lnTo>
                  <a:pt x="214" y="30"/>
                </a:lnTo>
                <a:lnTo>
                  <a:pt x="214" y="30"/>
                </a:lnTo>
                <a:lnTo>
                  <a:pt x="215" y="30"/>
                </a:lnTo>
                <a:lnTo>
                  <a:pt x="215" y="31"/>
                </a:lnTo>
                <a:lnTo>
                  <a:pt x="215" y="31"/>
                </a:lnTo>
                <a:lnTo>
                  <a:pt x="216" y="31"/>
                </a:lnTo>
                <a:lnTo>
                  <a:pt x="216" y="31"/>
                </a:lnTo>
                <a:lnTo>
                  <a:pt x="216" y="31"/>
                </a:lnTo>
                <a:lnTo>
                  <a:pt x="217" y="31"/>
                </a:lnTo>
                <a:lnTo>
                  <a:pt x="217" y="31"/>
                </a:lnTo>
                <a:lnTo>
                  <a:pt x="218" y="31"/>
                </a:lnTo>
                <a:lnTo>
                  <a:pt x="218" y="31"/>
                </a:lnTo>
                <a:lnTo>
                  <a:pt x="218" y="30"/>
                </a:lnTo>
                <a:lnTo>
                  <a:pt x="219" y="30"/>
                </a:lnTo>
                <a:lnTo>
                  <a:pt x="219" y="30"/>
                </a:lnTo>
                <a:lnTo>
                  <a:pt x="219" y="30"/>
                </a:lnTo>
                <a:lnTo>
                  <a:pt x="219" y="31"/>
                </a:lnTo>
                <a:lnTo>
                  <a:pt x="220" y="31"/>
                </a:lnTo>
                <a:lnTo>
                  <a:pt x="220" y="31"/>
                </a:lnTo>
                <a:lnTo>
                  <a:pt x="219" y="31"/>
                </a:lnTo>
                <a:lnTo>
                  <a:pt x="219" y="32"/>
                </a:lnTo>
                <a:lnTo>
                  <a:pt x="219" y="32"/>
                </a:lnTo>
                <a:lnTo>
                  <a:pt x="220" y="32"/>
                </a:lnTo>
                <a:lnTo>
                  <a:pt x="220" y="32"/>
                </a:lnTo>
                <a:lnTo>
                  <a:pt x="220" y="32"/>
                </a:lnTo>
                <a:lnTo>
                  <a:pt x="221" y="33"/>
                </a:lnTo>
                <a:lnTo>
                  <a:pt x="221" y="33"/>
                </a:lnTo>
                <a:lnTo>
                  <a:pt x="221" y="34"/>
                </a:lnTo>
                <a:lnTo>
                  <a:pt x="222" y="34"/>
                </a:lnTo>
                <a:lnTo>
                  <a:pt x="222" y="34"/>
                </a:lnTo>
                <a:lnTo>
                  <a:pt x="223" y="34"/>
                </a:lnTo>
                <a:lnTo>
                  <a:pt x="223" y="33"/>
                </a:lnTo>
                <a:lnTo>
                  <a:pt x="223" y="33"/>
                </a:lnTo>
                <a:lnTo>
                  <a:pt x="223" y="32"/>
                </a:lnTo>
                <a:lnTo>
                  <a:pt x="223" y="32"/>
                </a:lnTo>
                <a:lnTo>
                  <a:pt x="223" y="32"/>
                </a:lnTo>
                <a:lnTo>
                  <a:pt x="223" y="31"/>
                </a:lnTo>
                <a:lnTo>
                  <a:pt x="223" y="31"/>
                </a:lnTo>
                <a:lnTo>
                  <a:pt x="224" y="31"/>
                </a:lnTo>
                <a:lnTo>
                  <a:pt x="224" y="31"/>
                </a:lnTo>
                <a:lnTo>
                  <a:pt x="224" y="32"/>
                </a:lnTo>
                <a:lnTo>
                  <a:pt x="225" y="32"/>
                </a:lnTo>
                <a:lnTo>
                  <a:pt x="225" y="32"/>
                </a:lnTo>
                <a:lnTo>
                  <a:pt x="226" y="32"/>
                </a:lnTo>
                <a:lnTo>
                  <a:pt x="226" y="32"/>
                </a:lnTo>
                <a:lnTo>
                  <a:pt x="226" y="31"/>
                </a:lnTo>
                <a:lnTo>
                  <a:pt x="226" y="31"/>
                </a:lnTo>
                <a:lnTo>
                  <a:pt x="226" y="30"/>
                </a:lnTo>
                <a:lnTo>
                  <a:pt x="226" y="30"/>
                </a:lnTo>
                <a:lnTo>
                  <a:pt x="227" y="29"/>
                </a:lnTo>
                <a:lnTo>
                  <a:pt x="227" y="29"/>
                </a:lnTo>
                <a:lnTo>
                  <a:pt x="228" y="29"/>
                </a:lnTo>
                <a:lnTo>
                  <a:pt x="228" y="29"/>
                </a:lnTo>
                <a:lnTo>
                  <a:pt x="228" y="29"/>
                </a:lnTo>
                <a:lnTo>
                  <a:pt x="229" y="29"/>
                </a:lnTo>
                <a:lnTo>
                  <a:pt x="229" y="29"/>
                </a:lnTo>
                <a:lnTo>
                  <a:pt x="230" y="29"/>
                </a:lnTo>
                <a:lnTo>
                  <a:pt x="230" y="29"/>
                </a:lnTo>
                <a:lnTo>
                  <a:pt x="230" y="30"/>
                </a:lnTo>
                <a:lnTo>
                  <a:pt x="231" y="30"/>
                </a:lnTo>
                <a:lnTo>
                  <a:pt x="231" y="30"/>
                </a:lnTo>
                <a:lnTo>
                  <a:pt x="231" y="31"/>
                </a:lnTo>
                <a:lnTo>
                  <a:pt x="231" y="31"/>
                </a:lnTo>
                <a:lnTo>
                  <a:pt x="232" y="31"/>
                </a:lnTo>
                <a:lnTo>
                  <a:pt x="232" y="32"/>
                </a:lnTo>
                <a:lnTo>
                  <a:pt x="232" y="32"/>
                </a:lnTo>
                <a:lnTo>
                  <a:pt x="232" y="32"/>
                </a:lnTo>
                <a:lnTo>
                  <a:pt x="233" y="32"/>
                </a:lnTo>
                <a:lnTo>
                  <a:pt x="233" y="31"/>
                </a:lnTo>
                <a:lnTo>
                  <a:pt x="234" y="31"/>
                </a:lnTo>
                <a:lnTo>
                  <a:pt x="234" y="31"/>
                </a:lnTo>
                <a:lnTo>
                  <a:pt x="234" y="30"/>
                </a:lnTo>
                <a:lnTo>
                  <a:pt x="235" y="30"/>
                </a:lnTo>
                <a:lnTo>
                  <a:pt x="235" y="30"/>
                </a:lnTo>
                <a:lnTo>
                  <a:pt x="235" y="30"/>
                </a:lnTo>
                <a:lnTo>
                  <a:pt x="235" y="29"/>
                </a:lnTo>
                <a:lnTo>
                  <a:pt x="235" y="29"/>
                </a:lnTo>
                <a:lnTo>
                  <a:pt x="235" y="29"/>
                </a:lnTo>
                <a:lnTo>
                  <a:pt x="235" y="29"/>
                </a:lnTo>
                <a:lnTo>
                  <a:pt x="234" y="29"/>
                </a:lnTo>
                <a:lnTo>
                  <a:pt x="234" y="28"/>
                </a:lnTo>
                <a:lnTo>
                  <a:pt x="234" y="28"/>
                </a:lnTo>
                <a:lnTo>
                  <a:pt x="234" y="28"/>
                </a:lnTo>
                <a:lnTo>
                  <a:pt x="234" y="28"/>
                </a:lnTo>
                <a:lnTo>
                  <a:pt x="234" y="28"/>
                </a:lnTo>
                <a:lnTo>
                  <a:pt x="234" y="27"/>
                </a:lnTo>
                <a:lnTo>
                  <a:pt x="234" y="27"/>
                </a:lnTo>
                <a:lnTo>
                  <a:pt x="234" y="26"/>
                </a:lnTo>
                <a:lnTo>
                  <a:pt x="234" y="26"/>
                </a:lnTo>
                <a:lnTo>
                  <a:pt x="234" y="26"/>
                </a:lnTo>
                <a:lnTo>
                  <a:pt x="234" y="25"/>
                </a:lnTo>
                <a:lnTo>
                  <a:pt x="234" y="25"/>
                </a:lnTo>
                <a:lnTo>
                  <a:pt x="235" y="25"/>
                </a:lnTo>
                <a:lnTo>
                  <a:pt x="235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8" y="24"/>
                </a:lnTo>
                <a:lnTo>
                  <a:pt x="238" y="23"/>
                </a:lnTo>
                <a:lnTo>
                  <a:pt x="238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2"/>
                </a:lnTo>
                <a:lnTo>
                  <a:pt x="240" y="22"/>
                </a:lnTo>
                <a:lnTo>
                  <a:pt x="240" y="22"/>
                </a:lnTo>
                <a:lnTo>
                  <a:pt x="240" y="22"/>
                </a:lnTo>
                <a:lnTo>
                  <a:pt x="241" y="21"/>
                </a:lnTo>
                <a:lnTo>
                  <a:pt x="241" y="21"/>
                </a:lnTo>
                <a:lnTo>
                  <a:pt x="241" y="21"/>
                </a:lnTo>
                <a:lnTo>
                  <a:pt x="241" y="20"/>
                </a:lnTo>
                <a:lnTo>
                  <a:pt x="241" y="20"/>
                </a:lnTo>
                <a:lnTo>
                  <a:pt x="241" y="20"/>
                </a:lnTo>
                <a:lnTo>
                  <a:pt x="242" y="20"/>
                </a:lnTo>
                <a:lnTo>
                  <a:pt x="242" y="21"/>
                </a:lnTo>
                <a:lnTo>
                  <a:pt x="242" y="21"/>
                </a:lnTo>
                <a:lnTo>
                  <a:pt x="242" y="21"/>
                </a:lnTo>
                <a:lnTo>
                  <a:pt x="243" y="22"/>
                </a:lnTo>
                <a:lnTo>
                  <a:pt x="243" y="22"/>
                </a:lnTo>
                <a:lnTo>
                  <a:pt x="243" y="22"/>
                </a:lnTo>
                <a:lnTo>
                  <a:pt x="244" y="22"/>
                </a:lnTo>
                <a:lnTo>
                  <a:pt x="244" y="22"/>
                </a:lnTo>
                <a:lnTo>
                  <a:pt x="244" y="22"/>
                </a:lnTo>
                <a:lnTo>
                  <a:pt x="244" y="21"/>
                </a:lnTo>
                <a:lnTo>
                  <a:pt x="244" y="21"/>
                </a:lnTo>
                <a:lnTo>
                  <a:pt x="244" y="20"/>
                </a:lnTo>
                <a:lnTo>
                  <a:pt x="245" y="20"/>
                </a:lnTo>
                <a:lnTo>
                  <a:pt x="245" y="20"/>
                </a:lnTo>
                <a:lnTo>
                  <a:pt x="245" y="20"/>
                </a:lnTo>
                <a:lnTo>
                  <a:pt x="246" y="20"/>
                </a:lnTo>
                <a:lnTo>
                  <a:pt x="246" y="20"/>
                </a:lnTo>
                <a:lnTo>
                  <a:pt x="247" y="20"/>
                </a:lnTo>
                <a:lnTo>
                  <a:pt x="247" y="20"/>
                </a:lnTo>
                <a:lnTo>
                  <a:pt x="248" y="20"/>
                </a:lnTo>
                <a:lnTo>
                  <a:pt x="248" y="20"/>
                </a:lnTo>
                <a:lnTo>
                  <a:pt x="248" y="20"/>
                </a:lnTo>
                <a:lnTo>
                  <a:pt x="249" y="20"/>
                </a:lnTo>
                <a:lnTo>
                  <a:pt x="249" y="21"/>
                </a:lnTo>
                <a:lnTo>
                  <a:pt x="249" y="21"/>
                </a:lnTo>
                <a:lnTo>
                  <a:pt x="249" y="22"/>
                </a:lnTo>
                <a:lnTo>
                  <a:pt x="249" y="22"/>
                </a:lnTo>
                <a:lnTo>
                  <a:pt x="249" y="22"/>
                </a:lnTo>
                <a:lnTo>
                  <a:pt x="249" y="21"/>
                </a:lnTo>
                <a:lnTo>
                  <a:pt x="250" y="21"/>
                </a:lnTo>
                <a:lnTo>
                  <a:pt x="250" y="21"/>
                </a:lnTo>
                <a:lnTo>
                  <a:pt x="250" y="21"/>
                </a:lnTo>
                <a:lnTo>
                  <a:pt x="251" y="21"/>
                </a:lnTo>
                <a:lnTo>
                  <a:pt x="251" y="21"/>
                </a:lnTo>
                <a:lnTo>
                  <a:pt x="251" y="21"/>
                </a:lnTo>
                <a:lnTo>
                  <a:pt x="251" y="22"/>
                </a:lnTo>
                <a:lnTo>
                  <a:pt x="252" y="22"/>
                </a:lnTo>
                <a:lnTo>
                  <a:pt x="252" y="23"/>
                </a:lnTo>
                <a:lnTo>
                  <a:pt x="252" y="23"/>
                </a:lnTo>
                <a:lnTo>
                  <a:pt x="253" y="23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4" y="24"/>
                </a:lnTo>
                <a:lnTo>
                  <a:pt x="254" y="24"/>
                </a:lnTo>
                <a:lnTo>
                  <a:pt x="255" y="24"/>
                </a:lnTo>
                <a:lnTo>
                  <a:pt x="255" y="24"/>
                </a:lnTo>
                <a:lnTo>
                  <a:pt x="256" y="25"/>
                </a:lnTo>
                <a:lnTo>
                  <a:pt x="256" y="25"/>
                </a:lnTo>
                <a:lnTo>
                  <a:pt x="256" y="26"/>
                </a:lnTo>
                <a:lnTo>
                  <a:pt x="256" y="26"/>
                </a:lnTo>
                <a:lnTo>
                  <a:pt x="257" y="26"/>
                </a:lnTo>
                <a:lnTo>
                  <a:pt x="257" y="26"/>
                </a:lnTo>
                <a:lnTo>
                  <a:pt x="257" y="27"/>
                </a:lnTo>
                <a:lnTo>
                  <a:pt x="258" y="27"/>
                </a:lnTo>
                <a:lnTo>
                  <a:pt x="258" y="27"/>
                </a:lnTo>
                <a:lnTo>
                  <a:pt x="259" y="27"/>
                </a:lnTo>
                <a:lnTo>
                  <a:pt x="259" y="28"/>
                </a:lnTo>
                <a:lnTo>
                  <a:pt x="260" y="28"/>
                </a:lnTo>
                <a:lnTo>
                  <a:pt x="260" y="28"/>
                </a:lnTo>
                <a:lnTo>
                  <a:pt x="260" y="28"/>
                </a:lnTo>
                <a:lnTo>
                  <a:pt x="261" y="28"/>
                </a:lnTo>
                <a:lnTo>
                  <a:pt x="261" y="29"/>
                </a:lnTo>
                <a:lnTo>
                  <a:pt x="261" y="29"/>
                </a:lnTo>
                <a:lnTo>
                  <a:pt x="262" y="29"/>
                </a:lnTo>
                <a:lnTo>
                  <a:pt x="262" y="29"/>
                </a:lnTo>
                <a:lnTo>
                  <a:pt x="262" y="29"/>
                </a:lnTo>
                <a:lnTo>
                  <a:pt x="263" y="29"/>
                </a:lnTo>
                <a:lnTo>
                  <a:pt x="263" y="29"/>
                </a:lnTo>
                <a:lnTo>
                  <a:pt x="264" y="29"/>
                </a:lnTo>
                <a:lnTo>
                  <a:pt x="264" y="28"/>
                </a:lnTo>
                <a:lnTo>
                  <a:pt x="264" y="28"/>
                </a:lnTo>
                <a:lnTo>
                  <a:pt x="265" y="28"/>
                </a:lnTo>
                <a:lnTo>
                  <a:pt x="265" y="28"/>
                </a:lnTo>
                <a:lnTo>
                  <a:pt x="265" y="28"/>
                </a:lnTo>
                <a:lnTo>
                  <a:pt x="265" y="28"/>
                </a:lnTo>
                <a:lnTo>
                  <a:pt x="265" y="29"/>
                </a:lnTo>
                <a:lnTo>
                  <a:pt x="266" y="29"/>
                </a:lnTo>
                <a:lnTo>
                  <a:pt x="266" y="29"/>
                </a:lnTo>
                <a:lnTo>
                  <a:pt x="266" y="29"/>
                </a:lnTo>
                <a:lnTo>
                  <a:pt x="267" y="29"/>
                </a:lnTo>
                <a:lnTo>
                  <a:pt x="267" y="29"/>
                </a:lnTo>
                <a:lnTo>
                  <a:pt x="267" y="29"/>
                </a:lnTo>
                <a:lnTo>
                  <a:pt x="268" y="29"/>
                </a:lnTo>
                <a:lnTo>
                  <a:pt x="268" y="30"/>
                </a:lnTo>
                <a:lnTo>
                  <a:pt x="268" y="30"/>
                </a:lnTo>
                <a:lnTo>
                  <a:pt x="268" y="30"/>
                </a:lnTo>
                <a:lnTo>
                  <a:pt x="269" y="31"/>
                </a:lnTo>
                <a:lnTo>
                  <a:pt x="269" y="31"/>
                </a:lnTo>
                <a:lnTo>
                  <a:pt x="270" y="31"/>
                </a:lnTo>
                <a:lnTo>
                  <a:pt x="270" y="31"/>
                </a:lnTo>
                <a:lnTo>
                  <a:pt x="270" y="31"/>
                </a:lnTo>
                <a:lnTo>
                  <a:pt x="270" y="31"/>
                </a:lnTo>
                <a:lnTo>
                  <a:pt x="271" y="32"/>
                </a:lnTo>
                <a:lnTo>
                  <a:pt x="271" y="32"/>
                </a:lnTo>
                <a:lnTo>
                  <a:pt x="271" y="32"/>
                </a:lnTo>
                <a:lnTo>
                  <a:pt x="272" y="32"/>
                </a:lnTo>
                <a:lnTo>
                  <a:pt x="271" y="33"/>
                </a:lnTo>
                <a:lnTo>
                  <a:pt x="271" y="33"/>
                </a:lnTo>
                <a:lnTo>
                  <a:pt x="271" y="33"/>
                </a:lnTo>
                <a:lnTo>
                  <a:pt x="270" y="33"/>
                </a:lnTo>
                <a:lnTo>
                  <a:pt x="270" y="34"/>
                </a:lnTo>
                <a:lnTo>
                  <a:pt x="270" y="34"/>
                </a:lnTo>
                <a:lnTo>
                  <a:pt x="270" y="34"/>
                </a:lnTo>
                <a:lnTo>
                  <a:pt x="270" y="35"/>
                </a:lnTo>
                <a:lnTo>
                  <a:pt x="269" y="35"/>
                </a:lnTo>
                <a:lnTo>
                  <a:pt x="269" y="35"/>
                </a:lnTo>
                <a:lnTo>
                  <a:pt x="269" y="36"/>
                </a:lnTo>
                <a:lnTo>
                  <a:pt x="268" y="36"/>
                </a:lnTo>
                <a:lnTo>
                  <a:pt x="268" y="37"/>
                </a:lnTo>
                <a:lnTo>
                  <a:pt x="268" y="37"/>
                </a:lnTo>
                <a:lnTo>
                  <a:pt x="268" y="37"/>
                </a:lnTo>
                <a:lnTo>
                  <a:pt x="267" y="37"/>
                </a:lnTo>
                <a:lnTo>
                  <a:pt x="267" y="37"/>
                </a:lnTo>
                <a:lnTo>
                  <a:pt x="267" y="37"/>
                </a:lnTo>
                <a:lnTo>
                  <a:pt x="267" y="38"/>
                </a:lnTo>
                <a:lnTo>
                  <a:pt x="266" y="38"/>
                </a:lnTo>
                <a:lnTo>
                  <a:pt x="266" y="38"/>
                </a:lnTo>
                <a:lnTo>
                  <a:pt x="266" y="38"/>
                </a:lnTo>
                <a:lnTo>
                  <a:pt x="265" y="38"/>
                </a:lnTo>
                <a:lnTo>
                  <a:pt x="265" y="39"/>
                </a:lnTo>
                <a:lnTo>
                  <a:pt x="265" y="39"/>
                </a:lnTo>
                <a:lnTo>
                  <a:pt x="264" y="39"/>
                </a:lnTo>
                <a:lnTo>
                  <a:pt x="264" y="40"/>
                </a:lnTo>
                <a:lnTo>
                  <a:pt x="263" y="40"/>
                </a:lnTo>
                <a:lnTo>
                  <a:pt x="263" y="40"/>
                </a:lnTo>
                <a:lnTo>
                  <a:pt x="263" y="40"/>
                </a:lnTo>
                <a:lnTo>
                  <a:pt x="262" y="40"/>
                </a:lnTo>
                <a:lnTo>
                  <a:pt x="262" y="40"/>
                </a:lnTo>
                <a:lnTo>
                  <a:pt x="262" y="40"/>
                </a:lnTo>
                <a:lnTo>
                  <a:pt x="261" y="40"/>
                </a:lnTo>
                <a:lnTo>
                  <a:pt x="261" y="40"/>
                </a:lnTo>
                <a:lnTo>
                  <a:pt x="261" y="39"/>
                </a:lnTo>
                <a:lnTo>
                  <a:pt x="261" y="39"/>
                </a:lnTo>
                <a:lnTo>
                  <a:pt x="261" y="38"/>
                </a:lnTo>
                <a:lnTo>
                  <a:pt x="261" y="38"/>
                </a:lnTo>
                <a:lnTo>
                  <a:pt x="260" y="38"/>
                </a:lnTo>
                <a:lnTo>
                  <a:pt x="260" y="38"/>
                </a:lnTo>
                <a:lnTo>
                  <a:pt x="260" y="37"/>
                </a:lnTo>
                <a:lnTo>
                  <a:pt x="259" y="37"/>
                </a:lnTo>
                <a:lnTo>
                  <a:pt x="259" y="37"/>
                </a:lnTo>
                <a:lnTo>
                  <a:pt x="258" y="37"/>
                </a:lnTo>
                <a:lnTo>
                  <a:pt x="258" y="37"/>
                </a:lnTo>
                <a:lnTo>
                  <a:pt x="257" y="37"/>
                </a:lnTo>
                <a:lnTo>
                  <a:pt x="257" y="37"/>
                </a:lnTo>
                <a:lnTo>
                  <a:pt x="257" y="36"/>
                </a:lnTo>
                <a:lnTo>
                  <a:pt x="256" y="36"/>
                </a:lnTo>
                <a:lnTo>
                  <a:pt x="256" y="36"/>
                </a:lnTo>
                <a:lnTo>
                  <a:pt x="255" y="36"/>
                </a:lnTo>
                <a:lnTo>
                  <a:pt x="255" y="36"/>
                </a:lnTo>
                <a:lnTo>
                  <a:pt x="254" y="36"/>
                </a:lnTo>
                <a:lnTo>
                  <a:pt x="254" y="36"/>
                </a:lnTo>
                <a:lnTo>
                  <a:pt x="253" y="36"/>
                </a:lnTo>
                <a:lnTo>
                  <a:pt x="253" y="35"/>
                </a:lnTo>
                <a:lnTo>
                  <a:pt x="253" y="35"/>
                </a:lnTo>
                <a:lnTo>
                  <a:pt x="253" y="35"/>
                </a:lnTo>
                <a:lnTo>
                  <a:pt x="252" y="35"/>
                </a:lnTo>
                <a:lnTo>
                  <a:pt x="252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4"/>
                </a:lnTo>
                <a:lnTo>
                  <a:pt x="250" y="34"/>
                </a:lnTo>
                <a:lnTo>
                  <a:pt x="250" y="35"/>
                </a:lnTo>
                <a:lnTo>
                  <a:pt x="249" y="35"/>
                </a:lnTo>
                <a:lnTo>
                  <a:pt x="249" y="35"/>
                </a:lnTo>
                <a:lnTo>
                  <a:pt x="249" y="35"/>
                </a:lnTo>
                <a:lnTo>
                  <a:pt x="248" y="36"/>
                </a:lnTo>
                <a:lnTo>
                  <a:pt x="248" y="36"/>
                </a:lnTo>
                <a:lnTo>
                  <a:pt x="248" y="36"/>
                </a:lnTo>
                <a:lnTo>
                  <a:pt x="248" y="37"/>
                </a:lnTo>
                <a:lnTo>
                  <a:pt x="247" y="37"/>
                </a:lnTo>
                <a:lnTo>
                  <a:pt x="247" y="37"/>
                </a:lnTo>
                <a:lnTo>
                  <a:pt x="247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1"/>
                </a:lnTo>
                <a:lnTo>
                  <a:pt x="244" y="41"/>
                </a:lnTo>
                <a:lnTo>
                  <a:pt x="244" y="41"/>
                </a:lnTo>
                <a:lnTo>
                  <a:pt x="243" y="41"/>
                </a:lnTo>
                <a:lnTo>
                  <a:pt x="243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1" y="41"/>
                </a:lnTo>
                <a:lnTo>
                  <a:pt x="241" y="42"/>
                </a:lnTo>
                <a:lnTo>
                  <a:pt x="241" y="42"/>
                </a:lnTo>
                <a:lnTo>
                  <a:pt x="241" y="42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4"/>
                </a:lnTo>
                <a:lnTo>
                  <a:pt x="241" y="44"/>
                </a:lnTo>
                <a:lnTo>
                  <a:pt x="241" y="45"/>
                </a:lnTo>
                <a:lnTo>
                  <a:pt x="241" y="45"/>
                </a:lnTo>
                <a:lnTo>
                  <a:pt x="241" y="45"/>
                </a:lnTo>
                <a:lnTo>
                  <a:pt x="241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7"/>
                </a:lnTo>
                <a:lnTo>
                  <a:pt x="240" y="47"/>
                </a:lnTo>
                <a:lnTo>
                  <a:pt x="240" y="47"/>
                </a:lnTo>
                <a:lnTo>
                  <a:pt x="240" y="47"/>
                </a:lnTo>
                <a:lnTo>
                  <a:pt x="239" y="47"/>
                </a:lnTo>
                <a:lnTo>
                  <a:pt x="239" y="48"/>
                </a:lnTo>
                <a:lnTo>
                  <a:pt x="238" y="48"/>
                </a:lnTo>
                <a:lnTo>
                  <a:pt x="238" y="49"/>
                </a:lnTo>
                <a:lnTo>
                  <a:pt x="238" y="49"/>
                </a:lnTo>
                <a:lnTo>
                  <a:pt x="238" y="49"/>
                </a:lnTo>
                <a:lnTo>
                  <a:pt x="238" y="50"/>
                </a:lnTo>
                <a:lnTo>
                  <a:pt x="238" y="50"/>
                </a:lnTo>
                <a:lnTo>
                  <a:pt x="238" y="50"/>
                </a:lnTo>
                <a:lnTo>
                  <a:pt x="238" y="51"/>
                </a:lnTo>
                <a:lnTo>
                  <a:pt x="238" y="51"/>
                </a:lnTo>
                <a:lnTo>
                  <a:pt x="238" y="52"/>
                </a:lnTo>
                <a:lnTo>
                  <a:pt x="238" y="52"/>
                </a:lnTo>
                <a:lnTo>
                  <a:pt x="238" y="52"/>
                </a:lnTo>
                <a:lnTo>
                  <a:pt x="238" y="53"/>
                </a:lnTo>
                <a:lnTo>
                  <a:pt x="238" y="53"/>
                </a:lnTo>
                <a:lnTo>
                  <a:pt x="238" y="53"/>
                </a:lnTo>
                <a:lnTo>
                  <a:pt x="238" y="54"/>
                </a:lnTo>
                <a:lnTo>
                  <a:pt x="237" y="54"/>
                </a:lnTo>
                <a:lnTo>
                  <a:pt x="237" y="54"/>
                </a:lnTo>
                <a:lnTo>
                  <a:pt x="237" y="54"/>
                </a:lnTo>
                <a:lnTo>
                  <a:pt x="237" y="55"/>
                </a:lnTo>
                <a:lnTo>
                  <a:pt x="236" y="55"/>
                </a:lnTo>
                <a:lnTo>
                  <a:pt x="236" y="55"/>
                </a:lnTo>
                <a:lnTo>
                  <a:pt x="236" y="56"/>
                </a:lnTo>
                <a:lnTo>
                  <a:pt x="236" y="56"/>
                </a:lnTo>
                <a:lnTo>
                  <a:pt x="235" y="57"/>
                </a:lnTo>
                <a:lnTo>
                  <a:pt x="235" y="57"/>
                </a:lnTo>
                <a:lnTo>
                  <a:pt x="235" y="57"/>
                </a:lnTo>
                <a:lnTo>
                  <a:pt x="235" y="58"/>
                </a:lnTo>
                <a:lnTo>
                  <a:pt x="235" y="58"/>
                </a:lnTo>
                <a:lnTo>
                  <a:pt x="235" y="59"/>
                </a:lnTo>
                <a:lnTo>
                  <a:pt x="235" y="59"/>
                </a:lnTo>
                <a:lnTo>
                  <a:pt x="235" y="60"/>
                </a:lnTo>
                <a:lnTo>
                  <a:pt x="236" y="60"/>
                </a:lnTo>
                <a:lnTo>
                  <a:pt x="236" y="60"/>
                </a:lnTo>
                <a:lnTo>
                  <a:pt x="236" y="61"/>
                </a:lnTo>
                <a:lnTo>
                  <a:pt x="236" y="61"/>
                </a:lnTo>
                <a:lnTo>
                  <a:pt x="236" y="61"/>
                </a:lnTo>
                <a:lnTo>
                  <a:pt x="236" y="61"/>
                </a:lnTo>
                <a:lnTo>
                  <a:pt x="236" y="62"/>
                </a:lnTo>
                <a:lnTo>
                  <a:pt x="236" y="62"/>
                </a:lnTo>
                <a:lnTo>
                  <a:pt x="236" y="62"/>
                </a:lnTo>
                <a:lnTo>
                  <a:pt x="236" y="62"/>
                </a:lnTo>
                <a:lnTo>
                  <a:pt x="236" y="63"/>
                </a:lnTo>
                <a:lnTo>
                  <a:pt x="236" y="63"/>
                </a:lnTo>
                <a:lnTo>
                  <a:pt x="236" y="63"/>
                </a:lnTo>
                <a:lnTo>
                  <a:pt x="236" y="64"/>
                </a:lnTo>
                <a:lnTo>
                  <a:pt x="236" y="64"/>
                </a:lnTo>
                <a:lnTo>
                  <a:pt x="237" y="65"/>
                </a:lnTo>
                <a:lnTo>
                  <a:pt x="237" y="65"/>
                </a:lnTo>
                <a:lnTo>
                  <a:pt x="238" y="65"/>
                </a:lnTo>
                <a:lnTo>
                  <a:pt x="238" y="65"/>
                </a:lnTo>
                <a:lnTo>
                  <a:pt x="238" y="65"/>
                </a:lnTo>
                <a:lnTo>
                  <a:pt x="239" y="65"/>
                </a:lnTo>
                <a:lnTo>
                  <a:pt x="239" y="66"/>
                </a:lnTo>
                <a:lnTo>
                  <a:pt x="239" y="66"/>
                </a:lnTo>
                <a:lnTo>
                  <a:pt x="239" y="66"/>
                </a:lnTo>
                <a:lnTo>
                  <a:pt x="239" y="67"/>
                </a:lnTo>
                <a:lnTo>
                  <a:pt x="239" y="67"/>
                </a:lnTo>
                <a:lnTo>
                  <a:pt x="239" y="68"/>
                </a:lnTo>
                <a:lnTo>
                  <a:pt x="239" y="68"/>
                </a:lnTo>
                <a:lnTo>
                  <a:pt x="238" y="68"/>
                </a:lnTo>
                <a:lnTo>
                  <a:pt x="238" y="69"/>
                </a:lnTo>
                <a:lnTo>
                  <a:pt x="238" y="69"/>
                </a:lnTo>
                <a:lnTo>
                  <a:pt x="238" y="70"/>
                </a:lnTo>
                <a:lnTo>
                  <a:pt x="238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40" y="70"/>
                </a:lnTo>
                <a:lnTo>
                  <a:pt x="240" y="71"/>
                </a:lnTo>
                <a:lnTo>
                  <a:pt x="240" y="71"/>
                </a:lnTo>
                <a:lnTo>
                  <a:pt x="241" y="71"/>
                </a:lnTo>
                <a:lnTo>
                  <a:pt x="241" y="71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2" y="72"/>
                </a:lnTo>
                <a:lnTo>
                  <a:pt x="242" y="73"/>
                </a:lnTo>
                <a:lnTo>
                  <a:pt x="242" y="73"/>
                </a:lnTo>
                <a:lnTo>
                  <a:pt x="242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5"/>
                </a:lnTo>
                <a:lnTo>
                  <a:pt x="244" y="75"/>
                </a:lnTo>
                <a:lnTo>
                  <a:pt x="244" y="76"/>
                </a:lnTo>
                <a:lnTo>
                  <a:pt x="244" y="76"/>
                </a:lnTo>
                <a:lnTo>
                  <a:pt x="244" y="76"/>
                </a:lnTo>
                <a:lnTo>
                  <a:pt x="244" y="77"/>
                </a:lnTo>
                <a:lnTo>
                  <a:pt x="244" y="77"/>
                </a:lnTo>
                <a:lnTo>
                  <a:pt x="244" y="78"/>
                </a:lnTo>
                <a:lnTo>
                  <a:pt x="244" y="78"/>
                </a:lnTo>
                <a:lnTo>
                  <a:pt x="244" y="78"/>
                </a:lnTo>
                <a:lnTo>
                  <a:pt x="244" y="79"/>
                </a:lnTo>
                <a:lnTo>
                  <a:pt x="244" y="79"/>
                </a:lnTo>
                <a:lnTo>
                  <a:pt x="244" y="80"/>
                </a:lnTo>
                <a:lnTo>
                  <a:pt x="243" y="80"/>
                </a:lnTo>
                <a:lnTo>
                  <a:pt x="243" y="80"/>
                </a:lnTo>
                <a:lnTo>
                  <a:pt x="243" y="80"/>
                </a:lnTo>
                <a:lnTo>
                  <a:pt x="243" y="81"/>
                </a:lnTo>
                <a:lnTo>
                  <a:pt x="242" y="81"/>
                </a:lnTo>
                <a:lnTo>
                  <a:pt x="242" y="81"/>
                </a:lnTo>
                <a:lnTo>
                  <a:pt x="242" y="82"/>
                </a:lnTo>
                <a:lnTo>
                  <a:pt x="242" y="82"/>
                </a:lnTo>
                <a:lnTo>
                  <a:pt x="243" y="82"/>
                </a:lnTo>
                <a:lnTo>
                  <a:pt x="243" y="82"/>
                </a:lnTo>
                <a:lnTo>
                  <a:pt x="243" y="83"/>
                </a:lnTo>
                <a:lnTo>
                  <a:pt x="243" y="83"/>
                </a:lnTo>
                <a:lnTo>
                  <a:pt x="243" y="84"/>
                </a:lnTo>
                <a:lnTo>
                  <a:pt x="243" y="84"/>
                </a:lnTo>
                <a:lnTo>
                  <a:pt x="243" y="84"/>
                </a:lnTo>
                <a:lnTo>
                  <a:pt x="243" y="85"/>
                </a:lnTo>
                <a:lnTo>
                  <a:pt x="244" y="85"/>
                </a:lnTo>
                <a:lnTo>
                  <a:pt x="244" y="86"/>
                </a:lnTo>
                <a:lnTo>
                  <a:pt x="244" y="86"/>
                </a:lnTo>
                <a:lnTo>
                  <a:pt x="244" y="87"/>
                </a:lnTo>
                <a:lnTo>
                  <a:pt x="244" y="87"/>
                </a:lnTo>
                <a:lnTo>
                  <a:pt x="245" y="87"/>
                </a:lnTo>
                <a:lnTo>
                  <a:pt x="245" y="87"/>
                </a:lnTo>
                <a:lnTo>
                  <a:pt x="245" y="88"/>
                </a:lnTo>
                <a:lnTo>
                  <a:pt x="245" y="88"/>
                </a:lnTo>
                <a:lnTo>
                  <a:pt x="245" y="88"/>
                </a:lnTo>
                <a:lnTo>
                  <a:pt x="245" y="89"/>
                </a:lnTo>
                <a:lnTo>
                  <a:pt x="246" y="89"/>
                </a:lnTo>
                <a:lnTo>
                  <a:pt x="246" y="90"/>
                </a:lnTo>
                <a:lnTo>
                  <a:pt x="246" y="90"/>
                </a:lnTo>
                <a:lnTo>
                  <a:pt x="246" y="90"/>
                </a:lnTo>
                <a:lnTo>
                  <a:pt x="246" y="91"/>
                </a:lnTo>
                <a:lnTo>
                  <a:pt x="246" y="91"/>
                </a:lnTo>
                <a:lnTo>
                  <a:pt x="246" y="91"/>
                </a:lnTo>
                <a:lnTo>
                  <a:pt x="246" y="92"/>
                </a:lnTo>
                <a:lnTo>
                  <a:pt x="246" y="92"/>
                </a:lnTo>
                <a:lnTo>
                  <a:pt x="246" y="93"/>
                </a:lnTo>
                <a:lnTo>
                  <a:pt x="246" y="93"/>
                </a:lnTo>
                <a:lnTo>
                  <a:pt x="246" y="93"/>
                </a:lnTo>
                <a:lnTo>
                  <a:pt x="246" y="93"/>
                </a:lnTo>
                <a:lnTo>
                  <a:pt x="246" y="94"/>
                </a:lnTo>
                <a:lnTo>
                  <a:pt x="245" y="94"/>
                </a:lnTo>
                <a:lnTo>
                  <a:pt x="245" y="94"/>
                </a:lnTo>
                <a:lnTo>
                  <a:pt x="245" y="95"/>
                </a:lnTo>
                <a:lnTo>
                  <a:pt x="245" y="95"/>
                </a:lnTo>
                <a:lnTo>
                  <a:pt x="245" y="95"/>
                </a:lnTo>
                <a:lnTo>
                  <a:pt x="245" y="95"/>
                </a:lnTo>
                <a:lnTo>
                  <a:pt x="245" y="96"/>
                </a:lnTo>
                <a:lnTo>
                  <a:pt x="245" y="96"/>
                </a:lnTo>
                <a:lnTo>
                  <a:pt x="244" y="97"/>
                </a:lnTo>
                <a:lnTo>
                  <a:pt x="244" y="97"/>
                </a:lnTo>
                <a:lnTo>
                  <a:pt x="244" y="97"/>
                </a:lnTo>
                <a:lnTo>
                  <a:pt x="244" y="98"/>
                </a:lnTo>
                <a:lnTo>
                  <a:pt x="243" y="98"/>
                </a:lnTo>
                <a:lnTo>
                  <a:pt x="243" y="98"/>
                </a:lnTo>
                <a:lnTo>
                  <a:pt x="242" y="98"/>
                </a:lnTo>
                <a:lnTo>
                  <a:pt x="242" y="98"/>
                </a:lnTo>
                <a:lnTo>
                  <a:pt x="241" y="98"/>
                </a:lnTo>
                <a:lnTo>
                  <a:pt x="241" y="98"/>
                </a:lnTo>
                <a:lnTo>
                  <a:pt x="241" y="99"/>
                </a:lnTo>
                <a:lnTo>
                  <a:pt x="241" y="99"/>
                </a:lnTo>
                <a:lnTo>
                  <a:pt x="241" y="99"/>
                </a:lnTo>
                <a:lnTo>
                  <a:pt x="241" y="99"/>
                </a:lnTo>
                <a:lnTo>
                  <a:pt x="241" y="99"/>
                </a:lnTo>
                <a:lnTo>
                  <a:pt x="240" y="99"/>
                </a:lnTo>
                <a:lnTo>
                  <a:pt x="240" y="100"/>
                </a:lnTo>
                <a:lnTo>
                  <a:pt x="239" y="100"/>
                </a:lnTo>
                <a:lnTo>
                  <a:pt x="239" y="100"/>
                </a:lnTo>
                <a:lnTo>
                  <a:pt x="238" y="100"/>
                </a:lnTo>
                <a:lnTo>
                  <a:pt x="238" y="100"/>
                </a:lnTo>
                <a:lnTo>
                  <a:pt x="238" y="101"/>
                </a:lnTo>
                <a:lnTo>
                  <a:pt x="238" y="101"/>
                </a:lnTo>
                <a:lnTo>
                  <a:pt x="238" y="102"/>
                </a:lnTo>
                <a:lnTo>
                  <a:pt x="239" y="102"/>
                </a:lnTo>
                <a:lnTo>
                  <a:pt x="239" y="102"/>
                </a:lnTo>
                <a:lnTo>
                  <a:pt x="239" y="102"/>
                </a:lnTo>
                <a:lnTo>
                  <a:pt x="239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104"/>
                </a:lnTo>
                <a:lnTo>
                  <a:pt x="240" y="104"/>
                </a:lnTo>
                <a:lnTo>
                  <a:pt x="240" y="104"/>
                </a:lnTo>
                <a:lnTo>
                  <a:pt x="240" y="105"/>
                </a:lnTo>
                <a:lnTo>
                  <a:pt x="240" y="105"/>
                </a:lnTo>
                <a:lnTo>
                  <a:pt x="239" y="105"/>
                </a:lnTo>
                <a:lnTo>
                  <a:pt x="239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40" y="107"/>
                </a:lnTo>
                <a:lnTo>
                  <a:pt x="240" y="107"/>
                </a:lnTo>
                <a:lnTo>
                  <a:pt x="240" y="107"/>
                </a:lnTo>
                <a:lnTo>
                  <a:pt x="241" y="106"/>
                </a:lnTo>
                <a:lnTo>
                  <a:pt x="241" y="106"/>
                </a:lnTo>
                <a:lnTo>
                  <a:pt x="241" y="106"/>
                </a:lnTo>
                <a:lnTo>
                  <a:pt x="241" y="106"/>
                </a:lnTo>
                <a:lnTo>
                  <a:pt x="241" y="106"/>
                </a:lnTo>
                <a:lnTo>
                  <a:pt x="242" y="106"/>
                </a:lnTo>
                <a:lnTo>
                  <a:pt x="242" y="106"/>
                </a:lnTo>
                <a:lnTo>
                  <a:pt x="243" y="106"/>
                </a:lnTo>
                <a:lnTo>
                  <a:pt x="243" y="106"/>
                </a:lnTo>
                <a:lnTo>
                  <a:pt x="243" y="106"/>
                </a:lnTo>
                <a:lnTo>
                  <a:pt x="244" y="106"/>
                </a:lnTo>
                <a:lnTo>
                  <a:pt x="244" y="106"/>
                </a:lnTo>
                <a:lnTo>
                  <a:pt x="245" y="107"/>
                </a:lnTo>
                <a:lnTo>
                  <a:pt x="245" y="107"/>
                </a:lnTo>
                <a:lnTo>
                  <a:pt x="245" y="107"/>
                </a:lnTo>
                <a:lnTo>
                  <a:pt x="246" y="107"/>
                </a:lnTo>
                <a:lnTo>
                  <a:pt x="246" y="107"/>
                </a:lnTo>
                <a:lnTo>
                  <a:pt x="246" y="107"/>
                </a:lnTo>
                <a:lnTo>
                  <a:pt x="247" y="107"/>
                </a:lnTo>
                <a:lnTo>
                  <a:pt x="247" y="108"/>
                </a:lnTo>
                <a:lnTo>
                  <a:pt x="247" y="108"/>
                </a:lnTo>
                <a:lnTo>
                  <a:pt x="247" y="109"/>
                </a:lnTo>
                <a:lnTo>
                  <a:pt x="247" y="109"/>
                </a:lnTo>
                <a:lnTo>
                  <a:pt x="247" y="110"/>
                </a:lnTo>
                <a:lnTo>
                  <a:pt x="247" y="110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2"/>
                </a:lnTo>
                <a:lnTo>
                  <a:pt x="248" y="112"/>
                </a:lnTo>
                <a:lnTo>
                  <a:pt x="248" y="112"/>
                </a:lnTo>
                <a:lnTo>
                  <a:pt x="248" y="112"/>
                </a:lnTo>
                <a:lnTo>
                  <a:pt x="249" y="112"/>
                </a:lnTo>
                <a:lnTo>
                  <a:pt x="249" y="112"/>
                </a:lnTo>
                <a:lnTo>
                  <a:pt x="249" y="113"/>
                </a:lnTo>
                <a:lnTo>
                  <a:pt x="249" y="113"/>
                </a:lnTo>
                <a:lnTo>
                  <a:pt x="249" y="114"/>
                </a:lnTo>
                <a:lnTo>
                  <a:pt x="249" y="114"/>
                </a:lnTo>
                <a:lnTo>
                  <a:pt x="249" y="115"/>
                </a:lnTo>
                <a:lnTo>
                  <a:pt x="249" y="115"/>
                </a:lnTo>
                <a:lnTo>
                  <a:pt x="248" y="115"/>
                </a:lnTo>
                <a:lnTo>
                  <a:pt x="248" y="115"/>
                </a:lnTo>
                <a:lnTo>
                  <a:pt x="248" y="116"/>
                </a:lnTo>
                <a:lnTo>
                  <a:pt x="248" y="116"/>
                </a:lnTo>
                <a:lnTo>
                  <a:pt x="248" y="116"/>
                </a:lnTo>
                <a:lnTo>
                  <a:pt x="248" y="117"/>
                </a:lnTo>
                <a:lnTo>
                  <a:pt x="248" y="117"/>
                </a:lnTo>
                <a:lnTo>
                  <a:pt x="247" y="117"/>
                </a:lnTo>
                <a:lnTo>
                  <a:pt x="247" y="118"/>
                </a:lnTo>
                <a:lnTo>
                  <a:pt x="246" y="118"/>
                </a:lnTo>
                <a:lnTo>
                  <a:pt x="246" y="118"/>
                </a:lnTo>
                <a:lnTo>
                  <a:pt x="245" y="118"/>
                </a:lnTo>
                <a:lnTo>
                  <a:pt x="245" y="118"/>
                </a:lnTo>
                <a:lnTo>
                  <a:pt x="245" y="118"/>
                </a:lnTo>
                <a:lnTo>
                  <a:pt x="245" y="119"/>
                </a:lnTo>
                <a:lnTo>
                  <a:pt x="245" y="119"/>
                </a:lnTo>
                <a:lnTo>
                  <a:pt x="245" y="120"/>
                </a:lnTo>
                <a:lnTo>
                  <a:pt x="245" y="120"/>
                </a:lnTo>
                <a:lnTo>
                  <a:pt x="244" y="120"/>
                </a:lnTo>
                <a:lnTo>
                  <a:pt x="244" y="120"/>
                </a:lnTo>
                <a:lnTo>
                  <a:pt x="244" y="121"/>
                </a:lnTo>
                <a:lnTo>
                  <a:pt x="244" y="121"/>
                </a:lnTo>
                <a:lnTo>
                  <a:pt x="243" y="122"/>
                </a:lnTo>
                <a:lnTo>
                  <a:pt x="243" y="122"/>
                </a:lnTo>
                <a:lnTo>
                  <a:pt x="243" y="123"/>
                </a:lnTo>
                <a:lnTo>
                  <a:pt x="243" y="123"/>
                </a:lnTo>
                <a:lnTo>
                  <a:pt x="243" y="124"/>
                </a:lnTo>
                <a:lnTo>
                  <a:pt x="243" y="124"/>
                </a:lnTo>
                <a:lnTo>
                  <a:pt x="243" y="124"/>
                </a:lnTo>
                <a:lnTo>
                  <a:pt x="243" y="125"/>
                </a:lnTo>
                <a:lnTo>
                  <a:pt x="243" y="125"/>
                </a:lnTo>
                <a:lnTo>
                  <a:pt x="244" y="125"/>
                </a:lnTo>
                <a:lnTo>
                  <a:pt x="244" y="125"/>
                </a:lnTo>
                <a:lnTo>
                  <a:pt x="244" y="126"/>
                </a:lnTo>
                <a:lnTo>
                  <a:pt x="244" y="126"/>
                </a:lnTo>
                <a:lnTo>
                  <a:pt x="244" y="127"/>
                </a:lnTo>
                <a:lnTo>
                  <a:pt x="244" y="127"/>
                </a:lnTo>
                <a:lnTo>
                  <a:pt x="244" y="127"/>
                </a:lnTo>
                <a:lnTo>
                  <a:pt x="244" y="128"/>
                </a:lnTo>
                <a:lnTo>
                  <a:pt x="245" y="128"/>
                </a:lnTo>
                <a:lnTo>
                  <a:pt x="244" y="128"/>
                </a:lnTo>
                <a:lnTo>
                  <a:pt x="244" y="128"/>
                </a:lnTo>
                <a:lnTo>
                  <a:pt x="244" y="128"/>
                </a:lnTo>
                <a:lnTo>
                  <a:pt x="244" y="128"/>
                </a:lnTo>
                <a:lnTo>
                  <a:pt x="244" y="129"/>
                </a:lnTo>
                <a:lnTo>
                  <a:pt x="243" y="129"/>
                </a:lnTo>
                <a:lnTo>
                  <a:pt x="243" y="129"/>
                </a:lnTo>
                <a:lnTo>
                  <a:pt x="243" y="130"/>
                </a:lnTo>
                <a:lnTo>
                  <a:pt x="243" y="130"/>
                </a:lnTo>
                <a:lnTo>
                  <a:pt x="243" y="130"/>
                </a:lnTo>
                <a:lnTo>
                  <a:pt x="242" y="130"/>
                </a:lnTo>
                <a:lnTo>
                  <a:pt x="242" y="131"/>
                </a:lnTo>
                <a:lnTo>
                  <a:pt x="242" y="131"/>
                </a:lnTo>
                <a:lnTo>
                  <a:pt x="242" y="131"/>
                </a:lnTo>
                <a:lnTo>
                  <a:pt x="241" y="131"/>
                </a:lnTo>
                <a:lnTo>
                  <a:pt x="241" y="132"/>
                </a:lnTo>
                <a:lnTo>
                  <a:pt x="241" y="132"/>
                </a:lnTo>
                <a:lnTo>
                  <a:pt x="241" y="132"/>
                </a:lnTo>
                <a:lnTo>
                  <a:pt x="241" y="132"/>
                </a:lnTo>
                <a:lnTo>
                  <a:pt x="241" y="132"/>
                </a:lnTo>
                <a:lnTo>
                  <a:pt x="240" y="132"/>
                </a:lnTo>
                <a:lnTo>
                  <a:pt x="240" y="133"/>
                </a:lnTo>
                <a:lnTo>
                  <a:pt x="240" y="133"/>
                </a:lnTo>
                <a:lnTo>
                  <a:pt x="240" y="133"/>
                </a:lnTo>
                <a:lnTo>
                  <a:pt x="239" y="134"/>
                </a:lnTo>
                <a:lnTo>
                  <a:pt x="239" y="134"/>
                </a:lnTo>
                <a:lnTo>
                  <a:pt x="239" y="134"/>
                </a:lnTo>
                <a:lnTo>
                  <a:pt x="238" y="134"/>
                </a:lnTo>
                <a:lnTo>
                  <a:pt x="238" y="134"/>
                </a:lnTo>
                <a:lnTo>
                  <a:pt x="238" y="134"/>
                </a:lnTo>
                <a:lnTo>
                  <a:pt x="237" y="134"/>
                </a:lnTo>
                <a:lnTo>
                  <a:pt x="237" y="134"/>
                </a:lnTo>
                <a:lnTo>
                  <a:pt x="237" y="134"/>
                </a:lnTo>
                <a:lnTo>
                  <a:pt x="236" y="134"/>
                </a:lnTo>
                <a:lnTo>
                  <a:pt x="236" y="135"/>
                </a:lnTo>
                <a:lnTo>
                  <a:pt x="236" y="135"/>
                </a:lnTo>
                <a:lnTo>
                  <a:pt x="235" y="135"/>
                </a:lnTo>
                <a:lnTo>
                  <a:pt x="235" y="136"/>
                </a:lnTo>
                <a:lnTo>
                  <a:pt x="235" y="136"/>
                </a:lnTo>
                <a:lnTo>
                  <a:pt x="235" y="136"/>
                </a:lnTo>
                <a:lnTo>
                  <a:pt x="234" y="136"/>
                </a:lnTo>
                <a:lnTo>
                  <a:pt x="234" y="136"/>
                </a:lnTo>
                <a:lnTo>
                  <a:pt x="233" y="136"/>
                </a:lnTo>
                <a:lnTo>
                  <a:pt x="233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8"/>
                </a:lnTo>
                <a:lnTo>
                  <a:pt x="232" y="138"/>
                </a:lnTo>
                <a:lnTo>
                  <a:pt x="232" y="139"/>
                </a:lnTo>
                <a:lnTo>
                  <a:pt x="231" y="139"/>
                </a:lnTo>
                <a:lnTo>
                  <a:pt x="231" y="139"/>
                </a:lnTo>
                <a:lnTo>
                  <a:pt x="231" y="140"/>
                </a:lnTo>
                <a:lnTo>
                  <a:pt x="231" y="140"/>
                </a:lnTo>
                <a:lnTo>
                  <a:pt x="231" y="140"/>
                </a:lnTo>
                <a:lnTo>
                  <a:pt x="231" y="141"/>
                </a:lnTo>
                <a:lnTo>
                  <a:pt x="230" y="141"/>
                </a:lnTo>
                <a:lnTo>
                  <a:pt x="230" y="141"/>
                </a:lnTo>
                <a:lnTo>
                  <a:pt x="230" y="141"/>
                </a:lnTo>
                <a:lnTo>
                  <a:pt x="230" y="141"/>
                </a:lnTo>
                <a:lnTo>
                  <a:pt x="230" y="141"/>
                </a:lnTo>
                <a:lnTo>
                  <a:pt x="230" y="142"/>
                </a:lnTo>
                <a:lnTo>
                  <a:pt x="229" y="142"/>
                </a:lnTo>
                <a:lnTo>
                  <a:pt x="229" y="142"/>
                </a:lnTo>
                <a:lnTo>
                  <a:pt x="228" y="142"/>
                </a:lnTo>
                <a:lnTo>
                  <a:pt x="228" y="142"/>
                </a:lnTo>
                <a:lnTo>
                  <a:pt x="228" y="142"/>
                </a:lnTo>
                <a:lnTo>
                  <a:pt x="227" y="142"/>
                </a:lnTo>
                <a:lnTo>
                  <a:pt x="227" y="142"/>
                </a:lnTo>
                <a:lnTo>
                  <a:pt x="227" y="143"/>
                </a:lnTo>
                <a:lnTo>
                  <a:pt x="226" y="143"/>
                </a:lnTo>
                <a:lnTo>
                  <a:pt x="226" y="143"/>
                </a:lnTo>
                <a:lnTo>
                  <a:pt x="226" y="144"/>
                </a:lnTo>
                <a:lnTo>
                  <a:pt x="225" y="144"/>
                </a:lnTo>
                <a:lnTo>
                  <a:pt x="225" y="144"/>
                </a:lnTo>
                <a:lnTo>
                  <a:pt x="225" y="145"/>
                </a:lnTo>
                <a:lnTo>
                  <a:pt x="225" y="145"/>
                </a:lnTo>
                <a:lnTo>
                  <a:pt x="225" y="145"/>
                </a:lnTo>
                <a:lnTo>
                  <a:pt x="224" y="145"/>
                </a:lnTo>
                <a:lnTo>
                  <a:pt x="224" y="145"/>
                </a:lnTo>
                <a:lnTo>
                  <a:pt x="224" y="145"/>
                </a:lnTo>
                <a:lnTo>
                  <a:pt x="223" y="145"/>
                </a:lnTo>
                <a:lnTo>
                  <a:pt x="223" y="145"/>
                </a:lnTo>
                <a:lnTo>
                  <a:pt x="222" y="145"/>
                </a:lnTo>
                <a:lnTo>
                  <a:pt x="222" y="145"/>
                </a:lnTo>
                <a:lnTo>
                  <a:pt x="221" y="145"/>
                </a:lnTo>
                <a:lnTo>
                  <a:pt x="221" y="145"/>
                </a:lnTo>
                <a:lnTo>
                  <a:pt x="220" y="145"/>
                </a:lnTo>
                <a:lnTo>
                  <a:pt x="220" y="145"/>
                </a:lnTo>
                <a:lnTo>
                  <a:pt x="220" y="145"/>
                </a:lnTo>
                <a:lnTo>
                  <a:pt x="220" y="145"/>
                </a:lnTo>
                <a:lnTo>
                  <a:pt x="219" y="146"/>
                </a:lnTo>
                <a:lnTo>
                  <a:pt x="219" y="146"/>
                </a:lnTo>
                <a:lnTo>
                  <a:pt x="219" y="146"/>
                </a:lnTo>
                <a:lnTo>
                  <a:pt x="219" y="147"/>
                </a:lnTo>
                <a:lnTo>
                  <a:pt x="218" y="147"/>
                </a:lnTo>
                <a:lnTo>
                  <a:pt x="218" y="147"/>
                </a:lnTo>
                <a:lnTo>
                  <a:pt x="218" y="148"/>
                </a:lnTo>
                <a:lnTo>
                  <a:pt x="218" y="148"/>
                </a:lnTo>
                <a:lnTo>
                  <a:pt x="217" y="149"/>
                </a:lnTo>
                <a:lnTo>
                  <a:pt x="217" y="149"/>
                </a:lnTo>
                <a:lnTo>
                  <a:pt x="217" y="149"/>
                </a:lnTo>
                <a:lnTo>
                  <a:pt x="217" y="150"/>
                </a:lnTo>
                <a:lnTo>
                  <a:pt x="217" y="150"/>
                </a:lnTo>
                <a:lnTo>
                  <a:pt x="217" y="151"/>
                </a:lnTo>
                <a:lnTo>
                  <a:pt x="217" y="151"/>
                </a:lnTo>
                <a:lnTo>
                  <a:pt x="217" y="152"/>
                </a:lnTo>
                <a:lnTo>
                  <a:pt x="216" y="152"/>
                </a:lnTo>
                <a:lnTo>
                  <a:pt x="216" y="152"/>
                </a:lnTo>
                <a:lnTo>
                  <a:pt x="216" y="153"/>
                </a:lnTo>
                <a:lnTo>
                  <a:pt x="216" y="153"/>
                </a:lnTo>
                <a:lnTo>
                  <a:pt x="216" y="153"/>
                </a:lnTo>
                <a:lnTo>
                  <a:pt x="215" y="153"/>
                </a:lnTo>
                <a:lnTo>
                  <a:pt x="215" y="153"/>
                </a:lnTo>
                <a:lnTo>
                  <a:pt x="214" y="153"/>
                </a:lnTo>
                <a:lnTo>
                  <a:pt x="214" y="153"/>
                </a:lnTo>
                <a:lnTo>
                  <a:pt x="213" y="153"/>
                </a:lnTo>
                <a:lnTo>
                  <a:pt x="213" y="153"/>
                </a:lnTo>
                <a:lnTo>
                  <a:pt x="212" y="153"/>
                </a:lnTo>
                <a:lnTo>
                  <a:pt x="212" y="153"/>
                </a:lnTo>
                <a:lnTo>
                  <a:pt x="211" y="153"/>
                </a:lnTo>
                <a:lnTo>
                  <a:pt x="211" y="153"/>
                </a:lnTo>
                <a:lnTo>
                  <a:pt x="211" y="153"/>
                </a:lnTo>
                <a:lnTo>
                  <a:pt x="210" y="154"/>
                </a:lnTo>
                <a:lnTo>
                  <a:pt x="209" y="154"/>
                </a:lnTo>
                <a:lnTo>
                  <a:pt x="209" y="154"/>
                </a:lnTo>
                <a:lnTo>
                  <a:pt x="209" y="155"/>
                </a:lnTo>
                <a:lnTo>
                  <a:pt x="209" y="155"/>
                </a:lnTo>
                <a:lnTo>
                  <a:pt x="209" y="156"/>
                </a:lnTo>
                <a:lnTo>
                  <a:pt x="209" y="157"/>
                </a:lnTo>
                <a:lnTo>
                  <a:pt x="208" y="159"/>
                </a:lnTo>
                <a:lnTo>
                  <a:pt x="208" y="160"/>
                </a:lnTo>
                <a:lnTo>
                  <a:pt x="208" y="161"/>
                </a:lnTo>
                <a:lnTo>
                  <a:pt x="207" y="161"/>
                </a:lnTo>
                <a:lnTo>
                  <a:pt x="206" y="162"/>
                </a:lnTo>
                <a:lnTo>
                  <a:pt x="205" y="162"/>
                </a:lnTo>
                <a:lnTo>
                  <a:pt x="205" y="162"/>
                </a:lnTo>
                <a:lnTo>
                  <a:pt x="204" y="163"/>
                </a:lnTo>
                <a:lnTo>
                  <a:pt x="202" y="163"/>
                </a:lnTo>
                <a:lnTo>
                  <a:pt x="201" y="163"/>
                </a:lnTo>
                <a:lnTo>
                  <a:pt x="201" y="164"/>
                </a:lnTo>
                <a:lnTo>
                  <a:pt x="200" y="165"/>
                </a:lnTo>
                <a:lnTo>
                  <a:pt x="199" y="166"/>
                </a:lnTo>
                <a:lnTo>
                  <a:pt x="198" y="167"/>
                </a:lnTo>
                <a:lnTo>
                  <a:pt x="198" y="167"/>
                </a:lnTo>
                <a:lnTo>
                  <a:pt x="196" y="169"/>
                </a:lnTo>
                <a:lnTo>
                  <a:pt x="196" y="170"/>
                </a:lnTo>
                <a:lnTo>
                  <a:pt x="195" y="172"/>
                </a:lnTo>
                <a:lnTo>
                  <a:pt x="194" y="174"/>
                </a:lnTo>
                <a:lnTo>
                  <a:pt x="193" y="175"/>
                </a:lnTo>
                <a:lnTo>
                  <a:pt x="193" y="175"/>
                </a:lnTo>
                <a:lnTo>
                  <a:pt x="193" y="176"/>
                </a:lnTo>
                <a:lnTo>
                  <a:pt x="194" y="178"/>
                </a:lnTo>
                <a:lnTo>
                  <a:pt x="194" y="178"/>
                </a:lnTo>
                <a:lnTo>
                  <a:pt x="194" y="179"/>
                </a:lnTo>
                <a:lnTo>
                  <a:pt x="193" y="181"/>
                </a:lnTo>
                <a:lnTo>
                  <a:pt x="192" y="183"/>
                </a:lnTo>
                <a:lnTo>
                  <a:pt x="192" y="184"/>
                </a:lnTo>
                <a:lnTo>
                  <a:pt x="192" y="184"/>
                </a:lnTo>
                <a:lnTo>
                  <a:pt x="193" y="184"/>
                </a:lnTo>
                <a:lnTo>
                  <a:pt x="193" y="185"/>
                </a:lnTo>
                <a:lnTo>
                  <a:pt x="194" y="185"/>
                </a:lnTo>
                <a:lnTo>
                  <a:pt x="194" y="186"/>
                </a:lnTo>
                <a:lnTo>
                  <a:pt x="195" y="186"/>
                </a:lnTo>
                <a:lnTo>
                  <a:pt x="195" y="186"/>
                </a:lnTo>
                <a:lnTo>
                  <a:pt x="195" y="187"/>
                </a:lnTo>
                <a:lnTo>
                  <a:pt x="194" y="188"/>
                </a:lnTo>
                <a:lnTo>
                  <a:pt x="193" y="189"/>
                </a:lnTo>
                <a:lnTo>
                  <a:pt x="193" y="189"/>
                </a:lnTo>
                <a:lnTo>
                  <a:pt x="193" y="189"/>
                </a:lnTo>
                <a:lnTo>
                  <a:pt x="192" y="189"/>
                </a:lnTo>
                <a:lnTo>
                  <a:pt x="192" y="189"/>
                </a:lnTo>
                <a:lnTo>
                  <a:pt x="191" y="189"/>
                </a:lnTo>
                <a:lnTo>
                  <a:pt x="191" y="190"/>
                </a:lnTo>
                <a:lnTo>
                  <a:pt x="191" y="190"/>
                </a:lnTo>
                <a:lnTo>
                  <a:pt x="191" y="190"/>
                </a:lnTo>
                <a:lnTo>
                  <a:pt x="191" y="190"/>
                </a:lnTo>
                <a:lnTo>
                  <a:pt x="190" y="191"/>
                </a:lnTo>
                <a:lnTo>
                  <a:pt x="190" y="191"/>
                </a:lnTo>
                <a:lnTo>
                  <a:pt x="190" y="191"/>
                </a:lnTo>
                <a:lnTo>
                  <a:pt x="190" y="192"/>
                </a:lnTo>
                <a:lnTo>
                  <a:pt x="190" y="192"/>
                </a:lnTo>
                <a:lnTo>
                  <a:pt x="190" y="193"/>
                </a:lnTo>
                <a:lnTo>
                  <a:pt x="189" y="194"/>
                </a:lnTo>
                <a:lnTo>
                  <a:pt x="189" y="195"/>
                </a:lnTo>
                <a:lnTo>
                  <a:pt x="188" y="197"/>
                </a:lnTo>
                <a:lnTo>
                  <a:pt x="187" y="198"/>
                </a:lnTo>
                <a:lnTo>
                  <a:pt x="187" y="199"/>
                </a:lnTo>
                <a:lnTo>
                  <a:pt x="186" y="200"/>
                </a:lnTo>
                <a:lnTo>
                  <a:pt x="185" y="200"/>
                </a:lnTo>
                <a:lnTo>
                  <a:pt x="185" y="200"/>
                </a:lnTo>
                <a:lnTo>
                  <a:pt x="183" y="200"/>
                </a:lnTo>
                <a:lnTo>
                  <a:pt x="182" y="200"/>
                </a:lnTo>
                <a:lnTo>
                  <a:pt x="182" y="200"/>
                </a:lnTo>
                <a:lnTo>
                  <a:pt x="182" y="200"/>
                </a:lnTo>
                <a:lnTo>
                  <a:pt x="182" y="200"/>
                </a:lnTo>
                <a:lnTo>
                  <a:pt x="182" y="199"/>
                </a:lnTo>
                <a:lnTo>
                  <a:pt x="181" y="199"/>
                </a:lnTo>
                <a:lnTo>
                  <a:pt x="181" y="199"/>
                </a:lnTo>
                <a:lnTo>
                  <a:pt x="181" y="199"/>
                </a:lnTo>
                <a:lnTo>
                  <a:pt x="180" y="199"/>
                </a:lnTo>
                <a:lnTo>
                  <a:pt x="180" y="199"/>
                </a:lnTo>
                <a:lnTo>
                  <a:pt x="179" y="199"/>
                </a:lnTo>
                <a:lnTo>
                  <a:pt x="179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7" y="199"/>
                </a:lnTo>
                <a:lnTo>
                  <a:pt x="177" y="199"/>
                </a:lnTo>
                <a:lnTo>
                  <a:pt x="176" y="199"/>
                </a:lnTo>
                <a:lnTo>
                  <a:pt x="176" y="199"/>
                </a:lnTo>
                <a:lnTo>
                  <a:pt x="176" y="199"/>
                </a:lnTo>
                <a:lnTo>
                  <a:pt x="175" y="198"/>
                </a:lnTo>
                <a:lnTo>
                  <a:pt x="175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7"/>
                </a:lnTo>
                <a:lnTo>
                  <a:pt x="173" y="197"/>
                </a:lnTo>
                <a:lnTo>
                  <a:pt x="173" y="197"/>
                </a:lnTo>
                <a:lnTo>
                  <a:pt x="172" y="197"/>
                </a:lnTo>
                <a:lnTo>
                  <a:pt x="172" y="197"/>
                </a:lnTo>
                <a:lnTo>
                  <a:pt x="171" y="197"/>
                </a:lnTo>
                <a:lnTo>
                  <a:pt x="171" y="197"/>
                </a:lnTo>
                <a:lnTo>
                  <a:pt x="170" y="197"/>
                </a:lnTo>
                <a:lnTo>
                  <a:pt x="170" y="198"/>
                </a:lnTo>
                <a:lnTo>
                  <a:pt x="170" y="197"/>
                </a:lnTo>
                <a:lnTo>
                  <a:pt x="170" y="198"/>
                </a:lnTo>
                <a:lnTo>
                  <a:pt x="170" y="198"/>
                </a:lnTo>
                <a:lnTo>
                  <a:pt x="169" y="198"/>
                </a:lnTo>
                <a:lnTo>
                  <a:pt x="169" y="198"/>
                </a:lnTo>
                <a:lnTo>
                  <a:pt x="168" y="198"/>
                </a:lnTo>
                <a:lnTo>
                  <a:pt x="168" y="198"/>
                </a:lnTo>
                <a:lnTo>
                  <a:pt x="167" y="198"/>
                </a:lnTo>
                <a:lnTo>
                  <a:pt x="167" y="198"/>
                </a:lnTo>
                <a:lnTo>
                  <a:pt x="166" y="198"/>
                </a:lnTo>
                <a:lnTo>
                  <a:pt x="166" y="198"/>
                </a:lnTo>
                <a:lnTo>
                  <a:pt x="166" y="198"/>
                </a:lnTo>
                <a:lnTo>
                  <a:pt x="166" y="198"/>
                </a:lnTo>
                <a:lnTo>
                  <a:pt x="166" y="198"/>
                </a:lnTo>
                <a:lnTo>
                  <a:pt x="165" y="198"/>
                </a:lnTo>
                <a:lnTo>
                  <a:pt x="165" y="198"/>
                </a:lnTo>
                <a:lnTo>
                  <a:pt x="164" y="198"/>
                </a:lnTo>
                <a:lnTo>
                  <a:pt x="164" y="198"/>
                </a:lnTo>
                <a:lnTo>
                  <a:pt x="163" y="198"/>
                </a:lnTo>
                <a:lnTo>
                  <a:pt x="163" y="198"/>
                </a:lnTo>
                <a:lnTo>
                  <a:pt x="163" y="198"/>
                </a:lnTo>
                <a:lnTo>
                  <a:pt x="162" y="198"/>
                </a:lnTo>
                <a:lnTo>
                  <a:pt x="162" y="199"/>
                </a:lnTo>
                <a:lnTo>
                  <a:pt x="162" y="199"/>
                </a:lnTo>
                <a:lnTo>
                  <a:pt x="162" y="199"/>
                </a:lnTo>
                <a:lnTo>
                  <a:pt x="161" y="199"/>
                </a:lnTo>
                <a:lnTo>
                  <a:pt x="161" y="199"/>
                </a:lnTo>
                <a:lnTo>
                  <a:pt x="161" y="199"/>
                </a:lnTo>
                <a:lnTo>
                  <a:pt x="161" y="200"/>
                </a:lnTo>
                <a:lnTo>
                  <a:pt x="161" y="200"/>
                </a:lnTo>
                <a:lnTo>
                  <a:pt x="160" y="200"/>
                </a:lnTo>
                <a:lnTo>
                  <a:pt x="160" y="200"/>
                </a:lnTo>
                <a:lnTo>
                  <a:pt x="160" y="200"/>
                </a:lnTo>
                <a:lnTo>
                  <a:pt x="159" y="200"/>
                </a:lnTo>
                <a:lnTo>
                  <a:pt x="159" y="200"/>
                </a:lnTo>
                <a:lnTo>
                  <a:pt x="158" y="200"/>
                </a:lnTo>
                <a:lnTo>
                  <a:pt x="158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6" y="200"/>
                </a:lnTo>
                <a:lnTo>
                  <a:pt x="156" y="200"/>
                </a:lnTo>
                <a:lnTo>
                  <a:pt x="155" y="200"/>
                </a:lnTo>
                <a:lnTo>
                  <a:pt x="155" y="200"/>
                </a:lnTo>
                <a:lnTo>
                  <a:pt x="155" y="200"/>
                </a:lnTo>
                <a:lnTo>
                  <a:pt x="154" y="200"/>
                </a:lnTo>
                <a:lnTo>
                  <a:pt x="154" y="200"/>
                </a:lnTo>
                <a:lnTo>
                  <a:pt x="153" y="200"/>
                </a:lnTo>
                <a:lnTo>
                  <a:pt x="153" y="200"/>
                </a:lnTo>
                <a:lnTo>
                  <a:pt x="153" y="200"/>
                </a:lnTo>
                <a:lnTo>
                  <a:pt x="152" y="200"/>
                </a:lnTo>
                <a:lnTo>
                  <a:pt x="152" y="200"/>
                </a:lnTo>
                <a:lnTo>
                  <a:pt x="151" y="200"/>
                </a:lnTo>
                <a:lnTo>
                  <a:pt x="151" y="200"/>
                </a:lnTo>
                <a:lnTo>
                  <a:pt x="150" y="200"/>
                </a:lnTo>
                <a:lnTo>
                  <a:pt x="150" y="200"/>
                </a:lnTo>
                <a:lnTo>
                  <a:pt x="149" y="200"/>
                </a:lnTo>
                <a:lnTo>
                  <a:pt x="149" y="201"/>
                </a:lnTo>
                <a:lnTo>
                  <a:pt x="149" y="201"/>
                </a:lnTo>
                <a:lnTo>
                  <a:pt x="149" y="201"/>
                </a:lnTo>
                <a:lnTo>
                  <a:pt x="149" y="201"/>
                </a:lnTo>
                <a:lnTo>
                  <a:pt x="148" y="202"/>
                </a:lnTo>
                <a:lnTo>
                  <a:pt x="148" y="202"/>
                </a:lnTo>
                <a:lnTo>
                  <a:pt x="147" y="202"/>
                </a:lnTo>
                <a:lnTo>
                  <a:pt x="147" y="202"/>
                </a:lnTo>
                <a:lnTo>
                  <a:pt x="146" y="202"/>
                </a:lnTo>
                <a:lnTo>
                  <a:pt x="145" y="203"/>
                </a:lnTo>
                <a:lnTo>
                  <a:pt x="145" y="203"/>
                </a:lnTo>
                <a:lnTo>
                  <a:pt x="145" y="203"/>
                </a:lnTo>
                <a:lnTo>
                  <a:pt x="144" y="203"/>
                </a:lnTo>
                <a:lnTo>
                  <a:pt x="144" y="203"/>
                </a:lnTo>
                <a:lnTo>
                  <a:pt x="144" y="203"/>
                </a:lnTo>
                <a:lnTo>
                  <a:pt x="143" y="203"/>
                </a:lnTo>
                <a:lnTo>
                  <a:pt x="142" y="203"/>
                </a:lnTo>
                <a:lnTo>
                  <a:pt x="142" y="203"/>
                </a:lnTo>
                <a:lnTo>
                  <a:pt x="141" y="203"/>
                </a:lnTo>
                <a:lnTo>
                  <a:pt x="141" y="203"/>
                </a:lnTo>
                <a:lnTo>
                  <a:pt x="141" y="203"/>
                </a:lnTo>
                <a:lnTo>
                  <a:pt x="140" y="204"/>
                </a:lnTo>
                <a:lnTo>
                  <a:pt x="140" y="204"/>
                </a:lnTo>
                <a:lnTo>
                  <a:pt x="139" y="204"/>
                </a:lnTo>
                <a:lnTo>
                  <a:pt x="139" y="204"/>
                </a:lnTo>
                <a:lnTo>
                  <a:pt x="138" y="204"/>
                </a:lnTo>
                <a:lnTo>
                  <a:pt x="138" y="204"/>
                </a:lnTo>
                <a:lnTo>
                  <a:pt x="137" y="204"/>
                </a:lnTo>
                <a:lnTo>
                  <a:pt x="137" y="204"/>
                </a:lnTo>
                <a:lnTo>
                  <a:pt x="137" y="205"/>
                </a:lnTo>
                <a:lnTo>
                  <a:pt x="137" y="205"/>
                </a:lnTo>
                <a:lnTo>
                  <a:pt x="136" y="205"/>
                </a:lnTo>
                <a:lnTo>
                  <a:pt x="136" y="206"/>
                </a:lnTo>
                <a:lnTo>
                  <a:pt x="136" y="206"/>
                </a:lnTo>
                <a:lnTo>
                  <a:pt x="135" y="206"/>
                </a:lnTo>
                <a:lnTo>
                  <a:pt x="135" y="206"/>
                </a:lnTo>
                <a:lnTo>
                  <a:pt x="134" y="206"/>
                </a:lnTo>
                <a:lnTo>
                  <a:pt x="134" y="206"/>
                </a:lnTo>
                <a:lnTo>
                  <a:pt x="133" y="206"/>
                </a:lnTo>
                <a:lnTo>
                  <a:pt x="133" y="206"/>
                </a:lnTo>
                <a:lnTo>
                  <a:pt x="133" y="206"/>
                </a:lnTo>
                <a:lnTo>
                  <a:pt x="133" y="206"/>
                </a:lnTo>
                <a:lnTo>
                  <a:pt x="132" y="206"/>
                </a:lnTo>
                <a:lnTo>
                  <a:pt x="132" y="206"/>
                </a:lnTo>
                <a:lnTo>
                  <a:pt x="132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0" y="207"/>
                </a:lnTo>
                <a:lnTo>
                  <a:pt x="130" y="207"/>
                </a:lnTo>
                <a:lnTo>
                  <a:pt x="129" y="207"/>
                </a:lnTo>
                <a:lnTo>
                  <a:pt x="129" y="207"/>
                </a:lnTo>
                <a:lnTo>
                  <a:pt x="129" y="207"/>
                </a:lnTo>
                <a:lnTo>
                  <a:pt x="128" y="207"/>
                </a:lnTo>
                <a:lnTo>
                  <a:pt x="128" y="208"/>
                </a:lnTo>
                <a:lnTo>
                  <a:pt x="128" y="208"/>
                </a:lnTo>
                <a:lnTo>
                  <a:pt x="128" y="208"/>
                </a:lnTo>
                <a:lnTo>
                  <a:pt x="127" y="208"/>
                </a:lnTo>
                <a:lnTo>
                  <a:pt x="127" y="208"/>
                </a:lnTo>
                <a:lnTo>
                  <a:pt x="127" y="209"/>
                </a:lnTo>
                <a:lnTo>
                  <a:pt x="126" y="209"/>
                </a:lnTo>
                <a:lnTo>
                  <a:pt x="126" y="209"/>
                </a:lnTo>
                <a:lnTo>
                  <a:pt x="126" y="210"/>
                </a:lnTo>
                <a:lnTo>
                  <a:pt x="125" y="210"/>
                </a:lnTo>
                <a:lnTo>
                  <a:pt x="125" y="210"/>
                </a:lnTo>
                <a:lnTo>
                  <a:pt x="124" y="210"/>
                </a:lnTo>
                <a:lnTo>
                  <a:pt x="124" y="210"/>
                </a:lnTo>
                <a:lnTo>
                  <a:pt x="124" y="210"/>
                </a:lnTo>
                <a:lnTo>
                  <a:pt x="124" y="211"/>
                </a:lnTo>
                <a:lnTo>
                  <a:pt x="123" y="211"/>
                </a:lnTo>
                <a:lnTo>
                  <a:pt x="123" y="211"/>
                </a:lnTo>
                <a:lnTo>
                  <a:pt x="123" y="211"/>
                </a:lnTo>
                <a:lnTo>
                  <a:pt x="123" y="211"/>
                </a:lnTo>
                <a:lnTo>
                  <a:pt x="122" y="211"/>
                </a:lnTo>
                <a:lnTo>
                  <a:pt x="122" y="211"/>
                </a:lnTo>
                <a:lnTo>
                  <a:pt x="122" y="211"/>
                </a:lnTo>
                <a:lnTo>
                  <a:pt x="121" y="211"/>
                </a:lnTo>
                <a:lnTo>
                  <a:pt x="121" y="211"/>
                </a:lnTo>
                <a:lnTo>
                  <a:pt x="120" y="211"/>
                </a:lnTo>
                <a:lnTo>
                  <a:pt x="120" y="211"/>
                </a:lnTo>
                <a:lnTo>
                  <a:pt x="120" y="211"/>
                </a:lnTo>
                <a:lnTo>
                  <a:pt x="119" y="211"/>
                </a:lnTo>
                <a:lnTo>
                  <a:pt x="119" y="211"/>
                </a:lnTo>
                <a:lnTo>
                  <a:pt x="118" y="211"/>
                </a:lnTo>
                <a:lnTo>
                  <a:pt x="118" y="211"/>
                </a:lnTo>
                <a:lnTo>
                  <a:pt x="117" y="211"/>
                </a:lnTo>
                <a:lnTo>
                  <a:pt x="117" y="211"/>
                </a:lnTo>
                <a:lnTo>
                  <a:pt x="116" y="211"/>
                </a:lnTo>
                <a:lnTo>
                  <a:pt x="116" y="211"/>
                </a:lnTo>
                <a:lnTo>
                  <a:pt x="116" y="211"/>
                </a:lnTo>
                <a:lnTo>
                  <a:pt x="115" y="211"/>
                </a:lnTo>
                <a:lnTo>
                  <a:pt x="115" y="211"/>
                </a:lnTo>
                <a:lnTo>
                  <a:pt x="114" y="211"/>
                </a:lnTo>
                <a:lnTo>
                  <a:pt x="114" y="211"/>
                </a:lnTo>
                <a:lnTo>
                  <a:pt x="113" y="211"/>
                </a:lnTo>
                <a:lnTo>
                  <a:pt x="113" y="211"/>
                </a:lnTo>
                <a:lnTo>
                  <a:pt x="112" y="211"/>
                </a:lnTo>
                <a:lnTo>
                  <a:pt x="112" y="211"/>
                </a:lnTo>
                <a:lnTo>
                  <a:pt x="112" y="211"/>
                </a:lnTo>
                <a:lnTo>
                  <a:pt x="112" y="211"/>
                </a:lnTo>
                <a:lnTo>
                  <a:pt x="112" y="211"/>
                </a:lnTo>
                <a:lnTo>
                  <a:pt x="111" y="212"/>
                </a:lnTo>
                <a:lnTo>
                  <a:pt x="110" y="212"/>
                </a:lnTo>
                <a:lnTo>
                  <a:pt x="110" y="212"/>
                </a:lnTo>
                <a:lnTo>
                  <a:pt x="110" y="212"/>
                </a:lnTo>
                <a:lnTo>
                  <a:pt x="109" y="212"/>
                </a:lnTo>
                <a:lnTo>
                  <a:pt x="109" y="212"/>
                </a:lnTo>
                <a:lnTo>
                  <a:pt x="109" y="213"/>
                </a:lnTo>
                <a:lnTo>
                  <a:pt x="108" y="213"/>
                </a:lnTo>
                <a:lnTo>
                  <a:pt x="108" y="213"/>
                </a:lnTo>
                <a:lnTo>
                  <a:pt x="107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5"/>
                </a:lnTo>
                <a:lnTo>
                  <a:pt x="106" y="215"/>
                </a:lnTo>
                <a:lnTo>
                  <a:pt x="106" y="215"/>
                </a:lnTo>
                <a:lnTo>
                  <a:pt x="106" y="216"/>
                </a:lnTo>
                <a:lnTo>
                  <a:pt x="106" y="216"/>
                </a:lnTo>
                <a:lnTo>
                  <a:pt x="106" y="216"/>
                </a:lnTo>
                <a:lnTo>
                  <a:pt x="106" y="217"/>
                </a:lnTo>
                <a:lnTo>
                  <a:pt x="106" y="217"/>
                </a:lnTo>
                <a:lnTo>
                  <a:pt x="105" y="217"/>
                </a:lnTo>
                <a:lnTo>
                  <a:pt x="105" y="218"/>
                </a:lnTo>
                <a:lnTo>
                  <a:pt x="105" y="218"/>
                </a:lnTo>
                <a:lnTo>
                  <a:pt x="105" y="219"/>
                </a:lnTo>
                <a:lnTo>
                  <a:pt x="105" y="219"/>
                </a:lnTo>
                <a:lnTo>
                  <a:pt x="105" y="220"/>
                </a:lnTo>
                <a:lnTo>
                  <a:pt x="104" y="220"/>
                </a:lnTo>
                <a:lnTo>
                  <a:pt x="104" y="220"/>
                </a:lnTo>
                <a:lnTo>
                  <a:pt x="104" y="221"/>
                </a:lnTo>
                <a:lnTo>
                  <a:pt x="103" y="221"/>
                </a:lnTo>
                <a:lnTo>
                  <a:pt x="103" y="222"/>
                </a:lnTo>
                <a:lnTo>
                  <a:pt x="103" y="222"/>
                </a:lnTo>
                <a:lnTo>
                  <a:pt x="103" y="222"/>
                </a:lnTo>
                <a:lnTo>
                  <a:pt x="102" y="222"/>
                </a:lnTo>
                <a:lnTo>
                  <a:pt x="102" y="223"/>
                </a:lnTo>
                <a:lnTo>
                  <a:pt x="102" y="223"/>
                </a:lnTo>
                <a:lnTo>
                  <a:pt x="101" y="223"/>
                </a:lnTo>
                <a:lnTo>
                  <a:pt x="101" y="224"/>
                </a:lnTo>
                <a:lnTo>
                  <a:pt x="101" y="224"/>
                </a:lnTo>
                <a:lnTo>
                  <a:pt x="101" y="224"/>
                </a:lnTo>
                <a:lnTo>
                  <a:pt x="101" y="225"/>
                </a:lnTo>
                <a:lnTo>
                  <a:pt x="101" y="225"/>
                </a:lnTo>
                <a:lnTo>
                  <a:pt x="101" y="225"/>
                </a:lnTo>
                <a:lnTo>
                  <a:pt x="100" y="225"/>
                </a:lnTo>
                <a:lnTo>
                  <a:pt x="100" y="226"/>
                </a:lnTo>
                <a:lnTo>
                  <a:pt x="100" y="226"/>
                </a:lnTo>
                <a:lnTo>
                  <a:pt x="99" y="226"/>
                </a:lnTo>
                <a:lnTo>
                  <a:pt x="99" y="227"/>
                </a:lnTo>
                <a:lnTo>
                  <a:pt x="98" y="227"/>
                </a:lnTo>
                <a:lnTo>
                  <a:pt x="98" y="228"/>
                </a:lnTo>
                <a:lnTo>
                  <a:pt x="97" y="228"/>
                </a:lnTo>
                <a:lnTo>
                  <a:pt x="97" y="228"/>
                </a:lnTo>
                <a:lnTo>
                  <a:pt x="96" y="228"/>
                </a:lnTo>
                <a:lnTo>
                  <a:pt x="96" y="228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4" y="226"/>
                </a:lnTo>
                <a:lnTo>
                  <a:pt x="94" y="226"/>
                </a:lnTo>
                <a:lnTo>
                  <a:pt x="93" y="226"/>
                </a:lnTo>
                <a:lnTo>
                  <a:pt x="93" y="226"/>
                </a:lnTo>
                <a:lnTo>
                  <a:pt x="92" y="226"/>
                </a:lnTo>
                <a:lnTo>
                  <a:pt x="92" y="226"/>
                </a:lnTo>
                <a:lnTo>
                  <a:pt x="92" y="227"/>
                </a:lnTo>
                <a:lnTo>
                  <a:pt x="91" y="227"/>
                </a:lnTo>
                <a:lnTo>
                  <a:pt x="91" y="227"/>
                </a:lnTo>
                <a:lnTo>
                  <a:pt x="91" y="227"/>
                </a:lnTo>
                <a:lnTo>
                  <a:pt x="91" y="228"/>
                </a:lnTo>
                <a:lnTo>
                  <a:pt x="88" y="229"/>
                </a:lnTo>
                <a:lnTo>
                  <a:pt x="87" y="229"/>
                </a:lnTo>
                <a:lnTo>
                  <a:pt x="87" y="229"/>
                </a:lnTo>
                <a:lnTo>
                  <a:pt x="87" y="229"/>
                </a:lnTo>
                <a:lnTo>
                  <a:pt x="87" y="229"/>
                </a:lnTo>
                <a:lnTo>
                  <a:pt x="86" y="229"/>
                </a:lnTo>
                <a:lnTo>
                  <a:pt x="86" y="229"/>
                </a:lnTo>
                <a:lnTo>
                  <a:pt x="85" y="229"/>
                </a:lnTo>
                <a:lnTo>
                  <a:pt x="85" y="230"/>
                </a:lnTo>
                <a:lnTo>
                  <a:pt x="85" y="230"/>
                </a:lnTo>
                <a:lnTo>
                  <a:pt x="85" y="230"/>
                </a:lnTo>
                <a:lnTo>
                  <a:pt x="84" y="230"/>
                </a:lnTo>
                <a:lnTo>
                  <a:pt x="84" y="230"/>
                </a:lnTo>
                <a:lnTo>
                  <a:pt x="84" y="231"/>
                </a:lnTo>
                <a:lnTo>
                  <a:pt x="83" y="231"/>
                </a:lnTo>
                <a:lnTo>
                  <a:pt x="83" y="231"/>
                </a:lnTo>
                <a:lnTo>
                  <a:pt x="82" y="231"/>
                </a:lnTo>
                <a:lnTo>
                  <a:pt x="82" y="232"/>
                </a:lnTo>
                <a:lnTo>
                  <a:pt x="82" y="232"/>
                </a:lnTo>
                <a:lnTo>
                  <a:pt x="82" y="232"/>
                </a:lnTo>
                <a:lnTo>
                  <a:pt x="82" y="232"/>
                </a:lnTo>
                <a:lnTo>
                  <a:pt x="82" y="232"/>
                </a:lnTo>
                <a:lnTo>
                  <a:pt x="82" y="233"/>
                </a:lnTo>
                <a:lnTo>
                  <a:pt x="82" y="233"/>
                </a:lnTo>
                <a:lnTo>
                  <a:pt x="82" y="233"/>
                </a:lnTo>
                <a:lnTo>
                  <a:pt x="82" y="234"/>
                </a:lnTo>
                <a:lnTo>
                  <a:pt x="82" y="234"/>
                </a:lnTo>
                <a:lnTo>
                  <a:pt x="82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79" y="237"/>
                </a:lnTo>
                <a:lnTo>
                  <a:pt x="79" y="237"/>
                </a:lnTo>
                <a:lnTo>
                  <a:pt x="78" y="237"/>
                </a:lnTo>
                <a:lnTo>
                  <a:pt x="78" y="237"/>
                </a:lnTo>
                <a:lnTo>
                  <a:pt x="78" y="237"/>
                </a:lnTo>
                <a:lnTo>
                  <a:pt x="78" y="237"/>
                </a:lnTo>
                <a:lnTo>
                  <a:pt x="77" y="238"/>
                </a:lnTo>
                <a:lnTo>
                  <a:pt x="77" y="238"/>
                </a:lnTo>
                <a:lnTo>
                  <a:pt x="77" y="239"/>
                </a:lnTo>
                <a:lnTo>
                  <a:pt x="76" y="239"/>
                </a:lnTo>
                <a:lnTo>
                  <a:pt x="76" y="239"/>
                </a:lnTo>
                <a:lnTo>
                  <a:pt x="76" y="240"/>
                </a:lnTo>
                <a:lnTo>
                  <a:pt x="76" y="240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2"/>
                </a:lnTo>
                <a:lnTo>
                  <a:pt x="74" y="242"/>
                </a:lnTo>
                <a:lnTo>
                  <a:pt x="74" y="242"/>
                </a:lnTo>
                <a:lnTo>
                  <a:pt x="74" y="243"/>
                </a:lnTo>
                <a:lnTo>
                  <a:pt x="74" y="243"/>
                </a:lnTo>
                <a:lnTo>
                  <a:pt x="74" y="243"/>
                </a:lnTo>
                <a:lnTo>
                  <a:pt x="74" y="244"/>
                </a:lnTo>
                <a:lnTo>
                  <a:pt x="73" y="244"/>
                </a:lnTo>
                <a:lnTo>
                  <a:pt x="73" y="244"/>
                </a:lnTo>
                <a:lnTo>
                  <a:pt x="73" y="244"/>
                </a:lnTo>
                <a:lnTo>
                  <a:pt x="73" y="245"/>
                </a:lnTo>
                <a:lnTo>
                  <a:pt x="72" y="245"/>
                </a:lnTo>
                <a:lnTo>
                  <a:pt x="72" y="245"/>
                </a:lnTo>
                <a:lnTo>
                  <a:pt x="72" y="245"/>
                </a:lnTo>
                <a:lnTo>
                  <a:pt x="72" y="246"/>
                </a:lnTo>
                <a:lnTo>
                  <a:pt x="71" y="246"/>
                </a:lnTo>
                <a:lnTo>
                  <a:pt x="71" y="246"/>
                </a:lnTo>
                <a:lnTo>
                  <a:pt x="70" y="247"/>
                </a:lnTo>
                <a:lnTo>
                  <a:pt x="70" y="247"/>
                </a:lnTo>
                <a:lnTo>
                  <a:pt x="70" y="248"/>
                </a:lnTo>
                <a:lnTo>
                  <a:pt x="70" y="248"/>
                </a:lnTo>
                <a:lnTo>
                  <a:pt x="70" y="248"/>
                </a:lnTo>
                <a:lnTo>
                  <a:pt x="70" y="249"/>
                </a:lnTo>
                <a:lnTo>
                  <a:pt x="70" y="249"/>
                </a:lnTo>
                <a:lnTo>
                  <a:pt x="70" y="249"/>
                </a:lnTo>
                <a:lnTo>
                  <a:pt x="69" y="250"/>
                </a:lnTo>
                <a:lnTo>
                  <a:pt x="69" y="250"/>
                </a:lnTo>
                <a:lnTo>
                  <a:pt x="69" y="251"/>
                </a:lnTo>
                <a:lnTo>
                  <a:pt x="69" y="251"/>
                </a:lnTo>
                <a:lnTo>
                  <a:pt x="69" y="252"/>
                </a:lnTo>
                <a:lnTo>
                  <a:pt x="69" y="252"/>
                </a:lnTo>
                <a:lnTo>
                  <a:pt x="68" y="253"/>
                </a:lnTo>
                <a:lnTo>
                  <a:pt x="68" y="253"/>
                </a:lnTo>
                <a:lnTo>
                  <a:pt x="68" y="253"/>
                </a:lnTo>
                <a:lnTo>
                  <a:pt x="68" y="254"/>
                </a:lnTo>
                <a:lnTo>
                  <a:pt x="68" y="254"/>
                </a:lnTo>
                <a:lnTo>
                  <a:pt x="67" y="254"/>
                </a:lnTo>
                <a:lnTo>
                  <a:pt x="67" y="254"/>
                </a:lnTo>
                <a:lnTo>
                  <a:pt x="67" y="255"/>
                </a:lnTo>
                <a:lnTo>
                  <a:pt x="67" y="255"/>
                </a:lnTo>
                <a:lnTo>
                  <a:pt x="67" y="256"/>
                </a:lnTo>
                <a:lnTo>
                  <a:pt x="67" y="256"/>
                </a:lnTo>
                <a:lnTo>
                  <a:pt x="67" y="257"/>
                </a:lnTo>
                <a:lnTo>
                  <a:pt x="67" y="257"/>
                </a:lnTo>
                <a:lnTo>
                  <a:pt x="67" y="257"/>
                </a:lnTo>
                <a:lnTo>
                  <a:pt x="67" y="258"/>
                </a:lnTo>
                <a:lnTo>
                  <a:pt x="66" y="258"/>
                </a:lnTo>
                <a:lnTo>
                  <a:pt x="66" y="259"/>
                </a:lnTo>
                <a:lnTo>
                  <a:pt x="66" y="259"/>
                </a:lnTo>
                <a:lnTo>
                  <a:pt x="66" y="259"/>
                </a:lnTo>
                <a:lnTo>
                  <a:pt x="66" y="260"/>
                </a:lnTo>
                <a:lnTo>
                  <a:pt x="66" y="260"/>
                </a:lnTo>
                <a:lnTo>
                  <a:pt x="65" y="260"/>
                </a:lnTo>
                <a:lnTo>
                  <a:pt x="65" y="260"/>
                </a:lnTo>
                <a:lnTo>
                  <a:pt x="65" y="261"/>
                </a:lnTo>
                <a:lnTo>
                  <a:pt x="64" y="261"/>
                </a:lnTo>
                <a:lnTo>
                  <a:pt x="64" y="261"/>
                </a:lnTo>
                <a:lnTo>
                  <a:pt x="63" y="261"/>
                </a:lnTo>
                <a:lnTo>
                  <a:pt x="63" y="261"/>
                </a:lnTo>
                <a:lnTo>
                  <a:pt x="63" y="261"/>
                </a:lnTo>
                <a:lnTo>
                  <a:pt x="62" y="262"/>
                </a:lnTo>
                <a:lnTo>
                  <a:pt x="62" y="262"/>
                </a:lnTo>
                <a:lnTo>
                  <a:pt x="62" y="262"/>
                </a:lnTo>
                <a:lnTo>
                  <a:pt x="62" y="263"/>
                </a:lnTo>
                <a:lnTo>
                  <a:pt x="62" y="263"/>
                </a:lnTo>
                <a:lnTo>
                  <a:pt x="62" y="264"/>
                </a:lnTo>
                <a:lnTo>
                  <a:pt x="62" y="264"/>
                </a:lnTo>
                <a:lnTo>
                  <a:pt x="62" y="264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1" y="266"/>
                </a:lnTo>
                <a:lnTo>
                  <a:pt x="61" y="266"/>
                </a:lnTo>
                <a:lnTo>
                  <a:pt x="61" y="266"/>
                </a:lnTo>
                <a:lnTo>
                  <a:pt x="61" y="266"/>
                </a:lnTo>
                <a:lnTo>
                  <a:pt x="60" y="266"/>
                </a:lnTo>
                <a:lnTo>
                  <a:pt x="60" y="266"/>
                </a:lnTo>
                <a:lnTo>
                  <a:pt x="60" y="267"/>
                </a:lnTo>
                <a:lnTo>
                  <a:pt x="59" y="267"/>
                </a:lnTo>
                <a:lnTo>
                  <a:pt x="59" y="267"/>
                </a:lnTo>
                <a:lnTo>
                  <a:pt x="59" y="268"/>
                </a:lnTo>
                <a:lnTo>
                  <a:pt x="59" y="268"/>
                </a:lnTo>
                <a:lnTo>
                  <a:pt x="59" y="269"/>
                </a:lnTo>
                <a:lnTo>
                  <a:pt x="59" y="269"/>
                </a:lnTo>
                <a:lnTo>
                  <a:pt x="59" y="270"/>
                </a:lnTo>
                <a:lnTo>
                  <a:pt x="59" y="270"/>
                </a:lnTo>
                <a:lnTo>
                  <a:pt x="59" y="270"/>
                </a:lnTo>
                <a:lnTo>
                  <a:pt x="58" y="271"/>
                </a:lnTo>
                <a:lnTo>
                  <a:pt x="58" y="271"/>
                </a:lnTo>
                <a:lnTo>
                  <a:pt x="58" y="271"/>
                </a:lnTo>
                <a:lnTo>
                  <a:pt x="58" y="272"/>
                </a:lnTo>
                <a:lnTo>
                  <a:pt x="58" y="272"/>
                </a:lnTo>
                <a:lnTo>
                  <a:pt x="58" y="273"/>
                </a:lnTo>
                <a:lnTo>
                  <a:pt x="58" y="273"/>
                </a:lnTo>
                <a:lnTo>
                  <a:pt x="58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5"/>
                </a:lnTo>
                <a:lnTo>
                  <a:pt x="57" y="275"/>
                </a:lnTo>
                <a:lnTo>
                  <a:pt x="57" y="275"/>
                </a:lnTo>
                <a:lnTo>
                  <a:pt x="56" y="276"/>
                </a:lnTo>
                <a:lnTo>
                  <a:pt x="56" y="276"/>
                </a:lnTo>
                <a:lnTo>
                  <a:pt x="56" y="277"/>
                </a:lnTo>
                <a:lnTo>
                  <a:pt x="55" y="277"/>
                </a:lnTo>
                <a:lnTo>
                  <a:pt x="55" y="277"/>
                </a:lnTo>
                <a:lnTo>
                  <a:pt x="55" y="277"/>
                </a:lnTo>
                <a:lnTo>
                  <a:pt x="55" y="278"/>
                </a:lnTo>
                <a:lnTo>
                  <a:pt x="54" y="278"/>
                </a:lnTo>
                <a:lnTo>
                  <a:pt x="54" y="278"/>
                </a:lnTo>
                <a:lnTo>
                  <a:pt x="54" y="279"/>
                </a:lnTo>
                <a:lnTo>
                  <a:pt x="54" y="279"/>
                </a:lnTo>
                <a:lnTo>
                  <a:pt x="54" y="280"/>
                </a:lnTo>
                <a:lnTo>
                  <a:pt x="53" y="280"/>
                </a:lnTo>
                <a:lnTo>
                  <a:pt x="53" y="280"/>
                </a:lnTo>
                <a:lnTo>
                  <a:pt x="53" y="280"/>
                </a:lnTo>
                <a:lnTo>
                  <a:pt x="53" y="280"/>
                </a:lnTo>
                <a:lnTo>
                  <a:pt x="53" y="281"/>
                </a:lnTo>
                <a:lnTo>
                  <a:pt x="52" y="281"/>
                </a:lnTo>
                <a:lnTo>
                  <a:pt x="52" y="281"/>
                </a:lnTo>
                <a:lnTo>
                  <a:pt x="52" y="281"/>
                </a:lnTo>
                <a:lnTo>
                  <a:pt x="51" y="281"/>
                </a:lnTo>
                <a:lnTo>
                  <a:pt x="51" y="281"/>
                </a:lnTo>
                <a:lnTo>
                  <a:pt x="50" y="282"/>
                </a:lnTo>
                <a:lnTo>
                  <a:pt x="50" y="282"/>
                </a:lnTo>
                <a:lnTo>
                  <a:pt x="50" y="282"/>
                </a:lnTo>
                <a:lnTo>
                  <a:pt x="49" y="282"/>
                </a:lnTo>
                <a:lnTo>
                  <a:pt x="49" y="282"/>
                </a:lnTo>
                <a:lnTo>
                  <a:pt x="49" y="282"/>
                </a:lnTo>
                <a:lnTo>
                  <a:pt x="48" y="282"/>
                </a:lnTo>
                <a:lnTo>
                  <a:pt x="48" y="283"/>
                </a:lnTo>
                <a:lnTo>
                  <a:pt x="48" y="283"/>
                </a:lnTo>
                <a:lnTo>
                  <a:pt x="48" y="283"/>
                </a:lnTo>
                <a:lnTo>
                  <a:pt x="47" y="283"/>
                </a:lnTo>
                <a:lnTo>
                  <a:pt x="47" y="284"/>
                </a:lnTo>
                <a:lnTo>
                  <a:pt x="46" y="284"/>
                </a:lnTo>
                <a:lnTo>
                  <a:pt x="46" y="284"/>
                </a:lnTo>
                <a:lnTo>
                  <a:pt x="46" y="284"/>
                </a:lnTo>
                <a:lnTo>
                  <a:pt x="46" y="285"/>
                </a:lnTo>
                <a:lnTo>
                  <a:pt x="45" y="285"/>
                </a:lnTo>
                <a:lnTo>
                  <a:pt x="45" y="286"/>
                </a:lnTo>
                <a:lnTo>
                  <a:pt x="45" y="286"/>
                </a:lnTo>
                <a:lnTo>
                  <a:pt x="45" y="286"/>
                </a:lnTo>
                <a:lnTo>
                  <a:pt x="45" y="286"/>
                </a:lnTo>
                <a:lnTo>
                  <a:pt x="45" y="287"/>
                </a:lnTo>
                <a:lnTo>
                  <a:pt x="45" y="287"/>
                </a:lnTo>
                <a:lnTo>
                  <a:pt x="45" y="288"/>
                </a:lnTo>
                <a:lnTo>
                  <a:pt x="45" y="288"/>
                </a:lnTo>
                <a:lnTo>
                  <a:pt x="45" y="289"/>
                </a:lnTo>
                <a:lnTo>
                  <a:pt x="45" y="289"/>
                </a:lnTo>
                <a:lnTo>
                  <a:pt x="44" y="289"/>
                </a:lnTo>
                <a:lnTo>
                  <a:pt x="44" y="290"/>
                </a:lnTo>
                <a:lnTo>
                  <a:pt x="44" y="290"/>
                </a:lnTo>
                <a:lnTo>
                  <a:pt x="44" y="290"/>
                </a:lnTo>
                <a:lnTo>
                  <a:pt x="44" y="291"/>
                </a:lnTo>
                <a:lnTo>
                  <a:pt x="43" y="291"/>
                </a:lnTo>
                <a:lnTo>
                  <a:pt x="43" y="291"/>
                </a:lnTo>
                <a:lnTo>
                  <a:pt x="42" y="292"/>
                </a:lnTo>
                <a:lnTo>
                  <a:pt x="42" y="292"/>
                </a:lnTo>
                <a:lnTo>
                  <a:pt x="41" y="292"/>
                </a:lnTo>
                <a:lnTo>
                  <a:pt x="41" y="293"/>
                </a:lnTo>
                <a:lnTo>
                  <a:pt x="41" y="293"/>
                </a:lnTo>
                <a:lnTo>
                  <a:pt x="41" y="293"/>
                </a:lnTo>
                <a:lnTo>
                  <a:pt x="41" y="294"/>
                </a:lnTo>
                <a:lnTo>
                  <a:pt x="41" y="294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6"/>
                </a:lnTo>
                <a:lnTo>
                  <a:pt x="40" y="296"/>
                </a:lnTo>
                <a:lnTo>
                  <a:pt x="40" y="297"/>
                </a:lnTo>
                <a:lnTo>
                  <a:pt x="40" y="297"/>
                </a:lnTo>
                <a:lnTo>
                  <a:pt x="40" y="297"/>
                </a:lnTo>
                <a:lnTo>
                  <a:pt x="40" y="298"/>
                </a:lnTo>
                <a:lnTo>
                  <a:pt x="40" y="298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9" y="299"/>
                </a:lnTo>
                <a:lnTo>
                  <a:pt x="39" y="300"/>
                </a:lnTo>
                <a:lnTo>
                  <a:pt x="39" y="300"/>
                </a:lnTo>
                <a:lnTo>
                  <a:pt x="38" y="301"/>
                </a:lnTo>
                <a:lnTo>
                  <a:pt x="38" y="301"/>
                </a:lnTo>
                <a:lnTo>
                  <a:pt x="38" y="301"/>
                </a:lnTo>
                <a:lnTo>
                  <a:pt x="38" y="302"/>
                </a:lnTo>
                <a:lnTo>
                  <a:pt x="37" y="302"/>
                </a:lnTo>
                <a:lnTo>
                  <a:pt x="37" y="302"/>
                </a:lnTo>
                <a:lnTo>
                  <a:pt x="37" y="303"/>
                </a:lnTo>
                <a:lnTo>
                  <a:pt x="37" y="303"/>
                </a:lnTo>
                <a:lnTo>
                  <a:pt x="37" y="303"/>
                </a:lnTo>
                <a:lnTo>
                  <a:pt x="37" y="303"/>
                </a:lnTo>
                <a:lnTo>
                  <a:pt x="37" y="304"/>
                </a:lnTo>
                <a:lnTo>
                  <a:pt x="37" y="304"/>
                </a:lnTo>
                <a:lnTo>
                  <a:pt x="37" y="305"/>
                </a:lnTo>
                <a:lnTo>
                  <a:pt x="36" y="305"/>
                </a:lnTo>
                <a:lnTo>
                  <a:pt x="36" y="305"/>
                </a:lnTo>
                <a:lnTo>
                  <a:pt x="35" y="305"/>
                </a:lnTo>
                <a:lnTo>
                  <a:pt x="35" y="306"/>
                </a:lnTo>
                <a:lnTo>
                  <a:pt x="35" y="306"/>
                </a:lnTo>
                <a:lnTo>
                  <a:pt x="35" y="306"/>
                </a:lnTo>
                <a:lnTo>
                  <a:pt x="35" y="307"/>
                </a:lnTo>
                <a:lnTo>
                  <a:pt x="34" y="307"/>
                </a:lnTo>
                <a:lnTo>
                  <a:pt x="34" y="307"/>
                </a:lnTo>
                <a:lnTo>
                  <a:pt x="34" y="307"/>
                </a:lnTo>
                <a:lnTo>
                  <a:pt x="34" y="307"/>
                </a:lnTo>
                <a:lnTo>
                  <a:pt x="34" y="308"/>
                </a:lnTo>
                <a:lnTo>
                  <a:pt x="33" y="308"/>
                </a:lnTo>
                <a:lnTo>
                  <a:pt x="33" y="308"/>
                </a:lnTo>
                <a:lnTo>
                  <a:pt x="33" y="307"/>
                </a:lnTo>
                <a:lnTo>
                  <a:pt x="33" y="307"/>
                </a:lnTo>
                <a:lnTo>
                  <a:pt x="32" y="307"/>
                </a:lnTo>
                <a:lnTo>
                  <a:pt x="32" y="307"/>
                </a:lnTo>
                <a:lnTo>
                  <a:pt x="32" y="308"/>
                </a:lnTo>
                <a:lnTo>
                  <a:pt x="32" y="308"/>
                </a:lnTo>
                <a:lnTo>
                  <a:pt x="32" y="309"/>
                </a:lnTo>
                <a:lnTo>
                  <a:pt x="32" y="309"/>
                </a:lnTo>
                <a:lnTo>
                  <a:pt x="32" y="310"/>
                </a:lnTo>
                <a:lnTo>
                  <a:pt x="32" y="310"/>
                </a:lnTo>
                <a:lnTo>
                  <a:pt x="32" y="311"/>
                </a:lnTo>
                <a:lnTo>
                  <a:pt x="32" y="311"/>
                </a:lnTo>
                <a:lnTo>
                  <a:pt x="32" y="311"/>
                </a:lnTo>
                <a:lnTo>
                  <a:pt x="32" y="311"/>
                </a:lnTo>
                <a:lnTo>
                  <a:pt x="32" y="312"/>
                </a:lnTo>
                <a:lnTo>
                  <a:pt x="31" y="312"/>
                </a:lnTo>
                <a:lnTo>
                  <a:pt x="31" y="313"/>
                </a:lnTo>
                <a:lnTo>
                  <a:pt x="31" y="313"/>
                </a:lnTo>
                <a:lnTo>
                  <a:pt x="30" y="313"/>
                </a:lnTo>
                <a:lnTo>
                  <a:pt x="30" y="314"/>
                </a:lnTo>
                <a:lnTo>
                  <a:pt x="30" y="314"/>
                </a:lnTo>
                <a:lnTo>
                  <a:pt x="30" y="315"/>
                </a:lnTo>
                <a:lnTo>
                  <a:pt x="29" y="315"/>
                </a:lnTo>
                <a:lnTo>
                  <a:pt x="29" y="315"/>
                </a:lnTo>
                <a:lnTo>
                  <a:pt x="29" y="315"/>
                </a:lnTo>
                <a:lnTo>
                  <a:pt x="29" y="315"/>
                </a:lnTo>
                <a:lnTo>
                  <a:pt x="29" y="316"/>
                </a:lnTo>
                <a:lnTo>
                  <a:pt x="28" y="316"/>
                </a:lnTo>
                <a:lnTo>
                  <a:pt x="28" y="317"/>
                </a:lnTo>
                <a:lnTo>
                  <a:pt x="27" y="318"/>
                </a:lnTo>
                <a:lnTo>
                  <a:pt x="27" y="318"/>
                </a:lnTo>
                <a:lnTo>
                  <a:pt x="27" y="319"/>
                </a:lnTo>
                <a:lnTo>
                  <a:pt x="26" y="319"/>
                </a:lnTo>
                <a:lnTo>
                  <a:pt x="26" y="319"/>
                </a:lnTo>
                <a:lnTo>
                  <a:pt x="26" y="320"/>
                </a:lnTo>
                <a:lnTo>
                  <a:pt x="26" y="320"/>
                </a:lnTo>
                <a:lnTo>
                  <a:pt x="26" y="320"/>
                </a:lnTo>
                <a:lnTo>
                  <a:pt x="26" y="320"/>
                </a:lnTo>
                <a:lnTo>
                  <a:pt x="25" y="321"/>
                </a:lnTo>
                <a:lnTo>
                  <a:pt x="25" y="321"/>
                </a:lnTo>
                <a:lnTo>
                  <a:pt x="25" y="322"/>
                </a:lnTo>
                <a:lnTo>
                  <a:pt x="24" y="322"/>
                </a:lnTo>
                <a:lnTo>
                  <a:pt x="24" y="323"/>
                </a:lnTo>
                <a:lnTo>
                  <a:pt x="24" y="323"/>
                </a:lnTo>
                <a:lnTo>
                  <a:pt x="24" y="324"/>
                </a:lnTo>
                <a:lnTo>
                  <a:pt x="24" y="324"/>
                </a:lnTo>
                <a:lnTo>
                  <a:pt x="23" y="324"/>
                </a:lnTo>
                <a:lnTo>
                  <a:pt x="23" y="325"/>
                </a:lnTo>
                <a:lnTo>
                  <a:pt x="23" y="325"/>
                </a:lnTo>
                <a:lnTo>
                  <a:pt x="22" y="326"/>
                </a:lnTo>
                <a:lnTo>
                  <a:pt x="22" y="326"/>
                </a:lnTo>
                <a:lnTo>
                  <a:pt x="22" y="327"/>
                </a:lnTo>
                <a:lnTo>
                  <a:pt x="21" y="327"/>
                </a:lnTo>
                <a:lnTo>
                  <a:pt x="21" y="328"/>
                </a:lnTo>
                <a:lnTo>
                  <a:pt x="21" y="328"/>
                </a:lnTo>
                <a:lnTo>
                  <a:pt x="21" y="328"/>
                </a:lnTo>
                <a:lnTo>
                  <a:pt x="20" y="328"/>
                </a:lnTo>
                <a:lnTo>
                  <a:pt x="20" y="328"/>
                </a:lnTo>
                <a:lnTo>
                  <a:pt x="20" y="329"/>
                </a:lnTo>
                <a:lnTo>
                  <a:pt x="20" y="329"/>
                </a:lnTo>
                <a:lnTo>
                  <a:pt x="20" y="329"/>
                </a:lnTo>
                <a:lnTo>
                  <a:pt x="19" y="329"/>
                </a:lnTo>
                <a:lnTo>
                  <a:pt x="19" y="330"/>
                </a:lnTo>
                <a:lnTo>
                  <a:pt x="19" y="330"/>
                </a:lnTo>
                <a:lnTo>
                  <a:pt x="18" y="331"/>
                </a:lnTo>
                <a:lnTo>
                  <a:pt x="18" y="331"/>
                </a:lnTo>
                <a:lnTo>
                  <a:pt x="17" y="332"/>
                </a:lnTo>
                <a:lnTo>
                  <a:pt x="17" y="332"/>
                </a:lnTo>
                <a:lnTo>
                  <a:pt x="17" y="332"/>
                </a:lnTo>
                <a:lnTo>
                  <a:pt x="16" y="332"/>
                </a:lnTo>
                <a:lnTo>
                  <a:pt x="16" y="333"/>
                </a:lnTo>
                <a:lnTo>
                  <a:pt x="16" y="333"/>
                </a:lnTo>
                <a:lnTo>
                  <a:pt x="16" y="333"/>
                </a:lnTo>
                <a:lnTo>
                  <a:pt x="15" y="334"/>
                </a:lnTo>
                <a:lnTo>
                  <a:pt x="15" y="334"/>
                </a:lnTo>
                <a:lnTo>
                  <a:pt x="15" y="335"/>
                </a:lnTo>
                <a:lnTo>
                  <a:pt x="14" y="335"/>
                </a:lnTo>
                <a:lnTo>
                  <a:pt x="14" y="336"/>
                </a:lnTo>
                <a:lnTo>
                  <a:pt x="14" y="336"/>
                </a:lnTo>
                <a:lnTo>
                  <a:pt x="10" y="336"/>
                </a:lnTo>
                <a:lnTo>
                  <a:pt x="9" y="335"/>
                </a:lnTo>
                <a:lnTo>
                  <a:pt x="8" y="330"/>
                </a:lnTo>
                <a:lnTo>
                  <a:pt x="8" y="326"/>
                </a:lnTo>
                <a:lnTo>
                  <a:pt x="8" y="324"/>
                </a:lnTo>
                <a:lnTo>
                  <a:pt x="7" y="322"/>
                </a:lnTo>
                <a:lnTo>
                  <a:pt x="8" y="315"/>
                </a:lnTo>
                <a:lnTo>
                  <a:pt x="8" y="311"/>
                </a:lnTo>
                <a:lnTo>
                  <a:pt x="6" y="309"/>
                </a:lnTo>
                <a:lnTo>
                  <a:pt x="5" y="307"/>
                </a:lnTo>
                <a:lnTo>
                  <a:pt x="3" y="306"/>
                </a:lnTo>
                <a:lnTo>
                  <a:pt x="3" y="300"/>
                </a:lnTo>
                <a:lnTo>
                  <a:pt x="2" y="295"/>
                </a:lnTo>
                <a:lnTo>
                  <a:pt x="3" y="291"/>
                </a:lnTo>
                <a:lnTo>
                  <a:pt x="3" y="289"/>
                </a:lnTo>
                <a:lnTo>
                  <a:pt x="0" y="287"/>
                </a:lnTo>
                <a:lnTo>
                  <a:pt x="1" y="283"/>
                </a:lnTo>
                <a:lnTo>
                  <a:pt x="4" y="278"/>
                </a:lnTo>
                <a:lnTo>
                  <a:pt x="5" y="273"/>
                </a:lnTo>
                <a:lnTo>
                  <a:pt x="5" y="268"/>
                </a:lnTo>
                <a:lnTo>
                  <a:pt x="5" y="266"/>
                </a:lnTo>
                <a:lnTo>
                  <a:pt x="4" y="260"/>
                </a:lnTo>
                <a:lnTo>
                  <a:pt x="4" y="254"/>
                </a:lnTo>
                <a:lnTo>
                  <a:pt x="4" y="254"/>
                </a:lnTo>
                <a:lnTo>
                  <a:pt x="3" y="248"/>
                </a:lnTo>
                <a:lnTo>
                  <a:pt x="5" y="244"/>
                </a:lnTo>
                <a:lnTo>
                  <a:pt x="10" y="240"/>
                </a:lnTo>
                <a:lnTo>
                  <a:pt x="11" y="236"/>
                </a:lnTo>
                <a:lnTo>
                  <a:pt x="12" y="235"/>
                </a:lnTo>
                <a:lnTo>
                  <a:pt x="13" y="232"/>
                </a:lnTo>
                <a:lnTo>
                  <a:pt x="14" y="228"/>
                </a:lnTo>
                <a:lnTo>
                  <a:pt x="15" y="228"/>
                </a:lnTo>
                <a:lnTo>
                  <a:pt x="16" y="225"/>
                </a:lnTo>
                <a:lnTo>
                  <a:pt x="16" y="225"/>
                </a:lnTo>
                <a:lnTo>
                  <a:pt x="23" y="220"/>
                </a:lnTo>
                <a:lnTo>
                  <a:pt x="24" y="218"/>
                </a:lnTo>
                <a:lnTo>
                  <a:pt x="26" y="212"/>
                </a:lnTo>
                <a:lnTo>
                  <a:pt x="26" y="211"/>
                </a:lnTo>
                <a:lnTo>
                  <a:pt x="34" y="208"/>
                </a:lnTo>
                <a:lnTo>
                  <a:pt x="37" y="206"/>
                </a:lnTo>
                <a:lnTo>
                  <a:pt x="38" y="205"/>
                </a:lnTo>
                <a:lnTo>
                  <a:pt x="39" y="203"/>
                </a:lnTo>
                <a:lnTo>
                  <a:pt x="40" y="202"/>
                </a:lnTo>
                <a:lnTo>
                  <a:pt x="42" y="199"/>
                </a:lnTo>
                <a:lnTo>
                  <a:pt x="41" y="198"/>
                </a:lnTo>
                <a:lnTo>
                  <a:pt x="40" y="196"/>
                </a:lnTo>
                <a:lnTo>
                  <a:pt x="40" y="195"/>
                </a:lnTo>
                <a:lnTo>
                  <a:pt x="40" y="192"/>
                </a:lnTo>
                <a:lnTo>
                  <a:pt x="40" y="191"/>
                </a:lnTo>
                <a:lnTo>
                  <a:pt x="41" y="190"/>
                </a:lnTo>
                <a:lnTo>
                  <a:pt x="42" y="188"/>
                </a:lnTo>
                <a:lnTo>
                  <a:pt x="42" y="186"/>
                </a:lnTo>
                <a:lnTo>
                  <a:pt x="41" y="184"/>
                </a:lnTo>
                <a:lnTo>
                  <a:pt x="41" y="183"/>
                </a:lnTo>
                <a:lnTo>
                  <a:pt x="40" y="182"/>
                </a:lnTo>
                <a:lnTo>
                  <a:pt x="40" y="180"/>
                </a:lnTo>
                <a:lnTo>
                  <a:pt x="40" y="180"/>
                </a:lnTo>
                <a:lnTo>
                  <a:pt x="41" y="179"/>
                </a:lnTo>
                <a:lnTo>
                  <a:pt x="42" y="177"/>
                </a:lnTo>
                <a:lnTo>
                  <a:pt x="43" y="176"/>
                </a:lnTo>
                <a:lnTo>
                  <a:pt x="43" y="171"/>
                </a:lnTo>
                <a:lnTo>
                  <a:pt x="43" y="169"/>
                </a:lnTo>
                <a:lnTo>
                  <a:pt x="43" y="166"/>
                </a:lnTo>
                <a:lnTo>
                  <a:pt x="44" y="163"/>
                </a:lnTo>
                <a:lnTo>
                  <a:pt x="45" y="161"/>
                </a:lnTo>
                <a:lnTo>
                  <a:pt x="45" y="160"/>
                </a:lnTo>
                <a:lnTo>
                  <a:pt x="44" y="157"/>
                </a:lnTo>
                <a:lnTo>
                  <a:pt x="44" y="153"/>
                </a:lnTo>
                <a:lnTo>
                  <a:pt x="43" y="151"/>
                </a:lnTo>
                <a:lnTo>
                  <a:pt x="45" y="147"/>
                </a:lnTo>
                <a:lnTo>
                  <a:pt x="45" y="145"/>
                </a:lnTo>
                <a:lnTo>
                  <a:pt x="46" y="142"/>
                </a:lnTo>
                <a:lnTo>
                  <a:pt x="46" y="142"/>
                </a:lnTo>
                <a:lnTo>
                  <a:pt x="48" y="139"/>
                </a:lnTo>
                <a:lnTo>
                  <a:pt x="48" y="138"/>
                </a:lnTo>
                <a:lnTo>
                  <a:pt x="48" y="138"/>
                </a:lnTo>
                <a:lnTo>
                  <a:pt x="48" y="135"/>
                </a:lnTo>
                <a:lnTo>
                  <a:pt x="46" y="132"/>
                </a:lnTo>
                <a:lnTo>
                  <a:pt x="43" y="128"/>
                </a:lnTo>
                <a:lnTo>
                  <a:pt x="43" y="128"/>
                </a:lnTo>
                <a:lnTo>
                  <a:pt x="42" y="128"/>
                </a:lnTo>
                <a:lnTo>
                  <a:pt x="40" y="125"/>
                </a:lnTo>
                <a:lnTo>
                  <a:pt x="37" y="123"/>
                </a:lnTo>
                <a:lnTo>
                  <a:pt x="28" y="116"/>
                </a:lnTo>
                <a:lnTo>
                  <a:pt x="26" y="114"/>
                </a:lnTo>
                <a:lnTo>
                  <a:pt x="24" y="111"/>
                </a:lnTo>
                <a:lnTo>
                  <a:pt x="21" y="107"/>
                </a:lnTo>
                <a:lnTo>
                  <a:pt x="21" y="105"/>
                </a:lnTo>
                <a:lnTo>
                  <a:pt x="20" y="104"/>
                </a:lnTo>
                <a:lnTo>
                  <a:pt x="20" y="103"/>
                </a:lnTo>
                <a:lnTo>
                  <a:pt x="20" y="100"/>
                </a:lnTo>
                <a:lnTo>
                  <a:pt x="20" y="100"/>
                </a:lnTo>
                <a:lnTo>
                  <a:pt x="20" y="97"/>
                </a:lnTo>
                <a:lnTo>
                  <a:pt x="20" y="94"/>
                </a:lnTo>
                <a:lnTo>
                  <a:pt x="21" y="92"/>
                </a:lnTo>
                <a:lnTo>
                  <a:pt x="22" y="91"/>
                </a:lnTo>
                <a:lnTo>
                  <a:pt x="23" y="89"/>
                </a:lnTo>
                <a:lnTo>
                  <a:pt x="25" y="87"/>
                </a:lnTo>
                <a:lnTo>
                  <a:pt x="26" y="85"/>
                </a:lnTo>
                <a:lnTo>
                  <a:pt x="27" y="83"/>
                </a:lnTo>
                <a:lnTo>
                  <a:pt x="27" y="82"/>
                </a:lnTo>
                <a:lnTo>
                  <a:pt x="27" y="82"/>
                </a:lnTo>
                <a:lnTo>
                  <a:pt x="28" y="81"/>
                </a:lnTo>
                <a:lnTo>
                  <a:pt x="28" y="80"/>
                </a:lnTo>
                <a:lnTo>
                  <a:pt x="28" y="79"/>
                </a:lnTo>
                <a:lnTo>
                  <a:pt x="28" y="78"/>
                </a:lnTo>
                <a:lnTo>
                  <a:pt x="29" y="78"/>
                </a:lnTo>
                <a:lnTo>
                  <a:pt x="30" y="77"/>
                </a:lnTo>
                <a:lnTo>
                  <a:pt x="30" y="75"/>
                </a:lnTo>
                <a:lnTo>
                  <a:pt x="29" y="74"/>
                </a:lnTo>
                <a:lnTo>
                  <a:pt x="29" y="73"/>
                </a:lnTo>
                <a:lnTo>
                  <a:pt x="29" y="72"/>
                </a:lnTo>
                <a:lnTo>
                  <a:pt x="29" y="70"/>
                </a:lnTo>
                <a:lnTo>
                  <a:pt x="29" y="70"/>
                </a:lnTo>
                <a:lnTo>
                  <a:pt x="30" y="68"/>
                </a:lnTo>
                <a:lnTo>
                  <a:pt x="30" y="68"/>
                </a:lnTo>
                <a:lnTo>
                  <a:pt x="31" y="67"/>
                </a:lnTo>
                <a:lnTo>
                  <a:pt x="32" y="67"/>
                </a:lnTo>
                <a:lnTo>
                  <a:pt x="33" y="66"/>
                </a:lnTo>
                <a:lnTo>
                  <a:pt x="34" y="66"/>
                </a:lnTo>
                <a:lnTo>
                  <a:pt x="34" y="65"/>
                </a:lnTo>
                <a:lnTo>
                  <a:pt x="34" y="64"/>
                </a:lnTo>
                <a:lnTo>
                  <a:pt x="34" y="63"/>
                </a:lnTo>
                <a:lnTo>
                  <a:pt x="34" y="62"/>
                </a:lnTo>
                <a:lnTo>
                  <a:pt x="34" y="60"/>
                </a:lnTo>
                <a:lnTo>
                  <a:pt x="33" y="59"/>
                </a:lnTo>
                <a:lnTo>
                  <a:pt x="32" y="57"/>
                </a:lnTo>
                <a:lnTo>
                  <a:pt x="30" y="55"/>
                </a:lnTo>
                <a:lnTo>
                  <a:pt x="30" y="54"/>
                </a:lnTo>
                <a:lnTo>
                  <a:pt x="30" y="53"/>
                </a:lnTo>
                <a:lnTo>
                  <a:pt x="29" y="52"/>
                </a:lnTo>
                <a:lnTo>
                  <a:pt x="29" y="49"/>
                </a:lnTo>
                <a:lnTo>
                  <a:pt x="30" y="46"/>
                </a:lnTo>
                <a:lnTo>
                  <a:pt x="31" y="45"/>
                </a:lnTo>
                <a:lnTo>
                  <a:pt x="31" y="44"/>
                </a:lnTo>
                <a:lnTo>
                  <a:pt x="31" y="43"/>
                </a:lnTo>
                <a:lnTo>
                  <a:pt x="32" y="42"/>
                </a:lnTo>
                <a:lnTo>
                  <a:pt x="32" y="41"/>
                </a:lnTo>
                <a:lnTo>
                  <a:pt x="32" y="41"/>
                </a:lnTo>
                <a:lnTo>
                  <a:pt x="32" y="40"/>
                </a:lnTo>
                <a:lnTo>
                  <a:pt x="32" y="39"/>
                </a:lnTo>
                <a:lnTo>
                  <a:pt x="32" y="38"/>
                </a:lnTo>
                <a:lnTo>
                  <a:pt x="33" y="38"/>
                </a:lnTo>
                <a:lnTo>
                  <a:pt x="33" y="35"/>
                </a:lnTo>
                <a:lnTo>
                  <a:pt x="33" y="32"/>
                </a:lnTo>
                <a:lnTo>
                  <a:pt x="33" y="30"/>
                </a:lnTo>
                <a:lnTo>
                  <a:pt x="33" y="29"/>
                </a:lnTo>
                <a:lnTo>
                  <a:pt x="33" y="28"/>
                </a:lnTo>
                <a:lnTo>
                  <a:pt x="32" y="26"/>
                </a:lnTo>
                <a:lnTo>
                  <a:pt x="32" y="25"/>
                </a:lnTo>
                <a:lnTo>
                  <a:pt x="31" y="21"/>
                </a:lnTo>
                <a:lnTo>
                  <a:pt x="30" y="21"/>
                </a:lnTo>
                <a:lnTo>
                  <a:pt x="30" y="19"/>
                </a:lnTo>
                <a:lnTo>
                  <a:pt x="30" y="18"/>
                </a:lnTo>
                <a:lnTo>
                  <a:pt x="29" y="18"/>
                </a:lnTo>
                <a:lnTo>
                  <a:pt x="29" y="13"/>
                </a:lnTo>
                <a:lnTo>
                  <a:pt x="29" y="12"/>
                </a:lnTo>
                <a:lnTo>
                  <a:pt x="29" y="10"/>
                </a:lnTo>
                <a:lnTo>
                  <a:pt x="30" y="9"/>
                </a:lnTo>
                <a:lnTo>
                  <a:pt x="31" y="8"/>
                </a:lnTo>
                <a:lnTo>
                  <a:pt x="32" y="8"/>
                </a:lnTo>
                <a:lnTo>
                  <a:pt x="33" y="7"/>
                </a:lnTo>
                <a:lnTo>
                  <a:pt x="33" y="6"/>
                </a:lnTo>
                <a:lnTo>
                  <a:pt x="33" y="6"/>
                </a:lnTo>
                <a:lnTo>
                  <a:pt x="33" y="5"/>
                </a:lnTo>
                <a:lnTo>
                  <a:pt x="34" y="3"/>
                </a:lnTo>
                <a:lnTo>
                  <a:pt x="37" y="1"/>
                </a:lnTo>
                <a:lnTo>
                  <a:pt x="39" y="0"/>
                </a:lnTo>
                <a:lnTo>
                  <a:pt x="41" y="1"/>
                </a:lnTo>
                <a:lnTo>
                  <a:pt x="44" y="2"/>
                </a:lnTo>
                <a:lnTo>
                  <a:pt x="45" y="3"/>
                </a:lnTo>
                <a:lnTo>
                  <a:pt x="46" y="3"/>
                </a:lnTo>
                <a:lnTo>
                  <a:pt x="47" y="4"/>
                </a:lnTo>
                <a:lnTo>
                  <a:pt x="48" y="5"/>
                </a:lnTo>
                <a:lnTo>
                  <a:pt x="50" y="7"/>
                </a:lnTo>
                <a:lnTo>
                  <a:pt x="51" y="8"/>
                </a:lnTo>
                <a:lnTo>
                  <a:pt x="51" y="8"/>
                </a:lnTo>
                <a:lnTo>
                  <a:pt x="52" y="9"/>
                </a:lnTo>
                <a:lnTo>
                  <a:pt x="53" y="10"/>
                </a:lnTo>
                <a:lnTo>
                  <a:pt x="54" y="10"/>
                </a:lnTo>
                <a:lnTo>
                  <a:pt x="54" y="11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24" name="Freeform 110"/>
          <p:cNvSpPr>
            <a:spLocks/>
          </p:cNvSpPr>
          <p:nvPr/>
        </p:nvSpPr>
        <p:spPr bwMode="auto">
          <a:xfrm>
            <a:off x="3852256" y="5859993"/>
            <a:ext cx="1670824" cy="891871"/>
          </a:xfrm>
          <a:custGeom>
            <a:avLst/>
            <a:gdLst>
              <a:gd name="T0" fmla="*/ 900 w 973"/>
              <a:gd name="T1" fmla="*/ 193 h 563"/>
              <a:gd name="T2" fmla="*/ 865 w 973"/>
              <a:gd name="T3" fmla="*/ 260 h 563"/>
              <a:gd name="T4" fmla="*/ 746 w 973"/>
              <a:gd name="T5" fmla="*/ 266 h 563"/>
              <a:gd name="T6" fmla="*/ 678 w 973"/>
              <a:gd name="T7" fmla="*/ 222 h 563"/>
              <a:gd name="T8" fmla="*/ 655 w 973"/>
              <a:gd name="T9" fmla="*/ 211 h 563"/>
              <a:gd name="T10" fmla="*/ 626 w 973"/>
              <a:gd name="T11" fmla="*/ 215 h 563"/>
              <a:gd name="T12" fmla="*/ 601 w 973"/>
              <a:gd name="T13" fmla="*/ 226 h 563"/>
              <a:gd name="T14" fmla="*/ 571 w 973"/>
              <a:gd name="T15" fmla="*/ 240 h 563"/>
              <a:gd name="T16" fmla="*/ 542 w 973"/>
              <a:gd name="T17" fmla="*/ 232 h 563"/>
              <a:gd name="T18" fmla="*/ 510 w 973"/>
              <a:gd name="T19" fmla="*/ 231 h 563"/>
              <a:gd name="T20" fmla="*/ 471 w 973"/>
              <a:gd name="T21" fmla="*/ 227 h 563"/>
              <a:gd name="T22" fmla="*/ 438 w 973"/>
              <a:gd name="T23" fmla="*/ 222 h 563"/>
              <a:gd name="T24" fmla="*/ 407 w 973"/>
              <a:gd name="T25" fmla="*/ 206 h 563"/>
              <a:gd name="T26" fmla="*/ 370 w 973"/>
              <a:gd name="T27" fmla="*/ 206 h 563"/>
              <a:gd name="T28" fmla="*/ 354 w 973"/>
              <a:gd name="T29" fmla="*/ 218 h 563"/>
              <a:gd name="T30" fmla="*/ 323 w 973"/>
              <a:gd name="T31" fmla="*/ 229 h 563"/>
              <a:gd name="T32" fmla="*/ 286 w 973"/>
              <a:gd name="T33" fmla="*/ 236 h 563"/>
              <a:gd name="T34" fmla="*/ 247 w 973"/>
              <a:gd name="T35" fmla="*/ 237 h 563"/>
              <a:gd name="T36" fmla="*/ 240 w 973"/>
              <a:gd name="T37" fmla="*/ 250 h 563"/>
              <a:gd name="T38" fmla="*/ 278 w 973"/>
              <a:gd name="T39" fmla="*/ 272 h 563"/>
              <a:gd name="T40" fmla="*/ 203 w 973"/>
              <a:gd name="T41" fmla="*/ 320 h 563"/>
              <a:gd name="T42" fmla="*/ 213 w 973"/>
              <a:gd name="T43" fmla="*/ 480 h 563"/>
              <a:gd name="T44" fmla="*/ 136 w 973"/>
              <a:gd name="T45" fmla="*/ 555 h 563"/>
              <a:gd name="T46" fmla="*/ 136 w 973"/>
              <a:gd name="T47" fmla="*/ 527 h 563"/>
              <a:gd name="T48" fmla="*/ 121 w 973"/>
              <a:gd name="T49" fmla="*/ 500 h 563"/>
              <a:gd name="T50" fmla="*/ 113 w 973"/>
              <a:gd name="T51" fmla="*/ 469 h 563"/>
              <a:gd name="T52" fmla="*/ 106 w 973"/>
              <a:gd name="T53" fmla="*/ 441 h 563"/>
              <a:gd name="T54" fmla="*/ 97 w 973"/>
              <a:gd name="T55" fmla="*/ 408 h 563"/>
              <a:gd name="T56" fmla="*/ 70 w 973"/>
              <a:gd name="T57" fmla="*/ 338 h 563"/>
              <a:gd name="T58" fmla="*/ 2 w 973"/>
              <a:gd name="T59" fmla="*/ 266 h 563"/>
              <a:gd name="T60" fmla="*/ 54 w 973"/>
              <a:gd name="T61" fmla="*/ 209 h 563"/>
              <a:gd name="T62" fmla="*/ 131 w 973"/>
              <a:gd name="T63" fmla="*/ 174 h 563"/>
              <a:gd name="T64" fmla="*/ 142 w 973"/>
              <a:gd name="T65" fmla="*/ 150 h 563"/>
              <a:gd name="T66" fmla="*/ 154 w 973"/>
              <a:gd name="T67" fmla="*/ 127 h 563"/>
              <a:gd name="T68" fmla="*/ 169 w 973"/>
              <a:gd name="T69" fmla="*/ 102 h 563"/>
              <a:gd name="T70" fmla="*/ 196 w 973"/>
              <a:gd name="T71" fmla="*/ 89 h 563"/>
              <a:gd name="T72" fmla="*/ 197 w 973"/>
              <a:gd name="T73" fmla="*/ 123 h 563"/>
              <a:gd name="T74" fmla="*/ 214 w 973"/>
              <a:gd name="T75" fmla="*/ 137 h 563"/>
              <a:gd name="T76" fmla="*/ 234 w 973"/>
              <a:gd name="T77" fmla="*/ 113 h 563"/>
              <a:gd name="T78" fmla="*/ 257 w 973"/>
              <a:gd name="T79" fmla="*/ 90 h 563"/>
              <a:gd name="T80" fmla="*/ 310 w 973"/>
              <a:gd name="T81" fmla="*/ 66 h 563"/>
              <a:gd name="T82" fmla="*/ 349 w 973"/>
              <a:gd name="T83" fmla="*/ 69 h 563"/>
              <a:gd name="T84" fmla="*/ 374 w 973"/>
              <a:gd name="T85" fmla="*/ 52 h 563"/>
              <a:gd name="T86" fmla="*/ 405 w 973"/>
              <a:gd name="T87" fmla="*/ 39 h 563"/>
              <a:gd name="T88" fmla="*/ 437 w 973"/>
              <a:gd name="T89" fmla="*/ 41 h 563"/>
              <a:gd name="T90" fmla="*/ 456 w 973"/>
              <a:gd name="T91" fmla="*/ 14 h 563"/>
              <a:gd name="T92" fmla="*/ 460 w 973"/>
              <a:gd name="T93" fmla="*/ 51 h 563"/>
              <a:gd name="T94" fmla="*/ 442 w 973"/>
              <a:gd name="T95" fmla="*/ 90 h 563"/>
              <a:gd name="T96" fmla="*/ 468 w 973"/>
              <a:gd name="T97" fmla="*/ 127 h 563"/>
              <a:gd name="T98" fmla="*/ 475 w 973"/>
              <a:gd name="T99" fmla="*/ 163 h 563"/>
              <a:gd name="T100" fmla="*/ 462 w 973"/>
              <a:gd name="T101" fmla="*/ 211 h 563"/>
              <a:gd name="T102" fmla="*/ 490 w 973"/>
              <a:gd name="T103" fmla="*/ 210 h 563"/>
              <a:gd name="T104" fmla="*/ 523 w 973"/>
              <a:gd name="T105" fmla="*/ 206 h 563"/>
              <a:gd name="T106" fmla="*/ 553 w 973"/>
              <a:gd name="T107" fmla="*/ 197 h 563"/>
              <a:gd name="T108" fmla="*/ 577 w 973"/>
              <a:gd name="T109" fmla="*/ 181 h 563"/>
              <a:gd name="T110" fmla="*/ 603 w 973"/>
              <a:gd name="T111" fmla="*/ 163 h 563"/>
              <a:gd name="T112" fmla="*/ 612 w 973"/>
              <a:gd name="T113" fmla="*/ 134 h 563"/>
              <a:gd name="T114" fmla="*/ 626 w 973"/>
              <a:gd name="T115" fmla="*/ 112 h 563"/>
              <a:gd name="T116" fmla="*/ 650 w 973"/>
              <a:gd name="T117" fmla="*/ 114 h 563"/>
              <a:gd name="T118" fmla="*/ 673 w 973"/>
              <a:gd name="T119" fmla="*/ 102 h 563"/>
              <a:gd name="T120" fmla="*/ 699 w 973"/>
              <a:gd name="T121" fmla="*/ 61 h 563"/>
              <a:gd name="T122" fmla="*/ 711 w 973"/>
              <a:gd name="T123" fmla="*/ 48 h 563"/>
              <a:gd name="T124" fmla="*/ 714 w 973"/>
              <a:gd name="T125" fmla="*/ 20 h 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73" h="563">
                <a:moveTo>
                  <a:pt x="723" y="0"/>
                </a:moveTo>
                <a:lnTo>
                  <a:pt x="749" y="9"/>
                </a:lnTo>
                <a:lnTo>
                  <a:pt x="768" y="15"/>
                </a:lnTo>
                <a:lnTo>
                  <a:pt x="798" y="26"/>
                </a:lnTo>
                <a:lnTo>
                  <a:pt x="815" y="31"/>
                </a:lnTo>
                <a:lnTo>
                  <a:pt x="825" y="35"/>
                </a:lnTo>
                <a:lnTo>
                  <a:pt x="826" y="35"/>
                </a:lnTo>
                <a:lnTo>
                  <a:pt x="835" y="38"/>
                </a:lnTo>
                <a:lnTo>
                  <a:pt x="846" y="42"/>
                </a:lnTo>
                <a:lnTo>
                  <a:pt x="865" y="48"/>
                </a:lnTo>
                <a:lnTo>
                  <a:pt x="908" y="64"/>
                </a:lnTo>
                <a:lnTo>
                  <a:pt x="925" y="69"/>
                </a:lnTo>
                <a:lnTo>
                  <a:pt x="929" y="71"/>
                </a:lnTo>
                <a:lnTo>
                  <a:pt x="931" y="72"/>
                </a:lnTo>
                <a:lnTo>
                  <a:pt x="954" y="79"/>
                </a:lnTo>
                <a:lnTo>
                  <a:pt x="957" y="81"/>
                </a:lnTo>
                <a:lnTo>
                  <a:pt x="964" y="83"/>
                </a:lnTo>
                <a:lnTo>
                  <a:pt x="969" y="85"/>
                </a:lnTo>
                <a:lnTo>
                  <a:pt x="973" y="86"/>
                </a:lnTo>
                <a:lnTo>
                  <a:pt x="972" y="87"/>
                </a:lnTo>
                <a:lnTo>
                  <a:pt x="971" y="89"/>
                </a:lnTo>
                <a:lnTo>
                  <a:pt x="968" y="97"/>
                </a:lnTo>
                <a:lnTo>
                  <a:pt x="967" y="98"/>
                </a:lnTo>
                <a:lnTo>
                  <a:pt x="966" y="101"/>
                </a:lnTo>
                <a:lnTo>
                  <a:pt x="966" y="104"/>
                </a:lnTo>
                <a:lnTo>
                  <a:pt x="967" y="106"/>
                </a:lnTo>
                <a:lnTo>
                  <a:pt x="967" y="107"/>
                </a:lnTo>
                <a:lnTo>
                  <a:pt x="967" y="109"/>
                </a:lnTo>
                <a:lnTo>
                  <a:pt x="967" y="110"/>
                </a:lnTo>
                <a:lnTo>
                  <a:pt x="965" y="112"/>
                </a:lnTo>
                <a:lnTo>
                  <a:pt x="965" y="114"/>
                </a:lnTo>
                <a:lnTo>
                  <a:pt x="964" y="116"/>
                </a:lnTo>
                <a:lnTo>
                  <a:pt x="964" y="119"/>
                </a:lnTo>
                <a:lnTo>
                  <a:pt x="964" y="122"/>
                </a:lnTo>
                <a:lnTo>
                  <a:pt x="965" y="127"/>
                </a:lnTo>
                <a:lnTo>
                  <a:pt x="965" y="133"/>
                </a:lnTo>
                <a:lnTo>
                  <a:pt x="965" y="139"/>
                </a:lnTo>
                <a:lnTo>
                  <a:pt x="965" y="143"/>
                </a:lnTo>
                <a:lnTo>
                  <a:pt x="965" y="144"/>
                </a:lnTo>
                <a:lnTo>
                  <a:pt x="966" y="148"/>
                </a:lnTo>
                <a:lnTo>
                  <a:pt x="966" y="149"/>
                </a:lnTo>
                <a:lnTo>
                  <a:pt x="966" y="152"/>
                </a:lnTo>
                <a:lnTo>
                  <a:pt x="966" y="156"/>
                </a:lnTo>
                <a:lnTo>
                  <a:pt x="966" y="160"/>
                </a:lnTo>
                <a:lnTo>
                  <a:pt x="965" y="162"/>
                </a:lnTo>
                <a:lnTo>
                  <a:pt x="965" y="164"/>
                </a:lnTo>
                <a:lnTo>
                  <a:pt x="965" y="167"/>
                </a:lnTo>
                <a:lnTo>
                  <a:pt x="961" y="173"/>
                </a:lnTo>
                <a:lnTo>
                  <a:pt x="960" y="176"/>
                </a:lnTo>
                <a:lnTo>
                  <a:pt x="958" y="177"/>
                </a:lnTo>
                <a:lnTo>
                  <a:pt x="955" y="181"/>
                </a:lnTo>
                <a:lnTo>
                  <a:pt x="952" y="185"/>
                </a:lnTo>
                <a:lnTo>
                  <a:pt x="950" y="188"/>
                </a:lnTo>
                <a:lnTo>
                  <a:pt x="948" y="189"/>
                </a:lnTo>
                <a:lnTo>
                  <a:pt x="948" y="192"/>
                </a:lnTo>
                <a:lnTo>
                  <a:pt x="948" y="194"/>
                </a:lnTo>
                <a:lnTo>
                  <a:pt x="948" y="197"/>
                </a:lnTo>
                <a:lnTo>
                  <a:pt x="946" y="196"/>
                </a:lnTo>
                <a:lnTo>
                  <a:pt x="945" y="196"/>
                </a:lnTo>
                <a:lnTo>
                  <a:pt x="944" y="195"/>
                </a:lnTo>
                <a:lnTo>
                  <a:pt x="944" y="195"/>
                </a:lnTo>
                <a:lnTo>
                  <a:pt x="942" y="196"/>
                </a:lnTo>
                <a:lnTo>
                  <a:pt x="941" y="195"/>
                </a:lnTo>
                <a:lnTo>
                  <a:pt x="940" y="194"/>
                </a:lnTo>
                <a:lnTo>
                  <a:pt x="939" y="193"/>
                </a:lnTo>
                <a:lnTo>
                  <a:pt x="939" y="192"/>
                </a:lnTo>
                <a:lnTo>
                  <a:pt x="937" y="190"/>
                </a:lnTo>
                <a:lnTo>
                  <a:pt x="936" y="189"/>
                </a:lnTo>
                <a:lnTo>
                  <a:pt x="935" y="189"/>
                </a:lnTo>
                <a:lnTo>
                  <a:pt x="932" y="187"/>
                </a:lnTo>
                <a:lnTo>
                  <a:pt x="932" y="185"/>
                </a:lnTo>
                <a:lnTo>
                  <a:pt x="931" y="185"/>
                </a:lnTo>
                <a:lnTo>
                  <a:pt x="931" y="184"/>
                </a:lnTo>
                <a:lnTo>
                  <a:pt x="930" y="183"/>
                </a:lnTo>
                <a:lnTo>
                  <a:pt x="929" y="183"/>
                </a:lnTo>
                <a:lnTo>
                  <a:pt x="928" y="182"/>
                </a:lnTo>
                <a:lnTo>
                  <a:pt x="926" y="182"/>
                </a:lnTo>
                <a:lnTo>
                  <a:pt x="925" y="181"/>
                </a:lnTo>
                <a:lnTo>
                  <a:pt x="924" y="182"/>
                </a:lnTo>
                <a:lnTo>
                  <a:pt x="922" y="183"/>
                </a:lnTo>
                <a:lnTo>
                  <a:pt x="919" y="184"/>
                </a:lnTo>
                <a:lnTo>
                  <a:pt x="915" y="187"/>
                </a:lnTo>
                <a:lnTo>
                  <a:pt x="913" y="188"/>
                </a:lnTo>
                <a:lnTo>
                  <a:pt x="913" y="189"/>
                </a:lnTo>
                <a:lnTo>
                  <a:pt x="912" y="189"/>
                </a:lnTo>
                <a:lnTo>
                  <a:pt x="911" y="191"/>
                </a:lnTo>
                <a:lnTo>
                  <a:pt x="909" y="192"/>
                </a:lnTo>
                <a:lnTo>
                  <a:pt x="907" y="193"/>
                </a:lnTo>
                <a:lnTo>
                  <a:pt x="905" y="193"/>
                </a:lnTo>
                <a:lnTo>
                  <a:pt x="904" y="192"/>
                </a:lnTo>
                <a:lnTo>
                  <a:pt x="903" y="192"/>
                </a:lnTo>
                <a:lnTo>
                  <a:pt x="903" y="193"/>
                </a:lnTo>
                <a:lnTo>
                  <a:pt x="902" y="193"/>
                </a:lnTo>
                <a:lnTo>
                  <a:pt x="902" y="193"/>
                </a:lnTo>
                <a:lnTo>
                  <a:pt x="902" y="193"/>
                </a:lnTo>
                <a:lnTo>
                  <a:pt x="901" y="193"/>
                </a:lnTo>
                <a:lnTo>
                  <a:pt x="900" y="193"/>
                </a:lnTo>
                <a:lnTo>
                  <a:pt x="899" y="192"/>
                </a:lnTo>
                <a:lnTo>
                  <a:pt x="899" y="192"/>
                </a:lnTo>
                <a:lnTo>
                  <a:pt x="899" y="192"/>
                </a:lnTo>
                <a:lnTo>
                  <a:pt x="898" y="192"/>
                </a:lnTo>
                <a:lnTo>
                  <a:pt x="898" y="192"/>
                </a:lnTo>
                <a:lnTo>
                  <a:pt x="898" y="192"/>
                </a:lnTo>
                <a:lnTo>
                  <a:pt x="897" y="193"/>
                </a:lnTo>
                <a:lnTo>
                  <a:pt x="896" y="193"/>
                </a:lnTo>
                <a:lnTo>
                  <a:pt x="896" y="193"/>
                </a:lnTo>
                <a:lnTo>
                  <a:pt x="895" y="193"/>
                </a:lnTo>
                <a:lnTo>
                  <a:pt x="895" y="193"/>
                </a:lnTo>
                <a:lnTo>
                  <a:pt x="894" y="193"/>
                </a:lnTo>
                <a:lnTo>
                  <a:pt x="894" y="193"/>
                </a:lnTo>
                <a:lnTo>
                  <a:pt x="893" y="193"/>
                </a:lnTo>
                <a:lnTo>
                  <a:pt x="893" y="193"/>
                </a:lnTo>
                <a:lnTo>
                  <a:pt x="891" y="191"/>
                </a:lnTo>
                <a:lnTo>
                  <a:pt x="891" y="191"/>
                </a:lnTo>
                <a:lnTo>
                  <a:pt x="890" y="190"/>
                </a:lnTo>
                <a:lnTo>
                  <a:pt x="890" y="190"/>
                </a:lnTo>
                <a:lnTo>
                  <a:pt x="889" y="190"/>
                </a:lnTo>
                <a:lnTo>
                  <a:pt x="888" y="190"/>
                </a:lnTo>
                <a:lnTo>
                  <a:pt x="887" y="190"/>
                </a:lnTo>
                <a:lnTo>
                  <a:pt x="887" y="190"/>
                </a:lnTo>
                <a:lnTo>
                  <a:pt x="886" y="190"/>
                </a:lnTo>
                <a:lnTo>
                  <a:pt x="886" y="191"/>
                </a:lnTo>
                <a:lnTo>
                  <a:pt x="886" y="192"/>
                </a:lnTo>
                <a:lnTo>
                  <a:pt x="885" y="192"/>
                </a:lnTo>
                <a:lnTo>
                  <a:pt x="885" y="193"/>
                </a:lnTo>
                <a:lnTo>
                  <a:pt x="885" y="194"/>
                </a:lnTo>
                <a:lnTo>
                  <a:pt x="885" y="195"/>
                </a:lnTo>
                <a:lnTo>
                  <a:pt x="885" y="196"/>
                </a:lnTo>
                <a:lnTo>
                  <a:pt x="885" y="197"/>
                </a:lnTo>
                <a:lnTo>
                  <a:pt x="885" y="198"/>
                </a:lnTo>
                <a:lnTo>
                  <a:pt x="886" y="200"/>
                </a:lnTo>
                <a:lnTo>
                  <a:pt x="886" y="202"/>
                </a:lnTo>
                <a:lnTo>
                  <a:pt x="886" y="204"/>
                </a:lnTo>
                <a:lnTo>
                  <a:pt x="887" y="206"/>
                </a:lnTo>
                <a:lnTo>
                  <a:pt x="887" y="207"/>
                </a:lnTo>
                <a:lnTo>
                  <a:pt x="887" y="208"/>
                </a:lnTo>
                <a:lnTo>
                  <a:pt x="887" y="209"/>
                </a:lnTo>
                <a:lnTo>
                  <a:pt x="887" y="210"/>
                </a:lnTo>
                <a:lnTo>
                  <a:pt x="887" y="210"/>
                </a:lnTo>
                <a:lnTo>
                  <a:pt x="887" y="211"/>
                </a:lnTo>
                <a:lnTo>
                  <a:pt x="886" y="212"/>
                </a:lnTo>
                <a:lnTo>
                  <a:pt x="886" y="214"/>
                </a:lnTo>
                <a:lnTo>
                  <a:pt x="883" y="213"/>
                </a:lnTo>
                <a:lnTo>
                  <a:pt x="883" y="211"/>
                </a:lnTo>
                <a:lnTo>
                  <a:pt x="882" y="210"/>
                </a:lnTo>
                <a:lnTo>
                  <a:pt x="882" y="210"/>
                </a:lnTo>
                <a:lnTo>
                  <a:pt x="880" y="209"/>
                </a:lnTo>
                <a:lnTo>
                  <a:pt x="878" y="209"/>
                </a:lnTo>
                <a:lnTo>
                  <a:pt x="877" y="210"/>
                </a:lnTo>
                <a:lnTo>
                  <a:pt x="876" y="213"/>
                </a:lnTo>
                <a:lnTo>
                  <a:pt x="876" y="214"/>
                </a:lnTo>
                <a:lnTo>
                  <a:pt x="876" y="216"/>
                </a:lnTo>
                <a:lnTo>
                  <a:pt x="877" y="217"/>
                </a:lnTo>
                <a:lnTo>
                  <a:pt x="874" y="221"/>
                </a:lnTo>
                <a:lnTo>
                  <a:pt x="872" y="222"/>
                </a:lnTo>
                <a:lnTo>
                  <a:pt x="870" y="225"/>
                </a:lnTo>
                <a:lnTo>
                  <a:pt x="869" y="226"/>
                </a:lnTo>
                <a:lnTo>
                  <a:pt x="869" y="227"/>
                </a:lnTo>
                <a:lnTo>
                  <a:pt x="869" y="229"/>
                </a:lnTo>
                <a:lnTo>
                  <a:pt x="869" y="231"/>
                </a:lnTo>
                <a:lnTo>
                  <a:pt x="869" y="233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6"/>
                </a:lnTo>
                <a:lnTo>
                  <a:pt x="869" y="236"/>
                </a:lnTo>
                <a:lnTo>
                  <a:pt x="870" y="236"/>
                </a:lnTo>
                <a:lnTo>
                  <a:pt x="870" y="237"/>
                </a:lnTo>
                <a:lnTo>
                  <a:pt x="870" y="237"/>
                </a:lnTo>
                <a:lnTo>
                  <a:pt x="870" y="237"/>
                </a:lnTo>
                <a:lnTo>
                  <a:pt x="870" y="237"/>
                </a:lnTo>
                <a:lnTo>
                  <a:pt x="870" y="238"/>
                </a:lnTo>
                <a:lnTo>
                  <a:pt x="870" y="238"/>
                </a:lnTo>
                <a:lnTo>
                  <a:pt x="871" y="239"/>
                </a:lnTo>
                <a:lnTo>
                  <a:pt x="871" y="239"/>
                </a:lnTo>
                <a:lnTo>
                  <a:pt x="871" y="239"/>
                </a:lnTo>
                <a:lnTo>
                  <a:pt x="871" y="240"/>
                </a:lnTo>
                <a:lnTo>
                  <a:pt x="871" y="240"/>
                </a:lnTo>
                <a:lnTo>
                  <a:pt x="871" y="241"/>
                </a:lnTo>
                <a:lnTo>
                  <a:pt x="871" y="241"/>
                </a:lnTo>
                <a:lnTo>
                  <a:pt x="871" y="241"/>
                </a:lnTo>
                <a:lnTo>
                  <a:pt x="871" y="242"/>
                </a:lnTo>
                <a:lnTo>
                  <a:pt x="871" y="242"/>
                </a:lnTo>
                <a:lnTo>
                  <a:pt x="871" y="243"/>
                </a:lnTo>
                <a:lnTo>
                  <a:pt x="872" y="244"/>
                </a:lnTo>
                <a:lnTo>
                  <a:pt x="872" y="246"/>
                </a:lnTo>
                <a:lnTo>
                  <a:pt x="872" y="248"/>
                </a:lnTo>
                <a:lnTo>
                  <a:pt x="872" y="250"/>
                </a:lnTo>
                <a:lnTo>
                  <a:pt x="871" y="252"/>
                </a:lnTo>
                <a:lnTo>
                  <a:pt x="869" y="255"/>
                </a:lnTo>
                <a:lnTo>
                  <a:pt x="867" y="257"/>
                </a:lnTo>
                <a:lnTo>
                  <a:pt x="866" y="257"/>
                </a:lnTo>
                <a:lnTo>
                  <a:pt x="865" y="260"/>
                </a:lnTo>
                <a:lnTo>
                  <a:pt x="863" y="261"/>
                </a:lnTo>
                <a:lnTo>
                  <a:pt x="862" y="262"/>
                </a:lnTo>
                <a:lnTo>
                  <a:pt x="862" y="263"/>
                </a:lnTo>
                <a:lnTo>
                  <a:pt x="862" y="264"/>
                </a:lnTo>
                <a:lnTo>
                  <a:pt x="864" y="265"/>
                </a:lnTo>
                <a:lnTo>
                  <a:pt x="866" y="266"/>
                </a:lnTo>
                <a:lnTo>
                  <a:pt x="867" y="268"/>
                </a:lnTo>
                <a:lnTo>
                  <a:pt x="867" y="269"/>
                </a:lnTo>
                <a:lnTo>
                  <a:pt x="866" y="272"/>
                </a:lnTo>
                <a:lnTo>
                  <a:pt x="865" y="274"/>
                </a:lnTo>
                <a:lnTo>
                  <a:pt x="865" y="275"/>
                </a:lnTo>
                <a:lnTo>
                  <a:pt x="864" y="275"/>
                </a:lnTo>
                <a:lnTo>
                  <a:pt x="862" y="273"/>
                </a:lnTo>
                <a:lnTo>
                  <a:pt x="860" y="272"/>
                </a:lnTo>
                <a:lnTo>
                  <a:pt x="859" y="272"/>
                </a:lnTo>
                <a:lnTo>
                  <a:pt x="857" y="272"/>
                </a:lnTo>
                <a:lnTo>
                  <a:pt x="856" y="272"/>
                </a:lnTo>
                <a:lnTo>
                  <a:pt x="853" y="274"/>
                </a:lnTo>
                <a:lnTo>
                  <a:pt x="853" y="275"/>
                </a:lnTo>
                <a:lnTo>
                  <a:pt x="852" y="277"/>
                </a:lnTo>
                <a:lnTo>
                  <a:pt x="852" y="278"/>
                </a:lnTo>
                <a:lnTo>
                  <a:pt x="853" y="280"/>
                </a:lnTo>
                <a:lnTo>
                  <a:pt x="854" y="280"/>
                </a:lnTo>
                <a:lnTo>
                  <a:pt x="854" y="281"/>
                </a:lnTo>
                <a:lnTo>
                  <a:pt x="853" y="281"/>
                </a:lnTo>
                <a:lnTo>
                  <a:pt x="852" y="282"/>
                </a:lnTo>
                <a:lnTo>
                  <a:pt x="850" y="282"/>
                </a:lnTo>
                <a:lnTo>
                  <a:pt x="847" y="283"/>
                </a:lnTo>
                <a:lnTo>
                  <a:pt x="844" y="283"/>
                </a:lnTo>
                <a:lnTo>
                  <a:pt x="842" y="283"/>
                </a:lnTo>
                <a:lnTo>
                  <a:pt x="839" y="285"/>
                </a:lnTo>
                <a:lnTo>
                  <a:pt x="837" y="285"/>
                </a:lnTo>
                <a:lnTo>
                  <a:pt x="837" y="285"/>
                </a:lnTo>
                <a:lnTo>
                  <a:pt x="836" y="285"/>
                </a:lnTo>
                <a:lnTo>
                  <a:pt x="834" y="285"/>
                </a:lnTo>
                <a:lnTo>
                  <a:pt x="832" y="285"/>
                </a:lnTo>
                <a:lnTo>
                  <a:pt x="832" y="285"/>
                </a:lnTo>
                <a:lnTo>
                  <a:pt x="831" y="286"/>
                </a:lnTo>
                <a:lnTo>
                  <a:pt x="825" y="287"/>
                </a:lnTo>
                <a:lnTo>
                  <a:pt x="821" y="287"/>
                </a:lnTo>
                <a:lnTo>
                  <a:pt x="820" y="288"/>
                </a:lnTo>
                <a:lnTo>
                  <a:pt x="819" y="288"/>
                </a:lnTo>
                <a:lnTo>
                  <a:pt x="819" y="289"/>
                </a:lnTo>
                <a:lnTo>
                  <a:pt x="817" y="290"/>
                </a:lnTo>
                <a:lnTo>
                  <a:pt x="816" y="291"/>
                </a:lnTo>
                <a:lnTo>
                  <a:pt x="816" y="292"/>
                </a:lnTo>
                <a:lnTo>
                  <a:pt x="815" y="293"/>
                </a:lnTo>
                <a:lnTo>
                  <a:pt x="812" y="294"/>
                </a:lnTo>
                <a:lnTo>
                  <a:pt x="811" y="294"/>
                </a:lnTo>
                <a:lnTo>
                  <a:pt x="810" y="294"/>
                </a:lnTo>
                <a:lnTo>
                  <a:pt x="808" y="293"/>
                </a:lnTo>
                <a:lnTo>
                  <a:pt x="806" y="291"/>
                </a:lnTo>
                <a:lnTo>
                  <a:pt x="803" y="289"/>
                </a:lnTo>
                <a:lnTo>
                  <a:pt x="802" y="287"/>
                </a:lnTo>
                <a:lnTo>
                  <a:pt x="801" y="286"/>
                </a:lnTo>
                <a:lnTo>
                  <a:pt x="799" y="286"/>
                </a:lnTo>
                <a:lnTo>
                  <a:pt x="798" y="285"/>
                </a:lnTo>
                <a:lnTo>
                  <a:pt x="795" y="285"/>
                </a:lnTo>
                <a:lnTo>
                  <a:pt x="792" y="286"/>
                </a:lnTo>
                <a:lnTo>
                  <a:pt x="791" y="286"/>
                </a:lnTo>
                <a:lnTo>
                  <a:pt x="790" y="285"/>
                </a:lnTo>
                <a:lnTo>
                  <a:pt x="789" y="285"/>
                </a:lnTo>
                <a:lnTo>
                  <a:pt x="786" y="283"/>
                </a:lnTo>
                <a:lnTo>
                  <a:pt x="785" y="281"/>
                </a:lnTo>
                <a:lnTo>
                  <a:pt x="782" y="279"/>
                </a:lnTo>
                <a:lnTo>
                  <a:pt x="781" y="278"/>
                </a:lnTo>
                <a:lnTo>
                  <a:pt x="781" y="278"/>
                </a:lnTo>
                <a:lnTo>
                  <a:pt x="780" y="278"/>
                </a:lnTo>
                <a:lnTo>
                  <a:pt x="779" y="278"/>
                </a:lnTo>
                <a:lnTo>
                  <a:pt x="778" y="279"/>
                </a:lnTo>
                <a:lnTo>
                  <a:pt x="778" y="280"/>
                </a:lnTo>
                <a:lnTo>
                  <a:pt x="774" y="282"/>
                </a:lnTo>
                <a:lnTo>
                  <a:pt x="773" y="282"/>
                </a:lnTo>
                <a:lnTo>
                  <a:pt x="772" y="282"/>
                </a:lnTo>
                <a:lnTo>
                  <a:pt x="771" y="282"/>
                </a:lnTo>
                <a:lnTo>
                  <a:pt x="770" y="282"/>
                </a:lnTo>
                <a:lnTo>
                  <a:pt x="769" y="281"/>
                </a:lnTo>
                <a:lnTo>
                  <a:pt x="769" y="279"/>
                </a:lnTo>
                <a:lnTo>
                  <a:pt x="769" y="278"/>
                </a:lnTo>
                <a:lnTo>
                  <a:pt x="767" y="277"/>
                </a:lnTo>
                <a:lnTo>
                  <a:pt x="766" y="274"/>
                </a:lnTo>
                <a:lnTo>
                  <a:pt x="765" y="272"/>
                </a:lnTo>
                <a:lnTo>
                  <a:pt x="765" y="270"/>
                </a:lnTo>
                <a:lnTo>
                  <a:pt x="765" y="269"/>
                </a:lnTo>
                <a:lnTo>
                  <a:pt x="764" y="269"/>
                </a:lnTo>
                <a:lnTo>
                  <a:pt x="763" y="269"/>
                </a:lnTo>
                <a:lnTo>
                  <a:pt x="762" y="269"/>
                </a:lnTo>
                <a:lnTo>
                  <a:pt x="759" y="269"/>
                </a:lnTo>
                <a:lnTo>
                  <a:pt x="757" y="270"/>
                </a:lnTo>
                <a:lnTo>
                  <a:pt x="756" y="270"/>
                </a:lnTo>
                <a:lnTo>
                  <a:pt x="755" y="270"/>
                </a:lnTo>
                <a:lnTo>
                  <a:pt x="752" y="270"/>
                </a:lnTo>
                <a:lnTo>
                  <a:pt x="750" y="269"/>
                </a:lnTo>
                <a:lnTo>
                  <a:pt x="748" y="268"/>
                </a:lnTo>
                <a:lnTo>
                  <a:pt x="747" y="268"/>
                </a:lnTo>
                <a:lnTo>
                  <a:pt x="746" y="267"/>
                </a:lnTo>
                <a:lnTo>
                  <a:pt x="746" y="266"/>
                </a:lnTo>
                <a:lnTo>
                  <a:pt x="744" y="266"/>
                </a:lnTo>
                <a:lnTo>
                  <a:pt x="743" y="265"/>
                </a:lnTo>
                <a:lnTo>
                  <a:pt x="742" y="264"/>
                </a:lnTo>
                <a:lnTo>
                  <a:pt x="741" y="263"/>
                </a:lnTo>
                <a:lnTo>
                  <a:pt x="740" y="261"/>
                </a:lnTo>
                <a:lnTo>
                  <a:pt x="740" y="260"/>
                </a:lnTo>
                <a:lnTo>
                  <a:pt x="738" y="259"/>
                </a:lnTo>
                <a:lnTo>
                  <a:pt x="736" y="257"/>
                </a:lnTo>
                <a:lnTo>
                  <a:pt x="736" y="256"/>
                </a:lnTo>
                <a:lnTo>
                  <a:pt x="736" y="256"/>
                </a:lnTo>
                <a:lnTo>
                  <a:pt x="736" y="254"/>
                </a:lnTo>
                <a:lnTo>
                  <a:pt x="737" y="253"/>
                </a:lnTo>
                <a:lnTo>
                  <a:pt x="737" y="252"/>
                </a:lnTo>
                <a:lnTo>
                  <a:pt x="737" y="251"/>
                </a:lnTo>
                <a:lnTo>
                  <a:pt x="737" y="250"/>
                </a:lnTo>
                <a:lnTo>
                  <a:pt x="736" y="249"/>
                </a:lnTo>
                <a:lnTo>
                  <a:pt x="736" y="248"/>
                </a:lnTo>
                <a:lnTo>
                  <a:pt x="736" y="247"/>
                </a:lnTo>
                <a:lnTo>
                  <a:pt x="736" y="247"/>
                </a:lnTo>
                <a:lnTo>
                  <a:pt x="736" y="246"/>
                </a:lnTo>
                <a:lnTo>
                  <a:pt x="735" y="246"/>
                </a:lnTo>
                <a:lnTo>
                  <a:pt x="734" y="246"/>
                </a:lnTo>
                <a:lnTo>
                  <a:pt x="734" y="245"/>
                </a:lnTo>
                <a:lnTo>
                  <a:pt x="733" y="245"/>
                </a:lnTo>
                <a:lnTo>
                  <a:pt x="733" y="245"/>
                </a:lnTo>
                <a:lnTo>
                  <a:pt x="733" y="245"/>
                </a:lnTo>
                <a:lnTo>
                  <a:pt x="733" y="244"/>
                </a:lnTo>
                <a:lnTo>
                  <a:pt x="733" y="243"/>
                </a:lnTo>
                <a:lnTo>
                  <a:pt x="733" y="242"/>
                </a:lnTo>
                <a:lnTo>
                  <a:pt x="733" y="241"/>
                </a:lnTo>
                <a:lnTo>
                  <a:pt x="733" y="240"/>
                </a:lnTo>
                <a:lnTo>
                  <a:pt x="733" y="239"/>
                </a:lnTo>
                <a:lnTo>
                  <a:pt x="732" y="238"/>
                </a:lnTo>
                <a:lnTo>
                  <a:pt x="732" y="237"/>
                </a:lnTo>
                <a:lnTo>
                  <a:pt x="731" y="236"/>
                </a:lnTo>
                <a:lnTo>
                  <a:pt x="730" y="236"/>
                </a:lnTo>
                <a:lnTo>
                  <a:pt x="730" y="236"/>
                </a:lnTo>
                <a:lnTo>
                  <a:pt x="729" y="235"/>
                </a:lnTo>
                <a:lnTo>
                  <a:pt x="729" y="235"/>
                </a:lnTo>
                <a:lnTo>
                  <a:pt x="728" y="235"/>
                </a:lnTo>
                <a:lnTo>
                  <a:pt x="728" y="235"/>
                </a:lnTo>
                <a:lnTo>
                  <a:pt x="728" y="234"/>
                </a:lnTo>
                <a:lnTo>
                  <a:pt x="728" y="234"/>
                </a:lnTo>
                <a:lnTo>
                  <a:pt x="728" y="233"/>
                </a:lnTo>
                <a:lnTo>
                  <a:pt x="726" y="233"/>
                </a:lnTo>
                <a:lnTo>
                  <a:pt x="725" y="233"/>
                </a:lnTo>
                <a:lnTo>
                  <a:pt x="724" y="233"/>
                </a:lnTo>
                <a:lnTo>
                  <a:pt x="722" y="233"/>
                </a:lnTo>
                <a:lnTo>
                  <a:pt x="721" y="233"/>
                </a:lnTo>
                <a:lnTo>
                  <a:pt x="721" y="232"/>
                </a:lnTo>
                <a:lnTo>
                  <a:pt x="720" y="232"/>
                </a:lnTo>
                <a:lnTo>
                  <a:pt x="720" y="231"/>
                </a:lnTo>
                <a:lnTo>
                  <a:pt x="720" y="231"/>
                </a:lnTo>
                <a:lnTo>
                  <a:pt x="719" y="230"/>
                </a:lnTo>
                <a:lnTo>
                  <a:pt x="719" y="230"/>
                </a:lnTo>
                <a:lnTo>
                  <a:pt x="718" y="230"/>
                </a:lnTo>
                <a:lnTo>
                  <a:pt x="718" y="230"/>
                </a:lnTo>
                <a:lnTo>
                  <a:pt x="717" y="229"/>
                </a:lnTo>
                <a:lnTo>
                  <a:pt x="715" y="229"/>
                </a:lnTo>
                <a:lnTo>
                  <a:pt x="715" y="229"/>
                </a:lnTo>
                <a:lnTo>
                  <a:pt x="714" y="228"/>
                </a:lnTo>
                <a:lnTo>
                  <a:pt x="714" y="228"/>
                </a:lnTo>
                <a:lnTo>
                  <a:pt x="713" y="227"/>
                </a:lnTo>
                <a:lnTo>
                  <a:pt x="712" y="227"/>
                </a:lnTo>
                <a:lnTo>
                  <a:pt x="711" y="226"/>
                </a:lnTo>
                <a:lnTo>
                  <a:pt x="710" y="226"/>
                </a:lnTo>
                <a:lnTo>
                  <a:pt x="710" y="225"/>
                </a:lnTo>
                <a:lnTo>
                  <a:pt x="709" y="225"/>
                </a:lnTo>
                <a:lnTo>
                  <a:pt x="707" y="224"/>
                </a:lnTo>
                <a:lnTo>
                  <a:pt x="704" y="224"/>
                </a:lnTo>
                <a:lnTo>
                  <a:pt x="704" y="224"/>
                </a:lnTo>
                <a:lnTo>
                  <a:pt x="703" y="223"/>
                </a:lnTo>
                <a:lnTo>
                  <a:pt x="703" y="223"/>
                </a:lnTo>
                <a:lnTo>
                  <a:pt x="701" y="222"/>
                </a:lnTo>
                <a:lnTo>
                  <a:pt x="699" y="222"/>
                </a:lnTo>
                <a:lnTo>
                  <a:pt x="698" y="222"/>
                </a:lnTo>
                <a:lnTo>
                  <a:pt x="697" y="222"/>
                </a:lnTo>
                <a:lnTo>
                  <a:pt x="695" y="222"/>
                </a:lnTo>
                <a:lnTo>
                  <a:pt x="693" y="222"/>
                </a:lnTo>
                <a:lnTo>
                  <a:pt x="691" y="222"/>
                </a:lnTo>
                <a:lnTo>
                  <a:pt x="690" y="222"/>
                </a:lnTo>
                <a:lnTo>
                  <a:pt x="690" y="222"/>
                </a:lnTo>
                <a:lnTo>
                  <a:pt x="689" y="221"/>
                </a:lnTo>
                <a:lnTo>
                  <a:pt x="688" y="221"/>
                </a:lnTo>
                <a:lnTo>
                  <a:pt x="688" y="221"/>
                </a:lnTo>
                <a:lnTo>
                  <a:pt x="687" y="221"/>
                </a:lnTo>
                <a:lnTo>
                  <a:pt x="687" y="221"/>
                </a:lnTo>
                <a:lnTo>
                  <a:pt x="686" y="221"/>
                </a:lnTo>
                <a:lnTo>
                  <a:pt x="685" y="221"/>
                </a:lnTo>
                <a:lnTo>
                  <a:pt x="681" y="222"/>
                </a:lnTo>
                <a:lnTo>
                  <a:pt x="680" y="222"/>
                </a:lnTo>
                <a:lnTo>
                  <a:pt x="679" y="222"/>
                </a:lnTo>
                <a:lnTo>
                  <a:pt x="679" y="222"/>
                </a:lnTo>
                <a:lnTo>
                  <a:pt x="679" y="223"/>
                </a:lnTo>
                <a:lnTo>
                  <a:pt x="678" y="222"/>
                </a:lnTo>
                <a:lnTo>
                  <a:pt x="678" y="222"/>
                </a:lnTo>
                <a:lnTo>
                  <a:pt x="678" y="222"/>
                </a:lnTo>
                <a:lnTo>
                  <a:pt x="678" y="222"/>
                </a:lnTo>
                <a:lnTo>
                  <a:pt x="677" y="222"/>
                </a:lnTo>
                <a:lnTo>
                  <a:pt x="677" y="222"/>
                </a:lnTo>
                <a:lnTo>
                  <a:pt x="677" y="222"/>
                </a:lnTo>
                <a:lnTo>
                  <a:pt x="676" y="222"/>
                </a:lnTo>
                <a:lnTo>
                  <a:pt x="676" y="222"/>
                </a:lnTo>
                <a:lnTo>
                  <a:pt x="676" y="221"/>
                </a:lnTo>
                <a:lnTo>
                  <a:pt x="675" y="220"/>
                </a:lnTo>
                <a:lnTo>
                  <a:pt x="675" y="220"/>
                </a:lnTo>
                <a:lnTo>
                  <a:pt x="674" y="220"/>
                </a:lnTo>
                <a:lnTo>
                  <a:pt x="674" y="220"/>
                </a:lnTo>
                <a:lnTo>
                  <a:pt x="674" y="220"/>
                </a:lnTo>
                <a:lnTo>
                  <a:pt x="673" y="220"/>
                </a:lnTo>
                <a:lnTo>
                  <a:pt x="673" y="220"/>
                </a:lnTo>
                <a:lnTo>
                  <a:pt x="673" y="220"/>
                </a:lnTo>
                <a:lnTo>
                  <a:pt x="672" y="220"/>
                </a:lnTo>
                <a:lnTo>
                  <a:pt x="672" y="221"/>
                </a:lnTo>
                <a:lnTo>
                  <a:pt x="672" y="221"/>
                </a:lnTo>
                <a:lnTo>
                  <a:pt x="671" y="221"/>
                </a:lnTo>
                <a:lnTo>
                  <a:pt x="671" y="220"/>
                </a:lnTo>
                <a:lnTo>
                  <a:pt x="670" y="220"/>
                </a:lnTo>
                <a:lnTo>
                  <a:pt x="670" y="219"/>
                </a:lnTo>
                <a:lnTo>
                  <a:pt x="670" y="219"/>
                </a:lnTo>
                <a:lnTo>
                  <a:pt x="670" y="219"/>
                </a:lnTo>
                <a:lnTo>
                  <a:pt x="670" y="218"/>
                </a:lnTo>
                <a:lnTo>
                  <a:pt x="669" y="218"/>
                </a:lnTo>
                <a:lnTo>
                  <a:pt x="669" y="218"/>
                </a:lnTo>
                <a:lnTo>
                  <a:pt x="669" y="218"/>
                </a:lnTo>
                <a:lnTo>
                  <a:pt x="669" y="218"/>
                </a:lnTo>
                <a:lnTo>
                  <a:pt x="669" y="218"/>
                </a:lnTo>
                <a:lnTo>
                  <a:pt x="669" y="218"/>
                </a:lnTo>
                <a:lnTo>
                  <a:pt x="668" y="218"/>
                </a:lnTo>
                <a:lnTo>
                  <a:pt x="668" y="218"/>
                </a:lnTo>
                <a:lnTo>
                  <a:pt x="668" y="218"/>
                </a:lnTo>
                <a:lnTo>
                  <a:pt x="667" y="218"/>
                </a:lnTo>
                <a:lnTo>
                  <a:pt x="667" y="218"/>
                </a:lnTo>
                <a:lnTo>
                  <a:pt x="667" y="218"/>
                </a:lnTo>
                <a:lnTo>
                  <a:pt x="666" y="218"/>
                </a:lnTo>
                <a:lnTo>
                  <a:pt x="666" y="217"/>
                </a:lnTo>
                <a:lnTo>
                  <a:pt x="666" y="217"/>
                </a:lnTo>
                <a:lnTo>
                  <a:pt x="666" y="218"/>
                </a:lnTo>
                <a:lnTo>
                  <a:pt x="665" y="218"/>
                </a:lnTo>
                <a:lnTo>
                  <a:pt x="665" y="218"/>
                </a:lnTo>
                <a:lnTo>
                  <a:pt x="665" y="218"/>
                </a:lnTo>
                <a:lnTo>
                  <a:pt x="664" y="218"/>
                </a:lnTo>
                <a:lnTo>
                  <a:pt x="664" y="218"/>
                </a:lnTo>
                <a:lnTo>
                  <a:pt x="664" y="218"/>
                </a:lnTo>
                <a:lnTo>
                  <a:pt x="663" y="219"/>
                </a:lnTo>
                <a:lnTo>
                  <a:pt x="663" y="219"/>
                </a:lnTo>
                <a:lnTo>
                  <a:pt x="663" y="219"/>
                </a:lnTo>
                <a:lnTo>
                  <a:pt x="662" y="219"/>
                </a:lnTo>
                <a:lnTo>
                  <a:pt x="662" y="219"/>
                </a:lnTo>
                <a:lnTo>
                  <a:pt x="661" y="219"/>
                </a:lnTo>
                <a:lnTo>
                  <a:pt x="661" y="219"/>
                </a:lnTo>
                <a:lnTo>
                  <a:pt x="661" y="219"/>
                </a:lnTo>
                <a:lnTo>
                  <a:pt x="661" y="219"/>
                </a:lnTo>
                <a:lnTo>
                  <a:pt x="661" y="220"/>
                </a:lnTo>
                <a:lnTo>
                  <a:pt x="660" y="220"/>
                </a:lnTo>
                <a:lnTo>
                  <a:pt x="660" y="220"/>
                </a:lnTo>
                <a:lnTo>
                  <a:pt x="660" y="220"/>
                </a:lnTo>
                <a:lnTo>
                  <a:pt x="659" y="220"/>
                </a:lnTo>
                <a:lnTo>
                  <a:pt x="659" y="220"/>
                </a:lnTo>
                <a:lnTo>
                  <a:pt x="658" y="220"/>
                </a:lnTo>
                <a:lnTo>
                  <a:pt x="658" y="220"/>
                </a:lnTo>
                <a:lnTo>
                  <a:pt x="658" y="220"/>
                </a:lnTo>
                <a:lnTo>
                  <a:pt x="658" y="220"/>
                </a:lnTo>
                <a:lnTo>
                  <a:pt x="658" y="219"/>
                </a:lnTo>
                <a:lnTo>
                  <a:pt x="657" y="219"/>
                </a:lnTo>
                <a:lnTo>
                  <a:pt x="657" y="219"/>
                </a:lnTo>
                <a:lnTo>
                  <a:pt x="657" y="219"/>
                </a:lnTo>
                <a:lnTo>
                  <a:pt x="657" y="219"/>
                </a:lnTo>
                <a:lnTo>
                  <a:pt x="656" y="219"/>
                </a:lnTo>
                <a:lnTo>
                  <a:pt x="656" y="219"/>
                </a:lnTo>
                <a:lnTo>
                  <a:pt x="655" y="218"/>
                </a:lnTo>
                <a:lnTo>
                  <a:pt x="655" y="218"/>
                </a:lnTo>
                <a:lnTo>
                  <a:pt x="654" y="218"/>
                </a:lnTo>
                <a:lnTo>
                  <a:pt x="654" y="218"/>
                </a:lnTo>
                <a:lnTo>
                  <a:pt x="654" y="218"/>
                </a:lnTo>
                <a:lnTo>
                  <a:pt x="654" y="217"/>
                </a:lnTo>
                <a:lnTo>
                  <a:pt x="654" y="217"/>
                </a:lnTo>
                <a:lnTo>
                  <a:pt x="653" y="217"/>
                </a:lnTo>
                <a:lnTo>
                  <a:pt x="653" y="216"/>
                </a:lnTo>
                <a:lnTo>
                  <a:pt x="653" y="216"/>
                </a:lnTo>
                <a:lnTo>
                  <a:pt x="653" y="216"/>
                </a:lnTo>
                <a:lnTo>
                  <a:pt x="653" y="216"/>
                </a:lnTo>
                <a:lnTo>
                  <a:pt x="653" y="215"/>
                </a:lnTo>
                <a:lnTo>
                  <a:pt x="653" y="215"/>
                </a:lnTo>
                <a:lnTo>
                  <a:pt x="654" y="215"/>
                </a:lnTo>
                <a:lnTo>
                  <a:pt x="654" y="214"/>
                </a:lnTo>
                <a:lnTo>
                  <a:pt x="654" y="214"/>
                </a:lnTo>
                <a:lnTo>
                  <a:pt x="654" y="214"/>
                </a:lnTo>
                <a:lnTo>
                  <a:pt x="654" y="214"/>
                </a:lnTo>
                <a:lnTo>
                  <a:pt x="654" y="213"/>
                </a:lnTo>
                <a:lnTo>
                  <a:pt x="654" y="213"/>
                </a:lnTo>
                <a:lnTo>
                  <a:pt x="655" y="212"/>
                </a:lnTo>
                <a:lnTo>
                  <a:pt x="655" y="212"/>
                </a:lnTo>
                <a:lnTo>
                  <a:pt x="655" y="211"/>
                </a:lnTo>
                <a:lnTo>
                  <a:pt x="654" y="211"/>
                </a:lnTo>
                <a:lnTo>
                  <a:pt x="654" y="211"/>
                </a:lnTo>
                <a:lnTo>
                  <a:pt x="654" y="210"/>
                </a:lnTo>
                <a:lnTo>
                  <a:pt x="653" y="210"/>
                </a:lnTo>
                <a:lnTo>
                  <a:pt x="653" y="210"/>
                </a:lnTo>
                <a:lnTo>
                  <a:pt x="653" y="210"/>
                </a:lnTo>
                <a:lnTo>
                  <a:pt x="653" y="210"/>
                </a:lnTo>
                <a:lnTo>
                  <a:pt x="653" y="210"/>
                </a:lnTo>
                <a:lnTo>
                  <a:pt x="653" y="209"/>
                </a:lnTo>
                <a:lnTo>
                  <a:pt x="653" y="209"/>
                </a:lnTo>
                <a:lnTo>
                  <a:pt x="652" y="208"/>
                </a:lnTo>
                <a:lnTo>
                  <a:pt x="652" y="208"/>
                </a:lnTo>
                <a:lnTo>
                  <a:pt x="651" y="208"/>
                </a:lnTo>
                <a:lnTo>
                  <a:pt x="651" y="208"/>
                </a:lnTo>
                <a:lnTo>
                  <a:pt x="650" y="208"/>
                </a:lnTo>
                <a:lnTo>
                  <a:pt x="650" y="208"/>
                </a:lnTo>
                <a:lnTo>
                  <a:pt x="650" y="208"/>
                </a:lnTo>
                <a:lnTo>
                  <a:pt x="650" y="209"/>
                </a:lnTo>
                <a:lnTo>
                  <a:pt x="649" y="209"/>
                </a:lnTo>
                <a:lnTo>
                  <a:pt x="649" y="209"/>
                </a:lnTo>
                <a:lnTo>
                  <a:pt x="649" y="210"/>
                </a:lnTo>
                <a:lnTo>
                  <a:pt x="649" y="210"/>
                </a:lnTo>
                <a:lnTo>
                  <a:pt x="649" y="210"/>
                </a:lnTo>
                <a:lnTo>
                  <a:pt x="649" y="210"/>
                </a:lnTo>
                <a:lnTo>
                  <a:pt x="648" y="210"/>
                </a:lnTo>
                <a:lnTo>
                  <a:pt x="648" y="210"/>
                </a:lnTo>
                <a:lnTo>
                  <a:pt x="647" y="211"/>
                </a:lnTo>
                <a:lnTo>
                  <a:pt x="647" y="211"/>
                </a:lnTo>
                <a:lnTo>
                  <a:pt x="647" y="211"/>
                </a:lnTo>
                <a:lnTo>
                  <a:pt x="646" y="211"/>
                </a:lnTo>
                <a:lnTo>
                  <a:pt x="646" y="211"/>
                </a:lnTo>
                <a:lnTo>
                  <a:pt x="645" y="211"/>
                </a:lnTo>
                <a:lnTo>
                  <a:pt x="645" y="211"/>
                </a:lnTo>
                <a:lnTo>
                  <a:pt x="645" y="210"/>
                </a:lnTo>
                <a:lnTo>
                  <a:pt x="645" y="210"/>
                </a:lnTo>
                <a:lnTo>
                  <a:pt x="645" y="210"/>
                </a:lnTo>
                <a:lnTo>
                  <a:pt x="645" y="209"/>
                </a:lnTo>
                <a:lnTo>
                  <a:pt x="644" y="209"/>
                </a:lnTo>
                <a:lnTo>
                  <a:pt x="644" y="210"/>
                </a:lnTo>
                <a:lnTo>
                  <a:pt x="643" y="210"/>
                </a:lnTo>
                <a:lnTo>
                  <a:pt x="643" y="210"/>
                </a:lnTo>
                <a:lnTo>
                  <a:pt x="642" y="210"/>
                </a:lnTo>
                <a:lnTo>
                  <a:pt x="642" y="210"/>
                </a:lnTo>
                <a:lnTo>
                  <a:pt x="641" y="210"/>
                </a:lnTo>
                <a:lnTo>
                  <a:pt x="641" y="210"/>
                </a:lnTo>
                <a:lnTo>
                  <a:pt x="641" y="210"/>
                </a:lnTo>
                <a:lnTo>
                  <a:pt x="641" y="210"/>
                </a:lnTo>
                <a:lnTo>
                  <a:pt x="640" y="210"/>
                </a:lnTo>
                <a:lnTo>
                  <a:pt x="640" y="210"/>
                </a:lnTo>
                <a:lnTo>
                  <a:pt x="640" y="210"/>
                </a:lnTo>
                <a:lnTo>
                  <a:pt x="640" y="210"/>
                </a:lnTo>
                <a:lnTo>
                  <a:pt x="639" y="210"/>
                </a:lnTo>
                <a:lnTo>
                  <a:pt x="639" y="211"/>
                </a:lnTo>
                <a:lnTo>
                  <a:pt x="639" y="211"/>
                </a:lnTo>
                <a:lnTo>
                  <a:pt x="639" y="211"/>
                </a:lnTo>
                <a:lnTo>
                  <a:pt x="639" y="212"/>
                </a:lnTo>
                <a:lnTo>
                  <a:pt x="638" y="212"/>
                </a:lnTo>
                <a:lnTo>
                  <a:pt x="638" y="212"/>
                </a:lnTo>
                <a:lnTo>
                  <a:pt x="638" y="211"/>
                </a:lnTo>
                <a:lnTo>
                  <a:pt x="637" y="211"/>
                </a:lnTo>
                <a:lnTo>
                  <a:pt x="637" y="211"/>
                </a:lnTo>
                <a:lnTo>
                  <a:pt x="637" y="211"/>
                </a:lnTo>
                <a:lnTo>
                  <a:pt x="636" y="211"/>
                </a:lnTo>
                <a:lnTo>
                  <a:pt x="636" y="211"/>
                </a:lnTo>
                <a:lnTo>
                  <a:pt x="636" y="211"/>
                </a:lnTo>
                <a:lnTo>
                  <a:pt x="636" y="211"/>
                </a:lnTo>
                <a:lnTo>
                  <a:pt x="636" y="211"/>
                </a:lnTo>
                <a:lnTo>
                  <a:pt x="635" y="212"/>
                </a:lnTo>
                <a:lnTo>
                  <a:pt x="635" y="212"/>
                </a:lnTo>
                <a:lnTo>
                  <a:pt x="635" y="212"/>
                </a:lnTo>
                <a:lnTo>
                  <a:pt x="635" y="213"/>
                </a:lnTo>
                <a:lnTo>
                  <a:pt x="634" y="213"/>
                </a:lnTo>
                <a:lnTo>
                  <a:pt x="634" y="213"/>
                </a:lnTo>
                <a:lnTo>
                  <a:pt x="634" y="214"/>
                </a:lnTo>
                <a:lnTo>
                  <a:pt x="634" y="214"/>
                </a:lnTo>
                <a:lnTo>
                  <a:pt x="633" y="214"/>
                </a:lnTo>
                <a:lnTo>
                  <a:pt x="633" y="215"/>
                </a:lnTo>
                <a:lnTo>
                  <a:pt x="632" y="215"/>
                </a:lnTo>
                <a:lnTo>
                  <a:pt x="632" y="215"/>
                </a:lnTo>
                <a:lnTo>
                  <a:pt x="632" y="214"/>
                </a:lnTo>
                <a:lnTo>
                  <a:pt x="632" y="214"/>
                </a:lnTo>
                <a:lnTo>
                  <a:pt x="632" y="214"/>
                </a:lnTo>
                <a:lnTo>
                  <a:pt x="631" y="214"/>
                </a:lnTo>
                <a:lnTo>
                  <a:pt x="631" y="213"/>
                </a:lnTo>
                <a:lnTo>
                  <a:pt x="631" y="213"/>
                </a:lnTo>
                <a:lnTo>
                  <a:pt x="630" y="213"/>
                </a:lnTo>
                <a:lnTo>
                  <a:pt x="630" y="213"/>
                </a:lnTo>
                <a:lnTo>
                  <a:pt x="629" y="214"/>
                </a:lnTo>
                <a:lnTo>
                  <a:pt x="629" y="214"/>
                </a:lnTo>
                <a:lnTo>
                  <a:pt x="628" y="214"/>
                </a:lnTo>
                <a:lnTo>
                  <a:pt x="628" y="214"/>
                </a:lnTo>
                <a:lnTo>
                  <a:pt x="628" y="214"/>
                </a:lnTo>
                <a:lnTo>
                  <a:pt x="628" y="214"/>
                </a:lnTo>
                <a:lnTo>
                  <a:pt x="627" y="214"/>
                </a:lnTo>
                <a:lnTo>
                  <a:pt x="627" y="214"/>
                </a:lnTo>
                <a:lnTo>
                  <a:pt x="627" y="215"/>
                </a:lnTo>
                <a:lnTo>
                  <a:pt x="626" y="215"/>
                </a:lnTo>
                <a:lnTo>
                  <a:pt x="626" y="215"/>
                </a:lnTo>
                <a:lnTo>
                  <a:pt x="626" y="214"/>
                </a:lnTo>
                <a:lnTo>
                  <a:pt x="626" y="214"/>
                </a:lnTo>
                <a:lnTo>
                  <a:pt x="625" y="214"/>
                </a:lnTo>
                <a:lnTo>
                  <a:pt x="625" y="214"/>
                </a:lnTo>
                <a:lnTo>
                  <a:pt x="624" y="214"/>
                </a:lnTo>
                <a:lnTo>
                  <a:pt x="624" y="214"/>
                </a:lnTo>
                <a:lnTo>
                  <a:pt x="624" y="214"/>
                </a:lnTo>
                <a:lnTo>
                  <a:pt x="624" y="214"/>
                </a:lnTo>
                <a:lnTo>
                  <a:pt x="624" y="213"/>
                </a:lnTo>
                <a:lnTo>
                  <a:pt x="624" y="213"/>
                </a:lnTo>
                <a:lnTo>
                  <a:pt x="623" y="213"/>
                </a:lnTo>
                <a:lnTo>
                  <a:pt x="623" y="212"/>
                </a:lnTo>
                <a:lnTo>
                  <a:pt x="623" y="212"/>
                </a:lnTo>
                <a:lnTo>
                  <a:pt x="623" y="212"/>
                </a:lnTo>
                <a:lnTo>
                  <a:pt x="623" y="211"/>
                </a:lnTo>
                <a:lnTo>
                  <a:pt x="623" y="211"/>
                </a:lnTo>
                <a:lnTo>
                  <a:pt x="622" y="211"/>
                </a:lnTo>
                <a:lnTo>
                  <a:pt x="622" y="211"/>
                </a:lnTo>
                <a:lnTo>
                  <a:pt x="621" y="211"/>
                </a:lnTo>
                <a:lnTo>
                  <a:pt x="621" y="211"/>
                </a:lnTo>
                <a:lnTo>
                  <a:pt x="621" y="211"/>
                </a:lnTo>
                <a:lnTo>
                  <a:pt x="620" y="211"/>
                </a:lnTo>
                <a:lnTo>
                  <a:pt x="620" y="211"/>
                </a:lnTo>
                <a:lnTo>
                  <a:pt x="620" y="211"/>
                </a:lnTo>
                <a:lnTo>
                  <a:pt x="620" y="212"/>
                </a:lnTo>
                <a:lnTo>
                  <a:pt x="619" y="212"/>
                </a:lnTo>
                <a:lnTo>
                  <a:pt x="619" y="212"/>
                </a:lnTo>
                <a:lnTo>
                  <a:pt x="618" y="212"/>
                </a:lnTo>
                <a:lnTo>
                  <a:pt x="618" y="211"/>
                </a:lnTo>
                <a:lnTo>
                  <a:pt x="618" y="211"/>
                </a:lnTo>
                <a:lnTo>
                  <a:pt x="617" y="211"/>
                </a:lnTo>
                <a:lnTo>
                  <a:pt x="617" y="212"/>
                </a:lnTo>
                <a:lnTo>
                  <a:pt x="616" y="212"/>
                </a:lnTo>
                <a:lnTo>
                  <a:pt x="616" y="212"/>
                </a:lnTo>
                <a:lnTo>
                  <a:pt x="616" y="213"/>
                </a:lnTo>
                <a:lnTo>
                  <a:pt x="616" y="213"/>
                </a:lnTo>
                <a:lnTo>
                  <a:pt x="616" y="213"/>
                </a:lnTo>
                <a:lnTo>
                  <a:pt x="615" y="213"/>
                </a:lnTo>
                <a:lnTo>
                  <a:pt x="615" y="213"/>
                </a:lnTo>
                <a:lnTo>
                  <a:pt x="615" y="213"/>
                </a:lnTo>
                <a:lnTo>
                  <a:pt x="615" y="213"/>
                </a:lnTo>
                <a:lnTo>
                  <a:pt x="615" y="214"/>
                </a:lnTo>
                <a:lnTo>
                  <a:pt x="615" y="214"/>
                </a:lnTo>
                <a:lnTo>
                  <a:pt x="615" y="214"/>
                </a:lnTo>
                <a:lnTo>
                  <a:pt x="615" y="215"/>
                </a:lnTo>
                <a:lnTo>
                  <a:pt x="615" y="215"/>
                </a:lnTo>
                <a:lnTo>
                  <a:pt x="615" y="216"/>
                </a:lnTo>
                <a:lnTo>
                  <a:pt x="615" y="216"/>
                </a:lnTo>
                <a:lnTo>
                  <a:pt x="614" y="216"/>
                </a:lnTo>
                <a:lnTo>
                  <a:pt x="614" y="217"/>
                </a:lnTo>
                <a:lnTo>
                  <a:pt x="614" y="217"/>
                </a:lnTo>
                <a:lnTo>
                  <a:pt x="613" y="217"/>
                </a:lnTo>
                <a:lnTo>
                  <a:pt x="613" y="216"/>
                </a:lnTo>
                <a:lnTo>
                  <a:pt x="613" y="216"/>
                </a:lnTo>
                <a:lnTo>
                  <a:pt x="612" y="216"/>
                </a:lnTo>
                <a:lnTo>
                  <a:pt x="612" y="216"/>
                </a:lnTo>
                <a:lnTo>
                  <a:pt x="611" y="216"/>
                </a:lnTo>
                <a:lnTo>
                  <a:pt x="611" y="216"/>
                </a:lnTo>
                <a:lnTo>
                  <a:pt x="611" y="217"/>
                </a:lnTo>
                <a:lnTo>
                  <a:pt x="611" y="217"/>
                </a:lnTo>
                <a:lnTo>
                  <a:pt x="610" y="217"/>
                </a:lnTo>
                <a:lnTo>
                  <a:pt x="610" y="218"/>
                </a:lnTo>
                <a:lnTo>
                  <a:pt x="610" y="218"/>
                </a:lnTo>
                <a:lnTo>
                  <a:pt x="609" y="218"/>
                </a:lnTo>
                <a:lnTo>
                  <a:pt x="609" y="218"/>
                </a:lnTo>
                <a:lnTo>
                  <a:pt x="609" y="218"/>
                </a:lnTo>
                <a:lnTo>
                  <a:pt x="608" y="218"/>
                </a:lnTo>
                <a:lnTo>
                  <a:pt x="608" y="218"/>
                </a:lnTo>
                <a:lnTo>
                  <a:pt x="608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8"/>
                </a:lnTo>
                <a:lnTo>
                  <a:pt x="606" y="218"/>
                </a:lnTo>
                <a:lnTo>
                  <a:pt x="606" y="219"/>
                </a:lnTo>
                <a:lnTo>
                  <a:pt x="606" y="219"/>
                </a:lnTo>
                <a:lnTo>
                  <a:pt x="605" y="219"/>
                </a:lnTo>
                <a:lnTo>
                  <a:pt x="605" y="219"/>
                </a:lnTo>
                <a:lnTo>
                  <a:pt x="605" y="219"/>
                </a:lnTo>
                <a:lnTo>
                  <a:pt x="604" y="220"/>
                </a:lnTo>
                <a:lnTo>
                  <a:pt x="604" y="220"/>
                </a:lnTo>
                <a:lnTo>
                  <a:pt x="604" y="220"/>
                </a:lnTo>
                <a:lnTo>
                  <a:pt x="604" y="221"/>
                </a:lnTo>
                <a:lnTo>
                  <a:pt x="604" y="221"/>
                </a:lnTo>
                <a:lnTo>
                  <a:pt x="604" y="221"/>
                </a:lnTo>
                <a:lnTo>
                  <a:pt x="603" y="222"/>
                </a:lnTo>
                <a:lnTo>
                  <a:pt x="603" y="222"/>
                </a:lnTo>
                <a:lnTo>
                  <a:pt x="603" y="222"/>
                </a:lnTo>
                <a:lnTo>
                  <a:pt x="603" y="223"/>
                </a:lnTo>
                <a:lnTo>
                  <a:pt x="603" y="223"/>
                </a:lnTo>
                <a:lnTo>
                  <a:pt x="603" y="223"/>
                </a:lnTo>
                <a:lnTo>
                  <a:pt x="602" y="224"/>
                </a:lnTo>
                <a:lnTo>
                  <a:pt x="602" y="224"/>
                </a:lnTo>
                <a:lnTo>
                  <a:pt x="602" y="225"/>
                </a:lnTo>
                <a:lnTo>
                  <a:pt x="602" y="225"/>
                </a:lnTo>
                <a:lnTo>
                  <a:pt x="601" y="225"/>
                </a:lnTo>
                <a:lnTo>
                  <a:pt x="601" y="226"/>
                </a:lnTo>
                <a:lnTo>
                  <a:pt x="601" y="226"/>
                </a:lnTo>
                <a:lnTo>
                  <a:pt x="601" y="226"/>
                </a:lnTo>
                <a:lnTo>
                  <a:pt x="600" y="226"/>
                </a:lnTo>
                <a:lnTo>
                  <a:pt x="600" y="226"/>
                </a:lnTo>
                <a:lnTo>
                  <a:pt x="599" y="226"/>
                </a:lnTo>
                <a:lnTo>
                  <a:pt x="599" y="226"/>
                </a:lnTo>
                <a:lnTo>
                  <a:pt x="599" y="226"/>
                </a:lnTo>
                <a:lnTo>
                  <a:pt x="598" y="226"/>
                </a:lnTo>
                <a:lnTo>
                  <a:pt x="598" y="226"/>
                </a:lnTo>
                <a:lnTo>
                  <a:pt x="597" y="226"/>
                </a:lnTo>
                <a:lnTo>
                  <a:pt x="597" y="226"/>
                </a:lnTo>
                <a:lnTo>
                  <a:pt x="596" y="226"/>
                </a:lnTo>
                <a:lnTo>
                  <a:pt x="596" y="226"/>
                </a:lnTo>
                <a:lnTo>
                  <a:pt x="595" y="226"/>
                </a:lnTo>
                <a:lnTo>
                  <a:pt x="595" y="226"/>
                </a:lnTo>
                <a:lnTo>
                  <a:pt x="595" y="226"/>
                </a:lnTo>
                <a:lnTo>
                  <a:pt x="594" y="226"/>
                </a:lnTo>
                <a:lnTo>
                  <a:pt x="594" y="226"/>
                </a:lnTo>
                <a:lnTo>
                  <a:pt x="594" y="226"/>
                </a:lnTo>
                <a:lnTo>
                  <a:pt x="593" y="226"/>
                </a:lnTo>
                <a:lnTo>
                  <a:pt x="593" y="226"/>
                </a:lnTo>
                <a:lnTo>
                  <a:pt x="592" y="226"/>
                </a:lnTo>
                <a:lnTo>
                  <a:pt x="592" y="226"/>
                </a:lnTo>
                <a:lnTo>
                  <a:pt x="592" y="227"/>
                </a:lnTo>
                <a:lnTo>
                  <a:pt x="591" y="227"/>
                </a:lnTo>
                <a:lnTo>
                  <a:pt x="591" y="227"/>
                </a:lnTo>
                <a:lnTo>
                  <a:pt x="591" y="227"/>
                </a:lnTo>
                <a:lnTo>
                  <a:pt x="590" y="227"/>
                </a:lnTo>
                <a:lnTo>
                  <a:pt x="590" y="227"/>
                </a:lnTo>
                <a:lnTo>
                  <a:pt x="590" y="227"/>
                </a:lnTo>
                <a:lnTo>
                  <a:pt x="590" y="227"/>
                </a:lnTo>
                <a:lnTo>
                  <a:pt x="589" y="228"/>
                </a:lnTo>
                <a:lnTo>
                  <a:pt x="589" y="228"/>
                </a:lnTo>
                <a:lnTo>
                  <a:pt x="589" y="228"/>
                </a:lnTo>
                <a:lnTo>
                  <a:pt x="588" y="228"/>
                </a:lnTo>
                <a:lnTo>
                  <a:pt x="588" y="229"/>
                </a:lnTo>
                <a:lnTo>
                  <a:pt x="588" y="229"/>
                </a:lnTo>
                <a:lnTo>
                  <a:pt x="588" y="229"/>
                </a:lnTo>
                <a:lnTo>
                  <a:pt x="587" y="229"/>
                </a:lnTo>
                <a:lnTo>
                  <a:pt x="587" y="230"/>
                </a:lnTo>
                <a:lnTo>
                  <a:pt x="587" y="230"/>
                </a:lnTo>
                <a:lnTo>
                  <a:pt x="587" y="231"/>
                </a:lnTo>
                <a:lnTo>
                  <a:pt x="586" y="231"/>
                </a:lnTo>
                <a:lnTo>
                  <a:pt x="586" y="231"/>
                </a:lnTo>
                <a:lnTo>
                  <a:pt x="586" y="231"/>
                </a:lnTo>
                <a:lnTo>
                  <a:pt x="586" y="231"/>
                </a:lnTo>
                <a:lnTo>
                  <a:pt x="586" y="232"/>
                </a:lnTo>
                <a:lnTo>
                  <a:pt x="585" y="232"/>
                </a:lnTo>
                <a:lnTo>
                  <a:pt x="585" y="232"/>
                </a:lnTo>
                <a:lnTo>
                  <a:pt x="585" y="233"/>
                </a:lnTo>
                <a:lnTo>
                  <a:pt x="584" y="233"/>
                </a:lnTo>
                <a:lnTo>
                  <a:pt x="584" y="233"/>
                </a:lnTo>
                <a:lnTo>
                  <a:pt x="584" y="233"/>
                </a:lnTo>
                <a:lnTo>
                  <a:pt x="584" y="234"/>
                </a:lnTo>
                <a:lnTo>
                  <a:pt x="583" y="234"/>
                </a:lnTo>
                <a:lnTo>
                  <a:pt x="583" y="234"/>
                </a:lnTo>
                <a:lnTo>
                  <a:pt x="583" y="234"/>
                </a:lnTo>
                <a:lnTo>
                  <a:pt x="583" y="235"/>
                </a:lnTo>
                <a:lnTo>
                  <a:pt x="583" y="235"/>
                </a:lnTo>
                <a:lnTo>
                  <a:pt x="583" y="235"/>
                </a:lnTo>
                <a:lnTo>
                  <a:pt x="582" y="235"/>
                </a:lnTo>
                <a:lnTo>
                  <a:pt x="582" y="235"/>
                </a:lnTo>
                <a:lnTo>
                  <a:pt x="582" y="236"/>
                </a:lnTo>
                <a:lnTo>
                  <a:pt x="581" y="236"/>
                </a:lnTo>
                <a:lnTo>
                  <a:pt x="581" y="236"/>
                </a:lnTo>
                <a:lnTo>
                  <a:pt x="580" y="236"/>
                </a:lnTo>
                <a:lnTo>
                  <a:pt x="580" y="236"/>
                </a:lnTo>
                <a:lnTo>
                  <a:pt x="580" y="237"/>
                </a:lnTo>
                <a:lnTo>
                  <a:pt x="579" y="237"/>
                </a:lnTo>
                <a:lnTo>
                  <a:pt x="579" y="237"/>
                </a:lnTo>
                <a:lnTo>
                  <a:pt x="579" y="237"/>
                </a:lnTo>
                <a:lnTo>
                  <a:pt x="578" y="237"/>
                </a:lnTo>
                <a:lnTo>
                  <a:pt x="578" y="237"/>
                </a:lnTo>
                <a:lnTo>
                  <a:pt x="578" y="237"/>
                </a:lnTo>
                <a:lnTo>
                  <a:pt x="578" y="237"/>
                </a:lnTo>
                <a:lnTo>
                  <a:pt x="578" y="238"/>
                </a:lnTo>
                <a:lnTo>
                  <a:pt x="577" y="238"/>
                </a:lnTo>
                <a:lnTo>
                  <a:pt x="577" y="238"/>
                </a:lnTo>
                <a:lnTo>
                  <a:pt x="577" y="238"/>
                </a:lnTo>
                <a:lnTo>
                  <a:pt x="577" y="239"/>
                </a:lnTo>
                <a:lnTo>
                  <a:pt x="576" y="239"/>
                </a:lnTo>
                <a:lnTo>
                  <a:pt x="576" y="239"/>
                </a:lnTo>
                <a:lnTo>
                  <a:pt x="576" y="239"/>
                </a:lnTo>
                <a:lnTo>
                  <a:pt x="575" y="239"/>
                </a:lnTo>
                <a:lnTo>
                  <a:pt x="575" y="239"/>
                </a:lnTo>
                <a:lnTo>
                  <a:pt x="574" y="239"/>
                </a:lnTo>
                <a:lnTo>
                  <a:pt x="574" y="239"/>
                </a:lnTo>
                <a:lnTo>
                  <a:pt x="574" y="239"/>
                </a:lnTo>
                <a:lnTo>
                  <a:pt x="574" y="239"/>
                </a:lnTo>
                <a:lnTo>
                  <a:pt x="573" y="239"/>
                </a:lnTo>
                <a:lnTo>
                  <a:pt x="573" y="239"/>
                </a:lnTo>
                <a:lnTo>
                  <a:pt x="572" y="239"/>
                </a:lnTo>
                <a:lnTo>
                  <a:pt x="572" y="240"/>
                </a:lnTo>
                <a:lnTo>
                  <a:pt x="572" y="240"/>
                </a:lnTo>
                <a:lnTo>
                  <a:pt x="572" y="240"/>
                </a:lnTo>
                <a:lnTo>
                  <a:pt x="571" y="240"/>
                </a:lnTo>
                <a:lnTo>
                  <a:pt x="571" y="240"/>
                </a:lnTo>
                <a:lnTo>
                  <a:pt x="570" y="240"/>
                </a:lnTo>
                <a:lnTo>
                  <a:pt x="570" y="240"/>
                </a:lnTo>
                <a:lnTo>
                  <a:pt x="570" y="240"/>
                </a:lnTo>
                <a:lnTo>
                  <a:pt x="569" y="240"/>
                </a:lnTo>
                <a:lnTo>
                  <a:pt x="569" y="241"/>
                </a:lnTo>
                <a:lnTo>
                  <a:pt x="569" y="241"/>
                </a:lnTo>
                <a:lnTo>
                  <a:pt x="568" y="241"/>
                </a:lnTo>
                <a:lnTo>
                  <a:pt x="568" y="242"/>
                </a:lnTo>
                <a:lnTo>
                  <a:pt x="568" y="242"/>
                </a:lnTo>
                <a:lnTo>
                  <a:pt x="568" y="243"/>
                </a:lnTo>
                <a:lnTo>
                  <a:pt x="568" y="242"/>
                </a:lnTo>
                <a:lnTo>
                  <a:pt x="567" y="242"/>
                </a:lnTo>
                <a:lnTo>
                  <a:pt x="567" y="242"/>
                </a:lnTo>
                <a:lnTo>
                  <a:pt x="566" y="242"/>
                </a:lnTo>
                <a:lnTo>
                  <a:pt x="566" y="242"/>
                </a:lnTo>
                <a:lnTo>
                  <a:pt x="565" y="242"/>
                </a:lnTo>
                <a:lnTo>
                  <a:pt x="565" y="242"/>
                </a:lnTo>
                <a:lnTo>
                  <a:pt x="565" y="243"/>
                </a:lnTo>
                <a:lnTo>
                  <a:pt x="565" y="243"/>
                </a:lnTo>
                <a:lnTo>
                  <a:pt x="564" y="243"/>
                </a:lnTo>
                <a:lnTo>
                  <a:pt x="564" y="243"/>
                </a:lnTo>
                <a:lnTo>
                  <a:pt x="564" y="243"/>
                </a:lnTo>
                <a:lnTo>
                  <a:pt x="563" y="243"/>
                </a:lnTo>
                <a:lnTo>
                  <a:pt x="563" y="243"/>
                </a:lnTo>
                <a:lnTo>
                  <a:pt x="562" y="243"/>
                </a:lnTo>
                <a:lnTo>
                  <a:pt x="562" y="243"/>
                </a:lnTo>
                <a:lnTo>
                  <a:pt x="561" y="243"/>
                </a:lnTo>
                <a:lnTo>
                  <a:pt x="561" y="243"/>
                </a:lnTo>
                <a:lnTo>
                  <a:pt x="561" y="243"/>
                </a:lnTo>
                <a:lnTo>
                  <a:pt x="561" y="243"/>
                </a:lnTo>
                <a:lnTo>
                  <a:pt x="560" y="243"/>
                </a:lnTo>
                <a:lnTo>
                  <a:pt x="560" y="243"/>
                </a:lnTo>
                <a:lnTo>
                  <a:pt x="559" y="243"/>
                </a:lnTo>
                <a:lnTo>
                  <a:pt x="559" y="244"/>
                </a:lnTo>
                <a:lnTo>
                  <a:pt x="559" y="244"/>
                </a:lnTo>
                <a:lnTo>
                  <a:pt x="558" y="244"/>
                </a:lnTo>
                <a:lnTo>
                  <a:pt x="558" y="244"/>
                </a:lnTo>
                <a:lnTo>
                  <a:pt x="557" y="244"/>
                </a:lnTo>
                <a:lnTo>
                  <a:pt x="557" y="244"/>
                </a:lnTo>
                <a:lnTo>
                  <a:pt x="557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3"/>
                </a:lnTo>
                <a:lnTo>
                  <a:pt x="555" y="243"/>
                </a:lnTo>
                <a:lnTo>
                  <a:pt x="555" y="243"/>
                </a:lnTo>
                <a:lnTo>
                  <a:pt x="554" y="243"/>
                </a:lnTo>
                <a:lnTo>
                  <a:pt x="553" y="243"/>
                </a:lnTo>
                <a:lnTo>
                  <a:pt x="553" y="243"/>
                </a:lnTo>
                <a:lnTo>
                  <a:pt x="553" y="243"/>
                </a:lnTo>
                <a:lnTo>
                  <a:pt x="553" y="243"/>
                </a:lnTo>
                <a:lnTo>
                  <a:pt x="552" y="243"/>
                </a:lnTo>
                <a:lnTo>
                  <a:pt x="552" y="243"/>
                </a:lnTo>
                <a:lnTo>
                  <a:pt x="551" y="243"/>
                </a:lnTo>
                <a:lnTo>
                  <a:pt x="551" y="243"/>
                </a:lnTo>
                <a:lnTo>
                  <a:pt x="551" y="243"/>
                </a:lnTo>
                <a:lnTo>
                  <a:pt x="551" y="243"/>
                </a:lnTo>
                <a:lnTo>
                  <a:pt x="550" y="243"/>
                </a:lnTo>
                <a:lnTo>
                  <a:pt x="550" y="242"/>
                </a:lnTo>
                <a:lnTo>
                  <a:pt x="550" y="242"/>
                </a:lnTo>
                <a:lnTo>
                  <a:pt x="550" y="242"/>
                </a:lnTo>
                <a:lnTo>
                  <a:pt x="550" y="241"/>
                </a:lnTo>
                <a:lnTo>
                  <a:pt x="550" y="241"/>
                </a:lnTo>
                <a:lnTo>
                  <a:pt x="550" y="240"/>
                </a:lnTo>
                <a:lnTo>
                  <a:pt x="549" y="240"/>
                </a:lnTo>
                <a:lnTo>
                  <a:pt x="549" y="239"/>
                </a:lnTo>
                <a:lnTo>
                  <a:pt x="549" y="239"/>
                </a:lnTo>
                <a:lnTo>
                  <a:pt x="549" y="239"/>
                </a:lnTo>
                <a:lnTo>
                  <a:pt x="549" y="239"/>
                </a:lnTo>
                <a:lnTo>
                  <a:pt x="549" y="239"/>
                </a:lnTo>
                <a:lnTo>
                  <a:pt x="548" y="239"/>
                </a:lnTo>
                <a:lnTo>
                  <a:pt x="548" y="238"/>
                </a:lnTo>
                <a:lnTo>
                  <a:pt x="548" y="238"/>
                </a:lnTo>
                <a:lnTo>
                  <a:pt x="548" y="238"/>
                </a:lnTo>
                <a:lnTo>
                  <a:pt x="548" y="237"/>
                </a:lnTo>
                <a:lnTo>
                  <a:pt x="547" y="237"/>
                </a:lnTo>
                <a:lnTo>
                  <a:pt x="547" y="237"/>
                </a:lnTo>
                <a:lnTo>
                  <a:pt x="547" y="237"/>
                </a:lnTo>
                <a:lnTo>
                  <a:pt x="547" y="236"/>
                </a:lnTo>
                <a:lnTo>
                  <a:pt x="546" y="236"/>
                </a:lnTo>
                <a:lnTo>
                  <a:pt x="546" y="236"/>
                </a:lnTo>
                <a:lnTo>
                  <a:pt x="546" y="236"/>
                </a:lnTo>
                <a:lnTo>
                  <a:pt x="546" y="235"/>
                </a:lnTo>
                <a:lnTo>
                  <a:pt x="545" y="235"/>
                </a:lnTo>
                <a:lnTo>
                  <a:pt x="545" y="235"/>
                </a:lnTo>
                <a:lnTo>
                  <a:pt x="545" y="235"/>
                </a:lnTo>
                <a:lnTo>
                  <a:pt x="545" y="235"/>
                </a:lnTo>
                <a:lnTo>
                  <a:pt x="544" y="235"/>
                </a:lnTo>
                <a:lnTo>
                  <a:pt x="544" y="234"/>
                </a:lnTo>
                <a:lnTo>
                  <a:pt x="544" y="234"/>
                </a:lnTo>
                <a:lnTo>
                  <a:pt x="544" y="234"/>
                </a:lnTo>
                <a:lnTo>
                  <a:pt x="544" y="233"/>
                </a:lnTo>
                <a:lnTo>
                  <a:pt x="544" y="233"/>
                </a:lnTo>
                <a:lnTo>
                  <a:pt x="543" y="232"/>
                </a:lnTo>
                <a:lnTo>
                  <a:pt x="543" y="232"/>
                </a:lnTo>
                <a:lnTo>
                  <a:pt x="543" y="232"/>
                </a:lnTo>
                <a:lnTo>
                  <a:pt x="542" y="232"/>
                </a:lnTo>
                <a:lnTo>
                  <a:pt x="542" y="232"/>
                </a:lnTo>
                <a:lnTo>
                  <a:pt x="541" y="232"/>
                </a:lnTo>
                <a:lnTo>
                  <a:pt x="541" y="232"/>
                </a:lnTo>
                <a:lnTo>
                  <a:pt x="541" y="232"/>
                </a:lnTo>
                <a:lnTo>
                  <a:pt x="540" y="232"/>
                </a:lnTo>
                <a:lnTo>
                  <a:pt x="540" y="232"/>
                </a:lnTo>
                <a:lnTo>
                  <a:pt x="540" y="232"/>
                </a:lnTo>
                <a:lnTo>
                  <a:pt x="539" y="232"/>
                </a:lnTo>
                <a:lnTo>
                  <a:pt x="539" y="232"/>
                </a:lnTo>
                <a:lnTo>
                  <a:pt x="538" y="232"/>
                </a:lnTo>
                <a:lnTo>
                  <a:pt x="538" y="232"/>
                </a:lnTo>
                <a:lnTo>
                  <a:pt x="537" y="232"/>
                </a:lnTo>
                <a:lnTo>
                  <a:pt x="537" y="232"/>
                </a:lnTo>
                <a:lnTo>
                  <a:pt x="537" y="232"/>
                </a:lnTo>
                <a:lnTo>
                  <a:pt x="537" y="231"/>
                </a:lnTo>
                <a:lnTo>
                  <a:pt x="536" y="231"/>
                </a:lnTo>
                <a:lnTo>
                  <a:pt x="536" y="231"/>
                </a:lnTo>
                <a:lnTo>
                  <a:pt x="536" y="231"/>
                </a:lnTo>
                <a:lnTo>
                  <a:pt x="536" y="231"/>
                </a:lnTo>
                <a:lnTo>
                  <a:pt x="536" y="230"/>
                </a:lnTo>
                <a:lnTo>
                  <a:pt x="536" y="230"/>
                </a:lnTo>
                <a:lnTo>
                  <a:pt x="536" y="229"/>
                </a:lnTo>
                <a:lnTo>
                  <a:pt x="536" y="229"/>
                </a:lnTo>
                <a:lnTo>
                  <a:pt x="536" y="228"/>
                </a:lnTo>
                <a:lnTo>
                  <a:pt x="535" y="228"/>
                </a:lnTo>
                <a:lnTo>
                  <a:pt x="535" y="228"/>
                </a:lnTo>
                <a:lnTo>
                  <a:pt x="535" y="227"/>
                </a:lnTo>
                <a:lnTo>
                  <a:pt x="534" y="227"/>
                </a:lnTo>
                <a:lnTo>
                  <a:pt x="534" y="227"/>
                </a:lnTo>
                <a:lnTo>
                  <a:pt x="533" y="227"/>
                </a:lnTo>
                <a:lnTo>
                  <a:pt x="533" y="227"/>
                </a:lnTo>
                <a:lnTo>
                  <a:pt x="533" y="227"/>
                </a:lnTo>
                <a:lnTo>
                  <a:pt x="532" y="227"/>
                </a:lnTo>
                <a:lnTo>
                  <a:pt x="532" y="227"/>
                </a:lnTo>
                <a:lnTo>
                  <a:pt x="532" y="227"/>
                </a:lnTo>
                <a:lnTo>
                  <a:pt x="532" y="227"/>
                </a:lnTo>
                <a:lnTo>
                  <a:pt x="532" y="226"/>
                </a:lnTo>
                <a:lnTo>
                  <a:pt x="531" y="226"/>
                </a:lnTo>
                <a:lnTo>
                  <a:pt x="531" y="226"/>
                </a:lnTo>
                <a:lnTo>
                  <a:pt x="531" y="226"/>
                </a:lnTo>
                <a:lnTo>
                  <a:pt x="530" y="225"/>
                </a:lnTo>
                <a:lnTo>
                  <a:pt x="530" y="225"/>
                </a:lnTo>
                <a:lnTo>
                  <a:pt x="530" y="225"/>
                </a:lnTo>
                <a:lnTo>
                  <a:pt x="529" y="225"/>
                </a:lnTo>
                <a:lnTo>
                  <a:pt x="529" y="225"/>
                </a:lnTo>
                <a:lnTo>
                  <a:pt x="529" y="225"/>
                </a:lnTo>
                <a:lnTo>
                  <a:pt x="529" y="226"/>
                </a:lnTo>
                <a:lnTo>
                  <a:pt x="528" y="226"/>
                </a:lnTo>
                <a:lnTo>
                  <a:pt x="528" y="226"/>
                </a:lnTo>
                <a:lnTo>
                  <a:pt x="528" y="226"/>
                </a:lnTo>
                <a:lnTo>
                  <a:pt x="528" y="227"/>
                </a:lnTo>
                <a:lnTo>
                  <a:pt x="528" y="227"/>
                </a:lnTo>
                <a:lnTo>
                  <a:pt x="527" y="227"/>
                </a:lnTo>
                <a:lnTo>
                  <a:pt x="527" y="227"/>
                </a:lnTo>
                <a:lnTo>
                  <a:pt x="527" y="227"/>
                </a:lnTo>
                <a:lnTo>
                  <a:pt x="526" y="228"/>
                </a:lnTo>
                <a:lnTo>
                  <a:pt x="526" y="228"/>
                </a:lnTo>
                <a:lnTo>
                  <a:pt x="526" y="228"/>
                </a:lnTo>
                <a:lnTo>
                  <a:pt x="525" y="228"/>
                </a:lnTo>
                <a:lnTo>
                  <a:pt x="525" y="229"/>
                </a:lnTo>
                <a:lnTo>
                  <a:pt x="525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30"/>
                </a:lnTo>
                <a:lnTo>
                  <a:pt x="523" y="230"/>
                </a:lnTo>
                <a:lnTo>
                  <a:pt x="523" y="230"/>
                </a:lnTo>
                <a:lnTo>
                  <a:pt x="522" y="230"/>
                </a:lnTo>
                <a:lnTo>
                  <a:pt x="522" y="230"/>
                </a:lnTo>
                <a:lnTo>
                  <a:pt x="522" y="231"/>
                </a:lnTo>
                <a:lnTo>
                  <a:pt x="521" y="231"/>
                </a:lnTo>
                <a:lnTo>
                  <a:pt x="521" y="231"/>
                </a:lnTo>
                <a:lnTo>
                  <a:pt x="520" y="231"/>
                </a:lnTo>
                <a:lnTo>
                  <a:pt x="520" y="231"/>
                </a:lnTo>
                <a:lnTo>
                  <a:pt x="520" y="231"/>
                </a:lnTo>
                <a:lnTo>
                  <a:pt x="519" y="231"/>
                </a:lnTo>
                <a:lnTo>
                  <a:pt x="519" y="231"/>
                </a:lnTo>
                <a:lnTo>
                  <a:pt x="519" y="231"/>
                </a:lnTo>
                <a:lnTo>
                  <a:pt x="519" y="231"/>
                </a:lnTo>
                <a:lnTo>
                  <a:pt x="518" y="231"/>
                </a:lnTo>
                <a:lnTo>
                  <a:pt x="518" y="231"/>
                </a:lnTo>
                <a:lnTo>
                  <a:pt x="517" y="231"/>
                </a:lnTo>
                <a:lnTo>
                  <a:pt x="517" y="231"/>
                </a:lnTo>
                <a:lnTo>
                  <a:pt x="516" y="231"/>
                </a:lnTo>
                <a:lnTo>
                  <a:pt x="516" y="231"/>
                </a:lnTo>
                <a:lnTo>
                  <a:pt x="516" y="231"/>
                </a:lnTo>
                <a:lnTo>
                  <a:pt x="515" y="231"/>
                </a:lnTo>
                <a:lnTo>
                  <a:pt x="515" y="231"/>
                </a:lnTo>
                <a:lnTo>
                  <a:pt x="514" y="231"/>
                </a:lnTo>
                <a:lnTo>
                  <a:pt x="514" y="231"/>
                </a:lnTo>
                <a:lnTo>
                  <a:pt x="513" y="231"/>
                </a:lnTo>
                <a:lnTo>
                  <a:pt x="513" y="231"/>
                </a:lnTo>
                <a:lnTo>
                  <a:pt x="512" y="231"/>
                </a:lnTo>
                <a:lnTo>
                  <a:pt x="512" y="231"/>
                </a:lnTo>
                <a:lnTo>
                  <a:pt x="511" y="231"/>
                </a:lnTo>
                <a:lnTo>
                  <a:pt x="511" y="231"/>
                </a:lnTo>
                <a:lnTo>
                  <a:pt x="511" y="231"/>
                </a:lnTo>
                <a:lnTo>
                  <a:pt x="510" y="231"/>
                </a:lnTo>
                <a:lnTo>
                  <a:pt x="510" y="231"/>
                </a:lnTo>
                <a:lnTo>
                  <a:pt x="509" y="231"/>
                </a:lnTo>
                <a:lnTo>
                  <a:pt x="509" y="231"/>
                </a:lnTo>
                <a:lnTo>
                  <a:pt x="508" y="231"/>
                </a:lnTo>
                <a:lnTo>
                  <a:pt x="508" y="231"/>
                </a:lnTo>
                <a:lnTo>
                  <a:pt x="508" y="231"/>
                </a:lnTo>
                <a:lnTo>
                  <a:pt x="507" y="231"/>
                </a:lnTo>
                <a:lnTo>
                  <a:pt x="507" y="231"/>
                </a:lnTo>
                <a:lnTo>
                  <a:pt x="507" y="231"/>
                </a:lnTo>
                <a:lnTo>
                  <a:pt x="507" y="231"/>
                </a:lnTo>
                <a:lnTo>
                  <a:pt x="506" y="230"/>
                </a:lnTo>
                <a:lnTo>
                  <a:pt x="506" y="230"/>
                </a:lnTo>
                <a:lnTo>
                  <a:pt x="505" y="229"/>
                </a:lnTo>
                <a:lnTo>
                  <a:pt x="505" y="229"/>
                </a:lnTo>
                <a:lnTo>
                  <a:pt x="505" y="229"/>
                </a:lnTo>
                <a:lnTo>
                  <a:pt x="504" y="229"/>
                </a:lnTo>
                <a:lnTo>
                  <a:pt x="504" y="229"/>
                </a:lnTo>
                <a:lnTo>
                  <a:pt x="504" y="228"/>
                </a:lnTo>
                <a:lnTo>
                  <a:pt x="503" y="228"/>
                </a:lnTo>
                <a:lnTo>
                  <a:pt x="503" y="228"/>
                </a:lnTo>
                <a:lnTo>
                  <a:pt x="503" y="228"/>
                </a:lnTo>
                <a:lnTo>
                  <a:pt x="502" y="228"/>
                </a:lnTo>
                <a:lnTo>
                  <a:pt x="502" y="228"/>
                </a:lnTo>
                <a:lnTo>
                  <a:pt x="501" y="228"/>
                </a:lnTo>
                <a:lnTo>
                  <a:pt x="501" y="228"/>
                </a:lnTo>
                <a:lnTo>
                  <a:pt x="500" y="228"/>
                </a:lnTo>
                <a:lnTo>
                  <a:pt x="500" y="228"/>
                </a:lnTo>
                <a:lnTo>
                  <a:pt x="499" y="228"/>
                </a:lnTo>
                <a:lnTo>
                  <a:pt x="499" y="228"/>
                </a:lnTo>
                <a:lnTo>
                  <a:pt x="499" y="228"/>
                </a:lnTo>
                <a:lnTo>
                  <a:pt x="498" y="228"/>
                </a:lnTo>
                <a:lnTo>
                  <a:pt x="498" y="228"/>
                </a:lnTo>
                <a:lnTo>
                  <a:pt x="497" y="228"/>
                </a:lnTo>
                <a:lnTo>
                  <a:pt x="497" y="228"/>
                </a:lnTo>
                <a:lnTo>
                  <a:pt x="497" y="227"/>
                </a:lnTo>
                <a:lnTo>
                  <a:pt x="497" y="227"/>
                </a:lnTo>
                <a:lnTo>
                  <a:pt x="496" y="227"/>
                </a:lnTo>
                <a:lnTo>
                  <a:pt x="496" y="227"/>
                </a:lnTo>
                <a:lnTo>
                  <a:pt x="496" y="227"/>
                </a:lnTo>
                <a:lnTo>
                  <a:pt x="495" y="227"/>
                </a:lnTo>
                <a:lnTo>
                  <a:pt x="495" y="227"/>
                </a:lnTo>
                <a:lnTo>
                  <a:pt x="495" y="227"/>
                </a:lnTo>
                <a:lnTo>
                  <a:pt x="494" y="227"/>
                </a:lnTo>
                <a:lnTo>
                  <a:pt x="494" y="227"/>
                </a:lnTo>
                <a:lnTo>
                  <a:pt x="493" y="227"/>
                </a:lnTo>
                <a:lnTo>
                  <a:pt x="493" y="227"/>
                </a:lnTo>
                <a:lnTo>
                  <a:pt x="492" y="227"/>
                </a:lnTo>
                <a:lnTo>
                  <a:pt x="492" y="227"/>
                </a:lnTo>
                <a:lnTo>
                  <a:pt x="491" y="227"/>
                </a:lnTo>
                <a:lnTo>
                  <a:pt x="491" y="227"/>
                </a:lnTo>
                <a:lnTo>
                  <a:pt x="491" y="227"/>
                </a:lnTo>
                <a:lnTo>
                  <a:pt x="490" y="227"/>
                </a:lnTo>
                <a:lnTo>
                  <a:pt x="490" y="227"/>
                </a:lnTo>
                <a:lnTo>
                  <a:pt x="489" y="227"/>
                </a:lnTo>
                <a:lnTo>
                  <a:pt x="489" y="227"/>
                </a:lnTo>
                <a:lnTo>
                  <a:pt x="488" y="227"/>
                </a:lnTo>
                <a:lnTo>
                  <a:pt x="488" y="227"/>
                </a:lnTo>
                <a:lnTo>
                  <a:pt x="487" y="227"/>
                </a:lnTo>
                <a:lnTo>
                  <a:pt x="486" y="227"/>
                </a:lnTo>
                <a:lnTo>
                  <a:pt x="486" y="227"/>
                </a:lnTo>
                <a:lnTo>
                  <a:pt x="486" y="227"/>
                </a:lnTo>
                <a:lnTo>
                  <a:pt x="486" y="227"/>
                </a:lnTo>
                <a:lnTo>
                  <a:pt x="485" y="227"/>
                </a:lnTo>
                <a:lnTo>
                  <a:pt x="485" y="227"/>
                </a:lnTo>
                <a:lnTo>
                  <a:pt x="484" y="227"/>
                </a:lnTo>
                <a:lnTo>
                  <a:pt x="484" y="227"/>
                </a:lnTo>
                <a:lnTo>
                  <a:pt x="483" y="227"/>
                </a:lnTo>
                <a:lnTo>
                  <a:pt x="483" y="227"/>
                </a:lnTo>
                <a:lnTo>
                  <a:pt x="482" y="227"/>
                </a:lnTo>
                <a:lnTo>
                  <a:pt x="482" y="227"/>
                </a:lnTo>
                <a:lnTo>
                  <a:pt x="482" y="227"/>
                </a:lnTo>
                <a:lnTo>
                  <a:pt x="481" y="227"/>
                </a:lnTo>
                <a:lnTo>
                  <a:pt x="481" y="227"/>
                </a:lnTo>
                <a:lnTo>
                  <a:pt x="480" y="227"/>
                </a:lnTo>
                <a:lnTo>
                  <a:pt x="480" y="227"/>
                </a:lnTo>
                <a:lnTo>
                  <a:pt x="479" y="227"/>
                </a:lnTo>
                <a:lnTo>
                  <a:pt x="479" y="227"/>
                </a:lnTo>
                <a:lnTo>
                  <a:pt x="478" y="227"/>
                </a:lnTo>
                <a:lnTo>
                  <a:pt x="478" y="228"/>
                </a:lnTo>
                <a:lnTo>
                  <a:pt x="478" y="228"/>
                </a:lnTo>
                <a:lnTo>
                  <a:pt x="477" y="228"/>
                </a:lnTo>
                <a:lnTo>
                  <a:pt x="477" y="228"/>
                </a:lnTo>
                <a:lnTo>
                  <a:pt x="476" y="228"/>
                </a:lnTo>
                <a:lnTo>
                  <a:pt x="476" y="228"/>
                </a:lnTo>
                <a:lnTo>
                  <a:pt x="476" y="228"/>
                </a:lnTo>
                <a:lnTo>
                  <a:pt x="475" y="228"/>
                </a:lnTo>
                <a:lnTo>
                  <a:pt x="475" y="228"/>
                </a:lnTo>
                <a:lnTo>
                  <a:pt x="474" y="228"/>
                </a:lnTo>
                <a:lnTo>
                  <a:pt x="474" y="228"/>
                </a:lnTo>
                <a:lnTo>
                  <a:pt x="474" y="228"/>
                </a:lnTo>
                <a:lnTo>
                  <a:pt x="473" y="228"/>
                </a:lnTo>
                <a:lnTo>
                  <a:pt x="473" y="228"/>
                </a:lnTo>
                <a:lnTo>
                  <a:pt x="473" y="227"/>
                </a:lnTo>
                <a:lnTo>
                  <a:pt x="472" y="227"/>
                </a:lnTo>
                <a:lnTo>
                  <a:pt x="472" y="227"/>
                </a:lnTo>
                <a:lnTo>
                  <a:pt x="471" y="227"/>
                </a:lnTo>
                <a:lnTo>
                  <a:pt x="471" y="227"/>
                </a:lnTo>
                <a:lnTo>
                  <a:pt x="471" y="227"/>
                </a:lnTo>
                <a:lnTo>
                  <a:pt x="470" y="227"/>
                </a:lnTo>
                <a:lnTo>
                  <a:pt x="470" y="227"/>
                </a:lnTo>
                <a:lnTo>
                  <a:pt x="470" y="227"/>
                </a:lnTo>
                <a:lnTo>
                  <a:pt x="469" y="227"/>
                </a:lnTo>
                <a:lnTo>
                  <a:pt x="469" y="227"/>
                </a:lnTo>
                <a:lnTo>
                  <a:pt x="468" y="227"/>
                </a:lnTo>
                <a:lnTo>
                  <a:pt x="468" y="227"/>
                </a:lnTo>
                <a:lnTo>
                  <a:pt x="467" y="227"/>
                </a:lnTo>
                <a:lnTo>
                  <a:pt x="467" y="227"/>
                </a:lnTo>
                <a:lnTo>
                  <a:pt x="466" y="227"/>
                </a:lnTo>
                <a:lnTo>
                  <a:pt x="466" y="227"/>
                </a:lnTo>
                <a:lnTo>
                  <a:pt x="466" y="227"/>
                </a:lnTo>
                <a:lnTo>
                  <a:pt x="465" y="227"/>
                </a:lnTo>
                <a:lnTo>
                  <a:pt x="465" y="227"/>
                </a:lnTo>
                <a:lnTo>
                  <a:pt x="465" y="227"/>
                </a:lnTo>
                <a:lnTo>
                  <a:pt x="464" y="227"/>
                </a:lnTo>
                <a:lnTo>
                  <a:pt x="464" y="227"/>
                </a:lnTo>
                <a:lnTo>
                  <a:pt x="463" y="227"/>
                </a:lnTo>
                <a:lnTo>
                  <a:pt x="463" y="227"/>
                </a:lnTo>
                <a:lnTo>
                  <a:pt x="463" y="227"/>
                </a:lnTo>
                <a:lnTo>
                  <a:pt x="462" y="227"/>
                </a:lnTo>
                <a:lnTo>
                  <a:pt x="462" y="226"/>
                </a:lnTo>
                <a:lnTo>
                  <a:pt x="462" y="226"/>
                </a:lnTo>
                <a:lnTo>
                  <a:pt x="462" y="226"/>
                </a:lnTo>
                <a:lnTo>
                  <a:pt x="462" y="225"/>
                </a:lnTo>
                <a:lnTo>
                  <a:pt x="461" y="225"/>
                </a:lnTo>
                <a:lnTo>
                  <a:pt x="461" y="225"/>
                </a:lnTo>
                <a:lnTo>
                  <a:pt x="461" y="224"/>
                </a:lnTo>
                <a:lnTo>
                  <a:pt x="461" y="224"/>
                </a:lnTo>
                <a:lnTo>
                  <a:pt x="461" y="224"/>
                </a:lnTo>
                <a:lnTo>
                  <a:pt x="461" y="223"/>
                </a:lnTo>
                <a:lnTo>
                  <a:pt x="460" y="223"/>
                </a:lnTo>
                <a:lnTo>
                  <a:pt x="460" y="223"/>
                </a:lnTo>
                <a:lnTo>
                  <a:pt x="460" y="223"/>
                </a:lnTo>
                <a:lnTo>
                  <a:pt x="460" y="222"/>
                </a:lnTo>
                <a:lnTo>
                  <a:pt x="459" y="222"/>
                </a:lnTo>
                <a:lnTo>
                  <a:pt x="459" y="222"/>
                </a:lnTo>
                <a:lnTo>
                  <a:pt x="459" y="222"/>
                </a:lnTo>
                <a:lnTo>
                  <a:pt x="459" y="221"/>
                </a:lnTo>
                <a:lnTo>
                  <a:pt x="458" y="221"/>
                </a:lnTo>
                <a:lnTo>
                  <a:pt x="458" y="220"/>
                </a:lnTo>
                <a:lnTo>
                  <a:pt x="458" y="220"/>
                </a:lnTo>
                <a:lnTo>
                  <a:pt x="457" y="220"/>
                </a:lnTo>
                <a:lnTo>
                  <a:pt x="457" y="220"/>
                </a:lnTo>
                <a:lnTo>
                  <a:pt x="457" y="220"/>
                </a:lnTo>
                <a:lnTo>
                  <a:pt x="456" y="220"/>
                </a:lnTo>
                <a:lnTo>
                  <a:pt x="456" y="220"/>
                </a:lnTo>
                <a:lnTo>
                  <a:pt x="456" y="221"/>
                </a:lnTo>
                <a:lnTo>
                  <a:pt x="455" y="221"/>
                </a:lnTo>
                <a:lnTo>
                  <a:pt x="455" y="221"/>
                </a:lnTo>
                <a:lnTo>
                  <a:pt x="455" y="221"/>
                </a:lnTo>
                <a:lnTo>
                  <a:pt x="454" y="221"/>
                </a:lnTo>
                <a:lnTo>
                  <a:pt x="454" y="222"/>
                </a:lnTo>
                <a:lnTo>
                  <a:pt x="454" y="222"/>
                </a:lnTo>
                <a:lnTo>
                  <a:pt x="454" y="222"/>
                </a:lnTo>
                <a:lnTo>
                  <a:pt x="454" y="222"/>
                </a:lnTo>
                <a:lnTo>
                  <a:pt x="453" y="222"/>
                </a:lnTo>
                <a:lnTo>
                  <a:pt x="453" y="222"/>
                </a:lnTo>
                <a:lnTo>
                  <a:pt x="453" y="222"/>
                </a:lnTo>
                <a:lnTo>
                  <a:pt x="452" y="222"/>
                </a:lnTo>
                <a:lnTo>
                  <a:pt x="452" y="222"/>
                </a:lnTo>
                <a:lnTo>
                  <a:pt x="451" y="222"/>
                </a:lnTo>
                <a:lnTo>
                  <a:pt x="451" y="222"/>
                </a:lnTo>
                <a:lnTo>
                  <a:pt x="450" y="222"/>
                </a:lnTo>
                <a:lnTo>
                  <a:pt x="450" y="222"/>
                </a:lnTo>
                <a:lnTo>
                  <a:pt x="449" y="222"/>
                </a:lnTo>
                <a:lnTo>
                  <a:pt x="449" y="222"/>
                </a:lnTo>
                <a:lnTo>
                  <a:pt x="449" y="222"/>
                </a:lnTo>
                <a:lnTo>
                  <a:pt x="448" y="222"/>
                </a:lnTo>
                <a:lnTo>
                  <a:pt x="448" y="222"/>
                </a:lnTo>
                <a:lnTo>
                  <a:pt x="447" y="222"/>
                </a:lnTo>
                <a:lnTo>
                  <a:pt x="447" y="222"/>
                </a:lnTo>
                <a:lnTo>
                  <a:pt x="446" y="222"/>
                </a:lnTo>
                <a:lnTo>
                  <a:pt x="446" y="222"/>
                </a:lnTo>
                <a:lnTo>
                  <a:pt x="446" y="222"/>
                </a:lnTo>
                <a:lnTo>
                  <a:pt x="445" y="222"/>
                </a:lnTo>
                <a:lnTo>
                  <a:pt x="445" y="222"/>
                </a:lnTo>
                <a:lnTo>
                  <a:pt x="445" y="222"/>
                </a:lnTo>
                <a:lnTo>
                  <a:pt x="445" y="222"/>
                </a:lnTo>
                <a:lnTo>
                  <a:pt x="444" y="222"/>
                </a:lnTo>
                <a:lnTo>
                  <a:pt x="444" y="222"/>
                </a:lnTo>
                <a:lnTo>
                  <a:pt x="444" y="222"/>
                </a:lnTo>
                <a:lnTo>
                  <a:pt x="443" y="222"/>
                </a:lnTo>
                <a:lnTo>
                  <a:pt x="443" y="222"/>
                </a:lnTo>
                <a:lnTo>
                  <a:pt x="442" y="222"/>
                </a:lnTo>
                <a:lnTo>
                  <a:pt x="442" y="222"/>
                </a:lnTo>
                <a:lnTo>
                  <a:pt x="441" y="222"/>
                </a:lnTo>
                <a:lnTo>
                  <a:pt x="441" y="222"/>
                </a:lnTo>
                <a:lnTo>
                  <a:pt x="441" y="222"/>
                </a:lnTo>
                <a:lnTo>
                  <a:pt x="440" y="222"/>
                </a:lnTo>
                <a:lnTo>
                  <a:pt x="440" y="222"/>
                </a:lnTo>
                <a:lnTo>
                  <a:pt x="439" y="222"/>
                </a:lnTo>
                <a:lnTo>
                  <a:pt x="439" y="222"/>
                </a:lnTo>
                <a:lnTo>
                  <a:pt x="439" y="222"/>
                </a:lnTo>
                <a:lnTo>
                  <a:pt x="438" y="222"/>
                </a:lnTo>
                <a:lnTo>
                  <a:pt x="438" y="222"/>
                </a:lnTo>
                <a:lnTo>
                  <a:pt x="437" y="222"/>
                </a:lnTo>
                <a:lnTo>
                  <a:pt x="436" y="222"/>
                </a:lnTo>
                <a:lnTo>
                  <a:pt x="436" y="222"/>
                </a:lnTo>
                <a:lnTo>
                  <a:pt x="435" y="222"/>
                </a:lnTo>
                <a:lnTo>
                  <a:pt x="435" y="222"/>
                </a:lnTo>
                <a:lnTo>
                  <a:pt x="434" y="222"/>
                </a:lnTo>
                <a:lnTo>
                  <a:pt x="434" y="222"/>
                </a:lnTo>
                <a:lnTo>
                  <a:pt x="433" y="222"/>
                </a:lnTo>
                <a:lnTo>
                  <a:pt x="433" y="222"/>
                </a:lnTo>
                <a:lnTo>
                  <a:pt x="433" y="222"/>
                </a:lnTo>
                <a:lnTo>
                  <a:pt x="432" y="222"/>
                </a:lnTo>
                <a:lnTo>
                  <a:pt x="432" y="222"/>
                </a:lnTo>
                <a:lnTo>
                  <a:pt x="432" y="222"/>
                </a:lnTo>
                <a:lnTo>
                  <a:pt x="431" y="222"/>
                </a:lnTo>
                <a:lnTo>
                  <a:pt x="431" y="222"/>
                </a:lnTo>
                <a:lnTo>
                  <a:pt x="430" y="222"/>
                </a:lnTo>
                <a:lnTo>
                  <a:pt x="430" y="222"/>
                </a:lnTo>
                <a:lnTo>
                  <a:pt x="429" y="222"/>
                </a:lnTo>
                <a:lnTo>
                  <a:pt x="429" y="222"/>
                </a:lnTo>
                <a:lnTo>
                  <a:pt x="428" y="222"/>
                </a:lnTo>
                <a:lnTo>
                  <a:pt x="428" y="222"/>
                </a:lnTo>
                <a:lnTo>
                  <a:pt x="428" y="222"/>
                </a:lnTo>
                <a:lnTo>
                  <a:pt x="427" y="222"/>
                </a:lnTo>
                <a:lnTo>
                  <a:pt x="427" y="222"/>
                </a:lnTo>
                <a:lnTo>
                  <a:pt x="426" y="222"/>
                </a:lnTo>
                <a:lnTo>
                  <a:pt x="426" y="221"/>
                </a:lnTo>
                <a:lnTo>
                  <a:pt x="426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0"/>
                </a:lnTo>
                <a:lnTo>
                  <a:pt x="424" y="220"/>
                </a:lnTo>
                <a:lnTo>
                  <a:pt x="424" y="220"/>
                </a:lnTo>
                <a:lnTo>
                  <a:pt x="424" y="220"/>
                </a:lnTo>
                <a:lnTo>
                  <a:pt x="424" y="220"/>
                </a:lnTo>
                <a:lnTo>
                  <a:pt x="423" y="220"/>
                </a:lnTo>
                <a:lnTo>
                  <a:pt x="423" y="219"/>
                </a:lnTo>
                <a:lnTo>
                  <a:pt x="423" y="219"/>
                </a:lnTo>
                <a:lnTo>
                  <a:pt x="422" y="219"/>
                </a:lnTo>
                <a:lnTo>
                  <a:pt x="422" y="219"/>
                </a:lnTo>
                <a:lnTo>
                  <a:pt x="422" y="219"/>
                </a:lnTo>
                <a:lnTo>
                  <a:pt x="422" y="218"/>
                </a:lnTo>
                <a:lnTo>
                  <a:pt x="421" y="218"/>
                </a:lnTo>
                <a:lnTo>
                  <a:pt x="421" y="218"/>
                </a:lnTo>
                <a:lnTo>
                  <a:pt x="421" y="218"/>
                </a:lnTo>
                <a:lnTo>
                  <a:pt x="420" y="218"/>
                </a:lnTo>
                <a:lnTo>
                  <a:pt x="420" y="218"/>
                </a:lnTo>
                <a:lnTo>
                  <a:pt x="420" y="218"/>
                </a:lnTo>
                <a:lnTo>
                  <a:pt x="420" y="218"/>
                </a:lnTo>
                <a:lnTo>
                  <a:pt x="419" y="217"/>
                </a:lnTo>
                <a:lnTo>
                  <a:pt x="419" y="217"/>
                </a:lnTo>
                <a:lnTo>
                  <a:pt x="418" y="217"/>
                </a:lnTo>
                <a:lnTo>
                  <a:pt x="418" y="217"/>
                </a:lnTo>
                <a:lnTo>
                  <a:pt x="417" y="217"/>
                </a:lnTo>
                <a:lnTo>
                  <a:pt x="417" y="217"/>
                </a:lnTo>
                <a:lnTo>
                  <a:pt x="416" y="217"/>
                </a:lnTo>
                <a:lnTo>
                  <a:pt x="416" y="217"/>
                </a:lnTo>
                <a:lnTo>
                  <a:pt x="416" y="217"/>
                </a:lnTo>
                <a:lnTo>
                  <a:pt x="415" y="217"/>
                </a:lnTo>
                <a:lnTo>
                  <a:pt x="415" y="217"/>
                </a:lnTo>
                <a:lnTo>
                  <a:pt x="414" y="217"/>
                </a:lnTo>
                <a:lnTo>
                  <a:pt x="414" y="217"/>
                </a:lnTo>
                <a:lnTo>
                  <a:pt x="413" y="217"/>
                </a:lnTo>
                <a:lnTo>
                  <a:pt x="413" y="216"/>
                </a:lnTo>
                <a:lnTo>
                  <a:pt x="413" y="216"/>
                </a:lnTo>
                <a:lnTo>
                  <a:pt x="412" y="216"/>
                </a:lnTo>
                <a:lnTo>
                  <a:pt x="412" y="216"/>
                </a:lnTo>
                <a:lnTo>
                  <a:pt x="412" y="216"/>
                </a:lnTo>
                <a:lnTo>
                  <a:pt x="412" y="216"/>
                </a:lnTo>
                <a:lnTo>
                  <a:pt x="412" y="216"/>
                </a:lnTo>
                <a:lnTo>
                  <a:pt x="412" y="215"/>
                </a:lnTo>
                <a:lnTo>
                  <a:pt x="412" y="215"/>
                </a:lnTo>
                <a:lnTo>
                  <a:pt x="412" y="214"/>
                </a:lnTo>
                <a:lnTo>
                  <a:pt x="412" y="214"/>
                </a:lnTo>
                <a:lnTo>
                  <a:pt x="411" y="214"/>
                </a:lnTo>
                <a:lnTo>
                  <a:pt x="411" y="213"/>
                </a:lnTo>
                <a:lnTo>
                  <a:pt x="411" y="213"/>
                </a:lnTo>
                <a:lnTo>
                  <a:pt x="411" y="213"/>
                </a:lnTo>
                <a:lnTo>
                  <a:pt x="411" y="212"/>
                </a:lnTo>
                <a:lnTo>
                  <a:pt x="411" y="212"/>
                </a:lnTo>
                <a:lnTo>
                  <a:pt x="411" y="211"/>
                </a:lnTo>
                <a:lnTo>
                  <a:pt x="410" y="211"/>
                </a:lnTo>
                <a:lnTo>
                  <a:pt x="410" y="211"/>
                </a:lnTo>
                <a:lnTo>
                  <a:pt x="410" y="210"/>
                </a:lnTo>
                <a:lnTo>
                  <a:pt x="410" y="210"/>
                </a:lnTo>
                <a:lnTo>
                  <a:pt x="410" y="210"/>
                </a:lnTo>
                <a:lnTo>
                  <a:pt x="410" y="210"/>
                </a:lnTo>
                <a:lnTo>
                  <a:pt x="409" y="210"/>
                </a:lnTo>
                <a:lnTo>
                  <a:pt x="409" y="209"/>
                </a:lnTo>
                <a:lnTo>
                  <a:pt x="409" y="209"/>
                </a:lnTo>
                <a:lnTo>
                  <a:pt x="409" y="208"/>
                </a:lnTo>
                <a:lnTo>
                  <a:pt x="408" y="208"/>
                </a:lnTo>
                <a:lnTo>
                  <a:pt x="408" y="208"/>
                </a:lnTo>
                <a:lnTo>
                  <a:pt x="408" y="208"/>
                </a:lnTo>
                <a:lnTo>
                  <a:pt x="408" y="207"/>
                </a:lnTo>
                <a:lnTo>
                  <a:pt x="407" y="207"/>
                </a:lnTo>
                <a:lnTo>
                  <a:pt x="407" y="207"/>
                </a:lnTo>
                <a:lnTo>
                  <a:pt x="407" y="206"/>
                </a:lnTo>
                <a:lnTo>
                  <a:pt x="407" y="206"/>
                </a:lnTo>
                <a:lnTo>
                  <a:pt x="407" y="206"/>
                </a:lnTo>
                <a:lnTo>
                  <a:pt x="407" y="206"/>
                </a:lnTo>
                <a:lnTo>
                  <a:pt x="406" y="206"/>
                </a:lnTo>
                <a:lnTo>
                  <a:pt x="406" y="206"/>
                </a:lnTo>
                <a:lnTo>
                  <a:pt x="405" y="206"/>
                </a:lnTo>
                <a:lnTo>
                  <a:pt x="405" y="206"/>
                </a:lnTo>
                <a:lnTo>
                  <a:pt x="405" y="206"/>
                </a:lnTo>
                <a:lnTo>
                  <a:pt x="404" y="206"/>
                </a:lnTo>
                <a:lnTo>
                  <a:pt x="404" y="206"/>
                </a:lnTo>
                <a:lnTo>
                  <a:pt x="404" y="207"/>
                </a:lnTo>
                <a:lnTo>
                  <a:pt x="403" y="207"/>
                </a:lnTo>
                <a:lnTo>
                  <a:pt x="403" y="207"/>
                </a:lnTo>
                <a:lnTo>
                  <a:pt x="403" y="207"/>
                </a:lnTo>
                <a:lnTo>
                  <a:pt x="403" y="207"/>
                </a:lnTo>
                <a:lnTo>
                  <a:pt x="402" y="208"/>
                </a:lnTo>
                <a:lnTo>
                  <a:pt x="402" y="208"/>
                </a:lnTo>
                <a:lnTo>
                  <a:pt x="401" y="208"/>
                </a:lnTo>
                <a:lnTo>
                  <a:pt x="401" y="208"/>
                </a:lnTo>
                <a:lnTo>
                  <a:pt x="401" y="208"/>
                </a:lnTo>
                <a:lnTo>
                  <a:pt x="400" y="208"/>
                </a:lnTo>
                <a:lnTo>
                  <a:pt x="400" y="209"/>
                </a:lnTo>
                <a:lnTo>
                  <a:pt x="399" y="209"/>
                </a:lnTo>
                <a:lnTo>
                  <a:pt x="399" y="209"/>
                </a:lnTo>
                <a:lnTo>
                  <a:pt x="399" y="209"/>
                </a:lnTo>
                <a:lnTo>
                  <a:pt x="399" y="209"/>
                </a:lnTo>
                <a:lnTo>
                  <a:pt x="398" y="210"/>
                </a:lnTo>
                <a:lnTo>
                  <a:pt x="398" y="210"/>
                </a:lnTo>
                <a:lnTo>
                  <a:pt x="397" y="210"/>
                </a:lnTo>
                <a:lnTo>
                  <a:pt x="397" y="210"/>
                </a:lnTo>
                <a:lnTo>
                  <a:pt x="397" y="210"/>
                </a:lnTo>
                <a:lnTo>
                  <a:pt x="396" y="210"/>
                </a:lnTo>
                <a:lnTo>
                  <a:pt x="396" y="210"/>
                </a:lnTo>
                <a:lnTo>
                  <a:pt x="395" y="210"/>
                </a:lnTo>
                <a:lnTo>
                  <a:pt x="395" y="210"/>
                </a:lnTo>
                <a:lnTo>
                  <a:pt x="395" y="210"/>
                </a:lnTo>
                <a:lnTo>
                  <a:pt x="394" y="210"/>
                </a:lnTo>
                <a:lnTo>
                  <a:pt x="394" y="210"/>
                </a:lnTo>
                <a:lnTo>
                  <a:pt x="393" y="210"/>
                </a:lnTo>
                <a:lnTo>
                  <a:pt x="393" y="210"/>
                </a:lnTo>
                <a:lnTo>
                  <a:pt x="393" y="210"/>
                </a:lnTo>
                <a:lnTo>
                  <a:pt x="392" y="209"/>
                </a:lnTo>
                <a:lnTo>
                  <a:pt x="392" y="209"/>
                </a:lnTo>
                <a:lnTo>
                  <a:pt x="392" y="209"/>
                </a:lnTo>
                <a:lnTo>
                  <a:pt x="391" y="209"/>
                </a:lnTo>
                <a:lnTo>
                  <a:pt x="391" y="208"/>
                </a:lnTo>
                <a:lnTo>
                  <a:pt x="391" y="208"/>
                </a:lnTo>
                <a:lnTo>
                  <a:pt x="391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7"/>
                </a:lnTo>
                <a:lnTo>
                  <a:pt x="389" y="207"/>
                </a:lnTo>
                <a:lnTo>
                  <a:pt x="389" y="207"/>
                </a:lnTo>
                <a:lnTo>
                  <a:pt x="388" y="207"/>
                </a:lnTo>
                <a:lnTo>
                  <a:pt x="388" y="207"/>
                </a:lnTo>
                <a:lnTo>
                  <a:pt x="387" y="207"/>
                </a:lnTo>
                <a:lnTo>
                  <a:pt x="387" y="207"/>
                </a:lnTo>
                <a:lnTo>
                  <a:pt x="387" y="207"/>
                </a:lnTo>
                <a:lnTo>
                  <a:pt x="386" y="207"/>
                </a:lnTo>
                <a:lnTo>
                  <a:pt x="386" y="207"/>
                </a:lnTo>
                <a:lnTo>
                  <a:pt x="385" y="207"/>
                </a:lnTo>
                <a:lnTo>
                  <a:pt x="385" y="207"/>
                </a:lnTo>
                <a:lnTo>
                  <a:pt x="384" y="207"/>
                </a:lnTo>
                <a:lnTo>
                  <a:pt x="384" y="207"/>
                </a:lnTo>
                <a:lnTo>
                  <a:pt x="383" y="207"/>
                </a:lnTo>
                <a:lnTo>
                  <a:pt x="383" y="207"/>
                </a:lnTo>
                <a:lnTo>
                  <a:pt x="382" y="207"/>
                </a:lnTo>
                <a:lnTo>
                  <a:pt x="382" y="207"/>
                </a:lnTo>
                <a:lnTo>
                  <a:pt x="381" y="207"/>
                </a:lnTo>
                <a:lnTo>
                  <a:pt x="381" y="207"/>
                </a:lnTo>
                <a:lnTo>
                  <a:pt x="380" y="207"/>
                </a:lnTo>
                <a:lnTo>
                  <a:pt x="380" y="207"/>
                </a:lnTo>
                <a:lnTo>
                  <a:pt x="379" y="207"/>
                </a:lnTo>
                <a:lnTo>
                  <a:pt x="379" y="206"/>
                </a:lnTo>
                <a:lnTo>
                  <a:pt x="379" y="206"/>
                </a:lnTo>
                <a:lnTo>
                  <a:pt x="379" y="206"/>
                </a:lnTo>
                <a:lnTo>
                  <a:pt x="378" y="206"/>
                </a:lnTo>
                <a:lnTo>
                  <a:pt x="378" y="206"/>
                </a:lnTo>
                <a:lnTo>
                  <a:pt x="378" y="206"/>
                </a:lnTo>
                <a:lnTo>
                  <a:pt x="377" y="206"/>
                </a:lnTo>
                <a:lnTo>
                  <a:pt x="377" y="206"/>
                </a:lnTo>
                <a:lnTo>
                  <a:pt x="376" y="206"/>
                </a:lnTo>
                <a:lnTo>
                  <a:pt x="376" y="206"/>
                </a:lnTo>
                <a:lnTo>
                  <a:pt x="375" y="206"/>
                </a:lnTo>
                <a:lnTo>
                  <a:pt x="375" y="206"/>
                </a:lnTo>
                <a:lnTo>
                  <a:pt x="374" y="206"/>
                </a:lnTo>
                <a:lnTo>
                  <a:pt x="374" y="206"/>
                </a:lnTo>
                <a:lnTo>
                  <a:pt x="374" y="206"/>
                </a:lnTo>
                <a:lnTo>
                  <a:pt x="374" y="206"/>
                </a:lnTo>
                <a:lnTo>
                  <a:pt x="373" y="206"/>
                </a:lnTo>
                <a:lnTo>
                  <a:pt x="373" y="206"/>
                </a:lnTo>
                <a:lnTo>
                  <a:pt x="372" y="206"/>
                </a:lnTo>
                <a:lnTo>
                  <a:pt x="372" y="206"/>
                </a:lnTo>
                <a:lnTo>
                  <a:pt x="371" y="206"/>
                </a:lnTo>
                <a:lnTo>
                  <a:pt x="371" y="206"/>
                </a:lnTo>
                <a:lnTo>
                  <a:pt x="370" y="206"/>
                </a:lnTo>
                <a:lnTo>
                  <a:pt x="370" y="206"/>
                </a:lnTo>
                <a:lnTo>
                  <a:pt x="370" y="206"/>
                </a:lnTo>
                <a:lnTo>
                  <a:pt x="370" y="206"/>
                </a:lnTo>
                <a:lnTo>
                  <a:pt x="369" y="206"/>
                </a:lnTo>
                <a:lnTo>
                  <a:pt x="369" y="206"/>
                </a:lnTo>
                <a:lnTo>
                  <a:pt x="369" y="205"/>
                </a:lnTo>
                <a:lnTo>
                  <a:pt x="369" y="205"/>
                </a:lnTo>
                <a:lnTo>
                  <a:pt x="368" y="205"/>
                </a:lnTo>
                <a:lnTo>
                  <a:pt x="368" y="205"/>
                </a:lnTo>
                <a:lnTo>
                  <a:pt x="368" y="205"/>
                </a:lnTo>
                <a:lnTo>
                  <a:pt x="367" y="204"/>
                </a:lnTo>
                <a:lnTo>
                  <a:pt x="367" y="204"/>
                </a:lnTo>
                <a:lnTo>
                  <a:pt x="367" y="204"/>
                </a:lnTo>
                <a:lnTo>
                  <a:pt x="366" y="203"/>
                </a:lnTo>
                <a:lnTo>
                  <a:pt x="366" y="203"/>
                </a:lnTo>
                <a:lnTo>
                  <a:pt x="366" y="202"/>
                </a:lnTo>
                <a:lnTo>
                  <a:pt x="366" y="202"/>
                </a:lnTo>
                <a:lnTo>
                  <a:pt x="366" y="202"/>
                </a:lnTo>
                <a:lnTo>
                  <a:pt x="366" y="202"/>
                </a:lnTo>
                <a:lnTo>
                  <a:pt x="366" y="202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6" y="200"/>
                </a:lnTo>
                <a:lnTo>
                  <a:pt x="366" y="200"/>
                </a:lnTo>
                <a:lnTo>
                  <a:pt x="366" y="200"/>
                </a:lnTo>
                <a:lnTo>
                  <a:pt x="366" y="200"/>
                </a:lnTo>
                <a:lnTo>
                  <a:pt x="366" y="200"/>
                </a:lnTo>
                <a:lnTo>
                  <a:pt x="365" y="199"/>
                </a:lnTo>
                <a:lnTo>
                  <a:pt x="365" y="200"/>
                </a:lnTo>
                <a:lnTo>
                  <a:pt x="364" y="200"/>
                </a:lnTo>
                <a:lnTo>
                  <a:pt x="364" y="200"/>
                </a:lnTo>
                <a:lnTo>
                  <a:pt x="364" y="200"/>
                </a:lnTo>
                <a:lnTo>
                  <a:pt x="363" y="200"/>
                </a:lnTo>
                <a:lnTo>
                  <a:pt x="363" y="201"/>
                </a:lnTo>
                <a:lnTo>
                  <a:pt x="363" y="201"/>
                </a:lnTo>
                <a:lnTo>
                  <a:pt x="363" y="202"/>
                </a:lnTo>
                <a:lnTo>
                  <a:pt x="363" y="202"/>
                </a:lnTo>
                <a:lnTo>
                  <a:pt x="363" y="202"/>
                </a:lnTo>
                <a:lnTo>
                  <a:pt x="363" y="202"/>
                </a:lnTo>
                <a:lnTo>
                  <a:pt x="363" y="202"/>
                </a:lnTo>
                <a:lnTo>
                  <a:pt x="363" y="203"/>
                </a:lnTo>
                <a:lnTo>
                  <a:pt x="363" y="203"/>
                </a:lnTo>
                <a:lnTo>
                  <a:pt x="363" y="204"/>
                </a:lnTo>
                <a:lnTo>
                  <a:pt x="363" y="204"/>
                </a:lnTo>
                <a:lnTo>
                  <a:pt x="362" y="204"/>
                </a:lnTo>
                <a:lnTo>
                  <a:pt x="362" y="204"/>
                </a:lnTo>
                <a:lnTo>
                  <a:pt x="363" y="204"/>
                </a:lnTo>
                <a:lnTo>
                  <a:pt x="363" y="205"/>
                </a:lnTo>
                <a:lnTo>
                  <a:pt x="363" y="205"/>
                </a:lnTo>
                <a:lnTo>
                  <a:pt x="362" y="205"/>
                </a:lnTo>
                <a:lnTo>
                  <a:pt x="362" y="205"/>
                </a:lnTo>
                <a:lnTo>
                  <a:pt x="362" y="206"/>
                </a:lnTo>
                <a:lnTo>
                  <a:pt x="362" y="206"/>
                </a:lnTo>
                <a:lnTo>
                  <a:pt x="362" y="206"/>
                </a:lnTo>
                <a:lnTo>
                  <a:pt x="362" y="206"/>
                </a:lnTo>
                <a:lnTo>
                  <a:pt x="362" y="207"/>
                </a:lnTo>
                <a:lnTo>
                  <a:pt x="362" y="207"/>
                </a:lnTo>
                <a:lnTo>
                  <a:pt x="362" y="208"/>
                </a:lnTo>
                <a:lnTo>
                  <a:pt x="361" y="208"/>
                </a:lnTo>
                <a:lnTo>
                  <a:pt x="361" y="208"/>
                </a:lnTo>
                <a:lnTo>
                  <a:pt x="361" y="208"/>
                </a:lnTo>
                <a:lnTo>
                  <a:pt x="361" y="209"/>
                </a:lnTo>
                <a:lnTo>
                  <a:pt x="360" y="209"/>
                </a:lnTo>
                <a:lnTo>
                  <a:pt x="360" y="209"/>
                </a:lnTo>
                <a:lnTo>
                  <a:pt x="360" y="209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59" y="210"/>
                </a:lnTo>
                <a:lnTo>
                  <a:pt x="359" y="211"/>
                </a:lnTo>
                <a:lnTo>
                  <a:pt x="359" y="211"/>
                </a:lnTo>
                <a:lnTo>
                  <a:pt x="358" y="211"/>
                </a:lnTo>
                <a:lnTo>
                  <a:pt x="358" y="211"/>
                </a:lnTo>
                <a:lnTo>
                  <a:pt x="358" y="212"/>
                </a:lnTo>
                <a:lnTo>
                  <a:pt x="358" y="212"/>
                </a:lnTo>
                <a:lnTo>
                  <a:pt x="358" y="213"/>
                </a:lnTo>
                <a:lnTo>
                  <a:pt x="358" y="213"/>
                </a:lnTo>
                <a:lnTo>
                  <a:pt x="358" y="213"/>
                </a:lnTo>
                <a:lnTo>
                  <a:pt x="358" y="214"/>
                </a:lnTo>
                <a:lnTo>
                  <a:pt x="358" y="214"/>
                </a:lnTo>
                <a:lnTo>
                  <a:pt x="357" y="214"/>
                </a:lnTo>
                <a:lnTo>
                  <a:pt x="357" y="214"/>
                </a:lnTo>
                <a:lnTo>
                  <a:pt x="357" y="214"/>
                </a:lnTo>
                <a:lnTo>
                  <a:pt x="357" y="214"/>
                </a:lnTo>
                <a:lnTo>
                  <a:pt x="356" y="214"/>
                </a:lnTo>
                <a:lnTo>
                  <a:pt x="356" y="215"/>
                </a:lnTo>
                <a:lnTo>
                  <a:pt x="356" y="215"/>
                </a:lnTo>
                <a:lnTo>
                  <a:pt x="356" y="215"/>
                </a:lnTo>
                <a:lnTo>
                  <a:pt x="356" y="216"/>
                </a:lnTo>
                <a:lnTo>
                  <a:pt x="356" y="216"/>
                </a:lnTo>
                <a:lnTo>
                  <a:pt x="355" y="216"/>
                </a:lnTo>
                <a:lnTo>
                  <a:pt x="355" y="217"/>
                </a:lnTo>
                <a:lnTo>
                  <a:pt x="355" y="217"/>
                </a:lnTo>
                <a:lnTo>
                  <a:pt x="355" y="218"/>
                </a:lnTo>
                <a:lnTo>
                  <a:pt x="354" y="218"/>
                </a:lnTo>
                <a:lnTo>
                  <a:pt x="354" y="218"/>
                </a:lnTo>
                <a:lnTo>
                  <a:pt x="354" y="218"/>
                </a:lnTo>
                <a:lnTo>
                  <a:pt x="354" y="218"/>
                </a:lnTo>
                <a:lnTo>
                  <a:pt x="354" y="219"/>
                </a:lnTo>
                <a:lnTo>
                  <a:pt x="354" y="219"/>
                </a:lnTo>
                <a:lnTo>
                  <a:pt x="354" y="219"/>
                </a:lnTo>
                <a:lnTo>
                  <a:pt x="354" y="220"/>
                </a:lnTo>
                <a:lnTo>
                  <a:pt x="353" y="220"/>
                </a:lnTo>
                <a:lnTo>
                  <a:pt x="353" y="221"/>
                </a:lnTo>
                <a:lnTo>
                  <a:pt x="353" y="221"/>
                </a:lnTo>
                <a:lnTo>
                  <a:pt x="353" y="221"/>
                </a:lnTo>
                <a:lnTo>
                  <a:pt x="352" y="221"/>
                </a:lnTo>
                <a:lnTo>
                  <a:pt x="352" y="222"/>
                </a:lnTo>
                <a:lnTo>
                  <a:pt x="352" y="222"/>
                </a:lnTo>
                <a:lnTo>
                  <a:pt x="351" y="222"/>
                </a:lnTo>
                <a:lnTo>
                  <a:pt x="351" y="222"/>
                </a:lnTo>
                <a:lnTo>
                  <a:pt x="351" y="222"/>
                </a:lnTo>
                <a:lnTo>
                  <a:pt x="350" y="222"/>
                </a:lnTo>
                <a:lnTo>
                  <a:pt x="350" y="222"/>
                </a:lnTo>
                <a:lnTo>
                  <a:pt x="350" y="222"/>
                </a:lnTo>
                <a:lnTo>
                  <a:pt x="349" y="222"/>
                </a:lnTo>
                <a:lnTo>
                  <a:pt x="349" y="223"/>
                </a:lnTo>
                <a:lnTo>
                  <a:pt x="349" y="223"/>
                </a:lnTo>
                <a:lnTo>
                  <a:pt x="349" y="223"/>
                </a:lnTo>
                <a:lnTo>
                  <a:pt x="349" y="223"/>
                </a:lnTo>
                <a:lnTo>
                  <a:pt x="348" y="223"/>
                </a:lnTo>
                <a:lnTo>
                  <a:pt x="348" y="224"/>
                </a:lnTo>
                <a:lnTo>
                  <a:pt x="347" y="224"/>
                </a:lnTo>
                <a:lnTo>
                  <a:pt x="347" y="224"/>
                </a:lnTo>
                <a:lnTo>
                  <a:pt x="347" y="224"/>
                </a:lnTo>
                <a:lnTo>
                  <a:pt x="347" y="225"/>
                </a:lnTo>
                <a:lnTo>
                  <a:pt x="347" y="225"/>
                </a:lnTo>
                <a:lnTo>
                  <a:pt x="347" y="225"/>
                </a:lnTo>
                <a:lnTo>
                  <a:pt x="346" y="225"/>
                </a:lnTo>
                <a:lnTo>
                  <a:pt x="346" y="225"/>
                </a:lnTo>
                <a:lnTo>
                  <a:pt x="345" y="225"/>
                </a:lnTo>
                <a:lnTo>
                  <a:pt x="345" y="226"/>
                </a:lnTo>
                <a:lnTo>
                  <a:pt x="345" y="226"/>
                </a:lnTo>
                <a:lnTo>
                  <a:pt x="345" y="226"/>
                </a:lnTo>
                <a:lnTo>
                  <a:pt x="344" y="226"/>
                </a:lnTo>
                <a:lnTo>
                  <a:pt x="344" y="226"/>
                </a:lnTo>
                <a:lnTo>
                  <a:pt x="343" y="226"/>
                </a:lnTo>
                <a:lnTo>
                  <a:pt x="343" y="226"/>
                </a:lnTo>
                <a:lnTo>
                  <a:pt x="342" y="226"/>
                </a:lnTo>
                <a:lnTo>
                  <a:pt x="342" y="225"/>
                </a:lnTo>
                <a:lnTo>
                  <a:pt x="341" y="225"/>
                </a:lnTo>
                <a:lnTo>
                  <a:pt x="341" y="225"/>
                </a:lnTo>
                <a:lnTo>
                  <a:pt x="341" y="225"/>
                </a:lnTo>
                <a:lnTo>
                  <a:pt x="340" y="225"/>
                </a:lnTo>
                <a:lnTo>
                  <a:pt x="340" y="225"/>
                </a:lnTo>
                <a:lnTo>
                  <a:pt x="339" y="225"/>
                </a:lnTo>
                <a:lnTo>
                  <a:pt x="339" y="225"/>
                </a:lnTo>
                <a:lnTo>
                  <a:pt x="339" y="225"/>
                </a:lnTo>
                <a:lnTo>
                  <a:pt x="338" y="225"/>
                </a:lnTo>
                <a:lnTo>
                  <a:pt x="338" y="224"/>
                </a:lnTo>
                <a:lnTo>
                  <a:pt x="337" y="224"/>
                </a:lnTo>
                <a:lnTo>
                  <a:pt x="337" y="224"/>
                </a:lnTo>
                <a:lnTo>
                  <a:pt x="337" y="224"/>
                </a:lnTo>
                <a:lnTo>
                  <a:pt x="337" y="224"/>
                </a:lnTo>
                <a:lnTo>
                  <a:pt x="337" y="224"/>
                </a:lnTo>
                <a:lnTo>
                  <a:pt x="336" y="224"/>
                </a:lnTo>
                <a:lnTo>
                  <a:pt x="336" y="223"/>
                </a:lnTo>
                <a:lnTo>
                  <a:pt x="336" y="223"/>
                </a:lnTo>
                <a:lnTo>
                  <a:pt x="335" y="223"/>
                </a:lnTo>
                <a:lnTo>
                  <a:pt x="335" y="223"/>
                </a:lnTo>
                <a:lnTo>
                  <a:pt x="334" y="223"/>
                </a:lnTo>
                <a:lnTo>
                  <a:pt x="334" y="223"/>
                </a:lnTo>
                <a:lnTo>
                  <a:pt x="333" y="224"/>
                </a:lnTo>
                <a:lnTo>
                  <a:pt x="333" y="224"/>
                </a:lnTo>
                <a:lnTo>
                  <a:pt x="333" y="224"/>
                </a:lnTo>
                <a:lnTo>
                  <a:pt x="332" y="225"/>
                </a:lnTo>
                <a:lnTo>
                  <a:pt x="332" y="225"/>
                </a:lnTo>
                <a:lnTo>
                  <a:pt x="332" y="225"/>
                </a:lnTo>
                <a:lnTo>
                  <a:pt x="332" y="226"/>
                </a:lnTo>
                <a:lnTo>
                  <a:pt x="331" y="226"/>
                </a:lnTo>
                <a:lnTo>
                  <a:pt x="331" y="226"/>
                </a:lnTo>
                <a:lnTo>
                  <a:pt x="330" y="226"/>
                </a:lnTo>
                <a:lnTo>
                  <a:pt x="330" y="227"/>
                </a:lnTo>
                <a:lnTo>
                  <a:pt x="329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7"/>
                </a:lnTo>
                <a:lnTo>
                  <a:pt x="328" y="227"/>
                </a:lnTo>
                <a:lnTo>
                  <a:pt x="328" y="227"/>
                </a:lnTo>
                <a:lnTo>
                  <a:pt x="328" y="227"/>
                </a:lnTo>
                <a:lnTo>
                  <a:pt x="327" y="228"/>
                </a:lnTo>
                <a:lnTo>
                  <a:pt x="327" y="228"/>
                </a:lnTo>
                <a:lnTo>
                  <a:pt x="327" y="228"/>
                </a:lnTo>
                <a:lnTo>
                  <a:pt x="326" y="228"/>
                </a:lnTo>
                <a:lnTo>
                  <a:pt x="326" y="229"/>
                </a:lnTo>
                <a:lnTo>
                  <a:pt x="326" y="229"/>
                </a:lnTo>
                <a:lnTo>
                  <a:pt x="325" y="229"/>
                </a:lnTo>
                <a:lnTo>
                  <a:pt x="325" y="229"/>
                </a:lnTo>
                <a:lnTo>
                  <a:pt x="325" y="229"/>
                </a:lnTo>
                <a:lnTo>
                  <a:pt x="324" y="229"/>
                </a:lnTo>
                <a:lnTo>
                  <a:pt x="324" y="229"/>
                </a:lnTo>
                <a:lnTo>
                  <a:pt x="324" y="229"/>
                </a:lnTo>
                <a:lnTo>
                  <a:pt x="323" y="229"/>
                </a:lnTo>
                <a:lnTo>
                  <a:pt x="323" y="229"/>
                </a:lnTo>
                <a:lnTo>
                  <a:pt x="322" y="229"/>
                </a:lnTo>
                <a:lnTo>
                  <a:pt x="322" y="230"/>
                </a:lnTo>
                <a:lnTo>
                  <a:pt x="322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0" y="230"/>
                </a:lnTo>
                <a:lnTo>
                  <a:pt x="320" y="230"/>
                </a:lnTo>
                <a:lnTo>
                  <a:pt x="320" y="231"/>
                </a:lnTo>
                <a:lnTo>
                  <a:pt x="319" y="231"/>
                </a:lnTo>
                <a:lnTo>
                  <a:pt x="319" y="231"/>
                </a:lnTo>
                <a:lnTo>
                  <a:pt x="318" y="231"/>
                </a:lnTo>
                <a:lnTo>
                  <a:pt x="318" y="231"/>
                </a:lnTo>
                <a:lnTo>
                  <a:pt x="317" y="231"/>
                </a:lnTo>
                <a:lnTo>
                  <a:pt x="317" y="231"/>
                </a:lnTo>
                <a:lnTo>
                  <a:pt x="316" y="231"/>
                </a:lnTo>
                <a:lnTo>
                  <a:pt x="316" y="231"/>
                </a:lnTo>
                <a:lnTo>
                  <a:pt x="316" y="232"/>
                </a:lnTo>
                <a:lnTo>
                  <a:pt x="315" y="232"/>
                </a:lnTo>
                <a:lnTo>
                  <a:pt x="315" y="232"/>
                </a:lnTo>
                <a:lnTo>
                  <a:pt x="315" y="232"/>
                </a:lnTo>
                <a:lnTo>
                  <a:pt x="315" y="232"/>
                </a:lnTo>
                <a:lnTo>
                  <a:pt x="314" y="232"/>
                </a:lnTo>
                <a:lnTo>
                  <a:pt x="314" y="233"/>
                </a:lnTo>
                <a:lnTo>
                  <a:pt x="313" y="233"/>
                </a:lnTo>
                <a:lnTo>
                  <a:pt x="313" y="233"/>
                </a:lnTo>
                <a:lnTo>
                  <a:pt x="313" y="232"/>
                </a:lnTo>
                <a:lnTo>
                  <a:pt x="312" y="232"/>
                </a:lnTo>
                <a:lnTo>
                  <a:pt x="312" y="232"/>
                </a:lnTo>
                <a:lnTo>
                  <a:pt x="312" y="232"/>
                </a:lnTo>
                <a:lnTo>
                  <a:pt x="311" y="232"/>
                </a:lnTo>
                <a:lnTo>
                  <a:pt x="311" y="232"/>
                </a:lnTo>
                <a:lnTo>
                  <a:pt x="311" y="233"/>
                </a:lnTo>
                <a:lnTo>
                  <a:pt x="310" y="233"/>
                </a:lnTo>
                <a:lnTo>
                  <a:pt x="310" y="233"/>
                </a:lnTo>
                <a:lnTo>
                  <a:pt x="309" y="233"/>
                </a:lnTo>
                <a:lnTo>
                  <a:pt x="309" y="233"/>
                </a:lnTo>
                <a:lnTo>
                  <a:pt x="308" y="234"/>
                </a:lnTo>
                <a:lnTo>
                  <a:pt x="308" y="234"/>
                </a:lnTo>
                <a:lnTo>
                  <a:pt x="308" y="234"/>
                </a:lnTo>
                <a:lnTo>
                  <a:pt x="308" y="234"/>
                </a:lnTo>
                <a:lnTo>
                  <a:pt x="307" y="234"/>
                </a:lnTo>
                <a:lnTo>
                  <a:pt x="307" y="234"/>
                </a:lnTo>
                <a:lnTo>
                  <a:pt x="307" y="235"/>
                </a:lnTo>
                <a:lnTo>
                  <a:pt x="306" y="235"/>
                </a:lnTo>
                <a:lnTo>
                  <a:pt x="306" y="235"/>
                </a:lnTo>
                <a:lnTo>
                  <a:pt x="305" y="235"/>
                </a:lnTo>
                <a:lnTo>
                  <a:pt x="305" y="235"/>
                </a:lnTo>
                <a:lnTo>
                  <a:pt x="304" y="235"/>
                </a:lnTo>
                <a:lnTo>
                  <a:pt x="304" y="235"/>
                </a:lnTo>
                <a:lnTo>
                  <a:pt x="304" y="235"/>
                </a:lnTo>
                <a:lnTo>
                  <a:pt x="303" y="235"/>
                </a:lnTo>
                <a:lnTo>
                  <a:pt x="303" y="235"/>
                </a:lnTo>
                <a:lnTo>
                  <a:pt x="303" y="235"/>
                </a:lnTo>
                <a:lnTo>
                  <a:pt x="302" y="235"/>
                </a:lnTo>
                <a:lnTo>
                  <a:pt x="302" y="235"/>
                </a:lnTo>
                <a:lnTo>
                  <a:pt x="301" y="235"/>
                </a:lnTo>
                <a:lnTo>
                  <a:pt x="301" y="235"/>
                </a:lnTo>
                <a:lnTo>
                  <a:pt x="300" y="235"/>
                </a:lnTo>
                <a:lnTo>
                  <a:pt x="300" y="235"/>
                </a:lnTo>
                <a:lnTo>
                  <a:pt x="300" y="236"/>
                </a:lnTo>
                <a:lnTo>
                  <a:pt x="300" y="236"/>
                </a:lnTo>
                <a:lnTo>
                  <a:pt x="299" y="236"/>
                </a:lnTo>
                <a:lnTo>
                  <a:pt x="299" y="236"/>
                </a:lnTo>
                <a:lnTo>
                  <a:pt x="299" y="236"/>
                </a:lnTo>
                <a:lnTo>
                  <a:pt x="298" y="236"/>
                </a:lnTo>
                <a:lnTo>
                  <a:pt x="298" y="236"/>
                </a:lnTo>
                <a:lnTo>
                  <a:pt x="297" y="236"/>
                </a:lnTo>
                <a:lnTo>
                  <a:pt x="297" y="236"/>
                </a:lnTo>
                <a:lnTo>
                  <a:pt x="296" y="235"/>
                </a:lnTo>
                <a:lnTo>
                  <a:pt x="296" y="235"/>
                </a:lnTo>
                <a:lnTo>
                  <a:pt x="295" y="235"/>
                </a:lnTo>
                <a:lnTo>
                  <a:pt x="295" y="235"/>
                </a:lnTo>
                <a:lnTo>
                  <a:pt x="295" y="235"/>
                </a:lnTo>
                <a:lnTo>
                  <a:pt x="294" y="235"/>
                </a:lnTo>
                <a:lnTo>
                  <a:pt x="294" y="235"/>
                </a:lnTo>
                <a:lnTo>
                  <a:pt x="294" y="235"/>
                </a:lnTo>
                <a:lnTo>
                  <a:pt x="294" y="235"/>
                </a:lnTo>
                <a:lnTo>
                  <a:pt x="293" y="235"/>
                </a:lnTo>
                <a:lnTo>
                  <a:pt x="293" y="235"/>
                </a:lnTo>
                <a:lnTo>
                  <a:pt x="293" y="235"/>
                </a:lnTo>
                <a:lnTo>
                  <a:pt x="292" y="235"/>
                </a:lnTo>
                <a:lnTo>
                  <a:pt x="292" y="235"/>
                </a:lnTo>
                <a:lnTo>
                  <a:pt x="291" y="235"/>
                </a:lnTo>
                <a:lnTo>
                  <a:pt x="291" y="236"/>
                </a:lnTo>
                <a:lnTo>
                  <a:pt x="291" y="236"/>
                </a:lnTo>
                <a:lnTo>
                  <a:pt x="290" y="236"/>
                </a:lnTo>
                <a:lnTo>
                  <a:pt x="290" y="236"/>
                </a:lnTo>
                <a:lnTo>
                  <a:pt x="289" y="236"/>
                </a:lnTo>
                <a:lnTo>
                  <a:pt x="289" y="236"/>
                </a:lnTo>
                <a:lnTo>
                  <a:pt x="288" y="236"/>
                </a:lnTo>
                <a:lnTo>
                  <a:pt x="287" y="236"/>
                </a:lnTo>
                <a:lnTo>
                  <a:pt x="287" y="236"/>
                </a:lnTo>
                <a:lnTo>
                  <a:pt x="287" y="236"/>
                </a:lnTo>
                <a:lnTo>
                  <a:pt x="286" y="236"/>
                </a:lnTo>
                <a:lnTo>
                  <a:pt x="286" y="236"/>
                </a:lnTo>
                <a:lnTo>
                  <a:pt x="285" y="236"/>
                </a:lnTo>
                <a:lnTo>
                  <a:pt x="285" y="236"/>
                </a:lnTo>
                <a:lnTo>
                  <a:pt x="284" y="236"/>
                </a:lnTo>
                <a:lnTo>
                  <a:pt x="284" y="236"/>
                </a:lnTo>
                <a:lnTo>
                  <a:pt x="283" y="236"/>
                </a:lnTo>
                <a:lnTo>
                  <a:pt x="283" y="236"/>
                </a:lnTo>
                <a:lnTo>
                  <a:pt x="283" y="236"/>
                </a:lnTo>
                <a:lnTo>
                  <a:pt x="283" y="236"/>
                </a:lnTo>
                <a:lnTo>
                  <a:pt x="282" y="236"/>
                </a:lnTo>
                <a:lnTo>
                  <a:pt x="282" y="236"/>
                </a:lnTo>
                <a:lnTo>
                  <a:pt x="281" y="236"/>
                </a:lnTo>
                <a:lnTo>
                  <a:pt x="281" y="236"/>
                </a:lnTo>
                <a:lnTo>
                  <a:pt x="280" y="236"/>
                </a:lnTo>
                <a:lnTo>
                  <a:pt x="280" y="236"/>
                </a:lnTo>
                <a:lnTo>
                  <a:pt x="279" y="236"/>
                </a:lnTo>
                <a:lnTo>
                  <a:pt x="279" y="236"/>
                </a:lnTo>
                <a:lnTo>
                  <a:pt x="278" y="236"/>
                </a:lnTo>
                <a:lnTo>
                  <a:pt x="278" y="237"/>
                </a:lnTo>
                <a:lnTo>
                  <a:pt x="278" y="237"/>
                </a:lnTo>
                <a:lnTo>
                  <a:pt x="278" y="237"/>
                </a:lnTo>
                <a:lnTo>
                  <a:pt x="277" y="237"/>
                </a:lnTo>
                <a:lnTo>
                  <a:pt x="276" y="237"/>
                </a:lnTo>
                <a:lnTo>
                  <a:pt x="276" y="237"/>
                </a:lnTo>
                <a:lnTo>
                  <a:pt x="275" y="237"/>
                </a:lnTo>
                <a:lnTo>
                  <a:pt x="275" y="237"/>
                </a:lnTo>
                <a:lnTo>
                  <a:pt x="274" y="237"/>
                </a:lnTo>
                <a:lnTo>
                  <a:pt x="274" y="237"/>
                </a:lnTo>
                <a:lnTo>
                  <a:pt x="274" y="237"/>
                </a:lnTo>
                <a:lnTo>
                  <a:pt x="273" y="237"/>
                </a:lnTo>
                <a:lnTo>
                  <a:pt x="273" y="237"/>
                </a:lnTo>
                <a:lnTo>
                  <a:pt x="272" y="237"/>
                </a:lnTo>
                <a:lnTo>
                  <a:pt x="272" y="237"/>
                </a:lnTo>
                <a:lnTo>
                  <a:pt x="272" y="237"/>
                </a:lnTo>
                <a:lnTo>
                  <a:pt x="272" y="237"/>
                </a:lnTo>
                <a:lnTo>
                  <a:pt x="271" y="237"/>
                </a:lnTo>
                <a:lnTo>
                  <a:pt x="271" y="237"/>
                </a:lnTo>
                <a:lnTo>
                  <a:pt x="270" y="237"/>
                </a:lnTo>
                <a:lnTo>
                  <a:pt x="270" y="237"/>
                </a:lnTo>
                <a:lnTo>
                  <a:pt x="270" y="237"/>
                </a:lnTo>
                <a:lnTo>
                  <a:pt x="269" y="237"/>
                </a:lnTo>
                <a:lnTo>
                  <a:pt x="269" y="237"/>
                </a:lnTo>
                <a:lnTo>
                  <a:pt x="268" y="237"/>
                </a:lnTo>
                <a:lnTo>
                  <a:pt x="268" y="237"/>
                </a:lnTo>
                <a:lnTo>
                  <a:pt x="267" y="238"/>
                </a:lnTo>
                <a:lnTo>
                  <a:pt x="267" y="238"/>
                </a:lnTo>
                <a:lnTo>
                  <a:pt x="266" y="238"/>
                </a:lnTo>
                <a:lnTo>
                  <a:pt x="266" y="238"/>
                </a:lnTo>
                <a:lnTo>
                  <a:pt x="266" y="238"/>
                </a:lnTo>
                <a:lnTo>
                  <a:pt x="265" y="238"/>
                </a:lnTo>
                <a:lnTo>
                  <a:pt x="265" y="238"/>
                </a:lnTo>
                <a:lnTo>
                  <a:pt x="264" y="239"/>
                </a:lnTo>
                <a:lnTo>
                  <a:pt x="264" y="239"/>
                </a:lnTo>
                <a:lnTo>
                  <a:pt x="263" y="239"/>
                </a:lnTo>
                <a:lnTo>
                  <a:pt x="263" y="239"/>
                </a:lnTo>
                <a:lnTo>
                  <a:pt x="263" y="239"/>
                </a:lnTo>
                <a:lnTo>
                  <a:pt x="262" y="239"/>
                </a:lnTo>
                <a:lnTo>
                  <a:pt x="262" y="239"/>
                </a:lnTo>
                <a:lnTo>
                  <a:pt x="262" y="239"/>
                </a:lnTo>
                <a:lnTo>
                  <a:pt x="262" y="239"/>
                </a:lnTo>
                <a:lnTo>
                  <a:pt x="261" y="239"/>
                </a:lnTo>
                <a:lnTo>
                  <a:pt x="261" y="239"/>
                </a:lnTo>
                <a:lnTo>
                  <a:pt x="260" y="239"/>
                </a:lnTo>
                <a:lnTo>
                  <a:pt x="260" y="240"/>
                </a:lnTo>
                <a:lnTo>
                  <a:pt x="259" y="240"/>
                </a:lnTo>
                <a:lnTo>
                  <a:pt x="259" y="240"/>
                </a:lnTo>
                <a:lnTo>
                  <a:pt x="259" y="239"/>
                </a:lnTo>
                <a:lnTo>
                  <a:pt x="258" y="239"/>
                </a:lnTo>
                <a:lnTo>
                  <a:pt x="258" y="239"/>
                </a:lnTo>
                <a:lnTo>
                  <a:pt x="258" y="239"/>
                </a:lnTo>
                <a:lnTo>
                  <a:pt x="257" y="239"/>
                </a:lnTo>
                <a:lnTo>
                  <a:pt x="257" y="239"/>
                </a:lnTo>
                <a:lnTo>
                  <a:pt x="256" y="239"/>
                </a:lnTo>
                <a:lnTo>
                  <a:pt x="256" y="239"/>
                </a:lnTo>
                <a:lnTo>
                  <a:pt x="256" y="239"/>
                </a:lnTo>
                <a:lnTo>
                  <a:pt x="255" y="239"/>
                </a:lnTo>
                <a:lnTo>
                  <a:pt x="255" y="238"/>
                </a:lnTo>
                <a:lnTo>
                  <a:pt x="254" y="238"/>
                </a:lnTo>
                <a:lnTo>
                  <a:pt x="254" y="238"/>
                </a:lnTo>
                <a:lnTo>
                  <a:pt x="254" y="238"/>
                </a:lnTo>
                <a:lnTo>
                  <a:pt x="253" y="237"/>
                </a:lnTo>
                <a:lnTo>
                  <a:pt x="253" y="237"/>
                </a:lnTo>
                <a:lnTo>
                  <a:pt x="253" y="237"/>
                </a:lnTo>
                <a:lnTo>
                  <a:pt x="253" y="237"/>
                </a:lnTo>
                <a:lnTo>
                  <a:pt x="252" y="237"/>
                </a:lnTo>
                <a:lnTo>
                  <a:pt x="252" y="237"/>
                </a:lnTo>
                <a:lnTo>
                  <a:pt x="251" y="237"/>
                </a:lnTo>
                <a:lnTo>
                  <a:pt x="251" y="237"/>
                </a:lnTo>
                <a:lnTo>
                  <a:pt x="251" y="237"/>
                </a:lnTo>
                <a:lnTo>
                  <a:pt x="250" y="237"/>
                </a:lnTo>
                <a:lnTo>
                  <a:pt x="250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7"/>
                </a:lnTo>
                <a:lnTo>
                  <a:pt x="248" y="237"/>
                </a:lnTo>
                <a:lnTo>
                  <a:pt x="248" y="237"/>
                </a:lnTo>
                <a:lnTo>
                  <a:pt x="247" y="237"/>
                </a:lnTo>
                <a:lnTo>
                  <a:pt x="247" y="237"/>
                </a:lnTo>
                <a:lnTo>
                  <a:pt x="246" y="237"/>
                </a:lnTo>
                <a:lnTo>
                  <a:pt x="246" y="237"/>
                </a:lnTo>
                <a:lnTo>
                  <a:pt x="245" y="237"/>
                </a:lnTo>
                <a:lnTo>
                  <a:pt x="245" y="237"/>
                </a:lnTo>
                <a:lnTo>
                  <a:pt x="245" y="237"/>
                </a:lnTo>
                <a:lnTo>
                  <a:pt x="244" y="237"/>
                </a:lnTo>
                <a:lnTo>
                  <a:pt x="244" y="237"/>
                </a:lnTo>
                <a:lnTo>
                  <a:pt x="243" y="237"/>
                </a:lnTo>
                <a:lnTo>
                  <a:pt x="243" y="237"/>
                </a:lnTo>
                <a:lnTo>
                  <a:pt x="242" y="237"/>
                </a:lnTo>
                <a:lnTo>
                  <a:pt x="242" y="237"/>
                </a:lnTo>
                <a:lnTo>
                  <a:pt x="241" y="237"/>
                </a:lnTo>
                <a:lnTo>
                  <a:pt x="241" y="237"/>
                </a:lnTo>
                <a:lnTo>
                  <a:pt x="241" y="237"/>
                </a:lnTo>
                <a:lnTo>
                  <a:pt x="241" y="237"/>
                </a:lnTo>
                <a:lnTo>
                  <a:pt x="240" y="237"/>
                </a:lnTo>
                <a:lnTo>
                  <a:pt x="240" y="238"/>
                </a:lnTo>
                <a:lnTo>
                  <a:pt x="240" y="238"/>
                </a:lnTo>
                <a:lnTo>
                  <a:pt x="240" y="238"/>
                </a:lnTo>
                <a:lnTo>
                  <a:pt x="239" y="238"/>
                </a:lnTo>
                <a:lnTo>
                  <a:pt x="239" y="238"/>
                </a:lnTo>
                <a:lnTo>
                  <a:pt x="238" y="238"/>
                </a:lnTo>
                <a:lnTo>
                  <a:pt x="238" y="238"/>
                </a:lnTo>
                <a:lnTo>
                  <a:pt x="237" y="238"/>
                </a:lnTo>
                <a:lnTo>
                  <a:pt x="237" y="239"/>
                </a:lnTo>
                <a:lnTo>
                  <a:pt x="237" y="239"/>
                </a:lnTo>
                <a:lnTo>
                  <a:pt x="237" y="239"/>
                </a:lnTo>
                <a:lnTo>
                  <a:pt x="236" y="239"/>
                </a:lnTo>
                <a:lnTo>
                  <a:pt x="236" y="239"/>
                </a:lnTo>
                <a:lnTo>
                  <a:pt x="235" y="239"/>
                </a:lnTo>
                <a:lnTo>
                  <a:pt x="235" y="239"/>
                </a:lnTo>
                <a:lnTo>
                  <a:pt x="235" y="239"/>
                </a:lnTo>
                <a:lnTo>
                  <a:pt x="234" y="239"/>
                </a:lnTo>
                <a:lnTo>
                  <a:pt x="234" y="239"/>
                </a:lnTo>
                <a:lnTo>
                  <a:pt x="233" y="239"/>
                </a:lnTo>
                <a:lnTo>
                  <a:pt x="233" y="239"/>
                </a:lnTo>
                <a:lnTo>
                  <a:pt x="233" y="239"/>
                </a:lnTo>
                <a:lnTo>
                  <a:pt x="233" y="239"/>
                </a:lnTo>
                <a:lnTo>
                  <a:pt x="232" y="239"/>
                </a:lnTo>
                <a:lnTo>
                  <a:pt x="232" y="239"/>
                </a:lnTo>
                <a:lnTo>
                  <a:pt x="231" y="239"/>
                </a:lnTo>
                <a:lnTo>
                  <a:pt x="231" y="240"/>
                </a:lnTo>
                <a:lnTo>
                  <a:pt x="230" y="240"/>
                </a:lnTo>
                <a:lnTo>
                  <a:pt x="230" y="240"/>
                </a:lnTo>
                <a:lnTo>
                  <a:pt x="229" y="240"/>
                </a:lnTo>
                <a:lnTo>
                  <a:pt x="229" y="240"/>
                </a:lnTo>
                <a:lnTo>
                  <a:pt x="229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7" y="240"/>
                </a:lnTo>
                <a:lnTo>
                  <a:pt x="227" y="241"/>
                </a:lnTo>
                <a:lnTo>
                  <a:pt x="226" y="242"/>
                </a:lnTo>
                <a:lnTo>
                  <a:pt x="227" y="242"/>
                </a:lnTo>
                <a:lnTo>
                  <a:pt x="227" y="242"/>
                </a:lnTo>
                <a:lnTo>
                  <a:pt x="228" y="242"/>
                </a:lnTo>
                <a:lnTo>
                  <a:pt x="228" y="243"/>
                </a:lnTo>
                <a:lnTo>
                  <a:pt x="228" y="243"/>
                </a:lnTo>
                <a:lnTo>
                  <a:pt x="228" y="243"/>
                </a:lnTo>
                <a:lnTo>
                  <a:pt x="228" y="243"/>
                </a:lnTo>
                <a:lnTo>
                  <a:pt x="229" y="243"/>
                </a:lnTo>
                <a:lnTo>
                  <a:pt x="229" y="243"/>
                </a:lnTo>
                <a:lnTo>
                  <a:pt x="229" y="243"/>
                </a:lnTo>
                <a:lnTo>
                  <a:pt x="229" y="243"/>
                </a:lnTo>
                <a:lnTo>
                  <a:pt x="229" y="244"/>
                </a:lnTo>
                <a:lnTo>
                  <a:pt x="230" y="244"/>
                </a:lnTo>
                <a:lnTo>
                  <a:pt x="230" y="244"/>
                </a:lnTo>
                <a:lnTo>
                  <a:pt x="230" y="245"/>
                </a:lnTo>
                <a:lnTo>
                  <a:pt x="231" y="245"/>
                </a:lnTo>
                <a:lnTo>
                  <a:pt x="231" y="245"/>
                </a:lnTo>
                <a:lnTo>
                  <a:pt x="231" y="245"/>
                </a:lnTo>
                <a:lnTo>
                  <a:pt x="231" y="246"/>
                </a:lnTo>
                <a:lnTo>
                  <a:pt x="232" y="246"/>
                </a:lnTo>
                <a:lnTo>
                  <a:pt x="232" y="247"/>
                </a:lnTo>
                <a:lnTo>
                  <a:pt x="232" y="247"/>
                </a:lnTo>
                <a:lnTo>
                  <a:pt x="232" y="247"/>
                </a:lnTo>
                <a:lnTo>
                  <a:pt x="233" y="247"/>
                </a:lnTo>
                <a:lnTo>
                  <a:pt x="233" y="247"/>
                </a:lnTo>
                <a:lnTo>
                  <a:pt x="233" y="247"/>
                </a:lnTo>
                <a:lnTo>
                  <a:pt x="233" y="247"/>
                </a:lnTo>
                <a:lnTo>
                  <a:pt x="234" y="247"/>
                </a:lnTo>
                <a:lnTo>
                  <a:pt x="234" y="247"/>
                </a:lnTo>
                <a:lnTo>
                  <a:pt x="234" y="247"/>
                </a:lnTo>
                <a:lnTo>
                  <a:pt x="235" y="247"/>
                </a:lnTo>
                <a:lnTo>
                  <a:pt x="235" y="247"/>
                </a:lnTo>
                <a:lnTo>
                  <a:pt x="236" y="247"/>
                </a:lnTo>
                <a:lnTo>
                  <a:pt x="236" y="248"/>
                </a:lnTo>
                <a:lnTo>
                  <a:pt x="236" y="248"/>
                </a:lnTo>
                <a:lnTo>
                  <a:pt x="237" y="248"/>
                </a:lnTo>
                <a:lnTo>
                  <a:pt x="237" y="248"/>
                </a:lnTo>
                <a:lnTo>
                  <a:pt x="237" y="248"/>
                </a:lnTo>
                <a:lnTo>
                  <a:pt x="238" y="249"/>
                </a:lnTo>
                <a:lnTo>
                  <a:pt x="238" y="249"/>
                </a:lnTo>
                <a:lnTo>
                  <a:pt x="239" y="249"/>
                </a:lnTo>
                <a:lnTo>
                  <a:pt x="239" y="249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1" y="250"/>
                </a:lnTo>
                <a:lnTo>
                  <a:pt x="241" y="251"/>
                </a:lnTo>
                <a:lnTo>
                  <a:pt x="241" y="251"/>
                </a:lnTo>
                <a:lnTo>
                  <a:pt x="241" y="251"/>
                </a:lnTo>
                <a:lnTo>
                  <a:pt x="241" y="251"/>
                </a:lnTo>
                <a:lnTo>
                  <a:pt x="241" y="252"/>
                </a:lnTo>
                <a:lnTo>
                  <a:pt x="242" y="252"/>
                </a:lnTo>
                <a:lnTo>
                  <a:pt x="242" y="252"/>
                </a:lnTo>
                <a:lnTo>
                  <a:pt x="243" y="252"/>
                </a:lnTo>
                <a:lnTo>
                  <a:pt x="243" y="252"/>
                </a:lnTo>
                <a:lnTo>
                  <a:pt x="243" y="252"/>
                </a:lnTo>
                <a:lnTo>
                  <a:pt x="244" y="252"/>
                </a:lnTo>
                <a:lnTo>
                  <a:pt x="244" y="253"/>
                </a:lnTo>
                <a:lnTo>
                  <a:pt x="245" y="253"/>
                </a:lnTo>
                <a:lnTo>
                  <a:pt x="245" y="253"/>
                </a:lnTo>
                <a:lnTo>
                  <a:pt x="245" y="254"/>
                </a:lnTo>
                <a:lnTo>
                  <a:pt x="245" y="254"/>
                </a:lnTo>
                <a:lnTo>
                  <a:pt x="245" y="254"/>
                </a:lnTo>
                <a:lnTo>
                  <a:pt x="245" y="255"/>
                </a:lnTo>
                <a:lnTo>
                  <a:pt x="246" y="255"/>
                </a:lnTo>
                <a:lnTo>
                  <a:pt x="246" y="255"/>
                </a:lnTo>
                <a:lnTo>
                  <a:pt x="247" y="255"/>
                </a:lnTo>
                <a:lnTo>
                  <a:pt x="247" y="255"/>
                </a:lnTo>
                <a:lnTo>
                  <a:pt x="248" y="255"/>
                </a:lnTo>
                <a:lnTo>
                  <a:pt x="248" y="255"/>
                </a:lnTo>
                <a:lnTo>
                  <a:pt x="249" y="255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7"/>
                </a:lnTo>
                <a:lnTo>
                  <a:pt x="251" y="257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9"/>
                </a:lnTo>
                <a:lnTo>
                  <a:pt x="251" y="259"/>
                </a:lnTo>
                <a:lnTo>
                  <a:pt x="251" y="259"/>
                </a:lnTo>
                <a:lnTo>
                  <a:pt x="252" y="259"/>
                </a:lnTo>
                <a:lnTo>
                  <a:pt x="252" y="260"/>
                </a:lnTo>
                <a:lnTo>
                  <a:pt x="253" y="260"/>
                </a:lnTo>
                <a:lnTo>
                  <a:pt x="253" y="260"/>
                </a:lnTo>
                <a:lnTo>
                  <a:pt x="253" y="260"/>
                </a:lnTo>
                <a:lnTo>
                  <a:pt x="253" y="260"/>
                </a:lnTo>
                <a:lnTo>
                  <a:pt x="254" y="260"/>
                </a:lnTo>
                <a:lnTo>
                  <a:pt x="254" y="261"/>
                </a:lnTo>
                <a:lnTo>
                  <a:pt x="254" y="261"/>
                </a:lnTo>
                <a:lnTo>
                  <a:pt x="255" y="261"/>
                </a:lnTo>
                <a:lnTo>
                  <a:pt x="255" y="261"/>
                </a:lnTo>
                <a:lnTo>
                  <a:pt x="256" y="262"/>
                </a:lnTo>
                <a:lnTo>
                  <a:pt x="256" y="262"/>
                </a:lnTo>
                <a:lnTo>
                  <a:pt x="256" y="262"/>
                </a:lnTo>
                <a:lnTo>
                  <a:pt x="256" y="263"/>
                </a:lnTo>
                <a:lnTo>
                  <a:pt x="257" y="263"/>
                </a:lnTo>
                <a:lnTo>
                  <a:pt x="257" y="263"/>
                </a:lnTo>
                <a:lnTo>
                  <a:pt x="257" y="263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8" y="265"/>
                </a:lnTo>
                <a:lnTo>
                  <a:pt x="258" y="265"/>
                </a:lnTo>
                <a:lnTo>
                  <a:pt x="259" y="266"/>
                </a:lnTo>
                <a:lnTo>
                  <a:pt x="260" y="267"/>
                </a:lnTo>
                <a:lnTo>
                  <a:pt x="262" y="267"/>
                </a:lnTo>
                <a:lnTo>
                  <a:pt x="262" y="267"/>
                </a:lnTo>
                <a:lnTo>
                  <a:pt x="264" y="268"/>
                </a:lnTo>
                <a:lnTo>
                  <a:pt x="264" y="268"/>
                </a:lnTo>
                <a:lnTo>
                  <a:pt x="266" y="269"/>
                </a:lnTo>
                <a:lnTo>
                  <a:pt x="266" y="269"/>
                </a:lnTo>
                <a:lnTo>
                  <a:pt x="267" y="271"/>
                </a:lnTo>
                <a:lnTo>
                  <a:pt x="267" y="271"/>
                </a:lnTo>
                <a:lnTo>
                  <a:pt x="268" y="272"/>
                </a:lnTo>
                <a:lnTo>
                  <a:pt x="269" y="273"/>
                </a:lnTo>
                <a:lnTo>
                  <a:pt x="270" y="274"/>
                </a:lnTo>
                <a:lnTo>
                  <a:pt x="271" y="274"/>
                </a:lnTo>
                <a:lnTo>
                  <a:pt x="271" y="274"/>
                </a:lnTo>
                <a:lnTo>
                  <a:pt x="272" y="274"/>
                </a:lnTo>
                <a:lnTo>
                  <a:pt x="273" y="275"/>
                </a:lnTo>
                <a:lnTo>
                  <a:pt x="273" y="275"/>
                </a:lnTo>
                <a:lnTo>
                  <a:pt x="274" y="275"/>
                </a:lnTo>
                <a:lnTo>
                  <a:pt x="275" y="275"/>
                </a:lnTo>
                <a:lnTo>
                  <a:pt x="275" y="275"/>
                </a:lnTo>
                <a:lnTo>
                  <a:pt x="276" y="275"/>
                </a:lnTo>
                <a:lnTo>
                  <a:pt x="276" y="274"/>
                </a:lnTo>
                <a:lnTo>
                  <a:pt x="277" y="274"/>
                </a:lnTo>
                <a:lnTo>
                  <a:pt x="277" y="274"/>
                </a:lnTo>
                <a:lnTo>
                  <a:pt x="278" y="274"/>
                </a:lnTo>
                <a:lnTo>
                  <a:pt x="278" y="273"/>
                </a:lnTo>
                <a:lnTo>
                  <a:pt x="278" y="273"/>
                </a:lnTo>
                <a:lnTo>
                  <a:pt x="278" y="272"/>
                </a:lnTo>
                <a:lnTo>
                  <a:pt x="279" y="272"/>
                </a:lnTo>
                <a:lnTo>
                  <a:pt x="279" y="271"/>
                </a:lnTo>
                <a:lnTo>
                  <a:pt x="280" y="271"/>
                </a:lnTo>
                <a:lnTo>
                  <a:pt x="281" y="270"/>
                </a:lnTo>
                <a:lnTo>
                  <a:pt x="281" y="270"/>
                </a:lnTo>
                <a:lnTo>
                  <a:pt x="281" y="269"/>
                </a:lnTo>
                <a:lnTo>
                  <a:pt x="281" y="269"/>
                </a:lnTo>
                <a:lnTo>
                  <a:pt x="281" y="268"/>
                </a:lnTo>
                <a:lnTo>
                  <a:pt x="282" y="268"/>
                </a:lnTo>
                <a:lnTo>
                  <a:pt x="283" y="267"/>
                </a:lnTo>
                <a:lnTo>
                  <a:pt x="283" y="267"/>
                </a:lnTo>
                <a:lnTo>
                  <a:pt x="283" y="267"/>
                </a:lnTo>
                <a:lnTo>
                  <a:pt x="283" y="265"/>
                </a:lnTo>
                <a:lnTo>
                  <a:pt x="283" y="265"/>
                </a:lnTo>
                <a:lnTo>
                  <a:pt x="283" y="264"/>
                </a:lnTo>
                <a:lnTo>
                  <a:pt x="283" y="264"/>
                </a:lnTo>
                <a:lnTo>
                  <a:pt x="283" y="263"/>
                </a:lnTo>
                <a:lnTo>
                  <a:pt x="284" y="263"/>
                </a:lnTo>
                <a:lnTo>
                  <a:pt x="284" y="263"/>
                </a:lnTo>
                <a:lnTo>
                  <a:pt x="285" y="263"/>
                </a:lnTo>
                <a:lnTo>
                  <a:pt x="286" y="264"/>
                </a:lnTo>
                <a:lnTo>
                  <a:pt x="287" y="264"/>
                </a:lnTo>
                <a:lnTo>
                  <a:pt x="288" y="264"/>
                </a:lnTo>
                <a:lnTo>
                  <a:pt x="289" y="264"/>
                </a:lnTo>
                <a:lnTo>
                  <a:pt x="290" y="264"/>
                </a:lnTo>
                <a:lnTo>
                  <a:pt x="291" y="263"/>
                </a:lnTo>
                <a:lnTo>
                  <a:pt x="292" y="264"/>
                </a:lnTo>
                <a:lnTo>
                  <a:pt x="294" y="265"/>
                </a:lnTo>
                <a:lnTo>
                  <a:pt x="295" y="266"/>
                </a:lnTo>
                <a:lnTo>
                  <a:pt x="295" y="266"/>
                </a:lnTo>
                <a:lnTo>
                  <a:pt x="296" y="267"/>
                </a:lnTo>
                <a:lnTo>
                  <a:pt x="299" y="267"/>
                </a:lnTo>
                <a:lnTo>
                  <a:pt x="300" y="268"/>
                </a:lnTo>
                <a:lnTo>
                  <a:pt x="300" y="268"/>
                </a:lnTo>
                <a:lnTo>
                  <a:pt x="301" y="268"/>
                </a:lnTo>
                <a:lnTo>
                  <a:pt x="302" y="269"/>
                </a:lnTo>
                <a:lnTo>
                  <a:pt x="300" y="269"/>
                </a:lnTo>
                <a:lnTo>
                  <a:pt x="293" y="274"/>
                </a:lnTo>
                <a:lnTo>
                  <a:pt x="259" y="296"/>
                </a:lnTo>
                <a:lnTo>
                  <a:pt x="255" y="298"/>
                </a:lnTo>
                <a:lnTo>
                  <a:pt x="246" y="303"/>
                </a:lnTo>
                <a:lnTo>
                  <a:pt x="245" y="304"/>
                </a:lnTo>
                <a:lnTo>
                  <a:pt x="244" y="304"/>
                </a:lnTo>
                <a:lnTo>
                  <a:pt x="243" y="305"/>
                </a:lnTo>
                <a:lnTo>
                  <a:pt x="242" y="306"/>
                </a:lnTo>
                <a:lnTo>
                  <a:pt x="241" y="307"/>
                </a:lnTo>
                <a:lnTo>
                  <a:pt x="241" y="308"/>
                </a:lnTo>
                <a:lnTo>
                  <a:pt x="241" y="308"/>
                </a:lnTo>
                <a:lnTo>
                  <a:pt x="241" y="309"/>
                </a:lnTo>
                <a:lnTo>
                  <a:pt x="240" y="309"/>
                </a:lnTo>
                <a:lnTo>
                  <a:pt x="238" y="308"/>
                </a:lnTo>
                <a:lnTo>
                  <a:pt x="237" y="308"/>
                </a:lnTo>
                <a:lnTo>
                  <a:pt x="237" y="308"/>
                </a:lnTo>
                <a:lnTo>
                  <a:pt x="235" y="307"/>
                </a:lnTo>
                <a:lnTo>
                  <a:pt x="233" y="307"/>
                </a:lnTo>
                <a:lnTo>
                  <a:pt x="233" y="307"/>
                </a:lnTo>
                <a:lnTo>
                  <a:pt x="232" y="307"/>
                </a:lnTo>
                <a:lnTo>
                  <a:pt x="230" y="307"/>
                </a:lnTo>
                <a:lnTo>
                  <a:pt x="229" y="306"/>
                </a:lnTo>
                <a:lnTo>
                  <a:pt x="228" y="306"/>
                </a:lnTo>
                <a:lnTo>
                  <a:pt x="227" y="305"/>
                </a:lnTo>
                <a:lnTo>
                  <a:pt x="227" y="305"/>
                </a:lnTo>
                <a:lnTo>
                  <a:pt x="226" y="305"/>
                </a:lnTo>
                <a:lnTo>
                  <a:pt x="225" y="305"/>
                </a:lnTo>
                <a:lnTo>
                  <a:pt x="225" y="305"/>
                </a:lnTo>
                <a:lnTo>
                  <a:pt x="225" y="304"/>
                </a:lnTo>
                <a:lnTo>
                  <a:pt x="224" y="304"/>
                </a:lnTo>
                <a:lnTo>
                  <a:pt x="223" y="303"/>
                </a:lnTo>
                <a:lnTo>
                  <a:pt x="222" y="302"/>
                </a:lnTo>
                <a:lnTo>
                  <a:pt x="222" y="302"/>
                </a:lnTo>
                <a:lnTo>
                  <a:pt x="221" y="301"/>
                </a:lnTo>
                <a:lnTo>
                  <a:pt x="219" y="299"/>
                </a:lnTo>
                <a:lnTo>
                  <a:pt x="218" y="298"/>
                </a:lnTo>
                <a:lnTo>
                  <a:pt x="217" y="297"/>
                </a:lnTo>
                <a:lnTo>
                  <a:pt x="216" y="297"/>
                </a:lnTo>
                <a:lnTo>
                  <a:pt x="215" y="296"/>
                </a:lnTo>
                <a:lnTo>
                  <a:pt x="212" y="295"/>
                </a:lnTo>
                <a:lnTo>
                  <a:pt x="210" y="294"/>
                </a:lnTo>
                <a:lnTo>
                  <a:pt x="208" y="295"/>
                </a:lnTo>
                <a:lnTo>
                  <a:pt x="205" y="297"/>
                </a:lnTo>
                <a:lnTo>
                  <a:pt x="204" y="299"/>
                </a:lnTo>
                <a:lnTo>
                  <a:pt x="204" y="300"/>
                </a:lnTo>
                <a:lnTo>
                  <a:pt x="204" y="300"/>
                </a:lnTo>
                <a:lnTo>
                  <a:pt x="204" y="301"/>
                </a:lnTo>
                <a:lnTo>
                  <a:pt x="203" y="302"/>
                </a:lnTo>
                <a:lnTo>
                  <a:pt x="202" y="302"/>
                </a:lnTo>
                <a:lnTo>
                  <a:pt x="201" y="303"/>
                </a:lnTo>
                <a:lnTo>
                  <a:pt x="200" y="304"/>
                </a:lnTo>
                <a:lnTo>
                  <a:pt x="200" y="306"/>
                </a:lnTo>
                <a:lnTo>
                  <a:pt x="200" y="307"/>
                </a:lnTo>
                <a:lnTo>
                  <a:pt x="200" y="312"/>
                </a:lnTo>
                <a:lnTo>
                  <a:pt x="201" y="312"/>
                </a:lnTo>
                <a:lnTo>
                  <a:pt x="201" y="313"/>
                </a:lnTo>
                <a:lnTo>
                  <a:pt x="201" y="315"/>
                </a:lnTo>
                <a:lnTo>
                  <a:pt x="202" y="315"/>
                </a:lnTo>
                <a:lnTo>
                  <a:pt x="203" y="319"/>
                </a:lnTo>
                <a:lnTo>
                  <a:pt x="203" y="320"/>
                </a:lnTo>
                <a:lnTo>
                  <a:pt x="204" y="322"/>
                </a:lnTo>
                <a:lnTo>
                  <a:pt x="204" y="323"/>
                </a:lnTo>
                <a:lnTo>
                  <a:pt x="204" y="324"/>
                </a:lnTo>
                <a:lnTo>
                  <a:pt x="204" y="326"/>
                </a:lnTo>
                <a:lnTo>
                  <a:pt x="204" y="329"/>
                </a:lnTo>
                <a:lnTo>
                  <a:pt x="204" y="332"/>
                </a:lnTo>
                <a:lnTo>
                  <a:pt x="203" y="332"/>
                </a:lnTo>
                <a:lnTo>
                  <a:pt x="203" y="333"/>
                </a:lnTo>
                <a:lnTo>
                  <a:pt x="203" y="334"/>
                </a:lnTo>
                <a:lnTo>
                  <a:pt x="203" y="335"/>
                </a:lnTo>
                <a:lnTo>
                  <a:pt x="203" y="335"/>
                </a:lnTo>
                <a:lnTo>
                  <a:pt x="203" y="336"/>
                </a:lnTo>
                <a:lnTo>
                  <a:pt x="202" y="337"/>
                </a:lnTo>
                <a:lnTo>
                  <a:pt x="202" y="338"/>
                </a:lnTo>
                <a:lnTo>
                  <a:pt x="202" y="339"/>
                </a:lnTo>
                <a:lnTo>
                  <a:pt x="201" y="340"/>
                </a:lnTo>
                <a:lnTo>
                  <a:pt x="200" y="343"/>
                </a:lnTo>
                <a:lnTo>
                  <a:pt x="200" y="346"/>
                </a:lnTo>
                <a:lnTo>
                  <a:pt x="201" y="347"/>
                </a:lnTo>
                <a:lnTo>
                  <a:pt x="201" y="348"/>
                </a:lnTo>
                <a:lnTo>
                  <a:pt x="201" y="349"/>
                </a:lnTo>
                <a:lnTo>
                  <a:pt x="203" y="351"/>
                </a:lnTo>
                <a:lnTo>
                  <a:pt x="204" y="353"/>
                </a:lnTo>
                <a:lnTo>
                  <a:pt x="205" y="354"/>
                </a:lnTo>
                <a:lnTo>
                  <a:pt x="205" y="356"/>
                </a:lnTo>
                <a:lnTo>
                  <a:pt x="205" y="357"/>
                </a:lnTo>
                <a:lnTo>
                  <a:pt x="205" y="358"/>
                </a:lnTo>
                <a:lnTo>
                  <a:pt x="205" y="359"/>
                </a:lnTo>
                <a:lnTo>
                  <a:pt x="205" y="360"/>
                </a:lnTo>
                <a:lnTo>
                  <a:pt x="204" y="360"/>
                </a:lnTo>
                <a:lnTo>
                  <a:pt x="203" y="361"/>
                </a:lnTo>
                <a:lnTo>
                  <a:pt x="202" y="361"/>
                </a:lnTo>
                <a:lnTo>
                  <a:pt x="201" y="362"/>
                </a:lnTo>
                <a:lnTo>
                  <a:pt x="201" y="362"/>
                </a:lnTo>
                <a:lnTo>
                  <a:pt x="200" y="364"/>
                </a:lnTo>
                <a:lnTo>
                  <a:pt x="200" y="364"/>
                </a:lnTo>
                <a:lnTo>
                  <a:pt x="200" y="366"/>
                </a:lnTo>
                <a:lnTo>
                  <a:pt x="200" y="367"/>
                </a:lnTo>
                <a:lnTo>
                  <a:pt x="200" y="368"/>
                </a:lnTo>
                <a:lnTo>
                  <a:pt x="201" y="369"/>
                </a:lnTo>
                <a:lnTo>
                  <a:pt x="201" y="371"/>
                </a:lnTo>
                <a:lnTo>
                  <a:pt x="200" y="372"/>
                </a:lnTo>
                <a:lnTo>
                  <a:pt x="199" y="372"/>
                </a:lnTo>
                <a:lnTo>
                  <a:pt x="199" y="373"/>
                </a:lnTo>
                <a:lnTo>
                  <a:pt x="199" y="374"/>
                </a:lnTo>
                <a:lnTo>
                  <a:pt x="199" y="375"/>
                </a:lnTo>
                <a:lnTo>
                  <a:pt x="198" y="376"/>
                </a:lnTo>
                <a:lnTo>
                  <a:pt x="198" y="376"/>
                </a:lnTo>
                <a:lnTo>
                  <a:pt x="198" y="377"/>
                </a:lnTo>
                <a:lnTo>
                  <a:pt x="197" y="379"/>
                </a:lnTo>
                <a:lnTo>
                  <a:pt x="196" y="381"/>
                </a:lnTo>
                <a:lnTo>
                  <a:pt x="194" y="383"/>
                </a:lnTo>
                <a:lnTo>
                  <a:pt x="193" y="385"/>
                </a:lnTo>
                <a:lnTo>
                  <a:pt x="192" y="386"/>
                </a:lnTo>
                <a:lnTo>
                  <a:pt x="191" y="388"/>
                </a:lnTo>
                <a:lnTo>
                  <a:pt x="191" y="391"/>
                </a:lnTo>
                <a:lnTo>
                  <a:pt x="191" y="394"/>
                </a:lnTo>
                <a:lnTo>
                  <a:pt x="191" y="394"/>
                </a:lnTo>
                <a:lnTo>
                  <a:pt x="191" y="397"/>
                </a:lnTo>
                <a:lnTo>
                  <a:pt x="191" y="398"/>
                </a:lnTo>
                <a:lnTo>
                  <a:pt x="192" y="399"/>
                </a:lnTo>
                <a:lnTo>
                  <a:pt x="192" y="401"/>
                </a:lnTo>
                <a:lnTo>
                  <a:pt x="195" y="405"/>
                </a:lnTo>
                <a:lnTo>
                  <a:pt x="197" y="408"/>
                </a:lnTo>
                <a:lnTo>
                  <a:pt x="199" y="410"/>
                </a:lnTo>
                <a:lnTo>
                  <a:pt x="208" y="417"/>
                </a:lnTo>
                <a:lnTo>
                  <a:pt x="211" y="419"/>
                </a:lnTo>
                <a:lnTo>
                  <a:pt x="213" y="422"/>
                </a:lnTo>
                <a:lnTo>
                  <a:pt x="214" y="422"/>
                </a:lnTo>
                <a:lnTo>
                  <a:pt x="214" y="422"/>
                </a:lnTo>
                <a:lnTo>
                  <a:pt x="217" y="426"/>
                </a:lnTo>
                <a:lnTo>
                  <a:pt x="219" y="429"/>
                </a:lnTo>
                <a:lnTo>
                  <a:pt x="219" y="432"/>
                </a:lnTo>
                <a:lnTo>
                  <a:pt x="219" y="432"/>
                </a:lnTo>
                <a:lnTo>
                  <a:pt x="219" y="433"/>
                </a:lnTo>
                <a:lnTo>
                  <a:pt x="217" y="436"/>
                </a:lnTo>
                <a:lnTo>
                  <a:pt x="217" y="436"/>
                </a:lnTo>
                <a:lnTo>
                  <a:pt x="216" y="439"/>
                </a:lnTo>
                <a:lnTo>
                  <a:pt x="216" y="441"/>
                </a:lnTo>
                <a:lnTo>
                  <a:pt x="214" y="445"/>
                </a:lnTo>
                <a:lnTo>
                  <a:pt x="215" y="447"/>
                </a:lnTo>
                <a:lnTo>
                  <a:pt x="215" y="451"/>
                </a:lnTo>
                <a:lnTo>
                  <a:pt x="216" y="454"/>
                </a:lnTo>
                <a:lnTo>
                  <a:pt x="216" y="455"/>
                </a:lnTo>
                <a:lnTo>
                  <a:pt x="215" y="457"/>
                </a:lnTo>
                <a:lnTo>
                  <a:pt x="214" y="460"/>
                </a:lnTo>
                <a:lnTo>
                  <a:pt x="214" y="463"/>
                </a:lnTo>
                <a:lnTo>
                  <a:pt x="214" y="465"/>
                </a:lnTo>
                <a:lnTo>
                  <a:pt x="214" y="470"/>
                </a:lnTo>
                <a:lnTo>
                  <a:pt x="213" y="471"/>
                </a:lnTo>
                <a:lnTo>
                  <a:pt x="212" y="473"/>
                </a:lnTo>
                <a:lnTo>
                  <a:pt x="211" y="474"/>
                </a:lnTo>
                <a:lnTo>
                  <a:pt x="211" y="474"/>
                </a:lnTo>
                <a:lnTo>
                  <a:pt x="211" y="476"/>
                </a:lnTo>
                <a:lnTo>
                  <a:pt x="212" y="477"/>
                </a:lnTo>
                <a:lnTo>
                  <a:pt x="212" y="478"/>
                </a:lnTo>
                <a:lnTo>
                  <a:pt x="213" y="480"/>
                </a:lnTo>
                <a:lnTo>
                  <a:pt x="213" y="482"/>
                </a:lnTo>
                <a:lnTo>
                  <a:pt x="212" y="484"/>
                </a:lnTo>
                <a:lnTo>
                  <a:pt x="211" y="485"/>
                </a:lnTo>
                <a:lnTo>
                  <a:pt x="211" y="486"/>
                </a:lnTo>
                <a:lnTo>
                  <a:pt x="211" y="489"/>
                </a:lnTo>
                <a:lnTo>
                  <a:pt x="211" y="490"/>
                </a:lnTo>
                <a:lnTo>
                  <a:pt x="212" y="492"/>
                </a:lnTo>
                <a:lnTo>
                  <a:pt x="213" y="493"/>
                </a:lnTo>
                <a:lnTo>
                  <a:pt x="211" y="496"/>
                </a:lnTo>
                <a:lnTo>
                  <a:pt x="210" y="497"/>
                </a:lnTo>
                <a:lnTo>
                  <a:pt x="209" y="499"/>
                </a:lnTo>
                <a:lnTo>
                  <a:pt x="208" y="500"/>
                </a:lnTo>
                <a:lnTo>
                  <a:pt x="205" y="502"/>
                </a:lnTo>
                <a:lnTo>
                  <a:pt x="197" y="505"/>
                </a:lnTo>
                <a:lnTo>
                  <a:pt x="197" y="506"/>
                </a:lnTo>
                <a:lnTo>
                  <a:pt x="195" y="512"/>
                </a:lnTo>
                <a:lnTo>
                  <a:pt x="194" y="514"/>
                </a:lnTo>
                <a:lnTo>
                  <a:pt x="187" y="519"/>
                </a:lnTo>
                <a:lnTo>
                  <a:pt x="187" y="519"/>
                </a:lnTo>
                <a:lnTo>
                  <a:pt x="186" y="522"/>
                </a:lnTo>
                <a:lnTo>
                  <a:pt x="185" y="522"/>
                </a:lnTo>
                <a:lnTo>
                  <a:pt x="184" y="526"/>
                </a:lnTo>
                <a:lnTo>
                  <a:pt x="183" y="529"/>
                </a:lnTo>
                <a:lnTo>
                  <a:pt x="182" y="530"/>
                </a:lnTo>
                <a:lnTo>
                  <a:pt x="181" y="534"/>
                </a:lnTo>
                <a:lnTo>
                  <a:pt x="176" y="538"/>
                </a:lnTo>
                <a:lnTo>
                  <a:pt x="174" y="542"/>
                </a:lnTo>
                <a:lnTo>
                  <a:pt x="175" y="548"/>
                </a:lnTo>
                <a:lnTo>
                  <a:pt x="175" y="548"/>
                </a:lnTo>
                <a:lnTo>
                  <a:pt x="175" y="554"/>
                </a:lnTo>
                <a:lnTo>
                  <a:pt x="176" y="560"/>
                </a:lnTo>
                <a:lnTo>
                  <a:pt x="175" y="560"/>
                </a:lnTo>
                <a:lnTo>
                  <a:pt x="172" y="561"/>
                </a:lnTo>
                <a:lnTo>
                  <a:pt x="171" y="563"/>
                </a:lnTo>
                <a:lnTo>
                  <a:pt x="169" y="563"/>
                </a:lnTo>
                <a:lnTo>
                  <a:pt x="168" y="563"/>
                </a:lnTo>
                <a:lnTo>
                  <a:pt x="167" y="561"/>
                </a:lnTo>
                <a:lnTo>
                  <a:pt x="166" y="560"/>
                </a:lnTo>
                <a:lnTo>
                  <a:pt x="164" y="560"/>
                </a:lnTo>
                <a:lnTo>
                  <a:pt x="160" y="560"/>
                </a:lnTo>
                <a:lnTo>
                  <a:pt x="160" y="560"/>
                </a:lnTo>
                <a:lnTo>
                  <a:pt x="159" y="560"/>
                </a:lnTo>
                <a:lnTo>
                  <a:pt x="157" y="562"/>
                </a:lnTo>
                <a:lnTo>
                  <a:pt x="156" y="563"/>
                </a:lnTo>
                <a:lnTo>
                  <a:pt x="154" y="562"/>
                </a:lnTo>
                <a:lnTo>
                  <a:pt x="153" y="560"/>
                </a:lnTo>
                <a:lnTo>
                  <a:pt x="153" y="560"/>
                </a:lnTo>
                <a:lnTo>
                  <a:pt x="152" y="560"/>
                </a:lnTo>
                <a:lnTo>
                  <a:pt x="152" y="560"/>
                </a:lnTo>
                <a:lnTo>
                  <a:pt x="152" y="560"/>
                </a:lnTo>
                <a:lnTo>
                  <a:pt x="151" y="560"/>
                </a:lnTo>
                <a:lnTo>
                  <a:pt x="151" y="559"/>
                </a:lnTo>
                <a:lnTo>
                  <a:pt x="150" y="559"/>
                </a:lnTo>
                <a:lnTo>
                  <a:pt x="150" y="559"/>
                </a:lnTo>
                <a:lnTo>
                  <a:pt x="150" y="559"/>
                </a:lnTo>
                <a:lnTo>
                  <a:pt x="149" y="559"/>
                </a:lnTo>
                <a:lnTo>
                  <a:pt x="149" y="558"/>
                </a:lnTo>
                <a:lnTo>
                  <a:pt x="149" y="558"/>
                </a:lnTo>
                <a:lnTo>
                  <a:pt x="148" y="558"/>
                </a:lnTo>
                <a:lnTo>
                  <a:pt x="148" y="559"/>
                </a:lnTo>
                <a:lnTo>
                  <a:pt x="147" y="559"/>
                </a:lnTo>
                <a:lnTo>
                  <a:pt x="147" y="559"/>
                </a:lnTo>
                <a:lnTo>
                  <a:pt x="146" y="559"/>
                </a:lnTo>
                <a:lnTo>
                  <a:pt x="146" y="559"/>
                </a:lnTo>
                <a:lnTo>
                  <a:pt x="146" y="559"/>
                </a:lnTo>
                <a:lnTo>
                  <a:pt x="145" y="559"/>
                </a:lnTo>
                <a:lnTo>
                  <a:pt x="145" y="559"/>
                </a:lnTo>
                <a:lnTo>
                  <a:pt x="144" y="559"/>
                </a:lnTo>
                <a:lnTo>
                  <a:pt x="144" y="558"/>
                </a:lnTo>
                <a:lnTo>
                  <a:pt x="143" y="558"/>
                </a:lnTo>
                <a:lnTo>
                  <a:pt x="143" y="558"/>
                </a:lnTo>
                <a:lnTo>
                  <a:pt x="142" y="558"/>
                </a:lnTo>
                <a:lnTo>
                  <a:pt x="142" y="558"/>
                </a:lnTo>
                <a:lnTo>
                  <a:pt x="142" y="559"/>
                </a:lnTo>
                <a:lnTo>
                  <a:pt x="141" y="559"/>
                </a:lnTo>
                <a:lnTo>
                  <a:pt x="141" y="559"/>
                </a:lnTo>
                <a:lnTo>
                  <a:pt x="141" y="558"/>
                </a:lnTo>
                <a:lnTo>
                  <a:pt x="141" y="558"/>
                </a:lnTo>
                <a:lnTo>
                  <a:pt x="140" y="558"/>
                </a:lnTo>
                <a:lnTo>
                  <a:pt x="140" y="558"/>
                </a:lnTo>
                <a:lnTo>
                  <a:pt x="140" y="558"/>
                </a:lnTo>
                <a:lnTo>
                  <a:pt x="139" y="558"/>
                </a:lnTo>
                <a:lnTo>
                  <a:pt x="139" y="558"/>
                </a:lnTo>
                <a:lnTo>
                  <a:pt x="138" y="558"/>
                </a:lnTo>
                <a:lnTo>
                  <a:pt x="137" y="558"/>
                </a:lnTo>
                <a:lnTo>
                  <a:pt x="137" y="558"/>
                </a:lnTo>
                <a:lnTo>
                  <a:pt x="137" y="558"/>
                </a:lnTo>
                <a:lnTo>
                  <a:pt x="137" y="558"/>
                </a:lnTo>
                <a:lnTo>
                  <a:pt x="136" y="558"/>
                </a:lnTo>
                <a:lnTo>
                  <a:pt x="136" y="558"/>
                </a:lnTo>
                <a:lnTo>
                  <a:pt x="135" y="558"/>
                </a:lnTo>
                <a:lnTo>
                  <a:pt x="135" y="557"/>
                </a:lnTo>
                <a:lnTo>
                  <a:pt x="135" y="557"/>
                </a:lnTo>
                <a:lnTo>
                  <a:pt x="136" y="556"/>
                </a:lnTo>
                <a:lnTo>
                  <a:pt x="136" y="556"/>
                </a:lnTo>
                <a:lnTo>
                  <a:pt x="136" y="555"/>
                </a:lnTo>
                <a:lnTo>
                  <a:pt x="136" y="555"/>
                </a:lnTo>
                <a:lnTo>
                  <a:pt x="136" y="555"/>
                </a:lnTo>
                <a:lnTo>
                  <a:pt x="136" y="554"/>
                </a:lnTo>
                <a:lnTo>
                  <a:pt x="137" y="554"/>
                </a:lnTo>
                <a:lnTo>
                  <a:pt x="136" y="554"/>
                </a:lnTo>
                <a:lnTo>
                  <a:pt x="136" y="553"/>
                </a:lnTo>
                <a:lnTo>
                  <a:pt x="136" y="553"/>
                </a:lnTo>
                <a:lnTo>
                  <a:pt x="135" y="553"/>
                </a:lnTo>
                <a:lnTo>
                  <a:pt x="135" y="552"/>
                </a:lnTo>
                <a:lnTo>
                  <a:pt x="135" y="552"/>
                </a:lnTo>
                <a:lnTo>
                  <a:pt x="135" y="551"/>
                </a:lnTo>
                <a:lnTo>
                  <a:pt x="136" y="551"/>
                </a:lnTo>
                <a:lnTo>
                  <a:pt x="136" y="551"/>
                </a:lnTo>
                <a:lnTo>
                  <a:pt x="136" y="552"/>
                </a:lnTo>
                <a:lnTo>
                  <a:pt x="137" y="552"/>
                </a:lnTo>
                <a:lnTo>
                  <a:pt x="137" y="552"/>
                </a:lnTo>
                <a:lnTo>
                  <a:pt x="137" y="552"/>
                </a:lnTo>
                <a:lnTo>
                  <a:pt x="138" y="551"/>
                </a:lnTo>
                <a:lnTo>
                  <a:pt x="138" y="551"/>
                </a:lnTo>
                <a:lnTo>
                  <a:pt x="138" y="551"/>
                </a:lnTo>
                <a:lnTo>
                  <a:pt x="138" y="550"/>
                </a:lnTo>
                <a:lnTo>
                  <a:pt x="138" y="550"/>
                </a:lnTo>
                <a:lnTo>
                  <a:pt x="137" y="550"/>
                </a:lnTo>
                <a:lnTo>
                  <a:pt x="137" y="549"/>
                </a:lnTo>
                <a:lnTo>
                  <a:pt x="137" y="549"/>
                </a:lnTo>
                <a:lnTo>
                  <a:pt x="137" y="549"/>
                </a:lnTo>
                <a:lnTo>
                  <a:pt x="137" y="548"/>
                </a:lnTo>
                <a:lnTo>
                  <a:pt x="136" y="548"/>
                </a:lnTo>
                <a:lnTo>
                  <a:pt x="136" y="548"/>
                </a:lnTo>
                <a:lnTo>
                  <a:pt x="136" y="548"/>
                </a:lnTo>
                <a:lnTo>
                  <a:pt x="136" y="547"/>
                </a:lnTo>
                <a:lnTo>
                  <a:pt x="136" y="547"/>
                </a:lnTo>
                <a:lnTo>
                  <a:pt x="135" y="547"/>
                </a:lnTo>
                <a:lnTo>
                  <a:pt x="135" y="547"/>
                </a:lnTo>
                <a:lnTo>
                  <a:pt x="135" y="548"/>
                </a:lnTo>
                <a:lnTo>
                  <a:pt x="134" y="548"/>
                </a:lnTo>
                <a:lnTo>
                  <a:pt x="134" y="548"/>
                </a:lnTo>
                <a:lnTo>
                  <a:pt x="133" y="548"/>
                </a:lnTo>
                <a:lnTo>
                  <a:pt x="133" y="548"/>
                </a:lnTo>
                <a:lnTo>
                  <a:pt x="133" y="548"/>
                </a:lnTo>
                <a:lnTo>
                  <a:pt x="133" y="547"/>
                </a:lnTo>
                <a:lnTo>
                  <a:pt x="133" y="547"/>
                </a:lnTo>
                <a:lnTo>
                  <a:pt x="133" y="547"/>
                </a:lnTo>
                <a:lnTo>
                  <a:pt x="133" y="546"/>
                </a:lnTo>
                <a:lnTo>
                  <a:pt x="133" y="546"/>
                </a:lnTo>
                <a:lnTo>
                  <a:pt x="133" y="546"/>
                </a:lnTo>
                <a:lnTo>
                  <a:pt x="133" y="545"/>
                </a:lnTo>
                <a:lnTo>
                  <a:pt x="133" y="545"/>
                </a:lnTo>
                <a:lnTo>
                  <a:pt x="134" y="545"/>
                </a:lnTo>
                <a:lnTo>
                  <a:pt x="134" y="545"/>
                </a:lnTo>
                <a:lnTo>
                  <a:pt x="134" y="545"/>
                </a:lnTo>
                <a:lnTo>
                  <a:pt x="135" y="545"/>
                </a:lnTo>
                <a:lnTo>
                  <a:pt x="135" y="544"/>
                </a:lnTo>
                <a:lnTo>
                  <a:pt x="135" y="544"/>
                </a:lnTo>
                <a:lnTo>
                  <a:pt x="135" y="544"/>
                </a:lnTo>
                <a:lnTo>
                  <a:pt x="135" y="543"/>
                </a:lnTo>
                <a:lnTo>
                  <a:pt x="135" y="543"/>
                </a:lnTo>
                <a:lnTo>
                  <a:pt x="135" y="543"/>
                </a:lnTo>
                <a:lnTo>
                  <a:pt x="135" y="542"/>
                </a:lnTo>
                <a:lnTo>
                  <a:pt x="135" y="542"/>
                </a:lnTo>
                <a:lnTo>
                  <a:pt x="135" y="541"/>
                </a:lnTo>
                <a:lnTo>
                  <a:pt x="135" y="541"/>
                </a:lnTo>
                <a:lnTo>
                  <a:pt x="135" y="541"/>
                </a:lnTo>
                <a:lnTo>
                  <a:pt x="135" y="540"/>
                </a:lnTo>
                <a:lnTo>
                  <a:pt x="135" y="540"/>
                </a:lnTo>
                <a:lnTo>
                  <a:pt x="135" y="539"/>
                </a:lnTo>
                <a:lnTo>
                  <a:pt x="135" y="539"/>
                </a:lnTo>
                <a:lnTo>
                  <a:pt x="135" y="539"/>
                </a:lnTo>
                <a:lnTo>
                  <a:pt x="135" y="539"/>
                </a:lnTo>
                <a:lnTo>
                  <a:pt x="135" y="538"/>
                </a:lnTo>
                <a:lnTo>
                  <a:pt x="135" y="538"/>
                </a:lnTo>
                <a:lnTo>
                  <a:pt x="135" y="537"/>
                </a:lnTo>
                <a:lnTo>
                  <a:pt x="135" y="537"/>
                </a:lnTo>
                <a:lnTo>
                  <a:pt x="135" y="537"/>
                </a:lnTo>
                <a:lnTo>
                  <a:pt x="135" y="536"/>
                </a:lnTo>
                <a:lnTo>
                  <a:pt x="135" y="536"/>
                </a:lnTo>
                <a:lnTo>
                  <a:pt x="135" y="535"/>
                </a:lnTo>
                <a:lnTo>
                  <a:pt x="135" y="535"/>
                </a:lnTo>
                <a:lnTo>
                  <a:pt x="135" y="535"/>
                </a:lnTo>
                <a:lnTo>
                  <a:pt x="135" y="534"/>
                </a:lnTo>
                <a:lnTo>
                  <a:pt x="135" y="534"/>
                </a:lnTo>
                <a:lnTo>
                  <a:pt x="136" y="533"/>
                </a:lnTo>
                <a:lnTo>
                  <a:pt x="136" y="533"/>
                </a:lnTo>
                <a:lnTo>
                  <a:pt x="136" y="532"/>
                </a:lnTo>
                <a:lnTo>
                  <a:pt x="136" y="532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0"/>
                </a:lnTo>
                <a:lnTo>
                  <a:pt x="136" y="530"/>
                </a:lnTo>
                <a:lnTo>
                  <a:pt x="136" y="530"/>
                </a:lnTo>
                <a:lnTo>
                  <a:pt x="136" y="529"/>
                </a:lnTo>
                <a:lnTo>
                  <a:pt x="136" y="529"/>
                </a:lnTo>
                <a:lnTo>
                  <a:pt x="137" y="528"/>
                </a:lnTo>
                <a:lnTo>
                  <a:pt x="137" y="528"/>
                </a:lnTo>
                <a:lnTo>
                  <a:pt x="137" y="527"/>
                </a:lnTo>
                <a:lnTo>
                  <a:pt x="136" y="527"/>
                </a:lnTo>
                <a:lnTo>
                  <a:pt x="136" y="527"/>
                </a:lnTo>
                <a:lnTo>
                  <a:pt x="136" y="526"/>
                </a:lnTo>
                <a:lnTo>
                  <a:pt x="136" y="526"/>
                </a:lnTo>
                <a:lnTo>
                  <a:pt x="136" y="526"/>
                </a:lnTo>
                <a:lnTo>
                  <a:pt x="136" y="526"/>
                </a:lnTo>
                <a:lnTo>
                  <a:pt x="137" y="525"/>
                </a:lnTo>
                <a:lnTo>
                  <a:pt x="137" y="525"/>
                </a:lnTo>
                <a:lnTo>
                  <a:pt x="137" y="525"/>
                </a:lnTo>
                <a:lnTo>
                  <a:pt x="137" y="524"/>
                </a:lnTo>
                <a:lnTo>
                  <a:pt x="137" y="524"/>
                </a:lnTo>
                <a:lnTo>
                  <a:pt x="138" y="524"/>
                </a:lnTo>
                <a:lnTo>
                  <a:pt x="138" y="523"/>
                </a:lnTo>
                <a:lnTo>
                  <a:pt x="138" y="523"/>
                </a:lnTo>
                <a:lnTo>
                  <a:pt x="138" y="522"/>
                </a:lnTo>
                <a:lnTo>
                  <a:pt x="138" y="522"/>
                </a:lnTo>
                <a:lnTo>
                  <a:pt x="138" y="521"/>
                </a:lnTo>
                <a:lnTo>
                  <a:pt x="139" y="521"/>
                </a:lnTo>
                <a:lnTo>
                  <a:pt x="139" y="521"/>
                </a:lnTo>
                <a:lnTo>
                  <a:pt x="140" y="520"/>
                </a:lnTo>
                <a:lnTo>
                  <a:pt x="141" y="520"/>
                </a:lnTo>
                <a:lnTo>
                  <a:pt x="141" y="520"/>
                </a:lnTo>
                <a:lnTo>
                  <a:pt x="141" y="519"/>
                </a:lnTo>
                <a:lnTo>
                  <a:pt x="141" y="519"/>
                </a:lnTo>
                <a:lnTo>
                  <a:pt x="141" y="518"/>
                </a:lnTo>
                <a:lnTo>
                  <a:pt x="141" y="518"/>
                </a:lnTo>
                <a:lnTo>
                  <a:pt x="141" y="518"/>
                </a:lnTo>
                <a:lnTo>
                  <a:pt x="141" y="517"/>
                </a:lnTo>
                <a:lnTo>
                  <a:pt x="141" y="517"/>
                </a:lnTo>
                <a:lnTo>
                  <a:pt x="141" y="516"/>
                </a:lnTo>
                <a:lnTo>
                  <a:pt x="140" y="516"/>
                </a:lnTo>
                <a:lnTo>
                  <a:pt x="139" y="516"/>
                </a:lnTo>
                <a:lnTo>
                  <a:pt x="139" y="516"/>
                </a:lnTo>
                <a:lnTo>
                  <a:pt x="138" y="516"/>
                </a:lnTo>
                <a:lnTo>
                  <a:pt x="138" y="515"/>
                </a:lnTo>
                <a:lnTo>
                  <a:pt x="137" y="515"/>
                </a:lnTo>
                <a:lnTo>
                  <a:pt x="137" y="515"/>
                </a:lnTo>
                <a:lnTo>
                  <a:pt x="137" y="515"/>
                </a:lnTo>
                <a:lnTo>
                  <a:pt x="137" y="514"/>
                </a:lnTo>
                <a:lnTo>
                  <a:pt x="137" y="514"/>
                </a:lnTo>
                <a:lnTo>
                  <a:pt x="137" y="514"/>
                </a:lnTo>
                <a:lnTo>
                  <a:pt x="137" y="513"/>
                </a:lnTo>
                <a:lnTo>
                  <a:pt x="137" y="513"/>
                </a:lnTo>
                <a:lnTo>
                  <a:pt x="136" y="513"/>
                </a:lnTo>
                <a:lnTo>
                  <a:pt x="136" y="512"/>
                </a:lnTo>
                <a:lnTo>
                  <a:pt x="136" y="511"/>
                </a:lnTo>
                <a:lnTo>
                  <a:pt x="136" y="511"/>
                </a:lnTo>
                <a:lnTo>
                  <a:pt x="136" y="510"/>
                </a:lnTo>
                <a:lnTo>
                  <a:pt x="136" y="510"/>
                </a:lnTo>
                <a:lnTo>
                  <a:pt x="136" y="510"/>
                </a:lnTo>
                <a:lnTo>
                  <a:pt x="136" y="510"/>
                </a:lnTo>
                <a:lnTo>
                  <a:pt x="136" y="509"/>
                </a:lnTo>
                <a:lnTo>
                  <a:pt x="136" y="509"/>
                </a:lnTo>
                <a:lnTo>
                  <a:pt x="136" y="508"/>
                </a:lnTo>
                <a:lnTo>
                  <a:pt x="136" y="508"/>
                </a:lnTo>
                <a:lnTo>
                  <a:pt x="135" y="507"/>
                </a:lnTo>
                <a:lnTo>
                  <a:pt x="135" y="507"/>
                </a:lnTo>
                <a:lnTo>
                  <a:pt x="134" y="507"/>
                </a:lnTo>
                <a:lnTo>
                  <a:pt x="134" y="506"/>
                </a:lnTo>
                <a:lnTo>
                  <a:pt x="133" y="506"/>
                </a:lnTo>
                <a:lnTo>
                  <a:pt x="133" y="506"/>
                </a:lnTo>
                <a:lnTo>
                  <a:pt x="133" y="506"/>
                </a:lnTo>
                <a:lnTo>
                  <a:pt x="132" y="506"/>
                </a:lnTo>
                <a:lnTo>
                  <a:pt x="132" y="506"/>
                </a:lnTo>
                <a:lnTo>
                  <a:pt x="131" y="506"/>
                </a:lnTo>
                <a:lnTo>
                  <a:pt x="131" y="506"/>
                </a:lnTo>
                <a:lnTo>
                  <a:pt x="130" y="506"/>
                </a:lnTo>
                <a:lnTo>
                  <a:pt x="129" y="506"/>
                </a:lnTo>
                <a:lnTo>
                  <a:pt x="129" y="506"/>
                </a:lnTo>
                <a:lnTo>
                  <a:pt x="129" y="506"/>
                </a:lnTo>
                <a:lnTo>
                  <a:pt x="128" y="506"/>
                </a:lnTo>
                <a:lnTo>
                  <a:pt x="127" y="506"/>
                </a:lnTo>
                <a:lnTo>
                  <a:pt x="127" y="506"/>
                </a:lnTo>
                <a:lnTo>
                  <a:pt x="127" y="505"/>
                </a:lnTo>
                <a:lnTo>
                  <a:pt x="127" y="505"/>
                </a:lnTo>
                <a:lnTo>
                  <a:pt x="127" y="505"/>
                </a:lnTo>
                <a:lnTo>
                  <a:pt x="127" y="505"/>
                </a:lnTo>
                <a:lnTo>
                  <a:pt x="127" y="505"/>
                </a:lnTo>
                <a:lnTo>
                  <a:pt x="127" y="504"/>
                </a:lnTo>
                <a:lnTo>
                  <a:pt x="126" y="504"/>
                </a:lnTo>
                <a:lnTo>
                  <a:pt x="126" y="504"/>
                </a:lnTo>
                <a:lnTo>
                  <a:pt x="125" y="504"/>
                </a:lnTo>
                <a:lnTo>
                  <a:pt x="125" y="504"/>
                </a:lnTo>
                <a:lnTo>
                  <a:pt x="125" y="503"/>
                </a:lnTo>
                <a:lnTo>
                  <a:pt x="125" y="503"/>
                </a:lnTo>
                <a:lnTo>
                  <a:pt x="125" y="502"/>
                </a:lnTo>
                <a:lnTo>
                  <a:pt x="124" y="502"/>
                </a:lnTo>
                <a:lnTo>
                  <a:pt x="124" y="502"/>
                </a:lnTo>
                <a:lnTo>
                  <a:pt x="124" y="501"/>
                </a:lnTo>
                <a:lnTo>
                  <a:pt x="124" y="501"/>
                </a:lnTo>
                <a:lnTo>
                  <a:pt x="124" y="500"/>
                </a:lnTo>
                <a:lnTo>
                  <a:pt x="124" y="500"/>
                </a:lnTo>
                <a:lnTo>
                  <a:pt x="123" y="500"/>
                </a:lnTo>
                <a:lnTo>
                  <a:pt x="123" y="500"/>
                </a:lnTo>
                <a:lnTo>
                  <a:pt x="122" y="500"/>
                </a:lnTo>
                <a:lnTo>
                  <a:pt x="122" y="500"/>
                </a:lnTo>
                <a:lnTo>
                  <a:pt x="122" y="500"/>
                </a:lnTo>
                <a:lnTo>
                  <a:pt x="122" y="500"/>
                </a:lnTo>
                <a:lnTo>
                  <a:pt x="121" y="500"/>
                </a:lnTo>
                <a:lnTo>
                  <a:pt x="121" y="499"/>
                </a:lnTo>
                <a:lnTo>
                  <a:pt x="120" y="499"/>
                </a:lnTo>
                <a:lnTo>
                  <a:pt x="120" y="499"/>
                </a:lnTo>
                <a:lnTo>
                  <a:pt x="120" y="499"/>
                </a:lnTo>
                <a:lnTo>
                  <a:pt x="119" y="498"/>
                </a:lnTo>
                <a:lnTo>
                  <a:pt x="119" y="497"/>
                </a:lnTo>
                <a:lnTo>
                  <a:pt x="119" y="497"/>
                </a:lnTo>
                <a:lnTo>
                  <a:pt x="119" y="496"/>
                </a:lnTo>
                <a:lnTo>
                  <a:pt x="119" y="496"/>
                </a:lnTo>
                <a:lnTo>
                  <a:pt x="119" y="496"/>
                </a:lnTo>
                <a:lnTo>
                  <a:pt x="119" y="495"/>
                </a:lnTo>
                <a:lnTo>
                  <a:pt x="120" y="495"/>
                </a:lnTo>
                <a:lnTo>
                  <a:pt x="120" y="494"/>
                </a:lnTo>
                <a:lnTo>
                  <a:pt x="120" y="494"/>
                </a:lnTo>
                <a:lnTo>
                  <a:pt x="120" y="494"/>
                </a:lnTo>
                <a:lnTo>
                  <a:pt x="120" y="493"/>
                </a:lnTo>
                <a:lnTo>
                  <a:pt x="120" y="493"/>
                </a:lnTo>
                <a:lnTo>
                  <a:pt x="120" y="493"/>
                </a:lnTo>
                <a:lnTo>
                  <a:pt x="120" y="493"/>
                </a:lnTo>
                <a:lnTo>
                  <a:pt x="120" y="492"/>
                </a:lnTo>
                <a:lnTo>
                  <a:pt x="119" y="492"/>
                </a:lnTo>
                <a:lnTo>
                  <a:pt x="119" y="491"/>
                </a:lnTo>
                <a:lnTo>
                  <a:pt x="119" y="491"/>
                </a:lnTo>
                <a:lnTo>
                  <a:pt x="118" y="491"/>
                </a:lnTo>
                <a:lnTo>
                  <a:pt x="118" y="490"/>
                </a:lnTo>
                <a:lnTo>
                  <a:pt x="118" y="490"/>
                </a:lnTo>
                <a:lnTo>
                  <a:pt x="117" y="490"/>
                </a:lnTo>
                <a:lnTo>
                  <a:pt x="117" y="489"/>
                </a:lnTo>
                <a:lnTo>
                  <a:pt x="117" y="489"/>
                </a:lnTo>
                <a:lnTo>
                  <a:pt x="117" y="489"/>
                </a:lnTo>
                <a:lnTo>
                  <a:pt x="116" y="489"/>
                </a:lnTo>
                <a:lnTo>
                  <a:pt x="116" y="488"/>
                </a:lnTo>
                <a:lnTo>
                  <a:pt x="116" y="488"/>
                </a:lnTo>
                <a:lnTo>
                  <a:pt x="117" y="487"/>
                </a:lnTo>
                <a:lnTo>
                  <a:pt x="117" y="487"/>
                </a:lnTo>
                <a:lnTo>
                  <a:pt x="117" y="487"/>
                </a:lnTo>
                <a:lnTo>
                  <a:pt x="117" y="486"/>
                </a:lnTo>
                <a:lnTo>
                  <a:pt x="118" y="486"/>
                </a:lnTo>
                <a:lnTo>
                  <a:pt x="118" y="485"/>
                </a:lnTo>
                <a:lnTo>
                  <a:pt x="118" y="485"/>
                </a:lnTo>
                <a:lnTo>
                  <a:pt x="118" y="485"/>
                </a:lnTo>
                <a:lnTo>
                  <a:pt x="118" y="484"/>
                </a:lnTo>
                <a:lnTo>
                  <a:pt x="118" y="484"/>
                </a:lnTo>
                <a:lnTo>
                  <a:pt x="118" y="484"/>
                </a:lnTo>
                <a:lnTo>
                  <a:pt x="118" y="484"/>
                </a:lnTo>
                <a:lnTo>
                  <a:pt x="118" y="483"/>
                </a:lnTo>
                <a:lnTo>
                  <a:pt x="118" y="483"/>
                </a:lnTo>
                <a:lnTo>
                  <a:pt x="117" y="482"/>
                </a:lnTo>
                <a:lnTo>
                  <a:pt x="117" y="482"/>
                </a:lnTo>
                <a:lnTo>
                  <a:pt x="117" y="481"/>
                </a:lnTo>
                <a:lnTo>
                  <a:pt x="117" y="481"/>
                </a:lnTo>
                <a:lnTo>
                  <a:pt x="118" y="480"/>
                </a:lnTo>
                <a:lnTo>
                  <a:pt x="118" y="480"/>
                </a:lnTo>
                <a:lnTo>
                  <a:pt x="118" y="480"/>
                </a:lnTo>
                <a:lnTo>
                  <a:pt x="119" y="480"/>
                </a:lnTo>
                <a:lnTo>
                  <a:pt x="119" y="480"/>
                </a:lnTo>
                <a:lnTo>
                  <a:pt x="119" y="480"/>
                </a:lnTo>
                <a:lnTo>
                  <a:pt x="120" y="480"/>
                </a:lnTo>
                <a:lnTo>
                  <a:pt x="120" y="480"/>
                </a:lnTo>
                <a:lnTo>
                  <a:pt x="120" y="480"/>
                </a:lnTo>
                <a:lnTo>
                  <a:pt x="120" y="479"/>
                </a:lnTo>
                <a:lnTo>
                  <a:pt x="121" y="479"/>
                </a:lnTo>
                <a:lnTo>
                  <a:pt x="121" y="479"/>
                </a:lnTo>
                <a:lnTo>
                  <a:pt x="121" y="478"/>
                </a:lnTo>
                <a:lnTo>
                  <a:pt x="121" y="478"/>
                </a:lnTo>
                <a:lnTo>
                  <a:pt x="121" y="477"/>
                </a:lnTo>
                <a:lnTo>
                  <a:pt x="121" y="477"/>
                </a:lnTo>
                <a:lnTo>
                  <a:pt x="121" y="476"/>
                </a:lnTo>
                <a:lnTo>
                  <a:pt x="121" y="476"/>
                </a:lnTo>
                <a:lnTo>
                  <a:pt x="120" y="476"/>
                </a:lnTo>
                <a:lnTo>
                  <a:pt x="120" y="476"/>
                </a:lnTo>
                <a:lnTo>
                  <a:pt x="120" y="476"/>
                </a:lnTo>
                <a:lnTo>
                  <a:pt x="120" y="476"/>
                </a:lnTo>
                <a:lnTo>
                  <a:pt x="120" y="475"/>
                </a:lnTo>
                <a:lnTo>
                  <a:pt x="119" y="475"/>
                </a:lnTo>
                <a:lnTo>
                  <a:pt x="119" y="476"/>
                </a:lnTo>
                <a:lnTo>
                  <a:pt x="118" y="475"/>
                </a:lnTo>
                <a:lnTo>
                  <a:pt x="118" y="475"/>
                </a:lnTo>
                <a:lnTo>
                  <a:pt x="117" y="475"/>
                </a:lnTo>
                <a:lnTo>
                  <a:pt x="117" y="475"/>
                </a:lnTo>
                <a:lnTo>
                  <a:pt x="116" y="475"/>
                </a:lnTo>
                <a:lnTo>
                  <a:pt x="116" y="474"/>
                </a:lnTo>
                <a:lnTo>
                  <a:pt x="115" y="474"/>
                </a:lnTo>
                <a:lnTo>
                  <a:pt x="115" y="474"/>
                </a:lnTo>
                <a:lnTo>
                  <a:pt x="114" y="474"/>
                </a:lnTo>
                <a:lnTo>
                  <a:pt x="114" y="473"/>
                </a:lnTo>
                <a:lnTo>
                  <a:pt x="114" y="473"/>
                </a:lnTo>
                <a:lnTo>
                  <a:pt x="114" y="473"/>
                </a:lnTo>
                <a:lnTo>
                  <a:pt x="114" y="472"/>
                </a:lnTo>
                <a:lnTo>
                  <a:pt x="114" y="472"/>
                </a:lnTo>
                <a:lnTo>
                  <a:pt x="114" y="472"/>
                </a:lnTo>
                <a:lnTo>
                  <a:pt x="114" y="471"/>
                </a:lnTo>
                <a:lnTo>
                  <a:pt x="114" y="471"/>
                </a:lnTo>
                <a:lnTo>
                  <a:pt x="114" y="470"/>
                </a:lnTo>
                <a:lnTo>
                  <a:pt x="114" y="470"/>
                </a:lnTo>
                <a:lnTo>
                  <a:pt x="114" y="469"/>
                </a:lnTo>
                <a:lnTo>
                  <a:pt x="113" y="469"/>
                </a:lnTo>
                <a:lnTo>
                  <a:pt x="113" y="468"/>
                </a:lnTo>
                <a:lnTo>
                  <a:pt x="113" y="468"/>
                </a:lnTo>
                <a:lnTo>
                  <a:pt x="113" y="468"/>
                </a:lnTo>
                <a:lnTo>
                  <a:pt x="112" y="468"/>
                </a:lnTo>
                <a:lnTo>
                  <a:pt x="112" y="467"/>
                </a:lnTo>
                <a:lnTo>
                  <a:pt x="112" y="467"/>
                </a:lnTo>
                <a:lnTo>
                  <a:pt x="112" y="466"/>
                </a:lnTo>
                <a:lnTo>
                  <a:pt x="112" y="466"/>
                </a:lnTo>
                <a:lnTo>
                  <a:pt x="112" y="465"/>
                </a:lnTo>
                <a:lnTo>
                  <a:pt x="113" y="465"/>
                </a:lnTo>
                <a:lnTo>
                  <a:pt x="113" y="465"/>
                </a:lnTo>
                <a:lnTo>
                  <a:pt x="113" y="464"/>
                </a:lnTo>
                <a:lnTo>
                  <a:pt x="113" y="464"/>
                </a:lnTo>
                <a:lnTo>
                  <a:pt x="113" y="464"/>
                </a:lnTo>
                <a:lnTo>
                  <a:pt x="113" y="464"/>
                </a:lnTo>
                <a:lnTo>
                  <a:pt x="114" y="463"/>
                </a:lnTo>
                <a:lnTo>
                  <a:pt x="114" y="463"/>
                </a:lnTo>
                <a:lnTo>
                  <a:pt x="115" y="463"/>
                </a:lnTo>
                <a:lnTo>
                  <a:pt x="115" y="463"/>
                </a:lnTo>
                <a:lnTo>
                  <a:pt x="116" y="463"/>
                </a:lnTo>
                <a:lnTo>
                  <a:pt x="116" y="463"/>
                </a:lnTo>
                <a:lnTo>
                  <a:pt x="116" y="463"/>
                </a:lnTo>
                <a:lnTo>
                  <a:pt x="117" y="462"/>
                </a:lnTo>
                <a:lnTo>
                  <a:pt x="117" y="462"/>
                </a:lnTo>
                <a:lnTo>
                  <a:pt x="118" y="462"/>
                </a:lnTo>
                <a:lnTo>
                  <a:pt x="118" y="462"/>
                </a:lnTo>
                <a:lnTo>
                  <a:pt x="118" y="462"/>
                </a:lnTo>
                <a:lnTo>
                  <a:pt x="119" y="461"/>
                </a:lnTo>
                <a:lnTo>
                  <a:pt x="119" y="461"/>
                </a:lnTo>
                <a:lnTo>
                  <a:pt x="120" y="461"/>
                </a:lnTo>
                <a:lnTo>
                  <a:pt x="120" y="460"/>
                </a:lnTo>
                <a:lnTo>
                  <a:pt x="120" y="460"/>
                </a:lnTo>
                <a:lnTo>
                  <a:pt x="120" y="460"/>
                </a:lnTo>
                <a:lnTo>
                  <a:pt x="120" y="460"/>
                </a:lnTo>
                <a:lnTo>
                  <a:pt x="120" y="460"/>
                </a:lnTo>
                <a:lnTo>
                  <a:pt x="120" y="459"/>
                </a:lnTo>
                <a:lnTo>
                  <a:pt x="120" y="459"/>
                </a:lnTo>
                <a:lnTo>
                  <a:pt x="120" y="458"/>
                </a:lnTo>
                <a:lnTo>
                  <a:pt x="120" y="458"/>
                </a:lnTo>
                <a:lnTo>
                  <a:pt x="120" y="457"/>
                </a:lnTo>
                <a:lnTo>
                  <a:pt x="120" y="457"/>
                </a:lnTo>
                <a:lnTo>
                  <a:pt x="120" y="456"/>
                </a:lnTo>
                <a:lnTo>
                  <a:pt x="120" y="456"/>
                </a:lnTo>
                <a:lnTo>
                  <a:pt x="120" y="455"/>
                </a:lnTo>
                <a:lnTo>
                  <a:pt x="119" y="455"/>
                </a:lnTo>
                <a:lnTo>
                  <a:pt x="119" y="455"/>
                </a:lnTo>
                <a:lnTo>
                  <a:pt x="119" y="454"/>
                </a:lnTo>
                <a:lnTo>
                  <a:pt x="119" y="454"/>
                </a:lnTo>
                <a:lnTo>
                  <a:pt x="119" y="453"/>
                </a:lnTo>
                <a:lnTo>
                  <a:pt x="119" y="453"/>
                </a:lnTo>
                <a:lnTo>
                  <a:pt x="119" y="452"/>
                </a:lnTo>
                <a:lnTo>
                  <a:pt x="118" y="452"/>
                </a:lnTo>
                <a:lnTo>
                  <a:pt x="118" y="452"/>
                </a:lnTo>
                <a:lnTo>
                  <a:pt x="118" y="451"/>
                </a:lnTo>
                <a:lnTo>
                  <a:pt x="118" y="451"/>
                </a:lnTo>
                <a:lnTo>
                  <a:pt x="118" y="451"/>
                </a:lnTo>
                <a:lnTo>
                  <a:pt x="117" y="451"/>
                </a:lnTo>
                <a:lnTo>
                  <a:pt x="117" y="451"/>
                </a:lnTo>
                <a:lnTo>
                  <a:pt x="117" y="450"/>
                </a:lnTo>
                <a:lnTo>
                  <a:pt x="116" y="450"/>
                </a:lnTo>
                <a:lnTo>
                  <a:pt x="116" y="450"/>
                </a:lnTo>
                <a:lnTo>
                  <a:pt x="115" y="449"/>
                </a:lnTo>
                <a:lnTo>
                  <a:pt x="115" y="449"/>
                </a:lnTo>
                <a:lnTo>
                  <a:pt x="115" y="449"/>
                </a:lnTo>
                <a:lnTo>
                  <a:pt x="114" y="449"/>
                </a:lnTo>
                <a:lnTo>
                  <a:pt x="114" y="448"/>
                </a:lnTo>
                <a:lnTo>
                  <a:pt x="113" y="448"/>
                </a:lnTo>
                <a:lnTo>
                  <a:pt x="113" y="447"/>
                </a:lnTo>
                <a:lnTo>
                  <a:pt x="113" y="447"/>
                </a:lnTo>
                <a:lnTo>
                  <a:pt x="112" y="447"/>
                </a:lnTo>
                <a:lnTo>
                  <a:pt x="112" y="446"/>
                </a:lnTo>
                <a:lnTo>
                  <a:pt x="112" y="446"/>
                </a:lnTo>
                <a:lnTo>
                  <a:pt x="112" y="446"/>
                </a:lnTo>
                <a:lnTo>
                  <a:pt x="111" y="445"/>
                </a:lnTo>
                <a:lnTo>
                  <a:pt x="111" y="445"/>
                </a:lnTo>
                <a:lnTo>
                  <a:pt x="111" y="444"/>
                </a:lnTo>
                <a:lnTo>
                  <a:pt x="110" y="444"/>
                </a:lnTo>
                <a:lnTo>
                  <a:pt x="110" y="444"/>
                </a:lnTo>
                <a:lnTo>
                  <a:pt x="109" y="444"/>
                </a:lnTo>
                <a:lnTo>
                  <a:pt x="109" y="444"/>
                </a:lnTo>
                <a:lnTo>
                  <a:pt x="109" y="444"/>
                </a:lnTo>
                <a:lnTo>
                  <a:pt x="108" y="443"/>
                </a:lnTo>
                <a:lnTo>
                  <a:pt x="108" y="443"/>
                </a:lnTo>
                <a:lnTo>
                  <a:pt x="108" y="443"/>
                </a:lnTo>
                <a:lnTo>
                  <a:pt x="107" y="443"/>
                </a:lnTo>
                <a:lnTo>
                  <a:pt x="107" y="443"/>
                </a:lnTo>
                <a:lnTo>
                  <a:pt x="107" y="443"/>
                </a:lnTo>
                <a:lnTo>
                  <a:pt x="107" y="443"/>
                </a:lnTo>
                <a:lnTo>
                  <a:pt x="107" y="442"/>
                </a:lnTo>
                <a:lnTo>
                  <a:pt x="107" y="442"/>
                </a:lnTo>
                <a:lnTo>
                  <a:pt x="108" y="442"/>
                </a:lnTo>
                <a:lnTo>
                  <a:pt x="108" y="441"/>
                </a:lnTo>
                <a:lnTo>
                  <a:pt x="107" y="441"/>
                </a:lnTo>
                <a:lnTo>
                  <a:pt x="107" y="441"/>
                </a:lnTo>
                <a:lnTo>
                  <a:pt x="107" y="441"/>
                </a:lnTo>
                <a:lnTo>
                  <a:pt x="107" y="441"/>
                </a:lnTo>
                <a:lnTo>
                  <a:pt x="106" y="441"/>
                </a:lnTo>
                <a:lnTo>
                  <a:pt x="106" y="440"/>
                </a:lnTo>
                <a:lnTo>
                  <a:pt x="106" y="440"/>
                </a:lnTo>
                <a:lnTo>
                  <a:pt x="106" y="440"/>
                </a:lnTo>
                <a:lnTo>
                  <a:pt x="106" y="439"/>
                </a:lnTo>
                <a:lnTo>
                  <a:pt x="106" y="439"/>
                </a:lnTo>
                <a:lnTo>
                  <a:pt x="106" y="439"/>
                </a:lnTo>
                <a:lnTo>
                  <a:pt x="106" y="438"/>
                </a:lnTo>
                <a:lnTo>
                  <a:pt x="106" y="438"/>
                </a:lnTo>
                <a:lnTo>
                  <a:pt x="106" y="437"/>
                </a:lnTo>
                <a:lnTo>
                  <a:pt x="106" y="437"/>
                </a:lnTo>
                <a:lnTo>
                  <a:pt x="106" y="436"/>
                </a:lnTo>
                <a:lnTo>
                  <a:pt x="106" y="436"/>
                </a:lnTo>
                <a:lnTo>
                  <a:pt x="106" y="435"/>
                </a:lnTo>
                <a:lnTo>
                  <a:pt x="106" y="435"/>
                </a:lnTo>
                <a:lnTo>
                  <a:pt x="106" y="435"/>
                </a:lnTo>
                <a:lnTo>
                  <a:pt x="105" y="435"/>
                </a:lnTo>
                <a:lnTo>
                  <a:pt x="105" y="434"/>
                </a:lnTo>
                <a:lnTo>
                  <a:pt x="106" y="431"/>
                </a:lnTo>
                <a:lnTo>
                  <a:pt x="106" y="431"/>
                </a:lnTo>
                <a:lnTo>
                  <a:pt x="106" y="430"/>
                </a:lnTo>
                <a:lnTo>
                  <a:pt x="106" y="430"/>
                </a:lnTo>
                <a:lnTo>
                  <a:pt x="105" y="430"/>
                </a:lnTo>
                <a:lnTo>
                  <a:pt x="105" y="430"/>
                </a:lnTo>
                <a:lnTo>
                  <a:pt x="105" y="429"/>
                </a:lnTo>
                <a:lnTo>
                  <a:pt x="105" y="429"/>
                </a:lnTo>
                <a:lnTo>
                  <a:pt x="105" y="429"/>
                </a:lnTo>
                <a:lnTo>
                  <a:pt x="105" y="428"/>
                </a:lnTo>
                <a:lnTo>
                  <a:pt x="105" y="428"/>
                </a:lnTo>
                <a:lnTo>
                  <a:pt x="105" y="427"/>
                </a:lnTo>
                <a:lnTo>
                  <a:pt x="104" y="427"/>
                </a:lnTo>
                <a:lnTo>
                  <a:pt x="104" y="427"/>
                </a:lnTo>
                <a:lnTo>
                  <a:pt x="104" y="426"/>
                </a:lnTo>
                <a:lnTo>
                  <a:pt x="104" y="426"/>
                </a:lnTo>
                <a:lnTo>
                  <a:pt x="104" y="426"/>
                </a:lnTo>
                <a:lnTo>
                  <a:pt x="104" y="426"/>
                </a:lnTo>
                <a:lnTo>
                  <a:pt x="104" y="425"/>
                </a:lnTo>
                <a:lnTo>
                  <a:pt x="104" y="425"/>
                </a:lnTo>
                <a:lnTo>
                  <a:pt x="104" y="424"/>
                </a:lnTo>
                <a:lnTo>
                  <a:pt x="104" y="424"/>
                </a:lnTo>
                <a:lnTo>
                  <a:pt x="103" y="424"/>
                </a:lnTo>
                <a:lnTo>
                  <a:pt x="103" y="423"/>
                </a:lnTo>
                <a:lnTo>
                  <a:pt x="103" y="423"/>
                </a:lnTo>
                <a:lnTo>
                  <a:pt x="103" y="423"/>
                </a:lnTo>
                <a:lnTo>
                  <a:pt x="102" y="422"/>
                </a:lnTo>
                <a:lnTo>
                  <a:pt x="102" y="422"/>
                </a:lnTo>
                <a:lnTo>
                  <a:pt x="101" y="422"/>
                </a:lnTo>
                <a:lnTo>
                  <a:pt x="101" y="422"/>
                </a:lnTo>
                <a:lnTo>
                  <a:pt x="101" y="422"/>
                </a:lnTo>
                <a:lnTo>
                  <a:pt x="101" y="422"/>
                </a:lnTo>
                <a:lnTo>
                  <a:pt x="100" y="422"/>
                </a:lnTo>
                <a:lnTo>
                  <a:pt x="100" y="422"/>
                </a:lnTo>
                <a:lnTo>
                  <a:pt x="100" y="422"/>
                </a:lnTo>
                <a:lnTo>
                  <a:pt x="100" y="422"/>
                </a:lnTo>
                <a:lnTo>
                  <a:pt x="99" y="422"/>
                </a:lnTo>
                <a:lnTo>
                  <a:pt x="99" y="421"/>
                </a:lnTo>
                <a:lnTo>
                  <a:pt x="99" y="421"/>
                </a:lnTo>
                <a:lnTo>
                  <a:pt x="99" y="421"/>
                </a:lnTo>
                <a:lnTo>
                  <a:pt x="98" y="420"/>
                </a:lnTo>
                <a:lnTo>
                  <a:pt x="98" y="420"/>
                </a:lnTo>
                <a:lnTo>
                  <a:pt x="98" y="420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9" y="419"/>
                </a:lnTo>
                <a:lnTo>
                  <a:pt x="99" y="418"/>
                </a:lnTo>
                <a:lnTo>
                  <a:pt x="99" y="418"/>
                </a:lnTo>
                <a:lnTo>
                  <a:pt x="99" y="418"/>
                </a:lnTo>
                <a:lnTo>
                  <a:pt x="99" y="417"/>
                </a:lnTo>
                <a:lnTo>
                  <a:pt x="99" y="417"/>
                </a:lnTo>
                <a:lnTo>
                  <a:pt x="99" y="416"/>
                </a:lnTo>
                <a:lnTo>
                  <a:pt x="99" y="416"/>
                </a:lnTo>
                <a:lnTo>
                  <a:pt x="99" y="415"/>
                </a:lnTo>
                <a:lnTo>
                  <a:pt x="99" y="415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3"/>
                </a:lnTo>
                <a:lnTo>
                  <a:pt x="99" y="413"/>
                </a:lnTo>
                <a:lnTo>
                  <a:pt x="99" y="412"/>
                </a:lnTo>
                <a:lnTo>
                  <a:pt x="99" y="412"/>
                </a:lnTo>
                <a:lnTo>
                  <a:pt x="99" y="411"/>
                </a:lnTo>
                <a:lnTo>
                  <a:pt x="99" y="411"/>
                </a:lnTo>
                <a:lnTo>
                  <a:pt x="100" y="411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09"/>
                </a:lnTo>
                <a:lnTo>
                  <a:pt x="99" y="409"/>
                </a:lnTo>
                <a:lnTo>
                  <a:pt x="99" y="409"/>
                </a:lnTo>
                <a:lnTo>
                  <a:pt x="99" y="409"/>
                </a:lnTo>
                <a:lnTo>
                  <a:pt x="99" y="409"/>
                </a:lnTo>
                <a:lnTo>
                  <a:pt x="99" y="408"/>
                </a:lnTo>
                <a:lnTo>
                  <a:pt x="99" y="408"/>
                </a:lnTo>
                <a:lnTo>
                  <a:pt x="98" y="408"/>
                </a:lnTo>
                <a:lnTo>
                  <a:pt x="98" y="408"/>
                </a:lnTo>
                <a:lnTo>
                  <a:pt x="97" y="408"/>
                </a:lnTo>
                <a:lnTo>
                  <a:pt x="97" y="408"/>
                </a:lnTo>
                <a:lnTo>
                  <a:pt x="96" y="408"/>
                </a:lnTo>
                <a:lnTo>
                  <a:pt x="96" y="407"/>
                </a:lnTo>
                <a:lnTo>
                  <a:pt x="96" y="407"/>
                </a:lnTo>
                <a:lnTo>
                  <a:pt x="95" y="407"/>
                </a:lnTo>
                <a:lnTo>
                  <a:pt x="95" y="407"/>
                </a:lnTo>
                <a:lnTo>
                  <a:pt x="95" y="407"/>
                </a:lnTo>
                <a:lnTo>
                  <a:pt x="94" y="407"/>
                </a:lnTo>
                <a:lnTo>
                  <a:pt x="94" y="407"/>
                </a:lnTo>
                <a:lnTo>
                  <a:pt x="93" y="407"/>
                </a:lnTo>
                <a:lnTo>
                  <a:pt x="93" y="407"/>
                </a:lnTo>
                <a:lnTo>
                  <a:pt x="92" y="407"/>
                </a:lnTo>
                <a:lnTo>
                  <a:pt x="92" y="407"/>
                </a:lnTo>
                <a:lnTo>
                  <a:pt x="91" y="407"/>
                </a:lnTo>
                <a:lnTo>
                  <a:pt x="91" y="407"/>
                </a:lnTo>
                <a:lnTo>
                  <a:pt x="91" y="407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89" y="407"/>
                </a:lnTo>
                <a:lnTo>
                  <a:pt x="89" y="407"/>
                </a:lnTo>
                <a:lnTo>
                  <a:pt x="88" y="407"/>
                </a:lnTo>
                <a:lnTo>
                  <a:pt x="88" y="407"/>
                </a:lnTo>
                <a:lnTo>
                  <a:pt x="87" y="407"/>
                </a:lnTo>
                <a:lnTo>
                  <a:pt x="87" y="407"/>
                </a:lnTo>
                <a:lnTo>
                  <a:pt x="87" y="407"/>
                </a:lnTo>
                <a:lnTo>
                  <a:pt x="86" y="407"/>
                </a:lnTo>
                <a:lnTo>
                  <a:pt x="86" y="407"/>
                </a:lnTo>
                <a:lnTo>
                  <a:pt x="85" y="407"/>
                </a:lnTo>
                <a:lnTo>
                  <a:pt x="85" y="407"/>
                </a:lnTo>
                <a:lnTo>
                  <a:pt x="84" y="407"/>
                </a:lnTo>
                <a:lnTo>
                  <a:pt x="84" y="407"/>
                </a:lnTo>
                <a:lnTo>
                  <a:pt x="83" y="407"/>
                </a:lnTo>
                <a:lnTo>
                  <a:pt x="83" y="407"/>
                </a:lnTo>
                <a:lnTo>
                  <a:pt x="83" y="407"/>
                </a:lnTo>
                <a:lnTo>
                  <a:pt x="83" y="408"/>
                </a:lnTo>
                <a:lnTo>
                  <a:pt x="82" y="408"/>
                </a:lnTo>
                <a:lnTo>
                  <a:pt x="82" y="408"/>
                </a:lnTo>
                <a:lnTo>
                  <a:pt x="81" y="408"/>
                </a:lnTo>
                <a:lnTo>
                  <a:pt x="81" y="408"/>
                </a:lnTo>
                <a:lnTo>
                  <a:pt x="80" y="408"/>
                </a:lnTo>
                <a:lnTo>
                  <a:pt x="80" y="408"/>
                </a:lnTo>
                <a:lnTo>
                  <a:pt x="79" y="408"/>
                </a:lnTo>
                <a:lnTo>
                  <a:pt x="79" y="408"/>
                </a:lnTo>
                <a:lnTo>
                  <a:pt x="79" y="407"/>
                </a:lnTo>
                <a:lnTo>
                  <a:pt x="76" y="406"/>
                </a:lnTo>
                <a:lnTo>
                  <a:pt x="74" y="404"/>
                </a:lnTo>
                <a:lnTo>
                  <a:pt x="71" y="402"/>
                </a:lnTo>
                <a:lnTo>
                  <a:pt x="69" y="397"/>
                </a:lnTo>
                <a:lnTo>
                  <a:pt x="69" y="391"/>
                </a:lnTo>
                <a:lnTo>
                  <a:pt x="69" y="386"/>
                </a:lnTo>
                <a:lnTo>
                  <a:pt x="69" y="381"/>
                </a:lnTo>
                <a:lnTo>
                  <a:pt x="69" y="381"/>
                </a:lnTo>
                <a:lnTo>
                  <a:pt x="69" y="380"/>
                </a:lnTo>
                <a:lnTo>
                  <a:pt x="69" y="380"/>
                </a:lnTo>
                <a:lnTo>
                  <a:pt x="61" y="377"/>
                </a:lnTo>
                <a:lnTo>
                  <a:pt x="59" y="377"/>
                </a:lnTo>
                <a:lnTo>
                  <a:pt x="52" y="374"/>
                </a:lnTo>
                <a:lnTo>
                  <a:pt x="51" y="374"/>
                </a:lnTo>
                <a:lnTo>
                  <a:pt x="51" y="373"/>
                </a:lnTo>
                <a:lnTo>
                  <a:pt x="51" y="372"/>
                </a:lnTo>
                <a:lnTo>
                  <a:pt x="50" y="372"/>
                </a:lnTo>
                <a:lnTo>
                  <a:pt x="51" y="370"/>
                </a:lnTo>
                <a:lnTo>
                  <a:pt x="52" y="369"/>
                </a:lnTo>
                <a:lnTo>
                  <a:pt x="54" y="368"/>
                </a:lnTo>
                <a:lnTo>
                  <a:pt x="56" y="368"/>
                </a:lnTo>
                <a:lnTo>
                  <a:pt x="57" y="368"/>
                </a:lnTo>
                <a:lnTo>
                  <a:pt x="57" y="367"/>
                </a:lnTo>
                <a:lnTo>
                  <a:pt x="58" y="366"/>
                </a:lnTo>
                <a:lnTo>
                  <a:pt x="58" y="365"/>
                </a:lnTo>
                <a:lnTo>
                  <a:pt x="58" y="364"/>
                </a:lnTo>
                <a:lnTo>
                  <a:pt x="59" y="364"/>
                </a:lnTo>
                <a:lnTo>
                  <a:pt x="61" y="364"/>
                </a:lnTo>
                <a:lnTo>
                  <a:pt x="61" y="364"/>
                </a:lnTo>
                <a:lnTo>
                  <a:pt x="62" y="363"/>
                </a:lnTo>
                <a:lnTo>
                  <a:pt x="63" y="363"/>
                </a:lnTo>
                <a:lnTo>
                  <a:pt x="64" y="362"/>
                </a:lnTo>
                <a:lnTo>
                  <a:pt x="64" y="361"/>
                </a:lnTo>
                <a:lnTo>
                  <a:pt x="65" y="360"/>
                </a:lnTo>
                <a:lnTo>
                  <a:pt x="66" y="357"/>
                </a:lnTo>
                <a:lnTo>
                  <a:pt x="66" y="357"/>
                </a:lnTo>
                <a:lnTo>
                  <a:pt x="66" y="356"/>
                </a:lnTo>
                <a:lnTo>
                  <a:pt x="67" y="356"/>
                </a:lnTo>
                <a:lnTo>
                  <a:pt x="68" y="355"/>
                </a:lnTo>
                <a:lnTo>
                  <a:pt x="69" y="355"/>
                </a:lnTo>
                <a:lnTo>
                  <a:pt x="69" y="355"/>
                </a:lnTo>
                <a:lnTo>
                  <a:pt x="69" y="353"/>
                </a:lnTo>
                <a:lnTo>
                  <a:pt x="69" y="353"/>
                </a:lnTo>
                <a:lnTo>
                  <a:pt x="69" y="352"/>
                </a:lnTo>
                <a:lnTo>
                  <a:pt x="69" y="350"/>
                </a:lnTo>
                <a:lnTo>
                  <a:pt x="69" y="348"/>
                </a:lnTo>
                <a:lnTo>
                  <a:pt x="69" y="347"/>
                </a:lnTo>
                <a:lnTo>
                  <a:pt x="68" y="345"/>
                </a:lnTo>
                <a:lnTo>
                  <a:pt x="68" y="344"/>
                </a:lnTo>
                <a:lnTo>
                  <a:pt x="68" y="344"/>
                </a:lnTo>
                <a:lnTo>
                  <a:pt x="69" y="342"/>
                </a:lnTo>
                <a:lnTo>
                  <a:pt x="69" y="339"/>
                </a:lnTo>
                <a:lnTo>
                  <a:pt x="70" y="338"/>
                </a:lnTo>
                <a:lnTo>
                  <a:pt x="70" y="335"/>
                </a:lnTo>
                <a:lnTo>
                  <a:pt x="70" y="335"/>
                </a:lnTo>
                <a:lnTo>
                  <a:pt x="69" y="334"/>
                </a:lnTo>
                <a:lnTo>
                  <a:pt x="69" y="333"/>
                </a:lnTo>
                <a:lnTo>
                  <a:pt x="69" y="331"/>
                </a:lnTo>
                <a:lnTo>
                  <a:pt x="68" y="329"/>
                </a:lnTo>
                <a:lnTo>
                  <a:pt x="68" y="328"/>
                </a:lnTo>
                <a:lnTo>
                  <a:pt x="67" y="327"/>
                </a:lnTo>
                <a:lnTo>
                  <a:pt x="65" y="325"/>
                </a:lnTo>
                <a:lnTo>
                  <a:pt x="63" y="323"/>
                </a:lnTo>
                <a:lnTo>
                  <a:pt x="63" y="322"/>
                </a:lnTo>
                <a:lnTo>
                  <a:pt x="63" y="322"/>
                </a:lnTo>
                <a:lnTo>
                  <a:pt x="62" y="321"/>
                </a:lnTo>
                <a:lnTo>
                  <a:pt x="62" y="321"/>
                </a:lnTo>
                <a:lnTo>
                  <a:pt x="62" y="321"/>
                </a:lnTo>
                <a:lnTo>
                  <a:pt x="61" y="319"/>
                </a:lnTo>
                <a:lnTo>
                  <a:pt x="61" y="316"/>
                </a:lnTo>
                <a:lnTo>
                  <a:pt x="61" y="316"/>
                </a:lnTo>
                <a:lnTo>
                  <a:pt x="61" y="315"/>
                </a:lnTo>
                <a:lnTo>
                  <a:pt x="61" y="314"/>
                </a:lnTo>
                <a:lnTo>
                  <a:pt x="60" y="314"/>
                </a:lnTo>
                <a:lnTo>
                  <a:pt x="59" y="312"/>
                </a:lnTo>
                <a:lnTo>
                  <a:pt x="58" y="311"/>
                </a:lnTo>
                <a:lnTo>
                  <a:pt x="58" y="311"/>
                </a:lnTo>
                <a:lnTo>
                  <a:pt x="57" y="310"/>
                </a:lnTo>
                <a:lnTo>
                  <a:pt x="56" y="310"/>
                </a:lnTo>
                <a:lnTo>
                  <a:pt x="55" y="309"/>
                </a:lnTo>
                <a:lnTo>
                  <a:pt x="54" y="309"/>
                </a:lnTo>
                <a:lnTo>
                  <a:pt x="53" y="310"/>
                </a:lnTo>
                <a:lnTo>
                  <a:pt x="52" y="310"/>
                </a:lnTo>
                <a:lnTo>
                  <a:pt x="51" y="309"/>
                </a:lnTo>
                <a:lnTo>
                  <a:pt x="50" y="309"/>
                </a:lnTo>
                <a:lnTo>
                  <a:pt x="50" y="309"/>
                </a:lnTo>
                <a:lnTo>
                  <a:pt x="49" y="309"/>
                </a:lnTo>
                <a:lnTo>
                  <a:pt x="47" y="310"/>
                </a:lnTo>
                <a:lnTo>
                  <a:pt x="45" y="309"/>
                </a:lnTo>
                <a:lnTo>
                  <a:pt x="44" y="309"/>
                </a:lnTo>
                <a:lnTo>
                  <a:pt x="42" y="308"/>
                </a:lnTo>
                <a:lnTo>
                  <a:pt x="42" y="308"/>
                </a:lnTo>
                <a:lnTo>
                  <a:pt x="41" y="309"/>
                </a:lnTo>
                <a:lnTo>
                  <a:pt x="40" y="309"/>
                </a:lnTo>
                <a:lnTo>
                  <a:pt x="37" y="308"/>
                </a:lnTo>
                <a:lnTo>
                  <a:pt x="36" y="307"/>
                </a:lnTo>
                <a:lnTo>
                  <a:pt x="34" y="306"/>
                </a:lnTo>
                <a:lnTo>
                  <a:pt x="34" y="306"/>
                </a:lnTo>
                <a:lnTo>
                  <a:pt x="33" y="306"/>
                </a:lnTo>
                <a:lnTo>
                  <a:pt x="32" y="304"/>
                </a:lnTo>
                <a:lnTo>
                  <a:pt x="31" y="303"/>
                </a:lnTo>
                <a:lnTo>
                  <a:pt x="30" y="303"/>
                </a:lnTo>
                <a:lnTo>
                  <a:pt x="29" y="302"/>
                </a:lnTo>
                <a:lnTo>
                  <a:pt x="27" y="302"/>
                </a:lnTo>
                <a:lnTo>
                  <a:pt x="25" y="302"/>
                </a:lnTo>
                <a:lnTo>
                  <a:pt x="25" y="302"/>
                </a:lnTo>
                <a:lnTo>
                  <a:pt x="23" y="302"/>
                </a:lnTo>
                <a:lnTo>
                  <a:pt x="22" y="302"/>
                </a:lnTo>
                <a:lnTo>
                  <a:pt x="21" y="301"/>
                </a:lnTo>
                <a:lnTo>
                  <a:pt x="20" y="299"/>
                </a:lnTo>
                <a:lnTo>
                  <a:pt x="20" y="299"/>
                </a:lnTo>
                <a:lnTo>
                  <a:pt x="19" y="297"/>
                </a:lnTo>
                <a:lnTo>
                  <a:pt x="19" y="296"/>
                </a:lnTo>
                <a:lnTo>
                  <a:pt x="19" y="295"/>
                </a:lnTo>
                <a:lnTo>
                  <a:pt x="18" y="293"/>
                </a:lnTo>
                <a:lnTo>
                  <a:pt x="17" y="292"/>
                </a:lnTo>
                <a:lnTo>
                  <a:pt x="17" y="291"/>
                </a:lnTo>
                <a:lnTo>
                  <a:pt x="17" y="291"/>
                </a:lnTo>
                <a:lnTo>
                  <a:pt x="17" y="290"/>
                </a:lnTo>
                <a:lnTo>
                  <a:pt x="16" y="290"/>
                </a:lnTo>
                <a:lnTo>
                  <a:pt x="15" y="288"/>
                </a:lnTo>
                <a:lnTo>
                  <a:pt x="15" y="287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1" y="284"/>
                </a:lnTo>
                <a:lnTo>
                  <a:pt x="9" y="284"/>
                </a:lnTo>
                <a:lnTo>
                  <a:pt x="8" y="284"/>
                </a:lnTo>
                <a:lnTo>
                  <a:pt x="7" y="284"/>
                </a:lnTo>
                <a:lnTo>
                  <a:pt x="6" y="283"/>
                </a:lnTo>
                <a:lnTo>
                  <a:pt x="4" y="283"/>
                </a:lnTo>
                <a:lnTo>
                  <a:pt x="4" y="283"/>
                </a:lnTo>
                <a:lnTo>
                  <a:pt x="2" y="284"/>
                </a:lnTo>
                <a:lnTo>
                  <a:pt x="1" y="284"/>
                </a:lnTo>
                <a:lnTo>
                  <a:pt x="1" y="284"/>
                </a:lnTo>
                <a:lnTo>
                  <a:pt x="1" y="283"/>
                </a:lnTo>
                <a:lnTo>
                  <a:pt x="0" y="281"/>
                </a:lnTo>
                <a:lnTo>
                  <a:pt x="1" y="280"/>
                </a:lnTo>
                <a:lnTo>
                  <a:pt x="1" y="280"/>
                </a:lnTo>
                <a:lnTo>
                  <a:pt x="2" y="278"/>
                </a:lnTo>
                <a:lnTo>
                  <a:pt x="2" y="277"/>
                </a:lnTo>
                <a:lnTo>
                  <a:pt x="2" y="276"/>
                </a:lnTo>
                <a:lnTo>
                  <a:pt x="1" y="274"/>
                </a:lnTo>
                <a:lnTo>
                  <a:pt x="1" y="273"/>
                </a:lnTo>
                <a:lnTo>
                  <a:pt x="1" y="271"/>
                </a:lnTo>
                <a:lnTo>
                  <a:pt x="1" y="270"/>
                </a:lnTo>
                <a:lnTo>
                  <a:pt x="1" y="269"/>
                </a:lnTo>
                <a:lnTo>
                  <a:pt x="2" y="267"/>
                </a:lnTo>
                <a:lnTo>
                  <a:pt x="2" y="266"/>
                </a:lnTo>
                <a:lnTo>
                  <a:pt x="2" y="265"/>
                </a:lnTo>
                <a:lnTo>
                  <a:pt x="3" y="264"/>
                </a:lnTo>
                <a:lnTo>
                  <a:pt x="4" y="263"/>
                </a:lnTo>
                <a:lnTo>
                  <a:pt x="4" y="262"/>
                </a:lnTo>
                <a:lnTo>
                  <a:pt x="4" y="261"/>
                </a:lnTo>
                <a:lnTo>
                  <a:pt x="3" y="260"/>
                </a:lnTo>
                <a:lnTo>
                  <a:pt x="2" y="259"/>
                </a:lnTo>
                <a:lnTo>
                  <a:pt x="1" y="258"/>
                </a:lnTo>
                <a:lnTo>
                  <a:pt x="1" y="258"/>
                </a:lnTo>
                <a:lnTo>
                  <a:pt x="0" y="256"/>
                </a:lnTo>
                <a:lnTo>
                  <a:pt x="1" y="256"/>
                </a:lnTo>
                <a:lnTo>
                  <a:pt x="1" y="254"/>
                </a:lnTo>
                <a:lnTo>
                  <a:pt x="1" y="252"/>
                </a:lnTo>
                <a:lnTo>
                  <a:pt x="1" y="251"/>
                </a:lnTo>
                <a:lnTo>
                  <a:pt x="1" y="250"/>
                </a:lnTo>
                <a:lnTo>
                  <a:pt x="1" y="250"/>
                </a:lnTo>
                <a:lnTo>
                  <a:pt x="1" y="249"/>
                </a:lnTo>
                <a:lnTo>
                  <a:pt x="2" y="248"/>
                </a:lnTo>
                <a:lnTo>
                  <a:pt x="2" y="247"/>
                </a:lnTo>
                <a:lnTo>
                  <a:pt x="2" y="246"/>
                </a:lnTo>
                <a:lnTo>
                  <a:pt x="2" y="245"/>
                </a:lnTo>
                <a:lnTo>
                  <a:pt x="2" y="244"/>
                </a:lnTo>
                <a:lnTo>
                  <a:pt x="4" y="243"/>
                </a:lnTo>
                <a:lnTo>
                  <a:pt x="4" y="243"/>
                </a:lnTo>
                <a:lnTo>
                  <a:pt x="6" y="242"/>
                </a:lnTo>
                <a:lnTo>
                  <a:pt x="7" y="241"/>
                </a:lnTo>
                <a:lnTo>
                  <a:pt x="8" y="240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9" y="238"/>
                </a:lnTo>
                <a:lnTo>
                  <a:pt x="9" y="237"/>
                </a:lnTo>
                <a:lnTo>
                  <a:pt x="9" y="236"/>
                </a:lnTo>
                <a:lnTo>
                  <a:pt x="9" y="235"/>
                </a:lnTo>
                <a:lnTo>
                  <a:pt x="10" y="235"/>
                </a:lnTo>
                <a:lnTo>
                  <a:pt x="10" y="235"/>
                </a:lnTo>
                <a:lnTo>
                  <a:pt x="12" y="235"/>
                </a:lnTo>
                <a:lnTo>
                  <a:pt x="12" y="234"/>
                </a:lnTo>
                <a:lnTo>
                  <a:pt x="12" y="233"/>
                </a:lnTo>
                <a:lnTo>
                  <a:pt x="13" y="231"/>
                </a:lnTo>
                <a:lnTo>
                  <a:pt x="13" y="231"/>
                </a:lnTo>
                <a:lnTo>
                  <a:pt x="14" y="231"/>
                </a:lnTo>
                <a:lnTo>
                  <a:pt x="15" y="230"/>
                </a:lnTo>
                <a:lnTo>
                  <a:pt x="15" y="230"/>
                </a:lnTo>
                <a:lnTo>
                  <a:pt x="16" y="229"/>
                </a:lnTo>
                <a:lnTo>
                  <a:pt x="16" y="228"/>
                </a:lnTo>
                <a:lnTo>
                  <a:pt x="16" y="227"/>
                </a:lnTo>
                <a:lnTo>
                  <a:pt x="16" y="226"/>
                </a:lnTo>
                <a:lnTo>
                  <a:pt x="17" y="226"/>
                </a:lnTo>
                <a:lnTo>
                  <a:pt x="18" y="224"/>
                </a:lnTo>
                <a:lnTo>
                  <a:pt x="18" y="223"/>
                </a:lnTo>
                <a:lnTo>
                  <a:pt x="20" y="222"/>
                </a:lnTo>
                <a:lnTo>
                  <a:pt x="21" y="222"/>
                </a:lnTo>
                <a:lnTo>
                  <a:pt x="23" y="221"/>
                </a:lnTo>
                <a:lnTo>
                  <a:pt x="24" y="220"/>
                </a:lnTo>
                <a:lnTo>
                  <a:pt x="25" y="220"/>
                </a:lnTo>
                <a:lnTo>
                  <a:pt x="25" y="219"/>
                </a:lnTo>
                <a:lnTo>
                  <a:pt x="26" y="219"/>
                </a:lnTo>
                <a:lnTo>
                  <a:pt x="26" y="219"/>
                </a:lnTo>
                <a:lnTo>
                  <a:pt x="26" y="219"/>
                </a:lnTo>
                <a:lnTo>
                  <a:pt x="27" y="220"/>
                </a:lnTo>
                <a:lnTo>
                  <a:pt x="28" y="220"/>
                </a:lnTo>
                <a:lnTo>
                  <a:pt x="29" y="220"/>
                </a:lnTo>
                <a:lnTo>
                  <a:pt x="29" y="220"/>
                </a:lnTo>
                <a:lnTo>
                  <a:pt x="30" y="220"/>
                </a:lnTo>
                <a:lnTo>
                  <a:pt x="30" y="220"/>
                </a:lnTo>
                <a:lnTo>
                  <a:pt x="31" y="221"/>
                </a:lnTo>
                <a:lnTo>
                  <a:pt x="33" y="221"/>
                </a:lnTo>
                <a:lnTo>
                  <a:pt x="34" y="221"/>
                </a:lnTo>
                <a:lnTo>
                  <a:pt x="35" y="221"/>
                </a:lnTo>
                <a:lnTo>
                  <a:pt x="35" y="221"/>
                </a:lnTo>
                <a:lnTo>
                  <a:pt x="36" y="221"/>
                </a:lnTo>
                <a:lnTo>
                  <a:pt x="37" y="221"/>
                </a:lnTo>
                <a:lnTo>
                  <a:pt x="37" y="221"/>
                </a:lnTo>
                <a:lnTo>
                  <a:pt x="38" y="220"/>
                </a:lnTo>
                <a:lnTo>
                  <a:pt x="41" y="218"/>
                </a:lnTo>
                <a:lnTo>
                  <a:pt x="41" y="218"/>
                </a:lnTo>
                <a:lnTo>
                  <a:pt x="41" y="218"/>
                </a:lnTo>
                <a:lnTo>
                  <a:pt x="42" y="217"/>
                </a:lnTo>
                <a:lnTo>
                  <a:pt x="43" y="217"/>
                </a:lnTo>
                <a:lnTo>
                  <a:pt x="44" y="216"/>
                </a:lnTo>
                <a:lnTo>
                  <a:pt x="45" y="216"/>
                </a:lnTo>
                <a:lnTo>
                  <a:pt x="45" y="216"/>
                </a:lnTo>
                <a:lnTo>
                  <a:pt x="46" y="216"/>
                </a:lnTo>
                <a:lnTo>
                  <a:pt x="47" y="215"/>
                </a:lnTo>
                <a:lnTo>
                  <a:pt x="47" y="214"/>
                </a:lnTo>
                <a:lnTo>
                  <a:pt x="47" y="213"/>
                </a:lnTo>
                <a:lnTo>
                  <a:pt x="48" y="213"/>
                </a:lnTo>
                <a:lnTo>
                  <a:pt x="48" y="212"/>
                </a:lnTo>
                <a:lnTo>
                  <a:pt x="49" y="212"/>
                </a:lnTo>
                <a:lnTo>
                  <a:pt x="49" y="212"/>
                </a:lnTo>
                <a:lnTo>
                  <a:pt x="50" y="213"/>
                </a:lnTo>
                <a:lnTo>
                  <a:pt x="51" y="212"/>
                </a:lnTo>
                <a:lnTo>
                  <a:pt x="52" y="211"/>
                </a:lnTo>
                <a:lnTo>
                  <a:pt x="53" y="210"/>
                </a:lnTo>
                <a:lnTo>
                  <a:pt x="53" y="210"/>
                </a:lnTo>
                <a:lnTo>
                  <a:pt x="54" y="209"/>
                </a:lnTo>
                <a:lnTo>
                  <a:pt x="54" y="208"/>
                </a:lnTo>
                <a:lnTo>
                  <a:pt x="55" y="208"/>
                </a:lnTo>
                <a:lnTo>
                  <a:pt x="55" y="208"/>
                </a:lnTo>
                <a:lnTo>
                  <a:pt x="57" y="208"/>
                </a:lnTo>
                <a:lnTo>
                  <a:pt x="58" y="208"/>
                </a:lnTo>
                <a:lnTo>
                  <a:pt x="58" y="208"/>
                </a:lnTo>
                <a:lnTo>
                  <a:pt x="59" y="208"/>
                </a:lnTo>
                <a:lnTo>
                  <a:pt x="60" y="208"/>
                </a:lnTo>
                <a:lnTo>
                  <a:pt x="61" y="208"/>
                </a:lnTo>
                <a:lnTo>
                  <a:pt x="61" y="207"/>
                </a:lnTo>
                <a:lnTo>
                  <a:pt x="61" y="206"/>
                </a:lnTo>
                <a:lnTo>
                  <a:pt x="61" y="206"/>
                </a:lnTo>
                <a:lnTo>
                  <a:pt x="62" y="206"/>
                </a:lnTo>
                <a:lnTo>
                  <a:pt x="62" y="206"/>
                </a:lnTo>
                <a:lnTo>
                  <a:pt x="62" y="206"/>
                </a:lnTo>
                <a:lnTo>
                  <a:pt x="63" y="206"/>
                </a:lnTo>
                <a:lnTo>
                  <a:pt x="64" y="206"/>
                </a:lnTo>
                <a:lnTo>
                  <a:pt x="65" y="206"/>
                </a:lnTo>
                <a:lnTo>
                  <a:pt x="66" y="205"/>
                </a:lnTo>
                <a:lnTo>
                  <a:pt x="67" y="204"/>
                </a:lnTo>
                <a:lnTo>
                  <a:pt x="68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5"/>
                </a:lnTo>
                <a:lnTo>
                  <a:pt x="70" y="205"/>
                </a:lnTo>
                <a:lnTo>
                  <a:pt x="71" y="204"/>
                </a:lnTo>
                <a:lnTo>
                  <a:pt x="71" y="204"/>
                </a:lnTo>
                <a:lnTo>
                  <a:pt x="72" y="203"/>
                </a:lnTo>
                <a:lnTo>
                  <a:pt x="75" y="201"/>
                </a:lnTo>
                <a:lnTo>
                  <a:pt x="76" y="200"/>
                </a:lnTo>
                <a:lnTo>
                  <a:pt x="76" y="200"/>
                </a:lnTo>
                <a:lnTo>
                  <a:pt x="78" y="199"/>
                </a:lnTo>
                <a:lnTo>
                  <a:pt x="78" y="199"/>
                </a:lnTo>
                <a:lnTo>
                  <a:pt x="79" y="199"/>
                </a:lnTo>
                <a:lnTo>
                  <a:pt x="81" y="199"/>
                </a:lnTo>
                <a:lnTo>
                  <a:pt x="81" y="199"/>
                </a:lnTo>
                <a:lnTo>
                  <a:pt x="83" y="198"/>
                </a:lnTo>
                <a:lnTo>
                  <a:pt x="84" y="197"/>
                </a:lnTo>
                <a:lnTo>
                  <a:pt x="86" y="197"/>
                </a:lnTo>
                <a:lnTo>
                  <a:pt x="87" y="196"/>
                </a:lnTo>
                <a:lnTo>
                  <a:pt x="87" y="195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0" y="192"/>
                </a:lnTo>
                <a:lnTo>
                  <a:pt x="91" y="192"/>
                </a:lnTo>
                <a:lnTo>
                  <a:pt x="92" y="191"/>
                </a:lnTo>
                <a:lnTo>
                  <a:pt x="93" y="191"/>
                </a:lnTo>
                <a:lnTo>
                  <a:pt x="94" y="191"/>
                </a:lnTo>
                <a:lnTo>
                  <a:pt x="95" y="191"/>
                </a:lnTo>
                <a:lnTo>
                  <a:pt x="95" y="191"/>
                </a:lnTo>
                <a:lnTo>
                  <a:pt x="96" y="191"/>
                </a:lnTo>
                <a:lnTo>
                  <a:pt x="98" y="191"/>
                </a:lnTo>
                <a:lnTo>
                  <a:pt x="99" y="191"/>
                </a:lnTo>
                <a:lnTo>
                  <a:pt x="99" y="191"/>
                </a:lnTo>
                <a:lnTo>
                  <a:pt x="100" y="191"/>
                </a:lnTo>
                <a:lnTo>
                  <a:pt x="102" y="190"/>
                </a:lnTo>
                <a:lnTo>
                  <a:pt x="103" y="189"/>
                </a:lnTo>
                <a:lnTo>
                  <a:pt x="104" y="189"/>
                </a:lnTo>
                <a:lnTo>
                  <a:pt x="105" y="188"/>
                </a:lnTo>
                <a:lnTo>
                  <a:pt x="106" y="187"/>
                </a:lnTo>
                <a:lnTo>
                  <a:pt x="108" y="185"/>
                </a:lnTo>
                <a:lnTo>
                  <a:pt x="109" y="185"/>
                </a:lnTo>
                <a:lnTo>
                  <a:pt x="109" y="185"/>
                </a:lnTo>
                <a:lnTo>
                  <a:pt x="112" y="186"/>
                </a:lnTo>
                <a:lnTo>
                  <a:pt x="112" y="185"/>
                </a:lnTo>
                <a:lnTo>
                  <a:pt x="112" y="185"/>
                </a:lnTo>
                <a:lnTo>
                  <a:pt x="113" y="185"/>
                </a:lnTo>
                <a:lnTo>
                  <a:pt x="114" y="184"/>
                </a:lnTo>
                <a:lnTo>
                  <a:pt x="116" y="182"/>
                </a:lnTo>
                <a:lnTo>
                  <a:pt x="118" y="181"/>
                </a:lnTo>
                <a:lnTo>
                  <a:pt x="120" y="181"/>
                </a:lnTo>
                <a:lnTo>
                  <a:pt x="120" y="181"/>
                </a:lnTo>
                <a:lnTo>
                  <a:pt x="122" y="181"/>
                </a:lnTo>
                <a:lnTo>
                  <a:pt x="122" y="181"/>
                </a:lnTo>
                <a:lnTo>
                  <a:pt x="123" y="181"/>
                </a:lnTo>
                <a:lnTo>
                  <a:pt x="124" y="180"/>
                </a:lnTo>
                <a:lnTo>
                  <a:pt x="125" y="180"/>
                </a:lnTo>
                <a:lnTo>
                  <a:pt x="126" y="179"/>
                </a:lnTo>
                <a:lnTo>
                  <a:pt x="127" y="178"/>
                </a:lnTo>
                <a:lnTo>
                  <a:pt x="127" y="178"/>
                </a:lnTo>
                <a:lnTo>
                  <a:pt x="128" y="178"/>
                </a:lnTo>
                <a:lnTo>
                  <a:pt x="129" y="178"/>
                </a:lnTo>
                <a:lnTo>
                  <a:pt x="129" y="178"/>
                </a:lnTo>
                <a:lnTo>
                  <a:pt x="130" y="178"/>
                </a:lnTo>
                <a:lnTo>
                  <a:pt x="130" y="177"/>
                </a:lnTo>
                <a:lnTo>
                  <a:pt x="130" y="177"/>
                </a:lnTo>
                <a:lnTo>
                  <a:pt x="130" y="177"/>
                </a:lnTo>
                <a:lnTo>
                  <a:pt x="130" y="177"/>
                </a:lnTo>
                <a:lnTo>
                  <a:pt x="130" y="176"/>
                </a:lnTo>
                <a:lnTo>
                  <a:pt x="131" y="176"/>
                </a:lnTo>
                <a:lnTo>
                  <a:pt x="131" y="176"/>
                </a:lnTo>
                <a:lnTo>
                  <a:pt x="131" y="175"/>
                </a:lnTo>
                <a:lnTo>
                  <a:pt x="131" y="175"/>
                </a:lnTo>
                <a:lnTo>
                  <a:pt x="131" y="174"/>
                </a:lnTo>
                <a:lnTo>
                  <a:pt x="131" y="174"/>
                </a:lnTo>
                <a:lnTo>
                  <a:pt x="131" y="174"/>
                </a:lnTo>
                <a:lnTo>
                  <a:pt x="132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3"/>
                </a:lnTo>
                <a:lnTo>
                  <a:pt x="133" y="173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1"/>
                </a:lnTo>
                <a:lnTo>
                  <a:pt x="134" y="171"/>
                </a:lnTo>
                <a:lnTo>
                  <a:pt x="134" y="170"/>
                </a:lnTo>
                <a:lnTo>
                  <a:pt x="134" y="170"/>
                </a:lnTo>
                <a:lnTo>
                  <a:pt x="134" y="170"/>
                </a:lnTo>
                <a:lnTo>
                  <a:pt x="134" y="169"/>
                </a:lnTo>
                <a:lnTo>
                  <a:pt x="134" y="169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5" y="168"/>
                </a:lnTo>
                <a:lnTo>
                  <a:pt x="135" y="168"/>
                </a:lnTo>
                <a:lnTo>
                  <a:pt x="136" y="168"/>
                </a:lnTo>
                <a:lnTo>
                  <a:pt x="136" y="168"/>
                </a:lnTo>
                <a:lnTo>
                  <a:pt x="136" y="167"/>
                </a:lnTo>
                <a:lnTo>
                  <a:pt x="137" y="167"/>
                </a:lnTo>
                <a:lnTo>
                  <a:pt x="137" y="167"/>
                </a:lnTo>
                <a:lnTo>
                  <a:pt x="137" y="166"/>
                </a:lnTo>
                <a:lnTo>
                  <a:pt x="137" y="166"/>
                </a:lnTo>
                <a:lnTo>
                  <a:pt x="137" y="165"/>
                </a:lnTo>
                <a:lnTo>
                  <a:pt x="137" y="165"/>
                </a:lnTo>
                <a:lnTo>
                  <a:pt x="137" y="164"/>
                </a:lnTo>
                <a:lnTo>
                  <a:pt x="137" y="164"/>
                </a:lnTo>
                <a:lnTo>
                  <a:pt x="137" y="164"/>
                </a:lnTo>
                <a:lnTo>
                  <a:pt x="138" y="163"/>
                </a:lnTo>
                <a:lnTo>
                  <a:pt x="138" y="163"/>
                </a:lnTo>
                <a:lnTo>
                  <a:pt x="138" y="163"/>
                </a:lnTo>
                <a:lnTo>
                  <a:pt x="139" y="162"/>
                </a:lnTo>
                <a:lnTo>
                  <a:pt x="139" y="162"/>
                </a:lnTo>
                <a:lnTo>
                  <a:pt x="140" y="162"/>
                </a:lnTo>
                <a:lnTo>
                  <a:pt x="140" y="162"/>
                </a:lnTo>
                <a:lnTo>
                  <a:pt x="141" y="162"/>
                </a:lnTo>
                <a:lnTo>
                  <a:pt x="141" y="162"/>
                </a:lnTo>
                <a:lnTo>
                  <a:pt x="141" y="162"/>
                </a:lnTo>
                <a:lnTo>
                  <a:pt x="141" y="161"/>
                </a:lnTo>
                <a:lnTo>
                  <a:pt x="140" y="161"/>
                </a:lnTo>
                <a:lnTo>
                  <a:pt x="140" y="161"/>
                </a:lnTo>
                <a:lnTo>
                  <a:pt x="140" y="160"/>
                </a:lnTo>
                <a:lnTo>
                  <a:pt x="140" y="160"/>
                </a:lnTo>
                <a:lnTo>
                  <a:pt x="140" y="160"/>
                </a:lnTo>
                <a:lnTo>
                  <a:pt x="139" y="160"/>
                </a:lnTo>
                <a:lnTo>
                  <a:pt x="139" y="159"/>
                </a:lnTo>
                <a:lnTo>
                  <a:pt x="139" y="159"/>
                </a:lnTo>
                <a:lnTo>
                  <a:pt x="139" y="159"/>
                </a:lnTo>
                <a:lnTo>
                  <a:pt x="138" y="159"/>
                </a:lnTo>
                <a:lnTo>
                  <a:pt x="138" y="158"/>
                </a:lnTo>
                <a:lnTo>
                  <a:pt x="138" y="158"/>
                </a:lnTo>
                <a:lnTo>
                  <a:pt x="138" y="157"/>
                </a:lnTo>
                <a:lnTo>
                  <a:pt x="138" y="157"/>
                </a:lnTo>
                <a:lnTo>
                  <a:pt x="138" y="157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7" y="155"/>
                </a:lnTo>
                <a:lnTo>
                  <a:pt x="138" y="155"/>
                </a:lnTo>
                <a:lnTo>
                  <a:pt x="138" y="155"/>
                </a:lnTo>
                <a:lnTo>
                  <a:pt x="138" y="155"/>
                </a:lnTo>
                <a:lnTo>
                  <a:pt x="139" y="155"/>
                </a:lnTo>
                <a:lnTo>
                  <a:pt x="139" y="155"/>
                </a:lnTo>
                <a:lnTo>
                  <a:pt x="139" y="156"/>
                </a:lnTo>
                <a:lnTo>
                  <a:pt x="138" y="156"/>
                </a:lnTo>
                <a:lnTo>
                  <a:pt x="138" y="156"/>
                </a:lnTo>
                <a:lnTo>
                  <a:pt x="139" y="156"/>
                </a:lnTo>
                <a:lnTo>
                  <a:pt x="139" y="156"/>
                </a:lnTo>
                <a:lnTo>
                  <a:pt x="140" y="155"/>
                </a:lnTo>
                <a:lnTo>
                  <a:pt x="140" y="155"/>
                </a:lnTo>
                <a:lnTo>
                  <a:pt x="140" y="154"/>
                </a:lnTo>
                <a:lnTo>
                  <a:pt x="140" y="154"/>
                </a:lnTo>
                <a:lnTo>
                  <a:pt x="140" y="154"/>
                </a:lnTo>
                <a:lnTo>
                  <a:pt x="141" y="154"/>
                </a:lnTo>
                <a:lnTo>
                  <a:pt x="141" y="154"/>
                </a:lnTo>
                <a:lnTo>
                  <a:pt x="141" y="154"/>
                </a:lnTo>
                <a:lnTo>
                  <a:pt x="141" y="154"/>
                </a:lnTo>
                <a:lnTo>
                  <a:pt x="142" y="155"/>
                </a:lnTo>
                <a:lnTo>
                  <a:pt x="142" y="154"/>
                </a:lnTo>
                <a:lnTo>
                  <a:pt x="142" y="154"/>
                </a:lnTo>
                <a:lnTo>
                  <a:pt x="142" y="154"/>
                </a:lnTo>
                <a:lnTo>
                  <a:pt x="142" y="153"/>
                </a:lnTo>
                <a:lnTo>
                  <a:pt x="142" y="153"/>
                </a:lnTo>
                <a:lnTo>
                  <a:pt x="142" y="152"/>
                </a:lnTo>
                <a:lnTo>
                  <a:pt x="142" y="152"/>
                </a:lnTo>
                <a:lnTo>
                  <a:pt x="142" y="152"/>
                </a:lnTo>
                <a:lnTo>
                  <a:pt x="143" y="152"/>
                </a:lnTo>
                <a:lnTo>
                  <a:pt x="143" y="151"/>
                </a:lnTo>
                <a:lnTo>
                  <a:pt x="142" y="151"/>
                </a:lnTo>
                <a:lnTo>
                  <a:pt x="142" y="151"/>
                </a:lnTo>
                <a:lnTo>
                  <a:pt x="142" y="150"/>
                </a:lnTo>
                <a:lnTo>
                  <a:pt x="142" y="150"/>
                </a:lnTo>
                <a:lnTo>
                  <a:pt x="142" y="149"/>
                </a:lnTo>
                <a:lnTo>
                  <a:pt x="143" y="149"/>
                </a:lnTo>
                <a:lnTo>
                  <a:pt x="143" y="149"/>
                </a:lnTo>
                <a:lnTo>
                  <a:pt x="144" y="149"/>
                </a:lnTo>
                <a:lnTo>
                  <a:pt x="144" y="149"/>
                </a:lnTo>
                <a:lnTo>
                  <a:pt x="144" y="149"/>
                </a:lnTo>
                <a:lnTo>
                  <a:pt x="144" y="149"/>
                </a:lnTo>
                <a:lnTo>
                  <a:pt x="145" y="149"/>
                </a:lnTo>
                <a:lnTo>
                  <a:pt x="145" y="148"/>
                </a:lnTo>
                <a:lnTo>
                  <a:pt x="145" y="148"/>
                </a:lnTo>
                <a:lnTo>
                  <a:pt x="145" y="148"/>
                </a:lnTo>
                <a:lnTo>
                  <a:pt x="145" y="148"/>
                </a:lnTo>
                <a:lnTo>
                  <a:pt x="145" y="147"/>
                </a:lnTo>
                <a:lnTo>
                  <a:pt x="145" y="147"/>
                </a:lnTo>
                <a:lnTo>
                  <a:pt x="145" y="147"/>
                </a:lnTo>
                <a:lnTo>
                  <a:pt x="145" y="146"/>
                </a:lnTo>
                <a:lnTo>
                  <a:pt x="145" y="146"/>
                </a:lnTo>
                <a:lnTo>
                  <a:pt x="144" y="146"/>
                </a:lnTo>
                <a:lnTo>
                  <a:pt x="144" y="146"/>
                </a:lnTo>
                <a:lnTo>
                  <a:pt x="144" y="145"/>
                </a:lnTo>
                <a:lnTo>
                  <a:pt x="144" y="145"/>
                </a:lnTo>
                <a:lnTo>
                  <a:pt x="144" y="145"/>
                </a:lnTo>
                <a:lnTo>
                  <a:pt x="144" y="145"/>
                </a:lnTo>
                <a:lnTo>
                  <a:pt x="145" y="145"/>
                </a:lnTo>
                <a:lnTo>
                  <a:pt x="145" y="145"/>
                </a:lnTo>
                <a:lnTo>
                  <a:pt x="145" y="144"/>
                </a:lnTo>
                <a:lnTo>
                  <a:pt x="145" y="144"/>
                </a:lnTo>
                <a:lnTo>
                  <a:pt x="145" y="144"/>
                </a:lnTo>
                <a:lnTo>
                  <a:pt x="145" y="143"/>
                </a:lnTo>
                <a:lnTo>
                  <a:pt x="145" y="143"/>
                </a:lnTo>
                <a:lnTo>
                  <a:pt x="145" y="143"/>
                </a:lnTo>
                <a:lnTo>
                  <a:pt x="144" y="143"/>
                </a:lnTo>
                <a:lnTo>
                  <a:pt x="144" y="142"/>
                </a:lnTo>
                <a:lnTo>
                  <a:pt x="144" y="142"/>
                </a:lnTo>
                <a:lnTo>
                  <a:pt x="144" y="141"/>
                </a:lnTo>
                <a:lnTo>
                  <a:pt x="144" y="141"/>
                </a:lnTo>
                <a:lnTo>
                  <a:pt x="144" y="141"/>
                </a:lnTo>
                <a:lnTo>
                  <a:pt x="144" y="140"/>
                </a:lnTo>
                <a:lnTo>
                  <a:pt x="144" y="140"/>
                </a:lnTo>
                <a:lnTo>
                  <a:pt x="144" y="139"/>
                </a:lnTo>
                <a:lnTo>
                  <a:pt x="145" y="139"/>
                </a:lnTo>
                <a:lnTo>
                  <a:pt x="145" y="139"/>
                </a:lnTo>
                <a:lnTo>
                  <a:pt x="145" y="139"/>
                </a:lnTo>
                <a:lnTo>
                  <a:pt x="145" y="139"/>
                </a:lnTo>
                <a:lnTo>
                  <a:pt x="145" y="138"/>
                </a:lnTo>
                <a:lnTo>
                  <a:pt x="145" y="138"/>
                </a:lnTo>
                <a:lnTo>
                  <a:pt x="146" y="138"/>
                </a:lnTo>
                <a:lnTo>
                  <a:pt x="146" y="137"/>
                </a:lnTo>
                <a:lnTo>
                  <a:pt x="146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6"/>
                </a:lnTo>
                <a:lnTo>
                  <a:pt x="147" y="136"/>
                </a:lnTo>
                <a:lnTo>
                  <a:pt x="146" y="136"/>
                </a:lnTo>
                <a:lnTo>
                  <a:pt x="146" y="135"/>
                </a:lnTo>
                <a:lnTo>
                  <a:pt x="146" y="135"/>
                </a:lnTo>
                <a:lnTo>
                  <a:pt x="147" y="135"/>
                </a:lnTo>
                <a:lnTo>
                  <a:pt x="147" y="135"/>
                </a:lnTo>
                <a:lnTo>
                  <a:pt x="148" y="135"/>
                </a:lnTo>
                <a:lnTo>
                  <a:pt x="148" y="135"/>
                </a:lnTo>
                <a:lnTo>
                  <a:pt x="148" y="135"/>
                </a:lnTo>
                <a:lnTo>
                  <a:pt x="148" y="134"/>
                </a:lnTo>
                <a:lnTo>
                  <a:pt x="148" y="134"/>
                </a:lnTo>
                <a:lnTo>
                  <a:pt x="148" y="134"/>
                </a:lnTo>
                <a:lnTo>
                  <a:pt x="147" y="134"/>
                </a:lnTo>
                <a:lnTo>
                  <a:pt x="147" y="133"/>
                </a:lnTo>
                <a:lnTo>
                  <a:pt x="147" y="133"/>
                </a:lnTo>
                <a:lnTo>
                  <a:pt x="147" y="132"/>
                </a:lnTo>
                <a:lnTo>
                  <a:pt x="147" y="132"/>
                </a:lnTo>
                <a:lnTo>
                  <a:pt x="147" y="131"/>
                </a:lnTo>
                <a:lnTo>
                  <a:pt x="148" y="131"/>
                </a:lnTo>
                <a:lnTo>
                  <a:pt x="148" y="130"/>
                </a:lnTo>
                <a:lnTo>
                  <a:pt x="148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1"/>
                </a:lnTo>
                <a:lnTo>
                  <a:pt x="149" y="131"/>
                </a:lnTo>
                <a:lnTo>
                  <a:pt x="150" y="131"/>
                </a:lnTo>
                <a:lnTo>
                  <a:pt x="150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29"/>
                </a:lnTo>
                <a:lnTo>
                  <a:pt x="151" y="129"/>
                </a:lnTo>
                <a:lnTo>
                  <a:pt x="151" y="129"/>
                </a:lnTo>
                <a:lnTo>
                  <a:pt x="151" y="128"/>
                </a:lnTo>
                <a:lnTo>
                  <a:pt x="152" y="128"/>
                </a:lnTo>
                <a:lnTo>
                  <a:pt x="152" y="128"/>
                </a:lnTo>
                <a:lnTo>
                  <a:pt x="153" y="128"/>
                </a:lnTo>
                <a:lnTo>
                  <a:pt x="153" y="128"/>
                </a:lnTo>
                <a:lnTo>
                  <a:pt x="153" y="128"/>
                </a:lnTo>
                <a:lnTo>
                  <a:pt x="153" y="127"/>
                </a:lnTo>
                <a:lnTo>
                  <a:pt x="153" y="127"/>
                </a:lnTo>
                <a:lnTo>
                  <a:pt x="154" y="127"/>
                </a:lnTo>
                <a:lnTo>
                  <a:pt x="154" y="127"/>
                </a:lnTo>
                <a:lnTo>
                  <a:pt x="154" y="128"/>
                </a:lnTo>
                <a:lnTo>
                  <a:pt x="154" y="127"/>
                </a:lnTo>
                <a:lnTo>
                  <a:pt x="155" y="127"/>
                </a:lnTo>
                <a:lnTo>
                  <a:pt x="155" y="127"/>
                </a:lnTo>
                <a:lnTo>
                  <a:pt x="155" y="127"/>
                </a:lnTo>
                <a:lnTo>
                  <a:pt x="155" y="126"/>
                </a:lnTo>
                <a:lnTo>
                  <a:pt x="155" y="126"/>
                </a:lnTo>
                <a:lnTo>
                  <a:pt x="155" y="125"/>
                </a:lnTo>
                <a:lnTo>
                  <a:pt x="156" y="125"/>
                </a:lnTo>
                <a:lnTo>
                  <a:pt x="156" y="125"/>
                </a:lnTo>
                <a:lnTo>
                  <a:pt x="156" y="124"/>
                </a:lnTo>
                <a:lnTo>
                  <a:pt x="156" y="123"/>
                </a:lnTo>
                <a:lnTo>
                  <a:pt x="155" y="123"/>
                </a:lnTo>
                <a:lnTo>
                  <a:pt x="155" y="123"/>
                </a:lnTo>
                <a:lnTo>
                  <a:pt x="156" y="123"/>
                </a:lnTo>
                <a:lnTo>
                  <a:pt x="156" y="123"/>
                </a:lnTo>
                <a:lnTo>
                  <a:pt x="157" y="123"/>
                </a:lnTo>
                <a:lnTo>
                  <a:pt x="157" y="123"/>
                </a:lnTo>
                <a:lnTo>
                  <a:pt x="157" y="123"/>
                </a:lnTo>
                <a:lnTo>
                  <a:pt x="157" y="122"/>
                </a:lnTo>
                <a:lnTo>
                  <a:pt x="157" y="122"/>
                </a:lnTo>
                <a:lnTo>
                  <a:pt x="158" y="120"/>
                </a:lnTo>
                <a:lnTo>
                  <a:pt x="158" y="119"/>
                </a:lnTo>
                <a:lnTo>
                  <a:pt x="158" y="119"/>
                </a:lnTo>
                <a:lnTo>
                  <a:pt x="159" y="118"/>
                </a:lnTo>
                <a:lnTo>
                  <a:pt x="159" y="118"/>
                </a:lnTo>
                <a:lnTo>
                  <a:pt x="159" y="118"/>
                </a:lnTo>
                <a:lnTo>
                  <a:pt x="160" y="117"/>
                </a:lnTo>
                <a:lnTo>
                  <a:pt x="160" y="117"/>
                </a:lnTo>
                <a:lnTo>
                  <a:pt x="161" y="117"/>
                </a:lnTo>
                <a:lnTo>
                  <a:pt x="161" y="117"/>
                </a:lnTo>
                <a:lnTo>
                  <a:pt x="161" y="116"/>
                </a:lnTo>
                <a:lnTo>
                  <a:pt x="161" y="116"/>
                </a:lnTo>
                <a:lnTo>
                  <a:pt x="161" y="117"/>
                </a:lnTo>
                <a:lnTo>
                  <a:pt x="162" y="117"/>
                </a:lnTo>
                <a:lnTo>
                  <a:pt x="162" y="117"/>
                </a:lnTo>
                <a:lnTo>
                  <a:pt x="162" y="116"/>
                </a:lnTo>
                <a:lnTo>
                  <a:pt x="162" y="116"/>
                </a:lnTo>
                <a:lnTo>
                  <a:pt x="162" y="115"/>
                </a:lnTo>
                <a:lnTo>
                  <a:pt x="162" y="115"/>
                </a:lnTo>
                <a:lnTo>
                  <a:pt x="162" y="115"/>
                </a:lnTo>
                <a:lnTo>
                  <a:pt x="163" y="115"/>
                </a:lnTo>
                <a:lnTo>
                  <a:pt x="162" y="115"/>
                </a:lnTo>
                <a:lnTo>
                  <a:pt x="162" y="114"/>
                </a:lnTo>
                <a:lnTo>
                  <a:pt x="163" y="114"/>
                </a:lnTo>
                <a:lnTo>
                  <a:pt x="163" y="114"/>
                </a:lnTo>
                <a:lnTo>
                  <a:pt x="163" y="114"/>
                </a:lnTo>
                <a:lnTo>
                  <a:pt x="164" y="114"/>
                </a:lnTo>
                <a:lnTo>
                  <a:pt x="164" y="114"/>
                </a:lnTo>
                <a:lnTo>
                  <a:pt x="164" y="115"/>
                </a:lnTo>
                <a:lnTo>
                  <a:pt x="164" y="115"/>
                </a:lnTo>
                <a:lnTo>
                  <a:pt x="165" y="116"/>
                </a:lnTo>
                <a:lnTo>
                  <a:pt x="165" y="116"/>
                </a:lnTo>
                <a:lnTo>
                  <a:pt x="165" y="116"/>
                </a:lnTo>
                <a:lnTo>
                  <a:pt x="165" y="115"/>
                </a:lnTo>
                <a:lnTo>
                  <a:pt x="166" y="115"/>
                </a:lnTo>
                <a:lnTo>
                  <a:pt x="166" y="114"/>
                </a:lnTo>
                <a:lnTo>
                  <a:pt x="166" y="114"/>
                </a:lnTo>
                <a:lnTo>
                  <a:pt x="166" y="114"/>
                </a:lnTo>
                <a:lnTo>
                  <a:pt x="166" y="113"/>
                </a:lnTo>
                <a:lnTo>
                  <a:pt x="166" y="113"/>
                </a:lnTo>
                <a:lnTo>
                  <a:pt x="166" y="112"/>
                </a:lnTo>
                <a:lnTo>
                  <a:pt x="166" y="112"/>
                </a:lnTo>
                <a:lnTo>
                  <a:pt x="166" y="112"/>
                </a:lnTo>
                <a:lnTo>
                  <a:pt x="166" y="111"/>
                </a:lnTo>
                <a:lnTo>
                  <a:pt x="166" y="111"/>
                </a:lnTo>
                <a:lnTo>
                  <a:pt x="166" y="111"/>
                </a:lnTo>
                <a:lnTo>
                  <a:pt x="167" y="111"/>
                </a:lnTo>
                <a:lnTo>
                  <a:pt x="167" y="110"/>
                </a:lnTo>
                <a:lnTo>
                  <a:pt x="167" y="110"/>
                </a:lnTo>
                <a:lnTo>
                  <a:pt x="167" y="110"/>
                </a:lnTo>
                <a:lnTo>
                  <a:pt x="167" y="110"/>
                </a:lnTo>
                <a:lnTo>
                  <a:pt x="167" y="109"/>
                </a:lnTo>
                <a:lnTo>
                  <a:pt x="167" y="109"/>
                </a:lnTo>
                <a:lnTo>
                  <a:pt x="167" y="109"/>
                </a:lnTo>
                <a:lnTo>
                  <a:pt x="167" y="108"/>
                </a:lnTo>
                <a:lnTo>
                  <a:pt x="167" y="108"/>
                </a:lnTo>
                <a:lnTo>
                  <a:pt x="167" y="107"/>
                </a:lnTo>
                <a:lnTo>
                  <a:pt x="167" y="107"/>
                </a:lnTo>
                <a:lnTo>
                  <a:pt x="167" y="106"/>
                </a:lnTo>
                <a:lnTo>
                  <a:pt x="168" y="106"/>
                </a:lnTo>
                <a:lnTo>
                  <a:pt x="168" y="106"/>
                </a:lnTo>
                <a:lnTo>
                  <a:pt x="168" y="106"/>
                </a:lnTo>
                <a:lnTo>
                  <a:pt x="168" y="106"/>
                </a:lnTo>
                <a:lnTo>
                  <a:pt x="168" y="105"/>
                </a:lnTo>
                <a:lnTo>
                  <a:pt x="168" y="105"/>
                </a:lnTo>
                <a:lnTo>
                  <a:pt x="168" y="105"/>
                </a:lnTo>
                <a:lnTo>
                  <a:pt x="168" y="104"/>
                </a:lnTo>
                <a:lnTo>
                  <a:pt x="168" y="104"/>
                </a:lnTo>
                <a:lnTo>
                  <a:pt x="168" y="104"/>
                </a:lnTo>
                <a:lnTo>
                  <a:pt x="168" y="103"/>
                </a:lnTo>
                <a:lnTo>
                  <a:pt x="168" y="103"/>
                </a:lnTo>
                <a:lnTo>
                  <a:pt x="168" y="103"/>
                </a:lnTo>
                <a:lnTo>
                  <a:pt x="169" y="102"/>
                </a:lnTo>
                <a:lnTo>
                  <a:pt x="169" y="102"/>
                </a:lnTo>
                <a:lnTo>
                  <a:pt x="169" y="102"/>
                </a:lnTo>
                <a:lnTo>
                  <a:pt x="170" y="102"/>
                </a:lnTo>
                <a:lnTo>
                  <a:pt x="170" y="101"/>
                </a:lnTo>
                <a:lnTo>
                  <a:pt x="170" y="101"/>
                </a:lnTo>
                <a:lnTo>
                  <a:pt x="170" y="101"/>
                </a:lnTo>
                <a:lnTo>
                  <a:pt x="170" y="101"/>
                </a:lnTo>
                <a:lnTo>
                  <a:pt x="170" y="100"/>
                </a:lnTo>
                <a:lnTo>
                  <a:pt x="171" y="100"/>
                </a:lnTo>
                <a:lnTo>
                  <a:pt x="171" y="100"/>
                </a:lnTo>
                <a:lnTo>
                  <a:pt x="171" y="100"/>
                </a:lnTo>
                <a:lnTo>
                  <a:pt x="171" y="99"/>
                </a:lnTo>
                <a:lnTo>
                  <a:pt x="172" y="99"/>
                </a:lnTo>
                <a:lnTo>
                  <a:pt x="172" y="98"/>
                </a:lnTo>
                <a:lnTo>
                  <a:pt x="172" y="98"/>
                </a:lnTo>
                <a:lnTo>
                  <a:pt x="172" y="98"/>
                </a:lnTo>
                <a:lnTo>
                  <a:pt x="172" y="98"/>
                </a:lnTo>
                <a:lnTo>
                  <a:pt x="173" y="98"/>
                </a:lnTo>
                <a:lnTo>
                  <a:pt x="173" y="98"/>
                </a:lnTo>
                <a:lnTo>
                  <a:pt x="173" y="97"/>
                </a:lnTo>
                <a:lnTo>
                  <a:pt x="173" y="97"/>
                </a:lnTo>
                <a:lnTo>
                  <a:pt x="173" y="96"/>
                </a:lnTo>
                <a:lnTo>
                  <a:pt x="173" y="96"/>
                </a:lnTo>
                <a:lnTo>
                  <a:pt x="174" y="96"/>
                </a:lnTo>
                <a:lnTo>
                  <a:pt x="174" y="95"/>
                </a:lnTo>
                <a:lnTo>
                  <a:pt x="174" y="95"/>
                </a:lnTo>
                <a:lnTo>
                  <a:pt x="174" y="95"/>
                </a:lnTo>
                <a:lnTo>
                  <a:pt x="174" y="95"/>
                </a:lnTo>
                <a:lnTo>
                  <a:pt x="174" y="94"/>
                </a:lnTo>
                <a:lnTo>
                  <a:pt x="175" y="94"/>
                </a:lnTo>
                <a:lnTo>
                  <a:pt x="175" y="94"/>
                </a:lnTo>
                <a:lnTo>
                  <a:pt x="175" y="94"/>
                </a:lnTo>
                <a:lnTo>
                  <a:pt x="176" y="94"/>
                </a:lnTo>
                <a:lnTo>
                  <a:pt x="176" y="94"/>
                </a:lnTo>
                <a:lnTo>
                  <a:pt x="176" y="94"/>
                </a:lnTo>
                <a:lnTo>
                  <a:pt x="177" y="94"/>
                </a:lnTo>
                <a:lnTo>
                  <a:pt x="177" y="94"/>
                </a:lnTo>
                <a:lnTo>
                  <a:pt x="178" y="94"/>
                </a:lnTo>
                <a:lnTo>
                  <a:pt x="178" y="94"/>
                </a:lnTo>
                <a:lnTo>
                  <a:pt x="179" y="93"/>
                </a:lnTo>
                <a:lnTo>
                  <a:pt x="179" y="93"/>
                </a:lnTo>
                <a:lnTo>
                  <a:pt x="179" y="93"/>
                </a:lnTo>
                <a:lnTo>
                  <a:pt x="179" y="93"/>
                </a:lnTo>
                <a:lnTo>
                  <a:pt x="180" y="92"/>
                </a:lnTo>
                <a:lnTo>
                  <a:pt x="180" y="92"/>
                </a:lnTo>
                <a:lnTo>
                  <a:pt x="180" y="92"/>
                </a:lnTo>
                <a:lnTo>
                  <a:pt x="181" y="92"/>
                </a:lnTo>
                <a:lnTo>
                  <a:pt x="181" y="92"/>
                </a:lnTo>
                <a:lnTo>
                  <a:pt x="182" y="92"/>
                </a:lnTo>
                <a:lnTo>
                  <a:pt x="182" y="92"/>
                </a:lnTo>
                <a:lnTo>
                  <a:pt x="183" y="92"/>
                </a:lnTo>
                <a:lnTo>
                  <a:pt x="183" y="91"/>
                </a:lnTo>
                <a:lnTo>
                  <a:pt x="183" y="91"/>
                </a:lnTo>
                <a:lnTo>
                  <a:pt x="183" y="91"/>
                </a:lnTo>
                <a:lnTo>
                  <a:pt x="183" y="91"/>
                </a:lnTo>
                <a:lnTo>
                  <a:pt x="184" y="91"/>
                </a:lnTo>
                <a:lnTo>
                  <a:pt x="184" y="91"/>
                </a:lnTo>
                <a:lnTo>
                  <a:pt x="185" y="91"/>
                </a:lnTo>
                <a:lnTo>
                  <a:pt x="185" y="91"/>
                </a:lnTo>
                <a:lnTo>
                  <a:pt x="186" y="91"/>
                </a:lnTo>
                <a:lnTo>
                  <a:pt x="186" y="91"/>
                </a:lnTo>
                <a:lnTo>
                  <a:pt x="187" y="91"/>
                </a:lnTo>
                <a:lnTo>
                  <a:pt x="187" y="90"/>
                </a:lnTo>
                <a:lnTo>
                  <a:pt x="188" y="90"/>
                </a:lnTo>
                <a:lnTo>
                  <a:pt x="188" y="90"/>
                </a:lnTo>
                <a:lnTo>
                  <a:pt x="188" y="90"/>
                </a:lnTo>
                <a:lnTo>
                  <a:pt x="188" y="89"/>
                </a:lnTo>
                <a:lnTo>
                  <a:pt x="189" y="89"/>
                </a:lnTo>
                <a:lnTo>
                  <a:pt x="189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8"/>
                </a:lnTo>
                <a:lnTo>
                  <a:pt x="190" y="88"/>
                </a:lnTo>
                <a:lnTo>
                  <a:pt x="190" y="88"/>
                </a:lnTo>
                <a:lnTo>
                  <a:pt x="191" y="87"/>
                </a:lnTo>
                <a:lnTo>
                  <a:pt x="191" y="87"/>
                </a:lnTo>
                <a:lnTo>
                  <a:pt x="191" y="87"/>
                </a:lnTo>
                <a:lnTo>
                  <a:pt x="191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5"/>
                </a:lnTo>
                <a:lnTo>
                  <a:pt x="193" y="85"/>
                </a:lnTo>
                <a:lnTo>
                  <a:pt x="193" y="85"/>
                </a:lnTo>
                <a:lnTo>
                  <a:pt x="193" y="85"/>
                </a:lnTo>
                <a:lnTo>
                  <a:pt x="194" y="85"/>
                </a:lnTo>
                <a:lnTo>
                  <a:pt x="194" y="86"/>
                </a:lnTo>
                <a:lnTo>
                  <a:pt x="194" y="86"/>
                </a:lnTo>
                <a:lnTo>
                  <a:pt x="194" y="86"/>
                </a:lnTo>
                <a:lnTo>
                  <a:pt x="194" y="87"/>
                </a:lnTo>
                <a:lnTo>
                  <a:pt x="195" y="87"/>
                </a:lnTo>
                <a:lnTo>
                  <a:pt x="195" y="87"/>
                </a:lnTo>
                <a:lnTo>
                  <a:pt x="195" y="87"/>
                </a:lnTo>
                <a:lnTo>
                  <a:pt x="195" y="87"/>
                </a:lnTo>
                <a:lnTo>
                  <a:pt x="195" y="88"/>
                </a:lnTo>
                <a:lnTo>
                  <a:pt x="195" y="88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6" y="89"/>
                </a:lnTo>
                <a:lnTo>
                  <a:pt x="196" y="90"/>
                </a:lnTo>
                <a:lnTo>
                  <a:pt x="196" y="90"/>
                </a:lnTo>
                <a:lnTo>
                  <a:pt x="197" y="90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8" y="91"/>
                </a:lnTo>
                <a:lnTo>
                  <a:pt x="198" y="92"/>
                </a:lnTo>
                <a:lnTo>
                  <a:pt x="198" y="92"/>
                </a:lnTo>
                <a:lnTo>
                  <a:pt x="198" y="93"/>
                </a:lnTo>
                <a:lnTo>
                  <a:pt x="198" y="93"/>
                </a:lnTo>
                <a:lnTo>
                  <a:pt x="198" y="93"/>
                </a:lnTo>
                <a:lnTo>
                  <a:pt x="198" y="94"/>
                </a:lnTo>
                <a:lnTo>
                  <a:pt x="198" y="94"/>
                </a:lnTo>
                <a:lnTo>
                  <a:pt x="198" y="95"/>
                </a:lnTo>
                <a:lnTo>
                  <a:pt x="198" y="95"/>
                </a:lnTo>
                <a:lnTo>
                  <a:pt x="197" y="95"/>
                </a:lnTo>
                <a:lnTo>
                  <a:pt x="197" y="96"/>
                </a:lnTo>
                <a:lnTo>
                  <a:pt x="197" y="96"/>
                </a:lnTo>
                <a:lnTo>
                  <a:pt x="197" y="97"/>
                </a:lnTo>
                <a:lnTo>
                  <a:pt x="197" y="97"/>
                </a:lnTo>
                <a:lnTo>
                  <a:pt x="197" y="98"/>
                </a:lnTo>
                <a:lnTo>
                  <a:pt x="197" y="98"/>
                </a:lnTo>
                <a:lnTo>
                  <a:pt x="197" y="98"/>
                </a:lnTo>
                <a:lnTo>
                  <a:pt x="197" y="98"/>
                </a:lnTo>
                <a:lnTo>
                  <a:pt x="197" y="99"/>
                </a:lnTo>
                <a:lnTo>
                  <a:pt x="197" y="99"/>
                </a:lnTo>
                <a:lnTo>
                  <a:pt x="197" y="100"/>
                </a:lnTo>
                <a:lnTo>
                  <a:pt x="197" y="100"/>
                </a:lnTo>
                <a:lnTo>
                  <a:pt x="197" y="101"/>
                </a:lnTo>
                <a:lnTo>
                  <a:pt x="197" y="101"/>
                </a:lnTo>
                <a:lnTo>
                  <a:pt x="197" y="102"/>
                </a:lnTo>
                <a:lnTo>
                  <a:pt x="197" y="102"/>
                </a:lnTo>
                <a:lnTo>
                  <a:pt x="197" y="102"/>
                </a:lnTo>
                <a:lnTo>
                  <a:pt x="197" y="103"/>
                </a:lnTo>
                <a:lnTo>
                  <a:pt x="197" y="103"/>
                </a:lnTo>
                <a:lnTo>
                  <a:pt x="197" y="104"/>
                </a:lnTo>
                <a:lnTo>
                  <a:pt x="197" y="104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6"/>
                </a:lnTo>
                <a:lnTo>
                  <a:pt x="197" y="106"/>
                </a:lnTo>
                <a:lnTo>
                  <a:pt x="198" y="106"/>
                </a:lnTo>
                <a:lnTo>
                  <a:pt x="198" y="106"/>
                </a:lnTo>
                <a:lnTo>
                  <a:pt x="198" y="107"/>
                </a:lnTo>
                <a:lnTo>
                  <a:pt x="198" y="107"/>
                </a:lnTo>
                <a:lnTo>
                  <a:pt x="198" y="108"/>
                </a:lnTo>
                <a:lnTo>
                  <a:pt x="197" y="108"/>
                </a:lnTo>
                <a:lnTo>
                  <a:pt x="197" y="109"/>
                </a:lnTo>
                <a:lnTo>
                  <a:pt x="197" y="109"/>
                </a:lnTo>
                <a:lnTo>
                  <a:pt x="197" y="109"/>
                </a:lnTo>
                <a:lnTo>
                  <a:pt x="197" y="109"/>
                </a:lnTo>
                <a:lnTo>
                  <a:pt x="197" y="110"/>
                </a:lnTo>
                <a:lnTo>
                  <a:pt x="196" y="110"/>
                </a:lnTo>
                <a:lnTo>
                  <a:pt x="196" y="110"/>
                </a:lnTo>
                <a:lnTo>
                  <a:pt x="196" y="110"/>
                </a:lnTo>
                <a:lnTo>
                  <a:pt x="196" y="110"/>
                </a:lnTo>
                <a:lnTo>
                  <a:pt x="195" y="110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4" y="111"/>
                </a:lnTo>
                <a:lnTo>
                  <a:pt x="194" y="111"/>
                </a:lnTo>
                <a:lnTo>
                  <a:pt x="194" y="112"/>
                </a:lnTo>
                <a:lnTo>
                  <a:pt x="193" y="112"/>
                </a:lnTo>
                <a:lnTo>
                  <a:pt x="193" y="112"/>
                </a:lnTo>
                <a:lnTo>
                  <a:pt x="193" y="112"/>
                </a:lnTo>
                <a:lnTo>
                  <a:pt x="193" y="113"/>
                </a:lnTo>
                <a:lnTo>
                  <a:pt x="192" y="113"/>
                </a:lnTo>
                <a:lnTo>
                  <a:pt x="192" y="113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5"/>
                </a:lnTo>
                <a:lnTo>
                  <a:pt x="192" y="115"/>
                </a:lnTo>
                <a:lnTo>
                  <a:pt x="192" y="116"/>
                </a:lnTo>
                <a:lnTo>
                  <a:pt x="192" y="116"/>
                </a:lnTo>
                <a:lnTo>
                  <a:pt x="192" y="117"/>
                </a:lnTo>
                <a:lnTo>
                  <a:pt x="193" y="117"/>
                </a:lnTo>
                <a:lnTo>
                  <a:pt x="193" y="118"/>
                </a:lnTo>
                <a:lnTo>
                  <a:pt x="193" y="118"/>
                </a:lnTo>
                <a:lnTo>
                  <a:pt x="193" y="118"/>
                </a:lnTo>
                <a:lnTo>
                  <a:pt x="194" y="119"/>
                </a:lnTo>
                <a:lnTo>
                  <a:pt x="194" y="119"/>
                </a:lnTo>
                <a:lnTo>
                  <a:pt x="195" y="119"/>
                </a:lnTo>
                <a:lnTo>
                  <a:pt x="195" y="119"/>
                </a:lnTo>
                <a:lnTo>
                  <a:pt x="195" y="119"/>
                </a:lnTo>
                <a:lnTo>
                  <a:pt x="195" y="120"/>
                </a:lnTo>
                <a:lnTo>
                  <a:pt x="196" y="120"/>
                </a:lnTo>
                <a:lnTo>
                  <a:pt x="196" y="120"/>
                </a:lnTo>
                <a:lnTo>
                  <a:pt x="196" y="121"/>
                </a:lnTo>
                <a:lnTo>
                  <a:pt x="197" y="121"/>
                </a:lnTo>
                <a:lnTo>
                  <a:pt x="197" y="122"/>
                </a:lnTo>
                <a:lnTo>
                  <a:pt x="197" y="122"/>
                </a:lnTo>
                <a:lnTo>
                  <a:pt x="197" y="122"/>
                </a:lnTo>
                <a:lnTo>
                  <a:pt x="197" y="123"/>
                </a:lnTo>
                <a:lnTo>
                  <a:pt x="198" y="123"/>
                </a:lnTo>
                <a:lnTo>
                  <a:pt x="198" y="123"/>
                </a:lnTo>
                <a:lnTo>
                  <a:pt x="198" y="123"/>
                </a:lnTo>
                <a:lnTo>
                  <a:pt x="198" y="124"/>
                </a:lnTo>
                <a:lnTo>
                  <a:pt x="198" y="124"/>
                </a:lnTo>
                <a:lnTo>
                  <a:pt x="198" y="125"/>
                </a:lnTo>
                <a:lnTo>
                  <a:pt x="198" y="125"/>
                </a:lnTo>
                <a:lnTo>
                  <a:pt x="198" y="126"/>
                </a:lnTo>
                <a:lnTo>
                  <a:pt x="198" y="126"/>
                </a:lnTo>
                <a:lnTo>
                  <a:pt x="199" y="127"/>
                </a:lnTo>
                <a:lnTo>
                  <a:pt x="199" y="127"/>
                </a:lnTo>
                <a:lnTo>
                  <a:pt x="198" y="127"/>
                </a:lnTo>
                <a:lnTo>
                  <a:pt x="198" y="128"/>
                </a:lnTo>
                <a:lnTo>
                  <a:pt x="198" y="128"/>
                </a:lnTo>
                <a:lnTo>
                  <a:pt x="198" y="129"/>
                </a:lnTo>
                <a:lnTo>
                  <a:pt x="198" y="129"/>
                </a:lnTo>
                <a:lnTo>
                  <a:pt x="198" y="130"/>
                </a:lnTo>
                <a:lnTo>
                  <a:pt x="198" y="130"/>
                </a:lnTo>
                <a:lnTo>
                  <a:pt x="198" y="130"/>
                </a:lnTo>
                <a:lnTo>
                  <a:pt x="198" y="131"/>
                </a:lnTo>
                <a:lnTo>
                  <a:pt x="198" y="131"/>
                </a:lnTo>
                <a:lnTo>
                  <a:pt x="198" y="131"/>
                </a:lnTo>
                <a:lnTo>
                  <a:pt x="198" y="132"/>
                </a:lnTo>
                <a:lnTo>
                  <a:pt x="197" y="132"/>
                </a:lnTo>
                <a:lnTo>
                  <a:pt x="197" y="133"/>
                </a:lnTo>
                <a:lnTo>
                  <a:pt x="197" y="133"/>
                </a:lnTo>
                <a:lnTo>
                  <a:pt x="197" y="133"/>
                </a:lnTo>
                <a:lnTo>
                  <a:pt x="197" y="134"/>
                </a:lnTo>
                <a:lnTo>
                  <a:pt x="197" y="134"/>
                </a:lnTo>
                <a:lnTo>
                  <a:pt x="197" y="135"/>
                </a:lnTo>
                <a:lnTo>
                  <a:pt x="196" y="135"/>
                </a:lnTo>
                <a:lnTo>
                  <a:pt x="196" y="135"/>
                </a:lnTo>
                <a:lnTo>
                  <a:pt x="196" y="135"/>
                </a:lnTo>
                <a:lnTo>
                  <a:pt x="196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7"/>
                </a:lnTo>
                <a:lnTo>
                  <a:pt x="195" y="137"/>
                </a:lnTo>
                <a:lnTo>
                  <a:pt x="195" y="138"/>
                </a:lnTo>
                <a:lnTo>
                  <a:pt x="195" y="138"/>
                </a:lnTo>
                <a:lnTo>
                  <a:pt x="195" y="138"/>
                </a:lnTo>
                <a:lnTo>
                  <a:pt x="195" y="139"/>
                </a:lnTo>
                <a:lnTo>
                  <a:pt x="195" y="139"/>
                </a:lnTo>
                <a:lnTo>
                  <a:pt x="195" y="139"/>
                </a:lnTo>
                <a:lnTo>
                  <a:pt x="196" y="140"/>
                </a:lnTo>
                <a:lnTo>
                  <a:pt x="196" y="140"/>
                </a:lnTo>
                <a:lnTo>
                  <a:pt x="196" y="141"/>
                </a:lnTo>
                <a:lnTo>
                  <a:pt x="196" y="141"/>
                </a:lnTo>
                <a:lnTo>
                  <a:pt x="196" y="141"/>
                </a:lnTo>
                <a:lnTo>
                  <a:pt x="197" y="141"/>
                </a:lnTo>
                <a:lnTo>
                  <a:pt x="197" y="142"/>
                </a:lnTo>
                <a:lnTo>
                  <a:pt x="197" y="142"/>
                </a:lnTo>
                <a:lnTo>
                  <a:pt x="197" y="142"/>
                </a:lnTo>
                <a:lnTo>
                  <a:pt x="198" y="142"/>
                </a:lnTo>
                <a:lnTo>
                  <a:pt x="198" y="142"/>
                </a:lnTo>
                <a:lnTo>
                  <a:pt x="199" y="142"/>
                </a:lnTo>
                <a:lnTo>
                  <a:pt x="199" y="142"/>
                </a:lnTo>
                <a:lnTo>
                  <a:pt x="199" y="141"/>
                </a:lnTo>
                <a:lnTo>
                  <a:pt x="199" y="141"/>
                </a:lnTo>
                <a:lnTo>
                  <a:pt x="200" y="141"/>
                </a:lnTo>
                <a:lnTo>
                  <a:pt x="200" y="141"/>
                </a:lnTo>
                <a:lnTo>
                  <a:pt x="201" y="141"/>
                </a:lnTo>
                <a:lnTo>
                  <a:pt x="201" y="141"/>
                </a:lnTo>
                <a:lnTo>
                  <a:pt x="201" y="141"/>
                </a:lnTo>
                <a:lnTo>
                  <a:pt x="202" y="141"/>
                </a:lnTo>
                <a:lnTo>
                  <a:pt x="202" y="140"/>
                </a:lnTo>
                <a:lnTo>
                  <a:pt x="203" y="140"/>
                </a:lnTo>
                <a:lnTo>
                  <a:pt x="203" y="140"/>
                </a:lnTo>
                <a:lnTo>
                  <a:pt x="204" y="140"/>
                </a:lnTo>
                <a:lnTo>
                  <a:pt x="204" y="139"/>
                </a:lnTo>
                <a:lnTo>
                  <a:pt x="204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7" y="139"/>
                </a:lnTo>
                <a:lnTo>
                  <a:pt x="207" y="139"/>
                </a:lnTo>
                <a:lnTo>
                  <a:pt x="208" y="139"/>
                </a:lnTo>
                <a:lnTo>
                  <a:pt x="208" y="138"/>
                </a:lnTo>
                <a:lnTo>
                  <a:pt x="208" y="138"/>
                </a:lnTo>
                <a:lnTo>
                  <a:pt x="208" y="138"/>
                </a:lnTo>
                <a:lnTo>
                  <a:pt x="208" y="138"/>
                </a:lnTo>
                <a:lnTo>
                  <a:pt x="209" y="138"/>
                </a:lnTo>
                <a:lnTo>
                  <a:pt x="209" y="138"/>
                </a:lnTo>
                <a:lnTo>
                  <a:pt x="210" y="138"/>
                </a:lnTo>
                <a:lnTo>
                  <a:pt x="210" y="138"/>
                </a:lnTo>
                <a:lnTo>
                  <a:pt x="211" y="138"/>
                </a:lnTo>
                <a:lnTo>
                  <a:pt x="211" y="137"/>
                </a:lnTo>
                <a:lnTo>
                  <a:pt x="211" y="137"/>
                </a:lnTo>
                <a:lnTo>
                  <a:pt x="212" y="137"/>
                </a:lnTo>
                <a:lnTo>
                  <a:pt x="212" y="137"/>
                </a:lnTo>
                <a:lnTo>
                  <a:pt x="212" y="137"/>
                </a:lnTo>
                <a:lnTo>
                  <a:pt x="213" y="137"/>
                </a:lnTo>
                <a:lnTo>
                  <a:pt x="213" y="137"/>
                </a:lnTo>
                <a:lnTo>
                  <a:pt x="214" y="137"/>
                </a:lnTo>
                <a:lnTo>
                  <a:pt x="214" y="137"/>
                </a:lnTo>
                <a:lnTo>
                  <a:pt x="215" y="136"/>
                </a:lnTo>
                <a:lnTo>
                  <a:pt x="215" y="136"/>
                </a:lnTo>
                <a:lnTo>
                  <a:pt x="216" y="136"/>
                </a:lnTo>
                <a:lnTo>
                  <a:pt x="216" y="136"/>
                </a:lnTo>
                <a:lnTo>
                  <a:pt x="216" y="136"/>
                </a:lnTo>
                <a:lnTo>
                  <a:pt x="217" y="136"/>
                </a:lnTo>
                <a:lnTo>
                  <a:pt x="217" y="136"/>
                </a:lnTo>
                <a:lnTo>
                  <a:pt x="218" y="136"/>
                </a:lnTo>
                <a:lnTo>
                  <a:pt x="218" y="136"/>
                </a:lnTo>
                <a:lnTo>
                  <a:pt x="219" y="136"/>
                </a:lnTo>
                <a:lnTo>
                  <a:pt x="219" y="136"/>
                </a:lnTo>
                <a:lnTo>
                  <a:pt x="219" y="136"/>
                </a:lnTo>
                <a:lnTo>
                  <a:pt x="220" y="136"/>
                </a:lnTo>
                <a:lnTo>
                  <a:pt x="220" y="136"/>
                </a:lnTo>
                <a:lnTo>
                  <a:pt x="220" y="136"/>
                </a:lnTo>
                <a:lnTo>
                  <a:pt x="221" y="136"/>
                </a:lnTo>
                <a:lnTo>
                  <a:pt x="221" y="136"/>
                </a:lnTo>
                <a:lnTo>
                  <a:pt x="222" y="136"/>
                </a:lnTo>
                <a:lnTo>
                  <a:pt x="222" y="136"/>
                </a:lnTo>
                <a:lnTo>
                  <a:pt x="222" y="135"/>
                </a:lnTo>
                <a:lnTo>
                  <a:pt x="223" y="135"/>
                </a:lnTo>
                <a:lnTo>
                  <a:pt x="223" y="135"/>
                </a:lnTo>
                <a:lnTo>
                  <a:pt x="223" y="135"/>
                </a:lnTo>
                <a:lnTo>
                  <a:pt x="223" y="135"/>
                </a:lnTo>
                <a:lnTo>
                  <a:pt x="224" y="135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5" y="134"/>
                </a:lnTo>
                <a:lnTo>
                  <a:pt x="225" y="133"/>
                </a:lnTo>
                <a:lnTo>
                  <a:pt x="225" y="133"/>
                </a:lnTo>
                <a:lnTo>
                  <a:pt x="226" y="133"/>
                </a:lnTo>
                <a:lnTo>
                  <a:pt x="226" y="133"/>
                </a:lnTo>
                <a:lnTo>
                  <a:pt x="226" y="133"/>
                </a:lnTo>
                <a:lnTo>
                  <a:pt x="226" y="132"/>
                </a:lnTo>
                <a:lnTo>
                  <a:pt x="226" y="132"/>
                </a:lnTo>
                <a:lnTo>
                  <a:pt x="226" y="131"/>
                </a:lnTo>
                <a:lnTo>
                  <a:pt x="226" y="131"/>
                </a:lnTo>
                <a:lnTo>
                  <a:pt x="227" y="131"/>
                </a:lnTo>
                <a:lnTo>
                  <a:pt x="227" y="130"/>
                </a:lnTo>
                <a:lnTo>
                  <a:pt x="227" y="130"/>
                </a:lnTo>
                <a:lnTo>
                  <a:pt x="227" y="130"/>
                </a:lnTo>
                <a:lnTo>
                  <a:pt x="227" y="129"/>
                </a:lnTo>
                <a:lnTo>
                  <a:pt x="227" y="129"/>
                </a:lnTo>
                <a:lnTo>
                  <a:pt x="227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7"/>
                </a:lnTo>
                <a:lnTo>
                  <a:pt x="228" y="127"/>
                </a:lnTo>
                <a:lnTo>
                  <a:pt x="228" y="127"/>
                </a:lnTo>
                <a:lnTo>
                  <a:pt x="228" y="127"/>
                </a:lnTo>
                <a:lnTo>
                  <a:pt x="228" y="127"/>
                </a:lnTo>
                <a:lnTo>
                  <a:pt x="229" y="127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3"/>
                </a:lnTo>
                <a:lnTo>
                  <a:pt x="231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2"/>
                </a:lnTo>
                <a:lnTo>
                  <a:pt x="232" y="122"/>
                </a:lnTo>
                <a:lnTo>
                  <a:pt x="232" y="122"/>
                </a:lnTo>
                <a:lnTo>
                  <a:pt x="232" y="121"/>
                </a:lnTo>
                <a:lnTo>
                  <a:pt x="233" y="121"/>
                </a:lnTo>
                <a:lnTo>
                  <a:pt x="233" y="120"/>
                </a:lnTo>
                <a:lnTo>
                  <a:pt x="233" y="120"/>
                </a:lnTo>
                <a:lnTo>
                  <a:pt x="233" y="119"/>
                </a:lnTo>
                <a:lnTo>
                  <a:pt x="233" y="119"/>
                </a:lnTo>
                <a:lnTo>
                  <a:pt x="233" y="119"/>
                </a:lnTo>
                <a:lnTo>
                  <a:pt x="233" y="118"/>
                </a:lnTo>
                <a:lnTo>
                  <a:pt x="233" y="118"/>
                </a:lnTo>
                <a:lnTo>
                  <a:pt x="233" y="118"/>
                </a:lnTo>
                <a:lnTo>
                  <a:pt x="233" y="117"/>
                </a:lnTo>
                <a:lnTo>
                  <a:pt x="232" y="117"/>
                </a:lnTo>
                <a:lnTo>
                  <a:pt x="232" y="116"/>
                </a:lnTo>
                <a:lnTo>
                  <a:pt x="232" y="116"/>
                </a:lnTo>
                <a:lnTo>
                  <a:pt x="232" y="115"/>
                </a:lnTo>
                <a:lnTo>
                  <a:pt x="233" y="115"/>
                </a:lnTo>
                <a:lnTo>
                  <a:pt x="233" y="115"/>
                </a:lnTo>
                <a:lnTo>
                  <a:pt x="233" y="114"/>
                </a:lnTo>
                <a:lnTo>
                  <a:pt x="233" y="114"/>
                </a:lnTo>
                <a:lnTo>
                  <a:pt x="233" y="114"/>
                </a:lnTo>
                <a:lnTo>
                  <a:pt x="233" y="114"/>
                </a:lnTo>
                <a:lnTo>
                  <a:pt x="233" y="114"/>
                </a:lnTo>
                <a:lnTo>
                  <a:pt x="233" y="113"/>
                </a:lnTo>
                <a:lnTo>
                  <a:pt x="234" y="113"/>
                </a:lnTo>
                <a:lnTo>
                  <a:pt x="234" y="112"/>
                </a:lnTo>
                <a:lnTo>
                  <a:pt x="234" y="112"/>
                </a:lnTo>
                <a:lnTo>
                  <a:pt x="234" y="112"/>
                </a:lnTo>
                <a:lnTo>
                  <a:pt x="234" y="111"/>
                </a:lnTo>
                <a:lnTo>
                  <a:pt x="235" y="111"/>
                </a:lnTo>
                <a:lnTo>
                  <a:pt x="235" y="111"/>
                </a:lnTo>
                <a:lnTo>
                  <a:pt x="235" y="110"/>
                </a:lnTo>
                <a:lnTo>
                  <a:pt x="235" y="110"/>
                </a:lnTo>
                <a:lnTo>
                  <a:pt x="236" y="110"/>
                </a:lnTo>
                <a:lnTo>
                  <a:pt x="236" y="110"/>
                </a:lnTo>
                <a:lnTo>
                  <a:pt x="236" y="110"/>
                </a:lnTo>
                <a:lnTo>
                  <a:pt x="236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8" y="107"/>
                </a:lnTo>
                <a:lnTo>
                  <a:pt x="238" y="107"/>
                </a:lnTo>
                <a:lnTo>
                  <a:pt x="238" y="106"/>
                </a:lnTo>
                <a:lnTo>
                  <a:pt x="238" y="106"/>
                </a:lnTo>
                <a:lnTo>
                  <a:pt x="238" y="106"/>
                </a:lnTo>
                <a:lnTo>
                  <a:pt x="238" y="105"/>
                </a:lnTo>
                <a:lnTo>
                  <a:pt x="238" y="105"/>
                </a:lnTo>
                <a:lnTo>
                  <a:pt x="238" y="104"/>
                </a:lnTo>
                <a:lnTo>
                  <a:pt x="239" y="104"/>
                </a:lnTo>
                <a:lnTo>
                  <a:pt x="239" y="103"/>
                </a:lnTo>
                <a:lnTo>
                  <a:pt x="239" y="103"/>
                </a:lnTo>
                <a:lnTo>
                  <a:pt x="239" y="102"/>
                </a:lnTo>
                <a:lnTo>
                  <a:pt x="239" y="102"/>
                </a:lnTo>
                <a:lnTo>
                  <a:pt x="239" y="102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0"/>
                </a:lnTo>
                <a:lnTo>
                  <a:pt x="239" y="100"/>
                </a:lnTo>
                <a:lnTo>
                  <a:pt x="239" y="99"/>
                </a:lnTo>
                <a:lnTo>
                  <a:pt x="239" y="99"/>
                </a:lnTo>
                <a:lnTo>
                  <a:pt x="239" y="98"/>
                </a:lnTo>
                <a:lnTo>
                  <a:pt x="239" y="98"/>
                </a:lnTo>
                <a:lnTo>
                  <a:pt x="239" y="98"/>
                </a:lnTo>
                <a:lnTo>
                  <a:pt x="240" y="98"/>
                </a:lnTo>
                <a:lnTo>
                  <a:pt x="240" y="98"/>
                </a:lnTo>
                <a:lnTo>
                  <a:pt x="240" y="97"/>
                </a:lnTo>
                <a:lnTo>
                  <a:pt x="240" y="97"/>
                </a:lnTo>
                <a:lnTo>
                  <a:pt x="240" y="97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1" y="95"/>
                </a:lnTo>
                <a:lnTo>
                  <a:pt x="241" y="95"/>
                </a:lnTo>
                <a:lnTo>
                  <a:pt x="241" y="95"/>
                </a:lnTo>
                <a:lnTo>
                  <a:pt x="242" y="95"/>
                </a:lnTo>
                <a:lnTo>
                  <a:pt x="242" y="95"/>
                </a:lnTo>
                <a:lnTo>
                  <a:pt x="242" y="94"/>
                </a:lnTo>
                <a:lnTo>
                  <a:pt x="243" y="94"/>
                </a:lnTo>
                <a:lnTo>
                  <a:pt x="243" y="94"/>
                </a:lnTo>
                <a:lnTo>
                  <a:pt x="244" y="94"/>
                </a:lnTo>
                <a:lnTo>
                  <a:pt x="244" y="94"/>
                </a:lnTo>
                <a:lnTo>
                  <a:pt x="244" y="94"/>
                </a:lnTo>
                <a:lnTo>
                  <a:pt x="245" y="94"/>
                </a:lnTo>
                <a:lnTo>
                  <a:pt x="245" y="94"/>
                </a:lnTo>
                <a:lnTo>
                  <a:pt x="245" y="93"/>
                </a:lnTo>
                <a:lnTo>
                  <a:pt x="246" y="93"/>
                </a:lnTo>
                <a:lnTo>
                  <a:pt x="246" y="93"/>
                </a:lnTo>
                <a:lnTo>
                  <a:pt x="247" y="93"/>
                </a:lnTo>
                <a:lnTo>
                  <a:pt x="247" y="93"/>
                </a:lnTo>
                <a:lnTo>
                  <a:pt x="248" y="93"/>
                </a:lnTo>
                <a:lnTo>
                  <a:pt x="248" y="93"/>
                </a:lnTo>
                <a:lnTo>
                  <a:pt x="249" y="93"/>
                </a:lnTo>
                <a:lnTo>
                  <a:pt x="249" y="93"/>
                </a:lnTo>
                <a:lnTo>
                  <a:pt x="249" y="94"/>
                </a:lnTo>
                <a:lnTo>
                  <a:pt x="250" y="94"/>
                </a:lnTo>
                <a:lnTo>
                  <a:pt x="250" y="93"/>
                </a:lnTo>
                <a:lnTo>
                  <a:pt x="251" y="93"/>
                </a:lnTo>
                <a:lnTo>
                  <a:pt x="251" y="93"/>
                </a:lnTo>
                <a:lnTo>
                  <a:pt x="251" y="93"/>
                </a:lnTo>
                <a:lnTo>
                  <a:pt x="252" y="93"/>
                </a:lnTo>
                <a:lnTo>
                  <a:pt x="252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4" y="93"/>
                </a:lnTo>
                <a:lnTo>
                  <a:pt x="254" y="93"/>
                </a:lnTo>
                <a:lnTo>
                  <a:pt x="254" y="92"/>
                </a:lnTo>
                <a:lnTo>
                  <a:pt x="255" y="92"/>
                </a:lnTo>
                <a:lnTo>
                  <a:pt x="255" y="92"/>
                </a:lnTo>
                <a:lnTo>
                  <a:pt x="255" y="92"/>
                </a:lnTo>
                <a:lnTo>
                  <a:pt x="256" y="92"/>
                </a:lnTo>
                <a:lnTo>
                  <a:pt x="256" y="92"/>
                </a:lnTo>
                <a:lnTo>
                  <a:pt x="256" y="91"/>
                </a:lnTo>
                <a:lnTo>
                  <a:pt x="257" y="91"/>
                </a:lnTo>
                <a:lnTo>
                  <a:pt x="257" y="91"/>
                </a:lnTo>
                <a:lnTo>
                  <a:pt x="257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89"/>
                </a:lnTo>
                <a:lnTo>
                  <a:pt x="258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60" y="89"/>
                </a:lnTo>
                <a:lnTo>
                  <a:pt x="260" y="89"/>
                </a:lnTo>
                <a:lnTo>
                  <a:pt x="261" y="89"/>
                </a:lnTo>
                <a:lnTo>
                  <a:pt x="261" y="89"/>
                </a:lnTo>
                <a:lnTo>
                  <a:pt x="262" y="88"/>
                </a:lnTo>
                <a:lnTo>
                  <a:pt x="262" y="88"/>
                </a:lnTo>
                <a:lnTo>
                  <a:pt x="262" y="88"/>
                </a:lnTo>
                <a:lnTo>
                  <a:pt x="262" y="88"/>
                </a:lnTo>
                <a:lnTo>
                  <a:pt x="262" y="88"/>
                </a:lnTo>
                <a:lnTo>
                  <a:pt x="262" y="87"/>
                </a:lnTo>
                <a:lnTo>
                  <a:pt x="263" y="87"/>
                </a:lnTo>
                <a:lnTo>
                  <a:pt x="263" y="87"/>
                </a:lnTo>
                <a:lnTo>
                  <a:pt x="263" y="87"/>
                </a:lnTo>
                <a:lnTo>
                  <a:pt x="263" y="87"/>
                </a:lnTo>
                <a:lnTo>
                  <a:pt x="264" y="87"/>
                </a:lnTo>
                <a:lnTo>
                  <a:pt x="264" y="86"/>
                </a:lnTo>
                <a:lnTo>
                  <a:pt x="264" y="86"/>
                </a:lnTo>
                <a:lnTo>
                  <a:pt x="264" y="86"/>
                </a:lnTo>
                <a:lnTo>
                  <a:pt x="264" y="85"/>
                </a:lnTo>
                <a:lnTo>
                  <a:pt x="265" y="85"/>
                </a:lnTo>
                <a:lnTo>
                  <a:pt x="265" y="85"/>
                </a:lnTo>
                <a:lnTo>
                  <a:pt x="265" y="85"/>
                </a:lnTo>
                <a:lnTo>
                  <a:pt x="265" y="85"/>
                </a:lnTo>
                <a:lnTo>
                  <a:pt x="265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83"/>
                </a:lnTo>
                <a:lnTo>
                  <a:pt x="266" y="83"/>
                </a:lnTo>
                <a:lnTo>
                  <a:pt x="266" y="83"/>
                </a:lnTo>
                <a:lnTo>
                  <a:pt x="266" y="82"/>
                </a:lnTo>
                <a:lnTo>
                  <a:pt x="267" y="82"/>
                </a:lnTo>
                <a:lnTo>
                  <a:pt x="267" y="81"/>
                </a:lnTo>
                <a:lnTo>
                  <a:pt x="267" y="81"/>
                </a:lnTo>
                <a:lnTo>
                  <a:pt x="267" y="81"/>
                </a:lnTo>
                <a:lnTo>
                  <a:pt x="267" y="81"/>
                </a:lnTo>
                <a:lnTo>
                  <a:pt x="268" y="81"/>
                </a:lnTo>
                <a:lnTo>
                  <a:pt x="268" y="80"/>
                </a:lnTo>
                <a:lnTo>
                  <a:pt x="268" y="80"/>
                </a:lnTo>
                <a:lnTo>
                  <a:pt x="267" y="80"/>
                </a:lnTo>
                <a:lnTo>
                  <a:pt x="267" y="79"/>
                </a:lnTo>
                <a:lnTo>
                  <a:pt x="269" y="78"/>
                </a:lnTo>
                <a:lnTo>
                  <a:pt x="269" y="77"/>
                </a:lnTo>
                <a:lnTo>
                  <a:pt x="269" y="77"/>
                </a:lnTo>
                <a:lnTo>
                  <a:pt x="269" y="76"/>
                </a:lnTo>
                <a:lnTo>
                  <a:pt x="269" y="74"/>
                </a:lnTo>
                <a:lnTo>
                  <a:pt x="269" y="72"/>
                </a:lnTo>
                <a:lnTo>
                  <a:pt x="269" y="70"/>
                </a:lnTo>
                <a:lnTo>
                  <a:pt x="270" y="69"/>
                </a:lnTo>
                <a:lnTo>
                  <a:pt x="270" y="68"/>
                </a:lnTo>
                <a:lnTo>
                  <a:pt x="270" y="67"/>
                </a:lnTo>
                <a:lnTo>
                  <a:pt x="271" y="67"/>
                </a:lnTo>
                <a:lnTo>
                  <a:pt x="273" y="67"/>
                </a:lnTo>
                <a:lnTo>
                  <a:pt x="274" y="67"/>
                </a:lnTo>
                <a:lnTo>
                  <a:pt x="274" y="67"/>
                </a:lnTo>
                <a:lnTo>
                  <a:pt x="276" y="68"/>
                </a:lnTo>
                <a:lnTo>
                  <a:pt x="276" y="68"/>
                </a:lnTo>
                <a:lnTo>
                  <a:pt x="278" y="68"/>
                </a:lnTo>
                <a:lnTo>
                  <a:pt x="279" y="68"/>
                </a:lnTo>
                <a:lnTo>
                  <a:pt x="280" y="68"/>
                </a:lnTo>
                <a:lnTo>
                  <a:pt x="281" y="69"/>
                </a:lnTo>
                <a:lnTo>
                  <a:pt x="282" y="70"/>
                </a:lnTo>
                <a:lnTo>
                  <a:pt x="283" y="70"/>
                </a:lnTo>
                <a:lnTo>
                  <a:pt x="285" y="70"/>
                </a:lnTo>
                <a:lnTo>
                  <a:pt x="287" y="69"/>
                </a:lnTo>
                <a:lnTo>
                  <a:pt x="287" y="69"/>
                </a:lnTo>
                <a:lnTo>
                  <a:pt x="288" y="69"/>
                </a:lnTo>
                <a:lnTo>
                  <a:pt x="290" y="69"/>
                </a:lnTo>
                <a:lnTo>
                  <a:pt x="291" y="69"/>
                </a:lnTo>
                <a:lnTo>
                  <a:pt x="291" y="70"/>
                </a:lnTo>
                <a:lnTo>
                  <a:pt x="293" y="70"/>
                </a:lnTo>
                <a:lnTo>
                  <a:pt x="294" y="70"/>
                </a:lnTo>
                <a:lnTo>
                  <a:pt x="295" y="71"/>
                </a:lnTo>
                <a:lnTo>
                  <a:pt x="295" y="71"/>
                </a:lnTo>
                <a:lnTo>
                  <a:pt x="296" y="71"/>
                </a:lnTo>
                <a:lnTo>
                  <a:pt x="296" y="71"/>
                </a:lnTo>
                <a:lnTo>
                  <a:pt x="298" y="72"/>
                </a:lnTo>
                <a:lnTo>
                  <a:pt x="299" y="72"/>
                </a:lnTo>
                <a:lnTo>
                  <a:pt x="301" y="72"/>
                </a:lnTo>
                <a:lnTo>
                  <a:pt x="302" y="72"/>
                </a:lnTo>
                <a:lnTo>
                  <a:pt x="303" y="72"/>
                </a:lnTo>
                <a:lnTo>
                  <a:pt x="303" y="72"/>
                </a:lnTo>
                <a:lnTo>
                  <a:pt x="304" y="72"/>
                </a:lnTo>
                <a:lnTo>
                  <a:pt x="304" y="72"/>
                </a:lnTo>
                <a:lnTo>
                  <a:pt x="305" y="71"/>
                </a:lnTo>
                <a:lnTo>
                  <a:pt x="306" y="71"/>
                </a:lnTo>
                <a:lnTo>
                  <a:pt x="307" y="70"/>
                </a:lnTo>
                <a:lnTo>
                  <a:pt x="308" y="69"/>
                </a:lnTo>
                <a:lnTo>
                  <a:pt x="308" y="67"/>
                </a:lnTo>
                <a:lnTo>
                  <a:pt x="309" y="67"/>
                </a:lnTo>
                <a:lnTo>
                  <a:pt x="310" y="66"/>
                </a:lnTo>
                <a:lnTo>
                  <a:pt x="310" y="66"/>
                </a:lnTo>
                <a:lnTo>
                  <a:pt x="311" y="65"/>
                </a:lnTo>
                <a:lnTo>
                  <a:pt x="312" y="65"/>
                </a:lnTo>
                <a:lnTo>
                  <a:pt x="314" y="65"/>
                </a:lnTo>
                <a:lnTo>
                  <a:pt x="316" y="65"/>
                </a:lnTo>
                <a:lnTo>
                  <a:pt x="317" y="65"/>
                </a:lnTo>
                <a:lnTo>
                  <a:pt x="319" y="64"/>
                </a:lnTo>
                <a:lnTo>
                  <a:pt x="320" y="64"/>
                </a:lnTo>
                <a:lnTo>
                  <a:pt x="322" y="64"/>
                </a:lnTo>
                <a:lnTo>
                  <a:pt x="324" y="64"/>
                </a:lnTo>
                <a:lnTo>
                  <a:pt x="324" y="62"/>
                </a:lnTo>
                <a:lnTo>
                  <a:pt x="325" y="60"/>
                </a:lnTo>
                <a:lnTo>
                  <a:pt x="326" y="59"/>
                </a:lnTo>
                <a:lnTo>
                  <a:pt x="327" y="58"/>
                </a:lnTo>
                <a:lnTo>
                  <a:pt x="328" y="57"/>
                </a:lnTo>
                <a:lnTo>
                  <a:pt x="327" y="60"/>
                </a:lnTo>
                <a:lnTo>
                  <a:pt x="327" y="61"/>
                </a:lnTo>
                <a:lnTo>
                  <a:pt x="326" y="63"/>
                </a:lnTo>
                <a:lnTo>
                  <a:pt x="326" y="64"/>
                </a:lnTo>
                <a:lnTo>
                  <a:pt x="326" y="66"/>
                </a:lnTo>
                <a:lnTo>
                  <a:pt x="326" y="67"/>
                </a:lnTo>
                <a:lnTo>
                  <a:pt x="327" y="69"/>
                </a:lnTo>
                <a:lnTo>
                  <a:pt x="327" y="70"/>
                </a:lnTo>
                <a:lnTo>
                  <a:pt x="327" y="72"/>
                </a:lnTo>
                <a:lnTo>
                  <a:pt x="328" y="74"/>
                </a:lnTo>
                <a:lnTo>
                  <a:pt x="328" y="75"/>
                </a:lnTo>
                <a:lnTo>
                  <a:pt x="329" y="76"/>
                </a:lnTo>
                <a:lnTo>
                  <a:pt x="329" y="76"/>
                </a:lnTo>
                <a:lnTo>
                  <a:pt x="329" y="77"/>
                </a:lnTo>
                <a:lnTo>
                  <a:pt x="329" y="77"/>
                </a:lnTo>
                <a:lnTo>
                  <a:pt x="329" y="77"/>
                </a:lnTo>
                <a:lnTo>
                  <a:pt x="330" y="77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1" y="78"/>
                </a:lnTo>
                <a:lnTo>
                  <a:pt x="331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3" y="78"/>
                </a:lnTo>
                <a:lnTo>
                  <a:pt x="333" y="78"/>
                </a:lnTo>
                <a:lnTo>
                  <a:pt x="334" y="78"/>
                </a:lnTo>
                <a:lnTo>
                  <a:pt x="334" y="78"/>
                </a:lnTo>
                <a:lnTo>
                  <a:pt x="334" y="78"/>
                </a:lnTo>
                <a:lnTo>
                  <a:pt x="335" y="78"/>
                </a:lnTo>
                <a:lnTo>
                  <a:pt x="335" y="77"/>
                </a:lnTo>
                <a:lnTo>
                  <a:pt x="335" y="77"/>
                </a:lnTo>
                <a:lnTo>
                  <a:pt x="335" y="77"/>
                </a:lnTo>
                <a:lnTo>
                  <a:pt x="336" y="77"/>
                </a:lnTo>
                <a:lnTo>
                  <a:pt x="336" y="77"/>
                </a:lnTo>
                <a:lnTo>
                  <a:pt x="336" y="77"/>
                </a:lnTo>
                <a:lnTo>
                  <a:pt x="336" y="77"/>
                </a:lnTo>
                <a:lnTo>
                  <a:pt x="337" y="77"/>
                </a:lnTo>
                <a:lnTo>
                  <a:pt x="337" y="76"/>
                </a:lnTo>
                <a:lnTo>
                  <a:pt x="337" y="76"/>
                </a:lnTo>
                <a:lnTo>
                  <a:pt x="337" y="76"/>
                </a:lnTo>
                <a:lnTo>
                  <a:pt x="337" y="76"/>
                </a:lnTo>
                <a:lnTo>
                  <a:pt x="338" y="75"/>
                </a:lnTo>
                <a:lnTo>
                  <a:pt x="338" y="75"/>
                </a:lnTo>
                <a:lnTo>
                  <a:pt x="339" y="75"/>
                </a:lnTo>
                <a:lnTo>
                  <a:pt x="340" y="74"/>
                </a:lnTo>
                <a:lnTo>
                  <a:pt x="340" y="74"/>
                </a:lnTo>
                <a:lnTo>
                  <a:pt x="340" y="74"/>
                </a:lnTo>
                <a:lnTo>
                  <a:pt x="341" y="74"/>
                </a:lnTo>
                <a:lnTo>
                  <a:pt x="341" y="74"/>
                </a:lnTo>
                <a:lnTo>
                  <a:pt x="341" y="74"/>
                </a:lnTo>
                <a:lnTo>
                  <a:pt x="342" y="74"/>
                </a:lnTo>
                <a:lnTo>
                  <a:pt x="342" y="74"/>
                </a:lnTo>
                <a:lnTo>
                  <a:pt x="343" y="74"/>
                </a:lnTo>
                <a:lnTo>
                  <a:pt x="343" y="74"/>
                </a:lnTo>
                <a:lnTo>
                  <a:pt x="344" y="74"/>
                </a:lnTo>
                <a:lnTo>
                  <a:pt x="344" y="74"/>
                </a:lnTo>
                <a:lnTo>
                  <a:pt x="345" y="74"/>
                </a:lnTo>
                <a:lnTo>
                  <a:pt x="345" y="74"/>
                </a:lnTo>
                <a:lnTo>
                  <a:pt x="345" y="74"/>
                </a:lnTo>
                <a:lnTo>
                  <a:pt x="346" y="75"/>
                </a:lnTo>
                <a:lnTo>
                  <a:pt x="346" y="75"/>
                </a:lnTo>
                <a:lnTo>
                  <a:pt x="347" y="75"/>
                </a:lnTo>
                <a:lnTo>
                  <a:pt x="347" y="75"/>
                </a:lnTo>
                <a:lnTo>
                  <a:pt x="347" y="75"/>
                </a:lnTo>
                <a:lnTo>
                  <a:pt x="348" y="74"/>
                </a:lnTo>
                <a:lnTo>
                  <a:pt x="348" y="74"/>
                </a:lnTo>
                <a:lnTo>
                  <a:pt x="349" y="74"/>
                </a:lnTo>
                <a:lnTo>
                  <a:pt x="349" y="74"/>
                </a:lnTo>
                <a:lnTo>
                  <a:pt x="349" y="74"/>
                </a:lnTo>
                <a:lnTo>
                  <a:pt x="349" y="73"/>
                </a:lnTo>
                <a:lnTo>
                  <a:pt x="349" y="73"/>
                </a:lnTo>
                <a:lnTo>
                  <a:pt x="349" y="73"/>
                </a:lnTo>
                <a:lnTo>
                  <a:pt x="349" y="72"/>
                </a:lnTo>
                <a:lnTo>
                  <a:pt x="349" y="72"/>
                </a:lnTo>
                <a:lnTo>
                  <a:pt x="349" y="71"/>
                </a:lnTo>
                <a:lnTo>
                  <a:pt x="349" y="71"/>
                </a:lnTo>
                <a:lnTo>
                  <a:pt x="349" y="70"/>
                </a:lnTo>
                <a:lnTo>
                  <a:pt x="349" y="70"/>
                </a:lnTo>
                <a:lnTo>
                  <a:pt x="349" y="69"/>
                </a:lnTo>
                <a:lnTo>
                  <a:pt x="349" y="69"/>
                </a:lnTo>
                <a:lnTo>
                  <a:pt x="349" y="68"/>
                </a:lnTo>
                <a:lnTo>
                  <a:pt x="350" y="68"/>
                </a:lnTo>
                <a:lnTo>
                  <a:pt x="350" y="68"/>
                </a:lnTo>
                <a:lnTo>
                  <a:pt x="350" y="68"/>
                </a:lnTo>
                <a:lnTo>
                  <a:pt x="350" y="67"/>
                </a:lnTo>
                <a:lnTo>
                  <a:pt x="350" y="67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2" y="65"/>
                </a:lnTo>
                <a:lnTo>
                  <a:pt x="352" y="64"/>
                </a:lnTo>
                <a:lnTo>
                  <a:pt x="352" y="64"/>
                </a:lnTo>
                <a:lnTo>
                  <a:pt x="352" y="64"/>
                </a:lnTo>
                <a:lnTo>
                  <a:pt x="352" y="64"/>
                </a:lnTo>
                <a:lnTo>
                  <a:pt x="353" y="63"/>
                </a:lnTo>
                <a:lnTo>
                  <a:pt x="353" y="63"/>
                </a:lnTo>
                <a:lnTo>
                  <a:pt x="353" y="63"/>
                </a:lnTo>
                <a:lnTo>
                  <a:pt x="353" y="62"/>
                </a:lnTo>
                <a:lnTo>
                  <a:pt x="353" y="62"/>
                </a:lnTo>
                <a:lnTo>
                  <a:pt x="354" y="61"/>
                </a:lnTo>
                <a:lnTo>
                  <a:pt x="354" y="61"/>
                </a:lnTo>
                <a:lnTo>
                  <a:pt x="354" y="61"/>
                </a:lnTo>
                <a:lnTo>
                  <a:pt x="354" y="60"/>
                </a:lnTo>
                <a:lnTo>
                  <a:pt x="355" y="60"/>
                </a:lnTo>
                <a:lnTo>
                  <a:pt x="355" y="60"/>
                </a:lnTo>
                <a:lnTo>
                  <a:pt x="355" y="60"/>
                </a:lnTo>
                <a:lnTo>
                  <a:pt x="355" y="60"/>
                </a:lnTo>
                <a:lnTo>
                  <a:pt x="356" y="60"/>
                </a:lnTo>
                <a:lnTo>
                  <a:pt x="356" y="59"/>
                </a:lnTo>
                <a:lnTo>
                  <a:pt x="356" y="59"/>
                </a:lnTo>
                <a:lnTo>
                  <a:pt x="357" y="59"/>
                </a:lnTo>
                <a:lnTo>
                  <a:pt x="357" y="58"/>
                </a:lnTo>
                <a:lnTo>
                  <a:pt x="357" y="58"/>
                </a:lnTo>
                <a:lnTo>
                  <a:pt x="357" y="58"/>
                </a:lnTo>
                <a:lnTo>
                  <a:pt x="358" y="58"/>
                </a:lnTo>
                <a:lnTo>
                  <a:pt x="358" y="57"/>
                </a:lnTo>
                <a:lnTo>
                  <a:pt x="358" y="57"/>
                </a:lnTo>
                <a:lnTo>
                  <a:pt x="358" y="57"/>
                </a:lnTo>
                <a:lnTo>
                  <a:pt x="358" y="56"/>
                </a:lnTo>
                <a:lnTo>
                  <a:pt x="358" y="56"/>
                </a:lnTo>
                <a:lnTo>
                  <a:pt x="358" y="56"/>
                </a:lnTo>
                <a:lnTo>
                  <a:pt x="359" y="56"/>
                </a:lnTo>
                <a:lnTo>
                  <a:pt x="359" y="56"/>
                </a:lnTo>
                <a:lnTo>
                  <a:pt x="359" y="55"/>
                </a:lnTo>
                <a:lnTo>
                  <a:pt x="359" y="55"/>
                </a:lnTo>
                <a:lnTo>
                  <a:pt x="359" y="55"/>
                </a:lnTo>
                <a:lnTo>
                  <a:pt x="360" y="55"/>
                </a:lnTo>
                <a:lnTo>
                  <a:pt x="360" y="54"/>
                </a:lnTo>
                <a:lnTo>
                  <a:pt x="360" y="54"/>
                </a:lnTo>
                <a:lnTo>
                  <a:pt x="361" y="53"/>
                </a:lnTo>
                <a:lnTo>
                  <a:pt x="361" y="53"/>
                </a:lnTo>
                <a:lnTo>
                  <a:pt x="361" y="52"/>
                </a:lnTo>
                <a:lnTo>
                  <a:pt x="361" y="52"/>
                </a:lnTo>
                <a:lnTo>
                  <a:pt x="362" y="52"/>
                </a:lnTo>
                <a:lnTo>
                  <a:pt x="362" y="52"/>
                </a:lnTo>
                <a:lnTo>
                  <a:pt x="362" y="52"/>
                </a:lnTo>
                <a:lnTo>
                  <a:pt x="362" y="51"/>
                </a:lnTo>
                <a:lnTo>
                  <a:pt x="362" y="51"/>
                </a:lnTo>
                <a:lnTo>
                  <a:pt x="362" y="51"/>
                </a:lnTo>
                <a:lnTo>
                  <a:pt x="363" y="51"/>
                </a:lnTo>
                <a:lnTo>
                  <a:pt x="363" y="51"/>
                </a:lnTo>
                <a:lnTo>
                  <a:pt x="363" y="51"/>
                </a:lnTo>
                <a:lnTo>
                  <a:pt x="364" y="52"/>
                </a:lnTo>
                <a:lnTo>
                  <a:pt x="364" y="52"/>
                </a:lnTo>
                <a:lnTo>
                  <a:pt x="364" y="52"/>
                </a:lnTo>
                <a:lnTo>
                  <a:pt x="364" y="52"/>
                </a:lnTo>
                <a:lnTo>
                  <a:pt x="365" y="52"/>
                </a:lnTo>
                <a:lnTo>
                  <a:pt x="365" y="53"/>
                </a:lnTo>
                <a:lnTo>
                  <a:pt x="365" y="53"/>
                </a:lnTo>
                <a:lnTo>
                  <a:pt x="366" y="53"/>
                </a:lnTo>
                <a:lnTo>
                  <a:pt x="366" y="53"/>
                </a:lnTo>
                <a:lnTo>
                  <a:pt x="366" y="53"/>
                </a:lnTo>
                <a:lnTo>
                  <a:pt x="367" y="53"/>
                </a:lnTo>
                <a:lnTo>
                  <a:pt x="367" y="53"/>
                </a:lnTo>
                <a:lnTo>
                  <a:pt x="368" y="53"/>
                </a:lnTo>
                <a:lnTo>
                  <a:pt x="368" y="53"/>
                </a:lnTo>
                <a:lnTo>
                  <a:pt x="369" y="53"/>
                </a:lnTo>
                <a:lnTo>
                  <a:pt x="369" y="53"/>
                </a:lnTo>
                <a:lnTo>
                  <a:pt x="369" y="53"/>
                </a:lnTo>
                <a:lnTo>
                  <a:pt x="370" y="53"/>
                </a:lnTo>
                <a:lnTo>
                  <a:pt x="370" y="53"/>
                </a:lnTo>
                <a:lnTo>
                  <a:pt x="370" y="53"/>
                </a:lnTo>
                <a:lnTo>
                  <a:pt x="371" y="53"/>
                </a:lnTo>
                <a:lnTo>
                  <a:pt x="371" y="53"/>
                </a:lnTo>
                <a:lnTo>
                  <a:pt x="372" y="53"/>
                </a:lnTo>
                <a:lnTo>
                  <a:pt x="372" y="53"/>
                </a:lnTo>
                <a:lnTo>
                  <a:pt x="373" y="53"/>
                </a:lnTo>
                <a:lnTo>
                  <a:pt x="373" y="53"/>
                </a:lnTo>
                <a:lnTo>
                  <a:pt x="373" y="53"/>
                </a:lnTo>
                <a:lnTo>
                  <a:pt x="374" y="53"/>
                </a:lnTo>
                <a:lnTo>
                  <a:pt x="374" y="52"/>
                </a:lnTo>
                <a:lnTo>
                  <a:pt x="374" y="52"/>
                </a:lnTo>
                <a:lnTo>
                  <a:pt x="374" y="52"/>
                </a:lnTo>
                <a:lnTo>
                  <a:pt x="374" y="52"/>
                </a:lnTo>
                <a:lnTo>
                  <a:pt x="375" y="51"/>
                </a:lnTo>
                <a:lnTo>
                  <a:pt x="375" y="51"/>
                </a:lnTo>
                <a:lnTo>
                  <a:pt x="376" y="51"/>
                </a:lnTo>
                <a:lnTo>
                  <a:pt x="376" y="51"/>
                </a:lnTo>
                <a:lnTo>
                  <a:pt x="376" y="51"/>
                </a:lnTo>
                <a:lnTo>
                  <a:pt x="377" y="51"/>
                </a:lnTo>
                <a:lnTo>
                  <a:pt x="377" y="51"/>
                </a:lnTo>
                <a:lnTo>
                  <a:pt x="378" y="51"/>
                </a:lnTo>
                <a:lnTo>
                  <a:pt x="378" y="51"/>
                </a:lnTo>
                <a:lnTo>
                  <a:pt x="378" y="51"/>
                </a:lnTo>
                <a:lnTo>
                  <a:pt x="379" y="50"/>
                </a:lnTo>
                <a:lnTo>
                  <a:pt x="379" y="50"/>
                </a:lnTo>
                <a:lnTo>
                  <a:pt x="379" y="50"/>
                </a:lnTo>
                <a:lnTo>
                  <a:pt x="380" y="50"/>
                </a:lnTo>
                <a:lnTo>
                  <a:pt x="380" y="50"/>
                </a:lnTo>
                <a:lnTo>
                  <a:pt x="381" y="50"/>
                </a:lnTo>
                <a:lnTo>
                  <a:pt x="381" y="50"/>
                </a:lnTo>
                <a:lnTo>
                  <a:pt x="382" y="50"/>
                </a:lnTo>
                <a:lnTo>
                  <a:pt x="382" y="50"/>
                </a:lnTo>
                <a:lnTo>
                  <a:pt x="382" y="50"/>
                </a:lnTo>
                <a:lnTo>
                  <a:pt x="383" y="50"/>
                </a:lnTo>
                <a:lnTo>
                  <a:pt x="383" y="50"/>
                </a:lnTo>
                <a:lnTo>
                  <a:pt x="384" y="50"/>
                </a:lnTo>
                <a:lnTo>
                  <a:pt x="384" y="50"/>
                </a:lnTo>
                <a:lnTo>
                  <a:pt x="384" y="50"/>
                </a:lnTo>
                <a:lnTo>
                  <a:pt x="385" y="51"/>
                </a:lnTo>
                <a:lnTo>
                  <a:pt x="385" y="51"/>
                </a:lnTo>
                <a:lnTo>
                  <a:pt x="386" y="51"/>
                </a:lnTo>
                <a:lnTo>
                  <a:pt x="386" y="51"/>
                </a:lnTo>
                <a:lnTo>
                  <a:pt x="387" y="51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8" y="52"/>
                </a:lnTo>
                <a:lnTo>
                  <a:pt x="388" y="52"/>
                </a:lnTo>
                <a:lnTo>
                  <a:pt x="389" y="52"/>
                </a:lnTo>
                <a:lnTo>
                  <a:pt x="389" y="51"/>
                </a:lnTo>
                <a:lnTo>
                  <a:pt x="389" y="51"/>
                </a:lnTo>
                <a:lnTo>
                  <a:pt x="389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1" y="52"/>
                </a:lnTo>
                <a:lnTo>
                  <a:pt x="391" y="52"/>
                </a:lnTo>
                <a:lnTo>
                  <a:pt x="391" y="52"/>
                </a:lnTo>
                <a:lnTo>
                  <a:pt x="392" y="52"/>
                </a:lnTo>
                <a:lnTo>
                  <a:pt x="392" y="52"/>
                </a:lnTo>
                <a:lnTo>
                  <a:pt x="393" y="52"/>
                </a:lnTo>
                <a:lnTo>
                  <a:pt x="393" y="52"/>
                </a:lnTo>
                <a:lnTo>
                  <a:pt x="393" y="51"/>
                </a:lnTo>
                <a:lnTo>
                  <a:pt x="394" y="51"/>
                </a:lnTo>
                <a:lnTo>
                  <a:pt x="394" y="51"/>
                </a:lnTo>
                <a:lnTo>
                  <a:pt x="395" y="51"/>
                </a:lnTo>
                <a:lnTo>
                  <a:pt x="395" y="50"/>
                </a:lnTo>
                <a:lnTo>
                  <a:pt x="395" y="50"/>
                </a:lnTo>
                <a:lnTo>
                  <a:pt x="395" y="50"/>
                </a:lnTo>
                <a:lnTo>
                  <a:pt x="395" y="49"/>
                </a:lnTo>
                <a:lnTo>
                  <a:pt x="395" y="49"/>
                </a:lnTo>
                <a:lnTo>
                  <a:pt x="395" y="49"/>
                </a:lnTo>
                <a:lnTo>
                  <a:pt x="396" y="49"/>
                </a:lnTo>
                <a:lnTo>
                  <a:pt x="396" y="48"/>
                </a:lnTo>
                <a:lnTo>
                  <a:pt x="396" y="48"/>
                </a:lnTo>
                <a:lnTo>
                  <a:pt x="397" y="48"/>
                </a:lnTo>
                <a:lnTo>
                  <a:pt x="397" y="47"/>
                </a:lnTo>
                <a:lnTo>
                  <a:pt x="397" y="47"/>
                </a:lnTo>
                <a:lnTo>
                  <a:pt x="398" y="47"/>
                </a:lnTo>
                <a:lnTo>
                  <a:pt x="398" y="46"/>
                </a:lnTo>
                <a:lnTo>
                  <a:pt x="398" y="46"/>
                </a:lnTo>
                <a:lnTo>
                  <a:pt x="398" y="45"/>
                </a:lnTo>
                <a:lnTo>
                  <a:pt x="399" y="45"/>
                </a:lnTo>
                <a:lnTo>
                  <a:pt x="399" y="45"/>
                </a:lnTo>
                <a:lnTo>
                  <a:pt x="399" y="44"/>
                </a:lnTo>
                <a:lnTo>
                  <a:pt x="399" y="44"/>
                </a:lnTo>
                <a:lnTo>
                  <a:pt x="399" y="44"/>
                </a:lnTo>
                <a:lnTo>
                  <a:pt x="399" y="44"/>
                </a:lnTo>
                <a:lnTo>
                  <a:pt x="399" y="43"/>
                </a:lnTo>
                <a:lnTo>
                  <a:pt x="400" y="43"/>
                </a:lnTo>
                <a:lnTo>
                  <a:pt x="400" y="43"/>
                </a:lnTo>
                <a:lnTo>
                  <a:pt x="401" y="43"/>
                </a:lnTo>
                <a:lnTo>
                  <a:pt x="401" y="43"/>
                </a:lnTo>
                <a:lnTo>
                  <a:pt x="401" y="43"/>
                </a:lnTo>
                <a:lnTo>
                  <a:pt x="401" y="43"/>
                </a:lnTo>
                <a:lnTo>
                  <a:pt x="401" y="43"/>
                </a:lnTo>
                <a:lnTo>
                  <a:pt x="401" y="42"/>
                </a:lnTo>
                <a:lnTo>
                  <a:pt x="402" y="42"/>
                </a:lnTo>
                <a:lnTo>
                  <a:pt x="402" y="42"/>
                </a:lnTo>
                <a:lnTo>
                  <a:pt x="403" y="41"/>
                </a:lnTo>
                <a:lnTo>
                  <a:pt x="403" y="41"/>
                </a:lnTo>
                <a:lnTo>
                  <a:pt x="403" y="40"/>
                </a:lnTo>
                <a:lnTo>
                  <a:pt x="403" y="40"/>
                </a:lnTo>
                <a:lnTo>
                  <a:pt x="403" y="40"/>
                </a:lnTo>
                <a:lnTo>
                  <a:pt x="404" y="40"/>
                </a:lnTo>
                <a:lnTo>
                  <a:pt x="404" y="39"/>
                </a:lnTo>
                <a:lnTo>
                  <a:pt x="404" y="39"/>
                </a:lnTo>
                <a:lnTo>
                  <a:pt x="404" y="39"/>
                </a:lnTo>
                <a:lnTo>
                  <a:pt x="405" y="39"/>
                </a:lnTo>
                <a:lnTo>
                  <a:pt x="405" y="39"/>
                </a:lnTo>
                <a:lnTo>
                  <a:pt x="405" y="40"/>
                </a:lnTo>
                <a:lnTo>
                  <a:pt x="405" y="40"/>
                </a:lnTo>
                <a:lnTo>
                  <a:pt x="405" y="40"/>
                </a:lnTo>
                <a:lnTo>
                  <a:pt x="405" y="41"/>
                </a:lnTo>
                <a:lnTo>
                  <a:pt x="406" y="41"/>
                </a:lnTo>
                <a:lnTo>
                  <a:pt x="406" y="41"/>
                </a:lnTo>
                <a:lnTo>
                  <a:pt x="406" y="41"/>
                </a:lnTo>
                <a:lnTo>
                  <a:pt x="407" y="41"/>
                </a:lnTo>
                <a:lnTo>
                  <a:pt x="407" y="41"/>
                </a:lnTo>
                <a:lnTo>
                  <a:pt x="407" y="41"/>
                </a:lnTo>
                <a:lnTo>
                  <a:pt x="408" y="41"/>
                </a:lnTo>
                <a:lnTo>
                  <a:pt x="408" y="41"/>
                </a:lnTo>
                <a:lnTo>
                  <a:pt x="409" y="41"/>
                </a:lnTo>
                <a:lnTo>
                  <a:pt x="409" y="42"/>
                </a:lnTo>
                <a:lnTo>
                  <a:pt x="410" y="42"/>
                </a:lnTo>
                <a:lnTo>
                  <a:pt x="410" y="42"/>
                </a:lnTo>
                <a:lnTo>
                  <a:pt x="411" y="42"/>
                </a:lnTo>
                <a:lnTo>
                  <a:pt x="411" y="42"/>
                </a:lnTo>
                <a:lnTo>
                  <a:pt x="411" y="42"/>
                </a:lnTo>
                <a:lnTo>
                  <a:pt x="412" y="42"/>
                </a:lnTo>
                <a:lnTo>
                  <a:pt x="412" y="42"/>
                </a:lnTo>
                <a:lnTo>
                  <a:pt x="412" y="43"/>
                </a:lnTo>
                <a:lnTo>
                  <a:pt x="412" y="43"/>
                </a:lnTo>
                <a:lnTo>
                  <a:pt x="412" y="43"/>
                </a:lnTo>
                <a:lnTo>
                  <a:pt x="412" y="43"/>
                </a:lnTo>
                <a:lnTo>
                  <a:pt x="412" y="43"/>
                </a:lnTo>
                <a:lnTo>
                  <a:pt x="413" y="43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4" y="44"/>
                </a:lnTo>
                <a:lnTo>
                  <a:pt x="414" y="44"/>
                </a:lnTo>
                <a:lnTo>
                  <a:pt x="414" y="44"/>
                </a:lnTo>
                <a:lnTo>
                  <a:pt x="414" y="45"/>
                </a:lnTo>
                <a:lnTo>
                  <a:pt x="415" y="45"/>
                </a:lnTo>
                <a:lnTo>
                  <a:pt x="415" y="45"/>
                </a:lnTo>
                <a:lnTo>
                  <a:pt x="415" y="45"/>
                </a:lnTo>
                <a:lnTo>
                  <a:pt x="416" y="45"/>
                </a:lnTo>
                <a:lnTo>
                  <a:pt x="416" y="45"/>
                </a:lnTo>
                <a:lnTo>
                  <a:pt x="416" y="45"/>
                </a:lnTo>
                <a:lnTo>
                  <a:pt x="417" y="44"/>
                </a:lnTo>
                <a:lnTo>
                  <a:pt x="417" y="44"/>
                </a:lnTo>
                <a:lnTo>
                  <a:pt x="417" y="44"/>
                </a:lnTo>
                <a:lnTo>
                  <a:pt x="418" y="44"/>
                </a:lnTo>
                <a:lnTo>
                  <a:pt x="418" y="44"/>
                </a:lnTo>
                <a:lnTo>
                  <a:pt x="418" y="44"/>
                </a:lnTo>
                <a:lnTo>
                  <a:pt x="419" y="44"/>
                </a:lnTo>
                <a:lnTo>
                  <a:pt x="419" y="43"/>
                </a:lnTo>
                <a:lnTo>
                  <a:pt x="420" y="43"/>
                </a:lnTo>
                <a:lnTo>
                  <a:pt x="420" y="43"/>
                </a:lnTo>
                <a:lnTo>
                  <a:pt x="420" y="43"/>
                </a:lnTo>
                <a:lnTo>
                  <a:pt x="421" y="43"/>
                </a:lnTo>
                <a:lnTo>
                  <a:pt x="421" y="43"/>
                </a:lnTo>
                <a:lnTo>
                  <a:pt x="422" y="43"/>
                </a:lnTo>
                <a:lnTo>
                  <a:pt x="422" y="43"/>
                </a:lnTo>
                <a:lnTo>
                  <a:pt x="422" y="43"/>
                </a:lnTo>
                <a:lnTo>
                  <a:pt x="423" y="43"/>
                </a:lnTo>
                <a:lnTo>
                  <a:pt x="423" y="43"/>
                </a:lnTo>
                <a:lnTo>
                  <a:pt x="424" y="43"/>
                </a:lnTo>
                <a:lnTo>
                  <a:pt x="424" y="43"/>
                </a:lnTo>
                <a:lnTo>
                  <a:pt x="424" y="43"/>
                </a:lnTo>
                <a:lnTo>
                  <a:pt x="425" y="43"/>
                </a:lnTo>
                <a:lnTo>
                  <a:pt x="425" y="43"/>
                </a:lnTo>
                <a:lnTo>
                  <a:pt x="426" y="43"/>
                </a:lnTo>
                <a:lnTo>
                  <a:pt x="426" y="43"/>
                </a:lnTo>
                <a:lnTo>
                  <a:pt x="426" y="44"/>
                </a:lnTo>
                <a:lnTo>
                  <a:pt x="427" y="44"/>
                </a:lnTo>
                <a:lnTo>
                  <a:pt x="427" y="44"/>
                </a:lnTo>
                <a:lnTo>
                  <a:pt x="428" y="44"/>
                </a:lnTo>
                <a:lnTo>
                  <a:pt x="428" y="44"/>
                </a:lnTo>
                <a:lnTo>
                  <a:pt x="428" y="44"/>
                </a:lnTo>
                <a:lnTo>
                  <a:pt x="429" y="44"/>
                </a:lnTo>
                <a:lnTo>
                  <a:pt x="429" y="44"/>
                </a:lnTo>
                <a:lnTo>
                  <a:pt x="429" y="43"/>
                </a:lnTo>
                <a:lnTo>
                  <a:pt x="430" y="43"/>
                </a:lnTo>
                <a:lnTo>
                  <a:pt x="430" y="43"/>
                </a:lnTo>
                <a:lnTo>
                  <a:pt x="430" y="43"/>
                </a:lnTo>
                <a:lnTo>
                  <a:pt x="430" y="43"/>
                </a:lnTo>
                <a:lnTo>
                  <a:pt x="431" y="43"/>
                </a:lnTo>
                <a:lnTo>
                  <a:pt x="431" y="43"/>
                </a:lnTo>
                <a:lnTo>
                  <a:pt x="431" y="42"/>
                </a:lnTo>
                <a:lnTo>
                  <a:pt x="432" y="42"/>
                </a:lnTo>
                <a:lnTo>
                  <a:pt x="432" y="42"/>
                </a:lnTo>
                <a:lnTo>
                  <a:pt x="432" y="42"/>
                </a:lnTo>
                <a:lnTo>
                  <a:pt x="433" y="42"/>
                </a:lnTo>
                <a:lnTo>
                  <a:pt x="433" y="42"/>
                </a:lnTo>
                <a:lnTo>
                  <a:pt x="433" y="42"/>
                </a:lnTo>
                <a:lnTo>
                  <a:pt x="434" y="42"/>
                </a:lnTo>
                <a:lnTo>
                  <a:pt x="434" y="42"/>
                </a:lnTo>
                <a:lnTo>
                  <a:pt x="435" y="42"/>
                </a:lnTo>
                <a:lnTo>
                  <a:pt x="435" y="42"/>
                </a:lnTo>
                <a:lnTo>
                  <a:pt x="436" y="42"/>
                </a:lnTo>
                <a:lnTo>
                  <a:pt x="436" y="42"/>
                </a:lnTo>
                <a:lnTo>
                  <a:pt x="436" y="42"/>
                </a:lnTo>
                <a:lnTo>
                  <a:pt x="436" y="41"/>
                </a:lnTo>
                <a:lnTo>
                  <a:pt x="437" y="41"/>
                </a:lnTo>
                <a:lnTo>
                  <a:pt x="437" y="41"/>
                </a:lnTo>
                <a:lnTo>
                  <a:pt x="438" y="41"/>
                </a:lnTo>
                <a:lnTo>
                  <a:pt x="438" y="41"/>
                </a:lnTo>
                <a:lnTo>
                  <a:pt x="439" y="41"/>
                </a:lnTo>
                <a:lnTo>
                  <a:pt x="439" y="41"/>
                </a:lnTo>
                <a:lnTo>
                  <a:pt x="439" y="41"/>
                </a:lnTo>
                <a:lnTo>
                  <a:pt x="440" y="41"/>
                </a:lnTo>
                <a:lnTo>
                  <a:pt x="440" y="41"/>
                </a:lnTo>
                <a:lnTo>
                  <a:pt x="441" y="41"/>
                </a:lnTo>
                <a:lnTo>
                  <a:pt x="441" y="40"/>
                </a:lnTo>
                <a:lnTo>
                  <a:pt x="441" y="40"/>
                </a:lnTo>
                <a:lnTo>
                  <a:pt x="441" y="40"/>
                </a:lnTo>
                <a:lnTo>
                  <a:pt x="442" y="40"/>
                </a:lnTo>
                <a:lnTo>
                  <a:pt x="442" y="39"/>
                </a:lnTo>
                <a:lnTo>
                  <a:pt x="442" y="39"/>
                </a:lnTo>
                <a:lnTo>
                  <a:pt x="442" y="39"/>
                </a:lnTo>
                <a:lnTo>
                  <a:pt x="443" y="39"/>
                </a:lnTo>
                <a:lnTo>
                  <a:pt x="443" y="38"/>
                </a:lnTo>
                <a:lnTo>
                  <a:pt x="443" y="38"/>
                </a:lnTo>
                <a:lnTo>
                  <a:pt x="443" y="38"/>
                </a:lnTo>
                <a:lnTo>
                  <a:pt x="443" y="37"/>
                </a:lnTo>
                <a:lnTo>
                  <a:pt x="444" y="37"/>
                </a:lnTo>
                <a:lnTo>
                  <a:pt x="444" y="36"/>
                </a:lnTo>
                <a:lnTo>
                  <a:pt x="444" y="36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5" y="35"/>
                </a:lnTo>
                <a:lnTo>
                  <a:pt x="445" y="34"/>
                </a:lnTo>
                <a:lnTo>
                  <a:pt x="445" y="34"/>
                </a:lnTo>
                <a:lnTo>
                  <a:pt x="445" y="34"/>
                </a:lnTo>
                <a:lnTo>
                  <a:pt x="445" y="34"/>
                </a:lnTo>
                <a:lnTo>
                  <a:pt x="445" y="33"/>
                </a:lnTo>
                <a:lnTo>
                  <a:pt x="446" y="33"/>
                </a:lnTo>
                <a:lnTo>
                  <a:pt x="446" y="33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1"/>
                </a:lnTo>
                <a:lnTo>
                  <a:pt x="447" y="31"/>
                </a:lnTo>
                <a:lnTo>
                  <a:pt x="447" y="31"/>
                </a:lnTo>
                <a:lnTo>
                  <a:pt x="447" y="30"/>
                </a:lnTo>
                <a:lnTo>
                  <a:pt x="447" y="30"/>
                </a:lnTo>
                <a:lnTo>
                  <a:pt x="447" y="29"/>
                </a:lnTo>
                <a:lnTo>
                  <a:pt x="447" y="29"/>
                </a:lnTo>
                <a:lnTo>
                  <a:pt x="447" y="28"/>
                </a:lnTo>
                <a:lnTo>
                  <a:pt x="447" y="28"/>
                </a:lnTo>
                <a:lnTo>
                  <a:pt x="447" y="27"/>
                </a:lnTo>
                <a:lnTo>
                  <a:pt x="447" y="27"/>
                </a:lnTo>
                <a:lnTo>
                  <a:pt x="448" y="27"/>
                </a:lnTo>
                <a:lnTo>
                  <a:pt x="448" y="27"/>
                </a:lnTo>
                <a:lnTo>
                  <a:pt x="448" y="26"/>
                </a:lnTo>
                <a:lnTo>
                  <a:pt x="448" y="26"/>
                </a:lnTo>
                <a:lnTo>
                  <a:pt x="448" y="25"/>
                </a:lnTo>
                <a:lnTo>
                  <a:pt x="448" y="25"/>
                </a:lnTo>
                <a:lnTo>
                  <a:pt x="448" y="24"/>
                </a:lnTo>
                <a:lnTo>
                  <a:pt x="448" y="24"/>
                </a:lnTo>
                <a:lnTo>
                  <a:pt x="448" y="23"/>
                </a:lnTo>
                <a:lnTo>
                  <a:pt x="448" y="23"/>
                </a:lnTo>
                <a:lnTo>
                  <a:pt x="448" y="23"/>
                </a:lnTo>
                <a:lnTo>
                  <a:pt x="448" y="23"/>
                </a:lnTo>
                <a:lnTo>
                  <a:pt x="448" y="22"/>
                </a:lnTo>
                <a:lnTo>
                  <a:pt x="448" y="22"/>
                </a:lnTo>
                <a:lnTo>
                  <a:pt x="448" y="21"/>
                </a:lnTo>
                <a:lnTo>
                  <a:pt x="448" y="21"/>
                </a:lnTo>
                <a:lnTo>
                  <a:pt x="448" y="21"/>
                </a:lnTo>
                <a:lnTo>
                  <a:pt x="448" y="20"/>
                </a:lnTo>
                <a:lnTo>
                  <a:pt x="448" y="20"/>
                </a:lnTo>
                <a:lnTo>
                  <a:pt x="449" y="20"/>
                </a:lnTo>
                <a:lnTo>
                  <a:pt x="449" y="19"/>
                </a:lnTo>
                <a:lnTo>
                  <a:pt x="449" y="19"/>
                </a:lnTo>
                <a:lnTo>
                  <a:pt x="449" y="19"/>
                </a:lnTo>
                <a:lnTo>
                  <a:pt x="449" y="19"/>
                </a:lnTo>
                <a:lnTo>
                  <a:pt x="449" y="19"/>
                </a:lnTo>
                <a:lnTo>
                  <a:pt x="449" y="18"/>
                </a:lnTo>
                <a:lnTo>
                  <a:pt x="450" y="18"/>
                </a:lnTo>
                <a:lnTo>
                  <a:pt x="450" y="18"/>
                </a:lnTo>
                <a:lnTo>
                  <a:pt x="450" y="18"/>
                </a:lnTo>
                <a:lnTo>
                  <a:pt x="451" y="18"/>
                </a:lnTo>
                <a:lnTo>
                  <a:pt x="451" y="18"/>
                </a:lnTo>
                <a:lnTo>
                  <a:pt x="452" y="18"/>
                </a:lnTo>
                <a:lnTo>
                  <a:pt x="452" y="17"/>
                </a:lnTo>
                <a:lnTo>
                  <a:pt x="452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4" y="17"/>
                </a:lnTo>
                <a:lnTo>
                  <a:pt x="454" y="16"/>
                </a:lnTo>
                <a:lnTo>
                  <a:pt x="454" y="16"/>
                </a:lnTo>
                <a:lnTo>
                  <a:pt x="454" y="15"/>
                </a:lnTo>
                <a:lnTo>
                  <a:pt x="455" y="15"/>
                </a:lnTo>
                <a:lnTo>
                  <a:pt x="455" y="15"/>
                </a:lnTo>
                <a:lnTo>
                  <a:pt x="455" y="15"/>
                </a:lnTo>
                <a:lnTo>
                  <a:pt x="455" y="14"/>
                </a:lnTo>
                <a:lnTo>
                  <a:pt x="455" y="14"/>
                </a:lnTo>
                <a:lnTo>
                  <a:pt x="456" y="14"/>
                </a:lnTo>
                <a:lnTo>
                  <a:pt x="456" y="14"/>
                </a:lnTo>
                <a:lnTo>
                  <a:pt x="456" y="13"/>
                </a:lnTo>
                <a:lnTo>
                  <a:pt x="456" y="13"/>
                </a:lnTo>
                <a:lnTo>
                  <a:pt x="457" y="12"/>
                </a:lnTo>
                <a:lnTo>
                  <a:pt x="457" y="12"/>
                </a:lnTo>
                <a:lnTo>
                  <a:pt x="457" y="12"/>
                </a:lnTo>
                <a:lnTo>
                  <a:pt x="457" y="12"/>
                </a:lnTo>
                <a:lnTo>
                  <a:pt x="457" y="11"/>
                </a:lnTo>
                <a:lnTo>
                  <a:pt x="457" y="11"/>
                </a:lnTo>
                <a:lnTo>
                  <a:pt x="457" y="11"/>
                </a:lnTo>
                <a:lnTo>
                  <a:pt x="458" y="11"/>
                </a:lnTo>
                <a:lnTo>
                  <a:pt x="458" y="10"/>
                </a:lnTo>
                <a:lnTo>
                  <a:pt x="458" y="10"/>
                </a:lnTo>
                <a:lnTo>
                  <a:pt x="458" y="10"/>
                </a:lnTo>
                <a:lnTo>
                  <a:pt x="459" y="10"/>
                </a:lnTo>
                <a:lnTo>
                  <a:pt x="459" y="9"/>
                </a:lnTo>
                <a:lnTo>
                  <a:pt x="459" y="9"/>
                </a:lnTo>
                <a:lnTo>
                  <a:pt x="459" y="9"/>
                </a:lnTo>
                <a:lnTo>
                  <a:pt x="460" y="9"/>
                </a:lnTo>
                <a:lnTo>
                  <a:pt x="460" y="8"/>
                </a:lnTo>
                <a:lnTo>
                  <a:pt x="460" y="8"/>
                </a:lnTo>
                <a:lnTo>
                  <a:pt x="460" y="8"/>
                </a:lnTo>
                <a:lnTo>
                  <a:pt x="461" y="8"/>
                </a:lnTo>
                <a:lnTo>
                  <a:pt x="460" y="8"/>
                </a:lnTo>
                <a:lnTo>
                  <a:pt x="460" y="9"/>
                </a:lnTo>
                <a:lnTo>
                  <a:pt x="460" y="10"/>
                </a:lnTo>
                <a:lnTo>
                  <a:pt x="459" y="10"/>
                </a:lnTo>
                <a:lnTo>
                  <a:pt x="459" y="11"/>
                </a:lnTo>
                <a:lnTo>
                  <a:pt x="458" y="12"/>
                </a:lnTo>
                <a:lnTo>
                  <a:pt x="458" y="13"/>
                </a:lnTo>
                <a:lnTo>
                  <a:pt x="459" y="14"/>
                </a:lnTo>
                <a:lnTo>
                  <a:pt x="459" y="14"/>
                </a:lnTo>
                <a:lnTo>
                  <a:pt x="459" y="15"/>
                </a:lnTo>
                <a:lnTo>
                  <a:pt x="459" y="16"/>
                </a:lnTo>
                <a:lnTo>
                  <a:pt x="460" y="16"/>
                </a:lnTo>
                <a:lnTo>
                  <a:pt x="460" y="17"/>
                </a:lnTo>
                <a:lnTo>
                  <a:pt x="461" y="17"/>
                </a:lnTo>
                <a:lnTo>
                  <a:pt x="461" y="17"/>
                </a:lnTo>
                <a:lnTo>
                  <a:pt x="461" y="18"/>
                </a:lnTo>
                <a:lnTo>
                  <a:pt x="462" y="18"/>
                </a:lnTo>
                <a:lnTo>
                  <a:pt x="462" y="18"/>
                </a:lnTo>
                <a:lnTo>
                  <a:pt x="463" y="19"/>
                </a:lnTo>
                <a:lnTo>
                  <a:pt x="463" y="19"/>
                </a:lnTo>
                <a:lnTo>
                  <a:pt x="463" y="19"/>
                </a:lnTo>
                <a:lnTo>
                  <a:pt x="464" y="20"/>
                </a:lnTo>
                <a:lnTo>
                  <a:pt x="464" y="21"/>
                </a:lnTo>
                <a:lnTo>
                  <a:pt x="464" y="21"/>
                </a:lnTo>
                <a:lnTo>
                  <a:pt x="464" y="22"/>
                </a:lnTo>
                <a:lnTo>
                  <a:pt x="465" y="22"/>
                </a:lnTo>
                <a:lnTo>
                  <a:pt x="465" y="23"/>
                </a:lnTo>
                <a:lnTo>
                  <a:pt x="465" y="23"/>
                </a:lnTo>
                <a:lnTo>
                  <a:pt x="466" y="23"/>
                </a:lnTo>
                <a:lnTo>
                  <a:pt x="466" y="24"/>
                </a:lnTo>
                <a:lnTo>
                  <a:pt x="466" y="25"/>
                </a:lnTo>
                <a:lnTo>
                  <a:pt x="467" y="26"/>
                </a:lnTo>
                <a:lnTo>
                  <a:pt x="467" y="27"/>
                </a:lnTo>
                <a:lnTo>
                  <a:pt x="467" y="27"/>
                </a:lnTo>
                <a:lnTo>
                  <a:pt x="467" y="28"/>
                </a:lnTo>
                <a:lnTo>
                  <a:pt x="468" y="29"/>
                </a:lnTo>
                <a:lnTo>
                  <a:pt x="468" y="29"/>
                </a:lnTo>
                <a:lnTo>
                  <a:pt x="468" y="30"/>
                </a:lnTo>
                <a:lnTo>
                  <a:pt x="468" y="31"/>
                </a:lnTo>
                <a:lnTo>
                  <a:pt x="468" y="31"/>
                </a:lnTo>
                <a:lnTo>
                  <a:pt x="468" y="31"/>
                </a:lnTo>
                <a:lnTo>
                  <a:pt x="468" y="32"/>
                </a:lnTo>
                <a:lnTo>
                  <a:pt x="468" y="32"/>
                </a:lnTo>
                <a:lnTo>
                  <a:pt x="468" y="33"/>
                </a:lnTo>
                <a:lnTo>
                  <a:pt x="468" y="33"/>
                </a:lnTo>
                <a:lnTo>
                  <a:pt x="467" y="33"/>
                </a:lnTo>
                <a:lnTo>
                  <a:pt x="467" y="34"/>
                </a:lnTo>
                <a:lnTo>
                  <a:pt x="467" y="34"/>
                </a:lnTo>
                <a:lnTo>
                  <a:pt x="467" y="35"/>
                </a:lnTo>
                <a:lnTo>
                  <a:pt x="467" y="35"/>
                </a:lnTo>
                <a:lnTo>
                  <a:pt x="467" y="36"/>
                </a:lnTo>
                <a:lnTo>
                  <a:pt x="467" y="37"/>
                </a:lnTo>
                <a:lnTo>
                  <a:pt x="467" y="37"/>
                </a:lnTo>
                <a:lnTo>
                  <a:pt x="467" y="38"/>
                </a:lnTo>
                <a:lnTo>
                  <a:pt x="467" y="39"/>
                </a:lnTo>
                <a:lnTo>
                  <a:pt x="467" y="40"/>
                </a:lnTo>
                <a:lnTo>
                  <a:pt x="466" y="41"/>
                </a:lnTo>
                <a:lnTo>
                  <a:pt x="466" y="41"/>
                </a:lnTo>
                <a:lnTo>
                  <a:pt x="466" y="42"/>
                </a:lnTo>
                <a:lnTo>
                  <a:pt x="465" y="42"/>
                </a:lnTo>
                <a:lnTo>
                  <a:pt x="465" y="43"/>
                </a:lnTo>
                <a:lnTo>
                  <a:pt x="465" y="43"/>
                </a:lnTo>
                <a:lnTo>
                  <a:pt x="464" y="43"/>
                </a:lnTo>
                <a:lnTo>
                  <a:pt x="464" y="44"/>
                </a:lnTo>
                <a:lnTo>
                  <a:pt x="464" y="44"/>
                </a:lnTo>
                <a:lnTo>
                  <a:pt x="463" y="44"/>
                </a:lnTo>
                <a:lnTo>
                  <a:pt x="462" y="45"/>
                </a:lnTo>
                <a:lnTo>
                  <a:pt x="462" y="46"/>
                </a:lnTo>
                <a:lnTo>
                  <a:pt x="461" y="46"/>
                </a:lnTo>
                <a:lnTo>
                  <a:pt x="461" y="46"/>
                </a:lnTo>
                <a:lnTo>
                  <a:pt x="461" y="47"/>
                </a:lnTo>
                <a:lnTo>
                  <a:pt x="461" y="48"/>
                </a:lnTo>
                <a:lnTo>
                  <a:pt x="460" y="49"/>
                </a:lnTo>
                <a:lnTo>
                  <a:pt x="460" y="50"/>
                </a:lnTo>
                <a:lnTo>
                  <a:pt x="460" y="51"/>
                </a:lnTo>
                <a:lnTo>
                  <a:pt x="460" y="52"/>
                </a:lnTo>
                <a:lnTo>
                  <a:pt x="460" y="52"/>
                </a:lnTo>
                <a:lnTo>
                  <a:pt x="460" y="53"/>
                </a:lnTo>
                <a:lnTo>
                  <a:pt x="459" y="54"/>
                </a:lnTo>
                <a:lnTo>
                  <a:pt x="458" y="54"/>
                </a:lnTo>
                <a:lnTo>
                  <a:pt x="457" y="55"/>
                </a:lnTo>
                <a:lnTo>
                  <a:pt x="457" y="56"/>
                </a:lnTo>
                <a:lnTo>
                  <a:pt x="457" y="56"/>
                </a:lnTo>
                <a:lnTo>
                  <a:pt x="457" y="56"/>
                </a:lnTo>
                <a:lnTo>
                  <a:pt x="457" y="57"/>
                </a:lnTo>
                <a:lnTo>
                  <a:pt x="457" y="59"/>
                </a:lnTo>
                <a:lnTo>
                  <a:pt x="456" y="59"/>
                </a:lnTo>
                <a:lnTo>
                  <a:pt x="456" y="60"/>
                </a:lnTo>
                <a:lnTo>
                  <a:pt x="456" y="60"/>
                </a:lnTo>
                <a:lnTo>
                  <a:pt x="455" y="60"/>
                </a:lnTo>
                <a:lnTo>
                  <a:pt x="455" y="60"/>
                </a:lnTo>
                <a:lnTo>
                  <a:pt x="455" y="61"/>
                </a:lnTo>
                <a:lnTo>
                  <a:pt x="454" y="61"/>
                </a:lnTo>
                <a:lnTo>
                  <a:pt x="454" y="61"/>
                </a:lnTo>
                <a:lnTo>
                  <a:pt x="454" y="61"/>
                </a:lnTo>
                <a:lnTo>
                  <a:pt x="454" y="61"/>
                </a:lnTo>
                <a:lnTo>
                  <a:pt x="453" y="61"/>
                </a:lnTo>
                <a:lnTo>
                  <a:pt x="453" y="62"/>
                </a:lnTo>
                <a:lnTo>
                  <a:pt x="453" y="62"/>
                </a:lnTo>
                <a:lnTo>
                  <a:pt x="452" y="62"/>
                </a:lnTo>
                <a:lnTo>
                  <a:pt x="452" y="62"/>
                </a:lnTo>
                <a:lnTo>
                  <a:pt x="451" y="63"/>
                </a:lnTo>
                <a:lnTo>
                  <a:pt x="451" y="64"/>
                </a:lnTo>
                <a:lnTo>
                  <a:pt x="451" y="64"/>
                </a:lnTo>
                <a:lnTo>
                  <a:pt x="450" y="64"/>
                </a:lnTo>
                <a:lnTo>
                  <a:pt x="450" y="64"/>
                </a:lnTo>
                <a:lnTo>
                  <a:pt x="450" y="65"/>
                </a:lnTo>
                <a:lnTo>
                  <a:pt x="450" y="66"/>
                </a:lnTo>
                <a:lnTo>
                  <a:pt x="450" y="66"/>
                </a:lnTo>
                <a:lnTo>
                  <a:pt x="450" y="67"/>
                </a:lnTo>
                <a:lnTo>
                  <a:pt x="450" y="67"/>
                </a:lnTo>
                <a:lnTo>
                  <a:pt x="449" y="67"/>
                </a:lnTo>
                <a:lnTo>
                  <a:pt x="449" y="68"/>
                </a:lnTo>
                <a:lnTo>
                  <a:pt x="449" y="68"/>
                </a:lnTo>
                <a:lnTo>
                  <a:pt x="449" y="68"/>
                </a:lnTo>
                <a:lnTo>
                  <a:pt x="449" y="68"/>
                </a:lnTo>
                <a:lnTo>
                  <a:pt x="448" y="68"/>
                </a:lnTo>
                <a:lnTo>
                  <a:pt x="448" y="69"/>
                </a:lnTo>
                <a:lnTo>
                  <a:pt x="448" y="69"/>
                </a:lnTo>
                <a:lnTo>
                  <a:pt x="448" y="70"/>
                </a:lnTo>
                <a:lnTo>
                  <a:pt x="447" y="70"/>
                </a:lnTo>
                <a:lnTo>
                  <a:pt x="447" y="71"/>
                </a:lnTo>
                <a:lnTo>
                  <a:pt x="447" y="72"/>
                </a:lnTo>
                <a:lnTo>
                  <a:pt x="446" y="72"/>
                </a:lnTo>
                <a:lnTo>
                  <a:pt x="446" y="73"/>
                </a:lnTo>
                <a:lnTo>
                  <a:pt x="446" y="73"/>
                </a:lnTo>
                <a:lnTo>
                  <a:pt x="445" y="74"/>
                </a:lnTo>
                <a:lnTo>
                  <a:pt x="445" y="74"/>
                </a:lnTo>
                <a:lnTo>
                  <a:pt x="445" y="74"/>
                </a:lnTo>
                <a:lnTo>
                  <a:pt x="444" y="75"/>
                </a:lnTo>
                <a:lnTo>
                  <a:pt x="444" y="75"/>
                </a:lnTo>
                <a:lnTo>
                  <a:pt x="444" y="75"/>
                </a:lnTo>
                <a:lnTo>
                  <a:pt x="443" y="76"/>
                </a:lnTo>
                <a:lnTo>
                  <a:pt x="442" y="76"/>
                </a:lnTo>
                <a:lnTo>
                  <a:pt x="442" y="76"/>
                </a:lnTo>
                <a:lnTo>
                  <a:pt x="442" y="76"/>
                </a:lnTo>
                <a:lnTo>
                  <a:pt x="441" y="77"/>
                </a:lnTo>
                <a:lnTo>
                  <a:pt x="441" y="77"/>
                </a:lnTo>
                <a:lnTo>
                  <a:pt x="441" y="77"/>
                </a:lnTo>
                <a:lnTo>
                  <a:pt x="440" y="77"/>
                </a:lnTo>
                <a:lnTo>
                  <a:pt x="440" y="77"/>
                </a:lnTo>
                <a:lnTo>
                  <a:pt x="439" y="77"/>
                </a:lnTo>
                <a:lnTo>
                  <a:pt x="439" y="77"/>
                </a:lnTo>
                <a:lnTo>
                  <a:pt x="438" y="77"/>
                </a:lnTo>
                <a:lnTo>
                  <a:pt x="437" y="77"/>
                </a:lnTo>
                <a:lnTo>
                  <a:pt x="437" y="77"/>
                </a:lnTo>
                <a:lnTo>
                  <a:pt x="436" y="78"/>
                </a:lnTo>
                <a:lnTo>
                  <a:pt x="436" y="78"/>
                </a:lnTo>
                <a:lnTo>
                  <a:pt x="436" y="78"/>
                </a:lnTo>
                <a:lnTo>
                  <a:pt x="436" y="79"/>
                </a:lnTo>
                <a:lnTo>
                  <a:pt x="436" y="79"/>
                </a:lnTo>
                <a:lnTo>
                  <a:pt x="436" y="80"/>
                </a:lnTo>
                <a:lnTo>
                  <a:pt x="436" y="80"/>
                </a:lnTo>
                <a:lnTo>
                  <a:pt x="436" y="81"/>
                </a:lnTo>
                <a:lnTo>
                  <a:pt x="436" y="81"/>
                </a:lnTo>
                <a:lnTo>
                  <a:pt x="436" y="81"/>
                </a:lnTo>
                <a:lnTo>
                  <a:pt x="436" y="82"/>
                </a:lnTo>
                <a:lnTo>
                  <a:pt x="436" y="82"/>
                </a:lnTo>
                <a:lnTo>
                  <a:pt x="436" y="83"/>
                </a:lnTo>
                <a:lnTo>
                  <a:pt x="437" y="84"/>
                </a:lnTo>
                <a:lnTo>
                  <a:pt x="437" y="85"/>
                </a:lnTo>
                <a:lnTo>
                  <a:pt x="437" y="85"/>
                </a:lnTo>
                <a:lnTo>
                  <a:pt x="437" y="86"/>
                </a:lnTo>
                <a:lnTo>
                  <a:pt x="437" y="86"/>
                </a:lnTo>
                <a:lnTo>
                  <a:pt x="437" y="87"/>
                </a:lnTo>
                <a:lnTo>
                  <a:pt x="438" y="87"/>
                </a:lnTo>
                <a:lnTo>
                  <a:pt x="439" y="87"/>
                </a:lnTo>
                <a:lnTo>
                  <a:pt x="440" y="87"/>
                </a:lnTo>
                <a:lnTo>
                  <a:pt x="441" y="88"/>
                </a:lnTo>
                <a:lnTo>
                  <a:pt x="441" y="89"/>
                </a:lnTo>
                <a:lnTo>
                  <a:pt x="442" y="90"/>
                </a:lnTo>
                <a:lnTo>
                  <a:pt x="442" y="90"/>
                </a:lnTo>
                <a:lnTo>
                  <a:pt x="443" y="92"/>
                </a:lnTo>
                <a:lnTo>
                  <a:pt x="444" y="93"/>
                </a:lnTo>
                <a:lnTo>
                  <a:pt x="444" y="93"/>
                </a:lnTo>
                <a:lnTo>
                  <a:pt x="444" y="93"/>
                </a:lnTo>
                <a:lnTo>
                  <a:pt x="445" y="93"/>
                </a:lnTo>
                <a:lnTo>
                  <a:pt x="445" y="93"/>
                </a:lnTo>
                <a:lnTo>
                  <a:pt x="446" y="93"/>
                </a:lnTo>
                <a:lnTo>
                  <a:pt x="446" y="94"/>
                </a:lnTo>
                <a:lnTo>
                  <a:pt x="447" y="94"/>
                </a:lnTo>
                <a:lnTo>
                  <a:pt x="448" y="95"/>
                </a:lnTo>
                <a:lnTo>
                  <a:pt x="449" y="95"/>
                </a:lnTo>
                <a:lnTo>
                  <a:pt x="450" y="95"/>
                </a:lnTo>
                <a:lnTo>
                  <a:pt x="450" y="95"/>
                </a:lnTo>
                <a:lnTo>
                  <a:pt x="451" y="95"/>
                </a:lnTo>
                <a:lnTo>
                  <a:pt x="453" y="95"/>
                </a:lnTo>
                <a:lnTo>
                  <a:pt x="453" y="95"/>
                </a:lnTo>
                <a:lnTo>
                  <a:pt x="454" y="95"/>
                </a:lnTo>
                <a:lnTo>
                  <a:pt x="454" y="95"/>
                </a:lnTo>
                <a:lnTo>
                  <a:pt x="454" y="95"/>
                </a:lnTo>
                <a:lnTo>
                  <a:pt x="454" y="95"/>
                </a:lnTo>
                <a:lnTo>
                  <a:pt x="454" y="96"/>
                </a:lnTo>
                <a:lnTo>
                  <a:pt x="454" y="96"/>
                </a:lnTo>
                <a:lnTo>
                  <a:pt x="454" y="97"/>
                </a:lnTo>
                <a:lnTo>
                  <a:pt x="454" y="97"/>
                </a:lnTo>
                <a:lnTo>
                  <a:pt x="454" y="97"/>
                </a:lnTo>
                <a:lnTo>
                  <a:pt x="453" y="97"/>
                </a:lnTo>
                <a:lnTo>
                  <a:pt x="453" y="98"/>
                </a:lnTo>
                <a:lnTo>
                  <a:pt x="453" y="98"/>
                </a:lnTo>
                <a:lnTo>
                  <a:pt x="454" y="98"/>
                </a:lnTo>
                <a:lnTo>
                  <a:pt x="454" y="99"/>
                </a:lnTo>
                <a:lnTo>
                  <a:pt x="454" y="99"/>
                </a:lnTo>
                <a:lnTo>
                  <a:pt x="454" y="100"/>
                </a:lnTo>
                <a:lnTo>
                  <a:pt x="454" y="101"/>
                </a:lnTo>
                <a:lnTo>
                  <a:pt x="454" y="102"/>
                </a:lnTo>
                <a:lnTo>
                  <a:pt x="454" y="102"/>
                </a:lnTo>
                <a:lnTo>
                  <a:pt x="454" y="102"/>
                </a:lnTo>
                <a:lnTo>
                  <a:pt x="454" y="102"/>
                </a:lnTo>
                <a:lnTo>
                  <a:pt x="454" y="103"/>
                </a:lnTo>
                <a:lnTo>
                  <a:pt x="454" y="104"/>
                </a:lnTo>
                <a:lnTo>
                  <a:pt x="454" y="104"/>
                </a:lnTo>
                <a:lnTo>
                  <a:pt x="454" y="105"/>
                </a:lnTo>
                <a:lnTo>
                  <a:pt x="454" y="105"/>
                </a:lnTo>
                <a:lnTo>
                  <a:pt x="454" y="105"/>
                </a:lnTo>
                <a:lnTo>
                  <a:pt x="454" y="106"/>
                </a:lnTo>
                <a:lnTo>
                  <a:pt x="454" y="106"/>
                </a:lnTo>
                <a:lnTo>
                  <a:pt x="454" y="107"/>
                </a:lnTo>
                <a:lnTo>
                  <a:pt x="453" y="107"/>
                </a:lnTo>
                <a:lnTo>
                  <a:pt x="453" y="108"/>
                </a:lnTo>
                <a:lnTo>
                  <a:pt x="453" y="108"/>
                </a:lnTo>
                <a:lnTo>
                  <a:pt x="453" y="108"/>
                </a:lnTo>
                <a:lnTo>
                  <a:pt x="453" y="109"/>
                </a:lnTo>
                <a:lnTo>
                  <a:pt x="453" y="109"/>
                </a:lnTo>
                <a:lnTo>
                  <a:pt x="453" y="110"/>
                </a:lnTo>
                <a:lnTo>
                  <a:pt x="453" y="110"/>
                </a:lnTo>
                <a:lnTo>
                  <a:pt x="453" y="111"/>
                </a:lnTo>
                <a:lnTo>
                  <a:pt x="454" y="111"/>
                </a:lnTo>
                <a:lnTo>
                  <a:pt x="454" y="111"/>
                </a:lnTo>
                <a:lnTo>
                  <a:pt x="454" y="112"/>
                </a:lnTo>
                <a:lnTo>
                  <a:pt x="455" y="112"/>
                </a:lnTo>
                <a:lnTo>
                  <a:pt x="455" y="112"/>
                </a:lnTo>
                <a:lnTo>
                  <a:pt x="456" y="113"/>
                </a:lnTo>
                <a:lnTo>
                  <a:pt x="456" y="113"/>
                </a:lnTo>
                <a:lnTo>
                  <a:pt x="457" y="114"/>
                </a:lnTo>
                <a:lnTo>
                  <a:pt x="457" y="114"/>
                </a:lnTo>
                <a:lnTo>
                  <a:pt x="457" y="115"/>
                </a:lnTo>
                <a:lnTo>
                  <a:pt x="458" y="115"/>
                </a:lnTo>
                <a:lnTo>
                  <a:pt x="458" y="115"/>
                </a:lnTo>
                <a:lnTo>
                  <a:pt x="458" y="116"/>
                </a:lnTo>
                <a:lnTo>
                  <a:pt x="459" y="117"/>
                </a:lnTo>
                <a:lnTo>
                  <a:pt x="460" y="117"/>
                </a:lnTo>
                <a:lnTo>
                  <a:pt x="460" y="118"/>
                </a:lnTo>
                <a:lnTo>
                  <a:pt x="461" y="118"/>
                </a:lnTo>
                <a:lnTo>
                  <a:pt x="461" y="118"/>
                </a:lnTo>
                <a:lnTo>
                  <a:pt x="461" y="118"/>
                </a:lnTo>
                <a:lnTo>
                  <a:pt x="461" y="119"/>
                </a:lnTo>
                <a:lnTo>
                  <a:pt x="462" y="119"/>
                </a:lnTo>
                <a:lnTo>
                  <a:pt x="462" y="120"/>
                </a:lnTo>
                <a:lnTo>
                  <a:pt x="462" y="120"/>
                </a:lnTo>
                <a:lnTo>
                  <a:pt x="462" y="121"/>
                </a:lnTo>
                <a:lnTo>
                  <a:pt x="462" y="121"/>
                </a:lnTo>
                <a:lnTo>
                  <a:pt x="464" y="122"/>
                </a:lnTo>
                <a:lnTo>
                  <a:pt x="464" y="122"/>
                </a:lnTo>
                <a:lnTo>
                  <a:pt x="464" y="123"/>
                </a:lnTo>
                <a:lnTo>
                  <a:pt x="465" y="123"/>
                </a:lnTo>
                <a:lnTo>
                  <a:pt x="465" y="123"/>
                </a:lnTo>
                <a:lnTo>
                  <a:pt x="465" y="123"/>
                </a:lnTo>
                <a:lnTo>
                  <a:pt x="465" y="124"/>
                </a:lnTo>
                <a:lnTo>
                  <a:pt x="465" y="124"/>
                </a:lnTo>
                <a:lnTo>
                  <a:pt x="465" y="125"/>
                </a:lnTo>
                <a:lnTo>
                  <a:pt x="466" y="125"/>
                </a:lnTo>
                <a:lnTo>
                  <a:pt x="466" y="126"/>
                </a:lnTo>
                <a:lnTo>
                  <a:pt x="466" y="126"/>
                </a:lnTo>
                <a:lnTo>
                  <a:pt x="466" y="126"/>
                </a:lnTo>
                <a:lnTo>
                  <a:pt x="466" y="127"/>
                </a:lnTo>
                <a:lnTo>
                  <a:pt x="467" y="127"/>
                </a:lnTo>
                <a:lnTo>
                  <a:pt x="467" y="127"/>
                </a:lnTo>
                <a:lnTo>
                  <a:pt x="468" y="127"/>
                </a:lnTo>
                <a:lnTo>
                  <a:pt x="469" y="127"/>
                </a:lnTo>
                <a:lnTo>
                  <a:pt x="470" y="128"/>
                </a:lnTo>
                <a:lnTo>
                  <a:pt x="470" y="128"/>
                </a:lnTo>
                <a:lnTo>
                  <a:pt x="470" y="128"/>
                </a:lnTo>
                <a:lnTo>
                  <a:pt x="470" y="129"/>
                </a:lnTo>
                <a:lnTo>
                  <a:pt x="470" y="129"/>
                </a:lnTo>
                <a:lnTo>
                  <a:pt x="471" y="129"/>
                </a:lnTo>
                <a:lnTo>
                  <a:pt x="471" y="130"/>
                </a:lnTo>
                <a:lnTo>
                  <a:pt x="471" y="130"/>
                </a:lnTo>
                <a:lnTo>
                  <a:pt x="471" y="130"/>
                </a:lnTo>
                <a:lnTo>
                  <a:pt x="471" y="131"/>
                </a:lnTo>
                <a:lnTo>
                  <a:pt x="471" y="131"/>
                </a:lnTo>
                <a:lnTo>
                  <a:pt x="471" y="131"/>
                </a:lnTo>
                <a:lnTo>
                  <a:pt x="471" y="132"/>
                </a:lnTo>
                <a:lnTo>
                  <a:pt x="470" y="132"/>
                </a:lnTo>
                <a:lnTo>
                  <a:pt x="470" y="133"/>
                </a:lnTo>
                <a:lnTo>
                  <a:pt x="470" y="133"/>
                </a:lnTo>
                <a:lnTo>
                  <a:pt x="470" y="134"/>
                </a:lnTo>
                <a:lnTo>
                  <a:pt x="470" y="135"/>
                </a:lnTo>
                <a:lnTo>
                  <a:pt x="471" y="135"/>
                </a:lnTo>
                <a:lnTo>
                  <a:pt x="471" y="135"/>
                </a:lnTo>
                <a:lnTo>
                  <a:pt x="471" y="135"/>
                </a:lnTo>
                <a:lnTo>
                  <a:pt x="471" y="135"/>
                </a:lnTo>
                <a:lnTo>
                  <a:pt x="471" y="135"/>
                </a:lnTo>
                <a:lnTo>
                  <a:pt x="471" y="136"/>
                </a:lnTo>
                <a:lnTo>
                  <a:pt x="471" y="136"/>
                </a:lnTo>
                <a:lnTo>
                  <a:pt x="471" y="137"/>
                </a:lnTo>
                <a:lnTo>
                  <a:pt x="471" y="137"/>
                </a:lnTo>
                <a:lnTo>
                  <a:pt x="471" y="138"/>
                </a:lnTo>
                <a:lnTo>
                  <a:pt x="471" y="139"/>
                </a:lnTo>
                <a:lnTo>
                  <a:pt x="471" y="139"/>
                </a:lnTo>
                <a:lnTo>
                  <a:pt x="471" y="140"/>
                </a:lnTo>
                <a:lnTo>
                  <a:pt x="471" y="140"/>
                </a:lnTo>
                <a:lnTo>
                  <a:pt x="471" y="140"/>
                </a:lnTo>
                <a:lnTo>
                  <a:pt x="471" y="141"/>
                </a:lnTo>
                <a:lnTo>
                  <a:pt x="471" y="141"/>
                </a:lnTo>
                <a:lnTo>
                  <a:pt x="471" y="141"/>
                </a:lnTo>
                <a:lnTo>
                  <a:pt x="471" y="142"/>
                </a:lnTo>
                <a:lnTo>
                  <a:pt x="471" y="142"/>
                </a:lnTo>
                <a:lnTo>
                  <a:pt x="472" y="142"/>
                </a:lnTo>
                <a:lnTo>
                  <a:pt x="472" y="143"/>
                </a:lnTo>
                <a:lnTo>
                  <a:pt x="473" y="143"/>
                </a:lnTo>
                <a:lnTo>
                  <a:pt x="473" y="143"/>
                </a:lnTo>
                <a:lnTo>
                  <a:pt x="472" y="143"/>
                </a:lnTo>
                <a:lnTo>
                  <a:pt x="472" y="144"/>
                </a:lnTo>
                <a:lnTo>
                  <a:pt x="472" y="144"/>
                </a:lnTo>
                <a:lnTo>
                  <a:pt x="472" y="145"/>
                </a:lnTo>
                <a:lnTo>
                  <a:pt x="472" y="145"/>
                </a:lnTo>
                <a:lnTo>
                  <a:pt x="472" y="145"/>
                </a:lnTo>
                <a:lnTo>
                  <a:pt x="472" y="146"/>
                </a:lnTo>
                <a:lnTo>
                  <a:pt x="471" y="146"/>
                </a:lnTo>
                <a:lnTo>
                  <a:pt x="472" y="147"/>
                </a:lnTo>
                <a:lnTo>
                  <a:pt x="472" y="148"/>
                </a:lnTo>
                <a:lnTo>
                  <a:pt x="472" y="148"/>
                </a:lnTo>
                <a:lnTo>
                  <a:pt x="472" y="148"/>
                </a:lnTo>
                <a:lnTo>
                  <a:pt x="472" y="149"/>
                </a:lnTo>
                <a:lnTo>
                  <a:pt x="472" y="149"/>
                </a:lnTo>
                <a:lnTo>
                  <a:pt x="472" y="150"/>
                </a:lnTo>
                <a:lnTo>
                  <a:pt x="472" y="150"/>
                </a:lnTo>
                <a:lnTo>
                  <a:pt x="472" y="151"/>
                </a:lnTo>
                <a:lnTo>
                  <a:pt x="473" y="151"/>
                </a:lnTo>
                <a:lnTo>
                  <a:pt x="473" y="151"/>
                </a:lnTo>
                <a:lnTo>
                  <a:pt x="473" y="152"/>
                </a:lnTo>
                <a:lnTo>
                  <a:pt x="473" y="152"/>
                </a:lnTo>
                <a:lnTo>
                  <a:pt x="473" y="152"/>
                </a:lnTo>
                <a:lnTo>
                  <a:pt x="472" y="152"/>
                </a:lnTo>
                <a:lnTo>
                  <a:pt x="472" y="152"/>
                </a:lnTo>
                <a:lnTo>
                  <a:pt x="472" y="153"/>
                </a:lnTo>
                <a:lnTo>
                  <a:pt x="472" y="153"/>
                </a:lnTo>
                <a:lnTo>
                  <a:pt x="472" y="154"/>
                </a:lnTo>
                <a:lnTo>
                  <a:pt x="471" y="154"/>
                </a:lnTo>
                <a:lnTo>
                  <a:pt x="471" y="154"/>
                </a:lnTo>
                <a:lnTo>
                  <a:pt x="471" y="155"/>
                </a:lnTo>
                <a:lnTo>
                  <a:pt x="472" y="155"/>
                </a:lnTo>
                <a:lnTo>
                  <a:pt x="472" y="155"/>
                </a:lnTo>
                <a:lnTo>
                  <a:pt x="473" y="156"/>
                </a:lnTo>
                <a:lnTo>
                  <a:pt x="473" y="156"/>
                </a:lnTo>
                <a:lnTo>
                  <a:pt x="473" y="157"/>
                </a:lnTo>
                <a:lnTo>
                  <a:pt x="473" y="157"/>
                </a:lnTo>
                <a:lnTo>
                  <a:pt x="473" y="158"/>
                </a:lnTo>
                <a:lnTo>
                  <a:pt x="473" y="158"/>
                </a:lnTo>
                <a:lnTo>
                  <a:pt x="473" y="159"/>
                </a:lnTo>
                <a:lnTo>
                  <a:pt x="473" y="159"/>
                </a:lnTo>
                <a:lnTo>
                  <a:pt x="474" y="159"/>
                </a:lnTo>
                <a:lnTo>
                  <a:pt x="474" y="160"/>
                </a:lnTo>
                <a:lnTo>
                  <a:pt x="474" y="160"/>
                </a:lnTo>
                <a:lnTo>
                  <a:pt x="474" y="160"/>
                </a:lnTo>
                <a:lnTo>
                  <a:pt x="474" y="160"/>
                </a:lnTo>
                <a:lnTo>
                  <a:pt x="475" y="160"/>
                </a:lnTo>
                <a:lnTo>
                  <a:pt x="475" y="160"/>
                </a:lnTo>
                <a:lnTo>
                  <a:pt x="475" y="160"/>
                </a:lnTo>
                <a:lnTo>
                  <a:pt x="475" y="161"/>
                </a:lnTo>
                <a:lnTo>
                  <a:pt x="475" y="161"/>
                </a:lnTo>
                <a:lnTo>
                  <a:pt x="475" y="162"/>
                </a:lnTo>
                <a:lnTo>
                  <a:pt x="475" y="162"/>
                </a:lnTo>
                <a:lnTo>
                  <a:pt x="475" y="162"/>
                </a:lnTo>
                <a:lnTo>
                  <a:pt x="475" y="163"/>
                </a:lnTo>
                <a:lnTo>
                  <a:pt x="475" y="163"/>
                </a:lnTo>
                <a:lnTo>
                  <a:pt x="475" y="164"/>
                </a:lnTo>
                <a:lnTo>
                  <a:pt x="475" y="164"/>
                </a:lnTo>
                <a:lnTo>
                  <a:pt x="475" y="164"/>
                </a:lnTo>
                <a:lnTo>
                  <a:pt x="475" y="165"/>
                </a:lnTo>
                <a:lnTo>
                  <a:pt x="475" y="165"/>
                </a:lnTo>
                <a:lnTo>
                  <a:pt x="475" y="166"/>
                </a:lnTo>
                <a:lnTo>
                  <a:pt x="475" y="166"/>
                </a:lnTo>
                <a:lnTo>
                  <a:pt x="475" y="167"/>
                </a:lnTo>
                <a:lnTo>
                  <a:pt x="475" y="167"/>
                </a:lnTo>
                <a:lnTo>
                  <a:pt x="474" y="168"/>
                </a:lnTo>
                <a:lnTo>
                  <a:pt x="474" y="168"/>
                </a:lnTo>
                <a:lnTo>
                  <a:pt x="473" y="168"/>
                </a:lnTo>
                <a:lnTo>
                  <a:pt x="473" y="168"/>
                </a:lnTo>
                <a:lnTo>
                  <a:pt x="473" y="168"/>
                </a:lnTo>
                <a:lnTo>
                  <a:pt x="472" y="168"/>
                </a:lnTo>
                <a:lnTo>
                  <a:pt x="472" y="168"/>
                </a:lnTo>
                <a:lnTo>
                  <a:pt x="471" y="168"/>
                </a:lnTo>
                <a:lnTo>
                  <a:pt x="471" y="168"/>
                </a:lnTo>
                <a:lnTo>
                  <a:pt x="470" y="169"/>
                </a:lnTo>
                <a:lnTo>
                  <a:pt x="470" y="169"/>
                </a:lnTo>
                <a:lnTo>
                  <a:pt x="469" y="169"/>
                </a:lnTo>
                <a:lnTo>
                  <a:pt x="469" y="170"/>
                </a:lnTo>
                <a:lnTo>
                  <a:pt x="469" y="172"/>
                </a:lnTo>
                <a:lnTo>
                  <a:pt x="469" y="172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4"/>
                </a:lnTo>
                <a:lnTo>
                  <a:pt x="469" y="175"/>
                </a:lnTo>
                <a:lnTo>
                  <a:pt x="468" y="176"/>
                </a:lnTo>
                <a:lnTo>
                  <a:pt x="468" y="176"/>
                </a:lnTo>
                <a:lnTo>
                  <a:pt x="468" y="179"/>
                </a:lnTo>
                <a:lnTo>
                  <a:pt x="467" y="180"/>
                </a:lnTo>
                <a:lnTo>
                  <a:pt x="467" y="180"/>
                </a:lnTo>
                <a:lnTo>
                  <a:pt x="467" y="181"/>
                </a:lnTo>
                <a:lnTo>
                  <a:pt x="467" y="182"/>
                </a:lnTo>
                <a:lnTo>
                  <a:pt x="467" y="182"/>
                </a:lnTo>
                <a:lnTo>
                  <a:pt x="467" y="183"/>
                </a:lnTo>
                <a:lnTo>
                  <a:pt x="466" y="184"/>
                </a:lnTo>
                <a:lnTo>
                  <a:pt x="466" y="184"/>
                </a:lnTo>
                <a:lnTo>
                  <a:pt x="466" y="185"/>
                </a:lnTo>
                <a:lnTo>
                  <a:pt x="466" y="185"/>
                </a:lnTo>
                <a:lnTo>
                  <a:pt x="466" y="186"/>
                </a:lnTo>
                <a:lnTo>
                  <a:pt x="466" y="186"/>
                </a:lnTo>
                <a:lnTo>
                  <a:pt x="466" y="187"/>
                </a:lnTo>
                <a:lnTo>
                  <a:pt x="466" y="188"/>
                </a:lnTo>
                <a:lnTo>
                  <a:pt x="466" y="188"/>
                </a:lnTo>
                <a:lnTo>
                  <a:pt x="466" y="189"/>
                </a:lnTo>
                <a:lnTo>
                  <a:pt x="465" y="189"/>
                </a:lnTo>
                <a:lnTo>
                  <a:pt x="465" y="190"/>
                </a:lnTo>
                <a:lnTo>
                  <a:pt x="465" y="192"/>
                </a:lnTo>
                <a:lnTo>
                  <a:pt x="465" y="192"/>
                </a:lnTo>
                <a:lnTo>
                  <a:pt x="465" y="193"/>
                </a:lnTo>
                <a:lnTo>
                  <a:pt x="465" y="193"/>
                </a:lnTo>
                <a:lnTo>
                  <a:pt x="465" y="193"/>
                </a:lnTo>
                <a:lnTo>
                  <a:pt x="465" y="194"/>
                </a:lnTo>
                <a:lnTo>
                  <a:pt x="465" y="195"/>
                </a:lnTo>
                <a:lnTo>
                  <a:pt x="465" y="195"/>
                </a:lnTo>
                <a:lnTo>
                  <a:pt x="464" y="197"/>
                </a:lnTo>
                <a:lnTo>
                  <a:pt x="464" y="197"/>
                </a:lnTo>
                <a:lnTo>
                  <a:pt x="464" y="198"/>
                </a:lnTo>
                <a:lnTo>
                  <a:pt x="464" y="198"/>
                </a:lnTo>
                <a:lnTo>
                  <a:pt x="464" y="199"/>
                </a:lnTo>
                <a:lnTo>
                  <a:pt x="464" y="200"/>
                </a:lnTo>
                <a:lnTo>
                  <a:pt x="464" y="201"/>
                </a:lnTo>
                <a:lnTo>
                  <a:pt x="464" y="201"/>
                </a:lnTo>
                <a:lnTo>
                  <a:pt x="465" y="201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3"/>
                </a:lnTo>
                <a:lnTo>
                  <a:pt x="465" y="203"/>
                </a:lnTo>
                <a:lnTo>
                  <a:pt x="465" y="204"/>
                </a:lnTo>
                <a:lnTo>
                  <a:pt x="465" y="204"/>
                </a:lnTo>
                <a:lnTo>
                  <a:pt x="465" y="205"/>
                </a:lnTo>
                <a:lnTo>
                  <a:pt x="464" y="205"/>
                </a:lnTo>
                <a:lnTo>
                  <a:pt x="464" y="205"/>
                </a:lnTo>
                <a:lnTo>
                  <a:pt x="464" y="205"/>
                </a:lnTo>
                <a:lnTo>
                  <a:pt x="464" y="205"/>
                </a:lnTo>
                <a:lnTo>
                  <a:pt x="463" y="205"/>
                </a:lnTo>
                <a:lnTo>
                  <a:pt x="463" y="206"/>
                </a:lnTo>
                <a:lnTo>
                  <a:pt x="463" y="206"/>
                </a:lnTo>
                <a:lnTo>
                  <a:pt x="463" y="206"/>
                </a:lnTo>
                <a:lnTo>
                  <a:pt x="462" y="207"/>
                </a:lnTo>
                <a:lnTo>
                  <a:pt x="462" y="207"/>
                </a:lnTo>
                <a:lnTo>
                  <a:pt x="462" y="208"/>
                </a:lnTo>
                <a:lnTo>
                  <a:pt x="462" y="208"/>
                </a:lnTo>
                <a:lnTo>
                  <a:pt x="462" y="209"/>
                </a:lnTo>
                <a:lnTo>
                  <a:pt x="462" y="209"/>
                </a:lnTo>
                <a:lnTo>
                  <a:pt x="462" y="210"/>
                </a:lnTo>
                <a:lnTo>
                  <a:pt x="463" y="210"/>
                </a:lnTo>
                <a:lnTo>
                  <a:pt x="462" y="210"/>
                </a:lnTo>
                <a:lnTo>
                  <a:pt x="462" y="210"/>
                </a:lnTo>
                <a:lnTo>
                  <a:pt x="462" y="211"/>
                </a:lnTo>
                <a:lnTo>
                  <a:pt x="462" y="211"/>
                </a:lnTo>
                <a:lnTo>
                  <a:pt x="462" y="212"/>
                </a:lnTo>
                <a:lnTo>
                  <a:pt x="462" y="212"/>
                </a:lnTo>
                <a:lnTo>
                  <a:pt x="462" y="213"/>
                </a:lnTo>
                <a:lnTo>
                  <a:pt x="462" y="213"/>
                </a:lnTo>
                <a:lnTo>
                  <a:pt x="462" y="214"/>
                </a:lnTo>
                <a:lnTo>
                  <a:pt x="462" y="214"/>
                </a:lnTo>
                <a:lnTo>
                  <a:pt x="462" y="214"/>
                </a:lnTo>
                <a:lnTo>
                  <a:pt x="462" y="215"/>
                </a:lnTo>
                <a:lnTo>
                  <a:pt x="462" y="215"/>
                </a:lnTo>
                <a:lnTo>
                  <a:pt x="462" y="216"/>
                </a:lnTo>
                <a:lnTo>
                  <a:pt x="462" y="216"/>
                </a:lnTo>
                <a:lnTo>
                  <a:pt x="461" y="216"/>
                </a:lnTo>
                <a:lnTo>
                  <a:pt x="461" y="216"/>
                </a:lnTo>
                <a:lnTo>
                  <a:pt x="462" y="216"/>
                </a:lnTo>
                <a:lnTo>
                  <a:pt x="462" y="217"/>
                </a:lnTo>
                <a:lnTo>
                  <a:pt x="462" y="217"/>
                </a:lnTo>
                <a:lnTo>
                  <a:pt x="462" y="218"/>
                </a:lnTo>
                <a:lnTo>
                  <a:pt x="462" y="218"/>
                </a:lnTo>
                <a:lnTo>
                  <a:pt x="462" y="218"/>
                </a:lnTo>
                <a:lnTo>
                  <a:pt x="463" y="218"/>
                </a:lnTo>
                <a:lnTo>
                  <a:pt x="463" y="219"/>
                </a:lnTo>
                <a:lnTo>
                  <a:pt x="463" y="219"/>
                </a:lnTo>
                <a:lnTo>
                  <a:pt x="463" y="219"/>
                </a:lnTo>
                <a:lnTo>
                  <a:pt x="464" y="219"/>
                </a:lnTo>
                <a:lnTo>
                  <a:pt x="464" y="219"/>
                </a:lnTo>
                <a:lnTo>
                  <a:pt x="465" y="219"/>
                </a:lnTo>
                <a:lnTo>
                  <a:pt x="465" y="219"/>
                </a:lnTo>
                <a:lnTo>
                  <a:pt x="465" y="219"/>
                </a:lnTo>
                <a:lnTo>
                  <a:pt x="465" y="219"/>
                </a:lnTo>
                <a:lnTo>
                  <a:pt x="466" y="219"/>
                </a:lnTo>
                <a:lnTo>
                  <a:pt x="466" y="218"/>
                </a:lnTo>
                <a:lnTo>
                  <a:pt x="466" y="218"/>
                </a:lnTo>
                <a:lnTo>
                  <a:pt x="466" y="218"/>
                </a:lnTo>
                <a:lnTo>
                  <a:pt x="466" y="218"/>
                </a:lnTo>
                <a:lnTo>
                  <a:pt x="467" y="217"/>
                </a:lnTo>
                <a:lnTo>
                  <a:pt x="467" y="217"/>
                </a:lnTo>
                <a:lnTo>
                  <a:pt x="468" y="218"/>
                </a:lnTo>
                <a:lnTo>
                  <a:pt x="468" y="218"/>
                </a:lnTo>
                <a:lnTo>
                  <a:pt x="468" y="218"/>
                </a:lnTo>
                <a:lnTo>
                  <a:pt x="469" y="218"/>
                </a:lnTo>
                <a:lnTo>
                  <a:pt x="469" y="218"/>
                </a:lnTo>
                <a:lnTo>
                  <a:pt x="470" y="218"/>
                </a:lnTo>
                <a:lnTo>
                  <a:pt x="470" y="218"/>
                </a:lnTo>
                <a:lnTo>
                  <a:pt x="470" y="218"/>
                </a:lnTo>
                <a:lnTo>
                  <a:pt x="471" y="218"/>
                </a:lnTo>
                <a:lnTo>
                  <a:pt x="471" y="219"/>
                </a:lnTo>
                <a:lnTo>
                  <a:pt x="472" y="219"/>
                </a:lnTo>
                <a:lnTo>
                  <a:pt x="472" y="219"/>
                </a:lnTo>
                <a:lnTo>
                  <a:pt x="473" y="219"/>
                </a:lnTo>
                <a:lnTo>
                  <a:pt x="473" y="219"/>
                </a:lnTo>
                <a:lnTo>
                  <a:pt x="474" y="219"/>
                </a:lnTo>
                <a:lnTo>
                  <a:pt x="474" y="219"/>
                </a:lnTo>
                <a:lnTo>
                  <a:pt x="474" y="219"/>
                </a:lnTo>
                <a:lnTo>
                  <a:pt x="475" y="219"/>
                </a:lnTo>
                <a:lnTo>
                  <a:pt x="475" y="219"/>
                </a:lnTo>
                <a:lnTo>
                  <a:pt x="476" y="219"/>
                </a:lnTo>
                <a:lnTo>
                  <a:pt x="476" y="219"/>
                </a:lnTo>
                <a:lnTo>
                  <a:pt x="477" y="219"/>
                </a:lnTo>
                <a:lnTo>
                  <a:pt x="477" y="219"/>
                </a:lnTo>
                <a:lnTo>
                  <a:pt x="478" y="218"/>
                </a:lnTo>
                <a:lnTo>
                  <a:pt x="478" y="218"/>
                </a:lnTo>
                <a:lnTo>
                  <a:pt x="479" y="218"/>
                </a:lnTo>
                <a:lnTo>
                  <a:pt x="479" y="219"/>
                </a:lnTo>
                <a:lnTo>
                  <a:pt x="479" y="218"/>
                </a:lnTo>
                <a:lnTo>
                  <a:pt x="480" y="218"/>
                </a:lnTo>
                <a:lnTo>
                  <a:pt x="480" y="218"/>
                </a:lnTo>
                <a:lnTo>
                  <a:pt x="480" y="218"/>
                </a:lnTo>
                <a:lnTo>
                  <a:pt x="481" y="218"/>
                </a:lnTo>
                <a:lnTo>
                  <a:pt x="481" y="217"/>
                </a:lnTo>
                <a:lnTo>
                  <a:pt x="482" y="217"/>
                </a:lnTo>
                <a:lnTo>
                  <a:pt x="482" y="217"/>
                </a:lnTo>
                <a:lnTo>
                  <a:pt x="482" y="216"/>
                </a:lnTo>
                <a:lnTo>
                  <a:pt x="483" y="216"/>
                </a:lnTo>
                <a:lnTo>
                  <a:pt x="483" y="216"/>
                </a:lnTo>
                <a:lnTo>
                  <a:pt x="483" y="216"/>
                </a:lnTo>
                <a:lnTo>
                  <a:pt x="484" y="216"/>
                </a:lnTo>
                <a:lnTo>
                  <a:pt x="484" y="216"/>
                </a:lnTo>
                <a:lnTo>
                  <a:pt x="484" y="216"/>
                </a:lnTo>
                <a:lnTo>
                  <a:pt x="485" y="215"/>
                </a:lnTo>
                <a:lnTo>
                  <a:pt x="485" y="215"/>
                </a:lnTo>
                <a:lnTo>
                  <a:pt x="485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4"/>
                </a:lnTo>
                <a:lnTo>
                  <a:pt x="486" y="214"/>
                </a:lnTo>
                <a:lnTo>
                  <a:pt x="486" y="214"/>
                </a:lnTo>
                <a:lnTo>
                  <a:pt x="487" y="214"/>
                </a:lnTo>
                <a:lnTo>
                  <a:pt x="487" y="214"/>
                </a:lnTo>
                <a:lnTo>
                  <a:pt x="488" y="214"/>
                </a:lnTo>
                <a:lnTo>
                  <a:pt x="488" y="213"/>
                </a:lnTo>
                <a:lnTo>
                  <a:pt x="488" y="213"/>
                </a:lnTo>
                <a:lnTo>
                  <a:pt x="488" y="213"/>
                </a:lnTo>
                <a:lnTo>
                  <a:pt x="489" y="212"/>
                </a:lnTo>
                <a:lnTo>
                  <a:pt x="489" y="212"/>
                </a:lnTo>
                <a:lnTo>
                  <a:pt x="490" y="211"/>
                </a:lnTo>
                <a:lnTo>
                  <a:pt x="490" y="211"/>
                </a:lnTo>
                <a:lnTo>
                  <a:pt x="490" y="210"/>
                </a:lnTo>
                <a:lnTo>
                  <a:pt x="490" y="210"/>
                </a:lnTo>
                <a:lnTo>
                  <a:pt x="490" y="210"/>
                </a:lnTo>
                <a:lnTo>
                  <a:pt x="490" y="210"/>
                </a:lnTo>
                <a:lnTo>
                  <a:pt x="491" y="210"/>
                </a:lnTo>
                <a:lnTo>
                  <a:pt x="491" y="209"/>
                </a:lnTo>
                <a:lnTo>
                  <a:pt x="491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3" y="209"/>
                </a:lnTo>
                <a:lnTo>
                  <a:pt x="493" y="209"/>
                </a:lnTo>
                <a:lnTo>
                  <a:pt x="494" y="208"/>
                </a:lnTo>
                <a:lnTo>
                  <a:pt x="494" y="208"/>
                </a:lnTo>
                <a:lnTo>
                  <a:pt x="494" y="207"/>
                </a:lnTo>
                <a:lnTo>
                  <a:pt x="494" y="207"/>
                </a:lnTo>
                <a:lnTo>
                  <a:pt x="494" y="207"/>
                </a:lnTo>
                <a:lnTo>
                  <a:pt x="495" y="207"/>
                </a:lnTo>
                <a:lnTo>
                  <a:pt x="495" y="206"/>
                </a:lnTo>
                <a:lnTo>
                  <a:pt x="495" y="206"/>
                </a:lnTo>
                <a:lnTo>
                  <a:pt x="495" y="206"/>
                </a:lnTo>
                <a:lnTo>
                  <a:pt x="496" y="206"/>
                </a:lnTo>
                <a:lnTo>
                  <a:pt x="496" y="206"/>
                </a:lnTo>
                <a:lnTo>
                  <a:pt x="496" y="207"/>
                </a:lnTo>
                <a:lnTo>
                  <a:pt x="497" y="207"/>
                </a:lnTo>
                <a:lnTo>
                  <a:pt x="497" y="207"/>
                </a:lnTo>
                <a:lnTo>
                  <a:pt x="497" y="208"/>
                </a:lnTo>
                <a:lnTo>
                  <a:pt x="498" y="208"/>
                </a:lnTo>
                <a:lnTo>
                  <a:pt x="498" y="208"/>
                </a:lnTo>
                <a:lnTo>
                  <a:pt x="498" y="208"/>
                </a:lnTo>
                <a:lnTo>
                  <a:pt x="499" y="208"/>
                </a:lnTo>
                <a:lnTo>
                  <a:pt x="499" y="208"/>
                </a:lnTo>
                <a:lnTo>
                  <a:pt x="499" y="208"/>
                </a:lnTo>
                <a:lnTo>
                  <a:pt x="500" y="208"/>
                </a:lnTo>
                <a:lnTo>
                  <a:pt x="500" y="208"/>
                </a:lnTo>
                <a:lnTo>
                  <a:pt x="501" y="208"/>
                </a:lnTo>
                <a:lnTo>
                  <a:pt x="501" y="209"/>
                </a:lnTo>
                <a:lnTo>
                  <a:pt x="502" y="209"/>
                </a:lnTo>
                <a:lnTo>
                  <a:pt x="502" y="209"/>
                </a:lnTo>
                <a:lnTo>
                  <a:pt x="503" y="209"/>
                </a:lnTo>
                <a:lnTo>
                  <a:pt x="503" y="209"/>
                </a:lnTo>
                <a:lnTo>
                  <a:pt x="503" y="209"/>
                </a:lnTo>
                <a:lnTo>
                  <a:pt x="504" y="209"/>
                </a:lnTo>
                <a:lnTo>
                  <a:pt x="504" y="209"/>
                </a:lnTo>
                <a:lnTo>
                  <a:pt x="505" y="209"/>
                </a:lnTo>
                <a:lnTo>
                  <a:pt x="505" y="209"/>
                </a:lnTo>
                <a:lnTo>
                  <a:pt x="506" y="209"/>
                </a:lnTo>
                <a:lnTo>
                  <a:pt x="506" y="209"/>
                </a:lnTo>
                <a:lnTo>
                  <a:pt x="507" y="209"/>
                </a:lnTo>
                <a:lnTo>
                  <a:pt x="507" y="208"/>
                </a:lnTo>
                <a:lnTo>
                  <a:pt x="507" y="208"/>
                </a:lnTo>
                <a:lnTo>
                  <a:pt x="507" y="208"/>
                </a:lnTo>
                <a:lnTo>
                  <a:pt x="508" y="208"/>
                </a:lnTo>
                <a:lnTo>
                  <a:pt x="508" y="208"/>
                </a:lnTo>
                <a:lnTo>
                  <a:pt x="508" y="207"/>
                </a:lnTo>
                <a:lnTo>
                  <a:pt x="508" y="207"/>
                </a:lnTo>
                <a:lnTo>
                  <a:pt x="508" y="206"/>
                </a:lnTo>
                <a:lnTo>
                  <a:pt x="508" y="206"/>
                </a:lnTo>
                <a:lnTo>
                  <a:pt x="509" y="206"/>
                </a:lnTo>
                <a:lnTo>
                  <a:pt x="509" y="206"/>
                </a:lnTo>
                <a:lnTo>
                  <a:pt x="510" y="206"/>
                </a:lnTo>
                <a:lnTo>
                  <a:pt x="510" y="206"/>
                </a:lnTo>
                <a:lnTo>
                  <a:pt x="511" y="206"/>
                </a:lnTo>
                <a:lnTo>
                  <a:pt x="511" y="206"/>
                </a:lnTo>
                <a:lnTo>
                  <a:pt x="511" y="205"/>
                </a:lnTo>
                <a:lnTo>
                  <a:pt x="512" y="205"/>
                </a:lnTo>
                <a:lnTo>
                  <a:pt x="512" y="206"/>
                </a:lnTo>
                <a:lnTo>
                  <a:pt x="513" y="206"/>
                </a:lnTo>
                <a:lnTo>
                  <a:pt x="513" y="206"/>
                </a:lnTo>
                <a:lnTo>
                  <a:pt x="514" y="206"/>
                </a:lnTo>
                <a:lnTo>
                  <a:pt x="514" y="206"/>
                </a:lnTo>
                <a:lnTo>
                  <a:pt x="515" y="206"/>
                </a:lnTo>
                <a:lnTo>
                  <a:pt x="515" y="206"/>
                </a:lnTo>
                <a:lnTo>
                  <a:pt x="515" y="206"/>
                </a:lnTo>
                <a:lnTo>
                  <a:pt x="516" y="206"/>
                </a:lnTo>
                <a:lnTo>
                  <a:pt x="516" y="206"/>
                </a:lnTo>
                <a:lnTo>
                  <a:pt x="516" y="206"/>
                </a:lnTo>
                <a:lnTo>
                  <a:pt x="517" y="206"/>
                </a:lnTo>
                <a:lnTo>
                  <a:pt x="517" y="206"/>
                </a:lnTo>
                <a:lnTo>
                  <a:pt x="518" y="206"/>
                </a:lnTo>
                <a:lnTo>
                  <a:pt x="518" y="206"/>
                </a:lnTo>
                <a:lnTo>
                  <a:pt x="518" y="207"/>
                </a:lnTo>
                <a:lnTo>
                  <a:pt x="519" y="207"/>
                </a:lnTo>
                <a:lnTo>
                  <a:pt x="519" y="207"/>
                </a:lnTo>
                <a:lnTo>
                  <a:pt x="519" y="207"/>
                </a:lnTo>
                <a:lnTo>
                  <a:pt x="520" y="207"/>
                </a:lnTo>
                <a:lnTo>
                  <a:pt x="520" y="206"/>
                </a:lnTo>
                <a:lnTo>
                  <a:pt x="520" y="206"/>
                </a:lnTo>
                <a:lnTo>
                  <a:pt x="520" y="206"/>
                </a:lnTo>
                <a:lnTo>
                  <a:pt x="520" y="206"/>
                </a:lnTo>
                <a:lnTo>
                  <a:pt x="521" y="206"/>
                </a:lnTo>
                <a:lnTo>
                  <a:pt x="521" y="206"/>
                </a:lnTo>
                <a:lnTo>
                  <a:pt x="522" y="206"/>
                </a:lnTo>
                <a:lnTo>
                  <a:pt x="522" y="206"/>
                </a:lnTo>
                <a:lnTo>
                  <a:pt x="522" y="206"/>
                </a:lnTo>
                <a:lnTo>
                  <a:pt x="523" y="206"/>
                </a:lnTo>
                <a:lnTo>
                  <a:pt x="523" y="206"/>
                </a:lnTo>
                <a:lnTo>
                  <a:pt x="524" y="206"/>
                </a:lnTo>
                <a:lnTo>
                  <a:pt x="524" y="206"/>
                </a:lnTo>
                <a:lnTo>
                  <a:pt x="524" y="206"/>
                </a:lnTo>
                <a:lnTo>
                  <a:pt x="525" y="205"/>
                </a:lnTo>
                <a:lnTo>
                  <a:pt x="525" y="205"/>
                </a:lnTo>
                <a:lnTo>
                  <a:pt x="526" y="205"/>
                </a:lnTo>
                <a:lnTo>
                  <a:pt x="526" y="205"/>
                </a:lnTo>
                <a:lnTo>
                  <a:pt x="526" y="205"/>
                </a:lnTo>
                <a:lnTo>
                  <a:pt x="527" y="205"/>
                </a:lnTo>
                <a:lnTo>
                  <a:pt x="527" y="205"/>
                </a:lnTo>
                <a:lnTo>
                  <a:pt x="528" y="205"/>
                </a:lnTo>
                <a:lnTo>
                  <a:pt x="528" y="205"/>
                </a:lnTo>
                <a:lnTo>
                  <a:pt x="528" y="205"/>
                </a:lnTo>
                <a:lnTo>
                  <a:pt x="528" y="205"/>
                </a:lnTo>
                <a:lnTo>
                  <a:pt x="529" y="205"/>
                </a:lnTo>
                <a:lnTo>
                  <a:pt x="529" y="205"/>
                </a:lnTo>
                <a:lnTo>
                  <a:pt x="529" y="205"/>
                </a:lnTo>
                <a:lnTo>
                  <a:pt x="529" y="204"/>
                </a:lnTo>
                <a:lnTo>
                  <a:pt x="530" y="204"/>
                </a:lnTo>
                <a:lnTo>
                  <a:pt x="530" y="204"/>
                </a:lnTo>
                <a:lnTo>
                  <a:pt x="531" y="203"/>
                </a:lnTo>
                <a:lnTo>
                  <a:pt x="531" y="203"/>
                </a:lnTo>
                <a:lnTo>
                  <a:pt x="531" y="203"/>
                </a:lnTo>
                <a:lnTo>
                  <a:pt x="531" y="202"/>
                </a:lnTo>
                <a:lnTo>
                  <a:pt x="532" y="202"/>
                </a:lnTo>
                <a:lnTo>
                  <a:pt x="532" y="202"/>
                </a:lnTo>
                <a:lnTo>
                  <a:pt x="532" y="202"/>
                </a:lnTo>
                <a:lnTo>
                  <a:pt x="532" y="202"/>
                </a:lnTo>
                <a:lnTo>
                  <a:pt x="532" y="201"/>
                </a:lnTo>
                <a:lnTo>
                  <a:pt x="533" y="201"/>
                </a:lnTo>
                <a:lnTo>
                  <a:pt x="533" y="201"/>
                </a:lnTo>
                <a:lnTo>
                  <a:pt x="534" y="202"/>
                </a:lnTo>
                <a:lnTo>
                  <a:pt x="534" y="202"/>
                </a:lnTo>
                <a:lnTo>
                  <a:pt x="535" y="202"/>
                </a:lnTo>
                <a:lnTo>
                  <a:pt x="535" y="202"/>
                </a:lnTo>
                <a:lnTo>
                  <a:pt x="536" y="202"/>
                </a:lnTo>
                <a:lnTo>
                  <a:pt x="536" y="202"/>
                </a:lnTo>
                <a:lnTo>
                  <a:pt x="536" y="202"/>
                </a:lnTo>
                <a:lnTo>
                  <a:pt x="537" y="202"/>
                </a:lnTo>
                <a:lnTo>
                  <a:pt x="537" y="202"/>
                </a:lnTo>
                <a:lnTo>
                  <a:pt x="538" y="202"/>
                </a:lnTo>
                <a:lnTo>
                  <a:pt x="538" y="202"/>
                </a:lnTo>
                <a:lnTo>
                  <a:pt x="539" y="202"/>
                </a:lnTo>
                <a:lnTo>
                  <a:pt x="539" y="202"/>
                </a:lnTo>
                <a:lnTo>
                  <a:pt x="539" y="201"/>
                </a:lnTo>
                <a:lnTo>
                  <a:pt x="540" y="201"/>
                </a:lnTo>
                <a:lnTo>
                  <a:pt x="540" y="201"/>
                </a:lnTo>
                <a:lnTo>
                  <a:pt x="540" y="200"/>
                </a:lnTo>
                <a:lnTo>
                  <a:pt x="541" y="200"/>
                </a:lnTo>
                <a:lnTo>
                  <a:pt x="541" y="200"/>
                </a:lnTo>
                <a:lnTo>
                  <a:pt x="541" y="200"/>
                </a:lnTo>
                <a:lnTo>
                  <a:pt x="542" y="200"/>
                </a:lnTo>
                <a:lnTo>
                  <a:pt x="542" y="200"/>
                </a:lnTo>
                <a:lnTo>
                  <a:pt x="543" y="199"/>
                </a:lnTo>
                <a:lnTo>
                  <a:pt x="542" y="199"/>
                </a:lnTo>
                <a:lnTo>
                  <a:pt x="542" y="198"/>
                </a:lnTo>
                <a:lnTo>
                  <a:pt x="542" y="198"/>
                </a:lnTo>
                <a:lnTo>
                  <a:pt x="542" y="197"/>
                </a:lnTo>
                <a:lnTo>
                  <a:pt x="542" y="197"/>
                </a:lnTo>
                <a:lnTo>
                  <a:pt x="542" y="197"/>
                </a:lnTo>
                <a:lnTo>
                  <a:pt x="542" y="197"/>
                </a:lnTo>
                <a:lnTo>
                  <a:pt x="543" y="196"/>
                </a:lnTo>
                <a:lnTo>
                  <a:pt x="543" y="196"/>
                </a:lnTo>
                <a:lnTo>
                  <a:pt x="544" y="196"/>
                </a:lnTo>
                <a:lnTo>
                  <a:pt x="544" y="196"/>
                </a:lnTo>
                <a:lnTo>
                  <a:pt x="545" y="196"/>
                </a:lnTo>
                <a:lnTo>
                  <a:pt x="545" y="196"/>
                </a:lnTo>
                <a:lnTo>
                  <a:pt x="545" y="196"/>
                </a:lnTo>
                <a:lnTo>
                  <a:pt x="545" y="196"/>
                </a:lnTo>
                <a:lnTo>
                  <a:pt x="545" y="197"/>
                </a:lnTo>
                <a:lnTo>
                  <a:pt x="546" y="197"/>
                </a:lnTo>
                <a:lnTo>
                  <a:pt x="546" y="197"/>
                </a:lnTo>
                <a:lnTo>
                  <a:pt x="546" y="197"/>
                </a:lnTo>
                <a:lnTo>
                  <a:pt x="546" y="197"/>
                </a:lnTo>
                <a:lnTo>
                  <a:pt x="547" y="197"/>
                </a:lnTo>
                <a:lnTo>
                  <a:pt x="547" y="198"/>
                </a:lnTo>
                <a:lnTo>
                  <a:pt x="547" y="198"/>
                </a:lnTo>
                <a:lnTo>
                  <a:pt x="547" y="198"/>
                </a:lnTo>
                <a:lnTo>
                  <a:pt x="548" y="198"/>
                </a:lnTo>
                <a:lnTo>
                  <a:pt x="548" y="199"/>
                </a:lnTo>
                <a:lnTo>
                  <a:pt x="548" y="199"/>
                </a:lnTo>
                <a:lnTo>
                  <a:pt x="549" y="199"/>
                </a:lnTo>
                <a:lnTo>
                  <a:pt x="549" y="199"/>
                </a:lnTo>
                <a:lnTo>
                  <a:pt x="549" y="199"/>
                </a:lnTo>
                <a:lnTo>
                  <a:pt x="550" y="199"/>
                </a:lnTo>
                <a:lnTo>
                  <a:pt x="550" y="199"/>
                </a:lnTo>
                <a:lnTo>
                  <a:pt x="551" y="198"/>
                </a:lnTo>
                <a:lnTo>
                  <a:pt x="551" y="198"/>
                </a:lnTo>
                <a:lnTo>
                  <a:pt x="551" y="198"/>
                </a:lnTo>
                <a:lnTo>
                  <a:pt x="551" y="198"/>
                </a:lnTo>
                <a:lnTo>
                  <a:pt x="552" y="198"/>
                </a:lnTo>
                <a:lnTo>
                  <a:pt x="552" y="198"/>
                </a:lnTo>
                <a:lnTo>
                  <a:pt x="553" y="198"/>
                </a:lnTo>
                <a:lnTo>
                  <a:pt x="553" y="197"/>
                </a:lnTo>
                <a:lnTo>
                  <a:pt x="553" y="197"/>
                </a:lnTo>
                <a:lnTo>
                  <a:pt x="553" y="197"/>
                </a:lnTo>
                <a:lnTo>
                  <a:pt x="553" y="197"/>
                </a:lnTo>
                <a:lnTo>
                  <a:pt x="553" y="197"/>
                </a:lnTo>
                <a:lnTo>
                  <a:pt x="553" y="196"/>
                </a:lnTo>
                <a:lnTo>
                  <a:pt x="553" y="196"/>
                </a:lnTo>
                <a:lnTo>
                  <a:pt x="553" y="195"/>
                </a:lnTo>
                <a:lnTo>
                  <a:pt x="553" y="195"/>
                </a:lnTo>
                <a:lnTo>
                  <a:pt x="553" y="195"/>
                </a:lnTo>
                <a:lnTo>
                  <a:pt x="554" y="195"/>
                </a:lnTo>
                <a:lnTo>
                  <a:pt x="554" y="195"/>
                </a:lnTo>
                <a:lnTo>
                  <a:pt x="554" y="195"/>
                </a:lnTo>
                <a:lnTo>
                  <a:pt x="555" y="195"/>
                </a:lnTo>
                <a:lnTo>
                  <a:pt x="555" y="195"/>
                </a:lnTo>
                <a:lnTo>
                  <a:pt x="556" y="195"/>
                </a:lnTo>
                <a:lnTo>
                  <a:pt x="556" y="195"/>
                </a:lnTo>
                <a:lnTo>
                  <a:pt x="557" y="195"/>
                </a:lnTo>
                <a:lnTo>
                  <a:pt x="557" y="194"/>
                </a:lnTo>
                <a:lnTo>
                  <a:pt x="557" y="194"/>
                </a:lnTo>
                <a:lnTo>
                  <a:pt x="557" y="194"/>
                </a:lnTo>
                <a:lnTo>
                  <a:pt x="557" y="194"/>
                </a:lnTo>
                <a:lnTo>
                  <a:pt x="557" y="194"/>
                </a:lnTo>
                <a:lnTo>
                  <a:pt x="558" y="194"/>
                </a:lnTo>
                <a:lnTo>
                  <a:pt x="558" y="194"/>
                </a:lnTo>
                <a:lnTo>
                  <a:pt x="558" y="193"/>
                </a:lnTo>
                <a:lnTo>
                  <a:pt x="559" y="193"/>
                </a:lnTo>
                <a:lnTo>
                  <a:pt x="559" y="193"/>
                </a:lnTo>
                <a:lnTo>
                  <a:pt x="560" y="193"/>
                </a:lnTo>
                <a:lnTo>
                  <a:pt x="560" y="193"/>
                </a:lnTo>
                <a:lnTo>
                  <a:pt x="560" y="193"/>
                </a:lnTo>
                <a:lnTo>
                  <a:pt x="561" y="193"/>
                </a:lnTo>
                <a:lnTo>
                  <a:pt x="561" y="193"/>
                </a:lnTo>
                <a:lnTo>
                  <a:pt x="561" y="193"/>
                </a:lnTo>
                <a:lnTo>
                  <a:pt x="561" y="193"/>
                </a:lnTo>
                <a:lnTo>
                  <a:pt x="561" y="193"/>
                </a:lnTo>
                <a:lnTo>
                  <a:pt x="562" y="193"/>
                </a:lnTo>
                <a:lnTo>
                  <a:pt x="562" y="193"/>
                </a:lnTo>
                <a:lnTo>
                  <a:pt x="562" y="193"/>
                </a:lnTo>
                <a:lnTo>
                  <a:pt x="563" y="193"/>
                </a:lnTo>
                <a:lnTo>
                  <a:pt x="563" y="192"/>
                </a:lnTo>
                <a:lnTo>
                  <a:pt x="563" y="192"/>
                </a:lnTo>
                <a:lnTo>
                  <a:pt x="563" y="191"/>
                </a:lnTo>
                <a:lnTo>
                  <a:pt x="563" y="191"/>
                </a:lnTo>
                <a:lnTo>
                  <a:pt x="563" y="190"/>
                </a:lnTo>
                <a:lnTo>
                  <a:pt x="563" y="190"/>
                </a:lnTo>
                <a:lnTo>
                  <a:pt x="563" y="190"/>
                </a:lnTo>
                <a:lnTo>
                  <a:pt x="563" y="189"/>
                </a:lnTo>
                <a:lnTo>
                  <a:pt x="563" y="189"/>
                </a:lnTo>
                <a:lnTo>
                  <a:pt x="562" y="189"/>
                </a:lnTo>
                <a:lnTo>
                  <a:pt x="562" y="189"/>
                </a:lnTo>
                <a:lnTo>
                  <a:pt x="562" y="188"/>
                </a:lnTo>
                <a:lnTo>
                  <a:pt x="562" y="188"/>
                </a:lnTo>
                <a:lnTo>
                  <a:pt x="562" y="188"/>
                </a:lnTo>
                <a:lnTo>
                  <a:pt x="563" y="188"/>
                </a:lnTo>
                <a:lnTo>
                  <a:pt x="563" y="187"/>
                </a:lnTo>
                <a:lnTo>
                  <a:pt x="563" y="187"/>
                </a:lnTo>
                <a:lnTo>
                  <a:pt x="564" y="187"/>
                </a:lnTo>
                <a:lnTo>
                  <a:pt x="564" y="187"/>
                </a:lnTo>
                <a:lnTo>
                  <a:pt x="564" y="187"/>
                </a:lnTo>
                <a:lnTo>
                  <a:pt x="565" y="187"/>
                </a:lnTo>
                <a:lnTo>
                  <a:pt x="565" y="186"/>
                </a:lnTo>
                <a:lnTo>
                  <a:pt x="565" y="186"/>
                </a:lnTo>
                <a:lnTo>
                  <a:pt x="565" y="185"/>
                </a:lnTo>
                <a:lnTo>
                  <a:pt x="565" y="185"/>
                </a:lnTo>
                <a:lnTo>
                  <a:pt x="565" y="185"/>
                </a:lnTo>
                <a:lnTo>
                  <a:pt x="566" y="185"/>
                </a:lnTo>
                <a:lnTo>
                  <a:pt x="566" y="185"/>
                </a:lnTo>
                <a:lnTo>
                  <a:pt x="566" y="185"/>
                </a:lnTo>
                <a:lnTo>
                  <a:pt x="567" y="185"/>
                </a:lnTo>
                <a:lnTo>
                  <a:pt x="567" y="184"/>
                </a:lnTo>
                <a:lnTo>
                  <a:pt x="568" y="184"/>
                </a:lnTo>
                <a:lnTo>
                  <a:pt x="568" y="184"/>
                </a:lnTo>
                <a:lnTo>
                  <a:pt x="569" y="184"/>
                </a:lnTo>
                <a:lnTo>
                  <a:pt x="569" y="184"/>
                </a:lnTo>
                <a:lnTo>
                  <a:pt x="569" y="184"/>
                </a:lnTo>
                <a:lnTo>
                  <a:pt x="570" y="184"/>
                </a:lnTo>
                <a:lnTo>
                  <a:pt x="570" y="184"/>
                </a:lnTo>
                <a:lnTo>
                  <a:pt x="570" y="184"/>
                </a:lnTo>
                <a:lnTo>
                  <a:pt x="571" y="184"/>
                </a:lnTo>
                <a:lnTo>
                  <a:pt x="571" y="184"/>
                </a:lnTo>
                <a:lnTo>
                  <a:pt x="572" y="184"/>
                </a:lnTo>
                <a:lnTo>
                  <a:pt x="572" y="184"/>
                </a:lnTo>
                <a:lnTo>
                  <a:pt x="572" y="184"/>
                </a:lnTo>
                <a:lnTo>
                  <a:pt x="572" y="184"/>
                </a:lnTo>
                <a:lnTo>
                  <a:pt x="573" y="184"/>
                </a:lnTo>
                <a:lnTo>
                  <a:pt x="573" y="184"/>
                </a:lnTo>
                <a:lnTo>
                  <a:pt x="574" y="184"/>
                </a:lnTo>
                <a:lnTo>
                  <a:pt x="574" y="184"/>
                </a:lnTo>
                <a:lnTo>
                  <a:pt x="574" y="184"/>
                </a:lnTo>
                <a:lnTo>
                  <a:pt x="574" y="184"/>
                </a:lnTo>
                <a:lnTo>
                  <a:pt x="574" y="183"/>
                </a:lnTo>
                <a:lnTo>
                  <a:pt x="575" y="183"/>
                </a:lnTo>
                <a:lnTo>
                  <a:pt x="575" y="183"/>
                </a:lnTo>
                <a:lnTo>
                  <a:pt x="575" y="182"/>
                </a:lnTo>
                <a:lnTo>
                  <a:pt x="576" y="182"/>
                </a:lnTo>
                <a:lnTo>
                  <a:pt x="576" y="182"/>
                </a:lnTo>
                <a:lnTo>
                  <a:pt x="576" y="182"/>
                </a:lnTo>
                <a:lnTo>
                  <a:pt x="576" y="181"/>
                </a:lnTo>
                <a:lnTo>
                  <a:pt x="577" y="181"/>
                </a:lnTo>
                <a:lnTo>
                  <a:pt x="577" y="181"/>
                </a:lnTo>
                <a:lnTo>
                  <a:pt x="577" y="181"/>
                </a:lnTo>
                <a:lnTo>
                  <a:pt x="577" y="181"/>
                </a:lnTo>
                <a:lnTo>
                  <a:pt x="578" y="181"/>
                </a:lnTo>
                <a:lnTo>
                  <a:pt x="578" y="181"/>
                </a:lnTo>
                <a:lnTo>
                  <a:pt x="578" y="180"/>
                </a:lnTo>
                <a:lnTo>
                  <a:pt x="578" y="180"/>
                </a:lnTo>
                <a:lnTo>
                  <a:pt x="579" y="180"/>
                </a:lnTo>
                <a:lnTo>
                  <a:pt x="579" y="180"/>
                </a:lnTo>
                <a:lnTo>
                  <a:pt x="580" y="180"/>
                </a:lnTo>
                <a:lnTo>
                  <a:pt x="580" y="180"/>
                </a:lnTo>
                <a:lnTo>
                  <a:pt x="581" y="180"/>
                </a:lnTo>
                <a:lnTo>
                  <a:pt x="581" y="180"/>
                </a:lnTo>
                <a:lnTo>
                  <a:pt x="582" y="180"/>
                </a:lnTo>
                <a:lnTo>
                  <a:pt x="582" y="180"/>
                </a:lnTo>
                <a:lnTo>
                  <a:pt x="582" y="180"/>
                </a:lnTo>
                <a:lnTo>
                  <a:pt x="583" y="180"/>
                </a:lnTo>
                <a:lnTo>
                  <a:pt x="583" y="180"/>
                </a:lnTo>
                <a:lnTo>
                  <a:pt x="583" y="179"/>
                </a:lnTo>
                <a:lnTo>
                  <a:pt x="583" y="179"/>
                </a:lnTo>
                <a:lnTo>
                  <a:pt x="584" y="179"/>
                </a:lnTo>
                <a:lnTo>
                  <a:pt x="584" y="179"/>
                </a:lnTo>
                <a:lnTo>
                  <a:pt x="585" y="179"/>
                </a:lnTo>
                <a:lnTo>
                  <a:pt x="585" y="179"/>
                </a:lnTo>
                <a:lnTo>
                  <a:pt x="585" y="179"/>
                </a:lnTo>
                <a:lnTo>
                  <a:pt x="586" y="179"/>
                </a:lnTo>
                <a:lnTo>
                  <a:pt x="586" y="179"/>
                </a:lnTo>
                <a:lnTo>
                  <a:pt x="586" y="179"/>
                </a:lnTo>
                <a:lnTo>
                  <a:pt x="586" y="178"/>
                </a:lnTo>
                <a:lnTo>
                  <a:pt x="587" y="178"/>
                </a:lnTo>
                <a:lnTo>
                  <a:pt x="587" y="178"/>
                </a:lnTo>
                <a:lnTo>
                  <a:pt x="588" y="178"/>
                </a:lnTo>
                <a:lnTo>
                  <a:pt x="588" y="177"/>
                </a:lnTo>
                <a:lnTo>
                  <a:pt x="589" y="177"/>
                </a:lnTo>
                <a:lnTo>
                  <a:pt x="589" y="177"/>
                </a:lnTo>
                <a:lnTo>
                  <a:pt x="590" y="177"/>
                </a:lnTo>
                <a:lnTo>
                  <a:pt x="590" y="178"/>
                </a:lnTo>
                <a:lnTo>
                  <a:pt x="590" y="178"/>
                </a:lnTo>
                <a:lnTo>
                  <a:pt x="590" y="178"/>
                </a:lnTo>
                <a:lnTo>
                  <a:pt x="590" y="179"/>
                </a:lnTo>
                <a:lnTo>
                  <a:pt x="591" y="179"/>
                </a:lnTo>
                <a:lnTo>
                  <a:pt x="591" y="179"/>
                </a:lnTo>
                <a:lnTo>
                  <a:pt x="591" y="179"/>
                </a:lnTo>
                <a:lnTo>
                  <a:pt x="592" y="179"/>
                </a:lnTo>
                <a:lnTo>
                  <a:pt x="592" y="178"/>
                </a:lnTo>
                <a:lnTo>
                  <a:pt x="592" y="178"/>
                </a:lnTo>
                <a:lnTo>
                  <a:pt x="592" y="177"/>
                </a:lnTo>
                <a:lnTo>
                  <a:pt x="592" y="177"/>
                </a:lnTo>
                <a:lnTo>
                  <a:pt x="593" y="177"/>
                </a:lnTo>
                <a:lnTo>
                  <a:pt x="593" y="177"/>
                </a:lnTo>
                <a:lnTo>
                  <a:pt x="593" y="176"/>
                </a:lnTo>
                <a:lnTo>
                  <a:pt x="593" y="176"/>
                </a:lnTo>
                <a:lnTo>
                  <a:pt x="594" y="176"/>
                </a:lnTo>
                <a:lnTo>
                  <a:pt x="594" y="175"/>
                </a:lnTo>
                <a:lnTo>
                  <a:pt x="594" y="175"/>
                </a:lnTo>
                <a:lnTo>
                  <a:pt x="594" y="175"/>
                </a:lnTo>
                <a:lnTo>
                  <a:pt x="594" y="174"/>
                </a:lnTo>
                <a:lnTo>
                  <a:pt x="594" y="174"/>
                </a:lnTo>
                <a:lnTo>
                  <a:pt x="595" y="174"/>
                </a:lnTo>
                <a:lnTo>
                  <a:pt x="595" y="174"/>
                </a:lnTo>
                <a:lnTo>
                  <a:pt x="595" y="174"/>
                </a:lnTo>
                <a:lnTo>
                  <a:pt x="596" y="174"/>
                </a:lnTo>
                <a:lnTo>
                  <a:pt x="596" y="174"/>
                </a:lnTo>
                <a:lnTo>
                  <a:pt x="597" y="174"/>
                </a:lnTo>
                <a:lnTo>
                  <a:pt x="597" y="173"/>
                </a:lnTo>
                <a:lnTo>
                  <a:pt x="598" y="173"/>
                </a:lnTo>
                <a:lnTo>
                  <a:pt x="598" y="173"/>
                </a:lnTo>
                <a:lnTo>
                  <a:pt x="598" y="173"/>
                </a:lnTo>
                <a:lnTo>
                  <a:pt x="598" y="173"/>
                </a:lnTo>
                <a:lnTo>
                  <a:pt x="598" y="172"/>
                </a:lnTo>
                <a:lnTo>
                  <a:pt x="599" y="172"/>
                </a:lnTo>
                <a:lnTo>
                  <a:pt x="599" y="172"/>
                </a:lnTo>
                <a:lnTo>
                  <a:pt x="599" y="172"/>
                </a:lnTo>
                <a:lnTo>
                  <a:pt x="599" y="171"/>
                </a:lnTo>
                <a:lnTo>
                  <a:pt x="599" y="171"/>
                </a:lnTo>
                <a:lnTo>
                  <a:pt x="600" y="171"/>
                </a:lnTo>
                <a:lnTo>
                  <a:pt x="600" y="170"/>
                </a:lnTo>
                <a:lnTo>
                  <a:pt x="600" y="170"/>
                </a:lnTo>
                <a:lnTo>
                  <a:pt x="600" y="169"/>
                </a:lnTo>
                <a:lnTo>
                  <a:pt x="600" y="169"/>
                </a:lnTo>
                <a:lnTo>
                  <a:pt x="601" y="169"/>
                </a:lnTo>
                <a:lnTo>
                  <a:pt x="601" y="168"/>
                </a:lnTo>
                <a:lnTo>
                  <a:pt x="601" y="168"/>
                </a:lnTo>
                <a:lnTo>
                  <a:pt x="601" y="168"/>
                </a:lnTo>
                <a:lnTo>
                  <a:pt x="601" y="167"/>
                </a:lnTo>
                <a:lnTo>
                  <a:pt x="601" y="167"/>
                </a:lnTo>
                <a:lnTo>
                  <a:pt x="601" y="167"/>
                </a:lnTo>
                <a:lnTo>
                  <a:pt x="601" y="166"/>
                </a:lnTo>
                <a:lnTo>
                  <a:pt x="601" y="166"/>
                </a:lnTo>
                <a:lnTo>
                  <a:pt x="601" y="165"/>
                </a:lnTo>
                <a:lnTo>
                  <a:pt x="601" y="165"/>
                </a:lnTo>
                <a:lnTo>
                  <a:pt x="602" y="165"/>
                </a:lnTo>
                <a:lnTo>
                  <a:pt x="602" y="164"/>
                </a:lnTo>
                <a:lnTo>
                  <a:pt x="602" y="164"/>
                </a:lnTo>
                <a:lnTo>
                  <a:pt x="602" y="164"/>
                </a:lnTo>
                <a:lnTo>
                  <a:pt x="602" y="163"/>
                </a:lnTo>
                <a:lnTo>
                  <a:pt x="602" y="163"/>
                </a:lnTo>
                <a:lnTo>
                  <a:pt x="603" y="163"/>
                </a:lnTo>
                <a:lnTo>
                  <a:pt x="603" y="162"/>
                </a:lnTo>
                <a:lnTo>
                  <a:pt x="603" y="162"/>
                </a:lnTo>
                <a:lnTo>
                  <a:pt x="603" y="162"/>
                </a:lnTo>
                <a:lnTo>
                  <a:pt x="603" y="162"/>
                </a:lnTo>
                <a:lnTo>
                  <a:pt x="603" y="161"/>
                </a:lnTo>
                <a:lnTo>
                  <a:pt x="603" y="161"/>
                </a:lnTo>
                <a:lnTo>
                  <a:pt x="603" y="161"/>
                </a:lnTo>
                <a:lnTo>
                  <a:pt x="604" y="160"/>
                </a:lnTo>
                <a:lnTo>
                  <a:pt x="604" y="160"/>
                </a:lnTo>
                <a:lnTo>
                  <a:pt x="604" y="160"/>
                </a:lnTo>
                <a:lnTo>
                  <a:pt x="604" y="160"/>
                </a:lnTo>
                <a:lnTo>
                  <a:pt x="605" y="160"/>
                </a:lnTo>
                <a:lnTo>
                  <a:pt x="605" y="160"/>
                </a:lnTo>
                <a:lnTo>
                  <a:pt x="606" y="160"/>
                </a:lnTo>
                <a:lnTo>
                  <a:pt x="606" y="160"/>
                </a:lnTo>
                <a:lnTo>
                  <a:pt x="607" y="160"/>
                </a:lnTo>
                <a:lnTo>
                  <a:pt x="607" y="159"/>
                </a:lnTo>
                <a:lnTo>
                  <a:pt x="607" y="159"/>
                </a:lnTo>
                <a:lnTo>
                  <a:pt x="607" y="158"/>
                </a:lnTo>
                <a:lnTo>
                  <a:pt x="606" y="158"/>
                </a:lnTo>
                <a:lnTo>
                  <a:pt x="606" y="158"/>
                </a:lnTo>
                <a:lnTo>
                  <a:pt x="606" y="157"/>
                </a:lnTo>
                <a:lnTo>
                  <a:pt x="606" y="157"/>
                </a:lnTo>
                <a:lnTo>
                  <a:pt x="607" y="157"/>
                </a:lnTo>
                <a:lnTo>
                  <a:pt x="607" y="156"/>
                </a:lnTo>
                <a:lnTo>
                  <a:pt x="607" y="156"/>
                </a:lnTo>
                <a:lnTo>
                  <a:pt x="607" y="156"/>
                </a:lnTo>
                <a:lnTo>
                  <a:pt x="607" y="156"/>
                </a:lnTo>
                <a:lnTo>
                  <a:pt x="607" y="155"/>
                </a:lnTo>
                <a:lnTo>
                  <a:pt x="607" y="155"/>
                </a:lnTo>
                <a:lnTo>
                  <a:pt x="607" y="154"/>
                </a:lnTo>
                <a:lnTo>
                  <a:pt x="607" y="154"/>
                </a:lnTo>
                <a:lnTo>
                  <a:pt x="607" y="153"/>
                </a:lnTo>
                <a:lnTo>
                  <a:pt x="607" y="153"/>
                </a:lnTo>
                <a:lnTo>
                  <a:pt x="607" y="152"/>
                </a:lnTo>
                <a:lnTo>
                  <a:pt x="607" y="152"/>
                </a:lnTo>
                <a:lnTo>
                  <a:pt x="607" y="152"/>
                </a:lnTo>
                <a:lnTo>
                  <a:pt x="608" y="152"/>
                </a:lnTo>
                <a:lnTo>
                  <a:pt x="608" y="152"/>
                </a:lnTo>
                <a:lnTo>
                  <a:pt x="608" y="151"/>
                </a:lnTo>
                <a:lnTo>
                  <a:pt x="608" y="151"/>
                </a:lnTo>
                <a:lnTo>
                  <a:pt x="608" y="150"/>
                </a:lnTo>
                <a:lnTo>
                  <a:pt x="608" y="150"/>
                </a:lnTo>
                <a:lnTo>
                  <a:pt x="608" y="150"/>
                </a:lnTo>
                <a:lnTo>
                  <a:pt x="608" y="149"/>
                </a:lnTo>
                <a:lnTo>
                  <a:pt x="609" y="149"/>
                </a:lnTo>
                <a:lnTo>
                  <a:pt x="609" y="148"/>
                </a:lnTo>
                <a:lnTo>
                  <a:pt x="609" y="148"/>
                </a:lnTo>
                <a:lnTo>
                  <a:pt x="609" y="148"/>
                </a:lnTo>
                <a:lnTo>
                  <a:pt x="610" y="148"/>
                </a:lnTo>
                <a:lnTo>
                  <a:pt x="610" y="148"/>
                </a:lnTo>
                <a:lnTo>
                  <a:pt x="611" y="148"/>
                </a:lnTo>
                <a:lnTo>
                  <a:pt x="611" y="148"/>
                </a:lnTo>
                <a:lnTo>
                  <a:pt x="611" y="148"/>
                </a:lnTo>
                <a:lnTo>
                  <a:pt x="612" y="148"/>
                </a:lnTo>
                <a:lnTo>
                  <a:pt x="612" y="148"/>
                </a:lnTo>
                <a:lnTo>
                  <a:pt x="612" y="148"/>
                </a:lnTo>
                <a:lnTo>
                  <a:pt x="612" y="147"/>
                </a:lnTo>
                <a:lnTo>
                  <a:pt x="613" y="147"/>
                </a:lnTo>
                <a:lnTo>
                  <a:pt x="613" y="147"/>
                </a:lnTo>
                <a:lnTo>
                  <a:pt x="613" y="146"/>
                </a:lnTo>
                <a:lnTo>
                  <a:pt x="613" y="146"/>
                </a:lnTo>
                <a:lnTo>
                  <a:pt x="613" y="145"/>
                </a:lnTo>
                <a:lnTo>
                  <a:pt x="613" y="145"/>
                </a:lnTo>
                <a:lnTo>
                  <a:pt x="613" y="144"/>
                </a:lnTo>
                <a:lnTo>
                  <a:pt x="613" y="144"/>
                </a:lnTo>
                <a:lnTo>
                  <a:pt x="613" y="144"/>
                </a:lnTo>
                <a:lnTo>
                  <a:pt x="612" y="144"/>
                </a:lnTo>
                <a:lnTo>
                  <a:pt x="612" y="144"/>
                </a:lnTo>
                <a:lnTo>
                  <a:pt x="611" y="143"/>
                </a:lnTo>
                <a:lnTo>
                  <a:pt x="611" y="143"/>
                </a:lnTo>
                <a:lnTo>
                  <a:pt x="611" y="143"/>
                </a:lnTo>
                <a:lnTo>
                  <a:pt x="611" y="143"/>
                </a:lnTo>
                <a:lnTo>
                  <a:pt x="611" y="142"/>
                </a:lnTo>
                <a:lnTo>
                  <a:pt x="611" y="142"/>
                </a:lnTo>
                <a:lnTo>
                  <a:pt x="611" y="141"/>
                </a:lnTo>
                <a:lnTo>
                  <a:pt x="611" y="141"/>
                </a:lnTo>
                <a:lnTo>
                  <a:pt x="611" y="141"/>
                </a:lnTo>
                <a:lnTo>
                  <a:pt x="611" y="140"/>
                </a:lnTo>
                <a:lnTo>
                  <a:pt x="612" y="140"/>
                </a:lnTo>
                <a:lnTo>
                  <a:pt x="612" y="140"/>
                </a:lnTo>
                <a:lnTo>
                  <a:pt x="612" y="139"/>
                </a:lnTo>
                <a:lnTo>
                  <a:pt x="612" y="139"/>
                </a:lnTo>
                <a:lnTo>
                  <a:pt x="612" y="139"/>
                </a:lnTo>
                <a:lnTo>
                  <a:pt x="612" y="139"/>
                </a:lnTo>
                <a:lnTo>
                  <a:pt x="611" y="139"/>
                </a:lnTo>
                <a:lnTo>
                  <a:pt x="611" y="139"/>
                </a:lnTo>
                <a:lnTo>
                  <a:pt x="611" y="138"/>
                </a:lnTo>
                <a:lnTo>
                  <a:pt x="611" y="138"/>
                </a:lnTo>
                <a:lnTo>
                  <a:pt x="611" y="137"/>
                </a:lnTo>
                <a:lnTo>
                  <a:pt x="611" y="137"/>
                </a:lnTo>
                <a:lnTo>
                  <a:pt x="611" y="136"/>
                </a:lnTo>
                <a:lnTo>
                  <a:pt x="611" y="136"/>
                </a:lnTo>
                <a:lnTo>
                  <a:pt x="611" y="135"/>
                </a:lnTo>
                <a:lnTo>
                  <a:pt x="611" y="135"/>
                </a:lnTo>
                <a:lnTo>
                  <a:pt x="611" y="135"/>
                </a:lnTo>
                <a:lnTo>
                  <a:pt x="612" y="134"/>
                </a:lnTo>
                <a:lnTo>
                  <a:pt x="612" y="134"/>
                </a:lnTo>
                <a:lnTo>
                  <a:pt x="612" y="134"/>
                </a:lnTo>
                <a:lnTo>
                  <a:pt x="613" y="134"/>
                </a:lnTo>
                <a:lnTo>
                  <a:pt x="613" y="133"/>
                </a:lnTo>
                <a:lnTo>
                  <a:pt x="614" y="133"/>
                </a:lnTo>
                <a:lnTo>
                  <a:pt x="614" y="133"/>
                </a:lnTo>
                <a:lnTo>
                  <a:pt x="613" y="133"/>
                </a:lnTo>
                <a:lnTo>
                  <a:pt x="613" y="132"/>
                </a:lnTo>
                <a:lnTo>
                  <a:pt x="613" y="132"/>
                </a:lnTo>
                <a:lnTo>
                  <a:pt x="613" y="132"/>
                </a:lnTo>
                <a:lnTo>
                  <a:pt x="612" y="131"/>
                </a:lnTo>
                <a:lnTo>
                  <a:pt x="612" y="131"/>
                </a:lnTo>
                <a:lnTo>
                  <a:pt x="612" y="131"/>
                </a:lnTo>
                <a:lnTo>
                  <a:pt x="612" y="131"/>
                </a:lnTo>
                <a:lnTo>
                  <a:pt x="612" y="131"/>
                </a:lnTo>
                <a:lnTo>
                  <a:pt x="612" y="130"/>
                </a:lnTo>
                <a:lnTo>
                  <a:pt x="613" y="130"/>
                </a:lnTo>
                <a:lnTo>
                  <a:pt x="613" y="131"/>
                </a:lnTo>
                <a:lnTo>
                  <a:pt x="614" y="131"/>
                </a:lnTo>
                <a:lnTo>
                  <a:pt x="614" y="131"/>
                </a:lnTo>
                <a:lnTo>
                  <a:pt x="614" y="131"/>
                </a:lnTo>
                <a:lnTo>
                  <a:pt x="615" y="131"/>
                </a:lnTo>
                <a:lnTo>
                  <a:pt x="615" y="130"/>
                </a:lnTo>
                <a:lnTo>
                  <a:pt x="615" y="130"/>
                </a:lnTo>
                <a:lnTo>
                  <a:pt x="615" y="130"/>
                </a:lnTo>
                <a:lnTo>
                  <a:pt x="615" y="130"/>
                </a:lnTo>
                <a:lnTo>
                  <a:pt x="615" y="130"/>
                </a:lnTo>
                <a:lnTo>
                  <a:pt x="616" y="130"/>
                </a:lnTo>
                <a:lnTo>
                  <a:pt x="616" y="129"/>
                </a:lnTo>
                <a:lnTo>
                  <a:pt x="616" y="129"/>
                </a:lnTo>
                <a:lnTo>
                  <a:pt x="616" y="129"/>
                </a:lnTo>
                <a:lnTo>
                  <a:pt x="616" y="128"/>
                </a:lnTo>
                <a:lnTo>
                  <a:pt x="616" y="128"/>
                </a:lnTo>
                <a:lnTo>
                  <a:pt x="616" y="127"/>
                </a:lnTo>
                <a:lnTo>
                  <a:pt x="616" y="127"/>
                </a:lnTo>
                <a:lnTo>
                  <a:pt x="616" y="127"/>
                </a:lnTo>
                <a:lnTo>
                  <a:pt x="617" y="127"/>
                </a:lnTo>
                <a:lnTo>
                  <a:pt x="617" y="126"/>
                </a:lnTo>
                <a:lnTo>
                  <a:pt x="617" y="126"/>
                </a:lnTo>
                <a:lnTo>
                  <a:pt x="617" y="125"/>
                </a:lnTo>
                <a:lnTo>
                  <a:pt x="617" y="125"/>
                </a:lnTo>
                <a:lnTo>
                  <a:pt x="616" y="125"/>
                </a:lnTo>
                <a:lnTo>
                  <a:pt x="616" y="124"/>
                </a:lnTo>
                <a:lnTo>
                  <a:pt x="615" y="124"/>
                </a:lnTo>
                <a:lnTo>
                  <a:pt x="615" y="124"/>
                </a:lnTo>
                <a:lnTo>
                  <a:pt x="615" y="124"/>
                </a:lnTo>
                <a:lnTo>
                  <a:pt x="615" y="124"/>
                </a:lnTo>
                <a:lnTo>
                  <a:pt x="615" y="123"/>
                </a:lnTo>
                <a:lnTo>
                  <a:pt x="615" y="123"/>
                </a:lnTo>
                <a:lnTo>
                  <a:pt x="615" y="123"/>
                </a:lnTo>
                <a:lnTo>
                  <a:pt x="615" y="123"/>
                </a:lnTo>
                <a:lnTo>
                  <a:pt x="615" y="123"/>
                </a:lnTo>
                <a:lnTo>
                  <a:pt x="615" y="123"/>
                </a:lnTo>
                <a:lnTo>
                  <a:pt x="615" y="122"/>
                </a:lnTo>
                <a:lnTo>
                  <a:pt x="615" y="122"/>
                </a:lnTo>
                <a:lnTo>
                  <a:pt x="615" y="122"/>
                </a:lnTo>
                <a:lnTo>
                  <a:pt x="616" y="122"/>
                </a:lnTo>
                <a:lnTo>
                  <a:pt x="616" y="121"/>
                </a:lnTo>
                <a:lnTo>
                  <a:pt x="616" y="121"/>
                </a:lnTo>
                <a:lnTo>
                  <a:pt x="616" y="120"/>
                </a:lnTo>
                <a:lnTo>
                  <a:pt x="616" y="120"/>
                </a:lnTo>
                <a:lnTo>
                  <a:pt x="616" y="119"/>
                </a:lnTo>
                <a:lnTo>
                  <a:pt x="617" y="119"/>
                </a:lnTo>
                <a:lnTo>
                  <a:pt x="617" y="119"/>
                </a:lnTo>
                <a:lnTo>
                  <a:pt x="617" y="119"/>
                </a:lnTo>
                <a:lnTo>
                  <a:pt x="618" y="118"/>
                </a:lnTo>
                <a:lnTo>
                  <a:pt x="618" y="118"/>
                </a:lnTo>
                <a:lnTo>
                  <a:pt x="618" y="118"/>
                </a:lnTo>
                <a:lnTo>
                  <a:pt x="618" y="117"/>
                </a:lnTo>
                <a:lnTo>
                  <a:pt x="618" y="117"/>
                </a:lnTo>
                <a:lnTo>
                  <a:pt x="618" y="116"/>
                </a:lnTo>
                <a:lnTo>
                  <a:pt x="618" y="116"/>
                </a:lnTo>
                <a:lnTo>
                  <a:pt x="618" y="115"/>
                </a:lnTo>
                <a:lnTo>
                  <a:pt x="618" y="115"/>
                </a:lnTo>
                <a:lnTo>
                  <a:pt x="618" y="114"/>
                </a:lnTo>
                <a:lnTo>
                  <a:pt x="618" y="114"/>
                </a:lnTo>
                <a:lnTo>
                  <a:pt x="618" y="114"/>
                </a:lnTo>
                <a:lnTo>
                  <a:pt x="619" y="114"/>
                </a:lnTo>
                <a:lnTo>
                  <a:pt x="619" y="114"/>
                </a:lnTo>
                <a:lnTo>
                  <a:pt x="620" y="114"/>
                </a:lnTo>
                <a:lnTo>
                  <a:pt x="620" y="114"/>
                </a:lnTo>
                <a:lnTo>
                  <a:pt x="620" y="113"/>
                </a:lnTo>
                <a:lnTo>
                  <a:pt x="620" y="113"/>
                </a:lnTo>
                <a:lnTo>
                  <a:pt x="621" y="113"/>
                </a:lnTo>
                <a:lnTo>
                  <a:pt x="621" y="113"/>
                </a:lnTo>
                <a:lnTo>
                  <a:pt x="622" y="113"/>
                </a:lnTo>
                <a:lnTo>
                  <a:pt x="622" y="113"/>
                </a:lnTo>
                <a:lnTo>
                  <a:pt x="623" y="113"/>
                </a:lnTo>
                <a:lnTo>
                  <a:pt x="623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5" y="113"/>
                </a:lnTo>
                <a:lnTo>
                  <a:pt x="625" y="113"/>
                </a:lnTo>
                <a:lnTo>
                  <a:pt x="626" y="113"/>
                </a:lnTo>
                <a:lnTo>
                  <a:pt x="626" y="113"/>
                </a:lnTo>
                <a:lnTo>
                  <a:pt x="626" y="112"/>
                </a:lnTo>
                <a:lnTo>
                  <a:pt x="626" y="112"/>
                </a:lnTo>
                <a:lnTo>
                  <a:pt x="626" y="112"/>
                </a:lnTo>
                <a:lnTo>
                  <a:pt x="626" y="111"/>
                </a:lnTo>
                <a:lnTo>
                  <a:pt x="627" y="111"/>
                </a:lnTo>
                <a:lnTo>
                  <a:pt x="627" y="111"/>
                </a:lnTo>
                <a:lnTo>
                  <a:pt x="627" y="110"/>
                </a:lnTo>
                <a:lnTo>
                  <a:pt x="627" y="110"/>
                </a:lnTo>
                <a:lnTo>
                  <a:pt x="627" y="110"/>
                </a:lnTo>
                <a:lnTo>
                  <a:pt x="627" y="110"/>
                </a:lnTo>
                <a:lnTo>
                  <a:pt x="628" y="109"/>
                </a:lnTo>
                <a:lnTo>
                  <a:pt x="628" y="109"/>
                </a:lnTo>
                <a:lnTo>
                  <a:pt x="627" y="109"/>
                </a:lnTo>
                <a:lnTo>
                  <a:pt x="627" y="109"/>
                </a:lnTo>
                <a:lnTo>
                  <a:pt x="627" y="108"/>
                </a:lnTo>
                <a:lnTo>
                  <a:pt x="627" y="108"/>
                </a:lnTo>
                <a:lnTo>
                  <a:pt x="627" y="107"/>
                </a:lnTo>
                <a:lnTo>
                  <a:pt x="627" y="107"/>
                </a:lnTo>
                <a:lnTo>
                  <a:pt x="627" y="107"/>
                </a:lnTo>
                <a:lnTo>
                  <a:pt x="627" y="107"/>
                </a:lnTo>
                <a:lnTo>
                  <a:pt x="627" y="106"/>
                </a:lnTo>
                <a:lnTo>
                  <a:pt x="628" y="106"/>
                </a:lnTo>
                <a:lnTo>
                  <a:pt x="628" y="106"/>
                </a:lnTo>
                <a:lnTo>
                  <a:pt x="628" y="106"/>
                </a:lnTo>
                <a:lnTo>
                  <a:pt x="628" y="106"/>
                </a:lnTo>
                <a:lnTo>
                  <a:pt x="629" y="106"/>
                </a:lnTo>
                <a:lnTo>
                  <a:pt x="629" y="106"/>
                </a:lnTo>
                <a:lnTo>
                  <a:pt x="630" y="106"/>
                </a:lnTo>
                <a:lnTo>
                  <a:pt x="630" y="106"/>
                </a:lnTo>
                <a:lnTo>
                  <a:pt x="630" y="106"/>
                </a:lnTo>
                <a:lnTo>
                  <a:pt x="631" y="106"/>
                </a:lnTo>
                <a:lnTo>
                  <a:pt x="631" y="105"/>
                </a:lnTo>
                <a:lnTo>
                  <a:pt x="631" y="105"/>
                </a:lnTo>
                <a:lnTo>
                  <a:pt x="631" y="104"/>
                </a:lnTo>
                <a:lnTo>
                  <a:pt x="632" y="104"/>
                </a:lnTo>
                <a:lnTo>
                  <a:pt x="632" y="103"/>
                </a:lnTo>
                <a:lnTo>
                  <a:pt x="632" y="103"/>
                </a:lnTo>
                <a:lnTo>
                  <a:pt x="633" y="103"/>
                </a:lnTo>
                <a:lnTo>
                  <a:pt x="633" y="103"/>
                </a:lnTo>
                <a:lnTo>
                  <a:pt x="633" y="103"/>
                </a:lnTo>
                <a:lnTo>
                  <a:pt x="634" y="103"/>
                </a:lnTo>
                <a:lnTo>
                  <a:pt x="634" y="103"/>
                </a:lnTo>
                <a:lnTo>
                  <a:pt x="634" y="102"/>
                </a:lnTo>
                <a:lnTo>
                  <a:pt x="635" y="102"/>
                </a:lnTo>
                <a:lnTo>
                  <a:pt x="635" y="102"/>
                </a:lnTo>
                <a:lnTo>
                  <a:pt x="636" y="102"/>
                </a:lnTo>
                <a:lnTo>
                  <a:pt x="636" y="103"/>
                </a:lnTo>
                <a:lnTo>
                  <a:pt x="636" y="103"/>
                </a:lnTo>
                <a:lnTo>
                  <a:pt x="636" y="103"/>
                </a:lnTo>
                <a:lnTo>
                  <a:pt x="636" y="103"/>
                </a:lnTo>
                <a:lnTo>
                  <a:pt x="636" y="104"/>
                </a:lnTo>
                <a:lnTo>
                  <a:pt x="637" y="104"/>
                </a:lnTo>
                <a:lnTo>
                  <a:pt x="637" y="104"/>
                </a:lnTo>
                <a:lnTo>
                  <a:pt x="637" y="104"/>
                </a:lnTo>
                <a:lnTo>
                  <a:pt x="638" y="105"/>
                </a:lnTo>
                <a:lnTo>
                  <a:pt x="638" y="105"/>
                </a:lnTo>
                <a:lnTo>
                  <a:pt x="638" y="105"/>
                </a:lnTo>
                <a:lnTo>
                  <a:pt x="638" y="106"/>
                </a:lnTo>
                <a:lnTo>
                  <a:pt x="639" y="106"/>
                </a:lnTo>
                <a:lnTo>
                  <a:pt x="639" y="106"/>
                </a:lnTo>
                <a:lnTo>
                  <a:pt x="640" y="106"/>
                </a:lnTo>
                <a:lnTo>
                  <a:pt x="640" y="106"/>
                </a:lnTo>
                <a:lnTo>
                  <a:pt x="640" y="107"/>
                </a:lnTo>
                <a:lnTo>
                  <a:pt x="641" y="107"/>
                </a:lnTo>
                <a:lnTo>
                  <a:pt x="641" y="107"/>
                </a:lnTo>
                <a:lnTo>
                  <a:pt x="642" y="107"/>
                </a:lnTo>
                <a:lnTo>
                  <a:pt x="642" y="108"/>
                </a:lnTo>
                <a:lnTo>
                  <a:pt x="642" y="108"/>
                </a:lnTo>
                <a:lnTo>
                  <a:pt x="643" y="108"/>
                </a:lnTo>
                <a:lnTo>
                  <a:pt x="643" y="108"/>
                </a:lnTo>
                <a:lnTo>
                  <a:pt x="643" y="108"/>
                </a:lnTo>
                <a:lnTo>
                  <a:pt x="643" y="109"/>
                </a:lnTo>
                <a:lnTo>
                  <a:pt x="643" y="109"/>
                </a:lnTo>
                <a:lnTo>
                  <a:pt x="644" y="109"/>
                </a:lnTo>
                <a:lnTo>
                  <a:pt x="644" y="109"/>
                </a:lnTo>
                <a:lnTo>
                  <a:pt x="644" y="110"/>
                </a:lnTo>
                <a:lnTo>
                  <a:pt x="644" y="110"/>
                </a:lnTo>
                <a:lnTo>
                  <a:pt x="644" y="110"/>
                </a:lnTo>
                <a:lnTo>
                  <a:pt x="645" y="110"/>
                </a:lnTo>
                <a:lnTo>
                  <a:pt x="645" y="111"/>
                </a:lnTo>
                <a:lnTo>
                  <a:pt x="645" y="111"/>
                </a:lnTo>
                <a:lnTo>
                  <a:pt x="645" y="111"/>
                </a:lnTo>
                <a:lnTo>
                  <a:pt x="645" y="112"/>
                </a:lnTo>
                <a:lnTo>
                  <a:pt x="646" y="112"/>
                </a:lnTo>
                <a:lnTo>
                  <a:pt x="646" y="112"/>
                </a:lnTo>
                <a:lnTo>
                  <a:pt x="647" y="112"/>
                </a:lnTo>
                <a:lnTo>
                  <a:pt x="647" y="112"/>
                </a:lnTo>
                <a:lnTo>
                  <a:pt x="647" y="112"/>
                </a:lnTo>
                <a:lnTo>
                  <a:pt x="647" y="112"/>
                </a:lnTo>
                <a:lnTo>
                  <a:pt x="648" y="113"/>
                </a:lnTo>
                <a:lnTo>
                  <a:pt x="648" y="113"/>
                </a:lnTo>
                <a:lnTo>
                  <a:pt x="649" y="113"/>
                </a:lnTo>
                <a:lnTo>
                  <a:pt x="649" y="113"/>
                </a:lnTo>
                <a:lnTo>
                  <a:pt x="649" y="113"/>
                </a:lnTo>
                <a:lnTo>
                  <a:pt x="649" y="113"/>
                </a:lnTo>
                <a:lnTo>
                  <a:pt x="650" y="113"/>
                </a:lnTo>
                <a:lnTo>
                  <a:pt x="650" y="113"/>
                </a:lnTo>
                <a:lnTo>
                  <a:pt x="650" y="114"/>
                </a:lnTo>
                <a:lnTo>
                  <a:pt x="651" y="114"/>
                </a:lnTo>
                <a:lnTo>
                  <a:pt x="651" y="114"/>
                </a:lnTo>
                <a:lnTo>
                  <a:pt x="651" y="114"/>
                </a:lnTo>
                <a:lnTo>
                  <a:pt x="652" y="114"/>
                </a:lnTo>
                <a:lnTo>
                  <a:pt x="653" y="114"/>
                </a:lnTo>
                <a:lnTo>
                  <a:pt x="653" y="115"/>
                </a:lnTo>
                <a:lnTo>
                  <a:pt x="653" y="116"/>
                </a:lnTo>
                <a:lnTo>
                  <a:pt x="654" y="116"/>
                </a:lnTo>
                <a:lnTo>
                  <a:pt x="654" y="116"/>
                </a:lnTo>
                <a:lnTo>
                  <a:pt x="655" y="116"/>
                </a:lnTo>
                <a:lnTo>
                  <a:pt x="655" y="116"/>
                </a:lnTo>
                <a:lnTo>
                  <a:pt x="656" y="116"/>
                </a:lnTo>
                <a:lnTo>
                  <a:pt x="656" y="116"/>
                </a:lnTo>
                <a:lnTo>
                  <a:pt x="656" y="116"/>
                </a:lnTo>
                <a:lnTo>
                  <a:pt x="657" y="117"/>
                </a:lnTo>
                <a:lnTo>
                  <a:pt x="657" y="117"/>
                </a:lnTo>
                <a:lnTo>
                  <a:pt x="657" y="118"/>
                </a:lnTo>
                <a:lnTo>
                  <a:pt x="657" y="118"/>
                </a:lnTo>
                <a:lnTo>
                  <a:pt x="657" y="118"/>
                </a:lnTo>
                <a:lnTo>
                  <a:pt x="657" y="118"/>
                </a:lnTo>
                <a:lnTo>
                  <a:pt x="658" y="118"/>
                </a:lnTo>
                <a:lnTo>
                  <a:pt x="658" y="118"/>
                </a:lnTo>
                <a:lnTo>
                  <a:pt x="658" y="118"/>
                </a:lnTo>
                <a:lnTo>
                  <a:pt x="658" y="119"/>
                </a:lnTo>
                <a:lnTo>
                  <a:pt x="659" y="119"/>
                </a:lnTo>
                <a:lnTo>
                  <a:pt x="659" y="119"/>
                </a:lnTo>
                <a:lnTo>
                  <a:pt x="659" y="119"/>
                </a:lnTo>
                <a:lnTo>
                  <a:pt x="660" y="119"/>
                </a:lnTo>
                <a:lnTo>
                  <a:pt x="660" y="119"/>
                </a:lnTo>
                <a:lnTo>
                  <a:pt x="661" y="120"/>
                </a:lnTo>
                <a:lnTo>
                  <a:pt x="661" y="120"/>
                </a:lnTo>
                <a:lnTo>
                  <a:pt x="661" y="120"/>
                </a:lnTo>
                <a:lnTo>
                  <a:pt x="661" y="120"/>
                </a:lnTo>
                <a:lnTo>
                  <a:pt x="662" y="120"/>
                </a:lnTo>
                <a:lnTo>
                  <a:pt x="662" y="120"/>
                </a:lnTo>
                <a:lnTo>
                  <a:pt x="662" y="120"/>
                </a:lnTo>
                <a:lnTo>
                  <a:pt x="662" y="120"/>
                </a:lnTo>
                <a:lnTo>
                  <a:pt x="662" y="119"/>
                </a:lnTo>
                <a:lnTo>
                  <a:pt x="662" y="119"/>
                </a:lnTo>
                <a:lnTo>
                  <a:pt x="663" y="119"/>
                </a:lnTo>
                <a:lnTo>
                  <a:pt x="663" y="119"/>
                </a:lnTo>
                <a:lnTo>
                  <a:pt x="663" y="118"/>
                </a:lnTo>
                <a:lnTo>
                  <a:pt x="664" y="118"/>
                </a:lnTo>
                <a:lnTo>
                  <a:pt x="664" y="118"/>
                </a:lnTo>
                <a:lnTo>
                  <a:pt x="664" y="118"/>
                </a:lnTo>
                <a:lnTo>
                  <a:pt x="665" y="118"/>
                </a:lnTo>
                <a:lnTo>
                  <a:pt x="665" y="118"/>
                </a:lnTo>
                <a:lnTo>
                  <a:pt x="665" y="117"/>
                </a:lnTo>
                <a:lnTo>
                  <a:pt x="665" y="117"/>
                </a:lnTo>
                <a:lnTo>
                  <a:pt x="666" y="117"/>
                </a:lnTo>
                <a:lnTo>
                  <a:pt x="666" y="117"/>
                </a:lnTo>
                <a:lnTo>
                  <a:pt x="666" y="117"/>
                </a:lnTo>
                <a:lnTo>
                  <a:pt x="667" y="117"/>
                </a:lnTo>
                <a:lnTo>
                  <a:pt x="667" y="117"/>
                </a:lnTo>
                <a:lnTo>
                  <a:pt x="667" y="116"/>
                </a:lnTo>
                <a:lnTo>
                  <a:pt x="668" y="116"/>
                </a:lnTo>
                <a:lnTo>
                  <a:pt x="668" y="116"/>
                </a:lnTo>
                <a:lnTo>
                  <a:pt x="668" y="116"/>
                </a:lnTo>
                <a:lnTo>
                  <a:pt x="669" y="116"/>
                </a:lnTo>
                <a:lnTo>
                  <a:pt x="669" y="115"/>
                </a:lnTo>
                <a:lnTo>
                  <a:pt x="669" y="115"/>
                </a:lnTo>
                <a:lnTo>
                  <a:pt x="669" y="114"/>
                </a:lnTo>
                <a:lnTo>
                  <a:pt x="669" y="114"/>
                </a:lnTo>
                <a:lnTo>
                  <a:pt x="669" y="114"/>
                </a:lnTo>
                <a:lnTo>
                  <a:pt x="669" y="114"/>
                </a:lnTo>
                <a:lnTo>
                  <a:pt x="669" y="113"/>
                </a:lnTo>
                <a:lnTo>
                  <a:pt x="670" y="113"/>
                </a:lnTo>
                <a:lnTo>
                  <a:pt x="669" y="113"/>
                </a:lnTo>
                <a:lnTo>
                  <a:pt x="669" y="112"/>
                </a:lnTo>
                <a:lnTo>
                  <a:pt x="669" y="112"/>
                </a:lnTo>
                <a:lnTo>
                  <a:pt x="669" y="111"/>
                </a:lnTo>
                <a:lnTo>
                  <a:pt x="669" y="111"/>
                </a:lnTo>
                <a:lnTo>
                  <a:pt x="670" y="111"/>
                </a:lnTo>
                <a:lnTo>
                  <a:pt x="670" y="110"/>
                </a:lnTo>
                <a:lnTo>
                  <a:pt x="670" y="110"/>
                </a:lnTo>
                <a:lnTo>
                  <a:pt x="670" y="110"/>
                </a:lnTo>
                <a:lnTo>
                  <a:pt x="670" y="110"/>
                </a:lnTo>
                <a:lnTo>
                  <a:pt x="670" y="109"/>
                </a:lnTo>
                <a:lnTo>
                  <a:pt x="670" y="109"/>
                </a:lnTo>
                <a:lnTo>
                  <a:pt x="670" y="108"/>
                </a:lnTo>
                <a:lnTo>
                  <a:pt x="670" y="108"/>
                </a:lnTo>
                <a:lnTo>
                  <a:pt x="671" y="107"/>
                </a:lnTo>
                <a:lnTo>
                  <a:pt x="671" y="107"/>
                </a:lnTo>
                <a:lnTo>
                  <a:pt x="671" y="106"/>
                </a:lnTo>
                <a:lnTo>
                  <a:pt x="671" y="106"/>
                </a:lnTo>
                <a:lnTo>
                  <a:pt x="671" y="106"/>
                </a:lnTo>
                <a:lnTo>
                  <a:pt x="671" y="106"/>
                </a:lnTo>
                <a:lnTo>
                  <a:pt x="671" y="105"/>
                </a:lnTo>
                <a:lnTo>
                  <a:pt x="672" y="105"/>
                </a:lnTo>
                <a:lnTo>
                  <a:pt x="672" y="105"/>
                </a:lnTo>
                <a:lnTo>
                  <a:pt x="672" y="105"/>
                </a:lnTo>
                <a:lnTo>
                  <a:pt x="672" y="104"/>
                </a:lnTo>
                <a:lnTo>
                  <a:pt x="672" y="104"/>
                </a:lnTo>
                <a:lnTo>
                  <a:pt x="672" y="103"/>
                </a:lnTo>
                <a:lnTo>
                  <a:pt x="673" y="103"/>
                </a:lnTo>
                <a:lnTo>
                  <a:pt x="673" y="102"/>
                </a:lnTo>
                <a:lnTo>
                  <a:pt x="673" y="102"/>
                </a:lnTo>
                <a:lnTo>
                  <a:pt x="673" y="102"/>
                </a:lnTo>
                <a:lnTo>
                  <a:pt x="673" y="102"/>
                </a:lnTo>
                <a:lnTo>
                  <a:pt x="674" y="101"/>
                </a:lnTo>
                <a:lnTo>
                  <a:pt x="674" y="101"/>
                </a:lnTo>
                <a:lnTo>
                  <a:pt x="674" y="101"/>
                </a:lnTo>
                <a:lnTo>
                  <a:pt x="674" y="100"/>
                </a:lnTo>
                <a:lnTo>
                  <a:pt x="674" y="100"/>
                </a:lnTo>
                <a:lnTo>
                  <a:pt x="674" y="99"/>
                </a:lnTo>
                <a:lnTo>
                  <a:pt x="675" y="99"/>
                </a:lnTo>
                <a:lnTo>
                  <a:pt x="675" y="99"/>
                </a:lnTo>
                <a:lnTo>
                  <a:pt x="675" y="98"/>
                </a:lnTo>
                <a:lnTo>
                  <a:pt x="676" y="98"/>
                </a:lnTo>
                <a:lnTo>
                  <a:pt x="676" y="98"/>
                </a:lnTo>
                <a:lnTo>
                  <a:pt x="677" y="98"/>
                </a:lnTo>
                <a:lnTo>
                  <a:pt x="677" y="98"/>
                </a:lnTo>
                <a:lnTo>
                  <a:pt x="678" y="98"/>
                </a:lnTo>
                <a:lnTo>
                  <a:pt x="679" y="98"/>
                </a:lnTo>
                <a:lnTo>
                  <a:pt x="679" y="98"/>
                </a:lnTo>
                <a:lnTo>
                  <a:pt x="680" y="97"/>
                </a:lnTo>
                <a:lnTo>
                  <a:pt x="680" y="97"/>
                </a:lnTo>
                <a:lnTo>
                  <a:pt x="680" y="95"/>
                </a:lnTo>
                <a:lnTo>
                  <a:pt x="680" y="95"/>
                </a:lnTo>
                <a:lnTo>
                  <a:pt x="681" y="94"/>
                </a:lnTo>
                <a:lnTo>
                  <a:pt x="681" y="95"/>
                </a:lnTo>
                <a:lnTo>
                  <a:pt x="682" y="96"/>
                </a:lnTo>
                <a:lnTo>
                  <a:pt x="682" y="96"/>
                </a:lnTo>
                <a:lnTo>
                  <a:pt x="683" y="96"/>
                </a:lnTo>
                <a:lnTo>
                  <a:pt x="684" y="96"/>
                </a:lnTo>
                <a:lnTo>
                  <a:pt x="686" y="94"/>
                </a:lnTo>
                <a:lnTo>
                  <a:pt x="688" y="92"/>
                </a:lnTo>
                <a:lnTo>
                  <a:pt x="690" y="92"/>
                </a:lnTo>
                <a:lnTo>
                  <a:pt x="691" y="91"/>
                </a:lnTo>
                <a:lnTo>
                  <a:pt x="693" y="91"/>
                </a:lnTo>
                <a:lnTo>
                  <a:pt x="695" y="89"/>
                </a:lnTo>
                <a:lnTo>
                  <a:pt x="697" y="88"/>
                </a:lnTo>
                <a:lnTo>
                  <a:pt x="698" y="87"/>
                </a:lnTo>
                <a:lnTo>
                  <a:pt x="698" y="85"/>
                </a:lnTo>
                <a:lnTo>
                  <a:pt x="696" y="83"/>
                </a:lnTo>
                <a:lnTo>
                  <a:pt x="696" y="82"/>
                </a:lnTo>
                <a:lnTo>
                  <a:pt x="696" y="81"/>
                </a:lnTo>
                <a:lnTo>
                  <a:pt x="696" y="81"/>
                </a:lnTo>
                <a:lnTo>
                  <a:pt x="694" y="80"/>
                </a:lnTo>
                <a:lnTo>
                  <a:pt x="694" y="79"/>
                </a:lnTo>
                <a:lnTo>
                  <a:pt x="694" y="79"/>
                </a:lnTo>
                <a:lnTo>
                  <a:pt x="694" y="79"/>
                </a:lnTo>
                <a:lnTo>
                  <a:pt x="694" y="78"/>
                </a:lnTo>
                <a:lnTo>
                  <a:pt x="693" y="78"/>
                </a:lnTo>
                <a:lnTo>
                  <a:pt x="693" y="77"/>
                </a:lnTo>
                <a:lnTo>
                  <a:pt x="694" y="77"/>
                </a:lnTo>
                <a:lnTo>
                  <a:pt x="694" y="77"/>
                </a:lnTo>
                <a:lnTo>
                  <a:pt x="694" y="77"/>
                </a:lnTo>
                <a:lnTo>
                  <a:pt x="694" y="77"/>
                </a:lnTo>
                <a:lnTo>
                  <a:pt x="694" y="76"/>
                </a:lnTo>
                <a:lnTo>
                  <a:pt x="694" y="76"/>
                </a:lnTo>
                <a:lnTo>
                  <a:pt x="694" y="75"/>
                </a:lnTo>
                <a:lnTo>
                  <a:pt x="694" y="75"/>
                </a:lnTo>
                <a:lnTo>
                  <a:pt x="694" y="75"/>
                </a:lnTo>
                <a:lnTo>
                  <a:pt x="694" y="74"/>
                </a:lnTo>
                <a:lnTo>
                  <a:pt x="694" y="74"/>
                </a:lnTo>
                <a:lnTo>
                  <a:pt x="694" y="73"/>
                </a:lnTo>
                <a:lnTo>
                  <a:pt x="694" y="73"/>
                </a:lnTo>
                <a:lnTo>
                  <a:pt x="694" y="72"/>
                </a:lnTo>
                <a:lnTo>
                  <a:pt x="694" y="72"/>
                </a:lnTo>
                <a:lnTo>
                  <a:pt x="694" y="71"/>
                </a:lnTo>
                <a:lnTo>
                  <a:pt x="694" y="71"/>
                </a:lnTo>
                <a:lnTo>
                  <a:pt x="694" y="70"/>
                </a:lnTo>
                <a:lnTo>
                  <a:pt x="694" y="70"/>
                </a:lnTo>
                <a:lnTo>
                  <a:pt x="694" y="69"/>
                </a:lnTo>
                <a:lnTo>
                  <a:pt x="694" y="69"/>
                </a:lnTo>
                <a:lnTo>
                  <a:pt x="694" y="69"/>
                </a:lnTo>
                <a:lnTo>
                  <a:pt x="694" y="68"/>
                </a:lnTo>
                <a:lnTo>
                  <a:pt x="694" y="68"/>
                </a:lnTo>
                <a:lnTo>
                  <a:pt x="694" y="68"/>
                </a:lnTo>
                <a:lnTo>
                  <a:pt x="694" y="67"/>
                </a:lnTo>
                <a:lnTo>
                  <a:pt x="694" y="67"/>
                </a:lnTo>
                <a:lnTo>
                  <a:pt x="694" y="66"/>
                </a:lnTo>
                <a:lnTo>
                  <a:pt x="694" y="66"/>
                </a:lnTo>
                <a:lnTo>
                  <a:pt x="694" y="66"/>
                </a:lnTo>
                <a:lnTo>
                  <a:pt x="695" y="66"/>
                </a:lnTo>
                <a:lnTo>
                  <a:pt x="695" y="66"/>
                </a:lnTo>
                <a:lnTo>
                  <a:pt x="696" y="66"/>
                </a:lnTo>
                <a:lnTo>
                  <a:pt x="696" y="66"/>
                </a:lnTo>
                <a:lnTo>
                  <a:pt x="697" y="66"/>
                </a:lnTo>
                <a:lnTo>
                  <a:pt x="697" y="65"/>
                </a:lnTo>
                <a:lnTo>
                  <a:pt x="697" y="65"/>
                </a:lnTo>
                <a:lnTo>
                  <a:pt x="697" y="65"/>
                </a:lnTo>
                <a:lnTo>
                  <a:pt x="698" y="65"/>
                </a:lnTo>
                <a:lnTo>
                  <a:pt x="698" y="64"/>
                </a:lnTo>
                <a:lnTo>
                  <a:pt x="698" y="64"/>
                </a:lnTo>
                <a:lnTo>
                  <a:pt x="698" y="64"/>
                </a:lnTo>
                <a:lnTo>
                  <a:pt x="699" y="64"/>
                </a:lnTo>
                <a:lnTo>
                  <a:pt x="699" y="64"/>
                </a:lnTo>
                <a:lnTo>
                  <a:pt x="699" y="63"/>
                </a:lnTo>
                <a:lnTo>
                  <a:pt x="699" y="63"/>
                </a:lnTo>
                <a:lnTo>
                  <a:pt x="699" y="62"/>
                </a:lnTo>
                <a:lnTo>
                  <a:pt x="699" y="62"/>
                </a:lnTo>
                <a:lnTo>
                  <a:pt x="699" y="61"/>
                </a:lnTo>
                <a:lnTo>
                  <a:pt x="699" y="61"/>
                </a:lnTo>
                <a:lnTo>
                  <a:pt x="699" y="60"/>
                </a:lnTo>
                <a:lnTo>
                  <a:pt x="699" y="60"/>
                </a:lnTo>
                <a:lnTo>
                  <a:pt x="699" y="60"/>
                </a:lnTo>
                <a:lnTo>
                  <a:pt x="699" y="59"/>
                </a:lnTo>
                <a:lnTo>
                  <a:pt x="699" y="59"/>
                </a:lnTo>
                <a:lnTo>
                  <a:pt x="699" y="59"/>
                </a:lnTo>
                <a:lnTo>
                  <a:pt x="699" y="58"/>
                </a:lnTo>
                <a:lnTo>
                  <a:pt x="700" y="58"/>
                </a:lnTo>
                <a:lnTo>
                  <a:pt x="700" y="58"/>
                </a:lnTo>
                <a:lnTo>
                  <a:pt x="701" y="58"/>
                </a:lnTo>
                <a:lnTo>
                  <a:pt x="701" y="58"/>
                </a:lnTo>
                <a:lnTo>
                  <a:pt x="701" y="59"/>
                </a:lnTo>
                <a:lnTo>
                  <a:pt x="701" y="59"/>
                </a:lnTo>
                <a:lnTo>
                  <a:pt x="701" y="60"/>
                </a:lnTo>
                <a:lnTo>
                  <a:pt x="701" y="60"/>
                </a:lnTo>
                <a:lnTo>
                  <a:pt x="701" y="60"/>
                </a:lnTo>
                <a:lnTo>
                  <a:pt x="701" y="61"/>
                </a:lnTo>
                <a:lnTo>
                  <a:pt x="701" y="61"/>
                </a:lnTo>
                <a:lnTo>
                  <a:pt x="701" y="62"/>
                </a:lnTo>
                <a:lnTo>
                  <a:pt x="701" y="62"/>
                </a:lnTo>
                <a:lnTo>
                  <a:pt x="701" y="63"/>
                </a:lnTo>
                <a:lnTo>
                  <a:pt x="701" y="63"/>
                </a:lnTo>
                <a:lnTo>
                  <a:pt x="701" y="64"/>
                </a:lnTo>
                <a:lnTo>
                  <a:pt x="701" y="64"/>
                </a:lnTo>
                <a:lnTo>
                  <a:pt x="701" y="64"/>
                </a:lnTo>
                <a:lnTo>
                  <a:pt x="701" y="64"/>
                </a:lnTo>
                <a:lnTo>
                  <a:pt x="702" y="64"/>
                </a:lnTo>
                <a:lnTo>
                  <a:pt x="702" y="65"/>
                </a:lnTo>
                <a:lnTo>
                  <a:pt x="702" y="65"/>
                </a:lnTo>
                <a:lnTo>
                  <a:pt x="703" y="65"/>
                </a:lnTo>
                <a:lnTo>
                  <a:pt x="703" y="65"/>
                </a:lnTo>
                <a:lnTo>
                  <a:pt x="703" y="65"/>
                </a:lnTo>
                <a:lnTo>
                  <a:pt x="704" y="64"/>
                </a:lnTo>
                <a:lnTo>
                  <a:pt x="704" y="64"/>
                </a:lnTo>
                <a:lnTo>
                  <a:pt x="704" y="64"/>
                </a:lnTo>
                <a:lnTo>
                  <a:pt x="705" y="64"/>
                </a:lnTo>
                <a:lnTo>
                  <a:pt x="705" y="64"/>
                </a:lnTo>
                <a:lnTo>
                  <a:pt x="705" y="63"/>
                </a:lnTo>
                <a:lnTo>
                  <a:pt x="706" y="63"/>
                </a:lnTo>
                <a:lnTo>
                  <a:pt x="706" y="63"/>
                </a:lnTo>
                <a:lnTo>
                  <a:pt x="707" y="63"/>
                </a:lnTo>
                <a:lnTo>
                  <a:pt x="707" y="62"/>
                </a:lnTo>
                <a:lnTo>
                  <a:pt x="707" y="62"/>
                </a:lnTo>
                <a:lnTo>
                  <a:pt x="707" y="61"/>
                </a:lnTo>
                <a:lnTo>
                  <a:pt x="707" y="61"/>
                </a:lnTo>
                <a:lnTo>
                  <a:pt x="707" y="60"/>
                </a:lnTo>
                <a:lnTo>
                  <a:pt x="707" y="60"/>
                </a:lnTo>
                <a:lnTo>
                  <a:pt x="708" y="60"/>
                </a:lnTo>
                <a:lnTo>
                  <a:pt x="708" y="59"/>
                </a:lnTo>
                <a:lnTo>
                  <a:pt x="709" y="59"/>
                </a:lnTo>
                <a:lnTo>
                  <a:pt x="709" y="59"/>
                </a:lnTo>
                <a:lnTo>
                  <a:pt x="709" y="59"/>
                </a:lnTo>
                <a:lnTo>
                  <a:pt x="710" y="58"/>
                </a:lnTo>
                <a:lnTo>
                  <a:pt x="710" y="58"/>
                </a:lnTo>
                <a:lnTo>
                  <a:pt x="710" y="58"/>
                </a:lnTo>
                <a:lnTo>
                  <a:pt x="711" y="58"/>
                </a:lnTo>
                <a:lnTo>
                  <a:pt x="711" y="57"/>
                </a:lnTo>
                <a:lnTo>
                  <a:pt x="711" y="57"/>
                </a:lnTo>
                <a:lnTo>
                  <a:pt x="711" y="56"/>
                </a:lnTo>
                <a:lnTo>
                  <a:pt x="711" y="56"/>
                </a:lnTo>
                <a:lnTo>
                  <a:pt x="711" y="56"/>
                </a:lnTo>
                <a:lnTo>
                  <a:pt x="712" y="56"/>
                </a:lnTo>
                <a:lnTo>
                  <a:pt x="712" y="56"/>
                </a:lnTo>
                <a:lnTo>
                  <a:pt x="712" y="55"/>
                </a:lnTo>
                <a:lnTo>
                  <a:pt x="712" y="55"/>
                </a:lnTo>
                <a:lnTo>
                  <a:pt x="713" y="55"/>
                </a:lnTo>
                <a:lnTo>
                  <a:pt x="713" y="55"/>
                </a:lnTo>
                <a:lnTo>
                  <a:pt x="713" y="55"/>
                </a:lnTo>
                <a:lnTo>
                  <a:pt x="713" y="55"/>
                </a:lnTo>
                <a:lnTo>
                  <a:pt x="713" y="54"/>
                </a:lnTo>
                <a:lnTo>
                  <a:pt x="713" y="54"/>
                </a:lnTo>
                <a:lnTo>
                  <a:pt x="712" y="54"/>
                </a:lnTo>
                <a:lnTo>
                  <a:pt x="712" y="54"/>
                </a:lnTo>
                <a:lnTo>
                  <a:pt x="712" y="53"/>
                </a:lnTo>
                <a:lnTo>
                  <a:pt x="712" y="53"/>
                </a:lnTo>
                <a:lnTo>
                  <a:pt x="711" y="53"/>
                </a:lnTo>
                <a:lnTo>
                  <a:pt x="711" y="52"/>
                </a:lnTo>
                <a:lnTo>
                  <a:pt x="711" y="52"/>
                </a:lnTo>
                <a:lnTo>
                  <a:pt x="711" y="52"/>
                </a:lnTo>
                <a:lnTo>
                  <a:pt x="711" y="51"/>
                </a:lnTo>
                <a:lnTo>
                  <a:pt x="711" y="51"/>
                </a:lnTo>
                <a:lnTo>
                  <a:pt x="711" y="50"/>
                </a:lnTo>
                <a:lnTo>
                  <a:pt x="712" y="50"/>
                </a:lnTo>
                <a:lnTo>
                  <a:pt x="712" y="50"/>
                </a:lnTo>
                <a:lnTo>
                  <a:pt x="712" y="50"/>
                </a:lnTo>
                <a:lnTo>
                  <a:pt x="712" y="49"/>
                </a:lnTo>
                <a:lnTo>
                  <a:pt x="712" y="49"/>
                </a:lnTo>
                <a:lnTo>
                  <a:pt x="712" y="49"/>
                </a:lnTo>
                <a:lnTo>
                  <a:pt x="712" y="48"/>
                </a:lnTo>
                <a:lnTo>
                  <a:pt x="712" y="48"/>
                </a:lnTo>
                <a:lnTo>
                  <a:pt x="712" y="48"/>
                </a:lnTo>
                <a:lnTo>
                  <a:pt x="712" y="48"/>
                </a:lnTo>
                <a:lnTo>
                  <a:pt x="712" y="48"/>
                </a:lnTo>
                <a:lnTo>
                  <a:pt x="711" y="48"/>
                </a:lnTo>
                <a:lnTo>
                  <a:pt x="711" y="48"/>
                </a:lnTo>
                <a:lnTo>
                  <a:pt x="711" y="48"/>
                </a:lnTo>
                <a:lnTo>
                  <a:pt x="710" y="47"/>
                </a:lnTo>
                <a:lnTo>
                  <a:pt x="710" y="47"/>
                </a:lnTo>
                <a:lnTo>
                  <a:pt x="710" y="46"/>
                </a:lnTo>
                <a:lnTo>
                  <a:pt x="710" y="46"/>
                </a:lnTo>
                <a:lnTo>
                  <a:pt x="711" y="46"/>
                </a:lnTo>
                <a:lnTo>
                  <a:pt x="711" y="45"/>
                </a:lnTo>
                <a:lnTo>
                  <a:pt x="711" y="45"/>
                </a:lnTo>
                <a:lnTo>
                  <a:pt x="710" y="45"/>
                </a:lnTo>
                <a:lnTo>
                  <a:pt x="710" y="45"/>
                </a:lnTo>
                <a:lnTo>
                  <a:pt x="710" y="44"/>
                </a:lnTo>
                <a:lnTo>
                  <a:pt x="709" y="44"/>
                </a:lnTo>
                <a:lnTo>
                  <a:pt x="709" y="44"/>
                </a:lnTo>
                <a:lnTo>
                  <a:pt x="709" y="44"/>
                </a:lnTo>
                <a:lnTo>
                  <a:pt x="709" y="43"/>
                </a:lnTo>
                <a:lnTo>
                  <a:pt x="710" y="43"/>
                </a:lnTo>
                <a:lnTo>
                  <a:pt x="710" y="43"/>
                </a:lnTo>
                <a:lnTo>
                  <a:pt x="710" y="43"/>
                </a:lnTo>
                <a:lnTo>
                  <a:pt x="711" y="43"/>
                </a:lnTo>
                <a:lnTo>
                  <a:pt x="711" y="43"/>
                </a:lnTo>
                <a:lnTo>
                  <a:pt x="711" y="43"/>
                </a:lnTo>
                <a:lnTo>
                  <a:pt x="711" y="42"/>
                </a:lnTo>
                <a:lnTo>
                  <a:pt x="711" y="42"/>
                </a:lnTo>
                <a:lnTo>
                  <a:pt x="711" y="41"/>
                </a:lnTo>
                <a:lnTo>
                  <a:pt x="711" y="41"/>
                </a:lnTo>
                <a:lnTo>
                  <a:pt x="711" y="41"/>
                </a:lnTo>
                <a:lnTo>
                  <a:pt x="710" y="41"/>
                </a:lnTo>
                <a:lnTo>
                  <a:pt x="710" y="40"/>
                </a:lnTo>
                <a:lnTo>
                  <a:pt x="709" y="40"/>
                </a:lnTo>
                <a:lnTo>
                  <a:pt x="709" y="40"/>
                </a:lnTo>
                <a:lnTo>
                  <a:pt x="709" y="40"/>
                </a:lnTo>
                <a:lnTo>
                  <a:pt x="709" y="39"/>
                </a:lnTo>
                <a:lnTo>
                  <a:pt x="708" y="39"/>
                </a:lnTo>
                <a:lnTo>
                  <a:pt x="708" y="39"/>
                </a:lnTo>
                <a:lnTo>
                  <a:pt x="708" y="39"/>
                </a:lnTo>
                <a:lnTo>
                  <a:pt x="707" y="39"/>
                </a:lnTo>
                <a:lnTo>
                  <a:pt x="707" y="39"/>
                </a:lnTo>
                <a:lnTo>
                  <a:pt x="707" y="38"/>
                </a:lnTo>
                <a:lnTo>
                  <a:pt x="707" y="38"/>
                </a:lnTo>
                <a:lnTo>
                  <a:pt x="707" y="38"/>
                </a:lnTo>
                <a:lnTo>
                  <a:pt x="706" y="37"/>
                </a:lnTo>
                <a:lnTo>
                  <a:pt x="706" y="37"/>
                </a:lnTo>
                <a:lnTo>
                  <a:pt x="706" y="37"/>
                </a:lnTo>
                <a:lnTo>
                  <a:pt x="706" y="36"/>
                </a:lnTo>
                <a:lnTo>
                  <a:pt x="706" y="36"/>
                </a:lnTo>
                <a:lnTo>
                  <a:pt x="706" y="36"/>
                </a:lnTo>
                <a:lnTo>
                  <a:pt x="706" y="35"/>
                </a:lnTo>
                <a:lnTo>
                  <a:pt x="707" y="35"/>
                </a:lnTo>
                <a:lnTo>
                  <a:pt x="707" y="35"/>
                </a:lnTo>
                <a:lnTo>
                  <a:pt x="707" y="35"/>
                </a:lnTo>
                <a:lnTo>
                  <a:pt x="707" y="35"/>
                </a:lnTo>
                <a:lnTo>
                  <a:pt x="708" y="35"/>
                </a:lnTo>
                <a:lnTo>
                  <a:pt x="708" y="34"/>
                </a:lnTo>
                <a:lnTo>
                  <a:pt x="708" y="34"/>
                </a:lnTo>
                <a:lnTo>
                  <a:pt x="709" y="34"/>
                </a:lnTo>
                <a:lnTo>
                  <a:pt x="709" y="33"/>
                </a:lnTo>
                <a:lnTo>
                  <a:pt x="709" y="33"/>
                </a:lnTo>
                <a:lnTo>
                  <a:pt x="709" y="33"/>
                </a:lnTo>
                <a:lnTo>
                  <a:pt x="709" y="32"/>
                </a:lnTo>
                <a:lnTo>
                  <a:pt x="709" y="32"/>
                </a:lnTo>
                <a:lnTo>
                  <a:pt x="709" y="31"/>
                </a:lnTo>
                <a:lnTo>
                  <a:pt x="709" y="31"/>
                </a:lnTo>
                <a:lnTo>
                  <a:pt x="709" y="31"/>
                </a:lnTo>
                <a:lnTo>
                  <a:pt x="709" y="30"/>
                </a:lnTo>
                <a:lnTo>
                  <a:pt x="709" y="29"/>
                </a:lnTo>
                <a:lnTo>
                  <a:pt x="709" y="29"/>
                </a:lnTo>
                <a:lnTo>
                  <a:pt x="709" y="28"/>
                </a:lnTo>
                <a:lnTo>
                  <a:pt x="709" y="28"/>
                </a:lnTo>
                <a:lnTo>
                  <a:pt x="709" y="27"/>
                </a:lnTo>
                <a:lnTo>
                  <a:pt x="709" y="27"/>
                </a:lnTo>
                <a:lnTo>
                  <a:pt x="709" y="27"/>
                </a:lnTo>
                <a:lnTo>
                  <a:pt x="709" y="26"/>
                </a:lnTo>
                <a:lnTo>
                  <a:pt x="710" y="26"/>
                </a:lnTo>
                <a:lnTo>
                  <a:pt x="710" y="26"/>
                </a:lnTo>
                <a:lnTo>
                  <a:pt x="710" y="25"/>
                </a:lnTo>
                <a:lnTo>
                  <a:pt x="710" y="25"/>
                </a:lnTo>
                <a:lnTo>
                  <a:pt x="711" y="25"/>
                </a:lnTo>
                <a:lnTo>
                  <a:pt x="711" y="25"/>
                </a:lnTo>
                <a:lnTo>
                  <a:pt x="711" y="24"/>
                </a:lnTo>
                <a:lnTo>
                  <a:pt x="711" y="24"/>
                </a:lnTo>
                <a:lnTo>
                  <a:pt x="712" y="24"/>
                </a:lnTo>
                <a:lnTo>
                  <a:pt x="712" y="23"/>
                </a:lnTo>
                <a:lnTo>
                  <a:pt x="712" y="23"/>
                </a:lnTo>
                <a:lnTo>
                  <a:pt x="713" y="23"/>
                </a:lnTo>
                <a:lnTo>
                  <a:pt x="713" y="23"/>
                </a:lnTo>
                <a:lnTo>
                  <a:pt x="713" y="23"/>
                </a:lnTo>
                <a:lnTo>
                  <a:pt x="714" y="23"/>
                </a:lnTo>
                <a:lnTo>
                  <a:pt x="714" y="23"/>
                </a:lnTo>
                <a:lnTo>
                  <a:pt x="715" y="23"/>
                </a:lnTo>
                <a:lnTo>
                  <a:pt x="715" y="23"/>
                </a:lnTo>
                <a:lnTo>
                  <a:pt x="715" y="23"/>
                </a:lnTo>
                <a:lnTo>
                  <a:pt x="715" y="22"/>
                </a:lnTo>
                <a:lnTo>
                  <a:pt x="715" y="22"/>
                </a:lnTo>
                <a:lnTo>
                  <a:pt x="715" y="21"/>
                </a:lnTo>
                <a:lnTo>
                  <a:pt x="715" y="21"/>
                </a:lnTo>
                <a:lnTo>
                  <a:pt x="715" y="20"/>
                </a:lnTo>
                <a:lnTo>
                  <a:pt x="715" y="20"/>
                </a:lnTo>
                <a:lnTo>
                  <a:pt x="714" y="20"/>
                </a:lnTo>
                <a:lnTo>
                  <a:pt x="714" y="20"/>
                </a:lnTo>
                <a:lnTo>
                  <a:pt x="714" y="20"/>
                </a:lnTo>
                <a:lnTo>
                  <a:pt x="713" y="20"/>
                </a:lnTo>
                <a:lnTo>
                  <a:pt x="713" y="20"/>
                </a:lnTo>
                <a:lnTo>
                  <a:pt x="712" y="20"/>
                </a:lnTo>
                <a:lnTo>
                  <a:pt x="712" y="20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1" y="19"/>
                </a:lnTo>
                <a:lnTo>
                  <a:pt x="711" y="19"/>
                </a:lnTo>
                <a:lnTo>
                  <a:pt x="711" y="18"/>
                </a:lnTo>
                <a:lnTo>
                  <a:pt x="711" y="18"/>
                </a:lnTo>
                <a:lnTo>
                  <a:pt x="711" y="17"/>
                </a:lnTo>
                <a:lnTo>
                  <a:pt x="711" y="17"/>
                </a:lnTo>
                <a:lnTo>
                  <a:pt x="711" y="17"/>
                </a:lnTo>
                <a:lnTo>
                  <a:pt x="711" y="16"/>
                </a:lnTo>
                <a:lnTo>
                  <a:pt x="711" y="16"/>
                </a:lnTo>
                <a:lnTo>
                  <a:pt x="712" y="16"/>
                </a:lnTo>
                <a:lnTo>
                  <a:pt x="712" y="15"/>
                </a:lnTo>
                <a:lnTo>
                  <a:pt x="712" y="15"/>
                </a:lnTo>
                <a:lnTo>
                  <a:pt x="712" y="14"/>
                </a:lnTo>
                <a:lnTo>
                  <a:pt x="712" y="14"/>
                </a:lnTo>
                <a:lnTo>
                  <a:pt x="712" y="14"/>
                </a:lnTo>
                <a:lnTo>
                  <a:pt x="712" y="14"/>
                </a:lnTo>
                <a:lnTo>
                  <a:pt x="713" y="14"/>
                </a:lnTo>
                <a:lnTo>
                  <a:pt x="713" y="13"/>
                </a:lnTo>
                <a:lnTo>
                  <a:pt x="713" y="13"/>
                </a:lnTo>
                <a:lnTo>
                  <a:pt x="713" y="12"/>
                </a:lnTo>
                <a:lnTo>
                  <a:pt x="713" y="12"/>
                </a:lnTo>
                <a:lnTo>
                  <a:pt x="714" y="12"/>
                </a:lnTo>
                <a:lnTo>
                  <a:pt x="714" y="12"/>
                </a:lnTo>
                <a:lnTo>
                  <a:pt x="714" y="11"/>
                </a:lnTo>
                <a:lnTo>
                  <a:pt x="714" y="11"/>
                </a:lnTo>
                <a:lnTo>
                  <a:pt x="714" y="10"/>
                </a:lnTo>
                <a:lnTo>
                  <a:pt x="714" y="10"/>
                </a:lnTo>
                <a:lnTo>
                  <a:pt x="714" y="10"/>
                </a:lnTo>
                <a:lnTo>
                  <a:pt x="715" y="10"/>
                </a:lnTo>
                <a:lnTo>
                  <a:pt x="715" y="9"/>
                </a:lnTo>
                <a:lnTo>
                  <a:pt x="715" y="9"/>
                </a:lnTo>
                <a:lnTo>
                  <a:pt x="715" y="9"/>
                </a:lnTo>
                <a:lnTo>
                  <a:pt x="715" y="9"/>
                </a:lnTo>
                <a:lnTo>
                  <a:pt x="715" y="8"/>
                </a:lnTo>
                <a:lnTo>
                  <a:pt x="716" y="8"/>
                </a:lnTo>
                <a:lnTo>
                  <a:pt x="716" y="7"/>
                </a:lnTo>
                <a:lnTo>
                  <a:pt x="716" y="7"/>
                </a:lnTo>
                <a:lnTo>
                  <a:pt x="716" y="6"/>
                </a:lnTo>
                <a:lnTo>
                  <a:pt x="716" y="6"/>
                </a:lnTo>
                <a:lnTo>
                  <a:pt x="716" y="6"/>
                </a:lnTo>
                <a:lnTo>
                  <a:pt x="716" y="5"/>
                </a:lnTo>
                <a:lnTo>
                  <a:pt x="717" y="5"/>
                </a:lnTo>
                <a:lnTo>
                  <a:pt x="717" y="5"/>
                </a:lnTo>
                <a:lnTo>
                  <a:pt x="717" y="5"/>
                </a:lnTo>
                <a:lnTo>
                  <a:pt x="717" y="4"/>
                </a:lnTo>
                <a:lnTo>
                  <a:pt x="718" y="4"/>
                </a:lnTo>
                <a:lnTo>
                  <a:pt x="718" y="4"/>
                </a:lnTo>
                <a:lnTo>
                  <a:pt x="719" y="4"/>
                </a:lnTo>
                <a:lnTo>
                  <a:pt x="719" y="3"/>
                </a:lnTo>
                <a:lnTo>
                  <a:pt x="719" y="3"/>
                </a:lnTo>
                <a:lnTo>
                  <a:pt x="719" y="3"/>
                </a:lnTo>
                <a:lnTo>
                  <a:pt x="720" y="3"/>
                </a:lnTo>
                <a:lnTo>
                  <a:pt x="720" y="3"/>
                </a:lnTo>
                <a:lnTo>
                  <a:pt x="720" y="3"/>
                </a:lnTo>
                <a:lnTo>
                  <a:pt x="721" y="3"/>
                </a:lnTo>
                <a:lnTo>
                  <a:pt x="721" y="2"/>
                </a:lnTo>
                <a:lnTo>
                  <a:pt x="721" y="2"/>
                </a:lnTo>
                <a:lnTo>
                  <a:pt x="721" y="2"/>
                </a:lnTo>
                <a:lnTo>
                  <a:pt x="721" y="2"/>
                </a:lnTo>
                <a:lnTo>
                  <a:pt x="721" y="1"/>
                </a:lnTo>
                <a:lnTo>
                  <a:pt x="721" y="1"/>
                </a:lnTo>
                <a:lnTo>
                  <a:pt x="722" y="1"/>
                </a:lnTo>
                <a:lnTo>
                  <a:pt x="722" y="0"/>
                </a:lnTo>
                <a:lnTo>
                  <a:pt x="722" y="0"/>
                </a:lnTo>
                <a:lnTo>
                  <a:pt x="723" y="0"/>
                </a:lnTo>
                <a:lnTo>
                  <a:pt x="723" y="0"/>
                </a:lnTo>
                <a:lnTo>
                  <a:pt x="723" y="0"/>
                </a:lnTo>
                <a:lnTo>
                  <a:pt x="723" y="0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25" name="Freeform 5"/>
          <p:cNvSpPr>
            <a:spLocks/>
          </p:cNvSpPr>
          <p:nvPr/>
        </p:nvSpPr>
        <p:spPr bwMode="auto">
          <a:xfrm>
            <a:off x="3225483" y="4971291"/>
            <a:ext cx="528894" cy="416629"/>
          </a:xfrm>
          <a:custGeom>
            <a:avLst/>
            <a:gdLst>
              <a:gd name="T0" fmla="*/ 74 w 308"/>
              <a:gd name="T1" fmla="*/ 21 h 263"/>
              <a:gd name="T2" fmla="*/ 80 w 308"/>
              <a:gd name="T3" fmla="*/ 39 h 263"/>
              <a:gd name="T4" fmla="*/ 86 w 308"/>
              <a:gd name="T5" fmla="*/ 54 h 263"/>
              <a:gd name="T6" fmla="*/ 102 w 308"/>
              <a:gd name="T7" fmla="*/ 66 h 263"/>
              <a:gd name="T8" fmla="*/ 118 w 308"/>
              <a:gd name="T9" fmla="*/ 76 h 263"/>
              <a:gd name="T10" fmla="*/ 135 w 308"/>
              <a:gd name="T11" fmla="*/ 76 h 263"/>
              <a:gd name="T12" fmla="*/ 151 w 308"/>
              <a:gd name="T13" fmla="*/ 84 h 263"/>
              <a:gd name="T14" fmla="*/ 166 w 308"/>
              <a:gd name="T15" fmla="*/ 81 h 263"/>
              <a:gd name="T16" fmla="*/ 184 w 308"/>
              <a:gd name="T17" fmla="*/ 80 h 263"/>
              <a:gd name="T18" fmla="*/ 201 w 308"/>
              <a:gd name="T19" fmla="*/ 78 h 263"/>
              <a:gd name="T20" fmla="*/ 216 w 308"/>
              <a:gd name="T21" fmla="*/ 86 h 263"/>
              <a:gd name="T22" fmla="*/ 229 w 308"/>
              <a:gd name="T23" fmla="*/ 94 h 263"/>
              <a:gd name="T24" fmla="*/ 239 w 308"/>
              <a:gd name="T25" fmla="*/ 105 h 263"/>
              <a:gd name="T26" fmla="*/ 249 w 308"/>
              <a:gd name="T27" fmla="*/ 97 h 263"/>
              <a:gd name="T28" fmla="*/ 265 w 308"/>
              <a:gd name="T29" fmla="*/ 95 h 263"/>
              <a:gd name="T30" fmla="*/ 274 w 308"/>
              <a:gd name="T31" fmla="*/ 104 h 263"/>
              <a:gd name="T32" fmla="*/ 280 w 308"/>
              <a:gd name="T33" fmla="*/ 118 h 263"/>
              <a:gd name="T34" fmla="*/ 278 w 308"/>
              <a:gd name="T35" fmla="*/ 131 h 263"/>
              <a:gd name="T36" fmla="*/ 288 w 308"/>
              <a:gd name="T37" fmla="*/ 145 h 263"/>
              <a:gd name="T38" fmla="*/ 297 w 308"/>
              <a:gd name="T39" fmla="*/ 154 h 263"/>
              <a:gd name="T40" fmla="*/ 307 w 308"/>
              <a:gd name="T41" fmla="*/ 166 h 263"/>
              <a:gd name="T42" fmla="*/ 297 w 308"/>
              <a:gd name="T43" fmla="*/ 179 h 263"/>
              <a:gd name="T44" fmla="*/ 284 w 308"/>
              <a:gd name="T45" fmla="*/ 184 h 263"/>
              <a:gd name="T46" fmla="*/ 286 w 308"/>
              <a:gd name="T47" fmla="*/ 201 h 263"/>
              <a:gd name="T48" fmla="*/ 290 w 308"/>
              <a:gd name="T49" fmla="*/ 217 h 263"/>
              <a:gd name="T50" fmla="*/ 289 w 308"/>
              <a:gd name="T51" fmla="*/ 230 h 263"/>
              <a:gd name="T52" fmla="*/ 271 w 308"/>
              <a:gd name="T53" fmla="*/ 231 h 263"/>
              <a:gd name="T54" fmla="*/ 255 w 308"/>
              <a:gd name="T55" fmla="*/ 225 h 263"/>
              <a:gd name="T56" fmla="*/ 239 w 308"/>
              <a:gd name="T57" fmla="*/ 227 h 263"/>
              <a:gd name="T58" fmla="*/ 232 w 308"/>
              <a:gd name="T59" fmla="*/ 244 h 263"/>
              <a:gd name="T60" fmla="*/ 223 w 308"/>
              <a:gd name="T61" fmla="*/ 252 h 263"/>
              <a:gd name="T62" fmla="*/ 203 w 308"/>
              <a:gd name="T63" fmla="*/ 248 h 263"/>
              <a:gd name="T64" fmla="*/ 186 w 308"/>
              <a:gd name="T65" fmla="*/ 244 h 263"/>
              <a:gd name="T66" fmla="*/ 169 w 308"/>
              <a:gd name="T67" fmla="*/ 232 h 263"/>
              <a:gd name="T68" fmla="*/ 154 w 308"/>
              <a:gd name="T69" fmla="*/ 221 h 263"/>
              <a:gd name="T70" fmla="*/ 126 w 308"/>
              <a:gd name="T71" fmla="*/ 221 h 263"/>
              <a:gd name="T72" fmla="*/ 112 w 308"/>
              <a:gd name="T73" fmla="*/ 225 h 263"/>
              <a:gd name="T74" fmla="*/ 105 w 308"/>
              <a:gd name="T75" fmla="*/ 238 h 263"/>
              <a:gd name="T76" fmla="*/ 104 w 308"/>
              <a:gd name="T77" fmla="*/ 251 h 263"/>
              <a:gd name="T78" fmla="*/ 90 w 308"/>
              <a:gd name="T79" fmla="*/ 259 h 263"/>
              <a:gd name="T80" fmla="*/ 78 w 308"/>
              <a:gd name="T81" fmla="*/ 252 h 263"/>
              <a:gd name="T82" fmla="*/ 69 w 308"/>
              <a:gd name="T83" fmla="*/ 257 h 263"/>
              <a:gd name="T84" fmla="*/ 51 w 308"/>
              <a:gd name="T85" fmla="*/ 261 h 263"/>
              <a:gd name="T86" fmla="*/ 47 w 308"/>
              <a:gd name="T87" fmla="*/ 247 h 263"/>
              <a:gd name="T88" fmla="*/ 39 w 308"/>
              <a:gd name="T89" fmla="*/ 230 h 263"/>
              <a:gd name="T90" fmla="*/ 27 w 308"/>
              <a:gd name="T91" fmla="*/ 220 h 263"/>
              <a:gd name="T92" fmla="*/ 25 w 308"/>
              <a:gd name="T93" fmla="*/ 204 h 263"/>
              <a:gd name="T94" fmla="*/ 21 w 308"/>
              <a:gd name="T95" fmla="*/ 188 h 263"/>
              <a:gd name="T96" fmla="*/ 19 w 308"/>
              <a:gd name="T97" fmla="*/ 169 h 263"/>
              <a:gd name="T98" fmla="*/ 12 w 308"/>
              <a:gd name="T99" fmla="*/ 155 h 263"/>
              <a:gd name="T100" fmla="*/ 11 w 308"/>
              <a:gd name="T101" fmla="*/ 141 h 263"/>
              <a:gd name="T102" fmla="*/ 13 w 308"/>
              <a:gd name="T103" fmla="*/ 122 h 263"/>
              <a:gd name="T104" fmla="*/ 14 w 308"/>
              <a:gd name="T105" fmla="*/ 104 h 263"/>
              <a:gd name="T106" fmla="*/ 14 w 308"/>
              <a:gd name="T107" fmla="*/ 88 h 263"/>
              <a:gd name="T108" fmla="*/ 9 w 308"/>
              <a:gd name="T109" fmla="*/ 71 h 263"/>
              <a:gd name="T110" fmla="*/ 2 w 308"/>
              <a:gd name="T111" fmla="*/ 58 h 263"/>
              <a:gd name="T112" fmla="*/ 1 w 308"/>
              <a:gd name="T113" fmla="*/ 44 h 263"/>
              <a:gd name="T114" fmla="*/ 6 w 308"/>
              <a:gd name="T115" fmla="*/ 33 h 263"/>
              <a:gd name="T116" fmla="*/ 4 w 308"/>
              <a:gd name="T117" fmla="*/ 18 h 263"/>
              <a:gd name="T118" fmla="*/ 11 w 308"/>
              <a:gd name="T119" fmla="*/ 4 h 263"/>
              <a:gd name="T120" fmla="*/ 27 w 308"/>
              <a:gd name="T121" fmla="*/ 3 h 263"/>
              <a:gd name="T122" fmla="*/ 43 w 308"/>
              <a:gd name="T123" fmla="*/ 5 h 263"/>
              <a:gd name="T124" fmla="*/ 61 w 308"/>
              <a:gd name="T125" fmla="*/ 1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" h="263">
                <a:moveTo>
                  <a:pt x="65" y="1"/>
                </a:moveTo>
                <a:lnTo>
                  <a:pt x="65" y="1"/>
                </a:lnTo>
                <a:lnTo>
                  <a:pt x="65" y="2"/>
                </a:lnTo>
                <a:lnTo>
                  <a:pt x="65" y="2"/>
                </a:lnTo>
                <a:lnTo>
                  <a:pt x="65" y="3"/>
                </a:lnTo>
                <a:lnTo>
                  <a:pt x="66" y="3"/>
                </a:lnTo>
                <a:lnTo>
                  <a:pt x="66" y="4"/>
                </a:lnTo>
                <a:lnTo>
                  <a:pt x="66" y="4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7" y="6"/>
                </a:lnTo>
                <a:lnTo>
                  <a:pt x="67" y="6"/>
                </a:lnTo>
                <a:lnTo>
                  <a:pt x="67" y="7"/>
                </a:lnTo>
                <a:lnTo>
                  <a:pt x="67" y="8"/>
                </a:lnTo>
                <a:lnTo>
                  <a:pt x="67" y="8"/>
                </a:lnTo>
                <a:lnTo>
                  <a:pt x="68" y="9"/>
                </a:lnTo>
                <a:lnTo>
                  <a:pt x="67" y="9"/>
                </a:lnTo>
                <a:lnTo>
                  <a:pt x="67" y="10"/>
                </a:lnTo>
                <a:lnTo>
                  <a:pt x="67" y="10"/>
                </a:lnTo>
                <a:lnTo>
                  <a:pt x="67" y="11"/>
                </a:lnTo>
                <a:lnTo>
                  <a:pt x="68" y="11"/>
                </a:lnTo>
                <a:lnTo>
                  <a:pt x="68" y="12"/>
                </a:lnTo>
                <a:lnTo>
                  <a:pt x="68" y="12"/>
                </a:lnTo>
                <a:lnTo>
                  <a:pt x="69" y="13"/>
                </a:lnTo>
                <a:lnTo>
                  <a:pt x="69" y="14"/>
                </a:lnTo>
                <a:lnTo>
                  <a:pt x="69" y="14"/>
                </a:lnTo>
                <a:lnTo>
                  <a:pt x="69" y="14"/>
                </a:lnTo>
                <a:lnTo>
                  <a:pt x="69" y="14"/>
                </a:lnTo>
                <a:lnTo>
                  <a:pt x="69" y="15"/>
                </a:lnTo>
                <a:lnTo>
                  <a:pt x="69" y="15"/>
                </a:lnTo>
                <a:lnTo>
                  <a:pt x="69" y="16"/>
                </a:lnTo>
                <a:lnTo>
                  <a:pt x="69" y="16"/>
                </a:lnTo>
                <a:lnTo>
                  <a:pt x="70" y="16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8"/>
                </a:lnTo>
                <a:lnTo>
                  <a:pt x="71" y="18"/>
                </a:lnTo>
                <a:lnTo>
                  <a:pt x="71" y="18"/>
                </a:lnTo>
                <a:lnTo>
                  <a:pt x="72" y="18"/>
                </a:lnTo>
                <a:lnTo>
                  <a:pt x="72" y="18"/>
                </a:lnTo>
                <a:lnTo>
                  <a:pt x="72" y="19"/>
                </a:lnTo>
                <a:lnTo>
                  <a:pt x="73" y="19"/>
                </a:lnTo>
                <a:lnTo>
                  <a:pt x="73" y="19"/>
                </a:lnTo>
                <a:lnTo>
                  <a:pt x="73" y="20"/>
                </a:lnTo>
                <a:lnTo>
                  <a:pt x="73" y="20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5" y="22"/>
                </a:lnTo>
                <a:lnTo>
                  <a:pt x="75" y="22"/>
                </a:lnTo>
                <a:lnTo>
                  <a:pt x="76" y="22"/>
                </a:lnTo>
                <a:lnTo>
                  <a:pt x="76" y="22"/>
                </a:lnTo>
                <a:lnTo>
                  <a:pt x="76" y="22"/>
                </a:lnTo>
                <a:lnTo>
                  <a:pt x="77" y="23"/>
                </a:lnTo>
                <a:lnTo>
                  <a:pt x="77" y="23"/>
                </a:lnTo>
                <a:lnTo>
                  <a:pt x="78" y="23"/>
                </a:lnTo>
                <a:lnTo>
                  <a:pt x="78" y="24"/>
                </a:lnTo>
                <a:lnTo>
                  <a:pt x="78" y="24"/>
                </a:lnTo>
                <a:lnTo>
                  <a:pt x="78" y="25"/>
                </a:lnTo>
                <a:lnTo>
                  <a:pt x="78" y="25"/>
                </a:lnTo>
                <a:lnTo>
                  <a:pt x="79" y="26"/>
                </a:lnTo>
                <a:lnTo>
                  <a:pt x="79" y="26"/>
                </a:lnTo>
                <a:lnTo>
                  <a:pt x="79" y="26"/>
                </a:lnTo>
                <a:lnTo>
                  <a:pt x="79" y="27"/>
                </a:lnTo>
                <a:lnTo>
                  <a:pt x="79" y="27"/>
                </a:lnTo>
                <a:lnTo>
                  <a:pt x="79" y="27"/>
                </a:lnTo>
                <a:lnTo>
                  <a:pt x="79" y="28"/>
                </a:lnTo>
                <a:lnTo>
                  <a:pt x="79" y="28"/>
                </a:lnTo>
                <a:lnTo>
                  <a:pt x="80" y="28"/>
                </a:lnTo>
                <a:lnTo>
                  <a:pt x="80" y="29"/>
                </a:lnTo>
                <a:lnTo>
                  <a:pt x="80" y="29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31"/>
                </a:lnTo>
                <a:lnTo>
                  <a:pt x="80" y="31"/>
                </a:lnTo>
                <a:lnTo>
                  <a:pt x="80" y="31"/>
                </a:lnTo>
                <a:lnTo>
                  <a:pt x="80" y="32"/>
                </a:lnTo>
                <a:lnTo>
                  <a:pt x="80" y="32"/>
                </a:lnTo>
                <a:lnTo>
                  <a:pt x="81" y="33"/>
                </a:lnTo>
                <a:lnTo>
                  <a:pt x="81" y="33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1" y="35"/>
                </a:lnTo>
                <a:lnTo>
                  <a:pt x="81" y="35"/>
                </a:lnTo>
                <a:lnTo>
                  <a:pt x="81" y="36"/>
                </a:lnTo>
                <a:lnTo>
                  <a:pt x="81" y="36"/>
                </a:lnTo>
                <a:lnTo>
                  <a:pt x="81" y="37"/>
                </a:lnTo>
                <a:lnTo>
                  <a:pt x="81" y="37"/>
                </a:lnTo>
                <a:lnTo>
                  <a:pt x="81" y="38"/>
                </a:lnTo>
                <a:lnTo>
                  <a:pt x="80" y="38"/>
                </a:lnTo>
                <a:lnTo>
                  <a:pt x="80" y="38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40"/>
                </a:lnTo>
                <a:lnTo>
                  <a:pt x="80" y="40"/>
                </a:lnTo>
                <a:lnTo>
                  <a:pt x="80" y="41"/>
                </a:lnTo>
                <a:lnTo>
                  <a:pt x="80" y="41"/>
                </a:lnTo>
                <a:lnTo>
                  <a:pt x="80" y="42"/>
                </a:lnTo>
                <a:lnTo>
                  <a:pt x="80" y="42"/>
                </a:lnTo>
                <a:lnTo>
                  <a:pt x="80" y="43"/>
                </a:lnTo>
                <a:lnTo>
                  <a:pt x="80" y="43"/>
                </a:lnTo>
                <a:lnTo>
                  <a:pt x="80" y="43"/>
                </a:lnTo>
                <a:lnTo>
                  <a:pt x="80" y="44"/>
                </a:lnTo>
                <a:lnTo>
                  <a:pt x="80" y="44"/>
                </a:lnTo>
                <a:lnTo>
                  <a:pt x="81" y="44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6"/>
                </a:lnTo>
                <a:lnTo>
                  <a:pt x="81" y="46"/>
                </a:lnTo>
                <a:lnTo>
                  <a:pt x="81" y="47"/>
                </a:lnTo>
                <a:lnTo>
                  <a:pt x="81" y="47"/>
                </a:lnTo>
                <a:lnTo>
                  <a:pt x="82" y="47"/>
                </a:lnTo>
                <a:lnTo>
                  <a:pt x="82" y="48"/>
                </a:lnTo>
                <a:lnTo>
                  <a:pt x="82" y="48"/>
                </a:lnTo>
                <a:lnTo>
                  <a:pt x="82" y="48"/>
                </a:lnTo>
                <a:lnTo>
                  <a:pt x="82" y="48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2" y="50"/>
                </a:lnTo>
                <a:lnTo>
                  <a:pt x="82" y="50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3" y="51"/>
                </a:lnTo>
                <a:lnTo>
                  <a:pt x="83" y="51"/>
                </a:lnTo>
                <a:lnTo>
                  <a:pt x="83" y="51"/>
                </a:lnTo>
                <a:lnTo>
                  <a:pt x="84" y="51"/>
                </a:lnTo>
                <a:lnTo>
                  <a:pt x="84" y="52"/>
                </a:lnTo>
                <a:lnTo>
                  <a:pt x="84" y="52"/>
                </a:lnTo>
                <a:lnTo>
                  <a:pt x="84" y="52"/>
                </a:lnTo>
                <a:lnTo>
                  <a:pt x="85" y="52"/>
                </a:lnTo>
                <a:lnTo>
                  <a:pt x="85" y="53"/>
                </a:lnTo>
                <a:lnTo>
                  <a:pt x="85" y="53"/>
                </a:lnTo>
                <a:lnTo>
                  <a:pt x="86" y="54"/>
                </a:lnTo>
                <a:lnTo>
                  <a:pt x="86" y="54"/>
                </a:lnTo>
                <a:lnTo>
                  <a:pt x="86" y="54"/>
                </a:lnTo>
                <a:lnTo>
                  <a:pt x="87" y="54"/>
                </a:lnTo>
                <a:lnTo>
                  <a:pt x="87" y="54"/>
                </a:lnTo>
                <a:lnTo>
                  <a:pt x="87" y="55"/>
                </a:lnTo>
                <a:lnTo>
                  <a:pt x="88" y="55"/>
                </a:lnTo>
                <a:lnTo>
                  <a:pt x="88" y="55"/>
                </a:lnTo>
                <a:lnTo>
                  <a:pt x="89" y="55"/>
                </a:lnTo>
                <a:lnTo>
                  <a:pt x="89" y="55"/>
                </a:lnTo>
                <a:lnTo>
                  <a:pt x="89" y="55"/>
                </a:lnTo>
                <a:lnTo>
                  <a:pt x="90" y="56"/>
                </a:lnTo>
                <a:lnTo>
                  <a:pt x="90" y="56"/>
                </a:lnTo>
                <a:lnTo>
                  <a:pt x="90" y="56"/>
                </a:lnTo>
                <a:lnTo>
                  <a:pt x="90" y="57"/>
                </a:lnTo>
                <a:lnTo>
                  <a:pt x="90" y="57"/>
                </a:lnTo>
                <a:lnTo>
                  <a:pt x="91" y="58"/>
                </a:lnTo>
                <a:lnTo>
                  <a:pt x="91" y="58"/>
                </a:lnTo>
                <a:lnTo>
                  <a:pt x="92" y="58"/>
                </a:lnTo>
                <a:lnTo>
                  <a:pt x="92" y="59"/>
                </a:lnTo>
                <a:lnTo>
                  <a:pt x="92" y="59"/>
                </a:lnTo>
                <a:lnTo>
                  <a:pt x="93" y="59"/>
                </a:lnTo>
                <a:lnTo>
                  <a:pt x="93" y="59"/>
                </a:lnTo>
                <a:lnTo>
                  <a:pt x="93" y="60"/>
                </a:lnTo>
                <a:lnTo>
                  <a:pt x="93" y="60"/>
                </a:lnTo>
                <a:lnTo>
                  <a:pt x="94" y="61"/>
                </a:lnTo>
                <a:lnTo>
                  <a:pt x="94" y="61"/>
                </a:lnTo>
                <a:lnTo>
                  <a:pt x="94" y="61"/>
                </a:lnTo>
                <a:lnTo>
                  <a:pt x="94" y="62"/>
                </a:lnTo>
                <a:lnTo>
                  <a:pt x="94" y="62"/>
                </a:lnTo>
                <a:lnTo>
                  <a:pt x="94" y="62"/>
                </a:lnTo>
                <a:lnTo>
                  <a:pt x="95" y="62"/>
                </a:lnTo>
                <a:lnTo>
                  <a:pt x="95" y="63"/>
                </a:lnTo>
                <a:lnTo>
                  <a:pt x="95" y="63"/>
                </a:lnTo>
                <a:lnTo>
                  <a:pt x="96" y="63"/>
                </a:lnTo>
                <a:lnTo>
                  <a:pt x="96" y="63"/>
                </a:lnTo>
                <a:lnTo>
                  <a:pt x="96" y="64"/>
                </a:lnTo>
                <a:lnTo>
                  <a:pt x="96" y="64"/>
                </a:lnTo>
                <a:lnTo>
                  <a:pt x="97" y="65"/>
                </a:lnTo>
                <a:lnTo>
                  <a:pt x="97" y="65"/>
                </a:lnTo>
                <a:lnTo>
                  <a:pt x="97" y="65"/>
                </a:lnTo>
                <a:lnTo>
                  <a:pt x="98" y="65"/>
                </a:lnTo>
                <a:lnTo>
                  <a:pt x="98" y="66"/>
                </a:lnTo>
                <a:lnTo>
                  <a:pt x="98" y="66"/>
                </a:lnTo>
                <a:lnTo>
                  <a:pt x="99" y="66"/>
                </a:lnTo>
                <a:lnTo>
                  <a:pt x="99" y="66"/>
                </a:lnTo>
                <a:lnTo>
                  <a:pt x="100" y="66"/>
                </a:lnTo>
                <a:lnTo>
                  <a:pt x="100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2" y="66"/>
                </a:lnTo>
                <a:lnTo>
                  <a:pt x="102" y="67"/>
                </a:lnTo>
                <a:lnTo>
                  <a:pt x="102" y="67"/>
                </a:lnTo>
                <a:lnTo>
                  <a:pt x="103" y="68"/>
                </a:lnTo>
                <a:lnTo>
                  <a:pt x="103" y="68"/>
                </a:lnTo>
                <a:lnTo>
                  <a:pt x="103" y="68"/>
                </a:lnTo>
                <a:lnTo>
                  <a:pt x="103" y="69"/>
                </a:lnTo>
                <a:lnTo>
                  <a:pt x="103" y="69"/>
                </a:lnTo>
                <a:lnTo>
                  <a:pt x="103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5" y="71"/>
                </a:lnTo>
                <a:lnTo>
                  <a:pt x="105" y="71"/>
                </a:lnTo>
                <a:lnTo>
                  <a:pt x="106" y="71"/>
                </a:lnTo>
                <a:lnTo>
                  <a:pt x="106" y="71"/>
                </a:lnTo>
                <a:lnTo>
                  <a:pt x="106" y="72"/>
                </a:lnTo>
                <a:lnTo>
                  <a:pt x="107" y="72"/>
                </a:lnTo>
                <a:lnTo>
                  <a:pt x="107" y="72"/>
                </a:lnTo>
                <a:lnTo>
                  <a:pt x="107" y="71"/>
                </a:lnTo>
                <a:lnTo>
                  <a:pt x="107" y="71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9" y="72"/>
                </a:lnTo>
                <a:lnTo>
                  <a:pt x="109" y="72"/>
                </a:lnTo>
                <a:lnTo>
                  <a:pt x="110" y="72"/>
                </a:lnTo>
                <a:lnTo>
                  <a:pt x="110" y="72"/>
                </a:lnTo>
                <a:lnTo>
                  <a:pt x="110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3"/>
                </a:lnTo>
                <a:lnTo>
                  <a:pt x="112" y="73"/>
                </a:lnTo>
                <a:lnTo>
                  <a:pt x="112" y="73"/>
                </a:lnTo>
                <a:lnTo>
                  <a:pt x="112" y="73"/>
                </a:lnTo>
                <a:lnTo>
                  <a:pt x="113" y="74"/>
                </a:lnTo>
                <a:lnTo>
                  <a:pt x="113" y="74"/>
                </a:lnTo>
                <a:lnTo>
                  <a:pt x="114" y="74"/>
                </a:lnTo>
                <a:lnTo>
                  <a:pt x="114" y="74"/>
                </a:lnTo>
                <a:lnTo>
                  <a:pt x="115" y="75"/>
                </a:lnTo>
                <a:lnTo>
                  <a:pt x="115" y="75"/>
                </a:lnTo>
                <a:lnTo>
                  <a:pt x="115" y="75"/>
                </a:lnTo>
                <a:lnTo>
                  <a:pt x="115" y="76"/>
                </a:lnTo>
                <a:lnTo>
                  <a:pt x="116" y="76"/>
                </a:lnTo>
                <a:lnTo>
                  <a:pt x="116" y="76"/>
                </a:lnTo>
                <a:lnTo>
                  <a:pt x="116" y="76"/>
                </a:lnTo>
                <a:lnTo>
                  <a:pt x="117" y="76"/>
                </a:lnTo>
                <a:lnTo>
                  <a:pt x="117" y="76"/>
                </a:lnTo>
                <a:lnTo>
                  <a:pt x="118" y="76"/>
                </a:lnTo>
                <a:lnTo>
                  <a:pt x="118" y="76"/>
                </a:lnTo>
                <a:lnTo>
                  <a:pt x="118" y="76"/>
                </a:lnTo>
                <a:lnTo>
                  <a:pt x="119" y="76"/>
                </a:lnTo>
                <a:lnTo>
                  <a:pt x="119" y="75"/>
                </a:lnTo>
                <a:lnTo>
                  <a:pt x="119" y="75"/>
                </a:lnTo>
                <a:lnTo>
                  <a:pt x="119" y="75"/>
                </a:lnTo>
                <a:lnTo>
                  <a:pt x="119" y="74"/>
                </a:lnTo>
                <a:lnTo>
                  <a:pt x="120" y="75"/>
                </a:lnTo>
                <a:lnTo>
                  <a:pt x="120" y="75"/>
                </a:lnTo>
                <a:lnTo>
                  <a:pt x="121" y="75"/>
                </a:lnTo>
                <a:lnTo>
                  <a:pt x="121" y="75"/>
                </a:lnTo>
                <a:lnTo>
                  <a:pt x="121" y="75"/>
                </a:lnTo>
                <a:lnTo>
                  <a:pt x="122" y="75"/>
                </a:lnTo>
                <a:lnTo>
                  <a:pt x="122" y="75"/>
                </a:lnTo>
                <a:lnTo>
                  <a:pt x="123" y="75"/>
                </a:lnTo>
                <a:lnTo>
                  <a:pt x="123" y="75"/>
                </a:lnTo>
                <a:lnTo>
                  <a:pt x="123" y="75"/>
                </a:lnTo>
                <a:lnTo>
                  <a:pt x="123" y="76"/>
                </a:lnTo>
                <a:lnTo>
                  <a:pt x="123" y="76"/>
                </a:lnTo>
                <a:lnTo>
                  <a:pt x="124" y="76"/>
                </a:lnTo>
                <a:lnTo>
                  <a:pt x="124" y="76"/>
                </a:lnTo>
                <a:lnTo>
                  <a:pt x="125" y="76"/>
                </a:lnTo>
                <a:lnTo>
                  <a:pt x="125" y="76"/>
                </a:lnTo>
                <a:lnTo>
                  <a:pt x="125" y="76"/>
                </a:lnTo>
                <a:lnTo>
                  <a:pt x="126" y="76"/>
                </a:lnTo>
                <a:lnTo>
                  <a:pt x="126" y="76"/>
                </a:lnTo>
                <a:lnTo>
                  <a:pt x="127" y="76"/>
                </a:lnTo>
                <a:lnTo>
                  <a:pt x="127" y="76"/>
                </a:lnTo>
                <a:lnTo>
                  <a:pt x="127" y="76"/>
                </a:lnTo>
                <a:lnTo>
                  <a:pt x="128" y="76"/>
                </a:lnTo>
                <a:lnTo>
                  <a:pt x="128" y="76"/>
                </a:lnTo>
                <a:lnTo>
                  <a:pt x="128" y="77"/>
                </a:lnTo>
                <a:lnTo>
                  <a:pt x="129" y="77"/>
                </a:lnTo>
                <a:lnTo>
                  <a:pt x="129" y="76"/>
                </a:lnTo>
                <a:lnTo>
                  <a:pt x="129" y="76"/>
                </a:lnTo>
                <a:lnTo>
                  <a:pt x="130" y="76"/>
                </a:lnTo>
                <a:lnTo>
                  <a:pt x="130" y="76"/>
                </a:lnTo>
                <a:lnTo>
                  <a:pt x="130" y="76"/>
                </a:lnTo>
                <a:lnTo>
                  <a:pt x="131" y="76"/>
                </a:lnTo>
                <a:lnTo>
                  <a:pt x="131" y="76"/>
                </a:lnTo>
                <a:lnTo>
                  <a:pt x="132" y="76"/>
                </a:lnTo>
                <a:lnTo>
                  <a:pt x="132" y="76"/>
                </a:lnTo>
                <a:lnTo>
                  <a:pt x="132" y="76"/>
                </a:lnTo>
                <a:lnTo>
                  <a:pt x="133" y="76"/>
                </a:lnTo>
                <a:lnTo>
                  <a:pt x="133" y="76"/>
                </a:lnTo>
                <a:lnTo>
                  <a:pt x="134" y="76"/>
                </a:lnTo>
                <a:lnTo>
                  <a:pt x="134" y="76"/>
                </a:lnTo>
                <a:lnTo>
                  <a:pt x="135" y="76"/>
                </a:lnTo>
                <a:lnTo>
                  <a:pt x="135" y="76"/>
                </a:lnTo>
                <a:lnTo>
                  <a:pt x="136" y="76"/>
                </a:lnTo>
                <a:lnTo>
                  <a:pt x="136" y="76"/>
                </a:lnTo>
                <a:lnTo>
                  <a:pt x="136" y="76"/>
                </a:lnTo>
                <a:lnTo>
                  <a:pt x="136" y="76"/>
                </a:lnTo>
                <a:lnTo>
                  <a:pt x="137" y="76"/>
                </a:lnTo>
                <a:lnTo>
                  <a:pt x="137" y="76"/>
                </a:lnTo>
                <a:lnTo>
                  <a:pt x="137" y="76"/>
                </a:lnTo>
                <a:lnTo>
                  <a:pt x="138" y="76"/>
                </a:lnTo>
                <a:lnTo>
                  <a:pt x="138" y="76"/>
                </a:lnTo>
                <a:lnTo>
                  <a:pt x="139" y="76"/>
                </a:lnTo>
                <a:lnTo>
                  <a:pt x="139" y="76"/>
                </a:lnTo>
                <a:lnTo>
                  <a:pt x="139" y="77"/>
                </a:lnTo>
                <a:lnTo>
                  <a:pt x="139" y="77"/>
                </a:lnTo>
                <a:lnTo>
                  <a:pt x="139" y="78"/>
                </a:lnTo>
                <a:lnTo>
                  <a:pt x="139" y="78"/>
                </a:lnTo>
                <a:lnTo>
                  <a:pt x="139" y="78"/>
                </a:lnTo>
                <a:lnTo>
                  <a:pt x="140" y="78"/>
                </a:lnTo>
                <a:lnTo>
                  <a:pt x="140" y="79"/>
                </a:lnTo>
                <a:lnTo>
                  <a:pt x="140" y="79"/>
                </a:lnTo>
                <a:lnTo>
                  <a:pt x="140" y="79"/>
                </a:lnTo>
                <a:lnTo>
                  <a:pt x="140" y="80"/>
                </a:lnTo>
                <a:lnTo>
                  <a:pt x="141" y="80"/>
                </a:lnTo>
                <a:lnTo>
                  <a:pt x="141" y="80"/>
                </a:lnTo>
                <a:lnTo>
                  <a:pt x="142" y="80"/>
                </a:lnTo>
                <a:lnTo>
                  <a:pt x="142" y="80"/>
                </a:lnTo>
                <a:lnTo>
                  <a:pt x="142" y="81"/>
                </a:lnTo>
                <a:lnTo>
                  <a:pt x="143" y="81"/>
                </a:lnTo>
                <a:lnTo>
                  <a:pt x="143" y="81"/>
                </a:lnTo>
                <a:lnTo>
                  <a:pt x="143" y="82"/>
                </a:lnTo>
                <a:lnTo>
                  <a:pt x="144" y="82"/>
                </a:lnTo>
                <a:lnTo>
                  <a:pt x="144" y="82"/>
                </a:lnTo>
                <a:lnTo>
                  <a:pt x="144" y="82"/>
                </a:lnTo>
                <a:lnTo>
                  <a:pt x="144" y="82"/>
                </a:lnTo>
                <a:lnTo>
                  <a:pt x="145" y="82"/>
                </a:lnTo>
                <a:lnTo>
                  <a:pt x="145" y="82"/>
                </a:lnTo>
                <a:lnTo>
                  <a:pt x="146" y="82"/>
                </a:lnTo>
                <a:lnTo>
                  <a:pt x="146" y="82"/>
                </a:lnTo>
                <a:lnTo>
                  <a:pt x="147" y="82"/>
                </a:lnTo>
                <a:lnTo>
                  <a:pt x="147" y="82"/>
                </a:lnTo>
                <a:lnTo>
                  <a:pt x="148" y="82"/>
                </a:lnTo>
                <a:lnTo>
                  <a:pt x="148" y="82"/>
                </a:lnTo>
                <a:lnTo>
                  <a:pt x="148" y="83"/>
                </a:lnTo>
                <a:lnTo>
                  <a:pt x="149" y="83"/>
                </a:lnTo>
                <a:lnTo>
                  <a:pt x="149" y="83"/>
                </a:lnTo>
                <a:lnTo>
                  <a:pt x="149" y="83"/>
                </a:lnTo>
                <a:lnTo>
                  <a:pt x="149" y="84"/>
                </a:lnTo>
                <a:lnTo>
                  <a:pt x="150" y="84"/>
                </a:lnTo>
                <a:lnTo>
                  <a:pt x="150" y="84"/>
                </a:lnTo>
                <a:lnTo>
                  <a:pt x="151" y="84"/>
                </a:lnTo>
                <a:lnTo>
                  <a:pt x="151" y="84"/>
                </a:lnTo>
                <a:lnTo>
                  <a:pt x="152" y="84"/>
                </a:lnTo>
                <a:lnTo>
                  <a:pt x="152" y="84"/>
                </a:lnTo>
                <a:lnTo>
                  <a:pt x="152" y="84"/>
                </a:lnTo>
                <a:lnTo>
                  <a:pt x="152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4" y="84"/>
                </a:lnTo>
                <a:lnTo>
                  <a:pt x="154" y="84"/>
                </a:lnTo>
                <a:lnTo>
                  <a:pt x="155" y="84"/>
                </a:lnTo>
                <a:lnTo>
                  <a:pt x="155" y="84"/>
                </a:lnTo>
                <a:lnTo>
                  <a:pt x="155" y="84"/>
                </a:lnTo>
                <a:lnTo>
                  <a:pt x="155" y="83"/>
                </a:lnTo>
                <a:lnTo>
                  <a:pt x="156" y="83"/>
                </a:lnTo>
                <a:lnTo>
                  <a:pt x="156" y="83"/>
                </a:lnTo>
                <a:lnTo>
                  <a:pt x="157" y="83"/>
                </a:lnTo>
                <a:lnTo>
                  <a:pt x="157" y="82"/>
                </a:lnTo>
                <a:lnTo>
                  <a:pt x="157" y="83"/>
                </a:lnTo>
                <a:lnTo>
                  <a:pt x="157" y="82"/>
                </a:lnTo>
                <a:lnTo>
                  <a:pt x="157" y="82"/>
                </a:lnTo>
                <a:lnTo>
                  <a:pt x="157" y="83"/>
                </a:lnTo>
                <a:lnTo>
                  <a:pt x="158" y="83"/>
                </a:lnTo>
                <a:lnTo>
                  <a:pt x="158" y="83"/>
                </a:lnTo>
                <a:lnTo>
                  <a:pt x="159" y="83"/>
                </a:lnTo>
                <a:lnTo>
                  <a:pt x="159" y="82"/>
                </a:lnTo>
                <a:lnTo>
                  <a:pt x="159" y="82"/>
                </a:lnTo>
                <a:lnTo>
                  <a:pt x="160" y="82"/>
                </a:lnTo>
                <a:lnTo>
                  <a:pt x="160" y="82"/>
                </a:lnTo>
                <a:lnTo>
                  <a:pt x="160" y="82"/>
                </a:lnTo>
                <a:lnTo>
                  <a:pt x="161" y="82"/>
                </a:lnTo>
                <a:lnTo>
                  <a:pt x="161" y="82"/>
                </a:lnTo>
                <a:lnTo>
                  <a:pt x="161" y="82"/>
                </a:lnTo>
                <a:lnTo>
                  <a:pt x="162" y="82"/>
                </a:lnTo>
                <a:lnTo>
                  <a:pt x="162" y="81"/>
                </a:lnTo>
                <a:lnTo>
                  <a:pt x="162" y="81"/>
                </a:lnTo>
                <a:lnTo>
                  <a:pt x="162" y="81"/>
                </a:lnTo>
                <a:lnTo>
                  <a:pt x="163" y="81"/>
                </a:lnTo>
                <a:lnTo>
                  <a:pt x="163" y="81"/>
                </a:lnTo>
                <a:lnTo>
                  <a:pt x="164" y="81"/>
                </a:lnTo>
                <a:lnTo>
                  <a:pt x="164" y="81"/>
                </a:lnTo>
                <a:lnTo>
                  <a:pt x="164" y="80"/>
                </a:lnTo>
                <a:lnTo>
                  <a:pt x="165" y="80"/>
                </a:lnTo>
                <a:lnTo>
                  <a:pt x="165" y="80"/>
                </a:lnTo>
                <a:lnTo>
                  <a:pt x="165" y="80"/>
                </a:lnTo>
                <a:lnTo>
                  <a:pt x="165" y="80"/>
                </a:lnTo>
                <a:lnTo>
                  <a:pt x="166" y="80"/>
                </a:lnTo>
                <a:lnTo>
                  <a:pt x="166" y="81"/>
                </a:lnTo>
                <a:lnTo>
                  <a:pt x="166" y="81"/>
                </a:lnTo>
                <a:lnTo>
                  <a:pt x="167" y="81"/>
                </a:lnTo>
                <a:lnTo>
                  <a:pt x="167" y="81"/>
                </a:lnTo>
                <a:lnTo>
                  <a:pt x="167" y="81"/>
                </a:lnTo>
                <a:lnTo>
                  <a:pt x="168" y="81"/>
                </a:lnTo>
                <a:lnTo>
                  <a:pt x="168" y="81"/>
                </a:lnTo>
                <a:lnTo>
                  <a:pt x="169" y="82"/>
                </a:lnTo>
                <a:lnTo>
                  <a:pt x="169" y="81"/>
                </a:lnTo>
                <a:lnTo>
                  <a:pt x="169" y="81"/>
                </a:lnTo>
                <a:lnTo>
                  <a:pt x="170" y="81"/>
                </a:lnTo>
                <a:lnTo>
                  <a:pt x="170" y="82"/>
                </a:lnTo>
                <a:lnTo>
                  <a:pt x="170" y="82"/>
                </a:lnTo>
                <a:lnTo>
                  <a:pt x="171" y="82"/>
                </a:lnTo>
                <a:lnTo>
                  <a:pt x="171" y="82"/>
                </a:lnTo>
                <a:lnTo>
                  <a:pt x="172" y="82"/>
                </a:lnTo>
                <a:lnTo>
                  <a:pt x="172" y="81"/>
                </a:lnTo>
                <a:lnTo>
                  <a:pt x="173" y="81"/>
                </a:lnTo>
                <a:lnTo>
                  <a:pt x="173" y="81"/>
                </a:lnTo>
                <a:lnTo>
                  <a:pt x="173" y="81"/>
                </a:lnTo>
                <a:lnTo>
                  <a:pt x="173" y="81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80"/>
                </a:lnTo>
                <a:lnTo>
                  <a:pt x="175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7" y="80"/>
                </a:lnTo>
                <a:lnTo>
                  <a:pt x="177" y="80"/>
                </a:lnTo>
                <a:lnTo>
                  <a:pt x="177" y="80"/>
                </a:lnTo>
                <a:lnTo>
                  <a:pt x="177" y="80"/>
                </a:lnTo>
                <a:lnTo>
                  <a:pt x="178" y="80"/>
                </a:lnTo>
                <a:lnTo>
                  <a:pt x="178" y="80"/>
                </a:lnTo>
                <a:lnTo>
                  <a:pt x="178" y="80"/>
                </a:lnTo>
                <a:lnTo>
                  <a:pt x="178" y="80"/>
                </a:lnTo>
                <a:lnTo>
                  <a:pt x="178" y="80"/>
                </a:lnTo>
                <a:lnTo>
                  <a:pt x="179" y="80"/>
                </a:lnTo>
                <a:lnTo>
                  <a:pt x="179" y="80"/>
                </a:lnTo>
                <a:lnTo>
                  <a:pt x="180" y="80"/>
                </a:lnTo>
                <a:lnTo>
                  <a:pt x="181" y="80"/>
                </a:lnTo>
                <a:lnTo>
                  <a:pt x="181" y="80"/>
                </a:lnTo>
                <a:lnTo>
                  <a:pt x="182" y="80"/>
                </a:lnTo>
                <a:lnTo>
                  <a:pt x="182" y="80"/>
                </a:lnTo>
                <a:lnTo>
                  <a:pt x="182" y="80"/>
                </a:lnTo>
                <a:lnTo>
                  <a:pt x="183" y="80"/>
                </a:lnTo>
                <a:lnTo>
                  <a:pt x="183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5" y="80"/>
                </a:lnTo>
                <a:lnTo>
                  <a:pt x="185" y="80"/>
                </a:lnTo>
                <a:lnTo>
                  <a:pt x="186" y="80"/>
                </a:lnTo>
                <a:lnTo>
                  <a:pt x="186" y="80"/>
                </a:lnTo>
                <a:lnTo>
                  <a:pt x="186" y="80"/>
                </a:lnTo>
                <a:lnTo>
                  <a:pt x="186" y="79"/>
                </a:lnTo>
                <a:lnTo>
                  <a:pt x="187" y="79"/>
                </a:lnTo>
                <a:lnTo>
                  <a:pt x="187" y="78"/>
                </a:lnTo>
                <a:lnTo>
                  <a:pt x="187" y="78"/>
                </a:lnTo>
                <a:lnTo>
                  <a:pt x="187" y="78"/>
                </a:lnTo>
                <a:lnTo>
                  <a:pt x="188" y="78"/>
                </a:lnTo>
                <a:lnTo>
                  <a:pt x="188" y="78"/>
                </a:lnTo>
                <a:lnTo>
                  <a:pt x="188" y="78"/>
                </a:lnTo>
                <a:lnTo>
                  <a:pt x="189" y="78"/>
                </a:lnTo>
                <a:lnTo>
                  <a:pt x="189" y="78"/>
                </a:lnTo>
                <a:lnTo>
                  <a:pt x="190" y="78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1" y="78"/>
                </a:lnTo>
                <a:lnTo>
                  <a:pt x="191" y="78"/>
                </a:lnTo>
                <a:lnTo>
                  <a:pt x="191" y="78"/>
                </a:lnTo>
                <a:lnTo>
                  <a:pt x="192" y="78"/>
                </a:lnTo>
                <a:lnTo>
                  <a:pt x="192" y="79"/>
                </a:lnTo>
                <a:lnTo>
                  <a:pt x="193" y="79"/>
                </a:lnTo>
                <a:lnTo>
                  <a:pt x="193" y="79"/>
                </a:lnTo>
                <a:lnTo>
                  <a:pt x="193" y="78"/>
                </a:lnTo>
                <a:lnTo>
                  <a:pt x="194" y="78"/>
                </a:lnTo>
                <a:lnTo>
                  <a:pt x="194" y="79"/>
                </a:lnTo>
                <a:lnTo>
                  <a:pt x="194" y="79"/>
                </a:lnTo>
                <a:lnTo>
                  <a:pt x="194" y="78"/>
                </a:lnTo>
                <a:lnTo>
                  <a:pt x="194" y="78"/>
                </a:lnTo>
                <a:lnTo>
                  <a:pt x="195" y="79"/>
                </a:lnTo>
                <a:lnTo>
                  <a:pt x="195" y="78"/>
                </a:lnTo>
                <a:lnTo>
                  <a:pt x="195" y="79"/>
                </a:lnTo>
                <a:lnTo>
                  <a:pt x="196" y="78"/>
                </a:lnTo>
                <a:lnTo>
                  <a:pt x="196" y="78"/>
                </a:lnTo>
                <a:lnTo>
                  <a:pt x="197" y="78"/>
                </a:lnTo>
                <a:lnTo>
                  <a:pt x="197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9" y="78"/>
                </a:lnTo>
                <a:lnTo>
                  <a:pt x="199" y="78"/>
                </a:lnTo>
                <a:lnTo>
                  <a:pt x="200" y="78"/>
                </a:lnTo>
                <a:lnTo>
                  <a:pt x="200" y="78"/>
                </a:lnTo>
                <a:lnTo>
                  <a:pt x="201" y="78"/>
                </a:lnTo>
                <a:lnTo>
                  <a:pt x="201" y="79"/>
                </a:lnTo>
                <a:lnTo>
                  <a:pt x="202" y="79"/>
                </a:lnTo>
                <a:lnTo>
                  <a:pt x="202" y="79"/>
                </a:lnTo>
                <a:lnTo>
                  <a:pt x="202" y="79"/>
                </a:lnTo>
                <a:lnTo>
                  <a:pt x="202" y="79"/>
                </a:lnTo>
                <a:lnTo>
                  <a:pt x="202" y="80"/>
                </a:lnTo>
                <a:lnTo>
                  <a:pt x="202" y="80"/>
                </a:lnTo>
                <a:lnTo>
                  <a:pt x="202" y="80"/>
                </a:lnTo>
                <a:lnTo>
                  <a:pt x="201" y="80"/>
                </a:lnTo>
                <a:lnTo>
                  <a:pt x="202" y="80"/>
                </a:lnTo>
                <a:lnTo>
                  <a:pt x="202" y="81"/>
                </a:lnTo>
                <a:lnTo>
                  <a:pt x="202" y="81"/>
                </a:lnTo>
                <a:lnTo>
                  <a:pt x="202" y="81"/>
                </a:lnTo>
                <a:lnTo>
                  <a:pt x="202" y="81"/>
                </a:lnTo>
                <a:lnTo>
                  <a:pt x="203" y="81"/>
                </a:lnTo>
                <a:lnTo>
                  <a:pt x="203" y="82"/>
                </a:lnTo>
                <a:lnTo>
                  <a:pt x="203" y="82"/>
                </a:lnTo>
                <a:lnTo>
                  <a:pt x="203" y="82"/>
                </a:lnTo>
                <a:lnTo>
                  <a:pt x="204" y="83"/>
                </a:lnTo>
                <a:lnTo>
                  <a:pt x="204" y="83"/>
                </a:lnTo>
                <a:lnTo>
                  <a:pt x="205" y="83"/>
                </a:lnTo>
                <a:lnTo>
                  <a:pt x="206" y="84"/>
                </a:lnTo>
                <a:lnTo>
                  <a:pt x="206" y="84"/>
                </a:lnTo>
                <a:lnTo>
                  <a:pt x="207" y="84"/>
                </a:lnTo>
                <a:lnTo>
                  <a:pt x="207" y="84"/>
                </a:lnTo>
                <a:lnTo>
                  <a:pt x="207" y="84"/>
                </a:lnTo>
                <a:lnTo>
                  <a:pt x="208" y="84"/>
                </a:lnTo>
                <a:lnTo>
                  <a:pt x="208" y="84"/>
                </a:lnTo>
                <a:lnTo>
                  <a:pt x="208" y="84"/>
                </a:lnTo>
                <a:lnTo>
                  <a:pt x="209" y="84"/>
                </a:lnTo>
                <a:lnTo>
                  <a:pt x="209" y="84"/>
                </a:lnTo>
                <a:lnTo>
                  <a:pt x="210" y="85"/>
                </a:lnTo>
                <a:lnTo>
                  <a:pt x="210" y="85"/>
                </a:lnTo>
                <a:lnTo>
                  <a:pt x="211" y="85"/>
                </a:lnTo>
                <a:lnTo>
                  <a:pt x="211" y="85"/>
                </a:lnTo>
                <a:lnTo>
                  <a:pt x="211" y="85"/>
                </a:lnTo>
                <a:lnTo>
                  <a:pt x="211" y="85"/>
                </a:lnTo>
                <a:lnTo>
                  <a:pt x="211" y="86"/>
                </a:lnTo>
                <a:lnTo>
                  <a:pt x="212" y="86"/>
                </a:lnTo>
                <a:lnTo>
                  <a:pt x="212" y="86"/>
                </a:lnTo>
                <a:lnTo>
                  <a:pt x="213" y="86"/>
                </a:lnTo>
                <a:lnTo>
                  <a:pt x="213" y="86"/>
                </a:lnTo>
                <a:lnTo>
                  <a:pt x="213" y="86"/>
                </a:lnTo>
                <a:lnTo>
                  <a:pt x="214" y="86"/>
                </a:lnTo>
                <a:lnTo>
                  <a:pt x="214" y="86"/>
                </a:lnTo>
                <a:lnTo>
                  <a:pt x="215" y="86"/>
                </a:lnTo>
                <a:lnTo>
                  <a:pt x="215" y="86"/>
                </a:lnTo>
                <a:lnTo>
                  <a:pt x="215" y="86"/>
                </a:lnTo>
                <a:lnTo>
                  <a:pt x="216" y="86"/>
                </a:lnTo>
                <a:lnTo>
                  <a:pt x="216" y="87"/>
                </a:lnTo>
                <a:lnTo>
                  <a:pt x="216" y="87"/>
                </a:lnTo>
                <a:lnTo>
                  <a:pt x="216" y="87"/>
                </a:lnTo>
                <a:lnTo>
                  <a:pt x="216" y="88"/>
                </a:lnTo>
                <a:lnTo>
                  <a:pt x="217" y="88"/>
                </a:lnTo>
                <a:lnTo>
                  <a:pt x="217" y="88"/>
                </a:lnTo>
                <a:lnTo>
                  <a:pt x="217" y="88"/>
                </a:lnTo>
                <a:lnTo>
                  <a:pt x="218" y="88"/>
                </a:lnTo>
                <a:lnTo>
                  <a:pt x="218" y="88"/>
                </a:lnTo>
                <a:lnTo>
                  <a:pt x="218" y="88"/>
                </a:lnTo>
                <a:lnTo>
                  <a:pt x="219" y="88"/>
                </a:lnTo>
                <a:lnTo>
                  <a:pt x="219" y="88"/>
                </a:lnTo>
                <a:lnTo>
                  <a:pt x="219" y="89"/>
                </a:lnTo>
                <a:lnTo>
                  <a:pt x="219" y="88"/>
                </a:lnTo>
                <a:lnTo>
                  <a:pt x="219" y="88"/>
                </a:lnTo>
                <a:lnTo>
                  <a:pt x="220" y="88"/>
                </a:lnTo>
                <a:lnTo>
                  <a:pt x="220" y="89"/>
                </a:lnTo>
                <a:lnTo>
                  <a:pt x="220" y="89"/>
                </a:lnTo>
                <a:lnTo>
                  <a:pt x="220" y="89"/>
                </a:lnTo>
                <a:lnTo>
                  <a:pt x="221" y="90"/>
                </a:lnTo>
                <a:lnTo>
                  <a:pt x="221" y="90"/>
                </a:lnTo>
                <a:lnTo>
                  <a:pt x="222" y="90"/>
                </a:lnTo>
                <a:lnTo>
                  <a:pt x="222" y="90"/>
                </a:lnTo>
                <a:lnTo>
                  <a:pt x="223" y="90"/>
                </a:lnTo>
                <a:lnTo>
                  <a:pt x="223" y="91"/>
                </a:lnTo>
                <a:lnTo>
                  <a:pt x="223" y="91"/>
                </a:lnTo>
                <a:lnTo>
                  <a:pt x="223" y="91"/>
                </a:lnTo>
                <a:lnTo>
                  <a:pt x="223" y="91"/>
                </a:lnTo>
                <a:lnTo>
                  <a:pt x="224" y="91"/>
                </a:lnTo>
                <a:lnTo>
                  <a:pt x="224" y="92"/>
                </a:lnTo>
                <a:lnTo>
                  <a:pt x="224" y="92"/>
                </a:lnTo>
                <a:lnTo>
                  <a:pt x="224" y="92"/>
                </a:lnTo>
                <a:lnTo>
                  <a:pt x="225" y="92"/>
                </a:lnTo>
                <a:lnTo>
                  <a:pt x="225" y="92"/>
                </a:lnTo>
                <a:lnTo>
                  <a:pt x="225" y="93"/>
                </a:lnTo>
                <a:lnTo>
                  <a:pt x="225" y="93"/>
                </a:lnTo>
                <a:lnTo>
                  <a:pt x="226" y="93"/>
                </a:lnTo>
                <a:lnTo>
                  <a:pt x="226" y="93"/>
                </a:lnTo>
                <a:lnTo>
                  <a:pt x="226" y="93"/>
                </a:lnTo>
                <a:lnTo>
                  <a:pt x="226" y="94"/>
                </a:lnTo>
                <a:lnTo>
                  <a:pt x="227" y="94"/>
                </a:lnTo>
                <a:lnTo>
                  <a:pt x="227" y="95"/>
                </a:lnTo>
                <a:lnTo>
                  <a:pt x="227" y="95"/>
                </a:lnTo>
                <a:lnTo>
                  <a:pt x="227" y="96"/>
                </a:lnTo>
                <a:lnTo>
                  <a:pt x="228" y="96"/>
                </a:lnTo>
                <a:lnTo>
                  <a:pt x="228" y="95"/>
                </a:lnTo>
                <a:lnTo>
                  <a:pt x="229" y="95"/>
                </a:lnTo>
                <a:lnTo>
                  <a:pt x="229" y="94"/>
                </a:lnTo>
                <a:lnTo>
                  <a:pt x="229" y="94"/>
                </a:lnTo>
                <a:lnTo>
                  <a:pt x="230" y="94"/>
                </a:lnTo>
                <a:lnTo>
                  <a:pt x="230" y="94"/>
                </a:lnTo>
                <a:lnTo>
                  <a:pt x="230" y="94"/>
                </a:lnTo>
                <a:lnTo>
                  <a:pt x="230" y="93"/>
                </a:lnTo>
                <a:lnTo>
                  <a:pt x="231" y="93"/>
                </a:lnTo>
                <a:lnTo>
                  <a:pt x="231" y="93"/>
                </a:lnTo>
                <a:lnTo>
                  <a:pt x="231" y="93"/>
                </a:lnTo>
                <a:lnTo>
                  <a:pt x="232" y="93"/>
                </a:lnTo>
                <a:lnTo>
                  <a:pt x="232" y="93"/>
                </a:lnTo>
                <a:lnTo>
                  <a:pt x="233" y="94"/>
                </a:lnTo>
                <a:lnTo>
                  <a:pt x="233" y="94"/>
                </a:lnTo>
                <a:lnTo>
                  <a:pt x="234" y="94"/>
                </a:lnTo>
                <a:lnTo>
                  <a:pt x="234" y="94"/>
                </a:lnTo>
                <a:lnTo>
                  <a:pt x="234" y="95"/>
                </a:lnTo>
                <a:lnTo>
                  <a:pt x="235" y="95"/>
                </a:lnTo>
                <a:lnTo>
                  <a:pt x="235" y="96"/>
                </a:lnTo>
                <a:lnTo>
                  <a:pt x="235" y="96"/>
                </a:lnTo>
                <a:lnTo>
                  <a:pt x="235" y="96"/>
                </a:lnTo>
                <a:lnTo>
                  <a:pt x="236" y="96"/>
                </a:lnTo>
                <a:lnTo>
                  <a:pt x="235" y="96"/>
                </a:lnTo>
                <a:lnTo>
                  <a:pt x="235" y="97"/>
                </a:lnTo>
                <a:lnTo>
                  <a:pt x="236" y="97"/>
                </a:lnTo>
                <a:lnTo>
                  <a:pt x="236" y="97"/>
                </a:lnTo>
                <a:lnTo>
                  <a:pt x="236" y="97"/>
                </a:lnTo>
                <a:lnTo>
                  <a:pt x="236" y="98"/>
                </a:lnTo>
                <a:lnTo>
                  <a:pt x="236" y="98"/>
                </a:lnTo>
                <a:lnTo>
                  <a:pt x="236" y="99"/>
                </a:lnTo>
                <a:lnTo>
                  <a:pt x="236" y="99"/>
                </a:lnTo>
                <a:lnTo>
                  <a:pt x="236" y="100"/>
                </a:lnTo>
                <a:lnTo>
                  <a:pt x="236" y="100"/>
                </a:lnTo>
                <a:lnTo>
                  <a:pt x="236" y="100"/>
                </a:lnTo>
                <a:lnTo>
                  <a:pt x="236" y="101"/>
                </a:lnTo>
                <a:lnTo>
                  <a:pt x="236" y="101"/>
                </a:lnTo>
                <a:lnTo>
                  <a:pt x="236" y="101"/>
                </a:lnTo>
                <a:lnTo>
                  <a:pt x="236" y="102"/>
                </a:lnTo>
                <a:lnTo>
                  <a:pt x="236" y="102"/>
                </a:lnTo>
                <a:lnTo>
                  <a:pt x="236" y="102"/>
                </a:lnTo>
                <a:lnTo>
                  <a:pt x="236" y="102"/>
                </a:lnTo>
                <a:lnTo>
                  <a:pt x="237" y="103"/>
                </a:lnTo>
                <a:lnTo>
                  <a:pt x="237" y="103"/>
                </a:lnTo>
                <a:lnTo>
                  <a:pt x="237" y="103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5"/>
                </a:lnTo>
                <a:lnTo>
                  <a:pt x="239" y="105"/>
                </a:lnTo>
                <a:lnTo>
                  <a:pt x="239" y="105"/>
                </a:lnTo>
                <a:lnTo>
                  <a:pt x="239" y="105"/>
                </a:lnTo>
                <a:lnTo>
                  <a:pt x="239" y="105"/>
                </a:lnTo>
                <a:lnTo>
                  <a:pt x="239" y="106"/>
                </a:lnTo>
                <a:lnTo>
                  <a:pt x="240" y="106"/>
                </a:lnTo>
                <a:lnTo>
                  <a:pt x="240" y="106"/>
                </a:lnTo>
                <a:lnTo>
                  <a:pt x="240" y="106"/>
                </a:lnTo>
                <a:lnTo>
                  <a:pt x="240" y="106"/>
                </a:lnTo>
                <a:lnTo>
                  <a:pt x="241" y="107"/>
                </a:lnTo>
                <a:lnTo>
                  <a:pt x="241" y="107"/>
                </a:lnTo>
                <a:lnTo>
                  <a:pt x="241" y="108"/>
                </a:lnTo>
                <a:lnTo>
                  <a:pt x="242" y="108"/>
                </a:lnTo>
                <a:lnTo>
                  <a:pt x="242" y="108"/>
                </a:lnTo>
                <a:lnTo>
                  <a:pt x="243" y="108"/>
                </a:lnTo>
                <a:lnTo>
                  <a:pt x="243" y="108"/>
                </a:lnTo>
                <a:lnTo>
                  <a:pt x="244" y="108"/>
                </a:lnTo>
                <a:lnTo>
                  <a:pt x="244" y="108"/>
                </a:lnTo>
                <a:lnTo>
                  <a:pt x="244" y="108"/>
                </a:lnTo>
                <a:lnTo>
                  <a:pt x="244" y="108"/>
                </a:lnTo>
                <a:lnTo>
                  <a:pt x="245" y="108"/>
                </a:lnTo>
                <a:lnTo>
                  <a:pt x="245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7"/>
                </a:lnTo>
                <a:lnTo>
                  <a:pt x="247" y="107"/>
                </a:lnTo>
                <a:lnTo>
                  <a:pt x="247" y="106"/>
                </a:lnTo>
                <a:lnTo>
                  <a:pt x="247" y="106"/>
                </a:lnTo>
                <a:lnTo>
                  <a:pt x="247" y="106"/>
                </a:lnTo>
                <a:lnTo>
                  <a:pt x="247" y="105"/>
                </a:lnTo>
                <a:lnTo>
                  <a:pt x="247" y="105"/>
                </a:lnTo>
                <a:lnTo>
                  <a:pt x="247" y="105"/>
                </a:lnTo>
                <a:lnTo>
                  <a:pt x="247" y="104"/>
                </a:lnTo>
                <a:lnTo>
                  <a:pt x="247" y="104"/>
                </a:lnTo>
                <a:lnTo>
                  <a:pt x="247" y="103"/>
                </a:lnTo>
                <a:lnTo>
                  <a:pt x="247" y="103"/>
                </a:lnTo>
                <a:lnTo>
                  <a:pt x="247" y="102"/>
                </a:lnTo>
                <a:lnTo>
                  <a:pt x="247" y="102"/>
                </a:lnTo>
                <a:lnTo>
                  <a:pt x="247" y="102"/>
                </a:lnTo>
                <a:lnTo>
                  <a:pt x="247" y="101"/>
                </a:lnTo>
                <a:lnTo>
                  <a:pt x="248" y="101"/>
                </a:lnTo>
                <a:lnTo>
                  <a:pt x="248" y="101"/>
                </a:lnTo>
                <a:lnTo>
                  <a:pt x="248" y="100"/>
                </a:lnTo>
                <a:lnTo>
                  <a:pt x="248" y="100"/>
                </a:lnTo>
                <a:lnTo>
                  <a:pt x="248" y="99"/>
                </a:lnTo>
                <a:lnTo>
                  <a:pt x="248" y="99"/>
                </a:lnTo>
                <a:lnTo>
                  <a:pt x="248" y="99"/>
                </a:lnTo>
                <a:lnTo>
                  <a:pt x="248" y="98"/>
                </a:lnTo>
                <a:lnTo>
                  <a:pt x="248" y="98"/>
                </a:lnTo>
                <a:lnTo>
                  <a:pt x="249" y="97"/>
                </a:lnTo>
                <a:lnTo>
                  <a:pt x="249" y="97"/>
                </a:lnTo>
                <a:lnTo>
                  <a:pt x="249" y="97"/>
                </a:lnTo>
                <a:lnTo>
                  <a:pt x="249" y="97"/>
                </a:lnTo>
                <a:lnTo>
                  <a:pt x="250" y="96"/>
                </a:lnTo>
                <a:lnTo>
                  <a:pt x="250" y="96"/>
                </a:lnTo>
                <a:lnTo>
                  <a:pt x="250" y="96"/>
                </a:lnTo>
                <a:lnTo>
                  <a:pt x="250" y="95"/>
                </a:lnTo>
                <a:lnTo>
                  <a:pt x="251" y="95"/>
                </a:lnTo>
                <a:lnTo>
                  <a:pt x="251" y="95"/>
                </a:lnTo>
                <a:lnTo>
                  <a:pt x="251" y="95"/>
                </a:lnTo>
                <a:lnTo>
                  <a:pt x="251" y="95"/>
                </a:lnTo>
                <a:lnTo>
                  <a:pt x="251" y="94"/>
                </a:lnTo>
                <a:lnTo>
                  <a:pt x="252" y="94"/>
                </a:lnTo>
                <a:lnTo>
                  <a:pt x="252" y="94"/>
                </a:lnTo>
                <a:lnTo>
                  <a:pt x="252" y="93"/>
                </a:lnTo>
                <a:lnTo>
                  <a:pt x="253" y="93"/>
                </a:lnTo>
                <a:lnTo>
                  <a:pt x="253" y="93"/>
                </a:lnTo>
                <a:lnTo>
                  <a:pt x="254" y="93"/>
                </a:lnTo>
                <a:lnTo>
                  <a:pt x="254" y="93"/>
                </a:lnTo>
                <a:lnTo>
                  <a:pt x="254" y="93"/>
                </a:lnTo>
                <a:lnTo>
                  <a:pt x="255" y="93"/>
                </a:lnTo>
                <a:lnTo>
                  <a:pt x="255" y="92"/>
                </a:lnTo>
                <a:lnTo>
                  <a:pt x="255" y="92"/>
                </a:lnTo>
                <a:lnTo>
                  <a:pt x="255" y="92"/>
                </a:lnTo>
                <a:lnTo>
                  <a:pt x="256" y="92"/>
                </a:lnTo>
                <a:lnTo>
                  <a:pt x="256" y="92"/>
                </a:lnTo>
                <a:lnTo>
                  <a:pt x="256" y="92"/>
                </a:lnTo>
                <a:lnTo>
                  <a:pt x="256" y="93"/>
                </a:lnTo>
                <a:lnTo>
                  <a:pt x="257" y="93"/>
                </a:lnTo>
                <a:lnTo>
                  <a:pt x="257" y="93"/>
                </a:lnTo>
                <a:lnTo>
                  <a:pt x="257" y="93"/>
                </a:lnTo>
                <a:lnTo>
                  <a:pt x="258" y="93"/>
                </a:lnTo>
                <a:lnTo>
                  <a:pt x="258" y="93"/>
                </a:lnTo>
                <a:lnTo>
                  <a:pt x="258" y="93"/>
                </a:lnTo>
                <a:lnTo>
                  <a:pt x="259" y="93"/>
                </a:lnTo>
                <a:lnTo>
                  <a:pt x="259" y="94"/>
                </a:lnTo>
                <a:lnTo>
                  <a:pt x="260" y="94"/>
                </a:lnTo>
                <a:lnTo>
                  <a:pt x="260" y="94"/>
                </a:lnTo>
                <a:lnTo>
                  <a:pt x="260" y="94"/>
                </a:lnTo>
                <a:lnTo>
                  <a:pt x="261" y="94"/>
                </a:lnTo>
                <a:lnTo>
                  <a:pt x="261" y="94"/>
                </a:lnTo>
                <a:lnTo>
                  <a:pt x="261" y="95"/>
                </a:lnTo>
                <a:lnTo>
                  <a:pt x="261" y="95"/>
                </a:lnTo>
                <a:lnTo>
                  <a:pt x="262" y="95"/>
                </a:lnTo>
                <a:lnTo>
                  <a:pt x="262" y="95"/>
                </a:lnTo>
                <a:lnTo>
                  <a:pt x="262" y="95"/>
                </a:lnTo>
                <a:lnTo>
                  <a:pt x="263" y="95"/>
                </a:lnTo>
                <a:lnTo>
                  <a:pt x="263" y="95"/>
                </a:lnTo>
                <a:lnTo>
                  <a:pt x="264" y="95"/>
                </a:lnTo>
                <a:lnTo>
                  <a:pt x="264" y="95"/>
                </a:lnTo>
                <a:lnTo>
                  <a:pt x="265" y="95"/>
                </a:lnTo>
                <a:lnTo>
                  <a:pt x="265" y="95"/>
                </a:lnTo>
                <a:lnTo>
                  <a:pt x="265" y="96"/>
                </a:lnTo>
                <a:lnTo>
                  <a:pt x="265" y="96"/>
                </a:lnTo>
                <a:lnTo>
                  <a:pt x="265" y="96"/>
                </a:lnTo>
                <a:lnTo>
                  <a:pt x="266" y="96"/>
                </a:lnTo>
                <a:lnTo>
                  <a:pt x="266" y="97"/>
                </a:lnTo>
                <a:lnTo>
                  <a:pt x="266" y="97"/>
                </a:lnTo>
                <a:lnTo>
                  <a:pt x="266" y="97"/>
                </a:lnTo>
                <a:lnTo>
                  <a:pt x="267" y="97"/>
                </a:lnTo>
                <a:lnTo>
                  <a:pt x="267" y="97"/>
                </a:lnTo>
                <a:lnTo>
                  <a:pt x="267" y="98"/>
                </a:lnTo>
                <a:lnTo>
                  <a:pt x="267" y="98"/>
                </a:lnTo>
                <a:lnTo>
                  <a:pt x="268" y="98"/>
                </a:lnTo>
                <a:lnTo>
                  <a:pt x="268" y="98"/>
                </a:lnTo>
                <a:lnTo>
                  <a:pt x="269" y="98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7"/>
                </a:lnTo>
                <a:lnTo>
                  <a:pt x="270" y="97"/>
                </a:lnTo>
                <a:lnTo>
                  <a:pt x="270" y="97"/>
                </a:lnTo>
                <a:lnTo>
                  <a:pt x="271" y="97"/>
                </a:lnTo>
                <a:lnTo>
                  <a:pt x="271" y="97"/>
                </a:lnTo>
                <a:lnTo>
                  <a:pt x="271" y="98"/>
                </a:lnTo>
                <a:lnTo>
                  <a:pt x="272" y="98"/>
                </a:lnTo>
                <a:lnTo>
                  <a:pt x="272" y="98"/>
                </a:lnTo>
                <a:lnTo>
                  <a:pt x="272" y="98"/>
                </a:lnTo>
                <a:lnTo>
                  <a:pt x="272" y="99"/>
                </a:lnTo>
                <a:lnTo>
                  <a:pt x="272" y="99"/>
                </a:lnTo>
                <a:lnTo>
                  <a:pt x="273" y="99"/>
                </a:lnTo>
                <a:lnTo>
                  <a:pt x="273" y="99"/>
                </a:lnTo>
                <a:lnTo>
                  <a:pt x="273" y="100"/>
                </a:lnTo>
                <a:lnTo>
                  <a:pt x="273" y="100"/>
                </a:lnTo>
                <a:lnTo>
                  <a:pt x="273" y="100"/>
                </a:lnTo>
                <a:lnTo>
                  <a:pt x="273" y="100"/>
                </a:lnTo>
                <a:lnTo>
                  <a:pt x="274" y="100"/>
                </a:lnTo>
                <a:lnTo>
                  <a:pt x="274" y="100"/>
                </a:lnTo>
                <a:lnTo>
                  <a:pt x="275" y="100"/>
                </a:lnTo>
                <a:lnTo>
                  <a:pt x="274" y="101"/>
                </a:lnTo>
                <a:lnTo>
                  <a:pt x="274" y="101"/>
                </a:lnTo>
                <a:lnTo>
                  <a:pt x="274" y="101"/>
                </a:lnTo>
                <a:lnTo>
                  <a:pt x="274" y="101"/>
                </a:lnTo>
                <a:lnTo>
                  <a:pt x="274" y="102"/>
                </a:lnTo>
                <a:lnTo>
                  <a:pt x="274" y="102"/>
                </a:lnTo>
                <a:lnTo>
                  <a:pt x="274" y="102"/>
                </a:lnTo>
                <a:lnTo>
                  <a:pt x="274" y="102"/>
                </a:lnTo>
                <a:lnTo>
                  <a:pt x="274" y="102"/>
                </a:lnTo>
                <a:lnTo>
                  <a:pt x="274" y="103"/>
                </a:lnTo>
                <a:lnTo>
                  <a:pt x="274" y="103"/>
                </a:lnTo>
                <a:lnTo>
                  <a:pt x="274" y="104"/>
                </a:lnTo>
                <a:lnTo>
                  <a:pt x="273" y="104"/>
                </a:lnTo>
                <a:lnTo>
                  <a:pt x="273" y="104"/>
                </a:lnTo>
                <a:lnTo>
                  <a:pt x="273" y="104"/>
                </a:lnTo>
                <a:lnTo>
                  <a:pt x="273" y="105"/>
                </a:lnTo>
                <a:lnTo>
                  <a:pt x="273" y="105"/>
                </a:lnTo>
                <a:lnTo>
                  <a:pt x="273" y="105"/>
                </a:lnTo>
                <a:lnTo>
                  <a:pt x="273" y="105"/>
                </a:lnTo>
                <a:lnTo>
                  <a:pt x="273" y="106"/>
                </a:lnTo>
                <a:lnTo>
                  <a:pt x="273" y="106"/>
                </a:lnTo>
                <a:lnTo>
                  <a:pt x="273" y="106"/>
                </a:lnTo>
                <a:lnTo>
                  <a:pt x="273" y="107"/>
                </a:lnTo>
                <a:lnTo>
                  <a:pt x="273" y="107"/>
                </a:lnTo>
                <a:lnTo>
                  <a:pt x="274" y="107"/>
                </a:lnTo>
                <a:lnTo>
                  <a:pt x="274" y="107"/>
                </a:lnTo>
                <a:lnTo>
                  <a:pt x="274" y="108"/>
                </a:lnTo>
                <a:lnTo>
                  <a:pt x="275" y="108"/>
                </a:lnTo>
                <a:lnTo>
                  <a:pt x="275" y="108"/>
                </a:lnTo>
                <a:lnTo>
                  <a:pt x="275" y="108"/>
                </a:lnTo>
                <a:lnTo>
                  <a:pt x="275" y="109"/>
                </a:lnTo>
                <a:lnTo>
                  <a:pt x="275" y="109"/>
                </a:lnTo>
                <a:lnTo>
                  <a:pt x="275" y="109"/>
                </a:lnTo>
                <a:lnTo>
                  <a:pt x="275" y="110"/>
                </a:lnTo>
                <a:lnTo>
                  <a:pt x="275" y="110"/>
                </a:lnTo>
                <a:lnTo>
                  <a:pt x="275" y="111"/>
                </a:lnTo>
                <a:lnTo>
                  <a:pt x="276" y="111"/>
                </a:lnTo>
                <a:lnTo>
                  <a:pt x="276" y="112"/>
                </a:lnTo>
                <a:lnTo>
                  <a:pt x="276" y="112"/>
                </a:lnTo>
                <a:lnTo>
                  <a:pt x="276" y="112"/>
                </a:lnTo>
                <a:lnTo>
                  <a:pt x="276" y="113"/>
                </a:lnTo>
                <a:lnTo>
                  <a:pt x="276" y="113"/>
                </a:lnTo>
                <a:lnTo>
                  <a:pt x="276" y="113"/>
                </a:lnTo>
                <a:lnTo>
                  <a:pt x="277" y="113"/>
                </a:lnTo>
                <a:lnTo>
                  <a:pt x="277" y="113"/>
                </a:lnTo>
                <a:lnTo>
                  <a:pt x="277" y="113"/>
                </a:lnTo>
                <a:lnTo>
                  <a:pt x="277" y="113"/>
                </a:lnTo>
                <a:lnTo>
                  <a:pt x="277" y="113"/>
                </a:lnTo>
                <a:lnTo>
                  <a:pt x="277" y="113"/>
                </a:lnTo>
                <a:lnTo>
                  <a:pt x="277" y="113"/>
                </a:lnTo>
                <a:lnTo>
                  <a:pt x="278" y="113"/>
                </a:lnTo>
                <a:lnTo>
                  <a:pt x="278" y="113"/>
                </a:lnTo>
                <a:lnTo>
                  <a:pt x="278" y="114"/>
                </a:lnTo>
                <a:lnTo>
                  <a:pt x="279" y="114"/>
                </a:lnTo>
                <a:lnTo>
                  <a:pt x="279" y="115"/>
                </a:lnTo>
                <a:lnTo>
                  <a:pt x="279" y="115"/>
                </a:lnTo>
                <a:lnTo>
                  <a:pt x="279" y="116"/>
                </a:lnTo>
                <a:lnTo>
                  <a:pt x="279" y="116"/>
                </a:lnTo>
                <a:lnTo>
                  <a:pt x="279" y="117"/>
                </a:lnTo>
                <a:lnTo>
                  <a:pt x="280" y="117"/>
                </a:lnTo>
                <a:lnTo>
                  <a:pt x="280" y="118"/>
                </a:lnTo>
                <a:lnTo>
                  <a:pt x="280" y="118"/>
                </a:lnTo>
                <a:lnTo>
                  <a:pt x="279" y="118"/>
                </a:lnTo>
                <a:lnTo>
                  <a:pt x="279" y="119"/>
                </a:lnTo>
                <a:lnTo>
                  <a:pt x="279" y="119"/>
                </a:lnTo>
                <a:lnTo>
                  <a:pt x="279" y="119"/>
                </a:lnTo>
                <a:lnTo>
                  <a:pt x="278" y="120"/>
                </a:lnTo>
                <a:lnTo>
                  <a:pt x="278" y="120"/>
                </a:lnTo>
                <a:lnTo>
                  <a:pt x="279" y="120"/>
                </a:lnTo>
                <a:lnTo>
                  <a:pt x="279" y="120"/>
                </a:lnTo>
                <a:lnTo>
                  <a:pt x="280" y="120"/>
                </a:lnTo>
                <a:lnTo>
                  <a:pt x="280" y="121"/>
                </a:lnTo>
                <a:lnTo>
                  <a:pt x="281" y="121"/>
                </a:lnTo>
                <a:lnTo>
                  <a:pt x="281" y="122"/>
                </a:lnTo>
                <a:lnTo>
                  <a:pt x="281" y="122"/>
                </a:lnTo>
                <a:lnTo>
                  <a:pt x="281" y="122"/>
                </a:lnTo>
                <a:lnTo>
                  <a:pt x="281" y="122"/>
                </a:lnTo>
                <a:lnTo>
                  <a:pt x="282" y="122"/>
                </a:lnTo>
                <a:lnTo>
                  <a:pt x="282" y="122"/>
                </a:lnTo>
                <a:lnTo>
                  <a:pt x="282" y="123"/>
                </a:lnTo>
                <a:lnTo>
                  <a:pt x="282" y="123"/>
                </a:lnTo>
                <a:lnTo>
                  <a:pt x="282" y="123"/>
                </a:lnTo>
                <a:lnTo>
                  <a:pt x="282" y="124"/>
                </a:lnTo>
                <a:lnTo>
                  <a:pt x="282" y="124"/>
                </a:lnTo>
                <a:lnTo>
                  <a:pt x="282" y="125"/>
                </a:lnTo>
                <a:lnTo>
                  <a:pt x="282" y="125"/>
                </a:lnTo>
                <a:lnTo>
                  <a:pt x="281" y="125"/>
                </a:lnTo>
                <a:lnTo>
                  <a:pt x="281" y="126"/>
                </a:lnTo>
                <a:lnTo>
                  <a:pt x="281" y="126"/>
                </a:lnTo>
                <a:lnTo>
                  <a:pt x="281" y="126"/>
                </a:lnTo>
                <a:lnTo>
                  <a:pt x="281" y="127"/>
                </a:lnTo>
                <a:lnTo>
                  <a:pt x="281" y="127"/>
                </a:lnTo>
                <a:lnTo>
                  <a:pt x="280" y="127"/>
                </a:lnTo>
                <a:lnTo>
                  <a:pt x="280" y="127"/>
                </a:lnTo>
                <a:lnTo>
                  <a:pt x="279" y="127"/>
                </a:lnTo>
                <a:lnTo>
                  <a:pt x="279" y="127"/>
                </a:lnTo>
                <a:lnTo>
                  <a:pt x="278" y="127"/>
                </a:lnTo>
                <a:lnTo>
                  <a:pt x="278" y="127"/>
                </a:lnTo>
                <a:lnTo>
                  <a:pt x="278" y="128"/>
                </a:lnTo>
                <a:lnTo>
                  <a:pt x="278" y="128"/>
                </a:lnTo>
                <a:lnTo>
                  <a:pt x="278" y="129"/>
                </a:lnTo>
                <a:lnTo>
                  <a:pt x="277" y="129"/>
                </a:lnTo>
                <a:lnTo>
                  <a:pt x="277" y="129"/>
                </a:lnTo>
                <a:lnTo>
                  <a:pt x="277" y="130"/>
                </a:lnTo>
                <a:lnTo>
                  <a:pt x="277" y="130"/>
                </a:lnTo>
                <a:lnTo>
                  <a:pt x="277" y="130"/>
                </a:lnTo>
                <a:lnTo>
                  <a:pt x="277" y="130"/>
                </a:lnTo>
                <a:lnTo>
                  <a:pt x="277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2"/>
                </a:lnTo>
                <a:lnTo>
                  <a:pt x="279" y="132"/>
                </a:lnTo>
                <a:lnTo>
                  <a:pt x="279" y="132"/>
                </a:lnTo>
                <a:lnTo>
                  <a:pt x="280" y="132"/>
                </a:lnTo>
                <a:lnTo>
                  <a:pt x="280" y="132"/>
                </a:lnTo>
                <a:lnTo>
                  <a:pt x="280" y="132"/>
                </a:lnTo>
                <a:lnTo>
                  <a:pt x="281" y="132"/>
                </a:lnTo>
                <a:lnTo>
                  <a:pt x="281" y="133"/>
                </a:lnTo>
                <a:lnTo>
                  <a:pt x="281" y="133"/>
                </a:lnTo>
                <a:lnTo>
                  <a:pt x="281" y="133"/>
                </a:lnTo>
                <a:lnTo>
                  <a:pt x="281" y="134"/>
                </a:lnTo>
                <a:lnTo>
                  <a:pt x="282" y="134"/>
                </a:lnTo>
                <a:lnTo>
                  <a:pt x="282" y="134"/>
                </a:lnTo>
                <a:lnTo>
                  <a:pt x="282" y="134"/>
                </a:lnTo>
                <a:lnTo>
                  <a:pt x="282" y="134"/>
                </a:lnTo>
                <a:lnTo>
                  <a:pt x="282" y="135"/>
                </a:lnTo>
                <a:lnTo>
                  <a:pt x="282" y="135"/>
                </a:lnTo>
                <a:lnTo>
                  <a:pt x="282" y="136"/>
                </a:lnTo>
                <a:lnTo>
                  <a:pt x="283" y="136"/>
                </a:lnTo>
                <a:lnTo>
                  <a:pt x="283" y="137"/>
                </a:lnTo>
                <a:lnTo>
                  <a:pt x="283" y="137"/>
                </a:lnTo>
                <a:lnTo>
                  <a:pt x="283" y="137"/>
                </a:lnTo>
                <a:lnTo>
                  <a:pt x="283" y="138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lnTo>
                  <a:pt x="284" y="139"/>
                </a:lnTo>
                <a:lnTo>
                  <a:pt x="284" y="139"/>
                </a:lnTo>
                <a:lnTo>
                  <a:pt x="283" y="139"/>
                </a:lnTo>
                <a:lnTo>
                  <a:pt x="283" y="140"/>
                </a:lnTo>
                <a:lnTo>
                  <a:pt x="283" y="140"/>
                </a:lnTo>
                <a:lnTo>
                  <a:pt x="283" y="141"/>
                </a:lnTo>
                <a:lnTo>
                  <a:pt x="284" y="141"/>
                </a:lnTo>
                <a:lnTo>
                  <a:pt x="284" y="141"/>
                </a:lnTo>
                <a:lnTo>
                  <a:pt x="284" y="142"/>
                </a:lnTo>
                <a:lnTo>
                  <a:pt x="284" y="142"/>
                </a:lnTo>
                <a:lnTo>
                  <a:pt x="284" y="143"/>
                </a:lnTo>
                <a:lnTo>
                  <a:pt x="284" y="143"/>
                </a:lnTo>
                <a:lnTo>
                  <a:pt x="285" y="143"/>
                </a:lnTo>
                <a:lnTo>
                  <a:pt x="285" y="143"/>
                </a:lnTo>
                <a:lnTo>
                  <a:pt x="285" y="143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5"/>
                </a:lnTo>
                <a:lnTo>
                  <a:pt x="288" y="145"/>
                </a:lnTo>
                <a:lnTo>
                  <a:pt x="288" y="145"/>
                </a:lnTo>
                <a:lnTo>
                  <a:pt x="288" y="145"/>
                </a:lnTo>
                <a:lnTo>
                  <a:pt x="289" y="145"/>
                </a:lnTo>
                <a:lnTo>
                  <a:pt x="288" y="145"/>
                </a:lnTo>
                <a:lnTo>
                  <a:pt x="288" y="146"/>
                </a:lnTo>
                <a:lnTo>
                  <a:pt x="289" y="146"/>
                </a:lnTo>
                <a:lnTo>
                  <a:pt x="289" y="146"/>
                </a:lnTo>
                <a:lnTo>
                  <a:pt x="290" y="146"/>
                </a:lnTo>
                <a:lnTo>
                  <a:pt x="290" y="147"/>
                </a:lnTo>
                <a:lnTo>
                  <a:pt x="290" y="147"/>
                </a:lnTo>
                <a:lnTo>
                  <a:pt x="290" y="147"/>
                </a:lnTo>
                <a:lnTo>
                  <a:pt x="290" y="147"/>
                </a:lnTo>
                <a:lnTo>
                  <a:pt x="290" y="147"/>
                </a:lnTo>
                <a:lnTo>
                  <a:pt x="290" y="148"/>
                </a:lnTo>
                <a:lnTo>
                  <a:pt x="290" y="148"/>
                </a:lnTo>
                <a:lnTo>
                  <a:pt x="290" y="149"/>
                </a:lnTo>
                <a:lnTo>
                  <a:pt x="291" y="149"/>
                </a:lnTo>
                <a:lnTo>
                  <a:pt x="291" y="149"/>
                </a:lnTo>
                <a:lnTo>
                  <a:pt x="291" y="150"/>
                </a:lnTo>
                <a:lnTo>
                  <a:pt x="290" y="150"/>
                </a:lnTo>
                <a:lnTo>
                  <a:pt x="290" y="150"/>
                </a:lnTo>
                <a:lnTo>
                  <a:pt x="290" y="151"/>
                </a:lnTo>
                <a:lnTo>
                  <a:pt x="290" y="151"/>
                </a:lnTo>
                <a:lnTo>
                  <a:pt x="290" y="151"/>
                </a:lnTo>
                <a:lnTo>
                  <a:pt x="290" y="151"/>
                </a:lnTo>
                <a:lnTo>
                  <a:pt x="290" y="152"/>
                </a:lnTo>
                <a:lnTo>
                  <a:pt x="290" y="152"/>
                </a:lnTo>
                <a:lnTo>
                  <a:pt x="291" y="152"/>
                </a:lnTo>
                <a:lnTo>
                  <a:pt x="291" y="153"/>
                </a:lnTo>
                <a:lnTo>
                  <a:pt x="291" y="153"/>
                </a:lnTo>
                <a:lnTo>
                  <a:pt x="291" y="153"/>
                </a:lnTo>
                <a:lnTo>
                  <a:pt x="292" y="154"/>
                </a:lnTo>
                <a:lnTo>
                  <a:pt x="292" y="154"/>
                </a:lnTo>
                <a:lnTo>
                  <a:pt x="292" y="154"/>
                </a:lnTo>
                <a:lnTo>
                  <a:pt x="293" y="154"/>
                </a:lnTo>
                <a:lnTo>
                  <a:pt x="293" y="154"/>
                </a:lnTo>
                <a:lnTo>
                  <a:pt x="293" y="154"/>
                </a:lnTo>
                <a:lnTo>
                  <a:pt x="293" y="154"/>
                </a:lnTo>
                <a:lnTo>
                  <a:pt x="294" y="154"/>
                </a:lnTo>
                <a:lnTo>
                  <a:pt x="294" y="154"/>
                </a:lnTo>
                <a:lnTo>
                  <a:pt x="294" y="154"/>
                </a:lnTo>
                <a:lnTo>
                  <a:pt x="294" y="154"/>
                </a:lnTo>
                <a:lnTo>
                  <a:pt x="295" y="154"/>
                </a:lnTo>
                <a:lnTo>
                  <a:pt x="295" y="154"/>
                </a:lnTo>
                <a:lnTo>
                  <a:pt x="296" y="154"/>
                </a:lnTo>
                <a:lnTo>
                  <a:pt x="296" y="153"/>
                </a:lnTo>
                <a:lnTo>
                  <a:pt x="296" y="153"/>
                </a:lnTo>
                <a:lnTo>
                  <a:pt x="297" y="154"/>
                </a:lnTo>
                <a:lnTo>
                  <a:pt x="297" y="154"/>
                </a:lnTo>
                <a:lnTo>
                  <a:pt x="298" y="154"/>
                </a:lnTo>
                <a:lnTo>
                  <a:pt x="298" y="154"/>
                </a:lnTo>
                <a:lnTo>
                  <a:pt x="298" y="154"/>
                </a:lnTo>
                <a:lnTo>
                  <a:pt x="299" y="154"/>
                </a:lnTo>
                <a:lnTo>
                  <a:pt x="299" y="154"/>
                </a:lnTo>
                <a:lnTo>
                  <a:pt x="299" y="154"/>
                </a:lnTo>
                <a:lnTo>
                  <a:pt x="300" y="155"/>
                </a:lnTo>
                <a:lnTo>
                  <a:pt x="300" y="155"/>
                </a:lnTo>
                <a:lnTo>
                  <a:pt x="301" y="155"/>
                </a:lnTo>
                <a:lnTo>
                  <a:pt x="301" y="155"/>
                </a:lnTo>
                <a:lnTo>
                  <a:pt x="301" y="155"/>
                </a:lnTo>
                <a:lnTo>
                  <a:pt x="302" y="155"/>
                </a:lnTo>
                <a:lnTo>
                  <a:pt x="302" y="156"/>
                </a:lnTo>
                <a:lnTo>
                  <a:pt x="302" y="156"/>
                </a:lnTo>
                <a:lnTo>
                  <a:pt x="302" y="156"/>
                </a:lnTo>
                <a:lnTo>
                  <a:pt x="302" y="157"/>
                </a:lnTo>
                <a:lnTo>
                  <a:pt x="302" y="157"/>
                </a:lnTo>
                <a:lnTo>
                  <a:pt x="302" y="158"/>
                </a:lnTo>
                <a:lnTo>
                  <a:pt x="303" y="158"/>
                </a:lnTo>
                <a:lnTo>
                  <a:pt x="303" y="158"/>
                </a:lnTo>
                <a:lnTo>
                  <a:pt x="304" y="157"/>
                </a:lnTo>
                <a:lnTo>
                  <a:pt x="304" y="157"/>
                </a:lnTo>
                <a:lnTo>
                  <a:pt x="304" y="157"/>
                </a:lnTo>
                <a:lnTo>
                  <a:pt x="305" y="157"/>
                </a:lnTo>
                <a:lnTo>
                  <a:pt x="305" y="157"/>
                </a:lnTo>
                <a:lnTo>
                  <a:pt x="305" y="157"/>
                </a:lnTo>
                <a:lnTo>
                  <a:pt x="305" y="158"/>
                </a:lnTo>
                <a:lnTo>
                  <a:pt x="305" y="158"/>
                </a:lnTo>
                <a:lnTo>
                  <a:pt x="305" y="158"/>
                </a:lnTo>
                <a:lnTo>
                  <a:pt x="305" y="159"/>
                </a:lnTo>
                <a:lnTo>
                  <a:pt x="305" y="159"/>
                </a:lnTo>
                <a:lnTo>
                  <a:pt x="305" y="159"/>
                </a:lnTo>
                <a:lnTo>
                  <a:pt x="305" y="160"/>
                </a:lnTo>
                <a:lnTo>
                  <a:pt x="305" y="160"/>
                </a:lnTo>
                <a:lnTo>
                  <a:pt x="305" y="161"/>
                </a:lnTo>
                <a:lnTo>
                  <a:pt x="305" y="161"/>
                </a:lnTo>
                <a:lnTo>
                  <a:pt x="306" y="161"/>
                </a:lnTo>
                <a:lnTo>
                  <a:pt x="306" y="162"/>
                </a:lnTo>
                <a:lnTo>
                  <a:pt x="306" y="162"/>
                </a:lnTo>
                <a:lnTo>
                  <a:pt x="307" y="163"/>
                </a:lnTo>
                <a:lnTo>
                  <a:pt x="307" y="163"/>
                </a:lnTo>
                <a:lnTo>
                  <a:pt x="307" y="163"/>
                </a:lnTo>
                <a:lnTo>
                  <a:pt x="307" y="163"/>
                </a:lnTo>
                <a:lnTo>
                  <a:pt x="307" y="164"/>
                </a:lnTo>
                <a:lnTo>
                  <a:pt x="307" y="164"/>
                </a:lnTo>
                <a:lnTo>
                  <a:pt x="307" y="165"/>
                </a:lnTo>
                <a:lnTo>
                  <a:pt x="308" y="165"/>
                </a:lnTo>
                <a:lnTo>
                  <a:pt x="308" y="166"/>
                </a:lnTo>
                <a:lnTo>
                  <a:pt x="307" y="166"/>
                </a:lnTo>
                <a:lnTo>
                  <a:pt x="307" y="166"/>
                </a:lnTo>
                <a:lnTo>
                  <a:pt x="307" y="167"/>
                </a:lnTo>
                <a:lnTo>
                  <a:pt x="307" y="167"/>
                </a:lnTo>
                <a:lnTo>
                  <a:pt x="306" y="167"/>
                </a:lnTo>
                <a:lnTo>
                  <a:pt x="306" y="168"/>
                </a:lnTo>
                <a:lnTo>
                  <a:pt x="306" y="168"/>
                </a:lnTo>
                <a:lnTo>
                  <a:pt x="306" y="168"/>
                </a:lnTo>
                <a:lnTo>
                  <a:pt x="306" y="168"/>
                </a:lnTo>
                <a:lnTo>
                  <a:pt x="305" y="168"/>
                </a:lnTo>
                <a:lnTo>
                  <a:pt x="305" y="169"/>
                </a:lnTo>
                <a:lnTo>
                  <a:pt x="306" y="169"/>
                </a:lnTo>
                <a:lnTo>
                  <a:pt x="306" y="170"/>
                </a:lnTo>
                <a:lnTo>
                  <a:pt x="306" y="170"/>
                </a:lnTo>
                <a:lnTo>
                  <a:pt x="306" y="171"/>
                </a:lnTo>
                <a:lnTo>
                  <a:pt x="306" y="171"/>
                </a:lnTo>
                <a:lnTo>
                  <a:pt x="306" y="171"/>
                </a:lnTo>
                <a:lnTo>
                  <a:pt x="306" y="172"/>
                </a:lnTo>
                <a:lnTo>
                  <a:pt x="306" y="172"/>
                </a:lnTo>
                <a:lnTo>
                  <a:pt x="306" y="172"/>
                </a:lnTo>
                <a:lnTo>
                  <a:pt x="305" y="172"/>
                </a:lnTo>
                <a:lnTo>
                  <a:pt x="305" y="173"/>
                </a:lnTo>
                <a:lnTo>
                  <a:pt x="305" y="173"/>
                </a:lnTo>
                <a:lnTo>
                  <a:pt x="304" y="173"/>
                </a:lnTo>
                <a:lnTo>
                  <a:pt x="304" y="173"/>
                </a:lnTo>
                <a:lnTo>
                  <a:pt x="303" y="173"/>
                </a:lnTo>
                <a:lnTo>
                  <a:pt x="303" y="173"/>
                </a:lnTo>
                <a:lnTo>
                  <a:pt x="303" y="173"/>
                </a:lnTo>
                <a:lnTo>
                  <a:pt x="302" y="173"/>
                </a:lnTo>
                <a:lnTo>
                  <a:pt x="302" y="173"/>
                </a:lnTo>
                <a:lnTo>
                  <a:pt x="302" y="174"/>
                </a:lnTo>
                <a:lnTo>
                  <a:pt x="301" y="174"/>
                </a:lnTo>
                <a:lnTo>
                  <a:pt x="301" y="174"/>
                </a:lnTo>
                <a:lnTo>
                  <a:pt x="300" y="174"/>
                </a:lnTo>
                <a:lnTo>
                  <a:pt x="300" y="174"/>
                </a:lnTo>
                <a:lnTo>
                  <a:pt x="300" y="175"/>
                </a:lnTo>
                <a:lnTo>
                  <a:pt x="299" y="175"/>
                </a:lnTo>
                <a:lnTo>
                  <a:pt x="299" y="175"/>
                </a:lnTo>
                <a:lnTo>
                  <a:pt x="299" y="176"/>
                </a:lnTo>
                <a:lnTo>
                  <a:pt x="299" y="176"/>
                </a:lnTo>
                <a:lnTo>
                  <a:pt x="299" y="176"/>
                </a:lnTo>
                <a:lnTo>
                  <a:pt x="299" y="177"/>
                </a:lnTo>
                <a:lnTo>
                  <a:pt x="299" y="177"/>
                </a:lnTo>
                <a:lnTo>
                  <a:pt x="299" y="177"/>
                </a:lnTo>
                <a:lnTo>
                  <a:pt x="298" y="178"/>
                </a:lnTo>
                <a:lnTo>
                  <a:pt x="298" y="178"/>
                </a:lnTo>
                <a:lnTo>
                  <a:pt x="298" y="178"/>
                </a:lnTo>
                <a:lnTo>
                  <a:pt x="298" y="178"/>
                </a:lnTo>
                <a:lnTo>
                  <a:pt x="297" y="179"/>
                </a:lnTo>
                <a:lnTo>
                  <a:pt x="297" y="179"/>
                </a:lnTo>
                <a:lnTo>
                  <a:pt x="297" y="179"/>
                </a:lnTo>
                <a:lnTo>
                  <a:pt x="296" y="180"/>
                </a:lnTo>
                <a:lnTo>
                  <a:pt x="296" y="180"/>
                </a:lnTo>
                <a:lnTo>
                  <a:pt x="295" y="180"/>
                </a:lnTo>
                <a:lnTo>
                  <a:pt x="295" y="180"/>
                </a:lnTo>
                <a:lnTo>
                  <a:pt x="295" y="180"/>
                </a:lnTo>
                <a:lnTo>
                  <a:pt x="294" y="180"/>
                </a:lnTo>
                <a:lnTo>
                  <a:pt x="294" y="180"/>
                </a:lnTo>
                <a:lnTo>
                  <a:pt x="294" y="180"/>
                </a:lnTo>
                <a:lnTo>
                  <a:pt x="294" y="180"/>
                </a:lnTo>
                <a:lnTo>
                  <a:pt x="294" y="180"/>
                </a:lnTo>
                <a:lnTo>
                  <a:pt x="293" y="180"/>
                </a:lnTo>
                <a:lnTo>
                  <a:pt x="293" y="180"/>
                </a:lnTo>
                <a:lnTo>
                  <a:pt x="293" y="180"/>
                </a:lnTo>
                <a:lnTo>
                  <a:pt x="292" y="180"/>
                </a:lnTo>
                <a:lnTo>
                  <a:pt x="292" y="179"/>
                </a:lnTo>
                <a:lnTo>
                  <a:pt x="292" y="179"/>
                </a:lnTo>
                <a:lnTo>
                  <a:pt x="291" y="179"/>
                </a:lnTo>
                <a:lnTo>
                  <a:pt x="291" y="179"/>
                </a:lnTo>
                <a:lnTo>
                  <a:pt x="290" y="179"/>
                </a:lnTo>
                <a:lnTo>
                  <a:pt x="290" y="179"/>
                </a:lnTo>
                <a:lnTo>
                  <a:pt x="290" y="180"/>
                </a:lnTo>
                <a:lnTo>
                  <a:pt x="290" y="180"/>
                </a:lnTo>
                <a:lnTo>
                  <a:pt x="289" y="180"/>
                </a:lnTo>
                <a:lnTo>
                  <a:pt x="289" y="180"/>
                </a:lnTo>
                <a:lnTo>
                  <a:pt x="289" y="180"/>
                </a:lnTo>
                <a:lnTo>
                  <a:pt x="288" y="180"/>
                </a:lnTo>
                <a:lnTo>
                  <a:pt x="288" y="180"/>
                </a:lnTo>
                <a:lnTo>
                  <a:pt x="287" y="180"/>
                </a:lnTo>
                <a:lnTo>
                  <a:pt x="287" y="180"/>
                </a:lnTo>
                <a:lnTo>
                  <a:pt x="287" y="181"/>
                </a:lnTo>
                <a:lnTo>
                  <a:pt x="287" y="181"/>
                </a:lnTo>
                <a:lnTo>
                  <a:pt x="286" y="181"/>
                </a:lnTo>
                <a:lnTo>
                  <a:pt x="286" y="181"/>
                </a:lnTo>
                <a:lnTo>
                  <a:pt x="286" y="182"/>
                </a:lnTo>
                <a:lnTo>
                  <a:pt x="286" y="182"/>
                </a:lnTo>
                <a:lnTo>
                  <a:pt x="285" y="182"/>
                </a:lnTo>
                <a:lnTo>
                  <a:pt x="285" y="182"/>
                </a:lnTo>
                <a:lnTo>
                  <a:pt x="284" y="182"/>
                </a:lnTo>
                <a:lnTo>
                  <a:pt x="284" y="182"/>
                </a:lnTo>
                <a:lnTo>
                  <a:pt x="283" y="182"/>
                </a:lnTo>
                <a:lnTo>
                  <a:pt x="283" y="182"/>
                </a:lnTo>
                <a:lnTo>
                  <a:pt x="283" y="182"/>
                </a:lnTo>
                <a:lnTo>
                  <a:pt x="283" y="183"/>
                </a:lnTo>
                <a:lnTo>
                  <a:pt x="283" y="183"/>
                </a:lnTo>
                <a:lnTo>
                  <a:pt x="283" y="183"/>
                </a:lnTo>
                <a:lnTo>
                  <a:pt x="284" y="184"/>
                </a:lnTo>
                <a:lnTo>
                  <a:pt x="284" y="184"/>
                </a:lnTo>
                <a:lnTo>
                  <a:pt x="284" y="184"/>
                </a:lnTo>
                <a:lnTo>
                  <a:pt x="284" y="184"/>
                </a:lnTo>
                <a:lnTo>
                  <a:pt x="284" y="185"/>
                </a:lnTo>
                <a:lnTo>
                  <a:pt x="285" y="185"/>
                </a:lnTo>
                <a:lnTo>
                  <a:pt x="285" y="185"/>
                </a:lnTo>
                <a:lnTo>
                  <a:pt x="285" y="186"/>
                </a:lnTo>
                <a:lnTo>
                  <a:pt x="285" y="186"/>
                </a:lnTo>
                <a:lnTo>
                  <a:pt x="285" y="187"/>
                </a:lnTo>
                <a:lnTo>
                  <a:pt x="285" y="187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9"/>
                </a:lnTo>
                <a:lnTo>
                  <a:pt x="285" y="189"/>
                </a:lnTo>
                <a:lnTo>
                  <a:pt x="285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1"/>
                </a:lnTo>
                <a:lnTo>
                  <a:pt x="284" y="191"/>
                </a:lnTo>
                <a:lnTo>
                  <a:pt x="284" y="192"/>
                </a:lnTo>
                <a:lnTo>
                  <a:pt x="284" y="192"/>
                </a:lnTo>
                <a:lnTo>
                  <a:pt x="284" y="192"/>
                </a:lnTo>
                <a:lnTo>
                  <a:pt x="284" y="193"/>
                </a:lnTo>
                <a:lnTo>
                  <a:pt x="284" y="193"/>
                </a:lnTo>
                <a:lnTo>
                  <a:pt x="284" y="194"/>
                </a:lnTo>
                <a:lnTo>
                  <a:pt x="284" y="194"/>
                </a:lnTo>
                <a:lnTo>
                  <a:pt x="285" y="194"/>
                </a:lnTo>
                <a:lnTo>
                  <a:pt x="285" y="195"/>
                </a:lnTo>
                <a:lnTo>
                  <a:pt x="285" y="195"/>
                </a:lnTo>
                <a:lnTo>
                  <a:pt x="285" y="196"/>
                </a:lnTo>
                <a:lnTo>
                  <a:pt x="284" y="196"/>
                </a:lnTo>
                <a:lnTo>
                  <a:pt x="284" y="196"/>
                </a:lnTo>
                <a:lnTo>
                  <a:pt x="284" y="197"/>
                </a:lnTo>
                <a:lnTo>
                  <a:pt x="284" y="197"/>
                </a:lnTo>
                <a:lnTo>
                  <a:pt x="284" y="197"/>
                </a:lnTo>
                <a:lnTo>
                  <a:pt x="284" y="197"/>
                </a:lnTo>
                <a:lnTo>
                  <a:pt x="284" y="198"/>
                </a:lnTo>
                <a:lnTo>
                  <a:pt x="284" y="198"/>
                </a:lnTo>
                <a:lnTo>
                  <a:pt x="284" y="198"/>
                </a:lnTo>
                <a:lnTo>
                  <a:pt x="285" y="198"/>
                </a:lnTo>
                <a:lnTo>
                  <a:pt x="285" y="198"/>
                </a:lnTo>
                <a:lnTo>
                  <a:pt x="285" y="199"/>
                </a:lnTo>
                <a:lnTo>
                  <a:pt x="286" y="199"/>
                </a:lnTo>
                <a:lnTo>
                  <a:pt x="286" y="199"/>
                </a:lnTo>
                <a:lnTo>
                  <a:pt x="286" y="199"/>
                </a:lnTo>
                <a:lnTo>
                  <a:pt x="286" y="200"/>
                </a:lnTo>
                <a:lnTo>
                  <a:pt x="286" y="200"/>
                </a:lnTo>
                <a:lnTo>
                  <a:pt x="286" y="201"/>
                </a:lnTo>
                <a:lnTo>
                  <a:pt x="286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8" y="201"/>
                </a:lnTo>
                <a:lnTo>
                  <a:pt x="288" y="202"/>
                </a:lnTo>
                <a:lnTo>
                  <a:pt x="288" y="202"/>
                </a:lnTo>
                <a:lnTo>
                  <a:pt x="289" y="202"/>
                </a:lnTo>
                <a:lnTo>
                  <a:pt x="289" y="202"/>
                </a:lnTo>
                <a:lnTo>
                  <a:pt x="289" y="202"/>
                </a:lnTo>
                <a:lnTo>
                  <a:pt x="290" y="202"/>
                </a:lnTo>
                <a:lnTo>
                  <a:pt x="290" y="203"/>
                </a:lnTo>
                <a:lnTo>
                  <a:pt x="290" y="203"/>
                </a:lnTo>
                <a:lnTo>
                  <a:pt x="290" y="203"/>
                </a:lnTo>
                <a:lnTo>
                  <a:pt x="290" y="204"/>
                </a:lnTo>
                <a:lnTo>
                  <a:pt x="291" y="204"/>
                </a:lnTo>
                <a:lnTo>
                  <a:pt x="291" y="204"/>
                </a:lnTo>
                <a:lnTo>
                  <a:pt x="291" y="205"/>
                </a:lnTo>
                <a:lnTo>
                  <a:pt x="291" y="205"/>
                </a:lnTo>
                <a:lnTo>
                  <a:pt x="291" y="205"/>
                </a:lnTo>
                <a:lnTo>
                  <a:pt x="291" y="206"/>
                </a:lnTo>
                <a:lnTo>
                  <a:pt x="291" y="206"/>
                </a:lnTo>
                <a:lnTo>
                  <a:pt x="292" y="207"/>
                </a:lnTo>
                <a:lnTo>
                  <a:pt x="292" y="208"/>
                </a:lnTo>
                <a:lnTo>
                  <a:pt x="291" y="208"/>
                </a:lnTo>
                <a:lnTo>
                  <a:pt x="291" y="209"/>
                </a:lnTo>
                <a:lnTo>
                  <a:pt x="292" y="209"/>
                </a:lnTo>
                <a:lnTo>
                  <a:pt x="292" y="209"/>
                </a:lnTo>
                <a:lnTo>
                  <a:pt x="292" y="209"/>
                </a:lnTo>
                <a:lnTo>
                  <a:pt x="291" y="209"/>
                </a:lnTo>
                <a:lnTo>
                  <a:pt x="291" y="209"/>
                </a:lnTo>
                <a:lnTo>
                  <a:pt x="291" y="209"/>
                </a:lnTo>
                <a:lnTo>
                  <a:pt x="291" y="210"/>
                </a:lnTo>
                <a:lnTo>
                  <a:pt x="290" y="210"/>
                </a:lnTo>
                <a:lnTo>
                  <a:pt x="290" y="210"/>
                </a:lnTo>
                <a:lnTo>
                  <a:pt x="290" y="210"/>
                </a:lnTo>
                <a:lnTo>
                  <a:pt x="290" y="211"/>
                </a:lnTo>
                <a:lnTo>
                  <a:pt x="290" y="211"/>
                </a:lnTo>
                <a:lnTo>
                  <a:pt x="290" y="211"/>
                </a:lnTo>
                <a:lnTo>
                  <a:pt x="290" y="212"/>
                </a:lnTo>
                <a:lnTo>
                  <a:pt x="290" y="212"/>
                </a:lnTo>
                <a:lnTo>
                  <a:pt x="291" y="213"/>
                </a:lnTo>
                <a:lnTo>
                  <a:pt x="290" y="213"/>
                </a:lnTo>
                <a:lnTo>
                  <a:pt x="290" y="213"/>
                </a:lnTo>
                <a:lnTo>
                  <a:pt x="290" y="214"/>
                </a:lnTo>
                <a:lnTo>
                  <a:pt x="290" y="214"/>
                </a:lnTo>
                <a:lnTo>
                  <a:pt x="290" y="215"/>
                </a:lnTo>
                <a:lnTo>
                  <a:pt x="290" y="216"/>
                </a:lnTo>
                <a:lnTo>
                  <a:pt x="290" y="216"/>
                </a:lnTo>
                <a:lnTo>
                  <a:pt x="290" y="217"/>
                </a:lnTo>
                <a:lnTo>
                  <a:pt x="291" y="217"/>
                </a:lnTo>
                <a:lnTo>
                  <a:pt x="291" y="217"/>
                </a:lnTo>
                <a:lnTo>
                  <a:pt x="291" y="217"/>
                </a:lnTo>
                <a:lnTo>
                  <a:pt x="292" y="218"/>
                </a:lnTo>
                <a:lnTo>
                  <a:pt x="292" y="218"/>
                </a:lnTo>
                <a:lnTo>
                  <a:pt x="292" y="218"/>
                </a:lnTo>
                <a:lnTo>
                  <a:pt x="292" y="219"/>
                </a:lnTo>
                <a:lnTo>
                  <a:pt x="293" y="219"/>
                </a:lnTo>
                <a:lnTo>
                  <a:pt x="293" y="220"/>
                </a:lnTo>
                <a:lnTo>
                  <a:pt x="294" y="220"/>
                </a:lnTo>
                <a:lnTo>
                  <a:pt x="294" y="220"/>
                </a:lnTo>
                <a:lnTo>
                  <a:pt x="294" y="220"/>
                </a:lnTo>
                <a:lnTo>
                  <a:pt x="294" y="220"/>
                </a:lnTo>
                <a:lnTo>
                  <a:pt x="294" y="221"/>
                </a:lnTo>
                <a:lnTo>
                  <a:pt x="294" y="221"/>
                </a:lnTo>
                <a:lnTo>
                  <a:pt x="294" y="222"/>
                </a:lnTo>
                <a:lnTo>
                  <a:pt x="294" y="222"/>
                </a:lnTo>
                <a:lnTo>
                  <a:pt x="294" y="222"/>
                </a:lnTo>
                <a:lnTo>
                  <a:pt x="294" y="222"/>
                </a:lnTo>
                <a:lnTo>
                  <a:pt x="293" y="222"/>
                </a:lnTo>
                <a:lnTo>
                  <a:pt x="293" y="223"/>
                </a:lnTo>
                <a:lnTo>
                  <a:pt x="293" y="223"/>
                </a:lnTo>
                <a:lnTo>
                  <a:pt x="293" y="224"/>
                </a:lnTo>
                <a:lnTo>
                  <a:pt x="293" y="224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6"/>
                </a:lnTo>
                <a:lnTo>
                  <a:pt x="293" y="226"/>
                </a:lnTo>
                <a:lnTo>
                  <a:pt x="292" y="226"/>
                </a:lnTo>
                <a:lnTo>
                  <a:pt x="292" y="226"/>
                </a:lnTo>
                <a:lnTo>
                  <a:pt x="291" y="227"/>
                </a:lnTo>
                <a:lnTo>
                  <a:pt x="291" y="227"/>
                </a:lnTo>
                <a:lnTo>
                  <a:pt x="291" y="227"/>
                </a:lnTo>
                <a:lnTo>
                  <a:pt x="291" y="228"/>
                </a:lnTo>
                <a:lnTo>
                  <a:pt x="291" y="228"/>
                </a:lnTo>
                <a:lnTo>
                  <a:pt x="291" y="229"/>
                </a:lnTo>
                <a:lnTo>
                  <a:pt x="291" y="229"/>
                </a:lnTo>
                <a:lnTo>
                  <a:pt x="292" y="230"/>
                </a:lnTo>
                <a:lnTo>
                  <a:pt x="292" y="230"/>
                </a:lnTo>
                <a:lnTo>
                  <a:pt x="292" y="230"/>
                </a:lnTo>
                <a:lnTo>
                  <a:pt x="291" y="230"/>
                </a:lnTo>
                <a:lnTo>
                  <a:pt x="291" y="230"/>
                </a:lnTo>
                <a:lnTo>
                  <a:pt x="290" y="230"/>
                </a:lnTo>
                <a:lnTo>
                  <a:pt x="290" y="230"/>
                </a:lnTo>
                <a:lnTo>
                  <a:pt x="290" y="230"/>
                </a:lnTo>
                <a:lnTo>
                  <a:pt x="289" y="230"/>
                </a:lnTo>
                <a:lnTo>
                  <a:pt x="289" y="230"/>
                </a:lnTo>
                <a:lnTo>
                  <a:pt x="288" y="230"/>
                </a:lnTo>
                <a:lnTo>
                  <a:pt x="288" y="230"/>
                </a:lnTo>
                <a:lnTo>
                  <a:pt x="287" y="230"/>
                </a:lnTo>
                <a:lnTo>
                  <a:pt x="287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5" y="230"/>
                </a:lnTo>
                <a:lnTo>
                  <a:pt x="285" y="230"/>
                </a:lnTo>
                <a:lnTo>
                  <a:pt x="284" y="230"/>
                </a:lnTo>
                <a:lnTo>
                  <a:pt x="284" y="230"/>
                </a:lnTo>
                <a:lnTo>
                  <a:pt x="283" y="230"/>
                </a:lnTo>
                <a:lnTo>
                  <a:pt x="283" y="230"/>
                </a:lnTo>
                <a:lnTo>
                  <a:pt x="283" y="230"/>
                </a:lnTo>
                <a:lnTo>
                  <a:pt x="282" y="230"/>
                </a:lnTo>
                <a:lnTo>
                  <a:pt x="282" y="230"/>
                </a:lnTo>
                <a:lnTo>
                  <a:pt x="281" y="230"/>
                </a:lnTo>
                <a:lnTo>
                  <a:pt x="281" y="230"/>
                </a:lnTo>
                <a:lnTo>
                  <a:pt x="281" y="230"/>
                </a:lnTo>
                <a:lnTo>
                  <a:pt x="280" y="229"/>
                </a:lnTo>
                <a:lnTo>
                  <a:pt x="280" y="229"/>
                </a:lnTo>
                <a:lnTo>
                  <a:pt x="279" y="229"/>
                </a:lnTo>
                <a:lnTo>
                  <a:pt x="279" y="229"/>
                </a:lnTo>
                <a:lnTo>
                  <a:pt x="279" y="229"/>
                </a:lnTo>
                <a:lnTo>
                  <a:pt x="278" y="229"/>
                </a:lnTo>
                <a:lnTo>
                  <a:pt x="278" y="228"/>
                </a:lnTo>
                <a:lnTo>
                  <a:pt x="278" y="228"/>
                </a:lnTo>
                <a:lnTo>
                  <a:pt x="277" y="228"/>
                </a:lnTo>
                <a:lnTo>
                  <a:pt x="277" y="228"/>
                </a:lnTo>
                <a:lnTo>
                  <a:pt x="277" y="228"/>
                </a:lnTo>
                <a:lnTo>
                  <a:pt x="276" y="228"/>
                </a:lnTo>
                <a:lnTo>
                  <a:pt x="276" y="228"/>
                </a:lnTo>
                <a:lnTo>
                  <a:pt x="275" y="228"/>
                </a:lnTo>
                <a:lnTo>
                  <a:pt x="275" y="229"/>
                </a:lnTo>
                <a:lnTo>
                  <a:pt x="274" y="229"/>
                </a:lnTo>
                <a:lnTo>
                  <a:pt x="274" y="229"/>
                </a:lnTo>
                <a:lnTo>
                  <a:pt x="274" y="230"/>
                </a:lnTo>
                <a:lnTo>
                  <a:pt x="275" y="230"/>
                </a:lnTo>
                <a:lnTo>
                  <a:pt x="275" y="230"/>
                </a:lnTo>
                <a:lnTo>
                  <a:pt x="275" y="230"/>
                </a:lnTo>
                <a:lnTo>
                  <a:pt x="274" y="230"/>
                </a:lnTo>
                <a:lnTo>
                  <a:pt x="274" y="230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lnTo>
                  <a:pt x="273" y="231"/>
                </a:lnTo>
                <a:lnTo>
                  <a:pt x="272" y="231"/>
                </a:lnTo>
                <a:lnTo>
                  <a:pt x="272" y="231"/>
                </a:lnTo>
                <a:lnTo>
                  <a:pt x="271" y="231"/>
                </a:lnTo>
                <a:lnTo>
                  <a:pt x="270" y="231"/>
                </a:lnTo>
                <a:lnTo>
                  <a:pt x="270" y="231"/>
                </a:lnTo>
                <a:lnTo>
                  <a:pt x="270" y="230"/>
                </a:lnTo>
                <a:lnTo>
                  <a:pt x="269" y="230"/>
                </a:lnTo>
                <a:lnTo>
                  <a:pt x="269" y="230"/>
                </a:lnTo>
                <a:lnTo>
                  <a:pt x="269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7" y="230"/>
                </a:lnTo>
                <a:lnTo>
                  <a:pt x="267" y="230"/>
                </a:lnTo>
                <a:lnTo>
                  <a:pt x="267" y="230"/>
                </a:lnTo>
                <a:lnTo>
                  <a:pt x="266" y="230"/>
                </a:lnTo>
                <a:lnTo>
                  <a:pt x="266" y="230"/>
                </a:lnTo>
                <a:lnTo>
                  <a:pt x="265" y="230"/>
                </a:lnTo>
                <a:lnTo>
                  <a:pt x="265" y="230"/>
                </a:lnTo>
                <a:lnTo>
                  <a:pt x="265" y="230"/>
                </a:lnTo>
                <a:lnTo>
                  <a:pt x="265" y="230"/>
                </a:lnTo>
                <a:lnTo>
                  <a:pt x="264" y="230"/>
                </a:lnTo>
                <a:lnTo>
                  <a:pt x="264" y="229"/>
                </a:lnTo>
                <a:lnTo>
                  <a:pt x="264" y="229"/>
                </a:lnTo>
                <a:lnTo>
                  <a:pt x="263" y="229"/>
                </a:lnTo>
                <a:lnTo>
                  <a:pt x="263" y="228"/>
                </a:lnTo>
                <a:lnTo>
                  <a:pt x="263" y="228"/>
                </a:lnTo>
                <a:lnTo>
                  <a:pt x="263" y="228"/>
                </a:lnTo>
                <a:lnTo>
                  <a:pt x="262" y="228"/>
                </a:lnTo>
                <a:lnTo>
                  <a:pt x="262" y="227"/>
                </a:lnTo>
                <a:lnTo>
                  <a:pt x="262" y="227"/>
                </a:lnTo>
                <a:lnTo>
                  <a:pt x="262" y="227"/>
                </a:lnTo>
                <a:lnTo>
                  <a:pt x="262" y="227"/>
                </a:lnTo>
                <a:lnTo>
                  <a:pt x="261" y="226"/>
                </a:lnTo>
                <a:lnTo>
                  <a:pt x="261" y="226"/>
                </a:lnTo>
                <a:lnTo>
                  <a:pt x="261" y="226"/>
                </a:lnTo>
                <a:lnTo>
                  <a:pt x="260" y="226"/>
                </a:lnTo>
                <a:lnTo>
                  <a:pt x="260" y="226"/>
                </a:lnTo>
                <a:lnTo>
                  <a:pt x="259" y="226"/>
                </a:lnTo>
                <a:lnTo>
                  <a:pt x="259" y="226"/>
                </a:lnTo>
                <a:lnTo>
                  <a:pt x="258" y="226"/>
                </a:lnTo>
                <a:lnTo>
                  <a:pt x="258" y="226"/>
                </a:lnTo>
                <a:lnTo>
                  <a:pt x="258" y="226"/>
                </a:lnTo>
                <a:lnTo>
                  <a:pt x="257" y="226"/>
                </a:lnTo>
                <a:lnTo>
                  <a:pt x="257" y="226"/>
                </a:lnTo>
                <a:lnTo>
                  <a:pt x="256" y="226"/>
                </a:lnTo>
                <a:lnTo>
                  <a:pt x="256" y="225"/>
                </a:lnTo>
                <a:lnTo>
                  <a:pt x="256" y="225"/>
                </a:lnTo>
                <a:lnTo>
                  <a:pt x="256" y="225"/>
                </a:lnTo>
                <a:lnTo>
                  <a:pt x="255" y="225"/>
                </a:lnTo>
                <a:lnTo>
                  <a:pt x="255" y="225"/>
                </a:lnTo>
                <a:lnTo>
                  <a:pt x="255" y="225"/>
                </a:lnTo>
                <a:lnTo>
                  <a:pt x="254" y="225"/>
                </a:lnTo>
                <a:lnTo>
                  <a:pt x="254" y="225"/>
                </a:lnTo>
                <a:lnTo>
                  <a:pt x="253" y="224"/>
                </a:lnTo>
                <a:lnTo>
                  <a:pt x="253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1" y="223"/>
                </a:lnTo>
                <a:lnTo>
                  <a:pt x="251" y="223"/>
                </a:lnTo>
                <a:lnTo>
                  <a:pt x="251" y="223"/>
                </a:lnTo>
                <a:lnTo>
                  <a:pt x="250" y="223"/>
                </a:lnTo>
                <a:lnTo>
                  <a:pt x="250" y="223"/>
                </a:lnTo>
                <a:lnTo>
                  <a:pt x="249" y="223"/>
                </a:lnTo>
                <a:lnTo>
                  <a:pt x="249" y="223"/>
                </a:lnTo>
                <a:lnTo>
                  <a:pt x="248" y="223"/>
                </a:lnTo>
                <a:lnTo>
                  <a:pt x="248" y="223"/>
                </a:lnTo>
                <a:lnTo>
                  <a:pt x="248" y="222"/>
                </a:lnTo>
                <a:lnTo>
                  <a:pt x="247" y="222"/>
                </a:lnTo>
                <a:lnTo>
                  <a:pt x="247" y="223"/>
                </a:lnTo>
                <a:lnTo>
                  <a:pt x="246" y="223"/>
                </a:lnTo>
                <a:lnTo>
                  <a:pt x="246" y="223"/>
                </a:lnTo>
                <a:lnTo>
                  <a:pt x="245" y="223"/>
                </a:lnTo>
                <a:lnTo>
                  <a:pt x="245" y="223"/>
                </a:lnTo>
                <a:lnTo>
                  <a:pt x="244" y="223"/>
                </a:lnTo>
                <a:lnTo>
                  <a:pt x="244" y="223"/>
                </a:lnTo>
                <a:lnTo>
                  <a:pt x="244" y="223"/>
                </a:lnTo>
                <a:lnTo>
                  <a:pt x="244" y="223"/>
                </a:lnTo>
                <a:lnTo>
                  <a:pt x="243" y="223"/>
                </a:lnTo>
                <a:lnTo>
                  <a:pt x="243" y="223"/>
                </a:lnTo>
                <a:lnTo>
                  <a:pt x="242" y="223"/>
                </a:lnTo>
                <a:lnTo>
                  <a:pt x="242" y="223"/>
                </a:lnTo>
                <a:lnTo>
                  <a:pt x="241" y="223"/>
                </a:lnTo>
                <a:lnTo>
                  <a:pt x="241" y="223"/>
                </a:lnTo>
                <a:lnTo>
                  <a:pt x="241" y="223"/>
                </a:lnTo>
                <a:lnTo>
                  <a:pt x="240" y="223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5"/>
                </a:lnTo>
                <a:lnTo>
                  <a:pt x="240" y="225"/>
                </a:lnTo>
                <a:lnTo>
                  <a:pt x="240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7"/>
                </a:lnTo>
                <a:lnTo>
                  <a:pt x="239" y="227"/>
                </a:lnTo>
                <a:lnTo>
                  <a:pt x="238" y="227"/>
                </a:lnTo>
                <a:lnTo>
                  <a:pt x="238" y="228"/>
                </a:lnTo>
                <a:lnTo>
                  <a:pt x="238" y="228"/>
                </a:lnTo>
                <a:lnTo>
                  <a:pt x="238" y="229"/>
                </a:lnTo>
                <a:lnTo>
                  <a:pt x="237" y="229"/>
                </a:lnTo>
                <a:lnTo>
                  <a:pt x="237" y="229"/>
                </a:lnTo>
                <a:lnTo>
                  <a:pt x="237" y="229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1"/>
                </a:lnTo>
                <a:lnTo>
                  <a:pt x="237" y="231"/>
                </a:lnTo>
                <a:lnTo>
                  <a:pt x="237" y="232"/>
                </a:lnTo>
                <a:lnTo>
                  <a:pt x="237" y="232"/>
                </a:lnTo>
                <a:lnTo>
                  <a:pt x="237" y="233"/>
                </a:lnTo>
                <a:lnTo>
                  <a:pt x="237" y="233"/>
                </a:lnTo>
                <a:lnTo>
                  <a:pt x="237" y="233"/>
                </a:lnTo>
                <a:lnTo>
                  <a:pt x="237" y="234"/>
                </a:lnTo>
                <a:lnTo>
                  <a:pt x="236" y="234"/>
                </a:lnTo>
                <a:lnTo>
                  <a:pt x="236" y="234"/>
                </a:lnTo>
                <a:lnTo>
                  <a:pt x="236" y="234"/>
                </a:lnTo>
                <a:lnTo>
                  <a:pt x="236" y="234"/>
                </a:lnTo>
                <a:lnTo>
                  <a:pt x="236" y="234"/>
                </a:lnTo>
                <a:lnTo>
                  <a:pt x="235" y="235"/>
                </a:lnTo>
                <a:lnTo>
                  <a:pt x="235" y="235"/>
                </a:lnTo>
                <a:lnTo>
                  <a:pt x="235" y="235"/>
                </a:lnTo>
                <a:lnTo>
                  <a:pt x="235" y="236"/>
                </a:lnTo>
                <a:lnTo>
                  <a:pt x="234" y="236"/>
                </a:lnTo>
                <a:lnTo>
                  <a:pt x="234" y="237"/>
                </a:lnTo>
                <a:lnTo>
                  <a:pt x="234" y="237"/>
                </a:lnTo>
                <a:lnTo>
                  <a:pt x="234" y="238"/>
                </a:lnTo>
                <a:lnTo>
                  <a:pt x="234" y="238"/>
                </a:lnTo>
                <a:lnTo>
                  <a:pt x="233" y="238"/>
                </a:lnTo>
                <a:lnTo>
                  <a:pt x="233" y="239"/>
                </a:lnTo>
                <a:lnTo>
                  <a:pt x="233" y="239"/>
                </a:lnTo>
                <a:lnTo>
                  <a:pt x="233" y="240"/>
                </a:lnTo>
                <a:lnTo>
                  <a:pt x="233" y="240"/>
                </a:lnTo>
                <a:lnTo>
                  <a:pt x="233" y="241"/>
                </a:lnTo>
                <a:lnTo>
                  <a:pt x="233" y="241"/>
                </a:lnTo>
                <a:lnTo>
                  <a:pt x="233" y="241"/>
                </a:lnTo>
                <a:lnTo>
                  <a:pt x="233" y="241"/>
                </a:lnTo>
                <a:lnTo>
                  <a:pt x="233" y="242"/>
                </a:lnTo>
                <a:lnTo>
                  <a:pt x="233" y="242"/>
                </a:lnTo>
                <a:lnTo>
                  <a:pt x="233" y="242"/>
                </a:lnTo>
                <a:lnTo>
                  <a:pt x="232" y="243"/>
                </a:lnTo>
                <a:lnTo>
                  <a:pt x="232" y="243"/>
                </a:lnTo>
                <a:lnTo>
                  <a:pt x="232" y="244"/>
                </a:lnTo>
                <a:lnTo>
                  <a:pt x="232" y="244"/>
                </a:lnTo>
                <a:lnTo>
                  <a:pt x="232" y="245"/>
                </a:lnTo>
                <a:lnTo>
                  <a:pt x="233" y="245"/>
                </a:lnTo>
                <a:lnTo>
                  <a:pt x="233" y="245"/>
                </a:lnTo>
                <a:lnTo>
                  <a:pt x="233" y="246"/>
                </a:lnTo>
                <a:lnTo>
                  <a:pt x="233" y="246"/>
                </a:lnTo>
                <a:lnTo>
                  <a:pt x="233" y="246"/>
                </a:lnTo>
                <a:lnTo>
                  <a:pt x="233" y="247"/>
                </a:lnTo>
                <a:lnTo>
                  <a:pt x="233" y="247"/>
                </a:lnTo>
                <a:lnTo>
                  <a:pt x="233" y="247"/>
                </a:lnTo>
                <a:lnTo>
                  <a:pt x="232" y="248"/>
                </a:lnTo>
                <a:lnTo>
                  <a:pt x="232" y="248"/>
                </a:lnTo>
                <a:lnTo>
                  <a:pt x="231" y="248"/>
                </a:lnTo>
                <a:lnTo>
                  <a:pt x="231" y="248"/>
                </a:lnTo>
                <a:lnTo>
                  <a:pt x="231" y="249"/>
                </a:lnTo>
                <a:lnTo>
                  <a:pt x="231" y="249"/>
                </a:lnTo>
                <a:lnTo>
                  <a:pt x="230" y="249"/>
                </a:lnTo>
                <a:lnTo>
                  <a:pt x="230" y="249"/>
                </a:lnTo>
                <a:lnTo>
                  <a:pt x="230" y="249"/>
                </a:lnTo>
                <a:lnTo>
                  <a:pt x="230" y="250"/>
                </a:lnTo>
                <a:lnTo>
                  <a:pt x="229" y="250"/>
                </a:lnTo>
                <a:lnTo>
                  <a:pt x="229" y="250"/>
                </a:lnTo>
                <a:lnTo>
                  <a:pt x="229" y="251"/>
                </a:lnTo>
                <a:lnTo>
                  <a:pt x="228" y="251"/>
                </a:lnTo>
                <a:lnTo>
                  <a:pt x="228" y="251"/>
                </a:lnTo>
                <a:lnTo>
                  <a:pt x="228" y="252"/>
                </a:lnTo>
                <a:lnTo>
                  <a:pt x="228" y="252"/>
                </a:lnTo>
                <a:lnTo>
                  <a:pt x="227" y="252"/>
                </a:lnTo>
                <a:lnTo>
                  <a:pt x="227" y="252"/>
                </a:lnTo>
                <a:lnTo>
                  <a:pt x="227" y="252"/>
                </a:lnTo>
                <a:lnTo>
                  <a:pt x="227" y="253"/>
                </a:lnTo>
                <a:lnTo>
                  <a:pt x="227" y="253"/>
                </a:lnTo>
                <a:lnTo>
                  <a:pt x="226" y="253"/>
                </a:lnTo>
                <a:lnTo>
                  <a:pt x="226" y="253"/>
                </a:lnTo>
                <a:lnTo>
                  <a:pt x="226" y="253"/>
                </a:lnTo>
                <a:lnTo>
                  <a:pt x="226" y="254"/>
                </a:lnTo>
                <a:lnTo>
                  <a:pt x="225" y="254"/>
                </a:lnTo>
                <a:lnTo>
                  <a:pt x="225" y="254"/>
                </a:lnTo>
                <a:lnTo>
                  <a:pt x="225" y="255"/>
                </a:lnTo>
                <a:lnTo>
                  <a:pt x="225" y="255"/>
                </a:lnTo>
                <a:lnTo>
                  <a:pt x="225" y="255"/>
                </a:lnTo>
                <a:lnTo>
                  <a:pt x="224" y="255"/>
                </a:lnTo>
                <a:lnTo>
                  <a:pt x="224" y="254"/>
                </a:lnTo>
                <a:lnTo>
                  <a:pt x="224" y="254"/>
                </a:lnTo>
                <a:lnTo>
                  <a:pt x="224" y="254"/>
                </a:lnTo>
                <a:lnTo>
                  <a:pt x="223" y="254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1" y="252"/>
                </a:lnTo>
                <a:lnTo>
                  <a:pt x="221" y="252"/>
                </a:lnTo>
                <a:lnTo>
                  <a:pt x="220" y="252"/>
                </a:lnTo>
                <a:lnTo>
                  <a:pt x="220" y="252"/>
                </a:lnTo>
                <a:lnTo>
                  <a:pt x="219" y="251"/>
                </a:lnTo>
                <a:lnTo>
                  <a:pt x="219" y="251"/>
                </a:lnTo>
                <a:lnTo>
                  <a:pt x="219" y="251"/>
                </a:lnTo>
                <a:lnTo>
                  <a:pt x="219" y="251"/>
                </a:lnTo>
                <a:lnTo>
                  <a:pt x="218" y="251"/>
                </a:lnTo>
                <a:lnTo>
                  <a:pt x="218" y="251"/>
                </a:lnTo>
                <a:lnTo>
                  <a:pt x="217" y="250"/>
                </a:lnTo>
                <a:lnTo>
                  <a:pt x="217" y="250"/>
                </a:lnTo>
                <a:lnTo>
                  <a:pt x="217" y="250"/>
                </a:lnTo>
                <a:lnTo>
                  <a:pt x="216" y="250"/>
                </a:lnTo>
                <a:lnTo>
                  <a:pt x="216" y="250"/>
                </a:lnTo>
                <a:lnTo>
                  <a:pt x="215" y="250"/>
                </a:lnTo>
                <a:lnTo>
                  <a:pt x="215" y="249"/>
                </a:lnTo>
                <a:lnTo>
                  <a:pt x="215" y="249"/>
                </a:lnTo>
                <a:lnTo>
                  <a:pt x="215" y="249"/>
                </a:lnTo>
                <a:lnTo>
                  <a:pt x="214" y="249"/>
                </a:lnTo>
                <a:lnTo>
                  <a:pt x="214" y="249"/>
                </a:lnTo>
                <a:lnTo>
                  <a:pt x="214" y="249"/>
                </a:lnTo>
                <a:lnTo>
                  <a:pt x="213" y="249"/>
                </a:lnTo>
                <a:lnTo>
                  <a:pt x="213" y="249"/>
                </a:lnTo>
                <a:lnTo>
                  <a:pt x="212" y="249"/>
                </a:lnTo>
                <a:lnTo>
                  <a:pt x="212" y="249"/>
                </a:lnTo>
                <a:lnTo>
                  <a:pt x="212" y="248"/>
                </a:lnTo>
                <a:lnTo>
                  <a:pt x="211" y="248"/>
                </a:lnTo>
                <a:lnTo>
                  <a:pt x="211" y="248"/>
                </a:lnTo>
                <a:lnTo>
                  <a:pt x="211" y="248"/>
                </a:lnTo>
                <a:lnTo>
                  <a:pt x="210" y="248"/>
                </a:lnTo>
                <a:lnTo>
                  <a:pt x="210" y="248"/>
                </a:lnTo>
                <a:lnTo>
                  <a:pt x="209" y="248"/>
                </a:lnTo>
                <a:lnTo>
                  <a:pt x="209" y="248"/>
                </a:lnTo>
                <a:lnTo>
                  <a:pt x="208" y="248"/>
                </a:lnTo>
                <a:lnTo>
                  <a:pt x="208" y="248"/>
                </a:lnTo>
                <a:lnTo>
                  <a:pt x="208" y="248"/>
                </a:lnTo>
                <a:lnTo>
                  <a:pt x="207" y="248"/>
                </a:lnTo>
                <a:lnTo>
                  <a:pt x="207" y="248"/>
                </a:lnTo>
                <a:lnTo>
                  <a:pt x="207" y="248"/>
                </a:lnTo>
                <a:lnTo>
                  <a:pt x="206" y="248"/>
                </a:lnTo>
                <a:lnTo>
                  <a:pt x="205" y="249"/>
                </a:lnTo>
                <a:lnTo>
                  <a:pt x="204" y="249"/>
                </a:lnTo>
                <a:lnTo>
                  <a:pt x="204" y="249"/>
                </a:lnTo>
                <a:lnTo>
                  <a:pt x="203" y="249"/>
                </a:lnTo>
                <a:lnTo>
                  <a:pt x="203" y="248"/>
                </a:lnTo>
                <a:lnTo>
                  <a:pt x="202" y="248"/>
                </a:lnTo>
                <a:lnTo>
                  <a:pt x="202" y="248"/>
                </a:lnTo>
                <a:lnTo>
                  <a:pt x="202" y="248"/>
                </a:lnTo>
                <a:lnTo>
                  <a:pt x="201" y="248"/>
                </a:lnTo>
                <a:lnTo>
                  <a:pt x="201" y="248"/>
                </a:lnTo>
                <a:lnTo>
                  <a:pt x="200" y="248"/>
                </a:lnTo>
                <a:lnTo>
                  <a:pt x="200" y="248"/>
                </a:lnTo>
                <a:lnTo>
                  <a:pt x="200" y="249"/>
                </a:lnTo>
                <a:lnTo>
                  <a:pt x="199" y="249"/>
                </a:lnTo>
                <a:lnTo>
                  <a:pt x="199" y="248"/>
                </a:lnTo>
                <a:lnTo>
                  <a:pt x="199" y="248"/>
                </a:lnTo>
                <a:lnTo>
                  <a:pt x="198" y="248"/>
                </a:lnTo>
                <a:lnTo>
                  <a:pt x="198" y="248"/>
                </a:lnTo>
                <a:lnTo>
                  <a:pt x="198" y="248"/>
                </a:lnTo>
                <a:lnTo>
                  <a:pt x="198" y="248"/>
                </a:lnTo>
                <a:lnTo>
                  <a:pt x="198" y="247"/>
                </a:lnTo>
                <a:lnTo>
                  <a:pt x="197" y="247"/>
                </a:lnTo>
                <a:lnTo>
                  <a:pt x="197" y="247"/>
                </a:lnTo>
                <a:lnTo>
                  <a:pt x="196" y="247"/>
                </a:lnTo>
                <a:lnTo>
                  <a:pt x="196" y="247"/>
                </a:lnTo>
                <a:lnTo>
                  <a:pt x="195" y="247"/>
                </a:lnTo>
                <a:lnTo>
                  <a:pt x="195" y="247"/>
                </a:lnTo>
                <a:lnTo>
                  <a:pt x="194" y="247"/>
                </a:lnTo>
                <a:lnTo>
                  <a:pt x="194" y="247"/>
                </a:lnTo>
                <a:lnTo>
                  <a:pt x="194" y="248"/>
                </a:lnTo>
                <a:lnTo>
                  <a:pt x="194" y="248"/>
                </a:lnTo>
                <a:lnTo>
                  <a:pt x="193" y="248"/>
                </a:lnTo>
                <a:lnTo>
                  <a:pt x="193" y="247"/>
                </a:lnTo>
                <a:lnTo>
                  <a:pt x="193" y="247"/>
                </a:lnTo>
                <a:lnTo>
                  <a:pt x="193" y="248"/>
                </a:lnTo>
                <a:lnTo>
                  <a:pt x="192" y="248"/>
                </a:lnTo>
                <a:lnTo>
                  <a:pt x="192" y="247"/>
                </a:lnTo>
                <a:lnTo>
                  <a:pt x="192" y="247"/>
                </a:lnTo>
                <a:lnTo>
                  <a:pt x="192" y="247"/>
                </a:lnTo>
                <a:lnTo>
                  <a:pt x="191" y="247"/>
                </a:lnTo>
                <a:lnTo>
                  <a:pt x="191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89" y="246"/>
                </a:lnTo>
                <a:lnTo>
                  <a:pt x="189" y="246"/>
                </a:lnTo>
                <a:lnTo>
                  <a:pt x="188" y="246"/>
                </a:lnTo>
                <a:lnTo>
                  <a:pt x="188" y="245"/>
                </a:lnTo>
                <a:lnTo>
                  <a:pt x="188" y="245"/>
                </a:lnTo>
                <a:lnTo>
                  <a:pt x="187" y="244"/>
                </a:lnTo>
                <a:lnTo>
                  <a:pt x="187" y="244"/>
                </a:lnTo>
                <a:lnTo>
                  <a:pt x="187" y="244"/>
                </a:lnTo>
                <a:lnTo>
                  <a:pt x="186" y="244"/>
                </a:lnTo>
                <a:lnTo>
                  <a:pt x="186" y="243"/>
                </a:lnTo>
                <a:lnTo>
                  <a:pt x="186" y="243"/>
                </a:lnTo>
                <a:lnTo>
                  <a:pt x="185" y="243"/>
                </a:lnTo>
                <a:lnTo>
                  <a:pt x="185" y="243"/>
                </a:lnTo>
                <a:lnTo>
                  <a:pt x="184" y="243"/>
                </a:lnTo>
                <a:lnTo>
                  <a:pt x="184" y="243"/>
                </a:lnTo>
                <a:lnTo>
                  <a:pt x="184" y="243"/>
                </a:lnTo>
                <a:lnTo>
                  <a:pt x="183" y="243"/>
                </a:lnTo>
                <a:lnTo>
                  <a:pt x="183" y="243"/>
                </a:lnTo>
                <a:lnTo>
                  <a:pt x="182" y="243"/>
                </a:lnTo>
                <a:lnTo>
                  <a:pt x="182" y="243"/>
                </a:lnTo>
                <a:lnTo>
                  <a:pt x="182" y="243"/>
                </a:lnTo>
                <a:lnTo>
                  <a:pt x="181" y="242"/>
                </a:lnTo>
                <a:lnTo>
                  <a:pt x="181" y="242"/>
                </a:lnTo>
                <a:lnTo>
                  <a:pt x="181" y="242"/>
                </a:lnTo>
                <a:lnTo>
                  <a:pt x="180" y="242"/>
                </a:lnTo>
                <a:lnTo>
                  <a:pt x="180" y="242"/>
                </a:lnTo>
                <a:lnTo>
                  <a:pt x="179" y="241"/>
                </a:lnTo>
                <a:lnTo>
                  <a:pt x="178" y="241"/>
                </a:lnTo>
                <a:lnTo>
                  <a:pt x="178" y="241"/>
                </a:lnTo>
                <a:lnTo>
                  <a:pt x="178" y="240"/>
                </a:lnTo>
                <a:lnTo>
                  <a:pt x="177" y="240"/>
                </a:lnTo>
                <a:lnTo>
                  <a:pt x="177" y="240"/>
                </a:lnTo>
                <a:lnTo>
                  <a:pt x="177" y="240"/>
                </a:lnTo>
                <a:lnTo>
                  <a:pt x="176" y="240"/>
                </a:lnTo>
                <a:lnTo>
                  <a:pt x="176" y="239"/>
                </a:lnTo>
                <a:lnTo>
                  <a:pt x="175" y="239"/>
                </a:lnTo>
                <a:lnTo>
                  <a:pt x="174" y="238"/>
                </a:lnTo>
                <a:lnTo>
                  <a:pt x="174" y="238"/>
                </a:lnTo>
                <a:lnTo>
                  <a:pt x="173" y="238"/>
                </a:lnTo>
                <a:lnTo>
                  <a:pt x="173" y="238"/>
                </a:lnTo>
                <a:lnTo>
                  <a:pt x="173" y="238"/>
                </a:lnTo>
                <a:lnTo>
                  <a:pt x="173" y="237"/>
                </a:lnTo>
                <a:lnTo>
                  <a:pt x="173" y="237"/>
                </a:lnTo>
                <a:lnTo>
                  <a:pt x="173" y="237"/>
                </a:lnTo>
                <a:lnTo>
                  <a:pt x="173" y="236"/>
                </a:lnTo>
                <a:lnTo>
                  <a:pt x="173" y="236"/>
                </a:lnTo>
                <a:lnTo>
                  <a:pt x="173" y="235"/>
                </a:lnTo>
                <a:lnTo>
                  <a:pt x="173" y="234"/>
                </a:lnTo>
                <a:lnTo>
                  <a:pt x="172" y="234"/>
                </a:lnTo>
                <a:lnTo>
                  <a:pt x="172" y="234"/>
                </a:lnTo>
                <a:lnTo>
                  <a:pt x="171" y="233"/>
                </a:lnTo>
                <a:lnTo>
                  <a:pt x="171" y="233"/>
                </a:lnTo>
                <a:lnTo>
                  <a:pt x="171" y="233"/>
                </a:lnTo>
                <a:lnTo>
                  <a:pt x="171" y="233"/>
                </a:lnTo>
                <a:lnTo>
                  <a:pt x="171" y="233"/>
                </a:lnTo>
                <a:lnTo>
                  <a:pt x="170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1"/>
                </a:lnTo>
                <a:lnTo>
                  <a:pt x="169" y="231"/>
                </a:lnTo>
                <a:lnTo>
                  <a:pt x="169" y="230"/>
                </a:lnTo>
                <a:lnTo>
                  <a:pt x="169" y="230"/>
                </a:lnTo>
                <a:lnTo>
                  <a:pt x="169" y="229"/>
                </a:lnTo>
                <a:lnTo>
                  <a:pt x="169" y="228"/>
                </a:lnTo>
                <a:lnTo>
                  <a:pt x="170" y="227"/>
                </a:lnTo>
                <a:lnTo>
                  <a:pt x="170" y="226"/>
                </a:lnTo>
                <a:lnTo>
                  <a:pt x="170" y="226"/>
                </a:lnTo>
                <a:lnTo>
                  <a:pt x="171" y="225"/>
                </a:lnTo>
                <a:lnTo>
                  <a:pt x="171" y="224"/>
                </a:lnTo>
                <a:lnTo>
                  <a:pt x="169" y="223"/>
                </a:lnTo>
                <a:lnTo>
                  <a:pt x="168" y="223"/>
                </a:lnTo>
                <a:lnTo>
                  <a:pt x="166" y="222"/>
                </a:lnTo>
                <a:lnTo>
                  <a:pt x="165" y="222"/>
                </a:lnTo>
                <a:lnTo>
                  <a:pt x="164" y="222"/>
                </a:lnTo>
                <a:lnTo>
                  <a:pt x="163" y="223"/>
                </a:lnTo>
                <a:lnTo>
                  <a:pt x="163" y="223"/>
                </a:lnTo>
                <a:lnTo>
                  <a:pt x="163" y="224"/>
                </a:lnTo>
                <a:lnTo>
                  <a:pt x="162" y="224"/>
                </a:lnTo>
                <a:lnTo>
                  <a:pt x="162" y="225"/>
                </a:lnTo>
                <a:lnTo>
                  <a:pt x="161" y="225"/>
                </a:lnTo>
                <a:lnTo>
                  <a:pt x="161" y="225"/>
                </a:lnTo>
                <a:lnTo>
                  <a:pt x="161" y="225"/>
                </a:lnTo>
                <a:lnTo>
                  <a:pt x="161" y="226"/>
                </a:lnTo>
                <a:lnTo>
                  <a:pt x="160" y="226"/>
                </a:lnTo>
                <a:lnTo>
                  <a:pt x="160" y="226"/>
                </a:lnTo>
                <a:lnTo>
                  <a:pt x="160" y="225"/>
                </a:lnTo>
                <a:lnTo>
                  <a:pt x="159" y="225"/>
                </a:lnTo>
                <a:lnTo>
                  <a:pt x="159" y="225"/>
                </a:lnTo>
                <a:lnTo>
                  <a:pt x="158" y="226"/>
                </a:lnTo>
                <a:lnTo>
                  <a:pt x="158" y="226"/>
                </a:lnTo>
                <a:lnTo>
                  <a:pt x="158" y="226"/>
                </a:lnTo>
                <a:lnTo>
                  <a:pt x="156" y="226"/>
                </a:lnTo>
                <a:lnTo>
                  <a:pt x="154" y="226"/>
                </a:lnTo>
                <a:lnTo>
                  <a:pt x="154" y="225"/>
                </a:lnTo>
                <a:lnTo>
                  <a:pt x="154" y="225"/>
                </a:lnTo>
                <a:lnTo>
                  <a:pt x="155" y="225"/>
                </a:lnTo>
                <a:lnTo>
                  <a:pt x="155" y="224"/>
                </a:lnTo>
                <a:lnTo>
                  <a:pt x="155" y="224"/>
                </a:lnTo>
                <a:lnTo>
                  <a:pt x="155" y="223"/>
                </a:lnTo>
                <a:lnTo>
                  <a:pt x="155" y="223"/>
                </a:lnTo>
                <a:lnTo>
                  <a:pt x="155" y="223"/>
                </a:lnTo>
                <a:lnTo>
                  <a:pt x="154" y="223"/>
                </a:lnTo>
                <a:lnTo>
                  <a:pt x="154" y="223"/>
                </a:lnTo>
                <a:lnTo>
                  <a:pt x="154" y="222"/>
                </a:lnTo>
                <a:lnTo>
                  <a:pt x="154" y="222"/>
                </a:lnTo>
                <a:lnTo>
                  <a:pt x="154" y="221"/>
                </a:lnTo>
                <a:lnTo>
                  <a:pt x="154" y="221"/>
                </a:lnTo>
                <a:lnTo>
                  <a:pt x="154" y="221"/>
                </a:lnTo>
                <a:lnTo>
                  <a:pt x="153" y="220"/>
                </a:lnTo>
                <a:lnTo>
                  <a:pt x="153" y="220"/>
                </a:lnTo>
                <a:lnTo>
                  <a:pt x="153" y="220"/>
                </a:lnTo>
                <a:lnTo>
                  <a:pt x="152" y="220"/>
                </a:lnTo>
                <a:lnTo>
                  <a:pt x="152" y="219"/>
                </a:lnTo>
                <a:lnTo>
                  <a:pt x="152" y="219"/>
                </a:lnTo>
                <a:lnTo>
                  <a:pt x="152" y="219"/>
                </a:lnTo>
                <a:lnTo>
                  <a:pt x="152" y="219"/>
                </a:lnTo>
                <a:lnTo>
                  <a:pt x="151" y="219"/>
                </a:lnTo>
                <a:lnTo>
                  <a:pt x="151" y="219"/>
                </a:lnTo>
                <a:lnTo>
                  <a:pt x="151" y="219"/>
                </a:lnTo>
                <a:lnTo>
                  <a:pt x="149" y="219"/>
                </a:lnTo>
                <a:lnTo>
                  <a:pt x="148" y="219"/>
                </a:lnTo>
                <a:lnTo>
                  <a:pt x="149" y="218"/>
                </a:lnTo>
                <a:lnTo>
                  <a:pt x="148" y="218"/>
                </a:lnTo>
                <a:lnTo>
                  <a:pt x="147" y="219"/>
                </a:lnTo>
                <a:lnTo>
                  <a:pt x="146" y="219"/>
                </a:lnTo>
                <a:lnTo>
                  <a:pt x="145" y="219"/>
                </a:lnTo>
                <a:lnTo>
                  <a:pt x="145" y="220"/>
                </a:lnTo>
                <a:lnTo>
                  <a:pt x="144" y="220"/>
                </a:lnTo>
                <a:lnTo>
                  <a:pt x="144" y="220"/>
                </a:lnTo>
                <a:lnTo>
                  <a:pt x="144" y="222"/>
                </a:lnTo>
                <a:lnTo>
                  <a:pt x="143" y="222"/>
                </a:lnTo>
                <a:lnTo>
                  <a:pt x="141" y="221"/>
                </a:lnTo>
                <a:lnTo>
                  <a:pt x="141" y="221"/>
                </a:lnTo>
                <a:lnTo>
                  <a:pt x="140" y="220"/>
                </a:lnTo>
                <a:lnTo>
                  <a:pt x="139" y="220"/>
                </a:lnTo>
                <a:lnTo>
                  <a:pt x="139" y="220"/>
                </a:lnTo>
                <a:lnTo>
                  <a:pt x="138" y="219"/>
                </a:lnTo>
                <a:lnTo>
                  <a:pt x="138" y="219"/>
                </a:lnTo>
                <a:lnTo>
                  <a:pt x="137" y="219"/>
                </a:lnTo>
                <a:lnTo>
                  <a:pt x="136" y="219"/>
                </a:lnTo>
                <a:lnTo>
                  <a:pt x="136" y="219"/>
                </a:lnTo>
                <a:lnTo>
                  <a:pt x="134" y="219"/>
                </a:lnTo>
                <a:lnTo>
                  <a:pt x="133" y="219"/>
                </a:lnTo>
                <a:lnTo>
                  <a:pt x="133" y="219"/>
                </a:lnTo>
                <a:lnTo>
                  <a:pt x="132" y="219"/>
                </a:lnTo>
                <a:lnTo>
                  <a:pt x="132" y="219"/>
                </a:lnTo>
                <a:lnTo>
                  <a:pt x="131" y="219"/>
                </a:lnTo>
                <a:lnTo>
                  <a:pt x="131" y="220"/>
                </a:lnTo>
                <a:lnTo>
                  <a:pt x="130" y="220"/>
                </a:lnTo>
                <a:lnTo>
                  <a:pt x="129" y="220"/>
                </a:lnTo>
                <a:lnTo>
                  <a:pt x="128" y="220"/>
                </a:lnTo>
                <a:lnTo>
                  <a:pt x="127" y="220"/>
                </a:lnTo>
                <a:lnTo>
                  <a:pt x="127" y="220"/>
                </a:lnTo>
                <a:lnTo>
                  <a:pt x="127" y="221"/>
                </a:lnTo>
                <a:lnTo>
                  <a:pt x="127" y="221"/>
                </a:lnTo>
                <a:lnTo>
                  <a:pt x="126" y="221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5" y="222"/>
                </a:lnTo>
                <a:lnTo>
                  <a:pt x="125" y="222"/>
                </a:lnTo>
                <a:lnTo>
                  <a:pt x="124" y="222"/>
                </a:lnTo>
                <a:lnTo>
                  <a:pt x="124" y="222"/>
                </a:lnTo>
                <a:lnTo>
                  <a:pt x="123" y="222"/>
                </a:lnTo>
                <a:lnTo>
                  <a:pt x="123" y="222"/>
                </a:lnTo>
                <a:lnTo>
                  <a:pt x="123" y="222"/>
                </a:lnTo>
                <a:lnTo>
                  <a:pt x="123" y="222"/>
                </a:lnTo>
                <a:lnTo>
                  <a:pt x="123" y="222"/>
                </a:lnTo>
                <a:lnTo>
                  <a:pt x="122" y="222"/>
                </a:lnTo>
                <a:lnTo>
                  <a:pt x="122" y="222"/>
                </a:lnTo>
                <a:lnTo>
                  <a:pt x="122" y="222"/>
                </a:lnTo>
                <a:lnTo>
                  <a:pt x="122" y="222"/>
                </a:lnTo>
                <a:lnTo>
                  <a:pt x="121" y="222"/>
                </a:lnTo>
                <a:lnTo>
                  <a:pt x="121" y="222"/>
                </a:lnTo>
                <a:lnTo>
                  <a:pt x="120" y="222"/>
                </a:lnTo>
                <a:lnTo>
                  <a:pt x="120" y="222"/>
                </a:lnTo>
                <a:lnTo>
                  <a:pt x="119" y="222"/>
                </a:lnTo>
                <a:lnTo>
                  <a:pt x="119" y="222"/>
                </a:lnTo>
                <a:lnTo>
                  <a:pt x="119" y="222"/>
                </a:lnTo>
                <a:lnTo>
                  <a:pt x="118" y="222"/>
                </a:lnTo>
                <a:lnTo>
                  <a:pt x="118" y="222"/>
                </a:lnTo>
                <a:lnTo>
                  <a:pt x="117" y="222"/>
                </a:lnTo>
                <a:lnTo>
                  <a:pt x="117" y="222"/>
                </a:lnTo>
                <a:lnTo>
                  <a:pt x="116" y="222"/>
                </a:lnTo>
                <a:lnTo>
                  <a:pt x="116" y="222"/>
                </a:lnTo>
                <a:lnTo>
                  <a:pt x="115" y="222"/>
                </a:lnTo>
                <a:lnTo>
                  <a:pt x="115" y="222"/>
                </a:lnTo>
                <a:lnTo>
                  <a:pt x="115" y="222"/>
                </a:lnTo>
                <a:lnTo>
                  <a:pt x="115" y="222"/>
                </a:lnTo>
                <a:lnTo>
                  <a:pt x="114" y="222"/>
                </a:lnTo>
                <a:lnTo>
                  <a:pt x="114" y="222"/>
                </a:lnTo>
                <a:lnTo>
                  <a:pt x="113" y="222"/>
                </a:lnTo>
                <a:lnTo>
                  <a:pt x="113" y="222"/>
                </a:lnTo>
                <a:lnTo>
                  <a:pt x="112" y="222"/>
                </a:lnTo>
                <a:lnTo>
                  <a:pt x="112" y="222"/>
                </a:lnTo>
                <a:lnTo>
                  <a:pt x="112" y="222"/>
                </a:lnTo>
                <a:lnTo>
                  <a:pt x="111" y="222"/>
                </a:lnTo>
                <a:lnTo>
                  <a:pt x="111" y="222"/>
                </a:lnTo>
                <a:lnTo>
                  <a:pt x="111" y="222"/>
                </a:lnTo>
                <a:lnTo>
                  <a:pt x="112" y="223"/>
                </a:lnTo>
                <a:lnTo>
                  <a:pt x="112" y="223"/>
                </a:lnTo>
                <a:lnTo>
                  <a:pt x="112" y="224"/>
                </a:lnTo>
                <a:lnTo>
                  <a:pt x="112" y="224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6"/>
                </a:lnTo>
                <a:lnTo>
                  <a:pt x="112" y="226"/>
                </a:lnTo>
                <a:lnTo>
                  <a:pt x="113" y="226"/>
                </a:lnTo>
                <a:lnTo>
                  <a:pt x="113" y="226"/>
                </a:lnTo>
                <a:lnTo>
                  <a:pt x="113" y="227"/>
                </a:lnTo>
                <a:lnTo>
                  <a:pt x="114" y="227"/>
                </a:lnTo>
                <a:lnTo>
                  <a:pt x="114" y="227"/>
                </a:lnTo>
                <a:lnTo>
                  <a:pt x="114" y="228"/>
                </a:lnTo>
                <a:lnTo>
                  <a:pt x="114" y="228"/>
                </a:lnTo>
                <a:lnTo>
                  <a:pt x="114" y="229"/>
                </a:lnTo>
                <a:lnTo>
                  <a:pt x="114" y="229"/>
                </a:lnTo>
                <a:lnTo>
                  <a:pt x="114" y="229"/>
                </a:lnTo>
                <a:lnTo>
                  <a:pt x="114" y="230"/>
                </a:lnTo>
                <a:lnTo>
                  <a:pt x="114" y="230"/>
                </a:lnTo>
                <a:lnTo>
                  <a:pt x="114" y="230"/>
                </a:lnTo>
                <a:lnTo>
                  <a:pt x="114" y="230"/>
                </a:lnTo>
                <a:lnTo>
                  <a:pt x="113" y="231"/>
                </a:lnTo>
                <a:lnTo>
                  <a:pt x="113" y="231"/>
                </a:lnTo>
                <a:lnTo>
                  <a:pt x="112" y="231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3"/>
                </a:lnTo>
                <a:lnTo>
                  <a:pt x="111" y="233"/>
                </a:lnTo>
                <a:lnTo>
                  <a:pt x="111" y="233"/>
                </a:lnTo>
                <a:lnTo>
                  <a:pt x="111" y="234"/>
                </a:lnTo>
                <a:lnTo>
                  <a:pt x="111" y="234"/>
                </a:lnTo>
                <a:lnTo>
                  <a:pt x="111" y="234"/>
                </a:lnTo>
                <a:lnTo>
                  <a:pt x="111" y="234"/>
                </a:lnTo>
                <a:lnTo>
                  <a:pt x="110" y="234"/>
                </a:lnTo>
                <a:lnTo>
                  <a:pt x="110" y="235"/>
                </a:lnTo>
                <a:lnTo>
                  <a:pt x="109" y="235"/>
                </a:lnTo>
                <a:lnTo>
                  <a:pt x="109" y="235"/>
                </a:lnTo>
                <a:lnTo>
                  <a:pt x="108" y="235"/>
                </a:lnTo>
                <a:lnTo>
                  <a:pt x="108" y="235"/>
                </a:lnTo>
                <a:lnTo>
                  <a:pt x="108" y="236"/>
                </a:lnTo>
                <a:lnTo>
                  <a:pt x="107" y="236"/>
                </a:lnTo>
                <a:lnTo>
                  <a:pt x="107" y="236"/>
                </a:lnTo>
                <a:lnTo>
                  <a:pt x="107" y="236"/>
                </a:lnTo>
                <a:lnTo>
                  <a:pt x="107" y="237"/>
                </a:lnTo>
                <a:lnTo>
                  <a:pt x="107" y="237"/>
                </a:lnTo>
                <a:lnTo>
                  <a:pt x="107" y="237"/>
                </a:lnTo>
                <a:lnTo>
                  <a:pt x="106" y="237"/>
                </a:lnTo>
                <a:lnTo>
                  <a:pt x="106" y="238"/>
                </a:lnTo>
                <a:lnTo>
                  <a:pt x="106" y="238"/>
                </a:lnTo>
                <a:lnTo>
                  <a:pt x="106" y="238"/>
                </a:lnTo>
                <a:lnTo>
                  <a:pt x="105" y="238"/>
                </a:lnTo>
                <a:lnTo>
                  <a:pt x="105" y="238"/>
                </a:lnTo>
                <a:lnTo>
                  <a:pt x="104" y="238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40"/>
                </a:lnTo>
                <a:lnTo>
                  <a:pt x="104" y="240"/>
                </a:lnTo>
                <a:lnTo>
                  <a:pt x="103" y="241"/>
                </a:lnTo>
                <a:lnTo>
                  <a:pt x="103" y="241"/>
                </a:lnTo>
                <a:lnTo>
                  <a:pt x="103" y="241"/>
                </a:lnTo>
                <a:lnTo>
                  <a:pt x="103" y="241"/>
                </a:lnTo>
                <a:lnTo>
                  <a:pt x="102" y="241"/>
                </a:lnTo>
                <a:lnTo>
                  <a:pt x="102" y="241"/>
                </a:lnTo>
                <a:lnTo>
                  <a:pt x="101" y="241"/>
                </a:lnTo>
                <a:lnTo>
                  <a:pt x="102" y="242"/>
                </a:lnTo>
                <a:lnTo>
                  <a:pt x="102" y="242"/>
                </a:lnTo>
                <a:lnTo>
                  <a:pt x="102" y="242"/>
                </a:lnTo>
                <a:lnTo>
                  <a:pt x="102" y="243"/>
                </a:lnTo>
                <a:lnTo>
                  <a:pt x="102" y="243"/>
                </a:lnTo>
                <a:lnTo>
                  <a:pt x="103" y="243"/>
                </a:lnTo>
                <a:lnTo>
                  <a:pt x="103" y="244"/>
                </a:lnTo>
                <a:lnTo>
                  <a:pt x="103" y="244"/>
                </a:lnTo>
                <a:lnTo>
                  <a:pt x="103" y="245"/>
                </a:lnTo>
                <a:lnTo>
                  <a:pt x="103" y="245"/>
                </a:lnTo>
                <a:lnTo>
                  <a:pt x="103" y="245"/>
                </a:lnTo>
                <a:lnTo>
                  <a:pt x="104" y="245"/>
                </a:lnTo>
                <a:lnTo>
                  <a:pt x="104" y="246"/>
                </a:lnTo>
                <a:lnTo>
                  <a:pt x="104" y="246"/>
                </a:lnTo>
                <a:lnTo>
                  <a:pt x="104" y="247"/>
                </a:lnTo>
                <a:lnTo>
                  <a:pt x="104" y="247"/>
                </a:lnTo>
                <a:lnTo>
                  <a:pt x="104" y="247"/>
                </a:lnTo>
                <a:lnTo>
                  <a:pt x="104" y="247"/>
                </a:lnTo>
                <a:lnTo>
                  <a:pt x="105" y="247"/>
                </a:lnTo>
                <a:lnTo>
                  <a:pt x="105" y="248"/>
                </a:lnTo>
                <a:lnTo>
                  <a:pt x="105" y="248"/>
                </a:lnTo>
                <a:lnTo>
                  <a:pt x="106" y="248"/>
                </a:lnTo>
                <a:lnTo>
                  <a:pt x="106" y="248"/>
                </a:lnTo>
                <a:lnTo>
                  <a:pt x="106" y="248"/>
                </a:lnTo>
                <a:lnTo>
                  <a:pt x="106" y="248"/>
                </a:lnTo>
                <a:lnTo>
                  <a:pt x="106" y="249"/>
                </a:lnTo>
                <a:lnTo>
                  <a:pt x="105" y="249"/>
                </a:lnTo>
                <a:lnTo>
                  <a:pt x="105" y="249"/>
                </a:lnTo>
                <a:lnTo>
                  <a:pt x="105" y="249"/>
                </a:lnTo>
                <a:lnTo>
                  <a:pt x="105" y="250"/>
                </a:lnTo>
                <a:lnTo>
                  <a:pt x="105" y="250"/>
                </a:lnTo>
                <a:lnTo>
                  <a:pt x="105" y="250"/>
                </a:lnTo>
                <a:lnTo>
                  <a:pt x="104" y="250"/>
                </a:lnTo>
                <a:lnTo>
                  <a:pt x="104" y="250"/>
                </a:lnTo>
                <a:lnTo>
                  <a:pt x="104" y="251"/>
                </a:lnTo>
                <a:lnTo>
                  <a:pt x="103" y="251"/>
                </a:lnTo>
                <a:lnTo>
                  <a:pt x="103" y="251"/>
                </a:lnTo>
                <a:lnTo>
                  <a:pt x="103" y="251"/>
                </a:lnTo>
                <a:lnTo>
                  <a:pt x="102" y="251"/>
                </a:lnTo>
                <a:lnTo>
                  <a:pt x="102" y="251"/>
                </a:lnTo>
                <a:lnTo>
                  <a:pt x="101" y="251"/>
                </a:lnTo>
                <a:lnTo>
                  <a:pt x="101" y="251"/>
                </a:lnTo>
                <a:lnTo>
                  <a:pt x="101" y="251"/>
                </a:lnTo>
                <a:lnTo>
                  <a:pt x="101" y="251"/>
                </a:lnTo>
                <a:lnTo>
                  <a:pt x="100" y="252"/>
                </a:lnTo>
                <a:lnTo>
                  <a:pt x="100" y="252"/>
                </a:lnTo>
                <a:lnTo>
                  <a:pt x="100" y="252"/>
                </a:lnTo>
                <a:lnTo>
                  <a:pt x="99" y="252"/>
                </a:lnTo>
                <a:lnTo>
                  <a:pt x="99" y="252"/>
                </a:lnTo>
                <a:lnTo>
                  <a:pt x="99" y="252"/>
                </a:lnTo>
                <a:lnTo>
                  <a:pt x="98" y="252"/>
                </a:lnTo>
                <a:lnTo>
                  <a:pt x="98" y="252"/>
                </a:lnTo>
                <a:lnTo>
                  <a:pt x="98" y="252"/>
                </a:lnTo>
                <a:lnTo>
                  <a:pt x="97" y="252"/>
                </a:lnTo>
                <a:lnTo>
                  <a:pt x="97" y="253"/>
                </a:lnTo>
                <a:lnTo>
                  <a:pt x="97" y="253"/>
                </a:lnTo>
                <a:lnTo>
                  <a:pt x="96" y="253"/>
                </a:lnTo>
                <a:lnTo>
                  <a:pt x="96" y="253"/>
                </a:lnTo>
                <a:lnTo>
                  <a:pt x="95" y="253"/>
                </a:lnTo>
                <a:lnTo>
                  <a:pt x="95" y="253"/>
                </a:lnTo>
                <a:lnTo>
                  <a:pt x="95" y="253"/>
                </a:lnTo>
                <a:lnTo>
                  <a:pt x="94" y="253"/>
                </a:lnTo>
                <a:lnTo>
                  <a:pt x="94" y="254"/>
                </a:lnTo>
                <a:lnTo>
                  <a:pt x="94" y="254"/>
                </a:lnTo>
                <a:lnTo>
                  <a:pt x="93" y="254"/>
                </a:lnTo>
                <a:lnTo>
                  <a:pt x="93" y="254"/>
                </a:lnTo>
                <a:lnTo>
                  <a:pt x="93" y="254"/>
                </a:lnTo>
                <a:lnTo>
                  <a:pt x="92" y="254"/>
                </a:lnTo>
                <a:lnTo>
                  <a:pt x="92" y="255"/>
                </a:lnTo>
                <a:lnTo>
                  <a:pt x="92" y="255"/>
                </a:lnTo>
                <a:lnTo>
                  <a:pt x="91" y="255"/>
                </a:lnTo>
                <a:lnTo>
                  <a:pt x="91" y="255"/>
                </a:lnTo>
                <a:lnTo>
                  <a:pt x="91" y="255"/>
                </a:lnTo>
                <a:lnTo>
                  <a:pt x="90" y="255"/>
                </a:lnTo>
                <a:lnTo>
                  <a:pt x="90" y="255"/>
                </a:lnTo>
                <a:lnTo>
                  <a:pt x="90" y="255"/>
                </a:lnTo>
                <a:lnTo>
                  <a:pt x="90" y="256"/>
                </a:lnTo>
                <a:lnTo>
                  <a:pt x="90" y="256"/>
                </a:lnTo>
                <a:lnTo>
                  <a:pt x="90" y="257"/>
                </a:lnTo>
                <a:lnTo>
                  <a:pt x="90" y="257"/>
                </a:lnTo>
                <a:lnTo>
                  <a:pt x="90" y="257"/>
                </a:lnTo>
                <a:lnTo>
                  <a:pt x="90" y="258"/>
                </a:lnTo>
                <a:lnTo>
                  <a:pt x="90" y="258"/>
                </a:lnTo>
                <a:lnTo>
                  <a:pt x="90" y="259"/>
                </a:lnTo>
                <a:lnTo>
                  <a:pt x="90" y="259"/>
                </a:lnTo>
                <a:lnTo>
                  <a:pt x="90" y="259"/>
                </a:lnTo>
                <a:lnTo>
                  <a:pt x="91" y="260"/>
                </a:lnTo>
                <a:lnTo>
                  <a:pt x="91" y="260"/>
                </a:lnTo>
                <a:lnTo>
                  <a:pt x="91" y="261"/>
                </a:lnTo>
                <a:lnTo>
                  <a:pt x="90" y="261"/>
                </a:lnTo>
                <a:lnTo>
                  <a:pt x="90" y="260"/>
                </a:lnTo>
                <a:lnTo>
                  <a:pt x="88" y="260"/>
                </a:lnTo>
                <a:lnTo>
                  <a:pt x="87" y="260"/>
                </a:lnTo>
                <a:lnTo>
                  <a:pt x="87" y="259"/>
                </a:lnTo>
                <a:lnTo>
                  <a:pt x="87" y="259"/>
                </a:lnTo>
                <a:lnTo>
                  <a:pt x="87" y="259"/>
                </a:lnTo>
                <a:lnTo>
                  <a:pt x="87" y="258"/>
                </a:lnTo>
                <a:lnTo>
                  <a:pt x="88" y="258"/>
                </a:lnTo>
                <a:lnTo>
                  <a:pt x="87" y="258"/>
                </a:lnTo>
                <a:lnTo>
                  <a:pt x="87" y="258"/>
                </a:lnTo>
                <a:lnTo>
                  <a:pt x="87" y="258"/>
                </a:lnTo>
                <a:lnTo>
                  <a:pt x="86" y="257"/>
                </a:lnTo>
                <a:lnTo>
                  <a:pt x="86" y="257"/>
                </a:lnTo>
                <a:lnTo>
                  <a:pt x="86" y="256"/>
                </a:lnTo>
                <a:lnTo>
                  <a:pt x="86" y="256"/>
                </a:lnTo>
                <a:lnTo>
                  <a:pt x="86" y="255"/>
                </a:lnTo>
                <a:lnTo>
                  <a:pt x="86" y="255"/>
                </a:lnTo>
                <a:lnTo>
                  <a:pt x="86" y="255"/>
                </a:lnTo>
                <a:lnTo>
                  <a:pt x="86" y="254"/>
                </a:lnTo>
                <a:lnTo>
                  <a:pt x="86" y="254"/>
                </a:lnTo>
                <a:lnTo>
                  <a:pt x="86" y="253"/>
                </a:lnTo>
                <a:lnTo>
                  <a:pt x="86" y="253"/>
                </a:lnTo>
                <a:lnTo>
                  <a:pt x="86" y="252"/>
                </a:lnTo>
                <a:lnTo>
                  <a:pt x="86" y="252"/>
                </a:lnTo>
                <a:lnTo>
                  <a:pt x="85" y="252"/>
                </a:lnTo>
                <a:lnTo>
                  <a:pt x="85" y="252"/>
                </a:lnTo>
                <a:lnTo>
                  <a:pt x="84" y="252"/>
                </a:lnTo>
                <a:lnTo>
                  <a:pt x="84" y="253"/>
                </a:lnTo>
                <a:lnTo>
                  <a:pt x="83" y="253"/>
                </a:lnTo>
                <a:lnTo>
                  <a:pt x="83" y="253"/>
                </a:lnTo>
                <a:lnTo>
                  <a:pt x="83" y="254"/>
                </a:lnTo>
                <a:lnTo>
                  <a:pt x="82" y="254"/>
                </a:lnTo>
                <a:lnTo>
                  <a:pt x="82" y="254"/>
                </a:lnTo>
                <a:lnTo>
                  <a:pt x="82" y="253"/>
                </a:lnTo>
                <a:lnTo>
                  <a:pt x="82" y="253"/>
                </a:lnTo>
                <a:lnTo>
                  <a:pt x="82" y="253"/>
                </a:lnTo>
                <a:lnTo>
                  <a:pt x="81" y="253"/>
                </a:lnTo>
                <a:lnTo>
                  <a:pt x="80" y="252"/>
                </a:lnTo>
                <a:lnTo>
                  <a:pt x="80" y="252"/>
                </a:lnTo>
                <a:lnTo>
                  <a:pt x="80" y="252"/>
                </a:lnTo>
                <a:lnTo>
                  <a:pt x="79" y="252"/>
                </a:lnTo>
                <a:lnTo>
                  <a:pt x="79" y="252"/>
                </a:lnTo>
                <a:lnTo>
                  <a:pt x="78" y="252"/>
                </a:lnTo>
                <a:lnTo>
                  <a:pt x="78" y="252"/>
                </a:lnTo>
                <a:lnTo>
                  <a:pt x="78" y="252"/>
                </a:lnTo>
                <a:lnTo>
                  <a:pt x="77" y="253"/>
                </a:lnTo>
                <a:lnTo>
                  <a:pt x="77" y="253"/>
                </a:lnTo>
                <a:lnTo>
                  <a:pt x="77" y="253"/>
                </a:lnTo>
                <a:lnTo>
                  <a:pt x="76" y="253"/>
                </a:lnTo>
                <a:lnTo>
                  <a:pt x="76" y="253"/>
                </a:lnTo>
                <a:lnTo>
                  <a:pt x="75" y="253"/>
                </a:lnTo>
                <a:lnTo>
                  <a:pt x="74" y="252"/>
                </a:lnTo>
                <a:lnTo>
                  <a:pt x="74" y="252"/>
                </a:lnTo>
                <a:lnTo>
                  <a:pt x="73" y="252"/>
                </a:lnTo>
                <a:lnTo>
                  <a:pt x="73" y="251"/>
                </a:lnTo>
                <a:lnTo>
                  <a:pt x="73" y="252"/>
                </a:lnTo>
                <a:lnTo>
                  <a:pt x="72" y="252"/>
                </a:lnTo>
                <a:lnTo>
                  <a:pt x="72" y="251"/>
                </a:lnTo>
                <a:lnTo>
                  <a:pt x="72" y="252"/>
                </a:lnTo>
                <a:lnTo>
                  <a:pt x="73" y="252"/>
                </a:lnTo>
                <a:lnTo>
                  <a:pt x="73" y="252"/>
                </a:lnTo>
                <a:lnTo>
                  <a:pt x="73" y="252"/>
                </a:lnTo>
                <a:lnTo>
                  <a:pt x="73" y="253"/>
                </a:lnTo>
                <a:lnTo>
                  <a:pt x="73" y="253"/>
                </a:lnTo>
                <a:lnTo>
                  <a:pt x="73" y="253"/>
                </a:lnTo>
                <a:lnTo>
                  <a:pt x="73" y="254"/>
                </a:lnTo>
                <a:lnTo>
                  <a:pt x="73" y="254"/>
                </a:lnTo>
                <a:lnTo>
                  <a:pt x="73" y="255"/>
                </a:lnTo>
                <a:lnTo>
                  <a:pt x="72" y="255"/>
                </a:lnTo>
                <a:lnTo>
                  <a:pt x="72" y="255"/>
                </a:lnTo>
                <a:lnTo>
                  <a:pt x="73" y="255"/>
                </a:lnTo>
                <a:lnTo>
                  <a:pt x="73" y="255"/>
                </a:lnTo>
                <a:lnTo>
                  <a:pt x="72" y="255"/>
                </a:lnTo>
                <a:lnTo>
                  <a:pt x="72" y="255"/>
                </a:lnTo>
                <a:lnTo>
                  <a:pt x="71" y="255"/>
                </a:lnTo>
                <a:lnTo>
                  <a:pt x="71" y="255"/>
                </a:lnTo>
                <a:lnTo>
                  <a:pt x="71" y="255"/>
                </a:lnTo>
                <a:lnTo>
                  <a:pt x="70" y="255"/>
                </a:lnTo>
                <a:lnTo>
                  <a:pt x="70" y="255"/>
                </a:lnTo>
                <a:lnTo>
                  <a:pt x="69" y="255"/>
                </a:lnTo>
                <a:lnTo>
                  <a:pt x="69" y="255"/>
                </a:lnTo>
                <a:lnTo>
                  <a:pt x="69" y="255"/>
                </a:lnTo>
                <a:lnTo>
                  <a:pt x="69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6"/>
                </a:lnTo>
                <a:lnTo>
                  <a:pt x="70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7"/>
                </a:lnTo>
                <a:lnTo>
                  <a:pt x="69" y="257"/>
                </a:lnTo>
                <a:lnTo>
                  <a:pt x="69" y="257"/>
                </a:lnTo>
                <a:lnTo>
                  <a:pt x="68" y="257"/>
                </a:lnTo>
                <a:lnTo>
                  <a:pt x="68" y="257"/>
                </a:lnTo>
                <a:lnTo>
                  <a:pt x="67" y="258"/>
                </a:lnTo>
                <a:lnTo>
                  <a:pt x="67" y="258"/>
                </a:lnTo>
                <a:lnTo>
                  <a:pt x="66" y="258"/>
                </a:lnTo>
                <a:lnTo>
                  <a:pt x="66" y="258"/>
                </a:lnTo>
                <a:lnTo>
                  <a:pt x="65" y="258"/>
                </a:lnTo>
                <a:lnTo>
                  <a:pt x="65" y="258"/>
                </a:lnTo>
                <a:lnTo>
                  <a:pt x="65" y="258"/>
                </a:lnTo>
                <a:lnTo>
                  <a:pt x="65" y="258"/>
                </a:lnTo>
                <a:lnTo>
                  <a:pt x="64" y="259"/>
                </a:lnTo>
                <a:lnTo>
                  <a:pt x="64" y="259"/>
                </a:lnTo>
                <a:lnTo>
                  <a:pt x="63" y="259"/>
                </a:lnTo>
                <a:lnTo>
                  <a:pt x="63" y="259"/>
                </a:lnTo>
                <a:lnTo>
                  <a:pt x="62" y="259"/>
                </a:lnTo>
                <a:lnTo>
                  <a:pt x="62" y="259"/>
                </a:lnTo>
                <a:lnTo>
                  <a:pt x="61" y="259"/>
                </a:lnTo>
                <a:lnTo>
                  <a:pt x="61" y="259"/>
                </a:lnTo>
                <a:lnTo>
                  <a:pt x="61" y="260"/>
                </a:lnTo>
                <a:lnTo>
                  <a:pt x="60" y="260"/>
                </a:lnTo>
                <a:lnTo>
                  <a:pt x="60" y="260"/>
                </a:lnTo>
                <a:lnTo>
                  <a:pt x="59" y="260"/>
                </a:lnTo>
                <a:lnTo>
                  <a:pt x="59" y="260"/>
                </a:lnTo>
                <a:lnTo>
                  <a:pt x="58" y="260"/>
                </a:lnTo>
                <a:lnTo>
                  <a:pt x="58" y="259"/>
                </a:lnTo>
                <a:lnTo>
                  <a:pt x="58" y="259"/>
                </a:lnTo>
                <a:lnTo>
                  <a:pt x="58" y="259"/>
                </a:lnTo>
                <a:lnTo>
                  <a:pt x="58" y="259"/>
                </a:lnTo>
                <a:lnTo>
                  <a:pt x="57" y="259"/>
                </a:lnTo>
                <a:lnTo>
                  <a:pt x="57" y="258"/>
                </a:lnTo>
                <a:lnTo>
                  <a:pt x="57" y="258"/>
                </a:lnTo>
                <a:lnTo>
                  <a:pt x="56" y="258"/>
                </a:lnTo>
                <a:lnTo>
                  <a:pt x="56" y="258"/>
                </a:lnTo>
                <a:lnTo>
                  <a:pt x="55" y="258"/>
                </a:lnTo>
                <a:lnTo>
                  <a:pt x="55" y="258"/>
                </a:lnTo>
                <a:lnTo>
                  <a:pt x="54" y="258"/>
                </a:lnTo>
                <a:lnTo>
                  <a:pt x="54" y="258"/>
                </a:lnTo>
                <a:lnTo>
                  <a:pt x="53" y="258"/>
                </a:lnTo>
                <a:lnTo>
                  <a:pt x="53" y="258"/>
                </a:lnTo>
                <a:lnTo>
                  <a:pt x="53" y="259"/>
                </a:lnTo>
                <a:lnTo>
                  <a:pt x="53" y="259"/>
                </a:lnTo>
                <a:lnTo>
                  <a:pt x="52" y="259"/>
                </a:lnTo>
                <a:lnTo>
                  <a:pt x="52" y="259"/>
                </a:lnTo>
                <a:lnTo>
                  <a:pt x="52" y="260"/>
                </a:lnTo>
                <a:lnTo>
                  <a:pt x="51" y="260"/>
                </a:lnTo>
                <a:lnTo>
                  <a:pt x="51" y="261"/>
                </a:lnTo>
                <a:lnTo>
                  <a:pt x="51" y="261"/>
                </a:lnTo>
                <a:lnTo>
                  <a:pt x="50" y="261"/>
                </a:lnTo>
                <a:lnTo>
                  <a:pt x="50" y="262"/>
                </a:lnTo>
                <a:lnTo>
                  <a:pt x="49" y="262"/>
                </a:lnTo>
                <a:lnTo>
                  <a:pt x="49" y="262"/>
                </a:lnTo>
                <a:lnTo>
                  <a:pt x="49" y="263"/>
                </a:lnTo>
                <a:lnTo>
                  <a:pt x="49" y="263"/>
                </a:lnTo>
                <a:lnTo>
                  <a:pt x="48" y="263"/>
                </a:lnTo>
                <a:lnTo>
                  <a:pt x="48" y="263"/>
                </a:lnTo>
                <a:lnTo>
                  <a:pt x="48" y="263"/>
                </a:lnTo>
                <a:lnTo>
                  <a:pt x="48" y="262"/>
                </a:lnTo>
                <a:lnTo>
                  <a:pt x="48" y="262"/>
                </a:lnTo>
                <a:lnTo>
                  <a:pt x="48" y="262"/>
                </a:lnTo>
                <a:lnTo>
                  <a:pt x="48" y="262"/>
                </a:lnTo>
                <a:lnTo>
                  <a:pt x="48" y="261"/>
                </a:lnTo>
                <a:lnTo>
                  <a:pt x="48" y="261"/>
                </a:lnTo>
                <a:lnTo>
                  <a:pt x="48" y="260"/>
                </a:lnTo>
                <a:lnTo>
                  <a:pt x="47" y="260"/>
                </a:lnTo>
                <a:lnTo>
                  <a:pt x="47" y="260"/>
                </a:lnTo>
                <a:lnTo>
                  <a:pt x="47" y="259"/>
                </a:lnTo>
                <a:lnTo>
                  <a:pt x="47" y="259"/>
                </a:lnTo>
                <a:lnTo>
                  <a:pt x="47" y="259"/>
                </a:lnTo>
                <a:lnTo>
                  <a:pt x="46" y="258"/>
                </a:lnTo>
                <a:lnTo>
                  <a:pt x="46" y="258"/>
                </a:lnTo>
                <a:lnTo>
                  <a:pt x="46" y="257"/>
                </a:lnTo>
                <a:lnTo>
                  <a:pt x="46" y="257"/>
                </a:lnTo>
                <a:lnTo>
                  <a:pt x="46" y="256"/>
                </a:lnTo>
                <a:lnTo>
                  <a:pt x="46" y="256"/>
                </a:lnTo>
                <a:lnTo>
                  <a:pt x="46" y="255"/>
                </a:lnTo>
                <a:lnTo>
                  <a:pt x="46" y="255"/>
                </a:lnTo>
                <a:lnTo>
                  <a:pt x="46" y="255"/>
                </a:lnTo>
                <a:lnTo>
                  <a:pt x="46" y="254"/>
                </a:lnTo>
                <a:lnTo>
                  <a:pt x="46" y="254"/>
                </a:lnTo>
                <a:lnTo>
                  <a:pt x="46" y="253"/>
                </a:lnTo>
                <a:lnTo>
                  <a:pt x="46" y="253"/>
                </a:lnTo>
                <a:lnTo>
                  <a:pt x="46" y="253"/>
                </a:lnTo>
                <a:lnTo>
                  <a:pt x="46" y="252"/>
                </a:lnTo>
                <a:lnTo>
                  <a:pt x="46" y="252"/>
                </a:lnTo>
                <a:lnTo>
                  <a:pt x="46" y="252"/>
                </a:lnTo>
                <a:lnTo>
                  <a:pt x="47" y="251"/>
                </a:lnTo>
                <a:lnTo>
                  <a:pt x="47" y="251"/>
                </a:lnTo>
                <a:lnTo>
                  <a:pt x="47" y="251"/>
                </a:lnTo>
                <a:lnTo>
                  <a:pt x="47" y="250"/>
                </a:lnTo>
                <a:lnTo>
                  <a:pt x="47" y="250"/>
                </a:lnTo>
                <a:lnTo>
                  <a:pt x="47" y="249"/>
                </a:lnTo>
                <a:lnTo>
                  <a:pt x="47" y="249"/>
                </a:lnTo>
                <a:lnTo>
                  <a:pt x="47" y="248"/>
                </a:lnTo>
                <a:lnTo>
                  <a:pt x="47" y="248"/>
                </a:lnTo>
                <a:lnTo>
                  <a:pt x="47" y="247"/>
                </a:lnTo>
                <a:lnTo>
                  <a:pt x="47" y="247"/>
                </a:lnTo>
                <a:lnTo>
                  <a:pt x="47" y="247"/>
                </a:lnTo>
                <a:lnTo>
                  <a:pt x="47" y="246"/>
                </a:lnTo>
                <a:lnTo>
                  <a:pt x="47" y="246"/>
                </a:lnTo>
                <a:lnTo>
                  <a:pt x="46" y="245"/>
                </a:lnTo>
                <a:lnTo>
                  <a:pt x="46" y="245"/>
                </a:lnTo>
                <a:lnTo>
                  <a:pt x="46" y="244"/>
                </a:lnTo>
                <a:lnTo>
                  <a:pt x="46" y="244"/>
                </a:lnTo>
                <a:lnTo>
                  <a:pt x="46" y="244"/>
                </a:lnTo>
                <a:lnTo>
                  <a:pt x="45" y="244"/>
                </a:lnTo>
                <a:lnTo>
                  <a:pt x="45" y="243"/>
                </a:lnTo>
                <a:lnTo>
                  <a:pt x="45" y="243"/>
                </a:lnTo>
                <a:lnTo>
                  <a:pt x="44" y="242"/>
                </a:lnTo>
                <a:lnTo>
                  <a:pt x="44" y="242"/>
                </a:lnTo>
                <a:lnTo>
                  <a:pt x="44" y="242"/>
                </a:lnTo>
                <a:lnTo>
                  <a:pt x="44" y="242"/>
                </a:lnTo>
                <a:lnTo>
                  <a:pt x="44" y="241"/>
                </a:lnTo>
                <a:lnTo>
                  <a:pt x="44" y="241"/>
                </a:lnTo>
                <a:lnTo>
                  <a:pt x="44" y="241"/>
                </a:lnTo>
                <a:lnTo>
                  <a:pt x="44" y="240"/>
                </a:lnTo>
                <a:lnTo>
                  <a:pt x="43" y="240"/>
                </a:lnTo>
                <a:lnTo>
                  <a:pt x="43" y="240"/>
                </a:lnTo>
                <a:lnTo>
                  <a:pt x="43" y="239"/>
                </a:lnTo>
                <a:lnTo>
                  <a:pt x="43" y="239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7"/>
                </a:lnTo>
                <a:lnTo>
                  <a:pt x="42" y="237"/>
                </a:lnTo>
                <a:lnTo>
                  <a:pt x="42" y="236"/>
                </a:lnTo>
                <a:lnTo>
                  <a:pt x="42" y="236"/>
                </a:lnTo>
                <a:lnTo>
                  <a:pt x="42" y="235"/>
                </a:lnTo>
                <a:lnTo>
                  <a:pt x="42" y="235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3"/>
                </a:lnTo>
                <a:lnTo>
                  <a:pt x="42" y="233"/>
                </a:lnTo>
                <a:lnTo>
                  <a:pt x="42" y="233"/>
                </a:lnTo>
                <a:lnTo>
                  <a:pt x="41" y="233"/>
                </a:lnTo>
                <a:lnTo>
                  <a:pt x="41" y="232"/>
                </a:lnTo>
                <a:lnTo>
                  <a:pt x="41" y="232"/>
                </a:lnTo>
                <a:lnTo>
                  <a:pt x="41" y="232"/>
                </a:lnTo>
                <a:lnTo>
                  <a:pt x="40" y="232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8"/>
                </a:lnTo>
                <a:lnTo>
                  <a:pt x="37" y="228"/>
                </a:lnTo>
                <a:lnTo>
                  <a:pt x="37" y="228"/>
                </a:lnTo>
                <a:lnTo>
                  <a:pt x="37" y="228"/>
                </a:lnTo>
                <a:lnTo>
                  <a:pt x="37" y="227"/>
                </a:lnTo>
                <a:lnTo>
                  <a:pt x="37" y="227"/>
                </a:lnTo>
                <a:lnTo>
                  <a:pt x="37" y="226"/>
                </a:lnTo>
                <a:lnTo>
                  <a:pt x="36" y="226"/>
                </a:lnTo>
                <a:lnTo>
                  <a:pt x="36" y="226"/>
                </a:lnTo>
                <a:lnTo>
                  <a:pt x="36" y="226"/>
                </a:lnTo>
                <a:lnTo>
                  <a:pt x="36" y="226"/>
                </a:lnTo>
                <a:lnTo>
                  <a:pt x="36" y="226"/>
                </a:lnTo>
                <a:lnTo>
                  <a:pt x="35" y="226"/>
                </a:lnTo>
                <a:lnTo>
                  <a:pt x="35" y="226"/>
                </a:lnTo>
                <a:lnTo>
                  <a:pt x="34" y="226"/>
                </a:lnTo>
                <a:lnTo>
                  <a:pt x="34" y="226"/>
                </a:lnTo>
                <a:lnTo>
                  <a:pt x="33" y="226"/>
                </a:lnTo>
                <a:lnTo>
                  <a:pt x="33" y="225"/>
                </a:lnTo>
                <a:lnTo>
                  <a:pt x="33" y="225"/>
                </a:lnTo>
                <a:lnTo>
                  <a:pt x="32" y="225"/>
                </a:lnTo>
                <a:lnTo>
                  <a:pt x="32" y="225"/>
                </a:lnTo>
                <a:lnTo>
                  <a:pt x="32" y="225"/>
                </a:lnTo>
                <a:lnTo>
                  <a:pt x="31" y="225"/>
                </a:lnTo>
                <a:lnTo>
                  <a:pt x="31" y="224"/>
                </a:lnTo>
                <a:lnTo>
                  <a:pt x="30" y="224"/>
                </a:lnTo>
                <a:lnTo>
                  <a:pt x="30" y="224"/>
                </a:lnTo>
                <a:lnTo>
                  <a:pt x="29" y="224"/>
                </a:lnTo>
                <a:lnTo>
                  <a:pt x="29" y="224"/>
                </a:lnTo>
                <a:lnTo>
                  <a:pt x="28" y="224"/>
                </a:lnTo>
                <a:lnTo>
                  <a:pt x="28" y="224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2"/>
                </a:lnTo>
                <a:lnTo>
                  <a:pt x="28" y="222"/>
                </a:lnTo>
                <a:lnTo>
                  <a:pt x="28" y="222"/>
                </a:lnTo>
                <a:lnTo>
                  <a:pt x="27" y="222"/>
                </a:lnTo>
                <a:lnTo>
                  <a:pt x="27" y="221"/>
                </a:lnTo>
                <a:lnTo>
                  <a:pt x="27" y="221"/>
                </a:lnTo>
                <a:lnTo>
                  <a:pt x="27" y="220"/>
                </a:lnTo>
                <a:lnTo>
                  <a:pt x="27" y="220"/>
                </a:lnTo>
                <a:lnTo>
                  <a:pt x="27" y="220"/>
                </a:lnTo>
                <a:lnTo>
                  <a:pt x="27" y="219"/>
                </a:lnTo>
                <a:lnTo>
                  <a:pt x="26" y="219"/>
                </a:lnTo>
                <a:lnTo>
                  <a:pt x="26" y="218"/>
                </a:lnTo>
                <a:lnTo>
                  <a:pt x="26" y="218"/>
                </a:lnTo>
                <a:lnTo>
                  <a:pt x="26" y="217"/>
                </a:lnTo>
                <a:lnTo>
                  <a:pt x="26" y="217"/>
                </a:lnTo>
                <a:lnTo>
                  <a:pt x="25" y="217"/>
                </a:lnTo>
                <a:lnTo>
                  <a:pt x="25" y="216"/>
                </a:lnTo>
                <a:lnTo>
                  <a:pt x="25" y="216"/>
                </a:lnTo>
                <a:lnTo>
                  <a:pt x="24" y="215"/>
                </a:lnTo>
                <a:lnTo>
                  <a:pt x="24" y="215"/>
                </a:lnTo>
                <a:lnTo>
                  <a:pt x="24" y="215"/>
                </a:lnTo>
                <a:lnTo>
                  <a:pt x="23" y="215"/>
                </a:lnTo>
                <a:lnTo>
                  <a:pt x="23" y="214"/>
                </a:lnTo>
                <a:lnTo>
                  <a:pt x="23" y="214"/>
                </a:lnTo>
                <a:lnTo>
                  <a:pt x="23" y="214"/>
                </a:lnTo>
                <a:lnTo>
                  <a:pt x="23" y="214"/>
                </a:lnTo>
                <a:lnTo>
                  <a:pt x="22" y="214"/>
                </a:lnTo>
                <a:lnTo>
                  <a:pt x="22" y="213"/>
                </a:lnTo>
                <a:lnTo>
                  <a:pt x="22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2"/>
                </a:lnTo>
                <a:lnTo>
                  <a:pt x="21" y="212"/>
                </a:lnTo>
                <a:lnTo>
                  <a:pt x="20" y="211"/>
                </a:lnTo>
                <a:lnTo>
                  <a:pt x="20" y="211"/>
                </a:lnTo>
                <a:lnTo>
                  <a:pt x="21" y="210"/>
                </a:lnTo>
                <a:lnTo>
                  <a:pt x="21" y="210"/>
                </a:lnTo>
                <a:lnTo>
                  <a:pt x="21" y="209"/>
                </a:lnTo>
                <a:lnTo>
                  <a:pt x="22" y="209"/>
                </a:lnTo>
                <a:lnTo>
                  <a:pt x="22" y="209"/>
                </a:lnTo>
                <a:lnTo>
                  <a:pt x="22" y="209"/>
                </a:lnTo>
                <a:lnTo>
                  <a:pt x="22" y="209"/>
                </a:lnTo>
                <a:lnTo>
                  <a:pt x="23" y="209"/>
                </a:lnTo>
                <a:lnTo>
                  <a:pt x="23" y="208"/>
                </a:lnTo>
                <a:lnTo>
                  <a:pt x="23" y="208"/>
                </a:lnTo>
                <a:lnTo>
                  <a:pt x="23" y="208"/>
                </a:lnTo>
                <a:lnTo>
                  <a:pt x="23" y="208"/>
                </a:lnTo>
                <a:lnTo>
                  <a:pt x="23" y="207"/>
                </a:lnTo>
                <a:lnTo>
                  <a:pt x="24" y="207"/>
                </a:lnTo>
                <a:lnTo>
                  <a:pt x="24" y="206"/>
                </a:lnTo>
                <a:lnTo>
                  <a:pt x="24" y="206"/>
                </a:lnTo>
                <a:lnTo>
                  <a:pt x="25" y="206"/>
                </a:lnTo>
                <a:lnTo>
                  <a:pt x="25" y="205"/>
                </a:lnTo>
                <a:lnTo>
                  <a:pt x="25" y="205"/>
                </a:lnTo>
                <a:lnTo>
                  <a:pt x="25" y="205"/>
                </a:lnTo>
                <a:lnTo>
                  <a:pt x="25" y="204"/>
                </a:lnTo>
                <a:lnTo>
                  <a:pt x="25" y="204"/>
                </a:lnTo>
                <a:lnTo>
                  <a:pt x="25" y="204"/>
                </a:lnTo>
                <a:lnTo>
                  <a:pt x="25" y="203"/>
                </a:lnTo>
                <a:lnTo>
                  <a:pt x="24" y="203"/>
                </a:lnTo>
                <a:lnTo>
                  <a:pt x="24" y="203"/>
                </a:lnTo>
                <a:lnTo>
                  <a:pt x="24" y="202"/>
                </a:lnTo>
                <a:lnTo>
                  <a:pt x="24" y="202"/>
                </a:lnTo>
                <a:lnTo>
                  <a:pt x="24" y="201"/>
                </a:lnTo>
                <a:lnTo>
                  <a:pt x="24" y="201"/>
                </a:lnTo>
                <a:lnTo>
                  <a:pt x="24" y="201"/>
                </a:lnTo>
                <a:lnTo>
                  <a:pt x="24" y="200"/>
                </a:lnTo>
                <a:lnTo>
                  <a:pt x="24" y="200"/>
                </a:lnTo>
                <a:lnTo>
                  <a:pt x="24" y="199"/>
                </a:lnTo>
                <a:lnTo>
                  <a:pt x="24" y="199"/>
                </a:lnTo>
                <a:lnTo>
                  <a:pt x="23" y="199"/>
                </a:lnTo>
                <a:lnTo>
                  <a:pt x="23" y="198"/>
                </a:lnTo>
                <a:lnTo>
                  <a:pt x="23" y="198"/>
                </a:lnTo>
                <a:lnTo>
                  <a:pt x="23" y="198"/>
                </a:lnTo>
                <a:lnTo>
                  <a:pt x="23" y="197"/>
                </a:lnTo>
                <a:lnTo>
                  <a:pt x="23" y="197"/>
                </a:lnTo>
                <a:lnTo>
                  <a:pt x="23" y="197"/>
                </a:lnTo>
                <a:lnTo>
                  <a:pt x="23" y="197"/>
                </a:lnTo>
                <a:lnTo>
                  <a:pt x="23" y="196"/>
                </a:lnTo>
                <a:lnTo>
                  <a:pt x="23" y="196"/>
                </a:lnTo>
                <a:lnTo>
                  <a:pt x="22" y="195"/>
                </a:lnTo>
                <a:lnTo>
                  <a:pt x="22" y="195"/>
                </a:lnTo>
                <a:lnTo>
                  <a:pt x="22" y="194"/>
                </a:lnTo>
                <a:lnTo>
                  <a:pt x="22" y="194"/>
                </a:lnTo>
                <a:lnTo>
                  <a:pt x="22" y="194"/>
                </a:lnTo>
                <a:lnTo>
                  <a:pt x="22" y="193"/>
                </a:lnTo>
                <a:lnTo>
                  <a:pt x="23" y="193"/>
                </a:lnTo>
                <a:lnTo>
                  <a:pt x="23" y="192"/>
                </a:lnTo>
                <a:lnTo>
                  <a:pt x="23" y="192"/>
                </a:lnTo>
                <a:lnTo>
                  <a:pt x="23" y="192"/>
                </a:lnTo>
                <a:lnTo>
                  <a:pt x="23" y="192"/>
                </a:lnTo>
                <a:lnTo>
                  <a:pt x="23" y="191"/>
                </a:lnTo>
                <a:lnTo>
                  <a:pt x="23" y="191"/>
                </a:lnTo>
                <a:lnTo>
                  <a:pt x="23" y="190"/>
                </a:lnTo>
                <a:lnTo>
                  <a:pt x="23" y="190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8"/>
                </a:lnTo>
                <a:lnTo>
                  <a:pt x="22" y="188"/>
                </a:lnTo>
                <a:lnTo>
                  <a:pt x="22" y="188"/>
                </a:lnTo>
                <a:lnTo>
                  <a:pt x="22" y="188"/>
                </a:lnTo>
                <a:lnTo>
                  <a:pt x="22" y="188"/>
                </a:lnTo>
                <a:lnTo>
                  <a:pt x="21" y="188"/>
                </a:lnTo>
                <a:lnTo>
                  <a:pt x="21" y="187"/>
                </a:lnTo>
                <a:lnTo>
                  <a:pt x="21" y="187"/>
                </a:lnTo>
                <a:lnTo>
                  <a:pt x="21" y="187"/>
                </a:lnTo>
                <a:lnTo>
                  <a:pt x="21" y="186"/>
                </a:lnTo>
                <a:lnTo>
                  <a:pt x="21" y="186"/>
                </a:lnTo>
                <a:lnTo>
                  <a:pt x="21" y="185"/>
                </a:lnTo>
                <a:lnTo>
                  <a:pt x="21" y="185"/>
                </a:lnTo>
                <a:lnTo>
                  <a:pt x="21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19" y="184"/>
                </a:lnTo>
                <a:lnTo>
                  <a:pt x="19" y="183"/>
                </a:lnTo>
                <a:lnTo>
                  <a:pt x="19" y="183"/>
                </a:lnTo>
                <a:lnTo>
                  <a:pt x="19" y="182"/>
                </a:lnTo>
                <a:lnTo>
                  <a:pt x="19" y="182"/>
                </a:lnTo>
                <a:lnTo>
                  <a:pt x="20" y="181"/>
                </a:lnTo>
                <a:lnTo>
                  <a:pt x="20" y="181"/>
                </a:lnTo>
                <a:lnTo>
                  <a:pt x="20" y="180"/>
                </a:lnTo>
                <a:lnTo>
                  <a:pt x="20" y="180"/>
                </a:lnTo>
                <a:lnTo>
                  <a:pt x="20" y="180"/>
                </a:lnTo>
                <a:lnTo>
                  <a:pt x="21" y="180"/>
                </a:lnTo>
                <a:lnTo>
                  <a:pt x="21" y="179"/>
                </a:lnTo>
                <a:lnTo>
                  <a:pt x="21" y="179"/>
                </a:lnTo>
                <a:lnTo>
                  <a:pt x="21" y="178"/>
                </a:lnTo>
                <a:lnTo>
                  <a:pt x="21" y="178"/>
                </a:lnTo>
                <a:lnTo>
                  <a:pt x="21" y="177"/>
                </a:lnTo>
                <a:lnTo>
                  <a:pt x="21" y="177"/>
                </a:lnTo>
                <a:lnTo>
                  <a:pt x="21" y="177"/>
                </a:lnTo>
                <a:lnTo>
                  <a:pt x="21" y="176"/>
                </a:lnTo>
                <a:lnTo>
                  <a:pt x="21" y="176"/>
                </a:lnTo>
                <a:lnTo>
                  <a:pt x="21" y="176"/>
                </a:lnTo>
                <a:lnTo>
                  <a:pt x="21" y="175"/>
                </a:lnTo>
                <a:lnTo>
                  <a:pt x="21" y="175"/>
                </a:lnTo>
                <a:lnTo>
                  <a:pt x="21" y="174"/>
                </a:lnTo>
                <a:lnTo>
                  <a:pt x="21" y="174"/>
                </a:lnTo>
                <a:lnTo>
                  <a:pt x="20" y="173"/>
                </a:lnTo>
                <a:lnTo>
                  <a:pt x="20" y="173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1"/>
                </a:lnTo>
                <a:lnTo>
                  <a:pt x="20" y="171"/>
                </a:lnTo>
                <a:lnTo>
                  <a:pt x="20" y="171"/>
                </a:lnTo>
                <a:lnTo>
                  <a:pt x="20" y="170"/>
                </a:lnTo>
                <a:lnTo>
                  <a:pt x="20" y="170"/>
                </a:lnTo>
                <a:lnTo>
                  <a:pt x="19" y="170"/>
                </a:lnTo>
                <a:lnTo>
                  <a:pt x="19" y="169"/>
                </a:lnTo>
                <a:lnTo>
                  <a:pt x="19" y="169"/>
                </a:lnTo>
                <a:lnTo>
                  <a:pt x="19" y="168"/>
                </a:lnTo>
                <a:lnTo>
                  <a:pt x="19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7"/>
                </a:lnTo>
                <a:lnTo>
                  <a:pt x="17" y="167"/>
                </a:lnTo>
                <a:lnTo>
                  <a:pt x="17" y="166"/>
                </a:lnTo>
                <a:lnTo>
                  <a:pt x="17" y="166"/>
                </a:lnTo>
                <a:lnTo>
                  <a:pt x="17" y="166"/>
                </a:lnTo>
                <a:lnTo>
                  <a:pt x="16" y="166"/>
                </a:lnTo>
                <a:lnTo>
                  <a:pt x="16" y="165"/>
                </a:lnTo>
                <a:lnTo>
                  <a:pt x="16" y="165"/>
                </a:lnTo>
                <a:lnTo>
                  <a:pt x="15" y="164"/>
                </a:lnTo>
                <a:lnTo>
                  <a:pt x="15" y="164"/>
                </a:lnTo>
                <a:lnTo>
                  <a:pt x="15" y="164"/>
                </a:lnTo>
                <a:lnTo>
                  <a:pt x="15" y="164"/>
                </a:lnTo>
                <a:lnTo>
                  <a:pt x="14" y="164"/>
                </a:lnTo>
                <a:lnTo>
                  <a:pt x="14" y="164"/>
                </a:lnTo>
                <a:lnTo>
                  <a:pt x="14" y="164"/>
                </a:lnTo>
                <a:lnTo>
                  <a:pt x="13" y="164"/>
                </a:lnTo>
                <a:lnTo>
                  <a:pt x="13" y="164"/>
                </a:lnTo>
                <a:lnTo>
                  <a:pt x="12" y="164"/>
                </a:lnTo>
                <a:lnTo>
                  <a:pt x="12" y="164"/>
                </a:lnTo>
                <a:lnTo>
                  <a:pt x="11" y="164"/>
                </a:lnTo>
                <a:lnTo>
                  <a:pt x="11" y="163"/>
                </a:lnTo>
                <a:lnTo>
                  <a:pt x="11" y="163"/>
                </a:lnTo>
                <a:lnTo>
                  <a:pt x="11" y="163"/>
                </a:lnTo>
                <a:lnTo>
                  <a:pt x="11" y="163"/>
                </a:lnTo>
                <a:lnTo>
                  <a:pt x="11" y="162"/>
                </a:lnTo>
                <a:lnTo>
                  <a:pt x="11" y="162"/>
                </a:lnTo>
                <a:lnTo>
                  <a:pt x="11" y="161"/>
                </a:lnTo>
                <a:lnTo>
                  <a:pt x="11" y="161"/>
                </a:lnTo>
                <a:lnTo>
                  <a:pt x="11" y="160"/>
                </a:lnTo>
                <a:lnTo>
                  <a:pt x="11" y="160"/>
                </a:lnTo>
                <a:lnTo>
                  <a:pt x="11" y="160"/>
                </a:lnTo>
                <a:lnTo>
                  <a:pt x="11" y="159"/>
                </a:lnTo>
                <a:lnTo>
                  <a:pt x="11" y="159"/>
                </a:lnTo>
                <a:lnTo>
                  <a:pt x="11" y="159"/>
                </a:lnTo>
                <a:lnTo>
                  <a:pt x="11" y="159"/>
                </a:lnTo>
                <a:lnTo>
                  <a:pt x="11" y="158"/>
                </a:lnTo>
                <a:lnTo>
                  <a:pt x="11" y="158"/>
                </a:lnTo>
                <a:lnTo>
                  <a:pt x="12" y="157"/>
                </a:lnTo>
                <a:lnTo>
                  <a:pt x="12" y="157"/>
                </a:lnTo>
                <a:lnTo>
                  <a:pt x="12" y="156"/>
                </a:lnTo>
                <a:lnTo>
                  <a:pt x="12" y="156"/>
                </a:lnTo>
                <a:lnTo>
                  <a:pt x="12" y="155"/>
                </a:lnTo>
                <a:lnTo>
                  <a:pt x="12" y="155"/>
                </a:lnTo>
                <a:lnTo>
                  <a:pt x="12" y="155"/>
                </a:lnTo>
                <a:lnTo>
                  <a:pt x="12" y="155"/>
                </a:lnTo>
                <a:lnTo>
                  <a:pt x="12" y="155"/>
                </a:lnTo>
                <a:lnTo>
                  <a:pt x="12" y="154"/>
                </a:lnTo>
                <a:lnTo>
                  <a:pt x="11" y="154"/>
                </a:lnTo>
                <a:lnTo>
                  <a:pt x="11" y="154"/>
                </a:lnTo>
                <a:lnTo>
                  <a:pt x="12" y="154"/>
                </a:lnTo>
                <a:lnTo>
                  <a:pt x="12" y="153"/>
                </a:lnTo>
                <a:lnTo>
                  <a:pt x="12" y="153"/>
                </a:lnTo>
                <a:lnTo>
                  <a:pt x="12" y="153"/>
                </a:lnTo>
                <a:lnTo>
                  <a:pt x="13" y="153"/>
                </a:lnTo>
                <a:lnTo>
                  <a:pt x="12" y="153"/>
                </a:lnTo>
                <a:lnTo>
                  <a:pt x="12" y="152"/>
                </a:lnTo>
                <a:lnTo>
                  <a:pt x="12" y="152"/>
                </a:lnTo>
                <a:lnTo>
                  <a:pt x="12" y="152"/>
                </a:lnTo>
                <a:lnTo>
                  <a:pt x="12" y="151"/>
                </a:lnTo>
                <a:lnTo>
                  <a:pt x="11" y="151"/>
                </a:lnTo>
                <a:lnTo>
                  <a:pt x="11" y="151"/>
                </a:lnTo>
                <a:lnTo>
                  <a:pt x="11" y="151"/>
                </a:lnTo>
                <a:lnTo>
                  <a:pt x="11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49"/>
                </a:lnTo>
                <a:lnTo>
                  <a:pt x="13" y="149"/>
                </a:lnTo>
                <a:lnTo>
                  <a:pt x="13" y="149"/>
                </a:lnTo>
                <a:lnTo>
                  <a:pt x="13" y="148"/>
                </a:lnTo>
                <a:lnTo>
                  <a:pt x="13" y="148"/>
                </a:lnTo>
                <a:lnTo>
                  <a:pt x="13" y="147"/>
                </a:lnTo>
                <a:lnTo>
                  <a:pt x="14" y="147"/>
                </a:lnTo>
                <a:lnTo>
                  <a:pt x="14" y="147"/>
                </a:lnTo>
                <a:lnTo>
                  <a:pt x="14" y="146"/>
                </a:lnTo>
                <a:lnTo>
                  <a:pt x="14" y="146"/>
                </a:lnTo>
                <a:lnTo>
                  <a:pt x="14" y="145"/>
                </a:lnTo>
                <a:lnTo>
                  <a:pt x="14" y="145"/>
                </a:lnTo>
                <a:lnTo>
                  <a:pt x="14" y="145"/>
                </a:lnTo>
                <a:lnTo>
                  <a:pt x="13" y="145"/>
                </a:lnTo>
                <a:lnTo>
                  <a:pt x="13" y="144"/>
                </a:lnTo>
                <a:lnTo>
                  <a:pt x="13" y="144"/>
                </a:lnTo>
                <a:lnTo>
                  <a:pt x="12" y="144"/>
                </a:lnTo>
                <a:lnTo>
                  <a:pt x="12" y="144"/>
                </a:lnTo>
                <a:lnTo>
                  <a:pt x="11" y="144"/>
                </a:lnTo>
                <a:lnTo>
                  <a:pt x="11" y="144"/>
                </a:lnTo>
                <a:lnTo>
                  <a:pt x="11" y="143"/>
                </a:lnTo>
                <a:lnTo>
                  <a:pt x="11" y="143"/>
                </a:lnTo>
                <a:lnTo>
                  <a:pt x="11" y="143"/>
                </a:lnTo>
                <a:lnTo>
                  <a:pt x="11" y="142"/>
                </a:lnTo>
                <a:lnTo>
                  <a:pt x="11" y="142"/>
                </a:lnTo>
                <a:lnTo>
                  <a:pt x="11" y="141"/>
                </a:lnTo>
                <a:lnTo>
                  <a:pt x="11" y="141"/>
                </a:lnTo>
                <a:lnTo>
                  <a:pt x="11" y="140"/>
                </a:lnTo>
                <a:lnTo>
                  <a:pt x="11" y="140"/>
                </a:lnTo>
                <a:lnTo>
                  <a:pt x="11" y="139"/>
                </a:lnTo>
                <a:lnTo>
                  <a:pt x="11" y="139"/>
                </a:lnTo>
                <a:lnTo>
                  <a:pt x="11" y="138"/>
                </a:lnTo>
                <a:lnTo>
                  <a:pt x="11" y="138"/>
                </a:lnTo>
                <a:lnTo>
                  <a:pt x="11" y="138"/>
                </a:lnTo>
                <a:lnTo>
                  <a:pt x="11" y="137"/>
                </a:lnTo>
                <a:lnTo>
                  <a:pt x="11" y="137"/>
                </a:lnTo>
                <a:lnTo>
                  <a:pt x="11" y="136"/>
                </a:lnTo>
                <a:lnTo>
                  <a:pt x="11" y="136"/>
                </a:lnTo>
                <a:lnTo>
                  <a:pt x="11" y="135"/>
                </a:lnTo>
                <a:lnTo>
                  <a:pt x="11" y="135"/>
                </a:lnTo>
                <a:lnTo>
                  <a:pt x="11" y="134"/>
                </a:lnTo>
                <a:lnTo>
                  <a:pt x="11" y="134"/>
                </a:lnTo>
                <a:lnTo>
                  <a:pt x="11" y="134"/>
                </a:lnTo>
                <a:lnTo>
                  <a:pt x="11" y="134"/>
                </a:lnTo>
                <a:lnTo>
                  <a:pt x="11" y="133"/>
                </a:lnTo>
                <a:lnTo>
                  <a:pt x="11" y="133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0"/>
                </a:lnTo>
                <a:lnTo>
                  <a:pt x="12" y="130"/>
                </a:lnTo>
                <a:lnTo>
                  <a:pt x="12" y="130"/>
                </a:lnTo>
                <a:lnTo>
                  <a:pt x="12" y="130"/>
                </a:lnTo>
                <a:lnTo>
                  <a:pt x="12" y="130"/>
                </a:lnTo>
                <a:lnTo>
                  <a:pt x="12" y="129"/>
                </a:lnTo>
                <a:lnTo>
                  <a:pt x="12" y="129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7"/>
                </a:lnTo>
                <a:lnTo>
                  <a:pt x="12" y="127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3" y="125"/>
                </a:lnTo>
                <a:lnTo>
                  <a:pt x="13" y="125"/>
                </a:lnTo>
                <a:lnTo>
                  <a:pt x="13" y="124"/>
                </a:lnTo>
                <a:lnTo>
                  <a:pt x="13" y="124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1"/>
                </a:lnTo>
                <a:lnTo>
                  <a:pt x="13" y="121"/>
                </a:lnTo>
                <a:lnTo>
                  <a:pt x="14" y="120"/>
                </a:lnTo>
                <a:lnTo>
                  <a:pt x="13" y="120"/>
                </a:lnTo>
                <a:lnTo>
                  <a:pt x="13" y="119"/>
                </a:lnTo>
                <a:lnTo>
                  <a:pt x="13" y="119"/>
                </a:lnTo>
                <a:lnTo>
                  <a:pt x="14" y="119"/>
                </a:lnTo>
                <a:lnTo>
                  <a:pt x="14" y="118"/>
                </a:lnTo>
                <a:lnTo>
                  <a:pt x="14" y="118"/>
                </a:lnTo>
                <a:lnTo>
                  <a:pt x="14" y="118"/>
                </a:lnTo>
                <a:lnTo>
                  <a:pt x="14" y="117"/>
                </a:lnTo>
                <a:lnTo>
                  <a:pt x="14" y="117"/>
                </a:lnTo>
                <a:lnTo>
                  <a:pt x="14" y="116"/>
                </a:lnTo>
                <a:lnTo>
                  <a:pt x="14" y="116"/>
                </a:lnTo>
                <a:lnTo>
                  <a:pt x="14" y="115"/>
                </a:lnTo>
                <a:lnTo>
                  <a:pt x="14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4"/>
                </a:lnTo>
                <a:lnTo>
                  <a:pt x="15" y="114"/>
                </a:lnTo>
                <a:lnTo>
                  <a:pt x="15" y="114"/>
                </a:lnTo>
                <a:lnTo>
                  <a:pt x="15" y="114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2"/>
                </a:lnTo>
                <a:lnTo>
                  <a:pt x="15" y="112"/>
                </a:lnTo>
                <a:lnTo>
                  <a:pt x="15" y="111"/>
                </a:lnTo>
                <a:lnTo>
                  <a:pt x="15" y="111"/>
                </a:lnTo>
                <a:lnTo>
                  <a:pt x="15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09"/>
                </a:lnTo>
                <a:lnTo>
                  <a:pt x="14" y="109"/>
                </a:lnTo>
                <a:lnTo>
                  <a:pt x="14" y="109"/>
                </a:lnTo>
                <a:lnTo>
                  <a:pt x="14" y="108"/>
                </a:lnTo>
                <a:lnTo>
                  <a:pt x="14" y="108"/>
                </a:lnTo>
                <a:lnTo>
                  <a:pt x="14" y="107"/>
                </a:lnTo>
                <a:lnTo>
                  <a:pt x="14" y="107"/>
                </a:lnTo>
                <a:lnTo>
                  <a:pt x="14" y="106"/>
                </a:lnTo>
                <a:lnTo>
                  <a:pt x="14" y="106"/>
                </a:lnTo>
                <a:lnTo>
                  <a:pt x="14" y="105"/>
                </a:lnTo>
                <a:lnTo>
                  <a:pt x="13" y="105"/>
                </a:lnTo>
                <a:lnTo>
                  <a:pt x="13" y="105"/>
                </a:lnTo>
                <a:lnTo>
                  <a:pt x="14" y="105"/>
                </a:lnTo>
                <a:lnTo>
                  <a:pt x="14" y="105"/>
                </a:lnTo>
                <a:lnTo>
                  <a:pt x="14" y="104"/>
                </a:lnTo>
                <a:lnTo>
                  <a:pt x="14" y="104"/>
                </a:lnTo>
                <a:lnTo>
                  <a:pt x="13" y="104"/>
                </a:lnTo>
                <a:lnTo>
                  <a:pt x="13" y="103"/>
                </a:lnTo>
                <a:lnTo>
                  <a:pt x="13" y="103"/>
                </a:lnTo>
                <a:lnTo>
                  <a:pt x="13" y="103"/>
                </a:lnTo>
                <a:lnTo>
                  <a:pt x="13" y="102"/>
                </a:lnTo>
                <a:lnTo>
                  <a:pt x="13" y="102"/>
                </a:lnTo>
                <a:lnTo>
                  <a:pt x="13" y="102"/>
                </a:lnTo>
                <a:lnTo>
                  <a:pt x="12" y="102"/>
                </a:lnTo>
                <a:lnTo>
                  <a:pt x="13" y="102"/>
                </a:lnTo>
                <a:lnTo>
                  <a:pt x="13" y="102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0"/>
                </a:lnTo>
                <a:lnTo>
                  <a:pt x="14" y="100"/>
                </a:lnTo>
                <a:lnTo>
                  <a:pt x="14" y="99"/>
                </a:lnTo>
                <a:lnTo>
                  <a:pt x="15" y="99"/>
                </a:lnTo>
                <a:lnTo>
                  <a:pt x="15" y="99"/>
                </a:lnTo>
                <a:lnTo>
                  <a:pt x="15" y="98"/>
                </a:lnTo>
                <a:lnTo>
                  <a:pt x="15" y="98"/>
                </a:lnTo>
                <a:lnTo>
                  <a:pt x="14" y="97"/>
                </a:lnTo>
                <a:lnTo>
                  <a:pt x="14" y="97"/>
                </a:lnTo>
                <a:lnTo>
                  <a:pt x="14" y="97"/>
                </a:lnTo>
                <a:lnTo>
                  <a:pt x="14" y="96"/>
                </a:lnTo>
                <a:lnTo>
                  <a:pt x="14" y="96"/>
                </a:lnTo>
                <a:lnTo>
                  <a:pt x="14" y="96"/>
                </a:lnTo>
                <a:lnTo>
                  <a:pt x="14" y="95"/>
                </a:lnTo>
                <a:lnTo>
                  <a:pt x="13" y="95"/>
                </a:lnTo>
                <a:lnTo>
                  <a:pt x="13" y="95"/>
                </a:lnTo>
                <a:lnTo>
                  <a:pt x="13" y="95"/>
                </a:lnTo>
                <a:lnTo>
                  <a:pt x="13" y="94"/>
                </a:lnTo>
                <a:lnTo>
                  <a:pt x="13" y="94"/>
                </a:lnTo>
                <a:lnTo>
                  <a:pt x="13" y="93"/>
                </a:lnTo>
                <a:lnTo>
                  <a:pt x="13" y="93"/>
                </a:lnTo>
                <a:lnTo>
                  <a:pt x="13" y="93"/>
                </a:lnTo>
                <a:lnTo>
                  <a:pt x="13" y="93"/>
                </a:lnTo>
                <a:lnTo>
                  <a:pt x="13" y="92"/>
                </a:lnTo>
                <a:lnTo>
                  <a:pt x="13" y="92"/>
                </a:lnTo>
                <a:lnTo>
                  <a:pt x="13" y="91"/>
                </a:lnTo>
                <a:lnTo>
                  <a:pt x="13" y="91"/>
                </a:lnTo>
                <a:lnTo>
                  <a:pt x="14" y="91"/>
                </a:lnTo>
                <a:lnTo>
                  <a:pt x="14" y="91"/>
                </a:lnTo>
                <a:lnTo>
                  <a:pt x="14" y="91"/>
                </a:lnTo>
                <a:lnTo>
                  <a:pt x="14" y="90"/>
                </a:lnTo>
                <a:lnTo>
                  <a:pt x="14" y="90"/>
                </a:lnTo>
                <a:lnTo>
                  <a:pt x="15" y="89"/>
                </a:lnTo>
                <a:lnTo>
                  <a:pt x="14" y="89"/>
                </a:lnTo>
                <a:lnTo>
                  <a:pt x="14" y="88"/>
                </a:lnTo>
                <a:lnTo>
                  <a:pt x="14" y="88"/>
                </a:lnTo>
                <a:lnTo>
                  <a:pt x="14" y="88"/>
                </a:lnTo>
                <a:lnTo>
                  <a:pt x="14" y="87"/>
                </a:lnTo>
                <a:lnTo>
                  <a:pt x="14" y="87"/>
                </a:lnTo>
                <a:lnTo>
                  <a:pt x="14" y="86"/>
                </a:lnTo>
                <a:lnTo>
                  <a:pt x="13" y="86"/>
                </a:lnTo>
                <a:lnTo>
                  <a:pt x="13" y="86"/>
                </a:lnTo>
                <a:lnTo>
                  <a:pt x="13" y="85"/>
                </a:lnTo>
                <a:lnTo>
                  <a:pt x="12" y="85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3"/>
                </a:lnTo>
                <a:lnTo>
                  <a:pt x="12" y="83"/>
                </a:lnTo>
                <a:lnTo>
                  <a:pt x="12" y="82"/>
                </a:lnTo>
                <a:lnTo>
                  <a:pt x="11" y="82"/>
                </a:lnTo>
                <a:lnTo>
                  <a:pt x="11" y="82"/>
                </a:lnTo>
                <a:lnTo>
                  <a:pt x="11" y="81"/>
                </a:lnTo>
                <a:lnTo>
                  <a:pt x="11" y="81"/>
                </a:lnTo>
                <a:lnTo>
                  <a:pt x="11" y="81"/>
                </a:lnTo>
                <a:lnTo>
                  <a:pt x="11" y="80"/>
                </a:lnTo>
                <a:lnTo>
                  <a:pt x="11" y="80"/>
                </a:lnTo>
                <a:lnTo>
                  <a:pt x="11" y="80"/>
                </a:lnTo>
                <a:lnTo>
                  <a:pt x="11" y="80"/>
                </a:lnTo>
                <a:lnTo>
                  <a:pt x="11" y="80"/>
                </a:lnTo>
                <a:lnTo>
                  <a:pt x="11" y="79"/>
                </a:lnTo>
                <a:lnTo>
                  <a:pt x="11" y="79"/>
                </a:lnTo>
                <a:lnTo>
                  <a:pt x="11" y="78"/>
                </a:lnTo>
                <a:lnTo>
                  <a:pt x="11" y="78"/>
                </a:lnTo>
                <a:lnTo>
                  <a:pt x="11" y="77"/>
                </a:lnTo>
                <a:lnTo>
                  <a:pt x="11" y="77"/>
                </a:lnTo>
                <a:lnTo>
                  <a:pt x="11" y="76"/>
                </a:lnTo>
                <a:lnTo>
                  <a:pt x="11" y="76"/>
                </a:lnTo>
                <a:lnTo>
                  <a:pt x="11" y="76"/>
                </a:lnTo>
                <a:lnTo>
                  <a:pt x="11" y="75"/>
                </a:lnTo>
                <a:lnTo>
                  <a:pt x="11" y="75"/>
                </a:lnTo>
                <a:lnTo>
                  <a:pt x="11" y="74"/>
                </a:lnTo>
                <a:lnTo>
                  <a:pt x="11" y="74"/>
                </a:lnTo>
                <a:lnTo>
                  <a:pt x="11" y="74"/>
                </a:lnTo>
                <a:lnTo>
                  <a:pt x="10" y="74"/>
                </a:lnTo>
                <a:lnTo>
                  <a:pt x="10" y="73"/>
                </a:lnTo>
                <a:lnTo>
                  <a:pt x="10" y="73"/>
                </a:lnTo>
                <a:lnTo>
                  <a:pt x="9" y="73"/>
                </a:lnTo>
                <a:lnTo>
                  <a:pt x="9" y="73"/>
                </a:lnTo>
                <a:lnTo>
                  <a:pt x="9" y="73"/>
                </a:lnTo>
                <a:lnTo>
                  <a:pt x="8" y="72"/>
                </a:lnTo>
                <a:lnTo>
                  <a:pt x="8" y="72"/>
                </a:lnTo>
                <a:lnTo>
                  <a:pt x="9" y="72"/>
                </a:lnTo>
                <a:lnTo>
                  <a:pt x="9" y="71"/>
                </a:lnTo>
                <a:lnTo>
                  <a:pt x="8" y="71"/>
                </a:lnTo>
                <a:lnTo>
                  <a:pt x="8" y="71"/>
                </a:lnTo>
                <a:lnTo>
                  <a:pt x="8" y="71"/>
                </a:lnTo>
                <a:lnTo>
                  <a:pt x="7" y="71"/>
                </a:lnTo>
                <a:lnTo>
                  <a:pt x="7" y="70"/>
                </a:lnTo>
                <a:lnTo>
                  <a:pt x="7" y="70"/>
                </a:lnTo>
                <a:lnTo>
                  <a:pt x="7" y="70"/>
                </a:lnTo>
                <a:lnTo>
                  <a:pt x="7" y="70"/>
                </a:lnTo>
                <a:lnTo>
                  <a:pt x="7" y="69"/>
                </a:lnTo>
                <a:lnTo>
                  <a:pt x="7" y="69"/>
                </a:lnTo>
                <a:lnTo>
                  <a:pt x="7" y="68"/>
                </a:lnTo>
                <a:lnTo>
                  <a:pt x="6" y="68"/>
                </a:lnTo>
                <a:lnTo>
                  <a:pt x="6" y="68"/>
                </a:lnTo>
                <a:lnTo>
                  <a:pt x="5" y="68"/>
                </a:lnTo>
                <a:lnTo>
                  <a:pt x="5" y="68"/>
                </a:lnTo>
                <a:lnTo>
                  <a:pt x="5" y="67"/>
                </a:lnTo>
                <a:lnTo>
                  <a:pt x="5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6"/>
                </a:lnTo>
                <a:lnTo>
                  <a:pt x="3" y="66"/>
                </a:lnTo>
                <a:lnTo>
                  <a:pt x="2" y="66"/>
                </a:lnTo>
                <a:lnTo>
                  <a:pt x="2" y="65"/>
                </a:lnTo>
                <a:lnTo>
                  <a:pt x="2" y="65"/>
                </a:lnTo>
                <a:lnTo>
                  <a:pt x="2" y="64"/>
                </a:lnTo>
                <a:lnTo>
                  <a:pt x="1" y="64"/>
                </a:lnTo>
                <a:lnTo>
                  <a:pt x="1" y="64"/>
                </a:lnTo>
                <a:lnTo>
                  <a:pt x="2" y="64"/>
                </a:lnTo>
                <a:lnTo>
                  <a:pt x="2" y="63"/>
                </a:lnTo>
                <a:lnTo>
                  <a:pt x="1" y="63"/>
                </a:lnTo>
                <a:lnTo>
                  <a:pt x="1" y="63"/>
                </a:lnTo>
                <a:lnTo>
                  <a:pt x="1" y="63"/>
                </a:lnTo>
                <a:lnTo>
                  <a:pt x="1" y="62"/>
                </a:lnTo>
                <a:lnTo>
                  <a:pt x="1" y="62"/>
                </a:lnTo>
                <a:lnTo>
                  <a:pt x="1" y="61"/>
                </a:lnTo>
                <a:lnTo>
                  <a:pt x="1" y="61"/>
                </a:lnTo>
                <a:lnTo>
                  <a:pt x="1" y="60"/>
                </a:lnTo>
                <a:lnTo>
                  <a:pt x="2" y="60"/>
                </a:lnTo>
                <a:lnTo>
                  <a:pt x="1" y="60"/>
                </a:lnTo>
                <a:lnTo>
                  <a:pt x="1" y="59"/>
                </a:lnTo>
                <a:lnTo>
                  <a:pt x="1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8"/>
                </a:lnTo>
                <a:lnTo>
                  <a:pt x="1" y="58"/>
                </a:lnTo>
                <a:lnTo>
                  <a:pt x="1" y="58"/>
                </a:lnTo>
                <a:lnTo>
                  <a:pt x="1" y="58"/>
                </a:lnTo>
                <a:lnTo>
                  <a:pt x="1" y="57"/>
                </a:lnTo>
                <a:lnTo>
                  <a:pt x="0" y="57"/>
                </a:lnTo>
                <a:lnTo>
                  <a:pt x="0" y="56"/>
                </a:lnTo>
                <a:lnTo>
                  <a:pt x="0" y="56"/>
                </a:lnTo>
                <a:lnTo>
                  <a:pt x="1" y="56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3"/>
                </a:lnTo>
                <a:lnTo>
                  <a:pt x="2" y="53"/>
                </a:lnTo>
                <a:lnTo>
                  <a:pt x="2" y="53"/>
                </a:lnTo>
                <a:lnTo>
                  <a:pt x="2" y="52"/>
                </a:lnTo>
                <a:lnTo>
                  <a:pt x="3" y="52"/>
                </a:lnTo>
                <a:lnTo>
                  <a:pt x="3" y="52"/>
                </a:lnTo>
                <a:lnTo>
                  <a:pt x="3" y="52"/>
                </a:lnTo>
                <a:lnTo>
                  <a:pt x="3" y="51"/>
                </a:lnTo>
                <a:lnTo>
                  <a:pt x="4" y="51"/>
                </a:lnTo>
                <a:lnTo>
                  <a:pt x="4" y="51"/>
                </a:lnTo>
                <a:lnTo>
                  <a:pt x="4" y="51"/>
                </a:lnTo>
                <a:lnTo>
                  <a:pt x="4" y="51"/>
                </a:lnTo>
                <a:lnTo>
                  <a:pt x="4" y="50"/>
                </a:lnTo>
                <a:lnTo>
                  <a:pt x="4" y="50"/>
                </a:lnTo>
                <a:lnTo>
                  <a:pt x="4" y="49"/>
                </a:lnTo>
                <a:lnTo>
                  <a:pt x="4" y="49"/>
                </a:lnTo>
                <a:lnTo>
                  <a:pt x="4" y="49"/>
                </a:lnTo>
                <a:lnTo>
                  <a:pt x="4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2" y="48"/>
                </a:lnTo>
                <a:lnTo>
                  <a:pt x="2" y="48"/>
                </a:lnTo>
                <a:lnTo>
                  <a:pt x="2" y="47"/>
                </a:lnTo>
                <a:lnTo>
                  <a:pt x="2" y="47"/>
                </a:lnTo>
                <a:lnTo>
                  <a:pt x="2" y="47"/>
                </a:lnTo>
                <a:lnTo>
                  <a:pt x="2" y="46"/>
                </a:lnTo>
                <a:lnTo>
                  <a:pt x="2" y="46"/>
                </a:lnTo>
                <a:lnTo>
                  <a:pt x="1" y="46"/>
                </a:lnTo>
                <a:lnTo>
                  <a:pt x="1" y="45"/>
                </a:lnTo>
                <a:lnTo>
                  <a:pt x="2" y="45"/>
                </a:lnTo>
                <a:lnTo>
                  <a:pt x="1" y="45"/>
                </a:lnTo>
                <a:lnTo>
                  <a:pt x="1" y="44"/>
                </a:lnTo>
                <a:lnTo>
                  <a:pt x="1" y="44"/>
                </a:lnTo>
                <a:lnTo>
                  <a:pt x="1" y="44"/>
                </a:lnTo>
                <a:lnTo>
                  <a:pt x="1" y="43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1"/>
                </a:lnTo>
                <a:lnTo>
                  <a:pt x="0" y="41"/>
                </a:lnTo>
                <a:lnTo>
                  <a:pt x="0" y="40"/>
                </a:lnTo>
                <a:lnTo>
                  <a:pt x="0" y="40"/>
                </a:lnTo>
                <a:lnTo>
                  <a:pt x="1" y="40"/>
                </a:lnTo>
                <a:lnTo>
                  <a:pt x="1" y="40"/>
                </a:lnTo>
                <a:lnTo>
                  <a:pt x="1" y="40"/>
                </a:lnTo>
                <a:lnTo>
                  <a:pt x="1" y="39"/>
                </a:lnTo>
                <a:lnTo>
                  <a:pt x="1" y="39"/>
                </a:lnTo>
                <a:lnTo>
                  <a:pt x="1" y="39"/>
                </a:lnTo>
                <a:lnTo>
                  <a:pt x="0" y="39"/>
                </a:lnTo>
                <a:lnTo>
                  <a:pt x="0" y="39"/>
                </a:lnTo>
                <a:lnTo>
                  <a:pt x="1" y="39"/>
                </a:lnTo>
                <a:lnTo>
                  <a:pt x="1" y="38"/>
                </a:lnTo>
                <a:lnTo>
                  <a:pt x="2" y="38"/>
                </a:lnTo>
                <a:lnTo>
                  <a:pt x="2" y="38"/>
                </a:lnTo>
                <a:lnTo>
                  <a:pt x="2" y="37"/>
                </a:lnTo>
                <a:lnTo>
                  <a:pt x="2" y="37"/>
                </a:lnTo>
                <a:lnTo>
                  <a:pt x="2" y="36"/>
                </a:lnTo>
                <a:lnTo>
                  <a:pt x="2" y="36"/>
                </a:lnTo>
                <a:lnTo>
                  <a:pt x="3" y="36"/>
                </a:lnTo>
                <a:lnTo>
                  <a:pt x="3" y="36"/>
                </a:lnTo>
                <a:lnTo>
                  <a:pt x="3" y="35"/>
                </a:lnTo>
                <a:lnTo>
                  <a:pt x="3" y="35"/>
                </a:lnTo>
                <a:lnTo>
                  <a:pt x="4" y="35"/>
                </a:lnTo>
                <a:lnTo>
                  <a:pt x="4" y="35"/>
                </a:lnTo>
                <a:lnTo>
                  <a:pt x="4" y="35"/>
                </a:lnTo>
                <a:lnTo>
                  <a:pt x="5" y="35"/>
                </a:lnTo>
                <a:lnTo>
                  <a:pt x="5" y="35"/>
                </a:lnTo>
                <a:lnTo>
                  <a:pt x="5" y="35"/>
                </a:lnTo>
                <a:lnTo>
                  <a:pt x="5" y="35"/>
                </a:lnTo>
                <a:lnTo>
                  <a:pt x="5" y="35"/>
                </a:lnTo>
                <a:lnTo>
                  <a:pt x="6" y="34"/>
                </a:lnTo>
                <a:lnTo>
                  <a:pt x="6" y="34"/>
                </a:lnTo>
                <a:lnTo>
                  <a:pt x="7" y="34"/>
                </a:lnTo>
                <a:lnTo>
                  <a:pt x="7" y="34"/>
                </a:lnTo>
                <a:lnTo>
                  <a:pt x="7" y="34"/>
                </a:lnTo>
                <a:lnTo>
                  <a:pt x="7" y="34"/>
                </a:lnTo>
                <a:lnTo>
                  <a:pt x="7" y="33"/>
                </a:lnTo>
                <a:lnTo>
                  <a:pt x="6" y="33"/>
                </a:lnTo>
                <a:lnTo>
                  <a:pt x="6" y="33"/>
                </a:lnTo>
                <a:lnTo>
                  <a:pt x="5" y="32"/>
                </a:lnTo>
                <a:lnTo>
                  <a:pt x="5" y="32"/>
                </a:lnTo>
                <a:lnTo>
                  <a:pt x="5" y="32"/>
                </a:lnTo>
                <a:lnTo>
                  <a:pt x="5" y="31"/>
                </a:lnTo>
                <a:lnTo>
                  <a:pt x="5" y="31"/>
                </a:lnTo>
                <a:lnTo>
                  <a:pt x="5" y="31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29"/>
                </a:lnTo>
                <a:lnTo>
                  <a:pt x="5" y="29"/>
                </a:lnTo>
                <a:lnTo>
                  <a:pt x="5" y="29"/>
                </a:lnTo>
                <a:lnTo>
                  <a:pt x="5" y="28"/>
                </a:lnTo>
                <a:lnTo>
                  <a:pt x="5" y="28"/>
                </a:lnTo>
                <a:lnTo>
                  <a:pt x="5" y="28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6"/>
                </a:lnTo>
                <a:lnTo>
                  <a:pt x="6" y="26"/>
                </a:lnTo>
                <a:lnTo>
                  <a:pt x="5" y="26"/>
                </a:lnTo>
                <a:lnTo>
                  <a:pt x="5" y="26"/>
                </a:lnTo>
                <a:lnTo>
                  <a:pt x="5" y="25"/>
                </a:lnTo>
                <a:lnTo>
                  <a:pt x="5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4"/>
                </a:lnTo>
                <a:lnTo>
                  <a:pt x="5" y="24"/>
                </a:lnTo>
                <a:lnTo>
                  <a:pt x="5" y="24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2"/>
                </a:lnTo>
                <a:lnTo>
                  <a:pt x="4" y="22"/>
                </a:lnTo>
                <a:lnTo>
                  <a:pt x="5" y="22"/>
                </a:lnTo>
                <a:lnTo>
                  <a:pt x="4" y="21"/>
                </a:lnTo>
                <a:lnTo>
                  <a:pt x="4" y="21"/>
                </a:lnTo>
                <a:lnTo>
                  <a:pt x="4" y="20"/>
                </a:lnTo>
                <a:lnTo>
                  <a:pt x="4" y="20"/>
                </a:lnTo>
                <a:lnTo>
                  <a:pt x="4" y="20"/>
                </a:lnTo>
                <a:lnTo>
                  <a:pt x="4" y="19"/>
                </a:lnTo>
                <a:lnTo>
                  <a:pt x="4" y="19"/>
                </a:lnTo>
                <a:lnTo>
                  <a:pt x="4" y="18"/>
                </a:lnTo>
                <a:lnTo>
                  <a:pt x="4" y="18"/>
                </a:lnTo>
                <a:lnTo>
                  <a:pt x="4" y="18"/>
                </a:lnTo>
                <a:lnTo>
                  <a:pt x="4" y="18"/>
                </a:lnTo>
                <a:lnTo>
                  <a:pt x="4" y="17"/>
                </a:lnTo>
                <a:lnTo>
                  <a:pt x="3" y="17"/>
                </a:lnTo>
                <a:lnTo>
                  <a:pt x="3" y="17"/>
                </a:lnTo>
                <a:lnTo>
                  <a:pt x="3" y="16"/>
                </a:lnTo>
                <a:lnTo>
                  <a:pt x="3" y="16"/>
                </a:lnTo>
                <a:lnTo>
                  <a:pt x="3" y="16"/>
                </a:lnTo>
                <a:lnTo>
                  <a:pt x="3" y="15"/>
                </a:lnTo>
                <a:lnTo>
                  <a:pt x="3" y="15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3"/>
                </a:lnTo>
                <a:lnTo>
                  <a:pt x="3" y="13"/>
                </a:lnTo>
                <a:lnTo>
                  <a:pt x="3" y="12"/>
                </a:lnTo>
                <a:lnTo>
                  <a:pt x="3" y="12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4" y="11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8"/>
                </a:lnTo>
                <a:lnTo>
                  <a:pt x="5" y="8"/>
                </a:lnTo>
                <a:lnTo>
                  <a:pt x="6" y="7"/>
                </a:lnTo>
                <a:lnTo>
                  <a:pt x="6" y="7"/>
                </a:lnTo>
                <a:lnTo>
                  <a:pt x="6" y="6"/>
                </a:lnTo>
                <a:lnTo>
                  <a:pt x="6" y="6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4"/>
                </a:lnTo>
                <a:lnTo>
                  <a:pt x="7" y="4"/>
                </a:lnTo>
                <a:lnTo>
                  <a:pt x="8" y="4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9" y="3"/>
                </a:lnTo>
                <a:lnTo>
                  <a:pt x="10" y="3"/>
                </a:lnTo>
                <a:lnTo>
                  <a:pt x="10" y="4"/>
                </a:lnTo>
                <a:lnTo>
                  <a:pt x="11" y="4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13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6" y="1"/>
                </a:lnTo>
                <a:lnTo>
                  <a:pt x="16" y="1"/>
                </a:lnTo>
                <a:lnTo>
                  <a:pt x="17" y="1"/>
                </a:lnTo>
                <a:lnTo>
                  <a:pt x="17" y="1"/>
                </a:lnTo>
                <a:lnTo>
                  <a:pt x="17" y="2"/>
                </a:lnTo>
                <a:lnTo>
                  <a:pt x="18" y="2"/>
                </a:lnTo>
                <a:lnTo>
                  <a:pt x="18" y="2"/>
                </a:lnTo>
                <a:lnTo>
                  <a:pt x="19" y="2"/>
                </a:lnTo>
                <a:lnTo>
                  <a:pt x="19" y="2"/>
                </a:lnTo>
                <a:lnTo>
                  <a:pt x="19" y="3"/>
                </a:lnTo>
                <a:lnTo>
                  <a:pt x="19" y="3"/>
                </a:lnTo>
                <a:lnTo>
                  <a:pt x="20" y="3"/>
                </a:lnTo>
                <a:lnTo>
                  <a:pt x="20" y="3"/>
                </a:lnTo>
                <a:lnTo>
                  <a:pt x="21" y="3"/>
                </a:lnTo>
                <a:lnTo>
                  <a:pt x="21" y="3"/>
                </a:lnTo>
                <a:lnTo>
                  <a:pt x="22" y="3"/>
                </a:lnTo>
                <a:lnTo>
                  <a:pt x="22" y="3"/>
                </a:lnTo>
                <a:lnTo>
                  <a:pt x="23" y="3"/>
                </a:lnTo>
                <a:lnTo>
                  <a:pt x="23" y="3"/>
                </a:lnTo>
                <a:lnTo>
                  <a:pt x="23" y="2"/>
                </a:lnTo>
                <a:lnTo>
                  <a:pt x="23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6" y="2"/>
                </a:lnTo>
                <a:lnTo>
                  <a:pt x="26" y="2"/>
                </a:lnTo>
                <a:lnTo>
                  <a:pt x="26" y="3"/>
                </a:lnTo>
                <a:lnTo>
                  <a:pt x="26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4"/>
                </a:lnTo>
                <a:lnTo>
                  <a:pt x="28" y="4"/>
                </a:lnTo>
                <a:lnTo>
                  <a:pt x="28" y="5"/>
                </a:lnTo>
                <a:lnTo>
                  <a:pt x="28" y="5"/>
                </a:lnTo>
                <a:lnTo>
                  <a:pt x="28" y="5"/>
                </a:lnTo>
                <a:lnTo>
                  <a:pt x="28" y="5"/>
                </a:lnTo>
                <a:lnTo>
                  <a:pt x="29" y="5"/>
                </a:lnTo>
                <a:lnTo>
                  <a:pt x="29" y="5"/>
                </a:lnTo>
                <a:lnTo>
                  <a:pt x="30" y="5"/>
                </a:lnTo>
                <a:lnTo>
                  <a:pt x="30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4" y="5"/>
                </a:lnTo>
                <a:lnTo>
                  <a:pt x="34" y="5"/>
                </a:lnTo>
                <a:lnTo>
                  <a:pt x="35" y="5"/>
                </a:lnTo>
                <a:lnTo>
                  <a:pt x="35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8" y="5"/>
                </a:lnTo>
                <a:lnTo>
                  <a:pt x="38" y="5"/>
                </a:lnTo>
                <a:lnTo>
                  <a:pt x="39" y="5"/>
                </a:lnTo>
                <a:lnTo>
                  <a:pt x="39" y="5"/>
                </a:lnTo>
                <a:lnTo>
                  <a:pt x="39" y="5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5"/>
                </a:lnTo>
                <a:lnTo>
                  <a:pt x="41" y="5"/>
                </a:lnTo>
                <a:lnTo>
                  <a:pt x="41" y="5"/>
                </a:lnTo>
                <a:lnTo>
                  <a:pt x="41" y="5"/>
                </a:lnTo>
                <a:lnTo>
                  <a:pt x="41" y="5"/>
                </a:lnTo>
                <a:lnTo>
                  <a:pt x="41" y="6"/>
                </a:lnTo>
                <a:lnTo>
                  <a:pt x="42" y="6"/>
                </a:lnTo>
                <a:lnTo>
                  <a:pt x="42" y="6"/>
                </a:lnTo>
                <a:lnTo>
                  <a:pt x="43" y="6"/>
                </a:lnTo>
                <a:lnTo>
                  <a:pt x="43" y="5"/>
                </a:lnTo>
                <a:lnTo>
                  <a:pt x="43" y="5"/>
                </a:lnTo>
                <a:lnTo>
                  <a:pt x="44" y="5"/>
                </a:lnTo>
                <a:lnTo>
                  <a:pt x="44" y="5"/>
                </a:lnTo>
                <a:lnTo>
                  <a:pt x="44" y="5"/>
                </a:lnTo>
                <a:lnTo>
                  <a:pt x="45" y="5"/>
                </a:lnTo>
                <a:lnTo>
                  <a:pt x="45" y="5"/>
                </a:lnTo>
                <a:lnTo>
                  <a:pt x="46" y="5"/>
                </a:lnTo>
                <a:lnTo>
                  <a:pt x="46" y="5"/>
                </a:lnTo>
                <a:lnTo>
                  <a:pt x="46" y="6"/>
                </a:lnTo>
                <a:lnTo>
                  <a:pt x="47" y="5"/>
                </a:lnTo>
                <a:lnTo>
                  <a:pt x="47" y="5"/>
                </a:lnTo>
                <a:lnTo>
                  <a:pt x="48" y="5"/>
                </a:lnTo>
                <a:lnTo>
                  <a:pt x="48" y="5"/>
                </a:lnTo>
                <a:lnTo>
                  <a:pt x="48" y="5"/>
                </a:lnTo>
                <a:lnTo>
                  <a:pt x="48" y="5"/>
                </a:lnTo>
                <a:lnTo>
                  <a:pt x="49" y="5"/>
                </a:lnTo>
                <a:lnTo>
                  <a:pt x="49" y="5"/>
                </a:lnTo>
                <a:lnTo>
                  <a:pt x="50" y="5"/>
                </a:lnTo>
                <a:lnTo>
                  <a:pt x="50" y="5"/>
                </a:lnTo>
                <a:lnTo>
                  <a:pt x="51" y="5"/>
                </a:lnTo>
                <a:lnTo>
                  <a:pt x="51" y="5"/>
                </a:lnTo>
                <a:lnTo>
                  <a:pt x="52" y="5"/>
                </a:lnTo>
                <a:lnTo>
                  <a:pt x="52" y="4"/>
                </a:lnTo>
                <a:lnTo>
                  <a:pt x="52" y="4"/>
                </a:lnTo>
                <a:lnTo>
                  <a:pt x="52" y="4"/>
                </a:lnTo>
                <a:lnTo>
                  <a:pt x="52" y="3"/>
                </a:lnTo>
                <a:lnTo>
                  <a:pt x="53" y="3"/>
                </a:lnTo>
                <a:lnTo>
                  <a:pt x="53" y="3"/>
                </a:lnTo>
                <a:lnTo>
                  <a:pt x="53" y="4"/>
                </a:lnTo>
                <a:lnTo>
                  <a:pt x="53" y="4"/>
                </a:lnTo>
                <a:lnTo>
                  <a:pt x="54" y="3"/>
                </a:lnTo>
                <a:lnTo>
                  <a:pt x="54" y="3"/>
                </a:lnTo>
                <a:lnTo>
                  <a:pt x="55" y="3"/>
                </a:lnTo>
                <a:lnTo>
                  <a:pt x="55" y="3"/>
                </a:lnTo>
                <a:lnTo>
                  <a:pt x="55" y="3"/>
                </a:lnTo>
                <a:lnTo>
                  <a:pt x="56" y="3"/>
                </a:lnTo>
                <a:lnTo>
                  <a:pt x="56" y="3"/>
                </a:lnTo>
                <a:lnTo>
                  <a:pt x="57" y="3"/>
                </a:lnTo>
                <a:lnTo>
                  <a:pt x="57" y="3"/>
                </a:lnTo>
                <a:lnTo>
                  <a:pt x="57" y="3"/>
                </a:lnTo>
                <a:lnTo>
                  <a:pt x="57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9" y="2"/>
                </a:lnTo>
                <a:lnTo>
                  <a:pt x="59" y="2"/>
                </a:lnTo>
                <a:lnTo>
                  <a:pt x="60" y="2"/>
                </a:lnTo>
                <a:lnTo>
                  <a:pt x="60" y="1"/>
                </a:lnTo>
                <a:lnTo>
                  <a:pt x="60" y="1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62" y="1"/>
                </a:lnTo>
                <a:lnTo>
                  <a:pt x="62" y="1"/>
                </a:lnTo>
                <a:lnTo>
                  <a:pt x="62" y="1"/>
                </a:lnTo>
                <a:lnTo>
                  <a:pt x="63" y="1"/>
                </a:lnTo>
                <a:lnTo>
                  <a:pt x="63" y="1"/>
                </a:lnTo>
                <a:lnTo>
                  <a:pt x="64" y="0"/>
                </a:lnTo>
                <a:lnTo>
                  <a:pt x="64" y="0"/>
                </a:lnTo>
                <a:lnTo>
                  <a:pt x="65" y="0"/>
                </a:lnTo>
                <a:lnTo>
                  <a:pt x="65" y="0"/>
                </a:lnTo>
                <a:lnTo>
                  <a:pt x="65" y="1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26" name="Freeform 6"/>
          <p:cNvSpPr>
            <a:spLocks/>
          </p:cNvSpPr>
          <p:nvPr/>
        </p:nvSpPr>
        <p:spPr bwMode="auto">
          <a:xfrm>
            <a:off x="3568920" y="5817221"/>
            <a:ext cx="614753" cy="556034"/>
          </a:xfrm>
          <a:custGeom>
            <a:avLst/>
            <a:gdLst>
              <a:gd name="T0" fmla="*/ 129 w 358"/>
              <a:gd name="T1" fmla="*/ 10 h 351"/>
              <a:gd name="T2" fmla="*/ 137 w 358"/>
              <a:gd name="T3" fmla="*/ 18 h 351"/>
              <a:gd name="T4" fmla="*/ 145 w 358"/>
              <a:gd name="T5" fmla="*/ 29 h 351"/>
              <a:gd name="T6" fmla="*/ 144 w 358"/>
              <a:gd name="T7" fmla="*/ 37 h 351"/>
              <a:gd name="T8" fmla="*/ 156 w 358"/>
              <a:gd name="T9" fmla="*/ 54 h 351"/>
              <a:gd name="T10" fmla="*/ 181 w 358"/>
              <a:gd name="T11" fmla="*/ 56 h 351"/>
              <a:gd name="T12" fmla="*/ 194 w 358"/>
              <a:gd name="T13" fmla="*/ 58 h 351"/>
              <a:gd name="T14" fmla="*/ 211 w 358"/>
              <a:gd name="T15" fmla="*/ 72 h 351"/>
              <a:gd name="T16" fmla="*/ 235 w 358"/>
              <a:gd name="T17" fmla="*/ 79 h 351"/>
              <a:gd name="T18" fmla="*/ 257 w 358"/>
              <a:gd name="T19" fmla="*/ 76 h 351"/>
              <a:gd name="T20" fmla="*/ 270 w 358"/>
              <a:gd name="T21" fmla="*/ 84 h 351"/>
              <a:gd name="T22" fmla="*/ 282 w 358"/>
              <a:gd name="T23" fmla="*/ 82 h 351"/>
              <a:gd name="T24" fmla="*/ 293 w 358"/>
              <a:gd name="T25" fmla="*/ 84 h 351"/>
              <a:gd name="T26" fmla="*/ 300 w 358"/>
              <a:gd name="T27" fmla="*/ 87 h 351"/>
              <a:gd name="T28" fmla="*/ 308 w 358"/>
              <a:gd name="T29" fmla="*/ 93 h 351"/>
              <a:gd name="T30" fmla="*/ 314 w 358"/>
              <a:gd name="T31" fmla="*/ 97 h 351"/>
              <a:gd name="T32" fmla="*/ 324 w 358"/>
              <a:gd name="T33" fmla="*/ 93 h 351"/>
              <a:gd name="T34" fmla="*/ 330 w 358"/>
              <a:gd name="T35" fmla="*/ 92 h 351"/>
              <a:gd name="T36" fmla="*/ 350 w 358"/>
              <a:gd name="T37" fmla="*/ 108 h 351"/>
              <a:gd name="T38" fmla="*/ 355 w 358"/>
              <a:gd name="T39" fmla="*/ 116 h 351"/>
              <a:gd name="T40" fmla="*/ 341 w 358"/>
              <a:gd name="T41" fmla="*/ 121 h 351"/>
              <a:gd name="T42" fmla="*/ 333 w 358"/>
              <a:gd name="T43" fmla="*/ 131 h 351"/>
              <a:gd name="T44" fmla="*/ 330 w 358"/>
              <a:gd name="T45" fmla="*/ 143 h 351"/>
              <a:gd name="T46" fmla="*/ 321 w 358"/>
              <a:gd name="T47" fmla="*/ 150 h 351"/>
              <a:gd name="T48" fmla="*/ 314 w 358"/>
              <a:gd name="T49" fmla="*/ 158 h 351"/>
              <a:gd name="T50" fmla="*/ 309 w 358"/>
              <a:gd name="T51" fmla="*/ 167 h 351"/>
              <a:gd name="T52" fmla="*/ 308 w 358"/>
              <a:gd name="T53" fmla="*/ 176 h 351"/>
              <a:gd name="T54" fmla="*/ 303 w 358"/>
              <a:gd name="T55" fmla="*/ 183 h 351"/>
              <a:gd name="T56" fmla="*/ 302 w 358"/>
              <a:gd name="T57" fmla="*/ 194 h 351"/>
              <a:gd name="T58" fmla="*/ 295 w 358"/>
              <a:gd name="T59" fmla="*/ 204 h 351"/>
              <a:gd name="T60" fmla="*/ 259 w 358"/>
              <a:gd name="T61" fmla="*/ 218 h 351"/>
              <a:gd name="T62" fmla="*/ 226 w 358"/>
              <a:gd name="T63" fmla="*/ 233 h 351"/>
              <a:gd name="T64" fmla="*/ 201 w 358"/>
              <a:gd name="T65" fmla="*/ 248 h 351"/>
              <a:gd name="T66" fmla="*/ 175 w 358"/>
              <a:gd name="T67" fmla="*/ 262 h 351"/>
              <a:gd name="T68" fmla="*/ 166 w 358"/>
              <a:gd name="T69" fmla="*/ 296 h 351"/>
              <a:gd name="T70" fmla="*/ 144 w 358"/>
              <a:gd name="T71" fmla="*/ 324 h 351"/>
              <a:gd name="T72" fmla="*/ 107 w 358"/>
              <a:gd name="T73" fmla="*/ 347 h 351"/>
              <a:gd name="T74" fmla="*/ 64 w 358"/>
              <a:gd name="T75" fmla="*/ 325 h 351"/>
              <a:gd name="T76" fmla="*/ 30 w 358"/>
              <a:gd name="T77" fmla="*/ 319 h 351"/>
              <a:gd name="T78" fmla="*/ 19 w 358"/>
              <a:gd name="T79" fmla="*/ 287 h 351"/>
              <a:gd name="T80" fmla="*/ 3 w 358"/>
              <a:gd name="T81" fmla="*/ 260 h 351"/>
              <a:gd name="T82" fmla="*/ 4 w 358"/>
              <a:gd name="T83" fmla="*/ 236 h 351"/>
              <a:gd name="T84" fmla="*/ 11 w 358"/>
              <a:gd name="T85" fmla="*/ 221 h 351"/>
              <a:gd name="T86" fmla="*/ 12 w 358"/>
              <a:gd name="T87" fmla="*/ 200 h 351"/>
              <a:gd name="T88" fmla="*/ 10 w 358"/>
              <a:gd name="T89" fmla="*/ 180 h 351"/>
              <a:gd name="T90" fmla="*/ 8 w 358"/>
              <a:gd name="T91" fmla="*/ 165 h 351"/>
              <a:gd name="T92" fmla="*/ 12 w 358"/>
              <a:gd name="T93" fmla="*/ 154 h 351"/>
              <a:gd name="T94" fmla="*/ 23 w 358"/>
              <a:gd name="T95" fmla="*/ 146 h 351"/>
              <a:gd name="T96" fmla="*/ 22 w 358"/>
              <a:gd name="T97" fmla="*/ 135 h 351"/>
              <a:gd name="T98" fmla="*/ 27 w 358"/>
              <a:gd name="T99" fmla="*/ 121 h 351"/>
              <a:gd name="T100" fmla="*/ 28 w 358"/>
              <a:gd name="T101" fmla="*/ 108 h 351"/>
              <a:gd name="T102" fmla="*/ 41 w 358"/>
              <a:gd name="T103" fmla="*/ 95 h 351"/>
              <a:gd name="T104" fmla="*/ 55 w 358"/>
              <a:gd name="T105" fmla="*/ 100 h 351"/>
              <a:gd name="T106" fmla="*/ 67 w 358"/>
              <a:gd name="T107" fmla="*/ 104 h 351"/>
              <a:gd name="T108" fmla="*/ 77 w 358"/>
              <a:gd name="T109" fmla="*/ 98 h 351"/>
              <a:gd name="T110" fmla="*/ 93 w 358"/>
              <a:gd name="T111" fmla="*/ 91 h 351"/>
              <a:gd name="T112" fmla="*/ 90 w 358"/>
              <a:gd name="T113" fmla="*/ 79 h 351"/>
              <a:gd name="T114" fmla="*/ 87 w 358"/>
              <a:gd name="T115" fmla="*/ 66 h 351"/>
              <a:gd name="T116" fmla="*/ 89 w 358"/>
              <a:gd name="T117" fmla="*/ 54 h 351"/>
              <a:gd name="T118" fmla="*/ 102 w 358"/>
              <a:gd name="T119" fmla="*/ 44 h 351"/>
              <a:gd name="T120" fmla="*/ 103 w 358"/>
              <a:gd name="T121" fmla="*/ 33 h 351"/>
              <a:gd name="T122" fmla="*/ 97 w 358"/>
              <a:gd name="T123" fmla="*/ 20 h 351"/>
              <a:gd name="T124" fmla="*/ 106 w 358"/>
              <a:gd name="T125" fmla="*/ 2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8" h="351">
                <a:moveTo>
                  <a:pt x="112" y="0"/>
                </a:moveTo>
                <a:lnTo>
                  <a:pt x="113" y="2"/>
                </a:lnTo>
                <a:lnTo>
                  <a:pt x="114" y="2"/>
                </a:lnTo>
                <a:lnTo>
                  <a:pt x="115" y="3"/>
                </a:lnTo>
                <a:lnTo>
                  <a:pt x="115" y="3"/>
                </a:lnTo>
                <a:lnTo>
                  <a:pt x="115" y="3"/>
                </a:lnTo>
                <a:lnTo>
                  <a:pt x="116" y="4"/>
                </a:lnTo>
                <a:lnTo>
                  <a:pt x="116" y="4"/>
                </a:lnTo>
                <a:lnTo>
                  <a:pt x="117" y="4"/>
                </a:lnTo>
                <a:lnTo>
                  <a:pt x="117" y="5"/>
                </a:lnTo>
                <a:lnTo>
                  <a:pt x="118" y="5"/>
                </a:lnTo>
                <a:lnTo>
                  <a:pt x="118" y="6"/>
                </a:lnTo>
                <a:lnTo>
                  <a:pt x="118" y="6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9" y="7"/>
                </a:lnTo>
                <a:lnTo>
                  <a:pt x="119" y="8"/>
                </a:lnTo>
                <a:lnTo>
                  <a:pt x="120" y="8"/>
                </a:lnTo>
                <a:lnTo>
                  <a:pt x="120" y="8"/>
                </a:lnTo>
                <a:lnTo>
                  <a:pt x="121" y="9"/>
                </a:lnTo>
                <a:lnTo>
                  <a:pt x="121" y="9"/>
                </a:lnTo>
                <a:lnTo>
                  <a:pt x="122" y="9"/>
                </a:lnTo>
                <a:lnTo>
                  <a:pt x="122" y="10"/>
                </a:lnTo>
                <a:lnTo>
                  <a:pt x="122" y="10"/>
                </a:lnTo>
                <a:lnTo>
                  <a:pt x="123" y="10"/>
                </a:lnTo>
                <a:lnTo>
                  <a:pt x="123" y="9"/>
                </a:lnTo>
                <a:lnTo>
                  <a:pt x="124" y="10"/>
                </a:lnTo>
                <a:lnTo>
                  <a:pt x="124" y="10"/>
                </a:lnTo>
                <a:lnTo>
                  <a:pt x="126" y="11"/>
                </a:lnTo>
                <a:lnTo>
                  <a:pt x="127" y="11"/>
                </a:lnTo>
                <a:lnTo>
                  <a:pt x="127" y="11"/>
                </a:lnTo>
                <a:lnTo>
                  <a:pt x="127" y="11"/>
                </a:lnTo>
                <a:lnTo>
                  <a:pt x="128" y="10"/>
                </a:lnTo>
                <a:lnTo>
                  <a:pt x="128" y="9"/>
                </a:lnTo>
                <a:lnTo>
                  <a:pt x="129" y="9"/>
                </a:lnTo>
                <a:lnTo>
                  <a:pt x="129" y="10"/>
                </a:lnTo>
                <a:lnTo>
                  <a:pt x="129" y="11"/>
                </a:lnTo>
                <a:lnTo>
                  <a:pt x="129" y="11"/>
                </a:lnTo>
                <a:lnTo>
                  <a:pt x="129" y="12"/>
                </a:lnTo>
                <a:lnTo>
                  <a:pt x="128" y="12"/>
                </a:lnTo>
                <a:lnTo>
                  <a:pt x="128" y="12"/>
                </a:lnTo>
                <a:lnTo>
                  <a:pt x="128" y="13"/>
                </a:lnTo>
                <a:lnTo>
                  <a:pt x="129" y="13"/>
                </a:lnTo>
                <a:lnTo>
                  <a:pt x="129" y="14"/>
                </a:lnTo>
                <a:lnTo>
                  <a:pt x="130" y="14"/>
                </a:lnTo>
                <a:lnTo>
                  <a:pt x="130" y="14"/>
                </a:lnTo>
                <a:lnTo>
                  <a:pt x="131" y="14"/>
                </a:lnTo>
                <a:lnTo>
                  <a:pt x="131" y="14"/>
                </a:lnTo>
                <a:lnTo>
                  <a:pt x="132" y="14"/>
                </a:lnTo>
                <a:lnTo>
                  <a:pt x="133" y="14"/>
                </a:lnTo>
                <a:lnTo>
                  <a:pt x="134" y="15"/>
                </a:lnTo>
                <a:lnTo>
                  <a:pt x="135" y="15"/>
                </a:lnTo>
                <a:lnTo>
                  <a:pt x="135" y="14"/>
                </a:lnTo>
                <a:lnTo>
                  <a:pt x="136" y="14"/>
                </a:lnTo>
                <a:lnTo>
                  <a:pt x="136" y="15"/>
                </a:lnTo>
                <a:lnTo>
                  <a:pt x="136" y="15"/>
                </a:lnTo>
                <a:lnTo>
                  <a:pt x="137" y="15"/>
                </a:lnTo>
                <a:lnTo>
                  <a:pt x="137" y="16"/>
                </a:lnTo>
                <a:lnTo>
                  <a:pt x="137" y="15"/>
                </a:lnTo>
                <a:lnTo>
                  <a:pt x="137" y="15"/>
                </a:lnTo>
                <a:lnTo>
                  <a:pt x="138" y="15"/>
                </a:lnTo>
                <a:lnTo>
                  <a:pt x="138" y="15"/>
                </a:lnTo>
                <a:lnTo>
                  <a:pt x="139" y="15"/>
                </a:lnTo>
                <a:lnTo>
                  <a:pt x="140" y="15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39" y="17"/>
                </a:lnTo>
                <a:lnTo>
                  <a:pt x="139" y="17"/>
                </a:lnTo>
                <a:lnTo>
                  <a:pt x="138" y="17"/>
                </a:lnTo>
                <a:lnTo>
                  <a:pt x="138" y="18"/>
                </a:lnTo>
                <a:lnTo>
                  <a:pt x="137" y="18"/>
                </a:lnTo>
                <a:lnTo>
                  <a:pt x="137" y="18"/>
                </a:lnTo>
                <a:lnTo>
                  <a:pt x="137" y="18"/>
                </a:lnTo>
                <a:lnTo>
                  <a:pt x="137" y="19"/>
                </a:lnTo>
                <a:lnTo>
                  <a:pt x="137" y="19"/>
                </a:lnTo>
                <a:lnTo>
                  <a:pt x="137" y="20"/>
                </a:lnTo>
                <a:lnTo>
                  <a:pt x="137" y="20"/>
                </a:lnTo>
                <a:lnTo>
                  <a:pt x="137" y="21"/>
                </a:lnTo>
                <a:lnTo>
                  <a:pt x="137" y="21"/>
                </a:lnTo>
                <a:lnTo>
                  <a:pt x="136" y="22"/>
                </a:lnTo>
                <a:lnTo>
                  <a:pt x="137" y="23"/>
                </a:lnTo>
                <a:lnTo>
                  <a:pt x="137" y="23"/>
                </a:lnTo>
                <a:lnTo>
                  <a:pt x="138" y="24"/>
                </a:lnTo>
                <a:lnTo>
                  <a:pt x="139" y="25"/>
                </a:lnTo>
                <a:lnTo>
                  <a:pt x="139" y="25"/>
                </a:lnTo>
                <a:lnTo>
                  <a:pt x="140" y="25"/>
                </a:lnTo>
                <a:lnTo>
                  <a:pt x="140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7"/>
                </a:lnTo>
                <a:lnTo>
                  <a:pt x="140" y="27"/>
                </a:lnTo>
                <a:lnTo>
                  <a:pt x="140" y="28"/>
                </a:lnTo>
                <a:lnTo>
                  <a:pt x="139" y="28"/>
                </a:lnTo>
                <a:lnTo>
                  <a:pt x="139" y="29"/>
                </a:lnTo>
                <a:lnTo>
                  <a:pt x="139" y="29"/>
                </a:lnTo>
                <a:lnTo>
                  <a:pt x="139" y="30"/>
                </a:lnTo>
                <a:lnTo>
                  <a:pt x="140" y="30"/>
                </a:lnTo>
                <a:lnTo>
                  <a:pt x="140" y="30"/>
                </a:lnTo>
                <a:lnTo>
                  <a:pt x="140" y="29"/>
                </a:lnTo>
                <a:lnTo>
                  <a:pt x="140" y="29"/>
                </a:lnTo>
                <a:lnTo>
                  <a:pt x="140" y="29"/>
                </a:lnTo>
                <a:lnTo>
                  <a:pt x="141" y="28"/>
                </a:lnTo>
                <a:lnTo>
                  <a:pt x="142" y="29"/>
                </a:lnTo>
                <a:lnTo>
                  <a:pt x="143" y="29"/>
                </a:lnTo>
                <a:lnTo>
                  <a:pt x="143" y="29"/>
                </a:lnTo>
                <a:lnTo>
                  <a:pt x="144" y="29"/>
                </a:lnTo>
                <a:lnTo>
                  <a:pt x="144" y="28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4" y="30"/>
                </a:lnTo>
                <a:lnTo>
                  <a:pt x="144" y="31"/>
                </a:lnTo>
                <a:lnTo>
                  <a:pt x="144" y="32"/>
                </a:lnTo>
                <a:lnTo>
                  <a:pt x="144" y="32"/>
                </a:lnTo>
                <a:lnTo>
                  <a:pt x="144" y="33"/>
                </a:lnTo>
                <a:lnTo>
                  <a:pt x="144" y="33"/>
                </a:lnTo>
                <a:lnTo>
                  <a:pt x="144" y="34"/>
                </a:lnTo>
                <a:lnTo>
                  <a:pt x="143" y="34"/>
                </a:lnTo>
                <a:lnTo>
                  <a:pt x="143" y="35"/>
                </a:lnTo>
                <a:lnTo>
                  <a:pt x="142" y="35"/>
                </a:lnTo>
                <a:lnTo>
                  <a:pt x="141" y="35"/>
                </a:lnTo>
                <a:lnTo>
                  <a:pt x="141" y="35"/>
                </a:lnTo>
                <a:lnTo>
                  <a:pt x="140" y="35"/>
                </a:lnTo>
                <a:lnTo>
                  <a:pt x="140" y="36"/>
                </a:lnTo>
                <a:lnTo>
                  <a:pt x="140" y="36"/>
                </a:lnTo>
                <a:lnTo>
                  <a:pt x="140" y="37"/>
                </a:lnTo>
                <a:lnTo>
                  <a:pt x="138" y="37"/>
                </a:lnTo>
                <a:lnTo>
                  <a:pt x="137" y="37"/>
                </a:lnTo>
                <a:lnTo>
                  <a:pt x="137" y="37"/>
                </a:lnTo>
                <a:lnTo>
                  <a:pt x="136" y="37"/>
                </a:lnTo>
                <a:lnTo>
                  <a:pt x="136" y="37"/>
                </a:lnTo>
                <a:lnTo>
                  <a:pt x="136" y="37"/>
                </a:lnTo>
                <a:lnTo>
                  <a:pt x="136" y="38"/>
                </a:lnTo>
                <a:lnTo>
                  <a:pt x="136" y="38"/>
                </a:lnTo>
                <a:lnTo>
                  <a:pt x="136" y="39"/>
                </a:lnTo>
                <a:lnTo>
                  <a:pt x="137" y="39"/>
                </a:lnTo>
                <a:lnTo>
                  <a:pt x="137" y="39"/>
                </a:lnTo>
                <a:lnTo>
                  <a:pt x="138" y="39"/>
                </a:lnTo>
                <a:lnTo>
                  <a:pt x="138" y="39"/>
                </a:lnTo>
                <a:lnTo>
                  <a:pt x="139" y="39"/>
                </a:lnTo>
                <a:lnTo>
                  <a:pt x="139" y="39"/>
                </a:lnTo>
                <a:lnTo>
                  <a:pt x="140" y="38"/>
                </a:lnTo>
                <a:lnTo>
                  <a:pt x="141" y="38"/>
                </a:lnTo>
                <a:lnTo>
                  <a:pt x="142" y="38"/>
                </a:lnTo>
                <a:lnTo>
                  <a:pt x="144" y="37"/>
                </a:lnTo>
                <a:lnTo>
                  <a:pt x="144" y="37"/>
                </a:lnTo>
                <a:lnTo>
                  <a:pt x="145" y="37"/>
                </a:lnTo>
                <a:lnTo>
                  <a:pt x="146" y="38"/>
                </a:lnTo>
                <a:lnTo>
                  <a:pt x="146" y="39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40"/>
                </a:lnTo>
                <a:lnTo>
                  <a:pt x="148" y="41"/>
                </a:lnTo>
                <a:lnTo>
                  <a:pt x="148" y="41"/>
                </a:lnTo>
                <a:lnTo>
                  <a:pt x="149" y="41"/>
                </a:lnTo>
                <a:lnTo>
                  <a:pt x="149" y="42"/>
                </a:lnTo>
                <a:lnTo>
                  <a:pt x="150" y="42"/>
                </a:lnTo>
                <a:lnTo>
                  <a:pt x="150" y="43"/>
                </a:lnTo>
                <a:lnTo>
                  <a:pt x="149" y="44"/>
                </a:lnTo>
                <a:lnTo>
                  <a:pt x="148" y="44"/>
                </a:lnTo>
                <a:lnTo>
                  <a:pt x="148" y="45"/>
                </a:lnTo>
                <a:lnTo>
                  <a:pt x="148" y="45"/>
                </a:lnTo>
                <a:lnTo>
                  <a:pt x="149" y="46"/>
                </a:lnTo>
                <a:lnTo>
                  <a:pt x="149" y="46"/>
                </a:lnTo>
                <a:lnTo>
                  <a:pt x="149" y="46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  <a:lnTo>
                  <a:pt x="152" y="47"/>
                </a:lnTo>
                <a:lnTo>
                  <a:pt x="152" y="48"/>
                </a:lnTo>
                <a:lnTo>
                  <a:pt x="153" y="49"/>
                </a:lnTo>
                <a:lnTo>
                  <a:pt x="154" y="49"/>
                </a:lnTo>
                <a:lnTo>
                  <a:pt x="155" y="49"/>
                </a:lnTo>
                <a:lnTo>
                  <a:pt x="155" y="50"/>
                </a:lnTo>
                <a:lnTo>
                  <a:pt x="154" y="50"/>
                </a:lnTo>
                <a:lnTo>
                  <a:pt x="154" y="51"/>
                </a:lnTo>
                <a:lnTo>
                  <a:pt x="154" y="51"/>
                </a:lnTo>
                <a:lnTo>
                  <a:pt x="154" y="52"/>
                </a:lnTo>
                <a:lnTo>
                  <a:pt x="155" y="52"/>
                </a:lnTo>
                <a:lnTo>
                  <a:pt x="156" y="53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7" y="54"/>
                </a:lnTo>
                <a:lnTo>
                  <a:pt x="157" y="55"/>
                </a:lnTo>
                <a:lnTo>
                  <a:pt x="158" y="54"/>
                </a:lnTo>
                <a:lnTo>
                  <a:pt x="158" y="55"/>
                </a:lnTo>
                <a:lnTo>
                  <a:pt x="159" y="55"/>
                </a:lnTo>
                <a:lnTo>
                  <a:pt x="159" y="56"/>
                </a:lnTo>
                <a:lnTo>
                  <a:pt x="160" y="56"/>
                </a:lnTo>
                <a:lnTo>
                  <a:pt x="160" y="56"/>
                </a:lnTo>
                <a:lnTo>
                  <a:pt x="161" y="55"/>
                </a:lnTo>
                <a:lnTo>
                  <a:pt x="162" y="54"/>
                </a:lnTo>
                <a:lnTo>
                  <a:pt x="163" y="54"/>
                </a:lnTo>
                <a:lnTo>
                  <a:pt x="164" y="54"/>
                </a:lnTo>
                <a:lnTo>
                  <a:pt x="164" y="53"/>
                </a:lnTo>
                <a:lnTo>
                  <a:pt x="165" y="52"/>
                </a:lnTo>
                <a:lnTo>
                  <a:pt x="165" y="52"/>
                </a:lnTo>
                <a:lnTo>
                  <a:pt x="166" y="52"/>
                </a:lnTo>
                <a:lnTo>
                  <a:pt x="167" y="52"/>
                </a:lnTo>
                <a:lnTo>
                  <a:pt x="169" y="53"/>
                </a:lnTo>
                <a:lnTo>
                  <a:pt x="169" y="54"/>
                </a:lnTo>
                <a:lnTo>
                  <a:pt x="169" y="54"/>
                </a:lnTo>
                <a:lnTo>
                  <a:pt x="170" y="54"/>
                </a:lnTo>
                <a:lnTo>
                  <a:pt x="171" y="55"/>
                </a:lnTo>
                <a:lnTo>
                  <a:pt x="172" y="57"/>
                </a:lnTo>
                <a:lnTo>
                  <a:pt x="173" y="57"/>
                </a:lnTo>
                <a:lnTo>
                  <a:pt x="173" y="57"/>
                </a:lnTo>
                <a:lnTo>
                  <a:pt x="175" y="57"/>
                </a:lnTo>
                <a:lnTo>
                  <a:pt x="176" y="56"/>
                </a:lnTo>
                <a:lnTo>
                  <a:pt x="177" y="55"/>
                </a:lnTo>
                <a:lnTo>
                  <a:pt x="177" y="55"/>
                </a:lnTo>
                <a:lnTo>
                  <a:pt x="177" y="55"/>
                </a:lnTo>
                <a:lnTo>
                  <a:pt x="178" y="55"/>
                </a:lnTo>
                <a:lnTo>
                  <a:pt x="179" y="56"/>
                </a:lnTo>
                <a:lnTo>
                  <a:pt x="180" y="57"/>
                </a:lnTo>
                <a:lnTo>
                  <a:pt x="181" y="57"/>
                </a:lnTo>
                <a:lnTo>
                  <a:pt x="181" y="56"/>
                </a:lnTo>
                <a:lnTo>
                  <a:pt x="181" y="56"/>
                </a:lnTo>
                <a:lnTo>
                  <a:pt x="182" y="56"/>
                </a:lnTo>
                <a:lnTo>
                  <a:pt x="182" y="56"/>
                </a:lnTo>
                <a:lnTo>
                  <a:pt x="182" y="57"/>
                </a:lnTo>
                <a:lnTo>
                  <a:pt x="183" y="57"/>
                </a:lnTo>
                <a:lnTo>
                  <a:pt x="182" y="58"/>
                </a:lnTo>
                <a:lnTo>
                  <a:pt x="182" y="58"/>
                </a:lnTo>
                <a:lnTo>
                  <a:pt x="182" y="58"/>
                </a:lnTo>
                <a:lnTo>
                  <a:pt x="181" y="59"/>
                </a:lnTo>
                <a:lnTo>
                  <a:pt x="181" y="60"/>
                </a:lnTo>
                <a:lnTo>
                  <a:pt x="181" y="61"/>
                </a:lnTo>
                <a:lnTo>
                  <a:pt x="182" y="61"/>
                </a:lnTo>
                <a:lnTo>
                  <a:pt x="183" y="61"/>
                </a:lnTo>
                <a:lnTo>
                  <a:pt x="183" y="60"/>
                </a:lnTo>
                <a:lnTo>
                  <a:pt x="184" y="59"/>
                </a:lnTo>
                <a:lnTo>
                  <a:pt x="184" y="59"/>
                </a:lnTo>
                <a:lnTo>
                  <a:pt x="185" y="59"/>
                </a:lnTo>
                <a:lnTo>
                  <a:pt x="185" y="58"/>
                </a:lnTo>
                <a:lnTo>
                  <a:pt x="185" y="58"/>
                </a:lnTo>
                <a:lnTo>
                  <a:pt x="186" y="57"/>
                </a:lnTo>
                <a:lnTo>
                  <a:pt x="186" y="57"/>
                </a:lnTo>
                <a:lnTo>
                  <a:pt x="186" y="56"/>
                </a:lnTo>
                <a:lnTo>
                  <a:pt x="187" y="56"/>
                </a:lnTo>
                <a:lnTo>
                  <a:pt x="187" y="56"/>
                </a:lnTo>
                <a:lnTo>
                  <a:pt x="188" y="57"/>
                </a:lnTo>
                <a:lnTo>
                  <a:pt x="188" y="57"/>
                </a:lnTo>
                <a:lnTo>
                  <a:pt x="188" y="57"/>
                </a:lnTo>
                <a:lnTo>
                  <a:pt x="189" y="56"/>
                </a:lnTo>
                <a:lnTo>
                  <a:pt x="189" y="56"/>
                </a:lnTo>
                <a:lnTo>
                  <a:pt x="190" y="57"/>
                </a:lnTo>
                <a:lnTo>
                  <a:pt x="190" y="57"/>
                </a:lnTo>
                <a:lnTo>
                  <a:pt x="190" y="58"/>
                </a:lnTo>
                <a:lnTo>
                  <a:pt x="191" y="58"/>
                </a:lnTo>
                <a:lnTo>
                  <a:pt x="191" y="58"/>
                </a:lnTo>
                <a:lnTo>
                  <a:pt x="192" y="58"/>
                </a:lnTo>
                <a:lnTo>
                  <a:pt x="193" y="58"/>
                </a:lnTo>
                <a:lnTo>
                  <a:pt x="194" y="58"/>
                </a:lnTo>
                <a:lnTo>
                  <a:pt x="194" y="58"/>
                </a:lnTo>
                <a:lnTo>
                  <a:pt x="194" y="59"/>
                </a:lnTo>
                <a:lnTo>
                  <a:pt x="194" y="60"/>
                </a:lnTo>
                <a:lnTo>
                  <a:pt x="194" y="60"/>
                </a:lnTo>
                <a:lnTo>
                  <a:pt x="195" y="61"/>
                </a:lnTo>
                <a:lnTo>
                  <a:pt x="196" y="61"/>
                </a:lnTo>
                <a:lnTo>
                  <a:pt x="196" y="61"/>
                </a:lnTo>
                <a:lnTo>
                  <a:pt x="197" y="61"/>
                </a:lnTo>
                <a:lnTo>
                  <a:pt x="197" y="61"/>
                </a:lnTo>
                <a:lnTo>
                  <a:pt x="197" y="61"/>
                </a:lnTo>
                <a:lnTo>
                  <a:pt x="197" y="62"/>
                </a:lnTo>
                <a:lnTo>
                  <a:pt x="197" y="62"/>
                </a:lnTo>
                <a:lnTo>
                  <a:pt x="199" y="63"/>
                </a:lnTo>
                <a:lnTo>
                  <a:pt x="199" y="63"/>
                </a:lnTo>
                <a:lnTo>
                  <a:pt x="200" y="64"/>
                </a:lnTo>
                <a:lnTo>
                  <a:pt x="201" y="64"/>
                </a:lnTo>
                <a:lnTo>
                  <a:pt x="201" y="64"/>
                </a:lnTo>
                <a:lnTo>
                  <a:pt x="202" y="64"/>
                </a:lnTo>
                <a:lnTo>
                  <a:pt x="202" y="64"/>
                </a:lnTo>
                <a:lnTo>
                  <a:pt x="203" y="65"/>
                </a:lnTo>
                <a:lnTo>
                  <a:pt x="204" y="65"/>
                </a:lnTo>
                <a:lnTo>
                  <a:pt x="204" y="66"/>
                </a:lnTo>
                <a:lnTo>
                  <a:pt x="205" y="66"/>
                </a:lnTo>
                <a:lnTo>
                  <a:pt x="205" y="66"/>
                </a:lnTo>
                <a:lnTo>
                  <a:pt x="205" y="67"/>
                </a:lnTo>
                <a:lnTo>
                  <a:pt x="206" y="68"/>
                </a:lnTo>
                <a:lnTo>
                  <a:pt x="206" y="69"/>
                </a:lnTo>
                <a:lnTo>
                  <a:pt x="206" y="70"/>
                </a:lnTo>
                <a:lnTo>
                  <a:pt x="207" y="70"/>
                </a:lnTo>
                <a:lnTo>
                  <a:pt x="208" y="70"/>
                </a:lnTo>
                <a:lnTo>
                  <a:pt x="209" y="70"/>
                </a:lnTo>
                <a:lnTo>
                  <a:pt x="209" y="70"/>
                </a:lnTo>
                <a:lnTo>
                  <a:pt x="209" y="71"/>
                </a:lnTo>
                <a:lnTo>
                  <a:pt x="210" y="71"/>
                </a:lnTo>
                <a:lnTo>
                  <a:pt x="210" y="71"/>
                </a:lnTo>
                <a:lnTo>
                  <a:pt x="210" y="72"/>
                </a:lnTo>
                <a:lnTo>
                  <a:pt x="211" y="72"/>
                </a:lnTo>
                <a:lnTo>
                  <a:pt x="211" y="73"/>
                </a:lnTo>
                <a:lnTo>
                  <a:pt x="211" y="73"/>
                </a:lnTo>
                <a:lnTo>
                  <a:pt x="211" y="74"/>
                </a:lnTo>
                <a:lnTo>
                  <a:pt x="212" y="74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6"/>
                </a:lnTo>
                <a:lnTo>
                  <a:pt x="213" y="76"/>
                </a:lnTo>
                <a:lnTo>
                  <a:pt x="213" y="76"/>
                </a:lnTo>
                <a:lnTo>
                  <a:pt x="214" y="76"/>
                </a:lnTo>
                <a:lnTo>
                  <a:pt x="215" y="76"/>
                </a:lnTo>
                <a:lnTo>
                  <a:pt x="215" y="76"/>
                </a:lnTo>
                <a:lnTo>
                  <a:pt x="216" y="76"/>
                </a:lnTo>
                <a:lnTo>
                  <a:pt x="217" y="77"/>
                </a:lnTo>
                <a:lnTo>
                  <a:pt x="217" y="78"/>
                </a:lnTo>
                <a:lnTo>
                  <a:pt x="218" y="79"/>
                </a:lnTo>
                <a:lnTo>
                  <a:pt x="218" y="79"/>
                </a:lnTo>
                <a:lnTo>
                  <a:pt x="219" y="80"/>
                </a:lnTo>
                <a:lnTo>
                  <a:pt x="219" y="80"/>
                </a:lnTo>
                <a:lnTo>
                  <a:pt x="220" y="80"/>
                </a:lnTo>
                <a:lnTo>
                  <a:pt x="221" y="80"/>
                </a:lnTo>
                <a:lnTo>
                  <a:pt x="222" y="80"/>
                </a:lnTo>
                <a:lnTo>
                  <a:pt x="223" y="79"/>
                </a:lnTo>
                <a:lnTo>
                  <a:pt x="225" y="79"/>
                </a:lnTo>
                <a:lnTo>
                  <a:pt x="226" y="79"/>
                </a:lnTo>
                <a:lnTo>
                  <a:pt x="227" y="79"/>
                </a:lnTo>
                <a:lnTo>
                  <a:pt x="228" y="79"/>
                </a:lnTo>
                <a:lnTo>
                  <a:pt x="229" y="78"/>
                </a:lnTo>
                <a:lnTo>
                  <a:pt x="231" y="79"/>
                </a:lnTo>
                <a:lnTo>
                  <a:pt x="231" y="79"/>
                </a:lnTo>
                <a:lnTo>
                  <a:pt x="233" y="79"/>
                </a:lnTo>
                <a:lnTo>
                  <a:pt x="233" y="79"/>
                </a:lnTo>
                <a:lnTo>
                  <a:pt x="234" y="79"/>
                </a:lnTo>
                <a:lnTo>
                  <a:pt x="234" y="79"/>
                </a:lnTo>
                <a:lnTo>
                  <a:pt x="235" y="79"/>
                </a:lnTo>
                <a:lnTo>
                  <a:pt x="236" y="78"/>
                </a:lnTo>
                <a:lnTo>
                  <a:pt x="236" y="78"/>
                </a:lnTo>
                <a:lnTo>
                  <a:pt x="237" y="78"/>
                </a:lnTo>
                <a:lnTo>
                  <a:pt x="238" y="78"/>
                </a:lnTo>
                <a:lnTo>
                  <a:pt x="239" y="77"/>
                </a:lnTo>
                <a:lnTo>
                  <a:pt x="240" y="77"/>
                </a:lnTo>
                <a:lnTo>
                  <a:pt x="241" y="77"/>
                </a:lnTo>
                <a:lnTo>
                  <a:pt x="243" y="77"/>
                </a:lnTo>
                <a:lnTo>
                  <a:pt x="244" y="76"/>
                </a:lnTo>
                <a:lnTo>
                  <a:pt x="244" y="76"/>
                </a:lnTo>
                <a:lnTo>
                  <a:pt x="244" y="76"/>
                </a:lnTo>
                <a:lnTo>
                  <a:pt x="244" y="76"/>
                </a:lnTo>
                <a:lnTo>
                  <a:pt x="246" y="76"/>
                </a:lnTo>
                <a:lnTo>
                  <a:pt x="246" y="76"/>
                </a:lnTo>
                <a:lnTo>
                  <a:pt x="247" y="76"/>
                </a:lnTo>
                <a:lnTo>
                  <a:pt x="248" y="76"/>
                </a:lnTo>
                <a:lnTo>
                  <a:pt x="248" y="75"/>
                </a:lnTo>
                <a:lnTo>
                  <a:pt x="248" y="75"/>
                </a:lnTo>
                <a:lnTo>
                  <a:pt x="249" y="76"/>
                </a:lnTo>
                <a:lnTo>
                  <a:pt x="250" y="76"/>
                </a:lnTo>
                <a:lnTo>
                  <a:pt x="250" y="76"/>
                </a:lnTo>
                <a:lnTo>
                  <a:pt x="251" y="77"/>
                </a:lnTo>
                <a:lnTo>
                  <a:pt x="251" y="78"/>
                </a:lnTo>
                <a:lnTo>
                  <a:pt x="251" y="79"/>
                </a:lnTo>
                <a:lnTo>
                  <a:pt x="252" y="80"/>
                </a:lnTo>
                <a:lnTo>
                  <a:pt x="252" y="80"/>
                </a:lnTo>
                <a:lnTo>
                  <a:pt x="252" y="80"/>
                </a:lnTo>
                <a:lnTo>
                  <a:pt x="253" y="80"/>
                </a:lnTo>
                <a:lnTo>
                  <a:pt x="253" y="80"/>
                </a:lnTo>
                <a:lnTo>
                  <a:pt x="255" y="79"/>
                </a:lnTo>
                <a:lnTo>
                  <a:pt x="255" y="78"/>
                </a:lnTo>
                <a:lnTo>
                  <a:pt x="256" y="78"/>
                </a:lnTo>
                <a:lnTo>
                  <a:pt x="256" y="77"/>
                </a:lnTo>
                <a:lnTo>
                  <a:pt x="256" y="77"/>
                </a:lnTo>
                <a:lnTo>
                  <a:pt x="257" y="77"/>
                </a:lnTo>
                <a:lnTo>
                  <a:pt x="257" y="76"/>
                </a:lnTo>
                <a:lnTo>
                  <a:pt x="257" y="76"/>
                </a:lnTo>
                <a:lnTo>
                  <a:pt x="259" y="75"/>
                </a:lnTo>
                <a:lnTo>
                  <a:pt x="260" y="75"/>
                </a:lnTo>
                <a:lnTo>
                  <a:pt x="260" y="75"/>
                </a:lnTo>
                <a:lnTo>
                  <a:pt x="261" y="75"/>
                </a:lnTo>
                <a:lnTo>
                  <a:pt x="261" y="75"/>
                </a:lnTo>
                <a:lnTo>
                  <a:pt x="262" y="75"/>
                </a:lnTo>
                <a:lnTo>
                  <a:pt x="262" y="76"/>
                </a:lnTo>
                <a:lnTo>
                  <a:pt x="262" y="77"/>
                </a:lnTo>
                <a:lnTo>
                  <a:pt x="262" y="78"/>
                </a:lnTo>
                <a:lnTo>
                  <a:pt x="262" y="78"/>
                </a:lnTo>
                <a:lnTo>
                  <a:pt x="263" y="78"/>
                </a:lnTo>
                <a:lnTo>
                  <a:pt x="263" y="79"/>
                </a:lnTo>
                <a:lnTo>
                  <a:pt x="263" y="79"/>
                </a:lnTo>
                <a:lnTo>
                  <a:pt x="263" y="79"/>
                </a:lnTo>
                <a:lnTo>
                  <a:pt x="263" y="79"/>
                </a:lnTo>
                <a:lnTo>
                  <a:pt x="263" y="80"/>
                </a:lnTo>
                <a:lnTo>
                  <a:pt x="263" y="80"/>
                </a:lnTo>
                <a:lnTo>
                  <a:pt x="264" y="81"/>
                </a:lnTo>
                <a:lnTo>
                  <a:pt x="264" y="81"/>
                </a:lnTo>
                <a:lnTo>
                  <a:pt x="264" y="80"/>
                </a:lnTo>
                <a:lnTo>
                  <a:pt x="264" y="80"/>
                </a:lnTo>
                <a:lnTo>
                  <a:pt x="264" y="79"/>
                </a:lnTo>
                <a:lnTo>
                  <a:pt x="264" y="79"/>
                </a:lnTo>
                <a:lnTo>
                  <a:pt x="265" y="79"/>
                </a:lnTo>
                <a:lnTo>
                  <a:pt x="265" y="79"/>
                </a:lnTo>
                <a:lnTo>
                  <a:pt x="266" y="80"/>
                </a:lnTo>
                <a:lnTo>
                  <a:pt x="266" y="80"/>
                </a:lnTo>
                <a:lnTo>
                  <a:pt x="267" y="81"/>
                </a:lnTo>
                <a:lnTo>
                  <a:pt x="267" y="82"/>
                </a:lnTo>
                <a:lnTo>
                  <a:pt x="267" y="82"/>
                </a:lnTo>
                <a:lnTo>
                  <a:pt x="268" y="82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70" y="83"/>
                </a:lnTo>
                <a:lnTo>
                  <a:pt x="270" y="84"/>
                </a:lnTo>
                <a:lnTo>
                  <a:pt x="270" y="84"/>
                </a:lnTo>
                <a:lnTo>
                  <a:pt x="270" y="83"/>
                </a:lnTo>
                <a:lnTo>
                  <a:pt x="271" y="83"/>
                </a:lnTo>
                <a:lnTo>
                  <a:pt x="271" y="83"/>
                </a:lnTo>
                <a:lnTo>
                  <a:pt x="271" y="83"/>
                </a:lnTo>
                <a:lnTo>
                  <a:pt x="271" y="83"/>
                </a:lnTo>
                <a:lnTo>
                  <a:pt x="272" y="83"/>
                </a:lnTo>
                <a:lnTo>
                  <a:pt x="272" y="83"/>
                </a:lnTo>
                <a:lnTo>
                  <a:pt x="273" y="83"/>
                </a:lnTo>
                <a:lnTo>
                  <a:pt x="273" y="83"/>
                </a:lnTo>
                <a:lnTo>
                  <a:pt x="273" y="83"/>
                </a:lnTo>
                <a:lnTo>
                  <a:pt x="273" y="83"/>
                </a:lnTo>
                <a:lnTo>
                  <a:pt x="273" y="83"/>
                </a:lnTo>
                <a:lnTo>
                  <a:pt x="274" y="83"/>
                </a:lnTo>
                <a:lnTo>
                  <a:pt x="274" y="83"/>
                </a:lnTo>
                <a:lnTo>
                  <a:pt x="274" y="83"/>
                </a:lnTo>
                <a:lnTo>
                  <a:pt x="275" y="83"/>
                </a:lnTo>
                <a:lnTo>
                  <a:pt x="275" y="83"/>
                </a:lnTo>
                <a:lnTo>
                  <a:pt x="276" y="83"/>
                </a:lnTo>
                <a:lnTo>
                  <a:pt x="276" y="83"/>
                </a:lnTo>
                <a:lnTo>
                  <a:pt x="276" y="84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8" y="82"/>
                </a:lnTo>
                <a:lnTo>
                  <a:pt x="278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80" y="82"/>
                </a:lnTo>
                <a:lnTo>
                  <a:pt x="280" y="82"/>
                </a:lnTo>
                <a:lnTo>
                  <a:pt x="281" y="82"/>
                </a:lnTo>
                <a:lnTo>
                  <a:pt x="281" y="82"/>
                </a:lnTo>
                <a:lnTo>
                  <a:pt x="281" y="82"/>
                </a:lnTo>
                <a:lnTo>
                  <a:pt x="282" y="82"/>
                </a:lnTo>
                <a:lnTo>
                  <a:pt x="282" y="82"/>
                </a:lnTo>
                <a:lnTo>
                  <a:pt x="283" y="82"/>
                </a:lnTo>
                <a:lnTo>
                  <a:pt x="283" y="82"/>
                </a:lnTo>
                <a:lnTo>
                  <a:pt x="283" y="82"/>
                </a:lnTo>
                <a:lnTo>
                  <a:pt x="283" y="83"/>
                </a:lnTo>
                <a:lnTo>
                  <a:pt x="284" y="83"/>
                </a:lnTo>
                <a:lnTo>
                  <a:pt x="284" y="82"/>
                </a:lnTo>
                <a:lnTo>
                  <a:pt x="284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6" y="83"/>
                </a:lnTo>
                <a:lnTo>
                  <a:pt x="286" y="83"/>
                </a:lnTo>
                <a:lnTo>
                  <a:pt x="286" y="83"/>
                </a:lnTo>
                <a:lnTo>
                  <a:pt x="287" y="84"/>
                </a:lnTo>
                <a:lnTo>
                  <a:pt x="287" y="84"/>
                </a:lnTo>
                <a:lnTo>
                  <a:pt x="287" y="84"/>
                </a:lnTo>
                <a:lnTo>
                  <a:pt x="288" y="83"/>
                </a:lnTo>
                <a:lnTo>
                  <a:pt x="288" y="83"/>
                </a:lnTo>
                <a:lnTo>
                  <a:pt x="288" y="83"/>
                </a:lnTo>
                <a:lnTo>
                  <a:pt x="289" y="83"/>
                </a:lnTo>
                <a:lnTo>
                  <a:pt x="289" y="83"/>
                </a:lnTo>
                <a:lnTo>
                  <a:pt x="289" y="83"/>
                </a:lnTo>
                <a:lnTo>
                  <a:pt x="289" y="83"/>
                </a:lnTo>
                <a:lnTo>
                  <a:pt x="289" y="82"/>
                </a:lnTo>
                <a:lnTo>
                  <a:pt x="290" y="82"/>
                </a:lnTo>
                <a:lnTo>
                  <a:pt x="290" y="82"/>
                </a:lnTo>
                <a:lnTo>
                  <a:pt x="291" y="82"/>
                </a:lnTo>
                <a:lnTo>
                  <a:pt x="291" y="82"/>
                </a:lnTo>
                <a:lnTo>
                  <a:pt x="292" y="82"/>
                </a:lnTo>
                <a:lnTo>
                  <a:pt x="292" y="83"/>
                </a:lnTo>
                <a:lnTo>
                  <a:pt x="292" y="83"/>
                </a:lnTo>
                <a:lnTo>
                  <a:pt x="292" y="83"/>
                </a:lnTo>
                <a:lnTo>
                  <a:pt x="292" y="83"/>
                </a:lnTo>
                <a:lnTo>
                  <a:pt x="292" y="84"/>
                </a:lnTo>
                <a:lnTo>
                  <a:pt x="293" y="84"/>
                </a:lnTo>
                <a:lnTo>
                  <a:pt x="293" y="84"/>
                </a:lnTo>
                <a:lnTo>
                  <a:pt x="293" y="85"/>
                </a:lnTo>
                <a:lnTo>
                  <a:pt x="292" y="85"/>
                </a:lnTo>
                <a:lnTo>
                  <a:pt x="292" y="85"/>
                </a:lnTo>
                <a:lnTo>
                  <a:pt x="292" y="85"/>
                </a:lnTo>
                <a:lnTo>
                  <a:pt x="292" y="86"/>
                </a:lnTo>
                <a:lnTo>
                  <a:pt x="292" y="86"/>
                </a:lnTo>
                <a:lnTo>
                  <a:pt x="292" y="86"/>
                </a:lnTo>
                <a:lnTo>
                  <a:pt x="292" y="87"/>
                </a:lnTo>
                <a:lnTo>
                  <a:pt x="293" y="87"/>
                </a:lnTo>
                <a:lnTo>
                  <a:pt x="293" y="87"/>
                </a:lnTo>
                <a:lnTo>
                  <a:pt x="294" y="87"/>
                </a:lnTo>
                <a:lnTo>
                  <a:pt x="294" y="87"/>
                </a:lnTo>
                <a:lnTo>
                  <a:pt x="294" y="87"/>
                </a:lnTo>
                <a:lnTo>
                  <a:pt x="294" y="86"/>
                </a:lnTo>
                <a:lnTo>
                  <a:pt x="294" y="86"/>
                </a:lnTo>
                <a:lnTo>
                  <a:pt x="295" y="86"/>
                </a:lnTo>
                <a:lnTo>
                  <a:pt x="295" y="86"/>
                </a:lnTo>
                <a:lnTo>
                  <a:pt x="296" y="86"/>
                </a:lnTo>
                <a:lnTo>
                  <a:pt x="296" y="87"/>
                </a:lnTo>
                <a:lnTo>
                  <a:pt x="296" y="87"/>
                </a:lnTo>
                <a:lnTo>
                  <a:pt x="296" y="87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298" y="87"/>
                </a:lnTo>
                <a:lnTo>
                  <a:pt x="298" y="87"/>
                </a:lnTo>
                <a:lnTo>
                  <a:pt x="298" y="87"/>
                </a:lnTo>
                <a:lnTo>
                  <a:pt x="298" y="88"/>
                </a:lnTo>
                <a:lnTo>
                  <a:pt x="298" y="88"/>
                </a:lnTo>
                <a:lnTo>
                  <a:pt x="299" y="88"/>
                </a:lnTo>
                <a:lnTo>
                  <a:pt x="299" y="88"/>
                </a:lnTo>
                <a:lnTo>
                  <a:pt x="300" y="88"/>
                </a:lnTo>
                <a:lnTo>
                  <a:pt x="300" y="89"/>
                </a:lnTo>
                <a:lnTo>
                  <a:pt x="300" y="88"/>
                </a:lnTo>
                <a:lnTo>
                  <a:pt x="300" y="88"/>
                </a:lnTo>
                <a:lnTo>
                  <a:pt x="300" y="87"/>
                </a:lnTo>
                <a:lnTo>
                  <a:pt x="300" y="87"/>
                </a:lnTo>
                <a:lnTo>
                  <a:pt x="300" y="87"/>
                </a:lnTo>
                <a:lnTo>
                  <a:pt x="301" y="87"/>
                </a:lnTo>
                <a:lnTo>
                  <a:pt x="301" y="87"/>
                </a:lnTo>
                <a:lnTo>
                  <a:pt x="302" y="86"/>
                </a:lnTo>
                <a:lnTo>
                  <a:pt x="302" y="86"/>
                </a:lnTo>
                <a:lnTo>
                  <a:pt x="302" y="86"/>
                </a:lnTo>
                <a:lnTo>
                  <a:pt x="302" y="86"/>
                </a:lnTo>
                <a:lnTo>
                  <a:pt x="302" y="86"/>
                </a:lnTo>
                <a:lnTo>
                  <a:pt x="302" y="87"/>
                </a:lnTo>
                <a:lnTo>
                  <a:pt x="303" y="87"/>
                </a:lnTo>
                <a:lnTo>
                  <a:pt x="303" y="87"/>
                </a:lnTo>
                <a:lnTo>
                  <a:pt x="303" y="87"/>
                </a:lnTo>
                <a:lnTo>
                  <a:pt x="303" y="88"/>
                </a:lnTo>
                <a:lnTo>
                  <a:pt x="303" y="88"/>
                </a:lnTo>
                <a:lnTo>
                  <a:pt x="303" y="89"/>
                </a:lnTo>
                <a:lnTo>
                  <a:pt x="303" y="89"/>
                </a:lnTo>
                <a:lnTo>
                  <a:pt x="303" y="89"/>
                </a:lnTo>
                <a:lnTo>
                  <a:pt x="303" y="90"/>
                </a:lnTo>
                <a:lnTo>
                  <a:pt x="304" y="90"/>
                </a:lnTo>
                <a:lnTo>
                  <a:pt x="304" y="90"/>
                </a:lnTo>
                <a:lnTo>
                  <a:pt x="305" y="91"/>
                </a:lnTo>
                <a:lnTo>
                  <a:pt x="305" y="91"/>
                </a:lnTo>
                <a:lnTo>
                  <a:pt x="305" y="91"/>
                </a:lnTo>
                <a:lnTo>
                  <a:pt x="305" y="92"/>
                </a:lnTo>
                <a:lnTo>
                  <a:pt x="305" y="92"/>
                </a:lnTo>
                <a:lnTo>
                  <a:pt x="306" y="92"/>
                </a:lnTo>
                <a:lnTo>
                  <a:pt x="306" y="92"/>
                </a:lnTo>
                <a:lnTo>
                  <a:pt x="306" y="92"/>
                </a:lnTo>
                <a:lnTo>
                  <a:pt x="306" y="92"/>
                </a:lnTo>
                <a:lnTo>
                  <a:pt x="306" y="92"/>
                </a:lnTo>
                <a:lnTo>
                  <a:pt x="306" y="92"/>
                </a:lnTo>
                <a:lnTo>
                  <a:pt x="307" y="92"/>
                </a:lnTo>
                <a:lnTo>
                  <a:pt x="307" y="93"/>
                </a:lnTo>
                <a:lnTo>
                  <a:pt x="307" y="93"/>
                </a:lnTo>
                <a:lnTo>
                  <a:pt x="307" y="93"/>
                </a:lnTo>
                <a:lnTo>
                  <a:pt x="308" y="93"/>
                </a:lnTo>
                <a:lnTo>
                  <a:pt x="308" y="93"/>
                </a:lnTo>
                <a:lnTo>
                  <a:pt x="308" y="93"/>
                </a:lnTo>
                <a:lnTo>
                  <a:pt x="308" y="94"/>
                </a:lnTo>
                <a:lnTo>
                  <a:pt x="308" y="94"/>
                </a:lnTo>
                <a:lnTo>
                  <a:pt x="308" y="94"/>
                </a:lnTo>
                <a:lnTo>
                  <a:pt x="308" y="95"/>
                </a:lnTo>
                <a:lnTo>
                  <a:pt x="308" y="95"/>
                </a:lnTo>
                <a:lnTo>
                  <a:pt x="308" y="95"/>
                </a:lnTo>
                <a:lnTo>
                  <a:pt x="309" y="95"/>
                </a:lnTo>
                <a:lnTo>
                  <a:pt x="309" y="95"/>
                </a:lnTo>
                <a:lnTo>
                  <a:pt x="309" y="95"/>
                </a:lnTo>
                <a:lnTo>
                  <a:pt x="309" y="95"/>
                </a:lnTo>
                <a:lnTo>
                  <a:pt x="310" y="95"/>
                </a:lnTo>
                <a:lnTo>
                  <a:pt x="310" y="94"/>
                </a:lnTo>
                <a:lnTo>
                  <a:pt x="310" y="94"/>
                </a:lnTo>
                <a:lnTo>
                  <a:pt x="310" y="94"/>
                </a:lnTo>
                <a:lnTo>
                  <a:pt x="310" y="95"/>
                </a:lnTo>
                <a:lnTo>
                  <a:pt x="310" y="95"/>
                </a:lnTo>
                <a:lnTo>
                  <a:pt x="311" y="95"/>
                </a:lnTo>
                <a:lnTo>
                  <a:pt x="311" y="95"/>
                </a:lnTo>
                <a:lnTo>
                  <a:pt x="310" y="96"/>
                </a:lnTo>
                <a:lnTo>
                  <a:pt x="310" y="96"/>
                </a:lnTo>
                <a:lnTo>
                  <a:pt x="310" y="97"/>
                </a:lnTo>
                <a:lnTo>
                  <a:pt x="310" y="97"/>
                </a:lnTo>
                <a:lnTo>
                  <a:pt x="311" y="97"/>
                </a:lnTo>
                <a:lnTo>
                  <a:pt x="311" y="98"/>
                </a:lnTo>
                <a:lnTo>
                  <a:pt x="310" y="98"/>
                </a:lnTo>
                <a:lnTo>
                  <a:pt x="311" y="98"/>
                </a:lnTo>
                <a:lnTo>
                  <a:pt x="311" y="98"/>
                </a:lnTo>
                <a:lnTo>
                  <a:pt x="312" y="98"/>
                </a:lnTo>
                <a:lnTo>
                  <a:pt x="312" y="98"/>
                </a:lnTo>
                <a:lnTo>
                  <a:pt x="313" y="98"/>
                </a:lnTo>
                <a:lnTo>
                  <a:pt x="313" y="97"/>
                </a:lnTo>
                <a:lnTo>
                  <a:pt x="314" y="97"/>
                </a:lnTo>
                <a:lnTo>
                  <a:pt x="314" y="97"/>
                </a:lnTo>
                <a:lnTo>
                  <a:pt x="314" y="97"/>
                </a:lnTo>
                <a:lnTo>
                  <a:pt x="314" y="97"/>
                </a:lnTo>
                <a:lnTo>
                  <a:pt x="314" y="96"/>
                </a:lnTo>
                <a:lnTo>
                  <a:pt x="315" y="96"/>
                </a:lnTo>
                <a:lnTo>
                  <a:pt x="315" y="96"/>
                </a:lnTo>
                <a:lnTo>
                  <a:pt x="316" y="96"/>
                </a:lnTo>
                <a:lnTo>
                  <a:pt x="316" y="96"/>
                </a:lnTo>
                <a:lnTo>
                  <a:pt x="316" y="96"/>
                </a:lnTo>
                <a:lnTo>
                  <a:pt x="316" y="95"/>
                </a:lnTo>
                <a:lnTo>
                  <a:pt x="317" y="95"/>
                </a:lnTo>
                <a:lnTo>
                  <a:pt x="317" y="95"/>
                </a:lnTo>
                <a:lnTo>
                  <a:pt x="317" y="96"/>
                </a:lnTo>
                <a:lnTo>
                  <a:pt x="318" y="96"/>
                </a:lnTo>
                <a:lnTo>
                  <a:pt x="318" y="96"/>
                </a:lnTo>
                <a:lnTo>
                  <a:pt x="319" y="96"/>
                </a:lnTo>
                <a:lnTo>
                  <a:pt x="319" y="96"/>
                </a:lnTo>
                <a:lnTo>
                  <a:pt x="319" y="96"/>
                </a:lnTo>
                <a:lnTo>
                  <a:pt x="319" y="96"/>
                </a:lnTo>
                <a:lnTo>
                  <a:pt x="320" y="96"/>
                </a:lnTo>
                <a:lnTo>
                  <a:pt x="320" y="96"/>
                </a:lnTo>
                <a:lnTo>
                  <a:pt x="320" y="95"/>
                </a:lnTo>
                <a:lnTo>
                  <a:pt x="321" y="95"/>
                </a:lnTo>
                <a:lnTo>
                  <a:pt x="321" y="95"/>
                </a:lnTo>
                <a:lnTo>
                  <a:pt x="321" y="95"/>
                </a:lnTo>
                <a:lnTo>
                  <a:pt x="322" y="95"/>
                </a:lnTo>
                <a:lnTo>
                  <a:pt x="322" y="95"/>
                </a:lnTo>
                <a:lnTo>
                  <a:pt x="323" y="95"/>
                </a:lnTo>
                <a:lnTo>
                  <a:pt x="323" y="95"/>
                </a:lnTo>
                <a:lnTo>
                  <a:pt x="323" y="95"/>
                </a:lnTo>
                <a:lnTo>
                  <a:pt x="324" y="95"/>
                </a:lnTo>
                <a:lnTo>
                  <a:pt x="324" y="95"/>
                </a:lnTo>
                <a:lnTo>
                  <a:pt x="324" y="95"/>
                </a:lnTo>
                <a:lnTo>
                  <a:pt x="324" y="95"/>
                </a:lnTo>
                <a:lnTo>
                  <a:pt x="324" y="94"/>
                </a:lnTo>
                <a:lnTo>
                  <a:pt x="324" y="94"/>
                </a:lnTo>
                <a:lnTo>
                  <a:pt x="324" y="94"/>
                </a:lnTo>
                <a:lnTo>
                  <a:pt x="324" y="93"/>
                </a:lnTo>
                <a:lnTo>
                  <a:pt x="324" y="93"/>
                </a:lnTo>
                <a:lnTo>
                  <a:pt x="324" y="93"/>
                </a:lnTo>
                <a:lnTo>
                  <a:pt x="324" y="92"/>
                </a:lnTo>
                <a:lnTo>
                  <a:pt x="324" y="92"/>
                </a:lnTo>
                <a:lnTo>
                  <a:pt x="324" y="91"/>
                </a:lnTo>
                <a:lnTo>
                  <a:pt x="324" y="91"/>
                </a:lnTo>
                <a:lnTo>
                  <a:pt x="325" y="91"/>
                </a:lnTo>
                <a:lnTo>
                  <a:pt x="325" y="91"/>
                </a:lnTo>
                <a:lnTo>
                  <a:pt x="324" y="91"/>
                </a:lnTo>
                <a:lnTo>
                  <a:pt x="324" y="90"/>
                </a:lnTo>
                <a:lnTo>
                  <a:pt x="324" y="90"/>
                </a:lnTo>
                <a:lnTo>
                  <a:pt x="324" y="89"/>
                </a:lnTo>
                <a:lnTo>
                  <a:pt x="323" y="89"/>
                </a:lnTo>
                <a:lnTo>
                  <a:pt x="324" y="89"/>
                </a:lnTo>
                <a:lnTo>
                  <a:pt x="324" y="90"/>
                </a:lnTo>
                <a:lnTo>
                  <a:pt x="325" y="90"/>
                </a:lnTo>
                <a:lnTo>
                  <a:pt x="325" y="90"/>
                </a:lnTo>
                <a:lnTo>
                  <a:pt x="326" y="91"/>
                </a:lnTo>
                <a:lnTo>
                  <a:pt x="326" y="91"/>
                </a:lnTo>
                <a:lnTo>
                  <a:pt x="326" y="91"/>
                </a:lnTo>
                <a:lnTo>
                  <a:pt x="326" y="92"/>
                </a:lnTo>
                <a:lnTo>
                  <a:pt x="327" y="92"/>
                </a:lnTo>
                <a:lnTo>
                  <a:pt x="327" y="93"/>
                </a:lnTo>
                <a:lnTo>
                  <a:pt x="327" y="93"/>
                </a:lnTo>
                <a:lnTo>
                  <a:pt x="327" y="93"/>
                </a:lnTo>
                <a:lnTo>
                  <a:pt x="327" y="93"/>
                </a:lnTo>
                <a:lnTo>
                  <a:pt x="328" y="93"/>
                </a:lnTo>
                <a:lnTo>
                  <a:pt x="328" y="93"/>
                </a:lnTo>
                <a:lnTo>
                  <a:pt x="327" y="93"/>
                </a:lnTo>
                <a:lnTo>
                  <a:pt x="327" y="92"/>
                </a:lnTo>
                <a:lnTo>
                  <a:pt x="327" y="92"/>
                </a:lnTo>
                <a:lnTo>
                  <a:pt x="327" y="92"/>
                </a:lnTo>
                <a:lnTo>
                  <a:pt x="327" y="91"/>
                </a:lnTo>
                <a:lnTo>
                  <a:pt x="327" y="91"/>
                </a:lnTo>
                <a:lnTo>
                  <a:pt x="328" y="91"/>
                </a:lnTo>
                <a:lnTo>
                  <a:pt x="328" y="91"/>
                </a:lnTo>
                <a:lnTo>
                  <a:pt x="329" y="91"/>
                </a:lnTo>
                <a:lnTo>
                  <a:pt x="329" y="92"/>
                </a:lnTo>
                <a:lnTo>
                  <a:pt x="330" y="92"/>
                </a:lnTo>
                <a:lnTo>
                  <a:pt x="330" y="92"/>
                </a:lnTo>
                <a:lnTo>
                  <a:pt x="331" y="92"/>
                </a:lnTo>
                <a:lnTo>
                  <a:pt x="331" y="92"/>
                </a:lnTo>
                <a:lnTo>
                  <a:pt x="331" y="93"/>
                </a:lnTo>
                <a:lnTo>
                  <a:pt x="332" y="93"/>
                </a:lnTo>
                <a:lnTo>
                  <a:pt x="333" y="93"/>
                </a:lnTo>
                <a:lnTo>
                  <a:pt x="334" y="92"/>
                </a:lnTo>
                <a:lnTo>
                  <a:pt x="335" y="91"/>
                </a:lnTo>
                <a:lnTo>
                  <a:pt x="336" y="91"/>
                </a:lnTo>
                <a:lnTo>
                  <a:pt x="337" y="91"/>
                </a:lnTo>
                <a:lnTo>
                  <a:pt x="337" y="92"/>
                </a:lnTo>
                <a:lnTo>
                  <a:pt x="338" y="92"/>
                </a:lnTo>
                <a:lnTo>
                  <a:pt x="338" y="91"/>
                </a:lnTo>
                <a:lnTo>
                  <a:pt x="339" y="91"/>
                </a:lnTo>
                <a:lnTo>
                  <a:pt x="339" y="91"/>
                </a:lnTo>
                <a:lnTo>
                  <a:pt x="339" y="91"/>
                </a:lnTo>
                <a:lnTo>
                  <a:pt x="340" y="91"/>
                </a:lnTo>
                <a:lnTo>
                  <a:pt x="340" y="91"/>
                </a:lnTo>
                <a:lnTo>
                  <a:pt x="341" y="91"/>
                </a:lnTo>
                <a:lnTo>
                  <a:pt x="343" y="93"/>
                </a:lnTo>
                <a:lnTo>
                  <a:pt x="343" y="93"/>
                </a:lnTo>
                <a:lnTo>
                  <a:pt x="344" y="94"/>
                </a:lnTo>
                <a:lnTo>
                  <a:pt x="344" y="94"/>
                </a:lnTo>
                <a:lnTo>
                  <a:pt x="346" y="95"/>
                </a:lnTo>
                <a:lnTo>
                  <a:pt x="346" y="95"/>
                </a:lnTo>
                <a:lnTo>
                  <a:pt x="347" y="100"/>
                </a:lnTo>
                <a:lnTo>
                  <a:pt x="348" y="101"/>
                </a:lnTo>
                <a:lnTo>
                  <a:pt x="348" y="103"/>
                </a:lnTo>
                <a:lnTo>
                  <a:pt x="349" y="104"/>
                </a:lnTo>
                <a:lnTo>
                  <a:pt x="350" y="104"/>
                </a:lnTo>
                <a:lnTo>
                  <a:pt x="350" y="105"/>
                </a:lnTo>
                <a:lnTo>
                  <a:pt x="350" y="107"/>
                </a:lnTo>
                <a:lnTo>
                  <a:pt x="350" y="107"/>
                </a:lnTo>
                <a:lnTo>
                  <a:pt x="350" y="107"/>
                </a:lnTo>
                <a:lnTo>
                  <a:pt x="350" y="108"/>
                </a:lnTo>
                <a:lnTo>
                  <a:pt x="350" y="108"/>
                </a:lnTo>
                <a:lnTo>
                  <a:pt x="350" y="108"/>
                </a:lnTo>
                <a:lnTo>
                  <a:pt x="350" y="109"/>
                </a:lnTo>
                <a:lnTo>
                  <a:pt x="350" y="109"/>
                </a:lnTo>
                <a:lnTo>
                  <a:pt x="350" y="110"/>
                </a:lnTo>
                <a:lnTo>
                  <a:pt x="350" y="110"/>
                </a:lnTo>
                <a:lnTo>
                  <a:pt x="350" y="110"/>
                </a:lnTo>
                <a:lnTo>
                  <a:pt x="351" y="111"/>
                </a:lnTo>
                <a:lnTo>
                  <a:pt x="351" y="111"/>
                </a:lnTo>
                <a:lnTo>
                  <a:pt x="352" y="111"/>
                </a:lnTo>
                <a:lnTo>
                  <a:pt x="352" y="111"/>
                </a:lnTo>
                <a:lnTo>
                  <a:pt x="352" y="111"/>
                </a:lnTo>
                <a:lnTo>
                  <a:pt x="352" y="111"/>
                </a:lnTo>
                <a:lnTo>
                  <a:pt x="353" y="112"/>
                </a:lnTo>
                <a:lnTo>
                  <a:pt x="353" y="112"/>
                </a:lnTo>
                <a:lnTo>
                  <a:pt x="354" y="112"/>
                </a:lnTo>
                <a:lnTo>
                  <a:pt x="354" y="112"/>
                </a:lnTo>
                <a:lnTo>
                  <a:pt x="355" y="112"/>
                </a:lnTo>
                <a:lnTo>
                  <a:pt x="355" y="112"/>
                </a:lnTo>
                <a:lnTo>
                  <a:pt x="356" y="112"/>
                </a:lnTo>
                <a:lnTo>
                  <a:pt x="356" y="112"/>
                </a:lnTo>
                <a:lnTo>
                  <a:pt x="356" y="112"/>
                </a:lnTo>
                <a:lnTo>
                  <a:pt x="357" y="112"/>
                </a:lnTo>
                <a:lnTo>
                  <a:pt x="357" y="112"/>
                </a:lnTo>
                <a:lnTo>
                  <a:pt x="358" y="112"/>
                </a:lnTo>
                <a:lnTo>
                  <a:pt x="358" y="112"/>
                </a:lnTo>
                <a:lnTo>
                  <a:pt x="358" y="112"/>
                </a:lnTo>
                <a:lnTo>
                  <a:pt x="357" y="112"/>
                </a:lnTo>
                <a:lnTo>
                  <a:pt x="357" y="113"/>
                </a:lnTo>
                <a:lnTo>
                  <a:pt x="357" y="113"/>
                </a:lnTo>
                <a:lnTo>
                  <a:pt x="356" y="113"/>
                </a:lnTo>
                <a:lnTo>
                  <a:pt x="356" y="114"/>
                </a:lnTo>
                <a:lnTo>
                  <a:pt x="356" y="114"/>
                </a:lnTo>
                <a:lnTo>
                  <a:pt x="356" y="114"/>
                </a:lnTo>
                <a:lnTo>
                  <a:pt x="355" y="115"/>
                </a:lnTo>
                <a:lnTo>
                  <a:pt x="355" y="115"/>
                </a:lnTo>
                <a:lnTo>
                  <a:pt x="355" y="115"/>
                </a:lnTo>
                <a:lnTo>
                  <a:pt x="355" y="116"/>
                </a:lnTo>
                <a:lnTo>
                  <a:pt x="355" y="116"/>
                </a:lnTo>
                <a:lnTo>
                  <a:pt x="354" y="116"/>
                </a:lnTo>
                <a:lnTo>
                  <a:pt x="354" y="116"/>
                </a:lnTo>
                <a:lnTo>
                  <a:pt x="353" y="116"/>
                </a:lnTo>
                <a:lnTo>
                  <a:pt x="353" y="117"/>
                </a:lnTo>
                <a:lnTo>
                  <a:pt x="353" y="117"/>
                </a:lnTo>
                <a:lnTo>
                  <a:pt x="353" y="117"/>
                </a:lnTo>
                <a:lnTo>
                  <a:pt x="352" y="117"/>
                </a:lnTo>
                <a:lnTo>
                  <a:pt x="352" y="118"/>
                </a:lnTo>
                <a:lnTo>
                  <a:pt x="351" y="118"/>
                </a:lnTo>
                <a:lnTo>
                  <a:pt x="351" y="118"/>
                </a:lnTo>
                <a:lnTo>
                  <a:pt x="350" y="118"/>
                </a:lnTo>
                <a:lnTo>
                  <a:pt x="350" y="118"/>
                </a:lnTo>
                <a:lnTo>
                  <a:pt x="349" y="118"/>
                </a:lnTo>
                <a:lnTo>
                  <a:pt x="349" y="118"/>
                </a:lnTo>
                <a:lnTo>
                  <a:pt x="348" y="118"/>
                </a:lnTo>
                <a:lnTo>
                  <a:pt x="348" y="118"/>
                </a:lnTo>
                <a:lnTo>
                  <a:pt x="348" y="118"/>
                </a:lnTo>
                <a:lnTo>
                  <a:pt x="348" y="118"/>
                </a:lnTo>
                <a:lnTo>
                  <a:pt x="348" y="119"/>
                </a:lnTo>
                <a:lnTo>
                  <a:pt x="347" y="119"/>
                </a:lnTo>
                <a:lnTo>
                  <a:pt x="347" y="119"/>
                </a:lnTo>
                <a:lnTo>
                  <a:pt x="346" y="119"/>
                </a:lnTo>
                <a:lnTo>
                  <a:pt x="346" y="119"/>
                </a:lnTo>
                <a:lnTo>
                  <a:pt x="345" y="119"/>
                </a:lnTo>
                <a:lnTo>
                  <a:pt x="345" y="119"/>
                </a:lnTo>
                <a:lnTo>
                  <a:pt x="345" y="119"/>
                </a:lnTo>
                <a:lnTo>
                  <a:pt x="344" y="120"/>
                </a:lnTo>
                <a:lnTo>
                  <a:pt x="344" y="120"/>
                </a:lnTo>
                <a:lnTo>
                  <a:pt x="344" y="120"/>
                </a:lnTo>
                <a:lnTo>
                  <a:pt x="344" y="120"/>
                </a:lnTo>
                <a:lnTo>
                  <a:pt x="343" y="121"/>
                </a:lnTo>
                <a:lnTo>
                  <a:pt x="343" y="121"/>
                </a:lnTo>
                <a:lnTo>
                  <a:pt x="342" y="121"/>
                </a:lnTo>
                <a:lnTo>
                  <a:pt x="342" y="121"/>
                </a:lnTo>
                <a:lnTo>
                  <a:pt x="341" y="121"/>
                </a:lnTo>
                <a:lnTo>
                  <a:pt x="341" y="121"/>
                </a:lnTo>
                <a:lnTo>
                  <a:pt x="341" y="121"/>
                </a:lnTo>
                <a:lnTo>
                  <a:pt x="340" y="121"/>
                </a:lnTo>
                <a:lnTo>
                  <a:pt x="340" y="121"/>
                </a:lnTo>
                <a:lnTo>
                  <a:pt x="340" y="121"/>
                </a:lnTo>
                <a:lnTo>
                  <a:pt x="339" y="121"/>
                </a:lnTo>
                <a:lnTo>
                  <a:pt x="339" y="122"/>
                </a:lnTo>
                <a:lnTo>
                  <a:pt x="339" y="122"/>
                </a:lnTo>
                <a:lnTo>
                  <a:pt x="339" y="122"/>
                </a:lnTo>
                <a:lnTo>
                  <a:pt x="339" y="122"/>
                </a:lnTo>
                <a:lnTo>
                  <a:pt x="339" y="123"/>
                </a:lnTo>
                <a:lnTo>
                  <a:pt x="338" y="123"/>
                </a:lnTo>
                <a:lnTo>
                  <a:pt x="338" y="123"/>
                </a:lnTo>
                <a:lnTo>
                  <a:pt x="338" y="124"/>
                </a:lnTo>
                <a:lnTo>
                  <a:pt x="338" y="124"/>
                </a:lnTo>
                <a:lnTo>
                  <a:pt x="338" y="125"/>
                </a:lnTo>
                <a:lnTo>
                  <a:pt x="338" y="125"/>
                </a:lnTo>
                <a:lnTo>
                  <a:pt x="337" y="125"/>
                </a:lnTo>
                <a:lnTo>
                  <a:pt x="337" y="125"/>
                </a:lnTo>
                <a:lnTo>
                  <a:pt x="337" y="125"/>
                </a:lnTo>
                <a:lnTo>
                  <a:pt x="337" y="125"/>
                </a:lnTo>
                <a:lnTo>
                  <a:pt x="337" y="126"/>
                </a:lnTo>
                <a:lnTo>
                  <a:pt x="336" y="126"/>
                </a:lnTo>
                <a:lnTo>
                  <a:pt x="336" y="127"/>
                </a:lnTo>
                <a:lnTo>
                  <a:pt x="336" y="127"/>
                </a:lnTo>
                <a:lnTo>
                  <a:pt x="336" y="127"/>
                </a:lnTo>
                <a:lnTo>
                  <a:pt x="335" y="127"/>
                </a:lnTo>
                <a:lnTo>
                  <a:pt x="335" y="128"/>
                </a:lnTo>
                <a:lnTo>
                  <a:pt x="335" y="128"/>
                </a:lnTo>
                <a:lnTo>
                  <a:pt x="335" y="128"/>
                </a:lnTo>
                <a:lnTo>
                  <a:pt x="335" y="128"/>
                </a:lnTo>
                <a:lnTo>
                  <a:pt x="335" y="129"/>
                </a:lnTo>
                <a:lnTo>
                  <a:pt x="334" y="129"/>
                </a:lnTo>
                <a:lnTo>
                  <a:pt x="334" y="129"/>
                </a:lnTo>
                <a:lnTo>
                  <a:pt x="334" y="129"/>
                </a:lnTo>
                <a:lnTo>
                  <a:pt x="333" y="130"/>
                </a:lnTo>
                <a:lnTo>
                  <a:pt x="333" y="130"/>
                </a:lnTo>
                <a:lnTo>
                  <a:pt x="333" y="130"/>
                </a:lnTo>
                <a:lnTo>
                  <a:pt x="333" y="131"/>
                </a:lnTo>
                <a:lnTo>
                  <a:pt x="333" y="131"/>
                </a:lnTo>
                <a:lnTo>
                  <a:pt x="333" y="131"/>
                </a:lnTo>
                <a:lnTo>
                  <a:pt x="333" y="132"/>
                </a:lnTo>
                <a:lnTo>
                  <a:pt x="333" y="132"/>
                </a:lnTo>
                <a:lnTo>
                  <a:pt x="333" y="132"/>
                </a:lnTo>
                <a:lnTo>
                  <a:pt x="333" y="133"/>
                </a:lnTo>
                <a:lnTo>
                  <a:pt x="333" y="133"/>
                </a:lnTo>
                <a:lnTo>
                  <a:pt x="333" y="133"/>
                </a:lnTo>
                <a:lnTo>
                  <a:pt x="333" y="133"/>
                </a:lnTo>
                <a:lnTo>
                  <a:pt x="332" y="133"/>
                </a:lnTo>
                <a:lnTo>
                  <a:pt x="332" y="134"/>
                </a:lnTo>
                <a:lnTo>
                  <a:pt x="332" y="134"/>
                </a:lnTo>
                <a:lnTo>
                  <a:pt x="332" y="135"/>
                </a:lnTo>
                <a:lnTo>
                  <a:pt x="332" y="135"/>
                </a:lnTo>
                <a:lnTo>
                  <a:pt x="332" y="136"/>
                </a:lnTo>
                <a:lnTo>
                  <a:pt x="332" y="136"/>
                </a:lnTo>
                <a:lnTo>
                  <a:pt x="332" y="136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2" y="138"/>
                </a:lnTo>
                <a:lnTo>
                  <a:pt x="331" y="138"/>
                </a:lnTo>
                <a:lnTo>
                  <a:pt x="331" y="138"/>
                </a:lnTo>
                <a:lnTo>
                  <a:pt x="331" y="138"/>
                </a:lnTo>
                <a:lnTo>
                  <a:pt x="331" y="139"/>
                </a:lnTo>
                <a:lnTo>
                  <a:pt x="331" y="139"/>
                </a:lnTo>
                <a:lnTo>
                  <a:pt x="331" y="139"/>
                </a:lnTo>
                <a:lnTo>
                  <a:pt x="331" y="140"/>
                </a:lnTo>
                <a:lnTo>
                  <a:pt x="331" y="140"/>
                </a:lnTo>
                <a:lnTo>
                  <a:pt x="331" y="141"/>
                </a:lnTo>
                <a:lnTo>
                  <a:pt x="331" y="141"/>
                </a:lnTo>
                <a:lnTo>
                  <a:pt x="331" y="141"/>
                </a:lnTo>
                <a:lnTo>
                  <a:pt x="331" y="142"/>
                </a:lnTo>
                <a:lnTo>
                  <a:pt x="330" y="142"/>
                </a:lnTo>
                <a:lnTo>
                  <a:pt x="330" y="143"/>
                </a:lnTo>
                <a:lnTo>
                  <a:pt x="330" y="143"/>
                </a:lnTo>
                <a:lnTo>
                  <a:pt x="330" y="143"/>
                </a:lnTo>
                <a:lnTo>
                  <a:pt x="329" y="142"/>
                </a:lnTo>
                <a:lnTo>
                  <a:pt x="329" y="142"/>
                </a:lnTo>
                <a:lnTo>
                  <a:pt x="329" y="141"/>
                </a:lnTo>
                <a:lnTo>
                  <a:pt x="329" y="141"/>
                </a:lnTo>
                <a:lnTo>
                  <a:pt x="328" y="141"/>
                </a:lnTo>
                <a:lnTo>
                  <a:pt x="328" y="141"/>
                </a:lnTo>
                <a:lnTo>
                  <a:pt x="328" y="141"/>
                </a:lnTo>
                <a:lnTo>
                  <a:pt x="327" y="141"/>
                </a:lnTo>
                <a:lnTo>
                  <a:pt x="327" y="142"/>
                </a:lnTo>
                <a:lnTo>
                  <a:pt x="328" y="142"/>
                </a:lnTo>
                <a:lnTo>
                  <a:pt x="327" y="142"/>
                </a:lnTo>
                <a:lnTo>
                  <a:pt x="327" y="142"/>
                </a:lnTo>
                <a:lnTo>
                  <a:pt x="327" y="142"/>
                </a:lnTo>
                <a:lnTo>
                  <a:pt x="327" y="143"/>
                </a:lnTo>
                <a:lnTo>
                  <a:pt x="327" y="143"/>
                </a:lnTo>
                <a:lnTo>
                  <a:pt x="327" y="144"/>
                </a:lnTo>
                <a:lnTo>
                  <a:pt x="327" y="144"/>
                </a:lnTo>
                <a:lnTo>
                  <a:pt x="326" y="144"/>
                </a:lnTo>
                <a:lnTo>
                  <a:pt x="326" y="143"/>
                </a:lnTo>
                <a:lnTo>
                  <a:pt x="326" y="143"/>
                </a:lnTo>
                <a:lnTo>
                  <a:pt x="326" y="144"/>
                </a:lnTo>
                <a:lnTo>
                  <a:pt x="326" y="144"/>
                </a:lnTo>
                <a:lnTo>
                  <a:pt x="325" y="144"/>
                </a:lnTo>
                <a:lnTo>
                  <a:pt x="325" y="144"/>
                </a:lnTo>
                <a:lnTo>
                  <a:pt x="324" y="145"/>
                </a:lnTo>
                <a:lnTo>
                  <a:pt x="324" y="145"/>
                </a:lnTo>
                <a:lnTo>
                  <a:pt x="324" y="145"/>
                </a:lnTo>
                <a:lnTo>
                  <a:pt x="323" y="146"/>
                </a:lnTo>
                <a:lnTo>
                  <a:pt x="323" y="146"/>
                </a:lnTo>
                <a:lnTo>
                  <a:pt x="323" y="147"/>
                </a:lnTo>
                <a:lnTo>
                  <a:pt x="322" y="149"/>
                </a:lnTo>
                <a:lnTo>
                  <a:pt x="322" y="149"/>
                </a:lnTo>
                <a:lnTo>
                  <a:pt x="322" y="150"/>
                </a:lnTo>
                <a:lnTo>
                  <a:pt x="322" y="150"/>
                </a:lnTo>
                <a:lnTo>
                  <a:pt x="322" y="150"/>
                </a:lnTo>
                <a:lnTo>
                  <a:pt x="321" y="150"/>
                </a:lnTo>
                <a:lnTo>
                  <a:pt x="321" y="150"/>
                </a:lnTo>
                <a:lnTo>
                  <a:pt x="320" y="150"/>
                </a:lnTo>
                <a:lnTo>
                  <a:pt x="320" y="150"/>
                </a:lnTo>
                <a:lnTo>
                  <a:pt x="321" y="150"/>
                </a:lnTo>
                <a:lnTo>
                  <a:pt x="321" y="151"/>
                </a:lnTo>
                <a:lnTo>
                  <a:pt x="321" y="152"/>
                </a:lnTo>
                <a:lnTo>
                  <a:pt x="321" y="152"/>
                </a:lnTo>
                <a:lnTo>
                  <a:pt x="320" y="152"/>
                </a:lnTo>
                <a:lnTo>
                  <a:pt x="320" y="153"/>
                </a:lnTo>
                <a:lnTo>
                  <a:pt x="320" y="153"/>
                </a:lnTo>
                <a:lnTo>
                  <a:pt x="320" y="154"/>
                </a:lnTo>
                <a:lnTo>
                  <a:pt x="320" y="154"/>
                </a:lnTo>
                <a:lnTo>
                  <a:pt x="320" y="154"/>
                </a:lnTo>
                <a:lnTo>
                  <a:pt x="319" y="154"/>
                </a:lnTo>
                <a:lnTo>
                  <a:pt x="319" y="155"/>
                </a:lnTo>
                <a:lnTo>
                  <a:pt x="319" y="154"/>
                </a:lnTo>
                <a:lnTo>
                  <a:pt x="319" y="154"/>
                </a:lnTo>
                <a:lnTo>
                  <a:pt x="318" y="154"/>
                </a:lnTo>
                <a:lnTo>
                  <a:pt x="318" y="154"/>
                </a:lnTo>
                <a:lnTo>
                  <a:pt x="318" y="155"/>
                </a:lnTo>
                <a:lnTo>
                  <a:pt x="318" y="155"/>
                </a:lnTo>
                <a:lnTo>
                  <a:pt x="318" y="155"/>
                </a:lnTo>
                <a:lnTo>
                  <a:pt x="317" y="155"/>
                </a:lnTo>
                <a:lnTo>
                  <a:pt x="317" y="155"/>
                </a:lnTo>
                <a:lnTo>
                  <a:pt x="316" y="155"/>
                </a:lnTo>
                <a:lnTo>
                  <a:pt x="316" y="156"/>
                </a:lnTo>
                <a:lnTo>
                  <a:pt x="316" y="156"/>
                </a:lnTo>
                <a:lnTo>
                  <a:pt x="316" y="156"/>
                </a:lnTo>
                <a:lnTo>
                  <a:pt x="316" y="157"/>
                </a:lnTo>
                <a:lnTo>
                  <a:pt x="316" y="157"/>
                </a:lnTo>
                <a:lnTo>
                  <a:pt x="316" y="157"/>
                </a:lnTo>
                <a:lnTo>
                  <a:pt x="316" y="158"/>
                </a:lnTo>
                <a:lnTo>
                  <a:pt x="316" y="158"/>
                </a:lnTo>
                <a:lnTo>
                  <a:pt x="315" y="158"/>
                </a:lnTo>
                <a:lnTo>
                  <a:pt x="315" y="158"/>
                </a:lnTo>
                <a:lnTo>
                  <a:pt x="314" y="158"/>
                </a:lnTo>
                <a:lnTo>
                  <a:pt x="314" y="158"/>
                </a:lnTo>
                <a:lnTo>
                  <a:pt x="314" y="157"/>
                </a:lnTo>
                <a:lnTo>
                  <a:pt x="314" y="157"/>
                </a:lnTo>
                <a:lnTo>
                  <a:pt x="313" y="157"/>
                </a:lnTo>
                <a:lnTo>
                  <a:pt x="313" y="157"/>
                </a:lnTo>
                <a:lnTo>
                  <a:pt x="313" y="158"/>
                </a:lnTo>
                <a:lnTo>
                  <a:pt x="312" y="158"/>
                </a:lnTo>
                <a:lnTo>
                  <a:pt x="312" y="159"/>
                </a:lnTo>
                <a:lnTo>
                  <a:pt x="312" y="159"/>
                </a:lnTo>
                <a:lnTo>
                  <a:pt x="312" y="160"/>
                </a:lnTo>
                <a:lnTo>
                  <a:pt x="312" y="160"/>
                </a:lnTo>
                <a:lnTo>
                  <a:pt x="312" y="161"/>
                </a:lnTo>
                <a:lnTo>
                  <a:pt x="313" y="161"/>
                </a:lnTo>
                <a:lnTo>
                  <a:pt x="313" y="161"/>
                </a:lnTo>
                <a:lnTo>
                  <a:pt x="313" y="161"/>
                </a:lnTo>
                <a:lnTo>
                  <a:pt x="313" y="162"/>
                </a:lnTo>
                <a:lnTo>
                  <a:pt x="313" y="162"/>
                </a:lnTo>
                <a:lnTo>
                  <a:pt x="313" y="162"/>
                </a:lnTo>
                <a:lnTo>
                  <a:pt x="312" y="162"/>
                </a:lnTo>
                <a:lnTo>
                  <a:pt x="312" y="162"/>
                </a:lnTo>
                <a:lnTo>
                  <a:pt x="311" y="162"/>
                </a:lnTo>
                <a:lnTo>
                  <a:pt x="311" y="162"/>
                </a:lnTo>
                <a:lnTo>
                  <a:pt x="311" y="163"/>
                </a:lnTo>
                <a:lnTo>
                  <a:pt x="312" y="163"/>
                </a:lnTo>
                <a:lnTo>
                  <a:pt x="312" y="163"/>
                </a:lnTo>
                <a:lnTo>
                  <a:pt x="312" y="164"/>
                </a:lnTo>
                <a:lnTo>
                  <a:pt x="312" y="164"/>
                </a:lnTo>
                <a:lnTo>
                  <a:pt x="311" y="164"/>
                </a:lnTo>
                <a:lnTo>
                  <a:pt x="311" y="164"/>
                </a:lnTo>
                <a:lnTo>
                  <a:pt x="311" y="165"/>
                </a:lnTo>
                <a:lnTo>
                  <a:pt x="310" y="165"/>
                </a:lnTo>
                <a:lnTo>
                  <a:pt x="310" y="165"/>
                </a:lnTo>
                <a:lnTo>
                  <a:pt x="310" y="166"/>
                </a:lnTo>
                <a:lnTo>
                  <a:pt x="310" y="166"/>
                </a:lnTo>
                <a:lnTo>
                  <a:pt x="310" y="166"/>
                </a:lnTo>
                <a:lnTo>
                  <a:pt x="310" y="166"/>
                </a:lnTo>
                <a:lnTo>
                  <a:pt x="309" y="166"/>
                </a:lnTo>
                <a:lnTo>
                  <a:pt x="309" y="167"/>
                </a:lnTo>
                <a:lnTo>
                  <a:pt x="309" y="167"/>
                </a:lnTo>
                <a:lnTo>
                  <a:pt x="309" y="168"/>
                </a:lnTo>
                <a:lnTo>
                  <a:pt x="309" y="168"/>
                </a:lnTo>
                <a:lnTo>
                  <a:pt x="309" y="168"/>
                </a:lnTo>
                <a:lnTo>
                  <a:pt x="309" y="169"/>
                </a:lnTo>
                <a:lnTo>
                  <a:pt x="309" y="169"/>
                </a:lnTo>
                <a:lnTo>
                  <a:pt x="309" y="170"/>
                </a:lnTo>
                <a:lnTo>
                  <a:pt x="310" y="170"/>
                </a:lnTo>
                <a:lnTo>
                  <a:pt x="310" y="170"/>
                </a:lnTo>
                <a:lnTo>
                  <a:pt x="310" y="170"/>
                </a:lnTo>
                <a:lnTo>
                  <a:pt x="310" y="171"/>
                </a:lnTo>
                <a:lnTo>
                  <a:pt x="310" y="171"/>
                </a:lnTo>
                <a:lnTo>
                  <a:pt x="310" y="171"/>
                </a:lnTo>
                <a:lnTo>
                  <a:pt x="310" y="172"/>
                </a:lnTo>
                <a:lnTo>
                  <a:pt x="310" y="172"/>
                </a:lnTo>
                <a:lnTo>
                  <a:pt x="309" y="172"/>
                </a:lnTo>
                <a:lnTo>
                  <a:pt x="309" y="172"/>
                </a:lnTo>
                <a:lnTo>
                  <a:pt x="309" y="172"/>
                </a:lnTo>
                <a:lnTo>
                  <a:pt x="309" y="172"/>
                </a:lnTo>
                <a:lnTo>
                  <a:pt x="309" y="173"/>
                </a:lnTo>
                <a:lnTo>
                  <a:pt x="309" y="173"/>
                </a:lnTo>
                <a:lnTo>
                  <a:pt x="310" y="173"/>
                </a:lnTo>
                <a:lnTo>
                  <a:pt x="310" y="173"/>
                </a:lnTo>
                <a:lnTo>
                  <a:pt x="310" y="174"/>
                </a:lnTo>
                <a:lnTo>
                  <a:pt x="310" y="174"/>
                </a:lnTo>
                <a:lnTo>
                  <a:pt x="310" y="174"/>
                </a:lnTo>
                <a:lnTo>
                  <a:pt x="310" y="175"/>
                </a:lnTo>
                <a:lnTo>
                  <a:pt x="310" y="175"/>
                </a:lnTo>
                <a:lnTo>
                  <a:pt x="310" y="175"/>
                </a:lnTo>
                <a:lnTo>
                  <a:pt x="310" y="175"/>
                </a:lnTo>
                <a:lnTo>
                  <a:pt x="310" y="176"/>
                </a:lnTo>
                <a:lnTo>
                  <a:pt x="309" y="176"/>
                </a:lnTo>
                <a:lnTo>
                  <a:pt x="309" y="176"/>
                </a:lnTo>
                <a:lnTo>
                  <a:pt x="309" y="176"/>
                </a:lnTo>
                <a:lnTo>
                  <a:pt x="309" y="176"/>
                </a:lnTo>
                <a:lnTo>
                  <a:pt x="308" y="176"/>
                </a:lnTo>
                <a:lnTo>
                  <a:pt x="308" y="176"/>
                </a:lnTo>
                <a:lnTo>
                  <a:pt x="307" y="176"/>
                </a:lnTo>
                <a:lnTo>
                  <a:pt x="307" y="177"/>
                </a:lnTo>
                <a:lnTo>
                  <a:pt x="307" y="177"/>
                </a:lnTo>
                <a:lnTo>
                  <a:pt x="307" y="178"/>
                </a:lnTo>
                <a:lnTo>
                  <a:pt x="307" y="178"/>
                </a:lnTo>
                <a:lnTo>
                  <a:pt x="308" y="178"/>
                </a:lnTo>
                <a:lnTo>
                  <a:pt x="308" y="179"/>
                </a:lnTo>
                <a:lnTo>
                  <a:pt x="307" y="179"/>
                </a:lnTo>
                <a:lnTo>
                  <a:pt x="307" y="179"/>
                </a:lnTo>
                <a:lnTo>
                  <a:pt x="307" y="179"/>
                </a:lnTo>
                <a:lnTo>
                  <a:pt x="307" y="180"/>
                </a:lnTo>
                <a:lnTo>
                  <a:pt x="307" y="180"/>
                </a:lnTo>
                <a:lnTo>
                  <a:pt x="307" y="181"/>
                </a:lnTo>
                <a:lnTo>
                  <a:pt x="307" y="181"/>
                </a:lnTo>
                <a:lnTo>
                  <a:pt x="307" y="181"/>
                </a:lnTo>
                <a:lnTo>
                  <a:pt x="307" y="182"/>
                </a:lnTo>
                <a:lnTo>
                  <a:pt x="306" y="181"/>
                </a:lnTo>
                <a:lnTo>
                  <a:pt x="306" y="181"/>
                </a:lnTo>
                <a:lnTo>
                  <a:pt x="306" y="181"/>
                </a:lnTo>
                <a:lnTo>
                  <a:pt x="306" y="181"/>
                </a:lnTo>
                <a:lnTo>
                  <a:pt x="305" y="181"/>
                </a:lnTo>
                <a:lnTo>
                  <a:pt x="305" y="181"/>
                </a:lnTo>
                <a:lnTo>
                  <a:pt x="305" y="181"/>
                </a:lnTo>
                <a:lnTo>
                  <a:pt x="305" y="182"/>
                </a:lnTo>
                <a:lnTo>
                  <a:pt x="305" y="182"/>
                </a:lnTo>
                <a:lnTo>
                  <a:pt x="304" y="183"/>
                </a:lnTo>
                <a:lnTo>
                  <a:pt x="304" y="183"/>
                </a:lnTo>
                <a:lnTo>
                  <a:pt x="303" y="183"/>
                </a:lnTo>
                <a:lnTo>
                  <a:pt x="303" y="183"/>
                </a:lnTo>
                <a:lnTo>
                  <a:pt x="304" y="183"/>
                </a:lnTo>
                <a:lnTo>
                  <a:pt x="304" y="182"/>
                </a:lnTo>
                <a:lnTo>
                  <a:pt x="304" y="182"/>
                </a:lnTo>
                <a:lnTo>
                  <a:pt x="303" y="182"/>
                </a:lnTo>
                <a:lnTo>
                  <a:pt x="303" y="182"/>
                </a:lnTo>
                <a:lnTo>
                  <a:pt x="303" y="182"/>
                </a:lnTo>
                <a:lnTo>
                  <a:pt x="302" y="182"/>
                </a:lnTo>
                <a:lnTo>
                  <a:pt x="303" y="183"/>
                </a:lnTo>
                <a:lnTo>
                  <a:pt x="303" y="183"/>
                </a:lnTo>
                <a:lnTo>
                  <a:pt x="303" y="183"/>
                </a:lnTo>
                <a:lnTo>
                  <a:pt x="303" y="184"/>
                </a:lnTo>
                <a:lnTo>
                  <a:pt x="303" y="184"/>
                </a:lnTo>
                <a:lnTo>
                  <a:pt x="303" y="184"/>
                </a:lnTo>
                <a:lnTo>
                  <a:pt x="303" y="185"/>
                </a:lnTo>
                <a:lnTo>
                  <a:pt x="303" y="185"/>
                </a:lnTo>
                <a:lnTo>
                  <a:pt x="303" y="186"/>
                </a:lnTo>
                <a:lnTo>
                  <a:pt x="304" y="186"/>
                </a:lnTo>
                <a:lnTo>
                  <a:pt x="304" y="186"/>
                </a:lnTo>
                <a:lnTo>
                  <a:pt x="304" y="186"/>
                </a:lnTo>
                <a:lnTo>
                  <a:pt x="304" y="187"/>
                </a:lnTo>
                <a:lnTo>
                  <a:pt x="305" y="187"/>
                </a:lnTo>
                <a:lnTo>
                  <a:pt x="305" y="187"/>
                </a:lnTo>
                <a:lnTo>
                  <a:pt x="305" y="187"/>
                </a:lnTo>
                <a:lnTo>
                  <a:pt x="305" y="188"/>
                </a:lnTo>
                <a:lnTo>
                  <a:pt x="305" y="188"/>
                </a:lnTo>
                <a:lnTo>
                  <a:pt x="306" y="188"/>
                </a:lnTo>
                <a:lnTo>
                  <a:pt x="306" y="189"/>
                </a:lnTo>
                <a:lnTo>
                  <a:pt x="306" y="189"/>
                </a:lnTo>
                <a:lnTo>
                  <a:pt x="306" y="189"/>
                </a:lnTo>
                <a:lnTo>
                  <a:pt x="305" y="189"/>
                </a:lnTo>
                <a:lnTo>
                  <a:pt x="305" y="189"/>
                </a:lnTo>
                <a:lnTo>
                  <a:pt x="304" y="189"/>
                </a:lnTo>
                <a:lnTo>
                  <a:pt x="304" y="189"/>
                </a:lnTo>
                <a:lnTo>
                  <a:pt x="303" y="190"/>
                </a:lnTo>
                <a:lnTo>
                  <a:pt x="303" y="190"/>
                </a:lnTo>
                <a:lnTo>
                  <a:pt x="303" y="190"/>
                </a:lnTo>
                <a:lnTo>
                  <a:pt x="302" y="191"/>
                </a:lnTo>
                <a:lnTo>
                  <a:pt x="302" y="191"/>
                </a:lnTo>
                <a:lnTo>
                  <a:pt x="302" y="191"/>
                </a:lnTo>
                <a:lnTo>
                  <a:pt x="302" y="192"/>
                </a:lnTo>
                <a:lnTo>
                  <a:pt x="302" y="192"/>
                </a:lnTo>
                <a:lnTo>
                  <a:pt x="302" y="193"/>
                </a:lnTo>
                <a:lnTo>
                  <a:pt x="302" y="193"/>
                </a:lnTo>
                <a:lnTo>
                  <a:pt x="302" y="194"/>
                </a:lnTo>
                <a:lnTo>
                  <a:pt x="302" y="194"/>
                </a:lnTo>
                <a:lnTo>
                  <a:pt x="301" y="194"/>
                </a:lnTo>
                <a:lnTo>
                  <a:pt x="301" y="195"/>
                </a:lnTo>
                <a:lnTo>
                  <a:pt x="301" y="195"/>
                </a:lnTo>
                <a:lnTo>
                  <a:pt x="300" y="195"/>
                </a:lnTo>
                <a:lnTo>
                  <a:pt x="300" y="195"/>
                </a:lnTo>
                <a:lnTo>
                  <a:pt x="299" y="195"/>
                </a:lnTo>
                <a:lnTo>
                  <a:pt x="299" y="195"/>
                </a:lnTo>
                <a:lnTo>
                  <a:pt x="299" y="195"/>
                </a:lnTo>
                <a:lnTo>
                  <a:pt x="299" y="196"/>
                </a:lnTo>
                <a:lnTo>
                  <a:pt x="299" y="196"/>
                </a:lnTo>
                <a:lnTo>
                  <a:pt x="299" y="197"/>
                </a:lnTo>
                <a:lnTo>
                  <a:pt x="299" y="197"/>
                </a:lnTo>
                <a:lnTo>
                  <a:pt x="299" y="197"/>
                </a:lnTo>
                <a:lnTo>
                  <a:pt x="299" y="198"/>
                </a:lnTo>
                <a:lnTo>
                  <a:pt x="298" y="198"/>
                </a:lnTo>
                <a:lnTo>
                  <a:pt x="298" y="199"/>
                </a:lnTo>
                <a:lnTo>
                  <a:pt x="298" y="199"/>
                </a:lnTo>
                <a:lnTo>
                  <a:pt x="298" y="199"/>
                </a:lnTo>
                <a:lnTo>
                  <a:pt x="298" y="199"/>
                </a:lnTo>
                <a:lnTo>
                  <a:pt x="298" y="200"/>
                </a:lnTo>
                <a:lnTo>
                  <a:pt x="297" y="200"/>
                </a:lnTo>
                <a:lnTo>
                  <a:pt x="297" y="200"/>
                </a:lnTo>
                <a:lnTo>
                  <a:pt x="297" y="200"/>
                </a:lnTo>
                <a:lnTo>
                  <a:pt x="297" y="200"/>
                </a:lnTo>
                <a:lnTo>
                  <a:pt x="297" y="200"/>
                </a:lnTo>
                <a:lnTo>
                  <a:pt x="296" y="201"/>
                </a:lnTo>
                <a:lnTo>
                  <a:pt x="296" y="201"/>
                </a:lnTo>
                <a:lnTo>
                  <a:pt x="296" y="201"/>
                </a:lnTo>
                <a:lnTo>
                  <a:pt x="296" y="202"/>
                </a:lnTo>
                <a:lnTo>
                  <a:pt x="296" y="202"/>
                </a:lnTo>
                <a:lnTo>
                  <a:pt x="296" y="203"/>
                </a:lnTo>
                <a:lnTo>
                  <a:pt x="296" y="203"/>
                </a:lnTo>
                <a:lnTo>
                  <a:pt x="295" y="203"/>
                </a:lnTo>
                <a:lnTo>
                  <a:pt x="295" y="204"/>
                </a:lnTo>
                <a:lnTo>
                  <a:pt x="295" y="204"/>
                </a:lnTo>
                <a:lnTo>
                  <a:pt x="295" y="204"/>
                </a:lnTo>
                <a:lnTo>
                  <a:pt x="295" y="204"/>
                </a:lnTo>
                <a:lnTo>
                  <a:pt x="295" y="205"/>
                </a:lnTo>
                <a:lnTo>
                  <a:pt x="294" y="205"/>
                </a:lnTo>
                <a:lnTo>
                  <a:pt x="294" y="205"/>
                </a:lnTo>
                <a:lnTo>
                  <a:pt x="293" y="205"/>
                </a:lnTo>
                <a:lnTo>
                  <a:pt x="292" y="205"/>
                </a:lnTo>
                <a:lnTo>
                  <a:pt x="292" y="205"/>
                </a:lnTo>
                <a:lnTo>
                  <a:pt x="291" y="206"/>
                </a:lnTo>
                <a:lnTo>
                  <a:pt x="290" y="207"/>
                </a:lnTo>
                <a:lnTo>
                  <a:pt x="289" y="207"/>
                </a:lnTo>
                <a:lnTo>
                  <a:pt x="288" y="208"/>
                </a:lnTo>
                <a:lnTo>
                  <a:pt x="287" y="208"/>
                </a:lnTo>
                <a:lnTo>
                  <a:pt x="287" y="208"/>
                </a:lnTo>
                <a:lnTo>
                  <a:pt x="285" y="208"/>
                </a:lnTo>
                <a:lnTo>
                  <a:pt x="285" y="208"/>
                </a:lnTo>
                <a:lnTo>
                  <a:pt x="283" y="208"/>
                </a:lnTo>
                <a:lnTo>
                  <a:pt x="281" y="209"/>
                </a:lnTo>
                <a:lnTo>
                  <a:pt x="279" y="211"/>
                </a:lnTo>
                <a:lnTo>
                  <a:pt x="278" y="212"/>
                </a:lnTo>
                <a:lnTo>
                  <a:pt x="277" y="212"/>
                </a:lnTo>
                <a:lnTo>
                  <a:pt x="277" y="212"/>
                </a:lnTo>
                <a:lnTo>
                  <a:pt x="277" y="213"/>
                </a:lnTo>
                <a:lnTo>
                  <a:pt x="274" y="212"/>
                </a:lnTo>
                <a:lnTo>
                  <a:pt x="274" y="212"/>
                </a:lnTo>
                <a:lnTo>
                  <a:pt x="273" y="212"/>
                </a:lnTo>
                <a:lnTo>
                  <a:pt x="271" y="214"/>
                </a:lnTo>
                <a:lnTo>
                  <a:pt x="270" y="215"/>
                </a:lnTo>
                <a:lnTo>
                  <a:pt x="269" y="216"/>
                </a:lnTo>
                <a:lnTo>
                  <a:pt x="268" y="216"/>
                </a:lnTo>
                <a:lnTo>
                  <a:pt x="267" y="217"/>
                </a:lnTo>
                <a:lnTo>
                  <a:pt x="265" y="218"/>
                </a:lnTo>
                <a:lnTo>
                  <a:pt x="264" y="218"/>
                </a:lnTo>
                <a:lnTo>
                  <a:pt x="264" y="218"/>
                </a:lnTo>
                <a:lnTo>
                  <a:pt x="263" y="218"/>
                </a:lnTo>
                <a:lnTo>
                  <a:pt x="261" y="218"/>
                </a:lnTo>
                <a:lnTo>
                  <a:pt x="260" y="218"/>
                </a:lnTo>
                <a:lnTo>
                  <a:pt x="260" y="218"/>
                </a:lnTo>
                <a:lnTo>
                  <a:pt x="259" y="218"/>
                </a:lnTo>
                <a:lnTo>
                  <a:pt x="258" y="218"/>
                </a:lnTo>
                <a:lnTo>
                  <a:pt x="257" y="218"/>
                </a:lnTo>
                <a:lnTo>
                  <a:pt x="256" y="219"/>
                </a:lnTo>
                <a:lnTo>
                  <a:pt x="255" y="219"/>
                </a:lnTo>
                <a:lnTo>
                  <a:pt x="255" y="219"/>
                </a:lnTo>
                <a:lnTo>
                  <a:pt x="254" y="220"/>
                </a:lnTo>
                <a:lnTo>
                  <a:pt x="253" y="221"/>
                </a:lnTo>
                <a:lnTo>
                  <a:pt x="252" y="222"/>
                </a:lnTo>
                <a:lnTo>
                  <a:pt x="252" y="223"/>
                </a:lnTo>
                <a:lnTo>
                  <a:pt x="251" y="224"/>
                </a:lnTo>
                <a:lnTo>
                  <a:pt x="249" y="224"/>
                </a:lnTo>
                <a:lnTo>
                  <a:pt x="248" y="225"/>
                </a:lnTo>
                <a:lnTo>
                  <a:pt x="246" y="226"/>
                </a:lnTo>
                <a:lnTo>
                  <a:pt x="246" y="226"/>
                </a:lnTo>
                <a:lnTo>
                  <a:pt x="244" y="226"/>
                </a:lnTo>
                <a:lnTo>
                  <a:pt x="243" y="226"/>
                </a:lnTo>
                <a:lnTo>
                  <a:pt x="243" y="226"/>
                </a:lnTo>
                <a:lnTo>
                  <a:pt x="241" y="227"/>
                </a:lnTo>
                <a:lnTo>
                  <a:pt x="241" y="227"/>
                </a:lnTo>
                <a:lnTo>
                  <a:pt x="240" y="228"/>
                </a:lnTo>
                <a:lnTo>
                  <a:pt x="237" y="230"/>
                </a:lnTo>
                <a:lnTo>
                  <a:pt x="236" y="231"/>
                </a:lnTo>
                <a:lnTo>
                  <a:pt x="236" y="231"/>
                </a:lnTo>
                <a:lnTo>
                  <a:pt x="235" y="232"/>
                </a:lnTo>
                <a:lnTo>
                  <a:pt x="234" y="232"/>
                </a:lnTo>
                <a:lnTo>
                  <a:pt x="234" y="231"/>
                </a:lnTo>
                <a:lnTo>
                  <a:pt x="234" y="231"/>
                </a:lnTo>
                <a:lnTo>
                  <a:pt x="233" y="231"/>
                </a:lnTo>
                <a:lnTo>
                  <a:pt x="232" y="231"/>
                </a:lnTo>
                <a:lnTo>
                  <a:pt x="231" y="232"/>
                </a:lnTo>
                <a:lnTo>
                  <a:pt x="230" y="233"/>
                </a:lnTo>
                <a:lnTo>
                  <a:pt x="229" y="233"/>
                </a:lnTo>
                <a:lnTo>
                  <a:pt x="228" y="233"/>
                </a:lnTo>
                <a:lnTo>
                  <a:pt x="227" y="233"/>
                </a:lnTo>
                <a:lnTo>
                  <a:pt x="227" y="233"/>
                </a:lnTo>
                <a:lnTo>
                  <a:pt x="227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4"/>
                </a:lnTo>
                <a:lnTo>
                  <a:pt x="226" y="235"/>
                </a:lnTo>
                <a:lnTo>
                  <a:pt x="225" y="235"/>
                </a:lnTo>
                <a:lnTo>
                  <a:pt x="224" y="235"/>
                </a:lnTo>
                <a:lnTo>
                  <a:pt x="223" y="235"/>
                </a:lnTo>
                <a:lnTo>
                  <a:pt x="223" y="235"/>
                </a:lnTo>
                <a:lnTo>
                  <a:pt x="222" y="235"/>
                </a:lnTo>
                <a:lnTo>
                  <a:pt x="220" y="235"/>
                </a:lnTo>
                <a:lnTo>
                  <a:pt x="220" y="235"/>
                </a:lnTo>
                <a:lnTo>
                  <a:pt x="219" y="235"/>
                </a:lnTo>
                <a:lnTo>
                  <a:pt x="219" y="236"/>
                </a:lnTo>
                <a:lnTo>
                  <a:pt x="218" y="237"/>
                </a:lnTo>
                <a:lnTo>
                  <a:pt x="218" y="237"/>
                </a:lnTo>
                <a:lnTo>
                  <a:pt x="217" y="238"/>
                </a:lnTo>
                <a:lnTo>
                  <a:pt x="216" y="239"/>
                </a:lnTo>
                <a:lnTo>
                  <a:pt x="215" y="240"/>
                </a:lnTo>
                <a:lnTo>
                  <a:pt x="214" y="239"/>
                </a:lnTo>
                <a:lnTo>
                  <a:pt x="214" y="239"/>
                </a:lnTo>
                <a:lnTo>
                  <a:pt x="213" y="239"/>
                </a:lnTo>
                <a:lnTo>
                  <a:pt x="213" y="240"/>
                </a:lnTo>
                <a:lnTo>
                  <a:pt x="212" y="240"/>
                </a:lnTo>
                <a:lnTo>
                  <a:pt x="212" y="241"/>
                </a:lnTo>
                <a:lnTo>
                  <a:pt x="212" y="242"/>
                </a:lnTo>
                <a:lnTo>
                  <a:pt x="211" y="243"/>
                </a:lnTo>
                <a:lnTo>
                  <a:pt x="210" y="243"/>
                </a:lnTo>
                <a:lnTo>
                  <a:pt x="210" y="243"/>
                </a:lnTo>
                <a:lnTo>
                  <a:pt x="209" y="243"/>
                </a:lnTo>
                <a:lnTo>
                  <a:pt x="208" y="244"/>
                </a:lnTo>
                <a:lnTo>
                  <a:pt x="207" y="244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3" y="247"/>
                </a:lnTo>
                <a:lnTo>
                  <a:pt x="202" y="248"/>
                </a:lnTo>
                <a:lnTo>
                  <a:pt x="202" y="248"/>
                </a:lnTo>
                <a:lnTo>
                  <a:pt x="201" y="248"/>
                </a:lnTo>
                <a:lnTo>
                  <a:pt x="200" y="248"/>
                </a:lnTo>
                <a:lnTo>
                  <a:pt x="200" y="248"/>
                </a:lnTo>
                <a:lnTo>
                  <a:pt x="199" y="248"/>
                </a:lnTo>
                <a:lnTo>
                  <a:pt x="198" y="248"/>
                </a:lnTo>
                <a:lnTo>
                  <a:pt x="196" y="248"/>
                </a:lnTo>
                <a:lnTo>
                  <a:pt x="195" y="247"/>
                </a:lnTo>
                <a:lnTo>
                  <a:pt x="195" y="247"/>
                </a:lnTo>
                <a:lnTo>
                  <a:pt x="194" y="247"/>
                </a:lnTo>
                <a:lnTo>
                  <a:pt x="194" y="247"/>
                </a:lnTo>
                <a:lnTo>
                  <a:pt x="193" y="247"/>
                </a:lnTo>
                <a:lnTo>
                  <a:pt x="192" y="247"/>
                </a:lnTo>
                <a:lnTo>
                  <a:pt x="191" y="246"/>
                </a:lnTo>
                <a:lnTo>
                  <a:pt x="191" y="246"/>
                </a:lnTo>
                <a:lnTo>
                  <a:pt x="191" y="246"/>
                </a:lnTo>
                <a:lnTo>
                  <a:pt x="190" y="246"/>
                </a:lnTo>
                <a:lnTo>
                  <a:pt x="190" y="247"/>
                </a:lnTo>
                <a:lnTo>
                  <a:pt x="189" y="247"/>
                </a:lnTo>
                <a:lnTo>
                  <a:pt x="188" y="248"/>
                </a:lnTo>
                <a:lnTo>
                  <a:pt x="186" y="249"/>
                </a:lnTo>
                <a:lnTo>
                  <a:pt x="185" y="249"/>
                </a:lnTo>
                <a:lnTo>
                  <a:pt x="183" y="250"/>
                </a:lnTo>
                <a:lnTo>
                  <a:pt x="183" y="251"/>
                </a:lnTo>
                <a:lnTo>
                  <a:pt x="182" y="253"/>
                </a:lnTo>
                <a:lnTo>
                  <a:pt x="181" y="253"/>
                </a:lnTo>
                <a:lnTo>
                  <a:pt x="181" y="254"/>
                </a:lnTo>
                <a:lnTo>
                  <a:pt x="181" y="255"/>
                </a:lnTo>
                <a:lnTo>
                  <a:pt x="181" y="256"/>
                </a:lnTo>
                <a:lnTo>
                  <a:pt x="180" y="257"/>
                </a:lnTo>
                <a:lnTo>
                  <a:pt x="180" y="257"/>
                </a:lnTo>
                <a:lnTo>
                  <a:pt x="179" y="258"/>
                </a:lnTo>
                <a:lnTo>
                  <a:pt x="178" y="258"/>
                </a:lnTo>
                <a:lnTo>
                  <a:pt x="178" y="258"/>
                </a:lnTo>
                <a:lnTo>
                  <a:pt x="177" y="260"/>
                </a:lnTo>
                <a:lnTo>
                  <a:pt x="177" y="261"/>
                </a:lnTo>
                <a:lnTo>
                  <a:pt x="177" y="262"/>
                </a:lnTo>
                <a:lnTo>
                  <a:pt x="175" y="262"/>
                </a:lnTo>
                <a:lnTo>
                  <a:pt x="175" y="262"/>
                </a:lnTo>
                <a:lnTo>
                  <a:pt x="174" y="262"/>
                </a:lnTo>
                <a:lnTo>
                  <a:pt x="174" y="263"/>
                </a:lnTo>
                <a:lnTo>
                  <a:pt x="174" y="264"/>
                </a:lnTo>
                <a:lnTo>
                  <a:pt x="174" y="265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7"/>
                </a:lnTo>
                <a:lnTo>
                  <a:pt x="172" y="268"/>
                </a:lnTo>
                <a:lnTo>
                  <a:pt x="171" y="269"/>
                </a:lnTo>
                <a:lnTo>
                  <a:pt x="169" y="270"/>
                </a:lnTo>
                <a:lnTo>
                  <a:pt x="169" y="270"/>
                </a:lnTo>
                <a:lnTo>
                  <a:pt x="167" y="271"/>
                </a:lnTo>
                <a:lnTo>
                  <a:pt x="167" y="272"/>
                </a:lnTo>
                <a:lnTo>
                  <a:pt x="167" y="273"/>
                </a:lnTo>
                <a:lnTo>
                  <a:pt x="167" y="274"/>
                </a:lnTo>
                <a:lnTo>
                  <a:pt x="167" y="275"/>
                </a:lnTo>
                <a:lnTo>
                  <a:pt x="166" y="276"/>
                </a:lnTo>
                <a:lnTo>
                  <a:pt x="166" y="277"/>
                </a:lnTo>
                <a:lnTo>
                  <a:pt x="166" y="277"/>
                </a:lnTo>
                <a:lnTo>
                  <a:pt x="166" y="278"/>
                </a:lnTo>
                <a:lnTo>
                  <a:pt x="166" y="279"/>
                </a:lnTo>
                <a:lnTo>
                  <a:pt x="166" y="281"/>
                </a:lnTo>
                <a:lnTo>
                  <a:pt x="166" y="283"/>
                </a:lnTo>
                <a:lnTo>
                  <a:pt x="165" y="283"/>
                </a:lnTo>
                <a:lnTo>
                  <a:pt x="166" y="285"/>
                </a:lnTo>
                <a:lnTo>
                  <a:pt x="166" y="285"/>
                </a:lnTo>
                <a:lnTo>
                  <a:pt x="167" y="286"/>
                </a:lnTo>
                <a:lnTo>
                  <a:pt x="168" y="287"/>
                </a:lnTo>
                <a:lnTo>
                  <a:pt x="169" y="288"/>
                </a:lnTo>
                <a:lnTo>
                  <a:pt x="169" y="289"/>
                </a:lnTo>
                <a:lnTo>
                  <a:pt x="169" y="290"/>
                </a:lnTo>
                <a:lnTo>
                  <a:pt x="168" y="291"/>
                </a:lnTo>
                <a:lnTo>
                  <a:pt x="167" y="292"/>
                </a:lnTo>
                <a:lnTo>
                  <a:pt x="167" y="293"/>
                </a:lnTo>
                <a:lnTo>
                  <a:pt x="167" y="294"/>
                </a:lnTo>
                <a:lnTo>
                  <a:pt x="166" y="296"/>
                </a:lnTo>
                <a:lnTo>
                  <a:pt x="166" y="297"/>
                </a:lnTo>
                <a:lnTo>
                  <a:pt x="166" y="298"/>
                </a:lnTo>
                <a:lnTo>
                  <a:pt x="166" y="300"/>
                </a:lnTo>
                <a:lnTo>
                  <a:pt x="166" y="301"/>
                </a:lnTo>
                <a:lnTo>
                  <a:pt x="167" y="303"/>
                </a:lnTo>
                <a:lnTo>
                  <a:pt x="167" y="304"/>
                </a:lnTo>
                <a:lnTo>
                  <a:pt x="167" y="305"/>
                </a:lnTo>
                <a:lnTo>
                  <a:pt x="166" y="307"/>
                </a:lnTo>
                <a:lnTo>
                  <a:pt x="166" y="307"/>
                </a:lnTo>
                <a:lnTo>
                  <a:pt x="165" y="308"/>
                </a:lnTo>
                <a:lnTo>
                  <a:pt x="166" y="310"/>
                </a:lnTo>
                <a:lnTo>
                  <a:pt x="166" y="311"/>
                </a:lnTo>
                <a:lnTo>
                  <a:pt x="166" y="311"/>
                </a:lnTo>
                <a:lnTo>
                  <a:pt x="165" y="312"/>
                </a:lnTo>
                <a:lnTo>
                  <a:pt x="164" y="312"/>
                </a:lnTo>
                <a:lnTo>
                  <a:pt x="162" y="311"/>
                </a:lnTo>
                <a:lnTo>
                  <a:pt x="159" y="310"/>
                </a:lnTo>
                <a:lnTo>
                  <a:pt x="159" y="311"/>
                </a:lnTo>
                <a:lnTo>
                  <a:pt x="158" y="311"/>
                </a:lnTo>
                <a:lnTo>
                  <a:pt x="157" y="312"/>
                </a:lnTo>
                <a:lnTo>
                  <a:pt x="157" y="313"/>
                </a:lnTo>
                <a:lnTo>
                  <a:pt x="156" y="313"/>
                </a:lnTo>
                <a:lnTo>
                  <a:pt x="154" y="316"/>
                </a:lnTo>
                <a:lnTo>
                  <a:pt x="154" y="316"/>
                </a:lnTo>
                <a:lnTo>
                  <a:pt x="152" y="316"/>
                </a:lnTo>
                <a:lnTo>
                  <a:pt x="151" y="316"/>
                </a:lnTo>
                <a:lnTo>
                  <a:pt x="149" y="316"/>
                </a:lnTo>
                <a:lnTo>
                  <a:pt x="148" y="316"/>
                </a:lnTo>
                <a:lnTo>
                  <a:pt x="148" y="317"/>
                </a:lnTo>
                <a:lnTo>
                  <a:pt x="148" y="317"/>
                </a:lnTo>
                <a:lnTo>
                  <a:pt x="147" y="318"/>
                </a:lnTo>
                <a:lnTo>
                  <a:pt x="147" y="318"/>
                </a:lnTo>
                <a:lnTo>
                  <a:pt x="146" y="319"/>
                </a:lnTo>
                <a:lnTo>
                  <a:pt x="145" y="320"/>
                </a:lnTo>
                <a:lnTo>
                  <a:pt x="145" y="321"/>
                </a:lnTo>
                <a:lnTo>
                  <a:pt x="145" y="322"/>
                </a:lnTo>
                <a:lnTo>
                  <a:pt x="144" y="324"/>
                </a:lnTo>
                <a:lnTo>
                  <a:pt x="143" y="324"/>
                </a:lnTo>
                <a:lnTo>
                  <a:pt x="143" y="324"/>
                </a:lnTo>
                <a:lnTo>
                  <a:pt x="142" y="323"/>
                </a:lnTo>
                <a:lnTo>
                  <a:pt x="141" y="323"/>
                </a:lnTo>
                <a:lnTo>
                  <a:pt x="140" y="323"/>
                </a:lnTo>
                <a:lnTo>
                  <a:pt x="140" y="324"/>
                </a:lnTo>
                <a:lnTo>
                  <a:pt x="140" y="324"/>
                </a:lnTo>
                <a:lnTo>
                  <a:pt x="140" y="324"/>
                </a:lnTo>
                <a:lnTo>
                  <a:pt x="139" y="325"/>
                </a:lnTo>
                <a:lnTo>
                  <a:pt x="138" y="326"/>
                </a:lnTo>
                <a:lnTo>
                  <a:pt x="137" y="325"/>
                </a:lnTo>
                <a:lnTo>
                  <a:pt x="136" y="326"/>
                </a:lnTo>
                <a:lnTo>
                  <a:pt x="135" y="326"/>
                </a:lnTo>
                <a:lnTo>
                  <a:pt x="134" y="326"/>
                </a:lnTo>
                <a:lnTo>
                  <a:pt x="133" y="326"/>
                </a:lnTo>
                <a:lnTo>
                  <a:pt x="131" y="326"/>
                </a:lnTo>
                <a:lnTo>
                  <a:pt x="129" y="327"/>
                </a:lnTo>
                <a:lnTo>
                  <a:pt x="127" y="329"/>
                </a:lnTo>
                <a:lnTo>
                  <a:pt x="126" y="330"/>
                </a:lnTo>
                <a:lnTo>
                  <a:pt x="125" y="331"/>
                </a:lnTo>
                <a:lnTo>
                  <a:pt x="124" y="331"/>
                </a:lnTo>
                <a:lnTo>
                  <a:pt x="123" y="334"/>
                </a:lnTo>
                <a:lnTo>
                  <a:pt x="123" y="335"/>
                </a:lnTo>
                <a:lnTo>
                  <a:pt x="122" y="336"/>
                </a:lnTo>
                <a:lnTo>
                  <a:pt x="121" y="336"/>
                </a:lnTo>
                <a:lnTo>
                  <a:pt x="120" y="337"/>
                </a:lnTo>
                <a:lnTo>
                  <a:pt x="120" y="337"/>
                </a:lnTo>
                <a:lnTo>
                  <a:pt x="119" y="340"/>
                </a:lnTo>
                <a:lnTo>
                  <a:pt x="118" y="341"/>
                </a:lnTo>
                <a:lnTo>
                  <a:pt x="116" y="342"/>
                </a:lnTo>
                <a:lnTo>
                  <a:pt x="115" y="343"/>
                </a:lnTo>
                <a:lnTo>
                  <a:pt x="113" y="345"/>
                </a:lnTo>
                <a:lnTo>
                  <a:pt x="112" y="345"/>
                </a:lnTo>
                <a:lnTo>
                  <a:pt x="111" y="346"/>
                </a:lnTo>
                <a:lnTo>
                  <a:pt x="111" y="346"/>
                </a:lnTo>
                <a:lnTo>
                  <a:pt x="109" y="347"/>
                </a:lnTo>
                <a:lnTo>
                  <a:pt x="107" y="347"/>
                </a:lnTo>
                <a:lnTo>
                  <a:pt x="105" y="347"/>
                </a:lnTo>
                <a:lnTo>
                  <a:pt x="105" y="346"/>
                </a:lnTo>
                <a:lnTo>
                  <a:pt x="104" y="347"/>
                </a:lnTo>
                <a:lnTo>
                  <a:pt x="102" y="348"/>
                </a:lnTo>
                <a:lnTo>
                  <a:pt x="101" y="349"/>
                </a:lnTo>
                <a:lnTo>
                  <a:pt x="99" y="350"/>
                </a:lnTo>
                <a:lnTo>
                  <a:pt x="99" y="351"/>
                </a:lnTo>
                <a:lnTo>
                  <a:pt x="98" y="351"/>
                </a:lnTo>
                <a:lnTo>
                  <a:pt x="98" y="350"/>
                </a:lnTo>
                <a:lnTo>
                  <a:pt x="97" y="350"/>
                </a:lnTo>
                <a:lnTo>
                  <a:pt x="96" y="349"/>
                </a:lnTo>
                <a:lnTo>
                  <a:pt x="96" y="348"/>
                </a:lnTo>
                <a:lnTo>
                  <a:pt x="94" y="347"/>
                </a:lnTo>
                <a:lnTo>
                  <a:pt x="94" y="346"/>
                </a:lnTo>
                <a:lnTo>
                  <a:pt x="93" y="345"/>
                </a:lnTo>
                <a:lnTo>
                  <a:pt x="92" y="345"/>
                </a:lnTo>
                <a:lnTo>
                  <a:pt x="90" y="344"/>
                </a:lnTo>
                <a:lnTo>
                  <a:pt x="89" y="344"/>
                </a:lnTo>
                <a:lnTo>
                  <a:pt x="88" y="344"/>
                </a:lnTo>
                <a:lnTo>
                  <a:pt x="88" y="343"/>
                </a:lnTo>
                <a:lnTo>
                  <a:pt x="87" y="341"/>
                </a:lnTo>
                <a:lnTo>
                  <a:pt x="87" y="340"/>
                </a:lnTo>
                <a:lnTo>
                  <a:pt x="87" y="339"/>
                </a:lnTo>
                <a:lnTo>
                  <a:pt x="86" y="337"/>
                </a:lnTo>
                <a:lnTo>
                  <a:pt x="86" y="336"/>
                </a:lnTo>
                <a:lnTo>
                  <a:pt x="86" y="335"/>
                </a:lnTo>
                <a:lnTo>
                  <a:pt x="84" y="333"/>
                </a:lnTo>
                <a:lnTo>
                  <a:pt x="79" y="331"/>
                </a:lnTo>
                <a:lnTo>
                  <a:pt x="77" y="330"/>
                </a:lnTo>
                <a:lnTo>
                  <a:pt x="76" y="330"/>
                </a:lnTo>
                <a:lnTo>
                  <a:pt x="73" y="329"/>
                </a:lnTo>
                <a:lnTo>
                  <a:pt x="70" y="328"/>
                </a:lnTo>
                <a:lnTo>
                  <a:pt x="69" y="327"/>
                </a:lnTo>
                <a:lnTo>
                  <a:pt x="68" y="325"/>
                </a:lnTo>
                <a:lnTo>
                  <a:pt x="67" y="324"/>
                </a:lnTo>
                <a:lnTo>
                  <a:pt x="65" y="324"/>
                </a:lnTo>
                <a:lnTo>
                  <a:pt x="64" y="325"/>
                </a:lnTo>
                <a:lnTo>
                  <a:pt x="63" y="327"/>
                </a:lnTo>
                <a:lnTo>
                  <a:pt x="63" y="328"/>
                </a:lnTo>
                <a:lnTo>
                  <a:pt x="63" y="329"/>
                </a:lnTo>
                <a:lnTo>
                  <a:pt x="63" y="329"/>
                </a:lnTo>
                <a:lnTo>
                  <a:pt x="63" y="330"/>
                </a:lnTo>
                <a:lnTo>
                  <a:pt x="62" y="330"/>
                </a:lnTo>
                <a:lnTo>
                  <a:pt x="61" y="330"/>
                </a:lnTo>
                <a:lnTo>
                  <a:pt x="59" y="329"/>
                </a:lnTo>
                <a:lnTo>
                  <a:pt x="59" y="329"/>
                </a:lnTo>
                <a:lnTo>
                  <a:pt x="58" y="327"/>
                </a:lnTo>
                <a:lnTo>
                  <a:pt x="57" y="326"/>
                </a:lnTo>
                <a:lnTo>
                  <a:pt x="56" y="325"/>
                </a:lnTo>
                <a:lnTo>
                  <a:pt x="54" y="324"/>
                </a:lnTo>
                <a:lnTo>
                  <a:pt x="52" y="321"/>
                </a:lnTo>
                <a:lnTo>
                  <a:pt x="50" y="320"/>
                </a:lnTo>
                <a:lnTo>
                  <a:pt x="48" y="318"/>
                </a:lnTo>
                <a:lnTo>
                  <a:pt x="48" y="317"/>
                </a:lnTo>
                <a:lnTo>
                  <a:pt x="48" y="314"/>
                </a:lnTo>
                <a:lnTo>
                  <a:pt x="47" y="312"/>
                </a:lnTo>
                <a:lnTo>
                  <a:pt x="45" y="312"/>
                </a:lnTo>
                <a:lnTo>
                  <a:pt x="44" y="311"/>
                </a:lnTo>
                <a:lnTo>
                  <a:pt x="43" y="313"/>
                </a:lnTo>
                <a:lnTo>
                  <a:pt x="42" y="314"/>
                </a:lnTo>
                <a:lnTo>
                  <a:pt x="41" y="315"/>
                </a:lnTo>
                <a:lnTo>
                  <a:pt x="40" y="315"/>
                </a:lnTo>
                <a:lnTo>
                  <a:pt x="40" y="314"/>
                </a:lnTo>
                <a:lnTo>
                  <a:pt x="39" y="313"/>
                </a:lnTo>
                <a:lnTo>
                  <a:pt x="37" y="313"/>
                </a:lnTo>
                <a:lnTo>
                  <a:pt x="35" y="313"/>
                </a:lnTo>
                <a:lnTo>
                  <a:pt x="33" y="314"/>
                </a:lnTo>
                <a:lnTo>
                  <a:pt x="32" y="316"/>
                </a:lnTo>
                <a:lnTo>
                  <a:pt x="32" y="318"/>
                </a:lnTo>
                <a:lnTo>
                  <a:pt x="31" y="318"/>
                </a:lnTo>
                <a:lnTo>
                  <a:pt x="31" y="319"/>
                </a:lnTo>
                <a:lnTo>
                  <a:pt x="31" y="319"/>
                </a:lnTo>
                <a:lnTo>
                  <a:pt x="30" y="319"/>
                </a:lnTo>
                <a:lnTo>
                  <a:pt x="30" y="319"/>
                </a:lnTo>
                <a:lnTo>
                  <a:pt x="29" y="318"/>
                </a:lnTo>
                <a:lnTo>
                  <a:pt x="28" y="318"/>
                </a:lnTo>
                <a:lnTo>
                  <a:pt x="27" y="318"/>
                </a:lnTo>
                <a:lnTo>
                  <a:pt x="27" y="317"/>
                </a:lnTo>
                <a:lnTo>
                  <a:pt x="26" y="316"/>
                </a:lnTo>
                <a:lnTo>
                  <a:pt x="26" y="315"/>
                </a:lnTo>
                <a:lnTo>
                  <a:pt x="27" y="314"/>
                </a:lnTo>
                <a:lnTo>
                  <a:pt x="27" y="313"/>
                </a:lnTo>
                <a:lnTo>
                  <a:pt x="27" y="311"/>
                </a:lnTo>
                <a:lnTo>
                  <a:pt x="27" y="311"/>
                </a:lnTo>
                <a:lnTo>
                  <a:pt x="25" y="310"/>
                </a:lnTo>
                <a:lnTo>
                  <a:pt x="24" y="310"/>
                </a:lnTo>
                <a:lnTo>
                  <a:pt x="23" y="309"/>
                </a:lnTo>
                <a:lnTo>
                  <a:pt x="21" y="307"/>
                </a:lnTo>
                <a:lnTo>
                  <a:pt x="20" y="306"/>
                </a:lnTo>
                <a:lnTo>
                  <a:pt x="20" y="306"/>
                </a:lnTo>
                <a:lnTo>
                  <a:pt x="20" y="305"/>
                </a:lnTo>
                <a:lnTo>
                  <a:pt x="20" y="303"/>
                </a:lnTo>
                <a:lnTo>
                  <a:pt x="20" y="302"/>
                </a:lnTo>
                <a:lnTo>
                  <a:pt x="19" y="300"/>
                </a:lnTo>
                <a:lnTo>
                  <a:pt x="18" y="300"/>
                </a:lnTo>
                <a:lnTo>
                  <a:pt x="17" y="298"/>
                </a:lnTo>
                <a:lnTo>
                  <a:pt x="17" y="296"/>
                </a:lnTo>
                <a:lnTo>
                  <a:pt x="16" y="295"/>
                </a:lnTo>
                <a:lnTo>
                  <a:pt x="16" y="294"/>
                </a:lnTo>
                <a:lnTo>
                  <a:pt x="17" y="293"/>
                </a:lnTo>
                <a:lnTo>
                  <a:pt x="18" y="292"/>
                </a:lnTo>
                <a:lnTo>
                  <a:pt x="19" y="291"/>
                </a:lnTo>
                <a:lnTo>
                  <a:pt x="19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0"/>
                </a:lnTo>
                <a:lnTo>
                  <a:pt x="20" y="289"/>
                </a:lnTo>
                <a:lnTo>
                  <a:pt x="20" y="289"/>
                </a:lnTo>
                <a:lnTo>
                  <a:pt x="20" y="288"/>
                </a:lnTo>
                <a:lnTo>
                  <a:pt x="20" y="288"/>
                </a:lnTo>
                <a:lnTo>
                  <a:pt x="19" y="287"/>
                </a:lnTo>
                <a:lnTo>
                  <a:pt x="19" y="284"/>
                </a:lnTo>
                <a:lnTo>
                  <a:pt x="18" y="281"/>
                </a:lnTo>
                <a:lnTo>
                  <a:pt x="17" y="281"/>
                </a:lnTo>
                <a:lnTo>
                  <a:pt x="15" y="281"/>
                </a:lnTo>
                <a:lnTo>
                  <a:pt x="13" y="280"/>
                </a:lnTo>
                <a:lnTo>
                  <a:pt x="11" y="280"/>
                </a:lnTo>
                <a:lnTo>
                  <a:pt x="10" y="280"/>
                </a:lnTo>
                <a:lnTo>
                  <a:pt x="9" y="279"/>
                </a:lnTo>
                <a:lnTo>
                  <a:pt x="6" y="276"/>
                </a:lnTo>
                <a:lnTo>
                  <a:pt x="4" y="275"/>
                </a:lnTo>
                <a:lnTo>
                  <a:pt x="3" y="275"/>
                </a:lnTo>
                <a:lnTo>
                  <a:pt x="2" y="275"/>
                </a:lnTo>
                <a:lnTo>
                  <a:pt x="2" y="275"/>
                </a:lnTo>
                <a:lnTo>
                  <a:pt x="1" y="275"/>
                </a:lnTo>
                <a:lnTo>
                  <a:pt x="0" y="275"/>
                </a:lnTo>
                <a:lnTo>
                  <a:pt x="1" y="274"/>
                </a:lnTo>
                <a:lnTo>
                  <a:pt x="1" y="274"/>
                </a:lnTo>
                <a:lnTo>
                  <a:pt x="1" y="273"/>
                </a:lnTo>
                <a:lnTo>
                  <a:pt x="1" y="272"/>
                </a:lnTo>
                <a:lnTo>
                  <a:pt x="1" y="271"/>
                </a:lnTo>
                <a:lnTo>
                  <a:pt x="1" y="271"/>
                </a:lnTo>
                <a:lnTo>
                  <a:pt x="1" y="270"/>
                </a:lnTo>
                <a:lnTo>
                  <a:pt x="1" y="269"/>
                </a:lnTo>
                <a:lnTo>
                  <a:pt x="1" y="269"/>
                </a:lnTo>
                <a:lnTo>
                  <a:pt x="1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6"/>
                </a:lnTo>
                <a:lnTo>
                  <a:pt x="0" y="266"/>
                </a:lnTo>
                <a:lnTo>
                  <a:pt x="0" y="265"/>
                </a:lnTo>
                <a:lnTo>
                  <a:pt x="1" y="265"/>
                </a:lnTo>
                <a:lnTo>
                  <a:pt x="1" y="264"/>
                </a:lnTo>
                <a:lnTo>
                  <a:pt x="2" y="263"/>
                </a:lnTo>
                <a:lnTo>
                  <a:pt x="2" y="263"/>
                </a:lnTo>
                <a:lnTo>
                  <a:pt x="2" y="262"/>
                </a:lnTo>
                <a:lnTo>
                  <a:pt x="2" y="261"/>
                </a:lnTo>
                <a:lnTo>
                  <a:pt x="3" y="260"/>
                </a:lnTo>
                <a:lnTo>
                  <a:pt x="3" y="260"/>
                </a:lnTo>
                <a:lnTo>
                  <a:pt x="3" y="259"/>
                </a:lnTo>
                <a:lnTo>
                  <a:pt x="3" y="259"/>
                </a:lnTo>
                <a:lnTo>
                  <a:pt x="3" y="258"/>
                </a:lnTo>
                <a:lnTo>
                  <a:pt x="3" y="258"/>
                </a:lnTo>
                <a:lnTo>
                  <a:pt x="3" y="257"/>
                </a:lnTo>
                <a:lnTo>
                  <a:pt x="3" y="256"/>
                </a:lnTo>
                <a:lnTo>
                  <a:pt x="3" y="254"/>
                </a:lnTo>
                <a:lnTo>
                  <a:pt x="3" y="254"/>
                </a:lnTo>
                <a:lnTo>
                  <a:pt x="3" y="254"/>
                </a:lnTo>
                <a:lnTo>
                  <a:pt x="3" y="254"/>
                </a:lnTo>
                <a:lnTo>
                  <a:pt x="4" y="253"/>
                </a:lnTo>
                <a:lnTo>
                  <a:pt x="5" y="252"/>
                </a:lnTo>
                <a:lnTo>
                  <a:pt x="5" y="251"/>
                </a:lnTo>
                <a:lnTo>
                  <a:pt x="6" y="250"/>
                </a:lnTo>
                <a:lnTo>
                  <a:pt x="6" y="250"/>
                </a:lnTo>
                <a:lnTo>
                  <a:pt x="7" y="249"/>
                </a:lnTo>
                <a:lnTo>
                  <a:pt x="7" y="248"/>
                </a:lnTo>
                <a:lnTo>
                  <a:pt x="7" y="248"/>
                </a:lnTo>
                <a:lnTo>
                  <a:pt x="7" y="247"/>
                </a:lnTo>
                <a:lnTo>
                  <a:pt x="7" y="246"/>
                </a:lnTo>
                <a:lnTo>
                  <a:pt x="7" y="246"/>
                </a:lnTo>
                <a:lnTo>
                  <a:pt x="7" y="245"/>
                </a:lnTo>
                <a:lnTo>
                  <a:pt x="7" y="245"/>
                </a:lnTo>
                <a:lnTo>
                  <a:pt x="7" y="244"/>
                </a:lnTo>
                <a:lnTo>
                  <a:pt x="7" y="243"/>
                </a:lnTo>
                <a:lnTo>
                  <a:pt x="7" y="243"/>
                </a:lnTo>
                <a:lnTo>
                  <a:pt x="7" y="242"/>
                </a:lnTo>
                <a:lnTo>
                  <a:pt x="7" y="241"/>
                </a:lnTo>
                <a:lnTo>
                  <a:pt x="7" y="241"/>
                </a:lnTo>
                <a:lnTo>
                  <a:pt x="7" y="240"/>
                </a:lnTo>
                <a:lnTo>
                  <a:pt x="7" y="239"/>
                </a:lnTo>
                <a:lnTo>
                  <a:pt x="7" y="239"/>
                </a:lnTo>
                <a:lnTo>
                  <a:pt x="5" y="238"/>
                </a:lnTo>
                <a:lnTo>
                  <a:pt x="4" y="238"/>
                </a:lnTo>
                <a:lnTo>
                  <a:pt x="4" y="237"/>
                </a:lnTo>
                <a:lnTo>
                  <a:pt x="4" y="236"/>
                </a:lnTo>
                <a:lnTo>
                  <a:pt x="4" y="236"/>
                </a:lnTo>
                <a:lnTo>
                  <a:pt x="4" y="235"/>
                </a:lnTo>
                <a:lnTo>
                  <a:pt x="4" y="235"/>
                </a:lnTo>
                <a:lnTo>
                  <a:pt x="4" y="234"/>
                </a:lnTo>
                <a:lnTo>
                  <a:pt x="4" y="233"/>
                </a:lnTo>
                <a:lnTo>
                  <a:pt x="5" y="233"/>
                </a:lnTo>
                <a:lnTo>
                  <a:pt x="5" y="233"/>
                </a:lnTo>
                <a:lnTo>
                  <a:pt x="6" y="233"/>
                </a:lnTo>
                <a:lnTo>
                  <a:pt x="6" y="232"/>
                </a:lnTo>
                <a:lnTo>
                  <a:pt x="7" y="232"/>
                </a:lnTo>
                <a:lnTo>
                  <a:pt x="7" y="232"/>
                </a:lnTo>
                <a:lnTo>
                  <a:pt x="7" y="232"/>
                </a:lnTo>
                <a:lnTo>
                  <a:pt x="8" y="231"/>
                </a:lnTo>
                <a:lnTo>
                  <a:pt x="8" y="231"/>
                </a:lnTo>
                <a:lnTo>
                  <a:pt x="8" y="230"/>
                </a:lnTo>
                <a:lnTo>
                  <a:pt x="8" y="230"/>
                </a:lnTo>
                <a:lnTo>
                  <a:pt x="9" y="229"/>
                </a:lnTo>
                <a:lnTo>
                  <a:pt x="9" y="229"/>
                </a:lnTo>
                <a:lnTo>
                  <a:pt x="10" y="229"/>
                </a:lnTo>
                <a:lnTo>
                  <a:pt x="10" y="228"/>
                </a:lnTo>
                <a:lnTo>
                  <a:pt x="10" y="228"/>
                </a:lnTo>
                <a:lnTo>
                  <a:pt x="10" y="227"/>
                </a:lnTo>
                <a:lnTo>
                  <a:pt x="11" y="227"/>
                </a:lnTo>
                <a:lnTo>
                  <a:pt x="10" y="227"/>
                </a:lnTo>
                <a:lnTo>
                  <a:pt x="10" y="226"/>
                </a:lnTo>
                <a:lnTo>
                  <a:pt x="10" y="226"/>
                </a:lnTo>
                <a:lnTo>
                  <a:pt x="9" y="225"/>
                </a:lnTo>
                <a:lnTo>
                  <a:pt x="9" y="224"/>
                </a:lnTo>
                <a:lnTo>
                  <a:pt x="10" y="224"/>
                </a:lnTo>
                <a:lnTo>
                  <a:pt x="10" y="224"/>
                </a:lnTo>
                <a:lnTo>
                  <a:pt x="11" y="223"/>
                </a:lnTo>
                <a:lnTo>
                  <a:pt x="11" y="223"/>
                </a:lnTo>
                <a:lnTo>
                  <a:pt x="11" y="222"/>
                </a:lnTo>
                <a:lnTo>
                  <a:pt x="11" y="222"/>
                </a:lnTo>
                <a:lnTo>
                  <a:pt x="11" y="221"/>
                </a:lnTo>
                <a:lnTo>
                  <a:pt x="11" y="221"/>
                </a:lnTo>
                <a:lnTo>
                  <a:pt x="11" y="221"/>
                </a:lnTo>
                <a:lnTo>
                  <a:pt x="11" y="220"/>
                </a:lnTo>
                <a:lnTo>
                  <a:pt x="11" y="220"/>
                </a:lnTo>
                <a:lnTo>
                  <a:pt x="11" y="220"/>
                </a:lnTo>
                <a:lnTo>
                  <a:pt x="12" y="219"/>
                </a:lnTo>
                <a:lnTo>
                  <a:pt x="12" y="219"/>
                </a:lnTo>
                <a:lnTo>
                  <a:pt x="12" y="218"/>
                </a:lnTo>
                <a:lnTo>
                  <a:pt x="12" y="218"/>
                </a:lnTo>
                <a:lnTo>
                  <a:pt x="12" y="217"/>
                </a:lnTo>
                <a:lnTo>
                  <a:pt x="11" y="217"/>
                </a:lnTo>
                <a:lnTo>
                  <a:pt x="11" y="217"/>
                </a:lnTo>
                <a:lnTo>
                  <a:pt x="11" y="216"/>
                </a:lnTo>
                <a:lnTo>
                  <a:pt x="10" y="216"/>
                </a:lnTo>
                <a:lnTo>
                  <a:pt x="10" y="216"/>
                </a:lnTo>
                <a:lnTo>
                  <a:pt x="10" y="216"/>
                </a:lnTo>
                <a:lnTo>
                  <a:pt x="11" y="215"/>
                </a:lnTo>
                <a:lnTo>
                  <a:pt x="11" y="214"/>
                </a:lnTo>
                <a:lnTo>
                  <a:pt x="11" y="213"/>
                </a:lnTo>
                <a:lnTo>
                  <a:pt x="11" y="212"/>
                </a:lnTo>
                <a:lnTo>
                  <a:pt x="11" y="211"/>
                </a:lnTo>
                <a:lnTo>
                  <a:pt x="11" y="209"/>
                </a:lnTo>
                <a:lnTo>
                  <a:pt x="11" y="208"/>
                </a:lnTo>
                <a:lnTo>
                  <a:pt x="11" y="207"/>
                </a:lnTo>
                <a:lnTo>
                  <a:pt x="11" y="207"/>
                </a:lnTo>
                <a:lnTo>
                  <a:pt x="11" y="206"/>
                </a:lnTo>
                <a:lnTo>
                  <a:pt x="10" y="205"/>
                </a:lnTo>
                <a:lnTo>
                  <a:pt x="10" y="204"/>
                </a:lnTo>
                <a:lnTo>
                  <a:pt x="10" y="204"/>
                </a:lnTo>
                <a:lnTo>
                  <a:pt x="11" y="204"/>
                </a:lnTo>
                <a:lnTo>
                  <a:pt x="11" y="203"/>
                </a:lnTo>
                <a:lnTo>
                  <a:pt x="11" y="203"/>
                </a:lnTo>
                <a:lnTo>
                  <a:pt x="11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1"/>
                </a:lnTo>
                <a:lnTo>
                  <a:pt x="12" y="201"/>
                </a:lnTo>
                <a:lnTo>
                  <a:pt x="12" y="200"/>
                </a:lnTo>
                <a:lnTo>
                  <a:pt x="12" y="200"/>
                </a:lnTo>
                <a:lnTo>
                  <a:pt x="12" y="200"/>
                </a:lnTo>
                <a:lnTo>
                  <a:pt x="12" y="199"/>
                </a:lnTo>
                <a:lnTo>
                  <a:pt x="12" y="198"/>
                </a:lnTo>
                <a:lnTo>
                  <a:pt x="12" y="198"/>
                </a:lnTo>
                <a:lnTo>
                  <a:pt x="12" y="197"/>
                </a:lnTo>
                <a:lnTo>
                  <a:pt x="12" y="197"/>
                </a:lnTo>
                <a:lnTo>
                  <a:pt x="12" y="196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4"/>
                </a:lnTo>
                <a:lnTo>
                  <a:pt x="12" y="194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0" y="192"/>
                </a:lnTo>
                <a:lnTo>
                  <a:pt x="10" y="192"/>
                </a:lnTo>
                <a:lnTo>
                  <a:pt x="10" y="191"/>
                </a:lnTo>
                <a:lnTo>
                  <a:pt x="11" y="191"/>
                </a:lnTo>
                <a:lnTo>
                  <a:pt x="11" y="190"/>
                </a:lnTo>
                <a:lnTo>
                  <a:pt x="11" y="190"/>
                </a:lnTo>
                <a:lnTo>
                  <a:pt x="10" y="189"/>
                </a:lnTo>
                <a:lnTo>
                  <a:pt x="10" y="189"/>
                </a:lnTo>
                <a:lnTo>
                  <a:pt x="10" y="189"/>
                </a:lnTo>
                <a:lnTo>
                  <a:pt x="10" y="188"/>
                </a:lnTo>
                <a:lnTo>
                  <a:pt x="10" y="188"/>
                </a:lnTo>
                <a:lnTo>
                  <a:pt x="10" y="187"/>
                </a:lnTo>
                <a:lnTo>
                  <a:pt x="10" y="186"/>
                </a:lnTo>
                <a:lnTo>
                  <a:pt x="10" y="186"/>
                </a:lnTo>
                <a:lnTo>
                  <a:pt x="10" y="185"/>
                </a:lnTo>
                <a:lnTo>
                  <a:pt x="10" y="184"/>
                </a:lnTo>
                <a:lnTo>
                  <a:pt x="10" y="183"/>
                </a:lnTo>
                <a:lnTo>
                  <a:pt x="10" y="182"/>
                </a:lnTo>
                <a:lnTo>
                  <a:pt x="10" y="182"/>
                </a:lnTo>
                <a:lnTo>
                  <a:pt x="10" y="181"/>
                </a:lnTo>
                <a:lnTo>
                  <a:pt x="10" y="180"/>
                </a:lnTo>
                <a:lnTo>
                  <a:pt x="10" y="180"/>
                </a:lnTo>
                <a:lnTo>
                  <a:pt x="9" y="179"/>
                </a:lnTo>
                <a:lnTo>
                  <a:pt x="9" y="179"/>
                </a:lnTo>
                <a:lnTo>
                  <a:pt x="8" y="179"/>
                </a:lnTo>
                <a:lnTo>
                  <a:pt x="8" y="179"/>
                </a:lnTo>
                <a:lnTo>
                  <a:pt x="8" y="178"/>
                </a:lnTo>
                <a:lnTo>
                  <a:pt x="9" y="178"/>
                </a:lnTo>
                <a:lnTo>
                  <a:pt x="9" y="178"/>
                </a:lnTo>
                <a:lnTo>
                  <a:pt x="9" y="177"/>
                </a:lnTo>
                <a:lnTo>
                  <a:pt x="9" y="177"/>
                </a:lnTo>
                <a:lnTo>
                  <a:pt x="8" y="176"/>
                </a:lnTo>
                <a:lnTo>
                  <a:pt x="8" y="176"/>
                </a:lnTo>
                <a:lnTo>
                  <a:pt x="8" y="175"/>
                </a:lnTo>
                <a:lnTo>
                  <a:pt x="8" y="175"/>
                </a:lnTo>
                <a:lnTo>
                  <a:pt x="8" y="175"/>
                </a:lnTo>
                <a:lnTo>
                  <a:pt x="8" y="174"/>
                </a:lnTo>
                <a:lnTo>
                  <a:pt x="8" y="174"/>
                </a:lnTo>
                <a:lnTo>
                  <a:pt x="8" y="173"/>
                </a:lnTo>
                <a:lnTo>
                  <a:pt x="8" y="173"/>
                </a:lnTo>
                <a:lnTo>
                  <a:pt x="8" y="173"/>
                </a:lnTo>
                <a:lnTo>
                  <a:pt x="8" y="172"/>
                </a:lnTo>
                <a:lnTo>
                  <a:pt x="8" y="172"/>
                </a:lnTo>
                <a:lnTo>
                  <a:pt x="8" y="171"/>
                </a:lnTo>
                <a:lnTo>
                  <a:pt x="8" y="171"/>
                </a:lnTo>
                <a:lnTo>
                  <a:pt x="8" y="170"/>
                </a:lnTo>
                <a:lnTo>
                  <a:pt x="8" y="170"/>
                </a:lnTo>
                <a:lnTo>
                  <a:pt x="8" y="170"/>
                </a:lnTo>
                <a:lnTo>
                  <a:pt x="8" y="169"/>
                </a:lnTo>
                <a:lnTo>
                  <a:pt x="8" y="169"/>
                </a:lnTo>
                <a:lnTo>
                  <a:pt x="8" y="168"/>
                </a:lnTo>
                <a:lnTo>
                  <a:pt x="8" y="168"/>
                </a:lnTo>
                <a:lnTo>
                  <a:pt x="8" y="167"/>
                </a:lnTo>
                <a:lnTo>
                  <a:pt x="8" y="167"/>
                </a:lnTo>
                <a:lnTo>
                  <a:pt x="8" y="166"/>
                </a:lnTo>
                <a:lnTo>
                  <a:pt x="8" y="166"/>
                </a:lnTo>
                <a:lnTo>
                  <a:pt x="8" y="166"/>
                </a:lnTo>
                <a:lnTo>
                  <a:pt x="8" y="165"/>
                </a:lnTo>
                <a:lnTo>
                  <a:pt x="8" y="165"/>
                </a:lnTo>
                <a:lnTo>
                  <a:pt x="8" y="164"/>
                </a:lnTo>
                <a:lnTo>
                  <a:pt x="8" y="164"/>
                </a:lnTo>
                <a:lnTo>
                  <a:pt x="8" y="163"/>
                </a:lnTo>
                <a:lnTo>
                  <a:pt x="8" y="163"/>
                </a:lnTo>
                <a:lnTo>
                  <a:pt x="8" y="162"/>
                </a:lnTo>
                <a:lnTo>
                  <a:pt x="8" y="162"/>
                </a:lnTo>
                <a:lnTo>
                  <a:pt x="8" y="162"/>
                </a:lnTo>
                <a:lnTo>
                  <a:pt x="8" y="161"/>
                </a:lnTo>
                <a:lnTo>
                  <a:pt x="9" y="160"/>
                </a:lnTo>
                <a:lnTo>
                  <a:pt x="9" y="160"/>
                </a:lnTo>
                <a:lnTo>
                  <a:pt x="9" y="159"/>
                </a:lnTo>
                <a:lnTo>
                  <a:pt x="9" y="159"/>
                </a:lnTo>
                <a:lnTo>
                  <a:pt x="9" y="158"/>
                </a:lnTo>
                <a:lnTo>
                  <a:pt x="9" y="158"/>
                </a:lnTo>
                <a:lnTo>
                  <a:pt x="9" y="157"/>
                </a:lnTo>
                <a:lnTo>
                  <a:pt x="8" y="157"/>
                </a:lnTo>
                <a:lnTo>
                  <a:pt x="8" y="157"/>
                </a:lnTo>
                <a:lnTo>
                  <a:pt x="8" y="157"/>
                </a:lnTo>
                <a:lnTo>
                  <a:pt x="7" y="157"/>
                </a:lnTo>
                <a:lnTo>
                  <a:pt x="7" y="157"/>
                </a:lnTo>
                <a:lnTo>
                  <a:pt x="7" y="157"/>
                </a:lnTo>
                <a:lnTo>
                  <a:pt x="7" y="157"/>
                </a:lnTo>
                <a:lnTo>
                  <a:pt x="7" y="156"/>
                </a:lnTo>
                <a:lnTo>
                  <a:pt x="7" y="156"/>
                </a:lnTo>
                <a:lnTo>
                  <a:pt x="7" y="155"/>
                </a:lnTo>
                <a:lnTo>
                  <a:pt x="8" y="155"/>
                </a:lnTo>
                <a:lnTo>
                  <a:pt x="8" y="154"/>
                </a:lnTo>
                <a:lnTo>
                  <a:pt x="8" y="154"/>
                </a:lnTo>
                <a:lnTo>
                  <a:pt x="9" y="154"/>
                </a:lnTo>
                <a:lnTo>
                  <a:pt x="9" y="154"/>
                </a:lnTo>
                <a:lnTo>
                  <a:pt x="10" y="154"/>
                </a:lnTo>
                <a:lnTo>
                  <a:pt x="10" y="154"/>
                </a:lnTo>
                <a:lnTo>
                  <a:pt x="11" y="154"/>
                </a:lnTo>
                <a:lnTo>
                  <a:pt x="11" y="154"/>
                </a:lnTo>
                <a:lnTo>
                  <a:pt x="11" y="154"/>
                </a:lnTo>
                <a:lnTo>
                  <a:pt x="12" y="154"/>
                </a:lnTo>
                <a:lnTo>
                  <a:pt x="12" y="154"/>
                </a:lnTo>
                <a:lnTo>
                  <a:pt x="12" y="155"/>
                </a:lnTo>
                <a:lnTo>
                  <a:pt x="13" y="155"/>
                </a:lnTo>
                <a:lnTo>
                  <a:pt x="13" y="155"/>
                </a:lnTo>
                <a:lnTo>
                  <a:pt x="14" y="155"/>
                </a:lnTo>
                <a:lnTo>
                  <a:pt x="14" y="155"/>
                </a:lnTo>
                <a:lnTo>
                  <a:pt x="15" y="155"/>
                </a:lnTo>
                <a:lnTo>
                  <a:pt x="15" y="154"/>
                </a:lnTo>
                <a:lnTo>
                  <a:pt x="15" y="154"/>
                </a:lnTo>
                <a:lnTo>
                  <a:pt x="15" y="154"/>
                </a:lnTo>
                <a:lnTo>
                  <a:pt x="15" y="153"/>
                </a:lnTo>
                <a:lnTo>
                  <a:pt x="15" y="153"/>
                </a:lnTo>
                <a:lnTo>
                  <a:pt x="15" y="153"/>
                </a:lnTo>
                <a:lnTo>
                  <a:pt x="15" y="152"/>
                </a:lnTo>
                <a:lnTo>
                  <a:pt x="16" y="152"/>
                </a:lnTo>
                <a:lnTo>
                  <a:pt x="16" y="151"/>
                </a:lnTo>
                <a:lnTo>
                  <a:pt x="16" y="151"/>
                </a:lnTo>
                <a:lnTo>
                  <a:pt x="17" y="151"/>
                </a:lnTo>
                <a:lnTo>
                  <a:pt x="17" y="150"/>
                </a:lnTo>
                <a:lnTo>
                  <a:pt x="18" y="150"/>
                </a:lnTo>
                <a:lnTo>
                  <a:pt x="18" y="150"/>
                </a:lnTo>
                <a:lnTo>
                  <a:pt x="19" y="150"/>
                </a:lnTo>
                <a:lnTo>
                  <a:pt x="19" y="150"/>
                </a:lnTo>
                <a:lnTo>
                  <a:pt x="19" y="150"/>
                </a:lnTo>
                <a:lnTo>
                  <a:pt x="19" y="150"/>
                </a:lnTo>
                <a:lnTo>
                  <a:pt x="20" y="150"/>
                </a:lnTo>
                <a:lnTo>
                  <a:pt x="20" y="150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8"/>
                </a:lnTo>
                <a:lnTo>
                  <a:pt x="22" y="148"/>
                </a:lnTo>
                <a:lnTo>
                  <a:pt x="22" y="148"/>
                </a:lnTo>
                <a:lnTo>
                  <a:pt x="22" y="147"/>
                </a:lnTo>
                <a:lnTo>
                  <a:pt x="22" y="147"/>
                </a:lnTo>
                <a:lnTo>
                  <a:pt x="22" y="146"/>
                </a:lnTo>
                <a:lnTo>
                  <a:pt x="23" y="146"/>
                </a:lnTo>
                <a:lnTo>
                  <a:pt x="23" y="146"/>
                </a:lnTo>
                <a:lnTo>
                  <a:pt x="23" y="146"/>
                </a:lnTo>
                <a:lnTo>
                  <a:pt x="23" y="146"/>
                </a:lnTo>
                <a:lnTo>
                  <a:pt x="23" y="145"/>
                </a:lnTo>
                <a:lnTo>
                  <a:pt x="23" y="145"/>
                </a:lnTo>
                <a:lnTo>
                  <a:pt x="23" y="145"/>
                </a:lnTo>
                <a:lnTo>
                  <a:pt x="23" y="144"/>
                </a:lnTo>
                <a:lnTo>
                  <a:pt x="23" y="144"/>
                </a:lnTo>
                <a:lnTo>
                  <a:pt x="23" y="144"/>
                </a:lnTo>
                <a:lnTo>
                  <a:pt x="23" y="143"/>
                </a:lnTo>
                <a:lnTo>
                  <a:pt x="22" y="143"/>
                </a:lnTo>
                <a:lnTo>
                  <a:pt x="22" y="142"/>
                </a:lnTo>
                <a:lnTo>
                  <a:pt x="22" y="142"/>
                </a:lnTo>
                <a:lnTo>
                  <a:pt x="22" y="141"/>
                </a:lnTo>
                <a:lnTo>
                  <a:pt x="23" y="141"/>
                </a:lnTo>
                <a:lnTo>
                  <a:pt x="23" y="141"/>
                </a:lnTo>
                <a:lnTo>
                  <a:pt x="23" y="141"/>
                </a:lnTo>
                <a:lnTo>
                  <a:pt x="23" y="140"/>
                </a:lnTo>
                <a:lnTo>
                  <a:pt x="24" y="140"/>
                </a:lnTo>
                <a:lnTo>
                  <a:pt x="24" y="140"/>
                </a:lnTo>
                <a:lnTo>
                  <a:pt x="24" y="139"/>
                </a:lnTo>
                <a:lnTo>
                  <a:pt x="24" y="139"/>
                </a:lnTo>
                <a:lnTo>
                  <a:pt x="23" y="139"/>
                </a:lnTo>
                <a:lnTo>
                  <a:pt x="23" y="138"/>
                </a:lnTo>
                <a:lnTo>
                  <a:pt x="23" y="138"/>
                </a:lnTo>
                <a:lnTo>
                  <a:pt x="23" y="138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6"/>
                </a:lnTo>
                <a:lnTo>
                  <a:pt x="23" y="136"/>
                </a:lnTo>
                <a:lnTo>
                  <a:pt x="22" y="136"/>
                </a:lnTo>
                <a:lnTo>
                  <a:pt x="22" y="136"/>
                </a:lnTo>
                <a:lnTo>
                  <a:pt x="22" y="136"/>
                </a:lnTo>
                <a:lnTo>
                  <a:pt x="21" y="136"/>
                </a:lnTo>
                <a:lnTo>
                  <a:pt x="21" y="135"/>
                </a:lnTo>
                <a:lnTo>
                  <a:pt x="22" y="135"/>
                </a:lnTo>
                <a:lnTo>
                  <a:pt x="22" y="134"/>
                </a:lnTo>
                <a:lnTo>
                  <a:pt x="22" y="134"/>
                </a:lnTo>
                <a:lnTo>
                  <a:pt x="23" y="134"/>
                </a:lnTo>
                <a:lnTo>
                  <a:pt x="23" y="133"/>
                </a:lnTo>
                <a:lnTo>
                  <a:pt x="23" y="133"/>
                </a:lnTo>
                <a:lnTo>
                  <a:pt x="23" y="133"/>
                </a:lnTo>
                <a:lnTo>
                  <a:pt x="24" y="133"/>
                </a:lnTo>
                <a:lnTo>
                  <a:pt x="24" y="132"/>
                </a:lnTo>
                <a:lnTo>
                  <a:pt x="24" y="132"/>
                </a:lnTo>
                <a:lnTo>
                  <a:pt x="24" y="131"/>
                </a:lnTo>
                <a:lnTo>
                  <a:pt x="24" y="131"/>
                </a:lnTo>
                <a:lnTo>
                  <a:pt x="24" y="130"/>
                </a:lnTo>
                <a:lnTo>
                  <a:pt x="25" y="130"/>
                </a:lnTo>
                <a:lnTo>
                  <a:pt x="25" y="130"/>
                </a:lnTo>
                <a:lnTo>
                  <a:pt x="25" y="129"/>
                </a:lnTo>
                <a:lnTo>
                  <a:pt x="25" y="129"/>
                </a:lnTo>
                <a:lnTo>
                  <a:pt x="25" y="129"/>
                </a:lnTo>
                <a:lnTo>
                  <a:pt x="25" y="129"/>
                </a:lnTo>
                <a:lnTo>
                  <a:pt x="26" y="128"/>
                </a:lnTo>
                <a:lnTo>
                  <a:pt x="26" y="128"/>
                </a:lnTo>
                <a:lnTo>
                  <a:pt x="26" y="127"/>
                </a:lnTo>
                <a:lnTo>
                  <a:pt x="26" y="127"/>
                </a:lnTo>
                <a:lnTo>
                  <a:pt x="25" y="127"/>
                </a:lnTo>
                <a:lnTo>
                  <a:pt x="25" y="126"/>
                </a:lnTo>
                <a:lnTo>
                  <a:pt x="25" y="126"/>
                </a:lnTo>
                <a:lnTo>
                  <a:pt x="25" y="125"/>
                </a:lnTo>
                <a:lnTo>
                  <a:pt x="25" y="125"/>
                </a:lnTo>
                <a:lnTo>
                  <a:pt x="25" y="125"/>
                </a:lnTo>
                <a:lnTo>
                  <a:pt x="25" y="125"/>
                </a:lnTo>
                <a:lnTo>
                  <a:pt x="25" y="124"/>
                </a:lnTo>
                <a:lnTo>
                  <a:pt x="25" y="124"/>
                </a:lnTo>
                <a:lnTo>
                  <a:pt x="26" y="123"/>
                </a:lnTo>
                <a:lnTo>
                  <a:pt x="26" y="123"/>
                </a:lnTo>
                <a:lnTo>
                  <a:pt x="26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0"/>
                </a:lnTo>
                <a:lnTo>
                  <a:pt x="29" y="120"/>
                </a:lnTo>
                <a:lnTo>
                  <a:pt x="29" y="120"/>
                </a:lnTo>
                <a:lnTo>
                  <a:pt x="29" y="119"/>
                </a:lnTo>
                <a:lnTo>
                  <a:pt x="29" y="119"/>
                </a:lnTo>
                <a:lnTo>
                  <a:pt x="30" y="118"/>
                </a:lnTo>
                <a:lnTo>
                  <a:pt x="30" y="118"/>
                </a:lnTo>
                <a:lnTo>
                  <a:pt x="30" y="117"/>
                </a:lnTo>
                <a:lnTo>
                  <a:pt x="30" y="117"/>
                </a:lnTo>
                <a:lnTo>
                  <a:pt x="30" y="117"/>
                </a:lnTo>
                <a:lnTo>
                  <a:pt x="30" y="116"/>
                </a:lnTo>
                <a:lnTo>
                  <a:pt x="30" y="116"/>
                </a:lnTo>
                <a:lnTo>
                  <a:pt x="30" y="116"/>
                </a:lnTo>
                <a:lnTo>
                  <a:pt x="30" y="115"/>
                </a:lnTo>
                <a:lnTo>
                  <a:pt x="30" y="115"/>
                </a:lnTo>
                <a:lnTo>
                  <a:pt x="29" y="115"/>
                </a:lnTo>
                <a:lnTo>
                  <a:pt x="29" y="114"/>
                </a:lnTo>
                <a:lnTo>
                  <a:pt x="29" y="114"/>
                </a:lnTo>
                <a:lnTo>
                  <a:pt x="29" y="114"/>
                </a:lnTo>
                <a:lnTo>
                  <a:pt x="29" y="113"/>
                </a:lnTo>
                <a:lnTo>
                  <a:pt x="28" y="113"/>
                </a:lnTo>
                <a:lnTo>
                  <a:pt x="28" y="112"/>
                </a:lnTo>
                <a:lnTo>
                  <a:pt x="28" y="112"/>
                </a:lnTo>
                <a:lnTo>
                  <a:pt x="28" y="112"/>
                </a:lnTo>
                <a:lnTo>
                  <a:pt x="28" y="111"/>
                </a:lnTo>
                <a:lnTo>
                  <a:pt x="28" y="111"/>
                </a:lnTo>
                <a:lnTo>
                  <a:pt x="28" y="110"/>
                </a:lnTo>
                <a:lnTo>
                  <a:pt x="28" y="110"/>
                </a:lnTo>
                <a:lnTo>
                  <a:pt x="28" y="110"/>
                </a:lnTo>
                <a:lnTo>
                  <a:pt x="28" y="109"/>
                </a:lnTo>
                <a:lnTo>
                  <a:pt x="28" y="109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9" y="107"/>
                </a:lnTo>
                <a:lnTo>
                  <a:pt x="29" y="107"/>
                </a:lnTo>
                <a:lnTo>
                  <a:pt x="29" y="107"/>
                </a:lnTo>
                <a:lnTo>
                  <a:pt x="29" y="106"/>
                </a:lnTo>
                <a:lnTo>
                  <a:pt x="30" y="106"/>
                </a:lnTo>
                <a:lnTo>
                  <a:pt x="30" y="106"/>
                </a:lnTo>
                <a:lnTo>
                  <a:pt x="30" y="105"/>
                </a:lnTo>
                <a:lnTo>
                  <a:pt x="30" y="105"/>
                </a:lnTo>
                <a:lnTo>
                  <a:pt x="30" y="105"/>
                </a:lnTo>
                <a:lnTo>
                  <a:pt x="31" y="105"/>
                </a:lnTo>
                <a:lnTo>
                  <a:pt x="31" y="104"/>
                </a:lnTo>
                <a:lnTo>
                  <a:pt x="31" y="104"/>
                </a:lnTo>
                <a:lnTo>
                  <a:pt x="31" y="104"/>
                </a:lnTo>
                <a:lnTo>
                  <a:pt x="31" y="104"/>
                </a:lnTo>
                <a:lnTo>
                  <a:pt x="31" y="104"/>
                </a:lnTo>
                <a:lnTo>
                  <a:pt x="31" y="103"/>
                </a:lnTo>
                <a:lnTo>
                  <a:pt x="31" y="103"/>
                </a:lnTo>
                <a:lnTo>
                  <a:pt x="32" y="103"/>
                </a:lnTo>
                <a:lnTo>
                  <a:pt x="32" y="103"/>
                </a:lnTo>
                <a:lnTo>
                  <a:pt x="33" y="103"/>
                </a:lnTo>
                <a:lnTo>
                  <a:pt x="33" y="102"/>
                </a:lnTo>
                <a:lnTo>
                  <a:pt x="34" y="101"/>
                </a:lnTo>
                <a:lnTo>
                  <a:pt x="34" y="100"/>
                </a:lnTo>
                <a:lnTo>
                  <a:pt x="34" y="100"/>
                </a:lnTo>
                <a:lnTo>
                  <a:pt x="35" y="99"/>
                </a:lnTo>
                <a:lnTo>
                  <a:pt x="35" y="99"/>
                </a:lnTo>
                <a:lnTo>
                  <a:pt x="36" y="98"/>
                </a:lnTo>
                <a:lnTo>
                  <a:pt x="36" y="97"/>
                </a:lnTo>
                <a:lnTo>
                  <a:pt x="36" y="97"/>
                </a:lnTo>
                <a:lnTo>
                  <a:pt x="37" y="96"/>
                </a:lnTo>
                <a:lnTo>
                  <a:pt x="38" y="96"/>
                </a:lnTo>
                <a:lnTo>
                  <a:pt x="39" y="95"/>
                </a:lnTo>
                <a:lnTo>
                  <a:pt x="40" y="95"/>
                </a:lnTo>
                <a:lnTo>
                  <a:pt x="40" y="95"/>
                </a:lnTo>
                <a:lnTo>
                  <a:pt x="40" y="95"/>
                </a:lnTo>
                <a:lnTo>
                  <a:pt x="40" y="95"/>
                </a:lnTo>
                <a:lnTo>
                  <a:pt x="41" y="95"/>
                </a:lnTo>
                <a:lnTo>
                  <a:pt x="42" y="95"/>
                </a:lnTo>
                <a:lnTo>
                  <a:pt x="43" y="95"/>
                </a:lnTo>
                <a:lnTo>
                  <a:pt x="43" y="95"/>
                </a:lnTo>
                <a:lnTo>
                  <a:pt x="44" y="95"/>
                </a:lnTo>
                <a:lnTo>
                  <a:pt x="45" y="95"/>
                </a:lnTo>
                <a:lnTo>
                  <a:pt x="45" y="95"/>
                </a:lnTo>
                <a:lnTo>
                  <a:pt x="46" y="95"/>
                </a:lnTo>
                <a:lnTo>
                  <a:pt x="47" y="95"/>
                </a:lnTo>
                <a:lnTo>
                  <a:pt x="47" y="95"/>
                </a:lnTo>
                <a:lnTo>
                  <a:pt x="47" y="95"/>
                </a:lnTo>
                <a:lnTo>
                  <a:pt x="47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7"/>
                </a:lnTo>
                <a:lnTo>
                  <a:pt x="48" y="97"/>
                </a:lnTo>
                <a:lnTo>
                  <a:pt x="49" y="97"/>
                </a:lnTo>
                <a:lnTo>
                  <a:pt x="49" y="98"/>
                </a:lnTo>
                <a:lnTo>
                  <a:pt x="49" y="98"/>
                </a:lnTo>
                <a:lnTo>
                  <a:pt x="50" y="98"/>
                </a:lnTo>
                <a:lnTo>
                  <a:pt x="50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3" y="98"/>
                </a:lnTo>
                <a:lnTo>
                  <a:pt x="53" y="99"/>
                </a:lnTo>
                <a:lnTo>
                  <a:pt x="53" y="99"/>
                </a:lnTo>
                <a:lnTo>
                  <a:pt x="53" y="99"/>
                </a:lnTo>
                <a:lnTo>
                  <a:pt x="54" y="99"/>
                </a:lnTo>
                <a:lnTo>
                  <a:pt x="54" y="100"/>
                </a:lnTo>
                <a:lnTo>
                  <a:pt x="54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6" y="100"/>
                </a:lnTo>
                <a:lnTo>
                  <a:pt x="56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2"/>
                </a:lnTo>
                <a:lnTo>
                  <a:pt x="57" y="102"/>
                </a:lnTo>
                <a:lnTo>
                  <a:pt x="57" y="102"/>
                </a:lnTo>
                <a:lnTo>
                  <a:pt x="58" y="102"/>
                </a:lnTo>
                <a:lnTo>
                  <a:pt x="58" y="102"/>
                </a:lnTo>
                <a:lnTo>
                  <a:pt x="59" y="102"/>
                </a:lnTo>
                <a:lnTo>
                  <a:pt x="59" y="102"/>
                </a:lnTo>
                <a:lnTo>
                  <a:pt x="59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3"/>
                </a:lnTo>
                <a:lnTo>
                  <a:pt x="61" y="103"/>
                </a:lnTo>
                <a:lnTo>
                  <a:pt x="61" y="103"/>
                </a:lnTo>
                <a:lnTo>
                  <a:pt x="61" y="103"/>
                </a:lnTo>
                <a:lnTo>
                  <a:pt x="61" y="103"/>
                </a:lnTo>
                <a:lnTo>
                  <a:pt x="61" y="104"/>
                </a:lnTo>
                <a:lnTo>
                  <a:pt x="62" y="104"/>
                </a:lnTo>
                <a:lnTo>
                  <a:pt x="62" y="104"/>
                </a:lnTo>
                <a:lnTo>
                  <a:pt x="62" y="104"/>
                </a:lnTo>
                <a:lnTo>
                  <a:pt x="63" y="104"/>
                </a:lnTo>
                <a:lnTo>
                  <a:pt x="63" y="104"/>
                </a:lnTo>
                <a:lnTo>
                  <a:pt x="63" y="104"/>
                </a:lnTo>
                <a:lnTo>
                  <a:pt x="64" y="104"/>
                </a:lnTo>
                <a:lnTo>
                  <a:pt x="64" y="104"/>
                </a:lnTo>
                <a:lnTo>
                  <a:pt x="65" y="104"/>
                </a:lnTo>
                <a:lnTo>
                  <a:pt x="65" y="104"/>
                </a:lnTo>
                <a:lnTo>
                  <a:pt x="65" y="104"/>
                </a:lnTo>
                <a:lnTo>
                  <a:pt x="66" y="104"/>
                </a:lnTo>
                <a:lnTo>
                  <a:pt x="66" y="104"/>
                </a:lnTo>
                <a:lnTo>
                  <a:pt x="67" y="104"/>
                </a:lnTo>
                <a:lnTo>
                  <a:pt x="67" y="104"/>
                </a:lnTo>
                <a:lnTo>
                  <a:pt x="67" y="104"/>
                </a:lnTo>
                <a:lnTo>
                  <a:pt x="67" y="103"/>
                </a:lnTo>
                <a:lnTo>
                  <a:pt x="68" y="103"/>
                </a:lnTo>
                <a:lnTo>
                  <a:pt x="68" y="103"/>
                </a:lnTo>
                <a:lnTo>
                  <a:pt x="68" y="102"/>
                </a:lnTo>
                <a:lnTo>
                  <a:pt x="68" y="102"/>
                </a:lnTo>
                <a:lnTo>
                  <a:pt x="68" y="101"/>
                </a:lnTo>
                <a:lnTo>
                  <a:pt x="69" y="101"/>
                </a:lnTo>
                <a:lnTo>
                  <a:pt x="69" y="101"/>
                </a:lnTo>
                <a:lnTo>
                  <a:pt x="69" y="100"/>
                </a:lnTo>
                <a:lnTo>
                  <a:pt x="69" y="100"/>
                </a:lnTo>
                <a:lnTo>
                  <a:pt x="69" y="100"/>
                </a:lnTo>
                <a:lnTo>
                  <a:pt x="70" y="100"/>
                </a:lnTo>
                <a:lnTo>
                  <a:pt x="70" y="100"/>
                </a:lnTo>
                <a:lnTo>
                  <a:pt x="71" y="100"/>
                </a:lnTo>
                <a:lnTo>
                  <a:pt x="71" y="100"/>
                </a:lnTo>
                <a:lnTo>
                  <a:pt x="71" y="100"/>
                </a:lnTo>
                <a:lnTo>
                  <a:pt x="72" y="101"/>
                </a:lnTo>
                <a:lnTo>
                  <a:pt x="72" y="101"/>
                </a:lnTo>
                <a:lnTo>
                  <a:pt x="73" y="101"/>
                </a:lnTo>
                <a:lnTo>
                  <a:pt x="73" y="100"/>
                </a:lnTo>
                <a:lnTo>
                  <a:pt x="73" y="100"/>
                </a:lnTo>
                <a:lnTo>
                  <a:pt x="73" y="100"/>
                </a:lnTo>
                <a:lnTo>
                  <a:pt x="73" y="100"/>
                </a:lnTo>
                <a:lnTo>
                  <a:pt x="73" y="100"/>
                </a:lnTo>
                <a:lnTo>
                  <a:pt x="74" y="100"/>
                </a:lnTo>
                <a:lnTo>
                  <a:pt x="74" y="99"/>
                </a:lnTo>
                <a:lnTo>
                  <a:pt x="74" y="99"/>
                </a:lnTo>
                <a:lnTo>
                  <a:pt x="75" y="99"/>
                </a:lnTo>
                <a:lnTo>
                  <a:pt x="75" y="99"/>
                </a:lnTo>
                <a:lnTo>
                  <a:pt x="75" y="98"/>
                </a:lnTo>
                <a:lnTo>
                  <a:pt x="75" y="98"/>
                </a:lnTo>
                <a:lnTo>
                  <a:pt x="76" y="98"/>
                </a:lnTo>
                <a:lnTo>
                  <a:pt x="76" y="98"/>
                </a:lnTo>
                <a:lnTo>
                  <a:pt x="77" y="98"/>
                </a:lnTo>
                <a:lnTo>
                  <a:pt x="77" y="98"/>
                </a:lnTo>
                <a:lnTo>
                  <a:pt x="77" y="98"/>
                </a:lnTo>
                <a:lnTo>
                  <a:pt x="77" y="98"/>
                </a:lnTo>
                <a:lnTo>
                  <a:pt x="77" y="97"/>
                </a:lnTo>
                <a:lnTo>
                  <a:pt x="77" y="97"/>
                </a:lnTo>
                <a:lnTo>
                  <a:pt x="78" y="97"/>
                </a:lnTo>
                <a:lnTo>
                  <a:pt x="78" y="97"/>
                </a:lnTo>
                <a:lnTo>
                  <a:pt x="79" y="97"/>
                </a:lnTo>
                <a:lnTo>
                  <a:pt x="79" y="97"/>
                </a:lnTo>
                <a:lnTo>
                  <a:pt x="80" y="97"/>
                </a:lnTo>
                <a:lnTo>
                  <a:pt x="80" y="97"/>
                </a:lnTo>
                <a:lnTo>
                  <a:pt x="81" y="97"/>
                </a:lnTo>
                <a:lnTo>
                  <a:pt x="81" y="97"/>
                </a:lnTo>
                <a:lnTo>
                  <a:pt x="83" y="96"/>
                </a:lnTo>
                <a:lnTo>
                  <a:pt x="83" y="96"/>
                </a:lnTo>
                <a:lnTo>
                  <a:pt x="83" y="96"/>
                </a:lnTo>
                <a:lnTo>
                  <a:pt x="84" y="96"/>
                </a:lnTo>
                <a:lnTo>
                  <a:pt x="84" y="95"/>
                </a:lnTo>
                <a:lnTo>
                  <a:pt x="84" y="95"/>
                </a:lnTo>
                <a:lnTo>
                  <a:pt x="85" y="95"/>
                </a:lnTo>
                <a:lnTo>
                  <a:pt x="85" y="95"/>
                </a:lnTo>
                <a:lnTo>
                  <a:pt x="86" y="95"/>
                </a:lnTo>
                <a:lnTo>
                  <a:pt x="86" y="95"/>
                </a:lnTo>
                <a:lnTo>
                  <a:pt x="86" y="95"/>
                </a:lnTo>
                <a:lnTo>
                  <a:pt x="87" y="95"/>
                </a:lnTo>
                <a:lnTo>
                  <a:pt x="87" y="95"/>
                </a:lnTo>
                <a:lnTo>
                  <a:pt x="88" y="95"/>
                </a:lnTo>
                <a:lnTo>
                  <a:pt x="88" y="95"/>
                </a:lnTo>
                <a:lnTo>
                  <a:pt x="89" y="94"/>
                </a:lnTo>
                <a:lnTo>
                  <a:pt x="90" y="94"/>
                </a:lnTo>
                <a:lnTo>
                  <a:pt x="90" y="94"/>
                </a:lnTo>
                <a:lnTo>
                  <a:pt x="90" y="93"/>
                </a:lnTo>
                <a:lnTo>
                  <a:pt x="90" y="93"/>
                </a:lnTo>
                <a:lnTo>
                  <a:pt x="91" y="93"/>
                </a:lnTo>
                <a:lnTo>
                  <a:pt x="91" y="93"/>
                </a:lnTo>
                <a:lnTo>
                  <a:pt x="93" y="92"/>
                </a:lnTo>
                <a:lnTo>
                  <a:pt x="93" y="92"/>
                </a:lnTo>
                <a:lnTo>
                  <a:pt x="93" y="91"/>
                </a:lnTo>
                <a:lnTo>
                  <a:pt x="93" y="91"/>
                </a:lnTo>
                <a:lnTo>
                  <a:pt x="93" y="91"/>
                </a:lnTo>
                <a:lnTo>
                  <a:pt x="93" y="90"/>
                </a:lnTo>
                <a:lnTo>
                  <a:pt x="94" y="90"/>
                </a:lnTo>
                <a:lnTo>
                  <a:pt x="94" y="90"/>
                </a:lnTo>
                <a:lnTo>
                  <a:pt x="94" y="89"/>
                </a:lnTo>
                <a:lnTo>
                  <a:pt x="94" y="89"/>
                </a:lnTo>
                <a:lnTo>
                  <a:pt x="94" y="88"/>
                </a:lnTo>
                <a:lnTo>
                  <a:pt x="94" y="88"/>
                </a:lnTo>
                <a:lnTo>
                  <a:pt x="94" y="87"/>
                </a:lnTo>
                <a:lnTo>
                  <a:pt x="94" y="87"/>
                </a:lnTo>
                <a:lnTo>
                  <a:pt x="94" y="87"/>
                </a:lnTo>
                <a:lnTo>
                  <a:pt x="94" y="86"/>
                </a:lnTo>
                <a:lnTo>
                  <a:pt x="94" y="86"/>
                </a:lnTo>
                <a:lnTo>
                  <a:pt x="94" y="86"/>
                </a:lnTo>
                <a:lnTo>
                  <a:pt x="94" y="85"/>
                </a:lnTo>
                <a:lnTo>
                  <a:pt x="94" y="85"/>
                </a:lnTo>
                <a:lnTo>
                  <a:pt x="95" y="84"/>
                </a:lnTo>
                <a:lnTo>
                  <a:pt x="95" y="83"/>
                </a:lnTo>
                <a:lnTo>
                  <a:pt x="94" y="83"/>
                </a:lnTo>
                <a:lnTo>
                  <a:pt x="94" y="83"/>
                </a:lnTo>
                <a:lnTo>
                  <a:pt x="94" y="83"/>
                </a:lnTo>
                <a:lnTo>
                  <a:pt x="94" y="83"/>
                </a:lnTo>
                <a:lnTo>
                  <a:pt x="94" y="83"/>
                </a:lnTo>
                <a:lnTo>
                  <a:pt x="93" y="83"/>
                </a:lnTo>
                <a:lnTo>
                  <a:pt x="93" y="82"/>
                </a:lnTo>
                <a:lnTo>
                  <a:pt x="93" y="82"/>
                </a:lnTo>
                <a:lnTo>
                  <a:pt x="92" y="82"/>
                </a:lnTo>
                <a:lnTo>
                  <a:pt x="92" y="82"/>
                </a:lnTo>
                <a:lnTo>
                  <a:pt x="92" y="82"/>
                </a:lnTo>
                <a:lnTo>
                  <a:pt x="92" y="82"/>
                </a:lnTo>
                <a:lnTo>
                  <a:pt x="92" y="81"/>
                </a:lnTo>
                <a:lnTo>
                  <a:pt x="91" y="81"/>
                </a:lnTo>
                <a:lnTo>
                  <a:pt x="91" y="80"/>
                </a:lnTo>
                <a:lnTo>
                  <a:pt x="91" y="80"/>
                </a:lnTo>
                <a:lnTo>
                  <a:pt x="90" y="80"/>
                </a:lnTo>
                <a:lnTo>
                  <a:pt x="90" y="80"/>
                </a:lnTo>
                <a:lnTo>
                  <a:pt x="90" y="79"/>
                </a:lnTo>
                <a:lnTo>
                  <a:pt x="90" y="79"/>
                </a:lnTo>
                <a:lnTo>
                  <a:pt x="90" y="79"/>
                </a:lnTo>
                <a:lnTo>
                  <a:pt x="89" y="79"/>
                </a:lnTo>
                <a:lnTo>
                  <a:pt x="89" y="79"/>
                </a:lnTo>
                <a:lnTo>
                  <a:pt x="89" y="78"/>
                </a:lnTo>
                <a:lnTo>
                  <a:pt x="88" y="78"/>
                </a:lnTo>
                <a:lnTo>
                  <a:pt x="88" y="78"/>
                </a:lnTo>
                <a:lnTo>
                  <a:pt x="88" y="78"/>
                </a:lnTo>
                <a:lnTo>
                  <a:pt x="88" y="77"/>
                </a:lnTo>
                <a:lnTo>
                  <a:pt x="87" y="77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5"/>
                </a:lnTo>
                <a:lnTo>
                  <a:pt x="86" y="75"/>
                </a:lnTo>
                <a:lnTo>
                  <a:pt x="86" y="75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3"/>
                </a:lnTo>
                <a:lnTo>
                  <a:pt x="86" y="73"/>
                </a:lnTo>
                <a:lnTo>
                  <a:pt x="86" y="72"/>
                </a:lnTo>
                <a:lnTo>
                  <a:pt x="86" y="72"/>
                </a:lnTo>
                <a:lnTo>
                  <a:pt x="86" y="71"/>
                </a:lnTo>
                <a:lnTo>
                  <a:pt x="86" y="71"/>
                </a:lnTo>
                <a:lnTo>
                  <a:pt x="86" y="71"/>
                </a:lnTo>
                <a:lnTo>
                  <a:pt x="86" y="70"/>
                </a:lnTo>
                <a:lnTo>
                  <a:pt x="86" y="70"/>
                </a:lnTo>
                <a:lnTo>
                  <a:pt x="86" y="70"/>
                </a:lnTo>
                <a:lnTo>
                  <a:pt x="86" y="69"/>
                </a:lnTo>
                <a:lnTo>
                  <a:pt x="86" y="69"/>
                </a:lnTo>
                <a:lnTo>
                  <a:pt x="87" y="68"/>
                </a:lnTo>
                <a:lnTo>
                  <a:pt x="87" y="68"/>
                </a:lnTo>
                <a:lnTo>
                  <a:pt x="87" y="67"/>
                </a:lnTo>
                <a:lnTo>
                  <a:pt x="87" y="67"/>
                </a:lnTo>
                <a:lnTo>
                  <a:pt x="87" y="66"/>
                </a:lnTo>
                <a:lnTo>
                  <a:pt x="87" y="66"/>
                </a:lnTo>
                <a:lnTo>
                  <a:pt x="87" y="66"/>
                </a:lnTo>
                <a:lnTo>
                  <a:pt x="87" y="65"/>
                </a:lnTo>
                <a:lnTo>
                  <a:pt x="87" y="65"/>
                </a:lnTo>
                <a:lnTo>
                  <a:pt x="87" y="64"/>
                </a:lnTo>
                <a:lnTo>
                  <a:pt x="87" y="64"/>
                </a:lnTo>
                <a:lnTo>
                  <a:pt x="87" y="63"/>
                </a:lnTo>
                <a:lnTo>
                  <a:pt x="88" y="63"/>
                </a:lnTo>
                <a:lnTo>
                  <a:pt x="88" y="63"/>
                </a:lnTo>
                <a:lnTo>
                  <a:pt x="88" y="62"/>
                </a:lnTo>
                <a:lnTo>
                  <a:pt x="88" y="62"/>
                </a:lnTo>
                <a:lnTo>
                  <a:pt x="88" y="62"/>
                </a:lnTo>
                <a:lnTo>
                  <a:pt x="88" y="61"/>
                </a:lnTo>
                <a:lnTo>
                  <a:pt x="88" y="61"/>
                </a:lnTo>
                <a:lnTo>
                  <a:pt x="88" y="61"/>
                </a:lnTo>
                <a:lnTo>
                  <a:pt x="88" y="60"/>
                </a:lnTo>
                <a:lnTo>
                  <a:pt x="88" y="60"/>
                </a:lnTo>
                <a:lnTo>
                  <a:pt x="88" y="59"/>
                </a:lnTo>
                <a:lnTo>
                  <a:pt x="88" y="59"/>
                </a:lnTo>
                <a:lnTo>
                  <a:pt x="88" y="58"/>
                </a:lnTo>
                <a:lnTo>
                  <a:pt x="88" y="58"/>
                </a:lnTo>
                <a:lnTo>
                  <a:pt x="88" y="58"/>
                </a:lnTo>
                <a:lnTo>
                  <a:pt x="88" y="57"/>
                </a:lnTo>
                <a:lnTo>
                  <a:pt x="87" y="57"/>
                </a:lnTo>
                <a:lnTo>
                  <a:pt x="87" y="57"/>
                </a:lnTo>
                <a:lnTo>
                  <a:pt x="87" y="56"/>
                </a:lnTo>
                <a:lnTo>
                  <a:pt x="87" y="56"/>
                </a:lnTo>
                <a:lnTo>
                  <a:pt x="87" y="55"/>
                </a:lnTo>
                <a:lnTo>
                  <a:pt x="87" y="55"/>
                </a:lnTo>
                <a:lnTo>
                  <a:pt x="87" y="55"/>
                </a:lnTo>
                <a:lnTo>
                  <a:pt x="87" y="54"/>
                </a:lnTo>
                <a:lnTo>
                  <a:pt x="88" y="54"/>
                </a:lnTo>
                <a:lnTo>
                  <a:pt x="88" y="54"/>
                </a:lnTo>
                <a:lnTo>
                  <a:pt x="88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1" y="52"/>
                </a:lnTo>
                <a:lnTo>
                  <a:pt x="91" y="52"/>
                </a:lnTo>
                <a:lnTo>
                  <a:pt x="91" y="52"/>
                </a:lnTo>
                <a:lnTo>
                  <a:pt x="92" y="52"/>
                </a:lnTo>
                <a:lnTo>
                  <a:pt x="92" y="51"/>
                </a:lnTo>
                <a:lnTo>
                  <a:pt x="93" y="51"/>
                </a:lnTo>
                <a:lnTo>
                  <a:pt x="93" y="50"/>
                </a:lnTo>
                <a:lnTo>
                  <a:pt x="93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49"/>
                </a:lnTo>
                <a:lnTo>
                  <a:pt x="94" y="49"/>
                </a:lnTo>
                <a:lnTo>
                  <a:pt x="95" y="49"/>
                </a:lnTo>
                <a:lnTo>
                  <a:pt x="95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7" y="48"/>
                </a:lnTo>
                <a:lnTo>
                  <a:pt x="97" y="47"/>
                </a:lnTo>
                <a:lnTo>
                  <a:pt x="98" y="47"/>
                </a:lnTo>
                <a:lnTo>
                  <a:pt x="99" y="47"/>
                </a:lnTo>
                <a:lnTo>
                  <a:pt x="99" y="47"/>
                </a:lnTo>
                <a:lnTo>
                  <a:pt x="99" y="46"/>
                </a:lnTo>
                <a:lnTo>
                  <a:pt x="100" y="46"/>
                </a:lnTo>
                <a:lnTo>
                  <a:pt x="100" y="46"/>
                </a:lnTo>
                <a:lnTo>
                  <a:pt x="100" y="46"/>
                </a:lnTo>
                <a:lnTo>
                  <a:pt x="101" y="46"/>
                </a:lnTo>
                <a:lnTo>
                  <a:pt x="101" y="46"/>
                </a:lnTo>
                <a:lnTo>
                  <a:pt x="101" y="45"/>
                </a:lnTo>
                <a:lnTo>
                  <a:pt x="102" y="45"/>
                </a:lnTo>
                <a:lnTo>
                  <a:pt x="102" y="45"/>
                </a:lnTo>
                <a:lnTo>
                  <a:pt x="102" y="44"/>
                </a:lnTo>
                <a:lnTo>
                  <a:pt x="102" y="44"/>
                </a:lnTo>
                <a:lnTo>
                  <a:pt x="102" y="43"/>
                </a:lnTo>
                <a:lnTo>
                  <a:pt x="102" y="43"/>
                </a:lnTo>
                <a:lnTo>
                  <a:pt x="102" y="42"/>
                </a:lnTo>
                <a:lnTo>
                  <a:pt x="101" y="42"/>
                </a:lnTo>
                <a:lnTo>
                  <a:pt x="101" y="42"/>
                </a:lnTo>
                <a:lnTo>
                  <a:pt x="101" y="41"/>
                </a:lnTo>
                <a:lnTo>
                  <a:pt x="101" y="41"/>
                </a:lnTo>
                <a:lnTo>
                  <a:pt x="101" y="41"/>
                </a:lnTo>
                <a:lnTo>
                  <a:pt x="101" y="40"/>
                </a:lnTo>
                <a:lnTo>
                  <a:pt x="102" y="40"/>
                </a:lnTo>
                <a:lnTo>
                  <a:pt x="102" y="40"/>
                </a:lnTo>
                <a:lnTo>
                  <a:pt x="102" y="40"/>
                </a:lnTo>
                <a:lnTo>
                  <a:pt x="102" y="40"/>
                </a:lnTo>
                <a:lnTo>
                  <a:pt x="103" y="40"/>
                </a:lnTo>
                <a:lnTo>
                  <a:pt x="103" y="39"/>
                </a:lnTo>
                <a:lnTo>
                  <a:pt x="103" y="39"/>
                </a:lnTo>
                <a:lnTo>
                  <a:pt x="103" y="39"/>
                </a:lnTo>
                <a:lnTo>
                  <a:pt x="103" y="38"/>
                </a:lnTo>
                <a:lnTo>
                  <a:pt x="103" y="38"/>
                </a:lnTo>
                <a:lnTo>
                  <a:pt x="103" y="37"/>
                </a:lnTo>
                <a:lnTo>
                  <a:pt x="103" y="37"/>
                </a:lnTo>
                <a:lnTo>
                  <a:pt x="103" y="37"/>
                </a:lnTo>
                <a:lnTo>
                  <a:pt x="103" y="37"/>
                </a:lnTo>
                <a:lnTo>
                  <a:pt x="103" y="36"/>
                </a:lnTo>
                <a:lnTo>
                  <a:pt x="104" y="36"/>
                </a:lnTo>
                <a:lnTo>
                  <a:pt x="104" y="36"/>
                </a:lnTo>
                <a:lnTo>
                  <a:pt x="103" y="36"/>
                </a:lnTo>
                <a:lnTo>
                  <a:pt x="104" y="36"/>
                </a:lnTo>
                <a:lnTo>
                  <a:pt x="104" y="35"/>
                </a:lnTo>
                <a:lnTo>
                  <a:pt x="104" y="34"/>
                </a:lnTo>
                <a:lnTo>
                  <a:pt x="103" y="34"/>
                </a:lnTo>
                <a:lnTo>
                  <a:pt x="104" y="34"/>
                </a:lnTo>
                <a:lnTo>
                  <a:pt x="104" y="33"/>
                </a:lnTo>
                <a:lnTo>
                  <a:pt x="103" y="33"/>
                </a:lnTo>
                <a:lnTo>
                  <a:pt x="103" y="33"/>
                </a:lnTo>
                <a:lnTo>
                  <a:pt x="103" y="33"/>
                </a:lnTo>
                <a:lnTo>
                  <a:pt x="103" y="32"/>
                </a:lnTo>
                <a:lnTo>
                  <a:pt x="103" y="31"/>
                </a:lnTo>
                <a:lnTo>
                  <a:pt x="104" y="31"/>
                </a:lnTo>
                <a:lnTo>
                  <a:pt x="104" y="31"/>
                </a:lnTo>
                <a:lnTo>
                  <a:pt x="104" y="30"/>
                </a:lnTo>
                <a:lnTo>
                  <a:pt x="104" y="30"/>
                </a:lnTo>
                <a:lnTo>
                  <a:pt x="104" y="29"/>
                </a:lnTo>
                <a:lnTo>
                  <a:pt x="104" y="29"/>
                </a:lnTo>
                <a:lnTo>
                  <a:pt x="104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8"/>
                </a:lnTo>
                <a:lnTo>
                  <a:pt x="103" y="28"/>
                </a:lnTo>
                <a:lnTo>
                  <a:pt x="103" y="27"/>
                </a:lnTo>
                <a:lnTo>
                  <a:pt x="102" y="27"/>
                </a:lnTo>
                <a:lnTo>
                  <a:pt x="101" y="27"/>
                </a:lnTo>
                <a:lnTo>
                  <a:pt x="100" y="26"/>
                </a:lnTo>
                <a:lnTo>
                  <a:pt x="99" y="25"/>
                </a:lnTo>
                <a:lnTo>
                  <a:pt x="99" y="25"/>
                </a:lnTo>
                <a:lnTo>
                  <a:pt x="99" y="24"/>
                </a:lnTo>
                <a:lnTo>
                  <a:pt x="98" y="24"/>
                </a:lnTo>
                <a:lnTo>
                  <a:pt x="98" y="24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2"/>
                </a:lnTo>
                <a:lnTo>
                  <a:pt x="98" y="22"/>
                </a:lnTo>
                <a:lnTo>
                  <a:pt x="98" y="22"/>
                </a:lnTo>
                <a:lnTo>
                  <a:pt x="97" y="21"/>
                </a:lnTo>
                <a:lnTo>
                  <a:pt x="97" y="21"/>
                </a:lnTo>
                <a:lnTo>
                  <a:pt x="96" y="21"/>
                </a:lnTo>
                <a:lnTo>
                  <a:pt x="96" y="21"/>
                </a:lnTo>
                <a:lnTo>
                  <a:pt x="97" y="21"/>
                </a:lnTo>
                <a:lnTo>
                  <a:pt x="97" y="20"/>
                </a:lnTo>
                <a:lnTo>
                  <a:pt x="97" y="20"/>
                </a:lnTo>
                <a:lnTo>
                  <a:pt x="97" y="20"/>
                </a:lnTo>
                <a:lnTo>
                  <a:pt x="97" y="19"/>
                </a:lnTo>
                <a:lnTo>
                  <a:pt x="97" y="19"/>
                </a:lnTo>
                <a:lnTo>
                  <a:pt x="97" y="18"/>
                </a:lnTo>
                <a:lnTo>
                  <a:pt x="96" y="18"/>
                </a:lnTo>
                <a:lnTo>
                  <a:pt x="96" y="18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6"/>
                </a:lnTo>
                <a:lnTo>
                  <a:pt x="95" y="16"/>
                </a:lnTo>
                <a:lnTo>
                  <a:pt x="95" y="16"/>
                </a:lnTo>
                <a:lnTo>
                  <a:pt x="95" y="15"/>
                </a:lnTo>
                <a:lnTo>
                  <a:pt x="95" y="15"/>
                </a:lnTo>
                <a:lnTo>
                  <a:pt x="94" y="15"/>
                </a:lnTo>
                <a:lnTo>
                  <a:pt x="94" y="14"/>
                </a:lnTo>
                <a:lnTo>
                  <a:pt x="94" y="14"/>
                </a:lnTo>
                <a:lnTo>
                  <a:pt x="94" y="13"/>
                </a:lnTo>
                <a:lnTo>
                  <a:pt x="94" y="12"/>
                </a:lnTo>
                <a:lnTo>
                  <a:pt x="94" y="12"/>
                </a:lnTo>
                <a:lnTo>
                  <a:pt x="94" y="11"/>
                </a:lnTo>
                <a:lnTo>
                  <a:pt x="95" y="11"/>
                </a:lnTo>
                <a:lnTo>
                  <a:pt x="96" y="9"/>
                </a:lnTo>
                <a:lnTo>
                  <a:pt x="97" y="9"/>
                </a:lnTo>
                <a:lnTo>
                  <a:pt x="97" y="7"/>
                </a:lnTo>
                <a:lnTo>
                  <a:pt x="98" y="6"/>
                </a:lnTo>
                <a:lnTo>
                  <a:pt x="98" y="5"/>
                </a:lnTo>
                <a:lnTo>
                  <a:pt x="98" y="4"/>
                </a:lnTo>
                <a:lnTo>
                  <a:pt x="98" y="4"/>
                </a:lnTo>
                <a:lnTo>
                  <a:pt x="99" y="4"/>
                </a:lnTo>
                <a:lnTo>
                  <a:pt x="100" y="4"/>
                </a:lnTo>
                <a:lnTo>
                  <a:pt x="101" y="3"/>
                </a:lnTo>
                <a:lnTo>
                  <a:pt x="102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6" y="2"/>
                </a:lnTo>
                <a:lnTo>
                  <a:pt x="106" y="2"/>
                </a:lnTo>
                <a:lnTo>
                  <a:pt x="107" y="1"/>
                </a:lnTo>
                <a:lnTo>
                  <a:pt x="108" y="0"/>
                </a:lnTo>
                <a:lnTo>
                  <a:pt x="108" y="0"/>
                </a:lnTo>
                <a:lnTo>
                  <a:pt x="109" y="0"/>
                </a:lnTo>
                <a:lnTo>
                  <a:pt x="110" y="0"/>
                </a:lnTo>
                <a:lnTo>
                  <a:pt x="111" y="0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27" name="Freeform 7"/>
          <p:cNvSpPr>
            <a:spLocks/>
          </p:cNvSpPr>
          <p:nvPr/>
        </p:nvSpPr>
        <p:spPr bwMode="auto">
          <a:xfrm>
            <a:off x="2232948" y="4229913"/>
            <a:ext cx="376064" cy="484747"/>
          </a:xfrm>
          <a:custGeom>
            <a:avLst/>
            <a:gdLst>
              <a:gd name="T0" fmla="*/ 135 w 219"/>
              <a:gd name="T1" fmla="*/ 4 h 306"/>
              <a:gd name="T2" fmla="*/ 147 w 219"/>
              <a:gd name="T3" fmla="*/ 15 h 306"/>
              <a:gd name="T4" fmla="*/ 160 w 219"/>
              <a:gd name="T5" fmla="*/ 22 h 306"/>
              <a:gd name="T6" fmla="*/ 167 w 219"/>
              <a:gd name="T7" fmla="*/ 35 h 306"/>
              <a:gd name="T8" fmla="*/ 173 w 219"/>
              <a:gd name="T9" fmla="*/ 47 h 306"/>
              <a:gd name="T10" fmla="*/ 180 w 219"/>
              <a:gd name="T11" fmla="*/ 58 h 306"/>
              <a:gd name="T12" fmla="*/ 182 w 219"/>
              <a:gd name="T13" fmla="*/ 70 h 306"/>
              <a:gd name="T14" fmla="*/ 188 w 219"/>
              <a:gd name="T15" fmla="*/ 83 h 306"/>
              <a:gd name="T16" fmla="*/ 185 w 219"/>
              <a:gd name="T17" fmla="*/ 94 h 306"/>
              <a:gd name="T18" fmla="*/ 178 w 219"/>
              <a:gd name="T19" fmla="*/ 104 h 306"/>
              <a:gd name="T20" fmla="*/ 181 w 219"/>
              <a:gd name="T21" fmla="*/ 117 h 306"/>
              <a:gd name="T22" fmla="*/ 194 w 219"/>
              <a:gd name="T23" fmla="*/ 119 h 306"/>
              <a:gd name="T24" fmla="*/ 207 w 219"/>
              <a:gd name="T25" fmla="*/ 124 h 306"/>
              <a:gd name="T26" fmla="*/ 214 w 219"/>
              <a:gd name="T27" fmla="*/ 138 h 306"/>
              <a:gd name="T28" fmla="*/ 217 w 219"/>
              <a:gd name="T29" fmla="*/ 156 h 306"/>
              <a:gd name="T30" fmla="*/ 215 w 219"/>
              <a:gd name="T31" fmla="*/ 172 h 306"/>
              <a:gd name="T32" fmla="*/ 212 w 219"/>
              <a:gd name="T33" fmla="*/ 183 h 306"/>
              <a:gd name="T34" fmla="*/ 210 w 219"/>
              <a:gd name="T35" fmla="*/ 200 h 306"/>
              <a:gd name="T36" fmla="*/ 208 w 219"/>
              <a:gd name="T37" fmla="*/ 209 h 306"/>
              <a:gd name="T38" fmla="*/ 206 w 219"/>
              <a:gd name="T39" fmla="*/ 223 h 306"/>
              <a:gd name="T40" fmla="*/ 199 w 219"/>
              <a:gd name="T41" fmla="*/ 232 h 306"/>
              <a:gd name="T42" fmla="*/ 198 w 219"/>
              <a:gd name="T43" fmla="*/ 245 h 306"/>
              <a:gd name="T44" fmla="*/ 198 w 219"/>
              <a:gd name="T45" fmla="*/ 257 h 306"/>
              <a:gd name="T46" fmla="*/ 190 w 219"/>
              <a:gd name="T47" fmla="*/ 267 h 306"/>
              <a:gd name="T48" fmla="*/ 187 w 219"/>
              <a:gd name="T49" fmla="*/ 282 h 306"/>
              <a:gd name="T50" fmla="*/ 185 w 219"/>
              <a:gd name="T51" fmla="*/ 293 h 306"/>
              <a:gd name="T52" fmla="*/ 181 w 219"/>
              <a:gd name="T53" fmla="*/ 305 h 306"/>
              <a:gd name="T54" fmla="*/ 159 w 219"/>
              <a:gd name="T55" fmla="*/ 302 h 306"/>
              <a:gd name="T56" fmla="*/ 147 w 219"/>
              <a:gd name="T57" fmla="*/ 299 h 306"/>
              <a:gd name="T58" fmla="*/ 141 w 219"/>
              <a:gd name="T59" fmla="*/ 291 h 306"/>
              <a:gd name="T60" fmla="*/ 138 w 219"/>
              <a:gd name="T61" fmla="*/ 280 h 306"/>
              <a:gd name="T62" fmla="*/ 135 w 219"/>
              <a:gd name="T63" fmla="*/ 266 h 306"/>
              <a:gd name="T64" fmla="*/ 130 w 219"/>
              <a:gd name="T65" fmla="*/ 257 h 306"/>
              <a:gd name="T66" fmla="*/ 117 w 219"/>
              <a:gd name="T67" fmla="*/ 259 h 306"/>
              <a:gd name="T68" fmla="*/ 111 w 219"/>
              <a:gd name="T69" fmla="*/ 254 h 306"/>
              <a:gd name="T70" fmla="*/ 106 w 219"/>
              <a:gd name="T71" fmla="*/ 244 h 306"/>
              <a:gd name="T72" fmla="*/ 97 w 219"/>
              <a:gd name="T73" fmla="*/ 245 h 306"/>
              <a:gd name="T74" fmla="*/ 86 w 219"/>
              <a:gd name="T75" fmla="*/ 241 h 306"/>
              <a:gd name="T76" fmla="*/ 80 w 219"/>
              <a:gd name="T77" fmla="*/ 233 h 306"/>
              <a:gd name="T78" fmla="*/ 72 w 219"/>
              <a:gd name="T79" fmla="*/ 228 h 306"/>
              <a:gd name="T80" fmla="*/ 66 w 219"/>
              <a:gd name="T81" fmla="*/ 220 h 306"/>
              <a:gd name="T82" fmla="*/ 58 w 219"/>
              <a:gd name="T83" fmla="*/ 214 h 306"/>
              <a:gd name="T84" fmla="*/ 47 w 219"/>
              <a:gd name="T85" fmla="*/ 210 h 306"/>
              <a:gd name="T86" fmla="*/ 36 w 219"/>
              <a:gd name="T87" fmla="*/ 206 h 306"/>
              <a:gd name="T88" fmla="*/ 25 w 219"/>
              <a:gd name="T89" fmla="*/ 188 h 306"/>
              <a:gd name="T90" fmla="*/ 35 w 219"/>
              <a:gd name="T91" fmla="*/ 161 h 306"/>
              <a:gd name="T92" fmla="*/ 27 w 219"/>
              <a:gd name="T93" fmla="*/ 143 h 306"/>
              <a:gd name="T94" fmla="*/ 16 w 219"/>
              <a:gd name="T95" fmla="*/ 124 h 306"/>
              <a:gd name="T96" fmla="*/ 5 w 219"/>
              <a:gd name="T97" fmla="*/ 106 h 306"/>
              <a:gd name="T98" fmla="*/ 10 w 219"/>
              <a:gd name="T99" fmla="*/ 88 h 306"/>
              <a:gd name="T100" fmla="*/ 26 w 219"/>
              <a:gd name="T101" fmla="*/ 80 h 306"/>
              <a:gd name="T102" fmla="*/ 47 w 219"/>
              <a:gd name="T103" fmla="*/ 76 h 306"/>
              <a:gd name="T104" fmla="*/ 57 w 219"/>
              <a:gd name="T105" fmla="*/ 66 h 306"/>
              <a:gd name="T106" fmla="*/ 67 w 219"/>
              <a:gd name="T107" fmla="*/ 51 h 306"/>
              <a:gd name="T108" fmla="*/ 86 w 219"/>
              <a:gd name="T109" fmla="*/ 52 h 306"/>
              <a:gd name="T110" fmla="*/ 105 w 219"/>
              <a:gd name="T111" fmla="*/ 42 h 306"/>
              <a:gd name="T112" fmla="*/ 116 w 219"/>
              <a:gd name="T113" fmla="*/ 27 h 306"/>
              <a:gd name="T114" fmla="*/ 132 w 219"/>
              <a:gd name="T115" fmla="*/ 24 h 306"/>
              <a:gd name="T116" fmla="*/ 125 w 219"/>
              <a:gd name="T117" fmla="*/ 20 h 306"/>
              <a:gd name="T118" fmla="*/ 120 w 219"/>
              <a:gd name="T119" fmla="*/ 17 h 306"/>
              <a:gd name="T120" fmla="*/ 121 w 219"/>
              <a:gd name="T121" fmla="*/ 8 h 306"/>
              <a:gd name="T122" fmla="*/ 120 w 219"/>
              <a:gd name="T123" fmla="*/ 0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9" h="306">
                <a:moveTo>
                  <a:pt x="120" y="0"/>
                </a:moveTo>
                <a:lnTo>
                  <a:pt x="121" y="0"/>
                </a:lnTo>
                <a:lnTo>
                  <a:pt x="121" y="0"/>
                </a:lnTo>
                <a:lnTo>
                  <a:pt x="122" y="0"/>
                </a:lnTo>
                <a:lnTo>
                  <a:pt x="122" y="0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lnTo>
                  <a:pt x="124" y="0"/>
                </a:lnTo>
                <a:lnTo>
                  <a:pt x="125" y="1"/>
                </a:lnTo>
                <a:lnTo>
                  <a:pt x="126" y="1"/>
                </a:lnTo>
                <a:lnTo>
                  <a:pt x="126" y="1"/>
                </a:lnTo>
                <a:lnTo>
                  <a:pt x="127" y="1"/>
                </a:lnTo>
                <a:lnTo>
                  <a:pt x="127" y="2"/>
                </a:lnTo>
                <a:lnTo>
                  <a:pt x="127" y="2"/>
                </a:lnTo>
                <a:lnTo>
                  <a:pt x="128" y="2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1" y="3"/>
                </a:lnTo>
                <a:lnTo>
                  <a:pt x="131" y="3"/>
                </a:lnTo>
                <a:lnTo>
                  <a:pt x="132" y="3"/>
                </a:lnTo>
                <a:lnTo>
                  <a:pt x="132" y="3"/>
                </a:lnTo>
                <a:lnTo>
                  <a:pt x="132" y="4"/>
                </a:lnTo>
                <a:lnTo>
                  <a:pt x="133" y="4"/>
                </a:lnTo>
                <a:lnTo>
                  <a:pt x="133" y="4"/>
                </a:lnTo>
                <a:lnTo>
                  <a:pt x="134" y="4"/>
                </a:lnTo>
                <a:lnTo>
                  <a:pt x="135" y="4"/>
                </a:lnTo>
                <a:lnTo>
                  <a:pt x="135" y="4"/>
                </a:lnTo>
                <a:lnTo>
                  <a:pt x="135" y="4"/>
                </a:lnTo>
                <a:lnTo>
                  <a:pt x="136" y="4"/>
                </a:lnTo>
                <a:lnTo>
                  <a:pt x="136" y="4"/>
                </a:lnTo>
                <a:lnTo>
                  <a:pt x="137" y="4"/>
                </a:lnTo>
                <a:lnTo>
                  <a:pt x="138" y="5"/>
                </a:lnTo>
                <a:lnTo>
                  <a:pt x="138" y="5"/>
                </a:lnTo>
                <a:lnTo>
                  <a:pt x="139" y="5"/>
                </a:lnTo>
                <a:lnTo>
                  <a:pt x="140" y="6"/>
                </a:lnTo>
                <a:lnTo>
                  <a:pt x="140" y="6"/>
                </a:lnTo>
                <a:lnTo>
                  <a:pt x="140" y="7"/>
                </a:lnTo>
                <a:lnTo>
                  <a:pt x="141" y="7"/>
                </a:lnTo>
                <a:lnTo>
                  <a:pt x="141" y="7"/>
                </a:lnTo>
                <a:lnTo>
                  <a:pt x="142" y="8"/>
                </a:lnTo>
                <a:lnTo>
                  <a:pt x="142" y="8"/>
                </a:lnTo>
                <a:lnTo>
                  <a:pt x="143" y="9"/>
                </a:lnTo>
                <a:lnTo>
                  <a:pt x="143" y="9"/>
                </a:lnTo>
                <a:lnTo>
                  <a:pt x="143" y="9"/>
                </a:lnTo>
                <a:lnTo>
                  <a:pt x="144" y="9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5" y="11"/>
                </a:lnTo>
                <a:lnTo>
                  <a:pt x="145" y="11"/>
                </a:lnTo>
                <a:lnTo>
                  <a:pt x="145" y="12"/>
                </a:lnTo>
                <a:lnTo>
                  <a:pt x="146" y="12"/>
                </a:lnTo>
                <a:lnTo>
                  <a:pt x="146" y="13"/>
                </a:lnTo>
                <a:lnTo>
                  <a:pt x="146" y="13"/>
                </a:lnTo>
                <a:lnTo>
                  <a:pt x="146" y="14"/>
                </a:lnTo>
                <a:lnTo>
                  <a:pt x="147" y="14"/>
                </a:lnTo>
                <a:lnTo>
                  <a:pt x="147" y="15"/>
                </a:lnTo>
                <a:lnTo>
                  <a:pt x="147" y="15"/>
                </a:lnTo>
                <a:lnTo>
                  <a:pt x="148" y="15"/>
                </a:lnTo>
                <a:lnTo>
                  <a:pt x="148" y="15"/>
                </a:lnTo>
                <a:lnTo>
                  <a:pt x="149" y="15"/>
                </a:lnTo>
                <a:lnTo>
                  <a:pt x="149" y="16"/>
                </a:lnTo>
                <a:lnTo>
                  <a:pt x="150" y="16"/>
                </a:lnTo>
                <a:lnTo>
                  <a:pt x="151" y="16"/>
                </a:lnTo>
                <a:lnTo>
                  <a:pt x="151" y="16"/>
                </a:lnTo>
                <a:lnTo>
                  <a:pt x="152" y="16"/>
                </a:lnTo>
                <a:lnTo>
                  <a:pt x="152" y="16"/>
                </a:lnTo>
                <a:lnTo>
                  <a:pt x="153" y="16"/>
                </a:lnTo>
                <a:lnTo>
                  <a:pt x="153" y="17"/>
                </a:lnTo>
                <a:lnTo>
                  <a:pt x="153" y="17"/>
                </a:lnTo>
                <a:lnTo>
                  <a:pt x="154" y="17"/>
                </a:lnTo>
                <a:lnTo>
                  <a:pt x="154" y="18"/>
                </a:lnTo>
                <a:lnTo>
                  <a:pt x="154" y="18"/>
                </a:lnTo>
                <a:lnTo>
                  <a:pt x="154" y="19"/>
                </a:lnTo>
                <a:lnTo>
                  <a:pt x="155" y="19"/>
                </a:lnTo>
                <a:lnTo>
                  <a:pt x="155" y="20"/>
                </a:lnTo>
                <a:lnTo>
                  <a:pt x="156" y="20"/>
                </a:lnTo>
                <a:lnTo>
                  <a:pt x="156" y="20"/>
                </a:lnTo>
                <a:lnTo>
                  <a:pt x="156" y="20"/>
                </a:lnTo>
                <a:lnTo>
                  <a:pt x="157" y="21"/>
                </a:lnTo>
                <a:lnTo>
                  <a:pt x="157" y="21"/>
                </a:lnTo>
                <a:lnTo>
                  <a:pt x="158" y="21"/>
                </a:lnTo>
                <a:lnTo>
                  <a:pt x="158" y="22"/>
                </a:lnTo>
                <a:lnTo>
                  <a:pt x="159" y="22"/>
                </a:lnTo>
                <a:lnTo>
                  <a:pt x="159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1" y="22"/>
                </a:lnTo>
                <a:lnTo>
                  <a:pt x="161" y="22"/>
                </a:lnTo>
                <a:lnTo>
                  <a:pt x="162" y="22"/>
                </a:lnTo>
                <a:lnTo>
                  <a:pt x="162" y="23"/>
                </a:lnTo>
                <a:lnTo>
                  <a:pt x="162" y="23"/>
                </a:lnTo>
                <a:lnTo>
                  <a:pt x="162" y="23"/>
                </a:lnTo>
                <a:lnTo>
                  <a:pt x="163" y="24"/>
                </a:lnTo>
                <a:lnTo>
                  <a:pt x="163" y="24"/>
                </a:lnTo>
                <a:lnTo>
                  <a:pt x="163" y="24"/>
                </a:lnTo>
                <a:lnTo>
                  <a:pt x="163" y="25"/>
                </a:lnTo>
                <a:lnTo>
                  <a:pt x="164" y="26"/>
                </a:lnTo>
                <a:lnTo>
                  <a:pt x="164" y="26"/>
                </a:lnTo>
                <a:lnTo>
                  <a:pt x="164" y="27"/>
                </a:lnTo>
                <a:lnTo>
                  <a:pt x="164" y="27"/>
                </a:lnTo>
                <a:lnTo>
                  <a:pt x="164" y="28"/>
                </a:lnTo>
                <a:lnTo>
                  <a:pt x="164" y="28"/>
                </a:lnTo>
                <a:lnTo>
                  <a:pt x="164" y="29"/>
                </a:lnTo>
                <a:lnTo>
                  <a:pt x="164" y="29"/>
                </a:lnTo>
                <a:lnTo>
                  <a:pt x="165" y="30"/>
                </a:lnTo>
                <a:lnTo>
                  <a:pt x="165" y="31"/>
                </a:lnTo>
                <a:lnTo>
                  <a:pt x="165" y="31"/>
                </a:lnTo>
                <a:lnTo>
                  <a:pt x="165" y="32"/>
                </a:lnTo>
                <a:lnTo>
                  <a:pt x="165" y="32"/>
                </a:lnTo>
                <a:lnTo>
                  <a:pt x="165" y="32"/>
                </a:lnTo>
                <a:lnTo>
                  <a:pt x="165" y="33"/>
                </a:lnTo>
                <a:lnTo>
                  <a:pt x="165" y="34"/>
                </a:lnTo>
                <a:lnTo>
                  <a:pt x="166" y="34"/>
                </a:lnTo>
                <a:lnTo>
                  <a:pt x="166" y="34"/>
                </a:lnTo>
                <a:lnTo>
                  <a:pt x="166" y="34"/>
                </a:lnTo>
                <a:lnTo>
                  <a:pt x="166" y="35"/>
                </a:lnTo>
                <a:lnTo>
                  <a:pt x="167" y="35"/>
                </a:lnTo>
                <a:lnTo>
                  <a:pt x="167" y="36"/>
                </a:lnTo>
                <a:lnTo>
                  <a:pt x="167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8"/>
                </a:lnTo>
                <a:lnTo>
                  <a:pt x="170" y="38"/>
                </a:lnTo>
                <a:lnTo>
                  <a:pt x="170" y="39"/>
                </a:lnTo>
                <a:lnTo>
                  <a:pt x="170" y="39"/>
                </a:lnTo>
                <a:lnTo>
                  <a:pt x="170" y="39"/>
                </a:lnTo>
                <a:lnTo>
                  <a:pt x="171" y="40"/>
                </a:lnTo>
                <a:lnTo>
                  <a:pt x="171" y="40"/>
                </a:lnTo>
                <a:lnTo>
                  <a:pt x="171" y="40"/>
                </a:lnTo>
                <a:lnTo>
                  <a:pt x="172" y="40"/>
                </a:lnTo>
                <a:lnTo>
                  <a:pt x="172" y="41"/>
                </a:lnTo>
                <a:lnTo>
                  <a:pt x="172" y="41"/>
                </a:lnTo>
                <a:lnTo>
                  <a:pt x="172" y="42"/>
                </a:lnTo>
                <a:lnTo>
                  <a:pt x="172" y="42"/>
                </a:lnTo>
                <a:lnTo>
                  <a:pt x="172" y="43"/>
                </a:lnTo>
                <a:lnTo>
                  <a:pt x="172" y="43"/>
                </a:lnTo>
                <a:lnTo>
                  <a:pt x="172" y="44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3" y="45"/>
                </a:lnTo>
                <a:lnTo>
                  <a:pt x="173" y="46"/>
                </a:lnTo>
                <a:lnTo>
                  <a:pt x="173" y="47"/>
                </a:lnTo>
                <a:lnTo>
                  <a:pt x="173" y="48"/>
                </a:lnTo>
                <a:lnTo>
                  <a:pt x="174" y="48"/>
                </a:lnTo>
                <a:lnTo>
                  <a:pt x="174" y="49"/>
                </a:lnTo>
                <a:lnTo>
                  <a:pt x="174" y="49"/>
                </a:lnTo>
                <a:lnTo>
                  <a:pt x="174" y="49"/>
                </a:lnTo>
                <a:lnTo>
                  <a:pt x="175" y="49"/>
                </a:lnTo>
                <a:lnTo>
                  <a:pt x="175" y="50"/>
                </a:lnTo>
                <a:lnTo>
                  <a:pt x="175" y="51"/>
                </a:lnTo>
                <a:lnTo>
                  <a:pt x="176" y="51"/>
                </a:lnTo>
                <a:lnTo>
                  <a:pt x="176" y="52"/>
                </a:lnTo>
                <a:lnTo>
                  <a:pt x="176" y="53"/>
                </a:lnTo>
                <a:lnTo>
                  <a:pt x="176" y="53"/>
                </a:lnTo>
                <a:lnTo>
                  <a:pt x="177" y="53"/>
                </a:lnTo>
                <a:lnTo>
                  <a:pt x="177" y="53"/>
                </a:lnTo>
                <a:lnTo>
                  <a:pt x="177" y="53"/>
                </a:lnTo>
                <a:lnTo>
                  <a:pt x="177" y="54"/>
                </a:lnTo>
                <a:lnTo>
                  <a:pt x="177" y="54"/>
                </a:lnTo>
                <a:lnTo>
                  <a:pt x="178" y="54"/>
                </a:lnTo>
                <a:lnTo>
                  <a:pt x="178" y="54"/>
                </a:lnTo>
                <a:lnTo>
                  <a:pt x="178" y="55"/>
                </a:lnTo>
                <a:lnTo>
                  <a:pt x="179" y="55"/>
                </a:lnTo>
                <a:lnTo>
                  <a:pt x="179" y="55"/>
                </a:lnTo>
                <a:lnTo>
                  <a:pt x="179" y="55"/>
                </a:lnTo>
                <a:lnTo>
                  <a:pt x="180" y="55"/>
                </a:lnTo>
                <a:lnTo>
                  <a:pt x="180" y="56"/>
                </a:lnTo>
                <a:lnTo>
                  <a:pt x="180" y="56"/>
                </a:lnTo>
                <a:lnTo>
                  <a:pt x="180" y="56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8"/>
                </a:lnTo>
                <a:lnTo>
                  <a:pt x="181" y="59"/>
                </a:lnTo>
                <a:lnTo>
                  <a:pt x="181" y="59"/>
                </a:lnTo>
                <a:lnTo>
                  <a:pt x="181" y="60"/>
                </a:lnTo>
                <a:lnTo>
                  <a:pt x="181" y="61"/>
                </a:lnTo>
                <a:lnTo>
                  <a:pt x="181" y="61"/>
                </a:lnTo>
                <a:lnTo>
                  <a:pt x="181" y="61"/>
                </a:lnTo>
                <a:lnTo>
                  <a:pt x="181" y="62"/>
                </a:lnTo>
                <a:lnTo>
                  <a:pt x="182" y="62"/>
                </a:lnTo>
                <a:lnTo>
                  <a:pt x="182" y="62"/>
                </a:lnTo>
                <a:lnTo>
                  <a:pt x="182" y="63"/>
                </a:lnTo>
                <a:lnTo>
                  <a:pt x="182" y="63"/>
                </a:lnTo>
                <a:lnTo>
                  <a:pt x="182" y="64"/>
                </a:lnTo>
                <a:lnTo>
                  <a:pt x="182" y="64"/>
                </a:lnTo>
                <a:lnTo>
                  <a:pt x="182" y="65"/>
                </a:lnTo>
                <a:lnTo>
                  <a:pt x="182" y="65"/>
                </a:lnTo>
                <a:lnTo>
                  <a:pt x="182" y="65"/>
                </a:lnTo>
                <a:lnTo>
                  <a:pt x="182" y="65"/>
                </a:lnTo>
                <a:lnTo>
                  <a:pt x="181" y="66"/>
                </a:lnTo>
                <a:lnTo>
                  <a:pt x="181" y="66"/>
                </a:lnTo>
                <a:lnTo>
                  <a:pt x="181" y="66"/>
                </a:lnTo>
                <a:lnTo>
                  <a:pt x="181" y="66"/>
                </a:lnTo>
                <a:lnTo>
                  <a:pt x="181" y="66"/>
                </a:lnTo>
                <a:lnTo>
                  <a:pt x="181" y="67"/>
                </a:lnTo>
                <a:lnTo>
                  <a:pt x="181" y="67"/>
                </a:lnTo>
                <a:lnTo>
                  <a:pt x="181" y="67"/>
                </a:lnTo>
                <a:lnTo>
                  <a:pt x="181" y="67"/>
                </a:lnTo>
                <a:lnTo>
                  <a:pt x="181" y="68"/>
                </a:lnTo>
                <a:lnTo>
                  <a:pt x="182" y="68"/>
                </a:lnTo>
                <a:lnTo>
                  <a:pt x="182" y="69"/>
                </a:lnTo>
                <a:lnTo>
                  <a:pt x="182" y="70"/>
                </a:lnTo>
                <a:lnTo>
                  <a:pt x="182" y="70"/>
                </a:lnTo>
                <a:lnTo>
                  <a:pt x="182" y="70"/>
                </a:lnTo>
                <a:lnTo>
                  <a:pt x="183" y="71"/>
                </a:lnTo>
                <a:lnTo>
                  <a:pt x="183" y="71"/>
                </a:lnTo>
                <a:lnTo>
                  <a:pt x="183" y="72"/>
                </a:lnTo>
                <a:lnTo>
                  <a:pt x="184" y="72"/>
                </a:lnTo>
                <a:lnTo>
                  <a:pt x="185" y="73"/>
                </a:lnTo>
                <a:lnTo>
                  <a:pt x="185" y="73"/>
                </a:lnTo>
                <a:lnTo>
                  <a:pt x="185" y="74"/>
                </a:lnTo>
                <a:lnTo>
                  <a:pt x="186" y="74"/>
                </a:lnTo>
                <a:lnTo>
                  <a:pt x="186" y="74"/>
                </a:lnTo>
                <a:lnTo>
                  <a:pt x="186" y="75"/>
                </a:lnTo>
                <a:lnTo>
                  <a:pt x="186" y="75"/>
                </a:lnTo>
                <a:lnTo>
                  <a:pt x="187" y="76"/>
                </a:lnTo>
                <a:lnTo>
                  <a:pt x="187" y="76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8"/>
                </a:lnTo>
                <a:lnTo>
                  <a:pt x="187" y="78"/>
                </a:lnTo>
                <a:lnTo>
                  <a:pt x="187" y="78"/>
                </a:lnTo>
                <a:lnTo>
                  <a:pt x="188" y="79"/>
                </a:lnTo>
                <a:lnTo>
                  <a:pt x="188" y="79"/>
                </a:lnTo>
                <a:lnTo>
                  <a:pt x="188" y="80"/>
                </a:lnTo>
                <a:lnTo>
                  <a:pt x="188" y="80"/>
                </a:lnTo>
                <a:lnTo>
                  <a:pt x="188" y="81"/>
                </a:lnTo>
                <a:lnTo>
                  <a:pt x="188" y="81"/>
                </a:lnTo>
                <a:lnTo>
                  <a:pt x="188" y="82"/>
                </a:lnTo>
                <a:lnTo>
                  <a:pt x="188" y="82"/>
                </a:lnTo>
                <a:lnTo>
                  <a:pt x="188" y="82"/>
                </a:lnTo>
                <a:lnTo>
                  <a:pt x="188" y="83"/>
                </a:lnTo>
                <a:lnTo>
                  <a:pt x="188" y="83"/>
                </a:lnTo>
                <a:lnTo>
                  <a:pt x="188" y="84"/>
                </a:lnTo>
                <a:lnTo>
                  <a:pt x="188" y="84"/>
                </a:lnTo>
                <a:lnTo>
                  <a:pt x="187" y="85"/>
                </a:lnTo>
                <a:lnTo>
                  <a:pt x="187" y="85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5" y="87"/>
                </a:lnTo>
                <a:lnTo>
                  <a:pt x="185" y="87"/>
                </a:lnTo>
                <a:lnTo>
                  <a:pt x="185" y="87"/>
                </a:lnTo>
                <a:lnTo>
                  <a:pt x="185" y="87"/>
                </a:lnTo>
                <a:lnTo>
                  <a:pt x="184" y="87"/>
                </a:lnTo>
                <a:lnTo>
                  <a:pt x="184" y="88"/>
                </a:lnTo>
                <a:lnTo>
                  <a:pt x="183" y="88"/>
                </a:lnTo>
                <a:lnTo>
                  <a:pt x="183" y="89"/>
                </a:lnTo>
                <a:lnTo>
                  <a:pt x="183" y="89"/>
                </a:lnTo>
                <a:lnTo>
                  <a:pt x="184" y="90"/>
                </a:lnTo>
                <a:lnTo>
                  <a:pt x="184" y="90"/>
                </a:lnTo>
                <a:lnTo>
                  <a:pt x="184" y="90"/>
                </a:lnTo>
                <a:lnTo>
                  <a:pt x="184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2"/>
                </a:lnTo>
                <a:lnTo>
                  <a:pt x="185" y="92"/>
                </a:lnTo>
                <a:lnTo>
                  <a:pt x="185" y="93"/>
                </a:lnTo>
                <a:lnTo>
                  <a:pt x="185" y="93"/>
                </a:lnTo>
                <a:lnTo>
                  <a:pt x="184" y="94"/>
                </a:lnTo>
                <a:lnTo>
                  <a:pt x="185" y="94"/>
                </a:lnTo>
                <a:lnTo>
                  <a:pt x="185" y="94"/>
                </a:lnTo>
                <a:lnTo>
                  <a:pt x="185" y="95"/>
                </a:lnTo>
                <a:lnTo>
                  <a:pt x="185" y="95"/>
                </a:lnTo>
                <a:lnTo>
                  <a:pt x="185" y="96"/>
                </a:lnTo>
                <a:lnTo>
                  <a:pt x="185" y="96"/>
                </a:lnTo>
                <a:lnTo>
                  <a:pt x="185" y="97"/>
                </a:lnTo>
                <a:lnTo>
                  <a:pt x="185" y="97"/>
                </a:lnTo>
                <a:lnTo>
                  <a:pt x="185" y="97"/>
                </a:lnTo>
                <a:lnTo>
                  <a:pt x="185" y="98"/>
                </a:lnTo>
                <a:lnTo>
                  <a:pt x="184" y="98"/>
                </a:lnTo>
                <a:lnTo>
                  <a:pt x="184" y="98"/>
                </a:lnTo>
                <a:lnTo>
                  <a:pt x="184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9"/>
                </a:lnTo>
                <a:lnTo>
                  <a:pt x="182" y="99"/>
                </a:lnTo>
                <a:lnTo>
                  <a:pt x="182" y="99"/>
                </a:lnTo>
                <a:lnTo>
                  <a:pt x="181" y="99"/>
                </a:lnTo>
                <a:lnTo>
                  <a:pt x="181" y="100"/>
                </a:lnTo>
                <a:lnTo>
                  <a:pt x="181" y="100"/>
                </a:lnTo>
                <a:lnTo>
                  <a:pt x="181" y="100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79" y="102"/>
                </a:lnTo>
                <a:lnTo>
                  <a:pt x="179" y="102"/>
                </a:lnTo>
                <a:lnTo>
                  <a:pt x="179" y="102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4"/>
                </a:lnTo>
                <a:lnTo>
                  <a:pt x="178" y="104"/>
                </a:lnTo>
                <a:lnTo>
                  <a:pt x="178" y="105"/>
                </a:lnTo>
                <a:lnTo>
                  <a:pt x="178" y="105"/>
                </a:lnTo>
                <a:lnTo>
                  <a:pt x="178" y="106"/>
                </a:lnTo>
                <a:lnTo>
                  <a:pt x="178" y="106"/>
                </a:lnTo>
                <a:lnTo>
                  <a:pt x="178" y="107"/>
                </a:lnTo>
                <a:lnTo>
                  <a:pt x="178" y="107"/>
                </a:lnTo>
                <a:lnTo>
                  <a:pt x="178" y="107"/>
                </a:lnTo>
                <a:lnTo>
                  <a:pt x="178" y="108"/>
                </a:lnTo>
                <a:lnTo>
                  <a:pt x="178" y="108"/>
                </a:lnTo>
                <a:lnTo>
                  <a:pt x="178" y="109"/>
                </a:lnTo>
                <a:lnTo>
                  <a:pt x="179" y="109"/>
                </a:lnTo>
                <a:lnTo>
                  <a:pt x="179" y="110"/>
                </a:lnTo>
                <a:lnTo>
                  <a:pt x="179" y="110"/>
                </a:lnTo>
                <a:lnTo>
                  <a:pt x="179" y="111"/>
                </a:lnTo>
                <a:lnTo>
                  <a:pt x="179" y="111"/>
                </a:lnTo>
                <a:lnTo>
                  <a:pt x="179" y="111"/>
                </a:lnTo>
                <a:lnTo>
                  <a:pt x="180" y="112"/>
                </a:lnTo>
                <a:lnTo>
                  <a:pt x="180" y="112"/>
                </a:lnTo>
                <a:lnTo>
                  <a:pt x="180" y="113"/>
                </a:lnTo>
                <a:lnTo>
                  <a:pt x="180" y="113"/>
                </a:lnTo>
                <a:lnTo>
                  <a:pt x="180" y="114"/>
                </a:lnTo>
                <a:lnTo>
                  <a:pt x="180" y="114"/>
                </a:lnTo>
                <a:lnTo>
                  <a:pt x="180" y="115"/>
                </a:lnTo>
                <a:lnTo>
                  <a:pt x="180" y="115"/>
                </a:lnTo>
                <a:lnTo>
                  <a:pt x="180" y="115"/>
                </a:lnTo>
                <a:lnTo>
                  <a:pt x="180" y="115"/>
                </a:lnTo>
                <a:lnTo>
                  <a:pt x="180" y="116"/>
                </a:lnTo>
                <a:lnTo>
                  <a:pt x="180" y="116"/>
                </a:lnTo>
                <a:lnTo>
                  <a:pt x="180" y="116"/>
                </a:lnTo>
                <a:lnTo>
                  <a:pt x="180" y="117"/>
                </a:lnTo>
                <a:lnTo>
                  <a:pt x="181" y="117"/>
                </a:lnTo>
                <a:lnTo>
                  <a:pt x="181" y="117"/>
                </a:lnTo>
                <a:lnTo>
                  <a:pt x="181" y="118"/>
                </a:lnTo>
                <a:lnTo>
                  <a:pt x="182" y="118"/>
                </a:lnTo>
                <a:lnTo>
                  <a:pt x="182" y="118"/>
                </a:lnTo>
                <a:lnTo>
                  <a:pt x="183" y="118"/>
                </a:lnTo>
                <a:lnTo>
                  <a:pt x="183" y="119"/>
                </a:lnTo>
                <a:lnTo>
                  <a:pt x="184" y="119"/>
                </a:lnTo>
                <a:lnTo>
                  <a:pt x="184" y="119"/>
                </a:lnTo>
                <a:lnTo>
                  <a:pt x="185" y="119"/>
                </a:lnTo>
                <a:lnTo>
                  <a:pt x="185" y="119"/>
                </a:lnTo>
                <a:lnTo>
                  <a:pt x="185" y="119"/>
                </a:lnTo>
                <a:lnTo>
                  <a:pt x="186" y="119"/>
                </a:lnTo>
                <a:lnTo>
                  <a:pt x="186" y="119"/>
                </a:lnTo>
                <a:lnTo>
                  <a:pt x="186" y="118"/>
                </a:lnTo>
                <a:lnTo>
                  <a:pt x="186" y="118"/>
                </a:lnTo>
                <a:lnTo>
                  <a:pt x="187" y="118"/>
                </a:lnTo>
                <a:lnTo>
                  <a:pt x="187" y="118"/>
                </a:lnTo>
                <a:lnTo>
                  <a:pt x="188" y="119"/>
                </a:lnTo>
                <a:lnTo>
                  <a:pt x="188" y="119"/>
                </a:lnTo>
                <a:lnTo>
                  <a:pt x="189" y="119"/>
                </a:lnTo>
                <a:lnTo>
                  <a:pt x="189" y="119"/>
                </a:lnTo>
                <a:lnTo>
                  <a:pt x="190" y="119"/>
                </a:lnTo>
                <a:lnTo>
                  <a:pt x="190" y="119"/>
                </a:lnTo>
                <a:lnTo>
                  <a:pt x="191" y="119"/>
                </a:lnTo>
                <a:lnTo>
                  <a:pt x="191" y="119"/>
                </a:lnTo>
                <a:lnTo>
                  <a:pt x="192" y="119"/>
                </a:lnTo>
                <a:lnTo>
                  <a:pt x="192" y="119"/>
                </a:lnTo>
                <a:lnTo>
                  <a:pt x="193" y="119"/>
                </a:lnTo>
                <a:lnTo>
                  <a:pt x="193" y="119"/>
                </a:lnTo>
                <a:lnTo>
                  <a:pt x="194" y="119"/>
                </a:lnTo>
                <a:lnTo>
                  <a:pt x="194" y="119"/>
                </a:lnTo>
                <a:lnTo>
                  <a:pt x="194" y="119"/>
                </a:lnTo>
                <a:lnTo>
                  <a:pt x="195" y="119"/>
                </a:lnTo>
                <a:lnTo>
                  <a:pt x="195" y="120"/>
                </a:lnTo>
                <a:lnTo>
                  <a:pt x="196" y="120"/>
                </a:lnTo>
                <a:lnTo>
                  <a:pt x="196" y="120"/>
                </a:lnTo>
                <a:lnTo>
                  <a:pt x="197" y="120"/>
                </a:lnTo>
                <a:lnTo>
                  <a:pt x="197" y="121"/>
                </a:lnTo>
                <a:lnTo>
                  <a:pt x="197" y="121"/>
                </a:lnTo>
                <a:lnTo>
                  <a:pt x="198" y="121"/>
                </a:lnTo>
                <a:lnTo>
                  <a:pt x="198" y="121"/>
                </a:lnTo>
                <a:lnTo>
                  <a:pt x="198" y="122"/>
                </a:lnTo>
                <a:lnTo>
                  <a:pt x="199" y="122"/>
                </a:lnTo>
                <a:lnTo>
                  <a:pt x="199" y="122"/>
                </a:lnTo>
                <a:lnTo>
                  <a:pt x="200" y="122"/>
                </a:lnTo>
                <a:lnTo>
                  <a:pt x="200" y="123"/>
                </a:lnTo>
                <a:lnTo>
                  <a:pt x="201" y="123"/>
                </a:lnTo>
                <a:lnTo>
                  <a:pt x="201" y="123"/>
                </a:lnTo>
                <a:lnTo>
                  <a:pt x="202" y="123"/>
                </a:lnTo>
                <a:lnTo>
                  <a:pt x="202" y="124"/>
                </a:lnTo>
                <a:lnTo>
                  <a:pt x="202" y="124"/>
                </a:lnTo>
                <a:lnTo>
                  <a:pt x="203" y="124"/>
                </a:lnTo>
                <a:lnTo>
                  <a:pt x="203" y="124"/>
                </a:lnTo>
                <a:lnTo>
                  <a:pt x="204" y="124"/>
                </a:lnTo>
                <a:lnTo>
                  <a:pt x="204" y="124"/>
                </a:lnTo>
                <a:lnTo>
                  <a:pt x="205" y="124"/>
                </a:lnTo>
                <a:lnTo>
                  <a:pt x="205" y="124"/>
                </a:lnTo>
                <a:lnTo>
                  <a:pt x="206" y="124"/>
                </a:lnTo>
                <a:lnTo>
                  <a:pt x="206" y="124"/>
                </a:lnTo>
                <a:lnTo>
                  <a:pt x="206" y="124"/>
                </a:lnTo>
                <a:lnTo>
                  <a:pt x="206" y="124"/>
                </a:lnTo>
                <a:lnTo>
                  <a:pt x="207" y="124"/>
                </a:lnTo>
                <a:lnTo>
                  <a:pt x="208" y="125"/>
                </a:lnTo>
                <a:lnTo>
                  <a:pt x="208" y="125"/>
                </a:lnTo>
                <a:lnTo>
                  <a:pt x="208" y="125"/>
                </a:lnTo>
                <a:lnTo>
                  <a:pt x="209" y="125"/>
                </a:lnTo>
                <a:lnTo>
                  <a:pt x="209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1" y="127"/>
                </a:lnTo>
                <a:lnTo>
                  <a:pt x="211" y="127"/>
                </a:lnTo>
                <a:lnTo>
                  <a:pt x="212" y="127"/>
                </a:lnTo>
                <a:lnTo>
                  <a:pt x="212" y="127"/>
                </a:lnTo>
                <a:lnTo>
                  <a:pt x="213" y="128"/>
                </a:lnTo>
                <a:lnTo>
                  <a:pt x="213" y="128"/>
                </a:lnTo>
                <a:lnTo>
                  <a:pt x="214" y="128"/>
                </a:lnTo>
                <a:lnTo>
                  <a:pt x="214" y="128"/>
                </a:lnTo>
                <a:lnTo>
                  <a:pt x="215" y="129"/>
                </a:lnTo>
                <a:lnTo>
                  <a:pt x="214" y="129"/>
                </a:lnTo>
                <a:lnTo>
                  <a:pt x="214" y="130"/>
                </a:lnTo>
                <a:lnTo>
                  <a:pt x="214" y="130"/>
                </a:lnTo>
                <a:lnTo>
                  <a:pt x="214" y="131"/>
                </a:lnTo>
                <a:lnTo>
                  <a:pt x="214" y="132"/>
                </a:lnTo>
                <a:lnTo>
                  <a:pt x="214" y="133"/>
                </a:lnTo>
                <a:lnTo>
                  <a:pt x="214" y="133"/>
                </a:lnTo>
                <a:lnTo>
                  <a:pt x="214" y="134"/>
                </a:lnTo>
                <a:lnTo>
                  <a:pt x="214" y="135"/>
                </a:lnTo>
                <a:lnTo>
                  <a:pt x="214" y="135"/>
                </a:lnTo>
                <a:lnTo>
                  <a:pt x="214" y="136"/>
                </a:lnTo>
                <a:lnTo>
                  <a:pt x="214" y="137"/>
                </a:lnTo>
                <a:lnTo>
                  <a:pt x="214" y="138"/>
                </a:lnTo>
                <a:lnTo>
                  <a:pt x="215" y="139"/>
                </a:lnTo>
                <a:lnTo>
                  <a:pt x="215" y="139"/>
                </a:lnTo>
                <a:lnTo>
                  <a:pt x="215" y="140"/>
                </a:lnTo>
                <a:lnTo>
                  <a:pt x="215" y="140"/>
                </a:lnTo>
                <a:lnTo>
                  <a:pt x="215" y="140"/>
                </a:lnTo>
                <a:lnTo>
                  <a:pt x="215" y="141"/>
                </a:lnTo>
                <a:lnTo>
                  <a:pt x="215" y="142"/>
                </a:lnTo>
                <a:lnTo>
                  <a:pt x="215" y="143"/>
                </a:lnTo>
                <a:lnTo>
                  <a:pt x="215" y="143"/>
                </a:lnTo>
                <a:lnTo>
                  <a:pt x="215" y="144"/>
                </a:lnTo>
                <a:lnTo>
                  <a:pt x="215" y="144"/>
                </a:lnTo>
                <a:lnTo>
                  <a:pt x="215" y="145"/>
                </a:lnTo>
                <a:lnTo>
                  <a:pt x="215" y="146"/>
                </a:lnTo>
                <a:lnTo>
                  <a:pt x="215" y="146"/>
                </a:lnTo>
                <a:lnTo>
                  <a:pt x="215" y="147"/>
                </a:lnTo>
                <a:lnTo>
                  <a:pt x="215" y="148"/>
                </a:lnTo>
                <a:lnTo>
                  <a:pt x="216" y="148"/>
                </a:lnTo>
                <a:lnTo>
                  <a:pt x="216" y="149"/>
                </a:lnTo>
                <a:lnTo>
                  <a:pt x="216" y="149"/>
                </a:lnTo>
                <a:lnTo>
                  <a:pt x="216" y="150"/>
                </a:lnTo>
                <a:lnTo>
                  <a:pt x="216" y="151"/>
                </a:lnTo>
                <a:lnTo>
                  <a:pt x="216" y="152"/>
                </a:lnTo>
                <a:lnTo>
                  <a:pt x="217" y="152"/>
                </a:lnTo>
                <a:lnTo>
                  <a:pt x="217" y="153"/>
                </a:lnTo>
                <a:lnTo>
                  <a:pt x="217" y="153"/>
                </a:lnTo>
                <a:lnTo>
                  <a:pt x="217" y="154"/>
                </a:lnTo>
                <a:lnTo>
                  <a:pt x="217" y="154"/>
                </a:lnTo>
                <a:lnTo>
                  <a:pt x="217" y="155"/>
                </a:lnTo>
                <a:lnTo>
                  <a:pt x="217" y="155"/>
                </a:lnTo>
                <a:lnTo>
                  <a:pt x="217" y="156"/>
                </a:lnTo>
                <a:lnTo>
                  <a:pt x="217" y="156"/>
                </a:lnTo>
                <a:lnTo>
                  <a:pt x="217" y="157"/>
                </a:lnTo>
                <a:lnTo>
                  <a:pt x="217" y="157"/>
                </a:lnTo>
                <a:lnTo>
                  <a:pt x="217" y="158"/>
                </a:lnTo>
                <a:lnTo>
                  <a:pt x="218" y="159"/>
                </a:lnTo>
                <a:lnTo>
                  <a:pt x="218" y="159"/>
                </a:lnTo>
                <a:lnTo>
                  <a:pt x="218" y="159"/>
                </a:lnTo>
                <a:lnTo>
                  <a:pt x="219" y="159"/>
                </a:lnTo>
                <a:lnTo>
                  <a:pt x="219" y="159"/>
                </a:lnTo>
                <a:lnTo>
                  <a:pt x="219" y="160"/>
                </a:lnTo>
                <a:lnTo>
                  <a:pt x="219" y="160"/>
                </a:lnTo>
                <a:lnTo>
                  <a:pt x="219" y="160"/>
                </a:lnTo>
                <a:lnTo>
                  <a:pt x="219" y="161"/>
                </a:lnTo>
                <a:lnTo>
                  <a:pt x="219" y="161"/>
                </a:lnTo>
                <a:lnTo>
                  <a:pt x="219" y="161"/>
                </a:lnTo>
                <a:lnTo>
                  <a:pt x="219" y="162"/>
                </a:lnTo>
                <a:lnTo>
                  <a:pt x="219" y="162"/>
                </a:lnTo>
                <a:lnTo>
                  <a:pt x="219" y="162"/>
                </a:lnTo>
                <a:lnTo>
                  <a:pt x="219" y="163"/>
                </a:lnTo>
                <a:lnTo>
                  <a:pt x="218" y="163"/>
                </a:lnTo>
                <a:lnTo>
                  <a:pt x="218" y="164"/>
                </a:lnTo>
                <a:lnTo>
                  <a:pt x="218" y="164"/>
                </a:lnTo>
                <a:lnTo>
                  <a:pt x="217" y="165"/>
                </a:lnTo>
                <a:lnTo>
                  <a:pt x="217" y="166"/>
                </a:lnTo>
                <a:lnTo>
                  <a:pt x="216" y="167"/>
                </a:lnTo>
                <a:lnTo>
                  <a:pt x="216" y="168"/>
                </a:lnTo>
                <a:lnTo>
                  <a:pt x="215" y="169"/>
                </a:lnTo>
                <a:lnTo>
                  <a:pt x="215" y="169"/>
                </a:lnTo>
                <a:lnTo>
                  <a:pt x="215" y="169"/>
                </a:lnTo>
                <a:lnTo>
                  <a:pt x="215" y="170"/>
                </a:lnTo>
                <a:lnTo>
                  <a:pt x="215" y="171"/>
                </a:lnTo>
                <a:lnTo>
                  <a:pt x="215" y="172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4"/>
                </a:lnTo>
                <a:lnTo>
                  <a:pt x="214" y="174"/>
                </a:lnTo>
                <a:lnTo>
                  <a:pt x="214" y="174"/>
                </a:lnTo>
                <a:lnTo>
                  <a:pt x="215" y="175"/>
                </a:lnTo>
                <a:lnTo>
                  <a:pt x="215" y="175"/>
                </a:lnTo>
                <a:lnTo>
                  <a:pt x="215" y="176"/>
                </a:lnTo>
                <a:lnTo>
                  <a:pt x="215" y="176"/>
                </a:lnTo>
                <a:lnTo>
                  <a:pt x="215" y="177"/>
                </a:lnTo>
                <a:lnTo>
                  <a:pt x="215" y="177"/>
                </a:lnTo>
                <a:lnTo>
                  <a:pt x="215" y="178"/>
                </a:lnTo>
                <a:lnTo>
                  <a:pt x="215" y="178"/>
                </a:lnTo>
                <a:lnTo>
                  <a:pt x="214" y="178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3" y="179"/>
                </a:lnTo>
                <a:lnTo>
                  <a:pt x="213" y="180"/>
                </a:lnTo>
                <a:lnTo>
                  <a:pt x="213" y="180"/>
                </a:lnTo>
                <a:lnTo>
                  <a:pt x="213" y="180"/>
                </a:lnTo>
                <a:lnTo>
                  <a:pt x="213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3"/>
                </a:lnTo>
                <a:lnTo>
                  <a:pt x="212" y="183"/>
                </a:lnTo>
                <a:lnTo>
                  <a:pt x="212" y="184"/>
                </a:lnTo>
                <a:lnTo>
                  <a:pt x="212" y="184"/>
                </a:lnTo>
                <a:lnTo>
                  <a:pt x="211" y="186"/>
                </a:lnTo>
                <a:lnTo>
                  <a:pt x="211" y="186"/>
                </a:lnTo>
                <a:lnTo>
                  <a:pt x="211" y="187"/>
                </a:lnTo>
                <a:lnTo>
                  <a:pt x="210" y="188"/>
                </a:lnTo>
                <a:lnTo>
                  <a:pt x="210" y="189"/>
                </a:lnTo>
                <a:lnTo>
                  <a:pt x="210" y="189"/>
                </a:lnTo>
                <a:lnTo>
                  <a:pt x="210" y="189"/>
                </a:lnTo>
                <a:lnTo>
                  <a:pt x="210" y="190"/>
                </a:lnTo>
                <a:lnTo>
                  <a:pt x="210" y="190"/>
                </a:lnTo>
                <a:lnTo>
                  <a:pt x="210" y="190"/>
                </a:lnTo>
                <a:lnTo>
                  <a:pt x="210" y="191"/>
                </a:lnTo>
                <a:lnTo>
                  <a:pt x="210" y="191"/>
                </a:lnTo>
                <a:lnTo>
                  <a:pt x="209" y="191"/>
                </a:lnTo>
                <a:lnTo>
                  <a:pt x="209" y="192"/>
                </a:lnTo>
                <a:lnTo>
                  <a:pt x="209" y="192"/>
                </a:lnTo>
                <a:lnTo>
                  <a:pt x="209" y="193"/>
                </a:lnTo>
                <a:lnTo>
                  <a:pt x="209" y="193"/>
                </a:lnTo>
                <a:lnTo>
                  <a:pt x="209" y="194"/>
                </a:lnTo>
                <a:lnTo>
                  <a:pt x="209" y="194"/>
                </a:lnTo>
                <a:lnTo>
                  <a:pt x="209" y="194"/>
                </a:lnTo>
                <a:lnTo>
                  <a:pt x="209" y="195"/>
                </a:lnTo>
                <a:lnTo>
                  <a:pt x="209" y="195"/>
                </a:lnTo>
                <a:lnTo>
                  <a:pt x="209" y="195"/>
                </a:lnTo>
                <a:lnTo>
                  <a:pt x="209" y="196"/>
                </a:lnTo>
                <a:lnTo>
                  <a:pt x="209" y="197"/>
                </a:lnTo>
                <a:lnTo>
                  <a:pt x="210" y="198"/>
                </a:lnTo>
                <a:lnTo>
                  <a:pt x="210" y="198"/>
                </a:lnTo>
                <a:lnTo>
                  <a:pt x="210" y="199"/>
                </a:lnTo>
                <a:lnTo>
                  <a:pt x="210" y="200"/>
                </a:lnTo>
                <a:lnTo>
                  <a:pt x="211" y="200"/>
                </a:lnTo>
                <a:lnTo>
                  <a:pt x="211" y="201"/>
                </a:lnTo>
                <a:lnTo>
                  <a:pt x="211" y="201"/>
                </a:lnTo>
                <a:lnTo>
                  <a:pt x="211" y="201"/>
                </a:lnTo>
                <a:lnTo>
                  <a:pt x="211" y="202"/>
                </a:lnTo>
                <a:lnTo>
                  <a:pt x="211" y="202"/>
                </a:lnTo>
                <a:lnTo>
                  <a:pt x="211" y="203"/>
                </a:lnTo>
                <a:lnTo>
                  <a:pt x="212" y="203"/>
                </a:lnTo>
                <a:lnTo>
                  <a:pt x="212" y="203"/>
                </a:lnTo>
                <a:lnTo>
                  <a:pt x="212" y="203"/>
                </a:lnTo>
                <a:lnTo>
                  <a:pt x="212" y="204"/>
                </a:lnTo>
                <a:lnTo>
                  <a:pt x="212" y="204"/>
                </a:lnTo>
                <a:lnTo>
                  <a:pt x="212" y="204"/>
                </a:lnTo>
                <a:lnTo>
                  <a:pt x="212" y="204"/>
                </a:lnTo>
                <a:lnTo>
                  <a:pt x="212" y="205"/>
                </a:lnTo>
                <a:lnTo>
                  <a:pt x="211" y="206"/>
                </a:lnTo>
                <a:lnTo>
                  <a:pt x="210" y="206"/>
                </a:lnTo>
                <a:lnTo>
                  <a:pt x="210" y="206"/>
                </a:lnTo>
                <a:lnTo>
                  <a:pt x="210" y="206"/>
                </a:lnTo>
                <a:lnTo>
                  <a:pt x="210" y="206"/>
                </a:lnTo>
                <a:lnTo>
                  <a:pt x="210" y="207"/>
                </a:lnTo>
                <a:lnTo>
                  <a:pt x="210" y="207"/>
                </a:lnTo>
                <a:lnTo>
                  <a:pt x="210" y="207"/>
                </a:lnTo>
                <a:lnTo>
                  <a:pt x="210" y="207"/>
                </a:lnTo>
                <a:lnTo>
                  <a:pt x="209" y="207"/>
                </a:lnTo>
                <a:lnTo>
                  <a:pt x="209" y="208"/>
                </a:lnTo>
                <a:lnTo>
                  <a:pt x="209" y="208"/>
                </a:lnTo>
                <a:lnTo>
                  <a:pt x="209" y="208"/>
                </a:lnTo>
                <a:lnTo>
                  <a:pt x="209" y="209"/>
                </a:lnTo>
                <a:lnTo>
                  <a:pt x="208" y="209"/>
                </a:lnTo>
                <a:lnTo>
                  <a:pt x="208" y="209"/>
                </a:lnTo>
                <a:lnTo>
                  <a:pt x="208" y="210"/>
                </a:lnTo>
                <a:lnTo>
                  <a:pt x="208" y="210"/>
                </a:lnTo>
                <a:lnTo>
                  <a:pt x="208" y="210"/>
                </a:lnTo>
                <a:lnTo>
                  <a:pt x="208" y="211"/>
                </a:lnTo>
                <a:lnTo>
                  <a:pt x="208" y="211"/>
                </a:lnTo>
                <a:lnTo>
                  <a:pt x="208" y="212"/>
                </a:lnTo>
                <a:lnTo>
                  <a:pt x="208" y="212"/>
                </a:lnTo>
                <a:lnTo>
                  <a:pt x="208" y="213"/>
                </a:lnTo>
                <a:lnTo>
                  <a:pt x="208" y="213"/>
                </a:lnTo>
                <a:lnTo>
                  <a:pt x="208" y="214"/>
                </a:lnTo>
                <a:lnTo>
                  <a:pt x="208" y="214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6"/>
                </a:lnTo>
                <a:lnTo>
                  <a:pt x="208" y="216"/>
                </a:lnTo>
                <a:lnTo>
                  <a:pt x="208" y="217"/>
                </a:lnTo>
                <a:lnTo>
                  <a:pt x="208" y="217"/>
                </a:lnTo>
                <a:lnTo>
                  <a:pt x="208" y="218"/>
                </a:lnTo>
                <a:lnTo>
                  <a:pt x="208" y="218"/>
                </a:lnTo>
                <a:lnTo>
                  <a:pt x="208" y="219"/>
                </a:lnTo>
                <a:lnTo>
                  <a:pt x="208" y="219"/>
                </a:lnTo>
                <a:lnTo>
                  <a:pt x="208" y="219"/>
                </a:lnTo>
                <a:lnTo>
                  <a:pt x="208" y="220"/>
                </a:lnTo>
                <a:lnTo>
                  <a:pt x="207" y="220"/>
                </a:lnTo>
                <a:lnTo>
                  <a:pt x="207" y="220"/>
                </a:lnTo>
                <a:lnTo>
                  <a:pt x="207" y="220"/>
                </a:lnTo>
                <a:lnTo>
                  <a:pt x="207" y="221"/>
                </a:lnTo>
                <a:lnTo>
                  <a:pt x="206" y="221"/>
                </a:lnTo>
                <a:lnTo>
                  <a:pt x="206" y="222"/>
                </a:lnTo>
                <a:lnTo>
                  <a:pt x="206" y="223"/>
                </a:lnTo>
                <a:lnTo>
                  <a:pt x="205" y="223"/>
                </a:lnTo>
                <a:lnTo>
                  <a:pt x="205" y="224"/>
                </a:lnTo>
                <a:lnTo>
                  <a:pt x="204" y="224"/>
                </a:lnTo>
                <a:lnTo>
                  <a:pt x="204" y="224"/>
                </a:lnTo>
                <a:lnTo>
                  <a:pt x="204" y="224"/>
                </a:lnTo>
                <a:lnTo>
                  <a:pt x="204" y="225"/>
                </a:lnTo>
                <a:lnTo>
                  <a:pt x="203" y="225"/>
                </a:lnTo>
                <a:lnTo>
                  <a:pt x="203" y="226"/>
                </a:lnTo>
                <a:lnTo>
                  <a:pt x="203" y="226"/>
                </a:lnTo>
                <a:lnTo>
                  <a:pt x="203" y="226"/>
                </a:lnTo>
                <a:lnTo>
                  <a:pt x="202" y="227"/>
                </a:lnTo>
                <a:lnTo>
                  <a:pt x="202" y="227"/>
                </a:lnTo>
                <a:lnTo>
                  <a:pt x="202" y="227"/>
                </a:lnTo>
                <a:lnTo>
                  <a:pt x="202" y="227"/>
                </a:lnTo>
                <a:lnTo>
                  <a:pt x="202" y="228"/>
                </a:lnTo>
                <a:lnTo>
                  <a:pt x="202" y="228"/>
                </a:lnTo>
                <a:lnTo>
                  <a:pt x="202" y="228"/>
                </a:lnTo>
                <a:lnTo>
                  <a:pt x="202" y="228"/>
                </a:lnTo>
                <a:lnTo>
                  <a:pt x="201" y="228"/>
                </a:lnTo>
                <a:lnTo>
                  <a:pt x="201" y="229"/>
                </a:lnTo>
                <a:lnTo>
                  <a:pt x="201" y="229"/>
                </a:lnTo>
                <a:lnTo>
                  <a:pt x="201" y="229"/>
                </a:lnTo>
                <a:lnTo>
                  <a:pt x="201" y="230"/>
                </a:lnTo>
                <a:lnTo>
                  <a:pt x="200" y="230"/>
                </a:lnTo>
                <a:lnTo>
                  <a:pt x="200" y="230"/>
                </a:lnTo>
                <a:lnTo>
                  <a:pt x="200" y="231"/>
                </a:lnTo>
                <a:lnTo>
                  <a:pt x="200" y="231"/>
                </a:lnTo>
                <a:lnTo>
                  <a:pt x="200" y="231"/>
                </a:lnTo>
                <a:lnTo>
                  <a:pt x="199" y="232"/>
                </a:lnTo>
                <a:lnTo>
                  <a:pt x="199" y="232"/>
                </a:lnTo>
                <a:lnTo>
                  <a:pt x="199" y="232"/>
                </a:lnTo>
                <a:lnTo>
                  <a:pt x="199" y="232"/>
                </a:lnTo>
                <a:lnTo>
                  <a:pt x="199" y="233"/>
                </a:lnTo>
                <a:lnTo>
                  <a:pt x="199" y="233"/>
                </a:lnTo>
                <a:lnTo>
                  <a:pt x="199" y="233"/>
                </a:lnTo>
                <a:lnTo>
                  <a:pt x="199" y="234"/>
                </a:lnTo>
                <a:lnTo>
                  <a:pt x="200" y="234"/>
                </a:lnTo>
                <a:lnTo>
                  <a:pt x="200" y="234"/>
                </a:lnTo>
                <a:lnTo>
                  <a:pt x="200" y="235"/>
                </a:lnTo>
                <a:lnTo>
                  <a:pt x="200" y="236"/>
                </a:lnTo>
                <a:lnTo>
                  <a:pt x="200" y="236"/>
                </a:lnTo>
                <a:lnTo>
                  <a:pt x="200" y="236"/>
                </a:lnTo>
                <a:lnTo>
                  <a:pt x="200" y="237"/>
                </a:lnTo>
                <a:lnTo>
                  <a:pt x="200" y="237"/>
                </a:lnTo>
                <a:lnTo>
                  <a:pt x="200" y="238"/>
                </a:lnTo>
                <a:lnTo>
                  <a:pt x="200" y="238"/>
                </a:lnTo>
                <a:lnTo>
                  <a:pt x="200" y="238"/>
                </a:lnTo>
                <a:lnTo>
                  <a:pt x="200" y="239"/>
                </a:lnTo>
                <a:lnTo>
                  <a:pt x="200" y="239"/>
                </a:lnTo>
                <a:lnTo>
                  <a:pt x="199" y="240"/>
                </a:lnTo>
                <a:lnTo>
                  <a:pt x="199" y="240"/>
                </a:lnTo>
                <a:lnTo>
                  <a:pt x="199" y="240"/>
                </a:lnTo>
                <a:lnTo>
                  <a:pt x="199" y="241"/>
                </a:lnTo>
                <a:lnTo>
                  <a:pt x="199" y="241"/>
                </a:lnTo>
                <a:lnTo>
                  <a:pt x="199" y="242"/>
                </a:lnTo>
                <a:lnTo>
                  <a:pt x="199" y="242"/>
                </a:lnTo>
                <a:lnTo>
                  <a:pt x="199" y="243"/>
                </a:lnTo>
                <a:lnTo>
                  <a:pt x="199" y="243"/>
                </a:lnTo>
                <a:lnTo>
                  <a:pt x="199" y="244"/>
                </a:lnTo>
                <a:lnTo>
                  <a:pt x="199" y="244"/>
                </a:lnTo>
                <a:lnTo>
                  <a:pt x="198" y="244"/>
                </a:lnTo>
                <a:lnTo>
                  <a:pt x="198" y="245"/>
                </a:lnTo>
                <a:lnTo>
                  <a:pt x="198" y="245"/>
                </a:lnTo>
                <a:lnTo>
                  <a:pt x="198" y="246"/>
                </a:lnTo>
                <a:lnTo>
                  <a:pt x="198" y="246"/>
                </a:lnTo>
                <a:lnTo>
                  <a:pt x="198" y="247"/>
                </a:lnTo>
                <a:lnTo>
                  <a:pt x="198" y="247"/>
                </a:lnTo>
                <a:lnTo>
                  <a:pt x="198" y="248"/>
                </a:lnTo>
                <a:lnTo>
                  <a:pt x="198" y="248"/>
                </a:lnTo>
                <a:lnTo>
                  <a:pt x="198" y="248"/>
                </a:lnTo>
                <a:lnTo>
                  <a:pt x="197" y="248"/>
                </a:lnTo>
                <a:lnTo>
                  <a:pt x="197" y="248"/>
                </a:lnTo>
                <a:lnTo>
                  <a:pt x="197" y="249"/>
                </a:lnTo>
                <a:lnTo>
                  <a:pt x="197" y="249"/>
                </a:lnTo>
                <a:lnTo>
                  <a:pt x="197" y="249"/>
                </a:lnTo>
                <a:lnTo>
                  <a:pt x="197" y="250"/>
                </a:lnTo>
                <a:lnTo>
                  <a:pt x="197" y="250"/>
                </a:lnTo>
                <a:lnTo>
                  <a:pt x="197" y="251"/>
                </a:lnTo>
                <a:lnTo>
                  <a:pt x="197" y="251"/>
                </a:lnTo>
                <a:lnTo>
                  <a:pt x="197" y="252"/>
                </a:lnTo>
                <a:lnTo>
                  <a:pt x="198" y="252"/>
                </a:lnTo>
                <a:lnTo>
                  <a:pt x="198" y="253"/>
                </a:lnTo>
                <a:lnTo>
                  <a:pt x="198" y="253"/>
                </a:lnTo>
                <a:lnTo>
                  <a:pt x="198" y="253"/>
                </a:lnTo>
                <a:lnTo>
                  <a:pt x="198" y="253"/>
                </a:lnTo>
                <a:lnTo>
                  <a:pt x="198" y="254"/>
                </a:lnTo>
                <a:lnTo>
                  <a:pt x="198" y="254"/>
                </a:lnTo>
                <a:lnTo>
                  <a:pt x="198" y="255"/>
                </a:lnTo>
                <a:lnTo>
                  <a:pt x="198" y="255"/>
                </a:lnTo>
                <a:lnTo>
                  <a:pt x="198" y="256"/>
                </a:lnTo>
                <a:lnTo>
                  <a:pt x="198" y="256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8"/>
                </a:lnTo>
                <a:lnTo>
                  <a:pt x="198" y="258"/>
                </a:lnTo>
                <a:lnTo>
                  <a:pt x="198" y="259"/>
                </a:lnTo>
                <a:lnTo>
                  <a:pt x="197" y="259"/>
                </a:lnTo>
                <a:lnTo>
                  <a:pt x="197" y="259"/>
                </a:lnTo>
                <a:lnTo>
                  <a:pt x="197" y="259"/>
                </a:lnTo>
                <a:lnTo>
                  <a:pt x="196" y="259"/>
                </a:lnTo>
                <a:lnTo>
                  <a:pt x="195" y="260"/>
                </a:lnTo>
                <a:lnTo>
                  <a:pt x="194" y="260"/>
                </a:lnTo>
                <a:lnTo>
                  <a:pt x="194" y="261"/>
                </a:lnTo>
                <a:lnTo>
                  <a:pt x="194" y="261"/>
                </a:lnTo>
                <a:lnTo>
                  <a:pt x="193" y="261"/>
                </a:lnTo>
                <a:lnTo>
                  <a:pt x="193" y="261"/>
                </a:lnTo>
                <a:lnTo>
                  <a:pt x="193" y="261"/>
                </a:lnTo>
                <a:lnTo>
                  <a:pt x="192" y="261"/>
                </a:lnTo>
                <a:lnTo>
                  <a:pt x="192" y="262"/>
                </a:lnTo>
                <a:lnTo>
                  <a:pt x="192" y="262"/>
                </a:lnTo>
                <a:lnTo>
                  <a:pt x="192" y="262"/>
                </a:lnTo>
                <a:lnTo>
                  <a:pt x="191" y="262"/>
                </a:lnTo>
                <a:lnTo>
                  <a:pt x="191" y="263"/>
                </a:lnTo>
                <a:lnTo>
                  <a:pt x="191" y="263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0" y="265"/>
                </a:lnTo>
                <a:lnTo>
                  <a:pt x="190" y="266"/>
                </a:lnTo>
                <a:lnTo>
                  <a:pt x="190" y="267"/>
                </a:lnTo>
                <a:lnTo>
                  <a:pt x="189" y="268"/>
                </a:lnTo>
                <a:lnTo>
                  <a:pt x="188" y="270"/>
                </a:lnTo>
                <a:lnTo>
                  <a:pt x="188" y="270"/>
                </a:lnTo>
                <a:lnTo>
                  <a:pt x="188" y="271"/>
                </a:lnTo>
                <a:lnTo>
                  <a:pt x="188" y="271"/>
                </a:lnTo>
                <a:lnTo>
                  <a:pt x="188" y="272"/>
                </a:lnTo>
                <a:lnTo>
                  <a:pt x="188" y="272"/>
                </a:lnTo>
                <a:lnTo>
                  <a:pt x="187" y="272"/>
                </a:lnTo>
                <a:lnTo>
                  <a:pt x="187" y="273"/>
                </a:lnTo>
                <a:lnTo>
                  <a:pt x="187" y="273"/>
                </a:lnTo>
                <a:lnTo>
                  <a:pt x="187" y="273"/>
                </a:lnTo>
                <a:lnTo>
                  <a:pt x="187" y="273"/>
                </a:lnTo>
                <a:lnTo>
                  <a:pt x="186" y="274"/>
                </a:lnTo>
                <a:lnTo>
                  <a:pt x="186" y="274"/>
                </a:lnTo>
                <a:lnTo>
                  <a:pt x="186" y="275"/>
                </a:lnTo>
                <a:lnTo>
                  <a:pt x="186" y="275"/>
                </a:lnTo>
                <a:lnTo>
                  <a:pt x="186" y="276"/>
                </a:lnTo>
                <a:lnTo>
                  <a:pt x="186" y="276"/>
                </a:lnTo>
                <a:lnTo>
                  <a:pt x="186" y="277"/>
                </a:lnTo>
                <a:lnTo>
                  <a:pt x="186" y="277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9"/>
                </a:lnTo>
                <a:lnTo>
                  <a:pt x="186" y="279"/>
                </a:lnTo>
                <a:lnTo>
                  <a:pt x="186" y="280"/>
                </a:lnTo>
                <a:lnTo>
                  <a:pt x="186" y="280"/>
                </a:lnTo>
                <a:lnTo>
                  <a:pt x="187" y="281"/>
                </a:lnTo>
                <a:lnTo>
                  <a:pt x="187" y="281"/>
                </a:lnTo>
                <a:lnTo>
                  <a:pt x="187" y="281"/>
                </a:lnTo>
                <a:lnTo>
                  <a:pt x="187" y="282"/>
                </a:lnTo>
                <a:lnTo>
                  <a:pt x="187" y="282"/>
                </a:lnTo>
                <a:lnTo>
                  <a:pt x="187" y="282"/>
                </a:lnTo>
                <a:lnTo>
                  <a:pt x="186" y="283"/>
                </a:lnTo>
                <a:lnTo>
                  <a:pt x="186" y="283"/>
                </a:lnTo>
                <a:lnTo>
                  <a:pt x="186" y="284"/>
                </a:lnTo>
                <a:lnTo>
                  <a:pt x="186" y="284"/>
                </a:lnTo>
                <a:lnTo>
                  <a:pt x="186" y="285"/>
                </a:lnTo>
                <a:lnTo>
                  <a:pt x="186" y="285"/>
                </a:lnTo>
                <a:lnTo>
                  <a:pt x="186" y="285"/>
                </a:lnTo>
                <a:lnTo>
                  <a:pt x="185" y="285"/>
                </a:lnTo>
                <a:lnTo>
                  <a:pt x="185" y="286"/>
                </a:lnTo>
                <a:lnTo>
                  <a:pt x="185" y="286"/>
                </a:lnTo>
                <a:lnTo>
                  <a:pt x="185" y="286"/>
                </a:lnTo>
                <a:lnTo>
                  <a:pt x="185" y="286"/>
                </a:lnTo>
                <a:lnTo>
                  <a:pt x="185" y="286"/>
                </a:lnTo>
                <a:lnTo>
                  <a:pt x="185" y="287"/>
                </a:lnTo>
                <a:lnTo>
                  <a:pt x="184" y="287"/>
                </a:lnTo>
                <a:lnTo>
                  <a:pt x="184" y="288"/>
                </a:lnTo>
                <a:lnTo>
                  <a:pt x="184" y="288"/>
                </a:lnTo>
                <a:lnTo>
                  <a:pt x="185" y="289"/>
                </a:lnTo>
                <a:lnTo>
                  <a:pt x="185" y="289"/>
                </a:lnTo>
                <a:lnTo>
                  <a:pt x="185" y="290"/>
                </a:lnTo>
                <a:lnTo>
                  <a:pt x="185" y="290"/>
                </a:lnTo>
                <a:lnTo>
                  <a:pt x="185" y="290"/>
                </a:lnTo>
                <a:lnTo>
                  <a:pt x="185" y="291"/>
                </a:lnTo>
                <a:lnTo>
                  <a:pt x="185" y="291"/>
                </a:lnTo>
                <a:lnTo>
                  <a:pt x="185" y="291"/>
                </a:lnTo>
                <a:lnTo>
                  <a:pt x="185" y="292"/>
                </a:lnTo>
                <a:lnTo>
                  <a:pt x="185" y="292"/>
                </a:lnTo>
                <a:lnTo>
                  <a:pt x="185" y="293"/>
                </a:lnTo>
                <a:lnTo>
                  <a:pt x="185" y="293"/>
                </a:lnTo>
                <a:lnTo>
                  <a:pt x="185" y="294"/>
                </a:lnTo>
                <a:lnTo>
                  <a:pt x="185" y="294"/>
                </a:lnTo>
                <a:lnTo>
                  <a:pt x="185" y="295"/>
                </a:lnTo>
                <a:lnTo>
                  <a:pt x="185" y="295"/>
                </a:lnTo>
                <a:lnTo>
                  <a:pt x="185" y="296"/>
                </a:lnTo>
                <a:lnTo>
                  <a:pt x="184" y="297"/>
                </a:lnTo>
                <a:lnTo>
                  <a:pt x="184" y="297"/>
                </a:lnTo>
                <a:lnTo>
                  <a:pt x="184" y="298"/>
                </a:lnTo>
                <a:lnTo>
                  <a:pt x="184" y="298"/>
                </a:lnTo>
                <a:lnTo>
                  <a:pt x="184" y="298"/>
                </a:lnTo>
                <a:lnTo>
                  <a:pt x="184" y="299"/>
                </a:lnTo>
                <a:lnTo>
                  <a:pt x="184" y="299"/>
                </a:lnTo>
                <a:lnTo>
                  <a:pt x="185" y="299"/>
                </a:lnTo>
                <a:lnTo>
                  <a:pt x="185" y="300"/>
                </a:lnTo>
                <a:lnTo>
                  <a:pt x="185" y="300"/>
                </a:lnTo>
                <a:lnTo>
                  <a:pt x="185" y="301"/>
                </a:lnTo>
                <a:lnTo>
                  <a:pt x="185" y="301"/>
                </a:lnTo>
                <a:lnTo>
                  <a:pt x="185" y="302"/>
                </a:lnTo>
                <a:lnTo>
                  <a:pt x="185" y="302"/>
                </a:lnTo>
                <a:lnTo>
                  <a:pt x="185" y="302"/>
                </a:lnTo>
                <a:lnTo>
                  <a:pt x="184" y="302"/>
                </a:lnTo>
                <a:lnTo>
                  <a:pt x="184" y="303"/>
                </a:lnTo>
                <a:lnTo>
                  <a:pt x="183" y="303"/>
                </a:lnTo>
                <a:lnTo>
                  <a:pt x="183" y="303"/>
                </a:lnTo>
                <a:lnTo>
                  <a:pt x="183" y="303"/>
                </a:lnTo>
                <a:lnTo>
                  <a:pt x="182" y="303"/>
                </a:lnTo>
                <a:lnTo>
                  <a:pt x="182" y="303"/>
                </a:lnTo>
                <a:lnTo>
                  <a:pt x="182" y="304"/>
                </a:lnTo>
                <a:lnTo>
                  <a:pt x="181" y="304"/>
                </a:lnTo>
                <a:lnTo>
                  <a:pt x="181" y="304"/>
                </a:lnTo>
                <a:lnTo>
                  <a:pt x="181" y="305"/>
                </a:lnTo>
                <a:lnTo>
                  <a:pt x="181" y="305"/>
                </a:lnTo>
                <a:lnTo>
                  <a:pt x="180" y="305"/>
                </a:lnTo>
                <a:lnTo>
                  <a:pt x="180" y="306"/>
                </a:lnTo>
                <a:lnTo>
                  <a:pt x="180" y="306"/>
                </a:lnTo>
                <a:lnTo>
                  <a:pt x="179" y="306"/>
                </a:lnTo>
                <a:lnTo>
                  <a:pt x="178" y="305"/>
                </a:lnTo>
                <a:lnTo>
                  <a:pt x="177" y="305"/>
                </a:lnTo>
                <a:lnTo>
                  <a:pt x="176" y="305"/>
                </a:lnTo>
                <a:lnTo>
                  <a:pt x="176" y="305"/>
                </a:lnTo>
                <a:lnTo>
                  <a:pt x="174" y="305"/>
                </a:lnTo>
                <a:lnTo>
                  <a:pt x="174" y="305"/>
                </a:lnTo>
                <a:lnTo>
                  <a:pt x="173" y="305"/>
                </a:lnTo>
                <a:lnTo>
                  <a:pt x="173" y="305"/>
                </a:lnTo>
                <a:lnTo>
                  <a:pt x="171" y="305"/>
                </a:lnTo>
                <a:lnTo>
                  <a:pt x="170" y="305"/>
                </a:lnTo>
                <a:lnTo>
                  <a:pt x="169" y="305"/>
                </a:lnTo>
                <a:lnTo>
                  <a:pt x="169" y="305"/>
                </a:lnTo>
                <a:lnTo>
                  <a:pt x="168" y="305"/>
                </a:lnTo>
                <a:lnTo>
                  <a:pt x="167" y="304"/>
                </a:lnTo>
                <a:lnTo>
                  <a:pt x="166" y="304"/>
                </a:lnTo>
                <a:lnTo>
                  <a:pt x="165" y="304"/>
                </a:lnTo>
                <a:lnTo>
                  <a:pt x="165" y="303"/>
                </a:lnTo>
                <a:lnTo>
                  <a:pt x="165" y="303"/>
                </a:lnTo>
                <a:lnTo>
                  <a:pt x="164" y="303"/>
                </a:lnTo>
                <a:lnTo>
                  <a:pt x="163" y="303"/>
                </a:lnTo>
                <a:lnTo>
                  <a:pt x="162" y="303"/>
                </a:lnTo>
                <a:lnTo>
                  <a:pt x="162" y="303"/>
                </a:lnTo>
                <a:lnTo>
                  <a:pt x="161" y="303"/>
                </a:lnTo>
                <a:lnTo>
                  <a:pt x="160" y="303"/>
                </a:lnTo>
                <a:lnTo>
                  <a:pt x="159" y="303"/>
                </a:lnTo>
                <a:lnTo>
                  <a:pt x="159" y="302"/>
                </a:lnTo>
                <a:lnTo>
                  <a:pt x="158" y="302"/>
                </a:lnTo>
                <a:lnTo>
                  <a:pt x="158" y="302"/>
                </a:lnTo>
                <a:lnTo>
                  <a:pt x="157" y="302"/>
                </a:lnTo>
                <a:lnTo>
                  <a:pt x="157" y="302"/>
                </a:lnTo>
                <a:lnTo>
                  <a:pt x="157" y="301"/>
                </a:lnTo>
                <a:lnTo>
                  <a:pt x="156" y="301"/>
                </a:lnTo>
                <a:lnTo>
                  <a:pt x="156" y="301"/>
                </a:lnTo>
                <a:lnTo>
                  <a:pt x="156" y="301"/>
                </a:lnTo>
                <a:lnTo>
                  <a:pt x="155" y="301"/>
                </a:lnTo>
                <a:lnTo>
                  <a:pt x="155" y="301"/>
                </a:lnTo>
                <a:lnTo>
                  <a:pt x="155" y="301"/>
                </a:lnTo>
                <a:lnTo>
                  <a:pt x="154" y="301"/>
                </a:lnTo>
                <a:lnTo>
                  <a:pt x="154" y="300"/>
                </a:lnTo>
                <a:lnTo>
                  <a:pt x="154" y="300"/>
                </a:lnTo>
                <a:lnTo>
                  <a:pt x="153" y="300"/>
                </a:lnTo>
                <a:lnTo>
                  <a:pt x="153" y="300"/>
                </a:lnTo>
                <a:lnTo>
                  <a:pt x="152" y="300"/>
                </a:lnTo>
                <a:lnTo>
                  <a:pt x="152" y="300"/>
                </a:lnTo>
                <a:lnTo>
                  <a:pt x="152" y="300"/>
                </a:lnTo>
                <a:lnTo>
                  <a:pt x="151" y="300"/>
                </a:lnTo>
                <a:lnTo>
                  <a:pt x="151" y="300"/>
                </a:lnTo>
                <a:lnTo>
                  <a:pt x="150" y="300"/>
                </a:lnTo>
                <a:lnTo>
                  <a:pt x="150" y="299"/>
                </a:lnTo>
                <a:lnTo>
                  <a:pt x="150" y="299"/>
                </a:lnTo>
                <a:lnTo>
                  <a:pt x="149" y="299"/>
                </a:lnTo>
                <a:lnTo>
                  <a:pt x="149" y="299"/>
                </a:lnTo>
                <a:lnTo>
                  <a:pt x="148" y="299"/>
                </a:lnTo>
                <a:lnTo>
                  <a:pt x="148" y="299"/>
                </a:lnTo>
                <a:lnTo>
                  <a:pt x="148" y="299"/>
                </a:lnTo>
                <a:lnTo>
                  <a:pt x="148" y="299"/>
                </a:lnTo>
                <a:lnTo>
                  <a:pt x="147" y="299"/>
                </a:lnTo>
                <a:lnTo>
                  <a:pt x="147" y="299"/>
                </a:lnTo>
                <a:lnTo>
                  <a:pt x="146" y="299"/>
                </a:lnTo>
                <a:lnTo>
                  <a:pt x="146" y="298"/>
                </a:lnTo>
                <a:lnTo>
                  <a:pt x="145" y="298"/>
                </a:lnTo>
                <a:lnTo>
                  <a:pt x="145" y="298"/>
                </a:lnTo>
                <a:lnTo>
                  <a:pt x="145" y="298"/>
                </a:lnTo>
                <a:lnTo>
                  <a:pt x="145" y="297"/>
                </a:lnTo>
                <a:lnTo>
                  <a:pt x="144" y="297"/>
                </a:lnTo>
                <a:lnTo>
                  <a:pt x="144" y="297"/>
                </a:lnTo>
                <a:lnTo>
                  <a:pt x="144" y="297"/>
                </a:lnTo>
                <a:lnTo>
                  <a:pt x="144" y="296"/>
                </a:lnTo>
                <a:lnTo>
                  <a:pt x="144" y="296"/>
                </a:lnTo>
                <a:lnTo>
                  <a:pt x="144" y="296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4"/>
                </a:lnTo>
                <a:lnTo>
                  <a:pt x="143" y="294"/>
                </a:lnTo>
                <a:lnTo>
                  <a:pt x="143" y="294"/>
                </a:lnTo>
                <a:lnTo>
                  <a:pt x="142" y="294"/>
                </a:lnTo>
                <a:lnTo>
                  <a:pt x="142" y="294"/>
                </a:lnTo>
                <a:lnTo>
                  <a:pt x="142" y="294"/>
                </a:lnTo>
                <a:lnTo>
                  <a:pt x="142" y="293"/>
                </a:lnTo>
                <a:lnTo>
                  <a:pt x="142" y="293"/>
                </a:lnTo>
                <a:lnTo>
                  <a:pt x="141" y="293"/>
                </a:lnTo>
                <a:lnTo>
                  <a:pt x="141" y="292"/>
                </a:lnTo>
                <a:lnTo>
                  <a:pt x="141" y="292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0"/>
                </a:lnTo>
                <a:lnTo>
                  <a:pt x="141" y="290"/>
                </a:lnTo>
                <a:lnTo>
                  <a:pt x="141" y="290"/>
                </a:lnTo>
                <a:lnTo>
                  <a:pt x="141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7"/>
                </a:lnTo>
                <a:lnTo>
                  <a:pt x="140" y="287"/>
                </a:lnTo>
                <a:lnTo>
                  <a:pt x="140" y="286"/>
                </a:lnTo>
                <a:lnTo>
                  <a:pt x="140" y="286"/>
                </a:lnTo>
                <a:lnTo>
                  <a:pt x="140" y="286"/>
                </a:lnTo>
                <a:lnTo>
                  <a:pt x="140" y="285"/>
                </a:lnTo>
                <a:lnTo>
                  <a:pt x="140" y="285"/>
                </a:lnTo>
                <a:lnTo>
                  <a:pt x="140" y="284"/>
                </a:lnTo>
                <a:lnTo>
                  <a:pt x="139" y="284"/>
                </a:lnTo>
                <a:lnTo>
                  <a:pt x="139" y="283"/>
                </a:lnTo>
                <a:lnTo>
                  <a:pt x="139" y="283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1"/>
                </a:lnTo>
                <a:lnTo>
                  <a:pt x="138" y="281"/>
                </a:lnTo>
                <a:lnTo>
                  <a:pt x="138" y="281"/>
                </a:lnTo>
                <a:lnTo>
                  <a:pt x="138" y="281"/>
                </a:lnTo>
                <a:lnTo>
                  <a:pt x="138" y="281"/>
                </a:lnTo>
                <a:lnTo>
                  <a:pt x="138" y="280"/>
                </a:lnTo>
                <a:lnTo>
                  <a:pt x="138" y="280"/>
                </a:lnTo>
                <a:lnTo>
                  <a:pt x="137" y="280"/>
                </a:lnTo>
                <a:lnTo>
                  <a:pt x="137" y="279"/>
                </a:lnTo>
                <a:lnTo>
                  <a:pt x="137" y="279"/>
                </a:lnTo>
                <a:lnTo>
                  <a:pt x="137" y="279"/>
                </a:lnTo>
                <a:lnTo>
                  <a:pt x="137" y="278"/>
                </a:lnTo>
                <a:lnTo>
                  <a:pt x="137" y="278"/>
                </a:lnTo>
                <a:lnTo>
                  <a:pt x="137" y="278"/>
                </a:lnTo>
                <a:lnTo>
                  <a:pt x="136" y="278"/>
                </a:lnTo>
                <a:lnTo>
                  <a:pt x="136" y="277"/>
                </a:lnTo>
                <a:lnTo>
                  <a:pt x="136" y="276"/>
                </a:lnTo>
                <a:lnTo>
                  <a:pt x="136" y="275"/>
                </a:lnTo>
                <a:lnTo>
                  <a:pt x="136" y="274"/>
                </a:lnTo>
                <a:lnTo>
                  <a:pt x="136" y="273"/>
                </a:lnTo>
                <a:lnTo>
                  <a:pt x="136" y="273"/>
                </a:lnTo>
                <a:lnTo>
                  <a:pt x="136" y="273"/>
                </a:lnTo>
                <a:lnTo>
                  <a:pt x="136" y="272"/>
                </a:lnTo>
                <a:lnTo>
                  <a:pt x="136" y="272"/>
                </a:lnTo>
                <a:lnTo>
                  <a:pt x="136" y="271"/>
                </a:lnTo>
                <a:lnTo>
                  <a:pt x="136" y="271"/>
                </a:lnTo>
                <a:lnTo>
                  <a:pt x="136" y="270"/>
                </a:lnTo>
                <a:lnTo>
                  <a:pt x="136" y="270"/>
                </a:lnTo>
                <a:lnTo>
                  <a:pt x="136" y="270"/>
                </a:lnTo>
                <a:lnTo>
                  <a:pt x="135" y="270"/>
                </a:lnTo>
                <a:lnTo>
                  <a:pt x="135" y="269"/>
                </a:lnTo>
                <a:lnTo>
                  <a:pt x="135" y="269"/>
                </a:lnTo>
                <a:lnTo>
                  <a:pt x="135" y="268"/>
                </a:lnTo>
                <a:lnTo>
                  <a:pt x="135" y="268"/>
                </a:lnTo>
                <a:lnTo>
                  <a:pt x="135" y="267"/>
                </a:lnTo>
                <a:lnTo>
                  <a:pt x="135" y="267"/>
                </a:lnTo>
                <a:lnTo>
                  <a:pt x="135" y="266"/>
                </a:lnTo>
                <a:lnTo>
                  <a:pt x="135" y="266"/>
                </a:lnTo>
                <a:lnTo>
                  <a:pt x="135" y="265"/>
                </a:lnTo>
                <a:lnTo>
                  <a:pt x="135" y="265"/>
                </a:lnTo>
                <a:lnTo>
                  <a:pt x="135" y="265"/>
                </a:lnTo>
                <a:lnTo>
                  <a:pt x="135" y="265"/>
                </a:lnTo>
                <a:lnTo>
                  <a:pt x="134" y="264"/>
                </a:lnTo>
                <a:lnTo>
                  <a:pt x="134" y="264"/>
                </a:lnTo>
                <a:lnTo>
                  <a:pt x="134" y="264"/>
                </a:lnTo>
                <a:lnTo>
                  <a:pt x="134" y="263"/>
                </a:lnTo>
                <a:lnTo>
                  <a:pt x="134" y="263"/>
                </a:lnTo>
                <a:lnTo>
                  <a:pt x="133" y="263"/>
                </a:lnTo>
                <a:lnTo>
                  <a:pt x="133" y="262"/>
                </a:lnTo>
                <a:lnTo>
                  <a:pt x="133" y="262"/>
                </a:lnTo>
                <a:lnTo>
                  <a:pt x="133" y="261"/>
                </a:lnTo>
                <a:lnTo>
                  <a:pt x="133" y="261"/>
                </a:lnTo>
                <a:lnTo>
                  <a:pt x="133" y="261"/>
                </a:lnTo>
                <a:lnTo>
                  <a:pt x="134" y="260"/>
                </a:lnTo>
                <a:lnTo>
                  <a:pt x="134" y="259"/>
                </a:lnTo>
                <a:lnTo>
                  <a:pt x="134" y="259"/>
                </a:lnTo>
                <a:lnTo>
                  <a:pt x="134" y="259"/>
                </a:lnTo>
                <a:lnTo>
                  <a:pt x="133" y="259"/>
                </a:lnTo>
                <a:lnTo>
                  <a:pt x="133" y="258"/>
                </a:lnTo>
                <a:lnTo>
                  <a:pt x="133" y="258"/>
                </a:lnTo>
                <a:lnTo>
                  <a:pt x="133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7"/>
                </a:lnTo>
                <a:lnTo>
                  <a:pt x="131" y="257"/>
                </a:lnTo>
                <a:lnTo>
                  <a:pt x="131" y="257"/>
                </a:lnTo>
                <a:lnTo>
                  <a:pt x="131" y="257"/>
                </a:lnTo>
                <a:lnTo>
                  <a:pt x="130" y="257"/>
                </a:lnTo>
                <a:lnTo>
                  <a:pt x="130" y="257"/>
                </a:lnTo>
                <a:lnTo>
                  <a:pt x="129" y="257"/>
                </a:lnTo>
                <a:lnTo>
                  <a:pt x="129" y="257"/>
                </a:lnTo>
                <a:lnTo>
                  <a:pt x="129" y="257"/>
                </a:lnTo>
                <a:lnTo>
                  <a:pt x="128" y="257"/>
                </a:lnTo>
                <a:lnTo>
                  <a:pt x="128" y="258"/>
                </a:lnTo>
                <a:lnTo>
                  <a:pt x="127" y="258"/>
                </a:lnTo>
                <a:lnTo>
                  <a:pt x="127" y="258"/>
                </a:lnTo>
                <a:lnTo>
                  <a:pt x="127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5" y="258"/>
                </a:lnTo>
                <a:lnTo>
                  <a:pt x="125" y="258"/>
                </a:lnTo>
                <a:lnTo>
                  <a:pt x="124" y="258"/>
                </a:lnTo>
                <a:lnTo>
                  <a:pt x="124" y="258"/>
                </a:lnTo>
                <a:lnTo>
                  <a:pt x="123" y="258"/>
                </a:lnTo>
                <a:lnTo>
                  <a:pt x="123" y="258"/>
                </a:lnTo>
                <a:lnTo>
                  <a:pt x="122" y="258"/>
                </a:lnTo>
                <a:lnTo>
                  <a:pt x="122" y="258"/>
                </a:lnTo>
                <a:lnTo>
                  <a:pt x="122" y="258"/>
                </a:lnTo>
                <a:lnTo>
                  <a:pt x="121" y="258"/>
                </a:lnTo>
                <a:lnTo>
                  <a:pt x="121" y="258"/>
                </a:lnTo>
                <a:lnTo>
                  <a:pt x="120" y="258"/>
                </a:lnTo>
                <a:lnTo>
                  <a:pt x="119" y="258"/>
                </a:lnTo>
                <a:lnTo>
                  <a:pt x="119" y="258"/>
                </a:lnTo>
                <a:lnTo>
                  <a:pt x="119" y="258"/>
                </a:lnTo>
                <a:lnTo>
                  <a:pt x="118" y="258"/>
                </a:lnTo>
                <a:lnTo>
                  <a:pt x="118" y="258"/>
                </a:lnTo>
                <a:lnTo>
                  <a:pt x="118" y="259"/>
                </a:lnTo>
                <a:lnTo>
                  <a:pt x="117" y="259"/>
                </a:lnTo>
                <a:lnTo>
                  <a:pt x="117" y="259"/>
                </a:lnTo>
                <a:lnTo>
                  <a:pt x="117" y="259"/>
                </a:lnTo>
                <a:lnTo>
                  <a:pt x="117" y="259"/>
                </a:lnTo>
                <a:lnTo>
                  <a:pt x="116" y="259"/>
                </a:lnTo>
                <a:lnTo>
                  <a:pt x="116" y="260"/>
                </a:lnTo>
                <a:lnTo>
                  <a:pt x="116" y="260"/>
                </a:lnTo>
                <a:lnTo>
                  <a:pt x="116" y="260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5" y="259"/>
                </a:lnTo>
                <a:lnTo>
                  <a:pt x="115" y="259"/>
                </a:lnTo>
                <a:lnTo>
                  <a:pt x="115" y="259"/>
                </a:lnTo>
                <a:lnTo>
                  <a:pt x="114" y="259"/>
                </a:lnTo>
                <a:lnTo>
                  <a:pt x="114" y="259"/>
                </a:lnTo>
                <a:lnTo>
                  <a:pt x="114" y="259"/>
                </a:lnTo>
                <a:lnTo>
                  <a:pt x="114" y="258"/>
                </a:lnTo>
                <a:lnTo>
                  <a:pt x="113" y="258"/>
                </a:lnTo>
                <a:lnTo>
                  <a:pt x="113" y="258"/>
                </a:lnTo>
                <a:lnTo>
                  <a:pt x="113" y="257"/>
                </a:lnTo>
                <a:lnTo>
                  <a:pt x="113" y="257"/>
                </a:lnTo>
                <a:lnTo>
                  <a:pt x="112" y="257"/>
                </a:lnTo>
                <a:lnTo>
                  <a:pt x="112" y="257"/>
                </a:lnTo>
                <a:lnTo>
                  <a:pt x="112" y="257"/>
                </a:lnTo>
                <a:lnTo>
                  <a:pt x="112" y="256"/>
                </a:lnTo>
                <a:lnTo>
                  <a:pt x="112" y="256"/>
                </a:lnTo>
                <a:lnTo>
                  <a:pt x="112" y="255"/>
                </a:lnTo>
                <a:lnTo>
                  <a:pt x="111" y="255"/>
                </a:lnTo>
                <a:lnTo>
                  <a:pt x="111" y="255"/>
                </a:lnTo>
                <a:lnTo>
                  <a:pt x="111" y="254"/>
                </a:lnTo>
                <a:lnTo>
                  <a:pt x="111" y="254"/>
                </a:lnTo>
                <a:lnTo>
                  <a:pt x="111" y="253"/>
                </a:lnTo>
                <a:lnTo>
                  <a:pt x="111" y="253"/>
                </a:lnTo>
                <a:lnTo>
                  <a:pt x="111" y="253"/>
                </a:lnTo>
                <a:lnTo>
                  <a:pt x="111" y="252"/>
                </a:lnTo>
                <a:lnTo>
                  <a:pt x="111" y="252"/>
                </a:lnTo>
                <a:lnTo>
                  <a:pt x="111" y="251"/>
                </a:lnTo>
                <a:lnTo>
                  <a:pt x="111" y="251"/>
                </a:lnTo>
                <a:lnTo>
                  <a:pt x="112" y="250"/>
                </a:lnTo>
                <a:lnTo>
                  <a:pt x="112" y="250"/>
                </a:lnTo>
                <a:lnTo>
                  <a:pt x="112" y="249"/>
                </a:lnTo>
                <a:lnTo>
                  <a:pt x="112" y="249"/>
                </a:lnTo>
                <a:lnTo>
                  <a:pt x="111" y="249"/>
                </a:lnTo>
                <a:lnTo>
                  <a:pt x="111" y="249"/>
                </a:lnTo>
                <a:lnTo>
                  <a:pt x="111" y="248"/>
                </a:lnTo>
                <a:lnTo>
                  <a:pt x="111" y="248"/>
                </a:lnTo>
                <a:lnTo>
                  <a:pt x="111" y="248"/>
                </a:lnTo>
                <a:lnTo>
                  <a:pt x="111" y="248"/>
                </a:lnTo>
                <a:lnTo>
                  <a:pt x="110" y="248"/>
                </a:lnTo>
                <a:lnTo>
                  <a:pt x="110" y="248"/>
                </a:lnTo>
                <a:lnTo>
                  <a:pt x="110" y="248"/>
                </a:lnTo>
                <a:lnTo>
                  <a:pt x="109" y="248"/>
                </a:lnTo>
                <a:lnTo>
                  <a:pt x="109" y="247"/>
                </a:lnTo>
                <a:lnTo>
                  <a:pt x="109" y="247"/>
                </a:lnTo>
                <a:lnTo>
                  <a:pt x="109" y="247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7" y="245"/>
                </a:lnTo>
                <a:lnTo>
                  <a:pt x="107" y="245"/>
                </a:lnTo>
                <a:lnTo>
                  <a:pt x="106" y="245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5" y="244"/>
                </a:lnTo>
                <a:lnTo>
                  <a:pt x="105" y="244"/>
                </a:lnTo>
                <a:lnTo>
                  <a:pt x="105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3" y="242"/>
                </a:lnTo>
                <a:lnTo>
                  <a:pt x="103" y="242"/>
                </a:lnTo>
                <a:lnTo>
                  <a:pt x="102" y="242"/>
                </a:lnTo>
                <a:lnTo>
                  <a:pt x="102" y="243"/>
                </a:lnTo>
                <a:lnTo>
                  <a:pt x="102" y="243"/>
                </a:lnTo>
                <a:lnTo>
                  <a:pt x="102" y="243"/>
                </a:lnTo>
                <a:lnTo>
                  <a:pt x="101" y="243"/>
                </a:lnTo>
                <a:lnTo>
                  <a:pt x="101" y="243"/>
                </a:lnTo>
                <a:lnTo>
                  <a:pt x="101" y="243"/>
                </a:lnTo>
                <a:lnTo>
                  <a:pt x="100" y="243"/>
                </a:lnTo>
                <a:lnTo>
                  <a:pt x="100" y="244"/>
                </a:lnTo>
                <a:lnTo>
                  <a:pt x="100" y="244"/>
                </a:lnTo>
                <a:lnTo>
                  <a:pt x="100" y="244"/>
                </a:lnTo>
                <a:lnTo>
                  <a:pt x="99" y="244"/>
                </a:lnTo>
                <a:lnTo>
                  <a:pt x="99" y="244"/>
                </a:lnTo>
                <a:lnTo>
                  <a:pt x="99" y="244"/>
                </a:lnTo>
                <a:lnTo>
                  <a:pt x="98" y="244"/>
                </a:lnTo>
                <a:lnTo>
                  <a:pt x="98" y="244"/>
                </a:lnTo>
                <a:lnTo>
                  <a:pt x="98" y="244"/>
                </a:lnTo>
                <a:lnTo>
                  <a:pt x="98" y="244"/>
                </a:lnTo>
                <a:lnTo>
                  <a:pt x="98" y="245"/>
                </a:lnTo>
                <a:lnTo>
                  <a:pt x="97" y="245"/>
                </a:lnTo>
                <a:lnTo>
                  <a:pt x="97" y="245"/>
                </a:lnTo>
                <a:lnTo>
                  <a:pt x="96" y="245"/>
                </a:lnTo>
                <a:lnTo>
                  <a:pt x="96" y="245"/>
                </a:lnTo>
                <a:lnTo>
                  <a:pt x="96" y="246"/>
                </a:lnTo>
                <a:lnTo>
                  <a:pt x="95" y="246"/>
                </a:lnTo>
                <a:lnTo>
                  <a:pt x="95" y="246"/>
                </a:lnTo>
                <a:lnTo>
                  <a:pt x="94" y="246"/>
                </a:lnTo>
                <a:lnTo>
                  <a:pt x="94" y="245"/>
                </a:lnTo>
                <a:lnTo>
                  <a:pt x="94" y="245"/>
                </a:lnTo>
                <a:lnTo>
                  <a:pt x="94" y="245"/>
                </a:lnTo>
                <a:lnTo>
                  <a:pt x="93" y="245"/>
                </a:lnTo>
                <a:lnTo>
                  <a:pt x="93" y="245"/>
                </a:lnTo>
                <a:lnTo>
                  <a:pt x="92" y="244"/>
                </a:lnTo>
                <a:lnTo>
                  <a:pt x="92" y="244"/>
                </a:lnTo>
                <a:lnTo>
                  <a:pt x="91" y="244"/>
                </a:lnTo>
                <a:lnTo>
                  <a:pt x="91" y="244"/>
                </a:lnTo>
                <a:lnTo>
                  <a:pt x="91" y="244"/>
                </a:lnTo>
                <a:lnTo>
                  <a:pt x="90" y="244"/>
                </a:lnTo>
                <a:lnTo>
                  <a:pt x="90" y="244"/>
                </a:lnTo>
                <a:lnTo>
                  <a:pt x="90" y="244"/>
                </a:lnTo>
                <a:lnTo>
                  <a:pt x="90" y="243"/>
                </a:lnTo>
                <a:lnTo>
                  <a:pt x="89" y="243"/>
                </a:lnTo>
                <a:lnTo>
                  <a:pt x="89" y="243"/>
                </a:lnTo>
                <a:lnTo>
                  <a:pt x="88" y="243"/>
                </a:lnTo>
                <a:lnTo>
                  <a:pt x="88" y="243"/>
                </a:lnTo>
                <a:lnTo>
                  <a:pt x="87" y="243"/>
                </a:lnTo>
                <a:lnTo>
                  <a:pt x="87" y="243"/>
                </a:lnTo>
                <a:lnTo>
                  <a:pt x="86" y="242"/>
                </a:lnTo>
                <a:lnTo>
                  <a:pt x="86" y="242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0"/>
                </a:lnTo>
                <a:lnTo>
                  <a:pt x="86" y="240"/>
                </a:lnTo>
                <a:lnTo>
                  <a:pt x="86" y="240"/>
                </a:lnTo>
                <a:lnTo>
                  <a:pt x="86" y="240"/>
                </a:lnTo>
                <a:lnTo>
                  <a:pt x="85" y="239"/>
                </a:lnTo>
                <a:lnTo>
                  <a:pt x="85" y="239"/>
                </a:lnTo>
                <a:lnTo>
                  <a:pt x="85" y="239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3" y="238"/>
                </a:lnTo>
                <a:lnTo>
                  <a:pt x="83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4"/>
                </a:lnTo>
                <a:lnTo>
                  <a:pt x="81" y="234"/>
                </a:lnTo>
                <a:lnTo>
                  <a:pt x="81" y="234"/>
                </a:lnTo>
                <a:lnTo>
                  <a:pt x="81" y="234"/>
                </a:lnTo>
                <a:lnTo>
                  <a:pt x="81" y="233"/>
                </a:lnTo>
                <a:lnTo>
                  <a:pt x="80" y="233"/>
                </a:lnTo>
                <a:lnTo>
                  <a:pt x="80" y="233"/>
                </a:lnTo>
                <a:lnTo>
                  <a:pt x="80" y="233"/>
                </a:lnTo>
                <a:lnTo>
                  <a:pt x="80" y="232"/>
                </a:lnTo>
                <a:lnTo>
                  <a:pt x="79" y="232"/>
                </a:lnTo>
                <a:lnTo>
                  <a:pt x="79" y="232"/>
                </a:lnTo>
                <a:lnTo>
                  <a:pt x="79" y="232"/>
                </a:lnTo>
                <a:lnTo>
                  <a:pt x="79" y="232"/>
                </a:lnTo>
                <a:lnTo>
                  <a:pt x="79" y="232"/>
                </a:lnTo>
                <a:lnTo>
                  <a:pt x="79" y="231"/>
                </a:lnTo>
                <a:lnTo>
                  <a:pt x="78" y="231"/>
                </a:lnTo>
                <a:lnTo>
                  <a:pt x="78" y="230"/>
                </a:lnTo>
                <a:lnTo>
                  <a:pt x="78" y="230"/>
                </a:lnTo>
                <a:lnTo>
                  <a:pt x="78" y="230"/>
                </a:lnTo>
                <a:lnTo>
                  <a:pt x="77" y="229"/>
                </a:lnTo>
                <a:lnTo>
                  <a:pt x="77" y="229"/>
                </a:lnTo>
                <a:lnTo>
                  <a:pt x="77" y="229"/>
                </a:lnTo>
                <a:lnTo>
                  <a:pt x="77" y="229"/>
                </a:lnTo>
                <a:lnTo>
                  <a:pt x="76" y="229"/>
                </a:lnTo>
                <a:lnTo>
                  <a:pt x="76" y="228"/>
                </a:lnTo>
                <a:lnTo>
                  <a:pt x="76" y="228"/>
                </a:lnTo>
                <a:lnTo>
                  <a:pt x="75" y="228"/>
                </a:lnTo>
                <a:lnTo>
                  <a:pt x="75" y="228"/>
                </a:lnTo>
                <a:lnTo>
                  <a:pt x="74" y="228"/>
                </a:lnTo>
                <a:lnTo>
                  <a:pt x="74" y="229"/>
                </a:lnTo>
                <a:lnTo>
                  <a:pt x="74" y="229"/>
                </a:lnTo>
                <a:lnTo>
                  <a:pt x="74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1" y="228"/>
                </a:lnTo>
                <a:lnTo>
                  <a:pt x="71" y="228"/>
                </a:lnTo>
                <a:lnTo>
                  <a:pt x="70" y="228"/>
                </a:lnTo>
                <a:lnTo>
                  <a:pt x="70" y="228"/>
                </a:lnTo>
                <a:lnTo>
                  <a:pt x="70" y="227"/>
                </a:lnTo>
                <a:lnTo>
                  <a:pt x="69" y="227"/>
                </a:lnTo>
                <a:lnTo>
                  <a:pt x="69" y="227"/>
                </a:lnTo>
                <a:lnTo>
                  <a:pt x="69" y="227"/>
                </a:lnTo>
                <a:lnTo>
                  <a:pt x="69" y="227"/>
                </a:lnTo>
                <a:lnTo>
                  <a:pt x="68" y="227"/>
                </a:lnTo>
                <a:lnTo>
                  <a:pt x="68" y="227"/>
                </a:lnTo>
                <a:lnTo>
                  <a:pt x="68" y="226"/>
                </a:lnTo>
                <a:lnTo>
                  <a:pt x="68" y="226"/>
                </a:lnTo>
                <a:lnTo>
                  <a:pt x="67" y="226"/>
                </a:lnTo>
                <a:lnTo>
                  <a:pt x="67" y="226"/>
                </a:lnTo>
                <a:lnTo>
                  <a:pt x="67" y="226"/>
                </a:lnTo>
                <a:lnTo>
                  <a:pt x="66" y="226"/>
                </a:lnTo>
                <a:lnTo>
                  <a:pt x="66" y="225"/>
                </a:lnTo>
                <a:lnTo>
                  <a:pt x="65" y="225"/>
                </a:lnTo>
                <a:lnTo>
                  <a:pt x="65" y="225"/>
                </a:lnTo>
                <a:lnTo>
                  <a:pt x="65" y="225"/>
                </a:lnTo>
                <a:lnTo>
                  <a:pt x="65" y="224"/>
                </a:lnTo>
                <a:lnTo>
                  <a:pt x="65" y="224"/>
                </a:lnTo>
                <a:lnTo>
                  <a:pt x="65" y="224"/>
                </a:lnTo>
                <a:lnTo>
                  <a:pt x="65" y="223"/>
                </a:lnTo>
                <a:lnTo>
                  <a:pt x="65" y="223"/>
                </a:lnTo>
                <a:lnTo>
                  <a:pt x="65" y="222"/>
                </a:lnTo>
                <a:lnTo>
                  <a:pt x="66" y="222"/>
                </a:lnTo>
                <a:lnTo>
                  <a:pt x="66" y="221"/>
                </a:lnTo>
                <a:lnTo>
                  <a:pt x="66" y="221"/>
                </a:lnTo>
                <a:lnTo>
                  <a:pt x="66" y="220"/>
                </a:lnTo>
                <a:lnTo>
                  <a:pt x="66" y="220"/>
                </a:lnTo>
                <a:lnTo>
                  <a:pt x="66" y="219"/>
                </a:lnTo>
                <a:lnTo>
                  <a:pt x="66" y="219"/>
                </a:lnTo>
                <a:lnTo>
                  <a:pt x="66" y="219"/>
                </a:lnTo>
                <a:lnTo>
                  <a:pt x="66" y="218"/>
                </a:lnTo>
                <a:lnTo>
                  <a:pt x="65" y="218"/>
                </a:lnTo>
                <a:lnTo>
                  <a:pt x="65" y="217"/>
                </a:lnTo>
                <a:lnTo>
                  <a:pt x="65" y="217"/>
                </a:lnTo>
                <a:lnTo>
                  <a:pt x="65" y="217"/>
                </a:lnTo>
                <a:lnTo>
                  <a:pt x="65" y="217"/>
                </a:lnTo>
                <a:lnTo>
                  <a:pt x="64" y="217"/>
                </a:lnTo>
                <a:lnTo>
                  <a:pt x="64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2" y="216"/>
                </a:lnTo>
                <a:lnTo>
                  <a:pt x="62" y="215"/>
                </a:lnTo>
                <a:lnTo>
                  <a:pt x="62" y="215"/>
                </a:lnTo>
                <a:lnTo>
                  <a:pt x="62" y="215"/>
                </a:lnTo>
                <a:lnTo>
                  <a:pt x="61" y="215"/>
                </a:lnTo>
                <a:lnTo>
                  <a:pt x="61" y="214"/>
                </a:lnTo>
                <a:lnTo>
                  <a:pt x="61" y="214"/>
                </a:lnTo>
                <a:lnTo>
                  <a:pt x="60" y="214"/>
                </a:lnTo>
                <a:lnTo>
                  <a:pt x="60" y="213"/>
                </a:lnTo>
                <a:lnTo>
                  <a:pt x="60" y="213"/>
                </a:lnTo>
                <a:lnTo>
                  <a:pt x="59" y="213"/>
                </a:lnTo>
                <a:lnTo>
                  <a:pt x="59" y="213"/>
                </a:lnTo>
                <a:lnTo>
                  <a:pt x="58" y="213"/>
                </a:lnTo>
                <a:lnTo>
                  <a:pt x="58" y="213"/>
                </a:lnTo>
                <a:lnTo>
                  <a:pt x="58" y="214"/>
                </a:lnTo>
                <a:lnTo>
                  <a:pt x="57" y="214"/>
                </a:lnTo>
                <a:lnTo>
                  <a:pt x="57" y="214"/>
                </a:lnTo>
                <a:lnTo>
                  <a:pt x="57" y="214"/>
                </a:lnTo>
                <a:lnTo>
                  <a:pt x="56" y="214"/>
                </a:lnTo>
                <a:lnTo>
                  <a:pt x="56" y="214"/>
                </a:lnTo>
                <a:lnTo>
                  <a:pt x="56" y="214"/>
                </a:lnTo>
                <a:lnTo>
                  <a:pt x="55" y="214"/>
                </a:lnTo>
                <a:lnTo>
                  <a:pt x="55" y="214"/>
                </a:lnTo>
                <a:lnTo>
                  <a:pt x="54" y="214"/>
                </a:lnTo>
                <a:lnTo>
                  <a:pt x="54" y="214"/>
                </a:lnTo>
                <a:lnTo>
                  <a:pt x="53" y="213"/>
                </a:lnTo>
                <a:lnTo>
                  <a:pt x="53" y="213"/>
                </a:lnTo>
                <a:lnTo>
                  <a:pt x="52" y="213"/>
                </a:lnTo>
                <a:lnTo>
                  <a:pt x="52" y="213"/>
                </a:lnTo>
                <a:lnTo>
                  <a:pt x="52" y="213"/>
                </a:lnTo>
                <a:lnTo>
                  <a:pt x="52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0" y="211"/>
                </a:lnTo>
                <a:lnTo>
                  <a:pt x="50" y="211"/>
                </a:lnTo>
                <a:lnTo>
                  <a:pt x="50" y="211"/>
                </a:lnTo>
                <a:lnTo>
                  <a:pt x="49" y="211"/>
                </a:lnTo>
                <a:lnTo>
                  <a:pt x="49" y="211"/>
                </a:lnTo>
                <a:lnTo>
                  <a:pt x="49" y="211"/>
                </a:lnTo>
                <a:lnTo>
                  <a:pt x="48" y="211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09"/>
                </a:lnTo>
                <a:lnTo>
                  <a:pt x="46" y="209"/>
                </a:lnTo>
                <a:lnTo>
                  <a:pt x="46" y="209"/>
                </a:lnTo>
                <a:lnTo>
                  <a:pt x="45" y="209"/>
                </a:lnTo>
                <a:lnTo>
                  <a:pt x="45" y="209"/>
                </a:lnTo>
                <a:lnTo>
                  <a:pt x="44" y="209"/>
                </a:lnTo>
                <a:lnTo>
                  <a:pt x="44" y="209"/>
                </a:lnTo>
                <a:lnTo>
                  <a:pt x="44" y="208"/>
                </a:lnTo>
                <a:lnTo>
                  <a:pt x="44" y="208"/>
                </a:lnTo>
                <a:lnTo>
                  <a:pt x="43" y="208"/>
                </a:lnTo>
                <a:lnTo>
                  <a:pt x="43" y="208"/>
                </a:lnTo>
                <a:lnTo>
                  <a:pt x="43" y="208"/>
                </a:lnTo>
                <a:lnTo>
                  <a:pt x="42" y="208"/>
                </a:lnTo>
                <a:lnTo>
                  <a:pt x="42" y="208"/>
                </a:lnTo>
                <a:lnTo>
                  <a:pt x="41" y="208"/>
                </a:lnTo>
                <a:lnTo>
                  <a:pt x="41" y="207"/>
                </a:lnTo>
                <a:lnTo>
                  <a:pt x="41" y="207"/>
                </a:lnTo>
                <a:lnTo>
                  <a:pt x="40" y="207"/>
                </a:lnTo>
                <a:lnTo>
                  <a:pt x="40" y="207"/>
                </a:lnTo>
                <a:lnTo>
                  <a:pt x="40" y="207"/>
                </a:lnTo>
                <a:lnTo>
                  <a:pt x="39" y="207"/>
                </a:lnTo>
                <a:lnTo>
                  <a:pt x="39" y="207"/>
                </a:lnTo>
                <a:lnTo>
                  <a:pt x="38" y="207"/>
                </a:lnTo>
                <a:lnTo>
                  <a:pt x="38" y="206"/>
                </a:lnTo>
                <a:lnTo>
                  <a:pt x="38" y="206"/>
                </a:lnTo>
                <a:lnTo>
                  <a:pt x="37" y="206"/>
                </a:lnTo>
                <a:lnTo>
                  <a:pt x="37" y="206"/>
                </a:lnTo>
                <a:lnTo>
                  <a:pt x="36" y="206"/>
                </a:lnTo>
                <a:lnTo>
                  <a:pt x="36" y="206"/>
                </a:lnTo>
                <a:lnTo>
                  <a:pt x="36" y="205"/>
                </a:lnTo>
                <a:lnTo>
                  <a:pt x="36" y="205"/>
                </a:lnTo>
                <a:lnTo>
                  <a:pt x="36" y="204"/>
                </a:lnTo>
                <a:lnTo>
                  <a:pt x="36" y="204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2"/>
                </a:lnTo>
                <a:lnTo>
                  <a:pt x="36" y="201"/>
                </a:lnTo>
                <a:lnTo>
                  <a:pt x="35" y="201"/>
                </a:lnTo>
                <a:lnTo>
                  <a:pt x="35" y="200"/>
                </a:lnTo>
                <a:lnTo>
                  <a:pt x="34" y="199"/>
                </a:lnTo>
                <a:lnTo>
                  <a:pt x="34" y="198"/>
                </a:lnTo>
                <a:lnTo>
                  <a:pt x="33" y="198"/>
                </a:lnTo>
                <a:lnTo>
                  <a:pt x="33" y="197"/>
                </a:lnTo>
                <a:lnTo>
                  <a:pt x="32" y="197"/>
                </a:lnTo>
                <a:lnTo>
                  <a:pt x="32" y="197"/>
                </a:lnTo>
                <a:lnTo>
                  <a:pt x="31" y="196"/>
                </a:lnTo>
                <a:lnTo>
                  <a:pt x="30" y="196"/>
                </a:lnTo>
                <a:lnTo>
                  <a:pt x="27" y="196"/>
                </a:lnTo>
                <a:lnTo>
                  <a:pt x="27" y="195"/>
                </a:lnTo>
                <a:lnTo>
                  <a:pt x="27" y="194"/>
                </a:lnTo>
                <a:lnTo>
                  <a:pt x="27" y="194"/>
                </a:lnTo>
                <a:lnTo>
                  <a:pt x="26" y="193"/>
                </a:lnTo>
                <a:lnTo>
                  <a:pt x="25" y="192"/>
                </a:lnTo>
                <a:lnTo>
                  <a:pt x="25" y="191"/>
                </a:lnTo>
                <a:lnTo>
                  <a:pt x="24" y="190"/>
                </a:lnTo>
                <a:lnTo>
                  <a:pt x="24" y="190"/>
                </a:lnTo>
                <a:lnTo>
                  <a:pt x="25" y="189"/>
                </a:lnTo>
                <a:lnTo>
                  <a:pt x="25" y="188"/>
                </a:lnTo>
                <a:lnTo>
                  <a:pt x="25" y="188"/>
                </a:lnTo>
                <a:lnTo>
                  <a:pt x="25" y="187"/>
                </a:lnTo>
                <a:lnTo>
                  <a:pt x="26" y="186"/>
                </a:lnTo>
                <a:lnTo>
                  <a:pt x="26" y="185"/>
                </a:lnTo>
                <a:lnTo>
                  <a:pt x="26" y="184"/>
                </a:lnTo>
                <a:lnTo>
                  <a:pt x="27" y="183"/>
                </a:lnTo>
                <a:lnTo>
                  <a:pt x="27" y="182"/>
                </a:lnTo>
                <a:lnTo>
                  <a:pt x="27" y="181"/>
                </a:lnTo>
                <a:lnTo>
                  <a:pt x="27" y="180"/>
                </a:lnTo>
                <a:lnTo>
                  <a:pt x="28" y="179"/>
                </a:lnTo>
                <a:lnTo>
                  <a:pt x="29" y="178"/>
                </a:lnTo>
                <a:lnTo>
                  <a:pt x="30" y="177"/>
                </a:lnTo>
                <a:lnTo>
                  <a:pt x="30" y="175"/>
                </a:lnTo>
                <a:lnTo>
                  <a:pt x="30" y="174"/>
                </a:lnTo>
                <a:lnTo>
                  <a:pt x="30" y="173"/>
                </a:lnTo>
                <a:lnTo>
                  <a:pt x="30" y="172"/>
                </a:lnTo>
                <a:lnTo>
                  <a:pt x="30" y="171"/>
                </a:lnTo>
                <a:lnTo>
                  <a:pt x="29" y="170"/>
                </a:lnTo>
                <a:lnTo>
                  <a:pt x="29" y="169"/>
                </a:lnTo>
                <a:lnTo>
                  <a:pt x="29" y="169"/>
                </a:lnTo>
                <a:lnTo>
                  <a:pt x="30" y="169"/>
                </a:lnTo>
                <a:lnTo>
                  <a:pt x="30" y="168"/>
                </a:lnTo>
                <a:lnTo>
                  <a:pt x="30" y="168"/>
                </a:lnTo>
                <a:lnTo>
                  <a:pt x="31" y="167"/>
                </a:lnTo>
                <a:lnTo>
                  <a:pt x="31" y="166"/>
                </a:lnTo>
                <a:lnTo>
                  <a:pt x="32" y="166"/>
                </a:lnTo>
                <a:lnTo>
                  <a:pt x="32" y="166"/>
                </a:lnTo>
                <a:lnTo>
                  <a:pt x="32" y="165"/>
                </a:lnTo>
                <a:lnTo>
                  <a:pt x="33" y="164"/>
                </a:lnTo>
                <a:lnTo>
                  <a:pt x="34" y="163"/>
                </a:lnTo>
                <a:lnTo>
                  <a:pt x="35" y="162"/>
                </a:lnTo>
                <a:lnTo>
                  <a:pt x="35" y="161"/>
                </a:lnTo>
                <a:lnTo>
                  <a:pt x="36" y="160"/>
                </a:lnTo>
                <a:lnTo>
                  <a:pt x="36" y="159"/>
                </a:lnTo>
                <a:lnTo>
                  <a:pt x="35" y="158"/>
                </a:lnTo>
                <a:lnTo>
                  <a:pt x="35" y="158"/>
                </a:lnTo>
                <a:lnTo>
                  <a:pt x="35" y="157"/>
                </a:lnTo>
                <a:lnTo>
                  <a:pt x="35" y="157"/>
                </a:lnTo>
                <a:lnTo>
                  <a:pt x="35" y="157"/>
                </a:lnTo>
                <a:lnTo>
                  <a:pt x="35" y="156"/>
                </a:lnTo>
                <a:lnTo>
                  <a:pt x="34" y="156"/>
                </a:lnTo>
                <a:lnTo>
                  <a:pt x="35" y="155"/>
                </a:lnTo>
                <a:lnTo>
                  <a:pt x="35" y="154"/>
                </a:lnTo>
                <a:lnTo>
                  <a:pt x="35" y="153"/>
                </a:lnTo>
                <a:lnTo>
                  <a:pt x="35" y="152"/>
                </a:lnTo>
                <a:lnTo>
                  <a:pt x="35" y="152"/>
                </a:lnTo>
                <a:lnTo>
                  <a:pt x="35" y="151"/>
                </a:lnTo>
                <a:lnTo>
                  <a:pt x="35" y="151"/>
                </a:lnTo>
                <a:lnTo>
                  <a:pt x="35" y="150"/>
                </a:lnTo>
                <a:lnTo>
                  <a:pt x="35" y="150"/>
                </a:lnTo>
                <a:lnTo>
                  <a:pt x="34" y="149"/>
                </a:lnTo>
                <a:lnTo>
                  <a:pt x="34" y="149"/>
                </a:lnTo>
                <a:lnTo>
                  <a:pt x="34" y="148"/>
                </a:lnTo>
                <a:lnTo>
                  <a:pt x="33" y="148"/>
                </a:lnTo>
                <a:lnTo>
                  <a:pt x="33" y="147"/>
                </a:lnTo>
                <a:lnTo>
                  <a:pt x="32" y="147"/>
                </a:lnTo>
                <a:lnTo>
                  <a:pt x="32" y="146"/>
                </a:lnTo>
                <a:lnTo>
                  <a:pt x="31" y="146"/>
                </a:lnTo>
                <a:lnTo>
                  <a:pt x="30" y="145"/>
                </a:lnTo>
                <a:lnTo>
                  <a:pt x="30" y="144"/>
                </a:lnTo>
                <a:lnTo>
                  <a:pt x="29" y="144"/>
                </a:lnTo>
                <a:lnTo>
                  <a:pt x="28" y="144"/>
                </a:lnTo>
                <a:lnTo>
                  <a:pt x="27" y="143"/>
                </a:lnTo>
                <a:lnTo>
                  <a:pt x="27" y="143"/>
                </a:lnTo>
                <a:lnTo>
                  <a:pt x="26" y="143"/>
                </a:lnTo>
                <a:lnTo>
                  <a:pt x="26" y="143"/>
                </a:lnTo>
                <a:lnTo>
                  <a:pt x="23" y="142"/>
                </a:lnTo>
                <a:lnTo>
                  <a:pt x="22" y="141"/>
                </a:lnTo>
                <a:lnTo>
                  <a:pt x="19" y="141"/>
                </a:lnTo>
                <a:lnTo>
                  <a:pt x="19" y="141"/>
                </a:lnTo>
                <a:lnTo>
                  <a:pt x="18" y="140"/>
                </a:lnTo>
                <a:lnTo>
                  <a:pt x="17" y="140"/>
                </a:lnTo>
                <a:lnTo>
                  <a:pt x="17" y="140"/>
                </a:lnTo>
                <a:lnTo>
                  <a:pt x="17" y="139"/>
                </a:lnTo>
                <a:lnTo>
                  <a:pt x="17" y="139"/>
                </a:lnTo>
                <a:lnTo>
                  <a:pt x="17" y="138"/>
                </a:lnTo>
                <a:lnTo>
                  <a:pt x="17" y="137"/>
                </a:lnTo>
                <a:lnTo>
                  <a:pt x="17" y="136"/>
                </a:lnTo>
                <a:lnTo>
                  <a:pt x="17" y="136"/>
                </a:lnTo>
                <a:lnTo>
                  <a:pt x="17" y="135"/>
                </a:lnTo>
                <a:lnTo>
                  <a:pt x="16" y="134"/>
                </a:lnTo>
                <a:lnTo>
                  <a:pt x="16" y="133"/>
                </a:lnTo>
                <a:lnTo>
                  <a:pt x="16" y="132"/>
                </a:lnTo>
                <a:lnTo>
                  <a:pt x="16" y="132"/>
                </a:lnTo>
                <a:lnTo>
                  <a:pt x="16" y="131"/>
                </a:lnTo>
                <a:lnTo>
                  <a:pt x="16" y="130"/>
                </a:lnTo>
                <a:lnTo>
                  <a:pt x="16" y="130"/>
                </a:lnTo>
                <a:lnTo>
                  <a:pt x="16" y="129"/>
                </a:lnTo>
                <a:lnTo>
                  <a:pt x="16" y="128"/>
                </a:lnTo>
                <a:lnTo>
                  <a:pt x="16" y="127"/>
                </a:lnTo>
                <a:lnTo>
                  <a:pt x="16" y="127"/>
                </a:lnTo>
                <a:lnTo>
                  <a:pt x="16" y="125"/>
                </a:lnTo>
                <a:lnTo>
                  <a:pt x="16" y="124"/>
                </a:lnTo>
                <a:lnTo>
                  <a:pt x="16" y="124"/>
                </a:lnTo>
                <a:lnTo>
                  <a:pt x="15" y="122"/>
                </a:lnTo>
                <a:lnTo>
                  <a:pt x="15" y="121"/>
                </a:lnTo>
                <a:lnTo>
                  <a:pt x="15" y="120"/>
                </a:lnTo>
                <a:lnTo>
                  <a:pt x="16" y="120"/>
                </a:lnTo>
                <a:lnTo>
                  <a:pt x="16" y="119"/>
                </a:lnTo>
                <a:lnTo>
                  <a:pt x="17" y="119"/>
                </a:lnTo>
                <a:lnTo>
                  <a:pt x="17" y="118"/>
                </a:lnTo>
                <a:lnTo>
                  <a:pt x="18" y="117"/>
                </a:lnTo>
                <a:lnTo>
                  <a:pt x="18" y="116"/>
                </a:lnTo>
                <a:lnTo>
                  <a:pt x="19" y="116"/>
                </a:lnTo>
                <a:lnTo>
                  <a:pt x="19" y="115"/>
                </a:lnTo>
                <a:lnTo>
                  <a:pt x="19" y="115"/>
                </a:lnTo>
                <a:lnTo>
                  <a:pt x="19" y="115"/>
                </a:lnTo>
                <a:lnTo>
                  <a:pt x="19" y="115"/>
                </a:lnTo>
                <a:lnTo>
                  <a:pt x="18" y="114"/>
                </a:lnTo>
                <a:lnTo>
                  <a:pt x="17" y="113"/>
                </a:lnTo>
                <a:lnTo>
                  <a:pt x="17" y="113"/>
                </a:lnTo>
                <a:lnTo>
                  <a:pt x="16" y="112"/>
                </a:lnTo>
                <a:lnTo>
                  <a:pt x="15" y="112"/>
                </a:lnTo>
                <a:lnTo>
                  <a:pt x="15" y="112"/>
                </a:lnTo>
                <a:lnTo>
                  <a:pt x="15" y="111"/>
                </a:lnTo>
                <a:lnTo>
                  <a:pt x="14" y="111"/>
                </a:lnTo>
                <a:lnTo>
                  <a:pt x="14" y="111"/>
                </a:lnTo>
                <a:lnTo>
                  <a:pt x="12" y="110"/>
                </a:lnTo>
                <a:lnTo>
                  <a:pt x="11" y="110"/>
                </a:lnTo>
                <a:lnTo>
                  <a:pt x="10" y="109"/>
                </a:lnTo>
                <a:lnTo>
                  <a:pt x="9" y="109"/>
                </a:lnTo>
                <a:lnTo>
                  <a:pt x="8" y="108"/>
                </a:lnTo>
                <a:lnTo>
                  <a:pt x="7" y="107"/>
                </a:lnTo>
                <a:lnTo>
                  <a:pt x="6" y="107"/>
                </a:lnTo>
                <a:lnTo>
                  <a:pt x="5" y="106"/>
                </a:lnTo>
                <a:lnTo>
                  <a:pt x="4" y="105"/>
                </a:lnTo>
                <a:lnTo>
                  <a:pt x="4" y="105"/>
                </a:lnTo>
                <a:lnTo>
                  <a:pt x="3" y="104"/>
                </a:lnTo>
                <a:lnTo>
                  <a:pt x="2" y="103"/>
                </a:lnTo>
                <a:lnTo>
                  <a:pt x="1" y="102"/>
                </a:lnTo>
                <a:lnTo>
                  <a:pt x="1" y="102"/>
                </a:lnTo>
                <a:lnTo>
                  <a:pt x="0" y="102"/>
                </a:lnTo>
                <a:lnTo>
                  <a:pt x="0" y="101"/>
                </a:lnTo>
                <a:lnTo>
                  <a:pt x="1" y="101"/>
                </a:lnTo>
                <a:lnTo>
                  <a:pt x="1" y="100"/>
                </a:lnTo>
                <a:lnTo>
                  <a:pt x="2" y="100"/>
                </a:lnTo>
                <a:lnTo>
                  <a:pt x="2" y="99"/>
                </a:lnTo>
                <a:lnTo>
                  <a:pt x="2" y="98"/>
                </a:lnTo>
                <a:lnTo>
                  <a:pt x="3" y="98"/>
                </a:lnTo>
                <a:lnTo>
                  <a:pt x="3" y="97"/>
                </a:lnTo>
                <a:lnTo>
                  <a:pt x="4" y="96"/>
                </a:lnTo>
                <a:lnTo>
                  <a:pt x="5" y="94"/>
                </a:lnTo>
                <a:lnTo>
                  <a:pt x="6" y="94"/>
                </a:lnTo>
                <a:lnTo>
                  <a:pt x="6" y="93"/>
                </a:lnTo>
                <a:lnTo>
                  <a:pt x="7" y="91"/>
                </a:lnTo>
                <a:lnTo>
                  <a:pt x="7" y="91"/>
                </a:lnTo>
                <a:lnTo>
                  <a:pt x="7" y="91"/>
                </a:lnTo>
                <a:lnTo>
                  <a:pt x="8" y="90"/>
                </a:lnTo>
                <a:lnTo>
                  <a:pt x="8" y="90"/>
                </a:lnTo>
                <a:lnTo>
                  <a:pt x="8" y="90"/>
                </a:lnTo>
                <a:lnTo>
                  <a:pt x="9" y="90"/>
                </a:lnTo>
                <a:lnTo>
                  <a:pt x="9" y="89"/>
                </a:lnTo>
                <a:lnTo>
                  <a:pt x="9" y="89"/>
                </a:lnTo>
                <a:lnTo>
                  <a:pt x="10" y="89"/>
                </a:lnTo>
                <a:lnTo>
                  <a:pt x="10" y="88"/>
                </a:lnTo>
                <a:lnTo>
                  <a:pt x="10" y="88"/>
                </a:lnTo>
                <a:lnTo>
                  <a:pt x="10" y="87"/>
                </a:lnTo>
                <a:lnTo>
                  <a:pt x="11" y="87"/>
                </a:lnTo>
                <a:lnTo>
                  <a:pt x="11" y="87"/>
                </a:lnTo>
                <a:lnTo>
                  <a:pt x="12" y="86"/>
                </a:lnTo>
                <a:lnTo>
                  <a:pt x="12" y="86"/>
                </a:lnTo>
                <a:lnTo>
                  <a:pt x="13" y="86"/>
                </a:lnTo>
                <a:lnTo>
                  <a:pt x="14" y="86"/>
                </a:lnTo>
                <a:lnTo>
                  <a:pt x="15" y="86"/>
                </a:lnTo>
                <a:lnTo>
                  <a:pt x="15" y="86"/>
                </a:lnTo>
                <a:lnTo>
                  <a:pt x="15" y="86"/>
                </a:lnTo>
                <a:lnTo>
                  <a:pt x="16" y="86"/>
                </a:lnTo>
                <a:lnTo>
                  <a:pt x="17" y="86"/>
                </a:lnTo>
                <a:lnTo>
                  <a:pt x="17" y="86"/>
                </a:lnTo>
                <a:lnTo>
                  <a:pt x="18" y="85"/>
                </a:lnTo>
                <a:lnTo>
                  <a:pt x="19" y="85"/>
                </a:lnTo>
                <a:lnTo>
                  <a:pt x="19" y="85"/>
                </a:lnTo>
                <a:lnTo>
                  <a:pt x="20" y="85"/>
                </a:lnTo>
                <a:lnTo>
                  <a:pt x="20" y="85"/>
                </a:lnTo>
                <a:lnTo>
                  <a:pt x="21" y="84"/>
                </a:lnTo>
                <a:lnTo>
                  <a:pt x="21" y="84"/>
                </a:lnTo>
                <a:lnTo>
                  <a:pt x="22" y="83"/>
                </a:lnTo>
                <a:lnTo>
                  <a:pt x="22" y="83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4" y="81"/>
                </a:lnTo>
                <a:lnTo>
                  <a:pt x="24" y="81"/>
                </a:lnTo>
                <a:lnTo>
                  <a:pt x="25" y="80"/>
                </a:lnTo>
                <a:lnTo>
                  <a:pt x="25" y="80"/>
                </a:lnTo>
                <a:lnTo>
                  <a:pt x="26" y="80"/>
                </a:lnTo>
                <a:lnTo>
                  <a:pt x="26" y="80"/>
                </a:lnTo>
                <a:lnTo>
                  <a:pt x="27" y="79"/>
                </a:lnTo>
                <a:lnTo>
                  <a:pt x="28" y="79"/>
                </a:lnTo>
                <a:lnTo>
                  <a:pt x="29" y="79"/>
                </a:lnTo>
                <a:lnTo>
                  <a:pt x="29" y="79"/>
                </a:lnTo>
                <a:lnTo>
                  <a:pt x="30" y="79"/>
                </a:lnTo>
                <a:lnTo>
                  <a:pt x="31" y="79"/>
                </a:lnTo>
                <a:lnTo>
                  <a:pt x="31" y="78"/>
                </a:lnTo>
                <a:lnTo>
                  <a:pt x="31" y="78"/>
                </a:lnTo>
                <a:lnTo>
                  <a:pt x="32" y="78"/>
                </a:lnTo>
                <a:lnTo>
                  <a:pt x="34" y="78"/>
                </a:lnTo>
                <a:lnTo>
                  <a:pt x="35" y="78"/>
                </a:lnTo>
                <a:lnTo>
                  <a:pt x="36" y="78"/>
                </a:lnTo>
                <a:lnTo>
                  <a:pt x="36" y="78"/>
                </a:lnTo>
                <a:lnTo>
                  <a:pt x="38" y="79"/>
                </a:lnTo>
                <a:lnTo>
                  <a:pt x="38" y="79"/>
                </a:lnTo>
                <a:lnTo>
                  <a:pt x="39" y="79"/>
                </a:lnTo>
                <a:lnTo>
                  <a:pt x="40" y="79"/>
                </a:lnTo>
                <a:lnTo>
                  <a:pt x="40" y="79"/>
                </a:lnTo>
                <a:lnTo>
                  <a:pt x="41" y="79"/>
                </a:lnTo>
                <a:lnTo>
                  <a:pt x="42" y="79"/>
                </a:lnTo>
                <a:lnTo>
                  <a:pt x="42" y="79"/>
                </a:lnTo>
                <a:lnTo>
                  <a:pt x="43" y="79"/>
                </a:lnTo>
                <a:lnTo>
                  <a:pt x="44" y="78"/>
                </a:lnTo>
                <a:lnTo>
                  <a:pt x="44" y="78"/>
                </a:lnTo>
                <a:lnTo>
                  <a:pt x="45" y="78"/>
                </a:lnTo>
                <a:lnTo>
                  <a:pt x="45" y="77"/>
                </a:lnTo>
                <a:lnTo>
                  <a:pt x="46" y="77"/>
                </a:lnTo>
                <a:lnTo>
                  <a:pt x="46" y="77"/>
                </a:lnTo>
                <a:lnTo>
                  <a:pt x="47" y="77"/>
                </a:lnTo>
                <a:lnTo>
                  <a:pt x="47" y="77"/>
                </a:lnTo>
                <a:lnTo>
                  <a:pt x="47" y="76"/>
                </a:lnTo>
                <a:lnTo>
                  <a:pt x="47" y="75"/>
                </a:lnTo>
                <a:lnTo>
                  <a:pt x="47" y="75"/>
                </a:lnTo>
                <a:lnTo>
                  <a:pt x="48" y="74"/>
                </a:lnTo>
                <a:lnTo>
                  <a:pt x="48" y="74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9" y="72"/>
                </a:lnTo>
                <a:lnTo>
                  <a:pt x="50" y="72"/>
                </a:lnTo>
                <a:lnTo>
                  <a:pt x="51" y="72"/>
                </a:lnTo>
                <a:lnTo>
                  <a:pt x="52" y="71"/>
                </a:lnTo>
                <a:lnTo>
                  <a:pt x="52" y="71"/>
                </a:lnTo>
                <a:lnTo>
                  <a:pt x="53" y="71"/>
                </a:lnTo>
                <a:lnTo>
                  <a:pt x="53" y="71"/>
                </a:lnTo>
                <a:lnTo>
                  <a:pt x="53" y="71"/>
                </a:lnTo>
                <a:lnTo>
                  <a:pt x="54" y="70"/>
                </a:lnTo>
                <a:lnTo>
                  <a:pt x="55" y="70"/>
                </a:lnTo>
                <a:lnTo>
                  <a:pt x="55" y="70"/>
                </a:lnTo>
                <a:lnTo>
                  <a:pt x="56" y="70"/>
                </a:lnTo>
                <a:lnTo>
                  <a:pt x="56" y="70"/>
                </a:lnTo>
                <a:lnTo>
                  <a:pt x="56" y="70"/>
                </a:lnTo>
                <a:lnTo>
                  <a:pt x="57" y="70"/>
                </a:lnTo>
                <a:lnTo>
                  <a:pt x="57" y="70"/>
                </a:lnTo>
                <a:lnTo>
                  <a:pt x="57" y="69"/>
                </a:lnTo>
                <a:lnTo>
                  <a:pt x="58" y="69"/>
                </a:lnTo>
                <a:lnTo>
                  <a:pt x="58" y="69"/>
                </a:lnTo>
                <a:lnTo>
                  <a:pt x="58" y="68"/>
                </a:lnTo>
                <a:lnTo>
                  <a:pt x="58" y="68"/>
                </a:lnTo>
                <a:lnTo>
                  <a:pt x="58" y="67"/>
                </a:lnTo>
                <a:lnTo>
                  <a:pt x="57" y="67"/>
                </a:lnTo>
                <a:lnTo>
                  <a:pt x="57" y="66"/>
                </a:lnTo>
                <a:lnTo>
                  <a:pt x="57" y="66"/>
                </a:lnTo>
                <a:lnTo>
                  <a:pt x="57" y="65"/>
                </a:lnTo>
                <a:lnTo>
                  <a:pt x="57" y="65"/>
                </a:lnTo>
                <a:lnTo>
                  <a:pt x="57" y="65"/>
                </a:lnTo>
                <a:lnTo>
                  <a:pt x="57" y="64"/>
                </a:lnTo>
                <a:lnTo>
                  <a:pt x="58" y="64"/>
                </a:lnTo>
                <a:lnTo>
                  <a:pt x="58" y="63"/>
                </a:lnTo>
                <a:lnTo>
                  <a:pt x="58" y="63"/>
                </a:lnTo>
                <a:lnTo>
                  <a:pt x="58" y="62"/>
                </a:lnTo>
                <a:lnTo>
                  <a:pt x="59" y="62"/>
                </a:lnTo>
                <a:lnTo>
                  <a:pt x="59" y="61"/>
                </a:lnTo>
                <a:lnTo>
                  <a:pt x="60" y="61"/>
                </a:lnTo>
                <a:lnTo>
                  <a:pt x="60" y="61"/>
                </a:lnTo>
                <a:lnTo>
                  <a:pt x="59" y="59"/>
                </a:lnTo>
                <a:lnTo>
                  <a:pt x="59" y="59"/>
                </a:lnTo>
                <a:lnTo>
                  <a:pt x="60" y="58"/>
                </a:lnTo>
                <a:lnTo>
                  <a:pt x="61" y="57"/>
                </a:lnTo>
                <a:lnTo>
                  <a:pt x="62" y="56"/>
                </a:lnTo>
                <a:lnTo>
                  <a:pt x="63" y="55"/>
                </a:lnTo>
                <a:lnTo>
                  <a:pt x="63" y="54"/>
                </a:lnTo>
                <a:lnTo>
                  <a:pt x="63" y="53"/>
                </a:lnTo>
                <a:lnTo>
                  <a:pt x="63" y="52"/>
                </a:lnTo>
                <a:lnTo>
                  <a:pt x="63" y="52"/>
                </a:lnTo>
                <a:lnTo>
                  <a:pt x="64" y="52"/>
                </a:lnTo>
                <a:lnTo>
                  <a:pt x="64" y="52"/>
                </a:lnTo>
                <a:lnTo>
                  <a:pt x="65" y="52"/>
                </a:lnTo>
                <a:lnTo>
                  <a:pt x="65" y="52"/>
                </a:lnTo>
                <a:lnTo>
                  <a:pt x="65" y="52"/>
                </a:lnTo>
                <a:lnTo>
                  <a:pt x="66" y="52"/>
                </a:lnTo>
                <a:lnTo>
                  <a:pt x="66" y="51"/>
                </a:lnTo>
                <a:lnTo>
                  <a:pt x="67" y="51"/>
                </a:lnTo>
                <a:lnTo>
                  <a:pt x="68" y="52"/>
                </a:lnTo>
                <a:lnTo>
                  <a:pt x="68" y="52"/>
                </a:lnTo>
                <a:lnTo>
                  <a:pt x="68" y="52"/>
                </a:lnTo>
                <a:lnTo>
                  <a:pt x="69" y="52"/>
                </a:lnTo>
                <a:lnTo>
                  <a:pt x="69" y="52"/>
                </a:lnTo>
                <a:lnTo>
                  <a:pt x="69" y="52"/>
                </a:lnTo>
                <a:lnTo>
                  <a:pt x="70" y="52"/>
                </a:lnTo>
                <a:lnTo>
                  <a:pt x="70" y="52"/>
                </a:lnTo>
                <a:lnTo>
                  <a:pt x="71" y="52"/>
                </a:lnTo>
                <a:lnTo>
                  <a:pt x="71" y="53"/>
                </a:lnTo>
                <a:lnTo>
                  <a:pt x="71" y="53"/>
                </a:lnTo>
                <a:lnTo>
                  <a:pt x="73" y="53"/>
                </a:lnTo>
                <a:lnTo>
                  <a:pt x="75" y="53"/>
                </a:lnTo>
                <a:lnTo>
                  <a:pt x="76" y="53"/>
                </a:lnTo>
                <a:lnTo>
                  <a:pt x="77" y="53"/>
                </a:lnTo>
                <a:lnTo>
                  <a:pt x="78" y="52"/>
                </a:lnTo>
                <a:lnTo>
                  <a:pt x="79" y="52"/>
                </a:lnTo>
                <a:lnTo>
                  <a:pt x="80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2" y="52"/>
                </a:lnTo>
                <a:lnTo>
                  <a:pt x="82" y="52"/>
                </a:lnTo>
                <a:lnTo>
                  <a:pt x="83" y="52"/>
                </a:lnTo>
                <a:lnTo>
                  <a:pt x="83" y="53"/>
                </a:lnTo>
                <a:lnTo>
                  <a:pt x="83" y="53"/>
                </a:lnTo>
                <a:lnTo>
                  <a:pt x="84" y="53"/>
                </a:lnTo>
                <a:lnTo>
                  <a:pt x="84" y="53"/>
                </a:lnTo>
                <a:lnTo>
                  <a:pt x="85" y="53"/>
                </a:lnTo>
                <a:lnTo>
                  <a:pt x="85" y="53"/>
                </a:lnTo>
                <a:lnTo>
                  <a:pt x="86" y="52"/>
                </a:lnTo>
                <a:lnTo>
                  <a:pt x="86" y="50"/>
                </a:lnTo>
                <a:lnTo>
                  <a:pt x="87" y="49"/>
                </a:lnTo>
                <a:lnTo>
                  <a:pt x="87" y="49"/>
                </a:lnTo>
                <a:lnTo>
                  <a:pt x="88" y="49"/>
                </a:lnTo>
                <a:lnTo>
                  <a:pt x="88" y="48"/>
                </a:lnTo>
                <a:lnTo>
                  <a:pt x="88" y="48"/>
                </a:lnTo>
                <a:lnTo>
                  <a:pt x="88" y="47"/>
                </a:lnTo>
                <a:lnTo>
                  <a:pt x="88" y="47"/>
                </a:lnTo>
                <a:lnTo>
                  <a:pt x="88" y="46"/>
                </a:lnTo>
                <a:lnTo>
                  <a:pt x="89" y="46"/>
                </a:lnTo>
                <a:lnTo>
                  <a:pt x="89" y="46"/>
                </a:lnTo>
                <a:lnTo>
                  <a:pt x="90" y="46"/>
                </a:lnTo>
                <a:lnTo>
                  <a:pt x="91" y="46"/>
                </a:lnTo>
                <a:lnTo>
                  <a:pt x="92" y="46"/>
                </a:lnTo>
                <a:lnTo>
                  <a:pt x="94" y="45"/>
                </a:lnTo>
                <a:lnTo>
                  <a:pt x="94" y="45"/>
                </a:lnTo>
                <a:lnTo>
                  <a:pt x="95" y="45"/>
                </a:lnTo>
                <a:lnTo>
                  <a:pt x="95" y="45"/>
                </a:lnTo>
                <a:lnTo>
                  <a:pt x="97" y="45"/>
                </a:lnTo>
                <a:lnTo>
                  <a:pt x="98" y="45"/>
                </a:lnTo>
                <a:lnTo>
                  <a:pt x="98" y="45"/>
                </a:lnTo>
                <a:lnTo>
                  <a:pt x="98" y="45"/>
                </a:lnTo>
                <a:lnTo>
                  <a:pt x="99" y="45"/>
                </a:lnTo>
                <a:lnTo>
                  <a:pt x="99" y="44"/>
                </a:lnTo>
                <a:lnTo>
                  <a:pt x="100" y="44"/>
                </a:lnTo>
                <a:lnTo>
                  <a:pt x="100" y="44"/>
                </a:lnTo>
                <a:lnTo>
                  <a:pt x="101" y="43"/>
                </a:lnTo>
                <a:lnTo>
                  <a:pt x="102" y="42"/>
                </a:lnTo>
                <a:lnTo>
                  <a:pt x="103" y="42"/>
                </a:lnTo>
                <a:lnTo>
                  <a:pt x="104" y="42"/>
                </a:lnTo>
                <a:lnTo>
                  <a:pt x="105" y="42"/>
                </a:lnTo>
                <a:lnTo>
                  <a:pt x="105" y="41"/>
                </a:lnTo>
                <a:lnTo>
                  <a:pt x="106" y="41"/>
                </a:lnTo>
                <a:lnTo>
                  <a:pt x="106" y="40"/>
                </a:lnTo>
                <a:lnTo>
                  <a:pt x="107" y="40"/>
                </a:lnTo>
                <a:lnTo>
                  <a:pt x="108" y="39"/>
                </a:lnTo>
                <a:lnTo>
                  <a:pt x="109" y="38"/>
                </a:lnTo>
                <a:lnTo>
                  <a:pt x="110" y="37"/>
                </a:lnTo>
                <a:lnTo>
                  <a:pt x="111" y="36"/>
                </a:lnTo>
                <a:lnTo>
                  <a:pt x="111" y="36"/>
                </a:lnTo>
                <a:lnTo>
                  <a:pt x="111" y="35"/>
                </a:lnTo>
                <a:lnTo>
                  <a:pt x="111" y="35"/>
                </a:lnTo>
                <a:lnTo>
                  <a:pt x="111" y="34"/>
                </a:lnTo>
                <a:lnTo>
                  <a:pt x="113" y="34"/>
                </a:lnTo>
                <a:lnTo>
                  <a:pt x="113" y="34"/>
                </a:lnTo>
                <a:lnTo>
                  <a:pt x="113" y="33"/>
                </a:lnTo>
                <a:lnTo>
                  <a:pt x="113" y="33"/>
                </a:lnTo>
                <a:lnTo>
                  <a:pt x="113" y="32"/>
                </a:lnTo>
                <a:lnTo>
                  <a:pt x="113" y="32"/>
                </a:lnTo>
                <a:lnTo>
                  <a:pt x="113" y="32"/>
                </a:lnTo>
                <a:lnTo>
                  <a:pt x="113" y="31"/>
                </a:lnTo>
                <a:lnTo>
                  <a:pt x="113" y="31"/>
                </a:lnTo>
                <a:lnTo>
                  <a:pt x="113" y="30"/>
                </a:lnTo>
                <a:lnTo>
                  <a:pt x="113" y="30"/>
                </a:lnTo>
                <a:lnTo>
                  <a:pt x="113" y="29"/>
                </a:lnTo>
                <a:lnTo>
                  <a:pt x="113" y="28"/>
                </a:lnTo>
                <a:lnTo>
                  <a:pt x="114" y="28"/>
                </a:lnTo>
                <a:lnTo>
                  <a:pt x="114" y="28"/>
                </a:lnTo>
                <a:lnTo>
                  <a:pt x="115" y="28"/>
                </a:lnTo>
                <a:lnTo>
                  <a:pt x="115" y="27"/>
                </a:lnTo>
                <a:lnTo>
                  <a:pt x="115" y="27"/>
                </a:lnTo>
                <a:lnTo>
                  <a:pt x="116" y="27"/>
                </a:lnTo>
                <a:lnTo>
                  <a:pt x="116" y="26"/>
                </a:lnTo>
                <a:lnTo>
                  <a:pt x="117" y="27"/>
                </a:lnTo>
                <a:lnTo>
                  <a:pt x="117" y="27"/>
                </a:lnTo>
                <a:lnTo>
                  <a:pt x="118" y="27"/>
                </a:lnTo>
                <a:lnTo>
                  <a:pt x="118" y="27"/>
                </a:lnTo>
                <a:lnTo>
                  <a:pt x="119" y="27"/>
                </a:lnTo>
                <a:lnTo>
                  <a:pt x="119" y="27"/>
                </a:lnTo>
                <a:lnTo>
                  <a:pt x="120" y="27"/>
                </a:lnTo>
                <a:lnTo>
                  <a:pt x="121" y="27"/>
                </a:lnTo>
                <a:lnTo>
                  <a:pt x="122" y="27"/>
                </a:lnTo>
                <a:lnTo>
                  <a:pt x="122" y="27"/>
                </a:lnTo>
                <a:lnTo>
                  <a:pt x="123" y="27"/>
                </a:lnTo>
                <a:lnTo>
                  <a:pt x="123" y="27"/>
                </a:lnTo>
                <a:lnTo>
                  <a:pt x="124" y="27"/>
                </a:lnTo>
                <a:lnTo>
                  <a:pt x="125" y="27"/>
                </a:lnTo>
                <a:lnTo>
                  <a:pt x="125" y="27"/>
                </a:lnTo>
                <a:lnTo>
                  <a:pt x="126" y="27"/>
                </a:lnTo>
                <a:lnTo>
                  <a:pt x="126" y="27"/>
                </a:lnTo>
                <a:lnTo>
                  <a:pt x="127" y="26"/>
                </a:lnTo>
                <a:lnTo>
                  <a:pt x="127" y="27"/>
                </a:lnTo>
                <a:lnTo>
                  <a:pt x="127" y="27"/>
                </a:lnTo>
                <a:lnTo>
                  <a:pt x="128" y="27"/>
                </a:lnTo>
                <a:lnTo>
                  <a:pt x="129" y="26"/>
                </a:lnTo>
                <a:lnTo>
                  <a:pt x="129" y="26"/>
                </a:lnTo>
                <a:lnTo>
                  <a:pt x="130" y="26"/>
                </a:lnTo>
                <a:lnTo>
                  <a:pt x="130" y="26"/>
                </a:lnTo>
                <a:lnTo>
                  <a:pt x="131" y="26"/>
                </a:lnTo>
                <a:lnTo>
                  <a:pt x="131" y="26"/>
                </a:lnTo>
                <a:lnTo>
                  <a:pt x="131" y="25"/>
                </a:lnTo>
                <a:lnTo>
                  <a:pt x="132" y="24"/>
                </a:lnTo>
                <a:lnTo>
                  <a:pt x="132" y="24"/>
                </a:lnTo>
                <a:lnTo>
                  <a:pt x="133" y="23"/>
                </a:lnTo>
                <a:lnTo>
                  <a:pt x="133" y="23"/>
                </a:lnTo>
                <a:lnTo>
                  <a:pt x="134" y="23"/>
                </a:lnTo>
                <a:lnTo>
                  <a:pt x="134" y="23"/>
                </a:lnTo>
                <a:lnTo>
                  <a:pt x="135" y="22"/>
                </a:lnTo>
                <a:lnTo>
                  <a:pt x="134" y="22"/>
                </a:lnTo>
                <a:lnTo>
                  <a:pt x="134" y="22"/>
                </a:lnTo>
                <a:lnTo>
                  <a:pt x="133" y="21"/>
                </a:lnTo>
                <a:lnTo>
                  <a:pt x="133" y="21"/>
                </a:lnTo>
                <a:lnTo>
                  <a:pt x="132" y="21"/>
                </a:lnTo>
                <a:lnTo>
                  <a:pt x="132" y="22"/>
                </a:lnTo>
                <a:lnTo>
                  <a:pt x="132" y="22"/>
                </a:lnTo>
                <a:lnTo>
                  <a:pt x="131" y="22"/>
                </a:lnTo>
                <a:lnTo>
                  <a:pt x="131" y="22"/>
                </a:lnTo>
                <a:lnTo>
                  <a:pt x="131" y="22"/>
                </a:lnTo>
                <a:lnTo>
                  <a:pt x="130" y="23"/>
                </a:lnTo>
                <a:lnTo>
                  <a:pt x="129" y="23"/>
                </a:lnTo>
                <a:lnTo>
                  <a:pt x="129" y="23"/>
                </a:lnTo>
                <a:lnTo>
                  <a:pt x="128" y="23"/>
                </a:lnTo>
                <a:lnTo>
                  <a:pt x="128" y="22"/>
                </a:lnTo>
                <a:lnTo>
                  <a:pt x="128" y="22"/>
                </a:lnTo>
                <a:lnTo>
                  <a:pt x="128" y="21"/>
                </a:lnTo>
                <a:lnTo>
                  <a:pt x="127" y="21"/>
                </a:lnTo>
                <a:lnTo>
                  <a:pt x="127" y="20"/>
                </a:lnTo>
                <a:lnTo>
                  <a:pt x="127" y="20"/>
                </a:lnTo>
                <a:lnTo>
                  <a:pt x="127" y="19"/>
                </a:lnTo>
                <a:lnTo>
                  <a:pt x="126" y="19"/>
                </a:lnTo>
                <a:lnTo>
                  <a:pt x="126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1"/>
                </a:lnTo>
                <a:lnTo>
                  <a:pt x="124" y="21"/>
                </a:lnTo>
                <a:lnTo>
                  <a:pt x="124" y="22"/>
                </a:lnTo>
                <a:lnTo>
                  <a:pt x="124" y="22"/>
                </a:lnTo>
                <a:lnTo>
                  <a:pt x="124" y="23"/>
                </a:lnTo>
                <a:lnTo>
                  <a:pt x="124" y="24"/>
                </a:lnTo>
                <a:lnTo>
                  <a:pt x="123" y="24"/>
                </a:lnTo>
                <a:lnTo>
                  <a:pt x="123" y="24"/>
                </a:lnTo>
                <a:lnTo>
                  <a:pt x="123" y="24"/>
                </a:lnTo>
                <a:lnTo>
                  <a:pt x="122" y="24"/>
                </a:lnTo>
                <a:lnTo>
                  <a:pt x="122" y="24"/>
                </a:lnTo>
                <a:lnTo>
                  <a:pt x="121" y="23"/>
                </a:lnTo>
                <a:lnTo>
                  <a:pt x="121" y="23"/>
                </a:lnTo>
                <a:lnTo>
                  <a:pt x="120" y="23"/>
                </a:lnTo>
                <a:lnTo>
                  <a:pt x="120" y="23"/>
                </a:lnTo>
                <a:lnTo>
                  <a:pt x="119" y="23"/>
                </a:lnTo>
                <a:lnTo>
                  <a:pt x="119" y="22"/>
                </a:lnTo>
                <a:lnTo>
                  <a:pt x="119" y="22"/>
                </a:lnTo>
                <a:lnTo>
                  <a:pt x="119" y="22"/>
                </a:lnTo>
                <a:lnTo>
                  <a:pt x="119" y="21"/>
                </a:lnTo>
                <a:lnTo>
                  <a:pt x="118" y="21"/>
                </a:lnTo>
                <a:lnTo>
                  <a:pt x="118" y="20"/>
                </a:lnTo>
                <a:lnTo>
                  <a:pt x="118" y="19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20" y="18"/>
                </a:lnTo>
                <a:lnTo>
                  <a:pt x="120" y="17"/>
                </a:lnTo>
                <a:lnTo>
                  <a:pt x="121" y="17"/>
                </a:lnTo>
                <a:lnTo>
                  <a:pt x="121" y="16"/>
                </a:lnTo>
                <a:lnTo>
                  <a:pt x="121" y="16"/>
                </a:lnTo>
                <a:lnTo>
                  <a:pt x="121" y="15"/>
                </a:lnTo>
                <a:lnTo>
                  <a:pt x="121" y="15"/>
                </a:lnTo>
                <a:lnTo>
                  <a:pt x="121" y="15"/>
                </a:lnTo>
                <a:lnTo>
                  <a:pt x="120" y="15"/>
                </a:lnTo>
                <a:lnTo>
                  <a:pt x="120" y="15"/>
                </a:lnTo>
                <a:lnTo>
                  <a:pt x="119" y="15"/>
                </a:lnTo>
                <a:lnTo>
                  <a:pt x="119" y="14"/>
                </a:lnTo>
                <a:lnTo>
                  <a:pt x="119" y="14"/>
                </a:lnTo>
                <a:lnTo>
                  <a:pt x="119" y="13"/>
                </a:lnTo>
                <a:lnTo>
                  <a:pt x="119" y="13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19" y="11"/>
                </a:lnTo>
                <a:lnTo>
                  <a:pt x="119" y="11"/>
                </a:lnTo>
                <a:lnTo>
                  <a:pt x="119" y="11"/>
                </a:lnTo>
                <a:lnTo>
                  <a:pt x="120" y="10"/>
                </a:lnTo>
                <a:lnTo>
                  <a:pt x="120" y="10"/>
                </a:lnTo>
                <a:lnTo>
                  <a:pt x="120" y="10"/>
                </a:lnTo>
                <a:lnTo>
                  <a:pt x="121" y="10"/>
                </a:lnTo>
                <a:lnTo>
                  <a:pt x="121" y="10"/>
                </a:lnTo>
                <a:lnTo>
                  <a:pt x="122" y="10"/>
                </a:lnTo>
                <a:lnTo>
                  <a:pt x="122" y="10"/>
                </a:lnTo>
                <a:lnTo>
                  <a:pt x="122" y="10"/>
                </a:lnTo>
                <a:lnTo>
                  <a:pt x="122" y="9"/>
                </a:lnTo>
                <a:lnTo>
                  <a:pt x="122" y="9"/>
                </a:lnTo>
                <a:lnTo>
                  <a:pt x="122" y="9"/>
                </a:lnTo>
                <a:lnTo>
                  <a:pt x="121" y="8"/>
                </a:lnTo>
                <a:lnTo>
                  <a:pt x="121" y="8"/>
                </a:lnTo>
                <a:lnTo>
                  <a:pt x="121" y="7"/>
                </a:lnTo>
                <a:lnTo>
                  <a:pt x="120" y="7"/>
                </a:lnTo>
                <a:lnTo>
                  <a:pt x="120" y="7"/>
                </a:lnTo>
                <a:lnTo>
                  <a:pt x="120" y="7"/>
                </a:lnTo>
                <a:lnTo>
                  <a:pt x="120" y="6"/>
                </a:lnTo>
                <a:lnTo>
                  <a:pt x="119" y="6"/>
                </a:lnTo>
                <a:lnTo>
                  <a:pt x="119" y="6"/>
                </a:lnTo>
                <a:lnTo>
                  <a:pt x="119" y="5"/>
                </a:lnTo>
                <a:lnTo>
                  <a:pt x="119" y="5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18" y="4"/>
                </a:lnTo>
                <a:lnTo>
                  <a:pt x="118" y="4"/>
                </a:lnTo>
                <a:lnTo>
                  <a:pt x="118" y="4"/>
                </a:lnTo>
                <a:lnTo>
                  <a:pt x="118" y="4"/>
                </a:lnTo>
                <a:lnTo>
                  <a:pt x="117" y="3"/>
                </a:lnTo>
                <a:lnTo>
                  <a:pt x="117" y="3"/>
                </a:lnTo>
                <a:lnTo>
                  <a:pt x="117" y="3"/>
                </a:lnTo>
                <a:lnTo>
                  <a:pt x="117" y="2"/>
                </a:lnTo>
                <a:lnTo>
                  <a:pt x="118" y="2"/>
                </a:lnTo>
                <a:lnTo>
                  <a:pt x="118" y="2"/>
                </a:lnTo>
                <a:lnTo>
                  <a:pt x="118" y="2"/>
                </a:lnTo>
                <a:lnTo>
                  <a:pt x="118" y="1"/>
                </a:lnTo>
                <a:lnTo>
                  <a:pt x="119" y="1"/>
                </a:lnTo>
                <a:lnTo>
                  <a:pt x="119" y="0"/>
                </a:lnTo>
                <a:lnTo>
                  <a:pt x="119" y="0"/>
                </a:lnTo>
                <a:lnTo>
                  <a:pt x="119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28" name="Freeform 8"/>
          <p:cNvSpPr>
            <a:spLocks/>
          </p:cNvSpPr>
          <p:nvPr/>
        </p:nvSpPr>
        <p:spPr bwMode="auto">
          <a:xfrm>
            <a:off x="4391452" y="4888915"/>
            <a:ext cx="410409" cy="261383"/>
          </a:xfrm>
          <a:custGeom>
            <a:avLst/>
            <a:gdLst>
              <a:gd name="T0" fmla="*/ 191 w 239"/>
              <a:gd name="T1" fmla="*/ 16 h 165"/>
              <a:gd name="T2" fmla="*/ 200 w 239"/>
              <a:gd name="T3" fmla="*/ 26 h 165"/>
              <a:gd name="T4" fmla="*/ 206 w 239"/>
              <a:gd name="T5" fmla="*/ 37 h 165"/>
              <a:gd name="T6" fmla="*/ 219 w 239"/>
              <a:gd name="T7" fmla="*/ 38 h 165"/>
              <a:gd name="T8" fmla="*/ 231 w 239"/>
              <a:gd name="T9" fmla="*/ 41 h 165"/>
              <a:gd name="T10" fmla="*/ 237 w 239"/>
              <a:gd name="T11" fmla="*/ 48 h 165"/>
              <a:gd name="T12" fmla="*/ 226 w 239"/>
              <a:gd name="T13" fmla="*/ 53 h 165"/>
              <a:gd name="T14" fmla="*/ 217 w 239"/>
              <a:gd name="T15" fmla="*/ 56 h 165"/>
              <a:gd name="T16" fmla="*/ 209 w 239"/>
              <a:gd name="T17" fmla="*/ 58 h 165"/>
              <a:gd name="T18" fmla="*/ 202 w 239"/>
              <a:gd name="T19" fmla="*/ 64 h 165"/>
              <a:gd name="T20" fmla="*/ 195 w 239"/>
              <a:gd name="T21" fmla="*/ 69 h 165"/>
              <a:gd name="T22" fmla="*/ 186 w 239"/>
              <a:gd name="T23" fmla="*/ 70 h 165"/>
              <a:gd name="T24" fmla="*/ 175 w 239"/>
              <a:gd name="T25" fmla="*/ 68 h 165"/>
              <a:gd name="T26" fmla="*/ 165 w 239"/>
              <a:gd name="T27" fmla="*/ 75 h 165"/>
              <a:gd name="T28" fmla="*/ 159 w 239"/>
              <a:gd name="T29" fmla="*/ 79 h 165"/>
              <a:gd name="T30" fmla="*/ 154 w 239"/>
              <a:gd name="T31" fmla="*/ 86 h 165"/>
              <a:gd name="T32" fmla="*/ 143 w 239"/>
              <a:gd name="T33" fmla="*/ 82 h 165"/>
              <a:gd name="T34" fmla="*/ 137 w 239"/>
              <a:gd name="T35" fmla="*/ 89 h 165"/>
              <a:gd name="T36" fmla="*/ 133 w 239"/>
              <a:gd name="T37" fmla="*/ 97 h 165"/>
              <a:gd name="T38" fmla="*/ 127 w 239"/>
              <a:gd name="T39" fmla="*/ 103 h 165"/>
              <a:gd name="T40" fmla="*/ 115 w 239"/>
              <a:gd name="T41" fmla="*/ 106 h 165"/>
              <a:gd name="T42" fmla="*/ 102 w 239"/>
              <a:gd name="T43" fmla="*/ 115 h 165"/>
              <a:gd name="T44" fmla="*/ 88 w 239"/>
              <a:gd name="T45" fmla="*/ 116 h 165"/>
              <a:gd name="T46" fmla="*/ 77 w 239"/>
              <a:gd name="T47" fmla="*/ 122 h 165"/>
              <a:gd name="T48" fmla="*/ 72 w 239"/>
              <a:gd name="T49" fmla="*/ 136 h 165"/>
              <a:gd name="T50" fmla="*/ 55 w 239"/>
              <a:gd name="T51" fmla="*/ 114 h 165"/>
              <a:gd name="T52" fmla="*/ 45 w 239"/>
              <a:gd name="T53" fmla="*/ 103 h 165"/>
              <a:gd name="T54" fmla="*/ 40 w 239"/>
              <a:gd name="T55" fmla="*/ 112 h 165"/>
              <a:gd name="T56" fmla="*/ 36 w 239"/>
              <a:gd name="T57" fmla="*/ 125 h 165"/>
              <a:gd name="T58" fmla="*/ 29 w 239"/>
              <a:gd name="T59" fmla="*/ 134 h 165"/>
              <a:gd name="T60" fmla="*/ 27 w 239"/>
              <a:gd name="T61" fmla="*/ 145 h 165"/>
              <a:gd name="T62" fmla="*/ 30 w 239"/>
              <a:gd name="T63" fmla="*/ 154 h 165"/>
              <a:gd name="T64" fmla="*/ 23 w 239"/>
              <a:gd name="T65" fmla="*/ 163 h 165"/>
              <a:gd name="T66" fmla="*/ 12 w 239"/>
              <a:gd name="T67" fmla="*/ 161 h 165"/>
              <a:gd name="T68" fmla="*/ 2 w 239"/>
              <a:gd name="T69" fmla="*/ 160 h 165"/>
              <a:gd name="T70" fmla="*/ 5 w 239"/>
              <a:gd name="T71" fmla="*/ 143 h 165"/>
              <a:gd name="T72" fmla="*/ 4 w 239"/>
              <a:gd name="T73" fmla="*/ 125 h 165"/>
              <a:gd name="T74" fmla="*/ 1 w 239"/>
              <a:gd name="T75" fmla="*/ 115 h 165"/>
              <a:gd name="T76" fmla="*/ 18 w 239"/>
              <a:gd name="T77" fmla="*/ 116 h 165"/>
              <a:gd name="T78" fmla="*/ 21 w 239"/>
              <a:gd name="T79" fmla="*/ 109 h 165"/>
              <a:gd name="T80" fmla="*/ 21 w 239"/>
              <a:gd name="T81" fmla="*/ 99 h 165"/>
              <a:gd name="T82" fmla="*/ 22 w 239"/>
              <a:gd name="T83" fmla="*/ 88 h 165"/>
              <a:gd name="T84" fmla="*/ 26 w 239"/>
              <a:gd name="T85" fmla="*/ 76 h 165"/>
              <a:gd name="T86" fmla="*/ 23 w 239"/>
              <a:gd name="T87" fmla="*/ 67 h 165"/>
              <a:gd name="T88" fmla="*/ 19 w 239"/>
              <a:gd name="T89" fmla="*/ 57 h 165"/>
              <a:gd name="T90" fmla="*/ 28 w 239"/>
              <a:gd name="T91" fmla="*/ 48 h 165"/>
              <a:gd name="T92" fmla="*/ 41 w 239"/>
              <a:gd name="T93" fmla="*/ 45 h 165"/>
              <a:gd name="T94" fmla="*/ 44 w 239"/>
              <a:gd name="T95" fmla="*/ 37 h 165"/>
              <a:gd name="T96" fmla="*/ 40 w 239"/>
              <a:gd name="T97" fmla="*/ 27 h 165"/>
              <a:gd name="T98" fmla="*/ 35 w 239"/>
              <a:gd name="T99" fmla="*/ 12 h 165"/>
              <a:gd name="T100" fmla="*/ 43 w 239"/>
              <a:gd name="T101" fmla="*/ 8 h 165"/>
              <a:gd name="T102" fmla="*/ 53 w 239"/>
              <a:gd name="T103" fmla="*/ 11 h 165"/>
              <a:gd name="T104" fmla="*/ 62 w 239"/>
              <a:gd name="T105" fmla="*/ 12 h 165"/>
              <a:gd name="T106" fmla="*/ 69 w 239"/>
              <a:gd name="T107" fmla="*/ 15 h 165"/>
              <a:gd name="T108" fmla="*/ 77 w 239"/>
              <a:gd name="T109" fmla="*/ 21 h 165"/>
              <a:gd name="T110" fmla="*/ 91 w 239"/>
              <a:gd name="T111" fmla="*/ 24 h 165"/>
              <a:gd name="T112" fmla="*/ 103 w 239"/>
              <a:gd name="T113" fmla="*/ 30 h 165"/>
              <a:gd name="T114" fmla="*/ 117 w 239"/>
              <a:gd name="T115" fmla="*/ 26 h 165"/>
              <a:gd name="T116" fmla="*/ 132 w 239"/>
              <a:gd name="T117" fmla="*/ 17 h 165"/>
              <a:gd name="T118" fmla="*/ 147 w 239"/>
              <a:gd name="T119" fmla="*/ 12 h 165"/>
              <a:gd name="T120" fmla="*/ 156 w 239"/>
              <a:gd name="T121" fmla="*/ 7 h 165"/>
              <a:gd name="T122" fmla="*/ 172 w 239"/>
              <a:gd name="T123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9" h="165">
                <a:moveTo>
                  <a:pt x="177" y="3"/>
                </a:moveTo>
                <a:lnTo>
                  <a:pt x="178" y="3"/>
                </a:lnTo>
                <a:lnTo>
                  <a:pt x="179" y="3"/>
                </a:lnTo>
                <a:lnTo>
                  <a:pt x="179" y="4"/>
                </a:lnTo>
                <a:lnTo>
                  <a:pt x="180" y="4"/>
                </a:lnTo>
                <a:lnTo>
                  <a:pt x="181" y="4"/>
                </a:lnTo>
                <a:lnTo>
                  <a:pt x="182" y="4"/>
                </a:lnTo>
                <a:lnTo>
                  <a:pt x="182" y="4"/>
                </a:lnTo>
                <a:lnTo>
                  <a:pt x="182" y="4"/>
                </a:lnTo>
                <a:lnTo>
                  <a:pt x="183" y="5"/>
                </a:lnTo>
                <a:lnTo>
                  <a:pt x="183" y="6"/>
                </a:lnTo>
                <a:lnTo>
                  <a:pt x="184" y="6"/>
                </a:lnTo>
                <a:lnTo>
                  <a:pt x="184" y="7"/>
                </a:lnTo>
                <a:lnTo>
                  <a:pt x="185" y="7"/>
                </a:lnTo>
                <a:lnTo>
                  <a:pt x="185" y="8"/>
                </a:lnTo>
                <a:lnTo>
                  <a:pt x="185" y="9"/>
                </a:lnTo>
                <a:lnTo>
                  <a:pt x="186" y="9"/>
                </a:lnTo>
                <a:lnTo>
                  <a:pt x="186" y="10"/>
                </a:lnTo>
                <a:lnTo>
                  <a:pt x="187" y="11"/>
                </a:lnTo>
                <a:lnTo>
                  <a:pt x="188" y="11"/>
                </a:lnTo>
                <a:lnTo>
                  <a:pt x="188" y="11"/>
                </a:lnTo>
                <a:lnTo>
                  <a:pt x="189" y="12"/>
                </a:lnTo>
                <a:lnTo>
                  <a:pt x="189" y="13"/>
                </a:lnTo>
                <a:lnTo>
                  <a:pt x="189" y="13"/>
                </a:lnTo>
                <a:lnTo>
                  <a:pt x="190" y="14"/>
                </a:lnTo>
                <a:lnTo>
                  <a:pt x="190" y="15"/>
                </a:lnTo>
                <a:lnTo>
                  <a:pt x="191" y="15"/>
                </a:lnTo>
                <a:lnTo>
                  <a:pt x="191" y="16"/>
                </a:lnTo>
                <a:lnTo>
                  <a:pt x="192" y="16"/>
                </a:lnTo>
                <a:lnTo>
                  <a:pt x="193" y="16"/>
                </a:lnTo>
                <a:lnTo>
                  <a:pt x="193" y="17"/>
                </a:lnTo>
                <a:lnTo>
                  <a:pt x="193" y="17"/>
                </a:lnTo>
                <a:lnTo>
                  <a:pt x="194" y="18"/>
                </a:lnTo>
                <a:lnTo>
                  <a:pt x="194" y="18"/>
                </a:lnTo>
                <a:lnTo>
                  <a:pt x="193" y="19"/>
                </a:lnTo>
                <a:lnTo>
                  <a:pt x="193" y="19"/>
                </a:lnTo>
                <a:lnTo>
                  <a:pt x="193" y="20"/>
                </a:lnTo>
                <a:lnTo>
                  <a:pt x="193" y="20"/>
                </a:lnTo>
                <a:lnTo>
                  <a:pt x="192" y="20"/>
                </a:lnTo>
                <a:lnTo>
                  <a:pt x="192" y="20"/>
                </a:lnTo>
                <a:lnTo>
                  <a:pt x="192" y="21"/>
                </a:lnTo>
                <a:lnTo>
                  <a:pt x="192" y="21"/>
                </a:lnTo>
                <a:lnTo>
                  <a:pt x="192" y="22"/>
                </a:lnTo>
                <a:lnTo>
                  <a:pt x="193" y="22"/>
                </a:lnTo>
                <a:lnTo>
                  <a:pt x="193" y="22"/>
                </a:lnTo>
                <a:lnTo>
                  <a:pt x="193" y="22"/>
                </a:lnTo>
                <a:lnTo>
                  <a:pt x="194" y="22"/>
                </a:lnTo>
                <a:lnTo>
                  <a:pt x="195" y="22"/>
                </a:lnTo>
                <a:lnTo>
                  <a:pt x="195" y="23"/>
                </a:lnTo>
                <a:lnTo>
                  <a:pt x="196" y="23"/>
                </a:lnTo>
                <a:lnTo>
                  <a:pt x="197" y="24"/>
                </a:lnTo>
                <a:lnTo>
                  <a:pt x="198" y="24"/>
                </a:lnTo>
                <a:lnTo>
                  <a:pt x="198" y="25"/>
                </a:lnTo>
                <a:lnTo>
                  <a:pt x="199" y="25"/>
                </a:lnTo>
                <a:lnTo>
                  <a:pt x="200" y="25"/>
                </a:lnTo>
                <a:lnTo>
                  <a:pt x="200" y="26"/>
                </a:lnTo>
                <a:lnTo>
                  <a:pt x="200" y="27"/>
                </a:lnTo>
                <a:lnTo>
                  <a:pt x="200" y="28"/>
                </a:lnTo>
                <a:lnTo>
                  <a:pt x="200" y="29"/>
                </a:lnTo>
                <a:lnTo>
                  <a:pt x="201" y="29"/>
                </a:lnTo>
                <a:lnTo>
                  <a:pt x="202" y="30"/>
                </a:lnTo>
                <a:lnTo>
                  <a:pt x="202" y="30"/>
                </a:lnTo>
                <a:lnTo>
                  <a:pt x="203" y="30"/>
                </a:lnTo>
                <a:lnTo>
                  <a:pt x="203" y="29"/>
                </a:lnTo>
                <a:lnTo>
                  <a:pt x="204" y="29"/>
                </a:lnTo>
                <a:lnTo>
                  <a:pt x="204" y="29"/>
                </a:lnTo>
                <a:lnTo>
                  <a:pt x="204" y="30"/>
                </a:lnTo>
                <a:lnTo>
                  <a:pt x="205" y="31"/>
                </a:lnTo>
                <a:lnTo>
                  <a:pt x="205" y="32"/>
                </a:lnTo>
                <a:lnTo>
                  <a:pt x="205" y="32"/>
                </a:lnTo>
                <a:lnTo>
                  <a:pt x="205" y="32"/>
                </a:lnTo>
                <a:lnTo>
                  <a:pt x="205" y="33"/>
                </a:lnTo>
                <a:lnTo>
                  <a:pt x="205" y="34"/>
                </a:lnTo>
                <a:lnTo>
                  <a:pt x="205" y="34"/>
                </a:lnTo>
                <a:lnTo>
                  <a:pt x="204" y="35"/>
                </a:lnTo>
                <a:lnTo>
                  <a:pt x="203" y="36"/>
                </a:lnTo>
                <a:lnTo>
                  <a:pt x="203" y="36"/>
                </a:lnTo>
                <a:lnTo>
                  <a:pt x="203" y="36"/>
                </a:lnTo>
                <a:lnTo>
                  <a:pt x="203" y="36"/>
                </a:lnTo>
                <a:lnTo>
                  <a:pt x="204" y="36"/>
                </a:lnTo>
                <a:lnTo>
                  <a:pt x="204" y="37"/>
                </a:lnTo>
                <a:lnTo>
                  <a:pt x="205" y="37"/>
                </a:lnTo>
                <a:lnTo>
                  <a:pt x="206" y="37"/>
                </a:lnTo>
                <a:lnTo>
                  <a:pt x="206" y="37"/>
                </a:lnTo>
                <a:lnTo>
                  <a:pt x="207" y="38"/>
                </a:lnTo>
                <a:lnTo>
                  <a:pt x="208" y="38"/>
                </a:lnTo>
                <a:lnTo>
                  <a:pt x="208" y="39"/>
                </a:lnTo>
                <a:lnTo>
                  <a:pt x="209" y="40"/>
                </a:lnTo>
                <a:lnTo>
                  <a:pt x="209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39"/>
                </a:lnTo>
                <a:lnTo>
                  <a:pt x="211" y="40"/>
                </a:lnTo>
                <a:lnTo>
                  <a:pt x="212" y="40"/>
                </a:lnTo>
                <a:lnTo>
                  <a:pt x="213" y="39"/>
                </a:lnTo>
                <a:lnTo>
                  <a:pt x="213" y="39"/>
                </a:lnTo>
                <a:lnTo>
                  <a:pt x="214" y="39"/>
                </a:lnTo>
                <a:lnTo>
                  <a:pt x="214" y="38"/>
                </a:lnTo>
                <a:lnTo>
                  <a:pt x="214" y="38"/>
                </a:lnTo>
                <a:lnTo>
                  <a:pt x="215" y="38"/>
                </a:lnTo>
                <a:lnTo>
                  <a:pt x="215" y="39"/>
                </a:lnTo>
                <a:lnTo>
                  <a:pt x="216" y="39"/>
                </a:lnTo>
                <a:lnTo>
                  <a:pt x="216" y="40"/>
                </a:lnTo>
                <a:lnTo>
                  <a:pt x="217" y="40"/>
                </a:lnTo>
                <a:lnTo>
                  <a:pt x="218" y="40"/>
                </a:lnTo>
                <a:lnTo>
                  <a:pt x="218" y="40"/>
                </a:lnTo>
                <a:lnTo>
                  <a:pt x="218" y="39"/>
                </a:lnTo>
                <a:lnTo>
                  <a:pt x="219" y="38"/>
                </a:lnTo>
                <a:lnTo>
                  <a:pt x="219" y="39"/>
                </a:lnTo>
                <a:lnTo>
                  <a:pt x="219" y="38"/>
                </a:lnTo>
                <a:lnTo>
                  <a:pt x="219" y="38"/>
                </a:lnTo>
                <a:lnTo>
                  <a:pt x="220" y="38"/>
                </a:lnTo>
                <a:lnTo>
                  <a:pt x="220" y="38"/>
                </a:lnTo>
                <a:lnTo>
                  <a:pt x="221" y="38"/>
                </a:lnTo>
                <a:lnTo>
                  <a:pt x="221" y="38"/>
                </a:lnTo>
                <a:lnTo>
                  <a:pt x="222" y="38"/>
                </a:lnTo>
                <a:lnTo>
                  <a:pt x="222" y="39"/>
                </a:lnTo>
                <a:lnTo>
                  <a:pt x="222" y="39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3" y="40"/>
                </a:lnTo>
                <a:lnTo>
                  <a:pt x="223" y="40"/>
                </a:lnTo>
                <a:lnTo>
                  <a:pt x="224" y="39"/>
                </a:lnTo>
                <a:lnTo>
                  <a:pt x="225" y="39"/>
                </a:lnTo>
                <a:lnTo>
                  <a:pt x="226" y="39"/>
                </a:lnTo>
                <a:lnTo>
                  <a:pt x="226" y="39"/>
                </a:lnTo>
                <a:lnTo>
                  <a:pt x="227" y="39"/>
                </a:lnTo>
                <a:lnTo>
                  <a:pt x="227" y="39"/>
                </a:lnTo>
                <a:lnTo>
                  <a:pt x="228" y="39"/>
                </a:lnTo>
                <a:lnTo>
                  <a:pt x="228" y="39"/>
                </a:lnTo>
                <a:lnTo>
                  <a:pt x="228" y="39"/>
                </a:lnTo>
                <a:lnTo>
                  <a:pt x="229" y="39"/>
                </a:lnTo>
                <a:lnTo>
                  <a:pt x="230" y="40"/>
                </a:lnTo>
                <a:lnTo>
                  <a:pt x="230" y="40"/>
                </a:lnTo>
                <a:lnTo>
                  <a:pt x="231" y="41"/>
                </a:lnTo>
                <a:lnTo>
                  <a:pt x="231" y="41"/>
                </a:lnTo>
                <a:lnTo>
                  <a:pt x="231" y="41"/>
                </a:lnTo>
                <a:lnTo>
                  <a:pt x="231" y="41"/>
                </a:lnTo>
                <a:lnTo>
                  <a:pt x="231" y="41"/>
                </a:lnTo>
                <a:lnTo>
                  <a:pt x="232" y="41"/>
                </a:lnTo>
                <a:lnTo>
                  <a:pt x="233" y="41"/>
                </a:lnTo>
                <a:lnTo>
                  <a:pt x="234" y="41"/>
                </a:lnTo>
                <a:lnTo>
                  <a:pt x="234" y="42"/>
                </a:lnTo>
                <a:lnTo>
                  <a:pt x="234" y="42"/>
                </a:lnTo>
                <a:lnTo>
                  <a:pt x="235" y="42"/>
                </a:lnTo>
                <a:lnTo>
                  <a:pt x="235" y="42"/>
                </a:lnTo>
                <a:lnTo>
                  <a:pt x="235" y="42"/>
                </a:lnTo>
                <a:lnTo>
                  <a:pt x="236" y="42"/>
                </a:lnTo>
                <a:lnTo>
                  <a:pt x="236" y="42"/>
                </a:lnTo>
                <a:lnTo>
                  <a:pt x="237" y="42"/>
                </a:lnTo>
                <a:lnTo>
                  <a:pt x="237" y="42"/>
                </a:lnTo>
                <a:lnTo>
                  <a:pt x="237" y="42"/>
                </a:lnTo>
                <a:lnTo>
                  <a:pt x="237" y="42"/>
                </a:lnTo>
                <a:lnTo>
                  <a:pt x="237" y="43"/>
                </a:lnTo>
                <a:lnTo>
                  <a:pt x="238" y="43"/>
                </a:lnTo>
                <a:lnTo>
                  <a:pt x="238" y="43"/>
                </a:lnTo>
                <a:lnTo>
                  <a:pt x="239" y="44"/>
                </a:lnTo>
                <a:lnTo>
                  <a:pt x="239" y="44"/>
                </a:lnTo>
                <a:lnTo>
                  <a:pt x="239" y="44"/>
                </a:lnTo>
                <a:lnTo>
                  <a:pt x="238" y="45"/>
                </a:lnTo>
                <a:lnTo>
                  <a:pt x="238" y="45"/>
                </a:lnTo>
                <a:lnTo>
                  <a:pt x="238" y="46"/>
                </a:lnTo>
                <a:lnTo>
                  <a:pt x="237" y="47"/>
                </a:lnTo>
                <a:lnTo>
                  <a:pt x="237" y="47"/>
                </a:lnTo>
                <a:lnTo>
                  <a:pt x="237" y="48"/>
                </a:lnTo>
                <a:lnTo>
                  <a:pt x="237" y="48"/>
                </a:lnTo>
                <a:lnTo>
                  <a:pt x="237" y="49"/>
                </a:lnTo>
                <a:lnTo>
                  <a:pt x="236" y="50"/>
                </a:lnTo>
                <a:lnTo>
                  <a:pt x="236" y="51"/>
                </a:lnTo>
                <a:lnTo>
                  <a:pt x="235" y="51"/>
                </a:lnTo>
                <a:lnTo>
                  <a:pt x="235" y="52"/>
                </a:lnTo>
                <a:lnTo>
                  <a:pt x="235" y="52"/>
                </a:lnTo>
                <a:lnTo>
                  <a:pt x="235" y="53"/>
                </a:lnTo>
                <a:lnTo>
                  <a:pt x="235" y="53"/>
                </a:lnTo>
                <a:lnTo>
                  <a:pt x="235" y="53"/>
                </a:lnTo>
                <a:lnTo>
                  <a:pt x="235" y="53"/>
                </a:lnTo>
                <a:lnTo>
                  <a:pt x="234" y="53"/>
                </a:lnTo>
                <a:lnTo>
                  <a:pt x="234" y="54"/>
                </a:lnTo>
                <a:lnTo>
                  <a:pt x="234" y="54"/>
                </a:lnTo>
                <a:lnTo>
                  <a:pt x="233" y="54"/>
                </a:lnTo>
                <a:lnTo>
                  <a:pt x="233" y="54"/>
                </a:lnTo>
                <a:lnTo>
                  <a:pt x="232" y="54"/>
                </a:lnTo>
                <a:lnTo>
                  <a:pt x="232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3"/>
                </a:lnTo>
                <a:lnTo>
                  <a:pt x="227" y="53"/>
                </a:lnTo>
                <a:lnTo>
                  <a:pt x="227" y="54"/>
                </a:lnTo>
                <a:lnTo>
                  <a:pt x="227" y="53"/>
                </a:lnTo>
                <a:lnTo>
                  <a:pt x="227" y="53"/>
                </a:lnTo>
                <a:lnTo>
                  <a:pt x="227" y="53"/>
                </a:lnTo>
                <a:lnTo>
                  <a:pt x="226" y="53"/>
                </a:lnTo>
                <a:lnTo>
                  <a:pt x="226" y="53"/>
                </a:lnTo>
                <a:lnTo>
                  <a:pt x="226" y="53"/>
                </a:lnTo>
                <a:lnTo>
                  <a:pt x="225" y="53"/>
                </a:lnTo>
                <a:lnTo>
                  <a:pt x="225" y="54"/>
                </a:lnTo>
                <a:lnTo>
                  <a:pt x="223" y="53"/>
                </a:lnTo>
                <a:lnTo>
                  <a:pt x="222" y="53"/>
                </a:lnTo>
                <a:lnTo>
                  <a:pt x="222" y="53"/>
                </a:lnTo>
                <a:lnTo>
                  <a:pt x="222" y="54"/>
                </a:lnTo>
                <a:lnTo>
                  <a:pt x="221" y="53"/>
                </a:lnTo>
                <a:lnTo>
                  <a:pt x="221" y="53"/>
                </a:lnTo>
                <a:lnTo>
                  <a:pt x="221" y="53"/>
                </a:lnTo>
                <a:lnTo>
                  <a:pt x="221" y="53"/>
                </a:lnTo>
                <a:lnTo>
                  <a:pt x="220" y="53"/>
                </a:lnTo>
                <a:lnTo>
                  <a:pt x="220" y="54"/>
                </a:lnTo>
                <a:lnTo>
                  <a:pt x="220" y="54"/>
                </a:lnTo>
                <a:lnTo>
                  <a:pt x="220" y="54"/>
                </a:lnTo>
                <a:lnTo>
                  <a:pt x="219" y="54"/>
                </a:lnTo>
                <a:lnTo>
                  <a:pt x="219" y="55"/>
                </a:lnTo>
                <a:lnTo>
                  <a:pt x="220" y="55"/>
                </a:lnTo>
                <a:lnTo>
                  <a:pt x="219" y="55"/>
                </a:lnTo>
                <a:lnTo>
                  <a:pt x="219" y="55"/>
                </a:lnTo>
                <a:lnTo>
                  <a:pt x="219" y="55"/>
                </a:lnTo>
                <a:lnTo>
                  <a:pt x="219" y="56"/>
                </a:lnTo>
                <a:lnTo>
                  <a:pt x="218" y="56"/>
                </a:lnTo>
                <a:lnTo>
                  <a:pt x="218" y="56"/>
                </a:lnTo>
                <a:lnTo>
                  <a:pt x="218" y="56"/>
                </a:lnTo>
                <a:lnTo>
                  <a:pt x="218" y="56"/>
                </a:lnTo>
                <a:lnTo>
                  <a:pt x="217" y="56"/>
                </a:lnTo>
                <a:lnTo>
                  <a:pt x="217" y="56"/>
                </a:lnTo>
                <a:lnTo>
                  <a:pt x="216" y="56"/>
                </a:lnTo>
                <a:lnTo>
                  <a:pt x="216" y="56"/>
                </a:lnTo>
                <a:lnTo>
                  <a:pt x="216" y="57"/>
                </a:lnTo>
                <a:lnTo>
                  <a:pt x="216" y="57"/>
                </a:lnTo>
                <a:lnTo>
                  <a:pt x="216" y="57"/>
                </a:lnTo>
                <a:lnTo>
                  <a:pt x="216" y="57"/>
                </a:lnTo>
                <a:lnTo>
                  <a:pt x="216" y="58"/>
                </a:lnTo>
                <a:lnTo>
                  <a:pt x="215" y="58"/>
                </a:lnTo>
                <a:lnTo>
                  <a:pt x="215" y="58"/>
                </a:lnTo>
                <a:lnTo>
                  <a:pt x="215" y="58"/>
                </a:lnTo>
                <a:lnTo>
                  <a:pt x="215" y="58"/>
                </a:lnTo>
                <a:lnTo>
                  <a:pt x="214" y="58"/>
                </a:lnTo>
                <a:lnTo>
                  <a:pt x="214" y="57"/>
                </a:lnTo>
                <a:lnTo>
                  <a:pt x="214" y="57"/>
                </a:lnTo>
                <a:lnTo>
                  <a:pt x="214" y="57"/>
                </a:lnTo>
                <a:lnTo>
                  <a:pt x="213" y="57"/>
                </a:lnTo>
                <a:lnTo>
                  <a:pt x="213" y="57"/>
                </a:lnTo>
                <a:lnTo>
                  <a:pt x="212" y="57"/>
                </a:lnTo>
                <a:lnTo>
                  <a:pt x="212" y="58"/>
                </a:lnTo>
                <a:lnTo>
                  <a:pt x="212" y="58"/>
                </a:lnTo>
                <a:lnTo>
                  <a:pt x="211" y="58"/>
                </a:lnTo>
                <a:lnTo>
                  <a:pt x="211" y="58"/>
                </a:lnTo>
                <a:lnTo>
                  <a:pt x="210" y="58"/>
                </a:lnTo>
                <a:lnTo>
                  <a:pt x="210" y="58"/>
                </a:lnTo>
                <a:lnTo>
                  <a:pt x="210" y="58"/>
                </a:lnTo>
                <a:lnTo>
                  <a:pt x="210" y="58"/>
                </a:lnTo>
                <a:lnTo>
                  <a:pt x="209" y="58"/>
                </a:lnTo>
                <a:lnTo>
                  <a:pt x="209" y="58"/>
                </a:lnTo>
                <a:lnTo>
                  <a:pt x="208" y="58"/>
                </a:lnTo>
                <a:lnTo>
                  <a:pt x="208" y="58"/>
                </a:lnTo>
                <a:lnTo>
                  <a:pt x="207" y="59"/>
                </a:lnTo>
                <a:lnTo>
                  <a:pt x="207" y="59"/>
                </a:lnTo>
                <a:lnTo>
                  <a:pt x="207" y="60"/>
                </a:lnTo>
                <a:lnTo>
                  <a:pt x="206" y="60"/>
                </a:lnTo>
                <a:lnTo>
                  <a:pt x="206" y="60"/>
                </a:lnTo>
                <a:lnTo>
                  <a:pt x="206" y="61"/>
                </a:lnTo>
                <a:lnTo>
                  <a:pt x="206" y="61"/>
                </a:lnTo>
                <a:lnTo>
                  <a:pt x="206" y="61"/>
                </a:lnTo>
                <a:lnTo>
                  <a:pt x="205" y="61"/>
                </a:lnTo>
                <a:lnTo>
                  <a:pt x="205" y="61"/>
                </a:lnTo>
                <a:lnTo>
                  <a:pt x="205" y="61"/>
                </a:lnTo>
                <a:lnTo>
                  <a:pt x="205" y="61"/>
                </a:lnTo>
                <a:lnTo>
                  <a:pt x="204" y="61"/>
                </a:lnTo>
                <a:lnTo>
                  <a:pt x="204" y="61"/>
                </a:lnTo>
                <a:lnTo>
                  <a:pt x="203" y="61"/>
                </a:lnTo>
                <a:lnTo>
                  <a:pt x="202" y="61"/>
                </a:lnTo>
                <a:lnTo>
                  <a:pt x="202" y="61"/>
                </a:lnTo>
                <a:lnTo>
                  <a:pt x="202" y="62"/>
                </a:lnTo>
                <a:lnTo>
                  <a:pt x="202" y="62"/>
                </a:lnTo>
                <a:lnTo>
                  <a:pt x="202" y="63"/>
                </a:lnTo>
                <a:lnTo>
                  <a:pt x="202" y="63"/>
                </a:lnTo>
                <a:lnTo>
                  <a:pt x="202" y="64"/>
                </a:lnTo>
                <a:lnTo>
                  <a:pt x="202" y="64"/>
                </a:lnTo>
                <a:lnTo>
                  <a:pt x="202" y="64"/>
                </a:lnTo>
                <a:lnTo>
                  <a:pt x="202" y="64"/>
                </a:lnTo>
                <a:lnTo>
                  <a:pt x="202" y="65"/>
                </a:lnTo>
                <a:lnTo>
                  <a:pt x="202" y="65"/>
                </a:lnTo>
                <a:lnTo>
                  <a:pt x="202" y="65"/>
                </a:lnTo>
                <a:lnTo>
                  <a:pt x="201" y="65"/>
                </a:lnTo>
                <a:lnTo>
                  <a:pt x="201" y="66"/>
                </a:lnTo>
                <a:lnTo>
                  <a:pt x="202" y="66"/>
                </a:lnTo>
                <a:lnTo>
                  <a:pt x="202" y="66"/>
                </a:lnTo>
                <a:lnTo>
                  <a:pt x="201" y="66"/>
                </a:lnTo>
                <a:lnTo>
                  <a:pt x="201" y="66"/>
                </a:lnTo>
                <a:lnTo>
                  <a:pt x="200" y="66"/>
                </a:lnTo>
                <a:lnTo>
                  <a:pt x="200" y="66"/>
                </a:lnTo>
                <a:lnTo>
                  <a:pt x="200" y="66"/>
                </a:lnTo>
                <a:lnTo>
                  <a:pt x="199" y="66"/>
                </a:lnTo>
                <a:lnTo>
                  <a:pt x="199" y="67"/>
                </a:lnTo>
                <a:lnTo>
                  <a:pt x="199" y="67"/>
                </a:lnTo>
                <a:lnTo>
                  <a:pt x="199" y="67"/>
                </a:lnTo>
                <a:lnTo>
                  <a:pt x="198" y="67"/>
                </a:lnTo>
                <a:lnTo>
                  <a:pt x="198" y="68"/>
                </a:lnTo>
                <a:lnTo>
                  <a:pt x="198" y="68"/>
                </a:lnTo>
                <a:lnTo>
                  <a:pt x="198" y="68"/>
                </a:lnTo>
                <a:lnTo>
                  <a:pt x="198" y="68"/>
                </a:lnTo>
                <a:lnTo>
                  <a:pt x="198" y="69"/>
                </a:lnTo>
                <a:lnTo>
                  <a:pt x="197" y="69"/>
                </a:lnTo>
                <a:lnTo>
                  <a:pt x="197" y="69"/>
                </a:lnTo>
                <a:lnTo>
                  <a:pt x="197" y="69"/>
                </a:lnTo>
                <a:lnTo>
                  <a:pt x="196" y="69"/>
                </a:lnTo>
                <a:lnTo>
                  <a:pt x="196" y="69"/>
                </a:lnTo>
                <a:lnTo>
                  <a:pt x="195" y="69"/>
                </a:lnTo>
                <a:lnTo>
                  <a:pt x="195" y="69"/>
                </a:lnTo>
                <a:lnTo>
                  <a:pt x="195" y="70"/>
                </a:lnTo>
                <a:lnTo>
                  <a:pt x="195" y="70"/>
                </a:lnTo>
                <a:lnTo>
                  <a:pt x="194" y="70"/>
                </a:lnTo>
                <a:lnTo>
                  <a:pt x="194" y="70"/>
                </a:lnTo>
                <a:lnTo>
                  <a:pt x="194" y="70"/>
                </a:lnTo>
                <a:lnTo>
                  <a:pt x="194" y="70"/>
                </a:lnTo>
                <a:lnTo>
                  <a:pt x="193" y="70"/>
                </a:lnTo>
                <a:lnTo>
                  <a:pt x="193" y="70"/>
                </a:lnTo>
                <a:lnTo>
                  <a:pt x="193" y="70"/>
                </a:lnTo>
                <a:lnTo>
                  <a:pt x="192" y="70"/>
                </a:lnTo>
                <a:lnTo>
                  <a:pt x="192" y="70"/>
                </a:lnTo>
                <a:lnTo>
                  <a:pt x="191" y="70"/>
                </a:lnTo>
                <a:lnTo>
                  <a:pt x="191" y="71"/>
                </a:lnTo>
                <a:lnTo>
                  <a:pt x="191" y="71"/>
                </a:lnTo>
                <a:lnTo>
                  <a:pt x="190" y="71"/>
                </a:lnTo>
                <a:lnTo>
                  <a:pt x="190" y="71"/>
                </a:lnTo>
                <a:lnTo>
                  <a:pt x="189" y="71"/>
                </a:lnTo>
                <a:lnTo>
                  <a:pt x="189" y="71"/>
                </a:lnTo>
                <a:lnTo>
                  <a:pt x="189" y="71"/>
                </a:lnTo>
                <a:lnTo>
                  <a:pt x="188" y="71"/>
                </a:lnTo>
                <a:lnTo>
                  <a:pt x="188" y="71"/>
                </a:lnTo>
                <a:lnTo>
                  <a:pt x="187" y="71"/>
                </a:lnTo>
                <a:lnTo>
                  <a:pt x="187" y="70"/>
                </a:lnTo>
                <a:lnTo>
                  <a:pt x="187" y="70"/>
                </a:lnTo>
                <a:lnTo>
                  <a:pt x="186" y="70"/>
                </a:lnTo>
                <a:lnTo>
                  <a:pt x="186" y="70"/>
                </a:lnTo>
                <a:lnTo>
                  <a:pt x="186" y="70"/>
                </a:lnTo>
                <a:lnTo>
                  <a:pt x="185" y="70"/>
                </a:lnTo>
                <a:lnTo>
                  <a:pt x="185" y="70"/>
                </a:lnTo>
                <a:lnTo>
                  <a:pt x="185" y="70"/>
                </a:lnTo>
                <a:lnTo>
                  <a:pt x="184" y="70"/>
                </a:lnTo>
                <a:lnTo>
                  <a:pt x="184" y="70"/>
                </a:lnTo>
                <a:lnTo>
                  <a:pt x="184" y="70"/>
                </a:lnTo>
                <a:lnTo>
                  <a:pt x="183" y="70"/>
                </a:lnTo>
                <a:lnTo>
                  <a:pt x="183" y="71"/>
                </a:lnTo>
                <a:lnTo>
                  <a:pt x="183" y="71"/>
                </a:lnTo>
                <a:lnTo>
                  <a:pt x="183" y="71"/>
                </a:lnTo>
                <a:lnTo>
                  <a:pt x="182" y="71"/>
                </a:lnTo>
                <a:lnTo>
                  <a:pt x="182" y="71"/>
                </a:lnTo>
                <a:lnTo>
                  <a:pt x="181" y="71"/>
                </a:lnTo>
                <a:lnTo>
                  <a:pt x="181" y="71"/>
                </a:lnTo>
                <a:lnTo>
                  <a:pt x="181" y="71"/>
                </a:lnTo>
                <a:lnTo>
                  <a:pt x="179" y="71"/>
                </a:lnTo>
                <a:lnTo>
                  <a:pt x="179" y="71"/>
                </a:lnTo>
                <a:lnTo>
                  <a:pt x="178" y="70"/>
                </a:lnTo>
                <a:lnTo>
                  <a:pt x="178" y="70"/>
                </a:lnTo>
                <a:lnTo>
                  <a:pt x="178" y="70"/>
                </a:lnTo>
                <a:lnTo>
                  <a:pt x="177" y="70"/>
                </a:lnTo>
                <a:lnTo>
                  <a:pt x="177" y="70"/>
                </a:lnTo>
                <a:lnTo>
                  <a:pt x="177" y="70"/>
                </a:lnTo>
                <a:lnTo>
                  <a:pt x="176" y="70"/>
                </a:lnTo>
                <a:lnTo>
                  <a:pt x="176" y="70"/>
                </a:lnTo>
                <a:lnTo>
                  <a:pt x="176" y="69"/>
                </a:lnTo>
                <a:lnTo>
                  <a:pt x="175" y="69"/>
                </a:lnTo>
                <a:lnTo>
                  <a:pt x="175" y="68"/>
                </a:lnTo>
                <a:lnTo>
                  <a:pt x="174" y="68"/>
                </a:lnTo>
                <a:lnTo>
                  <a:pt x="174" y="68"/>
                </a:lnTo>
                <a:lnTo>
                  <a:pt x="174" y="68"/>
                </a:lnTo>
                <a:lnTo>
                  <a:pt x="173" y="68"/>
                </a:lnTo>
                <a:lnTo>
                  <a:pt x="173" y="69"/>
                </a:lnTo>
                <a:lnTo>
                  <a:pt x="172" y="69"/>
                </a:lnTo>
                <a:lnTo>
                  <a:pt x="172" y="70"/>
                </a:lnTo>
                <a:lnTo>
                  <a:pt x="172" y="70"/>
                </a:lnTo>
                <a:lnTo>
                  <a:pt x="172" y="70"/>
                </a:lnTo>
                <a:lnTo>
                  <a:pt x="171" y="69"/>
                </a:lnTo>
                <a:lnTo>
                  <a:pt x="171" y="69"/>
                </a:lnTo>
                <a:lnTo>
                  <a:pt x="170" y="70"/>
                </a:lnTo>
                <a:lnTo>
                  <a:pt x="170" y="70"/>
                </a:lnTo>
                <a:lnTo>
                  <a:pt x="169" y="70"/>
                </a:lnTo>
                <a:lnTo>
                  <a:pt x="169" y="70"/>
                </a:lnTo>
                <a:lnTo>
                  <a:pt x="168" y="70"/>
                </a:lnTo>
                <a:lnTo>
                  <a:pt x="168" y="71"/>
                </a:lnTo>
                <a:lnTo>
                  <a:pt x="168" y="71"/>
                </a:lnTo>
                <a:lnTo>
                  <a:pt x="168" y="71"/>
                </a:lnTo>
                <a:lnTo>
                  <a:pt x="167" y="72"/>
                </a:lnTo>
                <a:lnTo>
                  <a:pt x="167" y="72"/>
                </a:lnTo>
                <a:lnTo>
                  <a:pt x="167" y="72"/>
                </a:lnTo>
                <a:lnTo>
                  <a:pt x="167" y="73"/>
                </a:lnTo>
                <a:lnTo>
                  <a:pt x="166" y="73"/>
                </a:lnTo>
                <a:lnTo>
                  <a:pt x="166" y="74"/>
                </a:lnTo>
                <a:lnTo>
                  <a:pt x="166" y="74"/>
                </a:lnTo>
                <a:lnTo>
                  <a:pt x="165" y="75"/>
                </a:lnTo>
                <a:lnTo>
                  <a:pt x="165" y="75"/>
                </a:lnTo>
                <a:lnTo>
                  <a:pt x="164" y="75"/>
                </a:lnTo>
                <a:lnTo>
                  <a:pt x="164" y="75"/>
                </a:lnTo>
                <a:lnTo>
                  <a:pt x="163" y="76"/>
                </a:lnTo>
                <a:lnTo>
                  <a:pt x="163" y="76"/>
                </a:lnTo>
                <a:lnTo>
                  <a:pt x="163" y="75"/>
                </a:lnTo>
                <a:lnTo>
                  <a:pt x="162" y="75"/>
                </a:lnTo>
                <a:lnTo>
                  <a:pt x="162" y="75"/>
                </a:lnTo>
                <a:lnTo>
                  <a:pt x="162" y="75"/>
                </a:lnTo>
                <a:lnTo>
                  <a:pt x="162" y="74"/>
                </a:lnTo>
                <a:lnTo>
                  <a:pt x="161" y="74"/>
                </a:lnTo>
                <a:lnTo>
                  <a:pt x="161" y="74"/>
                </a:lnTo>
                <a:lnTo>
                  <a:pt x="161" y="73"/>
                </a:lnTo>
                <a:lnTo>
                  <a:pt x="160" y="73"/>
                </a:lnTo>
                <a:lnTo>
                  <a:pt x="160" y="74"/>
                </a:lnTo>
                <a:lnTo>
                  <a:pt x="160" y="74"/>
                </a:lnTo>
                <a:lnTo>
                  <a:pt x="160" y="74"/>
                </a:lnTo>
                <a:lnTo>
                  <a:pt x="160" y="74"/>
                </a:lnTo>
                <a:lnTo>
                  <a:pt x="159" y="74"/>
                </a:lnTo>
                <a:lnTo>
                  <a:pt x="159" y="75"/>
                </a:lnTo>
                <a:lnTo>
                  <a:pt x="159" y="76"/>
                </a:lnTo>
                <a:lnTo>
                  <a:pt x="160" y="76"/>
                </a:lnTo>
                <a:lnTo>
                  <a:pt x="159" y="77"/>
                </a:lnTo>
                <a:lnTo>
                  <a:pt x="159" y="77"/>
                </a:lnTo>
                <a:lnTo>
                  <a:pt x="159" y="78"/>
                </a:lnTo>
                <a:lnTo>
                  <a:pt x="159" y="78"/>
                </a:lnTo>
                <a:lnTo>
                  <a:pt x="159" y="78"/>
                </a:lnTo>
                <a:lnTo>
                  <a:pt x="159" y="79"/>
                </a:lnTo>
                <a:lnTo>
                  <a:pt x="159" y="79"/>
                </a:lnTo>
                <a:lnTo>
                  <a:pt x="159" y="79"/>
                </a:lnTo>
                <a:lnTo>
                  <a:pt x="159" y="80"/>
                </a:lnTo>
                <a:lnTo>
                  <a:pt x="159" y="81"/>
                </a:lnTo>
                <a:lnTo>
                  <a:pt x="159" y="81"/>
                </a:lnTo>
                <a:lnTo>
                  <a:pt x="159" y="82"/>
                </a:lnTo>
                <a:lnTo>
                  <a:pt x="159" y="82"/>
                </a:lnTo>
                <a:lnTo>
                  <a:pt x="159" y="83"/>
                </a:lnTo>
                <a:lnTo>
                  <a:pt x="160" y="84"/>
                </a:lnTo>
                <a:lnTo>
                  <a:pt x="160" y="84"/>
                </a:lnTo>
                <a:lnTo>
                  <a:pt x="160" y="85"/>
                </a:lnTo>
                <a:lnTo>
                  <a:pt x="160" y="85"/>
                </a:lnTo>
                <a:lnTo>
                  <a:pt x="160" y="86"/>
                </a:lnTo>
                <a:lnTo>
                  <a:pt x="160" y="86"/>
                </a:lnTo>
                <a:lnTo>
                  <a:pt x="160" y="86"/>
                </a:lnTo>
                <a:lnTo>
                  <a:pt x="160" y="86"/>
                </a:lnTo>
                <a:lnTo>
                  <a:pt x="160" y="87"/>
                </a:lnTo>
                <a:lnTo>
                  <a:pt x="159" y="87"/>
                </a:lnTo>
                <a:lnTo>
                  <a:pt x="159" y="87"/>
                </a:lnTo>
                <a:lnTo>
                  <a:pt x="158" y="87"/>
                </a:lnTo>
                <a:lnTo>
                  <a:pt x="158" y="87"/>
                </a:lnTo>
                <a:lnTo>
                  <a:pt x="157" y="87"/>
                </a:lnTo>
                <a:lnTo>
                  <a:pt x="157" y="87"/>
                </a:lnTo>
                <a:lnTo>
                  <a:pt x="156" y="87"/>
                </a:lnTo>
                <a:lnTo>
                  <a:pt x="156" y="87"/>
                </a:lnTo>
                <a:lnTo>
                  <a:pt x="155" y="87"/>
                </a:lnTo>
                <a:lnTo>
                  <a:pt x="155" y="87"/>
                </a:lnTo>
                <a:lnTo>
                  <a:pt x="154" y="86"/>
                </a:lnTo>
                <a:lnTo>
                  <a:pt x="154" y="86"/>
                </a:lnTo>
                <a:lnTo>
                  <a:pt x="154" y="86"/>
                </a:lnTo>
                <a:lnTo>
                  <a:pt x="154" y="85"/>
                </a:lnTo>
                <a:lnTo>
                  <a:pt x="154" y="85"/>
                </a:lnTo>
                <a:lnTo>
                  <a:pt x="154" y="84"/>
                </a:lnTo>
                <a:lnTo>
                  <a:pt x="153" y="84"/>
                </a:lnTo>
                <a:lnTo>
                  <a:pt x="153" y="84"/>
                </a:lnTo>
                <a:lnTo>
                  <a:pt x="152" y="84"/>
                </a:lnTo>
                <a:lnTo>
                  <a:pt x="152" y="83"/>
                </a:lnTo>
                <a:lnTo>
                  <a:pt x="152" y="83"/>
                </a:lnTo>
                <a:lnTo>
                  <a:pt x="152" y="82"/>
                </a:lnTo>
                <a:lnTo>
                  <a:pt x="151" y="82"/>
                </a:lnTo>
                <a:lnTo>
                  <a:pt x="151" y="82"/>
                </a:lnTo>
                <a:lnTo>
                  <a:pt x="151" y="82"/>
                </a:lnTo>
                <a:lnTo>
                  <a:pt x="150" y="82"/>
                </a:lnTo>
                <a:lnTo>
                  <a:pt x="149" y="82"/>
                </a:lnTo>
                <a:lnTo>
                  <a:pt x="148" y="81"/>
                </a:lnTo>
                <a:lnTo>
                  <a:pt x="148" y="81"/>
                </a:lnTo>
                <a:lnTo>
                  <a:pt x="147" y="81"/>
                </a:lnTo>
                <a:lnTo>
                  <a:pt x="147" y="80"/>
                </a:lnTo>
                <a:lnTo>
                  <a:pt x="147" y="80"/>
                </a:lnTo>
                <a:lnTo>
                  <a:pt x="146" y="80"/>
                </a:lnTo>
                <a:lnTo>
                  <a:pt x="146" y="80"/>
                </a:lnTo>
                <a:lnTo>
                  <a:pt x="145" y="80"/>
                </a:lnTo>
                <a:lnTo>
                  <a:pt x="145" y="81"/>
                </a:lnTo>
                <a:lnTo>
                  <a:pt x="145" y="81"/>
                </a:lnTo>
                <a:lnTo>
                  <a:pt x="144" y="82"/>
                </a:lnTo>
                <a:lnTo>
                  <a:pt x="144" y="82"/>
                </a:lnTo>
                <a:lnTo>
                  <a:pt x="143" y="82"/>
                </a:lnTo>
                <a:lnTo>
                  <a:pt x="143" y="83"/>
                </a:lnTo>
                <a:lnTo>
                  <a:pt x="143" y="83"/>
                </a:lnTo>
                <a:lnTo>
                  <a:pt x="143" y="83"/>
                </a:lnTo>
                <a:lnTo>
                  <a:pt x="143" y="84"/>
                </a:lnTo>
                <a:lnTo>
                  <a:pt x="143" y="84"/>
                </a:lnTo>
                <a:lnTo>
                  <a:pt x="143" y="85"/>
                </a:lnTo>
                <a:lnTo>
                  <a:pt x="143" y="85"/>
                </a:lnTo>
                <a:lnTo>
                  <a:pt x="143" y="85"/>
                </a:lnTo>
                <a:lnTo>
                  <a:pt x="143" y="86"/>
                </a:lnTo>
                <a:lnTo>
                  <a:pt x="143" y="86"/>
                </a:lnTo>
                <a:lnTo>
                  <a:pt x="143" y="86"/>
                </a:lnTo>
                <a:lnTo>
                  <a:pt x="142" y="86"/>
                </a:lnTo>
                <a:lnTo>
                  <a:pt x="142" y="86"/>
                </a:lnTo>
                <a:lnTo>
                  <a:pt x="142" y="86"/>
                </a:lnTo>
                <a:lnTo>
                  <a:pt x="141" y="86"/>
                </a:lnTo>
                <a:lnTo>
                  <a:pt x="141" y="87"/>
                </a:lnTo>
                <a:lnTo>
                  <a:pt x="141" y="87"/>
                </a:lnTo>
                <a:lnTo>
                  <a:pt x="141" y="87"/>
                </a:lnTo>
                <a:lnTo>
                  <a:pt x="141" y="88"/>
                </a:lnTo>
                <a:lnTo>
                  <a:pt x="141" y="88"/>
                </a:lnTo>
                <a:lnTo>
                  <a:pt x="141" y="89"/>
                </a:lnTo>
                <a:lnTo>
                  <a:pt x="140" y="89"/>
                </a:lnTo>
                <a:lnTo>
                  <a:pt x="140" y="89"/>
                </a:lnTo>
                <a:lnTo>
                  <a:pt x="139" y="89"/>
                </a:lnTo>
                <a:lnTo>
                  <a:pt x="139" y="89"/>
                </a:lnTo>
                <a:lnTo>
                  <a:pt x="138" y="89"/>
                </a:lnTo>
                <a:lnTo>
                  <a:pt x="138" y="89"/>
                </a:lnTo>
                <a:lnTo>
                  <a:pt x="137" y="89"/>
                </a:lnTo>
                <a:lnTo>
                  <a:pt x="137" y="89"/>
                </a:lnTo>
                <a:lnTo>
                  <a:pt x="136" y="89"/>
                </a:lnTo>
                <a:lnTo>
                  <a:pt x="136" y="89"/>
                </a:lnTo>
                <a:lnTo>
                  <a:pt x="136" y="89"/>
                </a:lnTo>
                <a:lnTo>
                  <a:pt x="135" y="90"/>
                </a:lnTo>
                <a:lnTo>
                  <a:pt x="135" y="90"/>
                </a:lnTo>
                <a:lnTo>
                  <a:pt x="135" y="90"/>
                </a:lnTo>
                <a:lnTo>
                  <a:pt x="135" y="91"/>
                </a:lnTo>
                <a:lnTo>
                  <a:pt x="135" y="91"/>
                </a:lnTo>
                <a:lnTo>
                  <a:pt x="134" y="91"/>
                </a:lnTo>
                <a:lnTo>
                  <a:pt x="134" y="90"/>
                </a:lnTo>
                <a:lnTo>
                  <a:pt x="134" y="90"/>
                </a:lnTo>
                <a:lnTo>
                  <a:pt x="133" y="90"/>
                </a:lnTo>
                <a:lnTo>
                  <a:pt x="133" y="90"/>
                </a:lnTo>
                <a:lnTo>
                  <a:pt x="133" y="90"/>
                </a:lnTo>
                <a:lnTo>
                  <a:pt x="132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2"/>
                </a:lnTo>
                <a:lnTo>
                  <a:pt x="132" y="93"/>
                </a:lnTo>
                <a:lnTo>
                  <a:pt x="132" y="93"/>
                </a:lnTo>
                <a:lnTo>
                  <a:pt x="133" y="94"/>
                </a:lnTo>
                <a:lnTo>
                  <a:pt x="133" y="95"/>
                </a:lnTo>
                <a:lnTo>
                  <a:pt x="133" y="95"/>
                </a:lnTo>
                <a:lnTo>
                  <a:pt x="133" y="95"/>
                </a:lnTo>
                <a:lnTo>
                  <a:pt x="133" y="96"/>
                </a:lnTo>
                <a:lnTo>
                  <a:pt x="133" y="96"/>
                </a:lnTo>
                <a:lnTo>
                  <a:pt x="133" y="97"/>
                </a:lnTo>
                <a:lnTo>
                  <a:pt x="133" y="97"/>
                </a:lnTo>
                <a:lnTo>
                  <a:pt x="133" y="98"/>
                </a:lnTo>
                <a:lnTo>
                  <a:pt x="133" y="98"/>
                </a:lnTo>
                <a:lnTo>
                  <a:pt x="134" y="99"/>
                </a:lnTo>
                <a:lnTo>
                  <a:pt x="135" y="99"/>
                </a:lnTo>
                <a:lnTo>
                  <a:pt x="135" y="99"/>
                </a:lnTo>
                <a:lnTo>
                  <a:pt x="136" y="99"/>
                </a:lnTo>
                <a:lnTo>
                  <a:pt x="136" y="99"/>
                </a:lnTo>
                <a:lnTo>
                  <a:pt x="136" y="99"/>
                </a:lnTo>
                <a:lnTo>
                  <a:pt x="136" y="100"/>
                </a:lnTo>
                <a:lnTo>
                  <a:pt x="136" y="100"/>
                </a:lnTo>
                <a:lnTo>
                  <a:pt x="135" y="100"/>
                </a:lnTo>
                <a:lnTo>
                  <a:pt x="135" y="101"/>
                </a:lnTo>
                <a:lnTo>
                  <a:pt x="135" y="101"/>
                </a:lnTo>
                <a:lnTo>
                  <a:pt x="134" y="101"/>
                </a:lnTo>
                <a:lnTo>
                  <a:pt x="134" y="101"/>
                </a:lnTo>
                <a:lnTo>
                  <a:pt x="133" y="101"/>
                </a:lnTo>
                <a:lnTo>
                  <a:pt x="133" y="101"/>
                </a:lnTo>
                <a:lnTo>
                  <a:pt x="132" y="102"/>
                </a:lnTo>
                <a:lnTo>
                  <a:pt x="132" y="102"/>
                </a:lnTo>
                <a:lnTo>
                  <a:pt x="131" y="102"/>
                </a:lnTo>
                <a:lnTo>
                  <a:pt x="131" y="102"/>
                </a:lnTo>
                <a:lnTo>
                  <a:pt x="130" y="102"/>
                </a:lnTo>
                <a:lnTo>
                  <a:pt x="130" y="102"/>
                </a:lnTo>
                <a:lnTo>
                  <a:pt x="129" y="102"/>
                </a:lnTo>
                <a:lnTo>
                  <a:pt x="129" y="103"/>
                </a:lnTo>
                <a:lnTo>
                  <a:pt x="128" y="103"/>
                </a:lnTo>
                <a:lnTo>
                  <a:pt x="127" y="103"/>
                </a:lnTo>
                <a:lnTo>
                  <a:pt x="127" y="103"/>
                </a:lnTo>
                <a:lnTo>
                  <a:pt x="127" y="103"/>
                </a:lnTo>
                <a:lnTo>
                  <a:pt x="126" y="103"/>
                </a:lnTo>
                <a:lnTo>
                  <a:pt x="126" y="103"/>
                </a:lnTo>
                <a:lnTo>
                  <a:pt x="125" y="103"/>
                </a:lnTo>
                <a:lnTo>
                  <a:pt x="125" y="103"/>
                </a:lnTo>
                <a:lnTo>
                  <a:pt x="125" y="103"/>
                </a:lnTo>
                <a:lnTo>
                  <a:pt x="124" y="103"/>
                </a:lnTo>
                <a:lnTo>
                  <a:pt x="124" y="103"/>
                </a:lnTo>
                <a:lnTo>
                  <a:pt x="123" y="103"/>
                </a:lnTo>
                <a:lnTo>
                  <a:pt x="123" y="103"/>
                </a:lnTo>
                <a:lnTo>
                  <a:pt x="122" y="103"/>
                </a:lnTo>
                <a:lnTo>
                  <a:pt x="122" y="103"/>
                </a:lnTo>
                <a:lnTo>
                  <a:pt x="122" y="103"/>
                </a:lnTo>
                <a:lnTo>
                  <a:pt x="121" y="103"/>
                </a:lnTo>
                <a:lnTo>
                  <a:pt x="121" y="103"/>
                </a:lnTo>
                <a:lnTo>
                  <a:pt x="120" y="103"/>
                </a:lnTo>
                <a:lnTo>
                  <a:pt x="119" y="103"/>
                </a:lnTo>
                <a:lnTo>
                  <a:pt x="119" y="104"/>
                </a:lnTo>
                <a:lnTo>
                  <a:pt x="119" y="104"/>
                </a:lnTo>
                <a:lnTo>
                  <a:pt x="118" y="104"/>
                </a:lnTo>
                <a:lnTo>
                  <a:pt x="118" y="105"/>
                </a:lnTo>
                <a:lnTo>
                  <a:pt x="118" y="105"/>
                </a:lnTo>
                <a:lnTo>
                  <a:pt x="117" y="105"/>
                </a:lnTo>
                <a:lnTo>
                  <a:pt x="117" y="105"/>
                </a:lnTo>
                <a:lnTo>
                  <a:pt x="116" y="106"/>
                </a:lnTo>
                <a:lnTo>
                  <a:pt x="116" y="106"/>
                </a:lnTo>
                <a:lnTo>
                  <a:pt x="115" y="106"/>
                </a:lnTo>
                <a:lnTo>
                  <a:pt x="115" y="106"/>
                </a:lnTo>
                <a:lnTo>
                  <a:pt x="114" y="106"/>
                </a:lnTo>
                <a:lnTo>
                  <a:pt x="114" y="107"/>
                </a:lnTo>
                <a:lnTo>
                  <a:pt x="114" y="107"/>
                </a:lnTo>
                <a:lnTo>
                  <a:pt x="114" y="107"/>
                </a:lnTo>
                <a:lnTo>
                  <a:pt x="114" y="107"/>
                </a:lnTo>
                <a:lnTo>
                  <a:pt x="114" y="108"/>
                </a:lnTo>
                <a:lnTo>
                  <a:pt x="114" y="108"/>
                </a:lnTo>
                <a:lnTo>
                  <a:pt x="114" y="109"/>
                </a:lnTo>
                <a:lnTo>
                  <a:pt x="114" y="109"/>
                </a:lnTo>
                <a:lnTo>
                  <a:pt x="113" y="110"/>
                </a:lnTo>
                <a:lnTo>
                  <a:pt x="113" y="110"/>
                </a:lnTo>
                <a:lnTo>
                  <a:pt x="112" y="111"/>
                </a:lnTo>
                <a:lnTo>
                  <a:pt x="111" y="110"/>
                </a:lnTo>
                <a:lnTo>
                  <a:pt x="110" y="110"/>
                </a:lnTo>
                <a:lnTo>
                  <a:pt x="110" y="110"/>
                </a:lnTo>
                <a:lnTo>
                  <a:pt x="109" y="111"/>
                </a:lnTo>
                <a:lnTo>
                  <a:pt x="108" y="111"/>
                </a:lnTo>
                <a:lnTo>
                  <a:pt x="108" y="111"/>
                </a:lnTo>
                <a:lnTo>
                  <a:pt x="107" y="112"/>
                </a:lnTo>
                <a:lnTo>
                  <a:pt x="107" y="113"/>
                </a:lnTo>
                <a:lnTo>
                  <a:pt x="106" y="113"/>
                </a:lnTo>
                <a:lnTo>
                  <a:pt x="106" y="113"/>
                </a:lnTo>
                <a:lnTo>
                  <a:pt x="105" y="114"/>
                </a:lnTo>
                <a:lnTo>
                  <a:pt x="104" y="115"/>
                </a:lnTo>
                <a:lnTo>
                  <a:pt x="103" y="115"/>
                </a:lnTo>
                <a:lnTo>
                  <a:pt x="103" y="115"/>
                </a:lnTo>
                <a:lnTo>
                  <a:pt x="102" y="115"/>
                </a:lnTo>
                <a:lnTo>
                  <a:pt x="102" y="115"/>
                </a:lnTo>
                <a:lnTo>
                  <a:pt x="101" y="115"/>
                </a:lnTo>
                <a:lnTo>
                  <a:pt x="101" y="115"/>
                </a:lnTo>
                <a:lnTo>
                  <a:pt x="100" y="115"/>
                </a:lnTo>
                <a:lnTo>
                  <a:pt x="99" y="115"/>
                </a:lnTo>
                <a:lnTo>
                  <a:pt x="98" y="115"/>
                </a:lnTo>
                <a:lnTo>
                  <a:pt x="98" y="115"/>
                </a:lnTo>
                <a:lnTo>
                  <a:pt x="97" y="115"/>
                </a:lnTo>
                <a:lnTo>
                  <a:pt x="96" y="116"/>
                </a:lnTo>
                <a:lnTo>
                  <a:pt x="96" y="115"/>
                </a:lnTo>
                <a:lnTo>
                  <a:pt x="95" y="116"/>
                </a:lnTo>
                <a:lnTo>
                  <a:pt x="95" y="115"/>
                </a:lnTo>
                <a:lnTo>
                  <a:pt x="95" y="115"/>
                </a:lnTo>
                <a:lnTo>
                  <a:pt x="94" y="115"/>
                </a:lnTo>
                <a:lnTo>
                  <a:pt x="94" y="115"/>
                </a:lnTo>
                <a:lnTo>
                  <a:pt x="93" y="116"/>
                </a:lnTo>
                <a:lnTo>
                  <a:pt x="93" y="116"/>
                </a:lnTo>
                <a:lnTo>
                  <a:pt x="92" y="116"/>
                </a:lnTo>
                <a:lnTo>
                  <a:pt x="92" y="115"/>
                </a:lnTo>
                <a:lnTo>
                  <a:pt x="91" y="115"/>
                </a:lnTo>
                <a:lnTo>
                  <a:pt x="91" y="115"/>
                </a:lnTo>
                <a:lnTo>
                  <a:pt x="90" y="116"/>
                </a:lnTo>
                <a:lnTo>
                  <a:pt x="90" y="116"/>
                </a:lnTo>
                <a:lnTo>
                  <a:pt x="89" y="116"/>
                </a:lnTo>
                <a:lnTo>
                  <a:pt x="89" y="116"/>
                </a:lnTo>
                <a:lnTo>
                  <a:pt x="89" y="116"/>
                </a:lnTo>
                <a:lnTo>
                  <a:pt x="88" y="116"/>
                </a:lnTo>
                <a:lnTo>
                  <a:pt x="88" y="116"/>
                </a:lnTo>
                <a:lnTo>
                  <a:pt x="87" y="116"/>
                </a:lnTo>
                <a:lnTo>
                  <a:pt x="87" y="116"/>
                </a:lnTo>
                <a:lnTo>
                  <a:pt x="86" y="116"/>
                </a:lnTo>
                <a:lnTo>
                  <a:pt x="86" y="116"/>
                </a:lnTo>
                <a:lnTo>
                  <a:pt x="85" y="116"/>
                </a:lnTo>
                <a:lnTo>
                  <a:pt x="85" y="115"/>
                </a:lnTo>
                <a:lnTo>
                  <a:pt x="85" y="116"/>
                </a:lnTo>
                <a:lnTo>
                  <a:pt x="84" y="116"/>
                </a:lnTo>
                <a:lnTo>
                  <a:pt x="84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8"/>
                </a:lnTo>
                <a:lnTo>
                  <a:pt x="82" y="118"/>
                </a:lnTo>
                <a:lnTo>
                  <a:pt x="82" y="119"/>
                </a:lnTo>
                <a:lnTo>
                  <a:pt x="81" y="119"/>
                </a:lnTo>
                <a:lnTo>
                  <a:pt x="81" y="119"/>
                </a:lnTo>
                <a:lnTo>
                  <a:pt x="81" y="120"/>
                </a:lnTo>
                <a:lnTo>
                  <a:pt x="81" y="120"/>
                </a:lnTo>
                <a:lnTo>
                  <a:pt x="80" y="120"/>
                </a:lnTo>
                <a:lnTo>
                  <a:pt x="80" y="121"/>
                </a:lnTo>
                <a:lnTo>
                  <a:pt x="80" y="121"/>
                </a:lnTo>
                <a:lnTo>
                  <a:pt x="79" y="121"/>
                </a:lnTo>
                <a:lnTo>
                  <a:pt x="79" y="121"/>
                </a:lnTo>
                <a:lnTo>
                  <a:pt x="78" y="121"/>
                </a:lnTo>
                <a:lnTo>
                  <a:pt x="78" y="122"/>
                </a:lnTo>
                <a:lnTo>
                  <a:pt x="77" y="122"/>
                </a:lnTo>
                <a:lnTo>
                  <a:pt x="77" y="122"/>
                </a:lnTo>
                <a:lnTo>
                  <a:pt x="77" y="122"/>
                </a:lnTo>
                <a:lnTo>
                  <a:pt x="77" y="123"/>
                </a:lnTo>
                <a:lnTo>
                  <a:pt x="77" y="123"/>
                </a:lnTo>
                <a:lnTo>
                  <a:pt x="77" y="124"/>
                </a:lnTo>
                <a:lnTo>
                  <a:pt x="77" y="124"/>
                </a:lnTo>
                <a:lnTo>
                  <a:pt x="77" y="125"/>
                </a:lnTo>
                <a:lnTo>
                  <a:pt x="77" y="125"/>
                </a:lnTo>
                <a:lnTo>
                  <a:pt x="77" y="126"/>
                </a:lnTo>
                <a:lnTo>
                  <a:pt x="77" y="126"/>
                </a:lnTo>
                <a:lnTo>
                  <a:pt x="77" y="127"/>
                </a:lnTo>
                <a:lnTo>
                  <a:pt x="77" y="127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8" y="129"/>
                </a:lnTo>
                <a:lnTo>
                  <a:pt x="78" y="130"/>
                </a:lnTo>
                <a:lnTo>
                  <a:pt x="77" y="131"/>
                </a:lnTo>
                <a:lnTo>
                  <a:pt x="77" y="132"/>
                </a:lnTo>
                <a:lnTo>
                  <a:pt x="76" y="133"/>
                </a:lnTo>
                <a:lnTo>
                  <a:pt x="75" y="134"/>
                </a:lnTo>
                <a:lnTo>
                  <a:pt x="74" y="135"/>
                </a:lnTo>
                <a:lnTo>
                  <a:pt x="73" y="136"/>
                </a:lnTo>
                <a:lnTo>
                  <a:pt x="73" y="136"/>
                </a:lnTo>
                <a:lnTo>
                  <a:pt x="73" y="137"/>
                </a:lnTo>
                <a:lnTo>
                  <a:pt x="73" y="137"/>
                </a:lnTo>
                <a:lnTo>
                  <a:pt x="72" y="138"/>
                </a:lnTo>
                <a:lnTo>
                  <a:pt x="72" y="138"/>
                </a:lnTo>
                <a:lnTo>
                  <a:pt x="72" y="137"/>
                </a:lnTo>
                <a:lnTo>
                  <a:pt x="72" y="136"/>
                </a:lnTo>
                <a:lnTo>
                  <a:pt x="72" y="136"/>
                </a:lnTo>
                <a:lnTo>
                  <a:pt x="72" y="136"/>
                </a:lnTo>
                <a:lnTo>
                  <a:pt x="71" y="135"/>
                </a:lnTo>
                <a:lnTo>
                  <a:pt x="70" y="134"/>
                </a:lnTo>
                <a:lnTo>
                  <a:pt x="69" y="134"/>
                </a:lnTo>
                <a:lnTo>
                  <a:pt x="69" y="134"/>
                </a:lnTo>
                <a:lnTo>
                  <a:pt x="68" y="133"/>
                </a:lnTo>
                <a:lnTo>
                  <a:pt x="68" y="132"/>
                </a:lnTo>
                <a:lnTo>
                  <a:pt x="68" y="132"/>
                </a:lnTo>
                <a:lnTo>
                  <a:pt x="67" y="132"/>
                </a:lnTo>
                <a:lnTo>
                  <a:pt x="67" y="132"/>
                </a:lnTo>
                <a:lnTo>
                  <a:pt x="66" y="131"/>
                </a:lnTo>
                <a:lnTo>
                  <a:pt x="66" y="131"/>
                </a:lnTo>
                <a:lnTo>
                  <a:pt x="65" y="130"/>
                </a:lnTo>
                <a:lnTo>
                  <a:pt x="65" y="130"/>
                </a:lnTo>
                <a:lnTo>
                  <a:pt x="64" y="129"/>
                </a:lnTo>
                <a:lnTo>
                  <a:pt x="64" y="129"/>
                </a:lnTo>
                <a:lnTo>
                  <a:pt x="63" y="128"/>
                </a:lnTo>
                <a:lnTo>
                  <a:pt x="62" y="128"/>
                </a:lnTo>
                <a:lnTo>
                  <a:pt x="62" y="128"/>
                </a:lnTo>
                <a:lnTo>
                  <a:pt x="61" y="127"/>
                </a:lnTo>
                <a:lnTo>
                  <a:pt x="56" y="118"/>
                </a:lnTo>
                <a:lnTo>
                  <a:pt x="56" y="117"/>
                </a:lnTo>
                <a:lnTo>
                  <a:pt x="56" y="116"/>
                </a:lnTo>
                <a:lnTo>
                  <a:pt x="56" y="115"/>
                </a:lnTo>
                <a:lnTo>
                  <a:pt x="56" y="115"/>
                </a:lnTo>
                <a:lnTo>
                  <a:pt x="55" y="114"/>
                </a:lnTo>
                <a:lnTo>
                  <a:pt x="55" y="114"/>
                </a:lnTo>
                <a:lnTo>
                  <a:pt x="55" y="112"/>
                </a:lnTo>
                <a:lnTo>
                  <a:pt x="54" y="111"/>
                </a:lnTo>
                <a:lnTo>
                  <a:pt x="54" y="111"/>
                </a:lnTo>
                <a:lnTo>
                  <a:pt x="54" y="110"/>
                </a:lnTo>
                <a:lnTo>
                  <a:pt x="54" y="109"/>
                </a:lnTo>
                <a:lnTo>
                  <a:pt x="54" y="108"/>
                </a:lnTo>
                <a:lnTo>
                  <a:pt x="54" y="107"/>
                </a:lnTo>
                <a:lnTo>
                  <a:pt x="54" y="107"/>
                </a:lnTo>
                <a:lnTo>
                  <a:pt x="54" y="106"/>
                </a:lnTo>
                <a:lnTo>
                  <a:pt x="54" y="105"/>
                </a:lnTo>
                <a:lnTo>
                  <a:pt x="54" y="104"/>
                </a:lnTo>
                <a:lnTo>
                  <a:pt x="54" y="103"/>
                </a:lnTo>
                <a:lnTo>
                  <a:pt x="53" y="103"/>
                </a:lnTo>
                <a:lnTo>
                  <a:pt x="53" y="102"/>
                </a:lnTo>
                <a:lnTo>
                  <a:pt x="52" y="102"/>
                </a:lnTo>
                <a:lnTo>
                  <a:pt x="52" y="101"/>
                </a:lnTo>
                <a:lnTo>
                  <a:pt x="51" y="100"/>
                </a:lnTo>
                <a:lnTo>
                  <a:pt x="51" y="100"/>
                </a:lnTo>
                <a:lnTo>
                  <a:pt x="50" y="100"/>
                </a:lnTo>
                <a:lnTo>
                  <a:pt x="50" y="100"/>
                </a:lnTo>
                <a:lnTo>
                  <a:pt x="49" y="100"/>
                </a:lnTo>
                <a:lnTo>
                  <a:pt x="48" y="100"/>
                </a:lnTo>
                <a:lnTo>
                  <a:pt x="48" y="101"/>
                </a:lnTo>
                <a:lnTo>
                  <a:pt x="47" y="101"/>
                </a:lnTo>
                <a:lnTo>
                  <a:pt x="47" y="102"/>
                </a:lnTo>
                <a:lnTo>
                  <a:pt x="46" y="103"/>
                </a:lnTo>
                <a:lnTo>
                  <a:pt x="45" y="103"/>
                </a:lnTo>
                <a:lnTo>
                  <a:pt x="45" y="103"/>
                </a:lnTo>
                <a:lnTo>
                  <a:pt x="44" y="104"/>
                </a:lnTo>
                <a:lnTo>
                  <a:pt x="44" y="105"/>
                </a:lnTo>
                <a:lnTo>
                  <a:pt x="44" y="106"/>
                </a:lnTo>
                <a:lnTo>
                  <a:pt x="44" y="107"/>
                </a:lnTo>
                <a:lnTo>
                  <a:pt x="44" y="107"/>
                </a:lnTo>
                <a:lnTo>
                  <a:pt x="44" y="108"/>
                </a:lnTo>
                <a:lnTo>
                  <a:pt x="45" y="109"/>
                </a:lnTo>
                <a:lnTo>
                  <a:pt x="45" y="109"/>
                </a:lnTo>
                <a:lnTo>
                  <a:pt x="45" y="110"/>
                </a:lnTo>
                <a:lnTo>
                  <a:pt x="45" y="110"/>
                </a:lnTo>
                <a:lnTo>
                  <a:pt x="44" y="111"/>
                </a:lnTo>
                <a:lnTo>
                  <a:pt x="44" y="111"/>
                </a:lnTo>
                <a:lnTo>
                  <a:pt x="44" y="111"/>
                </a:lnTo>
                <a:lnTo>
                  <a:pt x="43" y="111"/>
                </a:lnTo>
                <a:lnTo>
                  <a:pt x="43" y="111"/>
                </a:lnTo>
                <a:lnTo>
                  <a:pt x="43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1"/>
                </a:lnTo>
                <a:lnTo>
                  <a:pt x="41" y="111"/>
                </a:lnTo>
                <a:lnTo>
                  <a:pt x="41" y="111"/>
                </a:lnTo>
                <a:lnTo>
                  <a:pt x="41" y="112"/>
                </a:lnTo>
                <a:lnTo>
                  <a:pt x="40" y="112"/>
                </a:lnTo>
                <a:lnTo>
                  <a:pt x="40" y="112"/>
                </a:lnTo>
                <a:lnTo>
                  <a:pt x="39" y="113"/>
                </a:lnTo>
                <a:lnTo>
                  <a:pt x="39" y="114"/>
                </a:lnTo>
                <a:lnTo>
                  <a:pt x="39" y="114"/>
                </a:lnTo>
                <a:lnTo>
                  <a:pt x="39" y="115"/>
                </a:lnTo>
                <a:lnTo>
                  <a:pt x="39" y="115"/>
                </a:lnTo>
                <a:lnTo>
                  <a:pt x="38" y="115"/>
                </a:lnTo>
                <a:lnTo>
                  <a:pt x="37" y="115"/>
                </a:lnTo>
                <a:lnTo>
                  <a:pt x="36" y="115"/>
                </a:lnTo>
                <a:lnTo>
                  <a:pt x="36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6"/>
                </a:lnTo>
                <a:lnTo>
                  <a:pt x="35" y="118"/>
                </a:lnTo>
                <a:lnTo>
                  <a:pt x="35" y="119"/>
                </a:lnTo>
                <a:lnTo>
                  <a:pt x="35" y="120"/>
                </a:lnTo>
                <a:lnTo>
                  <a:pt x="35" y="120"/>
                </a:lnTo>
                <a:lnTo>
                  <a:pt x="36" y="121"/>
                </a:lnTo>
                <a:lnTo>
                  <a:pt x="36" y="122"/>
                </a:lnTo>
                <a:lnTo>
                  <a:pt x="37" y="122"/>
                </a:lnTo>
                <a:lnTo>
                  <a:pt x="37" y="122"/>
                </a:lnTo>
                <a:lnTo>
                  <a:pt x="37" y="122"/>
                </a:lnTo>
                <a:lnTo>
                  <a:pt x="37" y="123"/>
                </a:lnTo>
                <a:lnTo>
                  <a:pt x="37" y="123"/>
                </a:lnTo>
                <a:lnTo>
                  <a:pt x="37" y="124"/>
                </a:lnTo>
                <a:lnTo>
                  <a:pt x="37" y="124"/>
                </a:lnTo>
                <a:lnTo>
                  <a:pt x="37" y="124"/>
                </a:lnTo>
                <a:lnTo>
                  <a:pt x="36" y="125"/>
                </a:lnTo>
                <a:lnTo>
                  <a:pt x="36" y="126"/>
                </a:lnTo>
                <a:lnTo>
                  <a:pt x="36" y="127"/>
                </a:lnTo>
                <a:lnTo>
                  <a:pt x="35" y="128"/>
                </a:lnTo>
                <a:lnTo>
                  <a:pt x="35" y="128"/>
                </a:lnTo>
                <a:lnTo>
                  <a:pt x="35" y="129"/>
                </a:lnTo>
                <a:lnTo>
                  <a:pt x="35" y="129"/>
                </a:lnTo>
                <a:lnTo>
                  <a:pt x="35" y="130"/>
                </a:lnTo>
                <a:lnTo>
                  <a:pt x="35" y="131"/>
                </a:lnTo>
                <a:lnTo>
                  <a:pt x="35" y="131"/>
                </a:lnTo>
                <a:lnTo>
                  <a:pt x="35" y="132"/>
                </a:lnTo>
                <a:lnTo>
                  <a:pt x="34" y="132"/>
                </a:lnTo>
                <a:lnTo>
                  <a:pt x="33" y="132"/>
                </a:lnTo>
                <a:lnTo>
                  <a:pt x="33" y="132"/>
                </a:lnTo>
                <a:lnTo>
                  <a:pt x="33" y="132"/>
                </a:lnTo>
                <a:lnTo>
                  <a:pt x="33" y="132"/>
                </a:lnTo>
                <a:lnTo>
                  <a:pt x="32" y="132"/>
                </a:lnTo>
                <a:lnTo>
                  <a:pt x="32" y="132"/>
                </a:lnTo>
                <a:lnTo>
                  <a:pt x="31" y="132"/>
                </a:lnTo>
                <a:lnTo>
                  <a:pt x="31" y="132"/>
                </a:lnTo>
                <a:lnTo>
                  <a:pt x="31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29" y="132"/>
                </a:lnTo>
                <a:lnTo>
                  <a:pt x="29" y="132"/>
                </a:lnTo>
                <a:lnTo>
                  <a:pt x="29" y="133"/>
                </a:lnTo>
                <a:lnTo>
                  <a:pt x="29" y="133"/>
                </a:lnTo>
                <a:lnTo>
                  <a:pt x="29" y="134"/>
                </a:lnTo>
                <a:lnTo>
                  <a:pt x="28" y="134"/>
                </a:lnTo>
                <a:lnTo>
                  <a:pt x="27" y="134"/>
                </a:lnTo>
                <a:lnTo>
                  <a:pt x="27" y="135"/>
                </a:lnTo>
                <a:lnTo>
                  <a:pt x="27" y="135"/>
                </a:lnTo>
                <a:lnTo>
                  <a:pt x="26" y="135"/>
                </a:lnTo>
                <a:lnTo>
                  <a:pt x="26" y="135"/>
                </a:lnTo>
                <a:lnTo>
                  <a:pt x="25" y="135"/>
                </a:lnTo>
                <a:lnTo>
                  <a:pt x="25" y="136"/>
                </a:lnTo>
                <a:lnTo>
                  <a:pt x="24" y="136"/>
                </a:lnTo>
                <a:lnTo>
                  <a:pt x="24" y="136"/>
                </a:lnTo>
                <a:lnTo>
                  <a:pt x="24" y="136"/>
                </a:lnTo>
                <a:lnTo>
                  <a:pt x="23" y="137"/>
                </a:lnTo>
                <a:lnTo>
                  <a:pt x="23" y="138"/>
                </a:lnTo>
                <a:lnTo>
                  <a:pt x="23" y="138"/>
                </a:lnTo>
                <a:lnTo>
                  <a:pt x="23" y="139"/>
                </a:lnTo>
                <a:lnTo>
                  <a:pt x="23" y="139"/>
                </a:lnTo>
                <a:lnTo>
                  <a:pt x="23" y="140"/>
                </a:lnTo>
                <a:lnTo>
                  <a:pt x="23" y="141"/>
                </a:lnTo>
                <a:lnTo>
                  <a:pt x="23" y="141"/>
                </a:lnTo>
                <a:lnTo>
                  <a:pt x="24" y="142"/>
                </a:lnTo>
                <a:lnTo>
                  <a:pt x="24" y="143"/>
                </a:lnTo>
                <a:lnTo>
                  <a:pt x="25" y="143"/>
                </a:lnTo>
                <a:lnTo>
                  <a:pt x="25" y="143"/>
                </a:lnTo>
                <a:lnTo>
                  <a:pt x="26" y="143"/>
                </a:lnTo>
                <a:lnTo>
                  <a:pt x="26" y="143"/>
                </a:lnTo>
                <a:lnTo>
                  <a:pt x="27" y="143"/>
                </a:lnTo>
                <a:lnTo>
                  <a:pt x="27" y="144"/>
                </a:lnTo>
                <a:lnTo>
                  <a:pt x="27" y="145"/>
                </a:lnTo>
                <a:lnTo>
                  <a:pt x="27" y="145"/>
                </a:lnTo>
                <a:lnTo>
                  <a:pt x="27" y="145"/>
                </a:lnTo>
                <a:lnTo>
                  <a:pt x="27" y="145"/>
                </a:lnTo>
                <a:lnTo>
                  <a:pt x="27" y="146"/>
                </a:lnTo>
                <a:lnTo>
                  <a:pt x="28" y="146"/>
                </a:lnTo>
                <a:lnTo>
                  <a:pt x="29" y="146"/>
                </a:lnTo>
                <a:lnTo>
                  <a:pt x="29" y="146"/>
                </a:lnTo>
                <a:lnTo>
                  <a:pt x="30" y="146"/>
                </a:lnTo>
                <a:lnTo>
                  <a:pt x="30" y="147"/>
                </a:lnTo>
                <a:lnTo>
                  <a:pt x="31" y="147"/>
                </a:lnTo>
                <a:lnTo>
                  <a:pt x="31" y="147"/>
                </a:lnTo>
                <a:lnTo>
                  <a:pt x="31" y="148"/>
                </a:lnTo>
                <a:lnTo>
                  <a:pt x="31" y="148"/>
                </a:lnTo>
                <a:lnTo>
                  <a:pt x="31" y="149"/>
                </a:lnTo>
                <a:lnTo>
                  <a:pt x="31" y="149"/>
                </a:lnTo>
                <a:lnTo>
                  <a:pt x="31" y="150"/>
                </a:lnTo>
                <a:lnTo>
                  <a:pt x="31" y="150"/>
                </a:lnTo>
                <a:lnTo>
                  <a:pt x="31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3"/>
                </a:lnTo>
                <a:lnTo>
                  <a:pt x="31" y="153"/>
                </a:lnTo>
                <a:lnTo>
                  <a:pt x="31" y="153"/>
                </a:lnTo>
                <a:lnTo>
                  <a:pt x="31" y="154"/>
                </a:lnTo>
                <a:lnTo>
                  <a:pt x="30" y="154"/>
                </a:lnTo>
                <a:lnTo>
                  <a:pt x="30" y="154"/>
                </a:lnTo>
                <a:lnTo>
                  <a:pt x="29" y="154"/>
                </a:lnTo>
                <a:lnTo>
                  <a:pt x="29" y="155"/>
                </a:lnTo>
                <a:lnTo>
                  <a:pt x="29" y="155"/>
                </a:lnTo>
                <a:lnTo>
                  <a:pt x="29" y="155"/>
                </a:lnTo>
                <a:lnTo>
                  <a:pt x="29" y="156"/>
                </a:lnTo>
                <a:lnTo>
                  <a:pt x="29" y="157"/>
                </a:lnTo>
                <a:lnTo>
                  <a:pt x="29" y="157"/>
                </a:lnTo>
                <a:lnTo>
                  <a:pt x="29" y="157"/>
                </a:lnTo>
                <a:lnTo>
                  <a:pt x="28" y="158"/>
                </a:lnTo>
                <a:lnTo>
                  <a:pt x="28" y="158"/>
                </a:lnTo>
                <a:lnTo>
                  <a:pt x="28" y="159"/>
                </a:lnTo>
                <a:lnTo>
                  <a:pt x="28" y="159"/>
                </a:lnTo>
                <a:lnTo>
                  <a:pt x="28" y="160"/>
                </a:lnTo>
                <a:lnTo>
                  <a:pt x="28" y="160"/>
                </a:lnTo>
                <a:lnTo>
                  <a:pt x="28" y="161"/>
                </a:lnTo>
                <a:lnTo>
                  <a:pt x="28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63"/>
                </a:lnTo>
                <a:lnTo>
                  <a:pt x="26" y="163"/>
                </a:lnTo>
                <a:lnTo>
                  <a:pt x="26" y="164"/>
                </a:lnTo>
                <a:lnTo>
                  <a:pt x="25" y="164"/>
                </a:lnTo>
                <a:lnTo>
                  <a:pt x="25" y="164"/>
                </a:lnTo>
                <a:lnTo>
                  <a:pt x="24" y="164"/>
                </a:lnTo>
                <a:lnTo>
                  <a:pt x="24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2"/>
                </a:lnTo>
                <a:lnTo>
                  <a:pt x="23" y="162"/>
                </a:lnTo>
                <a:lnTo>
                  <a:pt x="22" y="162"/>
                </a:lnTo>
                <a:lnTo>
                  <a:pt x="22" y="162"/>
                </a:lnTo>
                <a:lnTo>
                  <a:pt x="21" y="162"/>
                </a:lnTo>
                <a:lnTo>
                  <a:pt x="21" y="162"/>
                </a:lnTo>
                <a:lnTo>
                  <a:pt x="20" y="162"/>
                </a:lnTo>
                <a:lnTo>
                  <a:pt x="20" y="162"/>
                </a:lnTo>
                <a:lnTo>
                  <a:pt x="19" y="162"/>
                </a:lnTo>
                <a:lnTo>
                  <a:pt x="19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7" y="161"/>
                </a:lnTo>
                <a:lnTo>
                  <a:pt x="17" y="161"/>
                </a:lnTo>
                <a:lnTo>
                  <a:pt x="16" y="161"/>
                </a:lnTo>
                <a:lnTo>
                  <a:pt x="16" y="160"/>
                </a:lnTo>
                <a:lnTo>
                  <a:pt x="15" y="160"/>
                </a:lnTo>
                <a:lnTo>
                  <a:pt x="15" y="160"/>
                </a:lnTo>
                <a:lnTo>
                  <a:pt x="15" y="160"/>
                </a:lnTo>
                <a:lnTo>
                  <a:pt x="14" y="160"/>
                </a:lnTo>
                <a:lnTo>
                  <a:pt x="14" y="160"/>
                </a:lnTo>
                <a:lnTo>
                  <a:pt x="14" y="160"/>
                </a:lnTo>
                <a:lnTo>
                  <a:pt x="13" y="160"/>
                </a:lnTo>
                <a:lnTo>
                  <a:pt x="12" y="160"/>
                </a:lnTo>
                <a:lnTo>
                  <a:pt x="12" y="160"/>
                </a:lnTo>
                <a:lnTo>
                  <a:pt x="12" y="160"/>
                </a:lnTo>
                <a:lnTo>
                  <a:pt x="12" y="161"/>
                </a:lnTo>
                <a:lnTo>
                  <a:pt x="12" y="161"/>
                </a:lnTo>
                <a:lnTo>
                  <a:pt x="11" y="161"/>
                </a:lnTo>
                <a:lnTo>
                  <a:pt x="11" y="162"/>
                </a:lnTo>
                <a:lnTo>
                  <a:pt x="11" y="162"/>
                </a:lnTo>
                <a:lnTo>
                  <a:pt x="10" y="163"/>
                </a:lnTo>
                <a:lnTo>
                  <a:pt x="10" y="163"/>
                </a:lnTo>
                <a:lnTo>
                  <a:pt x="10" y="164"/>
                </a:lnTo>
                <a:lnTo>
                  <a:pt x="10" y="164"/>
                </a:lnTo>
                <a:lnTo>
                  <a:pt x="10" y="165"/>
                </a:lnTo>
                <a:lnTo>
                  <a:pt x="10" y="165"/>
                </a:lnTo>
                <a:lnTo>
                  <a:pt x="9" y="165"/>
                </a:lnTo>
                <a:lnTo>
                  <a:pt x="9" y="165"/>
                </a:lnTo>
                <a:lnTo>
                  <a:pt x="8" y="165"/>
                </a:lnTo>
                <a:lnTo>
                  <a:pt x="8" y="165"/>
                </a:lnTo>
                <a:lnTo>
                  <a:pt x="8" y="164"/>
                </a:lnTo>
                <a:lnTo>
                  <a:pt x="7" y="163"/>
                </a:lnTo>
                <a:lnTo>
                  <a:pt x="6" y="163"/>
                </a:lnTo>
                <a:lnTo>
                  <a:pt x="6" y="162"/>
                </a:lnTo>
                <a:lnTo>
                  <a:pt x="6" y="162"/>
                </a:lnTo>
                <a:lnTo>
                  <a:pt x="6" y="161"/>
                </a:lnTo>
                <a:lnTo>
                  <a:pt x="5" y="161"/>
                </a:lnTo>
                <a:lnTo>
                  <a:pt x="5" y="161"/>
                </a:lnTo>
                <a:lnTo>
                  <a:pt x="4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2" y="161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59"/>
                </a:lnTo>
                <a:lnTo>
                  <a:pt x="1" y="159"/>
                </a:lnTo>
                <a:lnTo>
                  <a:pt x="1" y="159"/>
                </a:lnTo>
                <a:lnTo>
                  <a:pt x="1" y="158"/>
                </a:lnTo>
                <a:lnTo>
                  <a:pt x="1" y="158"/>
                </a:lnTo>
                <a:lnTo>
                  <a:pt x="1" y="157"/>
                </a:lnTo>
                <a:lnTo>
                  <a:pt x="1" y="157"/>
                </a:lnTo>
                <a:lnTo>
                  <a:pt x="1" y="157"/>
                </a:lnTo>
                <a:lnTo>
                  <a:pt x="1" y="156"/>
                </a:lnTo>
                <a:lnTo>
                  <a:pt x="1" y="156"/>
                </a:lnTo>
                <a:lnTo>
                  <a:pt x="1" y="155"/>
                </a:lnTo>
                <a:lnTo>
                  <a:pt x="1" y="155"/>
                </a:lnTo>
                <a:lnTo>
                  <a:pt x="0" y="155"/>
                </a:lnTo>
                <a:lnTo>
                  <a:pt x="0" y="154"/>
                </a:lnTo>
                <a:lnTo>
                  <a:pt x="0" y="154"/>
                </a:lnTo>
                <a:lnTo>
                  <a:pt x="1" y="154"/>
                </a:lnTo>
                <a:lnTo>
                  <a:pt x="1" y="153"/>
                </a:lnTo>
                <a:lnTo>
                  <a:pt x="1" y="153"/>
                </a:lnTo>
                <a:lnTo>
                  <a:pt x="2" y="152"/>
                </a:lnTo>
                <a:lnTo>
                  <a:pt x="2" y="152"/>
                </a:lnTo>
                <a:lnTo>
                  <a:pt x="3" y="151"/>
                </a:lnTo>
                <a:lnTo>
                  <a:pt x="3" y="150"/>
                </a:lnTo>
                <a:lnTo>
                  <a:pt x="4" y="149"/>
                </a:lnTo>
                <a:lnTo>
                  <a:pt x="3" y="147"/>
                </a:lnTo>
                <a:lnTo>
                  <a:pt x="4" y="146"/>
                </a:lnTo>
                <a:lnTo>
                  <a:pt x="5" y="143"/>
                </a:lnTo>
                <a:lnTo>
                  <a:pt x="5" y="141"/>
                </a:lnTo>
                <a:lnTo>
                  <a:pt x="6" y="141"/>
                </a:lnTo>
                <a:lnTo>
                  <a:pt x="6" y="140"/>
                </a:lnTo>
                <a:lnTo>
                  <a:pt x="6" y="140"/>
                </a:lnTo>
                <a:lnTo>
                  <a:pt x="6" y="139"/>
                </a:lnTo>
                <a:lnTo>
                  <a:pt x="6" y="138"/>
                </a:lnTo>
                <a:lnTo>
                  <a:pt x="6" y="137"/>
                </a:lnTo>
                <a:lnTo>
                  <a:pt x="6" y="137"/>
                </a:lnTo>
                <a:lnTo>
                  <a:pt x="6" y="136"/>
                </a:lnTo>
                <a:lnTo>
                  <a:pt x="6" y="136"/>
                </a:lnTo>
                <a:lnTo>
                  <a:pt x="6" y="134"/>
                </a:lnTo>
                <a:lnTo>
                  <a:pt x="6" y="133"/>
                </a:lnTo>
                <a:lnTo>
                  <a:pt x="6" y="132"/>
                </a:lnTo>
                <a:lnTo>
                  <a:pt x="6" y="132"/>
                </a:lnTo>
                <a:lnTo>
                  <a:pt x="5" y="132"/>
                </a:lnTo>
                <a:lnTo>
                  <a:pt x="1" y="130"/>
                </a:lnTo>
                <a:lnTo>
                  <a:pt x="1" y="129"/>
                </a:lnTo>
                <a:lnTo>
                  <a:pt x="0" y="129"/>
                </a:lnTo>
                <a:lnTo>
                  <a:pt x="0" y="128"/>
                </a:lnTo>
                <a:lnTo>
                  <a:pt x="0" y="128"/>
                </a:lnTo>
                <a:lnTo>
                  <a:pt x="1" y="128"/>
                </a:lnTo>
                <a:lnTo>
                  <a:pt x="1" y="127"/>
                </a:lnTo>
                <a:lnTo>
                  <a:pt x="2" y="127"/>
                </a:lnTo>
                <a:lnTo>
                  <a:pt x="2" y="126"/>
                </a:lnTo>
                <a:lnTo>
                  <a:pt x="2" y="126"/>
                </a:lnTo>
                <a:lnTo>
                  <a:pt x="3" y="125"/>
                </a:lnTo>
                <a:lnTo>
                  <a:pt x="3" y="125"/>
                </a:lnTo>
                <a:lnTo>
                  <a:pt x="4" y="125"/>
                </a:lnTo>
                <a:lnTo>
                  <a:pt x="5" y="125"/>
                </a:lnTo>
                <a:lnTo>
                  <a:pt x="5" y="125"/>
                </a:lnTo>
                <a:lnTo>
                  <a:pt x="6" y="125"/>
                </a:lnTo>
                <a:lnTo>
                  <a:pt x="6" y="124"/>
                </a:lnTo>
                <a:lnTo>
                  <a:pt x="6" y="124"/>
                </a:lnTo>
                <a:lnTo>
                  <a:pt x="6" y="124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1"/>
                </a:lnTo>
                <a:lnTo>
                  <a:pt x="6" y="120"/>
                </a:lnTo>
                <a:lnTo>
                  <a:pt x="6" y="120"/>
                </a:lnTo>
                <a:lnTo>
                  <a:pt x="6" y="119"/>
                </a:lnTo>
                <a:lnTo>
                  <a:pt x="6" y="119"/>
                </a:lnTo>
                <a:lnTo>
                  <a:pt x="6" y="119"/>
                </a:lnTo>
                <a:lnTo>
                  <a:pt x="5" y="120"/>
                </a:lnTo>
                <a:lnTo>
                  <a:pt x="4" y="120"/>
                </a:lnTo>
                <a:lnTo>
                  <a:pt x="4" y="120"/>
                </a:lnTo>
                <a:lnTo>
                  <a:pt x="3" y="120"/>
                </a:lnTo>
                <a:lnTo>
                  <a:pt x="2" y="120"/>
                </a:lnTo>
                <a:lnTo>
                  <a:pt x="1" y="119"/>
                </a:lnTo>
                <a:lnTo>
                  <a:pt x="1" y="119"/>
                </a:lnTo>
                <a:lnTo>
                  <a:pt x="1" y="118"/>
                </a:lnTo>
                <a:lnTo>
                  <a:pt x="0" y="117"/>
                </a:lnTo>
                <a:lnTo>
                  <a:pt x="0" y="117"/>
                </a:lnTo>
                <a:lnTo>
                  <a:pt x="1" y="116"/>
                </a:lnTo>
                <a:lnTo>
                  <a:pt x="1" y="115"/>
                </a:lnTo>
                <a:lnTo>
                  <a:pt x="1" y="115"/>
                </a:lnTo>
                <a:lnTo>
                  <a:pt x="2" y="114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3" y="113"/>
                </a:lnTo>
                <a:lnTo>
                  <a:pt x="4" y="112"/>
                </a:lnTo>
                <a:lnTo>
                  <a:pt x="4" y="112"/>
                </a:lnTo>
                <a:lnTo>
                  <a:pt x="5" y="113"/>
                </a:lnTo>
                <a:lnTo>
                  <a:pt x="6" y="113"/>
                </a:lnTo>
                <a:lnTo>
                  <a:pt x="6" y="114"/>
                </a:lnTo>
                <a:lnTo>
                  <a:pt x="7" y="114"/>
                </a:lnTo>
                <a:lnTo>
                  <a:pt x="9" y="115"/>
                </a:lnTo>
                <a:lnTo>
                  <a:pt x="13" y="118"/>
                </a:lnTo>
                <a:lnTo>
                  <a:pt x="14" y="119"/>
                </a:lnTo>
                <a:lnTo>
                  <a:pt x="15" y="120"/>
                </a:lnTo>
                <a:lnTo>
                  <a:pt x="15" y="120"/>
                </a:lnTo>
                <a:lnTo>
                  <a:pt x="16" y="120"/>
                </a:lnTo>
                <a:lnTo>
                  <a:pt x="16" y="119"/>
                </a:lnTo>
                <a:lnTo>
                  <a:pt x="16" y="119"/>
                </a:lnTo>
                <a:lnTo>
                  <a:pt x="16" y="118"/>
                </a:lnTo>
                <a:lnTo>
                  <a:pt x="16" y="118"/>
                </a:lnTo>
                <a:lnTo>
                  <a:pt x="17" y="117"/>
                </a:lnTo>
                <a:lnTo>
                  <a:pt x="17" y="117"/>
                </a:lnTo>
                <a:lnTo>
                  <a:pt x="17" y="117"/>
                </a:lnTo>
                <a:lnTo>
                  <a:pt x="18" y="117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9" y="116"/>
                </a:lnTo>
                <a:lnTo>
                  <a:pt x="19" y="115"/>
                </a:lnTo>
                <a:lnTo>
                  <a:pt x="20" y="115"/>
                </a:lnTo>
                <a:lnTo>
                  <a:pt x="20" y="115"/>
                </a:lnTo>
                <a:lnTo>
                  <a:pt x="20" y="114"/>
                </a:lnTo>
                <a:lnTo>
                  <a:pt x="21" y="114"/>
                </a:lnTo>
                <a:lnTo>
                  <a:pt x="20" y="113"/>
                </a:lnTo>
                <a:lnTo>
                  <a:pt x="20" y="113"/>
                </a:lnTo>
                <a:lnTo>
                  <a:pt x="20" y="113"/>
                </a:lnTo>
                <a:lnTo>
                  <a:pt x="19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2"/>
                </a:lnTo>
                <a:lnTo>
                  <a:pt x="18" y="112"/>
                </a:lnTo>
                <a:lnTo>
                  <a:pt x="17" y="111"/>
                </a:lnTo>
                <a:lnTo>
                  <a:pt x="17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9" y="111"/>
                </a:lnTo>
                <a:lnTo>
                  <a:pt x="20" y="111"/>
                </a:lnTo>
                <a:lnTo>
                  <a:pt x="20" y="111"/>
                </a:lnTo>
                <a:lnTo>
                  <a:pt x="20" y="111"/>
                </a:lnTo>
                <a:lnTo>
                  <a:pt x="21" y="110"/>
                </a:lnTo>
                <a:lnTo>
                  <a:pt x="21" y="110"/>
                </a:lnTo>
                <a:lnTo>
                  <a:pt x="21" y="109"/>
                </a:lnTo>
                <a:lnTo>
                  <a:pt x="21" y="109"/>
                </a:lnTo>
                <a:lnTo>
                  <a:pt x="22" y="109"/>
                </a:lnTo>
                <a:lnTo>
                  <a:pt x="22" y="108"/>
                </a:lnTo>
                <a:lnTo>
                  <a:pt x="22" y="108"/>
                </a:lnTo>
                <a:lnTo>
                  <a:pt x="22" y="109"/>
                </a:lnTo>
                <a:lnTo>
                  <a:pt x="23" y="109"/>
                </a:lnTo>
                <a:lnTo>
                  <a:pt x="23" y="109"/>
                </a:lnTo>
                <a:lnTo>
                  <a:pt x="23" y="109"/>
                </a:lnTo>
                <a:lnTo>
                  <a:pt x="23" y="109"/>
                </a:lnTo>
                <a:lnTo>
                  <a:pt x="23" y="108"/>
                </a:lnTo>
                <a:lnTo>
                  <a:pt x="23" y="107"/>
                </a:lnTo>
                <a:lnTo>
                  <a:pt x="23" y="107"/>
                </a:lnTo>
                <a:lnTo>
                  <a:pt x="23" y="106"/>
                </a:lnTo>
                <a:lnTo>
                  <a:pt x="22" y="105"/>
                </a:lnTo>
                <a:lnTo>
                  <a:pt x="22" y="104"/>
                </a:lnTo>
                <a:lnTo>
                  <a:pt x="22" y="103"/>
                </a:lnTo>
                <a:lnTo>
                  <a:pt x="22" y="103"/>
                </a:lnTo>
                <a:lnTo>
                  <a:pt x="22" y="103"/>
                </a:lnTo>
                <a:lnTo>
                  <a:pt x="22" y="102"/>
                </a:lnTo>
                <a:lnTo>
                  <a:pt x="21" y="102"/>
                </a:lnTo>
                <a:lnTo>
                  <a:pt x="21" y="101"/>
                </a:lnTo>
                <a:lnTo>
                  <a:pt x="21" y="101"/>
                </a:lnTo>
                <a:lnTo>
                  <a:pt x="21" y="100"/>
                </a:lnTo>
                <a:lnTo>
                  <a:pt x="21" y="100"/>
                </a:lnTo>
                <a:lnTo>
                  <a:pt x="21" y="100"/>
                </a:lnTo>
                <a:lnTo>
                  <a:pt x="21" y="99"/>
                </a:lnTo>
                <a:lnTo>
                  <a:pt x="21" y="99"/>
                </a:lnTo>
                <a:lnTo>
                  <a:pt x="21" y="99"/>
                </a:lnTo>
                <a:lnTo>
                  <a:pt x="21" y="98"/>
                </a:lnTo>
                <a:lnTo>
                  <a:pt x="20" y="98"/>
                </a:lnTo>
                <a:lnTo>
                  <a:pt x="20" y="98"/>
                </a:lnTo>
                <a:lnTo>
                  <a:pt x="20" y="97"/>
                </a:lnTo>
                <a:lnTo>
                  <a:pt x="19" y="97"/>
                </a:lnTo>
                <a:lnTo>
                  <a:pt x="19" y="97"/>
                </a:lnTo>
                <a:lnTo>
                  <a:pt x="18" y="97"/>
                </a:lnTo>
                <a:lnTo>
                  <a:pt x="18" y="96"/>
                </a:lnTo>
                <a:lnTo>
                  <a:pt x="18" y="96"/>
                </a:lnTo>
                <a:lnTo>
                  <a:pt x="18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4"/>
                </a:lnTo>
                <a:lnTo>
                  <a:pt x="19" y="93"/>
                </a:lnTo>
                <a:lnTo>
                  <a:pt x="19" y="93"/>
                </a:lnTo>
                <a:lnTo>
                  <a:pt x="19" y="92"/>
                </a:lnTo>
                <a:lnTo>
                  <a:pt x="20" y="92"/>
                </a:lnTo>
                <a:lnTo>
                  <a:pt x="20" y="91"/>
                </a:lnTo>
                <a:lnTo>
                  <a:pt x="21" y="91"/>
                </a:lnTo>
                <a:lnTo>
                  <a:pt x="21" y="91"/>
                </a:lnTo>
                <a:lnTo>
                  <a:pt x="21" y="91"/>
                </a:lnTo>
                <a:lnTo>
                  <a:pt x="21" y="90"/>
                </a:lnTo>
                <a:lnTo>
                  <a:pt x="21" y="90"/>
                </a:lnTo>
                <a:lnTo>
                  <a:pt x="21" y="89"/>
                </a:lnTo>
                <a:lnTo>
                  <a:pt x="21" y="89"/>
                </a:lnTo>
                <a:lnTo>
                  <a:pt x="22" y="88"/>
                </a:lnTo>
                <a:lnTo>
                  <a:pt x="22" y="88"/>
                </a:lnTo>
                <a:lnTo>
                  <a:pt x="23" y="87"/>
                </a:lnTo>
                <a:lnTo>
                  <a:pt x="23" y="87"/>
                </a:lnTo>
                <a:lnTo>
                  <a:pt x="23" y="87"/>
                </a:lnTo>
                <a:lnTo>
                  <a:pt x="23" y="86"/>
                </a:lnTo>
                <a:lnTo>
                  <a:pt x="23" y="86"/>
                </a:lnTo>
                <a:lnTo>
                  <a:pt x="23" y="85"/>
                </a:lnTo>
                <a:lnTo>
                  <a:pt x="23" y="85"/>
                </a:lnTo>
                <a:lnTo>
                  <a:pt x="23" y="84"/>
                </a:lnTo>
                <a:lnTo>
                  <a:pt x="23" y="84"/>
                </a:lnTo>
                <a:lnTo>
                  <a:pt x="24" y="84"/>
                </a:lnTo>
                <a:lnTo>
                  <a:pt x="24" y="83"/>
                </a:lnTo>
                <a:lnTo>
                  <a:pt x="25" y="83"/>
                </a:lnTo>
                <a:lnTo>
                  <a:pt x="25" y="82"/>
                </a:lnTo>
                <a:lnTo>
                  <a:pt x="26" y="82"/>
                </a:lnTo>
                <a:lnTo>
                  <a:pt x="26" y="82"/>
                </a:lnTo>
                <a:lnTo>
                  <a:pt x="26" y="81"/>
                </a:lnTo>
                <a:lnTo>
                  <a:pt x="26" y="81"/>
                </a:lnTo>
                <a:lnTo>
                  <a:pt x="25" y="80"/>
                </a:lnTo>
                <a:lnTo>
                  <a:pt x="25" y="80"/>
                </a:lnTo>
                <a:lnTo>
                  <a:pt x="25" y="79"/>
                </a:lnTo>
                <a:lnTo>
                  <a:pt x="24" y="79"/>
                </a:lnTo>
                <a:lnTo>
                  <a:pt x="24" y="79"/>
                </a:lnTo>
                <a:lnTo>
                  <a:pt x="25" y="79"/>
                </a:lnTo>
                <a:lnTo>
                  <a:pt x="26" y="78"/>
                </a:lnTo>
                <a:lnTo>
                  <a:pt x="26" y="78"/>
                </a:lnTo>
                <a:lnTo>
                  <a:pt x="26" y="77"/>
                </a:lnTo>
                <a:lnTo>
                  <a:pt x="26" y="77"/>
                </a:lnTo>
                <a:lnTo>
                  <a:pt x="26" y="76"/>
                </a:lnTo>
                <a:lnTo>
                  <a:pt x="25" y="76"/>
                </a:lnTo>
                <a:lnTo>
                  <a:pt x="25" y="76"/>
                </a:lnTo>
                <a:lnTo>
                  <a:pt x="24" y="76"/>
                </a:lnTo>
                <a:lnTo>
                  <a:pt x="23" y="76"/>
                </a:lnTo>
                <a:lnTo>
                  <a:pt x="23" y="76"/>
                </a:lnTo>
                <a:lnTo>
                  <a:pt x="22" y="76"/>
                </a:lnTo>
                <a:lnTo>
                  <a:pt x="22" y="75"/>
                </a:lnTo>
                <a:lnTo>
                  <a:pt x="21" y="74"/>
                </a:lnTo>
                <a:lnTo>
                  <a:pt x="21" y="74"/>
                </a:lnTo>
                <a:lnTo>
                  <a:pt x="21" y="73"/>
                </a:lnTo>
                <a:lnTo>
                  <a:pt x="21" y="73"/>
                </a:lnTo>
                <a:lnTo>
                  <a:pt x="22" y="72"/>
                </a:lnTo>
                <a:lnTo>
                  <a:pt x="22" y="72"/>
                </a:lnTo>
                <a:lnTo>
                  <a:pt x="23" y="72"/>
                </a:lnTo>
                <a:lnTo>
                  <a:pt x="23" y="72"/>
                </a:lnTo>
                <a:lnTo>
                  <a:pt x="23" y="72"/>
                </a:lnTo>
                <a:lnTo>
                  <a:pt x="23" y="72"/>
                </a:lnTo>
                <a:lnTo>
                  <a:pt x="23" y="71"/>
                </a:lnTo>
                <a:lnTo>
                  <a:pt x="23" y="71"/>
                </a:lnTo>
                <a:lnTo>
                  <a:pt x="23" y="70"/>
                </a:lnTo>
                <a:lnTo>
                  <a:pt x="23" y="70"/>
                </a:lnTo>
                <a:lnTo>
                  <a:pt x="24" y="70"/>
                </a:lnTo>
                <a:lnTo>
                  <a:pt x="24" y="69"/>
                </a:lnTo>
                <a:lnTo>
                  <a:pt x="24" y="69"/>
                </a:lnTo>
                <a:lnTo>
                  <a:pt x="23" y="68"/>
                </a:lnTo>
                <a:lnTo>
                  <a:pt x="23" y="68"/>
                </a:lnTo>
                <a:lnTo>
                  <a:pt x="23" y="67"/>
                </a:lnTo>
                <a:lnTo>
                  <a:pt x="23" y="67"/>
                </a:lnTo>
                <a:lnTo>
                  <a:pt x="23" y="66"/>
                </a:lnTo>
                <a:lnTo>
                  <a:pt x="23" y="66"/>
                </a:lnTo>
                <a:lnTo>
                  <a:pt x="23" y="66"/>
                </a:lnTo>
                <a:lnTo>
                  <a:pt x="23" y="65"/>
                </a:lnTo>
                <a:lnTo>
                  <a:pt x="23" y="65"/>
                </a:lnTo>
                <a:lnTo>
                  <a:pt x="23" y="65"/>
                </a:lnTo>
                <a:lnTo>
                  <a:pt x="22" y="65"/>
                </a:lnTo>
                <a:lnTo>
                  <a:pt x="22" y="65"/>
                </a:lnTo>
                <a:lnTo>
                  <a:pt x="21" y="65"/>
                </a:lnTo>
                <a:lnTo>
                  <a:pt x="21" y="64"/>
                </a:lnTo>
                <a:lnTo>
                  <a:pt x="20" y="64"/>
                </a:lnTo>
                <a:lnTo>
                  <a:pt x="20" y="64"/>
                </a:lnTo>
                <a:lnTo>
                  <a:pt x="19" y="64"/>
                </a:lnTo>
                <a:lnTo>
                  <a:pt x="19" y="63"/>
                </a:lnTo>
                <a:lnTo>
                  <a:pt x="19" y="63"/>
                </a:lnTo>
                <a:lnTo>
                  <a:pt x="19" y="62"/>
                </a:lnTo>
                <a:lnTo>
                  <a:pt x="19" y="62"/>
                </a:lnTo>
                <a:lnTo>
                  <a:pt x="19" y="61"/>
                </a:lnTo>
                <a:lnTo>
                  <a:pt x="19" y="61"/>
                </a:lnTo>
                <a:lnTo>
                  <a:pt x="19" y="60"/>
                </a:lnTo>
                <a:lnTo>
                  <a:pt x="19" y="60"/>
                </a:lnTo>
                <a:lnTo>
                  <a:pt x="18" y="59"/>
                </a:lnTo>
                <a:lnTo>
                  <a:pt x="18" y="59"/>
                </a:lnTo>
                <a:lnTo>
                  <a:pt x="18" y="58"/>
                </a:lnTo>
                <a:lnTo>
                  <a:pt x="19" y="58"/>
                </a:lnTo>
                <a:lnTo>
                  <a:pt x="19" y="57"/>
                </a:lnTo>
                <a:lnTo>
                  <a:pt x="19" y="57"/>
                </a:lnTo>
                <a:lnTo>
                  <a:pt x="19" y="57"/>
                </a:lnTo>
                <a:lnTo>
                  <a:pt x="19" y="57"/>
                </a:lnTo>
                <a:lnTo>
                  <a:pt x="20" y="56"/>
                </a:lnTo>
                <a:lnTo>
                  <a:pt x="20" y="56"/>
                </a:lnTo>
                <a:lnTo>
                  <a:pt x="21" y="56"/>
                </a:lnTo>
                <a:lnTo>
                  <a:pt x="21" y="56"/>
                </a:lnTo>
                <a:lnTo>
                  <a:pt x="22" y="56"/>
                </a:lnTo>
                <a:lnTo>
                  <a:pt x="22" y="55"/>
                </a:lnTo>
                <a:lnTo>
                  <a:pt x="23" y="55"/>
                </a:lnTo>
                <a:lnTo>
                  <a:pt x="23" y="55"/>
                </a:lnTo>
                <a:lnTo>
                  <a:pt x="23" y="55"/>
                </a:lnTo>
                <a:lnTo>
                  <a:pt x="23" y="54"/>
                </a:lnTo>
                <a:lnTo>
                  <a:pt x="23" y="54"/>
                </a:lnTo>
                <a:lnTo>
                  <a:pt x="23" y="53"/>
                </a:lnTo>
                <a:lnTo>
                  <a:pt x="24" y="53"/>
                </a:lnTo>
                <a:lnTo>
                  <a:pt x="24" y="52"/>
                </a:lnTo>
                <a:lnTo>
                  <a:pt x="24" y="52"/>
                </a:lnTo>
                <a:lnTo>
                  <a:pt x="24" y="51"/>
                </a:lnTo>
                <a:lnTo>
                  <a:pt x="25" y="50"/>
                </a:lnTo>
                <a:lnTo>
                  <a:pt x="25" y="50"/>
                </a:lnTo>
                <a:lnTo>
                  <a:pt x="25" y="49"/>
                </a:lnTo>
                <a:lnTo>
                  <a:pt x="25" y="49"/>
                </a:lnTo>
                <a:lnTo>
                  <a:pt x="26" y="49"/>
                </a:lnTo>
                <a:lnTo>
                  <a:pt x="26" y="49"/>
                </a:lnTo>
                <a:lnTo>
                  <a:pt x="27" y="48"/>
                </a:lnTo>
                <a:lnTo>
                  <a:pt x="27" y="48"/>
                </a:lnTo>
                <a:lnTo>
                  <a:pt x="27" y="48"/>
                </a:lnTo>
                <a:lnTo>
                  <a:pt x="27" y="48"/>
                </a:lnTo>
                <a:lnTo>
                  <a:pt x="28" y="48"/>
                </a:lnTo>
                <a:lnTo>
                  <a:pt x="28" y="47"/>
                </a:lnTo>
                <a:lnTo>
                  <a:pt x="28" y="47"/>
                </a:lnTo>
                <a:lnTo>
                  <a:pt x="29" y="47"/>
                </a:lnTo>
                <a:lnTo>
                  <a:pt x="29" y="48"/>
                </a:lnTo>
                <a:lnTo>
                  <a:pt x="30" y="48"/>
                </a:lnTo>
                <a:lnTo>
                  <a:pt x="31" y="47"/>
                </a:lnTo>
                <a:lnTo>
                  <a:pt x="31" y="48"/>
                </a:lnTo>
                <a:lnTo>
                  <a:pt x="32" y="48"/>
                </a:lnTo>
                <a:lnTo>
                  <a:pt x="32" y="48"/>
                </a:lnTo>
                <a:lnTo>
                  <a:pt x="33" y="48"/>
                </a:lnTo>
                <a:lnTo>
                  <a:pt x="33" y="48"/>
                </a:lnTo>
                <a:lnTo>
                  <a:pt x="34" y="48"/>
                </a:lnTo>
                <a:lnTo>
                  <a:pt x="34" y="47"/>
                </a:lnTo>
                <a:lnTo>
                  <a:pt x="35" y="47"/>
                </a:lnTo>
                <a:lnTo>
                  <a:pt x="35" y="47"/>
                </a:lnTo>
                <a:lnTo>
                  <a:pt x="35" y="47"/>
                </a:lnTo>
                <a:lnTo>
                  <a:pt x="36" y="46"/>
                </a:lnTo>
                <a:lnTo>
                  <a:pt x="36" y="46"/>
                </a:lnTo>
                <a:lnTo>
                  <a:pt x="37" y="46"/>
                </a:lnTo>
                <a:lnTo>
                  <a:pt x="37" y="46"/>
                </a:lnTo>
                <a:lnTo>
                  <a:pt x="38" y="46"/>
                </a:lnTo>
                <a:lnTo>
                  <a:pt x="38" y="46"/>
                </a:lnTo>
                <a:lnTo>
                  <a:pt x="39" y="45"/>
                </a:lnTo>
                <a:lnTo>
                  <a:pt x="39" y="45"/>
                </a:lnTo>
                <a:lnTo>
                  <a:pt x="40" y="45"/>
                </a:lnTo>
                <a:lnTo>
                  <a:pt x="40" y="45"/>
                </a:lnTo>
                <a:lnTo>
                  <a:pt x="41" y="45"/>
                </a:lnTo>
                <a:lnTo>
                  <a:pt x="41" y="45"/>
                </a:lnTo>
                <a:lnTo>
                  <a:pt x="42" y="45"/>
                </a:lnTo>
                <a:lnTo>
                  <a:pt x="42" y="45"/>
                </a:lnTo>
                <a:lnTo>
                  <a:pt x="43" y="45"/>
                </a:lnTo>
                <a:lnTo>
                  <a:pt x="43" y="44"/>
                </a:lnTo>
                <a:lnTo>
                  <a:pt x="43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5" y="44"/>
                </a:lnTo>
                <a:lnTo>
                  <a:pt x="45" y="44"/>
                </a:lnTo>
                <a:lnTo>
                  <a:pt x="46" y="44"/>
                </a:lnTo>
                <a:lnTo>
                  <a:pt x="46" y="43"/>
                </a:lnTo>
                <a:lnTo>
                  <a:pt x="47" y="43"/>
                </a:lnTo>
                <a:lnTo>
                  <a:pt x="47" y="43"/>
                </a:lnTo>
                <a:lnTo>
                  <a:pt x="47" y="42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0"/>
                </a:lnTo>
                <a:lnTo>
                  <a:pt x="47" y="40"/>
                </a:lnTo>
                <a:lnTo>
                  <a:pt x="47" y="39"/>
                </a:lnTo>
                <a:lnTo>
                  <a:pt x="47" y="39"/>
                </a:lnTo>
                <a:lnTo>
                  <a:pt x="47" y="39"/>
                </a:lnTo>
                <a:lnTo>
                  <a:pt x="46" y="38"/>
                </a:lnTo>
                <a:lnTo>
                  <a:pt x="45" y="38"/>
                </a:lnTo>
                <a:lnTo>
                  <a:pt x="45" y="38"/>
                </a:lnTo>
                <a:lnTo>
                  <a:pt x="44" y="37"/>
                </a:lnTo>
                <a:lnTo>
                  <a:pt x="44" y="37"/>
                </a:lnTo>
                <a:lnTo>
                  <a:pt x="44" y="36"/>
                </a:lnTo>
                <a:lnTo>
                  <a:pt x="44" y="36"/>
                </a:lnTo>
                <a:lnTo>
                  <a:pt x="44" y="36"/>
                </a:lnTo>
                <a:lnTo>
                  <a:pt x="44" y="36"/>
                </a:lnTo>
                <a:lnTo>
                  <a:pt x="44" y="35"/>
                </a:lnTo>
                <a:lnTo>
                  <a:pt x="44" y="35"/>
                </a:lnTo>
                <a:lnTo>
                  <a:pt x="44" y="34"/>
                </a:lnTo>
                <a:lnTo>
                  <a:pt x="43" y="34"/>
                </a:lnTo>
                <a:lnTo>
                  <a:pt x="43" y="34"/>
                </a:lnTo>
                <a:lnTo>
                  <a:pt x="43" y="33"/>
                </a:lnTo>
                <a:lnTo>
                  <a:pt x="43" y="33"/>
                </a:lnTo>
                <a:lnTo>
                  <a:pt x="42" y="33"/>
                </a:lnTo>
                <a:lnTo>
                  <a:pt x="41" y="33"/>
                </a:lnTo>
                <a:lnTo>
                  <a:pt x="41" y="33"/>
                </a:lnTo>
                <a:lnTo>
                  <a:pt x="41" y="32"/>
                </a:lnTo>
                <a:lnTo>
                  <a:pt x="41" y="32"/>
                </a:lnTo>
                <a:lnTo>
                  <a:pt x="41" y="32"/>
                </a:lnTo>
                <a:lnTo>
                  <a:pt x="41" y="31"/>
                </a:lnTo>
                <a:lnTo>
                  <a:pt x="41" y="31"/>
                </a:lnTo>
                <a:lnTo>
                  <a:pt x="41" y="30"/>
                </a:lnTo>
                <a:lnTo>
                  <a:pt x="41" y="30"/>
                </a:lnTo>
                <a:lnTo>
                  <a:pt x="40" y="29"/>
                </a:lnTo>
                <a:lnTo>
                  <a:pt x="40" y="29"/>
                </a:lnTo>
                <a:lnTo>
                  <a:pt x="40" y="28"/>
                </a:lnTo>
                <a:lnTo>
                  <a:pt x="41" y="28"/>
                </a:lnTo>
                <a:lnTo>
                  <a:pt x="41" y="28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39" y="26"/>
                </a:lnTo>
                <a:lnTo>
                  <a:pt x="39" y="26"/>
                </a:lnTo>
                <a:lnTo>
                  <a:pt x="39" y="26"/>
                </a:lnTo>
                <a:lnTo>
                  <a:pt x="39" y="26"/>
                </a:lnTo>
                <a:lnTo>
                  <a:pt x="38" y="25"/>
                </a:lnTo>
                <a:lnTo>
                  <a:pt x="38" y="25"/>
                </a:lnTo>
                <a:lnTo>
                  <a:pt x="37" y="25"/>
                </a:lnTo>
                <a:lnTo>
                  <a:pt x="37" y="24"/>
                </a:lnTo>
                <a:lnTo>
                  <a:pt x="37" y="24"/>
                </a:lnTo>
                <a:lnTo>
                  <a:pt x="37" y="24"/>
                </a:lnTo>
                <a:lnTo>
                  <a:pt x="36" y="23"/>
                </a:lnTo>
                <a:lnTo>
                  <a:pt x="36" y="22"/>
                </a:lnTo>
                <a:lnTo>
                  <a:pt x="35" y="21"/>
                </a:lnTo>
                <a:lnTo>
                  <a:pt x="35" y="20"/>
                </a:lnTo>
                <a:lnTo>
                  <a:pt x="34" y="20"/>
                </a:lnTo>
                <a:lnTo>
                  <a:pt x="34" y="19"/>
                </a:lnTo>
                <a:lnTo>
                  <a:pt x="33" y="18"/>
                </a:lnTo>
                <a:lnTo>
                  <a:pt x="33" y="18"/>
                </a:lnTo>
                <a:lnTo>
                  <a:pt x="33" y="17"/>
                </a:lnTo>
                <a:lnTo>
                  <a:pt x="33" y="17"/>
                </a:lnTo>
                <a:lnTo>
                  <a:pt x="33" y="16"/>
                </a:lnTo>
                <a:lnTo>
                  <a:pt x="33" y="15"/>
                </a:lnTo>
                <a:lnTo>
                  <a:pt x="33" y="15"/>
                </a:lnTo>
                <a:lnTo>
                  <a:pt x="34" y="14"/>
                </a:lnTo>
                <a:lnTo>
                  <a:pt x="34" y="13"/>
                </a:lnTo>
                <a:lnTo>
                  <a:pt x="34" y="13"/>
                </a:lnTo>
                <a:lnTo>
                  <a:pt x="35" y="12"/>
                </a:lnTo>
                <a:lnTo>
                  <a:pt x="35" y="11"/>
                </a:lnTo>
                <a:lnTo>
                  <a:pt x="35" y="11"/>
                </a:lnTo>
                <a:lnTo>
                  <a:pt x="35" y="10"/>
                </a:lnTo>
                <a:lnTo>
                  <a:pt x="35" y="10"/>
                </a:lnTo>
                <a:lnTo>
                  <a:pt x="35" y="9"/>
                </a:lnTo>
                <a:lnTo>
                  <a:pt x="35" y="8"/>
                </a:lnTo>
                <a:lnTo>
                  <a:pt x="36" y="7"/>
                </a:lnTo>
                <a:lnTo>
                  <a:pt x="36" y="7"/>
                </a:lnTo>
                <a:lnTo>
                  <a:pt x="37" y="7"/>
                </a:lnTo>
                <a:lnTo>
                  <a:pt x="37" y="7"/>
                </a:lnTo>
                <a:lnTo>
                  <a:pt x="37" y="8"/>
                </a:lnTo>
                <a:lnTo>
                  <a:pt x="38" y="8"/>
                </a:lnTo>
                <a:lnTo>
                  <a:pt x="38" y="8"/>
                </a:lnTo>
                <a:lnTo>
                  <a:pt x="39" y="8"/>
                </a:lnTo>
                <a:lnTo>
                  <a:pt x="39" y="8"/>
                </a:lnTo>
                <a:lnTo>
                  <a:pt x="39" y="7"/>
                </a:lnTo>
                <a:lnTo>
                  <a:pt x="40" y="7"/>
                </a:lnTo>
                <a:lnTo>
                  <a:pt x="40" y="7"/>
                </a:lnTo>
                <a:lnTo>
                  <a:pt x="41" y="7"/>
                </a:lnTo>
                <a:lnTo>
                  <a:pt x="41" y="7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2" y="8"/>
                </a:lnTo>
                <a:lnTo>
                  <a:pt x="42" y="9"/>
                </a:lnTo>
                <a:lnTo>
                  <a:pt x="42" y="9"/>
                </a:lnTo>
                <a:lnTo>
                  <a:pt x="43" y="8"/>
                </a:lnTo>
                <a:lnTo>
                  <a:pt x="43" y="8"/>
                </a:lnTo>
                <a:lnTo>
                  <a:pt x="43" y="9"/>
                </a:lnTo>
                <a:lnTo>
                  <a:pt x="43" y="9"/>
                </a:lnTo>
                <a:lnTo>
                  <a:pt x="44" y="9"/>
                </a:lnTo>
                <a:lnTo>
                  <a:pt x="44" y="9"/>
                </a:lnTo>
                <a:lnTo>
                  <a:pt x="44" y="9"/>
                </a:lnTo>
                <a:lnTo>
                  <a:pt x="45" y="9"/>
                </a:lnTo>
                <a:lnTo>
                  <a:pt x="45" y="9"/>
                </a:lnTo>
                <a:lnTo>
                  <a:pt x="46" y="9"/>
                </a:lnTo>
                <a:lnTo>
                  <a:pt x="46" y="9"/>
                </a:lnTo>
                <a:lnTo>
                  <a:pt x="47" y="9"/>
                </a:lnTo>
                <a:lnTo>
                  <a:pt x="47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50" y="10"/>
                </a:lnTo>
                <a:lnTo>
                  <a:pt x="50" y="11"/>
                </a:lnTo>
                <a:lnTo>
                  <a:pt x="50" y="11"/>
                </a:lnTo>
                <a:lnTo>
                  <a:pt x="51" y="11"/>
                </a:lnTo>
                <a:lnTo>
                  <a:pt x="51" y="11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3" y="11"/>
                </a:lnTo>
                <a:lnTo>
                  <a:pt x="53" y="11"/>
                </a:lnTo>
                <a:lnTo>
                  <a:pt x="54" y="11"/>
                </a:lnTo>
                <a:lnTo>
                  <a:pt x="54" y="11"/>
                </a:lnTo>
                <a:lnTo>
                  <a:pt x="55" y="11"/>
                </a:lnTo>
                <a:lnTo>
                  <a:pt x="55" y="12"/>
                </a:lnTo>
                <a:lnTo>
                  <a:pt x="55" y="12"/>
                </a:lnTo>
                <a:lnTo>
                  <a:pt x="55" y="12"/>
                </a:lnTo>
                <a:lnTo>
                  <a:pt x="56" y="12"/>
                </a:lnTo>
                <a:lnTo>
                  <a:pt x="56" y="13"/>
                </a:lnTo>
                <a:lnTo>
                  <a:pt x="56" y="13"/>
                </a:lnTo>
                <a:lnTo>
                  <a:pt x="56" y="13"/>
                </a:lnTo>
                <a:lnTo>
                  <a:pt x="56" y="13"/>
                </a:lnTo>
                <a:lnTo>
                  <a:pt x="57" y="13"/>
                </a:lnTo>
                <a:lnTo>
                  <a:pt x="57" y="13"/>
                </a:lnTo>
                <a:lnTo>
                  <a:pt x="58" y="13"/>
                </a:lnTo>
                <a:lnTo>
                  <a:pt x="58" y="13"/>
                </a:lnTo>
                <a:lnTo>
                  <a:pt x="58" y="14"/>
                </a:lnTo>
                <a:lnTo>
                  <a:pt x="59" y="14"/>
                </a:lnTo>
                <a:lnTo>
                  <a:pt x="59" y="14"/>
                </a:lnTo>
                <a:lnTo>
                  <a:pt x="60" y="14"/>
                </a:lnTo>
                <a:lnTo>
                  <a:pt x="60" y="13"/>
                </a:lnTo>
                <a:lnTo>
                  <a:pt x="60" y="13"/>
                </a:lnTo>
                <a:lnTo>
                  <a:pt x="60" y="13"/>
                </a:lnTo>
                <a:lnTo>
                  <a:pt x="60" y="13"/>
                </a:lnTo>
                <a:lnTo>
                  <a:pt x="61" y="13"/>
                </a:lnTo>
                <a:lnTo>
                  <a:pt x="61" y="12"/>
                </a:lnTo>
                <a:lnTo>
                  <a:pt x="61" y="12"/>
                </a:lnTo>
                <a:lnTo>
                  <a:pt x="62" y="12"/>
                </a:lnTo>
                <a:lnTo>
                  <a:pt x="62" y="12"/>
                </a:lnTo>
                <a:lnTo>
                  <a:pt x="63" y="12"/>
                </a:lnTo>
                <a:lnTo>
                  <a:pt x="63" y="12"/>
                </a:lnTo>
                <a:lnTo>
                  <a:pt x="63" y="12"/>
                </a:lnTo>
                <a:lnTo>
                  <a:pt x="64" y="12"/>
                </a:lnTo>
                <a:lnTo>
                  <a:pt x="64" y="13"/>
                </a:lnTo>
                <a:lnTo>
                  <a:pt x="63" y="13"/>
                </a:lnTo>
                <a:lnTo>
                  <a:pt x="63" y="14"/>
                </a:lnTo>
                <a:lnTo>
                  <a:pt x="64" y="14"/>
                </a:lnTo>
                <a:lnTo>
                  <a:pt x="64" y="14"/>
                </a:lnTo>
                <a:lnTo>
                  <a:pt x="64" y="14"/>
                </a:lnTo>
                <a:lnTo>
                  <a:pt x="64" y="14"/>
                </a:lnTo>
                <a:lnTo>
                  <a:pt x="65" y="15"/>
                </a:lnTo>
                <a:lnTo>
                  <a:pt x="65" y="15"/>
                </a:lnTo>
                <a:lnTo>
                  <a:pt x="65" y="15"/>
                </a:lnTo>
                <a:lnTo>
                  <a:pt x="65" y="15"/>
                </a:lnTo>
                <a:lnTo>
                  <a:pt x="66" y="15"/>
                </a:lnTo>
                <a:lnTo>
                  <a:pt x="66" y="15"/>
                </a:lnTo>
                <a:lnTo>
                  <a:pt x="66" y="16"/>
                </a:lnTo>
                <a:lnTo>
                  <a:pt x="67" y="16"/>
                </a:lnTo>
                <a:lnTo>
                  <a:pt x="67" y="16"/>
                </a:lnTo>
                <a:lnTo>
                  <a:pt x="67" y="15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9" y="15"/>
                </a:lnTo>
                <a:lnTo>
                  <a:pt x="69" y="15"/>
                </a:lnTo>
                <a:lnTo>
                  <a:pt x="69" y="15"/>
                </a:lnTo>
                <a:lnTo>
                  <a:pt x="69" y="16"/>
                </a:lnTo>
                <a:lnTo>
                  <a:pt x="69" y="16"/>
                </a:lnTo>
                <a:lnTo>
                  <a:pt x="69" y="16"/>
                </a:lnTo>
                <a:lnTo>
                  <a:pt x="69" y="16"/>
                </a:lnTo>
                <a:lnTo>
                  <a:pt x="70" y="16"/>
                </a:lnTo>
                <a:lnTo>
                  <a:pt x="70" y="17"/>
                </a:lnTo>
                <a:lnTo>
                  <a:pt x="70" y="17"/>
                </a:lnTo>
                <a:lnTo>
                  <a:pt x="71" y="17"/>
                </a:lnTo>
                <a:lnTo>
                  <a:pt x="71" y="17"/>
                </a:lnTo>
                <a:lnTo>
                  <a:pt x="71" y="17"/>
                </a:lnTo>
                <a:lnTo>
                  <a:pt x="73" y="17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3" y="19"/>
                </a:lnTo>
                <a:lnTo>
                  <a:pt x="73" y="19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5" y="20"/>
                </a:lnTo>
                <a:lnTo>
                  <a:pt x="76" y="20"/>
                </a:lnTo>
                <a:lnTo>
                  <a:pt x="76" y="20"/>
                </a:lnTo>
                <a:lnTo>
                  <a:pt x="76" y="20"/>
                </a:lnTo>
                <a:lnTo>
                  <a:pt x="76" y="21"/>
                </a:lnTo>
                <a:lnTo>
                  <a:pt x="77" y="21"/>
                </a:lnTo>
                <a:lnTo>
                  <a:pt x="77" y="21"/>
                </a:lnTo>
                <a:lnTo>
                  <a:pt x="77" y="21"/>
                </a:lnTo>
                <a:lnTo>
                  <a:pt x="78" y="22"/>
                </a:lnTo>
                <a:lnTo>
                  <a:pt x="78" y="22"/>
                </a:lnTo>
                <a:lnTo>
                  <a:pt x="79" y="22"/>
                </a:lnTo>
                <a:lnTo>
                  <a:pt x="80" y="22"/>
                </a:lnTo>
                <a:lnTo>
                  <a:pt x="81" y="23"/>
                </a:lnTo>
                <a:lnTo>
                  <a:pt x="81" y="23"/>
                </a:lnTo>
                <a:lnTo>
                  <a:pt x="81" y="23"/>
                </a:lnTo>
                <a:lnTo>
                  <a:pt x="82" y="23"/>
                </a:lnTo>
                <a:lnTo>
                  <a:pt x="82" y="22"/>
                </a:lnTo>
                <a:lnTo>
                  <a:pt x="82" y="22"/>
                </a:lnTo>
                <a:lnTo>
                  <a:pt x="83" y="22"/>
                </a:lnTo>
                <a:lnTo>
                  <a:pt x="83" y="22"/>
                </a:lnTo>
                <a:lnTo>
                  <a:pt x="84" y="22"/>
                </a:lnTo>
                <a:lnTo>
                  <a:pt x="84" y="23"/>
                </a:lnTo>
                <a:lnTo>
                  <a:pt x="84" y="23"/>
                </a:lnTo>
                <a:lnTo>
                  <a:pt x="85" y="24"/>
                </a:lnTo>
                <a:lnTo>
                  <a:pt x="85" y="23"/>
                </a:lnTo>
                <a:lnTo>
                  <a:pt x="86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8" y="23"/>
                </a:lnTo>
                <a:lnTo>
                  <a:pt x="88" y="23"/>
                </a:lnTo>
                <a:lnTo>
                  <a:pt x="89" y="24"/>
                </a:lnTo>
                <a:lnTo>
                  <a:pt x="89" y="24"/>
                </a:lnTo>
                <a:lnTo>
                  <a:pt x="90" y="24"/>
                </a:lnTo>
                <a:lnTo>
                  <a:pt x="91" y="24"/>
                </a:lnTo>
                <a:lnTo>
                  <a:pt x="91" y="24"/>
                </a:lnTo>
                <a:lnTo>
                  <a:pt x="92" y="24"/>
                </a:lnTo>
                <a:lnTo>
                  <a:pt x="93" y="24"/>
                </a:lnTo>
                <a:lnTo>
                  <a:pt x="93" y="24"/>
                </a:lnTo>
                <a:lnTo>
                  <a:pt x="93" y="24"/>
                </a:lnTo>
                <a:lnTo>
                  <a:pt x="94" y="25"/>
                </a:lnTo>
                <a:lnTo>
                  <a:pt x="94" y="25"/>
                </a:lnTo>
                <a:lnTo>
                  <a:pt x="95" y="25"/>
                </a:lnTo>
                <a:lnTo>
                  <a:pt x="95" y="25"/>
                </a:lnTo>
                <a:lnTo>
                  <a:pt x="96" y="25"/>
                </a:lnTo>
                <a:lnTo>
                  <a:pt x="97" y="25"/>
                </a:lnTo>
                <a:lnTo>
                  <a:pt x="97" y="25"/>
                </a:lnTo>
                <a:lnTo>
                  <a:pt x="97" y="26"/>
                </a:lnTo>
                <a:lnTo>
                  <a:pt x="98" y="26"/>
                </a:lnTo>
                <a:lnTo>
                  <a:pt x="98" y="26"/>
                </a:lnTo>
                <a:lnTo>
                  <a:pt x="98" y="26"/>
                </a:lnTo>
                <a:lnTo>
                  <a:pt x="99" y="27"/>
                </a:lnTo>
                <a:lnTo>
                  <a:pt x="99" y="27"/>
                </a:lnTo>
                <a:lnTo>
                  <a:pt x="100" y="28"/>
                </a:lnTo>
                <a:lnTo>
                  <a:pt x="100" y="28"/>
                </a:lnTo>
                <a:lnTo>
                  <a:pt x="101" y="28"/>
                </a:lnTo>
                <a:lnTo>
                  <a:pt x="101" y="29"/>
                </a:lnTo>
                <a:lnTo>
                  <a:pt x="101" y="29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0"/>
                </a:lnTo>
                <a:lnTo>
                  <a:pt x="105" y="30"/>
                </a:lnTo>
                <a:lnTo>
                  <a:pt x="105" y="30"/>
                </a:lnTo>
                <a:lnTo>
                  <a:pt x="106" y="30"/>
                </a:lnTo>
                <a:lnTo>
                  <a:pt x="106" y="30"/>
                </a:lnTo>
                <a:lnTo>
                  <a:pt x="107" y="30"/>
                </a:lnTo>
                <a:lnTo>
                  <a:pt x="108" y="30"/>
                </a:lnTo>
                <a:lnTo>
                  <a:pt x="108" y="29"/>
                </a:lnTo>
                <a:lnTo>
                  <a:pt x="109" y="29"/>
                </a:lnTo>
                <a:lnTo>
                  <a:pt x="110" y="29"/>
                </a:lnTo>
                <a:lnTo>
                  <a:pt x="110" y="29"/>
                </a:lnTo>
                <a:lnTo>
                  <a:pt x="110" y="29"/>
                </a:lnTo>
                <a:lnTo>
                  <a:pt x="111" y="29"/>
                </a:lnTo>
                <a:lnTo>
                  <a:pt x="111" y="29"/>
                </a:lnTo>
                <a:lnTo>
                  <a:pt x="112" y="28"/>
                </a:lnTo>
                <a:lnTo>
                  <a:pt x="112" y="28"/>
                </a:lnTo>
                <a:lnTo>
                  <a:pt x="112" y="28"/>
                </a:lnTo>
                <a:lnTo>
                  <a:pt x="113" y="28"/>
                </a:lnTo>
                <a:lnTo>
                  <a:pt x="114" y="28"/>
                </a:lnTo>
                <a:lnTo>
                  <a:pt x="114" y="28"/>
                </a:lnTo>
                <a:lnTo>
                  <a:pt x="114" y="28"/>
                </a:lnTo>
                <a:lnTo>
                  <a:pt x="115" y="28"/>
                </a:lnTo>
                <a:lnTo>
                  <a:pt x="116" y="27"/>
                </a:lnTo>
                <a:lnTo>
                  <a:pt x="116" y="27"/>
                </a:lnTo>
                <a:lnTo>
                  <a:pt x="117" y="27"/>
                </a:lnTo>
                <a:lnTo>
                  <a:pt x="117" y="26"/>
                </a:lnTo>
                <a:lnTo>
                  <a:pt x="118" y="26"/>
                </a:lnTo>
                <a:lnTo>
                  <a:pt x="118" y="26"/>
                </a:lnTo>
                <a:lnTo>
                  <a:pt x="119" y="26"/>
                </a:lnTo>
                <a:lnTo>
                  <a:pt x="119" y="26"/>
                </a:lnTo>
                <a:lnTo>
                  <a:pt x="119" y="26"/>
                </a:lnTo>
                <a:lnTo>
                  <a:pt x="119" y="25"/>
                </a:lnTo>
                <a:lnTo>
                  <a:pt x="119" y="25"/>
                </a:lnTo>
                <a:lnTo>
                  <a:pt x="119" y="25"/>
                </a:lnTo>
                <a:lnTo>
                  <a:pt x="120" y="25"/>
                </a:lnTo>
                <a:lnTo>
                  <a:pt x="120" y="25"/>
                </a:lnTo>
                <a:lnTo>
                  <a:pt x="121" y="25"/>
                </a:lnTo>
                <a:lnTo>
                  <a:pt x="122" y="24"/>
                </a:lnTo>
                <a:lnTo>
                  <a:pt x="122" y="24"/>
                </a:lnTo>
                <a:lnTo>
                  <a:pt x="123" y="23"/>
                </a:lnTo>
                <a:lnTo>
                  <a:pt x="123" y="22"/>
                </a:lnTo>
                <a:lnTo>
                  <a:pt x="124" y="22"/>
                </a:lnTo>
                <a:lnTo>
                  <a:pt x="125" y="21"/>
                </a:lnTo>
                <a:lnTo>
                  <a:pt x="126" y="20"/>
                </a:lnTo>
                <a:lnTo>
                  <a:pt x="127" y="19"/>
                </a:lnTo>
                <a:lnTo>
                  <a:pt x="127" y="19"/>
                </a:lnTo>
                <a:lnTo>
                  <a:pt x="128" y="20"/>
                </a:lnTo>
                <a:lnTo>
                  <a:pt x="130" y="19"/>
                </a:lnTo>
                <a:lnTo>
                  <a:pt x="130" y="19"/>
                </a:lnTo>
                <a:lnTo>
                  <a:pt x="131" y="19"/>
                </a:lnTo>
                <a:lnTo>
                  <a:pt x="131" y="18"/>
                </a:lnTo>
                <a:lnTo>
                  <a:pt x="132" y="18"/>
                </a:lnTo>
                <a:lnTo>
                  <a:pt x="132" y="17"/>
                </a:lnTo>
                <a:lnTo>
                  <a:pt x="132" y="17"/>
                </a:lnTo>
                <a:lnTo>
                  <a:pt x="133" y="16"/>
                </a:lnTo>
                <a:lnTo>
                  <a:pt x="134" y="16"/>
                </a:lnTo>
                <a:lnTo>
                  <a:pt x="134" y="16"/>
                </a:lnTo>
                <a:lnTo>
                  <a:pt x="135" y="16"/>
                </a:lnTo>
                <a:lnTo>
                  <a:pt x="135" y="16"/>
                </a:lnTo>
                <a:lnTo>
                  <a:pt x="136" y="16"/>
                </a:lnTo>
                <a:lnTo>
                  <a:pt x="136" y="16"/>
                </a:lnTo>
                <a:lnTo>
                  <a:pt x="137" y="16"/>
                </a:lnTo>
                <a:lnTo>
                  <a:pt x="138" y="16"/>
                </a:lnTo>
                <a:lnTo>
                  <a:pt x="138" y="16"/>
                </a:lnTo>
                <a:lnTo>
                  <a:pt x="139" y="16"/>
                </a:lnTo>
                <a:lnTo>
                  <a:pt x="140" y="16"/>
                </a:lnTo>
                <a:lnTo>
                  <a:pt x="140" y="16"/>
                </a:lnTo>
                <a:lnTo>
                  <a:pt x="141" y="16"/>
                </a:lnTo>
                <a:lnTo>
                  <a:pt x="141" y="15"/>
                </a:lnTo>
                <a:lnTo>
                  <a:pt x="142" y="15"/>
                </a:lnTo>
                <a:lnTo>
                  <a:pt x="142" y="15"/>
                </a:lnTo>
                <a:lnTo>
                  <a:pt x="143" y="15"/>
                </a:lnTo>
                <a:lnTo>
                  <a:pt x="143" y="15"/>
                </a:lnTo>
                <a:lnTo>
                  <a:pt x="143" y="15"/>
                </a:lnTo>
                <a:lnTo>
                  <a:pt x="144" y="15"/>
                </a:lnTo>
                <a:lnTo>
                  <a:pt x="144" y="14"/>
                </a:lnTo>
                <a:lnTo>
                  <a:pt x="145" y="14"/>
                </a:lnTo>
                <a:lnTo>
                  <a:pt x="146" y="14"/>
                </a:lnTo>
                <a:lnTo>
                  <a:pt x="146" y="13"/>
                </a:lnTo>
                <a:lnTo>
                  <a:pt x="147" y="13"/>
                </a:lnTo>
                <a:lnTo>
                  <a:pt x="147" y="12"/>
                </a:lnTo>
                <a:lnTo>
                  <a:pt x="147" y="12"/>
                </a:lnTo>
                <a:lnTo>
                  <a:pt x="147" y="12"/>
                </a:lnTo>
                <a:lnTo>
                  <a:pt x="148" y="12"/>
                </a:lnTo>
                <a:lnTo>
                  <a:pt x="148" y="12"/>
                </a:lnTo>
                <a:lnTo>
                  <a:pt x="149" y="13"/>
                </a:lnTo>
                <a:lnTo>
                  <a:pt x="149" y="12"/>
                </a:lnTo>
                <a:lnTo>
                  <a:pt x="149" y="12"/>
                </a:lnTo>
                <a:lnTo>
                  <a:pt x="150" y="12"/>
                </a:lnTo>
                <a:lnTo>
                  <a:pt x="150" y="12"/>
                </a:lnTo>
                <a:lnTo>
                  <a:pt x="151" y="11"/>
                </a:lnTo>
                <a:lnTo>
                  <a:pt x="151" y="11"/>
                </a:lnTo>
                <a:lnTo>
                  <a:pt x="151" y="11"/>
                </a:lnTo>
                <a:lnTo>
                  <a:pt x="151" y="11"/>
                </a:lnTo>
                <a:lnTo>
                  <a:pt x="151" y="10"/>
                </a:lnTo>
                <a:lnTo>
                  <a:pt x="151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9"/>
                </a:lnTo>
                <a:lnTo>
                  <a:pt x="152" y="9"/>
                </a:lnTo>
                <a:lnTo>
                  <a:pt x="153" y="9"/>
                </a:lnTo>
                <a:lnTo>
                  <a:pt x="153" y="8"/>
                </a:lnTo>
                <a:lnTo>
                  <a:pt x="154" y="8"/>
                </a:lnTo>
                <a:lnTo>
                  <a:pt x="154" y="8"/>
                </a:lnTo>
                <a:lnTo>
                  <a:pt x="154" y="7"/>
                </a:lnTo>
                <a:lnTo>
                  <a:pt x="155" y="7"/>
                </a:lnTo>
                <a:lnTo>
                  <a:pt x="155" y="7"/>
                </a:lnTo>
                <a:lnTo>
                  <a:pt x="156" y="7"/>
                </a:lnTo>
                <a:lnTo>
                  <a:pt x="156" y="7"/>
                </a:lnTo>
                <a:lnTo>
                  <a:pt x="156" y="7"/>
                </a:lnTo>
                <a:lnTo>
                  <a:pt x="156" y="6"/>
                </a:lnTo>
                <a:lnTo>
                  <a:pt x="157" y="6"/>
                </a:lnTo>
                <a:lnTo>
                  <a:pt x="157" y="6"/>
                </a:lnTo>
                <a:lnTo>
                  <a:pt x="158" y="6"/>
                </a:lnTo>
                <a:lnTo>
                  <a:pt x="158" y="6"/>
                </a:lnTo>
                <a:lnTo>
                  <a:pt x="159" y="5"/>
                </a:lnTo>
                <a:lnTo>
                  <a:pt x="159" y="5"/>
                </a:lnTo>
                <a:lnTo>
                  <a:pt x="159" y="4"/>
                </a:lnTo>
                <a:lnTo>
                  <a:pt x="160" y="4"/>
                </a:lnTo>
                <a:lnTo>
                  <a:pt x="160" y="3"/>
                </a:lnTo>
                <a:lnTo>
                  <a:pt x="160" y="3"/>
                </a:lnTo>
                <a:lnTo>
                  <a:pt x="161" y="3"/>
                </a:lnTo>
                <a:lnTo>
                  <a:pt x="162" y="3"/>
                </a:lnTo>
                <a:lnTo>
                  <a:pt x="162" y="3"/>
                </a:lnTo>
                <a:lnTo>
                  <a:pt x="162" y="2"/>
                </a:lnTo>
                <a:lnTo>
                  <a:pt x="163" y="2"/>
                </a:lnTo>
                <a:lnTo>
                  <a:pt x="164" y="2"/>
                </a:lnTo>
                <a:lnTo>
                  <a:pt x="164" y="1"/>
                </a:lnTo>
                <a:lnTo>
                  <a:pt x="165" y="1"/>
                </a:lnTo>
                <a:lnTo>
                  <a:pt x="166" y="1"/>
                </a:lnTo>
                <a:lnTo>
                  <a:pt x="167" y="1"/>
                </a:lnTo>
                <a:lnTo>
                  <a:pt x="168" y="1"/>
                </a:lnTo>
                <a:lnTo>
                  <a:pt x="168" y="1"/>
                </a:lnTo>
                <a:lnTo>
                  <a:pt x="169" y="1"/>
                </a:lnTo>
                <a:lnTo>
                  <a:pt x="170" y="0"/>
                </a:lnTo>
                <a:lnTo>
                  <a:pt x="171" y="0"/>
                </a:lnTo>
                <a:lnTo>
                  <a:pt x="172" y="0"/>
                </a:lnTo>
                <a:lnTo>
                  <a:pt x="172" y="0"/>
                </a:lnTo>
                <a:lnTo>
                  <a:pt x="172" y="0"/>
                </a:lnTo>
                <a:lnTo>
                  <a:pt x="172" y="0"/>
                </a:lnTo>
                <a:lnTo>
                  <a:pt x="173" y="0"/>
                </a:lnTo>
                <a:lnTo>
                  <a:pt x="174" y="0"/>
                </a:lnTo>
                <a:lnTo>
                  <a:pt x="175" y="0"/>
                </a:lnTo>
                <a:lnTo>
                  <a:pt x="175" y="1"/>
                </a:lnTo>
                <a:lnTo>
                  <a:pt x="175" y="2"/>
                </a:lnTo>
                <a:lnTo>
                  <a:pt x="175" y="3"/>
                </a:lnTo>
                <a:lnTo>
                  <a:pt x="176" y="3"/>
                </a:lnTo>
                <a:lnTo>
                  <a:pt x="177" y="3"/>
                </a:lnTo>
                <a:lnTo>
                  <a:pt x="177" y="3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29" name="Freeform 9"/>
          <p:cNvSpPr>
            <a:spLocks/>
          </p:cNvSpPr>
          <p:nvPr/>
        </p:nvSpPr>
        <p:spPr bwMode="auto">
          <a:xfrm>
            <a:off x="3119017" y="5535244"/>
            <a:ext cx="224952" cy="213859"/>
          </a:xfrm>
          <a:custGeom>
            <a:avLst/>
            <a:gdLst>
              <a:gd name="T0" fmla="*/ 120 w 131"/>
              <a:gd name="T1" fmla="*/ 16 h 135"/>
              <a:gd name="T2" fmla="*/ 119 w 131"/>
              <a:gd name="T3" fmla="*/ 40 h 135"/>
              <a:gd name="T4" fmla="*/ 105 w 131"/>
              <a:gd name="T5" fmla="*/ 53 h 135"/>
              <a:gd name="T6" fmla="*/ 119 w 131"/>
              <a:gd name="T7" fmla="*/ 63 h 135"/>
              <a:gd name="T8" fmla="*/ 129 w 131"/>
              <a:gd name="T9" fmla="*/ 84 h 135"/>
              <a:gd name="T10" fmla="*/ 123 w 131"/>
              <a:gd name="T11" fmla="*/ 110 h 135"/>
              <a:gd name="T12" fmla="*/ 118 w 131"/>
              <a:gd name="T13" fmla="*/ 112 h 135"/>
              <a:gd name="T14" fmla="*/ 112 w 131"/>
              <a:gd name="T15" fmla="*/ 115 h 135"/>
              <a:gd name="T16" fmla="*/ 108 w 131"/>
              <a:gd name="T17" fmla="*/ 119 h 135"/>
              <a:gd name="T18" fmla="*/ 104 w 131"/>
              <a:gd name="T19" fmla="*/ 121 h 135"/>
              <a:gd name="T20" fmla="*/ 100 w 131"/>
              <a:gd name="T21" fmla="*/ 125 h 135"/>
              <a:gd name="T22" fmla="*/ 97 w 131"/>
              <a:gd name="T23" fmla="*/ 129 h 135"/>
              <a:gd name="T24" fmla="*/ 91 w 131"/>
              <a:gd name="T25" fmla="*/ 129 h 135"/>
              <a:gd name="T26" fmla="*/ 87 w 131"/>
              <a:gd name="T27" fmla="*/ 132 h 135"/>
              <a:gd name="T28" fmla="*/ 82 w 131"/>
              <a:gd name="T29" fmla="*/ 135 h 135"/>
              <a:gd name="T30" fmla="*/ 77 w 131"/>
              <a:gd name="T31" fmla="*/ 132 h 135"/>
              <a:gd name="T32" fmla="*/ 71 w 131"/>
              <a:gd name="T33" fmla="*/ 134 h 135"/>
              <a:gd name="T34" fmla="*/ 67 w 131"/>
              <a:gd name="T35" fmla="*/ 132 h 135"/>
              <a:gd name="T36" fmla="*/ 62 w 131"/>
              <a:gd name="T37" fmla="*/ 128 h 135"/>
              <a:gd name="T38" fmla="*/ 57 w 131"/>
              <a:gd name="T39" fmla="*/ 124 h 135"/>
              <a:gd name="T40" fmla="*/ 55 w 131"/>
              <a:gd name="T41" fmla="*/ 119 h 135"/>
              <a:gd name="T42" fmla="*/ 51 w 131"/>
              <a:gd name="T43" fmla="*/ 115 h 135"/>
              <a:gd name="T44" fmla="*/ 46 w 131"/>
              <a:gd name="T45" fmla="*/ 113 h 135"/>
              <a:gd name="T46" fmla="*/ 42 w 131"/>
              <a:gd name="T47" fmla="*/ 110 h 135"/>
              <a:gd name="T48" fmla="*/ 38 w 131"/>
              <a:gd name="T49" fmla="*/ 105 h 135"/>
              <a:gd name="T50" fmla="*/ 31 w 131"/>
              <a:gd name="T51" fmla="*/ 109 h 135"/>
              <a:gd name="T52" fmla="*/ 23 w 131"/>
              <a:gd name="T53" fmla="*/ 108 h 135"/>
              <a:gd name="T54" fmla="*/ 15 w 131"/>
              <a:gd name="T55" fmla="*/ 108 h 135"/>
              <a:gd name="T56" fmla="*/ 8 w 131"/>
              <a:gd name="T57" fmla="*/ 111 h 135"/>
              <a:gd name="T58" fmla="*/ 1 w 131"/>
              <a:gd name="T59" fmla="*/ 110 h 135"/>
              <a:gd name="T60" fmla="*/ 2 w 131"/>
              <a:gd name="T61" fmla="*/ 104 h 135"/>
              <a:gd name="T62" fmla="*/ 6 w 131"/>
              <a:gd name="T63" fmla="*/ 99 h 135"/>
              <a:gd name="T64" fmla="*/ 9 w 131"/>
              <a:gd name="T65" fmla="*/ 94 h 135"/>
              <a:gd name="T66" fmla="*/ 10 w 131"/>
              <a:gd name="T67" fmla="*/ 88 h 135"/>
              <a:gd name="T68" fmla="*/ 15 w 131"/>
              <a:gd name="T69" fmla="*/ 85 h 135"/>
              <a:gd name="T70" fmla="*/ 16 w 131"/>
              <a:gd name="T71" fmla="*/ 78 h 135"/>
              <a:gd name="T72" fmla="*/ 20 w 131"/>
              <a:gd name="T73" fmla="*/ 73 h 135"/>
              <a:gd name="T74" fmla="*/ 26 w 131"/>
              <a:gd name="T75" fmla="*/ 67 h 135"/>
              <a:gd name="T76" fmla="*/ 32 w 131"/>
              <a:gd name="T77" fmla="*/ 66 h 135"/>
              <a:gd name="T78" fmla="*/ 37 w 131"/>
              <a:gd name="T79" fmla="*/ 63 h 135"/>
              <a:gd name="T80" fmla="*/ 42 w 131"/>
              <a:gd name="T81" fmla="*/ 57 h 135"/>
              <a:gd name="T82" fmla="*/ 41 w 131"/>
              <a:gd name="T83" fmla="*/ 52 h 135"/>
              <a:gd name="T84" fmla="*/ 40 w 131"/>
              <a:gd name="T85" fmla="*/ 46 h 135"/>
              <a:gd name="T86" fmla="*/ 36 w 131"/>
              <a:gd name="T87" fmla="*/ 39 h 135"/>
              <a:gd name="T88" fmla="*/ 36 w 131"/>
              <a:gd name="T89" fmla="*/ 32 h 135"/>
              <a:gd name="T90" fmla="*/ 29 w 131"/>
              <a:gd name="T91" fmla="*/ 30 h 135"/>
              <a:gd name="T92" fmla="*/ 25 w 131"/>
              <a:gd name="T93" fmla="*/ 24 h 135"/>
              <a:gd name="T94" fmla="*/ 29 w 131"/>
              <a:gd name="T95" fmla="*/ 22 h 135"/>
              <a:gd name="T96" fmla="*/ 35 w 131"/>
              <a:gd name="T97" fmla="*/ 20 h 135"/>
              <a:gd name="T98" fmla="*/ 43 w 131"/>
              <a:gd name="T99" fmla="*/ 18 h 135"/>
              <a:gd name="T100" fmla="*/ 49 w 131"/>
              <a:gd name="T101" fmla="*/ 15 h 135"/>
              <a:gd name="T102" fmla="*/ 55 w 131"/>
              <a:gd name="T103" fmla="*/ 11 h 135"/>
              <a:gd name="T104" fmla="*/ 60 w 131"/>
              <a:gd name="T105" fmla="*/ 11 h 135"/>
              <a:gd name="T106" fmla="*/ 65 w 131"/>
              <a:gd name="T107" fmla="*/ 16 h 135"/>
              <a:gd name="T108" fmla="*/ 71 w 131"/>
              <a:gd name="T109" fmla="*/ 18 h 135"/>
              <a:gd name="T110" fmla="*/ 76 w 131"/>
              <a:gd name="T111" fmla="*/ 16 h 135"/>
              <a:gd name="T112" fmla="*/ 78 w 131"/>
              <a:gd name="T113" fmla="*/ 12 h 135"/>
              <a:gd name="T114" fmla="*/ 82 w 131"/>
              <a:gd name="T115" fmla="*/ 6 h 135"/>
              <a:gd name="T116" fmla="*/ 88 w 131"/>
              <a:gd name="T117" fmla="*/ 4 h 135"/>
              <a:gd name="T118" fmla="*/ 94 w 131"/>
              <a:gd name="T119" fmla="*/ 3 h 135"/>
              <a:gd name="T120" fmla="*/ 101 w 131"/>
              <a:gd name="T121" fmla="*/ 3 h 135"/>
              <a:gd name="T122" fmla="*/ 108 w 131"/>
              <a:gd name="T123" fmla="*/ 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1" h="135">
                <a:moveTo>
                  <a:pt x="113" y="1"/>
                </a:moveTo>
                <a:lnTo>
                  <a:pt x="114" y="1"/>
                </a:lnTo>
                <a:lnTo>
                  <a:pt x="114" y="1"/>
                </a:lnTo>
                <a:lnTo>
                  <a:pt x="114" y="2"/>
                </a:lnTo>
                <a:lnTo>
                  <a:pt x="115" y="3"/>
                </a:lnTo>
                <a:lnTo>
                  <a:pt x="115" y="3"/>
                </a:lnTo>
                <a:lnTo>
                  <a:pt x="115" y="3"/>
                </a:lnTo>
                <a:lnTo>
                  <a:pt x="115" y="4"/>
                </a:lnTo>
                <a:lnTo>
                  <a:pt x="116" y="6"/>
                </a:lnTo>
                <a:lnTo>
                  <a:pt x="116" y="7"/>
                </a:lnTo>
                <a:lnTo>
                  <a:pt x="117" y="7"/>
                </a:lnTo>
                <a:lnTo>
                  <a:pt x="118" y="8"/>
                </a:lnTo>
                <a:lnTo>
                  <a:pt x="118" y="10"/>
                </a:lnTo>
                <a:lnTo>
                  <a:pt x="119" y="11"/>
                </a:lnTo>
                <a:lnTo>
                  <a:pt x="119" y="12"/>
                </a:lnTo>
                <a:lnTo>
                  <a:pt x="120" y="14"/>
                </a:lnTo>
                <a:lnTo>
                  <a:pt x="120" y="15"/>
                </a:lnTo>
                <a:lnTo>
                  <a:pt x="120" y="16"/>
                </a:lnTo>
                <a:lnTo>
                  <a:pt x="120" y="18"/>
                </a:lnTo>
                <a:lnTo>
                  <a:pt x="120" y="20"/>
                </a:lnTo>
                <a:lnTo>
                  <a:pt x="119" y="21"/>
                </a:lnTo>
                <a:lnTo>
                  <a:pt x="119" y="22"/>
                </a:lnTo>
                <a:lnTo>
                  <a:pt x="120" y="24"/>
                </a:lnTo>
                <a:lnTo>
                  <a:pt x="120" y="24"/>
                </a:lnTo>
                <a:lnTo>
                  <a:pt x="119" y="26"/>
                </a:lnTo>
                <a:lnTo>
                  <a:pt x="120" y="28"/>
                </a:lnTo>
                <a:lnTo>
                  <a:pt x="120" y="29"/>
                </a:lnTo>
                <a:lnTo>
                  <a:pt x="120" y="30"/>
                </a:lnTo>
                <a:lnTo>
                  <a:pt x="121" y="32"/>
                </a:lnTo>
                <a:lnTo>
                  <a:pt x="121" y="32"/>
                </a:lnTo>
                <a:lnTo>
                  <a:pt x="120" y="34"/>
                </a:lnTo>
                <a:lnTo>
                  <a:pt x="119" y="35"/>
                </a:lnTo>
                <a:lnTo>
                  <a:pt x="119" y="36"/>
                </a:lnTo>
                <a:lnTo>
                  <a:pt x="119" y="37"/>
                </a:lnTo>
                <a:lnTo>
                  <a:pt x="119" y="38"/>
                </a:lnTo>
                <a:lnTo>
                  <a:pt x="119" y="40"/>
                </a:lnTo>
                <a:lnTo>
                  <a:pt x="119" y="41"/>
                </a:lnTo>
                <a:lnTo>
                  <a:pt x="119" y="42"/>
                </a:lnTo>
                <a:lnTo>
                  <a:pt x="118" y="43"/>
                </a:lnTo>
                <a:lnTo>
                  <a:pt x="116" y="43"/>
                </a:lnTo>
                <a:lnTo>
                  <a:pt x="115" y="43"/>
                </a:lnTo>
                <a:lnTo>
                  <a:pt x="114" y="43"/>
                </a:lnTo>
                <a:lnTo>
                  <a:pt x="113" y="43"/>
                </a:lnTo>
                <a:lnTo>
                  <a:pt x="111" y="44"/>
                </a:lnTo>
                <a:lnTo>
                  <a:pt x="110" y="45"/>
                </a:lnTo>
                <a:lnTo>
                  <a:pt x="110" y="45"/>
                </a:lnTo>
                <a:lnTo>
                  <a:pt x="109" y="46"/>
                </a:lnTo>
                <a:lnTo>
                  <a:pt x="108" y="47"/>
                </a:lnTo>
                <a:lnTo>
                  <a:pt x="107" y="49"/>
                </a:lnTo>
                <a:lnTo>
                  <a:pt x="106" y="49"/>
                </a:lnTo>
                <a:lnTo>
                  <a:pt x="104" y="50"/>
                </a:lnTo>
                <a:lnTo>
                  <a:pt x="104" y="51"/>
                </a:lnTo>
                <a:lnTo>
                  <a:pt x="105" y="52"/>
                </a:lnTo>
                <a:lnTo>
                  <a:pt x="105" y="53"/>
                </a:lnTo>
                <a:lnTo>
                  <a:pt x="106" y="53"/>
                </a:lnTo>
                <a:lnTo>
                  <a:pt x="107" y="54"/>
                </a:lnTo>
                <a:lnTo>
                  <a:pt x="109" y="55"/>
                </a:lnTo>
                <a:lnTo>
                  <a:pt x="109" y="56"/>
                </a:lnTo>
                <a:lnTo>
                  <a:pt x="110" y="56"/>
                </a:lnTo>
                <a:lnTo>
                  <a:pt x="110" y="56"/>
                </a:lnTo>
                <a:lnTo>
                  <a:pt x="110" y="57"/>
                </a:lnTo>
                <a:lnTo>
                  <a:pt x="110" y="57"/>
                </a:lnTo>
                <a:lnTo>
                  <a:pt x="110" y="57"/>
                </a:lnTo>
                <a:lnTo>
                  <a:pt x="111" y="58"/>
                </a:lnTo>
                <a:lnTo>
                  <a:pt x="112" y="59"/>
                </a:lnTo>
                <a:lnTo>
                  <a:pt x="113" y="58"/>
                </a:lnTo>
                <a:lnTo>
                  <a:pt x="114" y="59"/>
                </a:lnTo>
                <a:lnTo>
                  <a:pt x="115" y="59"/>
                </a:lnTo>
                <a:lnTo>
                  <a:pt x="117" y="60"/>
                </a:lnTo>
                <a:lnTo>
                  <a:pt x="117" y="61"/>
                </a:lnTo>
                <a:lnTo>
                  <a:pt x="118" y="62"/>
                </a:lnTo>
                <a:lnTo>
                  <a:pt x="119" y="63"/>
                </a:lnTo>
                <a:lnTo>
                  <a:pt x="120" y="64"/>
                </a:lnTo>
                <a:lnTo>
                  <a:pt x="121" y="65"/>
                </a:lnTo>
                <a:lnTo>
                  <a:pt x="122" y="66"/>
                </a:lnTo>
                <a:lnTo>
                  <a:pt x="123" y="67"/>
                </a:lnTo>
                <a:lnTo>
                  <a:pt x="123" y="68"/>
                </a:lnTo>
                <a:lnTo>
                  <a:pt x="123" y="70"/>
                </a:lnTo>
                <a:lnTo>
                  <a:pt x="123" y="71"/>
                </a:lnTo>
                <a:lnTo>
                  <a:pt x="124" y="72"/>
                </a:lnTo>
                <a:lnTo>
                  <a:pt x="124" y="74"/>
                </a:lnTo>
                <a:lnTo>
                  <a:pt x="125" y="75"/>
                </a:lnTo>
                <a:lnTo>
                  <a:pt x="126" y="75"/>
                </a:lnTo>
                <a:lnTo>
                  <a:pt x="127" y="75"/>
                </a:lnTo>
                <a:lnTo>
                  <a:pt x="127" y="77"/>
                </a:lnTo>
                <a:lnTo>
                  <a:pt x="127" y="78"/>
                </a:lnTo>
                <a:lnTo>
                  <a:pt x="127" y="79"/>
                </a:lnTo>
                <a:lnTo>
                  <a:pt x="128" y="81"/>
                </a:lnTo>
                <a:lnTo>
                  <a:pt x="128" y="82"/>
                </a:lnTo>
                <a:lnTo>
                  <a:pt x="129" y="84"/>
                </a:lnTo>
                <a:lnTo>
                  <a:pt x="130" y="85"/>
                </a:lnTo>
                <a:lnTo>
                  <a:pt x="130" y="87"/>
                </a:lnTo>
                <a:lnTo>
                  <a:pt x="131" y="88"/>
                </a:lnTo>
                <a:lnTo>
                  <a:pt x="131" y="88"/>
                </a:lnTo>
                <a:lnTo>
                  <a:pt x="131" y="90"/>
                </a:lnTo>
                <a:lnTo>
                  <a:pt x="131" y="91"/>
                </a:lnTo>
                <a:lnTo>
                  <a:pt x="130" y="92"/>
                </a:lnTo>
                <a:lnTo>
                  <a:pt x="129" y="94"/>
                </a:lnTo>
                <a:lnTo>
                  <a:pt x="128" y="95"/>
                </a:lnTo>
                <a:lnTo>
                  <a:pt x="127" y="97"/>
                </a:lnTo>
                <a:lnTo>
                  <a:pt x="127" y="100"/>
                </a:lnTo>
                <a:lnTo>
                  <a:pt x="126" y="101"/>
                </a:lnTo>
                <a:lnTo>
                  <a:pt x="125" y="103"/>
                </a:lnTo>
                <a:lnTo>
                  <a:pt x="125" y="104"/>
                </a:lnTo>
                <a:lnTo>
                  <a:pt x="124" y="105"/>
                </a:lnTo>
                <a:lnTo>
                  <a:pt x="124" y="107"/>
                </a:lnTo>
                <a:lnTo>
                  <a:pt x="124" y="108"/>
                </a:lnTo>
                <a:lnTo>
                  <a:pt x="123" y="110"/>
                </a:lnTo>
                <a:lnTo>
                  <a:pt x="122" y="110"/>
                </a:lnTo>
                <a:lnTo>
                  <a:pt x="122" y="111"/>
                </a:lnTo>
                <a:lnTo>
                  <a:pt x="121" y="112"/>
                </a:lnTo>
                <a:lnTo>
                  <a:pt x="122" y="111"/>
                </a:lnTo>
                <a:lnTo>
                  <a:pt x="122" y="112"/>
                </a:lnTo>
                <a:lnTo>
                  <a:pt x="122" y="112"/>
                </a:lnTo>
                <a:lnTo>
                  <a:pt x="121" y="113"/>
                </a:lnTo>
                <a:lnTo>
                  <a:pt x="121" y="113"/>
                </a:lnTo>
                <a:lnTo>
                  <a:pt x="120" y="113"/>
                </a:lnTo>
                <a:lnTo>
                  <a:pt x="120" y="113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8" y="112"/>
                </a:lnTo>
                <a:lnTo>
                  <a:pt x="118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6" y="112"/>
                </a:lnTo>
                <a:lnTo>
                  <a:pt x="116" y="113"/>
                </a:lnTo>
                <a:lnTo>
                  <a:pt x="116" y="113"/>
                </a:lnTo>
                <a:lnTo>
                  <a:pt x="115" y="113"/>
                </a:lnTo>
                <a:lnTo>
                  <a:pt x="115" y="113"/>
                </a:lnTo>
                <a:lnTo>
                  <a:pt x="115" y="113"/>
                </a:lnTo>
                <a:lnTo>
                  <a:pt x="114" y="113"/>
                </a:lnTo>
                <a:lnTo>
                  <a:pt x="114" y="113"/>
                </a:lnTo>
                <a:lnTo>
                  <a:pt x="113" y="113"/>
                </a:lnTo>
                <a:lnTo>
                  <a:pt x="113" y="113"/>
                </a:lnTo>
                <a:lnTo>
                  <a:pt x="113" y="114"/>
                </a:lnTo>
                <a:lnTo>
                  <a:pt x="112" y="114"/>
                </a:lnTo>
                <a:lnTo>
                  <a:pt x="112" y="114"/>
                </a:lnTo>
                <a:lnTo>
                  <a:pt x="112" y="114"/>
                </a:lnTo>
                <a:lnTo>
                  <a:pt x="112" y="115"/>
                </a:lnTo>
                <a:lnTo>
                  <a:pt x="111" y="115"/>
                </a:lnTo>
                <a:lnTo>
                  <a:pt x="111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6"/>
                </a:lnTo>
                <a:lnTo>
                  <a:pt x="110" y="116"/>
                </a:lnTo>
                <a:lnTo>
                  <a:pt x="110" y="116"/>
                </a:lnTo>
                <a:lnTo>
                  <a:pt x="110" y="117"/>
                </a:lnTo>
                <a:lnTo>
                  <a:pt x="110" y="117"/>
                </a:lnTo>
                <a:lnTo>
                  <a:pt x="109" y="117"/>
                </a:lnTo>
                <a:lnTo>
                  <a:pt x="109" y="117"/>
                </a:lnTo>
                <a:lnTo>
                  <a:pt x="109" y="118"/>
                </a:lnTo>
                <a:lnTo>
                  <a:pt x="109" y="118"/>
                </a:lnTo>
                <a:lnTo>
                  <a:pt x="109" y="118"/>
                </a:lnTo>
                <a:lnTo>
                  <a:pt x="109" y="119"/>
                </a:lnTo>
                <a:lnTo>
                  <a:pt x="108" y="119"/>
                </a:lnTo>
                <a:lnTo>
                  <a:pt x="108" y="119"/>
                </a:lnTo>
                <a:lnTo>
                  <a:pt x="108" y="119"/>
                </a:lnTo>
                <a:lnTo>
                  <a:pt x="108" y="119"/>
                </a:lnTo>
                <a:lnTo>
                  <a:pt x="108" y="120"/>
                </a:lnTo>
                <a:lnTo>
                  <a:pt x="107" y="120"/>
                </a:lnTo>
                <a:lnTo>
                  <a:pt x="107" y="120"/>
                </a:lnTo>
                <a:lnTo>
                  <a:pt x="107" y="120"/>
                </a:lnTo>
                <a:lnTo>
                  <a:pt x="106" y="120"/>
                </a:lnTo>
                <a:lnTo>
                  <a:pt x="106" y="121"/>
                </a:lnTo>
                <a:lnTo>
                  <a:pt x="106" y="121"/>
                </a:lnTo>
                <a:lnTo>
                  <a:pt x="106" y="121"/>
                </a:lnTo>
                <a:lnTo>
                  <a:pt x="106" y="121"/>
                </a:lnTo>
                <a:lnTo>
                  <a:pt x="105" y="121"/>
                </a:lnTo>
                <a:lnTo>
                  <a:pt x="105" y="121"/>
                </a:lnTo>
                <a:lnTo>
                  <a:pt x="105" y="121"/>
                </a:lnTo>
                <a:lnTo>
                  <a:pt x="104" y="121"/>
                </a:lnTo>
                <a:lnTo>
                  <a:pt x="104" y="121"/>
                </a:lnTo>
                <a:lnTo>
                  <a:pt x="104" y="121"/>
                </a:lnTo>
                <a:lnTo>
                  <a:pt x="104" y="121"/>
                </a:lnTo>
                <a:lnTo>
                  <a:pt x="103" y="121"/>
                </a:lnTo>
                <a:lnTo>
                  <a:pt x="103" y="122"/>
                </a:lnTo>
                <a:lnTo>
                  <a:pt x="103" y="122"/>
                </a:lnTo>
                <a:lnTo>
                  <a:pt x="103" y="122"/>
                </a:lnTo>
                <a:lnTo>
                  <a:pt x="102" y="122"/>
                </a:lnTo>
                <a:lnTo>
                  <a:pt x="102" y="123"/>
                </a:lnTo>
                <a:lnTo>
                  <a:pt x="102" y="123"/>
                </a:lnTo>
                <a:lnTo>
                  <a:pt x="102" y="123"/>
                </a:lnTo>
                <a:lnTo>
                  <a:pt x="102" y="123"/>
                </a:lnTo>
                <a:lnTo>
                  <a:pt x="102" y="124"/>
                </a:lnTo>
                <a:lnTo>
                  <a:pt x="101" y="124"/>
                </a:lnTo>
                <a:lnTo>
                  <a:pt x="101" y="124"/>
                </a:lnTo>
                <a:lnTo>
                  <a:pt x="101" y="124"/>
                </a:lnTo>
                <a:lnTo>
                  <a:pt x="100" y="124"/>
                </a:lnTo>
                <a:lnTo>
                  <a:pt x="100" y="124"/>
                </a:lnTo>
                <a:lnTo>
                  <a:pt x="100" y="124"/>
                </a:lnTo>
                <a:lnTo>
                  <a:pt x="100" y="125"/>
                </a:lnTo>
                <a:lnTo>
                  <a:pt x="100" y="125"/>
                </a:lnTo>
                <a:lnTo>
                  <a:pt x="99" y="125"/>
                </a:lnTo>
                <a:lnTo>
                  <a:pt x="99" y="126"/>
                </a:lnTo>
                <a:lnTo>
                  <a:pt x="99" y="126"/>
                </a:lnTo>
                <a:lnTo>
                  <a:pt x="99" y="126"/>
                </a:lnTo>
                <a:lnTo>
                  <a:pt x="99" y="127"/>
                </a:lnTo>
                <a:lnTo>
                  <a:pt x="99" y="127"/>
                </a:lnTo>
                <a:lnTo>
                  <a:pt x="99" y="128"/>
                </a:lnTo>
                <a:lnTo>
                  <a:pt x="99" y="128"/>
                </a:lnTo>
                <a:lnTo>
                  <a:pt x="99" y="128"/>
                </a:lnTo>
                <a:lnTo>
                  <a:pt x="99" y="128"/>
                </a:lnTo>
                <a:lnTo>
                  <a:pt x="98" y="128"/>
                </a:lnTo>
                <a:lnTo>
                  <a:pt x="98" y="129"/>
                </a:lnTo>
                <a:lnTo>
                  <a:pt x="98" y="129"/>
                </a:lnTo>
                <a:lnTo>
                  <a:pt x="98" y="129"/>
                </a:lnTo>
                <a:lnTo>
                  <a:pt x="98" y="129"/>
                </a:lnTo>
                <a:lnTo>
                  <a:pt x="97" y="129"/>
                </a:lnTo>
                <a:lnTo>
                  <a:pt x="97" y="129"/>
                </a:lnTo>
                <a:lnTo>
                  <a:pt x="96" y="129"/>
                </a:lnTo>
                <a:lnTo>
                  <a:pt x="96" y="129"/>
                </a:lnTo>
                <a:lnTo>
                  <a:pt x="96" y="129"/>
                </a:lnTo>
                <a:lnTo>
                  <a:pt x="95" y="129"/>
                </a:lnTo>
                <a:lnTo>
                  <a:pt x="95" y="129"/>
                </a:lnTo>
                <a:lnTo>
                  <a:pt x="94" y="129"/>
                </a:lnTo>
                <a:lnTo>
                  <a:pt x="94" y="129"/>
                </a:lnTo>
                <a:lnTo>
                  <a:pt x="94" y="129"/>
                </a:lnTo>
                <a:lnTo>
                  <a:pt x="94" y="128"/>
                </a:lnTo>
                <a:lnTo>
                  <a:pt x="93" y="128"/>
                </a:lnTo>
                <a:lnTo>
                  <a:pt x="93" y="129"/>
                </a:lnTo>
                <a:lnTo>
                  <a:pt x="93" y="129"/>
                </a:lnTo>
                <a:lnTo>
                  <a:pt x="92" y="129"/>
                </a:lnTo>
                <a:lnTo>
                  <a:pt x="92" y="128"/>
                </a:lnTo>
                <a:lnTo>
                  <a:pt x="92" y="128"/>
                </a:lnTo>
                <a:lnTo>
                  <a:pt x="92" y="129"/>
                </a:lnTo>
                <a:lnTo>
                  <a:pt x="92" y="129"/>
                </a:lnTo>
                <a:lnTo>
                  <a:pt x="91" y="129"/>
                </a:lnTo>
                <a:lnTo>
                  <a:pt x="91" y="129"/>
                </a:lnTo>
                <a:lnTo>
                  <a:pt x="90" y="129"/>
                </a:lnTo>
                <a:lnTo>
                  <a:pt x="90" y="129"/>
                </a:lnTo>
                <a:lnTo>
                  <a:pt x="90" y="129"/>
                </a:lnTo>
                <a:lnTo>
                  <a:pt x="90" y="130"/>
                </a:lnTo>
                <a:lnTo>
                  <a:pt x="89" y="130"/>
                </a:lnTo>
                <a:lnTo>
                  <a:pt x="89" y="130"/>
                </a:lnTo>
                <a:lnTo>
                  <a:pt x="89" y="131"/>
                </a:lnTo>
                <a:lnTo>
                  <a:pt x="89" y="131"/>
                </a:lnTo>
                <a:lnTo>
                  <a:pt x="89" y="131"/>
                </a:lnTo>
                <a:lnTo>
                  <a:pt x="88" y="131"/>
                </a:lnTo>
                <a:lnTo>
                  <a:pt x="88" y="131"/>
                </a:lnTo>
                <a:lnTo>
                  <a:pt x="88" y="132"/>
                </a:lnTo>
                <a:lnTo>
                  <a:pt x="88" y="132"/>
                </a:lnTo>
                <a:lnTo>
                  <a:pt x="87" y="132"/>
                </a:lnTo>
                <a:lnTo>
                  <a:pt x="87" y="132"/>
                </a:lnTo>
                <a:lnTo>
                  <a:pt x="87" y="132"/>
                </a:lnTo>
                <a:lnTo>
                  <a:pt x="87" y="132"/>
                </a:lnTo>
                <a:lnTo>
                  <a:pt x="87" y="132"/>
                </a:lnTo>
                <a:lnTo>
                  <a:pt x="87" y="133"/>
                </a:lnTo>
                <a:lnTo>
                  <a:pt x="87" y="133"/>
                </a:lnTo>
                <a:lnTo>
                  <a:pt x="86" y="133"/>
                </a:lnTo>
                <a:lnTo>
                  <a:pt x="86" y="133"/>
                </a:lnTo>
                <a:lnTo>
                  <a:pt x="86" y="133"/>
                </a:lnTo>
                <a:lnTo>
                  <a:pt x="86" y="134"/>
                </a:lnTo>
                <a:lnTo>
                  <a:pt x="85" y="134"/>
                </a:lnTo>
                <a:lnTo>
                  <a:pt x="85" y="134"/>
                </a:lnTo>
                <a:lnTo>
                  <a:pt x="85" y="134"/>
                </a:lnTo>
                <a:lnTo>
                  <a:pt x="85" y="134"/>
                </a:lnTo>
                <a:lnTo>
                  <a:pt x="84" y="134"/>
                </a:lnTo>
                <a:lnTo>
                  <a:pt x="84" y="134"/>
                </a:lnTo>
                <a:lnTo>
                  <a:pt x="83" y="134"/>
                </a:lnTo>
                <a:lnTo>
                  <a:pt x="83" y="135"/>
                </a:lnTo>
                <a:lnTo>
                  <a:pt x="83" y="135"/>
                </a:lnTo>
                <a:lnTo>
                  <a:pt x="82" y="135"/>
                </a:lnTo>
                <a:lnTo>
                  <a:pt x="82" y="135"/>
                </a:lnTo>
                <a:lnTo>
                  <a:pt x="82" y="134"/>
                </a:lnTo>
                <a:lnTo>
                  <a:pt x="81" y="134"/>
                </a:lnTo>
                <a:lnTo>
                  <a:pt x="81" y="134"/>
                </a:lnTo>
                <a:lnTo>
                  <a:pt x="81" y="134"/>
                </a:lnTo>
                <a:lnTo>
                  <a:pt x="80" y="134"/>
                </a:lnTo>
                <a:lnTo>
                  <a:pt x="80" y="134"/>
                </a:lnTo>
                <a:lnTo>
                  <a:pt x="80" y="134"/>
                </a:lnTo>
                <a:lnTo>
                  <a:pt x="80" y="133"/>
                </a:lnTo>
                <a:lnTo>
                  <a:pt x="79" y="133"/>
                </a:lnTo>
                <a:lnTo>
                  <a:pt x="79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7" y="132"/>
                </a:lnTo>
                <a:lnTo>
                  <a:pt x="77" y="132"/>
                </a:lnTo>
                <a:lnTo>
                  <a:pt x="77" y="132"/>
                </a:lnTo>
                <a:lnTo>
                  <a:pt x="77" y="132"/>
                </a:lnTo>
                <a:lnTo>
                  <a:pt x="77" y="132"/>
                </a:lnTo>
                <a:lnTo>
                  <a:pt x="76" y="132"/>
                </a:lnTo>
                <a:lnTo>
                  <a:pt x="76" y="132"/>
                </a:lnTo>
                <a:lnTo>
                  <a:pt x="75" y="132"/>
                </a:lnTo>
                <a:lnTo>
                  <a:pt x="75" y="132"/>
                </a:lnTo>
                <a:lnTo>
                  <a:pt x="74" y="132"/>
                </a:lnTo>
                <a:lnTo>
                  <a:pt x="74" y="133"/>
                </a:lnTo>
                <a:lnTo>
                  <a:pt x="74" y="133"/>
                </a:lnTo>
                <a:lnTo>
                  <a:pt x="74" y="133"/>
                </a:lnTo>
                <a:lnTo>
                  <a:pt x="73" y="133"/>
                </a:lnTo>
                <a:lnTo>
                  <a:pt x="73" y="133"/>
                </a:lnTo>
                <a:lnTo>
                  <a:pt x="73" y="133"/>
                </a:lnTo>
                <a:lnTo>
                  <a:pt x="73" y="133"/>
                </a:lnTo>
                <a:lnTo>
                  <a:pt x="72" y="133"/>
                </a:lnTo>
                <a:lnTo>
                  <a:pt x="72" y="133"/>
                </a:lnTo>
                <a:lnTo>
                  <a:pt x="72" y="133"/>
                </a:lnTo>
                <a:lnTo>
                  <a:pt x="71" y="133"/>
                </a:lnTo>
                <a:lnTo>
                  <a:pt x="71" y="134"/>
                </a:lnTo>
                <a:lnTo>
                  <a:pt x="71" y="134"/>
                </a:lnTo>
                <a:lnTo>
                  <a:pt x="70" y="134"/>
                </a:lnTo>
                <a:lnTo>
                  <a:pt x="70" y="133"/>
                </a:lnTo>
                <a:lnTo>
                  <a:pt x="69" y="133"/>
                </a:lnTo>
                <a:lnTo>
                  <a:pt x="69" y="132"/>
                </a:lnTo>
                <a:lnTo>
                  <a:pt x="70" y="132"/>
                </a:lnTo>
                <a:lnTo>
                  <a:pt x="69" y="132"/>
                </a:lnTo>
                <a:lnTo>
                  <a:pt x="69" y="132"/>
                </a:lnTo>
                <a:lnTo>
                  <a:pt x="69" y="132"/>
                </a:lnTo>
                <a:lnTo>
                  <a:pt x="69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1"/>
                </a:lnTo>
                <a:lnTo>
                  <a:pt x="67" y="131"/>
                </a:lnTo>
                <a:lnTo>
                  <a:pt x="67" y="132"/>
                </a:lnTo>
                <a:lnTo>
                  <a:pt x="67" y="132"/>
                </a:lnTo>
                <a:lnTo>
                  <a:pt x="67" y="132"/>
                </a:lnTo>
                <a:lnTo>
                  <a:pt x="67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1"/>
                </a:lnTo>
                <a:lnTo>
                  <a:pt x="66" y="131"/>
                </a:lnTo>
                <a:lnTo>
                  <a:pt x="66" y="130"/>
                </a:lnTo>
                <a:lnTo>
                  <a:pt x="66" y="130"/>
                </a:lnTo>
                <a:lnTo>
                  <a:pt x="65" y="130"/>
                </a:lnTo>
                <a:lnTo>
                  <a:pt x="65" y="130"/>
                </a:lnTo>
                <a:lnTo>
                  <a:pt x="65" y="130"/>
                </a:lnTo>
                <a:lnTo>
                  <a:pt x="64" y="130"/>
                </a:lnTo>
                <a:lnTo>
                  <a:pt x="64" y="129"/>
                </a:lnTo>
                <a:lnTo>
                  <a:pt x="64" y="129"/>
                </a:lnTo>
                <a:lnTo>
                  <a:pt x="64" y="129"/>
                </a:lnTo>
                <a:lnTo>
                  <a:pt x="63" y="129"/>
                </a:lnTo>
                <a:lnTo>
                  <a:pt x="63" y="129"/>
                </a:lnTo>
                <a:lnTo>
                  <a:pt x="63" y="128"/>
                </a:lnTo>
                <a:lnTo>
                  <a:pt x="62" y="128"/>
                </a:lnTo>
                <a:lnTo>
                  <a:pt x="62" y="128"/>
                </a:lnTo>
                <a:lnTo>
                  <a:pt x="62" y="127"/>
                </a:lnTo>
                <a:lnTo>
                  <a:pt x="62" y="126"/>
                </a:lnTo>
                <a:lnTo>
                  <a:pt x="61" y="126"/>
                </a:lnTo>
                <a:lnTo>
                  <a:pt x="61" y="126"/>
                </a:lnTo>
                <a:lnTo>
                  <a:pt x="61" y="126"/>
                </a:lnTo>
                <a:lnTo>
                  <a:pt x="61" y="126"/>
                </a:lnTo>
                <a:lnTo>
                  <a:pt x="61" y="125"/>
                </a:lnTo>
                <a:lnTo>
                  <a:pt x="60" y="125"/>
                </a:lnTo>
                <a:lnTo>
                  <a:pt x="60" y="125"/>
                </a:lnTo>
                <a:lnTo>
                  <a:pt x="60" y="124"/>
                </a:lnTo>
                <a:lnTo>
                  <a:pt x="59" y="124"/>
                </a:lnTo>
                <a:lnTo>
                  <a:pt x="59" y="124"/>
                </a:lnTo>
                <a:lnTo>
                  <a:pt x="58" y="125"/>
                </a:lnTo>
                <a:lnTo>
                  <a:pt x="58" y="125"/>
                </a:lnTo>
                <a:lnTo>
                  <a:pt x="57" y="124"/>
                </a:lnTo>
                <a:lnTo>
                  <a:pt x="57" y="124"/>
                </a:lnTo>
                <a:lnTo>
                  <a:pt x="57" y="124"/>
                </a:lnTo>
                <a:lnTo>
                  <a:pt x="57" y="123"/>
                </a:lnTo>
                <a:lnTo>
                  <a:pt x="57" y="123"/>
                </a:lnTo>
                <a:lnTo>
                  <a:pt x="56" y="123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1"/>
                </a:lnTo>
                <a:lnTo>
                  <a:pt x="56" y="121"/>
                </a:lnTo>
                <a:lnTo>
                  <a:pt x="56" y="121"/>
                </a:lnTo>
                <a:lnTo>
                  <a:pt x="56" y="121"/>
                </a:lnTo>
                <a:lnTo>
                  <a:pt x="56" y="120"/>
                </a:lnTo>
                <a:lnTo>
                  <a:pt x="56" y="120"/>
                </a:lnTo>
                <a:lnTo>
                  <a:pt x="56" y="120"/>
                </a:lnTo>
                <a:lnTo>
                  <a:pt x="56" y="119"/>
                </a:lnTo>
                <a:lnTo>
                  <a:pt x="55" y="119"/>
                </a:lnTo>
                <a:lnTo>
                  <a:pt x="55" y="119"/>
                </a:lnTo>
                <a:lnTo>
                  <a:pt x="55" y="119"/>
                </a:lnTo>
                <a:lnTo>
                  <a:pt x="55" y="118"/>
                </a:lnTo>
                <a:lnTo>
                  <a:pt x="55" y="118"/>
                </a:lnTo>
                <a:lnTo>
                  <a:pt x="55" y="118"/>
                </a:lnTo>
                <a:lnTo>
                  <a:pt x="54" y="118"/>
                </a:lnTo>
                <a:lnTo>
                  <a:pt x="54" y="117"/>
                </a:lnTo>
                <a:lnTo>
                  <a:pt x="54" y="117"/>
                </a:lnTo>
                <a:lnTo>
                  <a:pt x="54" y="117"/>
                </a:lnTo>
                <a:lnTo>
                  <a:pt x="54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5"/>
                </a:lnTo>
                <a:lnTo>
                  <a:pt x="52" y="115"/>
                </a:lnTo>
                <a:lnTo>
                  <a:pt x="52" y="115"/>
                </a:lnTo>
                <a:lnTo>
                  <a:pt x="52" y="115"/>
                </a:lnTo>
                <a:lnTo>
                  <a:pt x="51" y="115"/>
                </a:lnTo>
                <a:lnTo>
                  <a:pt x="51" y="115"/>
                </a:lnTo>
                <a:lnTo>
                  <a:pt x="50" y="115"/>
                </a:lnTo>
                <a:lnTo>
                  <a:pt x="50" y="115"/>
                </a:lnTo>
                <a:lnTo>
                  <a:pt x="50" y="115"/>
                </a:lnTo>
                <a:lnTo>
                  <a:pt x="49" y="115"/>
                </a:lnTo>
                <a:lnTo>
                  <a:pt x="50" y="114"/>
                </a:lnTo>
                <a:lnTo>
                  <a:pt x="49" y="114"/>
                </a:lnTo>
                <a:lnTo>
                  <a:pt x="49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3"/>
                </a:lnTo>
                <a:lnTo>
                  <a:pt x="48" y="113"/>
                </a:lnTo>
                <a:lnTo>
                  <a:pt x="48" y="112"/>
                </a:lnTo>
                <a:lnTo>
                  <a:pt x="48" y="112"/>
                </a:lnTo>
                <a:lnTo>
                  <a:pt x="48" y="112"/>
                </a:lnTo>
                <a:lnTo>
                  <a:pt x="47" y="112"/>
                </a:lnTo>
                <a:lnTo>
                  <a:pt x="47" y="112"/>
                </a:lnTo>
                <a:lnTo>
                  <a:pt x="46" y="113"/>
                </a:lnTo>
                <a:lnTo>
                  <a:pt x="46" y="113"/>
                </a:lnTo>
                <a:lnTo>
                  <a:pt x="45" y="113"/>
                </a:lnTo>
                <a:lnTo>
                  <a:pt x="45" y="112"/>
                </a:lnTo>
                <a:lnTo>
                  <a:pt x="45" y="112"/>
                </a:lnTo>
                <a:lnTo>
                  <a:pt x="45" y="111"/>
                </a:lnTo>
                <a:lnTo>
                  <a:pt x="45" y="111"/>
                </a:lnTo>
                <a:lnTo>
                  <a:pt x="45" y="111"/>
                </a:lnTo>
                <a:lnTo>
                  <a:pt x="45" y="110"/>
                </a:lnTo>
                <a:lnTo>
                  <a:pt x="45" y="110"/>
                </a:lnTo>
                <a:lnTo>
                  <a:pt x="44" y="110"/>
                </a:lnTo>
                <a:lnTo>
                  <a:pt x="44" y="111"/>
                </a:lnTo>
                <a:lnTo>
                  <a:pt x="44" y="111"/>
                </a:lnTo>
                <a:lnTo>
                  <a:pt x="44" y="110"/>
                </a:lnTo>
                <a:lnTo>
                  <a:pt x="44" y="110"/>
                </a:lnTo>
                <a:lnTo>
                  <a:pt x="43" y="110"/>
                </a:lnTo>
                <a:lnTo>
                  <a:pt x="43" y="110"/>
                </a:lnTo>
                <a:lnTo>
                  <a:pt x="43" y="110"/>
                </a:lnTo>
                <a:lnTo>
                  <a:pt x="42" y="110"/>
                </a:lnTo>
                <a:lnTo>
                  <a:pt x="42" y="109"/>
                </a:lnTo>
                <a:lnTo>
                  <a:pt x="42" y="109"/>
                </a:lnTo>
                <a:lnTo>
                  <a:pt x="41" y="109"/>
                </a:lnTo>
                <a:lnTo>
                  <a:pt x="41" y="108"/>
                </a:lnTo>
                <a:lnTo>
                  <a:pt x="41" y="107"/>
                </a:lnTo>
                <a:lnTo>
                  <a:pt x="40" y="107"/>
                </a:lnTo>
                <a:lnTo>
                  <a:pt x="40" y="107"/>
                </a:lnTo>
                <a:lnTo>
                  <a:pt x="40" y="107"/>
                </a:lnTo>
                <a:lnTo>
                  <a:pt x="40" y="107"/>
                </a:lnTo>
                <a:lnTo>
                  <a:pt x="39" y="107"/>
                </a:lnTo>
                <a:lnTo>
                  <a:pt x="39" y="106"/>
                </a:lnTo>
                <a:lnTo>
                  <a:pt x="40" y="106"/>
                </a:lnTo>
                <a:lnTo>
                  <a:pt x="40" y="105"/>
                </a:lnTo>
                <a:lnTo>
                  <a:pt x="40" y="105"/>
                </a:lnTo>
                <a:lnTo>
                  <a:pt x="40" y="104"/>
                </a:lnTo>
                <a:lnTo>
                  <a:pt x="39" y="105"/>
                </a:lnTo>
                <a:lnTo>
                  <a:pt x="39" y="105"/>
                </a:lnTo>
                <a:lnTo>
                  <a:pt x="38" y="105"/>
                </a:lnTo>
                <a:lnTo>
                  <a:pt x="38" y="105"/>
                </a:lnTo>
                <a:lnTo>
                  <a:pt x="37" y="105"/>
                </a:lnTo>
                <a:lnTo>
                  <a:pt x="36" y="104"/>
                </a:lnTo>
                <a:lnTo>
                  <a:pt x="36" y="104"/>
                </a:lnTo>
                <a:lnTo>
                  <a:pt x="36" y="104"/>
                </a:lnTo>
                <a:lnTo>
                  <a:pt x="36" y="104"/>
                </a:lnTo>
                <a:lnTo>
                  <a:pt x="35" y="105"/>
                </a:lnTo>
                <a:lnTo>
                  <a:pt x="35" y="105"/>
                </a:lnTo>
                <a:lnTo>
                  <a:pt x="34" y="106"/>
                </a:lnTo>
                <a:lnTo>
                  <a:pt x="34" y="107"/>
                </a:lnTo>
                <a:lnTo>
                  <a:pt x="33" y="107"/>
                </a:lnTo>
                <a:lnTo>
                  <a:pt x="33" y="107"/>
                </a:lnTo>
                <a:lnTo>
                  <a:pt x="33" y="107"/>
                </a:lnTo>
                <a:lnTo>
                  <a:pt x="32" y="108"/>
                </a:lnTo>
                <a:lnTo>
                  <a:pt x="32" y="108"/>
                </a:lnTo>
                <a:lnTo>
                  <a:pt x="32" y="108"/>
                </a:lnTo>
                <a:lnTo>
                  <a:pt x="31" y="108"/>
                </a:lnTo>
                <a:lnTo>
                  <a:pt x="31" y="109"/>
                </a:lnTo>
                <a:lnTo>
                  <a:pt x="31" y="109"/>
                </a:lnTo>
                <a:lnTo>
                  <a:pt x="30" y="109"/>
                </a:lnTo>
                <a:lnTo>
                  <a:pt x="30" y="109"/>
                </a:lnTo>
                <a:lnTo>
                  <a:pt x="29" y="109"/>
                </a:lnTo>
                <a:lnTo>
                  <a:pt x="28" y="109"/>
                </a:lnTo>
                <a:lnTo>
                  <a:pt x="28" y="109"/>
                </a:lnTo>
                <a:lnTo>
                  <a:pt x="27" y="109"/>
                </a:lnTo>
                <a:lnTo>
                  <a:pt x="27" y="109"/>
                </a:lnTo>
                <a:lnTo>
                  <a:pt x="26" y="109"/>
                </a:lnTo>
                <a:lnTo>
                  <a:pt x="26" y="109"/>
                </a:lnTo>
                <a:lnTo>
                  <a:pt x="25" y="109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7"/>
                </a:lnTo>
                <a:lnTo>
                  <a:pt x="23" y="107"/>
                </a:lnTo>
                <a:lnTo>
                  <a:pt x="23" y="108"/>
                </a:lnTo>
                <a:lnTo>
                  <a:pt x="23" y="108"/>
                </a:lnTo>
                <a:lnTo>
                  <a:pt x="22" y="108"/>
                </a:lnTo>
                <a:lnTo>
                  <a:pt x="22" y="109"/>
                </a:lnTo>
                <a:lnTo>
                  <a:pt x="21" y="109"/>
                </a:lnTo>
                <a:lnTo>
                  <a:pt x="21" y="109"/>
                </a:lnTo>
                <a:lnTo>
                  <a:pt x="20" y="109"/>
                </a:lnTo>
                <a:lnTo>
                  <a:pt x="20" y="109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8" y="108"/>
                </a:lnTo>
                <a:lnTo>
                  <a:pt x="18" y="108"/>
                </a:lnTo>
                <a:lnTo>
                  <a:pt x="17" y="108"/>
                </a:lnTo>
                <a:lnTo>
                  <a:pt x="17" y="108"/>
                </a:lnTo>
                <a:lnTo>
                  <a:pt x="16" y="108"/>
                </a:lnTo>
                <a:lnTo>
                  <a:pt x="16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4" y="108"/>
                </a:lnTo>
                <a:lnTo>
                  <a:pt x="14" y="108"/>
                </a:lnTo>
                <a:lnTo>
                  <a:pt x="13" y="108"/>
                </a:lnTo>
                <a:lnTo>
                  <a:pt x="13" y="108"/>
                </a:lnTo>
                <a:lnTo>
                  <a:pt x="13" y="108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0" y="111"/>
                </a:lnTo>
                <a:lnTo>
                  <a:pt x="10" y="111"/>
                </a:lnTo>
                <a:lnTo>
                  <a:pt x="9" y="111"/>
                </a:lnTo>
                <a:lnTo>
                  <a:pt x="9" y="111"/>
                </a:lnTo>
                <a:lnTo>
                  <a:pt x="8" y="111"/>
                </a:lnTo>
                <a:lnTo>
                  <a:pt x="8" y="111"/>
                </a:lnTo>
                <a:lnTo>
                  <a:pt x="7" y="111"/>
                </a:lnTo>
                <a:lnTo>
                  <a:pt x="6" y="111"/>
                </a:lnTo>
                <a:lnTo>
                  <a:pt x="6" y="111"/>
                </a:lnTo>
                <a:lnTo>
                  <a:pt x="6" y="111"/>
                </a:lnTo>
                <a:lnTo>
                  <a:pt x="6" y="111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09"/>
                </a:lnTo>
                <a:lnTo>
                  <a:pt x="4" y="109"/>
                </a:lnTo>
                <a:lnTo>
                  <a:pt x="3" y="109"/>
                </a:lnTo>
                <a:lnTo>
                  <a:pt x="3" y="109"/>
                </a:lnTo>
                <a:lnTo>
                  <a:pt x="2" y="109"/>
                </a:lnTo>
                <a:lnTo>
                  <a:pt x="2" y="109"/>
                </a:lnTo>
                <a:lnTo>
                  <a:pt x="2" y="109"/>
                </a:lnTo>
                <a:lnTo>
                  <a:pt x="2" y="109"/>
                </a:lnTo>
                <a:lnTo>
                  <a:pt x="2" y="110"/>
                </a:lnTo>
                <a:lnTo>
                  <a:pt x="1" y="110"/>
                </a:lnTo>
                <a:lnTo>
                  <a:pt x="1" y="109"/>
                </a:lnTo>
                <a:lnTo>
                  <a:pt x="1" y="109"/>
                </a:lnTo>
                <a:lnTo>
                  <a:pt x="0" y="109"/>
                </a:lnTo>
                <a:lnTo>
                  <a:pt x="1" y="109"/>
                </a:lnTo>
                <a:lnTo>
                  <a:pt x="1" y="109"/>
                </a:lnTo>
                <a:lnTo>
                  <a:pt x="2" y="108"/>
                </a:lnTo>
                <a:lnTo>
                  <a:pt x="2" y="108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2" y="105"/>
                </a:lnTo>
                <a:lnTo>
                  <a:pt x="2" y="105"/>
                </a:lnTo>
                <a:lnTo>
                  <a:pt x="2" y="104"/>
                </a:lnTo>
                <a:lnTo>
                  <a:pt x="2" y="104"/>
                </a:lnTo>
                <a:lnTo>
                  <a:pt x="2" y="104"/>
                </a:lnTo>
                <a:lnTo>
                  <a:pt x="3" y="104"/>
                </a:lnTo>
                <a:lnTo>
                  <a:pt x="3" y="103"/>
                </a:lnTo>
                <a:lnTo>
                  <a:pt x="3" y="103"/>
                </a:lnTo>
                <a:lnTo>
                  <a:pt x="3" y="103"/>
                </a:lnTo>
                <a:lnTo>
                  <a:pt x="3" y="102"/>
                </a:lnTo>
                <a:lnTo>
                  <a:pt x="3" y="102"/>
                </a:lnTo>
                <a:lnTo>
                  <a:pt x="4" y="102"/>
                </a:lnTo>
                <a:lnTo>
                  <a:pt x="4" y="102"/>
                </a:lnTo>
                <a:lnTo>
                  <a:pt x="4" y="101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6" y="100"/>
                </a:lnTo>
                <a:lnTo>
                  <a:pt x="6" y="100"/>
                </a:lnTo>
                <a:lnTo>
                  <a:pt x="6" y="99"/>
                </a:lnTo>
                <a:lnTo>
                  <a:pt x="6" y="99"/>
                </a:lnTo>
                <a:lnTo>
                  <a:pt x="6" y="99"/>
                </a:lnTo>
                <a:lnTo>
                  <a:pt x="7" y="99"/>
                </a:lnTo>
                <a:lnTo>
                  <a:pt x="6" y="99"/>
                </a:lnTo>
                <a:lnTo>
                  <a:pt x="6" y="98"/>
                </a:lnTo>
                <a:lnTo>
                  <a:pt x="6" y="98"/>
                </a:lnTo>
                <a:lnTo>
                  <a:pt x="6" y="97"/>
                </a:lnTo>
                <a:lnTo>
                  <a:pt x="6" y="97"/>
                </a:lnTo>
                <a:lnTo>
                  <a:pt x="7" y="97"/>
                </a:lnTo>
                <a:lnTo>
                  <a:pt x="7" y="97"/>
                </a:lnTo>
                <a:lnTo>
                  <a:pt x="8" y="97"/>
                </a:lnTo>
                <a:lnTo>
                  <a:pt x="8" y="97"/>
                </a:lnTo>
                <a:lnTo>
                  <a:pt x="8" y="96"/>
                </a:lnTo>
                <a:lnTo>
                  <a:pt x="8" y="96"/>
                </a:lnTo>
                <a:lnTo>
                  <a:pt x="8" y="95"/>
                </a:lnTo>
                <a:lnTo>
                  <a:pt x="8" y="95"/>
                </a:lnTo>
                <a:lnTo>
                  <a:pt x="8" y="95"/>
                </a:lnTo>
                <a:lnTo>
                  <a:pt x="8" y="94"/>
                </a:lnTo>
                <a:lnTo>
                  <a:pt x="8" y="94"/>
                </a:lnTo>
                <a:lnTo>
                  <a:pt x="9" y="94"/>
                </a:lnTo>
                <a:lnTo>
                  <a:pt x="9" y="93"/>
                </a:lnTo>
                <a:lnTo>
                  <a:pt x="9" y="93"/>
                </a:lnTo>
                <a:lnTo>
                  <a:pt x="9" y="93"/>
                </a:lnTo>
                <a:lnTo>
                  <a:pt x="9" y="92"/>
                </a:lnTo>
                <a:lnTo>
                  <a:pt x="9" y="92"/>
                </a:lnTo>
                <a:lnTo>
                  <a:pt x="9" y="91"/>
                </a:lnTo>
                <a:lnTo>
                  <a:pt x="10" y="91"/>
                </a:lnTo>
                <a:lnTo>
                  <a:pt x="10" y="91"/>
                </a:lnTo>
                <a:lnTo>
                  <a:pt x="10" y="90"/>
                </a:lnTo>
                <a:lnTo>
                  <a:pt x="10" y="90"/>
                </a:lnTo>
                <a:lnTo>
                  <a:pt x="11" y="90"/>
                </a:lnTo>
                <a:lnTo>
                  <a:pt x="11" y="90"/>
                </a:lnTo>
                <a:lnTo>
                  <a:pt x="11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8"/>
                </a:lnTo>
                <a:lnTo>
                  <a:pt x="10" y="88"/>
                </a:lnTo>
                <a:lnTo>
                  <a:pt x="11" y="88"/>
                </a:lnTo>
                <a:lnTo>
                  <a:pt x="11" y="88"/>
                </a:lnTo>
                <a:lnTo>
                  <a:pt x="11" y="88"/>
                </a:lnTo>
                <a:lnTo>
                  <a:pt x="11" y="88"/>
                </a:lnTo>
                <a:lnTo>
                  <a:pt x="12" y="87"/>
                </a:lnTo>
                <a:lnTo>
                  <a:pt x="12" y="87"/>
                </a:lnTo>
                <a:lnTo>
                  <a:pt x="13" y="87"/>
                </a:lnTo>
                <a:lnTo>
                  <a:pt x="13" y="87"/>
                </a:lnTo>
                <a:lnTo>
                  <a:pt x="13" y="87"/>
                </a:lnTo>
                <a:lnTo>
                  <a:pt x="14" y="87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5"/>
                </a:lnTo>
                <a:lnTo>
                  <a:pt x="15" y="85"/>
                </a:lnTo>
                <a:lnTo>
                  <a:pt x="15" y="85"/>
                </a:lnTo>
                <a:lnTo>
                  <a:pt x="15" y="85"/>
                </a:lnTo>
                <a:lnTo>
                  <a:pt x="15" y="84"/>
                </a:lnTo>
                <a:lnTo>
                  <a:pt x="15" y="84"/>
                </a:lnTo>
                <a:lnTo>
                  <a:pt x="15" y="84"/>
                </a:lnTo>
                <a:lnTo>
                  <a:pt x="16" y="83"/>
                </a:lnTo>
                <a:lnTo>
                  <a:pt x="16" y="83"/>
                </a:lnTo>
                <a:lnTo>
                  <a:pt x="16" y="82"/>
                </a:lnTo>
                <a:lnTo>
                  <a:pt x="16" y="82"/>
                </a:lnTo>
                <a:lnTo>
                  <a:pt x="16" y="82"/>
                </a:lnTo>
                <a:lnTo>
                  <a:pt x="16" y="82"/>
                </a:lnTo>
                <a:lnTo>
                  <a:pt x="16" y="81"/>
                </a:lnTo>
                <a:lnTo>
                  <a:pt x="16" y="81"/>
                </a:lnTo>
                <a:lnTo>
                  <a:pt x="16" y="80"/>
                </a:lnTo>
                <a:lnTo>
                  <a:pt x="16" y="80"/>
                </a:lnTo>
                <a:lnTo>
                  <a:pt x="16" y="79"/>
                </a:lnTo>
                <a:lnTo>
                  <a:pt x="16" y="79"/>
                </a:lnTo>
                <a:lnTo>
                  <a:pt x="16" y="78"/>
                </a:lnTo>
                <a:lnTo>
                  <a:pt x="16" y="78"/>
                </a:lnTo>
                <a:lnTo>
                  <a:pt x="17" y="78"/>
                </a:lnTo>
                <a:lnTo>
                  <a:pt x="17" y="78"/>
                </a:lnTo>
                <a:lnTo>
                  <a:pt x="17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9" y="77"/>
                </a:lnTo>
                <a:lnTo>
                  <a:pt x="19" y="76"/>
                </a:lnTo>
                <a:lnTo>
                  <a:pt x="19" y="76"/>
                </a:lnTo>
                <a:lnTo>
                  <a:pt x="19" y="75"/>
                </a:lnTo>
                <a:lnTo>
                  <a:pt x="19" y="75"/>
                </a:lnTo>
                <a:lnTo>
                  <a:pt x="19" y="74"/>
                </a:lnTo>
                <a:lnTo>
                  <a:pt x="19" y="74"/>
                </a:lnTo>
                <a:lnTo>
                  <a:pt x="20" y="74"/>
                </a:lnTo>
                <a:lnTo>
                  <a:pt x="20" y="74"/>
                </a:lnTo>
                <a:lnTo>
                  <a:pt x="20" y="74"/>
                </a:lnTo>
                <a:lnTo>
                  <a:pt x="20" y="73"/>
                </a:lnTo>
                <a:lnTo>
                  <a:pt x="20" y="73"/>
                </a:lnTo>
                <a:lnTo>
                  <a:pt x="21" y="73"/>
                </a:lnTo>
                <a:lnTo>
                  <a:pt x="21" y="72"/>
                </a:lnTo>
                <a:lnTo>
                  <a:pt x="22" y="72"/>
                </a:lnTo>
                <a:lnTo>
                  <a:pt x="22" y="72"/>
                </a:lnTo>
                <a:lnTo>
                  <a:pt x="22" y="71"/>
                </a:lnTo>
                <a:lnTo>
                  <a:pt x="22" y="70"/>
                </a:lnTo>
                <a:lnTo>
                  <a:pt x="23" y="70"/>
                </a:lnTo>
                <a:lnTo>
                  <a:pt x="23" y="70"/>
                </a:lnTo>
                <a:lnTo>
                  <a:pt x="23" y="70"/>
                </a:lnTo>
                <a:lnTo>
                  <a:pt x="23" y="69"/>
                </a:lnTo>
                <a:lnTo>
                  <a:pt x="24" y="69"/>
                </a:lnTo>
                <a:lnTo>
                  <a:pt x="24" y="69"/>
                </a:lnTo>
                <a:lnTo>
                  <a:pt x="24" y="68"/>
                </a:lnTo>
                <a:lnTo>
                  <a:pt x="25" y="68"/>
                </a:lnTo>
                <a:lnTo>
                  <a:pt x="25" y="68"/>
                </a:lnTo>
                <a:lnTo>
                  <a:pt x="26" y="68"/>
                </a:lnTo>
                <a:lnTo>
                  <a:pt x="26" y="67"/>
                </a:lnTo>
                <a:lnTo>
                  <a:pt x="26" y="67"/>
                </a:lnTo>
                <a:lnTo>
                  <a:pt x="27" y="67"/>
                </a:lnTo>
                <a:lnTo>
                  <a:pt x="27" y="67"/>
                </a:lnTo>
                <a:lnTo>
                  <a:pt x="27" y="67"/>
                </a:lnTo>
                <a:lnTo>
                  <a:pt x="27" y="67"/>
                </a:lnTo>
                <a:lnTo>
                  <a:pt x="28" y="67"/>
                </a:lnTo>
                <a:lnTo>
                  <a:pt x="28" y="67"/>
                </a:lnTo>
                <a:lnTo>
                  <a:pt x="28" y="67"/>
                </a:lnTo>
                <a:lnTo>
                  <a:pt x="29" y="67"/>
                </a:lnTo>
                <a:lnTo>
                  <a:pt x="29" y="67"/>
                </a:lnTo>
                <a:lnTo>
                  <a:pt x="29" y="67"/>
                </a:lnTo>
                <a:lnTo>
                  <a:pt x="30" y="67"/>
                </a:lnTo>
                <a:lnTo>
                  <a:pt x="30" y="67"/>
                </a:lnTo>
                <a:lnTo>
                  <a:pt x="31" y="67"/>
                </a:lnTo>
                <a:lnTo>
                  <a:pt x="31" y="66"/>
                </a:lnTo>
                <a:lnTo>
                  <a:pt x="31" y="66"/>
                </a:lnTo>
                <a:lnTo>
                  <a:pt x="31" y="66"/>
                </a:lnTo>
                <a:lnTo>
                  <a:pt x="32" y="66"/>
                </a:lnTo>
                <a:lnTo>
                  <a:pt x="32" y="66"/>
                </a:lnTo>
                <a:lnTo>
                  <a:pt x="33" y="67"/>
                </a:lnTo>
                <a:lnTo>
                  <a:pt x="33" y="67"/>
                </a:lnTo>
                <a:lnTo>
                  <a:pt x="33" y="67"/>
                </a:lnTo>
                <a:lnTo>
                  <a:pt x="34" y="67"/>
                </a:lnTo>
                <a:lnTo>
                  <a:pt x="34" y="67"/>
                </a:lnTo>
                <a:lnTo>
                  <a:pt x="34" y="66"/>
                </a:lnTo>
                <a:lnTo>
                  <a:pt x="35" y="66"/>
                </a:lnTo>
                <a:lnTo>
                  <a:pt x="35" y="65"/>
                </a:lnTo>
                <a:lnTo>
                  <a:pt x="35" y="65"/>
                </a:lnTo>
                <a:lnTo>
                  <a:pt x="35" y="65"/>
                </a:lnTo>
                <a:lnTo>
                  <a:pt x="35" y="65"/>
                </a:lnTo>
                <a:lnTo>
                  <a:pt x="36" y="65"/>
                </a:lnTo>
                <a:lnTo>
                  <a:pt x="36" y="64"/>
                </a:lnTo>
                <a:lnTo>
                  <a:pt x="36" y="64"/>
                </a:lnTo>
                <a:lnTo>
                  <a:pt x="36" y="64"/>
                </a:lnTo>
                <a:lnTo>
                  <a:pt x="36" y="63"/>
                </a:lnTo>
                <a:lnTo>
                  <a:pt x="36" y="63"/>
                </a:lnTo>
                <a:lnTo>
                  <a:pt x="37" y="63"/>
                </a:lnTo>
                <a:lnTo>
                  <a:pt x="37" y="62"/>
                </a:lnTo>
                <a:lnTo>
                  <a:pt x="37" y="62"/>
                </a:lnTo>
                <a:lnTo>
                  <a:pt x="37" y="62"/>
                </a:lnTo>
                <a:lnTo>
                  <a:pt x="38" y="61"/>
                </a:lnTo>
                <a:lnTo>
                  <a:pt x="38" y="61"/>
                </a:lnTo>
                <a:lnTo>
                  <a:pt x="38" y="61"/>
                </a:lnTo>
                <a:lnTo>
                  <a:pt x="39" y="61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40" y="60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1" y="58"/>
                </a:lnTo>
                <a:lnTo>
                  <a:pt x="41" y="58"/>
                </a:lnTo>
                <a:lnTo>
                  <a:pt x="42" y="57"/>
                </a:lnTo>
                <a:lnTo>
                  <a:pt x="42" y="57"/>
                </a:lnTo>
                <a:lnTo>
                  <a:pt x="42" y="57"/>
                </a:lnTo>
                <a:lnTo>
                  <a:pt x="42" y="57"/>
                </a:lnTo>
                <a:lnTo>
                  <a:pt x="43" y="57"/>
                </a:lnTo>
                <a:lnTo>
                  <a:pt x="43" y="56"/>
                </a:lnTo>
                <a:lnTo>
                  <a:pt x="43" y="56"/>
                </a:lnTo>
                <a:lnTo>
                  <a:pt x="43" y="55"/>
                </a:lnTo>
                <a:lnTo>
                  <a:pt x="43" y="55"/>
                </a:lnTo>
                <a:lnTo>
                  <a:pt x="42" y="55"/>
                </a:lnTo>
                <a:lnTo>
                  <a:pt x="42" y="55"/>
                </a:lnTo>
                <a:lnTo>
                  <a:pt x="41" y="55"/>
                </a:lnTo>
                <a:lnTo>
                  <a:pt x="41" y="54"/>
                </a:lnTo>
                <a:lnTo>
                  <a:pt x="40" y="54"/>
                </a:lnTo>
                <a:lnTo>
                  <a:pt x="40" y="54"/>
                </a:lnTo>
                <a:lnTo>
                  <a:pt x="41" y="53"/>
                </a:lnTo>
                <a:lnTo>
                  <a:pt x="41" y="53"/>
                </a:lnTo>
                <a:lnTo>
                  <a:pt x="41" y="53"/>
                </a:lnTo>
                <a:lnTo>
                  <a:pt x="41" y="52"/>
                </a:lnTo>
                <a:lnTo>
                  <a:pt x="41" y="52"/>
                </a:lnTo>
                <a:lnTo>
                  <a:pt x="41" y="51"/>
                </a:lnTo>
                <a:lnTo>
                  <a:pt x="41" y="51"/>
                </a:lnTo>
                <a:lnTo>
                  <a:pt x="41" y="50"/>
                </a:lnTo>
                <a:lnTo>
                  <a:pt x="41" y="50"/>
                </a:lnTo>
                <a:lnTo>
                  <a:pt x="41" y="49"/>
                </a:lnTo>
                <a:lnTo>
                  <a:pt x="41" y="49"/>
                </a:lnTo>
                <a:lnTo>
                  <a:pt x="40" y="49"/>
                </a:lnTo>
                <a:lnTo>
                  <a:pt x="40" y="49"/>
                </a:lnTo>
                <a:lnTo>
                  <a:pt x="40" y="48"/>
                </a:lnTo>
                <a:lnTo>
                  <a:pt x="40" y="48"/>
                </a:lnTo>
                <a:lnTo>
                  <a:pt x="40" y="48"/>
                </a:lnTo>
                <a:lnTo>
                  <a:pt x="40" y="47"/>
                </a:lnTo>
                <a:lnTo>
                  <a:pt x="39" y="47"/>
                </a:lnTo>
                <a:lnTo>
                  <a:pt x="39" y="47"/>
                </a:lnTo>
                <a:lnTo>
                  <a:pt x="40" y="47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5"/>
                </a:lnTo>
                <a:lnTo>
                  <a:pt x="39" y="45"/>
                </a:lnTo>
                <a:lnTo>
                  <a:pt x="39" y="45"/>
                </a:lnTo>
                <a:lnTo>
                  <a:pt x="39" y="45"/>
                </a:lnTo>
                <a:lnTo>
                  <a:pt x="39" y="44"/>
                </a:lnTo>
                <a:lnTo>
                  <a:pt x="39" y="44"/>
                </a:lnTo>
                <a:lnTo>
                  <a:pt x="39" y="43"/>
                </a:lnTo>
                <a:lnTo>
                  <a:pt x="38" y="43"/>
                </a:lnTo>
                <a:lnTo>
                  <a:pt x="38" y="43"/>
                </a:lnTo>
                <a:lnTo>
                  <a:pt x="38" y="42"/>
                </a:lnTo>
                <a:lnTo>
                  <a:pt x="38" y="42"/>
                </a:lnTo>
                <a:lnTo>
                  <a:pt x="38" y="41"/>
                </a:lnTo>
                <a:lnTo>
                  <a:pt x="37" y="41"/>
                </a:lnTo>
                <a:lnTo>
                  <a:pt x="37" y="40"/>
                </a:lnTo>
                <a:lnTo>
                  <a:pt x="37" y="40"/>
                </a:lnTo>
                <a:lnTo>
                  <a:pt x="36" y="40"/>
                </a:lnTo>
                <a:lnTo>
                  <a:pt x="36" y="39"/>
                </a:lnTo>
                <a:lnTo>
                  <a:pt x="36" y="39"/>
                </a:lnTo>
                <a:lnTo>
                  <a:pt x="36" y="38"/>
                </a:lnTo>
                <a:lnTo>
                  <a:pt x="36" y="38"/>
                </a:lnTo>
                <a:lnTo>
                  <a:pt x="36" y="37"/>
                </a:lnTo>
                <a:lnTo>
                  <a:pt x="36" y="37"/>
                </a:lnTo>
                <a:lnTo>
                  <a:pt x="36" y="36"/>
                </a:lnTo>
                <a:lnTo>
                  <a:pt x="36" y="36"/>
                </a:lnTo>
                <a:lnTo>
                  <a:pt x="37" y="36"/>
                </a:lnTo>
                <a:lnTo>
                  <a:pt x="37" y="35"/>
                </a:lnTo>
                <a:lnTo>
                  <a:pt x="36" y="35"/>
                </a:lnTo>
                <a:lnTo>
                  <a:pt x="36" y="35"/>
                </a:lnTo>
                <a:lnTo>
                  <a:pt x="36" y="34"/>
                </a:lnTo>
                <a:lnTo>
                  <a:pt x="36" y="34"/>
                </a:lnTo>
                <a:lnTo>
                  <a:pt x="37" y="34"/>
                </a:lnTo>
                <a:lnTo>
                  <a:pt x="37" y="33"/>
                </a:lnTo>
                <a:lnTo>
                  <a:pt x="37" y="33"/>
                </a:lnTo>
                <a:lnTo>
                  <a:pt x="37" y="32"/>
                </a:lnTo>
                <a:lnTo>
                  <a:pt x="36" y="32"/>
                </a:lnTo>
                <a:lnTo>
                  <a:pt x="36" y="32"/>
                </a:lnTo>
                <a:lnTo>
                  <a:pt x="36" y="31"/>
                </a:lnTo>
                <a:lnTo>
                  <a:pt x="35" y="32"/>
                </a:lnTo>
                <a:lnTo>
                  <a:pt x="35" y="32"/>
                </a:lnTo>
                <a:lnTo>
                  <a:pt x="35" y="32"/>
                </a:lnTo>
                <a:lnTo>
                  <a:pt x="34" y="32"/>
                </a:lnTo>
                <a:lnTo>
                  <a:pt x="34" y="31"/>
                </a:lnTo>
                <a:lnTo>
                  <a:pt x="33" y="31"/>
                </a:lnTo>
                <a:lnTo>
                  <a:pt x="33" y="31"/>
                </a:lnTo>
                <a:lnTo>
                  <a:pt x="32" y="31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0" y="30"/>
                </a:lnTo>
                <a:lnTo>
                  <a:pt x="30" y="30"/>
                </a:lnTo>
                <a:lnTo>
                  <a:pt x="30" y="29"/>
                </a:lnTo>
                <a:lnTo>
                  <a:pt x="29" y="29"/>
                </a:lnTo>
                <a:lnTo>
                  <a:pt x="29" y="30"/>
                </a:lnTo>
                <a:lnTo>
                  <a:pt x="29" y="29"/>
                </a:lnTo>
                <a:lnTo>
                  <a:pt x="28" y="29"/>
                </a:lnTo>
                <a:lnTo>
                  <a:pt x="28" y="30"/>
                </a:lnTo>
                <a:lnTo>
                  <a:pt x="28" y="30"/>
                </a:lnTo>
                <a:lnTo>
                  <a:pt x="27" y="30"/>
                </a:lnTo>
                <a:lnTo>
                  <a:pt x="27" y="29"/>
                </a:lnTo>
                <a:lnTo>
                  <a:pt x="27" y="29"/>
                </a:lnTo>
                <a:lnTo>
                  <a:pt x="27" y="28"/>
                </a:lnTo>
                <a:lnTo>
                  <a:pt x="27" y="28"/>
                </a:lnTo>
                <a:lnTo>
                  <a:pt x="27" y="28"/>
                </a:lnTo>
                <a:lnTo>
                  <a:pt x="27" y="27"/>
                </a:lnTo>
                <a:lnTo>
                  <a:pt x="27" y="27"/>
                </a:lnTo>
                <a:lnTo>
                  <a:pt x="26" y="27"/>
                </a:lnTo>
                <a:lnTo>
                  <a:pt x="26" y="26"/>
                </a:lnTo>
                <a:lnTo>
                  <a:pt x="25" y="26"/>
                </a:lnTo>
                <a:lnTo>
                  <a:pt x="25" y="26"/>
                </a:lnTo>
                <a:lnTo>
                  <a:pt x="25" y="25"/>
                </a:lnTo>
                <a:lnTo>
                  <a:pt x="25" y="24"/>
                </a:lnTo>
                <a:lnTo>
                  <a:pt x="25" y="24"/>
                </a:lnTo>
                <a:lnTo>
                  <a:pt x="25" y="24"/>
                </a:lnTo>
                <a:lnTo>
                  <a:pt x="24" y="24"/>
                </a:lnTo>
                <a:lnTo>
                  <a:pt x="24" y="24"/>
                </a:lnTo>
                <a:lnTo>
                  <a:pt x="25" y="24"/>
                </a:lnTo>
                <a:lnTo>
                  <a:pt x="25" y="24"/>
                </a:lnTo>
                <a:lnTo>
                  <a:pt x="25" y="24"/>
                </a:lnTo>
                <a:lnTo>
                  <a:pt x="25" y="24"/>
                </a:lnTo>
                <a:lnTo>
                  <a:pt x="26" y="24"/>
                </a:lnTo>
                <a:lnTo>
                  <a:pt x="26" y="24"/>
                </a:lnTo>
                <a:lnTo>
                  <a:pt x="27" y="24"/>
                </a:lnTo>
                <a:lnTo>
                  <a:pt x="27" y="24"/>
                </a:lnTo>
                <a:lnTo>
                  <a:pt x="27" y="24"/>
                </a:lnTo>
                <a:lnTo>
                  <a:pt x="27" y="23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29" y="22"/>
                </a:lnTo>
                <a:lnTo>
                  <a:pt x="29" y="22"/>
                </a:lnTo>
                <a:lnTo>
                  <a:pt x="30" y="22"/>
                </a:lnTo>
                <a:lnTo>
                  <a:pt x="30" y="22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3" y="20"/>
                </a:lnTo>
                <a:lnTo>
                  <a:pt x="34" y="20"/>
                </a:lnTo>
                <a:lnTo>
                  <a:pt x="34" y="20"/>
                </a:lnTo>
                <a:lnTo>
                  <a:pt x="35" y="20"/>
                </a:lnTo>
                <a:lnTo>
                  <a:pt x="35" y="20"/>
                </a:lnTo>
                <a:lnTo>
                  <a:pt x="35" y="20"/>
                </a:lnTo>
                <a:lnTo>
                  <a:pt x="36" y="19"/>
                </a:lnTo>
                <a:lnTo>
                  <a:pt x="36" y="19"/>
                </a:lnTo>
                <a:lnTo>
                  <a:pt x="36" y="19"/>
                </a:lnTo>
                <a:lnTo>
                  <a:pt x="37" y="19"/>
                </a:lnTo>
                <a:lnTo>
                  <a:pt x="37" y="19"/>
                </a:lnTo>
                <a:lnTo>
                  <a:pt x="38" y="19"/>
                </a:lnTo>
                <a:lnTo>
                  <a:pt x="38" y="18"/>
                </a:lnTo>
                <a:lnTo>
                  <a:pt x="39" y="18"/>
                </a:lnTo>
                <a:lnTo>
                  <a:pt x="39" y="18"/>
                </a:lnTo>
                <a:lnTo>
                  <a:pt x="40" y="18"/>
                </a:lnTo>
                <a:lnTo>
                  <a:pt x="40" y="18"/>
                </a:lnTo>
                <a:lnTo>
                  <a:pt x="40" y="18"/>
                </a:lnTo>
                <a:lnTo>
                  <a:pt x="41" y="18"/>
                </a:lnTo>
                <a:lnTo>
                  <a:pt x="41" y="19"/>
                </a:lnTo>
                <a:lnTo>
                  <a:pt x="42" y="19"/>
                </a:lnTo>
                <a:lnTo>
                  <a:pt x="42" y="19"/>
                </a:lnTo>
                <a:lnTo>
                  <a:pt x="43" y="18"/>
                </a:lnTo>
                <a:lnTo>
                  <a:pt x="43" y="18"/>
                </a:lnTo>
                <a:lnTo>
                  <a:pt x="44" y="18"/>
                </a:lnTo>
                <a:lnTo>
                  <a:pt x="44" y="18"/>
                </a:lnTo>
                <a:lnTo>
                  <a:pt x="44" y="18"/>
                </a:lnTo>
                <a:lnTo>
                  <a:pt x="44" y="18"/>
                </a:lnTo>
                <a:lnTo>
                  <a:pt x="45" y="18"/>
                </a:lnTo>
                <a:lnTo>
                  <a:pt x="45" y="17"/>
                </a:lnTo>
                <a:lnTo>
                  <a:pt x="45" y="17"/>
                </a:lnTo>
                <a:lnTo>
                  <a:pt x="45" y="16"/>
                </a:lnTo>
                <a:lnTo>
                  <a:pt x="46" y="16"/>
                </a:lnTo>
                <a:lnTo>
                  <a:pt x="46" y="16"/>
                </a:lnTo>
                <a:lnTo>
                  <a:pt x="47" y="16"/>
                </a:lnTo>
                <a:lnTo>
                  <a:pt x="47" y="16"/>
                </a:lnTo>
                <a:lnTo>
                  <a:pt x="48" y="15"/>
                </a:lnTo>
                <a:lnTo>
                  <a:pt x="48" y="15"/>
                </a:lnTo>
                <a:lnTo>
                  <a:pt x="48" y="15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50" y="15"/>
                </a:lnTo>
                <a:lnTo>
                  <a:pt x="50" y="14"/>
                </a:lnTo>
                <a:lnTo>
                  <a:pt x="50" y="14"/>
                </a:lnTo>
                <a:lnTo>
                  <a:pt x="50" y="14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2" y="14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3" y="12"/>
                </a:lnTo>
                <a:lnTo>
                  <a:pt x="53" y="12"/>
                </a:lnTo>
                <a:lnTo>
                  <a:pt x="54" y="12"/>
                </a:lnTo>
                <a:lnTo>
                  <a:pt x="54" y="11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5" y="10"/>
                </a:lnTo>
                <a:lnTo>
                  <a:pt x="55" y="10"/>
                </a:lnTo>
                <a:lnTo>
                  <a:pt x="56" y="9"/>
                </a:lnTo>
                <a:lnTo>
                  <a:pt x="56" y="9"/>
                </a:lnTo>
                <a:lnTo>
                  <a:pt x="56" y="8"/>
                </a:lnTo>
                <a:lnTo>
                  <a:pt x="56" y="8"/>
                </a:lnTo>
                <a:lnTo>
                  <a:pt x="56" y="9"/>
                </a:lnTo>
                <a:lnTo>
                  <a:pt x="57" y="9"/>
                </a:lnTo>
                <a:lnTo>
                  <a:pt x="57" y="9"/>
                </a:lnTo>
                <a:lnTo>
                  <a:pt x="57" y="10"/>
                </a:lnTo>
                <a:lnTo>
                  <a:pt x="58" y="10"/>
                </a:lnTo>
                <a:lnTo>
                  <a:pt x="58" y="10"/>
                </a:lnTo>
                <a:lnTo>
                  <a:pt x="58" y="10"/>
                </a:lnTo>
                <a:lnTo>
                  <a:pt x="58" y="11"/>
                </a:lnTo>
                <a:lnTo>
                  <a:pt x="59" y="11"/>
                </a:lnTo>
                <a:lnTo>
                  <a:pt x="59" y="11"/>
                </a:lnTo>
                <a:lnTo>
                  <a:pt x="59" y="11"/>
                </a:lnTo>
                <a:lnTo>
                  <a:pt x="60" y="11"/>
                </a:lnTo>
                <a:lnTo>
                  <a:pt x="60" y="11"/>
                </a:lnTo>
                <a:lnTo>
                  <a:pt x="60" y="11"/>
                </a:lnTo>
                <a:lnTo>
                  <a:pt x="61" y="11"/>
                </a:lnTo>
                <a:lnTo>
                  <a:pt x="61" y="12"/>
                </a:lnTo>
                <a:lnTo>
                  <a:pt x="61" y="12"/>
                </a:lnTo>
                <a:lnTo>
                  <a:pt x="61" y="12"/>
                </a:lnTo>
                <a:lnTo>
                  <a:pt x="61" y="12"/>
                </a:lnTo>
                <a:lnTo>
                  <a:pt x="62" y="13"/>
                </a:lnTo>
                <a:lnTo>
                  <a:pt x="62" y="13"/>
                </a:lnTo>
                <a:lnTo>
                  <a:pt x="63" y="14"/>
                </a:lnTo>
                <a:lnTo>
                  <a:pt x="63" y="14"/>
                </a:lnTo>
                <a:lnTo>
                  <a:pt x="63" y="14"/>
                </a:lnTo>
                <a:lnTo>
                  <a:pt x="64" y="15"/>
                </a:lnTo>
                <a:lnTo>
                  <a:pt x="64" y="15"/>
                </a:lnTo>
                <a:lnTo>
                  <a:pt x="65" y="15"/>
                </a:lnTo>
                <a:lnTo>
                  <a:pt x="65" y="16"/>
                </a:lnTo>
                <a:lnTo>
                  <a:pt x="65" y="16"/>
                </a:lnTo>
                <a:lnTo>
                  <a:pt x="65" y="16"/>
                </a:lnTo>
                <a:lnTo>
                  <a:pt x="66" y="16"/>
                </a:lnTo>
                <a:lnTo>
                  <a:pt x="66" y="16"/>
                </a:lnTo>
                <a:lnTo>
                  <a:pt x="66" y="17"/>
                </a:lnTo>
                <a:lnTo>
                  <a:pt x="67" y="17"/>
                </a:lnTo>
                <a:lnTo>
                  <a:pt x="67" y="17"/>
                </a:lnTo>
                <a:lnTo>
                  <a:pt x="67" y="17"/>
                </a:lnTo>
                <a:lnTo>
                  <a:pt x="67" y="17"/>
                </a:lnTo>
                <a:lnTo>
                  <a:pt x="68" y="18"/>
                </a:lnTo>
                <a:lnTo>
                  <a:pt x="68" y="18"/>
                </a:lnTo>
                <a:lnTo>
                  <a:pt x="69" y="18"/>
                </a:lnTo>
                <a:lnTo>
                  <a:pt x="69" y="19"/>
                </a:lnTo>
                <a:lnTo>
                  <a:pt x="69" y="19"/>
                </a:lnTo>
                <a:lnTo>
                  <a:pt x="70" y="19"/>
                </a:lnTo>
                <a:lnTo>
                  <a:pt x="70" y="19"/>
                </a:lnTo>
                <a:lnTo>
                  <a:pt x="70" y="18"/>
                </a:lnTo>
                <a:lnTo>
                  <a:pt x="71" y="19"/>
                </a:lnTo>
                <a:lnTo>
                  <a:pt x="71" y="19"/>
                </a:lnTo>
                <a:lnTo>
                  <a:pt x="71" y="18"/>
                </a:lnTo>
                <a:lnTo>
                  <a:pt x="72" y="18"/>
                </a:lnTo>
                <a:lnTo>
                  <a:pt x="72" y="18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5" y="19"/>
                </a:lnTo>
                <a:lnTo>
                  <a:pt x="75" y="19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7"/>
                </a:lnTo>
                <a:lnTo>
                  <a:pt x="76" y="17"/>
                </a:lnTo>
                <a:lnTo>
                  <a:pt x="76" y="16"/>
                </a:lnTo>
                <a:lnTo>
                  <a:pt x="76" y="16"/>
                </a:lnTo>
                <a:lnTo>
                  <a:pt x="77" y="16"/>
                </a:lnTo>
                <a:lnTo>
                  <a:pt x="77" y="16"/>
                </a:lnTo>
                <a:lnTo>
                  <a:pt x="77" y="16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8" y="15"/>
                </a:lnTo>
                <a:lnTo>
                  <a:pt x="78" y="14"/>
                </a:lnTo>
                <a:lnTo>
                  <a:pt x="77" y="14"/>
                </a:lnTo>
                <a:lnTo>
                  <a:pt x="77" y="14"/>
                </a:lnTo>
                <a:lnTo>
                  <a:pt x="78" y="14"/>
                </a:lnTo>
                <a:lnTo>
                  <a:pt x="78" y="14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2"/>
                </a:lnTo>
                <a:lnTo>
                  <a:pt x="78" y="12"/>
                </a:lnTo>
                <a:lnTo>
                  <a:pt x="79" y="12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0"/>
                </a:lnTo>
                <a:lnTo>
                  <a:pt x="79" y="10"/>
                </a:lnTo>
                <a:lnTo>
                  <a:pt x="80" y="10"/>
                </a:lnTo>
                <a:lnTo>
                  <a:pt x="80" y="9"/>
                </a:lnTo>
                <a:lnTo>
                  <a:pt x="80" y="9"/>
                </a:lnTo>
                <a:lnTo>
                  <a:pt x="81" y="8"/>
                </a:lnTo>
                <a:lnTo>
                  <a:pt x="81" y="8"/>
                </a:lnTo>
                <a:lnTo>
                  <a:pt x="81" y="8"/>
                </a:lnTo>
                <a:lnTo>
                  <a:pt x="81" y="7"/>
                </a:lnTo>
                <a:lnTo>
                  <a:pt x="81" y="7"/>
                </a:lnTo>
                <a:lnTo>
                  <a:pt x="82" y="7"/>
                </a:lnTo>
                <a:lnTo>
                  <a:pt x="82" y="7"/>
                </a:ln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5"/>
                </a:lnTo>
                <a:lnTo>
                  <a:pt x="84" y="5"/>
                </a:lnTo>
                <a:lnTo>
                  <a:pt x="84" y="5"/>
                </a:lnTo>
                <a:lnTo>
                  <a:pt x="85" y="4"/>
                </a:lnTo>
                <a:lnTo>
                  <a:pt x="85" y="4"/>
                </a:lnTo>
                <a:lnTo>
                  <a:pt x="85" y="3"/>
                </a:lnTo>
                <a:lnTo>
                  <a:pt x="85" y="3"/>
                </a:lnTo>
                <a:lnTo>
                  <a:pt x="85" y="3"/>
                </a:lnTo>
                <a:lnTo>
                  <a:pt x="85" y="3"/>
                </a:lnTo>
                <a:lnTo>
                  <a:pt x="85" y="3"/>
                </a:lnTo>
                <a:lnTo>
                  <a:pt x="86" y="3"/>
                </a:lnTo>
                <a:lnTo>
                  <a:pt x="86" y="4"/>
                </a:lnTo>
                <a:lnTo>
                  <a:pt x="86" y="4"/>
                </a:lnTo>
                <a:lnTo>
                  <a:pt x="87" y="4"/>
                </a:lnTo>
                <a:lnTo>
                  <a:pt x="87" y="4"/>
                </a:lnTo>
                <a:lnTo>
                  <a:pt x="88" y="4"/>
                </a:lnTo>
                <a:lnTo>
                  <a:pt x="88" y="4"/>
                </a:lnTo>
                <a:lnTo>
                  <a:pt x="88" y="3"/>
                </a:lnTo>
                <a:lnTo>
                  <a:pt x="88" y="3"/>
                </a:lnTo>
                <a:lnTo>
                  <a:pt x="89" y="3"/>
                </a:lnTo>
                <a:lnTo>
                  <a:pt x="89" y="3"/>
                </a:lnTo>
                <a:lnTo>
                  <a:pt x="90" y="3"/>
                </a:lnTo>
                <a:lnTo>
                  <a:pt x="90" y="3"/>
                </a:lnTo>
                <a:lnTo>
                  <a:pt x="90" y="3"/>
                </a:lnTo>
                <a:lnTo>
                  <a:pt x="90" y="3"/>
                </a:lnTo>
                <a:lnTo>
                  <a:pt x="91" y="3"/>
                </a:lnTo>
                <a:lnTo>
                  <a:pt x="91" y="3"/>
                </a:lnTo>
                <a:lnTo>
                  <a:pt x="92" y="3"/>
                </a:lnTo>
                <a:lnTo>
                  <a:pt x="92" y="3"/>
                </a:lnTo>
                <a:lnTo>
                  <a:pt x="93" y="3"/>
                </a:lnTo>
                <a:lnTo>
                  <a:pt x="93" y="3"/>
                </a:lnTo>
                <a:lnTo>
                  <a:pt x="93" y="3"/>
                </a:lnTo>
                <a:lnTo>
                  <a:pt x="94" y="3"/>
                </a:lnTo>
                <a:lnTo>
                  <a:pt x="94" y="3"/>
                </a:lnTo>
                <a:lnTo>
                  <a:pt x="94" y="3"/>
                </a:lnTo>
                <a:lnTo>
                  <a:pt x="95" y="3"/>
                </a:lnTo>
                <a:lnTo>
                  <a:pt x="95" y="3"/>
                </a:lnTo>
                <a:lnTo>
                  <a:pt x="96" y="3"/>
                </a:lnTo>
                <a:lnTo>
                  <a:pt x="96" y="3"/>
                </a:lnTo>
                <a:lnTo>
                  <a:pt x="97" y="3"/>
                </a:lnTo>
                <a:lnTo>
                  <a:pt x="97" y="3"/>
                </a:lnTo>
                <a:lnTo>
                  <a:pt x="97" y="3"/>
                </a:lnTo>
                <a:lnTo>
                  <a:pt x="98" y="3"/>
                </a:lnTo>
                <a:lnTo>
                  <a:pt x="98" y="3"/>
                </a:lnTo>
                <a:lnTo>
                  <a:pt x="98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100" y="3"/>
                </a:lnTo>
                <a:lnTo>
                  <a:pt x="100" y="3"/>
                </a:lnTo>
                <a:lnTo>
                  <a:pt x="101" y="3"/>
                </a:lnTo>
                <a:lnTo>
                  <a:pt x="101" y="3"/>
                </a:lnTo>
                <a:lnTo>
                  <a:pt x="101" y="4"/>
                </a:lnTo>
                <a:lnTo>
                  <a:pt x="102" y="4"/>
                </a:lnTo>
                <a:lnTo>
                  <a:pt x="102" y="4"/>
                </a:lnTo>
                <a:lnTo>
                  <a:pt x="102" y="4"/>
                </a:lnTo>
                <a:lnTo>
                  <a:pt x="102" y="4"/>
                </a:lnTo>
                <a:lnTo>
                  <a:pt x="103" y="4"/>
                </a:lnTo>
                <a:lnTo>
                  <a:pt x="103" y="4"/>
                </a:lnTo>
                <a:lnTo>
                  <a:pt x="104" y="4"/>
                </a:lnTo>
                <a:lnTo>
                  <a:pt x="104" y="4"/>
                </a:lnTo>
                <a:lnTo>
                  <a:pt x="105" y="4"/>
                </a:lnTo>
                <a:lnTo>
                  <a:pt x="105" y="4"/>
                </a:lnTo>
                <a:lnTo>
                  <a:pt x="106" y="4"/>
                </a:lnTo>
                <a:lnTo>
                  <a:pt x="106" y="3"/>
                </a:lnTo>
                <a:lnTo>
                  <a:pt x="106" y="3"/>
                </a:lnTo>
                <a:lnTo>
                  <a:pt x="106" y="3"/>
                </a:lnTo>
                <a:lnTo>
                  <a:pt x="107" y="3"/>
                </a:lnTo>
                <a:lnTo>
                  <a:pt x="107" y="3"/>
                </a:lnTo>
                <a:lnTo>
                  <a:pt x="108" y="3"/>
                </a:lnTo>
                <a:lnTo>
                  <a:pt x="108" y="2"/>
                </a:lnTo>
                <a:lnTo>
                  <a:pt x="109" y="2"/>
                </a:lnTo>
                <a:lnTo>
                  <a:pt x="109" y="2"/>
                </a:lnTo>
                <a:lnTo>
                  <a:pt x="109" y="2"/>
                </a:lnTo>
                <a:lnTo>
                  <a:pt x="110" y="2"/>
                </a:lnTo>
                <a:lnTo>
                  <a:pt x="110" y="2"/>
                </a:lnTo>
                <a:lnTo>
                  <a:pt x="110" y="1"/>
                </a:lnTo>
                <a:lnTo>
                  <a:pt x="110" y="1"/>
                </a:lnTo>
                <a:lnTo>
                  <a:pt x="110" y="1"/>
                </a:lnTo>
                <a:lnTo>
                  <a:pt x="111" y="1"/>
                </a:lnTo>
                <a:lnTo>
                  <a:pt x="111" y="1"/>
                </a:lnTo>
                <a:lnTo>
                  <a:pt x="111" y="0"/>
                </a:lnTo>
                <a:lnTo>
                  <a:pt x="112" y="0"/>
                </a:lnTo>
                <a:lnTo>
                  <a:pt x="112" y="1"/>
                </a:lnTo>
                <a:lnTo>
                  <a:pt x="113" y="1"/>
                </a:lnTo>
                <a:lnTo>
                  <a:pt x="113" y="1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30" name="Freeform 10"/>
          <p:cNvSpPr>
            <a:spLocks/>
          </p:cNvSpPr>
          <p:nvPr/>
        </p:nvSpPr>
        <p:spPr bwMode="auto">
          <a:xfrm>
            <a:off x="4375999" y="3166955"/>
            <a:ext cx="738391" cy="1075631"/>
          </a:xfrm>
          <a:custGeom>
            <a:avLst/>
            <a:gdLst>
              <a:gd name="T0" fmla="*/ 334 w 430"/>
              <a:gd name="T1" fmla="*/ 38 h 679"/>
              <a:gd name="T2" fmla="*/ 339 w 430"/>
              <a:gd name="T3" fmla="*/ 69 h 679"/>
              <a:gd name="T4" fmla="*/ 372 w 430"/>
              <a:gd name="T5" fmla="*/ 78 h 679"/>
              <a:gd name="T6" fmla="*/ 392 w 430"/>
              <a:gd name="T7" fmla="*/ 102 h 679"/>
              <a:gd name="T8" fmla="*/ 402 w 430"/>
              <a:gd name="T9" fmla="*/ 132 h 679"/>
              <a:gd name="T10" fmla="*/ 414 w 430"/>
              <a:gd name="T11" fmla="*/ 158 h 679"/>
              <a:gd name="T12" fmla="*/ 410 w 430"/>
              <a:gd name="T13" fmla="*/ 188 h 679"/>
              <a:gd name="T14" fmla="*/ 426 w 430"/>
              <a:gd name="T15" fmla="*/ 210 h 679"/>
              <a:gd name="T16" fmla="*/ 429 w 430"/>
              <a:gd name="T17" fmla="*/ 248 h 679"/>
              <a:gd name="T18" fmla="*/ 409 w 430"/>
              <a:gd name="T19" fmla="*/ 283 h 679"/>
              <a:gd name="T20" fmla="*/ 407 w 430"/>
              <a:gd name="T21" fmla="*/ 326 h 679"/>
              <a:gd name="T22" fmla="*/ 426 w 430"/>
              <a:gd name="T23" fmla="*/ 342 h 679"/>
              <a:gd name="T24" fmla="*/ 428 w 430"/>
              <a:gd name="T25" fmla="*/ 364 h 679"/>
              <a:gd name="T26" fmla="*/ 410 w 430"/>
              <a:gd name="T27" fmla="*/ 389 h 679"/>
              <a:gd name="T28" fmla="*/ 409 w 430"/>
              <a:gd name="T29" fmla="*/ 441 h 679"/>
              <a:gd name="T30" fmla="*/ 386 w 430"/>
              <a:gd name="T31" fmla="*/ 453 h 679"/>
              <a:gd name="T32" fmla="*/ 386 w 430"/>
              <a:gd name="T33" fmla="*/ 512 h 679"/>
              <a:gd name="T34" fmla="*/ 380 w 430"/>
              <a:gd name="T35" fmla="*/ 562 h 679"/>
              <a:gd name="T36" fmla="*/ 359 w 430"/>
              <a:gd name="T37" fmla="*/ 577 h 679"/>
              <a:gd name="T38" fmla="*/ 343 w 430"/>
              <a:gd name="T39" fmla="*/ 583 h 679"/>
              <a:gd name="T40" fmla="*/ 363 w 430"/>
              <a:gd name="T41" fmla="*/ 604 h 679"/>
              <a:gd name="T42" fmla="*/ 346 w 430"/>
              <a:gd name="T43" fmla="*/ 628 h 679"/>
              <a:gd name="T44" fmla="*/ 336 w 430"/>
              <a:gd name="T45" fmla="*/ 645 h 679"/>
              <a:gd name="T46" fmla="*/ 317 w 430"/>
              <a:gd name="T47" fmla="*/ 662 h 679"/>
              <a:gd name="T48" fmla="*/ 308 w 430"/>
              <a:gd name="T49" fmla="*/ 672 h 679"/>
              <a:gd name="T50" fmla="*/ 292 w 430"/>
              <a:gd name="T51" fmla="*/ 657 h 679"/>
              <a:gd name="T52" fmla="*/ 273 w 430"/>
              <a:gd name="T53" fmla="*/ 642 h 679"/>
              <a:gd name="T54" fmla="*/ 258 w 430"/>
              <a:gd name="T55" fmla="*/ 623 h 679"/>
              <a:gd name="T56" fmla="*/ 236 w 430"/>
              <a:gd name="T57" fmla="*/ 604 h 679"/>
              <a:gd name="T58" fmla="*/ 214 w 430"/>
              <a:gd name="T59" fmla="*/ 591 h 679"/>
              <a:gd name="T60" fmla="*/ 193 w 430"/>
              <a:gd name="T61" fmla="*/ 566 h 679"/>
              <a:gd name="T62" fmla="*/ 177 w 430"/>
              <a:gd name="T63" fmla="*/ 593 h 679"/>
              <a:gd name="T64" fmla="*/ 171 w 430"/>
              <a:gd name="T65" fmla="*/ 620 h 679"/>
              <a:gd name="T66" fmla="*/ 184 w 430"/>
              <a:gd name="T67" fmla="*/ 649 h 679"/>
              <a:gd name="T68" fmla="*/ 203 w 430"/>
              <a:gd name="T69" fmla="*/ 666 h 679"/>
              <a:gd name="T70" fmla="*/ 187 w 430"/>
              <a:gd name="T71" fmla="*/ 671 h 679"/>
              <a:gd name="T72" fmla="*/ 162 w 430"/>
              <a:gd name="T73" fmla="*/ 659 h 679"/>
              <a:gd name="T74" fmla="*/ 142 w 430"/>
              <a:gd name="T75" fmla="*/ 650 h 679"/>
              <a:gd name="T76" fmla="*/ 120 w 430"/>
              <a:gd name="T77" fmla="*/ 639 h 679"/>
              <a:gd name="T78" fmla="*/ 102 w 430"/>
              <a:gd name="T79" fmla="*/ 634 h 679"/>
              <a:gd name="T80" fmla="*/ 80 w 430"/>
              <a:gd name="T81" fmla="*/ 629 h 679"/>
              <a:gd name="T82" fmla="*/ 56 w 430"/>
              <a:gd name="T83" fmla="*/ 618 h 679"/>
              <a:gd name="T84" fmla="*/ 37 w 430"/>
              <a:gd name="T85" fmla="*/ 599 h 679"/>
              <a:gd name="T86" fmla="*/ 10 w 430"/>
              <a:gd name="T87" fmla="*/ 576 h 679"/>
              <a:gd name="T88" fmla="*/ 3 w 430"/>
              <a:gd name="T89" fmla="*/ 542 h 679"/>
              <a:gd name="T90" fmla="*/ 9 w 430"/>
              <a:gd name="T91" fmla="*/ 499 h 679"/>
              <a:gd name="T92" fmla="*/ 21 w 430"/>
              <a:gd name="T93" fmla="*/ 469 h 679"/>
              <a:gd name="T94" fmla="*/ 48 w 430"/>
              <a:gd name="T95" fmla="*/ 458 h 679"/>
              <a:gd name="T96" fmla="*/ 61 w 430"/>
              <a:gd name="T97" fmla="*/ 434 h 679"/>
              <a:gd name="T98" fmla="*/ 89 w 430"/>
              <a:gd name="T99" fmla="*/ 422 h 679"/>
              <a:gd name="T100" fmla="*/ 115 w 430"/>
              <a:gd name="T101" fmla="*/ 410 h 679"/>
              <a:gd name="T102" fmla="*/ 134 w 430"/>
              <a:gd name="T103" fmla="*/ 387 h 679"/>
              <a:gd name="T104" fmla="*/ 149 w 430"/>
              <a:gd name="T105" fmla="*/ 365 h 679"/>
              <a:gd name="T106" fmla="*/ 156 w 430"/>
              <a:gd name="T107" fmla="*/ 338 h 679"/>
              <a:gd name="T108" fmla="*/ 158 w 430"/>
              <a:gd name="T109" fmla="*/ 308 h 679"/>
              <a:gd name="T110" fmla="*/ 161 w 430"/>
              <a:gd name="T111" fmla="*/ 279 h 679"/>
              <a:gd name="T112" fmla="*/ 181 w 430"/>
              <a:gd name="T113" fmla="*/ 259 h 679"/>
              <a:gd name="T114" fmla="*/ 188 w 430"/>
              <a:gd name="T115" fmla="*/ 229 h 679"/>
              <a:gd name="T116" fmla="*/ 197 w 430"/>
              <a:gd name="T117" fmla="*/ 197 h 679"/>
              <a:gd name="T118" fmla="*/ 224 w 430"/>
              <a:gd name="T119" fmla="*/ 155 h 679"/>
              <a:gd name="T120" fmla="*/ 258 w 430"/>
              <a:gd name="T121" fmla="*/ 115 h 679"/>
              <a:gd name="T122" fmla="*/ 290 w 430"/>
              <a:gd name="T123" fmla="*/ 77 h 679"/>
              <a:gd name="T124" fmla="*/ 311 w 430"/>
              <a:gd name="T125" fmla="*/ 32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679">
                <a:moveTo>
                  <a:pt x="329" y="8"/>
                </a:moveTo>
                <a:lnTo>
                  <a:pt x="330" y="8"/>
                </a:lnTo>
                <a:lnTo>
                  <a:pt x="331" y="8"/>
                </a:lnTo>
                <a:lnTo>
                  <a:pt x="331" y="7"/>
                </a:lnTo>
                <a:lnTo>
                  <a:pt x="333" y="8"/>
                </a:lnTo>
                <a:lnTo>
                  <a:pt x="334" y="8"/>
                </a:lnTo>
                <a:lnTo>
                  <a:pt x="333" y="8"/>
                </a:lnTo>
                <a:lnTo>
                  <a:pt x="333" y="8"/>
                </a:lnTo>
                <a:lnTo>
                  <a:pt x="333" y="8"/>
                </a:lnTo>
                <a:lnTo>
                  <a:pt x="332" y="9"/>
                </a:lnTo>
                <a:lnTo>
                  <a:pt x="332" y="9"/>
                </a:lnTo>
                <a:lnTo>
                  <a:pt x="331" y="9"/>
                </a:lnTo>
                <a:lnTo>
                  <a:pt x="331" y="10"/>
                </a:lnTo>
                <a:lnTo>
                  <a:pt x="331" y="10"/>
                </a:lnTo>
                <a:lnTo>
                  <a:pt x="331" y="10"/>
                </a:lnTo>
                <a:lnTo>
                  <a:pt x="331" y="10"/>
                </a:lnTo>
                <a:lnTo>
                  <a:pt x="331" y="11"/>
                </a:lnTo>
                <a:lnTo>
                  <a:pt x="331" y="11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3"/>
                </a:lnTo>
                <a:lnTo>
                  <a:pt x="330" y="13"/>
                </a:lnTo>
                <a:lnTo>
                  <a:pt x="330" y="13"/>
                </a:lnTo>
                <a:lnTo>
                  <a:pt x="330" y="14"/>
                </a:lnTo>
                <a:lnTo>
                  <a:pt x="330" y="14"/>
                </a:lnTo>
                <a:lnTo>
                  <a:pt x="330" y="15"/>
                </a:lnTo>
                <a:lnTo>
                  <a:pt x="330" y="16"/>
                </a:lnTo>
                <a:lnTo>
                  <a:pt x="330" y="16"/>
                </a:lnTo>
                <a:lnTo>
                  <a:pt x="329" y="16"/>
                </a:lnTo>
                <a:lnTo>
                  <a:pt x="329" y="17"/>
                </a:lnTo>
                <a:lnTo>
                  <a:pt x="329" y="17"/>
                </a:lnTo>
                <a:lnTo>
                  <a:pt x="329" y="18"/>
                </a:lnTo>
                <a:lnTo>
                  <a:pt x="329" y="18"/>
                </a:lnTo>
                <a:lnTo>
                  <a:pt x="329" y="19"/>
                </a:lnTo>
                <a:lnTo>
                  <a:pt x="328" y="19"/>
                </a:lnTo>
                <a:lnTo>
                  <a:pt x="328" y="19"/>
                </a:lnTo>
                <a:lnTo>
                  <a:pt x="328" y="20"/>
                </a:lnTo>
                <a:lnTo>
                  <a:pt x="328" y="20"/>
                </a:lnTo>
                <a:lnTo>
                  <a:pt x="328" y="21"/>
                </a:lnTo>
                <a:lnTo>
                  <a:pt x="328" y="21"/>
                </a:lnTo>
                <a:lnTo>
                  <a:pt x="328" y="21"/>
                </a:lnTo>
                <a:lnTo>
                  <a:pt x="329" y="22"/>
                </a:lnTo>
                <a:lnTo>
                  <a:pt x="329" y="22"/>
                </a:lnTo>
                <a:lnTo>
                  <a:pt x="330" y="23"/>
                </a:lnTo>
                <a:lnTo>
                  <a:pt x="330" y="23"/>
                </a:lnTo>
                <a:lnTo>
                  <a:pt x="330" y="24"/>
                </a:lnTo>
                <a:lnTo>
                  <a:pt x="330" y="24"/>
                </a:lnTo>
                <a:lnTo>
                  <a:pt x="330" y="25"/>
                </a:lnTo>
                <a:lnTo>
                  <a:pt x="331" y="25"/>
                </a:lnTo>
                <a:lnTo>
                  <a:pt x="331" y="25"/>
                </a:lnTo>
                <a:lnTo>
                  <a:pt x="331" y="26"/>
                </a:lnTo>
                <a:lnTo>
                  <a:pt x="331" y="26"/>
                </a:lnTo>
                <a:lnTo>
                  <a:pt x="331" y="27"/>
                </a:lnTo>
                <a:lnTo>
                  <a:pt x="331" y="27"/>
                </a:lnTo>
                <a:lnTo>
                  <a:pt x="331" y="28"/>
                </a:lnTo>
                <a:lnTo>
                  <a:pt x="331" y="28"/>
                </a:lnTo>
                <a:lnTo>
                  <a:pt x="331" y="29"/>
                </a:lnTo>
                <a:lnTo>
                  <a:pt x="331" y="29"/>
                </a:lnTo>
                <a:lnTo>
                  <a:pt x="331" y="29"/>
                </a:lnTo>
                <a:lnTo>
                  <a:pt x="331" y="30"/>
                </a:lnTo>
                <a:lnTo>
                  <a:pt x="331" y="30"/>
                </a:lnTo>
                <a:lnTo>
                  <a:pt x="331" y="30"/>
                </a:lnTo>
                <a:lnTo>
                  <a:pt x="331" y="31"/>
                </a:lnTo>
                <a:lnTo>
                  <a:pt x="331" y="31"/>
                </a:lnTo>
                <a:lnTo>
                  <a:pt x="331" y="31"/>
                </a:lnTo>
                <a:lnTo>
                  <a:pt x="332" y="32"/>
                </a:lnTo>
                <a:lnTo>
                  <a:pt x="332" y="32"/>
                </a:lnTo>
                <a:lnTo>
                  <a:pt x="332" y="33"/>
                </a:lnTo>
                <a:lnTo>
                  <a:pt x="333" y="33"/>
                </a:lnTo>
                <a:lnTo>
                  <a:pt x="333" y="33"/>
                </a:lnTo>
                <a:lnTo>
                  <a:pt x="333" y="33"/>
                </a:lnTo>
                <a:lnTo>
                  <a:pt x="333" y="34"/>
                </a:lnTo>
                <a:lnTo>
                  <a:pt x="333" y="34"/>
                </a:lnTo>
                <a:lnTo>
                  <a:pt x="333" y="35"/>
                </a:lnTo>
                <a:lnTo>
                  <a:pt x="334" y="36"/>
                </a:lnTo>
                <a:lnTo>
                  <a:pt x="334" y="37"/>
                </a:lnTo>
                <a:lnTo>
                  <a:pt x="334" y="37"/>
                </a:lnTo>
                <a:lnTo>
                  <a:pt x="334" y="37"/>
                </a:lnTo>
                <a:lnTo>
                  <a:pt x="334" y="38"/>
                </a:lnTo>
                <a:lnTo>
                  <a:pt x="334" y="38"/>
                </a:lnTo>
                <a:lnTo>
                  <a:pt x="334" y="39"/>
                </a:lnTo>
                <a:lnTo>
                  <a:pt x="334" y="39"/>
                </a:lnTo>
                <a:lnTo>
                  <a:pt x="334" y="40"/>
                </a:lnTo>
                <a:lnTo>
                  <a:pt x="334" y="40"/>
                </a:lnTo>
                <a:lnTo>
                  <a:pt x="334" y="41"/>
                </a:lnTo>
                <a:lnTo>
                  <a:pt x="333" y="41"/>
                </a:lnTo>
                <a:lnTo>
                  <a:pt x="333" y="41"/>
                </a:lnTo>
                <a:lnTo>
                  <a:pt x="333" y="41"/>
                </a:lnTo>
                <a:lnTo>
                  <a:pt x="333" y="42"/>
                </a:lnTo>
                <a:lnTo>
                  <a:pt x="332" y="42"/>
                </a:lnTo>
                <a:lnTo>
                  <a:pt x="332" y="42"/>
                </a:lnTo>
                <a:lnTo>
                  <a:pt x="332" y="43"/>
                </a:lnTo>
                <a:lnTo>
                  <a:pt x="332" y="43"/>
                </a:lnTo>
                <a:lnTo>
                  <a:pt x="332" y="44"/>
                </a:lnTo>
                <a:lnTo>
                  <a:pt x="332" y="44"/>
                </a:lnTo>
                <a:lnTo>
                  <a:pt x="333" y="44"/>
                </a:lnTo>
                <a:lnTo>
                  <a:pt x="333" y="45"/>
                </a:lnTo>
                <a:lnTo>
                  <a:pt x="333" y="45"/>
                </a:lnTo>
                <a:lnTo>
                  <a:pt x="333" y="45"/>
                </a:lnTo>
                <a:lnTo>
                  <a:pt x="333" y="46"/>
                </a:lnTo>
                <a:lnTo>
                  <a:pt x="333" y="46"/>
                </a:lnTo>
                <a:lnTo>
                  <a:pt x="333" y="46"/>
                </a:lnTo>
                <a:lnTo>
                  <a:pt x="333" y="47"/>
                </a:lnTo>
                <a:lnTo>
                  <a:pt x="333" y="47"/>
                </a:lnTo>
                <a:lnTo>
                  <a:pt x="333" y="48"/>
                </a:lnTo>
                <a:lnTo>
                  <a:pt x="333" y="48"/>
                </a:lnTo>
                <a:lnTo>
                  <a:pt x="333" y="49"/>
                </a:lnTo>
                <a:lnTo>
                  <a:pt x="333" y="49"/>
                </a:lnTo>
                <a:lnTo>
                  <a:pt x="332" y="49"/>
                </a:lnTo>
                <a:lnTo>
                  <a:pt x="332" y="50"/>
                </a:lnTo>
                <a:lnTo>
                  <a:pt x="332" y="50"/>
                </a:lnTo>
                <a:lnTo>
                  <a:pt x="332" y="50"/>
                </a:lnTo>
                <a:lnTo>
                  <a:pt x="332" y="50"/>
                </a:lnTo>
                <a:lnTo>
                  <a:pt x="332" y="51"/>
                </a:lnTo>
                <a:lnTo>
                  <a:pt x="332" y="51"/>
                </a:lnTo>
                <a:lnTo>
                  <a:pt x="332" y="51"/>
                </a:lnTo>
                <a:lnTo>
                  <a:pt x="332" y="51"/>
                </a:lnTo>
                <a:lnTo>
                  <a:pt x="332" y="52"/>
                </a:lnTo>
                <a:lnTo>
                  <a:pt x="332" y="52"/>
                </a:lnTo>
                <a:lnTo>
                  <a:pt x="333" y="52"/>
                </a:lnTo>
                <a:lnTo>
                  <a:pt x="333" y="53"/>
                </a:lnTo>
                <a:lnTo>
                  <a:pt x="333" y="53"/>
                </a:lnTo>
                <a:lnTo>
                  <a:pt x="333" y="53"/>
                </a:lnTo>
                <a:lnTo>
                  <a:pt x="334" y="54"/>
                </a:lnTo>
                <a:lnTo>
                  <a:pt x="334" y="54"/>
                </a:lnTo>
                <a:lnTo>
                  <a:pt x="334" y="54"/>
                </a:lnTo>
                <a:lnTo>
                  <a:pt x="334" y="55"/>
                </a:lnTo>
                <a:lnTo>
                  <a:pt x="334" y="55"/>
                </a:lnTo>
                <a:lnTo>
                  <a:pt x="334" y="55"/>
                </a:lnTo>
                <a:lnTo>
                  <a:pt x="334" y="56"/>
                </a:lnTo>
                <a:lnTo>
                  <a:pt x="334" y="56"/>
                </a:lnTo>
                <a:lnTo>
                  <a:pt x="334" y="57"/>
                </a:lnTo>
                <a:lnTo>
                  <a:pt x="334" y="58"/>
                </a:lnTo>
                <a:lnTo>
                  <a:pt x="335" y="58"/>
                </a:lnTo>
                <a:lnTo>
                  <a:pt x="335" y="58"/>
                </a:lnTo>
                <a:lnTo>
                  <a:pt x="335" y="59"/>
                </a:lnTo>
                <a:lnTo>
                  <a:pt x="335" y="60"/>
                </a:lnTo>
                <a:lnTo>
                  <a:pt x="335" y="60"/>
                </a:lnTo>
                <a:lnTo>
                  <a:pt x="335" y="61"/>
                </a:lnTo>
                <a:lnTo>
                  <a:pt x="335" y="61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3"/>
                </a:lnTo>
                <a:lnTo>
                  <a:pt x="336" y="63"/>
                </a:lnTo>
                <a:lnTo>
                  <a:pt x="336" y="63"/>
                </a:lnTo>
                <a:lnTo>
                  <a:pt x="336" y="64"/>
                </a:lnTo>
                <a:lnTo>
                  <a:pt x="336" y="64"/>
                </a:lnTo>
                <a:lnTo>
                  <a:pt x="336" y="65"/>
                </a:lnTo>
                <a:lnTo>
                  <a:pt x="337" y="65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7"/>
                </a:lnTo>
                <a:lnTo>
                  <a:pt x="337" y="67"/>
                </a:lnTo>
                <a:lnTo>
                  <a:pt x="338" y="68"/>
                </a:lnTo>
                <a:lnTo>
                  <a:pt x="338" y="68"/>
                </a:lnTo>
                <a:lnTo>
                  <a:pt x="338" y="68"/>
                </a:lnTo>
                <a:lnTo>
                  <a:pt x="338" y="69"/>
                </a:lnTo>
                <a:lnTo>
                  <a:pt x="339" y="69"/>
                </a:lnTo>
                <a:lnTo>
                  <a:pt x="339" y="70"/>
                </a:lnTo>
                <a:lnTo>
                  <a:pt x="339" y="70"/>
                </a:lnTo>
                <a:lnTo>
                  <a:pt x="339" y="71"/>
                </a:lnTo>
                <a:lnTo>
                  <a:pt x="340" y="71"/>
                </a:lnTo>
                <a:lnTo>
                  <a:pt x="340" y="71"/>
                </a:lnTo>
                <a:lnTo>
                  <a:pt x="340" y="72"/>
                </a:lnTo>
                <a:lnTo>
                  <a:pt x="340" y="72"/>
                </a:lnTo>
                <a:lnTo>
                  <a:pt x="340" y="73"/>
                </a:lnTo>
                <a:lnTo>
                  <a:pt x="340" y="73"/>
                </a:lnTo>
                <a:lnTo>
                  <a:pt x="340" y="73"/>
                </a:lnTo>
                <a:lnTo>
                  <a:pt x="340" y="74"/>
                </a:lnTo>
                <a:lnTo>
                  <a:pt x="341" y="74"/>
                </a:lnTo>
                <a:lnTo>
                  <a:pt x="341" y="74"/>
                </a:lnTo>
                <a:lnTo>
                  <a:pt x="342" y="74"/>
                </a:lnTo>
                <a:lnTo>
                  <a:pt x="342" y="75"/>
                </a:lnTo>
                <a:lnTo>
                  <a:pt x="342" y="75"/>
                </a:lnTo>
                <a:lnTo>
                  <a:pt x="343" y="75"/>
                </a:lnTo>
                <a:lnTo>
                  <a:pt x="343" y="75"/>
                </a:lnTo>
                <a:lnTo>
                  <a:pt x="344" y="75"/>
                </a:lnTo>
                <a:lnTo>
                  <a:pt x="344" y="75"/>
                </a:lnTo>
                <a:lnTo>
                  <a:pt x="344" y="75"/>
                </a:lnTo>
                <a:lnTo>
                  <a:pt x="345" y="74"/>
                </a:lnTo>
                <a:lnTo>
                  <a:pt x="345" y="74"/>
                </a:lnTo>
                <a:lnTo>
                  <a:pt x="346" y="74"/>
                </a:lnTo>
                <a:lnTo>
                  <a:pt x="346" y="74"/>
                </a:lnTo>
                <a:lnTo>
                  <a:pt x="347" y="74"/>
                </a:lnTo>
                <a:lnTo>
                  <a:pt x="347" y="75"/>
                </a:lnTo>
                <a:lnTo>
                  <a:pt x="348" y="75"/>
                </a:lnTo>
                <a:lnTo>
                  <a:pt x="349" y="75"/>
                </a:lnTo>
                <a:lnTo>
                  <a:pt x="349" y="75"/>
                </a:lnTo>
                <a:lnTo>
                  <a:pt x="350" y="75"/>
                </a:lnTo>
                <a:lnTo>
                  <a:pt x="350" y="75"/>
                </a:lnTo>
                <a:lnTo>
                  <a:pt x="350" y="75"/>
                </a:lnTo>
                <a:lnTo>
                  <a:pt x="350" y="74"/>
                </a:lnTo>
                <a:lnTo>
                  <a:pt x="351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3" y="73"/>
                </a:lnTo>
                <a:lnTo>
                  <a:pt x="353" y="73"/>
                </a:lnTo>
                <a:lnTo>
                  <a:pt x="354" y="73"/>
                </a:lnTo>
                <a:lnTo>
                  <a:pt x="354" y="73"/>
                </a:lnTo>
                <a:lnTo>
                  <a:pt x="354" y="73"/>
                </a:lnTo>
                <a:lnTo>
                  <a:pt x="355" y="73"/>
                </a:lnTo>
                <a:lnTo>
                  <a:pt x="355" y="73"/>
                </a:lnTo>
                <a:lnTo>
                  <a:pt x="356" y="73"/>
                </a:lnTo>
                <a:lnTo>
                  <a:pt x="356" y="73"/>
                </a:lnTo>
                <a:lnTo>
                  <a:pt x="356" y="73"/>
                </a:lnTo>
                <a:lnTo>
                  <a:pt x="357" y="73"/>
                </a:lnTo>
                <a:lnTo>
                  <a:pt x="357" y="74"/>
                </a:lnTo>
                <a:lnTo>
                  <a:pt x="358" y="74"/>
                </a:lnTo>
                <a:lnTo>
                  <a:pt x="359" y="74"/>
                </a:lnTo>
                <a:lnTo>
                  <a:pt x="359" y="75"/>
                </a:lnTo>
                <a:lnTo>
                  <a:pt x="360" y="75"/>
                </a:lnTo>
                <a:lnTo>
                  <a:pt x="360" y="75"/>
                </a:lnTo>
                <a:lnTo>
                  <a:pt x="361" y="76"/>
                </a:lnTo>
                <a:lnTo>
                  <a:pt x="361" y="76"/>
                </a:lnTo>
                <a:lnTo>
                  <a:pt x="362" y="77"/>
                </a:lnTo>
                <a:lnTo>
                  <a:pt x="362" y="77"/>
                </a:lnTo>
                <a:lnTo>
                  <a:pt x="363" y="77"/>
                </a:lnTo>
                <a:lnTo>
                  <a:pt x="363" y="77"/>
                </a:lnTo>
                <a:lnTo>
                  <a:pt x="363" y="77"/>
                </a:lnTo>
                <a:lnTo>
                  <a:pt x="364" y="77"/>
                </a:lnTo>
                <a:lnTo>
                  <a:pt x="364" y="77"/>
                </a:lnTo>
                <a:lnTo>
                  <a:pt x="364" y="78"/>
                </a:lnTo>
                <a:lnTo>
                  <a:pt x="364" y="77"/>
                </a:lnTo>
                <a:lnTo>
                  <a:pt x="365" y="77"/>
                </a:lnTo>
                <a:lnTo>
                  <a:pt x="365" y="77"/>
                </a:lnTo>
                <a:lnTo>
                  <a:pt x="366" y="77"/>
                </a:lnTo>
                <a:lnTo>
                  <a:pt x="366" y="77"/>
                </a:lnTo>
                <a:lnTo>
                  <a:pt x="367" y="77"/>
                </a:lnTo>
                <a:lnTo>
                  <a:pt x="367" y="77"/>
                </a:lnTo>
                <a:lnTo>
                  <a:pt x="368" y="77"/>
                </a:lnTo>
                <a:lnTo>
                  <a:pt x="368" y="77"/>
                </a:lnTo>
                <a:lnTo>
                  <a:pt x="369" y="77"/>
                </a:lnTo>
                <a:lnTo>
                  <a:pt x="369" y="77"/>
                </a:lnTo>
                <a:lnTo>
                  <a:pt x="370" y="77"/>
                </a:lnTo>
                <a:lnTo>
                  <a:pt x="370" y="77"/>
                </a:lnTo>
                <a:lnTo>
                  <a:pt x="371" y="77"/>
                </a:lnTo>
                <a:lnTo>
                  <a:pt x="371" y="78"/>
                </a:lnTo>
                <a:lnTo>
                  <a:pt x="372" y="78"/>
                </a:lnTo>
                <a:lnTo>
                  <a:pt x="372" y="79"/>
                </a:lnTo>
                <a:lnTo>
                  <a:pt x="372" y="79"/>
                </a:lnTo>
                <a:lnTo>
                  <a:pt x="373" y="79"/>
                </a:lnTo>
                <a:lnTo>
                  <a:pt x="373" y="80"/>
                </a:lnTo>
                <a:lnTo>
                  <a:pt x="373" y="80"/>
                </a:lnTo>
                <a:lnTo>
                  <a:pt x="373" y="81"/>
                </a:lnTo>
                <a:lnTo>
                  <a:pt x="373" y="81"/>
                </a:lnTo>
                <a:lnTo>
                  <a:pt x="373" y="81"/>
                </a:lnTo>
                <a:lnTo>
                  <a:pt x="373" y="82"/>
                </a:lnTo>
                <a:lnTo>
                  <a:pt x="374" y="82"/>
                </a:lnTo>
                <a:lnTo>
                  <a:pt x="374" y="83"/>
                </a:lnTo>
                <a:lnTo>
                  <a:pt x="374" y="83"/>
                </a:lnTo>
                <a:lnTo>
                  <a:pt x="375" y="83"/>
                </a:lnTo>
                <a:lnTo>
                  <a:pt x="375" y="83"/>
                </a:lnTo>
                <a:lnTo>
                  <a:pt x="375" y="83"/>
                </a:lnTo>
                <a:lnTo>
                  <a:pt x="376" y="83"/>
                </a:lnTo>
                <a:lnTo>
                  <a:pt x="376" y="83"/>
                </a:lnTo>
                <a:lnTo>
                  <a:pt x="377" y="84"/>
                </a:lnTo>
                <a:lnTo>
                  <a:pt x="377" y="83"/>
                </a:lnTo>
                <a:lnTo>
                  <a:pt x="378" y="83"/>
                </a:lnTo>
                <a:lnTo>
                  <a:pt x="378" y="83"/>
                </a:lnTo>
                <a:lnTo>
                  <a:pt x="379" y="83"/>
                </a:lnTo>
                <a:lnTo>
                  <a:pt x="379" y="83"/>
                </a:lnTo>
                <a:lnTo>
                  <a:pt x="380" y="83"/>
                </a:lnTo>
                <a:lnTo>
                  <a:pt x="380" y="83"/>
                </a:lnTo>
                <a:lnTo>
                  <a:pt x="381" y="83"/>
                </a:lnTo>
                <a:lnTo>
                  <a:pt x="381" y="83"/>
                </a:lnTo>
                <a:lnTo>
                  <a:pt x="381" y="83"/>
                </a:lnTo>
                <a:lnTo>
                  <a:pt x="381" y="84"/>
                </a:lnTo>
                <a:lnTo>
                  <a:pt x="382" y="84"/>
                </a:lnTo>
                <a:lnTo>
                  <a:pt x="382" y="84"/>
                </a:lnTo>
                <a:lnTo>
                  <a:pt x="382" y="85"/>
                </a:lnTo>
                <a:lnTo>
                  <a:pt x="382" y="85"/>
                </a:lnTo>
                <a:lnTo>
                  <a:pt x="382" y="86"/>
                </a:lnTo>
                <a:lnTo>
                  <a:pt x="382" y="86"/>
                </a:lnTo>
                <a:lnTo>
                  <a:pt x="382" y="87"/>
                </a:lnTo>
                <a:lnTo>
                  <a:pt x="382" y="87"/>
                </a:lnTo>
                <a:lnTo>
                  <a:pt x="382" y="87"/>
                </a:lnTo>
                <a:lnTo>
                  <a:pt x="382" y="88"/>
                </a:lnTo>
                <a:lnTo>
                  <a:pt x="382" y="88"/>
                </a:lnTo>
                <a:lnTo>
                  <a:pt x="382" y="89"/>
                </a:lnTo>
                <a:lnTo>
                  <a:pt x="382" y="89"/>
                </a:lnTo>
                <a:lnTo>
                  <a:pt x="382" y="90"/>
                </a:lnTo>
                <a:lnTo>
                  <a:pt x="382" y="90"/>
                </a:lnTo>
                <a:lnTo>
                  <a:pt x="383" y="91"/>
                </a:lnTo>
                <a:lnTo>
                  <a:pt x="383" y="91"/>
                </a:lnTo>
                <a:lnTo>
                  <a:pt x="384" y="91"/>
                </a:lnTo>
                <a:lnTo>
                  <a:pt x="384" y="91"/>
                </a:lnTo>
                <a:lnTo>
                  <a:pt x="385" y="91"/>
                </a:lnTo>
                <a:lnTo>
                  <a:pt x="385" y="91"/>
                </a:lnTo>
                <a:lnTo>
                  <a:pt x="385" y="91"/>
                </a:lnTo>
                <a:lnTo>
                  <a:pt x="385" y="92"/>
                </a:lnTo>
                <a:lnTo>
                  <a:pt x="385" y="92"/>
                </a:lnTo>
                <a:lnTo>
                  <a:pt x="385" y="93"/>
                </a:lnTo>
                <a:lnTo>
                  <a:pt x="385" y="93"/>
                </a:lnTo>
                <a:lnTo>
                  <a:pt x="385" y="93"/>
                </a:lnTo>
                <a:lnTo>
                  <a:pt x="386" y="94"/>
                </a:lnTo>
                <a:lnTo>
                  <a:pt x="386" y="94"/>
                </a:lnTo>
                <a:lnTo>
                  <a:pt x="386" y="94"/>
                </a:lnTo>
                <a:lnTo>
                  <a:pt x="387" y="95"/>
                </a:lnTo>
                <a:lnTo>
                  <a:pt x="387" y="95"/>
                </a:lnTo>
                <a:lnTo>
                  <a:pt x="387" y="96"/>
                </a:lnTo>
                <a:lnTo>
                  <a:pt x="387" y="96"/>
                </a:lnTo>
                <a:lnTo>
                  <a:pt x="387" y="97"/>
                </a:lnTo>
                <a:lnTo>
                  <a:pt x="387" y="97"/>
                </a:lnTo>
                <a:lnTo>
                  <a:pt x="387" y="97"/>
                </a:lnTo>
                <a:lnTo>
                  <a:pt x="388" y="97"/>
                </a:lnTo>
                <a:lnTo>
                  <a:pt x="388" y="98"/>
                </a:lnTo>
                <a:lnTo>
                  <a:pt x="388" y="98"/>
                </a:lnTo>
                <a:lnTo>
                  <a:pt x="389" y="98"/>
                </a:lnTo>
                <a:lnTo>
                  <a:pt x="389" y="98"/>
                </a:lnTo>
                <a:lnTo>
                  <a:pt x="389" y="99"/>
                </a:lnTo>
                <a:lnTo>
                  <a:pt x="389" y="100"/>
                </a:lnTo>
                <a:lnTo>
                  <a:pt x="390" y="100"/>
                </a:lnTo>
                <a:lnTo>
                  <a:pt x="390" y="100"/>
                </a:lnTo>
                <a:lnTo>
                  <a:pt x="390" y="100"/>
                </a:lnTo>
                <a:lnTo>
                  <a:pt x="390" y="100"/>
                </a:lnTo>
                <a:lnTo>
                  <a:pt x="391" y="100"/>
                </a:lnTo>
                <a:lnTo>
                  <a:pt x="391" y="101"/>
                </a:lnTo>
                <a:lnTo>
                  <a:pt x="392" y="101"/>
                </a:lnTo>
                <a:lnTo>
                  <a:pt x="392" y="102"/>
                </a:lnTo>
                <a:lnTo>
                  <a:pt x="392" y="102"/>
                </a:lnTo>
                <a:lnTo>
                  <a:pt x="393" y="103"/>
                </a:lnTo>
                <a:lnTo>
                  <a:pt x="393" y="103"/>
                </a:lnTo>
                <a:lnTo>
                  <a:pt x="393" y="103"/>
                </a:lnTo>
                <a:lnTo>
                  <a:pt x="393" y="104"/>
                </a:lnTo>
                <a:lnTo>
                  <a:pt x="394" y="104"/>
                </a:lnTo>
                <a:lnTo>
                  <a:pt x="394" y="104"/>
                </a:lnTo>
                <a:lnTo>
                  <a:pt x="394" y="105"/>
                </a:lnTo>
                <a:lnTo>
                  <a:pt x="394" y="105"/>
                </a:lnTo>
                <a:lnTo>
                  <a:pt x="395" y="105"/>
                </a:lnTo>
                <a:lnTo>
                  <a:pt x="395" y="106"/>
                </a:lnTo>
                <a:lnTo>
                  <a:pt x="395" y="106"/>
                </a:lnTo>
                <a:lnTo>
                  <a:pt x="395" y="107"/>
                </a:lnTo>
                <a:lnTo>
                  <a:pt x="395" y="107"/>
                </a:lnTo>
                <a:lnTo>
                  <a:pt x="395" y="108"/>
                </a:lnTo>
                <a:lnTo>
                  <a:pt x="395" y="108"/>
                </a:lnTo>
                <a:lnTo>
                  <a:pt x="395" y="108"/>
                </a:lnTo>
                <a:lnTo>
                  <a:pt x="395" y="109"/>
                </a:lnTo>
                <a:lnTo>
                  <a:pt x="395" y="109"/>
                </a:lnTo>
                <a:lnTo>
                  <a:pt x="395" y="109"/>
                </a:lnTo>
                <a:lnTo>
                  <a:pt x="395" y="110"/>
                </a:lnTo>
                <a:lnTo>
                  <a:pt x="395" y="110"/>
                </a:lnTo>
                <a:lnTo>
                  <a:pt x="395" y="111"/>
                </a:lnTo>
                <a:lnTo>
                  <a:pt x="394" y="111"/>
                </a:lnTo>
                <a:lnTo>
                  <a:pt x="394" y="111"/>
                </a:lnTo>
                <a:lnTo>
                  <a:pt x="394" y="112"/>
                </a:lnTo>
                <a:lnTo>
                  <a:pt x="394" y="112"/>
                </a:lnTo>
                <a:lnTo>
                  <a:pt x="394" y="113"/>
                </a:lnTo>
                <a:lnTo>
                  <a:pt x="394" y="113"/>
                </a:lnTo>
                <a:lnTo>
                  <a:pt x="394" y="114"/>
                </a:lnTo>
                <a:lnTo>
                  <a:pt x="394" y="114"/>
                </a:lnTo>
                <a:lnTo>
                  <a:pt x="394" y="115"/>
                </a:lnTo>
                <a:lnTo>
                  <a:pt x="394" y="115"/>
                </a:lnTo>
                <a:lnTo>
                  <a:pt x="394" y="116"/>
                </a:lnTo>
                <a:lnTo>
                  <a:pt x="394" y="116"/>
                </a:lnTo>
                <a:lnTo>
                  <a:pt x="394" y="116"/>
                </a:lnTo>
                <a:lnTo>
                  <a:pt x="395" y="116"/>
                </a:lnTo>
                <a:lnTo>
                  <a:pt x="395" y="116"/>
                </a:lnTo>
                <a:lnTo>
                  <a:pt x="396" y="116"/>
                </a:lnTo>
                <a:lnTo>
                  <a:pt x="396" y="116"/>
                </a:lnTo>
                <a:lnTo>
                  <a:pt x="396" y="116"/>
                </a:lnTo>
                <a:lnTo>
                  <a:pt x="397" y="116"/>
                </a:lnTo>
                <a:lnTo>
                  <a:pt x="397" y="116"/>
                </a:lnTo>
                <a:lnTo>
                  <a:pt x="397" y="117"/>
                </a:lnTo>
                <a:lnTo>
                  <a:pt x="397" y="117"/>
                </a:lnTo>
                <a:lnTo>
                  <a:pt x="397" y="118"/>
                </a:lnTo>
                <a:lnTo>
                  <a:pt x="398" y="118"/>
                </a:lnTo>
                <a:lnTo>
                  <a:pt x="398" y="119"/>
                </a:lnTo>
                <a:lnTo>
                  <a:pt x="398" y="119"/>
                </a:lnTo>
                <a:lnTo>
                  <a:pt x="398" y="120"/>
                </a:lnTo>
                <a:lnTo>
                  <a:pt x="398" y="121"/>
                </a:lnTo>
                <a:lnTo>
                  <a:pt x="398" y="121"/>
                </a:lnTo>
                <a:lnTo>
                  <a:pt x="398" y="122"/>
                </a:lnTo>
                <a:lnTo>
                  <a:pt x="398" y="122"/>
                </a:lnTo>
                <a:lnTo>
                  <a:pt x="398" y="123"/>
                </a:lnTo>
                <a:lnTo>
                  <a:pt x="398" y="123"/>
                </a:lnTo>
                <a:lnTo>
                  <a:pt x="398" y="124"/>
                </a:lnTo>
                <a:lnTo>
                  <a:pt x="398" y="124"/>
                </a:lnTo>
                <a:lnTo>
                  <a:pt x="398" y="125"/>
                </a:lnTo>
                <a:lnTo>
                  <a:pt x="398" y="125"/>
                </a:lnTo>
                <a:lnTo>
                  <a:pt x="399" y="125"/>
                </a:lnTo>
                <a:lnTo>
                  <a:pt x="399" y="126"/>
                </a:lnTo>
                <a:lnTo>
                  <a:pt x="399" y="126"/>
                </a:lnTo>
                <a:lnTo>
                  <a:pt x="399" y="126"/>
                </a:lnTo>
                <a:lnTo>
                  <a:pt x="400" y="126"/>
                </a:lnTo>
                <a:lnTo>
                  <a:pt x="400" y="126"/>
                </a:lnTo>
                <a:lnTo>
                  <a:pt x="400" y="126"/>
                </a:lnTo>
                <a:lnTo>
                  <a:pt x="400" y="127"/>
                </a:lnTo>
                <a:lnTo>
                  <a:pt x="401" y="127"/>
                </a:lnTo>
                <a:lnTo>
                  <a:pt x="401" y="128"/>
                </a:lnTo>
                <a:lnTo>
                  <a:pt x="402" y="128"/>
                </a:lnTo>
                <a:lnTo>
                  <a:pt x="402" y="129"/>
                </a:lnTo>
                <a:lnTo>
                  <a:pt x="402" y="129"/>
                </a:lnTo>
                <a:lnTo>
                  <a:pt x="402" y="129"/>
                </a:lnTo>
                <a:lnTo>
                  <a:pt x="402" y="129"/>
                </a:lnTo>
                <a:lnTo>
                  <a:pt x="402" y="130"/>
                </a:lnTo>
                <a:lnTo>
                  <a:pt x="402" y="130"/>
                </a:lnTo>
                <a:lnTo>
                  <a:pt x="402" y="131"/>
                </a:lnTo>
                <a:lnTo>
                  <a:pt x="402" y="131"/>
                </a:lnTo>
                <a:lnTo>
                  <a:pt x="402" y="132"/>
                </a:lnTo>
                <a:lnTo>
                  <a:pt x="402" y="132"/>
                </a:lnTo>
                <a:lnTo>
                  <a:pt x="402" y="133"/>
                </a:lnTo>
                <a:lnTo>
                  <a:pt x="402" y="133"/>
                </a:lnTo>
                <a:lnTo>
                  <a:pt x="402" y="133"/>
                </a:lnTo>
                <a:lnTo>
                  <a:pt x="402" y="134"/>
                </a:lnTo>
                <a:lnTo>
                  <a:pt x="402" y="134"/>
                </a:lnTo>
                <a:lnTo>
                  <a:pt x="402" y="135"/>
                </a:lnTo>
                <a:lnTo>
                  <a:pt x="402" y="135"/>
                </a:lnTo>
                <a:lnTo>
                  <a:pt x="402" y="135"/>
                </a:lnTo>
                <a:lnTo>
                  <a:pt x="402" y="135"/>
                </a:lnTo>
                <a:lnTo>
                  <a:pt x="402" y="136"/>
                </a:lnTo>
                <a:lnTo>
                  <a:pt x="403" y="136"/>
                </a:lnTo>
                <a:lnTo>
                  <a:pt x="403" y="136"/>
                </a:lnTo>
                <a:lnTo>
                  <a:pt x="403" y="137"/>
                </a:lnTo>
                <a:lnTo>
                  <a:pt x="404" y="137"/>
                </a:lnTo>
                <a:lnTo>
                  <a:pt x="404" y="137"/>
                </a:lnTo>
                <a:lnTo>
                  <a:pt x="404" y="137"/>
                </a:lnTo>
                <a:lnTo>
                  <a:pt x="405" y="138"/>
                </a:lnTo>
                <a:lnTo>
                  <a:pt x="405" y="138"/>
                </a:lnTo>
                <a:lnTo>
                  <a:pt x="405" y="139"/>
                </a:lnTo>
                <a:lnTo>
                  <a:pt x="405" y="139"/>
                </a:lnTo>
                <a:lnTo>
                  <a:pt x="405" y="139"/>
                </a:lnTo>
                <a:lnTo>
                  <a:pt x="406" y="139"/>
                </a:lnTo>
                <a:lnTo>
                  <a:pt x="406" y="139"/>
                </a:lnTo>
                <a:lnTo>
                  <a:pt x="406" y="140"/>
                </a:lnTo>
                <a:lnTo>
                  <a:pt x="407" y="140"/>
                </a:lnTo>
                <a:lnTo>
                  <a:pt x="407" y="140"/>
                </a:lnTo>
                <a:lnTo>
                  <a:pt x="407" y="141"/>
                </a:lnTo>
                <a:lnTo>
                  <a:pt x="407" y="141"/>
                </a:lnTo>
                <a:lnTo>
                  <a:pt x="407" y="141"/>
                </a:lnTo>
                <a:lnTo>
                  <a:pt x="407" y="142"/>
                </a:lnTo>
                <a:lnTo>
                  <a:pt x="407" y="142"/>
                </a:lnTo>
                <a:lnTo>
                  <a:pt x="407" y="142"/>
                </a:lnTo>
                <a:lnTo>
                  <a:pt x="407" y="143"/>
                </a:lnTo>
                <a:lnTo>
                  <a:pt x="407" y="143"/>
                </a:lnTo>
                <a:lnTo>
                  <a:pt x="407" y="144"/>
                </a:lnTo>
                <a:lnTo>
                  <a:pt x="407" y="144"/>
                </a:lnTo>
                <a:lnTo>
                  <a:pt x="407" y="145"/>
                </a:lnTo>
                <a:lnTo>
                  <a:pt x="407" y="145"/>
                </a:lnTo>
                <a:lnTo>
                  <a:pt x="407" y="145"/>
                </a:lnTo>
                <a:lnTo>
                  <a:pt x="407" y="146"/>
                </a:lnTo>
                <a:lnTo>
                  <a:pt x="407" y="146"/>
                </a:lnTo>
                <a:lnTo>
                  <a:pt x="407" y="147"/>
                </a:lnTo>
                <a:lnTo>
                  <a:pt x="407" y="147"/>
                </a:lnTo>
                <a:lnTo>
                  <a:pt x="407" y="147"/>
                </a:lnTo>
                <a:lnTo>
                  <a:pt x="407" y="148"/>
                </a:lnTo>
                <a:lnTo>
                  <a:pt x="407" y="148"/>
                </a:lnTo>
                <a:lnTo>
                  <a:pt x="407" y="148"/>
                </a:lnTo>
                <a:lnTo>
                  <a:pt x="407" y="149"/>
                </a:lnTo>
                <a:lnTo>
                  <a:pt x="407" y="149"/>
                </a:lnTo>
                <a:lnTo>
                  <a:pt x="407" y="150"/>
                </a:lnTo>
                <a:lnTo>
                  <a:pt x="407" y="150"/>
                </a:lnTo>
                <a:lnTo>
                  <a:pt x="407" y="150"/>
                </a:lnTo>
                <a:lnTo>
                  <a:pt x="407" y="151"/>
                </a:lnTo>
                <a:lnTo>
                  <a:pt x="407" y="151"/>
                </a:lnTo>
                <a:lnTo>
                  <a:pt x="407" y="152"/>
                </a:lnTo>
                <a:lnTo>
                  <a:pt x="407" y="152"/>
                </a:lnTo>
                <a:lnTo>
                  <a:pt x="407" y="153"/>
                </a:lnTo>
                <a:lnTo>
                  <a:pt x="407" y="153"/>
                </a:lnTo>
                <a:lnTo>
                  <a:pt x="407" y="154"/>
                </a:lnTo>
                <a:lnTo>
                  <a:pt x="407" y="154"/>
                </a:lnTo>
                <a:lnTo>
                  <a:pt x="407" y="154"/>
                </a:lnTo>
                <a:lnTo>
                  <a:pt x="407" y="154"/>
                </a:lnTo>
                <a:lnTo>
                  <a:pt x="408" y="154"/>
                </a:lnTo>
                <a:lnTo>
                  <a:pt x="408" y="155"/>
                </a:lnTo>
                <a:lnTo>
                  <a:pt x="408" y="155"/>
                </a:lnTo>
                <a:lnTo>
                  <a:pt x="409" y="156"/>
                </a:lnTo>
                <a:lnTo>
                  <a:pt x="409" y="156"/>
                </a:lnTo>
                <a:lnTo>
                  <a:pt x="409" y="156"/>
                </a:lnTo>
                <a:lnTo>
                  <a:pt x="410" y="156"/>
                </a:lnTo>
                <a:lnTo>
                  <a:pt x="410" y="156"/>
                </a:lnTo>
                <a:lnTo>
                  <a:pt x="410" y="156"/>
                </a:lnTo>
                <a:lnTo>
                  <a:pt x="411" y="156"/>
                </a:lnTo>
                <a:lnTo>
                  <a:pt x="411" y="156"/>
                </a:lnTo>
                <a:lnTo>
                  <a:pt x="412" y="157"/>
                </a:lnTo>
                <a:lnTo>
                  <a:pt x="412" y="157"/>
                </a:lnTo>
                <a:lnTo>
                  <a:pt x="412" y="157"/>
                </a:lnTo>
                <a:lnTo>
                  <a:pt x="413" y="158"/>
                </a:lnTo>
                <a:lnTo>
                  <a:pt x="413" y="158"/>
                </a:lnTo>
                <a:lnTo>
                  <a:pt x="413" y="158"/>
                </a:lnTo>
                <a:lnTo>
                  <a:pt x="413" y="158"/>
                </a:lnTo>
                <a:lnTo>
                  <a:pt x="414" y="158"/>
                </a:lnTo>
                <a:lnTo>
                  <a:pt x="414" y="158"/>
                </a:lnTo>
                <a:lnTo>
                  <a:pt x="414" y="158"/>
                </a:lnTo>
                <a:lnTo>
                  <a:pt x="415" y="159"/>
                </a:lnTo>
                <a:lnTo>
                  <a:pt x="415" y="159"/>
                </a:lnTo>
                <a:lnTo>
                  <a:pt x="415" y="159"/>
                </a:lnTo>
                <a:lnTo>
                  <a:pt x="415" y="160"/>
                </a:lnTo>
                <a:lnTo>
                  <a:pt x="415" y="160"/>
                </a:lnTo>
                <a:lnTo>
                  <a:pt x="416" y="161"/>
                </a:lnTo>
                <a:lnTo>
                  <a:pt x="416" y="161"/>
                </a:lnTo>
                <a:lnTo>
                  <a:pt x="416" y="162"/>
                </a:lnTo>
                <a:lnTo>
                  <a:pt x="416" y="162"/>
                </a:lnTo>
                <a:lnTo>
                  <a:pt x="416" y="162"/>
                </a:lnTo>
                <a:lnTo>
                  <a:pt x="416" y="163"/>
                </a:lnTo>
                <a:lnTo>
                  <a:pt x="415" y="163"/>
                </a:lnTo>
                <a:lnTo>
                  <a:pt x="415" y="164"/>
                </a:lnTo>
                <a:lnTo>
                  <a:pt x="415" y="164"/>
                </a:lnTo>
                <a:lnTo>
                  <a:pt x="415" y="164"/>
                </a:lnTo>
                <a:lnTo>
                  <a:pt x="415" y="165"/>
                </a:lnTo>
                <a:lnTo>
                  <a:pt x="414" y="165"/>
                </a:lnTo>
                <a:lnTo>
                  <a:pt x="414" y="165"/>
                </a:lnTo>
                <a:lnTo>
                  <a:pt x="414" y="166"/>
                </a:lnTo>
                <a:lnTo>
                  <a:pt x="414" y="166"/>
                </a:lnTo>
                <a:lnTo>
                  <a:pt x="414" y="166"/>
                </a:lnTo>
                <a:lnTo>
                  <a:pt x="414" y="167"/>
                </a:lnTo>
                <a:lnTo>
                  <a:pt x="414" y="167"/>
                </a:lnTo>
                <a:lnTo>
                  <a:pt x="414" y="168"/>
                </a:lnTo>
                <a:lnTo>
                  <a:pt x="414" y="168"/>
                </a:lnTo>
                <a:lnTo>
                  <a:pt x="414" y="169"/>
                </a:lnTo>
                <a:lnTo>
                  <a:pt x="414" y="169"/>
                </a:lnTo>
                <a:lnTo>
                  <a:pt x="414" y="169"/>
                </a:lnTo>
                <a:lnTo>
                  <a:pt x="414" y="170"/>
                </a:lnTo>
                <a:lnTo>
                  <a:pt x="414" y="170"/>
                </a:lnTo>
                <a:lnTo>
                  <a:pt x="413" y="170"/>
                </a:lnTo>
                <a:lnTo>
                  <a:pt x="413" y="170"/>
                </a:lnTo>
                <a:lnTo>
                  <a:pt x="412" y="170"/>
                </a:lnTo>
                <a:lnTo>
                  <a:pt x="412" y="171"/>
                </a:lnTo>
                <a:lnTo>
                  <a:pt x="412" y="171"/>
                </a:lnTo>
                <a:lnTo>
                  <a:pt x="412" y="171"/>
                </a:lnTo>
                <a:lnTo>
                  <a:pt x="411" y="172"/>
                </a:lnTo>
                <a:lnTo>
                  <a:pt x="411" y="172"/>
                </a:lnTo>
                <a:lnTo>
                  <a:pt x="411" y="172"/>
                </a:lnTo>
                <a:lnTo>
                  <a:pt x="411" y="173"/>
                </a:lnTo>
                <a:lnTo>
                  <a:pt x="411" y="173"/>
                </a:lnTo>
                <a:lnTo>
                  <a:pt x="411" y="174"/>
                </a:lnTo>
                <a:lnTo>
                  <a:pt x="411" y="174"/>
                </a:lnTo>
                <a:lnTo>
                  <a:pt x="411" y="175"/>
                </a:lnTo>
                <a:lnTo>
                  <a:pt x="411" y="175"/>
                </a:lnTo>
                <a:lnTo>
                  <a:pt x="411" y="175"/>
                </a:lnTo>
                <a:lnTo>
                  <a:pt x="411" y="175"/>
                </a:lnTo>
                <a:lnTo>
                  <a:pt x="412" y="175"/>
                </a:lnTo>
                <a:lnTo>
                  <a:pt x="412" y="176"/>
                </a:lnTo>
                <a:lnTo>
                  <a:pt x="412" y="176"/>
                </a:lnTo>
                <a:lnTo>
                  <a:pt x="412" y="177"/>
                </a:lnTo>
                <a:lnTo>
                  <a:pt x="413" y="177"/>
                </a:lnTo>
                <a:lnTo>
                  <a:pt x="412" y="178"/>
                </a:lnTo>
                <a:lnTo>
                  <a:pt x="412" y="178"/>
                </a:lnTo>
                <a:lnTo>
                  <a:pt x="412" y="179"/>
                </a:lnTo>
                <a:lnTo>
                  <a:pt x="411" y="179"/>
                </a:lnTo>
                <a:lnTo>
                  <a:pt x="411" y="179"/>
                </a:lnTo>
                <a:lnTo>
                  <a:pt x="410" y="179"/>
                </a:lnTo>
                <a:lnTo>
                  <a:pt x="410" y="180"/>
                </a:lnTo>
                <a:lnTo>
                  <a:pt x="410" y="180"/>
                </a:lnTo>
                <a:lnTo>
                  <a:pt x="410" y="180"/>
                </a:lnTo>
                <a:lnTo>
                  <a:pt x="410" y="180"/>
                </a:lnTo>
                <a:lnTo>
                  <a:pt x="410" y="181"/>
                </a:lnTo>
                <a:lnTo>
                  <a:pt x="410" y="181"/>
                </a:lnTo>
                <a:lnTo>
                  <a:pt x="410" y="182"/>
                </a:lnTo>
                <a:lnTo>
                  <a:pt x="410" y="182"/>
                </a:lnTo>
                <a:lnTo>
                  <a:pt x="410" y="183"/>
                </a:lnTo>
                <a:lnTo>
                  <a:pt x="410" y="183"/>
                </a:lnTo>
                <a:lnTo>
                  <a:pt x="410" y="183"/>
                </a:lnTo>
                <a:lnTo>
                  <a:pt x="410" y="184"/>
                </a:lnTo>
                <a:lnTo>
                  <a:pt x="410" y="184"/>
                </a:lnTo>
                <a:lnTo>
                  <a:pt x="410" y="185"/>
                </a:lnTo>
                <a:lnTo>
                  <a:pt x="410" y="185"/>
                </a:lnTo>
                <a:lnTo>
                  <a:pt x="410" y="186"/>
                </a:lnTo>
                <a:lnTo>
                  <a:pt x="410" y="186"/>
                </a:lnTo>
                <a:lnTo>
                  <a:pt x="410" y="187"/>
                </a:lnTo>
                <a:lnTo>
                  <a:pt x="410" y="187"/>
                </a:lnTo>
                <a:lnTo>
                  <a:pt x="410" y="187"/>
                </a:lnTo>
                <a:lnTo>
                  <a:pt x="410" y="188"/>
                </a:lnTo>
                <a:lnTo>
                  <a:pt x="410" y="188"/>
                </a:lnTo>
                <a:lnTo>
                  <a:pt x="410" y="189"/>
                </a:lnTo>
                <a:lnTo>
                  <a:pt x="410" y="189"/>
                </a:lnTo>
                <a:lnTo>
                  <a:pt x="410" y="189"/>
                </a:lnTo>
                <a:lnTo>
                  <a:pt x="410" y="190"/>
                </a:lnTo>
                <a:lnTo>
                  <a:pt x="411" y="190"/>
                </a:lnTo>
                <a:lnTo>
                  <a:pt x="411" y="190"/>
                </a:lnTo>
                <a:lnTo>
                  <a:pt x="411" y="190"/>
                </a:lnTo>
                <a:lnTo>
                  <a:pt x="412" y="191"/>
                </a:lnTo>
                <a:lnTo>
                  <a:pt x="412" y="191"/>
                </a:lnTo>
                <a:lnTo>
                  <a:pt x="413" y="191"/>
                </a:lnTo>
                <a:lnTo>
                  <a:pt x="413" y="191"/>
                </a:lnTo>
                <a:lnTo>
                  <a:pt x="414" y="191"/>
                </a:lnTo>
                <a:lnTo>
                  <a:pt x="414" y="191"/>
                </a:lnTo>
                <a:lnTo>
                  <a:pt x="414" y="191"/>
                </a:lnTo>
                <a:lnTo>
                  <a:pt x="414" y="192"/>
                </a:lnTo>
                <a:lnTo>
                  <a:pt x="415" y="192"/>
                </a:lnTo>
                <a:lnTo>
                  <a:pt x="415" y="192"/>
                </a:lnTo>
                <a:lnTo>
                  <a:pt x="416" y="193"/>
                </a:lnTo>
                <a:lnTo>
                  <a:pt x="416" y="193"/>
                </a:lnTo>
                <a:lnTo>
                  <a:pt x="417" y="193"/>
                </a:lnTo>
                <a:lnTo>
                  <a:pt x="417" y="193"/>
                </a:lnTo>
                <a:lnTo>
                  <a:pt x="418" y="193"/>
                </a:lnTo>
                <a:lnTo>
                  <a:pt x="418" y="194"/>
                </a:lnTo>
                <a:lnTo>
                  <a:pt x="418" y="193"/>
                </a:lnTo>
                <a:lnTo>
                  <a:pt x="419" y="193"/>
                </a:lnTo>
                <a:lnTo>
                  <a:pt x="419" y="193"/>
                </a:lnTo>
                <a:lnTo>
                  <a:pt x="419" y="193"/>
                </a:lnTo>
                <a:lnTo>
                  <a:pt x="419" y="194"/>
                </a:lnTo>
                <a:lnTo>
                  <a:pt x="419" y="194"/>
                </a:lnTo>
                <a:lnTo>
                  <a:pt x="419" y="195"/>
                </a:lnTo>
                <a:lnTo>
                  <a:pt x="419" y="195"/>
                </a:lnTo>
                <a:lnTo>
                  <a:pt x="420" y="195"/>
                </a:lnTo>
                <a:lnTo>
                  <a:pt x="420" y="195"/>
                </a:lnTo>
                <a:lnTo>
                  <a:pt x="421" y="195"/>
                </a:lnTo>
                <a:lnTo>
                  <a:pt x="421" y="195"/>
                </a:lnTo>
                <a:lnTo>
                  <a:pt x="422" y="195"/>
                </a:lnTo>
                <a:lnTo>
                  <a:pt x="422" y="195"/>
                </a:lnTo>
                <a:lnTo>
                  <a:pt x="423" y="195"/>
                </a:lnTo>
                <a:lnTo>
                  <a:pt x="423" y="196"/>
                </a:lnTo>
                <a:lnTo>
                  <a:pt x="423" y="196"/>
                </a:lnTo>
                <a:lnTo>
                  <a:pt x="423" y="197"/>
                </a:lnTo>
                <a:lnTo>
                  <a:pt x="424" y="197"/>
                </a:lnTo>
                <a:lnTo>
                  <a:pt x="424" y="198"/>
                </a:lnTo>
                <a:lnTo>
                  <a:pt x="424" y="198"/>
                </a:lnTo>
                <a:lnTo>
                  <a:pt x="424" y="198"/>
                </a:lnTo>
                <a:lnTo>
                  <a:pt x="424" y="199"/>
                </a:lnTo>
                <a:lnTo>
                  <a:pt x="424" y="199"/>
                </a:lnTo>
                <a:lnTo>
                  <a:pt x="424" y="200"/>
                </a:lnTo>
                <a:lnTo>
                  <a:pt x="424" y="200"/>
                </a:lnTo>
                <a:lnTo>
                  <a:pt x="424" y="200"/>
                </a:lnTo>
                <a:lnTo>
                  <a:pt x="425" y="200"/>
                </a:lnTo>
                <a:lnTo>
                  <a:pt x="425" y="201"/>
                </a:lnTo>
                <a:lnTo>
                  <a:pt x="425" y="201"/>
                </a:lnTo>
                <a:lnTo>
                  <a:pt x="426" y="201"/>
                </a:lnTo>
                <a:lnTo>
                  <a:pt x="426" y="201"/>
                </a:lnTo>
                <a:lnTo>
                  <a:pt x="426" y="202"/>
                </a:lnTo>
                <a:lnTo>
                  <a:pt x="426" y="202"/>
                </a:lnTo>
                <a:lnTo>
                  <a:pt x="426" y="202"/>
                </a:lnTo>
                <a:lnTo>
                  <a:pt x="426" y="203"/>
                </a:lnTo>
                <a:lnTo>
                  <a:pt x="426" y="203"/>
                </a:lnTo>
                <a:lnTo>
                  <a:pt x="426" y="204"/>
                </a:lnTo>
                <a:lnTo>
                  <a:pt x="426" y="204"/>
                </a:lnTo>
                <a:lnTo>
                  <a:pt x="427" y="204"/>
                </a:lnTo>
                <a:lnTo>
                  <a:pt x="427" y="205"/>
                </a:lnTo>
                <a:lnTo>
                  <a:pt x="427" y="205"/>
                </a:lnTo>
                <a:lnTo>
                  <a:pt x="427" y="205"/>
                </a:lnTo>
                <a:lnTo>
                  <a:pt x="427" y="205"/>
                </a:lnTo>
                <a:lnTo>
                  <a:pt x="427" y="206"/>
                </a:lnTo>
                <a:lnTo>
                  <a:pt x="428" y="206"/>
                </a:lnTo>
                <a:lnTo>
                  <a:pt x="428" y="206"/>
                </a:lnTo>
                <a:lnTo>
                  <a:pt x="428" y="207"/>
                </a:lnTo>
                <a:lnTo>
                  <a:pt x="428" y="207"/>
                </a:lnTo>
                <a:lnTo>
                  <a:pt x="427" y="208"/>
                </a:lnTo>
                <a:lnTo>
                  <a:pt x="427" y="208"/>
                </a:lnTo>
                <a:lnTo>
                  <a:pt x="427" y="208"/>
                </a:lnTo>
                <a:lnTo>
                  <a:pt x="427" y="208"/>
                </a:lnTo>
                <a:lnTo>
                  <a:pt x="427" y="209"/>
                </a:lnTo>
                <a:lnTo>
                  <a:pt x="426" y="209"/>
                </a:lnTo>
                <a:lnTo>
                  <a:pt x="426" y="210"/>
                </a:lnTo>
                <a:lnTo>
                  <a:pt x="426" y="210"/>
                </a:lnTo>
                <a:lnTo>
                  <a:pt x="427" y="211"/>
                </a:lnTo>
                <a:lnTo>
                  <a:pt x="427" y="211"/>
                </a:lnTo>
                <a:lnTo>
                  <a:pt x="427" y="212"/>
                </a:lnTo>
                <a:lnTo>
                  <a:pt x="427" y="212"/>
                </a:lnTo>
                <a:lnTo>
                  <a:pt x="427" y="212"/>
                </a:lnTo>
                <a:lnTo>
                  <a:pt x="427" y="212"/>
                </a:lnTo>
                <a:lnTo>
                  <a:pt x="427" y="213"/>
                </a:lnTo>
                <a:lnTo>
                  <a:pt x="427" y="213"/>
                </a:lnTo>
                <a:lnTo>
                  <a:pt x="427" y="214"/>
                </a:lnTo>
                <a:lnTo>
                  <a:pt x="427" y="214"/>
                </a:lnTo>
                <a:lnTo>
                  <a:pt x="427" y="215"/>
                </a:lnTo>
                <a:lnTo>
                  <a:pt x="427" y="215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6" y="216"/>
                </a:lnTo>
                <a:lnTo>
                  <a:pt x="426" y="217"/>
                </a:lnTo>
                <a:lnTo>
                  <a:pt x="426" y="217"/>
                </a:lnTo>
                <a:lnTo>
                  <a:pt x="426" y="218"/>
                </a:lnTo>
                <a:lnTo>
                  <a:pt x="425" y="219"/>
                </a:lnTo>
                <a:lnTo>
                  <a:pt x="425" y="219"/>
                </a:lnTo>
                <a:lnTo>
                  <a:pt x="425" y="220"/>
                </a:lnTo>
                <a:lnTo>
                  <a:pt x="426" y="220"/>
                </a:lnTo>
                <a:lnTo>
                  <a:pt x="426" y="220"/>
                </a:lnTo>
                <a:lnTo>
                  <a:pt x="426" y="220"/>
                </a:lnTo>
                <a:lnTo>
                  <a:pt x="426" y="220"/>
                </a:lnTo>
                <a:lnTo>
                  <a:pt x="426" y="221"/>
                </a:lnTo>
                <a:lnTo>
                  <a:pt x="426" y="221"/>
                </a:lnTo>
                <a:lnTo>
                  <a:pt x="426" y="222"/>
                </a:lnTo>
                <a:lnTo>
                  <a:pt x="426" y="222"/>
                </a:lnTo>
                <a:lnTo>
                  <a:pt x="426" y="223"/>
                </a:lnTo>
                <a:lnTo>
                  <a:pt x="426" y="223"/>
                </a:lnTo>
                <a:lnTo>
                  <a:pt x="426" y="223"/>
                </a:lnTo>
                <a:lnTo>
                  <a:pt x="426" y="224"/>
                </a:lnTo>
                <a:lnTo>
                  <a:pt x="427" y="224"/>
                </a:lnTo>
                <a:lnTo>
                  <a:pt x="427" y="224"/>
                </a:lnTo>
                <a:lnTo>
                  <a:pt x="427" y="224"/>
                </a:lnTo>
                <a:lnTo>
                  <a:pt x="427" y="224"/>
                </a:lnTo>
                <a:lnTo>
                  <a:pt x="427" y="225"/>
                </a:lnTo>
                <a:lnTo>
                  <a:pt x="428" y="225"/>
                </a:lnTo>
                <a:lnTo>
                  <a:pt x="428" y="226"/>
                </a:lnTo>
                <a:lnTo>
                  <a:pt x="428" y="226"/>
                </a:lnTo>
                <a:lnTo>
                  <a:pt x="428" y="227"/>
                </a:lnTo>
                <a:lnTo>
                  <a:pt x="428" y="227"/>
                </a:lnTo>
                <a:lnTo>
                  <a:pt x="428" y="228"/>
                </a:lnTo>
                <a:lnTo>
                  <a:pt x="428" y="228"/>
                </a:lnTo>
                <a:lnTo>
                  <a:pt x="428" y="228"/>
                </a:lnTo>
                <a:lnTo>
                  <a:pt x="428" y="229"/>
                </a:lnTo>
                <a:lnTo>
                  <a:pt x="428" y="229"/>
                </a:lnTo>
                <a:lnTo>
                  <a:pt x="428" y="229"/>
                </a:lnTo>
                <a:lnTo>
                  <a:pt x="428" y="229"/>
                </a:lnTo>
                <a:lnTo>
                  <a:pt x="427" y="230"/>
                </a:lnTo>
                <a:lnTo>
                  <a:pt x="427" y="230"/>
                </a:lnTo>
                <a:lnTo>
                  <a:pt x="427" y="231"/>
                </a:lnTo>
                <a:lnTo>
                  <a:pt x="427" y="231"/>
                </a:lnTo>
                <a:lnTo>
                  <a:pt x="427" y="231"/>
                </a:lnTo>
                <a:lnTo>
                  <a:pt x="426" y="231"/>
                </a:lnTo>
                <a:lnTo>
                  <a:pt x="426" y="232"/>
                </a:lnTo>
                <a:lnTo>
                  <a:pt x="427" y="233"/>
                </a:lnTo>
                <a:lnTo>
                  <a:pt x="427" y="233"/>
                </a:lnTo>
                <a:lnTo>
                  <a:pt x="428" y="233"/>
                </a:lnTo>
                <a:lnTo>
                  <a:pt x="428" y="233"/>
                </a:lnTo>
                <a:lnTo>
                  <a:pt x="427" y="234"/>
                </a:lnTo>
                <a:lnTo>
                  <a:pt x="427" y="234"/>
                </a:lnTo>
                <a:lnTo>
                  <a:pt x="426" y="235"/>
                </a:lnTo>
                <a:lnTo>
                  <a:pt x="426" y="236"/>
                </a:lnTo>
                <a:lnTo>
                  <a:pt x="426" y="237"/>
                </a:lnTo>
                <a:lnTo>
                  <a:pt x="426" y="237"/>
                </a:lnTo>
                <a:lnTo>
                  <a:pt x="427" y="238"/>
                </a:lnTo>
                <a:lnTo>
                  <a:pt x="427" y="239"/>
                </a:lnTo>
                <a:lnTo>
                  <a:pt x="427" y="240"/>
                </a:lnTo>
                <a:lnTo>
                  <a:pt x="427" y="241"/>
                </a:lnTo>
                <a:lnTo>
                  <a:pt x="427" y="241"/>
                </a:lnTo>
                <a:lnTo>
                  <a:pt x="427" y="243"/>
                </a:lnTo>
                <a:lnTo>
                  <a:pt x="427" y="245"/>
                </a:lnTo>
                <a:lnTo>
                  <a:pt x="428" y="245"/>
                </a:lnTo>
                <a:lnTo>
                  <a:pt x="429" y="245"/>
                </a:lnTo>
                <a:lnTo>
                  <a:pt x="430" y="245"/>
                </a:lnTo>
                <a:lnTo>
                  <a:pt x="430" y="246"/>
                </a:lnTo>
                <a:lnTo>
                  <a:pt x="430" y="247"/>
                </a:lnTo>
                <a:lnTo>
                  <a:pt x="429" y="248"/>
                </a:lnTo>
                <a:lnTo>
                  <a:pt x="429" y="249"/>
                </a:lnTo>
                <a:lnTo>
                  <a:pt x="428" y="249"/>
                </a:lnTo>
                <a:lnTo>
                  <a:pt x="428" y="249"/>
                </a:lnTo>
                <a:lnTo>
                  <a:pt x="427" y="250"/>
                </a:lnTo>
                <a:lnTo>
                  <a:pt x="427" y="251"/>
                </a:lnTo>
                <a:lnTo>
                  <a:pt x="427" y="252"/>
                </a:lnTo>
                <a:lnTo>
                  <a:pt x="426" y="253"/>
                </a:lnTo>
                <a:lnTo>
                  <a:pt x="426" y="253"/>
                </a:lnTo>
                <a:lnTo>
                  <a:pt x="426" y="254"/>
                </a:lnTo>
                <a:lnTo>
                  <a:pt x="425" y="254"/>
                </a:lnTo>
                <a:lnTo>
                  <a:pt x="424" y="254"/>
                </a:lnTo>
                <a:lnTo>
                  <a:pt x="424" y="254"/>
                </a:lnTo>
                <a:lnTo>
                  <a:pt x="423" y="254"/>
                </a:lnTo>
                <a:lnTo>
                  <a:pt x="422" y="254"/>
                </a:lnTo>
                <a:lnTo>
                  <a:pt x="421" y="254"/>
                </a:lnTo>
                <a:lnTo>
                  <a:pt x="420" y="254"/>
                </a:lnTo>
                <a:lnTo>
                  <a:pt x="420" y="254"/>
                </a:lnTo>
                <a:lnTo>
                  <a:pt x="419" y="255"/>
                </a:lnTo>
                <a:lnTo>
                  <a:pt x="419" y="255"/>
                </a:lnTo>
                <a:lnTo>
                  <a:pt x="419" y="255"/>
                </a:lnTo>
                <a:lnTo>
                  <a:pt x="419" y="256"/>
                </a:lnTo>
                <a:lnTo>
                  <a:pt x="418" y="257"/>
                </a:lnTo>
                <a:lnTo>
                  <a:pt x="418" y="258"/>
                </a:lnTo>
                <a:lnTo>
                  <a:pt x="418" y="258"/>
                </a:lnTo>
                <a:lnTo>
                  <a:pt x="418" y="259"/>
                </a:lnTo>
                <a:lnTo>
                  <a:pt x="419" y="260"/>
                </a:lnTo>
                <a:lnTo>
                  <a:pt x="419" y="260"/>
                </a:lnTo>
                <a:lnTo>
                  <a:pt x="420" y="261"/>
                </a:lnTo>
                <a:lnTo>
                  <a:pt x="421" y="262"/>
                </a:lnTo>
                <a:lnTo>
                  <a:pt x="420" y="262"/>
                </a:lnTo>
                <a:lnTo>
                  <a:pt x="419" y="262"/>
                </a:lnTo>
                <a:lnTo>
                  <a:pt x="419" y="263"/>
                </a:lnTo>
                <a:lnTo>
                  <a:pt x="417" y="263"/>
                </a:lnTo>
                <a:lnTo>
                  <a:pt x="417" y="263"/>
                </a:lnTo>
                <a:lnTo>
                  <a:pt x="416" y="264"/>
                </a:lnTo>
                <a:lnTo>
                  <a:pt x="415" y="264"/>
                </a:lnTo>
                <a:lnTo>
                  <a:pt x="414" y="265"/>
                </a:lnTo>
                <a:lnTo>
                  <a:pt x="414" y="266"/>
                </a:lnTo>
                <a:lnTo>
                  <a:pt x="414" y="266"/>
                </a:lnTo>
                <a:lnTo>
                  <a:pt x="414" y="267"/>
                </a:lnTo>
                <a:lnTo>
                  <a:pt x="414" y="269"/>
                </a:lnTo>
                <a:lnTo>
                  <a:pt x="413" y="270"/>
                </a:lnTo>
                <a:lnTo>
                  <a:pt x="412" y="271"/>
                </a:lnTo>
                <a:lnTo>
                  <a:pt x="412" y="272"/>
                </a:lnTo>
                <a:lnTo>
                  <a:pt x="412" y="273"/>
                </a:lnTo>
                <a:lnTo>
                  <a:pt x="411" y="274"/>
                </a:lnTo>
                <a:lnTo>
                  <a:pt x="411" y="276"/>
                </a:lnTo>
                <a:lnTo>
                  <a:pt x="412" y="276"/>
                </a:lnTo>
                <a:lnTo>
                  <a:pt x="413" y="276"/>
                </a:lnTo>
                <a:lnTo>
                  <a:pt x="414" y="276"/>
                </a:lnTo>
                <a:lnTo>
                  <a:pt x="414" y="276"/>
                </a:lnTo>
                <a:lnTo>
                  <a:pt x="415" y="276"/>
                </a:lnTo>
                <a:lnTo>
                  <a:pt x="416" y="276"/>
                </a:lnTo>
                <a:lnTo>
                  <a:pt x="417" y="277"/>
                </a:lnTo>
                <a:lnTo>
                  <a:pt x="417" y="278"/>
                </a:lnTo>
                <a:lnTo>
                  <a:pt x="416" y="279"/>
                </a:lnTo>
                <a:lnTo>
                  <a:pt x="416" y="279"/>
                </a:lnTo>
                <a:lnTo>
                  <a:pt x="416" y="280"/>
                </a:lnTo>
                <a:lnTo>
                  <a:pt x="417" y="281"/>
                </a:lnTo>
                <a:lnTo>
                  <a:pt x="417" y="281"/>
                </a:lnTo>
                <a:lnTo>
                  <a:pt x="418" y="282"/>
                </a:lnTo>
                <a:lnTo>
                  <a:pt x="418" y="282"/>
                </a:lnTo>
                <a:lnTo>
                  <a:pt x="418" y="282"/>
                </a:lnTo>
                <a:lnTo>
                  <a:pt x="417" y="282"/>
                </a:lnTo>
                <a:lnTo>
                  <a:pt x="417" y="282"/>
                </a:lnTo>
                <a:lnTo>
                  <a:pt x="416" y="282"/>
                </a:lnTo>
                <a:lnTo>
                  <a:pt x="415" y="281"/>
                </a:lnTo>
                <a:lnTo>
                  <a:pt x="415" y="281"/>
                </a:lnTo>
                <a:lnTo>
                  <a:pt x="414" y="282"/>
                </a:lnTo>
                <a:lnTo>
                  <a:pt x="414" y="282"/>
                </a:lnTo>
                <a:lnTo>
                  <a:pt x="414" y="283"/>
                </a:lnTo>
                <a:lnTo>
                  <a:pt x="414" y="283"/>
                </a:lnTo>
                <a:lnTo>
                  <a:pt x="413" y="283"/>
                </a:lnTo>
                <a:lnTo>
                  <a:pt x="412" y="282"/>
                </a:lnTo>
                <a:lnTo>
                  <a:pt x="411" y="281"/>
                </a:lnTo>
                <a:lnTo>
                  <a:pt x="411" y="281"/>
                </a:lnTo>
                <a:lnTo>
                  <a:pt x="410" y="281"/>
                </a:lnTo>
                <a:lnTo>
                  <a:pt x="410" y="282"/>
                </a:lnTo>
                <a:lnTo>
                  <a:pt x="409" y="283"/>
                </a:lnTo>
                <a:lnTo>
                  <a:pt x="409" y="283"/>
                </a:lnTo>
                <a:lnTo>
                  <a:pt x="409" y="283"/>
                </a:lnTo>
                <a:lnTo>
                  <a:pt x="409" y="284"/>
                </a:lnTo>
                <a:lnTo>
                  <a:pt x="409" y="285"/>
                </a:lnTo>
                <a:lnTo>
                  <a:pt x="408" y="286"/>
                </a:lnTo>
                <a:lnTo>
                  <a:pt x="407" y="287"/>
                </a:lnTo>
                <a:lnTo>
                  <a:pt x="407" y="287"/>
                </a:lnTo>
                <a:lnTo>
                  <a:pt x="407" y="288"/>
                </a:lnTo>
                <a:lnTo>
                  <a:pt x="407" y="289"/>
                </a:lnTo>
                <a:lnTo>
                  <a:pt x="407" y="290"/>
                </a:lnTo>
                <a:lnTo>
                  <a:pt x="407" y="290"/>
                </a:lnTo>
                <a:lnTo>
                  <a:pt x="407" y="291"/>
                </a:lnTo>
                <a:lnTo>
                  <a:pt x="407" y="291"/>
                </a:lnTo>
                <a:lnTo>
                  <a:pt x="407" y="292"/>
                </a:lnTo>
                <a:lnTo>
                  <a:pt x="407" y="292"/>
                </a:lnTo>
                <a:lnTo>
                  <a:pt x="407" y="292"/>
                </a:lnTo>
                <a:lnTo>
                  <a:pt x="406" y="292"/>
                </a:lnTo>
                <a:lnTo>
                  <a:pt x="406" y="293"/>
                </a:lnTo>
                <a:lnTo>
                  <a:pt x="405" y="293"/>
                </a:lnTo>
                <a:lnTo>
                  <a:pt x="405" y="294"/>
                </a:lnTo>
                <a:lnTo>
                  <a:pt x="405" y="294"/>
                </a:lnTo>
                <a:lnTo>
                  <a:pt x="405" y="295"/>
                </a:lnTo>
                <a:lnTo>
                  <a:pt x="404" y="296"/>
                </a:lnTo>
                <a:lnTo>
                  <a:pt x="404" y="296"/>
                </a:lnTo>
                <a:lnTo>
                  <a:pt x="403" y="297"/>
                </a:lnTo>
                <a:lnTo>
                  <a:pt x="402" y="297"/>
                </a:lnTo>
                <a:lnTo>
                  <a:pt x="402" y="298"/>
                </a:lnTo>
                <a:lnTo>
                  <a:pt x="403" y="298"/>
                </a:lnTo>
                <a:lnTo>
                  <a:pt x="403" y="299"/>
                </a:lnTo>
                <a:lnTo>
                  <a:pt x="404" y="301"/>
                </a:lnTo>
                <a:lnTo>
                  <a:pt x="402" y="303"/>
                </a:lnTo>
                <a:lnTo>
                  <a:pt x="402" y="304"/>
                </a:lnTo>
                <a:lnTo>
                  <a:pt x="402" y="304"/>
                </a:lnTo>
                <a:lnTo>
                  <a:pt x="403" y="305"/>
                </a:lnTo>
                <a:lnTo>
                  <a:pt x="403" y="306"/>
                </a:lnTo>
                <a:lnTo>
                  <a:pt x="404" y="306"/>
                </a:lnTo>
                <a:lnTo>
                  <a:pt x="405" y="307"/>
                </a:lnTo>
                <a:lnTo>
                  <a:pt x="406" y="307"/>
                </a:lnTo>
                <a:lnTo>
                  <a:pt x="406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9"/>
                </a:lnTo>
                <a:lnTo>
                  <a:pt x="407" y="310"/>
                </a:lnTo>
                <a:lnTo>
                  <a:pt x="407" y="311"/>
                </a:lnTo>
                <a:lnTo>
                  <a:pt x="407" y="312"/>
                </a:lnTo>
                <a:lnTo>
                  <a:pt x="407" y="313"/>
                </a:lnTo>
                <a:lnTo>
                  <a:pt x="406" y="313"/>
                </a:lnTo>
                <a:lnTo>
                  <a:pt x="406" y="314"/>
                </a:lnTo>
                <a:lnTo>
                  <a:pt x="406" y="315"/>
                </a:lnTo>
                <a:lnTo>
                  <a:pt x="405" y="316"/>
                </a:lnTo>
                <a:lnTo>
                  <a:pt x="405" y="316"/>
                </a:lnTo>
                <a:lnTo>
                  <a:pt x="405" y="316"/>
                </a:lnTo>
                <a:lnTo>
                  <a:pt x="405" y="317"/>
                </a:lnTo>
                <a:lnTo>
                  <a:pt x="405" y="318"/>
                </a:lnTo>
                <a:lnTo>
                  <a:pt x="405" y="318"/>
                </a:lnTo>
                <a:lnTo>
                  <a:pt x="405" y="318"/>
                </a:lnTo>
                <a:lnTo>
                  <a:pt x="406" y="319"/>
                </a:lnTo>
                <a:lnTo>
                  <a:pt x="406" y="319"/>
                </a:lnTo>
                <a:lnTo>
                  <a:pt x="406" y="319"/>
                </a:lnTo>
                <a:lnTo>
                  <a:pt x="407" y="319"/>
                </a:lnTo>
                <a:lnTo>
                  <a:pt x="407" y="319"/>
                </a:lnTo>
                <a:lnTo>
                  <a:pt x="407" y="319"/>
                </a:lnTo>
                <a:lnTo>
                  <a:pt x="408" y="319"/>
                </a:lnTo>
                <a:lnTo>
                  <a:pt x="408" y="319"/>
                </a:lnTo>
                <a:lnTo>
                  <a:pt x="409" y="319"/>
                </a:lnTo>
                <a:lnTo>
                  <a:pt x="409" y="320"/>
                </a:lnTo>
                <a:lnTo>
                  <a:pt x="410" y="320"/>
                </a:lnTo>
                <a:lnTo>
                  <a:pt x="410" y="320"/>
                </a:lnTo>
                <a:lnTo>
                  <a:pt x="410" y="321"/>
                </a:lnTo>
                <a:lnTo>
                  <a:pt x="410" y="321"/>
                </a:lnTo>
                <a:lnTo>
                  <a:pt x="410" y="321"/>
                </a:lnTo>
                <a:lnTo>
                  <a:pt x="410" y="322"/>
                </a:lnTo>
                <a:lnTo>
                  <a:pt x="409" y="322"/>
                </a:lnTo>
                <a:lnTo>
                  <a:pt x="409" y="322"/>
                </a:lnTo>
                <a:lnTo>
                  <a:pt x="409" y="323"/>
                </a:lnTo>
                <a:lnTo>
                  <a:pt x="409" y="323"/>
                </a:lnTo>
                <a:lnTo>
                  <a:pt x="408" y="324"/>
                </a:lnTo>
                <a:lnTo>
                  <a:pt x="408" y="324"/>
                </a:lnTo>
                <a:lnTo>
                  <a:pt x="408" y="324"/>
                </a:lnTo>
                <a:lnTo>
                  <a:pt x="408" y="325"/>
                </a:lnTo>
                <a:lnTo>
                  <a:pt x="407" y="325"/>
                </a:lnTo>
                <a:lnTo>
                  <a:pt x="407" y="325"/>
                </a:lnTo>
                <a:lnTo>
                  <a:pt x="407" y="326"/>
                </a:lnTo>
                <a:lnTo>
                  <a:pt x="407" y="326"/>
                </a:lnTo>
                <a:lnTo>
                  <a:pt x="407" y="327"/>
                </a:lnTo>
                <a:lnTo>
                  <a:pt x="407" y="327"/>
                </a:lnTo>
                <a:lnTo>
                  <a:pt x="407" y="328"/>
                </a:lnTo>
                <a:lnTo>
                  <a:pt x="407" y="328"/>
                </a:lnTo>
                <a:lnTo>
                  <a:pt x="407" y="329"/>
                </a:lnTo>
                <a:lnTo>
                  <a:pt x="407" y="329"/>
                </a:lnTo>
                <a:lnTo>
                  <a:pt x="407" y="329"/>
                </a:lnTo>
                <a:lnTo>
                  <a:pt x="407" y="330"/>
                </a:lnTo>
                <a:lnTo>
                  <a:pt x="407" y="330"/>
                </a:lnTo>
                <a:lnTo>
                  <a:pt x="407" y="332"/>
                </a:lnTo>
                <a:lnTo>
                  <a:pt x="407" y="332"/>
                </a:lnTo>
                <a:lnTo>
                  <a:pt x="407" y="332"/>
                </a:lnTo>
                <a:lnTo>
                  <a:pt x="408" y="332"/>
                </a:lnTo>
                <a:lnTo>
                  <a:pt x="408" y="332"/>
                </a:lnTo>
                <a:lnTo>
                  <a:pt x="410" y="331"/>
                </a:lnTo>
                <a:lnTo>
                  <a:pt x="410" y="330"/>
                </a:lnTo>
                <a:lnTo>
                  <a:pt x="410" y="330"/>
                </a:lnTo>
                <a:lnTo>
                  <a:pt x="411" y="331"/>
                </a:lnTo>
                <a:lnTo>
                  <a:pt x="411" y="331"/>
                </a:lnTo>
                <a:lnTo>
                  <a:pt x="411" y="332"/>
                </a:lnTo>
                <a:lnTo>
                  <a:pt x="412" y="332"/>
                </a:lnTo>
                <a:lnTo>
                  <a:pt x="413" y="333"/>
                </a:lnTo>
                <a:lnTo>
                  <a:pt x="413" y="333"/>
                </a:lnTo>
                <a:lnTo>
                  <a:pt x="413" y="333"/>
                </a:lnTo>
                <a:lnTo>
                  <a:pt x="413" y="333"/>
                </a:lnTo>
                <a:lnTo>
                  <a:pt x="414" y="334"/>
                </a:lnTo>
                <a:lnTo>
                  <a:pt x="414" y="334"/>
                </a:lnTo>
                <a:lnTo>
                  <a:pt x="414" y="335"/>
                </a:lnTo>
                <a:lnTo>
                  <a:pt x="414" y="335"/>
                </a:lnTo>
                <a:lnTo>
                  <a:pt x="415" y="335"/>
                </a:lnTo>
                <a:lnTo>
                  <a:pt x="415" y="335"/>
                </a:lnTo>
                <a:lnTo>
                  <a:pt x="416" y="334"/>
                </a:lnTo>
                <a:lnTo>
                  <a:pt x="416" y="334"/>
                </a:lnTo>
                <a:lnTo>
                  <a:pt x="416" y="333"/>
                </a:lnTo>
                <a:lnTo>
                  <a:pt x="416" y="333"/>
                </a:lnTo>
                <a:lnTo>
                  <a:pt x="417" y="333"/>
                </a:lnTo>
                <a:lnTo>
                  <a:pt x="417" y="333"/>
                </a:lnTo>
                <a:lnTo>
                  <a:pt x="417" y="333"/>
                </a:lnTo>
                <a:lnTo>
                  <a:pt x="418" y="333"/>
                </a:lnTo>
                <a:lnTo>
                  <a:pt x="418" y="333"/>
                </a:lnTo>
                <a:lnTo>
                  <a:pt x="418" y="333"/>
                </a:lnTo>
                <a:lnTo>
                  <a:pt x="418" y="333"/>
                </a:lnTo>
                <a:lnTo>
                  <a:pt x="419" y="333"/>
                </a:lnTo>
                <a:lnTo>
                  <a:pt x="419" y="333"/>
                </a:lnTo>
                <a:lnTo>
                  <a:pt x="419" y="333"/>
                </a:lnTo>
                <a:lnTo>
                  <a:pt x="420" y="334"/>
                </a:lnTo>
                <a:lnTo>
                  <a:pt x="420" y="334"/>
                </a:lnTo>
                <a:lnTo>
                  <a:pt x="420" y="335"/>
                </a:lnTo>
                <a:lnTo>
                  <a:pt x="420" y="335"/>
                </a:lnTo>
                <a:lnTo>
                  <a:pt x="420" y="336"/>
                </a:lnTo>
                <a:lnTo>
                  <a:pt x="420" y="336"/>
                </a:lnTo>
                <a:lnTo>
                  <a:pt x="420" y="337"/>
                </a:lnTo>
                <a:lnTo>
                  <a:pt x="420" y="337"/>
                </a:lnTo>
                <a:lnTo>
                  <a:pt x="419" y="337"/>
                </a:lnTo>
                <a:lnTo>
                  <a:pt x="419" y="337"/>
                </a:lnTo>
                <a:lnTo>
                  <a:pt x="419" y="338"/>
                </a:lnTo>
                <a:lnTo>
                  <a:pt x="419" y="338"/>
                </a:lnTo>
                <a:lnTo>
                  <a:pt x="419" y="338"/>
                </a:lnTo>
                <a:lnTo>
                  <a:pt x="419" y="339"/>
                </a:lnTo>
                <a:lnTo>
                  <a:pt x="419" y="339"/>
                </a:lnTo>
                <a:lnTo>
                  <a:pt x="419" y="339"/>
                </a:lnTo>
                <a:lnTo>
                  <a:pt x="419" y="340"/>
                </a:lnTo>
                <a:lnTo>
                  <a:pt x="419" y="340"/>
                </a:lnTo>
                <a:lnTo>
                  <a:pt x="420" y="340"/>
                </a:lnTo>
                <a:lnTo>
                  <a:pt x="420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1"/>
                </a:lnTo>
                <a:lnTo>
                  <a:pt x="422" y="341"/>
                </a:lnTo>
                <a:lnTo>
                  <a:pt x="422" y="341"/>
                </a:lnTo>
                <a:lnTo>
                  <a:pt x="422" y="341"/>
                </a:lnTo>
                <a:lnTo>
                  <a:pt x="422" y="341"/>
                </a:lnTo>
                <a:lnTo>
                  <a:pt x="423" y="342"/>
                </a:lnTo>
                <a:lnTo>
                  <a:pt x="423" y="342"/>
                </a:lnTo>
                <a:lnTo>
                  <a:pt x="423" y="342"/>
                </a:lnTo>
                <a:lnTo>
                  <a:pt x="424" y="342"/>
                </a:lnTo>
                <a:lnTo>
                  <a:pt x="424" y="342"/>
                </a:lnTo>
                <a:lnTo>
                  <a:pt x="425" y="342"/>
                </a:lnTo>
                <a:lnTo>
                  <a:pt x="425" y="342"/>
                </a:lnTo>
                <a:lnTo>
                  <a:pt x="426" y="342"/>
                </a:lnTo>
                <a:lnTo>
                  <a:pt x="426" y="342"/>
                </a:lnTo>
                <a:lnTo>
                  <a:pt x="426" y="341"/>
                </a:lnTo>
                <a:lnTo>
                  <a:pt x="427" y="341"/>
                </a:lnTo>
                <a:lnTo>
                  <a:pt x="427" y="341"/>
                </a:lnTo>
                <a:lnTo>
                  <a:pt x="427" y="341"/>
                </a:lnTo>
                <a:lnTo>
                  <a:pt x="427" y="341"/>
                </a:lnTo>
                <a:lnTo>
                  <a:pt x="428" y="340"/>
                </a:lnTo>
                <a:lnTo>
                  <a:pt x="428" y="340"/>
                </a:lnTo>
                <a:lnTo>
                  <a:pt x="428" y="340"/>
                </a:lnTo>
                <a:lnTo>
                  <a:pt x="428" y="339"/>
                </a:lnTo>
                <a:lnTo>
                  <a:pt x="428" y="339"/>
                </a:lnTo>
                <a:lnTo>
                  <a:pt x="428" y="339"/>
                </a:lnTo>
                <a:lnTo>
                  <a:pt x="429" y="339"/>
                </a:lnTo>
                <a:lnTo>
                  <a:pt x="429" y="339"/>
                </a:lnTo>
                <a:lnTo>
                  <a:pt x="428" y="339"/>
                </a:lnTo>
                <a:lnTo>
                  <a:pt x="428" y="340"/>
                </a:lnTo>
                <a:lnTo>
                  <a:pt x="428" y="340"/>
                </a:lnTo>
                <a:lnTo>
                  <a:pt x="428" y="340"/>
                </a:lnTo>
                <a:lnTo>
                  <a:pt x="428" y="341"/>
                </a:lnTo>
                <a:lnTo>
                  <a:pt x="428" y="341"/>
                </a:lnTo>
                <a:lnTo>
                  <a:pt x="428" y="341"/>
                </a:lnTo>
                <a:lnTo>
                  <a:pt x="428" y="341"/>
                </a:lnTo>
                <a:lnTo>
                  <a:pt x="428" y="342"/>
                </a:lnTo>
                <a:lnTo>
                  <a:pt x="428" y="342"/>
                </a:lnTo>
                <a:lnTo>
                  <a:pt x="428" y="343"/>
                </a:lnTo>
                <a:lnTo>
                  <a:pt x="428" y="343"/>
                </a:lnTo>
                <a:lnTo>
                  <a:pt x="428" y="343"/>
                </a:lnTo>
                <a:lnTo>
                  <a:pt x="428" y="344"/>
                </a:lnTo>
                <a:lnTo>
                  <a:pt x="428" y="344"/>
                </a:lnTo>
                <a:lnTo>
                  <a:pt x="428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6"/>
                </a:lnTo>
                <a:lnTo>
                  <a:pt x="426" y="346"/>
                </a:lnTo>
                <a:lnTo>
                  <a:pt x="426" y="347"/>
                </a:lnTo>
                <a:lnTo>
                  <a:pt x="426" y="347"/>
                </a:lnTo>
                <a:lnTo>
                  <a:pt x="426" y="348"/>
                </a:lnTo>
                <a:lnTo>
                  <a:pt x="426" y="349"/>
                </a:lnTo>
                <a:lnTo>
                  <a:pt x="426" y="349"/>
                </a:lnTo>
                <a:lnTo>
                  <a:pt x="426" y="349"/>
                </a:lnTo>
                <a:lnTo>
                  <a:pt x="426" y="350"/>
                </a:lnTo>
                <a:lnTo>
                  <a:pt x="426" y="350"/>
                </a:lnTo>
                <a:lnTo>
                  <a:pt x="426" y="351"/>
                </a:lnTo>
                <a:lnTo>
                  <a:pt x="425" y="351"/>
                </a:lnTo>
                <a:lnTo>
                  <a:pt x="425" y="352"/>
                </a:lnTo>
                <a:lnTo>
                  <a:pt x="425" y="352"/>
                </a:lnTo>
                <a:lnTo>
                  <a:pt x="425" y="353"/>
                </a:lnTo>
                <a:lnTo>
                  <a:pt x="425" y="353"/>
                </a:lnTo>
                <a:lnTo>
                  <a:pt x="425" y="353"/>
                </a:lnTo>
                <a:lnTo>
                  <a:pt x="426" y="354"/>
                </a:lnTo>
                <a:lnTo>
                  <a:pt x="426" y="355"/>
                </a:lnTo>
                <a:lnTo>
                  <a:pt x="426" y="356"/>
                </a:lnTo>
                <a:lnTo>
                  <a:pt x="426" y="357"/>
                </a:lnTo>
                <a:lnTo>
                  <a:pt x="426" y="358"/>
                </a:lnTo>
                <a:lnTo>
                  <a:pt x="425" y="358"/>
                </a:lnTo>
                <a:lnTo>
                  <a:pt x="425" y="358"/>
                </a:lnTo>
                <a:lnTo>
                  <a:pt x="425" y="359"/>
                </a:lnTo>
                <a:lnTo>
                  <a:pt x="425" y="360"/>
                </a:lnTo>
                <a:lnTo>
                  <a:pt x="425" y="360"/>
                </a:lnTo>
                <a:lnTo>
                  <a:pt x="425" y="361"/>
                </a:lnTo>
                <a:lnTo>
                  <a:pt x="425" y="361"/>
                </a:lnTo>
                <a:lnTo>
                  <a:pt x="425" y="362"/>
                </a:lnTo>
                <a:lnTo>
                  <a:pt x="425" y="362"/>
                </a:lnTo>
                <a:lnTo>
                  <a:pt x="425" y="362"/>
                </a:lnTo>
                <a:lnTo>
                  <a:pt x="425" y="362"/>
                </a:lnTo>
                <a:lnTo>
                  <a:pt x="426" y="362"/>
                </a:lnTo>
                <a:lnTo>
                  <a:pt x="426" y="362"/>
                </a:lnTo>
                <a:lnTo>
                  <a:pt x="427" y="363"/>
                </a:lnTo>
                <a:lnTo>
                  <a:pt x="427" y="362"/>
                </a:lnTo>
                <a:lnTo>
                  <a:pt x="427" y="362"/>
                </a:lnTo>
                <a:lnTo>
                  <a:pt x="428" y="362"/>
                </a:lnTo>
                <a:lnTo>
                  <a:pt x="428" y="362"/>
                </a:lnTo>
                <a:lnTo>
                  <a:pt x="428" y="362"/>
                </a:lnTo>
                <a:lnTo>
                  <a:pt x="428" y="362"/>
                </a:lnTo>
                <a:lnTo>
                  <a:pt x="429" y="362"/>
                </a:lnTo>
                <a:lnTo>
                  <a:pt x="429" y="363"/>
                </a:lnTo>
                <a:lnTo>
                  <a:pt x="428" y="364"/>
                </a:lnTo>
                <a:lnTo>
                  <a:pt x="428" y="364"/>
                </a:lnTo>
                <a:lnTo>
                  <a:pt x="428" y="365"/>
                </a:lnTo>
                <a:lnTo>
                  <a:pt x="428" y="365"/>
                </a:lnTo>
                <a:lnTo>
                  <a:pt x="428" y="366"/>
                </a:lnTo>
                <a:lnTo>
                  <a:pt x="428" y="366"/>
                </a:lnTo>
                <a:lnTo>
                  <a:pt x="428" y="366"/>
                </a:lnTo>
                <a:lnTo>
                  <a:pt x="428" y="367"/>
                </a:lnTo>
                <a:lnTo>
                  <a:pt x="428" y="367"/>
                </a:lnTo>
                <a:lnTo>
                  <a:pt x="428" y="368"/>
                </a:lnTo>
                <a:lnTo>
                  <a:pt x="428" y="368"/>
                </a:lnTo>
                <a:lnTo>
                  <a:pt x="428" y="369"/>
                </a:lnTo>
                <a:lnTo>
                  <a:pt x="428" y="370"/>
                </a:lnTo>
                <a:lnTo>
                  <a:pt x="428" y="370"/>
                </a:lnTo>
                <a:lnTo>
                  <a:pt x="428" y="370"/>
                </a:lnTo>
                <a:lnTo>
                  <a:pt x="428" y="371"/>
                </a:lnTo>
                <a:lnTo>
                  <a:pt x="428" y="371"/>
                </a:lnTo>
                <a:lnTo>
                  <a:pt x="428" y="372"/>
                </a:lnTo>
                <a:lnTo>
                  <a:pt x="428" y="373"/>
                </a:lnTo>
                <a:lnTo>
                  <a:pt x="428" y="373"/>
                </a:lnTo>
                <a:lnTo>
                  <a:pt x="428" y="373"/>
                </a:lnTo>
                <a:lnTo>
                  <a:pt x="427" y="374"/>
                </a:lnTo>
                <a:lnTo>
                  <a:pt x="427" y="374"/>
                </a:lnTo>
                <a:lnTo>
                  <a:pt x="427" y="374"/>
                </a:lnTo>
                <a:lnTo>
                  <a:pt x="427" y="374"/>
                </a:lnTo>
                <a:lnTo>
                  <a:pt x="426" y="375"/>
                </a:lnTo>
                <a:lnTo>
                  <a:pt x="426" y="375"/>
                </a:lnTo>
                <a:lnTo>
                  <a:pt x="425" y="375"/>
                </a:lnTo>
                <a:lnTo>
                  <a:pt x="425" y="376"/>
                </a:lnTo>
                <a:lnTo>
                  <a:pt x="425" y="376"/>
                </a:lnTo>
                <a:lnTo>
                  <a:pt x="424" y="376"/>
                </a:lnTo>
                <a:lnTo>
                  <a:pt x="424" y="376"/>
                </a:lnTo>
                <a:lnTo>
                  <a:pt x="423" y="377"/>
                </a:lnTo>
                <a:lnTo>
                  <a:pt x="423" y="377"/>
                </a:lnTo>
                <a:lnTo>
                  <a:pt x="423" y="377"/>
                </a:lnTo>
                <a:lnTo>
                  <a:pt x="423" y="378"/>
                </a:lnTo>
                <a:lnTo>
                  <a:pt x="422" y="378"/>
                </a:lnTo>
                <a:lnTo>
                  <a:pt x="422" y="378"/>
                </a:lnTo>
                <a:lnTo>
                  <a:pt x="422" y="379"/>
                </a:lnTo>
                <a:lnTo>
                  <a:pt x="421" y="379"/>
                </a:lnTo>
                <a:lnTo>
                  <a:pt x="421" y="379"/>
                </a:lnTo>
                <a:lnTo>
                  <a:pt x="421" y="380"/>
                </a:lnTo>
                <a:lnTo>
                  <a:pt x="421" y="381"/>
                </a:lnTo>
                <a:lnTo>
                  <a:pt x="421" y="381"/>
                </a:lnTo>
                <a:lnTo>
                  <a:pt x="421" y="382"/>
                </a:lnTo>
                <a:lnTo>
                  <a:pt x="420" y="382"/>
                </a:lnTo>
                <a:lnTo>
                  <a:pt x="420" y="383"/>
                </a:lnTo>
                <a:lnTo>
                  <a:pt x="420" y="383"/>
                </a:lnTo>
                <a:lnTo>
                  <a:pt x="420" y="383"/>
                </a:lnTo>
                <a:lnTo>
                  <a:pt x="420" y="383"/>
                </a:lnTo>
                <a:lnTo>
                  <a:pt x="419" y="383"/>
                </a:lnTo>
                <a:lnTo>
                  <a:pt x="419" y="383"/>
                </a:lnTo>
                <a:lnTo>
                  <a:pt x="419" y="383"/>
                </a:lnTo>
                <a:lnTo>
                  <a:pt x="419" y="383"/>
                </a:lnTo>
                <a:lnTo>
                  <a:pt x="418" y="383"/>
                </a:lnTo>
                <a:lnTo>
                  <a:pt x="418" y="384"/>
                </a:lnTo>
                <a:lnTo>
                  <a:pt x="418" y="384"/>
                </a:lnTo>
                <a:lnTo>
                  <a:pt x="418" y="384"/>
                </a:lnTo>
                <a:lnTo>
                  <a:pt x="417" y="384"/>
                </a:lnTo>
                <a:lnTo>
                  <a:pt x="417" y="384"/>
                </a:lnTo>
                <a:lnTo>
                  <a:pt x="416" y="384"/>
                </a:lnTo>
                <a:lnTo>
                  <a:pt x="416" y="384"/>
                </a:lnTo>
                <a:lnTo>
                  <a:pt x="415" y="384"/>
                </a:lnTo>
                <a:lnTo>
                  <a:pt x="415" y="384"/>
                </a:lnTo>
                <a:lnTo>
                  <a:pt x="414" y="384"/>
                </a:lnTo>
                <a:lnTo>
                  <a:pt x="414" y="384"/>
                </a:lnTo>
                <a:lnTo>
                  <a:pt x="414" y="384"/>
                </a:lnTo>
                <a:lnTo>
                  <a:pt x="413" y="384"/>
                </a:lnTo>
                <a:lnTo>
                  <a:pt x="413" y="385"/>
                </a:lnTo>
                <a:lnTo>
                  <a:pt x="413" y="385"/>
                </a:lnTo>
                <a:lnTo>
                  <a:pt x="413" y="386"/>
                </a:lnTo>
                <a:lnTo>
                  <a:pt x="413" y="386"/>
                </a:lnTo>
                <a:lnTo>
                  <a:pt x="413" y="387"/>
                </a:lnTo>
                <a:lnTo>
                  <a:pt x="413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8"/>
                </a:lnTo>
                <a:lnTo>
                  <a:pt x="412" y="388"/>
                </a:lnTo>
                <a:lnTo>
                  <a:pt x="412" y="388"/>
                </a:lnTo>
                <a:lnTo>
                  <a:pt x="411" y="388"/>
                </a:lnTo>
                <a:lnTo>
                  <a:pt x="411" y="389"/>
                </a:lnTo>
                <a:lnTo>
                  <a:pt x="411" y="389"/>
                </a:lnTo>
                <a:lnTo>
                  <a:pt x="410" y="389"/>
                </a:lnTo>
                <a:lnTo>
                  <a:pt x="410" y="390"/>
                </a:lnTo>
                <a:lnTo>
                  <a:pt x="410" y="390"/>
                </a:lnTo>
                <a:lnTo>
                  <a:pt x="410" y="391"/>
                </a:lnTo>
                <a:lnTo>
                  <a:pt x="410" y="391"/>
                </a:lnTo>
                <a:lnTo>
                  <a:pt x="410" y="391"/>
                </a:lnTo>
                <a:lnTo>
                  <a:pt x="410" y="392"/>
                </a:lnTo>
                <a:lnTo>
                  <a:pt x="410" y="392"/>
                </a:lnTo>
                <a:lnTo>
                  <a:pt x="410" y="393"/>
                </a:lnTo>
                <a:lnTo>
                  <a:pt x="409" y="395"/>
                </a:lnTo>
                <a:lnTo>
                  <a:pt x="409" y="395"/>
                </a:lnTo>
                <a:lnTo>
                  <a:pt x="410" y="397"/>
                </a:lnTo>
                <a:lnTo>
                  <a:pt x="410" y="398"/>
                </a:lnTo>
                <a:lnTo>
                  <a:pt x="410" y="399"/>
                </a:lnTo>
                <a:lnTo>
                  <a:pt x="410" y="399"/>
                </a:lnTo>
                <a:lnTo>
                  <a:pt x="410" y="399"/>
                </a:lnTo>
                <a:lnTo>
                  <a:pt x="411" y="399"/>
                </a:lnTo>
                <a:lnTo>
                  <a:pt x="411" y="399"/>
                </a:lnTo>
                <a:lnTo>
                  <a:pt x="412" y="399"/>
                </a:lnTo>
                <a:lnTo>
                  <a:pt x="412" y="400"/>
                </a:lnTo>
                <a:lnTo>
                  <a:pt x="413" y="400"/>
                </a:lnTo>
                <a:lnTo>
                  <a:pt x="412" y="400"/>
                </a:lnTo>
                <a:lnTo>
                  <a:pt x="412" y="401"/>
                </a:lnTo>
                <a:lnTo>
                  <a:pt x="412" y="403"/>
                </a:lnTo>
                <a:lnTo>
                  <a:pt x="412" y="403"/>
                </a:lnTo>
                <a:lnTo>
                  <a:pt x="412" y="403"/>
                </a:lnTo>
                <a:lnTo>
                  <a:pt x="411" y="404"/>
                </a:lnTo>
                <a:lnTo>
                  <a:pt x="411" y="405"/>
                </a:lnTo>
                <a:lnTo>
                  <a:pt x="411" y="405"/>
                </a:lnTo>
                <a:lnTo>
                  <a:pt x="411" y="405"/>
                </a:lnTo>
                <a:lnTo>
                  <a:pt x="410" y="406"/>
                </a:lnTo>
                <a:lnTo>
                  <a:pt x="410" y="406"/>
                </a:lnTo>
                <a:lnTo>
                  <a:pt x="410" y="408"/>
                </a:lnTo>
                <a:lnTo>
                  <a:pt x="409" y="408"/>
                </a:lnTo>
                <a:lnTo>
                  <a:pt x="409" y="409"/>
                </a:lnTo>
                <a:lnTo>
                  <a:pt x="409" y="409"/>
                </a:lnTo>
                <a:lnTo>
                  <a:pt x="409" y="410"/>
                </a:lnTo>
                <a:lnTo>
                  <a:pt x="409" y="411"/>
                </a:lnTo>
                <a:lnTo>
                  <a:pt x="409" y="412"/>
                </a:lnTo>
                <a:lnTo>
                  <a:pt x="408" y="412"/>
                </a:lnTo>
                <a:lnTo>
                  <a:pt x="409" y="412"/>
                </a:lnTo>
                <a:lnTo>
                  <a:pt x="409" y="413"/>
                </a:lnTo>
                <a:lnTo>
                  <a:pt x="409" y="414"/>
                </a:lnTo>
                <a:lnTo>
                  <a:pt x="409" y="414"/>
                </a:lnTo>
                <a:lnTo>
                  <a:pt x="409" y="415"/>
                </a:lnTo>
                <a:lnTo>
                  <a:pt x="409" y="415"/>
                </a:lnTo>
                <a:lnTo>
                  <a:pt x="409" y="416"/>
                </a:lnTo>
                <a:lnTo>
                  <a:pt x="409" y="418"/>
                </a:lnTo>
                <a:lnTo>
                  <a:pt x="409" y="419"/>
                </a:lnTo>
                <a:lnTo>
                  <a:pt x="409" y="419"/>
                </a:lnTo>
                <a:lnTo>
                  <a:pt x="409" y="420"/>
                </a:lnTo>
                <a:lnTo>
                  <a:pt x="409" y="421"/>
                </a:lnTo>
                <a:lnTo>
                  <a:pt x="409" y="421"/>
                </a:lnTo>
                <a:lnTo>
                  <a:pt x="409" y="422"/>
                </a:lnTo>
                <a:lnTo>
                  <a:pt x="409" y="422"/>
                </a:lnTo>
                <a:lnTo>
                  <a:pt x="408" y="424"/>
                </a:lnTo>
                <a:lnTo>
                  <a:pt x="408" y="424"/>
                </a:lnTo>
                <a:lnTo>
                  <a:pt x="408" y="425"/>
                </a:lnTo>
                <a:lnTo>
                  <a:pt x="407" y="426"/>
                </a:lnTo>
                <a:lnTo>
                  <a:pt x="407" y="427"/>
                </a:lnTo>
                <a:lnTo>
                  <a:pt x="407" y="427"/>
                </a:lnTo>
                <a:lnTo>
                  <a:pt x="406" y="427"/>
                </a:lnTo>
                <a:lnTo>
                  <a:pt x="406" y="428"/>
                </a:lnTo>
                <a:lnTo>
                  <a:pt x="406" y="428"/>
                </a:lnTo>
                <a:lnTo>
                  <a:pt x="406" y="428"/>
                </a:lnTo>
                <a:lnTo>
                  <a:pt x="406" y="429"/>
                </a:lnTo>
                <a:lnTo>
                  <a:pt x="406" y="429"/>
                </a:lnTo>
                <a:lnTo>
                  <a:pt x="406" y="430"/>
                </a:lnTo>
                <a:lnTo>
                  <a:pt x="405" y="431"/>
                </a:lnTo>
                <a:lnTo>
                  <a:pt x="406" y="431"/>
                </a:lnTo>
                <a:lnTo>
                  <a:pt x="406" y="432"/>
                </a:lnTo>
                <a:lnTo>
                  <a:pt x="406" y="432"/>
                </a:lnTo>
                <a:lnTo>
                  <a:pt x="406" y="433"/>
                </a:lnTo>
                <a:lnTo>
                  <a:pt x="406" y="433"/>
                </a:lnTo>
                <a:lnTo>
                  <a:pt x="407" y="434"/>
                </a:lnTo>
                <a:lnTo>
                  <a:pt x="407" y="435"/>
                </a:lnTo>
                <a:lnTo>
                  <a:pt x="408" y="437"/>
                </a:lnTo>
                <a:lnTo>
                  <a:pt x="408" y="437"/>
                </a:lnTo>
                <a:lnTo>
                  <a:pt x="408" y="438"/>
                </a:lnTo>
                <a:lnTo>
                  <a:pt x="409" y="439"/>
                </a:lnTo>
                <a:lnTo>
                  <a:pt x="409" y="440"/>
                </a:lnTo>
                <a:lnTo>
                  <a:pt x="409" y="441"/>
                </a:lnTo>
                <a:lnTo>
                  <a:pt x="409" y="441"/>
                </a:lnTo>
                <a:lnTo>
                  <a:pt x="409" y="442"/>
                </a:lnTo>
                <a:lnTo>
                  <a:pt x="408" y="443"/>
                </a:lnTo>
                <a:lnTo>
                  <a:pt x="408" y="443"/>
                </a:lnTo>
                <a:lnTo>
                  <a:pt x="407" y="443"/>
                </a:lnTo>
                <a:lnTo>
                  <a:pt x="407" y="444"/>
                </a:lnTo>
                <a:lnTo>
                  <a:pt x="407" y="444"/>
                </a:lnTo>
                <a:lnTo>
                  <a:pt x="406" y="444"/>
                </a:lnTo>
                <a:lnTo>
                  <a:pt x="406" y="444"/>
                </a:lnTo>
                <a:lnTo>
                  <a:pt x="405" y="445"/>
                </a:lnTo>
                <a:lnTo>
                  <a:pt x="405" y="444"/>
                </a:lnTo>
                <a:lnTo>
                  <a:pt x="404" y="444"/>
                </a:lnTo>
                <a:lnTo>
                  <a:pt x="404" y="444"/>
                </a:lnTo>
                <a:lnTo>
                  <a:pt x="404" y="443"/>
                </a:lnTo>
                <a:lnTo>
                  <a:pt x="404" y="443"/>
                </a:lnTo>
                <a:lnTo>
                  <a:pt x="404" y="443"/>
                </a:lnTo>
                <a:lnTo>
                  <a:pt x="404" y="443"/>
                </a:lnTo>
                <a:lnTo>
                  <a:pt x="403" y="444"/>
                </a:lnTo>
                <a:lnTo>
                  <a:pt x="403" y="446"/>
                </a:lnTo>
                <a:lnTo>
                  <a:pt x="404" y="446"/>
                </a:lnTo>
                <a:lnTo>
                  <a:pt x="402" y="445"/>
                </a:lnTo>
                <a:lnTo>
                  <a:pt x="401" y="442"/>
                </a:lnTo>
                <a:lnTo>
                  <a:pt x="401" y="442"/>
                </a:lnTo>
                <a:lnTo>
                  <a:pt x="400" y="441"/>
                </a:lnTo>
                <a:lnTo>
                  <a:pt x="400" y="441"/>
                </a:lnTo>
                <a:lnTo>
                  <a:pt x="399" y="441"/>
                </a:lnTo>
                <a:lnTo>
                  <a:pt x="399" y="441"/>
                </a:lnTo>
                <a:lnTo>
                  <a:pt x="398" y="441"/>
                </a:lnTo>
                <a:lnTo>
                  <a:pt x="398" y="441"/>
                </a:lnTo>
                <a:lnTo>
                  <a:pt x="398" y="442"/>
                </a:lnTo>
                <a:lnTo>
                  <a:pt x="398" y="442"/>
                </a:lnTo>
                <a:lnTo>
                  <a:pt x="398" y="443"/>
                </a:lnTo>
                <a:lnTo>
                  <a:pt x="398" y="443"/>
                </a:lnTo>
                <a:lnTo>
                  <a:pt x="398" y="444"/>
                </a:lnTo>
                <a:lnTo>
                  <a:pt x="398" y="444"/>
                </a:lnTo>
                <a:lnTo>
                  <a:pt x="397" y="445"/>
                </a:lnTo>
                <a:lnTo>
                  <a:pt x="397" y="445"/>
                </a:lnTo>
                <a:lnTo>
                  <a:pt x="397" y="445"/>
                </a:lnTo>
                <a:lnTo>
                  <a:pt x="397" y="445"/>
                </a:lnTo>
                <a:lnTo>
                  <a:pt x="397" y="445"/>
                </a:lnTo>
                <a:lnTo>
                  <a:pt x="397" y="446"/>
                </a:lnTo>
                <a:lnTo>
                  <a:pt x="396" y="446"/>
                </a:lnTo>
                <a:lnTo>
                  <a:pt x="396" y="446"/>
                </a:lnTo>
                <a:lnTo>
                  <a:pt x="396" y="446"/>
                </a:lnTo>
                <a:lnTo>
                  <a:pt x="396" y="447"/>
                </a:lnTo>
                <a:lnTo>
                  <a:pt x="396" y="447"/>
                </a:lnTo>
                <a:lnTo>
                  <a:pt x="396" y="447"/>
                </a:lnTo>
                <a:lnTo>
                  <a:pt x="395" y="447"/>
                </a:lnTo>
                <a:lnTo>
                  <a:pt x="395" y="447"/>
                </a:lnTo>
                <a:lnTo>
                  <a:pt x="394" y="448"/>
                </a:lnTo>
                <a:lnTo>
                  <a:pt x="394" y="448"/>
                </a:lnTo>
                <a:lnTo>
                  <a:pt x="394" y="448"/>
                </a:lnTo>
                <a:lnTo>
                  <a:pt x="394" y="448"/>
                </a:lnTo>
                <a:lnTo>
                  <a:pt x="393" y="448"/>
                </a:lnTo>
                <a:lnTo>
                  <a:pt x="393" y="448"/>
                </a:lnTo>
                <a:lnTo>
                  <a:pt x="393" y="448"/>
                </a:lnTo>
                <a:lnTo>
                  <a:pt x="392" y="448"/>
                </a:lnTo>
                <a:lnTo>
                  <a:pt x="392" y="448"/>
                </a:lnTo>
                <a:lnTo>
                  <a:pt x="392" y="448"/>
                </a:lnTo>
                <a:lnTo>
                  <a:pt x="392" y="448"/>
                </a:lnTo>
                <a:lnTo>
                  <a:pt x="392" y="448"/>
                </a:lnTo>
                <a:lnTo>
                  <a:pt x="391" y="448"/>
                </a:lnTo>
                <a:lnTo>
                  <a:pt x="391" y="449"/>
                </a:lnTo>
                <a:lnTo>
                  <a:pt x="391" y="449"/>
                </a:lnTo>
                <a:lnTo>
                  <a:pt x="390" y="449"/>
                </a:lnTo>
                <a:lnTo>
                  <a:pt x="390" y="449"/>
                </a:lnTo>
                <a:lnTo>
                  <a:pt x="390" y="449"/>
                </a:lnTo>
                <a:lnTo>
                  <a:pt x="390" y="449"/>
                </a:lnTo>
                <a:lnTo>
                  <a:pt x="389" y="449"/>
                </a:lnTo>
                <a:lnTo>
                  <a:pt x="389" y="450"/>
                </a:lnTo>
                <a:lnTo>
                  <a:pt x="389" y="450"/>
                </a:lnTo>
                <a:lnTo>
                  <a:pt x="389" y="450"/>
                </a:lnTo>
                <a:lnTo>
                  <a:pt x="389" y="450"/>
                </a:lnTo>
                <a:lnTo>
                  <a:pt x="388" y="450"/>
                </a:lnTo>
                <a:lnTo>
                  <a:pt x="388" y="451"/>
                </a:lnTo>
                <a:lnTo>
                  <a:pt x="388" y="451"/>
                </a:lnTo>
                <a:lnTo>
                  <a:pt x="387" y="452"/>
                </a:lnTo>
                <a:lnTo>
                  <a:pt x="387" y="452"/>
                </a:lnTo>
                <a:lnTo>
                  <a:pt x="387" y="453"/>
                </a:lnTo>
                <a:lnTo>
                  <a:pt x="386" y="453"/>
                </a:lnTo>
                <a:lnTo>
                  <a:pt x="386" y="453"/>
                </a:lnTo>
                <a:lnTo>
                  <a:pt x="386" y="453"/>
                </a:lnTo>
                <a:lnTo>
                  <a:pt x="386" y="453"/>
                </a:lnTo>
                <a:lnTo>
                  <a:pt x="386" y="454"/>
                </a:lnTo>
                <a:lnTo>
                  <a:pt x="386" y="454"/>
                </a:lnTo>
                <a:lnTo>
                  <a:pt x="385" y="455"/>
                </a:lnTo>
                <a:lnTo>
                  <a:pt x="385" y="455"/>
                </a:lnTo>
                <a:lnTo>
                  <a:pt x="385" y="455"/>
                </a:lnTo>
                <a:lnTo>
                  <a:pt x="385" y="455"/>
                </a:lnTo>
                <a:lnTo>
                  <a:pt x="385" y="455"/>
                </a:lnTo>
                <a:lnTo>
                  <a:pt x="384" y="455"/>
                </a:lnTo>
                <a:lnTo>
                  <a:pt x="384" y="455"/>
                </a:lnTo>
                <a:lnTo>
                  <a:pt x="383" y="455"/>
                </a:lnTo>
                <a:lnTo>
                  <a:pt x="383" y="455"/>
                </a:lnTo>
                <a:lnTo>
                  <a:pt x="382" y="455"/>
                </a:lnTo>
                <a:lnTo>
                  <a:pt x="382" y="455"/>
                </a:lnTo>
                <a:lnTo>
                  <a:pt x="381" y="455"/>
                </a:lnTo>
                <a:lnTo>
                  <a:pt x="381" y="455"/>
                </a:lnTo>
                <a:lnTo>
                  <a:pt x="381" y="455"/>
                </a:lnTo>
                <a:lnTo>
                  <a:pt x="380" y="455"/>
                </a:lnTo>
                <a:lnTo>
                  <a:pt x="380" y="455"/>
                </a:lnTo>
                <a:lnTo>
                  <a:pt x="379" y="456"/>
                </a:lnTo>
                <a:lnTo>
                  <a:pt x="379" y="456"/>
                </a:lnTo>
                <a:lnTo>
                  <a:pt x="378" y="456"/>
                </a:lnTo>
                <a:lnTo>
                  <a:pt x="377" y="456"/>
                </a:lnTo>
                <a:lnTo>
                  <a:pt x="377" y="455"/>
                </a:lnTo>
                <a:lnTo>
                  <a:pt x="377" y="455"/>
                </a:lnTo>
                <a:lnTo>
                  <a:pt x="377" y="455"/>
                </a:lnTo>
                <a:lnTo>
                  <a:pt x="377" y="455"/>
                </a:lnTo>
                <a:lnTo>
                  <a:pt x="376" y="455"/>
                </a:lnTo>
                <a:lnTo>
                  <a:pt x="376" y="455"/>
                </a:lnTo>
                <a:lnTo>
                  <a:pt x="376" y="455"/>
                </a:lnTo>
                <a:lnTo>
                  <a:pt x="375" y="455"/>
                </a:lnTo>
                <a:lnTo>
                  <a:pt x="375" y="458"/>
                </a:lnTo>
                <a:lnTo>
                  <a:pt x="375" y="458"/>
                </a:lnTo>
                <a:lnTo>
                  <a:pt x="375" y="459"/>
                </a:lnTo>
                <a:lnTo>
                  <a:pt x="376" y="459"/>
                </a:lnTo>
                <a:lnTo>
                  <a:pt x="376" y="460"/>
                </a:lnTo>
                <a:lnTo>
                  <a:pt x="376" y="461"/>
                </a:lnTo>
                <a:lnTo>
                  <a:pt x="377" y="465"/>
                </a:lnTo>
                <a:lnTo>
                  <a:pt x="377" y="467"/>
                </a:lnTo>
                <a:lnTo>
                  <a:pt x="377" y="469"/>
                </a:lnTo>
                <a:lnTo>
                  <a:pt x="377" y="470"/>
                </a:lnTo>
                <a:lnTo>
                  <a:pt x="377" y="473"/>
                </a:lnTo>
                <a:lnTo>
                  <a:pt x="378" y="475"/>
                </a:lnTo>
                <a:lnTo>
                  <a:pt x="379" y="475"/>
                </a:lnTo>
                <a:lnTo>
                  <a:pt x="379" y="476"/>
                </a:lnTo>
                <a:lnTo>
                  <a:pt x="380" y="478"/>
                </a:lnTo>
                <a:lnTo>
                  <a:pt x="383" y="483"/>
                </a:lnTo>
                <a:lnTo>
                  <a:pt x="385" y="485"/>
                </a:lnTo>
                <a:lnTo>
                  <a:pt x="386" y="486"/>
                </a:lnTo>
                <a:lnTo>
                  <a:pt x="387" y="487"/>
                </a:lnTo>
                <a:lnTo>
                  <a:pt x="387" y="487"/>
                </a:lnTo>
                <a:lnTo>
                  <a:pt x="388" y="489"/>
                </a:lnTo>
                <a:lnTo>
                  <a:pt x="388" y="491"/>
                </a:lnTo>
                <a:lnTo>
                  <a:pt x="389" y="491"/>
                </a:lnTo>
                <a:lnTo>
                  <a:pt x="389" y="492"/>
                </a:lnTo>
                <a:lnTo>
                  <a:pt x="388" y="495"/>
                </a:lnTo>
                <a:lnTo>
                  <a:pt x="389" y="495"/>
                </a:lnTo>
                <a:lnTo>
                  <a:pt x="389" y="496"/>
                </a:lnTo>
                <a:lnTo>
                  <a:pt x="389" y="497"/>
                </a:lnTo>
                <a:lnTo>
                  <a:pt x="389" y="499"/>
                </a:lnTo>
                <a:lnTo>
                  <a:pt x="389" y="499"/>
                </a:lnTo>
                <a:lnTo>
                  <a:pt x="389" y="500"/>
                </a:lnTo>
                <a:lnTo>
                  <a:pt x="389" y="500"/>
                </a:lnTo>
                <a:lnTo>
                  <a:pt x="388" y="500"/>
                </a:lnTo>
                <a:lnTo>
                  <a:pt x="385" y="501"/>
                </a:lnTo>
                <a:lnTo>
                  <a:pt x="385" y="503"/>
                </a:lnTo>
                <a:lnTo>
                  <a:pt x="385" y="503"/>
                </a:lnTo>
                <a:lnTo>
                  <a:pt x="385" y="504"/>
                </a:lnTo>
                <a:lnTo>
                  <a:pt x="385" y="505"/>
                </a:lnTo>
                <a:lnTo>
                  <a:pt x="385" y="506"/>
                </a:lnTo>
                <a:lnTo>
                  <a:pt x="385" y="506"/>
                </a:lnTo>
                <a:lnTo>
                  <a:pt x="385" y="507"/>
                </a:lnTo>
                <a:lnTo>
                  <a:pt x="385" y="507"/>
                </a:lnTo>
                <a:lnTo>
                  <a:pt x="385" y="508"/>
                </a:lnTo>
                <a:lnTo>
                  <a:pt x="385" y="509"/>
                </a:lnTo>
                <a:lnTo>
                  <a:pt x="385" y="509"/>
                </a:lnTo>
                <a:lnTo>
                  <a:pt x="385" y="510"/>
                </a:lnTo>
                <a:lnTo>
                  <a:pt x="385" y="511"/>
                </a:lnTo>
                <a:lnTo>
                  <a:pt x="386" y="511"/>
                </a:lnTo>
                <a:lnTo>
                  <a:pt x="386" y="512"/>
                </a:lnTo>
                <a:lnTo>
                  <a:pt x="387" y="512"/>
                </a:lnTo>
                <a:lnTo>
                  <a:pt x="387" y="512"/>
                </a:lnTo>
                <a:lnTo>
                  <a:pt x="387" y="513"/>
                </a:lnTo>
                <a:lnTo>
                  <a:pt x="386" y="514"/>
                </a:lnTo>
                <a:lnTo>
                  <a:pt x="387" y="515"/>
                </a:lnTo>
                <a:lnTo>
                  <a:pt x="387" y="516"/>
                </a:lnTo>
                <a:lnTo>
                  <a:pt x="387" y="517"/>
                </a:lnTo>
                <a:lnTo>
                  <a:pt x="388" y="518"/>
                </a:lnTo>
                <a:lnTo>
                  <a:pt x="388" y="519"/>
                </a:lnTo>
                <a:lnTo>
                  <a:pt x="388" y="519"/>
                </a:lnTo>
                <a:lnTo>
                  <a:pt x="388" y="520"/>
                </a:lnTo>
                <a:lnTo>
                  <a:pt x="387" y="520"/>
                </a:lnTo>
                <a:lnTo>
                  <a:pt x="387" y="521"/>
                </a:lnTo>
                <a:lnTo>
                  <a:pt x="387" y="522"/>
                </a:lnTo>
                <a:lnTo>
                  <a:pt x="387" y="523"/>
                </a:lnTo>
                <a:lnTo>
                  <a:pt x="387" y="523"/>
                </a:lnTo>
                <a:lnTo>
                  <a:pt x="387" y="523"/>
                </a:lnTo>
                <a:lnTo>
                  <a:pt x="387" y="524"/>
                </a:lnTo>
                <a:lnTo>
                  <a:pt x="387" y="525"/>
                </a:lnTo>
                <a:lnTo>
                  <a:pt x="387" y="525"/>
                </a:lnTo>
                <a:lnTo>
                  <a:pt x="386" y="526"/>
                </a:lnTo>
                <a:lnTo>
                  <a:pt x="386" y="526"/>
                </a:lnTo>
                <a:lnTo>
                  <a:pt x="385" y="527"/>
                </a:lnTo>
                <a:lnTo>
                  <a:pt x="385" y="527"/>
                </a:lnTo>
                <a:lnTo>
                  <a:pt x="385" y="528"/>
                </a:lnTo>
                <a:lnTo>
                  <a:pt x="385" y="528"/>
                </a:lnTo>
                <a:lnTo>
                  <a:pt x="385" y="530"/>
                </a:lnTo>
                <a:lnTo>
                  <a:pt x="385" y="531"/>
                </a:lnTo>
                <a:lnTo>
                  <a:pt x="385" y="531"/>
                </a:lnTo>
                <a:lnTo>
                  <a:pt x="385" y="531"/>
                </a:lnTo>
                <a:lnTo>
                  <a:pt x="385" y="532"/>
                </a:lnTo>
                <a:lnTo>
                  <a:pt x="385" y="533"/>
                </a:lnTo>
                <a:lnTo>
                  <a:pt x="385" y="533"/>
                </a:lnTo>
                <a:lnTo>
                  <a:pt x="385" y="534"/>
                </a:lnTo>
                <a:lnTo>
                  <a:pt x="385" y="534"/>
                </a:lnTo>
                <a:lnTo>
                  <a:pt x="385" y="535"/>
                </a:lnTo>
                <a:lnTo>
                  <a:pt x="386" y="535"/>
                </a:lnTo>
                <a:lnTo>
                  <a:pt x="385" y="535"/>
                </a:lnTo>
                <a:lnTo>
                  <a:pt x="385" y="536"/>
                </a:lnTo>
                <a:lnTo>
                  <a:pt x="386" y="536"/>
                </a:lnTo>
                <a:lnTo>
                  <a:pt x="386" y="536"/>
                </a:lnTo>
                <a:lnTo>
                  <a:pt x="386" y="537"/>
                </a:lnTo>
                <a:lnTo>
                  <a:pt x="387" y="537"/>
                </a:lnTo>
                <a:lnTo>
                  <a:pt x="387" y="537"/>
                </a:lnTo>
                <a:lnTo>
                  <a:pt x="387" y="537"/>
                </a:lnTo>
                <a:lnTo>
                  <a:pt x="387" y="537"/>
                </a:lnTo>
                <a:lnTo>
                  <a:pt x="387" y="538"/>
                </a:lnTo>
                <a:lnTo>
                  <a:pt x="388" y="538"/>
                </a:lnTo>
                <a:lnTo>
                  <a:pt x="388" y="539"/>
                </a:lnTo>
                <a:lnTo>
                  <a:pt x="388" y="539"/>
                </a:lnTo>
                <a:lnTo>
                  <a:pt x="388" y="540"/>
                </a:lnTo>
                <a:lnTo>
                  <a:pt x="388" y="540"/>
                </a:lnTo>
                <a:lnTo>
                  <a:pt x="388" y="541"/>
                </a:lnTo>
                <a:lnTo>
                  <a:pt x="388" y="541"/>
                </a:lnTo>
                <a:lnTo>
                  <a:pt x="388" y="541"/>
                </a:lnTo>
                <a:lnTo>
                  <a:pt x="388" y="542"/>
                </a:lnTo>
                <a:lnTo>
                  <a:pt x="388" y="542"/>
                </a:lnTo>
                <a:lnTo>
                  <a:pt x="388" y="543"/>
                </a:lnTo>
                <a:lnTo>
                  <a:pt x="388" y="543"/>
                </a:lnTo>
                <a:lnTo>
                  <a:pt x="388" y="544"/>
                </a:lnTo>
                <a:lnTo>
                  <a:pt x="388" y="544"/>
                </a:lnTo>
                <a:lnTo>
                  <a:pt x="388" y="544"/>
                </a:lnTo>
                <a:lnTo>
                  <a:pt x="388" y="545"/>
                </a:lnTo>
                <a:lnTo>
                  <a:pt x="388" y="545"/>
                </a:lnTo>
                <a:lnTo>
                  <a:pt x="388" y="545"/>
                </a:lnTo>
                <a:lnTo>
                  <a:pt x="388" y="545"/>
                </a:lnTo>
                <a:lnTo>
                  <a:pt x="389" y="545"/>
                </a:lnTo>
                <a:lnTo>
                  <a:pt x="389" y="546"/>
                </a:lnTo>
                <a:lnTo>
                  <a:pt x="389" y="546"/>
                </a:lnTo>
                <a:lnTo>
                  <a:pt x="389" y="545"/>
                </a:lnTo>
                <a:lnTo>
                  <a:pt x="389" y="545"/>
                </a:lnTo>
                <a:lnTo>
                  <a:pt x="390" y="545"/>
                </a:lnTo>
                <a:lnTo>
                  <a:pt x="390" y="545"/>
                </a:lnTo>
                <a:lnTo>
                  <a:pt x="390" y="545"/>
                </a:lnTo>
                <a:lnTo>
                  <a:pt x="391" y="545"/>
                </a:lnTo>
                <a:lnTo>
                  <a:pt x="391" y="545"/>
                </a:lnTo>
                <a:lnTo>
                  <a:pt x="392" y="545"/>
                </a:lnTo>
                <a:lnTo>
                  <a:pt x="392" y="546"/>
                </a:lnTo>
                <a:lnTo>
                  <a:pt x="389" y="552"/>
                </a:lnTo>
                <a:lnTo>
                  <a:pt x="384" y="557"/>
                </a:lnTo>
                <a:lnTo>
                  <a:pt x="380" y="562"/>
                </a:lnTo>
                <a:lnTo>
                  <a:pt x="379" y="562"/>
                </a:lnTo>
                <a:lnTo>
                  <a:pt x="379" y="562"/>
                </a:lnTo>
                <a:lnTo>
                  <a:pt x="378" y="562"/>
                </a:lnTo>
                <a:lnTo>
                  <a:pt x="378" y="563"/>
                </a:lnTo>
                <a:lnTo>
                  <a:pt x="378" y="563"/>
                </a:lnTo>
                <a:lnTo>
                  <a:pt x="378" y="563"/>
                </a:lnTo>
                <a:lnTo>
                  <a:pt x="377" y="563"/>
                </a:lnTo>
                <a:lnTo>
                  <a:pt x="377" y="563"/>
                </a:lnTo>
                <a:lnTo>
                  <a:pt x="377" y="563"/>
                </a:lnTo>
                <a:lnTo>
                  <a:pt x="376" y="563"/>
                </a:lnTo>
                <a:lnTo>
                  <a:pt x="376" y="563"/>
                </a:lnTo>
                <a:lnTo>
                  <a:pt x="375" y="564"/>
                </a:lnTo>
                <a:lnTo>
                  <a:pt x="375" y="563"/>
                </a:lnTo>
                <a:lnTo>
                  <a:pt x="375" y="564"/>
                </a:lnTo>
                <a:lnTo>
                  <a:pt x="374" y="564"/>
                </a:lnTo>
                <a:lnTo>
                  <a:pt x="374" y="565"/>
                </a:lnTo>
                <a:lnTo>
                  <a:pt x="374" y="565"/>
                </a:lnTo>
                <a:lnTo>
                  <a:pt x="374" y="566"/>
                </a:lnTo>
                <a:lnTo>
                  <a:pt x="374" y="566"/>
                </a:lnTo>
                <a:lnTo>
                  <a:pt x="374" y="566"/>
                </a:lnTo>
                <a:lnTo>
                  <a:pt x="373" y="566"/>
                </a:lnTo>
                <a:lnTo>
                  <a:pt x="373" y="566"/>
                </a:lnTo>
                <a:lnTo>
                  <a:pt x="373" y="566"/>
                </a:lnTo>
                <a:lnTo>
                  <a:pt x="373" y="567"/>
                </a:lnTo>
                <a:lnTo>
                  <a:pt x="372" y="567"/>
                </a:lnTo>
                <a:lnTo>
                  <a:pt x="372" y="567"/>
                </a:lnTo>
                <a:lnTo>
                  <a:pt x="372" y="567"/>
                </a:lnTo>
                <a:lnTo>
                  <a:pt x="371" y="567"/>
                </a:lnTo>
                <a:lnTo>
                  <a:pt x="371" y="568"/>
                </a:lnTo>
                <a:lnTo>
                  <a:pt x="371" y="568"/>
                </a:lnTo>
                <a:lnTo>
                  <a:pt x="371" y="568"/>
                </a:lnTo>
                <a:lnTo>
                  <a:pt x="370" y="568"/>
                </a:lnTo>
                <a:lnTo>
                  <a:pt x="370" y="569"/>
                </a:lnTo>
                <a:lnTo>
                  <a:pt x="369" y="569"/>
                </a:lnTo>
                <a:lnTo>
                  <a:pt x="369" y="569"/>
                </a:lnTo>
                <a:lnTo>
                  <a:pt x="369" y="569"/>
                </a:lnTo>
                <a:lnTo>
                  <a:pt x="368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0"/>
                </a:lnTo>
                <a:lnTo>
                  <a:pt x="367" y="570"/>
                </a:lnTo>
                <a:lnTo>
                  <a:pt x="366" y="570"/>
                </a:lnTo>
                <a:lnTo>
                  <a:pt x="366" y="570"/>
                </a:lnTo>
                <a:lnTo>
                  <a:pt x="365" y="570"/>
                </a:lnTo>
                <a:lnTo>
                  <a:pt x="365" y="570"/>
                </a:lnTo>
                <a:lnTo>
                  <a:pt x="365" y="569"/>
                </a:lnTo>
                <a:lnTo>
                  <a:pt x="364" y="569"/>
                </a:lnTo>
                <a:lnTo>
                  <a:pt x="364" y="569"/>
                </a:lnTo>
                <a:lnTo>
                  <a:pt x="364" y="569"/>
                </a:lnTo>
                <a:lnTo>
                  <a:pt x="364" y="570"/>
                </a:lnTo>
                <a:lnTo>
                  <a:pt x="364" y="570"/>
                </a:lnTo>
                <a:lnTo>
                  <a:pt x="363" y="570"/>
                </a:lnTo>
                <a:lnTo>
                  <a:pt x="363" y="570"/>
                </a:lnTo>
                <a:lnTo>
                  <a:pt x="362" y="570"/>
                </a:lnTo>
                <a:lnTo>
                  <a:pt x="362" y="571"/>
                </a:lnTo>
                <a:lnTo>
                  <a:pt x="362" y="571"/>
                </a:lnTo>
                <a:lnTo>
                  <a:pt x="361" y="571"/>
                </a:lnTo>
                <a:lnTo>
                  <a:pt x="361" y="572"/>
                </a:lnTo>
                <a:lnTo>
                  <a:pt x="361" y="572"/>
                </a:lnTo>
                <a:lnTo>
                  <a:pt x="361" y="573"/>
                </a:lnTo>
                <a:lnTo>
                  <a:pt x="361" y="573"/>
                </a:lnTo>
                <a:lnTo>
                  <a:pt x="360" y="573"/>
                </a:lnTo>
                <a:lnTo>
                  <a:pt x="360" y="574"/>
                </a:lnTo>
                <a:lnTo>
                  <a:pt x="360" y="574"/>
                </a:lnTo>
                <a:lnTo>
                  <a:pt x="359" y="574"/>
                </a:lnTo>
                <a:lnTo>
                  <a:pt x="359" y="574"/>
                </a:lnTo>
                <a:lnTo>
                  <a:pt x="359" y="574"/>
                </a:lnTo>
                <a:lnTo>
                  <a:pt x="359" y="574"/>
                </a:lnTo>
                <a:lnTo>
                  <a:pt x="359" y="575"/>
                </a:lnTo>
                <a:lnTo>
                  <a:pt x="358" y="575"/>
                </a:lnTo>
                <a:lnTo>
                  <a:pt x="358" y="575"/>
                </a:lnTo>
                <a:lnTo>
                  <a:pt x="357" y="575"/>
                </a:lnTo>
                <a:lnTo>
                  <a:pt x="357" y="575"/>
                </a:lnTo>
                <a:lnTo>
                  <a:pt x="356" y="575"/>
                </a:lnTo>
                <a:lnTo>
                  <a:pt x="356" y="576"/>
                </a:lnTo>
                <a:lnTo>
                  <a:pt x="356" y="576"/>
                </a:lnTo>
                <a:lnTo>
                  <a:pt x="357" y="576"/>
                </a:lnTo>
                <a:lnTo>
                  <a:pt x="358" y="577"/>
                </a:lnTo>
                <a:lnTo>
                  <a:pt x="358" y="577"/>
                </a:lnTo>
                <a:lnTo>
                  <a:pt x="359" y="577"/>
                </a:lnTo>
                <a:lnTo>
                  <a:pt x="359" y="577"/>
                </a:lnTo>
                <a:lnTo>
                  <a:pt x="360" y="578"/>
                </a:lnTo>
                <a:lnTo>
                  <a:pt x="360" y="578"/>
                </a:lnTo>
                <a:lnTo>
                  <a:pt x="360" y="578"/>
                </a:lnTo>
                <a:lnTo>
                  <a:pt x="359" y="579"/>
                </a:lnTo>
                <a:lnTo>
                  <a:pt x="360" y="579"/>
                </a:lnTo>
                <a:lnTo>
                  <a:pt x="360" y="579"/>
                </a:lnTo>
                <a:lnTo>
                  <a:pt x="360" y="580"/>
                </a:lnTo>
                <a:lnTo>
                  <a:pt x="360" y="580"/>
                </a:lnTo>
                <a:lnTo>
                  <a:pt x="361" y="580"/>
                </a:lnTo>
                <a:lnTo>
                  <a:pt x="361" y="580"/>
                </a:lnTo>
                <a:lnTo>
                  <a:pt x="362" y="580"/>
                </a:lnTo>
                <a:lnTo>
                  <a:pt x="362" y="580"/>
                </a:lnTo>
                <a:lnTo>
                  <a:pt x="363" y="580"/>
                </a:lnTo>
                <a:lnTo>
                  <a:pt x="364" y="580"/>
                </a:lnTo>
                <a:lnTo>
                  <a:pt x="364" y="580"/>
                </a:lnTo>
                <a:lnTo>
                  <a:pt x="365" y="580"/>
                </a:lnTo>
                <a:lnTo>
                  <a:pt x="365" y="581"/>
                </a:lnTo>
                <a:lnTo>
                  <a:pt x="365" y="582"/>
                </a:lnTo>
                <a:lnTo>
                  <a:pt x="365" y="582"/>
                </a:lnTo>
                <a:lnTo>
                  <a:pt x="365" y="583"/>
                </a:lnTo>
                <a:lnTo>
                  <a:pt x="364" y="583"/>
                </a:lnTo>
                <a:lnTo>
                  <a:pt x="364" y="583"/>
                </a:lnTo>
                <a:lnTo>
                  <a:pt x="364" y="583"/>
                </a:lnTo>
                <a:lnTo>
                  <a:pt x="363" y="583"/>
                </a:lnTo>
                <a:lnTo>
                  <a:pt x="362" y="583"/>
                </a:lnTo>
                <a:lnTo>
                  <a:pt x="361" y="583"/>
                </a:lnTo>
                <a:lnTo>
                  <a:pt x="361" y="583"/>
                </a:lnTo>
                <a:lnTo>
                  <a:pt x="360" y="583"/>
                </a:lnTo>
                <a:lnTo>
                  <a:pt x="360" y="583"/>
                </a:lnTo>
                <a:lnTo>
                  <a:pt x="360" y="583"/>
                </a:lnTo>
                <a:lnTo>
                  <a:pt x="359" y="583"/>
                </a:lnTo>
                <a:lnTo>
                  <a:pt x="359" y="583"/>
                </a:lnTo>
                <a:lnTo>
                  <a:pt x="358" y="583"/>
                </a:lnTo>
                <a:lnTo>
                  <a:pt x="358" y="583"/>
                </a:lnTo>
                <a:lnTo>
                  <a:pt x="357" y="583"/>
                </a:lnTo>
                <a:lnTo>
                  <a:pt x="357" y="583"/>
                </a:lnTo>
                <a:lnTo>
                  <a:pt x="356" y="583"/>
                </a:lnTo>
                <a:lnTo>
                  <a:pt x="356" y="583"/>
                </a:lnTo>
                <a:lnTo>
                  <a:pt x="356" y="584"/>
                </a:lnTo>
                <a:lnTo>
                  <a:pt x="355" y="584"/>
                </a:lnTo>
                <a:lnTo>
                  <a:pt x="355" y="584"/>
                </a:lnTo>
                <a:lnTo>
                  <a:pt x="354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3"/>
                </a:lnTo>
                <a:lnTo>
                  <a:pt x="353" y="583"/>
                </a:lnTo>
                <a:lnTo>
                  <a:pt x="352" y="582"/>
                </a:lnTo>
                <a:lnTo>
                  <a:pt x="352" y="582"/>
                </a:lnTo>
                <a:lnTo>
                  <a:pt x="352" y="582"/>
                </a:lnTo>
                <a:lnTo>
                  <a:pt x="351" y="582"/>
                </a:lnTo>
                <a:lnTo>
                  <a:pt x="351" y="581"/>
                </a:lnTo>
                <a:lnTo>
                  <a:pt x="350" y="581"/>
                </a:lnTo>
                <a:lnTo>
                  <a:pt x="350" y="582"/>
                </a:lnTo>
                <a:lnTo>
                  <a:pt x="349" y="582"/>
                </a:lnTo>
                <a:lnTo>
                  <a:pt x="349" y="582"/>
                </a:lnTo>
                <a:lnTo>
                  <a:pt x="348" y="582"/>
                </a:lnTo>
                <a:lnTo>
                  <a:pt x="348" y="583"/>
                </a:lnTo>
                <a:lnTo>
                  <a:pt x="348" y="583"/>
                </a:lnTo>
                <a:lnTo>
                  <a:pt x="347" y="583"/>
                </a:lnTo>
                <a:lnTo>
                  <a:pt x="347" y="582"/>
                </a:lnTo>
                <a:lnTo>
                  <a:pt x="347" y="582"/>
                </a:lnTo>
                <a:lnTo>
                  <a:pt x="346" y="582"/>
                </a:lnTo>
                <a:lnTo>
                  <a:pt x="346" y="582"/>
                </a:lnTo>
                <a:lnTo>
                  <a:pt x="345" y="582"/>
                </a:lnTo>
                <a:lnTo>
                  <a:pt x="345" y="582"/>
                </a:lnTo>
                <a:lnTo>
                  <a:pt x="344" y="582"/>
                </a:lnTo>
                <a:lnTo>
                  <a:pt x="344" y="582"/>
                </a:lnTo>
                <a:lnTo>
                  <a:pt x="344" y="581"/>
                </a:lnTo>
                <a:lnTo>
                  <a:pt x="343" y="581"/>
                </a:lnTo>
                <a:lnTo>
                  <a:pt x="343" y="581"/>
                </a:lnTo>
                <a:lnTo>
                  <a:pt x="342" y="581"/>
                </a:lnTo>
                <a:lnTo>
                  <a:pt x="342" y="582"/>
                </a:lnTo>
                <a:lnTo>
                  <a:pt x="342" y="582"/>
                </a:lnTo>
                <a:lnTo>
                  <a:pt x="341" y="582"/>
                </a:lnTo>
                <a:lnTo>
                  <a:pt x="341" y="582"/>
                </a:lnTo>
                <a:lnTo>
                  <a:pt x="341" y="583"/>
                </a:lnTo>
                <a:lnTo>
                  <a:pt x="341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3" y="583"/>
                </a:lnTo>
                <a:lnTo>
                  <a:pt x="343" y="583"/>
                </a:lnTo>
                <a:lnTo>
                  <a:pt x="344" y="583"/>
                </a:lnTo>
                <a:lnTo>
                  <a:pt x="344" y="583"/>
                </a:lnTo>
                <a:lnTo>
                  <a:pt x="344" y="583"/>
                </a:lnTo>
                <a:lnTo>
                  <a:pt x="345" y="584"/>
                </a:lnTo>
                <a:lnTo>
                  <a:pt x="345" y="584"/>
                </a:lnTo>
                <a:lnTo>
                  <a:pt x="346" y="584"/>
                </a:lnTo>
                <a:lnTo>
                  <a:pt x="346" y="584"/>
                </a:lnTo>
                <a:lnTo>
                  <a:pt x="346" y="584"/>
                </a:lnTo>
                <a:lnTo>
                  <a:pt x="347" y="584"/>
                </a:lnTo>
                <a:lnTo>
                  <a:pt x="347" y="585"/>
                </a:lnTo>
                <a:lnTo>
                  <a:pt x="347" y="585"/>
                </a:lnTo>
                <a:lnTo>
                  <a:pt x="348" y="585"/>
                </a:lnTo>
                <a:lnTo>
                  <a:pt x="348" y="586"/>
                </a:lnTo>
                <a:lnTo>
                  <a:pt x="348" y="586"/>
                </a:lnTo>
                <a:lnTo>
                  <a:pt x="348" y="586"/>
                </a:lnTo>
                <a:lnTo>
                  <a:pt x="348" y="587"/>
                </a:lnTo>
                <a:lnTo>
                  <a:pt x="348" y="587"/>
                </a:lnTo>
                <a:lnTo>
                  <a:pt x="348" y="587"/>
                </a:lnTo>
                <a:lnTo>
                  <a:pt x="349" y="587"/>
                </a:lnTo>
                <a:lnTo>
                  <a:pt x="349" y="587"/>
                </a:lnTo>
                <a:lnTo>
                  <a:pt x="349" y="588"/>
                </a:lnTo>
                <a:lnTo>
                  <a:pt x="349" y="588"/>
                </a:lnTo>
                <a:lnTo>
                  <a:pt x="349" y="589"/>
                </a:lnTo>
                <a:lnTo>
                  <a:pt x="349" y="589"/>
                </a:lnTo>
                <a:lnTo>
                  <a:pt x="348" y="590"/>
                </a:lnTo>
                <a:lnTo>
                  <a:pt x="348" y="590"/>
                </a:lnTo>
                <a:lnTo>
                  <a:pt x="348" y="591"/>
                </a:lnTo>
                <a:lnTo>
                  <a:pt x="348" y="591"/>
                </a:lnTo>
                <a:lnTo>
                  <a:pt x="349" y="591"/>
                </a:lnTo>
                <a:lnTo>
                  <a:pt x="349" y="592"/>
                </a:lnTo>
                <a:lnTo>
                  <a:pt x="349" y="592"/>
                </a:lnTo>
                <a:lnTo>
                  <a:pt x="349" y="593"/>
                </a:lnTo>
                <a:lnTo>
                  <a:pt x="349" y="593"/>
                </a:lnTo>
                <a:lnTo>
                  <a:pt x="348" y="594"/>
                </a:lnTo>
                <a:lnTo>
                  <a:pt x="348" y="594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8" y="596"/>
                </a:lnTo>
                <a:lnTo>
                  <a:pt x="348" y="596"/>
                </a:lnTo>
                <a:lnTo>
                  <a:pt x="347" y="597"/>
                </a:lnTo>
                <a:lnTo>
                  <a:pt x="347" y="597"/>
                </a:lnTo>
                <a:lnTo>
                  <a:pt x="348" y="597"/>
                </a:lnTo>
                <a:lnTo>
                  <a:pt x="348" y="598"/>
                </a:lnTo>
                <a:lnTo>
                  <a:pt x="348" y="598"/>
                </a:lnTo>
                <a:lnTo>
                  <a:pt x="348" y="598"/>
                </a:lnTo>
                <a:lnTo>
                  <a:pt x="349" y="598"/>
                </a:lnTo>
                <a:lnTo>
                  <a:pt x="349" y="598"/>
                </a:lnTo>
                <a:lnTo>
                  <a:pt x="350" y="598"/>
                </a:lnTo>
                <a:lnTo>
                  <a:pt x="350" y="598"/>
                </a:lnTo>
                <a:lnTo>
                  <a:pt x="351" y="598"/>
                </a:lnTo>
                <a:lnTo>
                  <a:pt x="351" y="598"/>
                </a:lnTo>
                <a:lnTo>
                  <a:pt x="352" y="598"/>
                </a:lnTo>
                <a:lnTo>
                  <a:pt x="352" y="599"/>
                </a:lnTo>
                <a:lnTo>
                  <a:pt x="352" y="599"/>
                </a:lnTo>
                <a:lnTo>
                  <a:pt x="352" y="599"/>
                </a:lnTo>
                <a:lnTo>
                  <a:pt x="352" y="599"/>
                </a:lnTo>
                <a:lnTo>
                  <a:pt x="353" y="599"/>
                </a:lnTo>
                <a:lnTo>
                  <a:pt x="353" y="599"/>
                </a:lnTo>
                <a:lnTo>
                  <a:pt x="353" y="599"/>
                </a:lnTo>
                <a:lnTo>
                  <a:pt x="354" y="600"/>
                </a:lnTo>
                <a:lnTo>
                  <a:pt x="354" y="600"/>
                </a:lnTo>
                <a:lnTo>
                  <a:pt x="354" y="601"/>
                </a:lnTo>
                <a:lnTo>
                  <a:pt x="355" y="601"/>
                </a:lnTo>
                <a:lnTo>
                  <a:pt x="355" y="602"/>
                </a:lnTo>
                <a:lnTo>
                  <a:pt x="355" y="602"/>
                </a:lnTo>
                <a:lnTo>
                  <a:pt x="355" y="603"/>
                </a:lnTo>
                <a:lnTo>
                  <a:pt x="355" y="604"/>
                </a:lnTo>
                <a:lnTo>
                  <a:pt x="356" y="604"/>
                </a:lnTo>
                <a:lnTo>
                  <a:pt x="356" y="605"/>
                </a:lnTo>
                <a:lnTo>
                  <a:pt x="356" y="605"/>
                </a:lnTo>
                <a:lnTo>
                  <a:pt x="357" y="605"/>
                </a:lnTo>
                <a:lnTo>
                  <a:pt x="358" y="604"/>
                </a:lnTo>
                <a:lnTo>
                  <a:pt x="359" y="604"/>
                </a:lnTo>
                <a:lnTo>
                  <a:pt x="360" y="604"/>
                </a:lnTo>
                <a:lnTo>
                  <a:pt x="360" y="604"/>
                </a:lnTo>
                <a:lnTo>
                  <a:pt x="361" y="604"/>
                </a:lnTo>
                <a:lnTo>
                  <a:pt x="362" y="604"/>
                </a:lnTo>
                <a:lnTo>
                  <a:pt x="362" y="604"/>
                </a:lnTo>
                <a:lnTo>
                  <a:pt x="363" y="604"/>
                </a:lnTo>
                <a:lnTo>
                  <a:pt x="363" y="605"/>
                </a:lnTo>
                <a:lnTo>
                  <a:pt x="363" y="605"/>
                </a:lnTo>
                <a:lnTo>
                  <a:pt x="364" y="605"/>
                </a:lnTo>
                <a:lnTo>
                  <a:pt x="364" y="605"/>
                </a:lnTo>
                <a:lnTo>
                  <a:pt x="364" y="605"/>
                </a:lnTo>
                <a:lnTo>
                  <a:pt x="364" y="606"/>
                </a:lnTo>
                <a:lnTo>
                  <a:pt x="364" y="606"/>
                </a:lnTo>
                <a:lnTo>
                  <a:pt x="364" y="606"/>
                </a:lnTo>
                <a:lnTo>
                  <a:pt x="364" y="607"/>
                </a:lnTo>
                <a:lnTo>
                  <a:pt x="363" y="607"/>
                </a:lnTo>
                <a:lnTo>
                  <a:pt x="363" y="607"/>
                </a:lnTo>
                <a:lnTo>
                  <a:pt x="363" y="608"/>
                </a:lnTo>
                <a:lnTo>
                  <a:pt x="362" y="608"/>
                </a:lnTo>
                <a:lnTo>
                  <a:pt x="362" y="608"/>
                </a:lnTo>
                <a:lnTo>
                  <a:pt x="362" y="608"/>
                </a:lnTo>
                <a:lnTo>
                  <a:pt x="362" y="608"/>
                </a:lnTo>
                <a:lnTo>
                  <a:pt x="361" y="608"/>
                </a:lnTo>
                <a:lnTo>
                  <a:pt x="360" y="609"/>
                </a:lnTo>
                <a:lnTo>
                  <a:pt x="360" y="609"/>
                </a:lnTo>
                <a:lnTo>
                  <a:pt x="359" y="610"/>
                </a:lnTo>
                <a:lnTo>
                  <a:pt x="359" y="611"/>
                </a:lnTo>
                <a:lnTo>
                  <a:pt x="358" y="611"/>
                </a:lnTo>
                <a:lnTo>
                  <a:pt x="358" y="612"/>
                </a:lnTo>
                <a:lnTo>
                  <a:pt x="357" y="612"/>
                </a:lnTo>
                <a:lnTo>
                  <a:pt x="357" y="613"/>
                </a:lnTo>
                <a:lnTo>
                  <a:pt x="356" y="613"/>
                </a:lnTo>
                <a:lnTo>
                  <a:pt x="355" y="614"/>
                </a:lnTo>
                <a:lnTo>
                  <a:pt x="355" y="614"/>
                </a:lnTo>
                <a:lnTo>
                  <a:pt x="354" y="614"/>
                </a:lnTo>
                <a:lnTo>
                  <a:pt x="354" y="614"/>
                </a:lnTo>
                <a:lnTo>
                  <a:pt x="353" y="614"/>
                </a:lnTo>
                <a:lnTo>
                  <a:pt x="353" y="614"/>
                </a:lnTo>
                <a:lnTo>
                  <a:pt x="353" y="614"/>
                </a:lnTo>
                <a:lnTo>
                  <a:pt x="353" y="615"/>
                </a:lnTo>
                <a:lnTo>
                  <a:pt x="352" y="615"/>
                </a:lnTo>
                <a:lnTo>
                  <a:pt x="352" y="615"/>
                </a:lnTo>
                <a:lnTo>
                  <a:pt x="352" y="615"/>
                </a:lnTo>
                <a:lnTo>
                  <a:pt x="352" y="615"/>
                </a:lnTo>
                <a:lnTo>
                  <a:pt x="351" y="615"/>
                </a:lnTo>
                <a:lnTo>
                  <a:pt x="351" y="616"/>
                </a:lnTo>
                <a:lnTo>
                  <a:pt x="351" y="616"/>
                </a:lnTo>
                <a:lnTo>
                  <a:pt x="350" y="616"/>
                </a:lnTo>
                <a:lnTo>
                  <a:pt x="350" y="616"/>
                </a:lnTo>
                <a:lnTo>
                  <a:pt x="350" y="617"/>
                </a:lnTo>
                <a:lnTo>
                  <a:pt x="349" y="617"/>
                </a:lnTo>
                <a:lnTo>
                  <a:pt x="349" y="617"/>
                </a:lnTo>
                <a:lnTo>
                  <a:pt x="349" y="618"/>
                </a:lnTo>
                <a:lnTo>
                  <a:pt x="348" y="618"/>
                </a:lnTo>
                <a:lnTo>
                  <a:pt x="348" y="618"/>
                </a:lnTo>
                <a:lnTo>
                  <a:pt x="348" y="618"/>
                </a:lnTo>
                <a:lnTo>
                  <a:pt x="348" y="618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20"/>
                </a:lnTo>
                <a:lnTo>
                  <a:pt x="348" y="620"/>
                </a:lnTo>
                <a:lnTo>
                  <a:pt x="348" y="620"/>
                </a:lnTo>
                <a:lnTo>
                  <a:pt x="348" y="620"/>
                </a:lnTo>
                <a:lnTo>
                  <a:pt x="349" y="620"/>
                </a:lnTo>
                <a:lnTo>
                  <a:pt x="349" y="621"/>
                </a:lnTo>
                <a:lnTo>
                  <a:pt x="348" y="621"/>
                </a:lnTo>
                <a:lnTo>
                  <a:pt x="348" y="622"/>
                </a:lnTo>
                <a:lnTo>
                  <a:pt x="348" y="622"/>
                </a:lnTo>
                <a:lnTo>
                  <a:pt x="348" y="622"/>
                </a:lnTo>
                <a:lnTo>
                  <a:pt x="348" y="622"/>
                </a:lnTo>
                <a:lnTo>
                  <a:pt x="348" y="623"/>
                </a:lnTo>
                <a:lnTo>
                  <a:pt x="347" y="623"/>
                </a:lnTo>
                <a:lnTo>
                  <a:pt x="347" y="623"/>
                </a:lnTo>
                <a:lnTo>
                  <a:pt x="347" y="624"/>
                </a:lnTo>
                <a:lnTo>
                  <a:pt x="346" y="624"/>
                </a:lnTo>
                <a:lnTo>
                  <a:pt x="346" y="624"/>
                </a:lnTo>
                <a:lnTo>
                  <a:pt x="346" y="624"/>
                </a:lnTo>
                <a:lnTo>
                  <a:pt x="346" y="625"/>
                </a:lnTo>
                <a:lnTo>
                  <a:pt x="345" y="626"/>
                </a:lnTo>
                <a:lnTo>
                  <a:pt x="345" y="626"/>
                </a:lnTo>
                <a:lnTo>
                  <a:pt x="345" y="626"/>
                </a:lnTo>
                <a:lnTo>
                  <a:pt x="346" y="626"/>
                </a:lnTo>
                <a:lnTo>
                  <a:pt x="346" y="627"/>
                </a:lnTo>
                <a:lnTo>
                  <a:pt x="346" y="627"/>
                </a:lnTo>
                <a:lnTo>
                  <a:pt x="346" y="628"/>
                </a:lnTo>
                <a:lnTo>
                  <a:pt x="346" y="628"/>
                </a:lnTo>
                <a:lnTo>
                  <a:pt x="346" y="628"/>
                </a:lnTo>
                <a:lnTo>
                  <a:pt x="346" y="629"/>
                </a:lnTo>
                <a:lnTo>
                  <a:pt x="346" y="629"/>
                </a:lnTo>
                <a:lnTo>
                  <a:pt x="346" y="629"/>
                </a:lnTo>
                <a:lnTo>
                  <a:pt x="345" y="629"/>
                </a:lnTo>
                <a:lnTo>
                  <a:pt x="346" y="629"/>
                </a:lnTo>
                <a:lnTo>
                  <a:pt x="346" y="630"/>
                </a:lnTo>
                <a:lnTo>
                  <a:pt x="346" y="630"/>
                </a:lnTo>
                <a:lnTo>
                  <a:pt x="346" y="630"/>
                </a:lnTo>
                <a:lnTo>
                  <a:pt x="347" y="631"/>
                </a:lnTo>
                <a:lnTo>
                  <a:pt x="347" y="631"/>
                </a:lnTo>
                <a:lnTo>
                  <a:pt x="347" y="632"/>
                </a:lnTo>
                <a:lnTo>
                  <a:pt x="347" y="632"/>
                </a:lnTo>
                <a:lnTo>
                  <a:pt x="348" y="632"/>
                </a:lnTo>
                <a:lnTo>
                  <a:pt x="347" y="633"/>
                </a:lnTo>
                <a:lnTo>
                  <a:pt x="347" y="634"/>
                </a:lnTo>
                <a:lnTo>
                  <a:pt x="346" y="634"/>
                </a:lnTo>
                <a:lnTo>
                  <a:pt x="346" y="634"/>
                </a:lnTo>
                <a:lnTo>
                  <a:pt x="346" y="634"/>
                </a:lnTo>
                <a:lnTo>
                  <a:pt x="346" y="635"/>
                </a:lnTo>
                <a:lnTo>
                  <a:pt x="346" y="635"/>
                </a:lnTo>
                <a:lnTo>
                  <a:pt x="345" y="636"/>
                </a:lnTo>
                <a:lnTo>
                  <a:pt x="345" y="636"/>
                </a:lnTo>
                <a:lnTo>
                  <a:pt x="345" y="636"/>
                </a:lnTo>
                <a:lnTo>
                  <a:pt x="345" y="637"/>
                </a:lnTo>
                <a:lnTo>
                  <a:pt x="345" y="637"/>
                </a:lnTo>
                <a:lnTo>
                  <a:pt x="345" y="638"/>
                </a:lnTo>
                <a:lnTo>
                  <a:pt x="345" y="638"/>
                </a:lnTo>
                <a:lnTo>
                  <a:pt x="344" y="638"/>
                </a:lnTo>
                <a:lnTo>
                  <a:pt x="344" y="638"/>
                </a:lnTo>
                <a:lnTo>
                  <a:pt x="344" y="639"/>
                </a:lnTo>
                <a:lnTo>
                  <a:pt x="344" y="639"/>
                </a:lnTo>
                <a:lnTo>
                  <a:pt x="344" y="639"/>
                </a:lnTo>
                <a:lnTo>
                  <a:pt x="344" y="640"/>
                </a:lnTo>
                <a:lnTo>
                  <a:pt x="343" y="640"/>
                </a:lnTo>
                <a:lnTo>
                  <a:pt x="343" y="640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40"/>
                </a:lnTo>
                <a:lnTo>
                  <a:pt x="341" y="640"/>
                </a:lnTo>
                <a:lnTo>
                  <a:pt x="341" y="640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39" y="641"/>
                </a:lnTo>
                <a:lnTo>
                  <a:pt x="339" y="641"/>
                </a:lnTo>
                <a:lnTo>
                  <a:pt x="339" y="641"/>
                </a:lnTo>
                <a:lnTo>
                  <a:pt x="339" y="641"/>
                </a:lnTo>
                <a:lnTo>
                  <a:pt x="338" y="641"/>
                </a:lnTo>
                <a:lnTo>
                  <a:pt x="338" y="641"/>
                </a:lnTo>
                <a:lnTo>
                  <a:pt x="337" y="641"/>
                </a:lnTo>
                <a:lnTo>
                  <a:pt x="337" y="641"/>
                </a:lnTo>
                <a:lnTo>
                  <a:pt x="337" y="641"/>
                </a:lnTo>
                <a:lnTo>
                  <a:pt x="337" y="641"/>
                </a:lnTo>
                <a:lnTo>
                  <a:pt x="337" y="641"/>
                </a:lnTo>
                <a:lnTo>
                  <a:pt x="337" y="641"/>
                </a:lnTo>
                <a:lnTo>
                  <a:pt x="336" y="641"/>
                </a:lnTo>
                <a:lnTo>
                  <a:pt x="336" y="641"/>
                </a:lnTo>
                <a:lnTo>
                  <a:pt x="335" y="641"/>
                </a:lnTo>
                <a:lnTo>
                  <a:pt x="335" y="641"/>
                </a:lnTo>
                <a:lnTo>
                  <a:pt x="335" y="641"/>
                </a:lnTo>
                <a:lnTo>
                  <a:pt x="335" y="641"/>
                </a:lnTo>
                <a:lnTo>
                  <a:pt x="335" y="641"/>
                </a:lnTo>
                <a:lnTo>
                  <a:pt x="335" y="642"/>
                </a:lnTo>
                <a:lnTo>
                  <a:pt x="334" y="642"/>
                </a:lnTo>
                <a:lnTo>
                  <a:pt x="334" y="642"/>
                </a:lnTo>
                <a:lnTo>
                  <a:pt x="334" y="643"/>
                </a:lnTo>
                <a:lnTo>
                  <a:pt x="334" y="643"/>
                </a:lnTo>
                <a:lnTo>
                  <a:pt x="335" y="643"/>
                </a:lnTo>
                <a:lnTo>
                  <a:pt x="335" y="644"/>
                </a:lnTo>
                <a:lnTo>
                  <a:pt x="335" y="644"/>
                </a:lnTo>
                <a:lnTo>
                  <a:pt x="335" y="644"/>
                </a:lnTo>
                <a:lnTo>
                  <a:pt x="335" y="645"/>
                </a:lnTo>
                <a:lnTo>
                  <a:pt x="336" y="645"/>
                </a:lnTo>
                <a:lnTo>
                  <a:pt x="336" y="645"/>
                </a:lnTo>
                <a:lnTo>
                  <a:pt x="336" y="645"/>
                </a:lnTo>
                <a:lnTo>
                  <a:pt x="336" y="646"/>
                </a:lnTo>
                <a:lnTo>
                  <a:pt x="337" y="646"/>
                </a:lnTo>
                <a:lnTo>
                  <a:pt x="337" y="646"/>
                </a:lnTo>
                <a:lnTo>
                  <a:pt x="337" y="647"/>
                </a:lnTo>
                <a:lnTo>
                  <a:pt x="337" y="647"/>
                </a:lnTo>
                <a:lnTo>
                  <a:pt x="337" y="648"/>
                </a:lnTo>
                <a:lnTo>
                  <a:pt x="337" y="648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50"/>
                </a:lnTo>
                <a:lnTo>
                  <a:pt x="337" y="650"/>
                </a:lnTo>
                <a:lnTo>
                  <a:pt x="337" y="651"/>
                </a:lnTo>
                <a:lnTo>
                  <a:pt x="336" y="651"/>
                </a:lnTo>
                <a:lnTo>
                  <a:pt x="336" y="651"/>
                </a:lnTo>
                <a:lnTo>
                  <a:pt x="336" y="651"/>
                </a:lnTo>
                <a:lnTo>
                  <a:pt x="335" y="651"/>
                </a:lnTo>
                <a:lnTo>
                  <a:pt x="335" y="652"/>
                </a:lnTo>
                <a:lnTo>
                  <a:pt x="335" y="652"/>
                </a:lnTo>
                <a:lnTo>
                  <a:pt x="334" y="652"/>
                </a:lnTo>
                <a:lnTo>
                  <a:pt x="334" y="653"/>
                </a:lnTo>
                <a:lnTo>
                  <a:pt x="333" y="653"/>
                </a:lnTo>
                <a:lnTo>
                  <a:pt x="333" y="653"/>
                </a:lnTo>
                <a:lnTo>
                  <a:pt x="332" y="653"/>
                </a:lnTo>
                <a:lnTo>
                  <a:pt x="332" y="653"/>
                </a:lnTo>
                <a:lnTo>
                  <a:pt x="331" y="653"/>
                </a:lnTo>
                <a:lnTo>
                  <a:pt x="331" y="653"/>
                </a:lnTo>
                <a:lnTo>
                  <a:pt x="331" y="653"/>
                </a:lnTo>
                <a:lnTo>
                  <a:pt x="331" y="653"/>
                </a:lnTo>
                <a:lnTo>
                  <a:pt x="331" y="654"/>
                </a:lnTo>
                <a:lnTo>
                  <a:pt x="331" y="654"/>
                </a:lnTo>
                <a:lnTo>
                  <a:pt x="331" y="655"/>
                </a:lnTo>
                <a:lnTo>
                  <a:pt x="331" y="655"/>
                </a:lnTo>
                <a:lnTo>
                  <a:pt x="331" y="655"/>
                </a:lnTo>
                <a:lnTo>
                  <a:pt x="331" y="656"/>
                </a:lnTo>
                <a:lnTo>
                  <a:pt x="331" y="656"/>
                </a:lnTo>
                <a:lnTo>
                  <a:pt x="330" y="656"/>
                </a:lnTo>
                <a:lnTo>
                  <a:pt x="330" y="657"/>
                </a:lnTo>
                <a:lnTo>
                  <a:pt x="329" y="657"/>
                </a:lnTo>
                <a:lnTo>
                  <a:pt x="329" y="657"/>
                </a:lnTo>
                <a:lnTo>
                  <a:pt x="329" y="657"/>
                </a:lnTo>
                <a:lnTo>
                  <a:pt x="328" y="657"/>
                </a:lnTo>
                <a:lnTo>
                  <a:pt x="328" y="657"/>
                </a:lnTo>
                <a:lnTo>
                  <a:pt x="327" y="657"/>
                </a:lnTo>
                <a:lnTo>
                  <a:pt x="327" y="658"/>
                </a:lnTo>
                <a:lnTo>
                  <a:pt x="327" y="658"/>
                </a:lnTo>
                <a:lnTo>
                  <a:pt x="326" y="658"/>
                </a:lnTo>
                <a:lnTo>
                  <a:pt x="326" y="658"/>
                </a:lnTo>
                <a:lnTo>
                  <a:pt x="326" y="658"/>
                </a:lnTo>
                <a:lnTo>
                  <a:pt x="325" y="658"/>
                </a:lnTo>
                <a:lnTo>
                  <a:pt x="325" y="658"/>
                </a:lnTo>
                <a:lnTo>
                  <a:pt x="324" y="658"/>
                </a:lnTo>
                <a:lnTo>
                  <a:pt x="323" y="658"/>
                </a:lnTo>
                <a:lnTo>
                  <a:pt x="323" y="658"/>
                </a:lnTo>
                <a:lnTo>
                  <a:pt x="322" y="658"/>
                </a:lnTo>
                <a:lnTo>
                  <a:pt x="322" y="658"/>
                </a:lnTo>
                <a:lnTo>
                  <a:pt x="321" y="658"/>
                </a:lnTo>
                <a:lnTo>
                  <a:pt x="321" y="658"/>
                </a:lnTo>
                <a:lnTo>
                  <a:pt x="321" y="658"/>
                </a:lnTo>
                <a:lnTo>
                  <a:pt x="320" y="658"/>
                </a:lnTo>
                <a:lnTo>
                  <a:pt x="320" y="658"/>
                </a:lnTo>
                <a:lnTo>
                  <a:pt x="319" y="658"/>
                </a:lnTo>
                <a:lnTo>
                  <a:pt x="319" y="658"/>
                </a:lnTo>
                <a:lnTo>
                  <a:pt x="319" y="658"/>
                </a:lnTo>
                <a:lnTo>
                  <a:pt x="318" y="658"/>
                </a:lnTo>
                <a:lnTo>
                  <a:pt x="317" y="659"/>
                </a:lnTo>
                <a:lnTo>
                  <a:pt x="317" y="659"/>
                </a:lnTo>
                <a:lnTo>
                  <a:pt x="316" y="659"/>
                </a:lnTo>
                <a:lnTo>
                  <a:pt x="316" y="659"/>
                </a:lnTo>
                <a:lnTo>
                  <a:pt x="316" y="660"/>
                </a:lnTo>
                <a:lnTo>
                  <a:pt x="315" y="660"/>
                </a:lnTo>
                <a:lnTo>
                  <a:pt x="315" y="660"/>
                </a:lnTo>
                <a:lnTo>
                  <a:pt x="315" y="660"/>
                </a:lnTo>
                <a:lnTo>
                  <a:pt x="315" y="661"/>
                </a:lnTo>
                <a:lnTo>
                  <a:pt x="315" y="661"/>
                </a:lnTo>
                <a:lnTo>
                  <a:pt x="316" y="661"/>
                </a:lnTo>
                <a:lnTo>
                  <a:pt x="316" y="662"/>
                </a:lnTo>
                <a:lnTo>
                  <a:pt x="317" y="662"/>
                </a:lnTo>
                <a:lnTo>
                  <a:pt x="317" y="662"/>
                </a:lnTo>
                <a:lnTo>
                  <a:pt x="317" y="662"/>
                </a:lnTo>
                <a:lnTo>
                  <a:pt x="318" y="662"/>
                </a:lnTo>
                <a:lnTo>
                  <a:pt x="318" y="663"/>
                </a:lnTo>
                <a:lnTo>
                  <a:pt x="319" y="663"/>
                </a:lnTo>
                <a:lnTo>
                  <a:pt x="319" y="664"/>
                </a:lnTo>
                <a:lnTo>
                  <a:pt x="319" y="664"/>
                </a:lnTo>
                <a:lnTo>
                  <a:pt x="319" y="665"/>
                </a:lnTo>
                <a:lnTo>
                  <a:pt x="319" y="665"/>
                </a:lnTo>
                <a:lnTo>
                  <a:pt x="319" y="665"/>
                </a:lnTo>
                <a:lnTo>
                  <a:pt x="320" y="665"/>
                </a:lnTo>
                <a:lnTo>
                  <a:pt x="320" y="666"/>
                </a:lnTo>
                <a:lnTo>
                  <a:pt x="321" y="666"/>
                </a:lnTo>
                <a:lnTo>
                  <a:pt x="320" y="666"/>
                </a:lnTo>
                <a:lnTo>
                  <a:pt x="321" y="666"/>
                </a:lnTo>
                <a:lnTo>
                  <a:pt x="321" y="667"/>
                </a:lnTo>
                <a:lnTo>
                  <a:pt x="321" y="667"/>
                </a:lnTo>
                <a:lnTo>
                  <a:pt x="321" y="667"/>
                </a:lnTo>
                <a:lnTo>
                  <a:pt x="321" y="668"/>
                </a:lnTo>
                <a:lnTo>
                  <a:pt x="321" y="668"/>
                </a:lnTo>
                <a:lnTo>
                  <a:pt x="321" y="669"/>
                </a:lnTo>
                <a:lnTo>
                  <a:pt x="321" y="669"/>
                </a:lnTo>
                <a:lnTo>
                  <a:pt x="321" y="670"/>
                </a:lnTo>
                <a:lnTo>
                  <a:pt x="321" y="670"/>
                </a:lnTo>
                <a:lnTo>
                  <a:pt x="322" y="670"/>
                </a:lnTo>
                <a:lnTo>
                  <a:pt x="322" y="671"/>
                </a:lnTo>
                <a:lnTo>
                  <a:pt x="322" y="671"/>
                </a:lnTo>
                <a:lnTo>
                  <a:pt x="322" y="672"/>
                </a:lnTo>
                <a:lnTo>
                  <a:pt x="323" y="672"/>
                </a:lnTo>
                <a:lnTo>
                  <a:pt x="323" y="673"/>
                </a:lnTo>
                <a:lnTo>
                  <a:pt x="323" y="673"/>
                </a:lnTo>
                <a:lnTo>
                  <a:pt x="323" y="673"/>
                </a:lnTo>
                <a:lnTo>
                  <a:pt x="323" y="674"/>
                </a:lnTo>
                <a:lnTo>
                  <a:pt x="323" y="674"/>
                </a:lnTo>
                <a:lnTo>
                  <a:pt x="323" y="674"/>
                </a:lnTo>
                <a:lnTo>
                  <a:pt x="323" y="675"/>
                </a:lnTo>
                <a:lnTo>
                  <a:pt x="323" y="675"/>
                </a:lnTo>
                <a:lnTo>
                  <a:pt x="323" y="676"/>
                </a:lnTo>
                <a:lnTo>
                  <a:pt x="323" y="676"/>
                </a:lnTo>
                <a:lnTo>
                  <a:pt x="323" y="677"/>
                </a:lnTo>
                <a:lnTo>
                  <a:pt x="323" y="677"/>
                </a:lnTo>
                <a:lnTo>
                  <a:pt x="322" y="677"/>
                </a:lnTo>
                <a:lnTo>
                  <a:pt x="322" y="677"/>
                </a:lnTo>
                <a:lnTo>
                  <a:pt x="321" y="676"/>
                </a:lnTo>
                <a:lnTo>
                  <a:pt x="321" y="676"/>
                </a:lnTo>
                <a:lnTo>
                  <a:pt x="321" y="676"/>
                </a:lnTo>
                <a:lnTo>
                  <a:pt x="321" y="675"/>
                </a:lnTo>
                <a:lnTo>
                  <a:pt x="321" y="675"/>
                </a:lnTo>
                <a:lnTo>
                  <a:pt x="321" y="675"/>
                </a:lnTo>
                <a:lnTo>
                  <a:pt x="320" y="674"/>
                </a:lnTo>
                <a:lnTo>
                  <a:pt x="320" y="674"/>
                </a:lnTo>
                <a:lnTo>
                  <a:pt x="319" y="674"/>
                </a:lnTo>
                <a:lnTo>
                  <a:pt x="319" y="674"/>
                </a:lnTo>
                <a:lnTo>
                  <a:pt x="319" y="674"/>
                </a:lnTo>
                <a:lnTo>
                  <a:pt x="319" y="674"/>
                </a:lnTo>
                <a:lnTo>
                  <a:pt x="318" y="674"/>
                </a:lnTo>
                <a:lnTo>
                  <a:pt x="317" y="674"/>
                </a:lnTo>
                <a:lnTo>
                  <a:pt x="317" y="674"/>
                </a:lnTo>
                <a:lnTo>
                  <a:pt x="317" y="674"/>
                </a:lnTo>
                <a:lnTo>
                  <a:pt x="317" y="673"/>
                </a:lnTo>
                <a:lnTo>
                  <a:pt x="316" y="673"/>
                </a:lnTo>
                <a:lnTo>
                  <a:pt x="316" y="673"/>
                </a:lnTo>
                <a:lnTo>
                  <a:pt x="315" y="673"/>
                </a:lnTo>
                <a:lnTo>
                  <a:pt x="315" y="673"/>
                </a:lnTo>
                <a:lnTo>
                  <a:pt x="315" y="673"/>
                </a:lnTo>
                <a:lnTo>
                  <a:pt x="314" y="673"/>
                </a:lnTo>
                <a:lnTo>
                  <a:pt x="314" y="673"/>
                </a:lnTo>
                <a:lnTo>
                  <a:pt x="313" y="673"/>
                </a:lnTo>
                <a:lnTo>
                  <a:pt x="313" y="673"/>
                </a:lnTo>
                <a:lnTo>
                  <a:pt x="312" y="673"/>
                </a:lnTo>
                <a:lnTo>
                  <a:pt x="312" y="673"/>
                </a:lnTo>
                <a:lnTo>
                  <a:pt x="311" y="674"/>
                </a:lnTo>
                <a:lnTo>
                  <a:pt x="311" y="674"/>
                </a:lnTo>
                <a:lnTo>
                  <a:pt x="310" y="674"/>
                </a:lnTo>
                <a:lnTo>
                  <a:pt x="310" y="674"/>
                </a:lnTo>
                <a:lnTo>
                  <a:pt x="310" y="674"/>
                </a:lnTo>
                <a:lnTo>
                  <a:pt x="310" y="674"/>
                </a:lnTo>
                <a:lnTo>
                  <a:pt x="309" y="673"/>
                </a:lnTo>
                <a:lnTo>
                  <a:pt x="309" y="673"/>
                </a:lnTo>
                <a:lnTo>
                  <a:pt x="309" y="673"/>
                </a:lnTo>
                <a:lnTo>
                  <a:pt x="308" y="672"/>
                </a:lnTo>
                <a:lnTo>
                  <a:pt x="308" y="673"/>
                </a:lnTo>
                <a:lnTo>
                  <a:pt x="308" y="673"/>
                </a:lnTo>
                <a:lnTo>
                  <a:pt x="307" y="673"/>
                </a:lnTo>
                <a:lnTo>
                  <a:pt x="307" y="673"/>
                </a:lnTo>
                <a:lnTo>
                  <a:pt x="306" y="673"/>
                </a:lnTo>
                <a:lnTo>
                  <a:pt x="306" y="673"/>
                </a:lnTo>
                <a:lnTo>
                  <a:pt x="306" y="673"/>
                </a:lnTo>
                <a:lnTo>
                  <a:pt x="306" y="672"/>
                </a:lnTo>
                <a:lnTo>
                  <a:pt x="306" y="672"/>
                </a:lnTo>
                <a:lnTo>
                  <a:pt x="306" y="671"/>
                </a:lnTo>
                <a:lnTo>
                  <a:pt x="306" y="671"/>
                </a:lnTo>
                <a:lnTo>
                  <a:pt x="306" y="671"/>
                </a:lnTo>
                <a:lnTo>
                  <a:pt x="306" y="671"/>
                </a:lnTo>
                <a:lnTo>
                  <a:pt x="305" y="672"/>
                </a:lnTo>
                <a:lnTo>
                  <a:pt x="305" y="673"/>
                </a:lnTo>
                <a:lnTo>
                  <a:pt x="304" y="673"/>
                </a:lnTo>
                <a:lnTo>
                  <a:pt x="303" y="673"/>
                </a:lnTo>
                <a:lnTo>
                  <a:pt x="303" y="673"/>
                </a:lnTo>
                <a:lnTo>
                  <a:pt x="302" y="673"/>
                </a:lnTo>
                <a:lnTo>
                  <a:pt x="302" y="673"/>
                </a:lnTo>
                <a:lnTo>
                  <a:pt x="302" y="673"/>
                </a:lnTo>
                <a:lnTo>
                  <a:pt x="301" y="673"/>
                </a:lnTo>
                <a:lnTo>
                  <a:pt x="300" y="672"/>
                </a:lnTo>
                <a:lnTo>
                  <a:pt x="300" y="672"/>
                </a:lnTo>
                <a:lnTo>
                  <a:pt x="300" y="672"/>
                </a:lnTo>
                <a:lnTo>
                  <a:pt x="301" y="672"/>
                </a:lnTo>
                <a:lnTo>
                  <a:pt x="301" y="671"/>
                </a:lnTo>
                <a:lnTo>
                  <a:pt x="302" y="670"/>
                </a:lnTo>
                <a:lnTo>
                  <a:pt x="302" y="670"/>
                </a:lnTo>
                <a:lnTo>
                  <a:pt x="303" y="669"/>
                </a:lnTo>
                <a:lnTo>
                  <a:pt x="303" y="668"/>
                </a:lnTo>
                <a:lnTo>
                  <a:pt x="303" y="668"/>
                </a:lnTo>
                <a:lnTo>
                  <a:pt x="303" y="667"/>
                </a:lnTo>
                <a:lnTo>
                  <a:pt x="303" y="667"/>
                </a:lnTo>
                <a:lnTo>
                  <a:pt x="302" y="667"/>
                </a:lnTo>
                <a:lnTo>
                  <a:pt x="302" y="666"/>
                </a:lnTo>
                <a:lnTo>
                  <a:pt x="302" y="666"/>
                </a:lnTo>
                <a:lnTo>
                  <a:pt x="301" y="666"/>
                </a:lnTo>
                <a:lnTo>
                  <a:pt x="301" y="666"/>
                </a:lnTo>
                <a:lnTo>
                  <a:pt x="300" y="666"/>
                </a:lnTo>
                <a:lnTo>
                  <a:pt x="300" y="666"/>
                </a:lnTo>
                <a:lnTo>
                  <a:pt x="300" y="666"/>
                </a:lnTo>
                <a:lnTo>
                  <a:pt x="300" y="665"/>
                </a:lnTo>
                <a:lnTo>
                  <a:pt x="299" y="665"/>
                </a:lnTo>
                <a:lnTo>
                  <a:pt x="299" y="665"/>
                </a:lnTo>
                <a:lnTo>
                  <a:pt x="299" y="664"/>
                </a:lnTo>
                <a:lnTo>
                  <a:pt x="299" y="664"/>
                </a:lnTo>
                <a:lnTo>
                  <a:pt x="299" y="663"/>
                </a:lnTo>
                <a:lnTo>
                  <a:pt x="300" y="663"/>
                </a:lnTo>
                <a:lnTo>
                  <a:pt x="300" y="663"/>
                </a:lnTo>
                <a:lnTo>
                  <a:pt x="300" y="662"/>
                </a:lnTo>
                <a:lnTo>
                  <a:pt x="300" y="662"/>
                </a:lnTo>
                <a:lnTo>
                  <a:pt x="300" y="662"/>
                </a:lnTo>
                <a:lnTo>
                  <a:pt x="300" y="661"/>
                </a:lnTo>
                <a:lnTo>
                  <a:pt x="299" y="661"/>
                </a:lnTo>
                <a:lnTo>
                  <a:pt x="299" y="661"/>
                </a:lnTo>
                <a:lnTo>
                  <a:pt x="299" y="660"/>
                </a:lnTo>
                <a:lnTo>
                  <a:pt x="299" y="660"/>
                </a:lnTo>
                <a:lnTo>
                  <a:pt x="298" y="660"/>
                </a:lnTo>
                <a:lnTo>
                  <a:pt x="298" y="659"/>
                </a:lnTo>
                <a:lnTo>
                  <a:pt x="298" y="659"/>
                </a:lnTo>
                <a:lnTo>
                  <a:pt x="298" y="658"/>
                </a:lnTo>
                <a:lnTo>
                  <a:pt x="298" y="658"/>
                </a:lnTo>
                <a:lnTo>
                  <a:pt x="298" y="658"/>
                </a:lnTo>
                <a:lnTo>
                  <a:pt x="298" y="658"/>
                </a:lnTo>
                <a:lnTo>
                  <a:pt x="297" y="658"/>
                </a:lnTo>
                <a:lnTo>
                  <a:pt x="297" y="658"/>
                </a:lnTo>
                <a:lnTo>
                  <a:pt x="296" y="658"/>
                </a:lnTo>
                <a:lnTo>
                  <a:pt x="296" y="658"/>
                </a:lnTo>
                <a:lnTo>
                  <a:pt x="296" y="658"/>
                </a:lnTo>
                <a:lnTo>
                  <a:pt x="296" y="657"/>
                </a:lnTo>
                <a:lnTo>
                  <a:pt x="296" y="657"/>
                </a:lnTo>
                <a:lnTo>
                  <a:pt x="295" y="657"/>
                </a:lnTo>
                <a:lnTo>
                  <a:pt x="295" y="657"/>
                </a:lnTo>
                <a:lnTo>
                  <a:pt x="294" y="657"/>
                </a:lnTo>
                <a:lnTo>
                  <a:pt x="294" y="657"/>
                </a:lnTo>
                <a:lnTo>
                  <a:pt x="294" y="657"/>
                </a:lnTo>
                <a:lnTo>
                  <a:pt x="293" y="657"/>
                </a:lnTo>
                <a:lnTo>
                  <a:pt x="293" y="657"/>
                </a:lnTo>
                <a:lnTo>
                  <a:pt x="292" y="657"/>
                </a:lnTo>
                <a:lnTo>
                  <a:pt x="292" y="657"/>
                </a:lnTo>
                <a:lnTo>
                  <a:pt x="291" y="657"/>
                </a:lnTo>
                <a:lnTo>
                  <a:pt x="291" y="657"/>
                </a:lnTo>
                <a:lnTo>
                  <a:pt x="290" y="657"/>
                </a:lnTo>
                <a:lnTo>
                  <a:pt x="290" y="657"/>
                </a:lnTo>
                <a:lnTo>
                  <a:pt x="290" y="656"/>
                </a:lnTo>
                <a:lnTo>
                  <a:pt x="290" y="656"/>
                </a:lnTo>
                <a:lnTo>
                  <a:pt x="290" y="655"/>
                </a:lnTo>
                <a:lnTo>
                  <a:pt x="290" y="655"/>
                </a:lnTo>
                <a:lnTo>
                  <a:pt x="289" y="655"/>
                </a:lnTo>
                <a:lnTo>
                  <a:pt x="289" y="655"/>
                </a:lnTo>
                <a:lnTo>
                  <a:pt x="289" y="655"/>
                </a:lnTo>
                <a:lnTo>
                  <a:pt x="288" y="655"/>
                </a:lnTo>
                <a:lnTo>
                  <a:pt x="288" y="655"/>
                </a:lnTo>
                <a:lnTo>
                  <a:pt x="287" y="655"/>
                </a:lnTo>
                <a:lnTo>
                  <a:pt x="287" y="655"/>
                </a:lnTo>
                <a:lnTo>
                  <a:pt x="287" y="654"/>
                </a:lnTo>
                <a:lnTo>
                  <a:pt x="287" y="654"/>
                </a:lnTo>
                <a:lnTo>
                  <a:pt x="287" y="653"/>
                </a:lnTo>
                <a:lnTo>
                  <a:pt x="287" y="653"/>
                </a:lnTo>
                <a:lnTo>
                  <a:pt x="287" y="653"/>
                </a:lnTo>
                <a:lnTo>
                  <a:pt x="286" y="653"/>
                </a:lnTo>
                <a:lnTo>
                  <a:pt x="286" y="653"/>
                </a:lnTo>
                <a:lnTo>
                  <a:pt x="285" y="653"/>
                </a:lnTo>
                <a:lnTo>
                  <a:pt x="285" y="653"/>
                </a:lnTo>
                <a:lnTo>
                  <a:pt x="285" y="653"/>
                </a:lnTo>
                <a:lnTo>
                  <a:pt x="285" y="653"/>
                </a:lnTo>
                <a:lnTo>
                  <a:pt x="284" y="653"/>
                </a:lnTo>
                <a:lnTo>
                  <a:pt x="284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2"/>
                </a:lnTo>
                <a:lnTo>
                  <a:pt x="283" y="652"/>
                </a:lnTo>
                <a:lnTo>
                  <a:pt x="283" y="651"/>
                </a:lnTo>
                <a:lnTo>
                  <a:pt x="284" y="651"/>
                </a:lnTo>
                <a:lnTo>
                  <a:pt x="284" y="651"/>
                </a:lnTo>
                <a:lnTo>
                  <a:pt x="284" y="650"/>
                </a:lnTo>
                <a:lnTo>
                  <a:pt x="284" y="650"/>
                </a:lnTo>
                <a:lnTo>
                  <a:pt x="283" y="650"/>
                </a:lnTo>
                <a:lnTo>
                  <a:pt x="283" y="649"/>
                </a:lnTo>
                <a:lnTo>
                  <a:pt x="283" y="649"/>
                </a:lnTo>
                <a:lnTo>
                  <a:pt x="283" y="649"/>
                </a:lnTo>
                <a:lnTo>
                  <a:pt x="283" y="649"/>
                </a:lnTo>
                <a:lnTo>
                  <a:pt x="282" y="648"/>
                </a:lnTo>
                <a:lnTo>
                  <a:pt x="282" y="648"/>
                </a:lnTo>
                <a:lnTo>
                  <a:pt x="282" y="648"/>
                </a:lnTo>
                <a:lnTo>
                  <a:pt x="282" y="647"/>
                </a:lnTo>
                <a:lnTo>
                  <a:pt x="281" y="647"/>
                </a:lnTo>
                <a:lnTo>
                  <a:pt x="281" y="647"/>
                </a:lnTo>
                <a:lnTo>
                  <a:pt x="281" y="646"/>
                </a:lnTo>
                <a:lnTo>
                  <a:pt x="281" y="647"/>
                </a:lnTo>
                <a:lnTo>
                  <a:pt x="280" y="647"/>
                </a:lnTo>
                <a:lnTo>
                  <a:pt x="280" y="647"/>
                </a:lnTo>
                <a:lnTo>
                  <a:pt x="280" y="646"/>
                </a:lnTo>
                <a:lnTo>
                  <a:pt x="279" y="646"/>
                </a:lnTo>
                <a:lnTo>
                  <a:pt x="279" y="646"/>
                </a:lnTo>
                <a:lnTo>
                  <a:pt x="279" y="646"/>
                </a:lnTo>
                <a:lnTo>
                  <a:pt x="278" y="646"/>
                </a:lnTo>
                <a:lnTo>
                  <a:pt x="278" y="646"/>
                </a:lnTo>
                <a:lnTo>
                  <a:pt x="278" y="645"/>
                </a:lnTo>
                <a:lnTo>
                  <a:pt x="278" y="645"/>
                </a:lnTo>
                <a:lnTo>
                  <a:pt x="277" y="646"/>
                </a:lnTo>
                <a:lnTo>
                  <a:pt x="277" y="645"/>
                </a:lnTo>
                <a:lnTo>
                  <a:pt x="277" y="645"/>
                </a:lnTo>
                <a:lnTo>
                  <a:pt x="277" y="646"/>
                </a:lnTo>
                <a:lnTo>
                  <a:pt x="277" y="646"/>
                </a:lnTo>
                <a:lnTo>
                  <a:pt x="276" y="646"/>
                </a:lnTo>
                <a:lnTo>
                  <a:pt x="276" y="646"/>
                </a:lnTo>
                <a:lnTo>
                  <a:pt x="276" y="645"/>
                </a:lnTo>
                <a:lnTo>
                  <a:pt x="275" y="645"/>
                </a:lnTo>
                <a:lnTo>
                  <a:pt x="275" y="645"/>
                </a:lnTo>
                <a:lnTo>
                  <a:pt x="275" y="645"/>
                </a:lnTo>
                <a:lnTo>
                  <a:pt x="274" y="645"/>
                </a:lnTo>
                <a:lnTo>
                  <a:pt x="274" y="645"/>
                </a:lnTo>
                <a:lnTo>
                  <a:pt x="274" y="645"/>
                </a:lnTo>
                <a:lnTo>
                  <a:pt x="274" y="644"/>
                </a:lnTo>
                <a:lnTo>
                  <a:pt x="273" y="644"/>
                </a:lnTo>
                <a:lnTo>
                  <a:pt x="273" y="644"/>
                </a:lnTo>
                <a:lnTo>
                  <a:pt x="273" y="643"/>
                </a:lnTo>
                <a:lnTo>
                  <a:pt x="273" y="643"/>
                </a:lnTo>
                <a:lnTo>
                  <a:pt x="273" y="642"/>
                </a:lnTo>
                <a:lnTo>
                  <a:pt x="273" y="642"/>
                </a:lnTo>
                <a:lnTo>
                  <a:pt x="272" y="641"/>
                </a:lnTo>
                <a:lnTo>
                  <a:pt x="272" y="641"/>
                </a:lnTo>
                <a:lnTo>
                  <a:pt x="273" y="641"/>
                </a:lnTo>
                <a:lnTo>
                  <a:pt x="273" y="641"/>
                </a:lnTo>
                <a:lnTo>
                  <a:pt x="273" y="641"/>
                </a:lnTo>
                <a:lnTo>
                  <a:pt x="273" y="641"/>
                </a:lnTo>
                <a:lnTo>
                  <a:pt x="273" y="640"/>
                </a:lnTo>
                <a:lnTo>
                  <a:pt x="274" y="640"/>
                </a:lnTo>
                <a:lnTo>
                  <a:pt x="274" y="639"/>
                </a:lnTo>
                <a:lnTo>
                  <a:pt x="274" y="639"/>
                </a:lnTo>
                <a:lnTo>
                  <a:pt x="273" y="639"/>
                </a:lnTo>
                <a:lnTo>
                  <a:pt x="273" y="639"/>
                </a:lnTo>
                <a:lnTo>
                  <a:pt x="273" y="639"/>
                </a:lnTo>
                <a:lnTo>
                  <a:pt x="272" y="639"/>
                </a:lnTo>
                <a:lnTo>
                  <a:pt x="272" y="639"/>
                </a:lnTo>
                <a:lnTo>
                  <a:pt x="272" y="638"/>
                </a:lnTo>
                <a:lnTo>
                  <a:pt x="271" y="638"/>
                </a:lnTo>
                <a:lnTo>
                  <a:pt x="271" y="637"/>
                </a:lnTo>
                <a:lnTo>
                  <a:pt x="272" y="637"/>
                </a:lnTo>
                <a:lnTo>
                  <a:pt x="272" y="637"/>
                </a:lnTo>
                <a:lnTo>
                  <a:pt x="272" y="636"/>
                </a:lnTo>
                <a:lnTo>
                  <a:pt x="272" y="636"/>
                </a:lnTo>
                <a:lnTo>
                  <a:pt x="272" y="636"/>
                </a:lnTo>
                <a:lnTo>
                  <a:pt x="271" y="636"/>
                </a:lnTo>
                <a:lnTo>
                  <a:pt x="271" y="635"/>
                </a:lnTo>
                <a:lnTo>
                  <a:pt x="271" y="635"/>
                </a:lnTo>
                <a:lnTo>
                  <a:pt x="271" y="634"/>
                </a:lnTo>
                <a:lnTo>
                  <a:pt x="271" y="634"/>
                </a:lnTo>
                <a:lnTo>
                  <a:pt x="270" y="633"/>
                </a:lnTo>
                <a:lnTo>
                  <a:pt x="270" y="633"/>
                </a:lnTo>
                <a:lnTo>
                  <a:pt x="270" y="632"/>
                </a:lnTo>
                <a:lnTo>
                  <a:pt x="269" y="632"/>
                </a:lnTo>
                <a:lnTo>
                  <a:pt x="269" y="633"/>
                </a:lnTo>
                <a:lnTo>
                  <a:pt x="269" y="633"/>
                </a:lnTo>
                <a:lnTo>
                  <a:pt x="268" y="633"/>
                </a:lnTo>
                <a:lnTo>
                  <a:pt x="268" y="632"/>
                </a:lnTo>
                <a:lnTo>
                  <a:pt x="268" y="632"/>
                </a:lnTo>
                <a:lnTo>
                  <a:pt x="268" y="632"/>
                </a:lnTo>
                <a:lnTo>
                  <a:pt x="268" y="632"/>
                </a:lnTo>
                <a:lnTo>
                  <a:pt x="267" y="632"/>
                </a:lnTo>
                <a:lnTo>
                  <a:pt x="267" y="631"/>
                </a:lnTo>
                <a:lnTo>
                  <a:pt x="267" y="631"/>
                </a:lnTo>
                <a:lnTo>
                  <a:pt x="267" y="630"/>
                </a:lnTo>
                <a:lnTo>
                  <a:pt x="267" y="630"/>
                </a:lnTo>
                <a:lnTo>
                  <a:pt x="267" y="630"/>
                </a:lnTo>
                <a:lnTo>
                  <a:pt x="267" y="630"/>
                </a:lnTo>
                <a:lnTo>
                  <a:pt x="267" y="629"/>
                </a:lnTo>
                <a:lnTo>
                  <a:pt x="267" y="629"/>
                </a:lnTo>
                <a:lnTo>
                  <a:pt x="267" y="629"/>
                </a:lnTo>
                <a:lnTo>
                  <a:pt x="266" y="628"/>
                </a:lnTo>
                <a:lnTo>
                  <a:pt x="266" y="628"/>
                </a:lnTo>
                <a:lnTo>
                  <a:pt x="265" y="628"/>
                </a:lnTo>
                <a:lnTo>
                  <a:pt x="265" y="628"/>
                </a:lnTo>
                <a:lnTo>
                  <a:pt x="265" y="628"/>
                </a:lnTo>
                <a:lnTo>
                  <a:pt x="264" y="628"/>
                </a:lnTo>
                <a:lnTo>
                  <a:pt x="264" y="628"/>
                </a:lnTo>
                <a:lnTo>
                  <a:pt x="264" y="628"/>
                </a:lnTo>
                <a:lnTo>
                  <a:pt x="263" y="628"/>
                </a:lnTo>
                <a:lnTo>
                  <a:pt x="263" y="628"/>
                </a:lnTo>
                <a:lnTo>
                  <a:pt x="262" y="628"/>
                </a:lnTo>
                <a:lnTo>
                  <a:pt x="262" y="628"/>
                </a:lnTo>
                <a:lnTo>
                  <a:pt x="262" y="627"/>
                </a:lnTo>
                <a:lnTo>
                  <a:pt x="261" y="627"/>
                </a:lnTo>
                <a:lnTo>
                  <a:pt x="261" y="626"/>
                </a:lnTo>
                <a:lnTo>
                  <a:pt x="262" y="626"/>
                </a:lnTo>
                <a:lnTo>
                  <a:pt x="262" y="625"/>
                </a:lnTo>
                <a:lnTo>
                  <a:pt x="262" y="625"/>
                </a:lnTo>
                <a:lnTo>
                  <a:pt x="262" y="624"/>
                </a:lnTo>
                <a:lnTo>
                  <a:pt x="261" y="625"/>
                </a:lnTo>
                <a:lnTo>
                  <a:pt x="261" y="625"/>
                </a:lnTo>
                <a:lnTo>
                  <a:pt x="261" y="626"/>
                </a:lnTo>
                <a:lnTo>
                  <a:pt x="260" y="625"/>
                </a:lnTo>
                <a:lnTo>
                  <a:pt x="260" y="625"/>
                </a:lnTo>
                <a:lnTo>
                  <a:pt x="260" y="625"/>
                </a:lnTo>
                <a:lnTo>
                  <a:pt x="259" y="625"/>
                </a:lnTo>
                <a:lnTo>
                  <a:pt x="259" y="625"/>
                </a:lnTo>
                <a:lnTo>
                  <a:pt x="259" y="624"/>
                </a:lnTo>
                <a:lnTo>
                  <a:pt x="258" y="624"/>
                </a:lnTo>
                <a:lnTo>
                  <a:pt x="258" y="624"/>
                </a:lnTo>
                <a:lnTo>
                  <a:pt x="258" y="624"/>
                </a:lnTo>
                <a:lnTo>
                  <a:pt x="258" y="623"/>
                </a:lnTo>
                <a:lnTo>
                  <a:pt x="259" y="623"/>
                </a:lnTo>
                <a:lnTo>
                  <a:pt x="259" y="623"/>
                </a:lnTo>
                <a:lnTo>
                  <a:pt x="259" y="622"/>
                </a:lnTo>
                <a:lnTo>
                  <a:pt x="259" y="622"/>
                </a:lnTo>
                <a:lnTo>
                  <a:pt x="259" y="621"/>
                </a:lnTo>
                <a:lnTo>
                  <a:pt x="259" y="621"/>
                </a:lnTo>
                <a:lnTo>
                  <a:pt x="259" y="621"/>
                </a:lnTo>
                <a:lnTo>
                  <a:pt x="259" y="620"/>
                </a:lnTo>
                <a:lnTo>
                  <a:pt x="258" y="620"/>
                </a:lnTo>
                <a:lnTo>
                  <a:pt x="258" y="620"/>
                </a:lnTo>
                <a:lnTo>
                  <a:pt x="257" y="620"/>
                </a:lnTo>
                <a:lnTo>
                  <a:pt x="257" y="620"/>
                </a:lnTo>
                <a:lnTo>
                  <a:pt x="257" y="620"/>
                </a:lnTo>
                <a:lnTo>
                  <a:pt x="256" y="620"/>
                </a:lnTo>
                <a:lnTo>
                  <a:pt x="256" y="620"/>
                </a:lnTo>
                <a:lnTo>
                  <a:pt x="256" y="620"/>
                </a:lnTo>
                <a:lnTo>
                  <a:pt x="255" y="620"/>
                </a:lnTo>
                <a:lnTo>
                  <a:pt x="255" y="620"/>
                </a:lnTo>
                <a:lnTo>
                  <a:pt x="254" y="620"/>
                </a:lnTo>
                <a:lnTo>
                  <a:pt x="254" y="620"/>
                </a:lnTo>
                <a:lnTo>
                  <a:pt x="253" y="620"/>
                </a:lnTo>
                <a:lnTo>
                  <a:pt x="253" y="621"/>
                </a:lnTo>
                <a:lnTo>
                  <a:pt x="253" y="620"/>
                </a:lnTo>
                <a:lnTo>
                  <a:pt x="253" y="620"/>
                </a:lnTo>
                <a:lnTo>
                  <a:pt x="253" y="620"/>
                </a:lnTo>
                <a:lnTo>
                  <a:pt x="252" y="619"/>
                </a:lnTo>
                <a:lnTo>
                  <a:pt x="252" y="619"/>
                </a:lnTo>
                <a:lnTo>
                  <a:pt x="251" y="620"/>
                </a:lnTo>
                <a:lnTo>
                  <a:pt x="251" y="619"/>
                </a:lnTo>
                <a:lnTo>
                  <a:pt x="251" y="619"/>
                </a:lnTo>
                <a:lnTo>
                  <a:pt x="250" y="619"/>
                </a:lnTo>
                <a:lnTo>
                  <a:pt x="249" y="619"/>
                </a:lnTo>
                <a:lnTo>
                  <a:pt x="249" y="618"/>
                </a:lnTo>
                <a:lnTo>
                  <a:pt x="249" y="618"/>
                </a:lnTo>
                <a:lnTo>
                  <a:pt x="248" y="618"/>
                </a:lnTo>
                <a:lnTo>
                  <a:pt x="248" y="617"/>
                </a:lnTo>
                <a:lnTo>
                  <a:pt x="248" y="617"/>
                </a:lnTo>
                <a:lnTo>
                  <a:pt x="248" y="617"/>
                </a:lnTo>
                <a:lnTo>
                  <a:pt x="248" y="616"/>
                </a:lnTo>
                <a:lnTo>
                  <a:pt x="247" y="616"/>
                </a:lnTo>
                <a:lnTo>
                  <a:pt x="247" y="616"/>
                </a:lnTo>
                <a:lnTo>
                  <a:pt x="246" y="616"/>
                </a:lnTo>
                <a:lnTo>
                  <a:pt x="246" y="615"/>
                </a:lnTo>
                <a:lnTo>
                  <a:pt x="246" y="615"/>
                </a:lnTo>
                <a:lnTo>
                  <a:pt x="246" y="614"/>
                </a:lnTo>
                <a:lnTo>
                  <a:pt x="245" y="614"/>
                </a:lnTo>
                <a:lnTo>
                  <a:pt x="244" y="614"/>
                </a:lnTo>
                <a:lnTo>
                  <a:pt x="244" y="613"/>
                </a:lnTo>
                <a:lnTo>
                  <a:pt x="244" y="613"/>
                </a:lnTo>
                <a:lnTo>
                  <a:pt x="244" y="613"/>
                </a:lnTo>
                <a:lnTo>
                  <a:pt x="244" y="613"/>
                </a:lnTo>
                <a:lnTo>
                  <a:pt x="244" y="612"/>
                </a:lnTo>
                <a:lnTo>
                  <a:pt x="243" y="612"/>
                </a:lnTo>
                <a:lnTo>
                  <a:pt x="243" y="612"/>
                </a:lnTo>
                <a:lnTo>
                  <a:pt x="243" y="612"/>
                </a:lnTo>
                <a:lnTo>
                  <a:pt x="244" y="611"/>
                </a:lnTo>
                <a:lnTo>
                  <a:pt x="243" y="611"/>
                </a:lnTo>
                <a:lnTo>
                  <a:pt x="242" y="611"/>
                </a:lnTo>
                <a:lnTo>
                  <a:pt x="242" y="610"/>
                </a:lnTo>
                <a:lnTo>
                  <a:pt x="241" y="610"/>
                </a:lnTo>
                <a:lnTo>
                  <a:pt x="241" y="610"/>
                </a:lnTo>
                <a:lnTo>
                  <a:pt x="240" y="610"/>
                </a:lnTo>
                <a:lnTo>
                  <a:pt x="240" y="610"/>
                </a:lnTo>
                <a:lnTo>
                  <a:pt x="240" y="609"/>
                </a:lnTo>
                <a:lnTo>
                  <a:pt x="240" y="609"/>
                </a:lnTo>
                <a:lnTo>
                  <a:pt x="240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8" y="608"/>
                </a:lnTo>
                <a:lnTo>
                  <a:pt x="237" y="608"/>
                </a:lnTo>
                <a:lnTo>
                  <a:pt x="237" y="607"/>
                </a:lnTo>
                <a:lnTo>
                  <a:pt x="237" y="607"/>
                </a:lnTo>
                <a:lnTo>
                  <a:pt x="237" y="607"/>
                </a:lnTo>
                <a:lnTo>
                  <a:pt x="238" y="607"/>
                </a:lnTo>
                <a:lnTo>
                  <a:pt x="238" y="606"/>
                </a:lnTo>
                <a:lnTo>
                  <a:pt x="239" y="606"/>
                </a:lnTo>
                <a:lnTo>
                  <a:pt x="238" y="605"/>
                </a:lnTo>
                <a:lnTo>
                  <a:pt x="238" y="604"/>
                </a:lnTo>
                <a:lnTo>
                  <a:pt x="237" y="604"/>
                </a:lnTo>
                <a:lnTo>
                  <a:pt x="236" y="604"/>
                </a:lnTo>
                <a:lnTo>
                  <a:pt x="236" y="604"/>
                </a:lnTo>
                <a:lnTo>
                  <a:pt x="236" y="604"/>
                </a:lnTo>
                <a:lnTo>
                  <a:pt x="235" y="604"/>
                </a:lnTo>
                <a:lnTo>
                  <a:pt x="235" y="604"/>
                </a:lnTo>
                <a:lnTo>
                  <a:pt x="235" y="604"/>
                </a:lnTo>
                <a:lnTo>
                  <a:pt x="235" y="604"/>
                </a:lnTo>
                <a:lnTo>
                  <a:pt x="234" y="604"/>
                </a:lnTo>
                <a:lnTo>
                  <a:pt x="234" y="604"/>
                </a:lnTo>
                <a:lnTo>
                  <a:pt x="233" y="604"/>
                </a:lnTo>
                <a:lnTo>
                  <a:pt x="233" y="604"/>
                </a:lnTo>
                <a:lnTo>
                  <a:pt x="232" y="604"/>
                </a:lnTo>
                <a:lnTo>
                  <a:pt x="232" y="603"/>
                </a:lnTo>
                <a:lnTo>
                  <a:pt x="232" y="603"/>
                </a:lnTo>
                <a:lnTo>
                  <a:pt x="233" y="603"/>
                </a:lnTo>
                <a:lnTo>
                  <a:pt x="234" y="602"/>
                </a:lnTo>
                <a:lnTo>
                  <a:pt x="234" y="602"/>
                </a:lnTo>
                <a:lnTo>
                  <a:pt x="234" y="601"/>
                </a:lnTo>
                <a:lnTo>
                  <a:pt x="234" y="601"/>
                </a:lnTo>
                <a:lnTo>
                  <a:pt x="233" y="601"/>
                </a:lnTo>
                <a:lnTo>
                  <a:pt x="233" y="600"/>
                </a:lnTo>
                <a:lnTo>
                  <a:pt x="233" y="600"/>
                </a:lnTo>
                <a:lnTo>
                  <a:pt x="232" y="600"/>
                </a:lnTo>
                <a:lnTo>
                  <a:pt x="232" y="599"/>
                </a:lnTo>
                <a:lnTo>
                  <a:pt x="232" y="599"/>
                </a:lnTo>
                <a:lnTo>
                  <a:pt x="231" y="599"/>
                </a:lnTo>
                <a:lnTo>
                  <a:pt x="231" y="598"/>
                </a:lnTo>
                <a:lnTo>
                  <a:pt x="231" y="598"/>
                </a:lnTo>
                <a:lnTo>
                  <a:pt x="230" y="598"/>
                </a:lnTo>
                <a:lnTo>
                  <a:pt x="230" y="597"/>
                </a:lnTo>
                <a:lnTo>
                  <a:pt x="230" y="597"/>
                </a:lnTo>
                <a:lnTo>
                  <a:pt x="230" y="596"/>
                </a:lnTo>
                <a:lnTo>
                  <a:pt x="230" y="596"/>
                </a:lnTo>
                <a:lnTo>
                  <a:pt x="229" y="595"/>
                </a:lnTo>
                <a:lnTo>
                  <a:pt x="229" y="595"/>
                </a:lnTo>
                <a:lnTo>
                  <a:pt x="228" y="595"/>
                </a:lnTo>
                <a:lnTo>
                  <a:pt x="228" y="595"/>
                </a:lnTo>
                <a:lnTo>
                  <a:pt x="227" y="596"/>
                </a:lnTo>
                <a:lnTo>
                  <a:pt x="227" y="596"/>
                </a:lnTo>
                <a:lnTo>
                  <a:pt x="226" y="596"/>
                </a:lnTo>
                <a:lnTo>
                  <a:pt x="226" y="596"/>
                </a:lnTo>
                <a:lnTo>
                  <a:pt x="225" y="596"/>
                </a:lnTo>
                <a:lnTo>
                  <a:pt x="224" y="596"/>
                </a:lnTo>
                <a:lnTo>
                  <a:pt x="224" y="596"/>
                </a:lnTo>
                <a:lnTo>
                  <a:pt x="224" y="596"/>
                </a:lnTo>
                <a:lnTo>
                  <a:pt x="224" y="596"/>
                </a:lnTo>
                <a:lnTo>
                  <a:pt x="223" y="596"/>
                </a:lnTo>
                <a:lnTo>
                  <a:pt x="223" y="596"/>
                </a:lnTo>
                <a:lnTo>
                  <a:pt x="223" y="596"/>
                </a:lnTo>
                <a:lnTo>
                  <a:pt x="223" y="595"/>
                </a:lnTo>
                <a:lnTo>
                  <a:pt x="223" y="595"/>
                </a:lnTo>
                <a:lnTo>
                  <a:pt x="223" y="595"/>
                </a:lnTo>
                <a:lnTo>
                  <a:pt x="222" y="595"/>
                </a:lnTo>
                <a:lnTo>
                  <a:pt x="222" y="595"/>
                </a:lnTo>
                <a:lnTo>
                  <a:pt x="222" y="594"/>
                </a:lnTo>
                <a:lnTo>
                  <a:pt x="222" y="594"/>
                </a:lnTo>
                <a:lnTo>
                  <a:pt x="221" y="594"/>
                </a:lnTo>
                <a:lnTo>
                  <a:pt x="221" y="594"/>
                </a:lnTo>
                <a:lnTo>
                  <a:pt x="220" y="594"/>
                </a:lnTo>
                <a:lnTo>
                  <a:pt x="220" y="594"/>
                </a:lnTo>
                <a:lnTo>
                  <a:pt x="220" y="595"/>
                </a:lnTo>
                <a:lnTo>
                  <a:pt x="219" y="595"/>
                </a:lnTo>
                <a:lnTo>
                  <a:pt x="219" y="595"/>
                </a:lnTo>
                <a:lnTo>
                  <a:pt x="219" y="595"/>
                </a:lnTo>
                <a:lnTo>
                  <a:pt x="219" y="595"/>
                </a:lnTo>
                <a:lnTo>
                  <a:pt x="219" y="595"/>
                </a:lnTo>
                <a:lnTo>
                  <a:pt x="219" y="594"/>
                </a:lnTo>
                <a:lnTo>
                  <a:pt x="218" y="594"/>
                </a:lnTo>
                <a:lnTo>
                  <a:pt x="218" y="594"/>
                </a:lnTo>
                <a:lnTo>
                  <a:pt x="217" y="594"/>
                </a:lnTo>
                <a:lnTo>
                  <a:pt x="217" y="594"/>
                </a:lnTo>
                <a:lnTo>
                  <a:pt x="217" y="593"/>
                </a:lnTo>
                <a:lnTo>
                  <a:pt x="216" y="593"/>
                </a:lnTo>
                <a:lnTo>
                  <a:pt x="215" y="593"/>
                </a:lnTo>
                <a:lnTo>
                  <a:pt x="215" y="592"/>
                </a:lnTo>
                <a:lnTo>
                  <a:pt x="215" y="592"/>
                </a:lnTo>
                <a:lnTo>
                  <a:pt x="214" y="592"/>
                </a:lnTo>
                <a:lnTo>
                  <a:pt x="214" y="592"/>
                </a:lnTo>
                <a:lnTo>
                  <a:pt x="214" y="591"/>
                </a:lnTo>
                <a:lnTo>
                  <a:pt x="214" y="591"/>
                </a:lnTo>
                <a:lnTo>
                  <a:pt x="214" y="591"/>
                </a:lnTo>
                <a:lnTo>
                  <a:pt x="214" y="591"/>
                </a:lnTo>
                <a:lnTo>
                  <a:pt x="214" y="591"/>
                </a:lnTo>
                <a:lnTo>
                  <a:pt x="213" y="591"/>
                </a:lnTo>
                <a:lnTo>
                  <a:pt x="213" y="591"/>
                </a:lnTo>
                <a:lnTo>
                  <a:pt x="212" y="591"/>
                </a:lnTo>
                <a:lnTo>
                  <a:pt x="212" y="591"/>
                </a:lnTo>
                <a:lnTo>
                  <a:pt x="212" y="591"/>
                </a:lnTo>
                <a:lnTo>
                  <a:pt x="211" y="591"/>
                </a:lnTo>
                <a:lnTo>
                  <a:pt x="211" y="591"/>
                </a:lnTo>
                <a:lnTo>
                  <a:pt x="211" y="590"/>
                </a:lnTo>
                <a:lnTo>
                  <a:pt x="210" y="590"/>
                </a:lnTo>
                <a:lnTo>
                  <a:pt x="210" y="589"/>
                </a:lnTo>
                <a:lnTo>
                  <a:pt x="210" y="589"/>
                </a:lnTo>
                <a:lnTo>
                  <a:pt x="209" y="588"/>
                </a:lnTo>
                <a:lnTo>
                  <a:pt x="209" y="588"/>
                </a:lnTo>
                <a:lnTo>
                  <a:pt x="208" y="588"/>
                </a:lnTo>
                <a:lnTo>
                  <a:pt x="208" y="588"/>
                </a:lnTo>
                <a:lnTo>
                  <a:pt x="208" y="587"/>
                </a:lnTo>
                <a:lnTo>
                  <a:pt x="207" y="587"/>
                </a:lnTo>
                <a:lnTo>
                  <a:pt x="207" y="587"/>
                </a:lnTo>
                <a:lnTo>
                  <a:pt x="207" y="587"/>
                </a:lnTo>
                <a:lnTo>
                  <a:pt x="207" y="587"/>
                </a:lnTo>
                <a:lnTo>
                  <a:pt x="206" y="586"/>
                </a:lnTo>
                <a:lnTo>
                  <a:pt x="206" y="586"/>
                </a:lnTo>
                <a:lnTo>
                  <a:pt x="206" y="585"/>
                </a:lnTo>
                <a:lnTo>
                  <a:pt x="206" y="585"/>
                </a:lnTo>
                <a:lnTo>
                  <a:pt x="206" y="584"/>
                </a:lnTo>
                <a:lnTo>
                  <a:pt x="206" y="584"/>
                </a:lnTo>
                <a:lnTo>
                  <a:pt x="206" y="583"/>
                </a:lnTo>
                <a:lnTo>
                  <a:pt x="205" y="583"/>
                </a:lnTo>
                <a:lnTo>
                  <a:pt x="205" y="582"/>
                </a:lnTo>
                <a:lnTo>
                  <a:pt x="205" y="582"/>
                </a:lnTo>
                <a:lnTo>
                  <a:pt x="205" y="582"/>
                </a:lnTo>
                <a:lnTo>
                  <a:pt x="204" y="582"/>
                </a:lnTo>
                <a:lnTo>
                  <a:pt x="204" y="581"/>
                </a:lnTo>
                <a:lnTo>
                  <a:pt x="203" y="581"/>
                </a:lnTo>
                <a:lnTo>
                  <a:pt x="203" y="581"/>
                </a:lnTo>
                <a:lnTo>
                  <a:pt x="203" y="580"/>
                </a:lnTo>
                <a:lnTo>
                  <a:pt x="203" y="580"/>
                </a:lnTo>
                <a:lnTo>
                  <a:pt x="203" y="579"/>
                </a:lnTo>
                <a:lnTo>
                  <a:pt x="202" y="579"/>
                </a:lnTo>
                <a:lnTo>
                  <a:pt x="202" y="578"/>
                </a:lnTo>
                <a:lnTo>
                  <a:pt x="202" y="578"/>
                </a:lnTo>
                <a:lnTo>
                  <a:pt x="202" y="578"/>
                </a:lnTo>
                <a:lnTo>
                  <a:pt x="202" y="578"/>
                </a:lnTo>
                <a:lnTo>
                  <a:pt x="201" y="578"/>
                </a:lnTo>
                <a:lnTo>
                  <a:pt x="201" y="577"/>
                </a:lnTo>
                <a:lnTo>
                  <a:pt x="200" y="577"/>
                </a:lnTo>
                <a:lnTo>
                  <a:pt x="200" y="577"/>
                </a:lnTo>
                <a:lnTo>
                  <a:pt x="200" y="576"/>
                </a:lnTo>
                <a:lnTo>
                  <a:pt x="199" y="576"/>
                </a:lnTo>
                <a:lnTo>
                  <a:pt x="199" y="576"/>
                </a:lnTo>
                <a:lnTo>
                  <a:pt x="199" y="576"/>
                </a:lnTo>
                <a:lnTo>
                  <a:pt x="198" y="576"/>
                </a:lnTo>
                <a:lnTo>
                  <a:pt x="198" y="575"/>
                </a:lnTo>
                <a:lnTo>
                  <a:pt x="198" y="575"/>
                </a:lnTo>
                <a:lnTo>
                  <a:pt x="198" y="575"/>
                </a:lnTo>
                <a:lnTo>
                  <a:pt x="198" y="574"/>
                </a:lnTo>
                <a:lnTo>
                  <a:pt x="198" y="574"/>
                </a:lnTo>
                <a:lnTo>
                  <a:pt x="198" y="574"/>
                </a:lnTo>
                <a:lnTo>
                  <a:pt x="197" y="574"/>
                </a:lnTo>
                <a:lnTo>
                  <a:pt x="197" y="573"/>
                </a:lnTo>
                <a:lnTo>
                  <a:pt x="197" y="573"/>
                </a:lnTo>
                <a:lnTo>
                  <a:pt x="197" y="573"/>
                </a:lnTo>
                <a:lnTo>
                  <a:pt x="197" y="572"/>
                </a:lnTo>
                <a:lnTo>
                  <a:pt x="196" y="572"/>
                </a:lnTo>
                <a:lnTo>
                  <a:pt x="196" y="571"/>
                </a:lnTo>
                <a:lnTo>
                  <a:pt x="196" y="571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69"/>
                </a:lnTo>
                <a:lnTo>
                  <a:pt x="195" y="569"/>
                </a:lnTo>
                <a:lnTo>
                  <a:pt x="195" y="568"/>
                </a:lnTo>
                <a:lnTo>
                  <a:pt x="195" y="568"/>
                </a:lnTo>
                <a:lnTo>
                  <a:pt x="194" y="568"/>
                </a:lnTo>
                <a:lnTo>
                  <a:pt x="194" y="567"/>
                </a:lnTo>
                <a:lnTo>
                  <a:pt x="194" y="567"/>
                </a:lnTo>
                <a:lnTo>
                  <a:pt x="194" y="567"/>
                </a:lnTo>
                <a:lnTo>
                  <a:pt x="194" y="566"/>
                </a:lnTo>
                <a:lnTo>
                  <a:pt x="193" y="566"/>
                </a:lnTo>
                <a:lnTo>
                  <a:pt x="193" y="566"/>
                </a:lnTo>
                <a:lnTo>
                  <a:pt x="192" y="566"/>
                </a:lnTo>
                <a:lnTo>
                  <a:pt x="192" y="567"/>
                </a:lnTo>
                <a:lnTo>
                  <a:pt x="191" y="567"/>
                </a:lnTo>
                <a:lnTo>
                  <a:pt x="191" y="568"/>
                </a:lnTo>
                <a:lnTo>
                  <a:pt x="190" y="568"/>
                </a:lnTo>
                <a:lnTo>
                  <a:pt x="190" y="568"/>
                </a:lnTo>
                <a:lnTo>
                  <a:pt x="190" y="568"/>
                </a:lnTo>
                <a:lnTo>
                  <a:pt x="189" y="568"/>
                </a:lnTo>
                <a:lnTo>
                  <a:pt x="189" y="568"/>
                </a:lnTo>
                <a:lnTo>
                  <a:pt x="188" y="569"/>
                </a:lnTo>
                <a:lnTo>
                  <a:pt x="188" y="569"/>
                </a:lnTo>
                <a:lnTo>
                  <a:pt x="188" y="570"/>
                </a:lnTo>
                <a:lnTo>
                  <a:pt x="188" y="570"/>
                </a:lnTo>
                <a:lnTo>
                  <a:pt x="188" y="571"/>
                </a:lnTo>
                <a:lnTo>
                  <a:pt x="188" y="571"/>
                </a:lnTo>
                <a:lnTo>
                  <a:pt x="188" y="572"/>
                </a:lnTo>
                <a:lnTo>
                  <a:pt x="187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5" y="572"/>
                </a:lnTo>
                <a:lnTo>
                  <a:pt x="185" y="572"/>
                </a:lnTo>
                <a:lnTo>
                  <a:pt x="184" y="572"/>
                </a:lnTo>
                <a:lnTo>
                  <a:pt x="184" y="572"/>
                </a:lnTo>
                <a:lnTo>
                  <a:pt x="183" y="572"/>
                </a:lnTo>
                <a:lnTo>
                  <a:pt x="183" y="573"/>
                </a:lnTo>
                <a:lnTo>
                  <a:pt x="182" y="573"/>
                </a:lnTo>
                <a:lnTo>
                  <a:pt x="182" y="574"/>
                </a:lnTo>
                <a:lnTo>
                  <a:pt x="181" y="574"/>
                </a:lnTo>
                <a:lnTo>
                  <a:pt x="181" y="574"/>
                </a:lnTo>
                <a:lnTo>
                  <a:pt x="181" y="574"/>
                </a:lnTo>
                <a:lnTo>
                  <a:pt x="181" y="574"/>
                </a:lnTo>
                <a:lnTo>
                  <a:pt x="181" y="575"/>
                </a:lnTo>
                <a:lnTo>
                  <a:pt x="181" y="576"/>
                </a:lnTo>
                <a:lnTo>
                  <a:pt x="181" y="576"/>
                </a:lnTo>
                <a:lnTo>
                  <a:pt x="181" y="577"/>
                </a:lnTo>
                <a:lnTo>
                  <a:pt x="180" y="577"/>
                </a:lnTo>
                <a:lnTo>
                  <a:pt x="180" y="577"/>
                </a:lnTo>
                <a:lnTo>
                  <a:pt x="179" y="577"/>
                </a:lnTo>
                <a:lnTo>
                  <a:pt x="179" y="578"/>
                </a:lnTo>
                <a:lnTo>
                  <a:pt x="179" y="579"/>
                </a:lnTo>
                <a:lnTo>
                  <a:pt x="179" y="579"/>
                </a:lnTo>
                <a:lnTo>
                  <a:pt x="179" y="580"/>
                </a:lnTo>
                <a:lnTo>
                  <a:pt x="179" y="581"/>
                </a:lnTo>
                <a:lnTo>
                  <a:pt x="179" y="581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8" y="582"/>
                </a:lnTo>
                <a:lnTo>
                  <a:pt x="178" y="582"/>
                </a:lnTo>
                <a:lnTo>
                  <a:pt x="177" y="582"/>
                </a:lnTo>
                <a:lnTo>
                  <a:pt x="177" y="582"/>
                </a:lnTo>
                <a:lnTo>
                  <a:pt x="176" y="582"/>
                </a:lnTo>
                <a:lnTo>
                  <a:pt x="175" y="583"/>
                </a:lnTo>
                <a:lnTo>
                  <a:pt x="174" y="583"/>
                </a:lnTo>
                <a:lnTo>
                  <a:pt x="174" y="584"/>
                </a:lnTo>
                <a:lnTo>
                  <a:pt x="173" y="584"/>
                </a:lnTo>
                <a:lnTo>
                  <a:pt x="173" y="585"/>
                </a:lnTo>
                <a:lnTo>
                  <a:pt x="173" y="586"/>
                </a:lnTo>
                <a:lnTo>
                  <a:pt x="173" y="587"/>
                </a:lnTo>
                <a:lnTo>
                  <a:pt x="173" y="587"/>
                </a:lnTo>
                <a:lnTo>
                  <a:pt x="173" y="588"/>
                </a:lnTo>
                <a:lnTo>
                  <a:pt x="173" y="588"/>
                </a:lnTo>
                <a:lnTo>
                  <a:pt x="173" y="589"/>
                </a:lnTo>
                <a:lnTo>
                  <a:pt x="173" y="590"/>
                </a:lnTo>
                <a:lnTo>
                  <a:pt x="173" y="590"/>
                </a:lnTo>
                <a:lnTo>
                  <a:pt x="173" y="591"/>
                </a:lnTo>
                <a:lnTo>
                  <a:pt x="173" y="591"/>
                </a:lnTo>
                <a:lnTo>
                  <a:pt x="174" y="591"/>
                </a:lnTo>
                <a:lnTo>
                  <a:pt x="174" y="591"/>
                </a:lnTo>
                <a:lnTo>
                  <a:pt x="175" y="591"/>
                </a:lnTo>
                <a:lnTo>
                  <a:pt x="175" y="591"/>
                </a:lnTo>
                <a:lnTo>
                  <a:pt x="176" y="591"/>
                </a:lnTo>
                <a:lnTo>
                  <a:pt x="176" y="591"/>
                </a:lnTo>
                <a:lnTo>
                  <a:pt x="177" y="591"/>
                </a:lnTo>
                <a:lnTo>
                  <a:pt x="177" y="591"/>
                </a:lnTo>
                <a:lnTo>
                  <a:pt x="177" y="591"/>
                </a:lnTo>
                <a:lnTo>
                  <a:pt x="177" y="591"/>
                </a:lnTo>
                <a:lnTo>
                  <a:pt x="177" y="592"/>
                </a:lnTo>
                <a:lnTo>
                  <a:pt x="177" y="592"/>
                </a:lnTo>
                <a:lnTo>
                  <a:pt x="177" y="593"/>
                </a:lnTo>
                <a:lnTo>
                  <a:pt x="177" y="593"/>
                </a:lnTo>
                <a:lnTo>
                  <a:pt x="177" y="594"/>
                </a:lnTo>
                <a:lnTo>
                  <a:pt x="177" y="594"/>
                </a:lnTo>
                <a:lnTo>
                  <a:pt x="177" y="595"/>
                </a:lnTo>
                <a:lnTo>
                  <a:pt x="177" y="595"/>
                </a:lnTo>
                <a:lnTo>
                  <a:pt x="177" y="595"/>
                </a:lnTo>
                <a:lnTo>
                  <a:pt x="177" y="596"/>
                </a:lnTo>
                <a:lnTo>
                  <a:pt x="177" y="596"/>
                </a:lnTo>
                <a:lnTo>
                  <a:pt x="177" y="596"/>
                </a:lnTo>
                <a:lnTo>
                  <a:pt x="177" y="597"/>
                </a:lnTo>
                <a:lnTo>
                  <a:pt x="176" y="597"/>
                </a:lnTo>
                <a:lnTo>
                  <a:pt x="176" y="598"/>
                </a:lnTo>
                <a:lnTo>
                  <a:pt x="176" y="598"/>
                </a:lnTo>
                <a:lnTo>
                  <a:pt x="176" y="598"/>
                </a:lnTo>
                <a:lnTo>
                  <a:pt x="176" y="599"/>
                </a:lnTo>
                <a:lnTo>
                  <a:pt x="176" y="599"/>
                </a:lnTo>
                <a:lnTo>
                  <a:pt x="176" y="599"/>
                </a:lnTo>
                <a:lnTo>
                  <a:pt x="176" y="600"/>
                </a:lnTo>
                <a:lnTo>
                  <a:pt x="176" y="600"/>
                </a:lnTo>
                <a:lnTo>
                  <a:pt x="176" y="601"/>
                </a:lnTo>
                <a:lnTo>
                  <a:pt x="176" y="601"/>
                </a:lnTo>
                <a:lnTo>
                  <a:pt x="176" y="602"/>
                </a:lnTo>
                <a:lnTo>
                  <a:pt x="176" y="602"/>
                </a:lnTo>
                <a:lnTo>
                  <a:pt x="176" y="602"/>
                </a:lnTo>
                <a:lnTo>
                  <a:pt x="176" y="603"/>
                </a:lnTo>
                <a:lnTo>
                  <a:pt x="176" y="603"/>
                </a:lnTo>
                <a:lnTo>
                  <a:pt x="175" y="603"/>
                </a:lnTo>
                <a:lnTo>
                  <a:pt x="175" y="603"/>
                </a:lnTo>
                <a:lnTo>
                  <a:pt x="175" y="604"/>
                </a:lnTo>
                <a:lnTo>
                  <a:pt x="174" y="604"/>
                </a:lnTo>
                <a:lnTo>
                  <a:pt x="174" y="605"/>
                </a:lnTo>
                <a:lnTo>
                  <a:pt x="174" y="605"/>
                </a:lnTo>
                <a:lnTo>
                  <a:pt x="174" y="605"/>
                </a:lnTo>
                <a:lnTo>
                  <a:pt x="173" y="605"/>
                </a:lnTo>
                <a:lnTo>
                  <a:pt x="173" y="606"/>
                </a:lnTo>
                <a:lnTo>
                  <a:pt x="173" y="606"/>
                </a:lnTo>
                <a:lnTo>
                  <a:pt x="173" y="606"/>
                </a:lnTo>
                <a:lnTo>
                  <a:pt x="173" y="607"/>
                </a:lnTo>
                <a:lnTo>
                  <a:pt x="173" y="607"/>
                </a:lnTo>
                <a:lnTo>
                  <a:pt x="172" y="607"/>
                </a:lnTo>
                <a:lnTo>
                  <a:pt x="172" y="608"/>
                </a:lnTo>
                <a:lnTo>
                  <a:pt x="172" y="608"/>
                </a:lnTo>
                <a:lnTo>
                  <a:pt x="172" y="608"/>
                </a:lnTo>
                <a:lnTo>
                  <a:pt x="172" y="609"/>
                </a:lnTo>
                <a:lnTo>
                  <a:pt x="172" y="609"/>
                </a:lnTo>
                <a:lnTo>
                  <a:pt x="172" y="610"/>
                </a:lnTo>
                <a:lnTo>
                  <a:pt x="172" y="610"/>
                </a:lnTo>
                <a:lnTo>
                  <a:pt x="172" y="611"/>
                </a:lnTo>
                <a:lnTo>
                  <a:pt x="172" y="611"/>
                </a:lnTo>
                <a:lnTo>
                  <a:pt x="172" y="612"/>
                </a:lnTo>
                <a:lnTo>
                  <a:pt x="172" y="612"/>
                </a:lnTo>
                <a:lnTo>
                  <a:pt x="171" y="612"/>
                </a:lnTo>
                <a:lnTo>
                  <a:pt x="171" y="612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4"/>
                </a:lnTo>
                <a:lnTo>
                  <a:pt x="170" y="614"/>
                </a:lnTo>
                <a:lnTo>
                  <a:pt x="170" y="614"/>
                </a:lnTo>
                <a:lnTo>
                  <a:pt x="169" y="614"/>
                </a:lnTo>
                <a:lnTo>
                  <a:pt x="169" y="614"/>
                </a:lnTo>
                <a:lnTo>
                  <a:pt x="169" y="614"/>
                </a:lnTo>
                <a:lnTo>
                  <a:pt x="169" y="615"/>
                </a:lnTo>
                <a:lnTo>
                  <a:pt x="169" y="615"/>
                </a:lnTo>
                <a:lnTo>
                  <a:pt x="169" y="615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7"/>
                </a:lnTo>
                <a:lnTo>
                  <a:pt x="169" y="617"/>
                </a:lnTo>
                <a:lnTo>
                  <a:pt x="169" y="617"/>
                </a:lnTo>
                <a:lnTo>
                  <a:pt x="169" y="618"/>
                </a:lnTo>
                <a:lnTo>
                  <a:pt x="169" y="618"/>
                </a:lnTo>
                <a:lnTo>
                  <a:pt x="169" y="619"/>
                </a:lnTo>
                <a:lnTo>
                  <a:pt x="169" y="619"/>
                </a:lnTo>
                <a:lnTo>
                  <a:pt x="169" y="619"/>
                </a:lnTo>
                <a:lnTo>
                  <a:pt x="170" y="620"/>
                </a:lnTo>
                <a:lnTo>
                  <a:pt x="170" y="620"/>
                </a:lnTo>
                <a:lnTo>
                  <a:pt x="170" y="620"/>
                </a:lnTo>
                <a:lnTo>
                  <a:pt x="171" y="620"/>
                </a:lnTo>
                <a:lnTo>
                  <a:pt x="171" y="621"/>
                </a:lnTo>
                <a:lnTo>
                  <a:pt x="171" y="621"/>
                </a:lnTo>
                <a:lnTo>
                  <a:pt x="172" y="621"/>
                </a:lnTo>
                <a:lnTo>
                  <a:pt x="172" y="622"/>
                </a:lnTo>
                <a:lnTo>
                  <a:pt x="172" y="622"/>
                </a:lnTo>
                <a:lnTo>
                  <a:pt x="172" y="623"/>
                </a:lnTo>
                <a:lnTo>
                  <a:pt x="173" y="623"/>
                </a:lnTo>
                <a:lnTo>
                  <a:pt x="173" y="623"/>
                </a:lnTo>
                <a:lnTo>
                  <a:pt x="173" y="624"/>
                </a:lnTo>
                <a:lnTo>
                  <a:pt x="173" y="624"/>
                </a:lnTo>
                <a:lnTo>
                  <a:pt x="173" y="624"/>
                </a:lnTo>
                <a:lnTo>
                  <a:pt x="174" y="625"/>
                </a:lnTo>
                <a:lnTo>
                  <a:pt x="174" y="625"/>
                </a:lnTo>
                <a:lnTo>
                  <a:pt x="174" y="626"/>
                </a:lnTo>
                <a:lnTo>
                  <a:pt x="174" y="626"/>
                </a:lnTo>
                <a:lnTo>
                  <a:pt x="175" y="627"/>
                </a:lnTo>
                <a:lnTo>
                  <a:pt x="175" y="627"/>
                </a:lnTo>
                <a:lnTo>
                  <a:pt x="175" y="628"/>
                </a:lnTo>
                <a:lnTo>
                  <a:pt x="175" y="628"/>
                </a:lnTo>
                <a:lnTo>
                  <a:pt x="175" y="628"/>
                </a:lnTo>
                <a:lnTo>
                  <a:pt x="175" y="629"/>
                </a:lnTo>
                <a:lnTo>
                  <a:pt x="175" y="629"/>
                </a:lnTo>
                <a:lnTo>
                  <a:pt x="175" y="629"/>
                </a:lnTo>
                <a:lnTo>
                  <a:pt x="175" y="630"/>
                </a:lnTo>
                <a:lnTo>
                  <a:pt x="176" y="630"/>
                </a:lnTo>
                <a:lnTo>
                  <a:pt x="176" y="630"/>
                </a:lnTo>
                <a:lnTo>
                  <a:pt x="176" y="630"/>
                </a:lnTo>
                <a:lnTo>
                  <a:pt x="176" y="631"/>
                </a:lnTo>
                <a:lnTo>
                  <a:pt x="177" y="632"/>
                </a:lnTo>
                <a:lnTo>
                  <a:pt x="177" y="632"/>
                </a:lnTo>
                <a:lnTo>
                  <a:pt x="177" y="632"/>
                </a:lnTo>
                <a:lnTo>
                  <a:pt x="177" y="632"/>
                </a:lnTo>
                <a:lnTo>
                  <a:pt x="177" y="632"/>
                </a:lnTo>
                <a:lnTo>
                  <a:pt x="177" y="633"/>
                </a:lnTo>
                <a:lnTo>
                  <a:pt x="177" y="633"/>
                </a:lnTo>
                <a:lnTo>
                  <a:pt x="177" y="634"/>
                </a:lnTo>
                <a:lnTo>
                  <a:pt x="178" y="634"/>
                </a:lnTo>
                <a:lnTo>
                  <a:pt x="178" y="634"/>
                </a:lnTo>
                <a:lnTo>
                  <a:pt x="178" y="634"/>
                </a:lnTo>
                <a:lnTo>
                  <a:pt x="178" y="635"/>
                </a:lnTo>
                <a:lnTo>
                  <a:pt x="178" y="635"/>
                </a:lnTo>
                <a:lnTo>
                  <a:pt x="179" y="636"/>
                </a:lnTo>
                <a:lnTo>
                  <a:pt x="179" y="636"/>
                </a:lnTo>
                <a:lnTo>
                  <a:pt x="179" y="636"/>
                </a:lnTo>
                <a:lnTo>
                  <a:pt x="180" y="636"/>
                </a:lnTo>
                <a:lnTo>
                  <a:pt x="180" y="637"/>
                </a:lnTo>
                <a:lnTo>
                  <a:pt x="180" y="637"/>
                </a:lnTo>
                <a:lnTo>
                  <a:pt x="181" y="638"/>
                </a:lnTo>
                <a:lnTo>
                  <a:pt x="180" y="638"/>
                </a:lnTo>
                <a:lnTo>
                  <a:pt x="180" y="639"/>
                </a:lnTo>
                <a:lnTo>
                  <a:pt x="180" y="639"/>
                </a:lnTo>
                <a:lnTo>
                  <a:pt x="180" y="640"/>
                </a:lnTo>
                <a:lnTo>
                  <a:pt x="181" y="640"/>
                </a:lnTo>
                <a:lnTo>
                  <a:pt x="181" y="641"/>
                </a:lnTo>
                <a:lnTo>
                  <a:pt x="181" y="641"/>
                </a:lnTo>
                <a:lnTo>
                  <a:pt x="181" y="641"/>
                </a:lnTo>
                <a:lnTo>
                  <a:pt x="181" y="641"/>
                </a:lnTo>
                <a:lnTo>
                  <a:pt x="181" y="641"/>
                </a:lnTo>
                <a:lnTo>
                  <a:pt x="181" y="641"/>
                </a:lnTo>
                <a:lnTo>
                  <a:pt x="181" y="641"/>
                </a:lnTo>
                <a:lnTo>
                  <a:pt x="181" y="642"/>
                </a:lnTo>
                <a:lnTo>
                  <a:pt x="181" y="642"/>
                </a:lnTo>
                <a:lnTo>
                  <a:pt x="182" y="642"/>
                </a:lnTo>
                <a:lnTo>
                  <a:pt x="182" y="643"/>
                </a:lnTo>
                <a:lnTo>
                  <a:pt x="182" y="643"/>
                </a:lnTo>
                <a:lnTo>
                  <a:pt x="182" y="644"/>
                </a:lnTo>
                <a:lnTo>
                  <a:pt x="182" y="644"/>
                </a:lnTo>
                <a:lnTo>
                  <a:pt x="182" y="644"/>
                </a:lnTo>
                <a:lnTo>
                  <a:pt x="182" y="645"/>
                </a:lnTo>
                <a:lnTo>
                  <a:pt x="182" y="645"/>
                </a:lnTo>
                <a:lnTo>
                  <a:pt x="182" y="645"/>
                </a:lnTo>
                <a:lnTo>
                  <a:pt x="183" y="645"/>
                </a:lnTo>
                <a:lnTo>
                  <a:pt x="183" y="646"/>
                </a:lnTo>
                <a:lnTo>
                  <a:pt x="183" y="646"/>
                </a:lnTo>
                <a:lnTo>
                  <a:pt x="183" y="647"/>
                </a:lnTo>
                <a:lnTo>
                  <a:pt x="183" y="647"/>
                </a:lnTo>
                <a:lnTo>
                  <a:pt x="183" y="647"/>
                </a:lnTo>
                <a:lnTo>
                  <a:pt x="184" y="648"/>
                </a:lnTo>
                <a:lnTo>
                  <a:pt x="184" y="649"/>
                </a:lnTo>
                <a:lnTo>
                  <a:pt x="184" y="649"/>
                </a:lnTo>
                <a:lnTo>
                  <a:pt x="184" y="649"/>
                </a:lnTo>
                <a:lnTo>
                  <a:pt x="184" y="650"/>
                </a:lnTo>
                <a:lnTo>
                  <a:pt x="184" y="650"/>
                </a:lnTo>
                <a:lnTo>
                  <a:pt x="184" y="651"/>
                </a:lnTo>
                <a:lnTo>
                  <a:pt x="184" y="651"/>
                </a:lnTo>
                <a:lnTo>
                  <a:pt x="184" y="651"/>
                </a:lnTo>
                <a:lnTo>
                  <a:pt x="184" y="652"/>
                </a:lnTo>
                <a:lnTo>
                  <a:pt x="184" y="652"/>
                </a:lnTo>
                <a:lnTo>
                  <a:pt x="184" y="653"/>
                </a:lnTo>
                <a:lnTo>
                  <a:pt x="184" y="653"/>
                </a:lnTo>
                <a:lnTo>
                  <a:pt x="184" y="653"/>
                </a:lnTo>
                <a:lnTo>
                  <a:pt x="184" y="653"/>
                </a:lnTo>
                <a:lnTo>
                  <a:pt x="184" y="654"/>
                </a:lnTo>
                <a:lnTo>
                  <a:pt x="184" y="654"/>
                </a:lnTo>
                <a:lnTo>
                  <a:pt x="184" y="655"/>
                </a:lnTo>
                <a:lnTo>
                  <a:pt x="185" y="655"/>
                </a:lnTo>
                <a:lnTo>
                  <a:pt x="185" y="655"/>
                </a:lnTo>
                <a:lnTo>
                  <a:pt x="185" y="655"/>
                </a:lnTo>
                <a:lnTo>
                  <a:pt x="186" y="656"/>
                </a:lnTo>
                <a:lnTo>
                  <a:pt x="186" y="656"/>
                </a:lnTo>
                <a:lnTo>
                  <a:pt x="186" y="656"/>
                </a:lnTo>
                <a:lnTo>
                  <a:pt x="186" y="656"/>
                </a:lnTo>
                <a:lnTo>
                  <a:pt x="186" y="657"/>
                </a:lnTo>
                <a:lnTo>
                  <a:pt x="187" y="657"/>
                </a:lnTo>
                <a:lnTo>
                  <a:pt x="187" y="656"/>
                </a:lnTo>
                <a:lnTo>
                  <a:pt x="188" y="656"/>
                </a:lnTo>
                <a:lnTo>
                  <a:pt x="188" y="656"/>
                </a:lnTo>
                <a:lnTo>
                  <a:pt x="189" y="655"/>
                </a:lnTo>
                <a:lnTo>
                  <a:pt x="189" y="655"/>
                </a:lnTo>
                <a:lnTo>
                  <a:pt x="190" y="655"/>
                </a:lnTo>
                <a:lnTo>
                  <a:pt x="190" y="656"/>
                </a:lnTo>
                <a:lnTo>
                  <a:pt x="190" y="656"/>
                </a:lnTo>
                <a:lnTo>
                  <a:pt x="191" y="656"/>
                </a:lnTo>
                <a:lnTo>
                  <a:pt x="191" y="656"/>
                </a:lnTo>
                <a:lnTo>
                  <a:pt x="192" y="656"/>
                </a:lnTo>
                <a:lnTo>
                  <a:pt x="192" y="656"/>
                </a:lnTo>
                <a:lnTo>
                  <a:pt x="192" y="656"/>
                </a:lnTo>
                <a:lnTo>
                  <a:pt x="193" y="656"/>
                </a:lnTo>
                <a:lnTo>
                  <a:pt x="193" y="655"/>
                </a:lnTo>
                <a:lnTo>
                  <a:pt x="194" y="655"/>
                </a:lnTo>
                <a:lnTo>
                  <a:pt x="194" y="655"/>
                </a:lnTo>
                <a:lnTo>
                  <a:pt x="194" y="655"/>
                </a:lnTo>
                <a:lnTo>
                  <a:pt x="195" y="655"/>
                </a:lnTo>
                <a:lnTo>
                  <a:pt x="195" y="655"/>
                </a:lnTo>
                <a:lnTo>
                  <a:pt x="196" y="655"/>
                </a:lnTo>
                <a:lnTo>
                  <a:pt x="196" y="655"/>
                </a:lnTo>
                <a:lnTo>
                  <a:pt x="197" y="655"/>
                </a:lnTo>
                <a:lnTo>
                  <a:pt x="197" y="655"/>
                </a:lnTo>
                <a:lnTo>
                  <a:pt x="198" y="655"/>
                </a:lnTo>
                <a:lnTo>
                  <a:pt x="198" y="655"/>
                </a:lnTo>
                <a:lnTo>
                  <a:pt x="198" y="655"/>
                </a:lnTo>
                <a:lnTo>
                  <a:pt x="199" y="655"/>
                </a:lnTo>
                <a:lnTo>
                  <a:pt x="199" y="656"/>
                </a:lnTo>
                <a:lnTo>
                  <a:pt x="199" y="656"/>
                </a:lnTo>
                <a:lnTo>
                  <a:pt x="200" y="656"/>
                </a:lnTo>
                <a:lnTo>
                  <a:pt x="200" y="657"/>
                </a:lnTo>
                <a:lnTo>
                  <a:pt x="201" y="657"/>
                </a:lnTo>
                <a:lnTo>
                  <a:pt x="201" y="657"/>
                </a:lnTo>
                <a:lnTo>
                  <a:pt x="201" y="658"/>
                </a:lnTo>
                <a:lnTo>
                  <a:pt x="201" y="658"/>
                </a:lnTo>
                <a:lnTo>
                  <a:pt x="201" y="659"/>
                </a:lnTo>
                <a:lnTo>
                  <a:pt x="201" y="659"/>
                </a:lnTo>
                <a:lnTo>
                  <a:pt x="202" y="659"/>
                </a:lnTo>
                <a:lnTo>
                  <a:pt x="202" y="660"/>
                </a:lnTo>
                <a:lnTo>
                  <a:pt x="202" y="660"/>
                </a:lnTo>
                <a:lnTo>
                  <a:pt x="202" y="660"/>
                </a:lnTo>
                <a:lnTo>
                  <a:pt x="202" y="661"/>
                </a:lnTo>
                <a:lnTo>
                  <a:pt x="202" y="661"/>
                </a:lnTo>
                <a:lnTo>
                  <a:pt x="202" y="661"/>
                </a:lnTo>
                <a:lnTo>
                  <a:pt x="202" y="662"/>
                </a:lnTo>
                <a:lnTo>
                  <a:pt x="202" y="662"/>
                </a:lnTo>
                <a:lnTo>
                  <a:pt x="202" y="662"/>
                </a:lnTo>
                <a:lnTo>
                  <a:pt x="202" y="662"/>
                </a:lnTo>
                <a:lnTo>
                  <a:pt x="202" y="663"/>
                </a:lnTo>
                <a:lnTo>
                  <a:pt x="202" y="663"/>
                </a:lnTo>
                <a:lnTo>
                  <a:pt x="202" y="664"/>
                </a:lnTo>
                <a:lnTo>
                  <a:pt x="202" y="664"/>
                </a:lnTo>
                <a:lnTo>
                  <a:pt x="203" y="664"/>
                </a:lnTo>
                <a:lnTo>
                  <a:pt x="203" y="665"/>
                </a:lnTo>
                <a:lnTo>
                  <a:pt x="203" y="665"/>
                </a:lnTo>
                <a:lnTo>
                  <a:pt x="203" y="666"/>
                </a:lnTo>
                <a:lnTo>
                  <a:pt x="203" y="666"/>
                </a:lnTo>
                <a:lnTo>
                  <a:pt x="202" y="666"/>
                </a:lnTo>
                <a:lnTo>
                  <a:pt x="202" y="666"/>
                </a:lnTo>
                <a:lnTo>
                  <a:pt x="203" y="667"/>
                </a:lnTo>
                <a:lnTo>
                  <a:pt x="203" y="667"/>
                </a:lnTo>
                <a:lnTo>
                  <a:pt x="203" y="668"/>
                </a:lnTo>
                <a:lnTo>
                  <a:pt x="203" y="668"/>
                </a:lnTo>
                <a:lnTo>
                  <a:pt x="203" y="668"/>
                </a:lnTo>
                <a:lnTo>
                  <a:pt x="203" y="669"/>
                </a:lnTo>
                <a:lnTo>
                  <a:pt x="203" y="669"/>
                </a:lnTo>
                <a:lnTo>
                  <a:pt x="204" y="670"/>
                </a:lnTo>
                <a:lnTo>
                  <a:pt x="203" y="670"/>
                </a:lnTo>
                <a:lnTo>
                  <a:pt x="203" y="670"/>
                </a:lnTo>
                <a:lnTo>
                  <a:pt x="203" y="670"/>
                </a:lnTo>
                <a:lnTo>
                  <a:pt x="202" y="670"/>
                </a:lnTo>
                <a:lnTo>
                  <a:pt x="202" y="670"/>
                </a:lnTo>
                <a:lnTo>
                  <a:pt x="202" y="670"/>
                </a:lnTo>
                <a:lnTo>
                  <a:pt x="201" y="670"/>
                </a:lnTo>
                <a:lnTo>
                  <a:pt x="201" y="670"/>
                </a:lnTo>
                <a:lnTo>
                  <a:pt x="200" y="670"/>
                </a:lnTo>
                <a:lnTo>
                  <a:pt x="200" y="670"/>
                </a:lnTo>
                <a:lnTo>
                  <a:pt x="199" y="670"/>
                </a:lnTo>
                <a:lnTo>
                  <a:pt x="199" y="670"/>
                </a:lnTo>
                <a:lnTo>
                  <a:pt x="198" y="670"/>
                </a:lnTo>
                <a:lnTo>
                  <a:pt x="198" y="670"/>
                </a:lnTo>
                <a:lnTo>
                  <a:pt x="198" y="670"/>
                </a:lnTo>
                <a:lnTo>
                  <a:pt x="197" y="670"/>
                </a:lnTo>
                <a:lnTo>
                  <a:pt x="197" y="670"/>
                </a:lnTo>
                <a:lnTo>
                  <a:pt x="196" y="670"/>
                </a:lnTo>
                <a:lnTo>
                  <a:pt x="196" y="670"/>
                </a:lnTo>
                <a:lnTo>
                  <a:pt x="195" y="670"/>
                </a:lnTo>
                <a:lnTo>
                  <a:pt x="195" y="670"/>
                </a:lnTo>
                <a:lnTo>
                  <a:pt x="195" y="671"/>
                </a:lnTo>
                <a:lnTo>
                  <a:pt x="194" y="671"/>
                </a:lnTo>
                <a:lnTo>
                  <a:pt x="194" y="672"/>
                </a:lnTo>
                <a:lnTo>
                  <a:pt x="195" y="672"/>
                </a:lnTo>
                <a:lnTo>
                  <a:pt x="195" y="672"/>
                </a:lnTo>
                <a:lnTo>
                  <a:pt x="195" y="673"/>
                </a:lnTo>
                <a:lnTo>
                  <a:pt x="195" y="673"/>
                </a:lnTo>
                <a:lnTo>
                  <a:pt x="195" y="673"/>
                </a:lnTo>
                <a:lnTo>
                  <a:pt x="195" y="674"/>
                </a:lnTo>
                <a:lnTo>
                  <a:pt x="195" y="674"/>
                </a:lnTo>
                <a:lnTo>
                  <a:pt x="194" y="674"/>
                </a:lnTo>
                <a:lnTo>
                  <a:pt x="194" y="675"/>
                </a:lnTo>
                <a:lnTo>
                  <a:pt x="194" y="675"/>
                </a:lnTo>
                <a:lnTo>
                  <a:pt x="194" y="676"/>
                </a:lnTo>
                <a:lnTo>
                  <a:pt x="194" y="676"/>
                </a:lnTo>
                <a:lnTo>
                  <a:pt x="194" y="677"/>
                </a:lnTo>
                <a:lnTo>
                  <a:pt x="194" y="677"/>
                </a:lnTo>
                <a:lnTo>
                  <a:pt x="194" y="678"/>
                </a:lnTo>
                <a:lnTo>
                  <a:pt x="194" y="678"/>
                </a:lnTo>
                <a:lnTo>
                  <a:pt x="194" y="678"/>
                </a:lnTo>
                <a:lnTo>
                  <a:pt x="194" y="679"/>
                </a:lnTo>
                <a:lnTo>
                  <a:pt x="194" y="679"/>
                </a:lnTo>
                <a:lnTo>
                  <a:pt x="193" y="679"/>
                </a:lnTo>
                <a:lnTo>
                  <a:pt x="193" y="679"/>
                </a:lnTo>
                <a:lnTo>
                  <a:pt x="192" y="679"/>
                </a:lnTo>
                <a:lnTo>
                  <a:pt x="192" y="679"/>
                </a:lnTo>
                <a:lnTo>
                  <a:pt x="192" y="679"/>
                </a:lnTo>
                <a:lnTo>
                  <a:pt x="191" y="679"/>
                </a:lnTo>
                <a:lnTo>
                  <a:pt x="191" y="678"/>
                </a:lnTo>
                <a:lnTo>
                  <a:pt x="190" y="678"/>
                </a:lnTo>
                <a:lnTo>
                  <a:pt x="190" y="678"/>
                </a:lnTo>
                <a:lnTo>
                  <a:pt x="190" y="677"/>
                </a:lnTo>
                <a:lnTo>
                  <a:pt x="190" y="676"/>
                </a:lnTo>
                <a:lnTo>
                  <a:pt x="190" y="676"/>
                </a:lnTo>
                <a:lnTo>
                  <a:pt x="190" y="675"/>
                </a:lnTo>
                <a:lnTo>
                  <a:pt x="190" y="675"/>
                </a:lnTo>
                <a:lnTo>
                  <a:pt x="190" y="674"/>
                </a:lnTo>
                <a:lnTo>
                  <a:pt x="190" y="674"/>
                </a:lnTo>
                <a:lnTo>
                  <a:pt x="190" y="674"/>
                </a:lnTo>
                <a:lnTo>
                  <a:pt x="190" y="674"/>
                </a:lnTo>
                <a:lnTo>
                  <a:pt x="189" y="674"/>
                </a:lnTo>
                <a:lnTo>
                  <a:pt x="189" y="673"/>
                </a:lnTo>
                <a:lnTo>
                  <a:pt x="189" y="673"/>
                </a:lnTo>
                <a:lnTo>
                  <a:pt x="189" y="673"/>
                </a:lnTo>
                <a:lnTo>
                  <a:pt x="189" y="673"/>
                </a:lnTo>
                <a:lnTo>
                  <a:pt x="188" y="673"/>
                </a:lnTo>
                <a:lnTo>
                  <a:pt x="188" y="673"/>
                </a:lnTo>
                <a:lnTo>
                  <a:pt x="187" y="672"/>
                </a:lnTo>
                <a:lnTo>
                  <a:pt x="187" y="672"/>
                </a:lnTo>
                <a:lnTo>
                  <a:pt x="187" y="671"/>
                </a:lnTo>
                <a:lnTo>
                  <a:pt x="187" y="671"/>
                </a:lnTo>
                <a:lnTo>
                  <a:pt x="186" y="671"/>
                </a:lnTo>
                <a:lnTo>
                  <a:pt x="186" y="671"/>
                </a:lnTo>
                <a:lnTo>
                  <a:pt x="186" y="670"/>
                </a:lnTo>
                <a:lnTo>
                  <a:pt x="186" y="670"/>
                </a:lnTo>
                <a:lnTo>
                  <a:pt x="186" y="670"/>
                </a:lnTo>
                <a:lnTo>
                  <a:pt x="185" y="671"/>
                </a:lnTo>
                <a:lnTo>
                  <a:pt x="185" y="671"/>
                </a:lnTo>
                <a:lnTo>
                  <a:pt x="184" y="672"/>
                </a:lnTo>
                <a:lnTo>
                  <a:pt x="184" y="672"/>
                </a:lnTo>
                <a:lnTo>
                  <a:pt x="183" y="672"/>
                </a:lnTo>
                <a:lnTo>
                  <a:pt x="183" y="672"/>
                </a:lnTo>
                <a:lnTo>
                  <a:pt x="183" y="672"/>
                </a:lnTo>
                <a:lnTo>
                  <a:pt x="182" y="672"/>
                </a:lnTo>
                <a:lnTo>
                  <a:pt x="182" y="672"/>
                </a:lnTo>
                <a:lnTo>
                  <a:pt x="181" y="672"/>
                </a:lnTo>
                <a:lnTo>
                  <a:pt x="181" y="671"/>
                </a:lnTo>
                <a:lnTo>
                  <a:pt x="181" y="671"/>
                </a:lnTo>
                <a:lnTo>
                  <a:pt x="181" y="670"/>
                </a:lnTo>
                <a:lnTo>
                  <a:pt x="181" y="670"/>
                </a:lnTo>
                <a:lnTo>
                  <a:pt x="181" y="670"/>
                </a:lnTo>
                <a:lnTo>
                  <a:pt x="181" y="670"/>
                </a:lnTo>
                <a:lnTo>
                  <a:pt x="180" y="670"/>
                </a:lnTo>
                <a:lnTo>
                  <a:pt x="180" y="669"/>
                </a:lnTo>
                <a:lnTo>
                  <a:pt x="180" y="669"/>
                </a:lnTo>
                <a:lnTo>
                  <a:pt x="179" y="669"/>
                </a:lnTo>
                <a:lnTo>
                  <a:pt x="179" y="668"/>
                </a:lnTo>
                <a:lnTo>
                  <a:pt x="179" y="668"/>
                </a:lnTo>
                <a:lnTo>
                  <a:pt x="179" y="668"/>
                </a:lnTo>
                <a:lnTo>
                  <a:pt x="179" y="668"/>
                </a:lnTo>
                <a:lnTo>
                  <a:pt x="178" y="668"/>
                </a:lnTo>
                <a:lnTo>
                  <a:pt x="178" y="668"/>
                </a:lnTo>
                <a:lnTo>
                  <a:pt x="177" y="668"/>
                </a:lnTo>
                <a:lnTo>
                  <a:pt x="177" y="668"/>
                </a:lnTo>
                <a:lnTo>
                  <a:pt x="177" y="668"/>
                </a:lnTo>
                <a:lnTo>
                  <a:pt x="177" y="668"/>
                </a:lnTo>
                <a:lnTo>
                  <a:pt x="177" y="667"/>
                </a:lnTo>
                <a:lnTo>
                  <a:pt x="176" y="667"/>
                </a:lnTo>
                <a:lnTo>
                  <a:pt x="176" y="667"/>
                </a:lnTo>
                <a:lnTo>
                  <a:pt x="176" y="667"/>
                </a:lnTo>
                <a:lnTo>
                  <a:pt x="175" y="666"/>
                </a:lnTo>
                <a:lnTo>
                  <a:pt x="175" y="666"/>
                </a:lnTo>
                <a:lnTo>
                  <a:pt x="175" y="666"/>
                </a:lnTo>
                <a:lnTo>
                  <a:pt x="174" y="666"/>
                </a:lnTo>
                <a:lnTo>
                  <a:pt x="174" y="666"/>
                </a:lnTo>
                <a:lnTo>
                  <a:pt x="173" y="665"/>
                </a:lnTo>
                <a:lnTo>
                  <a:pt x="173" y="665"/>
                </a:lnTo>
                <a:lnTo>
                  <a:pt x="173" y="665"/>
                </a:lnTo>
                <a:lnTo>
                  <a:pt x="173" y="664"/>
                </a:lnTo>
                <a:lnTo>
                  <a:pt x="172" y="664"/>
                </a:lnTo>
                <a:lnTo>
                  <a:pt x="172" y="664"/>
                </a:lnTo>
                <a:lnTo>
                  <a:pt x="171" y="664"/>
                </a:lnTo>
                <a:lnTo>
                  <a:pt x="171" y="664"/>
                </a:lnTo>
                <a:lnTo>
                  <a:pt x="171" y="663"/>
                </a:lnTo>
                <a:lnTo>
                  <a:pt x="171" y="663"/>
                </a:lnTo>
                <a:lnTo>
                  <a:pt x="171" y="664"/>
                </a:lnTo>
                <a:lnTo>
                  <a:pt x="170" y="664"/>
                </a:lnTo>
                <a:lnTo>
                  <a:pt x="170" y="664"/>
                </a:lnTo>
                <a:lnTo>
                  <a:pt x="169" y="663"/>
                </a:lnTo>
                <a:lnTo>
                  <a:pt x="169" y="663"/>
                </a:lnTo>
                <a:lnTo>
                  <a:pt x="169" y="663"/>
                </a:lnTo>
                <a:lnTo>
                  <a:pt x="168" y="662"/>
                </a:lnTo>
                <a:lnTo>
                  <a:pt x="167" y="662"/>
                </a:lnTo>
                <a:lnTo>
                  <a:pt x="167" y="662"/>
                </a:lnTo>
                <a:lnTo>
                  <a:pt x="166" y="662"/>
                </a:lnTo>
                <a:lnTo>
                  <a:pt x="166" y="662"/>
                </a:lnTo>
                <a:lnTo>
                  <a:pt x="166" y="661"/>
                </a:lnTo>
                <a:lnTo>
                  <a:pt x="165" y="661"/>
                </a:lnTo>
                <a:lnTo>
                  <a:pt x="165" y="661"/>
                </a:lnTo>
                <a:lnTo>
                  <a:pt x="165" y="661"/>
                </a:lnTo>
                <a:lnTo>
                  <a:pt x="165" y="660"/>
                </a:lnTo>
                <a:lnTo>
                  <a:pt x="165" y="660"/>
                </a:lnTo>
                <a:lnTo>
                  <a:pt x="165" y="659"/>
                </a:lnTo>
                <a:lnTo>
                  <a:pt x="165" y="659"/>
                </a:lnTo>
                <a:lnTo>
                  <a:pt x="164" y="659"/>
                </a:lnTo>
                <a:lnTo>
                  <a:pt x="164" y="659"/>
                </a:lnTo>
                <a:lnTo>
                  <a:pt x="164" y="660"/>
                </a:lnTo>
                <a:lnTo>
                  <a:pt x="163" y="660"/>
                </a:lnTo>
                <a:lnTo>
                  <a:pt x="163" y="660"/>
                </a:lnTo>
                <a:lnTo>
                  <a:pt x="162" y="660"/>
                </a:lnTo>
                <a:lnTo>
                  <a:pt x="162" y="659"/>
                </a:lnTo>
                <a:lnTo>
                  <a:pt x="162" y="659"/>
                </a:lnTo>
                <a:lnTo>
                  <a:pt x="161" y="659"/>
                </a:lnTo>
                <a:lnTo>
                  <a:pt x="161" y="659"/>
                </a:lnTo>
                <a:lnTo>
                  <a:pt x="161" y="658"/>
                </a:lnTo>
                <a:lnTo>
                  <a:pt x="161" y="658"/>
                </a:lnTo>
                <a:lnTo>
                  <a:pt x="160" y="658"/>
                </a:lnTo>
                <a:lnTo>
                  <a:pt x="160" y="658"/>
                </a:lnTo>
                <a:lnTo>
                  <a:pt x="160" y="657"/>
                </a:lnTo>
                <a:lnTo>
                  <a:pt x="159" y="657"/>
                </a:lnTo>
                <a:lnTo>
                  <a:pt x="159" y="657"/>
                </a:lnTo>
                <a:lnTo>
                  <a:pt x="159" y="657"/>
                </a:lnTo>
                <a:lnTo>
                  <a:pt x="158" y="657"/>
                </a:lnTo>
                <a:lnTo>
                  <a:pt x="158" y="657"/>
                </a:lnTo>
                <a:lnTo>
                  <a:pt x="157" y="657"/>
                </a:lnTo>
                <a:lnTo>
                  <a:pt x="157" y="657"/>
                </a:lnTo>
                <a:lnTo>
                  <a:pt x="156" y="657"/>
                </a:lnTo>
                <a:lnTo>
                  <a:pt x="156" y="657"/>
                </a:lnTo>
                <a:lnTo>
                  <a:pt x="156" y="656"/>
                </a:lnTo>
                <a:lnTo>
                  <a:pt x="156" y="656"/>
                </a:lnTo>
                <a:lnTo>
                  <a:pt x="156" y="655"/>
                </a:lnTo>
                <a:lnTo>
                  <a:pt x="156" y="655"/>
                </a:lnTo>
                <a:lnTo>
                  <a:pt x="156" y="655"/>
                </a:lnTo>
                <a:lnTo>
                  <a:pt x="155" y="654"/>
                </a:lnTo>
                <a:lnTo>
                  <a:pt x="155" y="654"/>
                </a:lnTo>
                <a:lnTo>
                  <a:pt x="154" y="653"/>
                </a:lnTo>
                <a:lnTo>
                  <a:pt x="154" y="653"/>
                </a:lnTo>
                <a:lnTo>
                  <a:pt x="154" y="653"/>
                </a:lnTo>
                <a:lnTo>
                  <a:pt x="153" y="653"/>
                </a:lnTo>
                <a:lnTo>
                  <a:pt x="153" y="653"/>
                </a:lnTo>
                <a:lnTo>
                  <a:pt x="153" y="653"/>
                </a:lnTo>
                <a:lnTo>
                  <a:pt x="153" y="652"/>
                </a:lnTo>
                <a:lnTo>
                  <a:pt x="153" y="652"/>
                </a:lnTo>
                <a:lnTo>
                  <a:pt x="152" y="652"/>
                </a:lnTo>
                <a:lnTo>
                  <a:pt x="152" y="651"/>
                </a:lnTo>
                <a:lnTo>
                  <a:pt x="152" y="651"/>
                </a:lnTo>
                <a:lnTo>
                  <a:pt x="152" y="651"/>
                </a:lnTo>
                <a:lnTo>
                  <a:pt x="152" y="651"/>
                </a:lnTo>
                <a:lnTo>
                  <a:pt x="152" y="650"/>
                </a:lnTo>
                <a:lnTo>
                  <a:pt x="152" y="650"/>
                </a:lnTo>
                <a:lnTo>
                  <a:pt x="152" y="649"/>
                </a:lnTo>
                <a:lnTo>
                  <a:pt x="152" y="649"/>
                </a:lnTo>
                <a:lnTo>
                  <a:pt x="152" y="649"/>
                </a:lnTo>
                <a:lnTo>
                  <a:pt x="152" y="649"/>
                </a:lnTo>
                <a:lnTo>
                  <a:pt x="151" y="649"/>
                </a:lnTo>
                <a:lnTo>
                  <a:pt x="151" y="648"/>
                </a:lnTo>
                <a:lnTo>
                  <a:pt x="151" y="648"/>
                </a:lnTo>
                <a:lnTo>
                  <a:pt x="150" y="648"/>
                </a:lnTo>
                <a:lnTo>
                  <a:pt x="150" y="648"/>
                </a:lnTo>
                <a:lnTo>
                  <a:pt x="150" y="648"/>
                </a:lnTo>
                <a:lnTo>
                  <a:pt x="150" y="649"/>
                </a:lnTo>
                <a:lnTo>
                  <a:pt x="149" y="649"/>
                </a:lnTo>
                <a:lnTo>
                  <a:pt x="149" y="649"/>
                </a:lnTo>
                <a:lnTo>
                  <a:pt x="149" y="649"/>
                </a:lnTo>
                <a:lnTo>
                  <a:pt x="148" y="649"/>
                </a:lnTo>
                <a:lnTo>
                  <a:pt x="148" y="649"/>
                </a:lnTo>
                <a:lnTo>
                  <a:pt x="148" y="650"/>
                </a:lnTo>
                <a:lnTo>
                  <a:pt x="148" y="650"/>
                </a:lnTo>
                <a:lnTo>
                  <a:pt x="148" y="650"/>
                </a:lnTo>
                <a:lnTo>
                  <a:pt x="147" y="650"/>
                </a:lnTo>
                <a:lnTo>
                  <a:pt x="147" y="650"/>
                </a:lnTo>
                <a:lnTo>
                  <a:pt x="147" y="650"/>
                </a:lnTo>
                <a:lnTo>
                  <a:pt x="147" y="651"/>
                </a:lnTo>
                <a:lnTo>
                  <a:pt x="146" y="651"/>
                </a:lnTo>
                <a:lnTo>
                  <a:pt x="146" y="651"/>
                </a:lnTo>
                <a:lnTo>
                  <a:pt x="146" y="651"/>
                </a:lnTo>
                <a:lnTo>
                  <a:pt x="145" y="651"/>
                </a:lnTo>
                <a:lnTo>
                  <a:pt x="145" y="651"/>
                </a:lnTo>
                <a:lnTo>
                  <a:pt x="144" y="651"/>
                </a:lnTo>
                <a:lnTo>
                  <a:pt x="144" y="651"/>
                </a:lnTo>
                <a:lnTo>
                  <a:pt x="144" y="651"/>
                </a:lnTo>
                <a:lnTo>
                  <a:pt x="144" y="651"/>
                </a:lnTo>
                <a:lnTo>
                  <a:pt x="144" y="650"/>
                </a:lnTo>
                <a:lnTo>
                  <a:pt x="143" y="650"/>
                </a:lnTo>
                <a:lnTo>
                  <a:pt x="143" y="649"/>
                </a:lnTo>
                <a:lnTo>
                  <a:pt x="144" y="649"/>
                </a:lnTo>
                <a:lnTo>
                  <a:pt x="144" y="649"/>
                </a:lnTo>
                <a:lnTo>
                  <a:pt x="143" y="649"/>
                </a:lnTo>
                <a:lnTo>
                  <a:pt x="143" y="649"/>
                </a:lnTo>
                <a:lnTo>
                  <a:pt x="143" y="649"/>
                </a:lnTo>
                <a:lnTo>
                  <a:pt x="142" y="649"/>
                </a:lnTo>
                <a:lnTo>
                  <a:pt x="142" y="650"/>
                </a:lnTo>
                <a:lnTo>
                  <a:pt x="141" y="649"/>
                </a:lnTo>
                <a:lnTo>
                  <a:pt x="141" y="649"/>
                </a:lnTo>
                <a:lnTo>
                  <a:pt x="141" y="649"/>
                </a:lnTo>
                <a:lnTo>
                  <a:pt x="141" y="648"/>
                </a:lnTo>
                <a:lnTo>
                  <a:pt x="140" y="648"/>
                </a:lnTo>
                <a:lnTo>
                  <a:pt x="140" y="648"/>
                </a:lnTo>
                <a:lnTo>
                  <a:pt x="140" y="648"/>
                </a:lnTo>
                <a:lnTo>
                  <a:pt x="140" y="647"/>
                </a:lnTo>
                <a:lnTo>
                  <a:pt x="140" y="647"/>
                </a:lnTo>
                <a:lnTo>
                  <a:pt x="140" y="647"/>
                </a:lnTo>
                <a:lnTo>
                  <a:pt x="140" y="647"/>
                </a:lnTo>
                <a:lnTo>
                  <a:pt x="139" y="647"/>
                </a:lnTo>
                <a:lnTo>
                  <a:pt x="139" y="648"/>
                </a:lnTo>
                <a:lnTo>
                  <a:pt x="139" y="648"/>
                </a:lnTo>
                <a:lnTo>
                  <a:pt x="139" y="648"/>
                </a:lnTo>
                <a:lnTo>
                  <a:pt x="139" y="648"/>
                </a:lnTo>
                <a:lnTo>
                  <a:pt x="139" y="649"/>
                </a:lnTo>
                <a:lnTo>
                  <a:pt x="139" y="649"/>
                </a:lnTo>
                <a:lnTo>
                  <a:pt x="139" y="649"/>
                </a:lnTo>
                <a:lnTo>
                  <a:pt x="139" y="649"/>
                </a:lnTo>
                <a:lnTo>
                  <a:pt x="138" y="649"/>
                </a:lnTo>
                <a:lnTo>
                  <a:pt x="138" y="649"/>
                </a:lnTo>
                <a:lnTo>
                  <a:pt x="137" y="649"/>
                </a:lnTo>
                <a:lnTo>
                  <a:pt x="137" y="649"/>
                </a:lnTo>
                <a:lnTo>
                  <a:pt x="137" y="649"/>
                </a:lnTo>
                <a:lnTo>
                  <a:pt x="136" y="649"/>
                </a:lnTo>
                <a:lnTo>
                  <a:pt x="136" y="649"/>
                </a:lnTo>
                <a:lnTo>
                  <a:pt x="136" y="649"/>
                </a:lnTo>
                <a:lnTo>
                  <a:pt x="135" y="648"/>
                </a:lnTo>
                <a:lnTo>
                  <a:pt x="135" y="648"/>
                </a:lnTo>
                <a:lnTo>
                  <a:pt x="134" y="648"/>
                </a:lnTo>
                <a:lnTo>
                  <a:pt x="134" y="648"/>
                </a:lnTo>
                <a:lnTo>
                  <a:pt x="133" y="648"/>
                </a:lnTo>
                <a:lnTo>
                  <a:pt x="133" y="647"/>
                </a:lnTo>
                <a:lnTo>
                  <a:pt x="132" y="647"/>
                </a:lnTo>
                <a:lnTo>
                  <a:pt x="132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0" y="647"/>
                </a:lnTo>
                <a:lnTo>
                  <a:pt x="130" y="647"/>
                </a:lnTo>
                <a:lnTo>
                  <a:pt x="129" y="646"/>
                </a:lnTo>
                <a:lnTo>
                  <a:pt x="129" y="646"/>
                </a:lnTo>
                <a:lnTo>
                  <a:pt x="128" y="646"/>
                </a:lnTo>
                <a:lnTo>
                  <a:pt x="128" y="646"/>
                </a:lnTo>
                <a:lnTo>
                  <a:pt x="128" y="645"/>
                </a:lnTo>
                <a:lnTo>
                  <a:pt x="128" y="645"/>
                </a:lnTo>
                <a:lnTo>
                  <a:pt x="128" y="645"/>
                </a:lnTo>
                <a:lnTo>
                  <a:pt x="128" y="645"/>
                </a:lnTo>
                <a:lnTo>
                  <a:pt x="127" y="644"/>
                </a:lnTo>
                <a:lnTo>
                  <a:pt x="128" y="644"/>
                </a:lnTo>
                <a:lnTo>
                  <a:pt x="127" y="644"/>
                </a:lnTo>
                <a:lnTo>
                  <a:pt x="127" y="644"/>
                </a:lnTo>
                <a:lnTo>
                  <a:pt x="127" y="644"/>
                </a:lnTo>
                <a:lnTo>
                  <a:pt x="127" y="645"/>
                </a:lnTo>
                <a:lnTo>
                  <a:pt x="126" y="645"/>
                </a:lnTo>
                <a:lnTo>
                  <a:pt x="126" y="644"/>
                </a:lnTo>
                <a:lnTo>
                  <a:pt x="125" y="644"/>
                </a:lnTo>
                <a:lnTo>
                  <a:pt x="125" y="644"/>
                </a:lnTo>
                <a:lnTo>
                  <a:pt x="124" y="644"/>
                </a:lnTo>
                <a:lnTo>
                  <a:pt x="124" y="644"/>
                </a:lnTo>
                <a:lnTo>
                  <a:pt x="123" y="644"/>
                </a:lnTo>
                <a:lnTo>
                  <a:pt x="123" y="643"/>
                </a:lnTo>
                <a:lnTo>
                  <a:pt x="123" y="643"/>
                </a:lnTo>
                <a:lnTo>
                  <a:pt x="123" y="643"/>
                </a:lnTo>
                <a:lnTo>
                  <a:pt x="122" y="643"/>
                </a:lnTo>
                <a:lnTo>
                  <a:pt x="122" y="643"/>
                </a:lnTo>
                <a:lnTo>
                  <a:pt x="121" y="642"/>
                </a:lnTo>
                <a:lnTo>
                  <a:pt x="121" y="642"/>
                </a:lnTo>
                <a:lnTo>
                  <a:pt x="122" y="642"/>
                </a:lnTo>
                <a:lnTo>
                  <a:pt x="122" y="641"/>
                </a:lnTo>
                <a:lnTo>
                  <a:pt x="121" y="641"/>
                </a:lnTo>
                <a:lnTo>
                  <a:pt x="121" y="641"/>
                </a:lnTo>
                <a:lnTo>
                  <a:pt x="121" y="641"/>
                </a:lnTo>
                <a:lnTo>
                  <a:pt x="121" y="641"/>
                </a:lnTo>
                <a:lnTo>
                  <a:pt x="121" y="640"/>
                </a:lnTo>
                <a:lnTo>
                  <a:pt x="120" y="640"/>
                </a:lnTo>
                <a:lnTo>
                  <a:pt x="120" y="640"/>
                </a:lnTo>
                <a:lnTo>
                  <a:pt x="120" y="639"/>
                </a:lnTo>
                <a:lnTo>
                  <a:pt x="120" y="639"/>
                </a:lnTo>
                <a:lnTo>
                  <a:pt x="120" y="639"/>
                </a:lnTo>
                <a:lnTo>
                  <a:pt x="120" y="638"/>
                </a:lnTo>
                <a:lnTo>
                  <a:pt x="120" y="638"/>
                </a:lnTo>
                <a:lnTo>
                  <a:pt x="120" y="637"/>
                </a:lnTo>
                <a:lnTo>
                  <a:pt x="119" y="637"/>
                </a:lnTo>
                <a:lnTo>
                  <a:pt x="119" y="637"/>
                </a:lnTo>
                <a:lnTo>
                  <a:pt x="119" y="637"/>
                </a:lnTo>
                <a:lnTo>
                  <a:pt x="118" y="637"/>
                </a:lnTo>
                <a:lnTo>
                  <a:pt x="118" y="637"/>
                </a:lnTo>
                <a:lnTo>
                  <a:pt x="118" y="637"/>
                </a:lnTo>
                <a:lnTo>
                  <a:pt x="118" y="638"/>
                </a:lnTo>
                <a:lnTo>
                  <a:pt x="118" y="638"/>
                </a:lnTo>
                <a:lnTo>
                  <a:pt x="118" y="639"/>
                </a:lnTo>
                <a:lnTo>
                  <a:pt x="117" y="639"/>
                </a:lnTo>
                <a:lnTo>
                  <a:pt x="118" y="640"/>
                </a:lnTo>
                <a:lnTo>
                  <a:pt x="117" y="640"/>
                </a:lnTo>
                <a:lnTo>
                  <a:pt x="117" y="640"/>
                </a:lnTo>
                <a:lnTo>
                  <a:pt x="117" y="640"/>
                </a:lnTo>
                <a:lnTo>
                  <a:pt x="117" y="640"/>
                </a:lnTo>
                <a:lnTo>
                  <a:pt x="116" y="640"/>
                </a:lnTo>
                <a:lnTo>
                  <a:pt x="116" y="640"/>
                </a:lnTo>
                <a:lnTo>
                  <a:pt x="115" y="640"/>
                </a:lnTo>
                <a:lnTo>
                  <a:pt x="115" y="640"/>
                </a:lnTo>
                <a:lnTo>
                  <a:pt x="115" y="640"/>
                </a:lnTo>
                <a:lnTo>
                  <a:pt x="115" y="640"/>
                </a:lnTo>
                <a:lnTo>
                  <a:pt x="114" y="640"/>
                </a:lnTo>
                <a:lnTo>
                  <a:pt x="114" y="639"/>
                </a:lnTo>
                <a:lnTo>
                  <a:pt x="113" y="639"/>
                </a:lnTo>
                <a:lnTo>
                  <a:pt x="113" y="639"/>
                </a:lnTo>
                <a:lnTo>
                  <a:pt x="113" y="639"/>
                </a:lnTo>
                <a:lnTo>
                  <a:pt x="112" y="639"/>
                </a:lnTo>
                <a:lnTo>
                  <a:pt x="112" y="639"/>
                </a:lnTo>
                <a:lnTo>
                  <a:pt x="111" y="640"/>
                </a:lnTo>
                <a:lnTo>
                  <a:pt x="111" y="640"/>
                </a:lnTo>
                <a:lnTo>
                  <a:pt x="111" y="639"/>
                </a:lnTo>
                <a:lnTo>
                  <a:pt x="111" y="639"/>
                </a:lnTo>
                <a:lnTo>
                  <a:pt x="110" y="639"/>
                </a:lnTo>
                <a:lnTo>
                  <a:pt x="110" y="639"/>
                </a:lnTo>
                <a:lnTo>
                  <a:pt x="109" y="638"/>
                </a:lnTo>
                <a:lnTo>
                  <a:pt x="109" y="638"/>
                </a:lnTo>
                <a:lnTo>
                  <a:pt x="109" y="637"/>
                </a:lnTo>
                <a:lnTo>
                  <a:pt x="109" y="637"/>
                </a:lnTo>
                <a:lnTo>
                  <a:pt x="109" y="636"/>
                </a:lnTo>
                <a:lnTo>
                  <a:pt x="109" y="636"/>
                </a:lnTo>
                <a:lnTo>
                  <a:pt x="110" y="636"/>
                </a:lnTo>
                <a:lnTo>
                  <a:pt x="110" y="636"/>
                </a:lnTo>
                <a:lnTo>
                  <a:pt x="111" y="636"/>
                </a:lnTo>
                <a:lnTo>
                  <a:pt x="111" y="636"/>
                </a:lnTo>
                <a:lnTo>
                  <a:pt x="110" y="636"/>
                </a:lnTo>
                <a:lnTo>
                  <a:pt x="110" y="635"/>
                </a:lnTo>
                <a:lnTo>
                  <a:pt x="110" y="635"/>
                </a:lnTo>
                <a:lnTo>
                  <a:pt x="110" y="635"/>
                </a:lnTo>
                <a:lnTo>
                  <a:pt x="110" y="634"/>
                </a:lnTo>
                <a:lnTo>
                  <a:pt x="110" y="634"/>
                </a:lnTo>
                <a:lnTo>
                  <a:pt x="110" y="634"/>
                </a:lnTo>
                <a:lnTo>
                  <a:pt x="110" y="633"/>
                </a:lnTo>
                <a:lnTo>
                  <a:pt x="110" y="633"/>
                </a:lnTo>
                <a:lnTo>
                  <a:pt x="109" y="634"/>
                </a:lnTo>
                <a:lnTo>
                  <a:pt x="109" y="634"/>
                </a:lnTo>
                <a:lnTo>
                  <a:pt x="108" y="634"/>
                </a:lnTo>
                <a:lnTo>
                  <a:pt x="108" y="634"/>
                </a:lnTo>
                <a:lnTo>
                  <a:pt x="108" y="633"/>
                </a:lnTo>
                <a:lnTo>
                  <a:pt x="108" y="633"/>
                </a:lnTo>
                <a:lnTo>
                  <a:pt x="107" y="633"/>
                </a:lnTo>
                <a:lnTo>
                  <a:pt x="107" y="633"/>
                </a:lnTo>
                <a:lnTo>
                  <a:pt x="107" y="633"/>
                </a:lnTo>
                <a:lnTo>
                  <a:pt x="107" y="633"/>
                </a:lnTo>
                <a:lnTo>
                  <a:pt x="106" y="632"/>
                </a:lnTo>
                <a:lnTo>
                  <a:pt x="106" y="632"/>
                </a:lnTo>
                <a:lnTo>
                  <a:pt x="107" y="632"/>
                </a:lnTo>
                <a:lnTo>
                  <a:pt x="107" y="631"/>
                </a:lnTo>
                <a:lnTo>
                  <a:pt x="106" y="631"/>
                </a:lnTo>
                <a:lnTo>
                  <a:pt x="106" y="632"/>
                </a:lnTo>
                <a:lnTo>
                  <a:pt x="106" y="632"/>
                </a:lnTo>
                <a:lnTo>
                  <a:pt x="105" y="632"/>
                </a:lnTo>
                <a:lnTo>
                  <a:pt x="105" y="632"/>
                </a:lnTo>
                <a:lnTo>
                  <a:pt x="104" y="632"/>
                </a:lnTo>
                <a:lnTo>
                  <a:pt x="104" y="633"/>
                </a:lnTo>
                <a:lnTo>
                  <a:pt x="104" y="633"/>
                </a:lnTo>
                <a:lnTo>
                  <a:pt x="103" y="633"/>
                </a:lnTo>
                <a:lnTo>
                  <a:pt x="103" y="633"/>
                </a:lnTo>
                <a:lnTo>
                  <a:pt x="102" y="634"/>
                </a:lnTo>
                <a:lnTo>
                  <a:pt x="102" y="634"/>
                </a:lnTo>
                <a:lnTo>
                  <a:pt x="102" y="634"/>
                </a:lnTo>
                <a:lnTo>
                  <a:pt x="101" y="634"/>
                </a:lnTo>
                <a:lnTo>
                  <a:pt x="101" y="634"/>
                </a:lnTo>
                <a:lnTo>
                  <a:pt x="100" y="634"/>
                </a:lnTo>
                <a:lnTo>
                  <a:pt x="100" y="634"/>
                </a:lnTo>
                <a:lnTo>
                  <a:pt x="99" y="634"/>
                </a:lnTo>
                <a:lnTo>
                  <a:pt x="99" y="634"/>
                </a:lnTo>
                <a:lnTo>
                  <a:pt x="98" y="634"/>
                </a:lnTo>
                <a:lnTo>
                  <a:pt x="98" y="634"/>
                </a:lnTo>
                <a:lnTo>
                  <a:pt x="98" y="635"/>
                </a:lnTo>
                <a:lnTo>
                  <a:pt x="98" y="635"/>
                </a:lnTo>
                <a:lnTo>
                  <a:pt x="98" y="636"/>
                </a:lnTo>
                <a:lnTo>
                  <a:pt x="98" y="636"/>
                </a:lnTo>
                <a:lnTo>
                  <a:pt x="98" y="636"/>
                </a:lnTo>
                <a:lnTo>
                  <a:pt x="98" y="636"/>
                </a:lnTo>
                <a:lnTo>
                  <a:pt x="97" y="637"/>
                </a:lnTo>
                <a:lnTo>
                  <a:pt x="97" y="637"/>
                </a:lnTo>
                <a:lnTo>
                  <a:pt x="96" y="636"/>
                </a:lnTo>
                <a:lnTo>
                  <a:pt x="96" y="636"/>
                </a:lnTo>
                <a:lnTo>
                  <a:pt x="96" y="636"/>
                </a:lnTo>
                <a:lnTo>
                  <a:pt x="96" y="636"/>
                </a:lnTo>
                <a:lnTo>
                  <a:pt x="96" y="635"/>
                </a:lnTo>
                <a:lnTo>
                  <a:pt x="96" y="635"/>
                </a:lnTo>
                <a:lnTo>
                  <a:pt x="96" y="635"/>
                </a:lnTo>
                <a:lnTo>
                  <a:pt x="96" y="634"/>
                </a:lnTo>
                <a:lnTo>
                  <a:pt x="95" y="634"/>
                </a:lnTo>
                <a:lnTo>
                  <a:pt x="95" y="634"/>
                </a:lnTo>
                <a:lnTo>
                  <a:pt x="94" y="634"/>
                </a:lnTo>
                <a:lnTo>
                  <a:pt x="94" y="634"/>
                </a:lnTo>
                <a:lnTo>
                  <a:pt x="94" y="635"/>
                </a:lnTo>
                <a:lnTo>
                  <a:pt x="93" y="635"/>
                </a:lnTo>
                <a:lnTo>
                  <a:pt x="93" y="635"/>
                </a:lnTo>
                <a:lnTo>
                  <a:pt x="92" y="635"/>
                </a:lnTo>
                <a:lnTo>
                  <a:pt x="92" y="635"/>
                </a:lnTo>
                <a:lnTo>
                  <a:pt x="91" y="634"/>
                </a:lnTo>
                <a:lnTo>
                  <a:pt x="91" y="634"/>
                </a:lnTo>
                <a:lnTo>
                  <a:pt x="90" y="634"/>
                </a:lnTo>
                <a:lnTo>
                  <a:pt x="90" y="634"/>
                </a:lnTo>
                <a:lnTo>
                  <a:pt x="90" y="633"/>
                </a:lnTo>
                <a:lnTo>
                  <a:pt x="89" y="633"/>
                </a:lnTo>
                <a:lnTo>
                  <a:pt x="89" y="633"/>
                </a:lnTo>
                <a:lnTo>
                  <a:pt x="90" y="633"/>
                </a:lnTo>
                <a:lnTo>
                  <a:pt x="90" y="632"/>
                </a:lnTo>
                <a:lnTo>
                  <a:pt x="90" y="632"/>
                </a:lnTo>
                <a:lnTo>
                  <a:pt x="89" y="632"/>
                </a:lnTo>
                <a:lnTo>
                  <a:pt x="89" y="631"/>
                </a:lnTo>
                <a:lnTo>
                  <a:pt x="89" y="632"/>
                </a:lnTo>
                <a:lnTo>
                  <a:pt x="88" y="632"/>
                </a:lnTo>
                <a:lnTo>
                  <a:pt x="88" y="632"/>
                </a:lnTo>
                <a:lnTo>
                  <a:pt x="87" y="632"/>
                </a:lnTo>
                <a:lnTo>
                  <a:pt x="87" y="632"/>
                </a:lnTo>
                <a:lnTo>
                  <a:pt x="87" y="632"/>
                </a:lnTo>
                <a:lnTo>
                  <a:pt x="86" y="632"/>
                </a:lnTo>
                <a:lnTo>
                  <a:pt x="86" y="632"/>
                </a:lnTo>
                <a:lnTo>
                  <a:pt x="86" y="632"/>
                </a:lnTo>
                <a:lnTo>
                  <a:pt x="85" y="632"/>
                </a:lnTo>
                <a:lnTo>
                  <a:pt x="85" y="632"/>
                </a:lnTo>
                <a:lnTo>
                  <a:pt x="85" y="632"/>
                </a:lnTo>
                <a:lnTo>
                  <a:pt x="84" y="632"/>
                </a:lnTo>
                <a:lnTo>
                  <a:pt x="84" y="632"/>
                </a:lnTo>
                <a:lnTo>
                  <a:pt x="83" y="632"/>
                </a:lnTo>
                <a:lnTo>
                  <a:pt x="83" y="631"/>
                </a:lnTo>
                <a:lnTo>
                  <a:pt x="83" y="631"/>
                </a:lnTo>
                <a:lnTo>
                  <a:pt x="83" y="630"/>
                </a:lnTo>
                <a:lnTo>
                  <a:pt x="82" y="630"/>
                </a:lnTo>
                <a:lnTo>
                  <a:pt x="83" y="630"/>
                </a:lnTo>
                <a:lnTo>
                  <a:pt x="83" y="630"/>
                </a:lnTo>
                <a:lnTo>
                  <a:pt x="83" y="629"/>
                </a:lnTo>
                <a:lnTo>
                  <a:pt x="83" y="629"/>
                </a:lnTo>
                <a:lnTo>
                  <a:pt x="83" y="628"/>
                </a:lnTo>
                <a:lnTo>
                  <a:pt x="83" y="628"/>
                </a:lnTo>
                <a:lnTo>
                  <a:pt x="83" y="628"/>
                </a:lnTo>
                <a:lnTo>
                  <a:pt x="82" y="628"/>
                </a:lnTo>
                <a:lnTo>
                  <a:pt x="82" y="628"/>
                </a:lnTo>
                <a:lnTo>
                  <a:pt x="82" y="628"/>
                </a:lnTo>
                <a:lnTo>
                  <a:pt x="82" y="628"/>
                </a:lnTo>
                <a:lnTo>
                  <a:pt x="81" y="628"/>
                </a:lnTo>
                <a:lnTo>
                  <a:pt x="81" y="629"/>
                </a:lnTo>
                <a:lnTo>
                  <a:pt x="80" y="629"/>
                </a:lnTo>
                <a:lnTo>
                  <a:pt x="80" y="629"/>
                </a:lnTo>
                <a:lnTo>
                  <a:pt x="80" y="630"/>
                </a:lnTo>
                <a:lnTo>
                  <a:pt x="79" y="630"/>
                </a:lnTo>
                <a:lnTo>
                  <a:pt x="79" y="630"/>
                </a:lnTo>
                <a:lnTo>
                  <a:pt x="79" y="631"/>
                </a:lnTo>
                <a:lnTo>
                  <a:pt x="78" y="631"/>
                </a:lnTo>
                <a:lnTo>
                  <a:pt x="78" y="632"/>
                </a:lnTo>
                <a:lnTo>
                  <a:pt x="78" y="632"/>
                </a:lnTo>
                <a:lnTo>
                  <a:pt x="77" y="632"/>
                </a:lnTo>
                <a:lnTo>
                  <a:pt x="77" y="632"/>
                </a:lnTo>
                <a:lnTo>
                  <a:pt x="77" y="632"/>
                </a:lnTo>
                <a:lnTo>
                  <a:pt x="77" y="632"/>
                </a:lnTo>
                <a:lnTo>
                  <a:pt x="76" y="632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5" y="633"/>
                </a:lnTo>
                <a:lnTo>
                  <a:pt x="75" y="633"/>
                </a:lnTo>
                <a:lnTo>
                  <a:pt x="74" y="633"/>
                </a:lnTo>
                <a:lnTo>
                  <a:pt x="74" y="632"/>
                </a:lnTo>
                <a:lnTo>
                  <a:pt x="74" y="632"/>
                </a:lnTo>
                <a:lnTo>
                  <a:pt x="73" y="632"/>
                </a:lnTo>
                <a:lnTo>
                  <a:pt x="73" y="632"/>
                </a:lnTo>
                <a:lnTo>
                  <a:pt x="72" y="632"/>
                </a:lnTo>
                <a:lnTo>
                  <a:pt x="72" y="632"/>
                </a:lnTo>
                <a:lnTo>
                  <a:pt x="71" y="632"/>
                </a:lnTo>
                <a:lnTo>
                  <a:pt x="71" y="632"/>
                </a:lnTo>
                <a:lnTo>
                  <a:pt x="70" y="631"/>
                </a:lnTo>
                <a:lnTo>
                  <a:pt x="70" y="631"/>
                </a:lnTo>
                <a:lnTo>
                  <a:pt x="69" y="631"/>
                </a:lnTo>
                <a:lnTo>
                  <a:pt x="69" y="631"/>
                </a:lnTo>
                <a:lnTo>
                  <a:pt x="69" y="630"/>
                </a:lnTo>
                <a:lnTo>
                  <a:pt x="68" y="630"/>
                </a:lnTo>
                <a:lnTo>
                  <a:pt x="68" y="630"/>
                </a:lnTo>
                <a:lnTo>
                  <a:pt x="67" y="630"/>
                </a:lnTo>
                <a:lnTo>
                  <a:pt x="67" y="630"/>
                </a:lnTo>
                <a:lnTo>
                  <a:pt x="66" y="630"/>
                </a:lnTo>
                <a:lnTo>
                  <a:pt x="66" y="630"/>
                </a:lnTo>
                <a:lnTo>
                  <a:pt x="65" y="630"/>
                </a:lnTo>
                <a:lnTo>
                  <a:pt x="65" y="630"/>
                </a:lnTo>
                <a:lnTo>
                  <a:pt x="65" y="630"/>
                </a:lnTo>
                <a:lnTo>
                  <a:pt x="64" y="630"/>
                </a:lnTo>
                <a:lnTo>
                  <a:pt x="64" y="630"/>
                </a:lnTo>
                <a:lnTo>
                  <a:pt x="64" y="630"/>
                </a:lnTo>
                <a:lnTo>
                  <a:pt x="63" y="630"/>
                </a:lnTo>
                <a:lnTo>
                  <a:pt x="63" y="630"/>
                </a:lnTo>
                <a:lnTo>
                  <a:pt x="63" y="629"/>
                </a:lnTo>
                <a:lnTo>
                  <a:pt x="62" y="629"/>
                </a:lnTo>
                <a:lnTo>
                  <a:pt x="62" y="629"/>
                </a:lnTo>
                <a:lnTo>
                  <a:pt x="62" y="628"/>
                </a:lnTo>
                <a:lnTo>
                  <a:pt x="61" y="628"/>
                </a:lnTo>
                <a:lnTo>
                  <a:pt x="61" y="628"/>
                </a:lnTo>
                <a:lnTo>
                  <a:pt x="61" y="627"/>
                </a:lnTo>
                <a:lnTo>
                  <a:pt x="61" y="627"/>
                </a:lnTo>
                <a:lnTo>
                  <a:pt x="62" y="626"/>
                </a:lnTo>
                <a:lnTo>
                  <a:pt x="62" y="626"/>
                </a:lnTo>
                <a:lnTo>
                  <a:pt x="62" y="625"/>
                </a:lnTo>
                <a:lnTo>
                  <a:pt x="62" y="625"/>
                </a:lnTo>
                <a:lnTo>
                  <a:pt x="62" y="624"/>
                </a:lnTo>
                <a:lnTo>
                  <a:pt x="62" y="624"/>
                </a:lnTo>
                <a:lnTo>
                  <a:pt x="61" y="624"/>
                </a:lnTo>
                <a:lnTo>
                  <a:pt x="61" y="624"/>
                </a:lnTo>
                <a:lnTo>
                  <a:pt x="61" y="623"/>
                </a:lnTo>
                <a:lnTo>
                  <a:pt x="61" y="623"/>
                </a:lnTo>
                <a:lnTo>
                  <a:pt x="60" y="623"/>
                </a:lnTo>
                <a:lnTo>
                  <a:pt x="60" y="622"/>
                </a:lnTo>
                <a:lnTo>
                  <a:pt x="60" y="622"/>
                </a:lnTo>
                <a:lnTo>
                  <a:pt x="60" y="621"/>
                </a:lnTo>
                <a:lnTo>
                  <a:pt x="60" y="621"/>
                </a:lnTo>
                <a:lnTo>
                  <a:pt x="61" y="621"/>
                </a:lnTo>
                <a:lnTo>
                  <a:pt x="61" y="620"/>
                </a:lnTo>
                <a:lnTo>
                  <a:pt x="60" y="620"/>
                </a:lnTo>
                <a:lnTo>
                  <a:pt x="60" y="620"/>
                </a:lnTo>
                <a:lnTo>
                  <a:pt x="60" y="620"/>
                </a:lnTo>
                <a:lnTo>
                  <a:pt x="59" y="619"/>
                </a:lnTo>
                <a:lnTo>
                  <a:pt x="59" y="619"/>
                </a:lnTo>
                <a:lnTo>
                  <a:pt x="58" y="619"/>
                </a:lnTo>
                <a:lnTo>
                  <a:pt x="57" y="619"/>
                </a:lnTo>
                <a:lnTo>
                  <a:pt x="57" y="619"/>
                </a:lnTo>
                <a:lnTo>
                  <a:pt x="57" y="618"/>
                </a:lnTo>
                <a:lnTo>
                  <a:pt x="56" y="618"/>
                </a:lnTo>
                <a:lnTo>
                  <a:pt x="56" y="618"/>
                </a:lnTo>
                <a:lnTo>
                  <a:pt x="55" y="618"/>
                </a:lnTo>
                <a:lnTo>
                  <a:pt x="55" y="618"/>
                </a:lnTo>
                <a:lnTo>
                  <a:pt x="56" y="618"/>
                </a:lnTo>
                <a:lnTo>
                  <a:pt x="56" y="619"/>
                </a:lnTo>
                <a:lnTo>
                  <a:pt x="56" y="619"/>
                </a:lnTo>
                <a:lnTo>
                  <a:pt x="56" y="619"/>
                </a:lnTo>
                <a:lnTo>
                  <a:pt x="56" y="620"/>
                </a:lnTo>
                <a:lnTo>
                  <a:pt x="56" y="620"/>
                </a:lnTo>
                <a:lnTo>
                  <a:pt x="56" y="620"/>
                </a:lnTo>
                <a:lnTo>
                  <a:pt x="55" y="620"/>
                </a:lnTo>
                <a:lnTo>
                  <a:pt x="55" y="620"/>
                </a:lnTo>
                <a:lnTo>
                  <a:pt x="54" y="620"/>
                </a:lnTo>
                <a:lnTo>
                  <a:pt x="54" y="620"/>
                </a:lnTo>
                <a:lnTo>
                  <a:pt x="54" y="621"/>
                </a:lnTo>
                <a:lnTo>
                  <a:pt x="53" y="621"/>
                </a:lnTo>
                <a:lnTo>
                  <a:pt x="53" y="621"/>
                </a:lnTo>
                <a:lnTo>
                  <a:pt x="53" y="621"/>
                </a:lnTo>
                <a:lnTo>
                  <a:pt x="53" y="621"/>
                </a:lnTo>
                <a:lnTo>
                  <a:pt x="52" y="621"/>
                </a:lnTo>
                <a:lnTo>
                  <a:pt x="52" y="621"/>
                </a:lnTo>
                <a:lnTo>
                  <a:pt x="52" y="620"/>
                </a:lnTo>
                <a:lnTo>
                  <a:pt x="51" y="620"/>
                </a:lnTo>
                <a:lnTo>
                  <a:pt x="51" y="620"/>
                </a:lnTo>
                <a:lnTo>
                  <a:pt x="50" y="620"/>
                </a:lnTo>
                <a:lnTo>
                  <a:pt x="50" y="619"/>
                </a:lnTo>
                <a:lnTo>
                  <a:pt x="50" y="619"/>
                </a:lnTo>
                <a:lnTo>
                  <a:pt x="50" y="619"/>
                </a:lnTo>
                <a:lnTo>
                  <a:pt x="50" y="618"/>
                </a:lnTo>
                <a:lnTo>
                  <a:pt x="50" y="617"/>
                </a:lnTo>
                <a:lnTo>
                  <a:pt x="50" y="617"/>
                </a:lnTo>
                <a:lnTo>
                  <a:pt x="50" y="616"/>
                </a:lnTo>
                <a:lnTo>
                  <a:pt x="50" y="616"/>
                </a:lnTo>
                <a:lnTo>
                  <a:pt x="50" y="616"/>
                </a:lnTo>
                <a:lnTo>
                  <a:pt x="50" y="615"/>
                </a:lnTo>
                <a:lnTo>
                  <a:pt x="50" y="615"/>
                </a:lnTo>
                <a:lnTo>
                  <a:pt x="50" y="614"/>
                </a:lnTo>
                <a:lnTo>
                  <a:pt x="50" y="614"/>
                </a:lnTo>
                <a:lnTo>
                  <a:pt x="50" y="613"/>
                </a:lnTo>
                <a:lnTo>
                  <a:pt x="49" y="613"/>
                </a:lnTo>
                <a:lnTo>
                  <a:pt x="49" y="613"/>
                </a:lnTo>
                <a:lnTo>
                  <a:pt x="49" y="612"/>
                </a:lnTo>
                <a:lnTo>
                  <a:pt x="49" y="612"/>
                </a:lnTo>
                <a:lnTo>
                  <a:pt x="48" y="612"/>
                </a:lnTo>
                <a:lnTo>
                  <a:pt x="48" y="611"/>
                </a:lnTo>
                <a:lnTo>
                  <a:pt x="48" y="611"/>
                </a:lnTo>
                <a:lnTo>
                  <a:pt x="48" y="611"/>
                </a:lnTo>
                <a:lnTo>
                  <a:pt x="48" y="610"/>
                </a:lnTo>
                <a:lnTo>
                  <a:pt x="47" y="610"/>
                </a:lnTo>
                <a:lnTo>
                  <a:pt x="47" y="609"/>
                </a:lnTo>
                <a:lnTo>
                  <a:pt x="47" y="609"/>
                </a:lnTo>
                <a:lnTo>
                  <a:pt x="47" y="608"/>
                </a:lnTo>
                <a:lnTo>
                  <a:pt x="47" y="608"/>
                </a:lnTo>
                <a:lnTo>
                  <a:pt x="46" y="608"/>
                </a:lnTo>
                <a:lnTo>
                  <a:pt x="46" y="608"/>
                </a:lnTo>
                <a:lnTo>
                  <a:pt x="45" y="607"/>
                </a:lnTo>
                <a:lnTo>
                  <a:pt x="45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3" y="606"/>
                </a:lnTo>
                <a:lnTo>
                  <a:pt x="43" y="606"/>
                </a:lnTo>
                <a:lnTo>
                  <a:pt x="43" y="606"/>
                </a:lnTo>
                <a:lnTo>
                  <a:pt x="42" y="605"/>
                </a:lnTo>
                <a:lnTo>
                  <a:pt x="42" y="605"/>
                </a:lnTo>
                <a:lnTo>
                  <a:pt x="42" y="605"/>
                </a:lnTo>
                <a:lnTo>
                  <a:pt x="41" y="605"/>
                </a:lnTo>
                <a:lnTo>
                  <a:pt x="41" y="604"/>
                </a:lnTo>
                <a:lnTo>
                  <a:pt x="40" y="604"/>
                </a:lnTo>
                <a:lnTo>
                  <a:pt x="40" y="604"/>
                </a:lnTo>
                <a:lnTo>
                  <a:pt x="40" y="604"/>
                </a:lnTo>
                <a:lnTo>
                  <a:pt x="39" y="603"/>
                </a:lnTo>
                <a:lnTo>
                  <a:pt x="39" y="603"/>
                </a:lnTo>
                <a:lnTo>
                  <a:pt x="39" y="603"/>
                </a:lnTo>
                <a:lnTo>
                  <a:pt x="38" y="603"/>
                </a:lnTo>
                <a:lnTo>
                  <a:pt x="38" y="602"/>
                </a:lnTo>
                <a:lnTo>
                  <a:pt x="38" y="602"/>
                </a:lnTo>
                <a:lnTo>
                  <a:pt x="37" y="601"/>
                </a:lnTo>
                <a:lnTo>
                  <a:pt x="37" y="601"/>
                </a:lnTo>
                <a:lnTo>
                  <a:pt x="37" y="600"/>
                </a:lnTo>
                <a:lnTo>
                  <a:pt x="37" y="599"/>
                </a:lnTo>
                <a:lnTo>
                  <a:pt x="37" y="599"/>
                </a:lnTo>
                <a:lnTo>
                  <a:pt x="37" y="599"/>
                </a:lnTo>
                <a:lnTo>
                  <a:pt x="36" y="599"/>
                </a:lnTo>
                <a:lnTo>
                  <a:pt x="36" y="599"/>
                </a:lnTo>
                <a:lnTo>
                  <a:pt x="36" y="599"/>
                </a:lnTo>
                <a:lnTo>
                  <a:pt x="36" y="599"/>
                </a:lnTo>
                <a:lnTo>
                  <a:pt x="35" y="599"/>
                </a:lnTo>
                <a:lnTo>
                  <a:pt x="35" y="599"/>
                </a:lnTo>
                <a:lnTo>
                  <a:pt x="34" y="599"/>
                </a:lnTo>
                <a:lnTo>
                  <a:pt x="34" y="599"/>
                </a:lnTo>
                <a:lnTo>
                  <a:pt x="34" y="599"/>
                </a:lnTo>
                <a:lnTo>
                  <a:pt x="34" y="598"/>
                </a:lnTo>
                <a:lnTo>
                  <a:pt x="34" y="598"/>
                </a:lnTo>
                <a:lnTo>
                  <a:pt x="33" y="598"/>
                </a:lnTo>
                <a:lnTo>
                  <a:pt x="32" y="598"/>
                </a:lnTo>
                <a:lnTo>
                  <a:pt x="32" y="597"/>
                </a:lnTo>
                <a:lnTo>
                  <a:pt x="32" y="597"/>
                </a:lnTo>
                <a:lnTo>
                  <a:pt x="31" y="597"/>
                </a:lnTo>
                <a:lnTo>
                  <a:pt x="31" y="597"/>
                </a:lnTo>
                <a:lnTo>
                  <a:pt x="31" y="596"/>
                </a:lnTo>
                <a:lnTo>
                  <a:pt x="31" y="596"/>
                </a:lnTo>
                <a:lnTo>
                  <a:pt x="30" y="595"/>
                </a:lnTo>
                <a:lnTo>
                  <a:pt x="30" y="595"/>
                </a:lnTo>
                <a:lnTo>
                  <a:pt x="29" y="595"/>
                </a:lnTo>
                <a:lnTo>
                  <a:pt x="29" y="594"/>
                </a:lnTo>
                <a:lnTo>
                  <a:pt x="28" y="594"/>
                </a:lnTo>
                <a:lnTo>
                  <a:pt x="28" y="594"/>
                </a:lnTo>
                <a:lnTo>
                  <a:pt x="27" y="593"/>
                </a:lnTo>
                <a:lnTo>
                  <a:pt x="27" y="593"/>
                </a:lnTo>
                <a:lnTo>
                  <a:pt x="27" y="593"/>
                </a:lnTo>
                <a:lnTo>
                  <a:pt x="26" y="593"/>
                </a:lnTo>
                <a:lnTo>
                  <a:pt x="26" y="592"/>
                </a:lnTo>
                <a:lnTo>
                  <a:pt x="26" y="592"/>
                </a:lnTo>
                <a:lnTo>
                  <a:pt x="25" y="591"/>
                </a:lnTo>
                <a:lnTo>
                  <a:pt x="25" y="591"/>
                </a:lnTo>
                <a:lnTo>
                  <a:pt x="25" y="591"/>
                </a:lnTo>
                <a:lnTo>
                  <a:pt x="24" y="590"/>
                </a:lnTo>
                <a:lnTo>
                  <a:pt x="24" y="590"/>
                </a:lnTo>
                <a:lnTo>
                  <a:pt x="24" y="589"/>
                </a:lnTo>
                <a:lnTo>
                  <a:pt x="23" y="589"/>
                </a:lnTo>
                <a:lnTo>
                  <a:pt x="23" y="588"/>
                </a:lnTo>
                <a:lnTo>
                  <a:pt x="23" y="588"/>
                </a:lnTo>
                <a:lnTo>
                  <a:pt x="23" y="588"/>
                </a:lnTo>
                <a:lnTo>
                  <a:pt x="22" y="588"/>
                </a:lnTo>
                <a:lnTo>
                  <a:pt x="22" y="588"/>
                </a:lnTo>
                <a:lnTo>
                  <a:pt x="21" y="588"/>
                </a:lnTo>
                <a:lnTo>
                  <a:pt x="20" y="588"/>
                </a:lnTo>
                <a:lnTo>
                  <a:pt x="20" y="587"/>
                </a:lnTo>
                <a:lnTo>
                  <a:pt x="19" y="587"/>
                </a:lnTo>
                <a:lnTo>
                  <a:pt x="19" y="587"/>
                </a:lnTo>
                <a:lnTo>
                  <a:pt x="19" y="587"/>
                </a:lnTo>
                <a:lnTo>
                  <a:pt x="18" y="587"/>
                </a:lnTo>
                <a:lnTo>
                  <a:pt x="18" y="587"/>
                </a:lnTo>
                <a:lnTo>
                  <a:pt x="18" y="586"/>
                </a:lnTo>
                <a:lnTo>
                  <a:pt x="18" y="586"/>
                </a:lnTo>
                <a:lnTo>
                  <a:pt x="17" y="585"/>
                </a:lnTo>
                <a:lnTo>
                  <a:pt x="17" y="585"/>
                </a:lnTo>
                <a:lnTo>
                  <a:pt x="17" y="584"/>
                </a:lnTo>
                <a:lnTo>
                  <a:pt x="17" y="583"/>
                </a:lnTo>
                <a:lnTo>
                  <a:pt x="16" y="583"/>
                </a:lnTo>
                <a:lnTo>
                  <a:pt x="16" y="583"/>
                </a:lnTo>
                <a:lnTo>
                  <a:pt x="16" y="582"/>
                </a:lnTo>
                <a:lnTo>
                  <a:pt x="15" y="582"/>
                </a:lnTo>
                <a:lnTo>
                  <a:pt x="15" y="582"/>
                </a:lnTo>
                <a:lnTo>
                  <a:pt x="14" y="582"/>
                </a:lnTo>
                <a:lnTo>
                  <a:pt x="14" y="582"/>
                </a:lnTo>
                <a:lnTo>
                  <a:pt x="13" y="582"/>
                </a:lnTo>
                <a:lnTo>
                  <a:pt x="13" y="581"/>
                </a:lnTo>
                <a:lnTo>
                  <a:pt x="12" y="581"/>
                </a:lnTo>
                <a:lnTo>
                  <a:pt x="12" y="581"/>
                </a:lnTo>
                <a:lnTo>
                  <a:pt x="11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79"/>
                </a:lnTo>
                <a:lnTo>
                  <a:pt x="11" y="579"/>
                </a:lnTo>
                <a:lnTo>
                  <a:pt x="11" y="578"/>
                </a:lnTo>
                <a:lnTo>
                  <a:pt x="11" y="578"/>
                </a:lnTo>
                <a:lnTo>
                  <a:pt x="10" y="578"/>
                </a:lnTo>
                <a:lnTo>
                  <a:pt x="10" y="577"/>
                </a:lnTo>
                <a:lnTo>
                  <a:pt x="10" y="576"/>
                </a:lnTo>
                <a:lnTo>
                  <a:pt x="10" y="576"/>
                </a:lnTo>
                <a:lnTo>
                  <a:pt x="10" y="576"/>
                </a:lnTo>
                <a:lnTo>
                  <a:pt x="9" y="575"/>
                </a:lnTo>
                <a:lnTo>
                  <a:pt x="9" y="575"/>
                </a:lnTo>
                <a:lnTo>
                  <a:pt x="9" y="574"/>
                </a:lnTo>
                <a:lnTo>
                  <a:pt x="9" y="574"/>
                </a:lnTo>
                <a:lnTo>
                  <a:pt x="9" y="573"/>
                </a:lnTo>
                <a:lnTo>
                  <a:pt x="9" y="573"/>
                </a:lnTo>
                <a:lnTo>
                  <a:pt x="9" y="572"/>
                </a:lnTo>
                <a:lnTo>
                  <a:pt x="9" y="572"/>
                </a:lnTo>
                <a:lnTo>
                  <a:pt x="9" y="571"/>
                </a:lnTo>
                <a:lnTo>
                  <a:pt x="9" y="570"/>
                </a:lnTo>
                <a:lnTo>
                  <a:pt x="9" y="570"/>
                </a:lnTo>
                <a:lnTo>
                  <a:pt x="9" y="570"/>
                </a:lnTo>
                <a:lnTo>
                  <a:pt x="9" y="569"/>
                </a:lnTo>
                <a:lnTo>
                  <a:pt x="8" y="569"/>
                </a:lnTo>
                <a:lnTo>
                  <a:pt x="8" y="568"/>
                </a:lnTo>
                <a:lnTo>
                  <a:pt x="8" y="567"/>
                </a:lnTo>
                <a:lnTo>
                  <a:pt x="8" y="566"/>
                </a:lnTo>
                <a:lnTo>
                  <a:pt x="8" y="566"/>
                </a:lnTo>
                <a:lnTo>
                  <a:pt x="8" y="566"/>
                </a:lnTo>
                <a:lnTo>
                  <a:pt x="7" y="565"/>
                </a:lnTo>
                <a:lnTo>
                  <a:pt x="7" y="564"/>
                </a:lnTo>
                <a:lnTo>
                  <a:pt x="7" y="564"/>
                </a:lnTo>
                <a:lnTo>
                  <a:pt x="6" y="563"/>
                </a:lnTo>
                <a:lnTo>
                  <a:pt x="6" y="563"/>
                </a:lnTo>
                <a:lnTo>
                  <a:pt x="5" y="563"/>
                </a:lnTo>
                <a:lnTo>
                  <a:pt x="5" y="563"/>
                </a:lnTo>
                <a:lnTo>
                  <a:pt x="4" y="563"/>
                </a:lnTo>
                <a:lnTo>
                  <a:pt x="4" y="562"/>
                </a:lnTo>
                <a:lnTo>
                  <a:pt x="4" y="562"/>
                </a:lnTo>
                <a:lnTo>
                  <a:pt x="4" y="562"/>
                </a:lnTo>
                <a:lnTo>
                  <a:pt x="4" y="561"/>
                </a:lnTo>
                <a:lnTo>
                  <a:pt x="4" y="560"/>
                </a:lnTo>
                <a:lnTo>
                  <a:pt x="4" y="560"/>
                </a:lnTo>
                <a:lnTo>
                  <a:pt x="4" y="559"/>
                </a:lnTo>
                <a:lnTo>
                  <a:pt x="4" y="559"/>
                </a:lnTo>
                <a:lnTo>
                  <a:pt x="4" y="558"/>
                </a:lnTo>
                <a:lnTo>
                  <a:pt x="4" y="558"/>
                </a:lnTo>
                <a:lnTo>
                  <a:pt x="5" y="557"/>
                </a:lnTo>
                <a:lnTo>
                  <a:pt x="5" y="557"/>
                </a:lnTo>
                <a:lnTo>
                  <a:pt x="6" y="557"/>
                </a:lnTo>
                <a:lnTo>
                  <a:pt x="6" y="557"/>
                </a:lnTo>
                <a:lnTo>
                  <a:pt x="5" y="556"/>
                </a:lnTo>
                <a:lnTo>
                  <a:pt x="5" y="556"/>
                </a:lnTo>
                <a:lnTo>
                  <a:pt x="4" y="555"/>
                </a:lnTo>
                <a:lnTo>
                  <a:pt x="4" y="555"/>
                </a:lnTo>
                <a:lnTo>
                  <a:pt x="4" y="555"/>
                </a:lnTo>
                <a:lnTo>
                  <a:pt x="4" y="554"/>
                </a:lnTo>
                <a:lnTo>
                  <a:pt x="4" y="554"/>
                </a:lnTo>
                <a:lnTo>
                  <a:pt x="3" y="554"/>
                </a:lnTo>
                <a:lnTo>
                  <a:pt x="3" y="553"/>
                </a:lnTo>
                <a:lnTo>
                  <a:pt x="3" y="553"/>
                </a:lnTo>
                <a:lnTo>
                  <a:pt x="3" y="553"/>
                </a:lnTo>
                <a:lnTo>
                  <a:pt x="2" y="553"/>
                </a:lnTo>
                <a:lnTo>
                  <a:pt x="2" y="553"/>
                </a:lnTo>
                <a:lnTo>
                  <a:pt x="2" y="553"/>
                </a:lnTo>
                <a:lnTo>
                  <a:pt x="1" y="553"/>
                </a:lnTo>
                <a:lnTo>
                  <a:pt x="1" y="553"/>
                </a:lnTo>
                <a:lnTo>
                  <a:pt x="1" y="552"/>
                </a:lnTo>
                <a:lnTo>
                  <a:pt x="0" y="552"/>
                </a:lnTo>
                <a:lnTo>
                  <a:pt x="0" y="552"/>
                </a:lnTo>
                <a:lnTo>
                  <a:pt x="0" y="551"/>
                </a:lnTo>
                <a:lnTo>
                  <a:pt x="0" y="550"/>
                </a:lnTo>
                <a:lnTo>
                  <a:pt x="1" y="550"/>
                </a:lnTo>
                <a:lnTo>
                  <a:pt x="1" y="549"/>
                </a:lnTo>
                <a:lnTo>
                  <a:pt x="1" y="549"/>
                </a:lnTo>
                <a:lnTo>
                  <a:pt x="2" y="549"/>
                </a:lnTo>
                <a:lnTo>
                  <a:pt x="2" y="548"/>
                </a:lnTo>
                <a:lnTo>
                  <a:pt x="2" y="548"/>
                </a:lnTo>
                <a:lnTo>
                  <a:pt x="2" y="547"/>
                </a:lnTo>
                <a:lnTo>
                  <a:pt x="3" y="546"/>
                </a:lnTo>
                <a:lnTo>
                  <a:pt x="2" y="545"/>
                </a:lnTo>
                <a:lnTo>
                  <a:pt x="2" y="545"/>
                </a:lnTo>
                <a:lnTo>
                  <a:pt x="2" y="545"/>
                </a:lnTo>
                <a:lnTo>
                  <a:pt x="2" y="544"/>
                </a:lnTo>
                <a:lnTo>
                  <a:pt x="2" y="544"/>
                </a:lnTo>
                <a:lnTo>
                  <a:pt x="2" y="544"/>
                </a:lnTo>
                <a:lnTo>
                  <a:pt x="2" y="543"/>
                </a:lnTo>
                <a:lnTo>
                  <a:pt x="2" y="543"/>
                </a:lnTo>
                <a:lnTo>
                  <a:pt x="3" y="543"/>
                </a:lnTo>
                <a:lnTo>
                  <a:pt x="3" y="542"/>
                </a:lnTo>
                <a:lnTo>
                  <a:pt x="3" y="542"/>
                </a:lnTo>
                <a:lnTo>
                  <a:pt x="3" y="541"/>
                </a:lnTo>
                <a:lnTo>
                  <a:pt x="3" y="541"/>
                </a:lnTo>
                <a:lnTo>
                  <a:pt x="4" y="541"/>
                </a:lnTo>
                <a:lnTo>
                  <a:pt x="4" y="541"/>
                </a:lnTo>
                <a:lnTo>
                  <a:pt x="5" y="540"/>
                </a:lnTo>
                <a:lnTo>
                  <a:pt x="5" y="540"/>
                </a:lnTo>
                <a:lnTo>
                  <a:pt x="5" y="539"/>
                </a:lnTo>
                <a:lnTo>
                  <a:pt x="5" y="538"/>
                </a:lnTo>
                <a:lnTo>
                  <a:pt x="5" y="538"/>
                </a:lnTo>
                <a:lnTo>
                  <a:pt x="5" y="537"/>
                </a:lnTo>
                <a:lnTo>
                  <a:pt x="5" y="537"/>
                </a:lnTo>
                <a:lnTo>
                  <a:pt x="6" y="537"/>
                </a:lnTo>
                <a:lnTo>
                  <a:pt x="6" y="537"/>
                </a:lnTo>
                <a:lnTo>
                  <a:pt x="6" y="536"/>
                </a:lnTo>
                <a:lnTo>
                  <a:pt x="6" y="536"/>
                </a:lnTo>
                <a:lnTo>
                  <a:pt x="7" y="535"/>
                </a:lnTo>
                <a:lnTo>
                  <a:pt x="7" y="533"/>
                </a:lnTo>
                <a:lnTo>
                  <a:pt x="7" y="533"/>
                </a:lnTo>
                <a:lnTo>
                  <a:pt x="8" y="532"/>
                </a:lnTo>
                <a:lnTo>
                  <a:pt x="8" y="532"/>
                </a:lnTo>
                <a:lnTo>
                  <a:pt x="8" y="531"/>
                </a:lnTo>
                <a:lnTo>
                  <a:pt x="7" y="530"/>
                </a:lnTo>
                <a:lnTo>
                  <a:pt x="7" y="529"/>
                </a:lnTo>
                <a:lnTo>
                  <a:pt x="7" y="528"/>
                </a:lnTo>
                <a:lnTo>
                  <a:pt x="7" y="528"/>
                </a:lnTo>
                <a:lnTo>
                  <a:pt x="7" y="527"/>
                </a:lnTo>
                <a:lnTo>
                  <a:pt x="7" y="526"/>
                </a:lnTo>
                <a:lnTo>
                  <a:pt x="7" y="525"/>
                </a:lnTo>
                <a:lnTo>
                  <a:pt x="7" y="525"/>
                </a:lnTo>
                <a:lnTo>
                  <a:pt x="7" y="524"/>
                </a:lnTo>
                <a:lnTo>
                  <a:pt x="6" y="524"/>
                </a:lnTo>
                <a:lnTo>
                  <a:pt x="6" y="523"/>
                </a:lnTo>
                <a:lnTo>
                  <a:pt x="6" y="523"/>
                </a:lnTo>
                <a:lnTo>
                  <a:pt x="7" y="522"/>
                </a:lnTo>
                <a:lnTo>
                  <a:pt x="7" y="522"/>
                </a:lnTo>
                <a:lnTo>
                  <a:pt x="7" y="521"/>
                </a:lnTo>
                <a:lnTo>
                  <a:pt x="7" y="520"/>
                </a:lnTo>
                <a:lnTo>
                  <a:pt x="7" y="520"/>
                </a:lnTo>
                <a:lnTo>
                  <a:pt x="7" y="520"/>
                </a:lnTo>
                <a:lnTo>
                  <a:pt x="7" y="519"/>
                </a:lnTo>
                <a:lnTo>
                  <a:pt x="7" y="519"/>
                </a:lnTo>
                <a:lnTo>
                  <a:pt x="7" y="519"/>
                </a:lnTo>
                <a:lnTo>
                  <a:pt x="7" y="518"/>
                </a:lnTo>
                <a:lnTo>
                  <a:pt x="6" y="518"/>
                </a:lnTo>
                <a:lnTo>
                  <a:pt x="6" y="517"/>
                </a:lnTo>
                <a:lnTo>
                  <a:pt x="6" y="517"/>
                </a:lnTo>
                <a:lnTo>
                  <a:pt x="6" y="517"/>
                </a:lnTo>
                <a:lnTo>
                  <a:pt x="5" y="516"/>
                </a:lnTo>
                <a:lnTo>
                  <a:pt x="5" y="516"/>
                </a:lnTo>
                <a:lnTo>
                  <a:pt x="5" y="516"/>
                </a:lnTo>
                <a:lnTo>
                  <a:pt x="5" y="516"/>
                </a:lnTo>
                <a:lnTo>
                  <a:pt x="4" y="516"/>
                </a:lnTo>
                <a:lnTo>
                  <a:pt x="4" y="515"/>
                </a:lnTo>
                <a:lnTo>
                  <a:pt x="3" y="515"/>
                </a:lnTo>
                <a:lnTo>
                  <a:pt x="4" y="515"/>
                </a:lnTo>
                <a:lnTo>
                  <a:pt x="4" y="514"/>
                </a:lnTo>
                <a:lnTo>
                  <a:pt x="4" y="514"/>
                </a:lnTo>
                <a:lnTo>
                  <a:pt x="5" y="513"/>
                </a:lnTo>
                <a:lnTo>
                  <a:pt x="5" y="512"/>
                </a:lnTo>
                <a:lnTo>
                  <a:pt x="5" y="512"/>
                </a:lnTo>
                <a:lnTo>
                  <a:pt x="5" y="511"/>
                </a:lnTo>
                <a:lnTo>
                  <a:pt x="5" y="510"/>
                </a:lnTo>
                <a:lnTo>
                  <a:pt x="5" y="510"/>
                </a:lnTo>
                <a:lnTo>
                  <a:pt x="5" y="509"/>
                </a:lnTo>
                <a:lnTo>
                  <a:pt x="6" y="509"/>
                </a:lnTo>
                <a:lnTo>
                  <a:pt x="6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6"/>
                </a:lnTo>
                <a:lnTo>
                  <a:pt x="7" y="505"/>
                </a:lnTo>
                <a:lnTo>
                  <a:pt x="7" y="504"/>
                </a:lnTo>
                <a:lnTo>
                  <a:pt x="7" y="503"/>
                </a:lnTo>
                <a:lnTo>
                  <a:pt x="7" y="502"/>
                </a:lnTo>
                <a:lnTo>
                  <a:pt x="7" y="501"/>
                </a:lnTo>
                <a:lnTo>
                  <a:pt x="7" y="501"/>
                </a:lnTo>
                <a:lnTo>
                  <a:pt x="7" y="501"/>
                </a:lnTo>
                <a:lnTo>
                  <a:pt x="7" y="500"/>
                </a:lnTo>
                <a:lnTo>
                  <a:pt x="8" y="500"/>
                </a:lnTo>
                <a:lnTo>
                  <a:pt x="8" y="499"/>
                </a:lnTo>
                <a:lnTo>
                  <a:pt x="8" y="499"/>
                </a:lnTo>
                <a:lnTo>
                  <a:pt x="9" y="499"/>
                </a:lnTo>
                <a:lnTo>
                  <a:pt x="9" y="498"/>
                </a:lnTo>
                <a:lnTo>
                  <a:pt x="10" y="498"/>
                </a:lnTo>
                <a:lnTo>
                  <a:pt x="10" y="497"/>
                </a:lnTo>
                <a:lnTo>
                  <a:pt x="10" y="496"/>
                </a:lnTo>
                <a:lnTo>
                  <a:pt x="10" y="496"/>
                </a:lnTo>
                <a:lnTo>
                  <a:pt x="11" y="495"/>
                </a:lnTo>
                <a:lnTo>
                  <a:pt x="11" y="495"/>
                </a:lnTo>
                <a:lnTo>
                  <a:pt x="11" y="494"/>
                </a:lnTo>
                <a:lnTo>
                  <a:pt x="11" y="493"/>
                </a:lnTo>
                <a:lnTo>
                  <a:pt x="11" y="493"/>
                </a:lnTo>
                <a:lnTo>
                  <a:pt x="11" y="492"/>
                </a:lnTo>
                <a:lnTo>
                  <a:pt x="12" y="491"/>
                </a:lnTo>
                <a:lnTo>
                  <a:pt x="13" y="491"/>
                </a:lnTo>
                <a:lnTo>
                  <a:pt x="13" y="491"/>
                </a:lnTo>
                <a:lnTo>
                  <a:pt x="14" y="491"/>
                </a:lnTo>
                <a:lnTo>
                  <a:pt x="14" y="491"/>
                </a:lnTo>
                <a:lnTo>
                  <a:pt x="15" y="490"/>
                </a:lnTo>
                <a:lnTo>
                  <a:pt x="15" y="489"/>
                </a:lnTo>
                <a:lnTo>
                  <a:pt x="15" y="489"/>
                </a:lnTo>
                <a:lnTo>
                  <a:pt x="16" y="488"/>
                </a:lnTo>
                <a:lnTo>
                  <a:pt x="16" y="487"/>
                </a:lnTo>
                <a:lnTo>
                  <a:pt x="16" y="487"/>
                </a:lnTo>
                <a:lnTo>
                  <a:pt x="16" y="486"/>
                </a:lnTo>
                <a:lnTo>
                  <a:pt x="16" y="485"/>
                </a:lnTo>
                <a:lnTo>
                  <a:pt x="15" y="485"/>
                </a:lnTo>
                <a:lnTo>
                  <a:pt x="15" y="484"/>
                </a:lnTo>
                <a:lnTo>
                  <a:pt x="15" y="484"/>
                </a:lnTo>
                <a:lnTo>
                  <a:pt x="15" y="484"/>
                </a:lnTo>
                <a:lnTo>
                  <a:pt x="15" y="483"/>
                </a:lnTo>
                <a:lnTo>
                  <a:pt x="15" y="483"/>
                </a:lnTo>
                <a:lnTo>
                  <a:pt x="15" y="483"/>
                </a:lnTo>
                <a:lnTo>
                  <a:pt x="15" y="482"/>
                </a:lnTo>
                <a:lnTo>
                  <a:pt x="15" y="482"/>
                </a:lnTo>
                <a:lnTo>
                  <a:pt x="16" y="481"/>
                </a:lnTo>
                <a:lnTo>
                  <a:pt x="16" y="481"/>
                </a:lnTo>
                <a:lnTo>
                  <a:pt x="16" y="480"/>
                </a:lnTo>
                <a:lnTo>
                  <a:pt x="17" y="480"/>
                </a:lnTo>
                <a:lnTo>
                  <a:pt x="17" y="480"/>
                </a:lnTo>
                <a:lnTo>
                  <a:pt x="16" y="479"/>
                </a:lnTo>
                <a:lnTo>
                  <a:pt x="16" y="479"/>
                </a:lnTo>
                <a:lnTo>
                  <a:pt x="16" y="479"/>
                </a:lnTo>
                <a:lnTo>
                  <a:pt x="16" y="478"/>
                </a:lnTo>
                <a:lnTo>
                  <a:pt x="16" y="478"/>
                </a:lnTo>
                <a:lnTo>
                  <a:pt x="16" y="478"/>
                </a:lnTo>
                <a:lnTo>
                  <a:pt x="15" y="478"/>
                </a:lnTo>
                <a:lnTo>
                  <a:pt x="15" y="477"/>
                </a:lnTo>
                <a:lnTo>
                  <a:pt x="15" y="477"/>
                </a:lnTo>
                <a:lnTo>
                  <a:pt x="15" y="477"/>
                </a:lnTo>
                <a:lnTo>
                  <a:pt x="15" y="476"/>
                </a:lnTo>
                <a:lnTo>
                  <a:pt x="15" y="476"/>
                </a:lnTo>
                <a:lnTo>
                  <a:pt x="15" y="476"/>
                </a:lnTo>
                <a:lnTo>
                  <a:pt x="14" y="476"/>
                </a:lnTo>
                <a:lnTo>
                  <a:pt x="14" y="475"/>
                </a:lnTo>
                <a:lnTo>
                  <a:pt x="14" y="475"/>
                </a:lnTo>
                <a:lnTo>
                  <a:pt x="14" y="474"/>
                </a:lnTo>
                <a:lnTo>
                  <a:pt x="15" y="474"/>
                </a:lnTo>
                <a:lnTo>
                  <a:pt x="15" y="474"/>
                </a:lnTo>
                <a:lnTo>
                  <a:pt x="15" y="474"/>
                </a:lnTo>
                <a:lnTo>
                  <a:pt x="16" y="474"/>
                </a:lnTo>
                <a:lnTo>
                  <a:pt x="16" y="474"/>
                </a:lnTo>
                <a:lnTo>
                  <a:pt x="17" y="474"/>
                </a:lnTo>
                <a:lnTo>
                  <a:pt x="17" y="474"/>
                </a:lnTo>
                <a:lnTo>
                  <a:pt x="17" y="474"/>
                </a:lnTo>
                <a:lnTo>
                  <a:pt x="17" y="473"/>
                </a:lnTo>
                <a:lnTo>
                  <a:pt x="17" y="473"/>
                </a:lnTo>
                <a:lnTo>
                  <a:pt x="18" y="473"/>
                </a:lnTo>
                <a:lnTo>
                  <a:pt x="18" y="472"/>
                </a:lnTo>
                <a:lnTo>
                  <a:pt x="18" y="472"/>
                </a:lnTo>
                <a:lnTo>
                  <a:pt x="18" y="471"/>
                </a:lnTo>
                <a:lnTo>
                  <a:pt x="19" y="471"/>
                </a:lnTo>
                <a:lnTo>
                  <a:pt x="19" y="470"/>
                </a:lnTo>
                <a:lnTo>
                  <a:pt x="19" y="470"/>
                </a:lnTo>
                <a:lnTo>
                  <a:pt x="19" y="470"/>
                </a:lnTo>
                <a:lnTo>
                  <a:pt x="19" y="470"/>
                </a:lnTo>
                <a:lnTo>
                  <a:pt x="19" y="470"/>
                </a:lnTo>
                <a:lnTo>
                  <a:pt x="20" y="470"/>
                </a:lnTo>
                <a:lnTo>
                  <a:pt x="20" y="469"/>
                </a:lnTo>
                <a:lnTo>
                  <a:pt x="20" y="469"/>
                </a:lnTo>
                <a:lnTo>
                  <a:pt x="20" y="469"/>
                </a:lnTo>
                <a:lnTo>
                  <a:pt x="21" y="469"/>
                </a:lnTo>
                <a:lnTo>
                  <a:pt x="21" y="469"/>
                </a:lnTo>
                <a:lnTo>
                  <a:pt x="21" y="469"/>
                </a:lnTo>
                <a:lnTo>
                  <a:pt x="21" y="469"/>
                </a:lnTo>
                <a:lnTo>
                  <a:pt x="22" y="469"/>
                </a:lnTo>
                <a:lnTo>
                  <a:pt x="22" y="469"/>
                </a:lnTo>
                <a:lnTo>
                  <a:pt x="22" y="468"/>
                </a:lnTo>
                <a:lnTo>
                  <a:pt x="23" y="468"/>
                </a:lnTo>
                <a:lnTo>
                  <a:pt x="23" y="468"/>
                </a:lnTo>
                <a:lnTo>
                  <a:pt x="23" y="468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5" y="468"/>
                </a:lnTo>
                <a:lnTo>
                  <a:pt x="25" y="468"/>
                </a:lnTo>
                <a:lnTo>
                  <a:pt x="26" y="468"/>
                </a:lnTo>
                <a:lnTo>
                  <a:pt x="26" y="468"/>
                </a:lnTo>
                <a:lnTo>
                  <a:pt x="27" y="468"/>
                </a:lnTo>
                <a:lnTo>
                  <a:pt x="27" y="467"/>
                </a:lnTo>
                <a:lnTo>
                  <a:pt x="27" y="467"/>
                </a:lnTo>
                <a:lnTo>
                  <a:pt x="27" y="467"/>
                </a:lnTo>
                <a:lnTo>
                  <a:pt x="28" y="467"/>
                </a:lnTo>
                <a:lnTo>
                  <a:pt x="28" y="467"/>
                </a:lnTo>
                <a:lnTo>
                  <a:pt x="29" y="467"/>
                </a:lnTo>
                <a:lnTo>
                  <a:pt x="29" y="467"/>
                </a:lnTo>
                <a:lnTo>
                  <a:pt x="30" y="467"/>
                </a:lnTo>
                <a:lnTo>
                  <a:pt x="30" y="467"/>
                </a:lnTo>
                <a:lnTo>
                  <a:pt x="30" y="467"/>
                </a:lnTo>
                <a:lnTo>
                  <a:pt x="31" y="467"/>
                </a:lnTo>
                <a:lnTo>
                  <a:pt x="31" y="467"/>
                </a:lnTo>
                <a:lnTo>
                  <a:pt x="31" y="466"/>
                </a:lnTo>
                <a:lnTo>
                  <a:pt x="32" y="466"/>
                </a:lnTo>
                <a:lnTo>
                  <a:pt x="32" y="466"/>
                </a:lnTo>
                <a:lnTo>
                  <a:pt x="32" y="466"/>
                </a:lnTo>
                <a:lnTo>
                  <a:pt x="32" y="466"/>
                </a:lnTo>
                <a:lnTo>
                  <a:pt x="32" y="466"/>
                </a:lnTo>
                <a:lnTo>
                  <a:pt x="33" y="466"/>
                </a:lnTo>
                <a:lnTo>
                  <a:pt x="33" y="465"/>
                </a:lnTo>
                <a:lnTo>
                  <a:pt x="34" y="465"/>
                </a:lnTo>
                <a:lnTo>
                  <a:pt x="34" y="465"/>
                </a:lnTo>
                <a:lnTo>
                  <a:pt x="35" y="465"/>
                </a:lnTo>
                <a:lnTo>
                  <a:pt x="35" y="465"/>
                </a:lnTo>
                <a:lnTo>
                  <a:pt x="35" y="465"/>
                </a:lnTo>
                <a:lnTo>
                  <a:pt x="36" y="465"/>
                </a:lnTo>
                <a:lnTo>
                  <a:pt x="36" y="464"/>
                </a:lnTo>
                <a:lnTo>
                  <a:pt x="36" y="464"/>
                </a:lnTo>
                <a:lnTo>
                  <a:pt x="36" y="464"/>
                </a:lnTo>
                <a:lnTo>
                  <a:pt x="36" y="464"/>
                </a:lnTo>
                <a:lnTo>
                  <a:pt x="37" y="464"/>
                </a:lnTo>
                <a:lnTo>
                  <a:pt x="37" y="464"/>
                </a:lnTo>
                <a:lnTo>
                  <a:pt x="38" y="464"/>
                </a:lnTo>
                <a:lnTo>
                  <a:pt x="38" y="463"/>
                </a:lnTo>
                <a:lnTo>
                  <a:pt x="38" y="463"/>
                </a:lnTo>
                <a:lnTo>
                  <a:pt x="39" y="463"/>
                </a:lnTo>
                <a:lnTo>
                  <a:pt x="39" y="463"/>
                </a:lnTo>
                <a:lnTo>
                  <a:pt x="40" y="463"/>
                </a:lnTo>
                <a:lnTo>
                  <a:pt x="40" y="463"/>
                </a:lnTo>
                <a:lnTo>
                  <a:pt x="40" y="462"/>
                </a:lnTo>
                <a:lnTo>
                  <a:pt x="40" y="462"/>
                </a:lnTo>
                <a:lnTo>
                  <a:pt x="41" y="462"/>
                </a:lnTo>
                <a:lnTo>
                  <a:pt x="41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3" y="462"/>
                </a:lnTo>
                <a:lnTo>
                  <a:pt x="43" y="462"/>
                </a:lnTo>
                <a:lnTo>
                  <a:pt x="43" y="462"/>
                </a:lnTo>
                <a:lnTo>
                  <a:pt x="44" y="462"/>
                </a:lnTo>
                <a:lnTo>
                  <a:pt x="44" y="461"/>
                </a:lnTo>
                <a:lnTo>
                  <a:pt x="44" y="461"/>
                </a:lnTo>
                <a:lnTo>
                  <a:pt x="44" y="461"/>
                </a:lnTo>
                <a:lnTo>
                  <a:pt x="45" y="461"/>
                </a:lnTo>
                <a:lnTo>
                  <a:pt x="45" y="461"/>
                </a:lnTo>
                <a:lnTo>
                  <a:pt x="46" y="460"/>
                </a:lnTo>
                <a:lnTo>
                  <a:pt x="46" y="460"/>
                </a:lnTo>
                <a:lnTo>
                  <a:pt x="47" y="460"/>
                </a:lnTo>
                <a:lnTo>
                  <a:pt x="47" y="460"/>
                </a:lnTo>
                <a:lnTo>
                  <a:pt x="48" y="460"/>
                </a:lnTo>
                <a:lnTo>
                  <a:pt x="48" y="459"/>
                </a:lnTo>
                <a:lnTo>
                  <a:pt x="48" y="459"/>
                </a:lnTo>
                <a:lnTo>
                  <a:pt x="48" y="458"/>
                </a:lnTo>
                <a:lnTo>
                  <a:pt x="48" y="458"/>
                </a:lnTo>
                <a:lnTo>
                  <a:pt x="48" y="458"/>
                </a:lnTo>
                <a:lnTo>
                  <a:pt x="48" y="458"/>
                </a:lnTo>
                <a:lnTo>
                  <a:pt x="48" y="458"/>
                </a:lnTo>
                <a:lnTo>
                  <a:pt x="48" y="457"/>
                </a:lnTo>
                <a:lnTo>
                  <a:pt x="48" y="457"/>
                </a:lnTo>
                <a:lnTo>
                  <a:pt x="49" y="457"/>
                </a:lnTo>
                <a:lnTo>
                  <a:pt x="49" y="456"/>
                </a:lnTo>
                <a:lnTo>
                  <a:pt x="49" y="456"/>
                </a:lnTo>
                <a:lnTo>
                  <a:pt x="49" y="455"/>
                </a:lnTo>
                <a:lnTo>
                  <a:pt x="49" y="455"/>
                </a:lnTo>
                <a:lnTo>
                  <a:pt x="49" y="454"/>
                </a:lnTo>
                <a:lnTo>
                  <a:pt x="49" y="454"/>
                </a:lnTo>
                <a:lnTo>
                  <a:pt x="49" y="454"/>
                </a:lnTo>
                <a:lnTo>
                  <a:pt x="49" y="453"/>
                </a:lnTo>
                <a:lnTo>
                  <a:pt x="49" y="453"/>
                </a:lnTo>
                <a:lnTo>
                  <a:pt x="49" y="453"/>
                </a:lnTo>
                <a:lnTo>
                  <a:pt x="50" y="453"/>
                </a:lnTo>
                <a:lnTo>
                  <a:pt x="50" y="452"/>
                </a:lnTo>
                <a:lnTo>
                  <a:pt x="50" y="452"/>
                </a:lnTo>
                <a:lnTo>
                  <a:pt x="50" y="451"/>
                </a:lnTo>
                <a:lnTo>
                  <a:pt x="50" y="451"/>
                </a:lnTo>
                <a:lnTo>
                  <a:pt x="50" y="450"/>
                </a:lnTo>
                <a:lnTo>
                  <a:pt x="51" y="450"/>
                </a:lnTo>
                <a:lnTo>
                  <a:pt x="51" y="450"/>
                </a:lnTo>
                <a:lnTo>
                  <a:pt x="51" y="450"/>
                </a:lnTo>
                <a:lnTo>
                  <a:pt x="51" y="449"/>
                </a:lnTo>
                <a:lnTo>
                  <a:pt x="52" y="449"/>
                </a:lnTo>
                <a:lnTo>
                  <a:pt x="52" y="449"/>
                </a:lnTo>
                <a:lnTo>
                  <a:pt x="52" y="449"/>
                </a:lnTo>
                <a:lnTo>
                  <a:pt x="52" y="449"/>
                </a:lnTo>
                <a:lnTo>
                  <a:pt x="52" y="448"/>
                </a:lnTo>
                <a:lnTo>
                  <a:pt x="52" y="448"/>
                </a:lnTo>
                <a:lnTo>
                  <a:pt x="52" y="448"/>
                </a:lnTo>
                <a:lnTo>
                  <a:pt x="52" y="448"/>
                </a:lnTo>
                <a:lnTo>
                  <a:pt x="52" y="447"/>
                </a:lnTo>
                <a:lnTo>
                  <a:pt x="52" y="447"/>
                </a:lnTo>
                <a:lnTo>
                  <a:pt x="52" y="446"/>
                </a:lnTo>
                <a:lnTo>
                  <a:pt x="52" y="446"/>
                </a:lnTo>
                <a:lnTo>
                  <a:pt x="52" y="445"/>
                </a:lnTo>
                <a:lnTo>
                  <a:pt x="52" y="445"/>
                </a:lnTo>
                <a:lnTo>
                  <a:pt x="52" y="445"/>
                </a:lnTo>
                <a:lnTo>
                  <a:pt x="52" y="444"/>
                </a:lnTo>
                <a:lnTo>
                  <a:pt x="52" y="444"/>
                </a:lnTo>
                <a:lnTo>
                  <a:pt x="52" y="443"/>
                </a:lnTo>
                <a:lnTo>
                  <a:pt x="52" y="443"/>
                </a:lnTo>
                <a:lnTo>
                  <a:pt x="53" y="442"/>
                </a:lnTo>
                <a:lnTo>
                  <a:pt x="53" y="442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39"/>
                </a:lnTo>
                <a:lnTo>
                  <a:pt x="55" y="439"/>
                </a:lnTo>
                <a:lnTo>
                  <a:pt x="55" y="439"/>
                </a:lnTo>
                <a:lnTo>
                  <a:pt x="55" y="439"/>
                </a:lnTo>
                <a:lnTo>
                  <a:pt x="55" y="438"/>
                </a:lnTo>
                <a:lnTo>
                  <a:pt x="56" y="438"/>
                </a:lnTo>
                <a:lnTo>
                  <a:pt x="56" y="438"/>
                </a:lnTo>
                <a:lnTo>
                  <a:pt x="56" y="438"/>
                </a:lnTo>
                <a:lnTo>
                  <a:pt x="56" y="437"/>
                </a:lnTo>
                <a:lnTo>
                  <a:pt x="56" y="437"/>
                </a:lnTo>
                <a:lnTo>
                  <a:pt x="57" y="437"/>
                </a:lnTo>
                <a:lnTo>
                  <a:pt x="57" y="437"/>
                </a:lnTo>
                <a:lnTo>
                  <a:pt x="57" y="437"/>
                </a:lnTo>
                <a:lnTo>
                  <a:pt x="57" y="437"/>
                </a:lnTo>
                <a:lnTo>
                  <a:pt x="57" y="437"/>
                </a:lnTo>
                <a:lnTo>
                  <a:pt x="57" y="436"/>
                </a:lnTo>
                <a:lnTo>
                  <a:pt x="58" y="436"/>
                </a:lnTo>
                <a:lnTo>
                  <a:pt x="58" y="436"/>
                </a:lnTo>
                <a:lnTo>
                  <a:pt x="58" y="436"/>
                </a:lnTo>
                <a:lnTo>
                  <a:pt x="58" y="435"/>
                </a:lnTo>
                <a:lnTo>
                  <a:pt x="59" y="435"/>
                </a:lnTo>
                <a:lnTo>
                  <a:pt x="59" y="435"/>
                </a:lnTo>
                <a:lnTo>
                  <a:pt x="59" y="435"/>
                </a:lnTo>
                <a:lnTo>
                  <a:pt x="60" y="435"/>
                </a:lnTo>
                <a:lnTo>
                  <a:pt x="60" y="435"/>
                </a:lnTo>
                <a:lnTo>
                  <a:pt x="61" y="435"/>
                </a:lnTo>
                <a:lnTo>
                  <a:pt x="61" y="434"/>
                </a:lnTo>
                <a:lnTo>
                  <a:pt x="61" y="434"/>
                </a:lnTo>
                <a:lnTo>
                  <a:pt x="61" y="434"/>
                </a:lnTo>
                <a:lnTo>
                  <a:pt x="62" y="434"/>
                </a:lnTo>
                <a:lnTo>
                  <a:pt x="62" y="434"/>
                </a:lnTo>
                <a:lnTo>
                  <a:pt x="62" y="434"/>
                </a:lnTo>
                <a:lnTo>
                  <a:pt x="63" y="434"/>
                </a:lnTo>
                <a:lnTo>
                  <a:pt x="63" y="433"/>
                </a:lnTo>
                <a:lnTo>
                  <a:pt x="63" y="433"/>
                </a:lnTo>
                <a:lnTo>
                  <a:pt x="64" y="433"/>
                </a:lnTo>
                <a:lnTo>
                  <a:pt x="64" y="433"/>
                </a:lnTo>
                <a:lnTo>
                  <a:pt x="65" y="433"/>
                </a:lnTo>
                <a:lnTo>
                  <a:pt x="65" y="433"/>
                </a:lnTo>
                <a:lnTo>
                  <a:pt x="65" y="433"/>
                </a:lnTo>
                <a:lnTo>
                  <a:pt x="66" y="433"/>
                </a:lnTo>
                <a:lnTo>
                  <a:pt x="67" y="433"/>
                </a:lnTo>
                <a:lnTo>
                  <a:pt x="67" y="433"/>
                </a:lnTo>
                <a:lnTo>
                  <a:pt x="67" y="433"/>
                </a:lnTo>
                <a:lnTo>
                  <a:pt x="68" y="433"/>
                </a:lnTo>
                <a:lnTo>
                  <a:pt x="68" y="433"/>
                </a:lnTo>
                <a:lnTo>
                  <a:pt x="69" y="433"/>
                </a:lnTo>
                <a:lnTo>
                  <a:pt x="69" y="433"/>
                </a:lnTo>
                <a:lnTo>
                  <a:pt x="69" y="433"/>
                </a:lnTo>
                <a:lnTo>
                  <a:pt x="70" y="432"/>
                </a:lnTo>
                <a:lnTo>
                  <a:pt x="70" y="432"/>
                </a:lnTo>
                <a:lnTo>
                  <a:pt x="70" y="432"/>
                </a:lnTo>
                <a:lnTo>
                  <a:pt x="71" y="431"/>
                </a:lnTo>
                <a:lnTo>
                  <a:pt x="71" y="431"/>
                </a:lnTo>
                <a:lnTo>
                  <a:pt x="72" y="431"/>
                </a:lnTo>
                <a:lnTo>
                  <a:pt x="72" y="430"/>
                </a:lnTo>
                <a:lnTo>
                  <a:pt x="72" y="430"/>
                </a:lnTo>
                <a:lnTo>
                  <a:pt x="73" y="430"/>
                </a:lnTo>
                <a:lnTo>
                  <a:pt x="73" y="430"/>
                </a:lnTo>
                <a:lnTo>
                  <a:pt x="73" y="430"/>
                </a:lnTo>
                <a:lnTo>
                  <a:pt x="73" y="429"/>
                </a:lnTo>
                <a:lnTo>
                  <a:pt x="73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8"/>
                </a:lnTo>
                <a:lnTo>
                  <a:pt x="75" y="428"/>
                </a:lnTo>
                <a:lnTo>
                  <a:pt x="75" y="428"/>
                </a:lnTo>
                <a:lnTo>
                  <a:pt x="75" y="428"/>
                </a:lnTo>
                <a:lnTo>
                  <a:pt x="76" y="428"/>
                </a:lnTo>
                <a:lnTo>
                  <a:pt x="76" y="428"/>
                </a:lnTo>
                <a:lnTo>
                  <a:pt x="77" y="428"/>
                </a:lnTo>
                <a:lnTo>
                  <a:pt x="77" y="428"/>
                </a:lnTo>
                <a:lnTo>
                  <a:pt x="77" y="428"/>
                </a:lnTo>
                <a:lnTo>
                  <a:pt x="78" y="428"/>
                </a:lnTo>
                <a:lnTo>
                  <a:pt x="78" y="428"/>
                </a:lnTo>
                <a:lnTo>
                  <a:pt x="79" y="428"/>
                </a:lnTo>
                <a:lnTo>
                  <a:pt x="79" y="428"/>
                </a:lnTo>
                <a:lnTo>
                  <a:pt x="80" y="428"/>
                </a:lnTo>
                <a:lnTo>
                  <a:pt x="80" y="428"/>
                </a:lnTo>
                <a:lnTo>
                  <a:pt x="81" y="428"/>
                </a:lnTo>
                <a:lnTo>
                  <a:pt x="81" y="428"/>
                </a:lnTo>
                <a:lnTo>
                  <a:pt x="81" y="427"/>
                </a:lnTo>
                <a:lnTo>
                  <a:pt x="82" y="427"/>
                </a:lnTo>
                <a:lnTo>
                  <a:pt x="82" y="427"/>
                </a:lnTo>
                <a:lnTo>
                  <a:pt x="82" y="427"/>
                </a:lnTo>
                <a:lnTo>
                  <a:pt x="82" y="426"/>
                </a:lnTo>
                <a:lnTo>
                  <a:pt x="83" y="426"/>
                </a:lnTo>
                <a:lnTo>
                  <a:pt x="83" y="426"/>
                </a:lnTo>
                <a:lnTo>
                  <a:pt x="83" y="426"/>
                </a:lnTo>
                <a:lnTo>
                  <a:pt x="84" y="426"/>
                </a:lnTo>
                <a:lnTo>
                  <a:pt x="84" y="426"/>
                </a:lnTo>
                <a:lnTo>
                  <a:pt x="85" y="426"/>
                </a:lnTo>
                <a:lnTo>
                  <a:pt x="85" y="426"/>
                </a:lnTo>
                <a:lnTo>
                  <a:pt x="85" y="426"/>
                </a:lnTo>
                <a:lnTo>
                  <a:pt x="85" y="425"/>
                </a:lnTo>
                <a:lnTo>
                  <a:pt x="85" y="425"/>
                </a:lnTo>
                <a:lnTo>
                  <a:pt x="86" y="425"/>
                </a:lnTo>
                <a:lnTo>
                  <a:pt x="86" y="424"/>
                </a:lnTo>
                <a:lnTo>
                  <a:pt x="86" y="424"/>
                </a:lnTo>
                <a:lnTo>
                  <a:pt x="86" y="424"/>
                </a:lnTo>
                <a:lnTo>
                  <a:pt x="87" y="424"/>
                </a:lnTo>
                <a:lnTo>
                  <a:pt x="87" y="424"/>
                </a:lnTo>
                <a:lnTo>
                  <a:pt x="88" y="424"/>
                </a:lnTo>
                <a:lnTo>
                  <a:pt x="88" y="423"/>
                </a:lnTo>
                <a:lnTo>
                  <a:pt x="88" y="423"/>
                </a:lnTo>
                <a:lnTo>
                  <a:pt x="88" y="423"/>
                </a:lnTo>
                <a:lnTo>
                  <a:pt x="89" y="423"/>
                </a:lnTo>
                <a:lnTo>
                  <a:pt x="89" y="422"/>
                </a:lnTo>
                <a:lnTo>
                  <a:pt x="89" y="422"/>
                </a:lnTo>
                <a:lnTo>
                  <a:pt x="89" y="422"/>
                </a:lnTo>
                <a:lnTo>
                  <a:pt x="90" y="422"/>
                </a:lnTo>
                <a:lnTo>
                  <a:pt x="90" y="421"/>
                </a:lnTo>
                <a:lnTo>
                  <a:pt x="90" y="421"/>
                </a:lnTo>
                <a:lnTo>
                  <a:pt x="91" y="421"/>
                </a:lnTo>
                <a:lnTo>
                  <a:pt x="91" y="421"/>
                </a:lnTo>
                <a:lnTo>
                  <a:pt x="92" y="421"/>
                </a:lnTo>
                <a:lnTo>
                  <a:pt x="92" y="420"/>
                </a:lnTo>
                <a:lnTo>
                  <a:pt x="92" y="420"/>
                </a:lnTo>
                <a:lnTo>
                  <a:pt x="93" y="420"/>
                </a:lnTo>
                <a:lnTo>
                  <a:pt x="93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5" y="420"/>
                </a:lnTo>
                <a:lnTo>
                  <a:pt x="95" y="419"/>
                </a:lnTo>
                <a:lnTo>
                  <a:pt x="95" y="419"/>
                </a:lnTo>
                <a:lnTo>
                  <a:pt x="96" y="419"/>
                </a:lnTo>
                <a:lnTo>
                  <a:pt x="96" y="419"/>
                </a:lnTo>
                <a:lnTo>
                  <a:pt x="96" y="419"/>
                </a:lnTo>
                <a:lnTo>
                  <a:pt x="96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8"/>
                </a:lnTo>
                <a:lnTo>
                  <a:pt x="98" y="418"/>
                </a:lnTo>
                <a:lnTo>
                  <a:pt x="98" y="418"/>
                </a:lnTo>
                <a:lnTo>
                  <a:pt x="98" y="418"/>
                </a:lnTo>
                <a:lnTo>
                  <a:pt x="99" y="418"/>
                </a:lnTo>
                <a:lnTo>
                  <a:pt x="99" y="417"/>
                </a:lnTo>
                <a:lnTo>
                  <a:pt x="99" y="417"/>
                </a:lnTo>
                <a:lnTo>
                  <a:pt x="100" y="417"/>
                </a:lnTo>
                <a:lnTo>
                  <a:pt x="100" y="417"/>
                </a:lnTo>
                <a:lnTo>
                  <a:pt x="100" y="417"/>
                </a:lnTo>
                <a:lnTo>
                  <a:pt x="101" y="417"/>
                </a:lnTo>
                <a:lnTo>
                  <a:pt x="101" y="416"/>
                </a:lnTo>
                <a:lnTo>
                  <a:pt x="101" y="416"/>
                </a:lnTo>
                <a:lnTo>
                  <a:pt x="101" y="416"/>
                </a:lnTo>
                <a:lnTo>
                  <a:pt x="102" y="416"/>
                </a:lnTo>
                <a:lnTo>
                  <a:pt x="102" y="416"/>
                </a:lnTo>
                <a:lnTo>
                  <a:pt x="102" y="416"/>
                </a:lnTo>
                <a:lnTo>
                  <a:pt x="102" y="416"/>
                </a:lnTo>
                <a:lnTo>
                  <a:pt x="103" y="416"/>
                </a:lnTo>
                <a:lnTo>
                  <a:pt x="103" y="415"/>
                </a:lnTo>
                <a:lnTo>
                  <a:pt x="103" y="415"/>
                </a:lnTo>
                <a:lnTo>
                  <a:pt x="104" y="415"/>
                </a:lnTo>
                <a:lnTo>
                  <a:pt x="104" y="415"/>
                </a:lnTo>
                <a:lnTo>
                  <a:pt x="104" y="415"/>
                </a:lnTo>
                <a:lnTo>
                  <a:pt x="105" y="415"/>
                </a:lnTo>
                <a:lnTo>
                  <a:pt x="105" y="414"/>
                </a:lnTo>
                <a:lnTo>
                  <a:pt x="105" y="414"/>
                </a:lnTo>
                <a:lnTo>
                  <a:pt x="106" y="413"/>
                </a:lnTo>
                <a:lnTo>
                  <a:pt x="106" y="413"/>
                </a:lnTo>
                <a:lnTo>
                  <a:pt x="107" y="413"/>
                </a:lnTo>
                <a:lnTo>
                  <a:pt x="107" y="413"/>
                </a:lnTo>
                <a:lnTo>
                  <a:pt x="107" y="412"/>
                </a:lnTo>
                <a:lnTo>
                  <a:pt x="107" y="412"/>
                </a:lnTo>
                <a:lnTo>
                  <a:pt x="107" y="412"/>
                </a:lnTo>
                <a:lnTo>
                  <a:pt x="107" y="412"/>
                </a:lnTo>
                <a:lnTo>
                  <a:pt x="108" y="412"/>
                </a:lnTo>
                <a:lnTo>
                  <a:pt x="108" y="412"/>
                </a:lnTo>
                <a:lnTo>
                  <a:pt x="108" y="412"/>
                </a:lnTo>
                <a:lnTo>
                  <a:pt x="109" y="412"/>
                </a:lnTo>
                <a:lnTo>
                  <a:pt x="109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1"/>
                </a:lnTo>
                <a:lnTo>
                  <a:pt x="111" y="411"/>
                </a:lnTo>
                <a:lnTo>
                  <a:pt x="111" y="411"/>
                </a:lnTo>
                <a:lnTo>
                  <a:pt x="111" y="411"/>
                </a:lnTo>
                <a:lnTo>
                  <a:pt x="112" y="411"/>
                </a:lnTo>
                <a:lnTo>
                  <a:pt x="112" y="411"/>
                </a:lnTo>
                <a:lnTo>
                  <a:pt x="113" y="410"/>
                </a:lnTo>
                <a:lnTo>
                  <a:pt x="113" y="410"/>
                </a:lnTo>
                <a:lnTo>
                  <a:pt x="114" y="410"/>
                </a:lnTo>
                <a:lnTo>
                  <a:pt x="114" y="410"/>
                </a:lnTo>
                <a:lnTo>
                  <a:pt x="115" y="410"/>
                </a:lnTo>
                <a:lnTo>
                  <a:pt x="115" y="410"/>
                </a:lnTo>
                <a:lnTo>
                  <a:pt x="115" y="410"/>
                </a:lnTo>
                <a:lnTo>
                  <a:pt x="115" y="410"/>
                </a:lnTo>
                <a:lnTo>
                  <a:pt x="116" y="410"/>
                </a:lnTo>
                <a:lnTo>
                  <a:pt x="116" y="410"/>
                </a:lnTo>
                <a:lnTo>
                  <a:pt x="116" y="409"/>
                </a:lnTo>
                <a:lnTo>
                  <a:pt x="117" y="409"/>
                </a:lnTo>
                <a:lnTo>
                  <a:pt x="117" y="409"/>
                </a:lnTo>
                <a:lnTo>
                  <a:pt x="117" y="409"/>
                </a:lnTo>
                <a:lnTo>
                  <a:pt x="117" y="408"/>
                </a:lnTo>
                <a:lnTo>
                  <a:pt x="118" y="408"/>
                </a:lnTo>
                <a:lnTo>
                  <a:pt x="118" y="408"/>
                </a:lnTo>
                <a:lnTo>
                  <a:pt x="119" y="408"/>
                </a:lnTo>
                <a:lnTo>
                  <a:pt x="119" y="408"/>
                </a:lnTo>
                <a:lnTo>
                  <a:pt x="119" y="408"/>
                </a:lnTo>
                <a:lnTo>
                  <a:pt x="119" y="408"/>
                </a:lnTo>
                <a:lnTo>
                  <a:pt x="119" y="407"/>
                </a:lnTo>
                <a:lnTo>
                  <a:pt x="120" y="407"/>
                </a:lnTo>
                <a:lnTo>
                  <a:pt x="120" y="407"/>
                </a:lnTo>
                <a:lnTo>
                  <a:pt x="120" y="407"/>
                </a:lnTo>
                <a:lnTo>
                  <a:pt x="121" y="407"/>
                </a:lnTo>
                <a:lnTo>
                  <a:pt x="121" y="406"/>
                </a:lnTo>
                <a:lnTo>
                  <a:pt x="121" y="406"/>
                </a:lnTo>
                <a:lnTo>
                  <a:pt x="122" y="406"/>
                </a:lnTo>
                <a:lnTo>
                  <a:pt x="122" y="405"/>
                </a:lnTo>
                <a:lnTo>
                  <a:pt x="123" y="405"/>
                </a:lnTo>
                <a:lnTo>
                  <a:pt x="123" y="405"/>
                </a:lnTo>
                <a:lnTo>
                  <a:pt x="123" y="405"/>
                </a:lnTo>
                <a:lnTo>
                  <a:pt x="123" y="405"/>
                </a:lnTo>
                <a:lnTo>
                  <a:pt x="123" y="404"/>
                </a:lnTo>
                <a:lnTo>
                  <a:pt x="123" y="404"/>
                </a:lnTo>
                <a:lnTo>
                  <a:pt x="124" y="404"/>
                </a:lnTo>
                <a:lnTo>
                  <a:pt x="124" y="403"/>
                </a:lnTo>
                <a:lnTo>
                  <a:pt x="124" y="403"/>
                </a:lnTo>
                <a:lnTo>
                  <a:pt x="125" y="402"/>
                </a:lnTo>
                <a:lnTo>
                  <a:pt x="125" y="402"/>
                </a:lnTo>
                <a:lnTo>
                  <a:pt x="125" y="401"/>
                </a:lnTo>
                <a:lnTo>
                  <a:pt x="125" y="401"/>
                </a:lnTo>
                <a:lnTo>
                  <a:pt x="126" y="401"/>
                </a:lnTo>
                <a:lnTo>
                  <a:pt x="126" y="400"/>
                </a:lnTo>
                <a:lnTo>
                  <a:pt x="126" y="400"/>
                </a:lnTo>
                <a:lnTo>
                  <a:pt x="126" y="400"/>
                </a:lnTo>
                <a:lnTo>
                  <a:pt x="127" y="399"/>
                </a:lnTo>
                <a:lnTo>
                  <a:pt x="127" y="399"/>
                </a:lnTo>
                <a:lnTo>
                  <a:pt x="127" y="399"/>
                </a:lnTo>
                <a:lnTo>
                  <a:pt x="127" y="399"/>
                </a:lnTo>
                <a:lnTo>
                  <a:pt x="127" y="398"/>
                </a:lnTo>
                <a:lnTo>
                  <a:pt x="127" y="398"/>
                </a:lnTo>
                <a:lnTo>
                  <a:pt x="127" y="398"/>
                </a:lnTo>
                <a:lnTo>
                  <a:pt x="127" y="397"/>
                </a:lnTo>
                <a:lnTo>
                  <a:pt x="127" y="397"/>
                </a:lnTo>
                <a:lnTo>
                  <a:pt x="128" y="397"/>
                </a:lnTo>
                <a:lnTo>
                  <a:pt x="128" y="396"/>
                </a:lnTo>
                <a:lnTo>
                  <a:pt x="128" y="396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3"/>
                </a:lnTo>
                <a:lnTo>
                  <a:pt x="128" y="393"/>
                </a:lnTo>
                <a:lnTo>
                  <a:pt x="129" y="392"/>
                </a:lnTo>
                <a:lnTo>
                  <a:pt x="129" y="392"/>
                </a:lnTo>
                <a:lnTo>
                  <a:pt x="130" y="392"/>
                </a:lnTo>
                <a:lnTo>
                  <a:pt x="130" y="392"/>
                </a:lnTo>
                <a:lnTo>
                  <a:pt x="130" y="392"/>
                </a:lnTo>
                <a:lnTo>
                  <a:pt x="131" y="391"/>
                </a:lnTo>
                <a:lnTo>
                  <a:pt x="131" y="391"/>
                </a:lnTo>
                <a:lnTo>
                  <a:pt x="131" y="391"/>
                </a:lnTo>
                <a:lnTo>
                  <a:pt x="131" y="390"/>
                </a:lnTo>
                <a:lnTo>
                  <a:pt x="131" y="390"/>
                </a:lnTo>
                <a:lnTo>
                  <a:pt x="131" y="390"/>
                </a:lnTo>
                <a:lnTo>
                  <a:pt x="131" y="389"/>
                </a:lnTo>
                <a:lnTo>
                  <a:pt x="131" y="389"/>
                </a:lnTo>
                <a:lnTo>
                  <a:pt x="132" y="388"/>
                </a:lnTo>
                <a:lnTo>
                  <a:pt x="132" y="388"/>
                </a:lnTo>
                <a:lnTo>
                  <a:pt x="132" y="388"/>
                </a:lnTo>
                <a:lnTo>
                  <a:pt x="132" y="387"/>
                </a:lnTo>
                <a:lnTo>
                  <a:pt x="133" y="387"/>
                </a:lnTo>
                <a:lnTo>
                  <a:pt x="133" y="387"/>
                </a:lnTo>
                <a:lnTo>
                  <a:pt x="133" y="387"/>
                </a:lnTo>
                <a:lnTo>
                  <a:pt x="133" y="387"/>
                </a:lnTo>
                <a:lnTo>
                  <a:pt x="134" y="387"/>
                </a:lnTo>
                <a:lnTo>
                  <a:pt x="134" y="387"/>
                </a:lnTo>
                <a:lnTo>
                  <a:pt x="135" y="386"/>
                </a:lnTo>
                <a:lnTo>
                  <a:pt x="135" y="386"/>
                </a:lnTo>
                <a:lnTo>
                  <a:pt x="135" y="385"/>
                </a:lnTo>
                <a:lnTo>
                  <a:pt x="135" y="385"/>
                </a:lnTo>
                <a:lnTo>
                  <a:pt x="135" y="385"/>
                </a:lnTo>
                <a:lnTo>
                  <a:pt x="135" y="384"/>
                </a:lnTo>
                <a:lnTo>
                  <a:pt x="136" y="384"/>
                </a:lnTo>
                <a:lnTo>
                  <a:pt x="136" y="384"/>
                </a:lnTo>
                <a:lnTo>
                  <a:pt x="136" y="383"/>
                </a:lnTo>
                <a:lnTo>
                  <a:pt x="136" y="383"/>
                </a:lnTo>
                <a:lnTo>
                  <a:pt x="136" y="383"/>
                </a:lnTo>
                <a:lnTo>
                  <a:pt x="137" y="383"/>
                </a:lnTo>
                <a:lnTo>
                  <a:pt x="137" y="383"/>
                </a:lnTo>
                <a:lnTo>
                  <a:pt x="137" y="382"/>
                </a:lnTo>
                <a:lnTo>
                  <a:pt x="137" y="382"/>
                </a:lnTo>
                <a:lnTo>
                  <a:pt x="137" y="382"/>
                </a:lnTo>
                <a:lnTo>
                  <a:pt x="138" y="381"/>
                </a:lnTo>
                <a:lnTo>
                  <a:pt x="138" y="381"/>
                </a:lnTo>
                <a:lnTo>
                  <a:pt x="138" y="380"/>
                </a:lnTo>
                <a:lnTo>
                  <a:pt x="138" y="380"/>
                </a:lnTo>
                <a:lnTo>
                  <a:pt x="138" y="380"/>
                </a:lnTo>
                <a:lnTo>
                  <a:pt x="138" y="379"/>
                </a:lnTo>
                <a:lnTo>
                  <a:pt x="139" y="379"/>
                </a:lnTo>
                <a:lnTo>
                  <a:pt x="139" y="379"/>
                </a:lnTo>
                <a:lnTo>
                  <a:pt x="139" y="378"/>
                </a:lnTo>
                <a:lnTo>
                  <a:pt x="139" y="378"/>
                </a:lnTo>
                <a:lnTo>
                  <a:pt x="139" y="378"/>
                </a:lnTo>
                <a:lnTo>
                  <a:pt x="139" y="378"/>
                </a:lnTo>
                <a:lnTo>
                  <a:pt x="139" y="377"/>
                </a:lnTo>
                <a:lnTo>
                  <a:pt x="139" y="377"/>
                </a:lnTo>
                <a:lnTo>
                  <a:pt x="139" y="376"/>
                </a:lnTo>
                <a:lnTo>
                  <a:pt x="138" y="376"/>
                </a:lnTo>
                <a:lnTo>
                  <a:pt x="138" y="376"/>
                </a:lnTo>
                <a:lnTo>
                  <a:pt x="138" y="375"/>
                </a:lnTo>
                <a:lnTo>
                  <a:pt x="138" y="375"/>
                </a:lnTo>
                <a:lnTo>
                  <a:pt x="138" y="375"/>
                </a:lnTo>
                <a:lnTo>
                  <a:pt x="138" y="374"/>
                </a:lnTo>
                <a:lnTo>
                  <a:pt x="138" y="374"/>
                </a:lnTo>
                <a:lnTo>
                  <a:pt x="138" y="374"/>
                </a:lnTo>
                <a:lnTo>
                  <a:pt x="138" y="374"/>
                </a:lnTo>
                <a:lnTo>
                  <a:pt x="138" y="373"/>
                </a:lnTo>
                <a:lnTo>
                  <a:pt x="139" y="373"/>
                </a:lnTo>
                <a:lnTo>
                  <a:pt x="139" y="373"/>
                </a:lnTo>
                <a:lnTo>
                  <a:pt x="139" y="373"/>
                </a:lnTo>
                <a:lnTo>
                  <a:pt x="139" y="373"/>
                </a:lnTo>
                <a:lnTo>
                  <a:pt x="139" y="373"/>
                </a:lnTo>
                <a:lnTo>
                  <a:pt x="139" y="372"/>
                </a:lnTo>
                <a:lnTo>
                  <a:pt x="140" y="372"/>
                </a:lnTo>
                <a:lnTo>
                  <a:pt x="140" y="372"/>
                </a:lnTo>
                <a:lnTo>
                  <a:pt x="140" y="372"/>
                </a:lnTo>
                <a:lnTo>
                  <a:pt x="140" y="371"/>
                </a:lnTo>
                <a:lnTo>
                  <a:pt x="141" y="371"/>
                </a:lnTo>
                <a:lnTo>
                  <a:pt x="141" y="371"/>
                </a:lnTo>
                <a:lnTo>
                  <a:pt x="142" y="371"/>
                </a:lnTo>
                <a:lnTo>
                  <a:pt x="142" y="370"/>
                </a:lnTo>
                <a:lnTo>
                  <a:pt x="142" y="370"/>
                </a:lnTo>
                <a:lnTo>
                  <a:pt x="143" y="370"/>
                </a:lnTo>
                <a:lnTo>
                  <a:pt x="143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69"/>
                </a:lnTo>
                <a:lnTo>
                  <a:pt x="144" y="369"/>
                </a:lnTo>
                <a:lnTo>
                  <a:pt x="145" y="369"/>
                </a:lnTo>
                <a:lnTo>
                  <a:pt x="145" y="369"/>
                </a:lnTo>
                <a:lnTo>
                  <a:pt x="145" y="369"/>
                </a:lnTo>
                <a:lnTo>
                  <a:pt x="145" y="368"/>
                </a:lnTo>
                <a:lnTo>
                  <a:pt x="146" y="368"/>
                </a:lnTo>
                <a:lnTo>
                  <a:pt x="146" y="368"/>
                </a:lnTo>
                <a:lnTo>
                  <a:pt x="147" y="367"/>
                </a:lnTo>
                <a:lnTo>
                  <a:pt x="147" y="367"/>
                </a:lnTo>
                <a:lnTo>
                  <a:pt x="147" y="367"/>
                </a:lnTo>
                <a:lnTo>
                  <a:pt x="148" y="367"/>
                </a:lnTo>
                <a:lnTo>
                  <a:pt x="148" y="366"/>
                </a:lnTo>
                <a:lnTo>
                  <a:pt x="148" y="366"/>
                </a:lnTo>
                <a:lnTo>
                  <a:pt x="148" y="366"/>
                </a:lnTo>
                <a:lnTo>
                  <a:pt x="148" y="366"/>
                </a:lnTo>
                <a:lnTo>
                  <a:pt x="148" y="366"/>
                </a:lnTo>
                <a:lnTo>
                  <a:pt x="148" y="365"/>
                </a:lnTo>
                <a:lnTo>
                  <a:pt x="149" y="365"/>
                </a:lnTo>
                <a:lnTo>
                  <a:pt x="149" y="365"/>
                </a:lnTo>
                <a:lnTo>
                  <a:pt x="149" y="364"/>
                </a:lnTo>
                <a:lnTo>
                  <a:pt x="149" y="364"/>
                </a:lnTo>
                <a:lnTo>
                  <a:pt x="149" y="363"/>
                </a:lnTo>
                <a:lnTo>
                  <a:pt x="148" y="363"/>
                </a:lnTo>
                <a:lnTo>
                  <a:pt x="148" y="363"/>
                </a:lnTo>
                <a:lnTo>
                  <a:pt x="148" y="362"/>
                </a:lnTo>
                <a:lnTo>
                  <a:pt x="148" y="362"/>
                </a:lnTo>
                <a:lnTo>
                  <a:pt x="148" y="362"/>
                </a:lnTo>
                <a:lnTo>
                  <a:pt x="148" y="362"/>
                </a:lnTo>
                <a:lnTo>
                  <a:pt x="148" y="361"/>
                </a:lnTo>
                <a:lnTo>
                  <a:pt x="148" y="361"/>
                </a:lnTo>
                <a:lnTo>
                  <a:pt x="148" y="361"/>
                </a:lnTo>
                <a:lnTo>
                  <a:pt x="148" y="360"/>
                </a:lnTo>
                <a:lnTo>
                  <a:pt x="148" y="360"/>
                </a:lnTo>
                <a:lnTo>
                  <a:pt x="149" y="359"/>
                </a:lnTo>
                <a:lnTo>
                  <a:pt x="149" y="359"/>
                </a:lnTo>
                <a:lnTo>
                  <a:pt x="149" y="358"/>
                </a:lnTo>
                <a:lnTo>
                  <a:pt x="149" y="358"/>
                </a:lnTo>
                <a:lnTo>
                  <a:pt x="149" y="358"/>
                </a:lnTo>
                <a:lnTo>
                  <a:pt x="149" y="357"/>
                </a:lnTo>
                <a:lnTo>
                  <a:pt x="148" y="357"/>
                </a:lnTo>
                <a:lnTo>
                  <a:pt x="148" y="357"/>
                </a:lnTo>
                <a:lnTo>
                  <a:pt x="148" y="357"/>
                </a:lnTo>
                <a:lnTo>
                  <a:pt x="148" y="356"/>
                </a:lnTo>
                <a:lnTo>
                  <a:pt x="148" y="356"/>
                </a:lnTo>
                <a:lnTo>
                  <a:pt x="148" y="356"/>
                </a:lnTo>
                <a:lnTo>
                  <a:pt x="147" y="356"/>
                </a:lnTo>
                <a:lnTo>
                  <a:pt x="147" y="355"/>
                </a:lnTo>
                <a:lnTo>
                  <a:pt x="147" y="355"/>
                </a:lnTo>
                <a:lnTo>
                  <a:pt x="147" y="354"/>
                </a:lnTo>
                <a:lnTo>
                  <a:pt x="147" y="354"/>
                </a:lnTo>
                <a:lnTo>
                  <a:pt x="148" y="353"/>
                </a:lnTo>
                <a:lnTo>
                  <a:pt x="148" y="353"/>
                </a:lnTo>
                <a:lnTo>
                  <a:pt x="148" y="353"/>
                </a:lnTo>
                <a:lnTo>
                  <a:pt x="148" y="353"/>
                </a:lnTo>
                <a:lnTo>
                  <a:pt x="148" y="352"/>
                </a:lnTo>
                <a:lnTo>
                  <a:pt x="148" y="352"/>
                </a:lnTo>
                <a:lnTo>
                  <a:pt x="149" y="351"/>
                </a:lnTo>
                <a:lnTo>
                  <a:pt x="149" y="351"/>
                </a:lnTo>
                <a:lnTo>
                  <a:pt x="149" y="351"/>
                </a:lnTo>
                <a:lnTo>
                  <a:pt x="150" y="351"/>
                </a:lnTo>
                <a:lnTo>
                  <a:pt x="150" y="351"/>
                </a:lnTo>
                <a:lnTo>
                  <a:pt x="151" y="351"/>
                </a:lnTo>
                <a:lnTo>
                  <a:pt x="151" y="350"/>
                </a:lnTo>
                <a:lnTo>
                  <a:pt x="151" y="350"/>
                </a:lnTo>
                <a:lnTo>
                  <a:pt x="151" y="350"/>
                </a:lnTo>
                <a:lnTo>
                  <a:pt x="151" y="349"/>
                </a:lnTo>
                <a:lnTo>
                  <a:pt x="151" y="349"/>
                </a:lnTo>
                <a:lnTo>
                  <a:pt x="151" y="349"/>
                </a:lnTo>
                <a:lnTo>
                  <a:pt x="152" y="349"/>
                </a:lnTo>
                <a:lnTo>
                  <a:pt x="152" y="348"/>
                </a:lnTo>
                <a:lnTo>
                  <a:pt x="152" y="348"/>
                </a:lnTo>
                <a:lnTo>
                  <a:pt x="152" y="348"/>
                </a:lnTo>
                <a:lnTo>
                  <a:pt x="152" y="347"/>
                </a:lnTo>
                <a:lnTo>
                  <a:pt x="152" y="347"/>
                </a:lnTo>
                <a:lnTo>
                  <a:pt x="152" y="346"/>
                </a:lnTo>
                <a:lnTo>
                  <a:pt x="152" y="346"/>
                </a:lnTo>
                <a:lnTo>
                  <a:pt x="152" y="345"/>
                </a:lnTo>
                <a:lnTo>
                  <a:pt x="152" y="345"/>
                </a:lnTo>
                <a:lnTo>
                  <a:pt x="152" y="345"/>
                </a:lnTo>
                <a:lnTo>
                  <a:pt x="152" y="345"/>
                </a:lnTo>
                <a:lnTo>
                  <a:pt x="152" y="344"/>
                </a:lnTo>
                <a:lnTo>
                  <a:pt x="152" y="344"/>
                </a:lnTo>
                <a:lnTo>
                  <a:pt x="153" y="343"/>
                </a:lnTo>
                <a:lnTo>
                  <a:pt x="153" y="343"/>
                </a:lnTo>
                <a:lnTo>
                  <a:pt x="153" y="342"/>
                </a:lnTo>
                <a:lnTo>
                  <a:pt x="153" y="342"/>
                </a:lnTo>
                <a:lnTo>
                  <a:pt x="153" y="341"/>
                </a:lnTo>
                <a:lnTo>
                  <a:pt x="153" y="341"/>
                </a:lnTo>
                <a:lnTo>
                  <a:pt x="153" y="341"/>
                </a:lnTo>
                <a:lnTo>
                  <a:pt x="153" y="341"/>
                </a:lnTo>
                <a:lnTo>
                  <a:pt x="154" y="341"/>
                </a:lnTo>
                <a:lnTo>
                  <a:pt x="154" y="340"/>
                </a:lnTo>
                <a:lnTo>
                  <a:pt x="154" y="340"/>
                </a:lnTo>
                <a:lnTo>
                  <a:pt x="154" y="340"/>
                </a:lnTo>
                <a:lnTo>
                  <a:pt x="155" y="340"/>
                </a:lnTo>
                <a:lnTo>
                  <a:pt x="155" y="339"/>
                </a:lnTo>
                <a:lnTo>
                  <a:pt x="155" y="339"/>
                </a:lnTo>
                <a:lnTo>
                  <a:pt x="155" y="339"/>
                </a:lnTo>
                <a:lnTo>
                  <a:pt x="156" y="338"/>
                </a:lnTo>
                <a:lnTo>
                  <a:pt x="156" y="338"/>
                </a:lnTo>
                <a:lnTo>
                  <a:pt x="156" y="338"/>
                </a:lnTo>
                <a:lnTo>
                  <a:pt x="156" y="337"/>
                </a:lnTo>
                <a:lnTo>
                  <a:pt x="156" y="337"/>
                </a:lnTo>
                <a:lnTo>
                  <a:pt x="157" y="337"/>
                </a:lnTo>
                <a:lnTo>
                  <a:pt x="157" y="336"/>
                </a:lnTo>
                <a:lnTo>
                  <a:pt x="157" y="336"/>
                </a:lnTo>
                <a:lnTo>
                  <a:pt x="157" y="335"/>
                </a:lnTo>
                <a:lnTo>
                  <a:pt x="156" y="335"/>
                </a:lnTo>
                <a:lnTo>
                  <a:pt x="156" y="335"/>
                </a:lnTo>
                <a:lnTo>
                  <a:pt x="156" y="335"/>
                </a:lnTo>
                <a:lnTo>
                  <a:pt x="156" y="334"/>
                </a:lnTo>
                <a:lnTo>
                  <a:pt x="156" y="334"/>
                </a:lnTo>
                <a:lnTo>
                  <a:pt x="156" y="333"/>
                </a:lnTo>
                <a:lnTo>
                  <a:pt x="156" y="333"/>
                </a:lnTo>
                <a:lnTo>
                  <a:pt x="156" y="333"/>
                </a:lnTo>
                <a:lnTo>
                  <a:pt x="156" y="333"/>
                </a:lnTo>
                <a:lnTo>
                  <a:pt x="156" y="332"/>
                </a:lnTo>
                <a:lnTo>
                  <a:pt x="156" y="332"/>
                </a:lnTo>
                <a:lnTo>
                  <a:pt x="156" y="331"/>
                </a:lnTo>
                <a:lnTo>
                  <a:pt x="156" y="331"/>
                </a:lnTo>
                <a:lnTo>
                  <a:pt x="156" y="330"/>
                </a:lnTo>
                <a:lnTo>
                  <a:pt x="156" y="330"/>
                </a:lnTo>
                <a:lnTo>
                  <a:pt x="156" y="329"/>
                </a:lnTo>
                <a:lnTo>
                  <a:pt x="156" y="329"/>
                </a:lnTo>
                <a:lnTo>
                  <a:pt x="156" y="329"/>
                </a:lnTo>
                <a:lnTo>
                  <a:pt x="156" y="328"/>
                </a:lnTo>
                <a:lnTo>
                  <a:pt x="156" y="328"/>
                </a:lnTo>
                <a:lnTo>
                  <a:pt x="156" y="328"/>
                </a:lnTo>
                <a:lnTo>
                  <a:pt x="156" y="327"/>
                </a:lnTo>
                <a:lnTo>
                  <a:pt x="156" y="327"/>
                </a:lnTo>
                <a:lnTo>
                  <a:pt x="155" y="327"/>
                </a:lnTo>
                <a:lnTo>
                  <a:pt x="155" y="326"/>
                </a:lnTo>
                <a:lnTo>
                  <a:pt x="156" y="326"/>
                </a:lnTo>
                <a:lnTo>
                  <a:pt x="156" y="326"/>
                </a:lnTo>
                <a:lnTo>
                  <a:pt x="156" y="325"/>
                </a:lnTo>
                <a:lnTo>
                  <a:pt x="156" y="325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3"/>
                </a:lnTo>
                <a:lnTo>
                  <a:pt x="156" y="323"/>
                </a:lnTo>
                <a:lnTo>
                  <a:pt x="156" y="322"/>
                </a:lnTo>
                <a:lnTo>
                  <a:pt x="156" y="322"/>
                </a:lnTo>
                <a:lnTo>
                  <a:pt x="156" y="322"/>
                </a:lnTo>
                <a:lnTo>
                  <a:pt x="156" y="321"/>
                </a:lnTo>
                <a:lnTo>
                  <a:pt x="156" y="321"/>
                </a:lnTo>
                <a:lnTo>
                  <a:pt x="157" y="321"/>
                </a:lnTo>
                <a:lnTo>
                  <a:pt x="157" y="320"/>
                </a:lnTo>
                <a:lnTo>
                  <a:pt x="157" y="320"/>
                </a:lnTo>
                <a:lnTo>
                  <a:pt x="157" y="320"/>
                </a:lnTo>
                <a:lnTo>
                  <a:pt x="157" y="319"/>
                </a:lnTo>
                <a:lnTo>
                  <a:pt x="157" y="319"/>
                </a:lnTo>
                <a:lnTo>
                  <a:pt x="157" y="319"/>
                </a:lnTo>
                <a:lnTo>
                  <a:pt x="157" y="318"/>
                </a:lnTo>
                <a:lnTo>
                  <a:pt x="157" y="318"/>
                </a:lnTo>
                <a:lnTo>
                  <a:pt x="157" y="317"/>
                </a:lnTo>
                <a:lnTo>
                  <a:pt x="157" y="317"/>
                </a:lnTo>
                <a:lnTo>
                  <a:pt x="158" y="317"/>
                </a:lnTo>
                <a:lnTo>
                  <a:pt x="158" y="316"/>
                </a:lnTo>
                <a:lnTo>
                  <a:pt x="158" y="316"/>
                </a:lnTo>
                <a:lnTo>
                  <a:pt x="158" y="316"/>
                </a:lnTo>
                <a:lnTo>
                  <a:pt x="158" y="315"/>
                </a:lnTo>
                <a:lnTo>
                  <a:pt x="158" y="315"/>
                </a:lnTo>
                <a:lnTo>
                  <a:pt x="158" y="314"/>
                </a:lnTo>
                <a:lnTo>
                  <a:pt x="158" y="314"/>
                </a:lnTo>
                <a:lnTo>
                  <a:pt x="158" y="313"/>
                </a:lnTo>
                <a:lnTo>
                  <a:pt x="158" y="313"/>
                </a:lnTo>
                <a:lnTo>
                  <a:pt x="158" y="313"/>
                </a:lnTo>
                <a:lnTo>
                  <a:pt x="158" y="312"/>
                </a:lnTo>
                <a:lnTo>
                  <a:pt x="158" y="312"/>
                </a:lnTo>
                <a:lnTo>
                  <a:pt x="158" y="312"/>
                </a:lnTo>
                <a:lnTo>
                  <a:pt x="158" y="312"/>
                </a:lnTo>
                <a:lnTo>
                  <a:pt x="158" y="311"/>
                </a:lnTo>
                <a:lnTo>
                  <a:pt x="158" y="311"/>
                </a:lnTo>
                <a:lnTo>
                  <a:pt x="158" y="310"/>
                </a:lnTo>
                <a:lnTo>
                  <a:pt x="158" y="310"/>
                </a:lnTo>
                <a:lnTo>
                  <a:pt x="158" y="309"/>
                </a:lnTo>
                <a:lnTo>
                  <a:pt x="158" y="309"/>
                </a:lnTo>
                <a:lnTo>
                  <a:pt x="158" y="308"/>
                </a:lnTo>
                <a:lnTo>
                  <a:pt x="158" y="308"/>
                </a:lnTo>
                <a:lnTo>
                  <a:pt x="158" y="308"/>
                </a:lnTo>
                <a:lnTo>
                  <a:pt x="158" y="308"/>
                </a:lnTo>
                <a:lnTo>
                  <a:pt x="158" y="307"/>
                </a:lnTo>
                <a:lnTo>
                  <a:pt x="158" y="307"/>
                </a:lnTo>
                <a:lnTo>
                  <a:pt x="158" y="306"/>
                </a:lnTo>
                <a:lnTo>
                  <a:pt x="158" y="306"/>
                </a:lnTo>
                <a:lnTo>
                  <a:pt x="158" y="305"/>
                </a:lnTo>
                <a:lnTo>
                  <a:pt x="158" y="305"/>
                </a:lnTo>
                <a:lnTo>
                  <a:pt x="158" y="304"/>
                </a:lnTo>
                <a:lnTo>
                  <a:pt x="157" y="304"/>
                </a:lnTo>
                <a:lnTo>
                  <a:pt x="157" y="304"/>
                </a:lnTo>
                <a:lnTo>
                  <a:pt x="157" y="304"/>
                </a:lnTo>
                <a:lnTo>
                  <a:pt x="157" y="303"/>
                </a:lnTo>
                <a:lnTo>
                  <a:pt x="157" y="303"/>
                </a:lnTo>
                <a:lnTo>
                  <a:pt x="157" y="302"/>
                </a:lnTo>
                <a:lnTo>
                  <a:pt x="157" y="302"/>
                </a:lnTo>
                <a:lnTo>
                  <a:pt x="157" y="301"/>
                </a:lnTo>
                <a:lnTo>
                  <a:pt x="157" y="300"/>
                </a:lnTo>
                <a:lnTo>
                  <a:pt x="157" y="299"/>
                </a:lnTo>
                <a:lnTo>
                  <a:pt x="157" y="299"/>
                </a:lnTo>
                <a:lnTo>
                  <a:pt x="157" y="299"/>
                </a:lnTo>
                <a:lnTo>
                  <a:pt x="157" y="298"/>
                </a:lnTo>
                <a:lnTo>
                  <a:pt x="157" y="298"/>
                </a:lnTo>
                <a:lnTo>
                  <a:pt x="157" y="298"/>
                </a:lnTo>
                <a:lnTo>
                  <a:pt x="157" y="297"/>
                </a:lnTo>
                <a:lnTo>
                  <a:pt x="157" y="297"/>
                </a:lnTo>
                <a:lnTo>
                  <a:pt x="157" y="296"/>
                </a:lnTo>
                <a:lnTo>
                  <a:pt x="157" y="296"/>
                </a:lnTo>
                <a:lnTo>
                  <a:pt x="157" y="295"/>
                </a:lnTo>
                <a:lnTo>
                  <a:pt x="157" y="295"/>
                </a:lnTo>
                <a:lnTo>
                  <a:pt x="157" y="295"/>
                </a:lnTo>
                <a:lnTo>
                  <a:pt x="157" y="294"/>
                </a:lnTo>
                <a:lnTo>
                  <a:pt x="156" y="294"/>
                </a:lnTo>
                <a:lnTo>
                  <a:pt x="156" y="293"/>
                </a:lnTo>
                <a:lnTo>
                  <a:pt x="156" y="293"/>
                </a:lnTo>
                <a:lnTo>
                  <a:pt x="156" y="293"/>
                </a:lnTo>
                <a:lnTo>
                  <a:pt x="156" y="292"/>
                </a:lnTo>
                <a:lnTo>
                  <a:pt x="156" y="292"/>
                </a:lnTo>
                <a:lnTo>
                  <a:pt x="156" y="291"/>
                </a:lnTo>
                <a:lnTo>
                  <a:pt x="156" y="291"/>
                </a:lnTo>
                <a:lnTo>
                  <a:pt x="156" y="291"/>
                </a:lnTo>
                <a:lnTo>
                  <a:pt x="156" y="290"/>
                </a:lnTo>
                <a:lnTo>
                  <a:pt x="156" y="290"/>
                </a:lnTo>
                <a:lnTo>
                  <a:pt x="156" y="289"/>
                </a:lnTo>
                <a:lnTo>
                  <a:pt x="156" y="289"/>
                </a:lnTo>
                <a:lnTo>
                  <a:pt x="156" y="288"/>
                </a:lnTo>
                <a:lnTo>
                  <a:pt x="156" y="288"/>
                </a:lnTo>
                <a:lnTo>
                  <a:pt x="155" y="288"/>
                </a:lnTo>
                <a:lnTo>
                  <a:pt x="155" y="287"/>
                </a:lnTo>
                <a:lnTo>
                  <a:pt x="155" y="287"/>
                </a:lnTo>
                <a:lnTo>
                  <a:pt x="155" y="287"/>
                </a:lnTo>
                <a:lnTo>
                  <a:pt x="155" y="287"/>
                </a:lnTo>
                <a:lnTo>
                  <a:pt x="156" y="287"/>
                </a:lnTo>
                <a:lnTo>
                  <a:pt x="156" y="286"/>
                </a:lnTo>
                <a:lnTo>
                  <a:pt x="156" y="286"/>
                </a:lnTo>
                <a:lnTo>
                  <a:pt x="156" y="285"/>
                </a:lnTo>
                <a:lnTo>
                  <a:pt x="156" y="285"/>
                </a:lnTo>
                <a:lnTo>
                  <a:pt x="156" y="284"/>
                </a:lnTo>
                <a:lnTo>
                  <a:pt x="156" y="284"/>
                </a:lnTo>
                <a:lnTo>
                  <a:pt x="156" y="284"/>
                </a:lnTo>
                <a:lnTo>
                  <a:pt x="156" y="284"/>
                </a:lnTo>
                <a:lnTo>
                  <a:pt x="157" y="283"/>
                </a:lnTo>
                <a:lnTo>
                  <a:pt x="157" y="283"/>
                </a:lnTo>
                <a:lnTo>
                  <a:pt x="157" y="283"/>
                </a:lnTo>
                <a:lnTo>
                  <a:pt x="158" y="283"/>
                </a:lnTo>
                <a:lnTo>
                  <a:pt x="158" y="283"/>
                </a:lnTo>
                <a:lnTo>
                  <a:pt x="158" y="283"/>
                </a:lnTo>
                <a:lnTo>
                  <a:pt x="159" y="282"/>
                </a:lnTo>
                <a:lnTo>
                  <a:pt x="159" y="282"/>
                </a:lnTo>
                <a:lnTo>
                  <a:pt x="159" y="282"/>
                </a:lnTo>
                <a:lnTo>
                  <a:pt x="159" y="281"/>
                </a:lnTo>
                <a:lnTo>
                  <a:pt x="160" y="281"/>
                </a:lnTo>
                <a:lnTo>
                  <a:pt x="160" y="281"/>
                </a:lnTo>
                <a:lnTo>
                  <a:pt x="160" y="281"/>
                </a:lnTo>
                <a:lnTo>
                  <a:pt x="160" y="280"/>
                </a:lnTo>
                <a:lnTo>
                  <a:pt x="160" y="280"/>
                </a:lnTo>
                <a:lnTo>
                  <a:pt x="160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78"/>
                </a:lnTo>
                <a:lnTo>
                  <a:pt x="162" y="278"/>
                </a:lnTo>
                <a:lnTo>
                  <a:pt x="162" y="278"/>
                </a:lnTo>
                <a:lnTo>
                  <a:pt x="162" y="278"/>
                </a:lnTo>
                <a:lnTo>
                  <a:pt x="163" y="277"/>
                </a:lnTo>
                <a:lnTo>
                  <a:pt x="163" y="277"/>
                </a:lnTo>
                <a:lnTo>
                  <a:pt x="163" y="277"/>
                </a:lnTo>
                <a:lnTo>
                  <a:pt x="164" y="277"/>
                </a:lnTo>
                <a:lnTo>
                  <a:pt x="164" y="276"/>
                </a:lnTo>
                <a:lnTo>
                  <a:pt x="165" y="276"/>
                </a:lnTo>
                <a:lnTo>
                  <a:pt x="165" y="276"/>
                </a:lnTo>
                <a:lnTo>
                  <a:pt x="165" y="276"/>
                </a:lnTo>
                <a:lnTo>
                  <a:pt x="166" y="276"/>
                </a:lnTo>
                <a:lnTo>
                  <a:pt x="166" y="276"/>
                </a:lnTo>
                <a:lnTo>
                  <a:pt x="166" y="275"/>
                </a:lnTo>
                <a:lnTo>
                  <a:pt x="167" y="275"/>
                </a:lnTo>
                <a:lnTo>
                  <a:pt x="167" y="275"/>
                </a:lnTo>
                <a:lnTo>
                  <a:pt x="167" y="275"/>
                </a:lnTo>
                <a:lnTo>
                  <a:pt x="168" y="274"/>
                </a:lnTo>
                <a:lnTo>
                  <a:pt x="168" y="274"/>
                </a:lnTo>
                <a:lnTo>
                  <a:pt x="168" y="274"/>
                </a:lnTo>
                <a:lnTo>
                  <a:pt x="169" y="274"/>
                </a:lnTo>
                <a:lnTo>
                  <a:pt x="169" y="273"/>
                </a:lnTo>
                <a:lnTo>
                  <a:pt x="169" y="273"/>
                </a:lnTo>
                <a:lnTo>
                  <a:pt x="169" y="273"/>
                </a:lnTo>
                <a:lnTo>
                  <a:pt x="169" y="273"/>
                </a:lnTo>
                <a:lnTo>
                  <a:pt x="169" y="272"/>
                </a:lnTo>
                <a:lnTo>
                  <a:pt x="169" y="272"/>
                </a:lnTo>
                <a:lnTo>
                  <a:pt x="170" y="272"/>
                </a:lnTo>
                <a:lnTo>
                  <a:pt x="170" y="271"/>
                </a:lnTo>
                <a:lnTo>
                  <a:pt x="170" y="271"/>
                </a:lnTo>
                <a:lnTo>
                  <a:pt x="170" y="271"/>
                </a:lnTo>
                <a:lnTo>
                  <a:pt x="170" y="270"/>
                </a:lnTo>
                <a:lnTo>
                  <a:pt x="171" y="270"/>
                </a:lnTo>
                <a:lnTo>
                  <a:pt x="171" y="270"/>
                </a:lnTo>
                <a:lnTo>
                  <a:pt x="171" y="270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8"/>
                </a:lnTo>
                <a:lnTo>
                  <a:pt x="172" y="268"/>
                </a:lnTo>
                <a:lnTo>
                  <a:pt x="172" y="268"/>
                </a:lnTo>
                <a:lnTo>
                  <a:pt x="172" y="268"/>
                </a:lnTo>
                <a:lnTo>
                  <a:pt x="172" y="267"/>
                </a:lnTo>
                <a:lnTo>
                  <a:pt x="172" y="267"/>
                </a:lnTo>
                <a:lnTo>
                  <a:pt x="173" y="267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5"/>
                </a:lnTo>
                <a:lnTo>
                  <a:pt x="175" y="265"/>
                </a:lnTo>
                <a:lnTo>
                  <a:pt x="175" y="265"/>
                </a:lnTo>
                <a:lnTo>
                  <a:pt x="176" y="265"/>
                </a:lnTo>
                <a:lnTo>
                  <a:pt x="176" y="265"/>
                </a:lnTo>
                <a:lnTo>
                  <a:pt x="176" y="265"/>
                </a:lnTo>
                <a:lnTo>
                  <a:pt x="177" y="265"/>
                </a:lnTo>
                <a:lnTo>
                  <a:pt x="177" y="264"/>
                </a:lnTo>
                <a:lnTo>
                  <a:pt x="177" y="264"/>
                </a:lnTo>
                <a:lnTo>
                  <a:pt x="178" y="264"/>
                </a:lnTo>
                <a:lnTo>
                  <a:pt x="178" y="264"/>
                </a:lnTo>
                <a:lnTo>
                  <a:pt x="178" y="264"/>
                </a:lnTo>
                <a:lnTo>
                  <a:pt x="179" y="263"/>
                </a:lnTo>
                <a:lnTo>
                  <a:pt x="179" y="263"/>
                </a:lnTo>
                <a:lnTo>
                  <a:pt x="179" y="263"/>
                </a:lnTo>
                <a:lnTo>
                  <a:pt x="179" y="262"/>
                </a:lnTo>
                <a:lnTo>
                  <a:pt x="180" y="262"/>
                </a:lnTo>
                <a:lnTo>
                  <a:pt x="180" y="262"/>
                </a:lnTo>
                <a:lnTo>
                  <a:pt x="180" y="261"/>
                </a:lnTo>
                <a:lnTo>
                  <a:pt x="180" y="261"/>
                </a:lnTo>
                <a:lnTo>
                  <a:pt x="179" y="261"/>
                </a:lnTo>
                <a:lnTo>
                  <a:pt x="179" y="260"/>
                </a:lnTo>
                <a:lnTo>
                  <a:pt x="179" y="260"/>
                </a:lnTo>
                <a:lnTo>
                  <a:pt x="179" y="259"/>
                </a:lnTo>
                <a:lnTo>
                  <a:pt x="180" y="259"/>
                </a:lnTo>
                <a:lnTo>
                  <a:pt x="180" y="259"/>
                </a:lnTo>
                <a:lnTo>
                  <a:pt x="180" y="259"/>
                </a:lnTo>
                <a:lnTo>
                  <a:pt x="181" y="259"/>
                </a:lnTo>
                <a:lnTo>
                  <a:pt x="181" y="258"/>
                </a:lnTo>
                <a:lnTo>
                  <a:pt x="181" y="258"/>
                </a:lnTo>
                <a:lnTo>
                  <a:pt x="181" y="258"/>
                </a:lnTo>
                <a:lnTo>
                  <a:pt x="181" y="257"/>
                </a:lnTo>
                <a:lnTo>
                  <a:pt x="181" y="257"/>
                </a:lnTo>
                <a:lnTo>
                  <a:pt x="181" y="257"/>
                </a:lnTo>
                <a:lnTo>
                  <a:pt x="181" y="256"/>
                </a:lnTo>
                <a:lnTo>
                  <a:pt x="182" y="256"/>
                </a:lnTo>
                <a:lnTo>
                  <a:pt x="182" y="256"/>
                </a:lnTo>
                <a:lnTo>
                  <a:pt x="182" y="255"/>
                </a:lnTo>
                <a:lnTo>
                  <a:pt x="182" y="255"/>
                </a:lnTo>
                <a:lnTo>
                  <a:pt x="182" y="255"/>
                </a:lnTo>
                <a:lnTo>
                  <a:pt x="183" y="255"/>
                </a:lnTo>
                <a:lnTo>
                  <a:pt x="183" y="254"/>
                </a:lnTo>
                <a:lnTo>
                  <a:pt x="183" y="254"/>
                </a:lnTo>
                <a:lnTo>
                  <a:pt x="183" y="254"/>
                </a:lnTo>
                <a:lnTo>
                  <a:pt x="183" y="254"/>
                </a:lnTo>
                <a:lnTo>
                  <a:pt x="183" y="253"/>
                </a:lnTo>
                <a:lnTo>
                  <a:pt x="184" y="253"/>
                </a:lnTo>
                <a:lnTo>
                  <a:pt x="184" y="253"/>
                </a:lnTo>
                <a:lnTo>
                  <a:pt x="184" y="252"/>
                </a:lnTo>
                <a:lnTo>
                  <a:pt x="184" y="252"/>
                </a:lnTo>
                <a:lnTo>
                  <a:pt x="184" y="251"/>
                </a:lnTo>
                <a:lnTo>
                  <a:pt x="184" y="251"/>
                </a:lnTo>
                <a:lnTo>
                  <a:pt x="185" y="251"/>
                </a:lnTo>
                <a:lnTo>
                  <a:pt x="185" y="250"/>
                </a:lnTo>
                <a:lnTo>
                  <a:pt x="185" y="250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7"/>
                </a:lnTo>
                <a:lnTo>
                  <a:pt x="186" y="247"/>
                </a:lnTo>
                <a:lnTo>
                  <a:pt x="186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5"/>
                </a:lnTo>
                <a:lnTo>
                  <a:pt x="185" y="245"/>
                </a:lnTo>
                <a:lnTo>
                  <a:pt x="185" y="245"/>
                </a:lnTo>
                <a:lnTo>
                  <a:pt x="186" y="245"/>
                </a:lnTo>
                <a:lnTo>
                  <a:pt x="186" y="244"/>
                </a:lnTo>
                <a:lnTo>
                  <a:pt x="186" y="244"/>
                </a:lnTo>
                <a:lnTo>
                  <a:pt x="186" y="244"/>
                </a:lnTo>
                <a:lnTo>
                  <a:pt x="186" y="243"/>
                </a:lnTo>
                <a:lnTo>
                  <a:pt x="186" y="243"/>
                </a:lnTo>
                <a:lnTo>
                  <a:pt x="186" y="242"/>
                </a:lnTo>
                <a:lnTo>
                  <a:pt x="186" y="242"/>
                </a:lnTo>
                <a:lnTo>
                  <a:pt x="186" y="241"/>
                </a:lnTo>
                <a:lnTo>
                  <a:pt x="186" y="241"/>
                </a:lnTo>
                <a:lnTo>
                  <a:pt x="186" y="241"/>
                </a:lnTo>
                <a:lnTo>
                  <a:pt x="186" y="240"/>
                </a:lnTo>
                <a:lnTo>
                  <a:pt x="186" y="240"/>
                </a:lnTo>
                <a:lnTo>
                  <a:pt x="186" y="239"/>
                </a:lnTo>
                <a:lnTo>
                  <a:pt x="186" y="239"/>
                </a:lnTo>
                <a:lnTo>
                  <a:pt x="186" y="238"/>
                </a:lnTo>
                <a:lnTo>
                  <a:pt x="186" y="238"/>
                </a:lnTo>
                <a:lnTo>
                  <a:pt x="186" y="237"/>
                </a:lnTo>
                <a:lnTo>
                  <a:pt x="186" y="237"/>
                </a:lnTo>
                <a:lnTo>
                  <a:pt x="186" y="237"/>
                </a:lnTo>
                <a:lnTo>
                  <a:pt x="186" y="236"/>
                </a:lnTo>
                <a:lnTo>
                  <a:pt x="186" y="236"/>
                </a:lnTo>
                <a:lnTo>
                  <a:pt x="186" y="235"/>
                </a:lnTo>
                <a:lnTo>
                  <a:pt x="186" y="235"/>
                </a:lnTo>
                <a:lnTo>
                  <a:pt x="186" y="234"/>
                </a:lnTo>
                <a:lnTo>
                  <a:pt x="186" y="234"/>
                </a:lnTo>
                <a:lnTo>
                  <a:pt x="186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2"/>
                </a:lnTo>
                <a:lnTo>
                  <a:pt x="188" y="232"/>
                </a:lnTo>
                <a:lnTo>
                  <a:pt x="188" y="231"/>
                </a:lnTo>
                <a:lnTo>
                  <a:pt x="188" y="231"/>
                </a:lnTo>
                <a:lnTo>
                  <a:pt x="188" y="231"/>
                </a:lnTo>
                <a:lnTo>
                  <a:pt x="188" y="230"/>
                </a:lnTo>
                <a:lnTo>
                  <a:pt x="188" y="230"/>
                </a:lnTo>
                <a:lnTo>
                  <a:pt x="188" y="229"/>
                </a:lnTo>
                <a:lnTo>
                  <a:pt x="188" y="229"/>
                </a:lnTo>
                <a:lnTo>
                  <a:pt x="188" y="229"/>
                </a:lnTo>
                <a:lnTo>
                  <a:pt x="188" y="229"/>
                </a:lnTo>
                <a:lnTo>
                  <a:pt x="187" y="229"/>
                </a:lnTo>
                <a:lnTo>
                  <a:pt x="187" y="228"/>
                </a:lnTo>
                <a:lnTo>
                  <a:pt x="187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7"/>
                </a:lnTo>
                <a:lnTo>
                  <a:pt x="186" y="227"/>
                </a:lnTo>
                <a:lnTo>
                  <a:pt x="186" y="227"/>
                </a:lnTo>
                <a:lnTo>
                  <a:pt x="186" y="227"/>
                </a:lnTo>
                <a:lnTo>
                  <a:pt x="186" y="226"/>
                </a:lnTo>
                <a:lnTo>
                  <a:pt x="187" y="226"/>
                </a:lnTo>
                <a:lnTo>
                  <a:pt x="187" y="226"/>
                </a:lnTo>
                <a:lnTo>
                  <a:pt x="187" y="226"/>
                </a:lnTo>
                <a:lnTo>
                  <a:pt x="188" y="225"/>
                </a:lnTo>
                <a:lnTo>
                  <a:pt x="188" y="225"/>
                </a:lnTo>
                <a:lnTo>
                  <a:pt x="188" y="225"/>
                </a:lnTo>
                <a:lnTo>
                  <a:pt x="189" y="225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3"/>
                </a:lnTo>
                <a:lnTo>
                  <a:pt x="190" y="223"/>
                </a:lnTo>
                <a:lnTo>
                  <a:pt x="190" y="223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1"/>
                </a:lnTo>
                <a:lnTo>
                  <a:pt x="190" y="221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2" y="220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8"/>
                </a:lnTo>
                <a:lnTo>
                  <a:pt x="192" y="218"/>
                </a:lnTo>
                <a:lnTo>
                  <a:pt x="192" y="217"/>
                </a:lnTo>
                <a:lnTo>
                  <a:pt x="192" y="216"/>
                </a:lnTo>
                <a:lnTo>
                  <a:pt x="193" y="216"/>
                </a:lnTo>
                <a:lnTo>
                  <a:pt x="193" y="215"/>
                </a:lnTo>
                <a:lnTo>
                  <a:pt x="192" y="215"/>
                </a:lnTo>
                <a:lnTo>
                  <a:pt x="192" y="214"/>
                </a:lnTo>
                <a:lnTo>
                  <a:pt x="192" y="214"/>
                </a:lnTo>
                <a:lnTo>
                  <a:pt x="192" y="213"/>
                </a:lnTo>
                <a:lnTo>
                  <a:pt x="192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1"/>
                </a:lnTo>
                <a:lnTo>
                  <a:pt x="193" y="211"/>
                </a:lnTo>
                <a:lnTo>
                  <a:pt x="193" y="211"/>
                </a:lnTo>
                <a:lnTo>
                  <a:pt x="194" y="211"/>
                </a:lnTo>
                <a:lnTo>
                  <a:pt x="194" y="210"/>
                </a:lnTo>
                <a:lnTo>
                  <a:pt x="194" y="210"/>
                </a:lnTo>
                <a:lnTo>
                  <a:pt x="194" y="208"/>
                </a:lnTo>
                <a:lnTo>
                  <a:pt x="194" y="207"/>
                </a:lnTo>
                <a:lnTo>
                  <a:pt x="194" y="206"/>
                </a:lnTo>
                <a:lnTo>
                  <a:pt x="194" y="205"/>
                </a:lnTo>
                <a:lnTo>
                  <a:pt x="194" y="205"/>
                </a:lnTo>
                <a:lnTo>
                  <a:pt x="195" y="204"/>
                </a:lnTo>
                <a:lnTo>
                  <a:pt x="195" y="204"/>
                </a:lnTo>
                <a:lnTo>
                  <a:pt x="195" y="203"/>
                </a:lnTo>
                <a:lnTo>
                  <a:pt x="195" y="203"/>
                </a:lnTo>
                <a:lnTo>
                  <a:pt x="194" y="202"/>
                </a:lnTo>
                <a:lnTo>
                  <a:pt x="194" y="201"/>
                </a:lnTo>
                <a:lnTo>
                  <a:pt x="194" y="201"/>
                </a:lnTo>
                <a:lnTo>
                  <a:pt x="195" y="200"/>
                </a:lnTo>
                <a:lnTo>
                  <a:pt x="195" y="200"/>
                </a:lnTo>
                <a:lnTo>
                  <a:pt x="196" y="200"/>
                </a:lnTo>
                <a:lnTo>
                  <a:pt x="196" y="199"/>
                </a:lnTo>
                <a:lnTo>
                  <a:pt x="197" y="198"/>
                </a:lnTo>
                <a:lnTo>
                  <a:pt x="197" y="197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5"/>
                </a:lnTo>
                <a:lnTo>
                  <a:pt x="198" y="195"/>
                </a:lnTo>
                <a:lnTo>
                  <a:pt x="199" y="194"/>
                </a:lnTo>
                <a:lnTo>
                  <a:pt x="199" y="193"/>
                </a:lnTo>
                <a:lnTo>
                  <a:pt x="199" y="193"/>
                </a:lnTo>
                <a:lnTo>
                  <a:pt x="200" y="192"/>
                </a:lnTo>
                <a:lnTo>
                  <a:pt x="200" y="192"/>
                </a:lnTo>
                <a:lnTo>
                  <a:pt x="201" y="191"/>
                </a:lnTo>
                <a:lnTo>
                  <a:pt x="201" y="191"/>
                </a:lnTo>
                <a:lnTo>
                  <a:pt x="202" y="190"/>
                </a:lnTo>
                <a:lnTo>
                  <a:pt x="202" y="190"/>
                </a:lnTo>
                <a:lnTo>
                  <a:pt x="202" y="189"/>
                </a:lnTo>
                <a:lnTo>
                  <a:pt x="202" y="188"/>
                </a:lnTo>
                <a:lnTo>
                  <a:pt x="202" y="187"/>
                </a:lnTo>
                <a:lnTo>
                  <a:pt x="202" y="187"/>
                </a:lnTo>
                <a:lnTo>
                  <a:pt x="202" y="186"/>
                </a:lnTo>
                <a:lnTo>
                  <a:pt x="203" y="185"/>
                </a:lnTo>
                <a:lnTo>
                  <a:pt x="203" y="184"/>
                </a:lnTo>
                <a:lnTo>
                  <a:pt x="203" y="184"/>
                </a:lnTo>
                <a:lnTo>
                  <a:pt x="204" y="183"/>
                </a:lnTo>
                <a:lnTo>
                  <a:pt x="205" y="183"/>
                </a:lnTo>
                <a:lnTo>
                  <a:pt x="205" y="183"/>
                </a:lnTo>
                <a:lnTo>
                  <a:pt x="206" y="183"/>
                </a:lnTo>
                <a:lnTo>
                  <a:pt x="206" y="182"/>
                </a:lnTo>
                <a:lnTo>
                  <a:pt x="206" y="182"/>
                </a:lnTo>
                <a:lnTo>
                  <a:pt x="206" y="182"/>
                </a:lnTo>
                <a:lnTo>
                  <a:pt x="207" y="181"/>
                </a:lnTo>
                <a:lnTo>
                  <a:pt x="207" y="181"/>
                </a:lnTo>
                <a:lnTo>
                  <a:pt x="208" y="181"/>
                </a:lnTo>
                <a:lnTo>
                  <a:pt x="208" y="181"/>
                </a:lnTo>
                <a:lnTo>
                  <a:pt x="209" y="180"/>
                </a:lnTo>
                <a:lnTo>
                  <a:pt x="209" y="180"/>
                </a:lnTo>
                <a:lnTo>
                  <a:pt x="209" y="179"/>
                </a:lnTo>
                <a:lnTo>
                  <a:pt x="210" y="179"/>
                </a:lnTo>
                <a:lnTo>
                  <a:pt x="210" y="178"/>
                </a:lnTo>
                <a:lnTo>
                  <a:pt x="211" y="178"/>
                </a:lnTo>
                <a:lnTo>
                  <a:pt x="211" y="177"/>
                </a:lnTo>
                <a:lnTo>
                  <a:pt x="212" y="177"/>
                </a:lnTo>
                <a:lnTo>
                  <a:pt x="213" y="176"/>
                </a:lnTo>
                <a:lnTo>
                  <a:pt x="214" y="176"/>
                </a:lnTo>
                <a:lnTo>
                  <a:pt x="214" y="175"/>
                </a:lnTo>
                <a:lnTo>
                  <a:pt x="215" y="175"/>
                </a:lnTo>
                <a:lnTo>
                  <a:pt x="215" y="175"/>
                </a:lnTo>
                <a:lnTo>
                  <a:pt x="216" y="174"/>
                </a:lnTo>
                <a:lnTo>
                  <a:pt x="216" y="174"/>
                </a:lnTo>
                <a:lnTo>
                  <a:pt x="217" y="174"/>
                </a:lnTo>
                <a:lnTo>
                  <a:pt x="217" y="173"/>
                </a:lnTo>
                <a:lnTo>
                  <a:pt x="218" y="173"/>
                </a:lnTo>
                <a:lnTo>
                  <a:pt x="218" y="172"/>
                </a:lnTo>
                <a:lnTo>
                  <a:pt x="218" y="172"/>
                </a:lnTo>
                <a:lnTo>
                  <a:pt x="218" y="171"/>
                </a:lnTo>
                <a:lnTo>
                  <a:pt x="218" y="170"/>
                </a:lnTo>
                <a:lnTo>
                  <a:pt x="218" y="170"/>
                </a:lnTo>
                <a:lnTo>
                  <a:pt x="219" y="169"/>
                </a:lnTo>
                <a:lnTo>
                  <a:pt x="219" y="169"/>
                </a:lnTo>
                <a:lnTo>
                  <a:pt x="219" y="169"/>
                </a:lnTo>
                <a:lnTo>
                  <a:pt x="218" y="168"/>
                </a:lnTo>
                <a:lnTo>
                  <a:pt x="218" y="167"/>
                </a:lnTo>
                <a:lnTo>
                  <a:pt x="218" y="166"/>
                </a:lnTo>
                <a:lnTo>
                  <a:pt x="219" y="166"/>
                </a:lnTo>
                <a:lnTo>
                  <a:pt x="219" y="166"/>
                </a:lnTo>
                <a:lnTo>
                  <a:pt x="220" y="165"/>
                </a:lnTo>
                <a:lnTo>
                  <a:pt x="220" y="165"/>
                </a:lnTo>
                <a:lnTo>
                  <a:pt x="220" y="165"/>
                </a:lnTo>
                <a:lnTo>
                  <a:pt x="220" y="164"/>
                </a:lnTo>
                <a:lnTo>
                  <a:pt x="220" y="163"/>
                </a:lnTo>
                <a:lnTo>
                  <a:pt x="220" y="163"/>
                </a:lnTo>
                <a:lnTo>
                  <a:pt x="220" y="162"/>
                </a:lnTo>
                <a:lnTo>
                  <a:pt x="220" y="162"/>
                </a:lnTo>
                <a:lnTo>
                  <a:pt x="221" y="160"/>
                </a:lnTo>
                <a:lnTo>
                  <a:pt x="222" y="159"/>
                </a:lnTo>
                <a:lnTo>
                  <a:pt x="222" y="158"/>
                </a:lnTo>
                <a:lnTo>
                  <a:pt x="222" y="158"/>
                </a:lnTo>
                <a:lnTo>
                  <a:pt x="223" y="158"/>
                </a:lnTo>
                <a:lnTo>
                  <a:pt x="223" y="157"/>
                </a:lnTo>
                <a:lnTo>
                  <a:pt x="223" y="157"/>
                </a:lnTo>
                <a:lnTo>
                  <a:pt x="223" y="156"/>
                </a:lnTo>
                <a:lnTo>
                  <a:pt x="224" y="155"/>
                </a:lnTo>
                <a:lnTo>
                  <a:pt x="224" y="155"/>
                </a:lnTo>
                <a:lnTo>
                  <a:pt x="224" y="154"/>
                </a:lnTo>
                <a:lnTo>
                  <a:pt x="225" y="154"/>
                </a:lnTo>
                <a:lnTo>
                  <a:pt x="225" y="153"/>
                </a:lnTo>
                <a:lnTo>
                  <a:pt x="226" y="153"/>
                </a:lnTo>
                <a:lnTo>
                  <a:pt x="226" y="152"/>
                </a:lnTo>
                <a:lnTo>
                  <a:pt x="227" y="152"/>
                </a:lnTo>
                <a:lnTo>
                  <a:pt x="227" y="151"/>
                </a:lnTo>
                <a:lnTo>
                  <a:pt x="228" y="151"/>
                </a:lnTo>
                <a:lnTo>
                  <a:pt x="228" y="150"/>
                </a:lnTo>
                <a:lnTo>
                  <a:pt x="229" y="149"/>
                </a:lnTo>
                <a:lnTo>
                  <a:pt x="229" y="149"/>
                </a:lnTo>
                <a:lnTo>
                  <a:pt x="229" y="148"/>
                </a:lnTo>
                <a:lnTo>
                  <a:pt x="230" y="148"/>
                </a:lnTo>
                <a:lnTo>
                  <a:pt x="231" y="147"/>
                </a:lnTo>
                <a:lnTo>
                  <a:pt x="231" y="146"/>
                </a:lnTo>
                <a:lnTo>
                  <a:pt x="231" y="146"/>
                </a:lnTo>
                <a:lnTo>
                  <a:pt x="231" y="145"/>
                </a:lnTo>
                <a:lnTo>
                  <a:pt x="231" y="145"/>
                </a:lnTo>
                <a:lnTo>
                  <a:pt x="232" y="145"/>
                </a:lnTo>
                <a:lnTo>
                  <a:pt x="232" y="144"/>
                </a:lnTo>
                <a:lnTo>
                  <a:pt x="232" y="143"/>
                </a:lnTo>
                <a:lnTo>
                  <a:pt x="232" y="142"/>
                </a:lnTo>
                <a:lnTo>
                  <a:pt x="232" y="142"/>
                </a:lnTo>
                <a:lnTo>
                  <a:pt x="232" y="141"/>
                </a:lnTo>
                <a:lnTo>
                  <a:pt x="232" y="141"/>
                </a:lnTo>
                <a:lnTo>
                  <a:pt x="233" y="140"/>
                </a:lnTo>
                <a:lnTo>
                  <a:pt x="233" y="138"/>
                </a:lnTo>
                <a:lnTo>
                  <a:pt x="233" y="137"/>
                </a:lnTo>
                <a:lnTo>
                  <a:pt x="234" y="137"/>
                </a:lnTo>
                <a:lnTo>
                  <a:pt x="234" y="137"/>
                </a:lnTo>
                <a:lnTo>
                  <a:pt x="235" y="136"/>
                </a:lnTo>
                <a:lnTo>
                  <a:pt x="235" y="136"/>
                </a:lnTo>
                <a:lnTo>
                  <a:pt x="236" y="136"/>
                </a:lnTo>
                <a:lnTo>
                  <a:pt x="236" y="135"/>
                </a:lnTo>
                <a:lnTo>
                  <a:pt x="236" y="135"/>
                </a:lnTo>
                <a:lnTo>
                  <a:pt x="237" y="135"/>
                </a:lnTo>
                <a:lnTo>
                  <a:pt x="238" y="134"/>
                </a:lnTo>
                <a:lnTo>
                  <a:pt x="239" y="134"/>
                </a:lnTo>
                <a:lnTo>
                  <a:pt x="239" y="134"/>
                </a:lnTo>
                <a:lnTo>
                  <a:pt x="239" y="133"/>
                </a:lnTo>
                <a:lnTo>
                  <a:pt x="239" y="133"/>
                </a:lnTo>
                <a:lnTo>
                  <a:pt x="239" y="132"/>
                </a:lnTo>
                <a:lnTo>
                  <a:pt x="239" y="131"/>
                </a:lnTo>
                <a:lnTo>
                  <a:pt x="239" y="131"/>
                </a:lnTo>
                <a:lnTo>
                  <a:pt x="239" y="130"/>
                </a:lnTo>
                <a:lnTo>
                  <a:pt x="240" y="129"/>
                </a:lnTo>
                <a:lnTo>
                  <a:pt x="240" y="129"/>
                </a:lnTo>
                <a:lnTo>
                  <a:pt x="241" y="128"/>
                </a:lnTo>
                <a:lnTo>
                  <a:pt x="242" y="128"/>
                </a:lnTo>
                <a:lnTo>
                  <a:pt x="242" y="128"/>
                </a:lnTo>
                <a:lnTo>
                  <a:pt x="243" y="127"/>
                </a:lnTo>
                <a:lnTo>
                  <a:pt x="244" y="127"/>
                </a:lnTo>
                <a:lnTo>
                  <a:pt x="244" y="126"/>
                </a:lnTo>
                <a:lnTo>
                  <a:pt x="245" y="126"/>
                </a:lnTo>
                <a:lnTo>
                  <a:pt x="246" y="126"/>
                </a:lnTo>
                <a:lnTo>
                  <a:pt x="246" y="125"/>
                </a:lnTo>
                <a:lnTo>
                  <a:pt x="246" y="125"/>
                </a:lnTo>
                <a:lnTo>
                  <a:pt x="247" y="125"/>
                </a:lnTo>
                <a:lnTo>
                  <a:pt x="248" y="124"/>
                </a:lnTo>
                <a:lnTo>
                  <a:pt x="248" y="123"/>
                </a:lnTo>
                <a:lnTo>
                  <a:pt x="249" y="123"/>
                </a:lnTo>
                <a:lnTo>
                  <a:pt x="249" y="122"/>
                </a:lnTo>
                <a:lnTo>
                  <a:pt x="250" y="122"/>
                </a:lnTo>
                <a:lnTo>
                  <a:pt x="250" y="122"/>
                </a:lnTo>
                <a:lnTo>
                  <a:pt x="251" y="121"/>
                </a:lnTo>
                <a:lnTo>
                  <a:pt x="252" y="120"/>
                </a:lnTo>
                <a:lnTo>
                  <a:pt x="252" y="120"/>
                </a:lnTo>
                <a:lnTo>
                  <a:pt x="252" y="119"/>
                </a:lnTo>
                <a:lnTo>
                  <a:pt x="253" y="119"/>
                </a:lnTo>
                <a:lnTo>
                  <a:pt x="253" y="118"/>
                </a:lnTo>
                <a:lnTo>
                  <a:pt x="254" y="117"/>
                </a:lnTo>
                <a:lnTo>
                  <a:pt x="254" y="116"/>
                </a:lnTo>
                <a:lnTo>
                  <a:pt x="255" y="116"/>
                </a:lnTo>
                <a:lnTo>
                  <a:pt x="255" y="116"/>
                </a:lnTo>
                <a:lnTo>
                  <a:pt x="256" y="116"/>
                </a:lnTo>
                <a:lnTo>
                  <a:pt x="256" y="116"/>
                </a:lnTo>
                <a:lnTo>
                  <a:pt x="256" y="116"/>
                </a:lnTo>
                <a:lnTo>
                  <a:pt x="257" y="116"/>
                </a:lnTo>
                <a:lnTo>
                  <a:pt x="258" y="115"/>
                </a:lnTo>
                <a:lnTo>
                  <a:pt x="258" y="115"/>
                </a:lnTo>
                <a:lnTo>
                  <a:pt x="259" y="114"/>
                </a:lnTo>
                <a:lnTo>
                  <a:pt x="260" y="113"/>
                </a:lnTo>
                <a:lnTo>
                  <a:pt x="260" y="112"/>
                </a:lnTo>
                <a:lnTo>
                  <a:pt x="260" y="112"/>
                </a:lnTo>
                <a:lnTo>
                  <a:pt x="261" y="112"/>
                </a:lnTo>
                <a:lnTo>
                  <a:pt x="261" y="111"/>
                </a:lnTo>
                <a:lnTo>
                  <a:pt x="261" y="111"/>
                </a:lnTo>
                <a:lnTo>
                  <a:pt x="262" y="111"/>
                </a:lnTo>
                <a:lnTo>
                  <a:pt x="262" y="110"/>
                </a:lnTo>
                <a:lnTo>
                  <a:pt x="263" y="110"/>
                </a:lnTo>
                <a:lnTo>
                  <a:pt x="263" y="109"/>
                </a:lnTo>
                <a:lnTo>
                  <a:pt x="264" y="109"/>
                </a:lnTo>
                <a:lnTo>
                  <a:pt x="265" y="109"/>
                </a:lnTo>
                <a:lnTo>
                  <a:pt x="265" y="109"/>
                </a:lnTo>
                <a:lnTo>
                  <a:pt x="265" y="109"/>
                </a:lnTo>
                <a:lnTo>
                  <a:pt x="266" y="109"/>
                </a:lnTo>
                <a:lnTo>
                  <a:pt x="267" y="109"/>
                </a:lnTo>
                <a:lnTo>
                  <a:pt x="267" y="109"/>
                </a:lnTo>
                <a:lnTo>
                  <a:pt x="267" y="108"/>
                </a:lnTo>
                <a:lnTo>
                  <a:pt x="268" y="108"/>
                </a:lnTo>
                <a:lnTo>
                  <a:pt x="269" y="108"/>
                </a:lnTo>
                <a:lnTo>
                  <a:pt x="269" y="108"/>
                </a:lnTo>
                <a:lnTo>
                  <a:pt x="269" y="107"/>
                </a:lnTo>
                <a:lnTo>
                  <a:pt x="270" y="106"/>
                </a:lnTo>
                <a:lnTo>
                  <a:pt x="270" y="106"/>
                </a:lnTo>
                <a:lnTo>
                  <a:pt x="270" y="105"/>
                </a:lnTo>
                <a:lnTo>
                  <a:pt x="271" y="105"/>
                </a:lnTo>
                <a:lnTo>
                  <a:pt x="271" y="105"/>
                </a:lnTo>
                <a:lnTo>
                  <a:pt x="272" y="104"/>
                </a:lnTo>
                <a:lnTo>
                  <a:pt x="272" y="104"/>
                </a:lnTo>
                <a:lnTo>
                  <a:pt x="273" y="104"/>
                </a:lnTo>
                <a:lnTo>
                  <a:pt x="273" y="103"/>
                </a:lnTo>
                <a:lnTo>
                  <a:pt x="274" y="103"/>
                </a:lnTo>
                <a:lnTo>
                  <a:pt x="275" y="102"/>
                </a:lnTo>
                <a:lnTo>
                  <a:pt x="275" y="101"/>
                </a:lnTo>
                <a:lnTo>
                  <a:pt x="276" y="100"/>
                </a:lnTo>
                <a:lnTo>
                  <a:pt x="276" y="100"/>
                </a:lnTo>
                <a:lnTo>
                  <a:pt x="276" y="99"/>
                </a:lnTo>
                <a:lnTo>
                  <a:pt x="276" y="98"/>
                </a:lnTo>
                <a:lnTo>
                  <a:pt x="277" y="98"/>
                </a:lnTo>
                <a:lnTo>
                  <a:pt x="277" y="97"/>
                </a:lnTo>
                <a:lnTo>
                  <a:pt x="277" y="96"/>
                </a:lnTo>
                <a:lnTo>
                  <a:pt x="277" y="96"/>
                </a:lnTo>
                <a:lnTo>
                  <a:pt x="277" y="96"/>
                </a:lnTo>
                <a:lnTo>
                  <a:pt x="277" y="95"/>
                </a:lnTo>
                <a:lnTo>
                  <a:pt x="278" y="95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3"/>
                </a:lnTo>
                <a:lnTo>
                  <a:pt x="278" y="92"/>
                </a:lnTo>
                <a:lnTo>
                  <a:pt x="278" y="91"/>
                </a:lnTo>
                <a:lnTo>
                  <a:pt x="278" y="90"/>
                </a:lnTo>
                <a:lnTo>
                  <a:pt x="278" y="89"/>
                </a:lnTo>
                <a:lnTo>
                  <a:pt x="279" y="89"/>
                </a:lnTo>
                <a:lnTo>
                  <a:pt x="279" y="88"/>
                </a:lnTo>
                <a:lnTo>
                  <a:pt x="279" y="88"/>
                </a:lnTo>
                <a:lnTo>
                  <a:pt x="279" y="88"/>
                </a:lnTo>
                <a:lnTo>
                  <a:pt x="280" y="87"/>
                </a:lnTo>
                <a:lnTo>
                  <a:pt x="280" y="87"/>
                </a:lnTo>
                <a:lnTo>
                  <a:pt x="280" y="87"/>
                </a:lnTo>
                <a:lnTo>
                  <a:pt x="281" y="86"/>
                </a:lnTo>
                <a:lnTo>
                  <a:pt x="281" y="86"/>
                </a:lnTo>
                <a:lnTo>
                  <a:pt x="282" y="86"/>
                </a:lnTo>
                <a:lnTo>
                  <a:pt x="282" y="85"/>
                </a:lnTo>
                <a:lnTo>
                  <a:pt x="282" y="85"/>
                </a:lnTo>
                <a:lnTo>
                  <a:pt x="283" y="84"/>
                </a:lnTo>
                <a:lnTo>
                  <a:pt x="283" y="84"/>
                </a:lnTo>
                <a:lnTo>
                  <a:pt x="284" y="83"/>
                </a:lnTo>
                <a:lnTo>
                  <a:pt x="284" y="83"/>
                </a:lnTo>
                <a:lnTo>
                  <a:pt x="285" y="83"/>
                </a:lnTo>
                <a:lnTo>
                  <a:pt x="285" y="83"/>
                </a:lnTo>
                <a:lnTo>
                  <a:pt x="286" y="83"/>
                </a:lnTo>
                <a:lnTo>
                  <a:pt x="286" y="82"/>
                </a:lnTo>
                <a:lnTo>
                  <a:pt x="287" y="81"/>
                </a:lnTo>
                <a:lnTo>
                  <a:pt x="288" y="80"/>
                </a:lnTo>
                <a:lnTo>
                  <a:pt x="288" y="80"/>
                </a:lnTo>
                <a:lnTo>
                  <a:pt x="289" y="79"/>
                </a:lnTo>
                <a:lnTo>
                  <a:pt x="289" y="79"/>
                </a:lnTo>
                <a:lnTo>
                  <a:pt x="289" y="78"/>
                </a:lnTo>
                <a:lnTo>
                  <a:pt x="290" y="77"/>
                </a:lnTo>
                <a:lnTo>
                  <a:pt x="290" y="76"/>
                </a:lnTo>
                <a:lnTo>
                  <a:pt x="291" y="75"/>
                </a:lnTo>
                <a:lnTo>
                  <a:pt x="292" y="74"/>
                </a:lnTo>
                <a:lnTo>
                  <a:pt x="292" y="73"/>
                </a:lnTo>
                <a:lnTo>
                  <a:pt x="293" y="73"/>
                </a:lnTo>
                <a:lnTo>
                  <a:pt x="293" y="72"/>
                </a:lnTo>
                <a:lnTo>
                  <a:pt x="294" y="71"/>
                </a:lnTo>
                <a:lnTo>
                  <a:pt x="294" y="70"/>
                </a:lnTo>
                <a:lnTo>
                  <a:pt x="294" y="69"/>
                </a:lnTo>
                <a:lnTo>
                  <a:pt x="294" y="69"/>
                </a:lnTo>
                <a:lnTo>
                  <a:pt x="294" y="68"/>
                </a:lnTo>
                <a:lnTo>
                  <a:pt x="294" y="67"/>
                </a:lnTo>
                <a:lnTo>
                  <a:pt x="294" y="67"/>
                </a:lnTo>
                <a:lnTo>
                  <a:pt x="295" y="66"/>
                </a:lnTo>
                <a:lnTo>
                  <a:pt x="295" y="66"/>
                </a:lnTo>
                <a:lnTo>
                  <a:pt x="296" y="65"/>
                </a:lnTo>
                <a:lnTo>
                  <a:pt x="296" y="64"/>
                </a:lnTo>
                <a:lnTo>
                  <a:pt x="296" y="63"/>
                </a:lnTo>
                <a:lnTo>
                  <a:pt x="296" y="62"/>
                </a:lnTo>
                <a:lnTo>
                  <a:pt x="296" y="62"/>
                </a:lnTo>
                <a:lnTo>
                  <a:pt x="296" y="62"/>
                </a:lnTo>
                <a:lnTo>
                  <a:pt x="296" y="61"/>
                </a:lnTo>
                <a:lnTo>
                  <a:pt x="297" y="61"/>
                </a:lnTo>
                <a:lnTo>
                  <a:pt x="297" y="60"/>
                </a:lnTo>
                <a:lnTo>
                  <a:pt x="298" y="60"/>
                </a:lnTo>
                <a:lnTo>
                  <a:pt x="298" y="59"/>
                </a:lnTo>
                <a:lnTo>
                  <a:pt x="298" y="59"/>
                </a:lnTo>
                <a:lnTo>
                  <a:pt x="299" y="58"/>
                </a:lnTo>
                <a:lnTo>
                  <a:pt x="299" y="58"/>
                </a:lnTo>
                <a:lnTo>
                  <a:pt x="301" y="58"/>
                </a:lnTo>
                <a:lnTo>
                  <a:pt x="301" y="57"/>
                </a:lnTo>
                <a:lnTo>
                  <a:pt x="302" y="57"/>
                </a:lnTo>
                <a:lnTo>
                  <a:pt x="303" y="56"/>
                </a:lnTo>
                <a:lnTo>
                  <a:pt x="304" y="55"/>
                </a:lnTo>
                <a:lnTo>
                  <a:pt x="305" y="55"/>
                </a:lnTo>
                <a:lnTo>
                  <a:pt x="305" y="54"/>
                </a:lnTo>
                <a:lnTo>
                  <a:pt x="306" y="54"/>
                </a:lnTo>
                <a:lnTo>
                  <a:pt x="306" y="54"/>
                </a:lnTo>
                <a:lnTo>
                  <a:pt x="307" y="54"/>
                </a:lnTo>
                <a:lnTo>
                  <a:pt x="308" y="53"/>
                </a:lnTo>
                <a:lnTo>
                  <a:pt x="309" y="52"/>
                </a:lnTo>
                <a:lnTo>
                  <a:pt x="309" y="51"/>
                </a:lnTo>
                <a:lnTo>
                  <a:pt x="310" y="51"/>
                </a:lnTo>
                <a:lnTo>
                  <a:pt x="310" y="50"/>
                </a:lnTo>
                <a:lnTo>
                  <a:pt x="310" y="50"/>
                </a:lnTo>
                <a:lnTo>
                  <a:pt x="310" y="50"/>
                </a:lnTo>
                <a:lnTo>
                  <a:pt x="311" y="49"/>
                </a:lnTo>
                <a:lnTo>
                  <a:pt x="311" y="49"/>
                </a:lnTo>
                <a:lnTo>
                  <a:pt x="312" y="48"/>
                </a:lnTo>
                <a:lnTo>
                  <a:pt x="312" y="47"/>
                </a:lnTo>
                <a:lnTo>
                  <a:pt x="313" y="46"/>
                </a:lnTo>
                <a:lnTo>
                  <a:pt x="313" y="46"/>
                </a:lnTo>
                <a:lnTo>
                  <a:pt x="313" y="46"/>
                </a:lnTo>
                <a:lnTo>
                  <a:pt x="313" y="45"/>
                </a:lnTo>
                <a:lnTo>
                  <a:pt x="313" y="45"/>
                </a:lnTo>
                <a:lnTo>
                  <a:pt x="314" y="44"/>
                </a:lnTo>
                <a:lnTo>
                  <a:pt x="314" y="43"/>
                </a:lnTo>
                <a:lnTo>
                  <a:pt x="314" y="42"/>
                </a:lnTo>
                <a:lnTo>
                  <a:pt x="314" y="42"/>
                </a:lnTo>
                <a:lnTo>
                  <a:pt x="314" y="41"/>
                </a:lnTo>
                <a:lnTo>
                  <a:pt x="314" y="41"/>
                </a:lnTo>
                <a:lnTo>
                  <a:pt x="314" y="41"/>
                </a:lnTo>
                <a:lnTo>
                  <a:pt x="314" y="40"/>
                </a:lnTo>
                <a:lnTo>
                  <a:pt x="314" y="39"/>
                </a:lnTo>
                <a:lnTo>
                  <a:pt x="314" y="39"/>
                </a:lnTo>
                <a:lnTo>
                  <a:pt x="314" y="38"/>
                </a:lnTo>
                <a:lnTo>
                  <a:pt x="314" y="37"/>
                </a:lnTo>
                <a:lnTo>
                  <a:pt x="313" y="37"/>
                </a:lnTo>
                <a:lnTo>
                  <a:pt x="313" y="37"/>
                </a:lnTo>
                <a:lnTo>
                  <a:pt x="313" y="37"/>
                </a:lnTo>
                <a:lnTo>
                  <a:pt x="313" y="36"/>
                </a:lnTo>
                <a:lnTo>
                  <a:pt x="313" y="36"/>
                </a:lnTo>
                <a:lnTo>
                  <a:pt x="313" y="35"/>
                </a:lnTo>
                <a:lnTo>
                  <a:pt x="312" y="35"/>
                </a:lnTo>
                <a:lnTo>
                  <a:pt x="312" y="35"/>
                </a:lnTo>
                <a:lnTo>
                  <a:pt x="312" y="34"/>
                </a:lnTo>
                <a:lnTo>
                  <a:pt x="312" y="34"/>
                </a:lnTo>
                <a:lnTo>
                  <a:pt x="311" y="33"/>
                </a:lnTo>
                <a:lnTo>
                  <a:pt x="311" y="33"/>
                </a:lnTo>
                <a:lnTo>
                  <a:pt x="311" y="33"/>
                </a:lnTo>
                <a:lnTo>
                  <a:pt x="311" y="32"/>
                </a:lnTo>
                <a:lnTo>
                  <a:pt x="311" y="31"/>
                </a:lnTo>
                <a:lnTo>
                  <a:pt x="311" y="31"/>
                </a:lnTo>
                <a:lnTo>
                  <a:pt x="311" y="30"/>
                </a:lnTo>
                <a:lnTo>
                  <a:pt x="310" y="30"/>
                </a:lnTo>
                <a:lnTo>
                  <a:pt x="310" y="29"/>
                </a:lnTo>
                <a:lnTo>
                  <a:pt x="310" y="29"/>
                </a:lnTo>
                <a:lnTo>
                  <a:pt x="310" y="28"/>
                </a:lnTo>
                <a:lnTo>
                  <a:pt x="310" y="28"/>
                </a:lnTo>
                <a:lnTo>
                  <a:pt x="310" y="27"/>
                </a:lnTo>
                <a:lnTo>
                  <a:pt x="310" y="27"/>
                </a:lnTo>
                <a:lnTo>
                  <a:pt x="310" y="25"/>
                </a:lnTo>
                <a:lnTo>
                  <a:pt x="310" y="25"/>
                </a:lnTo>
                <a:lnTo>
                  <a:pt x="309" y="25"/>
                </a:lnTo>
                <a:lnTo>
                  <a:pt x="309" y="24"/>
                </a:lnTo>
                <a:lnTo>
                  <a:pt x="309" y="23"/>
                </a:lnTo>
                <a:lnTo>
                  <a:pt x="309" y="22"/>
                </a:lnTo>
                <a:lnTo>
                  <a:pt x="309" y="22"/>
                </a:lnTo>
                <a:lnTo>
                  <a:pt x="309" y="21"/>
                </a:lnTo>
                <a:lnTo>
                  <a:pt x="309" y="20"/>
                </a:lnTo>
                <a:lnTo>
                  <a:pt x="308" y="19"/>
                </a:lnTo>
                <a:lnTo>
                  <a:pt x="308" y="19"/>
                </a:lnTo>
                <a:lnTo>
                  <a:pt x="307" y="18"/>
                </a:lnTo>
                <a:lnTo>
                  <a:pt x="306" y="17"/>
                </a:lnTo>
                <a:lnTo>
                  <a:pt x="306" y="17"/>
                </a:lnTo>
                <a:lnTo>
                  <a:pt x="305" y="16"/>
                </a:lnTo>
                <a:lnTo>
                  <a:pt x="305" y="16"/>
                </a:lnTo>
                <a:lnTo>
                  <a:pt x="305" y="15"/>
                </a:lnTo>
                <a:lnTo>
                  <a:pt x="304" y="14"/>
                </a:lnTo>
                <a:lnTo>
                  <a:pt x="304" y="14"/>
                </a:lnTo>
                <a:lnTo>
                  <a:pt x="304" y="13"/>
                </a:lnTo>
                <a:lnTo>
                  <a:pt x="304" y="13"/>
                </a:lnTo>
                <a:lnTo>
                  <a:pt x="304" y="12"/>
                </a:lnTo>
                <a:lnTo>
                  <a:pt x="304" y="12"/>
                </a:lnTo>
                <a:lnTo>
                  <a:pt x="304" y="11"/>
                </a:lnTo>
                <a:lnTo>
                  <a:pt x="305" y="11"/>
                </a:lnTo>
                <a:lnTo>
                  <a:pt x="305" y="10"/>
                </a:lnTo>
                <a:lnTo>
                  <a:pt x="305" y="9"/>
                </a:lnTo>
                <a:lnTo>
                  <a:pt x="306" y="8"/>
                </a:lnTo>
                <a:lnTo>
                  <a:pt x="306" y="8"/>
                </a:lnTo>
                <a:lnTo>
                  <a:pt x="306" y="7"/>
                </a:lnTo>
                <a:lnTo>
                  <a:pt x="306" y="7"/>
                </a:lnTo>
                <a:lnTo>
                  <a:pt x="306" y="6"/>
                </a:lnTo>
                <a:lnTo>
                  <a:pt x="306" y="6"/>
                </a:lnTo>
                <a:lnTo>
                  <a:pt x="307" y="5"/>
                </a:lnTo>
                <a:lnTo>
                  <a:pt x="307" y="4"/>
                </a:lnTo>
                <a:lnTo>
                  <a:pt x="307" y="4"/>
                </a:lnTo>
                <a:lnTo>
                  <a:pt x="308" y="4"/>
                </a:lnTo>
                <a:lnTo>
                  <a:pt x="308" y="4"/>
                </a:lnTo>
                <a:lnTo>
                  <a:pt x="309" y="3"/>
                </a:lnTo>
                <a:lnTo>
                  <a:pt x="309" y="3"/>
                </a:lnTo>
                <a:lnTo>
                  <a:pt x="310" y="2"/>
                </a:lnTo>
                <a:lnTo>
                  <a:pt x="310" y="2"/>
                </a:lnTo>
                <a:lnTo>
                  <a:pt x="310" y="2"/>
                </a:lnTo>
                <a:lnTo>
                  <a:pt x="310" y="1"/>
                </a:lnTo>
                <a:lnTo>
                  <a:pt x="311" y="1"/>
                </a:lnTo>
                <a:lnTo>
                  <a:pt x="311" y="0"/>
                </a:lnTo>
                <a:lnTo>
                  <a:pt x="312" y="0"/>
                </a:lnTo>
                <a:lnTo>
                  <a:pt x="312" y="0"/>
                </a:lnTo>
                <a:lnTo>
                  <a:pt x="313" y="0"/>
                </a:lnTo>
                <a:lnTo>
                  <a:pt x="313" y="0"/>
                </a:lnTo>
                <a:lnTo>
                  <a:pt x="314" y="0"/>
                </a:lnTo>
                <a:lnTo>
                  <a:pt x="315" y="1"/>
                </a:lnTo>
                <a:lnTo>
                  <a:pt x="315" y="1"/>
                </a:lnTo>
                <a:lnTo>
                  <a:pt x="316" y="2"/>
                </a:lnTo>
                <a:lnTo>
                  <a:pt x="317" y="3"/>
                </a:lnTo>
                <a:lnTo>
                  <a:pt x="318" y="3"/>
                </a:lnTo>
                <a:lnTo>
                  <a:pt x="319" y="3"/>
                </a:lnTo>
                <a:lnTo>
                  <a:pt x="320" y="4"/>
                </a:lnTo>
                <a:lnTo>
                  <a:pt x="321" y="4"/>
                </a:lnTo>
                <a:lnTo>
                  <a:pt x="321" y="4"/>
                </a:lnTo>
                <a:lnTo>
                  <a:pt x="322" y="4"/>
                </a:lnTo>
                <a:lnTo>
                  <a:pt x="323" y="4"/>
                </a:lnTo>
                <a:lnTo>
                  <a:pt x="323" y="5"/>
                </a:lnTo>
                <a:lnTo>
                  <a:pt x="324" y="5"/>
                </a:lnTo>
                <a:lnTo>
                  <a:pt x="325" y="6"/>
                </a:lnTo>
                <a:lnTo>
                  <a:pt x="326" y="6"/>
                </a:lnTo>
                <a:lnTo>
                  <a:pt x="327" y="7"/>
                </a:lnTo>
                <a:lnTo>
                  <a:pt x="327" y="7"/>
                </a:lnTo>
                <a:lnTo>
                  <a:pt x="328" y="8"/>
                </a:lnTo>
                <a:lnTo>
                  <a:pt x="329" y="8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31" name="Freeform 12"/>
          <p:cNvSpPr>
            <a:spLocks/>
          </p:cNvSpPr>
          <p:nvPr/>
        </p:nvSpPr>
        <p:spPr bwMode="auto">
          <a:xfrm>
            <a:off x="3120733" y="5326137"/>
            <a:ext cx="204346" cy="247125"/>
          </a:xfrm>
          <a:custGeom>
            <a:avLst/>
            <a:gdLst>
              <a:gd name="T0" fmla="*/ 98 w 119"/>
              <a:gd name="T1" fmla="*/ 4 h 156"/>
              <a:gd name="T2" fmla="*/ 102 w 119"/>
              <a:gd name="T3" fmla="*/ 9 h 156"/>
              <a:gd name="T4" fmla="*/ 105 w 119"/>
              <a:gd name="T5" fmla="*/ 16 h 156"/>
              <a:gd name="T6" fmla="*/ 108 w 119"/>
              <a:gd name="T7" fmla="*/ 23 h 156"/>
              <a:gd name="T8" fmla="*/ 107 w 119"/>
              <a:gd name="T9" fmla="*/ 31 h 156"/>
              <a:gd name="T10" fmla="*/ 109 w 119"/>
              <a:gd name="T11" fmla="*/ 39 h 156"/>
              <a:gd name="T12" fmla="*/ 109 w 119"/>
              <a:gd name="T13" fmla="*/ 47 h 156"/>
              <a:gd name="T14" fmla="*/ 111 w 119"/>
              <a:gd name="T15" fmla="*/ 55 h 156"/>
              <a:gd name="T16" fmla="*/ 109 w 119"/>
              <a:gd name="T17" fmla="*/ 63 h 156"/>
              <a:gd name="T18" fmla="*/ 111 w 119"/>
              <a:gd name="T19" fmla="*/ 69 h 156"/>
              <a:gd name="T20" fmla="*/ 112 w 119"/>
              <a:gd name="T21" fmla="*/ 76 h 156"/>
              <a:gd name="T22" fmla="*/ 115 w 119"/>
              <a:gd name="T23" fmla="*/ 84 h 156"/>
              <a:gd name="T24" fmla="*/ 118 w 119"/>
              <a:gd name="T25" fmla="*/ 92 h 156"/>
              <a:gd name="T26" fmla="*/ 111 w 119"/>
              <a:gd name="T27" fmla="*/ 107 h 156"/>
              <a:gd name="T28" fmla="*/ 114 w 119"/>
              <a:gd name="T29" fmla="*/ 131 h 156"/>
              <a:gd name="T30" fmla="*/ 107 w 119"/>
              <a:gd name="T31" fmla="*/ 135 h 156"/>
              <a:gd name="T32" fmla="*/ 99 w 119"/>
              <a:gd name="T33" fmla="*/ 135 h 156"/>
              <a:gd name="T34" fmla="*/ 92 w 119"/>
              <a:gd name="T35" fmla="*/ 135 h 156"/>
              <a:gd name="T36" fmla="*/ 84 w 119"/>
              <a:gd name="T37" fmla="*/ 135 h 156"/>
              <a:gd name="T38" fmla="*/ 79 w 119"/>
              <a:gd name="T39" fmla="*/ 141 h 156"/>
              <a:gd name="T40" fmla="*/ 76 w 119"/>
              <a:gd name="T41" fmla="*/ 147 h 156"/>
              <a:gd name="T42" fmla="*/ 72 w 119"/>
              <a:gd name="T43" fmla="*/ 151 h 156"/>
              <a:gd name="T44" fmla="*/ 66 w 119"/>
              <a:gd name="T45" fmla="*/ 149 h 156"/>
              <a:gd name="T46" fmla="*/ 59 w 119"/>
              <a:gd name="T47" fmla="*/ 143 h 156"/>
              <a:gd name="T48" fmla="*/ 54 w 119"/>
              <a:gd name="T49" fmla="*/ 143 h 156"/>
              <a:gd name="T50" fmla="*/ 48 w 119"/>
              <a:gd name="T51" fmla="*/ 147 h 156"/>
              <a:gd name="T52" fmla="*/ 40 w 119"/>
              <a:gd name="T53" fmla="*/ 151 h 156"/>
              <a:gd name="T54" fmla="*/ 32 w 119"/>
              <a:gd name="T55" fmla="*/ 152 h 156"/>
              <a:gd name="T56" fmla="*/ 25 w 119"/>
              <a:gd name="T57" fmla="*/ 156 h 156"/>
              <a:gd name="T58" fmla="*/ 23 w 119"/>
              <a:gd name="T59" fmla="*/ 150 h 156"/>
              <a:gd name="T60" fmla="*/ 24 w 119"/>
              <a:gd name="T61" fmla="*/ 143 h 156"/>
              <a:gd name="T62" fmla="*/ 22 w 119"/>
              <a:gd name="T63" fmla="*/ 135 h 156"/>
              <a:gd name="T64" fmla="*/ 20 w 119"/>
              <a:gd name="T65" fmla="*/ 129 h 156"/>
              <a:gd name="T66" fmla="*/ 16 w 119"/>
              <a:gd name="T67" fmla="*/ 123 h 156"/>
              <a:gd name="T68" fmla="*/ 10 w 119"/>
              <a:gd name="T69" fmla="*/ 118 h 156"/>
              <a:gd name="T70" fmla="*/ 6 w 119"/>
              <a:gd name="T71" fmla="*/ 112 h 156"/>
              <a:gd name="T72" fmla="*/ 6 w 119"/>
              <a:gd name="T73" fmla="*/ 103 h 156"/>
              <a:gd name="T74" fmla="*/ 5 w 119"/>
              <a:gd name="T75" fmla="*/ 96 h 156"/>
              <a:gd name="T76" fmla="*/ 5 w 119"/>
              <a:gd name="T77" fmla="*/ 89 h 156"/>
              <a:gd name="T78" fmla="*/ 0 w 119"/>
              <a:gd name="T79" fmla="*/ 85 h 156"/>
              <a:gd name="T80" fmla="*/ 1 w 119"/>
              <a:gd name="T81" fmla="*/ 77 h 156"/>
              <a:gd name="T82" fmla="*/ 4 w 119"/>
              <a:gd name="T83" fmla="*/ 70 h 156"/>
              <a:gd name="T84" fmla="*/ 10 w 119"/>
              <a:gd name="T85" fmla="*/ 65 h 156"/>
              <a:gd name="T86" fmla="*/ 17 w 119"/>
              <a:gd name="T87" fmla="*/ 61 h 156"/>
              <a:gd name="T88" fmla="*/ 26 w 119"/>
              <a:gd name="T89" fmla="*/ 60 h 156"/>
              <a:gd name="T90" fmla="*/ 30 w 119"/>
              <a:gd name="T91" fmla="*/ 58 h 156"/>
              <a:gd name="T92" fmla="*/ 35 w 119"/>
              <a:gd name="T93" fmla="*/ 56 h 156"/>
              <a:gd name="T94" fmla="*/ 39 w 119"/>
              <a:gd name="T95" fmla="*/ 51 h 156"/>
              <a:gd name="T96" fmla="*/ 43 w 119"/>
              <a:gd name="T97" fmla="*/ 45 h 156"/>
              <a:gd name="T98" fmla="*/ 48 w 119"/>
              <a:gd name="T99" fmla="*/ 49 h 156"/>
              <a:gd name="T100" fmla="*/ 54 w 119"/>
              <a:gd name="T101" fmla="*/ 52 h 156"/>
              <a:gd name="T102" fmla="*/ 59 w 119"/>
              <a:gd name="T103" fmla="*/ 56 h 156"/>
              <a:gd name="T104" fmla="*/ 65 w 119"/>
              <a:gd name="T105" fmla="*/ 56 h 156"/>
              <a:gd name="T106" fmla="*/ 69 w 119"/>
              <a:gd name="T107" fmla="*/ 53 h 156"/>
              <a:gd name="T108" fmla="*/ 74 w 119"/>
              <a:gd name="T109" fmla="*/ 51 h 156"/>
              <a:gd name="T110" fmla="*/ 79 w 119"/>
              <a:gd name="T111" fmla="*/ 48 h 156"/>
              <a:gd name="T112" fmla="*/ 81 w 119"/>
              <a:gd name="T113" fmla="*/ 41 h 156"/>
              <a:gd name="T114" fmla="*/ 85 w 119"/>
              <a:gd name="T115" fmla="*/ 36 h 156"/>
              <a:gd name="T116" fmla="*/ 88 w 119"/>
              <a:gd name="T117" fmla="*/ 29 h 156"/>
              <a:gd name="T118" fmla="*/ 88 w 119"/>
              <a:gd name="T119" fmla="*/ 23 h 156"/>
              <a:gd name="T120" fmla="*/ 89 w 119"/>
              <a:gd name="T121" fmla="*/ 15 h 156"/>
              <a:gd name="T122" fmla="*/ 89 w 119"/>
              <a:gd name="T123" fmla="*/ 7 h 156"/>
              <a:gd name="T124" fmla="*/ 91 w 119"/>
              <a:gd name="T125" fmla="*/ 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" h="156">
                <a:moveTo>
                  <a:pt x="93" y="1"/>
                </a:moveTo>
                <a:lnTo>
                  <a:pt x="93" y="1"/>
                </a:lnTo>
                <a:lnTo>
                  <a:pt x="94" y="1"/>
                </a:lnTo>
                <a:lnTo>
                  <a:pt x="94" y="1"/>
                </a:lnTo>
                <a:lnTo>
                  <a:pt x="94" y="2"/>
                </a:lnTo>
                <a:lnTo>
                  <a:pt x="95" y="2"/>
                </a:lnTo>
                <a:lnTo>
                  <a:pt x="95" y="2"/>
                </a:lnTo>
                <a:lnTo>
                  <a:pt x="96" y="2"/>
                </a:lnTo>
                <a:lnTo>
                  <a:pt x="96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8" y="2"/>
                </a:lnTo>
                <a:lnTo>
                  <a:pt x="98" y="3"/>
                </a:lnTo>
                <a:lnTo>
                  <a:pt x="98" y="3"/>
                </a:lnTo>
                <a:lnTo>
                  <a:pt x="98" y="4"/>
                </a:lnTo>
                <a:lnTo>
                  <a:pt x="98" y="4"/>
                </a:lnTo>
                <a:lnTo>
                  <a:pt x="98" y="4"/>
                </a:lnTo>
                <a:lnTo>
                  <a:pt x="99" y="4"/>
                </a:lnTo>
                <a:lnTo>
                  <a:pt x="99" y="5"/>
                </a:lnTo>
                <a:lnTo>
                  <a:pt x="99" y="5"/>
                </a:lnTo>
                <a:lnTo>
                  <a:pt x="99" y="5"/>
                </a:lnTo>
                <a:lnTo>
                  <a:pt x="100" y="5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1" y="6"/>
                </a:lnTo>
                <a:lnTo>
                  <a:pt x="101" y="7"/>
                </a:lnTo>
                <a:lnTo>
                  <a:pt x="101" y="7"/>
                </a:lnTo>
                <a:lnTo>
                  <a:pt x="101" y="7"/>
                </a:lnTo>
                <a:lnTo>
                  <a:pt x="101" y="7"/>
                </a:lnTo>
                <a:lnTo>
                  <a:pt x="101" y="8"/>
                </a:lnTo>
                <a:lnTo>
                  <a:pt x="102" y="8"/>
                </a:lnTo>
                <a:lnTo>
                  <a:pt x="102" y="8"/>
                </a:lnTo>
                <a:lnTo>
                  <a:pt x="102" y="8"/>
                </a:lnTo>
                <a:lnTo>
                  <a:pt x="102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10"/>
                </a:lnTo>
                <a:lnTo>
                  <a:pt x="103" y="10"/>
                </a:lnTo>
                <a:lnTo>
                  <a:pt x="103" y="10"/>
                </a:lnTo>
                <a:lnTo>
                  <a:pt x="103" y="11"/>
                </a:lnTo>
                <a:lnTo>
                  <a:pt x="103" y="11"/>
                </a:lnTo>
                <a:lnTo>
                  <a:pt x="103" y="12"/>
                </a:lnTo>
                <a:lnTo>
                  <a:pt x="103" y="12"/>
                </a:lnTo>
                <a:lnTo>
                  <a:pt x="103" y="13"/>
                </a:lnTo>
                <a:lnTo>
                  <a:pt x="104" y="13"/>
                </a:lnTo>
                <a:lnTo>
                  <a:pt x="104" y="14"/>
                </a:lnTo>
                <a:lnTo>
                  <a:pt x="104" y="14"/>
                </a:lnTo>
                <a:lnTo>
                  <a:pt x="104" y="14"/>
                </a:lnTo>
                <a:lnTo>
                  <a:pt x="104" y="15"/>
                </a:lnTo>
                <a:lnTo>
                  <a:pt x="104" y="15"/>
                </a:lnTo>
                <a:lnTo>
                  <a:pt x="104" y="16"/>
                </a:lnTo>
                <a:lnTo>
                  <a:pt x="104" y="16"/>
                </a:lnTo>
                <a:lnTo>
                  <a:pt x="105" y="16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5" y="18"/>
                </a:lnTo>
                <a:lnTo>
                  <a:pt x="105" y="18"/>
                </a:lnTo>
                <a:lnTo>
                  <a:pt x="105" y="18"/>
                </a:lnTo>
                <a:lnTo>
                  <a:pt x="105" y="18"/>
                </a:lnTo>
                <a:lnTo>
                  <a:pt x="106" y="19"/>
                </a:lnTo>
                <a:lnTo>
                  <a:pt x="106" y="19"/>
                </a:lnTo>
                <a:lnTo>
                  <a:pt x="106" y="20"/>
                </a:lnTo>
                <a:lnTo>
                  <a:pt x="107" y="20"/>
                </a:lnTo>
                <a:lnTo>
                  <a:pt x="107" y="20"/>
                </a:lnTo>
                <a:lnTo>
                  <a:pt x="107" y="20"/>
                </a:lnTo>
                <a:lnTo>
                  <a:pt x="107" y="21"/>
                </a:lnTo>
                <a:lnTo>
                  <a:pt x="107" y="21"/>
                </a:lnTo>
                <a:lnTo>
                  <a:pt x="108" y="22"/>
                </a:lnTo>
                <a:lnTo>
                  <a:pt x="108" y="22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4"/>
                </a:lnTo>
                <a:lnTo>
                  <a:pt x="108" y="24"/>
                </a:lnTo>
                <a:lnTo>
                  <a:pt x="108" y="25"/>
                </a:lnTo>
                <a:lnTo>
                  <a:pt x="108" y="25"/>
                </a:lnTo>
                <a:lnTo>
                  <a:pt x="108" y="26"/>
                </a:lnTo>
                <a:lnTo>
                  <a:pt x="108" y="26"/>
                </a:lnTo>
                <a:lnTo>
                  <a:pt x="108" y="27"/>
                </a:lnTo>
                <a:lnTo>
                  <a:pt x="108" y="27"/>
                </a:lnTo>
                <a:lnTo>
                  <a:pt x="108" y="27"/>
                </a:lnTo>
                <a:lnTo>
                  <a:pt x="107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9"/>
                </a:lnTo>
                <a:lnTo>
                  <a:pt x="107" y="29"/>
                </a:lnTo>
                <a:lnTo>
                  <a:pt x="107" y="29"/>
                </a:lnTo>
                <a:lnTo>
                  <a:pt x="107" y="30"/>
                </a:lnTo>
                <a:lnTo>
                  <a:pt x="107" y="30"/>
                </a:lnTo>
                <a:lnTo>
                  <a:pt x="107" y="31"/>
                </a:lnTo>
                <a:lnTo>
                  <a:pt x="107" y="31"/>
                </a:lnTo>
                <a:lnTo>
                  <a:pt x="107" y="31"/>
                </a:lnTo>
                <a:lnTo>
                  <a:pt x="107" y="32"/>
                </a:lnTo>
                <a:lnTo>
                  <a:pt x="107" y="32"/>
                </a:lnTo>
                <a:lnTo>
                  <a:pt x="107" y="33"/>
                </a:lnTo>
                <a:lnTo>
                  <a:pt x="107" y="33"/>
                </a:lnTo>
                <a:lnTo>
                  <a:pt x="107" y="34"/>
                </a:lnTo>
                <a:lnTo>
                  <a:pt x="107" y="34"/>
                </a:lnTo>
                <a:lnTo>
                  <a:pt x="108" y="35"/>
                </a:lnTo>
                <a:lnTo>
                  <a:pt x="108" y="35"/>
                </a:lnTo>
                <a:lnTo>
                  <a:pt x="108" y="35"/>
                </a:lnTo>
                <a:lnTo>
                  <a:pt x="108" y="36"/>
                </a:lnTo>
                <a:lnTo>
                  <a:pt x="108" y="36"/>
                </a:lnTo>
                <a:lnTo>
                  <a:pt x="109" y="36"/>
                </a:lnTo>
                <a:lnTo>
                  <a:pt x="109" y="37"/>
                </a:lnTo>
                <a:lnTo>
                  <a:pt x="109" y="37"/>
                </a:lnTo>
                <a:lnTo>
                  <a:pt x="109" y="38"/>
                </a:lnTo>
                <a:lnTo>
                  <a:pt x="109" y="38"/>
                </a:lnTo>
                <a:lnTo>
                  <a:pt x="109" y="38"/>
                </a:lnTo>
                <a:lnTo>
                  <a:pt x="109" y="38"/>
                </a:lnTo>
                <a:lnTo>
                  <a:pt x="109" y="39"/>
                </a:lnTo>
                <a:lnTo>
                  <a:pt x="109" y="39"/>
                </a:lnTo>
                <a:lnTo>
                  <a:pt x="109" y="39"/>
                </a:lnTo>
                <a:lnTo>
                  <a:pt x="109" y="39"/>
                </a:lnTo>
                <a:lnTo>
                  <a:pt x="109" y="39"/>
                </a:lnTo>
                <a:lnTo>
                  <a:pt x="109" y="40"/>
                </a:lnTo>
                <a:lnTo>
                  <a:pt x="109" y="40"/>
                </a:lnTo>
                <a:lnTo>
                  <a:pt x="109" y="41"/>
                </a:lnTo>
                <a:lnTo>
                  <a:pt x="109" y="41"/>
                </a:lnTo>
                <a:lnTo>
                  <a:pt x="109" y="42"/>
                </a:lnTo>
                <a:lnTo>
                  <a:pt x="109" y="42"/>
                </a:lnTo>
                <a:lnTo>
                  <a:pt x="109" y="43"/>
                </a:lnTo>
                <a:lnTo>
                  <a:pt x="109" y="43"/>
                </a:lnTo>
                <a:lnTo>
                  <a:pt x="109" y="43"/>
                </a:lnTo>
                <a:lnTo>
                  <a:pt x="109" y="44"/>
                </a:lnTo>
                <a:lnTo>
                  <a:pt x="109" y="44"/>
                </a:lnTo>
                <a:lnTo>
                  <a:pt x="109" y="45"/>
                </a:lnTo>
                <a:lnTo>
                  <a:pt x="109" y="45"/>
                </a:lnTo>
                <a:lnTo>
                  <a:pt x="109" y="46"/>
                </a:lnTo>
                <a:lnTo>
                  <a:pt x="109" y="46"/>
                </a:lnTo>
                <a:lnTo>
                  <a:pt x="109" y="47"/>
                </a:lnTo>
                <a:lnTo>
                  <a:pt x="109" y="47"/>
                </a:lnTo>
                <a:lnTo>
                  <a:pt x="109" y="48"/>
                </a:lnTo>
                <a:lnTo>
                  <a:pt x="109" y="48"/>
                </a:lnTo>
                <a:lnTo>
                  <a:pt x="109" y="48"/>
                </a:lnTo>
                <a:lnTo>
                  <a:pt x="109" y="49"/>
                </a:lnTo>
                <a:lnTo>
                  <a:pt x="109" y="49"/>
                </a:lnTo>
                <a:lnTo>
                  <a:pt x="109" y="49"/>
                </a:lnTo>
                <a:lnTo>
                  <a:pt x="109" y="50"/>
                </a:lnTo>
                <a:lnTo>
                  <a:pt x="109" y="50"/>
                </a:lnTo>
                <a:lnTo>
                  <a:pt x="109" y="51"/>
                </a:lnTo>
                <a:lnTo>
                  <a:pt x="109" y="51"/>
                </a:lnTo>
                <a:lnTo>
                  <a:pt x="109" y="51"/>
                </a:lnTo>
                <a:lnTo>
                  <a:pt x="109" y="52"/>
                </a:lnTo>
                <a:lnTo>
                  <a:pt x="109" y="52"/>
                </a:lnTo>
                <a:lnTo>
                  <a:pt x="109" y="52"/>
                </a:lnTo>
                <a:lnTo>
                  <a:pt x="109" y="53"/>
                </a:lnTo>
                <a:lnTo>
                  <a:pt x="109" y="53"/>
                </a:lnTo>
                <a:lnTo>
                  <a:pt x="110" y="54"/>
                </a:lnTo>
                <a:lnTo>
                  <a:pt x="110" y="54"/>
                </a:lnTo>
                <a:lnTo>
                  <a:pt x="111" y="55"/>
                </a:lnTo>
                <a:lnTo>
                  <a:pt x="111" y="55"/>
                </a:lnTo>
                <a:lnTo>
                  <a:pt x="111" y="56"/>
                </a:lnTo>
                <a:lnTo>
                  <a:pt x="111" y="56"/>
                </a:lnTo>
                <a:lnTo>
                  <a:pt x="111" y="56"/>
                </a:lnTo>
                <a:lnTo>
                  <a:pt x="111" y="57"/>
                </a:lnTo>
                <a:lnTo>
                  <a:pt x="110" y="57"/>
                </a:lnTo>
                <a:lnTo>
                  <a:pt x="110" y="58"/>
                </a:lnTo>
                <a:lnTo>
                  <a:pt x="110" y="58"/>
                </a:lnTo>
                <a:lnTo>
                  <a:pt x="110" y="59"/>
                </a:lnTo>
                <a:lnTo>
                  <a:pt x="111" y="59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61"/>
                </a:lnTo>
                <a:lnTo>
                  <a:pt x="110" y="61"/>
                </a:lnTo>
                <a:lnTo>
                  <a:pt x="110" y="61"/>
                </a:lnTo>
                <a:lnTo>
                  <a:pt x="110" y="62"/>
                </a:lnTo>
                <a:lnTo>
                  <a:pt x="110" y="62"/>
                </a:lnTo>
                <a:lnTo>
                  <a:pt x="109" y="63"/>
                </a:lnTo>
                <a:lnTo>
                  <a:pt x="109" y="63"/>
                </a:lnTo>
                <a:lnTo>
                  <a:pt x="109" y="64"/>
                </a:lnTo>
                <a:lnTo>
                  <a:pt x="109" y="64"/>
                </a:lnTo>
                <a:lnTo>
                  <a:pt x="109" y="64"/>
                </a:lnTo>
                <a:lnTo>
                  <a:pt x="109" y="64"/>
                </a:lnTo>
                <a:lnTo>
                  <a:pt x="109" y="64"/>
                </a:lnTo>
                <a:lnTo>
                  <a:pt x="109" y="65"/>
                </a:lnTo>
                <a:lnTo>
                  <a:pt x="109" y="65"/>
                </a:lnTo>
                <a:lnTo>
                  <a:pt x="110" y="66"/>
                </a:lnTo>
                <a:lnTo>
                  <a:pt x="110" y="66"/>
                </a:lnTo>
                <a:lnTo>
                  <a:pt x="110" y="66"/>
                </a:lnTo>
                <a:lnTo>
                  <a:pt x="111" y="66"/>
                </a:lnTo>
                <a:lnTo>
                  <a:pt x="111" y="67"/>
                </a:lnTo>
                <a:lnTo>
                  <a:pt x="111" y="67"/>
                </a:lnTo>
                <a:lnTo>
                  <a:pt x="111" y="67"/>
                </a:lnTo>
                <a:lnTo>
                  <a:pt x="111" y="68"/>
                </a:lnTo>
                <a:lnTo>
                  <a:pt x="112" y="68"/>
                </a:lnTo>
                <a:lnTo>
                  <a:pt x="112" y="68"/>
                </a:lnTo>
                <a:lnTo>
                  <a:pt x="112" y="68"/>
                </a:lnTo>
                <a:lnTo>
                  <a:pt x="112" y="69"/>
                </a:lnTo>
                <a:lnTo>
                  <a:pt x="111" y="69"/>
                </a:lnTo>
                <a:lnTo>
                  <a:pt x="111" y="70"/>
                </a:lnTo>
                <a:lnTo>
                  <a:pt x="111" y="70"/>
                </a:lnTo>
                <a:lnTo>
                  <a:pt x="111" y="71"/>
                </a:lnTo>
                <a:lnTo>
                  <a:pt x="111" y="71"/>
                </a:lnTo>
                <a:lnTo>
                  <a:pt x="111" y="71"/>
                </a:lnTo>
                <a:lnTo>
                  <a:pt x="111" y="71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4"/>
                </a:lnTo>
                <a:lnTo>
                  <a:pt x="111" y="74"/>
                </a:lnTo>
                <a:lnTo>
                  <a:pt x="111" y="75"/>
                </a:lnTo>
                <a:lnTo>
                  <a:pt x="112" y="75"/>
                </a:lnTo>
                <a:lnTo>
                  <a:pt x="112" y="75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3" y="77"/>
                </a:lnTo>
                <a:lnTo>
                  <a:pt x="113" y="77"/>
                </a:lnTo>
                <a:lnTo>
                  <a:pt x="114" y="77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9"/>
                </a:lnTo>
                <a:lnTo>
                  <a:pt x="114" y="79"/>
                </a:lnTo>
                <a:lnTo>
                  <a:pt x="114" y="80"/>
                </a:lnTo>
                <a:lnTo>
                  <a:pt x="114" y="80"/>
                </a:lnTo>
                <a:lnTo>
                  <a:pt x="114" y="81"/>
                </a:lnTo>
                <a:lnTo>
                  <a:pt x="115" y="81"/>
                </a:lnTo>
                <a:lnTo>
                  <a:pt x="115" y="81"/>
                </a:lnTo>
                <a:lnTo>
                  <a:pt x="115" y="81"/>
                </a:lnTo>
                <a:lnTo>
                  <a:pt x="115" y="81"/>
                </a:lnTo>
                <a:lnTo>
                  <a:pt x="115" y="82"/>
                </a:lnTo>
                <a:lnTo>
                  <a:pt x="115" y="82"/>
                </a:lnTo>
                <a:lnTo>
                  <a:pt x="115" y="83"/>
                </a:lnTo>
                <a:lnTo>
                  <a:pt x="115" y="83"/>
                </a:lnTo>
                <a:lnTo>
                  <a:pt x="115" y="84"/>
                </a:lnTo>
                <a:lnTo>
                  <a:pt x="116" y="84"/>
                </a:lnTo>
                <a:lnTo>
                  <a:pt x="116" y="84"/>
                </a:lnTo>
                <a:lnTo>
                  <a:pt x="116" y="85"/>
                </a:lnTo>
                <a:lnTo>
                  <a:pt x="116" y="85"/>
                </a:lnTo>
                <a:lnTo>
                  <a:pt x="116" y="85"/>
                </a:lnTo>
                <a:lnTo>
                  <a:pt x="116" y="85"/>
                </a:lnTo>
                <a:lnTo>
                  <a:pt x="116" y="86"/>
                </a:lnTo>
                <a:lnTo>
                  <a:pt x="116" y="86"/>
                </a:lnTo>
                <a:lnTo>
                  <a:pt x="117" y="87"/>
                </a:lnTo>
                <a:lnTo>
                  <a:pt x="117" y="87"/>
                </a:lnTo>
                <a:lnTo>
                  <a:pt x="117" y="88"/>
                </a:lnTo>
                <a:lnTo>
                  <a:pt x="117" y="89"/>
                </a:lnTo>
                <a:lnTo>
                  <a:pt x="117" y="89"/>
                </a:lnTo>
                <a:lnTo>
                  <a:pt x="117" y="89"/>
                </a:lnTo>
                <a:lnTo>
                  <a:pt x="117" y="90"/>
                </a:lnTo>
                <a:lnTo>
                  <a:pt x="117" y="90"/>
                </a:lnTo>
                <a:lnTo>
                  <a:pt x="117" y="91"/>
                </a:lnTo>
                <a:lnTo>
                  <a:pt x="117" y="91"/>
                </a:lnTo>
                <a:lnTo>
                  <a:pt x="118" y="92"/>
                </a:lnTo>
                <a:lnTo>
                  <a:pt x="118" y="92"/>
                </a:lnTo>
                <a:lnTo>
                  <a:pt x="118" y="92"/>
                </a:lnTo>
                <a:lnTo>
                  <a:pt x="118" y="93"/>
                </a:lnTo>
                <a:lnTo>
                  <a:pt x="118" y="93"/>
                </a:lnTo>
                <a:lnTo>
                  <a:pt x="118" y="93"/>
                </a:lnTo>
                <a:lnTo>
                  <a:pt x="119" y="94"/>
                </a:lnTo>
                <a:lnTo>
                  <a:pt x="119" y="94"/>
                </a:lnTo>
                <a:lnTo>
                  <a:pt x="119" y="94"/>
                </a:lnTo>
                <a:lnTo>
                  <a:pt x="119" y="94"/>
                </a:lnTo>
                <a:lnTo>
                  <a:pt x="118" y="96"/>
                </a:lnTo>
                <a:lnTo>
                  <a:pt x="117" y="97"/>
                </a:lnTo>
                <a:lnTo>
                  <a:pt x="116" y="97"/>
                </a:lnTo>
                <a:lnTo>
                  <a:pt x="115" y="99"/>
                </a:lnTo>
                <a:lnTo>
                  <a:pt x="114" y="100"/>
                </a:lnTo>
                <a:lnTo>
                  <a:pt x="114" y="102"/>
                </a:lnTo>
                <a:lnTo>
                  <a:pt x="114" y="103"/>
                </a:lnTo>
                <a:lnTo>
                  <a:pt x="113" y="104"/>
                </a:lnTo>
                <a:lnTo>
                  <a:pt x="113" y="104"/>
                </a:lnTo>
                <a:lnTo>
                  <a:pt x="112" y="106"/>
                </a:lnTo>
                <a:lnTo>
                  <a:pt x="111" y="106"/>
                </a:lnTo>
                <a:lnTo>
                  <a:pt x="111" y="107"/>
                </a:lnTo>
                <a:lnTo>
                  <a:pt x="110" y="108"/>
                </a:lnTo>
                <a:lnTo>
                  <a:pt x="111" y="110"/>
                </a:lnTo>
                <a:lnTo>
                  <a:pt x="111" y="111"/>
                </a:lnTo>
                <a:lnTo>
                  <a:pt x="112" y="113"/>
                </a:lnTo>
                <a:lnTo>
                  <a:pt x="113" y="114"/>
                </a:lnTo>
                <a:lnTo>
                  <a:pt x="113" y="115"/>
                </a:lnTo>
                <a:lnTo>
                  <a:pt x="114" y="116"/>
                </a:lnTo>
                <a:lnTo>
                  <a:pt x="114" y="118"/>
                </a:lnTo>
                <a:lnTo>
                  <a:pt x="115" y="118"/>
                </a:lnTo>
                <a:lnTo>
                  <a:pt x="115" y="119"/>
                </a:lnTo>
                <a:lnTo>
                  <a:pt x="115" y="121"/>
                </a:lnTo>
                <a:lnTo>
                  <a:pt x="116" y="122"/>
                </a:lnTo>
                <a:lnTo>
                  <a:pt x="116" y="124"/>
                </a:lnTo>
                <a:lnTo>
                  <a:pt x="116" y="125"/>
                </a:lnTo>
                <a:lnTo>
                  <a:pt x="117" y="127"/>
                </a:lnTo>
                <a:lnTo>
                  <a:pt x="116" y="128"/>
                </a:lnTo>
                <a:lnTo>
                  <a:pt x="116" y="129"/>
                </a:lnTo>
                <a:lnTo>
                  <a:pt x="117" y="129"/>
                </a:lnTo>
                <a:lnTo>
                  <a:pt x="115" y="131"/>
                </a:lnTo>
                <a:lnTo>
                  <a:pt x="114" y="131"/>
                </a:lnTo>
                <a:lnTo>
                  <a:pt x="113" y="133"/>
                </a:lnTo>
                <a:lnTo>
                  <a:pt x="113" y="133"/>
                </a:lnTo>
                <a:lnTo>
                  <a:pt x="113" y="133"/>
                </a:lnTo>
                <a:lnTo>
                  <a:pt x="112" y="133"/>
                </a:lnTo>
                <a:lnTo>
                  <a:pt x="112" y="133"/>
                </a:lnTo>
                <a:lnTo>
                  <a:pt x="111" y="133"/>
                </a:lnTo>
                <a:lnTo>
                  <a:pt x="111" y="132"/>
                </a:lnTo>
                <a:lnTo>
                  <a:pt x="110" y="132"/>
                </a:lnTo>
                <a:lnTo>
                  <a:pt x="110" y="133"/>
                </a:lnTo>
                <a:lnTo>
                  <a:pt x="110" y="133"/>
                </a:lnTo>
                <a:lnTo>
                  <a:pt x="109" y="133"/>
                </a:lnTo>
                <a:lnTo>
                  <a:pt x="109" y="133"/>
                </a:lnTo>
                <a:lnTo>
                  <a:pt x="109" y="133"/>
                </a:lnTo>
                <a:lnTo>
                  <a:pt x="109" y="134"/>
                </a:lnTo>
                <a:lnTo>
                  <a:pt x="109" y="134"/>
                </a:lnTo>
                <a:lnTo>
                  <a:pt x="108" y="134"/>
                </a:lnTo>
                <a:lnTo>
                  <a:pt x="108" y="134"/>
                </a:lnTo>
                <a:lnTo>
                  <a:pt x="108" y="134"/>
                </a:lnTo>
                <a:lnTo>
                  <a:pt x="107" y="134"/>
                </a:lnTo>
                <a:lnTo>
                  <a:pt x="107" y="135"/>
                </a:lnTo>
                <a:lnTo>
                  <a:pt x="106" y="135"/>
                </a:lnTo>
                <a:lnTo>
                  <a:pt x="106" y="135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5" y="136"/>
                </a:lnTo>
                <a:lnTo>
                  <a:pt x="104" y="136"/>
                </a:lnTo>
                <a:lnTo>
                  <a:pt x="104" y="136"/>
                </a:lnTo>
                <a:lnTo>
                  <a:pt x="103" y="136"/>
                </a:lnTo>
                <a:lnTo>
                  <a:pt x="103" y="136"/>
                </a:lnTo>
                <a:lnTo>
                  <a:pt x="102" y="136"/>
                </a:lnTo>
                <a:lnTo>
                  <a:pt x="102" y="136"/>
                </a:lnTo>
                <a:lnTo>
                  <a:pt x="101" y="136"/>
                </a:lnTo>
                <a:lnTo>
                  <a:pt x="101" y="136"/>
                </a:lnTo>
                <a:lnTo>
                  <a:pt x="101" y="136"/>
                </a:lnTo>
                <a:lnTo>
                  <a:pt x="101" y="136"/>
                </a:lnTo>
                <a:lnTo>
                  <a:pt x="100" y="136"/>
                </a:lnTo>
                <a:lnTo>
                  <a:pt x="100" y="135"/>
                </a:lnTo>
                <a:lnTo>
                  <a:pt x="100" y="135"/>
                </a:lnTo>
                <a:lnTo>
                  <a:pt x="99" y="135"/>
                </a:lnTo>
                <a:lnTo>
                  <a:pt x="99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7" y="135"/>
                </a:lnTo>
                <a:lnTo>
                  <a:pt x="97" y="135"/>
                </a:lnTo>
                <a:lnTo>
                  <a:pt x="97" y="135"/>
                </a:lnTo>
                <a:lnTo>
                  <a:pt x="96" y="135"/>
                </a:lnTo>
                <a:lnTo>
                  <a:pt x="96" y="135"/>
                </a:lnTo>
                <a:lnTo>
                  <a:pt x="96" y="135"/>
                </a:lnTo>
                <a:lnTo>
                  <a:pt x="95" y="135"/>
                </a:lnTo>
                <a:lnTo>
                  <a:pt x="95" y="135"/>
                </a:lnTo>
                <a:lnTo>
                  <a:pt x="94" y="135"/>
                </a:lnTo>
                <a:lnTo>
                  <a:pt x="94" y="135"/>
                </a:lnTo>
                <a:lnTo>
                  <a:pt x="93" y="135"/>
                </a:lnTo>
                <a:lnTo>
                  <a:pt x="93" y="135"/>
                </a:lnTo>
                <a:lnTo>
                  <a:pt x="93" y="135"/>
                </a:lnTo>
                <a:lnTo>
                  <a:pt x="92" y="135"/>
                </a:lnTo>
                <a:lnTo>
                  <a:pt x="92" y="135"/>
                </a:lnTo>
                <a:lnTo>
                  <a:pt x="92" y="135"/>
                </a:lnTo>
                <a:lnTo>
                  <a:pt x="91" y="135"/>
                </a:lnTo>
                <a:lnTo>
                  <a:pt x="91" y="135"/>
                </a:lnTo>
                <a:lnTo>
                  <a:pt x="90" y="135"/>
                </a:lnTo>
                <a:lnTo>
                  <a:pt x="90" y="135"/>
                </a:lnTo>
                <a:lnTo>
                  <a:pt x="89" y="135"/>
                </a:lnTo>
                <a:lnTo>
                  <a:pt x="89" y="135"/>
                </a:lnTo>
                <a:lnTo>
                  <a:pt x="89" y="135"/>
                </a:lnTo>
                <a:lnTo>
                  <a:pt x="89" y="135"/>
                </a:lnTo>
                <a:lnTo>
                  <a:pt x="88" y="135"/>
                </a:lnTo>
                <a:lnTo>
                  <a:pt x="88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6"/>
                </a:lnTo>
                <a:lnTo>
                  <a:pt x="87" y="136"/>
                </a:lnTo>
                <a:lnTo>
                  <a:pt x="86" y="136"/>
                </a:lnTo>
                <a:lnTo>
                  <a:pt x="86" y="136"/>
                </a:lnTo>
                <a:lnTo>
                  <a:pt x="85" y="136"/>
                </a:lnTo>
                <a:lnTo>
                  <a:pt x="85" y="136"/>
                </a:lnTo>
                <a:lnTo>
                  <a:pt x="85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6"/>
                </a:lnTo>
                <a:lnTo>
                  <a:pt x="84" y="136"/>
                </a:lnTo>
                <a:lnTo>
                  <a:pt x="83" y="137"/>
                </a:lnTo>
                <a:lnTo>
                  <a:pt x="83" y="137"/>
                </a:lnTo>
                <a:lnTo>
                  <a:pt x="82" y="137"/>
                </a:lnTo>
                <a:lnTo>
                  <a:pt x="82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9"/>
                </a:lnTo>
                <a:lnTo>
                  <a:pt x="81" y="139"/>
                </a:lnTo>
                <a:lnTo>
                  <a:pt x="80" y="139"/>
                </a:lnTo>
                <a:lnTo>
                  <a:pt x="80" y="139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79" y="141"/>
                </a:lnTo>
                <a:lnTo>
                  <a:pt x="79" y="141"/>
                </a:lnTo>
                <a:lnTo>
                  <a:pt x="79" y="142"/>
                </a:lnTo>
                <a:lnTo>
                  <a:pt x="78" y="142"/>
                </a:lnTo>
                <a:lnTo>
                  <a:pt x="78" y="142"/>
                </a:lnTo>
                <a:lnTo>
                  <a:pt x="78" y="143"/>
                </a:lnTo>
                <a:lnTo>
                  <a:pt x="78" y="143"/>
                </a:lnTo>
                <a:lnTo>
                  <a:pt x="78" y="143"/>
                </a:lnTo>
                <a:lnTo>
                  <a:pt x="78" y="144"/>
                </a:lnTo>
                <a:lnTo>
                  <a:pt x="77" y="144"/>
                </a:lnTo>
                <a:lnTo>
                  <a:pt x="77" y="144"/>
                </a:lnTo>
                <a:lnTo>
                  <a:pt x="77" y="145"/>
                </a:lnTo>
                <a:lnTo>
                  <a:pt x="77" y="145"/>
                </a:lnTo>
                <a:lnTo>
                  <a:pt x="77" y="145"/>
                </a:lnTo>
                <a:lnTo>
                  <a:pt x="77" y="146"/>
                </a:lnTo>
                <a:lnTo>
                  <a:pt x="77" y="146"/>
                </a:lnTo>
                <a:lnTo>
                  <a:pt x="76" y="146"/>
                </a:lnTo>
                <a:lnTo>
                  <a:pt x="76" y="146"/>
                </a:lnTo>
                <a:lnTo>
                  <a:pt x="77" y="146"/>
                </a:lnTo>
                <a:lnTo>
                  <a:pt x="77" y="147"/>
                </a:lnTo>
                <a:lnTo>
                  <a:pt x="76" y="147"/>
                </a:lnTo>
                <a:lnTo>
                  <a:pt x="76" y="147"/>
                </a:lnTo>
                <a:lnTo>
                  <a:pt x="76" y="147"/>
                </a:lnTo>
                <a:lnTo>
                  <a:pt x="76" y="147"/>
                </a:lnTo>
                <a:lnTo>
                  <a:pt x="76" y="147"/>
                </a:lnTo>
                <a:lnTo>
                  <a:pt x="76" y="148"/>
                </a:lnTo>
                <a:lnTo>
                  <a:pt x="76" y="148"/>
                </a:lnTo>
                <a:lnTo>
                  <a:pt x="76" y="148"/>
                </a:lnTo>
                <a:lnTo>
                  <a:pt x="75" y="148"/>
                </a:lnTo>
                <a:lnTo>
                  <a:pt x="75" y="148"/>
                </a:lnTo>
                <a:lnTo>
                  <a:pt x="75" y="149"/>
                </a:lnTo>
                <a:lnTo>
                  <a:pt x="74" y="149"/>
                </a:lnTo>
                <a:lnTo>
                  <a:pt x="74" y="150"/>
                </a:lnTo>
                <a:lnTo>
                  <a:pt x="74" y="150"/>
                </a:lnTo>
                <a:lnTo>
                  <a:pt x="74" y="150"/>
                </a:lnTo>
                <a:lnTo>
                  <a:pt x="74" y="151"/>
                </a:lnTo>
                <a:lnTo>
                  <a:pt x="74" y="151"/>
                </a:lnTo>
                <a:lnTo>
                  <a:pt x="74" y="152"/>
                </a:lnTo>
                <a:lnTo>
                  <a:pt x="73" y="152"/>
                </a:lnTo>
                <a:lnTo>
                  <a:pt x="73" y="152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1" y="150"/>
                </a:lnTo>
                <a:lnTo>
                  <a:pt x="71" y="150"/>
                </a:lnTo>
                <a:lnTo>
                  <a:pt x="70" y="150"/>
                </a:lnTo>
                <a:lnTo>
                  <a:pt x="70" y="151"/>
                </a:lnTo>
                <a:lnTo>
                  <a:pt x="70" y="151"/>
                </a:lnTo>
                <a:lnTo>
                  <a:pt x="69" y="150"/>
                </a:lnTo>
                <a:lnTo>
                  <a:pt x="69" y="151"/>
                </a:lnTo>
                <a:lnTo>
                  <a:pt x="69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0"/>
                </a:lnTo>
                <a:lnTo>
                  <a:pt x="67" y="150"/>
                </a:lnTo>
                <a:lnTo>
                  <a:pt x="67" y="150"/>
                </a:lnTo>
                <a:lnTo>
                  <a:pt x="66" y="149"/>
                </a:lnTo>
                <a:lnTo>
                  <a:pt x="66" y="149"/>
                </a:lnTo>
                <a:lnTo>
                  <a:pt x="66" y="149"/>
                </a:lnTo>
                <a:lnTo>
                  <a:pt x="66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4" y="148"/>
                </a:lnTo>
                <a:lnTo>
                  <a:pt x="64" y="148"/>
                </a:lnTo>
                <a:lnTo>
                  <a:pt x="64" y="148"/>
                </a:lnTo>
                <a:lnTo>
                  <a:pt x="64" y="147"/>
                </a:lnTo>
                <a:lnTo>
                  <a:pt x="63" y="147"/>
                </a:lnTo>
                <a:lnTo>
                  <a:pt x="63" y="147"/>
                </a:lnTo>
                <a:lnTo>
                  <a:pt x="62" y="146"/>
                </a:lnTo>
                <a:lnTo>
                  <a:pt x="62" y="146"/>
                </a:lnTo>
                <a:lnTo>
                  <a:pt x="62" y="146"/>
                </a:lnTo>
                <a:lnTo>
                  <a:pt x="61" y="145"/>
                </a:lnTo>
                <a:lnTo>
                  <a:pt x="61" y="145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3"/>
                </a:lnTo>
                <a:lnTo>
                  <a:pt x="59" y="143"/>
                </a:lnTo>
                <a:lnTo>
                  <a:pt x="59" y="143"/>
                </a:lnTo>
                <a:lnTo>
                  <a:pt x="59" y="143"/>
                </a:lnTo>
                <a:lnTo>
                  <a:pt x="58" y="143"/>
                </a:lnTo>
                <a:lnTo>
                  <a:pt x="58" y="143"/>
                </a:lnTo>
                <a:lnTo>
                  <a:pt x="58" y="143"/>
                </a:lnTo>
                <a:lnTo>
                  <a:pt x="57" y="143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6" y="142"/>
                </a:lnTo>
                <a:lnTo>
                  <a:pt x="56" y="141"/>
                </a:lnTo>
                <a:lnTo>
                  <a:pt x="56" y="141"/>
                </a:lnTo>
                <a:lnTo>
                  <a:pt x="55" y="141"/>
                </a:lnTo>
                <a:lnTo>
                  <a:pt x="55" y="140"/>
                </a:lnTo>
                <a:lnTo>
                  <a:pt x="55" y="140"/>
                </a:lnTo>
                <a:lnTo>
                  <a:pt x="55" y="141"/>
                </a:lnTo>
                <a:lnTo>
                  <a:pt x="55" y="141"/>
                </a:lnTo>
                <a:lnTo>
                  <a:pt x="54" y="142"/>
                </a:lnTo>
                <a:lnTo>
                  <a:pt x="54" y="142"/>
                </a:lnTo>
                <a:lnTo>
                  <a:pt x="54" y="143"/>
                </a:lnTo>
                <a:lnTo>
                  <a:pt x="54" y="143"/>
                </a:lnTo>
                <a:lnTo>
                  <a:pt x="53" y="143"/>
                </a:lnTo>
                <a:lnTo>
                  <a:pt x="53" y="143"/>
                </a:lnTo>
                <a:lnTo>
                  <a:pt x="53" y="144"/>
                </a:lnTo>
                <a:lnTo>
                  <a:pt x="52" y="144"/>
                </a:lnTo>
                <a:lnTo>
                  <a:pt x="52" y="144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6"/>
                </a:lnTo>
                <a:lnTo>
                  <a:pt x="50" y="146"/>
                </a:lnTo>
                <a:lnTo>
                  <a:pt x="50" y="146"/>
                </a:lnTo>
                <a:lnTo>
                  <a:pt x="50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7"/>
                </a:lnTo>
                <a:lnTo>
                  <a:pt x="48" y="147"/>
                </a:lnTo>
                <a:lnTo>
                  <a:pt x="48" y="147"/>
                </a:lnTo>
                <a:lnTo>
                  <a:pt x="48" y="147"/>
                </a:lnTo>
                <a:lnTo>
                  <a:pt x="47" y="147"/>
                </a:lnTo>
                <a:lnTo>
                  <a:pt x="47" y="147"/>
                </a:lnTo>
                <a:lnTo>
                  <a:pt x="47" y="147"/>
                </a:lnTo>
                <a:lnTo>
                  <a:pt x="46" y="148"/>
                </a:lnTo>
                <a:lnTo>
                  <a:pt x="46" y="148"/>
                </a:lnTo>
                <a:lnTo>
                  <a:pt x="45" y="148"/>
                </a:lnTo>
                <a:lnTo>
                  <a:pt x="45" y="148"/>
                </a:lnTo>
                <a:lnTo>
                  <a:pt x="44" y="148"/>
                </a:lnTo>
                <a:lnTo>
                  <a:pt x="44" y="149"/>
                </a:lnTo>
                <a:lnTo>
                  <a:pt x="44" y="149"/>
                </a:lnTo>
                <a:lnTo>
                  <a:pt x="44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0"/>
                </a:lnTo>
                <a:lnTo>
                  <a:pt x="42" y="150"/>
                </a:lnTo>
                <a:lnTo>
                  <a:pt x="42" y="150"/>
                </a:lnTo>
                <a:lnTo>
                  <a:pt x="41" y="151"/>
                </a:lnTo>
                <a:lnTo>
                  <a:pt x="41" y="151"/>
                </a:lnTo>
                <a:lnTo>
                  <a:pt x="40" y="151"/>
                </a:lnTo>
                <a:lnTo>
                  <a:pt x="40" y="150"/>
                </a:lnTo>
                <a:lnTo>
                  <a:pt x="39" y="150"/>
                </a:lnTo>
                <a:lnTo>
                  <a:pt x="39" y="150"/>
                </a:lnTo>
                <a:lnTo>
                  <a:pt x="39" y="150"/>
                </a:lnTo>
                <a:lnTo>
                  <a:pt x="38" y="150"/>
                </a:lnTo>
                <a:lnTo>
                  <a:pt x="38" y="150"/>
                </a:lnTo>
                <a:lnTo>
                  <a:pt x="37" y="150"/>
                </a:lnTo>
                <a:lnTo>
                  <a:pt x="37" y="151"/>
                </a:lnTo>
                <a:lnTo>
                  <a:pt x="36" y="151"/>
                </a:lnTo>
                <a:lnTo>
                  <a:pt x="36" y="151"/>
                </a:lnTo>
                <a:lnTo>
                  <a:pt x="35" y="151"/>
                </a:lnTo>
                <a:lnTo>
                  <a:pt x="35" y="151"/>
                </a:lnTo>
                <a:lnTo>
                  <a:pt x="35" y="151"/>
                </a:lnTo>
                <a:lnTo>
                  <a:pt x="34" y="152"/>
                </a:lnTo>
                <a:lnTo>
                  <a:pt x="34" y="152"/>
                </a:lnTo>
                <a:lnTo>
                  <a:pt x="34" y="152"/>
                </a:lnTo>
                <a:lnTo>
                  <a:pt x="33" y="152"/>
                </a:lnTo>
                <a:lnTo>
                  <a:pt x="33" y="152"/>
                </a:lnTo>
                <a:lnTo>
                  <a:pt x="32" y="152"/>
                </a:lnTo>
                <a:lnTo>
                  <a:pt x="32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3"/>
                </a:lnTo>
                <a:lnTo>
                  <a:pt x="30" y="153"/>
                </a:lnTo>
                <a:lnTo>
                  <a:pt x="30" y="153"/>
                </a:lnTo>
                <a:lnTo>
                  <a:pt x="30" y="153"/>
                </a:lnTo>
                <a:lnTo>
                  <a:pt x="30" y="153"/>
                </a:lnTo>
                <a:lnTo>
                  <a:pt x="29" y="154"/>
                </a:lnTo>
                <a:lnTo>
                  <a:pt x="29" y="154"/>
                </a:lnTo>
                <a:lnTo>
                  <a:pt x="28" y="154"/>
                </a:lnTo>
                <a:lnTo>
                  <a:pt x="28" y="154"/>
                </a:lnTo>
                <a:lnTo>
                  <a:pt x="27" y="155"/>
                </a:lnTo>
                <a:lnTo>
                  <a:pt x="27" y="155"/>
                </a:lnTo>
                <a:lnTo>
                  <a:pt x="27" y="155"/>
                </a:lnTo>
                <a:lnTo>
                  <a:pt x="26" y="155"/>
                </a:lnTo>
                <a:lnTo>
                  <a:pt x="26" y="156"/>
                </a:lnTo>
                <a:lnTo>
                  <a:pt x="26" y="156"/>
                </a:lnTo>
                <a:lnTo>
                  <a:pt x="26" y="156"/>
                </a:lnTo>
                <a:lnTo>
                  <a:pt x="25" y="156"/>
                </a:lnTo>
                <a:lnTo>
                  <a:pt x="25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3" y="156"/>
                </a:lnTo>
                <a:lnTo>
                  <a:pt x="23" y="156"/>
                </a:lnTo>
                <a:lnTo>
                  <a:pt x="23" y="155"/>
                </a:lnTo>
                <a:lnTo>
                  <a:pt x="23" y="155"/>
                </a:lnTo>
                <a:lnTo>
                  <a:pt x="23" y="155"/>
                </a:lnTo>
                <a:lnTo>
                  <a:pt x="23" y="154"/>
                </a:lnTo>
                <a:lnTo>
                  <a:pt x="23" y="153"/>
                </a:lnTo>
                <a:lnTo>
                  <a:pt x="23" y="153"/>
                </a:lnTo>
                <a:lnTo>
                  <a:pt x="23" y="152"/>
                </a:lnTo>
                <a:lnTo>
                  <a:pt x="23" y="152"/>
                </a:lnTo>
                <a:lnTo>
                  <a:pt x="23" y="152"/>
                </a:lnTo>
                <a:lnTo>
                  <a:pt x="23" y="152"/>
                </a:lnTo>
                <a:lnTo>
                  <a:pt x="23" y="151"/>
                </a:lnTo>
                <a:lnTo>
                  <a:pt x="23" y="151"/>
                </a:lnTo>
                <a:lnTo>
                  <a:pt x="23" y="150"/>
                </a:lnTo>
                <a:lnTo>
                  <a:pt x="23" y="150"/>
                </a:lnTo>
                <a:lnTo>
                  <a:pt x="24" y="150"/>
                </a:lnTo>
                <a:lnTo>
                  <a:pt x="24" y="149"/>
                </a:lnTo>
                <a:lnTo>
                  <a:pt x="24" y="149"/>
                </a:lnTo>
                <a:lnTo>
                  <a:pt x="24" y="148"/>
                </a:lnTo>
                <a:lnTo>
                  <a:pt x="24" y="148"/>
                </a:lnTo>
                <a:lnTo>
                  <a:pt x="25" y="147"/>
                </a:lnTo>
                <a:lnTo>
                  <a:pt x="25" y="147"/>
                </a:lnTo>
                <a:lnTo>
                  <a:pt x="25" y="147"/>
                </a:lnTo>
                <a:lnTo>
                  <a:pt x="25" y="146"/>
                </a:lnTo>
                <a:lnTo>
                  <a:pt x="25" y="146"/>
                </a:lnTo>
                <a:lnTo>
                  <a:pt x="25" y="146"/>
                </a:lnTo>
                <a:lnTo>
                  <a:pt x="25" y="145"/>
                </a:lnTo>
                <a:lnTo>
                  <a:pt x="24" y="145"/>
                </a:lnTo>
                <a:lnTo>
                  <a:pt x="24" y="145"/>
                </a:lnTo>
                <a:lnTo>
                  <a:pt x="24" y="144"/>
                </a:lnTo>
                <a:lnTo>
                  <a:pt x="24" y="144"/>
                </a:lnTo>
                <a:lnTo>
                  <a:pt x="24" y="143"/>
                </a:lnTo>
                <a:lnTo>
                  <a:pt x="24" y="143"/>
                </a:lnTo>
                <a:lnTo>
                  <a:pt x="24" y="143"/>
                </a:lnTo>
                <a:lnTo>
                  <a:pt x="24" y="142"/>
                </a:lnTo>
                <a:lnTo>
                  <a:pt x="25" y="142"/>
                </a:lnTo>
                <a:lnTo>
                  <a:pt x="25" y="142"/>
                </a:lnTo>
                <a:lnTo>
                  <a:pt x="24" y="142"/>
                </a:lnTo>
                <a:lnTo>
                  <a:pt x="23" y="141"/>
                </a:lnTo>
                <a:lnTo>
                  <a:pt x="23" y="141"/>
                </a:lnTo>
                <a:lnTo>
                  <a:pt x="23" y="140"/>
                </a:lnTo>
                <a:lnTo>
                  <a:pt x="23" y="140"/>
                </a:lnTo>
                <a:lnTo>
                  <a:pt x="23" y="139"/>
                </a:lnTo>
                <a:lnTo>
                  <a:pt x="23" y="139"/>
                </a:lnTo>
                <a:lnTo>
                  <a:pt x="22" y="139"/>
                </a:lnTo>
                <a:lnTo>
                  <a:pt x="22" y="138"/>
                </a:lnTo>
                <a:lnTo>
                  <a:pt x="22" y="138"/>
                </a:lnTo>
                <a:lnTo>
                  <a:pt x="22" y="137"/>
                </a:lnTo>
                <a:lnTo>
                  <a:pt x="22" y="137"/>
                </a:lnTo>
                <a:lnTo>
                  <a:pt x="22" y="136"/>
                </a:lnTo>
                <a:lnTo>
                  <a:pt x="22" y="136"/>
                </a:lnTo>
                <a:lnTo>
                  <a:pt x="22" y="135"/>
                </a:lnTo>
                <a:lnTo>
                  <a:pt x="22" y="135"/>
                </a:lnTo>
                <a:lnTo>
                  <a:pt x="22" y="135"/>
                </a:lnTo>
                <a:lnTo>
                  <a:pt x="22" y="135"/>
                </a:lnTo>
                <a:lnTo>
                  <a:pt x="22" y="134"/>
                </a:lnTo>
                <a:lnTo>
                  <a:pt x="21" y="134"/>
                </a:lnTo>
                <a:lnTo>
                  <a:pt x="22" y="134"/>
                </a:lnTo>
                <a:lnTo>
                  <a:pt x="21" y="133"/>
                </a:lnTo>
                <a:lnTo>
                  <a:pt x="22" y="133"/>
                </a:lnTo>
                <a:lnTo>
                  <a:pt x="22" y="133"/>
                </a:lnTo>
                <a:lnTo>
                  <a:pt x="22" y="133"/>
                </a:lnTo>
                <a:lnTo>
                  <a:pt x="22" y="132"/>
                </a:lnTo>
                <a:lnTo>
                  <a:pt x="22" y="132"/>
                </a:lnTo>
                <a:lnTo>
                  <a:pt x="22" y="131"/>
                </a:lnTo>
                <a:lnTo>
                  <a:pt x="22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0"/>
                </a:lnTo>
                <a:lnTo>
                  <a:pt x="21" y="130"/>
                </a:lnTo>
                <a:lnTo>
                  <a:pt x="21" y="129"/>
                </a:lnTo>
                <a:lnTo>
                  <a:pt x="21" y="129"/>
                </a:lnTo>
                <a:lnTo>
                  <a:pt x="20" y="129"/>
                </a:lnTo>
                <a:lnTo>
                  <a:pt x="20" y="128"/>
                </a:lnTo>
                <a:lnTo>
                  <a:pt x="20" y="128"/>
                </a:lnTo>
                <a:lnTo>
                  <a:pt x="20" y="128"/>
                </a:lnTo>
                <a:lnTo>
                  <a:pt x="19" y="128"/>
                </a:lnTo>
                <a:lnTo>
                  <a:pt x="19" y="127"/>
                </a:lnTo>
                <a:lnTo>
                  <a:pt x="19" y="127"/>
                </a:lnTo>
                <a:lnTo>
                  <a:pt x="19" y="127"/>
                </a:lnTo>
                <a:lnTo>
                  <a:pt x="19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5"/>
                </a:lnTo>
                <a:lnTo>
                  <a:pt x="18" y="125"/>
                </a:lnTo>
                <a:lnTo>
                  <a:pt x="18" y="125"/>
                </a:lnTo>
                <a:lnTo>
                  <a:pt x="17" y="125"/>
                </a:lnTo>
                <a:lnTo>
                  <a:pt x="17" y="124"/>
                </a:lnTo>
                <a:lnTo>
                  <a:pt x="17" y="124"/>
                </a:lnTo>
                <a:lnTo>
                  <a:pt x="17" y="124"/>
                </a:lnTo>
                <a:lnTo>
                  <a:pt x="16" y="124"/>
                </a:lnTo>
                <a:lnTo>
                  <a:pt x="16" y="123"/>
                </a:lnTo>
                <a:lnTo>
                  <a:pt x="16" y="123"/>
                </a:lnTo>
                <a:lnTo>
                  <a:pt x="15" y="123"/>
                </a:lnTo>
                <a:lnTo>
                  <a:pt x="15" y="122"/>
                </a:lnTo>
                <a:lnTo>
                  <a:pt x="15" y="122"/>
                </a:lnTo>
                <a:lnTo>
                  <a:pt x="14" y="122"/>
                </a:lnTo>
                <a:lnTo>
                  <a:pt x="14" y="122"/>
                </a:lnTo>
                <a:lnTo>
                  <a:pt x="14" y="122"/>
                </a:lnTo>
                <a:lnTo>
                  <a:pt x="14" y="121"/>
                </a:lnTo>
                <a:lnTo>
                  <a:pt x="13" y="121"/>
                </a:lnTo>
                <a:lnTo>
                  <a:pt x="13" y="121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19"/>
                </a:lnTo>
                <a:lnTo>
                  <a:pt x="12" y="119"/>
                </a:lnTo>
                <a:lnTo>
                  <a:pt x="12" y="119"/>
                </a:lnTo>
                <a:lnTo>
                  <a:pt x="11" y="119"/>
                </a:lnTo>
                <a:lnTo>
                  <a:pt x="11" y="119"/>
                </a:lnTo>
                <a:lnTo>
                  <a:pt x="11" y="118"/>
                </a:lnTo>
                <a:lnTo>
                  <a:pt x="10" y="118"/>
                </a:lnTo>
                <a:lnTo>
                  <a:pt x="10" y="118"/>
                </a:lnTo>
                <a:lnTo>
                  <a:pt x="10" y="118"/>
                </a:lnTo>
                <a:lnTo>
                  <a:pt x="10" y="118"/>
                </a:lnTo>
                <a:lnTo>
                  <a:pt x="9" y="118"/>
                </a:lnTo>
                <a:lnTo>
                  <a:pt x="9" y="117"/>
                </a:lnTo>
                <a:lnTo>
                  <a:pt x="9" y="117"/>
                </a:lnTo>
                <a:lnTo>
                  <a:pt x="8" y="117"/>
                </a:lnTo>
                <a:lnTo>
                  <a:pt x="8" y="117"/>
                </a:lnTo>
                <a:lnTo>
                  <a:pt x="7" y="117"/>
                </a:lnTo>
                <a:lnTo>
                  <a:pt x="7" y="116"/>
                </a:lnTo>
                <a:lnTo>
                  <a:pt x="7" y="116"/>
                </a:lnTo>
                <a:lnTo>
                  <a:pt x="6" y="116"/>
                </a:lnTo>
                <a:lnTo>
                  <a:pt x="6" y="115"/>
                </a:lnTo>
                <a:lnTo>
                  <a:pt x="6" y="115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3"/>
                </a:lnTo>
                <a:lnTo>
                  <a:pt x="6" y="113"/>
                </a:lnTo>
                <a:lnTo>
                  <a:pt x="6" y="112"/>
                </a:lnTo>
                <a:lnTo>
                  <a:pt x="6" y="112"/>
                </a:lnTo>
                <a:lnTo>
                  <a:pt x="6" y="111"/>
                </a:lnTo>
                <a:lnTo>
                  <a:pt x="6" y="111"/>
                </a:lnTo>
                <a:lnTo>
                  <a:pt x="6" y="110"/>
                </a:lnTo>
                <a:lnTo>
                  <a:pt x="6" y="110"/>
                </a:lnTo>
                <a:lnTo>
                  <a:pt x="6" y="109"/>
                </a:lnTo>
                <a:lnTo>
                  <a:pt x="6" y="109"/>
                </a:lnTo>
                <a:lnTo>
                  <a:pt x="6" y="108"/>
                </a:lnTo>
                <a:lnTo>
                  <a:pt x="6" y="108"/>
                </a:lnTo>
                <a:lnTo>
                  <a:pt x="6" y="107"/>
                </a:lnTo>
                <a:lnTo>
                  <a:pt x="6" y="107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5" y="105"/>
                </a:lnTo>
                <a:lnTo>
                  <a:pt x="5" y="105"/>
                </a:lnTo>
                <a:lnTo>
                  <a:pt x="5" y="104"/>
                </a:lnTo>
                <a:lnTo>
                  <a:pt x="5" y="104"/>
                </a:lnTo>
                <a:lnTo>
                  <a:pt x="5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1"/>
                </a:lnTo>
                <a:lnTo>
                  <a:pt x="6" y="101"/>
                </a:lnTo>
                <a:lnTo>
                  <a:pt x="6" y="100"/>
                </a:lnTo>
                <a:lnTo>
                  <a:pt x="6" y="100"/>
                </a:lnTo>
                <a:lnTo>
                  <a:pt x="6" y="99"/>
                </a:lnTo>
                <a:lnTo>
                  <a:pt x="6" y="99"/>
                </a:lnTo>
                <a:lnTo>
                  <a:pt x="6" y="99"/>
                </a:lnTo>
                <a:lnTo>
                  <a:pt x="6" y="98"/>
                </a:lnTo>
                <a:lnTo>
                  <a:pt x="6" y="98"/>
                </a:lnTo>
                <a:lnTo>
                  <a:pt x="6" y="97"/>
                </a:lnTo>
                <a:lnTo>
                  <a:pt x="5" y="97"/>
                </a:lnTo>
                <a:lnTo>
                  <a:pt x="5" y="97"/>
                </a:lnTo>
                <a:lnTo>
                  <a:pt x="5" y="97"/>
                </a:lnTo>
                <a:lnTo>
                  <a:pt x="5" y="96"/>
                </a:lnTo>
                <a:lnTo>
                  <a:pt x="5" y="96"/>
                </a:lnTo>
                <a:lnTo>
                  <a:pt x="5" y="95"/>
                </a:lnTo>
                <a:lnTo>
                  <a:pt x="5" y="95"/>
                </a:lnTo>
                <a:lnTo>
                  <a:pt x="5" y="94"/>
                </a:lnTo>
                <a:lnTo>
                  <a:pt x="5" y="94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6" y="93"/>
                </a:lnTo>
                <a:lnTo>
                  <a:pt x="6" y="92"/>
                </a:lnTo>
                <a:lnTo>
                  <a:pt x="5" y="92"/>
                </a:lnTo>
                <a:lnTo>
                  <a:pt x="6" y="92"/>
                </a:lnTo>
                <a:lnTo>
                  <a:pt x="6" y="92"/>
                </a:lnTo>
                <a:lnTo>
                  <a:pt x="6" y="91"/>
                </a:lnTo>
                <a:lnTo>
                  <a:pt x="6" y="91"/>
                </a:lnTo>
                <a:lnTo>
                  <a:pt x="6" y="90"/>
                </a:lnTo>
                <a:lnTo>
                  <a:pt x="5" y="90"/>
                </a:lnTo>
                <a:lnTo>
                  <a:pt x="5" y="90"/>
                </a:lnTo>
                <a:lnTo>
                  <a:pt x="5" y="90"/>
                </a:lnTo>
                <a:lnTo>
                  <a:pt x="5" y="89"/>
                </a:lnTo>
                <a:lnTo>
                  <a:pt x="5" y="89"/>
                </a:lnTo>
                <a:lnTo>
                  <a:pt x="5" y="89"/>
                </a:lnTo>
                <a:lnTo>
                  <a:pt x="5" y="88"/>
                </a:lnTo>
                <a:lnTo>
                  <a:pt x="5" y="88"/>
                </a:lnTo>
                <a:lnTo>
                  <a:pt x="4" y="88"/>
                </a:lnTo>
                <a:lnTo>
                  <a:pt x="4" y="87"/>
                </a:lnTo>
                <a:lnTo>
                  <a:pt x="4" y="86"/>
                </a:lnTo>
                <a:lnTo>
                  <a:pt x="4" y="86"/>
                </a:lnTo>
                <a:lnTo>
                  <a:pt x="4" y="85"/>
                </a:lnTo>
                <a:lnTo>
                  <a:pt x="4" y="85"/>
                </a:lnTo>
                <a:lnTo>
                  <a:pt x="4" y="85"/>
                </a:lnTo>
                <a:lnTo>
                  <a:pt x="4" y="84"/>
                </a:lnTo>
                <a:lnTo>
                  <a:pt x="3" y="84"/>
                </a:lnTo>
                <a:lnTo>
                  <a:pt x="3" y="84"/>
                </a:lnTo>
                <a:lnTo>
                  <a:pt x="2" y="84"/>
                </a:lnTo>
                <a:lnTo>
                  <a:pt x="2" y="84"/>
                </a:lnTo>
                <a:lnTo>
                  <a:pt x="1" y="84"/>
                </a:lnTo>
                <a:lnTo>
                  <a:pt x="1" y="84"/>
                </a:lnTo>
                <a:lnTo>
                  <a:pt x="1" y="85"/>
                </a:lnTo>
                <a:lnTo>
                  <a:pt x="1" y="85"/>
                </a:lnTo>
                <a:lnTo>
                  <a:pt x="0" y="85"/>
                </a:lnTo>
                <a:lnTo>
                  <a:pt x="0" y="84"/>
                </a:lnTo>
                <a:lnTo>
                  <a:pt x="0" y="84"/>
                </a:lnTo>
                <a:lnTo>
                  <a:pt x="0" y="83"/>
                </a:lnTo>
                <a:lnTo>
                  <a:pt x="0" y="83"/>
                </a:lnTo>
                <a:lnTo>
                  <a:pt x="0" y="82"/>
                </a:lnTo>
                <a:lnTo>
                  <a:pt x="0" y="82"/>
                </a:lnTo>
                <a:lnTo>
                  <a:pt x="0" y="81"/>
                </a:lnTo>
                <a:lnTo>
                  <a:pt x="0" y="81"/>
                </a:lnTo>
                <a:lnTo>
                  <a:pt x="1" y="81"/>
                </a:lnTo>
                <a:lnTo>
                  <a:pt x="1" y="81"/>
                </a:lnTo>
                <a:lnTo>
                  <a:pt x="1" y="80"/>
                </a:lnTo>
                <a:lnTo>
                  <a:pt x="1" y="80"/>
                </a:lnTo>
                <a:lnTo>
                  <a:pt x="1" y="79"/>
                </a:lnTo>
                <a:lnTo>
                  <a:pt x="1" y="79"/>
                </a:lnTo>
                <a:lnTo>
                  <a:pt x="1" y="78"/>
                </a:lnTo>
                <a:lnTo>
                  <a:pt x="1" y="78"/>
                </a:lnTo>
                <a:lnTo>
                  <a:pt x="1" y="77"/>
                </a:lnTo>
                <a:lnTo>
                  <a:pt x="1" y="77"/>
                </a:lnTo>
                <a:lnTo>
                  <a:pt x="1" y="77"/>
                </a:lnTo>
                <a:lnTo>
                  <a:pt x="1" y="77"/>
                </a:lnTo>
                <a:lnTo>
                  <a:pt x="1" y="77"/>
                </a:lnTo>
                <a:lnTo>
                  <a:pt x="1" y="76"/>
                </a:lnTo>
                <a:lnTo>
                  <a:pt x="1" y="76"/>
                </a:lnTo>
                <a:lnTo>
                  <a:pt x="1" y="75"/>
                </a:lnTo>
                <a:lnTo>
                  <a:pt x="1" y="75"/>
                </a:lnTo>
                <a:lnTo>
                  <a:pt x="1" y="74"/>
                </a:lnTo>
                <a:lnTo>
                  <a:pt x="1" y="74"/>
                </a:lnTo>
                <a:lnTo>
                  <a:pt x="1" y="74"/>
                </a:lnTo>
                <a:lnTo>
                  <a:pt x="1" y="74"/>
                </a:lnTo>
                <a:lnTo>
                  <a:pt x="1" y="73"/>
                </a:lnTo>
                <a:lnTo>
                  <a:pt x="1" y="73"/>
                </a:lnTo>
                <a:lnTo>
                  <a:pt x="2" y="73"/>
                </a:lnTo>
                <a:lnTo>
                  <a:pt x="2" y="73"/>
                </a:lnTo>
                <a:lnTo>
                  <a:pt x="2" y="73"/>
                </a:lnTo>
                <a:lnTo>
                  <a:pt x="2" y="72"/>
                </a:lnTo>
                <a:lnTo>
                  <a:pt x="3" y="72"/>
                </a:lnTo>
                <a:lnTo>
                  <a:pt x="3" y="71"/>
                </a:lnTo>
                <a:lnTo>
                  <a:pt x="4" y="71"/>
                </a:lnTo>
                <a:lnTo>
                  <a:pt x="4" y="71"/>
                </a:lnTo>
                <a:lnTo>
                  <a:pt x="4" y="70"/>
                </a:lnTo>
                <a:lnTo>
                  <a:pt x="4" y="70"/>
                </a:lnTo>
                <a:lnTo>
                  <a:pt x="5" y="69"/>
                </a:lnTo>
                <a:lnTo>
                  <a:pt x="5" y="69"/>
                </a:lnTo>
                <a:lnTo>
                  <a:pt x="5" y="69"/>
                </a:lnTo>
                <a:lnTo>
                  <a:pt x="5" y="68"/>
                </a:lnTo>
                <a:lnTo>
                  <a:pt x="6" y="68"/>
                </a:lnTo>
                <a:lnTo>
                  <a:pt x="6" y="68"/>
                </a:lnTo>
                <a:lnTo>
                  <a:pt x="7" y="68"/>
                </a:lnTo>
                <a:lnTo>
                  <a:pt x="7" y="68"/>
                </a:lnTo>
                <a:lnTo>
                  <a:pt x="7" y="67"/>
                </a:lnTo>
                <a:lnTo>
                  <a:pt x="8" y="67"/>
                </a:lnTo>
                <a:lnTo>
                  <a:pt x="8" y="67"/>
                </a:lnTo>
                <a:lnTo>
                  <a:pt x="9" y="67"/>
                </a:lnTo>
                <a:lnTo>
                  <a:pt x="9" y="67"/>
                </a:lnTo>
                <a:lnTo>
                  <a:pt x="10" y="67"/>
                </a:lnTo>
                <a:lnTo>
                  <a:pt x="10" y="67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5"/>
                </a:lnTo>
                <a:lnTo>
                  <a:pt x="11" y="65"/>
                </a:lnTo>
                <a:lnTo>
                  <a:pt x="11" y="64"/>
                </a:lnTo>
                <a:lnTo>
                  <a:pt x="11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3" y="64"/>
                </a:lnTo>
                <a:lnTo>
                  <a:pt x="13" y="64"/>
                </a:lnTo>
                <a:lnTo>
                  <a:pt x="13" y="63"/>
                </a:lnTo>
                <a:lnTo>
                  <a:pt x="14" y="64"/>
                </a:lnTo>
                <a:lnTo>
                  <a:pt x="14" y="63"/>
                </a:lnTo>
                <a:lnTo>
                  <a:pt x="14" y="63"/>
                </a:lnTo>
                <a:lnTo>
                  <a:pt x="15" y="63"/>
                </a:lnTo>
                <a:lnTo>
                  <a:pt x="15" y="62"/>
                </a:lnTo>
                <a:lnTo>
                  <a:pt x="15" y="61"/>
                </a:lnTo>
                <a:lnTo>
                  <a:pt x="15" y="61"/>
                </a:lnTo>
                <a:lnTo>
                  <a:pt x="16" y="61"/>
                </a:lnTo>
                <a:lnTo>
                  <a:pt x="16" y="61"/>
                </a:lnTo>
                <a:lnTo>
                  <a:pt x="17" y="61"/>
                </a:lnTo>
                <a:lnTo>
                  <a:pt x="17" y="61"/>
                </a:lnTo>
                <a:lnTo>
                  <a:pt x="18" y="61"/>
                </a:lnTo>
                <a:lnTo>
                  <a:pt x="19" y="61"/>
                </a:lnTo>
                <a:lnTo>
                  <a:pt x="19" y="61"/>
                </a:lnTo>
                <a:lnTo>
                  <a:pt x="20" y="61"/>
                </a:lnTo>
                <a:lnTo>
                  <a:pt x="20" y="61"/>
                </a:lnTo>
                <a:lnTo>
                  <a:pt x="21" y="61"/>
                </a:lnTo>
                <a:lnTo>
                  <a:pt x="21" y="61"/>
                </a:lnTo>
                <a:lnTo>
                  <a:pt x="22" y="60"/>
                </a:lnTo>
                <a:lnTo>
                  <a:pt x="22" y="61"/>
                </a:lnTo>
                <a:lnTo>
                  <a:pt x="22" y="61"/>
                </a:lnTo>
                <a:lnTo>
                  <a:pt x="23" y="61"/>
                </a:lnTo>
                <a:lnTo>
                  <a:pt x="23" y="61"/>
                </a:lnTo>
                <a:lnTo>
                  <a:pt x="23" y="61"/>
                </a:lnTo>
                <a:lnTo>
                  <a:pt x="24" y="61"/>
                </a:lnTo>
                <a:lnTo>
                  <a:pt x="24" y="61"/>
                </a:lnTo>
                <a:lnTo>
                  <a:pt x="25" y="60"/>
                </a:lnTo>
                <a:lnTo>
                  <a:pt x="25" y="60"/>
                </a:lnTo>
                <a:lnTo>
                  <a:pt x="25" y="60"/>
                </a:lnTo>
                <a:lnTo>
                  <a:pt x="25" y="60"/>
                </a:lnTo>
                <a:lnTo>
                  <a:pt x="26" y="60"/>
                </a:lnTo>
                <a:lnTo>
                  <a:pt x="26" y="60"/>
                </a:lnTo>
                <a:lnTo>
                  <a:pt x="26" y="61"/>
                </a:lnTo>
                <a:lnTo>
                  <a:pt x="26" y="61"/>
                </a:lnTo>
                <a:lnTo>
                  <a:pt x="27" y="62"/>
                </a:lnTo>
                <a:lnTo>
                  <a:pt x="27" y="62"/>
                </a:lnTo>
                <a:lnTo>
                  <a:pt x="28" y="61"/>
                </a:lnTo>
                <a:lnTo>
                  <a:pt x="28" y="61"/>
                </a:lnTo>
                <a:lnTo>
                  <a:pt x="29" y="61"/>
                </a:lnTo>
                <a:lnTo>
                  <a:pt x="29" y="61"/>
                </a:lnTo>
                <a:lnTo>
                  <a:pt x="29" y="61"/>
                </a:lnTo>
                <a:lnTo>
                  <a:pt x="30" y="60"/>
                </a:lnTo>
                <a:lnTo>
                  <a:pt x="29" y="60"/>
                </a:lnTo>
                <a:lnTo>
                  <a:pt x="29" y="60"/>
                </a:lnTo>
                <a:lnTo>
                  <a:pt x="29" y="60"/>
                </a:lnTo>
                <a:lnTo>
                  <a:pt x="29" y="59"/>
                </a:lnTo>
                <a:lnTo>
                  <a:pt x="29" y="59"/>
                </a:lnTo>
                <a:lnTo>
                  <a:pt x="29" y="59"/>
                </a:lnTo>
                <a:lnTo>
                  <a:pt x="30" y="59"/>
                </a:lnTo>
                <a:lnTo>
                  <a:pt x="30" y="59"/>
                </a:lnTo>
                <a:lnTo>
                  <a:pt x="30" y="58"/>
                </a:lnTo>
                <a:lnTo>
                  <a:pt x="30" y="58"/>
                </a:lnTo>
                <a:lnTo>
                  <a:pt x="31" y="58"/>
                </a:lnTo>
                <a:lnTo>
                  <a:pt x="31" y="58"/>
                </a:lnTo>
                <a:lnTo>
                  <a:pt x="31" y="58"/>
                </a:lnTo>
                <a:lnTo>
                  <a:pt x="32" y="58"/>
                </a:lnTo>
                <a:lnTo>
                  <a:pt x="32" y="58"/>
                </a:lnTo>
                <a:lnTo>
                  <a:pt x="33" y="58"/>
                </a:lnTo>
                <a:lnTo>
                  <a:pt x="33" y="58"/>
                </a:lnTo>
                <a:lnTo>
                  <a:pt x="34" y="58"/>
                </a:lnTo>
                <a:lnTo>
                  <a:pt x="34" y="58"/>
                </a:lnTo>
                <a:lnTo>
                  <a:pt x="34" y="58"/>
                </a:lnTo>
                <a:lnTo>
                  <a:pt x="35" y="58"/>
                </a:lnTo>
                <a:lnTo>
                  <a:pt x="35" y="57"/>
                </a:lnTo>
                <a:lnTo>
                  <a:pt x="35" y="57"/>
                </a:lnTo>
                <a:lnTo>
                  <a:pt x="35" y="56"/>
                </a:lnTo>
                <a:lnTo>
                  <a:pt x="35" y="56"/>
                </a:lnTo>
                <a:lnTo>
                  <a:pt x="35" y="56"/>
                </a:lnTo>
                <a:lnTo>
                  <a:pt x="35" y="56"/>
                </a:lnTo>
                <a:lnTo>
                  <a:pt x="35" y="56"/>
                </a:lnTo>
                <a:lnTo>
                  <a:pt x="35" y="56"/>
                </a:lnTo>
                <a:lnTo>
                  <a:pt x="35" y="55"/>
                </a:lnTo>
                <a:lnTo>
                  <a:pt x="36" y="55"/>
                </a:lnTo>
                <a:lnTo>
                  <a:pt x="36" y="55"/>
                </a:lnTo>
                <a:lnTo>
                  <a:pt x="36" y="55"/>
                </a:lnTo>
                <a:lnTo>
                  <a:pt x="36" y="54"/>
                </a:lnTo>
                <a:lnTo>
                  <a:pt x="36" y="54"/>
                </a:lnTo>
                <a:lnTo>
                  <a:pt x="37" y="54"/>
                </a:lnTo>
                <a:lnTo>
                  <a:pt x="37" y="54"/>
                </a:lnTo>
                <a:lnTo>
                  <a:pt x="37" y="53"/>
                </a:lnTo>
                <a:lnTo>
                  <a:pt x="37" y="53"/>
                </a:lnTo>
                <a:lnTo>
                  <a:pt x="37" y="52"/>
                </a:lnTo>
                <a:lnTo>
                  <a:pt x="37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9" y="52"/>
                </a:lnTo>
                <a:lnTo>
                  <a:pt x="39" y="52"/>
                </a:lnTo>
                <a:lnTo>
                  <a:pt x="39" y="52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49"/>
                </a:ln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8"/>
                </a:lnTo>
                <a:lnTo>
                  <a:pt x="41" y="48"/>
                </a:lnTo>
                <a:lnTo>
                  <a:pt x="41" y="48"/>
                </a:lnTo>
                <a:lnTo>
                  <a:pt x="41" y="47"/>
                </a:lnTo>
                <a:lnTo>
                  <a:pt x="41" y="47"/>
                </a:lnTo>
                <a:lnTo>
                  <a:pt x="41" y="47"/>
                </a:lnTo>
                <a:lnTo>
                  <a:pt x="42" y="47"/>
                </a:lnTo>
                <a:lnTo>
                  <a:pt x="42" y="46"/>
                </a:lnTo>
                <a:lnTo>
                  <a:pt x="42" y="46"/>
                </a:lnTo>
                <a:lnTo>
                  <a:pt x="42" y="45"/>
                </a:lnTo>
                <a:lnTo>
                  <a:pt x="43" y="45"/>
                </a:lnTo>
                <a:lnTo>
                  <a:pt x="43" y="45"/>
                </a:lnTo>
                <a:lnTo>
                  <a:pt x="44" y="46"/>
                </a:lnTo>
                <a:lnTo>
                  <a:pt x="44" y="46"/>
                </a:lnTo>
                <a:lnTo>
                  <a:pt x="44" y="46"/>
                </a:lnTo>
                <a:lnTo>
                  <a:pt x="45" y="46"/>
                </a:lnTo>
                <a:lnTo>
                  <a:pt x="45" y="46"/>
                </a:lnTo>
                <a:lnTo>
                  <a:pt x="46" y="46"/>
                </a:lnTo>
                <a:lnTo>
                  <a:pt x="46" y="46"/>
                </a:lnTo>
                <a:lnTo>
                  <a:pt x="47" y="46"/>
                </a:lnTo>
                <a:lnTo>
                  <a:pt x="47" y="46"/>
                </a:lnTo>
                <a:lnTo>
                  <a:pt x="47" y="46"/>
                </a:lnTo>
                <a:lnTo>
                  <a:pt x="47" y="47"/>
                </a:lnTo>
                <a:lnTo>
                  <a:pt x="47" y="47"/>
                </a:lnTo>
                <a:lnTo>
                  <a:pt x="47" y="48"/>
                </a:lnTo>
                <a:lnTo>
                  <a:pt x="47" y="48"/>
                </a:lnTo>
                <a:lnTo>
                  <a:pt x="47" y="48"/>
                </a:lnTo>
                <a:lnTo>
                  <a:pt x="47" y="48"/>
                </a:lnTo>
                <a:lnTo>
                  <a:pt x="47" y="49"/>
                </a:lnTo>
                <a:lnTo>
                  <a:pt x="48" y="49"/>
                </a:lnTo>
                <a:lnTo>
                  <a:pt x="48" y="49"/>
                </a:lnTo>
                <a:lnTo>
                  <a:pt x="48" y="49"/>
                </a:lnTo>
                <a:lnTo>
                  <a:pt x="49" y="49"/>
                </a:lnTo>
                <a:lnTo>
                  <a:pt x="49" y="49"/>
                </a:lnTo>
                <a:lnTo>
                  <a:pt x="49" y="49"/>
                </a:lnTo>
                <a:lnTo>
                  <a:pt x="50" y="49"/>
                </a:lnTo>
                <a:lnTo>
                  <a:pt x="50" y="49"/>
                </a:lnTo>
                <a:lnTo>
                  <a:pt x="51" y="49"/>
                </a:lnTo>
                <a:lnTo>
                  <a:pt x="51" y="50"/>
                </a:lnTo>
                <a:lnTo>
                  <a:pt x="51" y="50"/>
                </a:lnTo>
                <a:lnTo>
                  <a:pt x="51" y="50"/>
                </a:lnTo>
                <a:lnTo>
                  <a:pt x="51" y="50"/>
                </a:lnTo>
                <a:lnTo>
                  <a:pt x="52" y="50"/>
                </a:lnTo>
                <a:lnTo>
                  <a:pt x="52" y="50"/>
                </a:lnTo>
                <a:lnTo>
                  <a:pt x="53" y="50"/>
                </a:lnTo>
                <a:lnTo>
                  <a:pt x="53" y="50"/>
                </a:lnTo>
                <a:lnTo>
                  <a:pt x="53" y="51"/>
                </a:lnTo>
                <a:lnTo>
                  <a:pt x="54" y="51"/>
                </a:lnTo>
                <a:lnTo>
                  <a:pt x="54" y="51"/>
                </a:lnTo>
                <a:lnTo>
                  <a:pt x="54" y="52"/>
                </a:lnTo>
                <a:lnTo>
                  <a:pt x="54" y="52"/>
                </a:lnTo>
                <a:lnTo>
                  <a:pt x="54" y="52"/>
                </a:lnTo>
                <a:lnTo>
                  <a:pt x="54" y="53"/>
                </a:lnTo>
                <a:lnTo>
                  <a:pt x="55" y="53"/>
                </a:lnTo>
                <a:lnTo>
                  <a:pt x="55" y="54"/>
                </a:lnTo>
                <a:lnTo>
                  <a:pt x="55" y="54"/>
                </a:lnTo>
                <a:lnTo>
                  <a:pt x="55" y="54"/>
                </a:lnTo>
                <a:lnTo>
                  <a:pt x="56" y="54"/>
                </a:lnTo>
                <a:lnTo>
                  <a:pt x="56" y="54"/>
                </a:lnTo>
                <a:lnTo>
                  <a:pt x="56" y="54"/>
                </a:lnTo>
                <a:lnTo>
                  <a:pt x="56" y="55"/>
                </a:lnTo>
                <a:lnTo>
                  <a:pt x="56" y="55"/>
                </a:lnTo>
                <a:lnTo>
                  <a:pt x="57" y="56"/>
                </a:lnTo>
                <a:lnTo>
                  <a:pt x="57" y="56"/>
                </a:lnTo>
                <a:lnTo>
                  <a:pt x="57" y="56"/>
                </a:lnTo>
                <a:lnTo>
                  <a:pt x="57" y="56"/>
                </a:lnTo>
                <a:lnTo>
                  <a:pt x="58" y="56"/>
                </a:lnTo>
                <a:lnTo>
                  <a:pt x="58" y="56"/>
                </a:lnTo>
                <a:lnTo>
                  <a:pt x="58" y="57"/>
                </a:lnTo>
                <a:lnTo>
                  <a:pt x="59" y="57"/>
                </a:lnTo>
                <a:lnTo>
                  <a:pt x="59" y="56"/>
                </a:lnTo>
                <a:lnTo>
                  <a:pt x="59" y="56"/>
                </a:lnTo>
                <a:lnTo>
                  <a:pt x="59" y="56"/>
                </a:lnTo>
                <a:lnTo>
                  <a:pt x="60" y="56"/>
                </a:lnTo>
                <a:lnTo>
                  <a:pt x="60" y="56"/>
                </a:lnTo>
                <a:lnTo>
                  <a:pt x="60" y="56"/>
                </a:lnTo>
                <a:lnTo>
                  <a:pt x="60" y="56"/>
                </a:lnTo>
                <a:lnTo>
                  <a:pt x="61" y="56"/>
                </a:lnTo>
                <a:lnTo>
                  <a:pt x="61" y="56"/>
                </a:lnTo>
                <a:lnTo>
                  <a:pt x="61" y="55"/>
                </a:lnTo>
                <a:lnTo>
                  <a:pt x="62" y="55"/>
                </a:lnTo>
                <a:lnTo>
                  <a:pt x="62" y="55"/>
                </a:lnTo>
                <a:lnTo>
                  <a:pt x="63" y="55"/>
                </a:lnTo>
                <a:lnTo>
                  <a:pt x="63" y="56"/>
                </a:lnTo>
                <a:lnTo>
                  <a:pt x="63" y="56"/>
                </a:lnTo>
                <a:lnTo>
                  <a:pt x="64" y="56"/>
                </a:lnTo>
                <a:lnTo>
                  <a:pt x="64" y="56"/>
                </a:lnTo>
                <a:lnTo>
                  <a:pt x="64" y="56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5" y="55"/>
                </a:lnTo>
                <a:lnTo>
                  <a:pt x="66" y="55"/>
                </a:lnTo>
                <a:lnTo>
                  <a:pt x="66" y="55"/>
                </a:lnTo>
                <a:lnTo>
                  <a:pt x="66" y="54"/>
                </a:lnTo>
                <a:lnTo>
                  <a:pt x="66" y="54"/>
                </a:lnTo>
                <a:lnTo>
                  <a:pt x="66" y="53"/>
                </a:lnTo>
                <a:lnTo>
                  <a:pt x="66" y="53"/>
                </a:lnTo>
                <a:lnTo>
                  <a:pt x="66" y="54"/>
                </a:lnTo>
                <a:lnTo>
                  <a:pt x="66" y="54"/>
                </a:lnTo>
                <a:lnTo>
                  <a:pt x="67" y="54"/>
                </a:lnTo>
                <a:lnTo>
                  <a:pt x="67" y="55"/>
                </a:lnTo>
                <a:lnTo>
                  <a:pt x="67" y="55"/>
                </a:lnTo>
                <a:lnTo>
                  <a:pt x="68" y="55"/>
                </a:lnTo>
                <a:lnTo>
                  <a:pt x="68" y="55"/>
                </a:lnTo>
                <a:lnTo>
                  <a:pt x="68" y="54"/>
                </a:lnTo>
                <a:lnTo>
                  <a:pt x="69" y="54"/>
                </a:lnTo>
                <a:lnTo>
                  <a:pt x="69" y="54"/>
                </a:lnTo>
                <a:lnTo>
                  <a:pt x="69" y="53"/>
                </a:lnTo>
                <a:lnTo>
                  <a:pt x="69" y="53"/>
                </a:lnTo>
                <a:lnTo>
                  <a:pt x="69" y="53"/>
                </a:lnTo>
                <a:lnTo>
                  <a:pt x="69" y="52"/>
                </a:lnTo>
                <a:lnTo>
                  <a:pt x="69" y="52"/>
                </a:lnTo>
                <a:lnTo>
                  <a:pt x="69" y="52"/>
                </a:lnTo>
                <a:lnTo>
                  <a:pt x="70" y="52"/>
                </a:lnTo>
                <a:lnTo>
                  <a:pt x="70" y="51"/>
                </a:lnTo>
                <a:lnTo>
                  <a:pt x="70" y="51"/>
                </a:lnTo>
                <a:lnTo>
                  <a:pt x="70" y="51"/>
                </a:lnTo>
                <a:lnTo>
                  <a:pt x="71" y="51"/>
                </a:lnTo>
                <a:lnTo>
                  <a:pt x="71" y="50"/>
                </a:lnTo>
                <a:lnTo>
                  <a:pt x="71" y="50"/>
                </a:lnTo>
                <a:lnTo>
                  <a:pt x="72" y="50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3" y="51"/>
                </a:lnTo>
                <a:lnTo>
                  <a:pt x="73" y="51"/>
                </a:lnTo>
                <a:lnTo>
                  <a:pt x="74" y="51"/>
                </a:lnTo>
                <a:lnTo>
                  <a:pt x="74" y="51"/>
                </a:lnTo>
                <a:lnTo>
                  <a:pt x="74" y="51"/>
                </a:lnTo>
                <a:lnTo>
                  <a:pt x="75" y="50"/>
                </a:lnTo>
                <a:lnTo>
                  <a:pt x="75" y="50"/>
                </a:lnTo>
                <a:lnTo>
                  <a:pt x="75" y="50"/>
                </a:lnTo>
                <a:lnTo>
                  <a:pt x="75" y="49"/>
                </a:lnTo>
                <a:lnTo>
                  <a:pt x="76" y="49"/>
                </a:lnTo>
                <a:lnTo>
                  <a:pt x="76" y="49"/>
                </a:lnTo>
                <a:lnTo>
                  <a:pt x="76" y="50"/>
                </a:lnTo>
                <a:lnTo>
                  <a:pt x="76" y="50"/>
                </a:lnTo>
                <a:lnTo>
                  <a:pt x="76" y="50"/>
                </a:lnTo>
                <a:lnTo>
                  <a:pt x="77" y="50"/>
                </a:lnTo>
                <a:lnTo>
                  <a:pt x="77" y="49"/>
                </a:lnTo>
                <a:lnTo>
                  <a:pt x="77" y="49"/>
                </a:lnTo>
                <a:lnTo>
                  <a:pt x="77" y="49"/>
                </a:lnTo>
                <a:lnTo>
                  <a:pt x="78" y="49"/>
                </a:lnTo>
                <a:lnTo>
                  <a:pt x="78" y="49"/>
                </a:lnTo>
                <a:lnTo>
                  <a:pt x="78" y="49"/>
                </a:lnTo>
                <a:lnTo>
                  <a:pt x="78" y="48"/>
                </a:lnTo>
                <a:lnTo>
                  <a:pt x="79" y="48"/>
                </a:lnTo>
                <a:lnTo>
                  <a:pt x="79" y="48"/>
                </a:lnTo>
                <a:lnTo>
                  <a:pt x="79" y="48"/>
                </a:lnTo>
                <a:lnTo>
                  <a:pt x="80" y="48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6"/>
                </a:lnTo>
                <a:lnTo>
                  <a:pt x="80" y="45"/>
                </a:lnTo>
                <a:lnTo>
                  <a:pt x="80" y="45"/>
                </a:lnTo>
                <a:lnTo>
                  <a:pt x="80" y="44"/>
                </a:lnTo>
                <a:lnTo>
                  <a:pt x="80" y="44"/>
                </a:lnTo>
                <a:lnTo>
                  <a:pt x="80" y="44"/>
                </a:lnTo>
                <a:lnTo>
                  <a:pt x="80" y="43"/>
                </a:lnTo>
                <a:lnTo>
                  <a:pt x="80" y="43"/>
                </a:lnTo>
                <a:lnTo>
                  <a:pt x="80" y="43"/>
                </a:lnTo>
                <a:lnTo>
                  <a:pt x="80" y="43"/>
                </a:lnTo>
                <a:lnTo>
                  <a:pt x="81" y="42"/>
                </a:lnTo>
                <a:lnTo>
                  <a:pt x="81" y="42"/>
                </a:lnTo>
                <a:lnTo>
                  <a:pt x="81" y="41"/>
                </a:lnTo>
                <a:lnTo>
                  <a:pt x="81" y="41"/>
                </a:lnTo>
                <a:lnTo>
                  <a:pt x="81" y="41"/>
                </a:lnTo>
                <a:lnTo>
                  <a:pt x="81" y="40"/>
                </a:lnTo>
                <a:lnTo>
                  <a:pt x="82" y="40"/>
                </a:lnTo>
                <a:lnTo>
                  <a:pt x="82" y="40"/>
                </a:lnTo>
                <a:lnTo>
                  <a:pt x="82" y="39"/>
                </a:lnTo>
                <a:lnTo>
                  <a:pt x="82" y="39"/>
                </a:lnTo>
                <a:lnTo>
                  <a:pt x="82" y="39"/>
                </a:lnTo>
                <a:lnTo>
                  <a:pt x="82" y="39"/>
                </a:lnTo>
                <a:lnTo>
                  <a:pt x="82" y="39"/>
                </a:lnTo>
                <a:lnTo>
                  <a:pt x="82" y="39"/>
                </a:lnTo>
                <a:lnTo>
                  <a:pt x="82" y="38"/>
                </a:lnTo>
                <a:lnTo>
                  <a:pt x="83" y="38"/>
                </a:lnTo>
                <a:lnTo>
                  <a:pt x="83" y="38"/>
                </a:lnTo>
                <a:lnTo>
                  <a:pt x="83" y="37"/>
                </a:lnTo>
                <a:lnTo>
                  <a:pt x="83" y="37"/>
                </a:lnTo>
                <a:lnTo>
                  <a:pt x="84" y="37"/>
                </a:lnTo>
                <a:lnTo>
                  <a:pt x="84" y="37"/>
                </a:lnTo>
                <a:lnTo>
                  <a:pt x="84" y="36"/>
                </a:lnTo>
                <a:lnTo>
                  <a:pt x="84" y="36"/>
                </a:lnTo>
                <a:lnTo>
                  <a:pt x="85" y="36"/>
                </a:lnTo>
                <a:lnTo>
                  <a:pt x="85" y="36"/>
                </a:lnTo>
                <a:lnTo>
                  <a:pt x="85" y="36"/>
                </a:lnTo>
                <a:lnTo>
                  <a:pt x="86" y="36"/>
                </a:lnTo>
                <a:lnTo>
                  <a:pt x="86" y="35"/>
                </a:lnTo>
                <a:lnTo>
                  <a:pt x="86" y="35"/>
                </a:lnTo>
                <a:lnTo>
                  <a:pt x="87" y="35"/>
                </a:lnTo>
                <a:lnTo>
                  <a:pt x="87" y="35"/>
                </a:lnTo>
                <a:lnTo>
                  <a:pt x="87" y="34"/>
                </a:lnTo>
                <a:lnTo>
                  <a:pt x="87" y="34"/>
                </a:lnTo>
                <a:lnTo>
                  <a:pt x="87" y="33"/>
                </a:lnTo>
                <a:lnTo>
                  <a:pt x="87" y="33"/>
                </a:lnTo>
                <a:lnTo>
                  <a:pt x="87" y="32"/>
                </a:lnTo>
                <a:lnTo>
                  <a:pt x="87" y="32"/>
                </a:lnTo>
                <a:lnTo>
                  <a:pt x="87" y="31"/>
                </a:lnTo>
                <a:lnTo>
                  <a:pt x="87" y="31"/>
                </a:lnTo>
                <a:lnTo>
                  <a:pt x="87" y="31"/>
                </a:lnTo>
                <a:lnTo>
                  <a:pt x="87" y="31"/>
                </a:lnTo>
                <a:lnTo>
                  <a:pt x="87" y="30"/>
                </a:lnTo>
                <a:lnTo>
                  <a:pt x="88" y="30"/>
                </a:lnTo>
                <a:lnTo>
                  <a:pt x="88" y="30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8" y="28"/>
                </a:lnTo>
                <a:lnTo>
                  <a:pt x="88" y="28"/>
                </a:lnTo>
                <a:lnTo>
                  <a:pt x="88" y="28"/>
                </a:lnTo>
                <a:lnTo>
                  <a:pt x="88" y="27"/>
                </a:lnTo>
                <a:lnTo>
                  <a:pt x="88" y="27"/>
                </a:lnTo>
                <a:lnTo>
                  <a:pt x="88" y="27"/>
                </a:lnTo>
                <a:lnTo>
                  <a:pt x="88" y="27"/>
                </a:lnTo>
                <a:lnTo>
                  <a:pt x="88" y="26"/>
                </a:lnTo>
                <a:lnTo>
                  <a:pt x="88" y="26"/>
                </a:lnTo>
                <a:lnTo>
                  <a:pt x="87" y="26"/>
                </a:lnTo>
                <a:lnTo>
                  <a:pt x="87" y="25"/>
                </a:lnTo>
                <a:lnTo>
                  <a:pt x="87" y="25"/>
                </a:lnTo>
                <a:lnTo>
                  <a:pt x="87" y="24"/>
                </a:lnTo>
                <a:lnTo>
                  <a:pt x="87" y="24"/>
                </a:lnTo>
                <a:lnTo>
                  <a:pt x="88" y="24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8" y="22"/>
                </a:lnTo>
                <a:lnTo>
                  <a:pt x="88" y="22"/>
                </a:lnTo>
                <a:lnTo>
                  <a:pt x="88" y="21"/>
                </a:lnTo>
                <a:lnTo>
                  <a:pt x="88" y="21"/>
                </a:lnTo>
                <a:lnTo>
                  <a:pt x="89" y="21"/>
                </a:lnTo>
                <a:lnTo>
                  <a:pt x="89" y="20"/>
                </a:lnTo>
                <a:lnTo>
                  <a:pt x="89" y="20"/>
                </a:lnTo>
                <a:lnTo>
                  <a:pt x="89" y="20"/>
                </a:lnTo>
                <a:lnTo>
                  <a:pt x="89" y="19"/>
                </a:lnTo>
                <a:lnTo>
                  <a:pt x="89" y="19"/>
                </a:lnTo>
                <a:lnTo>
                  <a:pt x="89" y="18"/>
                </a:lnTo>
                <a:lnTo>
                  <a:pt x="89" y="18"/>
                </a:lnTo>
                <a:lnTo>
                  <a:pt x="89" y="18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6"/>
                </a:lnTo>
                <a:lnTo>
                  <a:pt x="89" y="16"/>
                </a:lnTo>
                <a:lnTo>
                  <a:pt x="89" y="15"/>
                </a:lnTo>
                <a:lnTo>
                  <a:pt x="89" y="15"/>
                </a:lnTo>
                <a:lnTo>
                  <a:pt x="89" y="14"/>
                </a:lnTo>
                <a:lnTo>
                  <a:pt x="89" y="14"/>
                </a:lnTo>
                <a:lnTo>
                  <a:pt x="90" y="14"/>
                </a:lnTo>
                <a:lnTo>
                  <a:pt x="90" y="13"/>
                </a:lnTo>
                <a:lnTo>
                  <a:pt x="90" y="13"/>
                </a:lnTo>
                <a:lnTo>
                  <a:pt x="90" y="12"/>
                </a:lnTo>
                <a:lnTo>
                  <a:pt x="90" y="12"/>
                </a:lnTo>
                <a:lnTo>
                  <a:pt x="90" y="11"/>
                </a:lnTo>
                <a:lnTo>
                  <a:pt x="90" y="11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9"/>
                </a:lnTo>
                <a:lnTo>
                  <a:pt x="90" y="9"/>
                </a:lnTo>
                <a:lnTo>
                  <a:pt x="90" y="8"/>
                </a:lnTo>
                <a:lnTo>
                  <a:pt x="89" y="8"/>
                </a:lnTo>
                <a:lnTo>
                  <a:pt x="89" y="8"/>
                </a:lnTo>
                <a:lnTo>
                  <a:pt x="89" y="7"/>
                </a:lnTo>
                <a:lnTo>
                  <a:pt x="89" y="7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5"/>
                </a:lnTo>
                <a:lnTo>
                  <a:pt x="89" y="5"/>
                </a:lnTo>
                <a:lnTo>
                  <a:pt x="89" y="4"/>
                </a:lnTo>
                <a:lnTo>
                  <a:pt x="90" y="4"/>
                </a:lnTo>
                <a:lnTo>
                  <a:pt x="89" y="3"/>
                </a:lnTo>
                <a:lnTo>
                  <a:pt x="89" y="3"/>
                </a:lnTo>
                <a:lnTo>
                  <a:pt x="89" y="2"/>
                </a:lnTo>
                <a:lnTo>
                  <a:pt x="89" y="2"/>
                </a:lnTo>
                <a:lnTo>
                  <a:pt x="89" y="2"/>
                </a:lnTo>
                <a:lnTo>
                  <a:pt x="89" y="2"/>
                </a:lnTo>
                <a:lnTo>
                  <a:pt x="89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1" y="1"/>
                </a:lnTo>
                <a:lnTo>
                  <a:pt x="91" y="1"/>
                </a:lnTo>
                <a:lnTo>
                  <a:pt x="91" y="0"/>
                </a:lnTo>
                <a:lnTo>
                  <a:pt x="91" y="0"/>
                </a:lnTo>
                <a:lnTo>
                  <a:pt x="92" y="0"/>
                </a:lnTo>
                <a:lnTo>
                  <a:pt x="92" y="1"/>
                </a:lnTo>
                <a:lnTo>
                  <a:pt x="93" y="1"/>
                </a:lnTo>
                <a:lnTo>
                  <a:pt x="93" y="1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32" name="Freeform 13"/>
          <p:cNvSpPr>
            <a:spLocks/>
          </p:cNvSpPr>
          <p:nvPr/>
        </p:nvSpPr>
        <p:spPr bwMode="auto">
          <a:xfrm>
            <a:off x="3716599" y="3802195"/>
            <a:ext cx="535763" cy="391282"/>
          </a:xfrm>
          <a:custGeom>
            <a:avLst/>
            <a:gdLst>
              <a:gd name="T0" fmla="*/ 295 w 312"/>
              <a:gd name="T1" fmla="*/ 16 h 247"/>
              <a:gd name="T2" fmla="*/ 306 w 312"/>
              <a:gd name="T3" fmla="*/ 25 h 247"/>
              <a:gd name="T4" fmla="*/ 308 w 312"/>
              <a:gd name="T5" fmla="*/ 41 h 247"/>
              <a:gd name="T6" fmla="*/ 309 w 312"/>
              <a:gd name="T7" fmla="*/ 57 h 247"/>
              <a:gd name="T8" fmla="*/ 307 w 312"/>
              <a:gd name="T9" fmla="*/ 73 h 247"/>
              <a:gd name="T10" fmla="*/ 302 w 312"/>
              <a:gd name="T11" fmla="*/ 84 h 247"/>
              <a:gd name="T12" fmla="*/ 294 w 312"/>
              <a:gd name="T13" fmla="*/ 94 h 247"/>
              <a:gd name="T14" fmla="*/ 291 w 312"/>
              <a:gd name="T15" fmla="*/ 106 h 247"/>
              <a:gd name="T16" fmla="*/ 294 w 312"/>
              <a:gd name="T17" fmla="*/ 122 h 247"/>
              <a:gd name="T18" fmla="*/ 289 w 312"/>
              <a:gd name="T19" fmla="*/ 134 h 247"/>
              <a:gd name="T20" fmla="*/ 291 w 312"/>
              <a:gd name="T21" fmla="*/ 150 h 247"/>
              <a:gd name="T22" fmla="*/ 277 w 312"/>
              <a:gd name="T23" fmla="*/ 158 h 247"/>
              <a:gd name="T24" fmla="*/ 273 w 312"/>
              <a:gd name="T25" fmla="*/ 169 h 247"/>
              <a:gd name="T26" fmla="*/ 258 w 312"/>
              <a:gd name="T27" fmla="*/ 184 h 247"/>
              <a:gd name="T28" fmla="*/ 249 w 312"/>
              <a:gd name="T29" fmla="*/ 186 h 247"/>
              <a:gd name="T30" fmla="*/ 236 w 312"/>
              <a:gd name="T31" fmla="*/ 193 h 247"/>
              <a:gd name="T32" fmla="*/ 221 w 312"/>
              <a:gd name="T33" fmla="*/ 203 h 247"/>
              <a:gd name="T34" fmla="*/ 208 w 312"/>
              <a:gd name="T35" fmla="*/ 211 h 247"/>
              <a:gd name="T36" fmla="*/ 186 w 312"/>
              <a:gd name="T37" fmla="*/ 204 h 247"/>
              <a:gd name="T38" fmla="*/ 163 w 312"/>
              <a:gd name="T39" fmla="*/ 215 h 247"/>
              <a:gd name="T40" fmla="*/ 145 w 312"/>
              <a:gd name="T41" fmla="*/ 226 h 247"/>
              <a:gd name="T42" fmla="*/ 137 w 312"/>
              <a:gd name="T43" fmla="*/ 237 h 247"/>
              <a:gd name="T44" fmla="*/ 116 w 312"/>
              <a:gd name="T45" fmla="*/ 244 h 247"/>
              <a:gd name="T46" fmla="*/ 100 w 312"/>
              <a:gd name="T47" fmla="*/ 241 h 247"/>
              <a:gd name="T48" fmla="*/ 89 w 312"/>
              <a:gd name="T49" fmla="*/ 224 h 247"/>
              <a:gd name="T50" fmla="*/ 72 w 312"/>
              <a:gd name="T51" fmla="*/ 230 h 247"/>
              <a:gd name="T52" fmla="*/ 58 w 312"/>
              <a:gd name="T53" fmla="*/ 235 h 247"/>
              <a:gd name="T54" fmla="*/ 46 w 312"/>
              <a:gd name="T55" fmla="*/ 234 h 247"/>
              <a:gd name="T56" fmla="*/ 35 w 312"/>
              <a:gd name="T57" fmla="*/ 235 h 247"/>
              <a:gd name="T58" fmla="*/ 22 w 312"/>
              <a:gd name="T59" fmla="*/ 243 h 247"/>
              <a:gd name="T60" fmla="*/ 8 w 312"/>
              <a:gd name="T61" fmla="*/ 246 h 247"/>
              <a:gd name="T62" fmla="*/ 11 w 312"/>
              <a:gd name="T63" fmla="*/ 231 h 247"/>
              <a:gd name="T64" fmla="*/ 0 w 312"/>
              <a:gd name="T65" fmla="*/ 212 h 247"/>
              <a:gd name="T66" fmla="*/ 8 w 312"/>
              <a:gd name="T67" fmla="*/ 191 h 247"/>
              <a:gd name="T68" fmla="*/ 22 w 312"/>
              <a:gd name="T69" fmla="*/ 178 h 247"/>
              <a:gd name="T70" fmla="*/ 31 w 312"/>
              <a:gd name="T71" fmla="*/ 168 h 247"/>
              <a:gd name="T72" fmla="*/ 40 w 312"/>
              <a:gd name="T73" fmla="*/ 157 h 247"/>
              <a:gd name="T74" fmla="*/ 47 w 312"/>
              <a:gd name="T75" fmla="*/ 148 h 247"/>
              <a:gd name="T76" fmla="*/ 45 w 312"/>
              <a:gd name="T77" fmla="*/ 135 h 247"/>
              <a:gd name="T78" fmla="*/ 55 w 312"/>
              <a:gd name="T79" fmla="*/ 127 h 247"/>
              <a:gd name="T80" fmla="*/ 57 w 312"/>
              <a:gd name="T81" fmla="*/ 113 h 247"/>
              <a:gd name="T82" fmla="*/ 66 w 312"/>
              <a:gd name="T83" fmla="*/ 103 h 247"/>
              <a:gd name="T84" fmla="*/ 77 w 312"/>
              <a:gd name="T85" fmla="*/ 98 h 247"/>
              <a:gd name="T86" fmla="*/ 89 w 312"/>
              <a:gd name="T87" fmla="*/ 94 h 247"/>
              <a:gd name="T88" fmla="*/ 98 w 312"/>
              <a:gd name="T89" fmla="*/ 83 h 247"/>
              <a:gd name="T90" fmla="*/ 104 w 312"/>
              <a:gd name="T91" fmla="*/ 73 h 247"/>
              <a:gd name="T92" fmla="*/ 115 w 312"/>
              <a:gd name="T93" fmla="*/ 77 h 247"/>
              <a:gd name="T94" fmla="*/ 121 w 312"/>
              <a:gd name="T95" fmla="*/ 83 h 247"/>
              <a:gd name="T96" fmla="*/ 134 w 312"/>
              <a:gd name="T97" fmla="*/ 84 h 247"/>
              <a:gd name="T98" fmla="*/ 147 w 312"/>
              <a:gd name="T99" fmla="*/ 80 h 247"/>
              <a:gd name="T100" fmla="*/ 157 w 312"/>
              <a:gd name="T101" fmla="*/ 66 h 247"/>
              <a:gd name="T102" fmla="*/ 168 w 312"/>
              <a:gd name="T103" fmla="*/ 61 h 247"/>
              <a:gd name="T104" fmla="*/ 171 w 312"/>
              <a:gd name="T105" fmla="*/ 46 h 247"/>
              <a:gd name="T106" fmla="*/ 183 w 312"/>
              <a:gd name="T107" fmla="*/ 47 h 247"/>
              <a:gd name="T108" fmla="*/ 187 w 312"/>
              <a:gd name="T109" fmla="*/ 36 h 247"/>
              <a:gd name="T110" fmla="*/ 197 w 312"/>
              <a:gd name="T111" fmla="*/ 31 h 247"/>
              <a:gd name="T112" fmla="*/ 209 w 312"/>
              <a:gd name="T113" fmla="*/ 23 h 247"/>
              <a:gd name="T114" fmla="*/ 225 w 312"/>
              <a:gd name="T115" fmla="*/ 17 h 247"/>
              <a:gd name="T116" fmla="*/ 235 w 312"/>
              <a:gd name="T117" fmla="*/ 4 h 247"/>
              <a:gd name="T118" fmla="*/ 248 w 312"/>
              <a:gd name="T119" fmla="*/ 5 h 247"/>
              <a:gd name="T120" fmla="*/ 263 w 312"/>
              <a:gd name="T121" fmla="*/ 4 h 247"/>
              <a:gd name="T122" fmla="*/ 276 w 312"/>
              <a:gd name="T123" fmla="*/ 1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2" h="247">
                <a:moveTo>
                  <a:pt x="283" y="6"/>
                </a:moveTo>
                <a:lnTo>
                  <a:pt x="283" y="7"/>
                </a:lnTo>
                <a:lnTo>
                  <a:pt x="283" y="7"/>
                </a:lnTo>
                <a:lnTo>
                  <a:pt x="283" y="8"/>
                </a:lnTo>
                <a:lnTo>
                  <a:pt x="283" y="9"/>
                </a:lnTo>
                <a:lnTo>
                  <a:pt x="283" y="10"/>
                </a:lnTo>
                <a:lnTo>
                  <a:pt x="283" y="10"/>
                </a:lnTo>
                <a:lnTo>
                  <a:pt x="283" y="11"/>
                </a:lnTo>
                <a:lnTo>
                  <a:pt x="283" y="11"/>
                </a:lnTo>
                <a:lnTo>
                  <a:pt x="283" y="11"/>
                </a:lnTo>
                <a:lnTo>
                  <a:pt x="284" y="11"/>
                </a:lnTo>
                <a:lnTo>
                  <a:pt x="284" y="11"/>
                </a:lnTo>
                <a:lnTo>
                  <a:pt x="285" y="12"/>
                </a:lnTo>
                <a:lnTo>
                  <a:pt x="286" y="12"/>
                </a:lnTo>
                <a:lnTo>
                  <a:pt x="286" y="12"/>
                </a:lnTo>
                <a:lnTo>
                  <a:pt x="287" y="13"/>
                </a:lnTo>
                <a:lnTo>
                  <a:pt x="287" y="13"/>
                </a:lnTo>
                <a:lnTo>
                  <a:pt x="287" y="14"/>
                </a:lnTo>
                <a:lnTo>
                  <a:pt x="288" y="14"/>
                </a:lnTo>
                <a:lnTo>
                  <a:pt x="288" y="14"/>
                </a:lnTo>
                <a:lnTo>
                  <a:pt x="290" y="15"/>
                </a:lnTo>
                <a:lnTo>
                  <a:pt x="291" y="15"/>
                </a:lnTo>
                <a:lnTo>
                  <a:pt x="291" y="15"/>
                </a:lnTo>
                <a:lnTo>
                  <a:pt x="292" y="15"/>
                </a:lnTo>
                <a:lnTo>
                  <a:pt x="293" y="15"/>
                </a:lnTo>
                <a:lnTo>
                  <a:pt x="294" y="15"/>
                </a:lnTo>
                <a:lnTo>
                  <a:pt x="295" y="15"/>
                </a:lnTo>
                <a:lnTo>
                  <a:pt x="295" y="16"/>
                </a:lnTo>
                <a:lnTo>
                  <a:pt x="295" y="16"/>
                </a:lnTo>
                <a:lnTo>
                  <a:pt x="296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7"/>
                </a:lnTo>
                <a:lnTo>
                  <a:pt x="298" y="17"/>
                </a:lnTo>
                <a:lnTo>
                  <a:pt x="298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6"/>
                </a:lnTo>
                <a:lnTo>
                  <a:pt x="301" y="17"/>
                </a:lnTo>
                <a:lnTo>
                  <a:pt x="301" y="17"/>
                </a:lnTo>
                <a:lnTo>
                  <a:pt x="302" y="18"/>
                </a:lnTo>
                <a:lnTo>
                  <a:pt x="302" y="19"/>
                </a:lnTo>
                <a:lnTo>
                  <a:pt x="303" y="19"/>
                </a:lnTo>
                <a:lnTo>
                  <a:pt x="303" y="20"/>
                </a:lnTo>
                <a:lnTo>
                  <a:pt x="303" y="21"/>
                </a:lnTo>
                <a:lnTo>
                  <a:pt x="303" y="22"/>
                </a:lnTo>
                <a:lnTo>
                  <a:pt x="303" y="22"/>
                </a:lnTo>
                <a:lnTo>
                  <a:pt x="303" y="23"/>
                </a:lnTo>
                <a:lnTo>
                  <a:pt x="304" y="23"/>
                </a:lnTo>
                <a:lnTo>
                  <a:pt x="304" y="24"/>
                </a:lnTo>
                <a:lnTo>
                  <a:pt x="305" y="24"/>
                </a:lnTo>
                <a:lnTo>
                  <a:pt x="306" y="25"/>
                </a:lnTo>
                <a:lnTo>
                  <a:pt x="306" y="25"/>
                </a:lnTo>
                <a:lnTo>
                  <a:pt x="306" y="25"/>
                </a:lnTo>
                <a:lnTo>
                  <a:pt x="306" y="26"/>
                </a:lnTo>
                <a:lnTo>
                  <a:pt x="306" y="27"/>
                </a:lnTo>
                <a:lnTo>
                  <a:pt x="306" y="27"/>
                </a:lnTo>
                <a:lnTo>
                  <a:pt x="306" y="27"/>
                </a:lnTo>
                <a:lnTo>
                  <a:pt x="306" y="28"/>
                </a:lnTo>
                <a:lnTo>
                  <a:pt x="305" y="28"/>
                </a:lnTo>
                <a:lnTo>
                  <a:pt x="305" y="29"/>
                </a:lnTo>
                <a:lnTo>
                  <a:pt x="305" y="29"/>
                </a:lnTo>
                <a:lnTo>
                  <a:pt x="305" y="30"/>
                </a:lnTo>
                <a:lnTo>
                  <a:pt x="305" y="30"/>
                </a:lnTo>
                <a:lnTo>
                  <a:pt x="306" y="31"/>
                </a:lnTo>
                <a:lnTo>
                  <a:pt x="306" y="32"/>
                </a:lnTo>
                <a:lnTo>
                  <a:pt x="307" y="32"/>
                </a:lnTo>
                <a:lnTo>
                  <a:pt x="307" y="33"/>
                </a:lnTo>
                <a:lnTo>
                  <a:pt x="307" y="33"/>
                </a:lnTo>
                <a:lnTo>
                  <a:pt x="307" y="34"/>
                </a:lnTo>
                <a:lnTo>
                  <a:pt x="308" y="34"/>
                </a:lnTo>
                <a:lnTo>
                  <a:pt x="308" y="35"/>
                </a:lnTo>
                <a:lnTo>
                  <a:pt x="308" y="36"/>
                </a:lnTo>
                <a:lnTo>
                  <a:pt x="309" y="36"/>
                </a:lnTo>
                <a:lnTo>
                  <a:pt x="309" y="36"/>
                </a:lnTo>
                <a:lnTo>
                  <a:pt x="309" y="37"/>
                </a:lnTo>
                <a:lnTo>
                  <a:pt x="309" y="38"/>
                </a:lnTo>
                <a:lnTo>
                  <a:pt x="308" y="39"/>
                </a:lnTo>
                <a:lnTo>
                  <a:pt x="308" y="40"/>
                </a:lnTo>
                <a:lnTo>
                  <a:pt x="308" y="41"/>
                </a:lnTo>
                <a:lnTo>
                  <a:pt x="308" y="41"/>
                </a:lnTo>
                <a:lnTo>
                  <a:pt x="308" y="42"/>
                </a:lnTo>
                <a:lnTo>
                  <a:pt x="308" y="43"/>
                </a:lnTo>
                <a:lnTo>
                  <a:pt x="309" y="44"/>
                </a:lnTo>
                <a:lnTo>
                  <a:pt x="309" y="44"/>
                </a:lnTo>
                <a:lnTo>
                  <a:pt x="309" y="44"/>
                </a:lnTo>
                <a:lnTo>
                  <a:pt x="310" y="45"/>
                </a:lnTo>
                <a:lnTo>
                  <a:pt x="310" y="46"/>
                </a:lnTo>
                <a:lnTo>
                  <a:pt x="310" y="46"/>
                </a:lnTo>
                <a:lnTo>
                  <a:pt x="311" y="47"/>
                </a:lnTo>
                <a:lnTo>
                  <a:pt x="311" y="47"/>
                </a:lnTo>
                <a:lnTo>
                  <a:pt x="311" y="47"/>
                </a:lnTo>
                <a:lnTo>
                  <a:pt x="312" y="48"/>
                </a:lnTo>
                <a:lnTo>
                  <a:pt x="312" y="48"/>
                </a:lnTo>
                <a:lnTo>
                  <a:pt x="312" y="49"/>
                </a:lnTo>
                <a:lnTo>
                  <a:pt x="312" y="50"/>
                </a:lnTo>
                <a:lnTo>
                  <a:pt x="312" y="50"/>
                </a:lnTo>
                <a:lnTo>
                  <a:pt x="312" y="51"/>
                </a:lnTo>
                <a:lnTo>
                  <a:pt x="312" y="51"/>
                </a:lnTo>
                <a:lnTo>
                  <a:pt x="311" y="52"/>
                </a:lnTo>
                <a:lnTo>
                  <a:pt x="311" y="52"/>
                </a:lnTo>
                <a:lnTo>
                  <a:pt x="310" y="53"/>
                </a:lnTo>
                <a:lnTo>
                  <a:pt x="310" y="53"/>
                </a:lnTo>
                <a:lnTo>
                  <a:pt x="310" y="54"/>
                </a:lnTo>
                <a:lnTo>
                  <a:pt x="310" y="54"/>
                </a:lnTo>
                <a:lnTo>
                  <a:pt x="310" y="55"/>
                </a:lnTo>
                <a:lnTo>
                  <a:pt x="310" y="56"/>
                </a:lnTo>
                <a:lnTo>
                  <a:pt x="309" y="56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8"/>
                </a:lnTo>
                <a:lnTo>
                  <a:pt x="309" y="58"/>
                </a:lnTo>
                <a:lnTo>
                  <a:pt x="309" y="59"/>
                </a:lnTo>
                <a:lnTo>
                  <a:pt x="308" y="60"/>
                </a:lnTo>
                <a:lnTo>
                  <a:pt x="308" y="60"/>
                </a:lnTo>
                <a:lnTo>
                  <a:pt x="308" y="61"/>
                </a:lnTo>
                <a:lnTo>
                  <a:pt x="308" y="61"/>
                </a:lnTo>
                <a:lnTo>
                  <a:pt x="308" y="62"/>
                </a:lnTo>
                <a:lnTo>
                  <a:pt x="309" y="63"/>
                </a:lnTo>
                <a:lnTo>
                  <a:pt x="309" y="63"/>
                </a:lnTo>
                <a:lnTo>
                  <a:pt x="308" y="64"/>
                </a:lnTo>
                <a:lnTo>
                  <a:pt x="308" y="65"/>
                </a:lnTo>
                <a:lnTo>
                  <a:pt x="308" y="65"/>
                </a:lnTo>
                <a:lnTo>
                  <a:pt x="307" y="66"/>
                </a:lnTo>
                <a:lnTo>
                  <a:pt x="307" y="66"/>
                </a:lnTo>
                <a:lnTo>
                  <a:pt x="307" y="67"/>
                </a:lnTo>
                <a:lnTo>
                  <a:pt x="307" y="67"/>
                </a:lnTo>
                <a:lnTo>
                  <a:pt x="307" y="68"/>
                </a:lnTo>
                <a:lnTo>
                  <a:pt x="307" y="68"/>
                </a:lnTo>
                <a:lnTo>
                  <a:pt x="307" y="69"/>
                </a:lnTo>
                <a:lnTo>
                  <a:pt x="307" y="70"/>
                </a:lnTo>
                <a:lnTo>
                  <a:pt x="307" y="70"/>
                </a:lnTo>
                <a:lnTo>
                  <a:pt x="307" y="71"/>
                </a:lnTo>
                <a:lnTo>
                  <a:pt x="308" y="72"/>
                </a:lnTo>
                <a:lnTo>
                  <a:pt x="307" y="73"/>
                </a:lnTo>
                <a:lnTo>
                  <a:pt x="307" y="73"/>
                </a:lnTo>
                <a:lnTo>
                  <a:pt x="307" y="73"/>
                </a:lnTo>
                <a:lnTo>
                  <a:pt x="307" y="74"/>
                </a:lnTo>
                <a:lnTo>
                  <a:pt x="307" y="75"/>
                </a:lnTo>
                <a:lnTo>
                  <a:pt x="307" y="75"/>
                </a:lnTo>
                <a:lnTo>
                  <a:pt x="307" y="76"/>
                </a:lnTo>
                <a:lnTo>
                  <a:pt x="307" y="77"/>
                </a:lnTo>
                <a:lnTo>
                  <a:pt x="307" y="77"/>
                </a:lnTo>
                <a:lnTo>
                  <a:pt x="308" y="77"/>
                </a:lnTo>
                <a:lnTo>
                  <a:pt x="308" y="78"/>
                </a:lnTo>
                <a:lnTo>
                  <a:pt x="308" y="79"/>
                </a:lnTo>
                <a:lnTo>
                  <a:pt x="308" y="79"/>
                </a:lnTo>
                <a:lnTo>
                  <a:pt x="308" y="79"/>
                </a:lnTo>
                <a:lnTo>
                  <a:pt x="308" y="80"/>
                </a:lnTo>
                <a:lnTo>
                  <a:pt x="308" y="80"/>
                </a:lnTo>
                <a:lnTo>
                  <a:pt x="307" y="81"/>
                </a:lnTo>
                <a:lnTo>
                  <a:pt x="307" y="81"/>
                </a:lnTo>
                <a:lnTo>
                  <a:pt x="306" y="82"/>
                </a:lnTo>
                <a:lnTo>
                  <a:pt x="305" y="82"/>
                </a:lnTo>
                <a:lnTo>
                  <a:pt x="305" y="82"/>
                </a:lnTo>
                <a:lnTo>
                  <a:pt x="304" y="82"/>
                </a:lnTo>
                <a:lnTo>
                  <a:pt x="304" y="82"/>
                </a:lnTo>
                <a:lnTo>
                  <a:pt x="303" y="82"/>
                </a:lnTo>
                <a:lnTo>
                  <a:pt x="303" y="82"/>
                </a:lnTo>
                <a:lnTo>
                  <a:pt x="303" y="82"/>
                </a:lnTo>
                <a:lnTo>
                  <a:pt x="303" y="83"/>
                </a:lnTo>
                <a:lnTo>
                  <a:pt x="303" y="83"/>
                </a:lnTo>
                <a:lnTo>
                  <a:pt x="302" y="84"/>
                </a:lnTo>
                <a:lnTo>
                  <a:pt x="302" y="84"/>
                </a:lnTo>
                <a:lnTo>
                  <a:pt x="301" y="84"/>
                </a:lnTo>
                <a:lnTo>
                  <a:pt x="301" y="85"/>
                </a:lnTo>
                <a:lnTo>
                  <a:pt x="301" y="85"/>
                </a:lnTo>
                <a:lnTo>
                  <a:pt x="300" y="85"/>
                </a:lnTo>
                <a:lnTo>
                  <a:pt x="300" y="85"/>
                </a:lnTo>
                <a:lnTo>
                  <a:pt x="300" y="86"/>
                </a:lnTo>
                <a:lnTo>
                  <a:pt x="299" y="86"/>
                </a:lnTo>
                <a:lnTo>
                  <a:pt x="299" y="87"/>
                </a:lnTo>
                <a:lnTo>
                  <a:pt x="299" y="87"/>
                </a:lnTo>
                <a:lnTo>
                  <a:pt x="298" y="87"/>
                </a:lnTo>
                <a:lnTo>
                  <a:pt x="297" y="87"/>
                </a:lnTo>
                <a:lnTo>
                  <a:pt x="296" y="87"/>
                </a:lnTo>
                <a:lnTo>
                  <a:pt x="295" y="87"/>
                </a:lnTo>
                <a:lnTo>
                  <a:pt x="295" y="87"/>
                </a:lnTo>
                <a:lnTo>
                  <a:pt x="294" y="87"/>
                </a:lnTo>
                <a:lnTo>
                  <a:pt x="294" y="87"/>
                </a:lnTo>
                <a:lnTo>
                  <a:pt x="293" y="87"/>
                </a:lnTo>
                <a:lnTo>
                  <a:pt x="293" y="87"/>
                </a:lnTo>
                <a:lnTo>
                  <a:pt x="293" y="88"/>
                </a:lnTo>
                <a:lnTo>
                  <a:pt x="293" y="89"/>
                </a:lnTo>
                <a:lnTo>
                  <a:pt x="294" y="89"/>
                </a:lnTo>
                <a:lnTo>
                  <a:pt x="294" y="90"/>
                </a:lnTo>
                <a:lnTo>
                  <a:pt x="295" y="90"/>
                </a:lnTo>
                <a:lnTo>
                  <a:pt x="294" y="92"/>
                </a:lnTo>
                <a:lnTo>
                  <a:pt x="294" y="92"/>
                </a:lnTo>
                <a:lnTo>
                  <a:pt x="294" y="93"/>
                </a:lnTo>
                <a:lnTo>
                  <a:pt x="294" y="93"/>
                </a:lnTo>
                <a:lnTo>
                  <a:pt x="294" y="94"/>
                </a:lnTo>
                <a:lnTo>
                  <a:pt x="293" y="94"/>
                </a:lnTo>
                <a:lnTo>
                  <a:pt x="293" y="95"/>
                </a:lnTo>
                <a:lnTo>
                  <a:pt x="293" y="96"/>
                </a:lnTo>
                <a:lnTo>
                  <a:pt x="292" y="96"/>
                </a:lnTo>
                <a:lnTo>
                  <a:pt x="292" y="97"/>
                </a:lnTo>
                <a:lnTo>
                  <a:pt x="292" y="97"/>
                </a:lnTo>
                <a:lnTo>
                  <a:pt x="291" y="98"/>
                </a:lnTo>
                <a:lnTo>
                  <a:pt x="291" y="98"/>
                </a:lnTo>
                <a:lnTo>
                  <a:pt x="291" y="98"/>
                </a:lnTo>
                <a:lnTo>
                  <a:pt x="290" y="98"/>
                </a:lnTo>
                <a:lnTo>
                  <a:pt x="290" y="99"/>
                </a:lnTo>
                <a:lnTo>
                  <a:pt x="289" y="99"/>
                </a:lnTo>
                <a:lnTo>
                  <a:pt x="289" y="99"/>
                </a:lnTo>
                <a:lnTo>
                  <a:pt x="289" y="100"/>
                </a:lnTo>
                <a:lnTo>
                  <a:pt x="289" y="100"/>
                </a:lnTo>
                <a:lnTo>
                  <a:pt x="289" y="100"/>
                </a:lnTo>
                <a:lnTo>
                  <a:pt x="288" y="101"/>
                </a:lnTo>
                <a:lnTo>
                  <a:pt x="288" y="101"/>
                </a:lnTo>
                <a:lnTo>
                  <a:pt x="288" y="102"/>
                </a:lnTo>
                <a:lnTo>
                  <a:pt x="289" y="102"/>
                </a:lnTo>
                <a:lnTo>
                  <a:pt x="289" y="103"/>
                </a:lnTo>
                <a:lnTo>
                  <a:pt x="289" y="103"/>
                </a:lnTo>
                <a:lnTo>
                  <a:pt x="289" y="103"/>
                </a:lnTo>
                <a:lnTo>
                  <a:pt x="290" y="104"/>
                </a:lnTo>
                <a:lnTo>
                  <a:pt x="290" y="104"/>
                </a:lnTo>
                <a:lnTo>
                  <a:pt x="290" y="105"/>
                </a:lnTo>
                <a:lnTo>
                  <a:pt x="291" y="105"/>
                </a:lnTo>
                <a:lnTo>
                  <a:pt x="291" y="106"/>
                </a:lnTo>
                <a:lnTo>
                  <a:pt x="291" y="106"/>
                </a:lnTo>
                <a:lnTo>
                  <a:pt x="292" y="107"/>
                </a:lnTo>
                <a:lnTo>
                  <a:pt x="292" y="108"/>
                </a:lnTo>
                <a:lnTo>
                  <a:pt x="292" y="108"/>
                </a:lnTo>
                <a:lnTo>
                  <a:pt x="292" y="109"/>
                </a:lnTo>
                <a:lnTo>
                  <a:pt x="293" y="110"/>
                </a:lnTo>
                <a:lnTo>
                  <a:pt x="293" y="110"/>
                </a:lnTo>
                <a:lnTo>
                  <a:pt x="293" y="111"/>
                </a:lnTo>
                <a:lnTo>
                  <a:pt x="294" y="111"/>
                </a:lnTo>
                <a:lnTo>
                  <a:pt x="294" y="111"/>
                </a:lnTo>
                <a:lnTo>
                  <a:pt x="294" y="112"/>
                </a:lnTo>
                <a:lnTo>
                  <a:pt x="294" y="113"/>
                </a:lnTo>
                <a:lnTo>
                  <a:pt x="294" y="113"/>
                </a:lnTo>
                <a:lnTo>
                  <a:pt x="293" y="114"/>
                </a:lnTo>
                <a:lnTo>
                  <a:pt x="293" y="115"/>
                </a:lnTo>
                <a:lnTo>
                  <a:pt x="293" y="115"/>
                </a:lnTo>
                <a:lnTo>
                  <a:pt x="293" y="116"/>
                </a:lnTo>
                <a:lnTo>
                  <a:pt x="293" y="117"/>
                </a:lnTo>
                <a:lnTo>
                  <a:pt x="293" y="117"/>
                </a:lnTo>
                <a:lnTo>
                  <a:pt x="293" y="118"/>
                </a:lnTo>
                <a:lnTo>
                  <a:pt x="293" y="119"/>
                </a:lnTo>
                <a:lnTo>
                  <a:pt x="293" y="119"/>
                </a:lnTo>
                <a:lnTo>
                  <a:pt x="293" y="120"/>
                </a:lnTo>
                <a:lnTo>
                  <a:pt x="293" y="120"/>
                </a:lnTo>
                <a:lnTo>
                  <a:pt x="293" y="121"/>
                </a:lnTo>
                <a:lnTo>
                  <a:pt x="294" y="121"/>
                </a:lnTo>
                <a:lnTo>
                  <a:pt x="294" y="122"/>
                </a:lnTo>
                <a:lnTo>
                  <a:pt x="294" y="122"/>
                </a:lnTo>
                <a:lnTo>
                  <a:pt x="294" y="122"/>
                </a:lnTo>
                <a:lnTo>
                  <a:pt x="294" y="122"/>
                </a:lnTo>
                <a:lnTo>
                  <a:pt x="293" y="123"/>
                </a:lnTo>
                <a:lnTo>
                  <a:pt x="293" y="123"/>
                </a:lnTo>
                <a:lnTo>
                  <a:pt x="293" y="124"/>
                </a:lnTo>
                <a:lnTo>
                  <a:pt x="292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0" y="125"/>
                </a:lnTo>
                <a:lnTo>
                  <a:pt x="289" y="125"/>
                </a:lnTo>
                <a:lnTo>
                  <a:pt x="289" y="126"/>
                </a:lnTo>
                <a:lnTo>
                  <a:pt x="289" y="126"/>
                </a:lnTo>
                <a:lnTo>
                  <a:pt x="288" y="127"/>
                </a:lnTo>
                <a:lnTo>
                  <a:pt x="288" y="127"/>
                </a:lnTo>
                <a:lnTo>
                  <a:pt x="288" y="128"/>
                </a:lnTo>
                <a:lnTo>
                  <a:pt x="288" y="128"/>
                </a:lnTo>
                <a:lnTo>
                  <a:pt x="289" y="129"/>
                </a:lnTo>
                <a:lnTo>
                  <a:pt x="289" y="129"/>
                </a:lnTo>
                <a:lnTo>
                  <a:pt x="289" y="130"/>
                </a:lnTo>
                <a:lnTo>
                  <a:pt x="289" y="131"/>
                </a:lnTo>
                <a:lnTo>
                  <a:pt x="289" y="131"/>
                </a:lnTo>
                <a:lnTo>
                  <a:pt x="289" y="132"/>
                </a:lnTo>
                <a:lnTo>
                  <a:pt x="289" y="132"/>
                </a:lnTo>
                <a:lnTo>
                  <a:pt x="289" y="133"/>
                </a:lnTo>
                <a:lnTo>
                  <a:pt x="289" y="133"/>
                </a:lnTo>
                <a:lnTo>
                  <a:pt x="289" y="134"/>
                </a:lnTo>
                <a:lnTo>
                  <a:pt x="289" y="134"/>
                </a:lnTo>
                <a:lnTo>
                  <a:pt x="289" y="135"/>
                </a:lnTo>
                <a:lnTo>
                  <a:pt x="289" y="135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7"/>
                </a:lnTo>
                <a:lnTo>
                  <a:pt x="290" y="137"/>
                </a:lnTo>
                <a:lnTo>
                  <a:pt x="290" y="138"/>
                </a:lnTo>
                <a:lnTo>
                  <a:pt x="290" y="139"/>
                </a:lnTo>
                <a:lnTo>
                  <a:pt x="290" y="139"/>
                </a:lnTo>
                <a:lnTo>
                  <a:pt x="290" y="140"/>
                </a:lnTo>
                <a:lnTo>
                  <a:pt x="289" y="140"/>
                </a:lnTo>
                <a:lnTo>
                  <a:pt x="289" y="141"/>
                </a:lnTo>
                <a:lnTo>
                  <a:pt x="289" y="141"/>
                </a:lnTo>
                <a:lnTo>
                  <a:pt x="289" y="142"/>
                </a:lnTo>
                <a:lnTo>
                  <a:pt x="289" y="142"/>
                </a:lnTo>
                <a:lnTo>
                  <a:pt x="290" y="143"/>
                </a:lnTo>
                <a:lnTo>
                  <a:pt x="290" y="143"/>
                </a:lnTo>
                <a:lnTo>
                  <a:pt x="290" y="143"/>
                </a:lnTo>
                <a:lnTo>
                  <a:pt x="291" y="144"/>
                </a:lnTo>
                <a:lnTo>
                  <a:pt x="291" y="144"/>
                </a:lnTo>
                <a:lnTo>
                  <a:pt x="291" y="145"/>
                </a:lnTo>
                <a:lnTo>
                  <a:pt x="291" y="146"/>
                </a:lnTo>
                <a:lnTo>
                  <a:pt x="291" y="147"/>
                </a:lnTo>
                <a:lnTo>
                  <a:pt x="291" y="148"/>
                </a:lnTo>
                <a:lnTo>
                  <a:pt x="291" y="148"/>
                </a:lnTo>
                <a:lnTo>
                  <a:pt x="291" y="149"/>
                </a:lnTo>
                <a:lnTo>
                  <a:pt x="291" y="150"/>
                </a:lnTo>
                <a:lnTo>
                  <a:pt x="290" y="151"/>
                </a:lnTo>
                <a:lnTo>
                  <a:pt x="290" y="151"/>
                </a:lnTo>
                <a:lnTo>
                  <a:pt x="289" y="152"/>
                </a:lnTo>
                <a:lnTo>
                  <a:pt x="289" y="152"/>
                </a:lnTo>
                <a:lnTo>
                  <a:pt x="288" y="152"/>
                </a:lnTo>
                <a:lnTo>
                  <a:pt x="287" y="153"/>
                </a:lnTo>
                <a:lnTo>
                  <a:pt x="287" y="153"/>
                </a:lnTo>
                <a:lnTo>
                  <a:pt x="287" y="154"/>
                </a:lnTo>
                <a:lnTo>
                  <a:pt x="285" y="154"/>
                </a:lnTo>
                <a:lnTo>
                  <a:pt x="284" y="153"/>
                </a:lnTo>
                <a:lnTo>
                  <a:pt x="283" y="153"/>
                </a:lnTo>
                <a:lnTo>
                  <a:pt x="283" y="153"/>
                </a:lnTo>
                <a:lnTo>
                  <a:pt x="282" y="152"/>
                </a:lnTo>
                <a:lnTo>
                  <a:pt x="281" y="153"/>
                </a:lnTo>
                <a:lnTo>
                  <a:pt x="280" y="153"/>
                </a:lnTo>
                <a:lnTo>
                  <a:pt x="280" y="153"/>
                </a:lnTo>
                <a:lnTo>
                  <a:pt x="279" y="153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5"/>
                </a:lnTo>
                <a:lnTo>
                  <a:pt x="278" y="155"/>
                </a:lnTo>
                <a:lnTo>
                  <a:pt x="278" y="156"/>
                </a:lnTo>
                <a:lnTo>
                  <a:pt x="277" y="156"/>
                </a:lnTo>
                <a:lnTo>
                  <a:pt x="277" y="156"/>
                </a:lnTo>
                <a:lnTo>
                  <a:pt x="277" y="157"/>
                </a:lnTo>
                <a:lnTo>
                  <a:pt x="277" y="157"/>
                </a:lnTo>
                <a:lnTo>
                  <a:pt x="277" y="158"/>
                </a:lnTo>
                <a:lnTo>
                  <a:pt x="277" y="159"/>
                </a:lnTo>
                <a:lnTo>
                  <a:pt x="277" y="159"/>
                </a:lnTo>
                <a:lnTo>
                  <a:pt x="277" y="160"/>
                </a:lnTo>
                <a:lnTo>
                  <a:pt x="277" y="160"/>
                </a:lnTo>
                <a:lnTo>
                  <a:pt x="277" y="161"/>
                </a:lnTo>
                <a:lnTo>
                  <a:pt x="277" y="161"/>
                </a:lnTo>
                <a:lnTo>
                  <a:pt x="277" y="162"/>
                </a:lnTo>
                <a:lnTo>
                  <a:pt x="277" y="162"/>
                </a:lnTo>
                <a:lnTo>
                  <a:pt x="277" y="163"/>
                </a:lnTo>
                <a:lnTo>
                  <a:pt x="278" y="163"/>
                </a:lnTo>
                <a:lnTo>
                  <a:pt x="278" y="164"/>
                </a:lnTo>
                <a:lnTo>
                  <a:pt x="278" y="164"/>
                </a:lnTo>
                <a:lnTo>
                  <a:pt x="278" y="165"/>
                </a:lnTo>
                <a:lnTo>
                  <a:pt x="278" y="165"/>
                </a:lnTo>
                <a:lnTo>
                  <a:pt x="278" y="166"/>
                </a:lnTo>
                <a:lnTo>
                  <a:pt x="278" y="166"/>
                </a:lnTo>
                <a:lnTo>
                  <a:pt x="277" y="167"/>
                </a:lnTo>
                <a:lnTo>
                  <a:pt x="277" y="167"/>
                </a:lnTo>
                <a:lnTo>
                  <a:pt x="277" y="168"/>
                </a:lnTo>
                <a:lnTo>
                  <a:pt x="276" y="168"/>
                </a:lnTo>
                <a:lnTo>
                  <a:pt x="275" y="168"/>
                </a:lnTo>
                <a:lnTo>
                  <a:pt x="275" y="168"/>
                </a:lnTo>
                <a:lnTo>
                  <a:pt x="274" y="168"/>
                </a:lnTo>
                <a:lnTo>
                  <a:pt x="274" y="168"/>
                </a:lnTo>
                <a:lnTo>
                  <a:pt x="273" y="168"/>
                </a:lnTo>
                <a:lnTo>
                  <a:pt x="273" y="169"/>
                </a:lnTo>
                <a:lnTo>
                  <a:pt x="273" y="169"/>
                </a:lnTo>
                <a:lnTo>
                  <a:pt x="273" y="169"/>
                </a:lnTo>
                <a:lnTo>
                  <a:pt x="272" y="169"/>
                </a:lnTo>
                <a:lnTo>
                  <a:pt x="271" y="169"/>
                </a:lnTo>
                <a:lnTo>
                  <a:pt x="271" y="169"/>
                </a:lnTo>
                <a:lnTo>
                  <a:pt x="270" y="170"/>
                </a:lnTo>
                <a:lnTo>
                  <a:pt x="270" y="170"/>
                </a:lnTo>
                <a:lnTo>
                  <a:pt x="270" y="171"/>
                </a:lnTo>
                <a:lnTo>
                  <a:pt x="270" y="171"/>
                </a:lnTo>
                <a:lnTo>
                  <a:pt x="270" y="171"/>
                </a:lnTo>
                <a:lnTo>
                  <a:pt x="269" y="172"/>
                </a:lnTo>
                <a:lnTo>
                  <a:pt x="269" y="172"/>
                </a:lnTo>
                <a:lnTo>
                  <a:pt x="268" y="172"/>
                </a:lnTo>
                <a:lnTo>
                  <a:pt x="268" y="173"/>
                </a:lnTo>
                <a:lnTo>
                  <a:pt x="267" y="173"/>
                </a:lnTo>
                <a:lnTo>
                  <a:pt x="267" y="174"/>
                </a:lnTo>
                <a:lnTo>
                  <a:pt x="267" y="176"/>
                </a:lnTo>
                <a:lnTo>
                  <a:pt x="266" y="180"/>
                </a:lnTo>
                <a:lnTo>
                  <a:pt x="265" y="182"/>
                </a:lnTo>
                <a:lnTo>
                  <a:pt x="263" y="185"/>
                </a:lnTo>
                <a:lnTo>
                  <a:pt x="259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5"/>
                </a:lnTo>
                <a:lnTo>
                  <a:pt x="259" y="185"/>
                </a:lnTo>
                <a:lnTo>
                  <a:pt x="258" y="184"/>
                </a:lnTo>
                <a:lnTo>
                  <a:pt x="258" y="184"/>
                </a:lnTo>
                <a:lnTo>
                  <a:pt x="258" y="184"/>
                </a:lnTo>
                <a:lnTo>
                  <a:pt x="258" y="184"/>
                </a:lnTo>
                <a:lnTo>
                  <a:pt x="257" y="184"/>
                </a:lnTo>
                <a:lnTo>
                  <a:pt x="257" y="184"/>
                </a:lnTo>
                <a:lnTo>
                  <a:pt x="256" y="183"/>
                </a:lnTo>
                <a:lnTo>
                  <a:pt x="256" y="183"/>
                </a:lnTo>
                <a:lnTo>
                  <a:pt x="256" y="182"/>
                </a:lnTo>
                <a:lnTo>
                  <a:pt x="255" y="182"/>
                </a:lnTo>
                <a:lnTo>
                  <a:pt x="255" y="182"/>
                </a:lnTo>
                <a:lnTo>
                  <a:pt x="255" y="182"/>
                </a:lnTo>
                <a:lnTo>
                  <a:pt x="255" y="182"/>
                </a:lnTo>
                <a:lnTo>
                  <a:pt x="255" y="182"/>
                </a:lnTo>
                <a:lnTo>
                  <a:pt x="254" y="182"/>
                </a:lnTo>
                <a:lnTo>
                  <a:pt x="254" y="183"/>
                </a:lnTo>
                <a:lnTo>
                  <a:pt x="254" y="183"/>
                </a:lnTo>
                <a:lnTo>
                  <a:pt x="253" y="183"/>
                </a:lnTo>
                <a:lnTo>
                  <a:pt x="253" y="183"/>
                </a:lnTo>
                <a:lnTo>
                  <a:pt x="253" y="183"/>
                </a:lnTo>
                <a:lnTo>
                  <a:pt x="253" y="184"/>
                </a:lnTo>
                <a:lnTo>
                  <a:pt x="253" y="185"/>
                </a:lnTo>
                <a:lnTo>
                  <a:pt x="253" y="185"/>
                </a:lnTo>
                <a:lnTo>
                  <a:pt x="252" y="185"/>
                </a:lnTo>
                <a:lnTo>
                  <a:pt x="252" y="185"/>
                </a:lnTo>
                <a:lnTo>
                  <a:pt x="252" y="186"/>
                </a:lnTo>
                <a:lnTo>
                  <a:pt x="251" y="186"/>
                </a:lnTo>
                <a:lnTo>
                  <a:pt x="250" y="186"/>
                </a:lnTo>
                <a:lnTo>
                  <a:pt x="250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8" y="186"/>
                </a:lnTo>
                <a:lnTo>
                  <a:pt x="247" y="186"/>
                </a:lnTo>
                <a:lnTo>
                  <a:pt x="247" y="186"/>
                </a:lnTo>
                <a:lnTo>
                  <a:pt x="246" y="186"/>
                </a:lnTo>
                <a:lnTo>
                  <a:pt x="246" y="186"/>
                </a:lnTo>
                <a:lnTo>
                  <a:pt x="245" y="186"/>
                </a:lnTo>
                <a:lnTo>
                  <a:pt x="245" y="186"/>
                </a:lnTo>
                <a:lnTo>
                  <a:pt x="244" y="186"/>
                </a:lnTo>
                <a:lnTo>
                  <a:pt x="244" y="185"/>
                </a:lnTo>
                <a:lnTo>
                  <a:pt x="244" y="185"/>
                </a:lnTo>
                <a:lnTo>
                  <a:pt x="243" y="185"/>
                </a:lnTo>
                <a:lnTo>
                  <a:pt x="243" y="185"/>
                </a:lnTo>
                <a:lnTo>
                  <a:pt x="242" y="185"/>
                </a:lnTo>
                <a:lnTo>
                  <a:pt x="242" y="185"/>
                </a:lnTo>
                <a:lnTo>
                  <a:pt x="241" y="185"/>
                </a:lnTo>
                <a:lnTo>
                  <a:pt x="241" y="186"/>
                </a:lnTo>
                <a:lnTo>
                  <a:pt x="241" y="186"/>
                </a:lnTo>
                <a:lnTo>
                  <a:pt x="241" y="187"/>
                </a:lnTo>
                <a:lnTo>
                  <a:pt x="241" y="187"/>
                </a:lnTo>
                <a:lnTo>
                  <a:pt x="240" y="188"/>
                </a:lnTo>
                <a:lnTo>
                  <a:pt x="239" y="189"/>
                </a:lnTo>
                <a:lnTo>
                  <a:pt x="238" y="190"/>
                </a:lnTo>
                <a:lnTo>
                  <a:pt x="237" y="191"/>
                </a:lnTo>
                <a:lnTo>
                  <a:pt x="237" y="192"/>
                </a:lnTo>
                <a:lnTo>
                  <a:pt x="236" y="192"/>
                </a:lnTo>
                <a:lnTo>
                  <a:pt x="236" y="193"/>
                </a:lnTo>
                <a:lnTo>
                  <a:pt x="235" y="194"/>
                </a:lnTo>
                <a:lnTo>
                  <a:pt x="234" y="194"/>
                </a:lnTo>
                <a:lnTo>
                  <a:pt x="234" y="195"/>
                </a:lnTo>
                <a:lnTo>
                  <a:pt x="233" y="196"/>
                </a:lnTo>
                <a:lnTo>
                  <a:pt x="233" y="196"/>
                </a:lnTo>
                <a:lnTo>
                  <a:pt x="232" y="197"/>
                </a:lnTo>
                <a:lnTo>
                  <a:pt x="231" y="197"/>
                </a:lnTo>
                <a:lnTo>
                  <a:pt x="230" y="197"/>
                </a:lnTo>
                <a:lnTo>
                  <a:pt x="230" y="196"/>
                </a:lnTo>
                <a:lnTo>
                  <a:pt x="229" y="196"/>
                </a:lnTo>
                <a:lnTo>
                  <a:pt x="229" y="196"/>
                </a:lnTo>
                <a:lnTo>
                  <a:pt x="228" y="196"/>
                </a:lnTo>
                <a:lnTo>
                  <a:pt x="228" y="197"/>
                </a:lnTo>
                <a:lnTo>
                  <a:pt x="228" y="197"/>
                </a:lnTo>
                <a:lnTo>
                  <a:pt x="228" y="197"/>
                </a:lnTo>
                <a:lnTo>
                  <a:pt x="227" y="198"/>
                </a:lnTo>
                <a:lnTo>
                  <a:pt x="227" y="198"/>
                </a:lnTo>
                <a:lnTo>
                  <a:pt x="226" y="198"/>
                </a:lnTo>
                <a:lnTo>
                  <a:pt x="225" y="198"/>
                </a:lnTo>
                <a:lnTo>
                  <a:pt x="225" y="199"/>
                </a:lnTo>
                <a:lnTo>
                  <a:pt x="224" y="200"/>
                </a:lnTo>
                <a:lnTo>
                  <a:pt x="224" y="200"/>
                </a:lnTo>
                <a:lnTo>
                  <a:pt x="223" y="201"/>
                </a:lnTo>
                <a:lnTo>
                  <a:pt x="223" y="201"/>
                </a:lnTo>
                <a:lnTo>
                  <a:pt x="222" y="202"/>
                </a:lnTo>
                <a:lnTo>
                  <a:pt x="222" y="202"/>
                </a:lnTo>
                <a:lnTo>
                  <a:pt x="221" y="202"/>
                </a:lnTo>
                <a:lnTo>
                  <a:pt x="221" y="203"/>
                </a:lnTo>
                <a:lnTo>
                  <a:pt x="221" y="203"/>
                </a:lnTo>
                <a:lnTo>
                  <a:pt x="221" y="204"/>
                </a:lnTo>
                <a:lnTo>
                  <a:pt x="220" y="204"/>
                </a:lnTo>
                <a:lnTo>
                  <a:pt x="220" y="204"/>
                </a:lnTo>
                <a:lnTo>
                  <a:pt x="220" y="205"/>
                </a:lnTo>
                <a:lnTo>
                  <a:pt x="220" y="205"/>
                </a:lnTo>
                <a:lnTo>
                  <a:pt x="220" y="206"/>
                </a:lnTo>
                <a:lnTo>
                  <a:pt x="220" y="206"/>
                </a:lnTo>
                <a:lnTo>
                  <a:pt x="219" y="206"/>
                </a:lnTo>
                <a:lnTo>
                  <a:pt x="219" y="207"/>
                </a:lnTo>
                <a:lnTo>
                  <a:pt x="218" y="207"/>
                </a:lnTo>
                <a:lnTo>
                  <a:pt x="217" y="208"/>
                </a:lnTo>
                <a:lnTo>
                  <a:pt x="216" y="209"/>
                </a:lnTo>
                <a:lnTo>
                  <a:pt x="216" y="209"/>
                </a:lnTo>
                <a:lnTo>
                  <a:pt x="216" y="209"/>
                </a:lnTo>
                <a:lnTo>
                  <a:pt x="215" y="209"/>
                </a:lnTo>
                <a:lnTo>
                  <a:pt x="214" y="209"/>
                </a:lnTo>
                <a:lnTo>
                  <a:pt x="213" y="209"/>
                </a:lnTo>
                <a:lnTo>
                  <a:pt x="212" y="209"/>
                </a:lnTo>
                <a:lnTo>
                  <a:pt x="212" y="209"/>
                </a:lnTo>
                <a:lnTo>
                  <a:pt x="212" y="209"/>
                </a:lnTo>
                <a:lnTo>
                  <a:pt x="212" y="209"/>
                </a:lnTo>
                <a:lnTo>
                  <a:pt x="212" y="211"/>
                </a:lnTo>
                <a:lnTo>
                  <a:pt x="211" y="211"/>
                </a:lnTo>
                <a:lnTo>
                  <a:pt x="211" y="211"/>
                </a:lnTo>
                <a:lnTo>
                  <a:pt x="209" y="211"/>
                </a:lnTo>
                <a:lnTo>
                  <a:pt x="208" y="211"/>
                </a:lnTo>
                <a:lnTo>
                  <a:pt x="208" y="211"/>
                </a:lnTo>
                <a:lnTo>
                  <a:pt x="206" y="211"/>
                </a:lnTo>
                <a:lnTo>
                  <a:pt x="206" y="212"/>
                </a:lnTo>
                <a:lnTo>
                  <a:pt x="204" y="212"/>
                </a:lnTo>
                <a:lnTo>
                  <a:pt x="203" y="211"/>
                </a:lnTo>
                <a:lnTo>
                  <a:pt x="203" y="210"/>
                </a:lnTo>
                <a:lnTo>
                  <a:pt x="203" y="209"/>
                </a:lnTo>
                <a:lnTo>
                  <a:pt x="202" y="208"/>
                </a:lnTo>
                <a:lnTo>
                  <a:pt x="201" y="207"/>
                </a:lnTo>
                <a:lnTo>
                  <a:pt x="200" y="207"/>
                </a:lnTo>
                <a:lnTo>
                  <a:pt x="199" y="206"/>
                </a:lnTo>
                <a:lnTo>
                  <a:pt x="199" y="206"/>
                </a:lnTo>
                <a:lnTo>
                  <a:pt x="198" y="206"/>
                </a:lnTo>
                <a:lnTo>
                  <a:pt x="197" y="206"/>
                </a:lnTo>
                <a:lnTo>
                  <a:pt x="196" y="206"/>
                </a:lnTo>
                <a:lnTo>
                  <a:pt x="195" y="206"/>
                </a:lnTo>
                <a:lnTo>
                  <a:pt x="194" y="206"/>
                </a:lnTo>
                <a:lnTo>
                  <a:pt x="193" y="205"/>
                </a:lnTo>
                <a:lnTo>
                  <a:pt x="191" y="204"/>
                </a:lnTo>
                <a:lnTo>
                  <a:pt x="191" y="203"/>
                </a:lnTo>
                <a:lnTo>
                  <a:pt x="190" y="202"/>
                </a:lnTo>
                <a:lnTo>
                  <a:pt x="189" y="202"/>
                </a:lnTo>
                <a:lnTo>
                  <a:pt x="189" y="201"/>
                </a:lnTo>
                <a:lnTo>
                  <a:pt x="189" y="201"/>
                </a:lnTo>
                <a:lnTo>
                  <a:pt x="188" y="202"/>
                </a:lnTo>
                <a:lnTo>
                  <a:pt x="188" y="202"/>
                </a:lnTo>
                <a:lnTo>
                  <a:pt x="187" y="203"/>
                </a:lnTo>
                <a:lnTo>
                  <a:pt x="186" y="204"/>
                </a:lnTo>
                <a:lnTo>
                  <a:pt x="186" y="204"/>
                </a:lnTo>
                <a:lnTo>
                  <a:pt x="185" y="205"/>
                </a:lnTo>
                <a:lnTo>
                  <a:pt x="184" y="206"/>
                </a:lnTo>
                <a:lnTo>
                  <a:pt x="183" y="206"/>
                </a:lnTo>
                <a:lnTo>
                  <a:pt x="182" y="206"/>
                </a:lnTo>
                <a:lnTo>
                  <a:pt x="182" y="206"/>
                </a:lnTo>
                <a:lnTo>
                  <a:pt x="181" y="207"/>
                </a:lnTo>
                <a:lnTo>
                  <a:pt x="180" y="207"/>
                </a:lnTo>
                <a:lnTo>
                  <a:pt x="179" y="208"/>
                </a:lnTo>
                <a:lnTo>
                  <a:pt x="178" y="209"/>
                </a:lnTo>
                <a:lnTo>
                  <a:pt x="178" y="210"/>
                </a:lnTo>
                <a:lnTo>
                  <a:pt x="177" y="211"/>
                </a:lnTo>
                <a:lnTo>
                  <a:pt x="176" y="211"/>
                </a:lnTo>
                <a:lnTo>
                  <a:pt x="175" y="212"/>
                </a:lnTo>
                <a:lnTo>
                  <a:pt x="174" y="213"/>
                </a:lnTo>
                <a:lnTo>
                  <a:pt x="173" y="213"/>
                </a:lnTo>
                <a:lnTo>
                  <a:pt x="173" y="214"/>
                </a:lnTo>
                <a:lnTo>
                  <a:pt x="172" y="214"/>
                </a:lnTo>
                <a:lnTo>
                  <a:pt x="171" y="214"/>
                </a:lnTo>
                <a:lnTo>
                  <a:pt x="170" y="214"/>
                </a:lnTo>
                <a:lnTo>
                  <a:pt x="169" y="214"/>
                </a:lnTo>
                <a:lnTo>
                  <a:pt x="169" y="215"/>
                </a:lnTo>
                <a:lnTo>
                  <a:pt x="168" y="215"/>
                </a:lnTo>
                <a:lnTo>
                  <a:pt x="167" y="215"/>
                </a:lnTo>
                <a:lnTo>
                  <a:pt x="166" y="215"/>
                </a:lnTo>
                <a:lnTo>
                  <a:pt x="166" y="215"/>
                </a:lnTo>
                <a:lnTo>
                  <a:pt x="165" y="215"/>
                </a:lnTo>
                <a:lnTo>
                  <a:pt x="164" y="215"/>
                </a:lnTo>
                <a:lnTo>
                  <a:pt x="163" y="215"/>
                </a:lnTo>
                <a:lnTo>
                  <a:pt x="162" y="215"/>
                </a:lnTo>
                <a:lnTo>
                  <a:pt x="161" y="215"/>
                </a:lnTo>
                <a:lnTo>
                  <a:pt x="160" y="215"/>
                </a:lnTo>
                <a:lnTo>
                  <a:pt x="160" y="215"/>
                </a:lnTo>
                <a:lnTo>
                  <a:pt x="159" y="215"/>
                </a:lnTo>
                <a:lnTo>
                  <a:pt x="159" y="215"/>
                </a:lnTo>
                <a:lnTo>
                  <a:pt x="158" y="215"/>
                </a:lnTo>
                <a:lnTo>
                  <a:pt x="157" y="215"/>
                </a:lnTo>
                <a:lnTo>
                  <a:pt x="157" y="216"/>
                </a:lnTo>
                <a:lnTo>
                  <a:pt x="156" y="216"/>
                </a:lnTo>
                <a:lnTo>
                  <a:pt x="155" y="217"/>
                </a:lnTo>
                <a:lnTo>
                  <a:pt x="155" y="218"/>
                </a:lnTo>
                <a:lnTo>
                  <a:pt x="154" y="219"/>
                </a:lnTo>
                <a:lnTo>
                  <a:pt x="153" y="219"/>
                </a:lnTo>
                <a:lnTo>
                  <a:pt x="153" y="219"/>
                </a:lnTo>
                <a:lnTo>
                  <a:pt x="152" y="220"/>
                </a:lnTo>
                <a:lnTo>
                  <a:pt x="151" y="221"/>
                </a:lnTo>
                <a:lnTo>
                  <a:pt x="150" y="221"/>
                </a:lnTo>
                <a:lnTo>
                  <a:pt x="149" y="222"/>
                </a:lnTo>
                <a:lnTo>
                  <a:pt x="148" y="222"/>
                </a:lnTo>
                <a:lnTo>
                  <a:pt x="148" y="223"/>
                </a:lnTo>
                <a:lnTo>
                  <a:pt x="148" y="223"/>
                </a:lnTo>
                <a:lnTo>
                  <a:pt x="147" y="223"/>
                </a:lnTo>
                <a:lnTo>
                  <a:pt x="146" y="223"/>
                </a:lnTo>
                <a:lnTo>
                  <a:pt x="146" y="224"/>
                </a:lnTo>
                <a:lnTo>
                  <a:pt x="145" y="225"/>
                </a:lnTo>
                <a:lnTo>
                  <a:pt x="145" y="225"/>
                </a:lnTo>
                <a:lnTo>
                  <a:pt x="145" y="226"/>
                </a:lnTo>
                <a:lnTo>
                  <a:pt x="145" y="226"/>
                </a:lnTo>
                <a:lnTo>
                  <a:pt x="145" y="227"/>
                </a:lnTo>
                <a:lnTo>
                  <a:pt x="145" y="227"/>
                </a:lnTo>
                <a:lnTo>
                  <a:pt x="145" y="227"/>
                </a:lnTo>
                <a:lnTo>
                  <a:pt x="145" y="227"/>
                </a:lnTo>
                <a:lnTo>
                  <a:pt x="146" y="228"/>
                </a:lnTo>
                <a:lnTo>
                  <a:pt x="146" y="229"/>
                </a:lnTo>
                <a:lnTo>
                  <a:pt x="145" y="229"/>
                </a:lnTo>
                <a:lnTo>
                  <a:pt x="145" y="230"/>
                </a:lnTo>
                <a:lnTo>
                  <a:pt x="145" y="230"/>
                </a:lnTo>
                <a:lnTo>
                  <a:pt x="145" y="231"/>
                </a:lnTo>
                <a:lnTo>
                  <a:pt x="145" y="231"/>
                </a:lnTo>
                <a:lnTo>
                  <a:pt x="145" y="232"/>
                </a:lnTo>
                <a:lnTo>
                  <a:pt x="145" y="232"/>
                </a:lnTo>
                <a:lnTo>
                  <a:pt x="145" y="233"/>
                </a:lnTo>
                <a:lnTo>
                  <a:pt x="145" y="234"/>
                </a:lnTo>
                <a:lnTo>
                  <a:pt x="145" y="235"/>
                </a:lnTo>
                <a:lnTo>
                  <a:pt x="145" y="235"/>
                </a:lnTo>
                <a:lnTo>
                  <a:pt x="145" y="236"/>
                </a:lnTo>
                <a:lnTo>
                  <a:pt x="145" y="237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3" y="238"/>
                </a:lnTo>
                <a:lnTo>
                  <a:pt x="141" y="238"/>
                </a:lnTo>
                <a:lnTo>
                  <a:pt x="139" y="237"/>
                </a:lnTo>
                <a:lnTo>
                  <a:pt x="138" y="237"/>
                </a:lnTo>
                <a:lnTo>
                  <a:pt x="137" y="237"/>
                </a:lnTo>
                <a:lnTo>
                  <a:pt x="137" y="237"/>
                </a:lnTo>
                <a:lnTo>
                  <a:pt x="136" y="236"/>
                </a:lnTo>
                <a:lnTo>
                  <a:pt x="134" y="236"/>
                </a:lnTo>
                <a:lnTo>
                  <a:pt x="133" y="237"/>
                </a:lnTo>
                <a:lnTo>
                  <a:pt x="132" y="237"/>
                </a:lnTo>
                <a:lnTo>
                  <a:pt x="130" y="237"/>
                </a:lnTo>
                <a:lnTo>
                  <a:pt x="129" y="238"/>
                </a:lnTo>
                <a:lnTo>
                  <a:pt x="128" y="238"/>
                </a:lnTo>
                <a:lnTo>
                  <a:pt x="127" y="239"/>
                </a:lnTo>
                <a:lnTo>
                  <a:pt x="126" y="239"/>
                </a:lnTo>
                <a:lnTo>
                  <a:pt x="125" y="238"/>
                </a:lnTo>
                <a:lnTo>
                  <a:pt x="124" y="238"/>
                </a:lnTo>
                <a:lnTo>
                  <a:pt x="124" y="238"/>
                </a:lnTo>
                <a:lnTo>
                  <a:pt x="123" y="239"/>
                </a:lnTo>
                <a:lnTo>
                  <a:pt x="123" y="239"/>
                </a:lnTo>
                <a:lnTo>
                  <a:pt x="122" y="239"/>
                </a:lnTo>
                <a:lnTo>
                  <a:pt x="122" y="240"/>
                </a:lnTo>
                <a:lnTo>
                  <a:pt x="123" y="240"/>
                </a:lnTo>
                <a:lnTo>
                  <a:pt x="123" y="240"/>
                </a:lnTo>
                <a:lnTo>
                  <a:pt x="122" y="241"/>
                </a:lnTo>
                <a:lnTo>
                  <a:pt x="121" y="241"/>
                </a:lnTo>
                <a:lnTo>
                  <a:pt x="120" y="242"/>
                </a:lnTo>
                <a:lnTo>
                  <a:pt x="119" y="242"/>
                </a:lnTo>
                <a:lnTo>
                  <a:pt x="119" y="242"/>
                </a:lnTo>
                <a:lnTo>
                  <a:pt x="118" y="243"/>
                </a:lnTo>
                <a:lnTo>
                  <a:pt x="117" y="243"/>
                </a:lnTo>
                <a:lnTo>
                  <a:pt x="116" y="243"/>
                </a:lnTo>
                <a:lnTo>
                  <a:pt x="116" y="244"/>
                </a:lnTo>
                <a:lnTo>
                  <a:pt x="116" y="244"/>
                </a:lnTo>
                <a:lnTo>
                  <a:pt x="115" y="245"/>
                </a:lnTo>
                <a:lnTo>
                  <a:pt x="113" y="245"/>
                </a:lnTo>
                <a:lnTo>
                  <a:pt x="113" y="244"/>
                </a:lnTo>
                <a:lnTo>
                  <a:pt x="112" y="244"/>
                </a:lnTo>
                <a:lnTo>
                  <a:pt x="112" y="244"/>
                </a:lnTo>
                <a:lnTo>
                  <a:pt x="112" y="244"/>
                </a:lnTo>
                <a:lnTo>
                  <a:pt x="112" y="244"/>
                </a:lnTo>
                <a:lnTo>
                  <a:pt x="111" y="243"/>
                </a:lnTo>
                <a:lnTo>
                  <a:pt x="111" y="242"/>
                </a:lnTo>
                <a:lnTo>
                  <a:pt x="111" y="242"/>
                </a:lnTo>
                <a:lnTo>
                  <a:pt x="111" y="241"/>
                </a:lnTo>
                <a:lnTo>
                  <a:pt x="110" y="241"/>
                </a:lnTo>
                <a:lnTo>
                  <a:pt x="110" y="241"/>
                </a:lnTo>
                <a:lnTo>
                  <a:pt x="109" y="241"/>
                </a:lnTo>
                <a:lnTo>
                  <a:pt x="109" y="241"/>
                </a:lnTo>
                <a:lnTo>
                  <a:pt x="108" y="241"/>
                </a:lnTo>
                <a:lnTo>
                  <a:pt x="108" y="241"/>
                </a:lnTo>
                <a:lnTo>
                  <a:pt x="107" y="241"/>
                </a:lnTo>
                <a:lnTo>
                  <a:pt x="106" y="241"/>
                </a:lnTo>
                <a:lnTo>
                  <a:pt x="105" y="241"/>
                </a:lnTo>
                <a:lnTo>
                  <a:pt x="104" y="240"/>
                </a:lnTo>
                <a:lnTo>
                  <a:pt x="104" y="240"/>
                </a:lnTo>
                <a:lnTo>
                  <a:pt x="103" y="240"/>
                </a:lnTo>
                <a:lnTo>
                  <a:pt x="102" y="241"/>
                </a:lnTo>
                <a:lnTo>
                  <a:pt x="101" y="241"/>
                </a:lnTo>
                <a:lnTo>
                  <a:pt x="100" y="241"/>
                </a:lnTo>
                <a:lnTo>
                  <a:pt x="100" y="241"/>
                </a:lnTo>
                <a:lnTo>
                  <a:pt x="99" y="241"/>
                </a:lnTo>
                <a:lnTo>
                  <a:pt x="98" y="241"/>
                </a:lnTo>
                <a:lnTo>
                  <a:pt x="98" y="241"/>
                </a:lnTo>
                <a:lnTo>
                  <a:pt x="97" y="240"/>
                </a:lnTo>
                <a:lnTo>
                  <a:pt x="96" y="240"/>
                </a:lnTo>
                <a:lnTo>
                  <a:pt x="96" y="240"/>
                </a:lnTo>
                <a:lnTo>
                  <a:pt x="95" y="239"/>
                </a:lnTo>
                <a:lnTo>
                  <a:pt x="95" y="239"/>
                </a:lnTo>
                <a:lnTo>
                  <a:pt x="94" y="238"/>
                </a:lnTo>
                <a:lnTo>
                  <a:pt x="93" y="237"/>
                </a:lnTo>
                <a:lnTo>
                  <a:pt x="93" y="236"/>
                </a:lnTo>
                <a:lnTo>
                  <a:pt x="93" y="235"/>
                </a:lnTo>
                <a:lnTo>
                  <a:pt x="93" y="234"/>
                </a:lnTo>
                <a:lnTo>
                  <a:pt x="92" y="233"/>
                </a:lnTo>
                <a:lnTo>
                  <a:pt x="92" y="233"/>
                </a:lnTo>
                <a:lnTo>
                  <a:pt x="91" y="232"/>
                </a:lnTo>
                <a:lnTo>
                  <a:pt x="91" y="231"/>
                </a:lnTo>
                <a:lnTo>
                  <a:pt x="90" y="231"/>
                </a:lnTo>
                <a:lnTo>
                  <a:pt x="89" y="231"/>
                </a:lnTo>
                <a:lnTo>
                  <a:pt x="89" y="230"/>
                </a:lnTo>
                <a:lnTo>
                  <a:pt x="88" y="229"/>
                </a:lnTo>
                <a:lnTo>
                  <a:pt x="88" y="228"/>
                </a:lnTo>
                <a:lnTo>
                  <a:pt x="88" y="227"/>
                </a:lnTo>
                <a:lnTo>
                  <a:pt x="88" y="227"/>
                </a:lnTo>
                <a:lnTo>
                  <a:pt x="88" y="226"/>
                </a:lnTo>
                <a:lnTo>
                  <a:pt x="88" y="225"/>
                </a:lnTo>
                <a:lnTo>
                  <a:pt x="89" y="225"/>
                </a:lnTo>
                <a:lnTo>
                  <a:pt x="89" y="224"/>
                </a:lnTo>
                <a:lnTo>
                  <a:pt x="88" y="224"/>
                </a:lnTo>
                <a:lnTo>
                  <a:pt x="88" y="224"/>
                </a:lnTo>
                <a:lnTo>
                  <a:pt x="87" y="224"/>
                </a:lnTo>
                <a:lnTo>
                  <a:pt x="87" y="224"/>
                </a:lnTo>
                <a:lnTo>
                  <a:pt x="87" y="225"/>
                </a:lnTo>
                <a:lnTo>
                  <a:pt x="86" y="226"/>
                </a:lnTo>
                <a:lnTo>
                  <a:pt x="86" y="226"/>
                </a:lnTo>
                <a:lnTo>
                  <a:pt x="85" y="227"/>
                </a:lnTo>
                <a:lnTo>
                  <a:pt x="84" y="227"/>
                </a:lnTo>
                <a:lnTo>
                  <a:pt x="83" y="227"/>
                </a:lnTo>
                <a:lnTo>
                  <a:pt x="83" y="227"/>
                </a:lnTo>
                <a:lnTo>
                  <a:pt x="83" y="227"/>
                </a:lnTo>
                <a:lnTo>
                  <a:pt x="82" y="227"/>
                </a:lnTo>
                <a:lnTo>
                  <a:pt x="81" y="227"/>
                </a:lnTo>
                <a:lnTo>
                  <a:pt x="80" y="227"/>
                </a:lnTo>
                <a:lnTo>
                  <a:pt x="80" y="227"/>
                </a:lnTo>
                <a:lnTo>
                  <a:pt x="79" y="228"/>
                </a:lnTo>
                <a:lnTo>
                  <a:pt x="78" y="228"/>
                </a:lnTo>
                <a:lnTo>
                  <a:pt x="78" y="229"/>
                </a:lnTo>
                <a:lnTo>
                  <a:pt x="77" y="229"/>
                </a:lnTo>
                <a:lnTo>
                  <a:pt x="76" y="229"/>
                </a:lnTo>
                <a:lnTo>
                  <a:pt x="75" y="230"/>
                </a:lnTo>
                <a:lnTo>
                  <a:pt x="75" y="230"/>
                </a:lnTo>
                <a:lnTo>
                  <a:pt x="74" y="230"/>
                </a:lnTo>
                <a:lnTo>
                  <a:pt x="74" y="230"/>
                </a:lnTo>
                <a:lnTo>
                  <a:pt x="73" y="229"/>
                </a:lnTo>
                <a:lnTo>
                  <a:pt x="72" y="230"/>
                </a:lnTo>
                <a:lnTo>
                  <a:pt x="72" y="230"/>
                </a:lnTo>
                <a:lnTo>
                  <a:pt x="71" y="230"/>
                </a:lnTo>
                <a:lnTo>
                  <a:pt x="70" y="231"/>
                </a:lnTo>
                <a:lnTo>
                  <a:pt x="70" y="231"/>
                </a:lnTo>
                <a:lnTo>
                  <a:pt x="69" y="231"/>
                </a:lnTo>
                <a:lnTo>
                  <a:pt x="68" y="231"/>
                </a:lnTo>
                <a:lnTo>
                  <a:pt x="68" y="232"/>
                </a:lnTo>
                <a:lnTo>
                  <a:pt x="68" y="232"/>
                </a:lnTo>
                <a:lnTo>
                  <a:pt x="68" y="233"/>
                </a:lnTo>
                <a:lnTo>
                  <a:pt x="69" y="234"/>
                </a:lnTo>
                <a:lnTo>
                  <a:pt x="69" y="235"/>
                </a:lnTo>
                <a:lnTo>
                  <a:pt x="69" y="235"/>
                </a:lnTo>
                <a:lnTo>
                  <a:pt x="69" y="236"/>
                </a:lnTo>
                <a:lnTo>
                  <a:pt x="68" y="236"/>
                </a:lnTo>
                <a:lnTo>
                  <a:pt x="67" y="237"/>
                </a:lnTo>
                <a:lnTo>
                  <a:pt x="66" y="236"/>
                </a:lnTo>
                <a:lnTo>
                  <a:pt x="66" y="236"/>
                </a:lnTo>
                <a:lnTo>
                  <a:pt x="66" y="236"/>
                </a:lnTo>
                <a:lnTo>
                  <a:pt x="65" y="235"/>
                </a:lnTo>
                <a:lnTo>
                  <a:pt x="64" y="235"/>
                </a:lnTo>
                <a:lnTo>
                  <a:pt x="63" y="234"/>
                </a:lnTo>
                <a:lnTo>
                  <a:pt x="63" y="234"/>
                </a:lnTo>
                <a:lnTo>
                  <a:pt x="62" y="234"/>
                </a:lnTo>
                <a:lnTo>
                  <a:pt x="62" y="234"/>
                </a:lnTo>
                <a:lnTo>
                  <a:pt x="62" y="234"/>
                </a:lnTo>
                <a:lnTo>
                  <a:pt x="61" y="234"/>
                </a:lnTo>
                <a:lnTo>
                  <a:pt x="61" y="235"/>
                </a:lnTo>
                <a:lnTo>
                  <a:pt x="59" y="235"/>
                </a:lnTo>
                <a:lnTo>
                  <a:pt x="58" y="235"/>
                </a:lnTo>
                <a:lnTo>
                  <a:pt x="57" y="234"/>
                </a:lnTo>
                <a:lnTo>
                  <a:pt x="57" y="234"/>
                </a:lnTo>
                <a:lnTo>
                  <a:pt x="56" y="232"/>
                </a:lnTo>
                <a:lnTo>
                  <a:pt x="56" y="232"/>
                </a:lnTo>
                <a:lnTo>
                  <a:pt x="56" y="233"/>
                </a:lnTo>
                <a:lnTo>
                  <a:pt x="55" y="233"/>
                </a:lnTo>
                <a:lnTo>
                  <a:pt x="55" y="233"/>
                </a:lnTo>
                <a:lnTo>
                  <a:pt x="54" y="232"/>
                </a:lnTo>
                <a:lnTo>
                  <a:pt x="54" y="232"/>
                </a:lnTo>
                <a:lnTo>
                  <a:pt x="54" y="232"/>
                </a:lnTo>
                <a:lnTo>
                  <a:pt x="54" y="233"/>
                </a:lnTo>
                <a:lnTo>
                  <a:pt x="53" y="233"/>
                </a:lnTo>
                <a:lnTo>
                  <a:pt x="53" y="233"/>
                </a:lnTo>
                <a:lnTo>
                  <a:pt x="52" y="233"/>
                </a:lnTo>
                <a:lnTo>
                  <a:pt x="52" y="234"/>
                </a:lnTo>
                <a:lnTo>
                  <a:pt x="51" y="234"/>
                </a:lnTo>
                <a:lnTo>
                  <a:pt x="51" y="235"/>
                </a:lnTo>
                <a:lnTo>
                  <a:pt x="51" y="235"/>
                </a:lnTo>
                <a:lnTo>
                  <a:pt x="50" y="235"/>
                </a:lnTo>
                <a:lnTo>
                  <a:pt x="50" y="235"/>
                </a:lnTo>
                <a:lnTo>
                  <a:pt x="50" y="235"/>
                </a:lnTo>
                <a:lnTo>
                  <a:pt x="49" y="235"/>
                </a:lnTo>
                <a:lnTo>
                  <a:pt x="49" y="235"/>
                </a:lnTo>
                <a:lnTo>
                  <a:pt x="48" y="235"/>
                </a:lnTo>
                <a:lnTo>
                  <a:pt x="47" y="235"/>
                </a:lnTo>
                <a:lnTo>
                  <a:pt x="47" y="235"/>
                </a:lnTo>
                <a:lnTo>
                  <a:pt x="46" y="235"/>
                </a:lnTo>
                <a:lnTo>
                  <a:pt x="46" y="234"/>
                </a:lnTo>
                <a:lnTo>
                  <a:pt x="46" y="234"/>
                </a:lnTo>
                <a:lnTo>
                  <a:pt x="45" y="234"/>
                </a:lnTo>
                <a:lnTo>
                  <a:pt x="45" y="234"/>
                </a:lnTo>
                <a:lnTo>
                  <a:pt x="45" y="233"/>
                </a:lnTo>
                <a:lnTo>
                  <a:pt x="45" y="232"/>
                </a:lnTo>
                <a:lnTo>
                  <a:pt x="45" y="231"/>
                </a:lnTo>
                <a:lnTo>
                  <a:pt x="45" y="231"/>
                </a:lnTo>
                <a:lnTo>
                  <a:pt x="45" y="231"/>
                </a:lnTo>
                <a:lnTo>
                  <a:pt x="44" y="231"/>
                </a:lnTo>
                <a:lnTo>
                  <a:pt x="44" y="230"/>
                </a:lnTo>
                <a:lnTo>
                  <a:pt x="43" y="230"/>
                </a:lnTo>
                <a:lnTo>
                  <a:pt x="42" y="230"/>
                </a:lnTo>
                <a:lnTo>
                  <a:pt x="42" y="230"/>
                </a:lnTo>
                <a:lnTo>
                  <a:pt x="41" y="230"/>
                </a:lnTo>
                <a:lnTo>
                  <a:pt x="41" y="231"/>
                </a:lnTo>
                <a:lnTo>
                  <a:pt x="41" y="231"/>
                </a:lnTo>
                <a:lnTo>
                  <a:pt x="41" y="231"/>
                </a:lnTo>
                <a:lnTo>
                  <a:pt x="40" y="231"/>
                </a:lnTo>
                <a:lnTo>
                  <a:pt x="40" y="232"/>
                </a:lnTo>
                <a:lnTo>
                  <a:pt x="39" y="232"/>
                </a:lnTo>
                <a:lnTo>
                  <a:pt x="39" y="233"/>
                </a:lnTo>
                <a:lnTo>
                  <a:pt x="38" y="233"/>
                </a:lnTo>
                <a:lnTo>
                  <a:pt x="38" y="234"/>
                </a:lnTo>
                <a:lnTo>
                  <a:pt x="37" y="234"/>
                </a:lnTo>
                <a:lnTo>
                  <a:pt x="37" y="234"/>
                </a:lnTo>
                <a:lnTo>
                  <a:pt x="36" y="234"/>
                </a:lnTo>
                <a:lnTo>
                  <a:pt x="36" y="234"/>
                </a:lnTo>
                <a:lnTo>
                  <a:pt x="35" y="235"/>
                </a:lnTo>
                <a:lnTo>
                  <a:pt x="35" y="235"/>
                </a:lnTo>
                <a:lnTo>
                  <a:pt x="34" y="235"/>
                </a:lnTo>
                <a:lnTo>
                  <a:pt x="33" y="235"/>
                </a:lnTo>
                <a:lnTo>
                  <a:pt x="33" y="235"/>
                </a:lnTo>
                <a:lnTo>
                  <a:pt x="33" y="236"/>
                </a:lnTo>
                <a:lnTo>
                  <a:pt x="32" y="236"/>
                </a:lnTo>
                <a:lnTo>
                  <a:pt x="32" y="236"/>
                </a:lnTo>
                <a:lnTo>
                  <a:pt x="31" y="237"/>
                </a:lnTo>
                <a:lnTo>
                  <a:pt x="31" y="237"/>
                </a:lnTo>
                <a:lnTo>
                  <a:pt x="30" y="237"/>
                </a:lnTo>
                <a:lnTo>
                  <a:pt x="30" y="238"/>
                </a:lnTo>
                <a:lnTo>
                  <a:pt x="30" y="238"/>
                </a:lnTo>
                <a:lnTo>
                  <a:pt x="29" y="239"/>
                </a:lnTo>
                <a:lnTo>
                  <a:pt x="29" y="239"/>
                </a:lnTo>
                <a:lnTo>
                  <a:pt x="28" y="239"/>
                </a:lnTo>
                <a:lnTo>
                  <a:pt x="28" y="240"/>
                </a:lnTo>
                <a:lnTo>
                  <a:pt x="27" y="240"/>
                </a:lnTo>
                <a:lnTo>
                  <a:pt x="27" y="240"/>
                </a:lnTo>
                <a:lnTo>
                  <a:pt x="26" y="240"/>
                </a:lnTo>
                <a:lnTo>
                  <a:pt x="26" y="240"/>
                </a:lnTo>
                <a:lnTo>
                  <a:pt x="25" y="240"/>
                </a:lnTo>
                <a:lnTo>
                  <a:pt x="25" y="241"/>
                </a:lnTo>
                <a:lnTo>
                  <a:pt x="25" y="241"/>
                </a:lnTo>
                <a:lnTo>
                  <a:pt x="24" y="241"/>
                </a:lnTo>
                <a:lnTo>
                  <a:pt x="23" y="242"/>
                </a:lnTo>
                <a:lnTo>
                  <a:pt x="23" y="242"/>
                </a:lnTo>
                <a:lnTo>
                  <a:pt x="22" y="242"/>
                </a:lnTo>
                <a:lnTo>
                  <a:pt x="22" y="243"/>
                </a:lnTo>
                <a:lnTo>
                  <a:pt x="21" y="243"/>
                </a:lnTo>
                <a:lnTo>
                  <a:pt x="21" y="243"/>
                </a:lnTo>
                <a:lnTo>
                  <a:pt x="20" y="244"/>
                </a:lnTo>
                <a:lnTo>
                  <a:pt x="20" y="244"/>
                </a:lnTo>
                <a:lnTo>
                  <a:pt x="19" y="244"/>
                </a:lnTo>
                <a:lnTo>
                  <a:pt x="19" y="244"/>
                </a:lnTo>
                <a:lnTo>
                  <a:pt x="19" y="245"/>
                </a:lnTo>
                <a:lnTo>
                  <a:pt x="18" y="245"/>
                </a:lnTo>
                <a:lnTo>
                  <a:pt x="18" y="245"/>
                </a:lnTo>
                <a:lnTo>
                  <a:pt x="17" y="245"/>
                </a:lnTo>
                <a:lnTo>
                  <a:pt x="16" y="246"/>
                </a:lnTo>
                <a:lnTo>
                  <a:pt x="16" y="246"/>
                </a:lnTo>
                <a:lnTo>
                  <a:pt x="16" y="246"/>
                </a:lnTo>
                <a:lnTo>
                  <a:pt x="15" y="246"/>
                </a:lnTo>
                <a:lnTo>
                  <a:pt x="14" y="246"/>
                </a:lnTo>
                <a:lnTo>
                  <a:pt x="14" y="246"/>
                </a:lnTo>
                <a:lnTo>
                  <a:pt x="13" y="246"/>
                </a:lnTo>
                <a:lnTo>
                  <a:pt x="13" y="247"/>
                </a:lnTo>
                <a:lnTo>
                  <a:pt x="12" y="247"/>
                </a:lnTo>
                <a:lnTo>
                  <a:pt x="12" y="247"/>
                </a:lnTo>
                <a:lnTo>
                  <a:pt x="11" y="247"/>
                </a:lnTo>
                <a:lnTo>
                  <a:pt x="10" y="247"/>
                </a:lnTo>
                <a:lnTo>
                  <a:pt x="10" y="247"/>
                </a:lnTo>
                <a:lnTo>
                  <a:pt x="9" y="247"/>
                </a:lnTo>
                <a:lnTo>
                  <a:pt x="8" y="247"/>
                </a:lnTo>
                <a:lnTo>
                  <a:pt x="8" y="246"/>
                </a:lnTo>
                <a:lnTo>
                  <a:pt x="8" y="246"/>
                </a:lnTo>
                <a:lnTo>
                  <a:pt x="8" y="246"/>
                </a:lnTo>
                <a:lnTo>
                  <a:pt x="7" y="246"/>
                </a:lnTo>
                <a:lnTo>
                  <a:pt x="6" y="246"/>
                </a:lnTo>
                <a:lnTo>
                  <a:pt x="6" y="246"/>
                </a:lnTo>
                <a:lnTo>
                  <a:pt x="5" y="246"/>
                </a:lnTo>
                <a:lnTo>
                  <a:pt x="4" y="245"/>
                </a:lnTo>
                <a:lnTo>
                  <a:pt x="4" y="245"/>
                </a:lnTo>
                <a:lnTo>
                  <a:pt x="3" y="245"/>
                </a:lnTo>
                <a:lnTo>
                  <a:pt x="3" y="245"/>
                </a:lnTo>
                <a:lnTo>
                  <a:pt x="2" y="244"/>
                </a:lnTo>
                <a:lnTo>
                  <a:pt x="2" y="244"/>
                </a:lnTo>
                <a:lnTo>
                  <a:pt x="1" y="244"/>
                </a:lnTo>
                <a:lnTo>
                  <a:pt x="2" y="244"/>
                </a:lnTo>
                <a:lnTo>
                  <a:pt x="2" y="244"/>
                </a:lnTo>
                <a:lnTo>
                  <a:pt x="4" y="241"/>
                </a:lnTo>
                <a:lnTo>
                  <a:pt x="5" y="240"/>
                </a:lnTo>
                <a:lnTo>
                  <a:pt x="6" y="240"/>
                </a:lnTo>
                <a:lnTo>
                  <a:pt x="7" y="240"/>
                </a:lnTo>
                <a:lnTo>
                  <a:pt x="8" y="240"/>
                </a:lnTo>
                <a:lnTo>
                  <a:pt x="8" y="240"/>
                </a:lnTo>
                <a:lnTo>
                  <a:pt x="8" y="239"/>
                </a:lnTo>
                <a:lnTo>
                  <a:pt x="8" y="239"/>
                </a:lnTo>
                <a:lnTo>
                  <a:pt x="8" y="238"/>
                </a:lnTo>
                <a:lnTo>
                  <a:pt x="9" y="237"/>
                </a:lnTo>
                <a:lnTo>
                  <a:pt x="10" y="236"/>
                </a:lnTo>
                <a:lnTo>
                  <a:pt x="11" y="235"/>
                </a:lnTo>
                <a:lnTo>
                  <a:pt x="11" y="234"/>
                </a:lnTo>
                <a:lnTo>
                  <a:pt x="11" y="232"/>
                </a:lnTo>
                <a:lnTo>
                  <a:pt x="11" y="231"/>
                </a:lnTo>
                <a:lnTo>
                  <a:pt x="11" y="230"/>
                </a:lnTo>
                <a:lnTo>
                  <a:pt x="10" y="229"/>
                </a:lnTo>
                <a:lnTo>
                  <a:pt x="10" y="229"/>
                </a:lnTo>
                <a:lnTo>
                  <a:pt x="9" y="227"/>
                </a:lnTo>
                <a:lnTo>
                  <a:pt x="9" y="227"/>
                </a:lnTo>
                <a:lnTo>
                  <a:pt x="8" y="226"/>
                </a:lnTo>
                <a:lnTo>
                  <a:pt x="8" y="226"/>
                </a:lnTo>
                <a:lnTo>
                  <a:pt x="8" y="225"/>
                </a:lnTo>
                <a:lnTo>
                  <a:pt x="8" y="224"/>
                </a:lnTo>
                <a:lnTo>
                  <a:pt x="7" y="223"/>
                </a:lnTo>
                <a:lnTo>
                  <a:pt x="6" y="223"/>
                </a:lnTo>
                <a:lnTo>
                  <a:pt x="6" y="222"/>
                </a:lnTo>
                <a:lnTo>
                  <a:pt x="5" y="221"/>
                </a:lnTo>
                <a:lnTo>
                  <a:pt x="5" y="221"/>
                </a:lnTo>
                <a:lnTo>
                  <a:pt x="4" y="220"/>
                </a:lnTo>
                <a:lnTo>
                  <a:pt x="4" y="219"/>
                </a:lnTo>
                <a:lnTo>
                  <a:pt x="4" y="219"/>
                </a:lnTo>
                <a:lnTo>
                  <a:pt x="3" y="218"/>
                </a:lnTo>
                <a:lnTo>
                  <a:pt x="3" y="218"/>
                </a:lnTo>
                <a:lnTo>
                  <a:pt x="3" y="217"/>
                </a:lnTo>
                <a:lnTo>
                  <a:pt x="2" y="217"/>
                </a:lnTo>
                <a:lnTo>
                  <a:pt x="2" y="216"/>
                </a:lnTo>
                <a:lnTo>
                  <a:pt x="2" y="216"/>
                </a:lnTo>
                <a:lnTo>
                  <a:pt x="1" y="215"/>
                </a:lnTo>
                <a:lnTo>
                  <a:pt x="1" y="214"/>
                </a:lnTo>
                <a:lnTo>
                  <a:pt x="0" y="213"/>
                </a:lnTo>
                <a:lnTo>
                  <a:pt x="0" y="212"/>
                </a:lnTo>
                <a:lnTo>
                  <a:pt x="0" y="212"/>
                </a:lnTo>
                <a:lnTo>
                  <a:pt x="0" y="211"/>
                </a:lnTo>
                <a:lnTo>
                  <a:pt x="0" y="210"/>
                </a:lnTo>
                <a:lnTo>
                  <a:pt x="0" y="210"/>
                </a:lnTo>
                <a:lnTo>
                  <a:pt x="0" y="209"/>
                </a:lnTo>
                <a:lnTo>
                  <a:pt x="0" y="208"/>
                </a:lnTo>
                <a:lnTo>
                  <a:pt x="0" y="207"/>
                </a:lnTo>
                <a:lnTo>
                  <a:pt x="1" y="207"/>
                </a:lnTo>
                <a:lnTo>
                  <a:pt x="1" y="206"/>
                </a:lnTo>
                <a:lnTo>
                  <a:pt x="2" y="206"/>
                </a:lnTo>
                <a:lnTo>
                  <a:pt x="2" y="205"/>
                </a:lnTo>
                <a:lnTo>
                  <a:pt x="2" y="204"/>
                </a:lnTo>
                <a:lnTo>
                  <a:pt x="2" y="204"/>
                </a:lnTo>
                <a:lnTo>
                  <a:pt x="2" y="203"/>
                </a:lnTo>
                <a:lnTo>
                  <a:pt x="2" y="202"/>
                </a:lnTo>
                <a:lnTo>
                  <a:pt x="2" y="202"/>
                </a:lnTo>
                <a:lnTo>
                  <a:pt x="2" y="201"/>
                </a:lnTo>
                <a:lnTo>
                  <a:pt x="1" y="200"/>
                </a:lnTo>
                <a:lnTo>
                  <a:pt x="1" y="199"/>
                </a:lnTo>
                <a:lnTo>
                  <a:pt x="1" y="199"/>
                </a:lnTo>
                <a:lnTo>
                  <a:pt x="1" y="198"/>
                </a:lnTo>
                <a:lnTo>
                  <a:pt x="1" y="198"/>
                </a:lnTo>
                <a:lnTo>
                  <a:pt x="2" y="197"/>
                </a:lnTo>
                <a:lnTo>
                  <a:pt x="2" y="196"/>
                </a:lnTo>
                <a:lnTo>
                  <a:pt x="3" y="196"/>
                </a:lnTo>
                <a:lnTo>
                  <a:pt x="4" y="194"/>
                </a:lnTo>
                <a:lnTo>
                  <a:pt x="5" y="192"/>
                </a:lnTo>
                <a:lnTo>
                  <a:pt x="8" y="191"/>
                </a:lnTo>
                <a:lnTo>
                  <a:pt x="8" y="191"/>
                </a:lnTo>
                <a:lnTo>
                  <a:pt x="9" y="191"/>
                </a:lnTo>
                <a:lnTo>
                  <a:pt x="10" y="190"/>
                </a:lnTo>
                <a:lnTo>
                  <a:pt x="12" y="188"/>
                </a:lnTo>
                <a:lnTo>
                  <a:pt x="13" y="188"/>
                </a:lnTo>
                <a:lnTo>
                  <a:pt x="14" y="187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6" y="186"/>
                </a:lnTo>
                <a:lnTo>
                  <a:pt x="16" y="186"/>
                </a:lnTo>
                <a:lnTo>
                  <a:pt x="16" y="185"/>
                </a:lnTo>
                <a:lnTo>
                  <a:pt x="16" y="185"/>
                </a:lnTo>
                <a:lnTo>
                  <a:pt x="17" y="184"/>
                </a:lnTo>
                <a:lnTo>
                  <a:pt x="17" y="184"/>
                </a:lnTo>
                <a:lnTo>
                  <a:pt x="17" y="184"/>
                </a:lnTo>
                <a:lnTo>
                  <a:pt x="18" y="183"/>
                </a:lnTo>
                <a:lnTo>
                  <a:pt x="19" y="183"/>
                </a:lnTo>
                <a:lnTo>
                  <a:pt x="19" y="182"/>
                </a:lnTo>
                <a:lnTo>
                  <a:pt x="19" y="182"/>
                </a:lnTo>
                <a:lnTo>
                  <a:pt x="20" y="182"/>
                </a:lnTo>
                <a:lnTo>
                  <a:pt x="20" y="182"/>
                </a:lnTo>
                <a:lnTo>
                  <a:pt x="20" y="181"/>
                </a:lnTo>
                <a:lnTo>
                  <a:pt x="20" y="181"/>
                </a:lnTo>
                <a:lnTo>
                  <a:pt x="21" y="180"/>
                </a:lnTo>
                <a:lnTo>
                  <a:pt x="21" y="180"/>
                </a:lnTo>
                <a:lnTo>
                  <a:pt x="22" y="180"/>
                </a:lnTo>
                <a:lnTo>
                  <a:pt x="22" y="179"/>
                </a:lnTo>
                <a:lnTo>
                  <a:pt x="22" y="178"/>
                </a:lnTo>
                <a:lnTo>
                  <a:pt x="23" y="178"/>
                </a:lnTo>
                <a:lnTo>
                  <a:pt x="23" y="178"/>
                </a:lnTo>
                <a:lnTo>
                  <a:pt x="23" y="177"/>
                </a:lnTo>
                <a:lnTo>
                  <a:pt x="24" y="177"/>
                </a:lnTo>
                <a:lnTo>
                  <a:pt x="24" y="177"/>
                </a:lnTo>
                <a:lnTo>
                  <a:pt x="24" y="177"/>
                </a:lnTo>
                <a:lnTo>
                  <a:pt x="25" y="176"/>
                </a:lnTo>
                <a:lnTo>
                  <a:pt x="25" y="175"/>
                </a:lnTo>
                <a:lnTo>
                  <a:pt x="25" y="175"/>
                </a:lnTo>
                <a:lnTo>
                  <a:pt x="26" y="175"/>
                </a:lnTo>
                <a:lnTo>
                  <a:pt x="26" y="174"/>
                </a:lnTo>
                <a:lnTo>
                  <a:pt x="26" y="174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8" y="173"/>
                </a:lnTo>
                <a:lnTo>
                  <a:pt x="28" y="172"/>
                </a:lnTo>
                <a:lnTo>
                  <a:pt x="28" y="172"/>
                </a:lnTo>
                <a:lnTo>
                  <a:pt x="29" y="172"/>
                </a:lnTo>
                <a:lnTo>
                  <a:pt x="29" y="171"/>
                </a:lnTo>
                <a:lnTo>
                  <a:pt x="29" y="171"/>
                </a:lnTo>
                <a:lnTo>
                  <a:pt x="29" y="170"/>
                </a:lnTo>
                <a:lnTo>
                  <a:pt x="30" y="169"/>
                </a:lnTo>
                <a:lnTo>
                  <a:pt x="30" y="169"/>
                </a:lnTo>
                <a:lnTo>
                  <a:pt x="30" y="169"/>
                </a:lnTo>
                <a:lnTo>
                  <a:pt x="30" y="168"/>
                </a:lnTo>
                <a:lnTo>
                  <a:pt x="31" y="168"/>
                </a:lnTo>
                <a:lnTo>
                  <a:pt x="31" y="168"/>
                </a:lnTo>
                <a:lnTo>
                  <a:pt x="32" y="167"/>
                </a:lnTo>
                <a:lnTo>
                  <a:pt x="32" y="167"/>
                </a:lnTo>
                <a:lnTo>
                  <a:pt x="33" y="167"/>
                </a:lnTo>
                <a:lnTo>
                  <a:pt x="33" y="167"/>
                </a:lnTo>
                <a:lnTo>
                  <a:pt x="34" y="167"/>
                </a:lnTo>
                <a:lnTo>
                  <a:pt x="34" y="167"/>
                </a:lnTo>
                <a:lnTo>
                  <a:pt x="35" y="166"/>
                </a:lnTo>
                <a:lnTo>
                  <a:pt x="36" y="165"/>
                </a:lnTo>
                <a:lnTo>
                  <a:pt x="37" y="165"/>
                </a:lnTo>
                <a:lnTo>
                  <a:pt x="37" y="165"/>
                </a:lnTo>
                <a:lnTo>
                  <a:pt x="37" y="164"/>
                </a:lnTo>
                <a:lnTo>
                  <a:pt x="38" y="164"/>
                </a:lnTo>
                <a:lnTo>
                  <a:pt x="38" y="164"/>
                </a:lnTo>
                <a:lnTo>
                  <a:pt x="39" y="163"/>
                </a:lnTo>
                <a:lnTo>
                  <a:pt x="39" y="163"/>
                </a:lnTo>
                <a:lnTo>
                  <a:pt x="40" y="162"/>
                </a:lnTo>
                <a:lnTo>
                  <a:pt x="41" y="162"/>
                </a:lnTo>
                <a:lnTo>
                  <a:pt x="41" y="161"/>
                </a:lnTo>
                <a:lnTo>
                  <a:pt x="41" y="161"/>
                </a:lnTo>
                <a:lnTo>
                  <a:pt x="41" y="161"/>
                </a:lnTo>
                <a:lnTo>
                  <a:pt x="41" y="161"/>
                </a:lnTo>
                <a:lnTo>
                  <a:pt x="41" y="160"/>
                </a:lnTo>
                <a:lnTo>
                  <a:pt x="41" y="160"/>
                </a:lnTo>
                <a:lnTo>
                  <a:pt x="41" y="159"/>
                </a:lnTo>
                <a:lnTo>
                  <a:pt x="40" y="158"/>
                </a:lnTo>
                <a:lnTo>
                  <a:pt x="40" y="158"/>
                </a:lnTo>
                <a:lnTo>
                  <a:pt x="40" y="157"/>
                </a:lnTo>
                <a:lnTo>
                  <a:pt x="40" y="157"/>
                </a:lnTo>
                <a:lnTo>
                  <a:pt x="40" y="156"/>
                </a:lnTo>
                <a:lnTo>
                  <a:pt x="41" y="156"/>
                </a:lnTo>
                <a:lnTo>
                  <a:pt x="41" y="155"/>
                </a:lnTo>
                <a:lnTo>
                  <a:pt x="41" y="155"/>
                </a:lnTo>
                <a:lnTo>
                  <a:pt x="41" y="154"/>
                </a:lnTo>
                <a:lnTo>
                  <a:pt x="41" y="154"/>
                </a:lnTo>
                <a:lnTo>
                  <a:pt x="41" y="154"/>
                </a:lnTo>
                <a:lnTo>
                  <a:pt x="42" y="153"/>
                </a:lnTo>
                <a:lnTo>
                  <a:pt x="42" y="153"/>
                </a:lnTo>
                <a:lnTo>
                  <a:pt x="42" y="152"/>
                </a:lnTo>
                <a:lnTo>
                  <a:pt x="42" y="152"/>
                </a:lnTo>
                <a:lnTo>
                  <a:pt x="42" y="152"/>
                </a:lnTo>
                <a:lnTo>
                  <a:pt x="42" y="151"/>
                </a:lnTo>
                <a:lnTo>
                  <a:pt x="42" y="151"/>
                </a:lnTo>
                <a:lnTo>
                  <a:pt x="43" y="151"/>
                </a:lnTo>
                <a:lnTo>
                  <a:pt x="43" y="151"/>
                </a:lnTo>
                <a:lnTo>
                  <a:pt x="44" y="151"/>
                </a:lnTo>
                <a:lnTo>
                  <a:pt x="44" y="151"/>
                </a:lnTo>
                <a:lnTo>
                  <a:pt x="45" y="151"/>
                </a:lnTo>
                <a:lnTo>
                  <a:pt x="45" y="152"/>
                </a:lnTo>
                <a:lnTo>
                  <a:pt x="45" y="152"/>
                </a:lnTo>
                <a:lnTo>
                  <a:pt x="46" y="152"/>
                </a:lnTo>
                <a:lnTo>
                  <a:pt x="46" y="151"/>
                </a:lnTo>
                <a:lnTo>
                  <a:pt x="46" y="151"/>
                </a:lnTo>
                <a:lnTo>
                  <a:pt x="46" y="150"/>
                </a:lnTo>
                <a:lnTo>
                  <a:pt x="46" y="149"/>
                </a:lnTo>
                <a:lnTo>
                  <a:pt x="47" y="149"/>
                </a:lnTo>
                <a:lnTo>
                  <a:pt x="47" y="148"/>
                </a:lnTo>
                <a:lnTo>
                  <a:pt x="47" y="148"/>
                </a:lnTo>
                <a:lnTo>
                  <a:pt x="47" y="147"/>
                </a:lnTo>
                <a:lnTo>
                  <a:pt x="47" y="146"/>
                </a:lnTo>
                <a:lnTo>
                  <a:pt x="47" y="146"/>
                </a:lnTo>
                <a:lnTo>
                  <a:pt x="47" y="145"/>
                </a:lnTo>
                <a:lnTo>
                  <a:pt x="46" y="144"/>
                </a:lnTo>
                <a:lnTo>
                  <a:pt x="46" y="144"/>
                </a:lnTo>
                <a:lnTo>
                  <a:pt x="46" y="143"/>
                </a:lnTo>
                <a:lnTo>
                  <a:pt x="47" y="143"/>
                </a:lnTo>
                <a:lnTo>
                  <a:pt x="47" y="142"/>
                </a:lnTo>
                <a:lnTo>
                  <a:pt x="47" y="141"/>
                </a:lnTo>
                <a:lnTo>
                  <a:pt x="47" y="141"/>
                </a:lnTo>
                <a:lnTo>
                  <a:pt x="46" y="140"/>
                </a:lnTo>
                <a:lnTo>
                  <a:pt x="46" y="140"/>
                </a:lnTo>
                <a:lnTo>
                  <a:pt x="45" y="140"/>
                </a:lnTo>
                <a:lnTo>
                  <a:pt x="45" y="139"/>
                </a:lnTo>
                <a:lnTo>
                  <a:pt x="46" y="139"/>
                </a:lnTo>
                <a:lnTo>
                  <a:pt x="46" y="138"/>
                </a:lnTo>
                <a:lnTo>
                  <a:pt x="46" y="138"/>
                </a:lnTo>
                <a:lnTo>
                  <a:pt x="46" y="137"/>
                </a:lnTo>
                <a:lnTo>
                  <a:pt x="46" y="137"/>
                </a:lnTo>
                <a:lnTo>
                  <a:pt x="45" y="136"/>
                </a:lnTo>
                <a:lnTo>
                  <a:pt x="45" y="136"/>
                </a:lnTo>
                <a:lnTo>
                  <a:pt x="45" y="136"/>
                </a:lnTo>
                <a:lnTo>
                  <a:pt x="45" y="136"/>
                </a:lnTo>
                <a:lnTo>
                  <a:pt x="45" y="135"/>
                </a:lnTo>
                <a:lnTo>
                  <a:pt x="45" y="135"/>
                </a:lnTo>
                <a:lnTo>
                  <a:pt x="45" y="135"/>
                </a:lnTo>
                <a:lnTo>
                  <a:pt x="46" y="134"/>
                </a:lnTo>
                <a:lnTo>
                  <a:pt x="46" y="134"/>
                </a:lnTo>
                <a:lnTo>
                  <a:pt x="47" y="134"/>
                </a:lnTo>
                <a:lnTo>
                  <a:pt x="47" y="134"/>
                </a:lnTo>
                <a:lnTo>
                  <a:pt x="48" y="134"/>
                </a:lnTo>
                <a:lnTo>
                  <a:pt x="48" y="134"/>
                </a:lnTo>
                <a:lnTo>
                  <a:pt x="49" y="134"/>
                </a:lnTo>
                <a:lnTo>
                  <a:pt x="49" y="134"/>
                </a:lnTo>
                <a:lnTo>
                  <a:pt x="50" y="134"/>
                </a:lnTo>
                <a:lnTo>
                  <a:pt x="50" y="134"/>
                </a:lnTo>
                <a:lnTo>
                  <a:pt x="50" y="134"/>
                </a:lnTo>
                <a:lnTo>
                  <a:pt x="51" y="134"/>
                </a:lnTo>
                <a:lnTo>
                  <a:pt x="51" y="134"/>
                </a:lnTo>
                <a:lnTo>
                  <a:pt x="52" y="134"/>
                </a:lnTo>
                <a:lnTo>
                  <a:pt x="52" y="134"/>
                </a:lnTo>
                <a:lnTo>
                  <a:pt x="53" y="134"/>
                </a:lnTo>
                <a:lnTo>
                  <a:pt x="53" y="133"/>
                </a:lnTo>
                <a:lnTo>
                  <a:pt x="54" y="132"/>
                </a:lnTo>
                <a:lnTo>
                  <a:pt x="54" y="132"/>
                </a:lnTo>
                <a:lnTo>
                  <a:pt x="54" y="131"/>
                </a:lnTo>
                <a:lnTo>
                  <a:pt x="54" y="131"/>
                </a:lnTo>
                <a:lnTo>
                  <a:pt x="54" y="130"/>
                </a:lnTo>
                <a:lnTo>
                  <a:pt x="54" y="130"/>
                </a:lnTo>
                <a:lnTo>
                  <a:pt x="54" y="129"/>
                </a:lnTo>
                <a:lnTo>
                  <a:pt x="55" y="128"/>
                </a:lnTo>
                <a:lnTo>
                  <a:pt x="55" y="128"/>
                </a:lnTo>
                <a:lnTo>
                  <a:pt x="55" y="127"/>
                </a:lnTo>
                <a:lnTo>
                  <a:pt x="55" y="127"/>
                </a:lnTo>
                <a:lnTo>
                  <a:pt x="55" y="127"/>
                </a:lnTo>
                <a:lnTo>
                  <a:pt x="55" y="126"/>
                </a:lnTo>
                <a:lnTo>
                  <a:pt x="55" y="125"/>
                </a:lnTo>
                <a:lnTo>
                  <a:pt x="55" y="125"/>
                </a:lnTo>
                <a:lnTo>
                  <a:pt x="55" y="124"/>
                </a:lnTo>
                <a:lnTo>
                  <a:pt x="55" y="124"/>
                </a:lnTo>
                <a:lnTo>
                  <a:pt x="55" y="123"/>
                </a:lnTo>
                <a:lnTo>
                  <a:pt x="55" y="123"/>
                </a:lnTo>
                <a:lnTo>
                  <a:pt x="55" y="122"/>
                </a:lnTo>
                <a:lnTo>
                  <a:pt x="55" y="122"/>
                </a:lnTo>
                <a:lnTo>
                  <a:pt x="54" y="122"/>
                </a:lnTo>
                <a:lnTo>
                  <a:pt x="54" y="121"/>
                </a:lnTo>
                <a:lnTo>
                  <a:pt x="54" y="121"/>
                </a:lnTo>
                <a:lnTo>
                  <a:pt x="55" y="121"/>
                </a:lnTo>
                <a:lnTo>
                  <a:pt x="55" y="120"/>
                </a:lnTo>
                <a:lnTo>
                  <a:pt x="56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19"/>
                </a:lnTo>
                <a:lnTo>
                  <a:pt x="57" y="119"/>
                </a:lnTo>
                <a:lnTo>
                  <a:pt x="57" y="118"/>
                </a:lnTo>
                <a:lnTo>
                  <a:pt x="57" y="117"/>
                </a:lnTo>
                <a:lnTo>
                  <a:pt x="56" y="116"/>
                </a:lnTo>
                <a:lnTo>
                  <a:pt x="56" y="115"/>
                </a:lnTo>
                <a:lnTo>
                  <a:pt x="57" y="115"/>
                </a:lnTo>
                <a:lnTo>
                  <a:pt x="57" y="114"/>
                </a:lnTo>
                <a:lnTo>
                  <a:pt x="57" y="113"/>
                </a:lnTo>
                <a:lnTo>
                  <a:pt x="57" y="113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3"/>
                </a:lnTo>
                <a:lnTo>
                  <a:pt x="58" y="113"/>
                </a:lnTo>
                <a:lnTo>
                  <a:pt x="58" y="112"/>
                </a:lnTo>
                <a:lnTo>
                  <a:pt x="58" y="111"/>
                </a:lnTo>
                <a:lnTo>
                  <a:pt x="58" y="111"/>
                </a:lnTo>
                <a:lnTo>
                  <a:pt x="58" y="111"/>
                </a:lnTo>
                <a:lnTo>
                  <a:pt x="59" y="111"/>
                </a:lnTo>
                <a:lnTo>
                  <a:pt x="60" y="111"/>
                </a:lnTo>
                <a:lnTo>
                  <a:pt x="61" y="110"/>
                </a:lnTo>
                <a:lnTo>
                  <a:pt x="61" y="110"/>
                </a:lnTo>
                <a:lnTo>
                  <a:pt x="62" y="110"/>
                </a:lnTo>
                <a:lnTo>
                  <a:pt x="62" y="110"/>
                </a:lnTo>
                <a:lnTo>
                  <a:pt x="62" y="110"/>
                </a:lnTo>
                <a:lnTo>
                  <a:pt x="63" y="110"/>
                </a:lnTo>
                <a:lnTo>
                  <a:pt x="64" y="109"/>
                </a:lnTo>
                <a:lnTo>
                  <a:pt x="65" y="108"/>
                </a:lnTo>
                <a:lnTo>
                  <a:pt x="65" y="107"/>
                </a:lnTo>
                <a:lnTo>
                  <a:pt x="66" y="107"/>
                </a:lnTo>
                <a:lnTo>
                  <a:pt x="66" y="106"/>
                </a:lnTo>
                <a:lnTo>
                  <a:pt x="66" y="106"/>
                </a:lnTo>
                <a:lnTo>
                  <a:pt x="66" y="105"/>
                </a:lnTo>
                <a:lnTo>
                  <a:pt x="66" y="104"/>
                </a:lnTo>
                <a:lnTo>
                  <a:pt x="66" y="104"/>
                </a:lnTo>
                <a:lnTo>
                  <a:pt x="66" y="103"/>
                </a:lnTo>
                <a:lnTo>
                  <a:pt x="66" y="103"/>
                </a:lnTo>
                <a:lnTo>
                  <a:pt x="67" y="103"/>
                </a:lnTo>
                <a:lnTo>
                  <a:pt x="67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1"/>
                </a:lnTo>
                <a:lnTo>
                  <a:pt x="66" y="100"/>
                </a:lnTo>
                <a:lnTo>
                  <a:pt x="66" y="100"/>
                </a:lnTo>
                <a:lnTo>
                  <a:pt x="67" y="99"/>
                </a:lnTo>
                <a:lnTo>
                  <a:pt x="67" y="98"/>
                </a:lnTo>
                <a:lnTo>
                  <a:pt x="68" y="98"/>
                </a:lnTo>
                <a:lnTo>
                  <a:pt x="68" y="97"/>
                </a:lnTo>
                <a:lnTo>
                  <a:pt x="68" y="96"/>
                </a:lnTo>
                <a:lnTo>
                  <a:pt x="69" y="96"/>
                </a:lnTo>
                <a:lnTo>
                  <a:pt x="69" y="95"/>
                </a:lnTo>
                <a:lnTo>
                  <a:pt x="70" y="96"/>
                </a:lnTo>
                <a:lnTo>
                  <a:pt x="70" y="96"/>
                </a:lnTo>
                <a:lnTo>
                  <a:pt x="71" y="96"/>
                </a:lnTo>
                <a:lnTo>
                  <a:pt x="71" y="96"/>
                </a:lnTo>
                <a:lnTo>
                  <a:pt x="72" y="97"/>
                </a:lnTo>
                <a:lnTo>
                  <a:pt x="73" y="97"/>
                </a:lnTo>
                <a:lnTo>
                  <a:pt x="73" y="97"/>
                </a:lnTo>
                <a:lnTo>
                  <a:pt x="73" y="98"/>
                </a:lnTo>
                <a:lnTo>
                  <a:pt x="74" y="98"/>
                </a:lnTo>
                <a:lnTo>
                  <a:pt x="74" y="98"/>
                </a:lnTo>
                <a:lnTo>
                  <a:pt x="75" y="98"/>
                </a:lnTo>
                <a:lnTo>
                  <a:pt x="76" y="98"/>
                </a:lnTo>
                <a:lnTo>
                  <a:pt x="76" y="98"/>
                </a:lnTo>
                <a:lnTo>
                  <a:pt x="77" y="98"/>
                </a:lnTo>
                <a:lnTo>
                  <a:pt x="77" y="98"/>
                </a:lnTo>
                <a:lnTo>
                  <a:pt x="78" y="98"/>
                </a:lnTo>
                <a:lnTo>
                  <a:pt x="78" y="98"/>
                </a:lnTo>
                <a:lnTo>
                  <a:pt x="78" y="97"/>
                </a:lnTo>
                <a:lnTo>
                  <a:pt x="79" y="97"/>
                </a:lnTo>
                <a:lnTo>
                  <a:pt x="79" y="97"/>
                </a:lnTo>
                <a:lnTo>
                  <a:pt x="79" y="97"/>
                </a:lnTo>
                <a:lnTo>
                  <a:pt x="80" y="97"/>
                </a:lnTo>
                <a:lnTo>
                  <a:pt x="80" y="96"/>
                </a:lnTo>
                <a:lnTo>
                  <a:pt x="81" y="96"/>
                </a:lnTo>
                <a:lnTo>
                  <a:pt x="81" y="96"/>
                </a:lnTo>
                <a:lnTo>
                  <a:pt x="82" y="96"/>
                </a:lnTo>
                <a:lnTo>
                  <a:pt x="82" y="96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4" y="97"/>
                </a:lnTo>
                <a:lnTo>
                  <a:pt x="84" y="98"/>
                </a:lnTo>
                <a:lnTo>
                  <a:pt x="84" y="98"/>
                </a:lnTo>
                <a:lnTo>
                  <a:pt x="85" y="98"/>
                </a:lnTo>
                <a:lnTo>
                  <a:pt x="86" y="98"/>
                </a:lnTo>
                <a:lnTo>
                  <a:pt x="87" y="98"/>
                </a:lnTo>
                <a:lnTo>
                  <a:pt x="87" y="97"/>
                </a:lnTo>
                <a:lnTo>
                  <a:pt x="87" y="97"/>
                </a:lnTo>
                <a:lnTo>
                  <a:pt x="88" y="96"/>
                </a:lnTo>
                <a:lnTo>
                  <a:pt x="88" y="96"/>
                </a:lnTo>
                <a:lnTo>
                  <a:pt x="89" y="94"/>
                </a:lnTo>
                <a:lnTo>
                  <a:pt x="89" y="93"/>
                </a:lnTo>
                <a:lnTo>
                  <a:pt x="89" y="92"/>
                </a:lnTo>
                <a:lnTo>
                  <a:pt x="89" y="91"/>
                </a:lnTo>
                <a:lnTo>
                  <a:pt x="90" y="90"/>
                </a:lnTo>
                <a:lnTo>
                  <a:pt x="90" y="90"/>
                </a:lnTo>
                <a:lnTo>
                  <a:pt x="90" y="89"/>
                </a:lnTo>
                <a:lnTo>
                  <a:pt x="90" y="89"/>
                </a:lnTo>
                <a:lnTo>
                  <a:pt x="91" y="88"/>
                </a:lnTo>
                <a:lnTo>
                  <a:pt x="91" y="88"/>
                </a:lnTo>
                <a:lnTo>
                  <a:pt x="91" y="87"/>
                </a:lnTo>
                <a:lnTo>
                  <a:pt x="92" y="87"/>
                </a:lnTo>
                <a:lnTo>
                  <a:pt x="92" y="88"/>
                </a:lnTo>
                <a:lnTo>
                  <a:pt x="92" y="87"/>
                </a:lnTo>
                <a:lnTo>
                  <a:pt x="93" y="87"/>
                </a:lnTo>
                <a:lnTo>
                  <a:pt x="93" y="87"/>
                </a:lnTo>
                <a:lnTo>
                  <a:pt x="94" y="87"/>
                </a:lnTo>
                <a:lnTo>
                  <a:pt x="94" y="87"/>
                </a:lnTo>
                <a:lnTo>
                  <a:pt x="94" y="87"/>
                </a:lnTo>
                <a:lnTo>
                  <a:pt x="95" y="87"/>
                </a:lnTo>
                <a:lnTo>
                  <a:pt x="95" y="87"/>
                </a:lnTo>
                <a:lnTo>
                  <a:pt x="95" y="87"/>
                </a:lnTo>
                <a:lnTo>
                  <a:pt x="96" y="87"/>
                </a:lnTo>
                <a:lnTo>
                  <a:pt x="96" y="86"/>
                </a:lnTo>
                <a:lnTo>
                  <a:pt x="97" y="86"/>
                </a:lnTo>
                <a:lnTo>
                  <a:pt x="97" y="86"/>
                </a:lnTo>
                <a:lnTo>
                  <a:pt x="98" y="85"/>
                </a:lnTo>
                <a:lnTo>
                  <a:pt x="98" y="85"/>
                </a:lnTo>
                <a:lnTo>
                  <a:pt x="98" y="83"/>
                </a:lnTo>
                <a:lnTo>
                  <a:pt x="98" y="82"/>
                </a:lnTo>
                <a:lnTo>
                  <a:pt x="98" y="81"/>
                </a:lnTo>
                <a:lnTo>
                  <a:pt x="98" y="81"/>
                </a:lnTo>
                <a:lnTo>
                  <a:pt x="98" y="79"/>
                </a:lnTo>
                <a:lnTo>
                  <a:pt x="98" y="78"/>
                </a:lnTo>
                <a:lnTo>
                  <a:pt x="98" y="77"/>
                </a:lnTo>
                <a:lnTo>
                  <a:pt x="97" y="77"/>
                </a:lnTo>
                <a:lnTo>
                  <a:pt x="97" y="77"/>
                </a:lnTo>
                <a:lnTo>
                  <a:pt x="96" y="76"/>
                </a:lnTo>
                <a:lnTo>
                  <a:pt x="96" y="75"/>
                </a:lnTo>
                <a:lnTo>
                  <a:pt x="96" y="75"/>
                </a:lnTo>
                <a:lnTo>
                  <a:pt x="97" y="74"/>
                </a:lnTo>
                <a:lnTo>
                  <a:pt x="98" y="73"/>
                </a:lnTo>
                <a:lnTo>
                  <a:pt x="98" y="73"/>
                </a:lnTo>
                <a:lnTo>
                  <a:pt x="97" y="72"/>
                </a:lnTo>
                <a:lnTo>
                  <a:pt x="97" y="72"/>
                </a:lnTo>
                <a:lnTo>
                  <a:pt x="97" y="71"/>
                </a:lnTo>
                <a:lnTo>
                  <a:pt x="98" y="71"/>
                </a:lnTo>
                <a:lnTo>
                  <a:pt x="99" y="71"/>
                </a:lnTo>
                <a:lnTo>
                  <a:pt x="99" y="71"/>
                </a:lnTo>
                <a:lnTo>
                  <a:pt x="100" y="71"/>
                </a:lnTo>
                <a:lnTo>
                  <a:pt x="101" y="71"/>
                </a:lnTo>
                <a:lnTo>
                  <a:pt x="101" y="72"/>
                </a:lnTo>
                <a:lnTo>
                  <a:pt x="102" y="72"/>
                </a:lnTo>
                <a:lnTo>
                  <a:pt x="102" y="72"/>
                </a:lnTo>
                <a:lnTo>
                  <a:pt x="103" y="72"/>
                </a:lnTo>
                <a:lnTo>
                  <a:pt x="103" y="73"/>
                </a:lnTo>
                <a:lnTo>
                  <a:pt x="104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4"/>
                </a:lnTo>
                <a:lnTo>
                  <a:pt x="105" y="74"/>
                </a:lnTo>
                <a:lnTo>
                  <a:pt x="105" y="75"/>
                </a:lnTo>
                <a:lnTo>
                  <a:pt x="105" y="76"/>
                </a:lnTo>
                <a:lnTo>
                  <a:pt x="105" y="77"/>
                </a:lnTo>
                <a:lnTo>
                  <a:pt x="105" y="77"/>
                </a:lnTo>
                <a:lnTo>
                  <a:pt x="105" y="78"/>
                </a:lnTo>
                <a:lnTo>
                  <a:pt x="105" y="78"/>
                </a:lnTo>
                <a:lnTo>
                  <a:pt x="106" y="78"/>
                </a:lnTo>
                <a:lnTo>
                  <a:pt x="107" y="77"/>
                </a:lnTo>
                <a:lnTo>
                  <a:pt x="107" y="77"/>
                </a:lnTo>
                <a:lnTo>
                  <a:pt x="108" y="77"/>
                </a:lnTo>
                <a:lnTo>
                  <a:pt x="108" y="77"/>
                </a:lnTo>
                <a:lnTo>
                  <a:pt x="108" y="77"/>
                </a:lnTo>
                <a:lnTo>
                  <a:pt x="109" y="77"/>
                </a:lnTo>
                <a:lnTo>
                  <a:pt x="110" y="77"/>
                </a:lnTo>
                <a:lnTo>
                  <a:pt x="110" y="77"/>
                </a:lnTo>
                <a:lnTo>
                  <a:pt x="111" y="77"/>
                </a:lnTo>
                <a:lnTo>
                  <a:pt x="111" y="77"/>
                </a:lnTo>
                <a:lnTo>
                  <a:pt x="112" y="77"/>
                </a:lnTo>
                <a:lnTo>
                  <a:pt x="112" y="77"/>
                </a:lnTo>
                <a:lnTo>
                  <a:pt x="113" y="77"/>
                </a:lnTo>
                <a:lnTo>
                  <a:pt x="113" y="76"/>
                </a:lnTo>
                <a:lnTo>
                  <a:pt x="114" y="77"/>
                </a:lnTo>
                <a:lnTo>
                  <a:pt x="114" y="76"/>
                </a:lnTo>
                <a:lnTo>
                  <a:pt x="115" y="77"/>
                </a:lnTo>
                <a:lnTo>
                  <a:pt x="115" y="77"/>
                </a:lnTo>
                <a:lnTo>
                  <a:pt x="115" y="78"/>
                </a:lnTo>
                <a:lnTo>
                  <a:pt x="115" y="78"/>
                </a:lnTo>
                <a:lnTo>
                  <a:pt x="116" y="78"/>
                </a:lnTo>
                <a:lnTo>
                  <a:pt x="116" y="77"/>
                </a:lnTo>
                <a:lnTo>
                  <a:pt x="116" y="77"/>
                </a:lnTo>
                <a:lnTo>
                  <a:pt x="116" y="77"/>
                </a:lnTo>
                <a:lnTo>
                  <a:pt x="117" y="78"/>
                </a:lnTo>
                <a:lnTo>
                  <a:pt x="118" y="77"/>
                </a:lnTo>
                <a:lnTo>
                  <a:pt x="118" y="77"/>
                </a:lnTo>
                <a:lnTo>
                  <a:pt x="118" y="78"/>
                </a:lnTo>
                <a:lnTo>
                  <a:pt x="119" y="77"/>
                </a:lnTo>
                <a:lnTo>
                  <a:pt x="119" y="78"/>
                </a:lnTo>
                <a:lnTo>
                  <a:pt x="119" y="78"/>
                </a:lnTo>
                <a:lnTo>
                  <a:pt x="120" y="78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1" y="80"/>
                </a:lnTo>
                <a:lnTo>
                  <a:pt x="121" y="80"/>
                </a:lnTo>
                <a:lnTo>
                  <a:pt x="121" y="81"/>
                </a:lnTo>
                <a:lnTo>
                  <a:pt x="121" y="81"/>
                </a:lnTo>
                <a:lnTo>
                  <a:pt x="121" y="82"/>
                </a:lnTo>
                <a:lnTo>
                  <a:pt x="121" y="82"/>
                </a:lnTo>
                <a:lnTo>
                  <a:pt x="121" y="82"/>
                </a:lnTo>
                <a:lnTo>
                  <a:pt x="121" y="82"/>
                </a:lnTo>
                <a:lnTo>
                  <a:pt x="121" y="83"/>
                </a:lnTo>
                <a:lnTo>
                  <a:pt x="121" y="83"/>
                </a:lnTo>
                <a:lnTo>
                  <a:pt x="122" y="83"/>
                </a:lnTo>
                <a:lnTo>
                  <a:pt x="122" y="83"/>
                </a:lnTo>
                <a:lnTo>
                  <a:pt x="123" y="83"/>
                </a:lnTo>
                <a:lnTo>
                  <a:pt x="123" y="83"/>
                </a:lnTo>
                <a:lnTo>
                  <a:pt x="123" y="84"/>
                </a:lnTo>
                <a:lnTo>
                  <a:pt x="124" y="84"/>
                </a:lnTo>
                <a:lnTo>
                  <a:pt x="124" y="84"/>
                </a:lnTo>
                <a:lnTo>
                  <a:pt x="124" y="84"/>
                </a:lnTo>
                <a:lnTo>
                  <a:pt x="125" y="85"/>
                </a:lnTo>
                <a:lnTo>
                  <a:pt x="126" y="85"/>
                </a:lnTo>
                <a:lnTo>
                  <a:pt x="126" y="85"/>
                </a:lnTo>
                <a:lnTo>
                  <a:pt x="127" y="85"/>
                </a:lnTo>
                <a:lnTo>
                  <a:pt x="127" y="85"/>
                </a:lnTo>
                <a:lnTo>
                  <a:pt x="128" y="85"/>
                </a:lnTo>
                <a:lnTo>
                  <a:pt x="129" y="86"/>
                </a:lnTo>
                <a:lnTo>
                  <a:pt x="129" y="86"/>
                </a:lnTo>
                <a:lnTo>
                  <a:pt x="129" y="85"/>
                </a:lnTo>
                <a:lnTo>
                  <a:pt x="130" y="85"/>
                </a:lnTo>
                <a:lnTo>
                  <a:pt x="131" y="85"/>
                </a:lnTo>
                <a:lnTo>
                  <a:pt x="131" y="85"/>
                </a:lnTo>
                <a:lnTo>
                  <a:pt x="132" y="85"/>
                </a:lnTo>
                <a:lnTo>
                  <a:pt x="132" y="85"/>
                </a:lnTo>
                <a:lnTo>
                  <a:pt x="133" y="85"/>
                </a:lnTo>
                <a:lnTo>
                  <a:pt x="133" y="85"/>
                </a:lnTo>
                <a:lnTo>
                  <a:pt x="133" y="85"/>
                </a:lnTo>
                <a:lnTo>
                  <a:pt x="133" y="84"/>
                </a:lnTo>
                <a:lnTo>
                  <a:pt x="134" y="84"/>
                </a:lnTo>
                <a:lnTo>
                  <a:pt x="135" y="83"/>
                </a:lnTo>
                <a:lnTo>
                  <a:pt x="135" y="83"/>
                </a:lnTo>
                <a:lnTo>
                  <a:pt x="136" y="83"/>
                </a:lnTo>
                <a:lnTo>
                  <a:pt x="136" y="82"/>
                </a:lnTo>
                <a:lnTo>
                  <a:pt x="136" y="82"/>
                </a:lnTo>
                <a:lnTo>
                  <a:pt x="137" y="83"/>
                </a:lnTo>
                <a:lnTo>
                  <a:pt x="137" y="83"/>
                </a:lnTo>
                <a:lnTo>
                  <a:pt x="137" y="83"/>
                </a:lnTo>
                <a:lnTo>
                  <a:pt x="137" y="83"/>
                </a:lnTo>
                <a:lnTo>
                  <a:pt x="138" y="83"/>
                </a:lnTo>
                <a:lnTo>
                  <a:pt x="139" y="83"/>
                </a:lnTo>
                <a:lnTo>
                  <a:pt x="140" y="83"/>
                </a:lnTo>
                <a:lnTo>
                  <a:pt x="141" y="83"/>
                </a:lnTo>
                <a:lnTo>
                  <a:pt x="141" y="83"/>
                </a:lnTo>
                <a:lnTo>
                  <a:pt x="142" y="83"/>
                </a:lnTo>
                <a:lnTo>
                  <a:pt x="142" y="84"/>
                </a:lnTo>
                <a:lnTo>
                  <a:pt x="142" y="84"/>
                </a:lnTo>
                <a:lnTo>
                  <a:pt x="143" y="84"/>
                </a:lnTo>
                <a:lnTo>
                  <a:pt x="143" y="84"/>
                </a:lnTo>
                <a:lnTo>
                  <a:pt x="144" y="83"/>
                </a:lnTo>
                <a:lnTo>
                  <a:pt x="144" y="83"/>
                </a:lnTo>
                <a:lnTo>
                  <a:pt x="144" y="83"/>
                </a:lnTo>
                <a:lnTo>
                  <a:pt x="145" y="83"/>
                </a:lnTo>
                <a:lnTo>
                  <a:pt x="145" y="82"/>
                </a:lnTo>
                <a:lnTo>
                  <a:pt x="146" y="82"/>
                </a:lnTo>
                <a:lnTo>
                  <a:pt x="146" y="81"/>
                </a:lnTo>
                <a:lnTo>
                  <a:pt x="146" y="81"/>
                </a:lnTo>
                <a:lnTo>
                  <a:pt x="147" y="80"/>
                </a:lnTo>
                <a:lnTo>
                  <a:pt x="147" y="80"/>
                </a:lnTo>
                <a:lnTo>
                  <a:pt x="147" y="80"/>
                </a:lnTo>
                <a:lnTo>
                  <a:pt x="148" y="80"/>
                </a:lnTo>
                <a:lnTo>
                  <a:pt x="148" y="79"/>
                </a:lnTo>
                <a:lnTo>
                  <a:pt x="148" y="79"/>
                </a:lnTo>
                <a:lnTo>
                  <a:pt x="148" y="79"/>
                </a:lnTo>
                <a:lnTo>
                  <a:pt x="148" y="79"/>
                </a:lnTo>
                <a:lnTo>
                  <a:pt x="149" y="79"/>
                </a:lnTo>
                <a:lnTo>
                  <a:pt x="149" y="79"/>
                </a:lnTo>
                <a:lnTo>
                  <a:pt x="149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7"/>
                </a:lnTo>
                <a:lnTo>
                  <a:pt x="151" y="77"/>
                </a:lnTo>
                <a:lnTo>
                  <a:pt x="151" y="76"/>
                </a:lnTo>
                <a:lnTo>
                  <a:pt x="151" y="75"/>
                </a:lnTo>
                <a:lnTo>
                  <a:pt x="151" y="74"/>
                </a:lnTo>
                <a:lnTo>
                  <a:pt x="152" y="73"/>
                </a:lnTo>
                <a:lnTo>
                  <a:pt x="153" y="73"/>
                </a:lnTo>
                <a:lnTo>
                  <a:pt x="153" y="72"/>
                </a:lnTo>
                <a:lnTo>
                  <a:pt x="154" y="71"/>
                </a:lnTo>
                <a:lnTo>
                  <a:pt x="155" y="70"/>
                </a:lnTo>
                <a:lnTo>
                  <a:pt x="155" y="69"/>
                </a:lnTo>
                <a:lnTo>
                  <a:pt x="155" y="68"/>
                </a:lnTo>
                <a:lnTo>
                  <a:pt x="156" y="67"/>
                </a:lnTo>
                <a:lnTo>
                  <a:pt x="156" y="66"/>
                </a:lnTo>
                <a:lnTo>
                  <a:pt x="157" y="66"/>
                </a:lnTo>
                <a:lnTo>
                  <a:pt x="157" y="66"/>
                </a:lnTo>
                <a:lnTo>
                  <a:pt x="158" y="66"/>
                </a:lnTo>
                <a:lnTo>
                  <a:pt x="158" y="66"/>
                </a:lnTo>
                <a:lnTo>
                  <a:pt x="158" y="66"/>
                </a:lnTo>
                <a:lnTo>
                  <a:pt x="159" y="67"/>
                </a:lnTo>
                <a:lnTo>
                  <a:pt x="159" y="67"/>
                </a:lnTo>
                <a:lnTo>
                  <a:pt x="160" y="68"/>
                </a:lnTo>
                <a:lnTo>
                  <a:pt x="160" y="68"/>
                </a:lnTo>
                <a:lnTo>
                  <a:pt x="161" y="68"/>
                </a:lnTo>
                <a:lnTo>
                  <a:pt x="162" y="68"/>
                </a:lnTo>
                <a:lnTo>
                  <a:pt x="162" y="68"/>
                </a:lnTo>
                <a:lnTo>
                  <a:pt x="162" y="68"/>
                </a:lnTo>
                <a:lnTo>
                  <a:pt x="162" y="68"/>
                </a:lnTo>
                <a:lnTo>
                  <a:pt x="163" y="68"/>
                </a:lnTo>
                <a:lnTo>
                  <a:pt x="163" y="68"/>
                </a:lnTo>
                <a:lnTo>
                  <a:pt x="163" y="68"/>
                </a:lnTo>
                <a:lnTo>
                  <a:pt x="164" y="67"/>
                </a:lnTo>
                <a:lnTo>
                  <a:pt x="164" y="67"/>
                </a:lnTo>
                <a:lnTo>
                  <a:pt x="165" y="67"/>
                </a:lnTo>
                <a:lnTo>
                  <a:pt x="165" y="67"/>
                </a:lnTo>
                <a:lnTo>
                  <a:pt x="166" y="66"/>
                </a:lnTo>
                <a:lnTo>
                  <a:pt x="166" y="65"/>
                </a:lnTo>
                <a:lnTo>
                  <a:pt x="166" y="65"/>
                </a:lnTo>
                <a:lnTo>
                  <a:pt x="166" y="64"/>
                </a:lnTo>
                <a:lnTo>
                  <a:pt x="166" y="64"/>
                </a:lnTo>
                <a:lnTo>
                  <a:pt x="167" y="63"/>
                </a:lnTo>
                <a:lnTo>
                  <a:pt x="167" y="62"/>
                </a:lnTo>
                <a:lnTo>
                  <a:pt x="167" y="61"/>
                </a:lnTo>
                <a:lnTo>
                  <a:pt x="168" y="61"/>
                </a:lnTo>
                <a:lnTo>
                  <a:pt x="168" y="60"/>
                </a:lnTo>
                <a:lnTo>
                  <a:pt x="168" y="59"/>
                </a:lnTo>
                <a:lnTo>
                  <a:pt x="168" y="58"/>
                </a:lnTo>
                <a:lnTo>
                  <a:pt x="168" y="57"/>
                </a:lnTo>
                <a:lnTo>
                  <a:pt x="168" y="57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5"/>
                </a:lnTo>
                <a:lnTo>
                  <a:pt x="167" y="54"/>
                </a:lnTo>
                <a:lnTo>
                  <a:pt x="167" y="53"/>
                </a:lnTo>
                <a:lnTo>
                  <a:pt x="167" y="53"/>
                </a:lnTo>
                <a:lnTo>
                  <a:pt x="168" y="52"/>
                </a:lnTo>
                <a:lnTo>
                  <a:pt x="168" y="52"/>
                </a:lnTo>
                <a:lnTo>
                  <a:pt x="168" y="51"/>
                </a:lnTo>
                <a:lnTo>
                  <a:pt x="168" y="50"/>
                </a:lnTo>
                <a:lnTo>
                  <a:pt x="168" y="50"/>
                </a:lnTo>
                <a:lnTo>
                  <a:pt x="169" y="50"/>
                </a:lnTo>
                <a:lnTo>
                  <a:pt x="169" y="50"/>
                </a:lnTo>
                <a:lnTo>
                  <a:pt x="170" y="50"/>
                </a:lnTo>
                <a:lnTo>
                  <a:pt x="170" y="49"/>
                </a:lnTo>
                <a:lnTo>
                  <a:pt x="170" y="48"/>
                </a:lnTo>
                <a:lnTo>
                  <a:pt x="170" y="48"/>
                </a:lnTo>
                <a:lnTo>
                  <a:pt x="170" y="47"/>
                </a:lnTo>
                <a:lnTo>
                  <a:pt x="170" y="46"/>
                </a:lnTo>
                <a:lnTo>
                  <a:pt x="170" y="46"/>
                </a:lnTo>
                <a:lnTo>
                  <a:pt x="171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6"/>
                </a:lnTo>
                <a:lnTo>
                  <a:pt x="173" y="45"/>
                </a:lnTo>
                <a:lnTo>
                  <a:pt x="174" y="45"/>
                </a:lnTo>
                <a:lnTo>
                  <a:pt x="174" y="45"/>
                </a:lnTo>
                <a:lnTo>
                  <a:pt x="174" y="45"/>
                </a:lnTo>
                <a:lnTo>
                  <a:pt x="174" y="45"/>
                </a:lnTo>
                <a:lnTo>
                  <a:pt x="175" y="45"/>
                </a:lnTo>
                <a:lnTo>
                  <a:pt x="176" y="45"/>
                </a:lnTo>
                <a:lnTo>
                  <a:pt x="176" y="45"/>
                </a:lnTo>
                <a:lnTo>
                  <a:pt x="177" y="45"/>
                </a:lnTo>
                <a:lnTo>
                  <a:pt x="177" y="46"/>
                </a:lnTo>
                <a:lnTo>
                  <a:pt x="178" y="46"/>
                </a:lnTo>
                <a:lnTo>
                  <a:pt x="178" y="46"/>
                </a:lnTo>
                <a:lnTo>
                  <a:pt x="179" y="46"/>
                </a:lnTo>
                <a:lnTo>
                  <a:pt x="179" y="46"/>
                </a:lnTo>
                <a:lnTo>
                  <a:pt x="180" y="47"/>
                </a:lnTo>
                <a:lnTo>
                  <a:pt x="180" y="47"/>
                </a:lnTo>
                <a:lnTo>
                  <a:pt x="180" y="47"/>
                </a:lnTo>
                <a:lnTo>
                  <a:pt x="180" y="48"/>
                </a:lnTo>
                <a:lnTo>
                  <a:pt x="180" y="48"/>
                </a:lnTo>
                <a:lnTo>
                  <a:pt x="181" y="48"/>
                </a:lnTo>
                <a:lnTo>
                  <a:pt x="181" y="47"/>
                </a:lnTo>
                <a:lnTo>
                  <a:pt x="181" y="47"/>
                </a:lnTo>
                <a:lnTo>
                  <a:pt x="182" y="47"/>
                </a:lnTo>
                <a:lnTo>
                  <a:pt x="182" y="47"/>
                </a:lnTo>
                <a:lnTo>
                  <a:pt x="183" y="47"/>
                </a:lnTo>
                <a:lnTo>
                  <a:pt x="183" y="47"/>
                </a:lnTo>
                <a:lnTo>
                  <a:pt x="183" y="47"/>
                </a:lnTo>
                <a:lnTo>
                  <a:pt x="184" y="47"/>
                </a:lnTo>
                <a:lnTo>
                  <a:pt x="184" y="47"/>
                </a:lnTo>
                <a:lnTo>
                  <a:pt x="184" y="47"/>
                </a:lnTo>
                <a:lnTo>
                  <a:pt x="184" y="47"/>
                </a:lnTo>
                <a:lnTo>
                  <a:pt x="185" y="46"/>
                </a:lnTo>
                <a:lnTo>
                  <a:pt x="185" y="46"/>
                </a:lnTo>
                <a:lnTo>
                  <a:pt x="185" y="45"/>
                </a:lnTo>
                <a:lnTo>
                  <a:pt x="185" y="45"/>
                </a:lnTo>
                <a:lnTo>
                  <a:pt x="186" y="44"/>
                </a:lnTo>
                <a:lnTo>
                  <a:pt x="186" y="44"/>
                </a:lnTo>
                <a:lnTo>
                  <a:pt x="187" y="43"/>
                </a:lnTo>
                <a:lnTo>
                  <a:pt x="187" y="43"/>
                </a:lnTo>
                <a:lnTo>
                  <a:pt x="187" y="42"/>
                </a:lnTo>
                <a:lnTo>
                  <a:pt x="188" y="42"/>
                </a:lnTo>
                <a:lnTo>
                  <a:pt x="189" y="42"/>
                </a:lnTo>
                <a:lnTo>
                  <a:pt x="189" y="42"/>
                </a:lnTo>
                <a:lnTo>
                  <a:pt x="189" y="41"/>
                </a:lnTo>
                <a:lnTo>
                  <a:pt x="189" y="41"/>
                </a:lnTo>
                <a:lnTo>
                  <a:pt x="189" y="40"/>
                </a:lnTo>
                <a:lnTo>
                  <a:pt x="189" y="40"/>
                </a:lnTo>
                <a:lnTo>
                  <a:pt x="189" y="39"/>
                </a:lnTo>
                <a:lnTo>
                  <a:pt x="189" y="38"/>
                </a:lnTo>
                <a:lnTo>
                  <a:pt x="189" y="38"/>
                </a:lnTo>
                <a:lnTo>
                  <a:pt x="189" y="37"/>
                </a:lnTo>
                <a:lnTo>
                  <a:pt x="189" y="36"/>
                </a:lnTo>
                <a:lnTo>
                  <a:pt x="188" y="36"/>
                </a:lnTo>
                <a:lnTo>
                  <a:pt x="187" y="36"/>
                </a:lnTo>
                <a:lnTo>
                  <a:pt x="187" y="35"/>
                </a:lnTo>
                <a:lnTo>
                  <a:pt x="187" y="35"/>
                </a:lnTo>
                <a:lnTo>
                  <a:pt x="187" y="34"/>
                </a:lnTo>
                <a:lnTo>
                  <a:pt x="188" y="34"/>
                </a:lnTo>
                <a:lnTo>
                  <a:pt x="188" y="33"/>
                </a:lnTo>
                <a:lnTo>
                  <a:pt x="189" y="32"/>
                </a:lnTo>
                <a:lnTo>
                  <a:pt x="189" y="32"/>
                </a:lnTo>
                <a:lnTo>
                  <a:pt x="190" y="32"/>
                </a:lnTo>
                <a:lnTo>
                  <a:pt x="190" y="32"/>
                </a:lnTo>
                <a:lnTo>
                  <a:pt x="190" y="31"/>
                </a:lnTo>
                <a:lnTo>
                  <a:pt x="191" y="31"/>
                </a:lnTo>
                <a:lnTo>
                  <a:pt x="191" y="31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2" y="32"/>
                </a:lnTo>
                <a:lnTo>
                  <a:pt x="192" y="33"/>
                </a:lnTo>
                <a:lnTo>
                  <a:pt x="193" y="33"/>
                </a:lnTo>
                <a:lnTo>
                  <a:pt x="193" y="33"/>
                </a:lnTo>
                <a:lnTo>
                  <a:pt x="193" y="33"/>
                </a:lnTo>
                <a:lnTo>
                  <a:pt x="194" y="33"/>
                </a:lnTo>
                <a:lnTo>
                  <a:pt x="195" y="33"/>
                </a:lnTo>
                <a:lnTo>
                  <a:pt x="195" y="32"/>
                </a:lnTo>
                <a:lnTo>
                  <a:pt x="196" y="32"/>
                </a:lnTo>
                <a:lnTo>
                  <a:pt x="196" y="32"/>
                </a:lnTo>
                <a:lnTo>
                  <a:pt x="197" y="32"/>
                </a:lnTo>
                <a:lnTo>
                  <a:pt x="197" y="31"/>
                </a:lnTo>
                <a:lnTo>
                  <a:pt x="197" y="31"/>
                </a:lnTo>
                <a:lnTo>
                  <a:pt x="197" y="30"/>
                </a:lnTo>
                <a:lnTo>
                  <a:pt x="198" y="30"/>
                </a:lnTo>
                <a:lnTo>
                  <a:pt x="198" y="30"/>
                </a:lnTo>
                <a:lnTo>
                  <a:pt x="199" y="29"/>
                </a:lnTo>
                <a:lnTo>
                  <a:pt x="199" y="29"/>
                </a:lnTo>
                <a:lnTo>
                  <a:pt x="199" y="29"/>
                </a:lnTo>
                <a:lnTo>
                  <a:pt x="200" y="29"/>
                </a:lnTo>
                <a:lnTo>
                  <a:pt x="200" y="29"/>
                </a:lnTo>
                <a:lnTo>
                  <a:pt x="201" y="29"/>
                </a:lnTo>
                <a:lnTo>
                  <a:pt x="201" y="29"/>
                </a:lnTo>
                <a:lnTo>
                  <a:pt x="201" y="28"/>
                </a:lnTo>
                <a:lnTo>
                  <a:pt x="201" y="28"/>
                </a:lnTo>
                <a:lnTo>
                  <a:pt x="202" y="27"/>
                </a:lnTo>
                <a:lnTo>
                  <a:pt x="202" y="26"/>
                </a:lnTo>
                <a:lnTo>
                  <a:pt x="202" y="25"/>
                </a:lnTo>
                <a:lnTo>
                  <a:pt x="203" y="25"/>
                </a:lnTo>
                <a:lnTo>
                  <a:pt x="203" y="25"/>
                </a:lnTo>
                <a:lnTo>
                  <a:pt x="204" y="25"/>
                </a:lnTo>
                <a:lnTo>
                  <a:pt x="205" y="24"/>
                </a:lnTo>
                <a:lnTo>
                  <a:pt x="205" y="24"/>
                </a:lnTo>
                <a:lnTo>
                  <a:pt x="206" y="24"/>
                </a:lnTo>
                <a:lnTo>
                  <a:pt x="206" y="24"/>
                </a:lnTo>
                <a:lnTo>
                  <a:pt x="207" y="24"/>
                </a:lnTo>
                <a:lnTo>
                  <a:pt x="208" y="24"/>
                </a:lnTo>
                <a:lnTo>
                  <a:pt x="208" y="23"/>
                </a:lnTo>
                <a:lnTo>
                  <a:pt x="209" y="23"/>
                </a:lnTo>
                <a:lnTo>
                  <a:pt x="209" y="23"/>
                </a:lnTo>
                <a:lnTo>
                  <a:pt x="210" y="23"/>
                </a:lnTo>
                <a:lnTo>
                  <a:pt x="211" y="22"/>
                </a:lnTo>
                <a:lnTo>
                  <a:pt x="211" y="22"/>
                </a:lnTo>
                <a:lnTo>
                  <a:pt x="212" y="21"/>
                </a:lnTo>
                <a:lnTo>
                  <a:pt x="212" y="20"/>
                </a:lnTo>
                <a:lnTo>
                  <a:pt x="212" y="20"/>
                </a:lnTo>
                <a:lnTo>
                  <a:pt x="213" y="20"/>
                </a:lnTo>
                <a:lnTo>
                  <a:pt x="214" y="20"/>
                </a:lnTo>
                <a:lnTo>
                  <a:pt x="214" y="20"/>
                </a:lnTo>
                <a:lnTo>
                  <a:pt x="215" y="20"/>
                </a:lnTo>
                <a:lnTo>
                  <a:pt x="215" y="20"/>
                </a:lnTo>
                <a:lnTo>
                  <a:pt x="216" y="19"/>
                </a:lnTo>
                <a:lnTo>
                  <a:pt x="216" y="19"/>
                </a:lnTo>
                <a:lnTo>
                  <a:pt x="217" y="19"/>
                </a:lnTo>
                <a:lnTo>
                  <a:pt x="217" y="19"/>
                </a:lnTo>
                <a:lnTo>
                  <a:pt x="218" y="19"/>
                </a:lnTo>
                <a:lnTo>
                  <a:pt x="218" y="19"/>
                </a:lnTo>
                <a:lnTo>
                  <a:pt x="219" y="19"/>
                </a:lnTo>
                <a:lnTo>
                  <a:pt x="220" y="18"/>
                </a:lnTo>
                <a:lnTo>
                  <a:pt x="220" y="18"/>
                </a:lnTo>
                <a:lnTo>
                  <a:pt x="221" y="18"/>
                </a:lnTo>
                <a:lnTo>
                  <a:pt x="222" y="18"/>
                </a:lnTo>
                <a:lnTo>
                  <a:pt x="223" y="18"/>
                </a:lnTo>
                <a:lnTo>
                  <a:pt x="223" y="18"/>
                </a:lnTo>
                <a:lnTo>
                  <a:pt x="223" y="18"/>
                </a:lnTo>
                <a:lnTo>
                  <a:pt x="224" y="18"/>
                </a:lnTo>
                <a:lnTo>
                  <a:pt x="224" y="17"/>
                </a:lnTo>
                <a:lnTo>
                  <a:pt x="225" y="17"/>
                </a:lnTo>
                <a:lnTo>
                  <a:pt x="225" y="16"/>
                </a:lnTo>
                <a:lnTo>
                  <a:pt x="225" y="15"/>
                </a:lnTo>
                <a:lnTo>
                  <a:pt x="225" y="15"/>
                </a:lnTo>
                <a:lnTo>
                  <a:pt x="225" y="15"/>
                </a:lnTo>
                <a:lnTo>
                  <a:pt x="226" y="13"/>
                </a:lnTo>
                <a:lnTo>
                  <a:pt x="226" y="13"/>
                </a:lnTo>
                <a:lnTo>
                  <a:pt x="226" y="12"/>
                </a:lnTo>
                <a:lnTo>
                  <a:pt x="226" y="12"/>
                </a:lnTo>
                <a:lnTo>
                  <a:pt x="227" y="11"/>
                </a:lnTo>
                <a:lnTo>
                  <a:pt x="228" y="11"/>
                </a:lnTo>
                <a:lnTo>
                  <a:pt x="228" y="11"/>
                </a:lnTo>
                <a:lnTo>
                  <a:pt x="228" y="11"/>
                </a:lnTo>
                <a:lnTo>
                  <a:pt x="229" y="11"/>
                </a:lnTo>
                <a:lnTo>
                  <a:pt x="229" y="11"/>
                </a:lnTo>
                <a:lnTo>
                  <a:pt x="230" y="11"/>
                </a:lnTo>
                <a:lnTo>
                  <a:pt x="230" y="10"/>
                </a:lnTo>
                <a:lnTo>
                  <a:pt x="231" y="9"/>
                </a:lnTo>
                <a:lnTo>
                  <a:pt x="231" y="9"/>
                </a:lnTo>
                <a:lnTo>
                  <a:pt x="232" y="9"/>
                </a:lnTo>
                <a:lnTo>
                  <a:pt x="232" y="8"/>
                </a:lnTo>
                <a:lnTo>
                  <a:pt x="233" y="8"/>
                </a:lnTo>
                <a:lnTo>
                  <a:pt x="233" y="7"/>
                </a:lnTo>
                <a:lnTo>
                  <a:pt x="233" y="7"/>
                </a:lnTo>
                <a:lnTo>
                  <a:pt x="234" y="6"/>
                </a:lnTo>
                <a:lnTo>
                  <a:pt x="234" y="5"/>
                </a:lnTo>
                <a:lnTo>
                  <a:pt x="234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6" y="3"/>
                </a:lnTo>
                <a:lnTo>
                  <a:pt x="237" y="4"/>
                </a:lnTo>
                <a:lnTo>
                  <a:pt x="237" y="4"/>
                </a:lnTo>
                <a:lnTo>
                  <a:pt x="238" y="4"/>
                </a:lnTo>
                <a:lnTo>
                  <a:pt x="238" y="4"/>
                </a:lnTo>
                <a:lnTo>
                  <a:pt x="239" y="4"/>
                </a:lnTo>
                <a:lnTo>
                  <a:pt x="240" y="4"/>
                </a:lnTo>
                <a:lnTo>
                  <a:pt x="240" y="4"/>
                </a:lnTo>
                <a:lnTo>
                  <a:pt x="241" y="4"/>
                </a:lnTo>
                <a:lnTo>
                  <a:pt x="241" y="4"/>
                </a:lnTo>
                <a:lnTo>
                  <a:pt x="242" y="4"/>
                </a:lnTo>
                <a:lnTo>
                  <a:pt x="242" y="4"/>
                </a:lnTo>
                <a:lnTo>
                  <a:pt x="243" y="4"/>
                </a:lnTo>
                <a:lnTo>
                  <a:pt x="244" y="4"/>
                </a:lnTo>
                <a:lnTo>
                  <a:pt x="244" y="4"/>
                </a:lnTo>
                <a:lnTo>
                  <a:pt x="244" y="4"/>
                </a:lnTo>
                <a:lnTo>
                  <a:pt x="245" y="4"/>
                </a:lnTo>
                <a:lnTo>
                  <a:pt x="245" y="5"/>
                </a:lnTo>
                <a:lnTo>
                  <a:pt x="245" y="5"/>
                </a:lnTo>
                <a:lnTo>
                  <a:pt x="246" y="5"/>
                </a:lnTo>
                <a:lnTo>
                  <a:pt x="246" y="6"/>
                </a:lnTo>
                <a:lnTo>
                  <a:pt x="246" y="6"/>
                </a:lnTo>
                <a:lnTo>
                  <a:pt x="247" y="7"/>
                </a:lnTo>
                <a:lnTo>
                  <a:pt x="247" y="7"/>
                </a:lnTo>
                <a:lnTo>
                  <a:pt x="247" y="6"/>
                </a:lnTo>
                <a:lnTo>
                  <a:pt x="248" y="6"/>
                </a:lnTo>
                <a:lnTo>
                  <a:pt x="248" y="5"/>
                </a:lnTo>
                <a:lnTo>
                  <a:pt x="249" y="5"/>
                </a:lnTo>
                <a:lnTo>
                  <a:pt x="249" y="5"/>
                </a:lnTo>
                <a:lnTo>
                  <a:pt x="250" y="5"/>
                </a:lnTo>
                <a:lnTo>
                  <a:pt x="250" y="5"/>
                </a:lnTo>
                <a:lnTo>
                  <a:pt x="251" y="5"/>
                </a:lnTo>
                <a:lnTo>
                  <a:pt x="251" y="5"/>
                </a:lnTo>
                <a:lnTo>
                  <a:pt x="252" y="4"/>
                </a:lnTo>
                <a:lnTo>
                  <a:pt x="253" y="4"/>
                </a:lnTo>
                <a:lnTo>
                  <a:pt x="254" y="4"/>
                </a:lnTo>
                <a:lnTo>
                  <a:pt x="254" y="4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7" y="4"/>
                </a:lnTo>
                <a:lnTo>
                  <a:pt x="258" y="4"/>
                </a:lnTo>
                <a:lnTo>
                  <a:pt x="258" y="4"/>
                </a:lnTo>
                <a:lnTo>
                  <a:pt x="259" y="3"/>
                </a:lnTo>
                <a:lnTo>
                  <a:pt x="260" y="3"/>
                </a:lnTo>
                <a:lnTo>
                  <a:pt x="260" y="3"/>
                </a:lnTo>
                <a:lnTo>
                  <a:pt x="261" y="2"/>
                </a:lnTo>
                <a:lnTo>
                  <a:pt x="261" y="2"/>
                </a:lnTo>
                <a:lnTo>
                  <a:pt x="261" y="2"/>
                </a:lnTo>
                <a:lnTo>
                  <a:pt x="262" y="2"/>
                </a:lnTo>
                <a:lnTo>
                  <a:pt x="262" y="2"/>
                </a:lnTo>
                <a:lnTo>
                  <a:pt x="262" y="2"/>
                </a:lnTo>
                <a:lnTo>
                  <a:pt x="262" y="3"/>
                </a:lnTo>
                <a:lnTo>
                  <a:pt x="262" y="3"/>
                </a:lnTo>
                <a:lnTo>
                  <a:pt x="263" y="4"/>
                </a:lnTo>
                <a:lnTo>
                  <a:pt x="263" y="4"/>
                </a:lnTo>
                <a:lnTo>
                  <a:pt x="263" y="5"/>
                </a:lnTo>
                <a:lnTo>
                  <a:pt x="263" y="6"/>
                </a:lnTo>
                <a:lnTo>
                  <a:pt x="263" y="6"/>
                </a:lnTo>
                <a:lnTo>
                  <a:pt x="263" y="7"/>
                </a:lnTo>
                <a:lnTo>
                  <a:pt x="263" y="7"/>
                </a:lnTo>
                <a:lnTo>
                  <a:pt x="263" y="7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6" y="6"/>
                </a:lnTo>
                <a:lnTo>
                  <a:pt x="266" y="6"/>
                </a:lnTo>
                <a:lnTo>
                  <a:pt x="266" y="5"/>
                </a:lnTo>
                <a:lnTo>
                  <a:pt x="267" y="5"/>
                </a:lnTo>
                <a:lnTo>
                  <a:pt x="267" y="4"/>
                </a:lnTo>
                <a:lnTo>
                  <a:pt x="268" y="4"/>
                </a:lnTo>
                <a:lnTo>
                  <a:pt x="269" y="4"/>
                </a:lnTo>
                <a:lnTo>
                  <a:pt x="270" y="4"/>
                </a:lnTo>
                <a:lnTo>
                  <a:pt x="270" y="4"/>
                </a:lnTo>
                <a:lnTo>
                  <a:pt x="271" y="3"/>
                </a:lnTo>
                <a:lnTo>
                  <a:pt x="272" y="3"/>
                </a:lnTo>
                <a:lnTo>
                  <a:pt x="273" y="3"/>
                </a:lnTo>
                <a:lnTo>
                  <a:pt x="273" y="2"/>
                </a:lnTo>
                <a:lnTo>
                  <a:pt x="274" y="2"/>
                </a:lnTo>
                <a:lnTo>
                  <a:pt x="274" y="2"/>
                </a:lnTo>
                <a:lnTo>
                  <a:pt x="274" y="2"/>
                </a:lnTo>
                <a:lnTo>
                  <a:pt x="275" y="2"/>
                </a:lnTo>
                <a:lnTo>
                  <a:pt x="276" y="1"/>
                </a:lnTo>
                <a:lnTo>
                  <a:pt x="276" y="1"/>
                </a:lnTo>
                <a:lnTo>
                  <a:pt x="276" y="0"/>
                </a:lnTo>
                <a:lnTo>
                  <a:pt x="277" y="0"/>
                </a:lnTo>
                <a:lnTo>
                  <a:pt x="278" y="1"/>
                </a:lnTo>
                <a:lnTo>
                  <a:pt x="278" y="1"/>
                </a:lnTo>
                <a:lnTo>
                  <a:pt x="278" y="2"/>
                </a:lnTo>
                <a:lnTo>
                  <a:pt x="278" y="2"/>
                </a:lnTo>
                <a:lnTo>
                  <a:pt x="279" y="2"/>
                </a:lnTo>
                <a:lnTo>
                  <a:pt x="279" y="2"/>
                </a:lnTo>
                <a:lnTo>
                  <a:pt x="280" y="2"/>
                </a:lnTo>
                <a:lnTo>
                  <a:pt x="280" y="2"/>
                </a:lnTo>
                <a:lnTo>
                  <a:pt x="281" y="3"/>
                </a:lnTo>
                <a:lnTo>
                  <a:pt x="281" y="3"/>
                </a:lnTo>
                <a:lnTo>
                  <a:pt x="281" y="4"/>
                </a:lnTo>
                <a:lnTo>
                  <a:pt x="282" y="4"/>
                </a:lnTo>
                <a:lnTo>
                  <a:pt x="282" y="4"/>
                </a:lnTo>
                <a:lnTo>
                  <a:pt x="282" y="4"/>
                </a:lnTo>
                <a:lnTo>
                  <a:pt x="282" y="5"/>
                </a:lnTo>
                <a:lnTo>
                  <a:pt x="283" y="5"/>
                </a:lnTo>
                <a:lnTo>
                  <a:pt x="283" y="6"/>
                </a:lnTo>
                <a:lnTo>
                  <a:pt x="283" y="6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33" name="Freeform 14"/>
          <p:cNvSpPr>
            <a:spLocks/>
          </p:cNvSpPr>
          <p:nvPr/>
        </p:nvSpPr>
        <p:spPr bwMode="auto">
          <a:xfrm>
            <a:off x="4085793" y="2854880"/>
            <a:ext cx="915261" cy="1070878"/>
          </a:xfrm>
          <a:custGeom>
            <a:avLst/>
            <a:gdLst>
              <a:gd name="T0" fmla="*/ 517 w 533"/>
              <a:gd name="T1" fmla="*/ 18 h 676"/>
              <a:gd name="T2" fmla="*/ 521 w 533"/>
              <a:gd name="T3" fmla="*/ 42 h 676"/>
              <a:gd name="T4" fmla="*/ 533 w 533"/>
              <a:gd name="T5" fmla="*/ 68 h 676"/>
              <a:gd name="T6" fmla="*/ 523 w 533"/>
              <a:gd name="T7" fmla="*/ 92 h 676"/>
              <a:gd name="T8" fmla="*/ 512 w 533"/>
              <a:gd name="T9" fmla="*/ 113 h 676"/>
              <a:gd name="T10" fmla="*/ 528 w 533"/>
              <a:gd name="T11" fmla="*/ 129 h 676"/>
              <a:gd name="T12" fmla="*/ 527 w 533"/>
              <a:gd name="T13" fmla="*/ 155 h 676"/>
              <a:gd name="T14" fmla="*/ 515 w 533"/>
              <a:gd name="T15" fmla="*/ 172 h 676"/>
              <a:gd name="T16" fmla="*/ 500 w 533"/>
              <a:gd name="T17" fmla="*/ 205 h 676"/>
              <a:gd name="T18" fmla="*/ 479 w 533"/>
              <a:gd name="T19" fmla="*/ 222 h 676"/>
              <a:gd name="T20" fmla="*/ 466 w 533"/>
              <a:gd name="T21" fmla="*/ 258 h 676"/>
              <a:gd name="T22" fmla="*/ 444 w 533"/>
              <a:gd name="T23" fmla="*/ 299 h 676"/>
              <a:gd name="T24" fmla="*/ 408 w 533"/>
              <a:gd name="T25" fmla="*/ 328 h 676"/>
              <a:gd name="T26" fmla="*/ 387 w 533"/>
              <a:gd name="T27" fmla="*/ 367 h 676"/>
              <a:gd name="T28" fmla="*/ 363 w 533"/>
              <a:gd name="T29" fmla="*/ 402 h 676"/>
              <a:gd name="T30" fmla="*/ 357 w 533"/>
              <a:gd name="T31" fmla="*/ 427 h 676"/>
              <a:gd name="T32" fmla="*/ 351 w 533"/>
              <a:gd name="T33" fmla="*/ 453 h 676"/>
              <a:gd name="T34" fmla="*/ 337 w 533"/>
              <a:gd name="T35" fmla="*/ 471 h 676"/>
              <a:gd name="T36" fmla="*/ 326 w 533"/>
              <a:gd name="T37" fmla="*/ 492 h 676"/>
              <a:gd name="T38" fmla="*/ 325 w 533"/>
              <a:gd name="T39" fmla="*/ 520 h 676"/>
              <a:gd name="T40" fmla="*/ 321 w 533"/>
              <a:gd name="T41" fmla="*/ 545 h 676"/>
              <a:gd name="T42" fmla="*/ 313 w 533"/>
              <a:gd name="T43" fmla="*/ 566 h 676"/>
              <a:gd name="T44" fmla="*/ 301 w 533"/>
              <a:gd name="T45" fmla="*/ 585 h 676"/>
              <a:gd name="T46" fmla="*/ 286 w 533"/>
              <a:gd name="T47" fmla="*/ 606 h 676"/>
              <a:gd name="T48" fmla="*/ 263 w 533"/>
              <a:gd name="T49" fmla="*/ 617 h 676"/>
              <a:gd name="T50" fmla="*/ 240 w 533"/>
              <a:gd name="T51" fmla="*/ 628 h 676"/>
              <a:gd name="T52" fmla="*/ 221 w 533"/>
              <a:gd name="T53" fmla="*/ 643 h 676"/>
              <a:gd name="T54" fmla="*/ 206 w 533"/>
              <a:gd name="T55" fmla="*/ 661 h 676"/>
              <a:gd name="T56" fmla="*/ 185 w 533"/>
              <a:gd name="T57" fmla="*/ 671 h 676"/>
              <a:gd name="T58" fmla="*/ 167 w 533"/>
              <a:gd name="T59" fmla="*/ 670 h 676"/>
              <a:gd name="T60" fmla="*/ 142 w 533"/>
              <a:gd name="T61" fmla="*/ 655 h 676"/>
              <a:gd name="T62" fmla="*/ 116 w 533"/>
              <a:gd name="T63" fmla="*/ 642 h 676"/>
              <a:gd name="T64" fmla="*/ 117 w 533"/>
              <a:gd name="T65" fmla="*/ 603 h 676"/>
              <a:gd name="T66" fmla="*/ 115 w 533"/>
              <a:gd name="T67" fmla="*/ 567 h 676"/>
              <a:gd name="T68" fmla="*/ 122 w 533"/>
              <a:gd name="T69" fmla="*/ 523 h 676"/>
              <a:gd name="T70" fmla="*/ 82 w 533"/>
              <a:gd name="T71" fmla="*/ 502 h 676"/>
              <a:gd name="T72" fmla="*/ 74 w 533"/>
              <a:gd name="T73" fmla="*/ 472 h 676"/>
              <a:gd name="T74" fmla="*/ 80 w 533"/>
              <a:gd name="T75" fmla="*/ 443 h 676"/>
              <a:gd name="T76" fmla="*/ 73 w 533"/>
              <a:gd name="T77" fmla="*/ 415 h 676"/>
              <a:gd name="T78" fmla="*/ 50 w 533"/>
              <a:gd name="T79" fmla="*/ 402 h 676"/>
              <a:gd name="T80" fmla="*/ 6 w 533"/>
              <a:gd name="T81" fmla="*/ 361 h 676"/>
              <a:gd name="T82" fmla="*/ 9 w 533"/>
              <a:gd name="T83" fmla="*/ 288 h 676"/>
              <a:gd name="T84" fmla="*/ 35 w 533"/>
              <a:gd name="T85" fmla="*/ 258 h 676"/>
              <a:gd name="T86" fmla="*/ 76 w 533"/>
              <a:gd name="T87" fmla="*/ 255 h 676"/>
              <a:gd name="T88" fmla="*/ 113 w 533"/>
              <a:gd name="T89" fmla="*/ 240 h 676"/>
              <a:gd name="T90" fmla="*/ 144 w 533"/>
              <a:gd name="T91" fmla="*/ 239 h 676"/>
              <a:gd name="T92" fmla="*/ 160 w 533"/>
              <a:gd name="T93" fmla="*/ 199 h 676"/>
              <a:gd name="T94" fmla="*/ 179 w 533"/>
              <a:gd name="T95" fmla="*/ 161 h 676"/>
              <a:gd name="T96" fmla="*/ 192 w 533"/>
              <a:gd name="T97" fmla="*/ 113 h 676"/>
              <a:gd name="T98" fmla="*/ 215 w 533"/>
              <a:gd name="T99" fmla="*/ 90 h 676"/>
              <a:gd name="T100" fmla="*/ 254 w 533"/>
              <a:gd name="T101" fmla="*/ 83 h 676"/>
              <a:gd name="T102" fmla="*/ 285 w 533"/>
              <a:gd name="T103" fmla="*/ 67 h 676"/>
              <a:gd name="T104" fmla="*/ 314 w 533"/>
              <a:gd name="T105" fmla="*/ 49 h 676"/>
              <a:gd name="T106" fmla="*/ 340 w 533"/>
              <a:gd name="T107" fmla="*/ 32 h 676"/>
              <a:gd name="T108" fmla="*/ 361 w 533"/>
              <a:gd name="T109" fmla="*/ 54 h 676"/>
              <a:gd name="T110" fmla="*/ 391 w 533"/>
              <a:gd name="T111" fmla="*/ 79 h 676"/>
              <a:gd name="T112" fmla="*/ 409 w 533"/>
              <a:gd name="T113" fmla="*/ 75 h 676"/>
              <a:gd name="T114" fmla="*/ 430 w 533"/>
              <a:gd name="T115" fmla="*/ 70 h 676"/>
              <a:gd name="T116" fmla="*/ 448 w 533"/>
              <a:gd name="T117" fmla="*/ 57 h 676"/>
              <a:gd name="T118" fmla="*/ 460 w 533"/>
              <a:gd name="T119" fmla="*/ 38 h 676"/>
              <a:gd name="T120" fmla="*/ 475 w 533"/>
              <a:gd name="T121" fmla="*/ 47 h 676"/>
              <a:gd name="T122" fmla="*/ 492 w 533"/>
              <a:gd name="T123" fmla="*/ 37 h 676"/>
              <a:gd name="T124" fmla="*/ 504 w 533"/>
              <a:gd name="T125" fmla="*/ 1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3" h="676">
                <a:moveTo>
                  <a:pt x="510" y="0"/>
                </a:moveTo>
                <a:lnTo>
                  <a:pt x="510" y="0"/>
                </a:lnTo>
                <a:lnTo>
                  <a:pt x="511" y="0"/>
                </a:lnTo>
                <a:lnTo>
                  <a:pt x="511" y="0"/>
                </a:lnTo>
                <a:lnTo>
                  <a:pt x="511" y="0"/>
                </a:lnTo>
                <a:lnTo>
                  <a:pt x="512" y="0"/>
                </a:lnTo>
                <a:lnTo>
                  <a:pt x="512" y="1"/>
                </a:lnTo>
                <a:lnTo>
                  <a:pt x="512" y="1"/>
                </a:lnTo>
                <a:lnTo>
                  <a:pt x="512" y="1"/>
                </a:lnTo>
                <a:lnTo>
                  <a:pt x="511" y="1"/>
                </a:lnTo>
                <a:lnTo>
                  <a:pt x="511" y="2"/>
                </a:lnTo>
                <a:lnTo>
                  <a:pt x="511" y="2"/>
                </a:lnTo>
                <a:lnTo>
                  <a:pt x="511" y="2"/>
                </a:lnTo>
                <a:lnTo>
                  <a:pt x="511" y="3"/>
                </a:lnTo>
                <a:lnTo>
                  <a:pt x="511" y="3"/>
                </a:lnTo>
                <a:lnTo>
                  <a:pt x="512" y="3"/>
                </a:lnTo>
                <a:lnTo>
                  <a:pt x="512" y="4"/>
                </a:lnTo>
                <a:lnTo>
                  <a:pt x="512" y="4"/>
                </a:lnTo>
                <a:lnTo>
                  <a:pt x="512" y="4"/>
                </a:lnTo>
                <a:lnTo>
                  <a:pt x="512" y="5"/>
                </a:lnTo>
                <a:lnTo>
                  <a:pt x="513" y="5"/>
                </a:lnTo>
                <a:lnTo>
                  <a:pt x="513" y="5"/>
                </a:lnTo>
                <a:lnTo>
                  <a:pt x="513" y="5"/>
                </a:lnTo>
                <a:lnTo>
                  <a:pt x="513" y="5"/>
                </a:lnTo>
                <a:lnTo>
                  <a:pt x="513" y="5"/>
                </a:lnTo>
                <a:lnTo>
                  <a:pt x="513" y="6"/>
                </a:lnTo>
                <a:lnTo>
                  <a:pt x="514" y="6"/>
                </a:lnTo>
                <a:lnTo>
                  <a:pt x="514" y="6"/>
                </a:lnTo>
                <a:lnTo>
                  <a:pt x="514" y="6"/>
                </a:lnTo>
                <a:lnTo>
                  <a:pt x="514" y="7"/>
                </a:lnTo>
                <a:lnTo>
                  <a:pt x="515" y="7"/>
                </a:lnTo>
                <a:lnTo>
                  <a:pt x="515" y="7"/>
                </a:lnTo>
                <a:lnTo>
                  <a:pt x="515" y="7"/>
                </a:lnTo>
                <a:lnTo>
                  <a:pt x="516" y="7"/>
                </a:lnTo>
                <a:lnTo>
                  <a:pt x="516" y="8"/>
                </a:lnTo>
                <a:lnTo>
                  <a:pt x="516" y="8"/>
                </a:lnTo>
                <a:lnTo>
                  <a:pt x="516" y="8"/>
                </a:lnTo>
                <a:lnTo>
                  <a:pt x="516" y="9"/>
                </a:lnTo>
                <a:lnTo>
                  <a:pt x="517" y="9"/>
                </a:lnTo>
                <a:lnTo>
                  <a:pt x="517" y="9"/>
                </a:lnTo>
                <a:lnTo>
                  <a:pt x="517" y="9"/>
                </a:lnTo>
                <a:lnTo>
                  <a:pt x="517" y="9"/>
                </a:lnTo>
                <a:lnTo>
                  <a:pt x="517" y="10"/>
                </a:lnTo>
                <a:lnTo>
                  <a:pt x="517" y="10"/>
                </a:lnTo>
                <a:lnTo>
                  <a:pt x="517" y="11"/>
                </a:lnTo>
                <a:lnTo>
                  <a:pt x="517" y="11"/>
                </a:lnTo>
                <a:lnTo>
                  <a:pt x="517" y="11"/>
                </a:lnTo>
                <a:lnTo>
                  <a:pt x="517" y="12"/>
                </a:lnTo>
                <a:lnTo>
                  <a:pt x="517" y="12"/>
                </a:lnTo>
                <a:lnTo>
                  <a:pt x="517" y="13"/>
                </a:lnTo>
                <a:lnTo>
                  <a:pt x="517" y="13"/>
                </a:lnTo>
                <a:lnTo>
                  <a:pt x="517" y="13"/>
                </a:lnTo>
                <a:lnTo>
                  <a:pt x="518" y="13"/>
                </a:lnTo>
                <a:lnTo>
                  <a:pt x="518" y="14"/>
                </a:lnTo>
                <a:lnTo>
                  <a:pt x="518" y="14"/>
                </a:lnTo>
                <a:lnTo>
                  <a:pt x="518" y="14"/>
                </a:lnTo>
                <a:lnTo>
                  <a:pt x="518" y="14"/>
                </a:lnTo>
                <a:lnTo>
                  <a:pt x="518" y="15"/>
                </a:lnTo>
                <a:lnTo>
                  <a:pt x="518" y="15"/>
                </a:lnTo>
                <a:lnTo>
                  <a:pt x="518" y="16"/>
                </a:lnTo>
                <a:lnTo>
                  <a:pt x="518" y="16"/>
                </a:lnTo>
                <a:lnTo>
                  <a:pt x="519" y="16"/>
                </a:lnTo>
                <a:lnTo>
                  <a:pt x="519" y="17"/>
                </a:lnTo>
                <a:lnTo>
                  <a:pt x="518" y="17"/>
                </a:lnTo>
                <a:lnTo>
                  <a:pt x="518" y="17"/>
                </a:lnTo>
                <a:lnTo>
                  <a:pt x="518" y="17"/>
                </a:lnTo>
                <a:lnTo>
                  <a:pt x="518" y="18"/>
                </a:lnTo>
                <a:lnTo>
                  <a:pt x="518" y="18"/>
                </a:lnTo>
                <a:lnTo>
                  <a:pt x="517" y="18"/>
                </a:lnTo>
                <a:lnTo>
                  <a:pt x="517" y="18"/>
                </a:lnTo>
                <a:lnTo>
                  <a:pt x="517" y="19"/>
                </a:lnTo>
                <a:lnTo>
                  <a:pt x="517" y="19"/>
                </a:lnTo>
                <a:lnTo>
                  <a:pt x="516" y="20"/>
                </a:lnTo>
                <a:lnTo>
                  <a:pt x="516" y="20"/>
                </a:lnTo>
                <a:lnTo>
                  <a:pt x="516" y="21"/>
                </a:lnTo>
                <a:lnTo>
                  <a:pt x="516" y="21"/>
                </a:lnTo>
                <a:lnTo>
                  <a:pt x="516" y="22"/>
                </a:lnTo>
                <a:lnTo>
                  <a:pt x="516" y="22"/>
                </a:lnTo>
                <a:lnTo>
                  <a:pt x="515" y="22"/>
                </a:lnTo>
                <a:lnTo>
                  <a:pt x="515" y="22"/>
                </a:lnTo>
                <a:lnTo>
                  <a:pt x="515" y="23"/>
                </a:lnTo>
                <a:lnTo>
                  <a:pt x="515" y="23"/>
                </a:lnTo>
                <a:lnTo>
                  <a:pt x="515" y="23"/>
                </a:lnTo>
                <a:lnTo>
                  <a:pt x="515" y="23"/>
                </a:lnTo>
                <a:lnTo>
                  <a:pt x="515" y="23"/>
                </a:lnTo>
                <a:lnTo>
                  <a:pt x="515" y="24"/>
                </a:lnTo>
                <a:lnTo>
                  <a:pt x="515" y="24"/>
                </a:lnTo>
                <a:lnTo>
                  <a:pt x="515" y="25"/>
                </a:lnTo>
                <a:lnTo>
                  <a:pt x="515" y="25"/>
                </a:lnTo>
                <a:lnTo>
                  <a:pt x="515" y="26"/>
                </a:lnTo>
                <a:lnTo>
                  <a:pt x="516" y="26"/>
                </a:lnTo>
                <a:lnTo>
                  <a:pt x="516" y="26"/>
                </a:lnTo>
                <a:lnTo>
                  <a:pt x="516" y="26"/>
                </a:lnTo>
                <a:lnTo>
                  <a:pt x="516" y="27"/>
                </a:lnTo>
                <a:lnTo>
                  <a:pt x="516" y="27"/>
                </a:lnTo>
                <a:lnTo>
                  <a:pt x="516" y="28"/>
                </a:lnTo>
                <a:lnTo>
                  <a:pt x="516" y="28"/>
                </a:lnTo>
                <a:lnTo>
                  <a:pt x="516" y="29"/>
                </a:lnTo>
                <a:lnTo>
                  <a:pt x="516" y="29"/>
                </a:lnTo>
                <a:lnTo>
                  <a:pt x="516" y="29"/>
                </a:lnTo>
                <a:lnTo>
                  <a:pt x="516" y="30"/>
                </a:lnTo>
                <a:lnTo>
                  <a:pt x="517" y="30"/>
                </a:lnTo>
                <a:lnTo>
                  <a:pt x="517" y="30"/>
                </a:lnTo>
                <a:lnTo>
                  <a:pt x="517" y="30"/>
                </a:lnTo>
                <a:lnTo>
                  <a:pt x="517" y="30"/>
                </a:lnTo>
                <a:lnTo>
                  <a:pt x="517" y="31"/>
                </a:lnTo>
                <a:lnTo>
                  <a:pt x="517" y="31"/>
                </a:lnTo>
                <a:lnTo>
                  <a:pt x="517" y="31"/>
                </a:lnTo>
                <a:lnTo>
                  <a:pt x="518" y="31"/>
                </a:lnTo>
                <a:lnTo>
                  <a:pt x="518" y="32"/>
                </a:lnTo>
                <a:lnTo>
                  <a:pt x="518" y="32"/>
                </a:lnTo>
                <a:lnTo>
                  <a:pt x="518" y="32"/>
                </a:lnTo>
                <a:lnTo>
                  <a:pt x="519" y="32"/>
                </a:lnTo>
                <a:lnTo>
                  <a:pt x="519" y="33"/>
                </a:lnTo>
                <a:lnTo>
                  <a:pt x="519" y="33"/>
                </a:lnTo>
                <a:lnTo>
                  <a:pt x="519" y="33"/>
                </a:lnTo>
                <a:lnTo>
                  <a:pt x="519" y="34"/>
                </a:lnTo>
                <a:lnTo>
                  <a:pt x="520" y="34"/>
                </a:lnTo>
                <a:lnTo>
                  <a:pt x="520" y="34"/>
                </a:lnTo>
                <a:lnTo>
                  <a:pt x="520" y="34"/>
                </a:lnTo>
                <a:lnTo>
                  <a:pt x="520" y="34"/>
                </a:lnTo>
                <a:lnTo>
                  <a:pt x="520" y="34"/>
                </a:lnTo>
                <a:lnTo>
                  <a:pt x="520" y="35"/>
                </a:lnTo>
                <a:lnTo>
                  <a:pt x="521" y="35"/>
                </a:lnTo>
                <a:lnTo>
                  <a:pt x="521" y="35"/>
                </a:lnTo>
                <a:lnTo>
                  <a:pt x="521" y="36"/>
                </a:lnTo>
                <a:lnTo>
                  <a:pt x="521" y="36"/>
                </a:lnTo>
                <a:lnTo>
                  <a:pt x="521" y="37"/>
                </a:lnTo>
                <a:lnTo>
                  <a:pt x="521" y="37"/>
                </a:lnTo>
                <a:lnTo>
                  <a:pt x="521" y="37"/>
                </a:lnTo>
                <a:lnTo>
                  <a:pt x="521" y="38"/>
                </a:lnTo>
                <a:lnTo>
                  <a:pt x="521" y="38"/>
                </a:lnTo>
                <a:lnTo>
                  <a:pt x="521" y="39"/>
                </a:lnTo>
                <a:lnTo>
                  <a:pt x="521" y="39"/>
                </a:lnTo>
                <a:lnTo>
                  <a:pt x="521" y="39"/>
                </a:lnTo>
                <a:lnTo>
                  <a:pt x="521" y="40"/>
                </a:lnTo>
                <a:lnTo>
                  <a:pt x="521" y="41"/>
                </a:lnTo>
                <a:lnTo>
                  <a:pt x="521" y="41"/>
                </a:lnTo>
                <a:lnTo>
                  <a:pt x="521" y="42"/>
                </a:lnTo>
                <a:lnTo>
                  <a:pt x="521" y="42"/>
                </a:lnTo>
                <a:lnTo>
                  <a:pt x="521" y="43"/>
                </a:lnTo>
                <a:lnTo>
                  <a:pt x="521" y="43"/>
                </a:lnTo>
                <a:lnTo>
                  <a:pt x="521" y="44"/>
                </a:lnTo>
                <a:lnTo>
                  <a:pt x="521" y="44"/>
                </a:lnTo>
                <a:lnTo>
                  <a:pt x="521" y="45"/>
                </a:lnTo>
                <a:lnTo>
                  <a:pt x="522" y="45"/>
                </a:lnTo>
                <a:lnTo>
                  <a:pt x="522" y="45"/>
                </a:lnTo>
                <a:lnTo>
                  <a:pt x="522" y="45"/>
                </a:lnTo>
                <a:lnTo>
                  <a:pt x="522" y="45"/>
                </a:lnTo>
                <a:lnTo>
                  <a:pt x="522" y="46"/>
                </a:lnTo>
                <a:lnTo>
                  <a:pt x="522" y="46"/>
                </a:lnTo>
                <a:lnTo>
                  <a:pt x="522" y="47"/>
                </a:lnTo>
                <a:lnTo>
                  <a:pt x="522" y="47"/>
                </a:lnTo>
                <a:lnTo>
                  <a:pt x="522" y="47"/>
                </a:lnTo>
                <a:lnTo>
                  <a:pt x="522" y="47"/>
                </a:lnTo>
                <a:lnTo>
                  <a:pt x="522" y="48"/>
                </a:lnTo>
                <a:lnTo>
                  <a:pt x="522" y="48"/>
                </a:lnTo>
                <a:lnTo>
                  <a:pt x="522" y="49"/>
                </a:lnTo>
                <a:lnTo>
                  <a:pt x="523" y="49"/>
                </a:lnTo>
                <a:lnTo>
                  <a:pt x="523" y="49"/>
                </a:lnTo>
                <a:lnTo>
                  <a:pt x="523" y="50"/>
                </a:lnTo>
                <a:lnTo>
                  <a:pt x="523" y="50"/>
                </a:lnTo>
                <a:lnTo>
                  <a:pt x="523" y="50"/>
                </a:lnTo>
                <a:lnTo>
                  <a:pt x="523" y="51"/>
                </a:lnTo>
                <a:lnTo>
                  <a:pt x="524" y="51"/>
                </a:lnTo>
                <a:lnTo>
                  <a:pt x="524" y="51"/>
                </a:lnTo>
                <a:lnTo>
                  <a:pt x="524" y="51"/>
                </a:lnTo>
                <a:lnTo>
                  <a:pt x="524" y="52"/>
                </a:lnTo>
                <a:lnTo>
                  <a:pt x="524" y="52"/>
                </a:lnTo>
                <a:lnTo>
                  <a:pt x="524" y="52"/>
                </a:lnTo>
                <a:lnTo>
                  <a:pt x="524" y="53"/>
                </a:lnTo>
                <a:lnTo>
                  <a:pt x="524" y="53"/>
                </a:lnTo>
                <a:lnTo>
                  <a:pt x="525" y="53"/>
                </a:lnTo>
                <a:lnTo>
                  <a:pt x="525" y="54"/>
                </a:lnTo>
                <a:lnTo>
                  <a:pt x="525" y="54"/>
                </a:lnTo>
                <a:lnTo>
                  <a:pt x="525" y="54"/>
                </a:lnTo>
                <a:lnTo>
                  <a:pt x="525" y="55"/>
                </a:lnTo>
                <a:lnTo>
                  <a:pt x="525" y="55"/>
                </a:lnTo>
                <a:lnTo>
                  <a:pt x="525" y="55"/>
                </a:lnTo>
                <a:lnTo>
                  <a:pt x="526" y="55"/>
                </a:lnTo>
                <a:lnTo>
                  <a:pt x="526" y="55"/>
                </a:lnTo>
                <a:lnTo>
                  <a:pt x="526" y="55"/>
                </a:lnTo>
                <a:lnTo>
                  <a:pt x="527" y="55"/>
                </a:lnTo>
                <a:lnTo>
                  <a:pt x="529" y="55"/>
                </a:lnTo>
                <a:lnTo>
                  <a:pt x="529" y="55"/>
                </a:lnTo>
                <a:lnTo>
                  <a:pt x="529" y="55"/>
                </a:lnTo>
                <a:lnTo>
                  <a:pt x="530" y="55"/>
                </a:lnTo>
                <a:lnTo>
                  <a:pt x="530" y="55"/>
                </a:lnTo>
                <a:lnTo>
                  <a:pt x="531" y="55"/>
                </a:lnTo>
                <a:lnTo>
                  <a:pt x="531" y="56"/>
                </a:lnTo>
                <a:lnTo>
                  <a:pt x="531" y="57"/>
                </a:lnTo>
                <a:lnTo>
                  <a:pt x="532" y="58"/>
                </a:lnTo>
                <a:lnTo>
                  <a:pt x="532" y="58"/>
                </a:lnTo>
                <a:lnTo>
                  <a:pt x="532" y="59"/>
                </a:lnTo>
                <a:lnTo>
                  <a:pt x="532" y="60"/>
                </a:lnTo>
                <a:lnTo>
                  <a:pt x="532" y="61"/>
                </a:lnTo>
                <a:lnTo>
                  <a:pt x="532" y="62"/>
                </a:lnTo>
                <a:lnTo>
                  <a:pt x="531" y="63"/>
                </a:lnTo>
                <a:lnTo>
                  <a:pt x="532" y="64"/>
                </a:lnTo>
                <a:lnTo>
                  <a:pt x="532" y="64"/>
                </a:lnTo>
                <a:lnTo>
                  <a:pt x="531" y="64"/>
                </a:lnTo>
                <a:lnTo>
                  <a:pt x="532" y="65"/>
                </a:lnTo>
                <a:lnTo>
                  <a:pt x="532" y="65"/>
                </a:lnTo>
                <a:lnTo>
                  <a:pt x="532" y="66"/>
                </a:lnTo>
                <a:lnTo>
                  <a:pt x="532" y="66"/>
                </a:lnTo>
                <a:lnTo>
                  <a:pt x="532" y="66"/>
                </a:lnTo>
                <a:lnTo>
                  <a:pt x="533" y="67"/>
                </a:lnTo>
                <a:lnTo>
                  <a:pt x="533" y="68"/>
                </a:lnTo>
                <a:lnTo>
                  <a:pt x="533" y="68"/>
                </a:lnTo>
                <a:lnTo>
                  <a:pt x="533" y="68"/>
                </a:lnTo>
                <a:lnTo>
                  <a:pt x="533" y="69"/>
                </a:lnTo>
                <a:lnTo>
                  <a:pt x="533" y="69"/>
                </a:lnTo>
                <a:lnTo>
                  <a:pt x="533" y="70"/>
                </a:lnTo>
                <a:lnTo>
                  <a:pt x="533" y="70"/>
                </a:lnTo>
                <a:lnTo>
                  <a:pt x="533" y="71"/>
                </a:lnTo>
                <a:lnTo>
                  <a:pt x="533" y="71"/>
                </a:lnTo>
                <a:lnTo>
                  <a:pt x="533" y="72"/>
                </a:lnTo>
                <a:lnTo>
                  <a:pt x="533" y="72"/>
                </a:lnTo>
                <a:lnTo>
                  <a:pt x="533" y="72"/>
                </a:lnTo>
                <a:lnTo>
                  <a:pt x="533" y="73"/>
                </a:lnTo>
                <a:lnTo>
                  <a:pt x="533" y="73"/>
                </a:lnTo>
                <a:lnTo>
                  <a:pt x="533" y="74"/>
                </a:lnTo>
                <a:lnTo>
                  <a:pt x="533" y="74"/>
                </a:lnTo>
                <a:lnTo>
                  <a:pt x="533" y="75"/>
                </a:lnTo>
                <a:lnTo>
                  <a:pt x="533" y="75"/>
                </a:lnTo>
                <a:lnTo>
                  <a:pt x="533" y="76"/>
                </a:lnTo>
                <a:lnTo>
                  <a:pt x="533" y="76"/>
                </a:lnTo>
                <a:lnTo>
                  <a:pt x="533" y="76"/>
                </a:lnTo>
                <a:lnTo>
                  <a:pt x="533" y="77"/>
                </a:lnTo>
                <a:lnTo>
                  <a:pt x="532" y="77"/>
                </a:lnTo>
                <a:lnTo>
                  <a:pt x="532" y="77"/>
                </a:lnTo>
                <a:lnTo>
                  <a:pt x="532" y="78"/>
                </a:lnTo>
                <a:lnTo>
                  <a:pt x="532" y="78"/>
                </a:lnTo>
                <a:lnTo>
                  <a:pt x="532" y="78"/>
                </a:lnTo>
                <a:lnTo>
                  <a:pt x="532" y="79"/>
                </a:lnTo>
                <a:lnTo>
                  <a:pt x="532" y="79"/>
                </a:lnTo>
                <a:lnTo>
                  <a:pt x="532" y="80"/>
                </a:lnTo>
                <a:lnTo>
                  <a:pt x="532" y="80"/>
                </a:lnTo>
                <a:lnTo>
                  <a:pt x="532" y="80"/>
                </a:lnTo>
                <a:lnTo>
                  <a:pt x="532" y="81"/>
                </a:lnTo>
                <a:lnTo>
                  <a:pt x="531" y="81"/>
                </a:lnTo>
                <a:lnTo>
                  <a:pt x="531" y="82"/>
                </a:lnTo>
                <a:lnTo>
                  <a:pt x="531" y="82"/>
                </a:lnTo>
                <a:lnTo>
                  <a:pt x="531" y="83"/>
                </a:lnTo>
                <a:lnTo>
                  <a:pt x="531" y="83"/>
                </a:lnTo>
                <a:lnTo>
                  <a:pt x="531" y="84"/>
                </a:lnTo>
                <a:lnTo>
                  <a:pt x="531" y="84"/>
                </a:lnTo>
                <a:lnTo>
                  <a:pt x="530" y="84"/>
                </a:lnTo>
                <a:lnTo>
                  <a:pt x="530" y="85"/>
                </a:lnTo>
                <a:lnTo>
                  <a:pt x="530" y="85"/>
                </a:lnTo>
                <a:lnTo>
                  <a:pt x="530" y="85"/>
                </a:lnTo>
                <a:lnTo>
                  <a:pt x="530" y="86"/>
                </a:lnTo>
                <a:lnTo>
                  <a:pt x="530" y="86"/>
                </a:lnTo>
                <a:lnTo>
                  <a:pt x="529" y="86"/>
                </a:lnTo>
                <a:lnTo>
                  <a:pt x="529" y="87"/>
                </a:lnTo>
                <a:lnTo>
                  <a:pt x="529" y="87"/>
                </a:lnTo>
                <a:lnTo>
                  <a:pt x="529" y="88"/>
                </a:lnTo>
                <a:lnTo>
                  <a:pt x="529" y="88"/>
                </a:lnTo>
                <a:lnTo>
                  <a:pt x="529" y="88"/>
                </a:lnTo>
                <a:lnTo>
                  <a:pt x="529" y="88"/>
                </a:lnTo>
                <a:lnTo>
                  <a:pt x="529" y="89"/>
                </a:lnTo>
                <a:lnTo>
                  <a:pt x="528" y="89"/>
                </a:lnTo>
                <a:lnTo>
                  <a:pt x="528" y="89"/>
                </a:lnTo>
                <a:lnTo>
                  <a:pt x="528" y="89"/>
                </a:lnTo>
                <a:lnTo>
                  <a:pt x="528" y="89"/>
                </a:lnTo>
                <a:lnTo>
                  <a:pt x="527" y="89"/>
                </a:lnTo>
                <a:lnTo>
                  <a:pt x="527" y="90"/>
                </a:lnTo>
                <a:lnTo>
                  <a:pt x="527" y="90"/>
                </a:lnTo>
                <a:lnTo>
                  <a:pt x="526" y="90"/>
                </a:lnTo>
                <a:lnTo>
                  <a:pt x="526" y="90"/>
                </a:lnTo>
                <a:lnTo>
                  <a:pt x="526" y="90"/>
                </a:lnTo>
                <a:lnTo>
                  <a:pt x="525" y="91"/>
                </a:lnTo>
                <a:lnTo>
                  <a:pt x="525" y="91"/>
                </a:lnTo>
                <a:lnTo>
                  <a:pt x="525" y="91"/>
                </a:lnTo>
                <a:lnTo>
                  <a:pt x="525" y="91"/>
                </a:lnTo>
                <a:lnTo>
                  <a:pt x="525" y="92"/>
                </a:lnTo>
                <a:lnTo>
                  <a:pt x="524" y="92"/>
                </a:lnTo>
                <a:lnTo>
                  <a:pt x="524" y="92"/>
                </a:lnTo>
                <a:lnTo>
                  <a:pt x="524" y="92"/>
                </a:lnTo>
                <a:lnTo>
                  <a:pt x="523" y="92"/>
                </a:lnTo>
                <a:lnTo>
                  <a:pt x="523" y="93"/>
                </a:lnTo>
                <a:lnTo>
                  <a:pt x="523" y="93"/>
                </a:lnTo>
                <a:lnTo>
                  <a:pt x="523" y="93"/>
                </a:lnTo>
                <a:lnTo>
                  <a:pt x="522" y="93"/>
                </a:lnTo>
                <a:lnTo>
                  <a:pt x="522" y="93"/>
                </a:lnTo>
                <a:lnTo>
                  <a:pt x="522" y="93"/>
                </a:lnTo>
                <a:lnTo>
                  <a:pt x="522" y="94"/>
                </a:lnTo>
                <a:lnTo>
                  <a:pt x="522" y="94"/>
                </a:lnTo>
                <a:lnTo>
                  <a:pt x="522" y="94"/>
                </a:lnTo>
                <a:lnTo>
                  <a:pt x="521" y="95"/>
                </a:lnTo>
                <a:lnTo>
                  <a:pt x="521" y="95"/>
                </a:lnTo>
                <a:lnTo>
                  <a:pt x="521" y="96"/>
                </a:lnTo>
                <a:lnTo>
                  <a:pt x="521" y="96"/>
                </a:lnTo>
                <a:lnTo>
                  <a:pt x="521" y="96"/>
                </a:lnTo>
                <a:lnTo>
                  <a:pt x="521" y="97"/>
                </a:lnTo>
                <a:lnTo>
                  <a:pt x="521" y="97"/>
                </a:lnTo>
                <a:lnTo>
                  <a:pt x="521" y="97"/>
                </a:lnTo>
                <a:lnTo>
                  <a:pt x="521" y="97"/>
                </a:lnTo>
                <a:lnTo>
                  <a:pt x="521" y="98"/>
                </a:lnTo>
                <a:lnTo>
                  <a:pt x="521" y="98"/>
                </a:lnTo>
                <a:lnTo>
                  <a:pt x="521" y="98"/>
                </a:lnTo>
                <a:lnTo>
                  <a:pt x="521" y="99"/>
                </a:lnTo>
                <a:lnTo>
                  <a:pt x="521" y="99"/>
                </a:lnTo>
                <a:lnTo>
                  <a:pt x="521" y="100"/>
                </a:lnTo>
                <a:lnTo>
                  <a:pt x="521" y="100"/>
                </a:lnTo>
                <a:lnTo>
                  <a:pt x="521" y="101"/>
                </a:lnTo>
                <a:lnTo>
                  <a:pt x="520" y="101"/>
                </a:lnTo>
                <a:lnTo>
                  <a:pt x="520" y="101"/>
                </a:lnTo>
                <a:lnTo>
                  <a:pt x="520" y="101"/>
                </a:lnTo>
                <a:lnTo>
                  <a:pt x="519" y="102"/>
                </a:lnTo>
                <a:lnTo>
                  <a:pt x="519" y="102"/>
                </a:lnTo>
                <a:lnTo>
                  <a:pt x="519" y="102"/>
                </a:lnTo>
                <a:lnTo>
                  <a:pt x="519" y="103"/>
                </a:lnTo>
                <a:lnTo>
                  <a:pt x="518" y="103"/>
                </a:lnTo>
                <a:lnTo>
                  <a:pt x="518" y="103"/>
                </a:lnTo>
                <a:lnTo>
                  <a:pt x="518" y="103"/>
                </a:lnTo>
                <a:lnTo>
                  <a:pt x="517" y="103"/>
                </a:lnTo>
                <a:lnTo>
                  <a:pt x="517" y="104"/>
                </a:lnTo>
                <a:lnTo>
                  <a:pt x="517" y="104"/>
                </a:lnTo>
                <a:lnTo>
                  <a:pt x="517" y="104"/>
                </a:lnTo>
                <a:lnTo>
                  <a:pt x="517" y="104"/>
                </a:lnTo>
                <a:lnTo>
                  <a:pt x="517" y="105"/>
                </a:lnTo>
                <a:lnTo>
                  <a:pt x="516" y="105"/>
                </a:lnTo>
                <a:lnTo>
                  <a:pt x="516" y="105"/>
                </a:lnTo>
                <a:lnTo>
                  <a:pt x="516" y="105"/>
                </a:lnTo>
                <a:lnTo>
                  <a:pt x="516" y="105"/>
                </a:lnTo>
                <a:lnTo>
                  <a:pt x="516" y="106"/>
                </a:lnTo>
                <a:lnTo>
                  <a:pt x="515" y="106"/>
                </a:lnTo>
                <a:lnTo>
                  <a:pt x="515" y="106"/>
                </a:lnTo>
                <a:lnTo>
                  <a:pt x="515" y="106"/>
                </a:lnTo>
                <a:lnTo>
                  <a:pt x="515" y="107"/>
                </a:lnTo>
                <a:lnTo>
                  <a:pt x="514" y="107"/>
                </a:lnTo>
                <a:lnTo>
                  <a:pt x="514" y="108"/>
                </a:lnTo>
                <a:lnTo>
                  <a:pt x="514" y="108"/>
                </a:lnTo>
                <a:lnTo>
                  <a:pt x="514" y="108"/>
                </a:lnTo>
                <a:lnTo>
                  <a:pt x="513" y="108"/>
                </a:lnTo>
                <a:lnTo>
                  <a:pt x="513" y="109"/>
                </a:lnTo>
                <a:lnTo>
                  <a:pt x="513" y="109"/>
                </a:lnTo>
                <a:lnTo>
                  <a:pt x="513" y="109"/>
                </a:lnTo>
                <a:lnTo>
                  <a:pt x="513" y="109"/>
                </a:lnTo>
                <a:lnTo>
                  <a:pt x="513" y="109"/>
                </a:lnTo>
                <a:lnTo>
                  <a:pt x="512" y="109"/>
                </a:lnTo>
                <a:lnTo>
                  <a:pt x="512" y="110"/>
                </a:lnTo>
                <a:lnTo>
                  <a:pt x="512" y="110"/>
                </a:lnTo>
                <a:lnTo>
                  <a:pt x="512" y="110"/>
                </a:lnTo>
                <a:lnTo>
                  <a:pt x="512" y="111"/>
                </a:lnTo>
                <a:lnTo>
                  <a:pt x="512" y="111"/>
                </a:lnTo>
                <a:lnTo>
                  <a:pt x="512" y="112"/>
                </a:lnTo>
                <a:lnTo>
                  <a:pt x="512" y="112"/>
                </a:lnTo>
                <a:lnTo>
                  <a:pt x="512" y="113"/>
                </a:lnTo>
                <a:lnTo>
                  <a:pt x="512" y="113"/>
                </a:lnTo>
                <a:lnTo>
                  <a:pt x="512" y="114"/>
                </a:lnTo>
                <a:lnTo>
                  <a:pt x="512" y="114"/>
                </a:lnTo>
                <a:lnTo>
                  <a:pt x="512" y="114"/>
                </a:lnTo>
                <a:lnTo>
                  <a:pt x="512" y="115"/>
                </a:lnTo>
                <a:lnTo>
                  <a:pt x="512" y="115"/>
                </a:lnTo>
                <a:lnTo>
                  <a:pt x="512" y="115"/>
                </a:lnTo>
                <a:lnTo>
                  <a:pt x="512" y="116"/>
                </a:lnTo>
                <a:lnTo>
                  <a:pt x="512" y="116"/>
                </a:lnTo>
                <a:lnTo>
                  <a:pt x="512" y="117"/>
                </a:lnTo>
                <a:lnTo>
                  <a:pt x="512" y="117"/>
                </a:lnTo>
                <a:lnTo>
                  <a:pt x="513" y="117"/>
                </a:lnTo>
                <a:lnTo>
                  <a:pt x="513" y="118"/>
                </a:lnTo>
                <a:lnTo>
                  <a:pt x="513" y="118"/>
                </a:lnTo>
                <a:lnTo>
                  <a:pt x="513" y="118"/>
                </a:lnTo>
                <a:lnTo>
                  <a:pt x="513" y="118"/>
                </a:lnTo>
                <a:lnTo>
                  <a:pt x="513" y="118"/>
                </a:lnTo>
                <a:lnTo>
                  <a:pt x="513" y="119"/>
                </a:lnTo>
                <a:lnTo>
                  <a:pt x="514" y="119"/>
                </a:lnTo>
                <a:lnTo>
                  <a:pt x="514" y="119"/>
                </a:lnTo>
                <a:lnTo>
                  <a:pt x="514" y="120"/>
                </a:lnTo>
                <a:lnTo>
                  <a:pt x="514" y="120"/>
                </a:lnTo>
                <a:lnTo>
                  <a:pt x="515" y="120"/>
                </a:lnTo>
                <a:lnTo>
                  <a:pt x="515" y="120"/>
                </a:lnTo>
                <a:lnTo>
                  <a:pt x="516" y="120"/>
                </a:lnTo>
                <a:lnTo>
                  <a:pt x="516" y="121"/>
                </a:lnTo>
                <a:lnTo>
                  <a:pt x="517" y="121"/>
                </a:lnTo>
                <a:lnTo>
                  <a:pt x="517" y="121"/>
                </a:lnTo>
                <a:lnTo>
                  <a:pt x="518" y="121"/>
                </a:lnTo>
                <a:lnTo>
                  <a:pt x="518" y="121"/>
                </a:lnTo>
                <a:lnTo>
                  <a:pt x="519" y="121"/>
                </a:lnTo>
                <a:lnTo>
                  <a:pt x="519" y="121"/>
                </a:lnTo>
                <a:lnTo>
                  <a:pt x="520" y="121"/>
                </a:lnTo>
                <a:lnTo>
                  <a:pt x="520" y="121"/>
                </a:lnTo>
                <a:lnTo>
                  <a:pt x="521" y="121"/>
                </a:lnTo>
                <a:lnTo>
                  <a:pt x="521" y="121"/>
                </a:lnTo>
                <a:lnTo>
                  <a:pt x="521" y="121"/>
                </a:lnTo>
                <a:lnTo>
                  <a:pt x="522" y="121"/>
                </a:lnTo>
                <a:lnTo>
                  <a:pt x="522" y="121"/>
                </a:lnTo>
                <a:lnTo>
                  <a:pt x="522" y="121"/>
                </a:lnTo>
                <a:lnTo>
                  <a:pt x="522" y="121"/>
                </a:lnTo>
                <a:lnTo>
                  <a:pt x="523" y="121"/>
                </a:lnTo>
                <a:lnTo>
                  <a:pt x="523" y="121"/>
                </a:lnTo>
                <a:lnTo>
                  <a:pt x="524" y="121"/>
                </a:lnTo>
                <a:lnTo>
                  <a:pt x="524" y="121"/>
                </a:lnTo>
                <a:lnTo>
                  <a:pt x="524" y="121"/>
                </a:lnTo>
                <a:lnTo>
                  <a:pt x="525" y="121"/>
                </a:lnTo>
                <a:lnTo>
                  <a:pt x="525" y="122"/>
                </a:lnTo>
                <a:lnTo>
                  <a:pt x="525" y="122"/>
                </a:lnTo>
                <a:lnTo>
                  <a:pt x="525" y="122"/>
                </a:lnTo>
                <a:lnTo>
                  <a:pt x="525" y="123"/>
                </a:lnTo>
                <a:lnTo>
                  <a:pt x="525" y="123"/>
                </a:lnTo>
                <a:lnTo>
                  <a:pt x="525" y="124"/>
                </a:lnTo>
                <a:lnTo>
                  <a:pt x="525" y="124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6"/>
                </a:lnTo>
                <a:lnTo>
                  <a:pt x="525" y="126"/>
                </a:lnTo>
                <a:lnTo>
                  <a:pt x="526" y="126"/>
                </a:lnTo>
                <a:lnTo>
                  <a:pt x="526" y="126"/>
                </a:lnTo>
                <a:lnTo>
                  <a:pt x="526" y="126"/>
                </a:lnTo>
                <a:lnTo>
                  <a:pt x="526" y="127"/>
                </a:lnTo>
                <a:lnTo>
                  <a:pt x="526" y="127"/>
                </a:lnTo>
                <a:lnTo>
                  <a:pt x="527" y="127"/>
                </a:lnTo>
                <a:lnTo>
                  <a:pt x="527" y="128"/>
                </a:lnTo>
                <a:lnTo>
                  <a:pt x="527" y="128"/>
                </a:lnTo>
                <a:lnTo>
                  <a:pt x="528" y="128"/>
                </a:lnTo>
                <a:lnTo>
                  <a:pt x="528" y="129"/>
                </a:lnTo>
                <a:lnTo>
                  <a:pt x="528" y="129"/>
                </a:lnTo>
                <a:lnTo>
                  <a:pt x="528" y="129"/>
                </a:lnTo>
                <a:lnTo>
                  <a:pt x="528" y="130"/>
                </a:lnTo>
                <a:lnTo>
                  <a:pt x="529" y="130"/>
                </a:lnTo>
                <a:lnTo>
                  <a:pt x="529" y="130"/>
                </a:lnTo>
                <a:lnTo>
                  <a:pt x="529" y="130"/>
                </a:lnTo>
                <a:lnTo>
                  <a:pt x="529" y="130"/>
                </a:lnTo>
                <a:lnTo>
                  <a:pt x="529" y="130"/>
                </a:lnTo>
                <a:lnTo>
                  <a:pt x="529" y="131"/>
                </a:lnTo>
                <a:lnTo>
                  <a:pt x="529" y="131"/>
                </a:lnTo>
                <a:lnTo>
                  <a:pt x="529" y="132"/>
                </a:lnTo>
                <a:lnTo>
                  <a:pt x="529" y="132"/>
                </a:lnTo>
                <a:lnTo>
                  <a:pt x="529" y="133"/>
                </a:lnTo>
                <a:lnTo>
                  <a:pt x="529" y="133"/>
                </a:lnTo>
                <a:lnTo>
                  <a:pt x="529" y="133"/>
                </a:lnTo>
                <a:lnTo>
                  <a:pt x="529" y="134"/>
                </a:lnTo>
                <a:lnTo>
                  <a:pt x="529" y="134"/>
                </a:lnTo>
                <a:lnTo>
                  <a:pt x="529" y="134"/>
                </a:lnTo>
                <a:lnTo>
                  <a:pt x="529" y="135"/>
                </a:lnTo>
                <a:lnTo>
                  <a:pt x="530" y="135"/>
                </a:lnTo>
                <a:lnTo>
                  <a:pt x="530" y="135"/>
                </a:lnTo>
                <a:lnTo>
                  <a:pt x="529" y="135"/>
                </a:lnTo>
                <a:lnTo>
                  <a:pt x="529" y="136"/>
                </a:lnTo>
                <a:lnTo>
                  <a:pt x="529" y="136"/>
                </a:lnTo>
                <a:lnTo>
                  <a:pt x="529" y="137"/>
                </a:lnTo>
                <a:lnTo>
                  <a:pt x="529" y="137"/>
                </a:lnTo>
                <a:lnTo>
                  <a:pt x="529" y="138"/>
                </a:lnTo>
                <a:lnTo>
                  <a:pt x="529" y="138"/>
                </a:lnTo>
                <a:lnTo>
                  <a:pt x="530" y="138"/>
                </a:lnTo>
                <a:lnTo>
                  <a:pt x="530" y="138"/>
                </a:lnTo>
                <a:lnTo>
                  <a:pt x="530" y="139"/>
                </a:lnTo>
                <a:lnTo>
                  <a:pt x="530" y="139"/>
                </a:lnTo>
                <a:lnTo>
                  <a:pt x="530" y="140"/>
                </a:lnTo>
                <a:lnTo>
                  <a:pt x="530" y="140"/>
                </a:lnTo>
                <a:lnTo>
                  <a:pt x="530" y="141"/>
                </a:lnTo>
                <a:lnTo>
                  <a:pt x="530" y="141"/>
                </a:lnTo>
                <a:lnTo>
                  <a:pt x="530" y="142"/>
                </a:lnTo>
                <a:lnTo>
                  <a:pt x="530" y="142"/>
                </a:lnTo>
                <a:lnTo>
                  <a:pt x="530" y="143"/>
                </a:lnTo>
                <a:lnTo>
                  <a:pt x="530" y="143"/>
                </a:lnTo>
                <a:lnTo>
                  <a:pt x="530" y="143"/>
                </a:lnTo>
                <a:lnTo>
                  <a:pt x="529" y="144"/>
                </a:lnTo>
                <a:lnTo>
                  <a:pt x="529" y="144"/>
                </a:lnTo>
                <a:lnTo>
                  <a:pt x="529" y="145"/>
                </a:lnTo>
                <a:lnTo>
                  <a:pt x="529" y="145"/>
                </a:lnTo>
                <a:lnTo>
                  <a:pt x="529" y="146"/>
                </a:lnTo>
                <a:lnTo>
                  <a:pt x="529" y="146"/>
                </a:lnTo>
                <a:lnTo>
                  <a:pt x="529" y="147"/>
                </a:lnTo>
                <a:lnTo>
                  <a:pt x="529" y="147"/>
                </a:lnTo>
                <a:lnTo>
                  <a:pt x="529" y="147"/>
                </a:lnTo>
                <a:lnTo>
                  <a:pt x="529" y="148"/>
                </a:lnTo>
                <a:lnTo>
                  <a:pt x="529" y="148"/>
                </a:lnTo>
                <a:lnTo>
                  <a:pt x="529" y="149"/>
                </a:lnTo>
                <a:lnTo>
                  <a:pt x="529" y="149"/>
                </a:lnTo>
                <a:lnTo>
                  <a:pt x="529" y="150"/>
                </a:lnTo>
                <a:lnTo>
                  <a:pt x="529" y="150"/>
                </a:lnTo>
                <a:lnTo>
                  <a:pt x="529" y="151"/>
                </a:lnTo>
                <a:lnTo>
                  <a:pt x="529" y="151"/>
                </a:lnTo>
                <a:lnTo>
                  <a:pt x="529" y="151"/>
                </a:lnTo>
                <a:lnTo>
                  <a:pt x="529" y="151"/>
                </a:lnTo>
                <a:lnTo>
                  <a:pt x="529" y="152"/>
                </a:lnTo>
                <a:lnTo>
                  <a:pt x="529" y="152"/>
                </a:lnTo>
                <a:lnTo>
                  <a:pt x="528" y="152"/>
                </a:lnTo>
                <a:lnTo>
                  <a:pt x="528" y="152"/>
                </a:lnTo>
                <a:lnTo>
                  <a:pt x="528" y="153"/>
                </a:lnTo>
                <a:lnTo>
                  <a:pt x="528" y="153"/>
                </a:lnTo>
                <a:lnTo>
                  <a:pt x="528" y="153"/>
                </a:lnTo>
                <a:lnTo>
                  <a:pt x="528" y="154"/>
                </a:lnTo>
                <a:lnTo>
                  <a:pt x="528" y="154"/>
                </a:lnTo>
                <a:lnTo>
                  <a:pt x="527" y="154"/>
                </a:lnTo>
                <a:lnTo>
                  <a:pt x="527" y="155"/>
                </a:lnTo>
                <a:lnTo>
                  <a:pt x="527" y="155"/>
                </a:lnTo>
                <a:lnTo>
                  <a:pt x="527" y="155"/>
                </a:lnTo>
                <a:lnTo>
                  <a:pt x="527" y="155"/>
                </a:lnTo>
                <a:lnTo>
                  <a:pt x="527" y="156"/>
                </a:lnTo>
                <a:lnTo>
                  <a:pt x="527" y="156"/>
                </a:lnTo>
                <a:lnTo>
                  <a:pt x="526" y="156"/>
                </a:lnTo>
                <a:lnTo>
                  <a:pt x="526" y="157"/>
                </a:lnTo>
                <a:lnTo>
                  <a:pt x="526" y="157"/>
                </a:lnTo>
                <a:lnTo>
                  <a:pt x="526" y="158"/>
                </a:lnTo>
                <a:lnTo>
                  <a:pt x="526" y="158"/>
                </a:lnTo>
                <a:lnTo>
                  <a:pt x="526" y="158"/>
                </a:lnTo>
                <a:lnTo>
                  <a:pt x="525" y="158"/>
                </a:lnTo>
                <a:lnTo>
                  <a:pt x="525" y="158"/>
                </a:lnTo>
                <a:lnTo>
                  <a:pt x="525" y="158"/>
                </a:lnTo>
                <a:lnTo>
                  <a:pt x="525" y="159"/>
                </a:lnTo>
                <a:lnTo>
                  <a:pt x="524" y="159"/>
                </a:lnTo>
                <a:lnTo>
                  <a:pt x="524" y="159"/>
                </a:lnTo>
                <a:lnTo>
                  <a:pt x="523" y="159"/>
                </a:lnTo>
                <a:lnTo>
                  <a:pt x="523" y="159"/>
                </a:lnTo>
                <a:lnTo>
                  <a:pt x="523" y="159"/>
                </a:lnTo>
                <a:lnTo>
                  <a:pt x="522" y="159"/>
                </a:lnTo>
                <a:lnTo>
                  <a:pt x="522" y="159"/>
                </a:lnTo>
                <a:lnTo>
                  <a:pt x="522" y="159"/>
                </a:lnTo>
                <a:lnTo>
                  <a:pt x="522" y="159"/>
                </a:lnTo>
                <a:lnTo>
                  <a:pt x="522" y="160"/>
                </a:lnTo>
                <a:lnTo>
                  <a:pt x="521" y="160"/>
                </a:lnTo>
                <a:lnTo>
                  <a:pt x="521" y="160"/>
                </a:lnTo>
                <a:lnTo>
                  <a:pt x="521" y="160"/>
                </a:lnTo>
                <a:lnTo>
                  <a:pt x="521" y="160"/>
                </a:lnTo>
                <a:lnTo>
                  <a:pt x="521" y="161"/>
                </a:lnTo>
                <a:lnTo>
                  <a:pt x="520" y="161"/>
                </a:lnTo>
                <a:lnTo>
                  <a:pt x="520" y="161"/>
                </a:lnTo>
                <a:lnTo>
                  <a:pt x="520" y="162"/>
                </a:lnTo>
                <a:lnTo>
                  <a:pt x="520" y="162"/>
                </a:lnTo>
                <a:lnTo>
                  <a:pt x="520" y="162"/>
                </a:lnTo>
                <a:lnTo>
                  <a:pt x="520" y="163"/>
                </a:lnTo>
                <a:lnTo>
                  <a:pt x="519" y="163"/>
                </a:lnTo>
                <a:lnTo>
                  <a:pt x="519" y="163"/>
                </a:lnTo>
                <a:lnTo>
                  <a:pt x="519" y="163"/>
                </a:lnTo>
                <a:lnTo>
                  <a:pt x="519" y="163"/>
                </a:lnTo>
                <a:lnTo>
                  <a:pt x="518" y="163"/>
                </a:lnTo>
                <a:lnTo>
                  <a:pt x="518" y="164"/>
                </a:lnTo>
                <a:lnTo>
                  <a:pt x="518" y="164"/>
                </a:lnTo>
                <a:lnTo>
                  <a:pt x="518" y="164"/>
                </a:lnTo>
                <a:lnTo>
                  <a:pt x="518" y="165"/>
                </a:lnTo>
                <a:lnTo>
                  <a:pt x="518" y="165"/>
                </a:lnTo>
                <a:lnTo>
                  <a:pt x="517" y="165"/>
                </a:lnTo>
                <a:lnTo>
                  <a:pt x="517" y="166"/>
                </a:lnTo>
                <a:lnTo>
                  <a:pt x="517" y="166"/>
                </a:lnTo>
                <a:lnTo>
                  <a:pt x="517" y="166"/>
                </a:lnTo>
                <a:lnTo>
                  <a:pt x="517" y="166"/>
                </a:lnTo>
                <a:lnTo>
                  <a:pt x="517" y="167"/>
                </a:lnTo>
                <a:lnTo>
                  <a:pt x="517" y="167"/>
                </a:lnTo>
                <a:lnTo>
                  <a:pt x="516" y="167"/>
                </a:lnTo>
                <a:lnTo>
                  <a:pt x="516" y="168"/>
                </a:lnTo>
                <a:lnTo>
                  <a:pt x="516" y="168"/>
                </a:lnTo>
                <a:lnTo>
                  <a:pt x="515" y="168"/>
                </a:lnTo>
                <a:lnTo>
                  <a:pt x="515" y="168"/>
                </a:lnTo>
                <a:lnTo>
                  <a:pt x="515" y="168"/>
                </a:lnTo>
                <a:lnTo>
                  <a:pt x="514" y="168"/>
                </a:lnTo>
                <a:lnTo>
                  <a:pt x="514" y="168"/>
                </a:lnTo>
                <a:lnTo>
                  <a:pt x="514" y="169"/>
                </a:lnTo>
                <a:lnTo>
                  <a:pt x="514" y="169"/>
                </a:lnTo>
                <a:lnTo>
                  <a:pt x="514" y="170"/>
                </a:lnTo>
                <a:lnTo>
                  <a:pt x="514" y="170"/>
                </a:lnTo>
                <a:lnTo>
                  <a:pt x="514" y="171"/>
                </a:lnTo>
                <a:lnTo>
                  <a:pt x="514" y="171"/>
                </a:lnTo>
                <a:lnTo>
                  <a:pt x="514" y="172"/>
                </a:lnTo>
                <a:lnTo>
                  <a:pt x="514" y="172"/>
                </a:lnTo>
                <a:lnTo>
                  <a:pt x="515" y="172"/>
                </a:lnTo>
                <a:lnTo>
                  <a:pt x="515" y="172"/>
                </a:lnTo>
                <a:lnTo>
                  <a:pt x="515" y="173"/>
                </a:lnTo>
                <a:lnTo>
                  <a:pt x="515" y="173"/>
                </a:lnTo>
                <a:lnTo>
                  <a:pt x="515" y="173"/>
                </a:lnTo>
                <a:lnTo>
                  <a:pt x="515" y="173"/>
                </a:lnTo>
                <a:lnTo>
                  <a:pt x="515" y="174"/>
                </a:lnTo>
                <a:lnTo>
                  <a:pt x="516" y="174"/>
                </a:lnTo>
                <a:lnTo>
                  <a:pt x="516" y="174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6"/>
                </a:lnTo>
                <a:lnTo>
                  <a:pt x="516" y="176"/>
                </a:lnTo>
                <a:lnTo>
                  <a:pt x="516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8" y="177"/>
                </a:lnTo>
                <a:lnTo>
                  <a:pt x="518" y="178"/>
                </a:lnTo>
                <a:lnTo>
                  <a:pt x="518" y="178"/>
                </a:lnTo>
                <a:lnTo>
                  <a:pt x="518" y="179"/>
                </a:lnTo>
                <a:lnTo>
                  <a:pt x="518" y="179"/>
                </a:lnTo>
                <a:lnTo>
                  <a:pt x="518" y="180"/>
                </a:lnTo>
                <a:lnTo>
                  <a:pt x="519" y="180"/>
                </a:lnTo>
                <a:lnTo>
                  <a:pt x="518" y="183"/>
                </a:lnTo>
                <a:lnTo>
                  <a:pt x="518" y="184"/>
                </a:lnTo>
                <a:lnTo>
                  <a:pt x="518" y="184"/>
                </a:lnTo>
                <a:lnTo>
                  <a:pt x="517" y="184"/>
                </a:lnTo>
                <a:lnTo>
                  <a:pt x="517" y="185"/>
                </a:lnTo>
                <a:lnTo>
                  <a:pt x="517" y="185"/>
                </a:lnTo>
                <a:lnTo>
                  <a:pt x="517" y="186"/>
                </a:lnTo>
                <a:lnTo>
                  <a:pt x="517" y="186"/>
                </a:lnTo>
                <a:lnTo>
                  <a:pt x="517" y="187"/>
                </a:lnTo>
                <a:lnTo>
                  <a:pt x="517" y="187"/>
                </a:lnTo>
                <a:lnTo>
                  <a:pt x="517" y="188"/>
                </a:lnTo>
                <a:lnTo>
                  <a:pt x="517" y="189"/>
                </a:lnTo>
                <a:lnTo>
                  <a:pt x="516" y="192"/>
                </a:lnTo>
                <a:lnTo>
                  <a:pt x="516" y="192"/>
                </a:lnTo>
                <a:lnTo>
                  <a:pt x="516" y="193"/>
                </a:lnTo>
                <a:lnTo>
                  <a:pt x="516" y="193"/>
                </a:lnTo>
                <a:lnTo>
                  <a:pt x="516" y="193"/>
                </a:lnTo>
                <a:lnTo>
                  <a:pt x="516" y="194"/>
                </a:lnTo>
                <a:lnTo>
                  <a:pt x="516" y="195"/>
                </a:lnTo>
                <a:lnTo>
                  <a:pt x="515" y="196"/>
                </a:lnTo>
                <a:lnTo>
                  <a:pt x="514" y="197"/>
                </a:lnTo>
                <a:lnTo>
                  <a:pt x="513" y="197"/>
                </a:lnTo>
                <a:lnTo>
                  <a:pt x="511" y="197"/>
                </a:lnTo>
                <a:lnTo>
                  <a:pt x="511" y="197"/>
                </a:lnTo>
                <a:lnTo>
                  <a:pt x="510" y="197"/>
                </a:lnTo>
                <a:lnTo>
                  <a:pt x="509" y="198"/>
                </a:lnTo>
                <a:lnTo>
                  <a:pt x="509" y="198"/>
                </a:lnTo>
                <a:lnTo>
                  <a:pt x="509" y="198"/>
                </a:lnTo>
                <a:lnTo>
                  <a:pt x="508" y="199"/>
                </a:lnTo>
                <a:lnTo>
                  <a:pt x="507" y="199"/>
                </a:lnTo>
                <a:lnTo>
                  <a:pt x="507" y="200"/>
                </a:lnTo>
                <a:lnTo>
                  <a:pt x="506" y="200"/>
                </a:lnTo>
                <a:lnTo>
                  <a:pt x="506" y="201"/>
                </a:lnTo>
                <a:lnTo>
                  <a:pt x="506" y="201"/>
                </a:lnTo>
                <a:lnTo>
                  <a:pt x="505" y="202"/>
                </a:lnTo>
                <a:lnTo>
                  <a:pt x="505" y="202"/>
                </a:lnTo>
                <a:lnTo>
                  <a:pt x="505" y="202"/>
                </a:lnTo>
                <a:lnTo>
                  <a:pt x="505" y="203"/>
                </a:lnTo>
                <a:lnTo>
                  <a:pt x="505" y="203"/>
                </a:lnTo>
                <a:lnTo>
                  <a:pt x="504" y="204"/>
                </a:lnTo>
                <a:lnTo>
                  <a:pt x="504" y="205"/>
                </a:lnTo>
                <a:lnTo>
                  <a:pt x="503" y="205"/>
                </a:lnTo>
                <a:lnTo>
                  <a:pt x="503" y="205"/>
                </a:lnTo>
                <a:lnTo>
                  <a:pt x="502" y="205"/>
                </a:lnTo>
                <a:lnTo>
                  <a:pt x="500" y="204"/>
                </a:lnTo>
                <a:lnTo>
                  <a:pt x="500" y="205"/>
                </a:lnTo>
                <a:lnTo>
                  <a:pt x="499" y="205"/>
                </a:lnTo>
                <a:lnTo>
                  <a:pt x="498" y="205"/>
                </a:lnTo>
                <a:lnTo>
                  <a:pt x="497" y="205"/>
                </a:lnTo>
                <a:lnTo>
                  <a:pt x="496" y="204"/>
                </a:lnTo>
                <a:lnTo>
                  <a:pt x="496" y="204"/>
                </a:lnTo>
                <a:lnTo>
                  <a:pt x="495" y="203"/>
                </a:lnTo>
                <a:lnTo>
                  <a:pt x="494" y="203"/>
                </a:lnTo>
                <a:lnTo>
                  <a:pt x="493" y="202"/>
                </a:lnTo>
                <a:lnTo>
                  <a:pt x="492" y="202"/>
                </a:lnTo>
                <a:lnTo>
                  <a:pt x="492" y="201"/>
                </a:lnTo>
                <a:lnTo>
                  <a:pt x="491" y="201"/>
                </a:lnTo>
                <a:lnTo>
                  <a:pt x="490" y="201"/>
                </a:lnTo>
                <a:lnTo>
                  <a:pt x="490" y="201"/>
                </a:lnTo>
                <a:lnTo>
                  <a:pt x="489" y="201"/>
                </a:lnTo>
                <a:lnTo>
                  <a:pt x="488" y="200"/>
                </a:lnTo>
                <a:lnTo>
                  <a:pt x="487" y="200"/>
                </a:lnTo>
                <a:lnTo>
                  <a:pt x="486" y="200"/>
                </a:lnTo>
                <a:lnTo>
                  <a:pt x="485" y="199"/>
                </a:lnTo>
                <a:lnTo>
                  <a:pt x="484" y="198"/>
                </a:lnTo>
                <a:lnTo>
                  <a:pt x="484" y="198"/>
                </a:lnTo>
                <a:lnTo>
                  <a:pt x="483" y="197"/>
                </a:lnTo>
                <a:lnTo>
                  <a:pt x="482" y="197"/>
                </a:lnTo>
                <a:lnTo>
                  <a:pt x="482" y="197"/>
                </a:lnTo>
                <a:lnTo>
                  <a:pt x="481" y="197"/>
                </a:lnTo>
                <a:lnTo>
                  <a:pt x="481" y="197"/>
                </a:lnTo>
                <a:lnTo>
                  <a:pt x="480" y="197"/>
                </a:lnTo>
                <a:lnTo>
                  <a:pt x="480" y="198"/>
                </a:lnTo>
                <a:lnTo>
                  <a:pt x="479" y="198"/>
                </a:lnTo>
                <a:lnTo>
                  <a:pt x="479" y="199"/>
                </a:lnTo>
                <a:lnTo>
                  <a:pt x="479" y="199"/>
                </a:lnTo>
                <a:lnTo>
                  <a:pt x="479" y="199"/>
                </a:lnTo>
                <a:lnTo>
                  <a:pt x="478" y="200"/>
                </a:lnTo>
                <a:lnTo>
                  <a:pt x="478" y="200"/>
                </a:lnTo>
                <a:lnTo>
                  <a:pt x="477" y="201"/>
                </a:lnTo>
                <a:lnTo>
                  <a:pt x="477" y="201"/>
                </a:lnTo>
                <a:lnTo>
                  <a:pt x="476" y="201"/>
                </a:lnTo>
                <a:lnTo>
                  <a:pt x="476" y="201"/>
                </a:lnTo>
                <a:lnTo>
                  <a:pt x="476" y="202"/>
                </a:lnTo>
                <a:lnTo>
                  <a:pt x="475" y="203"/>
                </a:lnTo>
                <a:lnTo>
                  <a:pt x="475" y="203"/>
                </a:lnTo>
                <a:lnTo>
                  <a:pt x="475" y="204"/>
                </a:lnTo>
                <a:lnTo>
                  <a:pt x="475" y="204"/>
                </a:lnTo>
                <a:lnTo>
                  <a:pt x="475" y="205"/>
                </a:lnTo>
                <a:lnTo>
                  <a:pt x="475" y="205"/>
                </a:lnTo>
                <a:lnTo>
                  <a:pt x="474" y="206"/>
                </a:lnTo>
                <a:lnTo>
                  <a:pt x="474" y="207"/>
                </a:lnTo>
                <a:lnTo>
                  <a:pt x="474" y="208"/>
                </a:lnTo>
                <a:lnTo>
                  <a:pt x="473" y="208"/>
                </a:lnTo>
                <a:lnTo>
                  <a:pt x="473" y="209"/>
                </a:lnTo>
                <a:lnTo>
                  <a:pt x="473" y="209"/>
                </a:lnTo>
                <a:lnTo>
                  <a:pt x="473" y="210"/>
                </a:lnTo>
                <a:lnTo>
                  <a:pt x="473" y="210"/>
                </a:lnTo>
                <a:lnTo>
                  <a:pt x="473" y="211"/>
                </a:lnTo>
                <a:lnTo>
                  <a:pt x="473" y="211"/>
                </a:lnTo>
                <a:lnTo>
                  <a:pt x="474" y="212"/>
                </a:lnTo>
                <a:lnTo>
                  <a:pt x="474" y="213"/>
                </a:lnTo>
                <a:lnTo>
                  <a:pt x="474" y="213"/>
                </a:lnTo>
                <a:lnTo>
                  <a:pt x="475" y="214"/>
                </a:lnTo>
                <a:lnTo>
                  <a:pt x="475" y="214"/>
                </a:lnTo>
                <a:lnTo>
                  <a:pt x="476" y="215"/>
                </a:lnTo>
                <a:lnTo>
                  <a:pt x="477" y="216"/>
                </a:lnTo>
                <a:lnTo>
                  <a:pt x="477" y="216"/>
                </a:lnTo>
                <a:lnTo>
                  <a:pt x="478" y="217"/>
                </a:lnTo>
                <a:lnTo>
                  <a:pt x="478" y="218"/>
                </a:lnTo>
                <a:lnTo>
                  <a:pt x="478" y="219"/>
                </a:lnTo>
                <a:lnTo>
                  <a:pt x="478" y="219"/>
                </a:lnTo>
                <a:lnTo>
                  <a:pt x="478" y="220"/>
                </a:lnTo>
                <a:lnTo>
                  <a:pt x="478" y="221"/>
                </a:lnTo>
                <a:lnTo>
                  <a:pt x="478" y="222"/>
                </a:lnTo>
                <a:lnTo>
                  <a:pt x="479" y="222"/>
                </a:lnTo>
                <a:lnTo>
                  <a:pt x="479" y="222"/>
                </a:lnTo>
                <a:lnTo>
                  <a:pt x="479" y="224"/>
                </a:lnTo>
                <a:lnTo>
                  <a:pt x="479" y="224"/>
                </a:lnTo>
                <a:lnTo>
                  <a:pt x="479" y="225"/>
                </a:lnTo>
                <a:lnTo>
                  <a:pt x="479" y="225"/>
                </a:lnTo>
                <a:lnTo>
                  <a:pt x="479" y="226"/>
                </a:lnTo>
                <a:lnTo>
                  <a:pt x="479" y="226"/>
                </a:lnTo>
                <a:lnTo>
                  <a:pt x="479" y="227"/>
                </a:lnTo>
                <a:lnTo>
                  <a:pt x="480" y="227"/>
                </a:lnTo>
                <a:lnTo>
                  <a:pt x="480" y="228"/>
                </a:lnTo>
                <a:lnTo>
                  <a:pt x="480" y="228"/>
                </a:lnTo>
                <a:lnTo>
                  <a:pt x="480" y="229"/>
                </a:lnTo>
                <a:lnTo>
                  <a:pt x="480" y="230"/>
                </a:lnTo>
                <a:lnTo>
                  <a:pt x="480" y="230"/>
                </a:lnTo>
                <a:lnTo>
                  <a:pt x="480" y="230"/>
                </a:lnTo>
                <a:lnTo>
                  <a:pt x="481" y="231"/>
                </a:lnTo>
                <a:lnTo>
                  <a:pt x="481" y="231"/>
                </a:lnTo>
                <a:lnTo>
                  <a:pt x="481" y="232"/>
                </a:lnTo>
                <a:lnTo>
                  <a:pt x="481" y="232"/>
                </a:lnTo>
                <a:lnTo>
                  <a:pt x="482" y="232"/>
                </a:lnTo>
                <a:lnTo>
                  <a:pt x="482" y="233"/>
                </a:lnTo>
                <a:lnTo>
                  <a:pt x="482" y="233"/>
                </a:lnTo>
                <a:lnTo>
                  <a:pt x="482" y="234"/>
                </a:lnTo>
                <a:lnTo>
                  <a:pt x="482" y="234"/>
                </a:lnTo>
                <a:lnTo>
                  <a:pt x="482" y="234"/>
                </a:lnTo>
                <a:lnTo>
                  <a:pt x="483" y="234"/>
                </a:lnTo>
                <a:lnTo>
                  <a:pt x="483" y="235"/>
                </a:lnTo>
                <a:lnTo>
                  <a:pt x="483" y="236"/>
                </a:lnTo>
                <a:lnTo>
                  <a:pt x="483" y="236"/>
                </a:lnTo>
                <a:lnTo>
                  <a:pt x="483" y="237"/>
                </a:lnTo>
                <a:lnTo>
                  <a:pt x="483" y="238"/>
                </a:lnTo>
                <a:lnTo>
                  <a:pt x="483" y="238"/>
                </a:lnTo>
                <a:lnTo>
                  <a:pt x="483" y="238"/>
                </a:lnTo>
                <a:lnTo>
                  <a:pt x="483" y="239"/>
                </a:lnTo>
                <a:lnTo>
                  <a:pt x="483" y="239"/>
                </a:lnTo>
                <a:lnTo>
                  <a:pt x="483" y="240"/>
                </a:lnTo>
                <a:lnTo>
                  <a:pt x="483" y="241"/>
                </a:lnTo>
                <a:lnTo>
                  <a:pt x="482" y="242"/>
                </a:lnTo>
                <a:lnTo>
                  <a:pt x="482" y="242"/>
                </a:lnTo>
                <a:lnTo>
                  <a:pt x="482" y="243"/>
                </a:lnTo>
                <a:lnTo>
                  <a:pt x="482" y="243"/>
                </a:lnTo>
                <a:lnTo>
                  <a:pt x="482" y="243"/>
                </a:lnTo>
                <a:lnTo>
                  <a:pt x="481" y="244"/>
                </a:lnTo>
                <a:lnTo>
                  <a:pt x="481" y="245"/>
                </a:lnTo>
                <a:lnTo>
                  <a:pt x="480" y="246"/>
                </a:lnTo>
                <a:lnTo>
                  <a:pt x="480" y="246"/>
                </a:lnTo>
                <a:lnTo>
                  <a:pt x="479" y="247"/>
                </a:lnTo>
                <a:lnTo>
                  <a:pt x="479" y="247"/>
                </a:lnTo>
                <a:lnTo>
                  <a:pt x="479" y="247"/>
                </a:lnTo>
                <a:lnTo>
                  <a:pt x="479" y="248"/>
                </a:lnTo>
                <a:lnTo>
                  <a:pt x="478" y="248"/>
                </a:lnTo>
                <a:lnTo>
                  <a:pt x="478" y="249"/>
                </a:lnTo>
                <a:lnTo>
                  <a:pt x="477" y="250"/>
                </a:lnTo>
                <a:lnTo>
                  <a:pt x="476" y="251"/>
                </a:lnTo>
                <a:lnTo>
                  <a:pt x="475" y="251"/>
                </a:lnTo>
                <a:lnTo>
                  <a:pt x="475" y="251"/>
                </a:lnTo>
                <a:lnTo>
                  <a:pt x="474" y="251"/>
                </a:lnTo>
                <a:lnTo>
                  <a:pt x="474" y="252"/>
                </a:lnTo>
                <a:lnTo>
                  <a:pt x="473" y="252"/>
                </a:lnTo>
                <a:lnTo>
                  <a:pt x="472" y="253"/>
                </a:lnTo>
                <a:lnTo>
                  <a:pt x="471" y="254"/>
                </a:lnTo>
                <a:lnTo>
                  <a:pt x="470" y="254"/>
                </a:lnTo>
                <a:lnTo>
                  <a:pt x="470" y="255"/>
                </a:lnTo>
                <a:lnTo>
                  <a:pt x="468" y="255"/>
                </a:lnTo>
                <a:lnTo>
                  <a:pt x="468" y="255"/>
                </a:lnTo>
                <a:lnTo>
                  <a:pt x="467" y="256"/>
                </a:lnTo>
                <a:lnTo>
                  <a:pt x="467" y="256"/>
                </a:lnTo>
                <a:lnTo>
                  <a:pt x="467" y="257"/>
                </a:lnTo>
                <a:lnTo>
                  <a:pt x="466" y="257"/>
                </a:lnTo>
                <a:lnTo>
                  <a:pt x="466" y="258"/>
                </a:lnTo>
                <a:lnTo>
                  <a:pt x="465" y="258"/>
                </a:lnTo>
                <a:lnTo>
                  <a:pt x="465" y="259"/>
                </a:lnTo>
                <a:lnTo>
                  <a:pt x="465" y="259"/>
                </a:lnTo>
                <a:lnTo>
                  <a:pt x="465" y="259"/>
                </a:lnTo>
                <a:lnTo>
                  <a:pt x="465" y="260"/>
                </a:lnTo>
                <a:lnTo>
                  <a:pt x="465" y="261"/>
                </a:lnTo>
                <a:lnTo>
                  <a:pt x="465" y="262"/>
                </a:lnTo>
                <a:lnTo>
                  <a:pt x="464" y="263"/>
                </a:lnTo>
                <a:lnTo>
                  <a:pt x="464" y="263"/>
                </a:lnTo>
                <a:lnTo>
                  <a:pt x="463" y="264"/>
                </a:lnTo>
                <a:lnTo>
                  <a:pt x="463" y="264"/>
                </a:lnTo>
                <a:lnTo>
                  <a:pt x="463" y="265"/>
                </a:lnTo>
                <a:lnTo>
                  <a:pt x="463" y="266"/>
                </a:lnTo>
                <a:lnTo>
                  <a:pt x="463" y="266"/>
                </a:lnTo>
                <a:lnTo>
                  <a:pt x="463" y="267"/>
                </a:lnTo>
                <a:lnTo>
                  <a:pt x="463" y="268"/>
                </a:lnTo>
                <a:lnTo>
                  <a:pt x="462" y="269"/>
                </a:lnTo>
                <a:lnTo>
                  <a:pt x="462" y="270"/>
                </a:lnTo>
                <a:lnTo>
                  <a:pt x="461" y="270"/>
                </a:lnTo>
                <a:lnTo>
                  <a:pt x="461" y="271"/>
                </a:lnTo>
                <a:lnTo>
                  <a:pt x="460" y="272"/>
                </a:lnTo>
                <a:lnTo>
                  <a:pt x="459" y="273"/>
                </a:lnTo>
                <a:lnTo>
                  <a:pt x="459" y="274"/>
                </a:lnTo>
                <a:lnTo>
                  <a:pt x="458" y="275"/>
                </a:lnTo>
                <a:lnTo>
                  <a:pt x="458" y="276"/>
                </a:lnTo>
                <a:lnTo>
                  <a:pt x="458" y="276"/>
                </a:lnTo>
                <a:lnTo>
                  <a:pt x="457" y="277"/>
                </a:lnTo>
                <a:lnTo>
                  <a:pt x="457" y="277"/>
                </a:lnTo>
                <a:lnTo>
                  <a:pt x="456" y="278"/>
                </a:lnTo>
                <a:lnTo>
                  <a:pt x="455" y="279"/>
                </a:lnTo>
                <a:lnTo>
                  <a:pt x="455" y="280"/>
                </a:lnTo>
                <a:lnTo>
                  <a:pt x="454" y="280"/>
                </a:lnTo>
                <a:lnTo>
                  <a:pt x="454" y="280"/>
                </a:lnTo>
                <a:lnTo>
                  <a:pt x="453" y="280"/>
                </a:lnTo>
                <a:lnTo>
                  <a:pt x="453" y="280"/>
                </a:lnTo>
                <a:lnTo>
                  <a:pt x="452" y="281"/>
                </a:lnTo>
                <a:lnTo>
                  <a:pt x="452" y="281"/>
                </a:lnTo>
                <a:lnTo>
                  <a:pt x="451" y="282"/>
                </a:lnTo>
                <a:lnTo>
                  <a:pt x="451" y="282"/>
                </a:lnTo>
                <a:lnTo>
                  <a:pt x="451" y="283"/>
                </a:lnTo>
                <a:lnTo>
                  <a:pt x="450" y="283"/>
                </a:lnTo>
                <a:lnTo>
                  <a:pt x="450" y="283"/>
                </a:lnTo>
                <a:lnTo>
                  <a:pt x="449" y="284"/>
                </a:lnTo>
                <a:lnTo>
                  <a:pt x="449" y="284"/>
                </a:lnTo>
                <a:lnTo>
                  <a:pt x="449" y="284"/>
                </a:lnTo>
                <a:lnTo>
                  <a:pt x="448" y="285"/>
                </a:lnTo>
                <a:lnTo>
                  <a:pt x="448" y="285"/>
                </a:lnTo>
                <a:lnTo>
                  <a:pt x="448" y="285"/>
                </a:lnTo>
                <a:lnTo>
                  <a:pt x="448" y="286"/>
                </a:lnTo>
                <a:lnTo>
                  <a:pt x="447" y="286"/>
                </a:lnTo>
                <a:lnTo>
                  <a:pt x="447" y="287"/>
                </a:lnTo>
                <a:lnTo>
                  <a:pt x="447" y="288"/>
                </a:lnTo>
                <a:lnTo>
                  <a:pt x="447" y="289"/>
                </a:lnTo>
                <a:lnTo>
                  <a:pt x="447" y="290"/>
                </a:lnTo>
                <a:lnTo>
                  <a:pt x="447" y="291"/>
                </a:lnTo>
                <a:lnTo>
                  <a:pt x="447" y="291"/>
                </a:lnTo>
                <a:lnTo>
                  <a:pt x="447" y="291"/>
                </a:lnTo>
                <a:lnTo>
                  <a:pt x="447" y="292"/>
                </a:lnTo>
                <a:lnTo>
                  <a:pt x="446" y="292"/>
                </a:lnTo>
                <a:lnTo>
                  <a:pt x="446" y="293"/>
                </a:lnTo>
                <a:lnTo>
                  <a:pt x="446" y="293"/>
                </a:lnTo>
                <a:lnTo>
                  <a:pt x="446" y="293"/>
                </a:lnTo>
                <a:lnTo>
                  <a:pt x="446" y="294"/>
                </a:lnTo>
                <a:lnTo>
                  <a:pt x="446" y="295"/>
                </a:lnTo>
                <a:lnTo>
                  <a:pt x="445" y="295"/>
                </a:lnTo>
                <a:lnTo>
                  <a:pt x="445" y="296"/>
                </a:lnTo>
                <a:lnTo>
                  <a:pt x="445" y="297"/>
                </a:lnTo>
                <a:lnTo>
                  <a:pt x="445" y="297"/>
                </a:lnTo>
                <a:lnTo>
                  <a:pt x="444" y="298"/>
                </a:lnTo>
                <a:lnTo>
                  <a:pt x="444" y="299"/>
                </a:lnTo>
                <a:lnTo>
                  <a:pt x="443" y="300"/>
                </a:lnTo>
                <a:lnTo>
                  <a:pt x="442" y="300"/>
                </a:lnTo>
                <a:lnTo>
                  <a:pt x="442" y="301"/>
                </a:lnTo>
                <a:lnTo>
                  <a:pt x="441" y="301"/>
                </a:lnTo>
                <a:lnTo>
                  <a:pt x="441" y="301"/>
                </a:lnTo>
                <a:lnTo>
                  <a:pt x="440" y="302"/>
                </a:lnTo>
                <a:lnTo>
                  <a:pt x="440" y="302"/>
                </a:lnTo>
                <a:lnTo>
                  <a:pt x="439" y="302"/>
                </a:lnTo>
                <a:lnTo>
                  <a:pt x="439" y="303"/>
                </a:lnTo>
                <a:lnTo>
                  <a:pt x="439" y="303"/>
                </a:lnTo>
                <a:lnTo>
                  <a:pt x="438" y="304"/>
                </a:lnTo>
                <a:lnTo>
                  <a:pt x="438" y="305"/>
                </a:lnTo>
                <a:lnTo>
                  <a:pt x="438" y="305"/>
                </a:lnTo>
                <a:lnTo>
                  <a:pt x="437" y="305"/>
                </a:lnTo>
                <a:lnTo>
                  <a:pt x="436" y="305"/>
                </a:lnTo>
                <a:lnTo>
                  <a:pt x="436" y="306"/>
                </a:lnTo>
                <a:lnTo>
                  <a:pt x="436" y="306"/>
                </a:lnTo>
                <a:lnTo>
                  <a:pt x="435" y="306"/>
                </a:lnTo>
                <a:lnTo>
                  <a:pt x="434" y="306"/>
                </a:lnTo>
                <a:lnTo>
                  <a:pt x="434" y="306"/>
                </a:lnTo>
                <a:lnTo>
                  <a:pt x="434" y="306"/>
                </a:lnTo>
                <a:lnTo>
                  <a:pt x="433" y="306"/>
                </a:lnTo>
                <a:lnTo>
                  <a:pt x="432" y="306"/>
                </a:lnTo>
                <a:lnTo>
                  <a:pt x="432" y="307"/>
                </a:lnTo>
                <a:lnTo>
                  <a:pt x="431" y="307"/>
                </a:lnTo>
                <a:lnTo>
                  <a:pt x="431" y="308"/>
                </a:lnTo>
                <a:lnTo>
                  <a:pt x="430" y="308"/>
                </a:lnTo>
                <a:lnTo>
                  <a:pt x="430" y="308"/>
                </a:lnTo>
                <a:lnTo>
                  <a:pt x="430" y="309"/>
                </a:lnTo>
                <a:lnTo>
                  <a:pt x="429" y="309"/>
                </a:lnTo>
                <a:lnTo>
                  <a:pt x="429" y="309"/>
                </a:lnTo>
                <a:lnTo>
                  <a:pt x="429" y="310"/>
                </a:lnTo>
                <a:lnTo>
                  <a:pt x="428" y="311"/>
                </a:lnTo>
                <a:lnTo>
                  <a:pt x="427" y="312"/>
                </a:lnTo>
                <a:lnTo>
                  <a:pt x="427" y="312"/>
                </a:lnTo>
                <a:lnTo>
                  <a:pt x="426" y="313"/>
                </a:lnTo>
                <a:lnTo>
                  <a:pt x="425" y="313"/>
                </a:lnTo>
                <a:lnTo>
                  <a:pt x="425" y="313"/>
                </a:lnTo>
                <a:lnTo>
                  <a:pt x="425" y="313"/>
                </a:lnTo>
                <a:lnTo>
                  <a:pt x="424" y="313"/>
                </a:lnTo>
                <a:lnTo>
                  <a:pt x="424" y="313"/>
                </a:lnTo>
                <a:lnTo>
                  <a:pt x="423" y="313"/>
                </a:lnTo>
                <a:lnTo>
                  <a:pt x="423" y="314"/>
                </a:lnTo>
                <a:lnTo>
                  <a:pt x="422" y="315"/>
                </a:lnTo>
                <a:lnTo>
                  <a:pt x="422" y="316"/>
                </a:lnTo>
                <a:lnTo>
                  <a:pt x="421" y="316"/>
                </a:lnTo>
                <a:lnTo>
                  <a:pt x="421" y="317"/>
                </a:lnTo>
                <a:lnTo>
                  <a:pt x="421" y="317"/>
                </a:lnTo>
                <a:lnTo>
                  <a:pt x="420" y="318"/>
                </a:lnTo>
                <a:lnTo>
                  <a:pt x="419" y="319"/>
                </a:lnTo>
                <a:lnTo>
                  <a:pt x="419" y="319"/>
                </a:lnTo>
                <a:lnTo>
                  <a:pt x="418" y="319"/>
                </a:lnTo>
                <a:lnTo>
                  <a:pt x="418" y="320"/>
                </a:lnTo>
                <a:lnTo>
                  <a:pt x="417" y="320"/>
                </a:lnTo>
                <a:lnTo>
                  <a:pt x="417" y="321"/>
                </a:lnTo>
                <a:lnTo>
                  <a:pt x="416" y="322"/>
                </a:lnTo>
                <a:lnTo>
                  <a:pt x="415" y="322"/>
                </a:lnTo>
                <a:lnTo>
                  <a:pt x="415" y="322"/>
                </a:lnTo>
                <a:lnTo>
                  <a:pt x="415" y="323"/>
                </a:lnTo>
                <a:lnTo>
                  <a:pt x="414" y="323"/>
                </a:lnTo>
                <a:lnTo>
                  <a:pt x="413" y="323"/>
                </a:lnTo>
                <a:lnTo>
                  <a:pt x="413" y="324"/>
                </a:lnTo>
                <a:lnTo>
                  <a:pt x="412" y="324"/>
                </a:lnTo>
                <a:lnTo>
                  <a:pt x="411" y="325"/>
                </a:lnTo>
                <a:lnTo>
                  <a:pt x="411" y="325"/>
                </a:lnTo>
                <a:lnTo>
                  <a:pt x="410" y="325"/>
                </a:lnTo>
                <a:lnTo>
                  <a:pt x="409" y="326"/>
                </a:lnTo>
                <a:lnTo>
                  <a:pt x="409" y="326"/>
                </a:lnTo>
                <a:lnTo>
                  <a:pt x="408" y="327"/>
                </a:lnTo>
                <a:lnTo>
                  <a:pt x="408" y="328"/>
                </a:lnTo>
                <a:lnTo>
                  <a:pt x="408" y="328"/>
                </a:lnTo>
                <a:lnTo>
                  <a:pt x="408" y="329"/>
                </a:lnTo>
                <a:lnTo>
                  <a:pt x="408" y="330"/>
                </a:lnTo>
                <a:lnTo>
                  <a:pt x="408" y="330"/>
                </a:lnTo>
                <a:lnTo>
                  <a:pt x="408" y="331"/>
                </a:lnTo>
                <a:lnTo>
                  <a:pt x="408" y="331"/>
                </a:lnTo>
                <a:lnTo>
                  <a:pt x="407" y="331"/>
                </a:lnTo>
                <a:lnTo>
                  <a:pt x="406" y="332"/>
                </a:lnTo>
                <a:lnTo>
                  <a:pt x="405" y="332"/>
                </a:lnTo>
                <a:lnTo>
                  <a:pt x="405" y="332"/>
                </a:lnTo>
                <a:lnTo>
                  <a:pt x="405" y="333"/>
                </a:lnTo>
                <a:lnTo>
                  <a:pt x="404" y="333"/>
                </a:lnTo>
                <a:lnTo>
                  <a:pt x="404" y="333"/>
                </a:lnTo>
                <a:lnTo>
                  <a:pt x="403" y="334"/>
                </a:lnTo>
                <a:lnTo>
                  <a:pt x="403" y="334"/>
                </a:lnTo>
                <a:lnTo>
                  <a:pt x="402" y="334"/>
                </a:lnTo>
                <a:lnTo>
                  <a:pt x="402" y="335"/>
                </a:lnTo>
                <a:lnTo>
                  <a:pt x="402" y="337"/>
                </a:lnTo>
                <a:lnTo>
                  <a:pt x="401" y="338"/>
                </a:lnTo>
                <a:lnTo>
                  <a:pt x="401" y="338"/>
                </a:lnTo>
                <a:lnTo>
                  <a:pt x="401" y="339"/>
                </a:lnTo>
                <a:lnTo>
                  <a:pt x="401" y="339"/>
                </a:lnTo>
                <a:lnTo>
                  <a:pt x="401" y="340"/>
                </a:lnTo>
                <a:lnTo>
                  <a:pt x="401" y="341"/>
                </a:lnTo>
                <a:lnTo>
                  <a:pt x="401" y="342"/>
                </a:lnTo>
                <a:lnTo>
                  <a:pt x="400" y="342"/>
                </a:lnTo>
                <a:lnTo>
                  <a:pt x="400" y="342"/>
                </a:lnTo>
                <a:lnTo>
                  <a:pt x="400" y="343"/>
                </a:lnTo>
                <a:lnTo>
                  <a:pt x="400" y="343"/>
                </a:lnTo>
                <a:lnTo>
                  <a:pt x="400" y="344"/>
                </a:lnTo>
                <a:lnTo>
                  <a:pt x="399" y="345"/>
                </a:lnTo>
                <a:lnTo>
                  <a:pt x="398" y="345"/>
                </a:lnTo>
                <a:lnTo>
                  <a:pt x="398" y="346"/>
                </a:lnTo>
                <a:lnTo>
                  <a:pt x="398" y="346"/>
                </a:lnTo>
                <a:lnTo>
                  <a:pt x="397" y="347"/>
                </a:lnTo>
                <a:lnTo>
                  <a:pt x="397" y="348"/>
                </a:lnTo>
                <a:lnTo>
                  <a:pt x="396" y="348"/>
                </a:lnTo>
                <a:lnTo>
                  <a:pt x="396" y="349"/>
                </a:lnTo>
                <a:lnTo>
                  <a:pt x="395" y="349"/>
                </a:lnTo>
                <a:lnTo>
                  <a:pt x="395" y="350"/>
                </a:lnTo>
                <a:lnTo>
                  <a:pt x="394" y="350"/>
                </a:lnTo>
                <a:lnTo>
                  <a:pt x="394" y="351"/>
                </a:lnTo>
                <a:lnTo>
                  <a:pt x="393" y="351"/>
                </a:lnTo>
                <a:lnTo>
                  <a:pt x="393" y="352"/>
                </a:lnTo>
                <a:lnTo>
                  <a:pt x="393" y="352"/>
                </a:lnTo>
                <a:lnTo>
                  <a:pt x="392" y="353"/>
                </a:lnTo>
                <a:lnTo>
                  <a:pt x="392" y="354"/>
                </a:lnTo>
                <a:lnTo>
                  <a:pt x="392" y="354"/>
                </a:lnTo>
                <a:lnTo>
                  <a:pt x="392" y="355"/>
                </a:lnTo>
                <a:lnTo>
                  <a:pt x="391" y="355"/>
                </a:lnTo>
                <a:lnTo>
                  <a:pt x="391" y="355"/>
                </a:lnTo>
                <a:lnTo>
                  <a:pt x="391" y="356"/>
                </a:lnTo>
                <a:lnTo>
                  <a:pt x="390" y="357"/>
                </a:lnTo>
                <a:lnTo>
                  <a:pt x="389" y="359"/>
                </a:lnTo>
                <a:lnTo>
                  <a:pt x="389" y="359"/>
                </a:lnTo>
                <a:lnTo>
                  <a:pt x="389" y="360"/>
                </a:lnTo>
                <a:lnTo>
                  <a:pt x="389" y="360"/>
                </a:lnTo>
                <a:lnTo>
                  <a:pt x="389" y="361"/>
                </a:lnTo>
                <a:lnTo>
                  <a:pt x="389" y="362"/>
                </a:lnTo>
                <a:lnTo>
                  <a:pt x="389" y="362"/>
                </a:lnTo>
                <a:lnTo>
                  <a:pt x="389" y="362"/>
                </a:lnTo>
                <a:lnTo>
                  <a:pt x="388" y="363"/>
                </a:lnTo>
                <a:lnTo>
                  <a:pt x="388" y="363"/>
                </a:lnTo>
                <a:lnTo>
                  <a:pt x="387" y="363"/>
                </a:lnTo>
                <a:lnTo>
                  <a:pt x="387" y="364"/>
                </a:lnTo>
                <a:lnTo>
                  <a:pt x="387" y="365"/>
                </a:lnTo>
                <a:lnTo>
                  <a:pt x="388" y="366"/>
                </a:lnTo>
                <a:lnTo>
                  <a:pt x="388" y="366"/>
                </a:lnTo>
                <a:lnTo>
                  <a:pt x="388" y="366"/>
                </a:lnTo>
                <a:lnTo>
                  <a:pt x="387" y="367"/>
                </a:lnTo>
                <a:lnTo>
                  <a:pt x="387" y="367"/>
                </a:lnTo>
                <a:lnTo>
                  <a:pt x="387" y="368"/>
                </a:lnTo>
                <a:lnTo>
                  <a:pt x="387" y="369"/>
                </a:lnTo>
                <a:lnTo>
                  <a:pt x="387" y="369"/>
                </a:lnTo>
                <a:lnTo>
                  <a:pt x="387" y="370"/>
                </a:lnTo>
                <a:lnTo>
                  <a:pt x="386" y="370"/>
                </a:lnTo>
                <a:lnTo>
                  <a:pt x="386" y="371"/>
                </a:lnTo>
                <a:lnTo>
                  <a:pt x="385" y="371"/>
                </a:lnTo>
                <a:lnTo>
                  <a:pt x="385" y="371"/>
                </a:lnTo>
                <a:lnTo>
                  <a:pt x="384" y="372"/>
                </a:lnTo>
                <a:lnTo>
                  <a:pt x="384" y="372"/>
                </a:lnTo>
                <a:lnTo>
                  <a:pt x="383" y="372"/>
                </a:lnTo>
                <a:lnTo>
                  <a:pt x="383" y="373"/>
                </a:lnTo>
                <a:lnTo>
                  <a:pt x="382" y="373"/>
                </a:lnTo>
                <a:lnTo>
                  <a:pt x="381" y="374"/>
                </a:lnTo>
                <a:lnTo>
                  <a:pt x="380" y="374"/>
                </a:lnTo>
                <a:lnTo>
                  <a:pt x="380" y="375"/>
                </a:lnTo>
                <a:lnTo>
                  <a:pt x="379" y="375"/>
                </a:lnTo>
                <a:lnTo>
                  <a:pt x="379" y="376"/>
                </a:lnTo>
                <a:lnTo>
                  <a:pt x="378" y="376"/>
                </a:lnTo>
                <a:lnTo>
                  <a:pt x="378" y="377"/>
                </a:lnTo>
                <a:lnTo>
                  <a:pt x="378" y="377"/>
                </a:lnTo>
                <a:lnTo>
                  <a:pt x="377" y="378"/>
                </a:lnTo>
                <a:lnTo>
                  <a:pt x="377" y="378"/>
                </a:lnTo>
                <a:lnTo>
                  <a:pt x="376" y="378"/>
                </a:lnTo>
                <a:lnTo>
                  <a:pt x="376" y="378"/>
                </a:lnTo>
                <a:lnTo>
                  <a:pt x="375" y="379"/>
                </a:lnTo>
                <a:lnTo>
                  <a:pt x="375" y="379"/>
                </a:lnTo>
                <a:lnTo>
                  <a:pt x="375" y="379"/>
                </a:lnTo>
                <a:lnTo>
                  <a:pt x="375" y="380"/>
                </a:lnTo>
                <a:lnTo>
                  <a:pt x="374" y="380"/>
                </a:lnTo>
                <a:lnTo>
                  <a:pt x="374" y="380"/>
                </a:lnTo>
                <a:lnTo>
                  <a:pt x="373" y="380"/>
                </a:lnTo>
                <a:lnTo>
                  <a:pt x="372" y="381"/>
                </a:lnTo>
                <a:lnTo>
                  <a:pt x="372" y="381"/>
                </a:lnTo>
                <a:lnTo>
                  <a:pt x="372" y="382"/>
                </a:lnTo>
                <a:lnTo>
                  <a:pt x="371" y="383"/>
                </a:lnTo>
                <a:lnTo>
                  <a:pt x="371" y="384"/>
                </a:lnTo>
                <a:lnTo>
                  <a:pt x="371" y="384"/>
                </a:lnTo>
                <a:lnTo>
                  <a:pt x="371" y="385"/>
                </a:lnTo>
                <a:lnTo>
                  <a:pt x="371" y="386"/>
                </a:lnTo>
                <a:lnTo>
                  <a:pt x="371" y="387"/>
                </a:lnTo>
                <a:lnTo>
                  <a:pt x="371" y="387"/>
                </a:lnTo>
                <a:lnTo>
                  <a:pt x="370" y="388"/>
                </a:lnTo>
                <a:lnTo>
                  <a:pt x="370" y="388"/>
                </a:lnTo>
                <a:lnTo>
                  <a:pt x="369" y="389"/>
                </a:lnTo>
                <a:lnTo>
                  <a:pt x="369" y="389"/>
                </a:lnTo>
                <a:lnTo>
                  <a:pt x="368" y="390"/>
                </a:lnTo>
                <a:lnTo>
                  <a:pt x="368" y="390"/>
                </a:lnTo>
                <a:lnTo>
                  <a:pt x="368" y="391"/>
                </a:lnTo>
                <a:lnTo>
                  <a:pt x="367" y="392"/>
                </a:lnTo>
                <a:lnTo>
                  <a:pt x="367" y="392"/>
                </a:lnTo>
                <a:lnTo>
                  <a:pt x="367" y="393"/>
                </a:lnTo>
                <a:lnTo>
                  <a:pt x="367" y="393"/>
                </a:lnTo>
                <a:lnTo>
                  <a:pt x="367" y="393"/>
                </a:lnTo>
                <a:lnTo>
                  <a:pt x="366" y="394"/>
                </a:lnTo>
                <a:lnTo>
                  <a:pt x="366" y="395"/>
                </a:lnTo>
                <a:lnTo>
                  <a:pt x="365" y="396"/>
                </a:lnTo>
                <a:lnTo>
                  <a:pt x="365" y="397"/>
                </a:lnTo>
                <a:lnTo>
                  <a:pt x="364" y="397"/>
                </a:lnTo>
                <a:lnTo>
                  <a:pt x="364" y="397"/>
                </a:lnTo>
                <a:lnTo>
                  <a:pt x="363" y="398"/>
                </a:lnTo>
                <a:lnTo>
                  <a:pt x="363" y="398"/>
                </a:lnTo>
                <a:lnTo>
                  <a:pt x="363" y="399"/>
                </a:lnTo>
                <a:lnTo>
                  <a:pt x="364" y="400"/>
                </a:lnTo>
                <a:lnTo>
                  <a:pt x="364" y="400"/>
                </a:lnTo>
                <a:lnTo>
                  <a:pt x="364" y="401"/>
                </a:lnTo>
                <a:lnTo>
                  <a:pt x="364" y="401"/>
                </a:lnTo>
                <a:lnTo>
                  <a:pt x="363" y="402"/>
                </a:lnTo>
                <a:lnTo>
                  <a:pt x="363" y="402"/>
                </a:lnTo>
                <a:lnTo>
                  <a:pt x="363" y="403"/>
                </a:lnTo>
                <a:lnTo>
                  <a:pt x="363" y="404"/>
                </a:lnTo>
                <a:lnTo>
                  <a:pt x="363" y="405"/>
                </a:lnTo>
                <a:lnTo>
                  <a:pt x="363" y="407"/>
                </a:lnTo>
                <a:lnTo>
                  <a:pt x="363" y="407"/>
                </a:lnTo>
                <a:lnTo>
                  <a:pt x="363" y="408"/>
                </a:lnTo>
                <a:lnTo>
                  <a:pt x="362" y="408"/>
                </a:lnTo>
                <a:lnTo>
                  <a:pt x="362" y="408"/>
                </a:lnTo>
                <a:lnTo>
                  <a:pt x="361" y="408"/>
                </a:lnTo>
                <a:lnTo>
                  <a:pt x="361" y="409"/>
                </a:lnTo>
                <a:lnTo>
                  <a:pt x="361" y="409"/>
                </a:lnTo>
                <a:lnTo>
                  <a:pt x="361" y="409"/>
                </a:lnTo>
                <a:lnTo>
                  <a:pt x="361" y="409"/>
                </a:lnTo>
                <a:lnTo>
                  <a:pt x="361" y="410"/>
                </a:lnTo>
                <a:lnTo>
                  <a:pt x="361" y="411"/>
                </a:lnTo>
                <a:lnTo>
                  <a:pt x="361" y="411"/>
                </a:lnTo>
                <a:lnTo>
                  <a:pt x="361" y="412"/>
                </a:lnTo>
                <a:lnTo>
                  <a:pt x="362" y="412"/>
                </a:lnTo>
                <a:lnTo>
                  <a:pt x="362" y="413"/>
                </a:lnTo>
                <a:lnTo>
                  <a:pt x="361" y="413"/>
                </a:lnTo>
                <a:lnTo>
                  <a:pt x="361" y="414"/>
                </a:lnTo>
                <a:lnTo>
                  <a:pt x="361" y="415"/>
                </a:lnTo>
                <a:lnTo>
                  <a:pt x="361" y="415"/>
                </a:lnTo>
                <a:lnTo>
                  <a:pt x="361" y="416"/>
                </a:lnTo>
                <a:lnTo>
                  <a:pt x="361" y="416"/>
                </a:lnTo>
                <a:lnTo>
                  <a:pt x="361" y="416"/>
                </a:lnTo>
                <a:lnTo>
                  <a:pt x="361" y="417"/>
                </a:lnTo>
                <a:lnTo>
                  <a:pt x="360" y="417"/>
                </a:lnTo>
                <a:lnTo>
                  <a:pt x="360" y="417"/>
                </a:lnTo>
                <a:lnTo>
                  <a:pt x="360" y="417"/>
                </a:lnTo>
                <a:lnTo>
                  <a:pt x="359" y="417"/>
                </a:lnTo>
                <a:lnTo>
                  <a:pt x="359" y="417"/>
                </a:lnTo>
                <a:lnTo>
                  <a:pt x="359" y="417"/>
                </a:lnTo>
                <a:lnTo>
                  <a:pt x="359" y="418"/>
                </a:lnTo>
                <a:lnTo>
                  <a:pt x="359" y="418"/>
                </a:lnTo>
                <a:lnTo>
                  <a:pt x="359" y="419"/>
                </a:lnTo>
                <a:lnTo>
                  <a:pt x="359" y="419"/>
                </a:lnTo>
                <a:lnTo>
                  <a:pt x="359" y="419"/>
                </a:lnTo>
                <a:lnTo>
                  <a:pt x="359" y="420"/>
                </a:lnTo>
                <a:lnTo>
                  <a:pt x="359" y="420"/>
                </a:lnTo>
                <a:lnTo>
                  <a:pt x="358" y="420"/>
                </a:lnTo>
                <a:lnTo>
                  <a:pt x="358" y="421"/>
                </a:lnTo>
                <a:lnTo>
                  <a:pt x="358" y="421"/>
                </a:lnTo>
                <a:lnTo>
                  <a:pt x="358" y="421"/>
                </a:lnTo>
                <a:lnTo>
                  <a:pt x="358" y="421"/>
                </a:lnTo>
                <a:lnTo>
                  <a:pt x="358" y="422"/>
                </a:lnTo>
                <a:lnTo>
                  <a:pt x="357" y="422"/>
                </a:lnTo>
                <a:lnTo>
                  <a:pt x="357" y="422"/>
                </a:lnTo>
                <a:lnTo>
                  <a:pt x="357" y="422"/>
                </a:lnTo>
                <a:lnTo>
                  <a:pt x="356" y="423"/>
                </a:lnTo>
                <a:lnTo>
                  <a:pt x="356" y="423"/>
                </a:lnTo>
                <a:lnTo>
                  <a:pt x="356" y="423"/>
                </a:lnTo>
                <a:lnTo>
                  <a:pt x="355" y="423"/>
                </a:lnTo>
                <a:lnTo>
                  <a:pt x="355" y="424"/>
                </a:lnTo>
                <a:lnTo>
                  <a:pt x="355" y="424"/>
                </a:lnTo>
                <a:lnTo>
                  <a:pt x="355" y="424"/>
                </a:lnTo>
                <a:lnTo>
                  <a:pt x="355" y="424"/>
                </a:lnTo>
                <a:lnTo>
                  <a:pt x="355" y="425"/>
                </a:lnTo>
                <a:lnTo>
                  <a:pt x="355" y="425"/>
                </a:lnTo>
                <a:lnTo>
                  <a:pt x="355" y="425"/>
                </a:lnTo>
                <a:lnTo>
                  <a:pt x="355" y="425"/>
                </a:lnTo>
                <a:lnTo>
                  <a:pt x="356" y="425"/>
                </a:lnTo>
                <a:lnTo>
                  <a:pt x="356" y="425"/>
                </a:lnTo>
                <a:lnTo>
                  <a:pt x="356" y="426"/>
                </a:lnTo>
                <a:lnTo>
                  <a:pt x="357" y="426"/>
                </a:lnTo>
                <a:lnTo>
                  <a:pt x="357" y="426"/>
                </a:lnTo>
                <a:lnTo>
                  <a:pt x="357" y="426"/>
                </a:lnTo>
                <a:lnTo>
                  <a:pt x="357" y="426"/>
                </a:lnTo>
                <a:lnTo>
                  <a:pt x="357" y="427"/>
                </a:lnTo>
                <a:lnTo>
                  <a:pt x="357" y="427"/>
                </a:lnTo>
                <a:lnTo>
                  <a:pt x="357" y="428"/>
                </a:lnTo>
                <a:lnTo>
                  <a:pt x="357" y="428"/>
                </a:lnTo>
                <a:lnTo>
                  <a:pt x="357" y="428"/>
                </a:lnTo>
                <a:lnTo>
                  <a:pt x="357" y="429"/>
                </a:lnTo>
                <a:lnTo>
                  <a:pt x="356" y="429"/>
                </a:lnTo>
                <a:lnTo>
                  <a:pt x="356" y="430"/>
                </a:lnTo>
                <a:lnTo>
                  <a:pt x="356" y="430"/>
                </a:lnTo>
                <a:lnTo>
                  <a:pt x="356" y="430"/>
                </a:lnTo>
                <a:lnTo>
                  <a:pt x="356" y="430"/>
                </a:lnTo>
                <a:lnTo>
                  <a:pt x="355" y="430"/>
                </a:lnTo>
                <a:lnTo>
                  <a:pt x="355" y="431"/>
                </a:lnTo>
                <a:lnTo>
                  <a:pt x="355" y="431"/>
                </a:lnTo>
                <a:lnTo>
                  <a:pt x="355" y="432"/>
                </a:lnTo>
                <a:lnTo>
                  <a:pt x="355" y="432"/>
                </a:lnTo>
                <a:lnTo>
                  <a:pt x="355" y="433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lnTo>
                  <a:pt x="355" y="434"/>
                </a:lnTo>
                <a:lnTo>
                  <a:pt x="355" y="435"/>
                </a:lnTo>
                <a:lnTo>
                  <a:pt x="355" y="435"/>
                </a:lnTo>
                <a:lnTo>
                  <a:pt x="355" y="436"/>
                </a:lnTo>
                <a:lnTo>
                  <a:pt x="355" y="436"/>
                </a:lnTo>
                <a:lnTo>
                  <a:pt x="355" y="437"/>
                </a:lnTo>
                <a:lnTo>
                  <a:pt x="355" y="437"/>
                </a:lnTo>
                <a:lnTo>
                  <a:pt x="355" y="438"/>
                </a:lnTo>
                <a:lnTo>
                  <a:pt x="355" y="438"/>
                </a:lnTo>
                <a:lnTo>
                  <a:pt x="355" y="438"/>
                </a:lnTo>
                <a:lnTo>
                  <a:pt x="355" y="439"/>
                </a:lnTo>
                <a:lnTo>
                  <a:pt x="355" y="439"/>
                </a:lnTo>
                <a:lnTo>
                  <a:pt x="355" y="440"/>
                </a:lnTo>
                <a:lnTo>
                  <a:pt x="355" y="440"/>
                </a:lnTo>
                <a:lnTo>
                  <a:pt x="355" y="441"/>
                </a:lnTo>
                <a:lnTo>
                  <a:pt x="355" y="441"/>
                </a:lnTo>
                <a:lnTo>
                  <a:pt x="355" y="441"/>
                </a:lnTo>
                <a:lnTo>
                  <a:pt x="355" y="442"/>
                </a:lnTo>
                <a:lnTo>
                  <a:pt x="354" y="442"/>
                </a:lnTo>
                <a:lnTo>
                  <a:pt x="354" y="442"/>
                </a:lnTo>
                <a:lnTo>
                  <a:pt x="354" y="442"/>
                </a:lnTo>
                <a:lnTo>
                  <a:pt x="354" y="443"/>
                </a:lnTo>
                <a:lnTo>
                  <a:pt x="354" y="443"/>
                </a:lnTo>
                <a:lnTo>
                  <a:pt x="355" y="443"/>
                </a:lnTo>
                <a:lnTo>
                  <a:pt x="355" y="444"/>
                </a:lnTo>
                <a:lnTo>
                  <a:pt x="355" y="444"/>
                </a:lnTo>
                <a:lnTo>
                  <a:pt x="355" y="445"/>
                </a:lnTo>
                <a:lnTo>
                  <a:pt x="355" y="445"/>
                </a:lnTo>
                <a:lnTo>
                  <a:pt x="354" y="445"/>
                </a:lnTo>
                <a:lnTo>
                  <a:pt x="354" y="446"/>
                </a:lnTo>
                <a:lnTo>
                  <a:pt x="354" y="446"/>
                </a:lnTo>
                <a:lnTo>
                  <a:pt x="354" y="446"/>
                </a:lnTo>
                <a:lnTo>
                  <a:pt x="354" y="447"/>
                </a:lnTo>
                <a:lnTo>
                  <a:pt x="354" y="447"/>
                </a:lnTo>
                <a:lnTo>
                  <a:pt x="354" y="448"/>
                </a:lnTo>
                <a:lnTo>
                  <a:pt x="353" y="448"/>
                </a:lnTo>
                <a:lnTo>
                  <a:pt x="353" y="448"/>
                </a:lnTo>
                <a:lnTo>
                  <a:pt x="353" y="449"/>
                </a:lnTo>
                <a:lnTo>
                  <a:pt x="353" y="449"/>
                </a:lnTo>
                <a:lnTo>
                  <a:pt x="353" y="450"/>
                </a:lnTo>
                <a:lnTo>
                  <a:pt x="353" y="450"/>
                </a:lnTo>
                <a:lnTo>
                  <a:pt x="352" y="450"/>
                </a:lnTo>
                <a:lnTo>
                  <a:pt x="352" y="451"/>
                </a:lnTo>
                <a:lnTo>
                  <a:pt x="352" y="451"/>
                </a:lnTo>
                <a:lnTo>
                  <a:pt x="352" y="451"/>
                </a:lnTo>
                <a:lnTo>
                  <a:pt x="352" y="451"/>
                </a:lnTo>
                <a:lnTo>
                  <a:pt x="352" y="452"/>
                </a:lnTo>
                <a:lnTo>
                  <a:pt x="351" y="452"/>
                </a:lnTo>
                <a:lnTo>
                  <a:pt x="351" y="452"/>
                </a:lnTo>
                <a:lnTo>
                  <a:pt x="351" y="452"/>
                </a:lnTo>
                <a:lnTo>
                  <a:pt x="351" y="453"/>
                </a:lnTo>
                <a:lnTo>
                  <a:pt x="351" y="453"/>
                </a:lnTo>
                <a:lnTo>
                  <a:pt x="350" y="453"/>
                </a:lnTo>
                <a:lnTo>
                  <a:pt x="350" y="454"/>
                </a:lnTo>
                <a:lnTo>
                  <a:pt x="350" y="454"/>
                </a:lnTo>
                <a:lnTo>
                  <a:pt x="350" y="454"/>
                </a:lnTo>
                <a:lnTo>
                  <a:pt x="350" y="455"/>
                </a:lnTo>
                <a:lnTo>
                  <a:pt x="350" y="455"/>
                </a:lnTo>
                <a:lnTo>
                  <a:pt x="350" y="455"/>
                </a:lnTo>
                <a:lnTo>
                  <a:pt x="350" y="456"/>
                </a:lnTo>
                <a:lnTo>
                  <a:pt x="349" y="456"/>
                </a:lnTo>
                <a:lnTo>
                  <a:pt x="349" y="456"/>
                </a:lnTo>
                <a:lnTo>
                  <a:pt x="349" y="456"/>
                </a:lnTo>
                <a:lnTo>
                  <a:pt x="348" y="456"/>
                </a:lnTo>
                <a:lnTo>
                  <a:pt x="348" y="457"/>
                </a:lnTo>
                <a:lnTo>
                  <a:pt x="348" y="457"/>
                </a:lnTo>
                <a:lnTo>
                  <a:pt x="348" y="458"/>
                </a:lnTo>
                <a:lnTo>
                  <a:pt x="349" y="458"/>
                </a:lnTo>
                <a:lnTo>
                  <a:pt x="349" y="458"/>
                </a:lnTo>
                <a:lnTo>
                  <a:pt x="349" y="459"/>
                </a:lnTo>
                <a:lnTo>
                  <a:pt x="349" y="459"/>
                </a:lnTo>
                <a:lnTo>
                  <a:pt x="348" y="459"/>
                </a:lnTo>
                <a:lnTo>
                  <a:pt x="348" y="460"/>
                </a:lnTo>
                <a:lnTo>
                  <a:pt x="348" y="460"/>
                </a:lnTo>
                <a:lnTo>
                  <a:pt x="348" y="460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2"/>
                </a:lnTo>
                <a:lnTo>
                  <a:pt x="345" y="462"/>
                </a:lnTo>
                <a:lnTo>
                  <a:pt x="345" y="462"/>
                </a:lnTo>
                <a:lnTo>
                  <a:pt x="345" y="462"/>
                </a:lnTo>
                <a:lnTo>
                  <a:pt x="344" y="462"/>
                </a:lnTo>
                <a:lnTo>
                  <a:pt x="344" y="462"/>
                </a:lnTo>
                <a:lnTo>
                  <a:pt x="343" y="462"/>
                </a:lnTo>
                <a:lnTo>
                  <a:pt x="343" y="463"/>
                </a:lnTo>
                <a:lnTo>
                  <a:pt x="343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4"/>
                </a:lnTo>
                <a:lnTo>
                  <a:pt x="341" y="464"/>
                </a:lnTo>
                <a:lnTo>
                  <a:pt x="341" y="464"/>
                </a:lnTo>
                <a:lnTo>
                  <a:pt x="341" y="465"/>
                </a:lnTo>
                <a:lnTo>
                  <a:pt x="341" y="465"/>
                </a:lnTo>
                <a:lnTo>
                  <a:pt x="341" y="465"/>
                </a:lnTo>
                <a:lnTo>
                  <a:pt x="340" y="465"/>
                </a:lnTo>
                <a:lnTo>
                  <a:pt x="340" y="466"/>
                </a:lnTo>
                <a:lnTo>
                  <a:pt x="340" y="466"/>
                </a:lnTo>
                <a:lnTo>
                  <a:pt x="340" y="466"/>
                </a:lnTo>
                <a:lnTo>
                  <a:pt x="340" y="467"/>
                </a:lnTo>
                <a:lnTo>
                  <a:pt x="340" y="467"/>
                </a:lnTo>
                <a:lnTo>
                  <a:pt x="340" y="467"/>
                </a:lnTo>
                <a:lnTo>
                  <a:pt x="339" y="467"/>
                </a:lnTo>
                <a:lnTo>
                  <a:pt x="339" y="468"/>
                </a:lnTo>
                <a:lnTo>
                  <a:pt x="339" y="468"/>
                </a:lnTo>
                <a:lnTo>
                  <a:pt x="339" y="468"/>
                </a:lnTo>
                <a:lnTo>
                  <a:pt x="339" y="469"/>
                </a:lnTo>
                <a:lnTo>
                  <a:pt x="338" y="469"/>
                </a:lnTo>
                <a:lnTo>
                  <a:pt x="338" y="469"/>
                </a:lnTo>
                <a:lnTo>
                  <a:pt x="338" y="470"/>
                </a:lnTo>
                <a:lnTo>
                  <a:pt x="338" y="470"/>
                </a:lnTo>
                <a:lnTo>
                  <a:pt x="338" y="470"/>
                </a:lnTo>
                <a:lnTo>
                  <a:pt x="338" y="470"/>
                </a:lnTo>
                <a:lnTo>
                  <a:pt x="338" y="471"/>
                </a:lnTo>
                <a:lnTo>
                  <a:pt x="337" y="471"/>
                </a:lnTo>
                <a:lnTo>
                  <a:pt x="337" y="471"/>
                </a:lnTo>
                <a:lnTo>
                  <a:pt x="337" y="471"/>
                </a:lnTo>
                <a:lnTo>
                  <a:pt x="336" y="472"/>
                </a:lnTo>
                <a:lnTo>
                  <a:pt x="336" y="472"/>
                </a:lnTo>
                <a:lnTo>
                  <a:pt x="336" y="472"/>
                </a:lnTo>
                <a:lnTo>
                  <a:pt x="335" y="472"/>
                </a:lnTo>
                <a:lnTo>
                  <a:pt x="335" y="473"/>
                </a:lnTo>
                <a:lnTo>
                  <a:pt x="335" y="473"/>
                </a:lnTo>
                <a:lnTo>
                  <a:pt x="334" y="473"/>
                </a:lnTo>
                <a:lnTo>
                  <a:pt x="334" y="473"/>
                </a:lnTo>
                <a:lnTo>
                  <a:pt x="334" y="473"/>
                </a:lnTo>
                <a:lnTo>
                  <a:pt x="333" y="473"/>
                </a:lnTo>
                <a:lnTo>
                  <a:pt x="333" y="474"/>
                </a:lnTo>
                <a:lnTo>
                  <a:pt x="332" y="474"/>
                </a:lnTo>
                <a:lnTo>
                  <a:pt x="332" y="474"/>
                </a:lnTo>
                <a:lnTo>
                  <a:pt x="332" y="474"/>
                </a:lnTo>
                <a:lnTo>
                  <a:pt x="331" y="475"/>
                </a:lnTo>
                <a:lnTo>
                  <a:pt x="331" y="475"/>
                </a:lnTo>
                <a:lnTo>
                  <a:pt x="331" y="475"/>
                </a:lnTo>
                <a:lnTo>
                  <a:pt x="330" y="475"/>
                </a:lnTo>
                <a:lnTo>
                  <a:pt x="330" y="476"/>
                </a:lnTo>
                <a:lnTo>
                  <a:pt x="330" y="476"/>
                </a:lnTo>
                <a:lnTo>
                  <a:pt x="330" y="476"/>
                </a:lnTo>
                <a:lnTo>
                  <a:pt x="330" y="476"/>
                </a:lnTo>
                <a:lnTo>
                  <a:pt x="330" y="476"/>
                </a:lnTo>
                <a:lnTo>
                  <a:pt x="329" y="476"/>
                </a:lnTo>
                <a:lnTo>
                  <a:pt x="329" y="477"/>
                </a:lnTo>
                <a:lnTo>
                  <a:pt x="329" y="477"/>
                </a:lnTo>
                <a:lnTo>
                  <a:pt x="329" y="478"/>
                </a:lnTo>
                <a:lnTo>
                  <a:pt x="329" y="478"/>
                </a:lnTo>
                <a:lnTo>
                  <a:pt x="329" y="478"/>
                </a:lnTo>
                <a:lnTo>
                  <a:pt x="328" y="478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7" y="480"/>
                </a:lnTo>
                <a:lnTo>
                  <a:pt x="327" y="480"/>
                </a:lnTo>
                <a:lnTo>
                  <a:pt x="327" y="480"/>
                </a:lnTo>
                <a:lnTo>
                  <a:pt x="326" y="480"/>
                </a:lnTo>
                <a:lnTo>
                  <a:pt x="326" y="480"/>
                </a:lnTo>
                <a:lnTo>
                  <a:pt x="326" y="480"/>
                </a:lnTo>
                <a:lnTo>
                  <a:pt x="325" y="481"/>
                </a:lnTo>
                <a:lnTo>
                  <a:pt x="325" y="481"/>
                </a:lnTo>
                <a:lnTo>
                  <a:pt x="325" y="481"/>
                </a:lnTo>
                <a:lnTo>
                  <a:pt x="325" y="481"/>
                </a:lnTo>
                <a:lnTo>
                  <a:pt x="325" y="482"/>
                </a:lnTo>
                <a:lnTo>
                  <a:pt x="325" y="482"/>
                </a:lnTo>
                <a:lnTo>
                  <a:pt x="325" y="483"/>
                </a:lnTo>
                <a:lnTo>
                  <a:pt x="325" y="483"/>
                </a:lnTo>
                <a:lnTo>
                  <a:pt x="325" y="484"/>
                </a:lnTo>
                <a:lnTo>
                  <a:pt x="324" y="484"/>
                </a:lnTo>
                <a:lnTo>
                  <a:pt x="324" y="484"/>
                </a:lnTo>
                <a:lnTo>
                  <a:pt x="324" y="484"/>
                </a:lnTo>
                <a:lnTo>
                  <a:pt x="324" y="484"/>
                </a:lnTo>
                <a:lnTo>
                  <a:pt x="324" y="485"/>
                </a:lnTo>
                <a:lnTo>
                  <a:pt x="325" y="485"/>
                </a:lnTo>
                <a:lnTo>
                  <a:pt x="325" y="485"/>
                </a:lnTo>
                <a:lnTo>
                  <a:pt x="325" y="486"/>
                </a:lnTo>
                <a:lnTo>
                  <a:pt x="325" y="486"/>
                </a:lnTo>
                <a:lnTo>
                  <a:pt x="325" y="487"/>
                </a:lnTo>
                <a:lnTo>
                  <a:pt x="325" y="487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9"/>
                </a:lnTo>
                <a:lnTo>
                  <a:pt x="325" y="489"/>
                </a:lnTo>
                <a:lnTo>
                  <a:pt x="325" y="490"/>
                </a:lnTo>
                <a:lnTo>
                  <a:pt x="325" y="490"/>
                </a:lnTo>
                <a:lnTo>
                  <a:pt x="325" y="490"/>
                </a:lnTo>
                <a:lnTo>
                  <a:pt x="325" y="491"/>
                </a:lnTo>
                <a:lnTo>
                  <a:pt x="326" y="491"/>
                </a:lnTo>
                <a:lnTo>
                  <a:pt x="326" y="492"/>
                </a:lnTo>
                <a:lnTo>
                  <a:pt x="326" y="492"/>
                </a:lnTo>
                <a:lnTo>
                  <a:pt x="326" y="492"/>
                </a:lnTo>
                <a:lnTo>
                  <a:pt x="326" y="493"/>
                </a:lnTo>
                <a:lnTo>
                  <a:pt x="326" y="493"/>
                </a:lnTo>
                <a:lnTo>
                  <a:pt x="326" y="494"/>
                </a:lnTo>
                <a:lnTo>
                  <a:pt x="326" y="494"/>
                </a:lnTo>
                <a:lnTo>
                  <a:pt x="326" y="495"/>
                </a:lnTo>
                <a:lnTo>
                  <a:pt x="326" y="495"/>
                </a:lnTo>
                <a:lnTo>
                  <a:pt x="326" y="495"/>
                </a:lnTo>
                <a:lnTo>
                  <a:pt x="326" y="496"/>
                </a:lnTo>
                <a:lnTo>
                  <a:pt x="326" y="496"/>
                </a:lnTo>
                <a:lnTo>
                  <a:pt x="326" y="496"/>
                </a:lnTo>
                <a:lnTo>
                  <a:pt x="326" y="497"/>
                </a:lnTo>
                <a:lnTo>
                  <a:pt x="326" y="498"/>
                </a:lnTo>
                <a:lnTo>
                  <a:pt x="326" y="499"/>
                </a:lnTo>
                <a:lnTo>
                  <a:pt x="326" y="499"/>
                </a:lnTo>
                <a:lnTo>
                  <a:pt x="326" y="500"/>
                </a:lnTo>
                <a:lnTo>
                  <a:pt x="326" y="500"/>
                </a:lnTo>
                <a:lnTo>
                  <a:pt x="326" y="501"/>
                </a:lnTo>
                <a:lnTo>
                  <a:pt x="326" y="501"/>
                </a:lnTo>
                <a:lnTo>
                  <a:pt x="326" y="501"/>
                </a:lnTo>
                <a:lnTo>
                  <a:pt x="327" y="501"/>
                </a:lnTo>
                <a:lnTo>
                  <a:pt x="327" y="502"/>
                </a:lnTo>
                <a:lnTo>
                  <a:pt x="327" y="502"/>
                </a:lnTo>
                <a:lnTo>
                  <a:pt x="327" y="503"/>
                </a:lnTo>
                <a:lnTo>
                  <a:pt x="327" y="503"/>
                </a:lnTo>
                <a:lnTo>
                  <a:pt x="327" y="504"/>
                </a:lnTo>
                <a:lnTo>
                  <a:pt x="327" y="504"/>
                </a:lnTo>
                <a:lnTo>
                  <a:pt x="327" y="505"/>
                </a:lnTo>
                <a:lnTo>
                  <a:pt x="327" y="505"/>
                </a:lnTo>
                <a:lnTo>
                  <a:pt x="327" y="505"/>
                </a:lnTo>
                <a:lnTo>
                  <a:pt x="327" y="505"/>
                </a:lnTo>
                <a:lnTo>
                  <a:pt x="327" y="506"/>
                </a:lnTo>
                <a:lnTo>
                  <a:pt x="327" y="506"/>
                </a:lnTo>
                <a:lnTo>
                  <a:pt x="327" y="507"/>
                </a:lnTo>
                <a:lnTo>
                  <a:pt x="327" y="507"/>
                </a:lnTo>
                <a:lnTo>
                  <a:pt x="327" y="508"/>
                </a:lnTo>
                <a:lnTo>
                  <a:pt x="327" y="508"/>
                </a:lnTo>
                <a:lnTo>
                  <a:pt x="327" y="509"/>
                </a:lnTo>
                <a:lnTo>
                  <a:pt x="327" y="509"/>
                </a:lnTo>
                <a:lnTo>
                  <a:pt x="327" y="509"/>
                </a:lnTo>
                <a:lnTo>
                  <a:pt x="327" y="509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1"/>
                </a:lnTo>
                <a:lnTo>
                  <a:pt x="327" y="511"/>
                </a:lnTo>
                <a:lnTo>
                  <a:pt x="327" y="512"/>
                </a:lnTo>
                <a:lnTo>
                  <a:pt x="327" y="512"/>
                </a:lnTo>
                <a:lnTo>
                  <a:pt x="327" y="513"/>
                </a:lnTo>
                <a:lnTo>
                  <a:pt x="327" y="513"/>
                </a:lnTo>
                <a:lnTo>
                  <a:pt x="327" y="513"/>
                </a:lnTo>
                <a:lnTo>
                  <a:pt x="327" y="514"/>
                </a:lnTo>
                <a:lnTo>
                  <a:pt x="326" y="514"/>
                </a:lnTo>
                <a:lnTo>
                  <a:pt x="326" y="514"/>
                </a:lnTo>
                <a:lnTo>
                  <a:pt x="326" y="515"/>
                </a:lnTo>
                <a:lnTo>
                  <a:pt x="326" y="515"/>
                </a:lnTo>
                <a:lnTo>
                  <a:pt x="326" y="516"/>
                </a:lnTo>
                <a:lnTo>
                  <a:pt x="326" y="516"/>
                </a:lnTo>
                <a:lnTo>
                  <a:pt x="326" y="516"/>
                </a:lnTo>
                <a:lnTo>
                  <a:pt x="326" y="517"/>
                </a:lnTo>
                <a:lnTo>
                  <a:pt x="326" y="517"/>
                </a:lnTo>
                <a:lnTo>
                  <a:pt x="326" y="517"/>
                </a:lnTo>
                <a:lnTo>
                  <a:pt x="326" y="518"/>
                </a:lnTo>
                <a:lnTo>
                  <a:pt x="325" y="518"/>
                </a:lnTo>
                <a:lnTo>
                  <a:pt x="325" y="518"/>
                </a:lnTo>
                <a:lnTo>
                  <a:pt x="325" y="519"/>
                </a:lnTo>
                <a:lnTo>
                  <a:pt x="325" y="519"/>
                </a:lnTo>
                <a:lnTo>
                  <a:pt x="325" y="519"/>
                </a:lnTo>
                <a:lnTo>
                  <a:pt x="325" y="520"/>
                </a:lnTo>
                <a:lnTo>
                  <a:pt x="325" y="520"/>
                </a:lnTo>
                <a:lnTo>
                  <a:pt x="325" y="521"/>
                </a:lnTo>
                <a:lnTo>
                  <a:pt x="325" y="521"/>
                </a:lnTo>
                <a:lnTo>
                  <a:pt x="325" y="521"/>
                </a:lnTo>
                <a:lnTo>
                  <a:pt x="325" y="522"/>
                </a:lnTo>
                <a:lnTo>
                  <a:pt x="325" y="522"/>
                </a:lnTo>
                <a:lnTo>
                  <a:pt x="325" y="523"/>
                </a:lnTo>
                <a:lnTo>
                  <a:pt x="325" y="523"/>
                </a:lnTo>
                <a:lnTo>
                  <a:pt x="324" y="523"/>
                </a:lnTo>
                <a:lnTo>
                  <a:pt x="324" y="524"/>
                </a:lnTo>
                <a:lnTo>
                  <a:pt x="325" y="524"/>
                </a:lnTo>
                <a:lnTo>
                  <a:pt x="325" y="524"/>
                </a:lnTo>
                <a:lnTo>
                  <a:pt x="325" y="525"/>
                </a:lnTo>
                <a:lnTo>
                  <a:pt x="325" y="525"/>
                </a:lnTo>
                <a:lnTo>
                  <a:pt x="325" y="525"/>
                </a:lnTo>
                <a:lnTo>
                  <a:pt x="325" y="526"/>
                </a:lnTo>
                <a:lnTo>
                  <a:pt x="325" y="526"/>
                </a:lnTo>
                <a:lnTo>
                  <a:pt x="325" y="526"/>
                </a:lnTo>
                <a:lnTo>
                  <a:pt x="325" y="527"/>
                </a:lnTo>
                <a:lnTo>
                  <a:pt x="325" y="527"/>
                </a:lnTo>
                <a:lnTo>
                  <a:pt x="325" y="528"/>
                </a:lnTo>
                <a:lnTo>
                  <a:pt x="325" y="528"/>
                </a:lnTo>
                <a:lnTo>
                  <a:pt x="325" y="529"/>
                </a:lnTo>
                <a:lnTo>
                  <a:pt x="325" y="529"/>
                </a:lnTo>
                <a:lnTo>
                  <a:pt x="325" y="530"/>
                </a:lnTo>
                <a:lnTo>
                  <a:pt x="325" y="530"/>
                </a:lnTo>
                <a:lnTo>
                  <a:pt x="325" y="530"/>
                </a:lnTo>
                <a:lnTo>
                  <a:pt x="325" y="530"/>
                </a:lnTo>
                <a:lnTo>
                  <a:pt x="325" y="531"/>
                </a:lnTo>
                <a:lnTo>
                  <a:pt x="325" y="531"/>
                </a:lnTo>
                <a:lnTo>
                  <a:pt x="325" y="532"/>
                </a:lnTo>
                <a:lnTo>
                  <a:pt x="325" y="532"/>
                </a:lnTo>
                <a:lnTo>
                  <a:pt x="325" y="532"/>
                </a:lnTo>
                <a:lnTo>
                  <a:pt x="326" y="532"/>
                </a:lnTo>
                <a:lnTo>
                  <a:pt x="326" y="533"/>
                </a:lnTo>
                <a:lnTo>
                  <a:pt x="326" y="533"/>
                </a:lnTo>
                <a:lnTo>
                  <a:pt x="326" y="534"/>
                </a:lnTo>
                <a:lnTo>
                  <a:pt x="325" y="534"/>
                </a:lnTo>
                <a:lnTo>
                  <a:pt x="325" y="534"/>
                </a:lnTo>
                <a:lnTo>
                  <a:pt x="325" y="535"/>
                </a:lnTo>
                <a:lnTo>
                  <a:pt x="325" y="535"/>
                </a:lnTo>
                <a:lnTo>
                  <a:pt x="325" y="535"/>
                </a:lnTo>
                <a:lnTo>
                  <a:pt x="324" y="536"/>
                </a:lnTo>
                <a:lnTo>
                  <a:pt x="324" y="536"/>
                </a:lnTo>
                <a:lnTo>
                  <a:pt x="324" y="536"/>
                </a:lnTo>
                <a:lnTo>
                  <a:pt x="324" y="537"/>
                </a:lnTo>
                <a:lnTo>
                  <a:pt x="323" y="537"/>
                </a:lnTo>
                <a:lnTo>
                  <a:pt x="323" y="537"/>
                </a:lnTo>
                <a:lnTo>
                  <a:pt x="323" y="537"/>
                </a:lnTo>
                <a:lnTo>
                  <a:pt x="323" y="538"/>
                </a:lnTo>
                <a:lnTo>
                  <a:pt x="322" y="538"/>
                </a:lnTo>
                <a:lnTo>
                  <a:pt x="322" y="538"/>
                </a:lnTo>
                <a:lnTo>
                  <a:pt x="322" y="538"/>
                </a:lnTo>
                <a:lnTo>
                  <a:pt x="322" y="538"/>
                </a:lnTo>
                <a:lnTo>
                  <a:pt x="322" y="539"/>
                </a:lnTo>
                <a:lnTo>
                  <a:pt x="322" y="539"/>
                </a:lnTo>
                <a:lnTo>
                  <a:pt x="322" y="540"/>
                </a:lnTo>
                <a:lnTo>
                  <a:pt x="322" y="540"/>
                </a:lnTo>
                <a:lnTo>
                  <a:pt x="321" y="541"/>
                </a:lnTo>
                <a:lnTo>
                  <a:pt x="321" y="541"/>
                </a:lnTo>
                <a:lnTo>
                  <a:pt x="321" y="542"/>
                </a:lnTo>
                <a:lnTo>
                  <a:pt x="321" y="542"/>
                </a:lnTo>
                <a:lnTo>
                  <a:pt x="321" y="542"/>
                </a:lnTo>
                <a:lnTo>
                  <a:pt x="321" y="542"/>
                </a:lnTo>
                <a:lnTo>
                  <a:pt x="321" y="543"/>
                </a:lnTo>
                <a:lnTo>
                  <a:pt x="321" y="543"/>
                </a:lnTo>
                <a:lnTo>
                  <a:pt x="321" y="544"/>
                </a:lnTo>
                <a:lnTo>
                  <a:pt x="321" y="544"/>
                </a:lnTo>
                <a:lnTo>
                  <a:pt x="321" y="545"/>
                </a:lnTo>
                <a:lnTo>
                  <a:pt x="321" y="545"/>
                </a:lnTo>
                <a:lnTo>
                  <a:pt x="321" y="545"/>
                </a:lnTo>
                <a:lnTo>
                  <a:pt x="321" y="546"/>
                </a:lnTo>
                <a:lnTo>
                  <a:pt x="320" y="546"/>
                </a:lnTo>
                <a:lnTo>
                  <a:pt x="320" y="546"/>
                </a:lnTo>
                <a:lnTo>
                  <a:pt x="320" y="546"/>
                </a:lnTo>
                <a:lnTo>
                  <a:pt x="320" y="547"/>
                </a:lnTo>
                <a:lnTo>
                  <a:pt x="320" y="547"/>
                </a:lnTo>
                <a:lnTo>
                  <a:pt x="320" y="547"/>
                </a:lnTo>
                <a:lnTo>
                  <a:pt x="320" y="548"/>
                </a:lnTo>
                <a:lnTo>
                  <a:pt x="319" y="548"/>
                </a:lnTo>
                <a:lnTo>
                  <a:pt x="319" y="548"/>
                </a:lnTo>
                <a:lnTo>
                  <a:pt x="318" y="548"/>
                </a:lnTo>
                <a:lnTo>
                  <a:pt x="318" y="548"/>
                </a:lnTo>
                <a:lnTo>
                  <a:pt x="318" y="548"/>
                </a:lnTo>
                <a:lnTo>
                  <a:pt x="317" y="549"/>
                </a:lnTo>
                <a:lnTo>
                  <a:pt x="317" y="549"/>
                </a:lnTo>
                <a:lnTo>
                  <a:pt x="317" y="550"/>
                </a:lnTo>
                <a:lnTo>
                  <a:pt x="317" y="550"/>
                </a:lnTo>
                <a:lnTo>
                  <a:pt x="317" y="550"/>
                </a:lnTo>
                <a:lnTo>
                  <a:pt x="317" y="550"/>
                </a:lnTo>
                <a:lnTo>
                  <a:pt x="316" y="551"/>
                </a:lnTo>
                <a:lnTo>
                  <a:pt x="316" y="551"/>
                </a:lnTo>
                <a:lnTo>
                  <a:pt x="316" y="552"/>
                </a:lnTo>
                <a:lnTo>
                  <a:pt x="316" y="552"/>
                </a:lnTo>
                <a:lnTo>
                  <a:pt x="316" y="553"/>
                </a:lnTo>
                <a:lnTo>
                  <a:pt x="317" y="553"/>
                </a:lnTo>
                <a:lnTo>
                  <a:pt x="317" y="553"/>
                </a:lnTo>
                <a:lnTo>
                  <a:pt x="317" y="553"/>
                </a:lnTo>
                <a:lnTo>
                  <a:pt x="317" y="554"/>
                </a:lnTo>
                <a:lnTo>
                  <a:pt x="317" y="554"/>
                </a:lnTo>
                <a:lnTo>
                  <a:pt x="317" y="554"/>
                </a:lnTo>
                <a:lnTo>
                  <a:pt x="318" y="554"/>
                </a:lnTo>
                <a:lnTo>
                  <a:pt x="318" y="555"/>
                </a:lnTo>
                <a:lnTo>
                  <a:pt x="318" y="555"/>
                </a:lnTo>
                <a:lnTo>
                  <a:pt x="318" y="555"/>
                </a:lnTo>
                <a:lnTo>
                  <a:pt x="318" y="556"/>
                </a:lnTo>
                <a:lnTo>
                  <a:pt x="318" y="556"/>
                </a:lnTo>
                <a:lnTo>
                  <a:pt x="317" y="557"/>
                </a:lnTo>
                <a:lnTo>
                  <a:pt x="317" y="557"/>
                </a:lnTo>
                <a:lnTo>
                  <a:pt x="317" y="558"/>
                </a:lnTo>
                <a:lnTo>
                  <a:pt x="317" y="558"/>
                </a:lnTo>
                <a:lnTo>
                  <a:pt x="317" y="558"/>
                </a:lnTo>
                <a:lnTo>
                  <a:pt x="317" y="559"/>
                </a:lnTo>
                <a:lnTo>
                  <a:pt x="317" y="559"/>
                </a:lnTo>
                <a:lnTo>
                  <a:pt x="317" y="559"/>
                </a:lnTo>
                <a:lnTo>
                  <a:pt x="317" y="559"/>
                </a:lnTo>
                <a:lnTo>
                  <a:pt x="317" y="560"/>
                </a:lnTo>
                <a:lnTo>
                  <a:pt x="317" y="560"/>
                </a:lnTo>
                <a:lnTo>
                  <a:pt x="318" y="560"/>
                </a:lnTo>
                <a:lnTo>
                  <a:pt x="318" y="561"/>
                </a:lnTo>
                <a:lnTo>
                  <a:pt x="318" y="561"/>
                </a:lnTo>
                <a:lnTo>
                  <a:pt x="318" y="562"/>
                </a:lnTo>
                <a:lnTo>
                  <a:pt x="318" y="562"/>
                </a:lnTo>
                <a:lnTo>
                  <a:pt x="317" y="562"/>
                </a:lnTo>
                <a:lnTo>
                  <a:pt x="317" y="563"/>
                </a:lnTo>
                <a:lnTo>
                  <a:pt x="317" y="563"/>
                </a:lnTo>
                <a:lnTo>
                  <a:pt x="317" y="563"/>
                </a:lnTo>
                <a:lnTo>
                  <a:pt x="317" y="563"/>
                </a:lnTo>
                <a:lnTo>
                  <a:pt x="317" y="563"/>
                </a:lnTo>
                <a:lnTo>
                  <a:pt x="317" y="564"/>
                </a:lnTo>
                <a:lnTo>
                  <a:pt x="316" y="564"/>
                </a:lnTo>
                <a:lnTo>
                  <a:pt x="316" y="564"/>
                </a:lnTo>
                <a:lnTo>
                  <a:pt x="316" y="564"/>
                </a:lnTo>
                <a:lnTo>
                  <a:pt x="315" y="565"/>
                </a:lnTo>
                <a:lnTo>
                  <a:pt x="315" y="565"/>
                </a:lnTo>
                <a:lnTo>
                  <a:pt x="314" y="565"/>
                </a:lnTo>
                <a:lnTo>
                  <a:pt x="314" y="566"/>
                </a:lnTo>
                <a:lnTo>
                  <a:pt x="314" y="566"/>
                </a:lnTo>
                <a:lnTo>
                  <a:pt x="314" y="566"/>
                </a:lnTo>
                <a:lnTo>
                  <a:pt x="313" y="566"/>
                </a:lnTo>
                <a:lnTo>
                  <a:pt x="313" y="566"/>
                </a:lnTo>
                <a:lnTo>
                  <a:pt x="313" y="567"/>
                </a:lnTo>
                <a:lnTo>
                  <a:pt x="313" y="567"/>
                </a:lnTo>
                <a:lnTo>
                  <a:pt x="312" y="567"/>
                </a:lnTo>
                <a:lnTo>
                  <a:pt x="312" y="567"/>
                </a:lnTo>
                <a:lnTo>
                  <a:pt x="311" y="567"/>
                </a:lnTo>
                <a:lnTo>
                  <a:pt x="311" y="567"/>
                </a:lnTo>
                <a:lnTo>
                  <a:pt x="311" y="568"/>
                </a:lnTo>
                <a:lnTo>
                  <a:pt x="310" y="568"/>
                </a:lnTo>
                <a:lnTo>
                  <a:pt x="310" y="568"/>
                </a:lnTo>
                <a:lnTo>
                  <a:pt x="309" y="568"/>
                </a:lnTo>
                <a:lnTo>
                  <a:pt x="309" y="569"/>
                </a:lnTo>
                <a:lnTo>
                  <a:pt x="309" y="569"/>
                </a:lnTo>
                <a:lnTo>
                  <a:pt x="309" y="569"/>
                </a:lnTo>
                <a:lnTo>
                  <a:pt x="308" y="569"/>
                </a:lnTo>
                <a:lnTo>
                  <a:pt x="308" y="570"/>
                </a:lnTo>
                <a:lnTo>
                  <a:pt x="308" y="570"/>
                </a:lnTo>
                <a:lnTo>
                  <a:pt x="308" y="570"/>
                </a:lnTo>
                <a:lnTo>
                  <a:pt x="308" y="570"/>
                </a:lnTo>
                <a:lnTo>
                  <a:pt x="308" y="570"/>
                </a:lnTo>
                <a:lnTo>
                  <a:pt x="307" y="570"/>
                </a:lnTo>
                <a:lnTo>
                  <a:pt x="307" y="571"/>
                </a:lnTo>
                <a:lnTo>
                  <a:pt x="307" y="571"/>
                </a:lnTo>
                <a:lnTo>
                  <a:pt x="307" y="571"/>
                </a:lnTo>
                <a:lnTo>
                  <a:pt x="307" y="571"/>
                </a:lnTo>
                <a:lnTo>
                  <a:pt x="307" y="572"/>
                </a:lnTo>
                <a:lnTo>
                  <a:pt x="307" y="572"/>
                </a:lnTo>
                <a:lnTo>
                  <a:pt x="307" y="572"/>
                </a:lnTo>
                <a:lnTo>
                  <a:pt x="307" y="573"/>
                </a:lnTo>
                <a:lnTo>
                  <a:pt x="307" y="573"/>
                </a:lnTo>
                <a:lnTo>
                  <a:pt x="308" y="573"/>
                </a:lnTo>
                <a:lnTo>
                  <a:pt x="308" y="574"/>
                </a:lnTo>
                <a:lnTo>
                  <a:pt x="308" y="574"/>
                </a:lnTo>
                <a:lnTo>
                  <a:pt x="308" y="575"/>
                </a:lnTo>
                <a:lnTo>
                  <a:pt x="308" y="575"/>
                </a:lnTo>
                <a:lnTo>
                  <a:pt x="308" y="575"/>
                </a:lnTo>
                <a:lnTo>
                  <a:pt x="308" y="575"/>
                </a:lnTo>
                <a:lnTo>
                  <a:pt x="308" y="576"/>
                </a:lnTo>
                <a:lnTo>
                  <a:pt x="308" y="576"/>
                </a:lnTo>
                <a:lnTo>
                  <a:pt x="307" y="576"/>
                </a:lnTo>
                <a:lnTo>
                  <a:pt x="307" y="577"/>
                </a:lnTo>
                <a:lnTo>
                  <a:pt x="307" y="577"/>
                </a:lnTo>
                <a:lnTo>
                  <a:pt x="307" y="577"/>
                </a:lnTo>
                <a:lnTo>
                  <a:pt x="307" y="578"/>
                </a:lnTo>
                <a:lnTo>
                  <a:pt x="307" y="578"/>
                </a:lnTo>
                <a:lnTo>
                  <a:pt x="306" y="579"/>
                </a:lnTo>
                <a:lnTo>
                  <a:pt x="306" y="579"/>
                </a:lnTo>
                <a:lnTo>
                  <a:pt x="306" y="579"/>
                </a:lnTo>
                <a:lnTo>
                  <a:pt x="306" y="580"/>
                </a:lnTo>
                <a:lnTo>
                  <a:pt x="306" y="580"/>
                </a:lnTo>
                <a:lnTo>
                  <a:pt x="305" y="580"/>
                </a:lnTo>
                <a:lnTo>
                  <a:pt x="305" y="580"/>
                </a:lnTo>
                <a:lnTo>
                  <a:pt x="305" y="580"/>
                </a:lnTo>
                <a:lnTo>
                  <a:pt x="305" y="581"/>
                </a:lnTo>
                <a:lnTo>
                  <a:pt x="305" y="581"/>
                </a:lnTo>
                <a:lnTo>
                  <a:pt x="304" y="581"/>
                </a:lnTo>
                <a:lnTo>
                  <a:pt x="304" y="582"/>
                </a:lnTo>
                <a:lnTo>
                  <a:pt x="304" y="582"/>
                </a:lnTo>
                <a:lnTo>
                  <a:pt x="304" y="582"/>
                </a:lnTo>
                <a:lnTo>
                  <a:pt x="304" y="583"/>
                </a:lnTo>
                <a:lnTo>
                  <a:pt x="304" y="583"/>
                </a:lnTo>
                <a:lnTo>
                  <a:pt x="303" y="584"/>
                </a:lnTo>
                <a:lnTo>
                  <a:pt x="303" y="584"/>
                </a:lnTo>
                <a:lnTo>
                  <a:pt x="302" y="584"/>
                </a:lnTo>
                <a:lnTo>
                  <a:pt x="302" y="584"/>
                </a:lnTo>
                <a:lnTo>
                  <a:pt x="302" y="584"/>
                </a:lnTo>
                <a:lnTo>
                  <a:pt x="302" y="584"/>
                </a:lnTo>
                <a:lnTo>
                  <a:pt x="301" y="584"/>
                </a:lnTo>
                <a:lnTo>
                  <a:pt x="301" y="585"/>
                </a:lnTo>
                <a:lnTo>
                  <a:pt x="301" y="585"/>
                </a:lnTo>
                <a:lnTo>
                  <a:pt x="301" y="585"/>
                </a:lnTo>
                <a:lnTo>
                  <a:pt x="300" y="586"/>
                </a:lnTo>
                <a:lnTo>
                  <a:pt x="300" y="586"/>
                </a:lnTo>
                <a:lnTo>
                  <a:pt x="300" y="587"/>
                </a:lnTo>
                <a:lnTo>
                  <a:pt x="300" y="587"/>
                </a:lnTo>
                <a:lnTo>
                  <a:pt x="300" y="587"/>
                </a:lnTo>
                <a:lnTo>
                  <a:pt x="300" y="588"/>
                </a:lnTo>
                <a:lnTo>
                  <a:pt x="300" y="588"/>
                </a:lnTo>
                <a:lnTo>
                  <a:pt x="300" y="588"/>
                </a:lnTo>
                <a:lnTo>
                  <a:pt x="299" y="589"/>
                </a:lnTo>
                <a:lnTo>
                  <a:pt x="299" y="589"/>
                </a:lnTo>
                <a:lnTo>
                  <a:pt x="299" y="589"/>
                </a:lnTo>
                <a:lnTo>
                  <a:pt x="298" y="589"/>
                </a:lnTo>
                <a:lnTo>
                  <a:pt x="298" y="589"/>
                </a:lnTo>
                <a:lnTo>
                  <a:pt x="297" y="590"/>
                </a:lnTo>
                <a:lnTo>
                  <a:pt x="297" y="590"/>
                </a:lnTo>
                <a:lnTo>
                  <a:pt x="297" y="591"/>
                </a:lnTo>
                <a:lnTo>
                  <a:pt x="297" y="591"/>
                </a:lnTo>
                <a:lnTo>
                  <a:pt x="297" y="591"/>
                </a:lnTo>
                <a:lnTo>
                  <a:pt x="297" y="592"/>
                </a:lnTo>
                <a:lnTo>
                  <a:pt x="297" y="592"/>
                </a:lnTo>
                <a:lnTo>
                  <a:pt x="297" y="592"/>
                </a:lnTo>
                <a:lnTo>
                  <a:pt x="297" y="593"/>
                </a:lnTo>
                <a:lnTo>
                  <a:pt x="297" y="593"/>
                </a:lnTo>
                <a:lnTo>
                  <a:pt x="297" y="594"/>
                </a:lnTo>
                <a:lnTo>
                  <a:pt x="296" y="594"/>
                </a:lnTo>
                <a:lnTo>
                  <a:pt x="296" y="594"/>
                </a:lnTo>
                <a:lnTo>
                  <a:pt x="296" y="595"/>
                </a:lnTo>
                <a:lnTo>
                  <a:pt x="296" y="595"/>
                </a:lnTo>
                <a:lnTo>
                  <a:pt x="296" y="595"/>
                </a:lnTo>
                <a:lnTo>
                  <a:pt x="296" y="596"/>
                </a:lnTo>
                <a:lnTo>
                  <a:pt x="296" y="596"/>
                </a:lnTo>
                <a:lnTo>
                  <a:pt x="296" y="596"/>
                </a:lnTo>
                <a:lnTo>
                  <a:pt x="296" y="596"/>
                </a:lnTo>
                <a:lnTo>
                  <a:pt x="295" y="597"/>
                </a:lnTo>
                <a:lnTo>
                  <a:pt x="295" y="597"/>
                </a:lnTo>
                <a:lnTo>
                  <a:pt x="295" y="597"/>
                </a:lnTo>
                <a:lnTo>
                  <a:pt x="295" y="598"/>
                </a:lnTo>
                <a:lnTo>
                  <a:pt x="294" y="598"/>
                </a:lnTo>
                <a:lnTo>
                  <a:pt x="294" y="598"/>
                </a:lnTo>
                <a:lnTo>
                  <a:pt x="294" y="599"/>
                </a:lnTo>
                <a:lnTo>
                  <a:pt x="294" y="599"/>
                </a:lnTo>
                <a:lnTo>
                  <a:pt x="293" y="600"/>
                </a:lnTo>
                <a:lnTo>
                  <a:pt x="293" y="600"/>
                </a:lnTo>
                <a:lnTo>
                  <a:pt x="293" y="601"/>
                </a:lnTo>
                <a:lnTo>
                  <a:pt x="292" y="601"/>
                </a:lnTo>
                <a:lnTo>
                  <a:pt x="292" y="601"/>
                </a:lnTo>
                <a:lnTo>
                  <a:pt x="292" y="602"/>
                </a:lnTo>
                <a:lnTo>
                  <a:pt x="292" y="602"/>
                </a:lnTo>
                <a:lnTo>
                  <a:pt x="292" y="602"/>
                </a:lnTo>
                <a:lnTo>
                  <a:pt x="292" y="602"/>
                </a:lnTo>
                <a:lnTo>
                  <a:pt x="291" y="602"/>
                </a:lnTo>
                <a:lnTo>
                  <a:pt x="291" y="603"/>
                </a:lnTo>
                <a:lnTo>
                  <a:pt x="290" y="603"/>
                </a:lnTo>
                <a:lnTo>
                  <a:pt x="290" y="603"/>
                </a:lnTo>
                <a:lnTo>
                  <a:pt x="290" y="604"/>
                </a:lnTo>
                <a:lnTo>
                  <a:pt x="289" y="604"/>
                </a:lnTo>
                <a:lnTo>
                  <a:pt x="289" y="604"/>
                </a:lnTo>
                <a:lnTo>
                  <a:pt x="289" y="604"/>
                </a:lnTo>
                <a:lnTo>
                  <a:pt x="288" y="604"/>
                </a:lnTo>
                <a:lnTo>
                  <a:pt x="288" y="605"/>
                </a:lnTo>
                <a:lnTo>
                  <a:pt x="288" y="605"/>
                </a:lnTo>
                <a:lnTo>
                  <a:pt x="288" y="605"/>
                </a:lnTo>
                <a:lnTo>
                  <a:pt x="288" y="605"/>
                </a:lnTo>
                <a:lnTo>
                  <a:pt x="287" y="605"/>
                </a:lnTo>
                <a:lnTo>
                  <a:pt x="287" y="605"/>
                </a:lnTo>
                <a:lnTo>
                  <a:pt x="286" y="605"/>
                </a:lnTo>
                <a:lnTo>
                  <a:pt x="286" y="606"/>
                </a:lnTo>
                <a:lnTo>
                  <a:pt x="286" y="606"/>
                </a:lnTo>
                <a:lnTo>
                  <a:pt x="286" y="606"/>
                </a:lnTo>
                <a:lnTo>
                  <a:pt x="285" y="606"/>
                </a:lnTo>
                <a:lnTo>
                  <a:pt x="285" y="607"/>
                </a:lnTo>
                <a:lnTo>
                  <a:pt x="285" y="607"/>
                </a:lnTo>
                <a:lnTo>
                  <a:pt x="284" y="607"/>
                </a:lnTo>
                <a:lnTo>
                  <a:pt x="284" y="607"/>
                </a:lnTo>
                <a:lnTo>
                  <a:pt x="284" y="607"/>
                </a:lnTo>
                <a:lnTo>
                  <a:pt x="284" y="607"/>
                </a:lnTo>
                <a:lnTo>
                  <a:pt x="283" y="607"/>
                </a:lnTo>
                <a:lnTo>
                  <a:pt x="283" y="607"/>
                </a:lnTo>
                <a:lnTo>
                  <a:pt x="282" y="607"/>
                </a:lnTo>
                <a:lnTo>
                  <a:pt x="282" y="607"/>
                </a:lnTo>
                <a:lnTo>
                  <a:pt x="281" y="608"/>
                </a:lnTo>
                <a:lnTo>
                  <a:pt x="281" y="608"/>
                </a:lnTo>
                <a:lnTo>
                  <a:pt x="280" y="608"/>
                </a:lnTo>
                <a:lnTo>
                  <a:pt x="280" y="608"/>
                </a:lnTo>
                <a:lnTo>
                  <a:pt x="280" y="608"/>
                </a:lnTo>
                <a:lnTo>
                  <a:pt x="279" y="608"/>
                </a:lnTo>
                <a:lnTo>
                  <a:pt x="279" y="609"/>
                </a:lnTo>
                <a:lnTo>
                  <a:pt x="279" y="609"/>
                </a:lnTo>
                <a:lnTo>
                  <a:pt x="278" y="609"/>
                </a:lnTo>
                <a:lnTo>
                  <a:pt x="278" y="609"/>
                </a:lnTo>
                <a:lnTo>
                  <a:pt x="277" y="609"/>
                </a:lnTo>
                <a:lnTo>
                  <a:pt x="277" y="609"/>
                </a:lnTo>
                <a:lnTo>
                  <a:pt x="277" y="609"/>
                </a:lnTo>
                <a:lnTo>
                  <a:pt x="276" y="609"/>
                </a:lnTo>
                <a:lnTo>
                  <a:pt x="276" y="609"/>
                </a:lnTo>
                <a:lnTo>
                  <a:pt x="276" y="609"/>
                </a:lnTo>
                <a:lnTo>
                  <a:pt x="276" y="609"/>
                </a:lnTo>
                <a:lnTo>
                  <a:pt x="276" y="610"/>
                </a:lnTo>
                <a:lnTo>
                  <a:pt x="276" y="610"/>
                </a:lnTo>
                <a:lnTo>
                  <a:pt x="275" y="610"/>
                </a:lnTo>
                <a:lnTo>
                  <a:pt x="275" y="610"/>
                </a:lnTo>
                <a:lnTo>
                  <a:pt x="274" y="611"/>
                </a:lnTo>
                <a:lnTo>
                  <a:pt x="274" y="611"/>
                </a:lnTo>
                <a:lnTo>
                  <a:pt x="274" y="612"/>
                </a:lnTo>
                <a:lnTo>
                  <a:pt x="273" y="612"/>
                </a:lnTo>
                <a:lnTo>
                  <a:pt x="273" y="612"/>
                </a:lnTo>
                <a:lnTo>
                  <a:pt x="273" y="612"/>
                </a:lnTo>
                <a:lnTo>
                  <a:pt x="272" y="612"/>
                </a:lnTo>
                <a:lnTo>
                  <a:pt x="272" y="612"/>
                </a:lnTo>
                <a:lnTo>
                  <a:pt x="272" y="613"/>
                </a:lnTo>
                <a:lnTo>
                  <a:pt x="271" y="613"/>
                </a:lnTo>
                <a:lnTo>
                  <a:pt x="271" y="613"/>
                </a:lnTo>
                <a:lnTo>
                  <a:pt x="271" y="613"/>
                </a:lnTo>
                <a:lnTo>
                  <a:pt x="271" y="613"/>
                </a:lnTo>
                <a:lnTo>
                  <a:pt x="270" y="613"/>
                </a:lnTo>
                <a:lnTo>
                  <a:pt x="270" y="613"/>
                </a:lnTo>
                <a:lnTo>
                  <a:pt x="270" y="613"/>
                </a:lnTo>
                <a:lnTo>
                  <a:pt x="270" y="614"/>
                </a:lnTo>
                <a:lnTo>
                  <a:pt x="269" y="614"/>
                </a:lnTo>
                <a:lnTo>
                  <a:pt x="269" y="614"/>
                </a:lnTo>
                <a:lnTo>
                  <a:pt x="269" y="614"/>
                </a:lnTo>
                <a:lnTo>
                  <a:pt x="268" y="614"/>
                </a:lnTo>
                <a:lnTo>
                  <a:pt x="268" y="614"/>
                </a:lnTo>
                <a:lnTo>
                  <a:pt x="268" y="615"/>
                </a:lnTo>
                <a:lnTo>
                  <a:pt x="267" y="615"/>
                </a:lnTo>
                <a:lnTo>
                  <a:pt x="267" y="615"/>
                </a:lnTo>
                <a:lnTo>
                  <a:pt x="267" y="615"/>
                </a:lnTo>
                <a:lnTo>
                  <a:pt x="266" y="615"/>
                </a:lnTo>
                <a:lnTo>
                  <a:pt x="266" y="616"/>
                </a:lnTo>
                <a:lnTo>
                  <a:pt x="266" y="616"/>
                </a:lnTo>
                <a:lnTo>
                  <a:pt x="265" y="616"/>
                </a:lnTo>
                <a:lnTo>
                  <a:pt x="265" y="616"/>
                </a:lnTo>
                <a:lnTo>
                  <a:pt x="265" y="616"/>
                </a:lnTo>
                <a:lnTo>
                  <a:pt x="265" y="616"/>
                </a:lnTo>
                <a:lnTo>
                  <a:pt x="264" y="616"/>
                </a:lnTo>
                <a:lnTo>
                  <a:pt x="264" y="616"/>
                </a:lnTo>
                <a:lnTo>
                  <a:pt x="264" y="617"/>
                </a:lnTo>
                <a:lnTo>
                  <a:pt x="263" y="617"/>
                </a:lnTo>
                <a:lnTo>
                  <a:pt x="263" y="617"/>
                </a:lnTo>
                <a:lnTo>
                  <a:pt x="263" y="617"/>
                </a:lnTo>
                <a:lnTo>
                  <a:pt x="263" y="617"/>
                </a:lnTo>
                <a:lnTo>
                  <a:pt x="262" y="617"/>
                </a:lnTo>
                <a:lnTo>
                  <a:pt x="262" y="617"/>
                </a:lnTo>
                <a:lnTo>
                  <a:pt x="261" y="617"/>
                </a:lnTo>
                <a:lnTo>
                  <a:pt x="261" y="617"/>
                </a:lnTo>
                <a:lnTo>
                  <a:pt x="261" y="618"/>
                </a:lnTo>
                <a:lnTo>
                  <a:pt x="260" y="618"/>
                </a:lnTo>
                <a:lnTo>
                  <a:pt x="260" y="618"/>
                </a:lnTo>
                <a:lnTo>
                  <a:pt x="259" y="618"/>
                </a:lnTo>
                <a:lnTo>
                  <a:pt x="259" y="618"/>
                </a:lnTo>
                <a:lnTo>
                  <a:pt x="259" y="619"/>
                </a:lnTo>
                <a:lnTo>
                  <a:pt x="258" y="619"/>
                </a:lnTo>
                <a:lnTo>
                  <a:pt x="258" y="619"/>
                </a:lnTo>
                <a:lnTo>
                  <a:pt x="258" y="619"/>
                </a:lnTo>
                <a:lnTo>
                  <a:pt x="258" y="620"/>
                </a:lnTo>
                <a:lnTo>
                  <a:pt x="257" y="620"/>
                </a:lnTo>
                <a:lnTo>
                  <a:pt x="257" y="620"/>
                </a:lnTo>
                <a:lnTo>
                  <a:pt x="257" y="620"/>
                </a:lnTo>
                <a:lnTo>
                  <a:pt x="257" y="621"/>
                </a:lnTo>
                <a:lnTo>
                  <a:pt x="256" y="621"/>
                </a:lnTo>
                <a:lnTo>
                  <a:pt x="256" y="621"/>
                </a:lnTo>
                <a:lnTo>
                  <a:pt x="255" y="621"/>
                </a:lnTo>
                <a:lnTo>
                  <a:pt x="255" y="621"/>
                </a:lnTo>
                <a:lnTo>
                  <a:pt x="255" y="621"/>
                </a:lnTo>
                <a:lnTo>
                  <a:pt x="255" y="622"/>
                </a:lnTo>
                <a:lnTo>
                  <a:pt x="254" y="622"/>
                </a:lnTo>
                <a:lnTo>
                  <a:pt x="254" y="622"/>
                </a:lnTo>
                <a:lnTo>
                  <a:pt x="254" y="623"/>
                </a:lnTo>
                <a:lnTo>
                  <a:pt x="254" y="623"/>
                </a:lnTo>
                <a:lnTo>
                  <a:pt x="254" y="623"/>
                </a:lnTo>
                <a:lnTo>
                  <a:pt x="253" y="623"/>
                </a:lnTo>
                <a:lnTo>
                  <a:pt x="253" y="623"/>
                </a:lnTo>
                <a:lnTo>
                  <a:pt x="252" y="623"/>
                </a:lnTo>
                <a:lnTo>
                  <a:pt x="252" y="623"/>
                </a:lnTo>
                <a:lnTo>
                  <a:pt x="252" y="623"/>
                </a:lnTo>
                <a:lnTo>
                  <a:pt x="251" y="623"/>
                </a:lnTo>
                <a:lnTo>
                  <a:pt x="251" y="624"/>
                </a:lnTo>
                <a:lnTo>
                  <a:pt x="251" y="624"/>
                </a:lnTo>
                <a:lnTo>
                  <a:pt x="251" y="624"/>
                </a:lnTo>
                <a:lnTo>
                  <a:pt x="250" y="624"/>
                </a:lnTo>
                <a:lnTo>
                  <a:pt x="250" y="625"/>
                </a:lnTo>
                <a:lnTo>
                  <a:pt x="250" y="625"/>
                </a:lnTo>
                <a:lnTo>
                  <a:pt x="249" y="625"/>
                </a:lnTo>
                <a:lnTo>
                  <a:pt x="249" y="625"/>
                </a:lnTo>
                <a:lnTo>
                  <a:pt x="248" y="625"/>
                </a:lnTo>
                <a:lnTo>
                  <a:pt x="248" y="625"/>
                </a:lnTo>
                <a:lnTo>
                  <a:pt x="247" y="625"/>
                </a:lnTo>
                <a:lnTo>
                  <a:pt x="247" y="625"/>
                </a:lnTo>
                <a:lnTo>
                  <a:pt x="246" y="625"/>
                </a:lnTo>
                <a:lnTo>
                  <a:pt x="246" y="625"/>
                </a:lnTo>
                <a:lnTo>
                  <a:pt x="246" y="625"/>
                </a:lnTo>
                <a:lnTo>
                  <a:pt x="245" y="625"/>
                </a:lnTo>
                <a:lnTo>
                  <a:pt x="245" y="625"/>
                </a:lnTo>
                <a:lnTo>
                  <a:pt x="244" y="625"/>
                </a:lnTo>
                <a:lnTo>
                  <a:pt x="244" y="625"/>
                </a:lnTo>
                <a:lnTo>
                  <a:pt x="244" y="625"/>
                </a:lnTo>
                <a:lnTo>
                  <a:pt x="243" y="625"/>
                </a:lnTo>
                <a:lnTo>
                  <a:pt x="243" y="626"/>
                </a:lnTo>
                <a:lnTo>
                  <a:pt x="243" y="626"/>
                </a:lnTo>
                <a:lnTo>
                  <a:pt x="242" y="626"/>
                </a:lnTo>
                <a:lnTo>
                  <a:pt x="242" y="626"/>
                </a:lnTo>
                <a:lnTo>
                  <a:pt x="242" y="627"/>
                </a:lnTo>
                <a:lnTo>
                  <a:pt x="242" y="627"/>
                </a:lnTo>
                <a:lnTo>
                  <a:pt x="242" y="627"/>
                </a:lnTo>
                <a:lnTo>
                  <a:pt x="241" y="627"/>
                </a:lnTo>
                <a:lnTo>
                  <a:pt x="241" y="627"/>
                </a:lnTo>
                <a:lnTo>
                  <a:pt x="241" y="628"/>
                </a:lnTo>
                <a:lnTo>
                  <a:pt x="240" y="628"/>
                </a:lnTo>
                <a:lnTo>
                  <a:pt x="240" y="628"/>
                </a:lnTo>
                <a:lnTo>
                  <a:pt x="239" y="629"/>
                </a:lnTo>
                <a:lnTo>
                  <a:pt x="239" y="629"/>
                </a:lnTo>
                <a:lnTo>
                  <a:pt x="239" y="629"/>
                </a:lnTo>
                <a:lnTo>
                  <a:pt x="238" y="630"/>
                </a:lnTo>
                <a:lnTo>
                  <a:pt x="238" y="630"/>
                </a:lnTo>
                <a:lnTo>
                  <a:pt x="238" y="630"/>
                </a:lnTo>
                <a:lnTo>
                  <a:pt x="237" y="630"/>
                </a:lnTo>
                <a:lnTo>
                  <a:pt x="237" y="630"/>
                </a:lnTo>
                <a:lnTo>
                  <a:pt x="236" y="630"/>
                </a:lnTo>
                <a:lnTo>
                  <a:pt x="236" y="630"/>
                </a:lnTo>
                <a:lnTo>
                  <a:pt x="236" y="630"/>
                </a:lnTo>
                <a:lnTo>
                  <a:pt x="235" y="630"/>
                </a:lnTo>
                <a:lnTo>
                  <a:pt x="234" y="630"/>
                </a:lnTo>
                <a:lnTo>
                  <a:pt x="234" y="630"/>
                </a:lnTo>
                <a:lnTo>
                  <a:pt x="234" y="630"/>
                </a:lnTo>
                <a:lnTo>
                  <a:pt x="233" y="630"/>
                </a:lnTo>
                <a:lnTo>
                  <a:pt x="233" y="630"/>
                </a:lnTo>
                <a:lnTo>
                  <a:pt x="232" y="630"/>
                </a:lnTo>
                <a:lnTo>
                  <a:pt x="232" y="630"/>
                </a:lnTo>
                <a:lnTo>
                  <a:pt x="232" y="631"/>
                </a:lnTo>
                <a:lnTo>
                  <a:pt x="231" y="631"/>
                </a:lnTo>
                <a:lnTo>
                  <a:pt x="231" y="631"/>
                </a:lnTo>
                <a:lnTo>
                  <a:pt x="231" y="631"/>
                </a:lnTo>
                <a:lnTo>
                  <a:pt x="230" y="631"/>
                </a:lnTo>
                <a:lnTo>
                  <a:pt x="230" y="631"/>
                </a:lnTo>
                <a:lnTo>
                  <a:pt x="230" y="631"/>
                </a:lnTo>
                <a:lnTo>
                  <a:pt x="230" y="632"/>
                </a:lnTo>
                <a:lnTo>
                  <a:pt x="229" y="632"/>
                </a:lnTo>
                <a:lnTo>
                  <a:pt x="229" y="632"/>
                </a:lnTo>
                <a:lnTo>
                  <a:pt x="228" y="632"/>
                </a:lnTo>
                <a:lnTo>
                  <a:pt x="228" y="632"/>
                </a:lnTo>
                <a:lnTo>
                  <a:pt x="228" y="632"/>
                </a:lnTo>
                <a:lnTo>
                  <a:pt x="227" y="632"/>
                </a:lnTo>
                <a:lnTo>
                  <a:pt x="227" y="633"/>
                </a:lnTo>
                <a:lnTo>
                  <a:pt x="227" y="633"/>
                </a:lnTo>
                <a:lnTo>
                  <a:pt x="227" y="633"/>
                </a:lnTo>
                <a:lnTo>
                  <a:pt x="226" y="633"/>
                </a:lnTo>
                <a:lnTo>
                  <a:pt x="226" y="634"/>
                </a:lnTo>
                <a:lnTo>
                  <a:pt x="226" y="634"/>
                </a:lnTo>
                <a:lnTo>
                  <a:pt x="226" y="634"/>
                </a:lnTo>
                <a:lnTo>
                  <a:pt x="226" y="634"/>
                </a:lnTo>
                <a:lnTo>
                  <a:pt x="226" y="634"/>
                </a:lnTo>
                <a:lnTo>
                  <a:pt x="225" y="634"/>
                </a:lnTo>
                <a:lnTo>
                  <a:pt x="225" y="634"/>
                </a:lnTo>
                <a:lnTo>
                  <a:pt x="225" y="635"/>
                </a:lnTo>
                <a:lnTo>
                  <a:pt x="225" y="635"/>
                </a:lnTo>
                <a:lnTo>
                  <a:pt x="225" y="635"/>
                </a:lnTo>
                <a:lnTo>
                  <a:pt x="224" y="635"/>
                </a:lnTo>
                <a:lnTo>
                  <a:pt x="224" y="636"/>
                </a:lnTo>
                <a:lnTo>
                  <a:pt x="224" y="636"/>
                </a:lnTo>
                <a:lnTo>
                  <a:pt x="224" y="636"/>
                </a:lnTo>
                <a:lnTo>
                  <a:pt x="223" y="636"/>
                </a:lnTo>
                <a:lnTo>
                  <a:pt x="223" y="637"/>
                </a:lnTo>
                <a:lnTo>
                  <a:pt x="223" y="637"/>
                </a:lnTo>
                <a:lnTo>
                  <a:pt x="223" y="637"/>
                </a:lnTo>
                <a:lnTo>
                  <a:pt x="222" y="638"/>
                </a:lnTo>
                <a:lnTo>
                  <a:pt x="222" y="638"/>
                </a:lnTo>
                <a:lnTo>
                  <a:pt x="222" y="638"/>
                </a:lnTo>
                <a:lnTo>
                  <a:pt x="222" y="638"/>
                </a:lnTo>
                <a:lnTo>
                  <a:pt x="222" y="639"/>
                </a:lnTo>
                <a:lnTo>
                  <a:pt x="222" y="639"/>
                </a:lnTo>
                <a:lnTo>
                  <a:pt x="221" y="640"/>
                </a:lnTo>
                <a:lnTo>
                  <a:pt x="221" y="640"/>
                </a:lnTo>
                <a:lnTo>
                  <a:pt x="221" y="641"/>
                </a:lnTo>
                <a:lnTo>
                  <a:pt x="221" y="641"/>
                </a:lnTo>
                <a:lnTo>
                  <a:pt x="221" y="642"/>
                </a:lnTo>
                <a:lnTo>
                  <a:pt x="221" y="642"/>
                </a:lnTo>
                <a:lnTo>
                  <a:pt x="221" y="642"/>
                </a:lnTo>
                <a:lnTo>
                  <a:pt x="221" y="643"/>
                </a:lnTo>
                <a:lnTo>
                  <a:pt x="221" y="643"/>
                </a:lnTo>
                <a:lnTo>
                  <a:pt x="221" y="644"/>
                </a:lnTo>
                <a:lnTo>
                  <a:pt x="221" y="644"/>
                </a:lnTo>
                <a:lnTo>
                  <a:pt x="221" y="645"/>
                </a:lnTo>
                <a:lnTo>
                  <a:pt x="221" y="645"/>
                </a:lnTo>
                <a:lnTo>
                  <a:pt x="221" y="645"/>
                </a:lnTo>
                <a:lnTo>
                  <a:pt x="221" y="645"/>
                </a:lnTo>
                <a:lnTo>
                  <a:pt x="221" y="646"/>
                </a:lnTo>
                <a:lnTo>
                  <a:pt x="221" y="646"/>
                </a:lnTo>
                <a:lnTo>
                  <a:pt x="221" y="646"/>
                </a:lnTo>
                <a:lnTo>
                  <a:pt x="221" y="646"/>
                </a:lnTo>
                <a:lnTo>
                  <a:pt x="220" y="646"/>
                </a:lnTo>
                <a:lnTo>
                  <a:pt x="220" y="647"/>
                </a:lnTo>
                <a:lnTo>
                  <a:pt x="220" y="647"/>
                </a:lnTo>
                <a:lnTo>
                  <a:pt x="220" y="647"/>
                </a:lnTo>
                <a:lnTo>
                  <a:pt x="219" y="647"/>
                </a:lnTo>
                <a:lnTo>
                  <a:pt x="219" y="648"/>
                </a:lnTo>
                <a:lnTo>
                  <a:pt x="219" y="648"/>
                </a:lnTo>
                <a:lnTo>
                  <a:pt x="219" y="649"/>
                </a:lnTo>
                <a:lnTo>
                  <a:pt x="219" y="649"/>
                </a:lnTo>
                <a:lnTo>
                  <a:pt x="219" y="650"/>
                </a:lnTo>
                <a:lnTo>
                  <a:pt x="218" y="650"/>
                </a:lnTo>
                <a:lnTo>
                  <a:pt x="218" y="650"/>
                </a:lnTo>
                <a:lnTo>
                  <a:pt x="218" y="650"/>
                </a:lnTo>
                <a:lnTo>
                  <a:pt x="218" y="651"/>
                </a:lnTo>
                <a:lnTo>
                  <a:pt x="218" y="651"/>
                </a:lnTo>
                <a:lnTo>
                  <a:pt x="218" y="651"/>
                </a:lnTo>
                <a:lnTo>
                  <a:pt x="218" y="652"/>
                </a:lnTo>
                <a:lnTo>
                  <a:pt x="218" y="652"/>
                </a:lnTo>
                <a:lnTo>
                  <a:pt x="218" y="653"/>
                </a:lnTo>
                <a:lnTo>
                  <a:pt x="218" y="653"/>
                </a:lnTo>
                <a:lnTo>
                  <a:pt x="218" y="654"/>
                </a:lnTo>
                <a:lnTo>
                  <a:pt x="217" y="654"/>
                </a:lnTo>
                <a:lnTo>
                  <a:pt x="217" y="654"/>
                </a:lnTo>
                <a:lnTo>
                  <a:pt x="217" y="655"/>
                </a:lnTo>
                <a:lnTo>
                  <a:pt x="217" y="655"/>
                </a:lnTo>
                <a:lnTo>
                  <a:pt x="217" y="655"/>
                </a:lnTo>
                <a:lnTo>
                  <a:pt x="217" y="655"/>
                </a:lnTo>
                <a:lnTo>
                  <a:pt x="217" y="655"/>
                </a:lnTo>
                <a:lnTo>
                  <a:pt x="217" y="656"/>
                </a:lnTo>
                <a:lnTo>
                  <a:pt x="217" y="656"/>
                </a:lnTo>
                <a:lnTo>
                  <a:pt x="217" y="657"/>
                </a:lnTo>
                <a:lnTo>
                  <a:pt x="216" y="657"/>
                </a:lnTo>
                <a:lnTo>
                  <a:pt x="216" y="657"/>
                </a:lnTo>
                <a:lnTo>
                  <a:pt x="215" y="657"/>
                </a:lnTo>
                <a:lnTo>
                  <a:pt x="215" y="657"/>
                </a:lnTo>
                <a:lnTo>
                  <a:pt x="214" y="658"/>
                </a:lnTo>
                <a:lnTo>
                  <a:pt x="214" y="658"/>
                </a:lnTo>
                <a:lnTo>
                  <a:pt x="213" y="658"/>
                </a:lnTo>
                <a:lnTo>
                  <a:pt x="213" y="658"/>
                </a:lnTo>
                <a:lnTo>
                  <a:pt x="213" y="658"/>
                </a:lnTo>
                <a:lnTo>
                  <a:pt x="213" y="659"/>
                </a:lnTo>
                <a:lnTo>
                  <a:pt x="212" y="659"/>
                </a:lnTo>
                <a:lnTo>
                  <a:pt x="212" y="659"/>
                </a:lnTo>
                <a:lnTo>
                  <a:pt x="212" y="659"/>
                </a:lnTo>
                <a:lnTo>
                  <a:pt x="211" y="659"/>
                </a:lnTo>
                <a:lnTo>
                  <a:pt x="211" y="659"/>
                </a:lnTo>
                <a:lnTo>
                  <a:pt x="211" y="659"/>
                </a:lnTo>
                <a:lnTo>
                  <a:pt x="211" y="659"/>
                </a:lnTo>
                <a:lnTo>
                  <a:pt x="210" y="659"/>
                </a:lnTo>
                <a:lnTo>
                  <a:pt x="210" y="659"/>
                </a:lnTo>
                <a:lnTo>
                  <a:pt x="209" y="659"/>
                </a:lnTo>
                <a:lnTo>
                  <a:pt x="209" y="659"/>
                </a:lnTo>
                <a:lnTo>
                  <a:pt x="209" y="660"/>
                </a:lnTo>
                <a:lnTo>
                  <a:pt x="209" y="660"/>
                </a:lnTo>
                <a:lnTo>
                  <a:pt x="208" y="660"/>
                </a:lnTo>
                <a:lnTo>
                  <a:pt x="208" y="660"/>
                </a:lnTo>
                <a:lnTo>
                  <a:pt x="207" y="660"/>
                </a:lnTo>
                <a:lnTo>
                  <a:pt x="207" y="660"/>
                </a:lnTo>
                <a:lnTo>
                  <a:pt x="207" y="661"/>
                </a:lnTo>
                <a:lnTo>
                  <a:pt x="206" y="661"/>
                </a:lnTo>
                <a:lnTo>
                  <a:pt x="206" y="661"/>
                </a:lnTo>
                <a:lnTo>
                  <a:pt x="205" y="661"/>
                </a:lnTo>
                <a:lnTo>
                  <a:pt x="205" y="661"/>
                </a:lnTo>
                <a:lnTo>
                  <a:pt x="205" y="661"/>
                </a:lnTo>
                <a:lnTo>
                  <a:pt x="205" y="661"/>
                </a:lnTo>
                <a:lnTo>
                  <a:pt x="205" y="662"/>
                </a:lnTo>
                <a:lnTo>
                  <a:pt x="204" y="662"/>
                </a:lnTo>
                <a:lnTo>
                  <a:pt x="204" y="662"/>
                </a:lnTo>
                <a:lnTo>
                  <a:pt x="204" y="662"/>
                </a:lnTo>
                <a:lnTo>
                  <a:pt x="203" y="662"/>
                </a:lnTo>
                <a:lnTo>
                  <a:pt x="203" y="662"/>
                </a:lnTo>
                <a:lnTo>
                  <a:pt x="202" y="662"/>
                </a:lnTo>
                <a:lnTo>
                  <a:pt x="202" y="663"/>
                </a:lnTo>
                <a:lnTo>
                  <a:pt x="201" y="663"/>
                </a:lnTo>
                <a:lnTo>
                  <a:pt x="201" y="663"/>
                </a:lnTo>
                <a:lnTo>
                  <a:pt x="201" y="663"/>
                </a:lnTo>
                <a:lnTo>
                  <a:pt x="201" y="663"/>
                </a:lnTo>
                <a:lnTo>
                  <a:pt x="201" y="663"/>
                </a:lnTo>
                <a:lnTo>
                  <a:pt x="200" y="663"/>
                </a:lnTo>
                <a:lnTo>
                  <a:pt x="200" y="664"/>
                </a:lnTo>
                <a:lnTo>
                  <a:pt x="200" y="664"/>
                </a:lnTo>
                <a:lnTo>
                  <a:pt x="199" y="664"/>
                </a:lnTo>
                <a:lnTo>
                  <a:pt x="199" y="664"/>
                </a:lnTo>
                <a:lnTo>
                  <a:pt x="199" y="664"/>
                </a:lnTo>
                <a:lnTo>
                  <a:pt x="198" y="664"/>
                </a:lnTo>
                <a:lnTo>
                  <a:pt x="198" y="664"/>
                </a:lnTo>
                <a:lnTo>
                  <a:pt x="197" y="664"/>
                </a:lnTo>
                <a:lnTo>
                  <a:pt x="197" y="664"/>
                </a:lnTo>
                <a:lnTo>
                  <a:pt x="196" y="664"/>
                </a:lnTo>
                <a:lnTo>
                  <a:pt x="196" y="664"/>
                </a:lnTo>
                <a:lnTo>
                  <a:pt x="196" y="664"/>
                </a:lnTo>
                <a:lnTo>
                  <a:pt x="196" y="665"/>
                </a:lnTo>
                <a:lnTo>
                  <a:pt x="195" y="665"/>
                </a:lnTo>
                <a:lnTo>
                  <a:pt x="195" y="665"/>
                </a:lnTo>
                <a:lnTo>
                  <a:pt x="194" y="665"/>
                </a:lnTo>
                <a:lnTo>
                  <a:pt x="194" y="665"/>
                </a:lnTo>
                <a:lnTo>
                  <a:pt x="193" y="665"/>
                </a:lnTo>
                <a:lnTo>
                  <a:pt x="193" y="665"/>
                </a:lnTo>
                <a:lnTo>
                  <a:pt x="193" y="665"/>
                </a:lnTo>
                <a:lnTo>
                  <a:pt x="192" y="665"/>
                </a:lnTo>
                <a:lnTo>
                  <a:pt x="192" y="665"/>
                </a:lnTo>
                <a:lnTo>
                  <a:pt x="192" y="665"/>
                </a:lnTo>
                <a:lnTo>
                  <a:pt x="191" y="665"/>
                </a:lnTo>
                <a:lnTo>
                  <a:pt x="191" y="666"/>
                </a:lnTo>
                <a:lnTo>
                  <a:pt x="191" y="666"/>
                </a:lnTo>
                <a:lnTo>
                  <a:pt x="190" y="666"/>
                </a:lnTo>
                <a:lnTo>
                  <a:pt x="190" y="666"/>
                </a:lnTo>
                <a:lnTo>
                  <a:pt x="190" y="666"/>
                </a:lnTo>
                <a:lnTo>
                  <a:pt x="190" y="666"/>
                </a:lnTo>
                <a:lnTo>
                  <a:pt x="189" y="666"/>
                </a:lnTo>
                <a:lnTo>
                  <a:pt x="189" y="666"/>
                </a:lnTo>
                <a:lnTo>
                  <a:pt x="189" y="666"/>
                </a:lnTo>
                <a:lnTo>
                  <a:pt x="189" y="667"/>
                </a:lnTo>
                <a:lnTo>
                  <a:pt x="188" y="667"/>
                </a:lnTo>
                <a:lnTo>
                  <a:pt x="188" y="667"/>
                </a:lnTo>
                <a:lnTo>
                  <a:pt x="188" y="667"/>
                </a:lnTo>
                <a:lnTo>
                  <a:pt x="188" y="667"/>
                </a:lnTo>
                <a:lnTo>
                  <a:pt x="188" y="667"/>
                </a:lnTo>
                <a:lnTo>
                  <a:pt x="188" y="668"/>
                </a:lnTo>
                <a:lnTo>
                  <a:pt x="187" y="668"/>
                </a:lnTo>
                <a:lnTo>
                  <a:pt x="187" y="669"/>
                </a:lnTo>
                <a:lnTo>
                  <a:pt x="187" y="669"/>
                </a:lnTo>
                <a:lnTo>
                  <a:pt x="187" y="670"/>
                </a:lnTo>
                <a:lnTo>
                  <a:pt x="186" y="670"/>
                </a:lnTo>
                <a:lnTo>
                  <a:pt x="186" y="670"/>
                </a:lnTo>
                <a:lnTo>
                  <a:pt x="186" y="671"/>
                </a:lnTo>
                <a:lnTo>
                  <a:pt x="186" y="671"/>
                </a:lnTo>
                <a:lnTo>
                  <a:pt x="186" y="671"/>
                </a:lnTo>
                <a:lnTo>
                  <a:pt x="185" y="671"/>
                </a:lnTo>
                <a:lnTo>
                  <a:pt x="185" y="671"/>
                </a:lnTo>
                <a:lnTo>
                  <a:pt x="184" y="671"/>
                </a:lnTo>
                <a:lnTo>
                  <a:pt x="184" y="671"/>
                </a:lnTo>
                <a:lnTo>
                  <a:pt x="184" y="671"/>
                </a:lnTo>
                <a:lnTo>
                  <a:pt x="183" y="671"/>
                </a:lnTo>
                <a:lnTo>
                  <a:pt x="183" y="672"/>
                </a:lnTo>
                <a:lnTo>
                  <a:pt x="183" y="672"/>
                </a:lnTo>
                <a:lnTo>
                  <a:pt x="183" y="673"/>
                </a:lnTo>
                <a:lnTo>
                  <a:pt x="184" y="673"/>
                </a:lnTo>
                <a:lnTo>
                  <a:pt x="184" y="673"/>
                </a:lnTo>
                <a:lnTo>
                  <a:pt x="184" y="673"/>
                </a:lnTo>
                <a:lnTo>
                  <a:pt x="184" y="674"/>
                </a:lnTo>
                <a:lnTo>
                  <a:pt x="184" y="674"/>
                </a:lnTo>
                <a:lnTo>
                  <a:pt x="184" y="674"/>
                </a:lnTo>
                <a:lnTo>
                  <a:pt x="184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6"/>
                </a:lnTo>
                <a:lnTo>
                  <a:pt x="185" y="676"/>
                </a:lnTo>
                <a:lnTo>
                  <a:pt x="183" y="675"/>
                </a:lnTo>
                <a:lnTo>
                  <a:pt x="183" y="675"/>
                </a:lnTo>
                <a:lnTo>
                  <a:pt x="182" y="675"/>
                </a:lnTo>
                <a:lnTo>
                  <a:pt x="182" y="675"/>
                </a:lnTo>
                <a:lnTo>
                  <a:pt x="182" y="675"/>
                </a:lnTo>
                <a:lnTo>
                  <a:pt x="182" y="674"/>
                </a:lnTo>
                <a:lnTo>
                  <a:pt x="181" y="674"/>
                </a:lnTo>
                <a:lnTo>
                  <a:pt x="181" y="674"/>
                </a:lnTo>
                <a:lnTo>
                  <a:pt x="180" y="674"/>
                </a:lnTo>
                <a:lnTo>
                  <a:pt x="180" y="674"/>
                </a:lnTo>
                <a:lnTo>
                  <a:pt x="180" y="674"/>
                </a:lnTo>
                <a:lnTo>
                  <a:pt x="179" y="673"/>
                </a:lnTo>
                <a:lnTo>
                  <a:pt x="179" y="673"/>
                </a:lnTo>
                <a:lnTo>
                  <a:pt x="179" y="673"/>
                </a:lnTo>
                <a:lnTo>
                  <a:pt x="178" y="673"/>
                </a:lnTo>
                <a:lnTo>
                  <a:pt x="178" y="672"/>
                </a:lnTo>
                <a:lnTo>
                  <a:pt x="177" y="671"/>
                </a:lnTo>
                <a:lnTo>
                  <a:pt x="177" y="671"/>
                </a:lnTo>
                <a:lnTo>
                  <a:pt x="177" y="671"/>
                </a:lnTo>
                <a:lnTo>
                  <a:pt x="176" y="670"/>
                </a:lnTo>
                <a:lnTo>
                  <a:pt x="176" y="670"/>
                </a:lnTo>
                <a:lnTo>
                  <a:pt x="176" y="670"/>
                </a:lnTo>
                <a:lnTo>
                  <a:pt x="175" y="670"/>
                </a:lnTo>
                <a:lnTo>
                  <a:pt x="175" y="671"/>
                </a:lnTo>
                <a:lnTo>
                  <a:pt x="175" y="671"/>
                </a:lnTo>
                <a:lnTo>
                  <a:pt x="175" y="671"/>
                </a:lnTo>
                <a:lnTo>
                  <a:pt x="175" y="671"/>
                </a:lnTo>
                <a:lnTo>
                  <a:pt x="174" y="671"/>
                </a:lnTo>
                <a:lnTo>
                  <a:pt x="174" y="671"/>
                </a:lnTo>
                <a:lnTo>
                  <a:pt x="174" y="671"/>
                </a:lnTo>
                <a:lnTo>
                  <a:pt x="173" y="671"/>
                </a:lnTo>
                <a:lnTo>
                  <a:pt x="172" y="671"/>
                </a:lnTo>
                <a:lnTo>
                  <a:pt x="172" y="671"/>
                </a:lnTo>
                <a:lnTo>
                  <a:pt x="172" y="671"/>
                </a:lnTo>
                <a:lnTo>
                  <a:pt x="172" y="671"/>
                </a:lnTo>
                <a:lnTo>
                  <a:pt x="171" y="671"/>
                </a:lnTo>
                <a:lnTo>
                  <a:pt x="171" y="671"/>
                </a:lnTo>
                <a:lnTo>
                  <a:pt x="170" y="672"/>
                </a:lnTo>
                <a:lnTo>
                  <a:pt x="170" y="672"/>
                </a:lnTo>
                <a:lnTo>
                  <a:pt x="169" y="672"/>
                </a:lnTo>
                <a:lnTo>
                  <a:pt x="169" y="672"/>
                </a:lnTo>
                <a:lnTo>
                  <a:pt x="169" y="672"/>
                </a:lnTo>
                <a:lnTo>
                  <a:pt x="168" y="672"/>
                </a:lnTo>
                <a:lnTo>
                  <a:pt x="168" y="672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0"/>
                </a:lnTo>
                <a:lnTo>
                  <a:pt x="168" y="670"/>
                </a:lnTo>
                <a:lnTo>
                  <a:pt x="167" y="670"/>
                </a:lnTo>
                <a:lnTo>
                  <a:pt x="167" y="670"/>
                </a:lnTo>
                <a:lnTo>
                  <a:pt x="167" y="670"/>
                </a:lnTo>
                <a:lnTo>
                  <a:pt x="166" y="669"/>
                </a:lnTo>
                <a:lnTo>
                  <a:pt x="166" y="669"/>
                </a:lnTo>
                <a:lnTo>
                  <a:pt x="165" y="669"/>
                </a:lnTo>
                <a:lnTo>
                  <a:pt x="165" y="669"/>
                </a:lnTo>
                <a:lnTo>
                  <a:pt x="164" y="669"/>
                </a:lnTo>
                <a:lnTo>
                  <a:pt x="164" y="669"/>
                </a:lnTo>
                <a:lnTo>
                  <a:pt x="163" y="669"/>
                </a:lnTo>
                <a:lnTo>
                  <a:pt x="163" y="669"/>
                </a:lnTo>
                <a:lnTo>
                  <a:pt x="163" y="668"/>
                </a:lnTo>
                <a:lnTo>
                  <a:pt x="162" y="668"/>
                </a:lnTo>
                <a:lnTo>
                  <a:pt x="162" y="668"/>
                </a:lnTo>
                <a:lnTo>
                  <a:pt x="161" y="668"/>
                </a:lnTo>
                <a:lnTo>
                  <a:pt x="161" y="668"/>
                </a:lnTo>
                <a:lnTo>
                  <a:pt x="160" y="668"/>
                </a:lnTo>
                <a:lnTo>
                  <a:pt x="160" y="668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8" y="667"/>
                </a:lnTo>
                <a:lnTo>
                  <a:pt x="158" y="666"/>
                </a:lnTo>
                <a:lnTo>
                  <a:pt x="158" y="666"/>
                </a:lnTo>
                <a:lnTo>
                  <a:pt x="157" y="666"/>
                </a:lnTo>
                <a:lnTo>
                  <a:pt x="157" y="665"/>
                </a:lnTo>
                <a:lnTo>
                  <a:pt x="157" y="665"/>
                </a:lnTo>
                <a:lnTo>
                  <a:pt x="156" y="665"/>
                </a:lnTo>
                <a:lnTo>
                  <a:pt x="156" y="664"/>
                </a:lnTo>
                <a:lnTo>
                  <a:pt x="156" y="664"/>
                </a:lnTo>
                <a:lnTo>
                  <a:pt x="155" y="664"/>
                </a:lnTo>
                <a:lnTo>
                  <a:pt x="155" y="663"/>
                </a:lnTo>
                <a:lnTo>
                  <a:pt x="155" y="663"/>
                </a:lnTo>
                <a:lnTo>
                  <a:pt x="154" y="663"/>
                </a:lnTo>
                <a:lnTo>
                  <a:pt x="154" y="663"/>
                </a:lnTo>
                <a:lnTo>
                  <a:pt x="154" y="663"/>
                </a:lnTo>
                <a:lnTo>
                  <a:pt x="154" y="662"/>
                </a:lnTo>
                <a:lnTo>
                  <a:pt x="153" y="662"/>
                </a:lnTo>
                <a:lnTo>
                  <a:pt x="153" y="661"/>
                </a:lnTo>
                <a:lnTo>
                  <a:pt x="153" y="661"/>
                </a:lnTo>
                <a:lnTo>
                  <a:pt x="152" y="661"/>
                </a:lnTo>
                <a:lnTo>
                  <a:pt x="152" y="661"/>
                </a:lnTo>
                <a:lnTo>
                  <a:pt x="151" y="660"/>
                </a:lnTo>
                <a:lnTo>
                  <a:pt x="151" y="660"/>
                </a:lnTo>
                <a:lnTo>
                  <a:pt x="150" y="660"/>
                </a:lnTo>
                <a:lnTo>
                  <a:pt x="150" y="660"/>
                </a:lnTo>
                <a:lnTo>
                  <a:pt x="150" y="659"/>
                </a:lnTo>
                <a:lnTo>
                  <a:pt x="149" y="659"/>
                </a:lnTo>
                <a:lnTo>
                  <a:pt x="149" y="659"/>
                </a:lnTo>
                <a:lnTo>
                  <a:pt x="148" y="660"/>
                </a:lnTo>
                <a:lnTo>
                  <a:pt x="148" y="660"/>
                </a:lnTo>
                <a:lnTo>
                  <a:pt x="148" y="660"/>
                </a:lnTo>
                <a:lnTo>
                  <a:pt x="147" y="660"/>
                </a:lnTo>
                <a:lnTo>
                  <a:pt x="147" y="660"/>
                </a:lnTo>
                <a:lnTo>
                  <a:pt x="147" y="660"/>
                </a:lnTo>
                <a:lnTo>
                  <a:pt x="147" y="659"/>
                </a:lnTo>
                <a:lnTo>
                  <a:pt x="146" y="658"/>
                </a:lnTo>
                <a:lnTo>
                  <a:pt x="146" y="658"/>
                </a:lnTo>
                <a:lnTo>
                  <a:pt x="146" y="657"/>
                </a:lnTo>
                <a:lnTo>
                  <a:pt x="145" y="657"/>
                </a:lnTo>
                <a:lnTo>
                  <a:pt x="145" y="657"/>
                </a:lnTo>
                <a:lnTo>
                  <a:pt x="145" y="657"/>
                </a:lnTo>
                <a:lnTo>
                  <a:pt x="145" y="656"/>
                </a:lnTo>
                <a:lnTo>
                  <a:pt x="145" y="655"/>
                </a:lnTo>
                <a:lnTo>
                  <a:pt x="144" y="655"/>
                </a:lnTo>
                <a:lnTo>
                  <a:pt x="144" y="655"/>
                </a:lnTo>
                <a:lnTo>
                  <a:pt x="143" y="655"/>
                </a:lnTo>
                <a:lnTo>
                  <a:pt x="143" y="655"/>
                </a:lnTo>
                <a:lnTo>
                  <a:pt x="142" y="655"/>
                </a:lnTo>
                <a:lnTo>
                  <a:pt x="142" y="655"/>
                </a:lnTo>
                <a:lnTo>
                  <a:pt x="141" y="655"/>
                </a:lnTo>
                <a:lnTo>
                  <a:pt x="141" y="655"/>
                </a:lnTo>
                <a:lnTo>
                  <a:pt x="140" y="655"/>
                </a:lnTo>
                <a:lnTo>
                  <a:pt x="140" y="655"/>
                </a:lnTo>
                <a:lnTo>
                  <a:pt x="139" y="655"/>
                </a:lnTo>
                <a:lnTo>
                  <a:pt x="138" y="655"/>
                </a:lnTo>
                <a:lnTo>
                  <a:pt x="138" y="655"/>
                </a:lnTo>
                <a:lnTo>
                  <a:pt x="138" y="655"/>
                </a:lnTo>
                <a:lnTo>
                  <a:pt x="137" y="655"/>
                </a:lnTo>
                <a:lnTo>
                  <a:pt x="137" y="655"/>
                </a:lnTo>
                <a:lnTo>
                  <a:pt x="136" y="655"/>
                </a:lnTo>
                <a:lnTo>
                  <a:pt x="136" y="655"/>
                </a:lnTo>
                <a:lnTo>
                  <a:pt x="136" y="655"/>
                </a:lnTo>
                <a:lnTo>
                  <a:pt x="135" y="654"/>
                </a:lnTo>
                <a:lnTo>
                  <a:pt x="135" y="654"/>
                </a:lnTo>
                <a:lnTo>
                  <a:pt x="134" y="654"/>
                </a:lnTo>
                <a:lnTo>
                  <a:pt x="134" y="653"/>
                </a:lnTo>
                <a:lnTo>
                  <a:pt x="134" y="653"/>
                </a:lnTo>
                <a:lnTo>
                  <a:pt x="133" y="652"/>
                </a:lnTo>
                <a:lnTo>
                  <a:pt x="133" y="651"/>
                </a:lnTo>
                <a:lnTo>
                  <a:pt x="133" y="651"/>
                </a:lnTo>
                <a:lnTo>
                  <a:pt x="133" y="650"/>
                </a:lnTo>
                <a:lnTo>
                  <a:pt x="132" y="650"/>
                </a:lnTo>
                <a:lnTo>
                  <a:pt x="132" y="650"/>
                </a:lnTo>
                <a:lnTo>
                  <a:pt x="132" y="649"/>
                </a:lnTo>
                <a:lnTo>
                  <a:pt x="131" y="649"/>
                </a:lnTo>
                <a:lnTo>
                  <a:pt x="131" y="649"/>
                </a:lnTo>
                <a:lnTo>
                  <a:pt x="131" y="648"/>
                </a:lnTo>
                <a:lnTo>
                  <a:pt x="130" y="648"/>
                </a:lnTo>
                <a:lnTo>
                  <a:pt x="130" y="648"/>
                </a:lnTo>
                <a:lnTo>
                  <a:pt x="130" y="647"/>
                </a:lnTo>
                <a:lnTo>
                  <a:pt x="129" y="647"/>
                </a:lnTo>
                <a:lnTo>
                  <a:pt x="129" y="646"/>
                </a:lnTo>
                <a:lnTo>
                  <a:pt x="128" y="646"/>
                </a:lnTo>
                <a:lnTo>
                  <a:pt x="128" y="646"/>
                </a:lnTo>
                <a:lnTo>
                  <a:pt x="127" y="646"/>
                </a:lnTo>
                <a:lnTo>
                  <a:pt x="127" y="646"/>
                </a:lnTo>
                <a:lnTo>
                  <a:pt x="127" y="646"/>
                </a:lnTo>
                <a:lnTo>
                  <a:pt x="126" y="645"/>
                </a:lnTo>
                <a:lnTo>
                  <a:pt x="126" y="645"/>
                </a:lnTo>
                <a:lnTo>
                  <a:pt x="126" y="645"/>
                </a:lnTo>
                <a:lnTo>
                  <a:pt x="126" y="645"/>
                </a:lnTo>
                <a:lnTo>
                  <a:pt x="126" y="645"/>
                </a:lnTo>
                <a:lnTo>
                  <a:pt x="125" y="645"/>
                </a:lnTo>
                <a:lnTo>
                  <a:pt x="125" y="644"/>
                </a:lnTo>
                <a:lnTo>
                  <a:pt x="125" y="644"/>
                </a:lnTo>
                <a:lnTo>
                  <a:pt x="124" y="644"/>
                </a:lnTo>
                <a:lnTo>
                  <a:pt x="124" y="643"/>
                </a:lnTo>
                <a:lnTo>
                  <a:pt x="124" y="643"/>
                </a:lnTo>
                <a:lnTo>
                  <a:pt x="123" y="643"/>
                </a:lnTo>
                <a:lnTo>
                  <a:pt x="122" y="643"/>
                </a:lnTo>
                <a:lnTo>
                  <a:pt x="122" y="642"/>
                </a:lnTo>
                <a:lnTo>
                  <a:pt x="122" y="642"/>
                </a:lnTo>
                <a:lnTo>
                  <a:pt x="120" y="642"/>
                </a:lnTo>
                <a:lnTo>
                  <a:pt x="120" y="642"/>
                </a:lnTo>
                <a:lnTo>
                  <a:pt x="119" y="642"/>
                </a:lnTo>
                <a:lnTo>
                  <a:pt x="118" y="642"/>
                </a:lnTo>
                <a:lnTo>
                  <a:pt x="118" y="642"/>
                </a:lnTo>
                <a:lnTo>
                  <a:pt x="117" y="642"/>
                </a:lnTo>
                <a:lnTo>
                  <a:pt x="117" y="642"/>
                </a:lnTo>
                <a:lnTo>
                  <a:pt x="117" y="642"/>
                </a:lnTo>
                <a:lnTo>
                  <a:pt x="116" y="642"/>
                </a:lnTo>
                <a:lnTo>
                  <a:pt x="116" y="643"/>
                </a:lnTo>
                <a:lnTo>
                  <a:pt x="116" y="643"/>
                </a:lnTo>
                <a:lnTo>
                  <a:pt x="116" y="644"/>
                </a:lnTo>
                <a:lnTo>
                  <a:pt x="116" y="644"/>
                </a:lnTo>
                <a:lnTo>
                  <a:pt x="116" y="644"/>
                </a:lnTo>
                <a:lnTo>
                  <a:pt x="116" y="643"/>
                </a:lnTo>
                <a:lnTo>
                  <a:pt x="116" y="643"/>
                </a:lnTo>
                <a:lnTo>
                  <a:pt x="116" y="642"/>
                </a:lnTo>
                <a:lnTo>
                  <a:pt x="116" y="642"/>
                </a:lnTo>
                <a:lnTo>
                  <a:pt x="116" y="642"/>
                </a:lnTo>
                <a:lnTo>
                  <a:pt x="116" y="641"/>
                </a:lnTo>
                <a:lnTo>
                  <a:pt x="116" y="641"/>
                </a:lnTo>
                <a:lnTo>
                  <a:pt x="116" y="640"/>
                </a:lnTo>
                <a:lnTo>
                  <a:pt x="116" y="640"/>
                </a:lnTo>
                <a:lnTo>
                  <a:pt x="116" y="639"/>
                </a:lnTo>
                <a:lnTo>
                  <a:pt x="116" y="639"/>
                </a:lnTo>
                <a:lnTo>
                  <a:pt x="117" y="639"/>
                </a:lnTo>
                <a:lnTo>
                  <a:pt x="117" y="638"/>
                </a:lnTo>
                <a:lnTo>
                  <a:pt x="117" y="638"/>
                </a:lnTo>
                <a:lnTo>
                  <a:pt x="117" y="638"/>
                </a:lnTo>
                <a:lnTo>
                  <a:pt x="117" y="638"/>
                </a:lnTo>
                <a:lnTo>
                  <a:pt x="117" y="638"/>
                </a:lnTo>
                <a:lnTo>
                  <a:pt x="117" y="637"/>
                </a:lnTo>
                <a:lnTo>
                  <a:pt x="118" y="637"/>
                </a:lnTo>
                <a:lnTo>
                  <a:pt x="118" y="637"/>
                </a:lnTo>
                <a:lnTo>
                  <a:pt x="118" y="637"/>
                </a:lnTo>
                <a:lnTo>
                  <a:pt x="119" y="637"/>
                </a:lnTo>
                <a:lnTo>
                  <a:pt x="119" y="636"/>
                </a:lnTo>
                <a:lnTo>
                  <a:pt x="119" y="636"/>
                </a:lnTo>
                <a:lnTo>
                  <a:pt x="119" y="636"/>
                </a:lnTo>
                <a:lnTo>
                  <a:pt x="119" y="635"/>
                </a:lnTo>
                <a:lnTo>
                  <a:pt x="119" y="635"/>
                </a:lnTo>
                <a:lnTo>
                  <a:pt x="119" y="634"/>
                </a:lnTo>
                <a:lnTo>
                  <a:pt x="119" y="634"/>
                </a:lnTo>
                <a:lnTo>
                  <a:pt x="119" y="634"/>
                </a:lnTo>
                <a:lnTo>
                  <a:pt x="118" y="634"/>
                </a:lnTo>
                <a:lnTo>
                  <a:pt x="118" y="634"/>
                </a:lnTo>
                <a:lnTo>
                  <a:pt x="118" y="633"/>
                </a:lnTo>
                <a:lnTo>
                  <a:pt x="119" y="633"/>
                </a:lnTo>
                <a:lnTo>
                  <a:pt x="119" y="632"/>
                </a:lnTo>
                <a:lnTo>
                  <a:pt x="119" y="632"/>
                </a:lnTo>
                <a:lnTo>
                  <a:pt x="119" y="632"/>
                </a:lnTo>
                <a:lnTo>
                  <a:pt x="120" y="632"/>
                </a:lnTo>
                <a:lnTo>
                  <a:pt x="120" y="631"/>
                </a:lnTo>
                <a:lnTo>
                  <a:pt x="120" y="631"/>
                </a:lnTo>
                <a:lnTo>
                  <a:pt x="119" y="631"/>
                </a:lnTo>
                <a:lnTo>
                  <a:pt x="119" y="630"/>
                </a:lnTo>
                <a:lnTo>
                  <a:pt x="118" y="630"/>
                </a:lnTo>
                <a:lnTo>
                  <a:pt x="118" y="629"/>
                </a:lnTo>
                <a:lnTo>
                  <a:pt x="118" y="629"/>
                </a:lnTo>
                <a:lnTo>
                  <a:pt x="117" y="629"/>
                </a:lnTo>
                <a:lnTo>
                  <a:pt x="117" y="628"/>
                </a:lnTo>
                <a:lnTo>
                  <a:pt x="117" y="627"/>
                </a:lnTo>
                <a:lnTo>
                  <a:pt x="117" y="627"/>
                </a:lnTo>
                <a:lnTo>
                  <a:pt x="118" y="626"/>
                </a:lnTo>
                <a:lnTo>
                  <a:pt x="117" y="625"/>
                </a:lnTo>
                <a:lnTo>
                  <a:pt x="117" y="624"/>
                </a:lnTo>
                <a:lnTo>
                  <a:pt x="117" y="623"/>
                </a:lnTo>
                <a:lnTo>
                  <a:pt x="117" y="622"/>
                </a:lnTo>
                <a:lnTo>
                  <a:pt x="117" y="621"/>
                </a:lnTo>
                <a:lnTo>
                  <a:pt x="118" y="621"/>
                </a:lnTo>
                <a:lnTo>
                  <a:pt x="119" y="620"/>
                </a:lnTo>
                <a:lnTo>
                  <a:pt x="119" y="619"/>
                </a:lnTo>
                <a:lnTo>
                  <a:pt x="118" y="617"/>
                </a:lnTo>
                <a:lnTo>
                  <a:pt x="118" y="615"/>
                </a:lnTo>
                <a:lnTo>
                  <a:pt x="118" y="614"/>
                </a:lnTo>
                <a:lnTo>
                  <a:pt x="119" y="613"/>
                </a:lnTo>
                <a:lnTo>
                  <a:pt x="119" y="613"/>
                </a:lnTo>
                <a:lnTo>
                  <a:pt x="118" y="612"/>
                </a:lnTo>
                <a:lnTo>
                  <a:pt x="117" y="611"/>
                </a:lnTo>
                <a:lnTo>
                  <a:pt x="117" y="610"/>
                </a:lnTo>
                <a:lnTo>
                  <a:pt x="117" y="609"/>
                </a:lnTo>
                <a:lnTo>
                  <a:pt x="117" y="608"/>
                </a:lnTo>
                <a:lnTo>
                  <a:pt x="118" y="606"/>
                </a:lnTo>
                <a:lnTo>
                  <a:pt x="118" y="605"/>
                </a:lnTo>
                <a:lnTo>
                  <a:pt x="117" y="605"/>
                </a:lnTo>
                <a:lnTo>
                  <a:pt x="117" y="604"/>
                </a:lnTo>
                <a:lnTo>
                  <a:pt x="117" y="603"/>
                </a:lnTo>
                <a:lnTo>
                  <a:pt x="118" y="602"/>
                </a:lnTo>
                <a:lnTo>
                  <a:pt x="117" y="602"/>
                </a:lnTo>
                <a:lnTo>
                  <a:pt x="117" y="601"/>
                </a:lnTo>
                <a:lnTo>
                  <a:pt x="117" y="600"/>
                </a:lnTo>
                <a:lnTo>
                  <a:pt x="117" y="600"/>
                </a:lnTo>
                <a:lnTo>
                  <a:pt x="117" y="599"/>
                </a:lnTo>
                <a:lnTo>
                  <a:pt x="117" y="598"/>
                </a:lnTo>
                <a:lnTo>
                  <a:pt x="117" y="597"/>
                </a:lnTo>
                <a:lnTo>
                  <a:pt x="117" y="596"/>
                </a:lnTo>
                <a:lnTo>
                  <a:pt x="116" y="595"/>
                </a:lnTo>
                <a:lnTo>
                  <a:pt x="116" y="592"/>
                </a:lnTo>
                <a:lnTo>
                  <a:pt x="116" y="592"/>
                </a:lnTo>
                <a:lnTo>
                  <a:pt x="116" y="592"/>
                </a:lnTo>
                <a:lnTo>
                  <a:pt x="116" y="591"/>
                </a:lnTo>
                <a:lnTo>
                  <a:pt x="116" y="591"/>
                </a:lnTo>
                <a:lnTo>
                  <a:pt x="116" y="591"/>
                </a:lnTo>
                <a:lnTo>
                  <a:pt x="116" y="590"/>
                </a:lnTo>
                <a:lnTo>
                  <a:pt x="116" y="589"/>
                </a:lnTo>
                <a:lnTo>
                  <a:pt x="116" y="589"/>
                </a:lnTo>
                <a:lnTo>
                  <a:pt x="116" y="588"/>
                </a:lnTo>
                <a:lnTo>
                  <a:pt x="116" y="588"/>
                </a:lnTo>
                <a:lnTo>
                  <a:pt x="116" y="587"/>
                </a:lnTo>
                <a:lnTo>
                  <a:pt x="115" y="586"/>
                </a:lnTo>
                <a:lnTo>
                  <a:pt x="115" y="586"/>
                </a:lnTo>
                <a:lnTo>
                  <a:pt x="115" y="585"/>
                </a:lnTo>
                <a:lnTo>
                  <a:pt x="115" y="584"/>
                </a:lnTo>
                <a:lnTo>
                  <a:pt x="115" y="584"/>
                </a:lnTo>
                <a:lnTo>
                  <a:pt x="116" y="583"/>
                </a:lnTo>
                <a:lnTo>
                  <a:pt x="116" y="583"/>
                </a:lnTo>
                <a:lnTo>
                  <a:pt x="116" y="582"/>
                </a:lnTo>
                <a:lnTo>
                  <a:pt x="115" y="581"/>
                </a:lnTo>
                <a:lnTo>
                  <a:pt x="115" y="580"/>
                </a:lnTo>
                <a:lnTo>
                  <a:pt x="115" y="580"/>
                </a:lnTo>
                <a:lnTo>
                  <a:pt x="115" y="580"/>
                </a:lnTo>
                <a:lnTo>
                  <a:pt x="115" y="580"/>
                </a:lnTo>
                <a:lnTo>
                  <a:pt x="115" y="580"/>
                </a:lnTo>
                <a:lnTo>
                  <a:pt x="115" y="579"/>
                </a:lnTo>
                <a:lnTo>
                  <a:pt x="115" y="579"/>
                </a:lnTo>
                <a:lnTo>
                  <a:pt x="115" y="578"/>
                </a:lnTo>
                <a:lnTo>
                  <a:pt x="115" y="578"/>
                </a:lnTo>
                <a:lnTo>
                  <a:pt x="115" y="578"/>
                </a:lnTo>
                <a:lnTo>
                  <a:pt x="115" y="577"/>
                </a:lnTo>
                <a:lnTo>
                  <a:pt x="114" y="577"/>
                </a:lnTo>
                <a:lnTo>
                  <a:pt x="114" y="577"/>
                </a:lnTo>
                <a:lnTo>
                  <a:pt x="113" y="577"/>
                </a:lnTo>
                <a:lnTo>
                  <a:pt x="113" y="577"/>
                </a:lnTo>
                <a:lnTo>
                  <a:pt x="113" y="577"/>
                </a:lnTo>
                <a:lnTo>
                  <a:pt x="112" y="576"/>
                </a:lnTo>
                <a:lnTo>
                  <a:pt x="112" y="576"/>
                </a:lnTo>
                <a:lnTo>
                  <a:pt x="112" y="575"/>
                </a:lnTo>
                <a:lnTo>
                  <a:pt x="112" y="575"/>
                </a:lnTo>
                <a:lnTo>
                  <a:pt x="112" y="574"/>
                </a:lnTo>
                <a:lnTo>
                  <a:pt x="111" y="572"/>
                </a:lnTo>
                <a:lnTo>
                  <a:pt x="112" y="572"/>
                </a:lnTo>
                <a:lnTo>
                  <a:pt x="112" y="571"/>
                </a:lnTo>
                <a:lnTo>
                  <a:pt x="112" y="571"/>
                </a:lnTo>
                <a:lnTo>
                  <a:pt x="113" y="571"/>
                </a:lnTo>
                <a:lnTo>
                  <a:pt x="113" y="570"/>
                </a:lnTo>
                <a:lnTo>
                  <a:pt x="113" y="570"/>
                </a:lnTo>
                <a:lnTo>
                  <a:pt x="113" y="570"/>
                </a:lnTo>
                <a:lnTo>
                  <a:pt x="113" y="570"/>
                </a:lnTo>
                <a:lnTo>
                  <a:pt x="114" y="570"/>
                </a:lnTo>
                <a:lnTo>
                  <a:pt x="114" y="569"/>
                </a:lnTo>
                <a:lnTo>
                  <a:pt x="114" y="569"/>
                </a:lnTo>
                <a:lnTo>
                  <a:pt x="114" y="568"/>
                </a:lnTo>
                <a:lnTo>
                  <a:pt x="114" y="568"/>
                </a:lnTo>
                <a:lnTo>
                  <a:pt x="114" y="568"/>
                </a:lnTo>
                <a:lnTo>
                  <a:pt x="115" y="568"/>
                </a:lnTo>
                <a:lnTo>
                  <a:pt x="115" y="567"/>
                </a:lnTo>
                <a:lnTo>
                  <a:pt x="115" y="567"/>
                </a:lnTo>
                <a:lnTo>
                  <a:pt x="116" y="567"/>
                </a:lnTo>
                <a:lnTo>
                  <a:pt x="115" y="567"/>
                </a:lnTo>
                <a:lnTo>
                  <a:pt x="115" y="567"/>
                </a:lnTo>
                <a:lnTo>
                  <a:pt x="115" y="566"/>
                </a:lnTo>
                <a:lnTo>
                  <a:pt x="115" y="565"/>
                </a:lnTo>
                <a:lnTo>
                  <a:pt x="115" y="565"/>
                </a:lnTo>
                <a:lnTo>
                  <a:pt x="115" y="565"/>
                </a:lnTo>
                <a:lnTo>
                  <a:pt x="115" y="564"/>
                </a:lnTo>
                <a:lnTo>
                  <a:pt x="116" y="565"/>
                </a:lnTo>
                <a:lnTo>
                  <a:pt x="116" y="564"/>
                </a:lnTo>
                <a:lnTo>
                  <a:pt x="116" y="560"/>
                </a:lnTo>
                <a:lnTo>
                  <a:pt x="112" y="556"/>
                </a:lnTo>
                <a:lnTo>
                  <a:pt x="110" y="553"/>
                </a:lnTo>
                <a:lnTo>
                  <a:pt x="109" y="549"/>
                </a:lnTo>
                <a:lnTo>
                  <a:pt x="109" y="548"/>
                </a:lnTo>
                <a:lnTo>
                  <a:pt x="110" y="548"/>
                </a:lnTo>
                <a:lnTo>
                  <a:pt x="110" y="547"/>
                </a:lnTo>
                <a:lnTo>
                  <a:pt x="110" y="547"/>
                </a:lnTo>
                <a:lnTo>
                  <a:pt x="110" y="546"/>
                </a:lnTo>
                <a:lnTo>
                  <a:pt x="110" y="546"/>
                </a:lnTo>
                <a:lnTo>
                  <a:pt x="110" y="546"/>
                </a:lnTo>
                <a:lnTo>
                  <a:pt x="110" y="545"/>
                </a:lnTo>
                <a:lnTo>
                  <a:pt x="110" y="545"/>
                </a:lnTo>
                <a:lnTo>
                  <a:pt x="110" y="544"/>
                </a:lnTo>
                <a:lnTo>
                  <a:pt x="111" y="544"/>
                </a:lnTo>
                <a:lnTo>
                  <a:pt x="111" y="543"/>
                </a:lnTo>
                <a:lnTo>
                  <a:pt x="111" y="543"/>
                </a:lnTo>
                <a:lnTo>
                  <a:pt x="112" y="542"/>
                </a:lnTo>
                <a:lnTo>
                  <a:pt x="112" y="541"/>
                </a:lnTo>
                <a:lnTo>
                  <a:pt x="112" y="541"/>
                </a:lnTo>
                <a:lnTo>
                  <a:pt x="113" y="540"/>
                </a:lnTo>
                <a:lnTo>
                  <a:pt x="113" y="540"/>
                </a:lnTo>
                <a:lnTo>
                  <a:pt x="113" y="539"/>
                </a:lnTo>
                <a:lnTo>
                  <a:pt x="114" y="539"/>
                </a:lnTo>
                <a:lnTo>
                  <a:pt x="115" y="538"/>
                </a:lnTo>
                <a:lnTo>
                  <a:pt x="115" y="538"/>
                </a:lnTo>
                <a:lnTo>
                  <a:pt x="116" y="538"/>
                </a:lnTo>
                <a:lnTo>
                  <a:pt x="116" y="538"/>
                </a:lnTo>
                <a:lnTo>
                  <a:pt x="117" y="537"/>
                </a:lnTo>
                <a:lnTo>
                  <a:pt x="117" y="537"/>
                </a:lnTo>
                <a:lnTo>
                  <a:pt x="117" y="536"/>
                </a:lnTo>
                <a:lnTo>
                  <a:pt x="117" y="536"/>
                </a:lnTo>
                <a:lnTo>
                  <a:pt x="118" y="535"/>
                </a:lnTo>
                <a:lnTo>
                  <a:pt x="118" y="535"/>
                </a:lnTo>
                <a:lnTo>
                  <a:pt x="118" y="534"/>
                </a:lnTo>
                <a:lnTo>
                  <a:pt x="118" y="534"/>
                </a:lnTo>
                <a:lnTo>
                  <a:pt x="118" y="534"/>
                </a:lnTo>
                <a:lnTo>
                  <a:pt x="118" y="533"/>
                </a:lnTo>
                <a:lnTo>
                  <a:pt x="119" y="532"/>
                </a:lnTo>
                <a:lnTo>
                  <a:pt x="119" y="532"/>
                </a:lnTo>
                <a:lnTo>
                  <a:pt x="119" y="531"/>
                </a:lnTo>
                <a:lnTo>
                  <a:pt x="119" y="530"/>
                </a:lnTo>
                <a:lnTo>
                  <a:pt x="119" y="530"/>
                </a:lnTo>
                <a:lnTo>
                  <a:pt x="119" y="530"/>
                </a:lnTo>
                <a:lnTo>
                  <a:pt x="119" y="529"/>
                </a:lnTo>
                <a:lnTo>
                  <a:pt x="120" y="529"/>
                </a:lnTo>
                <a:lnTo>
                  <a:pt x="120" y="528"/>
                </a:lnTo>
                <a:lnTo>
                  <a:pt x="120" y="528"/>
                </a:lnTo>
                <a:lnTo>
                  <a:pt x="120" y="527"/>
                </a:lnTo>
                <a:lnTo>
                  <a:pt x="121" y="527"/>
                </a:lnTo>
                <a:lnTo>
                  <a:pt x="121" y="527"/>
                </a:lnTo>
                <a:lnTo>
                  <a:pt x="121" y="526"/>
                </a:lnTo>
                <a:lnTo>
                  <a:pt x="122" y="526"/>
                </a:lnTo>
                <a:lnTo>
                  <a:pt x="122" y="526"/>
                </a:lnTo>
                <a:lnTo>
                  <a:pt x="122" y="525"/>
                </a:lnTo>
                <a:lnTo>
                  <a:pt x="122" y="525"/>
                </a:lnTo>
                <a:lnTo>
                  <a:pt x="122" y="524"/>
                </a:lnTo>
                <a:lnTo>
                  <a:pt x="122" y="524"/>
                </a:lnTo>
                <a:lnTo>
                  <a:pt x="122" y="523"/>
                </a:lnTo>
                <a:lnTo>
                  <a:pt x="122" y="523"/>
                </a:lnTo>
                <a:lnTo>
                  <a:pt x="121" y="523"/>
                </a:lnTo>
                <a:lnTo>
                  <a:pt x="120" y="522"/>
                </a:lnTo>
                <a:lnTo>
                  <a:pt x="119" y="521"/>
                </a:lnTo>
                <a:lnTo>
                  <a:pt x="119" y="521"/>
                </a:lnTo>
                <a:lnTo>
                  <a:pt x="119" y="520"/>
                </a:lnTo>
                <a:lnTo>
                  <a:pt x="119" y="520"/>
                </a:lnTo>
                <a:lnTo>
                  <a:pt x="120" y="519"/>
                </a:lnTo>
                <a:lnTo>
                  <a:pt x="120" y="519"/>
                </a:lnTo>
                <a:lnTo>
                  <a:pt x="120" y="518"/>
                </a:lnTo>
                <a:lnTo>
                  <a:pt x="120" y="518"/>
                </a:lnTo>
                <a:lnTo>
                  <a:pt x="120" y="517"/>
                </a:lnTo>
                <a:lnTo>
                  <a:pt x="120" y="517"/>
                </a:lnTo>
                <a:lnTo>
                  <a:pt x="119" y="517"/>
                </a:lnTo>
                <a:lnTo>
                  <a:pt x="119" y="516"/>
                </a:lnTo>
                <a:lnTo>
                  <a:pt x="119" y="516"/>
                </a:lnTo>
                <a:lnTo>
                  <a:pt x="119" y="515"/>
                </a:lnTo>
                <a:lnTo>
                  <a:pt x="118" y="515"/>
                </a:lnTo>
                <a:lnTo>
                  <a:pt x="118" y="515"/>
                </a:lnTo>
                <a:lnTo>
                  <a:pt x="117" y="513"/>
                </a:lnTo>
                <a:lnTo>
                  <a:pt x="116" y="513"/>
                </a:lnTo>
                <a:lnTo>
                  <a:pt x="115" y="513"/>
                </a:lnTo>
                <a:lnTo>
                  <a:pt x="114" y="513"/>
                </a:lnTo>
                <a:lnTo>
                  <a:pt x="113" y="513"/>
                </a:lnTo>
                <a:lnTo>
                  <a:pt x="112" y="513"/>
                </a:lnTo>
                <a:lnTo>
                  <a:pt x="111" y="514"/>
                </a:lnTo>
                <a:lnTo>
                  <a:pt x="110" y="515"/>
                </a:lnTo>
                <a:lnTo>
                  <a:pt x="110" y="516"/>
                </a:lnTo>
                <a:lnTo>
                  <a:pt x="109" y="516"/>
                </a:lnTo>
                <a:lnTo>
                  <a:pt x="107" y="516"/>
                </a:lnTo>
                <a:lnTo>
                  <a:pt x="105" y="516"/>
                </a:lnTo>
                <a:lnTo>
                  <a:pt x="104" y="516"/>
                </a:lnTo>
                <a:lnTo>
                  <a:pt x="101" y="517"/>
                </a:lnTo>
                <a:lnTo>
                  <a:pt x="95" y="517"/>
                </a:lnTo>
                <a:lnTo>
                  <a:pt x="93" y="517"/>
                </a:lnTo>
                <a:lnTo>
                  <a:pt x="92" y="516"/>
                </a:lnTo>
                <a:lnTo>
                  <a:pt x="92" y="516"/>
                </a:lnTo>
                <a:lnTo>
                  <a:pt x="92" y="515"/>
                </a:lnTo>
                <a:lnTo>
                  <a:pt x="91" y="514"/>
                </a:lnTo>
                <a:lnTo>
                  <a:pt x="91" y="514"/>
                </a:lnTo>
                <a:lnTo>
                  <a:pt x="91" y="513"/>
                </a:lnTo>
                <a:lnTo>
                  <a:pt x="91" y="513"/>
                </a:lnTo>
                <a:lnTo>
                  <a:pt x="91" y="513"/>
                </a:lnTo>
                <a:lnTo>
                  <a:pt x="90" y="513"/>
                </a:lnTo>
                <a:lnTo>
                  <a:pt x="90" y="512"/>
                </a:lnTo>
                <a:lnTo>
                  <a:pt x="90" y="512"/>
                </a:lnTo>
                <a:lnTo>
                  <a:pt x="90" y="511"/>
                </a:lnTo>
                <a:lnTo>
                  <a:pt x="89" y="511"/>
                </a:lnTo>
                <a:lnTo>
                  <a:pt x="89" y="510"/>
                </a:lnTo>
                <a:lnTo>
                  <a:pt x="89" y="510"/>
                </a:lnTo>
                <a:lnTo>
                  <a:pt x="89" y="509"/>
                </a:lnTo>
                <a:lnTo>
                  <a:pt x="88" y="508"/>
                </a:lnTo>
                <a:lnTo>
                  <a:pt x="88" y="508"/>
                </a:lnTo>
                <a:lnTo>
                  <a:pt x="88" y="507"/>
                </a:lnTo>
                <a:lnTo>
                  <a:pt x="87" y="507"/>
                </a:lnTo>
                <a:lnTo>
                  <a:pt x="87" y="507"/>
                </a:lnTo>
                <a:lnTo>
                  <a:pt x="86" y="507"/>
                </a:lnTo>
                <a:lnTo>
                  <a:pt x="86" y="506"/>
                </a:lnTo>
                <a:lnTo>
                  <a:pt x="85" y="506"/>
                </a:lnTo>
                <a:lnTo>
                  <a:pt x="85" y="506"/>
                </a:lnTo>
                <a:lnTo>
                  <a:pt x="85" y="506"/>
                </a:lnTo>
                <a:lnTo>
                  <a:pt x="84" y="505"/>
                </a:lnTo>
                <a:lnTo>
                  <a:pt x="84" y="505"/>
                </a:lnTo>
                <a:lnTo>
                  <a:pt x="84" y="505"/>
                </a:lnTo>
                <a:lnTo>
                  <a:pt x="84" y="505"/>
                </a:lnTo>
                <a:lnTo>
                  <a:pt x="84" y="505"/>
                </a:lnTo>
                <a:lnTo>
                  <a:pt x="84" y="504"/>
                </a:lnTo>
                <a:lnTo>
                  <a:pt x="83" y="504"/>
                </a:lnTo>
                <a:lnTo>
                  <a:pt x="83" y="503"/>
                </a:lnTo>
                <a:lnTo>
                  <a:pt x="83" y="503"/>
                </a:lnTo>
                <a:lnTo>
                  <a:pt x="82" y="502"/>
                </a:lnTo>
                <a:lnTo>
                  <a:pt x="83" y="502"/>
                </a:lnTo>
                <a:lnTo>
                  <a:pt x="82" y="502"/>
                </a:lnTo>
                <a:lnTo>
                  <a:pt x="82" y="502"/>
                </a:lnTo>
                <a:lnTo>
                  <a:pt x="81" y="502"/>
                </a:lnTo>
                <a:lnTo>
                  <a:pt x="81" y="502"/>
                </a:lnTo>
                <a:lnTo>
                  <a:pt x="80" y="502"/>
                </a:lnTo>
                <a:lnTo>
                  <a:pt x="80" y="502"/>
                </a:lnTo>
                <a:lnTo>
                  <a:pt x="80" y="502"/>
                </a:lnTo>
                <a:lnTo>
                  <a:pt x="79" y="502"/>
                </a:lnTo>
                <a:lnTo>
                  <a:pt x="79" y="501"/>
                </a:lnTo>
                <a:lnTo>
                  <a:pt x="79" y="501"/>
                </a:lnTo>
                <a:lnTo>
                  <a:pt x="79" y="501"/>
                </a:lnTo>
                <a:lnTo>
                  <a:pt x="80" y="500"/>
                </a:lnTo>
                <a:lnTo>
                  <a:pt x="80" y="499"/>
                </a:lnTo>
                <a:lnTo>
                  <a:pt x="80" y="499"/>
                </a:lnTo>
                <a:lnTo>
                  <a:pt x="80" y="498"/>
                </a:lnTo>
                <a:lnTo>
                  <a:pt x="80" y="498"/>
                </a:lnTo>
                <a:lnTo>
                  <a:pt x="79" y="497"/>
                </a:lnTo>
                <a:lnTo>
                  <a:pt x="79" y="497"/>
                </a:lnTo>
                <a:lnTo>
                  <a:pt x="79" y="496"/>
                </a:lnTo>
                <a:lnTo>
                  <a:pt x="79" y="496"/>
                </a:lnTo>
                <a:lnTo>
                  <a:pt x="79" y="496"/>
                </a:lnTo>
                <a:lnTo>
                  <a:pt x="78" y="495"/>
                </a:lnTo>
                <a:lnTo>
                  <a:pt x="78" y="495"/>
                </a:lnTo>
                <a:lnTo>
                  <a:pt x="78" y="494"/>
                </a:lnTo>
                <a:lnTo>
                  <a:pt x="78" y="494"/>
                </a:lnTo>
                <a:lnTo>
                  <a:pt x="78" y="493"/>
                </a:lnTo>
                <a:lnTo>
                  <a:pt x="79" y="493"/>
                </a:lnTo>
                <a:lnTo>
                  <a:pt x="79" y="492"/>
                </a:lnTo>
                <a:lnTo>
                  <a:pt x="79" y="492"/>
                </a:lnTo>
                <a:lnTo>
                  <a:pt x="79" y="492"/>
                </a:lnTo>
                <a:lnTo>
                  <a:pt x="79" y="491"/>
                </a:lnTo>
                <a:lnTo>
                  <a:pt x="78" y="491"/>
                </a:lnTo>
                <a:lnTo>
                  <a:pt x="78" y="490"/>
                </a:lnTo>
                <a:lnTo>
                  <a:pt x="78" y="489"/>
                </a:lnTo>
                <a:lnTo>
                  <a:pt x="78" y="489"/>
                </a:lnTo>
                <a:lnTo>
                  <a:pt x="78" y="488"/>
                </a:lnTo>
                <a:lnTo>
                  <a:pt x="78" y="488"/>
                </a:lnTo>
                <a:lnTo>
                  <a:pt x="77" y="488"/>
                </a:lnTo>
                <a:lnTo>
                  <a:pt x="77" y="487"/>
                </a:lnTo>
                <a:lnTo>
                  <a:pt x="77" y="486"/>
                </a:lnTo>
                <a:lnTo>
                  <a:pt x="77" y="486"/>
                </a:lnTo>
                <a:lnTo>
                  <a:pt x="77" y="485"/>
                </a:lnTo>
                <a:lnTo>
                  <a:pt x="77" y="484"/>
                </a:lnTo>
                <a:lnTo>
                  <a:pt x="77" y="484"/>
                </a:lnTo>
                <a:lnTo>
                  <a:pt x="77" y="484"/>
                </a:lnTo>
                <a:lnTo>
                  <a:pt x="77" y="483"/>
                </a:lnTo>
                <a:lnTo>
                  <a:pt x="77" y="482"/>
                </a:lnTo>
                <a:lnTo>
                  <a:pt x="77" y="482"/>
                </a:lnTo>
                <a:lnTo>
                  <a:pt x="77" y="481"/>
                </a:lnTo>
                <a:lnTo>
                  <a:pt x="77" y="481"/>
                </a:lnTo>
                <a:lnTo>
                  <a:pt x="77" y="480"/>
                </a:lnTo>
                <a:lnTo>
                  <a:pt x="76" y="480"/>
                </a:lnTo>
                <a:lnTo>
                  <a:pt x="76" y="479"/>
                </a:lnTo>
                <a:lnTo>
                  <a:pt x="76" y="479"/>
                </a:lnTo>
                <a:lnTo>
                  <a:pt x="76" y="478"/>
                </a:lnTo>
                <a:lnTo>
                  <a:pt x="76" y="478"/>
                </a:lnTo>
                <a:lnTo>
                  <a:pt x="76" y="477"/>
                </a:lnTo>
                <a:lnTo>
                  <a:pt x="76" y="477"/>
                </a:lnTo>
                <a:lnTo>
                  <a:pt x="76" y="476"/>
                </a:lnTo>
                <a:lnTo>
                  <a:pt x="75" y="476"/>
                </a:lnTo>
                <a:lnTo>
                  <a:pt x="75" y="476"/>
                </a:lnTo>
                <a:lnTo>
                  <a:pt x="75" y="475"/>
                </a:lnTo>
                <a:lnTo>
                  <a:pt x="75" y="475"/>
                </a:lnTo>
                <a:lnTo>
                  <a:pt x="74" y="474"/>
                </a:lnTo>
                <a:lnTo>
                  <a:pt x="74" y="474"/>
                </a:lnTo>
                <a:lnTo>
                  <a:pt x="74" y="473"/>
                </a:lnTo>
                <a:lnTo>
                  <a:pt x="74" y="473"/>
                </a:lnTo>
                <a:lnTo>
                  <a:pt x="74" y="472"/>
                </a:lnTo>
                <a:lnTo>
                  <a:pt x="74" y="472"/>
                </a:lnTo>
                <a:lnTo>
                  <a:pt x="75" y="471"/>
                </a:lnTo>
                <a:lnTo>
                  <a:pt x="75" y="471"/>
                </a:lnTo>
                <a:lnTo>
                  <a:pt x="75" y="471"/>
                </a:lnTo>
                <a:lnTo>
                  <a:pt x="75" y="470"/>
                </a:lnTo>
                <a:lnTo>
                  <a:pt x="75" y="469"/>
                </a:lnTo>
                <a:lnTo>
                  <a:pt x="75" y="469"/>
                </a:lnTo>
                <a:lnTo>
                  <a:pt x="75" y="468"/>
                </a:lnTo>
                <a:lnTo>
                  <a:pt x="75" y="467"/>
                </a:lnTo>
                <a:lnTo>
                  <a:pt x="75" y="467"/>
                </a:lnTo>
                <a:lnTo>
                  <a:pt x="75" y="467"/>
                </a:lnTo>
                <a:lnTo>
                  <a:pt x="76" y="466"/>
                </a:lnTo>
                <a:lnTo>
                  <a:pt x="76" y="466"/>
                </a:lnTo>
                <a:lnTo>
                  <a:pt x="76" y="465"/>
                </a:lnTo>
                <a:lnTo>
                  <a:pt x="76" y="465"/>
                </a:lnTo>
                <a:lnTo>
                  <a:pt x="76" y="465"/>
                </a:lnTo>
                <a:lnTo>
                  <a:pt x="76" y="464"/>
                </a:lnTo>
                <a:lnTo>
                  <a:pt x="76" y="464"/>
                </a:lnTo>
                <a:lnTo>
                  <a:pt x="76" y="463"/>
                </a:lnTo>
                <a:lnTo>
                  <a:pt x="76" y="463"/>
                </a:lnTo>
                <a:lnTo>
                  <a:pt x="77" y="463"/>
                </a:lnTo>
                <a:lnTo>
                  <a:pt x="77" y="463"/>
                </a:lnTo>
                <a:lnTo>
                  <a:pt x="77" y="462"/>
                </a:lnTo>
                <a:lnTo>
                  <a:pt x="77" y="462"/>
                </a:lnTo>
                <a:lnTo>
                  <a:pt x="78" y="461"/>
                </a:lnTo>
                <a:lnTo>
                  <a:pt x="78" y="461"/>
                </a:lnTo>
                <a:lnTo>
                  <a:pt x="79" y="460"/>
                </a:lnTo>
                <a:lnTo>
                  <a:pt x="79" y="460"/>
                </a:lnTo>
                <a:lnTo>
                  <a:pt x="79" y="460"/>
                </a:lnTo>
                <a:lnTo>
                  <a:pt x="79" y="459"/>
                </a:lnTo>
                <a:lnTo>
                  <a:pt x="80" y="459"/>
                </a:lnTo>
                <a:lnTo>
                  <a:pt x="80" y="459"/>
                </a:lnTo>
                <a:lnTo>
                  <a:pt x="80" y="458"/>
                </a:lnTo>
                <a:lnTo>
                  <a:pt x="79" y="458"/>
                </a:lnTo>
                <a:lnTo>
                  <a:pt x="79" y="457"/>
                </a:lnTo>
                <a:lnTo>
                  <a:pt x="79" y="457"/>
                </a:lnTo>
                <a:lnTo>
                  <a:pt x="79" y="457"/>
                </a:lnTo>
                <a:lnTo>
                  <a:pt x="78" y="456"/>
                </a:lnTo>
                <a:lnTo>
                  <a:pt x="78" y="456"/>
                </a:lnTo>
                <a:lnTo>
                  <a:pt x="78" y="455"/>
                </a:lnTo>
                <a:lnTo>
                  <a:pt x="78" y="455"/>
                </a:lnTo>
                <a:lnTo>
                  <a:pt x="78" y="455"/>
                </a:lnTo>
                <a:lnTo>
                  <a:pt x="78" y="454"/>
                </a:lnTo>
                <a:lnTo>
                  <a:pt x="78" y="454"/>
                </a:lnTo>
                <a:lnTo>
                  <a:pt x="78" y="453"/>
                </a:lnTo>
                <a:lnTo>
                  <a:pt x="79" y="453"/>
                </a:lnTo>
                <a:lnTo>
                  <a:pt x="79" y="453"/>
                </a:lnTo>
                <a:lnTo>
                  <a:pt x="79" y="452"/>
                </a:lnTo>
                <a:lnTo>
                  <a:pt x="80" y="452"/>
                </a:lnTo>
                <a:lnTo>
                  <a:pt x="80" y="451"/>
                </a:lnTo>
                <a:lnTo>
                  <a:pt x="80" y="451"/>
                </a:lnTo>
                <a:lnTo>
                  <a:pt x="80" y="451"/>
                </a:lnTo>
                <a:lnTo>
                  <a:pt x="80" y="450"/>
                </a:lnTo>
                <a:lnTo>
                  <a:pt x="80" y="449"/>
                </a:lnTo>
                <a:lnTo>
                  <a:pt x="80" y="449"/>
                </a:lnTo>
                <a:lnTo>
                  <a:pt x="80" y="448"/>
                </a:lnTo>
                <a:lnTo>
                  <a:pt x="80" y="448"/>
                </a:lnTo>
                <a:lnTo>
                  <a:pt x="80" y="447"/>
                </a:lnTo>
                <a:lnTo>
                  <a:pt x="80" y="446"/>
                </a:lnTo>
                <a:lnTo>
                  <a:pt x="80" y="446"/>
                </a:lnTo>
                <a:lnTo>
                  <a:pt x="80" y="446"/>
                </a:lnTo>
                <a:lnTo>
                  <a:pt x="80" y="445"/>
                </a:lnTo>
                <a:lnTo>
                  <a:pt x="79" y="445"/>
                </a:lnTo>
                <a:lnTo>
                  <a:pt x="79" y="445"/>
                </a:lnTo>
                <a:lnTo>
                  <a:pt x="79" y="445"/>
                </a:lnTo>
                <a:lnTo>
                  <a:pt x="79" y="444"/>
                </a:lnTo>
                <a:lnTo>
                  <a:pt x="79" y="444"/>
                </a:lnTo>
                <a:lnTo>
                  <a:pt x="80" y="444"/>
                </a:lnTo>
                <a:lnTo>
                  <a:pt x="80" y="444"/>
                </a:lnTo>
                <a:lnTo>
                  <a:pt x="80" y="443"/>
                </a:lnTo>
                <a:lnTo>
                  <a:pt x="80" y="443"/>
                </a:lnTo>
                <a:lnTo>
                  <a:pt x="80" y="443"/>
                </a:lnTo>
                <a:lnTo>
                  <a:pt x="80" y="442"/>
                </a:lnTo>
                <a:lnTo>
                  <a:pt x="81" y="442"/>
                </a:lnTo>
                <a:lnTo>
                  <a:pt x="81" y="442"/>
                </a:lnTo>
                <a:lnTo>
                  <a:pt x="81" y="441"/>
                </a:lnTo>
                <a:lnTo>
                  <a:pt x="81" y="441"/>
                </a:lnTo>
                <a:lnTo>
                  <a:pt x="81" y="441"/>
                </a:lnTo>
                <a:lnTo>
                  <a:pt x="81" y="440"/>
                </a:lnTo>
                <a:lnTo>
                  <a:pt x="81" y="440"/>
                </a:lnTo>
                <a:lnTo>
                  <a:pt x="82" y="439"/>
                </a:lnTo>
                <a:lnTo>
                  <a:pt x="82" y="439"/>
                </a:lnTo>
                <a:lnTo>
                  <a:pt x="81" y="438"/>
                </a:lnTo>
                <a:lnTo>
                  <a:pt x="81" y="438"/>
                </a:lnTo>
                <a:lnTo>
                  <a:pt x="81" y="438"/>
                </a:lnTo>
                <a:lnTo>
                  <a:pt x="81" y="437"/>
                </a:lnTo>
                <a:lnTo>
                  <a:pt x="80" y="437"/>
                </a:lnTo>
                <a:lnTo>
                  <a:pt x="80" y="436"/>
                </a:lnTo>
                <a:lnTo>
                  <a:pt x="80" y="436"/>
                </a:lnTo>
                <a:lnTo>
                  <a:pt x="80" y="435"/>
                </a:lnTo>
                <a:lnTo>
                  <a:pt x="80" y="435"/>
                </a:lnTo>
                <a:lnTo>
                  <a:pt x="80" y="434"/>
                </a:lnTo>
                <a:lnTo>
                  <a:pt x="80" y="434"/>
                </a:lnTo>
                <a:lnTo>
                  <a:pt x="79" y="434"/>
                </a:lnTo>
                <a:lnTo>
                  <a:pt x="79" y="433"/>
                </a:lnTo>
                <a:lnTo>
                  <a:pt x="79" y="433"/>
                </a:lnTo>
                <a:lnTo>
                  <a:pt x="79" y="432"/>
                </a:lnTo>
                <a:lnTo>
                  <a:pt x="79" y="431"/>
                </a:lnTo>
                <a:lnTo>
                  <a:pt x="79" y="431"/>
                </a:lnTo>
                <a:lnTo>
                  <a:pt x="79" y="430"/>
                </a:lnTo>
                <a:lnTo>
                  <a:pt x="79" y="430"/>
                </a:lnTo>
                <a:lnTo>
                  <a:pt x="79" y="430"/>
                </a:lnTo>
                <a:lnTo>
                  <a:pt x="79" y="429"/>
                </a:lnTo>
                <a:lnTo>
                  <a:pt x="78" y="428"/>
                </a:lnTo>
                <a:lnTo>
                  <a:pt x="78" y="428"/>
                </a:lnTo>
                <a:lnTo>
                  <a:pt x="77" y="428"/>
                </a:lnTo>
                <a:lnTo>
                  <a:pt x="77" y="427"/>
                </a:lnTo>
                <a:lnTo>
                  <a:pt x="76" y="427"/>
                </a:lnTo>
                <a:lnTo>
                  <a:pt x="76" y="426"/>
                </a:lnTo>
                <a:lnTo>
                  <a:pt x="76" y="426"/>
                </a:lnTo>
                <a:lnTo>
                  <a:pt x="76" y="426"/>
                </a:lnTo>
                <a:lnTo>
                  <a:pt x="76" y="425"/>
                </a:lnTo>
                <a:lnTo>
                  <a:pt x="76" y="425"/>
                </a:lnTo>
                <a:lnTo>
                  <a:pt x="76" y="425"/>
                </a:lnTo>
                <a:lnTo>
                  <a:pt x="76" y="424"/>
                </a:lnTo>
                <a:lnTo>
                  <a:pt x="76" y="424"/>
                </a:lnTo>
                <a:lnTo>
                  <a:pt x="76" y="423"/>
                </a:lnTo>
                <a:lnTo>
                  <a:pt x="76" y="423"/>
                </a:lnTo>
                <a:lnTo>
                  <a:pt x="76" y="423"/>
                </a:lnTo>
                <a:lnTo>
                  <a:pt x="76" y="423"/>
                </a:lnTo>
                <a:lnTo>
                  <a:pt x="75" y="422"/>
                </a:lnTo>
                <a:lnTo>
                  <a:pt x="75" y="422"/>
                </a:lnTo>
                <a:lnTo>
                  <a:pt x="74" y="422"/>
                </a:lnTo>
                <a:lnTo>
                  <a:pt x="74" y="421"/>
                </a:lnTo>
                <a:lnTo>
                  <a:pt x="74" y="421"/>
                </a:lnTo>
                <a:lnTo>
                  <a:pt x="73" y="421"/>
                </a:lnTo>
                <a:lnTo>
                  <a:pt x="73" y="421"/>
                </a:lnTo>
                <a:lnTo>
                  <a:pt x="73" y="420"/>
                </a:lnTo>
                <a:lnTo>
                  <a:pt x="73" y="420"/>
                </a:lnTo>
                <a:lnTo>
                  <a:pt x="72" y="420"/>
                </a:lnTo>
                <a:lnTo>
                  <a:pt x="72" y="419"/>
                </a:lnTo>
                <a:lnTo>
                  <a:pt x="72" y="419"/>
                </a:lnTo>
                <a:lnTo>
                  <a:pt x="72" y="418"/>
                </a:lnTo>
                <a:lnTo>
                  <a:pt x="72" y="418"/>
                </a:lnTo>
                <a:lnTo>
                  <a:pt x="72" y="417"/>
                </a:lnTo>
                <a:lnTo>
                  <a:pt x="73" y="417"/>
                </a:lnTo>
                <a:lnTo>
                  <a:pt x="73" y="417"/>
                </a:lnTo>
                <a:lnTo>
                  <a:pt x="73" y="416"/>
                </a:lnTo>
                <a:lnTo>
                  <a:pt x="73" y="416"/>
                </a:lnTo>
                <a:lnTo>
                  <a:pt x="73" y="415"/>
                </a:lnTo>
                <a:lnTo>
                  <a:pt x="73" y="415"/>
                </a:lnTo>
                <a:lnTo>
                  <a:pt x="73" y="414"/>
                </a:lnTo>
                <a:lnTo>
                  <a:pt x="72" y="414"/>
                </a:lnTo>
                <a:lnTo>
                  <a:pt x="72" y="414"/>
                </a:lnTo>
                <a:lnTo>
                  <a:pt x="72" y="414"/>
                </a:lnTo>
                <a:lnTo>
                  <a:pt x="72" y="413"/>
                </a:lnTo>
                <a:lnTo>
                  <a:pt x="72" y="413"/>
                </a:lnTo>
                <a:lnTo>
                  <a:pt x="71" y="413"/>
                </a:lnTo>
                <a:lnTo>
                  <a:pt x="71" y="413"/>
                </a:lnTo>
                <a:lnTo>
                  <a:pt x="71" y="412"/>
                </a:lnTo>
                <a:lnTo>
                  <a:pt x="71" y="412"/>
                </a:lnTo>
                <a:lnTo>
                  <a:pt x="71" y="411"/>
                </a:lnTo>
                <a:lnTo>
                  <a:pt x="71" y="411"/>
                </a:lnTo>
                <a:lnTo>
                  <a:pt x="71" y="410"/>
                </a:lnTo>
                <a:lnTo>
                  <a:pt x="71" y="410"/>
                </a:lnTo>
                <a:lnTo>
                  <a:pt x="71" y="410"/>
                </a:lnTo>
                <a:lnTo>
                  <a:pt x="70" y="410"/>
                </a:lnTo>
                <a:lnTo>
                  <a:pt x="70" y="409"/>
                </a:lnTo>
                <a:lnTo>
                  <a:pt x="70" y="409"/>
                </a:lnTo>
                <a:lnTo>
                  <a:pt x="69" y="409"/>
                </a:lnTo>
                <a:lnTo>
                  <a:pt x="68" y="409"/>
                </a:lnTo>
                <a:lnTo>
                  <a:pt x="68" y="409"/>
                </a:lnTo>
                <a:lnTo>
                  <a:pt x="68" y="409"/>
                </a:lnTo>
                <a:lnTo>
                  <a:pt x="68" y="408"/>
                </a:lnTo>
                <a:lnTo>
                  <a:pt x="67" y="408"/>
                </a:lnTo>
                <a:lnTo>
                  <a:pt x="67" y="408"/>
                </a:lnTo>
                <a:lnTo>
                  <a:pt x="66" y="408"/>
                </a:lnTo>
                <a:lnTo>
                  <a:pt x="66" y="409"/>
                </a:lnTo>
                <a:lnTo>
                  <a:pt x="65" y="409"/>
                </a:lnTo>
                <a:lnTo>
                  <a:pt x="65" y="409"/>
                </a:lnTo>
                <a:lnTo>
                  <a:pt x="64" y="409"/>
                </a:lnTo>
                <a:lnTo>
                  <a:pt x="64" y="408"/>
                </a:lnTo>
                <a:lnTo>
                  <a:pt x="63" y="408"/>
                </a:lnTo>
                <a:lnTo>
                  <a:pt x="63" y="408"/>
                </a:lnTo>
                <a:lnTo>
                  <a:pt x="63" y="407"/>
                </a:lnTo>
                <a:lnTo>
                  <a:pt x="62" y="407"/>
                </a:lnTo>
                <a:lnTo>
                  <a:pt x="62" y="407"/>
                </a:lnTo>
                <a:lnTo>
                  <a:pt x="62" y="407"/>
                </a:lnTo>
                <a:lnTo>
                  <a:pt x="61" y="406"/>
                </a:lnTo>
                <a:lnTo>
                  <a:pt x="61" y="406"/>
                </a:lnTo>
                <a:lnTo>
                  <a:pt x="61" y="406"/>
                </a:lnTo>
                <a:lnTo>
                  <a:pt x="61" y="406"/>
                </a:lnTo>
                <a:lnTo>
                  <a:pt x="60" y="406"/>
                </a:lnTo>
                <a:lnTo>
                  <a:pt x="60" y="406"/>
                </a:lnTo>
                <a:lnTo>
                  <a:pt x="59" y="406"/>
                </a:lnTo>
                <a:lnTo>
                  <a:pt x="59" y="405"/>
                </a:lnTo>
                <a:lnTo>
                  <a:pt x="59" y="405"/>
                </a:lnTo>
                <a:lnTo>
                  <a:pt x="59" y="405"/>
                </a:lnTo>
                <a:lnTo>
                  <a:pt x="59" y="405"/>
                </a:lnTo>
                <a:lnTo>
                  <a:pt x="58" y="405"/>
                </a:lnTo>
                <a:lnTo>
                  <a:pt x="58" y="404"/>
                </a:lnTo>
                <a:lnTo>
                  <a:pt x="57" y="404"/>
                </a:lnTo>
                <a:lnTo>
                  <a:pt x="57" y="403"/>
                </a:lnTo>
                <a:lnTo>
                  <a:pt x="57" y="403"/>
                </a:lnTo>
                <a:lnTo>
                  <a:pt x="56" y="403"/>
                </a:lnTo>
                <a:lnTo>
                  <a:pt x="56" y="402"/>
                </a:lnTo>
                <a:lnTo>
                  <a:pt x="55" y="402"/>
                </a:lnTo>
                <a:lnTo>
                  <a:pt x="55" y="402"/>
                </a:lnTo>
                <a:lnTo>
                  <a:pt x="55" y="401"/>
                </a:lnTo>
                <a:lnTo>
                  <a:pt x="54" y="401"/>
                </a:lnTo>
                <a:lnTo>
                  <a:pt x="54" y="401"/>
                </a:lnTo>
                <a:lnTo>
                  <a:pt x="53" y="401"/>
                </a:lnTo>
                <a:lnTo>
                  <a:pt x="53" y="402"/>
                </a:lnTo>
                <a:lnTo>
                  <a:pt x="52" y="402"/>
                </a:lnTo>
                <a:lnTo>
                  <a:pt x="52" y="402"/>
                </a:lnTo>
                <a:lnTo>
                  <a:pt x="51" y="402"/>
                </a:lnTo>
                <a:lnTo>
                  <a:pt x="51" y="402"/>
                </a:lnTo>
                <a:lnTo>
                  <a:pt x="51" y="402"/>
                </a:lnTo>
                <a:lnTo>
                  <a:pt x="51" y="402"/>
                </a:lnTo>
                <a:lnTo>
                  <a:pt x="50" y="402"/>
                </a:lnTo>
                <a:lnTo>
                  <a:pt x="50" y="402"/>
                </a:lnTo>
                <a:lnTo>
                  <a:pt x="50" y="401"/>
                </a:lnTo>
                <a:lnTo>
                  <a:pt x="49" y="401"/>
                </a:lnTo>
                <a:lnTo>
                  <a:pt x="49" y="401"/>
                </a:lnTo>
                <a:lnTo>
                  <a:pt x="49" y="401"/>
                </a:lnTo>
                <a:lnTo>
                  <a:pt x="49" y="400"/>
                </a:lnTo>
                <a:lnTo>
                  <a:pt x="48" y="400"/>
                </a:lnTo>
                <a:lnTo>
                  <a:pt x="48" y="400"/>
                </a:lnTo>
                <a:lnTo>
                  <a:pt x="47" y="400"/>
                </a:lnTo>
                <a:lnTo>
                  <a:pt x="47" y="400"/>
                </a:lnTo>
                <a:lnTo>
                  <a:pt x="47" y="399"/>
                </a:lnTo>
                <a:lnTo>
                  <a:pt x="47" y="399"/>
                </a:lnTo>
                <a:lnTo>
                  <a:pt x="46" y="398"/>
                </a:lnTo>
                <a:lnTo>
                  <a:pt x="45" y="398"/>
                </a:lnTo>
                <a:lnTo>
                  <a:pt x="45" y="398"/>
                </a:lnTo>
                <a:lnTo>
                  <a:pt x="44" y="398"/>
                </a:lnTo>
                <a:lnTo>
                  <a:pt x="43" y="398"/>
                </a:lnTo>
                <a:lnTo>
                  <a:pt x="43" y="398"/>
                </a:lnTo>
                <a:lnTo>
                  <a:pt x="42" y="398"/>
                </a:lnTo>
                <a:lnTo>
                  <a:pt x="41" y="398"/>
                </a:lnTo>
                <a:lnTo>
                  <a:pt x="40" y="398"/>
                </a:lnTo>
                <a:lnTo>
                  <a:pt x="40" y="398"/>
                </a:lnTo>
                <a:lnTo>
                  <a:pt x="40" y="398"/>
                </a:lnTo>
                <a:lnTo>
                  <a:pt x="39" y="398"/>
                </a:lnTo>
                <a:lnTo>
                  <a:pt x="38" y="397"/>
                </a:lnTo>
                <a:lnTo>
                  <a:pt x="38" y="397"/>
                </a:lnTo>
                <a:lnTo>
                  <a:pt x="37" y="397"/>
                </a:lnTo>
                <a:lnTo>
                  <a:pt x="36" y="396"/>
                </a:lnTo>
                <a:lnTo>
                  <a:pt x="35" y="396"/>
                </a:lnTo>
                <a:lnTo>
                  <a:pt x="34" y="395"/>
                </a:lnTo>
                <a:lnTo>
                  <a:pt x="34" y="395"/>
                </a:lnTo>
                <a:lnTo>
                  <a:pt x="32" y="394"/>
                </a:lnTo>
                <a:lnTo>
                  <a:pt x="32" y="393"/>
                </a:lnTo>
                <a:lnTo>
                  <a:pt x="31" y="392"/>
                </a:lnTo>
                <a:lnTo>
                  <a:pt x="31" y="392"/>
                </a:lnTo>
                <a:lnTo>
                  <a:pt x="31" y="392"/>
                </a:lnTo>
                <a:lnTo>
                  <a:pt x="30" y="392"/>
                </a:lnTo>
                <a:lnTo>
                  <a:pt x="30" y="391"/>
                </a:lnTo>
                <a:lnTo>
                  <a:pt x="30" y="390"/>
                </a:lnTo>
                <a:lnTo>
                  <a:pt x="30" y="390"/>
                </a:lnTo>
                <a:lnTo>
                  <a:pt x="30" y="389"/>
                </a:lnTo>
                <a:lnTo>
                  <a:pt x="29" y="388"/>
                </a:lnTo>
                <a:lnTo>
                  <a:pt x="28" y="387"/>
                </a:lnTo>
                <a:lnTo>
                  <a:pt x="28" y="383"/>
                </a:lnTo>
                <a:lnTo>
                  <a:pt x="27" y="380"/>
                </a:lnTo>
                <a:lnTo>
                  <a:pt x="21" y="376"/>
                </a:lnTo>
                <a:lnTo>
                  <a:pt x="20" y="376"/>
                </a:lnTo>
                <a:lnTo>
                  <a:pt x="19" y="376"/>
                </a:lnTo>
                <a:lnTo>
                  <a:pt x="19" y="375"/>
                </a:lnTo>
                <a:lnTo>
                  <a:pt x="18" y="374"/>
                </a:lnTo>
                <a:lnTo>
                  <a:pt x="18" y="373"/>
                </a:lnTo>
                <a:lnTo>
                  <a:pt x="18" y="373"/>
                </a:lnTo>
                <a:lnTo>
                  <a:pt x="17" y="372"/>
                </a:lnTo>
                <a:lnTo>
                  <a:pt x="17" y="372"/>
                </a:lnTo>
                <a:lnTo>
                  <a:pt x="16" y="372"/>
                </a:lnTo>
                <a:lnTo>
                  <a:pt x="15" y="372"/>
                </a:lnTo>
                <a:lnTo>
                  <a:pt x="14" y="371"/>
                </a:lnTo>
                <a:lnTo>
                  <a:pt x="14" y="371"/>
                </a:lnTo>
                <a:lnTo>
                  <a:pt x="13" y="370"/>
                </a:lnTo>
                <a:lnTo>
                  <a:pt x="13" y="369"/>
                </a:lnTo>
                <a:lnTo>
                  <a:pt x="13" y="369"/>
                </a:lnTo>
                <a:lnTo>
                  <a:pt x="13" y="368"/>
                </a:lnTo>
                <a:lnTo>
                  <a:pt x="12" y="368"/>
                </a:lnTo>
                <a:lnTo>
                  <a:pt x="12" y="367"/>
                </a:lnTo>
                <a:lnTo>
                  <a:pt x="9" y="364"/>
                </a:lnTo>
                <a:lnTo>
                  <a:pt x="9" y="364"/>
                </a:lnTo>
                <a:lnTo>
                  <a:pt x="8" y="363"/>
                </a:lnTo>
                <a:lnTo>
                  <a:pt x="8" y="363"/>
                </a:lnTo>
                <a:lnTo>
                  <a:pt x="8" y="363"/>
                </a:lnTo>
                <a:lnTo>
                  <a:pt x="7" y="362"/>
                </a:lnTo>
                <a:lnTo>
                  <a:pt x="6" y="361"/>
                </a:lnTo>
                <a:lnTo>
                  <a:pt x="5" y="360"/>
                </a:lnTo>
                <a:lnTo>
                  <a:pt x="5" y="359"/>
                </a:lnTo>
                <a:lnTo>
                  <a:pt x="5" y="359"/>
                </a:lnTo>
                <a:lnTo>
                  <a:pt x="5" y="358"/>
                </a:lnTo>
                <a:lnTo>
                  <a:pt x="5" y="358"/>
                </a:lnTo>
                <a:lnTo>
                  <a:pt x="5" y="358"/>
                </a:lnTo>
                <a:lnTo>
                  <a:pt x="3" y="353"/>
                </a:lnTo>
                <a:lnTo>
                  <a:pt x="3" y="352"/>
                </a:lnTo>
                <a:lnTo>
                  <a:pt x="3" y="339"/>
                </a:lnTo>
                <a:lnTo>
                  <a:pt x="0" y="337"/>
                </a:lnTo>
                <a:lnTo>
                  <a:pt x="0" y="333"/>
                </a:lnTo>
                <a:lnTo>
                  <a:pt x="2" y="326"/>
                </a:lnTo>
                <a:lnTo>
                  <a:pt x="2" y="326"/>
                </a:lnTo>
                <a:lnTo>
                  <a:pt x="2" y="325"/>
                </a:lnTo>
                <a:lnTo>
                  <a:pt x="2" y="325"/>
                </a:lnTo>
                <a:lnTo>
                  <a:pt x="3" y="324"/>
                </a:lnTo>
                <a:lnTo>
                  <a:pt x="3" y="323"/>
                </a:lnTo>
                <a:lnTo>
                  <a:pt x="3" y="319"/>
                </a:lnTo>
                <a:lnTo>
                  <a:pt x="4" y="317"/>
                </a:lnTo>
                <a:lnTo>
                  <a:pt x="4" y="317"/>
                </a:lnTo>
                <a:lnTo>
                  <a:pt x="4" y="316"/>
                </a:lnTo>
                <a:lnTo>
                  <a:pt x="4" y="316"/>
                </a:lnTo>
                <a:lnTo>
                  <a:pt x="5" y="315"/>
                </a:lnTo>
                <a:lnTo>
                  <a:pt x="4" y="313"/>
                </a:lnTo>
                <a:lnTo>
                  <a:pt x="4" y="312"/>
                </a:lnTo>
                <a:lnTo>
                  <a:pt x="4" y="307"/>
                </a:lnTo>
                <a:lnTo>
                  <a:pt x="4" y="306"/>
                </a:lnTo>
                <a:lnTo>
                  <a:pt x="3" y="306"/>
                </a:lnTo>
                <a:lnTo>
                  <a:pt x="3" y="305"/>
                </a:lnTo>
                <a:lnTo>
                  <a:pt x="2" y="304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3" y="302"/>
                </a:lnTo>
                <a:lnTo>
                  <a:pt x="4" y="301"/>
                </a:lnTo>
                <a:lnTo>
                  <a:pt x="4" y="301"/>
                </a:lnTo>
                <a:lnTo>
                  <a:pt x="3" y="301"/>
                </a:lnTo>
                <a:lnTo>
                  <a:pt x="2" y="300"/>
                </a:lnTo>
                <a:lnTo>
                  <a:pt x="2" y="301"/>
                </a:lnTo>
                <a:lnTo>
                  <a:pt x="1" y="302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1" y="298"/>
                </a:lnTo>
                <a:lnTo>
                  <a:pt x="1" y="298"/>
                </a:lnTo>
                <a:lnTo>
                  <a:pt x="1" y="297"/>
                </a:lnTo>
                <a:lnTo>
                  <a:pt x="1" y="297"/>
                </a:lnTo>
                <a:lnTo>
                  <a:pt x="1" y="296"/>
                </a:lnTo>
                <a:lnTo>
                  <a:pt x="1" y="296"/>
                </a:lnTo>
                <a:lnTo>
                  <a:pt x="1" y="295"/>
                </a:lnTo>
                <a:lnTo>
                  <a:pt x="1" y="294"/>
                </a:lnTo>
                <a:lnTo>
                  <a:pt x="1" y="294"/>
                </a:lnTo>
                <a:lnTo>
                  <a:pt x="2" y="294"/>
                </a:lnTo>
                <a:lnTo>
                  <a:pt x="2" y="293"/>
                </a:lnTo>
                <a:lnTo>
                  <a:pt x="2" y="292"/>
                </a:lnTo>
                <a:lnTo>
                  <a:pt x="3" y="292"/>
                </a:lnTo>
                <a:lnTo>
                  <a:pt x="3" y="292"/>
                </a:lnTo>
                <a:lnTo>
                  <a:pt x="3" y="291"/>
                </a:lnTo>
                <a:lnTo>
                  <a:pt x="4" y="291"/>
                </a:lnTo>
                <a:lnTo>
                  <a:pt x="4" y="291"/>
                </a:lnTo>
                <a:lnTo>
                  <a:pt x="5" y="291"/>
                </a:lnTo>
                <a:lnTo>
                  <a:pt x="5" y="291"/>
                </a:lnTo>
                <a:lnTo>
                  <a:pt x="5" y="291"/>
                </a:lnTo>
                <a:lnTo>
                  <a:pt x="6" y="290"/>
                </a:lnTo>
                <a:lnTo>
                  <a:pt x="6" y="290"/>
                </a:lnTo>
                <a:lnTo>
                  <a:pt x="7" y="290"/>
                </a:lnTo>
                <a:lnTo>
                  <a:pt x="7" y="289"/>
                </a:lnTo>
                <a:lnTo>
                  <a:pt x="8" y="289"/>
                </a:lnTo>
                <a:lnTo>
                  <a:pt x="9" y="289"/>
                </a:lnTo>
                <a:lnTo>
                  <a:pt x="9" y="288"/>
                </a:lnTo>
                <a:lnTo>
                  <a:pt x="9" y="287"/>
                </a:lnTo>
                <a:lnTo>
                  <a:pt x="9" y="287"/>
                </a:lnTo>
                <a:lnTo>
                  <a:pt x="10" y="287"/>
                </a:lnTo>
                <a:lnTo>
                  <a:pt x="10" y="286"/>
                </a:lnTo>
                <a:lnTo>
                  <a:pt x="10" y="284"/>
                </a:lnTo>
                <a:lnTo>
                  <a:pt x="11" y="283"/>
                </a:lnTo>
                <a:lnTo>
                  <a:pt x="11" y="283"/>
                </a:lnTo>
                <a:lnTo>
                  <a:pt x="11" y="282"/>
                </a:lnTo>
                <a:lnTo>
                  <a:pt x="12" y="282"/>
                </a:lnTo>
                <a:lnTo>
                  <a:pt x="12" y="282"/>
                </a:lnTo>
                <a:lnTo>
                  <a:pt x="12" y="281"/>
                </a:lnTo>
                <a:lnTo>
                  <a:pt x="13" y="281"/>
                </a:lnTo>
                <a:lnTo>
                  <a:pt x="13" y="281"/>
                </a:lnTo>
                <a:lnTo>
                  <a:pt x="13" y="281"/>
                </a:lnTo>
                <a:lnTo>
                  <a:pt x="14" y="281"/>
                </a:lnTo>
                <a:lnTo>
                  <a:pt x="14" y="280"/>
                </a:lnTo>
                <a:lnTo>
                  <a:pt x="14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6" y="280"/>
                </a:lnTo>
                <a:lnTo>
                  <a:pt x="16" y="279"/>
                </a:lnTo>
                <a:lnTo>
                  <a:pt x="17" y="279"/>
                </a:lnTo>
                <a:lnTo>
                  <a:pt x="17" y="279"/>
                </a:lnTo>
                <a:lnTo>
                  <a:pt x="18" y="279"/>
                </a:lnTo>
                <a:lnTo>
                  <a:pt x="18" y="278"/>
                </a:lnTo>
                <a:lnTo>
                  <a:pt x="18" y="278"/>
                </a:lnTo>
                <a:lnTo>
                  <a:pt x="19" y="278"/>
                </a:lnTo>
                <a:lnTo>
                  <a:pt x="19" y="278"/>
                </a:lnTo>
                <a:lnTo>
                  <a:pt x="20" y="277"/>
                </a:lnTo>
                <a:lnTo>
                  <a:pt x="20" y="277"/>
                </a:lnTo>
                <a:lnTo>
                  <a:pt x="21" y="277"/>
                </a:lnTo>
                <a:lnTo>
                  <a:pt x="21" y="276"/>
                </a:lnTo>
                <a:lnTo>
                  <a:pt x="22" y="276"/>
                </a:lnTo>
                <a:lnTo>
                  <a:pt x="22" y="276"/>
                </a:lnTo>
                <a:lnTo>
                  <a:pt x="22" y="276"/>
                </a:lnTo>
                <a:lnTo>
                  <a:pt x="22" y="276"/>
                </a:lnTo>
                <a:lnTo>
                  <a:pt x="22" y="275"/>
                </a:lnTo>
                <a:lnTo>
                  <a:pt x="23" y="275"/>
                </a:lnTo>
                <a:lnTo>
                  <a:pt x="24" y="275"/>
                </a:lnTo>
                <a:lnTo>
                  <a:pt x="24" y="275"/>
                </a:lnTo>
                <a:lnTo>
                  <a:pt x="24" y="274"/>
                </a:lnTo>
                <a:lnTo>
                  <a:pt x="25" y="274"/>
                </a:lnTo>
                <a:lnTo>
                  <a:pt x="26" y="274"/>
                </a:lnTo>
                <a:lnTo>
                  <a:pt x="27" y="274"/>
                </a:lnTo>
                <a:lnTo>
                  <a:pt x="28" y="274"/>
                </a:lnTo>
                <a:lnTo>
                  <a:pt x="29" y="274"/>
                </a:lnTo>
                <a:lnTo>
                  <a:pt x="29" y="273"/>
                </a:lnTo>
                <a:lnTo>
                  <a:pt x="29" y="272"/>
                </a:lnTo>
                <a:lnTo>
                  <a:pt x="30" y="271"/>
                </a:lnTo>
                <a:lnTo>
                  <a:pt x="30" y="271"/>
                </a:lnTo>
                <a:lnTo>
                  <a:pt x="30" y="270"/>
                </a:lnTo>
                <a:lnTo>
                  <a:pt x="30" y="270"/>
                </a:lnTo>
                <a:lnTo>
                  <a:pt x="30" y="268"/>
                </a:lnTo>
                <a:lnTo>
                  <a:pt x="31" y="267"/>
                </a:lnTo>
                <a:lnTo>
                  <a:pt x="32" y="266"/>
                </a:lnTo>
                <a:lnTo>
                  <a:pt x="32" y="265"/>
                </a:lnTo>
                <a:lnTo>
                  <a:pt x="32" y="265"/>
                </a:lnTo>
                <a:lnTo>
                  <a:pt x="32" y="264"/>
                </a:lnTo>
                <a:lnTo>
                  <a:pt x="32" y="264"/>
                </a:lnTo>
                <a:lnTo>
                  <a:pt x="33" y="263"/>
                </a:lnTo>
                <a:lnTo>
                  <a:pt x="33" y="263"/>
                </a:lnTo>
                <a:lnTo>
                  <a:pt x="33" y="262"/>
                </a:lnTo>
                <a:lnTo>
                  <a:pt x="33" y="262"/>
                </a:lnTo>
                <a:lnTo>
                  <a:pt x="34" y="261"/>
                </a:lnTo>
                <a:lnTo>
                  <a:pt x="34" y="260"/>
                </a:lnTo>
                <a:lnTo>
                  <a:pt x="34" y="259"/>
                </a:lnTo>
                <a:lnTo>
                  <a:pt x="34" y="259"/>
                </a:lnTo>
                <a:lnTo>
                  <a:pt x="35" y="259"/>
                </a:lnTo>
                <a:lnTo>
                  <a:pt x="35" y="258"/>
                </a:lnTo>
                <a:lnTo>
                  <a:pt x="36" y="257"/>
                </a:lnTo>
                <a:lnTo>
                  <a:pt x="36" y="257"/>
                </a:lnTo>
                <a:lnTo>
                  <a:pt x="36" y="256"/>
                </a:lnTo>
                <a:lnTo>
                  <a:pt x="36" y="255"/>
                </a:lnTo>
                <a:lnTo>
                  <a:pt x="37" y="255"/>
                </a:lnTo>
                <a:lnTo>
                  <a:pt x="37" y="254"/>
                </a:lnTo>
                <a:lnTo>
                  <a:pt x="38" y="254"/>
                </a:lnTo>
                <a:lnTo>
                  <a:pt x="39" y="254"/>
                </a:lnTo>
                <a:lnTo>
                  <a:pt x="39" y="255"/>
                </a:lnTo>
                <a:lnTo>
                  <a:pt x="40" y="254"/>
                </a:lnTo>
                <a:lnTo>
                  <a:pt x="41" y="255"/>
                </a:lnTo>
                <a:lnTo>
                  <a:pt x="42" y="255"/>
                </a:lnTo>
                <a:lnTo>
                  <a:pt x="43" y="255"/>
                </a:lnTo>
                <a:lnTo>
                  <a:pt x="44" y="255"/>
                </a:lnTo>
                <a:lnTo>
                  <a:pt x="45" y="255"/>
                </a:lnTo>
                <a:lnTo>
                  <a:pt x="46" y="255"/>
                </a:lnTo>
                <a:lnTo>
                  <a:pt x="47" y="255"/>
                </a:lnTo>
                <a:lnTo>
                  <a:pt x="48" y="254"/>
                </a:lnTo>
                <a:lnTo>
                  <a:pt x="49" y="254"/>
                </a:lnTo>
                <a:lnTo>
                  <a:pt x="50" y="254"/>
                </a:lnTo>
                <a:lnTo>
                  <a:pt x="50" y="254"/>
                </a:lnTo>
                <a:lnTo>
                  <a:pt x="51" y="253"/>
                </a:lnTo>
                <a:lnTo>
                  <a:pt x="51" y="253"/>
                </a:lnTo>
                <a:lnTo>
                  <a:pt x="52" y="253"/>
                </a:lnTo>
                <a:lnTo>
                  <a:pt x="52" y="253"/>
                </a:lnTo>
                <a:lnTo>
                  <a:pt x="53" y="253"/>
                </a:lnTo>
                <a:lnTo>
                  <a:pt x="54" y="252"/>
                </a:lnTo>
                <a:lnTo>
                  <a:pt x="55" y="252"/>
                </a:lnTo>
                <a:lnTo>
                  <a:pt x="55" y="252"/>
                </a:lnTo>
                <a:lnTo>
                  <a:pt x="55" y="252"/>
                </a:lnTo>
                <a:lnTo>
                  <a:pt x="56" y="252"/>
                </a:lnTo>
                <a:lnTo>
                  <a:pt x="56" y="253"/>
                </a:lnTo>
                <a:lnTo>
                  <a:pt x="57" y="253"/>
                </a:lnTo>
                <a:lnTo>
                  <a:pt x="58" y="253"/>
                </a:lnTo>
                <a:lnTo>
                  <a:pt x="58" y="253"/>
                </a:lnTo>
                <a:lnTo>
                  <a:pt x="59" y="254"/>
                </a:lnTo>
                <a:lnTo>
                  <a:pt x="59" y="254"/>
                </a:lnTo>
                <a:lnTo>
                  <a:pt x="59" y="255"/>
                </a:lnTo>
                <a:lnTo>
                  <a:pt x="60" y="255"/>
                </a:lnTo>
                <a:lnTo>
                  <a:pt x="60" y="255"/>
                </a:lnTo>
                <a:lnTo>
                  <a:pt x="61" y="255"/>
                </a:lnTo>
                <a:lnTo>
                  <a:pt x="61" y="256"/>
                </a:lnTo>
                <a:lnTo>
                  <a:pt x="61" y="256"/>
                </a:lnTo>
                <a:lnTo>
                  <a:pt x="62" y="257"/>
                </a:lnTo>
                <a:lnTo>
                  <a:pt x="62" y="258"/>
                </a:lnTo>
                <a:lnTo>
                  <a:pt x="63" y="259"/>
                </a:lnTo>
                <a:lnTo>
                  <a:pt x="63" y="259"/>
                </a:lnTo>
                <a:lnTo>
                  <a:pt x="63" y="259"/>
                </a:lnTo>
                <a:lnTo>
                  <a:pt x="63" y="260"/>
                </a:lnTo>
                <a:lnTo>
                  <a:pt x="64" y="261"/>
                </a:lnTo>
                <a:lnTo>
                  <a:pt x="64" y="261"/>
                </a:lnTo>
                <a:lnTo>
                  <a:pt x="65" y="261"/>
                </a:lnTo>
                <a:lnTo>
                  <a:pt x="66" y="261"/>
                </a:lnTo>
                <a:lnTo>
                  <a:pt x="66" y="261"/>
                </a:lnTo>
                <a:lnTo>
                  <a:pt x="68" y="262"/>
                </a:lnTo>
                <a:lnTo>
                  <a:pt x="68" y="261"/>
                </a:lnTo>
                <a:lnTo>
                  <a:pt x="69" y="261"/>
                </a:lnTo>
                <a:lnTo>
                  <a:pt x="70" y="260"/>
                </a:lnTo>
                <a:lnTo>
                  <a:pt x="70" y="260"/>
                </a:lnTo>
                <a:lnTo>
                  <a:pt x="71" y="260"/>
                </a:lnTo>
                <a:lnTo>
                  <a:pt x="72" y="259"/>
                </a:lnTo>
                <a:lnTo>
                  <a:pt x="72" y="259"/>
                </a:lnTo>
                <a:lnTo>
                  <a:pt x="72" y="259"/>
                </a:lnTo>
                <a:lnTo>
                  <a:pt x="73" y="258"/>
                </a:lnTo>
                <a:lnTo>
                  <a:pt x="74" y="258"/>
                </a:lnTo>
                <a:lnTo>
                  <a:pt x="74" y="257"/>
                </a:lnTo>
                <a:lnTo>
                  <a:pt x="75" y="257"/>
                </a:lnTo>
                <a:lnTo>
                  <a:pt x="75" y="256"/>
                </a:lnTo>
                <a:lnTo>
                  <a:pt x="75" y="256"/>
                </a:lnTo>
                <a:lnTo>
                  <a:pt x="76" y="255"/>
                </a:lnTo>
                <a:lnTo>
                  <a:pt x="76" y="255"/>
                </a:lnTo>
                <a:lnTo>
                  <a:pt x="76" y="253"/>
                </a:lnTo>
                <a:lnTo>
                  <a:pt x="77" y="253"/>
                </a:lnTo>
                <a:lnTo>
                  <a:pt x="77" y="252"/>
                </a:lnTo>
                <a:lnTo>
                  <a:pt x="78" y="251"/>
                </a:lnTo>
                <a:lnTo>
                  <a:pt x="78" y="251"/>
                </a:lnTo>
                <a:lnTo>
                  <a:pt x="78" y="251"/>
                </a:lnTo>
                <a:lnTo>
                  <a:pt x="79" y="250"/>
                </a:lnTo>
                <a:lnTo>
                  <a:pt x="80" y="250"/>
                </a:lnTo>
                <a:lnTo>
                  <a:pt x="80" y="249"/>
                </a:lnTo>
                <a:lnTo>
                  <a:pt x="81" y="249"/>
                </a:lnTo>
                <a:lnTo>
                  <a:pt x="81" y="248"/>
                </a:lnTo>
                <a:lnTo>
                  <a:pt x="82" y="248"/>
                </a:lnTo>
                <a:lnTo>
                  <a:pt x="82" y="247"/>
                </a:lnTo>
                <a:lnTo>
                  <a:pt x="83" y="247"/>
                </a:lnTo>
                <a:lnTo>
                  <a:pt x="83" y="247"/>
                </a:lnTo>
                <a:lnTo>
                  <a:pt x="84" y="247"/>
                </a:lnTo>
                <a:lnTo>
                  <a:pt x="85" y="247"/>
                </a:lnTo>
                <a:lnTo>
                  <a:pt x="86" y="247"/>
                </a:lnTo>
                <a:lnTo>
                  <a:pt x="86" y="247"/>
                </a:lnTo>
                <a:lnTo>
                  <a:pt x="87" y="247"/>
                </a:lnTo>
                <a:lnTo>
                  <a:pt x="88" y="247"/>
                </a:lnTo>
                <a:lnTo>
                  <a:pt x="88" y="247"/>
                </a:lnTo>
                <a:lnTo>
                  <a:pt x="89" y="247"/>
                </a:lnTo>
                <a:lnTo>
                  <a:pt x="90" y="247"/>
                </a:lnTo>
                <a:lnTo>
                  <a:pt x="91" y="246"/>
                </a:lnTo>
                <a:lnTo>
                  <a:pt x="92" y="246"/>
                </a:lnTo>
                <a:lnTo>
                  <a:pt x="92" y="247"/>
                </a:lnTo>
                <a:lnTo>
                  <a:pt x="92" y="247"/>
                </a:lnTo>
                <a:lnTo>
                  <a:pt x="92" y="247"/>
                </a:lnTo>
                <a:lnTo>
                  <a:pt x="93" y="247"/>
                </a:lnTo>
                <a:lnTo>
                  <a:pt x="94" y="247"/>
                </a:lnTo>
                <a:lnTo>
                  <a:pt x="95" y="247"/>
                </a:lnTo>
                <a:lnTo>
                  <a:pt x="96" y="247"/>
                </a:lnTo>
                <a:lnTo>
                  <a:pt x="96" y="247"/>
                </a:lnTo>
                <a:lnTo>
                  <a:pt x="96" y="247"/>
                </a:lnTo>
                <a:lnTo>
                  <a:pt x="97" y="247"/>
                </a:lnTo>
                <a:lnTo>
                  <a:pt x="97" y="246"/>
                </a:lnTo>
                <a:lnTo>
                  <a:pt x="97" y="246"/>
                </a:lnTo>
                <a:lnTo>
                  <a:pt x="98" y="246"/>
                </a:lnTo>
                <a:lnTo>
                  <a:pt x="98" y="246"/>
                </a:lnTo>
                <a:lnTo>
                  <a:pt x="100" y="245"/>
                </a:lnTo>
                <a:lnTo>
                  <a:pt x="100" y="245"/>
                </a:lnTo>
                <a:lnTo>
                  <a:pt x="101" y="245"/>
                </a:lnTo>
                <a:lnTo>
                  <a:pt x="101" y="245"/>
                </a:lnTo>
                <a:lnTo>
                  <a:pt x="102" y="244"/>
                </a:lnTo>
                <a:lnTo>
                  <a:pt x="102" y="244"/>
                </a:lnTo>
                <a:lnTo>
                  <a:pt x="103" y="244"/>
                </a:lnTo>
                <a:lnTo>
                  <a:pt x="103" y="244"/>
                </a:lnTo>
                <a:lnTo>
                  <a:pt x="104" y="244"/>
                </a:lnTo>
                <a:lnTo>
                  <a:pt x="105" y="244"/>
                </a:lnTo>
                <a:lnTo>
                  <a:pt x="105" y="244"/>
                </a:lnTo>
                <a:lnTo>
                  <a:pt x="105" y="244"/>
                </a:lnTo>
                <a:lnTo>
                  <a:pt x="106" y="244"/>
                </a:lnTo>
                <a:lnTo>
                  <a:pt x="107" y="244"/>
                </a:lnTo>
                <a:lnTo>
                  <a:pt x="107" y="244"/>
                </a:lnTo>
                <a:lnTo>
                  <a:pt x="108" y="244"/>
                </a:lnTo>
                <a:lnTo>
                  <a:pt x="109" y="243"/>
                </a:lnTo>
                <a:lnTo>
                  <a:pt x="109" y="243"/>
                </a:lnTo>
                <a:lnTo>
                  <a:pt x="110" y="243"/>
                </a:lnTo>
                <a:lnTo>
                  <a:pt x="110" y="243"/>
                </a:lnTo>
                <a:lnTo>
                  <a:pt x="111" y="243"/>
                </a:lnTo>
                <a:lnTo>
                  <a:pt x="111" y="243"/>
                </a:lnTo>
                <a:lnTo>
                  <a:pt x="112" y="242"/>
                </a:lnTo>
                <a:lnTo>
                  <a:pt x="113" y="242"/>
                </a:lnTo>
                <a:lnTo>
                  <a:pt x="113" y="241"/>
                </a:lnTo>
                <a:lnTo>
                  <a:pt x="113" y="241"/>
                </a:lnTo>
                <a:lnTo>
                  <a:pt x="113" y="241"/>
                </a:lnTo>
                <a:lnTo>
                  <a:pt x="113" y="240"/>
                </a:lnTo>
                <a:lnTo>
                  <a:pt x="113" y="240"/>
                </a:lnTo>
                <a:lnTo>
                  <a:pt x="114" y="240"/>
                </a:lnTo>
                <a:lnTo>
                  <a:pt x="115" y="240"/>
                </a:lnTo>
                <a:lnTo>
                  <a:pt x="115" y="239"/>
                </a:lnTo>
                <a:lnTo>
                  <a:pt x="115" y="239"/>
                </a:lnTo>
                <a:lnTo>
                  <a:pt x="115" y="239"/>
                </a:lnTo>
                <a:lnTo>
                  <a:pt x="115" y="238"/>
                </a:lnTo>
                <a:lnTo>
                  <a:pt x="115" y="238"/>
                </a:lnTo>
                <a:lnTo>
                  <a:pt x="116" y="238"/>
                </a:lnTo>
                <a:lnTo>
                  <a:pt x="117" y="238"/>
                </a:lnTo>
                <a:lnTo>
                  <a:pt x="117" y="238"/>
                </a:lnTo>
                <a:lnTo>
                  <a:pt x="117" y="238"/>
                </a:lnTo>
                <a:lnTo>
                  <a:pt x="118" y="238"/>
                </a:lnTo>
                <a:lnTo>
                  <a:pt x="118" y="238"/>
                </a:lnTo>
                <a:lnTo>
                  <a:pt x="119" y="238"/>
                </a:lnTo>
                <a:lnTo>
                  <a:pt x="120" y="238"/>
                </a:lnTo>
                <a:lnTo>
                  <a:pt x="120" y="238"/>
                </a:lnTo>
                <a:lnTo>
                  <a:pt x="121" y="238"/>
                </a:lnTo>
                <a:lnTo>
                  <a:pt x="121" y="238"/>
                </a:lnTo>
                <a:lnTo>
                  <a:pt x="122" y="238"/>
                </a:lnTo>
                <a:lnTo>
                  <a:pt x="122" y="238"/>
                </a:lnTo>
                <a:lnTo>
                  <a:pt x="123" y="238"/>
                </a:lnTo>
                <a:lnTo>
                  <a:pt x="123" y="238"/>
                </a:lnTo>
                <a:lnTo>
                  <a:pt x="124" y="238"/>
                </a:lnTo>
                <a:lnTo>
                  <a:pt x="124" y="238"/>
                </a:lnTo>
                <a:lnTo>
                  <a:pt x="125" y="238"/>
                </a:lnTo>
                <a:lnTo>
                  <a:pt x="125" y="238"/>
                </a:lnTo>
                <a:lnTo>
                  <a:pt x="126" y="238"/>
                </a:lnTo>
                <a:lnTo>
                  <a:pt x="126" y="238"/>
                </a:lnTo>
                <a:lnTo>
                  <a:pt x="126" y="238"/>
                </a:lnTo>
                <a:lnTo>
                  <a:pt x="127" y="238"/>
                </a:lnTo>
                <a:lnTo>
                  <a:pt x="128" y="238"/>
                </a:lnTo>
                <a:lnTo>
                  <a:pt x="129" y="238"/>
                </a:lnTo>
                <a:lnTo>
                  <a:pt x="129" y="238"/>
                </a:lnTo>
                <a:lnTo>
                  <a:pt x="129" y="238"/>
                </a:lnTo>
                <a:lnTo>
                  <a:pt x="130" y="239"/>
                </a:lnTo>
                <a:lnTo>
                  <a:pt x="130" y="239"/>
                </a:lnTo>
                <a:lnTo>
                  <a:pt x="130" y="240"/>
                </a:lnTo>
                <a:lnTo>
                  <a:pt x="131" y="241"/>
                </a:lnTo>
                <a:lnTo>
                  <a:pt x="131" y="241"/>
                </a:lnTo>
                <a:lnTo>
                  <a:pt x="131" y="242"/>
                </a:lnTo>
                <a:lnTo>
                  <a:pt x="131" y="242"/>
                </a:lnTo>
                <a:lnTo>
                  <a:pt x="131" y="243"/>
                </a:lnTo>
                <a:lnTo>
                  <a:pt x="132" y="243"/>
                </a:lnTo>
                <a:lnTo>
                  <a:pt x="132" y="243"/>
                </a:lnTo>
                <a:lnTo>
                  <a:pt x="133" y="244"/>
                </a:lnTo>
                <a:lnTo>
                  <a:pt x="134" y="244"/>
                </a:lnTo>
                <a:lnTo>
                  <a:pt x="134" y="245"/>
                </a:lnTo>
                <a:lnTo>
                  <a:pt x="134" y="246"/>
                </a:lnTo>
                <a:lnTo>
                  <a:pt x="135" y="246"/>
                </a:lnTo>
                <a:lnTo>
                  <a:pt x="135" y="246"/>
                </a:lnTo>
                <a:lnTo>
                  <a:pt x="136" y="246"/>
                </a:lnTo>
                <a:lnTo>
                  <a:pt x="136" y="246"/>
                </a:lnTo>
                <a:lnTo>
                  <a:pt x="136" y="247"/>
                </a:lnTo>
                <a:lnTo>
                  <a:pt x="137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5"/>
                </a:lnTo>
                <a:lnTo>
                  <a:pt x="139" y="245"/>
                </a:lnTo>
                <a:lnTo>
                  <a:pt x="139" y="245"/>
                </a:lnTo>
                <a:lnTo>
                  <a:pt x="140" y="244"/>
                </a:lnTo>
                <a:lnTo>
                  <a:pt x="140" y="244"/>
                </a:lnTo>
                <a:lnTo>
                  <a:pt x="141" y="244"/>
                </a:lnTo>
                <a:lnTo>
                  <a:pt x="141" y="243"/>
                </a:lnTo>
                <a:lnTo>
                  <a:pt x="142" y="243"/>
                </a:lnTo>
                <a:lnTo>
                  <a:pt x="142" y="243"/>
                </a:lnTo>
                <a:lnTo>
                  <a:pt x="142" y="242"/>
                </a:lnTo>
                <a:lnTo>
                  <a:pt x="143" y="242"/>
                </a:lnTo>
                <a:lnTo>
                  <a:pt x="143" y="241"/>
                </a:lnTo>
                <a:lnTo>
                  <a:pt x="143" y="240"/>
                </a:lnTo>
                <a:lnTo>
                  <a:pt x="144" y="239"/>
                </a:lnTo>
                <a:lnTo>
                  <a:pt x="144" y="238"/>
                </a:lnTo>
                <a:lnTo>
                  <a:pt x="144" y="238"/>
                </a:lnTo>
                <a:lnTo>
                  <a:pt x="145" y="237"/>
                </a:lnTo>
                <a:lnTo>
                  <a:pt x="145" y="237"/>
                </a:lnTo>
                <a:lnTo>
                  <a:pt x="145" y="236"/>
                </a:lnTo>
                <a:lnTo>
                  <a:pt x="147" y="235"/>
                </a:lnTo>
                <a:lnTo>
                  <a:pt x="147" y="235"/>
                </a:lnTo>
                <a:lnTo>
                  <a:pt x="147" y="234"/>
                </a:lnTo>
                <a:lnTo>
                  <a:pt x="147" y="234"/>
                </a:lnTo>
                <a:lnTo>
                  <a:pt x="147" y="234"/>
                </a:lnTo>
                <a:lnTo>
                  <a:pt x="149" y="233"/>
                </a:lnTo>
                <a:lnTo>
                  <a:pt x="149" y="233"/>
                </a:lnTo>
                <a:lnTo>
                  <a:pt x="149" y="232"/>
                </a:lnTo>
                <a:lnTo>
                  <a:pt x="150" y="232"/>
                </a:lnTo>
                <a:lnTo>
                  <a:pt x="150" y="232"/>
                </a:lnTo>
                <a:lnTo>
                  <a:pt x="151" y="231"/>
                </a:lnTo>
                <a:lnTo>
                  <a:pt x="151" y="230"/>
                </a:lnTo>
                <a:lnTo>
                  <a:pt x="152" y="230"/>
                </a:lnTo>
                <a:lnTo>
                  <a:pt x="152" y="230"/>
                </a:lnTo>
                <a:lnTo>
                  <a:pt x="153" y="228"/>
                </a:lnTo>
                <a:lnTo>
                  <a:pt x="154" y="228"/>
                </a:lnTo>
                <a:lnTo>
                  <a:pt x="154" y="227"/>
                </a:lnTo>
                <a:lnTo>
                  <a:pt x="155" y="227"/>
                </a:lnTo>
                <a:lnTo>
                  <a:pt x="155" y="227"/>
                </a:lnTo>
                <a:lnTo>
                  <a:pt x="156" y="226"/>
                </a:lnTo>
                <a:lnTo>
                  <a:pt x="156" y="226"/>
                </a:lnTo>
                <a:lnTo>
                  <a:pt x="157" y="225"/>
                </a:lnTo>
                <a:lnTo>
                  <a:pt x="158" y="225"/>
                </a:lnTo>
                <a:lnTo>
                  <a:pt x="158" y="224"/>
                </a:lnTo>
                <a:lnTo>
                  <a:pt x="158" y="224"/>
                </a:lnTo>
                <a:lnTo>
                  <a:pt x="158" y="224"/>
                </a:lnTo>
                <a:lnTo>
                  <a:pt x="158" y="223"/>
                </a:lnTo>
                <a:lnTo>
                  <a:pt x="159" y="223"/>
                </a:lnTo>
                <a:lnTo>
                  <a:pt x="159" y="222"/>
                </a:lnTo>
                <a:lnTo>
                  <a:pt x="159" y="222"/>
                </a:lnTo>
                <a:lnTo>
                  <a:pt x="159" y="221"/>
                </a:lnTo>
                <a:lnTo>
                  <a:pt x="159" y="220"/>
                </a:lnTo>
                <a:lnTo>
                  <a:pt x="159" y="219"/>
                </a:lnTo>
                <a:lnTo>
                  <a:pt x="159" y="219"/>
                </a:lnTo>
                <a:lnTo>
                  <a:pt x="159" y="218"/>
                </a:lnTo>
                <a:lnTo>
                  <a:pt x="160" y="218"/>
                </a:lnTo>
                <a:lnTo>
                  <a:pt x="160" y="217"/>
                </a:lnTo>
                <a:lnTo>
                  <a:pt x="160" y="217"/>
                </a:lnTo>
                <a:lnTo>
                  <a:pt x="159" y="216"/>
                </a:lnTo>
                <a:lnTo>
                  <a:pt x="160" y="216"/>
                </a:lnTo>
                <a:lnTo>
                  <a:pt x="160" y="215"/>
                </a:lnTo>
                <a:lnTo>
                  <a:pt x="160" y="215"/>
                </a:lnTo>
                <a:lnTo>
                  <a:pt x="160" y="214"/>
                </a:lnTo>
                <a:lnTo>
                  <a:pt x="160" y="213"/>
                </a:lnTo>
                <a:lnTo>
                  <a:pt x="160" y="213"/>
                </a:lnTo>
                <a:lnTo>
                  <a:pt x="159" y="212"/>
                </a:lnTo>
                <a:lnTo>
                  <a:pt x="159" y="211"/>
                </a:lnTo>
                <a:lnTo>
                  <a:pt x="159" y="210"/>
                </a:lnTo>
                <a:lnTo>
                  <a:pt x="159" y="210"/>
                </a:lnTo>
                <a:lnTo>
                  <a:pt x="158" y="209"/>
                </a:lnTo>
                <a:lnTo>
                  <a:pt x="158" y="208"/>
                </a:lnTo>
                <a:lnTo>
                  <a:pt x="157" y="208"/>
                </a:lnTo>
                <a:lnTo>
                  <a:pt x="157" y="206"/>
                </a:lnTo>
                <a:lnTo>
                  <a:pt x="157" y="205"/>
                </a:lnTo>
                <a:lnTo>
                  <a:pt x="157" y="205"/>
                </a:lnTo>
                <a:lnTo>
                  <a:pt x="158" y="204"/>
                </a:lnTo>
                <a:lnTo>
                  <a:pt x="158" y="203"/>
                </a:lnTo>
                <a:lnTo>
                  <a:pt x="158" y="203"/>
                </a:lnTo>
                <a:lnTo>
                  <a:pt x="158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1"/>
                </a:lnTo>
                <a:lnTo>
                  <a:pt x="159" y="201"/>
                </a:lnTo>
                <a:lnTo>
                  <a:pt x="160" y="199"/>
                </a:lnTo>
                <a:lnTo>
                  <a:pt x="160" y="199"/>
                </a:lnTo>
                <a:lnTo>
                  <a:pt x="160" y="198"/>
                </a:lnTo>
                <a:lnTo>
                  <a:pt x="160" y="198"/>
                </a:lnTo>
                <a:lnTo>
                  <a:pt x="160" y="197"/>
                </a:lnTo>
                <a:lnTo>
                  <a:pt x="162" y="197"/>
                </a:lnTo>
                <a:lnTo>
                  <a:pt x="162" y="197"/>
                </a:lnTo>
                <a:lnTo>
                  <a:pt x="163" y="197"/>
                </a:lnTo>
                <a:lnTo>
                  <a:pt x="162" y="197"/>
                </a:lnTo>
                <a:lnTo>
                  <a:pt x="162" y="196"/>
                </a:lnTo>
                <a:lnTo>
                  <a:pt x="161" y="195"/>
                </a:lnTo>
                <a:lnTo>
                  <a:pt x="161" y="195"/>
                </a:lnTo>
                <a:lnTo>
                  <a:pt x="162" y="194"/>
                </a:lnTo>
                <a:lnTo>
                  <a:pt x="162" y="194"/>
                </a:lnTo>
                <a:lnTo>
                  <a:pt x="163" y="193"/>
                </a:lnTo>
                <a:lnTo>
                  <a:pt x="163" y="193"/>
                </a:lnTo>
                <a:lnTo>
                  <a:pt x="164" y="193"/>
                </a:lnTo>
                <a:lnTo>
                  <a:pt x="164" y="192"/>
                </a:lnTo>
                <a:lnTo>
                  <a:pt x="163" y="191"/>
                </a:lnTo>
                <a:lnTo>
                  <a:pt x="162" y="191"/>
                </a:lnTo>
                <a:lnTo>
                  <a:pt x="162" y="190"/>
                </a:lnTo>
                <a:lnTo>
                  <a:pt x="161" y="189"/>
                </a:lnTo>
                <a:lnTo>
                  <a:pt x="161" y="188"/>
                </a:lnTo>
                <a:lnTo>
                  <a:pt x="161" y="188"/>
                </a:lnTo>
                <a:lnTo>
                  <a:pt x="161" y="187"/>
                </a:lnTo>
                <a:lnTo>
                  <a:pt x="162" y="186"/>
                </a:lnTo>
                <a:lnTo>
                  <a:pt x="162" y="185"/>
                </a:lnTo>
                <a:lnTo>
                  <a:pt x="162" y="185"/>
                </a:lnTo>
                <a:lnTo>
                  <a:pt x="162" y="184"/>
                </a:lnTo>
                <a:lnTo>
                  <a:pt x="162" y="184"/>
                </a:lnTo>
                <a:lnTo>
                  <a:pt x="162" y="184"/>
                </a:lnTo>
                <a:lnTo>
                  <a:pt x="162" y="184"/>
                </a:lnTo>
                <a:lnTo>
                  <a:pt x="162" y="184"/>
                </a:lnTo>
                <a:lnTo>
                  <a:pt x="161" y="183"/>
                </a:lnTo>
                <a:lnTo>
                  <a:pt x="161" y="182"/>
                </a:lnTo>
                <a:lnTo>
                  <a:pt x="161" y="182"/>
                </a:lnTo>
                <a:lnTo>
                  <a:pt x="162" y="181"/>
                </a:lnTo>
                <a:lnTo>
                  <a:pt x="162" y="181"/>
                </a:lnTo>
                <a:lnTo>
                  <a:pt x="162" y="180"/>
                </a:lnTo>
                <a:lnTo>
                  <a:pt x="161" y="180"/>
                </a:lnTo>
                <a:lnTo>
                  <a:pt x="161" y="179"/>
                </a:lnTo>
                <a:lnTo>
                  <a:pt x="161" y="178"/>
                </a:lnTo>
                <a:lnTo>
                  <a:pt x="162" y="177"/>
                </a:lnTo>
                <a:lnTo>
                  <a:pt x="163" y="176"/>
                </a:lnTo>
                <a:lnTo>
                  <a:pt x="163" y="176"/>
                </a:lnTo>
                <a:lnTo>
                  <a:pt x="163" y="175"/>
                </a:lnTo>
                <a:lnTo>
                  <a:pt x="164" y="174"/>
                </a:lnTo>
                <a:lnTo>
                  <a:pt x="164" y="173"/>
                </a:lnTo>
                <a:lnTo>
                  <a:pt x="164" y="172"/>
                </a:lnTo>
                <a:lnTo>
                  <a:pt x="165" y="172"/>
                </a:lnTo>
                <a:lnTo>
                  <a:pt x="165" y="171"/>
                </a:lnTo>
                <a:lnTo>
                  <a:pt x="166" y="170"/>
                </a:lnTo>
                <a:lnTo>
                  <a:pt x="167" y="169"/>
                </a:lnTo>
                <a:lnTo>
                  <a:pt x="167" y="168"/>
                </a:lnTo>
                <a:lnTo>
                  <a:pt x="168" y="168"/>
                </a:lnTo>
                <a:lnTo>
                  <a:pt x="168" y="167"/>
                </a:lnTo>
                <a:lnTo>
                  <a:pt x="169" y="166"/>
                </a:lnTo>
                <a:lnTo>
                  <a:pt x="170" y="166"/>
                </a:lnTo>
                <a:lnTo>
                  <a:pt x="171" y="165"/>
                </a:lnTo>
                <a:lnTo>
                  <a:pt x="172" y="164"/>
                </a:lnTo>
                <a:lnTo>
                  <a:pt x="172" y="164"/>
                </a:lnTo>
                <a:lnTo>
                  <a:pt x="173" y="163"/>
                </a:lnTo>
                <a:lnTo>
                  <a:pt x="173" y="163"/>
                </a:lnTo>
                <a:lnTo>
                  <a:pt x="174" y="163"/>
                </a:lnTo>
                <a:lnTo>
                  <a:pt x="175" y="163"/>
                </a:lnTo>
                <a:lnTo>
                  <a:pt x="176" y="163"/>
                </a:lnTo>
                <a:lnTo>
                  <a:pt x="176" y="162"/>
                </a:lnTo>
                <a:lnTo>
                  <a:pt x="178" y="162"/>
                </a:lnTo>
                <a:lnTo>
                  <a:pt x="178" y="162"/>
                </a:lnTo>
                <a:lnTo>
                  <a:pt x="179" y="162"/>
                </a:lnTo>
                <a:lnTo>
                  <a:pt x="179" y="162"/>
                </a:lnTo>
                <a:lnTo>
                  <a:pt x="179" y="161"/>
                </a:lnTo>
                <a:lnTo>
                  <a:pt x="180" y="161"/>
                </a:lnTo>
                <a:lnTo>
                  <a:pt x="181" y="161"/>
                </a:lnTo>
                <a:lnTo>
                  <a:pt x="181" y="160"/>
                </a:lnTo>
                <a:lnTo>
                  <a:pt x="181" y="160"/>
                </a:lnTo>
                <a:lnTo>
                  <a:pt x="182" y="159"/>
                </a:lnTo>
                <a:lnTo>
                  <a:pt x="182" y="158"/>
                </a:lnTo>
                <a:lnTo>
                  <a:pt x="182" y="158"/>
                </a:lnTo>
                <a:lnTo>
                  <a:pt x="182" y="156"/>
                </a:lnTo>
                <a:lnTo>
                  <a:pt x="182" y="155"/>
                </a:lnTo>
                <a:lnTo>
                  <a:pt x="182" y="155"/>
                </a:lnTo>
                <a:lnTo>
                  <a:pt x="182" y="154"/>
                </a:lnTo>
                <a:lnTo>
                  <a:pt x="182" y="154"/>
                </a:lnTo>
                <a:lnTo>
                  <a:pt x="181" y="154"/>
                </a:lnTo>
                <a:lnTo>
                  <a:pt x="181" y="153"/>
                </a:lnTo>
                <a:lnTo>
                  <a:pt x="181" y="152"/>
                </a:lnTo>
                <a:lnTo>
                  <a:pt x="181" y="152"/>
                </a:lnTo>
                <a:lnTo>
                  <a:pt x="181" y="149"/>
                </a:lnTo>
                <a:lnTo>
                  <a:pt x="181" y="148"/>
                </a:lnTo>
                <a:lnTo>
                  <a:pt x="182" y="147"/>
                </a:lnTo>
                <a:lnTo>
                  <a:pt x="182" y="146"/>
                </a:lnTo>
                <a:lnTo>
                  <a:pt x="183" y="146"/>
                </a:lnTo>
                <a:lnTo>
                  <a:pt x="183" y="145"/>
                </a:lnTo>
                <a:lnTo>
                  <a:pt x="184" y="144"/>
                </a:lnTo>
                <a:lnTo>
                  <a:pt x="184" y="144"/>
                </a:lnTo>
                <a:lnTo>
                  <a:pt x="185" y="143"/>
                </a:lnTo>
                <a:lnTo>
                  <a:pt x="185" y="143"/>
                </a:lnTo>
                <a:lnTo>
                  <a:pt x="186" y="143"/>
                </a:lnTo>
                <a:lnTo>
                  <a:pt x="188" y="141"/>
                </a:lnTo>
                <a:lnTo>
                  <a:pt x="189" y="141"/>
                </a:lnTo>
                <a:lnTo>
                  <a:pt x="189" y="140"/>
                </a:lnTo>
                <a:lnTo>
                  <a:pt x="190" y="139"/>
                </a:lnTo>
                <a:lnTo>
                  <a:pt x="190" y="138"/>
                </a:lnTo>
                <a:lnTo>
                  <a:pt x="190" y="138"/>
                </a:lnTo>
                <a:lnTo>
                  <a:pt x="190" y="137"/>
                </a:lnTo>
                <a:lnTo>
                  <a:pt x="190" y="136"/>
                </a:lnTo>
                <a:lnTo>
                  <a:pt x="190" y="135"/>
                </a:lnTo>
                <a:lnTo>
                  <a:pt x="190" y="135"/>
                </a:lnTo>
                <a:lnTo>
                  <a:pt x="190" y="133"/>
                </a:lnTo>
                <a:lnTo>
                  <a:pt x="190" y="132"/>
                </a:lnTo>
                <a:lnTo>
                  <a:pt x="190" y="132"/>
                </a:lnTo>
                <a:lnTo>
                  <a:pt x="190" y="131"/>
                </a:lnTo>
                <a:lnTo>
                  <a:pt x="190" y="131"/>
                </a:lnTo>
                <a:lnTo>
                  <a:pt x="189" y="130"/>
                </a:lnTo>
                <a:lnTo>
                  <a:pt x="188" y="130"/>
                </a:lnTo>
                <a:lnTo>
                  <a:pt x="188" y="129"/>
                </a:lnTo>
                <a:lnTo>
                  <a:pt x="187" y="129"/>
                </a:lnTo>
                <a:lnTo>
                  <a:pt x="187" y="129"/>
                </a:lnTo>
                <a:lnTo>
                  <a:pt x="187" y="128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5"/>
                </a:lnTo>
                <a:lnTo>
                  <a:pt x="188" y="125"/>
                </a:lnTo>
                <a:lnTo>
                  <a:pt x="188" y="124"/>
                </a:lnTo>
                <a:lnTo>
                  <a:pt x="188" y="123"/>
                </a:lnTo>
                <a:lnTo>
                  <a:pt x="188" y="122"/>
                </a:lnTo>
                <a:lnTo>
                  <a:pt x="189" y="122"/>
                </a:lnTo>
                <a:lnTo>
                  <a:pt x="189" y="122"/>
                </a:lnTo>
                <a:lnTo>
                  <a:pt x="189" y="121"/>
                </a:lnTo>
                <a:lnTo>
                  <a:pt x="189" y="121"/>
                </a:lnTo>
                <a:lnTo>
                  <a:pt x="189" y="120"/>
                </a:lnTo>
                <a:lnTo>
                  <a:pt x="189" y="120"/>
                </a:lnTo>
                <a:lnTo>
                  <a:pt x="190" y="120"/>
                </a:lnTo>
                <a:lnTo>
                  <a:pt x="190" y="118"/>
                </a:lnTo>
                <a:lnTo>
                  <a:pt x="190" y="118"/>
                </a:lnTo>
                <a:lnTo>
                  <a:pt x="191" y="117"/>
                </a:lnTo>
                <a:lnTo>
                  <a:pt x="192" y="115"/>
                </a:lnTo>
                <a:lnTo>
                  <a:pt x="192" y="114"/>
                </a:lnTo>
                <a:lnTo>
                  <a:pt x="192" y="114"/>
                </a:lnTo>
                <a:lnTo>
                  <a:pt x="192" y="113"/>
                </a:lnTo>
                <a:lnTo>
                  <a:pt x="192" y="113"/>
                </a:lnTo>
                <a:lnTo>
                  <a:pt x="192" y="112"/>
                </a:lnTo>
                <a:lnTo>
                  <a:pt x="192" y="112"/>
                </a:lnTo>
                <a:lnTo>
                  <a:pt x="193" y="112"/>
                </a:lnTo>
                <a:lnTo>
                  <a:pt x="193" y="111"/>
                </a:lnTo>
                <a:lnTo>
                  <a:pt x="193" y="111"/>
                </a:lnTo>
                <a:lnTo>
                  <a:pt x="193" y="110"/>
                </a:lnTo>
                <a:lnTo>
                  <a:pt x="193" y="109"/>
                </a:lnTo>
                <a:lnTo>
                  <a:pt x="193" y="109"/>
                </a:lnTo>
                <a:lnTo>
                  <a:pt x="193" y="109"/>
                </a:lnTo>
                <a:lnTo>
                  <a:pt x="194" y="108"/>
                </a:lnTo>
                <a:lnTo>
                  <a:pt x="194" y="108"/>
                </a:lnTo>
                <a:lnTo>
                  <a:pt x="194" y="107"/>
                </a:lnTo>
                <a:lnTo>
                  <a:pt x="194" y="107"/>
                </a:lnTo>
                <a:lnTo>
                  <a:pt x="194" y="106"/>
                </a:lnTo>
                <a:lnTo>
                  <a:pt x="194" y="106"/>
                </a:lnTo>
                <a:lnTo>
                  <a:pt x="194" y="105"/>
                </a:lnTo>
                <a:lnTo>
                  <a:pt x="195" y="105"/>
                </a:lnTo>
                <a:lnTo>
                  <a:pt x="195" y="104"/>
                </a:lnTo>
                <a:lnTo>
                  <a:pt x="195" y="103"/>
                </a:lnTo>
                <a:lnTo>
                  <a:pt x="195" y="103"/>
                </a:lnTo>
                <a:lnTo>
                  <a:pt x="195" y="101"/>
                </a:lnTo>
                <a:lnTo>
                  <a:pt x="195" y="101"/>
                </a:lnTo>
                <a:lnTo>
                  <a:pt x="195" y="101"/>
                </a:lnTo>
                <a:lnTo>
                  <a:pt x="196" y="101"/>
                </a:lnTo>
                <a:lnTo>
                  <a:pt x="196" y="100"/>
                </a:lnTo>
                <a:lnTo>
                  <a:pt x="196" y="100"/>
                </a:lnTo>
                <a:lnTo>
                  <a:pt x="196" y="100"/>
                </a:lnTo>
                <a:lnTo>
                  <a:pt x="196" y="99"/>
                </a:lnTo>
                <a:lnTo>
                  <a:pt x="197" y="99"/>
                </a:lnTo>
                <a:lnTo>
                  <a:pt x="198" y="98"/>
                </a:lnTo>
                <a:lnTo>
                  <a:pt x="198" y="98"/>
                </a:lnTo>
                <a:lnTo>
                  <a:pt x="199" y="97"/>
                </a:lnTo>
                <a:lnTo>
                  <a:pt x="199" y="97"/>
                </a:lnTo>
                <a:lnTo>
                  <a:pt x="199" y="96"/>
                </a:lnTo>
                <a:lnTo>
                  <a:pt x="200" y="96"/>
                </a:lnTo>
                <a:lnTo>
                  <a:pt x="200" y="95"/>
                </a:lnTo>
                <a:lnTo>
                  <a:pt x="201" y="94"/>
                </a:lnTo>
                <a:lnTo>
                  <a:pt x="201" y="94"/>
                </a:lnTo>
                <a:lnTo>
                  <a:pt x="201" y="94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2" y="93"/>
                </a:lnTo>
                <a:lnTo>
                  <a:pt x="202" y="92"/>
                </a:lnTo>
                <a:lnTo>
                  <a:pt x="203" y="92"/>
                </a:lnTo>
                <a:lnTo>
                  <a:pt x="203" y="92"/>
                </a:lnTo>
                <a:lnTo>
                  <a:pt x="204" y="91"/>
                </a:lnTo>
                <a:lnTo>
                  <a:pt x="205" y="91"/>
                </a:lnTo>
                <a:lnTo>
                  <a:pt x="205" y="90"/>
                </a:lnTo>
                <a:lnTo>
                  <a:pt x="206" y="89"/>
                </a:lnTo>
                <a:lnTo>
                  <a:pt x="206" y="89"/>
                </a:lnTo>
                <a:lnTo>
                  <a:pt x="206" y="89"/>
                </a:lnTo>
                <a:lnTo>
                  <a:pt x="207" y="89"/>
                </a:lnTo>
                <a:lnTo>
                  <a:pt x="208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10" y="89"/>
                </a:lnTo>
                <a:lnTo>
                  <a:pt x="210" y="89"/>
                </a:lnTo>
                <a:lnTo>
                  <a:pt x="211" y="89"/>
                </a:lnTo>
                <a:lnTo>
                  <a:pt x="211" y="89"/>
                </a:lnTo>
                <a:lnTo>
                  <a:pt x="212" y="89"/>
                </a:lnTo>
                <a:lnTo>
                  <a:pt x="212" y="90"/>
                </a:lnTo>
                <a:lnTo>
                  <a:pt x="212" y="90"/>
                </a:lnTo>
                <a:lnTo>
                  <a:pt x="213" y="90"/>
                </a:lnTo>
                <a:lnTo>
                  <a:pt x="213" y="90"/>
                </a:lnTo>
                <a:lnTo>
                  <a:pt x="214" y="90"/>
                </a:lnTo>
                <a:lnTo>
                  <a:pt x="214" y="90"/>
                </a:lnTo>
                <a:lnTo>
                  <a:pt x="215" y="90"/>
                </a:lnTo>
                <a:lnTo>
                  <a:pt x="216" y="91"/>
                </a:lnTo>
                <a:lnTo>
                  <a:pt x="217" y="91"/>
                </a:lnTo>
                <a:lnTo>
                  <a:pt x="217" y="91"/>
                </a:lnTo>
                <a:lnTo>
                  <a:pt x="218" y="91"/>
                </a:lnTo>
                <a:lnTo>
                  <a:pt x="218" y="92"/>
                </a:lnTo>
                <a:lnTo>
                  <a:pt x="219" y="92"/>
                </a:lnTo>
                <a:lnTo>
                  <a:pt x="219" y="92"/>
                </a:lnTo>
                <a:lnTo>
                  <a:pt x="220" y="92"/>
                </a:lnTo>
                <a:lnTo>
                  <a:pt x="221" y="92"/>
                </a:lnTo>
                <a:lnTo>
                  <a:pt x="221" y="92"/>
                </a:lnTo>
                <a:lnTo>
                  <a:pt x="221" y="92"/>
                </a:lnTo>
                <a:lnTo>
                  <a:pt x="222" y="92"/>
                </a:lnTo>
                <a:lnTo>
                  <a:pt x="222" y="92"/>
                </a:lnTo>
                <a:lnTo>
                  <a:pt x="223" y="92"/>
                </a:lnTo>
                <a:lnTo>
                  <a:pt x="223" y="92"/>
                </a:lnTo>
                <a:lnTo>
                  <a:pt x="224" y="91"/>
                </a:lnTo>
                <a:lnTo>
                  <a:pt x="225" y="91"/>
                </a:lnTo>
                <a:lnTo>
                  <a:pt x="225" y="90"/>
                </a:lnTo>
                <a:lnTo>
                  <a:pt x="226" y="90"/>
                </a:lnTo>
                <a:lnTo>
                  <a:pt x="226" y="90"/>
                </a:lnTo>
                <a:lnTo>
                  <a:pt x="227" y="90"/>
                </a:lnTo>
                <a:lnTo>
                  <a:pt x="228" y="90"/>
                </a:lnTo>
                <a:lnTo>
                  <a:pt x="228" y="90"/>
                </a:lnTo>
                <a:lnTo>
                  <a:pt x="229" y="90"/>
                </a:lnTo>
                <a:lnTo>
                  <a:pt x="230" y="90"/>
                </a:lnTo>
                <a:lnTo>
                  <a:pt x="230" y="90"/>
                </a:lnTo>
                <a:lnTo>
                  <a:pt x="231" y="90"/>
                </a:lnTo>
                <a:lnTo>
                  <a:pt x="231" y="90"/>
                </a:lnTo>
                <a:lnTo>
                  <a:pt x="232" y="90"/>
                </a:lnTo>
                <a:lnTo>
                  <a:pt x="233" y="89"/>
                </a:lnTo>
                <a:lnTo>
                  <a:pt x="234" y="89"/>
                </a:lnTo>
                <a:lnTo>
                  <a:pt x="234" y="89"/>
                </a:lnTo>
                <a:lnTo>
                  <a:pt x="234" y="89"/>
                </a:lnTo>
                <a:lnTo>
                  <a:pt x="235" y="89"/>
                </a:lnTo>
                <a:lnTo>
                  <a:pt x="236" y="89"/>
                </a:lnTo>
                <a:lnTo>
                  <a:pt x="237" y="89"/>
                </a:lnTo>
                <a:lnTo>
                  <a:pt x="238" y="89"/>
                </a:lnTo>
                <a:lnTo>
                  <a:pt x="238" y="89"/>
                </a:lnTo>
                <a:lnTo>
                  <a:pt x="239" y="89"/>
                </a:lnTo>
                <a:lnTo>
                  <a:pt x="240" y="89"/>
                </a:lnTo>
                <a:lnTo>
                  <a:pt x="241" y="89"/>
                </a:lnTo>
                <a:lnTo>
                  <a:pt x="241" y="89"/>
                </a:lnTo>
                <a:lnTo>
                  <a:pt x="242" y="89"/>
                </a:lnTo>
                <a:lnTo>
                  <a:pt x="242" y="89"/>
                </a:lnTo>
                <a:lnTo>
                  <a:pt x="243" y="89"/>
                </a:lnTo>
                <a:lnTo>
                  <a:pt x="243" y="89"/>
                </a:lnTo>
                <a:lnTo>
                  <a:pt x="244" y="89"/>
                </a:lnTo>
                <a:lnTo>
                  <a:pt x="244" y="89"/>
                </a:lnTo>
                <a:lnTo>
                  <a:pt x="245" y="89"/>
                </a:lnTo>
                <a:lnTo>
                  <a:pt x="246" y="89"/>
                </a:lnTo>
                <a:lnTo>
                  <a:pt x="246" y="89"/>
                </a:lnTo>
                <a:lnTo>
                  <a:pt x="247" y="89"/>
                </a:lnTo>
                <a:lnTo>
                  <a:pt x="247" y="89"/>
                </a:lnTo>
                <a:lnTo>
                  <a:pt x="248" y="89"/>
                </a:lnTo>
                <a:lnTo>
                  <a:pt x="249" y="89"/>
                </a:lnTo>
                <a:lnTo>
                  <a:pt x="249" y="89"/>
                </a:lnTo>
                <a:lnTo>
                  <a:pt x="250" y="89"/>
                </a:lnTo>
                <a:lnTo>
                  <a:pt x="251" y="88"/>
                </a:lnTo>
                <a:lnTo>
                  <a:pt x="251" y="88"/>
                </a:lnTo>
                <a:lnTo>
                  <a:pt x="251" y="88"/>
                </a:lnTo>
                <a:lnTo>
                  <a:pt x="251" y="88"/>
                </a:lnTo>
                <a:lnTo>
                  <a:pt x="252" y="87"/>
                </a:lnTo>
                <a:lnTo>
                  <a:pt x="252" y="86"/>
                </a:lnTo>
                <a:lnTo>
                  <a:pt x="252" y="86"/>
                </a:lnTo>
                <a:lnTo>
                  <a:pt x="253" y="85"/>
                </a:lnTo>
                <a:lnTo>
                  <a:pt x="253" y="85"/>
                </a:lnTo>
                <a:lnTo>
                  <a:pt x="253" y="84"/>
                </a:lnTo>
                <a:lnTo>
                  <a:pt x="253" y="84"/>
                </a:lnTo>
                <a:lnTo>
                  <a:pt x="254" y="83"/>
                </a:lnTo>
                <a:lnTo>
                  <a:pt x="254" y="83"/>
                </a:lnTo>
                <a:lnTo>
                  <a:pt x="254" y="82"/>
                </a:lnTo>
                <a:lnTo>
                  <a:pt x="254" y="82"/>
                </a:lnTo>
                <a:lnTo>
                  <a:pt x="254" y="81"/>
                </a:lnTo>
                <a:lnTo>
                  <a:pt x="254" y="80"/>
                </a:lnTo>
                <a:lnTo>
                  <a:pt x="255" y="80"/>
                </a:lnTo>
                <a:lnTo>
                  <a:pt x="255" y="80"/>
                </a:lnTo>
                <a:lnTo>
                  <a:pt x="255" y="79"/>
                </a:lnTo>
                <a:lnTo>
                  <a:pt x="256" y="78"/>
                </a:lnTo>
                <a:lnTo>
                  <a:pt x="256" y="77"/>
                </a:lnTo>
                <a:lnTo>
                  <a:pt x="256" y="77"/>
                </a:lnTo>
                <a:lnTo>
                  <a:pt x="256" y="76"/>
                </a:lnTo>
                <a:lnTo>
                  <a:pt x="256" y="76"/>
                </a:lnTo>
                <a:lnTo>
                  <a:pt x="257" y="75"/>
                </a:lnTo>
                <a:lnTo>
                  <a:pt x="257" y="74"/>
                </a:lnTo>
                <a:lnTo>
                  <a:pt x="257" y="74"/>
                </a:lnTo>
                <a:lnTo>
                  <a:pt x="258" y="73"/>
                </a:lnTo>
                <a:lnTo>
                  <a:pt x="259" y="73"/>
                </a:lnTo>
                <a:lnTo>
                  <a:pt x="259" y="73"/>
                </a:lnTo>
                <a:lnTo>
                  <a:pt x="259" y="73"/>
                </a:lnTo>
                <a:lnTo>
                  <a:pt x="260" y="73"/>
                </a:lnTo>
                <a:lnTo>
                  <a:pt x="261" y="73"/>
                </a:lnTo>
                <a:lnTo>
                  <a:pt x="261" y="73"/>
                </a:lnTo>
                <a:lnTo>
                  <a:pt x="262" y="73"/>
                </a:lnTo>
                <a:lnTo>
                  <a:pt x="263" y="73"/>
                </a:lnTo>
                <a:lnTo>
                  <a:pt x="263" y="73"/>
                </a:lnTo>
                <a:lnTo>
                  <a:pt x="264" y="73"/>
                </a:lnTo>
                <a:lnTo>
                  <a:pt x="264" y="73"/>
                </a:lnTo>
                <a:lnTo>
                  <a:pt x="265" y="73"/>
                </a:lnTo>
                <a:lnTo>
                  <a:pt x="265" y="73"/>
                </a:lnTo>
                <a:lnTo>
                  <a:pt x="265" y="73"/>
                </a:lnTo>
                <a:lnTo>
                  <a:pt x="266" y="73"/>
                </a:lnTo>
                <a:lnTo>
                  <a:pt x="266" y="73"/>
                </a:lnTo>
                <a:lnTo>
                  <a:pt x="267" y="73"/>
                </a:lnTo>
                <a:lnTo>
                  <a:pt x="267" y="72"/>
                </a:lnTo>
                <a:lnTo>
                  <a:pt x="268" y="73"/>
                </a:lnTo>
                <a:lnTo>
                  <a:pt x="268" y="73"/>
                </a:lnTo>
                <a:lnTo>
                  <a:pt x="269" y="73"/>
                </a:lnTo>
                <a:lnTo>
                  <a:pt x="270" y="73"/>
                </a:lnTo>
                <a:lnTo>
                  <a:pt x="270" y="73"/>
                </a:lnTo>
                <a:lnTo>
                  <a:pt x="271" y="73"/>
                </a:lnTo>
                <a:lnTo>
                  <a:pt x="271" y="72"/>
                </a:lnTo>
                <a:lnTo>
                  <a:pt x="272" y="72"/>
                </a:lnTo>
                <a:lnTo>
                  <a:pt x="272" y="72"/>
                </a:lnTo>
                <a:lnTo>
                  <a:pt x="273" y="72"/>
                </a:lnTo>
                <a:lnTo>
                  <a:pt x="273" y="72"/>
                </a:lnTo>
                <a:lnTo>
                  <a:pt x="274" y="71"/>
                </a:lnTo>
                <a:lnTo>
                  <a:pt x="274" y="71"/>
                </a:lnTo>
                <a:lnTo>
                  <a:pt x="275" y="70"/>
                </a:lnTo>
                <a:lnTo>
                  <a:pt x="275" y="70"/>
                </a:lnTo>
                <a:lnTo>
                  <a:pt x="276" y="70"/>
                </a:lnTo>
                <a:lnTo>
                  <a:pt x="276" y="70"/>
                </a:lnTo>
                <a:lnTo>
                  <a:pt x="276" y="69"/>
                </a:lnTo>
                <a:lnTo>
                  <a:pt x="277" y="69"/>
                </a:lnTo>
                <a:lnTo>
                  <a:pt x="278" y="69"/>
                </a:lnTo>
                <a:lnTo>
                  <a:pt x="278" y="69"/>
                </a:lnTo>
                <a:lnTo>
                  <a:pt x="279" y="68"/>
                </a:lnTo>
                <a:lnTo>
                  <a:pt x="280" y="68"/>
                </a:lnTo>
                <a:lnTo>
                  <a:pt x="280" y="68"/>
                </a:lnTo>
                <a:lnTo>
                  <a:pt x="280" y="68"/>
                </a:lnTo>
                <a:lnTo>
                  <a:pt x="281" y="68"/>
                </a:lnTo>
                <a:lnTo>
                  <a:pt x="281" y="68"/>
                </a:lnTo>
                <a:lnTo>
                  <a:pt x="282" y="68"/>
                </a:lnTo>
                <a:lnTo>
                  <a:pt x="282" y="68"/>
                </a:lnTo>
                <a:lnTo>
                  <a:pt x="282" y="69"/>
                </a:lnTo>
                <a:lnTo>
                  <a:pt x="283" y="69"/>
                </a:lnTo>
                <a:lnTo>
                  <a:pt x="283" y="68"/>
                </a:lnTo>
                <a:lnTo>
                  <a:pt x="284" y="68"/>
                </a:lnTo>
                <a:lnTo>
                  <a:pt x="284" y="68"/>
                </a:lnTo>
                <a:lnTo>
                  <a:pt x="284" y="68"/>
                </a:lnTo>
                <a:lnTo>
                  <a:pt x="285" y="67"/>
                </a:lnTo>
                <a:lnTo>
                  <a:pt x="285" y="67"/>
                </a:lnTo>
                <a:lnTo>
                  <a:pt x="286" y="67"/>
                </a:lnTo>
                <a:lnTo>
                  <a:pt x="286" y="67"/>
                </a:lnTo>
                <a:lnTo>
                  <a:pt x="287" y="67"/>
                </a:lnTo>
                <a:lnTo>
                  <a:pt x="288" y="67"/>
                </a:lnTo>
                <a:lnTo>
                  <a:pt x="288" y="67"/>
                </a:lnTo>
                <a:lnTo>
                  <a:pt x="288" y="67"/>
                </a:lnTo>
                <a:lnTo>
                  <a:pt x="289" y="67"/>
                </a:lnTo>
                <a:lnTo>
                  <a:pt x="290" y="67"/>
                </a:lnTo>
                <a:lnTo>
                  <a:pt x="290" y="67"/>
                </a:lnTo>
                <a:lnTo>
                  <a:pt x="291" y="66"/>
                </a:lnTo>
                <a:lnTo>
                  <a:pt x="291" y="66"/>
                </a:lnTo>
                <a:lnTo>
                  <a:pt x="292" y="66"/>
                </a:lnTo>
                <a:lnTo>
                  <a:pt x="292" y="66"/>
                </a:lnTo>
                <a:lnTo>
                  <a:pt x="294" y="65"/>
                </a:lnTo>
                <a:lnTo>
                  <a:pt x="294" y="65"/>
                </a:lnTo>
                <a:lnTo>
                  <a:pt x="295" y="65"/>
                </a:lnTo>
                <a:lnTo>
                  <a:pt x="296" y="65"/>
                </a:lnTo>
                <a:lnTo>
                  <a:pt x="296" y="64"/>
                </a:lnTo>
                <a:lnTo>
                  <a:pt x="296" y="64"/>
                </a:lnTo>
                <a:lnTo>
                  <a:pt x="297" y="64"/>
                </a:lnTo>
                <a:lnTo>
                  <a:pt x="297" y="64"/>
                </a:lnTo>
                <a:lnTo>
                  <a:pt x="298" y="64"/>
                </a:lnTo>
                <a:lnTo>
                  <a:pt x="298" y="64"/>
                </a:lnTo>
                <a:lnTo>
                  <a:pt x="298" y="63"/>
                </a:lnTo>
                <a:lnTo>
                  <a:pt x="299" y="62"/>
                </a:lnTo>
                <a:lnTo>
                  <a:pt x="299" y="62"/>
                </a:lnTo>
                <a:lnTo>
                  <a:pt x="300" y="62"/>
                </a:lnTo>
                <a:lnTo>
                  <a:pt x="300" y="61"/>
                </a:lnTo>
                <a:lnTo>
                  <a:pt x="300" y="61"/>
                </a:lnTo>
                <a:lnTo>
                  <a:pt x="300" y="61"/>
                </a:lnTo>
                <a:lnTo>
                  <a:pt x="301" y="61"/>
                </a:lnTo>
                <a:lnTo>
                  <a:pt x="301" y="61"/>
                </a:lnTo>
                <a:lnTo>
                  <a:pt x="302" y="61"/>
                </a:lnTo>
                <a:lnTo>
                  <a:pt x="302" y="61"/>
                </a:lnTo>
                <a:lnTo>
                  <a:pt x="303" y="60"/>
                </a:lnTo>
                <a:lnTo>
                  <a:pt x="303" y="60"/>
                </a:lnTo>
                <a:lnTo>
                  <a:pt x="304" y="60"/>
                </a:lnTo>
                <a:lnTo>
                  <a:pt x="304" y="60"/>
                </a:lnTo>
                <a:lnTo>
                  <a:pt x="305" y="60"/>
                </a:lnTo>
                <a:lnTo>
                  <a:pt x="305" y="60"/>
                </a:lnTo>
                <a:lnTo>
                  <a:pt x="305" y="60"/>
                </a:lnTo>
                <a:lnTo>
                  <a:pt x="305" y="59"/>
                </a:lnTo>
                <a:lnTo>
                  <a:pt x="306" y="59"/>
                </a:lnTo>
                <a:lnTo>
                  <a:pt x="306" y="59"/>
                </a:lnTo>
                <a:lnTo>
                  <a:pt x="306" y="59"/>
                </a:lnTo>
                <a:lnTo>
                  <a:pt x="306" y="58"/>
                </a:lnTo>
                <a:lnTo>
                  <a:pt x="307" y="57"/>
                </a:lnTo>
                <a:lnTo>
                  <a:pt x="307" y="57"/>
                </a:lnTo>
                <a:lnTo>
                  <a:pt x="307" y="56"/>
                </a:lnTo>
                <a:lnTo>
                  <a:pt x="307" y="56"/>
                </a:lnTo>
                <a:lnTo>
                  <a:pt x="308" y="55"/>
                </a:lnTo>
                <a:lnTo>
                  <a:pt x="308" y="55"/>
                </a:lnTo>
                <a:lnTo>
                  <a:pt x="308" y="55"/>
                </a:lnTo>
                <a:lnTo>
                  <a:pt x="308" y="55"/>
                </a:lnTo>
                <a:lnTo>
                  <a:pt x="308" y="54"/>
                </a:lnTo>
                <a:lnTo>
                  <a:pt x="309" y="54"/>
                </a:lnTo>
                <a:lnTo>
                  <a:pt x="309" y="53"/>
                </a:lnTo>
                <a:lnTo>
                  <a:pt x="309" y="53"/>
                </a:lnTo>
                <a:lnTo>
                  <a:pt x="310" y="52"/>
                </a:lnTo>
                <a:lnTo>
                  <a:pt x="310" y="52"/>
                </a:lnTo>
                <a:lnTo>
                  <a:pt x="311" y="52"/>
                </a:lnTo>
                <a:lnTo>
                  <a:pt x="311" y="52"/>
                </a:lnTo>
                <a:lnTo>
                  <a:pt x="312" y="51"/>
                </a:lnTo>
                <a:lnTo>
                  <a:pt x="312" y="51"/>
                </a:lnTo>
                <a:lnTo>
                  <a:pt x="313" y="51"/>
                </a:lnTo>
                <a:lnTo>
                  <a:pt x="313" y="51"/>
                </a:lnTo>
                <a:lnTo>
                  <a:pt x="313" y="50"/>
                </a:lnTo>
                <a:lnTo>
                  <a:pt x="313" y="50"/>
                </a:lnTo>
                <a:lnTo>
                  <a:pt x="314" y="49"/>
                </a:lnTo>
                <a:lnTo>
                  <a:pt x="314" y="49"/>
                </a:lnTo>
                <a:lnTo>
                  <a:pt x="314" y="48"/>
                </a:lnTo>
                <a:lnTo>
                  <a:pt x="314" y="48"/>
                </a:lnTo>
                <a:lnTo>
                  <a:pt x="315" y="48"/>
                </a:lnTo>
                <a:lnTo>
                  <a:pt x="315" y="47"/>
                </a:lnTo>
                <a:lnTo>
                  <a:pt x="315" y="47"/>
                </a:lnTo>
                <a:lnTo>
                  <a:pt x="315" y="46"/>
                </a:lnTo>
                <a:lnTo>
                  <a:pt x="316" y="46"/>
                </a:lnTo>
                <a:lnTo>
                  <a:pt x="316" y="45"/>
                </a:lnTo>
                <a:lnTo>
                  <a:pt x="316" y="45"/>
                </a:lnTo>
                <a:lnTo>
                  <a:pt x="317" y="45"/>
                </a:lnTo>
                <a:lnTo>
                  <a:pt x="317" y="45"/>
                </a:lnTo>
                <a:lnTo>
                  <a:pt x="317" y="45"/>
                </a:lnTo>
                <a:lnTo>
                  <a:pt x="318" y="45"/>
                </a:lnTo>
                <a:lnTo>
                  <a:pt x="318" y="45"/>
                </a:lnTo>
                <a:lnTo>
                  <a:pt x="319" y="45"/>
                </a:lnTo>
                <a:lnTo>
                  <a:pt x="319" y="45"/>
                </a:lnTo>
                <a:lnTo>
                  <a:pt x="320" y="45"/>
                </a:lnTo>
                <a:lnTo>
                  <a:pt x="320" y="45"/>
                </a:lnTo>
                <a:lnTo>
                  <a:pt x="320" y="44"/>
                </a:lnTo>
                <a:lnTo>
                  <a:pt x="320" y="44"/>
                </a:lnTo>
                <a:lnTo>
                  <a:pt x="320" y="43"/>
                </a:lnTo>
                <a:lnTo>
                  <a:pt x="320" y="43"/>
                </a:lnTo>
                <a:lnTo>
                  <a:pt x="320" y="42"/>
                </a:lnTo>
                <a:lnTo>
                  <a:pt x="320" y="41"/>
                </a:lnTo>
                <a:lnTo>
                  <a:pt x="320" y="41"/>
                </a:lnTo>
                <a:lnTo>
                  <a:pt x="320" y="40"/>
                </a:lnTo>
                <a:lnTo>
                  <a:pt x="321" y="40"/>
                </a:lnTo>
                <a:lnTo>
                  <a:pt x="321" y="39"/>
                </a:lnTo>
                <a:lnTo>
                  <a:pt x="321" y="39"/>
                </a:lnTo>
                <a:lnTo>
                  <a:pt x="322" y="39"/>
                </a:lnTo>
                <a:lnTo>
                  <a:pt x="322" y="39"/>
                </a:lnTo>
                <a:lnTo>
                  <a:pt x="323" y="39"/>
                </a:lnTo>
                <a:lnTo>
                  <a:pt x="323" y="38"/>
                </a:lnTo>
                <a:lnTo>
                  <a:pt x="324" y="38"/>
                </a:lnTo>
                <a:lnTo>
                  <a:pt x="324" y="38"/>
                </a:lnTo>
                <a:lnTo>
                  <a:pt x="325" y="38"/>
                </a:lnTo>
                <a:lnTo>
                  <a:pt x="325" y="38"/>
                </a:lnTo>
                <a:lnTo>
                  <a:pt x="325" y="37"/>
                </a:lnTo>
                <a:lnTo>
                  <a:pt x="326" y="37"/>
                </a:lnTo>
                <a:lnTo>
                  <a:pt x="326" y="36"/>
                </a:lnTo>
                <a:lnTo>
                  <a:pt x="327" y="36"/>
                </a:lnTo>
                <a:lnTo>
                  <a:pt x="327" y="36"/>
                </a:lnTo>
                <a:lnTo>
                  <a:pt x="328" y="35"/>
                </a:lnTo>
                <a:lnTo>
                  <a:pt x="329" y="35"/>
                </a:lnTo>
                <a:lnTo>
                  <a:pt x="329" y="35"/>
                </a:lnTo>
                <a:lnTo>
                  <a:pt x="329" y="35"/>
                </a:lnTo>
                <a:lnTo>
                  <a:pt x="330" y="35"/>
                </a:lnTo>
                <a:lnTo>
                  <a:pt x="330" y="35"/>
                </a:lnTo>
                <a:lnTo>
                  <a:pt x="331" y="35"/>
                </a:lnTo>
                <a:lnTo>
                  <a:pt x="331" y="35"/>
                </a:lnTo>
                <a:lnTo>
                  <a:pt x="332" y="35"/>
                </a:lnTo>
                <a:lnTo>
                  <a:pt x="332" y="34"/>
                </a:lnTo>
                <a:lnTo>
                  <a:pt x="333" y="34"/>
                </a:lnTo>
                <a:lnTo>
                  <a:pt x="333" y="34"/>
                </a:lnTo>
                <a:lnTo>
                  <a:pt x="333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5" y="34"/>
                </a:lnTo>
                <a:lnTo>
                  <a:pt x="335" y="34"/>
                </a:lnTo>
                <a:lnTo>
                  <a:pt x="336" y="34"/>
                </a:lnTo>
                <a:lnTo>
                  <a:pt x="337" y="33"/>
                </a:lnTo>
                <a:lnTo>
                  <a:pt x="337" y="33"/>
                </a:lnTo>
                <a:lnTo>
                  <a:pt x="337" y="33"/>
                </a:lnTo>
                <a:lnTo>
                  <a:pt x="338" y="32"/>
                </a:lnTo>
                <a:lnTo>
                  <a:pt x="339" y="32"/>
                </a:lnTo>
                <a:lnTo>
                  <a:pt x="339" y="32"/>
                </a:lnTo>
                <a:lnTo>
                  <a:pt x="340" y="32"/>
                </a:lnTo>
                <a:lnTo>
                  <a:pt x="340" y="32"/>
                </a:lnTo>
                <a:lnTo>
                  <a:pt x="341" y="32"/>
                </a:lnTo>
                <a:lnTo>
                  <a:pt x="341" y="32"/>
                </a:lnTo>
                <a:lnTo>
                  <a:pt x="342" y="32"/>
                </a:lnTo>
                <a:lnTo>
                  <a:pt x="342" y="32"/>
                </a:lnTo>
                <a:lnTo>
                  <a:pt x="342" y="32"/>
                </a:lnTo>
                <a:lnTo>
                  <a:pt x="343" y="32"/>
                </a:lnTo>
                <a:lnTo>
                  <a:pt x="343" y="32"/>
                </a:lnTo>
                <a:lnTo>
                  <a:pt x="344" y="32"/>
                </a:lnTo>
                <a:lnTo>
                  <a:pt x="344" y="32"/>
                </a:lnTo>
                <a:lnTo>
                  <a:pt x="345" y="32"/>
                </a:lnTo>
                <a:lnTo>
                  <a:pt x="346" y="32"/>
                </a:lnTo>
                <a:lnTo>
                  <a:pt x="347" y="32"/>
                </a:lnTo>
                <a:lnTo>
                  <a:pt x="347" y="32"/>
                </a:lnTo>
                <a:lnTo>
                  <a:pt x="348" y="32"/>
                </a:lnTo>
                <a:lnTo>
                  <a:pt x="349" y="32"/>
                </a:lnTo>
                <a:lnTo>
                  <a:pt x="349" y="32"/>
                </a:lnTo>
                <a:lnTo>
                  <a:pt x="350" y="32"/>
                </a:lnTo>
                <a:lnTo>
                  <a:pt x="350" y="33"/>
                </a:lnTo>
                <a:lnTo>
                  <a:pt x="350" y="33"/>
                </a:lnTo>
                <a:lnTo>
                  <a:pt x="351" y="33"/>
                </a:lnTo>
                <a:lnTo>
                  <a:pt x="352" y="33"/>
                </a:lnTo>
                <a:lnTo>
                  <a:pt x="352" y="33"/>
                </a:lnTo>
                <a:lnTo>
                  <a:pt x="353" y="33"/>
                </a:lnTo>
                <a:lnTo>
                  <a:pt x="354" y="34"/>
                </a:lnTo>
                <a:lnTo>
                  <a:pt x="354" y="34"/>
                </a:lnTo>
                <a:lnTo>
                  <a:pt x="355" y="34"/>
                </a:lnTo>
                <a:lnTo>
                  <a:pt x="355" y="34"/>
                </a:lnTo>
                <a:lnTo>
                  <a:pt x="356" y="34"/>
                </a:lnTo>
                <a:lnTo>
                  <a:pt x="356" y="34"/>
                </a:lnTo>
                <a:lnTo>
                  <a:pt x="357" y="34"/>
                </a:lnTo>
                <a:lnTo>
                  <a:pt x="357" y="34"/>
                </a:lnTo>
                <a:lnTo>
                  <a:pt x="357" y="34"/>
                </a:lnTo>
                <a:lnTo>
                  <a:pt x="358" y="34"/>
                </a:lnTo>
                <a:lnTo>
                  <a:pt x="359" y="34"/>
                </a:lnTo>
                <a:lnTo>
                  <a:pt x="359" y="35"/>
                </a:lnTo>
                <a:lnTo>
                  <a:pt x="359" y="35"/>
                </a:lnTo>
                <a:lnTo>
                  <a:pt x="359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8"/>
                </a:lnTo>
                <a:lnTo>
                  <a:pt x="362" y="39"/>
                </a:lnTo>
                <a:lnTo>
                  <a:pt x="362" y="41"/>
                </a:lnTo>
                <a:lnTo>
                  <a:pt x="362" y="42"/>
                </a:lnTo>
                <a:lnTo>
                  <a:pt x="362" y="43"/>
                </a:lnTo>
                <a:lnTo>
                  <a:pt x="362" y="43"/>
                </a:lnTo>
                <a:lnTo>
                  <a:pt x="362" y="44"/>
                </a:lnTo>
                <a:lnTo>
                  <a:pt x="361" y="45"/>
                </a:lnTo>
                <a:lnTo>
                  <a:pt x="361" y="46"/>
                </a:lnTo>
                <a:lnTo>
                  <a:pt x="361" y="46"/>
                </a:lnTo>
                <a:lnTo>
                  <a:pt x="361" y="47"/>
                </a:lnTo>
                <a:lnTo>
                  <a:pt x="361" y="47"/>
                </a:lnTo>
                <a:lnTo>
                  <a:pt x="361" y="47"/>
                </a:lnTo>
                <a:lnTo>
                  <a:pt x="361" y="48"/>
                </a:lnTo>
                <a:lnTo>
                  <a:pt x="360" y="48"/>
                </a:lnTo>
                <a:lnTo>
                  <a:pt x="360" y="48"/>
                </a:lnTo>
                <a:lnTo>
                  <a:pt x="360" y="49"/>
                </a:lnTo>
                <a:lnTo>
                  <a:pt x="359" y="49"/>
                </a:lnTo>
                <a:lnTo>
                  <a:pt x="359" y="50"/>
                </a:lnTo>
                <a:lnTo>
                  <a:pt x="360" y="50"/>
                </a:lnTo>
                <a:lnTo>
                  <a:pt x="360" y="51"/>
                </a:lnTo>
                <a:lnTo>
                  <a:pt x="360" y="51"/>
                </a:lnTo>
                <a:lnTo>
                  <a:pt x="360" y="51"/>
                </a:lnTo>
                <a:lnTo>
                  <a:pt x="360" y="52"/>
                </a:lnTo>
                <a:lnTo>
                  <a:pt x="361" y="53"/>
                </a:lnTo>
                <a:lnTo>
                  <a:pt x="361" y="53"/>
                </a:lnTo>
                <a:lnTo>
                  <a:pt x="361" y="54"/>
                </a:lnTo>
                <a:lnTo>
                  <a:pt x="361" y="54"/>
                </a:lnTo>
                <a:lnTo>
                  <a:pt x="361" y="54"/>
                </a:lnTo>
                <a:lnTo>
                  <a:pt x="361" y="55"/>
                </a:lnTo>
                <a:lnTo>
                  <a:pt x="361" y="55"/>
                </a:lnTo>
                <a:lnTo>
                  <a:pt x="361" y="55"/>
                </a:lnTo>
                <a:lnTo>
                  <a:pt x="361" y="55"/>
                </a:lnTo>
                <a:lnTo>
                  <a:pt x="363" y="57"/>
                </a:lnTo>
                <a:lnTo>
                  <a:pt x="363" y="58"/>
                </a:lnTo>
                <a:lnTo>
                  <a:pt x="364" y="59"/>
                </a:lnTo>
                <a:lnTo>
                  <a:pt x="365" y="60"/>
                </a:lnTo>
                <a:lnTo>
                  <a:pt x="365" y="60"/>
                </a:lnTo>
                <a:lnTo>
                  <a:pt x="366" y="61"/>
                </a:lnTo>
                <a:lnTo>
                  <a:pt x="367" y="62"/>
                </a:lnTo>
                <a:lnTo>
                  <a:pt x="368" y="63"/>
                </a:lnTo>
                <a:lnTo>
                  <a:pt x="369" y="64"/>
                </a:lnTo>
                <a:lnTo>
                  <a:pt x="370" y="65"/>
                </a:lnTo>
                <a:lnTo>
                  <a:pt x="371" y="65"/>
                </a:lnTo>
                <a:lnTo>
                  <a:pt x="371" y="66"/>
                </a:lnTo>
                <a:lnTo>
                  <a:pt x="371" y="66"/>
                </a:lnTo>
                <a:lnTo>
                  <a:pt x="372" y="66"/>
                </a:lnTo>
                <a:lnTo>
                  <a:pt x="372" y="66"/>
                </a:lnTo>
                <a:lnTo>
                  <a:pt x="372" y="67"/>
                </a:lnTo>
                <a:lnTo>
                  <a:pt x="373" y="68"/>
                </a:lnTo>
                <a:lnTo>
                  <a:pt x="373" y="68"/>
                </a:lnTo>
                <a:lnTo>
                  <a:pt x="374" y="69"/>
                </a:lnTo>
                <a:lnTo>
                  <a:pt x="375" y="69"/>
                </a:lnTo>
                <a:lnTo>
                  <a:pt x="375" y="70"/>
                </a:lnTo>
                <a:lnTo>
                  <a:pt x="375" y="71"/>
                </a:lnTo>
                <a:lnTo>
                  <a:pt x="375" y="71"/>
                </a:lnTo>
                <a:lnTo>
                  <a:pt x="376" y="72"/>
                </a:lnTo>
                <a:lnTo>
                  <a:pt x="377" y="72"/>
                </a:lnTo>
                <a:lnTo>
                  <a:pt x="377" y="72"/>
                </a:lnTo>
                <a:lnTo>
                  <a:pt x="378" y="72"/>
                </a:lnTo>
                <a:lnTo>
                  <a:pt x="378" y="73"/>
                </a:lnTo>
                <a:lnTo>
                  <a:pt x="379" y="73"/>
                </a:lnTo>
                <a:lnTo>
                  <a:pt x="380" y="73"/>
                </a:lnTo>
                <a:lnTo>
                  <a:pt x="380" y="73"/>
                </a:lnTo>
                <a:lnTo>
                  <a:pt x="380" y="73"/>
                </a:lnTo>
                <a:lnTo>
                  <a:pt x="381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5"/>
                </a:lnTo>
                <a:lnTo>
                  <a:pt x="383" y="76"/>
                </a:lnTo>
                <a:lnTo>
                  <a:pt x="383" y="76"/>
                </a:lnTo>
                <a:lnTo>
                  <a:pt x="384" y="76"/>
                </a:lnTo>
                <a:lnTo>
                  <a:pt x="384" y="76"/>
                </a:lnTo>
                <a:lnTo>
                  <a:pt x="384" y="76"/>
                </a:lnTo>
                <a:lnTo>
                  <a:pt x="384" y="77"/>
                </a:lnTo>
                <a:lnTo>
                  <a:pt x="385" y="77"/>
                </a:lnTo>
                <a:lnTo>
                  <a:pt x="385" y="78"/>
                </a:lnTo>
                <a:lnTo>
                  <a:pt x="385" y="78"/>
                </a:lnTo>
                <a:lnTo>
                  <a:pt x="385" y="79"/>
                </a:lnTo>
                <a:lnTo>
                  <a:pt x="386" y="79"/>
                </a:lnTo>
                <a:lnTo>
                  <a:pt x="386" y="79"/>
                </a:lnTo>
                <a:lnTo>
                  <a:pt x="386" y="80"/>
                </a:lnTo>
                <a:lnTo>
                  <a:pt x="387" y="80"/>
                </a:lnTo>
                <a:lnTo>
                  <a:pt x="387" y="80"/>
                </a:lnTo>
                <a:lnTo>
                  <a:pt x="387" y="80"/>
                </a:lnTo>
                <a:lnTo>
                  <a:pt x="388" y="80"/>
                </a:lnTo>
                <a:lnTo>
                  <a:pt x="388" y="81"/>
                </a:lnTo>
                <a:lnTo>
                  <a:pt x="389" y="81"/>
                </a:lnTo>
                <a:lnTo>
                  <a:pt x="389" y="81"/>
                </a:lnTo>
                <a:lnTo>
                  <a:pt x="390" y="81"/>
                </a:lnTo>
                <a:lnTo>
                  <a:pt x="390" y="80"/>
                </a:lnTo>
                <a:lnTo>
                  <a:pt x="390" y="80"/>
                </a:lnTo>
                <a:lnTo>
                  <a:pt x="390" y="80"/>
                </a:lnTo>
                <a:lnTo>
                  <a:pt x="390" y="79"/>
                </a:lnTo>
                <a:lnTo>
                  <a:pt x="391" y="79"/>
                </a:lnTo>
                <a:lnTo>
                  <a:pt x="391" y="79"/>
                </a:lnTo>
                <a:lnTo>
                  <a:pt x="391" y="79"/>
                </a:lnTo>
                <a:lnTo>
                  <a:pt x="392" y="79"/>
                </a:lnTo>
                <a:lnTo>
                  <a:pt x="393" y="79"/>
                </a:lnTo>
                <a:lnTo>
                  <a:pt x="393" y="80"/>
                </a:lnTo>
                <a:lnTo>
                  <a:pt x="393" y="80"/>
                </a:lnTo>
                <a:lnTo>
                  <a:pt x="394" y="80"/>
                </a:lnTo>
                <a:lnTo>
                  <a:pt x="394" y="80"/>
                </a:lnTo>
                <a:lnTo>
                  <a:pt x="395" y="81"/>
                </a:lnTo>
                <a:lnTo>
                  <a:pt x="396" y="81"/>
                </a:lnTo>
                <a:lnTo>
                  <a:pt x="396" y="82"/>
                </a:lnTo>
                <a:lnTo>
                  <a:pt x="397" y="82"/>
                </a:lnTo>
                <a:lnTo>
                  <a:pt x="397" y="83"/>
                </a:lnTo>
                <a:lnTo>
                  <a:pt x="398" y="83"/>
                </a:lnTo>
                <a:lnTo>
                  <a:pt x="398" y="84"/>
                </a:lnTo>
                <a:lnTo>
                  <a:pt x="399" y="84"/>
                </a:lnTo>
                <a:lnTo>
                  <a:pt x="399" y="84"/>
                </a:lnTo>
                <a:lnTo>
                  <a:pt x="399" y="84"/>
                </a:lnTo>
                <a:lnTo>
                  <a:pt x="400" y="84"/>
                </a:lnTo>
                <a:lnTo>
                  <a:pt x="400" y="83"/>
                </a:lnTo>
                <a:lnTo>
                  <a:pt x="400" y="83"/>
                </a:lnTo>
                <a:lnTo>
                  <a:pt x="401" y="83"/>
                </a:lnTo>
                <a:lnTo>
                  <a:pt x="401" y="83"/>
                </a:lnTo>
                <a:lnTo>
                  <a:pt x="402" y="82"/>
                </a:lnTo>
                <a:lnTo>
                  <a:pt x="402" y="82"/>
                </a:lnTo>
                <a:lnTo>
                  <a:pt x="403" y="81"/>
                </a:lnTo>
                <a:lnTo>
                  <a:pt x="403" y="81"/>
                </a:lnTo>
                <a:lnTo>
                  <a:pt x="403" y="80"/>
                </a:lnTo>
                <a:lnTo>
                  <a:pt x="404" y="80"/>
                </a:lnTo>
                <a:lnTo>
                  <a:pt x="404" y="79"/>
                </a:lnTo>
                <a:lnTo>
                  <a:pt x="404" y="78"/>
                </a:lnTo>
                <a:lnTo>
                  <a:pt x="404" y="78"/>
                </a:lnTo>
                <a:lnTo>
                  <a:pt x="404" y="77"/>
                </a:lnTo>
                <a:lnTo>
                  <a:pt x="404" y="77"/>
                </a:lnTo>
                <a:lnTo>
                  <a:pt x="404" y="76"/>
                </a:lnTo>
                <a:lnTo>
                  <a:pt x="404" y="76"/>
                </a:lnTo>
                <a:lnTo>
                  <a:pt x="404" y="75"/>
                </a:lnTo>
                <a:lnTo>
                  <a:pt x="404" y="74"/>
                </a:lnTo>
                <a:lnTo>
                  <a:pt x="403" y="73"/>
                </a:lnTo>
                <a:lnTo>
                  <a:pt x="403" y="73"/>
                </a:lnTo>
                <a:lnTo>
                  <a:pt x="403" y="72"/>
                </a:lnTo>
                <a:lnTo>
                  <a:pt x="403" y="72"/>
                </a:lnTo>
                <a:lnTo>
                  <a:pt x="403" y="71"/>
                </a:lnTo>
                <a:lnTo>
                  <a:pt x="403" y="71"/>
                </a:lnTo>
                <a:lnTo>
                  <a:pt x="403" y="70"/>
                </a:lnTo>
                <a:lnTo>
                  <a:pt x="403" y="70"/>
                </a:lnTo>
                <a:lnTo>
                  <a:pt x="404" y="70"/>
                </a:lnTo>
                <a:lnTo>
                  <a:pt x="404" y="69"/>
                </a:lnTo>
                <a:lnTo>
                  <a:pt x="404" y="69"/>
                </a:lnTo>
                <a:lnTo>
                  <a:pt x="405" y="69"/>
                </a:lnTo>
                <a:lnTo>
                  <a:pt x="405" y="70"/>
                </a:lnTo>
                <a:lnTo>
                  <a:pt x="405" y="70"/>
                </a:lnTo>
                <a:lnTo>
                  <a:pt x="405" y="70"/>
                </a:lnTo>
                <a:lnTo>
                  <a:pt x="405" y="71"/>
                </a:lnTo>
                <a:lnTo>
                  <a:pt x="405" y="71"/>
                </a:lnTo>
                <a:lnTo>
                  <a:pt x="406" y="71"/>
                </a:lnTo>
                <a:lnTo>
                  <a:pt x="406" y="72"/>
                </a:lnTo>
                <a:lnTo>
                  <a:pt x="406" y="72"/>
                </a:lnTo>
                <a:lnTo>
                  <a:pt x="406" y="72"/>
                </a:lnTo>
                <a:lnTo>
                  <a:pt x="406" y="72"/>
                </a:lnTo>
                <a:lnTo>
                  <a:pt x="407" y="72"/>
                </a:lnTo>
                <a:lnTo>
                  <a:pt x="407" y="73"/>
                </a:lnTo>
                <a:lnTo>
                  <a:pt x="407" y="73"/>
                </a:lnTo>
                <a:lnTo>
                  <a:pt x="407" y="73"/>
                </a:lnTo>
                <a:lnTo>
                  <a:pt x="408" y="73"/>
                </a:lnTo>
                <a:lnTo>
                  <a:pt x="408" y="74"/>
                </a:lnTo>
                <a:lnTo>
                  <a:pt x="408" y="74"/>
                </a:lnTo>
                <a:lnTo>
                  <a:pt x="408" y="74"/>
                </a:lnTo>
                <a:lnTo>
                  <a:pt x="409" y="74"/>
                </a:lnTo>
                <a:lnTo>
                  <a:pt x="409" y="75"/>
                </a:lnTo>
                <a:lnTo>
                  <a:pt x="409" y="75"/>
                </a:lnTo>
                <a:lnTo>
                  <a:pt x="409" y="75"/>
                </a:lnTo>
                <a:lnTo>
                  <a:pt x="409" y="75"/>
                </a:lnTo>
                <a:lnTo>
                  <a:pt x="410" y="75"/>
                </a:lnTo>
                <a:lnTo>
                  <a:pt x="410" y="75"/>
                </a:lnTo>
                <a:lnTo>
                  <a:pt x="410" y="76"/>
                </a:lnTo>
                <a:lnTo>
                  <a:pt x="411" y="76"/>
                </a:lnTo>
                <a:lnTo>
                  <a:pt x="411" y="76"/>
                </a:lnTo>
                <a:lnTo>
                  <a:pt x="412" y="76"/>
                </a:lnTo>
                <a:lnTo>
                  <a:pt x="412" y="76"/>
                </a:lnTo>
                <a:lnTo>
                  <a:pt x="412" y="76"/>
                </a:lnTo>
                <a:lnTo>
                  <a:pt x="413" y="76"/>
                </a:lnTo>
                <a:lnTo>
                  <a:pt x="413" y="76"/>
                </a:lnTo>
                <a:lnTo>
                  <a:pt x="413" y="76"/>
                </a:lnTo>
                <a:lnTo>
                  <a:pt x="413" y="76"/>
                </a:lnTo>
                <a:lnTo>
                  <a:pt x="413" y="77"/>
                </a:lnTo>
                <a:lnTo>
                  <a:pt x="414" y="77"/>
                </a:lnTo>
                <a:lnTo>
                  <a:pt x="414" y="77"/>
                </a:lnTo>
                <a:lnTo>
                  <a:pt x="415" y="77"/>
                </a:lnTo>
                <a:lnTo>
                  <a:pt x="415" y="77"/>
                </a:lnTo>
                <a:lnTo>
                  <a:pt x="415" y="77"/>
                </a:lnTo>
                <a:lnTo>
                  <a:pt x="415" y="77"/>
                </a:lnTo>
                <a:lnTo>
                  <a:pt x="416" y="77"/>
                </a:lnTo>
                <a:lnTo>
                  <a:pt x="416" y="77"/>
                </a:lnTo>
                <a:lnTo>
                  <a:pt x="416" y="76"/>
                </a:lnTo>
                <a:lnTo>
                  <a:pt x="417" y="76"/>
                </a:lnTo>
                <a:lnTo>
                  <a:pt x="417" y="76"/>
                </a:lnTo>
                <a:lnTo>
                  <a:pt x="417" y="76"/>
                </a:lnTo>
                <a:lnTo>
                  <a:pt x="417" y="76"/>
                </a:lnTo>
                <a:lnTo>
                  <a:pt x="418" y="76"/>
                </a:lnTo>
                <a:lnTo>
                  <a:pt x="418" y="75"/>
                </a:lnTo>
                <a:lnTo>
                  <a:pt x="418" y="75"/>
                </a:lnTo>
                <a:lnTo>
                  <a:pt x="418" y="75"/>
                </a:lnTo>
                <a:lnTo>
                  <a:pt x="419" y="75"/>
                </a:lnTo>
                <a:lnTo>
                  <a:pt x="419" y="75"/>
                </a:lnTo>
                <a:lnTo>
                  <a:pt x="419" y="74"/>
                </a:lnTo>
                <a:lnTo>
                  <a:pt x="420" y="74"/>
                </a:lnTo>
                <a:lnTo>
                  <a:pt x="420" y="74"/>
                </a:lnTo>
                <a:lnTo>
                  <a:pt x="420" y="74"/>
                </a:lnTo>
                <a:lnTo>
                  <a:pt x="421" y="74"/>
                </a:lnTo>
                <a:lnTo>
                  <a:pt x="421" y="73"/>
                </a:lnTo>
                <a:lnTo>
                  <a:pt x="421" y="73"/>
                </a:lnTo>
                <a:lnTo>
                  <a:pt x="421" y="73"/>
                </a:lnTo>
                <a:lnTo>
                  <a:pt x="422" y="73"/>
                </a:lnTo>
                <a:lnTo>
                  <a:pt x="422" y="73"/>
                </a:lnTo>
                <a:lnTo>
                  <a:pt x="423" y="73"/>
                </a:lnTo>
                <a:lnTo>
                  <a:pt x="423" y="73"/>
                </a:lnTo>
                <a:lnTo>
                  <a:pt x="424" y="73"/>
                </a:lnTo>
                <a:lnTo>
                  <a:pt x="424" y="73"/>
                </a:lnTo>
                <a:lnTo>
                  <a:pt x="425" y="73"/>
                </a:lnTo>
                <a:lnTo>
                  <a:pt x="425" y="73"/>
                </a:lnTo>
                <a:lnTo>
                  <a:pt x="425" y="73"/>
                </a:lnTo>
                <a:lnTo>
                  <a:pt x="425" y="73"/>
                </a:lnTo>
                <a:lnTo>
                  <a:pt x="426" y="73"/>
                </a:lnTo>
                <a:lnTo>
                  <a:pt x="426" y="73"/>
                </a:lnTo>
                <a:lnTo>
                  <a:pt x="426" y="73"/>
                </a:lnTo>
                <a:lnTo>
                  <a:pt x="427" y="73"/>
                </a:lnTo>
                <a:lnTo>
                  <a:pt x="427" y="72"/>
                </a:lnTo>
                <a:lnTo>
                  <a:pt x="427" y="72"/>
                </a:lnTo>
                <a:lnTo>
                  <a:pt x="427" y="72"/>
                </a:lnTo>
                <a:lnTo>
                  <a:pt x="428" y="72"/>
                </a:lnTo>
                <a:lnTo>
                  <a:pt x="428" y="72"/>
                </a:lnTo>
                <a:lnTo>
                  <a:pt x="428" y="72"/>
                </a:lnTo>
                <a:lnTo>
                  <a:pt x="429" y="72"/>
                </a:lnTo>
                <a:lnTo>
                  <a:pt x="429" y="71"/>
                </a:lnTo>
                <a:lnTo>
                  <a:pt x="429" y="71"/>
                </a:lnTo>
                <a:lnTo>
                  <a:pt x="429" y="71"/>
                </a:lnTo>
                <a:lnTo>
                  <a:pt x="429" y="71"/>
                </a:lnTo>
                <a:lnTo>
                  <a:pt x="430" y="71"/>
                </a:lnTo>
                <a:lnTo>
                  <a:pt x="430" y="70"/>
                </a:lnTo>
                <a:lnTo>
                  <a:pt x="430" y="70"/>
                </a:lnTo>
                <a:lnTo>
                  <a:pt x="431" y="70"/>
                </a:lnTo>
                <a:lnTo>
                  <a:pt x="431" y="70"/>
                </a:lnTo>
                <a:lnTo>
                  <a:pt x="431" y="70"/>
                </a:lnTo>
                <a:lnTo>
                  <a:pt x="432" y="70"/>
                </a:lnTo>
                <a:lnTo>
                  <a:pt x="432" y="69"/>
                </a:lnTo>
                <a:lnTo>
                  <a:pt x="432" y="69"/>
                </a:lnTo>
                <a:lnTo>
                  <a:pt x="432" y="69"/>
                </a:lnTo>
                <a:lnTo>
                  <a:pt x="433" y="69"/>
                </a:lnTo>
                <a:lnTo>
                  <a:pt x="433" y="69"/>
                </a:lnTo>
                <a:lnTo>
                  <a:pt x="434" y="68"/>
                </a:lnTo>
                <a:lnTo>
                  <a:pt x="434" y="68"/>
                </a:lnTo>
                <a:lnTo>
                  <a:pt x="434" y="68"/>
                </a:lnTo>
                <a:lnTo>
                  <a:pt x="434" y="68"/>
                </a:lnTo>
                <a:lnTo>
                  <a:pt x="435" y="68"/>
                </a:lnTo>
                <a:lnTo>
                  <a:pt x="435" y="68"/>
                </a:lnTo>
                <a:lnTo>
                  <a:pt x="435" y="68"/>
                </a:lnTo>
                <a:lnTo>
                  <a:pt x="436" y="68"/>
                </a:lnTo>
                <a:lnTo>
                  <a:pt x="436" y="68"/>
                </a:lnTo>
                <a:lnTo>
                  <a:pt x="436" y="67"/>
                </a:lnTo>
                <a:lnTo>
                  <a:pt x="436" y="67"/>
                </a:lnTo>
                <a:lnTo>
                  <a:pt x="437" y="67"/>
                </a:lnTo>
                <a:lnTo>
                  <a:pt x="437" y="67"/>
                </a:lnTo>
                <a:lnTo>
                  <a:pt x="438" y="67"/>
                </a:lnTo>
                <a:lnTo>
                  <a:pt x="438" y="66"/>
                </a:lnTo>
                <a:lnTo>
                  <a:pt x="438" y="66"/>
                </a:lnTo>
                <a:lnTo>
                  <a:pt x="438" y="66"/>
                </a:lnTo>
                <a:lnTo>
                  <a:pt x="438" y="66"/>
                </a:lnTo>
                <a:lnTo>
                  <a:pt x="438" y="66"/>
                </a:lnTo>
                <a:lnTo>
                  <a:pt x="439" y="66"/>
                </a:lnTo>
                <a:lnTo>
                  <a:pt x="439" y="65"/>
                </a:lnTo>
                <a:lnTo>
                  <a:pt x="439" y="65"/>
                </a:lnTo>
                <a:lnTo>
                  <a:pt x="440" y="65"/>
                </a:lnTo>
                <a:lnTo>
                  <a:pt x="440" y="65"/>
                </a:lnTo>
                <a:lnTo>
                  <a:pt x="440" y="65"/>
                </a:lnTo>
                <a:lnTo>
                  <a:pt x="440" y="64"/>
                </a:lnTo>
                <a:lnTo>
                  <a:pt x="441" y="64"/>
                </a:lnTo>
                <a:lnTo>
                  <a:pt x="441" y="64"/>
                </a:lnTo>
                <a:lnTo>
                  <a:pt x="441" y="64"/>
                </a:lnTo>
                <a:lnTo>
                  <a:pt x="441" y="64"/>
                </a:lnTo>
                <a:lnTo>
                  <a:pt x="442" y="64"/>
                </a:lnTo>
                <a:lnTo>
                  <a:pt x="442" y="63"/>
                </a:lnTo>
                <a:lnTo>
                  <a:pt x="442" y="63"/>
                </a:lnTo>
                <a:lnTo>
                  <a:pt x="442" y="63"/>
                </a:lnTo>
                <a:lnTo>
                  <a:pt x="443" y="63"/>
                </a:lnTo>
                <a:lnTo>
                  <a:pt x="443" y="62"/>
                </a:lnTo>
                <a:lnTo>
                  <a:pt x="443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1"/>
                </a:lnTo>
                <a:lnTo>
                  <a:pt x="445" y="61"/>
                </a:lnTo>
                <a:lnTo>
                  <a:pt x="445" y="61"/>
                </a:lnTo>
                <a:lnTo>
                  <a:pt x="445" y="61"/>
                </a:lnTo>
                <a:lnTo>
                  <a:pt x="445" y="60"/>
                </a:lnTo>
                <a:lnTo>
                  <a:pt x="446" y="60"/>
                </a:lnTo>
                <a:lnTo>
                  <a:pt x="446" y="60"/>
                </a:lnTo>
                <a:lnTo>
                  <a:pt x="446" y="60"/>
                </a:lnTo>
                <a:lnTo>
                  <a:pt x="446" y="59"/>
                </a:lnTo>
                <a:lnTo>
                  <a:pt x="446" y="59"/>
                </a:lnTo>
                <a:lnTo>
                  <a:pt x="446" y="59"/>
                </a:lnTo>
                <a:lnTo>
                  <a:pt x="447" y="59"/>
                </a:lnTo>
                <a:lnTo>
                  <a:pt x="447" y="59"/>
                </a:lnTo>
                <a:lnTo>
                  <a:pt x="447" y="59"/>
                </a:lnTo>
                <a:lnTo>
                  <a:pt x="447" y="58"/>
                </a:lnTo>
                <a:lnTo>
                  <a:pt x="447" y="58"/>
                </a:lnTo>
                <a:lnTo>
                  <a:pt x="447" y="58"/>
                </a:lnTo>
                <a:lnTo>
                  <a:pt x="448" y="58"/>
                </a:lnTo>
                <a:lnTo>
                  <a:pt x="448" y="57"/>
                </a:lnTo>
                <a:lnTo>
                  <a:pt x="448" y="57"/>
                </a:lnTo>
                <a:lnTo>
                  <a:pt x="448" y="57"/>
                </a:lnTo>
                <a:lnTo>
                  <a:pt x="448" y="56"/>
                </a:lnTo>
                <a:lnTo>
                  <a:pt x="449" y="56"/>
                </a:lnTo>
                <a:lnTo>
                  <a:pt x="449" y="56"/>
                </a:lnTo>
                <a:lnTo>
                  <a:pt x="449" y="55"/>
                </a:lnTo>
                <a:lnTo>
                  <a:pt x="449" y="55"/>
                </a:lnTo>
                <a:lnTo>
                  <a:pt x="450" y="55"/>
                </a:lnTo>
                <a:lnTo>
                  <a:pt x="450" y="55"/>
                </a:lnTo>
                <a:lnTo>
                  <a:pt x="450" y="55"/>
                </a:lnTo>
                <a:lnTo>
                  <a:pt x="450" y="54"/>
                </a:lnTo>
                <a:lnTo>
                  <a:pt x="450" y="54"/>
                </a:lnTo>
                <a:lnTo>
                  <a:pt x="450" y="54"/>
                </a:lnTo>
                <a:lnTo>
                  <a:pt x="450" y="53"/>
                </a:lnTo>
                <a:lnTo>
                  <a:pt x="451" y="53"/>
                </a:lnTo>
                <a:lnTo>
                  <a:pt x="451" y="53"/>
                </a:lnTo>
                <a:lnTo>
                  <a:pt x="451" y="53"/>
                </a:lnTo>
                <a:lnTo>
                  <a:pt x="451" y="52"/>
                </a:lnTo>
                <a:lnTo>
                  <a:pt x="452" y="52"/>
                </a:lnTo>
                <a:lnTo>
                  <a:pt x="452" y="52"/>
                </a:lnTo>
                <a:lnTo>
                  <a:pt x="452" y="52"/>
                </a:lnTo>
                <a:lnTo>
                  <a:pt x="453" y="52"/>
                </a:lnTo>
                <a:lnTo>
                  <a:pt x="453" y="52"/>
                </a:lnTo>
                <a:lnTo>
                  <a:pt x="453" y="51"/>
                </a:lnTo>
                <a:lnTo>
                  <a:pt x="454" y="51"/>
                </a:lnTo>
                <a:lnTo>
                  <a:pt x="454" y="51"/>
                </a:lnTo>
                <a:lnTo>
                  <a:pt x="454" y="51"/>
                </a:lnTo>
                <a:lnTo>
                  <a:pt x="454" y="51"/>
                </a:lnTo>
                <a:lnTo>
                  <a:pt x="454" y="50"/>
                </a:lnTo>
                <a:lnTo>
                  <a:pt x="454" y="50"/>
                </a:lnTo>
                <a:lnTo>
                  <a:pt x="455" y="50"/>
                </a:lnTo>
                <a:lnTo>
                  <a:pt x="455" y="49"/>
                </a:lnTo>
                <a:lnTo>
                  <a:pt x="455" y="49"/>
                </a:lnTo>
                <a:lnTo>
                  <a:pt x="455" y="49"/>
                </a:lnTo>
                <a:lnTo>
                  <a:pt x="455" y="48"/>
                </a:lnTo>
                <a:lnTo>
                  <a:pt x="456" y="48"/>
                </a:lnTo>
                <a:lnTo>
                  <a:pt x="456" y="48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7" y="47"/>
                </a:lnTo>
                <a:lnTo>
                  <a:pt x="457" y="47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4"/>
                </a:lnTo>
                <a:lnTo>
                  <a:pt x="458" y="44"/>
                </a:lnTo>
                <a:lnTo>
                  <a:pt x="458" y="43"/>
                </a:lnTo>
                <a:lnTo>
                  <a:pt x="458" y="43"/>
                </a:lnTo>
                <a:lnTo>
                  <a:pt x="458" y="43"/>
                </a:lnTo>
                <a:lnTo>
                  <a:pt x="458" y="43"/>
                </a:lnTo>
                <a:lnTo>
                  <a:pt x="458" y="42"/>
                </a:lnTo>
                <a:lnTo>
                  <a:pt x="458" y="42"/>
                </a:lnTo>
                <a:lnTo>
                  <a:pt x="458" y="41"/>
                </a:lnTo>
                <a:lnTo>
                  <a:pt x="458" y="41"/>
                </a:lnTo>
                <a:lnTo>
                  <a:pt x="458" y="40"/>
                </a:lnTo>
                <a:lnTo>
                  <a:pt x="458" y="40"/>
                </a:lnTo>
                <a:lnTo>
                  <a:pt x="458" y="40"/>
                </a:lnTo>
                <a:lnTo>
                  <a:pt x="459" y="40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60" y="39"/>
                </a:lnTo>
                <a:lnTo>
                  <a:pt x="460" y="38"/>
                </a:lnTo>
                <a:lnTo>
                  <a:pt x="460" y="38"/>
                </a:lnTo>
                <a:lnTo>
                  <a:pt x="460" y="38"/>
                </a:lnTo>
                <a:lnTo>
                  <a:pt x="461" y="38"/>
                </a:lnTo>
                <a:lnTo>
                  <a:pt x="461" y="37"/>
                </a:lnTo>
                <a:lnTo>
                  <a:pt x="461" y="37"/>
                </a:lnTo>
                <a:lnTo>
                  <a:pt x="461" y="37"/>
                </a:lnTo>
                <a:lnTo>
                  <a:pt x="462" y="37"/>
                </a:lnTo>
                <a:lnTo>
                  <a:pt x="462" y="36"/>
                </a:lnTo>
                <a:lnTo>
                  <a:pt x="463" y="36"/>
                </a:lnTo>
                <a:lnTo>
                  <a:pt x="463" y="36"/>
                </a:lnTo>
                <a:lnTo>
                  <a:pt x="463" y="36"/>
                </a:lnTo>
                <a:lnTo>
                  <a:pt x="463" y="37"/>
                </a:lnTo>
                <a:lnTo>
                  <a:pt x="464" y="37"/>
                </a:lnTo>
                <a:lnTo>
                  <a:pt x="464" y="37"/>
                </a:lnTo>
                <a:lnTo>
                  <a:pt x="465" y="37"/>
                </a:lnTo>
                <a:lnTo>
                  <a:pt x="465" y="37"/>
                </a:lnTo>
                <a:lnTo>
                  <a:pt x="465" y="37"/>
                </a:lnTo>
                <a:lnTo>
                  <a:pt x="465" y="38"/>
                </a:lnTo>
                <a:lnTo>
                  <a:pt x="466" y="38"/>
                </a:lnTo>
                <a:lnTo>
                  <a:pt x="466" y="38"/>
                </a:lnTo>
                <a:lnTo>
                  <a:pt x="466" y="38"/>
                </a:lnTo>
                <a:lnTo>
                  <a:pt x="467" y="38"/>
                </a:lnTo>
                <a:lnTo>
                  <a:pt x="467" y="39"/>
                </a:lnTo>
                <a:lnTo>
                  <a:pt x="467" y="39"/>
                </a:lnTo>
                <a:lnTo>
                  <a:pt x="467" y="39"/>
                </a:lnTo>
                <a:lnTo>
                  <a:pt x="467" y="39"/>
                </a:lnTo>
                <a:lnTo>
                  <a:pt x="468" y="39"/>
                </a:lnTo>
                <a:lnTo>
                  <a:pt x="468" y="39"/>
                </a:lnTo>
                <a:lnTo>
                  <a:pt x="468" y="39"/>
                </a:lnTo>
                <a:lnTo>
                  <a:pt x="468" y="40"/>
                </a:lnTo>
                <a:lnTo>
                  <a:pt x="468" y="40"/>
                </a:lnTo>
                <a:lnTo>
                  <a:pt x="468" y="41"/>
                </a:lnTo>
                <a:lnTo>
                  <a:pt x="468" y="41"/>
                </a:lnTo>
                <a:lnTo>
                  <a:pt x="468" y="41"/>
                </a:lnTo>
                <a:lnTo>
                  <a:pt x="468" y="42"/>
                </a:lnTo>
                <a:lnTo>
                  <a:pt x="468" y="42"/>
                </a:lnTo>
                <a:lnTo>
                  <a:pt x="468" y="43"/>
                </a:lnTo>
                <a:lnTo>
                  <a:pt x="468" y="43"/>
                </a:lnTo>
                <a:lnTo>
                  <a:pt x="468" y="43"/>
                </a:lnTo>
                <a:lnTo>
                  <a:pt x="468" y="43"/>
                </a:lnTo>
                <a:lnTo>
                  <a:pt x="468" y="44"/>
                </a:lnTo>
                <a:lnTo>
                  <a:pt x="468" y="44"/>
                </a:lnTo>
                <a:lnTo>
                  <a:pt x="468" y="45"/>
                </a:lnTo>
                <a:lnTo>
                  <a:pt x="468" y="45"/>
                </a:lnTo>
                <a:lnTo>
                  <a:pt x="468" y="45"/>
                </a:lnTo>
                <a:lnTo>
                  <a:pt x="468" y="45"/>
                </a:lnTo>
                <a:lnTo>
                  <a:pt x="468" y="46"/>
                </a:lnTo>
                <a:lnTo>
                  <a:pt x="468" y="46"/>
                </a:lnTo>
                <a:lnTo>
                  <a:pt x="468" y="47"/>
                </a:lnTo>
                <a:lnTo>
                  <a:pt x="468" y="47"/>
                </a:lnTo>
                <a:lnTo>
                  <a:pt x="468" y="47"/>
                </a:lnTo>
                <a:lnTo>
                  <a:pt x="468" y="47"/>
                </a:lnTo>
                <a:lnTo>
                  <a:pt x="468" y="48"/>
                </a:lnTo>
                <a:lnTo>
                  <a:pt x="468" y="48"/>
                </a:lnTo>
                <a:lnTo>
                  <a:pt x="469" y="48"/>
                </a:lnTo>
                <a:lnTo>
                  <a:pt x="469" y="48"/>
                </a:lnTo>
                <a:lnTo>
                  <a:pt x="470" y="48"/>
                </a:lnTo>
                <a:lnTo>
                  <a:pt x="470" y="48"/>
                </a:lnTo>
                <a:lnTo>
                  <a:pt x="470" y="49"/>
                </a:lnTo>
                <a:lnTo>
                  <a:pt x="471" y="49"/>
                </a:lnTo>
                <a:lnTo>
                  <a:pt x="471" y="49"/>
                </a:lnTo>
                <a:lnTo>
                  <a:pt x="471" y="49"/>
                </a:lnTo>
                <a:lnTo>
                  <a:pt x="472" y="49"/>
                </a:lnTo>
                <a:lnTo>
                  <a:pt x="472" y="49"/>
                </a:lnTo>
                <a:lnTo>
                  <a:pt x="472" y="48"/>
                </a:lnTo>
                <a:lnTo>
                  <a:pt x="473" y="48"/>
                </a:lnTo>
                <a:lnTo>
                  <a:pt x="473" y="48"/>
                </a:lnTo>
                <a:lnTo>
                  <a:pt x="473" y="48"/>
                </a:lnTo>
                <a:lnTo>
                  <a:pt x="474" y="48"/>
                </a:lnTo>
                <a:lnTo>
                  <a:pt x="474" y="48"/>
                </a:lnTo>
                <a:lnTo>
                  <a:pt x="474" y="47"/>
                </a:lnTo>
                <a:lnTo>
                  <a:pt x="475" y="47"/>
                </a:lnTo>
                <a:lnTo>
                  <a:pt x="475" y="47"/>
                </a:lnTo>
                <a:lnTo>
                  <a:pt x="475" y="47"/>
                </a:lnTo>
                <a:lnTo>
                  <a:pt x="475" y="47"/>
                </a:lnTo>
                <a:lnTo>
                  <a:pt x="476" y="47"/>
                </a:lnTo>
                <a:lnTo>
                  <a:pt x="476" y="47"/>
                </a:lnTo>
                <a:lnTo>
                  <a:pt x="477" y="47"/>
                </a:lnTo>
                <a:lnTo>
                  <a:pt x="477" y="47"/>
                </a:lnTo>
                <a:lnTo>
                  <a:pt x="478" y="47"/>
                </a:lnTo>
                <a:lnTo>
                  <a:pt x="478" y="47"/>
                </a:lnTo>
                <a:lnTo>
                  <a:pt x="479" y="47"/>
                </a:lnTo>
                <a:lnTo>
                  <a:pt x="479" y="47"/>
                </a:lnTo>
                <a:lnTo>
                  <a:pt x="479" y="47"/>
                </a:lnTo>
                <a:lnTo>
                  <a:pt x="479" y="47"/>
                </a:lnTo>
                <a:lnTo>
                  <a:pt x="479" y="47"/>
                </a:lnTo>
                <a:lnTo>
                  <a:pt x="480" y="47"/>
                </a:lnTo>
                <a:lnTo>
                  <a:pt x="480" y="47"/>
                </a:lnTo>
                <a:lnTo>
                  <a:pt x="481" y="47"/>
                </a:lnTo>
                <a:lnTo>
                  <a:pt x="481" y="47"/>
                </a:lnTo>
                <a:lnTo>
                  <a:pt x="482" y="47"/>
                </a:lnTo>
                <a:lnTo>
                  <a:pt x="483" y="47"/>
                </a:lnTo>
                <a:lnTo>
                  <a:pt x="483" y="47"/>
                </a:lnTo>
                <a:lnTo>
                  <a:pt x="483" y="47"/>
                </a:lnTo>
                <a:lnTo>
                  <a:pt x="484" y="47"/>
                </a:lnTo>
                <a:lnTo>
                  <a:pt x="484" y="47"/>
                </a:lnTo>
                <a:lnTo>
                  <a:pt x="484" y="47"/>
                </a:lnTo>
                <a:lnTo>
                  <a:pt x="484" y="47"/>
                </a:lnTo>
                <a:lnTo>
                  <a:pt x="485" y="47"/>
                </a:lnTo>
                <a:lnTo>
                  <a:pt x="485" y="47"/>
                </a:lnTo>
                <a:lnTo>
                  <a:pt x="486" y="47"/>
                </a:lnTo>
                <a:lnTo>
                  <a:pt x="486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9" y="47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90" y="46"/>
                </a:lnTo>
                <a:lnTo>
                  <a:pt x="490" y="45"/>
                </a:lnTo>
                <a:lnTo>
                  <a:pt x="490" y="45"/>
                </a:lnTo>
                <a:lnTo>
                  <a:pt x="490" y="45"/>
                </a:lnTo>
                <a:lnTo>
                  <a:pt x="490" y="45"/>
                </a:lnTo>
                <a:lnTo>
                  <a:pt x="490" y="45"/>
                </a:lnTo>
                <a:lnTo>
                  <a:pt x="490" y="44"/>
                </a:lnTo>
                <a:lnTo>
                  <a:pt x="490" y="44"/>
                </a:lnTo>
                <a:lnTo>
                  <a:pt x="491" y="44"/>
                </a:lnTo>
                <a:lnTo>
                  <a:pt x="491" y="43"/>
                </a:lnTo>
                <a:lnTo>
                  <a:pt x="491" y="43"/>
                </a:lnTo>
                <a:lnTo>
                  <a:pt x="491" y="43"/>
                </a:lnTo>
                <a:lnTo>
                  <a:pt x="491" y="43"/>
                </a:lnTo>
                <a:lnTo>
                  <a:pt x="491" y="42"/>
                </a:lnTo>
                <a:lnTo>
                  <a:pt x="491" y="42"/>
                </a:lnTo>
                <a:lnTo>
                  <a:pt x="492" y="42"/>
                </a:lnTo>
                <a:lnTo>
                  <a:pt x="492" y="41"/>
                </a:lnTo>
                <a:lnTo>
                  <a:pt x="492" y="41"/>
                </a:lnTo>
                <a:lnTo>
                  <a:pt x="492" y="41"/>
                </a:lnTo>
                <a:lnTo>
                  <a:pt x="492" y="40"/>
                </a:lnTo>
                <a:lnTo>
                  <a:pt x="492" y="40"/>
                </a:lnTo>
                <a:lnTo>
                  <a:pt x="492" y="39"/>
                </a:lnTo>
                <a:lnTo>
                  <a:pt x="492" y="39"/>
                </a:lnTo>
                <a:lnTo>
                  <a:pt x="492" y="39"/>
                </a:lnTo>
                <a:lnTo>
                  <a:pt x="492" y="39"/>
                </a:lnTo>
                <a:lnTo>
                  <a:pt x="492" y="38"/>
                </a:lnTo>
                <a:lnTo>
                  <a:pt x="492" y="38"/>
                </a:lnTo>
                <a:lnTo>
                  <a:pt x="492" y="37"/>
                </a:lnTo>
                <a:lnTo>
                  <a:pt x="492" y="37"/>
                </a:lnTo>
                <a:lnTo>
                  <a:pt x="492" y="36"/>
                </a:lnTo>
                <a:lnTo>
                  <a:pt x="493" y="36"/>
                </a:lnTo>
                <a:lnTo>
                  <a:pt x="493" y="36"/>
                </a:lnTo>
                <a:lnTo>
                  <a:pt x="493" y="35"/>
                </a:lnTo>
                <a:lnTo>
                  <a:pt x="493" y="35"/>
                </a:lnTo>
                <a:lnTo>
                  <a:pt x="493" y="35"/>
                </a:lnTo>
                <a:lnTo>
                  <a:pt x="493" y="34"/>
                </a:lnTo>
                <a:lnTo>
                  <a:pt x="493" y="34"/>
                </a:lnTo>
                <a:lnTo>
                  <a:pt x="493" y="34"/>
                </a:lnTo>
                <a:lnTo>
                  <a:pt x="493" y="34"/>
                </a:lnTo>
                <a:lnTo>
                  <a:pt x="494" y="34"/>
                </a:lnTo>
                <a:lnTo>
                  <a:pt x="494" y="33"/>
                </a:lnTo>
                <a:lnTo>
                  <a:pt x="494" y="33"/>
                </a:lnTo>
                <a:lnTo>
                  <a:pt x="494" y="32"/>
                </a:lnTo>
                <a:lnTo>
                  <a:pt x="494" y="32"/>
                </a:lnTo>
                <a:lnTo>
                  <a:pt x="494" y="32"/>
                </a:lnTo>
                <a:lnTo>
                  <a:pt x="494" y="31"/>
                </a:lnTo>
                <a:lnTo>
                  <a:pt x="494" y="31"/>
                </a:lnTo>
                <a:lnTo>
                  <a:pt x="494" y="30"/>
                </a:lnTo>
                <a:lnTo>
                  <a:pt x="495" y="30"/>
                </a:lnTo>
                <a:lnTo>
                  <a:pt x="495" y="30"/>
                </a:lnTo>
                <a:lnTo>
                  <a:pt x="495" y="30"/>
                </a:lnTo>
                <a:lnTo>
                  <a:pt x="495" y="29"/>
                </a:lnTo>
                <a:lnTo>
                  <a:pt x="495" y="29"/>
                </a:lnTo>
                <a:lnTo>
                  <a:pt x="495" y="29"/>
                </a:lnTo>
                <a:lnTo>
                  <a:pt x="496" y="29"/>
                </a:lnTo>
                <a:lnTo>
                  <a:pt x="496" y="28"/>
                </a:lnTo>
                <a:lnTo>
                  <a:pt x="496" y="28"/>
                </a:lnTo>
                <a:lnTo>
                  <a:pt x="496" y="28"/>
                </a:lnTo>
                <a:lnTo>
                  <a:pt x="496" y="27"/>
                </a:lnTo>
                <a:lnTo>
                  <a:pt x="496" y="27"/>
                </a:lnTo>
                <a:lnTo>
                  <a:pt x="496" y="26"/>
                </a:lnTo>
                <a:lnTo>
                  <a:pt x="497" y="26"/>
                </a:lnTo>
                <a:lnTo>
                  <a:pt x="497" y="26"/>
                </a:lnTo>
                <a:lnTo>
                  <a:pt x="497" y="26"/>
                </a:lnTo>
                <a:lnTo>
                  <a:pt x="497" y="26"/>
                </a:lnTo>
                <a:lnTo>
                  <a:pt x="498" y="26"/>
                </a:lnTo>
                <a:lnTo>
                  <a:pt x="498" y="25"/>
                </a:lnTo>
                <a:lnTo>
                  <a:pt x="498" y="25"/>
                </a:lnTo>
                <a:lnTo>
                  <a:pt x="498" y="25"/>
                </a:lnTo>
                <a:lnTo>
                  <a:pt x="499" y="25"/>
                </a:lnTo>
                <a:lnTo>
                  <a:pt x="499" y="24"/>
                </a:lnTo>
                <a:lnTo>
                  <a:pt x="499" y="24"/>
                </a:lnTo>
                <a:lnTo>
                  <a:pt x="499" y="24"/>
                </a:lnTo>
                <a:lnTo>
                  <a:pt x="500" y="24"/>
                </a:lnTo>
                <a:lnTo>
                  <a:pt x="500" y="23"/>
                </a:lnTo>
                <a:lnTo>
                  <a:pt x="500" y="23"/>
                </a:lnTo>
                <a:lnTo>
                  <a:pt x="500" y="23"/>
                </a:lnTo>
                <a:lnTo>
                  <a:pt x="500" y="23"/>
                </a:lnTo>
                <a:lnTo>
                  <a:pt x="500" y="22"/>
                </a:lnTo>
                <a:lnTo>
                  <a:pt x="500" y="22"/>
                </a:lnTo>
                <a:lnTo>
                  <a:pt x="500" y="22"/>
                </a:lnTo>
                <a:lnTo>
                  <a:pt x="500" y="22"/>
                </a:lnTo>
                <a:lnTo>
                  <a:pt x="500" y="22"/>
                </a:lnTo>
                <a:lnTo>
                  <a:pt x="500" y="21"/>
                </a:lnTo>
                <a:lnTo>
                  <a:pt x="500" y="21"/>
                </a:lnTo>
                <a:lnTo>
                  <a:pt x="501" y="21"/>
                </a:lnTo>
                <a:lnTo>
                  <a:pt x="501" y="20"/>
                </a:lnTo>
                <a:lnTo>
                  <a:pt x="501" y="20"/>
                </a:lnTo>
                <a:lnTo>
                  <a:pt x="501" y="20"/>
                </a:lnTo>
                <a:lnTo>
                  <a:pt x="502" y="20"/>
                </a:lnTo>
                <a:lnTo>
                  <a:pt x="502" y="19"/>
                </a:lnTo>
                <a:lnTo>
                  <a:pt x="502" y="19"/>
                </a:lnTo>
                <a:lnTo>
                  <a:pt x="503" y="18"/>
                </a:lnTo>
                <a:lnTo>
                  <a:pt x="503" y="18"/>
                </a:lnTo>
                <a:lnTo>
                  <a:pt x="503" y="18"/>
                </a:lnTo>
                <a:lnTo>
                  <a:pt x="503" y="18"/>
                </a:lnTo>
                <a:lnTo>
                  <a:pt x="504" y="18"/>
                </a:lnTo>
                <a:lnTo>
                  <a:pt x="504" y="17"/>
                </a:lnTo>
                <a:lnTo>
                  <a:pt x="504" y="17"/>
                </a:lnTo>
                <a:lnTo>
                  <a:pt x="504" y="17"/>
                </a:lnTo>
                <a:lnTo>
                  <a:pt x="504" y="17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6" y="16"/>
                </a:lnTo>
                <a:lnTo>
                  <a:pt x="506" y="15"/>
                </a:lnTo>
                <a:lnTo>
                  <a:pt x="506" y="15"/>
                </a:lnTo>
                <a:lnTo>
                  <a:pt x="506" y="14"/>
                </a:lnTo>
                <a:lnTo>
                  <a:pt x="507" y="14"/>
                </a:lnTo>
                <a:lnTo>
                  <a:pt x="507" y="14"/>
                </a:lnTo>
                <a:lnTo>
                  <a:pt x="507" y="14"/>
                </a:lnTo>
                <a:lnTo>
                  <a:pt x="507" y="13"/>
                </a:lnTo>
                <a:lnTo>
                  <a:pt x="507" y="13"/>
                </a:lnTo>
                <a:lnTo>
                  <a:pt x="507" y="13"/>
                </a:lnTo>
                <a:lnTo>
                  <a:pt x="507" y="13"/>
                </a:lnTo>
                <a:lnTo>
                  <a:pt x="507" y="12"/>
                </a:lnTo>
                <a:lnTo>
                  <a:pt x="507" y="12"/>
                </a:lnTo>
                <a:lnTo>
                  <a:pt x="507" y="11"/>
                </a:lnTo>
                <a:lnTo>
                  <a:pt x="507" y="11"/>
                </a:lnTo>
                <a:lnTo>
                  <a:pt x="507" y="10"/>
                </a:lnTo>
                <a:lnTo>
                  <a:pt x="507" y="10"/>
                </a:lnTo>
                <a:lnTo>
                  <a:pt x="507" y="9"/>
                </a:lnTo>
                <a:lnTo>
                  <a:pt x="507" y="9"/>
                </a:lnTo>
                <a:lnTo>
                  <a:pt x="506" y="9"/>
                </a:lnTo>
                <a:lnTo>
                  <a:pt x="506" y="9"/>
                </a:lnTo>
                <a:lnTo>
                  <a:pt x="506" y="8"/>
                </a:lnTo>
                <a:lnTo>
                  <a:pt x="506" y="8"/>
                </a:lnTo>
                <a:lnTo>
                  <a:pt x="506" y="7"/>
                </a:lnTo>
                <a:lnTo>
                  <a:pt x="506" y="7"/>
                </a:lnTo>
                <a:lnTo>
                  <a:pt x="506" y="6"/>
                </a:lnTo>
                <a:lnTo>
                  <a:pt x="505" y="6"/>
                </a:lnTo>
                <a:lnTo>
                  <a:pt x="505" y="6"/>
                </a:lnTo>
                <a:lnTo>
                  <a:pt x="505" y="5"/>
                </a:lnTo>
                <a:lnTo>
                  <a:pt x="505" y="5"/>
                </a:lnTo>
                <a:lnTo>
                  <a:pt x="505" y="5"/>
                </a:lnTo>
                <a:lnTo>
                  <a:pt x="505" y="4"/>
                </a:lnTo>
                <a:lnTo>
                  <a:pt x="505" y="4"/>
                </a:lnTo>
                <a:lnTo>
                  <a:pt x="505" y="3"/>
                </a:lnTo>
                <a:lnTo>
                  <a:pt x="506" y="3"/>
                </a:lnTo>
                <a:lnTo>
                  <a:pt x="506" y="3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7" y="2"/>
                </a:lnTo>
                <a:lnTo>
                  <a:pt x="507" y="1"/>
                </a:lnTo>
                <a:lnTo>
                  <a:pt x="507" y="1"/>
                </a:lnTo>
                <a:lnTo>
                  <a:pt x="507" y="1"/>
                </a:lnTo>
                <a:lnTo>
                  <a:pt x="508" y="1"/>
                </a:lnTo>
                <a:lnTo>
                  <a:pt x="508" y="1"/>
                </a:lnTo>
                <a:lnTo>
                  <a:pt x="508" y="1"/>
                </a:lnTo>
                <a:lnTo>
                  <a:pt x="508" y="0"/>
                </a:lnTo>
                <a:lnTo>
                  <a:pt x="509" y="0"/>
                </a:lnTo>
                <a:lnTo>
                  <a:pt x="509" y="0"/>
                </a:lnTo>
                <a:lnTo>
                  <a:pt x="51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34" name="Freeform 15"/>
          <p:cNvSpPr>
            <a:spLocks/>
          </p:cNvSpPr>
          <p:nvPr/>
        </p:nvSpPr>
        <p:spPr bwMode="auto">
          <a:xfrm>
            <a:off x="2542042" y="4359813"/>
            <a:ext cx="518591" cy="567122"/>
          </a:xfrm>
          <a:custGeom>
            <a:avLst/>
            <a:gdLst>
              <a:gd name="T0" fmla="*/ 254 w 302"/>
              <a:gd name="T1" fmla="*/ 24 h 358"/>
              <a:gd name="T2" fmla="*/ 258 w 302"/>
              <a:gd name="T3" fmla="*/ 43 h 358"/>
              <a:gd name="T4" fmla="*/ 272 w 302"/>
              <a:gd name="T5" fmla="*/ 55 h 358"/>
              <a:gd name="T6" fmla="*/ 280 w 302"/>
              <a:gd name="T7" fmla="*/ 73 h 358"/>
              <a:gd name="T8" fmla="*/ 294 w 302"/>
              <a:gd name="T9" fmla="*/ 106 h 358"/>
              <a:gd name="T10" fmla="*/ 301 w 302"/>
              <a:gd name="T11" fmla="*/ 135 h 358"/>
              <a:gd name="T12" fmla="*/ 294 w 302"/>
              <a:gd name="T13" fmla="*/ 187 h 358"/>
              <a:gd name="T14" fmla="*/ 289 w 302"/>
              <a:gd name="T15" fmla="*/ 207 h 358"/>
              <a:gd name="T16" fmla="*/ 273 w 302"/>
              <a:gd name="T17" fmla="*/ 212 h 358"/>
              <a:gd name="T18" fmla="*/ 271 w 302"/>
              <a:gd name="T19" fmla="*/ 231 h 358"/>
              <a:gd name="T20" fmla="*/ 267 w 302"/>
              <a:gd name="T21" fmla="*/ 248 h 358"/>
              <a:gd name="T22" fmla="*/ 263 w 302"/>
              <a:gd name="T23" fmla="*/ 270 h 358"/>
              <a:gd name="T24" fmla="*/ 264 w 302"/>
              <a:gd name="T25" fmla="*/ 294 h 358"/>
              <a:gd name="T26" fmla="*/ 274 w 302"/>
              <a:gd name="T27" fmla="*/ 312 h 358"/>
              <a:gd name="T28" fmla="*/ 273 w 302"/>
              <a:gd name="T29" fmla="*/ 333 h 358"/>
              <a:gd name="T30" fmla="*/ 268 w 302"/>
              <a:gd name="T31" fmla="*/ 349 h 358"/>
              <a:gd name="T32" fmla="*/ 253 w 302"/>
              <a:gd name="T33" fmla="*/ 356 h 358"/>
              <a:gd name="T34" fmla="*/ 240 w 302"/>
              <a:gd name="T35" fmla="*/ 355 h 358"/>
              <a:gd name="T36" fmla="*/ 231 w 302"/>
              <a:gd name="T37" fmla="*/ 347 h 358"/>
              <a:gd name="T38" fmla="*/ 221 w 302"/>
              <a:gd name="T39" fmla="*/ 344 h 358"/>
              <a:gd name="T40" fmla="*/ 209 w 302"/>
              <a:gd name="T41" fmla="*/ 341 h 358"/>
              <a:gd name="T42" fmla="*/ 193 w 302"/>
              <a:gd name="T43" fmla="*/ 340 h 358"/>
              <a:gd name="T44" fmla="*/ 180 w 302"/>
              <a:gd name="T45" fmla="*/ 344 h 358"/>
              <a:gd name="T46" fmla="*/ 167 w 302"/>
              <a:gd name="T47" fmla="*/ 355 h 358"/>
              <a:gd name="T48" fmla="*/ 155 w 302"/>
              <a:gd name="T49" fmla="*/ 350 h 358"/>
              <a:gd name="T50" fmla="*/ 145 w 302"/>
              <a:gd name="T51" fmla="*/ 340 h 358"/>
              <a:gd name="T52" fmla="*/ 127 w 302"/>
              <a:gd name="T53" fmla="*/ 330 h 358"/>
              <a:gd name="T54" fmla="*/ 122 w 302"/>
              <a:gd name="T55" fmla="*/ 314 h 358"/>
              <a:gd name="T56" fmla="*/ 124 w 302"/>
              <a:gd name="T57" fmla="*/ 295 h 358"/>
              <a:gd name="T58" fmla="*/ 117 w 302"/>
              <a:gd name="T59" fmla="*/ 281 h 358"/>
              <a:gd name="T60" fmla="*/ 101 w 302"/>
              <a:gd name="T61" fmla="*/ 278 h 358"/>
              <a:gd name="T62" fmla="*/ 90 w 302"/>
              <a:gd name="T63" fmla="*/ 263 h 358"/>
              <a:gd name="T64" fmla="*/ 89 w 302"/>
              <a:gd name="T65" fmla="*/ 243 h 358"/>
              <a:gd name="T66" fmla="*/ 72 w 302"/>
              <a:gd name="T67" fmla="*/ 241 h 358"/>
              <a:gd name="T68" fmla="*/ 58 w 302"/>
              <a:gd name="T69" fmla="*/ 235 h 358"/>
              <a:gd name="T70" fmla="*/ 37 w 302"/>
              <a:gd name="T71" fmla="*/ 236 h 358"/>
              <a:gd name="T72" fmla="*/ 18 w 302"/>
              <a:gd name="T73" fmla="*/ 238 h 358"/>
              <a:gd name="T74" fmla="*/ 1 w 302"/>
              <a:gd name="T75" fmla="*/ 231 h 358"/>
              <a:gd name="T76" fmla="*/ 5 w 302"/>
              <a:gd name="T77" fmla="*/ 211 h 358"/>
              <a:gd name="T78" fmla="*/ 7 w 302"/>
              <a:gd name="T79" fmla="*/ 191 h 358"/>
              <a:gd name="T80" fmla="*/ 18 w 302"/>
              <a:gd name="T81" fmla="*/ 171 h 358"/>
              <a:gd name="T82" fmla="*/ 19 w 302"/>
              <a:gd name="T83" fmla="*/ 151 h 358"/>
              <a:gd name="T84" fmla="*/ 28 w 302"/>
              <a:gd name="T85" fmla="*/ 134 h 358"/>
              <a:gd name="T86" fmla="*/ 30 w 302"/>
              <a:gd name="T87" fmla="*/ 116 h 358"/>
              <a:gd name="T88" fmla="*/ 35 w 302"/>
              <a:gd name="T89" fmla="*/ 94 h 358"/>
              <a:gd name="T90" fmla="*/ 36 w 302"/>
              <a:gd name="T91" fmla="*/ 69 h 358"/>
              <a:gd name="T92" fmla="*/ 47 w 302"/>
              <a:gd name="T93" fmla="*/ 63 h 358"/>
              <a:gd name="T94" fmla="*/ 68 w 302"/>
              <a:gd name="T95" fmla="*/ 71 h 358"/>
              <a:gd name="T96" fmla="*/ 97 w 302"/>
              <a:gd name="T97" fmla="*/ 75 h 358"/>
              <a:gd name="T98" fmla="*/ 122 w 302"/>
              <a:gd name="T99" fmla="*/ 80 h 358"/>
              <a:gd name="T100" fmla="*/ 140 w 302"/>
              <a:gd name="T101" fmla="*/ 71 h 358"/>
              <a:gd name="T102" fmla="*/ 143 w 302"/>
              <a:gd name="T103" fmla="*/ 57 h 358"/>
              <a:gd name="T104" fmla="*/ 147 w 302"/>
              <a:gd name="T105" fmla="*/ 45 h 358"/>
              <a:gd name="T106" fmla="*/ 161 w 302"/>
              <a:gd name="T107" fmla="*/ 37 h 358"/>
              <a:gd name="T108" fmla="*/ 172 w 302"/>
              <a:gd name="T109" fmla="*/ 49 h 358"/>
              <a:gd name="T110" fmla="*/ 180 w 302"/>
              <a:gd name="T111" fmla="*/ 62 h 358"/>
              <a:gd name="T112" fmla="*/ 183 w 302"/>
              <a:gd name="T113" fmla="*/ 74 h 358"/>
              <a:gd name="T114" fmla="*/ 193 w 302"/>
              <a:gd name="T115" fmla="*/ 63 h 358"/>
              <a:gd name="T116" fmla="*/ 199 w 302"/>
              <a:gd name="T117" fmla="*/ 46 h 358"/>
              <a:gd name="T118" fmla="*/ 214 w 302"/>
              <a:gd name="T119" fmla="*/ 37 h 358"/>
              <a:gd name="T120" fmla="*/ 229 w 302"/>
              <a:gd name="T121" fmla="*/ 26 h 358"/>
              <a:gd name="T122" fmla="*/ 236 w 302"/>
              <a:gd name="T123" fmla="*/ 8 h 358"/>
              <a:gd name="T124" fmla="*/ 252 w 302"/>
              <a:gd name="T125" fmla="*/ 2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" h="358">
                <a:moveTo>
                  <a:pt x="257" y="4"/>
                </a:moveTo>
                <a:lnTo>
                  <a:pt x="257" y="4"/>
                </a:lnTo>
                <a:lnTo>
                  <a:pt x="258" y="4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7" y="5"/>
                </a:lnTo>
                <a:lnTo>
                  <a:pt x="257" y="6"/>
                </a:lnTo>
                <a:lnTo>
                  <a:pt x="257" y="6"/>
                </a:lnTo>
                <a:lnTo>
                  <a:pt x="257" y="7"/>
                </a:lnTo>
                <a:lnTo>
                  <a:pt x="257" y="7"/>
                </a:lnTo>
                <a:lnTo>
                  <a:pt x="256" y="8"/>
                </a:lnTo>
                <a:lnTo>
                  <a:pt x="256" y="8"/>
                </a:lnTo>
                <a:lnTo>
                  <a:pt x="256" y="8"/>
                </a:lnTo>
                <a:lnTo>
                  <a:pt x="256" y="9"/>
                </a:lnTo>
                <a:lnTo>
                  <a:pt x="256" y="9"/>
                </a:lnTo>
                <a:lnTo>
                  <a:pt x="256" y="10"/>
                </a:lnTo>
                <a:lnTo>
                  <a:pt x="256" y="10"/>
                </a:lnTo>
                <a:lnTo>
                  <a:pt x="255" y="11"/>
                </a:lnTo>
                <a:lnTo>
                  <a:pt x="255" y="11"/>
                </a:lnTo>
                <a:lnTo>
                  <a:pt x="255" y="12"/>
                </a:lnTo>
                <a:lnTo>
                  <a:pt x="255" y="12"/>
                </a:lnTo>
                <a:lnTo>
                  <a:pt x="255" y="12"/>
                </a:lnTo>
                <a:lnTo>
                  <a:pt x="255" y="13"/>
                </a:lnTo>
                <a:lnTo>
                  <a:pt x="255" y="13"/>
                </a:lnTo>
                <a:lnTo>
                  <a:pt x="255" y="14"/>
                </a:lnTo>
                <a:lnTo>
                  <a:pt x="255" y="14"/>
                </a:lnTo>
                <a:lnTo>
                  <a:pt x="255" y="15"/>
                </a:lnTo>
                <a:lnTo>
                  <a:pt x="255" y="15"/>
                </a:lnTo>
                <a:lnTo>
                  <a:pt x="255" y="16"/>
                </a:lnTo>
                <a:lnTo>
                  <a:pt x="255" y="16"/>
                </a:lnTo>
                <a:lnTo>
                  <a:pt x="255" y="16"/>
                </a:lnTo>
                <a:lnTo>
                  <a:pt x="255" y="17"/>
                </a:lnTo>
                <a:lnTo>
                  <a:pt x="255" y="17"/>
                </a:lnTo>
                <a:lnTo>
                  <a:pt x="255" y="17"/>
                </a:lnTo>
                <a:lnTo>
                  <a:pt x="254" y="17"/>
                </a:lnTo>
                <a:lnTo>
                  <a:pt x="254" y="18"/>
                </a:lnTo>
                <a:lnTo>
                  <a:pt x="254" y="18"/>
                </a:lnTo>
                <a:lnTo>
                  <a:pt x="254" y="19"/>
                </a:lnTo>
                <a:lnTo>
                  <a:pt x="254" y="19"/>
                </a:lnTo>
                <a:lnTo>
                  <a:pt x="253" y="21"/>
                </a:lnTo>
                <a:lnTo>
                  <a:pt x="253" y="21"/>
                </a:lnTo>
                <a:lnTo>
                  <a:pt x="253" y="21"/>
                </a:lnTo>
                <a:lnTo>
                  <a:pt x="253" y="22"/>
                </a:lnTo>
                <a:lnTo>
                  <a:pt x="253" y="22"/>
                </a:lnTo>
                <a:lnTo>
                  <a:pt x="254" y="22"/>
                </a:lnTo>
                <a:lnTo>
                  <a:pt x="254" y="23"/>
                </a:lnTo>
                <a:lnTo>
                  <a:pt x="254" y="23"/>
                </a:lnTo>
                <a:lnTo>
                  <a:pt x="254" y="24"/>
                </a:lnTo>
                <a:lnTo>
                  <a:pt x="254" y="24"/>
                </a:lnTo>
                <a:lnTo>
                  <a:pt x="254" y="24"/>
                </a:lnTo>
                <a:lnTo>
                  <a:pt x="254" y="25"/>
                </a:lnTo>
                <a:lnTo>
                  <a:pt x="254" y="25"/>
                </a:lnTo>
                <a:lnTo>
                  <a:pt x="255" y="25"/>
                </a:lnTo>
                <a:lnTo>
                  <a:pt x="255" y="25"/>
                </a:lnTo>
                <a:lnTo>
                  <a:pt x="255" y="26"/>
                </a:lnTo>
                <a:lnTo>
                  <a:pt x="255" y="26"/>
                </a:lnTo>
                <a:lnTo>
                  <a:pt x="255" y="27"/>
                </a:lnTo>
                <a:lnTo>
                  <a:pt x="255" y="27"/>
                </a:lnTo>
                <a:lnTo>
                  <a:pt x="255" y="27"/>
                </a:lnTo>
                <a:lnTo>
                  <a:pt x="255" y="28"/>
                </a:lnTo>
                <a:lnTo>
                  <a:pt x="255" y="28"/>
                </a:lnTo>
                <a:lnTo>
                  <a:pt x="255" y="29"/>
                </a:lnTo>
                <a:lnTo>
                  <a:pt x="255" y="29"/>
                </a:lnTo>
                <a:lnTo>
                  <a:pt x="256" y="29"/>
                </a:lnTo>
                <a:lnTo>
                  <a:pt x="256" y="30"/>
                </a:lnTo>
                <a:lnTo>
                  <a:pt x="256" y="30"/>
                </a:lnTo>
                <a:lnTo>
                  <a:pt x="256" y="30"/>
                </a:lnTo>
                <a:lnTo>
                  <a:pt x="257" y="30"/>
                </a:lnTo>
                <a:lnTo>
                  <a:pt x="257" y="31"/>
                </a:lnTo>
                <a:lnTo>
                  <a:pt x="257" y="31"/>
                </a:lnTo>
                <a:lnTo>
                  <a:pt x="257" y="32"/>
                </a:lnTo>
                <a:lnTo>
                  <a:pt x="257" y="32"/>
                </a:lnTo>
                <a:lnTo>
                  <a:pt x="257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4"/>
                </a:lnTo>
                <a:lnTo>
                  <a:pt x="258" y="34"/>
                </a:lnTo>
                <a:lnTo>
                  <a:pt x="258" y="35"/>
                </a:lnTo>
                <a:lnTo>
                  <a:pt x="259" y="35"/>
                </a:lnTo>
                <a:lnTo>
                  <a:pt x="259" y="35"/>
                </a:lnTo>
                <a:lnTo>
                  <a:pt x="259" y="36"/>
                </a:lnTo>
                <a:lnTo>
                  <a:pt x="259" y="36"/>
                </a:lnTo>
                <a:lnTo>
                  <a:pt x="259" y="37"/>
                </a:lnTo>
                <a:lnTo>
                  <a:pt x="259" y="37"/>
                </a:lnTo>
                <a:lnTo>
                  <a:pt x="259" y="37"/>
                </a:lnTo>
                <a:lnTo>
                  <a:pt x="258" y="37"/>
                </a:lnTo>
                <a:lnTo>
                  <a:pt x="258" y="38"/>
                </a:lnTo>
                <a:lnTo>
                  <a:pt x="258" y="38"/>
                </a:lnTo>
                <a:lnTo>
                  <a:pt x="258" y="39"/>
                </a:lnTo>
                <a:lnTo>
                  <a:pt x="258" y="39"/>
                </a:lnTo>
                <a:lnTo>
                  <a:pt x="257" y="39"/>
                </a:lnTo>
                <a:lnTo>
                  <a:pt x="257" y="40"/>
                </a:lnTo>
                <a:lnTo>
                  <a:pt x="257" y="40"/>
                </a:lnTo>
                <a:lnTo>
                  <a:pt x="257" y="41"/>
                </a:lnTo>
                <a:lnTo>
                  <a:pt x="257" y="41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58" y="43"/>
                </a:lnTo>
                <a:lnTo>
                  <a:pt x="259" y="43"/>
                </a:lnTo>
                <a:lnTo>
                  <a:pt x="259" y="44"/>
                </a:lnTo>
                <a:lnTo>
                  <a:pt x="259" y="44"/>
                </a:lnTo>
                <a:lnTo>
                  <a:pt x="259" y="44"/>
                </a:lnTo>
                <a:lnTo>
                  <a:pt x="260" y="44"/>
                </a:lnTo>
                <a:lnTo>
                  <a:pt x="260" y="45"/>
                </a:lnTo>
                <a:lnTo>
                  <a:pt x="260" y="45"/>
                </a:lnTo>
                <a:lnTo>
                  <a:pt x="261" y="45"/>
                </a:lnTo>
                <a:lnTo>
                  <a:pt x="261" y="45"/>
                </a:lnTo>
                <a:lnTo>
                  <a:pt x="262" y="45"/>
                </a:lnTo>
                <a:lnTo>
                  <a:pt x="262" y="45"/>
                </a:lnTo>
                <a:lnTo>
                  <a:pt x="263" y="45"/>
                </a:lnTo>
                <a:lnTo>
                  <a:pt x="263" y="46"/>
                </a:lnTo>
                <a:lnTo>
                  <a:pt x="263" y="46"/>
                </a:lnTo>
                <a:lnTo>
                  <a:pt x="263" y="46"/>
                </a:lnTo>
                <a:lnTo>
                  <a:pt x="263" y="46"/>
                </a:lnTo>
                <a:lnTo>
                  <a:pt x="263" y="47"/>
                </a:lnTo>
                <a:lnTo>
                  <a:pt x="264" y="47"/>
                </a:lnTo>
                <a:lnTo>
                  <a:pt x="264" y="47"/>
                </a:lnTo>
                <a:lnTo>
                  <a:pt x="264" y="47"/>
                </a:lnTo>
                <a:lnTo>
                  <a:pt x="264" y="48"/>
                </a:lnTo>
                <a:lnTo>
                  <a:pt x="265" y="48"/>
                </a:lnTo>
                <a:lnTo>
                  <a:pt x="265" y="48"/>
                </a:lnTo>
                <a:lnTo>
                  <a:pt x="265" y="48"/>
                </a:lnTo>
                <a:lnTo>
                  <a:pt x="265" y="48"/>
                </a:lnTo>
                <a:lnTo>
                  <a:pt x="266" y="48"/>
                </a:lnTo>
                <a:lnTo>
                  <a:pt x="266" y="49"/>
                </a:lnTo>
                <a:lnTo>
                  <a:pt x="266" y="49"/>
                </a:lnTo>
                <a:lnTo>
                  <a:pt x="266" y="49"/>
                </a:lnTo>
                <a:lnTo>
                  <a:pt x="267" y="49"/>
                </a:lnTo>
                <a:lnTo>
                  <a:pt x="267" y="50"/>
                </a:lnTo>
                <a:lnTo>
                  <a:pt x="267" y="50"/>
                </a:lnTo>
                <a:lnTo>
                  <a:pt x="267" y="50"/>
                </a:lnTo>
                <a:lnTo>
                  <a:pt x="268" y="50"/>
                </a:lnTo>
                <a:lnTo>
                  <a:pt x="268" y="50"/>
                </a:lnTo>
                <a:lnTo>
                  <a:pt x="268" y="51"/>
                </a:lnTo>
                <a:lnTo>
                  <a:pt x="268" y="51"/>
                </a:lnTo>
                <a:lnTo>
                  <a:pt x="268" y="52"/>
                </a:lnTo>
                <a:lnTo>
                  <a:pt x="268" y="52"/>
                </a:lnTo>
                <a:lnTo>
                  <a:pt x="269" y="52"/>
                </a:lnTo>
                <a:lnTo>
                  <a:pt x="269" y="53"/>
                </a:lnTo>
                <a:lnTo>
                  <a:pt x="268" y="53"/>
                </a:lnTo>
                <a:lnTo>
                  <a:pt x="269" y="53"/>
                </a:lnTo>
                <a:lnTo>
                  <a:pt x="269" y="54"/>
                </a:lnTo>
                <a:lnTo>
                  <a:pt x="269" y="54"/>
                </a:lnTo>
                <a:lnTo>
                  <a:pt x="270" y="54"/>
                </a:lnTo>
                <a:lnTo>
                  <a:pt x="270" y="54"/>
                </a:lnTo>
                <a:lnTo>
                  <a:pt x="271" y="55"/>
                </a:lnTo>
                <a:lnTo>
                  <a:pt x="271" y="55"/>
                </a:lnTo>
                <a:lnTo>
                  <a:pt x="272" y="55"/>
                </a:lnTo>
                <a:lnTo>
                  <a:pt x="272" y="56"/>
                </a:lnTo>
                <a:lnTo>
                  <a:pt x="272" y="56"/>
                </a:lnTo>
                <a:lnTo>
                  <a:pt x="273" y="56"/>
                </a:lnTo>
                <a:lnTo>
                  <a:pt x="273" y="57"/>
                </a:lnTo>
                <a:lnTo>
                  <a:pt x="273" y="57"/>
                </a:lnTo>
                <a:lnTo>
                  <a:pt x="273" y="57"/>
                </a:lnTo>
                <a:lnTo>
                  <a:pt x="274" y="57"/>
                </a:lnTo>
                <a:lnTo>
                  <a:pt x="274" y="58"/>
                </a:lnTo>
                <a:lnTo>
                  <a:pt x="274" y="58"/>
                </a:lnTo>
                <a:lnTo>
                  <a:pt x="274" y="58"/>
                </a:lnTo>
                <a:lnTo>
                  <a:pt x="275" y="58"/>
                </a:lnTo>
                <a:lnTo>
                  <a:pt x="275" y="58"/>
                </a:lnTo>
                <a:lnTo>
                  <a:pt x="275" y="59"/>
                </a:lnTo>
                <a:lnTo>
                  <a:pt x="276" y="59"/>
                </a:lnTo>
                <a:lnTo>
                  <a:pt x="276" y="59"/>
                </a:lnTo>
                <a:lnTo>
                  <a:pt x="276" y="59"/>
                </a:lnTo>
                <a:lnTo>
                  <a:pt x="276" y="59"/>
                </a:lnTo>
                <a:lnTo>
                  <a:pt x="276" y="60"/>
                </a:lnTo>
                <a:lnTo>
                  <a:pt x="277" y="60"/>
                </a:lnTo>
                <a:lnTo>
                  <a:pt x="277" y="60"/>
                </a:lnTo>
                <a:lnTo>
                  <a:pt x="277" y="61"/>
                </a:lnTo>
                <a:lnTo>
                  <a:pt x="277" y="61"/>
                </a:lnTo>
                <a:lnTo>
                  <a:pt x="278" y="61"/>
                </a:lnTo>
                <a:lnTo>
                  <a:pt x="278" y="62"/>
                </a:lnTo>
                <a:lnTo>
                  <a:pt x="278" y="62"/>
                </a:lnTo>
                <a:lnTo>
                  <a:pt x="278" y="62"/>
                </a:lnTo>
                <a:lnTo>
                  <a:pt x="279" y="63"/>
                </a:lnTo>
                <a:lnTo>
                  <a:pt x="279" y="63"/>
                </a:lnTo>
                <a:lnTo>
                  <a:pt x="279" y="64"/>
                </a:lnTo>
                <a:lnTo>
                  <a:pt x="279" y="64"/>
                </a:lnTo>
                <a:lnTo>
                  <a:pt x="279" y="65"/>
                </a:lnTo>
                <a:lnTo>
                  <a:pt x="279" y="65"/>
                </a:lnTo>
                <a:lnTo>
                  <a:pt x="279" y="66"/>
                </a:lnTo>
                <a:lnTo>
                  <a:pt x="279" y="66"/>
                </a:lnTo>
                <a:lnTo>
                  <a:pt x="279" y="67"/>
                </a:lnTo>
                <a:lnTo>
                  <a:pt x="279" y="67"/>
                </a:lnTo>
                <a:lnTo>
                  <a:pt x="279" y="67"/>
                </a:lnTo>
                <a:lnTo>
                  <a:pt x="279" y="68"/>
                </a:lnTo>
                <a:lnTo>
                  <a:pt x="279" y="68"/>
                </a:lnTo>
                <a:lnTo>
                  <a:pt x="279" y="69"/>
                </a:lnTo>
                <a:lnTo>
                  <a:pt x="279" y="69"/>
                </a:lnTo>
                <a:lnTo>
                  <a:pt x="279" y="69"/>
                </a:lnTo>
                <a:lnTo>
                  <a:pt x="279" y="70"/>
                </a:lnTo>
                <a:lnTo>
                  <a:pt x="279" y="70"/>
                </a:lnTo>
                <a:lnTo>
                  <a:pt x="279" y="70"/>
                </a:lnTo>
                <a:lnTo>
                  <a:pt x="279" y="71"/>
                </a:lnTo>
                <a:lnTo>
                  <a:pt x="280" y="71"/>
                </a:lnTo>
                <a:lnTo>
                  <a:pt x="280" y="72"/>
                </a:lnTo>
                <a:lnTo>
                  <a:pt x="280" y="72"/>
                </a:lnTo>
                <a:lnTo>
                  <a:pt x="280" y="73"/>
                </a:lnTo>
                <a:lnTo>
                  <a:pt x="281" y="73"/>
                </a:lnTo>
                <a:lnTo>
                  <a:pt x="281" y="74"/>
                </a:lnTo>
                <a:lnTo>
                  <a:pt x="281" y="75"/>
                </a:lnTo>
                <a:lnTo>
                  <a:pt x="281" y="75"/>
                </a:lnTo>
                <a:lnTo>
                  <a:pt x="281" y="75"/>
                </a:lnTo>
                <a:lnTo>
                  <a:pt x="281" y="76"/>
                </a:lnTo>
                <a:lnTo>
                  <a:pt x="281" y="76"/>
                </a:lnTo>
                <a:lnTo>
                  <a:pt x="282" y="78"/>
                </a:lnTo>
                <a:lnTo>
                  <a:pt x="282" y="78"/>
                </a:lnTo>
                <a:lnTo>
                  <a:pt x="282" y="79"/>
                </a:lnTo>
                <a:lnTo>
                  <a:pt x="282" y="79"/>
                </a:lnTo>
                <a:lnTo>
                  <a:pt x="282" y="80"/>
                </a:lnTo>
                <a:lnTo>
                  <a:pt x="282" y="80"/>
                </a:lnTo>
                <a:lnTo>
                  <a:pt x="282" y="80"/>
                </a:lnTo>
                <a:lnTo>
                  <a:pt x="282" y="81"/>
                </a:lnTo>
                <a:lnTo>
                  <a:pt x="283" y="82"/>
                </a:lnTo>
                <a:lnTo>
                  <a:pt x="283" y="82"/>
                </a:lnTo>
                <a:lnTo>
                  <a:pt x="283" y="83"/>
                </a:lnTo>
                <a:lnTo>
                  <a:pt x="283" y="83"/>
                </a:lnTo>
                <a:lnTo>
                  <a:pt x="283" y="83"/>
                </a:lnTo>
                <a:lnTo>
                  <a:pt x="283" y="84"/>
                </a:lnTo>
                <a:lnTo>
                  <a:pt x="283" y="85"/>
                </a:lnTo>
                <a:lnTo>
                  <a:pt x="283" y="85"/>
                </a:lnTo>
                <a:lnTo>
                  <a:pt x="284" y="86"/>
                </a:lnTo>
                <a:lnTo>
                  <a:pt x="284" y="86"/>
                </a:lnTo>
                <a:lnTo>
                  <a:pt x="284" y="87"/>
                </a:lnTo>
                <a:lnTo>
                  <a:pt x="284" y="87"/>
                </a:lnTo>
                <a:lnTo>
                  <a:pt x="284" y="88"/>
                </a:lnTo>
                <a:lnTo>
                  <a:pt x="284" y="88"/>
                </a:lnTo>
                <a:lnTo>
                  <a:pt x="285" y="89"/>
                </a:lnTo>
                <a:lnTo>
                  <a:pt x="285" y="90"/>
                </a:lnTo>
                <a:lnTo>
                  <a:pt x="285" y="91"/>
                </a:lnTo>
                <a:lnTo>
                  <a:pt x="285" y="94"/>
                </a:lnTo>
                <a:lnTo>
                  <a:pt x="286" y="95"/>
                </a:lnTo>
                <a:lnTo>
                  <a:pt x="286" y="96"/>
                </a:lnTo>
                <a:lnTo>
                  <a:pt x="286" y="96"/>
                </a:lnTo>
                <a:lnTo>
                  <a:pt x="287" y="97"/>
                </a:lnTo>
                <a:lnTo>
                  <a:pt x="287" y="99"/>
                </a:lnTo>
                <a:lnTo>
                  <a:pt x="288" y="100"/>
                </a:lnTo>
                <a:lnTo>
                  <a:pt x="288" y="101"/>
                </a:lnTo>
                <a:lnTo>
                  <a:pt x="288" y="102"/>
                </a:lnTo>
                <a:lnTo>
                  <a:pt x="289" y="102"/>
                </a:lnTo>
                <a:lnTo>
                  <a:pt x="289" y="102"/>
                </a:lnTo>
                <a:lnTo>
                  <a:pt x="289" y="102"/>
                </a:lnTo>
                <a:lnTo>
                  <a:pt x="290" y="103"/>
                </a:lnTo>
                <a:lnTo>
                  <a:pt x="291" y="104"/>
                </a:lnTo>
                <a:lnTo>
                  <a:pt x="292" y="104"/>
                </a:lnTo>
                <a:lnTo>
                  <a:pt x="292" y="105"/>
                </a:lnTo>
                <a:lnTo>
                  <a:pt x="293" y="105"/>
                </a:lnTo>
                <a:lnTo>
                  <a:pt x="294" y="106"/>
                </a:lnTo>
                <a:lnTo>
                  <a:pt x="294" y="107"/>
                </a:lnTo>
                <a:lnTo>
                  <a:pt x="295" y="107"/>
                </a:lnTo>
                <a:lnTo>
                  <a:pt x="295" y="108"/>
                </a:lnTo>
                <a:lnTo>
                  <a:pt x="295" y="109"/>
                </a:lnTo>
                <a:lnTo>
                  <a:pt x="295" y="109"/>
                </a:lnTo>
                <a:lnTo>
                  <a:pt x="295" y="110"/>
                </a:lnTo>
                <a:lnTo>
                  <a:pt x="295" y="111"/>
                </a:lnTo>
                <a:lnTo>
                  <a:pt x="295" y="112"/>
                </a:lnTo>
                <a:lnTo>
                  <a:pt x="295" y="112"/>
                </a:lnTo>
                <a:lnTo>
                  <a:pt x="295" y="113"/>
                </a:lnTo>
                <a:lnTo>
                  <a:pt x="295" y="113"/>
                </a:lnTo>
                <a:lnTo>
                  <a:pt x="295" y="114"/>
                </a:lnTo>
                <a:lnTo>
                  <a:pt x="295" y="114"/>
                </a:lnTo>
                <a:lnTo>
                  <a:pt x="295" y="115"/>
                </a:lnTo>
                <a:lnTo>
                  <a:pt x="295" y="116"/>
                </a:lnTo>
                <a:lnTo>
                  <a:pt x="296" y="116"/>
                </a:lnTo>
                <a:lnTo>
                  <a:pt x="296" y="117"/>
                </a:lnTo>
                <a:lnTo>
                  <a:pt x="297" y="117"/>
                </a:lnTo>
                <a:lnTo>
                  <a:pt x="297" y="118"/>
                </a:lnTo>
                <a:lnTo>
                  <a:pt x="298" y="119"/>
                </a:lnTo>
                <a:lnTo>
                  <a:pt x="299" y="120"/>
                </a:lnTo>
                <a:lnTo>
                  <a:pt x="299" y="120"/>
                </a:lnTo>
                <a:lnTo>
                  <a:pt x="300" y="121"/>
                </a:lnTo>
                <a:lnTo>
                  <a:pt x="301" y="121"/>
                </a:lnTo>
                <a:lnTo>
                  <a:pt x="301" y="121"/>
                </a:lnTo>
                <a:lnTo>
                  <a:pt x="301" y="122"/>
                </a:lnTo>
                <a:lnTo>
                  <a:pt x="301" y="122"/>
                </a:lnTo>
                <a:lnTo>
                  <a:pt x="301" y="123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6"/>
                </a:lnTo>
                <a:lnTo>
                  <a:pt x="301" y="126"/>
                </a:lnTo>
                <a:lnTo>
                  <a:pt x="301" y="127"/>
                </a:lnTo>
                <a:lnTo>
                  <a:pt x="301" y="127"/>
                </a:lnTo>
                <a:lnTo>
                  <a:pt x="301" y="128"/>
                </a:lnTo>
                <a:lnTo>
                  <a:pt x="301" y="129"/>
                </a:lnTo>
                <a:lnTo>
                  <a:pt x="301" y="129"/>
                </a:lnTo>
                <a:lnTo>
                  <a:pt x="301" y="129"/>
                </a:lnTo>
                <a:lnTo>
                  <a:pt x="301" y="131"/>
                </a:lnTo>
                <a:lnTo>
                  <a:pt x="301" y="132"/>
                </a:lnTo>
                <a:lnTo>
                  <a:pt x="301" y="132"/>
                </a:lnTo>
                <a:lnTo>
                  <a:pt x="301" y="133"/>
                </a:lnTo>
                <a:lnTo>
                  <a:pt x="301" y="133"/>
                </a:lnTo>
                <a:lnTo>
                  <a:pt x="301" y="134"/>
                </a:lnTo>
                <a:lnTo>
                  <a:pt x="301" y="134"/>
                </a:lnTo>
                <a:lnTo>
                  <a:pt x="301" y="135"/>
                </a:lnTo>
                <a:lnTo>
                  <a:pt x="301" y="135"/>
                </a:lnTo>
                <a:lnTo>
                  <a:pt x="301" y="136"/>
                </a:lnTo>
                <a:lnTo>
                  <a:pt x="302" y="137"/>
                </a:lnTo>
                <a:lnTo>
                  <a:pt x="302" y="137"/>
                </a:lnTo>
                <a:lnTo>
                  <a:pt x="302" y="139"/>
                </a:lnTo>
                <a:lnTo>
                  <a:pt x="302" y="139"/>
                </a:lnTo>
                <a:lnTo>
                  <a:pt x="302" y="140"/>
                </a:lnTo>
                <a:lnTo>
                  <a:pt x="301" y="141"/>
                </a:lnTo>
                <a:lnTo>
                  <a:pt x="301" y="142"/>
                </a:lnTo>
                <a:lnTo>
                  <a:pt x="301" y="143"/>
                </a:lnTo>
                <a:lnTo>
                  <a:pt x="301" y="144"/>
                </a:lnTo>
                <a:lnTo>
                  <a:pt x="301" y="145"/>
                </a:lnTo>
                <a:lnTo>
                  <a:pt x="301" y="145"/>
                </a:lnTo>
                <a:lnTo>
                  <a:pt x="301" y="146"/>
                </a:lnTo>
                <a:lnTo>
                  <a:pt x="301" y="148"/>
                </a:lnTo>
                <a:lnTo>
                  <a:pt x="300" y="150"/>
                </a:lnTo>
                <a:lnTo>
                  <a:pt x="300" y="152"/>
                </a:lnTo>
                <a:lnTo>
                  <a:pt x="300" y="154"/>
                </a:lnTo>
                <a:lnTo>
                  <a:pt x="300" y="155"/>
                </a:lnTo>
                <a:lnTo>
                  <a:pt x="300" y="156"/>
                </a:lnTo>
                <a:lnTo>
                  <a:pt x="300" y="156"/>
                </a:lnTo>
                <a:lnTo>
                  <a:pt x="300" y="158"/>
                </a:lnTo>
                <a:lnTo>
                  <a:pt x="300" y="159"/>
                </a:lnTo>
                <a:lnTo>
                  <a:pt x="300" y="160"/>
                </a:lnTo>
                <a:lnTo>
                  <a:pt x="299" y="162"/>
                </a:lnTo>
                <a:lnTo>
                  <a:pt x="299" y="163"/>
                </a:lnTo>
                <a:lnTo>
                  <a:pt x="299" y="164"/>
                </a:lnTo>
                <a:lnTo>
                  <a:pt x="299" y="165"/>
                </a:lnTo>
                <a:lnTo>
                  <a:pt x="299" y="166"/>
                </a:lnTo>
                <a:lnTo>
                  <a:pt x="298" y="168"/>
                </a:lnTo>
                <a:lnTo>
                  <a:pt x="298" y="170"/>
                </a:lnTo>
                <a:lnTo>
                  <a:pt x="298" y="171"/>
                </a:lnTo>
                <a:lnTo>
                  <a:pt x="297" y="176"/>
                </a:lnTo>
                <a:lnTo>
                  <a:pt x="296" y="177"/>
                </a:lnTo>
                <a:lnTo>
                  <a:pt x="296" y="178"/>
                </a:lnTo>
                <a:lnTo>
                  <a:pt x="296" y="179"/>
                </a:lnTo>
                <a:lnTo>
                  <a:pt x="295" y="180"/>
                </a:lnTo>
                <a:lnTo>
                  <a:pt x="296" y="181"/>
                </a:lnTo>
                <a:lnTo>
                  <a:pt x="296" y="182"/>
                </a:lnTo>
                <a:lnTo>
                  <a:pt x="296" y="182"/>
                </a:lnTo>
                <a:lnTo>
                  <a:pt x="296" y="183"/>
                </a:lnTo>
                <a:lnTo>
                  <a:pt x="296" y="183"/>
                </a:lnTo>
                <a:lnTo>
                  <a:pt x="295" y="183"/>
                </a:lnTo>
                <a:lnTo>
                  <a:pt x="295" y="184"/>
                </a:lnTo>
                <a:lnTo>
                  <a:pt x="295" y="185"/>
                </a:lnTo>
                <a:lnTo>
                  <a:pt x="295" y="185"/>
                </a:lnTo>
                <a:lnTo>
                  <a:pt x="295" y="186"/>
                </a:lnTo>
                <a:lnTo>
                  <a:pt x="295" y="186"/>
                </a:lnTo>
                <a:lnTo>
                  <a:pt x="294" y="186"/>
                </a:lnTo>
                <a:lnTo>
                  <a:pt x="294" y="187"/>
                </a:lnTo>
                <a:lnTo>
                  <a:pt x="294" y="187"/>
                </a:lnTo>
                <a:lnTo>
                  <a:pt x="294" y="187"/>
                </a:lnTo>
                <a:lnTo>
                  <a:pt x="294" y="188"/>
                </a:lnTo>
                <a:lnTo>
                  <a:pt x="294" y="188"/>
                </a:lnTo>
                <a:lnTo>
                  <a:pt x="294" y="188"/>
                </a:lnTo>
                <a:lnTo>
                  <a:pt x="293" y="189"/>
                </a:lnTo>
                <a:lnTo>
                  <a:pt x="293" y="189"/>
                </a:lnTo>
                <a:lnTo>
                  <a:pt x="293" y="190"/>
                </a:lnTo>
                <a:lnTo>
                  <a:pt x="293" y="190"/>
                </a:lnTo>
                <a:lnTo>
                  <a:pt x="293" y="191"/>
                </a:lnTo>
                <a:lnTo>
                  <a:pt x="292" y="191"/>
                </a:lnTo>
                <a:lnTo>
                  <a:pt x="292" y="191"/>
                </a:lnTo>
                <a:lnTo>
                  <a:pt x="292" y="191"/>
                </a:lnTo>
                <a:lnTo>
                  <a:pt x="292" y="191"/>
                </a:lnTo>
                <a:lnTo>
                  <a:pt x="292" y="192"/>
                </a:lnTo>
                <a:lnTo>
                  <a:pt x="292" y="192"/>
                </a:lnTo>
                <a:lnTo>
                  <a:pt x="291" y="192"/>
                </a:lnTo>
                <a:lnTo>
                  <a:pt x="291" y="192"/>
                </a:lnTo>
                <a:lnTo>
                  <a:pt x="290" y="193"/>
                </a:lnTo>
                <a:lnTo>
                  <a:pt x="290" y="193"/>
                </a:lnTo>
                <a:lnTo>
                  <a:pt x="290" y="193"/>
                </a:lnTo>
                <a:lnTo>
                  <a:pt x="290" y="194"/>
                </a:lnTo>
                <a:lnTo>
                  <a:pt x="290" y="194"/>
                </a:lnTo>
                <a:lnTo>
                  <a:pt x="290" y="195"/>
                </a:lnTo>
                <a:lnTo>
                  <a:pt x="289" y="195"/>
                </a:lnTo>
                <a:lnTo>
                  <a:pt x="289" y="196"/>
                </a:lnTo>
                <a:lnTo>
                  <a:pt x="289" y="196"/>
                </a:lnTo>
                <a:lnTo>
                  <a:pt x="289" y="197"/>
                </a:lnTo>
                <a:lnTo>
                  <a:pt x="289" y="198"/>
                </a:lnTo>
                <a:lnTo>
                  <a:pt x="289" y="198"/>
                </a:lnTo>
                <a:lnTo>
                  <a:pt x="289" y="199"/>
                </a:lnTo>
                <a:lnTo>
                  <a:pt x="289" y="199"/>
                </a:lnTo>
                <a:lnTo>
                  <a:pt x="289" y="199"/>
                </a:lnTo>
                <a:lnTo>
                  <a:pt x="289" y="200"/>
                </a:lnTo>
                <a:lnTo>
                  <a:pt x="289" y="200"/>
                </a:lnTo>
                <a:lnTo>
                  <a:pt x="289" y="200"/>
                </a:lnTo>
                <a:lnTo>
                  <a:pt x="289" y="201"/>
                </a:lnTo>
                <a:lnTo>
                  <a:pt x="289" y="201"/>
                </a:lnTo>
                <a:lnTo>
                  <a:pt x="289" y="202"/>
                </a:lnTo>
                <a:lnTo>
                  <a:pt x="289" y="203"/>
                </a:lnTo>
                <a:lnTo>
                  <a:pt x="289" y="204"/>
                </a:lnTo>
                <a:lnTo>
                  <a:pt x="289" y="204"/>
                </a:lnTo>
                <a:lnTo>
                  <a:pt x="289" y="204"/>
                </a:lnTo>
                <a:lnTo>
                  <a:pt x="289" y="205"/>
                </a:lnTo>
                <a:lnTo>
                  <a:pt x="289" y="205"/>
                </a:lnTo>
                <a:lnTo>
                  <a:pt x="289" y="206"/>
                </a:lnTo>
                <a:lnTo>
                  <a:pt x="289" y="206"/>
                </a:lnTo>
                <a:lnTo>
                  <a:pt x="289" y="206"/>
                </a:lnTo>
                <a:lnTo>
                  <a:pt x="289" y="207"/>
                </a:lnTo>
                <a:lnTo>
                  <a:pt x="289" y="207"/>
                </a:lnTo>
                <a:lnTo>
                  <a:pt x="289" y="208"/>
                </a:lnTo>
                <a:lnTo>
                  <a:pt x="289" y="208"/>
                </a:lnTo>
                <a:lnTo>
                  <a:pt x="289" y="208"/>
                </a:lnTo>
                <a:lnTo>
                  <a:pt x="288" y="208"/>
                </a:lnTo>
                <a:lnTo>
                  <a:pt x="288" y="209"/>
                </a:lnTo>
                <a:lnTo>
                  <a:pt x="288" y="209"/>
                </a:lnTo>
                <a:lnTo>
                  <a:pt x="288" y="209"/>
                </a:lnTo>
                <a:lnTo>
                  <a:pt x="288" y="210"/>
                </a:lnTo>
                <a:lnTo>
                  <a:pt x="288" y="210"/>
                </a:lnTo>
                <a:lnTo>
                  <a:pt x="288" y="210"/>
                </a:lnTo>
                <a:lnTo>
                  <a:pt x="288" y="211"/>
                </a:lnTo>
                <a:lnTo>
                  <a:pt x="287" y="211"/>
                </a:lnTo>
                <a:lnTo>
                  <a:pt x="287" y="211"/>
                </a:lnTo>
                <a:lnTo>
                  <a:pt x="287" y="211"/>
                </a:lnTo>
                <a:lnTo>
                  <a:pt x="286" y="211"/>
                </a:lnTo>
                <a:lnTo>
                  <a:pt x="286" y="211"/>
                </a:lnTo>
                <a:lnTo>
                  <a:pt x="285" y="211"/>
                </a:lnTo>
                <a:lnTo>
                  <a:pt x="285" y="211"/>
                </a:lnTo>
                <a:lnTo>
                  <a:pt x="285" y="211"/>
                </a:lnTo>
                <a:lnTo>
                  <a:pt x="285" y="211"/>
                </a:lnTo>
                <a:lnTo>
                  <a:pt x="284" y="211"/>
                </a:lnTo>
                <a:lnTo>
                  <a:pt x="284" y="211"/>
                </a:lnTo>
                <a:lnTo>
                  <a:pt x="284" y="211"/>
                </a:lnTo>
                <a:lnTo>
                  <a:pt x="284" y="211"/>
                </a:lnTo>
                <a:lnTo>
                  <a:pt x="283" y="211"/>
                </a:lnTo>
                <a:lnTo>
                  <a:pt x="283" y="211"/>
                </a:lnTo>
                <a:lnTo>
                  <a:pt x="283" y="212"/>
                </a:lnTo>
                <a:lnTo>
                  <a:pt x="282" y="212"/>
                </a:lnTo>
                <a:lnTo>
                  <a:pt x="282" y="212"/>
                </a:lnTo>
                <a:lnTo>
                  <a:pt x="281" y="212"/>
                </a:lnTo>
                <a:lnTo>
                  <a:pt x="281" y="212"/>
                </a:lnTo>
                <a:lnTo>
                  <a:pt x="280" y="212"/>
                </a:lnTo>
                <a:lnTo>
                  <a:pt x="280" y="212"/>
                </a:lnTo>
                <a:lnTo>
                  <a:pt x="280" y="212"/>
                </a:lnTo>
                <a:lnTo>
                  <a:pt x="279" y="212"/>
                </a:lnTo>
                <a:lnTo>
                  <a:pt x="278" y="212"/>
                </a:lnTo>
                <a:lnTo>
                  <a:pt x="278" y="211"/>
                </a:lnTo>
                <a:lnTo>
                  <a:pt x="278" y="211"/>
                </a:lnTo>
                <a:lnTo>
                  <a:pt x="277" y="211"/>
                </a:lnTo>
                <a:lnTo>
                  <a:pt x="277" y="211"/>
                </a:lnTo>
                <a:lnTo>
                  <a:pt x="276" y="211"/>
                </a:lnTo>
                <a:lnTo>
                  <a:pt x="276" y="211"/>
                </a:lnTo>
                <a:lnTo>
                  <a:pt x="276" y="211"/>
                </a:lnTo>
                <a:lnTo>
                  <a:pt x="275" y="212"/>
                </a:lnTo>
                <a:lnTo>
                  <a:pt x="275" y="212"/>
                </a:lnTo>
                <a:lnTo>
                  <a:pt x="274" y="212"/>
                </a:lnTo>
                <a:lnTo>
                  <a:pt x="274" y="212"/>
                </a:lnTo>
                <a:lnTo>
                  <a:pt x="274" y="212"/>
                </a:lnTo>
                <a:lnTo>
                  <a:pt x="274" y="212"/>
                </a:lnTo>
                <a:lnTo>
                  <a:pt x="273" y="212"/>
                </a:lnTo>
                <a:lnTo>
                  <a:pt x="273" y="212"/>
                </a:lnTo>
                <a:lnTo>
                  <a:pt x="272" y="212"/>
                </a:lnTo>
                <a:lnTo>
                  <a:pt x="272" y="212"/>
                </a:lnTo>
                <a:lnTo>
                  <a:pt x="272" y="212"/>
                </a:lnTo>
                <a:lnTo>
                  <a:pt x="272" y="213"/>
                </a:lnTo>
                <a:lnTo>
                  <a:pt x="272" y="213"/>
                </a:lnTo>
                <a:lnTo>
                  <a:pt x="272" y="214"/>
                </a:lnTo>
                <a:lnTo>
                  <a:pt x="271" y="214"/>
                </a:lnTo>
                <a:lnTo>
                  <a:pt x="271" y="214"/>
                </a:lnTo>
                <a:lnTo>
                  <a:pt x="271" y="215"/>
                </a:lnTo>
                <a:lnTo>
                  <a:pt x="271" y="215"/>
                </a:lnTo>
                <a:lnTo>
                  <a:pt x="271" y="216"/>
                </a:lnTo>
                <a:lnTo>
                  <a:pt x="270" y="216"/>
                </a:lnTo>
                <a:lnTo>
                  <a:pt x="270" y="216"/>
                </a:lnTo>
                <a:lnTo>
                  <a:pt x="270" y="217"/>
                </a:lnTo>
                <a:lnTo>
                  <a:pt x="269" y="217"/>
                </a:lnTo>
                <a:lnTo>
                  <a:pt x="269" y="217"/>
                </a:lnTo>
                <a:lnTo>
                  <a:pt x="269" y="218"/>
                </a:lnTo>
                <a:lnTo>
                  <a:pt x="268" y="218"/>
                </a:lnTo>
                <a:lnTo>
                  <a:pt x="268" y="219"/>
                </a:lnTo>
                <a:lnTo>
                  <a:pt x="268" y="219"/>
                </a:lnTo>
                <a:lnTo>
                  <a:pt x="268" y="219"/>
                </a:lnTo>
                <a:lnTo>
                  <a:pt x="268" y="220"/>
                </a:lnTo>
                <a:lnTo>
                  <a:pt x="268" y="220"/>
                </a:lnTo>
                <a:lnTo>
                  <a:pt x="268" y="220"/>
                </a:lnTo>
                <a:lnTo>
                  <a:pt x="269" y="221"/>
                </a:lnTo>
                <a:lnTo>
                  <a:pt x="269" y="221"/>
                </a:lnTo>
                <a:lnTo>
                  <a:pt x="269" y="221"/>
                </a:lnTo>
                <a:lnTo>
                  <a:pt x="270" y="222"/>
                </a:lnTo>
                <a:lnTo>
                  <a:pt x="270" y="222"/>
                </a:lnTo>
                <a:lnTo>
                  <a:pt x="271" y="223"/>
                </a:lnTo>
                <a:lnTo>
                  <a:pt x="271" y="223"/>
                </a:lnTo>
                <a:lnTo>
                  <a:pt x="271" y="224"/>
                </a:lnTo>
                <a:lnTo>
                  <a:pt x="272" y="224"/>
                </a:lnTo>
                <a:lnTo>
                  <a:pt x="272" y="225"/>
                </a:lnTo>
                <a:lnTo>
                  <a:pt x="272" y="225"/>
                </a:lnTo>
                <a:lnTo>
                  <a:pt x="271" y="225"/>
                </a:lnTo>
                <a:lnTo>
                  <a:pt x="271" y="226"/>
                </a:lnTo>
                <a:lnTo>
                  <a:pt x="271" y="226"/>
                </a:lnTo>
                <a:lnTo>
                  <a:pt x="271" y="227"/>
                </a:lnTo>
                <a:lnTo>
                  <a:pt x="271" y="227"/>
                </a:lnTo>
                <a:lnTo>
                  <a:pt x="271" y="228"/>
                </a:lnTo>
                <a:lnTo>
                  <a:pt x="271" y="228"/>
                </a:lnTo>
                <a:lnTo>
                  <a:pt x="271" y="229"/>
                </a:lnTo>
                <a:lnTo>
                  <a:pt x="270" y="229"/>
                </a:lnTo>
                <a:lnTo>
                  <a:pt x="271" y="229"/>
                </a:lnTo>
                <a:lnTo>
                  <a:pt x="271" y="230"/>
                </a:lnTo>
                <a:lnTo>
                  <a:pt x="271" y="230"/>
                </a:lnTo>
                <a:lnTo>
                  <a:pt x="271" y="231"/>
                </a:lnTo>
                <a:lnTo>
                  <a:pt x="271" y="231"/>
                </a:lnTo>
                <a:lnTo>
                  <a:pt x="271" y="231"/>
                </a:lnTo>
                <a:lnTo>
                  <a:pt x="271" y="232"/>
                </a:lnTo>
                <a:lnTo>
                  <a:pt x="271" y="232"/>
                </a:lnTo>
                <a:lnTo>
                  <a:pt x="272" y="233"/>
                </a:lnTo>
                <a:lnTo>
                  <a:pt x="272" y="233"/>
                </a:lnTo>
                <a:lnTo>
                  <a:pt x="272" y="233"/>
                </a:lnTo>
                <a:lnTo>
                  <a:pt x="272" y="234"/>
                </a:lnTo>
                <a:lnTo>
                  <a:pt x="272" y="234"/>
                </a:lnTo>
                <a:lnTo>
                  <a:pt x="272" y="234"/>
                </a:lnTo>
                <a:lnTo>
                  <a:pt x="272" y="235"/>
                </a:lnTo>
                <a:lnTo>
                  <a:pt x="272" y="235"/>
                </a:lnTo>
                <a:lnTo>
                  <a:pt x="272" y="236"/>
                </a:lnTo>
                <a:lnTo>
                  <a:pt x="272" y="236"/>
                </a:lnTo>
                <a:lnTo>
                  <a:pt x="272" y="237"/>
                </a:lnTo>
                <a:lnTo>
                  <a:pt x="272" y="237"/>
                </a:lnTo>
                <a:lnTo>
                  <a:pt x="272" y="237"/>
                </a:lnTo>
                <a:lnTo>
                  <a:pt x="272" y="238"/>
                </a:lnTo>
                <a:lnTo>
                  <a:pt x="272" y="238"/>
                </a:lnTo>
                <a:lnTo>
                  <a:pt x="272" y="239"/>
                </a:lnTo>
                <a:lnTo>
                  <a:pt x="272" y="239"/>
                </a:lnTo>
                <a:lnTo>
                  <a:pt x="272" y="240"/>
                </a:lnTo>
                <a:lnTo>
                  <a:pt x="272" y="240"/>
                </a:lnTo>
                <a:lnTo>
                  <a:pt x="272" y="240"/>
                </a:lnTo>
                <a:lnTo>
                  <a:pt x="271" y="240"/>
                </a:lnTo>
                <a:lnTo>
                  <a:pt x="271" y="241"/>
                </a:lnTo>
                <a:lnTo>
                  <a:pt x="271" y="241"/>
                </a:lnTo>
                <a:lnTo>
                  <a:pt x="270" y="241"/>
                </a:lnTo>
                <a:lnTo>
                  <a:pt x="270" y="241"/>
                </a:lnTo>
                <a:lnTo>
                  <a:pt x="270" y="241"/>
                </a:lnTo>
                <a:lnTo>
                  <a:pt x="269" y="242"/>
                </a:lnTo>
                <a:lnTo>
                  <a:pt x="269" y="241"/>
                </a:lnTo>
                <a:lnTo>
                  <a:pt x="269" y="241"/>
                </a:lnTo>
                <a:lnTo>
                  <a:pt x="269" y="241"/>
                </a:lnTo>
                <a:lnTo>
                  <a:pt x="268" y="242"/>
                </a:lnTo>
                <a:lnTo>
                  <a:pt x="268" y="242"/>
                </a:lnTo>
                <a:lnTo>
                  <a:pt x="268" y="243"/>
                </a:lnTo>
                <a:lnTo>
                  <a:pt x="268" y="243"/>
                </a:lnTo>
                <a:lnTo>
                  <a:pt x="268" y="244"/>
                </a:lnTo>
                <a:lnTo>
                  <a:pt x="268" y="244"/>
                </a:lnTo>
                <a:lnTo>
                  <a:pt x="267" y="244"/>
                </a:lnTo>
                <a:lnTo>
                  <a:pt x="267" y="244"/>
                </a:lnTo>
                <a:lnTo>
                  <a:pt x="267" y="245"/>
                </a:lnTo>
                <a:lnTo>
                  <a:pt x="266" y="245"/>
                </a:lnTo>
                <a:lnTo>
                  <a:pt x="266" y="246"/>
                </a:lnTo>
                <a:lnTo>
                  <a:pt x="267" y="246"/>
                </a:lnTo>
                <a:lnTo>
                  <a:pt x="266" y="246"/>
                </a:lnTo>
                <a:lnTo>
                  <a:pt x="267" y="247"/>
                </a:lnTo>
                <a:lnTo>
                  <a:pt x="267" y="247"/>
                </a:lnTo>
                <a:lnTo>
                  <a:pt x="266" y="248"/>
                </a:lnTo>
                <a:lnTo>
                  <a:pt x="267" y="248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50"/>
                </a:lnTo>
                <a:lnTo>
                  <a:pt x="268" y="250"/>
                </a:lnTo>
                <a:lnTo>
                  <a:pt x="268" y="251"/>
                </a:lnTo>
                <a:lnTo>
                  <a:pt x="268" y="251"/>
                </a:lnTo>
                <a:lnTo>
                  <a:pt x="268" y="252"/>
                </a:lnTo>
                <a:lnTo>
                  <a:pt x="268" y="252"/>
                </a:lnTo>
                <a:lnTo>
                  <a:pt x="269" y="253"/>
                </a:lnTo>
                <a:lnTo>
                  <a:pt x="269" y="253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5"/>
                </a:lnTo>
                <a:lnTo>
                  <a:pt x="269" y="255"/>
                </a:lnTo>
                <a:lnTo>
                  <a:pt x="269" y="256"/>
                </a:lnTo>
                <a:lnTo>
                  <a:pt x="269" y="256"/>
                </a:lnTo>
                <a:lnTo>
                  <a:pt x="269" y="257"/>
                </a:lnTo>
                <a:lnTo>
                  <a:pt x="269" y="257"/>
                </a:lnTo>
                <a:lnTo>
                  <a:pt x="269" y="258"/>
                </a:lnTo>
                <a:lnTo>
                  <a:pt x="268" y="258"/>
                </a:lnTo>
                <a:lnTo>
                  <a:pt x="268" y="258"/>
                </a:lnTo>
                <a:lnTo>
                  <a:pt x="268" y="259"/>
                </a:lnTo>
                <a:lnTo>
                  <a:pt x="268" y="260"/>
                </a:lnTo>
                <a:lnTo>
                  <a:pt x="268" y="260"/>
                </a:lnTo>
                <a:lnTo>
                  <a:pt x="268" y="261"/>
                </a:lnTo>
                <a:lnTo>
                  <a:pt x="268" y="261"/>
                </a:lnTo>
                <a:lnTo>
                  <a:pt x="267" y="262"/>
                </a:lnTo>
                <a:lnTo>
                  <a:pt x="267" y="262"/>
                </a:lnTo>
                <a:lnTo>
                  <a:pt x="266" y="262"/>
                </a:lnTo>
                <a:lnTo>
                  <a:pt x="266" y="263"/>
                </a:lnTo>
                <a:lnTo>
                  <a:pt x="266" y="263"/>
                </a:lnTo>
                <a:lnTo>
                  <a:pt x="265" y="263"/>
                </a:lnTo>
                <a:lnTo>
                  <a:pt x="265" y="264"/>
                </a:lnTo>
                <a:lnTo>
                  <a:pt x="265" y="264"/>
                </a:lnTo>
                <a:lnTo>
                  <a:pt x="265" y="265"/>
                </a:lnTo>
                <a:lnTo>
                  <a:pt x="264" y="265"/>
                </a:lnTo>
                <a:lnTo>
                  <a:pt x="264" y="266"/>
                </a:lnTo>
                <a:lnTo>
                  <a:pt x="264" y="266"/>
                </a:lnTo>
                <a:lnTo>
                  <a:pt x="264" y="266"/>
                </a:lnTo>
                <a:lnTo>
                  <a:pt x="263" y="266"/>
                </a:lnTo>
                <a:lnTo>
                  <a:pt x="263" y="267"/>
                </a:lnTo>
                <a:lnTo>
                  <a:pt x="263" y="267"/>
                </a:lnTo>
                <a:lnTo>
                  <a:pt x="263" y="267"/>
                </a:lnTo>
                <a:lnTo>
                  <a:pt x="263" y="268"/>
                </a:lnTo>
                <a:lnTo>
                  <a:pt x="263" y="268"/>
                </a:lnTo>
                <a:lnTo>
                  <a:pt x="263" y="269"/>
                </a:lnTo>
                <a:lnTo>
                  <a:pt x="263" y="269"/>
                </a:lnTo>
                <a:lnTo>
                  <a:pt x="263" y="270"/>
                </a:lnTo>
                <a:lnTo>
                  <a:pt x="263" y="270"/>
                </a:lnTo>
                <a:lnTo>
                  <a:pt x="263" y="271"/>
                </a:lnTo>
                <a:lnTo>
                  <a:pt x="263" y="271"/>
                </a:lnTo>
                <a:lnTo>
                  <a:pt x="263" y="271"/>
                </a:lnTo>
                <a:lnTo>
                  <a:pt x="263" y="271"/>
                </a:lnTo>
                <a:lnTo>
                  <a:pt x="264" y="272"/>
                </a:lnTo>
                <a:lnTo>
                  <a:pt x="264" y="272"/>
                </a:lnTo>
                <a:lnTo>
                  <a:pt x="265" y="272"/>
                </a:lnTo>
                <a:lnTo>
                  <a:pt x="265" y="273"/>
                </a:lnTo>
                <a:lnTo>
                  <a:pt x="265" y="273"/>
                </a:lnTo>
                <a:lnTo>
                  <a:pt x="266" y="274"/>
                </a:lnTo>
                <a:lnTo>
                  <a:pt x="266" y="274"/>
                </a:lnTo>
                <a:lnTo>
                  <a:pt x="266" y="275"/>
                </a:lnTo>
                <a:lnTo>
                  <a:pt x="266" y="275"/>
                </a:lnTo>
                <a:lnTo>
                  <a:pt x="267" y="275"/>
                </a:lnTo>
                <a:lnTo>
                  <a:pt x="267" y="276"/>
                </a:lnTo>
                <a:lnTo>
                  <a:pt x="267" y="277"/>
                </a:lnTo>
                <a:lnTo>
                  <a:pt x="267" y="277"/>
                </a:lnTo>
                <a:lnTo>
                  <a:pt x="267" y="278"/>
                </a:lnTo>
                <a:lnTo>
                  <a:pt x="268" y="278"/>
                </a:lnTo>
                <a:lnTo>
                  <a:pt x="268" y="279"/>
                </a:lnTo>
                <a:lnTo>
                  <a:pt x="268" y="279"/>
                </a:lnTo>
                <a:lnTo>
                  <a:pt x="268" y="280"/>
                </a:lnTo>
                <a:lnTo>
                  <a:pt x="268" y="281"/>
                </a:lnTo>
                <a:lnTo>
                  <a:pt x="268" y="281"/>
                </a:lnTo>
                <a:lnTo>
                  <a:pt x="268" y="282"/>
                </a:lnTo>
                <a:lnTo>
                  <a:pt x="268" y="282"/>
                </a:lnTo>
                <a:lnTo>
                  <a:pt x="268" y="283"/>
                </a:lnTo>
                <a:lnTo>
                  <a:pt x="268" y="283"/>
                </a:lnTo>
                <a:lnTo>
                  <a:pt x="268" y="284"/>
                </a:lnTo>
                <a:lnTo>
                  <a:pt x="268" y="284"/>
                </a:lnTo>
                <a:lnTo>
                  <a:pt x="268" y="284"/>
                </a:lnTo>
                <a:lnTo>
                  <a:pt x="267" y="285"/>
                </a:lnTo>
                <a:lnTo>
                  <a:pt x="267" y="285"/>
                </a:lnTo>
                <a:lnTo>
                  <a:pt x="267" y="286"/>
                </a:lnTo>
                <a:lnTo>
                  <a:pt x="267" y="286"/>
                </a:lnTo>
                <a:lnTo>
                  <a:pt x="267" y="287"/>
                </a:lnTo>
                <a:lnTo>
                  <a:pt x="267" y="287"/>
                </a:lnTo>
                <a:lnTo>
                  <a:pt x="267" y="287"/>
                </a:lnTo>
                <a:lnTo>
                  <a:pt x="266" y="288"/>
                </a:lnTo>
                <a:lnTo>
                  <a:pt x="266" y="289"/>
                </a:lnTo>
                <a:lnTo>
                  <a:pt x="266" y="289"/>
                </a:lnTo>
                <a:lnTo>
                  <a:pt x="266" y="290"/>
                </a:lnTo>
                <a:lnTo>
                  <a:pt x="266" y="291"/>
                </a:lnTo>
                <a:lnTo>
                  <a:pt x="266" y="291"/>
                </a:lnTo>
                <a:lnTo>
                  <a:pt x="265" y="292"/>
                </a:lnTo>
                <a:lnTo>
                  <a:pt x="265" y="292"/>
                </a:lnTo>
                <a:lnTo>
                  <a:pt x="265" y="293"/>
                </a:lnTo>
                <a:lnTo>
                  <a:pt x="265" y="293"/>
                </a:lnTo>
                <a:lnTo>
                  <a:pt x="264" y="294"/>
                </a:lnTo>
                <a:lnTo>
                  <a:pt x="264" y="294"/>
                </a:lnTo>
                <a:lnTo>
                  <a:pt x="264" y="295"/>
                </a:lnTo>
                <a:lnTo>
                  <a:pt x="264" y="295"/>
                </a:lnTo>
                <a:lnTo>
                  <a:pt x="264" y="295"/>
                </a:lnTo>
                <a:lnTo>
                  <a:pt x="264" y="295"/>
                </a:lnTo>
                <a:lnTo>
                  <a:pt x="264" y="296"/>
                </a:lnTo>
                <a:lnTo>
                  <a:pt x="264" y="296"/>
                </a:lnTo>
                <a:lnTo>
                  <a:pt x="264" y="297"/>
                </a:lnTo>
                <a:lnTo>
                  <a:pt x="264" y="297"/>
                </a:lnTo>
                <a:lnTo>
                  <a:pt x="265" y="297"/>
                </a:lnTo>
                <a:lnTo>
                  <a:pt x="265" y="298"/>
                </a:lnTo>
                <a:lnTo>
                  <a:pt x="265" y="298"/>
                </a:lnTo>
                <a:lnTo>
                  <a:pt x="265" y="299"/>
                </a:lnTo>
                <a:lnTo>
                  <a:pt x="265" y="299"/>
                </a:lnTo>
                <a:lnTo>
                  <a:pt x="265" y="300"/>
                </a:lnTo>
                <a:lnTo>
                  <a:pt x="265" y="300"/>
                </a:lnTo>
                <a:lnTo>
                  <a:pt x="265" y="300"/>
                </a:lnTo>
                <a:lnTo>
                  <a:pt x="265" y="301"/>
                </a:lnTo>
                <a:lnTo>
                  <a:pt x="265" y="301"/>
                </a:lnTo>
                <a:lnTo>
                  <a:pt x="266" y="302"/>
                </a:lnTo>
                <a:lnTo>
                  <a:pt x="266" y="302"/>
                </a:lnTo>
                <a:lnTo>
                  <a:pt x="266" y="303"/>
                </a:lnTo>
                <a:lnTo>
                  <a:pt x="266" y="303"/>
                </a:lnTo>
                <a:lnTo>
                  <a:pt x="267" y="304"/>
                </a:lnTo>
                <a:lnTo>
                  <a:pt x="267" y="304"/>
                </a:lnTo>
                <a:lnTo>
                  <a:pt x="267" y="304"/>
                </a:lnTo>
                <a:lnTo>
                  <a:pt x="268" y="304"/>
                </a:lnTo>
                <a:lnTo>
                  <a:pt x="268" y="305"/>
                </a:lnTo>
                <a:lnTo>
                  <a:pt x="269" y="305"/>
                </a:lnTo>
                <a:lnTo>
                  <a:pt x="269" y="305"/>
                </a:lnTo>
                <a:lnTo>
                  <a:pt x="270" y="306"/>
                </a:lnTo>
                <a:lnTo>
                  <a:pt x="270" y="306"/>
                </a:lnTo>
                <a:lnTo>
                  <a:pt x="270" y="306"/>
                </a:lnTo>
                <a:lnTo>
                  <a:pt x="271" y="306"/>
                </a:lnTo>
                <a:lnTo>
                  <a:pt x="271" y="306"/>
                </a:lnTo>
                <a:lnTo>
                  <a:pt x="272" y="307"/>
                </a:lnTo>
                <a:lnTo>
                  <a:pt x="272" y="307"/>
                </a:lnTo>
                <a:lnTo>
                  <a:pt x="272" y="308"/>
                </a:lnTo>
                <a:lnTo>
                  <a:pt x="272" y="308"/>
                </a:lnTo>
                <a:lnTo>
                  <a:pt x="273" y="308"/>
                </a:lnTo>
                <a:lnTo>
                  <a:pt x="273" y="308"/>
                </a:lnTo>
                <a:lnTo>
                  <a:pt x="273" y="309"/>
                </a:lnTo>
                <a:lnTo>
                  <a:pt x="274" y="309"/>
                </a:lnTo>
                <a:lnTo>
                  <a:pt x="274" y="310"/>
                </a:lnTo>
                <a:lnTo>
                  <a:pt x="273" y="310"/>
                </a:lnTo>
                <a:lnTo>
                  <a:pt x="274" y="310"/>
                </a:lnTo>
                <a:lnTo>
                  <a:pt x="273" y="311"/>
                </a:lnTo>
                <a:lnTo>
                  <a:pt x="273" y="311"/>
                </a:lnTo>
                <a:lnTo>
                  <a:pt x="274" y="311"/>
                </a:lnTo>
                <a:lnTo>
                  <a:pt x="274" y="312"/>
                </a:lnTo>
                <a:lnTo>
                  <a:pt x="274" y="312"/>
                </a:lnTo>
                <a:lnTo>
                  <a:pt x="274" y="312"/>
                </a:lnTo>
                <a:lnTo>
                  <a:pt x="274" y="313"/>
                </a:lnTo>
                <a:lnTo>
                  <a:pt x="274" y="313"/>
                </a:lnTo>
                <a:lnTo>
                  <a:pt x="274" y="314"/>
                </a:lnTo>
                <a:lnTo>
                  <a:pt x="274" y="314"/>
                </a:lnTo>
                <a:lnTo>
                  <a:pt x="274" y="315"/>
                </a:lnTo>
                <a:lnTo>
                  <a:pt x="274" y="315"/>
                </a:lnTo>
                <a:lnTo>
                  <a:pt x="274" y="316"/>
                </a:lnTo>
                <a:lnTo>
                  <a:pt x="274" y="316"/>
                </a:lnTo>
                <a:lnTo>
                  <a:pt x="274" y="316"/>
                </a:lnTo>
                <a:lnTo>
                  <a:pt x="274" y="316"/>
                </a:lnTo>
                <a:lnTo>
                  <a:pt x="274" y="316"/>
                </a:lnTo>
                <a:lnTo>
                  <a:pt x="274" y="317"/>
                </a:lnTo>
                <a:lnTo>
                  <a:pt x="274" y="317"/>
                </a:lnTo>
                <a:lnTo>
                  <a:pt x="274" y="318"/>
                </a:lnTo>
                <a:lnTo>
                  <a:pt x="274" y="318"/>
                </a:lnTo>
                <a:lnTo>
                  <a:pt x="274" y="319"/>
                </a:lnTo>
                <a:lnTo>
                  <a:pt x="274" y="320"/>
                </a:lnTo>
                <a:lnTo>
                  <a:pt x="274" y="320"/>
                </a:lnTo>
                <a:lnTo>
                  <a:pt x="274" y="320"/>
                </a:lnTo>
                <a:lnTo>
                  <a:pt x="274" y="321"/>
                </a:lnTo>
                <a:lnTo>
                  <a:pt x="274" y="321"/>
                </a:lnTo>
                <a:lnTo>
                  <a:pt x="274" y="322"/>
                </a:lnTo>
                <a:lnTo>
                  <a:pt x="274" y="322"/>
                </a:lnTo>
                <a:lnTo>
                  <a:pt x="274" y="323"/>
                </a:lnTo>
                <a:lnTo>
                  <a:pt x="274" y="323"/>
                </a:lnTo>
                <a:lnTo>
                  <a:pt x="274" y="324"/>
                </a:lnTo>
                <a:lnTo>
                  <a:pt x="274" y="324"/>
                </a:lnTo>
                <a:lnTo>
                  <a:pt x="274" y="325"/>
                </a:lnTo>
                <a:lnTo>
                  <a:pt x="274" y="325"/>
                </a:lnTo>
                <a:lnTo>
                  <a:pt x="274" y="325"/>
                </a:lnTo>
                <a:lnTo>
                  <a:pt x="274" y="326"/>
                </a:lnTo>
                <a:lnTo>
                  <a:pt x="274" y="326"/>
                </a:lnTo>
                <a:lnTo>
                  <a:pt x="273" y="327"/>
                </a:lnTo>
                <a:lnTo>
                  <a:pt x="273" y="327"/>
                </a:lnTo>
                <a:lnTo>
                  <a:pt x="273" y="327"/>
                </a:lnTo>
                <a:lnTo>
                  <a:pt x="274" y="328"/>
                </a:lnTo>
                <a:lnTo>
                  <a:pt x="274" y="328"/>
                </a:lnTo>
                <a:lnTo>
                  <a:pt x="274" y="329"/>
                </a:lnTo>
                <a:lnTo>
                  <a:pt x="274" y="329"/>
                </a:lnTo>
                <a:lnTo>
                  <a:pt x="274" y="329"/>
                </a:lnTo>
                <a:lnTo>
                  <a:pt x="273" y="330"/>
                </a:lnTo>
                <a:lnTo>
                  <a:pt x="273" y="330"/>
                </a:lnTo>
                <a:lnTo>
                  <a:pt x="273" y="331"/>
                </a:lnTo>
                <a:lnTo>
                  <a:pt x="273" y="331"/>
                </a:lnTo>
                <a:lnTo>
                  <a:pt x="273" y="332"/>
                </a:lnTo>
                <a:lnTo>
                  <a:pt x="273" y="332"/>
                </a:lnTo>
                <a:lnTo>
                  <a:pt x="273" y="332"/>
                </a:lnTo>
                <a:lnTo>
                  <a:pt x="273" y="333"/>
                </a:lnTo>
                <a:lnTo>
                  <a:pt x="273" y="333"/>
                </a:lnTo>
                <a:lnTo>
                  <a:pt x="272" y="333"/>
                </a:lnTo>
                <a:lnTo>
                  <a:pt x="273" y="334"/>
                </a:lnTo>
                <a:lnTo>
                  <a:pt x="272" y="334"/>
                </a:lnTo>
                <a:lnTo>
                  <a:pt x="272" y="335"/>
                </a:lnTo>
                <a:lnTo>
                  <a:pt x="272" y="335"/>
                </a:lnTo>
                <a:lnTo>
                  <a:pt x="272" y="336"/>
                </a:lnTo>
                <a:lnTo>
                  <a:pt x="272" y="336"/>
                </a:lnTo>
                <a:lnTo>
                  <a:pt x="272" y="337"/>
                </a:lnTo>
                <a:lnTo>
                  <a:pt x="272" y="337"/>
                </a:lnTo>
                <a:lnTo>
                  <a:pt x="272" y="337"/>
                </a:lnTo>
                <a:lnTo>
                  <a:pt x="272" y="338"/>
                </a:lnTo>
                <a:lnTo>
                  <a:pt x="272" y="338"/>
                </a:lnTo>
                <a:lnTo>
                  <a:pt x="272" y="338"/>
                </a:lnTo>
                <a:lnTo>
                  <a:pt x="272" y="339"/>
                </a:lnTo>
                <a:lnTo>
                  <a:pt x="272" y="339"/>
                </a:lnTo>
                <a:lnTo>
                  <a:pt x="272" y="340"/>
                </a:lnTo>
                <a:lnTo>
                  <a:pt x="272" y="340"/>
                </a:lnTo>
                <a:lnTo>
                  <a:pt x="272" y="341"/>
                </a:lnTo>
                <a:lnTo>
                  <a:pt x="272" y="341"/>
                </a:lnTo>
                <a:lnTo>
                  <a:pt x="272" y="341"/>
                </a:lnTo>
                <a:lnTo>
                  <a:pt x="272" y="342"/>
                </a:lnTo>
                <a:lnTo>
                  <a:pt x="272" y="342"/>
                </a:lnTo>
                <a:lnTo>
                  <a:pt x="274" y="342"/>
                </a:lnTo>
                <a:lnTo>
                  <a:pt x="274" y="342"/>
                </a:lnTo>
                <a:lnTo>
                  <a:pt x="274" y="342"/>
                </a:lnTo>
                <a:lnTo>
                  <a:pt x="274" y="343"/>
                </a:lnTo>
                <a:lnTo>
                  <a:pt x="274" y="343"/>
                </a:lnTo>
                <a:lnTo>
                  <a:pt x="274" y="344"/>
                </a:lnTo>
                <a:lnTo>
                  <a:pt x="274" y="344"/>
                </a:lnTo>
                <a:lnTo>
                  <a:pt x="274" y="344"/>
                </a:lnTo>
                <a:lnTo>
                  <a:pt x="274" y="345"/>
                </a:lnTo>
                <a:lnTo>
                  <a:pt x="274" y="345"/>
                </a:lnTo>
                <a:lnTo>
                  <a:pt x="273" y="345"/>
                </a:lnTo>
                <a:lnTo>
                  <a:pt x="273" y="345"/>
                </a:lnTo>
                <a:lnTo>
                  <a:pt x="272" y="346"/>
                </a:lnTo>
                <a:lnTo>
                  <a:pt x="272" y="346"/>
                </a:lnTo>
                <a:lnTo>
                  <a:pt x="272" y="346"/>
                </a:lnTo>
                <a:lnTo>
                  <a:pt x="272" y="347"/>
                </a:lnTo>
                <a:lnTo>
                  <a:pt x="271" y="347"/>
                </a:lnTo>
                <a:lnTo>
                  <a:pt x="271" y="347"/>
                </a:lnTo>
                <a:lnTo>
                  <a:pt x="271" y="347"/>
                </a:lnTo>
                <a:lnTo>
                  <a:pt x="270" y="347"/>
                </a:lnTo>
                <a:lnTo>
                  <a:pt x="270" y="348"/>
                </a:lnTo>
                <a:lnTo>
                  <a:pt x="270" y="348"/>
                </a:lnTo>
                <a:lnTo>
                  <a:pt x="269" y="348"/>
                </a:lnTo>
                <a:lnTo>
                  <a:pt x="269" y="348"/>
                </a:lnTo>
                <a:lnTo>
                  <a:pt x="268" y="349"/>
                </a:lnTo>
                <a:lnTo>
                  <a:pt x="268" y="349"/>
                </a:lnTo>
                <a:lnTo>
                  <a:pt x="268" y="349"/>
                </a:lnTo>
                <a:lnTo>
                  <a:pt x="267" y="349"/>
                </a:lnTo>
                <a:lnTo>
                  <a:pt x="267" y="349"/>
                </a:lnTo>
                <a:lnTo>
                  <a:pt x="267" y="349"/>
                </a:lnTo>
                <a:lnTo>
                  <a:pt x="266" y="349"/>
                </a:lnTo>
                <a:lnTo>
                  <a:pt x="266" y="350"/>
                </a:lnTo>
                <a:lnTo>
                  <a:pt x="266" y="350"/>
                </a:lnTo>
                <a:lnTo>
                  <a:pt x="265" y="350"/>
                </a:lnTo>
                <a:lnTo>
                  <a:pt x="265" y="350"/>
                </a:lnTo>
                <a:lnTo>
                  <a:pt x="264" y="350"/>
                </a:lnTo>
                <a:lnTo>
                  <a:pt x="264" y="349"/>
                </a:lnTo>
                <a:lnTo>
                  <a:pt x="263" y="349"/>
                </a:lnTo>
                <a:lnTo>
                  <a:pt x="263" y="349"/>
                </a:lnTo>
                <a:lnTo>
                  <a:pt x="263" y="349"/>
                </a:lnTo>
                <a:lnTo>
                  <a:pt x="263" y="350"/>
                </a:lnTo>
                <a:lnTo>
                  <a:pt x="262" y="350"/>
                </a:lnTo>
                <a:lnTo>
                  <a:pt x="262" y="350"/>
                </a:lnTo>
                <a:lnTo>
                  <a:pt x="261" y="350"/>
                </a:lnTo>
                <a:lnTo>
                  <a:pt x="261" y="350"/>
                </a:lnTo>
                <a:lnTo>
                  <a:pt x="261" y="350"/>
                </a:lnTo>
                <a:lnTo>
                  <a:pt x="260" y="351"/>
                </a:lnTo>
                <a:lnTo>
                  <a:pt x="260" y="351"/>
                </a:lnTo>
                <a:lnTo>
                  <a:pt x="260" y="352"/>
                </a:lnTo>
                <a:lnTo>
                  <a:pt x="260" y="352"/>
                </a:lnTo>
                <a:lnTo>
                  <a:pt x="260" y="352"/>
                </a:lnTo>
                <a:lnTo>
                  <a:pt x="260" y="353"/>
                </a:lnTo>
                <a:lnTo>
                  <a:pt x="260" y="353"/>
                </a:lnTo>
                <a:lnTo>
                  <a:pt x="260" y="354"/>
                </a:lnTo>
                <a:lnTo>
                  <a:pt x="260" y="354"/>
                </a:lnTo>
                <a:lnTo>
                  <a:pt x="259" y="354"/>
                </a:lnTo>
                <a:lnTo>
                  <a:pt x="259" y="355"/>
                </a:lnTo>
                <a:lnTo>
                  <a:pt x="259" y="355"/>
                </a:lnTo>
                <a:lnTo>
                  <a:pt x="259" y="356"/>
                </a:lnTo>
                <a:lnTo>
                  <a:pt x="259" y="357"/>
                </a:lnTo>
                <a:lnTo>
                  <a:pt x="259" y="357"/>
                </a:lnTo>
                <a:lnTo>
                  <a:pt x="259" y="357"/>
                </a:lnTo>
                <a:lnTo>
                  <a:pt x="258" y="358"/>
                </a:lnTo>
                <a:lnTo>
                  <a:pt x="257" y="358"/>
                </a:lnTo>
                <a:lnTo>
                  <a:pt x="257" y="358"/>
                </a:lnTo>
                <a:lnTo>
                  <a:pt x="257" y="358"/>
                </a:lnTo>
                <a:lnTo>
                  <a:pt x="256" y="358"/>
                </a:lnTo>
                <a:lnTo>
                  <a:pt x="256" y="358"/>
                </a:lnTo>
                <a:lnTo>
                  <a:pt x="255" y="358"/>
                </a:lnTo>
                <a:lnTo>
                  <a:pt x="255" y="357"/>
                </a:lnTo>
                <a:lnTo>
                  <a:pt x="255" y="358"/>
                </a:lnTo>
                <a:lnTo>
                  <a:pt x="254" y="357"/>
                </a:lnTo>
                <a:lnTo>
                  <a:pt x="254" y="357"/>
                </a:lnTo>
                <a:lnTo>
                  <a:pt x="253" y="357"/>
                </a:lnTo>
                <a:lnTo>
                  <a:pt x="253" y="357"/>
                </a:lnTo>
                <a:lnTo>
                  <a:pt x="253" y="357"/>
                </a:lnTo>
                <a:lnTo>
                  <a:pt x="253" y="356"/>
                </a:lnTo>
                <a:lnTo>
                  <a:pt x="252" y="356"/>
                </a:lnTo>
                <a:lnTo>
                  <a:pt x="252" y="355"/>
                </a:lnTo>
                <a:lnTo>
                  <a:pt x="252" y="355"/>
                </a:lnTo>
                <a:lnTo>
                  <a:pt x="251" y="355"/>
                </a:lnTo>
                <a:lnTo>
                  <a:pt x="251" y="354"/>
                </a:lnTo>
                <a:lnTo>
                  <a:pt x="251" y="354"/>
                </a:lnTo>
                <a:lnTo>
                  <a:pt x="251" y="354"/>
                </a:lnTo>
                <a:lnTo>
                  <a:pt x="251" y="354"/>
                </a:lnTo>
                <a:lnTo>
                  <a:pt x="251" y="353"/>
                </a:lnTo>
                <a:lnTo>
                  <a:pt x="251" y="353"/>
                </a:lnTo>
                <a:lnTo>
                  <a:pt x="250" y="353"/>
                </a:lnTo>
                <a:lnTo>
                  <a:pt x="250" y="353"/>
                </a:lnTo>
                <a:lnTo>
                  <a:pt x="250" y="353"/>
                </a:lnTo>
                <a:lnTo>
                  <a:pt x="249" y="353"/>
                </a:lnTo>
                <a:lnTo>
                  <a:pt x="249" y="353"/>
                </a:lnTo>
                <a:lnTo>
                  <a:pt x="249" y="354"/>
                </a:lnTo>
                <a:lnTo>
                  <a:pt x="248" y="354"/>
                </a:lnTo>
                <a:lnTo>
                  <a:pt x="248" y="354"/>
                </a:lnTo>
                <a:lnTo>
                  <a:pt x="248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2"/>
                </a:lnTo>
                <a:lnTo>
                  <a:pt x="244" y="352"/>
                </a:lnTo>
                <a:lnTo>
                  <a:pt x="244" y="352"/>
                </a:lnTo>
                <a:lnTo>
                  <a:pt x="243" y="352"/>
                </a:lnTo>
                <a:lnTo>
                  <a:pt x="243" y="352"/>
                </a:lnTo>
                <a:lnTo>
                  <a:pt x="243" y="352"/>
                </a:lnTo>
                <a:lnTo>
                  <a:pt x="243" y="352"/>
                </a:lnTo>
                <a:lnTo>
                  <a:pt x="243" y="353"/>
                </a:lnTo>
                <a:lnTo>
                  <a:pt x="243" y="353"/>
                </a:lnTo>
                <a:lnTo>
                  <a:pt x="243" y="353"/>
                </a:lnTo>
                <a:lnTo>
                  <a:pt x="242" y="353"/>
                </a:lnTo>
                <a:lnTo>
                  <a:pt x="242" y="353"/>
                </a:lnTo>
                <a:lnTo>
                  <a:pt x="242" y="354"/>
                </a:lnTo>
                <a:lnTo>
                  <a:pt x="242" y="354"/>
                </a:lnTo>
                <a:lnTo>
                  <a:pt x="242" y="354"/>
                </a:lnTo>
                <a:lnTo>
                  <a:pt x="242" y="354"/>
                </a:lnTo>
                <a:lnTo>
                  <a:pt x="242" y="355"/>
                </a:lnTo>
                <a:lnTo>
                  <a:pt x="242" y="355"/>
                </a:lnTo>
                <a:lnTo>
                  <a:pt x="242" y="355"/>
                </a:lnTo>
                <a:lnTo>
                  <a:pt x="241" y="355"/>
                </a:lnTo>
                <a:lnTo>
                  <a:pt x="241" y="355"/>
                </a:lnTo>
                <a:lnTo>
                  <a:pt x="240" y="355"/>
                </a:lnTo>
                <a:lnTo>
                  <a:pt x="240" y="355"/>
                </a:lnTo>
                <a:lnTo>
                  <a:pt x="240" y="355"/>
                </a:lnTo>
                <a:lnTo>
                  <a:pt x="240" y="354"/>
                </a:lnTo>
                <a:lnTo>
                  <a:pt x="239" y="354"/>
                </a:lnTo>
                <a:lnTo>
                  <a:pt x="239" y="354"/>
                </a:lnTo>
                <a:lnTo>
                  <a:pt x="238" y="354"/>
                </a:lnTo>
                <a:lnTo>
                  <a:pt x="238" y="354"/>
                </a:lnTo>
                <a:lnTo>
                  <a:pt x="238" y="355"/>
                </a:lnTo>
                <a:lnTo>
                  <a:pt x="238" y="355"/>
                </a:lnTo>
                <a:lnTo>
                  <a:pt x="238" y="355"/>
                </a:lnTo>
                <a:lnTo>
                  <a:pt x="237" y="355"/>
                </a:lnTo>
                <a:lnTo>
                  <a:pt x="237" y="355"/>
                </a:lnTo>
                <a:lnTo>
                  <a:pt x="236" y="355"/>
                </a:lnTo>
                <a:lnTo>
                  <a:pt x="236" y="355"/>
                </a:lnTo>
                <a:lnTo>
                  <a:pt x="236" y="355"/>
                </a:lnTo>
                <a:lnTo>
                  <a:pt x="236" y="356"/>
                </a:lnTo>
                <a:lnTo>
                  <a:pt x="236" y="356"/>
                </a:lnTo>
                <a:lnTo>
                  <a:pt x="235" y="356"/>
                </a:lnTo>
                <a:lnTo>
                  <a:pt x="235" y="356"/>
                </a:lnTo>
                <a:lnTo>
                  <a:pt x="234" y="356"/>
                </a:lnTo>
                <a:lnTo>
                  <a:pt x="234" y="355"/>
                </a:lnTo>
                <a:lnTo>
                  <a:pt x="234" y="355"/>
                </a:lnTo>
                <a:lnTo>
                  <a:pt x="234" y="355"/>
                </a:lnTo>
                <a:lnTo>
                  <a:pt x="234" y="354"/>
                </a:lnTo>
                <a:lnTo>
                  <a:pt x="234" y="354"/>
                </a:lnTo>
                <a:lnTo>
                  <a:pt x="233" y="354"/>
                </a:lnTo>
                <a:lnTo>
                  <a:pt x="233" y="354"/>
                </a:lnTo>
                <a:lnTo>
                  <a:pt x="233" y="354"/>
                </a:lnTo>
                <a:lnTo>
                  <a:pt x="232" y="354"/>
                </a:lnTo>
                <a:lnTo>
                  <a:pt x="232" y="353"/>
                </a:lnTo>
                <a:lnTo>
                  <a:pt x="232" y="353"/>
                </a:lnTo>
                <a:lnTo>
                  <a:pt x="232" y="353"/>
                </a:lnTo>
                <a:lnTo>
                  <a:pt x="232" y="352"/>
                </a:lnTo>
                <a:lnTo>
                  <a:pt x="231" y="352"/>
                </a:lnTo>
                <a:lnTo>
                  <a:pt x="231" y="352"/>
                </a:lnTo>
                <a:lnTo>
                  <a:pt x="231" y="351"/>
                </a:lnTo>
                <a:lnTo>
                  <a:pt x="231" y="351"/>
                </a:lnTo>
                <a:lnTo>
                  <a:pt x="231" y="351"/>
                </a:lnTo>
                <a:lnTo>
                  <a:pt x="232" y="351"/>
                </a:lnTo>
                <a:lnTo>
                  <a:pt x="232" y="350"/>
                </a:lnTo>
                <a:lnTo>
                  <a:pt x="232" y="350"/>
                </a:lnTo>
                <a:lnTo>
                  <a:pt x="232" y="350"/>
                </a:lnTo>
                <a:lnTo>
                  <a:pt x="232" y="349"/>
                </a:lnTo>
                <a:lnTo>
                  <a:pt x="232" y="349"/>
                </a:lnTo>
                <a:lnTo>
                  <a:pt x="232" y="349"/>
                </a:lnTo>
                <a:lnTo>
                  <a:pt x="232" y="349"/>
                </a:lnTo>
                <a:lnTo>
                  <a:pt x="232" y="348"/>
                </a:lnTo>
                <a:lnTo>
                  <a:pt x="232" y="348"/>
                </a:lnTo>
                <a:lnTo>
                  <a:pt x="232" y="347"/>
                </a:lnTo>
                <a:lnTo>
                  <a:pt x="231" y="347"/>
                </a:lnTo>
                <a:lnTo>
                  <a:pt x="231" y="347"/>
                </a:lnTo>
                <a:lnTo>
                  <a:pt x="231" y="347"/>
                </a:lnTo>
                <a:lnTo>
                  <a:pt x="231" y="346"/>
                </a:lnTo>
                <a:lnTo>
                  <a:pt x="231" y="346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29" y="346"/>
                </a:lnTo>
                <a:lnTo>
                  <a:pt x="229" y="346"/>
                </a:lnTo>
                <a:lnTo>
                  <a:pt x="228" y="346"/>
                </a:lnTo>
                <a:lnTo>
                  <a:pt x="228" y="347"/>
                </a:lnTo>
                <a:lnTo>
                  <a:pt x="228" y="347"/>
                </a:lnTo>
                <a:lnTo>
                  <a:pt x="228" y="346"/>
                </a:lnTo>
                <a:lnTo>
                  <a:pt x="228" y="346"/>
                </a:lnTo>
                <a:lnTo>
                  <a:pt x="228" y="345"/>
                </a:lnTo>
                <a:lnTo>
                  <a:pt x="228" y="345"/>
                </a:lnTo>
                <a:lnTo>
                  <a:pt x="228" y="345"/>
                </a:lnTo>
                <a:lnTo>
                  <a:pt x="228" y="345"/>
                </a:lnTo>
                <a:lnTo>
                  <a:pt x="227" y="345"/>
                </a:lnTo>
                <a:lnTo>
                  <a:pt x="227" y="345"/>
                </a:lnTo>
                <a:lnTo>
                  <a:pt x="226" y="345"/>
                </a:lnTo>
                <a:lnTo>
                  <a:pt x="226" y="345"/>
                </a:lnTo>
                <a:lnTo>
                  <a:pt x="226" y="345"/>
                </a:lnTo>
                <a:lnTo>
                  <a:pt x="226" y="345"/>
                </a:lnTo>
                <a:lnTo>
                  <a:pt x="225" y="345"/>
                </a:lnTo>
                <a:lnTo>
                  <a:pt x="225" y="344"/>
                </a:lnTo>
                <a:lnTo>
                  <a:pt x="225" y="344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4" y="343"/>
                </a:lnTo>
                <a:lnTo>
                  <a:pt x="224" y="342"/>
                </a:lnTo>
                <a:lnTo>
                  <a:pt x="224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2"/>
                </a:lnTo>
                <a:lnTo>
                  <a:pt x="221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3"/>
                </a:lnTo>
                <a:lnTo>
                  <a:pt x="221" y="343"/>
                </a:lnTo>
                <a:lnTo>
                  <a:pt x="221" y="343"/>
                </a:lnTo>
                <a:lnTo>
                  <a:pt x="221" y="344"/>
                </a:lnTo>
                <a:lnTo>
                  <a:pt x="221" y="344"/>
                </a:lnTo>
                <a:lnTo>
                  <a:pt x="221" y="344"/>
                </a:lnTo>
                <a:lnTo>
                  <a:pt x="220" y="344"/>
                </a:lnTo>
                <a:lnTo>
                  <a:pt x="220" y="344"/>
                </a:lnTo>
                <a:lnTo>
                  <a:pt x="220" y="344"/>
                </a:lnTo>
                <a:lnTo>
                  <a:pt x="219" y="344"/>
                </a:lnTo>
                <a:lnTo>
                  <a:pt x="219" y="343"/>
                </a:lnTo>
                <a:lnTo>
                  <a:pt x="219" y="343"/>
                </a:lnTo>
                <a:lnTo>
                  <a:pt x="219" y="343"/>
                </a:lnTo>
                <a:lnTo>
                  <a:pt x="218" y="343"/>
                </a:lnTo>
                <a:lnTo>
                  <a:pt x="218" y="343"/>
                </a:lnTo>
                <a:lnTo>
                  <a:pt x="218" y="342"/>
                </a:lnTo>
                <a:lnTo>
                  <a:pt x="218" y="342"/>
                </a:lnTo>
                <a:lnTo>
                  <a:pt x="218" y="342"/>
                </a:lnTo>
                <a:lnTo>
                  <a:pt x="217" y="341"/>
                </a:lnTo>
                <a:lnTo>
                  <a:pt x="217" y="341"/>
                </a:lnTo>
                <a:lnTo>
                  <a:pt x="217" y="341"/>
                </a:lnTo>
                <a:lnTo>
                  <a:pt x="217" y="341"/>
                </a:lnTo>
                <a:lnTo>
                  <a:pt x="216" y="341"/>
                </a:lnTo>
                <a:lnTo>
                  <a:pt x="216" y="341"/>
                </a:lnTo>
                <a:lnTo>
                  <a:pt x="216" y="341"/>
                </a:lnTo>
                <a:lnTo>
                  <a:pt x="215" y="341"/>
                </a:lnTo>
                <a:lnTo>
                  <a:pt x="215" y="341"/>
                </a:lnTo>
                <a:lnTo>
                  <a:pt x="214" y="341"/>
                </a:lnTo>
                <a:lnTo>
                  <a:pt x="214" y="341"/>
                </a:lnTo>
                <a:lnTo>
                  <a:pt x="213" y="341"/>
                </a:lnTo>
                <a:lnTo>
                  <a:pt x="213" y="341"/>
                </a:lnTo>
                <a:lnTo>
                  <a:pt x="213" y="341"/>
                </a:lnTo>
                <a:lnTo>
                  <a:pt x="213" y="340"/>
                </a:lnTo>
                <a:lnTo>
                  <a:pt x="212" y="340"/>
                </a:lnTo>
                <a:lnTo>
                  <a:pt x="212" y="341"/>
                </a:lnTo>
                <a:lnTo>
                  <a:pt x="212" y="341"/>
                </a:lnTo>
                <a:lnTo>
                  <a:pt x="212" y="341"/>
                </a:lnTo>
                <a:lnTo>
                  <a:pt x="212" y="341"/>
                </a:lnTo>
                <a:lnTo>
                  <a:pt x="211" y="342"/>
                </a:lnTo>
                <a:lnTo>
                  <a:pt x="211" y="342"/>
                </a:lnTo>
                <a:lnTo>
                  <a:pt x="211" y="343"/>
                </a:lnTo>
                <a:lnTo>
                  <a:pt x="211" y="343"/>
                </a:lnTo>
                <a:lnTo>
                  <a:pt x="210" y="343"/>
                </a:lnTo>
                <a:lnTo>
                  <a:pt x="210" y="342"/>
                </a:lnTo>
                <a:lnTo>
                  <a:pt x="210" y="342"/>
                </a:lnTo>
                <a:lnTo>
                  <a:pt x="210" y="342"/>
                </a:lnTo>
                <a:lnTo>
                  <a:pt x="210" y="341"/>
                </a:lnTo>
                <a:lnTo>
                  <a:pt x="210" y="342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8" y="341"/>
                </a:lnTo>
                <a:lnTo>
                  <a:pt x="208" y="341"/>
                </a:lnTo>
                <a:lnTo>
                  <a:pt x="208" y="341"/>
                </a:lnTo>
                <a:lnTo>
                  <a:pt x="207" y="341"/>
                </a:lnTo>
                <a:lnTo>
                  <a:pt x="207" y="341"/>
                </a:lnTo>
                <a:lnTo>
                  <a:pt x="206" y="341"/>
                </a:lnTo>
                <a:lnTo>
                  <a:pt x="206" y="341"/>
                </a:lnTo>
                <a:lnTo>
                  <a:pt x="206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2"/>
                </a:lnTo>
                <a:lnTo>
                  <a:pt x="205" y="342"/>
                </a:lnTo>
                <a:lnTo>
                  <a:pt x="204" y="342"/>
                </a:lnTo>
                <a:lnTo>
                  <a:pt x="204" y="341"/>
                </a:lnTo>
                <a:lnTo>
                  <a:pt x="204" y="341"/>
                </a:lnTo>
                <a:lnTo>
                  <a:pt x="204" y="341"/>
                </a:lnTo>
                <a:lnTo>
                  <a:pt x="203" y="341"/>
                </a:lnTo>
                <a:lnTo>
                  <a:pt x="203" y="341"/>
                </a:lnTo>
                <a:lnTo>
                  <a:pt x="203" y="341"/>
                </a:lnTo>
                <a:lnTo>
                  <a:pt x="202" y="341"/>
                </a:lnTo>
                <a:lnTo>
                  <a:pt x="202" y="341"/>
                </a:lnTo>
                <a:lnTo>
                  <a:pt x="201" y="342"/>
                </a:lnTo>
                <a:lnTo>
                  <a:pt x="201" y="342"/>
                </a:lnTo>
                <a:lnTo>
                  <a:pt x="201" y="342"/>
                </a:lnTo>
                <a:lnTo>
                  <a:pt x="200" y="342"/>
                </a:lnTo>
                <a:lnTo>
                  <a:pt x="200" y="342"/>
                </a:lnTo>
                <a:lnTo>
                  <a:pt x="200" y="342"/>
                </a:lnTo>
                <a:lnTo>
                  <a:pt x="199" y="342"/>
                </a:lnTo>
                <a:lnTo>
                  <a:pt x="199" y="341"/>
                </a:lnTo>
                <a:lnTo>
                  <a:pt x="199" y="341"/>
                </a:lnTo>
                <a:lnTo>
                  <a:pt x="199" y="341"/>
                </a:lnTo>
                <a:lnTo>
                  <a:pt x="199" y="341"/>
                </a:lnTo>
                <a:lnTo>
                  <a:pt x="198" y="341"/>
                </a:lnTo>
                <a:lnTo>
                  <a:pt x="198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6" y="341"/>
                </a:lnTo>
                <a:lnTo>
                  <a:pt x="196" y="341"/>
                </a:lnTo>
                <a:lnTo>
                  <a:pt x="195" y="341"/>
                </a:lnTo>
                <a:lnTo>
                  <a:pt x="195" y="341"/>
                </a:lnTo>
                <a:lnTo>
                  <a:pt x="195" y="341"/>
                </a:lnTo>
                <a:lnTo>
                  <a:pt x="194" y="341"/>
                </a:lnTo>
                <a:lnTo>
                  <a:pt x="194" y="341"/>
                </a:lnTo>
                <a:lnTo>
                  <a:pt x="193" y="341"/>
                </a:lnTo>
                <a:lnTo>
                  <a:pt x="193" y="341"/>
                </a:lnTo>
                <a:lnTo>
                  <a:pt x="193" y="341"/>
                </a:lnTo>
                <a:lnTo>
                  <a:pt x="193" y="341"/>
                </a:lnTo>
                <a:lnTo>
                  <a:pt x="193" y="340"/>
                </a:lnTo>
                <a:lnTo>
                  <a:pt x="193" y="340"/>
                </a:lnTo>
                <a:lnTo>
                  <a:pt x="193" y="339"/>
                </a:lnTo>
                <a:lnTo>
                  <a:pt x="193" y="339"/>
                </a:lnTo>
                <a:lnTo>
                  <a:pt x="193" y="339"/>
                </a:lnTo>
                <a:lnTo>
                  <a:pt x="193" y="338"/>
                </a:lnTo>
                <a:lnTo>
                  <a:pt x="192" y="338"/>
                </a:lnTo>
                <a:lnTo>
                  <a:pt x="192" y="339"/>
                </a:lnTo>
                <a:lnTo>
                  <a:pt x="191" y="339"/>
                </a:lnTo>
                <a:lnTo>
                  <a:pt x="191" y="339"/>
                </a:lnTo>
                <a:lnTo>
                  <a:pt x="190" y="339"/>
                </a:lnTo>
                <a:lnTo>
                  <a:pt x="190" y="338"/>
                </a:lnTo>
                <a:lnTo>
                  <a:pt x="190" y="339"/>
                </a:lnTo>
                <a:lnTo>
                  <a:pt x="189" y="339"/>
                </a:lnTo>
                <a:lnTo>
                  <a:pt x="189" y="339"/>
                </a:lnTo>
                <a:lnTo>
                  <a:pt x="189" y="340"/>
                </a:lnTo>
                <a:lnTo>
                  <a:pt x="189" y="340"/>
                </a:lnTo>
                <a:lnTo>
                  <a:pt x="189" y="340"/>
                </a:lnTo>
                <a:lnTo>
                  <a:pt x="188" y="340"/>
                </a:lnTo>
                <a:lnTo>
                  <a:pt x="188" y="341"/>
                </a:lnTo>
                <a:lnTo>
                  <a:pt x="188" y="341"/>
                </a:lnTo>
                <a:lnTo>
                  <a:pt x="188" y="341"/>
                </a:lnTo>
                <a:lnTo>
                  <a:pt x="188" y="341"/>
                </a:lnTo>
                <a:lnTo>
                  <a:pt x="188" y="341"/>
                </a:lnTo>
                <a:lnTo>
                  <a:pt x="188" y="341"/>
                </a:lnTo>
                <a:lnTo>
                  <a:pt x="188" y="342"/>
                </a:lnTo>
                <a:lnTo>
                  <a:pt x="187" y="342"/>
                </a:lnTo>
                <a:lnTo>
                  <a:pt x="187" y="342"/>
                </a:lnTo>
                <a:lnTo>
                  <a:pt x="186" y="343"/>
                </a:lnTo>
                <a:lnTo>
                  <a:pt x="186" y="342"/>
                </a:lnTo>
                <a:lnTo>
                  <a:pt x="185" y="342"/>
                </a:lnTo>
                <a:lnTo>
                  <a:pt x="185" y="343"/>
                </a:lnTo>
                <a:lnTo>
                  <a:pt x="185" y="343"/>
                </a:lnTo>
                <a:lnTo>
                  <a:pt x="185" y="343"/>
                </a:lnTo>
                <a:lnTo>
                  <a:pt x="185" y="344"/>
                </a:lnTo>
                <a:lnTo>
                  <a:pt x="185" y="344"/>
                </a:lnTo>
                <a:lnTo>
                  <a:pt x="185" y="345"/>
                </a:lnTo>
                <a:lnTo>
                  <a:pt x="184" y="345"/>
                </a:lnTo>
                <a:lnTo>
                  <a:pt x="184" y="345"/>
                </a:lnTo>
                <a:lnTo>
                  <a:pt x="184" y="345"/>
                </a:lnTo>
                <a:lnTo>
                  <a:pt x="183" y="345"/>
                </a:lnTo>
                <a:lnTo>
                  <a:pt x="183" y="345"/>
                </a:lnTo>
                <a:lnTo>
                  <a:pt x="183" y="344"/>
                </a:lnTo>
                <a:lnTo>
                  <a:pt x="182" y="344"/>
                </a:lnTo>
                <a:lnTo>
                  <a:pt x="182" y="344"/>
                </a:lnTo>
                <a:lnTo>
                  <a:pt x="181" y="344"/>
                </a:lnTo>
                <a:lnTo>
                  <a:pt x="181" y="344"/>
                </a:lnTo>
                <a:lnTo>
                  <a:pt x="181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lnTo>
                  <a:pt x="179" y="344"/>
                </a:lnTo>
                <a:lnTo>
                  <a:pt x="179" y="345"/>
                </a:lnTo>
                <a:lnTo>
                  <a:pt x="179" y="345"/>
                </a:lnTo>
                <a:lnTo>
                  <a:pt x="178" y="345"/>
                </a:lnTo>
                <a:lnTo>
                  <a:pt x="178" y="345"/>
                </a:lnTo>
                <a:lnTo>
                  <a:pt x="178" y="345"/>
                </a:lnTo>
                <a:lnTo>
                  <a:pt x="178" y="345"/>
                </a:lnTo>
                <a:lnTo>
                  <a:pt x="178" y="346"/>
                </a:lnTo>
                <a:lnTo>
                  <a:pt x="177" y="346"/>
                </a:lnTo>
                <a:lnTo>
                  <a:pt x="177" y="346"/>
                </a:lnTo>
                <a:lnTo>
                  <a:pt x="176" y="345"/>
                </a:lnTo>
                <a:lnTo>
                  <a:pt x="176" y="345"/>
                </a:lnTo>
                <a:lnTo>
                  <a:pt x="176" y="346"/>
                </a:lnTo>
                <a:lnTo>
                  <a:pt x="175" y="346"/>
                </a:lnTo>
                <a:lnTo>
                  <a:pt x="175" y="346"/>
                </a:lnTo>
                <a:lnTo>
                  <a:pt x="175" y="347"/>
                </a:lnTo>
                <a:lnTo>
                  <a:pt x="174" y="347"/>
                </a:lnTo>
                <a:lnTo>
                  <a:pt x="174" y="347"/>
                </a:lnTo>
                <a:lnTo>
                  <a:pt x="173" y="347"/>
                </a:lnTo>
                <a:lnTo>
                  <a:pt x="173" y="347"/>
                </a:lnTo>
                <a:lnTo>
                  <a:pt x="172" y="347"/>
                </a:lnTo>
                <a:lnTo>
                  <a:pt x="172" y="347"/>
                </a:lnTo>
                <a:lnTo>
                  <a:pt x="172" y="347"/>
                </a:lnTo>
                <a:lnTo>
                  <a:pt x="172" y="347"/>
                </a:lnTo>
                <a:lnTo>
                  <a:pt x="172" y="348"/>
                </a:lnTo>
                <a:lnTo>
                  <a:pt x="171" y="348"/>
                </a:lnTo>
                <a:lnTo>
                  <a:pt x="171" y="349"/>
                </a:lnTo>
                <a:lnTo>
                  <a:pt x="171" y="349"/>
                </a:lnTo>
                <a:lnTo>
                  <a:pt x="171" y="349"/>
                </a:lnTo>
                <a:lnTo>
                  <a:pt x="171" y="349"/>
                </a:lnTo>
                <a:lnTo>
                  <a:pt x="170" y="349"/>
                </a:lnTo>
                <a:lnTo>
                  <a:pt x="170" y="350"/>
                </a:lnTo>
                <a:lnTo>
                  <a:pt x="170" y="350"/>
                </a:lnTo>
                <a:lnTo>
                  <a:pt x="170" y="350"/>
                </a:lnTo>
                <a:lnTo>
                  <a:pt x="169" y="350"/>
                </a:lnTo>
                <a:lnTo>
                  <a:pt x="169" y="351"/>
                </a:lnTo>
                <a:lnTo>
                  <a:pt x="169" y="351"/>
                </a:lnTo>
                <a:lnTo>
                  <a:pt x="168" y="351"/>
                </a:lnTo>
                <a:lnTo>
                  <a:pt x="168" y="352"/>
                </a:lnTo>
                <a:lnTo>
                  <a:pt x="168" y="352"/>
                </a:lnTo>
                <a:lnTo>
                  <a:pt x="168" y="353"/>
                </a:lnTo>
                <a:lnTo>
                  <a:pt x="168" y="353"/>
                </a:lnTo>
                <a:lnTo>
                  <a:pt x="168" y="354"/>
                </a:lnTo>
                <a:lnTo>
                  <a:pt x="169" y="354"/>
                </a:lnTo>
                <a:lnTo>
                  <a:pt x="169" y="354"/>
                </a:lnTo>
                <a:lnTo>
                  <a:pt x="169" y="355"/>
                </a:lnTo>
                <a:lnTo>
                  <a:pt x="168" y="355"/>
                </a:lnTo>
                <a:lnTo>
                  <a:pt x="168" y="355"/>
                </a:lnTo>
                <a:lnTo>
                  <a:pt x="168" y="355"/>
                </a:lnTo>
                <a:lnTo>
                  <a:pt x="167" y="355"/>
                </a:lnTo>
                <a:lnTo>
                  <a:pt x="167" y="354"/>
                </a:lnTo>
                <a:lnTo>
                  <a:pt x="167" y="355"/>
                </a:lnTo>
                <a:lnTo>
                  <a:pt x="167" y="355"/>
                </a:lnTo>
                <a:lnTo>
                  <a:pt x="167" y="355"/>
                </a:lnTo>
                <a:lnTo>
                  <a:pt x="167" y="356"/>
                </a:lnTo>
                <a:lnTo>
                  <a:pt x="168" y="356"/>
                </a:lnTo>
                <a:lnTo>
                  <a:pt x="168" y="357"/>
                </a:lnTo>
                <a:lnTo>
                  <a:pt x="168" y="357"/>
                </a:lnTo>
                <a:lnTo>
                  <a:pt x="168" y="358"/>
                </a:lnTo>
                <a:lnTo>
                  <a:pt x="168" y="358"/>
                </a:lnTo>
                <a:lnTo>
                  <a:pt x="167" y="358"/>
                </a:lnTo>
                <a:lnTo>
                  <a:pt x="167" y="358"/>
                </a:lnTo>
                <a:lnTo>
                  <a:pt x="167" y="358"/>
                </a:lnTo>
                <a:lnTo>
                  <a:pt x="167" y="357"/>
                </a:lnTo>
                <a:lnTo>
                  <a:pt x="167" y="357"/>
                </a:lnTo>
                <a:lnTo>
                  <a:pt x="166" y="357"/>
                </a:lnTo>
                <a:lnTo>
                  <a:pt x="166" y="357"/>
                </a:lnTo>
                <a:lnTo>
                  <a:pt x="166" y="356"/>
                </a:lnTo>
                <a:lnTo>
                  <a:pt x="165" y="356"/>
                </a:lnTo>
                <a:lnTo>
                  <a:pt x="165" y="356"/>
                </a:lnTo>
                <a:lnTo>
                  <a:pt x="164" y="356"/>
                </a:lnTo>
                <a:lnTo>
                  <a:pt x="164" y="356"/>
                </a:lnTo>
                <a:lnTo>
                  <a:pt x="164" y="356"/>
                </a:lnTo>
                <a:lnTo>
                  <a:pt x="163" y="355"/>
                </a:lnTo>
                <a:lnTo>
                  <a:pt x="163" y="355"/>
                </a:lnTo>
                <a:lnTo>
                  <a:pt x="162" y="355"/>
                </a:lnTo>
                <a:lnTo>
                  <a:pt x="162" y="355"/>
                </a:lnTo>
                <a:lnTo>
                  <a:pt x="161" y="354"/>
                </a:lnTo>
                <a:lnTo>
                  <a:pt x="161" y="354"/>
                </a:lnTo>
                <a:lnTo>
                  <a:pt x="160" y="354"/>
                </a:lnTo>
                <a:lnTo>
                  <a:pt x="160" y="354"/>
                </a:lnTo>
                <a:lnTo>
                  <a:pt x="160" y="354"/>
                </a:lnTo>
                <a:lnTo>
                  <a:pt x="159" y="354"/>
                </a:lnTo>
                <a:lnTo>
                  <a:pt x="159" y="354"/>
                </a:lnTo>
                <a:lnTo>
                  <a:pt x="159" y="353"/>
                </a:lnTo>
                <a:lnTo>
                  <a:pt x="159" y="353"/>
                </a:lnTo>
                <a:lnTo>
                  <a:pt x="158" y="353"/>
                </a:lnTo>
                <a:lnTo>
                  <a:pt x="158" y="352"/>
                </a:lnTo>
                <a:lnTo>
                  <a:pt x="158" y="352"/>
                </a:lnTo>
                <a:lnTo>
                  <a:pt x="157" y="352"/>
                </a:lnTo>
                <a:lnTo>
                  <a:pt x="157" y="351"/>
                </a:lnTo>
                <a:lnTo>
                  <a:pt x="157" y="351"/>
                </a:lnTo>
                <a:lnTo>
                  <a:pt x="157" y="351"/>
                </a:lnTo>
                <a:lnTo>
                  <a:pt x="156" y="351"/>
                </a:lnTo>
                <a:lnTo>
                  <a:pt x="156" y="351"/>
                </a:lnTo>
                <a:lnTo>
                  <a:pt x="156" y="350"/>
                </a:lnTo>
                <a:lnTo>
                  <a:pt x="156" y="350"/>
                </a:lnTo>
                <a:lnTo>
                  <a:pt x="155" y="350"/>
                </a:lnTo>
                <a:lnTo>
                  <a:pt x="155" y="350"/>
                </a:lnTo>
                <a:lnTo>
                  <a:pt x="155" y="350"/>
                </a:lnTo>
                <a:lnTo>
                  <a:pt x="155" y="350"/>
                </a:lnTo>
                <a:lnTo>
                  <a:pt x="155" y="350"/>
                </a:lnTo>
                <a:lnTo>
                  <a:pt x="155" y="349"/>
                </a:lnTo>
                <a:lnTo>
                  <a:pt x="155" y="349"/>
                </a:lnTo>
                <a:lnTo>
                  <a:pt x="154" y="349"/>
                </a:lnTo>
                <a:lnTo>
                  <a:pt x="154" y="349"/>
                </a:lnTo>
                <a:lnTo>
                  <a:pt x="154" y="348"/>
                </a:lnTo>
                <a:lnTo>
                  <a:pt x="154" y="348"/>
                </a:lnTo>
                <a:lnTo>
                  <a:pt x="154" y="347"/>
                </a:lnTo>
                <a:lnTo>
                  <a:pt x="153" y="347"/>
                </a:lnTo>
                <a:lnTo>
                  <a:pt x="153" y="347"/>
                </a:lnTo>
                <a:lnTo>
                  <a:pt x="153" y="346"/>
                </a:lnTo>
                <a:lnTo>
                  <a:pt x="152" y="346"/>
                </a:lnTo>
                <a:lnTo>
                  <a:pt x="152" y="346"/>
                </a:lnTo>
                <a:lnTo>
                  <a:pt x="151" y="346"/>
                </a:lnTo>
                <a:lnTo>
                  <a:pt x="151" y="346"/>
                </a:lnTo>
                <a:lnTo>
                  <a:pt x="151" y="346"/>
                </a:lnTo>
                <a:lnTo>
                  <a:pt x="151" y="345"/>
                </a:lnTo>
                <a:lnTo>
                  <a:pt x="150" y="345"/>
                </a:lnTo>
                <a:lnTo>
                  <a:pt x="150" y="345"/>
                </a:lnTo>
                <a:lnTo>
                  <a:pt x="150" y="345"/>
                </a:lnTo>
                <a:lnTo>
                  <a:pt x="150" y="344"/>
                </a:lnTo>
                <a:lnTo>
                  <a:pt x="150" y="344"/>
                </a:lnTo>
                <a:lnTo>
                  <a:pt x="150" y="343"/>
                </a:lnTo>
                <a:lnTo>
                  <a:pt x="150" y="343"/>
                </a:lnTo>
                <a:lnTo>
                  <a:pt x="150" y="342"/>
                </a:lnTo>
                <a:lnTo>
                  <a:pt x="150" y="342"/>
                </a:lnTo>
                <a:lnTo>
                  <a:pt x="150" y="341"/>
                </a:lnTo>
                <a:lnTo>
                  <a:pt x="150" y="341"/>
                </a:lnTo>
                <a:lnTo>
                  <a:pt x="150" y="341"/>
                </a:lnTo>
                <a:lnTo>
                  <a:pt x="150" y="340"/>
                </a:lnTo>
                <a:lnTo>
                  <a:pt x="150" y="340"/>
                </a:lnTo>
                <a:lnTo>
                  <a:pt x="150" y="339"/>
                </a:lnTo>
                <a:lnTo>
                  <a:pt x="150" y="339"/>
                </a:lnTo>
                <a:lnTo>
                  <a:pt x="150" y="338"/>
                </a:lnTo>
                <a:lnTo>
                  <a:pt x="149" y="338"/>
                </a:lnTo>
                <a:lnTo>
                  <a:pt x="149" y="338"/>
                </a:lnTo>
                <a:lnTo>
                  <a:pt x="149" y="339"/>
                </a:lnTo>
                <a:lnTo>
                  <a:pt x="148" y="339"/>
                </a:lnTo>
                <a:lnTo>
                  <a:pt x="148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6" y="339"/>
                </a:lnTo>
                <a:lnTo>
                  <a:pt x="146" y="340"/>
                </a:lnTo>
                <a:lnTo>
                  <a:pt x="146" y="340"/>
                </a:lnTo>
                <a:lnTo>
                  <a:pt x="145" y="340"/>
                </a:lnTo>
                <a:lnTo>
                  <a:pt x="145" y="340"/>
                </a:lnTo>
                <a:lnTo>
                  <a:pt x="144" y="340"/>
                </a:lnTo>
                <a:lnTo>
                  <a:pt x="144" y="340"/>
                </a:lnTo>
                <a:lnTo>
                  <a:pt x="143" y="340"/>
                </a:lnTo>
                <a:lnTo>
                  <a:pt x="143" y="340"/>
                </a:lnTo>
                <a:lnTo>
                  <a:pt x="143" y="340"/>
                </a:lnTo>
                <a:lnTo>
                  <a:pt x="142" y="340"/>
                </a:lnTo>
                <a:lnTo>
                  <a:pt x="141" y="340"/>
                </a:lnTo>
                <a:lnTo>
                  <a:pt x="141" y="340"/>
                </a:lnTo>
                <a:lnTo>
                  <a:pt x="141" y="340"/>
                </a:lnTo>
                <a:lnTo>
                  <a:pt x="141" y="339"/>
                </a:lnTo>
                <a:lnTo>
                  <a:pt x="141" y="339"/>
                </a:lnTo>
                <a:lnTo>
                  <a:pt x="141" y="338"/>
                </a:lnTo>
                <a:lnTo>
                  <a:pt x="141" y="338"/>
                </a:lnTo>
                <a:lnTo>
                  <a:pt x="141" y="338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39" y="336"/>
                </a:lnTo>
                <a:lnTo>
                  <a:pt x="139" y="336"/>
                </a:lnTo>
                <a:lnTo>
                  <a:pt x="139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7" y="335"/>
                </a:lnTo>
                <a:lnTo>
                  <a:pt x="137" y="334"/>
                </a:lnTo>
                <a:lnTo>
                  <a:pt x="136" y="334"/>
                </a:lnTo>
                <a:lnTo>
                  <a:pt x="136" y="334"/>
                </a:lnTo>
                <a:lnTo>
                  <a:pt x="135" y="334"/>
                </a:lnTo>
                <a:lnTo>
                  <a:pt x="135" y="334"/>
                </a:lnTo>
                <a:lnTo>
                  <a:pt x="135" y="334"/>
                </a:lnTo>
                <a:lnTo>
                  <a:pt x="134" y="334"/>
                </a:lnTo>
                <a:lnTo>
                  <a:pt x="134" y="333"/>
                </a:lnTo>
                <a:lnTo>
                  <a:pt x="134" y="333"/>
                </a:lnTo>
                <a:lnTo>
                  <a:pt x="134" y="333"/>
                </a:lnTo>
                <a:lnTo>
                  <a:pt x="133" y="333"/>
                </a:lnTo>
                <a:lnTo>
                  <a:pt x="133" y="333"/>
                </a:lnTo>
                <a:lnTo>
                  <a:pt x="132" y="333"/>
                </a:lnTo>
                <a:lnTo>
                  <a:pt x="132" y="333"/>
                </a:lnTo>
                <a:lnTo>
                  <a:pt x="132" y="333"/>
                </a:lnTo>
                <a:lnTo>
                  <a:pt x="131" y="333"/>
                </a:lnTo>
                <a:lnTo>
                  <a:pt x="131" y="333"/>
                </a:lnTo>
                <a:lnTo>
                  <a:pt x="130" y="332"/>
                </a:lnTo>
                <a:lnTo>
                  <a:pt x="130" y="332"/>
                </a:lnTo>
                <a:lnTo>
                  <a:pt x="130" y="332"/>
                </a:lnTo>
                <a:lnTo>
                  <a:pt x="130" y="332"/>
                </a:lnTo>
                <a:lnTo>
                  <a:pt x="129" y="332"/>
                </a:lnTo>
                <a:lnTo>
                  <a:pt x="128" y="331"/>
                </a:lnTo>
                <a:lnTo>
                  <a:pt x="128" y="331"/>
                </a:lnTo>
                <a:lnTo>
                  <a:pt x="127" y="331"/>
                </a:lnTo>
                <a:lnTo>
                  <a:pt x="127" y="330"/>
                </a:lnTo>
                <a:lnTo>
                  <a:pt x="126" y="330"/>
                </a:lnTo>
                <a:lnTo>
                  <a:pt x="126" y="330"/>
                </a:lnTo>
                <a:lnTo>
                  <a:pt x="126" y="330"/>
                </a:lnTo>
                <a:lnTo>
                  <a:pt x="126" y="329"/>
                </a:lnTo>
                <a:lnTo>
                  <a:pt x="125" y="329"/>
                </a:lnTo>
                <a:lnTo>
                  <a:pt x="125" y="329"/>
                </a:lnTo>
                <a:lnTo>
                  <a:pt x="124" y="329"/>
                </a:lnTo>
                <a:lnTo>
                  <a:pt x="124" y="329"/>
                </a:lnTo>
                <a:lnTo>
                  <a:pt x="124" y="329"/>
                </a:lnTo>
                <a:lnTo>
                  <a:pt x="124" y="328"/>
                </a:lnTo>
                <a:lnTo>
                  <a:pt x="123" y="328"/>
                </a:lnTo>
                <a:lnTo>
                  <a:pt x="123" y="328"/>
                </a:lnTo>
                <a:lnTo>
                  <a:pt x="122" y="328"/>
                </a:lnTo>
                <a:lnTo>
                  <a:pt x="122" y="327"/>
                </a:lnTo>
                <a:lnTo>
                  <a:pt x="122" y="327"/>
                </a:lnTo>
                <a:lnTo>
                  <a:pt x="122" y="327"/>
                </a:lnTo>
                <a:lnTo>
                  <a:pt x="121" y="327"/>
                </a:lnTo>
                <a:lnTo>
                  <a:pt x="121" y="326"/>
                </a:lnTo>
                <a:lnTo>
                  <a:pt x="121" y="326"/>
                </a:lnTo>
                <a:lnTo>
                  <a:pt x="121" y="325"/>
                </a:lnTo>
                <a:lnTo>
                  <a:pt x="121" y="325"/>
                </a:lnTo>
                <a:lnTo>
                  <a:pt x="121" y="325"/>
                </a:lnTo>
                <a:lnTo>
                  <a:pt x="121" y="324"/>
                </a:lnTo>
                <a:lnTo>
                  <a:pt x="121" y="324"/>
                </a:lnTo>
                <a:lnTo>
                  <a:pt x="121" y="323"/>
                </a:lnTo>
                <a:lnTo>
                  <a:pt x="122" y="323"/>
                </a:lnTo>
                <a:lnTo>
                  <a:pt x="122" y="323"/>
                </a:lnTo>
                <a:lnTo>
                  <a:pt x="122" y="322"/>
                </a:lnTo>
                <a:lnTo>
                  <a:pt x="122" y="322"/>
                </a:lnTo>
                <a:lnTo>
                  <a:pt x="122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0"/>
                </a:lnTo>
                <a:lnTo>
                  <a:pt x="121" y="320"/>
                </a:lnTo>
                <a:lnTo>
                  <a:pt x="121" y="320"/>
                </a:lnTo>
                <a:lnTo>
                  <a:pt x="121" y="319"/>
                </a:lnTo>
                <a:lnTo>
                  <a:pt x="121" y="319"/>
                </a:lnTo>
                <a:lnTo>
                  <a:pt x="121" y="319"/>
                </a:lnTo>
                <a:lnTo>
                  <a:pt x="121" y="318"/>
                </a:lnTo>
                <a:lnTo>
                  <a:pt x="121" y="318"/>
                </a:lnTo>
                <a:lnTo>
                  <a:pt x="121" y="317"/>
                </a:lnTo>
                <a:lnTo>
                  <a:pt x="121" y="317"/>
                </a:lnTo>
                <a:lnTo>
                  <a:pt x="121" y="316"/>
                </a:lnTo>
                <a:lnTo>
                  <a:pt x="121" y="316"/>
                </a:lnTo>
                <a:lnTo>
                  <a:pt x="121" y="316"/>
                </a:lnTo>
                <a:lnTo>
                  <a:pt x="122" y="316"/>
                </a:lnTo>
                <a:lnTo>
                  <a:pt x="122" y="315"/>
                </a:lnTo>
                <a:lnTo>
                  <a:pt x="122" y="315"/>
                </a:lnTo>
                <a:lnTo>
                  <a:pt x="122" y="314"/>
                </a:lnTo>
                <a:lnTo>
                  <a:pt x="122" y="314"/>
                </a:lnTo>
                <a:lnTo>
                  <a:pt x="122" y="313"/>
                </a:lnTo>
                <a:lnTo>
                  <a:pt x="122" y="313"/>
                </a:lnTo>
                <a:lnTo>
                  <a:pt x="121" y="312"/>
                </a:lnTo>
                <a:lnTo>
                  <a:pt x="121" y="312"/>
                </a:lnTo>
                <a:lnTo>
                  <a:pt x="121" y="312"/>
                </a:lnTo>
                <a:lnTo>
                  <a:pt x="121" y="311"/>
                </a:lnTo>
                <a:lnTo>
                  <a:pt x="120" y="311"/>
                </a:lnTo>
                <a:lnTo>
                  <a:pt x="120" y="311"/>
                </a:lnTo>
                <a:lnTo>
                  <a:pt x="120" y="310"/>
                </a:lnTo>
                <a:lnTo>
                  <a:pt x="120" y="310"/>
                </a:lnTo>
                <a:lnTo>
                  <a:pt x="120" y="309"/>
                </a:lnTo>
                <a:lnTo>
                  <a:pt x="120" y="309"/>
                </a:lnTo>
                <a:lnTo>
                  <a:pt x="120" y="308"/>
                </a:lnTo>
                <a:lnTo>
                  <a:pt x="120" y="308"/>
                </a:lnTo>
                <a:lnTo>
                  <a:pt x="119" y="308"/>
                </a:lnTo>
                <a:lnTo>
                  <a:pt x="119" y="308"/>
                </a:lnTo>
                <a:lnTo>
                  <a:pt x="119" y="307"/>
                </a:lnTo>
                <a:lnTo>
                  <a:pt x="120" y="306"/>
                </a:lnTo>
                <a:lnTo>
                  <a:pt x="120" y="306"/>
                </a:lnTo>
                <a:lnTo>
                  <a:pt x="120" y="306"/>
                </a:lnTo>
                <a:lnTo>
                  <a:pt x="120" y="305"/>
                </a:lnTo>
                <a:lnTo>
                  <a:pt x="120" y="305"/>
                </a:lnTo>
                <a:lnTo>
                  <a:pt x="120" y="305"/>
                </a:lnTo>
                <a:lnTo>
                  <a:pt x="120" y="304"/>
                </a:lnTo>
                <a:lnTo>
                  <a:pt x="121" y="304"/>
                </a:lnTo>
                <a:lnTo>
                  <a:pt x="121" y="304"/>
                </a:lnTo>
                <a:lnTo>
                  <a:pt x="121" y="303"/>
                </a:lnTo>
                <a:lnTo>
                  <a:pt x="122" y="303"/>
                </a:lnTo>
                <a:lnTo>
                  <a:pt x="122" y="302"/>
                </a:lnTo>
                <a:lnTo>
                  <a:pt x="122" y="302"/>
                </a:lnTo>
                <a:lnTo>
                  <a:pt x="122" y="301"/>
                </a:lnTo>
                <a:lnTo>
                  <a:pt x="122" y="301"/>
                </a:lnTo>
                <a:lnTo>
                  <a:pt x="122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8"/>
                </a:lnTo>
                <a:lnTo>
                  <a:pt x="123" y="298"/>
                </a:lnTo>
                <a:lnTo>
                  <a:pt x="123" y="298"/>
                </a:lnTo>
                <a:lnTo>
                  <a:pt x="123" y="297"/>
                </a:lnTo>
                <a:lnTo>
                  <a:pt x="123" y="297"/>
                </a:lnTo>
                <a:lnTo>
                  <a:pt x="123" y="296"/>
                </a:lnTo>
                <a:lnTo>
                  <a:pt x="124" y="296"/>
                </a:lnTo>
                <a:lnTo>
                  <a:pt x="124" y="296"/>
                </a:lnTo>
                <a:lnTo>
                  <a:pt x="124" y="295"/>
                </a:lnTo>
                <a:lnTo>
                  <a:pt x="124" y="295"/>
                </a:lnTo>
                <a:lnTo>
                  <a:pt x="124" y="295"/>
                </a:lnTo>
                <a:lnTo>
                  <a:pt x="124" y="295"/>
                </a:lnTo>
                <a:lnTo>
                  <a:pt x="124" y="294"/>
                </a:lnTo>
                <a:lnTo>
                  <a:pt x="124" y="294"/>
                </a:lnTo>
                <a:lnTo>
                  <a:pt x="123" y="294"/>
                </a:lnTo>
                <a:lnTo>
                  <a:pt x="123" y="293"/>
                </a:lnTo>
                <a:lnTo>
                  <a:pt x="123" y="293"/>
                </a:lnTo>
                <a:lnTo>
                  <a:pt x="123" y="293"/>
                </a:lnTo>
                <a:lnTo>
                  <a:pt x="122" y="293"/>
                </a:lnTo>
                <a:lnTo>
                  <a:pt x="122" y="292"/>
                </a:lnTo>
                <a:lnTo>
                  <a:pt x="122" y="292"/>
                </a:lnTo>
                <a:lnTo>
                  <a:pt x="122" y="292"/>
                </a:lnTo>
                <a:lnTo>
                  <a:pt x="122" y="292"/>
                </a:lnTo>
                <a:lnTo>
                  <a:pt x="121" y="292"/>
                </a:lnTo>
                <a:lnTo>
                  <a:pt x="121" y="291"/>
                </a:lnTo>
                <a:lnTo>
                  <a:pt x="121" y="291"/>
                </a:lnTo>
                <a:lnTo>
                  <a:pt x="121" y="291"/>
                </a:lnTo>
                <a:lnTo>
                  <a:pt x="121" y="290"/>
                </a:lnTo>
                <a:lnTo>
                  <a:pt x="121" y="290"/>
                </a:lnTo>
                <a:lnTo>
                  <a:pt x="121" y="289"/>
                </a:lnTo>
                <a:lnTo>
                  <a:pt x="120" y="289"/>
                </a:lnTo>
                <a:lnTo>
                  <a:pt x="120" y="289"/>
                </a:lnTo>
                <a:lnTo>
                  <a:pt x="120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7"/>
                </a:lnTo>
                <a:lnTo>
                  <a:pt x="121" y="287"/>
                </a:lnTo>
                <a:lnTo>
                  <a:pt x="121" y="286"/>
                </a:lnTo>
                <a:lnTo>
                  <a:pt x="121" y="286"/>
                </a:lnTo>
                <a:lnTo>
                  <a:pt x="121" y="285"/>
                </a:lnTo>
                <a:lnTo>
                  <a:pt x="121" y="285"/>
                </a:lnTo>
                <a:lnTo>
                  <a:pt x="121" y="285"/>
                </a:lnTo>
                <a:lnTo>
                  <a:pt x="121" y="284"/>
                </a:lnTo>
                <a:lnTo>
                  <a:pt x="120" y="284"/>
                </a:lnTo>
                <a:lnTo>
                  <a:pt x="120" y="284"/>
                </a:lnTo>
                <a:lnTo>
                  <a:pt x="120" y="284"/>
                </a:lnTo>
                <a:lnTo>
                  <a:pt x="120" y="284"/>
                </a:lnTo>
                <a:lnTo>
                  <a:pt x="120" y="283"/>
                </a:lnTo>
                <a:lnTo>
                  <a:pt x="119" y="283"/>
                </a:lnTo>
                <a:lnTo>
                  <a:pt x="119" y="283"/>
                </a:lnTo>
                <a:lnTo>
                  <a:pt x="119" y="283"/>
                </a:lnTo>
                <a:lnTo>
                  <a:pt x="120" y="283"/>
                </a:lnTo>
                <a:lnTo>
                  <a:pt x="120" y="282"/>
                </a:lnTo>
                <a:lnTo>
                  <a:pt x="120" y="282"/>
                </a:lnTo>
                <a:lnTo>
                  <a:pt x="120" y="281"/>
                </a:lnTo>
                <a:lnTo>
                  <a:pt x="119" y="281"/>
                </a:lnTo>
                <a:lnTo>
                  <a:pt x="119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7" y="281"/>
                </a:lnTo>
                <a:lnTo>
                  <a:pt x="117" y="281"/>
                </a:lnTo>
                <a:lnTo>
                  <a:pt x="116" y="281"/>
                </a:lnTo>
                <a:lnTo>
                  <a:pt x="116" y="281"/>
                </a:lnTo>
                <a:lnTo>
                  <a:pt x="115" y="281"/>
                </a:lnTo>
                <a:lnTo>
                  <a:pt x="115" y="281"/>
                </a:lnTo>
                <a:lnTo>
                  <a:pt x="115" y="281"/>
                </a:lnTo>
                <a:lnTo>
                  <a:pt x="114" y="281"/>
                </a:lnTo>
                <a:lnTo>
                  <a:pt x="114" y="280"/>
                </a:lnTo>
                <a:lnTo>
                  <a:pt x="114" y="280"/>
                </a:lnTo>
                <a:lnTo>
                  <a:pt x="114" y="280"/>
                </a:lnTo>
                <a:lnTo>
                  <a:pt x="114" y="280"/>
                </a:lnTo>
                <a:lnTo>
                  <a:pt x="113" y="280"/>
                </a:lnTo>
                <a:lnTo>
                  <a:pt x="113" y="280"/>
                </a:lnTo>
                <a:lnTo>
                  <a:pt x="112" y="280"/>
                </a:lnTo>
                <a:lnTo>
                  <a:pt x="112" y="281"/>
                </a:lnTo>
                <a:lnTo>
                  <a:pt x="111" y="281"/>
                </a:lnTo>
                <a:lnTo>
                  <a:pt x="111" y="281"/>
                </a:lnTo>
                <a:lnTo>
                  <a:pt x="110" y="281"/>
                </a:lnTo>
                <a:lnTo>
                  <a:pt x="110" y="281"/>
                </a:lnTo>
                <a:lnTo>
                  <a:pt x="109" y="281"/>
                </a:lnTo>
                <a:lnTo>
                  <a:pt x="109" y="281"/>
                </a:lnTo>
                <a:lnTo>
                  <a:pt x="109" y="281"/>
                </a:lnTo>
                <a:lnTo>
                  <a:pt x="109" y="280"/>
                </a:lnTo>
                <a:lnTo>
                  <a:pt x="108" y="280"/>
                </a:lnTo>
                <a:lnTo>
                  <a:pt x="108" y="280"/>
                </a:lnTo>
                <a:lnTo>
                  <a:pt x="107" y="280"/>
                </a:lnTo>
                <a:lnTo>
                  <a:pt x="107" y="281"/>
                </a:lnTo>
                <a:lnTo>
                  <a:pt x="107" y="281"/>
                </a:lnTo>
                <a:lnTo>
                  <a:pt x="106" y="281"/>
                </a:lnTo>
                <a:lnTo>
                  <a:pt x="106" y="281"/>
                </a:lnTo>
                <a:lnTo>
                  <a:pt x="105" y="281"/>
                </a:lnTo>
                <a:lnTo>
                  <a:pt x="105" y="281"/>
                </a:lnTo>
                <a:lnTo>
                  <a:pt x="105" y="281"/>
                </a:lnTo>
                <a:lnTo>
                  <a:pt x="105" y="280"/>
                </a:lnTo>
                <a:lnTo>
                  <a:pt x="105" y="280"/>
                </a:lnTo>
                <a:lnTo>
                  <a:pt x="104" y="280"/>
                </a:lnTo>
                <a:lnTo>
                  <a:pt x="104" y="280"/>
                </a:lnTo>
                <a:lnTo>
                  <a:pt x="104" y="279"/>
                </a:lnTo>
                <a:lnTo>
                  <a:pt x="103" y="279"/>
                </a:lnTo>
                <a:lnTo>
                  <a:pt x="103" y="279"/>
                </a:lnTo>
                <a:lnTo>
                  <a:pt x="103" y="279"/>
                </a:lnTo>
                <a:lnTo>
                  <a:pt x="103" y="279"/>
                </a:lnTo>
                <a:lnTo>
                  <a:pt x="103" y="279"/>
                </a:lnTo>
                <a:lnTo>
                  <a:pt x="102" y="279"/>
                </a:lnTo>
                <a:lnTo>
                  <a:pt x="102" y="278"/>
                </a:lnTo>
                <a:lnTo>
                  <a:pt x="102" y="278"/>
                </a:lnTo>
                <a:lnTo>
                  <a:pt x="101" y="278"/>
                </a:lnTo>
                <a:lnTo>
                  <a:pt x="101" y="278"/>
                </a:lnTo>
                <a:lnTo>
                  <a:pt x="101" y="278"/>
                </a:lnTo>
                <a:lnTo>
                  <a:pt x="101" y="278"/>
                </a:lnTo>
                <a:lnTo>
                  <a:pt x="100" y="278"/>
                </a:lnTo>
                <a:lnTo>
                  <a:pt x="100" y="277"/>
                </a:lnTo>
                <a:lnTo>
                  <a:pt x="100" y="277"/>
                </a:lnTo>
                <a:lnTo>
                  <a:pt x="99" y="277"/>
                </a:lnTo>
                <a:lnTo>
                  <a:pt x="99" y="277"/>
                </a:lnTo>
                <a:lnTo>
                  <a:pt x="98" y="276"/>
                </a:lnTo>
                <a:lnTo>
                  <a:pt x="98" y="276"/>
                </a:lnTo>
                <a:lnTo>
                  <a:pt x="97" y="276"/>
                </a:lnTo>
                <a:lnTo>
                  <a:pt x="97" y="275"/>
                </a:lnTo>
                <a:lnTo>
                  <a:pt x="97" y="275"/>
                </a:lnTo>
                <a:lnTo>
                  <a:pt x="97" y="275"/>
                </a:lnTo>
                <a:lnTo>
                  <a:pt x="96" y="275"/>
                </a:lnTo>
                <a:lnTo>
                  <a:pt x="96" y="275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4" y="275"/>
                </a:lnTo>
                <a:lnTo>
                  <a:pt x="94" y="275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3"/>
                </a:lnTo>
                <a:lnTo>
                  <a:pt x="92" y="273"/>
                </a:lnTo>
                <a:lnTo>
                  <a:pt x="92" y="272"/>
                </a:lnTo>
                <a:lnTo>
                  <a:pt x="92" y="272"/>
                </a:lnTo>
                <a:lnTo>
                  <a:pt x="92" y="271"/>
                </a:lnTo>
                <a:lnTo>
                  <a:pt x="92" y="271"/>
                </a:lnTo>
                <a:lnTo>
                  <a:pt x="92" y="271"/>
                </a:lnTo>
                <a:lnTo>
                  <a:pt x="92" y="270"/>
                </a:lnTo>
                <a:lnTo>
                  <a:pt x="92" y="270"/>
                </a:lnTo>
                <a:lnTo>
                  <a:pt x="92" y="269"/>
                </a:lnTo>
                <a:lnTo>
                  <a:pt x="92" y="269"/>
                </a:lnTo>
                <a:lnTo>
                  <a:pt x="91" y="269"/>
                </a:lnTo>
                <a:lnTo>
                  <a:pt x="91" y="268"/>
                </a:lnTo>
                <a:lnTo>
                  <a:pt x="91" y="268"/>
                </a:lnTo>
                <a:lnTo>
                  <a:pt x="91" y="268"/>
                </a:lnTo>
                <a:lnTo>
                  <a:pt x="91" y="267"/>
                </a:lnTo>
                <a:lnTo>
                  <a:pt x="91" y="267"/>
                </a:lnTo>
                <a:lnTo>
                  <a:pt x="91" y="266"/>
                </a:lnTo>
                <a:lnTo>
                  <a:pt x="90" y="266"/>
                </a:lnTo>
                <a:lnTo>
                  <a:pt x="90" y="266"/>
                </a:lnTo>
                <a:lnTo>
                  <a:pt x="90" y="266"/>
                </a:lnTo>
                <a:lnTo>
                  <a:pt x="90" y="265"/>
                </a:lnTo>
                <a:lnTo>
                  <a:pt x="90" y="265"/>
                </a:lnTo>
                <a:lnTo>
                  <a:pt x="90" y="264"/>
                </a:lnTo>
                <a:lnTo>
                  <a:pt x="90" y="264"/>
                </a:lnTo>
                <a:lnTo>
                  <a:pt x="90" y="263"/>
                </a:lnTo>
                <a:lnTo>
                  <a:pt x="90" y="263"/>
                </a:lnTo>
                <a:lnTo>
                  <a:pt x="90" y="263"/>
                </a:lnTo>
                <a:lnTo>
                  <a:pt x="90" y="263"/>
                </a:lnTo>
                <a:lnTo>
                  <a:pt x="89" y="262"/>
                </a:lnTo>
                <a:lnTo>
                  <a:pt x="89" y="262"/>
                </a:lnTo>
                <a:lnTo>
                  <a:pt x="89" y="262"/>
                </a:lnTo>
                <a:lnTo>
                  <a:pt x="89" y="261"/>
                </a:lnTo>
                <a:lnTo>
                  <a:pt x="89" y="261"/>
                </a:lnTo>
                <a:lnTo>
                  <a:pt x="89" y="260"/>
                </a:lnTo>
                <a:lnTo>
                  <a:pt x="89" y="260"/>
                </a:lnTo>
                <a:lnTo>
                  <a:pt x="89" y="259"/>
                </a:lnTo>
                <a:lnTo>
                  <a:pt x="89" y="259"/>
                </a:lnTo>
                <a:lnTo>
                  <a:pt x="89" y="259"/>
                </a:lnTo>
                <a:lnTo>
                  <a:pt x="89" y="258"/>
                </a:lnTo>
                <a:lnTo>
                  <a:pt x="89" y="258"/>
                </a:lnTo>
                <a:lnTo>
                  <a:pt x="89" y="258"/>
                </a:lnTo>
                <a:lnTo>
                  <a:pt x="89" y="258"/>
                </a:lnTo>
                <a:lnTo>
                  <a:pt x="89" y="257"/>
                </a:lnTo>
                <a:lnTo>
                  <a:pt x="90" y="257"/>
                </a:lnTo>
                <a:lnTo>
                  <a:pt x="90" y="256"/>
                </a:lnTo>
                <a:lnTo>
                  <a:pt x="90" y="256"/>
                </a:lnTo>
                <a:lnTo>
                  <a:pt x="90" y="256"/>
                </a:lnTo>
                <a:lnTo>
                  <a:pt x="90" y="255"/>
                </a:lnTo>
                <a:lnTo>
                  <a:pt x="90" y="255"/>
                </a:lnTo>
                <a:lnTo>
                  <a:pt x="90" y="254"/>
                </a:lnTo>
                <a:lnTo>
                  <a:pt x="90" y="254"/>
                </a:lnTo>
                <a:lnTo>
                  <a:pt x="89" y="254"/>
                </a:lnTo>
                <a:lnTo>
                  <a:pt x="89" y="254"/>
                </a:lnTo>
                <a:lnTo>
                  <a:pt x="89" y="253"/>
                </a:lnTo>
                <a:lnTo>
                  <a:pt x="90" y="253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1"/>
                </a:lnTo>
                <a:lnTo>
                  <a:pt x="90" y="251"/>
                </a:lnTo>
                <a:lnTo>
                  <a:pt x="90" y="250"/>
                </a:lnTo>
                <a:lnTo>
                  <a:pt x="90" y="250"/>
                </a:lnTo>
                <a:lnTo>
                  <a:pt x="90" y="250"/>
                </a:lnTo>
                <a:lnTo>
                  <a:pt x="90" y="249"/>
                </a:lnTo>
                <a:lnTo>
                  <a:pt x="90" y="249"/>
                </a:lnTo>
                <a:lnTo>
                  <a:pt x="90" y="248"/>
                </a:lnTo>
                <a:lnTo>
                  <a:pt x="90" y="247"/>
                </a:lnTo>
                <a:lnTo>
                  <a:pt x="90" y="247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5"/>
                </a:lnTo>
                <a:lnTo>
                  <a:pt x="90" y="245"/>
                </a:lnTo>
                <a:lnTo>
                  <a:pt x="89" y="245"/>
                </a:lnTo>
                <a:lnTo>
                  <a:pt x="89" y="244"/>
                </a:lnTo>
                <a:lnTo>
                  <a:pt x="89" y="243"/>
                </a:lnTo>
                <a:lnTo>
                  <a:pt x="89" y="243"/>
                </a:lnTo>
                <a:lnTo>
                  <a:pt x="89" y="242"/>
                </a:lnTo>
                <a:lnTo>
                  <a:pt x="89" y="242"/>
                </a:lnTo>
                <a:lnTo>
                  <a:pt x="89" y="241"/>
                </a:lnTo>
                <a:lnTo>
                  <a:pt x="89" y="241"/>
                </a:lnTo>
                <a:lnTo>
                  <a:pt x="89" y="241"/>
                </a:lnTo>
                <a:lnTo>
                  <a:pt x="88" y="241"/>
                </a:lnTo>
                <a:lnTo>
                  <a:pt x="88" y="241"/>
                </a:lnTo>
                <a:lnTo>
                  <a:pt x="87" y="241"/>
                </a:lnTo>
                <a:lnTo>
                  <a:pt x="87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2"/>
                </a:lnTo>
                <a:lnTo>
                  <a:pt x="85" y="242"/>
                </a:lnTo>
                <a:lnTo>
                  <a:pt x="85" y="242"/>
                </a:lnTo>
                <a:lnTo>
                  <a:pt x="84" y="242"/>
                </a:lnTo>
                <a:lnTo>
                  <a:pt x="84" y="242"/>
                </a:lnTo>
                <a:lnTo>
                  <a:pt x="84" y="242"/>
                </a:lnTo>
                <a:lnTo>
                  <a:pt x="83" y="243"/>
                </a:lnTo>
                <a:lnTo>
                  <a:pt x="83" y="243"/>
                </a:lnTo>
                <a:lnTo>
                  <a:pt x="82" y="243"/>
                </a:lnTo>
                <a:lnTo>
                  <a:pt x="82" y="244"/>
                </a:lnTo>
                <a:lnTo>
                  <a:pt x="81" y="244"/>
                </a:lnTo>
                <a:lnTo>
                  <a:pt x="81" y="244"/>
                </a:lnTo>
                <a:lnTo>
                  <a:pt x="81" y="244"/>
                </a:lnTo>
                <a:lnTo>
                  <a:pt x="80" y="244"/>
                </a:lnTo>
                <a:lnTo>
                  <a:pt x="80" y="244"/>
                </a:lnTo>
                <a:lnTo>
                  <a:pt x="80" y="245"/>
                </a:lnTo>
                <a:lnTo>
                  <a:pt x="80" y="245"/>
                </a:lnTo>
                <a:lnTo>
                  <a:pt x="79" y="245"/>
                </a:lnTo>
                <a:lnTo>
                  <a:pt x="79" y="244"/>
                </a:lnTo>
                <a:lnTo>
                  <a:pt x="79" y="244"/>
                </a:lnTo>
                <a:lnTo>
                  <a:pt x="78" y="244"/>
                </a:lnTo>
                <a:lnTo>
                  <a:pt x="78" y="244"/>
                </a:lnTo>
                <a:lnTo>
                  <a:pt x="78" y="244"/>
                </a:lnTo>
                <a:lnTo>
                  <a:pt x="77" y="244"/>
                </a:lnTo>
                <a:lnTo>
                  <a:pt x="77" y="243"/>
                </a:lnTo>
                <a:lnTo>
                  <a:pt x="76" y="243"/>
                </a:lnTo>
                <a:lnTo>
                  <a:pt x="76" y="242"/>
                </a:lnTo>
                <a:lnTo>
                  <a:pt x="76" y="242"/>
                </a:lnTo>
                <a:lnTo>
                  <a:pt x="75" y="242"/>
                </a:lnTo>
                <a:lnTo>
                  <a:pt x="75" y="241"/>
                </a:lnTo>
                <a:lnTo>
                  <a:pt x="75" y="241"/>
                </a:lnTo>
                <a:lnTo>
                  <a:pt x="74" y="241"/>
                </a:lnTo>
                <a:lnTo>
                  <a:pt x="74" y="241"/>
                </a:lnTo>
                <a:lnTo>
                  <a:pt x="74" y="241"/>
                </a:lnTo>
                <a:lnTo>
                  <a:pt x="73" y="241"/>
                </a:lnTo>
                <a:lnTo>
                  <a:pt x="73" y="241"/>
                </a:lnTo>
                <a:lnTo>
                  <a:pt x="72" y="241"/>
                </a:lnTo>
                <a:lnTo>
                  <a:pt x="72" y="241"/>
                </a:lnTo>
                <a:lnTo>
                  <a:pt x="72" y="241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1" y="242"/>
                </a:lnTo>
                <a:lnTo>
                  <a:pt x="71" y="243"/>
                </a:lnTo>
                <a:lnTo>
                  <a:pt x="71" y="243"/>
                </a:lnTo>
                <a:lnTo>
                  <a:pt x="71" y="244"/>
                </a:lnTo>
                <a:lnTo>
                  <a:pt x="70" y="244"/>
                </a:lnTo>
                <a:lnTo>
                  <a:pt x="70" y="244"/>
                </a:lnTo>
                <a:lnTo>
                  <a:pt x="70" y="245"/>
                </a:lnTo>
                <a:lnTo>
                  <a:pt x="69" y="245"/>
                </a:lnTo>
                <a:lnTo>
                  <a:pt x="69" y="245"/>
                </a:lnTo>
                <a:lnTo>
                  <a:pt x="69" y="245"/>
                </a:lnTo>
                <a:lnTo>
                  <a:pt x="68" y="245"/>
                </a:lnTo>
                <a:lnTo>
                  <a:pt x="68" y="245"/>
                </a:lnTo>
                <a:lnTo>
                  <a:pt x="68" y="245"/>
                </a:lnTo>
                <a:lnTo>
                  <a:pt x="68" y="245"/>
                </a:lnTo>
                <a:lnTo>
                  <a:pt x="67" y="245"/>
                </a:lnTo>
                <a:lnTo>
                  <a:pt x="67" y="244"/>
                </a:lnTo>
                <a:lnTo>
                  <a:pt x="66" y="244"/>
                </a:lnTo>
                <a:lnTo>
                  <a:pt x="66" y="244"/>
                </a:lnTo>
                <a:lnTo>
                  <a:pt x="65" y="244"/>
                </a:lnTo>
                <a:lnTo>
                  <a:pt x="65" y="243"/>
                </a:lnTo>
                <a:lnTo>
                  <a:pt x="65" y="243"/>
                </a:lnTo>
                <a:lnTo>
                  <a:pt x="64" y="243"/>
                </a:lnTo>
                <a:lnTo>
                  <a:pt x="64" y="242"/>
                </a:lnTo>
                <a:lnTo>
                  <a:pt x="64" y="242"/>
                </a:lnTo>
                <a:lnTo>
                  <a:pt x="63" y="242"/>
                </a:lnTo>
                <a:lnTo>
                  <a:pt x="63" y="241"/>
                </a:lnTo>
                <a:lnTo>
                  <a:pt x="63" y="241"/>
                </a:lnTo>
                <a:lnTo>
                  <a:pt x="63" y="241"/>
                </a:lnTo>
                <a:lnTo>
                  <a:pt x="62" y="241"/>
                </a:lnTo>
                <a:lnTo>
                  <a:pt x="62" y="241"/>
                </a:lnTo>
                <a:lnTo>
                  <a:pt x="62" y="241"/>
                </a:lnTo>
                <a:lnTo>
                  <a:pt x="62" y="241"/>
                </a:lnTo>
                <a:lnTo>
                  <a:pt x="62" y="240"/>
                </a:lnTo>
                <a:lnTo>
                  <a:pt x="62" y="240"/>
                </a:lnTo>
                <a:lnTo>
                  <a:pt x="61" y="240"/>
                </a:lnTo>
                <a:lnTo>
                  <a:pt x="61" y="239"/>
                </a:lnTo>
                <a:lnTo>
                  <a:pt x="61" y="239"/>
                </a:lnTo>
                <a:lnTo>
                  <a:pt x="61" y="238"/>
                </a:lnTo>
                <a:lnTo>
                  <a:pt x="60" y="238"/>
                </a:lnTo>
                <a:lnTo>
                  <a:pt x="60" y="237"/>
                </a:lnTo>
                <a:lnTo>
                  <a:pt x="60" y="237"/>
                </a:lnTo>
                <a:lnTo>
                  <a:pt x="60" y="237"/>
                </a:lnTo>
                <a:lnTo>
                  <a:pt x="59" y="236"/>
                </a:lnTo>
                <a:lnTo>
                  <a:pt x="59" y="236"/>
                </a:lnTo>
                <a:lnTo>
                  <a:pt x="59" y="236"/>
                </a:lnTo>
                <a:lnTo>
                  <a:pt x="59" y="235"/>
                </a:lnTo>
                <a:lnTo>
                  <a:pt x="58" y="235"/>
                </a:lnTo>
                <a:lnTo>
                  <a:pt x="58" y="235"/>
                </a:lnTo>
                <a:lnTo>
                  <a:pt x="58" y="235"/>
                </a:lnTo>
                <a:lnTo>
                  <a:pt x="57" y="235"/>
                </a:lnTo>
                <a:lnTo>
                  <a:pt x="57" y="235"/>
                </a:lnTo>
                <a:lnTo>
                  <a:pt x="56" y="235"/>
                </a:lnTo>
                <a:lnTo>
                  <a:pt x="56" y="235"/>
                </a:lnTo>
                <a:lnTo>
                  <a:pt x="55" y="235"/>
                </a:lnTo>
                <a:lnTo>
                  <a:pt x="55" y="235"/>
                </a:lnTo>
                <a:lnTo>
                  <a:pt x="54" y="234"/>
                </a:lnTo>
                <a:lnTo>
                  <a:pt x="53" y="234"/>
                </a:lnTo>
                <a:lnTo>
                  <a:pt x="52" y="233"/>
                </a:lnTo>
                <a:lnTo>
                  <a:pt x="51" y="233"/>
                </a:lnTo>
                <a:lnTo>
                  <a:pt x="51" y="233"/>
                </a:lnTo>
                <a:lnTo>
                  <a:pt x="51" y="233"/>
                </a:lnTo>
                <a:lnTo>
                  <a:pt x="50" y="233"/>
                </a:lnTo>
                <a:lnTo>
                  <a:pt x="50" y="233"/>
                </a:lnTo>
                <a:lnTo>
                  <a:pt x="49" y="233"/>
                </a:lnTo>
                <a:lnTo>
                  <a:pt x="49" y="233"/>
                </a:lnTo>
                <a:lnTo>
                  <a:pt x="49" y="233"/>
                </a:lnTo>
                <a:lnTo>
                  <a:pt x="48" y="233"/>
                </a:lnTo>
                <a:lnTo>
                  <a:pt x="48" y="233"/>
                </a:lnTo>
                <a:lnTo>
                  <a:pt x="47" y="233"/>
                </a:lnTo>
                <a:lnTo>
                  <a:pt x="47" y="233"/>
                </a:lnTo>
                <a:lnTo>
                  <a:pt x="47" y="233"/>
                </a:lnTo>
                <a:lnTo>
                  <a:pt x="46" y="233"/>
                </a:lnTo>
                <a:lnTo>
                  <a:pt x="46" y="232"/>
                </a:lnTo>
                <a:lnTo>
                  <a:pt x="45" y="232"/>
                </a:lnTo>
                <a:lnTo>
                  <a:pt x="45" y="232"/>
                </a:lnTo>
                <a:lnTo>
                  <a:pt x="44" y="232"/>
                </a:lnTo>
                <a:lnTo>
                  <a:pt x="44" y="232"/>
                </a:lnTo>
                <a:lnTo>
                  <a:pt x="43" y="232"/>
                </a:lnTo>
                <a:lnTo>
                  <a:pt x="43" y="231"/>
                </a:lnTo>
                <a:lnTo>
                  <a:pt x="43" y="231"/>
                </a:lnTo>
                <a:lnTo>
                  <a:pt x="42" y="231"/>
                </a:lnTo>
                <a:lnTo>
                  <a:pt x="42" y="231"/>
                </a:lnTo>
                <a:lnTo>
                  <a:pt x="41" y="231"/>
                </a:lnTo>
                <a:lnTo>
                  <a:pt x="40" y="232"/>
                </a:lnTo>
                <a:lnTo>
                  <a:pt x="40" y="232"/>
                </a:lnTo>
                <a:lnTo>
                  <a:pt x="39" y="232"/>
                </a:lnTo>
                <a:lnTo>
                  <a:pt x="39" y="232"/>
                </a:lnTo>
                <a:lnTo>
                  <a:pt x="39" y="232"/>
                </a:lnTo>
                <a:lnTo>
                  <a:pt x="39" y="233"/>
                </a:lnTo>
                <a:lnTo>
                  <a:pt x="39" y="233"/>
                </a:lnTo>
                <a:lnTo>
                  <a:pt x="39" y="233"/>
                </a:lnTo>
                <a:lnTo>
                  <a:pt x="38" y="234"/>
                </a:lnTo>
                <a:lnTo>
                  <a:pt x="38" y="234"/>
                </a:lnTo>
                <a:lnTo>
                  <a:pt x="38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7"/>
                </a:lnTo>
                <a:lnTo>
                  <a:pt x="36" y="237"/>
                </a:lnTo>
                <a:lnTo>
                  <a:pt x="36" y="237"/>
                </a:lnTo>
                <a:lnTo>
                  <a:pt x="35" y="237"/>
                </a:lnTo>
                <a:lnTo>
                  <a:pt x="35" y="237"/>
                </a:lnTo>
                <a:lnTo>
                  <a:pt x="35" y="238"/>
                </a:lnTo>
                <a:lnTo>
                  <a:pt x="34" y="238"/>
                </a:lnTo>
                <a:lnTo>
                  <a:pt x="34" y="238"/>
                </a:lnTo>
                <a:lnTo>
                  <a:pt x="33" y="239"/>
                </a:lnTo>
                <a:lnTo>
                  <a:pt x="33" y="239"/>
                </a:lnTo>
                <a:lnTo>
                  <a:pt x="32" y="239"/>
                </a:lnTo>
                <a:lnTo>
                  <a:pt x="32" y="240"/>
                </a:lnTo>
                <a:lnTo>
                  <a:pt x="31" y="240"/>
                </a:lnTo>
                <a:lnTo>
                  <a:pt x="31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29" y="240"/>
                </a:lnTo>
                <a:lnTo>
                  <a:pt x="29" y="240"/>
                </a:lnTo>
                <a:lnTo>
                  <a:pt x="28" y="240"/>
                </a:lnTo>
                <a:lnTo>
                  <a:pt x="28" y="240"/>
                </a:lnTo>
                <a:lnTo>
                  <a:pt x="28" y="240"/>
                </a:lnTo>
                <a:lnTo>
                  <a:pt x="27" y="240"/>
                </a:lnTo>
                <a:lnTo>
                  <a:pt x="27" y="240"/>
                </a:lnTo>
                <a:lnTo>
                  <a:pt x="26" y="240"/>
                </a:lnTo>
                <a:lnTo>
                  <a:pt x="26" y="240"/>
                </a:lnTo>
                <a:lnTo>
                  <a:pt x="26" y="240"/>
                </a:lnTo>
                <a:lnTo>
                  <a:pt x="25" y="240"/>
                </a:lnTo>
                <a:lnTo>
                  <a:pt x="25" y="240"/>
                </a:lnTo>
                <a:lnTo>
                  <a:pt x="25" y="240"/>
                </a:lnTo>
                <a:lnTo>
                  <a:pt x="24" y="240"/>
                </a:lnTo>
                <a:lnTo>
                  <a:pt x="24" y="239"/>
                </a:lnTo>
                <a:lnTo>
                  <a:pt x="23" y="239"/>
                </a:lnTo>
                <a:lnTo>
                  <a:pt x="23" y="239"/>
                </a:lnTo>
                <a:lnTo>
                  <a:pt x="22" y="239"/>
                </a:lnTo>
                <a:lnTo>
                  <a:pt x="22" y="239"/>
                </a:lnTo>
                <a:lnTo>
                  <a:pt x="22" y="239"/>
                </a:lnTo>
                <a:lnTo>
                  <a:pt x="21" y="238"/>
                </a:lnTo>
                <a:lnTo>
                  <a:pt x="21" y="239"/>
                </a:lnTo>
                <a:lnTo>
                  <a:pt x="21" y="238"/>
                </a:lnTo>
                <a:lnTo>
                  <a:pt x="20" y="238"/>
                </a:lnTo>
                <a:lnTo>
                  <a:pt x="20" y="238"/>
                </a:lnTo>
                <a:lnTo>
                  <a:pt x="19" y="238"/>
                </a:lnTo>
                <a:lnTo>
                  <a:pt x="19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7" y="238"/>
                </a:lnTo>
                <a:lnTo>
                  <a:pt x="17" y="238"/>
                </a:lnTo>
                <a:lnTo>
                  <a:pt x="17" y="238"/>
                </a:lnTo>
                <a:lnTo>
                  <a:pt x="17" y="238"/>
                </a:lnTo>
                <a:lnTo>
                  <a:pt x="16" y="239"/>
                </a:lnTo>
                <a:lnTo>
                  <a:pt x="16" y="239"/>
                </a:lnTo>
                <a:lnTo>
                  <a:pt x="15" y="239"/>
                </a:lnTo>
                <a:lnTo>
                  <a:pt x="15" y="240"/>
                </a:lnTo>
                <a:lnTo>
                  <a:pt x="14" y="240"/>
                </a:lnTo>
                <a:lnTo>
                  <a:pt x="14" y="240"/>
                </a:lnTo>
                <a:lnTo>
                  <a:pt x="14" y="240"/>
                </a:lnTo>
                <a:lnTo>
                  <a:pt x="13" y="240"/>
                </a:lnTo>
                <a:lnTo>
                  <a:pt x="12" y="240"/>
                </a:lnTo>
                <a:lnTo>
                  <a:pt x="12" y="240"/>
                </a:lnTo>
                <a:lnTo>
                  <a:pt x="11" y="240"/>
                </a:lnTo>
                <a:lnTo>
                  <a:pt x="11" y="240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9" y="241"/>
                </a:lnTo>
                <a:lnTo>
                  <a:pt x="9" y="240"/>
                </a:lnTo>
                <a:lnTo>
                  <a:pt x="8" y="240"/>
                </a:lnTo>
                <a:lnTo>
                  <a:pt x="8" y="240"/>
                </a:lnTo>
                <a:lnTo>
                  <a:pt x="7" y="240"/>
                </a:lnTo>
                <a:lnTo>
                  <a:pt x="7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5" y="240"/>
                </a:lnTo>
                <a:lnTo>
                  <a:pt x="5" y="240"/>
                </a:lnTo>
                <a:lnTo>
                  <a:pt x="4" y="239"/>
                </a:lnTo>
                <a:lnTo>
                  <a:pt x="3" y="239"/>
                </a:lnTo>
                <a:lnTo>
                  <a:pt x="3" y="239"/>
                </a:lnTo>
                <a:lnTo>
                  <a:pt x="3" y="238"/>
                </a:lnTo>
                <a:lnTo>
                  <a:pt x="2" y="238"/>
                </a:lnTo>
                <a:lnTo>
                  <a:pt x="2" y="238"/>
                </a:lnTo>
                <a:lnTo>
                  <a:pt x="2" y="237"/>
                </a:lnTo>
                <a:lnTo>
                  <a:pt x="1" y="237"/>
                </a:lnTo>
                <a:lnTo>
                  <a:pt x="1" y="237"/>
                </a:lnTo>
                <a:lnTo>
                  <a:pt x="1" y="236"/>
                </a:lnTo>
                <a:lnTo>
                  <a:pt x="1" y="236"/>
                </a:lnTo>
                <a:lnTo>
                  <a:pt x="1" y="235"/>
                </a:lnTo>
                <a:lnTo>
                  <a:pt x="1" y="235"/>
                </a:lnTo>
                <a:lnTo>
                  <a:pt x="1" y="234"/>
                </a:lnTo>
                <a:lnTo>
                  <a:pt x="1" y="233"/>
                </a:lnTo>
                <a:lnTo>
                  <a:pt x="1" y="233"/>
                </a:lnTo>
                <a:lnTo>
                  <a:pt x="1" y="232"/>
                </a:lnTo>
                <a:lnTo>
                  <a:pt x="1" y="232"/>
                </a:lnTo>
                <a:lnTo>
                  <a:pt x="1" y="231"/>
                </a:lnTo>
                <a:lnTo>
                  <a:pt x="1" y="231"/>
                </a:lnTo>
                <a:lnTo>
                  <a:pt x="1" y="230"/>
                </a:lnTo>
                <a:lnTo>
                  <a:pt x="1" y="230"/>
                </a:lnTo>
                <a:lnTo>
                  <a:pt x="1" y="230"/>
                </a:lnTo>
                <a:lnTo>
                  <a:pt x="1" y="229"/>
                </a:lnTo>
                <a:lnTo>
                  <a:pt x="1" y="229"/>
                </a:lnTo>
                <a:lnTo>
                  <a:pt x="0" y="228"/>
                </a:lnTo>
                <a:lnTo>
                  <a:pt x="1" y="228"/>
                </a:lnTo>
                <a:lnTo>
                  <a:pt x="1" y="227"/>
                </a:lnTo>
                <a:lnTo>
                  <a:pt x="1" y="226"/>
                </a:lnTo>
                <a:lnTo>
                  <a:pt x="1" y="226"/>
                </a:lnTo>
                <a:lnTo>
                  <a:pt x="0" y="225"/>
                </a:lnTo>
                <a:lnTo>
                  <a:pt x="0" y="225"/>
                </a:lnTo>
                <a:lnTo>
                  <a:pt x="0" y="225"/>
                </a:lnTo>
                <a:lnTo>
                  <a:pt x="0" y="224"/>
                </a:lnTo>
                <a:lnTo>
                  <a:pt x="0" y="224"/>
                </a:lnTo>
                <a:lnTo>
                  <a:pt x="0" y="223"/>
                </a:lnTo>
                <a:lnTo>
                  <a:pt x="1" y="223"/>
                </a:lnTo>
                <a:lnTo>
                  <a:pt x="1" y="223"/>
                </a:lnTo>
                <a:lnTo>
                  <a:pt x="1" y="222"/>
                </a:lnTo>
                <a:lnTo>
                  <a:pt x="1" y="222"/>
                </a:lnTo>
                <a:lnTo>
                  <a:pt x="2" y="222"/>
                </a:lnTo>
                <a:lnTo>
                  <a:pt x="2" y="221"/>
                </a:lnTo>
                <a:lnTo>
                  <a:pt x="2" y="221"/>
                </a:lnTo>
                <a:lnTo>
                  <a:pt x="3" y="221"/>
                </a:lnTo>
                <a:lnTo>
                  <a:pt x="3" y="221"/>
                </a:lnTo>
                <a:lnTo>
                  <a:pt x="3" y="221"/>
                </a:lnTo>
                <a:lnTo>
                  <a:pt x="4" y="221"/>
                </a:lnTo>
                <a:lnTo>
                  <a:pt x="4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19"/>
                </a:lnTo>
                <a:lnTo>
                  <a:pt x="5" y="219"/>
                </a:lnTo>
                <a:lnTo>
                  <a:pt x="5" y="218"/>
                </a:lnTo>
                <a:lnTo>
                  <a:pt x="5" y="218"/>
                </a:lnTo>
                <a:lnTo>
                  <a:pt x="5" y="217"/>
                </a:lnTo>
                <a:lnTo>
                  <a:pt x="4" y="217"/>
                </a:lnTo>
                <a:lnTo>
                  <a:pt x="4" y="217"/>
                </a:lnTo>
                <a:lnTo>
                  <a:pt x="4" y="216"/>
                </a:lnTo>
                <a:lnTo>
                  <a:pt x="4" y="216"/>
                </a:lnTo>
                <a:lnTo>
                  <a:pt x="4" y="216"/>
                </a:lnTo>
                <a:lnTo>
                  <a:pt x="4" y="215"/>
                </a:lnTo>
                <a:lnTo>
                  <a:pt x="4" y="215"/>
                </a:lnTo>
                <a:lnTo>
                  <a:pt x="5" y="214"/>
                </a:lnTo>
                <a:lnTo>
                  <a:pt x="5" y="213"/>
                </a:lnTo>
                <a:lnTo>
                  <a:pt x="5" y="213"/>
                </a:lnTo>
                <a:lnTo>
                  <a:pt x="5" y="212"/>
                </a:lnTo>
                <a:lnTo>
                  <a:pt x="5" y="212"/>
                </a:lnTo>
                <a:lnTo>
                  <a:pt x="5" y="211"/>
                </a:lnTo>
                <a:lnTo>
                  <a:pt x="5" y="211"/>
                </a:lnTo>
                <a:lnTo>
                  <a:pt x="5" y="210"/>
                </a:lnTo>
                <a:lnTo>
                  <a:pt x="5" y="210"/>
                </a:lnTo>
                <a:lnTo>
                  <a:pt x="5" y="209"/>
                </a:lnTo>
                <a:lnTo>
                  <a:pt x="5" y="209"/>
                </a:lnTo>
                <a:lnTo>
                  <a:pt x="5" y="209"/>
                </a:lnTo>
                <a:lnTo>
                  <a:pt x="5" y="208"/>
                </a:lnTo>
                <a:lnTo>
                  <a:pt x="5" y="208"/>
                </a:lnTo>
                <a:lnTo>
                  <a:pt x="5" y="208"/>
                </a:lnTo>
                <a:lnTo>
                  <a:pt x="5" y="207"/>
                </a:lnTo>
                <a:lnTo>
                  <a:pt x="5" y="207"/>
                </a:lnTo>
                <a:lnTo>
                  <a:pt x="4" y="206"/>
                </a:lnTo>
                <a:lnTo>
                  <a:pt x="4" y="206"/>
                </a:lnTo>
                <a:lnTo>
                  <a:pt x="4" y="205"/>
                </a:lnTo>
                <a:lnTo>
                  <a:pt x="5" y="205"/>
                </a:lnTo>
                <a:lnTo>
                  <a:pt x="5" y="204"/>
                </a:lnTo>
                <a:lnTo>
                  <a:pt x="5" y="204"/>
                </a:lnTo>
                <a:lnTo>
                  <a:pt x="5" y="204"/>
                </a:lnTo>
                <a:lnTo>
                  <a:pt x="5" y="204"/>
                </a:lnTo>
                <a:lnTo>
                  <a:pt x="5" y="204"/>
                </a:lnTo>
                <a:lnTo>
                  <a:pt x="5" y="203"/>
                </a:lnTo>
                <a:lnTo>
                  <a:pt x="6" y="203"/>
                </a:lnTo>
                <a:lnTo>
                  <a:pt x="6" y="203"/>
                </a:lnTo>
                <a:lnTo>
                  <a:pt x="6" y="203"/>
                </a:lnTo>
                <a:lnTo>
                  <a:pt x="6" y="202"/>
                </a:lnTo>
                <a:lnTo>
                  <a:pt x="6" y="202"/>
                </a:lnTo>
                <a:lnTo>
                  <a:pt x="6" y="201"/>
                </a:lnTo>
                <a:lnTo>
                  <a:pt x="6" y="201"/>
                </a:lnTo>
                <a:lnTo>
                  <a:pt x="7" y="200"/>
                </a:lnTo>
                <a:lnTo>
                  <a:pt x="7" y="200"/>
                </a:lnTo>
                <a:lnTo>
                  <a:pt x="7" y="200"/>
                </a:lnTo>
                <a:lnTo>
                  <a:pt x="7" y="199"/>
                </a:lnTo>
                <a:lnTo>
                  <a:pt x="7" y="199"/>
                </a:lnTo>
                <a:lnTo>
                  <a:pt x="7" y="199"/>
                </a:lnTo>
                <a:lnTo>
                  <a:pt x="6" y="198"/>
                </a:lnTo>
                <a:lnTo>
                  <a:pt x="6" y="198"/>
                </a:lnTo>
                <a:lnTo>
                  <a:pt x="6" y="197"/>
                </a:lnTo>
                <a:lnTo>
                  <a:pt x="6" y="197"/>
                </a:lnTo>
                <a:lnTo>
                  <a:pt x="6" y="196"/>
                </a:lnTo>
                <a:lnTo>
                  <a:pt x="6" y="196"/>
                </a:lnTo>
                <a:lnTo>
                  <a:pt x="6" y="196"/>
                </a:lnTo>
                <a:lnTo>
                  <a:pt x="6" y="195"/>
                </a:lnTo>
                <a:lnTo>
                  <a:pt x="6" y="195"/>
                </a:lnTo>
                <a:lnTo>
                  <a:pt x="6" y="194"/>
                </a:lnTo>
                <a:lnTo>
                  <a:pt x="6" y="194"/>
                </a:lnTo>
                <a:lnTo>
                  <a:pt x="6" y="193"/>
                </a:lnTo>
                <a:lnTo>
                  <a:pt x="6" y="193"/>
                </a:lnTo>
                <a:lnTo>
                  <a:pt x="6" y="192"/>
                </a:lnTo>
                <a:lnTo>
                  <a:pt x="6" y="192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0"/>
                </a:lnTo>
                <a:lnTo>
                  <a:pt x="8" y="190"/>
                </a:lnTo>
                <a:lnTo>
                  <a:pt x="8" y="190"/>
                </a:lnTo>
                <a:lnTo>
                  <a:pt x="8" y="189"/>
                </a:lnTo>
                <a:lnTo>
                  <a:pt x="8" y="189"/>
                </a:lnTo>
                <a:lnTo>
                  <a:pt x="8" y="188"/>
                </a:lnTo>
                <a:lnTo>
                  <a:pt x="8" y="188"/>
                </a:lnTo>
                <a:lnTo>
                  <a:pt x="9" y="186"/>
                </a:lnTo>
                <a:lnTo>
                  <a:pt x="10" y="185"/>
                </a:lnTo>
                <a:lnTo>
                  <a:pt x="10" y="184"/>
                </a:lnTo>
                <a:lnTo>
                  <a:pt x="10" y="183"/>
                </a:lnTo>
                <a:lnTo>
                  <a:pt x="11" y="183"/>
                </a:lnTo>
                <a:lnTo>
                  <a:pt x="11" y="183"/>
                </a:lnTo>
                <a:lnTo>
                  <a:pt x="11" y="183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1"/>
                </a:lnTo>
                <a:lnTo>
                  <a:pt x="11" y="181"/>
                </a:lnTo>
                <a:lnTo>
                  <a:pt x="11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79"/>
                </a:lnTo>
                <a:lnTo>
                  <a:pt x="13" y="179"/>
                </a:lnTo>
                <a:lnTo>
                  <a:pt x="13" y="179"/>
                </a:lnTo>
                <a:lnTo>
                  <a:pt x="13" y="179"/>
                </a:lnTo>
                <a:lnTo>
                  <a:pt x="14" y="179"/>
                </a:lnTo>
                <a:lnTo>
                  <a:pt x="14" y="179"/>
                </a:lnTo>
                <a:lnTo>
                  <a:pt x="14" y="178"/>
                </a:lnTo>
                <a:lnTo>
                  <a:pt x="15" y="178"/>
                </a:lnTo>
                <a:lnTo>
                  <a:pt x="16" y="177"/>
                </a:lnTo>
                <a:lnTo>
                  <a:pt x="17" y="177"/>
                </a:lnTo>
                <a:lnTo>
                  <a:pt x="17" y="177"/>
                </a:lnTo>
                <a:lnTo>
                  <a:pt x="17" y="177"/>
                </a:lnTo>
                <a:lnTo>
                  <a:pt x="18" y="177"/>
                </a:lnTo>
                <a:lnTo>
                  <a:pt x="18" y="176"/>
                </a:lnTo>
                <a:lnTo>
                  <a:pt x="18" y="176"/>
                </a:lnTo>
                <a:lnTo>
                  <a:pt x="18" y="175"/>
                </a:lnTo>
                <a:lnTo>
                  <a:pt x="18" y="175"/>
                </a:lnTo>
                <a:lnTo>
                  <a:pt x="18" y="175"/>
                </a:lnTo>
                <a:lnTo>
                  <a:pt x="18" y="174"/>
                </a:lnTo>
                <a:lnTo>
                  <a:pt x="18" y="174"/>
                </a:lnTo>
                <a:lnTo>
                  <a:pt x="18" y="173"/>
                </a:lnTo>
                <a:lnTo>
                  <a:pt x="18" y="173"/>
                </a:lnTo>
                <a:lnTo>
                  <a:pt x="18" y="172"/>
                </a:lnTo>
                <a:lnTo>
                  <a:pt x="18" y="172"/>
                </a:lnTo>
                <a:lnTo>
                  <a:pt x="18" y="171"/>
                </a:lnTo>
                <a:lnTo>
                  <a:pt x="18" y="171"/>
                </a:lnTo>
                <a:lnTo>
                  <a:pt x="18" y="171"/>
                </a:lnTo>
                <a:lnTo>
                  <a:pt x="18" y="171"/>
                </a:lnTo>
                <a:lnTo>
                  <a:pt x="18" y="170"/>
                </a:lnTo>
                <a:lnTo>
                  <a:pt x="17" y="170"/>
                </a:lnTo>
                <a:lnTo>
                  <a:pt x="17" y="169"/>
                </a:lnTo>
                <a:lnTo>
                  <a:pt x="17" y="169"/>
                </a:lnTo>
                <a:lnTo>
                  <a:pt x="17" y="168"/>
                </a:lnTo>
                <a:lnTo>
                  <a:pt x="17" y="168"/>
                </a:lnTo>
                <a:lnTo>
                  <a:pt x="17" y="167"/>
                </a:lnTo>
                <a:lnTo>
                  <a:pt x="17" y="167"/>
                </a:lnTo>
                <a:lnTo>
                  <a:pt x="17" y="167"/>
                </a:lnTo>
                <a:lnTo>
                  <a:pt x="17" y="166"/>
                </a:lnTo>
                <a:lnTo>
                  <a:pt x="17" y="166"/>
                </a:lnTo>
                <a:lnTo>
                  <a:pt x="18" y="166"/>
                </a:lnTo>
                <a:lnTo>
                  <a:pt x="18" y="166"/>
                </a:lnTo>
                <a:lnTo>
                  <a:pt x="18" y="166"/>
                </a:lnTo>
                <a:lnTo>
                  <a:pt x="18" y="165"/>
                </a:lnTo>
                <a:lnTo>
                  <a:pt x="18" y="165"/>
                </a:lnTo>
                <a:lnTo>
                  <a:pt x="18" y="164"/>
                </a:lnTo>
                <a:lnTo>
                  <a:pt x="18" y="164"/>
                </a:lnTo>
                <a:lnTo>
                  <a:pt x="18" y="163"/>
                </a:lnTo>
                <a:lnTo>
                  <a:pt x="18" y="163"/>
                </a:lnTo>
                <a:lnTo>
                  <a:pt x="18" y="162"/>
                </a:lnTo>
                <a:lnTo>
                  <a:pt x="19" y="162"/>
                </a:lnTo>
                <a:lnTo>
                  <a:pt x="19" y="162"/>
                </a:lnTo>
                <a:lnTo>
                  <a:pt x="19" y="161"/>
                </a:lnTo>
                <a:lnTo>
                  <a:pt x="19" y="161"/>
                </a:lnTo>
                <a:lnTo>
                  <a:pt x="19" y="160"/>
                </a:lnTo>
                <a:lnTo>
                  <a:pt x="19" y="160"/>
                </a:lnTo>
                <a:lnTo>
                  <a:pt x="19" y="159"/>
                </a:lnTo>
                <a:lnTo>
                  <a:pt x="19" y="159"/>
                </a:lnTo>
                <a:lnTo>
                  <a:pt x="19" y="158"/>
                </a:lnTo>
                <a:lnTo>
                  <a:pt x="19" y="158"/>
                </a:lnTo>
                <a:lnTo>
                  <a:pt x="19" y="158"/>
                </a:lnTo>
                <a:lnTo>
                  <a:pt x="20" y="157"/>
                </a:lnTo>
                <a:lnTo>
                  <a:pt x="20" y="157"/>
                </a:lnTo>
                <a:lnTo>
                  <a:pt x="20" y="156"/>
                </a:lnTo>
                <a:lnTo>
                  <a:pt x="20" y="156"/>
                </a:lnTo>
                <a:lnTo>
                  <a:pt x="20" y="156"/>
                </a:lnTo>
                <a:lnTo>
                  <a:pt x="20" y="155"/>
                </a:lnTo>
                <a:lnTo>
                  <a:pt x="20" y="155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0" y="153"/>
                </a:lnTo>
                <a:lnTo>
                  <a:pt x="20" y="152"/>
                </a:lnTo>
                <a:lnTo>
                  <a:pt x="20" y="152"/>
                </a:lnTo>
                <a:lnTo>
                  <a:pt x="19" y="152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0"/>
                </a:lnTo>
                <a:lnTo>
                  <a:pt x="19" y="150"/>
                </a:lnTo>
                <a:lnTo>
                  <a:pt x="19" y="150"/>
                </a:lnTo>
                <a:lnTo>
                  <a:pt x="19" y="150"/>
                </a:lnTo>
                <a:lnTo>
                  <a:pt x="20" y="149"/>
                </a:lnTo>
                <a:lnTo>
                  <a:pt x="20" y="149"/>
                </a:lnTo>
                <a:lnTo>
                  <a:pt x="20" y="149"/>
                </a:lnTo>
                <a:lnTo>
                  <a:pt x="20" y="148"/>
                </a:lnTo>
                <a:lnTo>
                  <a:pt x="20" y="148"/>
                </a:lnTo>
                <a:lnTo>
                  <a:pt x="21" y="148"/>
                </a:lnTo>
                <a:lnTo>
                  <a:pt x="21" y="147"/>
                </a:lnTo>
                <a:lnTo>
                  <a:pt x="21" y="147"/>
                </a:lnTo>
                <a:lnTo>
                  <a:pt x="21" y="147"/>
                </a:lnTo>
                <a:lnTo>
                  <a:pt x="21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5"/>
                </a:lnTo>
                <a:lnTo>
                  <a:pt x="22" y="145"/>
                </a:lnTo>
                <a:lnTo>
                  <a:pt x="22" y="145"/>
                </a:lnTo>
                <a:lnTo>
                  <a:pt x="22" y="145"/>
                </a:lnTo>
                <a:lnTo>
                  <a:pt x="23" y="144"/>
                </a:lnTo>
                <a:lnTo>
                  <a:pt x="23" y="144"/>
                </a:lnTo>
                <a:lnTo>
                  <a:pt x="23" y="144"/>
                </a:lnTo>
                <a:lnTo>
                  <a:pt x="23" y="143"/>
                </a:lnTo>
                <a:lnTo>
                  <a:pt x="24" y="143"/>
                </a:lnTo>
                <a:lnTo>
                  <a:pt x="24" y="142"/>
                </a:lnTo>
                <a:lnTo>
                  <a:pt x="24" y="142"/>
                </a:lnTo>
                <a:lnTo>
                  <a:pt x="24" y="142"/>
                </a:lnTo>
                <a:lnTo>
                  <a:pt x="25" y="142"/>
                </a:lnTo>
                <a:lnTo>
                  <a:pt x="25" y="141"/>
                </a:lnTo>
                <a:lnTo>
                  <a:pt x="26" y="141"/>
                </a:lnTo>
                <a:lnTo>
                  <a:pt x="26" y="140"/>
                </a:lnTo>
                <a:lnTo>
                  <a:pt x="26" y="139"/>
                </a:lnTo>
                <a:lnTo>
                  <a:pt x="27" y="139"/>
                </a:lnTo>
                <a:lnTo>
                  <a:pt x="27" y="138"/>
                </a:lnTo>
                <a:lnTo>
                  <a:pt x="27" y="138"/>
                </a:lnTo>
                <a:lnTo>
                  <a:pt x="27" y="138"/>
                </a:lnTo>
                <a:lnTo>
                  <a:pt x="28" y="138"/>
                </a:lnTo>
                <a:lnTo>
                  <a:pt x="28" y="137"/>
                </a:lnTo>
                <a:lnTo>
                  <a:pt x="28" y="137"/>
                </a:lnTo>
                <a:lnTo>
                  <a:pt x="28" y="137"/>
                </a:lnTo>
                <a:lnTo>
                  <a:pt x="28" y="136"/>
                </a:lnTo>
                <a:lnTo>
                  <a:pt x="28" y="136"/>
                </a:lnTo>
                <a:lnTo>
                  <a:pt x="28" y="135"/>
                </a:lnTo>
                <a:lnTo>
                  <a:pt x="28" y="135"/>
                </a:lnTo>
                <a:lnTo>
                  <a:pt x="28" y="134"/>
                </a:lnTo>
                <a:lnTo>
                  <a:pt x="28" y="134"/>
                </a:lnTo>
                <a:lnTo>
                  <a:pt x="28" y="133"/>
                </a:lnTo>
                <a:lnTo>
                  <a:pt x="28" y="133"/>
                </a:lnTo>
                <a:lnTo>
                  <a:pt x="28" y="133"/>
                </a:lnTo>
                <a:lnTo>
                  <a:pt x="28" y="132"/>
                </a:lnTo>
                <a:lnTo>
                  <a:pt x="28" y="132"/>
                </a:lnTo>
                <a:lnTo>
                  <a:pt x="28" y="131"/>
                </a:lnTo>
                <a:lnTo>
                  <a:pt x="28" y="131"/>
                </a:lnTo>
                <a:lnTo>
                  <a:pt x="28" y="130"/>
                </a:lnTo>
                <a:lnTo>
                  <a:pt x="28" y="130"/>
                </a:lnTo>
                <a:lnTo>
                  <a:pt x="28" y="129"/>
                </a:lnTo>
                <a:lnTo>
                  <a:pt x="28" y="129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7"/>
                </a:lnTo>
                <a:lnTo>
                  <a:pt x="28" y="127"/>
                </a:lnTo>
                <a:lnTo>
                  <a:pt x="29" y="127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5"/>
                </a:lnTo>
                <a:lnTo>
                  <a:pt x="30" y="125"/>
                </a:lnTo>
                <a:lnTo>
                  <a:pt x="30" y="125"/>
                </a:lnTo>
                <a:lnTo>
                  <a:pt x="30" y="125"/>
                </a:lnTo>
                <a:lnTo>
                  <a:pt x="30" y="125"/>
                </a:lnTo>
                <a:lnTo>
                  <a:pt x="30" y="124"/>
                </a:lnTo>
                <a:lnTo>
                  <a:pt x="30" y="124"/>
                </a:lnTo>
                <a:lnTo>
                  <a:pt x="30" y="124"/>
                </a:lnTo>
                <a:lnTo>
                  <a:pt x="30" y="124"/>
                </a:lnTo>
                <a:lnTo>
                  <a:pt x="31" y="124"/>
                </a:lnTo>
                <a:lnTo>
                  <a:pt x="32" y="123"/>
                </a:lnTo>
                <a:lnTo>
                  <a:pt x="32" y="122"/>
                </a:lnTo>
                <a:lnTo>
                  <a:pt x="32" y="122"/>
                </a:lnTo>
                <a:lnTo>
                  <a:pt x="32" y="122"/>
                </a:lnTo>
                <a:lnTo>
                  <a:pt x="32" y="122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lnTo>
                  <a:pt x="31" y="121"/>
                </a:lnTo>
                <a:lnTo>
                  <a:pt x="31" y="120"/>
                </a:lnTo>
                <a:lnTo>
                  <a:pt x="31" y="120"/>
                </a:lnTo>
                <a:lnTo>
                  <a:pt x="31" y="119"/>
                </a:lnTo>
                <a:lnTo>
                  <a:pt x="31" y="119"/>
                </a:lnTo>
                <a:lnTo>
                  <a:pt x="31" y="119"/>
                </a:lnTo>
                <a:lnTo>
                  <a:pt x="31" y="118"/>
                </a:lnTo>
                <a:lnTo>
                  <a:pt x="30" y="118"/>
                </a:lnTo>
                <a:lnTo>
                  <a:pt x="30" y="117"/>
                </a:lnTo>
                <a:lnTo>
                  <a:pt x="30" y="116"/>
                </a:lnTo>
                <a:lnTo>
                  <a:pt x="30" y="116"/>
                </a:lnTo>
                <a:lnTo>
                  <a:pt x="29" y="115"/>
                </a:lnTo>
                <a:lnTo>
                  <a:pt x="29" y="114"/>
                </a:lnTo>
                <a:lnTo>
                  <a:pt x="29" y="113"/>
                </a:lnTo>
                <a:lnTo>
                  <a:pt x="29" y="113"/>
                </a:lnTo>
                <a:lnTo>
                  <a:pt x="29" y="113"/>
                </a:lnTo>
                <a:lnTo>
                  <a:pt x="29" y="112"/>
                </a:lnTo>
                <a:lnTo>
                  <a:pt x="29" y="112"/>
                </a:lnTo>
                <a:lnTo>
                  <a:pt x="29" y="112"/>
                </a:lnTo>
                <a:lnTo>
                  <a:pt x="29" y="111"/>
                </a:lnTo>
                <a:lnTo>
                  <a:pt x="29" y="111"/>
                </a:lnTo>
                <a:lnTo>
                  <a:pt x="29" y="110"/>
                </a:lnTo>
                <a:lnTo>
                  <a:pt x="29" y="110"/>
                </a:lnTo>
                <a:lnTo>
                  <a:pt x="29" y="109"/>
                </a:lnTo>
                <a:lnTo>
                  <a:pt x="30" y="109"/>
                </a:lnTo>
                <a:lnTo>
                  <a:pt x="30" y="109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7"/>
                </a:lnTo>
                <a:lnTo>
                  <a:pt x="30" y="107"/>
                </a:lnTo>
                <a:lnTo>
                  <a:pt x="30" y="107"/>
                </a:lnTo>
                <a:lnTo>
                  <a:pt x="30" y="106"/>
                </a:lnTo>
                <a:lnTo>
                  <a:pt x="31" y="105"/>
                </a:lnTo>
                <a:lnTo>
                  <a:pt x="31" y="104"/>
                </a:lnTo>
                <a:lnTo>
                  <a:pt x="31" y="104"/>
                </a:lnTo>
                <a:lnTo>
                  <a:pt x="32" y="102"/>
                </a:lnTo>
                <a:lnTo>
                  <a:pt x="32" y="102"/>
                </a:lnTo>
                <a:lnTo>
                  <a:pt x="32" y="101"/>
                </a:lnTo>
                <a:lnTo>
                  <a:pt x="32" y="101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99"/>
                </a:lnTo>
                <a:lnTo>
                  <a:pt x="32" y="99"/>
                </a:lnTo>
                <a:lnTo>
                  <a:pt x="33" y="99"/>
                </a:lnTo>
                <a:lnTo>
                  <a:pt x="33" y="98"/>
                </a:lnTo>
                <a:lnTo>
                  <a:pt x="33" y="98"/>
                </a:lnTo>
                <a:lnTo>
                  <a:pt x="33" y="98"/>
                </a:lnTo>
                <a:lnTo>
                  <a:pt x="33" y="97"/>
                </a:lnTo>
                <a:lnTo>
                  <a:pt x="34" y="97"/>
                </a:lnTo>
                <a:lnTo>
                  <a:pt x="34" y="97"/>
                </a:lnTo>
                <a:lnTo>
                  <a:pt x="34" y="97"/>
                </a:lnTo>
                <a:lnTo>
                  <a:pt x="34" y="96"/>
                </a:lnTo>
                <a:lnTo>
                  <a:pt x="35" y="96"/>
                </a:lnTo>
                <a:lnTo>
                  <a:pt x="35" y="96"/>
                </a:lnTo>
                <a:lnTo>
                  <a:pt x="35" y="95"/>
                </a:lnTo>
                <a:lnTo>
                  <a:pt x="35" y="95"/>
                </a:lnTo>
                <a:lnTo>
                  <a:pt x="35" y="94"/>
                </a:lnTo>
                <a:lnTo>
                  <a:pt x="35" y="94"/>
                </a:lnTo>
                <a:lnTo>
                  <a:pt x="35" y="93"/>
                </a:lnTo>
                <a:lnTo>
                  <a:pt x="35" y="93"/>
                </a:lnTo>
                <a:lnTo>
                  <a:pt x="34" y="92"/>
                </a:lnTo>
                <a:lnTo>
                  <a:pt x="34" y="92"/>
                </a:lnTo>
                <a:lnTo>
                  <a:pt x="34" y="92"/>
                </a:lnTo>
                <a:lnTo>
                  <a:pt x="34" y="91"/>
                </a:lnTo>
                <a:lnTo>
                  <a:pt x="34" y="91"/>
                </a:lnTo>
                <a:lnTo>
                  <a:pt x="34" y="91"/>
                </a:lnTo>
                <a:lnTo>
                  <a:pt x="35" y="90"/>
                </a:lnTo>
                <a:lnTo>
                  <a:pt x="35" y="89"/>
                </a:lnTo>
                <a:lnTo>
                  <a:pt x="35" y="88"/>
                </a:lnTo>
                <a:lnTo>
                  <a:pt x="35" y="87"/>
                </a:lnTo>
                <a:lnTo>
                  <a:pt x="35" y="87"/>
                </a:lnTo>
                <a:lnTo>
                  <a:pt x="35" y="87"/>
                </a:lnTo>
                <a:lnTo>
                  <a:pt x="36" y="86"/>
                </a:lnTo>
                <a:lnTo>
                  <a:pt x="36" y="85"/>
                </a:lnTo>
                <a:lnTo>
                  <a:pt x="37" y="84"/>
                </a:lnTo>
                <a:lnTo>
                  <a:pt x="37" y="83"/>
                </a:lnTo>
                <a:lnTo>
                  <a:pt x="38" y="82"/>
                </a:lnTo>
                <a:lnTo>
                  <a:pt x="38" y="82"/>
                </a:lnTo>
                <a:lnTo>
                  <a:pt x="38" y="81"/>
                </a:lnTo>
                <a:lnTo>
                  <a:pt x="39" y="81"/>
                </a:lnTo>
                <a:lnTo>
                  <a:pt x="39" y="80"/>
                </a:lnTo>
                <a:lnTo>
                  <a:pt x="39" y="80"/>
                </a:lnTo>
                <a:lnTo>
                  <a:pt x="39" y="80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7"/>
                </a:lnTo>
                <a:lnTo>
                  <a:pt x="39" y="77"/>
                </a:lnTo>
                <a:lnTo>
                  <a:pt x="38" y="77"/>
                </a:lnTo>
                <a:lnTo>
                  <a:pt x="38" y="77"/>
                </a:lnTo>
                <a:lnTo>
                  <a:pt x="38" y="77"/>
                </a:lnTo>
                <a:lnTo>
                  <a:pt x="37" y="76"/>
                </a:lnTo>
                <a:lnTo>
                  <a:pt x="37" y="75"/>
                </a:lnTo>
                <a:lnTo>
                  <a:pt x="37" y="75"/>
                </a:lnTo>
                <a:lnTo>
                  <a:pt x="37" y="74"/>
                </a:lnTo>
                <a:lnTo>
                  <a:pt x="37" y="74"/>
                </a:lnTo>
                <a:lnTo>
                  <a:pt x="37" y="73"/>
                </a:lnTo>
                <a:lnTo>
                  <a:pt x="37" y="73"/>
                </a:lnTo>
                <a:lnTo>
                  <a:pt x="37" y="72"/>
                </a:lnTo>
                <a:lnTo>
                  <a:pt x="37" y="72"/>
                </a:lnTo>
                <a:lnTo>
                  <a:pt x="37" y="71"/>
                </a:lnTo>
                <a:lnTo>
                  <a:pt x="37" y="71"/>
                </a:lnTo>
                <a:lnTo>
                  <a:pt x="37" y="70"/>
                </a:lnTo>
                <a:lnTo>
                  <a:pt x="36" y="70"/>
                </a:lnTo>
                <a:lnTo>
                  <a:pt x="36" y="69"/>
                </a:lnTo>
                <a:lnTo>
                  <a:pt x="36" y="68"/>
                </a:lnTo>
                <a:lnTo>
                  <a:pt x="36" y="67"/>
                </a:lnTo>
                <a:lnTo>
                  <a:pt x="36" y="67"/>
                </a:lnTo>
                <a:lnTo>
                  <a:pt x="36" y="66"/>
                </a:lnTo>
                <a:lnTo>
                  <a:pt x="35" y="66"/>
                </a:lnTo>
                <a:lnTo>
                  <a:pt x="35" y="65"/>
                </a:lnTo>
                <a:lnTo>
                  <a:pt x="35" y="64"/>
                </a:lnTo>
                <a:lnTo>
                  <a:pt x="35" y="64"/>
                </a:lnTo>
                <a:lnTo>
                  <a:pt x="35" y="63"/>
                </a:lnTo>
                <a:lnTo>
                  <a:pt x="35" y="62"/>
                </a:lnTo>
                <a:lnTo>
                  <a:pt x="35" y="62"/>
                </a:lnTo>
                <a:lnTo>
                  <a:pt x="35" y="61"/>
                </a:lnTo>
                <a:lnTo>
                  <a:pt x="35" y="61"/>
                </a:lnTo>
                <a:lnTo>
                  <a:pt x="35" y="60"/>
                </a:lnTo>
                <a:lnTo>
                  <a:pt x="35" y="59"/>
                </a:lnTo>
                <a:lnTo>
                  <a:pt x="35" y="58"/>
                </a:lnTo>
                <a:lnTo>
                  <a:pt x="35" y="58"/>
                </a:lnTo>
                <a:lnTo>
                  <a:pt x="35" y="58"/>
                </a:lnTo>
                <a:lnTo>
                  <a:pt x="36" y="59"/>
                </a:lnTo>
                <a:lnTo>
                  <a:pt x="36" y="59"/>
                </a:lnTo>
                <a:lnTo>
                  <a:pt x="37" y="59"/>
                </a:lnTo>
                <a:lnTo>
                  <a:pt x="37" y="59"/>
                </a:lnTo>
                <a:lnTo>
                  <a:pt x="38" y="60"/>
                </a:lnTo>
                <a:lnTo>
                  <a:pt x="38" y="60"/>
                </a:lnTo>
                <a:lnTo>
                  <a:pt x="39" y="61"/>
                </a:lnTo>
                <a:lnTo>
                  <a:pt x="39" y="60"/>
                </a:lnTo>
                <a:lnTo>
                  <a:pt x="39" y="59"/>
                </a:lnTo>
                <a:lnTo>
                  <a:pt x="39" y="59"/>
                </a:lnTo>
                <a:lnTo>
                  <a:pt x="39" y="59"/>
                </a:lnTo>
                <a:lnTo>
                  <a:pt x="39" y="59"/>
                </a:lnTo>
                <a:lnTo>
                  <a:pt x="40" y="59"/>
                </a:lnTo>
                <a:lnTo>
                  <a:pt x="40" y="60"/>
                </a:lnTo>
                <a:lnTo>
                  <a:pt x="40" y="60"/>
                </a:lnTo>
                <a:lnTo>
                  <a:pt x="41" y="61"/>
                </a:lnTo>
                <a:lnTo>
                  <a:pt x="41" y="61"/>
                </a:lnTo>
                <a:lnTo>
                  <a:pt x="42" y="61"/>
                </a:lnTo>
                <a:lnTo>
                  <a:pt x="42" y="62"/>
                </a:lnTo>
                <a:lnTo>
                  <a:pt x="43" y="62"/>
                </a:lnTo>
                <a:lnTo>
                  <a:pt x="43" y="62"/>
                </a:lnTo>
                <a:lnTo>
                  <a:pt x="43" y="62"/>
                </a:lnTo>
                <a:lnTo>
                  <a:pt x="43" y="62"/>
                </a:lnTo>
                <a:lnTo>
                  <a:pt x="44" y="62"/>
                </a:lnTo>
                <a:lnTo>
                  <a:pt x="44" y="63"/>
                </a:lnTo>
                <a:lnTo>
                  <a:pt x="44" y="63"/>
                </a:lnTo>
                <a:lnTo>
                  <a:pt x="45" y="63"/>
                </a:lnTo>
                <a:lnTo>
                  <a:pt x="45" y="63"/>
                </a:lnTo>
                <a:lnTo>
                  <a:pt x="46" y="63"/>
                </a:lnTo>
                <a:lnTo>
                  <a:pt x="46" y="63"/>
                </a:lnTo>
                <a:lnTo>
                  <a:pt x="47" y="63"/>
                </a:lnTo>
                <a:lnTo>
                  <a:pt x="47" y="63"/>
                </a:lnTo>
                <a:lnTo>
                  <a:pt x="48" y="63"/>
                </a:lnTo>
                <a:lnTo>
                  <a:pt x="48" y="63"/>
                </a:lnTo>
                <a:lnTo>
                  <a:pt x="49" y="63"/>
                </a:lnTo>
                <a:lnTo>
                  <a:pt x="49" y="63"/>
                </a:lnTo>
                <a:lnTo>
                  <a:pt x="49" y="63"/>
                </a:lnTo>
                <a:lnTo>
                  <a:pt x="50" y="64"/>
                </a:lnTo>
                <a:lnTo>
                  <a:pt x="51" y="64"/>
                </a:lnTo>
                <a:lnTo>
                  <a:pt x="51" y="64"/>
                </a:lnTo>
                <a:lnTo>
                  <a:pt x="52" y="64"/>
                </a:lnTo>
                <a:lnTo>
                  <a:pt x="52" y="65"/>
                </a:lnTo>
                <a:lnTo>
                  <a:pt x="53" y="64"/>
                </a:lnTo>
                <a:lnTo>
                  <a:pt x="53" y="64"/>
                </a:lnTo>
                <a:lnTo>
                  <a:pt x="54" y="64"/>
                </a:lnTo>
                <a:lnTo>
                  <a:pt x="54" y="64"/>
                </a:lnTo>
                <a:lnTo>
                  <a:pt x="54" y="65"/>
                </a:lnTo>
                <a:lnTo>
                  <a:pt x="55" y="65"/>
                </a:lnTo>
                <a:lnTo>
                  <a:pt x="55" y="65"/>
                </a:lnTo>
                <a:lnTo>
                  <a:pt x="55" y="65"/>
                </a:lnTo>
                <a:lnTo>
                  <a:pt x="55" y="66"/>
                </a:lnTo>
                <a:lnTo>
                  <a:pt x="56" y="66"/>
                </a:lnTo>
                <a:lnTo>
                  <a:pt x="56" y="66"/>
                </a:lnTo>
                <a:lnTo>
                  <a:pt x="57" y="66"/>
                </a:lnTo>
                <a:lnTo>
                  <a:pt x="57" y="67"/>
                </a:lnTo>
                <a:lnTo>
                  <a:pt x="57" y="67"/>
                </a:lnTo>
                <a:lnTo>
                  <a:pt x="57" y="67"/>
                </a:lnTo>
                <a:lnTo>
                  <a:pt x="57" y="67"/>
                </a:lnTo>
                <a:lnTo>
                  <a:pt x="58" y="67"/>
                </a:lnTo>
                <a:lnTo>
                  <a:pt x="58" y="68"/>
                </a:lnTo>
                <a:lnTo>
                  <a:pt x="58" y="68"/>
                </a:lnTo>
                <a:lnTo>
                  <a:pt x="58" y="68"/>
                </a:lnTo>
                <a:lnTo>
                  <a:pt x="59" y="68"/>
                </a:lnTo>
                <a:lnTo>
                  <a:pt x="59" y="69"/>
                </a:lnTo>
                <a:lnTo>
                  <a:pt x="59" y="69"/>
                </a:lnTo>
                <a:lnTo>
                  <a:pt x="59" y="69"/>
                </a:lnTo>
                <a:lnTo>
                  <a:pt x="60" y="69"/>
                </a:lnTo>
                <a:lnTo>
                  <a:pt x="60" y="70"/>
                </a:lnTo>
                <a:lnTo>
                  <a:pt x="60" y="70"/>
                </a:lnTo>
                <a:lnTo>
                  <a:pt x="61" y="70"/>
                </a:lnTo>
                <a:lnTo>
                  <a:pt x="61" y="70"/>
                </a:lnTo>
                <a:lnTo>
                  <a:pt x="62" y="70"/>
                </a:lnTo>
                <a:lnTo>
                  <a:pt x="63" y="70"/>
                </a:lnTo>
                <a:lnTo>
                  <a:pt x="64" y="70"/>
                </a:lnTo>
                <a:lnTo>
                  <a:pt x="65" y="70"/>
                </a:lnTo>
                <a:lnTo>
                  <a:pt x="65" y="70"/>
                </a:lnTo>
                <a:lnTo>
                  <a:pt x="66" y="70"/>
                </a:lnTo>
                <a:lnTo>
                  <a:pt x="66" y="70"/>
                </a:lnTo>
                <a:lnTo>
                  <a:pt x="66" y="71"/>
                </a:lnTo>
                <a:lnTo>
                  <a:pt x="67" y="71"/>
                </a:lnTo>
                <a:lnTo>
                  <a:pt x="67" y="71"/>
                </a:lnTo>
                <a:lnTo>
                  <a:pt x="68" y="71"/>
                </a:lnTo>
                <a:lnTo>
                  <a:pt x="69" y="71"/>
                </a:lnTo>
                <a:lnTo>
                  <a:pt x="69" y="71"/>
                </a:lnTo>
                <a:lnTo>
                  <a:pt x="70" y="71"/>
                </a:lnTo>
                <a:lnTo>
                  <a:pt x="70" y="71"/>
                </a:lnTo>
                <a:lnTo>
                  <a:pt x="71" y="71"/>
                </a:lnTo>
                <a:lnTo>
                  <a:pt x="71" y="71"/>
                </a:lnTo>
                <a:lnTo>
                  <a:pt x="71" y="71"/>
                </a:lnTo>
                <a:lnTo>
                  <a:pt x="72" y="71"/>
                </a:lnTo>
                <a:lnTo>
                  <a:pt x="73" y="71"/>
                </a:lnTo>
                <a:lnTo>
                  <a:pt x="73" y="71"/>
                </a:lnTo>
                <a:lnTo>
                  <a:pt x="74" y="70"/>
                </a:lnTo>
                <a:lnTo>
                  <a:pt x="75" y="70"/>
                </a:lnTo>
                <a:lnTo>
                  <a:pt x="75" y="70"/>
                </a:lnTo>
                <a:lnTo>
                  <a:pt x="76" y="70"/>
                </a:lnTo>
                <a:lnTo>
                  <a:pt x="76" y="70"/>
                </a:lnTo>
                <a:lnTo>
                  <a:pt x="76" y="70"/>
                </a:lnTo>
                <a:lnTo>
                  <a:pt x="77" y="70"/>
                </a:lnTo>
                <a:lnTo>
                  <a:pt x="78" y="70"/>
                </a:lnTo>
                <a:lnTo>
                  <a:pt x="78" y="70"/>
                </a:lnTo>
                <a:lnTo>
                  <a:pt x="79" y="70"/>
                </a:lnTo>
                <a:lnTo>
                  <a:pt x="80" y="70"/>
                </a:lnTo>
                <a:lnTo>
                  <a:pt x="80" y="70"/>
                </a:lnTo>
                <a:lnTo>
                  <a:pt x="80" y="70"/>
                </a:lnTo>
                <a:lnTo>
                  <a:pt x="81" y="70"/>
                </a:lnTo>
                <a:lnTo>
                  <a:pt x="81" y="70"/>
                </a:lnTo>
                <a:lnTo>
                  <a:pt x="81" y="70"/>
                </a:lnTo>
                <a:lnTo>
                  <a:pt x="81" y="70"/>
                </a:lnTo>
                <a:lnTo>
                  <a:pt x="81" y="70"/>
                </a:lnTo>
                <a:lnTo>
                  <a:pt x="81" y="71"/>
                </a:lnTo>
                <a:lnTo>
                  <a:pt x="82" y="71"/>
                </a:lnTo>
                <a:lnTo>
                  <a:pt x="82" y="71"/>
                </a:lnTo>
                <a:lnTo>
                  <a:pt x="82" y="71"/>
                </a:lnTo>
                <a:lnTo>
                  <a:pt x="83" y="71"/>
                </a:lnTo>
                <a:lnTo>
                  <a:pt x="83" y="72"/>
                </a:lnTo>
                <a:lnTo>
                  <a:pt x="83" y="72"/>
                </a:lnTo>
                <a:lnTo>
                  <a:pt x="84" y="72"/>
                </a:lnTo>
                <a:lnTo>
                  <a:pt x="84" y="72"/>
                </a:lnTo>
                <a:lnTo>
                  <a:pt x="85" y="73"/>
                </a:lnTo>
                <a:lnTo>
                  <a:pt x="86" y="74"/>
                </a:lnTo>
                <a:lnTo>
                  <a:pt x="86" y="74"/>
                </a:lnTo>
                <a:lnTo>
                  <a:pt x="87" y="75"/>
                </a:lnTo>
                <a:lnTo>
                  <a:pt x="88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90" y="75"/>
                </a:lnTo>
                <a:lnTo>
                  <a:pt x="92" y="75"/>
                </a:lnTo>
                <a:lnTo>
                  <a:pt x="93" y="75"/>
                </a:lnTo>
                <a:lnTo>
                  <a:pt x="95" y="75"/>
                </a:lnTo>
                <a:lnTo>
                  <a:pt x="97" y="75"/>
                </a:lnTo>
                <a:lnTo>
                  <a:pt x="97" y="75"/>
                </a:lnTo>
                <a:lnTo>
                  <a:pt x="98" y="76"/>
                </a:lnTo>
                <a:lnTo>
                  <a:pt x="99" y="76"/>
                </a:lnTo>
                <a:lnTo>
                  <a:pt x="100" y="76"/>
                </a:lnTo>
                <a:lnTo>
                  <a:pt x="100" y="76"/>
                </a:lnTo>
                <a:lnTo>
                  <a:pt x="100" y="76"/>
                </a:lnTo>
                <a:lnTo>
                  <a:pt x="101" y="76"/>
                </a:lnTo>
                <a:lnTo>
                  <a:pt x="101" y="77"/>
                </a:lnTo>
                <a:lnTo>
                  <a:pt x="101" y="77"/>
                </a:lnTo>
                <a:lnTo>
                  <a:pt x="102" y="77"/>
                </a:lnTo>
                <a:lnTo>
                  <a:pt x="102" y="78"/>
                </a:lnTo>
                <a:lnTo>
                  <a:pt x="102" y="78"/>
                </a:lnTo>
                <a:lnTo>
                  <a:pt x="103" y="78"/>
                </a:lnTo>
                <a:lnTo>
                  <a:pt x="103" y="79"/>
                </a:lnTo>
                <a:lnTo>
                  <a:pt x="103" y="79"/>
                </a:lnTo>
                <a:lnTo>
                  <a:pt x="104" y="79"/>
                </a:lnTo>
                <a:lnTo>
                  <a:pt x="105" y="80"/>
                </a:lnTo>
                <a:lnTo>
                  <a:pt x="105" y="81"/>
                </a:lnTo>
                <a:lnTo>
                  <a:pt x="106" y="81"/>
                </a:lnTo>
                <a:lnTo>
                  <a:pt x="106" y="82"/>
                </a:lnTo>
                <a:lnTo>
                  <a:pt x="107" y="82"/>
                </a:lnTo>
                <a:lnTo>
                  <a:pt x="107" y="82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10" y="81"/>
                </a:lnTo>
                <a:lnTo>
                  <a:pt x="110" y="81"/>
                </a:lnTo>
                <a:lnTo>
                  <a:pt x="111" y="81"/>
                </a:lnTo>
                <a:lnTo>
                  <a:pt x="112" y="81"/>
                </a:lnTo>
                <a:lnTo>
                  <a:pt x="113" y="81"/>
                </a:lnTo>
                <a:lnTo>
                  <a:pt x="113" y="81"/>
                </a:lnTo>
                <a:lnTo>
                  <a:pt x="114" y="81"/>
                </a:lnTo>
                <a:lnTo>
                  <a:pt x="114" y="81"/>
                </a:lnTo>
                <a:lnTo>
                  <a:pt x="114" y="81"/>
                </a:lnTo>
                <a:lnTo>
                  <a:pt x="114" y="80"/>
                </a:lnTo>
                <a:lnTo>
                  <a:pt x="115" y="80"/>
                </a:lnTo>
                <a:lnTo>
                  <a:pt x="115" y="80"/>
                </a:lnTo>
                <a:lnTo>
                  <a:pt x="116" y="80"/>
                </a:lnTo>
                <a:lnTo>
                  <a:pt x="116" y="80"/>
                </a:lnTo>
                <a:lnTo>
                  <a:pt x="117" y="80"/>
                </a:lnTo>
                <a:lnTo>
                  <a:pt x="117" y="80"/>
                </a:lnTo>
                <a:lnTo>
                  <a:pt x="118" y="80"/>
                </a:lnTo>
                <a:lnTo>
                  <a:pt x="119" y="80"/>
                </a:lnTo>
                <a:lnTo>
                  <a:pt x="120" y="79"/>
                </a:lnTo>
                <a:lnTo>
                  <a:pt x="121" y="80"/>
                </a:lnTo>
                <a:lnTo>
                  <a:pt x="121" y="80"/>
                </a:lnTo>
                <a:lnTo>
                  <a:pt x="122" y="80"/>
                </a:lnTo>
                <a:lnTo>
                  <a:pt x="122" y="80"/>
                </a:lnTo>
                <a:lnTo>
                  <a:pt x="122" y="80"/>
                </a:lnTo>
                <a:lnTo>
                  <a:pt x="123" y="80"/>
                </a:lnTo>
                <a:lnTo>
                  <a:pt x="123" y="80"/>
                </a:lnTo>
                <a:lnTo>
                  <a:pt x="124" y="80"/>
                </a:lnTo>
                <a:lnTo>
                  <a:pt x="124" y="80"/>
                </a:lnTo>
                <a:lnTo>
                  <a:pt x="124" y="80"/>
                </a:lnTo>
                <a:lnTo>
                  <a:pt x="125" y="80"/>
                </a:lnTo>
                <a:lnTo>
                  <a:pt x="125" y="80"/>
                </a:lnTo>
                <a:lnTo>
                  <a:pt x="126" y="80"/>
                </a:lnTo>
                <a:lnTo>
                  <a:pt x="126" y="80"/>
                </a:lnTo>
                <a:lnTo>
                  <a:pt x="126" y="80"/>
                </a:lnTo>
                <a:lnTo>
                  <a:pt x="127" y="80"/>
                </a:lnTo>
                <a:lnTo>
                  <a:pt x="128" y="80"/>
                </a:lnTo>
                <a:lnTo>
                  <a:pt x="129" y="80"/>
                </a:lnTo>
                <a:lnTo>
                  <a:pt x="130" y="79"/>
                </a:lnTo>
                <a:lnTo>
                  <a:pt x="130" y="79"/>
                </a:lnTo>
                <a:lnTo>
                  <a:pt x="131" y="79"/>
                </a:lnTo>
                <a:lnTo>
                  <a:pt x="132" y="78"/>
                </a:lnTo>
                <a:lnTo>
                  <a:pt x="132" y="78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34" y="78"/>
                </a:lnTo>
                <a:lnTo>
                  <a:pt x="134" y="78"/>
                </a:lnTo>
                <a:lnTo>
                  <a:pt x="134" y="77"/>
                </a:lnTo>
                <a:lnTo>
                  <a:pt x="135" y="77"/>
                </a:lnTo>
                <a:lnTo>
                  <a:pt x="136" y="76"/>
                </a:lnTo>
                <a:lnTo>
                  <a:pt x="136" y="76"/>
                </a:lnTo>
                <a:lnTo>
                  <a:pt x="137" y="76"/>
                </a:lnTo>
                <a:lnTo>
                  <a:pt x="137" y="76"/>
                </a:lnTo>
                <a:lnTo>
                  <a:pt x="137" y="76"/>
                </a:lnTo>
                <a:lnTo>
                  <a:pt x="138" y="76"/>
                </a:lnTo>
                <a:lnTo>
                  <a:pt x="138" y="75"/>
                </a:lnTo>
                <a:lnTo>
                  <a:pt x="139" y="75"/>
                </a:lnTo>
                <a:lnTo>
                  <a:pt x="139" y="75"/>
                </a:lnTo>
                <a:lnTo>
                  <a:pt x="139" y="75"/>
                </a:lnTo>
                <a:lnTo>
                  <a:pt x="139" y="75"/>
                </a:lnTo>
                <a:lnTo>
                  <a:pt x="139" y="75"/>
                </a:lnTo>
                <a:lnTo>
                  <a:pt x="140" y="75"/>
                </a:lnTo>
                <a:lnTo>
                  <a:pt x="140" y="74"/>
                </a:lnTo>
                <a:lnTo>
                  <a:pt x="140" y="74"/>
                </a:lnTo>
                <a:lnTo>
                  <a:pt x="140" y="73"/>
                </a:lnTo>
                <a:lnTo>
                  <a:pt x="139" y="73"/>
                </a:lnTo>
                <a:lnTo>
                  <a:pt x="139" y="73"/>
                </a:lnTo>
                <a:lnTo>
                  <a:pt x="139" y="72"/>
                </a:lnTo>
                <a:lnTo>
                  <a:pt x="139" y="72"/>
                </a:lnTo>
                <a:lnTo>
                  <a:pt x="140" y="71"/>
                </a:lnTo>
                <a:lnTo>
                  <a:pt x="140" y="71"/>
                </a:lnTo>
                <a:lnTo>
                  <a:pt x="140" y="71"/>
                </a:lnTo>
                <a:lnTo>
                  <a:pt x="140" y="71"/>
                </a:lnTo>
                <a:lnTo>
                  <a:pt x="140" y="70"/>
                </a:lnTo>
                <a:lnTo>
                  <a:pt x="140" y="70"/>
                </a:lnTo>
                <a:lnTo>
                  <a:pt x="140" y="70"/>
                </a:lnTo>
                <a:lnTo>
                  <a:pt x="140" y="70"/>
                </a:lnTo>
                <a:lnTo>
                  <a:pt x="140" y="70"/>
                </a:lnTo>
                <a:lnTo>
                  <a:pt x="139" y="70"/>
                </a:lnTo>
                <a:lnTo>
                  <a:pt x="139" y="70"/>
                </a:lnTo>
                <a:lnTo>
                  <a:pt x="139" y="69"/>
                </a:lnTo>
                <a:lnTo>
                  <a:pt x="139" y="69"/>
                </a:lnTo>
                <a:lnTo>
                  <a:pt x="139" y="68"/>
                </a:lnTo>
                <a:lnTo>
                  <a:pt x="140" y="68"/>
                </a:lnTo>
                <a:lnTo>
                  <a:pt x="140" y="68"/>
                </a:lnTo>
                <a:lnTo>
                  <a:pt x="140" y="68"/>
                </a:lnTo>
                <a:lnTo>
                  <a:pt x="140" y="67"/>
                </a:lnTo>
                <a:lnTo>
                  <a:pt x="140" y="67"/>
                </a:lnTo>
                <a:lnTo>
                  <a:pt x="140" y="67"/>
                </a:lnTo>
                <a:lnTo>
                  <a:pt x="140" y="67"/>
                </a:lnTo>
                <a:lnTo>
                  <a:pt x="139" y="67"/>
                </a:lnTo>
                <a:lnTo>
                  <a:pt x="139" y="66"/>
                </a:lnTo>
                <a:lnTo>
                  <a:pt x="139" y="66"/>
                </a:lnTo>
                <a:lnTo>
                  <a:pt x="140" y="66"/>
                </a:lnTo>
                <a:lnTo>
                  <a:pt x="140" y="65"/>
                </a:lnTo>
                <a:lnTo>
                  <a:pt x="140" y="65"/>
                </a:lnTo>
                <a:lnTo>
                  <a:pt x="140" y="64"/>
                </a:lnTo>
                <a:lnTo>
                  <a:pt x="140" y="64"/>
                </a:lnTo>
                <a:lnTo>
                  <a:pt x="139" y="64"/>
                </a:lnTo>
                <a:lnTo>
                  <a:pt x="139" y="63"/>
                </a:lnTo>
                <a:lnTo>
                  <a:pt x="139" y="63"/>
                </a:lnTo>
                <a:lnTo>
                  <a:pt x="139" y="62"/>
                </a:lnTo>
                <a:lnTo>
                  <a:pt x="139" y="62"/>
                </a:lnTo>
                <a:lnTo>
                  <a:pt x="139" y="62"/>
                </a:lnTo>
                <a:lnTo>
                  <a:pt x="139" y="62"/>
                </a:lnTo>
                <a:lnTo>
                  <a:pt x="140" y="61"/>
                </a:lnTo>
                <a:lnTo>
                  <a:pt x="140" y="61"/>
                </a:lnTo>
                <a:lnTo>
                  <a:pt x="140" y="60"/>
                </a:lnTo>
                <a:lnTo>
                  <a:pt x="140" y="60"/>
                </a:lnTo>
                <a:lnTo>
                  <a:pt x="140" y="59"/>
                </a:lnTo>
                <a:lnTo>
                  <a:pt x="141" y="59"/>
                </a:lnTo>
                <a:lnTo>
                  <a:pt x="141" y="59"/>
                </a:lnTo>
                <a:lnTo>
                  <a:pt x="141" y="59"/>
                </a:lnTo>
                <a:lnTo>
                  <a:pt x="141" y="59"/>
                </a:lnTo>
                <a:lnTo>
                  <a:pt x="141" y="58"/>
                </a:lnTo>
                <a:lnTo>
                  <a:pt x="142" y="58"/>
                </a:lnTo>
                <a:lnTo>
                  <a:pt x="142" y="58"/>
                </a:lnTo>
                <a:lnTo>
                  <a:pt x="142" y="58"/>
                </a:lnTo>
                <a:lnTo>
                  <a:pt x="143" y="58"/>
                </a:lnTo>
                <a:lnTo>
                  <a:pt x="143" y="58"/>
                </a:lnTo>
                <a:lnTo>
                  <a:pt x="143" y="57"/>
                </a:lnTo>
                <a:lnTo>
                  <a:pt x="143" y="57"/>
                </a:lnTo>
                <a:lnTo>
                  <a:pt x="144" y="57"/>
                </a:lnTo>
                <a:lnTo>
                  <a:pt x="144" y="58"/>
                </a:lnTo>
                <a:lnTo>
                  <a:pt x="144" y="58"/>
                </a:lnTo>
                <a:lnTo>
                  <a:pt x="144" y="57"/>
                </a:lnTo>
                <a:lnTo>
                  <a:pt x="144" y="57"/>
                </a:lnTo>
                <a:lnTo>
                  <a:pt x="145" y="57"/>
                </a:lnTo>
                <a:lnTo>
                  <a:pt x="145" y="56"/>
                </a:lnTo>
                <a:lnTo>
                  <a:pt x="145" y="57"/>
                </a:lnTo>
                <a:lnTo>
                  <a:pt x="146" y="57"/>
                </a:lnTo>
                <a:lnTo>
                  <a:pt x="146" y="57"/>
                </a:lnTo>
                <a:lnTo>
                  <a:pt x="146" y="56"/>
                </a:lnTo>
                <a:lnTo>
                  <a:pt x="146" y="56"/>
                </a:lnTo>
                <a:lnTo>
                  <a:pt x="147" y="56"/>
                </a:lnTo>
                <a:lnTo>
                  <a:pt x="147" y="56"/>
                </a:lnTo>
                <a:lnTo>
                  <a:pt x="147" y="55"/>
                </a:lnTo>
                <a:lnTo>
                  <a:pt x="146" y="55"/>
                </a:lnTo>
                <a:lnTo>
                  <a:pt x="146" y="55"/>
                </a:lnTo>
                <a:lnTo>
                  <a:pt x="146" y="54"/>
                </a:lnTo>
                <a:lnTo>
                  <a:pt x="146" y="54"/>
                </a:lnTo>
                <a:lnTo>
                  <a:pt x="147" y="54"/>
                </a:lnTo>
                <a:lnTo>
                  <a:pt x="147" y="54"/>
                </a:lnTo>
                <a:lnTo>
                  <a:pt x="147" y="54"/>
                </a:lnTo>
                <a:lnTo>
                  <a:pt x="147" y="53"/>
                </a:lnTo>
                <a:lnTo>
                  <a:pt x="147" y="53"/>
                </a:lnTo>
                <a:lnTo>
                  <a:pt x="147" y="53"/>
                </a:lnTo>
                <a:lnTo>
                  <a:pt x="147" y="52"/>
                </a:lnTo>
                <a:lnTo>
                  <a:pt x="147" y="52"/>
                </a:lnTo>
                <a:lnTo>
                  <a:pt x="147" y="52"/>
                </a:lnTo>
                <a:lnTo>
                  <a:pt x="147" y="51"/>
                </a:lnTo>
                <a:lnTo>
                  <a:pt x="147" y="51"/>
                </a:lnTo>
                <a:lnTo>
                  <a:pt x="147" y="51"/>
                </a:lnTo>
                <a:lnTo>
                  <a:pt x="147" y="50"/>
                </a:lnTo>
                <a:lnTo>
                  <a:pt x="147" y="50"/>
                </a:lnTo>
                <a:lnTo>
                  <a:pt x="147" y="50"/>
                </a:lnTo>
                <a:lnTo>
                  <a:pt x="147" y="50"/>
                </a:lnTo>
                <a:lnTo>
                  <a:pt x="147" y="49"/>
                </a:lnTo>
                <a:lnTo>
                  <a:pt x="147" y="49"/>
                </a:lnTo>
                <a:lnTo>
                  <a:pt x="147" y="48"/>
                </a:lnTo>
                <a:lnTo>
                  <a:pt x="147" y="48"/>
                </a:lnTo>
                <a:lnTo>
                  <a:pt x="147" y="48"/>
                </a:lnTo>
                <a:lnTo>
                  <a:pt x="147" y="48"/>
                </a:lnTo>
                <a:lnTo>
                  <a:pt x="147" y="47"/>
                </a:lnTo>
                <a:lnTo>
                  <a:pt x="147" y="47"/>
                </a:lnTo>
                <a:lnTo>
                  <a:pt x="147" y="47"/>
                </a:lnTo>
                <a:lnTo>
                  <a:pt x="147" y="46"/>
                </a:lnTo>
                <a:lnTo>
                  <a:pt x="147" y="46"/>
                </a:lnTo>
                <a:lnTo>
                  <a:pt x="147" y="46"/>
                </a:lnTo>
                <a:lnTo>
                  <a:pt x="147" y="46"/>
                </a:lnTo>
                <a:lnTo>
                  <a:pt x="147" y="45"/>
                </a:lnTo>
                <a:lnTo>
                  <a:pt x="147" y="45"/>
                </a:lnTo>
                <a:lnTo>
                  <a:pt x="148" y="45"/>
                </a:lnTo>
                <a:lnTo>
                  <a:pt x="148" y="45"/>
                </a:lnTo>
                <a:lnTo>
                  <a:pt x="148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3"/>
                </a:lnTo>
                <a:lnTo>
                  <a:pt x="150" y="43"/>
                </a:lnTo>
                <a:lnTo>
                  <a:pt x="150" y="43"/>
                </a:lnTo>
                <a:lnTo>
                  <a:pt x="151" y="43"/>
                </a:lnTo>
                <a:lnTo>
                  <a:pt x="151" y="43"/>
                </a:lnTo>
                <a:lnTo>
                  <a:pt x="151" y="43"/>
                </a:lnTo>
                <a:lnTo>
                  <a:pt x="152" y="43"/>
                </a:lnTo>
                <a:lnTo>
                  <a:pt x="152" y="42"/>
                </a:lnTo>
                <a:lnTo>
                  <a:pt x="152" y="42"/>
                </a:lnTo>
                <a:lnTo>
                  <a:pt x="152" y="42"/>
                </a:lnTo>
                <a:lnTo>
                  <a:pt x="152" y="41"/>
                </a:lnTo>
                <a:lnTo>
                  <a:pt x="152" y="41"/>
                </a:lnTo>
                <a:lnTo>
                  <a:pt x="152" y="41"/>
                </a:lnTo>
                <a:lnTo>
                  <a:pt x="153" y="40"/>
                </a:lnTo>
                <a:lnTo>
                  <a:pt x="153" y="40"/>
                </a:lnTo>
                <a:lnTo>
                  <a:pt x="153" y="39"/>
                </a:lnTo>
                <a:lnTo>
                  <a:pt x="153" y="39"/>
                </a:lnTo>
                <a:lnTo>
                  <a:pt x="154" y="39"/>
                </a:lnTo>
                <a:lnTo>
                  <a:pt x="154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38"/>
                </a:lnTo>
                <a:lnTo>
                  <a:pt x="156" y="37"/>
                </a:lnTo>
                <a:lnTo>
                  <a:pt x="156" y="37"/>
                </a:lnTo>
                <a:lnTo>
                  <a:pt x="156" y="38"/>
                </a:lnTo>
                <a:lnTo>
                  <a:pt x="156" y="37"/>
                </a:lnTo>
                <a:lnTo>
                  <a:pt x="156" y="37"/>
                </a:lnTo>
                <a:lnTo>
                  <a:pt x="157" y="37"/>
                </a:lnTo>
                <a:lnTo>
                  <a:pt x="157" y="37"/>
                </a:lnTo>
                <a:lnTo>
                  <a:pt x="157" y="37"/>
                </a:lnTo>
                <a:lnTo>
                  <a:pt x="158" y="37"/>
                </a:lnTo>
                <a:lnTo>
                  <a:pt x="158" y="37"/>
                </a:lnTo>
                <a:lnTo>
                  <a:pt x="159" y="37"/>
                </a:lnTo>
                <a:lnTo>
                  <a:pt x="159" y="37"/>
                </a:lnTo>
                <a:lnTo>
                  <a:pt x="159" y="37"/>
                </a:lnTo>
                <a:lnTo>
                  <a:pt x="159" y="38"/>
                </a:lnTo>
                <a:lnTo>
                  <a:pt x="159" y="38"/>
                </a:lnTo>
                <a:lnTo>
                  <a:pt x="159" y="37"/>
                </a:lnTo>
                <a:lnTo>
                  <a:pt x="160" y="37"/>
                </a:lnTo>
                <a:lnTo>
                  <a:pt x="160" y="37"/>
                </a:lnTo>
                <a:lnTo>
                  <a:pt x="160" y="37"/>
                </a:lnTo>
                <a:lnTo>
                  <a:pt x="161" y="37"/>
                </a:lnTo>
                <a:lnTo>
                  <a:pt x="161" y="37"/>
                </a:lnTo>
                <a:lnTo>
                  <a:pt x="161" y="37"/>
                </a:lnTo>
                <a:lnTo>
                  <a:pt x="161" y="38"/>
                </a:lnTo>
                <a:lnTo>
                  <a:pt x="161" y="38"/>
                </a:lnTo>
                <a:lnTo>
                  <a:pt x="162" y="38"/>
                </a:lnTo>
                <a:lnTo>
                  <a:pt x="162" y="39"/>
                </a:lnTo>
                <a:lnTo>
                  <a:pt x="162" y="39"/>
                </a:lnTo>
                <a:lnTo>
                  <a:pt x="163" y="39"/>
                </a:lnTo>
                <a:lnTo>
                  <a:pt x="163" y="39"/>
                </a:lnTo>
                <a:lnTo>
                  <a:pt x="163" y="39"/>
                </a:lnTo>
                <a:lnTo>
                  <a:pt x="163" y="40"/>
                </a:lnTo>
                <a:lnTo>
                  <a:pt x="164" y="40"/>
                </a:lnTo>
                <a:lnTo>
                  <a:pt x="164" y="40"/>
                </a:lnTo>
                <a:lnTo>
                  <a:pt x="164" y="41"/>
                </a:lnTo>
                <a:lnTo>
                  <a:pt x="164" y="41"/>
                </a:lnTo>
                <a:lnTo>
                  <a:pt x="164" y="41"/>
                </a:lnTo>
                <a:lnTo>
                  <a:pt x="164" y="41"/>
                </a:lnTo>
                <a:lnTo>
                  <a:pt x="165" y="42"/>
                </a:lnTo>
                <a:lnTo>
                  <a:pt x="165" y="42"/>
                </a:lnTo>
                <a:lnTo>
                  <a:pt x="165" y="42"/>
                </a:lnTo>
                <a:lnTo>
                  <a:pt x="165" y="42"/>
                </a:lnTo>
                <a:lnTo>
                  <a:pt x="166" y="42"/>
                </a:lnTo>
                <a:lnTo>
                  <a:pt x="166" y="42"/>
                </a:lnTo>
                <a:lnTo>
                  <a:pt x="166" y="42"/>
                </a:lnTo>
                <a:lnTo>
                  <a:pt x="167" y="42"/>
                </a:lnTo>
                <a:lnTo>
                  <a:pt x="167" y="42"/>
                </a:lnTo>
                <a:lnTo>
                  <a:pt x="167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3"/>
                </a:lnTo>
                <a:lnTo>
                  <a:pt x="168" y="43"/>
                </a:lnTo>
                <a:lnTo>
                  <a:pt x="169" y="43"/>
                </a:lnTo>
                <a:lnTo>
                  <a:pt x="169" y="43"/>
                </a:lnTo>
                <a:lnTo>
                  <a:pt x="170" y="44"/>
                </a:lnTo>
                <a:lnTo>
                  <a:pt x="170" y="44"/>
                </a:lnTo>
                <a:lnTo>
                  <a:pt x="170" y="45"/>
                </a:lnTo>
                <a:lnTo>
                  <a:pt x="170" y="45"/>
                </a:lnTo>
                <a:lnTo>
                  <a:pt x="170" y="46"/>
                </a:lnTo>
                <a:lnTo>
                  <a:pt x="170" y="46"/>
                </a:lnTo>
                <a:lnTo>
                  <a:pt x="171" y="46"/>
                </a:lnTo>
                <a:lnTo>
                  <a:pt x="171" y="46"/>
                </a:lnTo>
                <a:lnTo>
                  <a:pt x="171" y="46"/>
                </a:lnTo>
                <a:lnTo>
                  <a:pt x="171" y="46"/>
                </a:lnTo>
                <a:lnTo>
                  <a:pt x="171" y="47"/>
                </a:lnTo>
                <a:lnTo>
                  <a:pt x="172" y="47"/>
                </a:lnTo>
                <a:lnTo>
                  <a:pt x="172" y="47"/>
                </a:lnTo>
                <a:lnTo>
                  <a:pt x="172" y="48"/>
                </a:lnTo>
                <a:lnTo>
                  <a:pt x="172" y="48"/>
                </a:lnTo>
                <a:lnTo>
                  <a:pt x="172" y="48"/>
                </a:lnTo>
                <a:lnTo>
                  <a:pt x="172" y="49"/>
                </a:lnTo>
                <a:lnTo>
                  <a:pt x="172" y="49"/>
                </a:lnTo>
                <a:lnTo>
                  <a:pt x="172" y="50"/>
                </a:lnTo>
                <a:lnTo>
                  <a:pt x="172" y="50"/>
                </a:lnTo>
                <a:lnTo>
                  <a:pt x="173" y="50"/>
                </a:lnTo>
                <a:lnTo>
                  <a:pt x="173" y="51"/>
                </a:lnTo>
                <a:lnTo>
                  <a:pt x="173" y="51"/>
                </a:lnTo>
                <a:lnTo>
                  <a:pt x="174" y="51"/>
                </a:lnTo>
                <a:lnTo>
                  <a:pt x="174" y="52"/>
                </a:lnTo>
                <a:lnTo>
                  <a:pt x="174" y="52"/>
                </a:lnTo>
                <a:lnTo>
                  <a:pt x="175" y="52"/>
                </a:lnTo>
                <a:lnTo>
                  <a:pt x="175" y="53"/>
                </a:lnTo>
                <a:lnTo>
                  <a:pt x="174" y="53"/>
                </a:lnTo>
                <a:lnTo>
                  <a:pt x="174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6" y="53"/>
                </a:lnTo>
                <a:lnTo>
                  <a:pt x="176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6" y="56"/>
                </a:lnTo>
                <a:lnTo>
                  <a:pt x="176" y="56"/>
                </a:lnTo>
                <a:lnTo>
                  <a:pt x="176" y="56"/>
                </a:lnTo>
                <a:lnTo>
                  <a:pt x="176" y="57"/>
                </a:lnTo>
                <a:lnTo>
                  <a:pt x="176" y="57"/>
                </a:lnTo>
                <a:lnTo>
                  <a:pt x="176" y="58"/>
                </a:lnTo>
                <a:lnTo>
                  <a:pt x="177" y="58"/>
                </a:lnTo>
                <a:lnTo>
                  <a:pt x="177" y="58"/>
                </a:lnTo>
                <a:lnTo>
                  <a:pt x="178" y="58"/>
                </a:lnTo>
                <a:lnTo>
                  <a:pt x="178" y="58"/>
                </a:lnTo>
                <a:lnTo>
                  <a:pt x="178" y="58"/>
                </a:lnTo>
                <a:lnTo>
                  <a:pt x="178" y="59"/>
                </a:lnTo>
                <a:lnTo>
                  <a:pt x="178" y="59"/>
                </a:lnTo>
                <a:lnTo>
                  <a:pt x="178" y="59"/>
                </a:lnTo>
                <a:lnTo>
                  <a:pt x="179" y="59"/>
                </a:lnTo>
                <a:lnTo>
                  <a:pt x="179" y="59"/>
                </a:lnTo>
                <a:lnTo>
                  <a:pt x="179" y="60"/>
                </a:lnTo>
                <a:lnTo>
                  <a:pt x="178" y="60"/>
                </a:lnTo>
                <a:lnTo>
                  <a:pt x="178" y="60"/>
                </a:lnTo>
                <a:lnTo>
                  <a:pt x="178" y="60"/>
                </a:lnTo>
                <a:lnTo>
                  <a:pt x="178" y="60"/>
                </a:lnTo>
                <a:lnTo>
                  <a:pt x="178" y="60"/>
                </a:lnTo>
                <a:lnTo>
                  <a:pt x="179" y="60"/>
                </a:lnTo>
                <a:lnTo>
                  <a:pt x="179" y="60"/>
                </a:lnTo>
                <a:lnTo>
                  <a:pt x="180" y="60"/>
                </a:lnTo>
                <a:lnTo>
                  <a:pt x="180" y="61"/>
                </a:lnTo>
                <a:lnTo>
                  <a:pt x="180" y="61"/>
                </a:lnTo>
                <a:lnTo>
                  <a:pt x="180" y="62"/>
                </a:lnTo>
                <a:lnTo>
                  <a:pt x="180" y="62"/>
                </a:lnTo>
                <a:lnTo>
                  <a:pt x="180" y="62"/>
                </a:lnTo>
                <a:lnTo>
                  <a:pt x="180" y="62"/>
                </a:lnTo>
                <a:lnTo>
                  <a:pt x="180" y="63"/>
                </a:lnTo>
                <a:lnTo>
                  <a:pt x="180" y="63"/>
                </a:lnTo>
                <a:lnTo>
                  <a:pt x="180" y="63"/>
                </a:lnTo>
                <a:lnTo>
                  <a:pt x="180" y="64"/>
                </a:lnTo>
                <a:lnTo>
                  <a:pt x="179" y="64"/>
                </a:lnTo>
                <a:lnTo>
                  <a:pt x="179" y="64"/>
                </a:lnTo>
                <a:lnTo>
                  <a:pt x="179" y="65"/>
                </a:lnTo>
                <a:lnTo>
                  <a:pt x="179" y="65"/>
                </a:lnTo>
                <a:lnTo>
                  <a:pt x="179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7"/>
                </a:lnTo>
                <a:lnTo>
                  <a:pt x="180" y="67"/>
                </a:lnTo>
                <a:lnTo>
                  <a:pt x="180" y="67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9"/>
                </a:lnTo>
                <a:lnTo>
                  <a:pt x="180" y="69"/>
                </a:lnTo>
                <a:lnTo>
                  <a:pt x="180" y="68"/>
                </a:lnTo>
                <a:lnTo>
                  <a:pt x="181" y="69"/>
                </a:lnTo>
                <a:lnTo>
                  <a:pt x="181" y="69"/>
                </a:lnTo>
                <a:lnTo>
                  <a:pt x="181" y="70"/>
                </a:lnTo>
                <a:lnTo>
                  <a:pt x="181" y="70"/>
                </a:lnTo>
                <a:lnTo>
                  <a:pt x="182" y="70"/>
                </a:lnTo>
                <a:lnTo>
                  <a:pt x="182" y="70"/>
                </a:lnTo>
                <a:lnTo>
                  <a:pt x="182" y="71"/>
                </a:lnTo>
                <a:lnTo>
                  <a:pt x="182" y="71"/>
                </a:lnTo>
                <a:lnTo>
                  <a:pt x="181" y="71"/>
                </a:lnTo>
                <a:lnTo>
                  <a:pt x="181" y="71"/>
                </a:lnTo>
                <a:lnTo>
                  <a:pt x="180" y="71"/>
                </a:lnTo>
                <a:lnTo>
                  <a:pt x="180" y="71"/>
                </a:lnTo>
                <a:lnTo>
                  <a:pt x="180" y="72"/>
                </a:lnTo>
                <a:lnTo>
                  <a:pt x="181" y="72"/>
                </a:lnTo>
                <a:lnTo>
                  <a:pt x="181" y="72"/>
                </a:lnTo>
                <a:lnTo>
                  <a:pt x="181" y="73"/>
                </a:lnTo>
                <a:lnTo>
                  <a:pt x="180" y="73"/>
                </a:lnTo>
                <a:lnTo>
                  <a:pt x="180" y="73"/>
                </a:lnTo>
                <a:lnTo>
                  <a:pt x="180" y="73"/>
                </a:lnTo>
                <a:lnTo>
                  <a:pt x="180" y="74"/>
                </a:lnTo>
                <a:lnTo>
                  <a:pt x="180" y="74"/>
                </a:lnTo>
                <a:lnTo>
                  <a:pt x="181" y="73"/>
                </a:lnTo>
                <a:lnTo>
                  <a:pt x="181" y="73"/>
                </a:lnTo>
                <a:lnTo>
                  <a:pt x="182" y="73"/>
                </a:lnTo>
                <a:lnTo>
                  <a:pt x="182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5"/>
                </a:lnTo>
                <a:lnTo>
                  <a:pt x="184" y="75"/>
                </a:lnTo>
                <a:lnTo>
                  <a:pt x="184" y="74"/>
                </a:lnTo>
                <a:lnTo>
                  <a:pt x="184" y="74"/>
                </a:lnTo>
                <a:lnTo>
                  <a:pt x="184" y="74"/>
                </a:lnTo>
                <a:lnTo>
                  <a:pt x="184" y="74"/>
                </a:lnTo>
                <a:lnTo>
                  <a:pt x="184" y="73"/>
                </a:lnTo>
                <a:lnTo>
                  <a:pt x="185" y="73"/>
                </a:lnTo>
                <a:lnTo>
                  <a:pt x="185" y="73"/>
                </a:lnTo>
                <a:lnTo>
                  <a:pt x="186" y="73"/>
                </a:lnTo>
                <a:lnTo>
                  <a:pt x="186" y="73"/>
                </a:lnTo>
                <a:lnTo>
                  <a:pt x="187" y="73"/>
                </a:lnTo>
                <a:lnTo>
                  <a:pt x="187" y="73"/>
                </a:lnTo>
                <a:lnTo>
                  <a:pt x="187" y="72"/>
                </a:lnTo>
                <a:lnTo>
                  <a:pt x="187" y="72"/>
                </a:lnTo>
                <a:lnTo>
                  <a:pt x="188" y="72"/>
                </a:lnTo>
                <a:lnTo>
                  <a:pt x="188" y="72"/>
                </a:lnTo>
                <a:lnTo>
                  <a:pt x="188" y="72"/>
                </a:lnTo>
                <a:lnTo>
                  <a:pt x="188" y="72"/>
                </a:lnTo>
                <a:lnTo>
                  <a:pt x="188" y="72"/>
                </a:lnTo>
                <a:lnTo>
                  <a:pt x="188" y="72"/>
                </a:lnTo>
                <a:lnTo>
                  <a:pt x="188" y="71"/>
                </a:lnTo>
                <a:lnTo>
                  <a:pt x="189" y="71"/>
                </a:lnTo>
                <a:lnTo>
                  <a:pt x="189" y="71"/>
                </a:lnTo>
                <a:lnTo>
                  <a:pt x="190" y="71"/>
                </a:lnTo>
                <a:lnTo>
                  <a:pt x="190" y="71"/>
                </a:lnTo>
                <a:lnTo>
                  <a:pt x="190" y="71"/>
                </a:lnTo>
                <a:lnTo>
                  <a:pt x="190" y="70"/>
                </a:lnTo>
                <a:lnTo>
                  <a:pt x="191" y="70"/>
                </a:lnTo>
                <a:lnTo>
                  <a:pt x="191" y="70"/>
                </a:lnTo>
                <a:lnTo>
                  <a:pt x="191" y="70"/>
                </a:lnTo>
                <a:lnTo>
                  <a:pt x="191" y="69"/>
                </a:lnTo>
                <a:lnTo>
                  <a:pt x="191" y="69"/>
                </a:lnTo>
                <a:lnTo>
                  <a:pt x="191" y="68"/>
                </a:lnTo>
                <a:lnTo>
                  <a:pt x="191" y="68"/>
                </a:lnTo>
                <a:lnTo>
                  <a:pt x="192" y="68"/>
                </a:lnTo>
                <a:lnTo>
                  <a:pt x="192" y="67"/>
                </a:lnTo>
                <a:lnTo>
                  <a:pt x="192" y="67"/>
                </a:lnTo>
                <a:lnTo>
                  <a:pt x="192" y="67"/>
                </a:lnTo>
                <a:lnTo>
                  <a:pt x="192" y="66"/>
                </a:lnTo>
                <a:lnTo>
                  <a:pt x="192" y="66"/>
                </a:lnTo>
                <a:lnTo>
                  <a:pt x="193" y="65"/>
                </a:lnTo>
                <a:lnTo>
                  <a:pt x="193" y="65"/>
                </a:lnTo>
                <a:lnTo>
                  <a:pt x="193" y="65"/>
                </a:lnTo>
                <a:lnTo>
                  <a:pt x="193" y="64"/>
                </a:lnTo>
                <a:lnTo>
                  <a:pt x="193" y="64"/>
                </a:lnTo>
                <a:lnTo>
                  <a:pt x="193" y="64"/>
                </a:lnTo>
                <a:lnTo>
                  <a:pt x="193" y="63"/>
                </a:lnTo>
                <a:lnTo>
                  <a:pt x="193" y="63"/>
                </a:lnTo>
                <a:lnTo>
                  <a:pt x="193" y="62"/>
                </a:lnTo>
                <a:lnTo>
                  <a:pt x="194" y="62"/>
                </a:lnTo>
                <a:lnTo>
                  <a:pt x="194" y="62"/>
                </a:lnTo>
                <a:lnTo>
                  <a:pt x="194" y="62"/>
                </a:lnTo>
                <a:lnTo>
                  <a:pt x="194" y="61"/>
                </a:lnTo>
                <a:lnTo>
                  <a:pt x="194" y="61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60"/>
                </a:lnTo>
                <a:lnTo>
                  <a:pt x="195" y="59"/>
                </a:lnTo>
                <a:lnTo>
                  <a:pt x="195" y="59"/>
                </a:lnTo>
                <a:lnTo>
                  <a:pt x="195" y="59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6" y="58"/>
                </a:lnTo>
                <a:lnTo>
                  <a:pt x="196" y="57"/>
                </a:lnTo>
                <a:lnTo>
                  <a:pt x="196" y="57"/>
                </a:lnTo>
                <a:lnTo>
                  <a:pt x="196" y="56"/>
                </a:lnTo>
                <a:lnTo>
                  <a:pt x="196" y="56"/>
                </a:lnTo>
                <a:lnTo>
                  <a:pt x="196" y="56"/>
                </a:lnTo>
                <a:lnTo>
                  <a:pt x="197" y="56"/>
                </a:lnTo>
                <a:lnTo>
                  <a:pt x="197" y="55"/>
                </a:lnTo>
                <a:lnTo>
                  <a:pt x="197" y="55"/>
                </a:lnTo>
                <a:lnTo>
                  <a:pt x="197" y="54"/>
                </a:lnTo>
                <a:lnTo>
                  <a:pt x="197" y="54"/>
                </a:lnTo>
                <a:lnTo>
                  <a:pt x="197" y="54"/>
                </a:lnTo>
                <a:lnTo>
                  <a:pt x="197" y="54"/>
                </a:lnTo>
                <a:lnTo>
                  <a:pt x="197" y="53"/>
                </a:lnTo>
                <a:lnTo>
                  <a:pt x="197" y="53"/>
                </a:lnTo>
                <a:lnTo>
                  <a:pt x="197" y="52"/>
                </a:lnTo>
                <a:lnTo>
                  <a:pt x="197" y="52"/>
                </a:lnTo>
                <a:lnTo>
                  <a:pt x="197" y="51"/>
                </a:lnTo>
                <a:lnTo>
                  <a:pt x="197" y="51"/>
                </a:lnTo>
                <a:lnTo>
                  <a:pt x="197" y="50"/>
                </a:lnTo>
                <a:lnTo>
                  <a:pt x="197" y="50"/>
                </a:lnTo>
                <a:lnTo>
                  <a:pt x="197" y="50"/>
                </a:lnTo>
                <a:lnTo>
                  <a:pt x="197" y="49"/>
                </a:lnTo>
                <a:lnTo>
                  <a:pt x="197" y="49"/>
                </a:lnTo>
                <a:lnTo>
                  <a:pt x="197" y="48"/>
                </a:lnTo>
                <a:lnTo>
                  <a:pt x="197" y="48"/>
                </a:lnTo>
                <a:lnTo>
                  <a:pt x="197" y="48"/>
                </a:lnTo>
                <a:lnTo>
                  <a:pt x="197" y="47"/>
                </a:lnTo>
                <a:lnTo>
                  <a:pt x="197" y="47"/>
                </a:lnTo>
                <a:lnTo>
                  <a:pt x="197" y="46"/>
                </a:lnTo>
                <a:lnTo>
                  <a:pt x="197" y="46"/>
                </a:lnTo>
                <a:lnTo>
                  <a:pt x="198" y="46"/>
                </a:lnTo>
                <a:lnTo>
                  <a:pt x="198" y="46"/>
                </a:lnTo>
                <a:lnTo>
                  <a:pt x="199" y="46"/>
                </a:lnTo>
                <a:lnTo>
                  <a:pt x="199" y="46"/>
                </a:lnTo>
                <a:lnTo>
                  <a:pt x="199" y="46"/>
                </a:lnTo>
                <a:lnTo>
                  <a:pt x="199" y="46"/>
                </a:lnTo>
                <a:lnTo>
                  <a:pt x="200" y="46"/>
                </a:lnTo>
                <a:lnTo>
                  <a:pt x="200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2" y="46"/>
                </a:lnTo>
                <a:lnTo>
                  <a:pt x="203" y="45"/>
                </a:lnTo>
                <a:lnTo>
                  <a:pt x="203" y="45"/>
                </a:lnTo>
                <a:lnTo>
                  <a:pt x="204" y="45"/>
                </a:lnTo>
                <a:lnTo>
                  <a:pt x="204" y="45"/>
                </a:lnTo>
                <a:lnTo>
                  <a:pt x="205" y="45"/>
                </a:lnTo>
                <a:lnTo>
                  <a:pt x="205" y="44"/>
                </a:lnTo>
                <a:lnTo>
                  <a:pt x="205" y="44"/>
                </a:lnTo>
                <a:lnTo>
                  <a:pt x="205" y="44"/>
                </a:lnTo>
                <a:lnTo>
                  <a:pt x="205" y="43"/>
                </a:lnTo>
                <a:lnTo>
                  <a:pt x="205" y="43"/>
                </a:lnTo>
                <a:lnTo>
                  <a:pt x="206" y="43"/>
                </a:lnTo>
                <a:lnTo>
                  <a:pt x="206" y="43"/>
                </a:lnTo>
                <a:lnTo>
                  <a:pt x="207" y="43"/>
                </a:lnTo>
                <a:lnTo>
                  <a:pt x="207" y="43"/>
                </a:lnTo>
                <a:lnTo>
                  <a:pt x="208" y="44"/>
                </a:lnTo>
                <a:lnTo>
                  <a:pt x="208" y="44"/>
                </a:lnTo>
                <a:lnTo>
                  <a:pt x="209" y="44"/>
                </a:lnTo>
                <a:lnTo>
                  <a:pt x="209" y="43"/>
                </a:lnTo>
                <a:lnTo>
                  <a:pt x="209" y="43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1" y="43"/>
                </a:lnTo>
                <a:lnTo>
                  <a:pt x="211" y="42"/>
                </a:lnTo>
                <a:lnTo>
                  <a:pt x="211" y="42"/>
                </a:lnTo>
                <a:lnTo>
                  <a:pt x="211" y="42"/>
                </a:lnTo>
                <a:lnTo>
                  <a:pt x="211" y="41"/>
                </a:lnTo>
                <a:lnTo>
                  <a:pt x="211" y="41"/>
                </a:lnTo>
                <a:lnTo>
                  <a:pt x="211" y="40"/>
                </a:lnTo>
                <a:lnTo>
                  <a:pt x="211" y="39"/>
                </a:lnTo>
                <a:lnTo>
                  <a:pt x="211" y="39"/>
                </a:lnTo>
                <a:lnTo>
                  <a:pt x="212" y="38"/>
                </a:lnTo>
                <a:lnTo>
                  <a:pt x="212" y="38"/>
                </a:lnTo>
                <a:lnTo>
                  <a:pt x="213" y="37"/>
                </a:lnTo>
                <a:lnTo>
                  <a:pt x="213" y="37"/>
                </a:lnTo>
                <a:lnTo>
                  <a:pt x="213" y="37"/>
                </a:lnTo>
                <a:lnTo>
                  <a:pt x="214" y="37"/>
                </a:lnTo>
                <a:lnTo>
                  <a:pt x="214" y="37"/>
                </a:lnTo>
                <a:lnTo>
                  <a:pt x="214" y="37"/>
                </a:lnTo>
                <a:lnTo>
                  <a:pt x="215" y="37"/>
                </a:lnTo>
                <a:lnTo>
                  <a:pt x="215" y="37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5"/>
                </a:lnTo>
                <a:lnTo>
                  <a:pt x="217" y="35"/>
                </a:lnTo>
                <a:lnTo>
                  <a:pt x="217" y="35"/>
                </a:lnTo>
                <a:lnTo>
                  <a:pt x="217" y="35"/>
                </a:lnTo>
                <a:lnTo>
                  <a:pt x="218" y="35"/>
                </a:lnTo>
                <a:lnTo>
                  <a:pt x="218" y="35"/>
                </a:lnTo>
                <a:lnTo>
                  <a:pt x="218" y="34"/>
                </a:lnTo>
                <a:lnTo>
                  <a:pt x="219" y="34"/>
                </a:lnTo>
                <a:lnTo>
                  <a:pt x="219" y="34"/>
                </a:lnTo>
                <a:lnTo>
                  <a:pt x="220" y="34"/>
                </a:lnTo>
                <a:lnTo>
                  <a:pt x="220" y="34"/>
                </a:lnTo>
                <a:lnTo>
                  <a:pt x="220" y="33"/>
                </a:lnTo>
                <a:lnTo>
                  <a:pt x="221" y="33"/>
                </a:lnTo>
                <a:lnTo>
                  <a:pt x="221" y="33"/>
                </a:lnTo>
                <a:lnTo>
                  <a:pt x="221" y="33"/>
                </a:lnTo>
                <a:lnTo>
                  <a:pt x="221" y="33"/>
                </a:lnTo>
                <a:lnTo>
                  <a:pt x="221" y="33"/>
                </a:lnTo>
                <a:lnTo>
                  <a:pt x="221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1"/>
                </a:lnTo>
                <a:lnTo>
                  <a:pt x="222" y="31"/>
                </a:lnTo>
                <a:lnTo>
                  <a:pt x="223" y="31"/>
                </a:lnTo>
                <a:lnTo>
                  <a:pt x="223" y="30"/>
                </a:lnTo>
                <a:lnTo>
                  <a:pt x="223" y="30"/>
                </a:lnTo>
                <a:lnTo>
                  <a:pt x="224" y="30"/>
                </a:lnTo>
                <a:lnTo>
                  <a:pt x="224" y="30"/>
                </a:lnTo>
                <a:lnTo>
                  <a:pt x="225" y="30"/>
                </a:lnTo>
                <a:lnTo>
                  <a:pt x="225" y="30"/>
                </a:lnTo>
                <a:lnTo>
                  <a:pt x="226" y="30"/>
                </a:lnTo>
                <a:lnTo>
                  <a:pt x="226" y="29"/>
                </a:lnTo>
                <a:lnTo>
                  <a:pt x="226" y="29"/>
                </a:lnTo>
                <a:lnTo>
                  <a:pt x="226" y="29"/>
                </a:lnTo>
                <a:lnTo>
                  <a:pt x="227" y="29"/>
                </a:lnTo>
                <a:lnTo>
                  <a:pt x="227" y="28"/>
                </a:lnTo>
                <a:lnTo>
                  <a:pt x="227" y="28"/>
                </a:lnTo>
                <a:lnTo>
                  <a:pt x="227" y="28"/>
                </a:lnTo>
                <a:lnTo>
                  <a:pt x="228" y="27"/>
                </a:lnTo>
                <a:lnTo>
                  <a:pt x="228" y="27"/>
                </a:lnTo>
                <a:lnTo>
                  <a:pt x="228" y="27"/>
                </a:lnTo>
                <a:lnTo>
                  <a:pt x="228" y="27"/>
                </a:lnTo>
                <a:lnTo>
                  <a:pt x="229" y="27"/>
                </a:lnTo>
                <a:lnTo>
                  <a:pt x="229" y="26"/>
                </a:lnTo>
                <a:lnTo>
                  <a:pt x="229" y="26"/>
                </a:lnTo>
                <a:lnTo>
                  <a:pt x="229" y="26"/>
                </a:lnTo>
                <a:lnTo>
                  <a:pt x="229" y="25"/>
                </a:lnTo>
                <a:lnTo>
                  <a:pt x="229" y="25"/>
                </a:lnTo>
                <a:lnTo>
                  <a:pt x="230" y="25"/>
                </a:lnTo>
                <a:lnTo>
                  <a:pt x="230" y="25"/>
                </a:lnTo>
                <a:lnTo>
                  <a:pt x="230" y="24"/>
                </a:lnTo>
                <a:lnTo>
                  <a:pt x="230" y="24"/>
                </a:lnTo>
                <a:lnTo>
                  <a:pt x="230" y="24"/>
                </a:lnTo>
                <a:lnTo>
                  <a:pt x="230" y="23"/>
                </a:lnTo>
                <a:lnTo>
                  <a:pt x="230" y="23"/>
                </a:lnTo>
                <a:lnTo>
                  <a:pt x="230" y="22"/>
                </a:lnTo>
                <a:lnTo>
                  <a:pt x="230" y="22"/>
                </a:lnTo>
                <a:lnTo>
                  <a:pt x="231" y="22"/>
                </a:lnTo>
                <a:lnTo>
                  <a:pt x="231" y="21"/>
                </a:lnTo>
                <a:lnTo>
                  <a:pt x="231" y="21"/>
                </a:lnTo>
                <a:lnTo>
                  <a:pt x="231" y="21"/>
                </a:lnTo>
                <a:lnTo>
                  <a:pt x="231" y="20"/>
                </a:lnTo>
                <a:lnTo>
                  <a:pt x="231" y="20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8"/>
                </a:lnTo>
                <a:lnTo>
                  <a:pt x="231" y="18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5"/>
                </a:lnTo>
                <a:lnTo>
                  <a:pt x="231" y="15"/>
                </a:lnTo>
                <a:lnTo>
                  <a:pt x="231" y="14"/>
                </a:lnTo>
                <a:lnTo>
                  <a:pt x="231" y="14"/>
                </a:lnTo>
                <a:lnTo>
                  <a:pt x="231" y="13"/>
                </a:lnTo>
                <a:lnTo>
                  <a:pt x="232" y="13"/>
                </a:lnTo>
                <a:lnTo>
                  <a:pt x="232" y="12"/>
                </a:lnTo>
                <a:lnTo>
                  <a:pt x="232" y="12"/>
                </a:lnTo>
                <a:lnTo>
                  <a:pt x="232" y="12"/>
                </a:lnTo>
                <a:lnTo>
                  <a:pt x="232" y="12"/>
                </a:lnTo>
                <a:lnTo>
                  <a:pt x="233" y="11"/>
                </a:lnTo>
                <a:lnTo>
                  <a:pt x="233" y="11"/>
                </a:lnTo>
                <a:lnTo>
                  <a:pt x="233" y="10"/>
                </a:lnTo>
                <a:lnTo>
                  <a:pt x="234" y="10"/>
                </a:lnTo>
                <a:lnTo>
                  <a:pt x="234" y="10"/>
                </a:lnTo>
                <a:lnTo>
                  <a:pt x="234" y="10"/>
                </a:lnTo>
                <a:lnTo>
                  <a:pt x="234" y="9"/>
                </a:lnTo>
                <a:lnTo>
                  <a:pt x="235" y="9"/>
                </a:lnTo>
                <a:lnTo>
                  <a:pt x="236" y="8"/>
                </a:lnTo>
                <a:lnTo>
                  <a:pt x="236" y="8"/>
                </a:lnTo>
                <a:lnTo>
                  <a:pt x="236" y="8"/>
                </a:lnTo>
                <a:lnTo>
                  <a:pt x="236" y="8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6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9" y="6"/>
                </a:lnTo>
                <a:lnTo>
                  <a:pt x="239" y="5"/>
                </a:lnTo>
                <a:lnTo>
                  <a:pt x="239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1" y="5"/>
                </a:lnTo>
                <a:lnTo>
                  <a:pt x="241" y="5"/>
                </a:lnTo>
                <a:lnTo>
                  <a:pt x="241" y="4"/>
                </a:lnTo>
                <a:lnTo>
                  <a:pt x="242" y="4"/>
                </a:lnTo>
                <a:lnTo>
                  <a:pt x="242" y="4"/>
                </a:lnTo>
                <a:lnTo>
                  <a:pt x="242" y="4"/>
                </a:lnTo>
                <a:lnTo>
                  <a:pt x="242" y="4"/>
                </a:lnTo>
                <a:lnTo>
                  <a:pt x="242" y="3"/>
                </a:lnTo>
                <a:lnTo>
                  <a:pt x="242" y="3"/>
                </a:lnTo>
                <a:lnTo>
                  <a:pt x="242" y="2"/>
                </a:lnTo>
                <a:lnTo>
                  <a:pt x="243" y="2"/>
                </a:lnTo>
                <a:lnTo>
                  <a:pt x="243" y="2"/>
                </a:lnTo>
                <a:lnTo>
                  <a:pt x="243" y="2"/>
                </a:lnTo>
                <a:lnTo>
                  <a:pt x="243" y="2"/>
                </a:lnTo>
                <a:lnTo>
                  <a:pt x="244" y="2"/>
                </a:lnTo>
                <a:lnTo>
                  <a:pt x="244" y="2"/>
                </a:lnTo>
                <a:lnTo>
                  <a:pt x="244" y="1"/>
                </a:lnTo>
                <a:lnTo>
                  <a:pt x="245" y="1"/>
                </a:lnTo>
                <a:lnTo>
                  <a:pt x="246" y="1"/>
                </a:lnTo>
                <a:lnTo>
                  <a:pt x="247" y="0"/>
                </a:lnTo>
                <a:lnTo>
                  <a:pt x="247" y="1"/>
                </a:lnTo>
                <a:lnTo>
                  <a:pt x="247" y="1"/>
                </a:lnTo>
                <a:lnTo>
                  <a:pt x="247" y="1"/>
                </a:lnTo>
                <a:lnTo>
                  <a:pt x="248" y="1"/>
                </a:lnTo>
                <a:lnTo>
                  <a:pt x="248" y="1"/>
                </a:lnTo>
                <a:lnTo>
                  <a:pt x="249" y="1"/>
                </a:lnTo>
                <a:lnTo>
                  <a:pt x="249" y="1"/>
                </a:lnTo>
                <a:lnTo>
                  <a:pt x="250" y="1"/>
                </a:lnTo>
                <a:lnTo>
                  <a:pt x="250" y="1"/>
                </a:lnTo>
                <a:lnTo>
                  <a:pt x="251" y="1"/>
                </a:lnTo>
                <a:lnTo>
                  <a:pt x="251" y="2"/>
                </a:lnTo>
                <a:lnTo>
                  <a:pt x="251" y="2"/>
                </a:lnTo>
                <a:lnTo>
                  <a:pt x="252" y="2"/>
                </a:lnTo>
                <a:lnTo>
                  <a:pt x="252" y="2"/>
                </a:lnTo>
                <a:lnTo>
                  <a:pt x="253" y="2"/>
                </a:lnTo>
                <a:lnTo>
                  <a:pt x="253" y="2"/>
                </a:lnTo>
                <a:lnTo>
                  <a:pt x="253" y="3"/>
                </a:lnTo>
                <a:lnTo>
                  <a:pt x="254" y="3"/>
                </a:lnTo>
                <a:lnTo>
                  <a:pt x="254" y="3"/>
                </a:lnTo>
                <a:lnTo>
                  <a:pt x="255" y="3"/>
                </a:lnTo>
                <a:lnTo>
                  <a:pt x="255" y="3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7" y="4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35" name="Freeform 16"/>
          <p:cNvSpPr>
            <a:spLocks/>
          </p:cNvSpPr>
          <p:nvPr/>
        </p:nvSpPr>
        <p:spPr bwMode="auto">
          <a:xfrm>
            <a:off x="2615881" y="4895252"/>
            <a:ext cx="370912" cy="384947"/>
          </a:xfrm>
          <a:custGeom>
            <a:avLst/>
            <a:gdLst>
              <a:gd name="T0" fmla="*/ 158 w 216"/>
              <a:gd name="T1" fmla="*/ 4 h 243"/>
              <a:gd name="T2" fmla="*/ 167 w 216"/>
              <a:gd name="T3" fmla="*/ 3 h 243"/>
              <a:gd name="T4" fmla="*/ 175 w 216"/>
              <a:gd name="T5" fmla="*/ 4 h 243"/>
              <a:gd name="T6" fmla="*/ 180 w 216"/>
              <a:gd name="T7" fmla="*/ 4 h 243"/>
              <a:gd name="T8" fmla="*/ 188 w 216"/>
              <a:gd name="T9" fmla="*/ 8 h 243"/>
              <a:gd name="T10" fmla="*/ 191 w 216"/>
              <a:gd name="T11" fmla="*/ 16 h 243"/>
              <a:gd name="T12" fmla="*/ 199 w 216"/>
              <a:gd name="T13" fmla="*/ 16 h 243"/>
              <a:gd name="T14" fmla="*/ 207 w 216"/>
              <a:gd name="T15" fmla="*/ 15 h 243"/>
              <a:gd name="T16" fmla="*/ 216 w 216"/>
              <a:gd name="T17" fmla="*/ 21 h 243"/>
              <a:gd name="T18" fmla="*/ 205 w 216"/>
              <a:gd name="T19" fmla="*/ 30 h 243"/>
              <a:gd name="T20" fmla="*/ 200 w 216"/>
              <a:gd name="T21" fmla="*/ 48 h 243"/>
              <a:gd name="T22" fmla="*/ 191 w 216"/>
              <a:gd name="T23" fmla="*/ 55 h 243"/>
              <a:gd name="T24" fmla="*/ 191 w 216"/>
              <a:gd name="T25" fmla="*/ 68 h 243"/>
              <a:gd name="T26" fmla="*/ 195 w 216"/>
              <a:gd name="T27" fmla="*/ 79 h 243"/>
              <a:gd name="T28" fmla="*/ 190 w 216"/>
              <a:gd name="T29" fmla="*/ 92 h 243"/>
              <a:gd name="T30" fmla="*/ 191 w 216"/>
              <a:gd name="T31" fmla="*/ 110 h 243"/>
              <a:gd name="T32" fmla="*/ 200 w 216"/>
              <a:gd name="T33" fmla="*/ 125 h 243"/>
              <a:gd name="T34" fmla="*/ 195 w 216"/>
              <a:gd name="T35" fmla="*/ 139 h 243"/>
              <a:gd name="T36" fmla="*/ 197 w 216"/>
              <a:gd name="T37" fmla="*/ 151 h 243"/>
              <a:gd name="T38" fmla="*/ 207 w 216"/>
              <a:gd name="T39" fmla="*/ 156 h 243"/>
              <a:gd name="T40" fmla="*/ 208 w 216"/>
              <a:gd name="T41" fmla="*/ 165 h 243"/>
              <a:gd name="T42" fmla="*/ 200 w 216"/>
              <a:gd name="T43" fmla="*/ 174 h 243"/>
              <a:gd name="T44" fmla="*/ 201 w 216"/>
              <a:gd name="T45" fmla="*/ 183 h 243"/>
              <a:gd name="T46" fmla="*/ 204 w 216"/>
              <a:gd name="T47" fmla="*/ 199 h 243"/>
              <a:gd name="T48" fmla="*/ 191 w 216"/>
              <a:gd name="T49" fmla="*/ 200 h 243"/>
              <a:gd name="T50" fmla="*/ 175 w 216"/>
              <a:gd name="T51" fmla="*/ 200 h 243"/>
              <a:gd name="T52" fmla="*/ 163 w 216"/>
              <a:gd name="T53" fmla="*/ 204 h 243"/>
              <a:gd name="T54" fmla="*/ 150 w 216"/>
              <a:gd name="T55" fmla="*/ 211 h 243"/>
              <a:gd name="T56" fmla="*/ 140 w 216"/>
              <a:gd name="T57" fmla="*/ 215 h 243"/>
              <a:gd name="T58" fmla="*/ 125 w 216"/>
              <a:gd name="T59" fmla="*/ 219 h 243"/>
              <a:gd name="T60" fmla="*/ 116 w 216"/>
              <a:gd name="T61" fmla="*/ 228 h 243"/>
              <a:gd name="T62" fmla="*/ 112 w 216"/>
              <a:gd name="T63" fmla="*/ 240 h 243"/>
              <a:gd name="T64" fmla="*/ 101 w 216"/>
              <a:gd name="T65" fmla="*/ 242 h 243"/>
              <a:gd name="T66" fmla="*/ 89 w 216"/>
              <a:gd name="T67" fmla="*/ 243 h 243"/>
              <a:gd name="T68" fmla="*/ 77 w 216"/>
              <a:gd name="T69" fmla="*/ 235 h 243"/>
              <a:gd name="T70" fmla="*/ 62 w 216"/>
              <a:gd name="T71" fmla="*/ 228 h 243"/>
              <a:gd name="T72" fmla="*/ 50 w 216"/>
              <a:gd name="T73" fmla="*/ 216 h 243"/>
              <a:gd name="T74" fmla="*/ 34 w 216"/>
              <a:gd name="T75" fmla="*/ 216 h 243"/>
              <a:gd name="T76" fmla="*/ 31 w 216"/>
              <a:gd name="T77" fmla="*/ 204 h 243"/>
              <a:gd name="T78" fmla="*/ 24 w 216"/>
              <a:gd name="T79" fmla="*/ 197 h 243"/>
              <a:gd name="T80" fmla="*/ 15 w 216"/>
              <a:gd name="T81" fmla="*/ 188 h 243"/>
              <a:gd name="T82" fmla="*/ 8 w 216"/>
              <a:gd name="T83" fmla="*/ 180 h 243"/>
              <a:gd name="T84" fmla="*/ 6 w 216"/>
              <a:gd name="T85" fmla="*/ 167 h 243"/>
              <a:gd name="T86" fmla="*/ 3 w 216"/>
              <a:gd name="T87" fmla="*/ 155 h 243"/>
              <a:gd name="T88" fmla="*/ 7 w 216"/>
              <a:gd name="T89" fmla="*/ 147 h 243"/>
              <a:gd name="T90" fmla="*/ 8 w 216"/>
              <a:gd name="T91" fmla="*/ 134 h 243"/>
              <a:gd name="T92" fmla="*/ 17 w 216"/>
              <a:gd name="T93" fmla="*/ 118 h 243"/>
              <a:gd name="T94" fmla="*/ 17 w 216"/>
              <a:gd name="T95" fmla="*/ 107 h 243"/>
              <a:gd name="T96" fmla="*/ 19 w 216"/>
              <a:gd name="T97" fmla="*/ 95 h 243"/>
              <a:gd name="T98" fmla="*/ 20 w 216"/>
              <a:gd name="T99" fmla="*/ 84 h 243"/>
              <a:gd name="T100" fmla="*/ 36 w 216"/>
              <a:gd name="T101" fmla="*/ 81 h 243"/>
              <a:gd name="T102" fmla="*/ 54 w 216"/>
              <a:gd name="T103" fmla="*/ 76 h 243"/>
              <a:gd name="T104" fmla="*/ 70 w 216"/>
              <a:gd name="T105" fmla="*/ 72 h 243"/>
              <a:gd name="T106" fmla="*/ 86 w 216"/>
              <a:gd name="T107" fmla="*/ 66 h 243"/>
              <a:gd name="T108" fmla="*/ 101 w 216"/>
              <a:gd name="T109" fmla="*/ 59 h 243"/>
              <a:gd name="T110" fmla="*/ 116 w 216"/>
              <a:gd name="T111" fmla="*/ 47 h 243"/>
              <a:gd name="T112" fmla="*/ 116 w 216"/>
              <a:gd name="T113" fmla="*/ 35 h 243"/>
              <a:gd name="T114" fmla="*/ 119 w 216"/>
              <a:gd name="T115" fmla="*/ 24 h 243"/>
              <a:gd name="T116" fmla="*/ 124 w 216"/>
              <a:gd name="T117" fmla="*/ 17 h 243"/>
              <a:gd name="T118" fmla="*/ 129 w 216"/>
              <a:gd name="T119" fmla="*/ 9 h 243"/>
              <a:gd name="T120" fmla="*/ 139 w 216"/>
              <a:gd name="T121" fmla="*/ 6 h 243"/>
              <a:gd name="T122" fmla="*/ 146 w 216"/>
              <a:gd name="T123" fmla="*/ 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" h="243">
                <a:moveTo>
                  <a:pt x="150" y="1"/>
                </a:moveTo>
                <a:lnTo>
                  <a:pt x="150" y="1"/>
                </a:lnTo>
                <a:lnTo>
                  <a:pt x="150" y="2"/>
                </a:lnTo>
                <a:lnTo>
                  <a:pt x="150" y="2"/>
                </a:lnTo>
                <a:lnTo>
                  <a:pt x="150" y="3"/>
                </a:lnTo>
                <a:lnTo>
                  <a:pt x="150" y="3"/>
                </a:lnTo>
                <a:lnTo>
                  <a:pt x="150" y="3"/>
                </a:lnTo>
                <a:lnTo>
                  <a:pt x="150" y="3"/>
                </a:lnTo>
                <a:lnTo>
                  <a:pt x="151" y="3"/>
                </a:lnTo>
                <a:lnTo>
                  <a:pt x="151" y="3"/>
                </a:lnTo>
                <a:lnTo>
                  <a:pt x="152" y="3"/>
                </a:lnTo>
                <a:lnTo>
                  <a:pt x="152" y="3"/>
                </a:lnTo>
                <a:lnTo>
                  <a:pt x="152" y="3"/>
                </a:lnTo>
                <a:lnTo>
                  <a:pt x="153" y="3"/>
                </a:lnTo>
                <a:lnTo>
                  <a:pt x="153" y="3"/>
                </a:lnTo>
                <a:lnTo>
                  <a:pt x="154" y="3"/>
                </a:lnTo>
                <a:lnTo>
                  <a:pt x="154" y="3"/>
                </a:lnTo>
                <a:lnTo>
                  <a:pt x="154" y="3"/>
                </a:lnTo>
                <a:lnTo>
                  <a:pt x="155" y="3"/>
                </a:lnTo>
                <a:lnTo>
                  <a:pt x="155" y="3"/>
                </a:lnTo>
                <a:lnTo>
                  <a:pt x="156" y="3"/>
                </a:lnTo>
                <a:lnTo>
                  <a:pt x="156" y="3"/>
                </a:lnTo>
                <a:lnTo>
                  <a:pt x="156" y="3"/>
                </a:lnTo>
                <a:lnTo>
                  <a:pt x="156" y="3"/>
                </a:lnTo>
                <a:lnTo>
                  <a:pt x="156" y="4"/>
                </a:lnTo>
                <a:lnTo>
                  <a:pt x="157" y="4"/>
                </a:lnTo>
                <a:lnTo>
                  <a:pt x="157" y="4"/>
                </a:lnTo>
                <a:lnTo>
                  <a:pt x="157" y="4"/>
                </a:lnTo>
                <a:lnTo>
                  <a:pt x="158" y="4"/>
                </a:lnTo>
                <a:lnTo>
                  <a:pt x="158" y="4"/>
                </a:lnTo>
                <a:lnTo>
                  <a:pt x="158" y="4"/>
                </a:lnTo>
                <a:lnTo>
                  <a:pt x="159" y="3"/>
                </a:lnTo>
                <a:lnTo>
                  <a:pt x="159" y="3"/>
                </a:lnTo>
                <a:lnTo>
                  <a:pt x="160" y="3"/>
                </a:lnTo>
                <a:lnTo>
                  <a:pt x="160" y="3"/>
                </a:lnTo>
                <a:lnTo>
                  <a:pt x="160" y="3"/>
                </a:lnTo>
                <a:lnTo>
                  <a:pt x="161" y="3"/>
                </a:lnTo>
                <a:lnTo>
                  <a:pt x="161" y="3"/>
                </a:lnTo>
                <a:lnTo>
                  <a:pt x="161" y="3"/>
                </a:lnTo>
                <a:lnTo>
                  <a:pt x="161" y="4"/>
                </a:lnTo>
                <a:lnTo>
                  <a:pt x="162" y="4"/>
                </a:lnTo>
                <a:lnTo>
                  <a:pt x="162" y="4"/>
                </a:lnTo>
                <a:lnTo>
                  <a:pt x="162" y="3"/>
                </a:lnTo>
                <a:lnTo>
                  <a:pt x="162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4" y="3"/>
                </a:lnTo>
                <a:lnTo>
                  <a:pt x="164" y="3"/>
                </a:lnTo>
                <a:lnTo>
                  <a:pt x="165" y="3"/>
                </a:lnTo>
                <a:lnTo>
                  <a:pt x="165" y="3"/>
                </a:lnTo>
                <a:lnTo>
                  <a:pt x="165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7" y="4"/>
                </a:lnTo>
                <a:lnTo>
                  <a:pt x="167" y="3"/>
                </a:lnTo>
                <a:lnTo>
                  <a:pt x="167" y="4"/>
                </a:lnTo>
                <a:lnTo>
                  <a:pt x="167" y="4"/>
                </a:lnTo>
                <a:lnTo>
                  <a:pt x="167" y="4"/>
                </a:lnTo>
                <a:lnTo>
                  <a:pt x="167" y="5"/>
                </a:lnTo>
                <a:lnTo>
                  <a:pt x="168" y="5"/>
                </a:lnTo>
                <a:lnTo>
                  <a:pt x="168" y="5"/>
                </a:lnTo>
                <a:lnTo>
                  <a:pt x="168" y="4"/>
                </a:lnTo>
                <a:lnTo>
                  <a:pt x="168" y="4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2"/>
                </a:lnTo>
                <a:lnTo>
                  <a:pt x="170" y="2"/>
                </a:lnTo>
                <a:lnTo>
                  <a:pt x="170" y="3"/>
                </a:lnTo>
                <a:lnTo>
                  <a:pt x="170" y="3"/>
                </a:lnTo>
                <a:lnTo>
                  <a:pt x="170" y="3"/>
                </a:lnTo>
                <a:lnTo>
                  <a:pt x="171" y="3"/>
                </a:lnTo>
                <a:lnTo>
                  <a:pt x="171" y="3"/>
                </a:lnTo>
                <a:lnTo>
                  <a:pt x="172" y="3"/>
                </a:lnTo>
                <a:lnTo>
                  <a:pt x="172" y="3"/>
                </a:lnTo>
                <a:lnTo>
                  <a:pt x="173" y="3"/>
                </a:lnTo>
                <a:lnTo>
                  <a:pt x="173" y="3"/>
                </a:lnTo>
                <a:lnTo>
                  <a:pt x="173" y="3"/>
                </a:lnTo>
                <a:lnTo>
                  <a:pt x="174" y="3"/>
                </a:lnTo>
                <a:lnTo>
                  <a:pt x="174" y="3"/>
                </a:lnTo>
                <a:lnTo>
                  <a:pt x="174" y="3"/>
                </a:lnTo>
                <a:lnTo>
                  <a:pt x="174" y="3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5" y="5"/>
                </a:lnTo>
                <a:lnTo>
                  <a:pt x="175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6"/>
                </a:lnTo>
                <a:lnTo>
                  <a:pt x="177" y="6"/>
                </a:lnTo>
                <a:lnTo>
                  <a:pt x="177" y="6"/>
                </a:lnTo>
                <a:lnTo>
                  <a:pt x="177" y="6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8" y="5"/>
                </a:lnTo>
                <a:lnTo>
                  <a:pt x="178" y="5"/>
                </a:lnTo>
                <a:lnTo>
                  <a:pt x="179" y="5"/>
                </a:lnTo>
                <a:lnTo>
                  <a:pt x="179" y="4"/>
                </a:lnTo>
                <a:lnTo>
                  <a:pt x="179" y="4"/>
                </a:lnTo>
                <a:lnTo>
                  <a:pt x="178" y="4"/>
                </a:lnTo>
                <a:lnTo>
                  <a:pt x="178" y="4"/>
                </a:lnTo>
                <a:lnTo>
                  <a:pt x="178" y="3"/>
                </a:lnTo>
                <a:lnTo>
                  <a:pt x="178" y="3"/>
                </a:lnTo>
                <a:lnTo>
                  <a:pt x="178" y="3"/>
                </a:lnTo>
                <a:lnTo>
                  <a:pt x="179" y="3"/>
                </a:lnTo>
                <a:lnTo>
                  <a:pt x="179" y="3"/>
                </a:lnTo>
                <a:lnTo>
                  <a:pt x="179" y="3"/>
                </a:lnTo>
                <a:lnTo>
                  <a:pt x="179" y="3"/>
                </a:lnTo>
                <a:lnTo>
                  <a:pt x="180" y="3"/>
                </a:lnTo>
                <a:lnTo>
                  <a:pt x="180" y="4"/>
                </a:lnTo>
                <a:lnTo>
                  <a:pt x="180" y="4"/>
                </a:lnTo>
                <a:lnTo>
                  <a:pt x="181" y="4"/>
                </a:lnTo>
                <a:lnTo>
                  <a:pt x="181" y="4"/>
                </a:lnTo>
                <a:lnTo>
                  <a:pt x="181" y="5"/>
                </a:lnTo>
                <a:lnTo>
                  <a:pt x="182" y="5"/>
                </a:lnTo>
                <a:lnTo>
                  <a:pt x="182" y="5"/>
                </a:lnTo>
                <a:lnTo>
                  <a:pt x="182" y="5"/>
                </a:lnTo>
                <a:lnTo>
                  <a:pt x="182" y="6"/>
                </a:lnTo>
                <a:lnTo>
                  <a:pt x="182" y="6"/>
                </a:lnTo>
                <a:lnTo>
                  <a:pt x="182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4" y="7"/>
                </a:lnTo>
                <a:lnTo>
                  <a:pt x="184" y="7"/>
                </a:lnTo>
                <a:lnTo>
                  <a:pt x="185" y="7"/>
                </a:lnTo>
                <a:lnTo>
                  <a:pt x="185" y="7"/>
                </a:lnTo>
                <a:lnTo>
                  <a:pt x="185" y="7"/>
                </a:lnTo>
                <a:lnTo>
                  <a:pt x="185" y="7"/>
                </a:lnTo>
                <a:lnTo>
                  <a:pt x="185" y="8"/>
                </a:lnTo>
                <a:lnTo>
                  <a:pt x="185" y="8"/>
                </a:lnTo>
                <a:lnTo>
                  <a:pt x="185" y="9"/>
                </a:lnTo>
                <a:lnTo>
                  <a:pt x="185" y="9"/>
                </a:lnTo>
                <a:lnTo>
                  <a:pt x="185" y="8"/>
                </a:lnTo>
                <a:lnTo>
                  <a:pt x="186" y="8"/>
                </a:lnTo>
                <a:lnTo>
                  <a:pt x="186" y="8"/>
                </a:lnTo>
                <a:lnTo>
                  <a:pt x="187" y="8"/>
                </a:lnTo>
                <a:lnTo>
                  <a:pt x="187" y="8"/>
                </a:lnTo>
                <a:lnTo>
                  <a:pt x="187" y="8"/>
                </a:lnTo>
                <a:lnTo>
                  <a:pt x="188" y="8"/>
                </a:lnTo>
                <a:lnTo>
                  <a:pt x="188" y="8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9" y="9"/>
                </a:lnTo>
                <a:lnTo>
                  <a:pt x="189" y="10"/>
                </a:lnTo>
                <a:lnTo>
                  <a:pt x="189" y="10"/>
                </a:lnTo>
                <a:lnTo>
                  <a:pt x="189" y="11"/>
                </a:lnTo>
                <a:lnTo>
                  <a:pt x="189" y="11"/>
                </a:lnTo>
                <a:lnTo>
                  <a:pt x="189" y="11"/>
                </a:lnTo>
                <a:lnTo>
                  <a:pt x="189" y="11"/>
                </a:lnTo>
                <a:lnTo>
                  <a:pt x="189" y="12"/>
                </a:lnTo>
                <a:lnTo>
                  <a:pt x="189" y="12"/>
                </a:lnTo>
                <a:lnTo>
                  <a:pt x="189" y="12"/>
                </a:lnTo>
                <a:lnTo>
                  <a:pt x="189" y="13"/>
                </a:lnTo>
                <a:lnTo>
                  <a:pt x="188" y="13"/>
                </a:lnTo>
                <a:lnTo>
                  <a:pt x="188" y="13"/>
                </a:lnTo>
                <a:lnTo>
                  <a:pt x="188" y="13"/>
                </a:lnTo>
                <a:lnTo>
                  <a:pt x="188" y="14"/>
                </a:lnTo>
                <a:lnTo>
                  <a:pt x="188" y="14"/>
                </a:lnTo>
                <a:lnTo>
                  <a:pt x="189" y="14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6"/>
                </a:lnTo>
                <a:lnTo>
                  <a:pt x="190" y="16"/>
                </a:lnTo>
                <a:lnTo>
                  <a:pt x="190" y="16"/>
                </a:lnTo>
                <a:lnTo>
                  <a:pt x="190" y="16"/>
                </a:lnTo>
                <a:lnTo>
                  <a:pt x="191" y="16"/>
                </a:lnTo>
                <a:lnTo>
                  <a:pt x="191" y="16"/>
                </a:lnTo>
                <a:lnTo>
                  <a:pt x="191" y="17"/>
                </a:lnTo>
                <a:lnTo>
                  <a:pt x="191" y="17"/>
                </a:lnTo>
                <a:lnTo>
                  <a:pt x="191" y="17"/>
                </a:lnTo>
                <a:lnTo>
                  <a:pt x="191" y="18"/>
                </a:lnTo>
                <a:lnTo>
                  <a:pt x="192" y="18"/>
                </a:lnTo>
                <a:lnTo>
                  <a:pt x="192" y="18"/>
                </a:lnTo>
                <a:lnTo>
                  <a:pt x="193" y="18"/>
                </a:lnTo>
                <a:lnTo>
                  <a:pt x="193" y="18"/>
                </a:lnTo>
                <a:lnTo>
                  <a:pt x="193" y="17"/>
                </a:lnTo>
                <a:lnTo>
                  <a:pt x="193" y="17"/>
                </a:lnTo>
                <a:lnTo>
                  <a:pt x="193" y="17"/>
                </a:lnTo>
                <a:lnTo>
                  <a:pt x="194" y="17"/>
                </a:lnTo>
                <a:lnTo>
                  <a:pt x="194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6"/>
                </a:lnTo>
                <a:lnTo>
                  <a:pt x="195" y="16"/>
                </a:lnTo>
                <a:lnTo>
                  <a:pt x="196" y="16"/>
                </a:lnTo>
                <a:lnTo>
                  <a:pt x="196" y="16"/>
                </a:lnTo>
                <a:lnTo>
                  <a:pt x="197" y="16"/>
                </a:lnTo>
                <a:lnTo>
                  <a:pt x="197" y="17"/>
                </a:lnTo>
                <a:lnTo>
                  <a:pt x="197" y="17"/>
                </a:lnTo>
                <a:lnTo>
                  <a:pt x="197" y="17"/>
                </a:lnTo>
                <a:lnTo>
                  <a:pt x="198" y="17"/>
                </a:lnTo>
                <a:lnTo>
                  <a:pt x="198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5"/>
                </a:lnTo>
                <a:lnTo>
                  <a:pt x="199" y="15"/>
                </a:lnTo>
                <a:lnTo>
                  <a:pt x="200" y="15"/>
                </a:lnTo>
                <a:lnTo>
                  <a:pt x="200" y="15"/>
                </a:lnTo>
                <a:lnTo>
                  <a:pt x="200" y="15"/>
                </a:lnTo>
                <a:lnTo>
                  <a:pt x="200" y="14"/>
                </a:lnTo>
                <a:lnTo>
                  <a:pt x="200" y="14"/>
                </a:lnTo>
                <a:lnTo>
                  <a:pt x="200" y="14"/>
                </a:lnTo>
                <a:lnTo>
                  <a:pt x="200" y="14"/>
                </a:lnTo>
                <a:lnTo>
                  <a:pt x="201" y="14"/>
                </a:lnTo>
                <a:lnTo>
                  <a:pt x="201" y="14"/>
                </a:lnTo>
                <a:lnTo>
                  <a:pt x="202" y="14"/>
                </a:lnTo>
                <a:lnTo>
                  <a:pt x="202" y="15"/>
                </a:lnTo>
                <a:lnTo>
                  <a:pt x="202" y="15"/>
                </a:lnTo>
                <a:lnTo>
                  <a:pt x="203" y="15"/>
                </a:lnTo>
                <a:lnTo>
                  <a:pt x="203" y="16"/>
                </a:lnTo>
                <a:lnTo>
                  <a:pt x="203" y="16"/>
                </a:lnTo>
                <a:lnTo>
                  <a:pt x="204" y="16"/>
                </a:lnTo>
                <a:lnTo>
                  <a:pt x="204" y="16"/>
                </a:lnTo>
                <a:lnTo>
                  <a:pt x="204" y="16"/>
                </a:lnTo>
                <a:lnTo>
                  <a:pt x="205" y="16"/>
                </a:lnTo>
                <a:lnTo>
                  <a:pt x="205" y="16"/>
                </a:lnTo>
                <a:lnTo>
                  <a:pt x="205" y="16"/>
                </a:lnTo>
                <a:lnTo>
                  <a:pt x="206" y="16"/>
                </a:lnTo>
                <a:lnTo>
                  <a:pt x="206" y="15"/>
                </a:lnTo>
                <a:lnTo>
                  <a:pt x="206" y="15"/>
                </a:lnTo>
                <a:lnTo>
                  <a:pt x="207" y="15"/>
                </a:lnTo>
                <a:lnTo>
                  <a:pt x="207" y="15"/>
                </a:lnTo>
                <a:lnTo>
                  <a:pt x="207" y="15"/>
                </a:lnTo>
                <a:lnTo>
                  <a:pt x="208" y="15"/>
                </a:lnTo>
                <a:lnTo>
                  <a:pt x="208" y="15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7"/>
                </a:lnTo>
                <a:lnTo>
                  <a:pt x="209" y="17"/>
                </a:lnTo>
                <a:lnTo>
                  <a:pt x="209" y="17"/>
                </a:lnTo>
                <a:lnTo>
                  <a:pt x="209" y="18"/>
                </a:lnTo>
                <a:lnTo>
                  <a:pt x="210" y="18"/>
                </a:lnTo>
                <a:lnTo>
                  <a:pt x="210" y="19"/>
                </a:lnTo>
                <a:lnTo>
                  <a:pt x="210" y="19"/>
                </a:lnTo>
                <a:lnTo>
                  <a:pt x="210" y="19"/>
                </a:lnTo>
                <a:lnTo>
                  <a:pt x="211" y="19"/>
                </a:lnTo>
                <a:lnTo>
                  <a:pt x="211" y="19"/>
                </a:lnTo>
                <a:lnTo>
                  <a:pt x="212" y="20"/>
                </a:lnTo>
                <a:lnTo>
                  <a:pt x="212" y="19"/>
                </a:lnTo>
                <a:lnTo>
                  <a:pt x="212" y="20"/>
                </a:lnTo>
                <a:lnTo>
                  <a:pt x="213" y="20"/>
                </a:lnTo>
                <a:lnTo>
                  <a:pt x="213" y="20"/>
                </a:lnTo>
                <a:lnTo>
                  <a:pt x="214" y="20"/>
                </a:lnTo>
                <a:lnTo>
                  <a:pt x="214" y="20"/>
                </a:lnTo>
                <a:lnTo>
                  <a:pt x="214" y="20"/>
                </a:lnTo>
                <a:lnTo>
                  <a:pt x="215" y="20"/>
                </a:lnTo>
                <a:lnTo>
                  <a:pt x="216" y="20"/>
                </a:lnTo>
                <a:lnTo>
                  <a:pt x="216" y="20"/>
                </a:lnTo>
                <a:lnTo>
                  <a:pt x="216" y="21"/>
                </a:lnTo>
                <a:lnTo>
                  <a:pt x="216" y="21"/>
                </a:lnTo>
                <a:lnTo>
                  <a:pt x="216" y="21"/>
                </a:lnTo>
                <a:lnTo>
                  <a:pt x="216" y="21"/>
                </a:lnTo>
                <a:lnTo>
                  <a:pt x="215" y="21"/>
                </a:lnTo>
                <a:lnTo>
                  <a:pt x="215" y="21"/>
                </a:lnTo>
                <a:lnTo>
                  <a:pt x="215" y="22"/>
                </a:lnTo>
                <a:lnTo>
                  <a:pt x="214" y="22"/>
                </a:lnTo>
                <a:lnTo>
                  <a:pt x="214" y="22"/>
                </a:lnTo>
                <a:lnTo>
                  <a:pt x="213" y="22"/>
                </a:lnTo>
                <a:lnTo>
                  <a:pt x="213" y="22"/>
                </a:lnTo>
                <a:lnTo>
                  <a:pt x="212" y="22"/>
                </a:lnTo>
                <a:lnTo>
                  <a:pt x="212" y="23"/>
                </a:lnTo>
                <a:lnTo>
                  <a:pt x="211" y="23"/>
                </a:lnTo>
                <a:lnTo>
                  <a:pt x="210" y="23"/>
                </a:lnTo>
                <a:lnTo>
                  <a:pt x="210" y="24"/>
                </a:lnTo>
                <a:lnTo>
                  <a:pt x="209" y="24"/>
                </a:lnTo>
                <a:lnTo>
                  <a:pt x="209" y="24"/>
                </a:lnTo>
                <a:lnTo>
                  <a:pt x="208" y="24"/>
                </a:lnTo>
                <a:lnTo>
                  <a:pt x="208" y="25"/>
                </a:lnTo>
                <a:lnTo>
                  <a:pt x="208" y="25"/>
                </a:lnTo>
                <a:lnTo>
                  <a:pt x="207" y="26"/>
                </a:lnTo>
                <a:lnTo>
                  <a:pt x="206" y="26"/>
                </a:lnTo>
                <a:lnTo>
                  <a:pt x="206" y="27"/>
                </a:lnTo>
                <a:lnTo>
                  <a:pt x="206" y="27"/>
                </a:lnTo>
                <a:lnTo>
                  <a:pt x="206" y="28"/>
                </a:lnTo>
                <a:lnTo>
                  <a:pt x="206" y="28"/>
                </a:lnTo>
                <a:lnTo>
                  <a:pt x="206" y="29"/>
                </a:lnTo>
                <a:lnTo>
                  <a:pt x="206" y="29"/>
                </a:lnTo>
                <a:lnTo>
                  <a:pt x="206" y="30"/>
                </a:lnTo>
                <a:lnTo>
                  <a:pt x="205" y="30"/>
                </a:lnTo>
                <a:lnTo>
                  <a:pt x="205" y="31"/>
                </a:lnTo>
                <a:lnTo>
                  <a:pt x="204" y="31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3" y="32"/>
                </a:lnTo>
                <a:lnTo>
                  <a:pt x="203" y="33"/>
                </a:lnTo>
                <a:lnTo>
                  <a:pt x="202" y="33"/>
                </a:lnTo>
                <a:lnTo>
                  <a:pt x="202" y="34"/>
                </a:lnTo>
                <a:lnTo>
                  <a:pt x="202" y="34"/>
                </a:lnTo>
                <a:lnTo>
                  <a:pt x="201" y="34"/>
                </a:lnTo>
                <a:lnTo>
                  <a:pt x="201" y="35"/>
                </a:lnTo>
                <a:lnTo>
                  <a:pt x="200" y="35"/>
                </a:lnTo>
                <a:lnTo>
                  <a:pt x="200" y="35"/>
                </a:lnTo>
                <a:lnTo>
                  <a:pt x="200" y="36"/>
                </a:lnTo>
                <a:lnTo>
                  <a:pt x="200" y="36"/>
                </a:lnTo>
                <a:lnTo>
                  <a:pt x="200" y="37"/>
                </a:lnTo>
                <a:lnTo>
                  <a:pt x="199" y="37"/>
                </a:lnTo>
                <a:lnTo>
                  <a:pt x="199" y="38"/>
                </a:lnTo>
                <a:lnTo>
                  <a:pt x="199" y="39"/>
                </a:lnTo>
                <a:lnTo>
                  <a:pt x="200" y="40"/>
                </a:lnTo>
                <a:lnTo>
                  <a:pt x="200" y="41"/>
                </a:lnTo>
                <a:lnTo>
                  <a:pt x="200" y="43"/>
                </a:lnTo>
                <a:lnTo>
                  <a:pt x="200" y="44"/>
                </a:lnTo>
                <a:lnTo>
                  <a:pt x="200" y="45"/>
                </a:lnTo>
                <a:lnTo>
                  <a:pt x="200" y="45"/>
                </a:lnTo>
                <a:lnTo>
                  <a:pt x="200" y="46"/>
                </a:lnTo>
                <a:lnTo>
                  <a:pt x="200" y="47"/>
                </a:lnTo>
                <a:lnTo>
                  <a:pt x="200" y="47"/>
                </a:lnTo>
                <a:lnTo>
                  <a:pt x="200" y="48"/>
                </a:lnTo>
                <a:lnTo>
                  <a:pt x="200" y="48"/>
                </a:lnTo>
                <a:lnTo>
                  <a:pt x="200" y="49"/>
                </a:lnTo>
                <a:lnTo>
                  <a:pt x="200" y="49"/>
                </a:lnTo>
                <a:lnTo>
                  <a:pt x="200" y="49"/>
                </a:lnTo>
                <a:lnTo>
                  <a:pt x="200" y="50"/>
                </a:lnTo>
                <a:lnTo>
                  <a:pt x="200" y="50"/>
                </a:lnTo>
                <a:lnTo>
                  <a:pt x="199" y="50"/>
                </a:lnTo>
                <a:lnTo>
                  <a:pt x="199" y="51"/>
                </a:lnTo>
                <a:lnTo>
                  <a:pt x="199" y="51"/>
                </a:lnTo>
                <a:lnTo>
                  <a:pt x="198" y="51"/>
                </a:lnTo>
                <a:lnTo>
                  <a:pt x="197" y="51"/>
                </a:lnTo>
                <a:lnTo>
                  <a:pt x="197" y="51"/>
                </a:lnTo>
                <a:lnTo>
                  <a:pt x="196" y="51"/>
                </a:lnTo>
                <a:lnTo>
                  <a:pt x="195" y="52"/>
                </a:lnTo>
                <a:lnTo>
                  <a:pt x="195" y="52"/>
                </a:lnTo>
                <a:lnTo>
                  <a:pt x="195" y="52"/>
                </a:lnTo>
                <a:lnTo>
                  <a:pt x="195" y="52"/>
                </a:lnTo>
                <a:lnTo>
                  <a:pt x="194" y="52"/>
                </a:lnTo>
                <a:lnTo>
                  <a:pt x="194" y="52"/>
                </a:lnTo>
                <a:lnTo>
                  <a:pt x="193" y="53"/>
                </a:lnTo>
                <a:lnTo>
                  <a:pt x="193" y="53"/>
                </a:lnTo>
                <a:lnTo>
                  <a:pt x="192" y="53"/>
                </a:lnTo>
                <a:lnTo>
                  <a:pt x="192" y="53"/>
                </a:lnTo>
                <a:lnTo>
                  <a:pt x="192" y="53"/>
                </a:lnTo>
                <a:lnTo>
                  <a:pt x="191" y="54"/>
                </a:lnTo>
                <a:lnTo>
                  <a:pt x="191" y="54"/>
                </a:lnTo>
                <a:lnTo>
                  <a:pt x="191" y="55"/>
                </a:lnTo>
                <a:lnTo>
                  <a:pt x="191" y="55"/>
                </a:lnTo>
                <a:lnTo>
                  <a:pt x="191" y="55"/>
                </a:lnTo>
                <a:lnTo>
                  <a:pt x="191" y="55"/>
                </a:lnTo>
                <a:lnTo>
                  <a:pt x="191" y="56"/>
                </a:lnTo>
                <a:lnTo>
                  <a:pt x="190" y="56"/>
                </a:lnTo>
                <a:lnTo>
                  <a:pt x="190" y="57"/>
                </a:lnTo>
                <a:lnTo>
                  <a:pt x="190" y="57"/>
                </a:lnTo>
                <a:lnTo>
                  <a:pt x="190" y="57"/>
                </a:lnTo>
                <a:lnTo>
                  <a:pt x="190" y="58"/>
                </a:lnTo>
                <a:lnTo>
                  <a:pt x="190" y="58"/>
                </a:lnTo>
                <a:lnTo>
                  <a:pt x="190" y="59"/>
                </a:lnTo>
                <a:lnTo>
                  <a:pt x="190" y="59"/>
                </a:lnTo>
                <a:lnTo>
                  <a:pt x="190" y="60"/>
                </a:lnTo>
                <a:lnTo>
                  <a:pt x="190" y="61"/>
                </a:lnTo>
                <a:lnTo>
                  <a:pt x="190" y="61"/>
                </a:lnTo>
                <a:lnTo>
                  <a:pt x="190" y="62"/>
                </a:lnTo>
                <a:lnTo>
                  <a:pt x="190" y="62"/>
                </a:lnTo>
                <a:lnTo>
                  <a:pt x="190" y="62"/>
                </a:lnTo>
                <a:lnTo>
                  <a:pt x="189" y="63"/>
                </a:lnTo>
                <a:lnTo>
                  <a:pt x="190" y="63"/>
                </a:lnTo>
                <a:lnTo>
                  <a:pt x="190" y="64"/>
                </a:lnTo>
                <a:lnTo>
                  <a:pt x="190" y="64"/>
                </a:lnTo>
                <a:lnTo>
                  <a:pt x="190" y="64"/>
                </a:lnTo>
                <a:lnTo>
                  <a:pt x="190" y="64"/>
                </a:lnTo>
                <a:lnTo>
                  <a:pt x="190" y="65"/>
                </a:lnTo>
                <a:lnTo>
                  <a:pt x="191" y="65"/>
                </a:lnTo>
                <a:lnTo>
                  <a:pt x="191" y="65"/>
                </a:lnTo>
                <a:lnTo>
                  <a:pt x="191" y="66"/>
                </a:lnTo>
                <a:lnTo>
                  <a:pt x="191" y="66"/>
                </a:lnTo>
                <a:lnTo>
                  <a:pt x="191" y="66"/>
                </a:lnTo>
                <a:lnTo>
                  <a:pt x="191" y="67"/>
                </a:lnTo>
                <a:lnTo>
                  <a:pt x="191" y="67"/>
                </a:lnTo>
                <a:lnTo>
                  <a:pt x="191" y="68"/>
                </a:lnTo>
                <a:lnTo>
                  <a:pt x="191" y="68"/>
                </a:lnTo>
                <a:lnTo>
                  <a:pt x="191" y="69"/>
                </a:lnTo>
                <a:lnTo>
                  <a:pt x="191" y="69"/>
                </a:lnTo>
                <a:lnTo>
                  <a:pt x="191" y="70"/>
                </a:lnTo>
                <a:lnTo>
                  <a:pt x="191" y="70"/>
                </a:lnTo>
                <a:lnTo>
                  <a:pt x="192" y="71"/>
                </a:lnTo>
                <a:lnTo>
                  <a:pt x="192" y="71"/>
                </a:lnTo>
                <a:lnTo>
                  <a:pt x="192" y="72"/>
                </a:lnTo>
                <a:lnTo>
                  <a:pt x="193" y="72"/>
                </a:lnTo>
                <a:lnTo>
                  <a:pt x="193" y="72"/>
                </a:lnTo>
                <a:lnTo>
                  <a:pt x="194" y="73"/>
                </a:lnTo>
                <a:lnTo>
                  <a:pt x="194" y="73"/>
                </a:lnTo>
                <a:lnTo>
                  <a:pt x="194" y="74"/>
                </a:lnTo>
                <a:lnTo>
                  <a:pt x="195" y="74"/>
                </a:lnTo>
                <a:lnTo>
                  <a:pt x="195" y="74"/>
                </a:lnTo>
                <a:lnTo>
                  <a:pt x="195" y="74"/>
                </a:lnTo>
                <a:lnTo>
                  <a:pt x="195" y="74"/>
                </a:lnTo>
                <a:lnTo>
                  <a:pt x="196" y="74"/>
                </a:lnTo>
                <a:lnTo>
                  <a:pt x="197" y="75"/>
                </a:lnTo>
                <a:lnTo>
                  <a:pt x="197" y="75"/>
                </a:lnTo>
                <a:lnTo>
                  <a:pt x="197" y="75"/>
                </a:lnTo>
                <a:lnTo>
                  <a:pt x="197" y="75"/>
                </a:lnTo>
                <a:lnTo>
                  <a:pt x="197" y="76"/>
                </a:lnTo>
                <a:lnTo>
                  <a:pt x="196" y="77"/>
                </a:lnTo>
                <a:lnTo>
                  <a:pt x="196" y="77"/>
                </a:lnTo>
                <a:lnTo>
                  <a:pt x="196" y="78"/>
                </a:lnTo>
                <a:lnTo>
                  <a:pt x="196" y="78"/>
                </a:lnTo>
                <a:lnTo>
                  <a:pt x="196" y="78"/>
                </a:lnTo>
                <a:lnTo>
                  <a:pt x="195" y="78"/>
                </a:lnTo>
                <a:lnTo>
                  <a:pt x="195" y="79"/>
                </a:lnTo>
                <a:lnTo>
                  <a:pt x="195" y="79"/>
                </a:lnTo>
                <a:lnTo>
                  <a:pt x="195" y="80"/>
                </a:lnTo>
                <a:lnTo>
                  <a:pt x="195" y="80"/>
                </a:lnTo>
                <a:lnTo>
                  <a:pt x="194" y="81"/>
                </a:lnTo>
                <a:lnTo>
                  <a:pt x="194" y="81"/>
                </a:lnTo>
                <a:lnTo>
                  <a:pt x="194" y="82"/>
                </a:lnTo>
                <a:lnTo>
                  <a:pt x="193" y="82"/>
                </a:lnTo>
                <a:lnTo>
                  <a:pt x="193" y="82"/>
                </a:lnTo>
                <a:lnTo>
                  <a:pt x="193" y="82"/>
                </a:lnTo>
                <a:lnTo>
                  <a:pt x="192" y="83"/>
                </a:lnTo>
                <a:lnTo>
                  <a:pt x="192" y="83"/>
                </a:lnTo>
                <a:lnTo>
                  <a:pt x="191" y="84"/>
                </a:lnTo>
                <a:lnTo>
                  <a:pt x="191" y="84"/>
                </a:lnTo>
                <a:lnTo>
                  <a:pt x="191" y="85"/>
                </a:lnTo>
                <a:lnTo>
                  <a:pt x="190" y="85"/>
                </a:lnTo>
                <a:lnTo>
                  <a:pt x="190" y="86"/>
                </a:lnTo>
                <a:lnTo>
                  <a:pt x="190" y="86"/>
                </a:lnTo>
                <a:lnTo>
                  <a:pt x="189" y="86"/>
                </a:lnTo>
                <a:lnTo>
                  <a:pt x="190" y="87"/>
                </a:lnTo>
                <a:lnTo>
                  <a:pt x="189" y="87"/>
                </a:lnTo>
                <a:lnTo>
                  <a:pt x="189" y="87"/>
                </a:lnTo>
                <a:lnTo>
                  <a:pt x="189" y="88"/>
                </a:lnTo>
                <a:lnTo>
                  <a:pt x="189" y="89"/>
                </a:lnTo>
                <a:lnTo>
                  <a:pt x="190" y="89"/>
                </a:lnTo>
                <a:lnTo>
                  <a:pt x="190" y="90"/>
                </a:lnTo>
                <a:lnTo>
                  <a:pt x="190" y="90"/>
                </a:lnTo>
                <a:lnTo>
                  <a:pt x="190" y="91"/>
                </a:lnTo>
                <a:lnTo>
                  <a:pt x="190" y="91"/>
                </a:lnTo>
                <a:lnTo>
                  <a:pt x="190" y="92"/>
                </a:lnTo>
                <a:lnTo>
                  <a:pt x="190" y="92"/>
                </a:lnTo>
                <a:lnTo>
                  <a:pt x="190" y="93"/>
                </a:lnTo>
                <a:lnTo>
                  <a:pt x="190" y="94"/>
                </a:lnTo>
                <a:lnTo>
                  <a:pt x="189" y="94"/>
                </a:lnTo>
                <a:lnTo>
                  <a:pt x="189" y="95"/>
                </a:lnTo>
                <a:lnTo>
                  <a:pt x="188" y="95"/>
                </a:lnTo>
                <a:lnTo>
                  <a:pt x="188" y="95"/>
                </a:lnTo>
                <a:lnTo>
                  <a:pt x="188" y="95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5" y="96"/>
                </a:lnTo>
                <a:lnTo>
                  <a:pt x="185" y="96"/>
                </a:lnTo>
                <a:lnTo>
                  <a:pt x="184" y="95"/>
                </a:lnTo>
                <a:lnTo>
                  <a:pt x="184" y="96"/>
                </a:lnTo>
                <a:lnTo>
                  <a:pt x="183" y="96"/>
                </a:lnTo>
                <a:lnTo>
                  <a:pt x="183" y="96"/>
                </a:lnTo>
                <a:lnTo>
                  <a:pt x="183" y="97"/>
                </a:lnTo>
                <a:lnTo>
                  <a:pt x="183" y="97"/>
                </a:lnTo>
                <a:lnTo>
                  <a:pt x="183" y="98"/>
                </a:lnTo>
                <a:lnTo>
                  <a:pt x="183" y="99"/>
                </a:lnTo>
                <a:lnTo>
                  <a:pt x="183" y="107"/>
                </a:lnTo>
                <a:lnTo>
                  <a:pt x="183" y="107"/>
                </a:lnTo>
                <a:lnTo>
                  <a:pt x="185" y="107"/>
                </a:lnTo>
                <a:lnTo>
                  <a:pt x="187" y="108"/>
                </a:lnTo>
                <a:lnTo>
                  <a:pt x="189" y="108"/>
                </a:lnTo>
                <a:lnTo>
                  <a:pt x="190" y="109"/>
                </a:lnTo>
                <a:lnTo>
                  <a:pt x="191" y="110"/>
                </a:lnTo>
                <a:lnTo>
                  <a:pt x="192" y="112"/>
                </a:lnTo>
                <a:lnTo>
                  <a:pt x="194" y="114"/>
                </a:lnTo>
                <a:lnTo>
                  <a:pt x="194" y="115"/>
                </a:lnTo>
                <a:lnTo>
                  <a:pt x="195" y="115"/>
                </a:lnTo>
                <a:lnTo>
                  <a:pt x="195" y="116"/>
                </a:lnTo>
                <a:lnTo>
                  <a:pt x="196" y="116"/>
                </a:lnTo>
                <a:lnTo>
                  <a:pt x="196" y="116"/>
                </a:lnTo>
                <a:lnTo>
                  <a:pt x="197" y="116"/>
                </a:lnTo>
                <a:lnTo>
                  <a:pt x="198" y="116"/>
                </a:lnTo>
                <a:lnTo>
                  <a:pt x="198" y="116"/>
                </a:lnTo>
                <a:lnTo>
                  <a:pt x="199" y="117"/>
                </a:lnTo>
                <a:lnTo>
                  <a:pt x="199" y="117"/>
                </a:lnTo>
                <a:lnTo>
                  <a:pt x="200" y="118"/>
                </a:lnTo>
                <a:lnTo>
                  <a:pt x="200" y="118"/>
                </a:lnTo>
                <a:lnTo>
                  <a:pt x="200" y="118"/>
                </a:lnTo>
                <a:lnTo>
                  <a:pt x="200" y="119"/>
                </a:lnTo>
                <a:lnTo>
                  <a:pt x="201" y="119"/>
                </a:lnTo>
                <a:lnTo>
                  <a:pt x="202" y="120"/>
                </a:lnTo>
                <a:lnTo>
                  <a:pt x="202" y="120"/>
                </a:lnTo>
                <a:lnTo>
                  <a:pt x="202" y="120"/>
                </a:lnTo>
                <a:lnTo>
                  <a:pt x="201" y="120"/>
                </a:lnTo>
                <a:lnTo>
                  <a:pt x="201" y="121"/>
                </a:lnTo>
                <a:lnTo>
                  <a:pt x="201" y="121"/>
                </a:lnTo>
                <a:lnTo>
                  <a:pt x="201" y="122"/>
                </a:lnTo>
                <a:lnTo>
                  <a:pt x="201" y="122"/>
                </a:lnTo>
                <a:lnTo>
                  <a:pt x="201" y="123"/>
                </a:lnTo>
                <a:lnTo>
                  <a:pt x="201" y="124"/>
                </a:lnTo>
                <a:lnTo>
                  <a:pt x="201" y="124"/>
                </a:lnTo>
                <a:lnTo>
                  <a:pt x="200" y="125"/>
                </a:lnTo>
                <a:lnTo>
                  <a:pt x="200" y="125"/>
                </a:lnTo>
                <a:lnTo>
                  <a:pt x="200" y="125"/>
                </a:lnTo>
                <a:lnTo>
                  <a:pt x="200" y="127"/>
                </a:lnTo>
                <a:lnTo>
                  <a:pt x="199" y="127"/>
                </a:lnTo>
                <a:lnTo>
                  <a:pt x="199" y="127"/>
                </a:lnTo>
                <a:lnTo>
                  <a:pt x="198" y="127"/>
                </a:lnTo>
                <a:lnTo>
                  <a:pt x="198" y="128"/>
                </a:lnTo>
                <a:lnTo>
                  <a:pt x="197" y="128"/>
                </a:lnTo>
                <a:lnTo>
                  <a:pt x="196" y="128"/>
                </a:lnTo>
                <a:lnTo>
                  <a:pt x="196" y="129"/>
                </a:lnTo>
                <a:lnTo>
                  <a:pt x="196" y="130"/>
                </a:lnTo>
                <a:lnTo>
                  <a:pt x="196" y="130"/>
                </a:lnTo>
                <a:lnTo>
                  <a:pt x="196" y="131"/>
                </a:lnTo>
                <a:lnTo>
                  <a:pt x="196" y="131"/>
                </a:lnTo>
                <a:lnTo>
                  <a:pt x="196" y="132"/>
                </a:lnTo>
                <a:lnTo>
                  <a:pt x="196" y="132"/>
                </a:lnTo>
                <a:lnTo>
                  <a:pt x="197" y="132"/>
                </a:lnTo>
                <a:lnTo>
                  <a:pt x="197" y="133"/>
                </a:lnTo>
                <a:lnTo>
                  <a:pt x="197" y="134"/>
                </a:lnTo>
                <a:lnTo>
                  <a:pt x="197" y="134"/>
                </a:lnTo>
                <a:lnTo>
                  <a:pt x="197" y="135"/>
                </a:lnTo>
                <a:lnTo>
                  <a:pt x="197" y="135"/>
                </a:lnTo>
                <a:lnTo>
                  <a:pt x="197" y="136"/>
                </a:lnTo>
                <a:lnTo>
                  <a:pt x="197" y="136"/>
                </a:lnTo>
                <a:lnTo>
                  <a:pt x="197" y="136"/>
                </a:lnTo>
                <a:lnTo>
                  <a:pt x="196" y="137"/>
                </a:lnTo>
                <a:lnTo>
                  <a:pt x="196" y="137"/>
                </a:lnTo>
                <a:lnTo>
                  <a:pt x="196" y="138"/>
                </a:lnTo>
                <a:lnTo>
                  <a:pt x="196" y="138"/>
                </a:lnTo>
                <a:lnTo>
                  <a:pt x="196" y="139"/>
                </a:lnTo>
                <a:lnTo>
                  <a:pt x="195" y="139"/>
                </a:lnTo>
                <a:lnTo>
                  <a:pt x="195" y="139"/>
                </a:lnTo>
                <a:lnTo>
                  <a:pt x="195" y="140"/>
                </a:lnTo>
                <a:lnTo>
                  <a:pt x="195" y="140"/>
                </a:lnTo>
                <a:lnTo>
                  <a:pt x="195" y="141"/>
                </a:lnTo>
                <a:lnTo>
                  <a:pt x="195" y="141"/>
                </a:lnTo>
                <a:lnTo>
                  <a:pt x="195" y="142"/>
                </a:lnTo>
                <a:lnTo>
                  <a:pt x="195" y="142"/>
                </a:lnTo>
                <a:lnTo>
                  <a:pt x="195" y="143"/>
                </a:lnTo>
                <a:lnTo>
                  <a:pt x="195" y="143"/>
                </a:lnTo>
                <a:lnTo>
                  <a:pt x="195" y="144"/>
                </a:lnTo>
                <a:lnTo>
                  <a:pt x="195" y="144"/>
                </a:lnTo>
                <a:lnTo>
                  <a:pt x="195" y="145"/>
                </a:lnTo>
                <a:lnTo>
                  <a:pt x="195" y="145"/>
                </a:lnTo>
                <a:lnTo>
                  <a:pt x="195" y="146"/>
                </a:lnTo>
                <a:lnTo>
                  <a:pt x="195" y="146"/>
                </a:lnTo>
                <a:lnTo>
                  <a:pt x="195" y="146"/>
                </a:lnTo>
                <a:lnTo>
                  <a:pt x="195" y="147"/>
                </a:lnTo>
                <a:lnTo>
                  <a:pt x="195" y="147"/>
                </a:lnTo>
                <a:lnTo>
                  <a:pt x="195" y="147"/>
                </a:lnTo>
                <a:lnTo>
                  <a:pt x="195" y="148"/>
                </a:lnTo>
                <a:lnTo>
                  <a:pt x="195" y="148"/>
                </a:lnTo>
                <a:lnTo>
                  <a:pt x="195" y="149"/>
                </a:lnTo>
                <a:lnTo>
                  <a:pt x="195" y="149"/>
                </a:lnTo>
                <a:lnTo>
                  <a:pt x="195" y="149"/>
                </a:lnTo>
                <a:lnTo>
                  <a:pt x="196" y="150"/>
                </a:lnTo>
                <a:lnTo>
                  <a:pt x="196" y="150"/>
                </a:lnTo>
                <a:lnTo>
                  <a:pt x="196" y="150"/>
                </a:lnTo>
                <a:lnTo>
                  <a:pt x="197" y="151"/>
                </a:lnTo>
                <a:lnTo>
                  <a:pt x="197" y="151"/>
                </a:lnTo>
                <a:lnTo>
                  <a:pt x="197" y="151"/>
                </a:lnTo>
                <a:lnTo>
                  <a:pt x="198" y="151"/>
                </a:lnTo>
                <a:lnTo>
                  <a:pt x="198" y="152"/>
                </a:lnTo>
                <a:lnTo>
                  <a:pt x="198" y="152"/>
                </a:lnTo>
                <a:lnTo>
                  <a:pt x="198" y="152"/>
                </a:lnTo>
                <a:lnTo>
                  <a:pt x="199" y="152"/>
                </a:lnTo>
                <a:lnTo>
                  <a:pt x="199" y="153"/>
                </a:lnTo>
                <a:lnTo>
                  <a:pt x="199" y="153"/>
                </a:lnTo>
                <a:lnTo>
                  <a:pt x="199" y="153"/>
                </a:lnTo>
                <a:lnTo>
                  <a:pt x="200" y="154"/>
                </a:lnTo>
                <a:lnTo>
                  <a:pt x="200" y="154"/>
                </a:lnTo>
                <a:lnTo>
                  <a:pt x="200" y="154"/>
                </a:lnTo>
                <a:lnTo>
                  <a:pt x="200" y="155"/>
                </a:lnTo>
                <a:lnTo>
                  <a:pt x="200" y="155"/>
                </a:lnTo>
                <a:lnTo>
                  <a:pt x="200" y="156"/>
                </a:lnTo>
                <a:lnTo>
                  <a:pt x="200" y="156"/>
                </a:lnTo>
                <a:lnTo>
                  <a:pt x="201" y="156"/>
                </a:lnTo>
                <a:lnTo>
                  <a:pt x="201" y="156"/>
                </a:lnTo>
                <a:lnTo>
                  <a:pt x="202" y="156"/>
                </a:lnTo>
                <a:lnTo>
                  <a:pt x="202" y="156"/>
                </a:lnTo>
                <a:lnTo>
                  <a:pt x="202" y="156"/>
                </a:lnTo>
                <a:lnTo>
                  <a:pt x="203" y="156"/>
                </a:lnTo>
                <a:lnTo>
                  <a:pt x="203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5" y="156"/>
                </a:lnTo>
                <a:lnTo>
                  <a:pt x="205" y="156"/>
                </a:lnTo>
                <a:lnTo>
                  <a:pt x="206" y="156"/>
                </a:lnTo>
                <a:lnTo>
                  <a:pt x="206" y="156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8" y="156"/>
                </a:lnTo>
                <a:lnTo>
                  <a:pt x="208" y="157"/>
                </a:lnTo>
                <a:lnTo>
                  <a:pt x="208" y="157"/>
                </a:lnTo>
                <a:lnTo>
                  <a:pt x="209" y="157"/>
                </a:lnTo>
                <a:lnTo>
                  <a:pt x="209" y="157"/>
                </a:lnTo>
                <a:lnTo>
                  <a:pt x="209" y="157"/>
                </a:lnTo>
                <a:lnTo>
                  <a:pt x="210" y="157"/>
                </a:lnTo>
                <a:lnTo>
                  <a:pt x="210" y="158"/>
                </a:lnTo>
                <a:lnTo>
                  <a:pt x="210" y="158"/>
                </a:lnTo>
                <a:lnTo>
                  <a:pt x="210" y="158"/>
                </a:lnTo>
                <a:lnTo>
                  <a:pt x="210" y="159"/>
                </a:lnTo>
                <a:lnTo>
                  <a:pt x="210" y="159"/>
                </a:lnTo>
                <a:lnTo>
                  <a:pt x="210" y="160"/>
                </a:lnTo>
                <a:lnTo>
                  <a:pt x="210" y="160"/>
                </a:lnTo>
                <a:lnTo>
                  <a:pt x="210" y="161"/>
                </a:lnTo>
                <a:lnTo>
                  <a:pt x="210" y="161"/>
                </a:lnTo>
                <a:lnTo>
                  <a:pt x="210" y="161"/>
                </a:lnTo>
                <a:lnTo>
                  <a:pt x="210" y="161"/>
                </a:lnTo>
                <a:lnTo>
                  <a:pt x="210" y="161"/>
                </a:lnTo>
                <a:lnTo>
                  <a:pt x="210" y="162"/>
                </a:lnTo>
                <a:lnTo>
                  <a:pt x="210" y="162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8" y="164"/>
                </a:lnTo>
                <a:lnTo>
                  <a:pt x="208" y="164"/>
                </a:lnTo>
                <a:lnTo>
                  <a:pt x="208" y="164"/>
                </a:lnTo>
                <a:lnTo>
                  <a:pt x="208" y="165"/>
                </a:lnTo>
                <a:lnTo>
                  <a:pt x="207" y="165"/>
                </a:lnTo>
                <a:lnTo>
                  <a:pt x="207" y="166"/>
                </a:lnTo>
                <a:lnTo>
                  <a:pt x="207" y="166"/>
                </a:lnTo>
                <a:lnTo>
                  <a:pt x="207" y="166"/>
                </a:lnTo>
                <a:lnTo>
                  <a:pt x="207" y="166"/>
                </a:lnTo>
                <a:lnTo>
                  <a:pt x="206" y="166"/>
                </a:lnTo>
                <a:lnTo>
                  <a:pt x="206" y="167"/>
                </a:lnTo>
                <a:lnTo>
                  <a:pt x="205" y="167"/>
                </a:lnTo>
                <a:lnTo>
                  <a:pt x="205" y="166"/>
                </a:lnTo>
                <a:lnTo>
                  <a:pt x="205" y="166"/>
                </a:lnTo>
                <a:lnTo>
                  <a:pt x="204" y="166"/>
                </a:lnTo>
                <a:lnTo>
                  <a:pt x="204" y="167"/>
                </a:lnTo>
                <a:lnTo>
                  <a:pt x="204" y="167"/>
                </a:lnTo>
                <a:lnTo>
                  <a:pt x="204" y="168"/>
                </a:lnTo>
                <a:lnTo>
                  <a:pt x="203" y="168"/>
                </a:lnTo>
                <a:lnTo>
                  <a:pt x="203" y="169"/>
                </a:lnTo>
                <a:lnTo>
                  <a:pt x="202" y="169"/>
                </a:lnTo>
                <a:lnTo>
                  <a:pt x="202" y="170"/>
                </a:lnTo>
                <a:lnTo>
                  <a:pt x="201" y="170"/>
                </a:lnTo>
                <a:lnTo>
                  <a:pt x="201" y="171"/>
                </a:lnTo>
                <a:lnTo>
                  <a:pt x="201" y="171"/>
                </a:lnTo>
                <a:lnTo>
                  <a:pt x="201" y="171"/>
                </a:lnTo>
                <a:lnTo>
                  <a:pt x="201" y="171"/>
                </a:lnTo>
                <a:lnTo>
                  <a:pt x="201" y="172"/>
                </a:lnTo>
                <a:lnTo>
                  <a:pt x="201" y="172"/>
                </a:lnTo>
                <a:lnTo>
                  <a:pt x="201" y="173"/>
                </a:lnTo>
                <a:lnTo>
                  <a:pt x="201" y="173"/>
                </a:lnTo>
                <a:lnTo>
                  <a:pt x="201" y="173"/>
                </a:lnTo>
                <a:lnTo>
                  <a:pt x="200" y="173"/>
                </a:lnTo>
                <a:lnTo>
                  <a:pt x="200" y="174"/>
                </a:lnTo>
                <a:lnTo>
                  <a:pt x="200" y="174"/>
                </a:lnTo>
                <a:lnTo>
                  <a:pt x="200" y="174"/>
                </a:lnTo>
                <a:lnTo>
                  <a:pt x="200" y="174"/>
                </a:lnTo>
                <a:lnTo>
                  <a:pt x="200" y="175"/>
                </a:lnTo>
                <a:lnTo>
                  <a:pt x="200" y="175"/>
                </a:lnTo>
                <a:lnTo>
                  <a:pt x="200" y="176"/>
                </a:lnTo>
                <a:lnTo>
                  <a:pt x="200" y="176"/>
                </a:lnTo>
                <a:lnTo>
                  <a:pt x="200" y="177"/>
                </a:lnTo>
                <a:lnTo>
                  <a:pt x="200" y="177"/>
                </a:lnTo>
                <a:lnTo>
                  <a:pt x="200" y="178"/>
                </a:lnTo>
                <a:lnTo>
                  <a:pt x="200" y="178"/>
                </a:lnTo>
                <a:lnTo>
                  <a:pt x="199" y="178"/>
                </a:lnTo>
                <a:lnTo>
                  <a:pt x="199" y="178"/>
                </a:lnTo>
                <a:lnTo>
                  <a:pt x="199" y="178"/>
                </a:lnTo>
                <a:lnTo>
                  <a:pt x="200" y="178"/>
                </a:lnTo>
                <a:lnTo>
                  <a:pt x="200" y="179"/>
                </a:lnTo>
                <a:lnTo>
                  <a:pt x="200" y="179"/>
                </a:lnTo>
                <a:lnTo>
                  <a:pt x="200" y="180"/>
                </a:lnTo>
                <a:lnTo>
                  <a:pt x="200" y="180"/>
                </a:lnTo>
                <a:lnTo>
                  <a:pt x="200" y="180"/>
                </a:lnTo>
                <a:lnTo>
                  <a:pt x="199" y="180"/>
                </a:lnTo>
                <a:lnTo>
                  <a:pt x="199" y="181"/>
                </a:lnTo>
                <a:lnTo>
                  <a:pt x="200" y="181"/>
                </a:lnTo>
                <a:lnTo>
                  <a:pt x="200" y="181"/>
                </a:lnTo>
                <a:lnTo>
                  <a:pt x="200" y="182"/>
                </a:lnTo>
                <a:lnTo>
                  <a:pt x="200" y="182"/>
                </a:lnTo>
                <a:lnTo>
                  <a:pt x="200" y="182"/>
                </a:lnTo>
                <a:lnTo>
                  <a:pt x="200" y="182"/>
                </a:lnTo>
                <a:lnTo>
                  <a:pt x="201" y="182"/>
                </a:lnTo>
                <a:lnTo>
                  <a:pt x="201" y="183"/>
                </a:lnTo>
                <a:lnTo>
                  <a:pt x="202" y="183"/>
                </a:lnTo>
                <a:lnTo>
                  <a:pt x="202" y="183"/>
                </a:lnTo>
                <a:lnTo>
                  <a:pt x="202" y="184"/>
                </a:lnTo>
                <a:lnTo>
                  <a:pt x="203" y="184"/>
                </a:lnTo>
                <a:lnTo>
                  <a:pt x="203" y="185"/>
                </a:lnTo>
                <a:lnTo>
                  <a:pt x="204" y="185"/>
                </a:lnTo>
                <a:lnTo>
                  <a:pt x="204" y="186"/>
                </a:lnTo>
                <a:lnTo>
                  <a:pt x="204" y="186"/>
                </a:lnTo>
                <a:lnTo>
                  <a:pt x="204" y="187"/>
                </a:lnTo>
                <a:lnTo>
                  <a:pt x="204" y="188"/>
                </a:lnTo>
                <a:lnTo>
                  <a:pt x="204" y="188"/>
                </a:lnTo>
                <a:lnTo>
                  <a:pt x="204" y="189"/>
                </a:lnTo>
                <a:lnTo>
                  <a:pt x="204" y="190"/>
                </a:lnTo>
                <a:lnTo>
                  <a:pt x="205" y="190"/>
                </a:lnTo>
                <a:lnTo>
                  <a:pt x="205" y="191"/>
                </a:lnTo>
                <a:lnTo>
                  <a:pt x="205" y="191"/>
                </a:lnTo>
                <a:lnTo>
                  <a:pt x="205" y="192"/>
                </a:lnTo>
                <a:lnTo>
                  <a:pt x="205" y="193"/>
                </a:lnTo>
                <a:lnTo>
                  <a:pt x="205" y="193"/>
                </a:lnTo>
                <a:lnTo>
                  <a:pt x="205" y="194"/>
                </a:lnTo>
                <a:lnTo>
                  <a:pt x="205" y="194"/>
                </a:lnTo>
                <a:lnTo>
                  <a:pt x="205" y="195"/>
                </a:lnTo>
                <a:lnTo>
                  <a:pt x="205" y="195"/>
                </a:lnTo>
                <a:lnTo>
                  <a:pt x="205" y="196"/>
                </a:lnTo>
                <a:lnTo>
                  <a:pt x="205" y="197"/>
                </a:lnTo>
                <a:lnTo>
                  <a:pt x="204" y="197"/>
                </a:lnTo>
                <a:lnTo>
                  <a:pt x="204" y="198"/>
                </a:lnTo>
                <a:lnTo>
                  <a:pt x="204" y="199"/>
                </a:lnTo>
                <a:lnTo>
                  <a:pt x="204" y="199"/>
                </a:lnTo>
                <a:lnTo>
                  <a:pt x="204" y="199"/>
                </a:lnTo>
                <a:lnTo>
                  <a:pt x="204" y="200"/>
                </a:lnTo>
                <a:lnTo>
                  <a:pt x="203" y="200"/>
                </a:lnTo>
                <a:lnTo>
                  <a:pt x="203" y="200"/>
                </a:lnTo>
                <a:lnTo>
                  <a:pt x="202" y="201"/>
                </a:lnTo>
                <a:lnTo>
                  <a:pt x="202" y="201"/>
                </a:lnTo>
                <a:lnTo>
                  <a:pt x="201" y="201"/>
                </a:lnTo>
                <a:lnTo>
                  <a:pt x="200" y="201"/>
                </a:lnTo>
                <a:lnTo>
                  <a:pt x="200" y="201"/>
                </a:lnTo>
                <a:lnTo>
                  <a:pt x="200" y="201"/>
                </a:lnTo>
                <a:lnTo>
                  <a:pt x="199" y="201"/>
                </a:lnTo>
                <a:lnTo>
                  <a:pt x="199" y="201"/>
                </a:lnTo>
                <a:lnTo>
                  <a:pt x="199" y="201"/>
                </a:lnTo>
                <a:lnTo>
                  <a:pt x="198" y="201"/>
                </a:lnTo>
                <a:lnTo>
                  <a:pt x="198" y="201"/>
                </a:lnTo>
                <a:lnTo>
                  <a:pt x="197" y="201"/>
                </a:lnTo>
                <a:lnTo>
                  <a:pt x="197" y="201"/>
                </a:lnTo>
                <a:lnTo>
                  <a:pt x="196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0"/>
                </a:lnTo>
                <a:lnTo>
                  <a:pt x="194" y="200"/>
                </a:lnTo>
                <a:lnTo>
                  <a:pt x="194" y="200"/>
                </a:lnTo>
                <a:lnTo>
                  <a:pt x="193" y="200"/>
                </a:lnTo>
                <a:lnTo>
                  <a:pt x="193" y="200"/>
                </a:lnTo>
                <a:lnTo>
                  <a:pt x="192" y="200"/>
                </a:lnTo>
                <a:lnTo>
                  <a:pt x="192" y="200"/>
                </a:lnTo>
                <a:lnTo>
                  <a:pt x="191" y="200"/>
                </a:lnTo>
                <a:lnTo>
                  <a:pt x="191" y="200"/>
                </a:lnTo>
                <a:lnTo>
                  <a:pt x="191" y="200"/>
                </a:lnTo>
                <a:lnTo>
                  <a:pt x="190" y="201"/>
                </a:lnTo>
                <a:lnTo>
                  <a:pt x="190" y="201"/>
                </a:lnTo>
                <a:lnTo>
                  <a:pt x="189" y="202"/>
                </a:lnTo>
                <a:lnTo>
                  <a:pt x="189" y="202"/>
                </a:lnTo>
                <a:lnTo>
                  <a:pt x="189" y="203"/>
                </a:lnTo>
                <a:lnTo>
                  <a:pt x="188" y="203"/>
                </a:lnTo>
                <a:lnTo>
                  <a:pt x="188" y="203"/>
                </a:lnTo>
                <a:lnTo>
                  <a:pt x="188" y="203"/>
                </a:lnTo>
                <a:lnTo>
                  <a:pt x="188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4"/>
                </a:lnTo>
                <a:lnTo>
                  <a:pt x="187" y="204"/>
                </a:lnTo>
                <a:lnTo>
                  <a:pt x="187" y="204"/>
                </a:lnTo>
                <a:lnTo>
                  <a:pt x="186" y="205"/>
                </a:lnTo>
                <a:lnTo>
                  <a:pt x="186" y="205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4" y="206"/>
                </a:lnTo>
                <a:lnTo>
                  <a:pt x="184" y="205"/>
                </a:lnTo>
                <a:lnTo>
                  <a:pt x="183" y="204"/>
                </a:lnTo>
                <a:lnTo>
                  <a:pt x="183" y="204"/>
                </a:lnTo>
                <a:lnTo>
                  <a:pt x="182" y="204"/>
                </a:lnTo>
                <a:lnTo>
                  <a:pt x="182" y="203"/>
                </a:lnTo>
                <a:lnTo>
                  <a:pt x="180" y="203"/>
                </a:lnTo>
                <a:lnTo>
                  <a:pt x="178" y="202"/>
                </a:lnTo>
                <a:lnTo>
                  <a:pt x="177" y="201"/>
                </a:lnTo>
                <a:lnTo>
                  <a:pt x="175" y="200"/>
                </a:lnTo>
                <a:lnTo>
                  <a:pt x="175" y="200"/>
                </a:lnTo>
                <a:lnTo>
                  <a:pt x="174" y="200"/>
                </a:lnTo>
                <a:lnTo>
                  <a:pt x="174" y="200"/>
                </a:lnTo>
                <a:lnTo>
                  <a:pt x="173" y="200"/>
                </a:lnTo>
                <a:lnTo>
                  <a:pt x="173" y="200"/>
                </a:lnTo>
                <a:lnTo>
                  <a:pt x="172" y="200"/>
                </a:lnTo>
                <a:lnTo>
                  <a:pt x="172" y="200"/>
                </a:lnTo>
                <a:lnTo>
                  <a:pt x="171" y="200"/>
                </a:lnTo>
                <a:lnTo>
                  <a:pt x="170" y="200"/>
                </a:lnTo>
                <a:lnTo>
                  <a:pt x="170" y="201"/>
                </a:lnTo>
                <a:lnTo>
                  <a:pt x="169" y="200"/>
                </a:lnTo>
                <a:lnTo>
                  <a:pt x="169" y="200"/>
                </a:lnTo>
                <a:lnTo>
                  <a:pt x="168" y="200"/>
                </a:lnTo>
                <a:lnTo>
                  <a:pt x="168" y="200"/>
                </a:lnTo>
                <a:lnTo>
                  <a:pt x="167" y="201"/>
                </a:lnTo>
                <a:lnTo>
                  <a:pt x="167" y="200"/>
                </a:lnTo>
                <a:lnTo>
                  <a:pt x="167" y="201"/>
                </a:lnTo>
                <a:lnTo>
                  <a:pt x="167" y="201"/>
                </a:lnTo>
                <a:lnTo>
                  <a:pt x="166" y="201"/>
                </a:lnTo>
                <a:lnTo>
                  <a:pt x="166" y="201"/>
                </a:lnTo>
                <a:lnTo>
                  <a:pt x="166" y="201"/>
                </a:lnTo>
                <a:lnTo>
                  <a:pt x="166" y="201"/>
                </a:lnTo>
                <a:lnTo>
                  <a:pt x="166" y="202"/>
                </a:lnTo>
                <a:lnTo>
                  <a:pt x="165" y="202"/>
                </a:lnTo>
                <a:lnTo>
                  <a:pt x="165" y="202"/>
                </a:lnTo>
                <a:lnTo>
                  <a:pt x="165" y="203"/>
                </a:lnTo>
                <a:lnTo>
                  <a:pt x="164" y="203"/>
                </a:lnTo>
                <a:lnTo>
                  <a:pt x="164" y="203"/>
                </a:lnTo>
                <a:lnTo>
                  <a:pt x="164" y="203"/>
                </a:lnTo>
                <a:lnTo>
                  <a:pt x="164" y="203"/>
                </a:lnTo>
                <a:lnTo>
                  <a:pt x="163" y="204"/>
                </a:lnTo>
                <a:lnTo>
                  <a:pt x="163" y="204"/>
                </a:lnTo>
                <a:lnTo>
                  <a:pt x="163" y="204"/>
                </a:lnTo>
                <a:lnTo>
                  <a:pt x="162" y="205"/>
                </a:lnTo>
                <a:lnTo>
                  <a:pt x="162" y="205"/>
                </a:lnTo>
                <a:lnTo>
                  <a:pt x="162" y="206"/>
                </a:lnTo>
                <a:lnTo>
                  <a:pt x="161" y="206"/>
                </a:lnTo>
                <a:lnTo>
                  <a:pt x="161" y="207"/>
                </a:lnTo>
                <a:lnTo>
                  <a:pt x="160" y="207"/>
                </a:lnTo>
                <a:lnTo>
                  <a:pt x="160" y="207"/>
                </a:lnTo>
                <a:lnTo>
                  <a:pt x="160" y="208"/>
                </a:lnTo>
                <a:lnTo>
                  <a:pt x="159" y="209"/>
                </a:lnTo>
                <a:lnTo>
                  <a:pt x="159" y="209"/>
                </a:lnTo>
                <a:lnTo>
                  <a:pt x="158" y="209"/>
                </a:lnTo>
                <a:lnTo>
                  <a:pt x="158" y="209"/>
                </a:lnTo>
                <a:lnTo>
                  <a:pt x="158" y="209"/>
                </a:lnTo>
                <a:lnTo>
                  <a:pt x="157" y="209"/>
                </a:lnTo>
                <a:lnTo>
                  <a:pt x="157" y="209"/>
                </a:lnTo>
                <a:lnTo>
                  <a:pt x="156" y="209"/>
                </a:lnTo>
                <a:lnTo>
                  <a:pt x="156" y="210"/>
                </a:lnTo>
                <a:lnTo>
                  <a:pt x="156" y="210"/>
                </a:lnTo>
                <a:lnTo>
                  <a:pt x="155" y="210"/>
                </a:lnTo>
                <a:lnTo>
                  <a:pt x="155" y="210"/>
                </a:lnTo>
                <a:lnTo>
                  <a:pt x="154" y="210"/>
                </a:lnTo>
                <a:lnTo>
                  <a:pt x="153" y="210"/>
                </a:lnTo>
                <a:lnTo>
                  <a:pt x="153" y="211"/>
                </a:lnTo>
                <a:lnTo>
                  <a:pt x="152" y="211"/>
                </a:lnTo>
                <a:lnTo>
                  <a:pt x="152" y="211"/>
                </a:lnTo>
                <a:lnTo>
                  <a:pt x="151" y="211"/>
                </a:lnTo>
                <a:lnTo>
                  <a:pt x="151" y="211"/>
                </a:lnTo>
                <a:lnTo>
                  <a:pt x="150" y="211"/>
                </a:lnTo>
                <a:lnTo>
                  <a:pt x="150" y="211"/>
                </a:lnTo>
                <a:lnTo>
                  <a:pt x="150" y="211"/>
                </a:lnTo>
                <a:lnTo>
                  <a:pt x="149" y="212"/>
                </a:lnTo>
                <a:lnTo>
                  <a:pt x="149" y="212"/>
                </a:lnTo>
                <a:lnTo>
                  <a:pt x="148" y="213"/>
                </a:lnTo>
                <a:lnTo>
                  <a:pt x="148" y="213"/>
                </a:lnTo>
                <a:lnTo>
                  <a:pt x="148" y="213"/>
                </a:lnTo>
                <a:lnTo>
                  <a:pt x="147" y="213"/>
                </a:lnTo>
                <a:lnTo>
                  <a:pt x="147" y="214"/>
                </a:lnTo>
                <a:lnTo>
                  <a:pt x="146" y="214"/>
                </a:lnTo>
                <a:lnTo>
                  <a:pt x="146" y="213"/>
                </a:lnTo>
                <a:lnTo>
                  <a:pt x="145" y="213"/>
                </a:lnTo>
                <a:lnTo>
                  <a:pt x="145" y="213"/>
                </a:lnTo>
                <a:lnTo>
                  <a:pt x="145" y="213"/>
                </a:lnTo>
                <a:lnTo>
                  <a:pt x="144" y="214"/>
                </a:lnTo>
                <a:lnTo>
                  <a:pt x="144" y="214"/>
                </a:lnTo>
                <a:lnTo>
                  <a:pt x="144" y="214"/>
                </a:lnTo>
                <a:lnTo>
                  <a:pt x="143" y="214"/>
                </a:lnTo>
                <a:lnTo>
                  <a:pt x="143" y="215"/>
                </a:lnTo>
                <a:lnTo>
                  <a:pt x="143" y="215"/>
                </a:lnTo>
                <a:lnTo>
                  <a:pt x="143" y="216"/>
                </a:lnTo>
                <a:lnTo>
                  <a:pt x="142" y="216"/>
                </a:lnTo>
                <a:lnTo>
                  <a:pt x="142" y="216"/>
                </a:lnTo>
                <a:lnTo>
                  <a:pt x="142" y="215"/>
                </a:lnTo>
                <a:lnTo>
                  <a:pt x="142" y="215"/>
                </a:lnTo>
                <a:lnTo>
                  <a:pt x="141" y="215"/>
                </a:lnTo>
                <a:lnTo>
                  <a:pt x="141" y="215"/>
                </a:lnTo>
                <a:lnTo>
                  <a:pt x="141" y="215"/>
                </a:lnTo>
                <a:lnTo>
                  <a:pt x="141" y="215"/>
                </a:lnTo>
                <a:lnTo>
                  <a:pt x="140" y="215"/>
                </a:lnTo>
                <a:lnTo>
                  <a:pt x="140" y="215"/>
                </a:lnTo>
                <a:lnTo>
                  <a:pt x="139" y="215"/>
                </a:lnTo>
                <a:lnTo>
                  <a:pt x="139" y="215"/>
                </a:lnTo>
                <a:lnTo>
                  <a:pt x="138" y="215"/>
                </a:lnTo>
                <a:lnTo>
                  <a:pt x="137" y="215"/>
                </a:lnTo>
                <a:lnTo>
                  <a:pt x="137" y="215"/>
                </a:lnTo>
                <a:lnTo>
                  <a:pt x="137" y="215"/>
                </a:lnTo>
                <a:lnTo>
                  <a:pt x="135" y="217"/>
                </a:lnTo>
                <a:lnTo>
                  <a:pt x="133" y="217"/>
                </a:lnTo>
                <a:lnTo>
                  <a:pt x="132" y="217"/>
                </a:lnTo>
                <a:lnTo>
                  <a:pt x="132" y="217"/>
                </a:lnTo>
                <a:lnTo>
                  <a:pt x="131" y="217"/>
                </a:lnTo>
                <a:lnTo>
                  <a:pt x="131" y="217"/>
                </a:lnTo>
                <a:lnTo>
                  <a:pt x="130" y="217"/>
                </a:lnTo>
                <a:lnTo>
                  <a:pt x="129" y="217"/>
                </a:lnTo>
                <a:lnTo>
                  <a:pt x="129" y="217"/>
                </a:lnTo>
                <a:lnTo>
                  <a:pt x="129" y="218"/>
                </a:lnTo>
                <a:lnTo>
                  <a:pt x="128" y="218"/>
                </a:lnTo>
                <a:lnTo>
                  <a:pt x="128" y="217"/>
                </a:lnTo>
                <a:lnTo>
                  <a:pt x="127" y="217"/>
                </a:lnTo>
                <a:lnTo>
                  <a:pt x="127" y="217"/>
                </a:lnTo>
                <a:lnTo>
                  <a:pt x="127" y="218"/>
                </a:lnTo>
                <a:lnTo>
                  <a:pt x="126" y="218"/>
                </a:lnTo>
                <a:lnTo>
                  <a:pt x="126" y="217"/>
                </a:lnTo>
                <a:lnTo>
                  <a:pt x="126" y="217"/>
                </a:lnTo>
                <a:lnTo>
                  <a:pt x="126" y="218"/>
                </a:lnTo>
                <a:lnTo>
                  <a:pt x="125" y="218"/>
                </a:lnTo>
                <a:lnTo>
                  <a:pt x="125" y="218"/>
                </a:lnTo>
                <a:lnTo>
                  <a:pt x="125" y="218"/>
                </a:lnTo>
                <a:lnTo>
                  <a:pt x="125" y="219"/>
                </a:lnTo>
                <a:lnTo>
                  <a:pt x="124" y="219"/>
                </a:lnTo>
                <a:lnTo>
                  <a:pt x="124" y="220"/>
                </a:lnTo>
                <a:lnTo>
                  <a:pt x="124" y="220"/>
                </a:lnTo>
                <a:lnTo>
                  <a:pt x="124" y="220"/>
                </a:lnTo>
                <a:lnTo>
                  <a:pt x="124" y="220"/>
                </a:lnTo>
                <a:lnTo>
                  <a:pt x="124" y="221"/>
                </a:lnTo>
                <a:lnTo>
                  <a:pt x="124" y="221"/>
                </a:lnTo>
                <a:lnTo>
                  <a:pt x="124" y="222"/>
                </a:lnTo>
                <a:lnTo>
                  <a:pt x="124" y="222"/>
                </a:lnTo>
                <a:lnTo>
                  <a:pt x="124" y="223"/>
                </a:lnTo>
                <a:lnTo>
                  <a:pt x="123" y="223"/>
                </a:lnTo>
                <a:lnTo>
                  <a:pt x="123" y="223"/>
                </a:lnTo>
                <a:lnTo>
                  <a:pt x="123" y="224"/>
                </a:lnTo>
                <a:lnTo>
                  <a:pt x="122" y="224"/>
                </a:lnTo>
                <a:lnTo>
                  <a:pt x="122" y="224"/>
                </a:lnTo>
                <a:lnTo>
                  <a:pt x="121" y="224"/>
                </a:lnTo>
                <a:lnTo>
                  <a:pt x="121" y="224"/>
                </a:lnTo>
                <a:lnTo>
                  <a:pt x="121" y="224"/>
                </a:lnTo>
                <a:lnTo>
                  <a:pt x="120" y="225"/>
                </a:lnTo>
                <a:lnTo>
                  <a:pt x="120" y="225"/>
                </a:lnTo>
                <a:lnTo>
                  <a:pt x="119" y="225"/>
                </a:lnTo>
                <a:lnTo>
                  <a:pt x="119" y="226"/>
                </a:lnTo>
                <a:lnTo>
                  <a:pt x="119" y="226"/>
                </a:lnTo>
                <a:lnTo>
                  <a:pt x="119" y="227"/>
                </a:lnTo>
                <a:lnTo>
                  <a:pt x="118" y="227"/>
                </a:lnTo>
                <a:lnTo>
                  <a:pt x="118" y="227"/>
                </a:lnTo>
                <a:lnTo>
                  <a:pt x="118" y="227"/>
                </a:lnTo>
                <a:lnTo>
                  <a:pt x="118" y="228"/>
                </a:lnTo>
                <a:lnTo>
                  <a:pt x="117" y="228"/>
                </a:lnTo>
                <a:lnTo>
                  <a:pt x="116" y="228"/>
                </a:lnTo>
                <a:lnTo>
                  <a:pt x="116" y="228"/>
                </a:lnTo>
                <a:lnTo>
                  <a:pt x="115" y="229"/>
                </a:lnTo>
                <a:lnTo>
                  <a:pt x="114" y="230"/>
                </a:lnTo>
                <a:lnTo>
                  <a:pt x="114" y="230"/>
                </a:lnTo>
                <a:lnTo>
                  <a:pt x="114" y="231"/>
                </a:lnTo>
                <a:lnTo>
                  <a:pt x="114" y="231"/>
                </a:lnTo>
                <a:lnTo>
                  <a:pt x="114" y="232"/>
                </a:lnTo>
                <a:lnTo>
                  <a:pt x="114" y="232"/>
                </a:lnTo>
                <a:lnTo>
                  <a:pt x="114" y="232"/>
                </a:lnTo>
                <a:lnTo>
                  <a:pt x="114" y="233"/>
                </a:lnTo>
                <a:lnTo>
                  <a:pt x="114" y="233"/>
                </a:lnTo>
                <a:lnTo>
                  <a:pt x="113" y="233"/>
                </a:lnTo>
                <a:lnTo>
                  <a:pt x="114" y="234"/>
                </a:lnTo>
                <a:lnTo>
                  <a:pt x="114" y="234"/>
                </a:lnTo>
                <a:lnTo>
                  <a:pt x="114" y="235"/>
                </a:lnTo>
                <a:lnTo>
                  <a:pt x="114" y="235"/>
                </a:lnTo>
                <a:lnTo>
                  <a:pt x="113" y="235"/>
                </a:lnTo>
                <a:lnTo>
                  <a:pt x="113" y="236"/>
                </a:lnTo>
                <a:lnTo>
                  <a:pt x="113" y="236"/>
                </a:lnTo>
                <a:lnTo>
                  <a:pt x="113" y="236"/>
                </a:lnTo>
                <a:lnTo>
                  <a:pt x="114" y="237"/>
                </a:lnTo>
                <a:lnTo>
                  <a:pt x="114" y="237"/>
                </a:lnTo>
                <a:lnTo>
                  <a:pt x="114" y="238"/>
                </a:lnTo>
                <a:lnTo>
                  <a:pt x="113" y="239"/>
                </a:lnTo>
                <a:lnTo>
                  <a:pt x="113" y="239"/>
                </a:lnTo>
                <a:lnTo>
                  <a:pt x="113" y="240"/>
                </a:lnTo>
                <a:lnTo>
                  <a:pt x="113" y="240"/>
                </a:lnTo>
                <a:lnTo>
                  <a:pt x="112" y="240"/>
                </a:lnTo>
                <a:lnTo>
                  <a:pt x="112" y="240"/>
                </a:lnTo>
                <a:lnTo>
                  <a:pt x="112" y="240"/>
                </a:lnTo>
                <a:lnTo>
                  <a:pt x="112" y="240"/>
                </a:lnTo>
                <a:lnTo>
                  <a:pt x="111" y="240"/>
                </a:lnTo>
                <a:lnTo>
                  <a:pt x="111" y="240"/>
                </a:lnTo>
                <a:lnTo>
                  <a:pt x="110" y="240"/>
                </a:lnTo>
                <a:lnTo>
                  <a:pt x="110" y="240"/>
                </a:lnTo>
                <a:lnTo>
                  <a:pt x="109" y="240"/>
                </a:lnTo>
                <a:lnTo>
                  <a:pt x="109" y="240"/>
                </a:lnTo>
                <a:lnTo>
                  <a:pt x="109" y="240"/>
                </a:lnTo>
                <a:lnTo>
                  <a:pt x="108" y="240"/>
                </a:lnTo>
                <a:lnTo>
                  <a:pt x="108" y="241"/>
                </a:lnTo>
                <a:lnTo>
                  <a:pt x="108" y="241"/>
                </a:lnTo>
                <a:lnTo>
                  <a:pt x="108" y="242"/>
                </a:lnTo>
                <a:lnTo>
                  <a:pt x="108" y="242"/>
                </a:lnTo>
                <a:lnTo>
                  <a:pt x="107" y="242"/>
                </a:lnTo>
                <a:lnTo>
                  <a:pt x="107" y="242"/>
                </a:lnTo>
                <a:lnTo>
                  <a:pt x="106" y="242"/>
                </a:lnTo>
                <a:lnTo>
                  <a:pt x="106" y="242"/>
                </a:lnTo>
                <a:lnTo>
                  <a:pt x="105" y="242"/>
                </a:lnTo>
                <a:lnTo>
                  <a:pt x="105" y="242"/>
                </a:lnTo>
                <a:lnTo>
                  <a:pt x="105" y="241"/>
                </a:lnTo>
                <a:lnTo>
                  <a:pt x="104" y="241"/>
                </a:lnTo>
                <a:lnTo>
                  <a:pt x="104" y="241"/>
                </a:lnTo>
                <a:lnTo>
                  <a:pt x="104" y="242"/>
                </a:lnTo>
                <a:lnTo>
                  <a:pt x="103" y="242"/>
                </a:lnTo>
                <a:lnTo>
                  <a:pt x="103" y="242"/>
                </a:lnTo>
                <a:lnTo>
                  <a:pt x="103" y="242"/>
                </a:lnTo>
                <a:lnTo>
                  <a:pt x="102" y="242"/>
                </a:lnTo>
                <a:lnTo>
                  <a:pt x="102" y="242"/>
                </a:lnTo>
                <a:lnTo>
                  <a:pt x="101" y="242"/>
                </a:lnTo>
                <a:lnTo>
                  <a:pt x="101" y="242"/>
                </a:lnTo>
                <a:lnTo>
                  <a:pt x="100" y="242"/>
                </a:lnTo>
                <a:lnTo>
                  <a:pt x="100" y="243"/>
                </a:lnTo>
                <a:lnTo>
                  <a:pt x="100" y="243"/>
                </a:lnTo>
                <a:lnTo>
                  <a:pt x="100" y="243"/>
                </a:lnTo>
                <a:lnTo>
                  <a:pt x="99" y="243"/>
                </a:lnTo>
                <a:lnTo>
                  <a:pt x="99" y="242"/>
                </a:lnTo>
                <a:lnTo>
                  <a:pt x="99" y="242"/>
                </a:lnTo>
                <a:lnTo>
                  <a:pt x="98" y="242"/>
                </a:lnTo>
                <a:lnTo>
                  <a:pt x="98" y="242"/>
                </a:lnTo>
                <a:lnTo>
                  <a:pt x="97" y="243"/>
                </a:lnTo>
                <a:lnTo>
                  <a:pt x="96" y="243"/>
                </a:lnTo>
                <a:lnTo>
                  <a:pt x="96" y="243"/>
                </a:lnTo>
                <a:lnTo>
                  <a:pt x="96" y="243"/>
                </a:lnTo>
                <a:lnTo>
                  <a:pt x="95" y="243"/>
                </a:lnTo>
                <a:lnTo>
                  <a:pt x="95" y="243"/>
                </a:lnTo>
                <a:lnTo>
                  <a:pt x="94" y="243"/>
                </a:lnTo>
                <a:lnTo>
                  <a:pt x="93" y="242"/>
                </a:lnTo>
                <a:lnTo>
                  <a:pt x="93" y="242"/>
                </a:lnTo>
                <a:lnTo>
                  <a:pt x="93" y="242"/>
                </a:lnTo>
                <a:lnTo>
                  <a:pt x="92" y="242"/>
                </a:lnTo>
                <a:lnTo>
                  <a:pt x="92" y="242"/>
                </a:lnTo>
                <a:lnTo>
                  <a:pt x="92" y="242"/>
                </a:lnTo>
                <a:lnTo>
                  <a:pt x="91" y="242"/>
                </a:lnTo>
                <a:lnTo>
                  <a:pt x="91" y="242"/>
                </a:lnTo>
                <a:lnTo>
                  <a:pt x="91" y="242"/>
                </a:lnTo>
                <a:lnTo>
                  <a:pt x="91" y="242"/>
                </a:lnTo>
                <a:lnTo>
                  <a:pt x="90" y="242"/>
                </a:lnTo>
                <a:lnTo>
                  <a:pt x="90" y="242"/>
                </a:lnTo>
                <a:lnTo>
                  <a:pt x="89" y="243"/>
                </a:lnTo>
                <a:lnTo>
                  <a:pt x="89" y="243"/>
                </a:lnTo>
                <a:lnTo>
                  <a:pt x="88" y="243"/>
                </a:lnTo>
                <a:lnTo>
                  <a:pt x="88" y="243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6" y="242"/>
                </a:lnTo>
                <a:lnTo>
                  <a:pt x="85" y="242"/>
                </a:lnTo>
                <a:lnTo>
                  <a:pt x="85" y="241"/>
                </a:lnTo>
                <a:lnTo>
                  <a:pt x="84" y="241"/>
                </a:lnTo>
                <a:lnTo>
                  <a:pt x="84" y="241"/>
                </a:lnTo>
                <a:lnTo>
                  <a:pt x="82" y="240"/>
                </a:lnTo>
                <a:lnTo>
                  <a:pt x="82" y="240"/>
                </a:lnTo>
                <a:lnTo>
                  <a:pt x="81" y="240"/>
                </a:lnTo>
                <a:lnTo>
                  <a:pt x="81" y="240"/>
                </a:lnTo>
                <a:lnTo>
                  <a:pt x="81" y="239"/>
                </a:lnTo>
                <a:lnTo>
                  <a:pt x="81" y="239"/>
                </a:lnTo>
                <a:lnTo>
                  <a:pt x="81" y="238"/>
                </a:lnTo>
                <a:lnTo>
                  <a:pt x="81" y="238"/>
                </a:lnTo>
                <a:lnTo>
                  <a:pt x="81" y="237"/>
                </a:lnTo>
                <a:lnTo>
                  <a:pt x="81" y="237"/>
                </a:lnTo>
                <a:lnTo>
                  <a:pt x="81" y="236"/>
                </a:lnTo>
                <a:lnTo>
                  <a:pt x="80" y="236"/>
                </a:lnTo>
                <a:lnTo>
                  <a:pt x="79" y="236"/>
                </a:lnTo>
                <a:lnTo>
                  <a:pt x="79" y="236"/>
                </a:lnTo>
                <a:lnTo>
                  <a:pt x="79" y="236"/>
                </a:lnTo>
                <a:lnTo>
                  <a:pt x="79" y="236"/>
                </a:lnTo>
                <a:lnTo>
                  <a:pt x="79" y="235"/>
                </a:lnTo>
                <a:lnTo>
                  <a:pt x="78" y="235"/>
                </a:lnTo>
                <a:lnTo>
                  <a:pt x="78" y="235"/>
                </a:lnTo>
                <a:lnTo>
                  <a:pt x="77" y="235"/>
                </a:lnTo>
                <a:lnTo>
                  <a:pt x="76" y="235"/>
                </a:lnTo>
                <a:lnTo>
                  <a:pt x="76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3"/>
                </a:lnTo>
                <a:lnTo>
                  <a:pt x="75" y="232"/>
                </a:lnTo>
                <a:lnTo>
                  <a:pt x="75" y="232"/>
                </a:lnTo>
                <a:lnTo>
                  <a:pt x="74" y="232"/>
                </a:lnTo>
                <a:lnTo>
                  <a:pt x="74" y="232"/>
                </a:lnTo>
                <a:lnTo>
                  <a:pt x="73" y="232"/>
                </a:lnTo>
                <a:lnTo>
                  <a:pt x="73" y="232"/>
                </a:lnTo>
                <a:lnTo>
                  <a:pt x="72" y="232"/>
                </a:lnTo>
                <a:lnTo>
                  <a:pt x="72" y="231"/>
                </a:lnTo>
                <a:lnTo>
                  <a:pt x="71" y="231"/>
                </a:lnTo>
                <a:lnTo>
                  <a:pt x="71" y="231"/>
                </a:lnTo>
                <a:lnTo>
                  <a:pt x="71" y="230"/>
                </a:lnTo>
                <a:lnTo>
                  <a:pt x="71" y="230"/>
                </a:lnTo>
                <a:lnTo>
                  <a:pt x="70" y="230"/>
                </a:lnTo>
                <a:lnTo>
                  <a:pt x="70" y="230"/>
                </a:lnTo>
                <a:lnTo>
                  <a:pt x="69" y="230"/>
                </a:lnTo>
                <a:lnTo>
                  <a:pt x="69" y="229"/>
                </a:lnTo>
                <a:lnTo>
                  <a:pt x="68" y="229"/>
                </a:lnTo>
                <a:lnTo>
                  <a:pt x="67" y="228"/>
                </a:lnTo>
                <a:lnTo>
                  <a:pt x="66" y="227"/>
                </a:lnTo>
                <a:lnTo>
                  <a:pt x="66" y="227"/>
                </a:lnTo>
                <a:lnTo>
                  <a:pt x="65" y="227"/>
                </a:lnTo>
                <a:lnTo>
                  <a:pt x="64" y="227"/>
                </a:lnTo>
                <a:lnTo>
                  <a:pt x="64" y="228"/>
                </a:lnTo>
                <a:lnTo>
                  <a:pt x="63" y="228"/>
                </a:lnTo>
                <a:lnTo>
                  <a:pt x="62" y="228"/>
                </a:lnTo>
                <a:lnTo>
                  <a:pt x="61" y="227"/>
                </a:lnTo>
                <a:lnTo>
                  <a:pt x="61" y="227"/>
                </a:lnTo>
                <a:lnTo>
                  <a:pt x="60" y="227"/>
                </a:lnTo>
                <a:lnTo>
                  <a:pt x="60" y="227"/>
                </a:lnTo>
                <a:lnTo>
                  <a:pt x="59" y="227"/>
                </a:lnTo>
                <a:lnTo>
                  <a:pt x="59" y="227"/>
                </a:lnTo>
                <a:lnTo>
                  <a:pt x="58" y="226"/>
                </a:lnTo>
                <a:lnTo>
                  <a:pt x="58" y="226"/>
                </a:lnTo>
                <a:lnTo>
                  <a:pt x="58" y="226"/>
                </a:lnTo>
                <a:lnTo>
                  <a:pt x="57" y="226"/>
                </a:lnTo>
                <a:lnTo>
                  <a:pt x="57" y="226"/>
                </a:lnTo>
                <a:lnTo>
                  <a:pt x="57" y="225"/>
                </a:lnTo>
                <a:lnTo>
                  <a:pt x="56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4"/>
                </a:lnTo>
                <a:lnTo>
                  <a:pt x="55" y="224"/>
                </a:lnTo>
                <a:lnTo>
                  <a:pt x="54" y="223"/>
                </a:lnTo>
                <a:lnTo>
                  <a:pt x="54" y="223"/>
                </a:lnTo>
                <a:lnTo>
                  <a:pt x="54" y="222"/>
                </a:lnTo>
                <a:lnTo>
                  <a:pt x="53" y="222"/>
                </a:lnTo>
                <a:lnTo>
                  <a:pt x="53" y="221"/>
                </a:lnTo>
                <a:lnTo>
                  <a:pt x="52" y="220"/>
                </a:lnTo>
                <a:lnTo>
                  <a:pt x="52" y="220"/>
                </a:lnTo>
                <a:lnTo>
                  <a:pt x="52" y="220"/>
                </a:lnTo>
                <a:lnTo>
                  <a:pt x="52" y="219"/>
                </a:lnTo>
                <a:lnTo>
                  <a:pt x="51" y="219"/>
                </a:lnTo>
                <a:lnTo>
                  <a:pt x="51" y="219"/>
                </a:lnTo>
                <a:lnTo>
                  <a:pt x="51" y="218"/>
                </a:lnTo>
                <a:lnTo>
                  <a:pt x="50" y="216"/>
                </a:lnTo>
                <a:lnTo>
                  <a:pt x="49" y="216"/>
                </a:lnTo>
                <a:lnTo>
                  <a:pt x="49" y="215"/>
                </a:lnTo>
                <a:lnTo>
                  <a:pt x="49" y="215"/>
                </a:lnTo>
                <a:lnTo>
                  <a:pt x="49" y="213"/>
                </a:lnTo>
                <a:lnTo>
                  <a:pt x="48" y="213"/>
                </a:lnTo>
                <a:lnTo>
                  <a:pt x="47" y="213"/>
                </a:lnTo>
                <a:lnTo>
                  <a:pt x="47" y="213"/>
                </a:lnTo>
                <a:lnTo>
                  <a:pt x="47" y="213"/>
                </a:lnTo>
                <a:lnTo>
                  <a:pt x="47" y="214"/>
                </a:lnTo>
                <a:lnTo>
                  <a:pt x="46" y="214"/>
                </a:lnTo>
                <a:lnTo>
                  <a:pt x="46" y="214"/>
                </a:lnTo>
                <a:lnTo>
                  <a:pt x="45" y="214"/>
                </a:lnTo>
                <a:lnTo>
                  <a:pt x="45" y="214"/>
                </a:lnTo>
                <a:lnTo>
                  <a:pt x="44" y="214"/>
                </a:lnTo>
                <a:lnTo>
                  <a:pt x="44" y="214"/>
                </a:lnTo>
                <a:lnTo>
                  <a:pt x="43" y="215"/>
                </a:lnTo>
                <a:lnTo>
                  <a:pt x="43" y="215"/>
                </a:lnTo>
                <a:lnTo>
                  <a:pt x="42" y="216"/>
                </a:lnTo>
                <a:lnTo>
                  <a:pt x="41" y="216"/>
                </a:lnTo>
                <a:lnTo>
                  <a:pt x="41" y="216"/>
                </a:lnTo>
                <a:lnTo>
                  <a:pt x="41" y="216"/>
                </a:lnTo>
                <a:lnTo>
                  <a:pt x="40" y="216"/>
                </a:lnTo>
                <a:lnTo>
                  <a:pt x="39" y="216"/>
                </a:lnTo>
                <a:lnTo>
                  <a:pt x="39" y="216"/>
                </a:lnTo>
                <a:lnTo>
                  <a:pt x="37" y="216"/>
                </a:lnTo>
                <a:lnTo>
                  <a:pt x="37" y="216"/>
                </a:lnTo>
                <a:lnTo>
                  <a:pt x="37" y="217"/>
                </a:lnTo>
                <a:lnTo>
                  <a:pt x="36" y="217"/>
                </a:lnTo>
                <a:lnTo>
                  <a:pt x="34" y="217"/>
                </a:lnTo>
                <a:lnTo>
                  <a:pt x="34" y="216"/>
                </a:lnTo>
                <a:lnTo>
                  <a:pt x="33" y="216"/>
                </a:lnTo>
                <a:lnTo>
                  <a:pt x="33" y="216"/>
                </a:lnTo>
                <a:lnTo>
                  <a:pt x="32" y="216"/>
                </a:lnTo>
                <a:lnTo>
                  <a:pt x="31" y="216"/>
                </a:lnTo>
                <a:lnTo>
                  <a:pt x="31" y="216"/>
                </a:lnTo>
                <a:lnTo>
                  <a:pt x="30" y="216"/>
                </a:lnTo>
                <a:lnTo>
                  <a:pt x="29" y="216"/>
                </a:lnTo>
                <a:lnTo>
                  <a:pt x="30" y="216"/>
                </a:lnTo>
                <a:lnTo>
                  <a:pt x="30" y="215"/>
                </a:lnTo>
                <a:lnTo>
                  <a:pt x="30" y="215"/>
                </a:lnTo>
                <a:lnTo>
                  <a:pt x="30" y="214"/>
                </a:lnTo>
                <a:lnTo>
                  <a:pt x="30" y="214"/>
                </a:lnTo>
                <a:lnTo>
                  <a:pt x="30" y="213"/>
                </a:lnTo>
                <a:lnTo>
                  <a:pt x="30" y="212"/>
                </a:lnTo>
                <a:lnTo>
                  <a:pt x="30" y="212"/>
                </a:lnTo>
                <a:lnTo>
                  <a:pt x="30" y="211"/>
                </a:lnTo>
                <a:lnTo>
                  <a:pt x="30" y="211"/>
                </a:lnTo>
                <a:lnTo>
                  <a:pt x="30" y="211"/>
                </a:lnTo>
                <a:lnTo>
                  <a:pt x="30" y="210"/>
                </a:lnTo>
                <a:lnTo>
                  <a:pt x="30" y="210"/>
                </a:lnTo>
                <a:lnTo>
                  <a:pt x="30" y="209"/>
                </a:lnTo>
                <a:lnTo>
                  <a:pt x="31" y="208"/>
                </a:lnTo>
                <a:lnTo>
                  <a:pt x="31" y="207"/>
                </a:lnTo>
                <a:lnTo>
                  <a:pt x="30" y="207"/>
                </a:lnTo>
                <a:lnTo>
                  <a:pt x="30" y="207"/>
                </a:lnTo>
                <a:lnTo>
                  <a:pt x="30" y="206"/>
                </a:lnTo>
                <a:lnTo>
                  <a:pt x="30" y="206"/>
                </a:lnTo>
                <a:lnTo>
                  <a:pt x="31" y="205"/>
                </a:lnTo>
                <a:lnTo>
                  <a:pt x="31" y="205"/>
                </a:lnTo>
                <a:lnTo>
                  <a:pt x="31" y="204"/>
                </a:lnTo>
                <a:lnTo>
                  <a:pt x="31" y="204"/>
                </a:lnTo>
                <a:lnTo>
                  <a:pt x="31" y="203"/>
                </a:lnTo>
                <a:lnTo>
                  <a:pt x="30" y="203"/>
                </a:lnTo>
                <a:lnTo>
                  <a:pt x="30" y="203"/>
                </a:lnTo>
                <a:lnTo>
                  <a:pt x="30" y="203"/>
                </a:lnTo>
                <a:lnTo>
                  <a:pt x="29" y="203"/>
                </a:lnTo>
                <a:lnTo>
                  <a:pt x="29" y="203"/>
                </a:lnTo>
                <a:lnTo>
                  <a:pt x="29" y="203"/>
                </a:lnTo>
                <a:lnTo>
                  <a:pt x="29" y="203"/>
                </a:lnTo>
                <a:lnTo>
                  <a:pt x="29" y="203"/>
                </a:lnTo>
                <a:lnTo>
                  <a:pt x="29" y="202"/>
                </a:lnTo>
                <a:lnTo>
                  <a:pt x="29" y="202"/>
                </a:lnTo>
                <a:lnTo>
                  <a:pt x="28" y="202"/>
                </a:lnTo>
                <a:lnTo>
                  <a:pt x="28" y="201"/>
                </a:lnTo>
                <a:lnTo>
                  <a:pt x="28" y="201"/>
                </a:lnTo>
                <a:lnTo>
                  <a:pt x="28" y="201"/>
                </a:lnTo>
                <a:lnTo>
                  <a:pt x="27" y="201"/>
                </a:lnTo>
                <a:lnTo>
                  <a:pt x="27" y="201"/>
                </a:lnTo>
                <a:lnTo>
                  <a:pt x="26" y="200"/>
                </a:lnTo>
                <a:lnTo>
                  <a:pt x="26" y="200"/>
                </a:lnTo>
                <a:lnTo>
                  <a:pt x="26" y="200"/>
                </a:lnTo>
                <a:lnTo>
                  <a:pt x="25" y="200"/>
                </a:lnTo>
                <a:lnTo>
                  <a:pt x="25" y="199"/>
                </a:lnTo>
                <a:lnTo>
                  <a:pt x="25" y="199"/>
                </a:lnTo>
                <a:lnTo>
                  <a:pt x="25" y="199"/>
                </a:lnTo>
                <a:lnTo>
                  <a:pt x="25" y="199"/>
                </a:lnTo>
                <a:lnTo>
                  <a:pt x="25" y="198"/>
                </a:lnTo>
                <a:lnTo>
                  <a:pt x="24" y="198"/>
                </a:lnTo>
                <a:lnTo>
                  <a:pt x="24" y="197"/>
                </a:lnTo>
                <a:lnTo>
                  <a:pt x="24" y="197"/>
                </a:lnTo>
                <a:lnTo>
                  <a:pt x="23" y="196"/>
                </a:lnTo>
                <a:lnTo>
                  <a:pt x="23" y="196"/>
                </a:lnTo>
                <a:lnTo>
                  <a:pt x="22" y="196"/>
                </a:lnTo>
                <a:lnTo>
                  <a:pt x="22" y="196"/>
                </a:lnTo>
                <a:lnTo>
                  <a:pt x="21" y="196"/>
                </a:lnTo>
                <a:lnTo>
                  <a:pt x="21" y="195"/>
                </a:lnTo>
                <a:lnTo>
                  <a:pt x="20" y="195"/>
                </a:lnTo>
                <a:lnTo>
                  <a:pt x="20" y="195"/>
                </a:lnTo>
                <a:lnTo>
                  <a:pt x="19" y="194"/>
                </a:lnTo>
                <a:lnTo>
                  <a:pt x="19" y="194"/>
                </a:lnTo>
                <a:lnTo>
                  <a:pt x="19" y="193"/>
                </a:lnTo>
                <a:lnTo>
                  <a:pt x="19" y="193"/>
                </a:lnTo>
                <a:lnTo>
                  <a:pt x="18" y="193"/>
                </a:lnTo>
                <a:lnTo>
                  <a:pt x="18" y="192"/>
                </a:lnTo>
                <a:lnTo>
                  <a:pt x="18" y="192"/>
                </a:lnTo>
                <a:lnTo>
                  <a:pt x="18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0"/>
                </a:lnTo>
                <a:lnTo>
                  <a:pt x="16" y="190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6" y="188"/>
                </a:lnTo>
                <a:lnTo>
                  <a:pt x="16" y="188"/>
                </a:lnTo>
                <a:lnTo>
                  <a:pt x="15" y="188"/>
                </a:lnTo>
                <a:lnTo>
                  <a:pt x="15" y="187"/>
                </a:lnTo>
                <a:lnTo>
                  <a:pt x="15" y="187"/>
                </a:lnTo>
                <a:lnTo>
                  <a:pt x="15" y="187"/>
                </a:lnTo>
                <a:lnTo>
                  <a:pt x="14" y="186"/>
                </a:lnTo>
                <a:lnTo>
                  <a:pt x="14" y="186"/>
                </a:lnTo>
                <a:lnTo>
                  <a:pt x="14" y="186"/>
                </a:lnTo>
                <a:lnTo>
                  <a:pt x="14" y="186"/>
                </a:lnTo>
                <a:lnTo>
                  <a:pt x="13" y="186"/>
                </a:lnTo>
                <a:lnTo>
                  <a:pt x="13" y="185"/>
                </a:lnTo>
                <a:lnTo>
                  <a:pt x="13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4"/>
                </a:lnTo>
                <a:lnTo>
                  <a:pt x="12" y="184"/>
                </a:lnTo>
                <a:lnTo>
                  <a:pt x="11" y="184"/>
                </a:lnTo>
                <a:lnTo>
                  <a:pt x="11" y="183"/>
                </a:lnTo>
                <a:lnTo>
                  <a:pt x="11" y="183"/>
                </a:lnTo>
                <a:lnTo>
                  <a:pt x="11" y="183"/>
                </a:lnTo>
                <a:lnTo>
                  <a:pt x="11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9" y="182"/>
                </a:lnTo>
                <a:lnTo>
                  <a:pt x="9" y="182"/>
                </a:lnTo>
                <a:lnTo>
                  <a:pt x="8" y="182"/>
                </a:lnTo>
                <a:lnTo>
                  <a:pt x="8" y="182"/>
                </a:lnTo>
                <a:lnTo>
                  <a:pt x="8" y="182"/>
                </a:lnTo>
                <a:lnTo>
                  <a:pt x="8" y="181"/>
                </a:lnTo>
                <a:lnTo>
                  <a:pt x="8" y="180"/>
                </a:lnTo>
                <a:lnTo>
                  <a:pt x="8" y="179"/>
                </a:lnTo>
                <a:lnTo>
                  <a:pt x="8" y="178"/>
                </a:lnTo>
                <a:lnTo>
                  <a:pt x="9" y="178"/>
                </a:lnTo>
                <a:lnTo>
                  <a:pt x="10" y="177"/>
                </a:lnTo>
                <a:lnTo>
                  <a:pt x="10" y="176"/>
                </a:lnTo>
                <a:lnTo>
                  <a:pt x="10" y="176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3"/>
                </a:lnTo>
                <a:lnTo>
                  <a:pt x="9" y="173"/>
                </a:lnTo>
                <a:lnTo>
                  <a:pt x="9" y="172"/>
                </a:lnTo>
                <a:lnTo>
                  <a:pt x="8" y="172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0"/>
                </a:lnTo>
                <a:lnTo>
                  <a:pt x="8" y="170"/>
                </a:lnTo>
                <a:lnTo>
                  <a:pt x="8" y="170"/>
                </a:lnTo>
                <a:lnTo>
                  <a:pt x="8" y="169"/>
                </a:lnTo>
                <a:lnTo>
                  <a:pt x="8" y="169"/>
                </a:lnTo>
                <a:lnTo>
                  <a:pt x="7" y="169"/>
                </a:lnTo>
                <a:lnTo>
                  <a:pt x="7" y="168"/>
                </a:lnTo>
                <a:lnTo>
                  <a:pt x="7" y="168"/>
                </a:lnTo>
                <a:lnTo>
                  <a:pt x="6" y="168"/>
                </a:lnTo>
                <a:lnTo>
                  <a:pt x="6" y="167"/>
                </a:lnTo>
                <a:lnTo>
                  <a:pt x="6" y="167"/>
                </a:lnTo>
                <a:lnTo>
                  <a:pt x="6" y="166"/>
                </a:lnTo>
                <a:lnTo>
                  <a:pt x="6" y="166"/>
                </a:lnTo>
                <a:lnTo>
                  <a:pt x="6" y="166"/>
                </a:lnTo>
                <a:lnTo>
                  <a:pt x="6" y="165"/>
                </a:lnTo>
                <a:lnTo>
                  <a:pt x="5" y="165"/>
                </a:lnTo>
                <a:lnTo>
                  <a:pt x="5" y="164"/>
                </a:lnTo>
                <a:lnTo>
                  <a:pt x="4" y="164"/>
                </a:lnTo>
                <a:lnTo>
                  <a:pt x="4" y="164"/>
                </a:lnTo>
                <a:lnTo>
                  <a:pt x="4" y="163"/>
                </a:lnTo>
                <a:lnTo>
                  <a:pt x="3" y="163"/>
                </a:lnTo>
                <a:lnTo>
                  <a:pt x="3" y="163"/>
                </a:lnTo>
                <a:lnTo>
                  <a:pt x="3" y="162"/>
                </a:lnTo>
                <a:lnTo>
                  <a:pt x="2" y="161"/>
                </a:lnTo>
                <a:lnTo>
                  <a:pt x="2" y="161"/>
                </a:lnTo>
                <a:lnTo>
                  <a:pt x="1" y="161"/>
                </a:lnTo>
                <a:lnTo>
                  <a:pt x="1" y="159"/>
                </a:lnTo>
                <a:lnTo>
                  <a:pt x="0" y="159"/>
                </a:lnTo>
                <a:lnTo>
                  <a:pt x="0" y="158"/>
                </a:lnTo>
                <a:lnTo>
                  <a:pt x="1" y="158"/>
                </a:lnTo>
                <a:lnTo>
                  <a:pt x="1" y="158"/>
                </a:lnTo>
                <a:lnTo>
                  <a:pt x="1" y="158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6"/>
                </a:lnTo>
                <a:lnTo>
                  <a:pt x="3" y="156"/>
                </a:lnTo>
                <a:lnTo>
                  <a:pt x="3" y="155"/>
                </a:lnTo>
                <a:lnTo>
                  <a:pt x="3" y="155"/>
                </a:lnTo>
                <a:lnTo>
                  <a:pt x="2" y="154"/>
                </a:lnTo>
                <a:lnTo>
                  <a:pt x="2" y="154"/>
                </a:lnTo>
                <a:lnTo>
                  <a:pt x="2" y="154"/>
                </a:lnTo>
                <a:lnTo>
                  <a:pt x="2" y="153"/>
                </a:lnTo>
                <a:lnTo>
                  <a:pt x="2" y="153"/>
                </a:lnTo>
                <a:lnTo>
                  <a:pt x="2" y="153"/>
                </a:lnTo>
                <a:lnTo>
                  <a:pt x="2" y="153"/>
                </a:lnTo>
                <a:lnTo>
                  <a:pt x="2" y="152"/>
                </a:lnTo>
                <a:lnTo>
                  <a:pt x="2" y="152"/>
                </a:lnTo>
                <a:lnTo>
                  <a:pt x="2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0"/>
                </a:lnTo>
                <a:lnTo>
                  <a:pt x="4" y="150"/>
                </a:lnTo>
                <a:lnTo>
                  <a:pt x="4" y="150"/>
                </a:lnTo>
                <a:lnTo>
                  <a:pt x="4" y="150"/>
                </a:lnTo>
                <a:lnTo>
                  <a:pt x="4" y="150"/>
                </a:lnTo>
                <a:lnTo>
                  <a:pt x="5" y="150"/>
                </a:lnTo>
                <a:lnTo>
                  <a:pt x="5" y="149"/>
                </a:lnTo>
                <a:lnTo>
                  <a:pt x="5" y="149"/>
                </a:lnTo>
                <a:lnTo>
                  <a:pt x="6" y="149"/>
                </a:lnTo>
                <a:lnTo>
                  <a:pt x="6" y="149"/>
                </a:lnTo>
                <a:lnTo>
                  <a:pt x="6" y="149"/>
                </a:lnTo>
                <a:lnTo>
                  <a:pt x="6" y="149"/>
                </a:lnTo>
                <a:lnTo>
                  <a:pt x="7" y="148"/>
                </a:lnTo>
                <a:lnTo>
                  <a:pt x="7" y="148"/>
                </a:lnTo>
                <a:lnTo>
                  <a:pt x="7" y="147"/>
                </a:lnTo>
                <a:lnTo>
                  <a:pt x="7" y="147"/>
                </a:lnTo>
                <a:lnTo>
                  <a:pt x="7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5"/>
                </a:lnTo>
                <a:lnTo>
                  <a:pt x="6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4"/>
                </a:lnTo>
                <a:lnTo>
                  <a:pt x="8" y="141"/>
                </a:lnTo>
                <a:lnTo>
                  <a:pt x="8" y="141"/>
                </a:lnTo>
                <a:lnTo>
                  <a:pt x="9" y="141"/>
                </a:lnTo>
                <a:lnTo>
                  <a:pt x="9" y="140"/>
                </a:lnTo>
                <a:lnTo>
                  <a:pt x="9" y="140"/>
                </a:lnTo>
                <a:lnTo>
                  <a:pt x="9" y="140"/>
                </a:lnTo>
                <a:lnTo>
                  <a:pt x="10" y="140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8"/>
                </a:lnTo>
                <a:lnTo>
                  <a:pt x="10" y="138"/>
                </a:lnTo>
                <a:lnTo>
                  <a:pt x="10" y="137"/>
                </a:lnTo>
                <a:lnTo>
                  <a:pt x="10" y="137"/>
                </a:lnTo>
                <a:lnTo>
                  <a:pt x="10" y="136"/>
                </a:lnTo>
                <a:lnTo>
                  <a:pt x="10" y="136"/>
                </a:lnTo>
                <a:lnTo>
                  <a:pt x="10" y="136"/>
                </a:lnTo>
                <a:lnTo>
                  <a:pt x="9" y="136"/>
                </a:lnTo>
                <a:lnTo>
                  <a:pt x="9" y="135"/>
                </a:lnTo>
                <a:lnTo>
                  <a:pt x="9" y="135"/>
                </a:lnTo>
                <a:lnTo>
                  <a:pt x="9" y="134"/>
                </a:lnTo>
                <a:lnTo>
                  <a:pt x="8" y="134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2"/>
                </a:lnTo>
                <a:lnTo>
                  <a:pt x="8" y="132"/>
                </a:lnTo>
                <a:lnTo>
                  <a:pt x="8" y="132"/>
                </a:lnTo>
                <a:lnTo>
                  <a:pt x="8" y="132"/>
                </a:lnTo>
                <a:lnTo>
                  <a:pt x="8" y="131"/>
                </a:lnTo>
                <a:lnTo>
                  <a:pt x="8" y="131"/>
                </a:lnTo>
                <a:lnTo>
                  <a:pt x="8" y="130"/>
                </a:lnTo>
                <a:lnTo>
                  <a:pt x="10" y="126"/>
                </a:lnTo>
                <a:lnTo>
                  <a:pt x="12" y="124"/>
                </a:lnTo>
                <a:lnTo>
                  <a:pt x="12" y="123"/>
                </a:lnTo>
                <a:lnTo>
                  <a:pt x="14" y="121"/>
                </a:lnTo>
                <a:lnTo>
                  <a:pt x="14" y="121"/>
                </a:lnTo>
                <a:lnTo>
                  <a:pt x="14" y="120"/>
                </a:lnTo>
                <a:lnTo>
                  <a:pt x="15" y="120"/>
                </a:lnTo>
                <a:lnTo>
                  <a:pt x="15" y="120"/>
                </a:lnTo>
                <a:lnTo>
                  <a:pt x="15" y="120"/>
                </a:lnTo>
                <a:lnTo>
                  <a:pt x="16" y="120"/>
                </a:lnTo>
                <a:lnTo>
                  <a:pt x="16" y="119"/>
                </a:lnTo>
                <a:lnTo>
                  <a:pt x="16" y="119"/>
                </a:lnTo>
                <a:lnTo>
                  <a:pt x="16" y="119"/>
                </a:lnTo>
                <a:lnTo>
                  <a:pt x="17" y="119"/>
                </a:lnTo>
                <a:lnTo>
                  <a:pt x="17" y="119"/>
                </a:lnTo>
                <a:lnTo>
                  <a:pt x="17" y="119"/>
                </a:lnTo>
                <a:lnTo>
                  <a:pt x="17" y="118"/>
                </a:lnTo>
                <a:lnTo>
                  <a:pt x="17" y="118"/>
                </a:lnTo>
                <a:lnTo>
                  <a:pt x="17" y="118"/>
                </a:lnTo>
                <a:lnTo>
                  <a:pt x="17" y="118"/>
                </a:lnTo>
                <a:lnTo>
                  <a:pt x="17" y="117"/>
                </a:lnTo>
                <a:lnTo>
                  <a:pt x="17" y="117"/>
                </a:lnTo>
                <a:lnTo>
                  <a:pt x="17" y="117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5"/>
                </a:lnTo>
                <a:lnTo>
                  <a:pt x="17" y="115"/>
                </a:lnTo>
                <a:lnTo>
                  <a:pt x="17" y="114"/>
                </a:lnTo>
                <a:lnTo>
                  <a:pt x="17" y="114"/>
                </a:lnTo>
                <a:lnTo>
                  <a:pt x="16" y="114"/>
                </a:lnTo>
                <a:lnTo>
                  <a:pt x="16" y="113"/>
                </a:lnTo>
                <a:lnTo>
                  <a:pt x="16" y="113"/>
                </a:lnTo>
                <a:lnTo>
                  <a:pt x="16" y="112"/>
                </a:lnTo>
                <a:lnTo>
                  <a:pt x="16" y="112"/>
                </a:lnTo>
                <a:lnTo>
                  <a:pt x="16" y="112"/>
                </a:lnTo>
                <a:lnTo>
                  <a:pt x="16" y="111"/>
                </a:lnTo>
                <a:lnTo>
                  <a:pt x="16" y="111"/>
                </a:lnTo>
                <a:lnTo>
                  <a:pt x="16" y="111"/>
                </a:lnTo>
                <a:lnTo>
                  <a:pt x="16" y="110"/>
                </a:lnTo>
                <a:lnTo>
                  <a:pt x="16" y="110"/>
                </a:lnTo>
                <a:lnTo>
                  <a:pt x="16" y="109"/>
                </a:lnTo>
                <a:lnTo>
                  <a:pt x="16" y="109"/>
                </a:lnTo>
                <a:lnTo>
                  <a:pt x="16" y="108"/>
                </a:lnTo>
                <a:lnTo>
                  <a:pt x="16" y="108"/>
                </a:lnTo>
                <a:lnTo>
                  <a:pt x="16" y="107"/>
                </a:lnTo>
                <a:lnTo>
                  <a:pt x="17" y="107"/>
                </a:lnTo>
                <a:lnTo>
                  <a:pt x="17" y="107"/>
                </a:lnTo>
                <a:lnTo>
                  <a:pt x="17" y="107"/>
                </a:lnTo>
                <a:lnTo>
                  <a:pt x="17" y="107"/>
                </a:lnTo>
                <a:lnTo>
                  <a:pt x="17" y="106"/>
                </a:lnTo>
                <a:lnTo>
                  <a:pt x="17" y="106"/>
                </a:lnTo>
                <a:lnTo>
                  <a:pt x="18" y="106"/>
                </a:lnTo>
                <a:lnTo>
                  <a:pt x="18" y="105"/>
                </a:lnTo>
                <a:lnTo>
                  <a:pt x="18" y="105"/>
                </a:lnTo>
                <a:lnTo>
                  <a:pt x="18" y="105"/>
                </a:lnTo>
                <a:lnTo>
                  <a:pt x="19" y="104"/>
                </a:lnTo>
                <a:lnTo>
                  <a:pt x="19" y="104"/>
                </a:lnTo>
                <a:lnTo>
                  <a:pt x="19" y="103"/>
                </a:lnTo>
                <a:lnTo>
                  <a:pt x="19" y="103"/>
                </a:lnTo>
                <a:lnTo>
                  <a:pt x="19" y="103"/>
                </a:lnTo>
                <a:lnTo>
                  <a:pt x="19" y="102"/>
                </a:lnTo>
                <a:lnTo>
                  <a:pt x="19" y="101"/>
                </a:lnTo>
                <a:lnTo>
                  <a:pt x="19" y="101"/>
                </a:lnTo>
                <a:lnTo>
                  <a:pt x="19" y="100"/>
                </a:lnTo>
                <a:lnTo>
                  <a:pt x="19" y="100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8"/>
                </a:lnTo>
                <a:lnTo>
                  <a:pt x="18" y="98"/>
                </a:lnTo>
                <a:lnTo>
                  <a:pt x="18" y="97"/>
                </a:lnTo>
                <a:lnTo>
                  <a:pt x="18" y="97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4"/>
                </a:lnTo>
                <a:lnTo>
                  <a:pt x="19" y="94"/>
                </a:lnTo>
                <a:lnTo>
                  <a:pt x="19" y="93"/>
                </a:lnTo>
                <a:lnTo>
                  <a:pt x="20" y="93"/>
                </a:lnTo>
                <a:lnTo>
                  <a:pt x="20" y="92"/>
                </a:lnTo>
                <a:lnTo>
                  <a:pt x="20" y="92"/>
                </a:lnTo>
                <a:lnTo>
                  <a:pt x="20" y="91"/>
                </a:lnTo>
                <a:lnTo>
                  <a:pt x="19" y="91"/>
                </a:lnTo>
                <a:lnTo>
                  <a:pt x="19" y="91"/>
                </a:lnTo>
                <a:lnTo>
                  <a:pt x="19" y="91"/>
                </a:lnTo>
                <a:lnTo>
                  <a:pt x="19" y="91"/>
                </a:lnTo>
                <a:lnTo>
                  <a:pt x="19" y="90"/>
                </a:lnTo>
                <a:lnTo>
                  <a:pt x="19" y="90"/>
                </a:lnTo>
                <a:lnTo>
                  <a:pt x="19" y="89"/>
                </a:lnTo>
                <a:lnTo>
                  <a:pt x="19" y="89"/>
                </a:lnTo>
                <a:lnTo>
                  <a:pt x="19" y="89"/>
                </a:lnTo>
                <a:lnTo>
                  <a:pt x="19" y="88"/>
                </a:lnTo>
                <a:lnTo>
                  <a:pt x="19" y="88"/>
                </a:lnTo>
                <a:lnTo>
                  <a:pt x="19" y="87"/>
                </a:lnTo>
                <a:lnTo>
                  <a:pt x="19" y="87"/>
                </a:lnTo>
                <a:lnTo>
                  <a:pt x="19" y="87"/>
                </a:lnTo>
                <a:lnTo>
                  <a:pt x="19" y="87"/>
                </a:lnTo>
                <a:lnTo>
                  <a:pt x="19" y="86"/>
                </a:lnTo>
                <a:lnTo>
                  <a:pt x="19" y="86"/>
                </a:lnTo>
                <a:lnTo>
                  <a:pt x="19" y="86"/>
                </a:lnTo>
                <a:lnTo>
                  <a:pt x="19" y="86"/>
                </a:lnTo>
                <a:lnTo>
                  <a:pt x="20" y="86"/>
                </a:lnTo>
                <a:lnTo>
                  <a:pt x="20" y="85"/>
                </a:lnTo>
                <a:lnTo>
                  <a:pt x="20" y="85"/>
                </a:lnTo>
                <a:lnTo>
                  <a:pt x="20" y="84"/>
                </a:lnTo>
                <a:lnTo>
                  <a:pt x="21" y="84"/>
                </a:lnTo>
                <a:lnTo>
                  <a:pt x="21" y="83"/>
                </a:lnTo>
                <a:lnTo>
                  <a:pt x="21" y="83"/>
                </a:lnTo>
                <a:lnTo>
                  <a:pt x="21" y="83"/>
                </a:lnTo>
                <a:lnTo>
                  <a:pt x="21" y="82"/>
                </a:lnTo>
                <a:lnTo>
                  <a:pt x="21" y="82"/>
                </a:lnTo>
                <a:lnTo>
                  <a:pt x="22" y="82"/>
                </a:lnTo>
                <a:lnTo>
                  <a:pt x="22" y="82"/>
                </a:lnTo>
                <a:lnTo>
                  <a:pt x="23" y="82"/>
                </a:lnTo>
                <a:lnTo>
                  <a:pt x="23" y="82"/>
                </a:lnTo>
                <a:lnTo>
                  <a:pt x="24" y="82"/>
                </a:lnTo>
                <a:lnTo>
                  <a:pt x="25" y="82"/>
                </a:lnTo>
                <a:lnTo>
                  <a:pt x="25" y="82"/>
                </a:lnTo>
                <a:lnTo>
                  <a:pt x="25" y="82"/>
                </a:lnTo>
                <a:lnTo>
                  <a:pt x="26" y="82"/>
                </a:lnTo>
                <a:lnTo>
                  <a:pt x="26" y="82"/>
                </a:lnTo>
                <a:lnTo>
                  <a:pt x="27" y="82"/>
                </a:lnTo>
                <a:lnTo>
                  <a:pt x="27" y="82"/>
                </a:lnTo>
                <a:lnTo>
                  <a:pt x="28" y="82"/>
                </a:lnTo>
                <a:lnTo>
                  <a:pt x="28" y="82"/>
                </a:lnTo>
                <a:lnTo>
                  <a:pt x="29" y="82"/>
                </a:lnTo>
                <a:lnTo>
                  <a:pt x="30" y="82"/>
                </a:lnTo>
                <a:lnTo>
                  <a:pt x="31" y="82"/>
                </a:lnTo>
                <a:lnTo>
                  <a:pt x="32" y="82"/>
                </a:lnTo>
                <a:lnTo>
                  <a:pt x="33" y="82"/>
                </a:lnTo>
                <a:lnTo>
                  <a:pt x="33" y="82"/>
                </a:lnTo>
                <a:lnTo>
                  <a:pt x="34" y="81"/>
                </a:lnTo>
                <a:lnTo>
                  <a:pt x="35" y="81"/>
                </a:lnTo>
                <a:lnTo>
                  <a:pt x="36" y="81"/>
                </a:lnTo>
                <a:lnTo>
                  <a:pt x="36" y="81"/>
                </a:lnTo>
                <a:lnTo>
                  <a:pt x="37" y="81"/>
                </a:lnTo>
                <a:lnTo>
                  <a:pt x="38" y="81"/>
                </a:lnTo>
                <a:lnTo>
                  <a:pt x="39" y="82"/>
                </a:lnTo>
                <a:lnTo>
                  <a:pt x="40" y="82"/>
                </a:lnTo>
                <a:lnTo>
                  <a:pt x="41" y="82"/>
                </a:lnTo>
                <a:lnTo>
                  <a:pt x="41" y="82"/>
                </a:lnTo>
                <a:lnTo>
                  <a:pt x="42" y="82"/>
                </a:lnTo>
                <a:lnTo>
                  <a:pt x="43" y="82"/>
                </a:lnTo>
                <a:lnTo>
                  <a:pt x="44" y="82"/>
                </a:lnTo>
                <a:lnTo>
                  <a:pt x="44" y="82"/>
                </a:lnTo>
                <a:lnTo>
                  <a:pt x="45" y="82"/>
                </a:lnTo>
                <a:lnTo>
                  <a:pt x="46" y="81"/>
                </a:lnTo>
                <a:lnTo>
                  <a:pt x="46" y="81"/>
                </a:lnTo>
                <a:lnTo>
                  <a:pt x="46" y="81"/>
                </a:lnTo>
                <a:lnTo>
                  <a:pt x="47" y="80"/>
                </a:lnTo>
                <a:lnTo>
                  <a:pt x="47" y="80"/>
                </a:lnTo>
                <a:lnTo>
                  <a:pt x="48" y="80"/>
                </a:lnTo>
                <a:lnTo>
                  <a:pt x="49" y="80"/>
                </a:lnTo>
                <a:lnTo>
                  <a:pt x="49" y="79"/>
                </a:lnTo>
                <a:lnTo>
                  <a:pt x="49" y="78"/>
                </a:lnTo>
                <a:lnTo>
                  <a:pt x="49" y="78"/>
                </a:lnTo>
                <a:lnTo>
                  <a:pt x="50" y="78"/>
                </a:lnTo>
                <a:lnTo>
                  <a:pt x="50" y="77"/>
                </a:lnTo>
                <a:lnTo>
                  <a:pt x="51" y="77"/>
                </a:lnTo>
                <a:lnTo>
                  <a:pt x="51" y="76"/>
                </a:lnTo>
                <a:lnTo>
                  <a:pt x="52" y="76"/>
                </a:lnTo>
                <a:lnTo>
                  <a:pt x="52" y="76"/>
                </a:lnTo>
                <a:lnTo>
                  <a:pt x="53" y="76"/>
                </a:lnTo>
                <a:lnTo>
                  <a:pt x="54" y="76"/>
                </a:lnTo>
                <a:lnTo>
                  <a:pt x="54" y="76"/>
                </a:lnTo>
                <a:lnTo>
                  <a:pt x="54" y="76"/>
                </a:lnTo>
                <a:lnTo>
                  <a:pt x="54" y="76"/>
                </a:lnTo>
                <a:lnTo>
                  <a:pt x="55" y="76"/>
                </a:lnTo>
                <a:lnTo>
                  <a:pt x="55" y="75"/>
                </a:lnTo>
                <a:lnTo>
                  <a:pt x="56" y="75"/>
                </a:lnTo>
                <a:lnTo>
                  <a:pt x="56" y="74"/>
                </a:lnTo>
                <a:lnTo>
                  <a:pt x="57" y="74"/>
                </a:lnTo>
                <a:lnTo>
                  <a:pt x="58" y="74"/>
                </a:lnTo>
                <a:lnTo>
                  <a:pt x="58" y="73"/>
                </a:lnTo>
                <a:lnTo>
                  <a:pt x="58" y="73"/>
                </a:lnTo>
                <a:lnTo>
                  <a:pt x="59" y="73"/>
                </a:lnTo>
                <a:lnTo>
                  <a:pt x="60" y="74"/>
                </a:lnTo>
                <a:lnTo>
                  <a:pt x="60" y="74"/>
                </a:lnTo>
                <a:lnTo>
                  <a:pt x="61" y="74"/>
                </a:lnTo>
                <a:lnTo>
                  <a:pt x="61" y="74"/>
                </a:lnTo>
                <a:lnTo>
                  <a:pt x="62" y="74"/>
                </a:lnTo>
                <a:lnTo>
                  <a:pt x="62" y="74"/>
                </a:lnTo>
                <a:lnTo>
                  <a:pt x="63" y="74"/>
                </a:lnTo>
                <a:lnTo>
                  <a:pt x="64" y="73"/>
                </a:lnTo>
                <a:lnTo>
                  <a:pt x="65" y="73"/>
                </a:lnTo>
                <a:lnTo>
                  <a:pt x="66" y="73"/>
                </a:lnTo>
                <a:lnTo>
                  <a:pt x="66" y="73"/>
                </a:lnTo>
                <a:lnTo>
                  <a:pt x="66" y="73"/>
                </a:lnTo>
                <a:lnTo>
                  <a:pt x="67" y="73"/>
                </a:lnTo>
                <a:lnTo>
                  <a:pt x="67" y="73"/>
                </a:lnTo>
                <a:lnTo>
                  <a:pt x="68" y="73"/>
                </a:lnTo>
                <a:lnTo>
                  <a:pt x="69" y="72"/>
                </a:lnTo>
                <a:lnTo>
                  <a:pt x="69" y="72"/>
                </a:lnTo>
                <a:lnTo>
                  <a:pt x="70" y="72"/>
                </a:lnTo>
                <a:lnTo>
                  <a:pt x="70" y="72"/>
                </a:lnTo>
                <a:lnTo>
                  <a:pt x="71" y="72"/>
                </a:lnTo>
                <a:lnTo>
                  <a:pt x="71" y="72"/>
                </a:lnTo>
                <a:lnTo>
                  <a:pt x="71" y="72"/>
                </a:lnTo>
                <a:lnTo>
                  <a:pt x="72" y="72"/>
                </a:lnTo>
                <a:lnTo>
                  <a:pt x="72" y="71"/>
                </a:lnTo>
                <a:lnTo>
                  <a:pt x="73" y="71"/>
                </a:lnTo>
                <a:lnTo>
                  <a:pt x="74" y="71"/>
                </a:lnTo>
                <a:lnTo>
                  <a:pt x="75" y="71"/>
                </a:lnTo>
                <a:lnTo>
                  <a:pt x="75" y="71"/>
                </a:lnTo>
                <a:lnTo>
                  <a:pt x="76" y="71"/>
                </a:lnTo>
                <a:lnTo>
                  <a:pt x="77" y="71"/>
                </a:lnTo>
                <a:lnTo>
                  <a:pt x="78" y="71"/>
                </a:lnTo>
                <a:lnTo>
                  <a:pt x="79" y="71"/>
                </a:lnTo>
                <a:lnTo>
                  <a:pt x="79" y="70"/>
                </a:lnTo>
                <a:lnTo>
                  <a:pt x="79" y="70"/>
                </a:lnTo>
                <a:lnTo>
                  <a:pt x="80" y="70"/>
                </a:lnTo>
                <a:lnTo>
                  <a:pt x="80" y="70"/>
                </a:lnTo>
                <a:lnTo>
                  <a:pt x="81" y="69"/>
                </a:lnTo>
                <a:lnTo>
                  <a:pt x="81" y="68"/>
                </a:lnTo>
                <a:lnTo>
                  <a:pt x="81" y="68"/>
                </a:lnTo>
                <a:lnTo>
                  <a:pt x="81" y="67"/>
                </a:lnTo>
                <a:lnTo>
                  <a:pt x="82" y="67"/>
                </a:lnTo>
                <a:lnTo>
                  <a:pt x="83" y="67"/>
                </a:lnTo>
                <a:lnTo>
                  <a:pt x="83" y="67"/>
                </a:lnTo>
                <a:lnTo>
                  <a:pt x="83" y="66"/>
                </a:lnTo>
                <a:lnTo>
                  <a:pt x="84" y="66"/>
                </a:lnTo>
                <a:lnTo>
                  <a:pt x="84" y="66"/>
                </a:lnTo>
                <a:lnTo>
                  <a:pt x="85" y="66"/>
                </a:lnTo>
                <a:lnTo>
                  <a:pt x="86" y="66"/>
                </a:lnTo>
                <a:lnTo>
                  <a:pt x="86" y="66"/>
                </a:lnTo>
                <a:lnTo>
                  <a:pt x="87" y="66"/>
                </a:lnTo>
                <a:lnTo>
                  <a:pt x="87" y="66"/>
                </a:lnTo>
                <a:lnTo>
                  <a:pt x="87" y="66"/>
                </a:lnTo>
                <a:lnTo>
                  <a:pt x="88" y="66"/>
                </a:lnTo>
                <a:lnTo>
                  <a:pt x="89" y="66"/>
                </a:lnTo>
                <a:lnTo>
                  <a:pt x="89" y="66"/>
                </a:lnTo>
                <a:lnTo>
                  <a:pt x="90" y="66"/>
                </a:lnTo>
                <a:lnTo>
                  <a:pt x="90" y="65"/>
                </a:lnTo>
                <a:lnTo>
                  <a:pt x="91" y="65"/>
                </a:lnTo>
                <a:lnTo>
                  <a:pt x="91" y="64"/>
                </a:lnTo>
                <a:lnTo>
                  <a:pt x="92" y="64"/>
                </a:lnTo>
                <a:lnTo>
                  <a:pt x="92" y="64"/>
                </a:lnTo>
                <a:lnTo>
                  <a:pt x="92" y="63"/>
                </a:lnTo>
                <a:lnTo>
                  <a:pt x="93" y="63"/>
                </a:lnTo>
                <a:lnTo>
                  <a:pt x="94" y="63"/>
                </a:lnTo>
                <a:lnTo>
                  <a:pt x="94" y="62"/>
                </a:lnTo>
                <a:lnTo>
                  <a:pt x="95" y="62"/>
                </a:lnTo>
                <a:lnTo>
                  <a:pt x="95" y="62"/>
                </a:lnTo>
                <a:lnTo>
                  <a:pt x="95" y="62"/>
                </a:lnTo>
                <a:lnTo>
                  <a:pt x="96" y="62"/>
                </a:lnTo>
                <a:lnTo>
                  <a:pt x="96" y="62"/>
                </a:lnTo>
                <a:lnTo>
                  <a:pt x="96" y="61"/>
                </a:lnTo>
                <a:lnTo>
                  <a:pt x="98" y="61"/>
                </a:lnTo>
                <a:lnTo>
                  <a:pt x="98" y="60"/>
                </a:lnTo>
                <a:lnTo>
                  <a:pt x="99" y="60"/>
                </a:lnTo>
                <a:lnTo>
                  <a:pt x="99" y="60"/>
                </a:lnTo>
                <a:lnTo>
                  <a:pt x="100" y="60"/>
                </a:lnTo>
                <a:lnTo>
                  <a:pt x="100" y="59"/>
                </a:lnTo>
                <a:lnTo>
                  <a:pt x="101" y="59"/>
                </a:lnTo>
                <a:lnTo>
                  <a:pt x="101" y="59"/>
                </a:lnTo>
                <a:lnTo>
                  <a:pt x="102" y="59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4" y="57"/>
                </a:lnTo>
                <a:lnTo>
                  <a:pt x="104" y="57"/>
                </a:lnTo>
                <a:lnTo>
                  <a:pt x="105" y="56"/>
                </a:lnTo>
                <a:lnTo>
                  <a:pt x="105" y="56"/>
                </a:lnTo>
                <a:lnTo>
                  <a:pt x="106" y="55"/>
                </a:lnTo>
                <a:lnTo>
                  <a:pt x="107" y="55"/>
                </a:lnTo>
                <a:lnTo>
                  <a:pt x="107" y="55"/>
                </a:lnTo>
                <a:lnTo>
                  <a:pt x="108" y="55"/>
                </a:lnTo>
                <a:lnTo>
                  <a:pt x="108" y="55"/>
                </a:lnTo>
                <a:lnTo>
                  <a:pt x="109" y="54"/>
                </a:lnTo>
                <a:lnTo>
                  <a:pt x="109" y="54"/>
                </a:lnTo>
                <a:lnTo>
                  <a:pt x="109" y="53"/>
                </a:lnTo>
                <a:lnTo>
                  <a:pt x="110" y="53"/>
                </a:lnTo>
                <a:lnTo>
                  <a:pt x="110" y="53"/>
                </a:lnTo>
                <a:lnTo>
                  <a:pt x="111" y="53"/>
                </a:lnTo>
                <a:lnTo>
                  <a:pt x="111" y="53"/>
                </a:lnTo>
                <a:lnTo>
                  <a:pt x="112" y="53"/>
                </a:lnTo>
                <a:lnTo>
                  <a:pt x="112" y="53"/>
                </a:lnTo>
                <a:lnTo>
                  <a:pt x="112" y="52"/>
                </a:lnTo>
                <a:lnTo>
                  <a:pt x="112" y="51"/>
                </a:lnTo>
                <a:lnTo>
                  <a:pt x="113" y="51"/>
                </a:lnTo>
                <a:lnTo>
                  <a:pt x="113" y="50"/>
                </a:lnTo>
                <a:lnTo>
                  <a:pt x="114" y="49"/>
                </a:lnTo>
                <a:lnTo>
                  <a:pt x="115" y="49"/>
                </a:lnTo>
                <a:lnTo>
                  <a:pt x="116" y="48"/>
                </a:lnTo>
                <a:lnTo>
                  <a:pt x="116" y="47"/>
                </a:lnTo>
                <a:lnTo>
                  <a:pt x="116" y="47"/>
                </a:lnTo>
                <a:lnTo>
                  <a:pt x="117" y="46"/>
                </a:lnTo>
                <a:lnTo>
                  <a:pt x="117" y="46"/>
                </a:lnTo>
                <a:lnTo>
                  <a:pt x="118" y="45"/>
                </a:lnTo>
                <a:lnTo>
                  <a:pt x="118" y="45"/>
                </a:lnTo>
                <a:lnTo>
                  <a:pt x="118" y="45"/>
                </a:lnTo>
                <a:lnTo>
                  <a:pt x="118" y="45"/>
                </a:lnTo>
                <a:lnTo>
                  <a:pt x="118" y="44"/>
                </a:lnTo>
                <a:lnTo>
                  <a:pt x="118" y="44"/>
                </a:lnTo>
                <a:lnTo>
                  <a:pt x="118" y="43"/>
                </a:lnTo>
                <a:lnTo>
                  <a:pt x="118" y="43"/>
                </a:lnTo>
                <a:lnTo>
                  <a:pt x="117" y="43"/>
                </a:lnTo>
                <a:lnTo>
                  <a:pt x="118" y="42"/>
                </a:lnTo>
                <a:lnTo>
                  <a:pt x="118" y="42"/>
                </a:lnTo>
                <a:lnTo>
                  <a:pt x="117" y="42"/>
                </a:lnTo>
                <a:lnTo>
                  <a:pt x="117" y="41"/>
                </a:lnTo>
                <a:lnTo>
                  <a:pt x="116" y="41"/>
                </a:lnTo>
                <a:lnTo>
                  <a:pt x="116" y="41"/>
                </a:lnTo>
                <a:lnTo>
                  <a:pt x="116" y="40"/>
                </a:lnTo>
                <a:lnTo>
                  <a:pt x="116" y="40"/>
                </a:lnTo>
                <a:lnTo>
                  <a:pt x="116" y="39"/>
                </a:lnTo>
                <a:lnTo>
                  <a:pt x="116" y="38"/>
                </a:lnTo>
                <a:lnTo>
                  <a:pt x="116" y="38"/>
                </a:lnTo>
                <a:lnTo>
                  <a:pt x="116" y="37"/>
                </a:lnTo>
                <a:lnTo>
                  <a:pt x="115" y="37"/>
                </a:lnTo>
                <a:lnTo>
                  <a:pt x="115" y="37"/>
                </a:lnTo>
                <a:lnTo>
                  <a:pt x="116" y="36"/>
                </a:lnTo>
                <a:lnTo>
                  <a:pt x="116" y="36"/>
                </a:lnTo>
                <a:lnTo>
                  <a:pt x="116" y="35"/>
                </a:lnTo>
                <a:lnTo>
                  <a:pt x="116" y="35"/>
                </a:lnTo>
                <a:lnTo>
                  <a:pt x="116" y="34"/>
                </a:lnTo>
                <a:lnTo>
                  <a:pt x="116" y="34"/>
                </a:lnTo>
                <a:lnTo>
                  <a:pt x="116" y="33"/>
                </a:lnTo>
                <a:lnTo>
                  <a:pt x="116" y="33"/>
                </a:lnTo>
                <a:lnTo>
                  <a:pt x="116" y="32"/>
                </a:lnTo>
                <a:lnTo>
                  <a:pt x="116" y="32"/>
                </a:lnTo>
                <a:lnTo>
                  <a:pt x="117" y="32"/>
                </a:lnTo>
                <a:lnTo>
                  <a:pt x="117" y="32"/>
                </a:lnTo>
                <a:lnTo>
                  <a:pt x="117" y="32"/>
                </a:lnTo>
                <a:lnTo>
                  <a:pt x="118" y="31"/>
                </a:lnTo>
                <a:lnTo>
                  <a:pt x="117" y="31"/>
                </a:lnTo>
                <a:lnTo>
                  <a:pt x="118" y="31"/>
                </a:lnTo>
                <a:lnTo>
                  <a:pt x="118" y="30"/>
                </a:lnTo>
                <a:lnTo>
                  <a:pt x="118" y="30"/>
                </a:lnTo>
                <a:lnTo>
                  <a:pt x="119" y="29"/>
                </a:lnTo>
                <a:lnTo>
                  <a:pt x="119" y="29"/>
                </a:lnTo>
                <a:lnTo>
                  <a:pt x="119" y="28"/>
                </a:lnTo>
                <a:lnTo>
                  <a:pt x="119" y="28"/>
                </a:lnTo>
                <a:lnTo>
                  <a:pt x="119" y="28"/>
                </a:lnTo>
                <a:lnTo>
                  <a:pt x="120" y="28"/>
                </a:lnTo>
                <a:lnTo>
                  <a:pt x="119" y="27"/>
                </a:lnTo>
                <a:lnTo>
                  <a:pt x="119" y="27"/>
                </a:lnTo>
                <a:lnTo>
                  <a:pt x="119" y="26"/>
                </a:lnTo>
                <a:lnTo>
                  <a:pt x="119" y="26"/>
                </a:lnTo>
                <a:lnTo>
                  <a:pt x="119" y="25"/>
                </a:lnTo>
                <a:lnTo>
                  <a:pt x="118" y="25"/>
                </a:lnTo>
                <a:lnTo>
                  <a:pt x="119" y="25"/>
                </a:lnTo>
                <a:lnTo>
                  <a:pt x="119" y="24"/>
                </a:lnTo>
                <a:lnTo>
                  <a:pt x="119" y="24"/>
                </a:lnTo>
                <a:lnTo>
                  <a:pt x="119" y="24"/>
                </a:lnTo>
                <a:lnTo>
                  <a:pt x="119" y="23"/>
                </a:lnTo>
                <a:lnTo>
                  <a:pt x="119" y="23"/>
                </a:lnTo>
                <a:lnTo>
                  <a:pt x="119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1" y="22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0"/>
                </a:lnTo>
                <a:lnTo>
                  <a:pt x="121" y="20"/>
                </a:lnTo>
                <a:lnTo>
                  <a:pt x="121" y="19"/>
                </a:lnTo>
                <a:lnTo>
                  <a:pt x="122" y="19"/>
                </a:lnTo>
                <a:lnTo>
                  <a:pt x="122" y="20"/>
                </a:lnTo>
                <a:lnTo>
                  <a:pt x="122" y="20"/>
                </a:lnTo>
                <a:lnTo>
                  <a:pt x="123" y="20"/>
                </a:lnTo>
                <a:lnTo>
                  <a:pt x="123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5" y="20"/>
                </a:lnTo>
                <a:lnTo>
                  <a:pt x="125" y="20"/>
                </a:lnTo>
                <a:lnTo>
                  <a:pt x="125" y="19"/>
                </a:lnTo>
                <a:lnTo>
                  <a:pt x="125" y="19"/>
                </a:lnTo>
                <a:lnTo>
                  <a:pt x="125" y="18"/>
                </a:lnTo>
                <a:lnTo>
                  <a:pt x="124" y="18"/>
                </a:lnTo>
                <a:lnTo>
                  <a:pt x="124" y="17"/>
                </a:lnTo>
                <a:lnTo>
                  <a:pt x="124" y="17"/>
                </a:lnTo>
                <a:lnTo>
                  <a:pt x="124" y="17"/>
                </a:lnTo>
                <a:lnTo>
                  <a:pt x="124" y="16"/>
                </a:lnTo>
                <a:lnTo>
                  <a:pt x="124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6" y="17"/>
                </a:lnTo>
                <a:lnTo>
                  <a:pt x="126" y="16"/>
                </a:lnTo>
                <a:lnTo>
                  <a:pt x="126" y="16"/>
                </a:lnTo>
                <a:lnTo>
                  <a:pt x="125" y="16"/>
                </a:lnTo>
                <a:lnTo>
                  <a:pt x="125" y="15"/>
                </a:lnTo>
                <a:lnTo>
                  <a:pt x="125" y="15"/>
                </a:lnTo>
                <a:lnTo>
                  <a:pt x="125" y="14"/>
                </a:lnTo>
                <a:lnTo>
                  <a:pt x="125" y="14"/>
                </a:lnTo>
                <a:lnTo>
                  <a:pt x="125" y="13"/>
                </a:lnTo>
                <a:lnTo>
                  <a:pt x="126" y="13"/>
                </a:lnTo>
                <a:lnTo>
                  <a:pt x="126" y="13"/>
                </a:lnTo>
                <a:lnTo>
                  <a:pt x="126" y="12"/>
                </a:lnTo>
                <a:lnTo>
                  <a:pt x="127" y="12"/>
                </a:lnTo>
                <a:lnTo>
                  <a:pt x="127" y="12"/>
                </a:lnTo>
                <a:lnTo>
                  <a:pt x="127" y="12"/>
                </a:lnTo>
                <a:lnTo>
                  <a:pt x="127" y="11"/>
                </a:lnTo>
                <a:lnTo>
                  <a:pt x="128" y="11"/>
                </a:lnTo>
                <a:lnTo>
                  <a:pt x="128" y="11"/>
                </a:lnTo>
                <a:lnTo>
                  <a:pt x="128" y="11"/>
                </a:lnTo>
                <a:lnTo>
                  <a:pt x="128" y="11"/>
                </a:lnTo>
                <a:lnTo>
                  <a:pt x="128" y="10"/>
                </a:lnTo>
                <a:lnTo>
                  <a:pt x="129" y="10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30" y="9"/>
                </a:lnTo>
                <a:lnTo>
                  <a:pt x="130" y="9"/>
                </a:lnTo>
                <a:lnTo>
                  <a:pt x="131" y="9"/>
                </a:lnTo>
                <a:lnTo>
                  <a:pt x="131" y="9"/>
                </a:lnTo>
                <a:lnTo>
                  <a:pt x="132" y="9"/>
                </a:lnTo>
                <a:lnTo>
                  <a:pt x="132" y="8"/>
                </a:lnTo>
                <a:lnTo>
                  <a:pt x="132" y="8"/>
                </a:lnTo>
                <a:lnTo>
                  <a:pt x="133" y="8"/>
                </a:lnTo>
                <a:lnTo>
                  <a:pt x="133" y="7"/>
                </a:lnTo>
                <a:lnTo>
                  <a:pt x="133" y="7"/>
                </a:lnTo>
                <a:lnTo>
                  <a:pt x="134" y="8"/>
                </a:lnTo>
                <a:lnTo>
                  <a:pt x="134" y="8"/>
                </a:lnTo>
                <a:lnTo>
                  <a:pt x="135" y="8"/>
                </a:lnTo>
                <a:lnTo>
                  <a:pt x="135" y="7"/>
                </a:lnTo>
                <a:lnTo>
                  <a:pt x="135" y="7"/>
                </a:lnTo>
                <a:lnTo>
                  <a:pt x="135" y="7"/>
                </a:lnTo>
                <a:lnTo>
                  <a:pt x="135" y="7"/>
                </a:lnTo>
                <a:lnTo>
                  <a:pt x="136" y="7"/>
                </a:lnTo>
                <a:lnTo>
                  <a:pt x="136" y="7"/>
                </a:lnTo>
                <a:lnTo>
                  <a:pt x="136" y="6"/>
                </a:lnTo>
                <a:lnTo>
                  <a:pt x="137" y="6"/>
                </a:lnTo>
                <a:lnTo>
                  <a:pt x="137" y="6"/>
                </a:lnTo>
                <a:lnTo>
                  <a:pt x="137" y="6"/>
                </a:lnTo>
                <a:lnTo>
                  <a:pt x="137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39" y="6"/>
                </a:lnTo>
                <a:lnTo>
                  <a:pt x="140" y="6"/>
                </a:lnTo>
                <a:lnTo>
                  <a:pt x="140" y="7"/>
                </a:lnTo>
                <a:lnTo>
                  <a:pt x="140" y="7"/>
                </a:lnTo>
                <a:lnTo>
                  <a:pt x="141" y="7"/>
                </a:lnTo>
                <a:lnTo>
                  <a:pt x="141" y="7"/>
                </a:lnTo>
                <a:lnTo>
                  <a:pt x="141" y="7"/>
                </a:lnTo>
                <a:lnTo>
                  <a:pt x="142" y="7"/>
                </a:lnTo>
                <a:lnTo>
                  <a:pt x="142" y="6"/>
                </a:lnTo>
                <a:lnTo>
                  <a:pt x="142" y="6"/>
                </a:lnTo>
                <a:lnTo>
                  <a:pt x="142" y="5"/>
                </a:lnTo>
                <a:lnTo>
                  <a:pt x="142" y="5"/>
                </a:lnTo>
                <a:lnTo>
                  <a:pt x="142" y="5"/>
                </a:lnTo>
                <a:lnTo>
                  <a:pt x="142" y="4"/>
                </a:lnTo>
                <a:lnTo>
                  <a:pt x="143" y="4"/>
                </a:lnTo>
                <a:lnTo>
                  <a:pt x="143" y="5"/>
                </a:lnTo>
                <a:lnTo>
                  <a:pt x="144" y="4"/>
                </a:lnTo>
                <a:lnTo>
                  <a:pt x="144" y="4"/>
                </a:lnTo>
                <a:lnTo>
                  <a:pt x="145" y="4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2"/>
                </a:lnTo>
                <a:lnTo>
                  <a:pt x="146" y="2"/>
                </a:lnTo>
                <a:lnTo>
                  <a:pt x="146" y="2"/>
                </a:lnTo>
                <a:lnTo>
                  <a:pt x="146" y="2"/>
                </a:lnTo>
                <a:lnTo>
                  <a:pt x="146" y="1"/>
                </a:lnTo>
                <a:lnTo>
                  <a:pt x="146" y="1"/>
                </a:lnTo>
                <a:lnTo>
                  <a:pt x="147" y="1"/>
                </a:lnTo>
                <a:lnTo>
                  <a:pt x="147" y="0"/>
                </a:lnTo>
                <a:lnTo>
                  <a:pt x="147" y="1"/>
                </a:lnTo>
                <a:lnTo>
                  <a:pt x="148" y="1"/>
                </a:lnTo>
                <a:lnTo>
                  <a:pt x="148" y="1"/>
                </a:lnTo>
                <a:lnTo>
                  <a:pt x="149" y="1"/>
                </a:lnTo>
                <a:lnTo>
                  <a:pt x="149" y="0"/>
                </a:lnTo>
                <a:lnTo>
                  <a:pt x="150" y="0"/>
                </a:lnTo>
                <a:lnTo>
                  <a:pt x="150" y="1"/>
                </a:lnTo>
                <a:lnTo>
                  <a:pt x="150" y="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36" name="Freeform 17"/>
          <p:cNvSpPr>
            <a:spLocks/>
          </p:cNvSpPr>
          <p:nvPr/>
        </p:nvSpPr>
        <p:spPr bwMode="auto">
          <a:xfrm>
            <a:off x="1034351" y="1624004"/>
            <a:ext cx="731522" cy="586131"/>
          </a:xfrm>
          <a:custGeom>
            <a:avLst/>
            <a:gdLst>
              <a:gd name="T0" fmla="*/ 405 w 426"/>
              <a:gd name="T1" fmla="*/ 33 h 370"/>
              <a:gd name="T2" fmla="*/ 426 w 426"/>
              <a:gd name="T3" fmla="*/ 79 h 370"/>
              <a:gd name="T4" fmla="*/ 413 w 426"/>
              <a:gd name="T5" fmla="*/ 154 h 370"/>
              <a:gd name="T6" fmla="*/ 401 w 426"/>
              <a:gd name="T7" fmla="*/ 200 h 370"/>
              <a:gd name="T8" fmla="*/ 368 w 426"/>
              <a:gd name="T9" fmla="*/ 236 h 370"/>
              <a:gd name="T10" fmla="*/ 317 w 426"/>
              <a:gd name="T11" fmla="*/ 240 h 370"/>
              <a:gd name="T12" fmla="*/ 287 w 426"/>
              <a:gd name="T13" fmla="*/ 270 h 370"/>
              <a:gd name="T14" fmla="*/ 276 w 426"/>
              <a:gd name="T15" fmla="*/ 318 h 370"/>
              <a:gd name="T16" fmla="*/ 247 w 426"/>
              <a:gd name="T17" fmla="*/ 351 h 370"/>
              <a:gd name="T18" fmla="*/ 234 w 426"/>
              <a:gd name="T19" fmla="*/ 369 h 370"/>
              <a:gd name="T20" fmla="*/ 214 w 426"/>
              <a:gd name="T21" fmla="*/ 356 h 370"/>
              <a:gd name="T22" fmla="*/ 183 w 426"/>
              <a:gd name="T23" fmla="*/ 352 h 370"/>
              <a:gd name="T24" fmla="*/ 159 w 426"/>
              <a:gd name="T25" fmla="*/ 347 h 370"/>
              <a:gd name="T26" fmla="*/ 158 w 426"/>
              <a:gd name="T27" fmla="*/ 329 h 370"/>
              <a:gd name="T28" fmla="*/ 144 w 426"/>
              <a:gd name="T29" fmla="*/ 331 h 370"/>
              <a:gd name="T30" fmla="*/ 131 w 426"/>
              <a:gd name="T31" fmla="*/ 333 h 370"/>
              <a:gd name="T32" fmla="*/ 119 w 426"/>
              <a:gd name="T33" fmla="*/ 348 h 370"/>
              <a:gd name="T34" fmla="*/ 102 w 426"/>
              <a:gd name="T35" fmla="*/ 339 h 370"/>
              <a:gd name="T36" fmla="*/ 85 w 426"/>
              <a:gd name="T37" fmla="*/ 329 h 370"/>
              <a:gd name="T38" fmla="*/ 73 w 426"/>
              <a:gd name="T39" fmla="*/ 320 h 370"/>
              <a:gd name="T40" fmla="*/ 52 w 426"/>
              <a:gd name="T41" fmla="*/ 315 h 370"/>
              <a:gd name="T42" fmla="*/ 37 w 426"/>
              <a:gd name="T43" fmla="*/ 301 h 370"/>
              <a:gd name="T44" fmla="*/ 33 w 426"/>
              <a:gd name="T45" fmla="*/ 287 h 370"/>
              <a:gd name="T46" fmla="*/ 14 w 426"/>
              <a:gd name="T47" fmla="*/ 253 h 370"/>
              <a:gd name="T48" fmla="*/ 4 w 426"/>
              <a:gd name="T49" fmla="*/ 234 h 370"/>
              <a:gd name="T50" fmla="*/ 3 w 426"/>
              <a:gd name="T51" fmla="*/ 217 h 370"/>
              <a:gd name="T52" fmla="*/ 9 w 426"/>
              <a:gd name="T53" fmla="*/ 201 h 370"/>
              <a:gd name="T54" fmla="*/ 19 w 426"/>
              <a:gd name="T55" fmla="*/ 190 h 370"/>
              <a:gd name="T56" fmla="*/ 32 w 426"/>
              <a:gd name="T57" fmla="*/ 188 h 370"/>
              <a:gd name="T58" fmla="*/ 51 w 426"/>
              <a:gd name="T59" fmla="*/ 186 h 370"/>
              <a:gd name="T60" fmla="*/ 76 w 426"/>
              <a:gd name="T61" fmla="*/ 179 h 370"/>
              <a:gd name="T62" fmla="*/ 88 w 426"/>
              <a:gd name="T63" fmla="*/ 170 h 370"/>
              <a:gd name="T64" fmla="*/ 101 w 426"/>
              <a:gd name="T65" fmla="*/ 178 h 370"/>
              <a:gd name="T66" fmla="*/ 110 w 426"/>
              <a:gd name="T67" fmla="*/ 186 h 370"/>
              <a:gd name="T68" fmla="*/ 120 w 426"/>
              <a:gd name="T69" fmla="*/ 189 h 370"/>
              <a:gd name="T70" fmla="*/ 128 w 426"/>
              <a:gd name="T71" fmla="*/ 186 h 370"/>
              <a:gd name="T72" fmla="*/ 138 w 426"/>
              <a:gd name="T73" fmla="*/ 179 h 370"/>
              <a:gd name="T74" fmla="*/ 148 w 426"/>
              <a:gd name="T75" fmla="*/ 179 h 370"/>
              <a:gd name="T76" fmla="*/ 157 w 426"/>
              <a:gd name="T77" fmla="*/ 179 h 370"/>
              <a:gd name="T78" fmla="*/ 163 w 426"/>
              <a:gd name="T79" fmla="*/ 174 h 370"/>
              <a:gd name="T80" fmla="*/ 171 w 426"/>
              <a:gd name="T81" fmla="*/ 167 h 370"/>
              <a:gd name="T82" fmla="*/ 184 w 426"/>
              <a:gd name="T83" fmla="*/ 162 h 370"/>
              <a:gd name="T84" fmla="*/ 196 w 426"/>
              <a:gd name="T85" fmla="*/ 150 h 370"/>
              <a:gd name="T86" fmla="*/ 204 w 426"/>
              <a:gd name="T87" fmla="*/ 155 h 370"/>
              <a:gd name="T88" fmla="*/ 213 w 426"/>
              <a:gd name="T89" fmla="*/ 156 h 370"/>
              <a:gd name="T90" fmla="*/ 220 w 426"/>
              <a:gd name="T91" fmla="*/ 143 h 370"/>
              <a:gd name="T92" fmla="*/ 226 w 426"/>
              <a:gd name="T93" fmla="*/ 143 h 370"/>
              <a:gd name="T94" fmla="*/ 234 w 426"/>
              <a:gd name="T95" fmla="*/ 142 h 370"/>
              <a:gd name="T96" fmla="*/ 243 w 426"/>
              <a:gd name="T97" fmla="*/ 146 h 370"/>
              <a:gd name="T98" fmla="*/ 255 w 426"/>
              <a:gd name="T99" fmla="*/ 142 h 370"/>
              <a:gd name="T100" fmla="*/ 270 w 426"/>
              <a:gd name="T101" fmla="*/ 140 h 370"/>
              <a:gd name="T102" fmla="*/ 282 w 426"/>
              <a:gd name="T103" fmla="*/ 127 h 370"/>
              <a:gd name="T104" fmla="*/ 298 w 426"/>
              <a:gd name="T105" fmla="*/ 110 h 370"/>
              <a:gd name="T106" fmla="*/ 296 w 426"/>
              <a:gd name="T107" fmla="*/ 88 h 370"/>
              <a:gd name="T108" fmla="*/ 306 w 426"/>
              <a:gd name="T109" fmla="*/ 74 h 370"/>
              <a:gd name="T110" fmla="*/ 326 w 426"/>
              <a:gd name="T111" fmla="*/ 69 h 370"/>
              <a:gd name="T112" fmla="*/ 342 w 426"/>
              <a:gd name="T113" fmla="*/ 57 h 370"/>
              <a:gd name="T114" fmla="*/ 358 w 426"/>
              <a:gd name="T115" fmla="*/ 46 h 370"/>
              <a:gd name="T116" fmla="*/ 368 w 426"/>
              <a:gd name="T117" fmla="*/ 37 h 370"/>
              <a:gd name="T118" fmla="*/ 374 w 426"/>
              <a:gd name="T119" fmla="*/ 29 h 370"/>
              <a:gd name="T120" fmla="*/ 382 w 426"/>
              <a:gd name="T121" fmla="*/ 21 h 370"/>
              <a:gd name="T122" fmla="*/ 391 w 426"/>
              <a:gd name="T123" fmla="*/ 26 h 370"/>
              <a:gd name="T124" fmla="*/ 402 w 426"/>
              <a:gd name="T125" fmla="*/ 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6" h="370">
                <a:moveTo>
                  <a:pt x="409" y="4"/>
                </a:moveTo>
                <a:lnTo>
                  <a:pt x="411" y="8"/>
                </a:lnTo>
                <a:lnTo>
                  <a:pt x="412" y="9"/>
                </a:lnTo>
                <a:lnTo>
                  <a:pt x="412" y="11"/>
                </a:lnTo>
                <a:lnTo>
                  <a:pt x="412" y="12"/>
                </a:lnTo>
                <a:lnTo>
                  <a:pt x="411" y="12"/>
                </a:lnTo>
                <a:lnTo>
                  <a:pt x="411" y="12"/>
                </a:lnTo>
                <a:lnTo>
                  <a:pt x="408" y="12"/>
                </a:lnTo>
                <a:lnTo>
                  <a:pt x="408" y="12"/>
                </a:lnTo>
                <a:lnTo>
                  <a:pt x="407" y="13"/>
                </a:lnTo>
                <a:lnTo>
                  <a:pt x="407" y="13"/>
                </a:lnTo>
                <a:lnTo>
                  <a:pt x="406" y="13"/>
                </a:lnTo>
                <a:lnTo>
                  <a:pt x="405" y="13"/>
                </a:lnTo>
                <a:lnTo>
                  <a:pt x="404" y="13"/>
                </a:lnTo>
                <a:lnTo>
                  <a:pt x="403" y="12"/>
                </a:lnTo>
                <a:lnTo>
                  <a:pt x="403" y="12"/>
                </a:lnTo>
                <a:lnTo>
                  <a:pt x="402" y="13"/>
                </a:lnTo>
                <a:lnTo>
                  <a:pt x="402" y="14"/>
                </a:lnTo>
                <a:lnTo>
                  <a:pt x="403" y="15"/>
                </a:lnTo>
                <a:lnTo>
                  <a:pt x="403" y="16"/>
                </a:lnTo>
                <a:lnTo>
                  <a:pt x="403" y="17"/>
                </a:lnTo>
                <a:lnTo>
                  <a:pt x="403" y="17"/>
                </a:lnTo>
                <a:lnTo>
                  <a:pt x="402" y="18"/>
                </a:lnTo>
                <a:lnTo>
                  <a:pt x="402" y="18"/>
                </a:lnTo>
                <a:lnTo>
                  <a:pt x="401" y="19"/>
                </a:lnTo>
                <a:lnTo>
                  <a:pt x="401" y="20"/>
                </a:lnTo>
                <a:lnTo>
                  <a:pt x="401" y="21"/>
                </a:lnTo>
                <a:lnTo>
                  <a:pt x="401" y="22"/>
                </a:lnTo>
                <a:lnTo>
                  <a:pt x="401" y="22"/>
                </a:lnTo>
                <a:lnTo>
                  <a:pt x="402" y="23"/>
                </a:lnTo>
                <a:lnTo>
                  <a:pt x="402" y="24"/>
                </a:lnTo>
                <a:lnTo>
                  <a:pt x="404" y="25"/>
                </a:lnTo>
                <a:lnTo>
                  <a:pt x="404" y="25"/>
                </a:lnTo>
                <a:lnTo>
                  <a:pt x="405" y="27"/>
                </a:lnTo>
                <a:lnTo>
                  <a:pt x="405" y="28"/>
                </a:lnTo>
                <a:lnTo>
                  <a:pt x="404" y="29"/>
                </a:lnTo>
                <a:lnTo>
                  <a:pt x="405" y="33"/>
                </a:lnTo>
                <a:lnTo>
                  <a:pt x="406" y="35"/>
                </a:lnTo>
                <a:lnTo>
                  <a:pt x="406" y="36"/>
                </a:lnTo>
                <a:lnTo>
                  <a:pt x="406" y="37"/>
                </a:lnTo>
                <a:lnTo>
                  <a:pt x="406" y="38"/>
                </a:lnTo>
                <a:lnTo>
                  <a:pt x="408" y="40"/>
                </a:lnTo>
                <a:lnTo>
                  <a:pt x="409" y="42"/>
                </a:lnTo>
                <a:lnTo>
                  <a:pt x="410" y="43"/>
                </a:lnTo>
                <a:lnTo>
                  <a:pt x="410" y="46"/>
                </a:lnTo>
                <a:lnTo>
                  <a:pt x="410" y="46"/>
                </a:lnTo>
                <a:lnTo>
                  <a:pt x="411" y="48"/>
                </a:lnTo>
                <a:lnTo>
                  <a:pt x="412" y="49"/>
                </a:lnTo>
                <a:lnTo>
                  <a:pt x="412" y="50"/>
                </a:lnTo>
                <a:lnTo>
                  <a:pt x="411" y="52"/>
                </a:lnTo>
                <a:lnTo>
                  <a:pt x="411" y="53"/>
                </a:lnTo>
                <a:lnTo>
                  <a:pt x="410" y="54"/>
                </a:lnTo>
                <a:lnTo>
                  <a:pt x="409" y="55"/>
                </a:lnTo>
                <a:lnTo>
                  <a:pt x="407" y="57"/>
                </a:lnTo>
                <a:lnTo>
                  <a:pt x="407" y="58"/>
                </a:lnTo>
                <a:lnTo>
                  <a:pt x="406" y="59"/>
                </a:lnTo>
                <a:lnTo>
                  <a:pt x="406" y="60"/>
                </a:lnTo>
                <a:lnTo>
                  <a:pt x="407" y="61"/>
                </a:lnTo>
                <a:lnTo>
                  <a:pt x="407" y="62"/>
                </a:lnTo>
                <a:lnTo>
                  <a:pt x="409" y="62"/>
                </a:lnTo>
                <a:lnTo>
                  <a:pt x="412" y="65"/>
                </a:lnTo>
                <a:lnTo>
                  <a:pt x="413" y="65"/>
                </a:lnTo>
                <a:lnTo>
                  <a:pt x="414" y="66"/>
                </a:lnTo>
                <a:lnTo>
                  <a:pt x="416" y="66"/>
                </a:lnTo>
                <a:lnTo>
                  <a:pt x="417" y="66"/>
                </a:lnTo>
                <a:lnTo>
                  <a:pt x="418" y="66"/>
                </a:lnTo>
                <a:lnTo>
                  <a:pt x="421" y="67"/>
                </a:lnTo>
                <a:lnTo>
                  <a:pt x="422" y="68"/>
                </a:lnTo>
                <a:lnTo>
                  <a:pt x="423" y="69"/>
                </a:lnTo>
                <a:lnTo>
                  <a:pt x="424" y="70"/>
                </a:lnTo>
                <a:lnTo>
                  <a:pt x="425" y="71"/>
                </a:lnTo>
                <a:lnTo>
                  <a:pt x="425" y="72"/>
                </a:lnTo>
                <a:lnTo>
                  <a:pt x="426" y="75"/>
                </a:lnTo>
                <a:lnTo>
                  <a:pt x="426" y="79"/>
                </a:lnTo>
                <a:lnTo>
                  <a:pt x="426" y="83"/>
                </a:lnTo>
                <a:lnTo>
                  <a:pt x="426" y="86"/>
                </a:lnTo>
                <a:lnTo>
                  <a:pt x="426" y="87"/>
                </a:lnTo>
                <a:lnTo>
                  <a:pt x="425" y="89"/>
                </a:lnTo>
                <a:lnTo>
                  <a:pt x="424" y="93"/>
                </a:lnTo>
                <a:lnTo>
                  <a:pt x="424" y="94"/>
                </a:lnTo>
                <a:lnTo>
                  <a:pt x="423" y="96"/>
                </a:lnTo>
                <a:lnTo>
                  <a:pt x="423" y="99"/>
                </a:lnTo>
                <a:lnTo>
                  <a:pt x="423" y="100"/>
                </a:lnTo>
                <a:lnTo>
                  <a:pt x="423" y="108"/>
                </a:lnTo>
                <a:lnTo>
                  <a:pt x="422" y="112"/>
                </a:lnTo>
                <a:lnTo>
                  <a:pt x="422" y="116"/>
                </a:lnTo>
                <a:lnTo>
                  <a:pt x="422" y="119"/>
                </a:lnTo>
                <a:lnTo>
                  <a:pt x="422" y="120"/>
                </a:lnTo>
                <a:lnTo>
                  <a:pt x="422" y="124"/>
                </a:lnTo>
                <a:lnTo>
                  <a:pt x="422" y="125"/>
                </a:lnTo>
                <a:lnTo>
                  <a:pt x="422" y="125"/>
                </a:lnTo>
                <a:lnTo>
                  <a:pt x="421" y="125"/>
                </a:lnTo>
                <a:lnTo>
                  <a:pt x="421" y="126"/>
                </a:lnTo>
                <a:lnTo>
                  <a:pt x="422" y="129"/>
                </a:lnTo>
                <a:lnTo>
                  <a:pt x="422" y="131"/>
                </a:lnTo>
                <a:lnTo>
                  <a:pt x="422" y="135"/>
                </a:lnTo>
                <a:lnTo>
                  <a:pt x="423" y="141"/>
                </a:lnTo>
                <a:lnTo>
                  <a:pt x="423" y="143"/>
                </a:lnTo>
                <a:lnTo>
                  <a:pt x="423" y="146"/>
                </a:lnTo>
                <a:lnTo>
                  <a:pt x="423" y="147"/>
                </a:lnTo>
                <a:lnTo>
                  <a:pt x="423" y="148"/>
                </a:lnTo>
                <a:lnTo>
                  <a:pt x="423" y="150"/>
                </a:lnTo>
                <a:lnTo>
                  <a:pt x="422" y="151"/>
                </a:lnTo>
                <a:lnTo>
                  <a:pt x="422" y="152"/>
                </a:lnTo>
                <a:lnTo>
                  <a:pt x="420" y="152"/>
                </a:lnTo>
                <a:lnTo>
                  <a:pt x="419" y="153"/>
                </a:lnTo>
                <a:lnTo>
                  <a:pt x="418" y="153"/>
                </a:lnTo>
                <a:lnTo>
                  <a:pt x="415" y="154"/>
                </a:lnTo>
                <a:lnTo>
                  <a:pt x="413" y="154"/>
                </a:lnTo>
                <a:lnTo>
                  <a:pt x="413" y="154"/>
                </a:lnTo>
                <a:lnTo>
                  <a:pt x="413" y="154"/>
                </a:lnTo>
                <a:lnTo>
                  <a:pt x="413" y="154"/>
                </a:lnTo>
                <a:lnTo>
                  <a:pt x="413" y="155"/>
                </a:lnTo>
                <a:lnTo>
                  <a:pt x="413" y="155"/>
                </a:lnTo>
                <a:lnTo>
                  <a:pt x="413" y="156"/>
                </a:lnTo>
                <a:lnTo>
                  <a:pt x="411" y="157"/>
                </a:lnTo>
                <a:lnTo>
                  <a:pt x="411" y="158"/>
                </a:lnTo>
                <a:lnTo>
                  <a:pt x="408" y="162"/>
                </a:lnTo>
                <a:lnTo>
                  <a:pt x="406" y="163"/>
                </a:lnTo>
                <a:lnTo>
                  <a:pt x="406" y="165"/>
                </a:lnTo>
                <a:lnTo>
                  <a:pt x="406" y="166"/>
                </a:lnTo>
                <a:lnTo>
                  <a:pt x="406" y="167"/>
                </a:lnTo>
                <a:lnTo>
                  <a:pt x="407" y="170"/>
                </a:lnTo>
                <a:lnTo>
                  <a:pt x="407" y="170"/>
                </a:lnTo>
                <a:lnTo>
                  <a:pt x="408" y="173"/>
                </a:lnTo>
                <a:lnTo>
                  <a:pt x="411" y="177"/>
                </a:lnTo>
                <a:lnTo>
                  <a:pt x="413" y="181"/>
                </a:lnTo>
                <a:lnTo>
                  <a:pt x="413" y="182"/>
                </a:lnTo>
                <a:lnTo>
                  <a:pt x="414" y="184"/>
                </a:lnTo>
                <a:lnTo>
                  <a:pt x="415" y="187"/>
                </a:lnTo>
                <a:lnTo>
                  <a:pt x="415" y="188"/>
                </a:lnTo>
                <a:lnTo>
                  <a:pt x="415" y="189"/>
                </a:lnTo>
                <a:lnTo>
                  <a:pt x="416" y="190"/>
                </a:lnTo>
                <a:lnTo>
                  <a:pt x="415" y="191"/>
                </a:lnTo>
                <a:lnTo>
                  <a:pt x="413" y="194"/>
                </a:lnTo>
                <a:lnTo>
                  <a:pt x="413" y="195"/>
                </a:lnTo>
                <a:lnTo>
                  <a:pt x="410" y="196"/>
                </a:lnTo>
                <a:lnTo>
                  <a:pt x="409" y="197"/>
                </a:lnTo>
                <a:lnTo>
                  <a:pt x="409" y="198"/>
                </a:lnTo>
                <a:lnTo>
                  <a:pt x="408" y="199"/>
                </a:lnTo>
                <a:lnTo>
                  <a:pt x="408" y="200"/>
                </a:lnTo>
                <a:lnTo>
                  <a:pt x="407" y="200"/>
                </a:lnTo>
                <a:lnTo>
                  <a:pt x="406" y="200"/>
                </a:lnTo>
                <a:lnTo>
                  <a:pt x="405" y="200"/>
                </a:lnTo>
                <a:lnTo>
                  <a:pt x="403" y="200"/>
                </a:lnTo>
                <a:lnTo>
                  <a:pt x="403" y="200"/>
                </a:lnTo>
                <a:lnTo>
                  <a:pt x="402" y="200"/>
                </a:lnTo>
                <a:lnTo>
                  <a:pt x="401" y="200"/>
                </a:lnTo>
                <a:lnTo>
                  <a:pt x="400" y="199"/>
                </a:lnTo>
                <a:lnTo>
                  <a:pt x="399" y="199"/>
                </a:lnTo>
                <a:lnTo>
                  <a:pt x="398" y="199"/>
                </a:lnTo>
                <a:lnTo>
                  <a:pt x="397" y="200"/>
                </a:lnTo>
                <a:lnTo>
                  <a:pt x="393" y="203"/>
                </a:lnTo>
                <a:lnTo>
                  <a:pt x="392" y="203"/>
                </a:lnTo>
                <a:lnTo>
                  <a:pt x="392" y="203"/>
                </a:lnTo>
                <a:lnTo>
                  <a:pt x="391" y="203"/>
                </a:lnTo>
                <a:lnTo>
                  <a:pt x="391" y="206"/>
                </a:lnTo>
                <a:lnTo>
                  <a:pt x="390" y="208"/>
                </a:lnTo>
                <a:lnTo>
                  <a:pt x="388" y="210"/>
                </a:lnTo>
                <a:lnTo>
                  <a:pt x="384" y="213"/>
                </a:lnTo>
                <a:lnTo>
                  <a:pt x="384" y="214"/>
                </a:lnTo>
                <a:lnTo>
                  <a:pt x="383" y="216"/>
                </a:lnTo>
                <a:lnTo>
                  <a:pt x="383" y="217"/>
                </a:lnTo>
                <a:lnTo>
                  <a:pt x="383" y="220"/>
                </a:lnTo>
                <a:lnTo>
                  <a:pt x="383" y="221"/>
                </a:lnTo>
                <a:lnTo>
                  <a:pt x="383" y="221"/>
                </a:lnTo>
                <a:lnTo>
                  <a:pt x="383" y="222"/>
                </a:lnTo>
                <a:lnTo>
                  <a:pt x="382" y="222"/>
                </a:lnTo>
                <a:lnTo>
                  <a:pt x="381" y="223"/>
                </a:lnTo>
                <a:lnTo>
                  <a:pt x="379" y="225"/>
                </a:lnTo>
                <a:lnTo>
                  <a:pt x="378" y="225"/>
                </a:lnTo>
                <a:lnTo>
                  <a:pt x="378" y="226"/>
                </a:lnTo>
                <a:lnTo>
                  <a:pt x="378" y="227"/>
                </a:lnTo>
                <a:lnTo>
                  <a:pt x="378" y="228"/>
                </a:lnTo>
                <a:lnTo>
                  <a:pt x="378" y="229"/>
                </a:lnTo>
                <a:lnTo>
                  <a:pt x="377" y="229"/>
                </a:lnTo>
                <a:lnTo>
                  <a:pt x="376" y="231"/>
                </a:lnTo>
                <a:lnTo>
                  <a:pt x="375" y="231"/>
                </a:lnTo>
                <a:lnTo>
                  <a:pt x="374" y="232"/>
                </a:lnTo>
                <a:lnTo>
                  <a:pt x="373" y="232"/>
                </a:lnTo>
                <a:lnTo>
                  <a:pt x="373" y="233"/>
                </a:lnTo>
                <a:lnTo>
                  <a:pt x="372" y="234"/>
                </a:lnTo>
                <a:lnTo>
                  <a:pt x="372" y="235"/>
                </a:lnTo>
                <a:lnTo>
                  <a:pt x="371" y="235"/>
                </a:lnTo>
                <a:lnTo>
                  <a:pt x="368" y="236"/>
                </a:lnTo>
                <a:lnTo>
                  <a:pt x="367" y="237"/>
                </a:lnTo>
                <a:lnTo>
                  <a:pt x="367" y="237"/>
                </a:lnTo>
                <a:lnTo>
                  <a:pt x="365" y="239"/>
                </a:lnTo>
                <a:lnTo>
                  <a:pt x="363" y="241"/>
                </a:lnTo>
                <a:lnTo>
                  <a:pt x="362" y="243"/>
                </a:lnTo>
                <a:lnTo>
                  <a:pt x="359" y="247"/>
                </a:lnTo>
                <a:lnTo>
                  <a:pt x="359" y="249"/>
                </a:lnTo>
                <a:lnTo>
                  <a:pt x="358" y="248"/>
                </a:lnTo>
                <a:lnTo>
                  <a:pt x="357" y="247"/>
                </a:lnTo>
                <a:lnTo>
                  <a:pt x="354" y="246"/>
                </a:lnTo>
                <a:lnTo>
                  <a:pt x="353" y="246"/>
                </a:lnTo>
                <a:lnTo>
                  <a:pt x="351" y="245"/>
                </a:lnTo>
                <a:lnTo>
                  <a:pt x="350" y="245"/>
                </a:lnTo>
                <a:lnTo>
                  <a:pt x="349" y="244"/>
                </a:lnTo>
                <a:lnTo>
                  <a:pt x="347" y="243"/>
                </a:lnTo>
                <a:lnTo>
                  <a:pt x="346" y="242"/>
                </a:lnTo>
                <a:lnTo>
                  <a:pt x="345" y="242"/>
                </a:lnTo>
                <a:lnTo>
                  <a:pt x="344" y="242"/>
                </a:lnTo>
                <a:lnTo>
                  <a:pt x="340" y="242"/>
                </a:lnTo>
                <a:lnTo>
                  <a:pt x="339" y="241"/>
                </a:lnTo>
                <a:lnTo>
                  <a:pt x="338" y="240"/>
                </a:lnTo>
                <a:lnTo>
                  <a:pt x="336" y="240"/>
                </a:lnTo>
                <a:lnTo>
                  <a:pt x="330" y="239"/>
                </a:lnTo>
                <a:lnTo>
                  <a:pt x="328" y="240"/>
                </a:lnTo>
                <a:lnTo>
                  <a:pt x="327" y="240"/>
                </a:lnTo>
                <a:lnTo>
                  <a:pt x="327" y="240"/>
                </a:lnTo>
                <a:lnTo>
                  <a:pt x="326" y="241"/>
                </a:lnTo>
                <a:lnTo>
                  <a:pt x="324" y="241"/>
                </a:lnTo>
                <a:lnTo>
                  <a:pt x="323" y="241"/>
                </a:lnTo>
                <a:lnTo>
                  <a:pt x="323" y="241"/>
                </a:lnTo>
                <a:lnTo>
                  <a:pt x="322" y="241"/>
                </a:lnTo>
                <a:lnTo>
                  <a:pt x="321" y="240"/>
                </a:lnTo>
                <a:lnTo>
                  <a:pt x="321" y="239"/>
                </a:lnTo>
                <a:lnTo>
                  <a:pt x="320" y="239"/>
                </a:lnTo>
                <a:lnTo>
                  <a:pt x="320" y="239"/>
                </a:lnTo>
                <a:lnTo>
                  <a:pt x="318" y="240"/>
                </a:lnTo>
                <a:lnTo>
                  <a:pt x="317" y="240"/>
                </a:lnTo>
                <a:lnTo>
                  <a:pt x="316" y="240"/>
                </a:lnTo>
                <a:lnTo>
                  <a:pt x="315" y="239"/>
                </a:lnTo>
                <a:lnTo>
                  <a:pt x="315" y="239"/>
                </a:lnTo>
                <a:lnTo>
                  <a:pt x="314" y="238"/>
                </a:lnTo>
                <a:lnTo>
                  <a:pt x="313" y="237"/>
                </a:lnTo>
                <a:lnTo>
                  <a:pt x="313" y="237"/>
                </a:lnTo>
                <a:lnTo>
                  <a:pt x="312" y="237"/>
                </a:lnTo>
                <a:lnTo>
                  <a:pt x="312" y="237"/>
                </a:lnTo>
                <a:lnTo>
                  <a:pt x="310" y="237"/>
                </a:lnTo>
                <a:lnTo>
                  <a:pt x="309" y="238"/>
                </a:lnTo>
                <a:lnTo>
                  <a:pt x="309" y="239"/>
                </a:lnTo>
                <a:lnTo>
                  <a:pt x="307" y="239"/>
                </a:lnTo>
                <a:lnTo>
                  <a:pt x="306" y="240"/>
                </a:lnTo>
                <a:lnTo>
                  <a:pt x="305" y="241"/>
                </a:lnTo>
                <a:lnTo>
                  <a:pt x="305" y="242"/>
                </a:lnTo>
                <a:lnTo>
                  <a:pt x="304" y="242"/>
                </a:lnTo>
                <a:lnTo>
                  <a:pt x="303" y="243"/>
                </a:lnTo>
                <a:lnTo>
                  <a:pt x="302" y="243"/>
                </a:lnTo>
                <a:lnTo>
                  <a:pt x="301" y="243"/>
                </a:lnTo>
                <a:lnTo>
                  <a:pt x="300" y="245"/>
                </a:lnTo>
                <a:lnTo>
                  <a:pt x="296" y="247"/>
                </a:lnTo>
                <a:lnTo>
                  <a:pt x="295" y="247"/>
                </a:lnTo>
                <a:lnTo>
                  <a:pt x="294" y="249"/>
                </a:lnTo>
                <a:lnTo>
                  <a:pt x="293" y="250"/>
                </a:lnTo>
                <a:lnTo>
                  <a:pt x="293" y="250"/>
                </a:lnTo>
                <a:lnTo>
                  <a:pt x="293" y="253"/>
                </a:lnTo>
                <a:lnTo>
                  <a:pt x="293" y="254"/>
                </a:lnTo>
                <a:lnTo>
                  <a:pt x="294" y="257"/>
                </a:lnTo>
                <a:lnTo>
                  <a:pt x="294" y="258"/>
                </a:lnTo>
                <a:lnTo>
                  <a:pt x="294" y="260"/>
                </a:lnTo>
                <a:lnTo>
                  <a:pt x="294" y="261"/>
                </a:lnTo>
                <a:lnTo>
                  <a:pt x="293" y="262"/>
                </a:lnTo>
                <a:lnTo>
                  <a:pt x="293" y="263"/>
                </a:lnTo>
                <a:lnTo>
                  <a:pt x="291" y="264"/>
                </a:lnTo>
                <a:lnTo>
                  <a:pt x="289" y="266"/>
                </a:lnTo>
                <a:lnTo>
                  <a:pt x="288" y="269"/>
                </a:lnTo>
                <a:lnTo>
                  <a:pt x="287" y="270"/>
                </a:lnTo>
                <a:lnTo>
                  <a:pt x="287" y="270"/>
                </a:lnTo>
                <a:lnTo>
                  <a:pt x="285" y="273"/>
                </a:lnTo>
                <a:lnTo>
                  <a:pt x="285" y="274"/>
                </a:lnTo>
                <a:lnTo>
                  <a:pt x="285" y="275"/>
                </a:lnTo>
                <a:lnTo>
                  <a:pt x="285" y="275"/>
                </a:lnTo>
                <a:lnTo>
                  <a:pt x="286" y="277"/>
                </a:lnTo>
                <a:lnTo>
                  <a:pt x="286" y="279"/>
                </a:lnTo>
                <a:lnTo>
                  <a:pt x="287" y="280"/>
                </a:lnTo>
                <a:lnTo>
                  <a:pt x="287" y="281"/>
                </a:lnTo>
                <a:lnTo>
                  <a:pt x="287" y="283"/>
                </a:lnTo>
                <a:lnTo>
                  <a:pt x="288" y="283"/>
                </a:lnTo>
                <a:lnTo>
                  <a:pt x="288" y="284"/>
                </a:lnTo>
                <a:lnTo>
                  <a:pt x="290" y="286"/>
                </a:lnTo>
                <a:lnTo>
                  <a:pt x="290" y="287"/>
                </a:lnTo>
                <a:lnTo>
                  <a:pt x="290" y="287"/>
                </a:lnTo>
                <a:lnTo>
                  <a:pt x="289" y="288"/>
                </a:lnTo>
                <a:lnTo>
                  <a:pt x="289" y="289"/>
                </a:lnTo>
                <a:lnTo>
                  <a:pt x="289" y="291"/>
                </a:lnTo>
                <a:lnTo>
                  <a:pt x="289" y="294"/>
                </a:lnTo>
                <a:lnTo>
                  <a:pt x="288" y="295"/>
                </a:lnTo>
                <a:lnTo>
                  <a:pt x="288" y="297"/>
                </a:lnTo>
                <a:lnTo>
                  <a:pt x="288" y="298"/>
                </a:lnTo>
                <a:lnTo>
                  <a:pt x="287" y="299"/>
                </a:lnTo>
                <a:lnTo>
                  <a:pt x="286" y="301"/>
                </a:lnTo>
                <a:lnTo>
                  <a:pt x="284" y="303"/>
                </a:lnTo>
                <a:lnTo>
                  <a:pt x="284" y="305"/>
                </a:lnTo>
                <a:lnTo>
                  <a:pt x="284" y="306"/>
                </a:lnTo>
                <a:lnTo>
                  <a:pt x="284" y="307"/>
                </a:lnTo>
                <a:lnTo>
                  <a:pt x="284" y="307"/>
                </a:lnTo>
                <a:lnTo>
                  <a:pt x="281" y="309"/>
                </a:lnTo>
                <a:lnTo>
                  <a:pt x="280" y="311"/>
                </a:lnTo>
                <a:lnTo>
                  <a:pt x="279" y="312"/>
                </a:lnTo>
                <a:lnTo>
                  <a:pt x="278" y="313"/>
                </a:lnTo>
                <a:lnTo>
                  <a:pt x="276" y="316"/>
                </a:lnTo>
                <a:lnTo>
                  <a:pt x="276" y="318"/>
                </a:lnTo>
                <a:lnTo>
                  <a:pt x="276" y="318"/>
                </a:lnTo>
                <a:lnTo>
                  <a:pt x="276" y="318"/>
                </a:lnTo>
                <a:lnTo>
                  <a:pt x="276" y="319"/>
                </a:lnTo>
                <a:lnTo>
                  <a:pt x="275" y="320"/>
                </a:lnTo>
                <a:lnTo>
                  <a:pt x="275" y="322"/>
                </a:lnTo>
                <a:lnTo>
                  <a:pt x="275" y="322"/>
                </a:lnTo>
                <a:lnTo>
                  <a:pt x="275" y="325"/>
                </a:lnTo>
                <a:lnTo>
                  <a:pt x="275" y="325"/>
                </a:lnTo>
                <a:lnTo>
                  <a:pt x="275" y="329"/>
                </a:lnTo>
                <a:lnTo>
                  <a:pt x="276" y="330"/>
                </a:lnTo>
                <a:lnTo>
                  <a:pt x="276" y="330"/>
                </a:lnTo>
                <a:lnTo>
                  <a:pt x="276" y="332"/>
                </a:lnTo>
                <a:lnTo>
                  <a:pt x="275" y="332"/>
                </a:lnTo>
                <a:lnTo>
                  <a:pt x="275" y="332"/>
                </a:lnTo>
                <a:lnTo>
                  <a:pt x="274" y="332"/>
                </a:lnTo>
                <a:lnTo>
                  <a:pt x="273" y="332"/>
                </a:lnTo>
                <a:lnTo>
                  <a:pt x="272" y="332"/>
                </a:lnTo>
                <a:lnTo>
                  <a:pt x="272" y="332"/>
                </a:lnTo>
                <a:lnTo>
                  <a:pt x="271" y="332"/>
                </a:lnTo>
                <a:lnTo>
                  <a:pt x="270" y="332"/>
                </a:lnTo>
                <a:lnTo>
                  <a:pt x="269" y="332"/>
                </a:lnTo>
                <a:lnTo>
                  <a:pt x="268" y="333"/>
                </a:lnTo>
                <a:lnTo>
                  <a:pt x="266" y="335"/>
                </a:lnTo>
                <a:lnTo>
                  <a:pt x="264" y="336"/>
                </a:lnTo>
                <a:lnTo>
                  <a:pt x="264" y="337"/>
                </a:lnTo>
                <a:lnTo>
                  <a:pt x="264" y="337"/>
                </a:lnTo>
                <a:lnTo>
                  <a:pt x="265" y="338"/>
                </a:lnTo>
                <a:lnTo>
                  <a:pt x="265" y="339"/>
                </a:lnTo>
                <a:lnTo>
                  <a:pt x="265" y="339"/>
                </a:lnTo>
                <a:lnTo>
                  <a:pt x="258" y="344"/>
                </a:lnTo>
                <a:lnTo>
                  <a:pt x="256" y="346"/>
                </a:lnTo>
                <a:lnTo>
                  <a:pt x="256" y="346"/>
                </a:lnTo>
                <a:lnTo>
                  <a:pt x="255" y="347"/>
                </a:lnTo>
                <a:lnTo>
                  <a:pt x="254" y="347"/>
                </a:lnTo>
                <a:lnTo>
                  <a:pt x="251" y="349"/>
                </a:lnTo>
                <a:lnTo>
                  <a:pt x="250" y="350"/>
                </a:lnTo>
                <a:lnTo>
                  <a:pt x="248" y="350"/>
                </a:lnTo>
                <a:lnTo>
                  <a:pt x="247" y="351"/>
                </a:lnTo>
                <a:lnTo>
                  <a:pt x="247" y="351"/>
                </a:lnTo>
                <a:lnTo>
                  <a:pt x="246" y="352"/>
                </a:lnTo>
                <a:lnTo>
                  <a:pt x="245" y="352"/>
                </a:lnTo>
                <a:lnTo>
                  <a:pt x="244" y="354"/>
                </a:lnTo>
                <a:lnTo>
                  <a:pt x="244" y="354"/>
                </a:lnTo>
                <a:lnTo>
                  <a:pt x="243" y="354"/>
                </a:lnTo>
                <a:lnTo>
                  <a:pt x="243" y="356"/>
                </a:lnTo>
                <a:lnTo>
                  <a:pt x="243" y="357"/>
                </a:lnTo>
                <a:lnTo>
                  <a:pt x="243" y="358"/>
                </a:lnTo>
                <a:lnTo>
                  <a:pt x="245" y="358"/>
                </a:lnTo>
                <a:lnTo>
                  <a:pt x="246" y="358"/>
                </a:lnTo>
                <a:lnTo>
                  <a:pt x="246" y="359"/>
                </a:lnTo>
                <a:lnTo>
                  <a:pt x="246" y="359"/>
                </a:lnTo>
                <a:lnTo>
                  <a:pt x="246" y="360"/>
                </a:lnTo>
                <a:lnTo>
                  <a:pt x="246" y="361"/>
                </a:lnTo>
                <a:lnTo>
                  <a:pt x="245" y="361"/>
                </a:lnTo>
                <a:lnTo>
                  <a:pt x="245" y="362"/>
                </a:lnTo>
                <a:lnTo>
                  <a:pt x="245" y="363"/>
                </a:lnTo>
                <a:lnTo>
                  <a:pt x="245" y="365"/>
                </a:lnTo>
                <a:lnTo>
                  <a:pt x="245" y="366"/>
                </a:lnTo>
                <a:lnTo>
                  <a:pt x="245" y="366"/>
                </a:lnTo>
                <a:lnTo>
                  <a:pt x="242" y="367"/>
                </a:lnTo>
                <a:lnTo>
                  <a:pt x="242" y="367"/>
                </a:lnTo>
                <a:lnTo>
                  <a:pt x="240" y="366"/>
                </a:lnTo>
                <a:lnTo>
                  <a:pt x="240" y="367"/>
                </a:lnTo>
                <a:lnTo>
                  <a:pt x="240" y="367"/>
                </a:lnTo>
                <a:lnTo>
                  <a:pt x="241" y="369"/>
                </a:lnTo>
                <a:lnTo>
                  <a:pt x="240" y="369"/>
                </a:lnTo>
                <a:lnTo>
                  <a:pt x="240" y="370"/>
                </a:lnTo>
                <a:lnTo>
                  <a:pt x="239" y="370"/>
                </a:lnTo>
                <a:lnTo>
                  <a:pt x="238" y="370"/>
                </a:lnTo>
                <a:lnTo>
                  <a:pt x="238" y="369"/>
                </a:lnTo>
                <a:lnTo>
                  <a:pt x="237" y="369"/>
                </a:lnTo>
                <a:lnTo>
                  <a:pt x="236" y="369"/>
                </a:lnTo>
                <a:lnTo>
                  <a:pt x="235" y="369"/>
                </a:lnTo>
                <a:lnTo>
                  <a:pt x="235" y="369"/>
                </a:lnTo>
                <a:lnTo>
                  <a:pt x="234" y="369"/>
                </a:lnTo>
                <a:lnTo>
                  <a:pt x="234" y="369"/>
                </a:lnTo>
                <a:lnTo>
                  <a:pt x="233" y="368"/>
                </a:lnTo>
                <a:lnTo>
                  <a:pt x="233" y="368"/>
                </a:lnTo>
                <a:lnTo>
                  <a:pt x="232" y="368"/>
                </a:lnTo>
                <a:lnTo>
                  <a:pt x="232" y="369"/>
                </a:lnTo>
                <a:lnTo>
                  <a:pt x="231" y="370"/>
                </a:lnTo>
                <a:lnTo>
                  <a:pt x="230" y="370"/>
                </a:lnTo>
                <a:lnTo>
                  <a:pt x="229" y="370"/>
                </a:lnTo>
                <a:lnTo>
                  <a:pt x="229" y="370"/>
                </a:lnTo>
                <a:lnTo>
                  <a:pt x="228" y="370"/>
                </a:lnTo>
                <a:lnTo>
                  <a:pt x="227" y="370"/>
                </a:lnTo>
                <a:lnTo>
                  <a:pt x="227" y="370"/>
                </a:lnTo>
                <a:lnTo>
                  <a:pt x="227" y="369"/>
                </a:lnTo>
                <a:lnTo>
                  <a:pt x="226" y="369"/>
                </a:lnTo>
                <a:lnTo>
                  <a:pt x="226" y="369"/>
                </a:lnTo>
                <a:lnTo>
                  <a:pt x="225" y="368"/>
                </a:lnTo>
                <a:lnTo>
                  <a:pt x="225" y="368"/>
                </a:lnTo>
                <a:lnTo>
                  <a:pt x="224" y="367"/>
                </a:lnTo>
                <a:lnTo>
                  <a:pt x="222" y="367"/>
                </a:lnTo>
                <a:lnTo>
                  <a:pt x="221" y="367"/>
                </a:lnTo>
                <a:lnTo>
                  <a:pt x="220" y="367"/>
                </a:lnTo>
                <a:lnTo>
                  <a:pt x="219" y="366"/>
                </a:lnTo>
                <a:lnTo>
                  <a:pt x="218" y="366"/>
                </a:lnTo>
                <a:lnTo>
                  <a:pt x="218" y="366"/>
                </a:lnTo>
                <a:lnTo>
                  <a:pt x="218" y="365"/>
                </a:lnTo>
                <a:lnTo>
                  <a:pt x="217" y="365"/>
                </a:lnTo>
                <a:lnTo>
                  <a:pt x="217" y="364"/>
                </a:lnTo>
                <a:lnTo>
                  <a:pt x="216" y="364"/>
                </a:lnTo>
                <a:lnTo>
                  <a:pt x="215" y="362"/>
                </a:lnTo>
                <a:lnTo>
                  <a:pt x="215" y="362"/>
                </a:lnTo>
                <a:lnTo>
                  <a:pt x="214" y="362"/>
                </a:lnTo>
                <a:lnTo>
                  <a:pt x="214" y="361"/>
                </a:lnTo>
                <a:lnTo>
                  <a:pt x="213" y="361"/>
                </a:lnTo>
                <a:lnTo>
                  <a:pt x="213" y="360"/>
                </a:lnTo>
                <a:lnTo>
                  <a:pt x="214" y="360"/>
                </a:lnTo>
                <a:lnTo>
                  <a:pt x="215" y="359"/>
                </a:lnTo>
                <a:lnTo>
                  <a:pt x="215" y="358"/>
                </a:lnTo>
                <a:lnTo>
                  <a:pt x="214" y="356"/>
                </a:lnTo>
                <a:lnTo>
                  <a:pt x="215" y="355"/>
                </a:lnTo>
                <a:lnTo>
                  <a:pt x="216" y="354"/>
                </a:lnTo>
                <a:lnTo>
                  <a:pt x="216" y="353"/>
                </a:lnTo>
                <a:lnTo>
                  <a:pt x="216" y="352"/>
                </a:lnTo>
                <a:lnTo>
                  <a:pt x="216" y="352"/>
                </a:lnTo>
                <a:lnTo>
                  <a:pt x="214" y="351"/>
                </a:lnTo>
                <a:lnTo>
                  <a:pt x="213" y="352"/>
                </a:lnTo>
                <a:lnTo>
                  <a:pt x="213" y="352"/>
                </a:lnTo>
                <a:lnTo>
                  <a:pt x="212" y="351"/>
                </a:lnTo>
                <a:lnTo>
                  <a:pt x="211" y="351"/>
                </a:lnTo>
                <a:lnTo>
                  <a:pt x="210" y="351"/>
                </a:lnTo>
                <a:lnTo>
                  <a:pt x="210" y="351"/>
                </a:lnTo>
                <a:lnTo>
                  <a:pt x="209" y="352"/>
                </a:lnTo>
                <a:lnTo>
                  <a:pt x="208" y="351"/>
                </a:lnTo>
                <a:lnTo>
                  <a:pt x="208" y="351"/>
                </a:lnTo>
                <a:lnTo>
                  <a:pt x="205" y="351"/>
                </a:lnTo>
                <a:lnTo>
                  <a:pt x="204" y="351"/>
                </a:lnTo>
                <a:lnTo>
                  <a:pt x="199" y="350"/>
                </a:lnTo>
                <a:lnTo>
                  <a:pt x="198" y="350"/>
                </a:lnTo>
                <a:lnTo>
                  <a:pt x="198" y="350"/>
                </a:lnTo>
                <a:lnTo>
                  <a:pt x="197" y="350"/>
                </a:lnTo>
                <a:lnTo>
                  <a:pt x="196" y="350"/>
                </a:lnTo>
                <a:lnTo>
                  <a:pt x="195" y="350"/>
                </a:lnTo>
                <a:lnTo>
                  <a:pt x="194" y="350"/>
                </a:lnTo>
                <a:lnTo>
                  <a:pt x="193" y="352"/>
                </a:lnTo>
                <a:lnTo>
                  <a:pt x="193" y="353"/>
                </a:lnTo>
                <a:lnTo>
                  <a:pt x="193" y="353"/>
                </a:lnTo>
                <a:lnTo>
                  <a:pt x="193" y="354"/>
                </a:lnTo>
                <a:lnTo>
                  <a:pt x="193" y="354"/>
                </a:lnTo>
                <a:lnTo>
                  <a:pt x="193" y="354"/>
                </a:lnTo>
                <a:lnTo>
                  <a:pt x="190" y="353"/>
                </a:lnTo>
                <a:lnTo>
                  <a:pt x="189" y="352"/>
                </a:lnTo>
                <a:lnTo>
                  <a:pt x="188" y="352"/>
                </a:lnTo>
                <a:lnTo>
                  <a:pt x="187" y="352"/>
                </a:lnTo>
                <a:lnTo>
                  <a:pt x="186" y="352"/>
                </a:lnTo>
                <a:lnTo>
                  <a:pt x="185" y="352"/>
                </a:lnTo>
                <a:lnTo>
                  <a:pt x="183" y="352"/>
                </a:lnTo>
                <a:lnTo>
                  <a:pt x="181" y="351"/>
                </a:lnTo>
                <a:lnTo>
                  <a:pt x="179" y="351"/>
                </a:lnTo>
                <a:lnTo>
                  <a:pt x="177" y="350"/>
                </a:lnTo>
                <a:lnTo>
                  <a:pt x="177" y="350"/>
                </a:lnTo>
                <a:lnTo>
                  <a:pt x="176" y="350"/>
                </a:lnTo>
                <a:lnTo>
                  <a:pt x="176" y="349"/>
                </a:lnTo>
                <a:lnTo>
                  <a:pt x="175" y="347"/>
                </a:lnTo>
                <a:lnTo>
                  <a:pt x="174" y="347"/>
                </a:lnTo>
                <a:lnTo>
                  <a:pt x="173" y="347"/>
                </a:lnTo>
                <a:lnTo>
                  <a:pt x="172" y="348"/>
                </a:lnTo>
                <a:lnTo>
                  <a:pt x="171" y="348"/>
                </a:lnTo>
                <a:lnTo>
                  <a:pt x="171" y="349"/>
                </a:lnTo>
                <a:lnTo>
                  <a:pt x="170" y="348"/>
                </a:lnTo>
                <a:lnTo>
                  <a:pt x="168" y="350"/>
                </a:lnTo>
                <a:lnTo>
                  <a:pt x="167" y="350"/>
                </a:lnTo>
                <a:lnTo>
                  <a:pt x="166" y="350"/>
                </a:lnTo>
                <a:lnTo>
                  <a:pt x="165" y="350"/>
                </a:lnTo>
                <a:lnTo>
                  <a:pt x="165" y="350"/>
                </a:lnTo>
                <a:lnTo>
                  <a:pt x="165" y="351"/>
                </a:lnTo>
                <a:lnTo>
                  <a:pt x="165" y="351"/>
                </a:lnTo>
                <a:lnTo>
                  <a:pt x="164" y="352"/>
                </a:lnTo>
                <a:lnTo>
                  <a:pt x="164" y="352"/>
                </a:lnTo>
                <a:lnTo>
                  <a:pt x="163" y="352"/>
                </a:lnTo>
                <a:lnTo>
                  <a:pt x="163" y="352"/>
                </a:lnTo>
                <a:lnTo>
                  <a:pt x="163" y="351"/>
                </a:lnTo>
                <a:lnTo>
                  <a:pt x="164" y="350"/>
                </a:lnTo>
                <a:lnTo>
                  <a:pt x="165" y="350"/>
                </a:lnTo>
                <a:lnTo>
                  <a:pt x="165" y="349"/>
                </a:lnTo>
                <a:lnTo>
                  <a:pt x="164" y="349"/>
                </a:lnTo>
                <a:lnTo>
                  <a:pt x="163" y="348"/>
                </a:lnTo>
                <a:lnTo>
                  <a:pt x="163" y="348"/>
                </a:lnTo>
                <a:lnTo>
                  <a:pt x="162" y="348"/>
                </a:lnTo>
                <a:lnTo>
                  <a:pt x="162" y="348"/>
                </a:lnTo>
                <a:lnTo>
                  <a:pt x="161" y="348"/>
                </a:lnTo>
                <a:lnTo>
                  <a:pt x="159" y="348"/>
                </a:lnTo>
                <a:lnTo>
                  <a:pt x="159" y="347"/>
                </a:lnTo>
                <a:lnTo>
                  <a:pt x="159" y="347"/>
                </a:lnTo>
                <a:lnTo>
                  <a:pt x="160" y="347"/>
                </a:lnTo>
                <a:lnTo>
                  <a:pt x="161" y="347"/>
                </a:lnTo>
                <a:lnTo>
                  <a:pt x="161" y="346"/>
                </a:lnTo>
                <a:lnTo>
                  <a:pt x="160" y="346"/>
                </a:lnTo>
                <a:lnTo>
                  <a:pt x="161" y="345"/>
                </a:lnTo>
                <a:lnTo>
                  <a:pt x="161" y="345"/>
                </a:lnTo>
                <a:lnTo>
                  <a:pt x="161" y="345"/>
                </a:lnTo>
                <a:lnTo>
                  <a:pt x="161" y="345"/>
                </a:lnTo>
                <a:lnTo>
                  <a:pt x="160" y="344"/>
                </a:lnTo>
                <a:lnTo>
                  <a:pt x="161" y="344"/>
                </a:lnTo>
                <a:lnTo>
                  <a:pt x="162" y="344"/>
                </a:lnTo>
                <a:lnTo>
                  <a:pt x="163" y="343"/>
                </a:lnTo>
                <a:lnTo>
                  <a:pt x="162" y="343"/>
                </a:lnTo>
                <a:lnTo>
                  <a:pt x="162" y="343"/>
                </a:lnTo>
                <a:lnTo>
                  <a:pt x="161" y="343"/>
                </a:lnTo>
                <a:lnTo>
                  <a:pt x="160" y="343"/>
                </a:lnTo>
                <a:lnTo>
                  <a:pt x="160" y="342"/>
                </a:lnTo>
                <a:lnTo>
                  <a:pt x="160" y="342"/>
                </a:lnTo>
                <a:lnTo>
                  <a:pt x="161" y="341"/>
                </a:lnTo>
                <a:lnTo>
                  <a:pt x="161" y="341"/>
                </a:lnTo>
                <a:lnTo>
                  <a:pt x="161" y="340"/>
                </a:lnTo>
                <a:lnTo>
                  <a:pt x="162" y="339"/>
                </a:lnTo>
                <a:lnTo>
                  <a:pt x="163" y="339"/>
                </a:lnTo>
                <a:lnTo>
                  <a:pt x="163" y="338"/>
                </a:lnTo>
                <a:lnTo>
                  <a:pt x="162" y="338"/>
                </a:lnTo>
                <a:lnTo>
                  <a:pt x="162" y="337"/>
                </a:lnTo>
                <a:lnTo>
                  <a:pt x="161" y="337"/>
                </a:lnTo>
                <a:lnTo>
                  <a:pt x="161" y="337"/>
                </a:lnTo>
                <a:lnTo>
                  <a:pt x="159" y="336"/>
                </a:lnTo>
                <a:lnTo>
                  <a:pt x="158" y="335"/>
                </a:lnTo>
                <a:lnTo>
                  <a:pt x="158" y="335"/>
                </a:lnTo>
                <a:lnTo>
                  <a:pt x="158" y="334"/>
                </a:lnTo>
                <a:lnTo>
                  <a:pt x="159" y="333"/>
                </a:lnTo>
                <a:lnTo>
                  <a:pt x="159" y="332"/>
                </a:lnTo>
                <a:lnTo>
                  <a:pt x="158" y="331"/>
                </a:lnTo>
                <a:lnTo>
                  <a:pt x="158" y="330"/>
                </a:lnTo>
                <a:lnTo>
                  <a:pt x="158" y="329"/>
                </a:lnTo>
                <a:lnTo>
                  <a:pt x="157" y="329"/>
                </a:lnTo>
                <a:lnTo>
                  <a:pt x="157" y="330"/>
                </a:lnTo>
                <a:lnTo>
                  <a:pt x="156" y="330"/>
                </a:lnTo>
                <a:lnTo>
                  <a:pt x="155" y="330"/>
                </a:lnTo>
                <a:lnTo>
                  <a:pt x="155" y="330"/>
                </a:lnTo>
                <a:lnTo>
                  <a:pt x="155" y="329"/>
                </a:lnTo>
                <a:lnTo>
                  <a:pt x="155" y="329"/>
                </a:lnTo>
                <a:lnTo>
                  <a:pt x="156" y="329"/>
                </a:lnTo>
                <a:lnTo>
                  <a:pt x="155" y="328"/>
                </a:lnTo>
                <a:lnTo>
                  <a:pt x="155" y="328"/>
                </a:lnTo>
                <a:lnTo>
                  <a:pt x="154" y="327"/>
                </a:lnTo>
                <a:lnTo>
                  <a:pt x="154" y="327"/>
                </a:lnTo>
                <a:lnTo>
                  <a:pt x="153" y="327"/>
                </a:lnTo>
                <a:lnTo>
                  <a:pt x="153" y="328"/>
                </a:lnTo>
                <a:lnTo>
                  <a:pt x="154" y="328"/>
                </a:lnTo>
                <a:lnTo>
                  <a:pt x="154" y="329"/>
                </a:lnTo>
                <a:lnTo>
                  <a:pt x="155" y="329"/>
                </a:lnTo>
                <a:lnTo>
                  <a:pt x="155" y="329"/>
                </a:lnTo>
                <a:lnTo>
                  <a:pt x="154" y="329"/>
                </a:lnTo>
                <a:lnTo>
                  <a:pt x="153" y="329"/>
                </a:lnTo>
                <a:lnTo>
                  <a:pt x="151" y="331"/>
                </a:lnTo>
                <a:lnTo>
                  <a:pt x="150" y="331"/>
                </a:lnTo>
                <a:lnTo>
                  <a:pt x="150" y="330"/>
                </a:lnTo>
                <a:lnTo>
                  <a:pt x="150" y="330"/>
                </a:lnTo>
                <a:lnTo>
                  <a:pt x="149" y="331"/>
                </a:lnTo>
                <a:lnTo>
                  <a:pt x="149" y="331"/>
                </a:lnTo>
                <a:lnTo>
                  <a:pt x="150" y="332"/>
                </a:lnTo>
                <a:lnTo>
                  <a:pt x="150" y="333"/>
                </a:lnTo>
                <a:lnTo>
                  <a:pt x="149" y="333"/>
                </a:lnTo>
                <a:lnTo>
                  <a:pt x="148" y="332"/>
                </a:lnTo>
                <a:lnTo>
                  <a:pt x="148" y="332"/>
                </a:lnTo>
                <a:lnTo>
                  <a:pt x="148" y="331"/>
                </a:lnTo>
                <a:lnTo>
                  <a:pt x="147" y="332"/>
                </a:lnTo>
                <a:lnTo>
                  <a:pt x="145" y="331"/>
                </a:lnTo>
                <a:lnTo>
                  <a:pt x="145" y="331"/>
                </a:lnTo>
                <a:lnTo>
                  <a:pt x="144" y="331"/>
                </a:lnTo>
                <a:lnTo>
                  <a:pt x="144" y="331"/>
                </a:lnTo>
                <a:lnTo>
                  <a:pt x="144" y="331"/>
                </a:lnTo>
                <a:lnTo>
                  <a:pt x="143" y="331"/>
                </a:lnTo>
                <a:lnTo>
                  <a:pt x="144" y="333"/>
                </a:lnTo>
                <a:lnTo>
                  <a:pt x="143" y="333"/>
                </a:lnTo>
                <a:lnTo>
                  <a:pt x="142" y="333"/>
                </a:lnTo>
                <a:lnTo>
                  <a:pt x="142" y="334"/>
                </a:lnTo>
                <a:lnTo>
                  <a:pt x="143" y="335"/>
                </a:lnTo>
                <a:lnTo>
                  <a:pt x="142" y="335"/>
                </a:lnTo>
                <a:lnTo>
                  <a:pt x="142" y="335"/>
                </a:lnTo>
                <a:lnTo>
                  <a:pt x="141" y="334"/>
                </a:lnTo>
                <a:lnTo>
                  <a:pt x="141" y="333"/>
                </a:lnTo>
                <a:lnTo>
                  <a:pt x="140" y="333"/>
                </a:lnTo>
                <a:lnTo>
                  <a:pt x="140" y="333"/>
                </a:lnTo>
                <a:lnTo>
                  <a:pt x="139" y="335"/>
                </a:lnTo>
                <a:lnTo>
                  <a:pt x="138" y="336"/>
                </a:lnTo>
                <a:lnTo>
                  <a:pt x="137" y="336"/>
                </a:lnTo>
                <a:lnTo>
                  <a:pt x="137" y="337"/>
                </a:lnTo>
                <a:lnTo>
                  <a:pt x="136" y="337"/>
                </a:lnTo>
                <a:lnTo>
                  <a:pt x="135" y="336"/>
                </a:lnTo>
                <a:lnTo>
                  <a:pt x="135" y="336"/>
                </a:lnTo>
                <a:lnTo>
                  <a:pt x="135" y="335"/>
                </a:lnTo>
                <a:lnTo>
                  <a:pt x="137" y="335"/>
                </a:lnTo>
                <a:lnTo>
                  <a:pt x="137" y="335"/>
                </a:lnTo>
                <a:lnTo>
                  <a:pt x="137" y="334"/>
                </a:lnTo>
                <a:lnTo>
                  <a:pt x="136" y="333"/>
                </a:lnTo>
                <a:lnTo>
                  <a:pt x="135" y="332"/>
                </a:lnTo>
                <a:lnTo>
                  <a:pt x="135" y="333"/>
                </a:lnTo>
                <a:lnTo>
                  <a:pt x="134" y="334"/>
                </a:lnTo>
                <a:lnTo>
                  <a:pt x="134" y="334"/>
                </a:lnTo>
                <a:lnTo>
                  <a:pt x="134" y="334"/>
                </a:lnTo>
                <a:lnTo>
                  <a:pt x="133" y="334"/>
                </a:lnTo>
                <a:lnTo>
                  <a:pt x="133" y="333"/>
                </a:lnTo>
                <a:lnTo>
                  <a:pt x="133" y="333"/>
                </a:lnTo>
                <a:lnTo>
                  <a:pt x="133" y="333"/>
                </a:lnTo>
                <a:lnTo>
                  <a:pt x="133" y="333"/>
                </a:lnTo>
                <a:lnTo>
                  <a:pt x="131" y="333"/>
                </a:lnTo>
                <a:lnTo>
                  <a:pt x="131" y="333"/>
                </a:lnTo>
                <a:lnTo>
                  <a:pt x="131" y="333"/>
                </a:lnTo>
                <a:lnTo>
                  <a:pt x="132" y="332"/>
                </a:lnTo>
                <a:lnTo>
                  <a:pt x="132" y="332"/>
                </a:lnTo>
                <a:lnTo>
                  <a:pt x="132" y="331"/>
                </a:lnTo>
                <a:lnTo>
                  <a:pt x="131" y="331"/>
                </a:lnTo>
                <a:lnTo>
                  <a:pt x="131" y="332"/>
                </a:lnTo>
                <a:lnTo>
                  <a:pt x="131" y="332"/>
                </a:lnTo>
                <a:lnTo>
                  <a:pt x="131" y="333"/>
                </a:lnTo>
                <a:lnTo>
                  <a:pt x="130" y="333"/>
                </a:lnTo>
                <a:lnTo>
                  <a:pt x="130" y="333"/>
                </a:lnTo>
                <a:lnTo>
                  <a:pt x="130" y="334"/>
                </a:lnTo>
                <a:lnTo>
                  <a:pt x="129" y="335"/>
                </a:lnTo>
                <a:lnTo>
                  <a:pt x="128" y="335"/>
                </a:lnTo>
                <a:lnTo>
                  <a:pt x="128" y="336"/>
                </a:lnTo>
                <a:lnTo>
                  <a:pt x="127" y="337"/>
                </a:lnTo>
                <a:lnTo>
                  <a:pt x="126" y="337"/>
                </a:lnTo>
                <a:lnTo>
                  <a:pt x="126" y="339"/>
                </a:lnTo>
                <a:lnTo>
                  <a:pt x="125" y="339"/>
                </a:lnTo>
                <a:lnTo>
                  <a:pt x="124" y="339"/>
                </a:lnTo>
                <a:lnTo>
                  <a:pt x="124" y="339"/>
                </a:lnTo>
                <a:lnTo>
                  <a:pt x="124" y="341"/>
                </a:lnTo>
                <a:lnTo>
                  <a:pt x="123" y="341"/>
                </a:lnTo>
                <a:lnTo>
                  <a:pt x="123" y="342"/>
                </a:lnTo>
                <a:lnTo>
                  <a:pt x="122" y="343"/>
                </a:lnTo>
                <a:lnTo>
                  <a:pt x="122" y="344"/>
                </a:lnTo>
                <a:lnTo>
                  <a:pt x="122" y="345"/>
                </a:lnTo>
                <a:lnTo>
                  <a:pt x="122" y="345"/>
                </a:lnTo>
                <a:lnTo>
                  <a:pt x="122" y="346"/>
                </a:lnTo>
                <a:lnTo>
                  <a:pt x="122" y="347"/>
                </a:lnTo>
                <a:lnTo>
                  <a:pt x="121" y="348"/>
                </a:lnTo>
                <a:lnTo>
                  <a:pt x="120" y="348"/>
                </a:lnTo>
                <a:lnTo>
                  <a:pt x="120" y="348"/>
                </a:lnTo>
                <a:lnTo>
                  <a:pt x="120" y="349"/>
                </a:lnTo>
                <a:lnTo>
                  <a:pt x="120" y="348"/>
                </a:lnTo>
                <a:lnTo>
                  <a:pt x="119" y="348"/>
                </a:lnTo>
                <a:lnTo>
                  <a:pt x="119" y="347"/>
                </a:lnTo>
                <a:lnTo>
                  <a:pt x="119" y="348"/>
                </a:lnTo>
                <a:lnTo>
                  <a:pt x="119" y="348"/>
                </a:lnTo>
                <a:lnTo>
                  <a:pt x="119" y="347"/>
                </a:lnTo>
                <a:lnTo>
                  <a:pt x="119" y="348"/>
                </a:lnTo>
                <a:lnTo>
                  <a:pt x="118" y="348"/>
                </a:lnTo>
                <a:lnTo>
                  <a:pt x="118" y="348"/>
                </a:lnTo>
                <a:lnTo>
                  <a:pt x="118" y="348"/>
                </a:lnTo>
                <a:lnTo>
                  <a:pt x="118" y="347"/>
                </a:lnTo>
                <a:lnTo>
                  <a:pt x="118" y="346"/>
                </a:lnTo>
                <a:lnTo>
                  <a:pt x="118" y="346"/>
                </a:lnTo>
                <a:lnTo>
                  <a:pt x="117" y="346"/>
                </a:lnTo>
                <a:lnTo>
                  <a:pt x="116" y="346"/>
                </a:lnTo>
                <a:lnTo>
                  <a:pt x="116" y="346"/>
                </a:lnTo>
                <a:lnTo>
                  <a:pt x="115" y="346"/>
                </a:lnTo>
                <a:lnTo>
                  <a:pt x="115" y="345"/>
                </a:lnTo>
                <a:lnTo>
                  <a:pt x="115" y="345"/>
                </a:lnTo>
                <a:lnTo>
                  <a:pt x="114" y="345"/>
                </a:lnTo>
                <a:lnTo>
                  <a:pt x="114" y="345"/>
                </a:lnTo>
                <a:lnTo>
                  <a:pt x="114" y="344"/>
                </a:lnTo>
                <a:lnTo>
                  <a:pt x="114" y="343"/>
                </a:lnTo>
                <a:lnTo>
                  <a:pt x="113" y="343"/>
                </a:lnTo>
                <a:lnTo>
                  <a:pt x="113" y="343"/>
                </a:lnTo>
                <a:lnTo>
                  <a:pt x="112" y="344"/>
                </a:lnTo>
                <a:lnTo>
                  <a:pt x="111" y="343"/>
                </a:lnTo>
                <a:lnTo>
                  <a:pt x="111" y="343"/>
                </a:lnTo>
                <a:lnTo>
                  <a:pt x="110" y="343"/>
                </a:lnTo>
                <a:lnTo>
                  <a:pt x="110" y="343"/>
                </a:lnTo>
                <a:lnTo>
                  <a:pt x="109" y="342"/>
                </a:lnTo>
                <a:lnTo>
                  <a:pt x="108" y="341"/>
                </a:lnTo>
                <a:lnTo>
                  <a:pt x="107" y="341"/>
                </a:lnTo>
                <a:lnTo>
                  <a:pt x="107" y="340"/>
                </a:lnTo>
                <a:lnTo>
                  <a:pt x="106" y="340"/>
                </a:lnTo>
                <a:lnTo>
                  <a:pt x="106" y="340"/>
                </a:lnTo>
                <a:lnTo>
                  <a:pt x="106" y="339"/>
                </a:lnTo>
                <a:lnTo>
                  <a:pt x="104" y="340"/>
                </a:lnTo>
                <a:lnTo>
                  <a:pt x="103" y="339"/>
                </a:lnTo>
                <a:lnTo>
                  <a:pt x="102" y="339"/>
                </a:lnTo>
                <a:lnTo>
                  <a:pt x="102" y="339"/>
                </a:lnTo>
                <a:lnTo>
                  <a:pt x="101" y="338"/>
                </a:lnTo>
                <a:lnTo>
                  <a:pt x="100" y="338"/>
                </a:lnTo>
                <a:lnTo>
                  <a:pt x="100" y="338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99" y="336"/>
                </a:lnTo>
                <a:lnTo>
                  <a:pt x="98" y="336"/>
                </a:lnTo>
                <a:lnTo>
                  <a:pt x="98" y="335"/>
                </a:lnTo>
                <a:lnTo>
                  <a:pt x="98" y="335"/>
                </a:lnTo>
                <a:lnTo>
                  <a:pt x="97" y="335"/>
                </a:lnTo>
                <a:lnTo>
                  <a:pt x="97" y="335"/>
                </a:lnTo>
                <a:lnTo>
                  <a:pt x="96" y="334"/>
                </a:lnTo>
                <a:lnTo>
                  <a:pt x="96" y="334"/>
                </a:lnTo>
                <a:lnTo>
                  <a:pt x="96" y="335"/>
                </a:lnTo>
                <a:lnTo>
                  <a:pt x="96" y="336"/>
                </a:lnTo>
                <a:lnTo>
                  <a:pt x="95" y="336"/>
                </a:lnTo>
                <a:lnTo>
                  <a:pt x="95" y="335"/>
                </a:lnTo>
                <a:lnTo>
                  <a:pt x="94" y="335"/>
                </a:lnTo>
                <a:lnTo>
                  <a:pt x="94" y="335"/>
                </a:lnTo>
                <a:lnTo>
                  <a:pt x="94" y="335"/>
                </a:lnTo>
                <a:lnTo>
                  <a:pt x="93" y="336"/>
                </a:lnTo>
                <a:lnTo>
                  <a:pt x="93" y="336"/>
                </a:lnTo>
                <a:lnTo>
                  <a:pt x="93" y="336"/>
                </a:lnTo>
                <a:lnTo>
                  <a:pt x="92" y="336"/>
                </a:lnTo>
                <a:lnTo>
                  <a:pt x="92" y="335"/>
                </a:lnTo>
                <a:lnTo>
                  <a:pt x="91" y="334"/>
                </a:lnTo>
                <a:lnTo>
                  <a:pt x="91" y="333"/>
                </a:lnTo>
                <a:lnTo>
                  <a:pt x="90" y="334"/>
                </a:lnTo>
                <a:lnTo>
                  <a:pt x="90" y="334"/>
                </a:lnTo>
                <a:lnTo>
                  <a:pt x="89" y="334"/>
                </a:lnTo>
                <a:lnTo>
                  <a:pt x="88" y="333"/>
                </a:lnTo>
                <a:lnTo>
                  <a:pt x="87" y="331"/>
                </a:lnTo>
                <a:lnTo>
                  <a:pt x="86" y="330"/>
                </a:lnTo>
                <a:lnTo>
                  <a:pt x="85" y="330"/>
                </a:lnTo>
                <a:lnTo>
                  <a:pt x="85" y="329"/>
                </a:lnTo>
                <a:lnTo>
                  <a:pt x="85" y="329"/>
                </a:lnTo>
                <a:lnTo>
                  <a:pt x="85" y="329"/>
                </a:lnTo>
                <a:lnTo>
                  <a:pt x="85" y="329"/>
                </a:lnTo>
                <a:lnTo>
                  <a:pt x="84" y="329"/>
                </a:lnTo>
                <a:lnTo>
                  <a:pt x="85" y="329"/>
                </a:lnTo>
                <a:lnTo>
                  <a:pt x="85" y="328"/>
                </a:lnTo>
                <a:lnTo>
                  <a:pt x="84" y="328"/>
                </a:lnTo>
                <a:lnTo>
                  <a:pt x="83" y="328"/>
                </a:lnTo>
                <a:lnTo>
                  <a:pt x="83" y="327"/>
                </a:lnTo>
                <a:lnTo>
                  <a:pt x="83" y="327"/>
                </a:lnTo>
                <a:lnTo>
                  <a:pt x="83" y="326"/>
                </a:lnTo>
                <a:lnTo>
                  <a:pt x="82" y="326"/>
                </a:lnTo>
                <a:lnTo>
                  <a:pt x="81" y="326"/>
                </a:lnTo>
                <a:lnTo>
                  <a:pt x="81" y="326"/>
                </a:lnTo>
                <a:lnTo>
                  <a:pt x="82" y="325"/>
                </a:lnTo>
                <a:lnTo>
                  <a:pt x="82" y="325"/>
                </a:lnTo>
                <a:lnTo>
                  <a:pt x="82" y="325"/>
                </a:lnTo>
                <a:lnTo>
                  <a:pt x="81" y="325"/>
                </a:lnTo>
                <a:lnTo>
                  <a:pt x="81" y="325"/>
                </a:lnTo>
                <a:lnTo>
                  <a:pt x="80" y="325"/>
                </a:lnTo>
                <a:lnTo>
                  <a:pt x="79" y="325"/>
                </a:lnTo>
                <a:lnTo>
                  <a:pt x="79" y="325"/>
                </a:lnTo>
                <a:lnTo>
                  <a:pt x="78" y="324"/>
                </a:lnTo>
                <a:lnTo>
                  <a:pt x="78" y="324"/>
                </a:lnTo>
                <a:lnTo>
                  <a:pt x="77" y="324"/>
                </a:lnTo>
                <a:lnTo>
                  <a:pt x="77" y="323"/>
                </a:lnTo>
                <a:lnTo>
                  <a:pt x="77" y="322"/>
                </a:lnTo>
                <a:lnTo>
                  <a:pt x="76" y="322"/>
                </a:lnTo>
                <a:lnTo>
                  <a:pt x="76" y="321"/>
                </a:lnTo>
                <a:lnTo>
                  <a:pt x="76" y="321"/>
                </a:lnTo>
                <a:lnTo>
                  <a:pt x="75" y="321"/>
                </a:lnTo>
                <a:lnTo>
                  <a:pt x="75" y="321"/>
                </a:lnTo>
                <a:lnTo>
                  <a:pt x="75" y="321"/>
                </a:lnTo>
                <a:lnTo>
                  <a:pt x="75" y="320"/>
                </a:lnTo>
                <a:lnTo>
                  <a:pt x="74" y="320"/>
                </a:lnTo>
                <a:lnTo>
                  <a:pt x="74" y="321"/>
                </a:lnTo>
                <a:lnTo>
                  <a:pt x="73" y="320"/>
                </a:lnTo>
                <a:lnTo>
                  <a:pt x="73" y="320"/>
                </a:lnTo>
                <a:lnTo>
                  <a:pt x="74" y="319"/>
                </a:lnTo>
                <a:lnTo>
                  <a:pt x="74" y="319"/>
                </a:lnTo>
                <a:lnTo>
                  <a:pt x="73" y="319"/>
                </a:lnTo>
                <a:lnTo>
                  <a:pt x="72" y="319"/>
                </a:lnTo>
                <a:lnTo>
                  <a:pt x="72" y="319"/>
                </a:lnTo>
                <a:lnTo>
                  <a:pt x="72" y="318"/>
                </a:lnTo>
                <a:lnTo>
                  <a:pt x="71" y="318"/>
                </a:lnTo>
                <a:lnTo>
                  <a:pt x="70" y="319"/>
                </a:lnTo>
                <a:lnTo>
                  <a:pt x="70" y="319"/>
                </a:lnTo>
                <a:lnTo>
                  <a:pt x="69" y="319"/>
                </a:lnTo>
                <a:lnTo>
                  <a:pt x="69" y="318"/>
                </a:lnTo>
                <a:lnTo>
                  <a:pt x="68" y="318"/>
                </a:lnTo>
                <a:lnTo>
                  <a:pt x="68" y="318"/>
                </a:lnTo>
                <a:lnTo>
                  <a:pt x="66" y="318"/>
                </a:lnTo>
                <a:lnTo>
                  <a:pt x="64" y="318"/>
                </a:lnTo>
                <a:lnTo>
                  <a:pt x="64" y="318"/>
                </a:lnTo>
                <a:lnTo>
                  <a:pt x="64" y="317"/>
                </a:lnTo>
                <a:lnTo>
                  <a:pt x="63" y="318"/>
                </a:lnTo>
                <a:lnTo>
                  <a:pt x="63" y="318"/>
                </a:lnTo>
                <a:lnTo>
                  <a:pt x="62" y="318"/>
                </a:lnTo>
                <a:lnTo>
                  <a:pt x="62" y="318"/>
                </a:lnTo>
                <a:lnTo>
                  <a:pt x="61" y="318"/>
                </a:lnTo>
                <a:lnTo>
                  <a:pt x="61" y="317"/>
                </a:lnTo>
                <a:lnTo>
                  <a:pt x="61" y="316"/>
                </a:lnTo>
                <a:lnTo>
                  <a:pt x="60" y="316"/>
                </a:lnTo>
                <a:lnTo>
                  <a:pt x="60" y="317"/>
                </a:lnTo>
                <a:lnTo>
                  <a:pt x="59" y="317"/>
                </a:lnTo>
                <a:lnTo>
                  <a:pt x="59" y="317"/>
                </a:lnTo>
                <a:lnTo>
                  <a:pt x="58" y="316"/>
                </a:lnTo>
                <a:lnTo>
                  <a:pt x="56" y="316"/>
                </a:lnTo>
                <a:lnTo>
                  <a:pt x="55" y="316"/>
                </a:lnTo>
                <a:lnTo>
                  <a:pt x="55" y="316"/>
                </a:lnTo>
                <a:lnTo>
                  <a:pt x="55" y="315"/>
                </a:lnTo>
                <a:lnTo>
                  <a:pt x="54" y="315"/>
                </a:lnTo>
                <a:lnTo>
                  <a:pt x="53" y="315"/>
                </a:lnTo>
                <a:lnTo>
                  <a:pt x="52" y="315"/>
                </a:lnTo>
                <a:lnTo>
                  <a:pt x="52" y="315"/>
                </a:lnTo>
                <a:lnTo>
                  <a:pt x="53" y="314"/>
                </a:lnTo>
                <a:lnTo>
                  <a:pt x="53" y="314"/>
                </a:lnTo>
                <a:lnTo>
                  <a:pt x="53" y="313"/>
                </a:lnTo>
                <a:lnTo>
                  <a:pt x="52" y="313"/>
                </a:lnTo>
                <a:lnTo>
                  <a:pt x="51" y="313"/>
                </a:lnTo>
                <a:lnTo>
                  <a:pt x="51" y="312"/>
                </a:lnTo>
                <a:lnTo>
                  <a:pt x="50" y="312"/>
                </a:lnTo>
                <a:lnTo>
                  <a:pt x="50" y="311"/>
                </a:lnTo>
                <a:lnTo>
                  <a:pt x="49" y="311"/>
                </a:lnTo>
                <a:lnTo>
                  <a:pt x="49" y="311"/>
                </a:lnTo>
                <a:lnTo>
                  <a:pt x="49" y="310"/>
                </a:lnTo>
                <a:lnTo>
                  <a:pt x="48" y="310"/>
                </a:lnTo>
                <a:lnTo>
                  <a:pt x="48" y="310"/>
                </a:lnTo>
                <a:lnTo>
                  <a:pt x="47" y="309"/>
                </a:lnTo>
                <a:lnTo>
                  <a:pt x="47" y="308"/>
                </a:lnTo>
                <a:lnTo>
                  <a:pt x="47" y="309"/>
                </a:lnTo>
                <a:lnTo>
                  <a:pt x="46" y="309"/>
                </a:lnTo>
                <a:lnTo>
                  <a:pt x="46" y="309"/>
                </a:lnTo>
                <a:lnTo>
                  <a:pt x="45" y="308"/>
                </a:lnTo>
                <a:lnTo>
                  <a:pt x="45" y="308"/>
                </a:lnTo>
                <a:lnTo>
                  <a:pt x="44" y="308"/>
                </a:lnTo>
                <a:lnTo>
                  <a:pt x="44" y="308"/>
                </a:lnTo>
                <a:lnTo>
                  <a:pt x="43" y="308"/>
                </a:lnTo>
                <a:lnTo>
                  <a:pt x="43" y="307"/>
                </a:lnTo>
                <a:lnTo>
                  <a:pt x="43" y="307"/>
                </a:lnTo>
                <a:lnTo>
                  <a:pt x="43" y="307"/>
                </a:lnTo>
                <a:lnTo>
                  <a:pt x="42" y="306"/>
                </a:lnTo>
                <a:lnTo>
                  <a:pt x="40" y="304"/>
                </a:lnTo>
                <a:lnTo>
                  <a:pt x="40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2"/>
                </a:lnTo>
                <a:lnTo>
                  <a:pt x="38" y="302"/>
                </a:lnTo>
                <a:lnTo>
                  <a:pt x="38" y="302"/>
                </a:lnTo>
                <a:lnTo>
                  <a:pt x="37" y="302"/>
                </a:lnTo>
                <a:lnTo>
                  <a:pt x="37" y="301"/>
                </a:lnTo>
                <a:lnTo>
                  <a:pt x="37" y="301"/>
                </a:lnTo>
                <a:lnTo>
                  <a:pt x="37" y="301"/>
                </a:lnTo>
                <a:lnTo>
                  <a:pt x="36" y="302"/>
                </a:lnTo>
                <a:lnTo>
                  <a:pt x="36" y="302"/>
                </a:lnTo>
                <a:lnTo>
                  <a:pt x="35" y="301"/>
                </a:lnTo>
                <a:lnTo>
                  <a:pt x="35" y="301"/>
                </a:lnTo>
                <a:lnTo>
                  <a:pt x="34" y="301"/>
                </a:lnTo>
                <a:lnTo>
                  <a:pt x="33" y="301"/>
                </a:lnTo>
                <a:lnTo>
                  <a:pt x="33" y="301"/>
                </a:lnTo>
                <a:lnTo>
                  <a:pt x="32" y="301"/>
                </a:lnTo>
                <a:lnTo>
                  <a:pt x="31" y="301"/>
                </a:lnTo>
                <a:lnTo>
                  <a:pt x="31" y="301"/>
                </a:lnTo>
                <a:lnTo>
                  <a:pt x="30" y="301"/>
                </a:lnTo>
                <a:lnTo>
                  <a:pt x="30" y="301"/>
                </a:lnTo>
                <a:lnTo>
                  <a:pt x="29" y="300"/>
                </a:lnTo>
                <a:lnTo>
                  <a:pt x="28" y="300"/>
                </a:lnTo>
                <a:lnTo>
                  <a:pt x="28" y="299"/>
                </a:lnTo>
                <a:lnTo>
                  <a:pt x="28" y="300"/>
                </a:lnTo>
                <a:lnTo>
                  <a:pt x="27" y="299"/>
                </a:lnTo>
                <a:lnTo>
                  <a:pt x="27" y="299"/>
                </a:lnTo>
                <a:lnTo>
                  <a:pt x="28" y="298"/>
                </a:lnTo>
                <a:lnTo>
                  <a:pt x="28" y="297"/>
                </a:lnTo>
                <a:lnTo>
                  <a:pt x="29" y="297"/>
                </a:lnTo>
                <a:lnTo>
                  <a:pt x="29" y="296"/>
                </a:lnTo>
                <a:lnTo>
                  <a:pt x="29" y="295"/>
                </a:lnTo>
                <a:lnTo>
                  <a:pt x="29" y="295"/>
                </a:lnTo>
                <a:lnTo>
                  <a:pt x="30" y="295"/>
                </a:lnTo>
                <a:lnTo>
                  <a:pt x="30" y="295"/>
                </a:lnTo>
                <a:lnTo>
                  <a:pt x="32" y="294"/>
                </a:lnTo>
                <a:lnTo>
                  <a:pt x="32" y="293"/>
                </a:lnTo>
                <a:lnTo>
                  <a:pt x="32" y="293"/>
                </a:lnTo>
                <a:lnTo>
                  <a:pt x="32" y="292"/>
                </a:lnTo>
                <a:lnTo>
                  <a:pt x="32" y="292"/>
                </a:lnTo>
                <a:lnTo>
                  <a:pt x="33" y="291"/>
                </a:lnTo>
                <a:lnTo>
                  <a:pt x="33" y="291"/>
                </a:lnTo>
                <a:lnTo>
                  <a:pt x="33" y="288"/>
                </a:lnTo>
                <a:lnTo>
                  <a:pt x="33" y="288"/>
                </a:lnTo>
                <a:lnTo>
                  <a:pt x="33" y="287"/>
                </a:lnTo>
                <a:lnTo>
                  <a:pt x="33" y="286"/>
                </a:lnTo>
                <a:lnTo>
                  <a:pt x="32" y="286"/>
                </a:lnTo>
                <a:lnTo>
                  <a:pt x="32" y="286"/>
                </a:lnTo>
                <a:lnTo>
                  <a:pt x="31" y="285"/>
                </a:lnTo>
                <a:lnTo>
                  <a:pt x="30" y="285"/>
                </a:lnTo>
                <a:lnTo>
                  <a:pt x="30" y="285"/>
                </a:lnTo>
                <a:lnTo>
                  <a:pt x="30" y="285"/>
                </a:lnTo>
                <a:lnTo>
                  <a:pt x="29" y="285"/>
                </a:lnTo>
                <a:lnTo>
                  <a:pt x="29" y="284"/>
                </a:lnTo>
                <a:lnTo>
                  <a:pt x="29" y="283"/>
                </a:lnTo>
                <a:lnTo>
                  <a:pt x="28" y="283"/>
                </a:lnTo>
                <a:lnTo>
                  <a:pt x="28" y="283"/>
                </a:lnTo>
                <a:lnTo>
                  <a:pt x="27" y="283"/>
                </a:lnTo>
                <a:lnTo>
                  <a:pt x="27" y="283"/>
                </a:lnTo>
                <a:lnTo>
                  <a:pt x="26" y="282"/>
                </a:lnTo>
                <a:lnTo>
                  <a:pt x="26" y="282"/>
                </a:lnTo>
                <a:lnTo>
                  <a:pt x="25" y="281"/>
                </a:lnTo>
                <a:lnTo>
                  <a:pt x="25" y="281"/>
                </a:lnTo>
                <a:lnTo>
                  <a:pt x="25" y="281"/>
                </a:lnTo>
                <a:lnTo>
                  <a:pt x="24" y="280"/>
                </a:lnTo>
                <a:lnTo>
                  <a:pt x="24" y="280"/>
                </a:lnTo>
                <a:lnTo>
                  <a:pt x="24" y="279"/>
                </a:lnTo>
                <a:lnTo>
                  <a:pt x="23" y="278"/>
                </a:lnTo>
                <a:lnTo>
                  <a:pt x="23" y="277"/>
                </a:lnTo>
                <a:lnTo>
                  <a:pt x="23" y="273"/>
                </a:lnTo>
                <a:lnTo>
                  <a:pt x="24" y="271"/>
                </a:lnTo>
                <a:lnTo>
                  <a:pt x="24" y="269"/>
                </a:lnTo>
                <a:lnTo>
                  <a:pt x="24" y="266"/>
                </a:lnTo>
                <a:lnTo>
                  <a:pt x="24" y="265"/>
                </a:lnTo>
                <a:lnTo>
                  <a:pt x="23" y="264"/>
                </a:lnTo>
                <a:lnTo>
                  <a:pt x="20" y="262"/>
                </a:lnTo>
                <a:lnTo>
                  <a:pt x="19" y="260"/>
                </a:lnTo>
                <a:lnTo>
                  <a:pt x="17" y="258"/>
                </a:lnTo>
                <a:lnTo>
                  <a:pt x="17" y="258"/>
                </a:lnTo>
                <a:lnTo>
                  <a:pt x="16" y="258"/>
                </a:lnTo>
                <a:lnTo>
                  <a:pt x="15" y="256"/>
                </a:lnTo>
                <a:lnTo>
                  <a:pt x="14" y="253"/>
                </a:lnTo>
                <a:lnTo>
                  <a:pt x="14" y="252"/>
                </a:lnTo>
                <a:lnTo>
                  <a:pt x="14" y="250"/>
                </a:lnTo>
                <a:lnTo>
                  <a:pt x="14" y="250"/>
                </a:lnTo>
                <a:lnTo>
                  <a:pt x="14" y="249"/>
                </a:lnTo>
                <a:lnTo>
                  <a:pt x="13" y="249"/>
                </a:lnTo>
                <a:lnTo>
                  <a:pt x="12" y="249"/>
                </a:lnTo>
                <a:lnTo>
                  <a:pt x="11" y="248"/>
                </a:lnTo>
                <a:lnTo>
                  <a:pt x="11" y="247"/>
                </a:lnTo>
                <a:lnTo>
                  <a:pt x="12" y="246"/>
                </a:lnTo>
                <a:lnTo>
                  <a:pt x="11" y="246"/>
                </a:lnTo>
                <a:lnTo>
                  <a:pt x="11" y="245"/>
                </a:lnTo>
                <a:lnTo>
                  <a:pt x="11" y="245"/>
                </a:lnTo>
                <a:lnTo>
                  <a:pt x="10" y="245"/>
                </a:lnTo>
                <a:lnTo>
                  <a:pt x="10" y="245"/>
                </a:lnTo>
                <a:lnTo>
                  <a:pt x="10" y="245"/>
                </a:lnTo>
                <a:lnTo>
                  <a:pt x="11" y="244"/>
                </a:lnTo>
                <a:lnTo>
                  <a:pt x="11" y="243"/>
                </a:lnTo>
                <a:lnTo>
                  <a:pt x="11" y="243"/>
                </a:lnTo>
                <a:lnTo>
                  <a:pt x="11" y="243"/>
                </a:lnTo>
                <a:lnTo>
                  <a:pt x="11" y="243"/>
                </a:lnTo>
                <a:lnTo>
                  <a:pt x="10" y="243"/>
                </a:lnTo>
                <a:lnTo>
                  <a:pt x="10" y="243"/>
                </a:lnTo>
                <a:lnTo>
                  <a:pt x="10" y="242"/>
                </a:lnTo>
                <a:lnTo>
                  <a:pt x="9" y="242"/>
                </a:lnTo>
                <a:lnTo>
                  <a:pt x="9" y="241"/>
                </a:lnTo>
                <a:lnTo>
                  <a:pt x="8" y="241"/>
                </a:lnTo>
                <a:lnTo>
                  <a:pt x="7" y="241"/>
                </a:lnTo>
                <a:lnTo>
                  <a:pt x="6" y="241"/>
                </a:lnTo>
                <a:lnTo>
                  <a:pt x="6" y="240"/>
                </a:lnTo>
                <a:lnTo>
                  <a:pt x="6" y="239"/>
                </a:lnTo>
                <a:lnTo>
                  <a:pt x="6" y="238"/>
                </a:lnTo>
                <a:lnTo>
                  <a:pt x="6" y="237"/>
                </a:lnTo>
                <a:lnTo>
                  <a:pt x="6" y="236"/>
                </a:lnTo>
                <a:lnTo>
                  <a:pt x="6" y="235"/>
                </a:lnTo>
                <a:lnTo>
                  <a:pt x="5" y="235"/>
                </a:lnTo>
                <a:lnTo>
                  <a:pt x="5" y="234"/>
                </a:lnTo>
                <a:lnTo>
                  <a:pt x="4" y="234"/>
                </a:lnTo>
                <a:lnTo>
                  <a:pt x="3" y="233"/>
                </a:lnTo>
                <a:lnTo>
                  <a:pt x="1" y="233"/>
                </a:lnTo>
                <a:lnTo>
                  <a:pt x="1" y="233"/>
                </a:lnTo>
                <a:lnTo>
                  <a:pt x="0" y="234"/>
                </a:lnTo>
                <a:lnTo>
                  <a:pt x="0" y="233"/>
                </a:lnTo>
                <a:lnTo>
                  <a:pt x="0" y="233"/>
                </a:lnTo>
                <a:lnTo>
                  <a:pt x="0" y="233"/>
                </a:lnTo>
                <a:lnTo>
                  <a:pt x="0" y="232"/>
                </a:lnTo>
                <a:lnTo>
                  <a:pt x="0" y="232"/>
                </a:lnTo>
                <a:lnTo>
                  <a:pt x="0" y="231"/>
                </a:lnTo>
                <a:lnTo>
                  <a:pt x="0" y="231"/>
                </a:lnTo>
                <a:lnTo>
                  <a:pt x="0" y="230"/>
                </a:lnTo>
                <a:lnTo>
                  <a:pt x="0" y="230"/>
                </a:lnTo>
                <a:lnTo>
                  <a:pt x="0" y="229"/>
                </a:lnTo>
                <a:lnTo>
                  <a:pt x="0" y="229"/>
                </a:lnTo>
                <a:lnTo>
                  <a:pt x="0" y="228"/>
                </a:lnTo>
                <a:lnTo>
                  <a:pt x="0" y="228"/>
                </a:lnTo>
                <a:lnTo>
                  <a:pt x="0" y="226"/>
                </a:lnTo>
                <a:lnTo>
                  <a:pt x="0" y="225"/>
                </a:lnTo>
                <a:lnTo>
                  <a:pt x="0" y="225"/>
                </a:lnTo>
                <a:lnTo>
                  <a:pt x="0" y="225"/>
                </a:lnTo>
                <a:lnTo>
                  <a:pt x="0" y="224"/>
                </a:lnTo>
                <a:lnTo>
                  <a:pt x="0" y="223"/>
                </a:lnTo>
                <a:lnTo>
                  <a:pt x="1" y="222"/>
                </a:lnTo>
                <a:lnTo>
                  <a:pt x="1" y="222"/>
                </a:lnTo>
                <a:lnTo>
                  <a:pt x="1" y="221"/>
                </a:lnTo>
                <a:lnTo>
                  <a:pt x="1" y="221"/>
                </a:lnTo>
                <a:lnTo>
                  <a:pt x="1" y="221"/>
                </a:lnTo>
                <a:lnTo>
                  <a:pt x="1" y="220"/>
                </a:lnTo>
                <a:lnTo>
                  <a:pt x="1" y="220"/>
                </a:lnTo>
                <a:lnTo>
                  <a:pt x="1" y="219"/>
                </a:lnTo>
                <a:lnTo>
                  <a:pt x="1" y="219"/>
                </a:lnTo>
                <a:lnTo>
                  <a:pt x="2" y="219"/>
                </a:lnTo>
                <a:lnTo>
                  <a:pt x="2" y="218"/>
                </a:lnTo>
                <a:lnTo>
                  <a:pt x="2" y="218"/>
                </a:lnTo>
                <a:lnTo>
                  <a:pt x="3" y="217"/>
                </a:lnTo>
                <a:lnTo>
                  <a:pt x="3" y="217"/>
                </a:lnTo>
                <a:lnTo>
                  <a:pt x="3" y="216"/>
                </a:lnTo>
                <a:lnTo>
                  <a:pt x="5" y="216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4"/>
                </a:lnTo>
                <a:lnTo>
                  <a:pt x="5" y="214"/>
                </a:lnTo>
                <a:lnTo>
                  <a:pt x="5" y="213"/>
                </a:lnTo>
                <a:lnTo>
                  <a:pt x="6" y="213"/>
                </a:lnTo>
                <a:lnTo>
                  <a:pt x="6" y="212"/>
                </a:lnTo>
                <a:lnTo>
                  <a:pt x="6" y="212"/>
                </a:lnTo>
                <a:lnTo>
                  <a:pt x="6" y="211"/>
                </a:lnTo>
                <a:lnTo>
                  <a:pt x="6" y="211"/>
                </a:lnTo>
                <a:lnTo>
                  <a:pt x="6" y="211"/>
                </a:lnTo>
                <a:lnTo>
                  <a:pt x="6" y="210"/>
                </a:lnTo>
                <a:lnTo>
                  <a:pt x="6" y="210"/>
                </a:lnTo>
                <a:lnTo>
                  <a:pt x="6" y="209"/>
                </a:lnTo>
                <a:lnTo>
                  <a:pt x="6" y="209"/>
                </a:lnTo>
                <a:lnTo>
                  <a:pt x="6" y="208"/>
                </a:lnTo>
                <a:lnTo>
                  <a:pt x="6" y="207"/>
                </a:lnTo>
                <a:lnTo>
                  <a:pt x="6" y="207"/>
                </a:lnTo>
                <a:lnTo>
                  <a:pt x="6" y="206"/>
                </a:lnTo>
                <a:lnTo>
                  <a:pt x="6" y="206"/>
                </a:lnTo>
                <a:lnTo>
                  <a:pt x="6" y="205"/>
                </a:lnTo>
                <a:lnTo>
                  <a:pt x="6" y="205"/>
                </a:lnTo>
                <a:lnTo>
                  <a:pt x="6" y="204"/>
                </a:lnTo>
                <a:lnTo>
                  <a:pt x="7" y="204"/>
                </a:lnTo>
                <a:lnTo>
                  <a:pt x="7" y="204"/>
                </a:lnTo>
                <a:lnTo>
                  <a:pt x="7" y="203"/>
                </a:lnTo>
                <a:lnTo>
                  <a:pt x="7" y="203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8" y="201"/>
                </a:lnTo>
                <a:lnTo>
                  <a:pt x="8" y="201"/>
                </a:lnTo>
                <a:lnTo>
                  <a:pt x="9" y="201"/>
                </a:lnTo>
                <a:lnTo>
                  <a:pt x="9" y="200"/>
                </a:lnTo>
                <a:lnTo>
                  <a:pt x="10" y="200"/>
                </a:lnTo>
                <a:lnTo>
                  <a:pt x="10" y="200"/>
                </a:lnTo>
                <a:lnTo>
                  <a:pt x="10" y="200"/>
                </a:lnTo>
                <a:lnTo>
                  <a:pt x="11" y="200"/>
                </a:lnTo>
                <a:lnTo>
                  <a:pt x="11" y="201"/>
                </a:lnTo>
                <a:lnTo>
                  <a:pt x="11" y="201"/>
                </a:lnTo>
                <a:lnTo>
                  <a:pt x="12" y="201"/>
                </a:lnTo>
                <a:lnTo>
                  <a:pt x="12" y="202"/>
                </a:lnTo>
                <a:lnTo>
                  <a:pt x="12" y="202"/>
                </a:lnTo>
                <a:lnTo>
                  <a:pt x="13" y="202"/>
                </a:lnTo>
                <a:lnTo>
                  <a:pt x="13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5" y="202"/>
                </a:lnTo>
                <a:lnTo>
                  <a:pt x="16" y="201"/>
                </a:lnTo>
                <a:lnTo>
                  <a:pt x="17" y="201"/>
                </a:lnTo>
                <a:lnTo>
                  <a:pt x="18" y="200"/>
                </a:lnTo>
                <a:lnTo>
                  <a:pt x="19" y="197"/>
                </a:lnTo>
                <a:lnTo>
                  <a:pt x="20" y="197"/>
                </a:lnTo>
                <a:lnTo>
                  <a:pt x="20" y="197"/>
                </a:lnTo>
                <a:lnTo>
                  <a:pt x="20" y="196"/>
                </a:lnTo>
                <a:lnTo>
                  <a:pt x="20" y="196"/>
                </a:lnTo>
                <a:lnTo>
                  <a:pt x="20" y="196"/>
                </a:lnTo>
                <a:lnTo>
                  <a:pt x="20" y="195"/>
                </a:lnTo>
                <a:lnTo>
                  <a:pt x="20" y="194"/>
                </a:lnTo>
                <a:lnTo>
                  <a:pt x="20" y="193"/>
                </a:lnTo>
                <a:lnTo>
                  <a:pt x="20" y="193"/>
                </a:lnTo>
                <a:lnTo>
                  <a:pt x="20" y="192"/>
                </a:lnTo>
                <a:lnTo>
                  <a:pt x="20" y="192"/>
                </a:lnTo>
                <a:lnTo>
                  <a:pt x="20" y="191"/>
                </a:lnTo>
                <a:lnTo>
                  <a:pt x="20" y="191"/>
                </a:lnTo>
                <a:lnTo>
                  <a:pt x="19" y="191"/>
                </a:lnTo>
                <a:lnTo>
                  <a:pt x="19" y="190"/>
                </a:lnTo>
                <a:lnTo>
                  <a:pt x="19" y="190"/>
                </a:lnTo>
                <a:lnTo>
                  <a:pt x="18" y="190"/>
                </a:lnTo>
                <a:lnTo>
                  <a:pt x="18" y="189"/>
                </a:lnTo>
                <a:lnTo>
                  <a:pt x="18" y="189"/>
                </a:lnTo>
                <a:lnTo>
                  <a:pt x="18" y="189"/>
                </a:lnTo>
                <a:lnTo>
                  <a:pt x="18" y="189"/>
                </a:lnTo>
                <a:lnTo>
                  <a:pt x="18" y="188"/>
                </a:lnTo>
                <a:lnTo>
                  <a:pt x="19" y="188"/>
                </a:lnTo>
                <a:lnTo>
                  <a:pt x="20" y="188"/>
                </a:lnTo>
                <a:lnTo>
                  <a:pt x="20" y="188"/>
                </a:lnTo>
                <a:lnTo>
                  <a:pt x="21" y="188"/>
                </a:lnTo>
                <a:lnTo>
                  <a:pt x="21" y="188"/>
                </a:lnTo>
                <a:lnTo>
                  <a:pt x="22" y="188"/>
                </a:lnTo>
                <a:lnTo>
                  <a:pt x="22" y="187"/>
                </a:lnTo>
                <a:lnTo>
                  <a:pt x="22" y="187"/>
                </a:lnTo>
                <a:lnTo>
                  <a:pt x="23" y="187"/>
                </a:lnTo>
                <a:lnTo>
                  <a:pt x="23" y="188"/>
                </a:lnTo>
                <a:lnTo>
                  <a:pt x="23" y="188"/>
                </a:lnTo>
                <a:lnTo>
                  <a:pt x="23" y="188"/>
                </a:lnTo>
                <a:lnTo>
                  <a:pt x="24" y="188"/>
                </a:lnTo>
                <a:lnTo>
                  <a:pt x="24" y="188"/>
                </a:lnTo>
                <a:lnTo>
                  <a:pt x="25" y="188"/>
                </a:lnTo>
                <a:lnTo>
                  <a:pt x="25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8"/>
                </a:lnTo>
                <a:lnTo>
                  <a:pt x="27" y="187"/>
                </a:lnTo>
                <a:lnTo>
                  <a:pt x="27" y="187"/>
                </a:lnTo>
                <a:lnTo>
                  <a:pt x="27" y="187"/>
                </a:lnTo>
                <a:lnTo>
                  <a:pt x="28" y="187"/>
                </a:lnTo>
                <a:lnTo>
                  <a:pt x="28" y="187"/>
                </a:lnTo>
                <a:lnTo>
                  <a:pt x="29" y="187"/>
                </a:lnTo>
                <a:lnTo>
                  <a:pt x="30" y="187"/>
                </a:lnTo>
                <a:lnTo>
                  <a:pt x="30" y="187"/>
                </a:lnTo>
                <a:lnTo>
                  <a:pt x="31" y="187"/>
                </a:lnTo>
                <a:lnTo>
                  <a:pt x="31" y="188"/>
                </a:lnTo>
                <a:lnTo>
                  <a:pt x="32" y="188"/>
                </a:lnTo>
                <a:lnTo>
                  <a:pt x="32" y="188"/>
                </a:lnTo>
                <a:lnTo>
                  <a:pt x="33" y="189"/>
                </a:lnTo>
                <a:lnTo>
                  <a:pt x="34" y="189"/>
                </a:lnTo>
                <a:lnTo>
                  <a:pt x="34" y="189"/>
                </a:lnTo>
                <a:lnTo>
                  <a:pt x="35" y="189"/>
                </a:lnTo>
                <a:lnTo>
                  <a:pt x="36" y="189"/>
                </a:lnTo>
                <a:lnTo>
                  <a:pt x="36" y="189"/>
                </a:lnTo>
                <a:lnTo>
                  <a:pt x="37" y="189"/>
                </a:lnTo>
                <a:lnTo>
                  <a:pt x="37" y="189"/>
                </a:lnTo>
                <a:lnTo>
                  <a:pt x="38" y="189"/>
                </a:lnTo>
                <a:lnTo>
                  <a:pt x="38" y="189"/>
                </a:lnTo>
                <a:lnTo>
                  <a:pt x="39" y="189"/>
                </a:lnTo>
                <a:lnTo>
                  <a:pt x="39" y="189"/>
                </a:lnTo>
                <a:lnTo>
                  <a:pt x="39" y="189"/>
                </a:lnTo>
                <a:lnTo>
                  <a:pt x="40" y="189"/>
                </a:lnTo>
                <a:lnTo>
                  <a:pt x="40" y="189"/>
                </a:lnTo>
                <a:lnTo>
                  <a:pt x="41" y="189"/>
                </a:lnTo>
                <a:lnTo>
                  <a:pt x="42" y="189"/>
                </a:lnTo>
                <a:lnTo>
                  <a:pt x="42" y="189"/>
                </a:lnTo>
                <a:lnTo>
                  <a:pt x="43" y="189"/>
                </a:lnTo>
                <a:lnTo>
                  <a:pt x="43" y="189"/>
                </a:lnTo>
                <a:lnTo>
                  <a:pt x="44" y="188"/>
                </a:lnTo>
                <a:lnTo>
                  <a:pt x="44" y="188"/>
                </a:lnTo>
                <a:lnTo>
                  <a:pt x="45" y="188"/>
                </a:lnTo>
                <a:lnTo>
                  <a:pt x="46" y="188"/>
                </a:lnTo>
                <a:lnTo>
                  <a:pt x="46" y="188"/>
                </a:lnTo>
                <a:lnTo>
                  <a:pt x="47" y="188"/>
                </a:lnTo>
                <a:lnTo>
                  <a:pt x="47" y="187"/>
                </a:lnTo>
                <a:lnTo>
                  <a:pt x="48" y="187"/>
                </a:lnTo>
                <a:lnTo>
                  <a:pt x="48" y="187"/>
                </a:lnTo>
                <a:lnTo>
                  <a:pt x="48" y="187"/>
                </a:lnTo>
                <a:lnTo>
                  <a:pt x="49" y="187"/>
                </a:lnTo>
                <a:lnTo>
                  <a:pt x="49" y="187"/>
                </a:lnTo>
                <a:lnTo>
                  <a:pt x="50" y="187"/>
                </a:lnTo>
                <a:lnTo>
                  <a:pt x="50" y="187"/>
                </a:lnTo>
                <a:lnTo>
                  <a:pt x="50" y="186"/>
                </a:lnTo>
                <a:lnTo>
                  <a:pt x="51" y="186"/>
                </a:lnTo>
                <a:lnTo>
                  <a:pt x="51" y="186"/>
                </a:lnTo>
                <a:lnTo>
                  <a:pt x="52" y="186"/>
                </a:lnTo>
                <a:lnTo>
                  <a:pt x="53" y="186"/>
                </a:lnTo>
                <a:lnTo>
                  <a:pt x="54" y="185"/>
                </a:lnTo>
                <a:lnTo>
                  <a:pt x="55" y="185"/>
                </a:lnTo>
                <a:lnTo>
                  <a:pt x="55" y="185"/>
                </a:lnTo>
                <a:lnTo>
                  <a:pt x="55" y="185"/>
                </a:lnTo>
                <a:lnTo>
                  <a:pt x="56" y="185"/>
                </a:lnTo>
                <a:lnTo>
                  <a:pt x="58" y="184"/>
                </a:lnTo>
                <a:lnTo>
                  <a:pt x="59" y="183"/>
                </a:lnTo>
                <a:lnTo>
                  <a:pt x="60" y="183"/>
                </a:lnTo>
                <a:lnTo>
                  <a:pt x="60" y="183"/>
                </a:lnTo>
                <a:lnTo>
                  <a:pt x="60" y="183"/>
                </a:lnTo>
                <a:lnTo>
                  <a:pt x="61" y="183"/>
                </a:lnTo>
                <a:lnTo>
                  <a:pt x="62" y="183"/>
                </a:lnTo>
                <a:lnTo>
                  <a:pt x="63" y="183"/>
                </a:lnTo>
                <a:lnTo>
                  <a:pt x="64" y="182"/>
                </a:lnTo>
                <a:lnTo>
                  <a:pt x="65" y="182"/>
                </a:lnTo>
                <a:lnTo>
                  <a:pt x="66" y="182"/>
                </a:lnTo>
                <a:lnTo>
                  <a:pt x="66" y="181"/>
                </a:lnTo>
                <a:lnTo>
                  <a:pt x="67" y="181"/>
                </a:lnTo>
                <a:lnTo>
                  <a:pt x="68" y="181"/>
                </a:lnTo>
                <a:lnTo>
                  <a:pt x="68" y="181"/>
                </a:lnTo>
                <a:lnTo>
                  <a:pt x="68" y="181"/>
                </a:lnTo>
                <a:lnTo>
                  <a:pt x="69" y="181"/>
                </a:lnTo>
                <a:lnTo>
                  <a:pt x="69" y="180"/>
                </a:lnTo>
                <a:lnTo>
                  <a:pt x="70" y="180"/>
                </a:lnTo>
                <a:lnTo>
                  <a:pt x="70" y="180"/>
                </a:lnTo>
                <a:lnTo>
                  <a:pt x="71" y="180"/>
                </a:lnTo>
                <a:lnTo>
                  <a:pt x="72" y="180"/>
                </a:lnTo>
                <a:lnTo>
                  <a:pt x="72" y="179"/>
                </a:lnTo>
                <a:lnTo>
                  <a:pt x="73" y="179"/>
                </a:lnTo>
                <a:lnTo>
                  <a:pt x="73" y="179"/>
                </a:lnTo>
                <a:lnTo>
                  <a:pt x="74" y="179"/>
                </a:lnTo>
                <a:lnTo>
                  <a:pt x="74" y="179"/>
                </a:lnTo>
                <a:lnTo>
                  <a:pt x="75" y="179"/>
                </a:lnTo>
                <a:lnTo>
                  <a:pt x="75" y="179"/>
                </a:lnTo>
                <a:lnTo>
                  <a:pt x="76" y="179"/>
                </a:lnTo>
                <a:lnTo>
                  <a:pt x="77" y="179"/>
                </a:lnTo>
                <a:lnTo>
                  <a:pt x="77" y="178"/>
                </a:lnTo>
                <a:lnTo>
                  <a:pt x="78" y="178"/>
                </a:lnTo>
                <a:lnTo>
                  <a:pt x="79" y="178"/>
                </a:lnTo>
                <a:lnTo>
                  <a:pt x="79" y="177"/>
                </a:lnTo>
                <a:lnTo>
                  <a:pt x="80" y="177"/>
                </a:lnTo>
                <a:lnTo>
                  <a:pt x="80" y="177"/>
                </a:lnTo>
                <a:lnTo>
                  <a:pt x="80" y="177"/>
                </a:lnTo>
                <a:lnTo>
                  <a:pt x="80" y="177"/>
                </a:lnTo>
                <a:lnTo>
                  <a:pt x="80" y="176"/>
                </a:lnTo>
                <a:lnTo>
                  <a:pt x="81" y="176"/>
                </a:lnTo>
                <a:lnTo>
                  <a:pt x="81" y="176"/>
                </a:lnTo>
                <a:lnTo>
                  <a:pt x="82" y="176"/>
                </a:lnTo>
                <a:lnTo>
                  <a:pt x="82" y="175"/>
                </a:lnTo>
                <a:lnTo>
                  <a:pt x="82" y="175"/>
                </a:lnTo>
                <a:lnTo>
                  <a:pt x="82" y="175"/>
                </a:lnTo>
                <a:lnTo>
                  <a:pt x="83" y="175"/>
                </a:lnTo>
                <a:lnTo>
                  <a:pt x="83" y="174"/>
                </a:lnTo>
                <a:lnTo>
                  <a:pt x="83" y="174"/>
                </a:lnTo>
                <a:lnTo>
                  <a:pt x="83" y="173"/>
                </a:lnTo>
                <a:lnTo>
                  <a:pt x="83" y="173"/>
                </a:lnTo>
                <a:lnTo>
                  <a:pt x="83" y="172"/>
                </a:lnTo>
                <a:lnTo>
                  <a:pt x="83" y="172"/>
                </a:lnTo>
                <a:lnTo>
                  <a:pt x="84" y="172"/>
                </a:lnTo>
                <a:lnTo>
                  <a:pt x="84" y="172"/>
                </a:lnTo>
                <a:lnTo>
                  <a:pt x="85" y="172"/>
                </a:lnTo>
                <a:lnTo>
                  <a:pt x="85" y="172"/>
                </a:lnTo>
                <a:lnTo>
                  <a:pt x="85" y="172"/>
                </a:lnTo>
                <a:lnTo>
                  <a:pt x="86" y="172"/>
                </a:lnTo>
                <a:lnTo>
                  <a:pt x="86" y="171"/>
                </a:lnTo>
                <a:lnTo>
                  <a:pt x="86" y="171"/>
                </a:lnTo>
                <a:lnTo>
                  <a:pt x="87" y="171"/>
                </a:lnTo>
                <a:lnTo>
                  <a:pt x="87" y="171"/>
                </a:lnTo>
                <a:lnTo>
                  <a:pt x="87" y="171"/>
                </a:lnTo>
                <a:lnTo>
                  <a:pt x="88" y="171"/>
                </a:lnTo>
                <a:lnTo>
                  <a:pt x="88" y="171"/>
                </a:lnTo>
                <a:lnTo>
                  <a:pt x="88" y="170"/>
                </a:lnTo>
                <a:lnTo>
                  <a:pt x="89" y="170"/>
                </a:lnTo>
                <a:lnTo>
                  <a:pt x="89" y="171"/>
                </a:lnTo>
                <a:lnTo>
                  <a:pt x="89" y="171"/>
                </a:lnTo>
                <a:lnTo>
                  <a:pt x="89" y="171"/>
                </a:lnTo>
                <a:lnTo>
                  <a:pt x="90" y="171"/>
                </a:lnTo>
                <a:lnTo>
                  <a:pt x="90" y="171"/>
                </a:lnTo>
                <a:lnTo>
                  <a:pt x="90" y="171"/>
                </a:lnTo>
                <a:lnTo>
                  <a:pt x="91" y="172"/>
                </a:lnTo>
                <a:lnTo>
                  <a:pt x="91" y="172"/>
                </a:lnTo>
                <a:lnTo>
                  <a:pt x="91" y="172"/>
                </a:lnTo>
                <a:lnTo>
                  <a:pt x="92" y="173"/>
                </a:lnTo>
                <a:lnTo>
                  <a:pt x="93" y="173"/>
                </a:lnTo>
                <a:lnTo>
                  <a:pt x="93" y="174"/>
                </a:lnTo>
                <a:lnTo>
                  <a:pt x="93" y="174"/>
                </a:lnTo>
                <a:lnTo>
                  <a:pt x="94" y="174"/>
                </a:lnTo>
                <a:lnTo>
                  <a:pt x="94" y="174"/>
                </a:lnTo>
                <a:lnTo>
                  <a:pt x="95" y="174"/>
                </a:lnTo>
                <a:lnTo>
                  <a:pt x="95" y="175"/>
                </a:lnTo>
                <a:lnTo>
                  <a:pt x="95" y="175"/>
                </a:lnTo>
                <a:lnTo>
                  <a:pt x="95" y="175"/>
                </a:lnTo>
                <a:lnTo>
                  <a:pt x="96" y="175"/>
                </a:lnTo>
                <a:lnTo>
                  <a:pt x="96" y="175"/>
                </a:lnTo>
                <a:lnTo>
                  <a:pt x="97" y="175"/>
                </a:lnTo>
                <a:lnTo>
                  <a:pt x="97" y="176"/>
                </a:lnTo>
                <a:lnTo>
                  <a:pt x="97" y="176"/>
                </a:lnTo>
                <a:lnTo>
                  <a:pt x="97" y="176"/>
                </a:lnTo>
                <a:lnTo>
                  <a:pt x="98" y="176"/>
                </a:lnTo>
                <a:lnTo>
                  <a:pt x="98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9"/>
                </a:lnTo>
                <a:lnTo>
                  <a:pt x="102" y="179"/>
                </a:lnTo>
                <a:lnTo>
                  <a:pt x="102" y="179"/>
                </a:lnTo>
                <a:lnTo>
                  <a:pt x="102" y="179"/>
                </a:lnTo>
                <a:lnTo>
                  <a:pt x="102" y="179"/>
                </a:lnTo>
                <a:lnTo>
                  <a:pt x="103" y="179"/>
                </a:lnTo>
                <a:lnTo>
                  <a:pt x="103" y="179"/>
                </a:lnTo>
                <a:lnTo>
                  <a:pt x="103" y="179"/>
                </a:lnTo>
                <a:lnTo>
                  <a:pt x="104" y="179"/>
                </a:lnTo>
                <a:lnTo>
                  <a:pt x="104" y="179"/>
                </a:lnTo>
                <a:lnTo>
                  <a:pt x="104" y="179"/>
                </a:lnTo>
                <a:lnTo>
                  <a:pt x="104" y="179"/>
                </a:lnTo>
                <a:lnTo>
                  <a:pt x="105" y="179"/>
                </a:lnTo>
                <a:lnTo>
                  <a:pt x="105" y="180"/>
                </a:lnTo>
                <a:lnTo>
                  <a:pt x="105" y="180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2"/>
                </a:lnTo>
                <a:lnTo>
                  <a:pt x="105" y="182"/>
                </a:lnTo>
                <a:lnTo>
                  <a:pt x="105" y="183"/>
                </a:lnTo>
                <a:lnTo>
                  <a:pt x="106" y="183"/>
                </a:lnTo>
                <a:lnTo>
                  <a:pt x="106" y="183"/>
                </a:lnTo>
                <a:lnTo>
                  <a:pt x="106" y="183"/>
                </a:lnTo>
                <a:lnTo>
                  <a:pt x="107" y="183"/>
                </a:lnTo>
                <a:lnTo>
                  <a:pt x="107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4"/>
                </a:lnTo>
                <a:lnTo>
                  <a:pt x="109" y="184"/>
                </a:lnTo>
                <a:lnTo>
                  <a:pt x="109" y="185"/>
                </a:lnTo>
                <a:lnTo>
                  <a:pt x="109" y="185"/>
                </a:lnTo>
                <a:lnTo>
                  <a:pt x="109" y="185"/>
                </a:lnTo>
                <a:lnTo>
                  <a:pt x="109" y="186"/>
                </a:lnTo>
                <a:lnTo>
                  <a:pt x="110" y="186"/>
                </a:lnTo>
                <a:lnTo>
                  <a:pt x="110" y="186"/>
                </a:lnTo>
                <a:lnTo>
                  <a:pt x="110" y="186"/>
                </a:lnTo>
                <a:lnTo>
                  <a:pt x="110" y="186"/>
                </a:lnTo>
                <a:lnTo>
                  <a:pt x="110" y="187"/>
                </a:lnTo>
                <a:lnTo>
                  <a:pt x="111" y="187"/>
                </a:lnTo>
                <a:lnTo>
                  <a:pt x="111" y="187"/>
                </a:lnTo>
                <a:lnTo>
                  <a:pt x="111" y="187"/>
                </a:lnTo>
                <a:lnTo>
                  <a:pt x="111" y="188"/>
                </a:lnTo>
                <a:lnTo>
                  <a:pt x="111" y="188"/>
                </a:lnTo>
                <a:lnTo>
                  <a:pt x="112" y="188"/>
                </a:lnTo>
                <a:lnTo>
                  <a:pt x="112" y="188"/>
                </a:lnTo>
                <a:lnTo>
                  <a:pt x="113" y="188"/>
                </a:lnTo>
                <a:lnTo>
                  <a:pt x="113" y="188"/>
                </a:lnTo>
                <a:lnTo>
                  <a:pt x="113" y="188"/>
                </a:lnTo>
                <a:lnTo>
                  <a:pt x="114" y="188"/>
                </a:lnTo>
                <a:lnTo>
                  <a:pt x="114" y="188"/>
                </a:lnTo>
                <a:lnTo>
                  <a:pt x="114" y="189"/>
                </a:lnTo>
                <a:lnTo>
                  <a:pt x="114" y="189"/>
                </a:lnTo>
                <a:lnTo>
                  <a:pt x="114" y="189"/>
                </a:lnTo>
                <a:lnTo>
                  <a:pt x="114" y="189"/>
                </a:lnTo>
                <a:lnTo>
                  <a:pt x="115" y="189"/>
                </a:lnTo>
                <a:lnTo>
                  <a:pt x="115" y="189"/>
                </a:lnTo>
                <a:lnTo>
                  <a:pt x="115" y="190"/>
                </a:lnTo>
                <a:lnTo>
                  <a:pt x="116" y="190"/>
                </a:lnTo>
                <a:lnTo>
                  <a:pt x="116" y="190"/>
                </a:lnTo>
                <a:lnTo>
                  <a:pt x="117" y="190"/>
                </a:lnTo>
                <a:lnTo>
                  <a:pt x="117" y="190"/>
                </a:lnTo>
                <a:lnTo>
                  <a:pt x="117" y="190"/>
                </a:lnTo>
                <a:lnTo>
                  <a:pt x="117" y="190"/>
                </a:lnTo>
                <a:lnTo>
                  <a:pt x="118" y="190"/>
                </a:lnTo>
                <a:lnTo>
                  <a:pt x="118" y="189"/>
                </a:lnTo>
                <a:lnTo>
                  <a:pt x="118" y="189"/>
                </a:lnTo>
                <a:lnTo>
                  <a:pt x="118" y="189"/>
                </a:lnTo>
                <a:lnTo>
                  <a:pt x="119" y="189"/>
                </a:lnTo>
                <a:lnTo>
                  <a:pt x="119" y="189"/>
                </a:lnTo>
                <a:lnTo>
                  <a:pt x="120" y="189"/>
                </a:lnTo>
                <a:lnTo>
                  <a:pt x="120" y="189"/>
                </a:lnTo>
                <a:lnTo>
                  <a:pt x="120" y="189"/>
                </a:lnTo>
                <a:lnTo>
                  <a:pt x="120" y="189"/>
                </a:lnTo>
                <a:lnTo>
                  <a:pt x="121" y="189"/>
                </a:lnTo>
                <a:lnTo>
                  <a:pt x="121" y="188"/>
                </a:lnTo>
                <a:lnTo>
                  <a:pt x="121" y="188"/>
                </a:lnTo>
                <a:lnTo>
                  <a:pt x="122" y="189"/>
                </a:lnTo>
                <a:lnTo>
                  <a:pt x="122" y="189"/>
                </a:lnTo>
                <a:lnTo>
                  <a:pt x="122" y="189"/>
                </a:lnTo>
                <a:lnTo>
                  <a:pt x="123" y="189"/>
                </a:lnTo>
                <a:lnTo>
                  <a:pt x="123" y="189"/>
                </a:lnTo>
                <a:lnTo>
                  <a:pt x="124" y="189"/>
                </a:lnTo>
                <a:lnTo>
                  <a:pt x="124" y="189"/>
                </a:lnTo>
                <a:lnTo>
                  <a:pt x="124" y="189"/>
                </a:lnTo>
                <a:lnTo>
                  <a:pt x="124" y="189"/>
                </a:lnTo>
                <a:lnTo>
                  <a:pt x="124" y="188"/>
                </a:lnTo>
                <a:lnTo>
                  <a:pt x="123" y="188"/>
                </a:lnTo>
                <a:lnTo>
                  <a:pt x="124" y="187"/>
                </a:lnTo>
                <a:lnTo>
                  <a:pt x="124" y="187"/>
                </a:lnTo>
                <a:lnTo>
                  <a:pt x="125" y="187"/>
                </a:lnTo>
                <a:lnTo>
                  <a:pt x="125" y="187"/>
                </a:lnTo>
                <a:lnTo>
                  <a:pt x="126" y="187"/>
                </a:lnTo>
                <a:lnTo>
                  <a:pt x="126" y="187"/>
                </a:lnTo>
                <a:lnTo>
                  <a:pt x="126" y="187"/>
                </a:lnTo>
                <a:lnTo>
                  <a:pt x="126" y="187"/>
                </a:lnTo>
                <a:lnTo>
                  <a:pt x="127" y="186"/>
                </a:lnTo>
                <a:lnTo>
                  <a:pt x="127" y="186"/>
                </a:lnTo>
                <a:lnTo>
                  <a:pt x="127" y="187"/>
                </a:lnTo>
                <a:lnTo>
                  <a:pt x="127" y="187"/>
                </a:lnTo>
                <a:lnTo>
                  <a:pt x="127" y="187"/>
                </a:lnTo>
                <a:lnTo>
                  <a:pt x="127" y="187"/>
                </a:lnTo>
                <a:lnTo>
                  <a:pt x="127" y="187"/>
                </a:lnTo>
                <a:lnTo>
                  <a:pt x="128" y="187"/>
                </a:lnTo>
                <a:lnTo>
                  <a:pt x="128" y="187"/>
                </a:lnTo>
                <a:lnTo>
                  <a:pt x="128" y="187"/>
                </a:lnTo>
                <a:lnTo>
                  <a:pt x="128" y="187"/>
                </a:lnTo>
                <a:lnTo>
                  <a:pt x="128" y="186"/>
                </a:lnTo>
                <a:lnTo>
                  <a:pt x="128" y="186"/>
                </a:lnTo>
                <a:lnTo>
                  <a:pt x="128" y="186"/>
                </a:lnTo>
                <a:lnTo>
                  <a:pt x="129" y="186"/>
                </a:lnTo>
                <a:lnTo>
                  <a:pt x="129" y="186"/>
                </a:lnTo>
                <a:lnTo>
                  <a:pt x="130" y="186"/>
                </a:lnTo>
                <a:lnTo>
                  <a:pt x="130" y="186"/>
                </a:lnTo>
                <a:lnTo>
                  <a:pt x="130" y="185"/>
                </a:lnTo>
                <a:lnTo>
                  <a:pt x="130" y="185"/>
                </a:lnTo>
                <a:lnTo>
                  <a:pt x="131" y="184"/>
                </a:lnTo>
                <a:lnTo>
                  <a:pt x="131" y="184"/>
                </a:lnTo>
                <a:lnTo>
                  <a:pt x="131" y="184"/>
                </a:lnTo>
                <a:lnTo>
                  <a:pt x="131" y="183"/>
                </a:lnTo>
                <a:lnTo>
                  <a:pt x="132" y="183"/>
                </a:lnTo>
                <a:lnTo>
                  <a:pt x="132" y="183"/>
                </a:lnTo>
                <a:lnTo>
                  <a:pt x="131" y="183"/>
                </a:lnTo>
                <a:lnTo>
                  <a:pt x="131" y="183"/>
                </a:lnTo>
                <a:lnTo>
                  <a:pt x="131" y="182"/>
                </a:lnTo>
                <a:lnTo>
                  <a:pt x="132" y="182"/>
                </a:lnTo>
                <a:lnTo>
                  <a:pt x="132" y="182"/>
                </a:lnTo>
                <a:lnTo>
                  <a:pt x="133" y="182"/>
                </a:lnTo>
                <a:lnTo>
                  <a:pt x="133" y="181"/>
                </a:lnTo>
                <a:lnTo>
                  <a:pt x="133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1"/>
                </a:lnTo>
                <a:lnTo>
                  <a:pt x="136" y="181"/>
                </a:lnTo>
                <a:lnTo>
                  <a:pt x="137" y="181"/>
                </a:lnTo>
                <a:lnTo>
                  <a:pt x="137" y="180"/>
                </a:lnTo>
                <a:lnTo>
                  <a:pt x="137" y="180"/>
                </a:lnTo>
                <a:lnTo>
                  <a:pt x="137" y="180"/>
                </a:lnTo>
                <a:lnTo>
                  <a:pt x="137" y="179"/>
                </a:lnTo>
                <a:lnTo>
                  <a:pt x="138" y="179"/>
                </a:lnTo>
                <a:lnTo>
                  <a:pt x="138" y="179"/>
                </a:lnTo>
                <a:lnTo>
                  <a:pt x="138" y="180"/>
                </a:lnTo>
                <a:lnTo>
                  <a:pt x="139" y="180"/>
                </a:lnTo>
                <a:lnTo>
                  <a:pt x="139" y="180"/>
                </a:lnTo>
                <a:lnTo>
                  <a:pt x="139" y="181"/>
                </a:lnTo>
                <a:lnTo>
                  <a:pt x="139" y="181"/>
                </a:lnTo>
                <a:lnTo>
                  <a:pt x="139" y="180"/>
                </a:lnTo>
                <a:lnTo>
                  <a:pt x="139" y="180"/>
                </a:lnTo>
                <a:lnTo>
                  <a:pt x="140" y="179"/>
                </a:lnTo>
                <a:lnTo>
                  <a:pt x="140" y="179"/>
                </a:lnTo>
                <a:lnTo>
                  <a:pt x="140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2" y="179"/>
                </a:lnTo>
                <a:lnTo>
                  <a:pt x="142" y="179"/>
                </a:lnTo>
                <a:lnTo>
                  <a:pt x="142" y="179"/>
                </a:lnTo>
                <a:lnTo>
                  <a:pt x="143" y="179"/>
                </a:lnTo>
                <a:lnTo>
                  <a:pt x="143" y="179"/>
                </a:lnTo>
                <a:lnTo>
                  <a:pt x="143" y="179"/>
                </a:lnTo>
                <a:lnTo>
                  <a:pt x="144" y="179"/>
                </a:lnTo>
                <a:lnTo>
                  <a:pt x="144" y="179"/>
                </a:lnTo>
                <a:lnTo>
                  <a:pt x="144" y="179"/>
                </a:lnTo>
                <a:lnTo>
                  <a:pt x="145" y="179"/>
                </a:lnTo>
                <a:lnTo>
                  <a:pt x="145" y="179"/>
                </a:lnTo>
                <a:lnTo>
                  <a:pt x="145" y="179"/>
                </a:lnTo>
                <a:lnTo>
                  <a:pt x="145" y="180"/>
                </a:lnTo>
                <a:lnTo>
                  <a:pt x="145" y="180"/>
                </a:lnTo>
                <a:lnTo>
                  <a:pt x="146" y="180"/>
                </a:lnTo>
                <a:lnTo>
                  <a:pt x="146" y="179"/>
                </a:lnTo>
                <a:lnTo>
                  <a:pt x="146" y="179"/>
                </a:lnTo>
                <a:lnTo>
                  <a:pt x="146" y="179"/>
                </a:lnTo>
                <a:lnTo>
                  <a:pt x="147" y="179"/>
                </a:lnTo>
                <a:lnTo>
                  <a:pt x="147" y="179"/>
                </a:lnTo>
                <a:lnTo>
                  <a:pt x="147" y="179"/>
                </a:lnTo>
                <a:lnTo>
                  <a:pt x="148" y="180"/>
                </a:lnTo>
                <a:lnTo>
                  <a:pt x="148" y="179"/>
                </a:lnTo>
                <a:lnTo>
                  <a:pt x="149" y="179"/>
                </a:lnTo>
                <a:lnTo>
                  <a:pt x="149" y="179"/>
                </a:lnTo>
                <a:lnTo>
                  <a:pt x="150" y="179"/>
                </a:lnTo>
                <a:lnTo>
                  <a:pt x="150" y="180"/>
                </a:lnTo>
                <a:lnTo>
                  <a:pt x="149" y="180"/>
                </a:lnTo>
                <a:lnTo>
                  <a:pt x="149" y="180"/>
                </a:lnTo>
                <a:lnTo>
                  <a:pt x="149" y="180"/>
                </a:lnTo>
                <a:lnTo>
                  <a:pt x="148" y="180"/>
                </a:lnTo>
                <a:lnTo>
                  <a:pt x="148" y="181"/>
                </a:lnTo>
                <a:lnTo>
                  <a:pt x="149" y="181"/>
                </a:lnTo>
                <a:lnTo>
                  <a:pt x="149" y="181"/>
                </a:lnTo>
                <a:lnTo>
                  <a:pt x="150" y="181"/>
                </a:lnTo>
                <a:lnTo>
                  <a:pt x="150" y="181"/>
                </a:lnTo>
                <a:lnTo>
                  <a:pt x="150" y="180"/>
                </a:lnTo>
                <a:lnTo>
                  <a:pt x="150" y="180"/>
                </a:lnTo>
                <a:lnTo>
                  <a:pt x="151" y="180"/>
                </a:lnTo>
                <a:lnTo>
                  <a:pt x="151" y="180"/>
                </a:lnTo>
                <a:lnTo>
                  <a:pt x="151" y="180"/>
                </a:lnTo>
                <a:lnTo>
                  <a:pt x="151" y="181"/>
                </a:lnTo>
                <a:lnTo>
                  <a:pt x="152" y="181"/>
                </a:lnTo>
                <a:lnTo>
                  <a:pt x="152" y="180"/>
                </a:lnTo>
                <a:lnTo>
                  <a:pt x="152" y="180"/>
                </a:lnTo>
                <a:lnTo>
                  <a:pt x="152" y="180"/>
                </a:lnTo>
                <a:lnTo>
                  <a:pt x="152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4" y="179"/>
                </a:lnTo>
                <a:lnTo>
                  <a:pt x="154" y="179"/>
                </a:lnTo>
                <a:lnTo>
                  <a:pt x="155" y="179"/>
                </a:lnTo>
                <a:lnTo>
                  <a:pt x="155" y="179"/>
                </a:lnTo>
                <a:lnTo>
                  <a:pt x="155" y="179"/>
                </a:lnTo>
                <a:lnTo>
                  <a:pt x="155" y="179"/>
                </a:lnTo>
                <a:lnTo>
                  <a:pt x="156" y="179"/>
                </a:lnTo>
                <a:lnTo>
                  <a:pt x="156" y="179"/>
                </a:lnTo>
                <a:lnTo>
                  <a:pt x="157" y="179"/>
                </a:lnTo>
                <a:lnTo>
                  <a:pt x="157" y="179"/>
                </a:lnTo>
                <a:lnTo>
                  <a:pt x="157" y="179"/>
                </a:lnTo>
                <a:lnTo>
                  <a:pt x="158" y="179"/>
                </a:lnTo>
                <a:lnTo>
                  <a:pt x="158" y="179"/>
                </a:lnTo>
                <a:lnTo>
                  <a:pt x="158" y="179"/>
                </a:lnTo>
                <a:lnTo>
                  <a:pt x="158" y="178"/>
                </a:lnTo>
                <a:lnTo>
                  <a:pt x="158" y="178"/>
                </a:lnTo>
                <a:lnTo>
                  <a:pt x="158" y="178"/>
                </a:lnTo>
                <a:lnTo>
                  <a:pt x="158" y="177"/>
                </a:lnTo>
                <a:lnTo>
                  <a:pt x="158" y="177"/>
                </a:lnTo>
                <a:lnTo>
                  <a:pt x="158" y="176"/>
                </a:lnTo>
                <a:lnTo>
                  <a:pt x="158" y="176"/>
                </a:lnTo>
                <a:lnTo>
                  <a:pt x="158" y="176"/>
                </a:lnTo>
                <a:lnTo>
                  <a:pt x="158" y="175"/>
                </a:lnTo>
                <a:lnTo>
                  <a:pt x="159" y="175"/>
                </a:lnTo>
                <a:lnTo>
                  <a:pt x="159" y="175"/>
                </a:lnTo>
                <a:lnTo>
                  <a:pt x="159" y="175"/>
                </a:lnTo>
                <a:lnTo>
                  <a:pt x="159" y="175"/>
                </a:lnTo>
                <a:lnTo>
                  <a:pt x="160" y="175"/>
                </a:lnTo>
                <a:lnTo>
                  <a:pt x="160" y="175"/>
                </a:lnTo>
                <a:lnTo>
                  <a:pt x="160" y="174"/>
                </a:lnTo>
                <a:lnTo>
                  <a:pt x="160" y="174"/>
                </a:lnTo>
                <a:lnTo>
                  <a:pt x="160" y="173"/>
                </a:lnTo>
                <a:lnTo>
                  <a:pt x="160" y="173"/>
                </a:lnTo>
                <a:lnTo>
                  <a:pt x="160" y="172"/>
                </a:lnTo>
                <a:lnTo>
                  <a:pt x="160" y="172"/>
                </a:lnTo>
                <a:lnTo>
                  <a:pt x="160" y="171"/>
                </a:lnTo>
                <a:lnTo>
                  <a:pt x="160" y="171"/>
                </a:lnTo>
                <a:lnTo>
                  <a:pt x="160" y="171"/>
                </a:lnTo>
                <a:lnTo>
                  <a:pt x="161" y="171"/>
                </a:lnTo>
                <a:lnTo>
                  <a:pt x="161" y="171"/>
                </a:lnTo>
                <a:lnTo>
                  <a:pt x="162" y="172"/>
                </a:lnTo>
                <a:lnTo>
                  <a:pt x="162" y="172"/>
                </a:lnTo>
                <a:lnTo>
                  <a:pt x="162" y="172"/>
                </a:lnTo>
                <a:lnTo>
                  <a:pt x="162" y="173"/>
                </a:lnTo>
                <a:lnTo>
                  <a:pt x="163" y="173"/>
                </a:lnTo>
                <a:lnTo>
                  <a:pt x="163" y="173"/>
                </a:lnTo>
                <a:lnTo>
                  <a:pt x="163" y="174"/>
                </a:lnTo>
                <a:lnTo>
                  <a:pt x="164" y="174"/>
                </a:lnTo>
                <a:lnTo>
                  <a:pt x="164" y="174"/>
                </a:lnTo>
                <a:lnTo>
                  <a:pt x="164" y="174"/>
                </a:lnTo>
                <a:lnTo>
                  <a:pt x="165" y="174"/>
                </a:lnTo>
                <a:lnTo>
                  <a:pt x="165" y="173"/>
                </a:lnTo>
                <a:lnTo>
                  <a:pt x="166" y="173"/>
                </a:lnTo>
                <a:lnTo>
                  <a:pt x="166" y="173"/>
                </a:lnTo>
                <a:lnTo>
                  <a:pt x="166" y="173"/>
                </a:lnTo>
                <a:lnTo>
                  <a:pt x="167" y="173"/>
                </a:lnTo>
                <a:lnTo>
                  <a:pt x="167" y="173"/>
                </a:lnTo>
                <a:lnTo>
                  <a:pt x="167" y="173"/>
                </a:lnTo>
                <a:lnTo>
                  <a:pt x="167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9" y="174"/>
                </a:lnTo>
                <a:lnTo>
                  <a:pt x="169" y="173"/>
                </a:lnTo>
                <a:lnTo>
                  <a:pt x="169" y="173"/>
                </a:lnTo>
                <a:lnTo>
                  <a:pt x="168" y="173"/>
                </a:lnTo>
                <a:lnTo>
                  <a:pt x="168" y="172"/>
                </a:lnTo>
                <a:lnTo>
                  <a:pt x="168" y="172"/>
                </a:lnTo>
                <a:lnTo>
                  <a:pt x="168" y="171"/>
                </a:lnTo>
                <a:lnTo>
                  <a:pt x="169" y="171"/>
                </a:lnTo>
                <a:lnTo>
                  <a:pt x="169" y="171"/>
                </a:lnTo>
                <a:lnTo>
                  <a:pt x="169" y="171"/>
                </a:lnTo>
                <a:lnTo>
                  <a:pt x="169" y="170"/>
                </a:lnTo>
                <a:lnTo>
                  <a:pt x="169" y="170"/>
                </a:lnTo>
                <a:lnTo>
                  <a:pt x="169" y="170"/>
                </a:lnTo>
                <a:lnTo>
                  <a:pt x="169" y="169"/>
                </a:lnTo>
                <a:lnTo>
                  <a:pt x="169" y="169"/>
                </a:lnTo>
                <a:lnTo>
                  <a:pt x="169" y="168"/>
                </a:lnTo>
                <a:lnTo>
                  <a:pt x="169" y="168"/>
                </a:lnTo>
                <a:lnTo>
                  <a:pt x="170" y="168"/>
                </a:lnTo>
                <a:lnTo>
                  <a:pt x="170" y="168"/>
                </a:lnTo>
                <a:lnTo>
                  <a:pt x="170" y="168"/>
                </a:lnTo>
                <a:lnTo>
                  <a:pt x="171" y="167"/>
                </a:lnTo>
                <a:lnTo>
                  <a:pt x="171" y="167"/>
                </a:lnTo>
                <a:lnTo>
                  <a:pt x="171" y="166"/>
                </a:lnTo>
                <a:lnTo>
                  <a:pt x="171" y="166"/>
                </a:lnTo>
                <a:lnTo>
                  <a:pt x="171" y="166"/>
                </a:lnTo>
                <a:lnTo>
                  <a:pt x="171" y="166"/>
                </a:lnTo>
                <a:lnTo>
                  <a:pt x="172" y="165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3"/>
                </a:lnTo>
                <a:lnTo>
                  <a:pt x="172" y="162"/>
                </a:lnTo>
                <a:lnTo>
                  <a:pt x="172" y="162"/>
                </a:lnTo>
                <a:lnTo>
                  <a:pt x="172" y="162"/>
                </a:lnTo>
                <a:lnTo>
                  <a:pt x="173" y="162"/>
                </a:lnTo>
                <a:lnTo>
                  <a:pt x="173" y="161"/>
                </a:lnTo>
                <a:lnTo>
                  <a:pt x="173" y="161"/>
                </a:lnTo>
                <a:lnTo>
                  <a:pt x="174" y="161"/>
                </a:lnTo>
                <a:lnTo>
                  <a:pt x="174" y="161"/>
                </a:lnTo>
                <a:lnTo>
                  <a:pt x="175" y="161"/>
                </a:lnTo>
                <a:lnTo>
                  <a:pt x="175" y="161"/>
                </a:lnTo>
                <a:lnTo>
                  <a:pt x="176" y="161"/>
                </a:lnTo>
                <a:lnTo>
                  <a:pt x="176" y="161"/>
                </a:lnTo>
                <a:lnTo>
                  <a:pt x="176" y="161"/>
                </a:lnTo>
                <a:lnTo>
                  <a:pt x="177" y="161"/>
                </a:lnTo>
                <a:lnTo>
                  <a:pt x="177" y="162"/>
                </a:lnTo>
                <a:lnTo>
                  <a:pt x="178" y="162"/>
                </a:lnTo>
                <a:lnTo>
                  <a:pt x="178" y="162"/>
                </a:lnTo>
                <a:lnTo>
                  <a:pt x="179" y="162"/>
                </a:lnTo>
                <a:lnTo>
                  <a:pt x="179" y="162"/>
                </a:lnTo>
                <a:lnTo>
                  <a:pt x="180" y="163"/>
                </a:lnTo>
                <a:lnTo>
                  <a:pt x="180" y="163"/>
                </a:lnTo>
                <a:lnTo>
                  <a:pt x="181" y="163"/>
                </a:lnTo>
                <a:lnTo>
                  <a:pt x="182" y="164"/>
                </a:lnTo>
                <a:lnTo>
                  <a:pt x="182" y="164"/>
                </a:lnTo>
                <a:lnTo>
                  <a:pt x="183" y="164"/>
                </a:lnTo>
                <a:lnTo>
                  <a:pt x="183" y="163"/>
                </a:lnTo>
                <a:lnTo>
                  <a:pt x="184" y="162"/>
                </a:lnTo>
                <a:lnTo>
                  <a:pt x="184" y="162"/>
                </a:lnTo>
                <a:lnTo>
                  <a:pt x="184" y="161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5" y="159"/>
                </a:lnTo>
                <a:lnTo>
                  <a:pt x="186" y="160"/>
                </a:lnTo>
                <a:lnTo>
                  <a:pt x="186" y="160"/>
                </a:lnTo>
                <a:lnTo>
                  <a:pt x="187" y="160"/>
                </a:lnTo>
                <a:lnTo>
                  <a:pt x="187" y="159"/>
                </a:lnTo>
                <a:lnTo>
                  <a:pt x="187" y="159"/>
                </a:lnTo>
                <a:lnTo>
                  <a:pt x="187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7"/>
                </a:lnTo>
                <a:lnTo>
                  <a:pt x="188" y="157"/>
                </a:lnTo>
                <a:lnTo>
                  <a:pt x="189" y="156"/>
                </a:lnTo>
                <a:lnTo>
                  <a:pt x="189" y="156"/>
                </a:lnTo>
                <a:lnTo>
                  <a:pt x="189" y="155"/>
                </a:lnTo>
                <a:lnTo>
                  <a:pt x="189" y="155"/>
                </a:lnTo>
                <a:lnTo>
                  <a:pt x="189" y="155"/>
                </a:lnTo>
                <a:lnTo>
                  <a:pt x="189" y="154"/>
                </a:lnTo>
                <a:lnTo>
                  <a:pt x="190" y="154"/>
                </a:lnTo>
                <a:lnTo>
                  <a:pt x="190" y="154"/>
                </a:lnTo>
                <a:lnTo>
                  <a:pt x="191" y="154"/>
                </a:lnTo>
                <a:lnTo>
                  <a:pt x="191" y="154"/>
                </a:lnTo>
                <a:lnTo>
                  <a:pt x="191" y="154"/>
                </a:lnTo>
                <a:lnTo>
                  <a:pt x="191" y="153"/>
                </a:lnTo>
                <a:lnTo>
                  <a:pt x="192" y="152"/>
                </a:lnTo>
                <a:lnTo>
                  <a:pt x="192" y="152"/>
                </a:lnTo>
                <a:lnTo>
                  <a:pt x="193" y="152"/>
                </a:lnTo>
                <a:lnTo>
                  <a:pt x="193" y="152"/>
                </a:lnTo>
                <a:lnTo>
                  <a:pt x="194" y="151"/>
                </a:lnTo>
                <a:lnTo>
                  <a:pt x="195" y="151"/>
                </a:lnTo>
                <a:lnTo>
                  <a:pt x="196" y="151"/>
                </a:lnTo>
                <a:lnTo>
                  <a:pt x="196" y="150"/>
                </a:lnTo>
                <a:lnTo>
                  <a:pt x="196" y="150"/>
                </a:lnTo>
                <a:lnTo>
                  <a:pt x="196" y="150"/>
                </a:lnTo>
                <a:lnTo>
                  <a:pt x="197" y="150"/>
                </a:lnTo>
                <a:lnTo>
                  <a:pt x="197" y="150"/>
                </a:lnTo>
                <a:lnTo>
                  <a:pt x="197" y="150"/>
                </a:lnTo>
                <a:lnTo>
                  <a:pt x="198" y="150"/>
                </a:lnTo>
                <a:lnTo>
                  <a:pt x="198" y="150"/>
                </a:lnTo>
                <a:lnTo>
                  <a:pt x="198" y="151"/>
                </a:lnTo>
                <a:lnTo>
                  <a:pt x="198" y="151"/>
                </a:lnTo>
                <a:lnTo>
                  <a:pt x="198" y="152"/>
                </a:lnTo>
                <a:lnTo>
                  <a:pt x="198" y="152"/>
                </a:lnTo>
                <a:lnTo>
                  <a:pt x="198" y="153"/>
                </a:lnTo>
                <a:lnTo>
                  <a:pt x="198" y="154"/>
                </a:lnTo>
                <a:lnTo>
                  <a:pt x="198" y="154"/>
                </a:lnTo>
                <a:lnTo>
                  <a:pt x="198" y="155"/>
                </a:lnTo>
                <a:lnTo>
                  <a:pt x="198" y="155"/>
                </a:lnTo>
                <a:lnTo>
                  <a:pt x="198" y="156"/>
                </a:lnTo>
                <a:lnTo>
                  <a:pt x="199" y="156"/>
                </a:lnTo>
                <a:lnTo>
                  <a:pt x="199" y="156"/>
                </a:lnTo>
                <a:lnTo>
                  <a:pt x="200" y="156"/>
                </a:lnTo>
                <a:lnTo>
                  <a:pt x="200" y="155"/>
                </a:lnTo>
                <a:lnTo>
                  <a:pt x="200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3"/>
                </a:lnTo>
                <a:lnTo>
                  <a:pt x="201" y="153"/>
                </a:lnTo>
                <a:lnTo>
                  <a:pt x="201" y="153"/>
                </a:lnTo>
                <a:lnTo>
                  <a:pt x="202" y="153"/>
                </a:lnTo>
                <a:lnTo>
                  <a:pt x="202" y="153"/>
                </a:lnTo>
                <a:lnTo>
                  <a:pt x="203" y="153"/>
                </a:lnTo>
                <a:lnTo>
                  <a:pt x="203" y="153"/>
                </a:lnTo>
                <a:lnTo>
                  <a:pt x="203" y="154"/>
                </a:lnTo>
                <a:lnTo>
                  <a:pt x="203" y="154"/>
                </a:lnTo>
                <a:lnTo>
                  <a:pt x="204" y="154"/>
                </a:lnTo>
                <a:lnTo>
                  <a:pt x="204" y="155"/>
                </a:lnTo>
                <a:lnTo>
                  <a:pt x="204" y="155"/>
                </a:lnTo>
                <a:lnTo>
                  <a:pt x="205" y="155"/>
                </a:lnTo>
                <a:lnTo>
                  <a:pt x="205" y="154"/>
                </a:lnTo>
                <a:lnTo>
                  <a:pt x="205" y="154"/>
                </a:lnTo>
                <a:lnTo>
                  <a:pt x="206" y="154"/>
                </a:lnTo>
                <a:lnTo>
                  <a:pt x="206" y="154"/>
                </a:lnTo>
                <a:lnTo>
                  <a:pt x="206" y="155"/>
                </a:lnTo>
                <a:lnTo>
                  <a:pt x="206" y="155"/>
                </a:lnTo>
                <a:lnTo>
                  <a:pt x="206" y="155"/>
                </a:lnTo>
                <a:lnTo>
                  <a:pt x="206" y="156"/>
                </a:lnTo>
                <a:lnTo>
                  <a:pt x="206" y="157"/>
                </a:lnTo>
                <a:lnTo>
                  <a:pt x="206" y="157"/>
                </a:lnTo>
                <a:lnTo>
                  <a:pt x="206" y="157"/>
                </a:lnTo>
                <a:lnTo>
                  <a:pt x="206" y="157"/>
                </a:lnTo>
                <a:lnTo>
                  <a:pt x="206" y="158"/>
                </a:lnTo>
                <a:lnTo>
                  <a:pt x="207" y="158"/>
                </a:lnTo>
                <a:lnTo>
                  <a:pt x="207" y="158"/>
                </a:lnTo>
                <a:lnTo>
                  <a:pt x="207" y="158"/>
                </a:lnTo>
                <a:lnTo>
                  <a:pt x="208" y="158"/>
                </a:lnTo>
                <a:lnTo>
                  <a:pt x="208" y="158"/>
                </a:lnTo>
                <a:lnTo>
                  <a:pt x="208" y="158"/>
                </a:lnTo>
                <a:lnTo>
                  <a:pt x="209" y="157"/>
                </a:lnTo>
                <a:lnTo>
                  <a:pt x="209" y="157"/>
                </a:lnTo>
                <a:lnTo>
                  <a:pt x="209" y="157"/>
                </a:lnTo>
                <a:lnTo>
                  <a:pt x="209" y="157"/>
                </a:lnTo>
                <a:lnTo>
                  <a:pt x="209" y="156"/>
                </a:lnTo>
                <a:lnTo>
                  <a:pt x="209" y="155"/>
                </a:lnTo>
                <a:lnTo>
                  <a:pt x="209" y="155"/>
                </a:lnTo>
                <a:lnTo>
                  <a:pt x="209" y="155"/>
                </a:lnTo>
                <a:lnTo>
                  <a:pt x="209" y="154"/>
                </a:lnTo>
                <a:lnTo>
                  <a:pt x="210" y="154"/>
                </a:lnTo>
                <a:lnTo>
                  <a:pt x="210" y="154"/>
                </a:lnTo>
                <a:lnTo>
                  <a:pt x="211" y="154"/>
                </a:lnTo>
                <a:lnTo>
                  <a:pt x="211" y="155"/>
                </a:lnTo>
                <a:lnTo>
                  <a:pt x="212" y="155"/>
                </a:lnTo>
                <a:lnTo>
                  <a:pt x="212" y="155"/>
                </a:lnTo>
                <a:lnTo>
                  <a:pt x="212" y="156"/>
                </a:lnTo>
                <a:lnTo>
                  <a:pt x="213" y="156"/>
                </a:lnTo>
                <a:lnTo>
                  <a:pt x="214" y="156"/>
                </a:lnTo>
                <a:lnTo>
                  <a:pt x="214" y="156"/>
                </a:lnTo>
                <a:lnTo>
                  <a:pt x="214" y="156"/>
                </a:lnTo>
                <a:lnTo>
                  <a:pt x="215" y="157"/>
                </a:lnTo>
                <a:lnTo>
                  <a:pt x="215" y="157"/>
                </a:lnTo>
                <a:lnTo>
                  <a:pt x="216" y="157"/>
                </a:lnTo>
                <a:lnTo>
                  <a:pt x="216" y="156"/>
                </a:lnTo>
                <a:lnTo>
                  <a:pt x="215" y="156"/>
                </a:lnTo>
                <a:lnTo>
                  <a:pt x="215" y="156"/>
                </a:lnTo>
                <a:lnTo>
                  <a:pt x="215" y="155"/>
                </a:lnTo>
                <a:lnTo>
                  <a:pt x="215" y="155"/>
                </a:lnTo>
                <a:lnTo>
                  <a:pt x="215" y="154"/>
                </a:lnTo>
                <a:lnTo>
                  <a:pt x="215" y="154"/>
                </a:lnTo>
                <a:lnTo>
                  <a:pt x="215" y="154"/>
                </a:lnTo>
                <a:lnTo>
                  <a:pt x="216" y="153"/>
                </a:lnTo>
                <a:lnTo>
                  <a:pt x="216" y="152"/>
                </a:lnTo>
                <a:lnTo>
                  <a:pt x="217" y="151"/>
                </a:lnTo>
                <a:lnTo>
                  <a:pt x="217" y="150"/>
                </a:lnTo>
                <a:lnTo>
                  <a:pt x="217" y="150"/>
                </a:lnTo>
                <a:lnTo>
                  <a:pt x="217" y="150"/>
                </a:lnTo>
                <a:lnTo>
                  <a:pt x="217" y="149"/>
                </a:lnTo>
                <a:lnTo>
                  <a:pt x="217" y="148"/>
                </a:lnTo>
                <a:lnTo>
                  <a:pt x="217" y="147"/>
                </a:lnTo>
                <a:lnTo>
                  <a:pt x="217" y="147"/>
                </a:lnTo>
                <a:lnTo>
                  <a:pt x="217" y="146"/>
                </a:lnTo>
                <a:lnTo>
                  <a:pt x="217" y="146"/>
                </a:lnTo>
                <a:lnTo>
                  <a:pt x="218" y="146"/>
                </a:lnTo>
                <a:lnTo>
                  <a:pt x="218" y="146"/>
                </a:lnTo>
                <a:lnTo>
                  <a:pt x="218" y="146"/>
                </a:lnTo>
                <a:lnTo>
                  <a:pt x="218" y="146"/>
                </a:lnTo>
                <a:lnTo>
                  <a:pt x="219" y="146"/>
                </a:lnTo>
                <a:lnTo>
                  <a:pt x="219" y="146"/>
                </a:lnTo>
                <a:lnTo>
                  <a:pt x="219" y="146"/>
                </a:lnTo>
                <a:lnTo>
                  <a:pt x="220" y="146"/>
                </a:lnTo>
                <a:lnTo>
                  <a:pt x="220" y="144"/>
                </a:lnTo>
                <a:lnTo>
                  <a:pt x="220" y="144"/>
                </a:lnTo>
                <a:lnTo>
                  <a:pt x="220" y="143"/>
                </a:lnTo>
                <a:lnTo>
                  <a:pt x="221" y="143"/>
                </a:lnTo>
                <a:lnTo>
                  <a:pt x="221" y="143"/>
                </a:lnTo>
                <a:lnTo>
                  <a:pt x="222" y="144"/>
                </a:lnTo>
                <a:lnTo>
                  <a:pt x="222" y="144"/>
                </a:lnTo>
                <a:lnTo>
                  <a:pt x="222" y="145"/>
                </a:lnTo>
                <a:lnTo>
                  <a:pt x="222" y="145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5"/>
                </a:lnTo>
                <a:lnTo>
                  <a:pt x="222" y="145"/>
                </a:lnTo>
                <a:lnTo>
                  <a:pt x="222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4" y="146"/>
                </a:lnTo>
                <a:lnTo>
                  <a:pt x="224" y="146"/>
                </a:lnTo>
                <a:lnTo>
                  <a:pt x="224" y="146"/>
                </a:lnTo>
                <a:lnTo>
                  <a:pt x="224" y="146"/>
                </a:lnTo>
                <a:lnTo>
                  <a:pt x="224" y="146"/>
                </a:lnTo>
                <a:lnTo>
                  <a:pt x="224" y="145"/>
                </a:lnTo>
                <a:lnTo>
                  <a:pt x="224" y="145"/>
                </a:lnTo>
                <a:lnTo>
                  <a:pt x="224" y="145"/>
                </a:lnTo>
                <a:lnTo>
                  <a:pt x="225" y="145"/>
                </a:lnTo>
                <a:lnTo>
                  <a:pt x="225" y="144"/>
                </a:lnTo>
                <a:lnTo>
                  <a:pt x="225" y="144"/>
                </a:lnTo>
                <a:lnTo>
                  <a:pt x="225" y="143"/>
                </a:lnTo>
                <a:lnTo>
                  <a:pt x="225" y="143"/>
                </a:lnTo>
                <a:lnTo>
                  <a:pt x="225" y="142"/>
                </a:lnTo>
                <a:lnTo>
                  <a:pt x="225" y="142"/>
                </a:lnTo>
                <a:lnTo>
                  <a:pt x="226" y="142"/>
                </a:lnTo>
                <a:lnTo>
                  <a:pt x="226" y="142"/>
                </a:lnTo>
                <a:lnTo>
                  <a:pt x="226" y="142"/>
                </a:lnTo>
                <a:lnTo>
                  <a:pt x="226" y="143"/>
                </a:lnTo>
                <a:lnTo>
                  <a:pt x="227" y="143"/>
                </a:lnTo>
                <a:lnTo>
                  <a:pt x="227" y="142"/>
                </a:lnTo>
                <a:lnTo>
                  <a:pt x="227" y="142"/>
                </a:lnTo>
                <a:lnTo>
                  <a:pt x="227" y="141"/>
                </a:lnTo>
                <a:lnTo>
                  <a:pt x="227" y="141"/>
                </a:lnTo>
                <a:lnTo>
                  <a:pt x="228" y="140"/>
                </a:lnTo>
                <a:lnTo>
                  <a:pt x="228" y="140"/>
                </a:lnTo>
                <a:lnTo>
                  <a:pt x="229" y="140"/>
                </a:lnTo>
                <a:lnTo>
                  <a:pt x="230" y="140"/>
                </a:lnTo>
                <a:lnTo>
                  <a:pt x="230" y="140"/>
                </a:lnTo>
                <a:lnTo>
                  <a:pt x="230" y="140"/>
                </a:lnTo>
                <a:lnTo>
                  <a:pt x="230" y="140"/>
                </a:lnTo>
                <a:lnTo>
                  <a:pt x="230" y="141"/>
                </a:lnTo>
                <a:lnTo>
                  <a:pt x="230" y="141"/>
                </a:lnTo>
                <a:lnTo>
                  <a:pt x="229" y="141"/>
                </a:lnTo>
                <a:lnTo>
                  <a:pt x="229" y="141"/>
                </a:lnTo>
                <a:lnTo>
                  <a:pt x="229" y="142"/>
                </a:lnTo>
                <a:lnTo>
                  <a:pt x="228" y="142"/>
                </a:lnTo>
                <a:lnTo>
                  <a:pt x="228" y="142"/>
                </a:lnTo>
                <a:lnTo>
                  <a:pt x="229" y="142"/>
                </a:lnTo>
                <a:lnTo>
                  <a:pt x="229" y="142"/>
                </a:lnTo>
                <a:lnTo>
                  <a:pt x="230" y="142"/>
                </a:lnTo>
                <a:lnTo>
                  <a:pt x="230" y="143"/>
                </a:lnTo>
                <a:lnTo>
                  <a:pt x="230" y="143"/>
                </a:lnTo>
                <a:lnTo>
                  <a:pt x="230" y="144"/>
                </a:lnTo>
                <a:lnTo>
                  <a:pt x="230" y="144"/>
                </a:lnTo>
                <a:lnTo>
                  <a:pt x="230" y="145"/>
                </a:lnTo>
                <a:lnTo>
                  <a:pt x="230" y="145"/>
                </a:lnTo>
                <a:lnTo>
                  <a:pt x="231" y="145"/>
                </a:lnTo>
                <a:lnTo>
                  <a:pt x="231" y="144"/>
                </a:lnTo>
                <a:lnTo>
                  <a:pt x="231" y="144"/>
                </a:lnTo>
                <a:lnTo>
                  <a:pt x="231" y="143"/>
                </a:lnTo>
                <a:lnTo>
                  <a:pt x="232" y="142"/>
                </a:lnTo>
                <a:lnTo>
                  <a:pt x="232" y="142"/>
                </a:lnTo>
                <a:lnTo>
                  <a:pt x="233" y="142"/>
                </a:lnTo>
                <a:lnTo>
                  <a:pt x="233" y="142"/>
                </a:lnTo>
                <a:lnTo>
                  <a:pt x="234" y="142"/>
                </a:lnTo>
                <a:lnTo>
                  <a:pt x="234" y="142"/>
                </a:lnTo>
                <a:lnTo>
                  <a:pt x="234" y="141"/>
                </a:lnTo>
                <a:lnTo>
                  <a:pt x="234" y="141"/>
                </a:lnTo>
                <a:lnTo>
                  <a:pt x="234" y="142"/>
                </a:lnTo>
                <a:lnTo>
                  <a:pt x="235" y="142"/>
                </a:lnTo>
                <a:lnTo>
                  <a:pt x="235" y="141"/>
                </a:lnTo>
                <a:lnTo>
                  <a:pt x="235" y="141"/>
                </a:lnTo>
                <a:lnTo>
                  <a:pt x="235" y="141"/>
                </a:lnTo>
                <a:lnTo>
                  <a:pt x="236" y="141"/>
                </a:lnTo>
                <a:lnTo>
                  <a:pt x="236" y="141"/>
                </a:lnTo>
                <a:lnTo>
                  <a:pt x="237" y="140"/>
                </a:lnTo>
                <a:lnTo>
                  <a:pt x="237" y="141"/>
                </a:lnTo>
                <a:lnTo>
                  <a:pt x="238" y="141"/>
                </a:lnTo>
                <a:lnTo>
                  <a:pt x="238" y="141"/>
                </a:lnTo>
                <a:lnTo>
                  <a:pt x="238" y="141"/>
                </a:lnTo>
                <a:lnTo>
                  <a:pt x="239" y="141"/>
                </a:lnTo>
                <a:lnTo>
                  <a:pt x="239" y="141"/>
                </a:lnTo>
                <a:lnTo>
                  <a:pt x="239" y="141"/>
                </a:lnTo>
                <a:lnTo>
                  <a:pt x="239" y="142"/>
                </a:lnTo>
                <a:lnTo>
                  <a:pt x="239" y="142"/>
                </a:lnTo>
                <a:lnTo>
                  <a:pt x="240" y="142"/>
                </a:lnTo>
                <a:lnTo>
                  <a:pt x="240" y="142"/>
                </a:lnTo>
                <a:lnTo>
                  <a:pt x="240" y="142"/>
                </a:lnTo>
                <a:lnTo>
                  <a:pt x="241" y="142"/>
                </a:lnTo>
                <a:lnTo>
                  <a:pt x="241" y="143"/>
                </a:lnTo>
                <a:lnTo>
                  <a:pt x="241" y="143"/>
                </a:lnTo>
                <a:lnTo>
                  <a:pt x="241" y="143"/>
                </a:lnTo>
                <a:lnTo>
                  <a:pt x="241" y="143"/>
                </a:lnTo>
                <a:lnTo>
                  <a:pt x="241" y="144"/>
                </a:lnTo>
                <a:lnTo>
                  <a:pt x="242" y="144"/>
                </a:lnTo>
                <a:lnTo>
                  <a:pt x="242" y="144"/>
                </a:lnTo>
                <a:lnTo>
                  <a:pt x="242" y="145"/>
                </a:lnTo>
                <a:lnTo>
                  <a:pt x="243" y="145"/>
                </a:lnTo>
                <a:lnTo>
                  <a:pt x="243" y="145"/>
                </a:lnTo>
                <a:lnTo>
                  <a:pt x="243" y="145"/>
                </a:lnTo>
                <a:lnTo>
                  <a:pt x="243" y="146"/>
                </a:lnTo>
                <a:lnTo>
                  <a:pt x="243" y="146"/>
                </a:lnTo>
                <a:lnTo>
                  <a:pt x="243" y="146"/>
                </a:lnTo>
                <a:lnTo>
                  <a:pt x="244" y="146"/>
                </a:lnTo>
                <a:lnTo>
                  <a:pt x="244" y="146"/>
                </a:lnTo>
                <a:lnTo>
                  <a:pt x="245" y="146"/>
                </a:lnTo>
                <a:lnTo>
                  <a:pt x="245" y="146"/>
                </a:lnTo>
                <a:lnTo>
                  <a:pt x="246" y="146"/>
                </a:lnTo>
                <a:lnTo>
                  <a:pt x="246" y="146"/>
                </a:lnTo>
                <a:lnTo>
                  <a:pt x="247" y="146"/>
                </a:lnTo>
                <a:lnTo>
                  <a:pt x="247" y="146"/>
                </a:lnTo>
                <a:lnTo>
                  <a:pt x="247" y="146"/>
                </a:lnTo>
                <a:lnTo>
                  <a:pt x="247" y="146"/>
                </a:lnTo>
                <a:lnTo>
                  <a:pt x="248" y="146"/>
                </a:lnTo>
                <a:lnTo>
                  <a:pt x="248" y="146"/>
                </a:lnTo>
                <a:lnTo>
                  <a:pt x="249" y="146"/>
                </a:lnTo>
                <a:lnTo>
                  <a:pt x="249" y="146"/>
                </a:lnTo>
                <a:lnTo>
                  <a:pt x="249" y="146"/>
                </a:lnTo>
                <a:lnTo>
                  <a:pt x="250" y="146"/>
                </a:lnTo>
                <a:lnTo>
                  <a:pt x="250" y="146"/>
                </a:lnTo>
                <a:lnTo>
                  <a:pt x="251" y="146"/>
                </a:lnTo>
                <a:lnTo>
                  <a:pt x="251" y="146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2" y="145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3"/>
                </a:lnTo>
                <a:lnTo>
                  <a:pt x="253" y="144"/>
                </a:lnTo>
                <a:lnTo>
                  <a:pt x="253" y="143"/>
                </a:lnTo>
                <a:lnTo>
                  <a:pt x="253" y="143"/>
                </a:lnTo>
                <a:lnTo>
                  <a:pt x="253" y="143"/>
                </a:lnTo>
                <a:lnTo>
                  <a:pt x="254" y="143"/>
                </a:lnTo>
                <a:lnTo>
                  <a:pt x="254" y="142"/>
                </a:lnTo>
                <a:lnTo>
                  <a:pt x="254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1"/>
                </a:lnTo>
                <a:lnTo>
                  <a:pt x="255" y="141"/>
                </a:lnTo>
                <a:lnTo>
                  <a:pt x="256" y="141"/>
                </a:lnTo>
                <a:lnTo>
                  <a:pt x="256" y="140"/>
                </a:lnTo>
                <a:lnTo>
                  <a:pt x="256" y="140"/>
                </a:lnTo>
                <a:lnTo>
                  <a:pt x="256" y="139"/>
                </a:lnTo>
                <a:lnTo>
                  <a:pt x="256" y="139"/>
                </a:lnTo>
                <a:lnTo>
                  <a:pt x="256" y="138"/>
                </a:lnTo>
                <a:lnTo>
                  <a:pt x="256" y="138"/>
                </a:lnTo>
                <a:lnTo>
                  <a:pt x="257" y="138"/>
                </a:lnTo>
                <a:lnTo>
                  <a:pt x="257" y="138"/>
                </a:lnTo>
                <a:lnTo>
                  <a:pt x="258" y="138"/>
                </a:lnTo>
                <a:lnTo>
                  <a:pt x="258" y="139"/>
                </a:lnTo>
                <a:lnTo>
                  <a:pt x="259" y="139"/>
                </a:lnTo>
                <a:lnTo>
                  <a:pt x="259" y="139"/>
                </a:lnTo>
                <a:lnTo>
                  <a:pt x="259" y="139"/>
                </a:lnTo>
                <a:lnTo>
                  <a:pt x="259" y="140"/>
                </a:lnTo>
                <a:lnTo>
                  <a:pt x="260" y="140"/>
                </a:lnTo>
                <a:lnTo>
                  <a:pt x="260" y="140"/>
                </a:lnTo>
                <a:lnTo>
                  <a:pt x="261" y="140"/>
                </a:lnTo>
                <a:lnTo>
                  <a:pt x="261" y="140"/>
                </a:lnTo>
                <a:lnTo>
                  <a:pt x="262" y="140"/>
                </a:lnTo>
                <a:lnTo>
                  <a:pt x="262" y="140"/>
                </a:lnTo>
                <a:lnTo>
                  <a:pt x="263" y="141"/>
                </a:lnTo>
                <a:lnTo>
                  <a:pt x="263" y="140"/>
                </a:lnTo>
                <a:lnTo>
                  <a:pt x="264" y="140"/>
                </a:lnTo>
                <a:lnTo>
                  <a:pt x="265" y="140"/>
                </a:lnTo>
                <a:lnTo>
                  <a:pt x="265" y="139"/>
                </a:lnTo>
                <a:lnTo>
                  <a:pt x="266" y="140"/>
                </a:lnTo>
                <a:lnTo>
                  <a:pt x="267" y="140"/>
                </a:lnTo>
                <a:lnTo>
                  <a:pt x="268" y="140"/>
                </a:lnTo>
                <a:lnTo>
                  <a:pt x="268" y="140"/>
                </a:lnTo>
                <a:lnTo>
                  <a:pt x="269" y="140"/>
                </a:lnTo>
                <a:lnTo>
                  <a:pt x="269" y="139"/>
                </a:lnTo>
                <a:lnTo>
                  <a:pt x="270" y="139"/>
                </a:lnTo>
                <a:lnTo>
                  <a:pt x="270" y="140"/>
                </a:lnTo>
                <a:lnTo>
                  <a:pt x="270" y="140"/>
                </a:lnTo>
                <a:lnTo>
                  <a:pt x="271" y="140"/>
                </a:lnTo>
                <a:lnTo>
                  <a:pt x="271" y="140"/>
                </a:lnTo>
                <a:lnTo>
                  <a:pt x="272" y="140"/>
                </a:lnTo>
                <a:lnTo>
                  <a:pt x="272" y="140"/>
                </a:lnTo>
                <a:lnTo>
                  <a:pt x="272" y="140"/>
                </a:lnTo>
                <a:lnTo>
                  <a:pt x="272" y="140"/>
                </a:lnTo>
                <a:lnTo>
                  <a:pt x="273" y="140"/>
                </a:lnTo>
                <a:lnTo>
                  <a:pt x="273" y="140"/>
                </a:lnTo>
                <a:lnTo>
                  <a:pt x="273" y="140"/>
                </a:lnTo>
                <a:lnTo>
                  <a:pt x="273" y="140"/>
                </a:lnTo>
                <a:lnTo>
                  <a:pt x="274" y="139"/>
                </a:lnTo>
                <a:lnTo>
                  <a:pt x="274" y="139"/>
                </a:lnTo>
                <a:lnTo>
                  <a:pt x="275" y="139"/>
                </a:lnTo>
                <a:lnTo>
                  <a:pt x="275" y="139"/>
                </a:lnTo>
                <a:lnTo>
                  <a:pt x="276" y="139"/>
                </a:lnTo>
                <a:lnTo>
                  <a:pt x="276" y="138"/>
                </a:lnTo>
                <a:lnTo>
                  <a:pt x="276" y="138"/>
                </a:lnTo>
                <a:lnTo>
                  <a:pt x="276" y="137"/>
                </a:lnTo>
                <a:lnTo>
                  <a:pt x="277" y="137"/>
                </a:lnTo>
                <a:lnTo>
                  <a:pt x="277" y="137"/>
                </a:lnTo>
                <a:lnTo>
                  <a:pt x="278" y="136"/>
                </a:lnTo>
                <a:lnTo>
                  <a:pt x="279" y="136"/>
                </a:lnTo>
                <a:lnTo>
                  <a:pt x="279" y="136"/>
                </a:lnTo>
                <a:lnTo>
                  <a:pt x="279" y="134"/>
                </a:lnTo>
                <a:lnTo>
                  <a:pt x="280" y="133"/>
                </a:lnTo>
                <a:lnTo>
                  <a:pt x="280" y="133"/>
                </a:lnTo>
                <a:lnTo>
                  <a:pt x="280" y="132"/>
                </a:lnTo>
                <a:lnTo>
                  <a:pt x="279" y="132"/>
                </a:lnTo>
                <a:lnTo>
                  <a:pt x="279" y="132"/>
                </a:lnTo>
                <a:lnTo>
                  <a:pt x="280" y="131"/>
                </a:lnTo>
                <a:lnTo>
                  <a:pt x="280" y="131"/>
                </a:lnTo>
                <a:lnTo>
                  <a:pt x="280" y="129"/>
                </a:lnTo>
                <a:lnTo>
                  <a:pt x="281" y="129"/>
                </a:lnTo>
                <a:lnTo>
                  <a:pt x="281" y="128"/>
                </a:lnTo>
                <a:lnTo>
                  <a:pt x="282" y="127"/>
                </a:lnTo>
                <a:lnTo>
                  <a:pt x="282" y="127"/>
                </a:lnTo>
                <a:lnTo>
                  <a:pt x="282" y="126"/>
                </a:lnTo>
                <a:lnTo>
                  <a:pt x="282" y="125"/>
                </a:lnTo>
                <a:lnTo>
                  <a:pt x="282" y="125"/>
                </a:lnTo>
                <a:lnTo>
                  <a:pt x="282" y="123"/>
                </a:lnTo>
                <a:lnTo>
                  <a:pt x="281" y="121"/>
                </a:lnTo>
                <a:lnTo>
                  <a:pt x="281" y="120"/>
                </a:lnTo>
                <a:lnTo>
                  <a:pt x="282" y="118"/>
                </a:lnTo>
                <a:lnTo>
                  <a:pt x="281" y="117"/>
                </a:lnTo>
                <a:lnTo>
                  <a:pt x="282" y="116"/>
                </a:lnTo>
                <a:lnTo>
                  <a:pt x="281" y="115"/>
                </a:lnTo>
                <a:lnTo>
                  <a:pt x="281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13"/>
                </a:lnTo>
                <a:lnTo>
                  <a:pt x="283" y="113"/>
                </a:lnTo>
                <a:lnTo>
                  <a:pt x="283" y="112"/>
                </a:lnTo>
                <a:lnTo>
                  <a:pt x="284" y="113"/>
                </a:lnTo>
                <a:lnTo>
                  <a:pt x="285" y="113"/>
                </a:lnTo>
                <a:lnTo>
                  <a:pt x="286" y="113"/>
                </a:lnTo>
                <a:lnTo>
                  <a:pt x="287" y="114"/>
                </a:lnTo>
                <a:lnTo>
                  <a:pt x="289" y="114"/>
                </a:lnTo>
                <a:lnTo>
                  <a:pt x="290" y="114"/>
                </a:lnTo>
                <a:lnTo>
                  <a:pt x="291" y="114"/>
                </a:lnTo>
                <a:lnTo>
                  <a:pt x="291" y="114"/>
                </a:lnTo>
                <a:lnTo>
                  <a:pt x="292" y="114"/>
                </a:lnTo>
                <a:lnTo>
                  <a:pt x="292" y="114"/>
                </a:lnTo>
                <a:lnTo>
                  <a:pt x="293" y="113"/>
                </a:lnTo>
                <a:lnTo>
                  <a:pt x="293" y="113"/>
                </a:lnTo>
                <a:lnTo>
                  <a:pt x="294" y="112"/>
                </a:lnTo>
                <a:lnTo>
                  <a:pt x="295" y="112"/>
                </a:lnTo>
                <a:lnTo>
                  <a:pt x="295" y="112"/>
                </a:lnTo>
                <a:lnTo>
                  <a:pt x="296" y="112"/>
                </a:lnTo>
                <a:lnTo>
                  <a:pt x="297" y="112"/>
                </a:lnTo>
                <a:lnTo>
                  <a:pt x="297" y="112"/>
                </a:lnTo>
                <a:lnTo>
                  <a:pt x="298" y="112"/>
                </a:lnTo>
                <a:lnTo>
                  <a:pt x="298" y="111"/>
                </a:lnTo>
                <a:lnTo>
                  <a:pt x="298" y="110"/>
                </a:lnTo>
                <a:lnTo>
                  <a:pt x="298" y="109"/>
                </a:lnTo>
                <a:lnTo>
                  <a:pt x="298" y="108"/>
                </a:lnTo>
                <a:lnTo>
                  <a:pt x="298" y="108"/>
                </a:lnTo>
                <a:lnTo>
                  <a:pt x="299" y="107"/>
                </a:lnTo>
                <a:lnTo>
                  <a:pt x="301" y="106"/>
                </a:lnTo>
                <a:lnTo>
                  <a:pt x="301" y="106"/>
                </a:lnTo>
                <a:lnTo>
                  <a:pt x="301" y="105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0" y="103"/>
                </a:lnTo>
                <a:lnTo>
                  <a:pt x="300" y="103"/>
                </a:lnTo>
                <a:lnTo>
                  <a:pt x="299" y="102"/>
                </a:lnTo>
                <a:lnTo>
                  <a:pt x="299" y="101"/>
                </a:lnTo>
                <a:lnTo>
                  <a:pt x="299" y="101"/>
                </a:lnTo>
                <a:lnTo>
                  <a:pt x="298" y="101"/>
                </a:lnTo>
                <a:lnTo>
                  <a:pt x="298" y="100"/>
                </a:lnTo>
                <a:lnTo>
                  <a:pt x="297" y="100"/>
                </a:lnTo>
                <a:lnTo>
                  <a:pt x="297" y="99"/>
                </a:lnTo>
                <a:lnTo>
                  <a:pt x="297" y="98"/>
                </a:lnTo>
                <a:lnTo>
                  <a:pt x="296" y="97"/>
                </a:lnTo>
                <a:lnTo>
                  <a:pt x="296" y="97"/>
                </a:lnTo>
                <a:lnTo>
                  <a:pt x="295" y="96"/>
                </a:lnTo>
                <a:lnTo>
                  <a:pt x="294" y="95"/>
                </a:lnTo>
                <a:lnTo>
                  <a:pt x="294" y="95"/>
                </a:lnTo>
                <a:lnTo>
                  <a:pt x="293" y="94"/>
                </a:lnTo>
                <a:lnTo>
                  <a:pt x="293" y="93"/>
                </a:lnTo>
                <a:lnTo>
                  <a:pt x="292" y="93"/>
                </a:lnTo>
                <a:lnTo>
                  <a:pt x="292" y="92"/>
                </a:lnTo>
                <a:lnTo>
                  <a:pt x="292" y="91"/>
                </a:lnTo>
                <a:lnTo>
                  <a:pt x="292" y="91"/>
                </a:lnTo>
                <a:lnTo>
                  <a:pt x="293" y="91"/>
                </a:lnTo>
                <a:lnTo>
                  <a:pt x="293" y="90"/>
                </a:lnTo>
                <a:lnTo>
                  <a:pt x="294" y="90"/>
                </a:lnTo>
                <a:lnTo>
                  <a:pt x="295" y="89"/>
                </a:lnTo>
                <a:lnTo>
                  <a:pt x="295" y="89"/>
                </a:lnTo>
                <a:lnTo>
                  <a:pt x="296" y="88"/>
                </a:lnTo>
                <a:lnTo>
                  <a:pt x="296" y="88"/>
                </a:lnTo>
                <a:lnTo>
                  <a:pt x="297" y="88"/>
                </a:lnTo>
                <a:lnTo>
                  <a:pt x="297" y="88"/>
                </a:lnTo>
                <a:lnTo>
                  <a:pt x="298" y="88"/>
                </a:lnTo>
                <a:lnTo>
                  <a:pt x="299" y="88"/>
                </a:lnTo>
                <a:lnTo>
                  <a:pt x="299" y="88"/>
                </a:lnTo>
                <a:lnTo>
                  <a:pt x="300" y="88"/>
                </a:lnTo>
                <a:lnTo>
                  <a:pt x="300" y="87"/>
                </a:lnTo>
                <a:lnTo>
                  <a:pt x="300" y="87"/>
                </a:lnTo>
                <a:lnTo>
                  <a:pt x="301" y="86"/>
                </a:lnTo>
                <a:lnTo>
                  <a:pt x="301" y="85"/>
                </a:lnTo>
                <a:lnTo>
                  <a:pt x="302" y="84"/>
                </a:lnTo>
                <a:lnTo>
                  <a:pt x="303" y="84"/>
                </a:lnTo>
                <a:lnTo>
                  <a:pt x="303" y="84"/>
                </a:lnTo>
                <a:lnTo>
                  <a:pt x="304" y="83"/>
                </a:lnTo>
                <a:lnTo>
                  <a:pt x="304" y="83"/>
                </a:lnTo>
                <a:lnTo>
                  <a:pt x="305" y="83"/>
                </a:lnTo>
                <a:lnTo>
                  <a:pt x="305" y="83"/>
                </a:lnTo>
                <a:lnTo>
                  <a:pt x="305" y="83"/>
                </a:lnTo>
                <a:lnTo>
                  <a:pt x="305" y="83"/>
                </a:lnTo>
                <a:lnTo>
                  <a:pt x="306" y="84"/>
                </a:lnTo>
                <a:lnTo>
                  <a:pt x="306" y="83"/>
                </a:lnTo>
                <a:lnTo>
                  <a:pt x="306" y="83"/>
                </a:lnTo>
                <a:lnTo>
                  <a:pt x="307" y="82"/>
                </a:lnTo>
                <a:lnTo>
                  <a:pt x="307" y="81"/>
                </a:lnTo>
                <a:lnTo>
                  <a:pt x="307" y="81"/>
                </a:lnTo>
                <a:lnTo>
                  <a:pt x="307" y="80"/>
                </a:lnTo>
                <a:lnTo>
                  <a:pt x="307" y="80"/>
                </a:lnTo>
                <a:lnTo>
                  <a:pt x="307" y="79"/>
                </a:lnTo>
                <a:lnTo>
                  <a:pt x="307" y="79"/>
                </a:lnTo>
                <a:lnTo>
                  <a:pt x="307" y="79"/>
                </a:lnTo>
                <a:lnTo>
                  <a:pt x="306" y="79"/>
                </a:lnTo>
                <a:lnTo>
                  <a:pt x="306" y="76"/>
                </a:lnTo>
                <a:lnTo>
                  <a:pt x="306" y="75"/>
                </a:lnTo>
                <a:lnTo>
                  <a:pt x="306" y="75"/>
                </a:lnTo>
                <a:lnTo>
                  <a:pt x="306" y="74"/>
                </a:lnTo>
                <a:lnTo>
                  <a:pt x="306" y="74"/>
                </a:lnTo>
                <a:lnTo>
                  <a:pt x="306" y="73"/>
                </a:lnTo>
                <a:lnTo>
                  <a:pt x="306" y="73"/>
                </a:lnTo>
                <a:lnTo>
                  <a:pt x="306" y="72"/>
                </a:lnTo>
                <a:lnTo>
                  <a:pt x="307" y="72"/>
                </a:lnTo>
                <a:lnTo>
                  <a:pt x="307" y="71"/>
                </a:lnTo>
                <a:lnTo>
                  <a:pt x="307" y="71"/>
                </a:lnTo>
                <a:lnTo>
                  <a:pt x="308" y="70"/>
                </a:lnTo>
                <a:lnTo>
                  <a:pt x="308" y="70"/>
                </a:lnTo>
                <a:lnTo>
                  <a:pt x="308" y="70"/>
                </a:lnTo>
                <a:lnTo>
                  <a:pt x="309" y="70"/>
                </a:lnTo>
                <a:lnTo>
                  <a:pt x="309" y="70"/>
                </a:lnTo>
                <a:lnTo>
                  <a:pt x="310" y="70"/>
                </a:lnTo>
                <a:lnTo>
                  <a:pt x="310" y="70"/>
                </a:lnTo>
                <a:lnTo>
                  <a:pt x="311" y="69"/>
                </a:lnTo>
                <a:lnTo>
                  <a:pt x="311" y="69"/>
                </a:lnTo>
                <a:lnTo>
                  <a:pt x="311" y="69"/>
                </a:lnTo>
                <a:lnTo>
                  <a:pt x="312" y="69"/>
                </a:lnTo>
                <a:lnTo>
                  <a:pt x="312" y="69"/>
                </a:lnTo>
                <a:lnTo>
                  <a:pt x="313" y="69"/>
                </a:lnTo>
                <a:lnTo>
                  <a:pt x="314" y="69"/>
                </a:lnTo>
                <a:lnTo>
                  <a:pt x="315" y="70"/>
                </a:lnTo>
                <a:lnTo>
                  <a:pt x="316" y="70"/>
                </a:lnTo>
                <a:lnTo>
                  <a:pt x="316" y="70"/>
                </a:lnTo>
                <a:lnTo>
                  <a:pt x="317" y="69"/>
                </a:lnTo>
                <a:lnTo>
                  <a:pt x="318" y="69"/>
                </a:lnTo>
                <a:lnTo>
                  <a:pt x="318" y="69"/>
                </a:lnTo>
                <a:lnTo>
                  <a:pt x="318" y="69"/>
                </a:lnTo>
                <a:lnTo>
                  <a:pt x="318" y="69"/>
                </a:lnTo>
                <a:lnTo>
                  <a:pt x="318" y="69"/>
                </a:lnTo>
                <a:lnTo>
                  <a:pt x="319" y="69"/>
                </a:lnTo>
                <a:lnTo>
                  <a:pt x="320" y="70"/>
                </a:lnTo>
                <a:lnTo>
                  <a:pt x="321" y="70"/>
                </a:lnTo>
                <a:lnTo>
                  <a:pt x="322" y="70"/>
                </a:lnTo>
                <a:lnTo>
                  <a:pt x="322" y="70"/>
                </a:lnTo>
                <a:lnTo>
                  <a:pt x="323" y="70"/>
                </a:lnTo>
                <a:lnTo>
                  <a:pt x="324" y="70"/>
                </a:lnTo>
                <a:lnTo>
                  <a:pt x="326" y="69"/>
                </a:lnTo>
                <a:lnTo>
                  <a:pt x="326" y="69"/>
                </a:lnTo>
                <a:lnTo>
                  <a:pt x="327" y="69"/>
                </a:lnTo>
                <a:lnTo>
                  <a:pt x="328" y="70"/>
                </a:lnTo>
                <a:lnTo>
                  <a:pt x="330" y="70"/>
                </a:lnTo>
                <a:lnTo>
                  <a:pt x="331" y="70"/>
                </a:lnTo>
                <a:lnTo>
                  <a:pt x="330" y="70"/>
                </a:lnTo>
                <a:lnTo>
                  <a:pt x="330" y="69"/>
                </a:lnTo>
                <a:lnTo>
                  <a:pt x="330" y="68"/>
                </a:lnTo>
                <a:lnTo>
                  <a:pt x="330" y="68"/>
                </a:lnTo>
                <a:lnTo>
                  <a:pt x="330" y="67"/>
                </a:lnTo>
                <a:lnTo>
                  <a:pt x="330" y="67"/>
                </a:lnTo>
                <a:lnTo>
                  <a:pt x="330" y="65"/>
                </a:lnTo>
                <a:lnTo>
                  <a:pt x="330" y="64"/>
                </a:lnTo>
                <a:lnTo>
                  <a:pt x="329" y="63"/>
                </a:lnTo>
                <a:lnTo>
                  <a:pt x="329" y="62"/>
                </a:lnTo>
                <a:lnTo>
                  <a:pt x="329" y="62"/>
                </a:lnTo>
                <a:lnTo>
                  <a:pt x="329" y="61"/>
                </a:lnTo>
                <a:lnTo>
                  <a:pt x="329" y="60"/>
                </a:lnTo>
                <a:lnTo>
                  <a:pt x="329" y="59"/>
                </a:lnTo>
                <a:lnTo>
                  <a:pt x="329" y="58"/>
                </a:lnTo>
                <a:lnTo>
                  <a:pt x="331" y="58"/>
                </a:lnTo>
                <a:lnTo>
                  <a:pt x="331" y="58"/>
                </a:lnTo>
                <a:lnTo>
                  <a:pt x="332" y="58"/>
                </a:lnTo>
                <a:lnTo>
                  <a:pt x="331" y="58"/>
                </a:lnTo>
                <a:lnTo>
                  <a:pt x="332" y="58"/>
                </a:lnTo>
                <a:lnTo>
                  <a:pt x="333" y="58"/>
                </a:lnTo>
                <a:lnTo>
                  <a:pt x="333" y="59"/>
                </a:lnTo>
                <a:lnTo>
                  <a:pt x="333" y="59"/>
                </a:lnTo>
                <a:lnTo>
                  <a:pt x="333" y="59"/>
                </a:lnTo>
                <a:lnTo>
                  <a:pt x="334" y="60"/>
                </a:lnTo>
                <a:lnTo>
                  <a:pt x="334" y="60"/>
                </a:lnTo>
                <a:lnTo>
                  <a:pt x="334" y="61"/>
                </a:lnTo>
                <a:lnTo>
                  <a:pt x="335" y="61"/>
                </a:lnTo>
                <a:lnTo>
                  <a:pt x="336" y="61"/>
                </a:lnTo>
                <a:lnTo>
                  <a:pt x="338" y="58"/>
                </a:lnTo>
                <a:lnTo>
                  <a:pt x="340" y="58"/>
                </a:lnTo>
                <a:lnTo>
                  <a:pt x="342" y="57"/>
                </a:lnTo>
                <a:lnTo>
                  <a:pt x="343" y="57"/>
                </a:lnTo>
                <a:lnTo>
                  <a:pt x="344" y="57"/>
                </a:lnTo>
                <a:lnTo>
                  <a:pt x="345" y="57"/>
                </a:lnTo>
                <a:lnTo>
                  <a:pt x="346" y="57"/>
                </a:lnTo>
                <a:lnTo>
                  <a:pt x="347" y="57"/>
                </a:lnTo>
                <a:lnTo>
                  <a:pt x="347" y="56"/>
                </a:lnTo>
                <a:lnTo>
                  <a:pt x="349" y="56"/>
                </a:lnTo>
                <a:lnTo>
                  <a:pt x="350" y="56"/>
                </a:lnTo>
                <a:lnTo>
                  <a:pt x="351" y="55"/>
                </a:lnTo>
                <a:lnTo>
                  <a:pt x="351" y="55"/>
                </a:lnTo>
                <a:lnTo>
                  <a:pt x="352" y="55"/>
                </a:lnTo>
                <a:lnTo>
                  <a:pt x="352" y="54"/>
                </a:lnTo>
                <a:lnTo>
                  <a:pt x="353" y="54"/>
                </a:lnTo>
                <a:lnTo>
                  <a:pt x="355" y="54"/>
                </a:lnTo>
                <a:lnTo>
                  <a:pt x="356" y="54"/>
                </a:lnTo>
                <a:lnTo>
                  <a:pt x="357" y="54"/>
                </a:lnTo>
                <a:lnTo>
                  <a:pt x="358" y="54"/>
                </a:lnTo>
                <a:lnTo>
                  <a:pt x="359" y="54"/>
                </a:lnTo>
                <a:lnTo>
                  <a:pt x="359" y="53"/>
                </a:lnTo>
                <a:lnTo>
                  <a:pt x="359" y="53"/>
                </a:lnTo>
                <a:lnTo>
                  <a:pt x="359" y="52"/>
                </a:lnTo>
                <a:lnTo>
                  <a:pt x="359" y="51"/>
                </a:lnTo>
                <a:lnTo>
                  <a:pt x="358" y="50"/>
                </a:lnTo>
                <a:lnTo>
                  <a:pt x="358" y="50"/>
                </a:lnTo>
                <a:lnTo>
                  <a:pt x="358" y="50"/>
                </a:lnTo>
                <a:lnTo>
                  <a:pt x="357" y="49"/>
                </a:lnTo>
                <a:lnTo>
                  <a:pt x="357" y="49"/>
                </a:lnTo>
                <a:lnTo>
                  <a:pt x="357" y="48"/>
                </a:lnTo>
                <a:lnTo>
                  <a:pt x="356" y="47"/>
                </a:lnTo>
                <a:lnTo>
                  <a:pt x="356" y="47"/>
                </a:lnTo>
                <a:lnTo>
                  <a:pt x="356" y="46"/>
                </a:lnTo>
                <a:lnTo>
                  <a:pt x="356" y="46"/>
                </a:lnTo>
                <a:lnTo>
                  <a:pt x="356" y="46"/>
                </a:lnTo>
                <a:lnTo>
                  <a:pt x="357" y="46"/>
                </a:lnTo>
                <a:lnTo>
                  <a:pt x="357" y="46"/>
                </a:lnTo>
                <a:lnTo>
                  <a:pt x="358" y="46"/>
                </a:lnTo>
                <a:lnTo>
                  <a:pt x="358" y="46"/>
                </a:lnTo>
                <a:lnTo>
                  <a:pt x="359" y="46"/>
                </a:lnTo>
                <a:lnTo>
                  <a:pt x="359" y="46"/>
                </a:lnTo>
                <a:lnTo>
                  <a:pt x="359" y="46"/>
                </a:lnTo>
                <a:lnTo>
                  <a:pt x="359" y="45"/>
                </a:lnTo>
                <a:lnTo>
                  <a:pt x="360" y="45"/>
                </a:lnTo>
                <a:lnTo>
                  <a:pt x="360" y="45"/>
                </a:lnTo>
                <a:lnTo>
                  <a:pt x="361" y="45"/>
                </a:lnTo>
                <a:lnTo>
                  <a:pt x="361" y="45"/>
                </a:lnTo>
                <a:lnTo>
                  <a:pt x="361" y="44"/>
                </a:lnTo>
                <a:lnTo>
                  <a:pt x="361" y="44"/>
                </a:lnTo>
                <a:lnTo>
                  <a:pt x="361" y="43"/>
                </a:lnTo>
                <a:lnTo>
                  <a:pt x="362" y="43"/>
                </a:lnTo>
                <a:lnTo>
                  <a:pt x="362" y="43"/>
                </a:lnTo>
                <a:lnTo>
                  <a:pt x="363" y="43"/>
                </a:lnTo>
                <a:lnTo>
                  <a:pt x="363" y="43"/>
                </a:lnTo>
                <a:lnTo>
                  <a:pt x="363" y="42"/>
                </a:lnTo>
                <a:lnTo>
                  <a:pt x="363" y="42"/>
                </a:lnTo>
                <a:lnTo>
                  <a:pt x="363" y="42"/>
                </a:lnTo>
                <a:lnTo>
                  <a:pt x="363" y="41"/>
                </a:lnTo>
                <a:lnTo>
                  <a:pt x="364" y="41"/>
                </a:lnTo>
                <a:lnTo>
                  <a:pt x="364" y="41"/>
                </a:lnTo>
                <a:lnTo>
                  <a:pt x="365" y="41"/>
                </a:lnTo>
                <a:lnTo>
                  <a:pt x="365" y="40"/>
                </a:lnTo>
                <a:lnTo>
                  <a:pt x="365" y="40"/>
                </a:lnTo>
                <a:lnTo>
                  <a:pt x="366" y="40"/>
                </a:lnTo>
                <a:lnTo>
                  <a:pt x="366" y="39"/>
                </a:lnTo>
                <a:lnTo>
                  <a:pt x="366" y="39"/>
                </a:lnTo>
                <a:lnTo>
                  <a:pt x="367" y="39"/>
                </a:lnTo>
                <a:lnTo>
                  <a:pt x="367" y="39"/>
                </a:lnTo>
                <a:lnTo>
                  <a:pt x="368" y="39"/>
                </a:lnTo>
                <a:lnTo>
                  <a:pt x="368" y="39"/>
                </a:lnTo>
                <a:lnTo>
                  <a:pt x="368" y="39"/>
                </a:lnTo>
                <a:lnTo>
                  <a:pt x="368" y="38"/>
                </a:lnTo>
                <a:lnTo>
                  <a:pt x="368" y="37"/>
                </a:lnTo>
                <a:lnTo>
                  <a:pt x="367" y="37"/>
                </a:lnTo>
                <a:lnTo>
                  <a:pt x="367" y="37"/>
                </a:lnTo>
                <a:lnTo>
                  <a:pt x="368" y="37"/>
                </a:lnTo>
                <a:lnTo>
                  <a:pt x="368" y="37"/>
                </a:lnTo>
                <a:lnTo>
                  <a:pt x="368" y="36"/>
                </a:lnTo>
                <a:lnTo>
                  <a:pt x="368" y="36"/>
                </a:lnTo>
                <a:lnTo>
                  <a:pt x="367" y="35"/>
                </a:lnTo>
                <a:lnTo>
                  <a:pt x="368" y="35"/>
                </a:lnTo>
                <a:lnTo>
                  <a:pt x="368" y="35"/>
                </a:lnTo>
                <a:lnTo>
                  <a:pt x="369" y="35"/>
                </a:lnTo>
                <a:lnTo>
                  <a:pt x="369" y="34"/>
                </a:lnTo>
                <a:lnTo>
                  <a:pt x="369" y="34"/>
                </a:lnTo>
                <a:lnTo>
                  <a:pt x="370" y="34"/>
                </a:lnTo>
                <a:lnTo>
                  <a:pt x="370" y="34"/>
                </a:lnTo>
                <a:lnTo>
                  <a:pt x="369" y="34"/>
                </a:lnTo>
                <a:lnTo>
                  <a:pt x="369" y="33"/>
                </a:lnTo>
                <a:lnTo>
                  <a:pt x="369" y="33"/>
                </a:lnTo>
                <a:lnTo>
                  <a:pt x="369" y="33"/>
                </a:lnTo>
                <a:lnTo>
                  <a:pt x="370" y="33"/>
                </a:lnTo>
                <a:lnTo>
                  <a:pt x="370" y="32"/>
                </a:lnTo>
                <a:lnTo>
                  <a:pt x="370" y="32"/>
                </a:lnTo>
                <a:lnTo>
                  <a:pt x="370" y="33"/>
                </a:lnTo>
                <a:lnTo>
                  <a:pt x="370" y="32"/>
                </a:lnTo>
                <a:lnTo>
                  <a:pt x="370" y="32"/>
                </a:lnTo>
                <a:lnTo>
                  <a:pt x="371" y="32"/>
                </a:lnTo>
                <a:lnTo>
                  <a:pt x="371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1"/>
                </a:lnTo>
                <a:lnTo>
                  <a:pt x="372" y="31"/>
                </a:lnTo>
                <a:lnTo>
                  <a:pt x="372" y="31"/>
                </a:lnTo>
                <a:lnTo>
                  <a:pt x="372" y="30"/>
                </a:lnTo>
                <a:lnTo>
                  <a:pt x="372" y="30"/>
                </a:lnTo>
                <a:lnTo>
                  <a:pt x="372" y="29"/>
                </a:lnTo>
                <a:lnTo>
                  <a:pt x="372" y="30"/>
                </a:lnTo>
                <a:lnTo>
                  <a:pt x="373" y="29"/>
                </a:lnTo>
                <a:lnTo>
                  <a:pt x="373" y="29"/>
                </a:lnTo>
                <a:lnTo>
                  <a:pt x="373" y="29"/>
                </a:lnTo>
                <a:lnTo>
                  <a:pt x="374" y="29"/>
                </a:lnTo>
                <a:lnTo>
                  <a:pt x="374" y="29"/>
                </a:lnTo>
                <a:lnTo>
                  <a:pt x="375" y="29"/>
                </a:lnTo>
                <a:lnTo>
                  <a:pt x="375" y="29"/>
                </a:lnTo>
                <a:lnTo>
                  <a:pt x="376" y="29"/>
                </a:lnTo>
                <a:lnTo>
                  <a:pt x="376" y="29"/>
                </a:lnTo>
                <a:lnTo>
                  <a:pt x="376" y="29"/>
                </a:lnTo>
                <a:lnTo>
                  <a:pt x="377" y="29"/>
                </a:lnTo>
                <a:lnTo>
                  <a:pt x="377" y="29"/>
                </a:lnTo>
                <a:lnTo>
                  <a:pt x="377" y="29"/>
                </a:lnTo>
                <a:lnTo>
                  <a:pt x="377" y="28"/>
                </a:lnTo>
                <a:lnTo>
                  <a:pt x="377" y="28"/>
                </a:lnTo>
                <a:lnTo>
                  <a:pt x="378" y="28"/>
                </a:lnTo>
                <a:lnTo>
                  <a:pt x="378" y="27"/>
                </a:lnTo>
                <a:lnTo>
                  <a:pt x="378" y="27"/>
                </a:lnTo>
                <a:lnTo>
                  <a:pt x="379" y="26"/>
                </a:lnTo>
                <a:lnTo>
                  <a:pt x="379" y="26"/>
                </a:lnTo>
                <a:lnTo>
                  <a:pt x="379" y="26"/>
                </a:lnTo>
                <a:lnTo>
                  <a:pt x="380" y="26"/>
                </a:lnTo>
                <a:lnTo>
                  <a:pt x="380" y="26"/>
                </a:lnTo>
                <a:lnTo>
                  <a:pt x="380" y="27"/>
                </a:lnTo>
                <a:lnTo>
                  <a:pt x="380" y="27"/>
                </a:lnTo>
                <a:lnTo>
                  <a:pt x="380" y="27"/>
                </a:lnTo>
                <a:lnTo>
                  <a:pt x="381" y="28"/>
                </a:lnTo>
                <a:lnTo>
                  <a:pt x="381" y="28"/>
                </a:lnTo>
                <a:lnTo>
                  <a:pt x="382" y="28"/>
                </a:lnTo>
                <a:lnTo>
                  <a:pt x="383" y="28"/>
                </a:lnTo>
                <a:lnTo>
                  <a:pt x="383" y="28"/>
                </a:lnTo>
                <a:lnTo>
                  <a:pt x="384" y="28"/>
                </a:lnTo>
                <a:lnTo>
                  <a:pt x="384" y="27"/>
                </a:lnTo>
                <a:lnTo>
                  <a:pt x="384" y="27"/>
                </a:lnTo>
                <a:lnTo>
                  <a:pt x="383" y="26"/>
                </a:lnTo>
                <a:lnTo>
                  <a:pt x="383" y="25"/>
                </a:lnTo>
                <a:lnTo>
                  <a:pt x="383" y="25"/>
                </a:lnTo>
                <a:lnTo>
                  <a:pt x="383" y="25"/>
                </a:lnTo>
                <a:lnTo>
                  <a:pt x="382" y="24"/>
                </a:lnTo>
                <a:lnTo>
                  <a:pt x="382" y="23"/>
                </a:lnTo>
                <a:lnTo>
                  <a:pt x="382" y="22"/>
                </a:lnTo>
                <a:lnTo>
                  <a:pt x="382" y="21"/>
                </a:lnTo>
                <a:lnTo>
                  <a:pt x="382" y="21"/>
                </a:lnTo>
                <a:lnTo>
                  <a:pt x="383" y="21"/>
                </a:lnTo>
                <a:lnTo>
                  <a:pt x="383" y="21"/>
                </a:lnTo>
                <a:lnTo>
                  <a:pt x="384" y="21"/>
                </a:lnTo>
                <a:lnTo>
                  <a:pt x="384" y="21"/>
                </a:lnTo>
                <a:lnTo>
                  <a:pt x="384" y="22"/>
                </a:lnTo>
                <a:lnTo>
                  <a:pt x="384" y="23"/>
                </a:lnTo>
                <a:lnTo>
                  <a:pt x="385" y="23"/>
                </a:lnTo>
                <a:lnTo>
                  <a:pt x="385" y="23"/>
                </a:lnTo>
                <a:lnTo>
                  <a:pt x="385" y="22"/>
                </a:lnTo>
                <a:lnTo>
                  <a:pt x="385" y="21"/>
                </a:lnTo>
                <a:lnTo>
                  <a:pt x="385" y="21"/>
                </a:lnTo>
                <a:lnTo>
                  <a:pt x="386" y="20"/>
                </a:lnTo>
                <a:lnTo>
                  <a:pt x="387" y="20"/>
                </a:lnTo>
                <a:lnTo>
                  <a:pt x="387" y="20"/>
                </a:lnTo>
                <a:lnTo>
                  <a:pt x="387" y="21"/>
                </a:lnTo>
                <a:lnTo>
                  <a:pt x="388" y="21"/>
                </a:lnTo>
                <a:lnTo>
                  <a:pt x="387" y="21"/>
                </a:lnTo>
                <a:lnTo>
                  <a:pt x="387" y="22"/>
                </a:lnTo>
                <a:lnTo>
                  <a:pt x="387" y="22"/>
                </a:lnTo>
                <a:lnTo>
                  <a:pt x="387" y="22"/>
                </a:lnTo>
                <a:lnTo>
                  <a:pt x="387" y="23"/>
                </a:lnTo>
                <a:lnTo>
                  <a:pt x="387" y="23"/>
                </a:lnTo>
                <a:lnTo>
                  <a:pt x="388" y="23"/>
                </a:lnTo>
                <a:lnTo>
                  <a:pt x="388" y="24"/>
                </a:lnTo>
                <a:lnTo>
                  <a:pt x="388" y="24"/>
                </a:lnTo>
                <a:lnTo>
                  <a:pt x="388" y="24"/>
                </a:lnTo>
                <a:lnTo>
                  <a:pt x="389" y="24"/>
                </a:lnTo>
                <a:lnTo>
                  <a:pt x="389" y="24"/>
                </a:lnTo>
                <a:lnTo>
                  <a:pt x="390" y="24"/>
                </a:lnTo>
                <a:lnTo>
                  <a:pt x="390" y="24"/>
                </a:lnTo>
                <a:lnTo>
                  <a:pt x="390" y="25"/>
                </a:lnTo>
                <a:lnTo>
                  <a:pt x="391" y="25"/>
                </a:lnTo>
                <a:lnTo>
                  <a:pt x="391" y="25"/>
                </a:lnTo>
                <a:lnTo>
                  <a:pt x="391" y="25"/>
                </a:lnTo>
                <a:lnTo>
                  <a:pt x="391" y="26"/>
                </a:lnTo>
                <a:lnTo>
                  <a:pt x="391" y="26"/>
                </a:lnTo>
                <a:lnTo>
                  <a:pt x="392" y="25"/>
                </a:lnTo>
                <a:lnTo>
                  <a:pt x="393" y="25"/>
                </a:lnTo>
                <a:lnTo>
                  <a:pt x="396" y="25"/>
                </a:lnTo>
                <a:lnTo>
                  <a:pt x="397" y="25"/>
                </a:lnTo>
                <a:lnTo>
                  <a:pt x="399" y="25"/>
                </a:lnTo>
                <a:lnTo>
                  <a:pt x="400" y="25"/>
                </a:lnTo>
                <a:lnTo>
                  <a:pt x="400" y="24"/>
                </a:lnTo>
                <a:lnTo>
                  <a:pt x="400" y="23"/>
                </a:lnTo>
                <a:lnTo>
                  <a:pt x="400" y="22"/>
                </a:lnTo>
                <a:lnTo>
                  <a:pt x="399" y="21"/>
                </a:lnTo>
                <a:lnTo>
                  <a:pt x="399" y="21"/>
                </a:lnTo>
                <a:lnTo>
                  <a:pt x="398" y="20"/>
                </a:lnTo>
                <a:lnTo>
                  <a:pt x="398" y="19"/>
                </a:lnTo>
                <a:lnTo>
                  <a:pt x="397" y="18"/>
                </a:lnTo>
                <a:lnTo>
                  <a:pt x="397" y="18"/>
                </a:lnTo>
                <a:lnTo>
                  <a:pt x="397" y="17"/>
                </a:lnTo>
                <a:lnTo>
                  <a:pt x="398" y="16"/>
                </a:lnTo>
                <a:lnTo>
                  <a:pt x="398" y="15"/>
                </a:lnTo>
                <a:lnTo>
                  <a:pt x="399" y="15"/>
                </a:lnTo>
                <a:lnTo>
                  <a:pt x="399" y="14"/>
                </a:lnTo>
                <a:lnTo>
                  <a:pt x="400" y="12"/>
                </a:lnTo>
                <a:lnTo>
                  <a:pt x="401" y="12"/>
                </a:lnTo>
                <a:lnTo>
                  <a:pt x="401" y="11"/>
                </a:lnTo>
                <a:lnTo>
                  <a:pt x="401" y="11"/>
                </a:lnTo>
                <a:lnTo>
                  <a:pt x="402" y="10"/>
                </a:lnTo>
                <a:lnTo>
                  <a:pt x="402" y="9"/>
                </a:lnTo>
                <a:lnTo>
                  <a:pt x="402" y="8"/>
                </a:lnTo>
                <a:lnTo>
                  <a:pt x="402" y="8"/>
                </a:lnTo>
                <a:lnTo>
                  <a:pt x="401" y="7"/>
                </a:lnTo>
                <a:lnTo>
                  <a:pt x="401" y="7"/>
                </a:lnTo>
                <a:lnTo>
                  <a:pt x="401" y="6"/>
                </a:lnTo>
                <a:lnTo>
                  <a:pt x="401" y="5"/>
                </a:lnTo>
                <a:lnTo>
                  <a:pt x="401" y="4"/>
                </a:lnTo>
                <a:lnTo>
                  <a:pt x="401" y="4"/>
                </a:lnTo>
                <a:lnTo>
                  <a:pt x="401" y="4"/>
                </a:lnTo>
                <a:lnTo>
                  <a:pt x="402" y="4"/>
                </a:lnTo>
                <a:lnTo>
                  <a:pt x="402" y="4"/>
                </a:lnTo>
                <a:lnTo>
                  <a:pt x="403" y="4"/>
                </a:lnTo>
                <a:lnTo>
                  <a:pt x="404" y="4"/>
                </a:lnTo>
                <a:lnTo>
                  <a:pt x="405" y="3"/>
                </a:lnTo>
                <a:lnTo>
                  <a:pt x="405" y="4"/>
                </a:lnTo>
                <a:lnTo>
                  <a:pt x="405" y="4"/>
                </a:lnTo>
                <a:lnTo>
                  <a:pt x="405" y="5"/>
                </a:lnTo>
                <a:lnTo>
                  <a:pt x="406" y="4"/>
                </a:lnTo>
                <a:lnTo>
                  <a:pt x="407" y="4"/>
                </a:lnTo>
                <a:lnTo>
                  <a:pt x="407" y="4"/>
                </a:lnTo>
                <a:lnTo>
                  <a:pt x="408" y="4"/>
                </a:lnTo>
                <a:lnTo>
                  <a:pt x="408" y="4"/>
                </a:lnTo>
                <a:lnTo>
                  <a:pt x="408" y="3"/>
                </a:lnTo>
                <a:lnTo>
                  <a:pt x="408" y="2"/>
                </a:lnTo>
                <a:lnTo>
                  <a:pt x="408" y="1"/>
                </a:lnTo>
                <a:lnTo>
                  <a:pt x="408" y="0"/>
                </a:lnTo>
                <a:lnTo>
                  <a:pt x="408" y="1"/>
                </a:lnTo>
                <a:lnTo>
                  <a:pt x="408" y="3"/>
                </a:lnTo>
                <a:lnTo>
                  <a:pt x="409" y="4"/>
                </a:lnTo>
                <a:close/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37" name="Freeform 18"/>
          <p:cNvSpPr>
            <a:spLocks/>
          </p:cNvSpPr>
          <p:nvPr/>
        </p:nvSpPr>
        <p:spPr bwMode="auto">
          <a:xfrm>
            <a:off x="1431021" y="14518"/>
            <a:ext cx="680006" cy="890286"/>
          </a:xfrm>
          <a:custGeom>
            <a:avLst/>
            <a:gdLst>
              <a:gd name="T0" fmla="*/ 228 w 396"/>
              <a:gd name="T1" fmla="*/ 58 h 562"/>
              <a:gd name="T2" fmla="*/ 238 w 396"/>
              <a:gd name="T3" fmla="*/ 90 h 562"/>
              <a:gd name="T4" fmla="*/ 227 w 396"/>
              <a:gd name="T5" fmla="*/ 125 h 562"/>
              <a:gd name="T6" fmla="*/ 215 w 396"/>
              <a:gd name="T7" fmla="*/ 158 h 562"/>
              <a:gd name="T8" fmla="*/ 210 w 396"/>
              <a:gd name="T9" fmla="*/ 179 h 562"/>
              <a:gd name="T10" fmla="*/ 234 w 396"/>
              <a:gd name="T11" fmla="*/ 196 h 562"/>
              <a:gd name="T12" fmla="*/ 254 w 396"/>
              <a:gd name="T13" fmla="*/ 213 h 562"/>
              <a:gd name="T14" fmla="*/ 265 w 396"/>
              <a:gd name="T15" fmla="*/ 246 h 562"/>
              <a:gd name="T16" fmla="*/ 268 w 396"/>
              <a:gd name="T17" fmla="*/ 283 h 562"/>
              <a:gd name="T18" fmla="*/ 293 w 396"/>
              <a:gd name="T19" fmla="*/ 304 h 562"/>
              <a:gd name="T20" fmla="*/ 324 w 396"/>
              <a:gd name="T21" fmla="*/ 303 h 562"/>
              <a:gd name="T22" fmla="*/ 357 w 396"/>
              <a:gd name="T23" fmla="*/ 297 h 562"/>
              <a:gd name="T24" fmla="*/ 374 w 396"/>
              <a:gd name="T25" fmla="*/ 320 h 562"/>
              <a:gd name="T26" fmla="*/ 391 w 396"/>
              <a:gd name="T27" fmla="*/ 359 h 562"/>
              <a:gd name="T28" fmla="*/ 357 w 396"/>
              <a:gd name="T29" fmla="*/ 363 h 562"/>
              <a:gd name="T30" fmla="*/ 341 w 396"/>
              <a:gd name="T31" fmla="*/ 390 h 562"/>
              <a:gd name="T32" fmla="*/ 328 w 396"/>
              <a:gd name="T33" fmla="*/ 400 h 562"/>
              <a:gd name="T34" fmla="*/ 318 w 396"/>
              <a:gd name="T35" fmla="*/ 416 h 562"/>
              <a:gd name="T36" fmla="*/ 311 w 396"/>
              <a:gd name="T37" fmla="*/ 429 h 562"/>
              <a:gd name="T38" fmla="*/ 310 w 396"/>
              <a:gd name="T39" fmla="*/ 436 h 562"/>
              <a:gd name="T40" fmla="*/ 313 w 396"/>
              <a:gd name="T41" fmla="*/ 446 h 562"/>
              <a:gd name="T42" fmla="*/ 319 w 396"/>
              <a:gd name="T43" fmla="*/ 460 h 562"/>
              <a:gd name="T44" fmla="*/ 315 w 396"/>
              <a:gd name="T45" fmla="*/ 488 h 562"/>
              <a:gd name="T46" fmla="*/ 307 w 396"/>
              <a:gd name="T47" fmla="*/ 525 h 562"/>
              <a:gd name="T48" fmla="*/ 292 w 396"/>
              <a:gd name="T49" fmla="*/ 550 h 562"/>
              <a:gd name="T50" fmla="*/ 269 w 396"/>
              <a:gd name="T51" fmla="*/ 540 h 562"/>
              <a:gd name="T52" fmla="*/ 244 w 396"/>
              <a:gd name="T53" fmla="*/ 536 h 562"/>
              <a:gd name="T54" fmla="*/ 214 w 396"/>
              <a:gd name="T55" fmla="*/ 533 h 562"/>
              <a:gd name="T56" fmla="*/ 215 w 396"/>
              <a:gd name="T57" fmla="*/ 521 h 562"/>
              <a:gd name="T58" fmla="*/ 214 w 396"/>
              <a:gd name="T59" fmla="*/ 511 h 562"/>
              <a:gd name="T60" fmla="*/ 197 w 396"/>
              <a:gd name="T61" fmla="*/ 519 h 562"/>
              <a:gd name="T62" fmla="*/ 183 w 396"/>
              <a:gd name="T63" fmla="*/ 532 h 562"/>
              <a:gd name="T64" fmla="*/ 169 w 396"/>
              <a:gd name="T65" fmla="*/ 543 h 562"/>
              <a:gd name="T66" fmla="*/ 153 w 396"/>
              <a:gd name="T67" fmla="*/ 537 h 562"/>
              <a:gd name="T68" fmla="*/ 133 w 396"/>
              <a:gd name="T69" fmla="*/ 552 h 562"/>
              <a:gd name="T70" fmla="*/ 112 w 396"/>
              <a:gd name="T71" fmla="*/ 551 h 562"/>
              <a:gd name="T72" fmla="*/ 107 w 396"/>
              <a:gd name="T73" fmla="*/ 508 h 562"/>
              <a:gd name="T74" fmla="*/ 93 w 396"/>
              <a:gd name="T75" fmla="*/ 472 h 562"/>
              <a:gd name="T76" fmla="*/ 65 w 396"/>
              <a:gd name="T77" fmla="*/ 442 h 562"/>
              <a:gd name="T78" fmla="*/ 42 w 396"/>
              <a:gd name="T79" fmla="*/ 414 h 562"/>
              <a:gd name="T80" fmla="*/ 14 w 396"/>
              <a:gd name="T81" fmla="*/ 395 h 562"/>
              <a:gd name="T82" fmla="*/ 2 w 396"/>
              <a:gd name="T83" fmla="*/ 366 h 562"/>
              <a:gd name="T84" fmla="*/ 26 w 396"/>
              <a:gd name="T85" fmla="*/ 346 h 562"/>
              <a:gd name="T86" fmla="*/ 53 w 396"/>
              <a:gd name="T87" fmla="*/ 328 h 562"/>
              <a:gd name="T88" fmla="*/ 73 w 396"/>
              <a:gd name="T89" fmla="*/ 309 h 562"/>
              <a:gd name="T90" fmla="*/ 77 w 396"/>
              <a:gd name="T91" fmla="*/ 288 h 562"/>
              <a:gd name="T92" fmla="*/ 101 w 396"/>
              <a:gd name="T93" fmla="*/ 278 h 562"/>
              <a:gd name="T94" fmla="*/ 122 w 396"/>
              <a:gd name="T95" fmla="*/ 253 h 562"/>
              <a:gd name="T96" fmla="*/ 141 w 396"/>
              <a:gd name="T97" fmla="*/ 242 h 562"/>
              <a:gd name="T98" fmla="*/ 151 w 396"/>
              <a:gd name="T99" fmla="*/ 213 h 562"/>
              <a:gd name="T100" fmla="*/ 175 w 396"/>
              <a:gd name="T101" fmla="*/ 189 h 562"/>
              <a:gd name="T102" fmla="*/ 156 w 396"/>
              <a:gd name="T103" fmla="*/ 167 h 562"/>
              <a:gd name="T104" fmla="*/ 132 w 396"/>
              <a:gd name="T105" fmla="*/ 157 h 562"/>
              <a:gd name="T106" fmla="*/ 124 w 396"/>
              <a:gd name="T107" fmla="*/ 131 h 562"/>
              <a:gd name="T108" fmla="*/ 137 w 396"/>
              <a:gd name="T109" fmla="*/ 131 h 562"/>
              <a:gd name="T110" fmla="*/ 149 w 396"/>
              <a:gd name="T111" fmla="*/ 148 h 562"/>
              <a:gd name="T112" fmla="*/ 166 w 396"/>
              <a:gd name="T113" fmla="*/ 129 h 562"/>
              <a:gd name="T114" fmla="*/ 139 w 396"/>
              <a:gd name="T115" fmla="*/ 112 h 562"/>
              <a:gd name="T116" fmla="*/ 117 w 396"/>
              <a:gd name="T117" fmla="*/ 92 h 562"/>
              <a:gd name="T118" fmla="*/ 146 w 396"/>
              <a:gd name="T119" fmla="*/ 56 h 562"/>
              <a:gd name="T120" fmla="*/ 173 w 396"/>
              <a:gd name="T121" fmla="*/ 42 h 562"/>
              <a:gd name="T122" fmla="*/ 182 w 396"/>
              <a:gd name="T123" fmla="*/ 36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96" h="562">
                <a:moveTo>
                  <a:pt x="195" y="0"/>
                </a:moveTo>
                <a:lnTo>
                  <a:pt x="220" y="38"/>
                </a:lnTo>
                <a:lnTo>
                  <a:pt x="219" y="38"/>
                </a:lnTo>
                <a:lnTo>
                  <a:pt x="222" y="38"/>
                </a:lnTo>
                <a:lnTo>
                  <a:pt x="222" y="40"/>
                </a:lnTo>
                <a:lnTo>
                  <a:pt x="224" y="40"/>
                </a:lnTo>
                <a:lnTo>
                  <a:pt x="225" y="40"/>
                </a:lnTo>
                <a:lnTo>
                  <a:pt x="225" y="40"/>
                </a:lnTo>
                <a:lnTo>
                  <a:pt x="225" y="41"/>
                </a:lnTo>
                <a:lnTo>
                  <a:pt x="226" y="42"/>
                </a:lnTo>
                <a:lnTo>
                  <a:pt x="228" y="45"/>
                </a:lnTo>
                <a:lnTo>
                  <a:pt x="228" y="46"/>
                </a:lnTo>
                <a:lnTo>
                  <a:pt x="228" y="46"/>
                </a:lnTo>
                <a:lnTo>
                  <a:pt x="228" y="47"/>
                </a:lnTo>
                <a:lnTo>
                  <a:pt x="224" y="48"/>
                </a:lnTo>
                <a:lnTo>
                  <a:pt x="224" y="48"/>
                </a:lnTo>
                <a:lnTo>
                  <a:pt x="223" y="49"/>
                </a:lnTo>
                <a:lnTo>
                  <a:pt x="223" y="50"/>
                </a:lnTo>
                <a:lnTo>
                  <a:pt x="223" y="51"/>
                </a:lnTo>
                <a:lnTo>
                  <a:pt x="223" y="52"/>
                </a:lnTo>
                <a:lnTo>
                  <a:pt x="224" y="53"/>
                </a:lnTo>
                <a:lnTo>
                  <a:pt x="224" y="54"/>
                </a:lnTo>
                <a:lnTo>
                  <a:pt x="224" y="55"/>
                </a:lnTo>
                <a:lnTo>
                  <a:pt x="225" y="55"/>
                </a:lnTo>
                <a:lnTo>
                  <a:pt x="226" y="54"/>
                </a:lnTo>
                <a:lnTo>
                  <a:pt x="227" y="55"/>
                </a:lnTo>
                <a:lnTo>
                  <a:pt x="227" y="55"/>
                </a:lnTo>
                <a:lnTo>
                  <a:pt x="227" y="56"/>
                </a:lnTo>
                <a:lnTo>
                  <a:pt x="227" y="56"/>
                </a:lnTo>
                <a:lnTo>
                  <a:pt x="227" y="57"/>
                </a:lnTo>
                <a:lnTo>
                  <a:pt x="227" y="58"/>
                </a:lnTo>
                <a:lnTo>
                  <a:pt x="228" y="58"/>
                </a:lnTo>
                <a:lnTo>
                  <a:pt x="228" y="59"/>
                </a:lnTo>
                <a:lnTo>
                  <a:pt x="230" y="61"/>
                </a:lnTo>
                <a:lnTo>
                  <a:pt x="230" y="62"/>
                </a:lnTo>
                <a:lnTo>
                  <a:pt x="230" y="63"/>
                </a:lnTo>
                <a:lnTo>
                  <a:pt x="229" y="64"/>
                </a:lnTo>
                <a:lnTo>
                  <a:pt x="228" y="65"/>
                </a:lnTo>
                <a:lnTo>
                  <a:pt x="228" y="66"/>
                </a:lnTo>
                <a:lnTo>
                  <a:pt x="228" y="68"/>
                </a:lnTo>
                <a:lnTo>
                  <a:pt x="229" y="70"/>
                </a:lnTo>
                <a:lnTo>
                  <a:pt x="229" y="71"/>
                </a:lnTo>
                <a:lnTo>
                  <a:pt x="229" y="72"/>
                </a:lnTo>
                <a:lnTo>
                  <a:pt x="229" y="73"/>
                </a:lnTo>
                <a:lnTo>
                  <a:pt x="229" y="75"/>
                </a:lnTo>
                <a:lnTo>
                  <a:pt x="229" y="75"/>
                </a:lnTo>
                <a:lnTo>
                  <a:pt x="228" y="75"/>
                </a:lnTo>
                <a:lnTo>
                  <a:pt x="228" y="75"/>
                </a:lnTo>
                <a:lnTo>
                  <a:pt x="227" y="77"/>
                </a:lnTo>
                <a:lnTo>
                  <a:pt x="227" y="77"/>
                </a:lnTo>
                <a:lnTo>
                  <a:pt x="227" y="79"/>
                </a:lnTo>
                <a:lnTo>
                  <a:pt x="227" y="79"/>
                </a:lnTo>
                <a:lnTo>
                  <a:pt x="226" y="80"/>
                </a:lnTo>
                <a:lnTo>
                  <a:pt x="225" y="80"/>
                </a:lnTo>
                <a:lnTo>
                  <a:pt x="225" y="80"/>
                </a:lnTo>
                <a:lnTo>
                  <a:pt x="227" y="84"/>
                </a:lnTo>
                <a:lnTo>
                  <a:pt x="228" y="84"/>
                </a:lnTo>
                <a:lnTo>
                  <a:pt x="228" y="85"/>
                </a:lnTo>
                <a:lnTo>
                  <a:pt x="230" y="86"/>
                </a:lnTo>
                <a:lnTo>
                  <a:pt x="232" y="87"/>
                </a:lnTo>
                <a:lnTo>
                  <a:pt x="234" y="88"/>
                </a:lnTo>
                <a:lnTo>
                  <a:pt x="236" y="89"/>
                </a:lnTo>
                <a:lnTo>
                  <a:pt x="237" y="90"/>
                </a:lnTo>
                <a:lnTo>
                  <a:pt x="238" y="90"/>
                </a:lnTo>
                <a:lnTo>
                  <a:pt x="238" y="91"/>
                </a:lnTo>
                <a:lnTo>
                  <a:pt x="237" y="92"/>
                </a:lnTo>
                <a:lnTo>
                  <a:pt x="237" y="94"/>
                </a:lnTo>
                <a:lnTo>
                  <a:pt x="236" y="96"/>
                </a:lnTo>
                <a:lnTo>
                  <a:pt x="236" y="96"/>
                </a:lnTo>
                <a:lnTo>
                  <a:pt x="237" y="97"/>
                </a:lnTo>
                <a:lnTo>
                  <a:pt x="237" y="97"/>
                </a:lnTo>
                <a:lnTo>
                  <a:pt x="241" y="99"/>
                </a:lnTo>
                <a:lnTo>
                  <a:pt x="242" y="100"/>
                </a:lnTo>
                <a:lnTo>
                  <a:pt x="243" y="100"/>
                </a:lnTo>
                <a:lnTo>
                  <a:pt x="243" y="101"/>
                </a:lnTo>
                <a:lnTo>
                  <a:pt x="244" y="101"/>
                </a:lnTo>
                <a:lnTo>
                  <a:pt x="244" y="102"/>
                </a:lnTo>
                <a:lnTo>
                  <a:pt x="245" y="103"/>
                </a:lnTo>
                <a:lnTo>
                  <a:pt x="246" y="104"/>
                </a:lnTo>
                <a:lnTo>
                  <a:pt x="246" y="106"/>
                </a:lnTo>
                <a:lnTo>
                  <a:pt x="246" y="107"/>
                </a:lnTo>
                <a:lnTo>
                  <a:pt x="246" y="108"/>
                </a:lnTo>
                <a:lnTo>
                  <a:pt x="244" y="109"/>
                </a:lnTo>
                <a:lnTo>
                  <a:pt x="242" y="109"/>
                </a:lnTo>
                <a:lnTo>
                  <a:pt x="235" y="112"/>
                </a:lnTo>
                <a:lnTo>
                  <a:pt x="235" y="113"/>
                </a:lnTo>
                <a:lnTo>
                  <a:pt x="234" y="113"/>
                </a:lnTo>
                <a:lnTo>
                  <a:pt x="233" y="115"/>
                </a:lnTo>
                <a:lnTo>
                  <a:pt x="232" y="116"/>
                </a:lnTo>
                <a:lnTo>
                  <a:pt x="231" y="118"/>
                </a:lnTo>
                <a:lnTo>
                  <a:pt x="230" y="120"/>
                </a:lnTo>
                <a:lnTo>
                  <a:pt x="230" y="121"/>
                </a:lnTo>
                <a:lnTo>
                  <a:pt x="230" y="122"/>
                </a:lnTo>
                <a:lnTo>
                  <a:pt x="229" y="122"/>
                </a:lnTo>
                <a:lnTo>
                  <a:pt x="228" y="123"/>
                </a:lnTo>
                <a:lnTo>
                  <a:pt x="227" y="125"/>
                </a:lnTo>
                <a:lnTo>
                  <a:pt x="226" y="126"/>
                </a:lnTo>
                <a:lnTo>
                  <a:pt x="225" y="127"/>
                </a:lnTo>
                <a:lnTo>
                  <a:pt x="224" y="128"/>
                </a:lnTo>
                <a:lnTo>
                  <a:pt x="224" y="129"/>
                </a:lnTo>
                <a:lnTo>
                  <a:pt x="224" y="132"/>
                </a:lnTo>
                <a:lnTo>
                  <a:pt x="224" y="134"/>
                </a:lnTo>
                <a:lnTo>
                  <a:pt x="224" y="134"/>
                </a:lnTo>
                <a:lnTo>
                  <a:pt x="224" y="135"/>
                </a:lnTo>
                <a:lnTo>
                  <a:pt x="224" y="137"/>
                </a:lnTo>
                <a:lnTo>
                  <a:pt x="224" y="137"/>
                </a:lnTo>
                <a:lnTo>
                  <a:pt x="224" y="139"/>
                </a:lnTo>
                <a:lnTo>
                  <a:pt x="224" y="140"/>
                </a:lnTo>
                <a:lnTo>
                  <a:pt x="221" y="142"/>
                </a:lnTo>
                <a:lnTo>
                  <a:pt x="220" y="144"/>
                </a:lnTo>
                <a:lnTo>
                  <a:pt x="219" y="144"/>
                </a:lnTo>
                <a:lnTo>
                  <a:pt x="218" y="143"/>
                </a:lnTo>
                <a:lnTo>
                  <a:pt x="217" y="143"/>
                </a:lnTo>
                <a:lnTo>
                  <a:pt x="216" y="143"/>
                </a:lnTo>
                <a:lnTo>
                  <a:pt x="216" y="143"/>
                </a:lnTo>
                <a:lnTo>
                  <a:pt x="214" y="144"/>
                </a:lnTo>
                <a:lnTo>
                  <a:pt x="214" y="144"/>
                </a:lnTo>
                <a:lnTo>
                  <a:pt x="213" y="145"/>
                </a:lnTo>
                <a:lnTo>
                  <a:pt x="211" y="146"/>
                </a:lnTo>
                <a:lnTo>
                  <a:pt x="211" y="147"/>
                </a:lnTo>
                <a:lnTo>
                  <a:pt x="212" y="151"/>
                </a:lnTo>
                <a:lnTo>
                  <a:pt x="214" y="154"/>
                </a:lnTo>
                <a:lnTo>
                  <a:pt x="215" y="155"/>
                </a:lnTo>
                <a:lnTo>
                  <a:pt x="216" y="156"/>
                </a:lnTo>
                <a:lnTo>
                  <a:pt x="216" y="157"/>
                </a:lnTo>
                <a:lnTo>
                  <a:pt x="215" y="157"/>
                </a:lnTo>
                <a:lnTo>
                  <a:pt x="215" y="158"/>
                </a:lnTo>
                <a:lnTo>
                  <a:pt x="215" y="158"/>
                </a:lnTo>
                <a:lnTo>
                  <a:pt x="215" y="159"/>
                </a:lnTo>
                <a:lnTo>
                  <a:pt x="216" y="159"/>
                </a:lnTo>
                <a:lnTo>
                  <a:pt x="214" y="159"/>
                </a:lnTo>
                <a:lnTo>
                  <a:pt x="214" y="160"/>
                </a:lnTo>
                <a:lnTo>
                  <a:pt x="214" y="160"/>
                </a:lnTo>
                <a:lnTo>
                  <a:pt x="215" y="161"/>
                </a:lnTo>
                <a:lnTo>
                  <a:pt x="215" y="161"/>
                </a:lnTo>
                <a:lnTo>
                  <a:pt x="215" y="162"/>
                </a:lnTo>
                <a:lnTo>
                  <a:pt x="214" y="163"/>
                </a:lnTo>
                <a:lnTo>
                  <a:pt x="214" y="162"/>
                </a:lnTo>
                <a:lnTo>
                  <a:pt x="213" y="163"/>
                </a:lnTo>
                <a:lnTo>
                  <a:pt x="213" y="163"/>
                </a:lnTo>
                <a:lnTo>
                  <a:pt x="213" y="164"/>
                </a:lnTo>
                <a:lnTo>
                  <a:pt x="212" y="164"/>
                </a:lnTo>
                <a:lnTo>
                  <a:pt x="212" y="165"/>
                </a:lnTo>
                <a:lnTo>
                  <a:pt x="213" y="165"/>
                </a:lnTo>
                <a:lnTo>
                  <a:pt x="212" y="166"/>
                </a:lnTo>
                <a:lnTo>
                  <a:pt x="212" y="166"/>
                </a:lnTo>
                <a:lnTo>
                  <a:pt x="212" y="166"/>
                </a:lnTo>
                <a:lnTo>
                  <a:pt x="211" y="166"/>
                </a:lnTo>
                <a:lnTo>
                  <a:pt x="212" y="167"/>
                </a:lnTo>
                <a:lnTo>
                  <a:pt x="211" y="167"/>
                </a:lnTo>
                <a:lnTo>
                  <a:pt x="211" y="167"/>
                </a:lnTo>
                <a:lnTo>
                  <a:pt x="212" y="168"/>
                </a:lnTo>
                <a:lnTo>
                  <a:pt x="214" y="171"/>
                </a:lnTo>
                <a:lnTo>
                  <a:pt x="214" y="171"/>
                </a:lnTo>
                <a:lnTo>
                  <a:pt x="214" y="172"/>
                </a:lnTo>
                <a:lnTo>
                  <a:pt x="212" y="173"/>
                </a:lnTo>
                <a:lnTo>
                  <a:pt x="211" y="174"/>
                </a:lnTo>
                <a:lnTo>
                  <a:pt x="211" y="176"/>
                </a:lnTo>
                <a:lnTo>
                  <a:pt x="211" y="178"/>
                </a:lnTo>
                <a:lnTo>
                  <a:pt x="210" y="179"/>
                </a:lnTo>
                <a:lnTo>
                  <a:pt x="208" y="180"/>
                </a:lnTo>
                <a:lnTo>
                  <a:pt x="207" y="181"/>
                </a:lnTo>
                <a:lnTo>
                  <a:pt x="208" y="181"/>
                </a:lnTo>
                <a:lnTo>
                  <a:pt x="209" y="182"/>
                </a:lnTo>
                <a:lnTo>
                  <a:pt x="210" y="183"/>
                </a:lnTo>
                <a:lnTo>
                  <a:pt x="211" y="184"/>
                </a:lnTo>
                <a:lnTo>
                  <a:pt x="212" y="185"/>
                </a:lnTo>
                <a:lnTo>
                  <a:pt x="214" y="185"/>
                </a:lnTo>
                <a:lnTo>
                  <a:pt x="214" y="185"/>
                </a:lnTo>
                <a:lnTo>
                  <a:pt x="215" y="186"/>
                </a:lnTo>
                <a:lnTo>
                  <a:pt x="216" y="187"/>
                </a:lnTo>
                <a:lnTo>
                  <a:pt x="216" y="187"/>
                </a:lnTo>
                <a:lnTo>
                  <a:pt x="216" y="187"/>
                </a:lnTo>
                <a:lnTo>
                  <a:pt x="218" y="187"/>
                </a:lnTo>
                <a:lnTo>
                  <a:pt x="219" y="184"/>
                </a:lnTo>
                <a:lnTo>
                  <a:pt x="219" y="184"/>
                </a:lnTo>
                <a:lnTo>
                  <a:pt x="220" y="184"/>
                </a:lnTo>
                <a:lnTo>
                  <a:pt x="221" y="185"/>
                </a:lnTo>
                <a:lnTo>
                  <a:pt x="222" y="185"/>
                </a:lnTo>
                <a:lnTo>
                  <a:pt x="223" y="186"/>
                </a:lnTo>
                <a:lnTo>
                  <a:pt x="224" y="188"/>
                </a:lnTo>
                <a:lnTo>
                  <a:pt x="225" y="189"/>
                </a:lnTo>
                <a:lnTo>
                  <a:pt x="226" y="190"/>
                </a:lnTo>
                <a:lnTo>
                  <a:pt x="228" y="192"/>
                </a:lnTo>
                <a:lnTo>
                  <a:pt x="228" y="193"/>
                </a:lnTo>
                <a:lnTo>
                  <a:pt x="229" y="194"/>
                </a:lnTo>
                <a:lnTo>
                  <a:pt x="231" y="195"/>
                </a:lnTo>
                <a:lnTo>
                  <a:pt x="231" y="195"/>
                </a:lnTo>
                <a:lnTo>
                  <a:pt x="232" y="196"/>
                </a:lnTo>
                <a:lnTo>
                  <a:pt x="232" y="196"/>
                </a:lnTo>
                <a:lnTo>
                  <a:pt x="233" y="196"/>
                </a:lnTo>
                <a:lnTo>
                  <a:pt x="234" y="196"/>
                </a:lnTo>
                <a:lnTo>
                  <a:pt x="235" y="194"/>
                </a:lnTo>
                <a:lnTo>
                  <a:pt x="236" y="194"/>
                </a:lnTo>
                <a:lnTo>
                  <a:pt x="237" y="195"/>
                </a:lnTo>
                <a:lnTo>
                  <a:pt x="238" y="195"/>
                </a:lnTo>
                <a:lnTo>
                  <a:pt x="239" y="195"/>
                </a:lnTo>
                <a:lnTo>
                  <a:pt x="240" y="196"/>
                </a:lnTo>
                <a:lnTo>
                  <a:pt x="240" y="197"/>
                </a:lnTo>
                <a:lnTo>
                  <a:pt x="241" y="198"/>
                </a:lnTo>
                <a:lnTo>
                  <a:pt x="242" y="198"/>
                </a:lnTo>
                <a:lnTo>
                  <a:pt x="244" y="199"/>
                </a:lnTo>
                <a:lnTo>
                  <a:pt x="245" y="200"/>
                </a:lnTo>
                <a:lnTo>
                  <a:pt x="246" y="200"/>
                </a:lnTo>
                <a:lnTo>
                  <a:pt x="247" y="202"/>
                </a:lnTo>
                <a:lnTo>
                  <a:pt x="248" y="203"/>
                </a:lnTo>
                <a:lnTo>
                  <a:pt x="249" y="204"/>
                </a:lnTo>
                <a:lnTo>
                  <a:pt x="250" y="205"/>
                </a:lnTo>
                <a:lnTo>
                  <a:pt x="251" y="206"/>
                </a:lnTo>
                <a:lnTo>
                  <a:pt x="253" y="206"/>
                </a:lnTo>
                <a:lnTo>
                  <a:pt x="254" y="206"/>
                </a:lnTo>
                <a:lnTo>
                  <a:pt x="255" y="206"/>
                </a:lnTo>
                <a:lnTo>
                  <a:pt x="255" y="207"/>
                </a:lnTo>
                <a:lnTo>
                  <a:pt x="256" y="208"/>
                </a:lnTo>
                <a:lnTo>
                  <a:pt x="256" y="208"/>
                </a:lnTo>
                <a:lnTo>
                  <a:pt x="256" y="209"/>
                </a:lnTo>
                <a:lnTo>
                  <a:pt x="255" y="209"/>
                </a:lnTo>
                <a:lnTo>
                  <a:pt x="255" y="211"/>
                </a:lnTo>
                <a:lnTo>
                  <a:pt x="254" y="211"/>
                </a:lnTo>
                <a:lnTo>
                  <a:pt x="254" y="212"/>
                </a:lnTo>
                <a:lnTo>
                  <a:pt x="254" y="213"/>
                </a:lnTo>
                <a:lnTo>
                  <a:pt x="254" y="213"/>
                </a:lnTo>
                <a:lnTo>
                  <a:pt x="253" y="213"/>
                </a:lnTo>
                <a:lnTo>
                  <a:pt x="254" y="213"/>
                </a:lnTo>
                <a:lnTo>
                  <a:pt x="254" y="214"/>
                </a:lnTo>
                <a:lnTo>
                  <a:pt x="253" y="215"/>
                </a:lnTo>
                <a:lnTo>
                  <a:pt x="253" y="215"/>
                </a:lnTo>
                <a:lnTo>
                  <a:pt x="253" y="216"/>
                </a:lnTo>
                <a:lnTo>
                  <a:pt x="253" y="216"/>
                </a:lnTo>
                <a:lnTo>
                  <a:pt x="254" y="218"/>
                </a:lnTo>
                <a:lnTo>
                  <a:pt x="255" y="219"/>
                </a:lnTo>
                <a:lnTo>
                  <a:pt x="255" y="221"/>
                </a:lnTo>
                <a:lnTo>
                  <a:pt x="255" y="222"/>
                </a:lnTo>
                <a:lnTo>
                  <a:pt x="256" y="222"/>
                </a:lnTo>
                <a:lnTo>
                  <a:pt x="257" y="223"/>
                </a:lnTo>
                <a:lnTo>
                  <a:pt x="258" y="224"/>
                </a:lnTo>
                <a:lnTo>
                  <a:pt x="258" y="225"/>
                </a:lnTo>
                <a:lnTo>
                  <a:pt x="259" y="225"/>
                </a:lnTo>
                <a:lnTo>
                  <a:pt x="260" y="225"/>
                </a:lnTo>
                <a:lnTo>
                  <a:pt x="260" y="225"/>
                </a:lnTo>
                <a:lnTo>
                  <a:pt x="260" y="226"/>
                </a:lnTo>
                <a:lnTo>
                  <a:pt x="260" y="229"/>
                </a:lnTo>
                <a:lnTo>
                  <a:pt x="260" y="230"/>
                </a:lnTo>
                <a:lnTo>
                  <a:pt x="260" y="230"/>
                </a:lnTo>
                <a:lnTo>
                  <a:pt x="261" y="231"/>
                </a:lnTo>
                <a:lnTo>
                  <a:pt x="261" y="232"/>
                </a:lnTo>
                <a:lnTo>
                  <a:pt x="261" y="233"/>
                </a:lnTo>
                <a:lnTo>
                  <a:pt x="261" y="234"/>
                </a:lnTo>
                <a:lnTo>
                  <a:pt x="261" y="234"/>
                </a:lnTo>
                <a:lnTo>
                  <a:pt x="261" y="235"/>
                </a:lnTo>
                <a:lnTo>
                  <a:pt x="263" y="238"/>
                </a:lnTo>
                <a:lnTo>
                  <a:pt x="265" y="239"/>
                </a:lnTo>
                <a:lnTo>
                  <a:pt x="265" y="241"/>
                </a:lnTo>
                <a:lnTo>
                  <a:pt x="266" y="242"/>
                </a:lnTo>
                <a:lnTo>
                  <a:pt x="265" y="245"/>
                </a:lnTo>
                <a:lnTo>
                  <a:pt x="265" y="246"/>
                </a:lnTo>
                <a:lnTo>
                  <a:pt x="265" y="247"/>
                </a:lnTo>
                <a:lnTo>
                  <a:pt x="265" y="249"/>
                </a:lnTo>
                <a:lnTo>
                  <a:pt x="265" y="250"/>
                </a:lnTo>
                <a:lnTo>
                  <a:pt x="266" y="251"/>
                </a:lnTo>
                <a:lnTo>
                  <a:pt x="266" y="252"/>
                </a:lnTo>
                <a:lnTo>
                  <a:pt x="266" y="255"/>
                </a:lnTo>
                <a:lnTo>
                  <a:pt x="267" y="257"/>
                </a:lnTo>
                <a:lnTo>
                  <a:pt x="267" y="258"/>
                </a:lnTo>
                <a:lnTo>
                  <a:pt x="269" y="260"/>
                </a:lnTo>
                <a:lnTo>
                  <a:pt x="269" y="261"/>
                </a:lnTo>
                <a:lnTo>
                  <a:pt x="269" y="262"/>
                </a:lnTo>
                <a:lnTo>
                  <a:pt x="269" y="263"/>
                </a:lnTo>
                <a:lnTo>
                  <a:pt x="269" y="263"/>
                </a:lnTo>
                <a:lnTo>
                  <a:pt x="269" y="265"/>
                </a:lnTo>
                <a:lnTo>
                  <a:pt x="268" y="267"/>
                </a:lnTo>
                <a:lnTo>
                  <a:pt x="267" y="269"/>
                </a:lnTo>
                <a:lnTo>
                  <a:pt x="267" y="269"/>
                </a:lnTo>
                <a:lnTo>
                  <a:pt x="267" y="271"/>
                </a:lnTo>
                <a:lnTo>
                  <a:pt x="267" y="272"/>
                </a:lnTo>
                <a:lnTo>
                  <a:pt x="269" y="272"/>
                </a:lnTo>
                <a:lnTo>
                  <a:pt x="270" y="273"/>
                </a:lnTo>
                <a:lnTo>
                  <a:pt x="271" y="274"/>
                </a:lnTo>
                <a:lnTo>
                  <a:pt x="271" y="275"/>
                </a:lnTo>
                <a:lnTo>
                  <a:pt x="270" y="275"/>
                </a:lnTo>
                <a:lnTo>
                  <a:pt x="271" y="276"/>
                </a:lnTo>
                <a:lnTo>
                  <a:pt x="270" y="277"/>
                </a:lnTo>
                <a:lnTo>
                  <a:pt x="270" y="278"/>
                </a:lnTo>
                <a:lnTo>
                  <a:pt x="270" y="278"/>
                </a:lnTo>
                <a:lnTo>
                  <a:pt x="269" y="279"/>
                </a:lnTo>
                <a:lnTo>
                  <a:pt x="268" y="280"/>
                </a:lnTo>
                <a:lnTo>
                  <a:pt x="268" y="282"/>
                </a:lnTo>
                <a:lnTo>
                  <a:pt x="268" y="283"/>
                </a:lnTo>
                <a:lnTo>
                  <a:pt x="269" y="283"/>
                </a:lnTo>
                <a:lnTo>
                  <a:pt x="269" y="284"/>
                </a:lnTo>
                <a:lnTo>
                  <a:pt x="270" y="284"/>
                </a:lnTo>
                <a:lnTo>
                  <a:pt x="271" y="284"/>
                </a:lnTo>
                <a:lnTo>
                  <a:pt x="272" y="285"/>
                </a:lnTo>
                <a:lnTo>
                  <a:pt x="274" y="287"/>
                </a:lnTo>
                <a:lnTo>
                  <a:pt x="276" y="288"/>
                </a:lnTo>
                <a:lnTo>
                  <a:pt x="278" y="289"/>
                </a:lnTo>
                <a:lnTo>
                  <a:pt x="278" y="290"/>
                </a:lnTo>
                <a:lnTo>
                  <a:pt x="278" y="291"/>
                </a:lnTo>
                <a:lnTo>
                  <a:pt x="278" y="292"/>
                </a:lnTo>
                <a:lnTo>
                  <a:pt x="278" y="293"/>
                </a:lnTo>
                <a:lnTo>
                  <a:pt x="278" y="294"/>
                </a:lnTo>
                <a:lnTo>
                  <a:pt x="278" y="294"/>
                </a:lnTo>
                <a:lnTo>
                  <a:pt x="278" y="294"/>
                </a:lnTo>
                <a:lnTo>
                  <a:pt x="279" y="295"/>
                </a:lnTo>
                <a:lnTo>
                  <a:pt x="279" y="295"/>
                </a:lnTo>
                <a:lnTo>
                  <a:pt x="278" y="296"/>
                </a:lnTo>
                <a:lnTo>
                  <a:pt x="278" y="296"/>
                </a:lnTo>
                <a:lnTo>
                  <a:pt x="279" y="297"/>
                </a:lnTo>
                <a:lnTo>
                  <a:pt x="282" y="298"/>
                </a:lnTo>
                <a:lnTo>
                  <a:pt x="284" y="299"/>
                </a:lnTo>
                <a:lnTo>
                  <a:pt x="286" y="299"/>
                </a:lnTo>
                <a:lnTo>
                  <a:pt x="289" y="299"/>
                </a:lnTo>
                <a:lnTo>
                  <a:pt x="289" y="300"/>
                </a:lnTo>
                <a:lnTo>
                  <a:pt x="290" y="300"/>
                </a:lnTo>
                <a:lnTo>
                  <a:pt x="290" y="301"/>
                </a:lnTo>
                <a:lnTo>
                  <a:pt x="290" y="301"/>
                </a:lnTo>
                <a:lnTo>
                  <a:pt x="290" y="302"/>
                </a:lnTo>
                <a:lnTo>
                  <a:pt x="290" y="302"/>
                </a:lnTo>
                <a:lnTo>
                  <a:pt x="291" y="303"/>
                </a:lnTo>
                <a:lnTo>
                  <a:pt x="293" y="304"/>
                </a:lnTo>
                <a:lnTo>
                  <a:pt x="294" y="304"/>
                </a:lnTo>
                <a:lnTo>
                  <a:pt x="295" y="304"/>
                </a:lnTo>
                <a:lnTo>
                  <a:pt x="296" y="305"/>
                </a:lnTo>
                <a:lnTo>
                  <a:pt x="296" y="307"/>
                </a:lnTo>
                <a:lnTo>
                  <a:pt x="298" y="308"/>
                </a:lnTo>
                <a:lnTo>
                  <a:pt x="298" y="308"/>
                </a:lnTo>
                <a:lnTo>
                  <a:pt x="298" y="308"/>
                </a:lnTo>
                <a:lnTo>
                  <a:pt x="299" y="305"/>
                </a:lnTo>
                <a:lnTo>
                  <a:pt x="299" y="304"/>
                </a:lnTo>
                <a:lnTo>
                  <a:pt x="299" y="303"/>
                </a:lnTo>
                <a:lnTo>
                  <a:pt x="300" y="303"/>
                </a:lnTo>
                <a:lnTo>
                  <a:pt x="300" y="302"/>
                </a:lnTo>
                <a:lnTo>
                  <a:pt x="300" y="300"/>
                </a:lnTo>
                <a:lnTo>
                  <a:pt x="299" y="298"/>
                </a:lnTo>
                <a:lnTo>
                  <a:pt x="299" y="293"/>
                </a:lnTo>
                <a:lnTo>
                  <a:pt x="300" y="293"/>
                </a:lnTo>
                <a:lnTo>
                  <a:pt x="303" y="294"/>
                </a:lnTo>
                <a:lnTo>
                  <a:pt x="307" y="295"/>
                </a:lnTo>
                <a:lnTo>
                  <a:pt x="310" y="296"/>
                </a:lnTo>
                <a:lnTo>
                  <a:pt x="311" y="298"/>
                </a:lnTo>
                <a:lnTo>
                  <a:pt x="312" y="298"/>
                </a:lnTo>
                <a:lnTo>
                  <a:pt x="316" y="295"/>
                </a:lnTo>
                <a:lnTo>
                  <a:pt x="317" y="295"/>
                </a:lnTo>
                <a:lnTo>
                  <a:pt x="320" y="295"/>
                </a:lnTo>
                <a:lnTo>
                  <a:pt x="320" y="295"/>
                </a:lnTo>
                <a:lnTo>
                  <a:pt x="321" y="295"/>
                </a:lnTo>
                <a:lnTo>
                  <a:pt x="322" y="295"/>
                </a:lnTo>
                <a:lnTo>
                  <a:pt x="323" y="297"/>
                </a:lnTo>
                <a:lnTo>
                  <a:pt x="323" y="298"/>
                </a:lnTo>
                <a:lnTo>
                  <a:pt x="323" y="300"/>
                </a:lnTo>
                <a:lnTo>
                  <a:pt x="323" y="300"/>
                </a:lnTo>
                <a:lnTo>
                  <a:pt x="324" y="303"/>
                </a:lnTo>
                <a:lnTo>
                  <a:pt x="325" y="303"/>
                </a:lnTo>
                <a:lnTo>
                  <a:pt x="326" y="304"/>
                </a:lnTo>
                <a:lnTo>
                  <a:pt x="328" y="304"/>
                </a:lnTo>
                <a:lnTo>
                  <a:pt x="329" y="304"/>
                </a:lnTo>
                <a:lnTo>
                  <a:pt x="330" y="304"/>
                </a:lnTo>
                <a:lnTo>
                  <a:pt x="332" y="304"/>
                </a:lnTo>
                <a:lnTo>
                  <a:pt x="333" y="303"/>
                </a:lnTo>
                <a:lnTo>
                  <a:pt x="334" y="304"/>
                </a:lnTo>
                <a:lnTo>
                  <a:pt x="335" y="304"/>
                </a:lnTo>
                <a:lnTo>
                  <a:pt x="336" y="304"/>
                </a:lnTo>
                <a:lnTo>
                  <a:pt x="336" y="304"/>
                </a:lnTo>
                <a:lnTo>
                  <a:pt x="336" y="303"/>
                </a:lnTo>
                <a:lnTo>
                  <a:pt x="336" y="300"/>
                </a:lnTo>
                <a:lnTo>
                  <a:pt x="337" y="298"/>
                </a:lnTo>
                <a:lnTo>
                  <a:pt x="338" y="297"/>
                </a:lnTo>
                <a:lnTo>
                  <a:pt x="339" y="297"/>
                </a:lnTo>
                <a:lnTo>
                  <a:pt x="340" y="296"/>
                </a:lnTo>
                <a:lnTo>
                  <a:pt x="340" y="296"/>
                </a:lnTo>
                <a:lnTo>
                  <a:pt x="340" y="295"/>
                </a:lnTo>
                <a:lnTo>
                  <a:pt x="340" y="295"/>
                </a:lnTo>
                <a:lnTo>
                  <a:pt x="344" y="293"/>
                </a:lnTo>
                <a:lnTo>
                  <a:pt x="345" y="293"/>
                </a:lnTo>
                <a:lnTo>
                  <a:pt x="349" y="291"/>
                </a:lnTo>
                <a:lnTo>
                  <a:pt x="349" y="291"/>
                </a:lnTo>
                <a:lnTo>
                  <a:pt x="349" y="292"/>
                </a:lnTo>
                <a:lnTo>
                  <a:pt x="350" y="292"/>
                </a:lnTo>
                <a:lnTo>
                  <a:pt x="351" y="294"/>
                </a:lnTo>
                <a:lnTo>
                  <a:pt x="353" y="296"/>
                </a:lnTo>
                <a:lnTo>
                  <a:pt x="354" y="296"/>
                </a:lnTo>
                <a:lnTo>
                  <a:pt x="355" y="297"/>
                </a:lnTo>
                <a:lnTo>
                  <a:pt x="356" y="297"/>
                </a:lnTo>
                <a:lnTo>
                  <a:pt x="357" y="297"/>
                </a:lnTo>
                <a:lnTo>
                  <a:pt x="358" y="296"/>
                </a:lnTo>
                <a:lnTo>
                  <a:pt x="358" y="297"/>
                </a:lnTo>
                <a:lnTo>
                  <a:pt x="358" y="299"/>
                </a:lnTo>
                <a:lnTo>
                  <a:pt x="357" y="300"/>
                </a:lnTo>
                <a:lnTo>
                  <a:pt x="357" y="300"/>
                </a:lnTo>
                <a:lnTo>
                  <a:pt x="358" y="300"/>
                </a:lnTo>
                <a:lnTo>
                  <a:pt x="358" y="301"/>
                </a:lnTo>
                <a:lnTo>
                  <a:pt x="361" y="301"/>
                </a:lnTo>
                <a:lnTo>
                  <a:pt x="361" y="301"/>
                </a:lnTo>
                <a:lnTo>
                  <a:pt x="361" y="302"/>
                </a:lnTo>
                <a:lnTo>
                  <a:pt x="361" y="303"/>
                </a:lnTo>
                <a:lnTo>
                  <a:pt x="362" y="302"/>
                </a:lnTo>
                <a:lnTo>
                  <a:pt x="363" y="302"/>
                </a:lnTo>
                <a:lnTo>
                  <a:pt x="364" y="302"/>
                </a:lnTo>
                <a:lnTo>
                  <a:pt x="365" y="302"/>
                </a:lnTo>
                <a:lnTo>
                  <a:pt x="366" y="303"/>
                </a:lnTo>
                <a:lnTo>
                  <a:pt x="366" y="304"/>
                </a:lnTo>
                <a:lnTo>
                  <a:pt x="368" y="305"/>
                </a:lnTo>
                <a:lnTo>
                  <a:pt x="369" y="305"/>
                </a:lnTo>
                <a:lnTo>
                  <a:pt x="370" y="305"/>
                </a:lnTo>
                <a:lnTo>
                  <a:pt x="371" y="305"/>
                </a:lnTo>
                <a:lnTo>
                  <a:pt x="375" y="306"/>
                </a:lnTo>
                <a:lnTo>
                  <a:pt x="378" y="307"/>
                </a:lnTo>
                <a:lnTo>
                  <a:pt x="378" y="308"/>
                </a:lnTo>
                <a:lnTo>
                  <a:pt x="377" y="310"/>
                </a:lnTo>
                <a:lnTo>
                  <a:pt x="376" y="313"/>
                </a:lnTo>
                <a:lnTo>
                  <a:pt x="375" y="315"/>
                </a:lnTo>
                <a:lnTo>
                  <a:pt x="375" y="316"/>
                </a:lnTo>
                <a:lnTo>
                  <a:pt x="375" y="316"/>
                </a:lnTo>
                <a:lnTo>
                  <a:pt x="375" y="317"/>
                </a:lnTo>
                <a:lnTo>
                  <a:pt x="375" y="318"/>
                </a:lnTo>
                <a:lnTo>
                  <a:pt x="374" y="320"/>
                </a:lnTo>
                <a:lnTo>
                  <a:pt x="374" y="322"/>
                </a:lnTo>
                <a:lnTo>
                  <a:pt x="373" y="326"/>
                </a:lnTo>
                <a:lnTo>
                  <a:pt x="373" y="327"/>
                </a:lnTo>
                <a:lnTo>
                  <a:pt x="372" y="327"/>
                </a:lnTo>
                <a:lnTo>
                  <a:pt x="372" y="328"/>
                </a:lnTo>
                <a:lnTo>
                  <a:pt x="378" y="331"/>
                </a:lnTo>
                <a:lnTo>
                  <a:pt x="378" y="331"/>
                </a:lnTo>
                <a:lnTo>
                  <a:pt x="379" y="333"/>
                </a:lnTo>
                <a:lnTo>
                  <a:pt x="382" y="334"/>
                </a:lnTo>
                <a:lnTo>
                  <a:pt x="383" y="336"/>
                </a:lnTo>
                <a:lnTo>
                  <a:pt x="386" y="338"/>
                </a:lnTo>
                <a:lnTo>
                  <a:pt x="387" y="338"/>
                </a:lnTo>
                <a:lnTo>
                  <a:pt x="388" y="338"/>
                </a:lnTo>
                <a:lnTo>
                  <a:pt x="389" y="338"/>
                </a:lnTo>
                <a:lnTo>
                  <a:pt x="390" y="339"/>
                </a:lnTo>
                <a:lnTo>
                  <a:pt x="391" y="339"/>
                </a:lnTo>
                <a:lnTo>
                  <a:pt x="392" y="340"/>
                </a:lnTo>
                <a:lnTo>
                  <a:pt x="394" y="341"/>
                </a:lnTo>
                <a:lnTo>
                  <a:pt x="395" y="342"/>
                </a:lnTo>
                <a:lnTo>
                  <a:pt x="395" y="343"/>
                </a:lnTo>
                <a:lnTo>
                  <a:pt x="396" y="343"/>
                </a:lnTo>
                <a:lnTo>
                  <a:pt x="396" y="345"/>
                </a:lnTo>
                <a:lnTo>
                  <a:pt x="396" y="347"/>
                </a:lnTo>
                <a:lnTo>
                  <a:pt x="396" y="347"/>
                </a:lnTo>
                <a:lnTo>
                  <a:pt x="395" y="348"/>
                </a:lnTo>
                <a:lnTo>
                  <a:pt x="394" y="350"/>
                </a:lnTo>
                <a:lnTo>
                  <a:pt x="393" y="350"/>
                </a:lnTo>
                <a:lnTo>
                  <a:pt x="392" y="353"/>
                </a:lnTo>
                <a:lnTo>
                  <a:pt x="392" y="354"/>
                </a:lnTo>
                <a:lnTo>
                  <a:pt x="392" y="354"/>
                </a:lnTo>
                <a:lnTo>
                  <a:pt x="392" y="357"/>
                </a:lnTo>
                <a:lnTo>
                  <a:pt x="391" y="359"/>
                </a:lnTo>
                <a:lnTo>
                  <a:pt x="390" y="362"/>
                </a:lnTo>
                <a:lnTo>
                  <a:pt x="390" y="363"/>
                </a:lnTo>
                <a:lnTo>
                  <a:pt x="390" y="365"/>
                </a:lnTo>
                <a:lnTo>
                  <a:pt x="390" y="367"/>
                </a:lnTo>
                <a:lnTo>
                  <a:pt x="390" y="367"/>
                </a:lnTo>
                <a:lnTo>
                  <a:pt x="390" y="368"/>
                </a:lnTo>
                <a:lnTo>
                  <a:pt x="390" y="369"/>
                </a:lnTo>
                <a:lnTo>
                  <a:pt x="390" y="369"/>
                </a:lnTo>
                <a:lnTo>
                  <a:pt x="389" y="370"/>
                </a:lnTo>
                <a:lnTo>
                  <a:pt x="388" y="370"/>
                </a:lnTo>
                <a:lnTo>
                  <a:pt x="387" y="369"/>
                </a:lnTo>
                <a:lnTo>
                  <a:pt x="386" y="370"/>
                </a:lnTo>
                <a:lnTo>
                  <a:pt x="385" y="370"/>
                </a:lnTo>
                <a:lnTo>
                  <a:pt x="384" y="370"/>
                </a:lnTo>
                <a:lnTo>
                  <a:pt x="381" y="370"/>
                </a:lnTo>
                <a:lnTo>
                  <a:pt x="381" y="370"/>
                </a:lnTo>
                <a:lnTo>
                  <a:pt x="379" y="369"/>
                </a:lnTo>
                <a:lnTo>
                  <a:pt x="378" y="369"/>
                </a:lnTo>
                <a:lnTo>
                  <a:pt x="371" y="368"/>
                </a:lnTo>
                <a:lnTo>
                  <a:pt x="370" y="367"/>
                </a:lnTo>
                <a:lnTo>
                  <a:pt x="369" y="366"/>
                </a:lnTo>
                <a:lnTo>
                  <a:pt x="368" y="366"/>
                </a:lnTo>
                <a:lnTo>
                  <a:pt x="367" y="366"/>
                </a:lnTo>
                <a:lnTo>
                  <a:pt x="366" y="366"/>
                </a:lnTo>
                <a:lnTo>
                  <a:pt x="366" y="366"/>
                </a:lnTo>
                <a:lnTo>
                  <a:pt x="365" y="366"/>
                </a:lnTo>
                <a:lnTo>
                  <a:pt x="365" y="366"/>
                </a:lnTo>
                <a:lnTo>
                  <a:pt x="364" y="366"/>
                </a:lnTo>
                <a:lnTo>
                  <a:pt x="361" y="365"/>
                </a:lnTo>
                <a:lnTo>
                  <a:pt x="361" y="365"/>
                </a:lnTo>
                <a:lnTo>
                  <a:pt x="360" y="364"/>
                </a:lnTo>
                <a:lnTo>
                  <a:pt x="357" y="363"/>
                </a:lnTo>
                <a:lnTo>
                  <a:pt x="354" y="363"/>
                </a:lnTo>
                <a:lnTo>
                  <a:pt x="353" y="363"/>
                </a:lnTo>
                <a:lnTo>
                  <a:pt x="353" y="363"/>
                </a:lnTo>
                <a:lnTo>
                  <a:pt x="353" y="364"/>
                </a:lnTo>
                <a:lnTo>
                  <a:pt x="352" y="364"/>
                </a:lnTo>
                <a:lnTo>
                  <a:pt x="352" y="365"/>
                </a:lnTo>
                <a:lnTo>
                  <a:pt x="352" y="366"/>
                </a:lnTo>
                <a:lnTo>
                  <a:pt x="352" y="369"/>
                </a:lnTo>
                <a:lnTo>
                  <a:pt x="352" y="370"/>
                </a:lnTo>
                <a:lnTo>
                  <a:pt x="352" y="370"/>
                </a:lnTo>
                <a:lnTo>
                  <a:pt x="352" y="373"/>
                </a:lnTo>
                <a:lnTo>
                  <a:pt x="351" y="374"/>
                </a:lnTo>
                <a:lnTo>
                  <a:pt x="351" y="375"/>
                </a:lnTo>
                <a:lnTo>
                  <a:pt x="351" y="376"/>
                </a:lnTo>
                <a:lnTo>
                  <a:pt x="350" y="377"/>
                </a:lnTo>
                <a:lnTo>
                  <a:pt x="350" y="379"/>
                </a:lnTo>
                <a:lnTo>
                  <a:pt x="349" y="380"/>
                </a:lnTo>
                <a:lnTo>
                  <a:pt x="349" y="380"/>
                </a:lnTo>
                <a:lnTo>
                  <a:pt x="349" y="380"/>
                </a:lnTo>
                <a:lnTo>
                  <a:pt x="348" y="381"/>
                </a:lnTo>
                <a:lnTo>
                  <a:pt x="348" y="382"/>
                </a:lnTo>
                <a:lnTo>
                  <a:pt x="345" y="384"/>
                </a:lnTo>
                <a:lnTo>
                  <a:pt x="345" y="385"/>
                </a:lnTo>
                <a:lnTo>
                  <a:pt x="345" y="386"/>
                </a:lnTo>
                <a:lnTo>
                  <a:pt x="344" y="386"/>
                </a:lnTo>
                <a:lnTo>
                  <a:pt x="343" y="386"/>
                </a:lnTo>
                <a:lnTo>
                  <a:pt x="342" y="386"/>
                </a:lnTo>
                <a:lnTo>
                  <a:pt x="342" y="387"/>
                </a:lnTo>
                <a:lnTo>
                  <a:pt x="342" y="388"/>
                </a:lnTo>
                <a:lnTo>
                  <a:pt x="342" y="388"/>
                </a:lnTo>
                <a:lnTo>
                  <a:pt x="342" y="389"/>
                </a:lnTo>
                <a:lnTo>
                  <a:pt x="341" y="390"/>
                </a:lnTo>
                <a:lnTo>
                  <a:pt x="341" y="391"/>
                </a:lnTo>
                <a:lnTo>
                  <a:pt x="341" y="391"/>
                </a:lnTo>
                <a:lnTo>
                  <a:pt x="341" y="393"/>
                </a:lnTo>
                <a:lnTo>
                  <a:pt x="340" y="394"/>
                </a:lnTo>
                <a:lnTo>
                  <a:pt x="340" y="394"/>
                </a:lnTo>
                <a:lnTo>
                  <a:pt x="340" y="394"/>
                </a:lnTo>
                <a:lnTo>
                  <a:pt x="340" y="395"/>
                </a:lnTo>
                <a:lnTo>
                  <a:pt x="339" y="395"/>
                </a:lnTo>
                <a:lnTo>
                  <a:pt x="339" y="395"/>
                </a:lnTo>
                <a:lnTo>
                  <a:pt x="338" y="395"/>
                </a:lnTo>
                <a:lnTo>
                  <a:pt x="338" y="395"/>
                </a:lnTo>
                <a:lnTo>
                  <a:pt x="336" y="396"/>
                </a:lnTo>
                <a:lnTo>
                  <a:pt x="336" y="396"/>
                </a:lnTo>
                <a:lnTo>
                  <a:pt x="335" y="396"/>
                </a:lnTo>
                <a:lnTo>
                  <a:pt x="334" y="397"/>
                </a:lnTo>
                <a:lnTo>
                  <a:pt x="333" y="397"/>
                </a:lnTo>
                <a:lnTo>
                  <a:pt x="332" y="397"/>
                </a:lnTo>
                <a:lnTo>
                  <a:pt x="333" y="398"/>
                </a:lnTo>
                <a:lnTo>
                  <a:pt x="332" y="398"/>
                </a:lnTo>
                <a:lnTo>
                  <a:pt x="333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1" y="399"/>
                </a:lnTo>
                <a:lnTo>
                  <a:pt x="331" y="400"/>
                </a:lnTo>
                <a:lnTo>
                  <a:pt x="331" y="399"/>
                </a:lnTo>
                <a:lnTo>
                  <a:pt x="330" y="399"/>
                </a:lnTo>
                <a:lnTo>
                  <a:pt x="330" y="399"/>
                </a:lnTo>
                <a:lnTo>
                  <a:pt x="329" y="399"/>
                </a:lnTo>
                <a:lnTo>
                  <a:pt x="329" y="399"/>
                </a:lnTo>
                <a:lnTo>
                  <a:pt x="328" y="399"/>
                </a:lnTo>
                <a:lnTo>
                  <a:pt x="328" y="400"/>
                </a:lnTo>
                <a:lnTo>
                  <a:pt x="328" y="400"/>
                </a:lnTo>
                <a:lnTo>
                  <a:pt x="327" y="400"/>
                </a:lnTo>
                <a:lnTo>
                  <a:pt x="326" y="400"/>
                </a:lnTo>
                <a:lnTo>
                  <a:pt x="326" y="401"/>
                </a:lnTo>
                <a:lnTo>
                  <a:pt x="325" y="402"/>
                </a:lnTo>
                <a:lnTo>
                  <a:pt x="325" y="402"/>
                </a:lnTo>
                <a:lnTo>
                  <a:pt x="324" y="404"/>
                </a:lnTo>
                <a:lnTo>
                  <a:pt x="324" y="404"/>
                </a:lnTo>
                <a:lnTo>
                  <a:pt x="324" y="404"/>
                </a:lnTo>
                <a:lnTo>
                  <a:pt x="324" y="405"/>
                </a:lnTo>
                <a:lnTo>
                  <a:pt x="324" y="405"/>
                </a:lnTo>
                <a:lnTo>
                  <a:pt x="324" y="406"/>
                </a:lnTo>
                <a:lnTo>
                  <a:pt x="324" y="406"/>
                </a:lnTo>
                <a:lnTo>
                  <a:pt x="324" y="407"/>
                </a:lnTo>
                <a:lnTo>
                  <a:pt x="323" y="408"/>
                </a:lnTo>
                <a:lnTo>
                  <a:pt x="322" y="408"/>
                </a:lnTo>
                <a:lnTo>
                  <a:pt x="321" y="408"/>
                </a:lnTo>
                <a:lnTo>
                  <a:pt x="321" y="408"/>
                </a:lnTo>
                <a:lnTo>
                  <a:pt x="321" y="408"/>
                </a:lnTo>
                <a:lnTo>
                  <a:pt x="321" y="409"/>
                </a:lnTo>
                <a:lnTo>
                  <a:pt x="321" y="410"/>
                </a:lnTo>
                <a:lnTo>
                  <a:pt x="321" y="410"/>
                </a:lnTo>
                <a:lnTo>
                  <a:pt x="321" y="411"/>
                </a:lnTo>
                <a:lnTo>
                  <a:pt x="320" y="411"/>
                </a:lnTo>
                <a:lnTo>
                  <a:pt x="320" y="411"/>
                </a:lnTo>
                <a:lnTo>
                  <a:pt x="320" y="412"/>
                </a:lnTo>
                <a:lnTo>
                  <a:pt x="319" y="412"/>
                </a:lnTo>
                <a:lnTo>
                  <a:pt x="319" y="412"/>
                </a:lnTo>
                <a:lnTo>
                  <a:pt x="319" y="413"/>
                </a:lnTo>
                <a:lnTo>
                  <a:pt x="319" y="414"/>
                </a:lnTo>
                <a:lnTo>
                  <a:pt x="318" y="414"/>
                </a:lnTo>
                <a:lnTo>
                  <a:pt x="318" y="416"/>
                </a:lnTo>
                <a:lnTo>
                  <a:pt x="317" y="416"/>
                </a:lnTo>
                <a:lnTo>
                  <a:pt x="316" y="417"/>
                </a:lnTo>
                <a:lnTo>
                  <a:pt x="316" y="418"/>
                </a:lnTo>
                <a:lnTo>
                  <a:pt x="315" y="418"/>
                </a:lnTo>
                <a:lnTo>
                  <a:pt x="315" y="421"/>
                </a:lnTo>
                <a:lnTo>
                  <a:pt x="314" y="421"/>
                </a:lnTo>
                <a:lnTo>
                  <a:pt x="314" y="421"/>
                </a:lnTo>
                <a:lnTo>
                  <a:pt x="312" y="421"/>
                </a:lnTo>
                <a:lnTo>
                  <a:pt x="311" y="422"/>
                </a:lnTo>
                <a:lnTo>
                  <a:pt x="311" y="422"/>
                </a:lnTo>
                <a:lnTo>
                  <a:pt x="311" y="423"/>
                </a:lnTo>
                <a:lnTo>
                  <a:pt x="310" y="422"/>
                </a:lnTo>
                <a:lnTo>
                  <a:pt x="310" y="423"/>
                </a:lnTo>
                <a:lnTo>
                  <a:pt x="309" y="423"/>
                </a:lnTo>
                <a:lnTo>
                  <a:pt x="309" y="424"/>
                </a:lnTo>
                <a:lnTo>
                  <a:pt x="309" y="424"/>
                </a:lnTo>
                <a:lnTo>
                  <a:pt x="310" y="424"/>
                </a:lnTo>
                <a:lnTo>
                  <a:pt x="310" y="424"/>
                </a:lnTo>
                <a:lnTo>
                  <a:pt x="310" y="424"/>
                </a:lnTo>
                <a:lnTo>
                  <a:pt x="311" y="424"/>
                </a:lnTo>
                <a:lnTo>
                  <a:pt x="311" y="424"/>
                </a:lnTo>
                <a:lnTo>
                  <a:pt x="310" y="425"/>
                </a:lnTo>
                <a:lnTo>
                  <a:pt x="311" y="425"/>
                </a:lnTo>
                <a:lnTo>
                  <a:pt x="311" y="426"/>
                </a:lnTo>
                <a:lnTo>
                  <a:pt x="310" y="426"/>
                </a:lnTo>
                <a:lnTo>
                  <a:pt x="310" y="426"/>
                </a:lnTo>
                <a:lnTo>
                  <a:pt x="310" y="426"/>
                </a:lnTo>
                <a:lnTo>
                  <a:pt x="310" y="427"/>
                </a:lnTo>
                <a:lnTo>
                  <a:pt x="310" y="427"/>
                </a:lnTo>
                <a:lnTo>
                  <a:pt x="311" y="428"/>
                </a:lnTo>
                <a:lnTo>
                  <a:pt x="311" y="429"/>
                </a:lnTo>
                <a:lnTo>
                  <a:pt x="311" y="429"/>
                </a:lnTo>
                <a:lnTo>
                  <a:pt x="311" y="429"/>
                </a:lnTo>
                <a:lnTo>
                  <a:pt x="311" y="430"/>
                </a:lnTo>
                <a:lnTo>
                  <a:pt x="311" y="430"/>
                </a:lnTo>
                <a:lnTo>
                  <a:pt x="311" y="429"/>
                </a:lnTo>
                <a:lnTo>
                  <a:pt x="311" y="429"/>
                </a:lnTo>
                <a:lnTo>
                  <a:pt x="310" y="429"/>
                </a:lnTo>
                <a:lnTo>
                  <a:pt x="310" y="429"/>
                </a:lnTo>
                <a:lnTo>
                  <a:pt x="310" y="429"/>
                </a:lnTo>
                <a:lnTo>
                  <a:pt x="309" y="429"/>
                </a:lnTo>
                <a:lnTo>
                  <a:pt x="309" y="429"/>
                </a:lnTo>
                <a:lnTo>
                  <a:pt x="309" y="430"/>
                </a:lnTo>
                <a:lnTo>
                  <a:pt x="310" y="430"/>
                </a:lnTo>
                <a:lnTo>
                  <a:pt x="310" y="430"/>
                </a:lnTo>
                <a:lnTo>
                  <a:pt x="310" y="431"/>
                </a:lnTo>
                <a:lnTo>
                  <a:pt x="310" y="431"/>
                </a:lnTo>
                <a:lnTo>
                  <a:pt x="310" y="432"/>
                </a:lnTo>
                <a:lnTo>
                  <a:pt x="310" y="432"/>
                </a:lnTo>
                <a:lnTo>
                  <a:pt x="311" y="432"/>
                </a:lnTo>
                <a:lnTo>
                  <a:pt x="311" y="433"/>
                </a:lnTo>
                <a:lnTo>
                  <a:pt x="311" y="433"/>
                </a:lnTo>
                <a:lnTo>
                  <a:pt x="311" y="433"/>
                </a:lnTo>
                <a:lnTo>
                  <a:pt x="311" y="433"/>
                </a:lnTo>
                <a:lnTo>
                  <a:pt x="311" y="433"/>
                </a:lnTo>
                <a:lnTo>
                  <a:pt x="311" y="433"/>
                </a:lnTo>
                <a:lnTo>
                  <a:pt x="310" y="434"/>
                </a:lnTo>
                <a:lnTo>
                  <a:pt x="311" y="434"/>
                </a:lnTo>
                <a:lnTo>
                  <a:pt x="311" y="435"/>
                </a:lnTo>
                <a:lnTo>
                  <a:pt x="310" y="435"/>
                </a:lnTo>
                <a:lnTo>
                  <a:pt x="309" y="435"/>
                </a:lnTo>
                <a:lnTo>
                  <a:pt x="309" y="436"/>
                </a:lnTo>
                <a:lnTo>
                  <a:pt x="310" y="436"/>
                </a:lnTo>
                <a:lnTo>
                  <a:pt x="310" y="436"/>
                </a:lnTo>
                <a:lnTo>
                  <a:pt x="311" y="436"/>
                </a:lnTo>
                <a:lnTo>
                  <a:pt x="311" y="436"/>
                </a:lnTo>
                <a:lnTo>
                  <a:pt x="311" y="437"/>
                </a:lnTo>
                <a:lnTo>
                  <a:pt x="311" y="438"/>
                </a:lnTo>
                <a:lnTo>
                  <a:pt x="310" y="438"/>
                </a:lnTo>
                <a:lnTo>
                  <a:pt x="310" y="438"/>
                </a:lnTo>
                <a:lnTo>
                  <a:pt x="309" y="438"/>
                </a:lnTo>
                <a:lnTo>
                  <a:pt x="310" y="439"/>
                </a:lnTo>
                <a:lnTo>
                  <a:pt x="309" y="440"/>
                </a:lnTo>
                <a:lnTo>
                  <a:pt x="310" y="441"/>
                </a:lnTo>
                <a:lnTo>
                  <a:pt x="310" y="441"/>
                </a:lnTo>
                <a:lnTo>
                  <a:pt x="309" y="442"/>
                </a:lnTo>
                <a:lnTo>
                  <a:pt x="309" y="442"/>
                </a:lnTo>
                <a:lnTo>
                  <a:pt x="309" y="442"/>
                </a:lnTo>
                <a:lnTo>
                  <a:pt x="309" y="444"/>
                </a:lnTo>
                <a:lnTo>
                  <a:pt x="308" y="445"/>
                </a:lnTo>
                <a:lnTo>
                  <a:pt x="309" y="445"/>
                </a:lnTo>
                <a:lnTo>
                  <a:pt x="309" y="445"/>
                </a:lnTo>
                <a:lnTo>
                  <a:pt x="310" y="445"/>
                </a:lnTo>
                <a:lnTo>
                  <a:pt x="310" y="445"/>
                </a:lnTo>
                <a:lnTo>
                  <a:pt x="311" y="444"/>
                </a:lnTo>
                <a:lnTo>
                  <a:pt x="311" y="444"/>
                </a:lnTo>
                <a:lnTo>
                  <a:pt x="312" y="444"/>
                </a:lnTo>
                <a:lnTo>
                  <a:pt x="312" y="445"/>
                </a:lnTo>
                <a:lnTo>
                  <a:pt x="312" y="445"/>
                </a:lnTo>
                <a:lnTo>
                  <a:pt x="312" y="445"/>
                </a:lnTo>
                <a:lnTo>
                  <a:pt x="312" y="446"/>
                </a:lnTo>
                <a:lnTo>
                  <a:pt x="312" y="446"/>
                </a:lnTo>
                <a:lnTo>
                  <a:pt x="313" y="445"/>
                </a:lnTo>
                <a:lnTo>
                  <a:pt x="314" y="445"/>
                </a:lnTo>
                <a:lnTo>
                  <a:pt x="314" y="445"/>
                </a:lnTo>
                <a:lnTo>
                  <a:pt x="313" y="446"/>
                </a:lnTo>
                <a:lnTo>
                  <a:pt x="313" y="447"/>
                </a:lnTo>
                <a:lnTo>
                  <a:pt x="312" y="448"/>
                </a:lnTo>
                <a:lnTo>
                  <a:pt x="312" y="448"/>
                </a:lnTo>
                <a:lnTo>
                  <a:pt x="313" y="448"/>
                </a:lnTo>
                <a:lnTo>
                  <a:pt x="313" y="448"/>
                </a:lnTo>
                <a:lnTo>
                  <a:pt x="314" y="448"/>
                </a:lnTo>
                <a:lnTo>
                  <a:pt x="315" y="448"/>
                </a:lnTo>
                <a:lnTo>
                  <a:pt x="315" y="449"/>
                </a:lnTo>
                <a:lnTo>
                  <a:pt x="315" y="449"/>
                </a:lnTo>
                <a:lnTo>
                  <a:pt x="315" y="448"/>
                </a:lnTo>
                <a:lnTo>
                  <a:pt x="316" y="448"/>
                </a:lnTo>
                <a:lnTo>
                  <a:pt x="316" y="448"/>
                </a:lnTo>
                <a:lnTo>
                  <a:pt x="316" y="449"/>
                </a:lnTo>
                <a:lnTo>
                  <a:pt x="317" y="450"/>
                </a:lnTo>
                <a:lnTo>
                  <a:pt x="318" y="450"/>
                </a:lnTo>
                <a:lnTo>
                  <a:pt x="319" y="451"/>
                </a:lnTo>
                <a:lnTo>
                  <a:pt x="320" y="451"/>
                </a:lnTo>
                <a:lnTo>
                  <a:pt x="320" y="450"/>
                </a:lnTo>
                <a:lnTo>
                  <a:pt x="321" y="450"/>
                </a:lnTo>
                <a:lnTo>
                  <a:pt x="321" y="450"/>
                </a:lnTo>
                <a:lnTo>
                  <a:pt x="323" y="450"/>
                </a:lnTo>
                <a:lnTo>
                  <a:pt x="323" y="450"/>
                </a:lnTo>
                <a:lnTo>
                  <a:pt x="323" y="451"/>
                </a:lnTo>
                <a:lnTo>
                  <a:pt x="322" y="452"/>
                </a:lnTo>
                <a:lnTo>
                  <a:pt x="323" y="454"/>
                </a:lnTo>
                <a:lnTo>
                  <a:pt x="323" y="454"/>
                </a:lnTo>
                <a:lnTo>
                  <a:pt x="323" y="454"/>
                </a:lnTo>
                <a:lnTo>
                  <a:pt x="323" y="455"/>
                </a:lnTo>
                <a:lnTo>
                  <a:pt x="322" y="457"/>
                </a:lnTo>
                <a:lnTo>
                  <a:pt x="321" y="457"/>
                </a:lnTo>
                <a:lnTo>
                  <a:pt x="319" y="460"/>
                </a:lnTo>
                <a:lnTo>
                  <a:pt x="319" y="460"/>
                </a:lnTo>
                <a:lnTo>
                  <a:pt x="318" y="460"/>
                </a:lnTo>
                <a:lnTo>
                  <a:pt x="317" y="460"/>
                </a:lnTo>
                <a:lnTo>
                  <a:pt x="316" y="458"/>
                </a:lnTo>
                <a:lnTo>
                  <a:pt x="315" y="458"/>
                </a:lnTo>
                <a:lnTo>
                  <a:pt x="315" y="459"/>
                </a:lnTo>
                <a:lnTo>
                  <a:pt x="313" y="460"/>
                </a:lnTo>
                <a:lnTo>
                  <a:pt x="313" y="460"/>
                </a:lnTo>
                <a:lnTo>
                  <a:pt x="313" y="461"/>
                </a:lnTo>
                <a:lnTo>
                  <a:pt x="313" y="462"/>
                </a:lnTo>
                <a:lnTo>
                  <a:pt x="313" y="463"/>
                </a:lnTo>
                <a:lnTo>
                  <a:pt x="312" y="465"/>
                </a:lnTo>
                <a:lnTo>
                  <a:pt x="312" y="465"/>
                </a:lnTo>
                <a:lnTo>
                  <a:pt x="312" y="466"/>
                </a:lnTo>
                <a:lnTo>
                  <a:pt x="312" y="466"/>
                </a:lnTo>
                <a:lnTo>
                  <a:pt x="315" y="469"/>
                </a:lnTo>
                <a:lnTo>
                  <a:pt x="317" y="471"/>
                </a:lnTo>
                <a:lnTo>
                  <a:pt x="318" y="472"/>
                </a:lnTo>
                <a:lnTo>
                  <a:pt x="318" y="472"/>
                </a:lnTo>
                <a:lnTo>
                  <a:pt x="317" y="475"/>
                </a:lnTo>
                <a:lnTo>
                  <a:pt x="317" y="477"/>
                </a:lnTo>
                <a:lnTo>
                  <a:pt x="317" y="478"/>
                </a:lnTo>
                <a:lnTo>
                  <a:pt x="317" y="479"/>
                </a:lnTo>
                <a:lnTo>
                  <a:pt x="316" y="479"/>
                </a:lnTo>
                <a:lnTo>
                  <a:pt x="316" y="480"/>
                </a:lnTo>
                <a:lnTo>
                  <a:pt x="316" y="482"/>
                </a:lnTo>
                <a:lnTo>
                  <a:pt x="316" y="483"/>
                </a:lnTo>
                <a:lnTo>
                  <a:pt x="316" y="483"/>
                </a:lnTo>
                <a:lnTo>
                  <a:pt x="315" y="484"/>
                </a:lnTo>
                <a:lnTo>
                  <a:pt x="315" y="485"/>
                </a:lnTo>
                <a:lnTo>
                  <a:pt x="315" y="486"/>
                </a:lnTo>
                <a:lnTo>
                  <a:pt x="315" y="487"/>
                </a:lnTo>
                <a:lnTo>
                  <a:pt x="315" y="488"/>
                </a:lnTo>
                <a:lnTo>
                  <a:pt x="315" y="489"/>
                </a:lnTo>
                <a:lnTo>
                  <a:pt x="313" y="491"/>
                </a:lnTo>
                <a:lnTo>
                  <a:pt x="312" y="492"/>
                </a:lnTo>
                <a:lnTo>
                  <a:pt x="310" y="494"/>
                </a:lnTo>
                <a:lnTo>
                  <a:pt x="310" y="494"/>
                </a:lnTo>
                <a:lnTo>
                  <a:pt x="309" y="495"/>
                </a:lnTo>
                <a:lnTo>
                  <a:pt x="309" y="496"/>
                </a:lnTo>
                <a:lnTo>
                  <a:pt x="308" y="497"/>
                </a:lnTo>
                <a:lnTo>
                  <a:pt x="307" y="498"/>
                </a:lnTo>
                <a:lnTo>
                  <a:pt x="307" y="498"/>
                </a:lnTo>
                <a:lnTo>
                  <a:pt x="307" y="499"/>
                </a:lnTo>
                <a:lnTo>
                  <a:pt x="306" y="499"/>
                </a:lnTo>
                <a:lnTo>
                  <a:pt x="306" y="500"/>
                </a:lnTo>
                <a:lnTo>
                  <a:pt x="305" y="500"/>
                </a:lnTo>
                <a:lnTo>
                  <a:pt x="305" y="501"/>
                </a:lnTo>
                <a:lnTo>
                  <a:pt x="306" y="504"/>
                </a:lnTo>
                <a:lnTo>
                  <a:pt x="307" y="509"/>
                </a:lnTo>
                <a:lnTo>
                  <a:pt x="307" y="510"/>
                </a:lnTo>
                <a:lnTo>
                  <a:pt x="306" y="511"/>
                </a:lnTo>
                <a:lnTo>
                  <a:pt x="306" y="512"/>
                </a:lnTo>
                <a:lnTo>
                  <a:pt x="306" y="513"/>
                </a:lnTo>
                <a:lnTo>
                  <a:pt x="306" y="515"/>
                </a:lnTo>
                <a:lnTo>
                  <a:pt x="306" y="517"/>
                </a:lnTo>
                <a:lnTo>
                  <a:pt x="307" y="517"/>
                </a:lnTo>
                <a:lnTo>
                  <a:pt x="307" y="518"/>
                </a:lnTo>
                <a:lnTo>
                  <a:pt x="307" y="520"/>
                </a:lnTo>
                <a:lnTo>
                  <a:pt x="307" y="520"/>
                </a:lnTo>
                <a:lnTo>
                  <a:pt x="307" y="521"/>
                </a:lnTo>
                <a:lnTo>
                  <a:pt x="307" y="523"/>
                </a:lnTo>
                <a:lnTo>
                  <a:pt x="307" y="524"/>
                </a:lnTo>
                <a:lnTo>
                  <a:pt x="307" y="525"/>
                </a:lnTo>
                <a:lnTo>
                  <a:pt x="307" y="525"/>
                </a:lnTo>
                <a:lnTo>
                  <a:pt x="307" y="525"/>
                </a:lnTo>
                <a:lnTo>
                  <a:pt x="307" y="526"/>
                </a:lnTo>
                <a:lnTo>
                  <a:pt x="306" y="526"/>
                </a:lnTo>
                <a:lnTo>
                  <a:pt x="304" y="527"/>
                </a:lnTo>
                <a:lnTo>
                  <a:pt x="304" y="527"/>
                </a:lnTo>
                <a:lnTo>
                  <a:pt x="305" y="533"/>
                </a:lnTo>
                <a:lnTo>
                  <a:pt x="305" y="534"/>
                </a:lnTo>
                <a:lnTo>
                  <a:pt x="305" y="536"/>
                </a:lnTo>
                <a:lnTo>
                  <a:pt x="304" y="538"/>
                </a:lnTo>
                <a:lnTo>
                  <a:pt x="303" y="540"/>
                </a:lnTo>
                <a:lnTo>
                  <a:pt x="303" y="541"/>
                </a:lnTo>
                <a:lnTo>
                  <a:pt x="303" y="541"/>
                </a:lnTo>
                <a:lnTo>
                  <a:pt x="301" y="541"/>
                </a:lnTo>
                <a:lnTo>
                  <a:pt x="301" y="541"/>
                </a:lnTo>
                <a:lnTo>
                  <a:pt x="301" y="541"/>
                </a:lnTo>
                <a:lnTo>
                  <a:pt x="301" y="541"/>
                </a:lnTo>
                <a:lnTo>
                  <a:pt x="301" y="542"/>
                </a:lnTo>
                <a:lnTo>
                  <a:pt x="301" y="542"/>
                </a:lnTo>
                <a:lnTo>
                  <a:pt x="301" y="543"/>
                </a:lnTo>
                <a:lnTo>
                  <a:pt x="300" y="543"/>
                </a:lnTo>
                <a:lnTo>
                  <a:pt x="301" y="544"/>
                </a:lnTo>
                <a:lnTo>
                  <a:pt x="301" y="546"/>
                </a:lnTo>
                <a:lnTo>
                  <a:pt x="300" y="546"/>
                </a:lnTo>
                <a:lnTo>
                  <a:pt x="299" y="547"/>
                </a:lnTo>
                <a:lnTo>
                  <a:pt x="299" y="548"/>
                </a:lnTo>
                <a:lnTo>
                  <a:pt x="298" y="550"/>
                </a:lnTo>
                <a:lnTo>
                  <a:pt x="297" y="550"/>
                </a:lnTo>
                <a:lnTo>
                  <a:pt x="296" y="550"/>
                </a:lnTo>
                <a:lnTo>
                  <a:pt x="295" y="549"/>
                </a:lnTo>
                <a:lnTo>
                  <a:pt x="295" y="549"/>
                </a:lnTo>
                <a:lnTo>
                  <a:pt x="293" y="549"/>
                </a:lnTo>
                <a:lnTo>
                  <a:pt x="292" y="550"/>
                </a:lnTo>
                <a:lnTo>
                  <a:pt x="292" y="550"/>
                </a:lnTo>
                <a:lnTo>
                  <a:pt x="290" y="551"/>
                </a:lnTo>
                <a:lnTo>
                  <a:pt x="289" y="551"/>
                </a:lnTo>
                <a:lnTo>
                  <a:pt x="287" y="551"/>
                </a:lnTo>
                <a:lnTo>
                  <a:pt x="286" y="550"/>
                </a:lnTo>
                <a:lnTo>
                  <a:pt x="286" y="550"/>
                </a:lnTo>
                <a:lnTo>
                  <a:pt x="285" y="550"/>
                </a:lnTo>
                <a:lnTo>
                  <a:pt x="283" y="550"/>
                </a:lnTo>
                <a:lnTo>
                  <a:pt x="282" y="550"/>
                </a:lnTo>
                <a:lnTo>
                  <a:pt x="281" y="550"/>
                </a:lnTo>
                <a:lnTo>
                  <a:pt x="280" y="550"/>
                </a:lnTo>
                <a:lnTo>
                  <a:pt x="279" y="550"/>
                </a:lnTo>
                <a:lnTo>
                  <a:pt x="278" y="550"/>
                </a:lnTo>
                <a:lnTo>
                  <a:pt x="278" y="550"/>
                </a:lnTo>
                <a:lnTo>
                  <a:pt x="277" y="550"/>
                </a:lnTo>
                <a:lnTo>
                  <a:pt x="276" y="550"/>
                </a:lnTo>
                <a:lnTo>
                  <a:pt x="275" y="549"/>
                </a:lnTo>
                <a:lnTo>
                  <a:pt x="275" y="549"/>
                </a:lnTo>
                <a:lnTo>
                  <a:pt x="275" y="548"/>
                </a:lnTo>
                <a:lnTo>
                  <a:pt x="274" y="547"/>
                </a:lnTo>
                <a:lnTo>
                  <a:pt x="274" y="547"/>
                </a:lnTo>
                <a:lnTo>
                  <a:pt x="271" y="546"/>
                </a:lnTo>
                <a:lnTo>
                  <a:pt x="271" y="546"/>
                </a:lnTo>
                <a:lnTo>
                  <a:pt x="271" y="546"/>
                </a:lnTo>
                <a:lnTo>
                  <a:pt x="270" y="545"/>
                </a:lnTo>
                <a:lnTo>
                  <a:pt x="270" y="544"/>
                </a:lnTo>
                <a:lnTo>
                  <a:pt x="269" y="543"/>
                </a:lnTo>
                <a:lnTo>
                  <a:pt x="269" y="542"/>
                </a:lnTo>
                <a:lnTo>
                  <a:pt x="269" y="541"/>
                </a:lnTo>
                <a:lnTo>
                  <a:pt x="269" y="541"/>
                </a:lnTo>
                <a:lnTo>
                  <a:pt x="268" y="541"/>
                </a:lnTo>
                <a:lnTo>
                  <a:pt x="269" y="540"/>
                </a:lnTo>
                <a:lnTo>
                  <a:pt x="269" y="539"/>
                </a:lnTo>
                <a:lnTo>
                  <a:pt x="268" y="539"/>
                </a:lnTo>
                <a:lnTo>
                  <a:pt x="267" y="538"/>
                </a:lnTo>
                <a:lnTo>
                  <a:pt x="266" y="537"/>
                </a:lnTo>
                <a:lnTo>
                  <a:pt x="266" y="537"/>
                </a:lnTo>
                <a:lnTo>
                  <a:pt x="265" y="536"/>
                </a:lnTo>
                <a:lnTo>
                  <a:pt x="264" y="536"/>
                </a:lnTo>
                <a:lnTo>
                  <a:pt x="262" y="535"/>
                </a:lnTo>
                <a:lnTo>
                  <a:pt x="261" y="535"/>
                </a:lnTo>
                <a:lnTo>
                  <a:pt x="260" y="535"/>
                </a:lnTo>
                <a:lnTo>
                  <a:pt x="260" y="535"/>
                </a:lnTo>
                <a:lnTo>
                  <a:pt x="259" y="535"/>
                </a:lnTo>
                <a:lnTo>
                  <a:pt x="258" y="535"/>
                </a:lnTo>
                <a:lnTo>
                  <a:pt x="258" y="535"/>
                </a:lnTo>
                <a:lnTo>
                  <a:pt x="257" y="534"/>
                </a:lnTo>
                <a:lnTo>
                  <a:pt x="257" y="534"/>
                </a:lnTo>
                <a:lnTo>
                  <a:pt x="257" y="534"/>
                </a:lnTo>
                <a:lnTo>
                  <a:pt x="256" y="533"/>
                </a:lnTo>
                <a:lnTo>
                  <a:pt x="256" y="533"/>
                </a:lnTo>
                <a:lnTo>
                  <a:pt x="255" y="532"/>
                </a:lnTo>
                <a:lnTo>
                  <a:pt x="254" y="533"/>
                </a:lnTo>
                <a:lnTo>
                  <a:pt x="253" y="533"/>
                </a:lnTo>
                <a:lnTo>
                  <a:pt x="253" y="534"/>
                </a:lnTo>
                <a:lnTo>
                  <a:pt x="251" y="535"/>
                </a:lnTo>
                <a:lnTo>
                  <a:pt x="251" y="535"/>
                </a:lnTo>
                <a:lnTo>
                  <a:pt x="250" y="537"/>
                </a:lnTo>
                <a:lnTo>
                  <a:pt x="249" y="538"/>
                </a:lnTo>
                <a:lnTo>
                  <a:pt x="249" y="538"/>
                </a:lnTo>
                <a:lnTo>
                  <a:pt x="248" y="538"/>
                </a:lnTo>
                <a:lnTo>
                  <a:pt x="246" y="538"/>
                </a:lnTo>
                <a:lnTo>
                  <a:pt x="245" y="537"/>
                </a:lnTo>
                <a:lnTo>
                  <a:pt x="244" y="536"/>
                </a:lnTo>
                <a:lnTo>
                  <a:pt x="243" y="537"/>
                </a:lnTo>
                <a:lnTo>
                  <a:pt x="242" y="537"/>
                </a:lnTo>
                <a:lnTo>
                  <a:pt x="241" y="536"/>
                </a:lnTo>
                <a:lnTo>
                  <a:pt x="241" y="537"/>
                </a:lnTo>
                <a:lnTo>
                  <a:pt x="240" y="537"/>
                </a:lnTo>
                <a:lnTo>
                  <a:pt x="240" y="537"/>
                </a:lnTo>
                <a:lnTo>
                  <a:pt x="239" y="537"/>
                </a:lnTo>
                <a:lnTo>
                  <a:pt x="237" y="537"/>
                </a:lnTo>
                <a:lnTo>
                  <a:pt x="236" y="537"/>
                </a:lnTo>
                <a:lnTo>
                  <a:pt x="236" y="538"/>
                </a:lnTo>
                <a:lnTo>
                  <a:pt x="235" y="537"/>
                </a:lnTo>
                <a:lnTo>
                  <a:pt x="231" y="537"/>
                </a:lnTo>
                <a:lnTo>
                  <a:pt x="230" y="537"/>
                </a:lnTo>
                <a:lnTo>
                  <a:pt x="229" y="537"/>
                </a:lnTo>
                <a:lnTo>
                  <a:pt x="228" y="537"/>
                </a:lnTo>
                <a:lnTo>
                  <a:pt x="228" y="536"/>
                </a:lnTo>
                <a:lnTo>
                  <a:pt x="227" y="535"/>
                </a:lnTo>
                <a:lnTo>
                  <a:pt x="225" y="535"/>
                </a:lnTo>
                <a:lnTo>
                  <a:pt x="224" y="535"/>
                </a:lnTo>
                <a:lnTo>
                  <a:pt x="224" y="534"/>
                </a:lnTo>
                <a:lnTo>
                  <a:pt x="223" y="535"/>
                </a:lnTo>
                <a:lnTo>
                  <a:pt x="220" y="536"/>
                </a:lnTo>
                <a:lnTo>
                  <a:pt x="220" y="536"/>
                </a:lnTo>
                <a:lnTo>
                  <a:pt x="220" y="535"/>
                </a:lnTo>
                <a:lnTo>
                  <a:pt x="219" y="534"/>
                </a:lnTo>
                <a:lnTo>
                  <a:pt x="219" y="534"/>
                </a:lnTo>
                <a:lnTo>
                  <a:pt x="218" y="534"/>
                </a:lnTo>
                <a:lnTo>
                  <a:pt x="217" y="534"/>
                </a:lnTo>
                <a:lnTo>
                  <a:pt x="216" y="534"/>
                </a:lnTo>
                <a:lnTo>
                  <a:pt x="215" y="533"/>
                </a:lnTo>
                <a:lnTo>
                  <a:pt x="215" y="533"/>
                </a:lnTo>
                <a:lnTo>
                  <a:pt x="214" y="533"/>
                </a:lnTo>
                <a:lnTo>
                  <a:pt x="213" y="533"/>
                </a:lnTo>
                <a:lnTo>
                  <a:pt x="211" y="532"/>
                </a:lnTo>
                <a:lnTo>
                  <a:pt x="210" y="532"/>
                </a:lnTo>
                <a:lnTo>
                  <a:pt x="209" y="532"/>
                </a:lnTo>
                <a:lnTo>
                  <a:pt x="207" y="532"/>
                </a:lnTo>
                <a:lnTo>
                  <a:pt x="206" y="533"/>
                </a:lnTo>
                <a:lnTo>
                  <a:pt x="205" y="533"/>
                </a:lnTo>
                <a:lnTo>
                  <a:pt x="204" y="533"/>
                </a:lnTo>
                <a:lnTo>
                  <a:pt x="204" y="533"/>
                </a:lnTo>
                <a:lnTo>
                  <a:pt x="203" y="533"/>
                </a:lnTo>
                <a:lnTo>
                  <a:pt x="203" y="532"/>
                </a:lnTo>
                <a:lnTo>
                  <a:pt x="203" y="531"/>
                </a:lnTo>
                <a:lnTo>
                  <a:pt x="203" y="531"/>
                </a:lnTo>
                <a:lnTo>
                  <a:pt x="203" y="530"/>
                </a:lnTo>
                <a:lnTo>
                  <a:pt x="203" y="529"/>
                </a:lnTo>
                <a:lnTo>
                  <a:pt x="204" y="529"/>
                </a:lnTo>
                <a:lnTo>
                  <a:pt x="204" y="529"/>
                </a:lnTo>
                <a:lnTo>
                  <a:pt x="205" y="529"/>
                </a:lnTo>
                <a:lnTo>
                  <a:pt x="205" y="529"/>
                </a:lnTo>
                <a:lnTo>
                  <a:pt x="206" y="527"/>
                </a:lnTo>
                <a:lnTo>
                  <a:pt x="206" y="525"/>
                </a:lnTo>
                <a:lnTo>
                  <a:pt x="207" y="525"/>
                </a:lnTo>
                <a:lnTo>
                  <a:pt x="207" y="525"/>
                </a:lnTo>
                <a:lnTo>
                  <a:pt x="208" y="524"/>
                </a:lnTo>
                <a:lnTo>
                  <a:pt x="210" y="523"/>
                </a:lnTo>
                <a:lnTo>
                  <a:pt x="211" y="523"/>
                </a:lnTo>
                <a:lnTo>
                  <a:pt x="211" y="522"/>
                </a:lnTo>
                <a:lnTo>
                  <a:pt x="212" y="522"/>
                </a:lnTo>
                <a:lnTo>
                  <a:pt x="212" y="521"/>
                </a:lnTo>
                <a:lnTo>
                  <a:pt x="213" y="521"/>
                </a:lnTo>
                <a:lnTo>
                  <a:pt x="213" y="521"/>
                </a:lnTo>
                <a:lnTo>
                  <a:pt x="215" y="521"/>
                </a:lnTo>
                <a:lnTo>
                  <a:pt x="215" y="521"/>
                </a:lnTo>
                <a:lnTo>
                  <a:pt x="216" y="521"/>
                </a:lnTo>
                <a:lnTo>
                  <a:pt x="216" y="521"/>
                </a:lnTo>
                <a:lnTo>
                  <a:pt x="216" y="521"/>
                </a:lnTo>
                <a:lnTo>
                  <a:pt x="217" y="521"/>
                </a:lnTo>
                <a:lnTo>
                  <a:pt x="217" y="521"/>
                </a:lnTo>
                <a:lnTo>
                  <a:pt x="218" y="521"/>
                </a:lnTo>
                <a:lnTo>
                  <a:pt x="218" y="521"/>
                </a:lnTo>
                <a:lnTo>
                  <a:pt x="218" y="520"/>
                </a:lnTo>
                <a:lnTo>
                  <a:pt x="219" y="520"/>
                </a:lnTo>
                <a:lnTo>
                  <a:pt x="219" y="519"/>
                </a:lnTo>
                <a:lnTo>
                  <a:pt x="218" y="518"/>
                </a:lnTo>
                <a:lnTo>
                  <a:pt x="218" y="517"/>
                </a:lnTo>
                <a:lnTo>
                  <a:pt x="217" y="517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6" y="516"/>
                </a:lnTo>
                <a:lnTo>
                  <a:pt x="216" y="515"/>
                </a:lnTo>
                <a:lnTo>
                  <a:pt x="215" y="515"/>
                </a:lnTo>
                <a:lnTo>
                  <a:pt x="215" y="515"/>
                </a:lnTo>
                <a:lnTo>
                  <a:pt x="215" y="515"/>
                </a:lnTo>
                <a:lnTo>
                  <a:pt x="214" y="515"/>
                </a:lnTo>
                <a:lnTo>
                  <a:pt x="214" y="514"/>
                </a:lnTo>
                <a:lnTo>
                  <a:pt x="215" y="514"/>
                </a:lnTo>
                <a:lnTo>
                  <a:pt x="214" y="514"/>
                </a:lnTo>
                <a:lnTo>
                  <a:pt x="215" y="513"/>
                </a:lnTo>
                <a:lnTo>
                  <a:pt x="215" y="513"/>
                </a:lnTo>
                <a:lnTo>
                  <a:pt x="215" y="512"/>
                </a:lnTo>
                <a:lnTo>
                  <a:pt x="215" y="512"/>
                </a:lnTo>
                <a:lnTo>
                  <a:pt x="215" y="512"/>
                </a:lnTo>
                <a:lnTo>
                  <a:pt x="214" y="511"/>
                </a:lnTo>
                <a:lnTo>
                  <a:pt x="214" y="511"/>
                </a:lnTo>
                <a:lnTo>
                  <a:pt x="212" y="510"/>
                </a:lnTo>
                <a:lnTo>
                  <a:pt x="212" y="510"/>
                </a:lnTo>
                <a:lnTo>
                  <a:pt x="212" y="509"/>
                </a:lnTo>
                <a:lnTo>
                  <a:pt x="211" y="509"/>
                </a:lnTo>
                <a:lnTo>
                  <a:pt x="211" y="509"/>
                </a:lnTo>
                <a:lnTo>
                  <a:pt x="210" y="509"/>
                </a:lnTo>
                <a:lnTo>
                  <a:pt x="209" y="509"/>
                </a:lnTo>
                <a:lnTo>
                  <a:pt x="208" y="509"/>
                </a:lnTo>
                <a:lnTo>
                  <a:pt x="207" y="508"/>
                </a:lnTo>
                <a:lnTo>
                  <a:pt x="207" y="508"/>
                </a:lnTo>
                <a:lnTo>
                  <a:pt x="207" y="508"/>
                </a:lnTo>
                <a:lnTo>
                  <a:pt x="205" y="508"/>
                </a:lnTo>
                <a:lnTo>
                  <a:pt x="205" y="508"/>
                </a:lnTo>
                <a:lnTo>
                  <a:pt x="204" y="508"/>
                </a:lnTo>
                <a:lnTo>
                  <a:pt x="203" y="508"/>
                </a:lnTo>
                <a:lnTo>
                  <a:pt x="203" y="509"/>
                </a:lnTo>
                <a:lnTo>
                  <a:pt x="203" y="509"/>
                </a:lnTo>
                <a:lnTo>
                  <a:pt x="203" y="510"/>
                </a:lnTo>
                <a:lnTo>
                  <a:pt x="203" y="511"/>
                </a:lnTo>
                <a:lnTo>
                  <a:pt x="203" y="512"/>
                </a:lnTo>
                <a:lnTo>
                  <a:pt x="203" y="512"/>
                </a:lnTo>
                <a:lnTo>
                  <a:pt x="203" y="513"/>
                </a:lnTo>
                <a:lnTo>
                  <a:pt x="202" y="514"/>
                </a:lnTo>
                <a:lnTo>
                  <a:pt x="201" y="515"/>
                </a:lnTo>
                <a:lnTo>
                  <a:pt x="199" y="517"/>
                </a:lnTo>
                <a:lnTo>
                  <a:pt x="199" y="517"/>
                </a:lnTo>
                <a:lnTo>
                  <a:pt x="199" y="518"/>
                </a:lnTo>
                <a:lnTo>
                  <a:pt x="198" y="518"/>
                </a:lnTo>
                <a:lnTo>
                  <a:pt x="197" y="518"/>
                </a:lnTo>
                <a:lnTo>
                  <a:pt x="197" y="519"/>
                </a:lnTo>
                <a:lnTo>
                  <a:pt x="197" y="519"/>
                </a:lnTo>
                <a:lnTo>
                  <a:pt x="197" y="520"/>
                </a:lnTo>
                <a:lnTo>
                  <a:pt x="196" y="521"/>
                </a:lnTo>
                <a:lnTo>
                  <a:pt x="196" y="521"/>
                </a:lnTo>
                <a:lnTo>
                  <a:pt x="195" y="522"/>
                </a:lnTo>
                <a:lnTo>
                  <a:pt x="195" y="522"/>
                </a:lnTo>
                <a:lnTo>
                  <a:pt x="195" y="523"/>
                </a:lnTo>
                <a:lnTo>
                  <a:pt x="195" y="523"/>
                </a:lnTo>
                <a:lnTo>
                  <a:pt x="194" y="524"/>
                </a:lnTo>
                <a:lnTo>
                  <a:pt x="194" y="525"/>
                </a:lnTo>
                <a:lnTo>
                  <a:pt x="193" y="525"/>
                </a:lnTo>
                <a:lnTo>
                  <a:pt x="192" y="525"/>
                </a:lnTo>
                <a:lnTo>
                  <a:pt x="192" y="525"/>
                </a:lnTo>
                <a:lnTo>
                  <a:pt x="192" y="525"/>
                </a:lnTo>
                <a:lnTo>
                  <a:pt x="191" y="526"/>
                </a:lnTo>
                <a:lnTo>
                  <a:pt x="191" y="527"/>
                </a:lnTo>
                <a:lnTo>
                  <a:pt x="190" y="528"/>
                </a:lnTo>
                <a:lnTo>
                  <a:pt x="190" y="528"/>
                </a:lnTo>
                <a:lnTo>
                  <a:pt x="189" y="529"/>
                </a:lnTo>
                <a:lnTo>
                  <a:pt x="189" y="529"/>
                </a:lnTo>
                <a:lnTo>
                  <a:pt x="188" y="530"/>
                </a:lnTo>
                <a:lnTo>
                  <a:pt x="187" y="530"/>
                </a:lnTo>
                <a:lnTo>
                  <a:pt x="187" y="530"/>
                </a:lnTo>
                <a:lnTo>
                  <a:pt x="186" y="530"/>
                </a:lnTo>
                <a:lnTo>
                  <a:pt x="186" y="530"/>
                </a:lnTo>
                <a:lnTo>
                  <a:pt x="186" y="531"/>
                </a:lnTo>
                <a:lnTo>
                  <a:pt x="186" y="531"/>
                </a:lnTo>
                <a:lnTo>
                  <a:pt x="185" y="531"/>
                </a:lnTo>
                <a:lnTo>
                  <a:pt x="185" y="531"/>
                </a:lnTo>
                <a:lnTo>
                  <a:pt x="184" y="531"/>
                </a:lnTo>
                <a:lnTo>
                  <a:pt x="183" y="532"/>
                </a:lnTo>
                <a:lnTo>
                  <a:pt x="183" y="532"/>
                </a:lnTo>
                <a:lnTo>
                  <a:pt x="183" y="532"/>
                </a:lnTo>
                <a:lnTo>
                  <a:pt x="183" y="533"/>
                </a:lnTo>
                <a:lnTo>
                  <a:pt x="182" y="533"/>
                </a:lnTo>
                <a:lnTo>
                  <a:pt x="182" y="533"/>
                </a:lnTo>
                <a:lnTo>
                  <a:pt x="182" y="533"/>
                </a:lnTo>
                <a:lnTo>
                  <a:pt x="182" y="534"/>
                </a:lnTo>
                <a:lnTo>
                  <a:pt x="182" y="535"/>
                </a:lnTo>
                <a:lnTo>
                  <a:pt x="180" y="536"/>
                </a:lnTo>
                <a:lnTo>
                  <a:pt x="179" y="536"/>
                </a:lnTo>
                <a:lnTo>
                  <a:pt x="179" y="536"/>
                </a:lnTo>
                <a:lnTo>
                  <a:pt x="178" y="536"/>
                </a:lnTo>
                <a:lnTo>
                  <a:pt x="178" y="536"/>
                </a:lnTo>
                <a:lnTo>
                  <a:pt x="178" y="537"/>
                </a:lnTo>
                <a:lnTo>
                  <a:pt x="176" y="537"/>
                </a:lnTo>
                <a:lnTo>
                  <a:pt x="176" y="538"/>
                </a:lnTo>
                <a:lnTo>
                  <a:pt x="175" y="539"/>
                </a:lnTo>
                <a:lnTo>
                  <a:pt x="175" y="539"/>
                </a:lnTo>
                <a:lnTo>
                  <a:pt x="175" y="540"/>
                </a:lnTo>
                <a:lnTo>
                  <a:pt x="174" y="540"/>
                </a:lnTo>
                <a:lnTo>
                  <a:pt x="174" y="541"/>
                </a:lnTo>
                <a:lnTo>
                  <a:pt x="174" y="541"/>
                </a:lnTo>
                <a:lnTo>
                  <a:pt x="174" y="541"/>
                </a:lnTo>
                <a:lnTo>
                  <a:pt x="173" y="541"/>
                </a:lnTo>
                <a:lnTo>
                  <a:pt x="173" y="541"/>
                </a:lnTo>
                <a:lnTo>
                  <a:pt x="173" y="542"/>
                </a:lnTo>
                <a:lnTo>
                  <a:pt x="173" y="542"/>
                </a:lnTo>
                <a:lnTo>
                  <a:pt x="173" y="543"/>
                </a:lnTo>
                <a:lnTo>
                  <a:pt x="172" y="543"/>
                </a:lnTo>
                <a:lnTo>
                  <a:pt x="172" y="543"/>
                </a:lnTo>
                <a:lnTo>
                  <a:pt x="171" y="543"/>
                </a:lnTo>
                <a:lnTo>
                  <a:pt x="170" y="543"/>
                </a:lnTo>
                <a:lnTo>
                  <a:pt x="170" y="543"/>
                </a:lnTo>
                <a:lnTo>
                  <a:pt x="169" y="543"/>
                </a:lnTo>
                <a:lnTo>
                  <a:pt x="168" y="543"/>
                </a:lnTo>
                <a:lnTo>
                  <a:pt x="168" y="543"/>
                </a:lnTo>
                <a:lnTo>
                  <a:pt x="167" y="543"/>
                </a:lnTo>
                <a:lnTo>
                  <a:pt x="167" y="543"/>
                </a:lnTo>
                <a:lnTo>
                  <a:pt x="166" y="543"/>
                </a:lnTo>
                <a:lnTo>
                  <a:pt x="166" y="543"/>
                </a:lnTo>
                <a:lnTo>
                  <a:pt x="165" y="543"/>
                </a:lnTo>
                <a:lnTo>
                  <a:pt x="165" y="543"/>
                </a:lnTo>
                <a:lnTo>
                  <a:pt x="164" y="543"/>
                </a:lnTo>
                <a:lnTo>
                  <a:pt x="163" y="543"/>
                </a:lnTo>
                <a:lnTo>
                  <a:pt x="163" y="543"/>
                </a:lnTo>
                <a:lnTo>
                  <a:pt x="163" y="541"/>
                </a:lnTo>
                <a:lnTo>
                  <a:pt x="163" y="540"/>
                </a:lnTo>
                <a:lnTo>
                  <a:pt x="162" y="540"/>
                </a:lnTo>
                <a:lnTo>
                  <a:pt x="162" y="539"/>
                </a:lnTo>
                <a:lnTo>
                  <a:pt x="162" y="538"/>
                </a:lnTo>
                <a:lnTo>
                  <a:pt x="161" y="538"/>
                </a:lnTo>
                <a:lnTo>
                  <a:pt x="161" y="538"/>
                </a:lnTo>
                <a:lnTo>
                  <a:pt x="161" y="538"/>
                </a:lnTo>
                <a:lnTo>
                  <a:pt x="161" y="538"/>
                </a:lnTo>
                <a:lnTo>
                  <a:pt x="160" y="537"/>
                </a:lnTo>
                <a:lnTo>
                  <a:pt x="160" y="537"/>
                </a:lnTo>
                <a:lnTo>
                  <a:pt x="159" y="537"/>
                </a:lnTo>
                <a:lnTo>
                  <a:pt x="158" y="537"/>
                </a:lnTo>
                <a:lnTo>
                  <a:pt x="157" y="537"/>
                </a:lnTo>
                <a:lnTo>
                  <a:pt x="157" y="538"/>
                </a:lnTo>
                <a:lnTo>
                  <a:pt x="157" y="538"/>
                </a:lnTo>
                <a:lnTo>
                  <a:pt x="156" y="538"/>
                </a:lnTo>
                <a:lnTo>
                  <a:pt x="155" y="537"/>
                </a:lnTo>
                <a:lnTo>
                  <a:pt x="154" y="537"/>
                </a:lnTo>
                <a:lnTo>
                  <a:pt x="153" y="537"/>
                </a:lnTo>
                <a:lnTo>
                  <a:pt x="153" y="537"/>
                </a:lnTo>
                <a:lnTo>
                  <a:pt x="151" y="537"/>
                </a:lnTo>
                <a:lnTo>
                  <a:pt x="149" y="537"/>
                </a:lnTo>
                <a:lnTo>
                  <a:pt x="149" y="537"/>
                </a:lnTo>
                <a:lnTo>
                  <a:pt x="149" y="538"/>
                </a:lnTo>
                <a:lnTo>
                  <a:pt x="149" y="538"/>
                </a:lnTo>
                <a:lnTo>
                  <a:pt x="149" y="539"/>
                </a:lnTo>
                <a:lnTo>
                  <a:pt x="148" y="541"/>
                </a:lnTo>
                <a:lnTo>
                  <a:pt x="148" y="541"/>
                </a:lnTo>
                <a:lnTo>
                  <a:pt x="147" y="541"/>
                </a:lnTo>
                <a:lnTo>
                  <a:pt x="147" y="541"/>
                </a:lnTo>
                <a:lnTo>
                  <a:pt x="146" y="541"/>
                </a:lnTo>
                <a:lnTo>
                  <a:pt x="145" y="541"/>
                </a:lnTo>
                <a:lnTo>
                  <a:pt x="145" y="543"/>
                </a:lnTo>
                <a:lnTo>
                  <a:pt x="145" y="543"/>
                </a:lnTo>
                <a:lnTo>
                  <a:pt x="145" y="544"/>
                </a:lnTo>
                <a:lnTo>
                  <a:pt x="145" y="544"/>
                </a:lnTo>
                <a:lnTo>
                  <a:pt x="145" y="545"/>
                </a:lnTo>
                <a:lnTo>
                  <a:pt x="144" y="545"/>
                </a:lnTo>
                <a:lnTo>
                  <a:pt x="144" y="546"/>
                </a:lnTo>
                <a:lnTo>
                  <a:pt x="143" y="546"/>
                </a:lnTo>
                <a:lnTo>
                  <a:pt x="142" y="546"/>
                </a:lnTo>
                <a:lnTo>
                  <a:pt x="141" y="546"/>
                </a:lnTo>
                <a:lnTo>
                  <a:pt x="140" y="545"/>
                </a:lnTo>
                <a:lnTo>
                  <a:pt x="139" y="544"/>
                </a:lnTo>
                <a:lnTo>
                  <a:pt x="138" y="545"/>
                </a:lnTo>
                <a:lnTo>
                  <a:pt x="138" y="545"/>
                </a:lnTo>
                <a:lnTo>
                  <a:pt x="137" y="547"/>
                </a:lnTo>
                <a:lnTo>
                  <a:pt x="137" y="548"/>
                </a:lnTo>
                <a:lnTo>
                  <a:pt x="136" y="549"/>
                </a:lnTo>
                <a:lnTo>
                  <a:pt x="135" y="550"/>
                </a:lnTo>
                <a:lnTo>
                  <a:pt x="134" y="551"/>
                </a:lnTo>
                <a:lnTo>
                  <a:pt x="133" y="552"/>
                </a:lnTo>
                <a:lnTo>
                  <a:pt x="132" y="553"/>
                </a:lnTo>
                <a:lnTo>
                  <a:pt x="129" y="554"/>
                </a:lnTo>
                <a:lnTo>
                  <a:pt x="128" y="556"/>
                </a:lnTo>
                <a:lnTo>
                  <a:pt x="127" y="557"/>
                </a:lnTo>
                <a:lnTo>
                  <a:pt x="127" y="557"/>
                </a:lnTo>
                <a:lnTo>
                  <a:pt x="122" y="558"/>
                </a:lnTo>
                <a:lnTo>
                  <a:pt x="120" y="558"/>
                </a:lnTo>
                <a:lnTo>
                  <a:pt x="119" y="558"/>
                </a:lnTo>
                <a:lnTo>
                  <a:pt x="119" y="559"/>
                </a:lnTo>
                <a:lnTo>
                  <a:pt x="118" y="561"/>
                </a:lnTo>
                <a:lnTo>
                  <a:pt x="118" y="562"/>
                </a:lnTo>
                <a:lnTo>
                  <a:pt x="116" y="562"/>
                </a:lnTo>
                <a:lnTo>
                  <a:pt x="116" y="562"/>
                </a:lnTo>
                <a:lnTo>
                  <a:pt x="116" y="562"/>
                </a:lnTo>
                <a:lnTo>
                  <a:pt x="116" y="560"/>
                </a:lnTo>
                <a:lnTo>
                  <a:pt x="116" y="560"/>
                </a:lnTo>
                <a:lnTo>
                  <a:pt x="117" y="559"/>
                </a:lnTo>
                <a:lnTo>
                  <a:pt x="117" y="559"/>
                </a:lnTo>
                <a:lnTo>
                  <a:pt x="117" y="558"/>
                </a:lnTo>
                <a:lnTo>
                  <a:pt x="117" y="558"/>
                </a:lnTo>
                <a:lnTo>
                  <a:pt x="117" y="558"/>
                </a:lnTo>
                <a:lnTo>
                  <a:pt x="116" y="558"/>
                </a:lnTo>
                <a:lnTo>
                  <a:pt x="116" y="556"/>
                </a:lnTo>
                <a:lnTo>
                  <a:pt x="115" y="556"/>
                </a:lnTo>
                <a:lnTo>
                  <a:pt x="115" y="555"/>
                </a:lnTo>
                <a:lnTo>
                  <a:pt x="115" y="555"/>
                </a:lnTo>
                <a:lnTo>
                  <a:pt x="116" y="554"/>
                </a:lnTo>
                <a:lnTo>
                  <a:pt x="115" y="554"/>
                </a:lnTo>
                <a:lnTo>
                  <a:pt x="115" y="554"/>
                </a:lnTo>
                <a:lnTo>
                  <a:pt x="115" y="554"/>
                </a:lnTo>
                <a:lnTo>
                  <a:pt x="113" y="552"/>
                </a:lnTo>
                <a:lnTo>
                  <a:pt x="112" y="551"/>
                </a:lnTo>
                <a:lnTo>
                  <a:pt x="112" y="551"/>
                </a:lnTo>
                <a:lnTo>
                  <a:pt x="113" y="550"/>
                </a:lnTo>
                <a:lnTo>
                  <a:pt x="114" y="545"/>
                </a:lnTo>
                <a:lnTo>
                  <a:pt x="114" y="541"/>
                </a:lnTo>
                <a:lnTo>
                  <a:pt x="115" y="540"/>
                </a:lnTo>
                <a:lnTo>
                  <a:pt x="114" y="538"/>
                </a:lnTo>
                <a:lnTo>
                  <a:pt x="113" y="536"/>
                </a:lnTo>
                <a:lnTo>
                  <a:pt x="112" y="535"/>
                </a:lnTo>
                <a:lnTo>
                  <a:pt x="112" y="534"/>
                </a:lnTo>
                <a:lnTo>
                  <a:pt x="110" y="533"/>
                </a:lnTo>
                <a:lnTo>
                  <a:pt x="109" y="533"/>
                </a:lnTo>
                <a:lnTo>
                  <a:pt x="108" y="533"/>
                </a:lnTo>
                <a:lnTo>
                  <a:pt x="108" y="532"/>
                </a:lnTo>
                <a:lnTo>
                  <a:pt x="108" y="531"/>
                </a:lnTo>
                <a:lnTo>
                  <a:pt x="108" y="530"/>
                </a:lnTo>
                <a:lnTo>
                  <a:pt x="108" y="529"/>
                </a:lnTo>
                <a:lnTo>
                  <a:pt x="107" y="528"/>
                </a:lnTo>
                <a:lnTo>
                  <a:pt x="105" y="525"/>
                </a:lnTo>
                <a:lnTo>
                  <a:pt x="104" y="524"/>
                </a:lnTo>
                <a:lnTo>
                  <a:pt x="103" y="523"/>
                </a:lnTo>
                <a:lnTo>
                  <a:pt x="102" y="522"/>
                </a:lnTo>
                <a:lnTo>
                  <a:pt x="102" y="521"/>
                </a:lnTo>
                <a:lnTo>
                  <a:pt x="102" y="521"/>
                </a:lnTo>
                <a:lnTo>
                  <a:pt x="103" y="520"/>
                </a:lnTo>
                <a:lnTo>
                  <a:pt x="103" y="520"/>
                </a:lnTo>
                <a:lnTo>
                  <a:pt x="103" y="519"/>
                </a:lnTo>
                <a:lnTo>
                  <a:pt x="104" y="517"/>
                </a:lnTo>
                <a:lnTo>
                  <a:pt x="106" y="514"/>
                </a:lnTo>
                <a:lnTo>
                  <a:pt x="107" y="511"/>
                </a:lnTo>
                <a:lnTo>
                  <a:pt x="107" y="510"/>
                </a:lnTo>
                <a:lnTo>
                  <a:pt x="107" y="509"/>
                </a:lnTo>
                <a:lnTo>
                  <a:pt x="107" y="508"/>
                </a:lnTo>
                <a:lnTo>
                  <a:pt x="107" y="506"/>
                </a:lnTo>
                <a:lnTo>
                  <a:pt x="106" y="504"/>
                </a:lnTo>
                <a:lnTo>
                  <a:pt x="105" y="502"/>
                </a:lnTo>
                <a:lnTo>
                  <a:pt x="103" y="500"/>
                </a:lnTo>
                <a:lnTo>
                  <a:pt x="103" y="498"/>
                </a:lnTo>
                <a:lnTo>
                  <a:pt x="103" y="498"/>
                </a:lnTo>
                <a:lnTo>
                  <a:pt x="103" y="497"/>
                </a:lnTo>
                <a:lnTo>
                  <a:pt x="105" y="494"/>
                </a:lnTo>
                <a:lnTo>
                  <a:pt x="107" y="492"/>
                </a:lnTo>
                <a:lnTo>
                  <a:pt x="107" y="491"/>
                </a:lnTo>
                <a:lnTo>
                  <a:pt x="108" y="488"/>
                </a:lnTo>
                <a:lnTo>
                  <a:pt x="108" y="487"/>
                </a:lnTo>
                <a:lnTo>
                  <a:pt x="107" y="487"/>
                </a:lnTo>
                <a:lnTo>
                  <a:pt x="107" y="487"/>
                </a:lnTo>
                <a:lnTo>
                  <a:pt x="107" y="486"/>
                </a:lnTo>
                <a:lnTo>
                  <a:pt x="107" y="484"/>
                </a:lnTo>
                <a:lnTo>
                  <a:pt x="108" y="483"/>
                </a:lnTo>
                <a:lnTo>
                  <a:pt x="108" y="482"/>
                </a:lnTo>
                <a:lnTo>
                  <a:pt x="107" y="482"/>
                </a:lnTo>
                <a:lnTo>
                  <a:pt x="107" y="479"/>
                </a:lnTo>
                <a:lnTo>
                  <a:pt x="106" y="479"/>
                </a:lnTo>
                <a:lnTo>
                  <a:pt x="106" y="479"/>
                </a:lnTo>
                <a:lnTo>
                  <a:pt x="103" y="480"/>
                </a:lnTo>
                <a:lnTo>
                  <a:pt x="103" y="480"/>
                </a:lnTo>
                <a:lnTo>
                  <a:pt x="102" y="479"/>
                </a:lnTo>
                <a:lnTo>
                  <a:pt x="102" y="479"/>
                </a:lnTo>
                <a:lnTo>
                  <a:pt x="101" y="477"/>
                </a:lnTo>
                <a:lnTo>
                  <a:pt x="99" y="475"/>
                </a:lnTo>
                <a:lnTo>
                  <a:pt x="98" y="474"/>
                </a:lnTo>
                <a:lnTo>
                  <a:pt x="96" y="473"/>
                </a:lnTo>
                <a:lnTo>
                  <a:pt x="95" y="473"/>
                </a:lnTo>
                <a:lnTo>
                  <a:pt x="93" y="472"/>
                </a:lnTo>
                <a:lnTo>
                  <a:pt x="93" y="472"/>
                </a:lnTo>
                <a:lnTo>
                  <a:pt x="92" y="472"/>
                </a:lnTo>
                <a:lnTo>
                  <a:pt x="91" y="471"/>
                </a:lnTo>
                <a:lnTo>
                  <a:pt x="90" y="471"/>
                </a:lnTo>
                <a:lnTo>
                  <a:pt x="85" y="468"/>
                </a:lnTo>
                <a:lnTo>
                  <a:pt x="85" y="468"/>
                </a:lnTo>
                <a:lnTo>
                  <a:pt x="85" y="466"/>
                </a:lnTo>
                <a:lnTo>
                  <a:pt x="84" y="464"/>
                </a:lnTo>
                <a:lnTo>
                  <a:pt x="83" y="464"/>
                </a:lnTo>
                <a:lnTo>
                  <a:pt x="83" y="463"/>
                </a:lnTo>
                <a:lnTo>
                  <a:pt x="84" y="462"/>
                </a:lnTo>
                <a:lnTo>
                  <a:pt x="84" y="461"/>
                </a:lnTo>
                <a:lnTo>
                  <a:pt x="84" y="460"/>
                </a:lnTo>
                <a:lnTo>
                  <a:pt x="83" y="459"/>
                </a:lnTo>
                <a:lnTo>
                  <a:pt x="82" y="458"/>
                </a:lnTo>
                <a:lnTo>
                  <a:pt x="82" y="458"/>
                </a:lnTo>
                <a:lnTo>
                  <a:pt x="82" y="458"/>
                </a:lnTo>
                <a:lnTo>
                  <a:pt x="81" y="457"/>
                </a:lnTo>
                <a:lnTo>
                  <a:pt x="79" y="457"/>
                </a:lnTo>
                <a:lnTo>
                  <a:pt x="78" y="454"/>
                </a:lnTo>
                <a:lnTo>
                  <a:pt x="77" y="451"/>
                </a:lnTo>
                <a:lnTo>
                  <a:pt x="76" y="450"/>
                </a:lnTo>
                <a:lnTo>
                  <a:pt x="76" y="450"/>
                </a:lnTo>
                <a:lnTo>
                  <a:pt x="76" y="449"/>
                </a:lnTo>
                <a:lnTo>
                  <a:pt x="74" y="448"/>
                </a:lnTo>
                <a:lnTo>
                  <a:pt x="74" y="447"/>
                </a:lnTo>
                <a:lnTo>
                  <a:pt x="73" y="446"/>
                </a:lnTo>
                <a:lnTo>
                  <a:pt x="71" y="446"/>
                </a:lnTo>
                <a:lnTo>
                  <a:pt x="70" y="446"/>
                </a:lnTo>
                <a:lnTo>
                  <a:pt x="67" y="443"/>
                </a:lnTo>
                <a:lnTo>
                  <a:pt x="66" y="442"/>
                </a:lnTo>
                <a:lnTo>
                  <a:pt x="65" y="442"/>
                </a:lnTo>
                <a:lnTo>
                  <a:pt x="64" y="442"/>
                </a:lnTo>
                <a:lnTo>
                  <a:pt x="64" y="442"/>
                </a:lnTo>
                <a:lnTo>
                  <a:pt x="62" y="444"/>
                </a:lnTo>
                <a:lnTo>
                  <a:pt x="62" y="445"/>
                </a:lnTo>
                <a:lnTo>
                  <a:pt x="61" y="444"/>
                </a:lnTo>
                <a:lnTo>
                  <a:pt x="60" y="444"/>
                </a:lnTo>
                <a:lnTo>
                  <a:pt x="60" y="444"/>
                </a:lnTo>
                <a:lnTo>
                  <a:pt x="59" y="444"/>
                </a:lnTo>
                <a:lnTo>
                  <a:pt x="59" y="442"/>
                </a:lnTo>
                <a:lnTo>
                  <a:pt x="57" y="440"/>
                </a:lnTo>
                <a:lnTo>
                  <a:pt x="54" y="438"/>
                </a:lnTo>
                <a:lnTo>
                  <a:pt x="53" y="437"/>
                </a:lnTo>
                <a:lnTo>
                  <a:pt x="56" y="435"/>
                </a:lnTo>
                <a:lnTo>
                  <a:pt x="56" y="434"/>
                </a:lnTo>
                <a:lnTo>
                  <a:pt x="56" y="434"/>
                </a:lnTo>
                <a:lnTo>
                  <a:pt x="55" y="433"/>
                </a:lnTo>
                <a:lnTo>
                  <a:pt x="55" y="432"/>
                </a:lnTo>
                <a:lnTo>
                  <a:pt x="53" y="431"/>
                </a:lnTo>
                <a:lnTo>
                  <a:pt x="50" y="427"/>
                </a:lnTo>
                <a:lnTo>
                  <a:pt x="49" y="425"/>
                </a:lnTo>
                <a:lnTo>
                  <a:pt x="47" y="424"/>
                </a:lnTo>
                <a:lnTo>
                  <a:pt x="46" y="424"/>
                </a:lnTo>
                <a:lnTo>
                  <a:pt x="46" y="423"/>
                </a:lnTo>
                <a:lnTo>
                  <a:pt x="45" y="422"/>
                </a:lnTo>
                <a:lnTo>
                  <a:pt x="45" y="421"/>
                </a:lnTo>
                <a:lnTo>
                  <a:pt x="43" y="420"/>
                </a:lnTo>
                <a:lnTo>
                  <a:pt x="43" y="419"/>
                </a:lnTo>
                <a:lnTo>
                  <a:pt x="43" y="418"/>
                </a:lnTo>
                <a:lnTo>
                  <a:pt x="44" y="416"/>
                </a:lnTo>
                <a:lnTo>
                  <a:pt x="45" y="415"/>
                </a:lnTo>
                <a:lnTo>
                  <a:pt x="45" y="413"/>
                </a:lnTo>
                <a:lnTo>
                  <a:pt x="42" y="414"/>
                </a:lnTo>
                <a:lnTo>
                  <a:pt x="42" y="413"/>
                </a:lnTo>
                <a:lnTo>
                  <a:pt x="41" y="413"/>
                </a:lnTo>
                <a:lnTo>
                  <a:pt x="40" y="412"/>
                </a:lnTo>
                <a:lnTo>
                  <a:pt x="37" y="411"/>
                </a:lnTo>
                <a:lnTo>
                  <a:pt x="37" y="411"/>
                </a:lnTo>
                <a:lnTo>
                  <a:pt x="36" y="410"/>
                </a:lnTo>
                <a:lnTo>
                  <a:pt x="35" y="409"/>
                </a:lnTo>
                <a:lnTo>
                  <a:pt x="34" y="409"/>
                </a:lnTo>
                <a:lnTo>
                  <a:pt x="33" y="409"/>
                </a:lnTo>
                <a:lnTo>
                  <a:pt x="31" y="408"/>
                </a:lnTo>
                <a:lnTo>
                  <a:pt x="31" y="408"/>
                </a:lnTo>
                <a:lnTo>
                  <a:pt x="30" y="407"/>
                </a:lnTo>
                <a:lnTo>
                  <a:pt x="28" y="406"/>
                </a:lnTo>
                <a:lnTo>
                  <a:pt x="27" y="405"/>
                </a:lnTo>
                <a:lnTo>
                  <a:pt x="25" y="405"/>
                </a:lnTo>
                <a:lnTo>
                  <a:pt x="24" y="405"/>
                </a:lnTo>
                <a:lnTo>
                  <a:pt x="23" y="405"/>
                </a:lnTo>
                <a:lnTo>
                  <a:pt x="22" y="405"/>
                </a:lnTo>
                <a:lnTo>
                  <a:pt x="21" y="405"/>
                </a:lnTo>
                <a:lnTo>
                  <a:pt x="20" y="404"/>
                </a:lnTo>
                <a:lnTo>
                  <a:pt x="20" y="404"/>
                </a:lnTo>
                <a:lnTo>
                  <a:pt x="19" y="403"/>
                </a:lnTo>
                <a:lnTo>
                  <a:pt x="18" y="402"/>
                </a:lnTo>
                <a:lnTo>
                  <a:pt x="18" y="401"/>
                </a:lnTo>
                <a:lnTo>
                  <a:pt x="18" y="400"/>
                </a:lnTo>
                <a:lnTo>
                  <a:pt x="18" y="400"/>
                </a:lnTo>
                <a:lnTo>
                  <a:pt x="18" y="400"/>
                </a:lnTo>
                <a:lnTo>
                  <a:pt x="17" y="399"/>
                </a:lnTo>
                <a:lnTo>
                  <a:pt x="16" y="396"/>
                </a:lnTo>
                <a:lnTo>
                  <a:pt x="16" y="396"/>
                </a:lnTo>
                <a:lnTo>
                  <a:pt x="16" y="396"/>
                </a:lnTo>
                <a:lnTo>
                  <a:pt x="14" y="395"/>
                </a:lnTo>
                <a:lnTo>
                  <a:pt x="13" y="394"/>
                </a:lnTo>
                <a:lnTo>
                  <a:pt x="12" y="393"/>
                </a:lnTo>
                <a:lnTo>
                  <a:pt x="11" y="392"/>
                </a:lnTo>
                <a:lnTo>
                  <a:pt x="10" y="391"/>
                </a:lnTo>
                <a:lnTo>
                  <a:pt x="10" y="391"/>
                </a:lnTo>
                <a:lnTo>
                  <a:pt x="9" y="391"/>
                </a:lnTo>
                <a:lnTo>
                  <a:pt x="6" y="389"/>
                </a:lnTo>
                <a:lnTo>
                  <a:pt x="6" y="388"/>
                </a:lnTo>
                <a:lnTo>
                  <a:pt x="6" y="388"/>
                </a:lnTo>
                <a:lnTo>
                  <a:pt x="6" y="387"/>
                </a:lnTo>
                <a:lnTo>
                  <a:pt x="6" y="385"/>
                </a:lnTo>
                <a:lnTo>
                  <a:pt x="6" y="385"/>
                </a:lnTo>
                <a:lnTo>
                  <a:pt x="5" y="384"/>
                </a:lnTo>
                <a:lnTo>
                  <a:pt x="7" y="382"/>
                </a:lnTo>
                <a:lnTo>
                  <a:pt x="8" y="381"/>
                </a:lnTo>
                <a:lnTo>
                  <a:pt x="8" y="380"/>
                </a:lnTo>
                <a:lnTo>
                  <a:pt x="8" y="380"/>
                </a:lnTo>
                <a:lnTo>
                  <a:pt x="7" y="380"/>
                </a:lnTo>
                <a:lnTo>
                  <a:pt x="7" y="380"/>
                </a:lnTo>
                <a:lnTo>
                  <a:pt x="6" y="379"/>
                </a:lnTo>
                <a:lnTo>
                  <a:pt x="6" y="378"/>
                </a:lnTo>
                <a:lnTo>
                  <a:pt x="5" y="378"/>
                </a:lnTo>
                <a:lnTo>
                  <a:pt x="3" y="379"/>
                </a:lnTo>
                <a:lnTo>
                  <a:pt x="3" y="379"/>
                </a:lnTo>
                <a:lnTo>
                  <a:pt x="1" y="377"/>
                </a:lnTo>
                <a:lnTo>
                  <a:pt x="0" y="377"/>
                </a:lnTo>
                <a:lnTo>
                  <a:pt x="0" y="376"/>
                </a:lnTo>
                <a:lnTo>
                  <a:pt x="1" y="375"/>
                </a:lnTo>
                <a:lnTo>
                  <a:pt x="1" y="373"/>
                </a:lnTo>
                <a:lnTo>
                  <a:pt x="1" y="371"/>
                </a:lnTo>
                <a:lnTo>
                  <a:pt x="2" y="368"/>
                </a:lnTo>
                <a:lnTo>
                  <a:pt x="2" y="366"/>
                </a:lnTo>
                <a:lnTo>
                  <a:pt x="2" y="364"/>
                </a:lnTo>
                <a:lnTo>
                  <a:pt x="3" y="361"/>
                </a:lnTo>
                <a:lnTo>
                  <a:pt x="3" y="358"/>
                </a:lnTo>
                <a:lnTo>
                  <a:pt x="3" y="356"/>
                </a:lnTo>
                <a:lnTo>
                  <a:pt x="3" y="355"/>
                </a:lnTo>
                <a:lnTo>
                  <a:pt x="3" y="354"/>
                </a:lnTo>
                <a:lnTo>
                  <a:pt x="5" y="350"/>
                </a:lnTo>
                <a:lnTo>
                  <a:pt x="5" y="349"/>
                </a:lnTo>
                <a:lnTo>
                  <a:pt x="6" y="348"/>
                </a:lnTo>
                <a:lnTo>
                  <a:pt x="7" y="348"/>
                </a:lnTo>
                <a:lnTo>
                  <a:pt x="7" y="348"/>
                </a:lnTo>
                <a:lnTo>
                  <a:pt x="8" y="347"/>
                </a:lnTo>
                <a:lnTo>
                  <a:pt x="8" y="346"/>
                </a:lnTo>
                <a:lnTo>
                  <a:pt x="8" y="346"/>
                </a:lnTo>
                <a:lnTo>
                  <a:pt x="10" y="345"/>
                </a:lnTo>
                <a:lnTo>
                  <a:pt x="12" y="343"/>
                </a:lnTo>
                <a:lnTo>
                  <a:pt x="12" y="342"/>
                </a:lnTo>
                <a:lnTo>
                  <a:pt x="12" y="342"/>
                </a:lnTo>
                <a:lnTo>
                  <a:pt x="11" y="340"/>
                </a:lnTo>
                <a:lnTo>
                  <a:pt x="11" y="339"/>
                </a:lnTo>
                <a:lnTo>
                  <a:pt x="11" y="339"/>
                </a:lnTo>
                <a:lnTo>
                  <a:pt x="12" y="339"/>
                </a:lnTo>
                <a:lnTo>
                  <a:pt x="14" y="339"/>
                </a:lnTo>
                <a:lnTo>
                  <a:pt x="17" y="338"/>
                </a:lnTo>
                <a:lnTo>
                  <a:pt x="18" y="338"/>
                </a:lnTo>
                <a:lnTo>
                  <a:pt x="20" y="340"/>
                </a:lnTo>
                <a:lnTo>
                  <a:pt x="21" y="341"/>
                </a:lnTo>
                <a:lnTo>
                  <a:pt x="22" y="342"/>
                </a:lnTo>
                <a:lnTo>
                  <a:pt x="23" y="343"/>
                </a:lnTo>
                <a:lnTo>
                  <a:pt x="24" y="346"/>
                </a:lnTo>
                <a:lnTo>
                  <a:pt x="25" y="346"/>
                </a:lnTo>
                <a:lnTo>
                  <a:pt x="26" y="346"/>
                </a:lnTo>
                <a:lnTo>
                  <a:pt x="27" y="347"/>
                </a:lnTo>
                <a:lnTo>
                  <a:pt x="28" y="347"/>
                </a:lnTo>
                <a:lnTo>
                  <a:pt x="29" y="347"/>
                </a:lnTo>
                <a:lnTo>
                  <a:pt x="30" y="347"/>
                </a:lnTo>
                <a:lnTo>
                  <a:pt x="30" y="347"/>
                </a:lnTo>
                <a:lnTo>
                  <a:pt x="31" y="346"/>
                </a:lnTo>
                <a:lnTo>
                  <a:pt x="32" y="345"/>
                </a:lnTo>
                <a:lnTo>
                  <a:pt x="34" y="344"/>
                </a:lnTo>
                <a:lnTo>
                  <a:pt x="33" y="343"/>
                </a:lnTo>
                <a:lnTo>
                  <a:pt x="34" y="342"/>
                </a:lnTo>
                <a:lnTo>
                  <a:pt x="34" y="342"/>
                </a:lnTo>
                <a:lnTo>
                  <a:pt x="34" y="341"/>
                </a:lnTo>
                <a:lnTo>
                  <a:pt x="35" y="340"/>
                </a:lnTo>
                <a:lnTo>
                  <a:pt x="35" y="339"/>
                </a:lnTo>
                <a:lnTo>
                  <a:pt x="36" y="339"/>
                </a:lnTo>
                <a:lnTo>
                  <a:pt x="37" y="339"/>
                </a:lnTo>
                <a:lnTo>
                  <a:pt x="38" y="339"/>
                </a:lnTo>
                <a:lnTo>
                  <a:pt x="41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7"/>
                </a:lnTo>
                <a:lnTo>
                  <a:pt x="44" y="336"/>
                </a:lnTo>
                <a:lnTo>
                  <a:pt x="45" y="335"/>
                </a:lnTo>
                <a:lnTo>
                  <a:pt x="47" y="333"/>
                </a:lnTo>
                <a:lnTo>
                  <a:pt x="48" y="333"/>
                </a:lnTo>
                <a:lnTo>
                  <a:pt x="49" y="333"/>
                </a:lnTo>
                <a:lnTo>
                  <a:pt x="49" y="331"/>
                </a:lnTo>
                <a:lnTo>
                  <a:pt x="50" y="330"/>
                </a:lnTo>
                <a:lnTo>
                  <a:pt x="50" y="329"/>
                </a:lnTo>
                <a:lnTo>
                  <a:pt x="52" y="329"/>
                </a:lnTo>
                <a:lnTo>
                  <a:pt x="53" y="328"/>
                </a:lnTo>
                <a:lnTo>
                  <a:pt x="53" y="327"/>
                </a:lnTo>
                <a:lnTo>
                  <a:pt x="54" y="327"/>
                </a:lnTo>
                <a:lnTo>
                  <a:pt x="55" y="327"/>
                </a:lnTo>
                <a:lnTo>
                  <a:pt x="56" y="327"/>
                </a:lnTo>
                <a:lnTo>
                  <a:pt x="57" y="327"/>
                </a:lnTo>
                <a:lnTo>
                  <a:pt x="59" y="327"/>
                </a:lnTo>
                <a:lnTo>
                  <a:pt x="60" y="327"/>
                </a:lnTo>
                <a:lnTo>
                  <a:pt x="61" y="328"/>
                </a:lnTo>
                <a:lnTo>
                  <a:pt x="61" y="328"/>
                </a:lnTo>
                <a:lnTo>
                  <a:pt x="62" y="327"/>
                </a:lnTo>
                <a:lnTo>
                  <a:pt x="63" y="327"/>
                </a:lnTo>
                <a:lnTo>
                  <a:pt x="64" y="326"/>
                </a:lnTo>
                <a:lnTo>
                  <a:pt x="64" y="325"/>
                </a:lnTo>
                <a:lnTo>
                  <a:pt x="63" y="324"/>
                </a:lnTo>
                <a:lnTo>
                  <a:pt x="64" y="323"/>
                </a:lnTo>
                <a:lnTo>
                  <a:pt x="64" y="323"/>
                </a:lnTo>
                <a:lnTo>
                  <a:pt x="64" y="323"/>
                </a:lnTo>
                <a:lnTo>
                  <a:pt x="64" y="322"/>
                </a:lnTo>
                <a:lnTo>
                  <a:pt x="64" y="321"/>
                </a:lnTo>
                <a:lnTo>
                  <a:pt x="64" y="321"/>
                </a:lnTo>
                <a:lnTo>
                  <a:pt x="65" y="320"/>
                </a:lnTo>
                <a:lnTo>
                  <a:pt x="66" y="318"/>
                </a:lnTo>
                <a:lnTo>
                  <a:pt x="68" y="316"/>
                </a:lnTo>
                <a:lnTo>
                  <a:pt x="70" y="315"/>
                </a:lnTo>
                <a:lnTo>
                  <a:pt x="70" y="315"/>
                </a:lnTo>
                <a:lnTo>
                  <a:pt x="71" y="313"/>
                </a:lnTo>
                <a:lnTo>
                  <a:pt x="71" y="312"/>
                </a:lnTo>
                <a:lnTo>
                  <a:pt x="71" y="312"/>
                </a:lnTo>
                <a:lnTo>
                  <a:pt x="73" y="311"/>
                </a:lnTo>
                <a:lnTo>
                  <a:pt x="73" y="310"/>
                </a:lnTo>
                <a:lnTo>
                  <a:pt x="73" y="310"/>
                </a:lnTo>
                <a:lnTo>
                  <a:pt x="73" y="309"/>
                </a:lnTo>
                <a:lnTo>
                  <a:pt x="72" y="308"/>
                </a:lnTo>
                <a:lnTo>
                  <a:pt x="72" y="308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4" y="307"/>
                </a:lnTo>
                <a:lnTo>
                  <a:pt x="74" y="307"/>
                </a:lnTo>
                <a:lnTo>
                  <a:pt x="75" y="307"/>
                </a:lnTo>
                <a:lnTo>
                  <a:pt x="75" y="306"/>
                </a:lnTo>
                <a:lnTo>
                  <a:pt x="75" y="306"/>
                </a:lnTo>
                <a:lnTo>
                  <a:pt x="75" y="306"/>
                </a:lnTo>
                <a:lnTo>
                  <a:pt x="75" y="305"/>
                </a:lnTo>
                <a:lnTo>
                  <a:pt x="73" y="305"/>
                </a:lnTo>
                <a:lnTo>
                  <a:pt x="72" y="305"/>
                </a:lnTo>
                <a:lnTo>
                  <a:pt x="73" y="304"/>
                </a:lnTo>
                <a:lnTo>
                  <a:pt x="73" y="303"/>
                </a:lnTo>
                <a:lnTo>
                  <a:pt x="74" y="300"/>
                </a:lnTo>
                <a:lnTo>
                  <a:pt x="74" y="300"/>
                </a:lnTo>
                <a:lnTo>
                  <a:pt x="74" y="299"/>
                </a:lnTo>
                <a:lnTo>
                  <a:pt x="72" y="298"/>
                </a:lnTo>
                <a:lnTo>
                  <a:pt x="71" y="297"/>
                </a:lnTo>
                <a:lnTo>
                  <a:pt x="71" y="296"/>
                </a:lnTo>
                <a:lnTo>
                  <a:pt x="72" y="296"/>
                </a:lnTo>
                <a:lnTo>
                  <a:pt x="73" y="295"/>
                </a:lnTo>
                <a:lnTo>
                  <a:pt x="74" y="293"/>
                </a:lnTo>
                <a:lnTo>
                  <a:pt x="74" y="292"/>
                </a:lnTo>
                <a:lnTo>
                  <a:pt x="74" y="289"/>
                </a:lnTo>
                <a:lnTo>
                  <a:pt x="74" y="289"/>
                </a:lnTo>
                <a:lnTo>
                  <a:pt x="76" y="289"/>
                </a:lnTo>
                <a:lnTo>
                  <a:pt x="77" y="289"/>
                </a:lnTo>
                <a:lnTo>
                  <a:pt x="77" y="288"/>
                </a:lnTo>
                <a:lnTo>
                  <a:pt x="77" y="288"/>
                </a:lnTo>
                <a:lnTo>
                  <a:pt x="77" y="288"/>
                </a:lnTo>
                <a:lnTo>
                  <a:pt x="76" y="287"/>
                </a:lnTo>
                <a:lnTo>
                  <a:pt x="76" y="286"/>
                </a:lnTo>
                <a:lnTo>
                  <a:pt x="77" y="286"/>
                </a:lnTo>
                <a:lnTo>
                  <a:pt x="78" y="287"/>
                </a:lnTo>
                <a:lnTo>
                  <a:pt x="78" y="287"/>
                </a:lnTo>
                <a:lnTo>
                  <a:pt x="80" y="288"/>
                </a:lnTo>
                <a:lnTo>
                  <a:pt x="81" y="288"/>
                </a:lnTo>
                <a:lnTo>
                  <a:pt x="81" y="288"/>
                </a:lnTo>
                <a:lnTo>
                  <a:pt x="81" y="287"/>
                </a:lnTo>
                <a:lnTo>
                  <a:pt x="82" y="287"/>
                </a:lnTo>
                <a:lnTo>
                  <a:pt x="81" y="286"/>
                </a:lnTo>
                <a:lnTo>
                  <a:pt x="81" y="284"/>
                </a:lnTo>
                <a:lnTo>
                  <a:pt x="82" y="284"/>
                </a:lnTo>
                <a:lnTo>
                  <a:pt x="82" y="283"/>
                </a:lnTo>
                <a:lnTo>
                  <a:pt x="82" y="283"/>
                </a:lnTo>
                <a:lnTo>
                  <a:pt x="83" y="283"/>
                </a:lnTo>
                <a:lnTo>
                  <a:pt x="84" y="284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6" y="284"/>
                </a:lnTo>
                <a:lnTo>
                  <a:pt x="86" y="283"/>
                </a:lnTo>
                <a:lnTo>
                  <a:pt x="86" y="282"/>
                </a:lnTo>
                <a:lnTo>
                  <a:pt x="94" y="279"/>
                </a:lnTo>
                <a:lnTo>
                  <a:pt x="95" y="277"/>
                </a:lnTo>
                <a:lnTo>
                  <a:pt x="96" y="277"/>
                </a:lnTo>
                <a:lnTo>
                  <a:pt x="96" y="278"/>
                </a:lnTo>
                <a:lnTo>
                  <a:pt x="98" y="278"/>
                </a:lnTo>
                <a:lnTo>
                  <a:pt x="99" y="279"/>
                </a:lnTo>
                <a:lnTo>
                  <a:pt x="99" y="279"/>
                </a:lnTo>
                <a:lnTo>
                  <a:pt x="101" y="278"/>
                </a:lnTo>
                <a:lnTo>
                  <a:pt x="102" y="278"/>
                </a:lnTo>
                <a:lnTo>
                  <a:pt x="103" y="278"/>
                </a:lnTo>
                <a:lnTo>
                  <a:pt x="106" y="274"/>
                </a:lnTo>
                <a:lnTo>
                  <a:pt x="106" y="273"/>
                </a:lnTo>
                <a:lnTo>
                  <a:pt x="106" y="273"/>
                </a:lnTo>
                <a:lnTo>
                  <a:pt x="107" y="272"/>
                </a:lnTo>
                <a:lnTo>
                  <a:pt x="107" y="271"/>
                </a:lnTo>
                <a:lnTo>
                  <a:pt x="107" y="270"/>
                </a:lnTo>
                <a:lnTo>
                  <a:pt x="108" y="268"/>
                </a:lnTo>
                <a:lnTo>
                  <a:pt x="108" y="267"/>
                </a:lnTo>
                <a:lnTo>
                  <a:pt x="109" y="266"/>
                </a:lnTo>
                <a:lnTo>
                  <a:pt x="109" y="264"/>
                </a:lnTo>
                <a:lnTo>
                  <a:pt x="110" y="263"/>
                </a:lnTo>
                <a:lnTo>
                  <a:pt x="110" y="262"/>
                </a:lnTo>
                <a:lnTo>
                  <a:pt x="112" y="261"/>
                </a:lnTo>
                <a:lnTo>
                  <a:pt x="113" y="261"/>
                </a:lnTo>
                <a:lnTo>
                  <a:pt x="114" y="260"/>
                </a:lnTo>
                <a:lnTo>
                  <a:pt x="116" y="259"/>
                </a:lnTo>
                <a:lnTo>
                  <a:pt x="116" y="258"/>
                </a:lnTo>
                <a:lnTo>
                  <a:pt x="117" y="257"/>
                </a:lnTo>
                <a:lnTo>
                  <a:pt x="117" y="256"/>
                </a:lnTo>
                <a:lnTo>
                  <a:pt x="117" y="256"/>
                </a:lnTo>
                <a:lnTo>
                  <a:pt x="118" y="256"/>
                </a:lnTo>
                <a:lnTo>
                  <a:pt x="119" y="256"/>
                </a:lnTo>
                <a:lnTo>
                  <a:pt x="119" y="256"/>
                </a:lnTo>
                <a:lnTo>
                  <a:pt x="119" y="255"/>
                </a:lnTo>
                <a:lnTo>
                  <a:pt x="118" y="254"/>
                </a:lnTo>
                <a:lnTo>
                  <a:pt x="119" y="254"/>
                </a:lnTo>
                <a:lnTo>
                  <a:pt x="119" y="254"/>
                </a:lnTo>
                <a:lnTo>
                  <a:pt x="120" y="254"/>
                </a:lnTo>
                <a:lnTo>
                  <a:pt x="121" y="254"/>
                </a:lnTo>
                <a:lnTo>
                  <a:pt x="122" y="253"/>
                </a:lnTo>
                <a:lnTo>
                  <a:pt x="123" y="252"/>
                </a:lnTo>
                <a:lnTo>
                  <a:pt x="124" y="252"/>
                </a:lnTo>
                <a:lnTo>
                  <a:pt x="125" y="251"/>
                </a:lnTo>
                <a:lnTo>
                  <a:pt x="126" y="250"/>
                </a:lnTo>
                <a:lnTo>
                  <a:pt x="126" y="250"/>
                </a:lnTo>
                <a:lnTo>
                  <a:pt x="127" y="249"/>
                </a:lnTo>
                <a:lnTo>
                  <a:pt x="127" y="249"/>
                </a:lnTo>
                <a:lnTo>
                  <a:pt x="127" y="248"/>
                </a:lnTo>
                <a:lnTo>
                  <a:pt x="127" y="248"/>
                </a:lnTo>
                <a:lnTo>
                  <a:pt x="128" y="248"/>
                </a:lnTo>
                <a:lnTo>
                  <a:pt x="128" y="247"/>
                </a:lnTo>
                <a:lnTo>
                  <a:pt x="130" y="245"/>
                </a:lnTo>
                <a:lnTo>
                  <a:pt x="129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41"/>
                </a:lnTo>
                <a:lnTo>
                  <a:pt x="128" y="240"/>
                </a:lnTo>
                <a:lnTo>
                  <a:pt x="129" y="240"/>
                </a:lnTo>
                <a:lnTo>
                  <a:pt x="131" y="242"/>
                </a:lnTo>
                <a:lnTo>
                  <a:pt x="133" y="246"/>
                </a:lnTo>
                <a:lnTo>
                  <a:pt x="134" y="247"/>
                </a:lnTo>
                <a:lnTo>
                  <a:pt x="135" y="247"/>
                </a:lnTo>
                <a:lnTo>
                  <a:pt x="135" y="248"/>
                </a:lnTo>
                <a:lnTo>
                  <a:pt x="136" y="247"/>
                </a:lnTo>
                <a:lnTo>
                  <a:pt x="137" y="246"/>
                </a:lnTo>
                <a:lnTo>
                  <a:pt x="136" y="246"/>
                </a:lnTo>
                <a:lnTo>
                  <a:pt x="136" y="245"/>
                </a:lnTo>
                <a:lnTo>
                  <a:pt x="136" y="245"/>
                </a:lnTo>
                <a:lnTo>
                  <a:pt x="139" y="241"/>
                </a:lnTo>
                <a:lnTo>
                  <a:pt x="139" y="242"/>
                </a:lnTo>
                <a:lnTo>
                  <a:pt x="139" y="242"/>
                </a:lnTo>
                <a:lnTo>
                  <a:pt x="141" y="242"/>
                </a:lnTo>
                <a:lnTo>
                  <a:pt x="141" y="242"/>
                </a:lnTo>
                <a:lnTo>
                  <a:pt x="141" y="242"/>
                </a:lnTo>
                <a:lnTo>
                  <a:pt x="143" y="242"/>
                </a:lnTo>
                <a:lnTo>
                  <a:pt x="144" y="242"/>
                </a:lnTo>
                <a:lnTo>
                  <a:pt x="144" y="241"/>
                </a:lnTo>
                <a:lnTo>
                  <a:pt x="142" y="240"/>
                </a:lnTo>
                <a:lnTo>
                  <a:pt x="142" y="240"/>
                </a:lnTo>
                <a:lnTo>
                  <a:pt x="142" y="239"/>
                </a:lnTo>
                <a:lnTo>
                  <a:pt x="143" y="239"/>
                </a:lnTo>
                <a:lnTo>
                  <a:pt x="145" y="239"/>
                </a:lnTo>
                <a:lnTo>
                  <a:pt x="146" y="239"/>
                </a:lnTo>
                <a:lnTo>
                  <a:pt x="146" y="238"/>
                </a:lnTo>
                <a:lnTo>
                  <a:pt x="145" y="238"/>
                </a:lnTo>
                <a:lnTo>
                  <a:pt x="144" y="236"/>
                </a:lnTo>
                <a:lnTo>
                  <a:pt x="144" y="236"/>
                </a:lnTo>
                <a:lnTo>
                  <a:pt x="145" y="234"/>
                </a:lnTo>
                <a:lnTo>
                  <a:pt x="145" y="232"/>
                </a:lnTo>
                <a:lnTo>
                  <a:pt x="146" y="232"/>
                </a:lnTo>
                <a:lnTo>
                  <a:pt x="145" y="229"/>
                </a:lnTo>
                <a:lnTo>
                  <a:pt x="145" y="229"/>
                </a:lnTo>
                <a:lnTo>
                  <a:pt x="146" y="227"/>
                </a:lnTo>
                <a:lnTo>
                  <a:pt x="147" y="226"/>
                </a:lnTo>
                <a:lnTo>
                  <a:pt x="148" y="225"/>
                </a:lnTo>
                <a:lnTo>
                  <a:pt x="149" y="225"/>
                </a:lnTo>
                <a:lnTo>
                  <a:pt x="149" y="224"/>
                </a:lnTo>
                <a:lnTo>
                  <a:pt x="149" y="223"/>
                </a:lnTo>
                <a:lnTo>
                  <a:pt x="150" y="222"/>
                </a:lnTo>
                <a:lnTo>
                  <a:pt x="150" y="221"/>
                </a:lnTo>
                <a:lnTo>
                  <a:pt x="149" y="219"/>
                </a:lnTo>
                <a:lnTo>
                  <a:pt x="150" y="217"/>
                </a:lnTo>
                <a:lnTo>
                  <a:pt x="150" y="215"/>
                </a:lnTo>
                <a:lnTo>
                  <a:pt x="151" y="213"/>
                </a:lnTo>
                <a:lnTo>
                  <a:pt x="151" y="211"/>
                </a:lnTo>
                <a:lnTo>
                  <a:pt x="151" y="210"/>
                </a:lnTo>
                <a:lnTo>
                  <a:pt x="152" y="209"/>
                </a:lnTo>
                <a:lnTo>
                  <a:pt x="153" y="208"/>
                </a:lnTo>
                <a:lnTo>
                  <a:pt x="154" y="207"/>
                </a:lnTo>
                <a:lnTo>
                  <a:pt x="154" y="207"/>
                </a:lnTo>
                <a:lnTo>
                  <a:pt x="155" y="207"/>
                </a:lnTo>
                <a:lnTo>
                  <a:pt x="156" y="207"/>
                </a:lnTo>
                <a:lnTo>
                  <a:pt x="157" y="207"/>
                </a:lnTo>
                <a:lnTo>
                  <a:pt x="159" y="209"/>
                </a:lnTo>
                <a:lnTo>
                  <a:pt x="159" y="209"/>
                </a:lnTo>
                <a:lnTo>
                  <a:pt x="160" y="210"/>
                </a:lnTo>
                <a:lnTo>
                  <a:pt x="160" y="211"/>
                </a:lnTo>
                <a:lnTo>
                  <a:pt x="161" y="211"/>
                </a:lnTo>
                <a:lnTo>
                  <a:pt x="161" y="211"/>
                </a:lnTo>
                <a:lnTo>
                  <a:pt x="162" y="210"/>
                </a:lnTo>
                <a:lnTo>
                  <a:pt x="163" y="209"/>
                </a:lnTo>
                <a:lnTo>
                  <a:pt x="164" y="208"/>
                </a:lnTo>
                <a:lnTo>
                  <a:pt x="165" y="207"/>
                </a:lnTo>
                <a:lnTo>
                  <a:pt x="166" y="207"/>
                </a:lnTo>
                <a:lnTo>
                  <a:pt x="167" y="206"/>
                </a:lnTo>
                <a:lnTo>
                  <a:pt x="168" y="205"/>
                </a:lnTo>
                <a:lnTo>
                  <a:pt x="169" y="204"/>
                </a:lnTo>
                <a:lnTo>
                  <a:pt x="169" y="203"/>
                </a:lnTo>
                <a:lnTo>
                  <a:pt x="169" y="199"/>
                </a:lnTo>
                <a:lnTo>
                  <a:pt x="170" y="197"/>
                </a:lnTo>
                <a:lnTo>
                  <a:pt x="172" y="196"/>
                </a:lnTo>
                <a:lnTo>
                  <a:pt x="173" y="195"/>
                </a:lnTo>
                <a:lnTo>
                  <a:pt x="174" y="195"/>
                </a:lnTo>
                <a:lnTo>
                  <a:pt x="174" y="194"/>
                </a:lnTo>
                <a:lnTo>
                  <a:pt x="174" y="192"/>
                </a:lnTo>
                <a:lnTo>
                  <a:pt x="175" y="189"/>
                </a:lnTo>
                <a:lnTo>
                  <a:pt x="175" y="188"/>
                </a:lnTo>
                <a:lnTo>
                  <a:pt x="174" y="187"/>
                </a:lnTo>
                <a:lnTo>
                  <a:pt x="174" y="185"/>
                </a:lnTo>
                <a:lnTo>
                  <a:pt x="172" y="183"/>
                </a:lnTo>
                <a:lnTo>
                  <a:pt x="171" y="182"/>
                </a:lnTo>
                <a:lnTo>
                  <a:pt x="170" y="181"/>
                </a:lnTo>
                <a:lnTo>
                  <a:pt x="169" y="180"/>
                </a:lnTo>
                <a:lnTo>
                  <a:pt x="169" y="178"/>
                </a:lnTo>
                <a:lnTo>
                  <a:pt x="169" y="178"/>
                </a:lnTo>
                <a:lnTo>
                  <a:pt x="168" y="177"/>
                </a:lnTo>
                <a:lnTo>
                  <a:pt x="167" y="176"/>
                </a:lnTo>
                <a:lnTo>
                  <a:pt x="167" y="176"/>
                </a:lnTo>
                <a:lnTo>
                  <a:pt x="167" y="175"/>
                </a:lnTo>
                <a:lnTo>
                  <a:pt x="167" y="175"/>
                </a:lnTo>
                <a:lnTo>
                  <a:pt x="166" y="175"/>
                </a:lnTo>
                <a:lnTo>
                  <a:pt x="165" y="175"/>
                </a:lnTo>
                <a:lnTo>
                  <a:pt x="163" y="175"/>
                </a:lnTo>
                <a:lnTo>
                  <a:pt x="162" y="175"/>
                </a:lnTo>
                <a:lnTo>
                  <a:pt x="161" y="175"/>
                </a:lnTo>
                <a:lnTo>
                  <a:pt x="162" y="173"/>
                </a:lnTo>
                <a:lnTo>
                  <a:pt x="162" y="172"/>
                </a:lnTo>
                <a:lnTo>
                  <a:pt x="162" y="171"/>
                </a:lnTo>
                <a:lnTo>
                  <a:pt x="161" y="169"/>
                </a:lnTo>
                <a:lnTo>
                  <a:pt x="161" y="169"/>
                </a:lnTo>
                <a:lnTo>
                  <a:pt x="161" y="169"/>
                </a:lnTo>
                <a:lnTo>
                  <a:pt x="160" y="169"/>
                </a:lnTo>
                <a:lnTo>
                  <a:pt x="159" y="168"/>
                </a:lnTo>
                <a:lnTo>
                  <a:pt x="159" y="168"/>
                </a:lnTo>
                <a:lnTo>
                  <a:pt x="158" y="167"/>
                </a:lnTo>
                <a:lnTo>
                  <a:pt x="158" y="167"/>
                </a:lnTo>
                <a:lnTo>
                  <a:pt x="157" y="167"/>
                </a:lnTo>
                <a:lnTo>
                  <a:pt x="156" y="167"/>
                </a:lnTo>
                <a:lnTo>
                  <a:pt x="155" y="166"/>
                </a:lnTo>
                <a:lnTo>
                  <a:pt x="155" y="165"/>
                </a:lnTo>
                <a:lnTo>
                  <a:pt x="154" y="165"/>
                </a:lnTo>
                <a:lnTo>
                  <a:pt x="154" y="165"/>
                </a:lnTo>
                <a:lnTo>
                  <a:pt x="151" y="166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8" y="167"/>
                </a:lnTo>
                <a:lnTo>
                  <a:pt x="148" y="168"/>
                </a:lnTo>
                <a:lnTo>
                  <a:pt x="147" y="168"/>
                </a:lnTo>
                <a:lnTo>
                  <a:pt x="145" y="167"/>
                </a:lnTo>
                <a:lnTo>
                  <a:pt x="145" y="166"/>
                </a:lnTo>
                <a:lnTo>
                  <a:pt x="144" y="166"/>
                </a:lnTo>
                <a:lnTo>
                  <a:pt x="143" y="166"/>
                </a:lnTo>
                <a:lnTo>
                  <a:pt x="142" y="166"/>
                </a:lnTo>
                <a:lnTo>
                  <a:pt x="141" y="165"/>
                </a:lnTo>
                <a:lnTo>
                  <a:pt x="140" y="164"/>
                </a:lnTo>
                <a:lnTo>
                  <a:pt x="139" y="163"/>
                </a:lnTo>
                <a:lnTo>
                  <a:pt x="139" y="163"/>
                </a:lnTo>
                <a:lnTo>
                  <a:pt x="138" y="161"/>
                </a:lnTo>
                <a:lnTo>
                  <a:pt x="138" y="161"/>
                </a:lnTo>
                <a:lnTo>
                  <a:pt x="138" y="161"/>
                </a:lnTo>
                <a:lnTo>
                  <a:pt x="138" y="160"/>
                </a:lnTo>
                <a:lnTo>
                  <a:pt x="137" y="160"/>
                </a:lnTo>
                <a:lnTo>
                  <a:pt x="136" y="159"/>
                </a:lnTo>
                <a:lnTo>
                  <a:pt x="136" y="159"/>
                </a:lnTo>
                <a:lnTo>
                  <a:pt x="135" y="158"/>
                </a:lnTo>
                <a:lnTo>
                  <a:pt x="135" y="158"/>
                </a:lnTo>
                <a:lnTo>
                  <a:pt x="133" y="157"/>
                </a:lnTo>
                <a:lnTo>
                  <a:pt x="133" y="157"/>
                </a:lnTo>
                <a:lnTo>
                  <a:pt x="132" y="157"/>
                </a:lnTo>
                <a:lnTo>
                  <a:pt x="132" y="156"/>
                </a:lnTo>
                <a:lnTo>
                  <a:pt x="132" y="155"/>
                </a:lnTo>
                <a:lnTo>
                  <a:pt x="131" y="155"/>
                </a:lnTo>
                <a:lnTo>
                  <a:pt x="131" y="154"/>
                </a:lnTo>
                <a:lnTo>
                  <a:pt x="130" y="154"/>
                </a:lnTo>
                <a:lnTo>
                  <a:pt x="129" y="153"/>
                </a:lnTo>
                <a:lnTo>
                  <a:pt x="128" y="152"/>
                </a:lnTo>
                <a:lnTo>
                  <a:pt x="128" y="152"/>
                </a:lnTo>
                <a:lnTo>
                  <a:pt x="127" y="152"/>
                </a:lnTo>
                <a:lnTo>
                  <a:pt x="126" y="152"/>
                </a:lnTo>
                <a:lnTo>
                  <a:pt x="125" y="152"/>
                </a:lnTo>
                <a:lnTo>
                  <a:pt x="124" y="150"/>
                </a:lnTo>
                <a:lnTo>
                  <a:pt x="124" y="150"/>
                </a:lnTo>
                <a:lnTo>
                  <a:pt x="124" y="149"/>
                </a:lnTo>
                <a:lnTo>
                  <a:pt x="124" y="148"/>
                </a:lnTo>
                <a:lnTo>
                  <a:pt x="124" y="147"/>
                </a:lnTo>
                <a:lnTo>
                  <a:pt x="124" y="145"/>
                </a:lnTo>
                <a:lnTo>
                  <a:pt x="124" y="145"/>
                </a:lnTo>
                <a:lnTo>
                  <a:pt x="124" y="144"/>
                </a:lnTo>
                <a:lnTo>
                  <a:pt x="124" y="143"/>
                </a:lnTo>
                <a:lnTo>
                  <a:pt x="122" y="137"/>
                </a:lnTo>
                <a:lnTo>
                  <a:pt x="121" y="138"/>
                </a:lnTo>
                <a:lnTo>
                  <a:pt x="120" y="139"/>
                </a:lnTo>
                <a:lnTo>
                  <a:pt x="118" y="139"/>
                </a:lnTo>
                <a:lnTo>
                  <a:pt x="117" y="139"/>
                </a:lnTo>
                <a:lnTo>
                  <a:pt x="117" y="138"/>
                </a:lnTo>
                <a:lnTo>
                  <a:pt x="118" y="137"/>
                </a:lnTo>
                <a:lnTo>
                  <a:pt x="120" y="134"/>
                </a:lnTo>
                <a:lnTo>
                  <a:pt x="121" y="132"/>
                </a:lnTo>
                <a:lnTo>
                  <a:pt x="121" y="131"/>
                </a:lnTo>
                <a:lnTo>
                  <a:pt x="122" y="131"/>
                </a:lnTo>
                <a:lnTo>
                  <a:pt x="124" y="131"/>
                </a:lnTo>
                <a:lnTo>
                  <a:pt x="125" y="131"/>
                </a:lnTo>
                <a:lnTo>
                  <a:pt x="126" y="130"/>
                </a:lnTo>
                <a:lnTo>
                  <a:pt x="127" y="129"/>
                </a:lnTo>
                <a:lnTo>
                  <a:pt x="128" y="129"/>
                </a:lnTo>
                <a:lnTo>
                  <a:pt x="128" y="129"/>
                </a:lnTo>
                <a:lnTo>
                  <a:pt x="128" y="129"/>
                </a:lnTo>
                <a:lnTo>
                  <a:pt x="128" y="129"/>
                </a:lnTo>
                <a:lnTo>
                  <a:pt x="128" y="128"/>
                </a:lnTo>
                <a:lnTo>
                  <a:pt x="129" y="128"/>
                </a:lnTo>
                <a:lnTo>
                  <a:pt x="129" y="128"/>
                </a:lnTo>
                <a:lnTo>
                  <a:pt x="130" y="128"/>
                </a:lnTo>
                <a:lnTo>
                  <a:pt x="130" y="128"/>
                </a:lnTo>
                <a:lnTo>
                  <a:pt x="131" y="128"/>
                </a:lnTo>
                <a:lnTo>
                  <a:pt x="131" y="128"/>
                </a:lnTo>
                <a:lnTo>
                  <a:pt x="132" y="128"/>
                </a:lnTo>
                <a:lnTo>
                  <a:pt x="132" y="128"/>
                </a:lnTo>
                <a:lnTo>
                  <a:pt x="132" y="129"/>
                </a:lnTo>
                <a:lnTo>
                  <a:pt x="132" y="129"/>
                </a:lnTo>
                <a:lnTo>
                  <a:pt x="132" y="129"/>
                </a:lnTo>
                <a:lnTo>
                  <a:pt x="132" y="130"/>
                </a:lnTo>
                <a:lnTo>
                  <a:pt x="132" y="130"/>
                </a:lnTo>
                <a:lnTo>
                  <a:pt x="133" y="130"/>
                </a:lnTo>
                <a:lnTo>
                  <a:pt x="134" y="130"/>
                </a:lnTo>
                <a:lnTo>
                  <a:pt x="134" y="130"/>
                </a:lnTo>
                <a:lnTo>
                  <a:pt x="135" y="129"/>
                </a:lnTo>
                <a:lnTo>
                  <a:pt x="136" y="129"/>
                </a:lnTo>
                <a:lnTo>
                  <a:pt x="136" y="130"/>
                </a:lnTo>
                <a:lnTo>
                  <a:pt x="135" y="131"/>
                </a:lnTo>
                <a:lnTo>
                  <a:pt x="136" y="131"/>
                </a:lnTo>
                <a:lnTo>
                  <a:pt x="136" y="131"/>
                </a:lnTo>
                <a:lnTo>
                  <a:pt x="136" y="131"/>
                </a:lnTo>
                <a:lnTo>
                  <a:pt x="137" y="131"/>
                </a:lnTo>
                <a:lnTo>
                  <a:pt x="138" y="134"/>
                </a:lnTo>
                <a:lnTo>
                  <a:pt x="139" y="135"/>
                </a:lnTo>
                <a:lnTo>
                  <a:pt x="139" y="137"/>
                </a:lnTo>
                <a:lnTo>
                  <a:pt x="140" y="138"/>
                </a:lnTo>
                <a:lnTo>
                  <a:pt x="140" y="139"/>
                </a:lnTo>
                <a:lnTo>
                  <a:pt x="140" y="140"/>
                </a:lnTo>
                <a:lnTo>
                  <a:pt x="140" y="140"/>
                </a:lnTo>
                <a:lnTo>
                  <a:pt x="140" y="141"/>
                </a:lnTo>
                <a:lnTo>
                  <a:pt x="140" y="145"/>
                </a:lnTo>
                <a:lnTo>
                  <a:pt x="139" y="146"/>
                </a:lnTo>
                <a:lnTo>
                  <a:pt x="138" y="148"/>
                </a:lnTo>
                <a:lnTo>
                  <a:pt x="138" y="150"/>
                </a:lnTo>
                <a:lnTo>
                  <a:pt x="138" y="150"/>
                </a:lnTo>
                <a:lnTo>
                  <a:pt x="139" y="151"/>
                </a:lnTo>
                <a:lnTo>
                  <a:pt x="139" y="152"/>
                </a:lnTo>
                <a:lnTo>
                  <a:pt x="141" y="153"/>
                </a:lnTo>
                <a:lnTo>
                  <a:pt x="141" y="153"/>
                </a:lnTo>
                <a:lnTo>
                  <a:pt x="141" y="153"/>
                </a:lnTo>
                <a:lnTo>
                  <a:pt x="142" y="152"/>
                </a:lnTo>
                <a:lnTo>
                  <a:pt x="142" y="152"/>
                </a:lnTo>
                <a:lnTo>
                  <a:pt x="143" y="152"/>
                </a:lnTo>
                <a:lnTo>
                  <a:pt x="143" y="152"/>
                </a:lnTo>
                <a:lnTo>
                  <a:pt x="144" y="152"/>
                </a:lnTo>
                <a:lnTo>
                  <a:pt x="144" y="151"/>
                </a:lnTo>
                <a:lnTo>
                  <a:pt x="145" y="151"/>
                </a:lnTo>
                <a:lnTo>
                  <a:pt x="145" y="150"/>
                </a:lnTo>
                <a:lnTo>
                  <a:pt x="146" y="150"/>
                </a:lnTo>
                <a:lnTo>
                  <a:pt x="146" y="149"/>
                </a:lnTo>
                <a:lnTo>
                  <a:pt x="147" y="149"/>
                </a:lnTo>
                <a:lnTo>
                  <a:pt x="148" y="149"/>
                </a:lnTo>
                <a:lnTo>
                  <a:pt x="149" y="148"/>
                </a:lnTo>
                <a:lnTo>
                  <a:pt x="149" y="148"/>
                </a:lnTo>
                <a:lnTo>
                  <a:pt x="149" y="148"/>
                </a:lnTo>
                <a:lnTo>
                  <a:pt x="149" y="147"/>
                </a:lnTo>
                <a:lnTo>
                  <a:pt x="149" y="146"/>
                </a:lnTo>
                <a:lnTo>
                  <a:pt x="149" y="146"/>
                </a:lnTo>
                <a:lnTo>
                  <a:pt x="148" y="145"/>
                </a:lnTo>
                <a:lnTo>
                  <a:pt x="147" y="144"/>
                </a:lnTo>
                <a:lnTo>
                  <a:pt x="147" y="144"/>
                </a:lnTo>
                <a:lnTo>
                  <a:pt x="147" y="143"/>
                </a:lnTo>
                <a:lnTo>
                  <a:pt x="147" y="142"/>
                </a:lnTo>
                <a:lnTo>
                  <a:pt x="148" y="141"/>
                </a:lnTo>
                <a:lnTo>
                  <a:pt x="149" y="141"/>
                </a:lnTo>
                <a:lnTo>
                  <a:pt x="149" y="139"/>
                </a:lnTo>
                <a:lnTo>
                  <a:pt x="149" y="138"/>
                </a:lnTo>
                <a:lnTo>
                  <a:pt x="149" y="138"/>
                </a:lnTo>
                <a:lnTo>
                  <a:pt x="150" y="138"/>
                </a:lnTo>
                <a:lnTo>
                  <a:pt x="150" y="136"/>
                </a:lnTo>
                <a:lnTo>
                  <a:pt x="151" y="136"/>
                </a:lnTo>
                <a:lnTo>
                  <a:pt x="153" y="135"/>
                </a:lnTo>
                <a:lnTo>
                  <a:pt x="154" y="135"/>
                </a:lnTo>
                <a:lnTo>
                  <a:pt x="156" y="135"/>
                </a:lnTo>
                <a:lnTo>
                  <a:pt x="160" y="136"/>
                </a:lnTo>
                <a:lnTo>
                  <a:pt x="162" y="137"/>
                </a:lnTo>
                <a:lnTo>
                  <a:pt x="164" y="137"/>
                </a:lnTo>
                <a:lnTo>
                  <a:pt x="165" y="137"/>
                </a:lnTo>
                <a:lnTo>
                  <a:pt x="166" y="137"/>
                </a:lnTo>
                <a:lnTo>
                  <a:pt x="166" y="136"/>
                </a:lnTo>
                <a:lnTo>
                  <a:pt x="166" y="135"/>
                </a:lnTo>
                <a:lnTo>
                  <a:pt x="167" y="134"/>
                </a:lnTo>
                <a:lnTo>
                  <a:pt x="167" y="131"/>
                </a:lnTo>
                <a:lnTo>
                  <a:pt x="166" y="130"/>
                </a:lnTo>
                <a:lnTo>
                  <a:pt x="166" y="130"/>
                </a:lnTo>
                <a:lnTo>
                  <a:pt x="166" y="129"/>
                </a:lnTo>
                <a:lnTo>
                  <a:pt x="165" y="128"/>
                </a:lnTo>
                <a:lnTo>
                  <a:pt x="163" y="127"/>
                </a:lnTo>
                <a:lnTo>
                  <a:pt x="162" y="127"/>
                </a:lnTo>
                <a:lnTo>
                  <a:pt x="161" y="126"/>
                </a:lnTo>
                <a:lnTo>
                  <a:pt x="160" y="126"/>
                </a:lnTo>
                <a:lnTo>
                  <a:pt x="160" y="127"/>
                </a:lnTo>
                <a:lnTo>
                  <a:pt x="160" y="127"/>
                </a:lnTo>
                <a:lnTo>
                  <a:pt x="159" y="127"/>
                </a:lnTo>
                <a:lnTo>
                  <a:pt x="158" y="127"/>
                </a:lnTo>
                <a:lnTo>
                  <a:pt x="157" y="127"/>
                </a:lnTo>
                <a:lnTo>
                  <a:pt x="155" y="126"/>
                </a:lnTo>
                <a:lnTo>
                  <a:pt x="155" y="126"/>
                </a:lnTo>
                <a:lnTo>
                  <a:pt x="153" y="126"/>
                </a:lnTo>
                <a:lnTo>
                  <a:pt x="153" y="125"/>
                </a:lnTo>
                <a:lnTo>
                  <a:pt x="152" y="125"/>
                </a:lnTo>
                <a:lnTo>
                  <a:pt x="151" y="124"/>
                </a:lnTo>
                <a:lnTo>
                  <a:pt x="149" y="121"/>
                </a:lnTo>
                <a:lnTo>
                  <a:pt x="149" y="121"/>
                </a:lnTo>
                <a:lnTo>
                  <a:pt x="149" y="120"/>
                </a:lnTo>
                <a:lnTo>
                  <a:pt x="148" y="119"/>
                </a:lnTo>
                <a:lnTo>
                  <a:pt x="147" y="118"/>
                </a:lnTo>
                <a:lnTo>
                  <a:pt x="147" y="117"/>
                </a:lnTo>
                <a:lnTo>
                  <a:pt x="145" y="117"/>
                </a:lnTo>
                <a:lnTo>
                  <a:pt x="143" y="115"/>
                </a:lnTo>
                <a:lnTo>
                  <a:pt x="142" y="114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0" y="113"/>
                </a:lnTo>
                <a:lnTo>
                  <a:pt x="139" y="113"/>
                </a:lnTo>
                <a:lnTo>
                  <a:pt x="139" y="113"/>
                </a:lnTo>
                <a:lnTo>
                  <a:pt x="139" y="112"/>
                </a:lnTo>
                <a:lnTo>
                  <a:pt x="138" y="111"/>
                </a:lnTo>
                <a:lnTo>
                  <a:pt x="137" y="110"/>
                </a:lnTo>
                <a:lnTo>
                  <a:pt x="136" y="110"/>
                </a:lnTo>
                <a:lnTo>
                  <a:pt x="136" y="110"/>
                </a:lnTo>
                <a:lnTo>
                  <a:pt x="135" y="109"/>
                </a:lnTo>
                <a:lnTo>
                  <a:pt x="135" y="108"/>
                </a:lnTo>
                <a:lnTo>
                  <a:pt x="135" y="108"/>
                </a:lnTo>
                <a:lnTo>
                  <a:pt x="133" y="107"/>
                </a:lnTo>
                <a:lnTo>
                  <a:pt x="132" y="106"/>
                </a:lnTo>
                <a:lnTo>
                  <a:pt x="132" y="105"/>
                </a:lnTo>
                <a:lnTo>
                  <a:pt x="132" y="104"/>
                </a:lnTo>
                <a:lnTo>
                  <a:pt x="131" y="104"/>
                </a:lnTo>
                <a:lnTo>
                  <a:pt x="129" y="103"/>
                </a:lnTo>
                <a:lnTo>
                  <a:pt x="128" y="103"/>
                </a:lnTo>
                <a:lnTo>
                  <a:pt x="128" y="102"/>
                </a:lnTo>
                <a:lnTo>
                  <a:pt x="127" y="102"/>
                </a:lnTo>
                <a:lnTo>
                  <a:pt x="127" y="102"/>
                </a:lnTo>
                <a:lnTo>
                  <a:pt x="125" y="100"/>
                </a:lnTo>
                <a:lnTo>
                  <a:pt x="124" y="100"/>
                </a:lnTo>
                <a:lnTo>
                  <a:pt x="124" y="100"/>
                </a:lnTo>
                <a:lnTo>
                  <a:pt x="123" y="100"/>
                </a:lnTo>
                <a:lnTo>
                  <a:pt x="121" y="100"/>
                </a:lnTo>
                <a:lnTo>
                  <a:pt x="121" y="100"/>
                </a:lnTo>
                <a:lnTo>
                  <a:pt x="120" y="101"/>
                </a:lnTo>
                <a:lnTo>
                  <a:pt x="119" y="101"/>
                </a:lnTo>
                <a:lnTo>
                  <a:pt x="119" y="101"/>
                </a:lnTo>
                <a:lnTo>
                  <a:pt x="118" y="101"/>
                </a:lnTo>
                <a:lnTo>
                  <a:pt x="117" y="100"/>
                </a:lnTo>
                <a:lnTo>
                  <a:pt x="117" y="99"/>
                </a:lnTo>
                <a:lnTo>
                  <a:pt x="117" y="97"/>
                </a:lnTo>
                <a:lnTo>
                  <a:pt x="117" y="94"/>
                </a:lnTo>
                <a:lnTo>
                  <a:pt x="117" y="92"/>
                </a:lnTo>
                <a:lnTo>
                  <a:pt x="117" y="92"/>
                </a:lnTo>
                <a:lnTo>
                  <a:pt x="116" y="92"/>
                </a:lnTo>
                <a:lnTo>
                  <a:pt x="116" y="91"/>
                </a:lnTo>
                <a:lnTo>
                  <a:pt x="115" y="91"/>
                </a:lnTo>
                <a:lnTo>
                  <a:pt x="113" y="87"/>
                </a:lnTo>
                <a:lnTo>
                  <a:pt x="113" y="86"/>
                </a:lnTo>
                <a:lnTo>
                  <a:pt x="112" y="86"/>
                </a:lnTo>
                <a:lnTo>
                  <a:pt x="112" y="86"/>
                </a:lnTo>
                <a:lnTo>
                  <a:pt x="112" y="85"/>
                </a:lnTo>
                <a:lnTo>
                  <a:pt x="112" y="85"/>
                </a:lnTo>
                <a:lnTo>
                  <a:pt x="111" y="85"/>
                </a:lnTo>
                <a:lnTo>
                  <a:pt x="111" y="85"/>
                </a:lnTo>
                <a:lnTo>
                  <a:pt x="111" y="85"/>
                </a:lnTo>
                <a:lnTo>
                  <a:pt x="110" y="84"/>
                </a:lnTo>
                <a:lnTo>
                  <a:pt x="109" y="83"/>
                </a:lnTo>
                <a:lnTo>
                  <a:pt x="107" y="82"/>
                </a:lnTo>
                <a:lnTo>
                  <a:pt x="107" y="81"/>
                </a:lnTo>
                <a:lnTo>
                  <a:pt x="112" y="79"/>
                </a:lnTo>
                <a:lnTo>
                  <a:pt x="112" y="78"/>
                </a:lnTo>
                <a:lnTo>
                  <a:pt x="112" y="75"/>
                </a:lnTo>
                <a:lnTo>
                  <a:pt x="112" y="75"/>
                </a:lnTo>
                <a:lnTo>
                  <a:pt x="112" y="75"/>
                </a:lnTo>
                <a:lnTo>
                  <a:pt x="114" y="74"/>
                </a:lnTo>
                <a:lnTo>
                  <a:pt x="114" y="74"/>
                </a:lnTo>
                <a:lnTo>
                  <a:pt x="115" y="72"/>
                </a:lnTo>
                <a:lnTo>
                  <a:pt x="116" y="72"/>
                </a:lnTo>
                <a:lnTo>
                  <a:pt x="119" y="70"/>
                </a:lnTo>
                <a:lnTo>
                  <a:pt x="122" y="68"/>
                </a:lnTo>
                <a:lnTo>
                  <a:pt x="123" y="67"/>
                </a:lnTo>
                <a:lnTo>
                  <a:pt x="124" y="67"/>
                </a:lnTo>
                <a:lnTo>
                  <a:pt x="126" y="67"/>
                </a:lnTo>
                <a:lnTo>
                  <a:pt x="146" y="56"/>
                </a:lnTo>
                <a:lnTo>
                  <a:pt x="148" y="55"/>
                </a:lnTo>
                <a:lnTo>
                  <a:pt x="151" y="53"/>
                </a:lnTo>
                <a:lnTo>
                  <a:pt x="152" y="53"/>
                </a:lnTo>
                <a:lnTo>
                  <a:pt x="152" y="52"/>
                </a:lnTo>
                <a:lnTo>
                  <a:pt x="153" y="52"/>
                </a:lnTo>
                <a:lnTo>
                  <a:pt x="160" y="49"/>
                </a:lnTo>
                <a:lnTo>
                  <a:pt x="160" y="48"/>
                </a:lnTo>
                <a:lnTo>
                  <a:pt x="161" y="48"/>
                </a:lnTo>
                <a:lnTo>
                  <a:pt x="161" y="48"/>
                </a:lnTo>
                <a:lnTo>
                  <a:pt x="162" y="48"/>
                </a:lnTo>
                <a:lnTo>
                  <a:pt x="162" y="48"/>
                </a:lnTo>
                <a:lnTo>
                  <a:pt x="163" y="47"/>
                </a:lnTo>
                <a:lnTo>
                  <a:pt x="164" y="46"/>
                </a:lnTo>
                <a:lnTo>
                  <a:pt x="165" y="46"/>
                </a:lnTo>
                <a:lnTo>
                  <a:pt x="166" y="46"/>
                </a:lnTo>
                <a:lnTo>
                  <a:pt x="167" y="45"/>
                </a:lnTo>
                <a:lnTo>
                  <a:pt x="168" y="45"/>
                </a:lnTo>
                <a:lnTo>
                  <a:pt x="170" y="44"/>
                </a:lnTo>
                <a:lnTo>
                  <a:pt x="170" y="43"/>
                </a:lnTo>
                <a:lnTo>
                  <a:pt x="170" y="43"/>
                </a:lnTo>
                <a:lnTo>
                  <a:pt x="170" y="43"/>
                </a:lnTo>
                <a:lnTo>
                  <a:pt x="170" y="43"/>
                </a:lnTo>
                <a:lnTo>
                  <a:pt x="171" y="43"/>
                </a:lnTo>
                <a:lnTo>
                  <a:pt x="171" y="43"/>
                </a:lnTo>
                <a:lnTo>
                  <a:pt x="171" y="42"/>
                </a:lnTo>
                <a:lnTo>
                  <a:pt x="171" y="42"/>
                </a:lnTo>
                <a:lnTo>
                  <a:pt x="172" y="42"/>
                </a:lnTo>
                <a:lnTo>
                  <a:pt x="172" y="42"/>
                </a:lnTo>
                <a:lnTo>
                  <a:pt x="172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1"/>
                </a:lnTo>
                <a:lnTo>
                  <a:pt x="174" y="41"/>
                </a:lnTo>
                <a:lnTo>
                  <a:pt x="175" y="41"/>
                </a:lnTo>
                <a:lnTo>
                  <a:pt x="175" y="41"/>
                </a:lnTo>
                <a:lnTo>
                  <a:pt x="175" y="41"/>
                </a:lnTo>
                <a:lnTo>
                  <a:pt x="175" y="40"/>
                </a:lnTo>
                <a:lnTo>
                  <a:pt x="176" y="40"/>
                </a:lnTo>
                <a:lnTo>
                  <a:pt x="176" y="40"/>
                </a:lnTo>
                <a:lnTo>
                  <a:pt x="176" y="40"/>
                </a:lnTo>
                <a:lnTo>
                  <a:pt x="177" y="40"/>
                </a:lnTo>
                <a:lnTo>
                  <a:pt x="177" y="39"/>
                </a:lnTo>
                <a:lnTo>
                  <a:pt x="177" y="39"/>
                </a:lnTo>
                <a:lnTo>
                  <a:pt x="177" y="39"/>
                </a:lnTo>
                <a:lnTo>
                  <a:pt x="178" y="39"/>
                </a:lnTo>
                <a:lnTo>
                  <a:pt x="178" y="38"/>
                </a:lnTo>
                <a:lnTo>
                  <a:pt x="178" y="38"/>
                </a:lnTo>
                <a:lnTo>
                  <a:pt x="178" y="38"/>
                </a:lnTo>
                <a:lnTo>
                  <a:pt x="178" y="38"/>
                </a:lnTo>
                <a:lnTo>
                  <a:pt x="179" y="38"/>
                </a:lnTo>
                <a:lnTo>
                  <a:pt x="179" y="38"/>
                </a:lnTo>
                <a:lnTo>
                  <a:pt x="179" y="38"/>
                </a:lnTo>
                <a:lnTo>
                  <a:pt x="180" y="38"/>
                </a:lnTo>
                <a:lnTo>
                  <a:pt x="180" y="38"/>
                </a:lnTo>
                <a:lnTo>
                  <a:pt x="180" y="38"/>
                </a:lnTo>
                <a:lnTo>
                  <a:pt x="180" y="37"/>
                </a:lnTo>
                <a:lnTo>
                  <a:pt x="181" y="37"/>
                </a:lnTo>
                <a:lnTo>
                  <a:pt x="181" y="37"/>
                </a:lnTo>
                <a:lnTo>
                  <a:pt x="181" y="37"/>
                </a:lnTo>
                <a:lnTo>
                  <a:pt x="182" y="37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8" y="30"/>
                </a:lnTo>
                <a:lnTo>
                  <a:pt x="189" y="29"/>
                </a:lnTo>
                <a:lnTo>
                  <a:pt x="190" y="28"/>
                </a:lnTo>
                <a:lnTo>
                  <a:pt x="191" y="27"/>
                </a:lnTo>
                <a:lnTo>
                  <a:pt x="192" y="24"/>
                </a:lnTo>
                <a:lnTo>
                  <a:pt x="193" y="23"/>
                </a:lnTo>
                <a:lnTo>
                  <a:pt x="194" y="21"/>
                </a:lnTo>
                <a:lnTo>
                  <a:pt x="195" y="20"/>
                </a:lnTo>
                <a:lnTo>
                  <a:pt x="195" y="18"/>
                </a:lnTo>
                <a:lnTo>
                  <a:pt x="196" y="16"/>
                </a:lnTo>
                <a:lnTo>
                  <a:pt x="196" y="15"/>
                </a:lnTo>
                <a:lnTo>
                  <a:pt x="196" y="14"/>
                </a:lnTo>
                <a:lnTo>
                  <a:pt x="197" y="13"/>
                </a:lnTo>
                <a:lnTo>
                  <a:pt x="196" y="12"/>
                </a:lnTo>
                <a:lnTo>
                  <a:pt x="195" y="12"/>
                </a:lnTo>
                <a:lnTo>
                  <a:pt x="195" y="11"/>
                </a:lnTo>
                <a:lnTo>
                  <a:pt x="195" y="11"/>
                </a:lnTo>
                <a:lnTo>
                  <a:pt x="196" y="10"/>
                </a:lnTo>
                <a:lnTo>
                  <a:pt x="196" y="5"/>
                </a:lnTo>
                <a:lnTo>
                  <a:pt x="195" y="2"/>
                </a:lnTo>
                <a:lnTo>
                  <a:pt x="195" y="0"/>
                </a:lnTo>
                <a:close/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38" name="Freeform 19"/>
          <p:cNvSpPr>
            <a:spLocks/>
          </p:cNvSpPr>
          <p:nvPr/>
        </p:nvSpPr>
        <p:spPr bwMode="auto">
          <a:xfrm>
            <a:off x="4240339" y="6175236"/>
            <a:ext cx="777887" cy="234453"/>
          </a:xfrm>
          <a:custGeom>
            <a:avLst/>
            <a:gdLst>
              <a:gd name="T0" fmla="*/ 158 w 453"/>
              <a:gd name="T1" fmla="*/ 8 h 148"/>
              <a:gd name="T2" fmla="*/ 175 w 453"/>
              <a:gd name="T3" fmla="*/ 9 h 148"/>
              <a:gd name="T4" fmla="*/ 186 w 453"/>
              <a:gd name="T5" fmla="*/ 15 h 148"/>
              <a:gd name="T6" fmla="*/ 200 w 453"/>
              <a:gd name="T7" fmla="*/ 22 h 148"/>
              <a:gd name="T8" fmla="*/ 219 w 453"/>
              <a:gd name="T9" fmla="*/ 23 h 148"/>
              <a:gd name="T10" fmla="*/ 234 w 453"/>
              <a:gd name="T11" fmla="*/ 24 h 148"/>
              <a:gd name="T12" fmla="*/ 249 w 453"/>
              <a:gd name="T13" fmla="*/ 29 h 148"/>
              <a:gd name="T14" fmla="*/ 269 w 453"/>
              <a:gd name="T15" fmla="*/ 28 h 148"/>
              <a:gd name="T16" fmla="*/ 286 w 453"/>
              <a:gd name="T17" fmla="*/ 32 h 148"/>
              <a:gd name="T18" fmla="*/ 302 w 453"/>
              <a:gd name="T19" fmla="*/ 27 h 148"/>
              <a:gd name="T20" fmla="*/ 315 w 453"/>
              <a:gd name="T21" fmla="*/ 33 h 148"/>
              <a:gd name="T22" fmla="*/ 325 w 453"/>
              <a:gd name="T23" fmla="*/ 44 h 148"/>
              <a:gd name="T24" fmla="*/ 342 w 453"/>
              <a:gd name="T25" fmla="*/ 44 h 148"/>
              <a:gd name="T26" fmla="*/ 356 w 453"/>
              <a:gd name="T27" fmla="*/ 36 h 148"/>
              <a:gd name="T28" fmla="*/ 368 w 453"/>
              <a:gd name="T29" fmla="*/ 27 h 148"/>
              <a:gd name="T30" fmla="*/ 382 w 453"/>
              <a:gd name="T31" fmla="*/ 19 h 148"/>
              <a:gd name="T32" fmla="*/ 394 w 453"/>
              <a:gd name="T33" fmla="*/ 12 h 148"/>
              <a:gd name="T34" fmla="*/ 407 w 453"/>
              <a:gd name="T35" fmla="*/ 15 h 148"/>
              <a:gd name="T36" fmla="*/ 420 w 453"/>
              <a:gd name="T37" fmla="*/ 12 h 148"/>
              <a:gd name="T38" fmla="*/ 427 w 453"/>
              <a:gd name="T39" fmla="*/ 17 h 148"/>
              <a:gd name="T40" fmla="*/ 440 w 453"/>
              <a:gd name="T41" fmla="*/ 19 h 148"/>
              <a:gd name="T42" fmla="*/ 452 w 453"/>
              <a:gd name="T43" fmla="*/ 25 h 148"/>
              <a:gd name="T44" fmla="*/ 440 w 453"/>
              <a:gd name="T45" fmla="*/ 32 h 148"/>
              <a:gd name="T46" fmla="*/ 423 w 453"/>
              <a:gd name="T47" fmla="*/ 37 h 148"/>
              <a:gd name="T48" fmla="*/ 406 w 453"/>
              <a:gd name="T49" fmla="*/ 39 h 148"/>
              <a:gd name="T50" fmla="*/ 389 w 453"/>
              <a:gd name="T51" fmla="*/ 40 h 148"/>
              <a:gd name="T52" fmla="*/ 378 w 453"/>
              <a:gd name="T53" fmla="*/ 49 h 148"/>
              <a:gd name="T54" fmla="*/ 364 w 453"/>
              <a:gd name="T55" fmla="*/ 57 h 148"/>
              <a:gd name="T56" fmla="*/ 347 w 453"/>
              <a:gd name="T57" fmla="*/ 60 h 148"/>
              <a:gd name="T58" fmla="*/ 332 w 453"/>
              <a:gd name="T59" fmla="*/ 61 h 148"/>
              <a:gd name="T60" fmla="*/ 315 w 453"/>
              <a:gd name="T61" fmla="*/ 62 h 148"/>
              <a:gd name="T62" fmla="*/ 313 w 453"/>
              <a:gd name="T63" fmla="*/ 75 h 148"/>
              <a:gd name="T64" fmla="*/ 302 w 453"/>
              <a:gd name="T65" fmla="*/ 85 h 148"/>
              <a:gd name="T66" fmla="*/ 294 w 453"/>
              <a:gd name="T67" fmla="*/ 99 h 148"/>
              <a:gd name="T68" fmla="*/ 270 w 453"/>
              <a:gd name="T69" fmla="*/ 111 h 148"/>
              <a:gd name="T70" fmla="*/ 256 w 453"/>
              <a:gd name="T71" fmla="*/ 121 h 148"/>
              <a:gd name="T72" fmla="*/ 242 w 453"/>
              <a:gd name="T73" fmla="*/ 129 h 148"/>
              <a:gd name="T74" fmla="*/ 227 w 453"/>
              <a:gd name="T75" fmla="*/ 124 h 148"/>
              <a:gd name="T76" fmla="*/ 212 w 453"/>
              <a:gd name="T77" fmla="*/ 124 h 148"/>
              <a:gd name="T78" fmla="*/ 197 w 453"/>
              <a:gd name="T79" fmla="*/ 117 h 148"/>
              <a:gd name="T80" fmla="*/ 185 w 453"/>
              <a:gd name="T81" fmla="*/ 117 h 148"/>
              <a:gd name="T82" fmla="*/ 176 w 453"/>
              <a:gd name="T83" fmla="*/ 126 h 148"/>
              <a:gd name="T84" fmla="*/ 165 w 453"/>
              <a:gd name="T85" fmla="*/ 126 h 148"/>
              <a:gd name="T86" fmla="*/ 148 w 453"/>
              <a:gd name="T87" fmla="*/ 122 h 148"/>
              <a:gd name="T88" fmla="*/ 136 w 453"/>
              <a:gd name="T89" fmla="*/ 128 h 148"/>
              <a:gd name="T90" fmla="*/ 129 w 453"/>
              <a:gd name="T91" fmla="*/ 136 h 148"/>
              <a:gd name="T92" fmla="*/ 114 w 453"/>
              <a:gd name="T93" fmla="*/ 138 h 148"/>
              <a:gd name="T94" fmla="*/ 102 w 453"/>
              <a:gd name="T95" fmla="*/ 148 h 148"/>
              <a:gd name="T96" fmla="*/ 75 w 453"/>
              <a:gd name="T97" fmla="*/ 141 h 148"/>
              <a:gd name="T98" fmla="*/ 24 w 453"/>
              <a:gd name="T99" fmla="*/ 115 h 148"/>
              <a:gd name="T100" fmla="*/ 57 w 453"/>
              <a:gd name="T101" fmla="*/ 68 h 148"/>
              <a:gd name="T102" fmla="*/ 31 w 453"/>
              <a:gd name="T103" fmla="*/ 65 h 148"/>
              <a:gd name="T104" fmla="*/ 19 w 453"/>
              <a:gd name="T105" fmla="*/ 55 h 148"/>
              <a:gd name="T106" fmla="*/ 5 w 453"/>
              <a:gd name="T107" fmla="*/ 46 h 148"/>
              <a:gd name="T108" fmla="*/ 11 w 453"/>
              <a:gd name="T109" fmla="*/ 40 h 148"/>
              <a:gd name="T110" fmla="*/ 28 w 453"/>
              <a:gd name="T111" fmla="*/ 39 h 148"/>
              <a:gd name="T112" fmla="*/ 46 w 453"/>
              <a:gd name="T113" fmla="*/ 38 h 148"/>
              <a:gd name="T114" fmla="*/ 65 w 453"/>
              <a:gd name="T115" fmla="*/ 36 h 148"/>
              <a:gd name="T116" fmla="*/ 82 w 453"/>
              <a:gd name="T117" fmla="*/ 35 h 148"/>
              <a:gd name="T118" fmla="*/ 99 w 453"/>
              <a:gd name="T119" fmla="*/ 30 h 148"/>
              <a:gd name="T120" fmla="*/ 115 w 453"/>
              <a:gd name="T121" fmla="*/ 26 h 148"/>
              <a:gd name="T122" fmla="*/ 128 w 453"/>
              <a:gd name="T123" fmla="*/ 19 h 148"/>
              <a:gd name="T124" fmla="*/ 136 w 453"/>
              <a:gd name="T125" fmla="*/ 7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3" h="148">
                <a:moveTo>
                  <a:pt x="141" y="5"/>
                </a:moveTo>
                <a:lnTo>
                  <a:pt x="141" y="5"/>
                </a:lnTo>
                <a:lnTo>
                  <a:pt x="142" y="6"/>
                </a:lnTo>
                <a:lnTo>
                  <a:pt x="142" y="6"/>
                </a:lnTo>
                <a:lnTo>
                  <a:pt x="142" y="6"/>
                </a:lnTo>
                <a:lnTo>
                  <a:pt x="143" y="6"/>
                </a:lnTo>
                <a:lnTo>
                  <a:pt x="143" y="6"/>
                </a:lnTo>
                <a:lnTo>
                  <a:pt x="143" y="7"/>
                </a:lnTo>
                <a:lnTo>
                  <a:pt x="143" y="7"/>
                </a:lnTo>
                <a:lnTo>
                  <a:pt x="144" y="7"/>
                </a:lnTo>
                <a:lnTo>
                  <a:pt x="144" y="7"/>
                </a:lnTo>
                <a:lnTo>
                  <a:pt x="144" y="7"/>
                </a:lnTo>
                <a:lnTo>
                  <a:pt x="144" y="7"/>
                </a:lnTo>
                <a:lnTo>
                  <a:pt x="145" y="7"/>
                </a:lnTo>
                <a:lnTo>
                  <a:pt x="145" y="7"/>
                </a:lnTo>
                <a:lnTo>
                  <a:pt x="146" y="7"/>
                </a:lnTo>
                <a:lnTo>
                  <a:pt x="146" y="7"/>
                </a:lnTo>
                <a:lnTo>
                  <a:pt x="147" y="7"/>
                </a:lnTo>
                <a:lnTo>
                  <a:pt x="147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9" y="7"/>
                </a:lnTo>
                <a:lnTo>
                  <a:pt x="149" y="7"/>
                </a:lnTo>
                <a:lnTo>
                  <a:pt x="150" y="7"/>
                </a:lnTo>
                <a:lnTo>
                  <a:pt x="150" y="7"/>
                </a:lnTo>
                <a:lnTo>
                  <a:pt x="151" y="7"/>
                </a:lnTo>
                <a:lnTo>
                  <a:pt x="151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8"/>
                </a:lnTo>
                <a:lnTo>
                  <a:pt x="154" y="8"/>
                </a:lnTo>
                <a:lnTo>
                  <a:pt x="154" y="8"/>
                </a:lnTo>
                <a:lnTo>
                  <a:pt x="155" y="8"/>
                </a:lnTo>
                <a:lnTo>
                  <a:pt x="155" y="8"/>
                </a:lnTo>
                <a:lnTo>
                  <a:pt x="156" y="8"/>
                </a:lnTo>
                <a:lnTo>
                  <a:pt x="156" y="8"/>
                </a:lnTo>
                <a:lnTo>
                  <a:pt x="157" y="8"/>
                </a:lnTo>
                <a:lnTo>
                  <a:pt x="157" y="8"/>
                </a:lnTo>
                <a:lnTo>
                  <a:pt x="158" y="8"/>
                </a:lnTo>
                <a:lnTo>
                  <a:pt x="158" y="8"/>
                </a:lnTo>
                <a:lnTo>
                  <a:pt x="159" y="8"/>
                </a:lnTo>
                <a:lnTo>
                  <a:pt x="159" y="8"/>
                </a:lnTo>
                <a:lnTo>
                  <a:pt x="160" y="8"/>
                </a:lnTo>
                <a:lnTo>
                  <a:pt x="160" y="8"/>
                </a:lnTo>
                <a:lnTo>
                  <a:pt x="161" y="8"/>
                </a:lnTo>
                <a:lnTo>
                  <a:pt x="161" y="8"/>
                </a:lnTo>
                <a:lnTo>
                  <a:pt x="161" y="8"/>
                </a:lnTo>
                <a:lnTo>
                  <a:pt x="162" y="8"/>
                </a:lnTo>
                <a:lnTo>
                  <a:pt x="162" y="8"/>
                </a:lnTo>
                <a:lnTo>
                  <a:pt x="163" y="8"/>
                </a:lnTo>
                <a:lnTo>
                  <a:pt x="163" y="8"/>
                </a:lnTo>
                <a:lnTo>
                  <a:pt x="164" y="8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5" y="9"/>
                </a:lnTo>
                <a:lnTo>
                  <a:pt x="165" y="9"/>
                </a:lnTo>
                <a:lnTo>
                  <a:pt x="165" y="9"/>
                </a:lnTo>
                <a:lnTo>
                  <a:pt x="165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7" y="11"/>
                </a:lnTo>
                <a:lnTo>
                  <a:pt x="167" y="11"/>
                </a:lnTo>
                <a:lnTo>
                  <a:pt x="167" y="11"/>
                </a:lnTo>
                <a:lnTo>
                  <a:pt x="168" y="11"/>
                </a:lnTo>
                <a:lnTo>
                  <a:pt x="168" y="11"/>
                </a:lnTo>
                <a:lnTo>
                  <a:pt x="169" y="11"/>
                </a:lnTo>
                <a:lnTo>
                  <a:pt x="169" y="11"/>
                </a:lnTo>
                <a:lnTo>
                  <a:pt x="169" y="11"/>
                </a:lnTo>
                <a:lnTo>
                  <a:pt x="170" y="11"/>
                </a:lnTo>
                <a:lnTo>
                  <a:pt x="170" y="11"/>
                </a:lnTo>
                <a:lnTo>
                  <a:pt x="171" y="11"/>
                </a:lnTo>
                <a:lnTo>
                  <a:pt x="171" y="11"/>
                </a:lnTo>
                <a:lnTo>
                  <a:pt x="171" y="11"/>
                </a:lnTo>
                <a:lnTo>
                  <a:pt x="172" y="11"/>
                </a:lnTo>
                <a:lnTo>
                  <a:pt x="172" y="11"/>
                </a:lnTo>
                <a:lnTo>
                  <a:pt x="173" y="10"/>
                </a:lnTo>
                <a:lnTo>
                  <a:pt x="173" y="10"/>
                </a:lnTo>
                <a:lnTo>
                  <a:pt x="173" y="10"/>
                </a:lnTo>
                <a:lnTo>
                  <a:pt x="173" y="10"/>
                </a:lnTo>
                <a:lnTo>
                  <a:pt x="174" y="10"/>
                </a:lnTo>
                <a:lnTo>
                  <a:pt x="174" y="9"/>
                </a:lnTo>
                <a:lnTo>
                  <a:pt x="175" y="9"/>
                </a:lnTo>
                <a:lnTo>
                  <a:pt x="175" y="9"/>
                </a:lnTo>
                <a:lnTo>
                  <a:pt x="175" y="9"/>
                </a:lnTo>
                <a:lnTo>
                  <a:pt x="176" y="9"/>
                </a:lnTo>
                <a:lnTo>
                  <a:pt x="176" y="9"/>
                </a:lnTo>
                <a:lnTo>
                  <a:pt x="177" y="8"/>
                </a:lnTo>
                <a:lnTo>
                  <a:pt x="177" y="8"/>
                </a:lnTo>
                <a:lnTo>
                  <a:pt x="177" y="8"/>
                </a:lnTo>
                <a:lnTo>
                  <a:pt x="177" y="8"/>
                </a:lnTo>
                <a:lnTo>
                  <a:pt x="178" y="8"/>
                </a:lnTo>
                <a:lnTo>
                  <a:pt x="178" y="7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80" y="7"/>
                </a:lnTo>
                <a:lnTo>
                  <a:pt x="180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8"/>
                </a:lnTo>
                <a:lnTo>
                  <a:pt x="181" y="8"/>
                </a:lnTo>
                <a:lnTo>
                  <a:pt x="182" y="8"/>
                </a:lnTo>
                <a:lnTo>
                  <a:pt x="182" y="9"/>
                </a:lnTo>
                <a:lnTo>
                  <a:pt x="182" y="9"/>
                </a:lnTo>
                <a:lnTo>
                  <a:pt x="182" y="9"/>
                </a:lnTo>
                <a:lnTo>
                  <a:pt x="183" y="9"/>
                </a:lnTo>
                <a:lnTo>
                  <a:pt x="183" y="10"/>
                </a:lnTo>
                <a:lnTo>
                  <a:pt x="183" y="10"/>
                </a:lnTo>
                <a:lnTo>
                  <a:pt x="183" y="11"/>
                </a:lnTo>
                <a:lnTo>
                  <a:pt x="184" y="11"/>
                </a:lnTo>
                <a:lnTo>
                  <a:pt x="184" y="11"/>
                </a:lnTo>
                <a:lnTo>
                  <a:pt x="184" y="11"/>
                </a:lnTo>
                <a:lnTo>
                  <a:pt x="184" y="11"/>
                </a:lnTo>
                <a:lnTo>
                  <a:pt x="184" y="12"/>
                </a:lnTo>
                <a:lnTo>
                  <a:pt x="184" y="12"/>
                </a:lnTo>
                <a:lnTo>
                  <a:pt x="185" y="12"/>
                </a:lnTo>
                <a:lnTo>
                  <a:pt x="185" y="13"/>
                </a:lnTo>
                <a:lnTo>
                  <a:pt x="185" y="13"/>
                </a:lnTo>
                <a:lnTo>
                  <a:pt x="185" y="14"/>
                </a:lnTo>
                <a:lnTo>
                  <a:pt x="185" y="14"/>
                </a:lnTo>
                <a:lnTo>
                  <a:pt x="185" y="14"/>
                </a:lnTo>
                <a:lnTo>
                  <a:pt x="185" y="15"/>
                </a:lnTo>
                <a:lnTo>
                  <a:pt x="186" y="15"/>
                </a:lnTo>
                <a:lnTo>
                  <a:pt x="186" y="15"/>
                </a:lnTo>
                <a:lnTo>
                  <a:pt x="186" y="16"/>
                </a:lnTo>
                <a:lnTo>
                  <a:pt x="186" y="16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8"/>
                </a:lnTo>
                <a:lnTo>
                  <a:pt x="188" y="18"/>
                </a:lnTo>
                <a:lnTo>
                  <a:pt x="188" y="18"/>
                </a:lnTo>
                <a:lnTo>
                  <a:pt x="189" y="18"/>
                </a:lnTo>
                <a:lnTo>
                  <a:pt x="189" y="18"/>
                </a:lnTo>
                <a:lnTo>
                  <a:pt x="190" y="18"/>
                </a:lnTo>
                <a:lnTo>
                  <a:pt x="190" y="18"/>
                </a:lnTo>
                <a:lnTo>
                  <a:pt x="190" y="18"/>
                </a:lnTo>
                <a:lnTo>
                  <a:pt x="191" y="18"/>
                </a:lnTo>
                <a:lnTo>
                  <a:pt x="191" y="18"/>
                </a:lnTo>
                <a:lnTo>
                  <a:pt x="192" y="18"/>
                </a:lnTo>
                <a:lnTo>
                  <a:pt x="192" y="18"/>
                </a:lnTo>
                <a:lnTo>
                  <a:pt x="193" y="18"/>
                </a:lnTo>
                <a:lnTo>
                  <a:pt x="193" y="18"/>
                </a:lnTo>
                <a:lnTo>
                  <a:pt x="194" y="19"/>
                </a:lnTo>
                <a:lnTo>
                  <a:pt x="194" y="19"/>
                </a:lnTo>
                <a:lnTo>
                  <a:pt x="194" y="19"/>
                </a:lnTo>
                <a:lnTo>
                  <a:pt x="194" y="19"/>
                </a:lnTo>
                <a:lnTo>
                  <a:pt x="195" y="19"/>
                </a:lnTo>
                <a:lnTo>
                  <a:pt x="195" y="19"/>
                </a:lnTo>
                <a:lnTo>
                  <a:pt x="195" y="19"/>
                </a:lnTo>
                <a:lnTo>
                  <a:pt x="196" y="19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7" y="20"/>
                </a:lnTo>
                <a:lnTo>
                  <a:pt x="197" y="20"/>
                </a:lnTo>
                <a:lnTo>
                  <a:pt x="197" y="21"/>
                </a:lnTo>
                <a:lnTo>
                  <a:pt x="198" y="21"/>
                </a:lnTo>
                <a:lnTo>
                  <a:pt x="198" y="21"/>
                </a:lnTo>
                <a:lnTo>
                  <a:pt x="198" y="21"/>
                </a:lnTo>
                <a:lnTo>
                  <a:pt x="198" y="21"/>
                </a:lnTo>
                <a:lnTo>
                  <a:pt x="199" y="21"/>
                </a:lnTo>
                <a:lnTo>
                  <a:pt x="199" y="22"/>
                </a:lnTo>
                <a:lnTo>
                  <a:pt x="199" y="22"/>
                </a:lnTo>
                <a:lnTo>
                  <a:pt x="200" y="22"/>
                </a:lnTo>
                <a:lnTo>
                  <a:pt x="200" y="22"/>
                </a:lnTo>
                <a:lnTo>
                  <a:pt x="200" y="23"/>
                </a:lnTo>
                <a:lnTo>
                  <a:pt x="201" y="23"/>
                </a:lnTo>
                <a:lnTo>
                  <a:pt x="201" y="23"/>
                </a:lnTo>
                <a:lnTo>
                  <a:pt x="202" y="23"/>
                </a:lnTo>
                <a:lnTo>
                  <a:pt x="202" y="23"/>
                </a:lnTo>
                <a:lnTo>
                  <a:pt x="202" y="23"/>
                </a:lnTo>
                <a:lnTo>
                  <a:pt x="203" y="23"/>
                </a:lnTo>
                <a:lnTo>
                  <a:pt x="203" y="23"/>
                </a:lnTo>
                <a:lnTo>
                  <a:pt x="204" y="23"/>
                </a:lnTo>
                <a:lnTo>
                  <a:pt x="204" y="23"/>
                </a:lnTo>
                <a:lnTo>
                  <a:pt x="205" y="23"/>
                </a:lnTo>
                <a:lnTo>
                  <a:pt x="205" y="23"/>
                </a:lnTo>
                <a:lnTo>
                  <a:pt x="206" y="23"/>
                </a:lnTo>
                <a:lnTo>
                  <a:pt x="206" y="23"/>
                </a:lnTo>
                <a:lnTo>
                  <a:pt x="206" y="23"/>
                </a:lnTo>
                <a:lnTo>
                  <a:pt x="207" y="23"/>
                </a:lnTo>
                <a:lnTo>
                  <a:pt x="207" y="23"/>
                </a:lnTo>
                <a:lnTo>
                  <a:pt x="207" y="23"/>
                </a:lnTo>
                <a:lnTo>
                  <a:pt x="208" y="23"/>
                </a:lnTo>
                <a:lnTo>
                  <a:pt x="208" y="23"/>
                </a:lnTo>
                <a:lnTo>
                  <a:pt x="209" y="23"/>
                </a:lnTo>
                <a:lnTo>
                  <a:pt x="209" y="23"/>
                </a:lnTo>
                <a:lnTo>
                  <a:pt x="210" y="23"/>
                </a:lnTo>
                <a:lnTo>
                  <a:pt x="210" y="23"/>
                </a:lnTo>
                <a:lnTo>
                  <a:pt x="211" y="23"/>
                </a:lnTo>
                <a:lnTo>
                  <a:pt x="212" y="23"/>
                </a:lnTo>
                <a:lnTo>
                  <a:pt x="212" y="23"/>
                </a:lnTo>
                <a:lnTo>
                  <a:pt x="213" y="23"/>
                </a:lnTo>
                <a:lnTo>
                  <a:pt x="213" y="23"/>
                </a:lnTo>
                <a:lnTo>
                  <a:pt x="213" y="23"/>
                </a:lnTo>
                <a:lnTo>
                  <a:pt x="214" y="23"/>
                </a:lnTo>
                <a:lnTo>
                  <a:pt x="214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6" y="23"/>
                </a:lnTo>
                <a:lnTo>
                  <a:pt x="216" y="23"/>
                </a:lnTo>
                <a:lnTo>
                  <a:pt x="217" y="23"/>
                </a:lnTo>
                <a:lnTo>
                  <a:pt x="217" y="23"/>
                </a:lnTo>
                <a:lnTo>
                  <a:pt x="218" y="23"/>
                </a:lnTo>
                <a:lnTo>
                  <a:pt x="218" y="23"/>
                </a:lnTo>
                <a:lnTo>
                  <a:pt x="218" y="23"/>
                </a:lnTo>
                <a:lnTo>
                  <a:pt x="219" y="23"/>
                </a:lnTo>
                <a:lnTo>
                  <a:pt x="219" y="23"/>
                </a:lnTo>
                <a:lnTo>
                  <a:pt x="219" y="23"/>
                </a:lnTo>
                <a:lnTo>
                  <a:pt x="219" y="23"/>
                </a:lnTo>
                <a:lnTo>
                  <a:pt x="220" y="23"/>
                </a:lnTo>
                <a:lnTo>
                  <a:pt x="220" y="23"/>
                </a:lnTo>
                <a:lnTo>
                  <a:pt x="220" y="23"/>
                </a:lnTo>
                <a:lnTo>
                  <a:pt x="221" y="23"/>
                </a:lnTo>
                <a:lnTo>
                  <a:pt x="221" y="23"/>
                </a:lnTo>
                <a:lnTo>
                  <a:pt x="222" y="23"/>
                </a:lnTo>
                <a:lnTo>
                  <a:pt x="222" y="23"/>
                </a:lnTo>
                <a:lnTo>
                  <a:pt x="223" y="23"/>
                </a:lnTo>
                <a:lnTo>
                  <a:pt x="223" y="23"/>
                </a:lnTo>
                <a:lnTo>
                  <a:pt x="223" y="23"/>
                </a:lnTo>
                <a:lnTo>
                  <a:pt x="224" y="23"/>
                </a:lnTo>
                <a:lnTo>
                  <a:pt x="224" y="23"/>
                </a:lnTo>
                <a:lnTo>
                  <a:pt x="225" y="23"/>
                </a:lnTo>
                <a:lnTo>
                  <a:pt x="225" y="23"/>
                </a:lnTo>
                <a:lnTo>
                  <a:pt x="226" y="23"/>
                </a:lnTo>
                <a:lnTo>
                  <a:pt x="226" y="23"/>
                </a:lnTo>
                <a:lnTo>
                  <a:pt x="227" y="23"/>
                </a:lnTo>
                <a:lnTo>
                  <a:pt x="227" y="23"/>
                </a:lnTo>
                <a:lnTo>
                  <a:pt x="227" y="23"/>
                </a:lnTo>
                <a:lnTo>
                  <a:pt x="228" y="23"/>
                </a:lnTo>
                <a:lnTo>
                  <a:pt x="228" y="23"/>
                </a:lnTo>
                <a:lnTo>
                  <a:pt x="228" y="23"/>
                </a:lnTo>
                <a:lnTo>
                  <a:pt x="228" y="23"/>
                </a:lnTo>
                <a:lnTo>
                  <a:pt x="228" y="22"/>
                </a:lnTo>
                <a:lnTo>
                  <a:pt x="229" y="22"/>
                </a:lnTo>
                <a:lnTo>
                  <a:pt x="229" y="22"/>
                </a:lnTo>
                <a:lnTo>
                  <a:pt x="229" y="22"/>
                </a:lnTo>
                <a:lnTo>
                  <a:pt x="230" y="22"/>
                </a:lnTo>
                <a:lnTo>
                  <a:pt x="230" y="21"/>
                </a:lnTo>
                <a:lnTo>
                  <a:pt x="230" y="21"/>
                </a:lnTo>
                <a:lnTo>
                  <a:pt x="231" y="21"/>
                </a:lnTo>
                <a:lnTo>
                  <a:pt x="231" y="21"/>
                </a:lnTo>
                <a:lnTo>
                  <a:pt x="231" y="21"/>
                </a:lnTo>
                <a:lnTo>
                  <a:pt x="232" y="21"/>
                </a:lnTo>
                <a:lnTo>
                  <a:pt x="232" y="21"/>
                </a:lnTo>
                <a:lnTo>
                  <a:pt x="232" y="22"/>
                </a:lnTo>
                <a:lnTo>
                  <a:pt x="233" y="22"/>
                </a:lnTo>
                <a:lnTo>
                  <a:pt x="233" y="23"/>
                </a:lnTo>
                <a:lnTo>
                  <a:pt x="233" y="23"/>
                </a:lnTo>
                <a:lnTo>
                  <a:pt x="233" y="23"/>
                </a:lnTo>
                <a:lnTo>
                  <a:pt x="234" y="23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5" y="24"/>
                </a:lnTo>
                <a:lnTo>
                  <a:pt x="235" y="25"/>
                </a:lnTo>
                <a:lnTo>
                  <a:pt x="235" y="25"/>
                </a:lnTo>
                <a:lnTo>
                  <a:pt x="235" y="25"/>
                </a:lnTo>
                <a:lnTo>
                  <a:pt x="235" y="26"/>
                </a:lnTo>
                <a:lnTo>
                  <a:pt x="235" y="26"/>
                </a:lnTo>
                <a:lnTo>
                  <a:pt x="236" y="26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8"/>
                </a:lnTo>
                <a:lnTo>
                  <a:pt x="237" y="28"/>
                </a:lnTo>
                <a:lnTo>
                  <a:pt x="237" y="28"/>
                </a:lnTo>
                <a:lnTo>
                  <a:pt x="237" y="28"/>
                </a:lnTo>
                <a:lnTo>
                  <a:pt x="238" y="28"/>
                </a:lnTo>
                <a:lnTo>
                  <a:pt x="238" y="28"/>
                </a:lnTo>
                <a:lnTo>
                  <a:pt x="239" y="28"/>
                </a:lnTo>
                <a:lnTo>
                  <a:pt x="239" y="28"/>
                </a:lnTo>
                <a:lnTo>
                  <a:pt x="239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1" y="28"/>
                </a:lnTo>
                <a:lnTo>
                  <a:pt x="241" y="28"/>
                </a:lnTo>
                <a:lnTo>
                  <a:pt x="242" y="28"/>
                </a:lnTo>
                <a:lnTo>
                  <a:pt x="242" y="28"/>
                </a:lnTo>
                <a:lnTo>
                  <a:pt x="243" y="28"/>
                </a:lnTo>
                <a:lnTo>
                  <a:pt x="243" y="28"/>
                </a:lnTo>
                <a:lnTo>
                  <a:pt x="244" y="28"/>
                </a:lnTo>
                <a:lnTo>
                  <a:pt x="244" y="28"/>
                </a:lnTo>
                <a:lnTo>
                  <a:pt x="244" y="28"/>
                </a:lnTo>
                <a:lnTo>
                  <a:pt x="245" y="28"/>
                </a:lnTo>
                <a:lnTo>
                  <a:pt x="245" y="28"/>
                </a:lnTo>
                <a:lnTo>
                  <a:pt x="245" y="28"/>
                </a:lnTo>
                <a:lnTo>
                  <a:pt x="246" y="28"/>
                </a:lnTo>
                <a:lnTo>
                  <a:pt x="246" y="28"/>
                </a:lnTo>
                <a:lnTo>
                  <a:pt x="247" y="28"/>
                </a:lnTo>
                <a:lnTo>
                  <a:pt x="247" y="29"/>
                </a:lnTo>
                <a:lnTo>
                  <a:pt x="247" y="29"/>
                </a:lnTo>
                <a:lnTo>
                  <a:pt x="248" y="29"/>
                </a:lnTo>
                <a:lnTo>
                  <a:pt x="248" y="29"/>
                </a:lnTo>
                <a:lnTo>
                  <a:pt x="248" y="29"/>
                </a:lnTo>
                <a:lnTo>
                  <a:pt x="249" y="29"/>
                </a:lnTo>
                <a:lnTo>
                  <a:pt x="249" y="29"/>
                </a:lnTo>
                <a:lnTo>
                  <a:pt x="250" y="29"/>
                </a:lnTo>
                <a:lnTo>
                  <a:pt x="250" y="29"/>
                </a:lnTo>
                <a:lnTo>
                  <a:pt x="250" y="29"/>
                </a:lnTo>
                <a:lnTo>
                  <a:pt x="251" y="29"/>
                </a:lnTo>
                <a:lnTo>
                  <a:pt x="251" y="29"/>
                </a:lnTo>
                <a:lnTo>
                  <a:pt x="252" y="29"/>
                </a:lnTo>
                <a:lnTo>
                  <a:pt x="252" y="29"/>
                </a:lnTo>
                <a:lnTo>
                  <a:pt x="252" y="28"/>
                </a:lnTo>
                <a:lnTo>
                  <a:pt x="253" y="28"/>
                </a:lnTo>
                <a:lnTo>
                  <a:pt x="253" y="28"/>
                </a:lnTo>
                <a:lnTo>
                  <a:pt x="254" y="28"/>
                </a:lnTo>
                <a:lnTo>
                  <a:pt x="254" y="28"/>
                </a:lnTo>
                <a:lnTo>
                  <a:pt x="255" y="28"/>
                </a:lnTo>
                <a:lnTo>
                  <a:pt x="255" y="28"/>
                </a:lnTo>
                <a:lnTo>
                  <a:pt x="256" y="28"/>
                </a:lnTo>
                <a:lnTo>
                  <a:pt x="256" y="28"/>
                </a:lnTo>
                <a:lnTo>
                  <a:pt x="256" y="28"/>
                </a:lnTo>
                <a:lnTo>
                  <a:pt x="257" y="28"/>
                </a:lnTo>
                <a:lnTo>
                  <a:pt x="257" y="28"/>
                </a:lnTo>
                <a:lnTo>
                  <a:pt x="258" y="28"/>
                </a:lnTo>
                <a:lnTo>
                  <a:pt x="258" y="28"/>
                </a:lnTo>
                <a:lnTo>
                  <a:pt x="259" y="28"/>
                </a:lnTo>
                <a:lnTo>
                  <a:pt x="259" y="28"/>
                </a:lnTo>
                <a:lnTo>
                  <a:pt x="260" y="28"/>
                </a:lnTo>
                <a:lnTo>
                  <a:pt x="260" y="28"/>
                </a:lnTo>
                <a:lnTo>
                  <a:pt x="260" y="28"/>
                </a:lnTo>
                <a:lnTo>
                  <a:pt x="260" y="28"/>
                </a:lnTo>
                <a:lnTo>
                  <a:pt x="261" y="28"/>
                </a:lnTo>
                <a:lnTo>
                  <a:pt x="262" y="28"/>
                </a:lnTo>
                <a:lnTo>
                  <a:pt x="262" y="28"/>
                </a:lnTo>
                <a:lnTo>
                  <a:pt x="263" y="28"/>
                </a:lnTo>
                <a:lnTo>
                  <a:pt x="263" y="28"/>
                </a:lnTo>
                <a:lnTo>
                  <a:pt x="264" y="28"/>
                </a:lnTo>
                <a:lnTo>
                  <a:pt x="264" y="28"/>
                </a:lnTo>
                <a:lnTo>
                  <a:pt x="265" y="28"/>
                </a:lnTo>
                <a:lnTo>
                  <a:pt x="265" y="28"/>
                </a:lnTo>
                <a:lnTo>
                  <a:pt x="265" y="28"/>
                </a:lnTo>
                <a:lnTo>
                  <a:pt x="266" y="28"/>
                </a:lnTo>
                <a:lnTo>
                  <a:pt x="266" y="28"/>
                </a:lnTo>
                <a:lnTo>
                  <a:pt x="267" y="28"/>
                </a:lnTo>
                <a:lnTo>
                  <a:pt x="267" y="28"/>
                </a:lnTo>
                <a:lnTo>
                  <a:pt x="268" y="28"/>
                </a:lnTo>
                <a:lnTo>
                  <a:pt x="268" y="28"/>
                </a:lnTo>
                <a:lnTo>
                  <a:pt x="269" y="28"/>
                </a:lnTo>
                <a:lnTo>
                  <a:pt x="269" y="28"/>
                </a:lnTo>
                <a:lnTo>
                  <a:pt x="269" y="28"/>
                </a:lnTo>
                <a:lnTo>
                  <a:pt x="270" y="28"/>
                </a:lnTo>
                <a:lnTo>
                  <a:pt x="270" y="28"/>
                </a:lnTo>
                <a:lnTo>
                  <a:pt x="270" y="28"/>
                </a:lnTo>
                <a:lnTo>
                  <a:pt x="271" y="28"/>
                </a:lnTo>
                <a:lnTo>
                  <a:pt x="271" y="28"/>
                </a:lnTo>
                <a:lnTo>
                  <a:pt x="271" y="29"/>
                </a:lnTo>
                <a:lnTo>
                  <a:pt x="271" y="29"/>
                </a:lnTo>
                <a:lnTo>
                  <a:pt x="272" y="29"/>
                </a:lnTo>
                <a:lnTo>
                  <a:pt x="272" y="29"/>
                </a:lnTo>
                <a:lnTo>
                  <a:pt x="273" y="29"/>
                </a:lnTo>
                <a:lnTo>
                  <a:pt x="273" y="29"/>
                </a:lnTo>
                <a:lnTo>
                  <a:pt x="273" y="29"/>
                </a:lnTo>
                <a:lnTo>
                  <a:pt x="274" y="29"/>
                </a:lnTo>
                <a:lnTo>
                  <a:pt x="274" y="29"/>
                </a:lnTo>
                <a:lnTo>
                  <a:pt x="275" y="29"/>
                </a:lnTo>
                <a:lnTo>
                  <a:pt x="275" y="29"/>
                </a:lnTo>
                <a:lnTo>
                  <a:pt x="276" y="29"/>
                </a:lnTo>
                <a:lnTo>
                  <a:pt x="276" y="29"/>
                </a:lnTo>
                <a:lnTo>
                  <a:pt x="277" y="29"/>
                </a:lnTo>
                <a:lnTo>
                  <a:pt x="277" y="29"/>
                </a:lnTo>
                <a:lnTo>
                  <a:pt x="277" y="29"/>
                </a:lnTo>
                <a:lnTo>
                  <a:pt x="278" y="29"/>
                </a:lnTo>
                <a:lnTo>
                  <a:pt x="278" y="30"/>
                </a:lnTo>
                <a:lnTo>
                  <a:pt x="278" y="30"/>
                </a:lnTo>
                <a:lnTo>
                  <a:pt x="279" y="30"/>
                </a:lnTo>
                <a:lnTo>
                  <a:pt x="279" y="30"/>
                </a:lnTo>
                <a:lnTo>
                  <a:pt x="279" y="30"/>
                </a:lnTo>
                <a:lnTo>
                  <a:pt x="280" y="31"/>
                </a:lnTo>
                <a:lnTo>
                  <a:pt x="280" y="31"/>
                </a:lnTo>
                <a:lnTo>
                  <a:pt x="281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3" y="32"/>
                </a:lnTo>
                <a:lnTo>
                  <a:pt x="283" y="32"/>
                </a:lnTo>
                <a:lnTo>
                  <a:pt x="284" y="32"/>
                </a:lnTo>
                <a:lnTo>
                  <a:pt x="284" y="32"/>
                </a:lnTo>
                <a:lnTo>
                  <a:pt x="285" y="32"/>
                </a:lnTo>
                <a:lnTo>
                  <a:pt x="285" y="32"/>
                </a:lnTo>
                <a:lnTo>
                  <a:pt x="285" y="32"/>
                </a:lnTo>
                <a:lnTo>
                  <a:pt x="286" y="32"/>
                </a:lnTo>
                <a:lnTo>
                  <a:pt x="286" y="32"/>
                </a:lnTo>
                <a:lnTo>
                  <a:pt x="287" y="32"/>
                </a:lnTo>
                <a:lnTo>
                  <a:pt x="287" y="32"/>
                </a:lnTo>
                <a:lnTo>
                  <a:pt x="288" y="32"/>
                </a:lnTo>
                <a:lnTo>
                  <a:pt x="288" y="32"/>
                </a:lnTo>
                <a:lnTo>
                  <a:pt x="289" y="32"/>
                </a:lnTo>
                <a:lnTo>
                  <a:pt x="289" y="32"/>
                </a:lnTo>
                <a:lnTo>
                  <a:pt x="290" y="32"/>
                </a:lnTo>
                <a:lnTo>
                  <a:pt x="290" y="32"/>
                </a:lnTo>
                <a:lnTo>
                  <a:pt x="290" y="32"/>
                </a:lnTo>
                <a:lnTo>
                  <a:pt x="291" y="32"/>
                </a:lnTo>
                <a:lnTo>
                  <a:pt x="291" y="32"/>
                </a:lnTo>
                <a:lnTo>
                  <a:pt x="292" y="32"/>
                </a:lnTo>
                <a:lnTo>
                  <a:pt x="292" y="32"/>
                </a:lnTo>
                <a:lnTo>
                  <a:pt x="293" y="32"/>
                </a:lnTo>
                <a:lnTo>
                  <a:pt x="293" y="32"/>
                </a:lnTo>
                <a:lnTo>
                  <a:pt x="293" y="32"/>
                </a:lnTo>
                <a:lnTo>
                  <a:pt x="293" y="32"/>
                </a:lnTo>
                <a:lnTo>
                  <a:pt x="294" y="32"/>
                </a:lnTo>
                <a:lnTo>
                  <a:pt x="294" y="32"/>
                </a:lnTo>
                <a:lnTo>
                  <a:pt x="294" y="32"/>
                </a:lnTo>
                <a:lnTo>
                  <a:pt x="295" y="32"/>
                </a:lnTo>
                <a:lnTo>
                  <a:pt x="295" y="32"/>
                </a:lnTo>
                <a:lnTo>
                  <a:pt x="296" y="32"/>
                </a:lnTo>
                <a:lnTo>
                  <a:pt x="296" y="31"/>
                </a:lnTo>
                <a:lnTo>
                  <a:pt x="296" y="31"/>
                </a:lnTo>
                <a:lnTo>
                  <a:pt x="297" y="31"/>
                </a:lnTo>
                <a:lnTo>
                  <a:pt x="297" y="31"/>
                </a:lnTo>
                <a:lnTo>
                  <a:pt x="298" y="31"/>
                </a:lnTo>
                <a:lnTo>
                  <a:pt x="298" y="30"/>
                </a:lnTo>
                <a:lnTo>
                  <a:pt x="298" y="30"/>
                </a:lnTo>
                <a:lnTo>
                  <a:pt x="298" y="30"/>
                </a:lnTo>
                <a:lnTo>
                  <a:pt x="299" y="30"/>
                </a:lnTo>
                <a:lnTo>
                  <a:pt x="299" y="30"/>
                </a:lnTo>
                <a:lnTo>
                  <a:pt x="299" y="29"/>
                </a:lnTo>
                <a:lnTo>
                  <a:pt x="300" y="29"/>
                </a:lnTo>
                <a:lnTo>
                  <a:pt x="300" y="29"/>
                </a:lnTo>
                <a:lnTo>
                  <a:pt x="300" y="29"/>
                </a:lnTo>
                <a:lnTo>
                  <a:pt x="301" y="28"/>
                </a:lnTo>
                <a:lnTo>
                  <a:pt x="301" y="28"/>
                </a:lnTo>
                <a:lnTo>
                  <a:pt x="301" y="28"/>
                </a:lnTo>
                <a:lnTo>
                  <a:pt x="302" y="28"/>
                </a:lnTo>
                <a:lnTo>
                  <a:pt x="302" y="28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3" y="27"/>
                </a:lnTo>
                <a:lnTo>
                  <a:pt x="303" y="26"/>
                </a:lnTo>
                <a:lnTo>
                  <a:pt x="303" y="26"/>
                </a:lnTo>
                <a:lnTo>
                  <a:pt x="303" y="26"/>
                </a:lnTo>
                <a:lnTo>
                  <a:pt x="304" y="26"/>
                </a:lnTo>
                <a:lnTo>
                  <a:pt x="304" y="26"/>
                </a:lnTo>
                <a:lnTo>
                  <a:pt x="304" y="26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6" y="27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7" y="28"/>
                </a:lnTo>
                <a:lnTo>
                  <a:pt x="307" y="28"/>
                </a:lnTo>
                <a:lnTo>
                  <a:pt x="307" y="28"/>
                </a:lnTo>
                <a:lnTo>
                  <a:pt x="308" y="28"/>
                </a:lnTo>
                <a:lnTo>
                  <a:pt x="308" y="28"/>
                </a:lnTo>
                <a:lnTo>
                  <a:pt x="309" y="28"/>
                </a:lnTo>
                <a:lnTo>
                  <a:pt x="309" y="29"/>
                </a:lnTo>
                <a:lnTo>
                  <a:pt x="309" y="29"/>
                </a:lnTo>
                <a:lnTo>
                  <a:pt x="310" y="29"/>
                </a:lnTo>
                <a:lnTo>
                  <a:pt x="310" y="30"/>
                </a:lnTo>
                <a:lnTo>
                  <a:pt x="310" y="30"/>
                </a:lnTo>
                <a:lnTo>
                  <a:pt x="310" y="31"/>
                </a:lnTo>
                <a:lnTo>
                  <a:pt x="310" y="31"/>
                </a:lnTo>
                <a:lnTo>
                  <a:pt x="310" y="32"/>
                </a:lnTo>
                <a:lnTo>
                  <a:pt x="310" y="32"/>
                </a:lnTo>
                <a:lnTo>
                  <a:pt x="310" y="32"/>
                </a:lnTo>
                <a:lnTo>
                  <a:pt x="310" y="32"/>
                </a:lnTo>
                <a:lnTo>
                  <a:pt x="311" y="32"/>
                </a:lnTo>
                <a:lnTo>
                  <a:pt x="311" y="33"/>
                </a:lnTo>
                <a:lnTo>
                  <a:pt x="311" y="33"/>
                </a:lnTo>
                <a:lnTo>
                  <a:pt x="311" y="33"/>
                </a:lnTo>
                <a:lnTo>
                  <a:pt x="312" y="33"/>
                </a:lnTo>
                <a:lnTo>
                  <a:pt x="312" y="33"/>
                </a:lnTo>
                <a:lnTo>
                  <a:pt x="313" y="33"/>
                </a:lnTo>
                <a:lnTo>
                  <a:pt x="313" y="33"/>
                </a:lnTo>
                <a:lnTo>
                  <a:pt x="314" y="33"/>
                </a:lnTo>
                <a:lnTo>
                  <a:pt x="314" y="33"/>
                </a:lnTo>
                <a:lnTo>
                  <a:pt x="314" y="33"/>
                </a:lnTo>
                <a:lnTo>
                  <a:pt x="315" y="33"/>
                </a:lnTo>
                <a:lnTo>
                  <a:pt x="315" y="33"/>
                </a:lnTo>
                <a:lnTo>
                  <a:pt x="315" y="33"/>
                </a:lnTo>
                <a:lnTo>
                  <a:pt x="316" y="33"/>
                </a:lnTo>
                <a:lnTo>
                  <a:pt x="316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8" y="34"/>
                </a:lnTo>
                <a:lnTo>
                  <a:pt x="318" y="34"/>
                </a:lnTo>
                <a:lnTo>
                  <a:pt x="318" y="35"/>
                </a:lnTo>
                <a:lnTo>
                  <a:pt x="318" y="35"/>
                </a:lnTo>
                <a:lnTo>
                  <a:pt x="318" y="35"/>
                </a:lnTo>
                <a:lnTo>
                  <a:pt x="318" y="36"/>
                </a:lnTo>
                <a:lnTo>
                  <a:pt x="319" y="36"/>
                </a:lnTo>
                <a:lnTo>
                  <a:pt x="319" y="36"/>
                </a:lnTo>
                <a:lnTo>
                  <a:pt x="319" y="36"/>
                </a:lnTo>
                <a:lnTo>
                  <a:pt x="319" y="36"/>
                </a:lnTo>
                <a:lnTo>
                  <a:pt x="320" y="36"/>
                </a:lnTo>
                <a:lnTo>
                  <a:pt x="320" y="37"/>
                </a:lnTo>
                <a:lnTo>
                  <a:pt x="320" y="37"/>
                </a:lnTo>
                <a:lnTo>
                  <a:pt x="320" y="37"/>
                </a:lnTo>
                <a:lnTo>
                  <a:pt x="321" y="37"/>
                </a:lnTo>
                <a:lnTo>
                  <a:pt x="321" y="38"/>
                </a:lnTo>
                <a:lnTo>
                  <a:pt x="321" y="38"/>
                </a:lnTo>
                <a:lnTo>
                  <a:pt x="321" y="38"/>
                </a:lnTo>
                <a:lnTo>
                  <a:pt x="322" y="38"/>
                </a:lnTo>
                <a:lnTo>
                  <a:pt x="322" y="39"/>
                </a:lnTo>
                <a:lnTo>
                  <a:pt x="322" y="39"/>
                </a:lnTo>
                <a:lnTo>
                  <a:pt x="322" y="39"/>
                </a:lnTo>
                <a:lnTo>
                  <a:pt x="322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1"/>
                </a:lnTo>
                <a:lnTo>
                  <a:pt x="324" y="41"/>
                </a:lnTo>
                <a:lnTo>
                  <a:pt x="324" y="42"/>
                </a:lnTo>
                <a:lnTo>
                  <a:pt x="324" y="42"/>
                </a:lnTo>
                <a:lnTo>
                  <a:pt x="324" y="43"/>
                </a:lnTo>
                <a:lnTo>
                  <a:pt x="324" y="43"/>
                </a:lnTo>
                <a:lnTo>
                  <a:pt x="324" y="43"/>
                </a:lnTo>
                <a:lnTo>
                  <a:pt x="324" y="44"/>
                </a:lnTo>
                <a:lnTo>
                  <a:pt x="325" y="44"/>
                </a:lnTo>
                <a:lnTo>
                  <a:pt x="325" y="44"/>
                </a:lnTo>
                <a:lnTo>
                  <a:pt x="325" y="44"/>
                </a:lnTo>
                <a:lnTo>
                  <a:pt x="325" y="44"/>
                </a:lnTo>
                <a:lnTo>
                  <a:pt x="326" y="44"/>
                </a:lnTo>
                <a:lnTo>
                  <a:pt x="326" y="44"/>
                </a:lnTo>
                <a:lnTo>
                  <a:pt x="327" y="44"/>
                </a:lnTo>
                <a:lnTo>
                  <a:pt x="327" y="44"/>
                </a:lnTo>
                <a:lnTo>
                  <a:pt x="327" y="44"/>
                </a:lnTo>
                <a:lnTo>
                  <a:pt x="327" y="44"/>
                </a:lnTo>
                <a:lnTo>
                  <a:pt x="328" y="44"/>
                </a:lnTo>
                <a:lnTo>
                  <a:pt x="329" y="44"/>
                </a:lnTo>
                <a:lnTo>
                  <a:pt x="329" y="44"/>
                </a:lnTo>
                <a:lnTo>
                  <a:pt x="330" y="44"/>
                </a:lnTo>
                <a:lnTo>
                  <a:pt x="330" y="45"/>
                </a:lnTo>
                <a:lnTo>
                  <a:pt x="330" y="45"/>
                </a:lnTo>
                <a:lnTo>
                  <a:pt x="331" y="45"/>
                </a:lnTo>
                <a:lnTo>
                  <a:pt x="331" y="45"/>
                </a:lnTo>
                <a:lnTo>
                  <a:pt x="331" y="45"/>
                </a:lnTo>
                <a:lnTo>
                  <a:pt x="332" y="45"/>
                </a:lnTo>
                <a:lnTo>
                  <a:pt x="332" y="45"/>
                </a:lnTo>
                <a:lnTo>
                  <a:pt x="333" y="45"/>
                </a:lnTo>
                <a:lnTo>
                  <a:pt x="333" y="45"/>
                </a:lnTo>
                <a:lnTo>
                  <a:pt x="333" y="44"/>
                </a:lnTo>
                <a:lnTo>
                  <a:pt x="334" y="44"/>
                </a:lnTo>
                <a:lnTo>
                  <a:pt x="334" y="44"/>
                </a:lnTo>
                <a:lnTo>
                  <a:pt x="335" y="44"/>
                </a:lnTo>
                <a:lnTo>
                  <a:pt x="335" y="44"/>
                </a:lnTo>
                <a:lnTo>
                  <a:pt x="335" y="44"/>
                </a:lnTo>
                <a:lnTo>
                  <a:pt x="335" y="44"/>
                </a:lnTo>
                <a:lnTo>
                  <a:pt x="336" y="44"/>
                </a:lnTo>
                <a:lnTo>
                  <a:pt x="336" y="44"/>
                </a:lnTo>
                <a:lnTo>
                  <a:pt x="337" y="44"/>
                </a:lnTo>
                <a:lnTo>
                  <a:pt x="337" y="44"/>
                </a:lnTo>
                <a:lnTo>
                  <a:pt x="338" y="44"/>
                </a:lnTo>
                <a:lnTo>
                  <a:pt x="338" y="44"/>
                </a:lnTo>
                <a:lnTo>
                  <a:pt x="338" y="44"/>
                </a:lnTo>
                <a:lnTo>
                  <a:pt x="339" y="44"/>
                </a:lnTo>
                <a:lnTo>
                  <a:pt x="339" y="44"/>
                </a:lnTo>
                <a:lnTo>
                  <a:pt x="339" y="43"/>
                </a:lnTo>
                <a:lnTo>
                  <a:pt x="339" y="43"/>
                </a:lnTo>
                <a:lnTo>
                  <a:pt x="340" y="43"/>
                </a:lnTo>
                <a:lnTo>
                  <a:pt x="340" y="43"/>
                </a:lnTo>
                <a:lnTo>
                  <a:pt x="341" y="43"/>
                </a:lnTo>
                <a:lnTo>
                  <a:pt x="341" y="43"/>
                </a:lnTo>
                <a:lnTo>
                  <a:pt x="342" y="43"/>
                </a:lnTo>
                <a:lnTo>
                  <a:pt x="342" y="44"/>
                </a:lnTo>
                <a:lnTo>
                  <a:pt x="342" y="43"/>
                </a:lnTo>
                <a:lnTo>
                  <a:pt x="342" y="43"/>
                </a:lnTo>
                <a:lnTo>
                  <a:pt x="342" y="42"/>
                </a:lnTo>
                <a:lnTo>
                  <a:pt x="343" y="42"/>
                </a:lnTo>
                <a:lnTo>
                  <a:pt x="343" y="42"/>
                </a:lnTo>
                <a:lnTo>
                  <a:pt x="343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5" y="41"/>
                </a:lnTo>
                <a:lnTo>
                  <a:pt x="345" y="41"/>
                </a:lnTo>
                <a:lnTo>
                  <a:pt x="346" y="41"/>
                </a:lnTo>
                <a:lnTo>
                  <a:pt x="346" y="41"/>
                </a:lnTo>
                <a:lnTo>
                  <a:pt x="346" y="41"/>
                </a:lnTo>
                <a:lnTo>
                  <a:pt x="346" y="40"/>
                </a:lnTo>
                <a:lnTo>
                  <a:pt x="347" y="40"/>
                </a:lnTo>
                <a:lnTo>
                  <a:pt x="347" y="40"/>
                </a:lnTo>
                <a:lnTo>
                  <a:pt x="348" y="40"/>
                </a:lnTo>
                <a:lnTo>
                  <a:pt x="348" y="40"/>
                </a:lnTo>
                <a:lnTo>
                  <a:pt x="348" y="40"/>
                </a:lnTo>
                <a:lnTo>
                  <a:pt x="348" y="40"/>
                </a:lnTo>
                <a:lnTo>
                  <a:pt x="349" y="40"/>
                </a:lnTo>
                <a:lnTo>
                  <a:pt x="349" y="40"/>
                </a:lnTo>
                <a:lnTo>
                  <a:pt x="350" y="40"/>
                </a:lnTo>
                <a:lnTo>
                  <a:pt x="350" y="40"/>
                </a:lnTo>
                <a:lnTo>
                  <a:pt x="350" y="40"/>
                </a:lnTo>
                <a:lnTo>
                  <a:pt x="351" y="40"/>
                </a:lnTo>
                <a:lnTo>
                  <a:pt x="351" y="39"/>
                </a:lnTo>
                <a:lnTo>
                  <a:pt x="351" y="39"/>
                </a:lnTo>
                <a:lnTo>
                  <a:pt x="351" y="39"/>
                </a:lnTo>
                <a:lnTo>
                  <a:pt x="352" y="39"/>
                </a:lnTo>
                <a:lnTo>
                  <a:pt x="352" y="38"/>
                </a:lnTo>
                <a:lnTo>
                  <a:pt x="352" y="38"/>
                </a:lnTo>
                <a:lnTo>
                  <a:pt x="352" y="38"/>
                </a:lnTo>
                <a:lnTo>
                  <a:pt x="352" y="38"/>
                </a:lnTo>
                <a:lnTo>
                  <a:pt x="353" y="38"/>
                </a:lnTo>
                <a:lnTo>
                  <a:pt x="353" y="38"/>
                </a:lnTo>
                <a:lnTo>
                  <a:pt x="353" y="38"/>
                </a:lnTo>
                <a:lnTo>
                  <a:pt x="354" y="38"/>
                </a:lnTo>
                <a:lnTo>
                  <a:pt x="354" y="37"/>
                </a:lnTo>
                <a:lnTo>
                  <a:pt x="354" y="37"/>
                </a:lnTo>
                <a:lnTo>
                  <a:pt x="355" y="37"/>
                </a:lnTo>
                <a:lnTo>
                  <a:pt x="355" y="37"/>
                </a:lnTo>
                <a:lnTo>
                  <a:pt x="356" y="37"/>
                </a:lnTo>
                <a:lnTo>
                  <a:pt x="356" y="36"/>
                </a:lnTo>
                <a:lnTo>
                  <a:pt x="356" y="36"/>
                </a:lnTo>
                <a:lnTo>
                  <a:pt x="357" y="36"/>
                </a:lnTo>
                <a:lnTo>
                  <a:pt x="357" y="36"/>
                </a:lnTo>
                <a:lnTo>
                  <a:pt x="357" y="36"/>
                </a:lnTo>
                <a:lnTo>
                  <a:pt x="357" y="35"/>
                </a:lnTo>
                <a:lnTo>
                  <a:pt x="357" y="35"/>
                </a:lnTo>
                <a:lnTo>
                  <a:pt x="357" y="35"/>
                </a:lnTo>
                <a:lnTo>
                  <a:pt x="358" y="35"/>
                </a:lnTo>
                <a:lnTo>
                  <a:pt x="358" y="34"/>
                </a:lnTo>
                <a:lnTo>
                  <a:pt x="358" y="34"/>
                </a:lnTo>
                <a:lnTo>
                  <a:pt x="358" y="34"/>
                </a:lnTo>
                <a:lnTo>
                  <a:pt x="359" y="34"/>
                </a:lnTo>
                <a:lnTo>
                  <a:pt x="359" y="33"/>
                </a:lnTo>
                <a:lnTo>
                  <a:pt x="359" y="33"/>
                </a:lnTo>
                <a:lnTo>
                  <a:pt x="360" y="33"/>
                </a:lnTo>
                <a:lnTo>
                  <a:pt x="360" y="32"/>
                </a:lnTo>
                <a:lnTo>
                  <a:pt x="360" y="32"/>
                </a:lnTo>
                <a:lnTo>
                  <a:pt x="360" y="32"/>
                </a:lnTo>
                <a:lnTo>
                  <a:pt x="360" y="32"/>
                </a:lnTo>
                <a:lnTo>
                  <a:pt x="361" y="32"/>
                </a:lnTo>
                <a:lnTo>
                  <a:pt x="361" y="31"/>
                </a:lnTo>
                <a:lnTo>
                  <a:pt x="361" y="31"/>
                </a:lnTo>
                <a:lnTo>
                  <a:pt x="361" y="30"/>
                </a:lnTo>
                <a:lnTo>
                  <a:pt x="362" y="30"/>
                </a:lnTo>
                <a:lnTo>
                  <a:pt x="362" y="30"/>
                </a:lnTo>
                <a:lnTo>
                  <a:pt x="362" y="30"/>
                </a:lnTo>
                <a:lnTo>
                  <a:pt x="362" y="29"/>
                </a:lnTo>
                <a:lnTo>
                  <a:pt x="363" y="29"/>
                </a:lnTo>
                <a:lnTo>
                  <a:pt x="363" y="29"/>
                </a:lnTo>
                <a:lnTo>
                  <a:pt x="363" y="29"/>
                </a:lnTo>
                <a:lnTo>
                  <a:pt x="364" y="28"/>
                </a:lnTo>
                <a:lnTo>
                  <a:pt x="364" y="28"/>
                </a:lnTo>
                <a:lnTo>
                  <a:pt x="364" y="28"/>
                </a:lnTo>
                <a:lnTo>
                  <a:pt x="364" y="28"/>
                </a:lnTo>
                <a:lnTo>
                  <a:pt x="365" y="28"/>
                </a:lnTo>
                <a:lnTo>
                  <a:pt x="365" y="28"/>
                </a:lnTo>
                <a:lnTo>
                  <a:pt x="365" y="28"/>
                </a:lnTo>
                <a:lnTo>
                  <a:pt x="366" y="28"/>
                </a:lnTo>
                <a:lnTo>
                  <a:pt x="366" y="27"/>
                </a:lnTo>
                <a:lnTo>
                  <a:pt x="366" y="27"/>
                </a:lnTo>
                <a:lnTo>
                  <a:pt x="367" y="27"/>
                </a:lnTo>
                <a:lnTo>
                  <a:pt x="367" y="27"/>
                </a:lnTo>
                <a:lnTo>
                  <a:pt x="368" y="27"/>
                </a:lnTo>
                <a:lnTo>
                  <a:pt x="368" y="27"/>
                </a:lnTo>
                <a:lnTo>
                  <a:pt x="368" y="27"/>
                </a:lnTo>
                <a:lnTo>
                  <a:pt x="369" y="27"/>
                </a:lnTo>
                <a:lnTo>
                  <a:pt x="369" y="27"/>
                </a:lnTo>
                <a:lnTo>
                  <a:pt x="369" y="27"/>
                </a:lnTo>
                <a:lnTo>
                  <a:pt x="370" y="27"/>
                </a:lnTo>
                <a:lnTo>
                  <a:pt x="370" y="27"/>
                </a:lnTo>
                <a:lnTo>
                  <a:pt x="371" y="27"/>
                </a:lnTo>
                <a:lnTo>
                  <a:pt x="371" y="27"/>
                </a:lnTo>
                <a:lnTo>
                  <a:pt x="372" y="27"/>
                </a:lnTo>
                <a:lnTo>
                  <a:pt x="372" y="27"/>
                </a:lnTo>
                <a:lnTo>
                  <a:pt x="373" y="27"/>
                </a:lnTo>
                <a:lnTo>
                  <a:pt x="373" y="27"/>
                </a:lnTo>
                <a:lnTo>
                  <a:pt x="373" y="27"/>
                </a:lnTo>
                <a:lnTo>
                  <a:pt x="374" y="27"/>
                </a:lnTo>
                <a:lnTo>
                  <a:pt x="374" y="27"/>
                </a:lnTo>
                <a:lnTo>
                  <a:pt x="375" y="27"/>
                </a:lnTo>
                <a:lnTo>
                  <a:pt x="375" y="27"/>
                </a:lnTo>
                <a:lnTo>
                  <a:pt x="375" y="27"/>
                </a:lnTo>
                <a:lnTo>
                  <a:pt x="375" y="26"/>
                </a:lnTo>
                <a:lnTo>
                  <a:pt x="376" y="26"/>
                </a:lnTo>
                <a:lnTo>
                  <a:pt x="376" y="26"/>
                </a:lnTo>
                <a:lnTo>
                  <a:pt x="376" y="25"/>
                </a:lnTo>
                <a:lnTo>
                  <a:pt x="376" y="25"/>
                </a:lnTo>
                <a:lnTo>
                  <a:pt x="377" y="24"/>
                </a:lnTo>
                <a:lnTo>
                  <a:pt x="377" y="24"/>
                </a:lnTo>
                <a:lnTo>
                  <a:pt x="377" y="24"/>
                </a:lnTo>
                <a:lnTo>
                  <a:pt x="377" y="23"/>
                </a:lnTo>
                <a:lnTo>
                  <a:pt x="377" y="23"/>
                </a:lnTo>
                <a:lnTo>
                  <a:pt x="377" y="23"/>
                </a:lnTo>
                <a:lnTo>
                  <a:pt x="378" y="22"/>
                </a:lnTo>
                <a:lnTo>
                  <a:pt x="378" y="22"/>
                </a:lnTo>
                <a:lnTo>
                  <a:pt x="378" y="22"/>
                </a:lnTo>
                <a:lnTo>
                  <a:pt x="378" y="21"/>
                </a:lnTo>
                <a:lnTo>
                  <a:pt x="378" y="21"/>
                </a:lnTo>
                <a:lnTo>
                  <a:pt x="378" y="21"/>
                </a:lnTo>
                <a:lnTo>
                  <a:pt x="379" y="20"/>
                </a:lnTo>
                <a:lnTo>
                  <a:pt x="379" y="20"/>
                </a:lnTo>
                <a:lnTo>
                  <a:pt x="379" y="20"/>
                </a:lnTo>
                <a:lnTo>
                  <a:pt x="380" y="20"/>
                </a:lnTo>
                <a:lnTo>
                  <a:pt x="380" y="20"/>
                </a:lnTo>
                <a:lnTo>
                  <a:pt x="380" y="19"/>
                </a:lnTo>
                <a:lnTo>
                  <a:pt x="381" y="19"/>
                </a:lnTo>
                <a:lnTo>
                  <a:pt x="381" y="19"/>
                </a:lnTo>
                <a:lnTo>
                  <a:pt x="381" y="19"/>
                </a:lnTo>
                <a:lnTo>
                  <a:pt x="382" y="19"/>
                </a:lnTo>
                <a:lnTo>
                  <a:pt x="382" y="19"/>
                </a:lnTo>
                <a:lnTo>
                  <a:pt x="382" y="19"/>
                </a:lnTo>
                <a:lnTo>
                  <a:pt x="383" y="19"/>
                </a:lnTo>
                <a:lnTo>
                  <a:pt x="383" y="19"/>
                </a:lnTo>
                <a:lnTo>
                  <a:pt x="383" y="19"/>
                </a:lnTo>
                <a:lnTo>
                  <a:pt x="384" y="19"/>
                </a:lnTo>
                <a:lnTo>
                  <a:pt x="384" y="19"/>
                </a:lnTo>
                <a:lnTo>
                  <a:pt x="384" y="18"/>
                </a:lnTo>
                <a:lnTo>
                  <a:pt x="385" y="18"/>
                </a:lnTo>
                <a:lnTo>
                  <a:pt x="385" y="18"/>
                </a:lnTo>
                <a:lnTo>
                  <a:pt x="385" y="17"/>
                </a:lnTo>
                <a:lnTo>
                  <a:pt x="385" y="17"/>
                </a:lnTo>
                <a:lnTo>
                  <a:pt x="386" y="17"/>
                </a:lnTo>
                <a:lnTo>
                  <a:pt x="386" y="17"/>
                </a:lnTo>
                <a:lnTo>
                  <a:pt x="387" y="17"/>
                </a:lnTo>
                <a:lnTo>
                  <a:pt x="387" y="17"/>
                </a:lnTo>
                <a:lnTo>
                  <a:pt x="387" y="18"/>
                </a:lnTo>
                <a:lnTo>
                  <a:pt x="388" y="18"/>
                </a:lnTo>
                <a:lnTo>
                  <a:pt x="388" y="18"/>
                </a:lnTo>
                <a:lnTo>
                  <a:pt x="388" y="17"/>
                </a:lnTo>
                <a:lnTo>
                  <a:pt x="389" y="17"/>
                </a:lnTo>
                <a:lnTo>
                  <a:pt x="389" y="17"/>
                </a:lnTo>
                <a:lnTo>
                  <a:pt x="389" y="16"/>
                </a:lnTo>
                <a:lnTo>
                  <a:pt x="389" y="16"/>
                </a:lnTo>
                <a:lnTo>
                  <a:pt x="389" y="15"/>
                </a:lnTo>
                <a:lnTo>
                  <a:pt x="389" y="15"/>
                </a:lnTo>
                <a:lnTo>
                  <a:pt x="389" y="15"/>
                </a:lnTo>
                <a:lnTo>
                  <a:pt x="389" y="14"/>
                </a:lnTo>
                <a:lnTo>
                  <a:pt x="389" y="14"/>
                </a:lnTo>
                <a:lnTo>
                  <a:pt x="389" y="14"/>
                </a:lnTo>
                <a:lnTo>
                  <a:pt x="389" y="14"/>
                </a:lnTo>
                <a:lnTo>
                  <a:pt x="390" y="14"/>
                </a:lnTo>
                <a:lnTo>
                  <a:pt x="390" y="14"/>
                </a:lnTo>
                <a:lnTo>
                  <a:pt x="390" y="14"/>
                </a:lnTo>
                <a:lnTo>
                  <a:pt x="390" y="13"/>
                </a:lnTo>
                <a:lnTo>
                  <a:pt x="390" y="13"/>
                </a:lnTo>
                <a:lnTo>
                  <a:pt x="391" y="13"/>
                </a:lnTo>
                <a:lnTo>
                  <a:pt x="391" y="12"/>
                </a:lnTo>
                <a:lnTo>
                  <a:pt x="392" y="12"/>
                </a:lnTo>
                <a:lnTo>
                  <a:pt x="392" y="12"/>
                </a:lnTo>
                <a:lnTo>
                  <a:pt x="392" y="13"/>
                </a:lnTo>
                <a:lnTo>
                  <a:pt x="393" y="13"/>
                </a:lnTo>
                <a:lnTo>
                  <a:pt x="393" y="13"/>
                </a:lnTo>
                <a:lnTo>
                  <a:pt x="394" y="13"/>
                </a:lnTo>
                <a:lnTo>
                  <a:pt x="394" y="12"/>
                </a:lnTo>
                <a:lnTo>
                  <a:pt x="394" y="12"/>
                </a:lnTo>
                <a:lnTo>
                  <a:pt x="394" y="12"/>
                </a:lnTo>
                <a:lnTo>
                  <a:pt x="395" y="12"/>
                </a:lnTo>
                <a:lnTo>
                  <a:pt x="395" y="12"/>
                </a:lnTo>
                <a:lnTo>
                  <a:pt x="395" y="12"/>
                </a:lnTo>
                <a:lnTo>
                  <a:pt x="396" y="12"/>
                </a:lnTo>
                <a:lnTo>
                  <a:pt x="396" y="12"/>
                </a:lnTo>
                <a:lnTo>
                  <a:pt x="397" y="12"/>
                </a:lnTo>
                <a:lnTo>
                  <a:pt x="397" y="12"/>
                </a:lnTo>
                <a:lnTo>
                  <a:pt x="397" y="13"/>
                </a:lnTo>
                <a:lnTo>
                  <a:pt x="397" y="13"/>
                </a:lnTo>
                <a:lnTo>
                  <a:pt x="397" y="13"/>
                </a:lnTo>
                <a:lnTo>
                  <a:pt x="397" y="14"/>
                </a:lnTo>
                <a:lnTo>
                  <a:pt x="398" y="14"/>
                </a:lnTo>
                <a:lnTo>
                  <a:pt x="398" y="14"/>
                </a:lnTo>
                <a:lnTo>
                  <a:pt x="398" y="15"/>
                </a:lnTo>
                <a:lnTo>
                  <a:pt x="398" y="15"/>
                </a:lnTo>
                <a:lnTo>
                  <a:pt x="398" y="15"/>
                </a:lnTo>
                <a:lnTo>
                  <a:pt x="398" y="15"/>
                </a:lnTo>
                <a:lnTo>
                  <a:pt x="399" y="15"/>
                </a:lnTo>
                <a:lnTo>
                  <a:pt x="399" y="15"/>
                </a:lnTo>
                <a:lnTo>
                  <a:pt x="400" y="15"/>
                </a:lnTo>
                <a:lnTo>
                  <a:pt x="400" y="15"/>
                </a:lnTo>
                <a:lnTo>
                  <a:pt x="400" y="16"/>
                </a:lnTo>
                <a:lnTo>
                  <a:pt x="400" y="16"/>
                </a:lnTo>
                <a:lnTo>
                  <a:pt x="401" y="16"/>
                </a:lnTo>
                <a:lnTo>
                  <a:pt x="401" y="15"/>
                </a:lnTo>
                <a:lnTo>
                  <a:pt x="401" y="15"/>
                </a:lnTo>
                <a:lnTo>
                  <a:pt x="402" y="15"/>
                </a:lnTo>
                <a:lnTo>
                  <a:pt x="402" y="15"/>
                </a:lnTo>
                <a:lnTo>
                  <a:pt x="402" y="15"/>
                </a:lnTo>
                <a:lnTo>
                  <a:pt x="402" y="15"/>
                </a:lnTo>
                <a:lnTo>
                  <a:pt x="403" y="15"/>
                </a:lnTo>
                <a:lnTo>
                  <a:pt x="403" y="15"/>
                </a:lnTo>
                <a:lnTo>
                  <a:pt x="404" y="14"/>
                </a:lnTo>
                <a:lnTo>
                  <a:pt x="404" y="14"/>
                </a:lnTo>
                <a:lnTo>
                  <a:pt x="405" y="14"/>
                </a:lnTo>
                <a:lnTo>
                  <a:pt x="405" y="14"/>
                </a:lnTo>
                <a:lnTo>
                  <a:pt x="405" y="15"/>
                </a:lnTo>
                <a:lnTo>
                  <a:pt x="406" y="15"/>
                </a:lnTo>
                <a:lnTo>
                  <a:pt x="406" y="15"/>
                </a:lnTo>
                <a:lnTo>
                  <a:pt x="406" y="15"/>
                </a:lnTo>
                <a:lnTo>
                  <a:pt x="406" y="16"/>
                </a:lnTo>
                <a:lnTo>
                  <a:pt x="406" y="16"/>
                </a:lnTo>
                <a:lnTo>
                  <a:pt x="407" y="16"/>
                </a:lnTo>
                <a:lnTo>
                  <a:pt x="407" y="15"/>
                </a:lnTo>
                <a:lnTo>
                  <a:pt x="408" y="15"/>
                </a:lnTo>
                <a:lnTo>
                  <a:pt x="408" y="15"/>
                </a:lnTo>
                <a:lnTo>
                  <a:pt x="408" y="14"/>
                </a:lnTo>
                <a:lnTo>
                  <a:pt x="408" y="14"/>
                </a:lnTo>
                <a:lnTo>
                  <a:pt x="409" y="14"/>
                </a:lnTo>
                <a:lnTo>
                  <a:pt x="409" y="13"/>
                </a:lnTo>
                <a:lnTo>
                  <a:pt x="409" y="13"/>
                </a:lnTo>
                <a:lnTo>
                  <a:pt x="409" y="13"/>
                </a:lnTo>
                <a:lnTo>
                  <a:pt x="410" y="12"/>
                </a:lnTo>
                <a:lnTo>
                  <a:pt x="410" y="12"/>
                </a:lnTo>
                <a:lnTo>
                  <a:pt x="410" y="12"/>
                </a:lnTo>
                <a:lnTo>
                  <a:pt x="410" y="12"/>
                </a:lnTo>
                <a:lnTo>
                  <a:pt x="410" y="12"/>
                </a:lnTo>
                <a:lnTo>
                  <a:pt x="411" y="12"/>
                </a:lnTo>
                <a:lnTo>
                  <a:pt x="411" y="12"/>
                </a:lnTo>
                <a:lnTo>
                  <a:pt x="411" y="12"/>
                </a:lnTo>
                <a:lnTo>
                  <a:pt x="412" y="12"/>
                </a:lnTo>
                <a:lnTo>
                  <a:pt x="412" y="13"/>
                </a:lnTo>
                <a:lnTo>
                  <a:pt x="412" y="13"/>
                </a:lnTo>
                <a:lnTo>
                  <a:pt x="413" y="13"/>
                </a:lnTo>
                <a:lnTo>
                  <a:pt x="413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1"/>
                </a:lnTo>
                <a:lnTo>
                  <a:pt x="414" y="11"/>
                </a:lnTo>
                <a:lnTo>
                  <a:pt x="414" y="11"/>
                </a:lnTo>
                <a:lnTo>
                  <a:pt x="414" y="11"/>
                </a:lnTo>
                <a:lnTo>
                  <a:pt x="414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6" y="11"/>
                </a:lnTo>
                <a:lnTo>
                  <a:pt x="416" y="11"/>
                </a:lnTo>
                <a:lnTo>
                  <a:pt x="417" y="11"/>
                </a:lnTo>
                <a:lnTo>
                  <a:pt x="417" y="11"/>
                </a:lnTo>
                <a:lnTo>
                  <a:pt x="418" y="11"/>
                </a:lnTo>
                <a:lnTo>
                  <a:pt x="418" y="10"/>
                </a:lnTo>
                <a:lnTo>
                  <a:pt x="419" y="10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2"/>
                </a:lnTo>
                <a:lnTo>
                  <a:pt x="419" y="12"/>
                </a:lnTo>
                <a:lnTo>
                  <a:pt x="420" y="12"/>
                </a:lnTo>
                <a:lnTo>
                  <a:pt x="420" y="12"/>
                </a:lnTo>
                <a:lnTo>
                  <a:pt x="421" y="12"/>
                </a:lnTo>
                <a:lnTo>
                  <a:pt x="421" y="12"/>
                </a:lnTo>
                <a:lnTo>
                  <a:pt x="421" y="12"/>
                </a:lnTo>
                <a:lnTo>
                  <a:pt x="422" y="11"/>
                </a:lnTo>
                <a:lnTo>
                  <a:pt x="422" y="11"/>
                </a:lnTo>
                <a:lnTo>
                  <a:pt x="423" y="11"/>
                </a:lnTo>
                <a:lnTo>
                  <a:pt x="423" y="11"/>
                </a:lnTo>
                <a:lnTo>
                  <a:pt x="423" y="11"/>
                </a:lnTo>
                <a:lnTo>
                  <a:pt x="423" y="11"/>
                </a:lnTo>
                <a:lnTo>
                  <a:pt x="423" y="10"/>
                </a:lnTo>
                <a:lnTo>
                  <a:pt x="423" y="10"/>
                </a:lnTo>
                <a:lnTo>
                  <a:pt x="424" y="10"/>
                </a:lnTo>
                <a:lnTo>
                  <a:pt x="424" y="9"/>
                </a:lnTo>
                <a:lnTo>
                  <a:pt x="424" y="9"/>
                </a:lnTo>
                <a:lnTo>
                  <a:pt x="424" y="9"/>
                </a:lnTo>
                <a:lnTo>
                  <a:pt x="425" y="9"/>
                </a:lnTo>
                <a:lnTo>
                  <a:pt x="425" y="9"/>
                </a:lnTo>
                <a:lnTo>
                  <a:pt x="426" y="9"/>
                </a:lnTo>
                <a:lnTo>
                  <a:pt x="426" y="9"/>
                </a:lnTo>
                <a:lnTo>
                  <a:pt x="427" y="10"/>
                </a:lnTo>
                <a:lnTo>
                  <a:pt x="427" y="10"/>
                </a:lnTo>
                <a:lnTo>
                  <a:pt x="427" y="11"/>
                </a:lnTo>
                <a:lnTo>
                  <a:pt x="427" y="11"/>
                </a:lnTo>
                <a:lnTo>
                  <a:pt x="427" y="11"/>
                </a:lnTo>
                <a:lnTo>
                  <a:pt x="427" y="11"/>
                </a:lnTo>
                <a:lnTo>
                  <a:pt x="427" y="11"/>
                </a:lnTo>
                <a:lnTo>
                  <a:pt x="428" y="11"/>
                </a:lnTo>
                <a:lnTo>
                  <a:pt x="428" y="12"/>
                </a:lnTo>
                <a:lnTo>
                  <a:pt x="428" y="12"/>
                </a:lnTo>
                <a:lnTo>
                  <a:pt x="429" y="12"/>
                </a:lnTo>
                <a:lnTo>
                  <a:pt x="429" y="13"/>
                </a:lnTo>
                <a:lnTo>
                  <a:pt x="429" y="13"/>
                </a:lnTo>
                <a:lnTo>
                  <a:pt x="428" y="14"/>
                </a:lnTo>
                <a:lnTo>
                  <a:pt x="428" y="14"/>
                </a:lnTo>
                <a:lnTo>
                  <a:pt x="428" y="15"/>
                </a:lnTo>
                <a:lnTo>
                  <a:pt x="428" y="15"/>
                </a:lnTo>
                <a:lnTo>
                  <a:pt x="428" y="15"/>
                </a:lnTo>
                <a:lnTo>
                  <a:pt x="428" y="15"/>
                </a:lnTo>
                <a:lnTo>
                  <a:pt x="428" y="16"/>
                </a:lnTo>
                <a:lnTo>
                  <a:pt x="427" y="16"/>
                </a:lnTo>
                <a:lnTo>
                  <a:pt x="427" y="16"/>
                </a:lnTo>
                <a:lnTo>
                  <a:pt x="427" y="17"/>
                </a:lnTo>
                <a:lnTo>
                  <a:pt x="427" y="17"/>
                </a:lnTo>
                <a:lnTo>
                  <a:pt x="427" y="17"/>
                </a:lnTo>
                <a:lnTo>
                  <a:pt x="427" y="17"/>
                </a:lnTo>
                <a:lnTo>
                  <a:pt x="427" y="18"/>
                </a:lnTo>
                <a:lnTo>
                  <a:pt x="428" y="18"/>
                </a:lnTo>
                <a:lnTo>
                  <a:pt x="428" y="18"/>
                </a:lnTo>
                <a:lnTo>
                  <a:pt x="428" y="19"/>
                </a:lnTo>
                <a:lnTo>
                  <a:pt x="428" y="19"/>
                </a:lnTo>
                <a:lnTo>
                  <a:pt x="428" y="19"/>
                </a:lnTo>
                <a:lnTo>
                  <a:pt x="429" y="19"/>
                </a:lnTo>
                <a:lnTo>
                  <a:pt x="429" y="19"/>
                </a:lnTo>
                <a:lnTo>
                  <a:pt x="430" y="20"/>
                </a:lnTo>
                <a:lnTo>
                  <a:pt x="430" y="20"/>
                </a:lnTo>
                <a:lnTo>
                  <a:pt x="431" y="20"/>
                </a:lnTo>
                <a:lnTo>
                  <a:pt x="431" y="20"/>
                </a:lnTo>
                <a:lnTo>
                  <a:pt x="431" y="20"/>
                </a:lnTo>
                <a:lnTo>
                  <a:pt x="431" y="20"/>
                </a:lnTo>
                <a:lnTo>
                  <a:pt x="432" y="20"/>
                </a:lnTo>
                <a:lnTo>
                  <a:pt x="432" y="21"/>
                </a:lnTo>
                <a:lnTo>
                  <a:pt x="432" y="21"/>
                </a:lnTo>
                <a:lnTo>
                  <a:pt x="432" y="21"/>
                </a:lnTo>
                <a:lnTo>
                  <a:pt x="432" y="21"/>
                </a:lnTo>
                <a:lnTo>
                  <a:pt x="433" y="21"/>
                </a:lnTo>
                <a:lnTo>
                  <a:pt x="433" y="21"/>
                </a:lnTo>
                <a:lnTo>
                  <a:pt x="434" y="21"/>
                </a:lnTo>
                <a:lnTo>
                  <a:pt x="434" y="21"/>
                </a:lnTo>
                <a:lnTo>
                  <a:pt x="434" y="21"/>
                </a:lnTo>
                <a:lnTo>
                  <a:pt x="435" y="21"/>
                </a:lnTo>
                <a:lnTo>
                  <a:pt x="435" y="20"/>
                </a:lnTo>
                <a:lnTo>
                  <a:pt x="435" y="20"/>
                </a:lnTo>
                <a:lnTo>
                  <a:pt x="435" y="20"/>
                </a:lnTo>
                <a:lnTo>
                  <a:pt x="435" y="20"/>
                </a:lnTo>
                <a:lnTo>
                  <a:pt x="436" y="20"/>
                </a:lnTo>
                <a:lnTo>
                  <a:pt x="436" y="20"/>
                </a:lnTo>
                <a:lnTo>
                  <a:pt x="437" y="20"/>
                </a:lnTo>
                <a:lnTo>
                  <a:pt x="437" y="20"/>
                </a:lnTo>
                <a:lnTo>
                  <a:pt x="437" y="20"/>
                </a:lnTo>
                <a:lnTo>
                  <a:pt x="438" y="19"/>
                </a:lnTo>
                <a:lnTo>
                  <a:pt x="438" y="19"/>
                </a:lnTo>
                <a:lnTo>
                  <a:pt x="438" y="19"/>
                </a:lnTo>
                <a:lnTo>
                  <a:pt x="439" y="19"/>
                </a:lnTo>
                <a:lnTo>
                  <a:pt x="439" y="19"/>
                </a:lnTo>
                <a:lnTo>
                  <a:pt x="439" y="19"/>
                </a:lnTo>
                <a:lnTo>
                  <a:pt x="440" y="19"/>
                </a:lnTo>
                <a:lnTo>
                  <a:pt x="440" y="18"/>
                </a:lnTo>
                <a:lnTo>
                  <a:pt x="440" y="18"/>
                </a:lnTo>
                <a:lnTo>
                  <a:pt x="440" y="19"/>
                </a:lnTo>
                <a:lnTo>
                  <a:pt x="441" y="19"/>
                </a:lnTo>
                <a:lnTo>
                  <a:pt x="441" y="19"/>
                </a:lnTo>
                <a:lnTo>
                  <a:pt x="441" y="19"/>
                </a:lnTo>
                <a:lnTo>
                  <a:pt x="442" y="19"/>
                </a:lnTo>
                <a:lnTo>
                  <a:pt x="442" y="19"/>
                </a:lnTo>
                <a:lnTo>
                  <a:pt x="442" y="19"/>
                </a:lnTo>
                <a:lnTo>
                  <a:pt x="443" y="19"/>
                </a:lnTo>
                <a:lnTo>
                  <a:pt x="443" y="19"/>
                </a:lnTo>
                <a:lnTo>
                  <a:pt x="443" y="19"/>
                </a:lnTo>
                <a:lnTo>
                  <a:pt x="443" y="19"/>
                </a:lnTo>
                <a:lnTo>
                  <a:pt x="443" y="19"/>
                </a:lnTo>
                <a:lnTo>
                  <a:pt x="443" y="19"/>
                </a:lnTo>
                <a:lnTo>
                  <a:pt x="444" y="19"/>
                </a:lnTo>
                <a:lnTo>
                  <a:pt x="444" y="20"/>
                </a:lnTo>
                <a:lnTo>
                  <a:pt x="444" y="20"/>
                </a:lnTo>
                <a:lnTo>
                  <a:pt x="444" y="20"/>
                </a:lnTo>
                <a:lnTo>
                  <a:pt x="444" y="21"/>
                </a:lnTo>
                <a:lnTo>
                  <a:pt x="445" y="21"/>
                </a:lnTo>
                <a:lnTo>
                  <a:pt x="445" y="22"/>
                </a:lnTo>
                <a:lnTo>
                  <a:pt x="446" y="22"/>
                </a:lnTo>
                <a:lnTo>
                  <a:pt x="446" y="22"/>
                </a:lnTo>
                <a:lnTo>
                  <a:pt x="446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8" y="21"/>
                </a:lnTo>
                <a:lnTo>
                  <a:pt x="448" y="21"/>
                </a:lnTo>
                <a:lnTo>
                  <a:pt x="448" y="21"/>
                </a:lnTo>
                <a:lnTo>
                  <a:pt x="449" y="21"/>
                </a:lnTo>
                <a:lnTo>
                  <a:pt x="449" y="21"/>
                </a:lnTo>
                <a:lnTo>
                  <a:pt x="450" y="22"/>
                </a:lnTo>
                <a:lnTo>
                  <a:pt x="450" y="23"/>
                </a:lnTo>
                <a:lnTo>
                  <a:pt x="450" y="23"/>
                </a:lnTo>
                <a:lnTo>
                  <a:pt x="451" y="23"/>
                </a:lnTo>
                <a:lnTo>
                  <a:pt x="451" y="23"/>
                </a:lnTo>
                <a:lnTo>
                  <a:pt x="451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3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5"/>
                </a:lnTo>
                <a:lnTo>
                  <a:pt x="452" y="25"/>
                </a:lnTo>
                <a:lnTo>
                  <a:pt x="452" y="25"/>
                </a:lnTo>
                <a:lnTo>
                  <a:pt x="452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7"/>
                </a:lnTo>
                <a:lnTo>
                  <a:pt x="451" y="27"/>
                </a:lnTo>
                <a:lnTo>
                  <a:pt x="451" y="27"/>
                </a:lnTo>
                <a:lnTo>
                  <a:pt x="450" y="27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49" y="28"/>
                </a:lnTo>
                <a:lnTo>
                  <a:pt x="449" y="28"/>
                </a:lnTo>
                <a:lnTo>
                  <a:pt x="449" y="28"/>
                </a:lnTo>
                <a:lnTo>
                  <a:pt x="449" y="28"/>
                </a:lnTo>
                <a:lnTo>
                  <a:pt x="448" y="28"/>
                </a:lnTo>
                <a:lnTo>
                  <a:pt x="448" y="29"/>
                </a:lnTo>
                <a:lnTo>
                  <a:pt x="448" y="29"/>
                </a:lnTo>
                <a:lnTo>
                  <a:pt x="448" y="29"/>
                </a:lnTo>
                <a:lnTo>
                  <a:pt x="448" y="30"/>
                </a:lnTo>
                <a:lnTo>
                  <a:pt x="447" y="30"/>
                </a:lnTo>
                <a:lnTo>
                  <a:pt x="447" y="30"/>
                </a:lnTo>
                <a:lnTo>
                  <a:pt x="447" y="30"/>
                </a:lnTo>
                <a:lnTo>
                  <a:pt x="447" y="31"/>
                </a:lnTo>
                <a:lnTo>
                  <a:pt x="446" y="31"/>
                </a:lnTo>
                <a:lnTo>
                  <a:pt x="446" y="31"/>
                </a:lnTo>
                <a:lnTo>
                  <a:pt x="446" y="31"/>
                </a:lnTo>
                <a:lnTo>
                  <a:pt x="446" y="32"/>
                </a:lnTo>
                <a:lnTo>
                  <a:pt x="445" y="32"/>
                </a:lnTo>
                <a:lnTo>
                  <a:pt x="445" y="32"/>
                </a:lnTo>
                <a:lnTo>
                  <a:pt x="445" y="32"/>
                </a:lnTo>
                <a:lnTo>
                  <a:pt x="444" y="32"/>
                </a:lnTo>
                <a:lnTo>
                  <a:pt x="444" y="32"/>
                </a:lnTo>
                <a:lnTo>
                  <a:pt x="443" y="32"/>
                </a:lnTo>
                <a:lnTo>
                  <a:pt x="443" y="33"/>
                </a:lnTo>
                <a:lnTo>
                  <a:pt x="443" y="33"/>
                </a:lnTo>
                <a:lnTo>
                  <a:pt x="443" y="33"/>
                </a:lnTo>
                <a:lnTo>
                  <a:pt x="443" y="33"/>
                </a:lnTo>
                <a:lnTo>
                  <a:pt x="443" y="32"/>
                </a:lnTo>
                <a:lnTo>
                  <a:pt x="442" y="32"/>
                </a:lnTo>
                <a:lnTo>
                  <a:pt x="442" y="32"/>
                </a:lnTo>
                <a:lnTo>
                  <a:pt x="441" y="32"/>
                </a:lnTo>
                <a:lnTo>
                  <a:pt x="441" y="32"/>
                </a:lnTo>
                <a:lnTo>
                  <a:pt x="440" y="32"/>
                </a:lnTo>
                <a:lnTo>
                  <a:pt x="440" y="33"/>
                </a:lnTo>
                <a:lnTo>
                  <a:pt x="440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8" y="33"/>
                </a:lnTo>
                <a:lnTo>
                  <a:pt x="438" y="33"/>
                </a:lnTo>
                <a:lnTo>
                  <a:pt x="437" y="33"/>
                </a:lnTo>
                <a:lnTo>
                  <a:pt x="437" y="33"/>
                </a:lnTo>
                <a:lnTo>
                  <a:pt x="436" y="33"/>
                </a:lnTo>
                <a:lnTo>
                  <a:pt x="436" y="33"/>
                </a:lnTo>
                <a:lnTo>
                  <a:pt x="435" y="33"/>
                </a:lnTo>
                <a:lnTo>
                  <a:pt x="435" y="33"/>
                </a:lnTo>
                <a:lnTo>
                  <a:pt x="435" y="33"/>
                </a:lnTo>
                <a:lnTo>
                  <a:pt x="434" y="33"/>
                </a:lnTo>
                <a:lnTo>
                  <a:pt x="434" y="33"/>
                </a:lnTo>
                <a:lnTo>
                  <a:pt x="433" y="33"/>
                </a:lnTo>
                <a:lnTo>
                  <a:pt x="433" y="33"/>
                </a:lnTo>
                <a:lnTo>
                  <a:pt x="433" y="34"/>
                </a:lnTo>
                <a:lnTo>
                  <a:pt x="432" y="34"/>
                </a:lnTo>
                <a:lnTo>
                  <a:pt x="432" y="34"/>
                </a:lnTo>
                <a:lnTo>
                  <a:pt x="432" y="34"/>
                </a:lnTo>
                <a:lnTo>
                  <a:pt x="431" y="34"/>
                </a:lnTo>
                <a:lnTo>
                  <a:pt x="431" y="34"/>
                </a:lnTo>
                <a:lnTo>
                  <a:pt x="431" y="34"/>
                </a:lnTo>
                <a:lnTo>
                  <a:pt x="431" y="34"/>
                </a:lnTo>
                <a:lnTo>
                  <a:pt x="430" y="34"/>
                </a:lnTo>
                <a:lnTo>
                  <a:pt x="430" y="35"/>
                </a:lnTo>
                <a:lnTo>
                  <a:pt x="429" y="35"/>
                </a:lnTo>
                <a:lnTo>
                  <a:pt x="429" y="35"/>
                </a:lnTo>
                <a:lnTo>
                  <a:pt x="429" y="36"/>
                </a:lnTo>
                <a:lnTo>
                  <a:pt x="428" y="36"/>
                </a:lnTo>
                <a:lnTo>
                  <a:pt x="428" y="36"/>
                </a:lnTo>
                <a:lnTo>
                  <a:pt x="428" y="36"/>
                </a:lnTo>
                <a:lnTo>
                  <a:pt x="427" y="36"/>
                </a:lnTo>
                <a:lnTo>
                  <a:pt x="427" y="36"/>
                </a:lnTo>
                <a:lnTo>
                  <a:pt x="427" y="37"/>
                </a:lnTo>
                <a:lnTo>
                  <a:pt x="426" y="37"/>
                </a:lnTo>
                <a:lnTo>
                  <a:pt x="426" y="37"/>
                </a:lnTo>
                <a:lnTo>
                  <a:pt x="425" y="37"/>
                </a:lnTo>
                <a:lnTo>
                  <a:pt x="425" y="37"/>
                </a:lnTo>
                <a:lnTo>
                  <a:pt x="424" y="37"/>
                </a:lnTo>
                <a:lnTo>
                  <a:pt x="424" y="37"/>
                </a:lnTo>
                <a:lnTo>
                  <a:pt x="424" y="37"/>
                </a:lnTo>
                <a:lnTo>
                  <a:pt x="423" y="37"/>
                </a:lnTo>
                <a:lnTo>
                  <a:pt x="423" y="37"/>
                </a:lnTo>
                <a:lnTo>
                  <a:pt x="423" y="37"/>
                </a:lnTo>
                <a:lnTo>
                  <a:pt x="422" y="37"/>
                </a:lnTo>
                <a:lnTo>
                  <a:pt x="422" y="37"/>
                </a:lnTo>
                <a:lnTo>
                  <a:pt x="421" y="37"/>
                </a:lnTo>
                <a:lnTo>
                  <a:pt x="421" y="37"/>
                </a:lnTo>
                <a:lnTo>
                  <a:pt x="421" y="37"/>
                </a:lnTo>
                <a:lnTo>
                  <a:pt x="420" y="37"/>
                </a:lnTo>
                <a:lnTo>
                  <a:pt x="420" y="37"/>
                </a:lnTo>
                <a:lnTo>
                  <a:pt x="419" y="37"/>
                </a:lnTo>
                <a:lnTo>
                  <a:pt x="419" y="37"/>
                </a:lnTo>
                <a:lnTo>
                  <a:pt x="419" y="37"/>
                </a:lnTo>
                <a:lnTo>
                  <a:pt x="418" y="37"/>
                </a:lnTo>
                <a:lnTo>
                  <a:pt x="418" y="37"/>
                </a:lnTo>
                <a:lnTo>
                  <a:pt x="417" y="37"/>
                </a:lnTo>
                <a:lnTo>
                  <a:pt x="417" y="37"/>
                </a:lnTo>
                <a:lnTo>
                  <a:pt x="416" y="37"/>
                </a:lnTo>
                <a:lnTo>
                  <a:pt x="416" y="37"/>
                </a:lnTo>
                <a:lnTo>
                  <a:pt x="416" y="38"/>
                </a:lnTo>
                <a:lnTo>
                  <a:pt x="415" y="38"/>
                </a:lnTo>
                <a:lnTo>
                  <a:pt x="415" y="38"/>
                </a:lnTo>
                <a:lnTo>
                  <a:pt x="414" y="38"/>
                </a:lnTo>
                <a:lnTo>
                  <a:pt x="414" y="38"/>
                </a:lnTo>
                <a:lnTo>
                  <a:pt x="414" y="38"/>
                </a:lnTo>
                <a:lnTo>
                  <a:pt x="414" y="38"/>
                </a:lnTo>
                <a:lnTo>
                  <a:pt x="413" y="38"/>
                </a:lnTo>
                <a:lnTo>
                  <a:pt x="413" y="38"/>
                </a:lnTo>
                <a:lnTo>
                  <a:pt x="412" y="38"/>
                </a:lnTo>
                <a:lnTo>
                  <a:pt x="412" y="38"/>
                </a:lnTo>
                <a:lnTo>
                  <a:pt x="412" y="38"/>
                </a:lnTo>
                <a:lnTo>
                  <a:pt x="411" y="38"/>
                </a:lnTo>
                <a:lnTo>
                  <a:pt x="411" y="38"/>
                </a:lnTo>
                <a:lnTo>
                  <a:pt x="410" y="37"/>
                </a:lnTo>
                <a:lnTo>
                  <a:pt x="410" y="37"/>
                </a:lnTo>
                <a:lnTo>
                  <a:pt x="410" y="37"/>
                </a:lnTo>
                <a:lnTo>
                  <a:pt x="410" y="38"/>
                </a:lnTo>
                <a:lnTo>
                  <a:pt x="410" y="38"/>
                </a:lnTo>
                <a:lnTo>
                  <a:pt x="409" y="38"/>
                </a:lnTo>
                <a:lnTo>
                  <a:pt x="409" y="38"/>
                </a:lnTo>
                <a:lnTo>
                  <a:pt x="409" y="38"/>
                </a:lnTo>
                <a:lnTo>
                  <a:pt x="408" y="38"/>
                </a:lnTo>
                <a:lnTo>
                  <a:pt x="408" y="38"/>
                </a:lnTo>
                <a:lnTo>
                  <a:pt x="407" y="38"/>
                </a:lnTo>
                <a:lnTo>
                  <a:pt x="407" y="39"/>
                </a:lnTo>
                <a:lnTo>
                  <a:pt x="406" y="39"/>
                </a:lnTo>
                <a:lnTo>
                  <a:pt x="406" y="39"/>
                </a:lnTo>
                <a:lnTo>
                  <a:pt x="406" y="39"/>
                </a:lnTo>
                <a:lnTo>
                  <a:pt x="406" y="39"/>
                </a:lnTo>
                <a:lnTo>
                  <a:pt x="405" y="39"/>
                </a:lnTo>
                <a:lnTo>
                  <a:pt x="405" y="39"/>
                </a:lnTo>
                <a:lnTo>
                  <a:pt x="405" y="40"/>
                </a:lnTo>
                <a:lnTo>
                  <a:pt x="404" y="40"/>
                </a:lnTo>
                <a:lnTo>
                  <a:pt x="404" y="40"/>
                </a:lnTo>
                <a:lnTo>
                  <a:pt x="403" y="40"/>
                </a:lnTo>
                <a:lnTo>
                  <a:pt x="403" y="40"/>
                </a:lnTo>
                <a:lnTo>
                  <a:pt x="402" y="40"/>
                </a:lnTo>
                <a:lnTo>
                  <a:pt x="402" y="40"/>
                </a:lnTo>
                <a:lnTo>
                  <a:pt x="402" y="39"/>
                </a:lnTo>
                <a:lnTo>
                  <a:pt x="402" y="39"/>
                </a:lnTo>
                <a:lnTo>
                  <a:pt x="401" y="39"/>
                </a:lnTo>
                <a:lnTo>
                  <a:pt x="401" y="39"/>
                </a:lnTo>
                <a:lnTo>
                  <a:pt x="400" y="39"/>
                </a:lnTo>
                <a:lnTo>
                  <a:pt x="400" y="39"/>
                </a:lnTo>
                <a:lnTo>
                  <a:pt x="400" y="39"/>
                </a:lnTo>
                <a:lnTo>
                  <a:pt x="399" y="39"/>
                </a:lnTo>
                <a:lnTo>
                  <a:pt x="399" y="39"/>
                </a:lnTo>
                <a:lnTo>
                  <a:pt x="398" y="39"/>
                </a:lnTo>
                <a:lnTo>
                  <a:pt x="398" y="39"/>
                </a:lnTo>
                <a:lnTo>
                  <a:pt x="398" y="39"/>
                </a:lnTo>
                <a:lnTo>
                  <a:pt x="397" y="39"/>
                </a:lnTo>
                <a:lnTo>
                  <a:pt x="397" y="39"/>
                </a:lnTo>
                <a:lnTo>
                  <a:pt x="396" y="39"/>
                </a:lnTo>
                <a:lnTo>
                  <a:pt x="396" y="40"/>
                </a:lnTo>
                <a:lnTo>
                  <a:pt x="396" y="40"/>
                </a:lnTo>
                <a:lnTo>
                  <a:pt x="395" y="40"/>
                </a:lnTo>
                <a:lnTo>
                  <a:pt x="395" y="40"/>
                </a:lnTo>
                <a:lnTo>
                  <a:pt x="394" y="40"/>
                </a:lnTo>
                <a:lnTo>
                  <a:pt x="394" y="40"/>
                </a:lnTo>
                <a:lnTo>
                  <a:pt x="394" y="40"/>
                </a:lnTo>
                <a:lnTo>
                  <a:pt x="394" y="39"/>
                </a:lnTo>
                <a:lnTo>
                  <a:pt x="393" y="39"/>
                </a:lnTo>
                <a:lnTo>
                  <a:pt x="393" y="39"/>
                </a:lnTo>
                <a:lnTo>
                  <a:pt x="392" y="39"/>
                </a:lnTo>
                <a:lnTo>
                  <a:pt x="392" y="39"/>
                </a:lnTo>
                <a:lnTo>
                  <a:pt x="391" y="39"/>
                </a:lnTo>
                <a:lnTo>
                  <a:pt x="391" y="39"/>
                </a:lnTo>
                <a:lnTo>
                  <a:pt x="390" y="39"/>
                </a:lnTo>
                <a:lnTo>
                  <a:pt x="390" y="40"/>
                </a:lnTo>
                <a:lnTo>
                  <a:pt x="389" y="40"/>
                </a:lnTo>
                <a:lnTo>
                  <a:pt x="389" y="40"/>
                </a:lnTo>
                <a:lnTo>
                  <a:pt x="389" y="40"/>
                </a:lnTo>
                <a:lnTo>
                  <a:pt x="389" y="40"/>
                </a:lnTo>
                <a:lnTo>
                  <a:pt x="389" y="40"/>
                </a:lnTo>
                <a:lnTo>
                  <a:pt x="389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1"/>
                </a:lnTo>
                <a:lnTo>
                  <a:pt x="387" y="41"/>
                </a:lnTo>
                <a:lnTo>
                  <a:pt x="387" y="41"/>
                </a:lnTo>
                <a:lnTo>
                  <a:pt x="387" y="41"/>
                </a:lnTo>
                <a:lnTo>
                  <a:pt x="386" y="42"/>
                </a:lnTo>
                <a:lnTo>
                  <a:pt x="386" y="42"/>
                </a:lnTo>
                <a:lnTo>
                  <a:pt x="386" y="43"/>
                </a:lnTo>
                <a:lnTo>
                  <a:pt x="385" y="43"/>
                </a:lnTo>
                <a:lnTo>
                  <a:pt x="385" y="43"/>
                </a:lnTo>
                <a:lnTo>
                  <a:pt x="385" y="43"/>
                </a:lnTo>
                <a:lnTo>
                  <a:pt x="385" y="44"/>
                </a:lnTo>
                <a:lnTo>
                  <a:pt x="385" y="44"/>
                </a:lnTo>
                <a:lnTo>
                  <a:pt x="385" y="44"/>
                </a:lnTo>
                <a:lnTo>
                  <a:pt x="384" y="44"/>
                </a:lnTo>
                <a:lnTo>
                  <a:pt x="384" y="44"/>
                </a:lnTo>
                <a:lnTo>
                  <a:pt x="384" y="44"/>
                </a:lnTo>
                <a:lnTo>
                  <a:pt x="384" y="45"/>
                </a:lnTo>
                <a:lnTo>
                  <a:pt x="383" y="45"/>
                </a:lnTo>
                <a:lnTo>
                  <a:pt x="383" y="45"/>
                </a:lnTo>
                <a:lnTo>
                  <a:pt x="382" y="45"/>
                </a:lnTo>
                <a:lnTo>
                  <a:pt x="382" y="46"/>
                </a:lnTo>
                <a:lnTo>
                  <a:pt x="382" y="46"/>
                </a:lnTo>
                <a:lnTo>
                  <a:pt x="381" y="46"/>
                </a:lnTo>
                <a:lnTo>
                  <a:pt x="381" y="46"/>
                </a:lnTo>
                <a:lnTo>
                  <a:pt x="381" y="47"/>
                </a:lnTo>
                <a:lnTo>
                  <a:pt x="381" y="47"/>
                </a:lnTo>
                <a:lnTo>
                  <a:pt x="381" y="47"/>
                </a:lnTo>
                <a:lnTo>
                  <a:pt x="380" y="48"/>
                </a:lnTo>
                <a:lnTo>
                  <a:pt x="380" y="48"/>
                </a:lnTo>
                <a:lnTo>
                  <a:pt x="380" y="48"/>
                </a:lnTo>
                <a:lnTo>
                  <a:pt x="380" y="48"/>
                </a:lnTo>
                <a:lnTo>
                  <a:pt x="379" y="48"/>
                </a:lnTo>
                <a:lnTo>
                  <a:pt x="379" y="49"/>
                </a:lnTo>
                <a:lnTo>
                  <a:pt x="379" y="49"/>
                </a:lnTo>
                <a:lnTo>
                  <a:pt x="379" y="49"/>
                </a:lnTo>
                <a:lnTo>
                  <a:pt x="378" y="49"/>
                </a:lnTo>
                <a:lnTo>
                  <a:pt x="378" y="49"/>
                </a:lnTo>
                <a:lnTo>
                  <a:pt x="378" y="49"/>
                </a:lnTo>
                <a:lnTo>
                  <a:pt x="378" y="49"/>
                </a:lnTo>
                <a:lnTo>
                  <a:pt x="377" y="49"/>
                </a:lnTo>
                <a:lnTo>
                  <a:pt x="377" y="49"/>
                </a:lnTo>
                <a:lnTo>
                  <a:pt x="377" y="50"/>
                </a:lnTo>
                <a:lnTo>
                  <a:pt x="376" y="50"/>
                </a:lnTo>
                <a:lnTo>
                  <a:pt x="376" y="50"/>
                </a:lnTo>
                <a:lnTo>
                  <a:pt x="375" y="50"/>
                </a:lnTo>
                <a:lnTo>
                  <a:pt x="375" y="49"/>
                </a:lnTo>
                <a:lnTo>
                  <a:pt x="375" y="49"/>
                </a:lnTo>
                <a:lnTo>
                  <a:pt x="374" y="49"/>
                </a:lnTo>
                <a:lnTo>
                  <a:pt x="374" y="49"/>
                </a:lnTo>
                <a:lnTo>
                  <a:pt x="373" y="49"/>
                </a:lnTo>
                <a:lnTo>
                  <a:pt x="373" y="49"/>
                </a:lnTo>
                <a:lnTo>
                  <a:pt x="373" y="49"/>
                </a:lnTo>
                <a:lnTo>
                  <a:pt x="372" y="49"/>
                </a:lnTo>
                <a:lnTo>
                  <a:pt x="372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50"/>
                </a:lnTo>
                <a:lnTo>
                  <a:pt x="370" y="50"/>
                </a:lnTo>
                <a:lnTo>
                  <a:pt x="370" y="50"/>
                </a:lnTo>
                <a:lnTo>
                  <a:pt x="369" y="50"/>
                </a:lnTo>
                <a:lnTo>
                  <a:pt x="369" y="51"/>
                </a:lnTo>
                <a:lnTo>
                  <a:pt x="369" y="51"/>
                </a:lnTo>
                <a:lnTo>
                  <a:pt x="369" y="51"/>
                </a:lnTo>
                <a:lnTo>
                  <a:pt x="368" y="51"/>
                </a:lnTo>
                <a:lnTo>
                  <a:pt x="368" y="52"/>
                </a:lnTo>
                <a:lnTo>
                  <a:pt x="368" y="52"/>
                </a:lnTo>
                <a:lnTo>
                  <a:pt x="368" y="52"/>
                </a:lnTo>
                <a:lnTo>
                  <a:pt x="368" y="52"/>
                </a:lnTo>
                <a:lnTo>
                  <a:pt x="368" y="53"/>
                </a:lnTo>
                <a:lnTo>
                  <a:pt x="367" y="53"/>
                </a:lnTo>
                <a:lnTo>
                  <a:pt x="367" y="53"/>
                </a:lnTo>
                <a:lnTo>
                  <a:pt x="367" y="53"/>
                </a:lnTo>
                <a:lnTo>
                  <a:pt x="367" y="53"/>
                </a:lnTo>
                <a:lnTo>
                  <a:pt x="366" y="53"/>
                </a:lnTo>
                <a:lnTo>
                  <a:pt x="366" y="54"/>
                </a:lnTo>
                <a:lnTo>
                  <a:pt x="365" y="54"/>
                </a:lnTo>
                <a:lnTo>
                  <a:pt x="365" y="54"/>
                </a:lnTo>
                <a:lnTo>
                  <a:pt x="365" y="55"/>
                </a:lnTo>
                <a:lnTo>
                  <a:pt x="364" y="55"/>
                </a:lnTo>
                <a:lnTo>
                  <a:pt x="364" y="55"/>
                </a:lnTo>
                <a:lnTo>
                  <a:pt x="364" y="56"/>
                </a:lnTo>
                <a:lnTo>
                  <a:pt x="364" y="56"/>
                </a:lnTo>
                <a:lnTo>
                  <a:pt x="364" y="56"/>
                </a:lnTo>
                <a:lnTo>
                  <a:pt x="364" y="57"/>
                </a:lnTo>
                <a:lnTo>
                  <a:pt x="363" y="57"/>
                </a:lnTo>
                <a:lnTo>
                  <a:pt x="363" y="57"/>
                </a:lnTo>
                <a:lnTo>
                  <a:pt x="363" y="57"/>
                </a:lnTo>
                <a:lnTo>
                  <a:pt x="362" y="57"/>
                </a:lnTo>
                <a:lnTo>
                  <a:pt x="362" y="57"/>
                </a:lnTo>
                <a:lnTo>
                  <a:pt x="361" y="57"/>
                </a:lnTo>
                <a:lnTo>
                  <a:pt x="361" y="57"/>
                </a:lnTo>
                <a:lnTo>
                  <a:pt x="360" y="57"/>
                </a:lnTo>
                <a:lnTo>
                  <a:pt x="360" y="57"/>
                </a:lnTo>
                <a:lnTo>
                  <a:pt x="360" y="57"/>
                </a:lnTo>
                <a:lnTo>
                  <a:pt x="359" y="57"/>
                </a:lnTo>
                <a:lnTo>
                  <a:pt x="359" y="57"/>
                </a:lnTo>
                <a:lnTo>
                  <a:pt x="358" y="57"/>
                </a:lnTo>
                <a:lnTo>
                  <a:pt x="358" y="57"/>
                </a:lnTo>
                <a:lnTo>
                  <a:pt x="357" y="57"/>
                </a:lnTo>
                <a:lnTo>
                  <a:pt x="357" y="57"/>
                </a:lnTo>
                <a:lnTo>
                  <a:pt x="357" y="57"/>
                </a:lnTo>
                <a:lnTo>
                  <a:pt x="356" y="57"/>
                </a:lnTo>
                <a:lnTo>
                  <a:pt x="356" y="57"/>
                </a:lnTo>
                <a:lnTo>
                  <a:pt x="356" y="57"/>
                </a:lnTo>
                <a:lnTo>
                  <a:pt x="355" y="57"/>
                </a:lnTo>
                <a:lnTo>
                  <a:pt x="355" y="58"/>
                </a:lnTo>
                <a:lnTo>
                  <a:pt x="355" y="58"/>
                </a:lnTo>
                <a:lnTo>
                  <a:pt x="354" y="58"/>
                </a:lnTo>
                <a:lnTo>
                  <a:pt x="354" y="58"/>
                </a:lnTo>
                <a:lnTo>
                  <a:pt x="353" y="58"/>
                </a:lnTo>
                <a:lnTo>
                  <a:pt x="353" y="58"/>
                </a:lnTo>
                <a:lnTo>
                  <a:pt x="352" y="58"/>
                </a:lnTo>
                <a:lnTo>
                  <a:pt x="352" y="58"/>
                </a:lnTo>
                <a:lnTo>
                  <a:pt x="352" y="58"/>
                </a:lnTo>
                <a:lnTo>
                  <a:pt x="352" y="58"/>
                </a:lnTo>
                <a:lnTo>
                  <a:pt x="351" y="58"/>
                </a:lnTo>
                <a:lnTo>
                  <a:pt x="351" y="58"/>
                </a:lnTo>
                <a:lnTo>
                  <a:pt x="350" y="58"/>
                </a:lnTo>
                <a:lnTo>
                  <a:pt x="350" y="59"/>
                </a:lnTo>
                <a:lnTo>
                  <a:pt x="350" y="59"/>
                </a:lnTo>
                <a:lnTo>
                  <a:pt x="349" y="59"/>
                </a:lnTo>
                <a:lnTo>
                  <a:pt x="349" y="59"/>
                </a:lnTo>
                <a:lnTo>
                  <a:pt x="348" y="59"/>
                </a:lnTo>
                <a:lnTo>
                  <a:pt x="348" y="59"/>
                </a:lnTo>
                <a:lnTo>
                  <a:pt x="348" y="59"/>
                </a:lnTo>
                <a:lnTo>
                  <a:pt x="348" y="59"/>
                </a:lnTo>
                <a:lnTo>
                  <a:pt x="347" y="59"/>
                </a:lnTo>
                <a:lnTo>
                  <a:pt x="347" y="59"/>
                </a:lnTo>
                <a:lnTo>
                  <a:pt x="347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5" y="60"/>
                </a:lnTo>
                <a:lnTo>
                  <a:pt x="345" y="60"/>
                </a:lnTo>
                <a:lnTo>
                  <a:pt x="345" y="60"/>
                </a:lnTo>
                <a:lnTo>
                  <a:pt x="344" y="60"/>
                </a:lnTo>
                <a:lnTo>
                  <a:pt x="344" y="61"/>
                </a:lnTo>
                <a:lnTo>
                  <a:pt x="344" y="61"/>
                </a:lnTo>
                <a:lnTo>
                  <a:pt x="344" y="61"/>
                </a:lnTo>
                <a:lnTo>
                  <a:pt x="344" y="61"/>
                </a:lnTo>
                <a:lnTo>
                  <a:pt x="343" y="61"/>
                </a:lnTo>
                <a:lnTo>
                  <a:pt x="343" y="61"/>
                </a:lnTo>
                <a:lnTo>
                  <a:pt x="343" y="61"/>
                </a:lnTo>
                <a:lnTo>
                  <a:pt x="342" y="61"/>
                </a:lnTo>
                <a:lnTo>
                  <a:pt x="342" y="62"/>
                </a:lnTo>
                <a:lnTo>
                  <a:pt x="342" y="62"/>
                </a:lnTo>
                <a:lnTo>
                  <a:pt x="341" y="62"/>
                </a:lnTo>
                <a:lnTo>
                  <a:pt x="341" y="62"/>
                </a:lnTo>
                <a:lnTo>
                  <a:pt x="341" y="63"/>
                </a:lnTo>
                <a:lnTo>
                  <a:pt x="340" y="63"/>
                </a:lnTo>
                <a:lnTo>
                  <a:pt x="340" y="63"/>
                </a:lnTo>
                <a:lnTo>
                  <a:pt x="340" y="63"/>
                </a:lnTo>
                <a:lnTo>
                  <a:pt x="339" y="63"/>
                </a:lnTo>
                <a:lnTo>
                  <a:pt x="339" y="63"/>
                </a:lnTo>
                <a:lnTo>
                  <a:pt x="339" y="63"/>
                </a:lnTo>
                <a:lnTo>
                  <a:pt x="339" y="63"/>
                </a:lnTo>
                <a:lnTo>
                  <a:pt x="338" y="63"/>
                </a:lnTo>
                <a:lnTo>
                  <a:pt x="338" y="63"/>
                </a:lnTo>
                <a:lnTo>
                  <a:pt x="337" y="63"/>
                </a:lnTo>
                <a:lnTo>
                  <a:pt x="337" y="63"/>
                </a:lnTo>
                <a:lnTo>
                  <a:pt x="336" y="62"/>
                </a:lnTo>
                <a:lnTo>
                  <a:pt x="336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4" y="62"/>
                </a:lnTo>
                <a:lnTo>
                  <a:pt x="334" y="62"/>
                </a:lnTo>
                <a:lnTo>
                  <a:pt x="333" y="62"/>
                </a:lnTo>
                <a:lnTo>
                  <a:pt x="333" y="61"/>
                </a:lnTo>
                <a:lnTo>
                  <a:pt x="333" y="61"/>
                </a:lnTo>
                <a:lnTo>
                  <a:pt x="332" y="61"/>
                </a:lnTo>
                <a:lnTo>
                  <a:pt x="332" y="61"/>
                </a:lnTo>
                <a:lnTo>
                  <a:pt x="331" y="61"/>
                </a:lnTo>
                <a:lnTo>
                  <a:pt x="331" y="61"/>
                </a:lnTo>
                <a:lnTo>
                  <a:pt x="331" y="61"/>
                </a:lnTo>
                <a:lnTo>
                  <a:pt x="331" y="61"/>
                </a:lnTo>
                <a:lnTo>
                  <a:pt x="330" y="61"/>
                </a:lnTo>
                <a:lnTo>
                  <a:pt x="330" y="60"/>
                </a:lnTo>
                <a:lnTo>
                  <a:pt x="329" y="60"/>
                </a:lnTo>
                <a:lnTo>
                  <a:pt x="329" y="60"/>
                </a:lnTo>
                <a:lnTo>
                  <a:pt x="328" y="60"/>
                </a:lnTo>
                <a:lnTo>
                  <a:pt x="328" y="60"/>
                </a:lnTo>
                <a:lnTo>
                  <a:pt x="327" y="60"/>
                </a:lnTo>
                <a:lnTo>
                  <a:pt x="327" y="60"/>
                </a:lnTo>
                <a:lnTo>
                  <a:pt x="327" y="60"/>
                </a:lnTo>
                <a:lnTo>
                  <a:pt x="326" y="60"/>
                </a:lnTo>
                <a:lnTo>
                  <a:pt x="326" y="60"/>
                </a:lnTo>
                <a:lnTo>
                  <a:pt x="325" y="60"/>
                </a:lnTo>
                <a:lnTo>
                  <a:pt x="325" y="60"/>
                </a:lnTo>
                <a:lnTo>
                  <a:pt x="325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3" y="60"/>
                </a:lnTo>
                <a:lnTo>
                  <a:pt x="323" y="60"/>
                </a:lnTo>
                <a:lnTo>
                  <a:pt x="323" y="60"/>
                </a:lnTo>
                <a:lnTo>
                  <a:pt x="323" y="60"/>
                </a:lnTo>
                <a:lnTo>
                  <a:pt x="323" y="61"/>
                </a:lnTo>
                <a:lnTo>
                  <a:pt x="322" y="61"/>
                </a:lnTo>
                <a:lnTo>
                  <a:pt x="322" y="61"/>
                </a:lnTo>
                <a:lnTo>
                  <a:pt x="321" y="61"/>
                </a:lnTo>
                <a:lnTo>
                  <a:pt x="321" y="61"/>
                </a:lnTo>
                <a:lnTo>
                  <a:pt x="320" y="61"/>
                </a:lnTo>
                <a:lnTo>
                  <a:pt x="320" y="61"/>
                </a:lnTo>
                <a:lnTo>
                  <a:pt x="320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1"/>
                </a:lnTo>
                <a:lnTo>
                  <a:pt x="318" y="61"/>
                </a:lnTo>
                <a:lnTo>
                  <a:pt x="318" y="62"/>
                </a:lnTo>
                <a:lnTo>
                  <a:pt x="318" y="62"/>
                </a:lnTo>
                <a:lnTo>
                  <a:pt x="317" y="62"/>
                </a:lnTo>
                <a:lnTo>
                  <a:pt x="317" y="62"/>
                </a:lnTo>
                <a:lnTo>
                  <a:pt x="316" y="62"/>
                </a:lnTo>
                <a:lnTo>
                  <a:pt x="316" y="62"/>
                </a:lnTo>
                <a:lnTo>
                  <a:pt x="315" y="62"/>
                </a:lnTo>
                <a:lnTo>
                  <a:pt x="315" y="62"/>
                </a:lnTo>
                <a:lnTo>
                  <a:pt x="315" y="62"/>
                </a:lnTo>
                <a:lnTo>
                  <a:pt x="314" y="62"/>
                </a:lnTo>
                <a:lnTo>
                  <a:pt x="314" y="62"/>
                </a:lnTo>
                <a:lnTo>
                  <a:pt x="314" y="62"/>
                </a:lnTo>
                <a:lnTo>
                  <a:pt x="313" y="62"/>
                </a:lnTo>
                <a:lnTo>
                  <a:pt x="313" y="62"/>
                </a:lnTo>
                <a:lnTo>
                  <a:pt x="312" y="62"/>
                </a:lnTo>
                <a:lnTo>
                  <a:pt x="312" y="62"/>
                </a:lnTo>
                <a:lnTo>
                  <a:pt x="312" y="63"/>
                </a:lnTo>
                <a:lnTo>
                  <a:pt x="311" y="63"/>
                </a:lnTo>
                <a:lnTo>
                  <a:pt x="311" y="63"/>
                </a:lnTo>
                <a:lnTo>
                  <a:pt x="311" y="63"/>
                </a:lnTo>
                <a:lnTo>
                  <a:pt x="311" y="64"/>
                </a:lnTo>
                <a:lnTo>
                  <a:pt x="311" y="64"/>
                </a:lnTo>
                <a:lnTo>
                  <a:pt x="311" y="65"/>
                </a:lnTo>
                <a:lnTo>
                  <a:pt x="311" y="65"/>
                </a:lnTo>
                <a:lnTo>
                  <a:pt x="311" y="65"/>
                </a:lnTo>
                <a:lnTo>
                  <a:pt x="311" y="65"/>
                </a:lnTo>
                <a:lnTo>
                  <a:pt x="311" y="66"/>
                </a:lnTo>
                <a:lnTo>
                  <a:pt x="311" y="66"/>
                </a:lnTo>
                <a:lnTo>
                  <a:pt x="312" y="66"/>
                </a:lnTo>
                <a:lnTo>
                  <a:pt x="312" y="67"/>
                </a:lnTo>
                <a:lnTo>
                  <a:pt x="312" y="67"/>
                </a:lnTo>
                <a:lnTo>
                  <a:pt x="312" y="67"/>
                </a:lnTo>
                <a:lnTo>
                  <a:pt x="312" y="68"/>
                </a:lnTo>
                <a:lnTo>
                  <a:pt x="313" y="68"/>
                </a:lnTo>
                <a:lnTo>
                  <a:pt x="313" y="69"/>
                </a:lnTo>
                <a:lnTo>
                  <a:pt x="313" y="69"/>
                </a:lnTo>
                <a:lnTo>
                  <a:pt x="313" y="69"/>
                </a:lnTo>
                <a:lnTo>
                  <a:pt x="314" y="70"/>
                </a:lnTo>
                <a:lnTo>
                  <a:pt x="314" y="70"/>
                </a:lnTo>
                <a:lnTo>
                  <a:pt x="314" y="70"/>
                </a:lnTo>
                <a:lnTo>
                  <a:pt x="314" y="71"/>
                </a:lnTo>
                <a:lnTo>
                  <a:pt x="314" y="71"/>
                </a:lnTo>
                <a:lnTo>
                  <a:pt x="314" y="72"/>
                </a:lnTo>
                <a:lnTo>
                  <a:pt x="314" y="72"/>
                </a:lnTo>
                <a:lnTo>
                  <a:pt x="314" y="73"/>
                </a:lnTo>
                <a:lnTo>
                  <a:pt x="314" y="73"/>
                </a:lnTo>
                <a:lnTo>
                  <a:pt x="314" y="73"/>
                </a:lnTo>
                <a:lnTo>
                  <a:pt x="314" y="73"/>
                </a:lnTo>
                <a:lnTo>
                  <a:pt x="314" y="74"/>
                </a:lnTo>
                <a:lnTo>
                  <a:pt x="314" y="74"/>
                </a:lnTo>
                <a:lnTo>
                  <a:pt x="314" y="75"/>
                </a:lnTo>
                <a:lnTo>
                  <a:pt x="313" y="75"/>
                </a:lnTo>
                <a:lnTo>
                  <a:pt x="313" y="75"/>
                </a:lnTo>
                <a:lnTo>
                  <a:pt x="312" y="75"/>
                </a:lnTo>
                <a:lnTo>
                  <a:pt x="312" y="75"/>
                </a:lnTo>
                <a:lnTo>
                  <a:pt x="312" y="76"/>
                </a:lnTo>
                <a:lnTo>
                  <a:pt x="311" y="76"/>
                </a:lnTo>
                <a:lnTo>
                  <a:pt x="311" y="76"/>
                </a:lnTo>
                <a:lnTo>
                  <a:pt x="310" y="76"/>
                </a:lnTo>
                <a:lnTo>
                  <a:pt x="310" y="76"/>
                </a:lnTo>
                <a:lnTo>
                  <a:pt x="310" y="76"/>
                </a:lnTo>
                <a:lnTo>
                  <a:pt x="310" y="76"/>
                </a:lnTo>
                <a:lnTo>
                  <a:pt x="309" y="76"/>
                </a:lnTo>
                <a:lnTo>
                  <a:pt x="309" y="76"/>
                </a:lnTo>
                <a:lnTo>
                  <a:pt x="308" y="76"/>
                </a:lnTo>
                <a:lnTo>
                  <a:pt x="308" y="77"/>
                </a:lnTo>
                <a:lnTo>
                  <a:pt x="308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6" y="77"/>
                </a:lnTo>
                <a:lnTo>
                  <a:pt x="306" y="78"/>
                </a:lnTo>
                <a:lnTo>
                  <a:pt x="306" y="78"/>
                </a:lnTo>
                <a:lnTo>
                  <a:pt x="306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4" y="78"/>
                </a:lnTo>
                <a:lnTo>
                  <a:pt x="304" y="78"/>
                </a:lnTo>
                <a:lnTo>
                  <a:pt x="304" y="79"/>
                </a:lnTo>
                <a:lnTo>
                  <a:pt x="303" y="79"/>
                </a:lnTo>
                <a:lnTo>
                  <a:pt x="303" y="79"/>
                </a:lnTo>
                <a:lnTo>
                  <a:pt x="303" y="80"/>
                </a:lnTo>
                <a:lnTo>
                  <a:pt x="303" y="80"/>
                </a:lnTo>
                <a:lnTo>
                  <a:pt x="303" y="81"/>
                </a:lnTo>
                <a:lnTo>
                  <a:pt x="303" y="81"/>
                </a:lnTo>
                <a:lnTo>
                  <a:pt x="302" y="81"/>
                </a:lnTo>
                <a:lnTo>
                  <a:pt x="302" y="81"/>
                </a:lnTo>
                <a:lnTo>
                  <a:pt x="302" y="82"/>
                </a:lnTo>
                <a:lnTo>
                  <a:pt x="302" y="82"/>
                </a:lnTo>
                <a:lnTo>
                  <a:pt x="302" y="82"/>
                </a:lnTo>
                <a:lnTo>
                  <a:pt x="302" y="83"/>
                </a:lnTo>
                <a:lnTo>
                  <a:pt x="302" y="83"/>
                </a:lnTo>
                <a:lnTo>
                  <a:pt x="302" y="83"/>
                </a:lnTo>
                <a:lnTo>
                  <a:pt x="302" y="84"/>
                </a:lnTo>
                <a:lnTo>
                  <a:pt x="302" y="84"/>
                </a:lnTo>
                <a:lnTo>
                  <a:pt x="302" y="85"/>
                </a:lnTo>
                <a:lnTo>
                  <a:pt x="302" y="85"/>
                </a:lnTo>
                <a:lnTo>
                  <a:pt x="302" y="86"/>
                </a:lnTo>
                <a:lnTo>
                  <a:pt x="302" y="86"/>
                </a:lnTo>
                <a:lnTo>
                  <a:pt x="302" y="86"/>
                </a:lnTo>
                <a:lnTo>
                  <a:pt x="302" y="87"/>
                </a:lnTo>
                <a:lnTo>
                  <a:pt x="302" y="87"/>
                </a:lnTo>
                <a:lnTo>
                  <a:pt x="302" y="88"/>
                </a:lnTo>
                <a:lnTo>
                  <a:pt x="302" y="88"/>
                </a:lnTo>
                <a:lnTo>
                  <a:pt x="302" y="89"/>
                </a:lnTo>
                <a:lnTo>
                  <a:pt x="302" y="89"/>
                </a:lnTo>
                <a:lnTo>
                  <a:pt x="302" y="90"/>
                </a:lnTo>
                <a:lnTo>
                  <a:pt x="301" y="90"/>
                </a:lnTo>
                <a:lnTo>
                  <a:pt x="301" y="90"/>
                </a:lnTo>
                <a:lnTo>
                  <a:pt x="301" y="90"/>
                </a:lnTo>
                <a:lnTo>
                  <a:pt x="301" y="91"/>
                </a:lnTo>
                <a:lnTo>
                  <a:pt x="301" y="91"/>
                </a:lnTo>
                <a:lnTo>
                  <a:pt x="301" y="91"/>
                </a:lnTo>
                <a:lnTo>
                  <a:pt x="301" y="92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lnTo>
                  <a:pt x="300" y="93"/>
                </a:lnTo>
                <a:lnTo>
                  <a:pt x="300" y="93"/>
                </a:lnTo>
                <a:lnTo>
                  <a:pt x="299" y="93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8" y="94"/>
                </a:lnTo>
                <a:lnTo>
                  <a:pt x="298" y="95"/>
                </a:lnTo>
                <a:lnTo>
                  <a:pt x="298" y="95"/>
                </a:lnTo>
                <a:lnTo>
                  <a:pt x="298" y="95"/>
                </a:lnTo>
                <a:lnTo>
                  <a:pt x="298" y="96"/>
                </a:lnTo>
                <a:lnTo>
                  <a:pt x="298" y="96"/>
                </a:lnTo>
                <a:lnTo>
                  <a:pt x="298" y="97"/>
                </a:lnTo>
                <a:lnTo>
                  <a:pt x="297" y="97"/>
                </a:lnTo>
                <a:lnTo>
                  <a:pt x="297" y="97"/>
                </a:lnTo>
                <a:lnTo>
                  <a:pt x="297" y="98"/>
                </a:lnTo>
                <a:lnTo>
                  <a:pt x="297" y="98"/>
                </a:lnTo>
                <a:lnTo>
                  <a:pt x="296" y="98"/>
                </a:lnTo>
                <a:lnTo>
                  <a:pt x="296" y="98"/>
                </a:lnTo>
                <a:lnTo>
                  <a:pt x="296" y="98"/>
                </a:lnTo>
                <a:lnTo>
                  <a:pt x="295" y="98"/>
                </a:lnTo>
                <a:lnTo>
                  <a:pt x="295" y="99"/>
                </a:lnTo>
                <a:lnTo>
                  <a:pt x="294" y="99"/>
                </a:lnTo>
                <a:lnTo>
                  <a:pt x="294" y="99"/>
                </a:lnTo>
                <a:lnTo>
                  <a:pt x="294" y="99"/>
                </a:lnTo>
                <a:lnTo>
                  <a:pt x="294" y="100"/>
                </a:lnTo>
                <a:lnTo>
                  <a:pt x="294" y="100"/>
                </a:lnTo>
                <a:lnTo>
                  <a:pt x="293" y="100"/>
                </a:lnTo>
                <a:lnTo>
                  <a:pt x="293" y="101"/>
                </a:lnTo>
                <a:lnTo>
                  <a:pt x="293" y="101"/>
                </a:lnTo>
                <a:lnTo>
                  <a:pt x="293" y="101"/>
                </a:lnTo>
                <a:lnTo>
                  <a:pt x="293" y="102"/>
                </a:lnTo>
                <a:lnTo>
                  <a:pt x="293" y="102"/>
                </a:lnTo>
                <a:lnTo>
                  <a:pt x="293" y="102"/>
                </a:lnTo>
                <a:lnTo>
                  <a:pt x="293" y="103"/>
                </a:lnTo>
                <a:lnTo>
                  <a:pt x="292" y="103"/>
                </a:lnTo>
                <a:lnTo>
                  <a:pt x="292" y="103"/>
                </a:lnTo>
                <a:lnTo>
                  <a:pt x="292" y="103"/>
                </a:lnTo>
                <a:lnTo>
                  <a:pt x="292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3"/>
                </a:lnTo>
                <a:lnTo>
                  <a:pt x="290" y="104"/>
                </a:lnTo>
                <a:lnTo>
                  <a:pt x="290" y="104"/>
                </a:lnTo>
                <a:lnTo>
                  <a:pt x="290" y="104"/>
                </a:lnTo>
                <a:lnTo>
                  <a:pt x="290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5"/>
                </a:lnTo>
                <a:lnTo>
                  <a:pt x="288" y="105"/>
                </a:lnTo>
                <a:lnTo>
                  <a:pt x="288" y="105"/>
                </a:lnTo>
                <a:lnTo>
                  <a:pt x="287" y="105"/>
                </a:lnTo>
                <a:lnTo>
                  <a:pt x="287" y="105"/>
                </a:lnTo>
                <a:lnTo>
                  <a:pt x="286" y="105"/>
                </a:lnTo>
                <a:lnTo>
                  <a:pt x="285" y="106"/>
                </a:lnTo>
                <a:lnTo>
                  <a:pt x="285" y="107"/>
                </a:lnTo>
                <a:lnTo>
                  <a:pt x="284" y="108"/>
                </a:lnTo>
                <a:lnTo>
                  <a:pt x="283" y="108"/>
                </a:lnTo>
                <a:lnTo>
                  <a:pt x="282" y="109"/>
                </a:lnTo>
                <a:lnTo>
                  <a:pt x="281" y="109"/>
                </a:lnTo>
                <a:lnTo>
                  <a:pt x="278" y="109"/>
                </a:lnTo>
                <a:lnTo>
                  <a:pt x="277" y="109"/>
                </a:lnTo>
                <a:lnTo>
                  <a:pt x="276" y="110"/>
                </a:lnTo>
                <a:lnTo>
                  <a:pt x="274" y="110"/>
                </a:lnTo>
                <a:lnTo>
                  <a:pt x="271" y="111"/>
                </a:lnTo>
                <a:lnTo>
                  <a:pt x="271" y="111"/>
                </a:lnTo>
                <a:lnTo>
                  <a:pt x="270" y="111"/>
                </a:lnTo>
                <a:lnTo>
                  <a:pt x="270" y="111"/>
                </a:lnTo>
                <a:lnTo>
                  <a:pt x="270" y="111"/>
                </a:lnTo>
                <a:lnTo>
                  <a:pt x="269" y="111"/>
                </a:lnTo>
                <a:lnTo>
                  <a:pt x="269" y="111"/>
                </a:lnTo>
                <a:lnTo>
                  <a:pt x="269" y="112"/>
                </a:lnTo>
                <a:lnTo>
                  <a:pt x="269" y="112"/>
                </a:lnTo>
                <a:lnTo>
                  <a:pt x="268" y="112"/>
                </a:lnTo>
                <a:lnTo>
                  <a:pt x="268" y="113"/>
                </a:lnTo>
                <a:lnTo>
                  <a:pt x="268" y="113"/>
                </a:lnTo>
                <a:lnTo>
                  <a:pt x="267" y="113"/>
                </a:lnTo>
                <a:lnTo>
                  <a:pt x="267" y="114"/>
                </a:lnTo>
                <a:lnTo>
                  <a:pt x="267" y="114"/>
                </a:lnTo>
                <a:lnTo>
                  <a:pt x="267" y="114"/>
                </a:lnTo>
                <a:lnTo>
                  <a:pt x="267" y="115"/>
                </a:lnTo>
                <a:lnTo>
                  <a:pt x="267" y="115"/>
                </a:lnTo>
                <a:lnTo>
                  <a:pt x="266" y="115"/>
                </a:lnTo>
                <a:lnTo>
                  <a:pt x="266" y="116"/>
                </a:lnTo>
                <a:lnTo>
                  <a:pt x="266" y="116"/>
                </a:lnTo>
                <a:lnTo>
                  <a:pt x="265" y="117"/>
                </a:lnTo>
                <a:lnTo>
                  <a:pt x="265" y="117"/>
                </a:lnTo>
                <a:lnTo>
                  <a:pt x="265" y="117"/>
                </a:lnTo>
                <a:lnTo>
                  <a:pt x="265" y="118"/>
                </a:lnTo>
                <a:lnTo>
                  <a:pt x="265" y="118"/>
                </a:lnTo>
                <a:lnTo>
                  <a:pt x="265" y="118"/>
                </a:lnTo>
                <a:lnTo>
                  <a:pt x="264" y="118"/>
                </a:lnTo>
                <a:lnTo>
                  <a:pt x="264" y="118"/>
                </a:lnTo>
                <a:lnTo>
                  <a:pt x="264" y="119"/>
                </a:lnTo>
                <a:lnTo>
                  <a:pt x="263" y="119"/>
                </a:lnTo>
                <a:lnTo>
                  <a:pt x="263" y="119"/>
                </a:lnTo>
                <a:lnTo>
                  <a:pt x="262" y="119"/>
                </a:lnTo>
                <a:lnTo>
                  <a:pt x="262" y="119"/>
                </a:lnTo>
                <a:lnTo>
                  <a:pt x="261" y="119"/>
                </a:lnTo>
                <a:lnTo>
                  <a:pt x="261" y="119"/>
                </a:lnTo>
                <a:lnTo>
                  <a:pt x="260" y="119"/>
                </a:lnTo>
                <a:lnTo>
                  <a:pt x="260" y="119"/>
                </a:lnTo>
                <a:lnTo>
                  <a:pt x="260" y="119"/>
                </a:lnTo>
                <a:lnTo>
                  <a:pt x="260" y="120"/>
                </a:lnTo>
                <a:lnTo>
                  <a:pt x="259" y="120"/>
                </a:lnTo>
                <a:lnTo>
                  <a:pt x="259" y="120"/>
                </a:lnTo>
                <a:lnTo>
                  <a:pt x="258" y="120"/>
                </a:lnTo>
                <a:lnTo>
                  <a:pt x="258" y="120"/>
                </a:lnTo>
                <a:lnTo>
                  <a:pt x="258" y="120"/>
                </a:lnTo>
                <a:lnTo>
                  <a:pt x="257" y="120"/>
                </a:lnTo>
                <a:lnTo>
                  <a:pt x="257" y="120"/>
                </a:lnTo>
                <a:lnTo>
                  <a:pt x="256" y="121"/>
                </a:lnTo>
                <a:lnTo>
                  <a:pt x="256" y="121"/>
                </a:lnTo>
                <a:lnTo>
                  <a:pt x="256" y="121"/>
                </a:lnTo>
                <a:lnTo>
                  <a:pt x="255" y="121"/>
                </a:lnTo>
                <a:lnTo>
                  <a:pt x="255" y="121"/>
                </a:lnTo>
                <a:lnTo>
                  <a:pt x="255" y="122"/>
                </a:lnTo>
                <a:lnTo>
                  <a:pt x="254" y="122"/>
                </a:lnTo>
                <a:lnTo>
                  <a:pt x="254" y="122"/>
                </a:lnTo>
                <a:lnTo>
                  <a:pt x="254" y="122"/>
                </a:lnTo>
                <a:lnTo>
                  <a:pt x="253" y="122"/>
                </a:lnTo>
                <a:lnTo>
                  <a:pt x="253" y="122"/>
                </a:lnTo>
                <a:lnTo>
                  <a:pt x="252" y="122"/>
                </a:lnTo>
                <a:lnTo>
                  <a:pt x="252" y="122"/>
                </a:lnTo>
                <a:lnTo>
                  <a:pt x="252" y="122"/>
                </a:lnTo>
                <a:lnTo>
                  <a:pt x="252" y="123"/>
                </a:lnTo>
                <a:lnTo>
                  <a:pt x="251" y="123"/>
                </a:lnTo>
                <a:lnTo>
                  <a:pt x="251" y="123"/>
                </a:lnTo>
                <a:lnTo>
                  <a:pt x="251" y="123"/>
                </a:lnTo>
                <a:lnTo>
                  <a:pt x="251" y="123"/>
                </a:lnTo>
                <a:lnTo>
                  <a:pt x="250" y="123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5"/>
                </a:lnTo>
                <a:lnTo>
                  <a:pt x="249" y="125"/>
                </a:lnTo>
                <a:lnTo>
                  <a:pt x="249" y="126"/>
                </a:lnTo>
                <a:lnTo>
                  <a:pt x="248" y="126"/>
                </a:lnTo>
                <a:lnTo>
                  <a:pt x="248" y="126"/>
                </a:lnTo>
                <a:lnTo>
                  <a:pt x="248" y="126"/>
                </a:lnTo>
                <a:lnTo>
                  <a:pt x="248" y="127"/>
                </a:lnTo>
                <a:lnTo>
                  <a:pt x="248" y="127"/>
                </a:lnTo>
                <a:lnTo>
                  <a:pt x="247" y="127"/>
                </a:lnTo>
                <a:lnTo>
                  <a:pt x="247" y="127"/>
                </a:lnTo>
                <a:lnTo>
                  <a:pt x="247" y="127"/>
                </a:lnTo>
                <a:lnTo>
                  <a:pt x="246" y="127"/>
                </a:lnTo>
                <a:lnTo>
                  <a:pt x="246" y="128"/>
                </a:lnTo>
                <a:lnTo>
                  <a:pt x="246" y="128"/>
                </a:lnTo>
                <a:lnTo>
                  <a:pt x="245" y="128"/>
                </a:lnTo>
                <a:lnTo>
                  <a:pt x="245" y="128"/>
                </a:lnTo>
                <a:lnTo>
                  <a:pt x="244" y="129"/>
                </a:lnTo>
                <a:lnTo>
                  <a:pt x="244" y="129"/>
                </a:lnTo>
                <a:lnTo>
                  <a:pt x="244" y="129"/>
                </a:lnTo>
                <a:lnTo>
                  <a:pt x="244" y="129"/>
                </a:lnTo>
                <a:lnTo>
                  <a:pt x="243" y="129"/>
                </a:lnTo>
                <a:lnTo>
                  <a:pt x="243" y="129"/>
                </a:lnTo>
                <a:lnTo>
                  <a:pt x="242" y="129"/>
                </a:lnTo>
                <a:lnTo>
                  <a:pt x="242" y="129"/>
                </a:lnTo>
                <a:lnTo>
                  <a:pt x="241" y="129"/>
                </a:lnTo>
                <a:lnTo>
                  <a:pt x="241" y="129"/>
                </a:lnTo>
                <a:lnTo>
                  <a:pt x="240" y="129"/>
                </a:lnTo>
                <a:lnTo>
                  <a:pt x="240" y="129"/>
                </a:lnTo>
                <a:lnTo>
                  <a:pt x="240" y="128"/>
                </a:lnTo>
                <a:lnTo>
                  <a:pt x="240" y="128"/>
                </a:lnTo>
                <a:lnTo>
                  <a:pt x="240" y="128"/>
                </a:lnTo>
                <a:lnTo>
                  <a:pt x="240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6"/>
                </a:lnTo>
                <a:lnTo>
                  <a:pt x="239" y="126"/>
                </a:lnTo>
                <a:lnTo>
                  <a:pt x="239" y="126"/>
                </a:lnTo>
                <a:lnTo>
                  <a:pt x="239" y="125"/>
                </a:lnTo>
                <a:lnTo>
                  <a:pt x="238" y="125"/>
                </a:lnTo>
                <a:lnTo>
                  <a:pt x="238" y="124"/>
                </a:lnTo>
                <a:lnTo>
                  <a:pt x="238" y="124"/>
                </a:lnTo>
                <a:lnTo>
                  <a:pt x="238" y="124"/>
                </a:lnTo>
                <a:lnTo>
                  <a:pt x="237" y="124"/>
                </a:lnTo>
                <a:lnTo>
                  <a:pt x="237" y="124"/>
                </a:lnTo>
                <a:lnTo>
                  <a:pt x="236" y="124"/>
                </a:lnTo>
                <a:lnTo>
                  <a:pt x="236" y="124"/>
                </a:lnTo>
                <a:lnTo>
                  <a:pt x="235" y="124"/>
                </a:lnTo>
                <a:lnTo>
                  <a:pt x="235" y="124"/>
                </a:lnTo>
                <a:lnTo>
                  <a:pt x="235" y="124"/>
                </a:lnTo>
                <a:lnTo>
                  <a:pt x="234" y="124"/>
                </a:lnTo>
                <a:lnTo>
                  <a:pt x="234" y="124"/>
                </a:lnTo>
                <a:lnTo>
                  <a:pt x="233" y="124"/>
                </a:lnTo>
                <a:lnTo>
                  <a:pt x="233" y="124"/>
                </a:lnTo>
                <a:lnTo>
                  <a:pt x="232" y="124"/>
                </a:lnTo>
                <a:lnTo>
                  <a:pt x="232" y="124"/>
                </a:lnTo>
                <a:lnTo>
                  <a:pt x="232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0" y="123"/>
                </a:lnTo>
                <a:lnTo>
                  <a:pt x="230" y="123"/>
                </a:lnTo>
                <a:lnTo>
                  <a:pt x="229" y="123"/>
                </a:lnTo>
                <a:lnTo>
                  <a:pt x="229" y="123"/>
                </a:lnTo>
                <a:lnTo>
                  <a:pt x="228" y="123"/>
                </a:lnTo>
                <a:lnTo>
                  <a:pt x="228" y="124"/>
                </a:lnTo>
                <a:lnTo>
                  <a:pt x="227" y="124"/>
                </a:lnTo>
                <a:lnTo>
                  <a:pt x="227" y="124"/>
                </a:lnTo>
                <a:lnTo>
                  <a:pt x="227" y="124"/>
                </a:lnTo>
                <a:lnTo>
                  <a:pt x="226" y="124"/>
                </a:lnTo>
                <a:lnTo>
                  <a:pt x="226" y="124"/>
                </a:lnTo>
                <a:lnTo>
                  <a:pt x="225" y="124"/>
                </a:lnTo>
                <a:lnTo>
                  <a:pt x="225" y="124"/>
                </a:lnTo>
                <a:lnTo>
                  <a:pt x="224" y="124"/>
                </a:lnTo>
                <a:lnTo>
                  <a:pt x="224" y="124"/>
                </a:lnTo>
                <a:lnTo>
                  <a:pt x="224" y="124"/>
                </a:lnTo>
                <a:lnTo>
                  <a:pt x="224" y="123"/>
                </a:lnTo>
                <a:lnTo>
                  <a:pt x="223" y="123"/>
                </a:lnTo>
                <a:lnTo>
                  <a:pt x="223" y="123"/>
                </a:lnTo>
                <a:lnTo>
                  <a:pt x="222" y="123"/>
                </a:lnTo>
                <a:lnTo>
                  <a:pt x="222" y="124"/>
                </a:lnTo>
                <a:lnTo>
                  <a:pt x="221" y="124"/>
                </a:lnTo>
                <a:lnTo>
                  <a:pt x="221" y="124"/>
                </a:lnTo>
                <a:lnTo>
                  <a:pt x="220" y="124"/>
                </a:lnTo>
                <a:lnTo>
                  <a:pt x="220" y="124"/>
                </a:lnTo>
                <a:lnTo>
                  <a:pt x="219" y="124"/>
                </a:lnTo>
                <a:lnTo>
                  <a:pt x="219" y="124"/>
                </a:lnTo>
                <a:lnTo>
                  <a:pt x="219" y="125"/>
                </a:lnTo>
                <a:lnTo>
                  <a:pt x="219" y="125"/>
                </a:lnTo>
                <a:lnTo>
                  <a:pt x="219" y="126"/>
                </a:lnTo>
                <a:lnTo>
                  <a:pt x="219" y="126"/>
                </a:lnTo>
                <a:lnTo>
                  <a:pt x="218" y="127"/>
                </a:lnTo>
                <a:lnTo>
                  <a:pt x="218" y="127"/>
                </a:lnTo>
                <a:lnTo>
                  <a:pt x="218" y="127"/>
                </a:lnTo>
                <a:lnTo>
                  <a:pt x="218" y="127"/>
                </a:lnTo>
                <a:lnTo>
                  <a:pt x="218" y="127"/>
                </a:lnTo>
                <a:lnTo>
                  <a:pt x="217" y="127"/>
                </a:lnTo>
                <a:lnTo>
                  <a:pt x="217" y="127"/>
                </a:lnTo>
                <a:lnTo>
                  <a:pt x="216" y="127"/>
                </a:lnTo>
                <a:lnTo>
                  <a:pt x="216" y="127"/>
                </a:lnTo>
                <a:lnTo>
                  <a:pt x="216" y="127"/>
                </a:lnTo>
                <a:lnTo>
                  <a:pt x="215" y="126"/>
                </a:lnTo>
                <a:lnTo>
                  <a:pt x="215" y="126"/>
                </a:lnTo>
                <a:lnTo>
                  <a:pt x="215" y="126"/>
                </a:lnTo>
                <a:lnTo>
                  <a:pt x="215" y="126"/>
                </a:lnTo>
                <a:lnTo>
                  <a:pt x="214" y="126"/>
                </a:lnTo>
                <a:lnTo>
                  <a:pt x="214" y="126"/>
                </a:lnTo>
                <a:lnTo>
                  <a:pt x="213" y="125"/>
                </a:lnTo>
                <a:lnTo>
                  <a:pt x="213" y="125"/>
                </a:lnTo>
                <a:lnTo>
                  <a:pt x="213" y="125"/>
                </a:lnTo>
                <a:lnTo>
                  <a:pt x="213" y="124"/>
                </a:lnTo>
                <a:lnTo>
                  <a:pt x="212" y="124"/>
                </a:lnTo>
                <a:lnTo>
                  <a:pt x="212" y="124"/>
                </a:lnTo>
                <a:lnTo>
                  <a:pt x="212" y="124"/>
                </a:lnTo>
                <a:lnTo>
                  <a:pt x="211" y="124"/>
                </a:lnTo>
                <a:lnTo>
                  <a:pt x="211" y="124"/>
                </a:lnTo>
                <a:lnTo>
                  <a:pt x="211" y="124"/>
                </a:lnTo>
                <a:lnTo>
                  <a:pt x="210" y="124"/>
                </a:lnTo>
                <a:lnTo>
                  <a:pt x="210" y="123"/>
                </a:lnTo>
                <a:lnTo>
                  <a:pt x="210" y="123"/>
                </a:lnTo>
                <a:lnTo>
                  <a:pt x="210" y="123"/>
                </a:lnTo>
                <a:lnTo>
                  <a:pt x="210" y="123"/>
                </a:lnTo>
                <a:lnTo>
                  <a:pt x="209" y="123"/>
                </a:lnTo>
                <a:lnTo>
                  <a:pt x="209" y="123"/>
                </a:lnTo>
                <a:lnTo>
                  <a:pt x="209" y="124"/>
                </a:lnTo>
                <a:lnTo>
                  <a:pt x="208" y="124"/>
                </a:lnTo>
                <a:lnTo>
                  <a:pt x="208" y="124"/>
                </a:lnTo>
                <a:lnTo>
                  <a:pt x="207" y="124"/>
                </a:lnTo>
                <a:lnTo>
                  <a:pt x="207" y="124"/>
                </a:lnTo>
                <a:lnTo>
                  <a:pt x="207" y="124"/>
                </a:lnTo>
                <a:lnTo>
                  <a:pt x="206" y="124"/>
                </a:lnTo>
                <a:lnTo>
                  <a:pt x="206" y="124"/>
                </a:lnTo>
                <a:lnTo>
                  <a:pt x="206" y="123"/>
                </a:lnTo>
                <a:lnTo>
                  <a:pt x="205" y="123"/>
                </a:lnTo>
                <a:lnTo>
                  <a:pt x="205" y="123"/>
                </a:lnTo>
                <a:lnTo>
                  <a:pt x="205" y="123"/>
                </a:lnTo>
                <a:lnTo>
                  <a:pt x="204" y="123"/>
                </a:lnTo>
                <a:lnTo>
                  <a:pt x="204" y="122"/>
                </a:lnTo>
                <a:lnTo>
                  <a:pt x="203" y="122"/>
                </a:lnTo>
                <a:lnTo>
                  <a:pt x="203" y="122"/>
                </a:lnTo>
                <a:lnTo>
                  <a:pt x="202" y="122"/>
                </a:lnTo>
                <a:lnTo>
                  <a:pt x="202" y="121"/>
                </a:lnTo>
                <a:lnTo>
                  <a:pt x="202" y="121"/>
                </a:lnTo>
                <a:lnTo>
                  <a:pt x="201" y="121"/>
                </a:lnTo>
                <a:lnTo>
                  <a:pt x="201" y="121"/>
                </a:lnTo>
                <a:lnTo>
                  <a:pt x="201" y="120"/>
                </a:lnTo>
                <a:lnTo>
                  <a:pt x="201" y="120"/>
                </a:lnTo>
                <a:lnTo>
                  <a:pt x="200" y="119"/>
                </a:lnTo>
                <a:lnTo>
                  <a:pt x="200" y="119"/>
                </a:lnTo>
                <a:lnTo>
                  <a:pt x="199" y="119"/>
                </a:lnTo>
                <a:lnTo>
                  <a:pt x="199" y="119"/>
                </a:lnTo>
                <a:lnTo>
                  <a:pt x="198" y="119"/>
                </a:lnTo>
                <a:lnTo>
                  <a:pt x="198" y="119"/>
                </a:lnTo>
                <a:lnTo>
                  <a:pt x="198" y="119"/>
                </a:lnTo>
                <a:lnTo>
                  <a:pt x="198" y="118"/>
                </a:lnTo>
                <a:lnTo>
                  <a:pt x="197" y="118"/>
                </a:lnTo>
                <a:lnTo>
                  <a:pt x="197" y="118"/>
                </a:lnTo>
                <a:lnTo>
                  <a:pt x="197" y="117"/>
                </a:lnTo>
                <a:lnTo>
                  <a:pt x="196" y="117"/>
                </a:lnTo>
                <a:lnTo>
                  <a:pt x="196" y="116"/>
                </a:lnTo>
                <a:lnTo>
                  <a:pt x="196" y="116"/>
                </a:lnTo>
                <a:lnTo>
                  <a:pt x="196" y="116"/>
                </a:lnTo>
                <a:lnTo>
                  <a:pt x="195" y="116"/>
                </a:lnTo>
                <a:lnTo>
                  <a:pt x="195" y="116"/>
                </a:lnTo>
                <a:lnTo>
                  <a:pt x="195" y="116"/>
                </a:lnTo>
                <a:lnTo>
                  <a:pt x="194" y="116"/>
                </a:lnTo>
                <a:lnTo>
                  <a:pt x="194" y="117"/>
                </a:lnTo>
                <a:lnTo>
                  <a:pt x="194" y="117"/>
                </a:lnTo>
                <a:lnTo>
                  <a:pt x="194" y="117"/>
                </a:lnTo>
                <a:lnTo>
                  <a:pt x="194" y="116"/>
                </a:lnTo>
                <a:lnTo>
                  <a:pt x="194" y="116"/>
                </a:lnTo>
                <a:lnTo>
                  <a:pt x="194" y="115"/>
                </a:lnTo>
                <a:lnTo>
                  <a:pt x="193" y="115"/>
                </a:lnTo>
                <a:lnTo>
                  <a:pt x="193" y="115"/>
                </a:lnTo>
                <a:lnTo>
                  <a:pt x="193" y="115"/>
                </a:lnTo>
                <a:lnTo>
                  <a:pt x="192" y="115"/>
                </a:lnTo>
                <a:lnTo>
                  <a:pt x="192" y="115"/>
                </a:lnTo>
                <a:lnTo>
                  <a:pt x="191" y="115"/>
                </a:lnTo>
                <a:lnTo>
                  <a:pt x="191" y="115"/>
                </a:lnTo>
                <a:lnTo>
                  <a:pt x="190" y="115"/>
                </a:lnTo>
                <a:lnTo>
                  <a:pt x="190" y="115"/>
                </a:lnTo>
                <a:lnTo>
                  <a:pt x="190" y="115"/>
                </a:lnTo>
                <a:lnTo>
                  <a:pt x="189" y="115"/>
                </a:lnTo>
                <a:lnTo>
                  <a:pt x="189" y="116"/>
                </a:lnTo>
                <a:lnTo>
                  <a:pt x="189" y="116"/>
                </a:lnTo>
                <a:lnTo>
                  <a:pt x="189" y="117"/>
                </a:lnTo>
                <a:lnTo>
                  <a:pt x="189" y="117"/>
                </a:lnTo>
                <a:lnTo>
                  <a:pt x="189" y="117"/>
                </a:lnTo>
                <a:lnTo>
                  <a:pt x="188" y="117"/>
                </a:lnTo>
                <a:lnTo>
                  <a:pt x="188" y="117"/>
                </a:lnTo>
                <a:lnTo>
                  <a:pt x="188" y="117"/>
                </a:lnTo>
                <a:lnTo>
                  <a:pt x="187" y="116"/>
                </a:lnTo>
                <a:lnTo>
                  <a:pt x="187" y="116"/>
                </a:lnTo>
                <a:lnTo>
                  <a:pt x="187" y="116"/>
                </a:lnTo>
                <a:lnTo>
                  <a:pt x="187" y="115"/>
                </a:lnTo>
                <a:lnTo>
                  <a:pt x="186" y="115"/>
                </a:lnTo>
                <a:lnTo>
                  <a:pt x="186" y="115"/>
                </a:lnTo>
                <a:lnTo>
                  <a:pt x="186" y="115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5" y="117"/>
                </a:lnTo>
                <a:lnTo>
                  <a:pt x="185" y="117"/>
                </a:lnTo>
                <a:lnTo>
                  <a:pt x="185" y="117"/>
                </a:lnTo>
                <a:lnTo>
                  <a:pt x="184" y="117"/>
                </a:lnTo>
                <a:lnTo>
                  <a:pt x="184" y="118"/>
                </a:lnTo>
                <a:lnTo>
                  <a:pt x="184" y="118"/>
                </a:lnTo>
                <a:lnTo>
                  <a:pt x="183" y="118"/>
                </a:lnTo>
                <a:lnTo>
                  <a:pt x="183" y="118"/>
                </a:lnTo>
                <a:lnTo>
                  <a:pt x="183" y="119"/>
                </a:lnTo>
                <a:lnTo>
                  <a:pt x="182" y="119"/>
                </a:lnTo>
                <a:lnTo>
                  <a:pt x="182" y="119"/>
                </a:lnTo>
                <a:lnTo>
                  <a:pt x="182" y="119"/>
                </a:lnTo>
                <a:lnTo>
                  <a:pt x="181" y="119"/>
                </a:lnTo>
                <a:lnTo>
                  <a:pt x="181" y="119"/>
                </a:lnTo>
                <a:lnTo>
                  <a:pt x="181" y="119"/>
                </a:lnTo>
                <a:lnTo>
                  <a:pt x="180" y="119"/>
                </a:lnTo>
                <a:lnTo>
                  <a:pt x="180" y="120"/>
                </a:lnTo>
                <a:lnTo>
                  <a:pt x="179" y="120"/>
                </a:lnTo>
                <a:lnTo>
                  <a:pt x="179" y="120"/>
                </a:lnTo>
                <a:lnTo>
                  <a:pt x="179" y="121"/>
                </a:lnTo>
                <a:lnTo>
                  <a:pt x="179" y="121"/>
                </a:lnTo>
                <a:lnTo>
                  <a:pt x="179" y="121"/>
                </a:lnTo>
                <a:lnTo>
                  <a:pt x="179" y="122"/>
                </a:lnTo>
                <a:lnTo>
                  <a:pt x="179" y="122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4"/>
                </a:lnTo>
                <a:lnTo>
                  <a:pt x="180" y="124"/>
                </a:lnTo>
                <a:lnTo>
                  <a:pt x="180" y="124"/>
                </a:lnTo>
                <a:lnTo>
                  <a:pt x="180" y="124"/>
                </a:lnTo>
                <a:lnTo>
                  <a:pt x="180" y="124"/>
                </a:lnTo>
                <a:lnTo>
                  <a:pt x="180" y="125"/>
                </a:lnTo>
                <a:lnTo>
                  <a:pt x="180" y="125"/>
                </a:lnTo>
                <a:lnTo>
                  <a:pt x="180" y="125"/>
                </a:lnTo>
                <a:lnTo>
                  <a:pt x="179" y="125"/>
                </a:lnTo>
                <a:lnTo>
                  <a:pt x="179" y="126"/>
                </a:lnTo>
                <a:lnTo>
                  <a:pt x="179" y="126"/>
                </a:lnTo>
                <a:lnTo>
                  <a:pt x="178" y="126"/>
                </a:lnTo>
                <a:lnTo>
                  <a:pt x="178" y="127"/>
                </a:lnTo>
                <a:lnTo>
                  <a:pt x="177" y="127"/>
                </a:lnTo>
                <a:lnTo>
                  <a:pt x="177" y="127"/>
                </a:lnTo>
                <a:lnTo>
                  <a:pt x="177" y="127"/>
                </a:lnTo>
                <a:lnTo>
                  <a:pt x="177" y="126"/>
                </a:lnTo>
                <a:lnTo>
                  <a:pt x="176" y="126"/>
                </a:lnTo>
                <a:lnTo>
                  <a:pt x="176" y="126"/>
                </a:lnTo>
                <a:lnTo>
                  <a:pt x="176" y="125"/>
                </a:lnTo>
                <a:lnTo>
                  <a:pt x="176" y="125"/>
                </a:lnTo>
                <a:lnTo>
                  <a:pt x="175" y="125"/>
                </a:lnTo>
                <a:lnTo>
                  <a:pt x="175" y="124"/>
                </a:lnTo>
                <a:lnTo>
                  <a:pt x="175" y="124"/>
                </a:lnTo>
                <a:lnTo>
                  <a:pt x="174" y="124"/>
                </a:lnTo>
                <a:lnTo>
                  <a:pt x="174" y="124"/>
                </a:lnTo>
                <a:lnTo>
                  <a:pt x="173" y="124"/>
                </a:lnTo>
                <a:lnTo>
                  <a:pt x="173" y="124"/>
                </a:lnTo>
                <a:lnTo>
                  <a:pt x="173" y="124"/>
                </a:lnTo>
                <a:lnTo>
                  <a:pt x="172" y="124"/>
                </a:lnTo>
                <a:lnTo>
                  <a:pt x="172" y="124"/>
                </a:lnTo>
                <a:lnTo>
                  <a:pt x="171" y="125"/>
                </a:lnTo>
                <a:lnTo>
                  <a:pt x="171" y="125"/>
                </a:lnTo>
                <a:lnTo>
                  <a:pt x="171" y="126"/>
                </a:lnTo>
                <a:lnTo>
                  <a:pt x="171" y="126"/>
                </a:lnTo>
                <a:lnTo>
                  <a:pt x="171" y="127"/>
                </a:lnTo>
                <a:lnTo>
                  <a:pt x="171" y="127"/>
                </a:lnTo>
                <a:lnTo>
                  <a:pt x="170" y="127"/>
                </a:lnTo>
                <a:lnTo>
                  <a:pt x="170" y="127"/>
                </a:lnTo>
                <a:lnTo>
                  <a:pt x="169" y="127"/>
                </a:lnTo>
                <a:lnTo>
                  <a:pt x="169" y="126"/>
                </a:lnTo>
                <a:lnTo>
                  <a:pt x="169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7"/>
                </a:lnTo>
                <a:lnTo>
                  <a:pt x="168" y="127"/>
                </a:lnTo>
                <a:lnTo>
                  <a:pt x="168" y="127"/>
                </a:lnTo>
                <a:lnTo>
                  <a:pt x="168" y="128"/>
                </a:lnTo>
                <a:lnTo>
                  <a:pt x="168" y="128"/>
                </a:lnTo>
                <a:lnTo>
                  <a:pt x="168" y="129"/>
                </a:lnTo>
                <a:lnTo>
                  <a:pt x="167" y="129"/>
                </a:lnTo>
                <a:lnTo>
                  <a:pt x="167" y="129"/>
                </a:lnTo>
                <a:lnTo>
                  <a:pt x="166" y="129"/>
                </a:lnTo>
                <a:lnTo>
                  <a:pt x="166" y="128"/>
                </a:lnTo>
                <a:lnTo>
                  <a:pt x="166" y="128"/>
                </a:lnTo>
                <a:lnTo>
                  <a:pt x="165" y="127"/>
                </a:lnTo>
                <a:lnTo>
                  <a:pt x="165" y="127"/>
                </a:lnTo>
                <a:lnTo>
                  <a:pt x="165" y="127"/>
                </a:lnTo>
                <a:lnTo>
                  <a:pt x="164" y="127"/>
                </a:lnTo>
                <a:lnTo>
                  <a:pt x="164" y="127"/>
                </a:lnTo>
                <a:lnTo>
                  <a:pt x="164" y="126"/>
                </a:lnTo>
                <a:lnTo>
                  <a:pt x="165" y="126"/>
                </a:lnTo>
                <a:lnTo>
                  <a:pt x="165" y="126"/>
                </a:lnTo>
                <a:lnTo>
                  <a:pt x="164" y="126"/>
                </a:lnTo>
                <a:lnTo>
                  <a:pt x="164" y="125"/>
                </a:lnTo>
                <a:lnTo>
                  <a:pt x="164" y="125"/>
                </a:lnTo>
                <a:lnTo>
                  <a:pt x="164" y="125"/>
                </a:lnTo>
                <a:lnTo>
                  <a:pt x="163" y="125"/>
                </a:lnTo>
                <a:lnTo>
                  <a:pt x="163" y="126"/>
                </a:lnTo>
                <a:lnTo>
                  <a:pt x="163" y="126"/>
                </a:lnTo>
                <a:lnTo>
                  <a:pt x="162" y="126"/>
                </a:lnTo>
                <a:lnTo>
                  <a:pt x="162" y="126"/>
                </a:lnTo>
                <a:lnTo>
                  <a:pt x="161" y="126"/>
                </a:lnTo>
                <a:lnTo>
                  <a:pt x="161" y="126"/>
                </a:lnTo>
                <a:lnTo>
                  <a:pt x="161" y="126"/>
                </a:lnTo>
                <a:lnTo>
                  <a:pt x="160" y="126"/>
                </a:lnTo>
                <a:lnTo>
                  <a:pt x="160" y="126"/>
                </a:lnTo>
                <a:lnTo>
                  <a:pt x="160" y="125"/>
                </a:lnTo>
                <a:lnTo>
                  <a:pt x="159" y="125"/>
                </a:lnTo>
                <a:lnTo>
                  <a:pt x="159" y="125"/>
                </a:lnTo>
                <a:lnTo>
                  <a:pt x="158" y="125"/>
                </a:lnTo>
                <a:lnTo>
                  <a:pt x="158" y="125"/>
                </a:lnTo>
                <a:lnTo>
                  <a:pt x="157" y="125"/>
                </a:lnTo>
                <a:lnTo>
                  <a:pt x="157" y="125"/>
                </a:lnTo>
                <a:lnTo>
                  <a:pt x="156" y="125"/>
                </a:lnTo>
                <a:lnTo>
                  <a:pt x="156" y="125"/>
                </a:lnTo>
                <a:lnTo>
                  <a:pt x="156" y="125"/>
                </a:lnTo>
                <a:lnTo>
                  <a:pt x="155" y="125"/>
                </a:lnTo>
                <a:lnTo>
                  <a:pt x="155" y="125"/>
                </a:lnTo>
                <a:lnTo>
                  <a:pt x="154" y="124"/>
                </a:lnTo>
                <a:lnTo>
                  <a:pt x="154" y="124"/>
                </a:lnTo>
                <a:lnTo>
                  <a:pt x="153" y="124"/>
                </a:lnTo>
                <a:lnTo>
                  <a:pt x="153" y="124"/>
                </a:lnTo>
                <a:lnTo>
                  <a:pt x="153" y="124"/>
                </a:lnTo>
                <a:lnTo>
                  <a:pt x="152" y="124"/>
                </a:lnTo>
                <a:lnTo>
                  <a:pt x="152" y="124"/>
                </a:lnTo>
                <a:lnTo>
                  <a:pt x="152" y="124"/>
                </a:lnTo>
                <a:lnTo>
                  <a:pt x="152" y="123"/>
                </a:lnTo>
                <a:lnTo>
                  <a:pt x="152" y="124"/>
                </a:lnTo>
                <a:lnTo>
                  <a:pt x="151" y="123"/>
                </a:lnTo>
                <a:lnTo>
                  <a:pt x="151" y="123"/>
                </a:lnTo>
                <a:lnTo>
                  <a:pt x="150" y="123"/>
                </a:lnTo>
                <a:lnTo>
                  <a:pt x="150" y="123"/>
                </a:lnTo>
                <a:lnTo>
                  <a:pt x="150" y="123"/>
                </a:lnTo>
                <a:lnTo>
                  <a:pt x="149" y="123"/>
                </a:lnTo>
                <a:lnTo>
                  <a:pt x="149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1"/>
                </a:lnTo>
                <a:lnTo>
                  <a:pt x="148" y="121"/>
                </a:lnTo>
                <a:lnTo>
                  <a:pt x="148" y="122"/>
                </a:lnTo>
                <a:lnTo>
                  <a:pt x="147" y="122"/>
                </a:lnTo>
                <a:lnTo>
                  <a:pt x="147" y="122"/>
                </a:lnTo>
                <a:lnTo>
                  <a:pt x="147" y="122"/>
                </a:lnTo>
                <a:lnTo>
                  <a:pt x="146" y="122"/>
                </a:lnTo>
                <a:lnTo>
                  <a:pt x="146" y="123"/>
                </a:lnTo>
                <a:lnTo>
                  <a:pt x="146" y="123"/>
                </a:lnTo>
                <a:lnTo>
                  <a:pt x="145" y="123"/>
                </a:lnTo>
                <a:lnTo>
                  <a:pt x="145" y="122"/>
                </a:lnTo>
                <a:lnTo>
                  <a:pt x="144" y="122"/>
                </a:lnTo>
                <a:lnTo>
                  <a:pt x="144" y="122"/>
                </a:lnTo>
                <a:lnTo>
                  <a:pt x="144" y="122"/>
                </a:lnTo>
                <a:lnTo>
                  <a:pt x="143" y="122"/>
                </a:lnTo>
                <a:lnTo>
                  <a:pt x="143" y="122"/>
                </a:lnTo>
                <a:lnTo>
                  <a:pt x="143" y="122"/>
                </a:lnTo>
                <a:lnTo>
                  <a:pt x="142" y="122"/>
                </a:lnTo>
                <a:lnTo>
                  <a:pt x="142" y="122"/>
                </a:lnTo>
                <a:lnTo>
                  <a:pt x="141" y="122"/>
                </a:lnTo>
                <a:lnTo>
                  <a:pt x="141" y="122"/>
                </a:lnTo>
                <a:lnTo>
                  <a:pt x="140" y="122"/>
                </a:lnTo>
                <a:lnTo>
                  <a:pt x="140" y="123"/>
                </a:lnTo>
                <a:lnTo>
                  <a:pt x="140" y="123"/>
                </a:lnTo>
                <a:lnTo>
                  <a:pt x="140" y="123"/>
                </a:lnTo>
                <a:lnTo>
                  <a:pt x="140" y="123"/>
                </a:lnTo>
                <a:lnTo>
                  <a:pt x="140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5"/>
                </a:lnTo>
                <a:lnTo>
                  <a:pt x="138" y="125"/>
                </a:lnTo>
                <a:lnTo>
                  <a:pt x="138" y="125"/>
                </a:lnTo>
                <a:lnTo>
                  <a:pt x="137" y="125"/>
                </a:lnTo>
                <a:lnTo>
                  <a:pt x="137" y="125"/>
                </a:lnTo>
                <a:lnTo>
                  <a:pt x="137" y="125"/>
                </a:lnTo>
                <a:lnTo>
                  <a:pt x="136" y="125"/>
                </a:lnTo>
                <a:lnTo>
                  <a:pt x="136" y="126"/>
                </a:lnTo>
                <a:lnTo>
                  <a:pt x="136" y="126"/>
                </a:lnTo>
                <a:lnTo>
                  <a:pt x="136" y="127"/>
                </a:lnTo>
                <a:lnTo>
                  <a:pt x="136" y="127"/>
                </a:lnTo>
                <a:lnTo>
                  <a:pt x="136" y="127"/>
                </a:lnTo>
                <a:lnTo>
                  <a:pt x="136" y="127"/>
                </a:lnTo>
                <a:lnTo>
                  <a:pt x="136" y="128"/>
                </a:lnTo>
                <a:lnTo>
                  <a:pt x="135" y="128"/>
                </a:lnTo>
                <a:lnTo>
                  <a:pt x="135" y="129"/>
                </a:lnTo>
                <a:lnTo>
                  <a:pt x="134" y="129"/>
                </a:lnTo>
                <a:lnTo>
                  <a:pt x="134" y="129"/>
                </a:lnTo>
                <a:lnTo>
                  <a:pt x="134" y="130"/>
                </a:lnTo>
                <a:lnTo>
                  <a:pt x="134" y="130"/>
                </a:lnTo>
                <a:lnTo>
                  <a:pt x="134" y="131"/>
                </a:lnTo>
                <a:lnTo>
                  <a:pt x="134" y="131"/>
                </a:lnTo>
                <a:lnTo>
                  <a:pt x="135" y="132"/>
                </a:lnTo>
                <a:lnTo>
                  <a:pt x="135" y="132"/>
                </a:lnTo>
                <a:lnTo>
                  <a:pt x="134" y="132"/>
                </a:lnTo>
                <a:lnTo>
                  <a:pt x="134" y="132"/>
                </a:lnTo>
                <a:lnTo>
                  <a:pt x="134" y="132"/>
                </a:lnTo>
                <a:lnTo>
                  <a:pt x="134" y="133"/>
                </a:lnTo>
                <a:lnTo>
                  <a:pt x="133" y="133"/>
                </a:lnTo>
                <a:lnTo>
                  <a:pt x="133" y="133"/>
                </a:lnTo>
                <a:lnTo>
                  <a:pt x="133" y="133"/>
                </a:lnTo>
                <a:lnTo>
                  <a:pt x="133" y="134"/>
                </a:lnTo>
                <a:lnTo>
                  <a:pt x="132" y="134"/>
                </a:lnTo>
                <a:lnTo>
                  <a:pt x="132" y="134"/>
                </a:lnTo>
                <a:lnTo>
                  <a:pt x="132" y="135"/>
                </a:lnTo>
                <a:lnTo>
                  <a:pt x="132" y="135"/>
                </a:lnTo>
                <a:lnTo>
                  <a:pt x="133" y="135"/>
                </a:lnTo>
                <a:lnTo>
                  <a:pt x="133" y="135"/>
                </a:lnTo>
                <a:lnTo>
                  <a:pt x="133" y="136"/>
                </a:lnTo>
                <a:lnTo>
                  <a:pt x="134" y="136"/>
                </a:lnTo>
                <a:lnTo>
                  <a:pt x="134" y="136"/>
                </a:lnTo>
                <a:lnTo>
                  <a:pt x="134" y="136"/>
                </a:lnTo>
                <a:lnTo>
                  <a:pt x="134" y="137"/>
                </a:lnTo>
                <a:lnTo>
                  <a:pt x="134" y="137"/>
                </a:lnTo>
                <a:lnTo>
                  <a:pt x="133" y="137"/>
                </a:lnTo>
                <a:lnTo>
                  <a:pt x="133" y="138"/>
                </a:lnTo>
                <a:lnTo>
                  <a:pt x="133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1" y="138"/>
                </a:lnTo>
                <a:lnTo>
                  <a:pt x="131" y="137"/>
                </a:lnTo>
                <a:lnTo>
                  <a:pt x="131" y="137"/>
                </a:lnTo>
                <a:lnTo>
                  <a:pt x="130" y="137"/>
                </a:lnTo>
                <a:lnTo>
                  <a:pt x="130" y="137"/>
                </a:lnTo>
                <a:lnTo>
                  <a:pt x="130" y="137"/>
                </a:lnTo>
                <a:lnTo>
                  <a:pt x="129" y="137"/>
                </a:lnTo>
                <a:lnTo>
                  <a:pt x="129" y="136"/>
                </a:lnTo>
                <a:lnTo>
                  <a:pt x="129" y="136"/>
                </a:lnTo>
                <a:lnTo>
                  <a:pt x="128" y="136"/>
                </a:lnTo>
                <a:lnTo>
                  <a:pt x="128" y="136"/>
                </a:lnTo>
                <a:lnTo>
                  <a:pt x="127" y="136"/>
                </a:lnTo>
                <a:lnTo>
                  <a:pt x="127" y="136"/>
                </a:lnTo>
                <a:lnTo>
                  <a:pt x="127" y="136"/>
                </a:lnTo>
                <a:lnTo>
                  <a:pt x="127" y="136"/>
                </a:lnTo>
                <a:lnTo>
                  <a:pt x="126" y="136"/>
                </a:lnTo>
                <a:lnTo>
                  <a:pt x="126" y="135"/>
                </a:lnTo>
                <a:lnTo>
                  <a:pt x="125" y="135"/>
                </a:lnTo>
                <a:lnTo>
                  <a:pt x="125" y="135"/>
                </a:lnTo>
                <a:lnTo>
                  <a:pt x="124" y="135"/>
                </a:lnTo>
                <a:lnTo>
                  <a:pt x="124" y="136"/>
                </a:lnTo>
                <a:lnTo>
                  <a:pt x="124" y="136"/>
                </a:lnTo>
                <a:lnTo>
                  <a:pt x="123" y="136"/>
                </a:lnTo>
                <a:lnTo>
                  <a:pt x="123" y="136"/>
                </a:lnTo>
                <a:lnTo>
                  <a:pt x="123" y="136"/>
                </a:lnTo>
                <a:lnTo>
                  <a:pt x="122" y="136"/>
                </a:lnTo>
                <a:lnTo>
                  <a:pt x="122" y="135"/>
                </a:lnTo>
                <a:lnTo>
                  <a:pt x="121" y="135"/>
                </a:lnTo>
                <a:lnTo>
                  <a:pt x="121" y="135"/>
                </a:lnTo>
                <a:lnTo>
                  <a:pt x="121" y="135"/>
                </a:lnTo>
                <a:lnTo>
                  <a:pt x="121" y="135"/>
                </a:lnTo>
                <a:lnTo>
                  <a:pt x="120" y="135"/>
                </a:lnTo>
                <a:lnTo>
                  <a:pt x="120" y="135"/>
                </a:lnTo>
                <a:lnTo>
                  <a:pt x="119" y="135"/>
                </a:lnTo>
                <a:lnTo>
                  <a:pt x="119" y="135"/>
                </a:lnTo>
                <a:lnTo>
                  <a:pt x="119" y="135"/>
                </a:lnTo>
                <a:lnTo>
                  <a:pt x="119" y="135"/>
                </a:lnTo>
                <a:lnTo>
                  <a:pt x="119" y="135"/>
                </a:lnTo>
                <a:lnTo>
                  <a:pt x="118" y="135"/>
                </a:lnTo>
                <a:lnTo>
                  <a:pt x="118" y="135"/>
                </a:lnTo>
                <a:lnTo>
                  <a:pt x="117" y="135"/>
                </a:lnTo>
                <a:lnTo>
                  <a:pt x="117" y="135"/>
                </a:lnTo>
                <a:lnTo>
                  <a:pt x="116" y="135"/>
                </a:lnTo>
                <a:lnTo>
                  <a:pt x="116" y="135"/>
                </a:lnTo>
                <a:lnTo>
                  <a:pt x="116" y="135"/>
                </a:lnTo>
                <a:lnTo>
                  <a:pt x="116" y="136"/>
                </a:lnTo>
                <a:lnTo>
                  <a:pt x="115" y="136"/>
                </a:lnTo>
                <a:lnTo>
                  <a:pt x="115" y="136"/>
                </a:lnTo>
                <a:lnTo>
                  <a:pt x="115" y="137"/>
                </a:lnTo>
                <a:lnTo>
                  <a:pt x="115" y="137"/>
                </a:lnTo>
                <a:lnTo>
                  <a:pt x="115" y="138"/>
                </a:lnTo>
                <a:lnTo>
                  <a:pt x="115" y="138"/>
                </a:lnTo>
                <a:lnTo>
                  <a:pt x="115" y="138"/>
                </a:lnTo>
                <a:lnTo>
                  <a:pt x="114" y="138"/>
                </a:lnTo>
                <a:lnTo>
                  <a:pt x="114" y="139"/>
                </a:lnTo>
                <a:lnTo>
                  <a:pt x="114" y="139"/>
                </a:lnTo>
                <a:lnTo>
                  <a:pt x="114" y="139"/>
                </a:lnTo>
                <a:lnTo>
                  <a:pt x="113" y="139"/>
                </a:lnTo>
                <a:lnTo>
                  <a:pt x="113" y="140"/>
                </a:lnTo>
                <a:lnTo>
                  <a:pt x="113" y="140"/>
                </a:lnTo>
                <a:lnTo>
                  <a:pt x="113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1" y="140"/>
                </a:lnTo>
                <a:lnTo>
                  <a:pt x="111" y="140"/>
                </a:lnTo>
                <a:lnTo>
                  <a:pt x="111" y="139"/>
                </a:lnTo>
                <a:lnTo>
                  <a:pt x="111" y="139"/>
                </a:lnTo>
                <a:lnTo>
                  <a:pt x="110" y="139"/>
                </a:lnTo>
                <a:lnTo>
                  <a:pt x="110" y="139"/>
                </a:lnTo>
                <a:lnTo>
                  <a:pt x="109" y="139"/>
                </a:lnTo>
                <a:lnTo>
                  <a:pt x="109" y="139"/>
                </a:lnTo>
                <a:lnTo>
                  <a:pt x="109" y="139"/>
                </a:lnTo>
                <a:lnTo>
                  <a:pt x="109" y="140"/>
                </a:lnTo>
                <a:lnTo>
                  <a:pt x="108" y="140"/>
                </a:lnTo>
                <a:lnTo>
                  <a:pt x="108" y="140"/>
                </a:lnTo>
                <a:lnTo>
                  <a:pt x="108" y="139"/>
                </a:lnTo>
                <a:lnTo>
                  <a:pt x="107" y="139"/>
                </a:lnTo>
                <a:lnTo>
                  <a:pt x="107" y="140"/>
                </a:lnTo>
                <a:lnTo>
                  <a:pt x="107" y="140"/>
                </a:lnTo>
                <a:lnTo>
                  <a:pt x="107" y="140"/>
                </a:lnTo>
                <a:lnTo>
                  <a:pt x="106" y="140"/>
                </a:lnTo>
                <a:lnTo>
                  <a:pt x="106" y="140"/>
                </a:lnTo>
                <a:lnTo>
                  <a:pt x="106" y="142"/>
                </a:lnTo>
                <a:lnTo>
                  <a:pt x="106" y="142"/>
                </a:lnTo>
                <a:lnTo>
                  <a:pt x="106" y="143"/>
                </a:lnTo>
                <a:lnTo>
                  <a:pt x="106" y="143"/>
                </a:lnTo>
                <a:lnTo>
                  <a:pt x="105" y="144"/>
                </a:lnTo>
                <a:lnTo>
                  <a:pt x="105" y="144"/>
                </a:lnTo>
                <a:lnTo>
                  <a:pt x="105" y="144"/>
                </a:lnTo>
                <a:lnTo>
                  <a:pt x="105" y="145"/>
                </a:lnTo>
                <a:lnTo>
                  <a:pt x="104" y="145"/>
                </a:lnTo>
                <a:lnTo>
                  <a:pt x="104" y="145"/>
                </a:lnTo>
                <a:lnTo>
                  <a:pt x="104" y="145"/>
                </a:lnTo>
                <a:lnTo>
                  <a:pt x="104" y="146"/>
                </a:lnTo>
                <a:lnTo>
                  <a:pt x="103" y="146"/>
                </a:lnTo>
                <a:lnTo>
                  <a:pt x="103" y="147"/>
                </a:lnTo>
                <a:lnTo>
                  <a:pt x="103" y="147"/>
                </a:lnTo>
                <a:lnTo>
                  <a:pt x="102" y="148"/>
                </a:lnTo>
                <a:lnTo>
                  <a:pt x="102" y="148"/>
                </a:lnTo>
                <a:lnTo>
                  <a:pt x="101" y="148"/>
                </a:lnTo>
                <a:lnTo>
                  <a:pt x="100" y="147"/>
                </a:lnTo>
                <a:lnTo>
                  <a:pt x="99" y="146"/>
                </a:lnTo>
                <a:lnTo>
                  <a:pt x="98" y="145"/>
                </a:lnTo>
                <a:lnTo>
                  <a:pt x="98" y="145"/>
                </a:lnTo>
                <a:lnTo>
                  <a:pt x="98" y="145"/>
                </a:lnTo>
                <a:lnTo>
                  <a:pt x="97" y="145"/>
                </a:lnTo>
                <a:lnTo>
                  <a:pt x="95" y="145"/>
                </a:lnTo>
                <a:lnTo>
                  <a:pt x="95" y="145"/>
                </a:lnTo>
                <a:lnTo>
                  <a:pt x="94" y="144"/>
                </a:lnTo>
                <a:lnTo>
                  <a:pt x="94" y="144"/>
                </a:lnTo>
                <a:lnTo>
                  <a:pt x="94" y="144"/>
                </a:lnTo>
                <a:lnTo>
                  <a:pt x="94" y="144"/>
                </a:lnTo>
                <a:lnTo>
                  <a:pt x="93" y="143"/>
                </a:lnTo>
                <a:lnTo>
                  <a:pt x="92" y="143"/>
                </a:lnTo>
                <a:lnTo>
                  <a:pt x="92" y="143"/>
                </a:lnTo>
                <a:lnTo>
                  <a:pt x="91" y="144"/>
                </a:lnTo>
                <a:lnTo>
                  <a:pt x="90" y="144"/>
                </a:lnTo>
                <a:lnTo>
                  <a:pt x="89" y="144"/>
                </a:lnTo>
                <a:lnTo>
                  <a:pt x="89" y="144"/>
                </a:lnTo>
                <a:lnTo>
                  <a:pt x="87" y="144"/>
                </a:lnTo>
                <a:lnTo>
                  <a:pt x="87" y="145"/>
                </a:lnTo>
                <a:lnTo>
                  <a:pt x="86" y="145"/>
                </a:lnTo>
                <a:lnTo>
                  <a:pt x="86" y="146"/>
                </a:lnTo>
                <a:lnTo>
                  <a:pt x="86" y="146"/>
                </a:lnTo>
                <a:lnTo>
                  <a:pt x="85" y="147"/>
                </a:lnTo>
                <a:lnTo>
                  <a:pt x="84" y="147"/>
                </a:lnTo>
                <a:lnTo>
                  <a:pt x="84" y="147"/>
                </a:lnTo>
                <a:lnTo>
                  <a:pt x="83" y="146"/>
                </a:lnTo>
                <a:lnTo>
                  <a:pt x="82" y="146"/>
                </a:lnTo>
                <a:lnTo>
                  <a:pt x="81" y="147"/>
                </a:lnTo>
                <a:lnTo>
                  <a:pt x="80" y="147"/>
                </a:lnTo>
                <a:lnTo>
                  <a:pt x="79" y="147"/>
                </a:lnTo>
                <a:lnTo>
                  <a:pt x="79" y="146"/>
                </a:lnTo>
                <a:lnTo>
                  <a:pt x="79" y="145"/>
                </a:lnTo>
                <a:lnTo>
                  <a:pt x="79" y="145"/>
                </a:lnTo>
                <a:lnTo>
                  <a:pt x="78" y="145"/>
                </a:lnTo>
                <a:lnTo>
                  <a:pt x="78" y="144"/>
                </a:lnTo>
                <a:lnTo>
                  <a:pt x="78" y="142"/>
                </a:lnTo>
                <a:lnTo>
                  <a:pt x="78" y="142"/>
                </a:lnTo>
                <a:lnTo>
                  <a:pt x="77" y="141"/>
                </a:lnTo>
                <a:lnTo>
                  <a:pt x="77" y="141"/>
                </a:lnTo>
                <a:lnTo>
                  <a:pt x="76" y="141"/>
                </a:lnTo>
                <a:lnTo>
                  <a:pt x="75" y="141"/>
                </a:lnTo>
                <a:lnTo>
                  <a:pt x="75" y="140"/>
                </a:lnTo>
                <a:lnTo>
                  <a:pt x="73" y="140"/>
                </a:lnTo>
                <a:lnTo>
                  <a:pt x="72" y="140"/>
                </a:lnTo>
                <a:lnTo>
                  <a:pt x="69" y="138"/>
                </a:lnTo>
                <a:lnTo>
                  <a:pt x="68" y="136"/>
                </a:lnTo>
                <a:lnTo>
                  <a:pt x="68" y="136"/>
                </a:lnTo>
                <a:lnTo>
                  <a:pt x="67" y="136"/>
                </a:lnTo>
                <a:lnTo>
                  <a:pt x="66" y="136"/>
                </a:lnTo>
                <a:lnTo>
                  <a:pt x="66" y="136"/>
                </a:lnTo>
                <a:lnTo>
                  <a:pt x="65" y="137"/>
                </a:lnTo>
                <a:lnTo>
                  <a:pt x="64" y="137"/>
                </a:lnTo>
                <a:lnTo>
                  <a:pt x="62" y="137"/>
                </a:lnTo>
                <a:lnTo>
                  <a:pt x="61" y="136"/>
                </a:lnTo>
                <a:lnTo>
                  <a:pt x="61" y="135"/>
                </a:lnTo>
                <a:lnTo>
                  <a:pt x="62" y="134"/>
                </a:lnTo>
                <a:lnTo>
                  <a:pt x="62" y="133"/>
                </a:lnTo>
                <a:lnTo>
                  <a:pt x="62" y="133"/>
                </a:lnTo>
                <a:lnTo>
                  <a:pt x="61" y="133"/>
                </a:lnTo>
                <a:lnTo>
                  <a:pt x="60" y="133"/>
                </a:lnTo>
                <a:lnTo>
                  <a:pt x="57" y="133"/>
                </a:lnTo>
                <a:lnTo>
                  <a:pt x="56" y="134"/>
                </a:lnTo>
                <a:lnTo>
                  <a:pt x="54" y="134"/>
                </a:lnTo>
                <a:lnTo>
                  <a:pt x="54" y="134"/>
                </a:lnTo>
                <a:lnTo>
                  <a:pt x="53" y="133"/>
                </a:lnTo>
                <a:lnTo>
                  <a:pt x="53" y="132"/>
                </a:lnTo>
                <a:lnTo>
                  <a:pt x="52" y="132"/>
                </a:lnTo>
                <a:lnTo>
                  <a:pt x="50" y="132"/>
                </a:lnTo>
                <a:lnTo>
                  <a:pt x="48" y="131"/>
                </a:lnTo>
                <a:lnTo>
                  <a:pt x="46" y="129"/>
                </a:lnTo>
                <a:lnTo>
                  <a:pt x="45" y="127"/>
                </a:lnTo>
                <a:lnTo>
                  <a:pt x="43" y="124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37" y="123"/>
                </a:lnTo>
                <a:lnTo>
                  <a:pt x="34" y="123"/>
                </a:lnTo>
                <a:lnTo>
                  <a:pt x="32" y="122"/>
                </a:lnTo>
                <a:lnTo>
                  <a:pt x="32" y="121"/>
                </a:lnTo>
                <a:lnTo>
                  <a:pt x="31" y="120"/>
                </a:lnTo>
                <a:lnTo>
                  <a:pt x="31" y="119"/>
                </a:lnTo>
                <a:lnTo>
                  <a:pt x="31" y="119"/>
                </a:lnTo>
                <a:lnTo>
                  <a:pt x="30" y="118"/>
                </a:lnTo>
                <a:lnTo>
                  <a:pt x="27" y="118"/>
                </a:lnTo>
                <a:lnTo>
                  <a:pt x="26" y="117"/>
                </a:lnTo>
                <a:lnTo>
                  <a:pt x="24" y="115"/>
                </a:lnTo>
                <a:lnTo>
                  <a:pt x="23" y="115"/>
                </a:lnTo>
                <a:lnTo>
                  <a:pt x="23" y="114"/>
                </a:lnTo>
                <a:lnTo>
                  <a:pt x="21" y="113"/>
                </a:lnTo>
                <a:lnTo>
                  <a:pt x="19" y="112"/>
                </a:lnTo>
                <a:lnTo>
                  <a:pt x="19" y="112"/>
                </a:lnTo>
                <a:lnTo>
                  <a:pt x="17" y="111"/>
                </a:lnTo>
                <a:lnTo>
                  <a:pt x="16" y="111"/>
                </a:lnTo>
                <a:lnTo>
                  <a:pt x="15" y="110"/>
                </a:lnTo>
                <a:lnTo>
                  <a:pt x="15" y="109"/>
                </a:lnTo>
                <a:lnTo>
                  <a:pt x="15" y="109"/>
                </a:lnTo>
                <a:lnTo>
                  <a:pt x="15" y="108"/>
                </a:lnTo>
                <a:lnTo>
                  <a:pt x="16" y="107"/>
                </a:lnTo>
                <a:lnTo>
                  <a:pt x="17" y="106"/>
                </a:lnTo>
                <a:lnTo>
                  <a:pt x="18" y="105"/>
                </a:lnTo>
                <a:lnTo>
                  <a:pt x="19" y="105"/>
                </a:lnTo>
                <a:lnTo>
                  <a:pt x="20" y="104"/>
                </a:lnTo>
                <a:lnTo>
                  <a:pt x="29" y="99"/>
                </a:lnTo>
                <a:lnTo>
                  <a:pt x="33" y="97"/>
                </a:lnTo>
                <a:lnTo>
                  <a:pt x="67" y="75"/>
                </a:lnTo>
                <a:lnTo>
                  <a:pt x="74" y="70"/>
                </a:lnTo>
                <a:lnTo>
                  <a:pt x="76" y="70"/>
                </a:lnTo>
                <a:lnTo>
                  <a:pt x="75" y="69"/>
                </a:lnTo>
                <a:lnTo>
                  <a:pt x="74" y="69"/>
                </a:lnTo>
                <a:lnTo>
                  <a:pt x="74" y="69"/>
                </a:lnTo>
                <a:lnTo>
                  <a:pt x="73" y="68"/>
                </a:lnTo>
                <a:lnTo>
                  <a:pt x="70" y="68"/>
                </a:lnTo>
                <a:lnTo>
                  <a:pt x="69" y="67"/>
                </a:lnTo>
                <a:lnTo>
                  <a:pt x="69" y="67"/>
                </a:lnTo>
                <a:lnTo>
                  <a:pt x="68" y="66"/>
                </a:lnTo>
                <a:lnTo>
                  <a:pt x="66" y="65"/>
                </a:lnTo>
                <a:lnTo>
                  <a:pt x="65" y="64"/>
                </a:lnTo>
                <a:lnTo>
                  <a:pt x="64" y="65"/>
                </a:lnTo>
                <a:lnTo>
                  <a:pt x="63" y="65"/>
                </a:lnTo>
                <a:lnTo>
                  <a:pt x="62" y="65"/>
                </a:lnTo>
                <a:lnTo>
                  <a:pt x="61" y="65"/>
                </a:lnTo>
                <a:lnTo>
                  <a:pt x="60" y="65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7" y="65"/>
                </a:lnTo>
                <a:lnTo>
                  <a:pt x="57" y="65"/>
                </a:lnTo>
                <a:lnTo>
                  <a:pt x="57" y="66"/>
                </a:lnTo>
                <a:lnTo>
                  <a:pt x="57" y="66"/>
                </a:lnTo>
                <a:lnTo>
                  <a:pt x="57" y="68"/>
                </a:lnTo>
                <a:lnTo>
                  <a:pt x="57" y="68"/>
                </a:lnTo>
                <a:lnTo>
                  <a:pt x="57" y="68"/>
                </a:lnTo>
                <a:lnTo>
                  <a:pt x="56" y="69"/>
                </a:lnTo>
                <a:lnTo>
                  <a:pt x="55" y="69"/>
                </a:lnTo>
                <a:lnTo>
                  <a:pt x="55" y="70"/>
                </a:lnTo>
                <a:lnTo>
                  <a:pt x="55" y="70"/>
                </a:lnTo>
                <a:lnTo>
                  <a:pt x="55" y="71"/>
                </a:lnTo>
                <a:lnTo>
                  <a:pt x="55" y="71"/>
                </a:lnTo>
                <a:lnTo>
                  <a:pt x="54" y="72"/>
                </a:lnTo>
                <a:lnTo>
                  <a:pt x="53" y="72"/>
                </a:lnTo>
                <a:lnTo>
                  <a:pt x="53" y="73"/>
                </a:lnTo>
                <a:lnTo>
                  <a:pt x="52" y="73"/>
                </a:lnTo>
                <a:lnTo>
                  <a:pt x="52" y="74"/>
                </a:lnTo>
                <a:lnTo>
                  <a:pt x="52" y="74"/>
                </a:lnTo>
                <a:lnTo>
                  <a:pt x="52" y="75"/>
                </a:lnTo>
                <a:lnTo>
                  <a:pt x="51" y="75"/>
                </a:lnTo>
                <a:lnTo>
                  <a:pt x="51" y="75"/>
                </a:lnTo>
                <a:lnTo>
                  <a:pt x="50" y="75"/>
                </a:lnTo>
                <a:lnTo>
                  <a:pt x="50" y="76"/>
                </a:lnTo>
                <a:lnTo>
                  <a:pt x="49" y="76"/>
                </a:lnTo>
                <a:lnTo>
                  <a:pt x="49" y="76"/>
                </a:lnTo>
                <a:lnTo>
                  <a:pt x="48" y="76"/>
                </a:lnTo>
                <a:lnTo>
                  <a:pt x="47" y="76"/>
                </a:lnTo>
                <a:lnTo>
                  <a:pt x="47" y="76"/>
                </a:lnTo>
                <a:lnTo>
                  <a:pt x="46" y="75"/>
                </a:lnTo>
                <a:lnTo>
                  <a:pt x="45" y="75"/>
                </a:lnTo>
                <a:lnTo>
                  <a:pt x="45" y="75"/>
                </a:lnTo>
                <a:lnTo>
                  <a:pt x="44" y="75"/>
                </a:lnTo>
                <a:lnTo>
                  <a:pt x="43" y="74"/>
                </a:lnTo>
                <a:lnTo>
                  <a:pt x="42" y="73"/>
                </a:lnTo>
                <a:lnTo>
                  <a:pt x="41" y="72"/>
                </a:lnTo>
                <a:lnTo>
                  <a:pt x="41" y="72"/>
                </a:lnTo>
                <a:lnTo>
                  <a:pt x="40" y="70"/>
                </a:lnTo>
                <a:lnTo>
                  <a:pt x="40" y="70"/>
                </a:lnTo>
                <a:lnTo>
                  <a:pt x="38" y="69"/>
                </a:lnTo>
                <a:lnTo>
                  <a:pt x="38" y="69"/>
                </a:lnTo>
                <a:lnTo>
                  <a:pt x="36" y="68"/>
                </a:lnTo>
                <a:lnTo>
                  <a:pt x="36" y="68"/>
                </a:lnTo>
                <a:lnTo>
                  <a:pt x="34" y="68"/>
                </a:lnTo>
                <a:lnTo>
                  <a:pt x="33" y="67"/>
                </a:lnTo>
                <a:lnTo>
                  <a:pt x="32" y="66"/>
                </a:lnTo>
                <a:lnTo>
                  <a:pt x="32" y="66"/>
                </a:lnTo>
                <a:lnTo>
                  <a:pt x="31" y="65"/>
                </a:lnTo>
                <a:lnTo>
                  <a:pt x="31" y="65"/>
                </a:lnTo>
                <a:lnTo>
                  <a:pt x="31" y="65"/>
                </a:lnTo>
                <a:lnTo>
                  <a:pt x="31" y="64"/>
                </a:lnTo>
                <a:lnTo>
                  <a:pt x="31" y="64"/>
                </a:lnTo>
                <a:lnTo>
                  <a:pt x="31" y="64"/>
                </a:lnTo>
                <a:lnTo>
                  <a:pt x="30" y="64"/>
                </a:lnTo>
                <a:lnTo>
                  <a:pt x="30" y="63"/>
                </a:lnTo>
                <a:lnTo>
                  <a:pt x="30" y="63"/>
                </a:lnTo>
                <a:lnTo>
                  <a:pt x="30" y="63"/>
                </a:lnTo>
                <a:lnTo>
                  <a:pt x="29" y="62"/>
                </a:lnTo>
                <a:lnTo>
                  <a:pt x="29" y="62"/>
                </a:lnTo>
                <a:lnTo>
                  <a:pt x="28" y="62"/>
                </a:lnTo>
                <a:lnTo>
                  <a:pt x="28" y="62"/>
                </a:lnTo>
                <a:lnTo>
                  <a:pt x="28" y="61"/>
                </a:lnTo>
                <a:lnTo>
                  <a:pt x="27" y="61"/>
                </a:lnTo>
                <a:lnTo>
                  <a:pt x="27" y="61"/>
                </a:lnTo>
                <a:lnTo>
                  <a:pt x="27" y="61"/>
                </a:lnTo>
                <a:lnTo>
                  <a:pt x="27" y="61"/>
                </a:lnTo>
                <a:lnTo>
                  <a:pt x="26" y="61"/>
                </a:lnTo>
                <a:lnTo>
                  <a:pt x="26" y="60"/>
                </a:lnTo>
                <a:lnTo>
                  <a:pt x="25" y="60"/>
                </a:lnTo>
                <a:lnTo>
                  <a:pt x="25" y="60"/>
                </a:lnTo>
                <a:lnTo>
                  <a:pt x="25" y="60"/>
                </a:lnTo>
                <a:lnTo>
                  <a:pt x="25" y="59"/>
                </a:lnTo>
                <a:lnTo>
                  <a:pt x="25" y="59"/>
                </a:lnTo>
                <a:lnTo>
                  <a:pt x="25" y="59"/>
                </a:lnTo>
                <a:lnTo>
                  <a:pt x="25" y="58"/>
                </a:lnTo>
                <a:lnTo>
                  <a:pt x="25" y="58"/>
                </a:lnTo>
                <a:lnTo>
                  <a:pt x="25" y="57"/>
                </a:lnTo>
                <a:lnTo>
                  <a:pt x="25" y="57"/>
                </a:lnTo>
                <a:lnTo>
                  <a:pt x="25" y="57"/>
                </a:lnTo>
                <a:lnTo>
                  <a:pt x="24" y="57"/>
                </a:lnTo>
                <a:lnTo>
                  <a:pt x="24" y="57"/>
                </a:lnTo>
                <a:lnTo>
                  <a:pt x="24" y="57"/>
                </a:lnTo>
                <a:lnTo>
                  <a:pt x="23" y="57"/>
                </a:lnTo>
                <a:lnTo>
                  <a:pt x="23" y="57"/>
                </a:lnTo>
                <a:lnTo>
                  <a:pt x="23" y="57"/>
                </a:lnTo>
                <a:lnTo>
                  <a:pt x="23" y="56"/>
                </a:lnTo>
                <a:lnTo>
                  <a:pt x="22" y="56"/>
                </a:lnTo>
                <a:lnTo>
                  <a:pt x="22" y="56"/>
                </a:lnTo>
                <a:lnTo>
                  <a:pt x="21" y="56"/>
                </a:lnTo>
                <a:lnTo>
                  <a:pt x="21" y="56"/>
                </a:lnTo>
                <a:lnTo>
                  <a:pt x="20" y="56"/>
                </a:lnTo>
                <a:lnTo>
                  <a:pt x="20" y="56"/>
                </a:lnTo>
                <a:lnTo>
                  <a:pt x="19" y="56"/>
                </a:lnTo>
                <a:lnTo>
                  <a:pt x="19" y="55"/>
                </a:lnTo>
                <a:lnTo>
                  <a:pt x="19" y="55"/>
                </a:lnTo>
                <a:lnTo>
                  <a:pt x="19" y="55"/>
                </a:lnTo>
                <a:lnTo>
                  <a:pt x="19" y="54"/>
                </a:lnTo>
                <a:lnTo>
                  <a:pt x="19" y="54"/>
                </a:lnTo>
                <a:lnTo>
                  <a:pt x="18" y="54"/>
                </a:lnTo>
                <a:lnTo>
                  <a:pt x="18" y="53"/>
                </a:lnTo>
                <a:lnTo>
                  <a:pt x="17" y="53"/>
                </a:lnTo>
                <a:lnTo>
                  <a:pt x="17" y="53"/>
                </a:lnTo>
                <a:lnTo>
                  <a:pt x="17" y="53"/>
                </a:lnTo>
                <a:lnTo>
                  <a:pt x="16" y="53"/>
                </a:lnTo>
                <a:lnTo>
                  <a:pt x="16" y="53"/>
                </a:lnTo>
                <a:lnTo>
                  <a:pt x="15" y="53"/>
                </a:lnTo>
                <a:lnTo>
                  <a:pt x="15" y="52"/>
                </a:lnTo>
                <a:lnTo>
                  <a:pt x="15" y="52"/>
                </a:lnTo>
                <a:lnTo>
                  <a:pt x="15" y="52"/>
                </a:lnTo>
                <a:lnTo>
                  <a:pt x="15" y="52"/>
                </a:lnTo>
                <a:lnTo>
                  <a:pt x="15" y="51"/>
                </a:lnTo>
                <a:lnTo>
                  <a:pt x="14" y="51"/>
                </a:lnTo>
                <a:lnTo>
                  <a:pt x="14" y="51"/>
                </a:lnTo>
                <a:lnTo>
                  <a:pt x="14" y="51"/>
                </a:lnTo>
                <a:lnTo>
                  <a:pt x="14" y="51"/>
                </a:lnTo>
                <a:lnTo>
                  <a:pt x="13" y="50"/>
                </a:lnTo>
                <a:lnTo>
                  <a:pt x="13" y="50"/>
                </a:lnTo>
                <a:lnTo>
                  <a:pt x="12" y="50"/>
                </a:lnTo>
                <a:lnTo>
                  <a:pt x="12" y="50"/>
                </a:lnTo>
                <a:lnTo>
                  <a:pt x="11" y="49"/>
                </a:lnTo>
                <a:lnTo>
                  <a:pt x="11" y="49"/>
                </a:lnTo>
                <a:lnTo>
                  <a:pt x="11" y="49"/>
                </a:lnTo>
                <a:lnTo>
                  <a:pt x="10" y="49"/>
                </a:lnTo>
                <a:lnTo>
                  <a:pt x="10" y="49"/>
                </a:lnTo>
                <a:lnTo>
                  <a:pt x="10" y="48"/>
                </a:lnTo>
                <a:lnTo>
                  <a:pt x="9" y="48"/>
                </a:lnTo>
                <a:lnTo>
                  <a:pt x="9" y="48"/>
                </a:lnTo>
                <a:lnTo>
                  <a:pt x="8" y="48"/>
                </a:lnTo>
                <a:lnTo>
                  <a:pt x="8" y="48"/>
                </a:lnTo>
                <a:lnTo>
                  <a:pt x="8" y="48"/>
                </a:lnTo>
                <a:lnTo>
                  <a:pt x="7" y="48"/>
                </a:lnTo>
                <a:lnTo>
                  <a:pt x="7" y="48"/>
                </a:lnTo>
                <a:lnTo>
                  <a:pt x="7" y="48"/>
                </a:lnTo>
                <a:lnTo>
                  <a:pt x="7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7"/>
                </a:lnTo>
                <a:lnTo>
                  <a:pt x="5" y="47"/>
                </a:lnTo>
                <a:lnTo>
                  <a:pt x="5" y="46"/>
                </a:lnTo>
                <a:lnTo>
                  <a:pt x="5" y="46"/>
                </a:lnTo>
                <a:lnTo>
                  <a:pt x="5" y="46"/>
                </a:lnTo>
                <a:lnTo>
                  <a:pt x="4" y="46"/>
                </a:lnTo>
                <a:lnTo>
                  <a:pt x="4" y="45"/>
                </a:lnTo>
                <a:lnTo>
                  <a:pt x="4" y="45"/>
                </a:lnTo>
                <a:lnTo>
                  <a:pt x="3" y="45"/>
                </a:lnTo>
                <a:lnTo>
                  <a:pt x="3" y="44"/>
                </a:lnTo>
                <a:lnTo>
                  <a:pt x="3" y="44"/>
                </a:lnTo>
                <a:lnTo>
                  <a:pt x="3" y="44"/>
                </a:lnTo>
                <a:lnTo>
                  <a:pt x="3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3"/>
                </a:lnTo>
                <a:lnTo>
                  <a:pt x="1" y="43"/>
                </a:lnTo>
                <a:lnTo>
                  <a:pt x="1" y="43"/>
                </a:lnTo>
                <a:lnTo>
                  <a:pt x="0" y="43"/>
                </a:lnTo>
                <a:lnTo>
                  <a:pt x="1" y="42"/>
                </a:lnTo>
                <a:lnTo>
                  <a:pt x="1" y="41"/>
                </a:lnTo>
                <a:lnTo>
                  <a:pt x="2" y="41"/>
                </a:lnTo>
                <a:lnTo>
                  <a:pt x="2" y="41"/>
                </a:lnTo>
                <a:lnTo>
                  <a:pt x="2" y="41"/>
                </a:lnTo>
                <a:lnTo>
                  <a:pt x="3" y="41"/>
                </a:lnTo>
                <a:lnTo>
                  <a:pt x="3" y="41"/>
                </a:lnTo>
                <a:lnTo>
                  <a:pt x="3" y="41"/>
                </a:lnTo>
                <a:lnTo>
                  <a:pt x="4" y="41"/>
                </a:lnTo>
                <a:lnTo>
                  <a:pt x="4" y="41"/>
                </a:lnTo>
                <a:lnTo>
                  <a:pt x="5" y="41"/>
                </a:lnTo>
                <a:lnTo>
                  <a:pt x="5" y="40"/>
                </a:lnTo>
                <a:lnTo>
                  <a:pt x="6" y="40"/>
                </a:lnTo>
                <a:lnTo>
                  <a:pt x="6" y="40"/>
                </a:lnTo>
                <a:lnTo>
                  <a:pt x="7" y="40"/>
                </a:lnTo>
                <a:lnTo>
                  <a:pt x="7" y="40"/>
                </a:lnTo>
                <a:lnTo>
                  <a:pt x="7" y="40"/>
                </a:lnTo>
                <a:lnTo>
                  <a:pt x="7" y="40"/>
                </a:lnTo>
                <a:lnTo>
                  <a:pt x="8" y="40"/>
                </a:lnTo>
                <a:lnTo>
                  <a:pt x="8" y="40"/>
                </a:lnTo>
                <a:lnTo>
                  <a:pt x="9" y="40"/>
                </a:lnTo>
                <a:lnTo>
                  <a:pt x="9" y="40"/>
                </a:lnTo>
                <a:lnTo>
                  <a:pt x="9" y="40"/>
                </a:lnTo>
                <a:lnTo>
                  <a:pt x="10" y="40"/>
                </a:lnTo>
                <a:lnTo>
                  <a:pt x="10" y="40"/>
                </a:lnTo>
                <a:lnTo>
                  <a:pt x="11" y="40"/>
                </a:lnTo>
                <a:lnTo>
                  <a:pt x="11" y="40"/>
                </a:lnTo>
                <a:lnTo>
                  <a:pt x="11" y="40"/>
                </a:lnTo>
                <a:lnTo>
                  <a:pt x="11" y="39"/>
                </a:lnTo>
                <a:lnTo>
                  <a:pt x="12" y="39"/>
                </a:lnTo>
                <a:lnTo>
                  <a:pt x="12" y="39"/>
                </a:lnTo>
                <a:lnTo>
                  <a:pt x="13" y="39"/>
                </a:lnTo>
                <a:lnTo>
                  <a:pt x="13" y="39"/>
                </a:lnTo>
                <a:lnTo>
                  <a:pt x="14" y="39"/>
                </a:lnTo>
                <a:lnTo>
                  <a:pt x="14" y="39"/>
                </a:lnTo>
                <a:lnTo>
                  <a:pt x="14" y="39"/>
                </a:lnTo>
                <a:lnTo>
                  <a:pt x="14" y="38"/>
                </a:lnTo>
                <a:lnTo>
                  <a:pt x="15" y="38"/>
                </a:lnTo>
                <a:lnTo>
                  <a:pt x="15" y="38"/>
                </a:lnTo>
                <a:lnTo>
                  <a:pt x="15" y="38"/>
                </a:lnTo>
                <a:lnTo>
                  <a:pt x="15" y="38"/>
                </a:lnTo>
                <a:lnTo>
                  <a:pt x="16" y="38"/>
                </a:lnTo>
                <a:lnTo>
                  <a:pt x="16" y="38"/>
                </a:lnTo>
                <a:lnTo>
                  <a:pt x="17" y="38"/>
                </a:lnTo>
                <a:lnTo>
                  <a:pt x="17" y="38"/>
                </a:lnTo>
                <a:lnTo>
                  <a:pt x="18" y="38"/>
                </a:lnTo>
                <a:lnTo>
                  <a:pt x="18" y="38"/>
                </a:lnTo>
                <a:lnTo>
                  <a:pt x="19" y="38"/>
                </a:lnTo>
                <a:lnTo>
                  <a:pt x="19" y="38"/>
                </a:lnTo>
                <a:lnTo>
                  <a:pt x="19" y="38"/>
                </a:lnTo>
                <a:lnTo>
                  <a:pt x="20" y="38"/>
                </a:lnTo>
                <a:lnTo>
                  <a:pt x="20" y="38"/>
                </a:lnTo>
                <a:lnTo>
                  <a:pt x="21" y="38"/>
                </a:lnTo>
                <a:lnTo>
                  <a:pt x="21" y="38"/>
                </a:lnTo>
                <a:lnTo>
                  <a:pt x="22" y="38"/>
                </a:lnTo>
                <a:lnTo>
                  <a:pt x="22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4" y="38"/>
                </a:lnTo>
                <a:lnTo>
                  <a:pt x="24" y="38"/>
                </a:ln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26" y="38"/>
                </a:lnTo>
                <a:lnTo>
                  <a:pt x="26" y="38"/>
                </a:lnTo>
                <a:lnTo>
                  <a:pt x="27" y="38"/>
                </a:lnTo>
                <a:lnTo>
                  <a:pt x="27" y="38"/>
                </a:lnTo>
                <a:lnTo>
                  <a:pt x="27" y="38"/>
                </a:lnTo>
                <a:lnTo>
                  <a:pt x="27" y="38"/>
                </a:lnTo>
                <a:lnTo>
                  <a:pt x="28" y="39"/>
                </a:lnTo>
                <a:lnTo>
                  <a:pt x="28" y="39"/>
                </a:lnTo>
                <a:lnTo>
                  <a:pt x="28" y="39"/>
                </a:lnTo>
                <a:lnTo>
                  <a:pt x="29" y="39"/>
                </a:lnTo>
                <a:lnTo>
                  <a:pt x="29" y="40"/>
                </a:lnTo>
                <a:lnTo>
                  <a:pt x="30" y="40"/>
                </a:lnTo>
                <a:lnTo>
                  <a:pt x="30" y="40"/>
                </a:lnTo>
                <a:lnTo>
                  <a:pt x="30" y="40"/>
                </a:lnTo>
                <a:lnTo>
                  <a:pt x="31" y="40"/>
                </a:lnTo>
                <a:lnTo>
                  <a:pt x="31" y="40"/>
                </a:lnTo>
                <a:lnTo>
                  <a:pt x="32" y="40"/>
                </a:lnTo>
                <a:lnTo>
                  <a:pt x="32" y="40"/>
                </a:lnTo>
                <a:lnTo>
                  <a:pt x="32" y="40"/>
                </a:lnTo>
                <a:lnTo>
                  <a:pt x="33" y="40"/>
                </a:lnTo>
                <a:lnTo>
                  <a:pt x="33" y="41"/>
                </a:lnTo>
                <a:lnTo>
                  <a:pt x="33" y="41"/>
                </a:lnTo>
                <a:lnTo>
                  <a:pt x="34" y="41"/>
                </a:lnTo>
                <a:lnTo>
                  <a:pt x="34" y="40"/>
                </a:lnTo>
                <a:lnTo>
                  <a:pt x="35" y="40"/>
                </a:lnTo>
                <a:lnTo>
                  <a:pt x="35" y="40"/>
                </a:lnTo>
                <a:lnTo>
                  <a:pt x="36" y="40"/>
                </a:lnTo>
                <a:lnTo>
                  <a:pt x="36" y="40"/>
                </a:lnTo>
                <a:lnTo>
                  <a:pt x="36" y="40"/>
                </a:lnTo>
                <a:lnTo>
                  <a:pt x="36" y="40"/>
                </a:lnTo>
                <a:lnTo>
                  <a:pt x="37" y="40"/>
                </a:lnTo>
                <a:lnTo>
                  <a:pt x="37" y="40"/>
                </a:lnTo>
                <a:lnTo>
                  <a:pt x="37" y="40"/>
                </a:lnTo>
                <a:lnTo>
                  <a:pt x="38" y="40"/>
                </a:lnTo>
                <a:lnTo>
                  <a:pt x="38" y="40"/>
                </a:lnTo>
                <a:lnTo>
                  <a:pt x="39" y="39"/>
                </a:lnTo>
                <a:lnTo>
                  <a:pt x="39" y="39"/>
                </a:lnTo>
                <a:lnTo>
                  <a:pt x="40" y="39"/>
                </a:lnTo>
                <a:lnTo>
                  <a:pt x="40" y="39"/>
                </a:lnTo>
                <a:lnTo>
                  <a:pt x="40" y="39"/>
                </a:lnTo>
                <a:lnTo>
                  <a:pt x="41" y="39"/>
                </a:lnTo>
                <a:lnTo>
                  <a:pt x="41" y="39"/>
                </a:lnTo>
                <a:lnTo>
                  <a:pt x="42" y="38"/>
                </a:lnTo>
                <a:lnTo>
                  <a:pt x="42" y="38"/>
                </a:lnTo>
                <a:lnTo>
                  <a:pt x="43" y="38"/>
                </a:lnTo>
                <a:lnTo>
                  <a:pt x="43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5" y="38"/>
                </a:lnTo>
                <a:lnTo>
                  <a:pt x="45" y="38"/>
                </a:lnTo>
                <a:lnTo>
                  <a:pt x="46" y="38"/>
                </a:lnTo>
                <a:lnTo>
                  <a:pt x="46" y="38"/>
                </a:lnTo>
                <a:lnTo>
                  <a:pt x="46" y="38"/>
                </a:lnTo>
                <a:lnTo>
                  <a:pt x="46" y="38"/>
                </a:lnTo>
                <a:lnTo>
                  <a:pt x="47" y="38"/>
                </a:lnTo>
                <a:lnTo>
                  <a:pt x="47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9" y="38"/>
                </a:lnTo>
                <a:lnTo>
                  <a:pt x="49" y="38"/>
                </a:lnTo>
                <a:lnTo>
                  <a:pt x="50" y="38"/>
                </a:lnTo>
                <a:lnTo>
                  <a:pt x="50" y="38"/>
                </a:lnTo>
                <a:lnTo>
                  <a:pt x="51" y="38"/>
                </a:lnTo>
                <a:lnTo>
                  <a:pt x="52" y="38"/>
                </a:lnTo>
                <a:lnTo>
                  <a:pt x="52" y="38"/>
                </a:lnTo>
                <a:lnTo>
                  <a:pt x="52" y="38"/>
                </a:lnTo>
                <a:lnTo>
                  <a:pt x="52" y="37"/>
                </a:lnTo>
                <a:lnTo>
                  <a:pt x="53" y="37"/>
                </a:lnTo>
                <a:lnTo>
                  <a:pt x="53" y="37"/>
                </a:lnTo>
                <a:lnTo>
                  <a:pt x="54" y="37"/>
                </a:lnTo>
                <a:lnTo>
                  <a:pt x="54" y="37"/>
                </a:lnTo>
                <a:lnTo>
                  <a:pt x="55" y="37"/>
                </a:lnTo>
                <a:lnTo>
                  <a:pt x="55" y="37"/>
                </a:lnTo>
                <a:lnTo>
                  <a:pt x="56" y="37"/>
                </a:lnTo>
                <a:lnTo>
                  <a:pt x="56" y="37"/>
                </a:lnTo>
                <a:lnTo>
                  <a:pt x="57" y="37"/>
                </a:lnTo>
                <a:lnTo>
                  <a:pt x="57" y="37"/>
                </a:lnTo>
                <a:lnTo>
                  <a:pt x="57" y="37"/>
                </a:lnTo>
                <a:lnTo>
                  <a:pt x="57" y="37"/>
                </a:lnTo>
                <a:lnTo>
                  <a:pt x="58" y="37"/>
                </a:lnTo>
                <a:lnTo>
                  <a:pt x="58" y="37"/>
                </a:lnTo>
                <a:lnTo>
                  <a:pt x="59" y="37"/>
                </a:lnTo>
                <a:lnTo>
                  <a:pt x="59" y="37"/>
                </a:lnTo>
                <a:lnTo>
                  <a:pt x="60" y="37"/>
                </a:lnTo>
                <a:lnTo>
                  <a:pt x="60" y="37"/>
                </a:lnTo>
                <a:lnTo>
                  <a:pt x="61" y="37"/>
                </a:lnTo>
                <a:lnTo>
                  <a:pt x="61" y="37"/>
                </a:lnTo>
                <a:lnTo>
                  <a:pt x="61" y="37"/>
                </a:lnTo>
                <a:lnTo>
                  <a:pt x="62" y="37"/>
                </a:lnTo>
                <a:lnTo>
                  <a:pt x="63" y="37"/>
                </a:lnTo>
                <a:lnTo>
                  <a:pt x="63" y="37"/>
                </a:lnTo>
                <a:lnTo>
                  <a:pt x="64" y="37"/>
                </a:lnTo>
                <a:lnTo>
                  <a:pt x="64" y="37"/>
                </a:lnTo>
                <a:lnTo>
                  <a:pt x="65" y="37"/>
                </a:lnTo>
                <a:lnTo>
                  <a:pt x="65" y="37"/>
                </a:lnTo>
                <a:lnTo>
                  <a:pt x="65" y="36"/>
                </a:lnTo>
                <a:lnTo>
                  <a:pt x="66" y="36"/>
                </a:lnTo>
                <a:lnTo>
                  <a:pt x="66" y="36"/>
                </a:lnTo>
                <a:lnTo>
                  <a:pt x="67" y="36"/>
                </a:lnTo>
                <a:lnTo>
                  <a:pt x="67" y="36"/>
                </a:lnTo>
                <a:lnTo>
                  <a:pt x="67" y="36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69" y="36"/>
                </a:lnTo>
                <a:lnTo>
                  <a:pt x="69" y="36"/>
                </a:lnTo>
                <a:lnTo>
                  <a:pt x="69" y="36"/>
                </a:lnTo>
                <a:lnTo>
                  <a:pt x="70" y="36"/>
                </a:lnTo>
                <a:lnTo>
                  <a:pt x="70" y="36"/>
                </a:lnTo>
                <a:lnTo>
                  <a:pt x="71" y="37"/>
                </a:lnTo>
                <a:lnTo>
                  <a:pt x="71" y="37"/>
                </a:lnTo>
                <a:lnTo>
                  <a:pt x="72" y="37"/>
                </a:lnTo>
                <a:lnTo>
                  <a:pt x="72" y="37"/>
                </a:lnTo>
                <a:lnTo>
                  <a:pt x="73" y="37"/>
                </a:lnTo>
                <a:lnTo>
                  <a:pt x="73" y="37"/>
                </a:lnTo>
                <a:lnTo>
                  <a:pt x="73" y="37"/>
                </a:lnTo>
                <a:lnTo>
                  <a:pt x="74" y="37"/>
                </a:lnTo>
                <a:lnTo>
                  <a:pt x="74" y="37"/>
                </a:lnTo>
                <a:lnTo>
                  <a:pt x="74" y="36"/>
                </a:lnTo>
                <a:lnTo>
                  <a:pt x="74" y="36"/>
                </a:lnTo>
                <a:lnTo>
                  <a:pt x="75" y="36"/>
                </a:lnTo>
                <a:lnTo>
                  <a:pt x="75" y="36"/>
                </a:lnTo>
                <a:lnTo>
                  <a:pt x="76" y="36"/>
                </a:lnTo>
                <a:lnTo>
                  <a:pt x="76" y="36"/>
                </a:lnTo>
                <a:lnTo>
                  <a:pt x="77" y="36"/>
                </a:lnTo>
                <a:lnTo>
                  <a:pt x="77" y="36"/>
                </a:lnTo>
                <a:lnTo>
                  <a:pt x="77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9" y="36"/>
                </a:lnTo>
                <a:lnTo>
                  <a:pt x="79" y="36"/>
                </a:lnTo>
                <a:lnTo>
                  <a:pt x="80" y="36"/>
                </a:lnTo>
                <a:lnTo>
                  <a:pt x="80" y="36"/>
                </a:lnTo>
                <a:lnTo>
                  <a:pt x="81" y="36"/>
                </a:lnTo>
                <a:lnTo>
                  <a:pt x="81" y="35"/>
                </a:lnTo>
                <a:lnTo>
                  <a:pt x="81" y="35"/>
                </a:lnTo>
                <a:lnTo>
                  <a:pt x="82" y="35"/>
                </a:lnTo>
                <a:lnTo>
                  <a:pt x="82" y="35"/>
                </a:lnTo>
                <a:lnTo>
                  <a:pt x="82" y="35"/>
                </a:lnTo>
                <a:lnTo>
                  <a:pt x="82" y="35"/>
                </a:lnTo>
                <a:lnTo>
                  <a:pt x="83" y="34"/>
                </a:lnTo>
                <a:lnTo>
                  <a:pt x="83" y="34"/>
                </a:lnTo>
                <a:lnTo>
                  <a:pt x="84" y="34"/>
                </a:lnTo>
                <a:lnTo>
                  <a:pt x="84" y="34"/>
                </a:lnTo>
                <a:lnTo>
                  <a:pt x="85" y="34"/>
                </a:lnTo>
                <a:lnTo>
                  <a:pt x="85" y="33"/>
                </a:lnTo>
                <a:lnTo>
                  <a:pt x="85" y="33"/>
                </a:lnTo>
                <a:lnTo>
                  <a:pt x="86" y="33"/>
                </a:lnTo>
                <a:lnTo>
                  <a:pt x="86" y="33"/>
                </a:lnTo>
                <a:lnTo>
                  <a:pt x="86" y="33"/>
                </a:lnTo>
                <a:lnTo>
                  <a:pt x="87" y="33"/>
                </a:lnTo>
                <a:lnTo>
                  <a:pt x="87" y="34"/>
                </a:lnTo>
                <a:lnTo>
                  <a:pt x="87" y="34"/>
                </a:lnTo>
                <a:lnTo>
                  <a:pt x="88" y="34"/>
                </a:lnTo>
                <a:lnTo>
                  <a:pt x="88" y="33"/>
                </a:lnTo>
                <a:lnTo>
                  <a:pt x="89" y="33"/>
                </a:lnTo>
                <a:lnTo>
                  <a:pt x="89" y="33"/>
                </a:lnTo>
                <a:lnTo>
                  <a:pt x="89" y="33"/>
                </a:lnTo>
                <a:lnTo>
                  <a:pt x="89" y="33"/>
                </a:lnTo>
                <a:lnTo>
                  <a:pt x="90" y="33"/>
                </a:lnTo>
                <a:lnTo>
                  <a:pt x="90" y="32"/>
                </a:lnTo>
                <a:lnTo>
                  <a:pt x="90" y="32"/>
                </a:lnTo>
                <a:lnTo>
                  <a:pt x="91" y="32"/>
                </a:lnTo>
                <a:lnTo>
                  <a:pt x="91" y="32"/>
                </a:lnTo>
                <a:lnTo>
                  <a:pt x="92" y="32"/>
                </a:lnTo>
                <a:lnTo>
                  <a:pt x="92" y="32"/>
                </a:lnTo>
                <a:lnTo>
                  <a:pt x="93" y="32"/>
                </a:lnTo>
                <a:lnTo>
                  <a:pt x="93" y="32"/>
                </a:lnTo>
                <a:lnTo>
                  <a:pt x="94" y="32"/>
                </a:lnTo>
                <a:lnTo>
                  <a:pt x="94" y="31"/>
                </a:lnTo>
                <a:lnTo>
                  <a:pt x="94" y="31"/>
                </a:lnTo>
                <a:lnTo>
                  <a:pt x="95" y="31"/>
                </a:lnTo>
                <a:lnTo>
                  <a:pt x="95" y="31"/>
                </a:lnTo>
                <a:lnTo>
                  <a:pt x="95" y="31"/>
                </a:lnTo>
                <a:lnTo>
                  <a:pt x="96" y="31"/>
                </a:lnTo>
                <a:lnTo>
                  <a:pt x="96" y="31"/>
                </a:lnTo>
                <a:lnTo>
                  <a:pt x="96" y="30"/>
                </a:lnTo>
                <a:lnTo>
                  <a:pt x="97" y="30"/>
                </a:lnTo>
                <a:lnTo>
                  <a:pt x="97" y="30"/>
                </a:lnTo>
                <a:lnTo>
                  <a:pt x="98" y="30"/>
                </a:lnTo>
                <a:lnTo>
                  <a:pt x="98" y="30"/>
                </a:lnTo>
                <a:lnTo>
                  <a:pt x="98" y="30"/>
                </a:lnTo>
                <a:lnTo>
                  <a:pt x="99" y="30"/>
                </a:lnTo>
                <a:lnTo>
                  <a:pt x="99" y="30"/>
                </a:lnTo>
                <a:lnTo>
                  <a:pt x="99" y="30"/>
                </a:lnTo>
                <a:lnTo>
                  <a:pt x="100" y="30"/>
                </a:lnTo>
                <a:lnTo>
                  <a:pt x="100" y="30"/>
                </a:lnTo>
                <a:lnTo>
                  <a:pt x="100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9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4" y="28"/>
                </a:lnTo>
                <a:lnTo>
                  <a:pt x="104" y="27"/>
                </a:lnTo>
                <a:lnTo>
                  <a:pt x="105" y="27"/>
                </a:lnTo>
                <a:lnTo>
                  <a:pt x="105" y="27"/>
                </a:lnTo>
                <a:lnTo>
                  <a:pt x="106" y="27"/>
                </a:lnTo>
                <a:lnTo>
                  <a:pt x="106" y="26"/>
                </a:lnTo>
                <a:lnTo>
                  <a:pt x="106" y="26"/>
                </a:lnTo>
                <a:lnTo>
                  <a:pt x="106" y="26"/>
                </a:lnTo>
                <a:lnTo>
                  <a:pt x="107" y="25"/>
                </a:lnTo>
                <a:lnTo>
                  <a:pt x="107" y="25"/>
                </a:lnTo>
                <a:lnTo>
                  <a:pt x="107" y="25"/>
                </a:lnTo>
                <a:lnTo>
                  <a:pt x="108" y="24"/>
                </a:lnTo>
                <a:lnTo>
                  <a:pt x="108" y="24"/>
                </a:lnTo>
                <a:lnTo>
                  <a:pt x="109" y="24"/>
                </a:lnTo>
                <a:lnTo>
                  <a:pt x="109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2" y="25"/>
                </a:lnTo>
                <a:lnTo>
                  <a:pt x="112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4" y="26"/>
                </a:lnTo>
                <a:lnTo>
                  <a:pt x="114" y="26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6" y="26"/>
                </a:lnTo>
                <a:lnTo>
                  <a:pt x="116" y="27"/>
                </a:lnTo>
                <a:lnTo>
                  <a:pt x="117" y="27"/>
                </a:lnTo>
                <a:lnTo>
                  <a:pt x="117" y="27"/>
                </a:lnTo>
                <a:lnTo>
                  <a:pt x="118" y="27"/>
                </a:lnTo>
                <a:lnTo>
                  <a:pt x="118" y="27"/>
                </a:lnTo>
                <a:lnTo>
                  <a:pt x="119" y="27"/>
                </a:lnTo>
                <a:lnTo>
                  <a:pt x="119" y="27"/>
                </a:lnTo>
                <a:lnTo>
                  <a:pt x="119" y="27"/>
                </a:lnTo>
                <a:lnTo>
                  <a:pt x="119" y="26"/>
                </a:lnTo>
                <a:lnTo>
                  <a:pt x="120" y="26"/>
                </a:lnTo>
                <a:lnTo>
                  <a:pt x="120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2" y="25"/>
                </a:lnTo>
                <a:lnTo>
                  <a:pt x="122" y="24"/>
                </a:lnTo>
                <a:lnTo>
                  <a:pt x="123" y="24"/>
                </a:lnTo>
                <a:lnTo>
                  <a:pt x="123" y="24"/>
                </a:lnTo>
                <a:lnTo>
                  <a:pt x="123" y="24"/>
                </a:lnTo>
                <a:lnTo>
                  <a:pt x="123" y="24"/>
                </a:lnTo>
                <a:lnTo>
                  <a:pt x="123" y="23"/>
                </a:lnTo>
                <a:lnTo>
                  <a:pt x="124" y="23"/>
                </a:lnTo>
                <a:lnTo>
                  <a:pt x="124" y="23"/>
                </a:lnTo>
                <a:lnTo>
                  <a:pt x="124" y="23"/>
                </a:lnTo>
                <a:lnTo>
                  <a:pt x="125" y="23"/>
                </a:lnTo>
                <a:lnTo>
                  <a:pt x="125" y="23"/>
                </a:lnTo>
                <a:lnTo>
                  <a:pt x="125" y="23"/>
                </a:lnTo>
                <a:lnTo>
                  <a:pt x="126" y="23"/>
                </a:lnTo>
                <a:lnTo>
                  <a:pt x="126" y="23"/>
                </a:lnTo>
                <a:lnTo>
                  <a:pt x="126" y="22"/>
                </a:lnTo>
                <a:lnTo>
                  <a:pt x="127" y="22"/>
                </a:lnTo>
                <a:lnTo>
                  <a:pt x="127" y="22"/>
                </a:lnTo>
                <a:lnTo>
                  <a:pt x="127" y="22"/>
                </a:lnTo>
                <a:lnTo>
                  <a:pt x="127" y="21"/>
                </a:lnTo>
                <a:lnTo>
                  <a:pt x="128" y="21"/>
                </a:lnTo>
                <a:lnTo>
                  <a:pt x="128" y="20"/>
                </a:lnTo>
                <a:lnTo>
                  <a:pt x="128" y="20"/>
                </a:lnTo>
                <a:lnTo>
                  <a:pt x="128" y="20"/>
                </a:lnTo>
                <a:lnTo>
                  <a:pt x="128" y="19"/>
                </a:lnTo>
                <a:lnTo>
                  <a:pt x="128" y="19"/>
                </a:lnTo>
                <a:lnTo>
                  <a:pt x="128" y="19"/>
                </a:lnTo>
                <a:lnTo>
                  <a:pt x="128" y="19"/>
                </a:lnTo>
                <a:lnTo>
                  <a:pt x="129" y="19"/>
                </a:lnTo>
                <a:lnTo>
                  <a:pt x="129" y="18"/>
                </a:lnTo>
                <a:lnTo>
                  <a:pt x="129" y="18"/>
                </a:lnTo>
                <a:lnTo>
                  <a:pt x="129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6"/>
                </a:lnTo>
                <a:lnTo>
                  <a:pt x="130" y="16"/>
                </a:lnTo>
                <a:lnTo>
                  <a:pt x="130" y="16"/>
                </a:lnTo>
                <a:lnTo>
                  <a:pt x="130" y="15"/>
                </a:lnTo>
                <a:lnTo>
                  <a:pt x="131" y="15"/>
                </a:lnTo>
                <a:lnTo>
                  <a:pt x="131" y="15"/>
                </a:lnTo>
                <a:lnTo>
                  <a:pt x="131" y="15"/>
                </a:lnTo>
                <a:lnTo>
                  <a:pt x="131" y="15"/>
                </a:lnTo>
                <a:lnTo>
                  <a:pt x="132" y="15"/>
                </a:lnTo>
                <a:lnTo>
                  <a:pt x="132" y="15"/>
                </a:lnTo>
                <a:lnTo>
                  <a:pt x="132" y="14"/>
                </a:lnTo>
                <a:lnTo>
                  <a:pt x="132" y="14"/>
                </a:lnTo>
                <a:lnTo>
                  <a:pt x="132" y="14"/>
                </a:lnTo>
                <a:lnTo>
                  <a:pt x="132" y="13"/>
                </a:lnTo>
                <a:lnTo>
                  <a:pt x="132" y="13"/>
                </a:lnTo>
                <a:lnTo>
                  <a:pt x="132" y="12"/>
                </a:lnTo>
                <a:lnTo>
                  <a:pt x="132" y="12"/>
                </a:lnTo>
                <a:lnTo>
                  <a:pt x="133" y="12"/>
                </a:lnTo>
                <a:lnTo>
                  <a:pt x="133" y="12"/>
                </a:lnTo>
                <a:lnTo>
                  <a:pt x="133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0"/>
                </a:lnTo>
                <a:lnTo>
                  <a:pt x="134" y="10"/>
                </a:lnTo>
                <a:lnTo>
                  <a:pt x="134" y="10"/>
                </a:lnTo>
                <a:lnTo>
                  <a:pt x="135" y="10"/>
                </a:lnTo>
                <a:lnTo>
                  <a:pt x="135" y="9"/>
                </a:lnTo>
                <a:lnTo>
                  <a:pt x="135" y="9"/>
                </a:lnTo>
                <a:lnTo>
                  <a:pt x="135" y="9"/>
                </a:lnTo>
                <a:lnTo>
                  <a:pt x="136" y="9"/>
                </a:lnTo>
                <a:lnTo>
                  <a:pt x="136" y="8"/>
                </a:lnTo>
                <a:lnTo>
                  <a:pt x="136" y="8"/>
                </a:lnTo>
                <a:lnTo>
                  <a:pt x="136" y="7"/>
                </a:lnTo>
                <a:lnTo>
                  <a:pt x="136" y="7"/>
                </a:lnTo>
                <a:lnTo>
                  <a:pt x="136" y="7"/>
                </a:lnTo>
                <a:lnTo>
                  <a:pt x="136" y="7"/>
                </a:lnTo>
                <a:lnTo>
                  <a:pt x="136" y="6"/>
                </a:lnTo>
                <a:lnTo>
                  <a:pt x="136" y="6"/>
                </a:lnTo>
                <a:lnTo>
                  <a:pt x="137" y="6"/>
                </a:lnTo>
                <a:lnTo>
                  <a:pt x="137" y="6"/>
                </a:lnTo>
                <a:lnTo>
                  <a:pt x="137" y="5"/>
                </a:lnTo>
                <a:lnTo>
                  <a:pt x="136" y="5"/>
                </a:lnTo>
                <a:lnTo>
                  <a:pt x="136" y="5"/>
                </a:lnTo>
                <a:lnTo>
                  <a:pt x="137" y="5"/>
                </a:lnTo>
                <a:lnTo>
                  <a:pt x="137" y="5"/>
                </a:lnTo>
                <a:lnTo>
                  <a:pt x="137" y="4"/>
                </a:lnTo>
                <a:lnTo>
                  <a:pt x="137" y="4"/>
                </a:lnTo>
                <a:lnTo>
                  <a:pt x="137" y="3"/>
                </a:lnTo>
                <a:lnTo>
                  <a:pt x="137" y="3"/>
                </a:lnTo>
                <a:lnTo>
                  <a:pt x="137" y="3"/>
                </a:lnTo>
                <a:lnTo>
                  <a:pt x="137" y="3"/>
                </a:lnTo>
                <a:lnTo>
                  <a:pt x="137" y="3"/>
                </a:lnTo>
                <a:lnTo>
                  <a:pt x="137" y="2"/>
                </a:lnTo>
                <a:lnTo>
                  <a:pt x="137" y="2"/>
                </a:lnTo>
                <a:lnTo>
                  <a:pt x="137" y="1"/>
                </a:lnTo>
                <a:lnTo>
                  <a:pt x="138" y="1"/>
                </a:lnTo>
                <a:lnTo>
                  <a:pt x="138" y="1"/>
                </a:lnTo>
                <a:lnTo>
                  <a:pt x="138" y="1"/>
                </a:lnTo>
                <a:lnTo>
                  <a:pt x="139" y="1"/>
                </a:lnTo>
                <a:lnTo>
                  <a:pt x="139" y="0"/>
                </a:lnTo>
                <a:lnTo>
                  <a:pt x="140" y="1"/>
                </a:lnTo>
                <a:lnTo>
                  <a:pt x="140" y="1"/>
                </a:lnTo>
                <a:lnTo>
                  <a:pt x="140" y="1"/>
                </a:lnTo>
                <a:lnTo>
                  <a:pt x="140" y="1"/>
                </a:lnTo>
                <a:lnTo>
                  <a:pt x="140" y="1"/>
                </a:lnTo>
                <a:lnTo>
                  <a:pt x="140" y="2"/>
                </a:lnTo>
                <a:lnTo>
                  <a:pt x="140" y="2"/>
                </a:lnTo>
                <a:lnTo>
                  <a:pt x="140" y="2"/>
                </a:lnTo>
                <a:lnTo>
                  <a:pt x="140" y="3"/>
                </a:lnTo>
                <a:lnTo>
                  <a:pt x="140" y="3"/>
                </a:lnTo>
                <a:lnTo>
                  <a:pt x="140" y="3"/>
                </a:lnTo>
                <a:lnTo>
                  <a:pt x="140" y="3"/>
                </a:lnTo>
                <a:lnTo>
                  <a:pt x="140" y="3"/>
                </a:lnTo>
                <a:lnTo>
                  <a:pt x="140" y="4"/>
                </a:lnTo>
                <a:lnTo>
                  <a:pt x="140" y="4"/>
                </a:lnTo>
                <a:lnTo>
                  <a:pt x="141" y="5"/>
                </a:lnTo>
                <a:lnTo>
                  <a:pt x="141" y="5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39" name="Freeform 20"/>
          <p:cNvSpPr>
            <a:spLocks/>
          </p:cNvSpPr>
          <p:nvPr/>
        </p:nvSpPr>
        <p:spPr bwMode="auto">
          <a:xfrm>
            <a:off x="2926692" y="5216831"/>
            <a:ext cx="252427" cy="296235"/>
          </a:xfrm>
          <a:custGeom>
            <a:avLst/>
            <a:gdLst>
              <a:gd name="T0" fmla="*/ 13 w 147"/>
              <a:gd name="T1" fmla="*/ 4 h 187"/>
              <a:gd name="T2" fmla="*/ 17 w 147"/>
              <a:gd name="T3" fmla="*/ 11 h 187"/>
              <a:gd name="T4" fmla="*/ 20 w 147"/>
              <a:gd name="T5" fmla="*/ 17 h 187"/>
              <a:gd name="T6" fmla="*/ 27 w 147"/>
              <a:gd name="T7" fmla="*/ 20 h 187"/>
              <a:gd name="T8" fmla="*/ 34 w 147"/>
              <a:gd name="T9" fmla="*/ 22 h 187"/>
              <a:gd name="T10" fmla="*/ 37 w 147"/>
              <a:gd name="T11" fmla="*/ 27 h 187"/>
              <a:gd name="T12" fmla="*/ 43 w 147"/>
              <a:gd name="T13" fmla="*/ 28 h 187"/>
              <a:gd name="T14" fmla="*/ 51 w 147"/>
              <a:gd name="T15" fmla="*/ 30 h 187"/>
              <a:gd name="T16" fmla="*/ 58 w 147"/>
              <a:gd name="T17" fmla="*/ 37 h 187"/>
              <a:gd name="T18" fmla="*/ 64 w 147"/>
              <a:gd name="T19" fmla="*/ 45 h 187"/>
              <a:gd name="T20" fmla="*/ 70 w 147"/>
              <a:gd name="T21" fmla="*/ 55 h 187"/>
              <a:gd name="T22" fmla="*/ 83 w 147"/>
              <a:gd name="T23" fmla="*/ 60 h 187"/>
              <a:gd name="T24" fmla="*/ 91 w 147"/>
              <a:gd name="T25" fmla="*/ 70 h 187"/>
              <a:gd name="T26" fmla="*/ 96 w 147"/>
              <a:gd name="T27" fmla="*/ 81 h 187"/>
              <a:gd name="T28" fmla="*/ 106 w 147"/>
              <a:gd name="T29" fmla="*/ 85 h 187"/>
              <a:gd name="T30" fmla="*/ 114 w 147"/>
              <a:gd name="T31" fmla="*/ 86 h 187"/>
              <a:gd name="T32" fmla="*/ 123 w 147"/>
              <a:gd name="T33" fmla="*/ 86 h 187"/>
              <a:gd name="T34" fmla="*/ 132 w 147"/>
              <a:gd name="T35" fmla="*/ 84 h 187"/>
              <a:gd name="T36" fmla="*/ 143 w 147"/>
              <a:gd name="T37" fmla="*/ 87 h 187"/>
              <a:gd name="T38" fmla="*/ 146 w 147"/>
              <a:gd name="T39" fmla="*/ 95 h 187"/>
              <a:gd name="T40" fmla="*/ 146 w 147"/>
              <a:gd name="T41" fmla="*/ 102 h 187"/>
              <a:gd name="T42" fmla="*/ 141 w 147"/>
              <a:gd name="T43" fmla="*/ 109 h 187"/>
              <a:gd name="T44" fmla="*/ 137 w 147"/>
              <a:gd name="T45" fmla="*/ 114 h 187"/>
              <a:gd name="T46" fmla="*/ 138 w 147"/>
              <a:gd name="T47" fmla="*/ 124 h 187"/>
              <a:gd name="T48" fmla="*/ 134 w 147"/>
              <a:gd name="T49" fmla="*/ 130 h 187"/>
              <a:gd name="T50" fmla="*/ 126 w 147"/>
              <a:gd name="T51" fmla="*/ 133 h 187"/>
              <a:gd name="T52" fmla="*/ 119 w 147"/>
              <a:gd name="T53" fmla="*/ 137 h 187"/>
              <a:gd name="T54" fmla="*/ 114 w 147"/>
              <a:gd name="T55" fmla="*/ 143 h 187"/>
              <a:gd name="T56" fmla="*/ 106 w 147"/>
              <a:gd name="T57" fmla="*/ 146 h 187"/>
              <a:gd name="T58" fmla="*/ 101 w 147"/>
              <a:gd name="T59" fmla="*/ 150 h 187"/>
              <a:gd name="T60" fmla="*/ 94 w 147"/>
              <a:gd name="T61" fmla="*/ 153 h 187"/>
              <a:gd name="T62" fmla="*/ 89 w 147"/>
              <a:gd name="T63" fmla="*/ 157 h 187"/>
              <a:gd name="T64" fmla="*/ 81 w 147"/>
              <a:gd name="T65" fmla="*/ 160 h 187"/>
              <a:gd name="T66" fmla="*/ 77 w 147"/>
              <a:gd name="T67" fmla="*/ 165 h 187"/>
              <a:gd name="T68" fmla="*/ 75 w 147"/>
              <a:gd name="T69" fmla="*/ 171 h 187"/>
              <a:gd name="T70" fmla="*/ 70 w 147"/>
              <a:gd name="T71" fmla="*/ 176 h 187"/>
              <a:gd name="T72" fmla="*/ 65 w 147"/>
              <a:gd name="T73" fmla="*/ 181 h 187"/>
              <a:gd name="T74" fmla="*/ 57 w 147"/>
              <a:gd name="T75" fmla="*/ 180 h 187"/>
              <a:gd name="T76" fmla="*/ 50 w 147"/>
              <a:gd name="T77" fmla="*/ 180 h 187"/>
              <a:gd name="T78" fmla="*/ 44 w 147"/>
              <a:gd name="T79" fmla="*/ 181 h 187"/>
              <a:gd name="T80" fmla="*/ 38 w 147"/>
              <a:gd name="T81" fmla="*/ 184 h 187"/>
              <a:gd name="T82" fmla="*/ 32 w 147"/>
              <a:gd name="T83" fmla="*/ 184 h 187"/>
              <a:gd name="T84" fmla="*/ 24 w 147"/>
              <a:gd name="T85" fmla="*/ 184 h 187"/>
              <a:gd name="T86" fmla="*/ 18 w 147"/>
              <a:gd name="T87" fmla="*/ 187 h 187"/>
              <a:gd name="T88" fmla="*/ 10 w 147"/>
              <a:gd name="T89" fmla="*/ 187 h 187"/>
              <a:gd name="T90" fmla="*/ 3 w 147"/>
              <a:gd name="T91" fmla="*/ 185 h 187"/>
              <a:gd name="T92" fmla="*/ 3 w 147"/>
              <a:gd name="T93" fmla="*/ 169 h 187"/>
              <a:gd name="T94" fmla="*/ 16 w 147"/>
              <a:gd name="T95" fmla="*/ 148 h 187"/>
              <a:gd name="T96" fmla="*/ 17 w 147"/>
              <a:gd name="T97" fmla="*/ 139 h 187"/>
              <a:gd name="T98" fmla="*/ 19 w 147"/>
              <a:gd name="T99" fmla="*/ 129 h 187"/>
              <a:gd name="T100" fmla="*/ 20 w 147"/>
              <a:gd name="T101" fmla="*/ 120 h 187"/>
              <a:gd name="T102" fmla="*/ 19 w 147"/>
              <a:gd name="T103" fmla="*/ 112 h 187"/>
              <a:gd name="T104" fmla="*/ 21 w 147"/>
              <a:gd name="T105" fmla="*/ 105 h 187"/>
              <a:gd name="T106" fmla="*/ 23 w 147"/>
              <a:gd name="T107" fmla="*/ 96 h 187"/>
              <a:gd name="T108" fmla="*/ 15 w 147"/>
              <a:gd name="T109" fmla="*/ 87 h 187"/>
              <a:gd name="T110" fmla="*/ 14 w 147"/>
              <a:gd name="T111" fmla="*/ 77 h 187"/>
              <a:gd name="T112" fmla="*/ 13 w 147"/>
              <a:gd name="T113" fmla="*/ 65 h 187"/>
              <a:gd name="T114" fmla="*/ 16 w 147"/>
              <a:gd name="T115" fmla="*/ 54 h 187"/>
              <a:gd name="T116" fmla="*/ 19 w 147"/>
              <a:gd name="T117" fmla="*/ 46 h 187"/>
              <a:gd name="T118" fmla="*/ 17 w 147"/>
              <a:gd name="T119" fmla="*/ 33 h 187"/>
              <a:gd name="T120" fmla="*/ 3 w 147"/>
              <a:gd name="T121" fmla="*/ 34 h 187"/>
              <a:gd name="T122" fmla="*/ 0 w 147"/>
              <a:gd name="T123" fmla="*/ 18 h 187"/>
              <a:gd name="T124" fmla="*/ 2 w 147"/>
              <a:gd name="T125" fmla="*/ 8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7" h="187">
                <a:moveTo>
                  <a:pt x="6" y="0"/>
                </a:move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1"/>
                </a:lnTo>
                <a:lnTo>
                  <a:pt x="8" y="1"/>
                </a:lnTo>
                <a:lnTo>
                  <a:pt x="8" y="1"/>
                </a:lnTo>
                <a:lnTo>
                  <a:pt x="9" y="1"/>
                </a:lnTo>
                <a:lnTo>
                  <a:pt x="9" y="1"/>
                </a:lnTo>
                <a:lnTo>
                  <a:pt x="10" y="1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1" y="2"/>
                </a:lnTo>
                <a:lnTo>
                  <a:pt x="11" y="3"/>
                </a:lnTo>
                <a:lnTo>
                  <a:pt x="12" y="3"/>
                </a:lnTo>
                <a:lnTo>
                  <a:pt x="12" y="4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5" y="7"/>
                </a:lnTo>
                <a:lnTo>
                  <a:pt x="15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7" y="8"/>
                </a:lnTo>
                <a:lnTo>
                  <a:pt x="17" y="9"/>
                </a:lnTo>
                <a:lnTo>
                  <a:pt x="17" y="9"/>
                </a:lnTo>
                <a:lnTo>
                  <a:pt x="17" y="10"/>
                </a:lnTo>
                <a:lnTo>
                  <a:pt x="17" y="10"/>
                </a:lnTo>
                <a:lnTo>
                  <a:pt x="17" y="11"/>
                </a:lnTo>
                <a:lnTo>
                  <a:pt x="18" y="11"/>
                </a:lnTo>
                <a:lnTo>
                  <a:pt x="18" y="11"/>
                </a:lnTo>
                <a:lnTo>
                  <a:pt x="18" y="11"/>
                </a:lnTo>
                <a:lnTo>
                  <a:pt x="18" y="11"/>
                </a:lnTo>
                <a:lnTo>
                  <a:pt x="18" y="12"/>
                </a:lnTo>
                <a:lnTo>
                  <a:pt x="18" y="12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19" y="13"/>
                </a:lnTo>
                <a:lnTo>
                  <a:pt x="19" y="14"/>
                </a:lnTo>
                <a:lnTo>
                  <a:pt x="19" y="14"/>
                </a:lnTo>
                <a:lnTo>
                  <a:pt x="19" y="14"/>
                </a:lnTo>
                <a:lnTo>
                  <a:pt x="19" y="15"/>
                </a:lnTo>
                <a:lnTo>
                  <a:pt x="19" y="15"/>
                </a:lnTo>
                <a:lnTo>
                  <a:pt x="19" y="15"/>
                </a:lnTo>
                <a:lnTo>
                  <a:pt x="19" y="16"/>
                </a:lnTo>
                <a:lnTo>
                  <a:pt x="19" y="16"/>
                </a:lnTo>
                <a:lnTo>
                  <a:pt x="20" y="16"/>
                </a:lnTo>
                <a:lnTo>
                  <a:pt x="20" y="17"/>
                </a:lnTo>
                <a:lnTo>
                  <a:pt x="20" y="17"/>
                </a:lnTo>
                <a:lnTo>
                  <a:pt x="21" y="17"/>
                </a:lnTo>
                <a:lnTo>
                  <a:pt x="21" y="17"/>
                </a:lnTo>
                <a:lnTo>
                  <a:pt x="21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8"/>
                </a:lnTo>
                <a:lnTo>
                  <a:pt x="23" y="18"/>
                </a:lnTo>
                <a:lnTo>
                  <a:pt x="23" y="18"/>
                </a:lnTo>
                <a:lnTo>
                  <a:pt x="23" y="19"/>
                </a:lnTo>
                <a:lnTo>
                  <a:pt x="24" y="19"/>
                </a:lnTo>
                <a:lnTo>
                  <a:pt x="24" y="19"/>
                </a:lnTo>
                <a:lnTo>
                  <a:pt x="24" y="19"/>
                </a:lnTo>
                <a:lnTo>
                  <a:pt x="25" y="19"/>
                </a:lnTo>
                <a:lnTo>
                  <a:pt x="25" y="19"/>
                </a:lnTo>
                <a:lnTo>
                  <a:pt x="26" y="19"/>
                </a:lnTo>
                <a:lnTo>
                  <a:pt x="26" y="20"/>
                </a:lnTo>
                <a:lnTo>
                  <a:pt x="27" y="20"/>
                </a:lnTo>
                <a:lnTo>
                  <a:pt x="27" y="20"/>
                </a:lnTo>
                <a:lnTo>
                  <a:pt x="27" y="20"/>
                </a:lnTo>
                <a:lnTo>
                  <a:pt x="28" y="20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30" y="21"/>
                </a:lnTo>
                <a:lnTo>
                  <a:pt x="30" y="21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2" y="21"/>
                </a:lnTo>
                <a:lnTo>
                  <a:pt x="32" y="22"/>
                </a:lnTo>
                <a:lnTo>
                  <a:pt x="32" y="22"/>
                </a:lnTo>
                <a:lnTo>
                  <a:pt x="33" y="22"/>
                </a:lnTo>
                <a:lnTo>
                  <a:pt x="33" y="22"/>
                </a:lnTo>
                <a:lnTo>
                  <a:pt x="33" y="22"/>
                </a:lnTo>
                <a:lnTo>
                  <a:pt x="34" y="22"/>
                </a:lnTo>
                <a:lnTo>
                  <a:pt x="34" y="22"/>
                </a:lnTo>
                <a:lnTo>
                  <a:pt x="34" y="23"/>
                </a:lnTo>
                <a:lnTo>
                  <a:pt x="34" y="23"/>
                </a:lnTo>
                <a:lnTo>
                  <a:pt x="35" y="23"/>
                </a:lnTo>
                <a:lnTo>
                  <a:pt x="35" y="24"/>
                </a:lnTo>
                <a:lnTo>
                  <a:pt x="34" y="24"/>
                </a:lnTo>
                <a:lnTo>
                  <a:pt x="34" y="24"/>
                </a:lnTo>
                <a:lnTo>
                  <a:pt x="34" y="25"/>
                </a:lnTo>
                <a:lnTo>
                  <a:pt x="34" y="25"/>
                </a:lnTo>
                <a:lnTo>
                  <a:pt x="35" y="25"/>
                </a:lnTo>
                <a:lnTo>
                  <a:pt x="35" y="25"/>
                </a:lnTo>
                <a:lnTo>
                  <a:pt x="35" y="25"/>
                </a:lnTo>
                <a:lnTo>
                  <a:pt x="35" y="25"/>
                </a:lnTo>
                <a:lnTo>
                  <a:pt x="35" y="26"/>
                </a:lnTo>
                <a:lnTo>
                  <a:pt x="36" y="26"/>
                </a:lnTo>
                <a:lnTo>
                  <a:pt x="36" y="26"/>
                </a:lnTo>
                <a:lnTo>
                  <a:pt x="36" y="26"/>
                </a:lnTo>
                <a:lnTo>
                  <a:pt x="36" y="27"/>
                </a:lnTo>
                <a:lnTo>
                  <a:pt x="37" y="27"/>
                </a:lnTo>
                <a:lnTo>
                  <a:pt x="37" y="27"/>
                </a:lnTo>
                <a:lnTo>
                  <a:pt x="37" y="26"/>
                </a:lnTo>
                <a:lnTo>
                  <a:pt x="38" y="26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5"/>
                </a:lnTo>
                <a:lnTo>
                  <a:pt x="39" y="25"/>
                </a:lnTo>
                <a:lnTo>
                  <a:pt x="39" y="26"/>
                </a:lnTo>
                <a:lnTo>
                  <a:pt x="39" y="26"/>
                </a:lnTo>
                <a:lnTo>
                  <a:pt x="39" y="26"/>
                </a:lnTo>
                <a:lnTo>
                  <a:pt x="39" y="27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1" y="27"/>
                </a:lnTo>
                <a:lnTo>
                  <a:pt x="41" y="27"/>
                </a:lnTo>
                <a:lnTo>
                  <a:pt x="42" y="27"/>
                </a:lnTo>
                <a:lnTo>
                  <a:pt x="42" y="27"/>
                </a:lnTo>
                <a:lnTo>
                  <a:pt x="43" y="27"/>
                </a:lnTo>
                <a:lnTo>
                  <a:pt x="43" y="28"/>
                </a:lnTo>
                <a:lnTo>
                  <a:pt x="43" y="28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5" y="29"/>
                </a:lnTo>
                <a:lnTo>
                  <a:pt x="45" y="29"/>
                </a:lnTo>
                <a:lnTo>
                  <a:pt x="46" y="29"/>
                </a:lnTo>
                <a:lnTo>
                  <a:pt x="46" y="29"/>
                </a:lnTo>
                <a:lnTo>
                  <a:pt x="47" y="29"/>
                </a:lnTo>
                <a:lnTo>
                  <a:pt x="47" y="29"/>
                </a:lnTo>
                <a:lnTo>
                  <a:pt x="48" y="29"/>
                </a:lnTo>
                <a:lnTo>
                  <a:pt x="48" y="30"/>
                </a:lnTo>
                <a:lnTo>
                  <a:pt x="48" y="30"/>
                </a:lnTo>
                <a:lnTo>
                  <a:pt x="49" y="30"/>
                </a:lnTo>
                <a:lnTo>
                  <a:pt x="49" y="30"/>
                </a:lnTo>
                <a:lnTo>
                  <a:pt x="50" y="30"/>
                </a:lnTo>
                <a:lnTo>
                  <a:pt x="50" y="30"/>
                </a:lnTo>
                <a:lnTo>
                  <a:pt x="50" y="30"/>
                </a:lnTo>
                <a:lnTo>
                  <a:pt x="51" y="30"/>
                </a:lnTo>
                <a:lnTo>
                  <a:pt x="51" y="30"/>
                </a:lnTo>
                <a:lnTo>
                  <a:pt x="52" y="30"/>
                </a:lnTo>
                <a:lnTo>
                  <a:pt x="52" y="31"/>
                </a:lnTo>
                <a:lnTo>
                  <a:pt x="52" y="31"/>
                </a:lnTo>
                <a:lnTo>
                  <a:pt x="52" y="30"/>
                </a:lnTo>
                <a:lnTo>
                  <a:pt x="52" y="30"/>
                </a:lnTo>
                <a:lnTo>
                  <a:pt x="52" y="29"/>
                </a:lnTo>
                <a:lnTo>
                  <a:pt x="52" y="30"/>
                </a:lnTo>
                <a:lnTo>
                  <a:pt x="53" y="31"/>
                </a:lnTo>
                <a:lnTo>
                  <a:pt x="54" y="32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6" y="34"/>
                </a:lnTo>
                <a:lnTo>
                  <a:pt x="56" y="34"/>
                </a:lnTo>
                <a:lnTo>
                  <a:pt x="57" y="35"/>
                </a:lnTo>
                <a:lnTo>
                  <a:pt x="57" y="36"/>
                </a:lnTo>
                <a:lnTo>
                  <a:pt x="58" y="37"/>
                </a:lnTo>
                <a:lnTo>
                  <a:pt x="58" y="37"/>
                </a:lnTo>
                <a:lnTo>
                  <a:pt x="58" y="37"/>
                </a:lnTo>
                <a:lnTo>
                  <a:pt x="58" y="38"/>
                </a:lnTo>
                <a:lnTo>
                  <a:pt x="58" y="38"/>
                </a:lnTo>
                <a:lnTo>
                  <a:pt x="59" y="39"/>
                </a:lnTo>
                <a:lnTo>
                  <a:pt x="59" y="39"/>
                </a:lnTo>
                <a:lnTo>
                  <a:pt x="60" y="39"/>
                </a:lnTo>
                <a:lnTo>
                  <a:pt x="60" y="40"/>
                </a:lnTo>
                <a:lnTo>
                  <a:pt x="60" y="40"/>
                </a:lnTo>
                <a:lnTo>
                  <a:pt x="60" y="40"/>
                </a:lnTo>
                <a:lnTo>
                  <a:pt x="61" y="41"/>
                </a:lnTo>
                <a:lnTo>
                  <a:pt x="61" y="41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2" y="43"/>
                </a:lnTo>
                <a:lnTo>
                  <a:pt x="63" y="43"/>
                </a:lnTo>
                <a:lnTo>
                  <a:pt x="63" y="44"/>
                </a:lnTo>
                <a:lnTo>
                  <a:pt x="63" y="45"/>
                </a:lnTo>
                <a:lnTo>
                  <a:pt x="64" y="45"/>
                </a:lnTo>
                <a:lnTo>
                  <a:pt x="64" y="45"/>
                </a:lnTo>
                <a:lnTo>
                  <a:pt x="64" y="46"/>
                </a:lnTo>
                <a:lnTo>
                  <a:pt x="65" y="46"/>
                </a:lnTo>
                <a:lnTo>
                  <a:pt x="65" y="47"/>
                </a:lnTo>
                <a:lnTo>
                  <a:pt x="65" y="48"/>
                </a:lnTo>
                <a:lnTo>
                  <a:pt x="65" y="49"/>
                </a:lnTo>
                <a:lnTo>
                  <a:pt x="65" y="49"/>
                </a:lnTo>
                <a:lnTo>
                  <a:pt x="65" y="50"/>
                </a:lnTo>
                <a:lnTo>
                  <a:pt x="65" y="50"/>
                </a:lnTo>
                <a:lnTo>
                  <a:pt x="66" y="50"/>
                </a:lnTo>
                <a:lnTo>
                  <a:pt x="65" y="51"/>
                </a:lnTo>
                <a:lnTo>
                  <a:pt x="65" y="51"/>
                </a:lnTo>
                <a:lnTo>
                  <a:pt x="66" y="52"/>
                </a:lnTo>
                <a:lnTo>
                  <a:pt x="67" y="52"/>
                </a:lnTo>
                <a:lnTo>
                  <a:pt x="67" y="53"/>
                </a:lnTo>
                <a:lnTo>
                  <a:pt x="68" y="53"/>
                </a:lnTo>
                <a:lnTo>
                  <a:pt x="68" y="53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70" y="55"/>
                </a:lnTo>
                <a:lnTo>
                  <a:pt x="70" y="55"/>
                </a:lnTo>
                <a:lnTo>
                  <a:pt x="71" y="55"/>
                </a:lnTo>
                <a:lnTo>
                  <a:pt x="72" y="56"/>
                </a:lnTo>
                <a:lnTo>
                  <a:pt x="72" y="56"/>
                </a:lnTo>
                <a:lnTo>
                  <a:pt x="73" y="56"/>
                </a:lnTo>
                <a:lnTo>
                  <a:pt x="73" y="57"/>
                </a:lnTo>
                <a:lnTo>
                  <a:pt x="73" y="57"/>
                </a:lnTo>
                <a:lnTo>
                  <a:pt x="74" y="56"/>
                </a:lnTo>
                <a:lnTo>
                  <a:pt x="75" y="56"/>
                </a:lnTo>
                <a:lnTo>
                  <a:pt x="75" y="57"/>
                </a:lnTo>
                <a:lnTo>
                  <a:pt x="76" y="57"/>
                </a:lnTo>
                <a:lnTo>
                  <a:pt x="77" y="57"/>
                </a:lnTo>
                <a:lnTo>
                  <a:pt x="78" y="58"/>
                </a:lnTo>
                <a:lnTo>
                  <a:pt x="79" y="58"/>
                </a:lnTo>
                <a:lnTo>
                  <a:pt x="79" y="58"/>
                </a:lnTo>
                <a:lnTo>
                  <a:pt x="81" y="58"/>
                </a:lnTo>
                <a:lnTo>
                  <a:pt x="81" y="59"/>
                </a:lnTo>
                <a:lnTo>
                  <a:pt x="82" y="59"/>
                </a:lnTo>
                <a:lnTo>
                  <a:pt x="82" y="60"/>
                </a:lnTo>
                <a:lnTo>
                  <a:pt x="83" y="60"/>
                </a:lnTo>
                <a:lnTo>
                  <a:pt x="83" y="61"/>
                </a:lnTo>
                <a:lnTo>
                  <a:pt x="83" y="61"/>
                </a:lnTo>
                <a:lnTo>
                  <a:pt x="83" y="62"/>
                </a:lnTo>
                <a:lnTo>
                  <a:pt x="84" y="62"/>
                </a:lnTo>
                <a:lnTo>
                  <a:pt x="85" y="62"/>
                </a:lnTo>
                <a:lnTo>
                  <a:pt x="85" y="63"/>
                </a:lnTo>
                <a:lnTo>
                  <a:pt x="86" y="64"/>
                </a:lnTo>
                <a:lnTo>
                  <a:pt x="86" y="65"/>
                </a:lnTo>
                <a:lnTo>
                  <a:pt x="86" y="65"/>
                </a:lnTo>
                <a:lnTo>
                  <a:pt x="87" y="66"/>
                </a:lnTo>
                <a:lnTo>
                  <a:pt x="87" y="66"/>
                </a:lnTo>
                <a:lnTo>
                  <a:pt x="88" y="66"/>
                </a:lnTo>
                <a:lnTo>
                  <a:pt x="88" y="66"/>
                </a:lnTo>
                <a:lnTo>
                  <a:pt x="89" y="67"/>
                </a:lnTo>
                <a:lnTo>
                  <a:pt x="89" y="67"/>
                </a:lnTo>
                <a:lnTo>
                  <a:pt x="89" y="68"/>
                </a:lnTo>
                <a:lnTo>
                  <a:pt x="90" y="69"/>
                </a:lnTo>
                <a:lnTo>
                  <a:pt x="90" y="69"/>
                </a:lnTo>
                <a:lnTo>
                  <a:pt x="90" y="70"/>
                </a:lnTo>
                <a:lnTo>
                  <a:pt x="91" y="70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3" y="73"/>
                </a:lnTo>
                <a:lnTo>
                  <a:pt x="93" y="74"/>
                </a:lnTo>
                <a:lnTo>
                  <a:pt x="93" y="75"/>
                </a:lnTo>
                <a:lnTo>
                  <a:pt x="94" y="75"/>
                </a:lnTo>
                <a:lnTo>
                  <a:pt x="94" y="75"/>
                </a:lnTo>
                <a:lnTo>
                  <a:pt x="94" y="77"/>
                </a:lnTo>
                <a:lnTo>
                  <a:pt x="94" y="77"/>
                </a:lnTo>
                <a:lnTo>
                  <a:pt x="94" y="78"/>
                </a:lnTo>
                <a:lnTo>
                  <a:pt x="94" y="78"/>
                </a:lnTo>
                <a:lnTo>
                  <a:pt x="95" y="79"/>
                </a:lnTo>
                <a:lnTo>
                  <a:pt x="95" y="79"/>
                </a:lnTo>
                <a:lnTo>
                  <a:pt x="95" y="79"/>
                </a:lnTo>
                <a:lnTo>
                  <a:pt x="95" y="80"/>
                </a:lnTo>
                <a:lnTo>
                  <a:pt x="95" y="80"/>
                </a:lnTo>
                <a:lnTo>
                  <a:pt x="96" y="81"/>
                </a:lnTo>
                <a:lnTo>
                  <a:pt x="96" y="81"/>
                </a:lnTo>
                <a:lnTo>
                  <a:pt x="96" y="82"/>
                </a:lnTo>
                <a:lnTo>
                  <a:pt x="97" y="82"/>
                </a:lnTo>
                <a:lnTo>
                  <a:pt x="97" y="82"/>
                </a:lnTo>
                <a:lnTo>
                  <a:pt x="98" y="82"/>
                </a:lnTo>
                <a:lnTo>
                  <a:pt x="98" y="82"/>
                </a:lnTo>
                <a:lnTo>
                  <a:pt x="99" y="83"/>
                </a:lnTo>
                <a:lnTo>
                  <a:pt x="99" y="83"/>
                </a:lnTo>
                <a:lnTo>
                  <a:pt x="100" y="83"/>
                </a:lnTo>
                <a:lnTo>
                  <a:pt x="100" y="83"/>
                </a:lnTo>
                <a:lnTo>
                  <a:pt x="101" y="83"/>
                </a:lnTo>
                <a:lnTo>
                  <a:pt x="101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3" y="84"/>
                </a:lnTo>
                <a:lnTo>
                  <a:pt x="103" y="84"/>
                </a:lnTo>
                <a:lnTo>
                  <a:pt x="104" y="84"/>
                </a:lnTo>
                <a:lnTo>
                  <a:pt x="104" y="85"/>
                </a:lnTo>
                <a:lnTo>
                  <a:pt x="105" y="85"/>
                </a:lnTo>
                <a:lnTo>
                  <a:pt x="106" y="85"/>
                </a:lnTo>
                <a:lnTo>
                  <a:pt x="106" y="85"/>
                </a:lnTo>
                <a:lnTo>
                  <a:pt x="107" y="85"/>
                </a:lnTo>
                <a:lnTo>
                  <a:pt x="107" y="85"/>
                </a:lnTo>
                <a:lnTo>
                  <a:pt x="108" y="85"/>
                </a:lnTo>
                <a:lnTo>
                  <a:pt x="108" y="85"/>
                </a:lnTo>
                <a:lnTo>
                  <a:pt x="109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1" y="84"/>
                </a:lnTo>
                <a:lnTo>
                  <a:pt x="111" y="84"/>
                </a:lnTo>
                <a:lnTo>
                  <a:pt x="111" y="85"/>
                </a:lnTo>
                <a:lnTo>
                  <a:pt x="112" y="85"/>
                </a:lnTo>
                <a:lnTo>
                  <a:pt x="112" y="84"/>
                </a:lnTo>
                <a:lnTo>
                  <a:pt x="113" y="84"/>
                </a:lnTo>
                <a:lnTo>
                  <a:pt x="114" y="85"/>
                </a:lnTo>
                <a:lnTo>
                  <a:pt x="114" y="86"/>
                </a:lnTo>
                <a:lnTo>
                  <a:pt x="114" y="86"/>
                </a:lnTo>
                <a:lnTo>
                  <a:pt x="114" y="86"/>
                </a:lnTo>
                <a:lnTo>
                  <a:pt x="114" y="86"/>
                </a:lnTo>
                <a:lnTo>
                  <a:pt x="114" y="86"/>
                </a:lnTo>
                <a:lnTo>
                  <a:pt x="115" y="86"/>
                </a:lnTo>
                <a:lnTo>
                  <a:pt x="115" y="86"/>
                </a:lnTo>
                <a:lnTo>
                  <a:pt x="116" y="86"/>
                </a:lnTo>
                <a:lnTo>
                  <a:pt x="117" y="86"/>
                </a:lnTo>
                <a:lnTo>
                  <a:pt x="117" y="86"/>
                </a:lnTo>
                <a:lnTo>
                  <a:pt x="118" y="87"/>
                </a:lnTo>
                <a:lnTo>
                  <a:pt x="118" y="87"/>
                </a:lnTo>
                <a:lnTo>
                  <a:pt x="118" y="87"/>
                </a:lnTo>
                <a:lnTo>
                  <a:pt x="119" y="87"/>
                </a:lnTo>
                <a:lnTo>
                  <a:pt x="119" y="87"/>
                </a:lnTo>
                <a:lnTo>
                  <a:pt x="119" y="88"/>
                </a:lnTo>
                <a:lnTo>
                  <a:pt x="120" y="88"/>
                </a:lnTo>
                <a:lnTo>
                  <a:pt x="120" y="88"/>
                </a:lnTo>
                <a:lnTo>
                  <a:pt x="121" y="88"/>
                </a:lnTo>
                <a:lnTo>
                  <a:pt x="121" y="88"/>
                </a:lnTo>
                <a:lnTo>
                  <a:pt x="121" y="87"/>
                </a:lnTo>
                <a:lnTo>
                  <a:pt x="122" y="87"/>
                </a:lnTo>
                <a:lnTo>
                  <a:pt x="122" y="86"/>
                </a:lnTo>
                <a:lnTo>
                  <a:pt x="123" y="86"/>
                </a:lnTo>
                <a:lnTo>
                  <a:pt x="123" y="86"/>
                </a:lnTo>
                <a:lnTo>
                  <a:pt x="123" y="86"/>
                </a:lnTo>
                <a:lnTo>
                  <a:pt x="124" y="86"/>
                </a:lnTo>
                <a:lnTo>
                  <a:pt x="125" y="86"/>
                </a:lnTo>
                <a:lnTo>
                  <a:pt x="125" y="86"/>
                </a:lnTo>
                <a:lnTo>
                  <a:pt x="125" y="86"/>
                </a:lnTo>
                <a:lnTo>
                  <a:pt x="126" y="86"/>
                </a:lnTo>
                <a:lnTo>
                  <a:pt x="126" y="85"/>
                </a:lnTo>
                <a:lnTo>
                  <a:pt x="126" y="85"/>
                </a:lnTo>
                <a:lnTo>
                  <a:pt x="127" y="84"/>
                </a:lnTo>
                <a:lnTo>
                  <a:pt x="127" y="84"/>
                </a:lnTo>
                <a:lnTo>
                  <a:pt x="128" y="85"/>
                </a:lnTo>
                <a:lnTo>
                  <a:pt x="129" y="84"/>
                </a:lnTo>
                <a:lnTo>
                  <a:pt x="129" y="84"/>
                </a:lnTo>
                <a:lnTo>
                  <a:pt x="130" y="84"/>
                </a:lnTo>
                <a:lnTo>
                  <a:pt x="131" y="85"/>
                </a:lnTo>
                <a:lnTo>
                  <a:pt x="131" y="85"/>
                </a:lnTo>
                <a:lnTo>
                  <a:pt x="131" y="85"/>
                </a:lnTo>
                <a:lnTo>
                  <a:pt x="132" y="84"/>
                </a:lnTo>
                <a:lnTo>
                  <a:pt x="132" y="84"/>
                </a:lnTo>
                <a:lnTo>
                  <a:pt x="133" y="84"/>
                </a:lnTo>
                <a:lnTo>
                  <a:pt x="133" y="84"/>
                </a:lnTo>
                <a:lnTo>
                  <a:pt x="134" y="84"/>
                </a:lnTo>
                <a:lnTo>
                  <a:pt x="135" y="84"/>
                </a:lnTo>
                <a:lnTo>
                  <a:pt x="135" y="84"/>
                </a:lnTo>
                <a:lnTo>
                  <a:pt x="136" y="85"/>
                </a:lnTo>
                <a:lnTo>
                  <a:pt x="136" y="85"/>
                </a:lnTo>
                <a:lnTo>
                  <a:pt x="137" y="85"/>
                </a:lnTo>
                <a:lnTo>
                  <a:pt x="137" y="86"/>
                </a:lnTo>
                <a:lnTo>
                  <a:pt x="138" y="86"/>
                </a:lnTo>
                <a:lnTo>
                  <a:pt x="138" y="86"/>
                </a:lnTo>
                <a:lnTo>
                  <a:pt x="139" y="86"/>
                </a:lnTo>
                <a:lnTo>
                  <a:pt x="139" y="86"/>
                </a:lnTo>
                <a:lnTo>
                  <a:pt x="140" y="85"/>
                </a:lnTo>
                <a:lnTo>
                  <a:pt x="140" y="86"/>
                </a:lnTo>
                <a:lnTo>
                  <a:pt x="141" y="86"/>
                </a:lnTo>
                <a:lnTo>
                  <a:pt x="141" y="87"/>
                </a:lnTo>
                <a:lnTo>
                  <a:pt x="142" y="87"/>
                </a:lnTo>
                <a:lnTo>
                  <a:pt x="142" y="87"/>
                </a:lnTo>
                <a:lnTo>
                  <a:pt x="143" y="87"/>
                </a:lnTo>
                <a:lnTo>
                  <a:pt x="143" y="88"/>
                </a:lnTo>
                <a:lnTo>
                  <a:pt x="143" y="88"/>
                </a:lnTo>
                <a:lnTo>
                  <a:pt x="143" y="88"/>
                </a:lnTo>
                <a:lnTo>
                  <a:pt x="144" y="88"/>
                </a:lnTo>
                <a:lnTo>
                  <a:pt x="144" y="88"/>
                </a:lnTo>
                <a:lnTo>
                  <a:pt x="145" y="88"/>
                </a:lnTo>
                <a:lnTo>
                  <a:pt x="145" y="88"/>
                </a:lnTo>
                <a:lnTo>
                  <a:pt x="145" y="89"/>
                </a:lnTo>
                <a:lnTo>
                  <a:pt x="145" y="90"/>
                </a:lnTo>
                <a:lnTo>
                  <a:pt x="145" y="91"/>
                </a:lnTo>
                <a:lnTo>
                  <a:pt x="145" y="92"/>
                </a:lnTo>
                <a:lnTo>
                  <a:pt x="145" y="92"/>
                </a:lnTo>
                <a:lnTo>
                  <a:pt x="145" y="92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4"/>
                </a:lnTo>
                <a:lnTo>
                  <a:pt x="145" y="94"/>
                </a:lnTo>
                <a:lnTo>
                  <a:pt x="146" y="95"/>
                </a:lnTo>
                <a:lnTo>
                  <a:pt x="146" y="95"/>
                </a:lnTo>
                <a:lnTo>
                  <a:pt x="146" y="96"/>
                </a:lnTo>
                <a:lnTo>
                  <a:pt x="146" y="96"/>
                </a:lnTo>
                <a:lnTo>
                  <a:pt x="147" y="96"/>
                </a:lnTo>
                <a:lnTo>
                  <a:pt x="147" y="97"/>
                </a:lnTo>
                <a:lnTo>
                  <a:pt x="147" y="97"/>
                </a:lnTo>
                <a:lnTo>
                  <a:pt x="147" y="97"/>
                </a:lnTo>
                <a:lnTo>
                  <a:pt x="147" y="97"/>
                </a:lnTo>
                <a:lnTo>
                  <a:pt x="147" y="98"/>
                </a:lnTo>
                <a:lnTo>
                  <a:pt x="147" y="98"/>
                </a:lnTo>
                <a:lnTo>
                  <a:pt x="147" y="99"/>
                </a:lnTo>
                <a:lnTo>
                  <a:pt x="147" y="99"/>
                </a:lnTo>
                <a:lnTo>
                  <a:pt x="147" y="100"/>
                </a:lnTo>
                <a:lnTo>
                  <a:pt x="147" y="100"/>
                </a:lnTo>
                <a:lnTo>
                  <a:pt x="146" y="100"/>
                </a:lnTo>
                <a:lnTo>
                  <a:pt x="146" y="100"/>
                </a:lnTo>
                <a:lnTo>
                  <a:pt x="146" y="100"/>
                </a:lnTo>
                <a:lnTo>
                  <a:pt x="146" y="101"/>
                </a:lnTo>
                <a:lnTo>
                  <a:pt x="146" y="101"/>
                </a:lnTo>
                <a:lnTo>
                  <a:pt x="146" y="102"/>
                </a:lnTo>
                <a:lnTo>
                  <a:pt x="146" y="102"/>
                </a:lnTo>
                <a:lnTo>
                  <a:pt x="145" y="103"/>
                </a:lnTo>
                <a:lnTo>
                  <a:pt x="145" y="103"/>
                </a:lnTo>
                <a:lnTo>
                  <a:pt x="145" y="104"/>
                </a:lnTo>
                <a:lnTo>
                  <a:pt x="145" y="104"/>
                </a:lnTo>
                <a:lnTo>
                  <a:pt x="145" y="104"/>
                </a:lnTo>
                <a:lnTo>
                  <a:pt x="144" y="104"/>
                </a:lnTo>
                <a:lnTo>
                  <a:pt x="144" y="105"/>
                </a:lnTo>
                <a:lnTo>
                  <a:pt x="144" y="105"/>
                </a:lnTo>
                <a:lnTo>
                  <a:pt x="144" y="106"/>
                </a:lnTo>
                <a:lnTo>
                  <a:pt x="143" y="107"/>
                </a:lnTo>
                <a:lnTo>
                  <a:pt x="143" y="107"/>
                </a:lnTo>
                <a:lnTo>
                  <a:pt x="143" y="108"/>
                </a:lnTo>
                <a:lnTo>
                  <a:pt x="141" y="108"/>
                </a:lnTo>
                <a:lnTo>
                  <a:pt x="140" y="108"/>
                </a:lnTo>
                <a:lnTo>
                  <a:pt x="140" y="108"/>
                </a:lnTo>
                <a:lnTo>
                  <a:pt x="140" y="108"/>
                </a:lnTo>
                <a:lnTo>
                  <a:pt x="140" y="108"/>
                </a:lnTo>
                <a:lnTo>
                  <a:pt x="141" y="108"/>
                </a:lnTo>
                <a:lnTo>
                  <a:pt x="141" y="108"/>
                </a:lnTo>
                <a:lnTo>
                  <a:pt x="141" y="109"/>
                </a:lnTo>
                <a:lnTo>
                  <a:pt x="141" y="109"/>
                </a:lnTo>
                <a:lnTo>
                  <a:pt x="141" y="109"/>
                </a:lnTo>
                <a:lnTo>
                  <a:pt x="141" y="110"/>
                </a:lnTo>
                <a:lnTo>
                  <a:pt x="141" y="110"/>
                </a:lnTo>
                <a:lnTo>
                  <a:pt x="141" y="111"/>
                </a:lnTo>
                <a:lnTo>
                  <a:pt x="142" y="111"/>
                </a:lnTo>
                <a:lnTo>
                  <a:pt x="142" y="111"/>
                </a:lnTo>
                <a:lnTo>
                  <a:pt x="142" y="112"/>
                </a:lnTo>
                <a:lnTo>
                  <a:pt x="142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39" y="113"/>
                </a:lnTo>
                <a:lnTo>
                  <a:pt x="139" y="114"/>
                </a:lnTo>
                <a:lnTo>
                  <a:pt x="138" y="114"/>
                </a:lnTo>
                <a:lnTo>
                  <a:pt x="137" y="114"/>
                </a:lnTo>
                <a:lnTo>
                  <a:pt x="137" y="114"/>
                </a:lnTo>
                <a:lnTo>
                  <a:pt x="137" y="115"/>
                </a:lnTo>
                <a:lnTo>
                  <a:pt x="137" y="115"/>
                </a:lnTo>
                <a:lnTo>
                  <a:pt x="137" y="116"/>
                </a:lnTo>
                <a:lnTo>
                  <a:pt x="137" y="117"/>
                </a:lnTo>
                <a:lnTo>
                  <a:pt x="137" y="117"/>
                </a:lnTo>
                <a:lnTo>
                  <a:pt x="137" y="117"/>
                </a:lnTo>
                <a:lnTo>
                  <a:pt x="137" y="118"/>
                </a:lnTo>
                <a:lnTo>
                  <a:pt x="137" y="118"/>
                </a:lnTo>
                <a:lnTo>
                  <a:pt x="137" y="119"/>
                </a:lnTo>
                <a:lnTo>
                  <a:pt x="137" y="119"/>
                </a:lnTo>
                <a:lnTo>
                  <a:pt x="137" y="120"/>
                </a:lnTo>
                <a:lnTo>
                  <a:pt x="137" y="120"/>
                </a:lnTo>
                <a:lnTo>
                  <a:pt x="137" y="121"/>
                </a:lnTo>
                <a:lnTo>
                  <a:pt x="138" y="121"/>
                </a:lnTo>
                <a:lnTo>
                  <a:pt x="138" y="121"/>
                </a:lnTo>
                <a:lnTo>
                  <a:pt x="138" y="122"/>
                </a:lnTo>
                <a:lnTo>
                  <a:pt x="138" y="123"/>
                </a:lnTo>
                <a:lnTo>
                  <a:pt x="138" y="123"/>
                </a:lnTo>
                <a:lnTo>
                  <a:pt x="138" y="123"/>
                </a:lnTo>
                <a:lnTo>
                  <a:pt x="138" y="124"/>
                </a:lnTo>
                <a:lnTo>
                  <a:pt x="138" y="124"/>
                </a:lnTo>
                <a:lnTo>
                  <a:pt x="138" y="126"/>
                </a:lnTo>
                <a:lnTo>
                  <a:pt x="138" y="127"/>
                </a:lnTo>
                <a:lnTo>
                  <a:pt x="138" y="128"/>
                </a:lnTo>
                <a:lnTo>
                  <a:pt x="138" y="128"/>
                </a:lnTo>
                <a:lnTo>
                  <a:pt x="138" y="129"/>
                </a:lnTo>
                <a:lnTo>
                  <a:pt x="139" y="129"/>
                </a:lnTo>
                <a:lnTo>
                  <a:pt x="139" y="129"/>
                </a:lnTo>
                <a:lnTo>
                  <a:pt x="138" y="129"/>
                </a:lnTo>
                <a:lnTo>
                  <a:pt x="138" y="129"/>
                </a:lnTo>
                <a:lnTo>
                  <a:pt x="138" y="129"/>
                </a:lnTo>
                <a:lnTo>
                  <a:pt x="137" y="130"/>
                </a:lnTo>
                <a:lnTo>
                  <a:pt x="137" y="130"/>
                </a:lnTo>
                <a:lnTo>
                  <a:pt x="136" y="130"/>
                </a:lnTo>
                <a:lnTo>
                  <a:pt x="136" y="130"/>
                </a:lnTo>
                <a:lnTo>
                  <a:pt x="136" y="130"/>
                </a:lnTo>
                <a:lnTo>
                  <a:pt x="135" y="130"/>
                </a:lnTo>
                <a:lnTo>
                  <a:pt x="135" y="130"/>
                </a:lnTo>
                <a:lnTo>
                  <a:pt x="135" y="129"/>
                </a:lnTo>
                <a:lnTo>
                  <a:pt x="134" y="130"/>
                </a:lnTo>
                <a:lnTo>
                  <a:pt x="134" y="130"/>
                </a:lnTo>
                <a:lnTo>
                  <a:pt x="133" y="130"/>
                </a:lnTo>
                <a:lnTo>
                  <a:pt x="133" y="130"/>
                </a:lnTo>
                <a:lnTo>
                  <a:pt x="132" y="130"/>
                </a:lnTo>
                <a:lnTo>
                  <a:pt x="132" y="130"/>
                </a:lnTo>
                <a:lnTo>
                  <a:pt x="131" y="130"/>
                </a:lnTo>
                <a:lnTo>
                  <a:pt x="130" y="130"/>
                </a:lnTo>
                <a:lnTo>
                  <a:pt x="130" y="130"/>
                </a:lnTo>
                <a:lnTo>
                  <a:pt x="129" y="130"/>
                </a:lnTo>
                <a:lnTo>
                  <a:pt x="129" y="130"/>
                </a:lnTo>
                <a:lnTo>
                  <a:pt x="128" y="130"/>
                </a:lnTo>
                <a:lnTo>
                  <a:pt x="128" y="130"/>
                </a:lnTo>
                <a:lnTo>
                  <a:pt x="128" y="131"/>
                </a:lnTo>
                <a:lnTo>
                  <a:pt x="128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3"/>
                </a:lnTo>
                <a:lnTo>
                  <a:pt x="126" y="132"/>
                </a:lnTo>
                <a:lnTo>
                  <a:pt x="126" y="133"/>
                </a:lnTo>
                <a:lnTo>
                  <a:pt x="126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4" y="133"/>
                </a:lnTo>
                <a:lnTo>
                  <a:pt x="124" y="133"/>
                </a:lnTo>
                <a:lnTo>
                  <a:pt x="124" y="134"/>
                </a:lnTo>
                <a:lnTo>
                  <a:pt x="123" y="134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6"/>
                </a:lnTo>
                <a:lnTo>
                  <a:pt x="123" y="136"/>
                </a:lnTo>
                <a:lnTo>
                  <a:pt x="122" y="136"/>
                </a:lnTo>
                <a:lnTo>
                  <a:pt x="122" y="136"/>
                </a:lnTo>
                <a:lnTo>
                  <a:pt x="121" y="136"/>
                </a:lnTo>
                <a:lnTo>
                  <a:pt x="121" y="136"/>
                </a:lnTo>
                <a:lnTo>
                  <a:pt x="120" y="136"/>
                </a:lnTo>
                <a:lnTo>
                  <a:pt x="120" y="137"/>
                </a:lnTo>
                <a:lnTo>
                  <a:pt x="120" y="137"/>
                </a:lnTo>
                <a:lnTo>
                  <a:pt x="119" y="137"/>
                </a:lnTo>
                <a:lnTo>
                  <a:pt x="119" y="137"/>
                </a:lnTo>
                <a:lnTo>
                  <a:pt x="118" y="137"/>
                </a:lnTo>
                <a:lnTo>
                  <a:pt x="118" y="138"/>
                </a:lnTo>
                <a:lnTo>
                  <a:pt x="118" y="138"/>
                </a:lnTo>
                <a:lnTo>
                  <a:pt x="118" y="138"/>
                </a:lnTo>
                <a:lnTo>
                  <a:pt x="117" y="139"/>
                </a:lnTo>
                <a:lnTo>
                  <a:pt x="117" y="139"/>
                </a:lnTo>
                <a:lnTo>
                  <a:pt x="117" y="140"/>
                </a:lnTo>
                <a:lnTo>
                  <a:pt x="117" y="140"/>
                </a:lnTo>
                <a:lnTo>
                  <a:pt x="116" y="140"/>
                </a:lnTo>
                <a:lnTo>
                  <a:pt x="116" y="141"/>
                </a:lnTo>
                <a:lnTo>
                  <a:pt x="115" y="141"/>
                </a:lnTo>
                <a:lnTo>
                  <a:pt x="115" y="142"/>
                </a:lnTo>
                <a:lnTo>
                  <a:pt x="115" y="142"/>
                </a:lnTo>
                <a:lnTo>
                  <a:pt x="115" y="142"/>
                </a:lnTo>
                <a:lnTo>
                  <a:pt x="114" y="142"/>
                </a:lnTo>
                <a:lnTo>
                  <a:pt x="114" y="142"/>
                </a:lnTo>
                <a:lnTo>
                  <a:pt x="114" y="143"/>
                </a:lnTo>
                <a:lnTo>
                  <a:pt x="114" y="143"/>
                </a:lnTo>
                <a:lnTo>
                  <a:pt x="114" y="143"/>
                </a:lnTo>
                <a:lnTo>
                  <a:pt x="114" y="143"/>
                </a:lnTo>
                <a:lnTo>
                  <a:pt x="114" y="142"/>
                </a:lnTo>
                <a:lnTo>
                  <a:pt x="113" y="142"/>
                </a:lnTo>
                <a:lnTo>
                  <a:pt x="113" y="143"/>
                </a:lnTo>
                <a:lnTo>
                  <a:pt x="112" y="143"/>
                </a:lnTo>
                <a:lnTo>
                  <a:pt x="112" y="143"/>
                </a:lnTo>
                <a:lnTo>
                  <a:pt x="111" y="143"/>
                </a:lnTo>
                <a:lnTo>
                  <a:pt x="111" y="144"/>
                </a:lnTo>
                <a:lnTo>
                  <a:pt x="111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5"/>
                </a:lnTo>
                <a:lnTo>
                  <a:pt x="109" y="145"/>
                </a:lnTo>
                <a:lnTo>
                  <a:pt x="109" y="145"/>
                </a:lnTo>
                <a:lnTo>
                  <a:pt x="109" y="146"/>
                </a:lnTo>
                <a:lnTo>
                  <a:pt x="108" y="146"/>
                </a:lnTo>
                <a:lnTo>
                  <a:pt x="108" y="146"/>
                </a:lnTo>
                <a:lnTo>
                  <a:pt x="107" y="146"/>
                </a:lnTo>
                <a:lnTo>
                  <a:pt x="107" y="146"/>
                </a:lnTo>
                <a:lnTo>
                  <a:pt x="106" y="146"/>
                </a:lnTo>
                <a:lnTo>
                  <a:pt x="106" y="146"/>
                </a:lnTo>
                <a:lnTo>
                  <a:pt x="106" y="146"/>
                </a:lnTo>
                <a:lnTo>
                  <a:pt x="105" y="146"/>
                </a:lnTo>
                <a:lnTo>
                  <a:pt x="105" y="146"/>
                </a:lnTo>
                <a:lnTo>
                  <a:pt x="104" y="146"/>
                </a:lnTo>
                <a:lnTo>
                  <a:pt x="104" y="146"/>
                </a:lnTo>
                <a:lnTo>
                  <a:pt x="104" y="147"/>
                </a:lnTo>
                <a:lnTo>
                  <a:pt x="103" y="148"/>
                </a:lnTo>
                <a:lnTo>
                  <a:pt x="103" y="148"/>
                </a:lnTo>
                <a:lnTo>
                  <a:pt x="103" y="149"/>
                </a:lnTo>
                <a:lnTo>
                  <a:pt x="102" y="149"/>
                </a:lnTo>
                <a:lnTo>
                  <a:pt x="102" y="149"/>
                </a:lnTo>
                <a:lnTo>
                  <a:pt x="102" y="149"/>
                </a:lnTo>
                <a:lnTo>
                  <a:pt x="102" y="150"/>
                </a:lnTo>
                <a:lnTo>
                  <a:pt x="102" y="150"/>
                </a:lnTo>
                <a:lnTo>
                  <a:pt x="101" y="150"/>
                </a:lnTo>
                <a:lnTo>
                  <a:pt x="101" y="150"/>
                </a:lnTo>
                <a:lnTo>
                  <a:pt x="101" y="150"/>
                </a:lnTo>
                <a:lnTo>
                  <a:pt x="101" y="150"/>
                </a:lnTo>
                <a:lnTo>
                  <a:pt x="101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99" y="150"/>
                </a:lnTo>
                <a:lnTo>
                  <a:pt x="99" y="150"/>
                </a:lnTo>
                <a:lnTo>
                  <a:pt x="99" y="150"/>
                </a:lnTo>
                <a:lnTo>
                  <a:pt x="98" y="150"/>
                </a:lnTo>
                <a:lnTo>
                  <a:pt x="98" y="151"/>
                </a:lnTo>
                <a:lnTo>
                  <a:pt x="98" y="151"/>
                </a:lnTo>
                <a:lnTo>
                  <a:pt x="98" y="151"/>
                </a:lnTo>
                <a:lnTo>
                  <a:pt x="98" y="152"/>
                </a:lnTo>
                <a:lnTo>
                  <a:pt x="97" y="152"/>
                </a:lnTo>
                <a:lnTo>
                  <a:pt x="97" y="152"/>
                </a:lnTo>
                <a:lnTo>
                  <a:pt x="96" y="152"/>
                </a:lnTo>
                <a:lnTo>
                  <a:pt x="96" y="152"/>
                </a:lnTo>
                <a:lnTo>
                  <a:pt x="96" y="152"/>
                </a:lnTo>
                <a:lnTo>
                  <a:pt x="95" y="152"/>
                </a:lnTo>
                <a:lnTo>
                  <a:pt x="95" y="152"/>
                </a:lnTo>
                <a:lnTo>
                  <a:pt x="94" y="153"/>
                </a:lnTo>
                <a:lnTo>
                  <a:pt x="94" y="153"/>
                </a:lnTo>
                <a:lnTo>
                  <a:pt x="94" y="154"/>
                </a:lnTo>
                <a:lnTo>
                  <a:pt x="94" y="154"/>
                </a:lnTo>
                <a:lnTo>
                  <a:pt x="93" y="154"/>
                </a:lnTo>
                <a:lnTo>
                  <a:pt x="93" y="154"/>
                </a:lnTo>
                <a:lnTo>
                  <a:pt x="93" y="154"/>
                </a:lnTo>
                <a:lnTo>
                  <a:pt x="93" y="154"/>
                </a:lnTo>
                <a:lnTo>
                  <a:pt x="92" y="154"/>
                </a:lnTo>
                <a:lnTo>
                  <a:pt x="92" y="154"/>
                </a:lnTo>
                <a:lnTo>
                  <a:pt x="92" y="154"/>
                </a:lnTo>
                <a:lnTo>
                  <a:pt x="91" y="155"/>
                </a:lnTo>
                <a:lnTo>
                  <a:pt x="91" y="155"/>
                </a:lnTo>
                <a:lnTo>
                  <a:pt x="90" y="155"/>
                </a:lnTo>
                <a:lnTo>
                  <a:pt x="90" y="155"/>
                </a:lnTo>
                <a:lnTo>
                  <a:pt x="90" y="155"/>
                </a:lnTo>
                <a:lnTo>
                  <a:pt x="89" y="155"/>
                </a:lnTo>
                <a:lnTo>
                  <a:pt x="89" y="156"/>
                </a:lnTo>
                <a:lnTo>
                  <a:pt x="89" y="156"/>
                </a:lnTo>
                <a:lnTo>
                  <a:pt x="89" y="157"/>
                </a:lnTo>
                <a:lnTo>
                  <a:pt x="89" y="157"/>
                </a:lnTo>
                <a:lnTo>
                  <a:pt x="89" y="157"/>
                </a:lnTo>
                <a:lnTo>
                  <a:pt x="88" y="157"/>
                </a:lnTo>
                <a:lnTo>
                  <a:pt x="88" y="158"/>
                </a:lnTo>
                <a:lnTo>
                  <a:pt x="88" y="158"/>
                </a:lnTo>
                <a:lnTo>
                  <a:pt x="87" y="158"/>
                </a:lnTo>
                <a:lnTo>
                  <a:pt x="87" y="158"/>
                </a:lnTo>
                <a:lnTo>
                  <a:pt x="86" y="158"/>
                </a:lnTo>
                <a:lnTo>
                  <a:pt x="86" y="158"/>
                </a:lnTo>
                <a:lnTo>
                  <a:pt x="85" y="158"/>
                </a:lnTo>
                <a:lnTo>
                  <a:pt x="85" y="158"/>
                </a:lnTo>
                <a:lnTo>
                  <a:pt x="84" y="158"/>
                </a:lnTo>
                <a:lnTo>
                  <a:pt x="84" y="158"/>
                </a:lnTo>
                <a:lnTo>
                  <a:pt x="83" y="158"/>
                </a:lnTo>
                <a:lnTo>
                  <a:pt x="83" y="158"/>
                </a:lnTo>
                <a:lnTo>
                  <a:pt x="83" y="158"/>
                </a:lnTo>
                <a:lnTo>
                  <a:pt x="82" y="158"/>
                </a:lnTo>
                <a:lnTo>
                  <a:pt x="82" y="159"/>
                </a:lnTo>
                <a:lnTo>
                  <a:pt x="82" y="159"/>
                </a:lnTo>
                <a:lnTo>
                  <a:pt x="82" y="160"/>
                </a:lnTo>
                <a:lnTo>
                  <a:pt x="82" y="160"/>
                </a:lnTo>
                <a:lnTo>
                  <a:pt x="81" y="160"/>
                </a:lnTo>
                <a:lnTo>
                  <a:pt x="81" y="161"/>
                </a:lnTo>
                <a:lnTo>
                  <a:pt x="81" y="161"/>
                </a:lnTo>
                <a:lnTo>
                  <a:pt x="81" y="161"/>
                </a:lnTo>
                <a:lnTo>
                  <a:pt x="81" y="161"/>
                </a:lnTo>
                <a:lnTo>
                  <a:pt x="80" y="161"/>
                </a:lnTo>
                <a:lnTo>
                  <a:pt x="80" y="161"/>
                </a:lnTo>
                <a:lnTo>
                  <a:pt x="80" y="161"/>
                </a:lnTo>
                <a:lnTo>
                  <a:pt x="79" y="161"/>
                </a:lnTo>
                <a:lnTo>
                  <a:pt x="79" y="161"/>
                </a:lnTo>
                <a:lnTo>
                  <a:pt x="79" y="162"/>
                </a:lnTo>
                <a:lnTo>
                  <a:pt x="79" y="162"/>
                </a:lnTo>
                <a:lnTo>
                  <a:pt x="79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3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lnTo>
                  <a:pt x="78" y="165"/>
                </a:lnTo>
                <a:lnTo>
                  <a:pt x="77" y="165"/>
                </a:lnTo>
                <a:lnTo>
                  <a:pt x="77" y="165"/>
                </a:lnTo>
                <a:lnTo>
                  <a:pt x="77" y="166"/>
                </a:lnTo>
                <a:lnTo>
                  <a:pt x="77" y="166"/>
                </a:lnTo>
                <a:lnTo>
                  <a:pt x="77" y="166"/>
                </a:lnTo>
                <a:lnTo>
                  <a:pt x="76" y="166"/>
                </a:lnTo>
                <a:lnTo>
                  <a:pt x="76" y="167"/>
                </a:lnTo>
                <a:lnTo>
                  <a:pt x="76" y="167"/>
                </a:lnTo>
                <a:lnTo>
                  <a:pt x="76" y="168"/>
                </a:lnTo>
                <a:lnTo>
                  <a:pt x="76" y="168"/>
                </a:lnTo>
                <a:lnTo>
                  <a:pt x="76" y="169"/>
                </a:lnTo>
                <a:lnTo>
                  <a:pt x="76" y="169"/>
                </a:lnTo>
                <a:lnTo>
                  <a:pt x="77" y="169"/>
                </a:lnTo>
                <a:lnTo>
                  <a:pt x="77" y="170"/>
                </a:lnTo>
                <a:lnTo>
                  <a:pt x="76" y="170"/>
                </a:lnTo>
                <a:lnTo>
                  <a:pt x="76" y="170"/>
                </a:lnTo>
                <a:lnTo>
                  <a:pt x="76" y="170"/>
                </a:lnTo>
                <a:lnTo>
                  <a:pt x="75" y="171"/>
                </a:lnTo>
                <a:lnTo>
                  <a:pt x="75" y="171"/>
                </a:lnTo>
                <a:lnTo>
                  <a:pt x="75" y="171"/>
                </a:lnTo>
                <a:lnTo>
                  <a:pt x="75" y="171"/>
                </a:lnTo>
                <a:lnTo>
                  <a:pt x="75" y="172"/>
                </a:lnTo>
                <a:lnTo>
                  <a:pt x="74" y="172"/>
                </a:lnTo>
                <a:lnTo>
                  <a:pt x="74" y="172"/>
                </a:lnTo>
                <a:lnTo>
                  <a:pt x="74" y="173"/>
                </a:lnTo>
                <a:lnTo>
                  <a:pt x="74" y="173"/>
                </a:lnTo>
                <a:lnTo>
                  <a:pt x="73" y="173"/>
                </a:lnTo>
                <a:lnTo>
                  <a:pt x="73" y="173"/>
                </a:lnTo>
                <a:lnTo>
                  <a:pt x="73" y="173"/>
                </a:lnTo>
                <a:lnTo>
                  <a:pt x="73" y="174"/>
                </a:lnTo>
                <a:lnTo>
                  <a:pt x="73" y="174"/>
                </a:lnTo>
                <a:lnTo>
                  <a:pt x="73" y="175"/>
                </a:lnTo>
                <a:lnTo>
                  <a:pt x="72" y="175"/>
                </a:lnTo>
                <a:lnTo>
                  <a:pt x="72" y="175"/>
                </a:lnTo>
                <a:lnTo>
                  <a:pt x="72" y="175"/>
                </a:lnTo>
                <a:lnTo>
                  <a:pt x="72" y="175"/>
                </a:lnTo>
                <a:lnTo>
                  <a:pt x="72" y="175"/>
                </a:lnTo>
                <a:lnTo>
                  <a:pt x="71" y="175"/>
                </a:lnTo>
                <a:lnTo>
                  <a:pt x="71" y="175"/>
                </a:lnTo>
                <a:lnTo>
                  <a:pt x="71" y="176"/>
                </a:lnTo>
                <a:lnTo>
                  <a:pt x="70" y="176"/>
                </a:lnTo>
                <a:lnTo>
                  <a:pt x="70" y="176"/>
                </a:lnTo>
                <a:lnTo>
                  <a:pt x="70" y="177"/>
                </a:lnTo>
                <a:lnTo>
                  <a:pt x="69" y="177"/>
                </a:lnTo>
                <a:lnTo>
                  <a:pt x="69" y="177"/>
                </a:lnTo>
                <a:lnTo>
                  <a:pt x="69" y="177"/>
                </a:lnTo>
                <a:lnTo>
                  <a:pt x="68" y="178"/>
                </a:lnTo>
                <a:lnTo>
                  <a:pt x="68" y="178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80"/>
                </a:lnTo>
                <a:lnTo>
                  <a:pt x="68" y="180"/>
                </a:lnTo>
                <a:lnTo>
                  <a:pt x="68" y="180"/>
                </a:lnTo>
                <a:lnTo>
                  <a:pt x="67" y="181"/>
                </a:lnTo>
                <a:lnTo>
                  <a:pt x="67" y="181"/>
                </a:lnTo>
                <a:lnTo>
                  <a:pt x="67" y="180"/>
                </a:lnTo>
                <a:lnTo>
                  <a:pt x="66" y="180"/>
                </a:lnTo>
                <a:lnTo>
                  <a:pt x="66" y="181"/>
                </a:lnTo>
                <a:lnTo>
                  <a:pt x="65" y="181"/>
                </a:lnTo>
                <a:lnTo>
                  <a:pt x="65" y="181"/>
                </a:lnTo>
                <a:lnTo>
                  <a:pt x="64" y="181"/>
                </a:lnTo>
                <a:lnTo>
                  <a:pt x="64" y="180"/>
                </a:lnTo>
                <a:lnTo>
                  <a:pt x="64" y="180"/>
                </a:lnTo>
                <a:lnTo>
                  <a:pt x="63" y="180"/>
                </a:lnTo>
                <a:lnTo>
                  <a:pt x="63" y="180"/>
                </a:lnTo>
                <a:lnTo>
                  <a:pt x="62" y="180"/>
                </a:lnTo>
                <a:lnTo>
                  <a:pt x="62" y="180"/>
                </a:lnTo>
                <a:lnTo>
                  <a:pt x="62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79"/>
                </a:lnTo>
                <a:lnTo>
                  <a:pt x="61" y="179"/>
                </a:lnTo>
                <a:lnTo>
                  <a:pt x="60" y="179"/>
                </a:lnTo>
                <a:lnTo>
                  <a:pt x="60" y="179"/>
                </a:lnTo>
                <a:lnTo>
                  <a:pt x="60" y="180"/>
                </a:lnTo>
                <a:lnTo>
                  <a:pt x="59" y="180"/>
                </a:lnTo>
                <a:lnTo>
                  <a:pt x="59" y="180"/>
                </a:lnTo>
                <a:lnTo>
                  <a:pt x="58" y="180"/>
                </a:lnTo>
                <a:lnTo>
                  <a:pt x="58" y="180"/>
                </a:lnTo>
                <a:lnTo>
                  <a:pt x="57" y="180"/>
                </a:lnTo>
                <a:lnTo>
                  <a:pt x="57" y="180"/>
                </a:lnTo>
                <a:lnTo>
                  <a:pt x="56" y="180"/>
                </a:lnTo>
                <a:lnTo>
                  <a:pt x="56" y="180"/>
                </a:lnTo>
                <a:lnTo>
                  <a:pt x="56" y="181"/>
                </a:lnTo>
                <a:lnTo>
                  <a:pt x="56" y="181"/>
                </a:lnTo>
                <a:lnTo>
                  <a:pt x="55" y="181"/>
                </a:lnTo>
                <a:lnTo>
                  <a:pt x="55" y="181"/>
                </a:lnTo>
                <a:lnTo>
                  <a:pt x="55" y="181"/>
                </a:lnTo>
                <a:lnTo>
                  <a:pt x="54" y="181"/>
                </a:lnTo>
                <a:lnTo>
                  <a:pt x="54" y="181"/>
                </a:lnTo>
                <a:lnTo>
                  <a:pt x="53" y="181"/>
                </a:lnTo>
                <a:lnTo>
                  <a:pt x="53" y="181"/>
                </a:lnTo>
                <a:lnTo>
                  <a:pt x="52" y="181"/>
                </a:lnTo>
                <a:lnTo>
                  <a:pt x="52" y="181"/>
                </a:lnTo>
                <a:lnTo>
                  <a:pt x="52" y="181"/>
                </a:lnTo>
                <a:lnTo>
                  <a:pt x="52" y="181"/>
                </a:lnTo>
                <a:lnTo>
                  <a:pt x="51" y="181"/>
                </a:lnTo>
                <a:lnTo>
                  <a:pt x="51" y="181"/>
                </a:lnTo>
                <a:lnTo>
                  <a:pt x="51" y="180"/>
                </a:lnTo>
                <a:lnTo>
                  <a:pt x="50" y="180"/>
                </a:lnTo>
                <a:lnTo>
                  <a:pt x="50" y="180"/>
                </a:lnTo>
                <a:lnTo>
                  <a:pt x="50" y="180"/>
                </a:lnTo>
                <a:lnTo>
                  <a:pt x="50" y="180"/>
                </a:lnTo>
                <a:lnTo>
                  <a:pt x="50" y="179"/>
                </a:lnTo>
                <a:lnTo>
                  <a:pt x="49" y="179"/>
                </a:lnTo>
                <a:lnTo>
                  <a:pt x="49" y="179"/>
                </a:lnTo>
                <a:lnTo>
                  <a:pt x="48" y="179"/>
                </a:lnTo>
                <a:lnTo>
                  <a:pt x="48" y="180"/>
                </a:lnTo>
                <a:lnTo>
                  <a:pt x="48" y="180"/>
                </a:lnTo>
                <a:lnTo>
                  <a:pt x="48" y="179"/>
                </a:lnTo>
                <a:lnTo>
                  <a:pt x="47" y="179"/>
                </a:lnTo>
                <a:lnTo>
                  <a:pt x="47" y="179"/>
                </a:lnTo>
                <a:lnTo>
                  <a:pt x="46" y="179"/>
                </a:lnTo>
                <a:lnTo>
                  <a:pt x="46" y="180"/>
                </a:lnTo>
                <a:lnTo>
                  <a:pt x="45" y="180"/>
                </a:lnTo>
                <a:lnTo>
                  <a:pt x="45" y="180"/>
                </a:lnTo>
                <a:lnTo>
                  <a:pt x="45" y="180"/>
                </a:ln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4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3"/>
                </a:lnTo>
                <a:lnTo>
                  <a:pt x="43" y="183"/>
                </a:lnTo>
                <a:lnTo>
                  <a:pt x="42" y="183"/>
                </a:lnTo>
                <a:lnTo>
                  <a:pt x="42" y="183"/>
                </a:lnTo>
                <a:lnTo>
                  <a:pt x="41" y="183"/>
                </a:lnTo>
                <a:lnTo>
                  <a:pt x="41" y="183"/>
                </a:lnTo>
                <a:lnTo>
                  <a:pt x="40" y="183"/>
                </a:lnTo>
                <a:lnTo>
                  <a:pt x="40" y="183"/>
                </a:lnTo>
                <a:lnTo>
                  <a:pt x="40" y="183"/>
                </a:lnTo>
                <a:lnTo>
                  <a:pt x="39" y="183"/>
                </a:lnTo>
                <a:lnTo>
                  <a:pt x="39" y="183"/>
                </a:lnTo>
                <a:lnTo>
                  <a:pt x="39" y="183"/>
                </a:lnTo>
                <a:lnTo>
                  <a:pt x="39" y="183"/>
                </a:lnTo>
                <a:lnTo>
                  <a:pt x="39" y="183"/>
                </a:lnTo>
                <a:lnTo>
                  <a:pt x="38" y="183"/>
                </a:lnTo>
                <a:lnTo>
                  <a:pt x="38" y="183"/>
                </a:lnTo>
                <a:lnTo>
                  <a:pt x="38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5"/>
                </a:lnTo>
                <a:lnTo>
                  <a:pt x="37" y="185"/>
                </a:lnTo>
                <a:lnTo>
                  <a:pt x="36" y="185"/>
                </a:lnTo>
                <a:lnTo>
                  <a:pt x="36" y="186"/>
                </a:lnTo>
                <a:lnTo>
                  <a:pt x="36" y="186"/>
                </a:lnTo>
                <a:lnTo>
                  <a:pt x="35" y="185"/>
                </a:lnTo>
                <a:lnTo>
                  <a:pt x="35" y="185"/>
                </a:lnTo>
                <a:lnTo>
                  <a:pt x="35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6"/>
                </a:lnTo>
                <a:lnTo>
                  <a:pt x="33" y="186"/>
                </a:lnTo>
                <a:lnTo>
                  <a:pt x="33" y="186"/>
                </a:lnTo>
                <a:lnTo>
                  <a:pt x="33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3"/>
                </a:lnTo>
                <a:lnTo>
                  <a:pt x="30" y="183"/>
                </a:lnTo>
                <a:lnTo>
                  <a:pt x="30" y="183"/>
                </a:lnTo>
                <a:lnTo>
                  <a:pt x="29" y="183"/>
                </a:lnTo>
                <a:lnTo>
                  <a:pt x="29" y="183"/>
                </a:lnTo>
                <a:lnTo>
                  <a:pt x="29" y="183"/>
                </a:lnTo>
                <a:lnTo>
                  <a:pt x="29" y="183"/>
                </a:lnTo>
                <a:lnTo>
                  <a:pt x="28" y="183"/>
                </a:lnTo>
                <a:lnTo>
                  <a:pt x="28" y="183"/>
                </a:lnTo>
                <a:lnTo>
                  <a:pt x="27" y="183"/>
                </a:lnTo>
                <a:lnTo>
                  <a:pt x="27" y="183"/>
                </a:lnTo>
                <a:lnTo>
                  <a:pt x="27" y="183"/>
                </a:lnTo>
                <a:lnTo>
                  <a:pt x="26" y="183"/>
                </a:lnTo>
                <a:lnTo>
                  <a:pt x="26" y="183"/>
                </a:lnTo>
                <a:lnTo>
                  <a:pt x="25" y="183"/>
                </a:lnTo>
                <a:lnTo>
                  <a:pt x="25" y="183"/>
                </a:lnTo>
                <a:lnTo>
                  <a:pt x="25" y="184"/>
                </a:lnTo>
                <a:lnTo>
                  <a:pt x="24" y="184"/>
                </a:lnTo>
                <a:lnTo>
                  <a:pt x="24" y="184"/>
                </a:lnTo>
                <a:lnTo>
                  <a:pt x="23" y="184"/>
                </a:lnTo>
                <a:lnTo>
                  <a:pt x="23" y="184"/>
                </a:lnTo>
                <a:lnTo>
                  <a:pt x="23" y="184"/>
                </a:lnTo>
                <a:lnTo>
                  <a:pt x="23" y="184"/>
                </a:lnTo>
                <a:lnTo>
                  <a:pt x="23" y="185"/>
                </a:lnTo>
                <a:lnTo>
                  <a:pt x="22" y="185"/>
                </a:lnTo>
                <a:lnTo>
                  <a:pt x="22" y="185"/>
                </a:lnTo>
                <a:lnTo>
                  <a:pt x="21" y="185"/>
                </a:lnTo>
                <a:lnTo>
                  <a:pt x="21" y="185"/>
                </a:lnTo>
                <a:lnTo>
                  <a:pt x="20" y="185"/>
                </a:lnTo>
                <a:lnTo>
                  <a:pt x="20" y="185"/>
                </a:lnTo>
                <a:lnTo>
                  <a:pt x="19" y="185"/>
                </a:lnTo>
                <a:lnTo>
                  <a:pt x="19" y="186"/>
                </a:lnTo>
                <a:lnTo>
                  <a:pt x="19" y="186"/>
                </a:lnTo>
                <a:lnTo>
                  <a:pt x="19" y="186"/>
                </a:lnTo>
                <a:lnTo>
                  <a:pt x="19" y="186"/>
                </a:lnTo>
                <a:lnTo>
                  <a:pt x="19" y="187"/>
                </a:lnTo>
                <a:lnTo>
                  <a:pt x="18" y="187"/>
                </a:lnTo>
                <a:lnTo>
                  <a:pt x="18" y="187"/>
                </a:lnTo>
                <a:lnTo>
                  <a:pt x="18" y="187"/>
                </a:lnTo>
                <a:lnTo>
                  <a:pt x="18" y="187"/>
                </a:lnTo>
                <a:lnTo>
                  <a:pt x="17" y="187"/>
                </a:lnTo>
                <a:lnTo>
                  <a:pt x="17" y="187"/>
                </a:lnTo>
                <a:lnTo>
                  <a:pt x="16" y="187"/>
                </a:lnTo>
                <a:lnTo>
                  <a:pt x="16" y="187"/>
                </a:lnTo>
                <a:lnTo>
                  <a:pt x="15" y="187"/>
                </a:lnTo>
                <a:lnTo>
                  <a:pt x="15" y="187"/>
                </a:lnTo>
                <a:lnTo>
                  <a:pt x="14" y="187"/>
                </a:lnTo>
                <a:lnTo>
                  <a:pt x="14" y="187"/>
                </a:lnTo>
                <a:lnTo>
                  <a:pt x="14" y="187"/>
                </a:lnTo>
                <a:lnTo>
                  <a:pt x="14" y="186"/>
                </a:lnTo>
                <a:lnTo>
                  <a:pt x="13" y="186"/>
                </a:lnTo>
                <a:lnTo>
                  <a:pt x="13" y="186"/>
                </a:lnTo>
                <a:lnTo>
                  <a:pt x="12" y="186"/>
                </a:lnTo>
                <a:lnTo>
                  <a:pt x="12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0" y="187"/>
                </a:lnTo>
                <a:lnTo>
                  <a:pt x="10" y="187"/>
                </a:lnTo>
                <a:lnTo>
                  <a:pt x="10" y="187"/>
                </a:lnTo>
                <a:lnTo>
                  <a:pt x="9" y="187"/>
                </a:lnTo>
                <a:lnTo>
                  <a:pt x="9" y="187"/>
                </a:lnTo>
                <a:lnTo>
                  <a:pt x="8" y="187"/>
                </a:lnTo>
                <a:lnTo>
                  <a:pt x="8" y="187"/>
                </a:lnTo>
                <a:lnTo>
                  <a:pt x="7" y="187"/>
                </a:lnTo>
                <a:lnTo>
                  <a:pt x="7" y="187"/>
                </a:lnTo>
                <a:lnTo>
                  <a:pt x="7" y="187"/>
                </a:lnTo>
                <a:lnTo>
                  <a:pt x="7" y="187"/>
                </a:lnTo>
                <a:lnTo>
                  <a:pt x="6" y="187"/>
                </a:lnTo>
                <a:lnTo>
                  <a:pt x="6" y="187"/>
                </a:lnTo>
                <a:lnTo>
                  <a:pt x="6" y="187"/>
                </a:lnTo>
                <a:lnTo>
                  <a:pt x="5" y="187"/>
                </a:lnTo>
                <a:lnTo>
                  <a:pt x="5" y="187"/>
                </a:lnTo>
                <a:lnTo>
                  <a:pt x="5" y="187"/>
                </a:lnTo>
                <a:lnTo>
                  <a:pt x="4" y="187"/>
                </a:lnTo>
                <a:lnTo>
                  <a:pt x="4" y="187"/>
                </a:lnTo>
                <a:lnTo>
                  <a:pt x="4" y="186"/>
                </a:lnTo>
                <a:lnTo>
                  <a:pt x="3" y="185"/>
                </a:lnTo>
                <a:lnTo>
                  <a:pt x="3" y="185"/>
                </a:lnTo>
                <a:lnTo>
                  <a:pt x="3" y="184"/>
                </a:lnTo>
                <a:lnTo>
                  <a:pt x="3" y="184"/>
                </a:lnTo>
                <a:lnTo>
                  <a:pt x="3" y="183"/>
                </a:lnTo>
                <a:lnTo>
                  <a:pt x="3" y="183"/>
                </a:lnTo>
                <a:lnTo>
                  <a:pt x="4" y="183"/>
                </a:lnTo>
                <a:lnTo>
                  <a:pt x="5" y="182"/>
                </a:lnTo>
                <a:lnTo>
                  <a:pt x="5" y="182"/>
                </a:lnTo>
                <a:lnTo>
                  <a:pt x="6" y="182"/>
                </a:lnTo>
                <a:lnTo>
                  <a:pt x="6" y="181"/>
                </a:lnTo>
                <a:lnTo>
                  <a:pt x="6" y="179"/>
                </a:lnTo>
                <a:lnTo>
                  <a:pt x="6" y="177"/>
                </a:lnTo>
                <a:lnTo>
                  <a:pt x="5" y="175"/>
                </a:lnTo>
                <a:lnTo>
                  <a:pt x="5" y="175"/>
                </a:lnTo>
                <a:lnTo>
                  <a:pt x="5" y="174"/>
                </a:lnTo>
                <a:lnTo>
                  <a:pt x="4" y="173"/>
                </a:lnTo>
                <a:lnTo>
                  <a:pt x="4" y="172"/>
                </a:lnTo>
                <a:lnTo>
                  <a:pt x="3" y="171"/>
                </a:lnTo>
                <a:lnTo>
                  <a:pt x="3" y="170"/>
                </a:lnTo>
                <a:lnTo>
                  <a:pt x="3" y="169"/>
                </a:lnTo>
                <a:lnTo>
                  <a:pt x="3" y="167"/>
                </a:lnTo>
                <a:lnTo>
                  <a:pt x="3" y="166"/>
                </a:lnTo>
                <a:lnTo>
                  <a:pt x="4" y="165"/>
                </a:lnTo>
                <a:lnTo>
                  <a:pt x="5" y="164"/>
                </a:lnTo>
                <a:lnTo>
                  <a:pt x="6" y="163"/>
                </a:lnTo>
                <a:lnTo>
                  <a:pt x="7" y="162"/>
                </a:lnTo>
                <a:lnTo>
                  <a:pt x="7" y="160"/>
                </a:lnTo>
                <a:lnTo>
                  <a:pt x="9" y="158"/>
                </a:lnTo>
                <a:lnTo>
                  <a:pt x="10" y="156"/>
                </a:lnTo>
                <a:lnTo>
                  <a:pt x="12" y="154"/>
                </a:lnTo>
                <a:lnTo>
                  <a:pt x="13" y="153"/>
                </a:lnTo>
                <a:lnTo>
                  <a:pt x="14" y="152"/>
                </a:lnTo>
                <a:lnTo>
                  <a:pt x="14" y="151"/>
                </a:lnTo>
                <a:lnTo>
                  <a:pt x="15" y="150"/>
                </a:lnTo>
                <a:lnTo>
                  <a:pt x="15" y="150"/>
                </a:lnTo>
                <a:lnTo>
                  <a:pt x="15" y="150"/>
                </a:lnTo>
                <a:lnTo>
                  <a:pt x="15" y="150"/>
                </a:lnTo>
                <a:lnTo>
                  <a:pt x="16" y="149"/>
                </a:lnTo>
                <a:lnTo>
                  <a:pt x="16" y="149"/>
                </a:lnTo>
                <a:lnTo>
                  <a:pt x="16" y="148"/>
                </a:lnTo>
                <a:lnTo>
                  <a:pt x="17" y="148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6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3"/>
                </a:lnTo>
                <a:lnTo>
                  <a:pt x="18" y="143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1"/>
                </a:lnTo>
                <a:lnTo>
                  <a:pt x="18" y="141"/>
                </a:lnTo>
                <a:lnTo>
                  <a:pt x="18" y="140"/>
                </a:lnTo>
                <a:lnTo>
                  <a:pt x="18" y="140"/>
                </a:lnTo>
                <a:lnTo>
                  <a:pt x="18" y="140"/>
                </a:lnTo>
                <a:lnTo>
                  <a:pt x="17" y="139"/>
                </a:lnTo>
                <a:lnTo>
                  <a:pt x="17" y="139"/>
                </a:lnTo>
                <a:lnTo>
                  <a:pt x="17" y="138"/>
                </a:lnTo>
                <a:lnTo>
                  <a:pt x="17" y="138"/>
                </a:lnTo>
                <a:lnTo>
                  <a:pt x="17" y="138"/>
                </a:lnTo>
                <a:lnTo>
                  <a:pt x="17" y="137"/>
                </a:lnTo>
                <a:lnTo>
                  <a:pt x="17" y="137"/>
                </a:lnTo>
                <a:lnTo>
                  <a:pt x="17" y="137"/>
                </a:lnTo>
                <a:lnTo>
                  <a:pt x="16" y="136"/>
                </a:lnTo>
                <a:lnTo>
                  <a:pt x="17" y="136"/>
                </a:lnTo>
                <a:lnTo>
                  <a:pt x="16" y="135"/>
                </a:lnTo>
                <a:lnTo>
                  <a:pt x="16" y="135"/>
                </a:lnTo>
                <a:lnTo>
                  <a:pt x="17" y="134"/>
                </a:lnTo>
                <a:lnTo>
                  <a:pt x="17" y="133"/>
                </a:lnTo>
                <a:lnTo>
                  <a:pt x="17" y="133"/>
                </a:lnTo>
                <a:lnTo>
                  <a:pt x="17" y="132"/>
                </a:lnTo>
                <a:lnTo>
                  <a:pt x="18" y="132"/>
                </a:lnTo>
                <a:lnTo>
                  <a:pt x="18" y="131"/>
                </a:lnTo>
                <a:lnTo>
                  <a:pt x="18" y="131"/>
                </a:lnTo>
                <a:lnTo>
                  <a:pt x="18" y="130"/>
                </a:lnTo>
                <a:lnTo>
                  <a:pt x="18" y="130"/>
                </a:lnTo>
                <a:lnTo>
                  <a:pt x="19" y="129"/>
                </a:lnTo>
                <a:lnTo>
                  <a:pt x="19" y="129"/>
                </a:lnTo>
                <a:lnTo>
                  <a:pt x="19" y="129"/>
                </a:lnTo>
                <a:lnTo>
                  <a:pt x="19" y="128"/>
                </a:lnTo>
                <a:lnTo>
                  <a:pt x="19" y="128"/>
                </a:lnTo>
                <a:lnTo>
                  <a:pt x="19" y="127"/>
                </a:lnTo>
                <a:lnTo>
                  <a:pt x="19" y="127"/>
                </a:lnTo>
                <a:lnTo>
                  <a:pt x="19" y="126"/>
                </a:lnTo>
                <a:lnTo>
                  <a:pt x="19" y="125"/>
                </a:lnTo>
                <a:lnTo>
                  <a:pt x="19" y="125"/>
                </a:lnTo>
                <a:lnTo>
                  <a:pt x="19" y="125"/>
                </a:lnTo>
                <a:lnTo>
                  <a:pt x="19" y="124"/>
                </a:lnTo>
                <a:lnTo>
                  <a:pt x="19" y="124"/>
                </a:lnTo>
                <a:lnTo>
                  <a:pt x="19" y="123"/>
                </a:lnTo>
                <a:lnTo>
                  <a:pt x="19" y="123"/>
                </a:lnTo>
                <a:lnTo>
                  <a:pt x="19" y="122"/>
                </a:lnTo>
                <a:lnTo>
                  <a:pt x="19" y="122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20" y="120"/>
                </a:lnTo>
                <a:lnTo>
                  <a:pt x="19" y="120"/>
                </a:lnTo>
                <a:lnTo>
                  <a:pt x="19" y="120"/>
                </a:lnTo>
                <a:lnTo>
                  <a:pt x="19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8"/>
                </a:lnTo>
                <a:lnTo>
                  <a:pt x="18" y="118"/>
                </a:lnTo>
                <a:lnTo>
                  <a:pt x="18" y="117"/>
                </a:lnTo>
                <a:lnTo>
                  <a:pt x="18" y="117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5"/>
                </a:lnTo>
                <a:lnTo>
                  <a:pt x="18" y="115"/>
                </a:lnTo>
                <a:lnTo>
                  <a:pt x="18" y="114"/>
                </a:lnTo>
                <a:lnTo>
                  <a:pt x="18" y="114"/>
                </a:lnTo>
                <a:lnTo>
                  <a:pt x="19" y="113"/>
                </a:lnTo>
                <a:lnTo>
                  <a:pt x="19" y="113"/>
                </a:lnTo>
                <a:lnTo>
                  <a:pt x="19" y="112"/>
                </a:lnTo>
                <a:lnTo>
                  <a:pt x="19" y="112"/>
                </a:lnTo>
                <a:lnTo>
                  <a:pt x="19" y="112"/>
                </a:lnTo>
                <a:lnTo>
                  <a:pt x="19" y="111"/>
                </a:lnTo>
                <a:lnTo>
                  <a:pt x="19" y="111"/>
                </a:lnTo>
                <a:lnTo>
                  <a:pt x="20" y="111"/>
                </a:lnTo>
                <a:lnTo>
                  <a:pt x="19" y="110"/>
                </a:lnTo>
                <a:lnTo>
                  <a:pt x="20" y="110"/>
                </a:lnTo>
                <a:lnTo>
                  <a:pt x="20" y="109"/>
                </a:lnTo>
                <a:lnTo>
                  <a:pt x="20" y="109"/>
                </a:lnTo>
                <a:lnTo>
                  <a:pt x="20" y="109"/>
                </a:lnTo>
                <a:lnTo>
                  <a:pt x="20" y="108"/>
                </a:lnTo>
                <a:lnTo>
                  <a:pt x="21" y="108"/>
                </a:lnTo>
                <a:lnTo>
                  <a:pt x="21" y="108"/>
                </a:lnTo>
                <a:lnTo>
                  <a:pt x="21" y="108"/>
                </a:lnTo>
                <a:lnTo>
                  <a:pt x="21" y="107"/>
                </a:lnTo>
                <a:lnTo>
                  <a:pt x="21" y="107"/>
                </a:lnTo>
                <a:lnTo>
                  <a:pt x="21" y="106"/>
                </a:lnTo>
                <a:lnTo>
                  <a:pt x="21" y="106"/>
                </a:lnTo>
                <a:lnTo>
                  <a:pt x="21" y="105"/>
                </a:lnTo>
                <a:lnTo>
                  <a:pt x="21" y="105"/>
                </a:lnTo>
                <a:lnTo>
                  <a:pt x="21" y="104"/>
                </a:lnTo>
                <a:lnTo>
                  <a:pt x="21" y="104"/>
                </a:lnTo>
                <a:lnTo>
                  <a:pt x="21" y="104"/>
                </a:lnTo>
                <a:lnTo>
                  <a:pt x="21" y="103"/>
                </a:lnTo>
                <a:lnTo>
                  <a:pt x="22" y="103"/>
                </a:lnTo>
                <a:lnTo>
                  <a:pt x="22" y="102"/>
                </a:lnTo>
                <a:lnTo>
                  <a:pt x="22" y="102"/>
                </a:lnTo>
                <a:lnTo>
                  <a:pt x="22" y="101"/>
                </a:lnTo>
                <a:lnTo>
                  <a:pt x="23" y="101"/>
                </a:lnTo>
                <a:lnTo>
                  <a:pt x="23" y="101"/>
                </a:lnTo>
                <a:lnTo>
                  <a:pt x="23" y="100"/>
                </a:lnTo>
                <a:lnTo>
                  <a:pt x="23" y="100"/>
                </a:lnTo>
                <a:lnTo>
                  <a:pt x="23" y="99"/>
                </a:lnTo>
                <a:lnTo>
                  <a:pt x="23" y="99"/>
                </a:lnTo>
                <a:lnTo>
                  <a:pt x="22" y="98"/>
                </a:lnTo>
                <a:lnTo>
                  <a:pt x="22" y="97"/>
                </a:lnTo>
                <a:lnTo>
                  <a:pt x="22" y="97"/>
                </a:lnTo>
                <a:lnTo>
                  <a:pt x="23" y="97"/>
                </a:lnTo>
                <a:lnTo>
                  <a:pt x="23" y="96"/>
                </a:lnTo>
                <a:lnTo>
                  <a:pt x="23" y="96"/>
                </a:lnTo>
                <a:lnTo>
                  <a:pt x="22" y="96"/>
                </a:lnTo>
                <a:lnTo>
                  <a:pt x="22" y="95"/>
                </a:lnTo>
                <a:lnTo>
                  <a:pt x="22" y="94"/>
                </a:lnTo>
                <a:lnTo>
                  <a:pt x="22" y="94"/>
                </a:lnTo>
                <a:lnTo>
                  <a:pt x="22" y="93"/>
                </a:lnTo>
                <a:lnTo>
                  <a:pt x="21" y="93"/>
                </a:lnTo>
                <a:lnTo>
                  <a:pt x="21" y="93"/>
                </a:lnTo>
                <a:lnTo>
                  <a:pt x="21" y="92"/>
                </a:lnTo>
                <a:lnTo>
                  <a:pt x="20" y="92"/>
                </a:lnTo>
                <a:lnTo>
                  <a:pt x="20" y="92"/>
                </a:lnTo>
                <a:lnTo>
                  <a:pt x="20" y="91"/>
                </a:lnTo>
                <a:lnTo>
                  <a:pt x="19" y="91"/>
                </a:lnTo>
                <a:lnTo>
                  <a:pt x="19" y="91"/>
                </a:lnTo>
                <a:lnTo>
                  <a:pt x="19" y="90"/>
                </a:lnTo>
                <a:lnTo>
                  <a:pt x="18" y="90"/>
                </a:lnTo>
                <a:lnTo>
                  <a:pt x="17" y="88"/>
                </a:lnTo>
                <a:lnTo>
                  <a:pt x="16" y="88"/>
                </a:lnTo>
                <a:lnTo>
                  <a:pt x="15" y="87"/>
                </a:lnTo>
                <a:lnTo>
                  <a:pt x="15" y="87"/>
                </a:lnTo>
                <a:lnTo>
                  <a:pt x="15" y="87"/>
                </a:lnTo>
                <a:lnTo>
                  <a:pt x="15" y="87"/>
                </a:lnTo>
                <a:lnTo>
                  <a:pt x="15" y="86"/>
                </a:lnTo>
                <a:lnTo>
                  <a:pt x="15" y="86"/>
                </a:lnTo>
                <a:lnTo>
                  <a:pt x="14" y="85"/>
                </a:lnTo>
                <a:lnTo>
                  <a:pt x="14" y="85"/>
                </a:lnTo>
                <a:lnTo>
                  <a:pt x="15" y="84"/>
                </a:lnTo>
                <a:lnTo>
                  <a:pt x="15" y="83"/>
                </a:lnTo>
                <a:lnTo>
                  <a:pt x="15" y="83"/>
                </a:lnTo>
                <a:lnTo>
                  <a:pt x="15" y="83"/>
                </a:lnTo>
                <a:lnTo>
                  <a:pt x="15" y="81"/>
                </a:lnTo>
                <a:lnTo>
                  <a:pt x="15" y="81"/>
                </a:lnTo>
                <a:lnTo>
                  <a:pt x="15" y="80"/>
                </a:lnTo>
                <a:lnTo>
                  <a:pt x="15" y="80"/>
                </a:lnTo>
                <a:lnTo>
                  <a:pt x="15" y="79"/>
                </a:lnTo>
                <a:lnTo>
                  <a:pt x="15" y="79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3" y="77"/>
                </a:lnTo>
                <a:lnTo>
                  <a:pt x="13" y="76"/>
                </a:lnTo>
                <a:lnTo>
                  <a:pt x="13" y="76"/>
                </a:lnTo>
                <a:lnTo>
                  <a:pt x="13" y="75"/>
                </a:lnTo>
                <a:lnTo>
                  <a:pt x="13" y="75"/>
                </a:lnTo>
                <a:lnTo>
                  <a:pt x="12" y="75"/>
                </a:lnTo>
                <a:lnTo>
                  <a:pt x="12" y="74"/>
                </a:lnTo>
                <a:lnTo>
                  <a:pt x="11" y="71"/>
                </a:lnTo>
                <a:lnTo>
                  <a:pt x="11" y="71"/>
                </a:lnTo>
                <a:lnTo>
                  <a:pt x="10" y="70"/>
                </a:lnTo>
                <a:lnTo>
                  <a:pt x="10" y="70"/>
                </a:lnTo>
                <a:lnTo>
                  <a:pt x="10" y="69"/>
                </a:lnTo>
                <a:lnTo>
                  <a:pt x="10" y="68"/>
                </a:lnTo>
                <a:lnTo>
                  <a:pt x="10" y="67"/>
                </a:lnTo>
                <a:lnTo>
                  <a:pt x="10" y="67"/>
                </a:lnTo>
                <a:lnTo>
                  <a:pt x="11" y="66"/>
                </a:lnTo>
                <a:lnTo>
                  <a:pt x="11" y="66"/>
                </a:lnTo>
                <a:lnTo>
                  <a:pt x="11" y="65"/>
                </a:lnTo>
                <a:lnTo>
                  <a:pt x="12" y="65"/>
                </a:lnTo>
                <a:lnTo>
                  <a:pt x="13" y="65"/>
                </a:lnTo>
                <a:lnTo>
                  <a:pt x="13" y="64"/>
                </a:lnTo>
                <a:lnTo>
                  <a:pt x="13" y="64"/>
                </a:lnTo>
                <a:lnTo>
                  <a:pt x="13" y="63"/>
                </a:lnTo>
                <a:lnTo>
                  <a:pt x="13" y="63"/>
                </a:lnTo>
                <a:lnTo>
                  <a:pt x="13" y="62"/>
                </a:lnTo>
                <a:lnTo>
                  <a:pt x="14" y="62"/>
                </a:lnTo>
                <a:lnTo>
                  <a:pt x="14" y="62"/>
                </a:lnTo>
                <a:lnTo>
                  <a:pt x="14" y="61"/>
                </a:lnTo>
                <a:lnTo>
                  <a:pt x="14" y="61"/>
                </a:lnTo>
                <a:lnTo>
                  <a:pt x="14" y="60"/>
                </a:lnTo>
                <a:lnTo>
                  <a:pt x="14" y="60"/>
                </a:lnTo>
                <a:lnTo>
                  <a:pt x="14" y="59"/>
                </a:lnTo>
                <a:lnTo>
                  <a:pt x="14" y="58"/>
                </a:lnTo>
                <a:lnTo>
                  <a:pt x="14" y="58"/>
                </a:lnTo>
                <a:lnTo>
                  <a:pt x="15" y="57"/>
                </a:lnTo>
                <a:lnTo>
                  <a:pt x="15" y="56"/>
                </a:lnTo>
                <a:lnTo>
                  <a:pt x="15" y="56"/>
                </a:lnTo>
                <a:lnTo>
                  <a:pt x="15" y="55"/>
                </a:lnTo>
                <a:lnTo>
                  <a:pt x="15" y="55"/>
                </a:lnTo>
                <a:lnTo>
                  <a:pt x="16" y="54"/>
                </a:lnTo>
                <a:lnTo>
                  <a:pt x="16" y="54"/>
                </a:lnTo>
                <a:lnTo>
                  <a:pt x="16" y="53"/>
                </a:lnTo>
                <a:lnTo>
                  <a:pt x="17" y="52"/>
                </a:lnTo>
                <a:lnTo>
                  <a:pt x="17" y="52"/>
                </a:lnTo>
                <a:lnTo>
                  <a:pt x="18" y="51"/>
                </a:lnTo>
                <a:lnTo>
                  <a:pt x="18" y="51"/>
                </a:lnTo>
                <a:lnTo>
                  <a:pt x="19" y="51"/>
                </a:lnTo>
                <a:lnTo>
                  <a:pt x="19" y="51"/>
                </a:lnTo>
                <a:lnTo>
                  <a:pt x="19" y="51"/>
                </a:lnTo>
                <a:lnTo>
                  <a:pt x="19" y="50"/>
                </a:lnTo>
                <a:lnTo>
                  <a:pt x="19" y="50"/>
                </a:lnTo>
                <a:lnTo>
                  <a:pt x="19" y="50"/>
                </a:lnTo>
                <a:lnTo>
                  <a:pt x="18" y="49"/>
                </a:lnTo>
                <a:lnTo>
                  <a:pt x="18" y="49"/>
                </a:lnTo>
                <a:lnTo>
                  <a:pt x="18" y="48"/>
                </a:lnTo>
                <a:lnTo>
                  <a:pt x="18" y="48"/>
                </a:lnTo>
                <a:lnTo>
                  <a:pt x="18" y="47"/>
                </a:lnTo>
                <a:lnTo>
                  <a:pt x="18" y="46"/>
                </a:lnTo>
                <a:lnTo>
                  <a:pt x="19" y="46"/>
                </a:lnTo>
                <a:lnTo>
                  <a:pt x="19" y="46"/>
                </a:lnTo>
                <a:lnTo>
                  <a:pt x="19" y="45"/>
                </a:lnTo>
                <a:lnTo>
                  <a:pt x="19" y="45"/>
                </a:lnTo>
                <a:lnTo>
                  <a:pt x="19" y="44"/>
                </a:lnTo>
                <a:lnTo>
                  <a:pt x="19" y="44"/>
                </a:lnTo>
                <a:lnTo>
                  <a:pt x="19" y="43"/>
                </a:lnTo>
                <a:lnTo>
                  <a:pt x="18" y="43"/>
                </a:lnTo>
                <a:lnTo>
                  <a:pt x="18" y="43"/>
                </a:lnTo>
                <a:lnTo>
                  <a:pt x="18" y="43"/>
                </a:lnTo>
                <a:lnTo>
                  <a:pt x="18" y="42"/>
                </a:lnTo>
                <a:lnTo>
                  <a:pt x="18" y="42"/>
                </a:lnTo>
                <a:lnTo>
                  <a:pt x="18" y="41"/>
                </a:lnTo>
                <a:lnTo>
                  <a:pt x="18" y="40"/>
                </a:lnTo>
                <a:lnTo>
                  <a:pt x="18" y="39"/>
                </a:lnTo>
                <a:lnTo>
                  <a:pt x="18" y="38"/>
                </a:lnTo>
                <a:lnTo>
                  <a:pt x="18" y="38"/>
                </a:lnTo>
                <a:lnTo>
                  <a:pt x="18" y="37"/>
                </a:lnTo>
                <a:lnTo>
                  <a:pt x="18" y="36"/>
                </a:lnTo>
                <a:lnTo>
                  <a:pt x="18" y="35"/>
                </a:lnTo>
                <a:lnTo>
                  <a:pt x="18" y="34"/>
                </a:lnTo>
                <a:lnTo>
                  <a:pt x="17" y="33"/>
                </a:lnTo>
                <a:lnTo>
                  <a:pt x="16" y="33"/>
                </a:lnTo>
                <a:lnTo>
                  <a:pt x="15" y="33"/>
                </a:lnTo>
                <a:lnTo>
                  <a:pt x="14" y="33"/>
                </a:lnTo>
                <a:lnTo>
                  <a:pt x="13" y="32"/>
                </a:lnTo>
                <a:lnTo>
                  <a:pt x="12" y="33"/>
                </a:lnTo>
                <a:lnTo>
                  <a:pt x="11" y="33"/>
                </a:lnTo>
                <a:lnTo>
                  <a:pt x="9" y="33"/>
                </a:lnTo>
                <a:lnTo>
                  <a:pt x="8" y="33"/>
                </a:lnTo>
                <a:lnTo>
                  <a:pt x="7" y="33"/>
                </a:lnTo>
                <a:lnTo>
                  <a:pt x="7" y="33"/>
                </a:lnTo>
                <a:lnTo>
                  <a:pt x="7" y="34"/>
                </a:lnTo>
                <a:lnTo>
                  <a:pt x="7" y="34"/>
                </a:lnTo>
                <a:lnTo>
                  <a:pt x="6" y="34"/>
                </a:lnTo>
                <a:lnTo>
                  <a:pt x="6" y="34"/>
                </a:lnTo>
                <a:lnTo>
                  <a:pt x="5" y="34"/>
                </a:lnTo>
                <a:lnTo>
                  <a:pt x="5" y="34"/>
                </a:lnTo>
                <a:lnTo>
                  <a:pt x="4" y="34"/>
                </a:lnTo>
                <a:lnTo>
                  <a:pt x="4" y="34"/>
                </a:lnTo>
                <a:lnTo>
                  <a:pt x="3" y="34"/>
                </a:lnTo>
                <a:lnTo>
                  <a:pt x="3" y="34"/>
                </a:lnTo>
                <a:lnTo>
                  <a:pt x="2" y="33"/>
                </a:lnTo>
                <a:lnTo>
                  <a:pt x="2" y="33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1" y="26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1" y="11"/>
                </a:lnTo>
                <a:lnTo>
                  <a:pt x="2" y="11"/>
                </a:lnTo>
                <a:lnTo>
                  <a:pt x="2" y="10"/>
                </a:lnTo>
                <a:lnTo>
                  <a:pt x="2" y="10"/>
                </a:lnTo>
                <a:lnTo>
                  <a:pt x="2" y="9"/>
                </a:lnTo>
                <a:lnTo>
                  <a:pt x="2" y="9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3" y="7"/>
                </a:lnTo>
                <a:lnTo>
                  <a:pt x="3" y="6"/>
                </a:lnTo>
                <a:lnTo>
                  <a:pt x="3" y="6"/>
                </a:lnTo>
                <a:lnTo>
                  <a:pt x="3" y="5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5" y="2"/>
                </a:lnTo>
                <a:lnTo>
                  <a:pt x="5" y="2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0" name="Freeform 21"/>
          <p:cNvSpPr>
            <a:spLocks/>
          </p:cNvSpPr>
          <p:nvPr/>
        </p:nvSpPr>
        <p:spPr bwMode="auto">
          <a:xfrm>
            <a:off x="3807609" y="4701986"/>
            <a:ext cx="482531" cy="291481"/>
          </a:xfrm>
          <a:custGeom>
            <a:avLst/>
            <a:gdLst>
              <a:gd name="T0" fmla="*/ 172 w 281"/>
              <a:gd name="T1" fmla="*/ 5 h 184"/>
              <a:gd name="T2" fmla="*/ 186 w 281"/>
              <a:gd name="T3" fmla="*/ 7 h 184"/>
              <a:gd name="T4" fmla="*/ 198 w 281"/>
              <a:gd name="T5" fmla="*/ 9 h 184"/>
              <a:gd name="T6" fmla="*/ 205 w 281"/>
              <a:gd name="T7" fmla="*/ 21 h 184"/>
              <a:gd name="T8" fmla="*/ 213 w 281"/>
              <a:gd name="T9" fmla="*/ 28 h 184"/>
              <a:gd name="T10" fmla="*/ 224 w 281"/>
              <a:gd name="T11" fmla="*/ 25 h 184"/>
              <a:gd name="T12" fmla="*/ 227 w 281"/>
              <a:gd name="T13" fmla="*/ 16 h 184"/>
              <a:gd name="T14" fmla="*/ 235 w 281"/>
              <a:gd name="T15" fmla="*/ 6 h 184"/>
              <a:gd name="T16" fmla="*/ 249 w 281"/>
              <a:gd name="T17" fmla="*/ 9 h 184"/>
              <a:gd name="T18" fmla="*/ 257 w 281"/>
              <a:gd name="T19" fmla="*/ 17 h 184"/>
              <a:gd name="T20" fmla="*/ 268 w 281"/>
              <a:gd name="T21" fmla="*/ 21 h 184"/>
              <a:gd name="T22" fmla="*/ 278 w 281"/>
              <a:gd name="T23" fmla="*/ 28 h 184"/>
              <a:gd name="T24" fmla="*/ 281 w 281"/>
              <a:gd name="T25" fmla="*/ 39 h 184"/>
              <a:gd name="T26" fmla="*/ 269 w 281"/>
              <a:gd name="T27" fmla="*/ 46 h 184"/>
              <a:gd name="T28" fmla="*/ 266 w 281"/>
              <a:gd name="T29" fmla="*/ 58 h 184"/>
              <a:gd name="T30" fmla="*/ 262 w 281"/>
              <a:gd name="T31" fmla="*/ 71 h 184"/>
              <a:gd name="T32" fmla="*/ 256 w 281"/>
              <a:gd name="T33" fmla="*/ 83 h 184"/>
              <a:gd name="T34" fmla="*/ 254 w 281"/>
              <a:gd name="T35" fmla="*/ 96 h 184"/>
              <a:gd name="T36" fmla="*/ 240 w 281"/>
              <a:gd name="T37" fmla="*/ 100 h 184"/>
              <a:gd name="T38" fmla="*/ 229 w 281"/>
              <a:gd name="T39" fmla="*/ 107 h 184"/>
              <a:gd name="T40" fmla="*/ 221 w 281"/>
              <a:gd name="T41" fmla="*/ 110 h 184"/>
              <a:gd name="T42" fmla="*/ 212 w 281"/>
              <a:gd name="T43" fmla="*/ 117 h 184"/>
              <a:gd name="T44" fmla="*/ 204 w 281"/>
              <a:gd name="T45" fmla="*/ 126 h 184"/>
              <a:gd name="T46" fmla="*/ 189 w 281"/>
              <a:gd name="T47" fmla="*/ 136 h 184"/>
              <a:gd name="T48" fmla="*/ 180 w 281"/>
              <a:gd name="T49" fmla="*/ 137 h 184"/>
              <a:gd name="T50" fmla="*/ 172 w 281"/>
              <a:gd name="T51" fmla="*/ 147 h 184"/>
              <a:gd name="T52" fmla="*/ 169 w 281"/>
              <a:gd name="T53" fmla="*/ 151 h 184"/>
              <a:gd name="T54" fmla="*/ 160 w 281"/>
              <a:gd name="T55" fmla="*/ 157 h 184"/>
              <a:gd name="T56" fmla="*/ 150 w 281"/>
              <a:gd name="T57" fmla="*/ 150 h 184"/>
              <a:gd name="T58" fmla="*/ 141 w 281"/>
              <a:gd name="T59" fmla="*/ 142 h 184"/>
              <a:gd name="T60" fmla="*/ 128 w 281"/>
              <a:gd name="T61" fmla="*/ 144 h 184"/>
              <a:gd name="T62" fmla="*/ 117 w 281"/>
              <a:gd name="T63" fmla="*/ 151 h 184"/>
              <a:gd name="T64" fmla="*/ 105 w 281"/>
              <a:gd name="T65" fmla="*/ 159 h 184"/>
              <a:gd name="T66" fmla="*/ 96 w 281"/>
              <a:gd name="T67" fmla="*/ 167 h 184"/>
              <a:gd name="T68" fmla="*/ 88 w 281"/>
              <a:gd name="T69" fmla="*/ 175 h 184"/>
              <a:gd name="T70" fmla="*/ 74 w 281"/>
              <a:gd name="T71" fmla="*/ 175 h 184"/>
              <a:gd name="T72" fmla="*/ 63 w 281"/>
              <a:gd name="T73" fmla="*/ 182 h 184"/>
              <a:gd name="T74" fmla="*/ 54 w 281"/>
              <a:gd name="T75" fmla="*/ 178 h 184"/>
              <a:gd name="T76" fmla="*/ 52 w 281"/>
              <a:gd name="T77" fmla="*/ 166 h 184"/>
              <a:gd name="T78" fmla="*/ 47 w 281"/>
              <a:gd name="T79" fmla="*/ 154 h 184"/>
              <a:gd name="T80" fmla="*/ 37 w 281"/>
              <a:gd name="T81" fmla="*/ 146 h 184"/>
              <a:gd name="T82" fmla="*/ 32 w 281"/>
              <a:gd name="T83" fmla="*/ 135 h 184"/>
              <a:gd name="T84" fmla="*/ 24 w 281"/>
              <a:gd name="T85" fmla="*/ 126 h 184"/>
              <a:gd name="T86" fmla="*/ 15 w 281"/>
              <a:gd name="T87" fmla="*/ 117 h 184"/>
              <a:gd name="T88" fmla="*/ 7 w 281"/>
              <a:gd name="T89" fmla="*/ 106 h 184"/>
              <a:gd name="T90" fmla="*/ 1 w 281"/>
              <a:gd name="T91" fmla="*/ 97 h 184"/>
              <a:gd name="T92" fmla="*/ 9 w 281"/>
              <a:gd name="T93" fmla="*/ 93 h 184"/>
              <a:gd name="T94" fmla="*/ 20 w 281"/>
              <a:gd name="T95" fmla="*/ 91 h 184"/>
              <a:gd name="T96" fmla="*/ 33 w 281"/>
              <a:gd name="T97" fmla="*/ 88 h 184"/>
              <a:gd name="T98" fmla="*/ 47 w 281"/>
              <a:gd name="T99" fmla="*/ 88 h 184"/>
              <a:gd name="T100" fmla="*/ 61 w 281"/>
              <a:gd name="T101" fmla="*/ 87 h 184"/>
              <a:gd name="T102" fmla="*/ 72 w 281"/>
              <a:gd name="T103" fmla="*/ 82 h 184"/>
              <a:gd name="T104" fmla="*/ 73 w 281"/>
              <a:gd name="T105" fmla="*/ 71 h 184"/>
              <a:gd name="T106" fmla="*/ 86 w 281"/>
              <a:gd name="T107" fmla="*/ 68 h 184"/>
              <a:gd name="T108" fmla="*/ 99 w 281"/>
              <a:gd name="T109" fmla="*/ 61 h 184"/>
              <a:gd name="T110" fmla="*/ 103 w 281"/>
              <a:gd name="T111" fmla="*/ 47 h 184"/>
              <a:gd name="T112" fmla="*/ 109 w 281"/>
              <a:gd name="T113" fmla="*/ 34 h 184"/>
              <a:gd name="T114" fmla="*/ 118 w 281"/>
              <a:gd name="T115" fmla="*/ 26 h 184"/>
              <a:gd name="T116" fmla="*/ 130 w 281"/>
              <a:gd name="T117" fmla="*/ 17 h 184"/>
              <a:gd name="T118" fmla="*/ 141 w 281"/>
              <a:gd name="T119" fmla="*/ 16 h 184"/>
              <a:gd name="T120" fmla="*/ 153 w 281"/>
              <a:gd name="T121" fmla="*/ 10 h 184"/>
              <a:gd name="T122" fmla="*/ 160 w 281"/>
              <a:gd name="T123" fmla="*/ 3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1" h="184">
                <a:moveTo>
                  <a:pt x="161" y="0"/>
                </a:moveTo>
                <a:lnTo>
                  <a:pt x="162" y="0"/>
                </a:lnTo>
                <a:lnTo>
                  <a:pt x="162" y="0"/>
                </a:lnTo>
                <a:lnTo>
                  <a:pt x="162" y="1"/>
                </a:lnTo>
                <a:lnTo>
                  <a:pt x="163" y="1"/>
                </a:lnTo>
                <a:lnTo>
                  <a:pt x="163" y="1"/>
                </a:lnTo>
                <a:lnTo>
                  <a:pt x="163" y="1"/>
                </a:lnTo>
                <a:lnTo>
                  <a:pt x="163" y="1"/>
                </a:lnTo>
                <a:lnTo>
                  <a:pt x="164" y="1"/>
                </a:lnTo>
                <a:lnTo>
                  <a:pt x="164" y="1"/>
                </a:lnTo>
                <a:lnTo>
                  <a:pt x="164" y="2"/>
                </a:lnTo>
                <a:lnTo>
                  <a:pt x="165" y="2"/>
                </a:lnTo>
                <a:lnTo>
                  <a:pt x="166" y="2"/>
                </a:lnTo>
                <a:lnTo>
                  <a:pt x="166" y="3"/>
                </a:lnTo>
                <a:lnTo>
                  <a:pt x="166" y="3"/>
                </a:lnTo>
                <a:lnTo>
                  <a:pt x="167" y="3"/>
                </a:lnTo>
                <a:lnTo>
                  <a:pt x="167" y="3"/>
                </a:lnTo>
                <a:lnTo>
                  <a:pt x="167" y="4"/>
                </a:lnTo>
                <a:lnTo>
                  <a:pt x="168" y="4"/>
                </a:lnTo>
                <a:lnTo>
                  <a:pt x="168" y="4"/>
                </a:lnTo>
                <a:lnTo>
                  <a:pt x="169" y="4"/>
                </a:lnTo>
                <a:lnTo>
                  <a:pt x="169" y="4"/>
                </a:lnTo>
                <a:lnTo>
                  <a:pt x="170" y="4"/>
                </a:lnTo>
                <a:lnTo>
                  <a:pt x="170" y="4"/>
                </a:lnTo>
                <a:lnTo>
                  <a:pt x="170" y="4"/>
                </a:lnTo>
                <a:lnTo>
                  <a:pt x="170" y="4"/>
                </a:lnTo>
                <a:lnTo>
                  <a:pt x="170" y="4"/>
                </a:lnTo>
                <a:lnTo>
                  <a:pt x="170" y="4"/>
                </a:lnTo>
                <a:lnTo>
                  <a:pt x="171" y="4"/>
                </a:lnTo>
                <a:lnTo>
                  <a:pt x="171" y="5"/>
                </a:lnTo>
                <a:lnTo>
                  <a:pt x="171" y="5"/>
                </a:lnTo>
                <a:lnTo>
                  <a:pt x="171" y="5"/>
                </a:lnTo>
                <a:lnTo>
                  <a:pt x="172" y="5"/>
                </a:lnTo>
                <a:lnTo>
                  <a:pt x="172" y="5"/>
                </a:lnTo>
                <a:lnTo>
                  <a:pt x="172" y="5"/>
                </a:lnTo>
                <a:lnTo>
                  <a:pt x="173" y="5"/>
                </a:lnTo>
                <a:lnTo>
                  <a:pt x="173" y="5"/>
                </a:lnTo>
                <a:lnTo>
                  <a:pt x="174" y="5"/>
                </a:lnTo>
                <a:lnTo>
                  <a:pt x="174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6" y="5"/>
                </a:lnTo>
                <a:lnTo>
                  <a:pt x="176" y="5"/>
                </a:lnTo>
                <a:lnTo>
                  <a:pt x="177" y="5"/>
                </a:lnTo>
                <a:lnTo>
                  <a:pt x="177" y="6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80" y="7"/>
                </a:lnTo>
                <a:lnTo>
                  <a:pt x="180" y="8"/>
                </a:lnTo>
                <a:lnTo>
                  <a:pt x="180" y="8"/>
                </a:lnTo>
                <a:lnTo>
                  <a:pt x="180" y="8"/>
                </a:lnTo>
                <a:lnTo>
                  <a:pt x="180" y="8"/>
                </a:lnTo>
                <a:lnTo>
                  <a:pt x="181" y="8"/>
                </a:lnTo>
                <a:lnTo>
                  <a:pt x="182" y="8"/>
                </a:lnTo>
                <a:lnTo>
                  <a:pt x="182" y="8"/>
                </a:lnTo>
                <a:lnTo>
                  <a:pt x="183" y="8"/>
                </a:lnTo>
                <a:lnTo>
                  <a:pt x="183" y="8"/>
                </a:lnTo>
                <a:lnTo>
                  <a:pt x="183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5" y="8"/>
                </a:lnTo>
                <a:lnTo>
                  <a:pt x="185" y="7"/>
                </a:lnTo>
                <a:lnTo>
                  <a:pt x="186" y="7"/>
                </a:lnTo>
                <a:lnTo>
                  <a:pt x="186" y="7"/>
                </a:lnTo>
                <a:lnTo>
                  <a:pt x="187" y="8"/>
                </a:lnTo>
                <a:lnTo>
                  <a:pt x="187" y="7"/>
                </a:lnTo>
                <a:lnTo>
                  <a:pt x="188" y="7"/>
                </a:lnTo>
                <a:lnTo>
                  <a:pt x="188" y="8"/>
                </a:lnTo>
                <a:lnTo>
                  <a:pt x="188" y="8"/>
                </a:lnTo>
                <a:lnTo>
                  <a:pt x="188" y="7"/>
                </a:lnTo>
                <a:lnTo>
                  <a:pt x="189" y="7"/>
                </a:lnTo>
                <a:lnTo>
                  <a:pt x="189" y="7"/>
                </a:lnTo>
                <a:lnTo>
                  <a:pt x="190" y="7"/>
                </a:lnTo>
                <a:lnTo>
                  <a:pt x="190" y="7"/>
                </a:lnTo>
                <a:lnTo>
                  <a:pt x="191" y="7"/>
                </a:lnTo>
                <a:lnTo>
                  <a:pt x="191" y="7"/>
                </a:lnTo>
                <a:lnTo>
                  <a:pt x="191" y="7"/>
                </a:lnTo>
                <a:lnTo>
                  <a:pt x="192" y="7"/>
                </a:lnTo>
                <a:lnTo>
                  <a:pt x="192" y="7"/>
                </a:lnTo>
                <a:lnTo>
                  <a:pt x="192" y="7"/>
                </a:lnTo>
                <a:lnTo>
                  <a:pt x="193" y="7"/>
                </a:lnTo>
                <a:lnTo>
                  <a:pt x="193" y="7"/>
                </a:lnTo>
                <a:lnTo>
                  <a:pt x="194" y="7"/>
                </a:lnTo>
                <a:lnTo>
                  <a:pt x="194" y="7"/>
                </a:lnTo>
                <a:lnTo>
                  <a:pt x="195" y="8"/>
                </a:lnTo>
                <a:lnTo>
                  <a:pt x="195" y="8"/>
                </a:lnTo>
                <a:lnTo>
                  <a:pt x="195" y="8"/>
                </a:lnTo>
                <a:lnTo>
                  <a:pt x="196" y="8"/>
                </a:lnTo>
                <a:lnTo>
                  <a:pt x="196" y="8"/>
                </a:lnTo>
                <a:lnTo>
                  <a:pt x="196" y="8"/>
                </a:lnTo>
                <a:lnTo>
                  <a:pt x="197" y="8"/>
                </a:lnTo>
                <a:lnTo>
                  <a:pt x="197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9" y="8"/>
                </a:lnTo>
                <a:lnTo>
                  <a:pt x="199" y="9"/>
                </a:lnTo>
                <a:lnTo>
                  <a:pt x="198" y="9"/>
                </a:lnTo>
                <a:lnTo>
                  <a:pt x="198" y="9"/>
                </a:lnTo>
                <a:lnTo>
                  <a:pt x="198" y="10"/>
                </a:lnTo>
                <a:lnTo>
                  <a:pt x="198" y="10"/>
                </a:lnTo>
                <a:lnTo>
                  <a:pt x="199" y="10"/>
                </a:lnTo>
                <a:lnTo>
                  <a:pt x="199" y="10"/>
                </a:lnTo>
                <a:lnTo>
                  <a:pt x="200" y="10"/>
                </a:lnTo>
                <a:lnTo>
                  <a:pt x="200" y="11"/>
                </a:lnTo>
                <a:lnTo>
                  <a:pt x="200" y="11"/>
                </a:lnTo>
                <a:lnTo>
                  <a:pt x="200" y="11"/>
                </a:lnTo>
                <a:lnTo>
                  <a:pt x="200" y="12"/>
                </a:lnTo>
                <a:lnTo>
                  <a:pt x="201" y="12"/>
                </a:lnTo>
                <a:lnTo>
                  <a:pt x="201" y="12"/>
                </a:lnTo>
                <a:lnTo>
                  <a:pt x="201" y="13"/>
                </a:lnTo>
                <a:lnTo>
                  <a:pt x="202" y="13"/>
                </a:lnTo>
                <a:lnTo>
                  <a:pt x="202" y="13"/>
                </a:lnTo>
                <a:lnTo>
                  <a:pt x="202" y="14"/>
                </a:lnTo>
                <a:lnTo>
                  <a:pt x="202" y="14"/>
                </a:lnTo>
                <a:lnTo>
                  <a:pt x="202" y="14"/>
                </a:lnTo>
                <a:lnTo>
                  <a:pt x="203" y="14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6"/>
                </a:lnTo>
                <a:lnTo>
                  <a:pt x="203" y="16"/>
                </a:lnTo>
                <a:lnTo>
                  <a:pt x="204" y="16"/>
                </a:lnTo>
                <a:lnTo>
                  <a:pt x="204" y="17"/>
                </a:lnTo>
                <a:lnTo>
                  <a:pt x="205" y="17"/>
                </a:lnTo>
                <a:lnTo>
                  <a:pt x="205" y="18"/>
                </a:lnTo>
                <a:lnTo>
                  <a:pt x="205" y="18"/>
                </a:lnTo>
                <a:lnTo>
                  <a:pt x="205" y="19"/>
                </a:lnTo>
                <a:lnTo>
                  <a:pt x="205" y="19"/>
                </a:lnTo>
                <a:lnTo>
                  <a:pt x="205" y="20"/>
                </a:lnTo>
                <a:lnTo>
                  <a:pt x="205" y="20"/>
                </a:lnTo>
                <a:lnTo>
                  <a:pt x="205" y="21"/>
                </a:lnTo>
                <a:lnTo>
                  <a:pt x="206" y="21"/>
                </a:lnTo>
                <a:lnTo>
                  <a:pt x="206" y="21"/>
                </a:lnTo>
                <a:lnTo>
                  <a:pt x="206" y="21"/>
                </a:lnTo>
                <a:lnTo>
                  <a:pt x="207" y="22"/>
                </a:lnTo>
                <a:lnTo>
                  <a:pt x="207" y="22"/>
                </a:lnTo>
                <a:lnTo>
                  <a:pt x="208" y="22"/>
                </a:lnTo>
                <a:lnTo>
                  <a:pt x="208" y="22"/>
                </a:lnTo>
                <a:lnTo>
                  <a:pt x="208" y="22"/>
                </a:lnTo>
                <a:lnTo>
                  <a:pt x="209" y="22"/>
                </a:lnTo>
                <a:lnTo>
                  <a:pt x="209" y="23"/>
                </a:lnTo>
                <a:lnTo>
                  <a:pt x="209" y="23"/>
                </a:lnTo>
                <a:lnTo>
                  <a:pt x="209" y="24"/>
                </a:lnTo>
                <a:lnTo>
                  <a:pt x="209" y="24"/>
                </a:lnTo>
                <a:lnTo>
                  <a:pt x="209" y="25"/>
                </a:lnTo>
                <a:lnTo>
                  <a:pt x="209" y="25"/>
                </a:lnTo>
                <a:lnTo>
                  <a:pt x="209" y="25"/>
                </a:lnTo>
                <a:lnTo>
                  <a:pt x="209" y="25"/>
                </a:lnTo>
                <a:lnTo>
                  <a:pt x="209" y="25"/>
                </a:lnTo>
                <a:lnTo>
                  <a:pt x="209" y="25"/>
                </a:lnTo>
                <a:lnTo>
                  <a:pt x="209" y="26"/>
                </a:lnTo>
                <a:lnTo>
                  <a:pt x="209" y="27"/>
                </a:lnTo>
                <a:lnTo>
                  <a:pt x="209" y="27"/>
                </a:lnTo>
                <a:lnTo>
                  <a:pt x="209" y="27"/>
                </a:lnTo>
                <a:lnTo>
                  <a:pt x="209" y="28"/>
                </a:lnTo>
                <a:lnTo>
                  <a:pt x="209" y="28"/>
                </a:lnTo>
                <a:lnTo>
                  <a:pt x="209" y="27"/>
                </a:lnTo>
                <a:lnTo>
                  <a:pt x="210" y="27"/>
                </a:lnTo>
                <a:lnTo>
                  <a:pt x="210" y="28"/>
                </a:lnTo>
                <a:lnTo>
                  <a:pt x="211" y="28"/>
                </a:lnTo>
                <a:lnTo>
                  <a:pt x="211" y="28"/>
                </a:lnTo>
                <a:lnTo>
                  <a:pt x="212" y="28"/>
                </a:lnTo>
                <a:lnTo>
                  <a:pt x="212" y="28"/>
                </a:lnTo>
                <a:lnTo>
                  <a:pt x="213" y="28"/>
                </a:lnTo>
                <a:lnTo>
                  <a:pt x="213" y="28"/>
                </a:lnTo>
                <a:lnTo>
                  <a:pt x="213" y="28"/>
                </a:lnTo>
                <a:lnTo>
                  <a:pt x="214" y="28"/>
                </a:lnTo>
                <a:lnTo>
                  <a:pt x="214" y="27"/>
                </a:lnTo>
                <a:lnTo>
                  <a:pt x="214" y="27"/>
                </a:lnTo>
                <a:lnTo>
                  <a:pt x="214" y="27"/>
                </a:lnTo>
                <a:lnTo>
                  <a:pt x="214" y="26"/>
                </a:lnTo>
                <a:lnTo>
                  <a:pt x="215" y="26"/>
                </a:lnTo>
                <a:lnTo>
                  <a:pt x="215" y="26"/>
                </a:lnTo>
                <a:lnTo>
                  <a:pt x="216" y="26"/>
                </a:lnTo>
                <a:lnTo>
                  <a:pt x="216" y="26"/>
                </a:lnTo>
                <a:lnTo>
                  <a:pt x="217" y="26"/>
                </a:lnTo>
                <a:lnTo>
                  <a:pt x="216" y="26"/>
                </a:lnTo>
                <a:lnTo>
                  <a:pt x="216" y="25"/>
                </a:lnTo>
                <a:lnTo>
                  <a:pt x="217" y="25"/>
                </a:lnTo>
                <a:lnTo>
                  <a:pt x="217" y="25"/>
                </a:lnTo>
                <a:lnTo>
                  <a:pt x="217" y="25"/>
                </a:lnTo>
                <a:lnTo>
                  <a:pt x="218" y="25"/>
                </a:lnTo>
                <a:lnTo>
                  <a:pt x="218" y="25"/>
                </a:lnTo>
                <a:lnTo>
                  <a:pt x="218" y="25"/>
                </a:lnTo>
                <a:lnTo>
                  <a:pt x="219" y="25"/>
                </a:lnTo>
                <a:lnTo>
                  <a:pt x="219" y="25"/>
                </a:lnTo>
                <a:lnTo>
                  <a:pt x="220" y="26"/>
                </a:lnTo>
                <a:lnTo>
                  <a:pt x="220" y="25"/>
                </a:lnTo>
                <a:lnTo>
                  <a:pt x="220" y="25"/>
                </a:lnTo>
                <a:lnTo>
                  <a:pt x="221" y="25"/>
                </a:lnTo>
                <a:lnTo>
                  <a:pt x="221" y="25"/>
                </a:lnTo>
                <a:lnTo>
                  <a:pt x="221" y="25"/>
                </a:lnTo>
                <a:lnTo>
                  <a:pt x="222" y="25"/>
                </a:lnTo>
                <a:lnTo>
                  <a:pt x="222" y="26"/>
                </a:lnTo>
                <a:lnTo>
                  <a:pt x="222" y="26"/>
                </a:lnTo>
                <a:lnTo>
                  <a:pt x="223" y="26"/>
                </a:lnTo>
                <a:lnTo>
                  <a:pt x="223" y="26"/>
                </a:lnTo>
                <a:lnTo>
                  <a:pt x="223" y="26"/>
                </a:lnTo>
                <a:lnTo>
                  <a:pt x="224" y="26"/>
                </a:lnTo>
                <a:lnTo>
                  <a:pt x="224" y="26"/>
                </a:lnTo>
                <a:lnTo>
                  <a:pt x="224" y="25"/>
                </a:lnTo>
                <a:lnTo>
                  <a:pt x="225" y="25"/>
                </a:lnTo>
                <a:lnTo>
                  <a:pt x="225" y="26"/>
                </a:lnTo>
                <a:lnTo>
                  <a:pt x="226" y="26"/>
                </a:lnTo>
                <a:lnTo>
                  <a:pt x="226" y="26"/>
                </a:lnTo>
                <a:lnTo>
                  <a:pt x="227" y="25"/>
                </a:lnTo>
                <a:lnTo>
                  <a:pt x="227" y="25"/>
                </a:lnTo>
                <a:lnTo>
                  <a:pt x="227" y="25"/>
                </a:lnTo>
                <a:lnTo>
                  <a:pt x="228" y="25"/>
                </a:lnTo>
                <a:lnTo>
                  <a:pt x="228" y="25"/>
                </a:lnTo>
                <a:lnTo>
                  <a:pt x="228" y="25"/>
                </a:lnTo>
                <a:lnTo>
                  <a:pt x="228" y="25"/>
                </a:lnTo>
                <a:lnTo>
                  <a:pt x="228" y="24"/>
                </a:lnTo>
                <a:lnTo>
                  <a:pt x="228" y="24"/>
                </a:lnTo>
                <a:lnTo>
                  <a:pt x="228" y="23"/>
                </a:lnTo>
                <a:lnTo>
                  <a:pt x="228" y="23"/>
                </a:lnTo>
                <a:lnTo>
                  <a:pt x="228" y="22"/>
                </a:lnTo>
                <a:lnTo>
                  <a:pt x="228" y="22"/>
                </a:lnTo>
                <a:lnTo>
                  <a:pt x="228" y="21"/>
                </a:lnTo>
                <a:lnTo>
                  <a:pt x="227" y="21"/>
                </a:lnTo>
                <a:lnTo>
                  <a:pt x="227" y="21"/>
                </a:lnTo>
                <a:lnTo>
                  <a:pt x="226" y="21"/>
                </a:lnTo>
                <a:lnTo>
                  <a:pt x="226" y="21"/>
                </a:lnTo>
                <a:lnTo>
                  <a:pt x="226" y="21"/>
                </a:lnTo>
                <a:lnTo>
                  <a:pt x="225" y="20"/>
                </a:lnTo>
                <a:lnTo>
                  <a:pt x="225" y="20"/>
                </a:lnTo>
                <a:lnTo>
                  <a:pt x="225" y="19"/>
                </a:lnTo>
                <a:lnTo>
                  <a:pt x="226" y="19"/>
                </a:lnTo>
                <a:lnTo>
                  <a:pt x="226" y="18"/>
                </a:lnTo>
                <a:lnTo>
                  <a:pt x="226" y="18"/>
                </a:lnTo>
                <a:lnTo>
                  <a:pt x="226" y="17"/>
                </a:lnTo>
                <a:lnTo>
                  <a:pt x="226" y="17"/>
                </a:lnTo>
                <a:lnTo>
                  <a:pt x="226" y="17"/>
                </a:lnTo>
                <a:lnTo>
                  <a:pt x="227" y="17"/>
                </a:lnTo>
                <a:lnTo>
                  <a:pt x="227" y="17"/>
                </a:lnTo>
                <a:lnTo>
                  <a:pt x="227" y="16"/>
                </a:lnTo>
                <a:lnTo>
                  <a:pt x="228" y="16"/>
                </a:lnTo>
                <a:lnTo>
                  <a:pt x="228" y="15"/>
                </a:lnTo>
                <a:lnTo>
                  <a:pt x="228" y="15"/>
                </a:lnTo>
                <a:lnTo>
                  <a:pt x="228" y="14"/>
                </a:lnTo>
                <a:lnTo>
                  <a:pt x="227" y="14"/>
                </a:lnTo>
                <a:lnTo>
                  <a:pt x="227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1"/>
                </a:lnTo>
                <a:lnTo>
                  <a:pt x="229" y="11"/>
                </a:lnTo>
                <a:lnTo>
                  <a:pt x="229" y="10"/>
                </a:lnTo>
                <a:lnTo>
                  <a:pt x="230" y="10"/>
                </a:lnTo>
                <a:lnTo>
                  <a:pt x="230" y="9"/>
                </a:lnTo>
                <a:lnTo>
                  <a:pt x="230" y="9"/>
                </a:lnTo>
                <a:lnTo>
                  <a:pt x="230" y="9"/>
                </a:lnTo>
                <a:lnTo>
                  <a:pt x="230" y="8"/>
                </a:lnTo>
                <a:lnTo>
                  <a:pt x="230" y="8"/>
                </a:lnTo>
                <a:lnTo>
                  <a:pt x="230" y="8"/>
                </a:lnTo>
                <a:lnTo>
                  <a:pt x="230" y="7"/>
                </a:lnTo>
                <a:lnTo>
                  <a:pt x="230" y="7"/>
                </a:lnTo>
                <a:lnTo>
                  <a:pt x="230" y="6"/>
                </a:lnTo>
                <a:lnTo>
                  <a:pt x="231" y="6"/>
                </a:lnTo>
                <a:lnTo>
                  <a:pt x="231" y="6"/>
                </a:lnTo>
                <a:lnTo>
                  <a:pt x="232" y="6"/>
                </a:lnTo>
                <a:lnTo>
                  <a:pt x="232" y="6"/>
                </a:lnTo>
                <a:lnTo>
                  <a:pt x="233" y="7"/>
                </a:lnTo>
                <a:lnTo>
                  <a:pt x="233" y="7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5" y="6"/>
                </a:lnTo>
                <a:lnTo>
                  <a:pt x="236" y="6"/>
                </a:lnTo>
                <a:lnTo>
                  <a:pt x="236" y="6"/>
                </a:lnTo>
                <a:lnTo>
                  <a:pt x="236" y="5"/>
                </a:lnTo>
                <a:lnTo>
                  <a:pt x="237" y="5"/>
                </a:lnTo>
                <a:lnTo>
                  <a:pt x="237" y="6"/>
                </a:lnTo>
                <a:lnTo>
                  <a:pt x="237" y="6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9" y="7"/>
                </a:lnTo>
                <a:lnTo>
                  <a:pt x="239" y="6"/>
                </a:lnTo>
                <a:lnTo>
                  <a:pt x="239" y="6"/>
                </a:lnTo>
                <a:lnTo>
                  <a:pt x="240" y="6"/>
                </a:lnTo>
                <a:lnTo>
                  <a:pt x="240" y="6"/>
                </a:lnTo>
                <a:lnTo>
                  <a:pt x="241" y="6"/>
                </a:lnTo>
                <a:lnTo>
                  <a:pt x="241" y="7"/>
                </a:lnTo>
                <a:lnTo>
                  <a:pt x="242" y="7"/>
                </a:lnTo>
                <a:lnTo>
                  <a:pt x="242" y="7"/>
                </a:lnTo>
                <a:lnTo>
                  <a:pt x="242" y="7"/>
                </a:lnTo>
                <a:lnTo>
                  <a:pt x="243" y="7"/>
                </a:lnTo>
                <a:lnTo>
                  <a:pt x="243" y="7"/>
                </a:lnTo>
                <a:lnTo>
                  <a:pt x="244" y="7"/>
                </a:lnTo>
                <a:lnTo>
                  <a:pt x="244" y="7"/>
                </a:lnTo>
                <a:lnTo>
                  <a:pt x="245" y="7"/>
                </a:lnTo>
                <a:lnTo>
                  <a:pt x="245" y="7"/>
                </a:lnTo>
                <a:lnTo>
                  <a:pt x="245" y="7"/>
                </a:lnTo>
                <a:lnTo>
                  <a:pt x="246" y="7"/>
                </a:lnTo>
                <a:lnTo>
                  <a:pt x="246" y="7"/>
                </a:lnTo>
                <a:lnTo>
                  <a:pt x="247" y="7"/>
                </a:lnTo>
                <a:lnTo>
                  <a:pt x="247" y="7"/>
                </a:lnTo>
                <a:lnTo>
                  <a:pt x="248" y="7"/>
                </a:lnTo>
                <a:lnTo>
                  <a:pt x="248" y="8"/>
                </a:lnTo>
                <a:lnTo>
                  <a:pt x="249" y="8"/>
                </a:lnTo>
                <a:lnTo>
                  <a:pt x="249" y="8"/>
                </a:lnTo>
                <a:lnTo>
                  <a:pt x="249" y="9"/>
                </a:lnTo>
                <a:lnTo>
                  <a:pt x="249" y="9"/>
                </a:lnTo>
                <a:lnTo>
                  <a:pt x="249" y="9"/>
                </a:lnTo>
                <a:lnTo>
                  <a:pt x="250" y="10"/>
                </a:lnTo>
                <a:lnTo>
                  <a:pt x="250" y="10"/>
                </a:lnTo>
                <a:lnTo>
                  <a:pt x="250" y="10"/>
                </a:lnTo>
                <a:lnTo>
                  <a:pt x="250" y="10"/>
                </a:lnTo>
                <a:lnTo>
                  <a:pt x="251" y="11"/>
                </a:lnTo>
                <a:lnTo>
                  <a:pt x="251" y="11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3" y="12"/>
                </a:lnTo>
                <a:lnTo>
                  <a:pt x="253" y="13"/>
                </a:lnTo>
                <a:lnTo>
                  <a:pt x="253" y="13"/>
                </a:lnTo>
                <a:lnTo>
                  <a:pt x="253" y="13"/>
                </a:lnTo>
                <a:lnTo>
                  <a:pt x="253" y="14"/>
                </a:lnTo>
                <a:lnTo>
                  <a:pt x="252" y="14"/>
                </a:lnTo>
                <a:lnTo>
                  <a:pt x="252" y="14"/>
                </a:lnTo>
                <a:lnTo>
                  <a:pt x="252" y="15"/>
                </a:lnTo>
                <a:lnTo>
                  <a:pt x="253" y="15"/>
                </a:lnTo>
                <a:lnTo>
                  <a:pt x="253" y="15"/>
                </a:lnTo>
                <a:lnTo>
                  <a:pt x="254" y="15"/>
                </a:lnTo>
                <a:lnTo>
                  <a:pt x="254" y="15"/>
                </a:lnTo>
                <a:lnTo>
                  <a:pt x="254" y="15"/>
                </a:lnTo>
                <a:lnTo>
                  <a:pt x="254" y="15"/>
                </a:lnTo>
                <a:lnTo>
                  <a:pt x="255" y="15"/>
                </a:lnTo>
                <a:lnTo>
                  <a:pt x="255" y="15"/>
                </a:lnTo>
                <a:lnTo>
                  <a:pt x="255" y="16"/>
                </a:lnTo>
                <a:lnTo>
                  <a:pt x="255" y="16"/>
                </a:lnTo>
                <a:lnTo>
                  <a:pt x="255" y="17"/>
                </a:lnTo>
                <a:lnTo>
                  <a:pt x="255" y="17"/>
                </a:lnTo>
                <a:lnTo>
                  <a:pt x="255" y="17"/>
                </a:lnTo>
                <a:lnTo>
                  <a:pt x="256" y="17"/>
                </a:lnTo>
                <a:lnTo>
                  <a:pt x="256" y="17"/>
                </a:lnTo>
                <a:lnTo>
                  <a:pt x="257" y="17"/>
                </a:lnTo>
                <a:lnTo>
                  <a:pt x="257" y="17"/>
                </a:lnTo>
                <a:lnTo>
                  <a:pt x="258" y="17"/>
                </a:lnTo>
                <a:lnTo>
                  <a:pt x="259" y="17"/>
                </a:lnTo>
                <a:lnTo>
                  <a:pt x="259" y="17"/>
                </a:lnTo>
                <a:lnTo>
                  <a:pt x="259" y="18"/>
                </a:lnTo>
                <a:lnTo>
                  <a:pt x="259" y="18"/>
                </a:lnTo>
                <a:lnTo>
                  <a:pt x="260" y="18"/>
                </a:lnTo>
                <a:lnTo>
                  <a:pt x="260" y="18"/>
                </a:lnTo>
                <a:lnTo>
                  <a:pt x="261" y="18"/>
                </a:lnTo>
                <a:lnTo>
                  <a:pt x="261" y="18"/>
                </a:lnTo>
                <a:lnTo>
                  <a:pt x="262" y="18"/>
                </a:lnTo>
                <a:lnTo>
                  <a:pt x="262" y="18"/>
                </a:lnTo>
                <a:lnTo>
                  <a:pt x="263" y="18"/>
                </a:lnTo>
                <a:lnTo>
                  <a:pt x="263" y="18"/>
                </a:lnTo>
                <a:lnTo>
                  <a:pt x="263" y="18"/>
                </a:lnTo>
                <a:lnTo>
                  <a:pt x="264" y="18"/>
                </a:lnTo>
                <a:lnTo>
                  <a:pt x="264" y="19"/>
                </a:lnTo>
                <a:lnTo>
                  <a:pt x="264" y="19"/>
                </a:lnTo>
                <a:lnTo>
                  <a:pt x="265" y="19"/>
                </a:lnTo>
                <a:lnTo>
                  <a:pt x="265" y="19"/>
                </a:lnTo>
                <a:lnTo>
                  <a:pt x="265" y="18"/>
                </a:lnTo>
                <a:lnTo>
                  <a:pt x="266" y="18"/>
                </a:lnTo>
                <a:lnTo>
                  <a:pt x="266" y="18"/>
                </a:lnTo>
                <a:lnTo>
                  <a:pt x="266" y="18"/>
                </a:lnTo>
                <a:lnTo>
                  <a:pt x="266" y="19"/>
                </a:lnTo>
                <a:lnTo>
                  <a:pt x="266" y="19"/>
                </a:lnTo>
                <a:lnTo>
                  <a:pt x="266" y="19"/>
                </a:lnTo>
                <a:lnTo>
                  <a:pt x="266" y="20"/>
                </a:lnTo>
                <a:lnTo>
                  <a:pt x="267" y="20"/>
                </a:lnTo>
                <a:lnTo>
                  <a:pt x="267" y="20"/>
                </a:lnTo>
                <a:lnTo>
                  <a:pt x="267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9" y="21"/>
                </a:lnTo>
                <a:lnTo>
                  <a:pt x="269" y="21"/>
                </a:lnTo>
                <a:lnTo>
                  <a:pt x="270" y="21"/>
                </a:lnTo>
                <a:lnTo>
                  <a:pt x="270" y="21"/>
                </a:lnTo>
                <a:lnTo>
                  <a:pt x="271" y="21"/>
                </a:lnTo>
                <a:lnTo>
                  <a:pt x="271" y="21"/>
                </a:lnTo>
                <a:lnTo>
                  <a:pt x="271" y="21"/>
                </a:lnTo>
                <a:lnTo>
                  <a:pt x="272" y="21"/>
                </a:lnTo>
                <a:lnTo>
                  <a:pt x="272" y="21"/>
                </a:lnTo>
                <a:lnTo>
                  <a:pt x="273" y="21"/>
                </a:lnTo>
                <a:lnTo>
                  <a:pt x="273" y="21"/>
                </a:lnTo>
                <a:lnTo>
                  <a:pt x="274" y="21"/>
                </a:lnTo>
                <a:lnTo>
                  <a:pt x="274" y="21"/>
                </a:lnTo>
                <a:lnTo>
                  <a:pt x="275" y="22"/>
                </a:lnTo>
                <a:lnTo>
                  <a:pt x="275" y="22"/>
                </a:lnTo>
                <a:lnTo>
                  <a:pt x="275" y="22"/>
                </a:lnTo>
                <a:lnTo>
                  <a:pt x="276" y="22"/>
                </a:lnTo>
                <a:lnTo>
                  <a:pt x="276" y="23"/>
                </a:lnTo>
                <a:lnTo>
                  <a:pt x="276" y="23"/>
                </a:lnTo>
                <a:lnTo>
                  <a:pt x="277" y="23"/>
                </a:lnTo>
                <a:lnTo>
                  <a:pt x="277" y="23"/>
                </a:lnTo>
                <a:lnTo>
                  <a:pt x="277" y="24"/>
                </a:lnTo>
                <a:lnTo>
                  <a:pt x="277" y="24"/>
                </a:lnTo>
                <a:lnTo>
                  <a:pt x="277" y="24"/>
                </a:lnTo>
                <a:lnTo>
                  <a:pt x="277" y="25"/>
                </a:lnTo>
                <a:lnTo>
                  <a:pt x="278" y="25"/>
                </a:lnTo>
                <a:lnTo>
                  <a:pt x="278" y="25"/>
                </a:lnTo>
                <a:lnTo>
                  <a:pt x="278" y="25"/>
                </a:lnTo>
                <a:lnTo>
                  <a:pt x="278" y="25"/>
                </a:lnTo>
                <a:lnTo>
                  <a:pt x="278" y="26"/>
                </a:lnTo>
                <a:lnTo>
                  <a:pt x="278" y="26"/>
                </a:lnTo>
                <a:lnTo>
                  <a:pt x="278" y="27"/>
                </a:lnTo>
                <a:lnTo>
                  <a:pt x="278" y="28"/>
                </a:lnTo>
                <a:lnTo>
                  <a:pt x="278" y="28"/>
                </a:lnTo>
                <a:lnTo>
                  <a:pt x="278" y="28"/>
                </a:lnTo>
                <a:lnTo>
                  <a:pt x="278" y="29"/>
                </a:lnTo>
                <a:lnTo>
                  <a:pt x="278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30"/>
                </a:lnTo>
                <a:lnTo>
                  <a:pt x="280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1"/>
                </a:lnTo>
                <a:lnTo>
                  <a:pt x="281" y="31"/>
                </a:lnTo>
                <a:lnTo>
                  <a:pt x="281" y="31"/>
                </a:lnTo>
                <a:lnTo>
                  <a:pt x="280" y="31"/>
                </a:lnTo>
                <a:lnTo>
                  <a:pt x="280" y="32"/>
                </a:lnTo>
                <a:lnTo>
                  <a:pt x="280" y="32"/>
                </a:lnTo>
                <a:lnTo>
                  <a:pt x="280" y="33"/>
                </a:lnTo>
                <a:lnTo>
                  <a:pt x="280" y="33"/>
                </a:lnTo>
                <a:lnTo>
                  <a:pt x="280" y="34"/>
                </a:lnTo>
                <a:lnTo>
                  <a:pt x="280" y="34"/>
                </a:lnTo>
                <a:lnTo>
                  <a:pt x="280" y="34"/>
                </a:lnTo>
                <a:lnTo>
                  <a:pt x="280" y="35"/>
                </a:lnTo>
                <a:lnTo>
                  <a:pt x="280" y="35"/>
                </a:lnTo>
                <a:lnTo>
                  <a:pt x="280" y="36"/>
                </a:lnTo>
                <a:lnTo>
                  <a:pt x="280" y="36"/>
                </a:lnTo>
                <a:lnTo>
                  <a:pt x="281" y="36"/>
                </a:lnTo>
                <a:lnTo>
                  <a:pt x="281" y="36"/>
                </a:lnTo>
                <a:lnTo>
                  <a:pt x="281" y="36"/>
                </a:lnTo>
                <a:lnTo>
                  <a:pt x="281" y="36"/>
                </a:lnTo>
                <a:lnTo>
                  <a:pt x="281" y="37"/>
                </a:lnTo>
                <a:lnTo>
                  <a:pt x="281" y="37"/>
                </a:lnTo>
                <a:lnTo>
                  <a:pt x="281" y="38"/>
                </a:lnTo>
                <a:lnTo>
                  <a:pt x="281" y="38"/>
                </a:lnTo>
                <a:lnTo>
                  <a:pt x="281" y="38"/>
                </a:lnTo>
                <a:lnTo>
                  <a:pt x="281" y="39"/>
                </a:lnTo>
                <a:lnTo>
                  <a:pt x="281" y="39"/>
                </a:lnTo>
                <a:lnTo>
                  <a:pt x="281" y="40"/>
                </a:lnTo>
                <a:lnTo>
                  <a:pt x="281" y="40"/>
                </a:lnTo>
                <a:lnTo>
                  <a:pt x="280" y="41"/>
                </a:lnTo>
                <a:lnTo>
                  <a:pt x="280" y="41"/>
                </a:lnTo>
                <a:lnTo>
                  <a:pt x="280" y="42"/>
                </a:lnTo>
                <a:lnTo>
                  <a:pt x="280" y="42"/>
                </a:lnTo>
                <a:lnTo>
                  <a:pt x="279" y="42"/>
                </a:lnTo>
                <a:lnTo>
                  <a:pt x="279" y="42"/>
                </a:lnTo>
                <a:lnTo>
                  <a:pt x="279" y="43"/>
                </a:lnTo>
                <a:lnTo>
                  <a:pt x="279" y="43"/>
                </a:lnTo>
                <a:lnTo>
                  <a:pt x="278" y="42"/>
                </a:lnTo>
                <a:lnTo>
                  <a:pt x="277" y="42"/>
                </a:lnTo>
                <a:lnTo>
                  <a:pt x="277" y="42"/>
                </a:lnTo>
                <a:lnTo>
                  <a:pt x="277" y="43"/>
                </a:lnTo>
                <a:lnTo>
                  <a:pt x="277" y="43"/>
                </a:lnTo>
                <a:lnTo>
                  <a:pt x="276" y="43"/>
                </a:lnTo>
                <a:lnTo>
                  <a:pt x="276" y="43"/>
                </a:lnTo>
                <a:lnTo>
                  <a:pt x="275" y="43"/>
                </a:lnTo>
                <a:lnTo>
                  <a:pt x="275" y="43"/>
                </a:lnTo>
                <a:lnTo>
                  <a:pt x="275" y="43"/>
                </a:lnTo>
                <a:lnTo>
                  <a:pt x="274" y="43"/>
                </a:lnTo>
                <a:lnTo>
                  <a:pt x="274" y="43"/>
                </a:lnTo>
                <a:lnTo>
                  <a:pt x="273" y="43"/>
                </a:lnTo>
                <a:lnTo>
                  <a:pt x="273" y="44"/>
                </a:lnTo>
                <a:lnTo>
                  <a:pt x="272" y="44"/>
                </a:lnTo>
                <a:lnTo>
                  <a:pt x="271" y="44"/>
                </a:lnTo>
                <a:lnTo>
                  <a:pt x="271" y="45"/>
                </a:lnTo>
                <a:lnTo>
                  <a:pt x="271" y="45"/>
                </a:lnTo>
                <a:lnTo>
                  <a:pt x="271" y="45"/>
                </a:lnTo>
                <a:lnTo>
                  <a:pt x="271" y="45"/>
                </a:lnTo>
                <a:lnTo>
                  <a:pt x="270" y="46"/>
                </a:lnTo>
                <a:lnTo>
                  <a:pt x="270" y="46"/>
                </a:lnTo>
                <a:lnTo>
                  <a:pt x="270" y="46"/>
                </a:lnTo>
                <a:lnTo>
                  <a:pt x="269" y="46"/>
                </a:lnTo>
                <a:lnTo>
                  <a:pt x="269" y="46"/>
                </a:lnTo>
                <a:lnTo>
                  <a:pt x="268" y="46"/>
                </a:lnTo>
                <a:lnTo>
                  <a:pt x="268" y="46"/>
                </a:lnTo>
                <a:lnTo>
                  <a:pt x="268" y="46"/>
                </a:lnTo>
                <a:lnTo>
                  <a:pt x="268" y="47"/>
                </a:lnTo>
                <a:lnTo>
                  <a:pt x="267" y="47"/>
                </a:lnTo>
                <a:lnTo>
                  <a:pt x="267" y="47"/>
                </a:lnTo>
                <a:lnTo>
                  <a:pt x="267" y="48"/>
                </a:lnTo>
                <a:lnTo>
                  <a:pt x="268" y="48"/>
                </a:lnTo>
                <a:lnTo>
                  <a:pt x="268" y="49"/>
                </a:lnTo>
                <a:lnTo>
                  <a:pt x="269" y="50"/>
                </a:lnTo>
                <a:lnTo>
                  <a:pt x="269" y="50"/>
                </a:lnTo>
                <a:lnTo>
                  <a:pt x="269" y="50"/>
                </a:lnTo>
                <a:lnTo>
                  <a:pt x="269" y="51"/>
                </a:lnTo>
                <a:lnTo>
                  <a:pt x="269" y="51"/>
                </a:lnTo>
                <a:lnTo>
                  <a:pt x="270" y="51"/>
                </a:lnTo>
                <a:lnTo>
                  <a:pt x="270" y="52"/>
                </a:lnTo>
                <a:lnTo>
                  <a:pt x="270" y="52"/>
                </a:lnTo>
                <a:lnTo>
                  <a:pt x="269" y="53"/>
                </a:lnTo>
                <a:lnTo>
                  <a:pt x="269" y="53"/>
                </a:lnTo>
                <a:lnTo>
                  <a:pt x="268" y="54"/>
                </a:lnTo>
                <a:lnTo>
                  <a:pt x="268" y="54"/>
                </a:lnTo>
                <a:lnTo>
                  <a:pt x="268" y="55"/>
                </a:lnTo>
                <a:lnTo>
                  <a:pt x="267" y="55"/>
                </a:lnTo>
                <a:lnTo>
                  <a:pt x="267" y="55"/>
                </a:lnTo>
                <a:lnTo>
                  <a:pt x="267" y="55"/>
                </a:lnTo>
                <a:lnTo>
                  <a:pt x="267" y="57"/>
                </a:lnTo>
                <a:lnTo>
                  <a:pt x="267" y="58"/>
                </a:lnTo>
                <a:lnTo>
                  <a:pt x="267" y="58"/>
                </a:lnTo>
                <a:lnTo>
                  <a:pt x="267" y="58"/>
                </a:lnTo>
                <a:lnTo>
                  <a:pt x="267" y="58"/>
                </a:lnTo>
                <a:lnTo>
                  <a:pt x="266" y="58"/>
                </a:lnTo>
                <a:lnTo>
                  <a:pt x="266" y="58"/>
                </a:lnTo>
                <a:lnTo>
                  <a:pt x="266" y="58"/>
                </a:lnTo>
                <a:lnTo>
                  <a:pt x="266" y="58"/>
                </a:lnTo>
                <a:lnTo>
                  <a:pt x="266" y="59"/>
                </a:lnTo>
                <a:lnTo>
                  <a:pt x="265" y="59"/>
                </a:lnTo>
                <a:lnTo>
                  <a:pt x="265" y="59"/>
                </a:lnTo>
                <a:lnTo>
                  <a:pt x="264" y="59"/>
                </a:lnTo>
                <a:lnTo>
                  <a:pt x="264" y="59"/>
                </a:lnTo>
                <a:lnTo>
                  <a:pt x="264" y="59"/>
                </a:lnTo>
                <a:lnTo>
                  <a:pt x="263" y="60"/>
                </a:lnTo>
                <a:lnTo>
                  <a:pt x="263" y="60"/>
                </a:lnTo>
                <a:lnTo>
                  <a:pt x="263" y="61"/>
                </a:lnTo>
                <a:lnTo>
                  <a:pt x="263" y="61"/>
                </a:lnTo>
                <a:lnTo>
                  <a:pt x="263" y="62"/>
                </a:lnTo>
                <a:lnTo>
                  <a:pt x="262" y="62"/>
                </a:lnTo>
                <a:lnTo>
                  <a:pt x="262" y="63"/>
                </a:lnTo>
                <a:lnTo>
                  <a:pt x="262" y="63"/>
                </a:lnTo>
                <a:lnTo>
                  <a:pt x="262" y="63"/>
                </a:lnTo>
                <a:lnTo>
                  <a:pt x="262" y="64"/>
                </a:lnTo>
                <a:lnTo>
                  <a:pt x="262" y="64"/>
                </a:lnTo>
                <a:lnTo>
                  <a:pt x="262" y="65"/>
                </a:lnTo>
                <a:lnTo>
                  <a:pt x="262" y="65"/>
                </a:lnTo>
                <a:lnTo>
                  <a:pt x="262" y="66"/>
                </a:lnTo>
                <a:lnTo>
                  <a:pt x="262" y="66"/>
                </a:lnTo>
                <a:lnTo>
                  <a:pt x="262" y="67"/>
                </a:lnTo>
                <a:lnTo>
                  <a:pt x="262" y="67"/>
                </a:lnTo>
                <a:lnTo>
                  <a:pt x="262" y="67"/>
                </a:lnTo>
                <a:lnTo>
                  <a:pt x="262" y="67"/>
                </a:lnTo>
                <a:lnTo>
                  <a:pt x="262" y="68"/>
                </a:lnTo>
                <a:lnTo>
                  <a:pt x="263" y="68"/>
                </a:lnTo>
                <a:lnTo>
                  <a:pt x="263" y="68"/>
                </a:lnTo>
                <a:lnTo>
                  <a:pt x="263" y="68"/>
                </a:lnTo>
                <a:lnTo>
                  <a:pt x="263" y="69"/>
                </a:lnTo>
                <a:lnTo>
                  <a:pt x="263" y="69"/>
                </a:lnTo>
                <a:lnTo>
                  <a:pt x="263" y="70"/>
                </a:lnTo>
                <a:lnTo>
                  <a:pt x="262" y="70"/>
                </a:lnTo>
                <a:lnTo>
                  <a:pt x="262" y="71"/>
                </a:lnTo>
                <a:lnTo>
                  <a:pt x="262" y="71"/>
                </a:lnTo>
                <a:lnTo>
                  <a:pt x="262" y="71"/>
                </a:lnTo>
                <a:lnTo>
                  <a:pt x="262" y="72"/>
                </a:lnTo>
                <a:lnTo>
                  <a:pt x="262" y="72"/>
                </a:lnTo>
                <a:lnTo>
                  <a:pt x="261" y="72"/>
                </a:lnTo>
                <a:lnTo>
                  <a:pt x="261" y="73"/>
                </a:lnTo>
                <a:lnTo>
                  <a:pt x="261" y="73"/>
                </a:lnTo>
                <a:lnTo>
                  <a:pt x="260" y="73"/>
                </a:lnTo>
                <a:lnTo>
                  <a:pt x="260" y="73"/>
                </a:lnTo>
                <a:lnTo>
                  <a:pt x="260" y="73"/>
                </a:lnTo>
                <a:lnTo>
                  <a:pt x="259" y="74"/>
                </a:lnTo>
                <a:lnTo>
                  <a:pt x="259" y="74"/>
                </a:lnTo>
                <a:lnTo>
                  <a:pt x="259" y="75"/>
                </a:lnTo>
                <a:lnTo>
                  <a:pt x="259" y="75"/>
                </a:lnTo>
                <a:lnTo>
                  <a:pt x="259" y="75"/>
                </a:lnTo>
                <a:lnTo>
                  <a:pt x="259" y="75"/>
                </a:lnTo>
                <a:lnTo>
                  <a:pt x="258" y="75"/>
                </a:lnTo>
                <a:lnTo>
                  <a:pt x="257" y="76"/>
                </a:lnTo>
                <a:lnTo>
                  <a:pt x="257" y="76"/>
                </a:lnTo>
                <a:lnTo>
                  <a:pt x="256" y="77"/>
                </a:lnTo>
                <a:lnTo>
                  <a:pt x="256" y="77"/>
                </a:lnTo>
                <a:lnTo>
                  <a:pt x="256" y="78"/>
                </a:lnTo>
                <a:lnTo>
                  <a:pt x="256" y="78"/>
                </a:lnTo>
                <a:lnTo>
                  <a:pt x="256" y="79"/>
                </a:lnTo>
                <a:lnTo>
                  <a:pt x="256" y="79"/>
                </a:lnTo>
                <a:lnTo>
                  <a:pt x="256" y="79"/>
                </a:lnTo>
                <a:lnTo>
                  <a:pt x="256" y="79"/>
                </a:lnTo>
                <a:lnTo>
                  <a:pt x="256" y="80"/>
                </a:lnTo>
                <a:lnTo>
                  <a:pt x="256" y="80"/>
                </a:lnTo>
                <a:lnTo>
                  <a:pt x="256" y="80"/>
                </a:lnTo>
                <a:lnTo>
                  <a:pt x="256" y="81"/>
                </a:lnTo>
                <a:lnTo>
                  <a:pt x="256" y="81"/>
                </a:lnTo>
                <a:lnTo>
                  <a:pt x="256" y="82"/>
                </a:lnTo>
                <a:lnTo>
                  <a:pt x="256" y="82"/>
                </a:lnTo>
                <a:lnTo>
                  <a:pt x="256" y="83"/>
                </a:lnTo>
                <a:lnTo>
                  <a:pt x="256" y="83"/>
                </a:lnTo>
                <a:lnTo>
                  <a:pt x="255" y="84"/>
                </a:lnTo>
                <a:lnTo>
                  <a:pt x="255" y="84"/>
                </a:lnTo>
                <a:lnTo>
                  <a:pt x="255" y="84"/>
                </a:lnTo>
                <a:lnTo>
                  <a:pt x="256" y="86"/>
                </a:lnTo>
                <a:lnTo>
                  <a:pt x="256" y="86"/>
                </a:lnTo>
                <a:lnTo>
                  <a:pt x="256" y="87"/>
                </a:lnTo>
                <a:lnTo>
                  <a:pt x="256" y="87"/>
                </a:lnTo>
                <a:lnTo>
                  <a:pt x="256" y="88"/>
                </a:lnTo>
                <a:lnTo>
                  <a:pt x="256" y="88"/>
                </a:lnTo>
                <a:lnTo>
                  <a:pt x="256" y="88"/>
                </a:lnTo>
                <a:lnTo>
                  <a:pt x="256" y="88"/>
                </a:lnTo>
                <a:lnTo>
                  <a:pt x="256" y="89"/>
                </a:lnTo>
                <a:lnTo>
                  <a:pt x="256" y="89"/>
                </a:lnTo>
                <a:lnTo>
                  <a:pt x="256" y="90"/>
                </a:lnTo>
                <a:lnTo>
                  <a:pt x="257" y="90"/>
                </a:lnTo>
                <a:lnTo>
                  <a:pt x="257" y="90"/>
                </a:lnTo>
                <a:lnTo>
                  <a:pt x="257" y="90"/>
                </a:lnTo>
                <a:lnTo>
                  <a:pt x="257" y="90"/>
                </a:lnTo>
                <a:lnTo>
                  <a:pt x="257" y="91"/>
                </a:lnTo>
                <a:lnTo>
                  <a:pt x="257" y="91"/>
                </a:lnTo>
                <a:lnTo>
                  <a:pt x="257" y="92"/>
                </a:lnTo>
                <a:lnTo>
                  <a:pt x="257" y="92"/>
                </a:lnTo>
                <a:lnTo>
                  <a:pt x="256" y="92"/>
                </a:lnTo>
                <a:lnTo>
                  <a:pt x="255" y="92"/>
                </a:lnTo>
                <a:lnTo>
                  <a:pt x="255" y="93"/>
                </a:lnTo>
                <a:lnTo>
                  <a:pt x="255" y="93"/>
                </a:lnTo>
                <a:lnTo>
                  <a:pt x="255" y="93"/>
                </a:lnTo>
                <a:lnTo>
                  <a:pt x="255" y="94"/>
                </a:lnTo>
                <a:lnTo>
                  <a:pt x="255" y="94"/>
                </a:lnTo>
                <a:lnTo>
                  <a:pt x="254" y="94"/>
                </a:lnTo>
                <a:lnTo>
                  <a:pt x="254" y="95"/>
                </a:lnTo>
                <a:lnTo>
                  <a:pt x="254" y="95"/>
                </a:lnTo>
                <a:lnTo>
                  <a:pt x="254" y="96"/>
                </a:lnTo>
                <a:lnTo>
                  <a:pt x="254" y="96"/>
                </a:lnTo>
                <a:lnTo>
                  <a:pt x="254" y="96"/>
                </a:lnTo>
                <a:lnTo>
                  <a:pt x="253" y="96"/>
                </a:lnTo>
                <a:lnTo>
                  <a:pt x="253" y="96"/>
                </a:lnTo>
                <a:lnTo>
                  <a:pt x="252" y="96"/>
                </a:lnTo>
                <a:lnTo>
                  <a:pt x="252" y="96"/>
                </a:lnTo>
                <a:lnTo>
                  <a:pt x="251" y="96"/>
                </a:lnTo>
                <a:lnTo>
                  <a:pt x="250" y="96"/>
                </a:lnTo>
                <a:lnTo>
                  <a:pt x="250" y="97"/>
                </a:lnTo>
                <a:lnTo>
                  <a:pt x="250" y="97"/>
                </a:lnTo>
                <a:lnTo>
                  <a:pt x="250" y="98"/>
                </a:lnTo>
                <a:lnTo>
                  <a:pt x="249" y="98"/>
                </a:lnTo>
                <a:lnTo>
                  <a:pt x="249" y="98"/>
                </a:lnTo>
                <a:lnTo>
                  <a:pt x="249" y="98"/>
                </a:lnTo>
                <a:lnTo>
                  <a:pt x="248" y="99"/>
                </a:lnTo>
                <a:lnTo>
                  <a:pt x="248" y="99"/>
                </a:lnTo>
                <a:lnTo>
                  <a:pt x="248" y="99"/>
                </a:lnTo>
                <a:lnTo>
                  <a:pt x="248" y="100"/>
                </a:lnTo>
                <a:lnTo>
                  <a:pt x="247" y="100"/>
                </a:lnTo>
                <a:lnTo>
                  <a:pt x="247" y="100"/>
                </a:lnTo>
                <a:lnTo>
                  <a:pt x="246" y="100"/>
                </a:lnTo>
                <a:lnTo>
                  <a:pt x="246" y="100"/>
                </a:lnTo>
                <a:lnTo>
                  <a:pt x="246" y="100"/>
                </a:lnTo>
                <a:lnTo>
                  <a:pt x="246" y="100"/>
                </a:lnTo>
                <a:lnTo>
                  <a:pt x="245" y="100"/>
                </a:lnTo>
                <a:lnTo>
                  <a:pt x="245" y="100"/>
                </a:lnTo>
                <a:lnTo>
                  <a:pt x="245" y="100"/>
                </a:lnTo>
                <a:lnTo>
                  <a:pt x="244" y="100"/>
                </a:lnTo>
                <a:lnTo>
                  <a:pt x="244" y="100"/>
                </a:lnTo>
                <a:lnTo>
                  <a:pt x="243" y="100"/>
                </a:lnTo>
                <a:lnTo>
                  <a:pt x="242" y="101"/>
                </a:lnTo>
                <a:lnTo>
                  <a:pt x="242" y="101"/>
                </a:lnTo>
                <a:lnTo>
                  <a:pt x="242" y="101"/>
                </a:lnTo>
                <a:lnTo>
                  <a:pt x="241" y="100"/>
                </a:lnTo>
                <a:lnTo>
                  <a:pt x="241" y="100"/>
                </a:lnTo>
                <a:lnTo>
                  <a:pt x="241" y="100"/>
                </a:lnTo>
                <a:lnTo>
                  <a:pt x="240" y="100"/>
                </a:lnTo>
                <a:lnTo>
                  <a:pt x="240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8" y="100"/>
                </a:lnTo>
                <a:lnTo>
                  <a:pt x="238" y="100"/>
                </a:lnTo>
                <a:lnTo>
                  <a:pt x="238" y="100"/>
                </a:lnTo>
                <a:lnTo>
                  <a:pt x="238" y="100"/>
                </a:lnTo>
                <a:lnTo>
                  <a:pt x="238" y="101"/>
                </a:lnTo>
                <a:lnTo>
                  <a:pt x="237" y="101"/>
                </a:lnTo>
                <a:lnTo>
                  <a:pt x="237" y="102"/>
                </a:lnTo>
                <a:lnTo>
                  <a:pt x="237" y="103"/>
                </a:lnTo>
                <a:lnTo>
                  <a:pt x="236" y="103"/>
                </a:lnTo>
                <a:lnTo>
                  <a:pt x="236" y="104"/>
                </a:lnTo>
                <a:lnTo>
                  <a:pt x="236" y="104"/>
                </a:lnTo>
                <a:lnTo>
                  <a:pt x="236" y="104"/>
                </a:lnTo>
                <a:lnTo>
                  <a:pt x="235" y="104"/>
                </a:lnTo>
                <a:lnTo>
                  <a:pt x="235" y="104"/>
                </a:lnTo>
                <a:lnTo>
                  <a:pt x="234" y="104"/>
                </a:lnTo>
                <a:lnTo>
                  <a:pt x="234" y="104"/>
                </a:lnTo>
                <a:lnTo>
                  <a:pt x="234" y="104"/>
                </a:lnTo>
                <a:lnTo>
                  <a:pt x="234" y="104"/>
                </a:lnTo>
                <a:lnTo>
                  <a:pt x="234" y="105"/>
                </a:lnTo>
                <a:lnTo>
                  <a:pt x="233" y="105"/>
                </a:lnTo>
                <a:lnTo>
                  <a:pt x="233" y="105"/>
                </a:lnTo>
                <a:lnTo>
                  <a:pt x="233" y="105"/>
                </a:lnTo>
                <a:lnTo>
                  <a:pt x="233" y="106"/>
                </a:lnTo>
                <a:lnTo>
                  <a:pt x="232" y="106"/>
                </a:lnTo>
                <a:lnTo>
                  <a:pt x="232" y="106"/>
                </a:lnTo>
                <a:lnTo>
                  <a:pt x="231" y="107"/>
                </a:lnTo>
                <a:lnTo>
                  <a:pt x="230" y="107"/>
                </a:lnTo>
                <a:lnTo>
                  <a:pt x="230" y="107"/>
                </a:lnTo>
                <a:lnTo>
                  <a:pt x="230" y="108"/>
                </a:lnTo>
                <a:lnTo>
                  <a:pt x="229" y="108"/>
                </a:lnTo>
                <a:lnTo>
                  <a:pt x="229" y="107"/>
                </a:lnTo>
                <a:lnTo>
                  <a:pt x="228" y="107"/>
                </a:lnTo>
                <a:lnTo>
                  <a:pt x="228" y="107"/>
                </a:lnTo>
                <a:lnTo>
                  <a:pt x="227" y="107"/>
                </a:lnTo>
                <a:lnTo>
                  <a:pt x="227" y="107"/>
                </a:lnTo>
                <a:lnTo>
                  <a:pt x="226" y="107"/>
                </a:lnTo>
                <a:lnTo>
                  <a:pt x="226" y="108"/>
                </a:lnTo>
                <a:lnTo>
                  <a:pt x="227" y="108"/>
                </a:lnTo>
                <a:lnTo>
                  <a:pt x="227" y="108"/>
                </a:lnTo>
                <a:lnTo>
                  <a:pt x="227" y="109"/>
                </a:lnTo>
                <a:lnTo>
                  <a:pt x="227" y="109"/>
                </a:lnTo>
                <a:lnTo>
                  <a:pt x="227" y="109"/>
                </a:lnTo>
                <a:lnTo>
                  <a:pt x="227" y="109"/>
                </a:lnTo>
                <a:lnTo>
                  <a:pt x="227" y="110"/>
                </a:lnTo>
                <a:lnTo>
                  <a:pt x="227" y="110"/>
                </a:lnTo>
                <a:lnTo>
                  <a:pt x="226" y="111"/>
                </a:lnTo>
                <a:lnTo>
                  <a:pt x="226" y="111"/>
                </a:lnTo>
                <a:lnTo>
                  <a:pt x="226" y="111"/>
                </a:lnTo>
                <a:lnTo>
                  <a:pt x="226" y="111"/>
                </a:lnTo>
                <a:lnTo>
                  <a:pt x="226" y="112"/>
                </a:lnTo>
                <a:lnTo>
                  <a:pt x="225" y="112"/>
                </a:lnTo>
                <a:lnTo>
                  <a:pt x="225" y="112"/>
                </a:lnTo>
                <a:lnTo>
                  <a:pt x="225" y="112"/>
                </a:lnTo>
                <a:lnTo>
                  <a:pt x="224" y="112"/>
                </a:lnTo>
                <a:lnTo>
                  <a:pt x="224" y="112"/>
                </a:lnTo>
                <a:lnTo>
                  <a:pt x="223" y="112"/>
                </a:lnTo>
                <a:lnTo>
                  <a:pt x="223" y="112"/>
                </a:lnTo>
                <a:lnTo>
                  <a:pt x="223" y="112"/>
                </a:lnTo>
                <a:lnTo>
                  <a:pt x="223" y="111"/>
                </a:lnTo>
                <a:lnTo>
                  <a:pt x="222" y="111"/>
                </a:lnTo>
                <a:lnTo>
                  <a:pt x="222" y="111"/>
                </a:lnTo>
                <a:lnTo>
                  <a:pt x="222" y="111"/>
                </a:lnTo>
                <a:lnTo>
                  <a:pt x="222" y="111"/>
                </a:lnTo>
                <a:lnTo>
                  <a:pt x="222" y="110"/>
                </a:lnTo>
                <a:lnTo>
                  <a:pt x="221" y="110"/>
                </a:lnTo>
                <a:lnTo>
                  <a:pt x="221" y="110"/>
                </a:lnTo>
                <a:lnTo>
                  <a:pt x="221" y="110"/>
                </a:lnTo>
                <a:lnTo>
                  <a:pt x="220" y="110"/>
                </a:lnTo>
                <a:lnTo>
                  <a:pt x="219" y="111"/>
                </a:lnTo>
                <a:lnTo>
                  <a:pt x="219" y="111"/>
                </a:lnTo>
                <a:lnTo>
                  <a:pt x="219" y="111"/>
                </a:lnTo>
                <a:lnTo>
                  <a:pt x="219" y="111"/>
                </a:lnTo>
                <a:lnTo>
                  <a:pt x="218" y="111"/>
                </a:lnTo>
                <a:lnTo>
                  <a:pt x="218" y="112"/>
                </a:lnTo>
                <a:lnTo>
                  <a:pt x="217" y="112"/>
                </a:lnTo>
                <a:lnTo>
                  <a:pt x="217" y="112"/>
                </a:lnTo>
                <a:lnTo>
                  <a:pt x="217" y="112"/>
                </a:lnTo>
                <a:lnTo>
                  <a:pt x="217" y="112"/>
                </a:lnTo>
                <a:lnTo>
                  <a:pt x="216" y="112"/>
                </a:lnTo>
                <a:lnTo>
                  <a:pt x="216" y="112"/>
                </a:lnTo>
                <a:lnTo>
                  <a:pt x="215" y="112"/>
                </a:lnTo>
                <a:lnTo>
                  <a:pt x="215" y="112"/>
                </a:lnTo>
                <a:lnTo>
                  <a:pt x="214" y="112"/>
                </a:lnTo>
                <a:lnTo>
                  <a:pt x="214" y="112"/>
                </a:lnTo>
                <a:lnTo>
                  <a:pt x="214" y="113"/>
                </a:lnTo>
                <a:lnTo>
                  <a:pt x="213" y="113"/>
                </a:lnTo>
                <a:lnTo>
                  <a:pt x="213" y="113"/>
                </a:lnTo>
                <a:lnTo>
                  <a:pt x="213" y="113"/>
                </a:lnTo>
                <a:lnTo>
                  <a:pt x="213" y="114"/>
                </a:lnTo>
                <a:lnTo>
                  <a:pt x="213" y="114"/>
                </a:lnTo>
                <a:lnTo>
                  <a:pt x="213" y="114"/>
                </a:lnTo>
                <a:lnTo>
                  <a:pt x="213" y="115"/>
                </a:lnTo>
                <a:lnTo>
                  <a:pt x="214" y="115"/>
                </a:lnTo>
                <a:lnTo>
                  <a:pt x="214" y="115"/>
                </a:lnTo>
                <a:lnTo>
                  <a:pt x="213" y="116"/>
                </a:lnTo>
                <a:lnTo>
                  <a:pt x="213" y="116"/>
                </a:lnTo>
                <a:lnTo>
                  <a:pt x="213" y="116"/>
                </a:lnTo>
                <a:lnTo>
                  <a:pt x="213" y="116"/>
                </a:lnTo>
                <a:lnTo>
                  <a:pt x="213" y="116"/>
                </a:lnTo>
                <a:lnTo>
                  <a:pt x="212" y="117"/>
                </a:lnTo>
                <a:lnTo>
                  <a:pt x="212" y="117"/>
                </a:lnTo>
                <a:lnTo>
                  <a:pt x="212" y="117"/>
                </a:lnTo>
                <a:lnTo>
                  <a:pt x="211" y="117"/>
                </a:lnTo>
                <a:lnTo>
                  <a:pt x="211" y="118"/>
                </a:lnTo>
                <a:lnTo>
                  <a:pt x="211" y="118"/>
                </a:lnTo>
                <a:lnTo>
                  <a:pt x="211" y="118"/>
                </a:lnTo>
                <a:lnTo>
                  <a:pt x="210" y="118"/>
                </a:lnTo>
                <a:lnTo>
                  <a:pt x="210" y="119"/>
                </a:lnTo>
                <a:lnTo>
                  <a:pt x="210" y="119"/>
                </a:lnTo>
                <a:lnTo>
                  <a:pt x="211" y="120"/>
                </a:lnTo>
                <a:lnTo>
                  <a:pt x="211" y="120"/>
                </a:lnTo>
                <a:lnTo>
                  <a:pt x="211" y="121"/>
                </a:lnTo>
                <a:lnTo>
                  <a:pt x="211" y="121"/>
                </a:lnTo>
                <a:lnTo>
                  <a:pt x="211" y="121"/>
                </a:lnTo>
                <a:lnTo>
                  <a:pt x="211" y="122"/>
                </a:lnTo>
                <a:lnTo>
                  <a:pt x="211" y="122"/>
                </a:lnTo>
                <a:lnTo>
                  <a:pt x="210" y="122"/>
                </a:lnTo>
                <a:lnTo>
                  <a:pt x="210" y="123"/>
                </a:lnTo>
                <a:lnTo>
                  <a:pt x="210" y="123"/>
                </a:lnTo>
                <a:lnTo>
                  <a:pt x="209" y="123"/>
                </a:lnTo>
                <a:lnTo>
                  <a:pt x="209" y="123"/>
                </a:lnTo>
                <a:lnTo>
                  <a:pt x="209" y="123"/>
                </a:lnTo>
                <a:lnTo>
                  <a:pt x="209" y="123"/>
                </a:lnTo>
                <a:lnTo>
                  <a:pt x="209" y="124"/>
                </a:lnTo>
                <a:lnTo>
                  <a:pt x="208" y="124"/>
                </a:lnTo>
                <a:lnTo>
                  <a:pt x="208" y="124"/>
                </a:lnTo>
                <a:lnTo>
                  <a:pt x="207" y="124"/>
                </a:lnTo>
                <a:lnTo>
                  <a:pt x="207" y="124"/>
                </a:lnTo>
                <a:lnTo>
                  <a:pt x="207" y="124"/>
                </a:lnTo>
                <a:lnTo>
                  <a:pt x="206" y="124"/>
                </a:lnTo>
                <a:lnTo>
                  <a:pt x="206" y="125"/>
                </a:lnTo>
                <a:lnTo>
                  <a:pt x="206" y="125"/>
                </a:lnTo>
                <a:lnTo>
                  <a:pt x="205" y="125"/>
                </a:lnTo>
                <a:lnTo>
                  <a:pt x="205" y="126"/>
                </a:lnTo>
                <a:lnTo>
                  <a:pt x="205" y="126"/>
                </a:lnTo>
                <a:lnTo>
                  <a:pt x="204" y="126"/>
                </a:lnTo>
                <a:lnTo>
                  <a:pt x="204" y="127"/>
                </a:lnTo>
                <a:lnTo>
                  <a:pt x="204" y="127"/>
                </a:lnTo>
                <a:lnTo>
                  <a:pt x="203" y="127"/>
                </a:lnTo>
                <a:lnTo>
                  <a:pt x="203" y="128"/>
                </a:lnTo>
                <a:lnTo>
                  <a:pt x="202" y="128"/>
                </a:lnTo>
                <a:lnTo>
                  <a:pt x="202" y="129"/>
                </a:lnTo>
                <a:lnTo>
                  <a:pt x="202" y="129"/>
                </a:lnTo>
                <a:lnTo>
                  <a:pt x="202" y="129"/>
                </a:lnTo>
                <a:lnTo>
                  <a:pt x="202" y="129"/>
                </a:lnTo>
                <a:lnTo>
                  <a:pt x="201" y="129"/>
                </a:lnTo>
                <a:lnTo>
                  <a:pt x="201" y="130"/>
                </a:lnTo>
                <a:lnTo>
                  <a:pt x="201" y="130"/>
                </a:lnTo>
                <a:lnTo>
                  <a:pt x="201" y="130"/>
                </a:lnTo>
                <a:lnTo>
                  <a:pt x="200" y="130"/>
                </a:lnTo>
                <a:lnTo>
                  <a:pt x="200" y="131"/>
                </a:lnTo>
                <a:lnTo>
                  <a:pt x="199" y="131"/>
                </a:lnTo>
                <a:lnTo>
                  <a:pt x="199" y="132"/>
                </a:lnTo>
                <a:lnTo>
                  <a:pt x="199" y="132"/>
                </a:lnTo>
                <a:lnTo>
                  <a:pt x="199" y="133"/>
                </a:lnTo>
                <a:lnTo>
                  <a:pt x="198" y="133"/>
                </a:lnTo>
                <a:lnTo>
                  <a:pt x="198" y="133"/>
                </a:lnTo>
                <a:lnTo>
                  <a:pt x="198" y="134"/>
                </a:lnTo>
                <a:lnTo>
                  <a:pt x="198" y="134"/>
                </a:lnTo>
                <a:lnTo>
                  <a:pt x="198" y="134"/>
                </a:lnTo>
                <a:lnTo>
                  <a:pt x="197" y="135"/>
                </a:lnTo>
                <a:lnTo>
                  <a:pt x="197" y="135"/>
                </a:lnTo>
                <a:lnTo>
                  <a:pt x="197" y="136"/>
                </a:lnTo>
                <a:lnTo>
                  <a:pt x="198" y="136"/>
                </a:lnTo>
                <a:lnTo>
                  <a:pt x="197" y="136"/>
                </a:lnTo>
                <a:lnTo>
                  <a:pt x="193" y="136"/>
                </a:lnTo>
                <a:lnTo>
                  <a:pt x="192" y="136"/>
                </a:lnTo>
                <a:lnTo>
                  <a:pt x="191" y="136"/>
                </a:lnTo>
                <a:lnTo>
                  <a:pt x="190" y="136"/>
                </a:lnTo>
                <a:lnTo>
                  <a:pt x="189" y="136"/>
                </a:lnTo>
                <a:lnTo>
                  <a:pt x="189" y="136"/>
                </a:lnTo>
                <a:lnTo>
                  <a:pt x="189" y="136"/>
                </a:lnTo>
                <a:lnTo>
                  <a:pt x="188" y="136"/>
                </a:lnTo>
                <a:lnTo>
                  <a:pt x="188" y="136"/>
                </a:lnTo>
                <a:lnTo>
                  <a:pt x="187" y="136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6" y="135"/>
                </a:lnTo>
                <a:lnTo>
                  <a:pt x="186" y="135"/>
                </a:lnTo>
                <a:lnTo>
                  <a:pt x="186" y="134"/>
                </a:lnTo>
                <a:lnTo>
                  <a:pt x="185" y="134"/>
                </a:lnTo>
                <a:lnTo>
                  <a:pt x="185" y="134"/>
                </a:lnTo>
                <a:lnTo>
                  <a:pt x="185" y="134"/>
                </a:lnTo>
                <a:lnTo>
                  <a:pt x="185" y="134"/>
                </a:lnTo>
                <a:lnTo>
                  <a:pt x="184" y="134"/>
                </a:lnTo>
                <a:lnTo>
                  <a:pt x="184" y="134"/>
                </a:lnTo>
                <a:lnTo>
                  <a:pt x="184" y="134"/>
                </a:lnTo>
                <a:lnTo>
                  <a:pt x="183" y="134"/>
                </a:lnTo>
                <a:lnTo>
                  <a:pt x="183" y="134"/>
                </a:lnTo>
                <a:lnTo>
                  <a:pt x="182" y="134"/>
                </a:lnTo>
                <a:lnTo>
                  <a:pt x="182" y="134"/>
                </a:lnTo>
                <a:lnTo>
                  <a:pt x="181" y="133"/>
                </a:lnTo>
                <a:lnTo>
                  <a:pt x="180" y="133"/>
                </a:lnTo>
                <a:lnTo>
                  <a:pt x="180" y="133"/>
                </a:lnTo>
                <a:lnTo>
                  <a:pt x="180" y="133"/>
                </a:lnTo>
                <a:lnTo>
                  <a:pt x="180" y="134"/>
                </a:lnTo>
                <a:lnTo>
                  <a:pt x="180" y="134"/>
                </a:lnTo>
                <a:lnTo>
                  <a:pt x="180" y="134"/>
                </a:lnTo>
                <a:lnTo>
                  <a:pt x="180" y="134"/>
                </a:lnTo>
                <a:lnTo>
                  <a:pt x="180" y="135"/>
                </a:lnTo>
                <a:lnTo>
                  <a:pt x="180" y="135"/>
                </a:lnTo>
                <a:lnTo>
                  <a:pt x="180" y="136"/>
                </a:lnTo>
                <a:lnTo>
                  <a:pt x="180" y="136"/>
                </a:lnTo>
                <a:lnTo>
                  <a:pt x="180" y="137"/>
                </a:lnTo>
                <a:lnTo>
                  <a:pt x="180" y="137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9"/>
                </a:lnTo>
                <a:lnTo>
                  <a:pt x="180" y="139"/>
                </a:lnTo>
                <a:lnTo>
                  <a:pt x="180" y="139"/>
                </a:lnTo>
                <a:lnTo>
                  <a:pt x="179" y="140"/>
                </a:lnTo>
                <a:lnTo>
                  <a:pt x="179" y="140"/>
                </a:lnTo>
                <a:lnTo>
                  <a:pt x="178" y="140"/>
                </a:lnTo>
                <a:lnTo>
                  <a:pt x="178" y="141"/>
                </a:lnTo>
                <a:lnTo>
                  <a:pt x="178" y="141"/>
                </a:lnTo>
                <a:lnTo>
                  <a:pt x="177" y="141"/>
                </a:lnTo>
                <a:lnTo>
                  <a:pt x="177" y="141"/>
                </a:lnTo>
                <a:lnTo>
                  <a:pt x="176" y="141"/>
                </a:lnTo>
                <a:lnTo>
                  <a:pt x="175" y="141"/>
                </a:lnTo>
                <a:lnTo>
                  <a:pt x="175" y="142"/>
                </a:lnTo>
                <a:lnTo>
                  <a:pt x="175" y="142"/>
                </a:lnTo>
                <a:lnTo>
                  <a:pt x="174" y="142"/>
                </a:lnTo>
                <a:lnTo>
                  <a:pt x="174" y="142"/>
                </a:lnTo>
                <a:lnTo>
                  <a:pt x="174" y="142"/>
                </a:lnTo>
                <a:lnTo>
                  <a:pt x="173" y="142"/>
                </a:lnTo>
                <a:lnTo>
                  <a:pt x="173" y="142"/>
                </a:lnTo>
                <a:lnTo>
                  <a:pt x="172" y="142"/>
                </a:lnTo>
                <a:lnTo>
                  <a:pt x="172" y="142"/>
                </a:lnTo>
                <a:lnTo>
                  <a:pt x="171" y="143"/>
                </a:lnTo>
                <a:lnTo>
                  <a:pt x="171" y="143"/>
                </a:lnTo>
                <a:lnTo>
                  <a:pt x="171" y="143"/>
                </a:lnTo>
                <a:lnTo>
                  <a:pt x="171" y="144"/>
                </a:lnTo>
                <a:lnTo>
                  <a:pt x="171" y="144"/>
                </a:lnTo>
                <a:lnTo>
                  <a:pt x="172" y="146"/>
                </a:lnTo>
                <a:lnTo>
                  <a:pt x="172" y="146"/>
                </a:lnTo>
                <a:lnTo>
                  <a:pt x="172" y="146"/>
                </a:lnTo>
                <a:lnTo>
                  <a:pt x="172" y="146"/>
                </a:lnTo>
                <a:lnTo>
                  <a:pt x="172" y="147"/>
                </a:lnTo>
                <a:lnTo>
                  <a:pt x="173" y="147"/>
                </a:lnTo>
                <a:lnTo>
                  <a:pt x="173" y="147"/>
                </a:lnTo>
                <a:lnTo>
                  <a:pt x="174" y="147"/>
                </a:lnTo>
                <a:lnTo>
                  <a:pt x="174" y="147"/>
                </a:lnTo>
                <a:lnTo>
                  <a:pt x="174" y="148"/>
                </a:lnTo>
                <a:lnTo>
                  <a:pt x="175" y="148"/>
                </a:lnTo>
                <a:lnTo>
                  <a:pt x="175" y="148"/>
                </a:lnTo>
                <a:lnTo>
                  <a:pt x="175" y="149"/>
                </a:lnTo>
                <a:lnTo>
                  <a:pt x="175" y="149"/>
                </a:lnTo>
                <a:lnTo>
                  <a:pt x="175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1"/>
                </a:lnTo>
                <a:lnTo>
                  <a:pt x="176" y="151"/>
                </a:lnTo>
                <a:lnTo>
                  <a:pt x="176" y="152"/>
                </a:lnTo>
                <a:lnTo>
                  <a:pt x="175" y="152"/>
                </a:lnTo>
                <a:lnTo>
                  <a:pt x="175" y="152"/>
                </a:lnTo>
                <a:lnTo>
                  <a:pt x="175" y="152"/>
                </a:lnTo>
                <a:lnTo>
                  <a:pt x="175" y="152"/>
                </a:lnTo>
                <a:lnTo>
                  <a:pt x="175" y="153"/>
                </a:lnTo>
                <a:lnTo>
                  <a:pt x="174" y="153"/>
                </a:lnTo>
                <a:lnTo>
                  <a:pt x="174" y="153"/>
                </a:lnTo>
                <a:lnTo>
                  <a:pt x="173" y="154"/>
                </a:lnTo>
                <a:lnTo>
                  <a:pt x="173" y="153"/>
                </a:lnTo>
                <a:lnTo>
                  <a:pt x="173" y="153"/>
                </a:lnTo>
                <a:lnTo>
                  <a:pt x="172" y="153"/>
                </a:lnTo>
                <a:lnTo>
                  <a:pt x="172" y="152"/>
                </a:lnTo>
                <a:lnTo>
                  <a:pt x="172" y="152"/>
                </a:lnTo>
                <a:lnTo>
                  <a:pt x="171" y="152"/>
                </a:lnTo>
                <a:lnTo>
                  <a:pt x="171" y="152"/>
                </a:lnTo>
                <a:lnTo>
                  <a:pt x="171" y="152"/>
                </a:lnTo>
                <a:lnTo>
                  <a:pt x="170" y="152"/>
                </a:lnTo>
                <a:lnTo>
                  <a:pt x="170" y="151"/>
                </a:lnTo>
                <a:lnTo>
                  <a:pt x="169" y="151"/>
                </a:lnTo>
                <a:lnTo>
                  <a:pt x="169" y="151"/>
                </a:lnTo>
                <a:lnTo>
                  <a:pt x="168" y="151"/>
                </a:lnTo>
                <a:lnTo>
                  <a:pt x="168" y="152"/>
                </a:lnTo>
                <a:lnTo>
                  <a:pt x="168" y="152"/>
                </a:lnTo>
                <a:lnTo>
                  <a:pt x="167" y="152"/>
                </a:lnTo>
                <a:lnTo>
                  <a:pt x="167" y="152"/>
                </a:lnTo>
                <a:lnTo>
                  <a:pt x="167" y="152"/>
                </a:lnTo>
                <a:lnTo>
                  <a:pt x="167" y="153"/>
                </a:lnTo>
                <a:lnTo>
                  <a:pt x="167" y="153"/>
                </a:lnTo>
                <a:lnTo>
                  <a:pt x="167" y="153"/>
                </a:lnTo>
                <a:lnTo>
                  <a:pt x="167" y="154"/>
                </a:lnTo>
                <a:lnTo>
                  <a:pt x="166" y="154"/>
                </a:lnTo>
                <a:lnTo>
                  <a:pt x="166" y="154"/>
                </a:lnTo>
                <a:lnTo>
                  <a:pt x="166" y="154"/>
                </a:lnTo>
                <a:lnTo>
                  <a:pt x="167" y="154"/>
                </a:lnTo>
                <a:lnTo>
                  <a:pt x="167" y="155"/>
                </a:lnTo>
                <a:lnTo>
                  <a:pt x="167" y="156"/>
                </a:lnTo>
                <a:lnTo>
                  <a:pt x="166" y="156"/>
                </a:lnTo>
                <a:lnTo>
                  <a:pt x="165" y="156"/>
                </a:lnTo>
                <a:lnTo>
                  <a:pt x="165" y="156"/>
                </a:lnTo>
                <a:lnTo>
                  <a:pt x="165" y="155"/>
                </a:lnTo>
                <a:lnTo>
                  <a:pt x="165" y="155"/>
                </a:lnTo>
                <a:lnTo>
                  <a:pt x="164" y="155"/>
                </a:lnTo>
                <a:lnTo>
                  <a:pt x="164" y="155"/>
                </a:lnTo>
                <a:lnTo>
                  <a:pt x="164" y="156"/>
                </a:lnTo>
                <a:lnTo>
                  <a:pt x="163" y="156"/>
                </a:lnTo>
                <a:lnTo>
                  <a:pt x="163" y="156"/>
                </a:lnTo>
                <a:lnTo>
                  <a:pt x="163" y="157"/>
                </a:lnTo>
                <a:lnTo>
                  <a:pt x="163" y="157"/>
                </a:lnTo>
                <a:lnTo>
                  <a:pt x="162" y="157"/>
                </a:lnTo>
                <a:lnTo>
                  <a:pt x="162" y="158"/>
                </a:lnTo>
                <a:lnTo>
                  <a:pt x="161" y="158"/>
                </a:lnTo>
                <a:lnTo>
                  <a:pt x="160" y="158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59" y="157"/>
                </a:lnTo>
                <a:lnTo>
                  <a:pt x="159" y="157"/>
                </a:lnTo>
                <a:lnTo>
                  <a:pt x="159" y="156"/>
                </a:lnTo>
                <a:lnTo>
                  <a:pt x="159" y="156"/>
                </a:lnTo>
                <a:lnTo>
                  <a:pt x="158" y="156"/>
                </a:lnTo>
                <a:lnTo>
                  <a:pt x="158" y="156"/>
                </a:lnTo>
                <a:lnTo>
                  <a:pt x="158" y="155"/>
                </a:lnTo>
                <a:lnTo>
                  <a:pt x="157" y="155"/>
                </a:lnTo>
                <a:lnTo>
                  <a:pt x="157" y="155"/>
                </a:lnTo>
                <a:lnTo>
                  <a:pt x="157" y="154"/>
                </a:lnTo>
                <a:lnTo>
                  <a:pt x="157" y="154"/>
                </a:lnTo>
                <a:lnTo>
                  <a:pt x="157" y="154"/>
                </a:lnTo>
                <a:lnTo>
                  <a:pt x="157" y="154"/>
                </a:lnTo>
                <a:lnTo>
                  <a:pt x="156" y="154"/>
                </a:lnTo>
                <a:lnTo>
                  <a:pt x="156" y="153"/>
                </a:lnTo>
                <a:lnTo>
                  <a:pt x="156" y="153"/>
                </a:lnTo>
                <a:lnTo>
                  <a:pt x="157" y="152"/>
                </a:lnTo>
                <a:lnTo>
                  <a:pt x="157" y="152"/>
                </a:lnTo>
                <a:lnTo>
                  <a:pt x="156" y="152"/>
                </a:lnTo>
                <a:lnTo>
                  <a:pt x="156" y="151"/>
                </a:lnTo>
                <a:lnTo>
                  <a:pt x="156" y="151"/>
                </a:lnTo>
                <a:lnTo>
                  <a:pt x="155" y="151"/>
                </a:lnTo>
                <a:lnTo>
                  <a:pt x="155" y="151"/>
                </a:lnTo>
                <a:lnTo>
                  <a:pt x="155" y="151"/>
                </a:lnTo>
                <a:lnTo>
                  <a:pt x="154" y="151"/>
                </a:lnTo>
                <a:lnTo>
                  <a:pt x="154" y="151"/>
                </a:lnTo>
                <a:lnTo>
                  <a:pt x="153" y="151"/>
                </a:lnTo>
                <a:lnTo>
                  <a:pt x="153" y="151"/>
                </a:lnTo>
                <a:lnTo>
                  <a:pt x="152" y="151"/>
                </a:lnTo>
                <a:lnTo>
                  <a:pt x="152" y="150"/>
                </a:lnTo>
                <a:lnTo>
                  <a:pt x="152" y="150"/>
                </a:lnTo>
                <a:lnTo>
                  <a:pt x="151" y="150"/>
                </a:lnTo>
                <a:lnTo>
                  <a:pt x="151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49" y="150"/>
                </a:lnTo>
                <a:lnTo>
                  <a:pt x="148" y="150"/>
                </a:lnTo>
                <a:lnTo>
                  <a:pt x="148" y="149"/>
                </a:lnTo>
                <a:lnTo>
                  <a:pt x="148" y="149"/>
                </a:lnTo>
                <a:lnTo>
                  <a:pt x="147" y="149"/>
                </a:lnTo>
                <a:lnTo>
                  <a:pt x="147" y="148"/>
                </a:lnTo>
                <a:lnTo>
                  <a:pt x="147" y="148"/>
                </a:lnTo>
                <a:lnTo>
                  <a:pt x="147" y="147"/>
                </a:lnTo>
                <a:lnTo>
                  <a:pt x="146" y="147"/>
                </a:lnTo>
                <a:lnTo>
                  <a:pt x="146" y="147"/>
                </a:lnTo>
                <a:lnTo>
                  <a:pt x="146" y="147"/>
                </a:lnTo>
                <a:lnTo>
                  <a:pt x="146" y="146"/>
                </a:lnTo>
                <a:lnTo>
                  <a:pt x="145" y="146"/>
                </a:lnTo>
                <a:lnTo>
                  <a:pt x="145" y="146"/>
                </a:lnTo>
                <a:lnTo>
                  <a:pt x="145" y="146"/>
                </a:lnTo>
                <a:lnTo>
                  <a:pt x="144" y="146"/>
                </a:lnTo>
                <a:lnTo>
                  <a:pt x="145" y="146"/>
                </a:lnTo>
                <a:lnTo>
                  <a:pt x="145" y="145"/>
                </a:lnTo>
                <a:lnTo>
                  <a:pt x="145" y="145"/>
                </a:lnTo>
                <a:lnTo>
                  <a:pt x="145" y="145"/>
                </a:lnTo>
                <a:lnTo>
                  <a:pt x="145" y="144"/>
                </a:lnTo>
                <a:lnTo>
                  <a:pt x="145" y="144"/>
                </a:lnTo>
                <a:lnTo>
                  <a:pt x="145" y="143"/>
                </a:lnTo>
                <a:lnTo>
                  <a:pt x="145" y="143"/>
                </a:lnTo>
                <a:lnTo>
                  <a:pt x="144" y="143"/>
                </a:lnTo>
                <a:lnTo>
                  <a:pt x="144" y="143"/>
                </a:lnTo>
                <a:lnTo>
                  <a:pt x="143" y="143"/>
                </a:lnTo>
                <a:lnTo>
                  <a:pt x="143" y="143"/>
                </a:lnTo>
                <a:lnTo>
                  <a:pt x="142" y="142"/>
                </a:lnTo>
                <a:lnTo>
                  <a:pt x="142" y="142"/>
                </a:lnTo>
                <a:lnTo>
                  <a:pt x="142" y="142"/>
                </a:lnTo>
                <a:lnTo>
                  <a:pt x="141" y="142"/>
                </a:lnTo>
                <a:lnTo>
                  <a:pt x="141" y="142"/>
                </a:lnTo>
                <a:lnTo>
                  <a:pt x="140" y="142"/>
                </a:lnTo>
                <a:lnTo>
                  <a:pt x="139" y="143"/>
                </a:lnTo>
                <a:lnTo>
                  <a:pt x="139" y="143"/>
                </a:lnTo>
                <a:lnTo>
                  <a:pt x="138" y="143"/>
                </a:lnTo>
                <a:lnTo>
                  <a:pt x="138" y="143"/>
                </a:lnTo>
                <a:lnTo>
                  <a:pt x="138" y="143"/>
                </a:lnTo>
                <a:lnTo>
                  <a:pt x="138" y="144"/>
                </a:lnTo>
                <a:lnTo>
                  <a:pt x="138" y="144"/>
                </a:lnTo>
                <a:lnTo>
                  <a:pt x="138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6"/>
                </a:lnTo>
                <a:lnTo>
                  <a:pt x="136" y="146"/>
                </a:lnTo>
                <a:lnTo>
                  <a:pt x="136" y="146"/>
                </a:lnTo>
                <a:lnTo>
                  <a:pt x="136" y="146"/>
                </a:lnTo>
                <a:lnTo>
                  <a:pt x="135" y="146"/>
                </a:lnTo>
                <a:lnTo>
                  <a:pt x="134" y="146"/>
                </a:lnTo>
                <a:lnTo>
                  <a:pt x="134" y="146"/>
                </a:lnTo>
                <a:lnTo>
                  <a:pt x="134" y="146"/>
                </a:lnTo>
                <a:lnTo>
                  <a:pt x="134" y="146"/>
                </a:lnTo>
                <a:lnTo>
                  <a:pt x="134" y="145"/>
                </a:lnTo>
                <a:lnTo>
                  <a:pt x="133" y="145"/>
                </a:lnTo>
                <a:lnTo>
                  <a:pt x="133" y="145"/>
                </a:lnTo>
                <a:lnTo>
                  <a:pt x="132" y="145"/>
                </a:lnTo>
                <a:lnTo>
                  <a:pt x="132" y="145"/>
                </a:lnTo>
                <a:lnTo>
                  <a:pt x="131" y="145"/>
                </a:lnTo>
                <a:lnTo>
                  <a:pt x="131" y="145"/>
                </a:lnTo>
                <a:lnTo>
                  <a:pt x="130" y="145"/>
                </a:lnTo>
                <a:lnTo>
                  <a:pt x="130" y="145"/>
                </a:lnTo>
                <a:lnTo>
                  <a:pt x="130" y="145"/>
                </a:lnTo>
                <a:lnTo>
                  <a:pt x="129" y="144"/>
                </a:lnTo>
                <a:lnTo>
                  <a:pt x="129" y="144"/>
                </a:lnTo>
                <a:lnTo>
                  <a:pt x="128" y="144"/>
                </a:lnTo>
                <a:lnTo>
                  <a:pt x="128" y="144"/>
                </a:lnTo>
                <a:lnTo>
                  <a:pt x="127" y="144"/>
                </a:lnTo>
                <a:lnTo>
                  <a:pt x="127" y="144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6" y="145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4" y="146"/>
                </a:lnTo>
                <a:lnTo>
                  <a:pt x="124" y="147"/>
                </a:lnTo>
                <a:lnTo>
                  <a:pt x="123" y="147"/>
                </a:lnTo>
                <a:lnTo>
                  <a:pt x="123" y="147"/>
                </a:lnTo>
                <a:lnTo>
                  <a:pt x="122" y="147"/>
                </a:lnTo>
                <a:lnTo>
                  <a:pt x="122" y="148"/>
                </a:lnTo>
                <a:lnTo>
                  <a:pt x="122" y="148"/>
                </a:lnTo>
                <a:lnTo>
                  <a:pt x="121" y="148"/>
                </a:lnTo>
                <a:lnTo>
                  <a:pt x="121" y="149"/>
                </a:lnTo>
                <a:lnTo>
                  <a:pt x="121" y="149"/>
                </a:lnTo>
                <a:lnTo>
                  <a:pt x="121" y="149"/>
                </a:lnTo>
                <a:lnTo>
                  <a:pt x="121" y="149"/>
                </a:lnTo>
                <a:lnTo>
                  <a:pt x="120" y="149"/>
                </a:lnTo>
                <a:lnTo>
                  <a:pt x="120" y="149"/>
                </a:lnTo>
                <a:lnTo>
                  <a:pt x="119" y="150"/>
                </a:lnTo>
                <a:lnTo>
                  <a:pt x="118" y="150"/>
                </a:lnTo>
                <a:lnTo>
                  <a:pt x="118" y="150"/>
                </a:lnTo>
                <a:lnTo>
                  <a:pt x="118" y="150"/>
                </a:lnTo>
                <a:lnTo>
                  <a:pt x="117" y="150"/>
                </a:lnTo>
                <a:lnTo>
                  <a:pt x="117" y="151"/>
                </a:lnTo>
                <a:lnTo>
                  <a:pt x="117" y="151"/>
                </a:lnTo>
                <a:lnTo>
                  <a:pt x="117" y="151"/>
                </a:lnTo>
                <a:lnTo>
                  <a:pt x="116" y="152"/>
                </a:lnTo>
                <a:lnTo>
                  <a:pt x="116" y="152"/>
                </a:lnTo>
                <a:lnTo>
                  <a:pt x="116" y="152"/>
                </a:lnTo>
                <a:lnTo>
                  <a:pt x="115" y="152"/>
                </a:lnTo>
                <a:lnTo>
                  <a:pt x="115" y="152"/>
                </a:lnTo>
                <a:lnTo>
                  <a:pt x="114" y="152"/>
                </a:lnTo>
                <a:lnTo>
                  <a:pt x="114" y="152"/>
                </a:lnTo>
                <a:lnTo>
                  <a:pt x="114" y="153"/>
                </a:lnTo>
                <a:lnTo>
                  <a:pt x="113" y="153"/>
                </a:lnTo>
                <a:lnTo>
                  <a:pt x="113" y="153"/>
                </a:lnTo>
                <a:lnTo>
                  <a:pt x="113" y="154"/>
                </a:lnTo>
                <a:lnTo>
                  <a:pt x="113" y="154"/>
                </a:lnTo>
                <a:lnTo>
                  <a:pt x="113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1" y="154"/>
                </a:lnTo>
                <a:lnTo>
                  <a:pt x="111" y="154"/>
                </a:lnTo>
                <a:lnTo>
                  <a:pt x="110" y="155"/>
                </a:lnTo>
                <a:lnTo>
                  <a:pt x="110" y="155"/>
                </a:lnTo>
                <a:lnTo>
                  <a:pt x="109" y="156"/>
                </a:lnTo>
                <a:lnTo>
                  <a:pt x="109" y="156"/>
                </a:lnTo>
                <a:lnTo>
                  <a:pt x="109" y="157"/>
                </a:lnTo>
                <a:lnTo>
                  <a:pt x="109" y="157"/>
                </a:lnTo>
                <a:lnTo>
                  <a:pt x="108" y="157"/>
                </a:lnTo>
                <a:lnTo>
                  <a:pt x="108" y="158"/>
                </a:lnTo>
                <a:lnTo>
                  <a:pt x="108" y="158"/>
                </a:lnTo>
                <a:lnTo>
                  <a:pt x="108" y="158"/>
                </a:lnTo>
                <a:lnTo>
                  <a:pt x="107" y="158"/>
                </a:lnTo>
                <a:lnTo>
                  <a:pt x="107" y="158"/>
                </a:lnTo>
                <a:lnTo>
                  <a:pt x="106" y="158"/>
                </a:lnTo>
                <a:lnTo>
                  <a:pt x="106" y="158"/>
                </a:lnTo>
                <a:lnTo>
                  <a:pt x="106" y="159"/>
                </a:lnTo>
                <a:lnTo>
                  <a:pt x="106" y="159"/>
                </a:lnTo>
                <a:lnTo>
                  <a:pt x="105" y="159"/>
                </a:lnTo>
                <a:lnTo>
                  <a:pt x="105" y="159"/>
                </a:lnTo>
                <a:lnTo>
                  <a:pt x="105" y="160"/>
                </a:lnTo>
                <a:lnTo>
                  <a:pt x="105" y="160"/>
                </a:lnTo>
                <a:lnTo>
                  <a:pt x="105" y="160"/>
                </a:lnTo>
                <a:lnTo>
                  <a:pt x="105" y="160"/>
                </a:lnTo>
                <a:lnTo>
                  <a:pt x="104" y="161"/>
                </a:lnTo>
                <a:lnTo>
                  <a:pt x="104" y="161"/>
                </a:lnTo>
                <a:lnTo>
                  <a:pt x="104" y="161"/>
                </a:lnTo>
                <a:lnTo>
                  <a:pt x="103" y="161"/>
                </a:lnTo>
                <a:lnTo>
                  <a:pt x="103" y="162"/>
                </a:lnTo>
                <a:lnTo>
                  <a:pt x="103" y="162"/>
                </a:lnTo>
                <a:lnTo>
                  <a:pt x="102" y="161"/>
                </a:lnTo>
                <a:lnTo>
                  <a:pt x="102" y="162"/>
                </a:lnTo>
                <a:lnTo>
                  <a:pt x="102" y="162"/>
                </a:lnTo>
                <a:lnTo>
                  <a:pt x="101" y="162"/>
                </a:lnTo>
                <a:lnTo>
                  <a:pt x="101" y="163"/>
                </a:lnTo>
                <a:lnTo>
                  <a:pt x="101" y="163"/>
                </a:lnTo>
                <a:lnTo>
                  <a:pt x="100" y="163"/>
                </a:lnTo>
                <a:lnTo>
                  <a:pt x="100" y="163"/>
                </a:lnTo>
                <a:lnTo>
                  <a:pt x="100" y="163"/>
                </a:lnTo>
                <a:lnTo>
                  <a:pt x="100" y="163"/>
                </a:lnTo>
                <a:lnTo>
                  <a:pt x="99" y="163"/>
                </a:lnTo>
                <a:lnTo>
                  <a:pt x="99" y="163"/>
                </a:lnTo>
                <a:lnTo>
                  <a:pt x="98" y="163"/>
                </a:lnTo>
                <a:lnTo>
                  <a:pt x="98" y="164"/>
                </a:lnTo>
                <a:lnTo>
                  <a:pt x="98" y="164"/>
                </a:lnTo>
                <a:lnTo>
                  <a:pt x="98" y="164"/>
                </a:lnTo>
                <a:lnTo>
                  <a:pt x="97" y="165"/>
                </a:lnTo>
                <a:lnTo>
                  <a:pt x="97" y="165"/>
                </a:lnTo>
                <a:lnTo>
                  <a:pt x="96" y="165"/>
                </a:lnTo>
                <a:lnTo>
                  <a:pt x="96" y="165"/>
                </a:lnTo>
                <a:lnTo>
                  <a:pt x="96" y="166"/>
                </a:lnTo>
                <a:lnTo>
                  <a:pt x="96" y="166"/>
                </a:lnTo>
                <a:lnTo>
                  <a:pt x="96" y="166"/>
                </a:lnTo>
                <a:lnTo>
                  <a:pt x="96" y="167"/>
                </a:lnTo>
                <a:lnTo>
                  <a:pt x="96" y="167"/>
                </a:lnTo>
                <a:lnTo>
                  <a:pt x="96" y="167"/>
                </a:lnTo>
                <a:lnTo>
                  <a:pt x="95" y="167"/>
                </a:lnTo>
                <a:lnTo>
                  <a:pt x="95" y="168"/>
                </a:lnTo>
                <a:lnTo>
                  <a:pt x="95" y="168"/>
                </a:lnTo>
                <a:lnTo>
                  <a:pt x="95" y="168"/>
                </a:lnTo>
                <a:lnTo>
                  <a:pt x="95" y="168"/>
                </a:lnTo>
                <a:lnTo>
                  <a:pt x="95" y="168"/>
                </a:lnTo>
                <a:lnTo>
                  <a:pt x="95" y="169"/>
                </a:lnTo>
                <a:lnTo>
                  <a:pt x="95" y="169"/>
                </a:lnTo>
                <a:lnTo>
                  <a:pt x="94" y="169"/>
                </a:lnTo>
                <a:lnTo>
                  <a:pt x="94" y="169"/>
                </a:lnTo>
                <a:lnTo>
                  <a:pt x="93" y="169"/>
                </a:lnTo>
                <a:lnTo>
                  <a:pt x="93" y="170"/>
                </a:lnTo>
                <a:lnTo>
                  <a:pt x="92" y="170"/>
                </a:lnTo>
                <a:lnTo>
                  <a:pt x="92" y="170"/>
                </a:lnTo>
                <a:lnTo>
                  <a:pt x="92" y="170"/>
                </a:lnTo>
                <a:lnTo>
                  <a:pt x="91" y="171"/>
                </a:lnTo>
                <a:lnTo>
                  <a:pt x="91" y="171"/>
                </a:lnTo>
                <a:lnTo>
                  <a:pt x="90" y="171"/>
                </a:lnTo>
                <a:lnTo>
                  <a:pt x="89" y="171"/>
                </a:lnTo>
                <a:lnTo>
                  <a:pt x="89" y="171"/>
                </a:lnTo>
                <a:lnTo>
                  <a:pt x="89" y="172"/>
                </a:lnTo>
                <a:lnTo>
                  <a:pt x="89" y="172"/>
                </a:lnTo>
                <a:lnTo>
                  <a:pt x="89" y="172"/>
                </a:lnTo>
                <a:lnTo>
                  <a:pt x="89" y="173"/>
                </a:lnTo>
                <a:lnTo>
                  <a:pt x="89" y="173"/>
                </a:lnTo>
                <a:lnTo>
                  <a:pt x="89" y="173"/>
                </a:lnTo>
                <a:lnTo>
                  <a:pt x="89" y="174"/>
                </a:lnTo>
                <a:lnTo>
                  <a:pt x="89" y="174"/>
                </a:lnTo>
                <a:lnTo>
                  <a:pt x="89" y="174"/>
                </a:lnTo>
                <a:lnTo>
                  <a:pt x="89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75"/>
                </a:lnTo>
                <a:lnTo>
                  <a:pt x="87" y="175"/>
                </a:lnTo>
                <a:lnTo>
                  <a:pt x="87" y="175"/>
                </a:lnTo>
                <a:lnTo>
                  <a:pt x="86" y="175"/>
                </a:lnTo>
                <a:lnTo>
                  <a:pt x="86" y="175"/>
                </a:lnTo>
                <a:lnTo>
                  <a:pt x="85" y="175"/>
                </a:lnTo>
                <a:lnTo>
                  <a:pt x="85" y="175"/>
                </a:lnTo>
                <a:lnTo>
                  <a:pt x="84" y="175"/>
                </a:lnTo>
                <a:lnTo>
                  <a:pt x="84" y="175"/>
                </a:lnTo>
                <a:lnTo>
                  <a:pt x="83" y="175"/>
                </a:lnTo>
                <a:lnTo>
                  <a:pt x="83" y="175"/>
                </a:lnTo>
                <a:lnTo>
                  <a:pt x="82" y="175"/>
                </a:lnTo>
                <a:lnTo>
                  <a:pt x="82" y="174"/>
                </a:lnTo>
                <a:lnTo>
                  <a:pt x="82" y="174"/>
                </a:lnTo>
                <a:lnTo>
                  <a:pt x="81" y="174"/>
                </a:lnTo>
                <a:lnTo>
                  <a:pt x="81" y="174"/>
                </a:lnTo>
                <a:lnTo>
                  <a:pt x="81" y="174"/>
                </a:lnTo>
                <a:lnTo>
                  <a:pt x="80" y="174"/>
                </a:lnTo>
                <a:lnTo>
                  <a:pt x="80" y="174"/>
                </a:lnTo>
                <a:lnTo>
                  <a:pt x="80" y="174"/>
                </a:lnTo>
                <a:lnTo>
                  <a:pt x="80" y="173"/>
                </a:lnTo>
                <a:lnTo>
                  <a:pt x="80" y="173"/>
                </a:lnTo>
                <a:lnTo>
                  <a:pt x="79" y="174"/>
                </a:lnTo>
                <a:lnTo>
                  <a:pt x="79" y="174"/>
                </a:lnTo>
                <a:lnTo>
                  <a:pt x="79" y="173"/>
                </a:lnTo>
                <a:lnTo>
                  <a:pt x="78" y="173"/>
                </a:lnTo>
                <a:lnTo>
                  <a:pt x="78" y="174"/>
                </a:lnTo>
                <a:lnTo>
                  <a:pt x="78" y="174"/>
                </a:lnTo>
                <a:lnTo>
                  <a:pt x="77" y="174"/>
                </a:lnTo>
                <a:lnTo>
                  <a:pt x="77" y="174"/>
                </a:lnTo>
                <a:lnTo>
                  <a:pt x="76" y="174"/>
                </a:lnTo>
                <a:lnTo>
                  <a:pt x="76" y="174"/>
                </a:lnTo>
                <a:lnTo>
                  <a:pt x="76" y="174"/>
                </a:lnTo>
                <a:lnTo>
                  <a:pt x="75" y="175"/>
                </a:lnTo>
                <a:lnTo>
                  <a:pt x="75" y="175"/>
                </a:lnTo>
                <a:lnTo>
                  <a:pt x="74" y="175"/>
                </a:lnTo>
                <a:lnTo>
                  <a:pt x="74" y="175"/>
                </a:lnTo>
                <a:lnTo>
                  <a:pt x="74" y="175"/>
                </a:lnTo>
                <a:lnTo>
                  <a:pt x="74" y="176"/>
                </a:lnTo>
                <a:lnTo>
                  <a:pt x="74" y="176"/>
                </a:lnTo>
                <a:lnTo>
                  <a:pt x="74" y="176"/>
                </a:lnTo>
                <a:lnTo>
                  <a:pt x="74" y="177"/>
                </a:lnTo>
                <a:lnTo>
                  <a:pt x="74" y="177"/>
                </a:lnTo>
                <a:lnTo>
                  <a:pt x="74" y="178"/>
                </a:lnTo>
                <a:lnTo>
                  <a:pt x="73" y="178"/>
                </a:lnTo>
                <a:lnTo>
                  <a:pt x="73" y="178"/>
                </a:lnTo>
                <a:lnTo>
                  <a:pt x="73" y="178"/>
                </a:lnTo>
                <a:lnTo>
                  <a:pt x="73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0" y="180"/>
                </a:lnTo>
                <a:lnTo>
                  <a:pt x="70" y="179"/>
                </a:lnTo>
                <a:lnTo>
                  <a:pt x="69" y="179"/>
                </a:lnTo>
                <a:lnTo>
                  <a:pt x="69" y="179"/>
                </a:lnTo>
                <a:lnTo>
                  <a:pt x="68" y="179"/>
                </a:lnTo>
                <a:lnTo>
                  <a:pt x="68" y="179"/>
                </a:lnTo>
                <a:lnTo>
                  <a:pt x="67" y="180"/>
                </a:lnTo>
                <a:lnTo>
                  <a:pt x="67" y="180"/>
                </a:lnTo>
                <a:lnTo>
                  <a:pt x="67" y="180"/>
                </a:lnTo>
                <a:lnTo>
                  <a:pt x="67" y="181"/>
                </a:lnTo>
                <a:lnTo>
                  <a:pt x="66" y="181"/>
                </a:lnTo>
                <a:lnTo>
                  <a:pt x="66" y="181"/>
                </a:lnTo>
                <a:lnTo>
                  <a:pt x="65" y="181"/>
                </a:lnTo>
                <a:lnTo>
                  <a:pt x="64" y="181"/>
                </a:lnTo>
                <a:lnTo>
                  <a:pt x="64" y="181"/>
                </a:lnTo>
                <a:lnTo>
                  <a:pt x="63" y="181"/>
                </a:lnTo>
                <a:lnTo>
                  <a:pt x="63" y="181"/>
                </a:lnTo>
                <a:lnTo>
                  <a:pt x="63" y="181"/>
                </a:lnTo>
                <a:lnTo>
                  <a:pt x="63" y="182"/>
                </a:lnTo>
                <a:lnTo>
                  <a:pt x="62" y="182"/>
                </a:lnTo>
                <a:lnTo>
                  <a:pt x="62" y="182"/>
                </a:lnTo>
                <a:lnTo>
                  <a:pt x="61" y="182"/>
                </a:lnTo>
                <a:lnTo>
                  <a:pt x="60" y="183"/>
                </a:lnTo>
                <a:lnTo>
                  <a:pt x="59" y="183"/>
                </a:lnTo>
                <a:lnTo>
                  <a:pt x="59" y="183"/>
                </a:lnTo>
                <a:lnTo>
                  <a:pt x="58" y="183"/>
                </a:lnTo>
                <a:lnTo>
                  <a:pt x="58" y="183"/>
                </a:lnTo>
                <a:lnTo>
                  <a:pt x="57" y="183"/>
                </a:lnTo>
                <a:lnTo>
                  <a:pt x="57" y="183"/>
                </a:lnTo>
                <a:lnTo>
                  <a:pt x="56" y="183"/>
                </a:lnTo>
                <a:lnTo>
                  <a:pt x="56" y="184"/>
                </a:lnTo>
                <a:lnTo>
                  <a:pt x="56" y="184"/>
                </a:lnTo>
                <a:lnTo>
                  <a:pt x="55" y="184"/>
                </a:lnTo>
                <a:lnTo>
                  <a:pt x="55" y="184"/>
                </a:lnTo>
                <a:lnTo>
                  <a:pt x="55" y="184"/>
                </a:lnTo>
                <a:lnTo>
                  <a:pt x="55" y="184"/>
                </a:lnTo>
                <a:lnTo>
                  <a:pt x="54" y="184"/>
                </a:lnTo>
                <a:lnTo>
                  <a:pt x="54" y="184"/>
                </a:lnTo>
                <a:lnTo>
                  <a:pt x="54" y="183"/>
                </a:lnTo>
                <a:lnTo>
                  <a:pt x="53" y="183"/>
                </a:lnTo>
                <a:lnTo>
                  <a:pt x="53" y="183"/>
                </a:lnTo>
                <a:lnTo>
                  <a:pt x="53" y="182"/>
                </a:lnTo>
                <a:lnTo>
                  <a:pt x="53" y="182"/>
                </a:lnTo>
                <a:lnTo>
                  <a:pt x="53" y="181"/>
                </a:lnTo>
                <a:lnTo>
                  <a:pt x="53" y="181"/>
                </a:lnTo>
                <a:lnTo>
                  <a:pt x="53" y="180"/>
                </a:lnTo>
                <a:lnTo>
                  <a:pt x="53" y="180"/>
                </a:lnTo>
                <a:lnTo>
                  <a:pt x="53" y="180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5" y="179"/>
                </a:lnTo>
                <a:lnTo>
                  <a:pt x="54" y="179"/>
                </a:lnTo>
                <a:lnTo>
                  <a:pt x="54" y="178"/>
                </a:lnTo>
                <a:lnTo>
                  <a:pt x="54" y="178"/>
                </a:lnTo>
                <a:lnTo>
                  <a:pt x="54" y="177"/>
                </a:lnTo>
                <a:lnTo>
                  <a:pt x="54" y="177"/>
                </a:lnTo>
                <a:lnTo>
                  <a:pt x="54" y="176"/>
                </a:lnTo>
                <a:lnTo>
                  <a:pt x="54" y="176"/>
                </a:lnTo>
                <a:lnTo>
                  <a:pt x="53" y="176"/>
                </a:lnTo>
                <a:lnTo>
                  <a:pt x="53" y="175"/>
                </a:lnTo>
                <a:lnTo>
                  <a:pt x="53" y="175"/>
                </a:lnTo>
                <a:lnTo>
                  <a:pt x="54" y="175"/>
                </a:lnTo>
                <a:lnTo>
                  <a:pt x="54" y="175"/>
                </a:lnTo>
                <a:lnTo>
                  <a:pt x="54" y="175"/>
                </a:lnTo>
                <a:lnTo>
                  <a:pt x="54" y="174"/>
                </a:lnTo>
                <a:lnTo>
                  <a:pt x="54" y="174"/>
                </a:lnTo>
                <a:lnTo>
                  <a:pt x="53" y="173"/>
                </a:lnTo>
                <a:lnTo>
                  <a:pt x="52" y="173"/>
                </a:lnTo>
                <a:lnTo>
                  <a:pt x="52" y="172"/>
                </a:lnTo>
                <a:lnTo>
                  <a:pt x="52" y="172"/>
                </a:lnTo>
                <a:lnTo>
                  <a:pt x="52" y="171"/>
                </a:lnTo>
                <a:lnTo>
                  <a:pt x="52" y="171"/>
                </a:lnTo>
                <a:lnTo>
                  <a:pt x="52" y="171"/>
                </a:lnTo>
                <a:lnTo>
                  <a:pt x="53" y="171"/>
                </a:lnTo>
                <a:lnTo>
                  <a:pt x="53" y="170"/>
                </a:lnTo>
                <a:lnTo>
                  <a:pt x="52" y="170"/>
                </a:lnTo>
                <a:lnTo>
                  <a:pt x="52" y="169"/>
                </a:lnTo>
                <a:lnTo>
                  <a:pt x="52" y="169"/>
                </a:lnTo>
                <a:lnTo>
                  <a:pt x="53" y="169"/>
                </a:lnTo>
                <a:lnTo>
                  <a:pt x="53" y="169"/>
                </a:lnTo>
                <a:lnTo>
                  <a:pt x="54" y="168"/>
                </a:lnTo>
                <a:lnTo>
                  <a:pt x="54" y="168"/>
                </a:lnTo>
                <a:lnTo>
                  <a:pt x="53" y="167"/>
                </a:lnTo>
                <a:lnTo>
                  <a:pt x="53" y="167"/>
                </a:lnTo>
                <a:lnTo>
                  <a:pt x="52" y="167"/>
                </a:lnTo>
                <a:lnTo>
                  <a:pt x="52" y="167"/>
                </a:lnTo>
                <a:lnTo>
                  <a:pt x="52" y="167"/>
                </a:lnTo>
                <a:lnTo>
                  <a:pt x="52" y="166"/>
                </a:lnTo>
                <a:lnTo>
                  <a:pt x="52" y="166"/>
                </a:lnTo>
                <a:lnTo>
                  <a:pt x="53" y="166"/>
                </a:lnTo>
                <a:lnTo>
                  <a:pt x="53" y="165"/>
                </a:lnTo>
                <a:lnTo>
                  <a:pt x="52" y="165"/>
                </a:lnTo>
                <a:lnTo>
                  <a:pt x="52" y="165"/>
                </a:lnTo>
                <a:lnTo>
                  <a:pt x="52" y="165"/>
                </a:lnTo>
                <a:lnTo>
                  <a:pt x="52" y="164"/>
                </a:lnTo>
                <a:lnTo>
                  <a:pt x="52" y="164"/>
                </a:lnTo>
                <a:lnTo>
                  <a:pt x="52" y="164"/>
                </a:lnTo>
                <a:lnTo>
                  <a:pt x="51" y="164"/>
                </a:lnTo>
                <a:lnTo>
                  <a:pt x="51" y="163"/>
                </a:lnTo>
                <a:lnTo>
                  <a:pt x="51" y="163"/>
                </a:lnTo>
                <a:lnTo>
                  <a:pt x="51" y="163"/>
                </a:lnTo>
                <a:lnTo>
                  <a:pt x="51" y="162"/>
                </a:lnTo>
                <a:lnTo>
                  <a:pt x="51" y="162"/>
                </a:lnTo>
                <a:lnTo>
                  <a:pt x="51" y="162"/>
                </a:lnTo>
                <a:lnTo>
                  <a:pt x="51" y="161"/>
                </a:lnTo>
                <a:lnTo>
                  <a:pt x="51" y="160"/>
                </a:lnTo>
                <a:lnTo>
                  <a:pt x="51" y="160"/>
                </a:lnTo>
                <a:lnTo>
                  <a:pt x="50" y="159"/>
                </a:lnTo>
                <a:lnTo>
                  <a:pt x="50" y="159"/>
                </a:lnTo>
                <a:lnTo>
                  <a:pt x="50" y="159"/>
                </a:lnTo>
                <a:lnTo>
                  <a:pt x="50" y="159"/>
                </a:lnTo>
                <a:lnTo>
                  <a:pt x="49" y="158"/>
                </a:lnTo>
                <a:lnTo>
                  <a:pt x="49" y="158"/>
                </a:lnTo>
                <a:lnTo>
                  <a:pt x="49" y="157"/>
                </a:lnTo>
                <a:lnTo>
                  <a:pt x="49" y="157"/>
                </a:lnTo>
                <a:lnTo>
                  <a:pt x="49" y="156"/>
                </a:lnTo>
                <a:lnTo>
                  <a:pt x="49" y="156"/>
                </a:lnTo>
                <a:lnTo>
                  <a:pt x="48" y="155"/>
                </a:lnTo>
                <a:lnTo>
                  <a:pt x="48" y="155"/>
                </a:lnTo>
                <a:lnTo>
                  <a:pt x="48" y="155"/>
                </a:lnTo>
                <a:lnTo>
                  <a:pt x="48" y="154"/>
                </a:lnTo>
                <a:lnTo>
                  <a:pt x="47" y="154"/>
                </a:lnTo>
                <a:lnTo>
                  <a:pt x="47" y="154"/>
                </a:lnTo>
                <a:lnTo>
                  <a:pt x="47" y="154"/>
                </a:lnTo>
                <a:lnTo>
                  <a:pt x="47" y="153"/>
                </a:lnTo>
                <a:lnTo>
                  <a:pt x="47" y="153"/>
                </a:lnTo>
                <a:lnTo>
                  <a:pt x="47" y="152"/>
                </a:lnTo>
                <a:lnTo>
                  <a:pt x="47" y="152"/>
                </a:lnTo>
                <a:lnTo>
                  <a:pt x="47" y="151"/>
                </a:lnTo>
                <a:lnTo>
                  <a:pt x="47" y="151"/>
                </a:lnTo>
                <a:lnTo>
                  <a:pt x="47" y="150"/>
                </a:lnTo>
                <a:lnTo>
                  <a:pt x="46" y="150"/>
                </a:lnTo>
                <a:lnTo>
                  <a:pt x="46" y="150"/>
                </a:lnTo>
                <a:lnTo>
                  <a:pt x="46" y="150"/>
                </a:lnTo>
                <a:lnTo>
                  <a:pt x="46" y="149"/>
                </a:lnTo>
                <a:lnTo>
                  <a:pt x="46" y="149"/>
                </a:lnTo>
                <a:lnTo>
                  <a:pt x="46" y="148"/>
                </a:lnTo>
                <a:lnTo>
                  <a:pt x="46" y="147"/>
                </a:lnTo>
                <a:lnTo>
                  <a:pt x="46" y="146"/>
                </a:lnTo>
                <a:lnTo>
                  <a:pt x="45" y="146"/>
                </a:lnTo>
                <a:lnTo>
                  <a:pt x="45" y="146"/>
                </a:lnTo>
                <a:lnTo>
                  <a:pt x="45" y="146"/>
                </a:lnTo>
                <a:lnTo>
                  <a:pt x="44" y="145"/>
                </a:lnTo>
                <a:lnTo>
                  <a:pt x="44" y="145"/>
                </a:lnTo>
                <a:lnTo>
                  <a:pt x="43" y="145"/>
                </a:lnTo>
                <a:lnTo>
                  <a:pt x="43" y="145"/>
                </a:lnTo>
                <a:lnTo>
                  <a:pt x="42" y="145"/>
                </a:lnTo>
                <a:lnTo>
                  <a:pt x="42" y="145"/>
                </a:lnTo>
                <a:lnTo>
                  <a:pt x="41" y="145"/>
                </a:lnTo>
                <a:lnTo>
                  <a:pt x="40" y="145"/>
                </a:lnTo>
                <a:lnTo>
                  <a:pt x="39" y="146"/>
                </a:lnTo>
                <a:lnTo>
                  <a:pt x="39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7" y="146"/>
                </a:lnTo>
                <a:lnTo>
                  <a:pt x="37" y="146"/>
                </a:lnTo>
                <a:lnTo>
                  <a:pt x="36" y="146"/>
                </a:lnTo>
                <a:lnTo>
                  <a:pt x="36" y="146"/>
                </a:lnTo>
                <a:lnTo>
                  <a:pt x="35" y="146"/>
                </a:lnTo>
                <a:lnTo>
                  <a:pt x="35" y="146"/>
                </a:lnTo>
                <a:lnTo>
                  <a:pt x="34" y="146"/>
                </a:lnTo>
                <a:lnTo>
                  <a:pt x="34" y="146"/>
                </a:lnTo>
                <a:lnTo>
                  <a:pt x="34" y="146"/>
                </a:lnTo>
                <a:lnTo>
                  <a:pt x="34" y="146"/>
                </a:lnTo>
                <a:lnTo>
                  <a:pt x="34" y="145"/>
                </a:lnTo>
                <a:lnTo>
                  <a:pt x="33" y="145"/>
                </a:lnTo>
                <a:lnTo>
                  <a:pt x="33" y="144"/>
                </a:lnTo>
                <a:lnTo>
                  <a:pt x="33" y="144"/>
                </a:lnTo>
                <a:lnTo>
                  <a:pt x="33" y="143"/>
                </a:lnTo>
                <a:lnTo>
                  <a:pt x="33" y="143"/>
                </a:lnTo>
                <a:lnTo>
                  <a:pt x="33" y="143"/>
                </a:lnTo>
                <a:lnTo>
                  <a:pt x="33" y="142"/>
                </a:lnTo>
                <a:lnTo>
                  <a:pt x="33" y="142"/>
                </a:lnTo>
                <a:lnTo>
                  <a:pt x="33" y="142"/>
                </a:lnTo>
                <a:lnTo>
                  <a:pt x="33" y="141"/>
                </a:lnTo>
                <a:lnTo>
                  <a:pt x="33" y="141"/>
                </a:lnTo>
                <a:lnTo>
                  <a:pt x="33" y="141"/>
                </a:lnTo>
                <a:lnTo>
                  <a:pt x="33" y="140"/>
                </a:lnTo>
                <a:lnTo>
                  <a:pt x="33" y="140"/>
                </a:lnTo>
                <a:lnTo>
                  <a:pt x="33" y="139"/>
                </a:lnTo>
                <a:lnTo>
                  <a:pt x="34" y="138"/>
                </a:lnTo>
                <a:lnTo>
                  <a:pt x="34" y="138"/>
                </a:lnTo>
                <a:lnTo>
                  <a:pt x="34" y="138"/>
                </a:lnTo>
                <a:lnTo>
                  <a:pt x="34" y="138"/>
                </a:lnTo>
                <a:lnTo>
                  <a:pt x="34" y="137"/>
                </a:lnTo>
                <a:lnTo>
                  <a:pt x="33" y="137"/>
                </a:lnTo>
                <a:lnTo>
                  <a:pt x="33" y="137"/>
                </a:lnTo>
                <a:lnTo>
                  <a:pt x="33" y="136"/>
                </a:lnTo>
                <a:lnTo>
                  <a:pt x="32" y="136"/>
                </a:lnTo>
                <a:lnTo>
                  <a:pt x="32" y="135"/>
                </a:lnTo>
                <a:lnTo>
                  <a:pt x="32" y="135"/>
                </a:lnTo>
                <a:lnTo>
                  <a:pt x="33" y="135"/>
                </a:lnTo>
                <a:lnTo>
                  <a:pt x="33" y="134"/>
                </a:lnTo>
                <a:lnTo>
                  <a:pt x="33" y="134"/>
                </a:lnTo>
                <a:lnTo>
                  <a:pt x="34" y="134"/>
                </a:lnTo>
                <a:lnTo>
                  <a:pt x="34" y="134"/>
                </a:lnTo>
                <a:lnTo>
                  <a:pt x="33" y="134"/>
                </a:lnTo>
                <a:lnTo>
                  <a:pt x="33" y="134"/>
                </a:lnTo>
                <a:lnTo>
                  <a:pt x="32" y="134"/>
                </a:lnTo>
                <a:lnTo>
                  <a:pt x="32" y="134"/>
                </a:lnTo>
                <a:lnTo>
                  <a:pt x="31" y="134"/>
                </a:lnTo>
                <a:lnTo>
                  <a:pt x="31" y="134"/>
                </a:lnTo>
                <a:lnTo>
                  <a:pt x="30" y="134"/>
                </a:lnTo>
                <a:lnTo>
                  <a:pt x="30" y="134"/>
                </a:lnTo>
                <a:lnTo>
                  <a:pt x="30" y="133"/>
                </a:lnTo>
                <a:lnTo>
                  <a:pt x="30" y="133"/>
                </a:lnTo>
                <a:lnTo>
                  <a:pt x="30" y="133"/>
                </a:lnTo>
                <a:lnTo>
                  <a:pt x="30" y="133"/>
                </a:lnTo>
                <a:lnTo>
                  <a:pt x="29" y="132"/>
                </a:lnTo>
                <a:lnTo>
                  <a:pt x="29" y="132"/>
                </a:lnTo>
                <a:lnTo>
                  <a:pt x="29" y="132"/>
                </a:lnTo>
                <a:lnTo>
                  <a:pt x="29" y="131"/>
                </a:lnTo>
                <a:lnTo>
                  <a:pt x="28" y="131"/>
                </a:lnTo>
                <a:lnTo>
                  <a:pt x="28" y="131"/>
                </a:lnTo>
                <a:lnTo>
                  <a:pt x="28" y="130"/>
                </a:lnTo>
                <a:lnTo>
                  <a:pt x="27" y="130"/>
                </a:lnTo>
                <a:lnTo>
                  <a:pt x="27" y="129"/>
                </a:lnTo>
                <a:lnTo>
                  <a:pt x="27" y="129"/>
                </a:lnTo>
                <a:lnTo>
                  <a:pt x="26" y="129"/>
                </a:lnTo>
                <a:lnTo>
                  <a:pt x="26" y="129"/>
                </a:lnTo>
                <a:lnTo>
                  <a:pt x="26" y="129"/>
                </a:lnTo>
                <a:lnTo>
                  <a:pt x="25" y="129"/>
                </a:lnTo>
                <a:lnTo>
                  <a:pt x="25" y="128"/>
                </a:lnTo>
                <a:lnTo>
                  <a:pt x="25" y="128"/>
                </a:lnTo>
                <a:lnTo>
                  <a:pt x="24" y="127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5"/>
                </a:lnTo>
                <a:lnTo>
                  <a:pt x="23" y="125"/>
                </a:lnTo>
                <a:lnTo>
                  <a:pt x="23" y="125"/>
                </a:lnTo>
                <a:lnTo>
                  <a:pt x="23" y="125"/>
                </a:lnTo>
                <a:lnTo>
                  <a:pt x="23" y="125"/>
                </a:lnTo>
                <a:lnTo>
                  <a:pt x="23" y="124"/>
                </a:lnTo>
                <a:lnTo>
                  <a:pt x="22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2"/>
                </a:lnTo>
                <a:lnTo>
                  <a:pt x="20" y="122"/>
                </a:lnTo>
                <a:lnTo>
                  <a:pt x="19" y="122"/>
                </a:lnTo>
                <a:lnTo>
                  <a:pt x="19" y="122"/>
                </a:lnTo>
                <a:lnTo>
                  <a:pt x="19" y="121"/>
                </a:lnTo>
                <a:lnTo>
                  <a:pt x="18" y="121"/>
                </a:lnTo>
                <a:lnTo>
                  <a:pt x="18" y="121"/>
                </a:lnTo>
                <a:lnTo>
                  <a:pt x="18" y="121"/>
                </a:lnTo>
                <a:lnTo>
                  <a:pt x="18" y="121"/>
                </a:lnTo>
                <a:lnTo>
                  <a:pt x="18" y="120"/>
                </a:lnTo>
                <a:lnTo>
                  <a:pt x="17" y="120"/>
                </a:lnTo>
                <a:lnTo>
                  <a:pt x="17" y="119"/>
                </a:lnTo>
                <a:lnTo>
                  <a:pt x="17" y="119"/>
                </a:lnTo>
                <a:lnTo>
                  <a:pt x="17" y="119"/>
                </a:lnTo>
                <a:lnTo>
                  <a:pt x="16" y="119"/>
                </a:lnTo>
                <a:lnTo>
                  <a:pt x="16" y="118"/>
                </a:lnTo>
                <a:lnTo>
                  <a:pt x="16" y="118"/>
                </a:lnTo>
                <a:lnTo>
                  <a:pt x="15" y="118"/>
                </a:lnTo>
                <a:lnTo>
                  <a:pt x="15" y="118"/>
                </a:lnTo>
                <a:lnTo>
                  <a:pt x="15" y="117"/>
                </a:lnTo>
                <a:lnTo>
                  <a:pt x="14" y="117"/>
                </a:lnTo>
                <a:lnTo>
                  <a:pt x="14" y="117"/>
                </a:lnTo>
                <a:lnTo>
                  <a:pt x="14" y="117"/>
                </a:lnTo>
                <a:lnTo>
                  <a:pt x="14" y="116"/>
                </a:lnTo>
                <a:lnTo>
                  <a:pt x="14" y="116"/>
                </a:lnTo>
                <a:lnTo>
                  <a:pt x="14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4"/>
                </a:lnTo>
                <a:lnTo>
                  <a:pt x="13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2"/>
                </a:lnTo>
                <a:lnTo>
                  <a:pt x="13" y="112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0"/>
                </a:lnTo>
                <a:lnTo>
                  <a:pt x="13" y="110"/>
                </a:lnTo>
                <a:lnTo>
                  <a:pt x="13" y="110"/>
                </a:lnTo>
                <a:lnTo>
                  <a:pt x="12" y="109"/>
                </a:lnTo>
                <a:lnTo>
                  <a:pt x="12" y="109"/>
                </a:lnTo>
                <a:lnTo>
                  <a:pt x="11" y="109"/>
                </a:lnTo>
                <a:lnTo>
                  <a:pt x="11" y="108"/>
                </a:lnTo>
                <a:lnTo>
                  <a:pt x="10" y="108"/>
                </a:lnTo>
                <a:lnTo>
                  <a:pt x="10" y="107"/>
                </a:lnTo>
                <a:lnTo>
                  <a:pt x="10" y="107"/>
                </a:lnTo>
                <a:lnTo>
                  <a:pt x="9" y="106"/>
                </a:lnTo>
                <a:lnTo>
                  <a:pt x="9" y="106"/>
                </a:lnTo>
                <a:lnTo>
                  <a:pt x="9" y="106"/>
                </a:lnTo>
                <a:lnTo>
                  <a:pt x="9" y="106"/>
                </a:lnTo>
                <a:lnTo>
                  <a:pt x="8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6" y="106"/>
                </a:lnTo>
                <a:lnTo>
                  <a:pt x="6" y="107"/>
                </a:lnTo>
                <a:lnTo>
                  <a:pt x="5" y="106"/>
                </a:lnTo>
                <a:lnTo>
                  <a:pt x="5" y="106"/>
                </a:lnTo>
                <a:lnTo>
                  <a:pt x="5" y="105"/>
                </a:lnTo>
                <a:lnTo>
                  <a:pt x="4" y="105"/>
                </a:lnTo>
                <a:lnTo>
                  <a:pt x="4" y="105"/>
                </a:lnTo>
                <a:lnTo>
                  <a:pt x="3" y="105"/>
                </a:lnTo>
                <a:lnTo>
                  <a:pt x="3" y="105"/>
                </a:lnTo>
                <a:lnTo>
                  <a:pt x="4" y="104"/>
                </a:lnTo>
                <a:lnTo>
                  <a:pt x="5" y="104"/>
                </a:lnTo>
                <a:lnTo>
                  <a:pt x="5" y="104"/>
                </a:lnTo>
                <a:lnTo>
                  <a:pt x="5" y="104"/>
                </a:lnTo>
                <a:lnTo>
                  <a:pt x="5" y="103"/>
                </a:lnTo>
                <a:lnTo>
                  <a:pt x="5" y="103"/>
                </a:lnTo>
                <a:lnTo>
                  <a:pt x="5" y="102"/>
                </a:lnTo>
                <a:lnTo>
                  <a:pt x="5" y="102"/>
                </a:lnTo>
                <a:lnTo>
                  <a:pt x="5" y="102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4" y="100"/>
                </a:lnTo>
                <a:lnTo>
                  <a:pt x="4" y="100"/>
                </a:lnTo>
                <a:lnTo>
                  <a:pt x="3" y="99"/>
                </a:lnTo>
                <a:lnTo>
                  <a:pt x="3" y="99"/>
                </a:lnTo>
                <a:lnTo>
                  <a:pt x="2" y="98"/>
                </a:lnTo>
                <a:lnTo>
                  <a:pt x="2" y="98"/>
                </a:lnTo>
                <a:lnTo>
                  <a:pt x="2" y="98"/>
                </a:lnTo>
                <a:lnTo>
                  <a:pt x="1" y="98"/>
                </a:lnTo>
                <a:lnTo>
                  <a:pt x="1" y="98"/>
                </a:lnTo>
                <a:lnTo>
                  <a:pt x="1" y="97"/>
                </a:lnTo>
                <a:lnTo>
                  <a:pt x="1" y="97"/>
                </a:lnTo>
                <a:lnTo>
                  <a:pt x="1" y="97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5"/>
                </a:lnTo>
                <a:lnTo>
                  <a:pt x="0" y="95"/>
                </a:lnTo>
                <a:lnTo>
                  <a:pt x="1" y="95"/>
                </a:lnTo>
                <a:lnTo>
                  <a:pt x="1" y="95"/>
                </a:lnTo>
                <a:lnTo>
                  <a:pt x="1" y="95"/>
                </a:lnTo>
                <a:lnTo>
                  <a:pt x="1" y="94"/>
                </a:lnTo>
                <a:lnTo>
                  <a:pt x="1" y="94"/>
                </a:lnTo>
                <a:lnTo>
                  <a:pt x="1" y="94"/>
                </a:lnTo>
                <a:lnTo>
                  <a:pt x="2" y="93"/>
                </a:lnTo>
                <a:lnTo>
                  <a:pt x="2" y="93"/>
                </a:lnTo>
                <a:lnTo>
                  <a:pt x="2" y="93"/>
                </a:lnTo>
                <a:lnTo>
                  <a:pt x="3" y="93"/>
                </a:lnTo>
                <a:lnTo>
                  <a:pt x="3" y="92"/>
                </a:lnTo>
                <a:lnTo>
                  <a:pt x="4" y="93"/>
                </a:lnTo>
                <a:lnTo>
                  <a:pt x="4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6" y="93"/>
                </a:lnTo>
                <a:lnTo>
                  <a:pt x="6" y="93"/>
                </a:lnTo>
                <a:lnTo>
                  <a:pt x="6" y="93"/>
                </a:lnTo>
                <a:lnTo>
                  <a:pt x="7" y="93"/>
                </a:lnTo>
                <a:lnTo>
                  <a:pt x="7" y="94"/>
                </a:lnTo>
                <a:lnTo>
                  <a:pt x="7" y="94"/>
                </a:lnTo>
                <a:lnTo>
                  <a:pt x="8" y="94"/>
                </a:lnTo>
                <a:lnTo>
                  <a:pt x="8" y="94"/>
                </a:lnTo>
                <a:lnTo>
                  <a:pt x="9" y="95"/>
                </a:lnTo>
                <a:lnTo>
                  <a:pt x="9" y="94"/>
                </a:lnTo>
                <a:lnTo>
                  <a:pt x="9" y="94"/>
                </a:lnTo>
                <a:lnTo>
                  <a:pt x="9" y="93"/>
                </a:lnTo>
                <a:lnTo>
                  <a:pt x="9" y="93"/>
                </a:lnTo>
                <a:lnTo>
                  <a:pt x="9" y="93"/>
                </a:lnTo>
                <a:lnTo>
                  <a:pt x="10" y="93"/>
                </a:lnTo>
                <a:lnTo>
                  <a:pt x="10" y="93"/>
                </a:lnTo>
                <a:lnTo>
                  <a:pt x="11" y="92"/>
                </a:lnTo>
                <a:lnTo>
                  <a:pt x="11" y="92"/>
                </a:lnTo>
                <a:lnTo>
                  <a:pt x="12" y="92"/>
                </a:lnTo>
                <a:lnTo>
                  <a:pt x="12" y="92"/>
                </a:lnTo>
                <a:lnTo>
                  <a:pt x="13" y="92"/>
                </a:lnTo>
                <a:lnTo>
                  <a:pt x="13" y="92"/>
                </a:lnTo>
                <a:lnTo>
                  <a:pt x="13" y="92"/>
                </a:lnTo>
                <a:lnTo>
                  <a:pt x="14" y="92"/>
                </a:lnTo>
                <a:lnTo>
                  <a:pt x="14" y="93"/>
                </a:lnTo>
                <a:lnTo>
                  <a:pt x="14" y="93"/>
                </a:lnTo>
                <a:lnTo>
                  <a:pt x="14" y="93"/>
                </a:lnTo>
                <a:lnTo>
                  <a:pt x="15" y="93"/>
                </a:lnTo>
                <a:lnTo>
                  <a:pt x="15" y="93"/>
                </a:lnTo>
                <a:lnTo>
                  <a:pt x="16" y="93"/>
                </a:lnTo>
                <a:lnTo>
                  <a:pt x="16" y="93"/>
                </a:lnTo>
                <a:lnTo>
                  <a:pt x="16" y="93"/>
                </a:lnTo>
                <a:lnTo>
                  <a:pt x="17" y="93"/>
                </a:lnTo>
                <a:lnTo>
                  <a:pt x="17" y="92"/>
                </a:lnTo>
                <a:lnTo>
                  <a:pt x="17" y="92"/>
                </a:lnTo>
                <a:lnTo>
                  <a:pt x="18" y="93"/>
                </a:lnTo>
                <a:lnTo>
                  <a:pt x="18" y="92"/>
                </a:lnTo>
                <a:lnTo>
                  <a:pt x="18" y="92"/>
                </a:lnTo>
                <a:lnTo>
                  <a:pt x="19" y="92"/>
                </a:lnTo>
                <a:lnTo>
                  <a:pt x="19" y="92"/>
                </a:lnTo>
                <a:lnTo>
                  <a:pt x="19" y="92"/>
                </a:lnTo>
                <a:lnTo>
                  <a:pt x="19" y="92"/>
                </a:lnTo>
                <a:lnTo>
                  <a:pt x="19" y="92"/>
                </a:lnTo>
                <a:lnTo>
                  <a:pt x="20" y="92"/>
                </a:lnTo>
                <a:lnTo>
                  <a:pt x="20" y="91"/>
                </a:lnTo>
                <a:lnTo>
                  <a:pt x="20" y="91"/>
                </a:lnTo>
                <a:lnTo>
                  <a:pt x="20" y="91"/>
                </a:lnTo>
                <a:lnTo>
                  <a:pt x="20" y="91"/>
                </a:lnTo>
                <a:lnTo>
                  <a:pt x="20" y="91"/>
                </a:lnTo>
                <a:lnTo>
                  <a:pt x="21" y="91"/>
                </a:lnTo>
                <a:lnTo>
                  <a:pt x="21" y="91"/>
                </a:lnTo>
                <a:lnTo>
                  <a:pt x="21" y="91"/>
                </a:lnTo>
                <a:lnTo>
                  <a:pt x="22" y="91"/>
                </a:lnTo>
                <a:lnTo>
                  <a:pt x="22" y="91"/>
                </a:lnTo>
                <a:lnTo>
                  <a:pt x="23" y="91"/>
                </a:lnTo>
                <a:lnTo>
                  <a:pt x="23" y="91"/>
                </a:lnTo>
                <a:lnTo>
                  <a:pt x="23" y="90"/>
                </a:lnTo>
                <a:lnTo>
                  <a:pt x="24" y="90"/>
                </a:lnTo>
                <a:lnTo>
                  <a:pt x="25" y="90"/>
                </a:lnTo>
                <a:lnTo>
                  <a:pt x="25" y="90"/>
                </a:lnTo>
                <a:lnTo>
                  <a:pt x="26" y="90"/>
                </a:lnTo>
                <a:lnTo>
                  <a:pt x="26" y="90"/>
                </a:lnTo>
                <a:lnTo>
                  <a:pt x="26" y="90"/>
                </a:lnTo>
                <a:lnTo>
                  <a:pt x="26" y="90"/>
                </a:lnTo>
                <a:lnTo>
                  <a:pt x="27" y="90"/>
                </a:lnTo>
                <a:lnTo>
                  <a:pt x="27" y="89"/>
                </a:lnTo>
                <a:lnTo>
                  <a:pt x="27" y="89"/>
                </a:lnTo>
                <a:lnTo>
                  <a:pt x="28" y="89"/>
                </a:lnTo>
                <a:lnTo>
                  <a:pt x="28" y="89"/>
                </a:lnTo>
                <a:lnTo>
                  <a:pt x="28" y="89"/>
                </a:lnTo>
                <a:lnTo>
                  <a:pt x="29" y="89"/>
                </a:lnTo>
                <a:lnTo>
                  <a:pt x="29" y="88"/>
                </a:lnTo>
                <a:lnTo>
                  <a:pt x="29" y="88"/>
                </a:lnTo>
                <a:lnTo>
                  <a:pt x="30" y="88"/>
                </a:lnTo>
                <a:lnTo>
                  <a:pt x="30" y="88"/>
                </a:lnTo>
                <a:lnTo>
                  <a:pt x="30" y="88"/>
                </a:lnTo>
                <a:lnTo>
                  <a:pt x="30" y="88"/>
                </a:lnTo>
                <a:lnTo>
                  <a:pt x="31" y="88"/>
                </a:lnTo>
                <a:lnTo>
                  <a:pt x="31" y="88"/>
                </a:lnTo>
                <a:lnTo>
                  <a:pt x="32" y="88"/>
                </a:lnTo>
                <a:lnTo>
                  <a:pt x="32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7"/>
                </a:lnTo>
                <a:lnTo>
                  <a:pt x="35" y="87"/>
                </a:lnTo>
                <a:lnTo>
                  <a:pt x="35" y="87"/>
                </a:lnTo>
                <a:lnTo>
                  <a:pt x="36" y="87"/>
                </a:lnTo>
                <a:lnTo>
                  <a:pt x="36" y="88"/>
                </a:lnTo>
                <a:lnTo>
                  <a:pt x="36" y="88"/>
                </a:lnTo>
                <a:lnTo>
                  <a:pt x="37" y="88"/>
                </a:lnTo>
                <a:lnTo>
                  <a:pt x="37" y="88"/>
                </a:lnTo>
                <a:lnTo>
                  <a:pt x="38" y="88"/>
                </a:lnTo>
                <a:lnTo>
                  <a:pt x="38" y="88"/>
                </a:lnTo>
                <a:lnTo>
                  <a:pt x="38" y="87"/>
                </a:lnTo>
                <a:lnTo>
                  <a:pt x="40" y="88"/>
                </a:lnTo>
                <a:lnTo>
                  <a:pt x="40" y="88"/>
                </a:lnTo>
                <a:lnTo>
                  <a:pt x="40" y="87"/>
                </a:lnTo>
                <a:lnTo>
                  <a:pt x="41" y="87"/>
                </a:lnTo>
                <a:lnTo>
                  <a:pt x="41" y="87"/>
                </a:lnTo>
                <a:lnTo>
                  <a:pt x="41" y="87"/>
                </a:lnTo>
                <a:lnTo>
                  <a:pt x="42" y="87"/>
                </a:lnTo>
                <a:lnTo>
                  <a:pt x="42" y="86"/>
                </a:lnTo>
                <a:lnTo>
                  <a:pt x="42" y="86"/>
                </a:lnTo>
                <a:lnTo>
                  <a:pt x="42" y="86"/>
                </a:lnTo>
                <a:lnTo>
                  <a:pt x="42" y="87"/>
                </a:lnTo>
                <a:lnTo>
                  <a:pt x="43" y="87"/>
                </a:lnTo>
                <a:lnTo>
                  <a:pt x="43" y="87"/>
                </a:lnTo>
                <a:lnTo>
                  <a:pt x="44" y="87"/>
                </a:lnTo>
                <a:lnTo>
                  <a:pt x="44" y="88"/>
                </a:lnTo>
                <a:lnTo>
                  <a:pt x="45" y="88"/>
                </a:lnTo>
                <a:lnTo>
                  <a:pt x="46" y="88"/>
                </a:lnTo>
                <a:lnTo>
                  <a:pt x="46" y="88"/>
                </a:lnTo>
                <a:lnTo>
                  <a:pt x="46" y="88"/>
                </a:lnTo>
                <a:lnTo>
                  <a:pt x="47" y="88"/>
                </a:lnTo>
                <a:lnTo>
                  <a:pt x="47" y="88"/>
                </a:lnTo>
                <a:lnTo>
                  <a:pt x="48" y="88"/>
                </a:lnTo>
                <a:lnTo>
                  <a:pt x="49" y="88"/>
                </a:lnTo>
                <a:lnTo>
                  <a:pt x="49" y="88"/>
                </a:lnTo>
                <a:lnTo>
                  <a:pt x="50" y="88"/>
                </a:lnTo>
                <a:lnTo>
                  <a:pt x="50" y="88"/>
                </a:lnTo>
                <a:lnTo>
                  <a:pt x="51" y="88"/>
                </a:lnTo>
                <a:lnTo>
                  <a:pt x="51" y="88"/>
                </a:lnTo>
                <a:lnTo>
                  <a:pt x="51" y="88"/>
                </a:lnTo>
                <a:lnTo>
                  <a:pt x="52" y="89"/>
                </a:lnTo>
                <a:lnTo>
                  <a:pt x="52" y="89"/>
                </a:lnTo>
                <a:lnTo>
                  <a:pt x="52" y="89"/>
                </a:lnTo>
                <a:lnTo>
                  <a:pt x="53" y="89"/>
                </a:lnTo>
                <a:lnTo>
                  <a:pt x="53" y="89"/>
                </a:lnTo>
                <a:lnTo>
                  <a:pt x="53" y="88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5" y="88"/>
                </a:lnTo>
                <a:lnTo>
                  <a:pt x="55" y="87"/>
                </a:lnTo>
                <a:lnTo>
                  <a:pt x="55" y="87"/>
                </a:lnTo>
                <a:lnTo>
                  <a:pt x="56" y="87"/>
                </a:lnTo>
                <a:lnTo>
                  <a:pt x="56" y="87"/>
                </a:lnTo>
                <a:lnTo>
                  <a:pt x="57" y="87"/>
                </a:lnTo>
                <a:lnTo>
                  <a:pt x="57" y="87"/>
                </a:lnTo>
                <a:lnTo>
                  <a:pt x="58" y="87"/>
                </a:lnTo>
                <a:lnTo>
                  <a:pt x="58" y="87"/>
                </a:lnTo>
                <a:lnTo>
                  <a:pt x="59" y="87"/>
                </a:lnTo>
                <a:lnTo>
                  <a:pt x="59" y="87"/>
                </a:lnTo>
                <a:lnTo>
                  <a:pt x="59" y="88"/>
                </a:lnTo>
                <a:lnTo>
                  <a:pt x="60" y="88"/>
                </a:lnTo>
                <a:lnTo>
                  <a:pt x="60" y="87"/>
                </a:lnTo>
                <a:lnTo>
                  <a:pt x="61" y="87"/>
                </a:lnTo>
                <a:lnTo>
                  <a:pt x="61" y="87"/>
                </a:lnTo>
                <a:lnTo>
                  <a:pt x="62" y="87"/>
                </a:lnTo>
                <a:lnTo>
                  <a:pt x="62" y="87"/>
                </a:lnTo>
                <a:lnTo>
                  <a:pt x="63" y="88"/>
                </a:lnTo>
                <a:lnTo>
                  <a:pt x="63" y="88"/>
                </a:lnTo>
                <a:lnTo>
                  <a:pt x="63" y="88"/>
                </a:lnTo>
                <a:lnTo>
                  <a:pt x="63" y="88"/>
                </a:lnTo>
                <a:lnTo>
                  <a:pt x="64" y="88"/>
                </a:lnTo>
                <a:lnTo>
                  <a:pt x="64" y="88"/>
                </a:lnTo>
                <a:lnTo>
                  <a:pt x="65" y="88"/>
                </a:lnTo>
                <a:lnTo>
                  <a:pt x="65" y="88"/>
                </a:lnTo>
                <a:lnTo>
                  <a:pt x="66" y="88"/>
                </a:lnTo>
                <a:lnTo>
                  <a:pt x="66" y="88"/>
                </a:lnTo>
                <a:lnTo>
                  <a:pt x="67" y="88"/>
                </a:lnTo>
                <a:lnTo>
                  <a:pt x="67" y="88"/>
                </a:lnTo>
                <a:lnTo>
                  <a:pt x="68" y="88"/>
                </a:lnTo>
                <a:lnTo>
                  <a:pt x="68" y="88"/>
                </a:lnTo>
                <a:lnTo>
                  <a:pt x="68" y="88"/>
                </a:lnTo>
                <a:lnTo>
                  <a:pt x="68" y="87"/>
                </a:lnTo>
                <a:lnTo>
                  <a:pt x="68" y="87"/>
                </a:lnTo>
                <a:lnTo>
                  <a:pt x="69" y="87"/>
                </a:lnTo>
                <a:lnTo>
                  <a:pt x="69" y="86"/>
                </a:lnTo>
                <a:lnTo>
                  <a:pt x="68" y="86"/>
                </a:lnTo>
                <a:lnTo>
                  <a:pt x="69" y="85"/>
                </a:lnTo>
                <a:lnTo>
                  <a:pt x="69" y="85"/>
                </a:lnTo>
                <a:lnTo>
                  <a:pt x="70" y="85"/>
                </a:lnTo>
                <a:lnTo>
                  <a:pt x="70" y="86"/>
                </a:lnTo>
                <a:lnTo>
                  <a:pt x="70" y="86"/>
                </a:lnTo>
                <a:lnTo>
                  <a:pt x="71" y="85"/>
                </a:lnTo>
                <a:lnTo>
                  <a:pt x="71" y="84"/>
                </a:lnTo>
                <a:lnTo>
                  <a:pt x="72" y="84"/>
                </a:lnTo>
                <a:lnTo>
                  <a:pt x="72" y="83"/>
                </a:lnTo>
                <a:lnTo>
                  <a:pt x="72" y="83"/>
                </a:lnTo>
                <a:lnTo>
                  <a:pt x="73" y="83"/>
                </a:lnTo>
                <a:lnTo>
                  <a:pt x="73" y="82"/>
                </a:lnTo>
                <a:lnTo>
                  <a:pt x="72" y="82"/>
                </a:lnTo>
                <a:lnTo>
                  <a:pt x="72" y="82"/>
                </a:lnTo>
                <a:lnTo>
                  <a:pt x="72" y="81"/>
                </a:lnTo>
                <a:lnTo>
                  <a:pt x="72" y="81"/>
                </a:lnTo>
                <a:lnTo>
                  <a:pt x="72" y="80"/>
                </a:lnTo>
                <a:lnTo>
                  <a:pt x="73" y="80"/>
                </a:lnTo>
                <a:lnTo>
                  <a:pt x="73" y="80"/>
                </a:lnTo>
                <a:lnTo>
                  <a:pt x="73" y="80"/>
                </a:lnTo>
                <a:lnTo>
                  <a:pt x="73" y="80"/>
                </a:lnTo>
                <a:lnTo>
                  <a:pt x="74" y="80"/>
                </a:lnTo>
                <a:lnTo>
                  <a:pt x="74" y="79"/>
                </a:lnTo>
                <a:lnTo>
                  <a:pt x="74" y="79"/>
                </a:lnTo>
                <a:lnTo>
                  <a:pt x="75" y="80"/>
                </a:lnTo>
                <a:lnTo>
                  <a:pt x="75" y="79"/>
                </a:lnTo>
                <a:lnTo>
                  <a:pt x="75" y="79"/>
                </a:lnTo>
                <a:lnTo>
                  <a:pt x="75" y="79"/>
                </a:lnTo>
                <a:lnTo>
                  <a:pt x="75" y="79"/>
                </a:lnTo>
                <a:lnTo>
                  <a:pt x="75" y="79"/>
                </a:lnTo>
                <a:lnTo>
                  <a:pt x="75" y="78"/>
                </a:lnTo>
                <a:lnTo>
                  <a:pt x="76" y="78"/>
                </a:lnTo>
                <a:lnTo>
                  <a:pt x="76" y="76"/>
                </a:lnTo>
                <a:lnTo>
                  <a:pt x="76" y="76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5" y="75"/>
                </a:lnTo>
                <a:lnTo>
                  <a:pt x="75" y="75"/>
                </a:lnTo>
                <a:lnTo>
                  <a:pt x="75" y="74"/>
                </a:lnTo>
                <a:lnTo>
                  <a:pt x="74" y="74"/>
                </a:lnTo>
                <a:lnTo>
                  <a:pt x="74" y="74"/>
                </a:lnTo>
                <a:lnTo>
                  <a:pt x="74" y="74"/>
                </a:lnTo>
                <a:lnTo>
                  <a:pt x="74" y="73"/>
                </a:lnTo>
                <a:lnTo>
                  <a:pt x="73" y="73"/>
                </a:lnTo>
                <a:lnTo>
                  <a:pt x="73" y="72"/>
                </a:lnTo>
                <a:lnTo>
                  <a:pt x="73" y="72"/>
                </a:lnTo>
                <a:lnTo>
                  <a:pt x="73" y="71"/>
                </a:lnTo>
                <a:lnTo>
                  <a:pt x="73" y="71"/>
                </a:lnTo>
                <a:lnTo>
                  <a:pt x="74" y="71"/>
                </a:lnTo>
                <a:lnTo>
                  <a:pt x="74" y="71"/>
                </a:lnTo>
                <a:lnTo>
                  <a:pt x="74" y="70"/>
                </a:lnTo>
                <a:lnTo>
                  <a:pt x="74" y="70"/>
                </a:lnTo>
                <a:lnTo>
                  <a:pt x="75" y="70"/>
                </a:lnTo>
                <a:lnTo>
                  <a:pt x="75" y="70"/>
                </a:lnTo>
                <a:lnTo>
                  <a:pt x="76" y="70"/>
                </a:lnTo>
                <a:lnTo>
                  <a:pt x="76" y="70"/>
                </a:lnTo>
                <a:lnTo>
                  <a:pt x="76" y="70"/>
                </a:lnTo>
                <a:lnTo>
                  <a:pt x="76" y="69"/>
                </a:lnTo>
                <a:lnTo>
                  <a:pt x="77" y="69"/>
                </a:lnTo>
                <a:lnTo>
                  <a:pt x="77" y="69"/>
                </a:lnTo>
                <a:lnTo>
                  <a:pt x="78" y="69"/>
                </a:lnTo>
                <a:lnTo>
                  <a:pt x="78" y="69"/>
                </a:lnTo>
                <a:lnTo>
                  <a:pt x="79" y="69"/>
                </a:lnTo>
                <a:lnTo>
                  <a:pt x="79" y="69"/>
                </a:lnTo>
                <a:lnTo>
                  <a:pt x="79" y="69"/>
                </a:lnTo>
                <a:lnTo>
                  <a:pt x="79" y="68"/>
                </a:lnTo>
                <a:lnTo>
                  <a:pt x="80" y="68"/>
                </a:lnTo>
                <a:lnTo>
                  <a:pt x="81" y="68"/>
                </a:lnTo>
                <a:lnTo>
                  <a:pt x="81" y="68"/>
                </a:lnTo>
                <a:lnTo>
                  <a:pt x="82" y="68"/>
                </a:lnTo>
                <a:lnTo>
                  <a:pt x="82" y="68"/>
                </a:lnTo>
                <a:lnTo>
                  <a:pt x="83" y="68"/>
                </a:lnTo>
                <a:lnTo>
                  <a:pt x="83" y="68"/>
                </a:lnTo>
                <a:lnTo>
                  <a:pt x="84" y="68"/>
                </a:lnTo>
                <a:lnTo>
                  <a:pt x="84" y="68"/>
                </a:lnTo>
                <a:lnTo>
                  <a:pt x="84" y="68"/>
                </a:lnTo>
                <a:lnTo>
                  <a:pt x="84" y="68"/>
                </a:lnTo>
                <a:lnTo>
                  <a:pt x="84" y="68"/>
                </a:lnTo>
                <a:lnTo>
                  <a:pt x="85" y="68"/>
                </a:lnTo>
                <a:lnTo>
                  <a:pt x="85" y="67"/>
                </a:lnTo>
                <a:lnTo>
                  <a:pt x="85" y="67"/>
                </a:lnTo>
                <a:lnTo>
                  <a:pt x="86" y="68"/>
                </a:lnTo>
                <a:lnTo>
                  <a:pt x="87" y="68"/>
                </a:lnTo>
                <a:lnTo>
                  <a:pt x="87" y="68"/>
                </a:lnTo>
                <a:lnTo>
                  <a:pt x="88" y="68"/>
                </a:lnTo>
                <a:lnTo>
                  <a:pt x="88" y="68"/>
                </a:lnTo>
                <a:lnTo>
                  <a:pt x="88" y="68"/>
                </a:lnTo>
                <a:lnTo>
                  <a:pt x="89" y="68"/>
                </a:lnTo>
                <a:lnTo>
                  <a:pt x="89" y="68"/>
                </a:lnTo>
                <a:lnTo>
                  <a:pt x="89" y="68"/>
                </a:lnTo>
                <a:lnTo>
                  <a:pt x="90" y="67"/>
                </a:lnTo>
                <a:lnTo>
                  <a:pt x="90" y="67"/>
                </a:lnTo>
                <a:lnTo>
                  <a:pt x="90" y="67"/>
                </a:lnTo>
                <a:lnTo>
                  <a:pt x="90" y="66"/>
                </a:lnTo>
                <a:lnTo>
                  <a:pt x="92" y="65"/>
                </a:lnTo>
                <a:lnTo>
                  <a:pt x="92" y="65"/>
                </a:lnTo>
                <a:lnTo>
                  <a:pt x="92" y="65"/>
                </a:lnTo>
                <a:lnTo>
                  <a:pt x="92" y="64"/>
                </a:lnTo>
                <a:lnTo>
                  <a:pt x="92" y="64"/>
                </a:lnTo>
                <a:lnTo>
                  <a:pt x="92" y="64"/>
                </a:lnTo>
                <a:lnTo>
                  <a:pt x="93" y="63"/>
                </a:lnTo>
                <a:lnTo>
                  <a:pt x="93" y="63"/>
                </a:lnTo>
                <a:lnTo>
                  <a:pt x="94" y="63"/>
                </a:lnTo>
                <a:lnTo>
                  <a:pt x="94" y="63"/>
                </a:lnTo>
                <a:lnTo>
                  <a:pt x="95" y="63"/>
                </a:lnTo>
                <a:lnTo>
                  <a:pt x="95" y="63"/>
                </a:lnTo>
                <a:lnTo>
                  <a:pt x="95" y="63"/>
                </a:lnTo>
                <a:lnTo>
                  <a:pt x="95" y="62"/>
                </a:lnTo>
                <a:lnTo>
                  <a:pt x="96" y="62"/>
                </a:lnTo>
                <a:lnTo>
                  <a:pt x="96" y="62"/>
                </a:lnTo>
                <a:lnTo>
                  <a:pt x="96" y="62"/>
                </a:lnTo>
                <a:lnTo>
                  <a:pt x="97" y="62"/>
                </a:lnTo>
                <a:lnTo>
                  <a:pt x="97" y="62"/>
                </a:lnTo>
                <a:lnTo>
                  <a:pt x="98" y="62"/>
                </a:lnTo>
                <a:lnTo>
                  <a:pt x="98" y="62"/>
                </a:lnTo>
                <a:lnTo>
                  <a:pt x="98" y="61"/>
                </a:lnTo>
                <a:lnTo>
                  <a:pt x="99" y="61"/>
                </a:lnTo>
                <a:lnTo>
                  <a:pt x="99" y="60"/>
                </a:lnTo>
                <a:lnTo>
                  <a:pt x="100" y="60"/>
                </a:lnTo>
                <a:lnTo>
                  <a:pt x="100" y="59"/>
                </a:lnTo>
                <a:lnTo>
                  <a:pt x="100" y="59"/>
                </a:lnTo>
                <a:lnTo>
                  <a:pt x="100" y="59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7"/>
                </a:lnTo>
                <a:lnTo>
                  <a:pt x="101" y="57"/>
                </a:lnTo>
                <a:lnTo>
                  <a:pt x="101" y="57"/>
                </a:lnTo>
                <a:lnTo>
                  <a:pt x="100" y="57"/>
                </a:lnTo>
                <a:lnTo>
                  <a:pt x="100" y="56"/>
                </a:lnTo>
                <a:lnTo>
                  <a:pt x="100" y="56"/>
                </a:lnTo>
                <a:lnTo>
                  <a:pt x="100" y="55"/>
                </a:lnTo>
                <a:lnTo>
                  <a:pt x="100" y="55"/>
                </a:lnTo>
                <a:lnTo>
                  <a:pt x="100" y="55"/>
                </a:lnTo>
                <a:lnTo>
                  <a:pt x="100" y="53"/>
                </a:lnTo>
                <a:lnTo>
                  <a:pt x="100" y="53"/>
                </a:lnTo>
                <a:lnTo>
                  <a:pt x="100" y="52"/>
                </a:lnTo>
                <a:lnTo>
                  <a:pt x="99" y="52"/>
                </a:lnTo>
                <a:lnTo>
                  <a:pt x="99" y="52"/>
                </a:lnTo>
                <a:lnTo>
                  <a:pt x="100" y="52"/>
                </a:lnTo>
                <a:lnTo>
                  <a:pt x="100" y="52"/>
                </a:lnTo>
                <a:lnTo>
                  <a:pt x="101" y="51"/>
                </a:lnTo>
                <a:lnTo>
                  <a:pt x="101" y="51"/>
                </a:lnTo>
                <a:lnTo>
                  <a:pt x="101" y="50"/>
                </a:lnTo>
                <a:lnTo>
                  <a:pt x="101" y="50"/>
                </a:lnTo>
                <a:lnTo>
                  <a:pt x="101" y="49"/>
                </a:lnTo>
                <a:lnTo>
                  <a:pt x="101" y="49"/>
                </a:lnTo>
                <a:lnTo>
                  <a:pt x="102" y="48"/>
                </a:lnTo>
                <a:lnTo>
                  <a:pt x="102" y="47"/>
                </a:lnTo>
                <a:lnTo>
                  <a:pt x="102" y="47"/>
                </a:lnTo>
                <a:lnTo>
                  <a:pt x="102" y="47"/>
                </a:lnTo>
                <a:lnTo>
                  <a:pt x="103" y="47"/>
                </a:lnTo>
                <a:lnTo>
                  <a:pt x="103" y="46"/>
                </a:lnTo>
                <a:lnTo>
                  <a:pt x="103" y="46"/>
                </a:lnTo>
                <a:lnTo>
                  <a:pt x="103" y="46"/>
                </a:lnTo>
                <a:lnTo>
                  <a:pt x="103" y="45"/>
                </a:lnTo>
                <a:lnTo>
                  <a:pt x="104" y="45"/>
                </a:lnTo>
                <a:lnTo>
                  <a:pt x="104" y="45"/>
                </a:lnTo>
                <a:lnTo>
                  <a:pt x="104" y="45"/>
                </a:lnTo>
                <a:lnTo>
                  <a:pt x="104" y="44"/>
                </a:lnTo>
                <a:lnTo>
                  <a:pt x="105" y="44"/>
                </a:lnTo>
                <a:lnTo>
                  <a:pt x="105" y="44"/>
                </a:lnTo>
                <a:lnTo>
                  <a:pt x="105" y="43"/>
                </a:lnTo>
                <a:lnTo>
                  <a:pt x="105" y="43"/>
                </a:lnTo>
                <a:lnTo>
                  <a:pt x="105" y="42"/>
                </a:lnTo>
                <a:lnTo>
                  <a:pt x="105" y="42"/>
                </a:lnTo>
                <a:lnTo>
                  <a:pt x="105" y="41"/>
                </a:lnTo>
                <a:lnTo>
                  <a:pt x="105" y="41"/>
                </a:lnTo>
                <a:lnTo>
                  <a:pt x="106" y="40"/>
                </a:lnTo>
                <a:lnTo>
                  <a:pt x="106" y="40"/>
                </a:lnTo>
                <a:lnTo>
                  <a:pt x="106" y="39"/>
                </a:lnTo>
                <a:lnTo>
                  <a:pt x="106" y="39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7"/>
                </a:lnTo>
                <a:lnTo>
                  <a:pt x="106" y="37"/>
                </a:lnTo>
                <a:lnTo>
                  <a:pt x="106" y="36"/>
                </a:lnTo>
                <a:lnTo>
                  <a:pt x="107" y="36"/>
                </a:lnTo>
                <a:lnTo>
                  <a:pt x="107" y="36"/>
                </a:lnTo>
                <a:lnTo>
                  <a:pt x="108" y="36"/>
                </a:lnTo>
                <a:lnTo>
                  <a:pt x="108" y="35"/>
                </a:lnTo>
                <a:lnTo>
                  <a:pt x="109" y="35"/>
                </a:lnTo>
                <a:lnTo>
                  <a:pt x="109" y="35"/>
                </a:lnTo>
                <a:lnTo>
                  <a:pt x="109" y="34"/>
                </a:lnTo>
                <a:lnTo>
                  <a:pt x="109" y="34"/>
                </a:lnTo>
                <a:lnTo>
                  <a:pt x="109" y="34"/>
                </a:lnTo>
                <a:lnTo>
                  <a:pt x="109" y="33"/>
                </a:lnTo>
                <a:lnTo>
                  <a:pt x="109" y="33"/>
                </a:lnTo>
                <a:lnTo>
                  <a:pt x="109" y="32"/>
                </a:lnTo>
                <a:lnTo>
                  <a:pt x="109" y="32"/>
                </a:lnTo>
                <a:lnTo>
                  <a:pt x="110" y="31"/>
                </a:lnTo>
                <a:lnTo>
                  <a:pt x="110" y="32"/>
                </a:lnTo>
                <a:lnTo>
                  <a:pt x="111" y="32"/>
                </a:lnTo>
                <a:lnTo>
                  <a:pt x="111" y="32"/>
                </a:lnTo>
                <a:lnTo>
                  <a:pt x="112" y="32"/>
                </a:lnTo>
                <a:lnTo>
                  <a:pt x="112" y="32"/>
                </a:lnTo>
                <a:lnTo>
                  <a:pt x="113" y="32"/>
                </a:lnTo>
                <a:lnTo>
                  <a:pt x="113" y="32"/>
                </a:lnTo>
                <a:lnTo>
                  <a:pt x="113" y="33"/>
                </a:lnTo>
                <a:lnTo>
                  <a:pt x="114" y="33"/>
                </a:lnTo>
                <a:lnTo>
                  <a:pt x="114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1"/>
                </a:lnTo>
                <a:lnTo>
                  <a:pt x="116" y="31"/>
                </a:lnTo>
                <a:lnTo>
                  <a:pt x="116" y="31"/>
                </a:lnTo>
                <a:lnTo>
                  <a:pt x="116" y="31"/>
                </a:lnTo>
                <a:lnTo>
                  <a:pt x="116" y="30"/>
                </a:lnTo>
                <a:lnTo>
                  <a:pt x="116" y="30"/>
                </a:lnTo>
                <a:lnTo>
                  <a:pt x="116" y="29"/>
                </a:lnTo>
                <a:lnTo>
                  <a:pt x="116" y="29"/>
                </a:lnTo>
                <a:lnTo>
                  <a:pt x="117" y="29"/>
                </a:lnTo>
                <a:lnTo>
                  <a:pt x="117" y="29"/>
                </a:lnTo>
                <a:lnTo>
                  <a:pt x="117" y="28"/>
                </a:lnTo>
                <a:lnTo>
                  <a:pt x="117" y="28"/>
                </a:lnTo>
                <a:lnTo>
                  <a:pt x="117" y="28"/>
                </a:lnTo>
                <a:lnTo>
                  <a:pt x="118" y="28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8" y="26"/>
                </a:lnTo>
                <a:lnTo>
                  <a:pt x="119" y="26"/>
                </a:lnTo>
                <a:lnTo>
                  <a:pt x="119" y="26"/>
                </a:lnTo>
                <a:lnTo>
                  <a:pt x="120" y="26"/>
                </a:lnTo>
                <a:lnTo>
                  <a:pt x="120" y="25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2" y="25"/>
                </a:lnTo>
                <a:lnTo>
                  <a:pt x="122" y="24"/>
                </a:lnTo>
                <a:lnTo>
                  <a:pt x="123" y="24"/>
                </a:lnTo>
                <a:lnTo>
                  <a:pt x="124" y="23"/>
                </a:lnTo>
                <a:lnTo>
                  <a:pt x="124" y="23"/>
                </a:lnTo>
                <a:lnTo>
                  <a:pt x="124" y="23"/>
                </a:lnTo>
                <a:lnTo>
                  <a:pt x="125" y="23"/>
                </a:lnTo>
                <a:lnTo>
                  <a:pt x="125" y="23"/>
                </a:lnTo>
                <a:lnTo>
                  <a:pt x="125" y="22"/>
                </a:lnTo>
                <a:lnTo>
                  <a:pt x="125" y="22"/>
                </a:lnTo>
                <a:lnTo>
                  <a:pt x="125" y="22"/>
                </a:lnTo>
                <a:lnTo>
                  <a:pt x="126" y="22"/>
                </a:lnTo>
                <a:lnTo>
                  <a:pt x="126" y="21"/>
                </a:lnTo>
                <a:lnTo>
                  <a:pt x="127" y="21"/>
                </a:lnTo>
                <a:lnTo>
                  <a:pt x="127" y="21"/>
                </a:lnTo>
                <a:lnTo>
                  <a:pt x="127" y="21"/>
                </a:lnTo>
                <a:lnTo>
                  <a:pt x="128" y="20"/>
                </a:lnTo>
                <a:lnTo>
                  <a:pt x="128" y="20"/>
                </a:lnTo>
                <a:lnTo>
                  <a:pt x="128" y="19"/>
                </a:lnTo>
                <a:lnTo>
                  <a:pt x="128" y="19"/>
                </a:lnTo>
                <a:lnTo>
                  <a:pt x="128" y="19"/>
                </a:lnTo>
                <a:lnTo>
                  <a:pt x="128" y="18"/>
                </a:lnTo>
                <a:lnTo>
                  <a:pt x="128" y="18"/>
                </a:lnTo>
                <a:lnTo>
                  <a:pt x="128" y="17"/>
                </a:lnTo>
                <a:lnTo>
                  <a:pt x="129" y="17"/>
                </a:lnTo>
                <a:lnTo>
                  <a:pt x="129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1" y="17"/>
                </a:lnTo>
                <a:lnTo>
                  <a:pt x="131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6"/>
                </a:lnTo>
                <a:lnTo>
                  <a:pt x="133" y="16"/>
                </a:lnTo>
                <a:lnTo>
                  <a:pt x="133" y="16"/>
                </a:lnTo>
                <a:lnTo>
                  <a:pt x="133" y="16"/>
                </a:lnTo>
                <a:lnTo>
                  <a:pt x="133" y="15"/>
                </a:lnTo>
                <a:lnTo>
                  <a:pt x="134" y="15"/>
                </a:lnTo>
                <a:lnTo>
                  <a:pt x="134" y="15"/>
                </a:lnTo>
                <a:lnTo>
                  <a:pt x="134" y="15"/>
                </a:lnTo>
                <a:lnTo>
                  <a:pt x="134" y="15"/>
                </a:lnTo>
                <a:lnTo>
                  <a:pt x="135" y="15"/>
                </a:lnTo>
                <a:lnTo>
                  <a:pt x="135" y="15"/>
                </a:lnTo>
                <a:lnTo>
                  <a:pt x="135" y="16"/>
                </a:lnTo>
                <a:lnTo>
                  <a:pt x="136" y="16"/>
                </a:lnTo>
                <a:lnTo>
                  <a:pt x="136" y="16"/>
                </a:lnTo>
                <a:lnTo>
                  <a:pt x="136" y="16"/>
                </a:lnTo>
                <a:lnTo>
                  <a:pt x="137" y="16"/>
                </a:lnTo>
                <a:lnTo>
                  <a:pt x="137" y="16"/>
                </a:lnTo>
                <a:lnTo>
                  <a:pt x="137" y="16"/>
                </a:lnTo>
                <a:lnTo>
                  <a:pt x="138" y="16"/>
                </a:lnTo>
                <a:lnTo>
                  <a:pt x="138" y="15"/>
                </a:lnTo>
                <a:lnTo>
                  <a:pt x="138" y="15"/>
                </a:lnTo>
                <a:lnTo>
                  <a:pt x="138" y="15"/>
                </a:lnTo>
                <a:lnTo>
                  <a:pt x="138" y="15"/>
                </a:lnTo>
                <a:lnTo>
                  <a:pt x="139" y="15"/>
                </a:lnTo>
                <a:lnTo>
                  <a:pt x="139" y="15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1" y="16"/>
                </a:lnTo>
                <a:lnTo>
                  <a:pt x="141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4" y="16"/>
                </a:lnTo>
                <a:lnTo>
                  <a:pt x="144" y="15"/>
                </a:lnTo>
                <a:lnTo>
                  <a:pt x="144" y="15"/>
                </a:lnTo>
                <a:lnTo>
                  <a:pt x="145" y="15"/>
                </a:lnTo>
                <a:lnTo>
                  <a:pt x="145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7" y="15"/>
                </a:lnTo>
                <a:lnTo>
                  <a:pt x="147" y="15"/>
                </a:lnTo>
                <a:lnTo>
                  <a:pt x="148" y="15"/>
                </a:lnTo>
                <a:lnTo>
                  <a:pt x="148" y="14"/>
                </a:lnTo>
                <a:lnTo>
                  <a:pt x="148" y="14"/>
                </a:lnTo>
                <a:lnTo>
                  <a:pt x="149" y="14"/>
                </a:lnTo>
                <a:lnTo>
                  <a:pt x="149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1" y="13"/>
                </a:lnTo>
                <a:lnTo>
                  <a:pt x="151" y="12"/>
                </a:lnTo>
                <a:lnTo>
                  <a:pt x="151" y="12"/>
                </a:lnTo>
                <a:lnTo>
                  <a:pt x="151" y="12"/>
                </a:lnTo>
                <a:lnTo>
                  <a:pt x="151" y="11"/>
                </a:lnTo>
                <a:lnTo>
                  <a:pt x="152" y="11"/>
                </a:lnTo>
                <a:lnTo>
                  <a:pt x="152" y="10"/>
                </a:lnTo>
                <a:lnTo>
                  <a:pt x="152" y="10"/>
                </a:lnTo>
                <a:lnTo>
                  <a:pt x="153" y="10"/>
                </a:lnTo>
                <a:lnTo>
                  <a:pt x="153" y="11"/>
                </a:lnTo>
                <a:lnTo>
                  <a:pt x="154" y="11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9"/>
                </a:lnTo>
                <a:lnTo>
                  <a:pt x="155" y="9"/>
                </a:lnTo>
                <a:lnTo>
                  <a:pt x="155" y="9"/>
                </a:lnTo>
                <a:lnTo>
                  <a:pt x="155" y="9"/>
                </a:lnTo>
                <a:lnTo>
                  <a:pt x="155" y="8"/>
                </a:lnTo>
                <a:lnTo>
                  <a:pt x="155" y="8"/>
                </a:lnTo>
                <a:lnTo>
                  <a:pt x="155" y="8"/>
                </a:lnTo>
                <a:lnTo>
                  <a:pt x="155" y="7"/>
                </a:lnTo>
                <a:lnTo>
                  <a:pt x="155" y="6"/>
                </a:lnTo>
                <a:lnTo>
                  <a:pt x="155" y="6"/>
                </a:lnTo>
                <a:lnTo>
                  <a:pt x="155" y="6"/>
                </a:lnTo>
                <a:lnTo>
                  <a:pt x="155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7" y="6"/>
                </a:lnTo>
                <a:lnTo>
                  <a:pt x="157" y="7"/>
                </a:lnTo>
                <a:lnTo>
                  <a:pt x="158" y="7"/>
                </a:lnTo>
                <a:lnTo>
                  <a:pt x="158" y="7"/>
                </a:lnTo>
                <a:lnTo>
                  <a:pt x="159" y="7"/>
                </a:lnTo>
                <a:lnTo>
                  <a:pt x="159" y="7"/>
                </a:lnTo>
                <a:lnTo>
                  <a:pt x="159" y="6"/>
                </a:lnTo>
                <a:lnTo>
                  <a:pt x="159" y="6"/>
                </a:lnTo>
                <a:lnTo>
                  <a:pt x="159" y="5"/>
                </a:lnTo>
                <a:lnTo>
                  <a:pt x="159" y="5"/>
                </a:lnTo>
                <a:lnTo>
                  <a:pt x="159" y="5"/>
                </a:lnTo>
                <a:lnTo>
                  <a:pt x="159" y="4"/>
                </a:lnTo>
                <a:lnTo>
                  <a:pt x="160" y="4"/>
                </a:lnTo>
                <a:lnTo>
                  <a:pt x="160" y="4"/>
                </a:lnTo>
                <a:lnTo>
                  <a:pt x="160" y="3"/>
                </a:lnTo>
                <a:lnTo>
                  <a:pt x="160" y="3"/>
                </a:lnTo>
                <a:lnTo>
                  <a:pt x="160" y="3"/>
                </a:lnTo>
                <a:lnTo>
                  <a:pt x="160" y="2"/>
                </a:lnTo>
                <a:lnTo>
                  <a:pt x="160" y="2"/>
                </a:lnTo>
                <a:lnTo>
                  <a:pt x="160" y="1"/>
                </a:lnTo>
                <a:lnTo>
                  <a:pt x="160" y="1"/>
                </a:lnTo>
                <a:lnTo>
                  <a:pt x="161" y="0"/>
                </a:lnTo>
                <a:lnTo>
                  <a:pt x="161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1" name="Freeform 22"/>
          <p:cNvSpPr>
            <a:spLocks/>
          </p:cNvSpPr>
          <p:nvPr/>
        </p:nvSpPr>
        <p:spPr bwMode="auto">
          <a:xfrm>
            <a:off x="3201442" y="4122192"/>
            <a:ext cx="357174" cy="608310"/>
          </a:xfrm>
          <a:custGeom>
            <a:avLst/>
            <a:gdLst>
              <a:gd name="T0" fmla="*/ 79 w 208"/>
              <a:gd name="T1" fmla="*/ 67 h 384"/>
              <a:gd name="T2" fmla="*/ 83 w 208"/>
              <a:gd name="T3" fmla="*/ 44 h 384"/>
              <a:gd name="T4" fmla="*/ 100 w 208"/>
              <a:gd name="T5" fmla="*/ 29 h 384"/>
              <a:gd name="T6" fmla="*/ 119 w 208"/>
              <a:gd name="T7" fmla="*/ 13 h 384"/>
              <a:gd name="T8" fmla="*/ 127 w 208"/>
              <a:gd name="T9" fmla="*/ 25 h 384"/>
              <a:gd name="T10" fmla="*/ 147 w 208"/>
              <a:gd name="T11" fmla="*/ 28 h 384"/>
              <a:gd name="T12" fmla="*/ 163 w 208"/>
              <a:gd name="T13" fmla="*/ 61 h 384"/>
              <a:gd name="T14" fmla="*/ 159 w 208"/>
              <a:gd name="T15" fmla="*/ 92 h 384"/>
              <a:gd name="T16" fmla="*/ 151 w 208"/>
              <a:gd name="T17" fmla="*/ 123 h 384"/>
              <a:gd name="T18" fmla="*/ 163 w 208"/>
              <a:gd name="T19" fmla="*/ 154 h 384"/>
              <a:gd name="T20" fmla="*/ 179 w 208"/>
              <a:gd name="T21" fmla="*/ 168 h 384"/>
              <a:gd name="T22" fmla="*/ 167 w 208"/>
              <a:gd name="T23" fmla="*/ 171 h 384"/>
              <a:gd name="T24" fmla="*/ 155 w 208"/>
              <a:gd name="T25" fmla="*/ 170 h 384"/>
              <a:gd name="T26" fmla="*/ 144 w 208"/>
              <a:gd name="T27" fmla="*/ 173 h 384"/>
              <a:gd name="T28" fmla="*/ 134 w 208"/>
              <a:gd name="T29" fmla="*/ 172 h 384"/>
              <a:gd name="T30" fmla="*/ 126 w 208"/>
              <a:gd name="T31" fmla="*/ 173 h 384"/>
              <a:gd name="T32" fmla="*/ 117 w 208"/>
              <a:gd name="T33" fmla="*/ 176 h 384"/>
              <a:gd name="T34" fmla="*/ 110 w 208"/>
              <a:gd name="T35" fmla="*/ 182 h 384"/>
              <a:gd name="T36" fmla="*/ 100 w 208"/>
              <a:gd name="T37" fmla="*/ 188 h 384"/>
              <a:gd name="T38" fmla="*/ 94 w 208"/>
              <a:gd name="T39" fmla="*/ 196 h 384"/>
              <a:gd name="T40" fmla="*/ 88 w 208"/>
              <a:gd name="T41" fmla="*/ 206 h 384"/>
              <a:gd name="T42" fmla="*/ 85 w 208"/>
              <a:gd name="T43" fmla="*/ 216 h 384"/>
              <a:gd name="T44" fmla="*/ 97 w 208"/>
              <a:gd name="T45" fmla="*/ 215 h 384"/>
              <a:gd name="T46" fmla="*/ 108 w 208"/>
              <a:gd name="T47" fmla="*/ 219 h 384"/>
              <a:gd name="T48" fmla="*/ 115 w 208"/>
              <a:gd name="T49" fmla="*/ 228 h 384"/>
              <a:gd name="T50" fmla="*/ 119 w 208"/>
              <a:gd name="T51" fmla="*/ 237 h 384"/>
              <a:gd name="T52" fmla="*/ 127 w 208"/>
              <a:gd name="T53" fmla="*/ 246 h 384"/>
              <a:gd name="T54" fmla="*/ 137 w 208"/>
              <a:gd name="T55" fmla="*/ 252 h 384"/>
              <a:gd name="T56" fmla="*/ 144 w 208"/>
              <a:gd name="T57" fmla="*/ 261 h 384"/>
              <a:gd name="T58" fmla="*/ 152 w 208"/>
              <a:gd name="T59" fmla="*/ 269 h 384"/>
              <a:gd name="T60" fmla="*/ 156 w 208"/>
              <a:gd name="T61" fmla="*/ 282 h 384"/>
              <a:gd name="T62" fmla="*/ 158 w 208"/>
              <a:gd name="T63" fmla="*/ 293 h 384"/>
              <a:gd name="T64" fmla="*/ 169 w 208"/>
              <a:gd name="T65" fmla="*/ 300 h 384"/>
              <a:gd name="T66" fmla="*/ 174 w 208"/>
              <a:gd name="T67" fmla="*/ 310 h 384"/>
              <a:gd name="T68" fmla="*/ 173 w 208"/>
              <a:gd name="T69" fmla="*/ 323 h 384"/>
              <a:gd name="T70" fmla="*/ 205 w 208"/>
              <a:gd name="T71" fmla="*/ 328 h 384"/>
              <a:gd name="T72" fmla="*/ 188 w 208"/>
              <a:gd name="T73" fmla="*/ 354 h 384"/>
              <a:gd name="T74" fmla="*/ 175 w 208"/>
              <a:gd name="T75" fmla="*/ 373 h 384"/>
              <a:gd name="T76" fmla="*/ 139 w 208"/>
              <a:gd name="T77" fmla="*/ 374 h 384"/>
              <a:gd name="T78" fmla="*/ 108 w 208"/>
              <a:gd name="T79" fmla="*/ 377 h 384"/>
              <a:gd name="T80" fmla="*/ 103 w 208"/>
              <a:gd name="T81" fmla="*/ 364 h 384"/>
              <a:gd name="T82" fmla="*/ 105 w 208"/>
              <a:gd name="T83" fmla="*/ 350 h 384"/>
              <a:gd name="T84" fmla="*/ 99 w 208"/>
              <a:gd name="T85" fmla="*/ 340 h 384"/>
              <a:gd name="T86" fmla="*/ 91 w 208"/>
              <a:gd name="T87" fmla="*/ 330 h 384"/>
              <a:gd name="T88" fmla="*/ 83 w 208"/>
              <a:gd name="T89" fmla="*/ 322 h 384"/>
              <a:gd name="T90" fmla="*/ 75 w 208"/>
              <a:gd name="T91" fmla="*/ 318 h 384"/>
              <a:gd name="T92" fmla="*/ 72 w 208"/>
              <a:gd name="T93" fmla="*/ 312 h 384"/>
              <a:gd name="T94" fmla="*/ 73 w 208"/>
              <a:gd name="T95" fmla="*/ 301 h 384"/>
              <a:gd name="T96" fmla="*/ 67 w 208"/>
              <a:gd name="T97" fmla="*/ 291 h 384"/>
              <a:gd name="T98" fmla="*/ 54 w 208"/>
              <a:gd name="T99" fmla="*/ 287 h 384"/>
              <a:gd name="T100" fmla="*/ 47 w 208"/>
              <a:gd name="T101" fmla="*/ 279 h 384"/>
              <a:gd name="T102" fmla="*/ 48 w 208"/>
              <a:gd name="T103" fmla="*/ 256 h 384"/>
              <a:gd name="T104" fmla="*/ 26 w 208"/>
              <a:gd name="T105" fmla="*/ 226 h 384"/>
              <a:gd name="T106" fmla="*/ 19 w 208"/>
              <a:gd name="T107" fmla="*/ 215 h 384"/>
              <a:gd name="T108" fmla="*/ 17 w 208"/>
              <a:gd name="T109" fmla="*/ 203 h 384"/>
              <a:gd name="T110" fmla="*/ 15 w 208"/>
              <a:gd name="T111" fmla="*/ 190 h 384"/>
              <a:gd name="T112" fmla="*/ 22 w 208"/>
              <a:gd name="T113" fmla="*/ 158 h 384"/>
              <a:gd name="T114" fmla="*/ 19 w 208"/>
              <a:gd name="T115" fmla="*/ 123 h 384"/>
              <a:gd name="T116" fmla="*/ 20 w 208"/>
              <a:gd name="T117" fmla="*/ 85 h 384"/>
              <a:gd name="T118" fmla="*/ 10 w 208"/>
              <a:gd name="T119" fmla="*/ 50 h 384"/>
              <a:gd name="T120" fmla="*/ 7 w 208"/>
              <a:gd name="T121" fmla="*/ 11 h 384"/>
              <a:gd name="T122" fmla="*/ 1 w 208"/>
              <a:gd name="T123" fmla="*/ 2 h 384"/>
              <a:gd name="T124" fmla="*/ 34 w 208"/>
              <a:gd name="T125" fmla="*/ 34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8" h="384">
                <a:moveTo>
                  <a:pt x="62" y="61"/>
                </a:moveTo>
                <a:lnTo>
                  <a:pt x="62" y="62"/>
                </a:lnTo>
                <a:lnTo>
                  <a:pt x="63" y="62"/>
                </a:lnTo>
                <a:lnTo>
                  <a:pt x="64" y="62"/>
                </a:lnTo>
                <a:lnTo>
                  <a:pt x="65" y="62"/>
                </a:lnTo>
                <a:lnTo>
                  <a:pt x="66" y="62"/>
                </a:lnTo>
                <a:lnTo>
                  <a:pt x="68" y="62"/>
                </a:lnTo>
                <a:lnTo>
                  <a:pt x="69" y="62"/>
                </a:lnTo>
                <a:lnTo>
                  <a:pt x="70" y="63"/>
                </a:lnTo>
                <a:lnTo>
                  <a:pt x="70" y="64"/>
                </a:lnTo>
                <a:lnTo>
                  <a:pt x="71" y="65"/>
                </a:lnTo>
                <a:lnTo>
                  <a:pt x="71" y="66"/>
                </a:lnTo>
                <a:lnTo>
                  <a:pt x="70" y="67"/>
                </a:lnTo>
                <a:lnTo>
                  <a:pt x="70" y="68"/>
                </a:lnTo>
                <a:lnTo>
                  <a:pt x="70" y="70"/>
                </a:lnTo>
                <a:lnTo>
                  <a:pt x="69" y="71"/>
                </a:lnTo>
                <a:lnTo>
                  <a:pt x="69" y="72"/>
                </a:lnTo>
                <a:lnTo>
                  <a:pt x="69" y="74"/>
                </a:lnTo>
                <a:lnTo>
                  <a:pt x="69" y="74"/>
                </a:lnTo>
                <a:lnTo>
                  <a:pt x="70" y="74"/>
                </a:lnTo>
                <a:lnTo>
                  <a:pt x="71" y="74"/>
                </a:lnTo>
                <a:lnTo>
                  <a:pt x="71" y="73"/>
                </a:lnTo>
                <a:lnTo>
                  <a:pt x="72" y="73"/>
                </a:lnTo>
                <a:lnTo>
                  <a:pt x="72" y="72"/>
                </a:lnTo>
                <a:lnTo>
                  <a:pt x="73" y="72"/>
                </a:lnTo>
                <a:lnTo>
                  <a:pt x="74" y="71"/>
                </a:lnTo>
                <a:lnTo>
                  <a:pt x="75" y="71"/>
                </a:lnTo>
                <a:lnTo>
                  <a:pt x="76" y="71"/>
                </a:lnTo>
                <a:lnTo>
                  <a:pt x="77" y="70"/>
                </a:lnTo>
                <a:lnTo>
                  <a:pt x="78" y="69"/>
                </a:lnTo>
                <a:lnTo>
                  <a:pt x="79" y="68"/>
                </a:lnTo>
                <a:lnTo>
                  <a:pt x="79" y="67"/>
                </a:lnTo>
                <a:lnTo>
                  <a:pt x="79" y="67"/>
                </a:lnTo>
                <a:lnTo>
                  <a:pt x="80" y="67"/>
                </a:lnTo>
                <a:lnTo>
                  <a:pt x="81" y="66"/>
                </a:lnTo>
                <a:lnTo>
                  <a:pt x="83" y="66"/>
                </a:lnTo>
                <a:lnTo>
                  <a:pt x="83" y="65"/>
                </a:lnTo>
                <a:lnTo>
                  <a:pt x="83" y="63"/>
                </a:lnTo>
                <a:lnTo>
                  <a:pt x="83" y="62"/>
                </a:lnTo>
                <a:lnTo>
                  <a:pt x="82" y="61"/>
                </a:lnTo>
                <a:lnTo>
                  <a:pt x="81" y="60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8"/>
                </a:lnTo>
                <a:lnTo>
                  <a:pt x="81" y="58"/>
                </a:lnTo>
                <a:lnTo>
                  <a:pt x="81" y="57"/>
                </a:lnTo>
                <a:lnTo>
                  <a:pt x="81" y="56"/>
                </a:lnTo>
                <a:lnTo>
                  <a:pt x="82" y="55"/>
                </a:lnTo>
                <a:lnTo>
                  <a:pt x="82" y="54"/>
                </a:lnTo>
                <a:lnTo>
                  <a:pt x="82" y="54"/>
                </a:lnTo>
                <a:lnTo>
                  <a:pt x="81" y="53"/>
                </a:lnTo>
                <a:lnTo>
                  <a:pt x="80" y="52"/>
                </a:lnTo>
                <a:lnTo>
                  <a:pt x="80" y="50"/>
                </a:lnTo>
                <a:lnTo>
                  <a:pt x="80" y="50"/>
                </a:lnTo>
                <a:lnTo>
                  <a:pt x="80" y="49"/>
                </a:lnTo>
                <a:lnTo>
                  <a:pt x="81" y="48"/>
                </a:lnTo>
                <a:lnTo>
                  <a:pt x="81" y="47"/>
                </a:lnTo>
                <a:lnTo>
                  <a:pt x="81" y="47"/>
                </a:lnTo>
                <a:lnTo>
                  <a:pt x="82" y="46"/>
                </a:lnTo>
                <a:lnTo>
                  <a:pt x="82" y="45"/>
                </a:lnTo>
                <a:lnTo>
                  <a:pt x="83" y="44"/>
                </a:lnTo>
                <a:lnTo>
                  <a:pt x="83" y="44"/>
                </a:lnTo>
                <a:lnTo>
                  <a:pt x="83" y="43"/>
                </a:lnTo>
                <a:lnTo>
                  <a:pt x="83" y="42"/>
                </a:lnTo>
                <a:lnTo>
                  <a:pt x="84" y="42"/>
                </a:lnTo>
                <a:lnTo>
                  <a:pt x="85" y="42"/>
                </a:lnTo>
                <a:lnTo>
                  <a:pt x="85" y="42"/>
                </a:lnTo>
                <a:lnTo>
                  <a:pt x="85" y="43"/>
                </a:lnTo>
                <a:lnTo>
                  <a:pt x="85" y="44"/>
                </a:lnTo>
                <a:lnTo>
                  <a:pt x="85" y="44"/>
                </a:lnTo>
                <a:lnTo>
                  <a:pt x="86" y="44"/>
                </a:lnTo>
                <a:lnTo>
                  <a:pt x="87" y="44"/>
                </a:lnTo>
                <a:lnTo>
                  <a:pt x="88" y="44"/>
                </a:lnTo>
                <a:lnTo>
                  <a:pt x="89" y="43"/>
                </a:lnTo>
                <a:lnTo>
                  <a:pt x="89" y="42"/>
                </a:lnTo>
                <a:lnTo>
                  <a:pt x="90" y="42"/>
                </a:lnTo>
                <a:lnTo>
                  <a:pt x="91" y="42"/>
                </a:lnTo>
                <a:lnTo>
                  <a:pt x="92" y="41"/>
                </a:lnTo>
                <a:lnTo>
                  <a:pt x="92" y="40"/>
                </a:lnTo>
                <a:lnTo>
                  <a:pt x="93" y="39"/>
                </a:lnTo>
                <a:lnTo>
                  <a:pt x="94" y="38"/>
                </a:lnTo>
                <a:lnTo>
                  <a:pt x="94" y="38"/>
                </a:lnTo>
                <a:lnTo>
                  <a:pt x="95" y="36"/>
                </a:lnTo>
                <a:lnTo>
                  <a:pt x="95" y="36"/>
                </a:lnTo>
                <a:lnTo>
                  <a:pt x="96" y="35"/>
                </a:lnTo>
                <a:lnTo>
                  <a:pt x="96" y="34"/>
                </a:lnTo>
                <a:lnTo>
                  <a:pt x="96" y="33"/>
                </a:lnTo>
                <a:lnTo>
                  <a:pt x="96" y="32"/>
                </a:lnTo>
                <a:lnTo>
                  <a:pt x="97" y="31"/>
                </a:lnTo>
                <a:lnTo>
                  <a:pt x="97" y="31"/>
                </a:lnTo>
                <a:lnTo>
                  <a:pt x="98" y="30"/>
                </a:lnTo>
                <a:lnTo>
                  <a:pt x="99" y="30"/>
                </a:lnTo>
                <a:lnTo>
                  <a:pt x="100" y="29"/>
                </a:lnTo>
                <a:lnTo>
                  <a:pt x="100" y="29"/>
                </a:lnTo>
                <a:lnTo>
                  <a:pt x="100" y="28"/>
                </a:lnTo>
                <a:lnTo>
                  <a:pt x="100" y="27"/>
                </a:lnTo>
                <a:lnTo>
                  <a:pt x="100" y="26"/>
                </a:lnTo>
                <a:lnTo>
                  <a:pt x="101" y="25"/>
                </a:lnTo>
                <a:lnTo>
                  <a:pt x="102" y="25"/>
                </a:lnTo>
                <a:lnTo>
                  <a:pt x="103" y="25"/>
                </a:lnTo>
                <a:lnTo>
                  <a:pt x="104" y="25"/>
                </a:lnTo>
                <a:lnTo>
                  <a:pt x="104" y="26"/>
                </a:lnTo>
                <a:lnTo>
                  <a:pt x="105" y="26"/>
                </a:lnTo>
                <a:lnTo>
                  <a:pt x="106" y="27"/>
                </a:lnTo>
                <a:lnTo>
                  <a:pt x="107" y="26"/>
                </a:lnTo>
                <a:lnTo>
                  <a:pt x="108" y="25"/>
                </a:lnTo>
                <a:lnTo>
                  <a:pt x="108" y="25"/>
                </a:lnTo>
                <a:lnTo>
                  <a:pt x="108" y="24"/>
                </a:lnTo>
                <a:lnTo>
                  <a:pt x="109" y="23"/>
                </a:lnTo>
                <a:lnTo>
                  <a:pt x="111" y="22"/>
                </a:lnTo>
                <a:lnTo>
                  <a:pt x="111" y="21"/>
                </a:lnTo>
                <a:lnTo>
                  <a:pt x="112" y="21"/>
                </a:lnTo>
                <a:lnTo>
                  <a:pt x="112" y="21"/>
                </a:lnTo>
                <a:lnTo>
                  <a:pt x="113" y="20"/>
                </a:lnTo>
                <a:lnTo>
                  <a:pt x="114" y="19"/>
                </a:lnTo>
                <a:lnTo>
                  <a:pt x="114" y="17"/>
                </a:lnTo>
                <a:lnTo>
                  <a:pt x="115" y="17"/>
                </a:lnTo>
                <a:lnTo>
                  <a:pt x="115" y="16"/>
                </a:lnTo>
                <a:lnTo>
                  <a:pt x="115" y="16"/>
                </a:lnTo>
                <a:lnTo>
                  <a:pt x="115" y="16"/>
                </a:lnTo>
                <a:lnTo>
                  <a:pt x="115" y="15"/>
                </a:lnTo>
                <a:lnTo>
                  <a:pt x="116" y="14"/>
                </a:lnTo>
                <a:lnTo>
                  <a:pt x="117" y="13"/>
                </a:lnTo>
                <a:lnTo>
                  <a:pt x="117" y="13"/>
                </a:lnTo>
                <a:lnTo>
                  <a:pt x="118" y="13"/>
                </a:lnTo>
                <a:lnTo>
                  <a:pt x="119" y="13"/>
                </a:lnTo>
                <a:lnTo>
                  <a:pt x="119" y="13"/>
                </a:lnTo>
                <a:lnTo>
                  <a:pt x="120" y="13"/>
                </a:lnTo>
                <a:lnTo>
                  <a:pt x="121" y="13"/>
                </a:lnTo>
                <a:lnTo>
                  <a:pt x="121" y="13"/>
                </a:lnTo>
                <a:lnTo>
                  <a:pt x="122" y="12"/>
                </a:lnTo>
                <a:lnTo>
                  <a:pt x="123" y="11"/>
                </a:lnTo>
                <a:lnTo>
                  <a:pt x="124" y="11"/>
                </a:lnTo>
                <a:lnTo>
                  <a:pt x="125" y="11"/>
                </a:lnTo>
                <a:lnTo>
                  <a:pt x="126" y="11"/>
                </a:lnTo>
                <a:lnTo>
                  <a:pt x="127" y="11"/>
                </a:lnTo>
                <a:lnTo>
                  <a:pt x="128" y="12"/>
                </a:lnTo>
                <a:lnTo>
                  <a:pt x="129" y="13"/>
                </a:lnTo>
                <a:lnTo>
                  <a:pt x="129" y="14"/>
                </a:lnTo>
                <a:lnTo>
                  <a:pt x="129" y="15"/>
                </a:lnTo>
                <a:lnTo>
                  <a:pt x="129" y="15"/>
                </a:lnTo>
                <a:lnTo>
                  <a:pt x="129" y="16"/>
                </a:lnTo>
                <a:lnTo>
                  <a:pt x="130" y="17"/>
                </a:lnTo>
                <a:lnTo>
                  <a:pt x="130" y="17"/>
                </a:lnTo>
                <a:lnTo>
                  <a:pt x="131" y="17"/>
                </a:lnTo>
                <a:lnTo>
                  <a:pt x="131" y="18"/>
                </a:lnTo>
                <a:lnTo>
                  <a:pt x="131" y="19"/>
                </a:lnTo>
                <a:lnTo>
                  <a:pt x="131" y="20"/>
                </a:lnTo>
                <a:lnTo>
                  <a:pt x="130" y="20"/>
                </a:lnTo>
                <a:lnTo>
                  <a:pt x="129" y="21"/>
                </a:lnTo>
                <a:lnTo>
                  <a:pt x="129" y="21"/>
                </a:lnTo>
                <a:lnTo>
                  <a:pt x="129" y="21"/>
                </a:lnTo>
                <a:lnTo>
                  <a:pt x="128" y="21"/>
                </a:lnTo>
                <a:lnTo>
                  <a:pt x="128" y="22"/>
                </a:lnTo>
                <a:lnTo>
                  <a:pt x="127" y="22"/>
                </a:lnTo>
                <a:lnTo>
                  <a:pt x="127" y="23"/>
                </a:lnTo>
                <a:lnTo>
                  <a:pt x="127" y="24"/>
                </a:lnTo>
                <a:lnTo>
                  <a:pt x="127" y="25"/>
                </a:lnTo>
                <a:lnTo>
                  <a:pt x="127" y="25"/>
                </a:lnTo>
                <a:lnTo>
                  <a:pt x="128" y="26"/>
                </a:lnTo>
                <a:lnTo>
                  <a:pt x="128" y="27"/>
                </a:lnTo>
                <a:lnTo>
                  <a:pt x="128" y="28"/>
                </a:lnTo>
                <a:lnTo>
                  <a:pt x="129" y="29"/>
                </a:lnTo>
                <a:lnTo>
                  <a:pt x="129" y="31"/>
                </a:lnTo>
                <a:lnTo>
                  <a:pt x="128" y="32"/>
                </a:lnTo>
                <a:lnTo>
                  <a:pt x="128" y="33"/>
                </a:lnTo>
                <a:lnTo>
                  <a:pt x="128" y="34"/>
                </a:lnTo>
                <a:lnTo>
                  <a:pt x="128" y="34"/>
                </a:lnTo>
                <a:lnTo>
                  <a:pt x="128" y="34"/>
                </a:lnTo>
                <a:lnTo>
                  <a:pt x="129" y="35"/>
                </a:lnTo>
                <a:lnTo>
                  <a:pt x="129" y="36"/>
                </a:lnTo>
                <a:lnTo>
                  <a:pt x="130" y="36"/>
                </a:lnTo>
                <a:lnTo>
                  <a:pt x="131" y="37"/>
                </a:lnTo>
                <a:lnTo>
                  <a:pt x="132" y="37"/>
                </a:lnTo>
                <a:lnTo>
                  <a:pt x="133" y="37"/>
                </a:lnTo>
                <a:lnTo>
                  <a:pt x="133" y="37"/>
                </a:lnTo>
                <a:lnTo>
                  <a:pt x="135" y="36"/>
                </a:lnTo>
                <a:lnTo>
                  <a:pt x="136" y="35"/>
                </a:lnTo>
                <a:lnTo>
                  <a:pt x="137" y="34"/>
                </a:lnTo>
                <a:lnTo>
                  <a:pt x="137" y="34"/>
                </a:lnTo>
                <a:lnTo>
                  <a:pt x="139" y="34"/>
                </a:lnTo>
                <a:lnTo>
                  <a:pt x="140" y="33"/>
                </a:lnTo>
                <a:lnTo>
                  <a:pt x="141" y="33"/>
                </a:lnTo>
                <a:lnTo>
                  <a:pt x="141" y="31"/>
                </a:lnTo>
                <a:lnTo>
                  <a:pt x="141" y="30"/>
                </a:lnTo>
                <a:lnTo>
                  <a:pt x="142" y="29"/>
                </a:lnTo>
                <a:lnTo>
                  <a:pt x="144" y="28"/>
                </a:lnTo>
                <a:lnTo>
                  <a:pt x="145" y="27"/>
                </a:lnTo>
                <a:lnTo>
                  <a:pt x="146" y="28"/>
                </a:lnTo>
                <a:lnTo>
                  <a:pt x="147" y="28"/>
                </a:lnTo>
                <a:lnTo>
                  <a:pt x="149" y="29"/>
                </a:lnTo>
                <a:lnTo>
                  <a:pt x="150" y="29"/>
                </a:lnTo>
                <a:lnTo>
                  <a:pt x="150" y="31"/>
                </a:lnTo>
                <a:lnTo>
                  <a:pt x="151" y="32"/>
                </a:lnTo>
                <a:lnTo>
                  <a:pt x="151" y="33"/>
                </a:lnTo>
                <a:lnTo>
                  <a:pt x="150" y="34"/>
                </a:lnTo>
                <a:lnTo>
                  <a:pt x="149" y="36"/>
                </a:lnTo>
                <a:lnTo>
                  <a:pt x="149" y="37"/>
                </a:lnTo>
                <a:lnTo>
                  <a:pt x="150" y="38"/>
                </a:lnTo>
                <a:lnTo>
                  <a:pt x="150" y="40"/>
                </a:lnTo>
                <a:lnTo>
                  <a:pt x="150" y="41"/>
                </a:lnTo>
                <a:lnTo>
                  <a:pt x="150" y="43"/>
                </a:lnTo>
                <a:lnTo>
                  <a:pt x="150" y="44"/>
                </a:lnTo>
                <a:lnTo>
                  <a:pt x="150" y="46"/>
                </a:lnTo>
                <a:lnTo>
                  <a:pt x="150" y="47"/>
                </a:lnTo>
                <a:lnTo>
                  <a:pt x="151" y="48"/>
                </a:lnTo>
                <a:lnTo>
                  <a:pt x="152" y="48"/>
                </a:lnTo>
                <a:lnTo>
                  <a:pt x="153" y="50"/>
                </a:lnTo>
                <a:lnTo>
                  <a:pt x="154" y="50"/>
                </a:lnTo>
                <a:lnTo>
                  <a:pt x="156" y="50"/>
                </a:lnTo>
                <a:lnTo>
                  <a:pt x="158" y="50"/>
                </a:lnTo>
                <a:lnTo>
                  <a:pt x="158" y="51"/>
                </a:lnTo>
                <a:lnTo>
                  <a:pt x="158" y="51"/>
                </a:lnTo>
                <a:lnTo>
                  <a:pt x="160" y="52"/>
                </a:lnTo>
                <a:lnTo>
                  <a:pt x="160" y="53"/>
                </a:lnTo>
                <a:lnTo>
                  <a:pt x="160" y="54"/>
                </a:lnTo>
                <a:lnTo>
                  <a:pt x="161" y="56"/>
                </a:lnTo>
                <a:lnTo>
                  <a:pt x="162" y="57"/>
                </a:lnTo>
                <a:lnTo>
                  <a:pt x="162" y="58"/>
                </a:lnTo>
                <a:lnTo>
                  <a:pt x="162" y="59"/>
                </a:lnTo>
                <a:lnTo>
                  <a:pt x="162" y="60"/>
                </a:lnTo>
                <a:lnTo>
                  <a:pt x="163" y="61"/>
                </a:lnTo>
                <a:lnTo>
                  <a:pt x="164" y="62"/>
                </a:lnTo>
                <a:lnTo>
                  <a:pt x="165" y="62"/>
                </a:lnTo>
                <a:lnTo>
                  <a:pt x="166" y="63"/>
                </a:lnTo>
                <a:lnTo>
                  <a:pt x="166" y="65"/>
                </a:lnTo>
                <a:lnTo>
                  <a:pt x="165" y="66"/>
                </a:lnTo>
                <a:lnTo>
                  <a:pt x="164" y="67"/>
                </a:lnTo>
                <a:lnTo>
                  <a:pt x="164" y="68"/>
                </a:lnTo>
                <a:lnTo>
                  <a:pt x="163" y="69"/>
                </a:lnTo>
                <a:lnTo>
                  <a:pt x="164" y="70"/>
                </a:lnTo>
                <a:lnTo>
                  <a:pt x="165" y="71"/>
                </a:lnTo>
                <a:lnTo>
                  <a:pt x="166" y="71"/>
                </a:lnTo>
                <a:lnTo>
                  <a:pt x="166" y="72"/>
                </a:lnTo>
                <a:lnTo>
                  <a:pt x="166" y="74"/>
                </a:lnTo>
                <a:lnTo>
                  <a:pt x="165" y="75"/>
                </a:lnTo>
                <a:lnTo>
                  <a:pt x="162" y="75"/>
                </a:lnTo>
                <a:lnTo>
                  <a:pt x="161" y="76"/>
                </a:lnTo>
                <a:lnTo>
                  <a:pt x="160" y="77"/>
                </a:lnTo>
                <a:lnTo>
                  <a:pt x="159" y="78"/>
                </a:lnTo>
                <a:lnTo>
                  <a:pt x="158" y="79"/>
                </a:lnTo>
                <a:lnTo>
                  <a:pt x="158" y="80"/>
                </a:lnTo>
                <a:lnTo>
                  <a:pt x="159" y="81"/>
                </a:lnTo>
                <a:lnTo>
                  <a:pt x="160" y="83"/>
                </a:lnTo>
                <a:lnTo>
                  <a:pt x="159" y="83"/>
                </a:lnTo>
                <a:lnTo>
                  <a:pt x="158" y="83"/>
                </a:lnTo>
                <a:lnTo>
                  <a:pt x="158" y="84"/>
                </a:lnTo>
                <a:lnTo>
                  <a:pt x="158" y="86"/>
                </a:lnTo>
                <a:lnTo>
                  <a:pt x="159" y="86"/>
                </a:lnTo>
                <a:lnTo>
                  <a:pt x="158" y="88"/>
                </a:lnTo>
                <a:lnTo>
                  <a:pt x="158" y="89"/>
                </a:lnTo>
                <a:lnTo>
                  <a:pt x="158" y="90"/>
                </a:lnTo>
                <a:lnTo>
                  <a:pt x="158" y="91"/>
                </a:lnTo>
                <a:lnTo>
                  <a:pt x="159" y="92"/>
                </a:lnTo>
                <a:lnTo>
                  <a:pt x="159" y="93"/>
                </a:lnTo>
                <a:lnTo>
                  <a:pt x="158" y="94"/>
                </a:lnTo>
                <a:lnTo>
                  <a:pt x="158" y="95"/>
                </a:lnTo>
                <a:lnTo>
                  <a:pt x="158" y="96"/>
                </a:lnTo>
                <a:lnTo>
                  <a:pt x="159" y="97"/>
                </a:lnTo>
                <a:lnTo>
                  <a:pt x="159" y="98"/>
                </a:lnTo>
                <a:lnTo>
                  <a:pt x="160" y="100"/>
                </a:lnTo>
                <a:lnTo>
                  <a:pt x="162" y="99"/>
                </a:lnTo>
                <a:lnTo>
                  <a:pt x="162" y="100"/>
                </a:lnTo>
                <a:lnTo>
                  <a:pt x="161" y="102"/>
                </a:lnTo>
                <a:lnTo>
                  <a:pt x="160" y="103"/>
                </a:lnTo>
                <a:lnTo>
                  <a:pt x="162" y="103"/>
                </a:lnTo>
                <a:lnTo>
                  <a:pt x="161" y="104"/>
                </a:lnTo>
                <a:lnTo>
                  <a:pt x="161" y="106"/>
                </a:lnTo>
                <a:lnTo>
                  <a:pt x="160" y="107"/>
                </a:lnTo>
                <a:lnTo>
                  <a:pt x="160" y="108"/>
                </a:lnTo>
                <a:lnTo>
                  <a:pt x="160" y="110"/>
                </a:lnTo>
                <a:lnTo>
                  <a:pt x="158" y="111"/>
                </a:lnTo>
                <a:lnTo>
                  <a:pt x="158" y="111"/>
                </a:lnTo>
                <a:lnTo>
                  <a:pt x="157" y="112"/>
                </a:lnTo>
                <a:lnTo>
                  <a:pt x="157" y="113"/>
                </a:lnTo>
                <a:lnTo>
                  <a:pt x="157" y="114"/>
                </a:lnTo>
                <a:lnTo>
                  <a:pt x="155" y="115"/>
                </a:lnTo>
                <a:lnTo>
                  <a:pt x="155" y="116"/>
                </a:lnTo>
                <a:lnTo>
                  <a:pt x="154" y="117"/>
                </a:lnTo>
                <a:lnTo>
                  <a:pt x="154" y="117"/>
                </a:lnTo>
                <a:lnTo>
                  <a:pt x="153" y="118"/>
                </a:lnTo>
                <a:lnTo>
                  <a:pt x="152" y="119"/>
                </a:lnTo>
                <a:lnTo>
                  <a:pt x="152" y="120"/>
                </a:lnTo>
                <a:lnTo>
                  <a:pt x="151" y="121"/>
                </a:lnTo>
                <a:lnTo>
                  <a:pt x="152" y="122"/>
                </a:lnTo>
                <a:lnTo>
                  <a:pt x="151" y="123"/>
                </a:lnTo>
                <a:lnTo>
                  <a:pt x="151" y="124"/>
                </a:lnTo>
                <a:lnTo>
                  <a:pt x="151" y="125"/>
                </a:lnTo>
                <a:lnTo>
                  <a:pt x="150" y="127"/>
                </a:lnTo>
                <a:lnTo>
                  <a:pt x="150" y="128"/>
                </a:lnTo>
                <a:lnTo>
                  <a:pt x="150" y="129"/>
                </a:lnTo>
                <a:lnTo>
                  <a:pt x="151" y="129"/>
                </a:lnTo>
                <a:lnTo>
                  <a:pt x="152" y="130"/>
                </a:lnTo>
                <a:lnTo>
                  <a:pt x="154" y="129"/>
                </a:lnTo>
                <a:lnTo>
                  <a:pt x="156" y="129"/>
                </a:lnTo>
                <a:lnTo>
                  <a:pt x="157" y="130"/>
                </a:lnTo>
                <a:lnTo>
                  <a:pt x="157" y="132"/>
                </a:lnTo>
                <a:lnTo>
                  <a:pt x="158" y="132"/>
                </a:lnTo>
                <a:lnTo>
                  <a:pt x="160" y="132"/>
                </a:lnTo>
                <a:lnTo>
                  <a:pt x="161" y="133"/>
                </a:lnTo>
                <a:lnTo>
                  <a:pt x="161" y="134"/>
                </a:lnTo>
                <a:lnTo>
                  <a:pt x="161" y="135"/>
                </a:lnTo>
                <a:lnTo>
                  <a:pt x="160" y="136"/>
                </a:lnTo>
                <a:lnTo>
                  <a:pt x="161" y="138"/>
                </a:lnTo>
                <a:lnTo>
                  <a:pt x="161" y="138"/>
                </a:lnTo>
                <a:lnTo>
                  <a:pt x="162" y="140"/>
                </a:lnTo>
                <a:lnTo>
                  <a:pt x="162" y="142"/>
                </a:lnTo>
                <a:lnTo>
                  <a:pt x="162" y="143"/>
                </a:lnTo>
                <a:lnTo>
                  <a:pt x="162" y="144"/>
                </a:lnTo>
                <a:lnTo>
                  <a:pt x="163" y="145"/>
                </a:lnTo>
                <a:lnTo>
                  <a:pt x="164" y="146"/>
                </a:lnTo>
                <a:lnTo>
                  <a:pt x="164" y="147"/>
                </a:lnTo>
                <a:lnTo>
                  <a:pt x="164" y="148"/>
                </a:lnTo>
                <a:lnTo>
                  <a:pt x="163" y="149"/>
                </a:lnTo>
                <a:lnTo>
                  <a:pt x="164" y="150"/>
                </a:lnTo>
                <a:lnTo>
                  <a:pt x="164" y="152"/>
                </a:lnTo>
                <a:lnTo>
                  <a:pt x="163" y="154"/>
                </a:lnTo>
                <a:lnTo>
                  <a:pt x="163" y="154"/>
                </a:lnTo>
                <a:lnTo>
                  <a:pt x="164" y="155"/>
                </a:lnTo>
                <a:lnTo>
                  <a:pt x="165" y="155"/>
                </a:lnTo>
                <a:lnTo>
                  <a:pt x="166" y="156"/>
                </a:lnTo>
                <a:lnTo>
                  <a:pt x="167" y="157"/>
                </a:lnTo>
                <a:lnTo>
                  <a:pt x="169" y="158"/>
                </a:lnTo>
                <a:lnTo>
                  <a:pt x="169" y="159"/>
                </a:lnTo>
                <a:lnTo>
                  <a:pt x="170" y="159"/>
                </a:lnTo>
                <a:lnTo>
                  <a:pt x="172" y="158"/>
                </a:lnTo>
                <a:lnTo>
                  <a:pt x="174" y="159"/>
                </a:lnTo>
                <a:lnTo>
                  <a:pt x="174" y="160"/>
                </a:lnTo>
                <a:lnTo>
                  <a:pt x="175" y="160"/>
                </a:lnTo>
                <a:lnTo>
                  <a:pt x="177" y="160"/>
                </a:lnTo>
                <a:lnTo>
                  <a:pt x="178" y="161"/>
                </a:lnTo>
                <a:lnTo>
                  <a:pt x="179" y="161"/>
                </a:lnTo>
                <a:lnTo>
                  <a:pt x="180" y="162"/>
                </a:lnTo>
                <a:lnTo>
                  <a:pt x="182" y="162"/>
                </a:lnTo>
                <a:lnTo>
                  <a:pt x="181" y="163"/>
                </a:lnTo>
                <a:lnTo>
                  <a:pt x="181" y="163"/>
                </a:lnTo>
                <a:lnTo>
                  <a:pt x="181" y="163"/>
                </a:lnTo>
                <a:lnTo>
                  <a:pt x="181" y="164"/>
                </a:lnTo>
                <a:lnTo>
                  <a:pt x="180" y="164"/>
                </a:lnTo>
                <a:lnTo>
                  <a:pt x="180" y="165"/>
                </a:lnTo>
                <a:lnTo>
                  <a:pt x="180" y="165"/>
                </a:lnTo>
                <a:lnTo>
                  <a:pt x="180" y="165"/>
                </a:lnTo>
                <a:lnTo>
                  <a:pt x="180" y="166"/>
                </a:lnTo>
                <a:lnTo>
                  <a:pt x="180" y="166"/>
                </a:lnTo>
                <a:lnTo>
                  <a:pt x="180" y="166"/>
                </a:lnTo>
                <a:lnTo>
                  <a:pt x="179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9"/>
                </a:lnTo>
                <a:lnTo>
                  <a:pt x="179" y="169"/>
                </a:lnTo>
                <a:lnTo>
                  <a:pt x="178" y="169"/>
                </a:lnTo>
                <a:lnTo>
                  <a:pt x="178" y="170"/>
                </a:lnTo>
                <a:lnTo>
                  <a:pt x="177" y="170"/>
                </a:lnTo>
                <a:lnTo>
                  <a:pt x="177" y="171"/>
                </a:lnTo>
                <a:lnTo>
                  <a:pt x="177" y="171"/>
                </a:lnTo>
                <a:lnTo>
                  <a:pt x="176" y="171"/>
                </a:lnTo>
                <a:lnTo>
                  <a:pt x="176" y="171"/>
                </a:lnTo>
                <a:lnTo>
                  <a:pt x="176" y="171"/>
                </a:lnTo>
                <a:lnTo>
                  <a:pt x="175" y="171"/>
                </a:lnTo>
                <a:lnTo>
                  <a:pt x="175" y="171"/>
                </a:lnTo>
                <a:lnTo>
                  <a:pt x="175" y="172"/>
                </a:lnTo>
                <a:lnTo>
                  <a:pt x="175" y="172"/>
                </a:lnTo>
                <a:lnTo>
                  <a:pt x="174" y="172"/>
                </a:lnTo>
                <a:lnTo>
                  <a:pt x="174" y="171"/>
                </a:lnTo>
                <a:lnTo>
                  <a:pt x="173" y="171"/>
                </a:lnTo>
                <a:lnTo>
                  <a:pt x="173" y="171"/>
                </a:lnTo>
                <a:lnTo>
                  <a:pt x="172" y="171"/>
                </a:lnTo>
                <a:lnTo>
                  <a:pt x="172" y="171"/>
                </a:lnTo>
                <a:lnTo>
                  <a:pt x="171" y="171"/>
                </a:lnTo>
                <a:lnTo>
                  <a:pt x="171" y="171"/>
                </a:lnTo>
                <a:lnTo>
                  <a:pt x="171" y="171"/>
                </a:lnTo>
                <a:lnTo>
                  <a:pt x="170" y="171"/>
                </a:lnTo>
                <a:lnTo>
                  <a:pt x="170" y="171"/>
                </a:lnTo>
                <a:lnTo>
                  <a:pt x="169" y="171"/>
                </a:lnTo>
                <a:lnTo>
                  <a:pt x="169" y="171"/>
                </a:lnTo>
                <a:lnTo>
                  <a:pt x="169" y="171"/>
                </a:lnTo>
                <a:lnTo>
                  <a:pt x="168" y="171"/>
                </a:lnTo>
                <a:lnTo>
                  <a:pt x="168" y="171"/>
                </a:lnTo>
                <a:lnTo>
                  <a:pt x="167" y="171"/>
                </a:lnTo>
                <a:lnTo>
                  <a:pt x="167" y="171"/>
                </a:lnTo>
                <a:lnTo>
                  <a:pt x="166" y="171"/>
                </a:lnTo>
                <a:lnTo>
                  <a:pt x="166" y="171"/>
                </a:lnTo>
                <a:lnTo>
                  <a:pt x="166" y="171"/>
                </a:lnTo>
                <a:lnTo>
                  <a:pt x="165" y="171"/>
                </a:lnTo>
                <a:lnTo>
                  <a:pt x="165" y="171"/>
                </a:lnTo>
                <a:lnTo>
                  <a:pt x="165" y="172"/>
                </a:lnTo>
                <a:lnTo>
                  <a:pt x="164" y="172"/>
                </a:lnTo>
                <a:lnTo>
                  <a:pt x="164" y="172"/>
                </a:lnTo>
                <a:lnTo>
                  <a:pt x="163" y="172"/>
                </a:lnTo>
                <a:lnTo>
                  <a:pt x="163" y="172"/>
                </a:lnTo>
                <a:lnTo>
                  <a:pt x="162" y="172"/>
                </a:lnTo>
                <a:lnTo>
                  <a:pt x="162" y="172"/>
                </a:lnTo>
                <a:lnTo>
                  <a:pt x="162" y="172"/>
                </a:lnTo>
                <a:lnTo>
                  <a:pt x="162" y="172"/>
                </a:lnTo>
                <a:lnTo>
                  <a:pt x="162" y="171"/>
                </a:lnTo>
                <a:lnTo>
                  <a:pt x="161" y="171"/>
                </a:lnTo>
                <a:lnTo>
                  <a:pt x="161" y="171"/>
                </a:lnTo>
                <a:lnTo>
                  <a:pt x="160" y="171"/>
                </a:lnTo>
                <a:lnTo>
                  <a:pt x="160" y="171"/>
                </a:lnTo>
                <a:lnTo>
                  <a:pt x="159" y="171"/>
                </a:lnTo>
                <a:lnTo>
                  <a:pt x="159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7" y="170"/>
                </a:lnTo>
                <a:lnTo>
                  <a:pt x="157" y="170"/>
                </a:lnTo>
                <a:lnTo>
                  <a:pt x="157" y="170"/>
                </a:lnTo>
                <a:lnTo>
                  <a:pt x="156" y="170"/>
                </a:lnTo>
                <a:lnTo>
                  <a:pt x="156" y="170"/>
                </a:lnTo>
                <a:lnTo>
                  <a:pt x="155" y="170"/>
                </a:lnTo>
                <a:lnTo>
                  <a:pt x="155" y="169"/>
                </a:lnTo>
                <a:lnTo>
                  <a:pt x="155" y="169"/>
                </a:lnTo>
                <a:lnTo>
                  <a:pt x="154" y="169"/>
                </a:lnTo>
                <a:lnTo>
                  <a:pt x="154" y="169"/>
                </a:lnTo>
                <a:lnTo>
                  <a:pt x="154" y="169"/>
                </a:lnTo>
                <a:lnTo>
                  <a:pt x="153" y="170"/>
                </a:lnTo>
                <a:lnTo>
                  <a:pt x="153" y="170"/>
                </a:lnTo>
                <a:lnTo>
                  <a:pt x="153" y="171"/>
                </a:lnTo>
                <a:lnTo>
                  <a:pt x="152" y="171"/>
                </a:lnTo>
                <a:lnTo>
                  <a:pt x="152" y="171"/>
                </a:lnTo>
                <a:lnTo>
                  <a:pt x="151" y="171"/>
                </a:lnTo>
                <a:lnTo>
                  <a:pt x="151" y="171"/>
                </a:lnTo>
                <a:lnTo>
                  <a:pt x="150" y="171"/>
                </a:lnTo>
                <a:lnTo>
                  <a:pt x="150" y="171"/>
                </a:lnTo>
                <a:lnTo>
                  <a:pt x="150" y="172"/>
                </a:lnTo>
                <a:lnTo>
                  <a:pt x="150" y="172"/>
                </a:lnTo>
                <a:lnTo>
                  <a:pt x="149" y="172"/>
                </a:lnTo>
                <a:lnTo>
                  <a:pt x="149" y="172"/>
                </a:lnTo>
                <a:lnTo>
                  <a:pt x="149" y="172"/>
                </a:lnTo>
                <a:lnTo>
                  <a:pt x="148" y="172"/>
                </a:lnTo>
                <a:lnTo>
                  <a:pt x="148" y="172"/>
                </a:lnTo>
                <a:lnTo>
                  <a:pt x="147" y="172"/>
                </a:lnTo>
                <a:lnTo>
                  <a:pt x="147" y="172"/>
                </a:lnTo>
                <a:lnTo>
                  <a:pt x="147" y="172"/>
                </a:lnTo>
                <a:lnTo>
                  <a:pt x="146" y="173"/>
                </a:lnTo>
                <a:lnTo>
                  <a:pt x="146" y="173"/>
                </a:lnTo>
                <a:lnTo>
                  <a:pt x="146" y="173"/>
                </a:lnTo>
                <a:lnTo>
                  <a:pt x="146" y="173"/>
                </a:lnTo>
                <a:lnTo>
                  <a:pt x="145" y="174"/>
                </a:lnTo>
                <a:lnTo>
                  <a:pt x="145" y="173"/>
                </a:lnTo>
                <a:lnTo>
                  <a:pt x="145" y="173"/>
                </a:lnTo>
                <a:lnTo>
                  <a:pt x="144" y="173"/>
                </a:lnTo>
                <a:lnTo>
                  <a:pt x="144" y="173"/>
                </a:lnTo>
                <a:lnTo>
                  <a:pt x="144" y="173"/>
                </a:lnTo>
                <a:lnTo>
                  <a:pt x="143" y="172"/>
                </a:lnTo>
                <a:lnTo>
                  <a:pt x="143" y="172"/>
                </a:lnTo>
                <a:lnTo>
                  <a:pt x="142" y="172"/>
                </a:lnTo>
                <a:lnTo>
                  <a:pt x="142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0" y="172"/>
                </a:lnTo>
                <a:lnTo>
                  <a:pt x="140" y="172"/>
                </a:lnTo>
                <a:lnTo>
                  <a:pt x="139" y="172"/>
                </a:lnTo>
                <a:lnTo>
                  <a:pt x="139" y="173"/>
                </a:lnTo>
                <a:lnTo>
                  <a:pt x="138" y="173"/>
                </a:lnTo>
                <a:lnTo>
                  <a:pt x="138" y="173"/>
                </a:lnTo>
                <a:lnTo>
                  <a:pt x="138" y="173"/>
                </a:lnTo>
                <a:lnTo>
                  <a:pt x="137" y="173"/>
                </a:lnTo>
                <a:lnTo>
                  <a:pt x="137" y="173"/>
                </a:lnTo>
                <a:lnTo>
                  <a:pt x="137" y="172"/>
                </a:lnTo>
                <a:lnTo>
                  <a:pt x="137" y="172"/>
                </a:lnTo>
                <a:lnTo>
                  <a:pt x="137" y="172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5" y="171"/>
                </a:lnTo>
                <a:lnTo>
                  <a:pt x="135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2"/>
                </a:lnTo>
                <a:lnTo>
                  <a:pt x="134" y="172"/>
                </a:lnTo>
                <a:lnTo>
                  <a:pt x="134" y="173"/>
                </a:lnTo>
                <a:lnTo>
                  <a:pt x="134" y="173"/>
                </a:lnTo>
                <a:lnTo>
                  <a:pt x="133" y="174"/>
                </a:lnTo>
                <a:lnTo>
                  <a:pt x="133" y="174"/>
                </a:lnTo>
                <a:lnTo>
                  <a:pt x="133" y="175"/>
                </a:lnTo>
                <a:lnTo>
                  <a:pt x="133" y="175"/>
                </a:lnTo>
                <a:lnTo>
                  <a:pt x="133" y="175"/>
                </a:lnTo>
                <a:lnTo>
                  <a:pt x="133" y="176"/>
                </a:lnTo>
                <a:lnTo>
                  <a:pt x="133" y="176"/>
                </a:lnTo>
                <a:lnTo>
                  <a:pt x="133" y="177"/>
                </a:lnTo>
                <a:lnTo>
                  <a:pt x="133" y="177"/>
                </a:lnTo>
                <a:lnTo>
                  <a:pt x="132" y="177"/>
                </a:lnTo>
                <a:lnTo>
                  <a:pt x="132" y="177"/>
                </a:lnTo>
                <a:lnTo>
                  <a:pt x="131" y="177"/>
                </a:lnTo>
                <a:lnTo>
                  <a:pt x="131" y="177"/>
                </a:lnTo>
                <a:lnTo>
                  <a:pt x="130" y="177"/>
                </a:lnTo>
                <a:lnTo>
                  <a:pt x="130" y="177"/>
                </a:lnTo>
                <a:lnTo>
                  <a:pt x="130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5"/>
                </a:lnTo>
                <a:lnTo>
                  <a:pt x="128" y="175"/>
                </a:lnTo>
                <a:lnTo>
                  <a:pt x="128" y="176"/>
                </a:lnTo>
                <a:lnTo>
                  <a:pt x="128" y="175"/>
                </a:lnTo>
                <a:lnTo>
                  <a:pt x="127" y="175"/>
                </a:lnTo>
                <a:lnTo>
                  <a:pt x="127" y="175"/>
                </a:lnTo>
                <a:lnTo>
                  <a:pt x="127" y="175"/>
                </a:lnTo>
                <a:lnTo>
                  <a:pt x="127" y="175"/>
                </a:lnTo>
                <a:lnTo>
                  <a:pt x="126" y="174"/>
                </a:lnTo>
                <a:lnTo>
                  <a:pt x="126" y="174"/>
                </a:lnTo>
                <a:lnTo>
                  <a:pt x="126" y="173"/>
                </a:lnTo>
                <a:lnTo>
                  <a:pt x="126" y="173"/>
                </a:lnTo>
                <a:lnTo>
                  <a:pt x="126" y="173"/>
                </a:lnTo>
                <a:lnTo>
                  <a:pt x="126" y="172"/>
                </a:lnTo>
                <a:lnTo>
                  <a:pt x="125" y="172"/>
                </a:lnTo>
                <a:lnTo>
                  <a:pt x="125" y="172"/>
                </a:lnTo>
                <a:lnTo>
                  <a:pt x="125" y="171"/>
                </a:lnTo>
                <a:lnTo>
                  <a:pt x="125" y="171"/>
                </a:lnTo>
                <a:lnTo>
                  <a:pt x="125" y="171"/>
                </a:lnTo>
                <a:lnTo>
                  <a:pt x="124" y="171"/>
                </a:lnTo>
                <a:lnTo>
                  <a:pt x="124" y="171"/>
                </a:lnTo>
                <a:lnTo>
                  <a:pt x="123" y="171"/>
                </a:lnTo>
                <a:lnTo>
                  <a:pt x="123" y="171"/>
                </a:lnTo>
                <a:lnTo>
                  <a:pt x="122" y="171"/>
                </a:lnTo>
                <a:lnTo>
                  <a:pt x="122" y="171"/>
                </a:lnTo>
                <a:lnTo>
                  <a:pt x="122" y="172"/>
                </a:lnTo>
                <a:lnTo>
                  <a:pt x="122" y="172"/>
                </a:lnTo>
                <a:lnTo>
                  <a:pt x="122" y="172"/>
                </a:lnTo>
                <a:lnTo>
                  <a:pt x="122" y="173"/>
                </a:lnTo>
                <a:lnTo>
                  <a:pt x="121" y="173"/>
                </a:lnTo>
                <a:lnTo>
                  <a:pt x="121" y="173"/>
                </a:lnTo>
                <a:lnTo>
                  <a:pt x="121" y="173"/>
                </a:lnTo>
                <a:lnTo>
                  <a:pt x="121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19" y="174"/>
                </a:lnTo>
                <a:lnTo>
                  <a:pt x="119" y="175"/>
                </a:lnTo>
                <a:lnTo>
                  <a:pt x="118" y="175"/>
                </a:lnTo>
                <a:lnTo>
                  <a:pt x="118" y="175"/>
                </a:lnTo>
                <a:lnTo>
                  <a:pt x="118" y="175"/>
                </a:lnTo>
                <a:lnTo>
                  <a:pt x="118" y="175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8"/>
                </a:lnTo>
                <a:lnTo>
                  <a:pt x="117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4" y="179"/>
                </a:lnTo>
                <a:lnTo>
                  <a:pt x="114" y="179"/>
                </a:lnTo>
                <a:lnTo>
                  <a:pt x="114" y="179"/>
                </a:lnTo>
                <a:lnTo>
                  <a:pt x="114" y="179"/>
                </a:lnTo>
                <a:lnTo>
                  <a:pt x="113" y="179"/>
                </a:lnTo>
                <a:lnTo>
                  <a:pt x="113" y="179"/>
                </a:lnTo>
                <a:lnTo>
                  <a:pt x="112" y="179"/>
                </a:lnTo>
                <a:lnTo>
                  <a:pt x="112" y="179"/>
                </a:lnTo>
                <a:lnTo>
                  <a:pt x="112" y="179"/>
                </a:lnTo>
                <a:lnTo>
                  <a:pt x="112" y="179"/>
                </a:lnTo>
                <a:lnTo>
                  <a:pt x="111" y="179"/>
                </a:lnTo>
                <a:lnTo>
                  <a:pt x="111" y="180"/>
                </a:lnTo>
                <a:lnTo>
                  <a:pt x="110" y="180"/>
                </a:lnTo>
                <a:lnTo>
                  <a:pt x="110" y="180"/>
                </a:lnTo>
                <a:lnTo>
                  <a:pt x="110" y="181"/>
                </a:lnTo>
                <a:lnTo>
                  <a:pt x="110" y="181"/>
                </a:lnTo>
                <a:lnTo>
                  <a:pt x="110" y="182"/>
                </a:lnTo>
                <a:lnTo>
                  <a:pt x="109" y="182"/>
                </a:lnTo>
                <a:lnTo>
                  <a:pt x="109" y="183"/>
                </a:lnTo>
                <a:lnTo>
                  <a:pt x="109" y="183"/>
                </a:lnTo>
                <a:lnTo>
                  <a:pt x="108" y="183"/>
                </a:lnTo>
                <a:lnTo>
                  <a:pt x="108" y="183"/>
                </a:lnTo>
                <a:lnTo>
                  <a:pt x="108" y="183"/>
                </a:lnTo>
                <a:lnTo>
                  <a:pt x="107" y="183"/>
                </a:lnTo>
                <a:lnTo>
                  <a:pt x="107" y="183"/>
                </a:lnTo>
                <a:lnTo>
                  <a:pt x="106" y="183"/>
                </a:lnTo>
                <a:lnTo>
                  <a:pt x="106" y="184"/>
                </a:lnTo>
                <a:lnTo>
                  <a:pt x="106" y="184"/>
                </a:lnTo>
                <a:lnTo>
                  <a:pt x="105" y="184"/>
                </a:lnTo>
                <a:lnTo>
                  <a:pt x="105" y="184"/>
                </a:lnTo>
                <a:lnTo>
                  <a:pt x="104" y="184"/>
                </a:lnTo>
                <a:lnTo>
                  <a:pt x="104" y="184"/>
                </a:lnTo>
                <a:lnTo>
                  <a:pt x="104" y="184"/>
                </a:lnTo>
                <a:lnTo>
                  <a:pt x="104" y="184"/>
                </a:lnTo>
                <a:lnTo>
                  <a:pt x="104" y="185"/>
                </a:lnTo>
                <a:lnTo>
                  <a:pt x="104" y="185"/>
                </a:lnTo>
                <a:lnTo>
                  <a:pt x="104" y="186"/>
                </a:lnTo>
                <a:lnTo>
                  <a:pt x="104" y="186"/>
                </a:lnTo>
                <a:lnTo>
                  <a:pt x="104" y="187"/>
                </a:lnTo>
                <a:lnTo>
                  <a:pt x="104" y="187"/>
                </a:lnTo>
                <a:lnTo>
                  <a:pt x="104" y="187"/>
                </a:lnTo>
                <a:lnTo>
                  <a:pt x="103" y="187"/>
                </a:lnTo>
                <a:lnTo>
                  <a:pt x="103" y="187"/>
                </a:lnTo>
                <a:lnTo>
                  <a:pt x="103" y="187"/>
                </a:lnTo>
                <a:lnTo>
                  <a:pt x="102" y="187"/>
                </a:lnTo>
                <a:lnTo>
                  <a:pt x="102" y="187"/>
                </a:lnTo>
                <a:lnTo>
                  <a:pt x="101" y="187"/>
                </a:lnTo>
                <a:lnTo>
                  <a:pt x="101" y="187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99" y="188"/>
                </a:lnTo>
                <a:lnTo>
                  <a:pt x="99" y="188"/>
                </a:lnTo>
                <a:lnTo>
                  <a:pt x="98" y="188"/>
                </a:lnTo>
                <a:lnTo>
                  <a:pt x="98" y="188"/>
                </a:lnTo>
                <a:lnTo>
                  <a:pt x="97" y="188"/>
                </a:lnTo>
                <a:lnTo>
                  <a:pt x="97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9"/>
                </a:lnTo>
                <a:lnTo>
                  <a:pt x="96" y="189"/>
                </a:lnTo>
                <a:lnTo>
                  <a:pt x="96" y="190"/>
                </a:lnTo>
                <a:lnTo>
                  <a:pt x="96" y="190"/>
                </a:lnTo>
                <a:lnTo>
                  <a:pt x="96" y="191"/>
                </a:lnTo>
                <a:lnTo>
                  <a:pt x="95" y="191"/>
                </a:lnTo>
                <a:lnTo>
                  <a:pt x="95" y="191"/>
                </a:lnTo>
                <a:lnTo>
                  <a:pt x="95" y="192"/>
                </a:lnTo>
                <a:lnTo>
                  <a:pt x="95" y="192"/>
                </a:lnTo>
                <a:lnTo>
                  <a:pt x="95" y="192"/>
                </a:lnTo>
                <a:lnTo>
                  <a:pt x="95" y="192"/>
                </a:lnTo>
                <a:lnTo>
                  <a:pt x="94" y="192"/>
                </a:lnTo>
                <a:lnTo>
                  <a:pt x="94" y="193"/>
                </a:lnTo>
                <a:lnTo>
                  <a:pt x="94" y="193"/>
                </a:lnTo>
                <a:lnTo>
                  <a:pt x="94" y="193"/>
                </a:lnTo>
                <a:lnTo>
                  <a:pt x="94" y="194"/>
                </a:lnTo>
                <a:lnTo>
                  <a:pt x="94" y="194"/>
                </a:lnTo>
                <a:lnTo>
                  <a:pt x="94" y="195"/>
                </a:lnTo>
                <a:lnTo>
                  <a:pt x="94" y="195"/>
                </a:lnTo>
                <a:lnTo>
                  <a:pt x="94" y="196"/>
                </a:lnTo>
                <a:lnTo>
                  <a:pt x="94" y="196"/>
                </a:lnTo>
                <a:lnTo>
                  <a:pt x="94" y="196"/>
                </a:lnTo>
                <a:lnTo>
                  <a:pt x="94" y="196"/>
                </a:lnTo>
                <a:lnTo>
                  <a:pt x="94" y="197"/>
                </a:lnTo>
                <a:lnTo>
                  <a:pt x="94" y="197"/>
                </a:lnTo>
                <a:lnTo>
                  <a:pt x="94" y="197"/>
                </a:lnTo>
                <a:lnTo>
                  <a:pt x="93" y="197"/>
                </a:lnTo>
                <a:lnTo>
                  <a:pt x="93" y="198"/>
                </a:lnTo>
                <a:lnTo>
                  <a:pt x="93" y="198"/>
                </a:lnTo>
                <a:lnTo>
                  <a:pt x="93" y="198"/>
                </a:lnTo>
                <a:lnTo>
                  <a:pt x="92" y="198"/>
                </a:lnTo>
                <a:lnTo>
                  <a:pt x="92" y="198"/>
                </a:lnTo>
                <a:lnTo>
                  <a:pt x="92" y="198"/>
                </a:lnTo>
                <a:lnTo>
                  <a:pt x="91" y="199"/>
                </a:lnTo>
                <a:lnTo>
                  <a:pt x="91" y="199"/>
                </a:lnTo>
                <a:lnTo>
                  <a:pt x="90" y="200"/>
                </a:lnTo>
                <a:lnTo>
                  <a:pt x="90" y="200"/>
                </a:lnTo>
                <a:lnTo>
                  <a:pt x="90" y="200"/>
                </a:lnTo>
                <a:lnTo>
                  <a:pt x="90" y="201"/>
                </a:lnTo>
                <a:lnTo>
                  <a:pt x="90" y="201"/>
                </a:lnTo>
                <a:lnTo>
                  <a:pt x="90" y="201"/>
                </a:lnTo>
                <a:lnTo>
                  <a:pt x="90" y="202"/>
                </a:lnTo>
                <a:lnTo>
                  <a:pt x="90" y="202"/>
                </a:lnTo>
                <a:lnTo>
                  <a:pt x="90" y="203"/>
                </a:lnTo>
                <a:lnTo>
                  <a:pt x="90" y="203"/>
                </a:lnTo>
                <a:lnTo>
                  <a:pt x="90" y="204"/>
                </a:lnTo>
                <a:lnTo>
                  <a:pt x="89" y="204"/>
                </a:lnTo>
                <a:lnTo>
                  <a:pt x="89" y="204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7" y="207"/>
                </a:lnTo>
                <a:lnTo>
                  <a:pt x="87" y="207"/>
                </a:lnTo>
                <a:lnTo>
                  <a:pt x="87" y="208"/>
                </a:lnTo>
                <a:lnTo>
                  <a:pt x="87" y="208"/>
                </a:lnTo>
                <a:lnTo>
                  <a:pt x="87" y="208"/>
                </a:lnTo>
                <a:lnTo>
                  <a:pt x="86" y="208"/>
                </a:lnTo>
                <a:lnTo>
                  <a:pt x="86" y="209"/>
                </a:lnTo>
                <a:lnTo>
                  <a:pt x="86" y="209"/>
                </a:lnTo>
                <a:lnTo>
                  <a:pt x="86" y="209"/>
                </a:lnTo>
                <a:lnTo>
                  <a:pt x="86" y="209"/>
                </a:lnTo>
                <a:lnTo>
                  <a:pt x="85" y="209"/>
                </a:lnTo>
                <a:lnTo>
                  <a:pt x="85" y="210"/>
                </a:lnTo>
                <a:lnTo>
                  <a:pt x="85" y="210"/>
                </a:lnTo>
                <a:lnTo>
                  <a:pt x="85" y="211"/>
                </a:lnTo>
                <a:lnTo>
                  <a:pt x="85" y="211"/>
                </a:lnTo>
                <a:lnTo>
                  <a:pt x="84" y="211"/>
                </a:lnTo>
                <a:lnTo>
                  <a:pt x="84" y="212"/>
                </a:lnTo>
                <a:lnTo>
                  <a:pt x="83" y="212"/>
                </a:lnTo>
                <a:lnTo>
                  <a:pt x="83" y="212"/>
                </a:lnTo>
                <a:lnTo>
                  <a:pt x="83" y="212"/>
                </a:lnTo>
                <a:lnTo>
                  <a:pt x="83" y="212"/>
                </a:lnTo>
                <a:lnTo>
                  <a:pt x="83" y="212"/>
                </a:lnTo>
                <a:lnTo>
                  <a:pt x="83" y="213"/>
                </a:lnTo>
                <a:lnTo>
                  <a:pt x="83" y="213"/>
                </a:lnTo>
                <a:lnTo>
                  <a:pt x="83" y="214"/>
                </a:lnTo>
                <a:lnTo>
                  <a:pt x="83" y="214"/>
                </a:lnTo>
                <a:lnTo>
                  <a:pt x="83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6"/>
                </a:lnTo>
                <a:lnTo>
                  <a:pt x="84" y="216"/>
                </a:lnTo>
                <a:lnTo>
                  <a:pt x="85" y="216"/>
                </a:lnTo>
                <a:lnTo>
                  <a:pt x="85" y="217"/>
                </a:lnTo>
                <a:lnTo>
                  <a:pt x="86" y="217"/>
                </a:lnTo>
                <a:lnTo>
                  <a:pt x="86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17"/>
                </a:lnTo>
                <a:lnTo>
                  <a:pt x="88" y="217"/>
                </a:lnTo>
                <a:lnTo>
                  <a:pt x="88" y="217"/>
                </a:lnTo>
                <a:lnTo>
                  <a:pt x="89" y="217"/>
                </a:lnTo>
                <a:lnTo>
                  <a:pt x="89" y="217"/>
                </a:lnTo>
                <a:lnTo>
                  <a:pt x="90" y="217"/>
                </a:lnTo>
                <a:lnTo>
                  <a:pt x="90" y="217"/>
                </a:lnTo>
                <a:lnTo>
                  <a:pt x="90" y="217"/>
                </a:lnTo>
                <a:lnTo>
                  <a:pt x="91" y="217"/>
                </a:lnTo>
                <a:lnTo>
                  <a:pt x="91" y="217"/>
                </a:lnTo>
                <a:lnTo>
                  <a:pt x="92" y="217"/>
                </a:lnTo>
                <a:lnTo>
                  <a:pt x="92" y="217"/>
                </a:lnTo>
                <a:lnTo>
                  <a:pt x="92" y="217"/>
                </a:lnTo>
                <a:lnTo>
                  <a:pt x="92" y="217"/>
                </a:lnTo>
                <a:lnTo>
                  <a:pt x="93" y="217"/>
                </a:lnTo>
                <a:lnTo>
                  <a:pt x="93" y="216"/>
                </a:lnTo>
                <a:lnTo>
                  <a:pt x="94" y="216"/>
                </a:lnTo>
                <a:lnTo>
                  <a:pt x="94" y="216"/>
                </a:lnTo>
                <a:lnTo>
                  <a:pt x="94" y="216"/>
                </a:lnTo>
                <a:lnTo>
                  <a:pt x="95" y="216"/>
                </a:lnTo>
                <a:lnTo>
                  <a:pt x="95" y="216"/>
                </a:lnTo>
                <a:lnTo>
                  <a:pt x="95" y="215"/>
                </a:lnTo>
                <a:lnTo>
                  <a:pt x="96" y="215"/>
                </a:lnTo>
                <a:lnTo>
                  <a:pt x="96" y="215"/>
                </a:lnTo>
                <a:lnTo>
                  <a:pt x="96" y="215"/>
                </a:lnTo>
                <a:lnTo>
                  <a:pt x="97" y="215"/>
                </a:lnTo>
                <a:lnTo>
                  <a:pt x="97" y="215"/>
                </a:lnTo>
                <a:lnTo>
                  <a:pt x="98" y="215"/>
                </a:lnTo>
                <a:lnTo>
                  <a:pt x="98" y="215"/>
                </a:lnTo>
                <a:lnTo>
                  <a:pt x="99" y="215"/>
                </a:lnTo>
                <a:lnTo>
                  <a:pt x="99" y="215"/>
                </a:lnTo>
                <a:lnTo>
                  <a:pt x="100" y="215"/>
                </a:lnTo>
                <a:lnTo>
                  <a:pt x="100" y="215"/>
                </a:lnTo>
                <a:lnTo>
                  <a:pt x="100" y="215"/>
                </a:lnTo>
                <a:lnTo>
                  <a:pt x="101" y="215"/>
                </a:lnTo>
                <a:lnTo>
                  <a:pt x="101" y="215"/>
                </a:lnTo>
                <a:lnTo>
                  <a:pt x="102" y="215"/>
                </a:lnTo>
                <a:lnTo>
                  <a:pt x="102" y="215"/>
                </a:lnTo>
                <a:lnTo>
                  <a:pt x="103" y="215"/>
                </a:lnTo>
                <a:lnTo>
                  <a:pt x="103" y="215"/>
                </a:lnTo>
                <a:lnTo>
                  <a:pt x="104" y="215"/>
                </a:lnTo>
                <a:lnTo>
                  <a:pt x="104" y="216"/>
                </a:lnTo>
                <a:lnTo>
                  <a:pt x="104" y="216"/>
                </a:lnTo>
                <a:lnTo>
                  <a:pt x="104" y="216"/>
                </a:lnTo>
                <a:lnTo>
                  <a:pt x="104" y="216"/>
                </a:lnTo>
                <a:lnTo>
                  <a:pt x="105" y="216"/>
                </a:lnTo>
                <a:lnTo>
                  <a:pt x="105" y="216"/>
                </a:lnTo>
                <a:lnTo>
                  <a:pt x="106" y="216"/>
                </a:lnTo>
                <a:lnTo>
                  <a:pt x="106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8" y="217"/>
                </a:lnTo>
                <a:lnTo>
                  <a:pt x="108" y="218"/>
                </a:lnTo>
                <a:lnTo>
                  <a:pt x="108" y="218"/>
                </a:lnTo>
                <a:lnTo>
                  <a:pt x="108" y="219"/>
                </a:lnTo>
                <a:lnTo>
                  <a:pt x="108" y="219"/>
                </a:lnTo>
                <a:lnTo>
                  <a:pt x="108" y="219"/>
                </a:lnTo>
                <a:lnTo>
                  <a:pt x="108" y="220"/>
                </a:lnTo>
                <a:lnTo>
                  <a:pt x="108" y="220"/>
                </a:lnTo>
                <a:lnTo>
                  <a:pt x="108" y="220"/>
                </a:lnTo>
                <a:lnTo>
                  <a:pt x="108" y="221"/>
                </a:lnTo>
                <a:lnTo>
                  <a:pt x="108" y="221"/>
                </a:lnTo>
                <a:lnTo>
                  <a:pt x="109" y="221"/>
                </a:lnTo>
                <a:lnTo>
                  <a:pt x="109" y="221"/>
                </a:lnTo>
                <a:lnTo>
                  <a:pt x="109" y="222"/>
                </a:lnTo>
                <a:lnTo>
                  <a:pt x="109" y="222"/>
                </a:lnTo>
                <a:lnTo>
                  <a:pt x="109" y="222"/>
                </a:lnTo>
                <a:lnTo>
                  <a:pt x="110" y="222"/>
                </a:lnTo>
                <a:lnTo>
                  <a:pt x="110" y="223"/>
                </a:lnTo>
                <a:lnTo>
                  <a:pt x="110" y="223"/>
                </a:lnTo>
                <a:lnTo>
                  <a:pt x="111" y="224"/>
                </a:lnTo>
                <a:lnTo>
                  <a:pt x="111" y="224"/>
                </a:lnTo>
                <a:lnTo>
                  <a:pt x="111" y="224"/>
                </a:lnTo>
                <a:lnTo>
                  <a:pt x="111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6"/>
                </a:lnTo>
                <a:lnTo>
                  <a:pt x="113" y="226"/>
                </a:lnTo>
                <a:lnTo>
                  <a:pt x="113" y="226"/>
                </a:lnTo>
                <a:lnTo>
                  <a:pt x="113" y="226"/>
                </a:lnTo>
                <a:lnTo>
                  <a:pt x="114" y="227"/>
                </a:lnTo>
                <a:lnTo>
                  <a:pt x="114" y="227"/>
                </a:lnTo>
                <a:lnTo>
                  <a:pt x="114" y="227"/>
                </a:lnTo>
                <a:lnTo>
                  <a:pt x="115" y="227"/>
                </a:lnTo>
                <a:lnTo>
                  <a:pt x="115" y="228"/>
                </a:lnTo>
                <a:lnTo>
                  <a:pt x="115" y="228"/>
                </a:lnTo>
                <a:lnTo>
                  <a:pt x="115" y="229"/>
                </a:lnTo>
                <a:lnTo>
                  <a:pt x="115" y="229"/>
                </a:lnTo>
                <a:lnTo>
                  <a:pt x="115" y="229"/>
                </a:lnTo>
                <a:lnTo>
                  <a:pt x="115" y="230"/>
                </a:lnTo>
                <a:lnTo>
                  <a:pt x="115" y="230"/>
                </a:lnTo>
                <a:lnTo>
                  <a:pt x="114" y="230"/>
                </a:lnTo>
                <a:lnTo>
                  <a:pt x="114" y="230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2"/>
                </a:lnTo>
                <a:lnTo>
                  <a:pt x="114" y="232"/>
                </a:lnTo>
                <a:lnTo>
                  <a:pt x="114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4"/>
                </a:lnTo>
                <a:lnTo>
                  <a:pt x="115" y="234"/>
                </a:lnTo>
                <a:lnTo>
                  <a:pt x="115" y="234"/>
                </a:lnTo>
                <a:lnTo>
                  <a:pt x="116" y="234"/>
                </a:lnTo>
                <a:lnTo>
                  <a:pt x="116" y="235"/>
                </a:lnTo>
                <a:lnTo>
                  <a:pt x="116" y="235"/>
                </a:lnTo>
                <a:lnTo>
                  <a:pt x="116" y="235"/>
                </a:lnTo>
                <a:lnTo>
                  <a:pt x="117" y="235"/>
                </a:lnTo>
                <a:lnTo>
                  <a:pt x="117" y="236"/>
                </a:lnTo>
                <a:lnTo>
                  <a:pt x="117" y="236"/>
                </a:lnTo>
                <a:lnTo>
                  <a:pt x="117" y="236"/>
                </a:lnTo>
                <a:lnTo>
                  <a:pt x="118" y="237"/>
                </a:lnTo>
                <a:lnTo>
                  <a:pt x="118" y="237"/>
                </a:lnTo>
                <a:lnTo>
                  <a:pt x="118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20" y="238"/>
                </a:lnTo>
                <a:lnTo>
                  <a:pt x="120" y="238"/>
                </a:lnTo>
                <a:lnTo>
                  <a:pt x="121" y="238"/>
                </a:lnTo>
                <a:lnTo>
                  <a:pt x="121" y="238"/>
                </a:lnTo>
                <a:lnTo>
                  <a:pt x="121" y="239"/>
                </a:lnTo>
                <a:lnTo>
                  <a:pt x="121" y="239"/>
                </a:lnTo>
                <a:lnTo>
                  <a:pt x="122" y="239"/>
                </a:lnTo>
                <a:lnTo>
                  <a:pt x="122" y="239"/>
                </a:lnTo>
                <a:lnTo>
                  <a:pt x="122" y="240"/>
                </a:lnTo>
                <a:lnTo>
                  <a:pt x="123" y="240"/>
                </a:lnTo>
                <a:lnTo>
                  <a:pt x="123" y="240"/>
                </a:lnTo>
                <a:lnTo>
                  <a:pt x="123" y="240"/>
                </a:lnTo>
                <a:lnTo>
                  <a:pt x="123" y="241"/>
                </a:lnTo>
                <a:lnTo>
                  <a:pt x="123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2"/>
                </a:lnTo>
                <a:lnTo>
                  <a:pt x="124" y="242"/>
                </a:lnTo>
                <a:lnTo>
                  <a:pt x="124" y="242"/>
                </a:lnTo>
                <a:lnTo>
                  <a:pt x="124" y="243"/>
                </a:lnTo>
                <a:lnTo>
                  <a:pt x="125" y="243"/>
                </a:lnTo>
                <a:lnTo>
                  <a:pt x="125" y="243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5"/>
                </a:lnTo>
                <a:lnTo>
                  <a:pt x="126" y="245"/>
                </a:lnTo>
                <a:lnTo>
                  <a:pt x="126" y="245"/>
                </a:lnTo>
                <a:lnTo>
                  <a:pt x="126" y="246"/>
                </a:lnTo>
                <a:lnTo>
                  <a:pt x="127" y="246"/>
                </a:lnTo>
                <a:lnTo>
                  <a:pt x="127" y="246"/>
                </a:lnTo>
                <a:lnTo>
                  <a:pt x="128" y="246"/>
                </a:lnTo>
                <a:lnTo>
                  <a:pt x="128" y="246"/>
                </a:lnTo>
                <a:lnTo>
                  <a:pt x="129" y="246"/>
                </a:lnTo>
                <a:lnTo>
                  <a:pt x="129" y="246"/>
                </a:lnTo>
                <a:lnTo>
                  <a:pt x="129" y="246"/>
                </a:lnTo>
                <a:lnTo>
                  <a:pt x="129" y="246"/>
                </a:lnTo>
                <a:lnTo>
                  <a:pt x="130" y="246"/>
                </a:lnTo>
                <a:lnTo>
                  <a:pt x="130" y="246"/>
                </a:lnTo>
                <a:lnTo>
                  <a:pt x="130" y="247"/>
                </a:lnTo>
                <a:lnTo>
                  <a:pt x="131" y="247"/>
                </a:lnTo>
                <a:lnTo>
                  <a:pt x="131" y="247"/>
                </a:lnTo>
                <a:lnTo>
                  <a:pt x="131" y="247"/>
                </a:lnTo>
                <a:lnTo>
                  <a:pt x="132" y="247"/>
                </a:lnTo>
                <a:lnTo>
                  <a:pt x="132" y="247"/>
                </a:lnTo>
                <a:lnTo>
                  <a:pt x="133" y="248"/>
                </a:lnTo>
                <a:lnTo>
                  <a:pt x="133" y="248"/>
                </a:lnTo>
                <a:lnTo>
                  <a:pt x="133" y="248"/>
                </a:lnTo>
                <a:lnTo>
                  <a:pt x="133" y="248"/>
                </a:lnTo>
                <a:lnTo>
                  <a:pt x="134" y="249"/>
                </a:lnTo>
                <a:lnTo>
                  <a:pt x="134" y="249"/>
                </a:lnTo>
                <a:lnTo>
                  <a:pt x="135" y="249"/>
                </a:lnTo>
                <a:lnTo>
                  <a:pt x="135" y="249"/>
                </a:lnTo>
                <a:lnTo>
                  <a:pt x="135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7" y="250"/>
                </a:lnTo>
                <a:lnTo>
                  <a:pt x="137" y="251"/>
                </a:lnTo>
                <a:lnTo>
                  <a:pt x="137" y="251"/>
                </a:lnTo>
                <a:lnTo>
                  <a:pt x="137" y="252"/>
                </a:lnTo>
                <a:lnTo>
                  <a:pt x="137" y="252"/>
                </a:lnTo>
                <a:lnTo>
                  <a:pt x="137" y="252"/>
                </a:lnTo>
                <a:lnTo>
                  <a:pt x="137" y="252"/>
                </a:lnTo>
                <a:lnTo>
                  <a:pt x="137" y="252"/>
                </a:lnTo>
                <a:lnTo>
                  <a:pt x="137" y="253"/>
                </a:lnTo>
                <a:lnTo>
                  <a:pt x="137" y="253"/>
                </a:lnTo>
                <a:lnTo>
                  <a:pt x="138" y="253"/>
                </a:lnTo>
                <a:lnTo>
                  <a:pt x="138" y="254"/>
                </a:lnTo>
                <a:lnTo>
                  <a:pt x="138" y="254"/>
                </a:lnTo>
                <a:lnTo>
                  <a:pt x="138" y="254"/>
                </a:lnTo>
                <a:lnTo>
                  <a:pt x="138" y="254"/>
                </a:lnTo>
                <a:lnTo>
                  <a:pt x="139" y="255"/>
                </a:lnTo>
                <a:lnTo>
                  <a:pt x="139" y="255"/>
                </a:lnTo>
                <a:lnTo>
                  <a:pt x="139" y="255"/>
                </a:lnTo>
                <a:lnTo>
                  <a:pt x="140" y="255"/>
                </a:lnTo>
                <a:lnTo>
                  <a:pt x="140" y="256"/>
                </a:lnTo>
                <a:lnTo>
                  <a:pt x="140" y="256"/>
                </a:lnTo>
                <a:lnTo>
                  <a:pt x="141" y="256"/>
                </a:lnTo>
                <a:lnTo>
                  <a:pt x="141" y="256"/>
                </a:lnTo>
                <a:lnTo>
                  <a:pt x="141" y="257"/>
                </a:lnTo>
                <a:lnTo>
                  <a:pt x="141" y="257"/>
                </a:lnTo>
                <a:lnTo>
                  <a:pt x="142" y="258"/>
                </a:lnTo>
                <a:lnTo>
                  <a:pt x="142" y="258"/>
                </a:lnTo>
                <a:lnTo>
                  <a:pt x="142" y="258"/>
                </a:lnTo>
                <a:lnTo>
                  <a:pt x="142" y="258"/>
                </a:lnTo>
                <a:lnTo>
                  <a:pt x="142" y="259"/>
                </a:lnTo>
                <a:lnTo>
                  <a:pt x="143" y="259"/>
                </a:lnTo>
                <a:lnTo>
                  <a:pt x="143" y="259"/>
                </a:lnTo>
                <a:lnTo>
                  <a:pt x="143" y="260"/>
                </a:lnTo>
                <a:lnTo>
                  <a:pt x="143" y="260"/>
                </a:lnTo>
                <a:lnTo>
                  <a:pt x="143" y="261"/>
                </a:lnTo>
                <a:lnTo>
                  <a:pt x="144" y="261"/>
                </a:lnTo>
                <a:lnTo>
                  <a:pt x="144" y="261"/>
                </a:lnTo>
                <a:lnTo>
                  <a:pt x="144" y="262"/>
                </a:lnTo>
                <a:lnTo>
                  <a:pt x="144" y="262"/>
                </a:lnTo>
                <a:lnTo>
                  <a:pt x="144" y="262"/>
                </a:lnTo>
                <a:lnTo>
                  <a:pt x="144" y="263"/>
                </a:lnTo>
                <a:lnTo>
                  <a:pt x="145" y="263"/>
                </a:lnTo>
                <a:lnTo>
                  <a:pt x="145" y="263"/>
                </a:lnTo>
                <a:lnTo>
                  <a:pt x="146" y="263"/>
                </a:lnTo>
                <a:lnTo>
                  <a:pt x="146" y="263"/>
                </a:lnTo>
                <a:lnTo>
                  <a:pt x="146" y="263"/>
                </a:lnTo>
                <a:lnTo>
                  <a:pt x="146" y="263"/>
                </a:lnTo>
                <a:lnTo>
                  <a:pt x="146" y="264"/>
                </a:lnTo>
                <a:lnTo>
                  <a:pt x="147" y="264"/>
                </a:lnTo>
                <a:lnTo>
                  <a:pt x="147" y="264"/>
                </a:lnTo>
                <a:lnTo>
                  <a:pt x="147" y="264"/>
                </a:lnTo>
                <a:lnTo>
                  <a:pt x="147" y="264"/>
                </a:lnTo>
                <a:lnTo>
                  <a:pt x="147" y="265"/>
                </a:lnTo>
                <a:lnTo>
                  <a:pt x="148" y="265"/>
                </a:lnTo>
                <a:lnTo>
                  <a:pt x="148" y="265"/>
                </a:lnTo>
                <a:lnTo>
                  <a:pt x="149" y="266"/>
                </a:lnTo>
                <a:lnTo>
                  <a:pt x="149" y="266"/>
                </a:lnTo>
                <a:lnTo>
                  <a:pt x="149" y="267"/>
                </a:lnTo>
                <a:lnTo>
                  <a:pt x="149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8"/>
                </a:lnTo>
                <a:lnTo>
                  <a:pt x="150" y="268"/>
                </a:lnTo>
                <a:lnTo>
                  <a:pt x="151" y="268"/>
                </a:lnTo>
                <a:lnTo>
                  <a:pt x="151" y="268"/>
                </a:lnTo>
                <a:lnTo>
                  <a:pt x="151" y="268"/>
                </a:lnTo>
                <a:lnTo>
                  <a:pt x="152" y="268"/>
                </a:lnTo>
                <a:lnTo>
                  <a:pt x="152" y="269"/>
                </a:lnTo>
                <a:lnTo>
                  <a:pt x="152" y="269"/>
                </a:lnTo>
                <a:lnTo>
                  <a:pt x="153" y="269"/>
                </a:lnTo>
                <a:lnTo>
                  <a:pt x="153" y="269"/>
                </a:lnTo>
                <a:lnTo>
                  <a:pt x="153" y="270"/>
                </a:lnTo>
                <a:lnTo>
                  <a:pt x="154" y="270"/>
                </a:lnTo>
                <a:lnTo>
                  <a:pt x="154" y="270"/>
                </a:lnTo>
                <a:lnTo>
                  <a:pt x="154" y="271"/>
                </a:lnTo>
                <a:lnTo>
                  <a:pt x="154" y="271"/>
                </a:lnTo>
                <a:lnTo>
                  <a:pt x="154" y="271"/>
                </a:lnTo>
                <a:lnTo>
                  <a:pt x="154" y="272"/>
                </a:lnTo>
                <a:lnTo>
                  <a:pt x="154" y="272"/>
                </a:lnTo>
                <a:lnTo>
                  <a:pt x="154" y="273"/>
                </a:lnTo>
                <a:lnTo>
                  <a:pt x="154" y="273"/>
                </a:lnTo>
                <a:lnTo>
                  <a:pt x="155" y="274"/>
                </a:lnTo>
                <a:lnTo>
                  <a:pt x="155" y="274"/>
                </a:lnTo>
                <a:lnTo>
                  <a:pt x="155" y="274"/>
                </a:lnTo>
                <a:lnTo>
                  <a:pt x="155" y="275"/>
                </a:lnTo>
                <a:lnTo>
                  <a:pt x="155" y="275"/>
                </a:lnTo>
                <a:lnTo>
                  <a:pt x="155" y="275"/>
                </a:lnTo>
                <a:lnTo>
                  <a:pt x="155" y="276"/>
                </a:lnTo>
                <a:lnTo>
                  <a:pt x="156" y="276"/>
                </a:lnTo>
                <a:lnTo>
                  <a:pt x="156" y="277"/>
                </a:lnTo>
                <a:lnTo>
                  <a:pt x="156" y="277"/>
                </a:lnTo>
                <a:lnTo>
                  <a:pt x="156" y="278"/>
                </a:lnTo>
                <a:lnTo>
                  <a:pt x="156" y="278"/>
                </a:lnTo>
                <a:lnTo>
                  <a:pt x="156" y="279"/>
                </a:lnTo>
                <a:lnTo>
                  <a:pt x="156" y="279"/>
                </a:lnTo>
                <a:lnTo>
                  <a:pt x="156" y="279"/>
                </a:lnTo>
                <a:lnTo>
                  <a:pt x="156" y="280"/>
                </a:lnTo>
                <a:lnTo>
                  <a:pt x="156" y="280"/>
                </a:lnTo>
                <a:lnTo>
                  <a:pt x="156" y="281"/>
                </a:lnTo>
                <a:lnTo>
                  <a:pt x="156" y="281"/>
                </a:lnTo>
                <a:lnTo>
                  <a:pt x="156" y="282"/>
                </a:lnTo>
                <a:lnTo>
                  <a:pt x="156" y="282"/>
                </a:lnTo>
                <a:lnTo>
                  <a:pt x="156" y="283"/>
                </a:lnTo>
                <a:lnTo>
                  <a:pt x="156" y="283"/>
                </a:lnTo>
                <a:lnTo>
                  <a:pt x="156" y="283"/>
                </a:lnTo>
                <a:lnTo>
                  <a:pt x="156" y="284"/>
                </a:lnTo>
                <a:lnTo>
                  <a:pt x="156" y="284"/>
                </a:lnTo>
                <a:lnTo>
                  <a:pt x="156" y="284"/>
                </a:lnTo>
                <a:lnTo>
                  <a:pt x="156" y="285"/>
                </a:lnTo>
                <a:lnTo>
                  <a:pt x="156" y="285"/>
                </a:lnTo>
                <a:lnTo>
                  <a:pt x="156" y="286"/>
                </a:lnTo>
                <a:lnTo>
                  <a:pt x="156" y="286"/>
                </a:lnTo>
                <a:lnTo>
                  <a:pt x="156" y="287"/>
                </a:lnTo>
                <a:lnTo>
                  <a:pt x="156" y="287"/>
                </a:lnTo>
                <a:lnTo>
                  <a:pt x="155" y="287"/>
                </a:lnTo>
                <a:lnTo>
                  <a:pt x="155" y="287"/>
                </a:lnTo>
                <a:lnTo>
                  <a:pt x="155" y="288"/>
                </a:lnTo>
                <a:lnTo>
                  <a:pt x="155" y="288"/>
                </a:lnTo>
                <a:lnTo>
                  <a:pt x="155" y="289"/>
                </a:lnTo>
                <a:lnTo>
                  <a:pt x="155" y="289"/>
                </a:lnTo>
                <a:lnTo>
                  <a:pt x="154" y="289"/>
                </a:lnTo>
                <a:lnTo>
                  <a:pt x="154" y="290"/>
                </a:lnTo>
                <a:lnTo>
                  <a:pt x="154" y="290"/>
                </a:lnTo>
                <a:lnTo>
                  <a:pt x="154" y="291"/>
                </a:lnTo>
                <a:lnTo>
                  <a:pt x="154" y="291"/>
                </a:lnTo>
                <a:lnTo>
                  <a:pt x="155" y="292"/>
                </a:lnTo>
                <a:lnTo>
                  <a:pt x="155" y="292"/>
                </a:lnTo>
                <a:lnTo>
                  <a:pt x="156" y="292"/>
                </a:lnTo>
                <a:lnTo>
                  <a:pt x="156" y="292"/>
                </a:lnTo>
                <a:lnTo>
                  <a:pt x="156" y="293"/>
                </a:lnTo>
                <a:lnTo>
                  <a:pt x="157" y="293"/>
                </a:lnTo>
                <a:lnTo>
                  <a:pt x="157" y="293"/>
                </a:lnTo>
                <a:lnTo>
                  <a:pt x="158" y="293"/>
                </a:lnTo>
                <a:lnTo>
                  <a:pt x="158" y="294"/>
                </a:lnTo>
                <a:lnTo>
                  <a:pt x="158" y="294"/>
                </a:lnTo>
                <a:lnTo>
                  <a:pt x="158" y="294"/>
                </a:lnTo>
                <a:lnTo>
                  <a:pt x="158" y="295"/>
                </a:lnTo>
                <a:lnTo>
                  <a:pt x="159" y="295"/>
                </a:lnTo>
                <a:lnTo>
                  <a:pt x="159" y="295"/>
                </a:lnTo>
                <a:lnTo>
                  <a:pt x="159" y="295"/>
                </a:lnTo>
                <a:lnTo>
                  <a:pt x="160" y="296"/>
                </a:lnTo>
                <a:lnTo>
                  <a:pt x="160" y="296"/>
                </a:lnTo>
                <a:lnTo>
                  <a:pt x="160" y="296"/>
                </a:lnTo>
                <a:lnTo>
                  <a:pt x="161" y="296"/>
                </a:lnTo>
                <a:lnTo>
                  <a:pt x="161" y="296"/>
                </a:lnTo>
                <a:lnTo>
                  <a:pt x="162" y="296"/>
                </a:lnTo>
                <a:lnTo>
                  <a:pt x="162" y="297"/>
                </a:lnTo>
                <a:lnTo>
                  <a:pt x="162" y="297"/>
                </a:lnTo>
                <a:lnTo>
                  <a:pt x="162" y="297"/>
                </a:lnTo>
                <a:lnTo>
                  <a:pt x="163" y="297"/>
                </a:lnTo>
                <a:lnTo>
                  <a:pt x="163" y="298"/>
                </a:lnTo>
                <a:lnTo>
                  <a:pt x="163" y="298"/>
                </a:lnTo>
                <a:lnTo>
                  <a:pt x="164" y="298"/>
                </a:lnTo>
                <a:lnTo>
                  <a:pt x="164" y="298"/>
                </a:lnTo>
                <a:lnTo>
                  <a:pt x="165" y="298"/>
                </a:lnTo>
                <a:lnTo>
                  <a:pt x="165" y="298"/>
                </a:lnTo>
                <a:lnTo>
                  <a:pt x="166" y="298"/>
                </a:lnTo>
                <a:lnTo>
                  <a:pt x="166" y="298"/>
                </a:lnTo>
                <a:lnTo>
                  <a:pt x="166" y="299"/>
                </a:lnTo>
                <a:lnTo>
                  <a:pt x="167" y="299"/>
                </a:lnTo>
                <a:lnTo>
                  <a:pt x="167" y="299"/>
                </a:lnTo>
                <a:lnTo>
                  <a:pt x="167" y="299"/>
                </a:lnTo>
                <a:lnTo>
                  <a:pt x="168" y="299"/>
                </a:lnTo>
                <a:lnTo>
                  <a:pt x="168" y="300"/>
                </a:lnTo>
                <a:lnTo>
                  <a:pt x="169" y="300"/>
                </a:lnTo>
                <a:lnTo>
                  <a:pt x="169" y="300"/>
                </a:lnTo>
                <a:lnTo>
                  <a:pt x="169" y="300"/>
                </a:lnTo>
                <a:lnTo>
                  <a:pt x="169" y="300"/>
                </a:lnTo>
                <a:lnTo>
                  <a:pt x="169" y="300"/>
                </a:lnTo>
                <a:lnTo>
                  <a:pt x="169" y="301"/>
                </a:lnTo>
                <a:lnTo>
                  <a:pt x="170" y="301"/>
                </a:lnTo>
                <a:lnTo>
                  <a:pt x="170" y="301"/>
                </a:lnTo>
                <a:lnTo>
                  <a:pt x="170" y="301"/>
                </a:lnTo>
                <a:lnTo>
                  <a:pt x="170" y="302"/>
                </a:lnTo>
                <a:lnTo>
                  <a:pt x="171" y="302"/>
                </a:lnTo>
                <a:lnTo>
                  <a:pt x="171" y="303"/>
                </a:lnTo>
                <a:lnTo>
                  <a:pt x="171" y="303"/>
                </a:lnTo>
                <a:lnTo>
                  <a:pt x="171" y="303"/>
                </a:lnTo>
                <a:lnTo>
                  <a:pt x="171" y="304"/>
                </a:lnTo>
                <a:lnTo>
                  <a:pt x="171" y="304"/>
                </a:lnTo>
                <a:lnTo>
                  <a:pt x="171" y="304"/>
                </a:lnTo>
                <a:lnTo>
                  <a:pt x="171" y="305"/>
                </a:lnTo>
                <a:lnTo>
                  <a:pt x="171" y="305"/>
                </a:lnTo>
                <a:lnTo>
                  <a:pt x="171" y="306"/>
                </a:lnTo>
                <a:lnTo>
                  <a:pt x="171" y="306"/>
                </a:lnTo>
                <a:lnTo>
                  <a:pt x="171" y="306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3" y="307"/>
                </a:lnTo>
                <a:lnTo>
                  <a:pt x="173" y="308"/>
                </a:lnTo>
                <a:lnTo>
                  <a:pt x="173" y="308"/>
                </a:lnTo>
                <a:lnTo>
                  <a:pt x="173" y="308"/>
                </a:lnTo>
                <a:lnTo>
                  <a:pt x="174" y="308"/>
                </a:lnTo>
                <a:lnTo>
                  <a:pt x="174" y="309"/>
                </a:lnTo>
                <a:lnTo>
                  <a:pt x="174" y="309"/>
                </a:lnTo>
                <a:lnTo>
                  <a:pt x="174" y="310"/>
                </a:lnTo>
                <a:lnTo>
                  <a:pt x="174" y="310"/>
                </a:lnTo>
                <a:lnTo>
                  <a:pt x="174" y="311"/>
                </a:lnTo>
                <a:lnTo>
                  <a:pt x="174" y="311"/>
                </a:lnTo>
                <a:lnTo>
                  <a:pt x="174" y="312"/>
                </a:lnTo>
                <a:lnTo>
                  <a:pt x="174" y="312"/>
                </a:lnTo>
                <a:lnTo>
                  <a:pt x="174" y="312"/>
                </a:lnTo>
                <a:lnTo>
                  <a:pt x="174" y="313"/>
                </a:lnTo>
                <a:lnTo>
                  <a:pt x="174" y="313"/>
                </a:lnTo>
                <a:lnTo>
                  <a:pt x="174" y="314"/>
                </a:lnTo>
                <a:lnTo>
                  <a:pt x="174" y="314"/>
                </a:lnTo>
                <a:lnTo>
                  <a:pt x="174" y="315"/>
                </a:lnTo>
                <a:lnTo>
                  <a:pt x="174" y="315"/>
                </a:lnTo>
                <a:lnTo>
                  <a:pt x="173" y="316"/>
                </a:lnTo>
                <a:lnTo>
                  <a:pt x="173" y="316"/>
                </a:lnTo>
                <a:lnTo>
                  <a:pt x="173" y="316"/>
                </a:lnTo>
                <a:lnTo>
                  <a:pt x="173" y="316"/>
                </a:lnTo>
                <a:lnTo>
                  <a:pt x="173" y="316"/>
                </a:lnTo>
                <a:lnTo>
                  <a:pt x="173" y="317"/>
                </a:lnTo>
                <a:lnTo>
                  <a:pt x="173" y="317"/>
                </a:lnTo>
                <a:lnTo>
                  <a:pt x="173" y="318"/>
                </a:lnTo>
                <a:lnTo>
                  <a:pt x="172" y="318"/>
                </a:lnTo>
                <a:lnTo>
                  <a:pt x="172" y="319"/>
                </a:lnTo>
                <a:lnTo>
                  <a:pt x="172" y="319"/>
                </a:lnTo>
                <a:lnTo>
                  <a:pt x="172" y="320"/>
                </a:lnTo>
                <a:lnTo>
                  <a:pt x="172" y="320"/>
                </a:lnTo>
                <a:lnTo>
                  <a:pt x="172" y="321"/>
                </a:lnTo>
                <a:lnTo>
                  <a:pt x="172" y="321"/>
                </a:lnTo>
                <a:lnTo>
                  <a:pt x="172" y="321"/>
                </a:lnTo>
                <a:lnTo>
                  <a:pt x="173" y="322"/>
                </a:lnTo>
                <a:lnTo>
                  <a:pt x="173" y="322"/>
                </a:lnTo>
                <a:lnTo>
                  <a:pt x="173" y="322"/>
                </a:lnTo>
                <a:lnTo>
                  <a:pt x="173" y="323"/>
                </a:lnTo>
                <a:lnTo>
                  <a:pt x="174" y="323"/>
                </a:lnTo>
                <a:lnTo>
                  <a:pt x="174" y="323"/>
                </a:lnTo>
                <a:lnTo>
                  <a:pt x="174" y="323"/>
                </a:lnTo>
                <a:lnTo>
                  <a:pt x="175" y="323"/>
                </a:lnTo>
                <a:lnTo>
                  <a:pt x="175" y="323"/>
                </a:lnTo>
                <a:lnTo>
                  <a:pt x="177" y="324"/>
                </a:lnTo>
                <a:lnTo>
                  <a:pt x="178" y="324"/>
                </a:lnTo>
                <a:lnTo>
                  <a:pt x="179" y="325"/>
                </a:lnTo>
                <a:lnTo>
                  <a:pt x="180" y="325"/>
                </a:lnTo>
                <a:lnTo>
                  <a:pt x="181" y="326"/>
                </a:lnTo>
                <a:lnTo>
                  <a:pt x="182" y="327"/>
                </a:lnTo>
                <a:lnTo>
                  <a:pt x="183" y="328"/>
                </a:lnTo>
                <a:lnTo>
                  <a:pt x="184" y="329"/>
                </a:lnTo>
                <a:lnTo>
                  <a:pt x="184" y="330"/>
                </a:lnTo>
                <a:lnTo>
                  <a:pt x="186" y="331"/>
                </a:lnTo>
                <a:lnTo>
                  <a:pt x="187" y="330"/>
                </a:lnTo>
                <a:lnTo>
                  <a:pt x="188" y="329"/>
                </a:lnTo>
                <a:lnTo>
                  <a:pt x="189" y="329"/>
                </a:lnTo>
                <a:lnTo>
                  <a:pt x="190" y="328"/>
                </a:lnTo>
                <a:lnTo>
                  <a:pt x="191" y="327"/>
                </a:lnTo>
                <a:lnTo>
                  <a:pt x="193" y="327"/>
                </a:lnTo>
                <a:lnTo>
                  <a:pt x="195" y="327"/>
                </a:lnTo>
                <a:lnTo>
                  <a:pt x="196" y="327"/>
                </a:lnTo>
                <a:lnTo>
                  <a:pt x="197" y="326"/>
                </a:lnTo>
                <a:lnTo>
                  <a:pt x="199" y="326"/>
                </a:lnTo>
                <a:lnTo>
                  <a:pt x="200" y="326"/>
                </a:lnTo>
                <a:lnTo>
                  <a:pt x="201" y="326"/>
                </a:lnTo>
                <a:lnTo>
                  <a:pt x="203" y="327"/>
                </a:lnTo>
                <a:lnTo>
                  <a:pt x="203" y="328"/>
                </a:lnTo>
                <a:lnTo>
                  <a:pt x="204" y="327"/>
                </a:lnTo>
                <a:lnTo>
                  <a:pt x="204" y="327"/>
                </a:lnTo>
                <a:lnTo>
                  <a:pt x="205" y="328"/>
                </a:lnTo>
                <a:lnTo>
                  <a:pt x="205" y="329"/>
                </a:lnTo>
                <a:lnTo>
                  <a:pt x="204" y="331"/>
                </a:lnTo>
                <a:lnTo>
                  <a:pt x="203" y="332"/>
                </a:lnTo>
                <a:lnTo>
                  <a:pt x="203" y="333"/>
                </a:lnTo>
                <a:lnTo>
                  <a:pt x="203" y="334"/>
                </a:lnTo>
                <a:lnTo>
                  <a:pt x="204" y="335"/>
                </a:lnTo>
                <a:lnTo>
                  <a:pt x="204" y="336"/>
                </a:lnTo>
                <a:lnTo>
                  <a:pt x="205" y="337"/>
                </a:lnTo>
                <a:lnTo>
                  <a:pt x="206" y="338"/>
                </a:lnTo>
                <a:lnTo>
                  <a:pt x="206" y="339"/>
                </a:lnTo>
                <a:lnTo>
                  <a:pt x="207" y="341"/>
                </a:lnTo>
                <a:lnTo>
                  <a:pt x="208" y="342"/>
                </a:lnTo>
                <a:lnTo>
                  <a:pt x="208" y="343"/>
                </a:lnTo>
                <a:lnTo>
                  <a:pt x="208" y="344"/>
                </a:lnTo>
                <a:lnTo>
                  <a:pt x="208" y="345"/>
                </a:lnTo>
                <a:lnTo>
                  <a:pt x="206" y="345"/>
                </a:lnTo>
                <a:lnTo>
                  <a:pt x="205" y="346"/>
                </a:lnTo>
                <a:lnTo>
                  <a:pt x="204" y="346"/>
                </a:lnTo>
                <a:lnTo>
                  <a:pt x="203" y="347"/>
                </a:lnTo>
                <a:lnTo>
                  <a:pt x="201" y="347"/>
                </a:lnTo>
                <a:lnTo>
                  <a:pt x="200" y="348"/>
                </a:lnTo>
                <a:lnTo>
                  <a:pt x="200" y="348"/>
                </a:lnTo>
                <a:lnTo>
                  <a:pt x="198" y="349"/>
                </a:lnTo>
                <a:lnTo>
                  <a:pt x="197" y="349"/>
                </a:lnTo>
                <a:lnTo>
                  <a:pt x="196" y="349"/>
                </a:lnTo>
                <a:lnTo>
                  <a:pt x="195" y="350"/>
                </a:lnTo>
                <a:lnTo>
                  <a:pt x="193" y="351"/>
                </a:lnTo>
                <a:lnTo>
                  <a:pt x="191" y="352"/>
                </a:lnTo>
                <a:lnTo>
                  <a:pt x="191" y="351"/>
                </a:lnTo>
                <a:lnTo>
                  <a:pt x="190" y="352"/>
                </a:lnTo>
                <a:lnTo>
                  <a:pt x="189" y="353"/>
                </a:lnTo>
                <a:lnTo>
                  <a:pt x="188" y="354"/>
                </a:lnTo>
                <a:lnTo>
                  <a:pt x="187" y="355"/>
                </a:lnTo>
                <a:lnTo>
                  <a:pt x="186" y="355"/>
                </a:lnTo>
                <a:lnTo>
                  <a:pt x="185" y="357"/>
                </a:lnTo>
                <a:lnTo>
                  <a:pt x="185" y="358"/>
                </a:lnTo>
                <a:lnTo>
                  <a:pt x="185" y="358"/>
                </a:lnTo>
                <a:lnTo>
                  <a:pt x="184" y="359"/>
                </a:lnTo>
                <a:lnTo>
                  <a:pt x="184" y="359"/>
                </a:lnTo>
                <a:lnTo>
                  <a:pt x="184" y="360"/>
                </a:lnTo>
                <a:lnTo>
                  <a:pt x="185" y="360"/>
                </a:lnTo>
                <a:lnTo>
                  <a:pt x="184" y="362"/>
                </a:lnTo>
                <a:lnTo>
                  <a:pt x="185" y="362"/>
                </a:lnTo>
                <a:lnTo>
                  <a:pt x="185" y="362"/>
                </a:lnTo>
                <a:lnTo>
                  <a:pt x="185" y="363"/>
                </a:lnTo>
                <a:lnTo>
                  <a:pt x="185" y="364"/>
                </a:lnTo>
                <a:lnTo>
                  <a:pt x="185" y="365"/>
                </a:lnTo>
                <a:lnTo>
                  <a:pt x="185" y="366"/>
                </a:lnTo>
                <a:lnTo>
                  <a:pt x="184" y="366"/>
                </a:lnTo>
                <a:lnTo>
                  <a:pt x="184" y="366"/>
                </a:lnTo>
                <a:lnTo>
                  <a:pt x="183" y="367"/>
                </a:lnTo>
                <a:lnTo>
                  <a:pt x="183" y="367"/>
                </a:lnTo>
                <a:lnTo>
                  <a:pt x="182" y="367"/>
                </a:lnTo>
                <a:lnTo>
                  <a:pt x="182" y="367"/>
                </a:lnTo>
                <a:lnTo>
                  <a:pt x="181" y="368"/>
                </a:lnTo>
                <a:lnTo>
                  <a:pt x="180" y="368"/>
                </a:lnTo>
                <a:lnTo>
                  <a:pt x="180" y="368"/>
                </a:lnTo>
                <a:lnTo>
                  <a:pt x="179" y="368"/>
                </a:lnTo>
                <a:lnTo>
                  <a:pt x="179" y="370"/>
                </a:lnTo>
                <a:lnTo>
                  <a:pt x="179" y="371"/>
                </a:lnTo>
                <a:lnTo>
                  <a:pt x="178" y="371"/>
                </a:lnTo>
                <a:lnTo>
                  <a:pt x="177" y="372"/>
                </a:lnTo>
                <a:lnTo>
                  <a:pt x="175" y="372"/>
                </a:lnTo>
                <a:lnTo>
                  <a:pt x="175" y="373"/>
                </a:lnTo>
                <a:lnTo>
                  <a:pt x="172" y="372"/>
                </a:lnTo>
                <a:lnTo>
                  <a:pt x="171" y="373"/>
                </a:lnTo>
                <a:lnTo>
                  <a:pt x="171" y="375"/>
                </a:lnTo>
                <a:lnTo>
                  <a:pt x="171" y="375"/>
                </a:lnTo>
                <a:lnTo>
                  <a:pt x="170" y="376"/>
                </a:lnTo>
                <a:lnTo>
                  <a:pt x="169" y="377"/>
                </a:lnTo>
                <a:lnTo>
                  <a:pt x="166" y="377"/>
                </a:lnTo>
                <a:lnTo>
                  <a:pt x="165" y="376"/>
                </a:lnTo>
                <a:lnTo>
                  <a:pt x="164" y="375"/>
                </a:lnTo>
                <a:lnTo>
                  <a:pt x="163" y="375"/>
                </a:lnTo>
                <a:lnTo>
                  <a:pt x="162" y="374"/>
                </a:lnTo>
                <a:lnTo>
                  <a:pt x="161" y="373"/>
                </a:lnTo>
                <a:lnTo>
                  <a:pt x="160" y="371"/>
                </a:lnTo>
                <a:lnTo>
                  <a:pt x="160" y="370"/>
                </a:lnTo>
                <a:lnTo>
                  <a:pt x="159" y="370"/>
                </a:lnTo>
                <a:lnTo>
                  <a:pt x="158" y="369"/>
                </a:lnTo>
                <a:lnTo>
                  <a:pt x="157" y="368"/>
                </a:lnTo>
                <a:lnTo>
                  <a:pt x="155" y="368"/>
                </a:lnTo>
                <a:lnTo>
                  <a:pt x="154" y="369"/>
                </a:lnTo>
                <a:lnTo>
                  <a:pt x="152" y="367"/>
                </a:lnTo>
                <a:lnTo>
                  <a:pt x="150" y="368"/>
                </a:lnTo>
                <a:lnTo>
                  <a:pt x="150" y="369"/>
                </a:lnTo>
                <a:lnTo>
                  <a:pt x="150" y="371"/>
                </a:lnTo>
                <a:lnTo>
                  <a:pt x="149" y="371"/>
                </a:lnTo>
                <a:lnTo>
                  <a:pt x="148" y="372"/>
                </a:lnTo>
                <a:lnTo>
                  <a:pt x="147" y="372"/>
                </a:lnTo>
                <a:lnTo>
                  <a:pt x="146" y="373"/>
                </a:lnTo>
                <a:lnTo>
                  <a:pt x="144" y="372"/>
                </a:lnTo>
                <a:lnTo>
                  <a:pt x="143" y="373"/>
                </a:lnTo>
                <a:lnTo>
                  <a:pt x="141" y="373"/>
                </a:lnTo>
                <a:lnTo>
                  <a:pt x="140" y="374"/>
                </a:lnTo>
                <a:lnTo>
                  <a:pt x="139" y="374"/>
                </a:lnTo>
                <a:lnTo>
                  <a:pt x="137" y="375"/>
                </a:lnTo>
                <a:lnTo>
                  <a:pt x="137" y="376"/>
                </a:lnTo>
                <a:lnTo>
                  <a:pt x="136" y="376"/>
                </a:lnTo>
                <a:lnTo>
                  <a:pt x="136" y="378"/>
                </a:lnTo>
                <a:lnTo>
                  <a:pt x="134" y="379"/>
                </a:lnTo>
                <a:lnTo>
                  <a:pt x="133" y="379"/>
                </a:lnTo>
                <a:lnTo>
                  <a:pt x="132" y="379"/>
                </a:lnTo>
                <a:lnTo>
                  <a:pt x="130" y="379"/>
                </a:lnTo>
                <a:lnTo>
                  <a:pt x="129" y="379"/>
                </a:lnTo>
                <a:lnTo>
                  <a:pt x="128" y="378"/>
                </a:lnTo>
                <a:lnTo>
                  <a:pt x="126" y="378"/>
                </a:lnTo>
                <a:lnTo>
                  <a:pt x="126" y="377"/>
                </a:lnTo>
                <a:lnTo>
                  <a:pt x="125" y="376"/>
                </a:lnTo>
                <a:lnTo>
                  <a:pt x="124" y="377"/>
                </a:lnTo>
                <a:lnTo>
                  <a:pt x="122" y="378"/>
                </a:lnTo>
                <a:lnTo>
                  <a:pt x="121" y="379"/>
                </a:lnTo>
                <a:lnTo>
                  <a:pt x="120" y="380"/>
                </a:lnTo>
                <a:lnTo>
                  <a:pt x="118" y="379"/>
                </a:lnTo>
                <a:lnTo>
                  <a:pt x="117" y="379"/>
                </a:lnTo>
                <a:lnTo>
                  <a:pt x="116" y="380"/>
                </a:lnTo>
                <a:lnTo>
                  <a:pt x="115" y="381"/>
                </a:lnTo>
                <a:lnTo>
                  <a:pt x="114" y="381"/>
                </a:lnTo>
                <a:lnTo>
                  <a:pt x="113" y="382"/>
                </a:lnTo>
                <a:lnTo>
                  <a:pt x="112" y="383"/>
                </a:lnTo>
                <a:lnTo>
                  <a:pt x="111" y="384"/>
                </a:lnTo>
                <a:lnTo>
                  <a:pt x="109" y="383"/>
                </a:lnTo>
                <a:lnTo>
                  <a:pt x="108" y="383"/>
                </a:lnTo>
                <a:lnTo>
                  <a:pt x="108" y="382"/>
                </a:lnTo>
                <a:lnTo>
                  <a:pt x="108" y="381"/>
                </a:lnTo>
                <a:lnTo>
                  <a:pt x="108" y="380"/>
                </a:lnTo>
                <a:lnTo>
                  <a:pt x="108" y="379"/>
                </a:lnTo>
                <a:lnTo>
                  <a:pt x="108" y="377"/>
                </a:lnTo>
                <a:lnTo>
                  <a:pt x="107" y="376"/>
                </a:lnTo>
                <a:lnTo>
                  <a:pt x="106" y="375"/>
                </a:lnTo>
                <a:lnTo>
                  <a:pt x="105" y="374"/>
                </a:lnTo>
                <a:lnTo>
                  <a:pt x="105" y="374"/>
                </a:lnTo>
                <a:lnTo>
                  <a:pt x="105" y="374"/>
                </a:lnTo>
                <a:lnTo>
                  <a:pt x="106" y="374"/>
                </a:lnTo>
                <a:lnTo>
                  <a:pt x="106" y="373"/>
                </a:lnTo>
                <a:lnTo>
                  <a:pt x="106" y="373"/>
                </a:lnTo>
                <a:lnTo>
                  <a:pt x="106" y="373"/>
                </a:lnTo>
                <a:lnTo>
                  <a:pt x="106" y="372"/>
                </a:lnTo>
                <a:lnTo>
                  <a:pt x="106" y="372"/>
                </a:lnTo>
                <a:lnTo>
                  <a:pt x="106" y="372"/>
                </a:lnTo>
                <a:lnTo>
                  <a:pt x="106" y="371"/>
                </a:lnTo>
                <a:lnTo>
                  <a:pt x="105" y="371"/>
                </a:lnTo>
                <a:lnTo>
                  <a:pt x="105" y="371"/>
                </a:lnTo>
                <a:lnTo>
                  <a:pt x="105" y="370"/>
                </a:lnTo>
                <a:lnTo>
                  <a:pt x="105" y="370"/>
                </a:lnTo>
                <a:lnTo>
                  <a:pt x="105" y="369"/>
                </a:lnTo>
                <a:lnTo>
                  <a:pt x="105" y="369"/>
                </a:lnTo>
                <a:lnTo>
                  <a:pt x="105" y="369"/>
                </a:lnTo>
                <a:lnTo>
                  <a:pt x="105" y="368"/>
                </a:lnTo>
                <a:lnTo>
                  <a:pt x="104" y="368"/>
                </a:lnTo>
                <a:lnTo>
                  <a:pt x="104" y="367"/>
                </a:lnTo>
                <a:lnTo>
                  <a:pt x="104" y="367"/>
                </a:lnTo>
                <a:lnTo>
                  <a:pt x="104" y="366"/>
                </a:lnTo>
                <a:lnTo>
                  <a:pt x="104" y="366"/>
                </a:lnTo>
                <a:lnTo>
                  <a:pt x="104" y="366"/>
                </a:lnTo>
                <a:lnTo>
                  <a:pt x="104" y="366"/>
                </a:lnTo>
                <a:lnTo>
                  <a:pt x="103" y="365"/>
                </a:lnTo>
                <a:lnTo>
                  <a:pt x="103" y="365"/>
                </a:lnTo>
                <a:lnTo>
                  <a:pt x="103" y="364"/>
                </a:lnTo>
                <a:lnTo>
                  <a:pt x="103" y="364"/>
                </a:lnTo>
                <a:lnTo>
                  <a:pt x="103" y="363"/>
                </a:lnTo>
                <a:lnTo>
                  <a:pt x="104" y="363"/>
                </a:lnTo>
                <a:lnTo>
                  <a:pt x="104" y="362"/>
                </a:lnTo>
                <a:lnTo>
                  <a:pt x="104" y="362"/>
                </a:lnTo>
                <a:lnTo>
                  <a:pt x="104" y="362"/>
                </a:lnTo>
                <a:lnTo>
                  <a:pt x="104" y="361"/>
                </a:lnTo>
                <a:lnTo>
                  <a:pt x="104" y="361"/>
                </a:lnTo>
                <a:lnTo>
                  <a:pt x="104" y="360"/>
                </a:lnTo>
                <a:lnTo>
                  <a:pt x="104" y="360"/>
                </a:lnTo>
                <a:lnTo>
                  <a:pt x="104" y="359"/>
                </a:lnTo>
                <a:lnTo>
                  <a:pt x="105" y="359"/>
                </a:lnTo>
                <a:lnTo>
                  <a:pt x="105" y="359"/>
                </a:lnTo>
                <a:lnTo>
                  <a:pt x="105" y="359"/>
                </a:lnTo>
                <a:lnTo>
                  <a:pt x="105" y="358"/>
                </a:lnTo>
                <a:lnTo>
                  <a:pt x="106" y="358"/>
                </a:lnTo>
                <a:lnTo>
                  <a:pt x="106" y="358"/>
                </a:lnTo>
                <a:lnTo>
                  <a:pt x="106" y="357"/>
                </a:lnTo>
                <a:lnTo>
                  <a:pt x="106" y="357"/>
                </a:lnTo>
                <a:lnTo>
                  <a:pt x="105" y="356"/>
                </a:lnTo>
                <a:lnTo>
                  <a:pt x="105" y="356"/>
                </a:lnTo>
                <a:lnTo>
                  <a:pt x="105" y="355"/>
                </a:lnTo>
                <a:lnTo>
                  <a:pt x="105" y="355"/>
                </a:lnTo>
                <a:lnTo>
                  <a:pt x="105" y="354"/>
                </a:lnTo>
                <a:lnTo>
                  <a:pt x="105" y="354"/>
                </a:lnTo>
                <a:lnTo>
                  <a:pt x="105" y="354"/>
                </a:lnTo>
                <a:lnTo>
                  <a:pt x="105" y="353"/>
                </a:lnTo>
                <a:lnTo>
                  <a:pt x="105" y="353"/>
                </a:lnTo>
                <a:lnTo>
                  <a:pt x="105" y="352"/>
                </a:lnTo>
                <a:lnTo>
                  <a:pt x="105" y="352"/>
                </a:lnTo>
                <a:lnTo>
                  <a:pt x="105" y="351"/>
                </a:lnTo>
                <a:lnTo>
                  <a:pt x="105" y="351"/>
                </a:lnTo>
                <a:lnTo>
                  <a:pt x="105" y="350"/>
                </a:lnTo>
                <a:lnTo>
                  <a:pt x="104" y="350"/>
                </a:lnTo>
                <a:lnTo>
                  <a:pt x="104" y="350"/>
                </a:lnTo>
                <a:lnTo>
                  <a:pt x="104" y="350"/>
                </a:lnTo>
                <a:lnTo>
                  <a:pt x="104" y="349"/>
                </a:lnTo>
                <a:lnTo>
                  <a:pt x="104" y="349"/>
                </a:lnTo>
                <a:lnTo>
                  <a:pt x="104" y="349"/>
                </a:lnTo>
                <a:lnTo>
                  <a:pt x="104" y="349"/>
                </a:lnTo>
                <a:lnTo>
                  <a:pt x="103" y="349"/>
                </a:lnTo>
                <a:lnTo>
                  <a:pt x="103" y="348"/>
                </a:lnTo>
                <a:lnTo>
                  <a:pt x="102" y="348"/>
                </a:lnTo>
                <a:lnTo>
                  <a:pt x="101" y="348"/>
                </a:lnTo>
                <a:lnTo>
                  <a:pt x="100" y="348"/>
                </a:lnTo>
                <a:lnTo>
                  <a:pt x="100" y="348"/>
                </a:lnTo>
                <a:lnTo>
                  <a:pt x="100" y="348"/>
                </a:lnTo>
                <a:lnTo>
                  <a:pt x="99" y="347"/>
                </a:lnTo>
                <a:lnTo>
                  <a:pt x="99" y="347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98" y="346"/>
                </a:lnTo>
                <a:lnTo>
                  <a:pt x="98" y="345"/>
                </a:lnTo>
                <a:lnTo>
                  <a:pt x="98" y="345"/>
                </a:lnTo>
                <a:lnTo>
                  <a:pt x="98" y="344"/>
                </a:lnTo>
                <a:lnTo>
                  <a:pt x="98" y="344"/>
                </a:lnTo>
                <a:lnTo>
                  <a:pt x="98" y="343"/>
                </a:lnTo>
                <a:lnTo>
                  <a:pt x="98" y="343"/>
                </a:lnTo>
                <a:lnTo>
                  <a:pt x="98" y="342"/>
                </a:lnTo>
                <a:lnTo>
                  <a:pt x="99" y="342"/>
                </a:lnTo>
                <a:lnTo>
                  <a:pt x="99" y="341"/>
                </a:lnTo>
                <a:lnTo>
                  <a:pt x="99" y="341"/>
                </a:lnTo>
                <a:lnTo>
                  <a:pt x="99" y="341"/>
                </a:lnTo>
                <a:lnTo>
                  <a:pt x="99" y="340"/>
                </a:lnTo>
                <a:lnTo>
                  <a:pt x="99" y="340"/>
                </a:lnTo>
                <a:lnTo>
                  <a:pt x="99" y="339"/>
                </a:lnTo>
                <a:lnTo>
                  <a:pt x="99" y="338"/>
                </a:lnTo>
                <a:lnTo>
                  <a:pt x="99" y="338"/>
                </a:lnTo>
                <a:lnTo>
                  <a:pt x="98" y="338"/>
                </a:lnTo>
                <a:lnTo>
                  <a:pt x="98" y="337"/>
                </a:lnTo>
                <a:lnTo>
                  <a:pt x="98" y="337"/>
                </a:lnTo>
                <a:lnTo>
                  <a:pt x="97" y="337"/>
                </a:lnTo>
                <a:lnTo>
                  <a:pt x="97" y="336"/>
                </a:lnTo>
                <a:lnTo>
                  <a:pt x="97" y="336"/>
                </a:lnTo>
                <a:lnTo>
                  <a:pt x="97" y="335"/>
                </a:lnTo>
                <a:lnTo>
                  <a:pt x="96" y="335"/>
                </a:lnTo>
                <a:lnTo>
                  <a:pt x="96" y="334"/>
                </a:lnTo>
                <a:lnTo>
                  <a:pt x="96" y="333"/>
                </a:lnTo>
                <a:lnTo>
                  <a:pt x="96" y="333"/>
                </a:lnTo>
                <a:lnTo>
                  <a:pt x="96" y="332"/>
                </a:lnTo>
                <a:lnTo>
                  <a:pt x="95" y="332"/>
                </a:lnTo>
                <a:lnTo>
                  <a:pt x="95" y="332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0"/>
                </a:lnTo>
                <a:lnTo>
                  <a:pt x="93" y="330"/>
                </a:lnTo>
                <a:lnTo>
                  <a:pt x="93" y="330"/>
                </a:lnTo>
                <a:lnTo>
                  <a:pt x="93" y="330"/>
                </a:lnTo>
                <a:lnTo>
                  <a:pt x="93" y="329"/>
                </a:lnTo>
                <a:lnTo>
                  <a:pt x="92" y="329"/>
                </a:lnTo>
                <a:lnTo>
                  <a:pt x="92" y="329"/>
                </a:lnTo>
                <a:lnTo>
                  <a:pt x="92" y="330"/>
                </a:lnTo>
                <a:lnTo>
                  <a:pt x="92" y="330"/>
                </a:lnTo>
                <a:lnTo>
                  <a:pt x="91" y="330"/>
                </a:lnTo>
                <a:lnTo>
                  <a:pt x="91" y="330"/>
                </a:lnTo>
                <a:lnTo>
                  <a:pt x="90" y="330"/>
                </a:lnTo>
                <a:lnTo>
                  <a:pt x="90" y="330"/>
                </a:lnTo>
                <a:lnTo>
                  <a:pt x="90" y="330"/>
                </a:lnTo>
                <a:lnTo>
                  <a:pt x="89" y="330"/>
                </a:lnTo>
                <a:lnTo>
                  <a:pt x="89" y="329"/>
                </a:lnTo>
                <a:lnTo>
                  <a:pt x="89" y="329"/>
                </a:lnTo>
                <a:lnTo>
                  <a:pt x="88" y="329"/>
                </a:lnTo>
                <a:lnTo>
                  <a:pt x="88" y="329"/>
                </a:lnTo>
                <a:lnTo>
                  <a:pt x="87" y="329"/>
                </a:lnTo>
                <a:lnTo>
                  <a:pt x="87" y="328"/>
                </a:lnTo>
                <a:lnTo>
                  <a:pt x="87" y="328"/>
                </a:lnTo>
                <a:lnTo>
                  <a:pt x="87" y="328"/>
                </a:lnTo>
                <a:lnTo>
                  <a:pt x="86" y="327"/>
                </a:lnTo>
                <a:lnTo>
                  <a:pt x="86" y="327"/>
                </a:lnTo>
                <a:lnTo>
                  <a:pt x="86" y="327"/>
                </a:lnTo>
                <a:lnTo>
                  <a:pt x="85" y="327"/>
                </a:lnTo>
                <a:lnTo>
                  <a:pt x="85" y="326"/>
                </a:lnTo>
                <a:lnTo>
                  <a:pt x="85" y="326"/>
                </a:lnTo>
                <a:lnTo>
                  <a:pt x="86" y="326"/>
                </a:lnTo>
                <a:lnTo>
                  <a:pt x="86" y="325"/>
                </a:lnTo>
                <a:lnTo>
                  <a:pt x="86" y="325"/>
                </a:lnTo>
                <a:lnTo>
                  <a:pt x="85" y="325"/>
                </a:lnTo>
                <a:lnTo>
                  <a:pt x="85" y="324"/>
                </a:lnTo>
                <a:lnTo>
                  <a:pt x="85" y="324"/>
                </a:lnTo>
                <a:lnTo>
                  <a:pt x="84" y="324"/>
                </a:lnTo>
                <a:lnTo>
                  <a:pt x="84" y="323"/>
                </a:lnTo>
                <a:lnTo>
                  <a:pt x="84" y="323"/>
                </a:lnTo>
                <a:lnTo>
                  <a:pt x="83" y="323"/>
                </a:lnTo>
                <a:lnTo>
                  <a:pt x="83" y="322"/>
                </a:lnTo>
                <a:lnTo>
                  <a:pt x="83" y="322"/>
                </a:lnTo>
                <a:lnTo>
                  <a:pt x="83" y="322"/>
                </a:lnTo>
                <a:lnTo>
                  <a:pt x="83" y="322"/>
                </a:lnTo>
                <a:lnTo>
                  <a:pt x="83" y="322"/>
                </a:lnTo>
                <a:lnTo>
                  <a:pt x="83" y="321"/>
                </a:lnTo>
                <a:lnTo>
                  <a:pt x="83" y="321"/>
                </a:lnTo>
                <a:lnTo>
                  <a:pt x="83" y="321"/>
                </a:lnTo>
                <a:lnTo>
                  <a:pt x="83" y="320"/>
                </a:lnTo>
                <a:lnTo>
                  <a:pt x="83" y="320"/>
                </a:lnTo>
                <a:lnTo>
                  <a:pt x="83" y="319"/>
                </a:lnTo>
                <a:lnTo>
                  <a:pt x="83" y="319"/>
                </a:lnTo>
                <a:lnTo>
                  <a:pt x="83" y="319"/>
                </a:lnTo>
                <a:lnTo>
                  <a:pt x="82" y="319"/>
                </a:lnTo>
                <a:lnTo>
                  <a:pt x="82" y="318"/>
                </a:lnTo>
                <a:lnTo>
                  <a:pt x="82" y="318"/>
                </a:lnTo>
                <a:lnTo>
                  <a:pt x="81" y="318"/>
                </a:lnTo>
                <a:lnTo>
                  <a:pt x="81" y="318"/>
                </a:lnTo>
                <a:lnTo>
                  <a:pt x="81" y="318"/>
                </a:lnTo>
                <a:lnTo>
                  <a:pt x="80" y="317"/>
                </a:lnTo>
                <a:lnTo>
                  <a:pt x="80" y="317"/>
                </a:lnTo>
                <a:lnTo>
                  <a:pt x="79" y="317"/>
                </a:lnTo>
                <a:lnTo>
                  <a:pt x="79" y="317"/>
                </a:lnTo>
                <a:lnTo>
                  <a:pt x="79" y="316"/>
                </a:lnTo>
                <a:lnTo>
                  <a:pt x="79" y="316"/>
                </a:lnTo>
                <a:lnTo>
                  <a:pt x="78" y="316"/>
                </a:lnTo>
                <a:lnTo>
                  <a:pt x="78" y="316"/>
                </a:lnTo>
                <a:lnTo>
                  <a:pt x="78" y="317"/>
                </a:lnTo>
                <a:lnTo>
                  <a:pt x="77" y="317"/>
                </a:lnTo>
                <a:lnTo>
                  <a:pt x="77" y="317"/>
                </a:lnTo>
                <a:lnTo>
                  <a:pt x="76" y="317"/>
                </a:lnTo>
                <a:lnTo>
                  <a:pt x="76" y="317"/>
                </a:lnTo>
                <a:lnTo>
                  <a:pt x="76" y="317"/>
                </a:lnTo>
                <a:lnTo>
                  <a:pt x="76" y="318"/>
                </a:lnTo>
                <a:lnTo>
                  <a:pt x="75" y="318"/>
                </a:lnTo>
                <a:lnTo>
                  <a:pt x="75" y="317"/>
                </a:lnTo>
                <a:lnTo>
                  <a:pt x="75" y="317"/>
                </a:lnTo>
                <a:lnTo>
                  <a:pt x="75" y="317"/>
                </a:lnTo>
                <a:lnTo>
                  <a:pt x="74" y="317"/>
                </a:lnTo>
                <a:lnTo>
                  <a:pt x="74" y="317"/>
                </a:lnTo>
                <a:lnTo>
                  <a:pt x="74" y="317"/>
                </a:lnTo>
                <a:lnTo>
                  <a:pt x="74" y="318"/>
                </a:lnTo>
                <a:lnTo>
                  <a:pt x="73" y="318"/>
                </a:lnTo>
                <a:lnTo>
                  <a:pt x="73" y="318"/>
                </a:lnTo>
                <a:lnTo>
                  <a:pt x="73" y="318"/>
                </a:lnTo>
                <a:lnTo>
                  <a:pt x="73" y="318"/>
                </a:lnTo>
                <a:lnTo>
                  <a:pt x="73" y="317"/>
                </a:lnTo>
                <a:lnTo>
                  <a:pt x="73" y="317"/>
                </a:lnTo>
                <a:lnTo>
                  <a:pt x="73" y="317"/>
                </a:lnTo>
                <a:lnTo>
                  <a:pt x="73" y="316"/>
                </a:lnTo>
                <a:lnTo>
                  <a:pt x="73" y="316"/>
                </a:lnTo>
                <a:lnTo>
                  <a:pt x="73" y="316"/>
                </a:lnTo>
                <a:lnTo>
                  <a:pt x="73" y="316"/>
                </a:lnTo>
                <a:lnTo>
                  <a:pt x="72" y="316"/>
                </a:lnTo>
                <a:lnTo>
                  <a:pt x="72" y="315"/>
                </a:lnTo>
                <a:lnTo>
                  <a:pt x="72" y="315"/>
                </a:lnTo>
                <a:lnTo>
                  <a:pt x="72" y="315"/>
                </a:lnTo>
                <a:lnTo>
                  <a:pt x="71" y="315"/>
                </a:lnTo>
                <a:lnTo>
                  <a:pt x="71" y="314"/>
                </a:lnTo>
                <a:lnTo>
                  <a:pt x="71" y="314"/>
                </a:lnTo>
                <a:lnTo>
                  <a:pt x="71" y="313"/>
                </a:lnTo>
                <a:lnTo>
                  <a:pt x="71" y="313"/>
                </a:lnTo>
                <a:lnTo>
                  <a:pt x="71" y="312"/>
                </a:lnTo>
                <a:lnTo>
                  <a:pt x="72" y="312"/>
                </a:lnTo>
                <a:lnTo>
                  <a:pt x="72" y="312"/>
                </a:lnTo>
                <a:lnTo>
                  <a:pt x="72" y="312"/>
                </a:lnTo>
                <a:lnTo>
                  <a:pt x="72" y="312"/>
                </a:lnTo>
                <a:lnTo>
                  <a:pt x="72" y="311"/>
                </a:lnTo>
                <a:lnTo>
                  <a:pt x="72" y="311"/>
                </a:lnTo>
                <a:lnTo>
                  <a:pt x="73" y="311"/>
                </a:lnTo>
                <a:lnTo>
                  <a:pt x="73" y="310"/>
                </a:lnTo>
                <a:lnTo>
                  <a:pt x="73" y="310"/>
                </a:lnTo>
                <a:lnTo>
                  <a:pt x="73" y="310"/>
                </a:lnTo>
                <a:lnTo>
                  <a:pt x="73" y="309"/>
                </a:lnTo>
                <a:lnTo>
                  <a:pt x="73" y="309"/>
                </a:lnTo>
                <a:lnTo>
                  <a:pt x="73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7"/>
                </a:lnTo>
                <a:lnTo>
                  <a:pt x="73" y="307"/>
                </a:lnTo>
                <a:lnTo>
                  <a:pt x="73" y="307"/>
                </a:lnTo>
                <a:lnTo>
                  <a:pt x="73" y="307"/>
                </a:lnTo>
                <a:lnTo>
                  <a:pt x="73" y="306"/>
                </a:lnTo>
                <a:lnTo>
                  <a:pt x="74" y="306"/>
                </a:lnTo>
                <a:lnTo>
                  <a:pt x="74" y="306"/>
                </a:lnTo>
                <a:lnTo>
                  <a:pt x="74" y="306"/>
                </a:lnTo>
                <a:lnTo>
                  <a:pt x="74" y="305"/>
                </a:lnTo>
                <a:lnTo>
                  <a:pt x="73" y="305"/>
                </a:lnTo>
                <a:lnTo>
                  <a:pt x="73" y="305"/>
                </a:lnTo>
                <a:lnTo>
                  <a:pt x="73" y="304"/>
                </a:lnTo>
                <a:lnTo>
                  <a:pt x="73" y="304"/>
                </a:lnTo>
                <a:lnTo>
                  <a:pt x="73" y="304"/>
                </a:lnTo>
                <a:lnTo>
                  <a:pt x="73" y="304"/>
                </a:lnTo>
                <a:lnTo>
                  <a:pt x="73" y="303"/>
                </a:lnTo>
                <a:lnTo>
                  <a:pt x="72" y="303"/>
                </a:lnTo>
                <a:lnTo>
                  <a:pt x="72" y="302"/>
                </a:lnTo>
                <a:lnTo>
                  <a:pt x="72" y="302"/>
                </a:lnTo>
                <a:lnTo>
                  <a:pt x="73" y="301"/>
                </a:lnTo>
                <a:lnTo>
                  <a:pt x="73" y="301"/>
                </a:lnTo>
                <a:lnTo>
                  <a:pt x="73" y="300"/>
                </a:lnTo>
                <a:lnTo>
                  <a:pt x="73" y="300"/>
                </a:lnTo>
                <a:lnTo>
                  <a:pt x="74" y="300"/>
                </a:lnTo>
                <a:lnTo>
                  <a:pt x="74" y="299"/>
                </a:lnTo>
                <a:lnTo>
                  <a:pt x="74" y="299"/>
                </a:lnTo>
                <a:lnTo>
                  <a:pt x="74" y="298"/>
                </a:lnTo>
                <a:lnTo>
                  <a:pt x="74" y="298"/>
                </a:lnTo>
                <a:lnTo>
                  <a:pt x="74" y="297"/>
                </a:lnTo>
                <a:lnTo>
                  <a:pt x="74" y="297"/>
                </a:lnTo>
                <a:lnTo>
                  <a:pt x="74" y="296"/>
                </a:lnTo>
                <a:lnTo>
                  <a:pt x="74" y="296"/>
                </a:lnTo>
                <a:lnTo>
                  <a:pt x="74" y="296"/>
                </a:lnTo>
                <a:lnTo>
                  <a:pt x="73" y="295"/>
                </a:lnTo>
                <a:lnTo>
                  <a:pt x="73" y="295"/>
                </a:lnTo>
                <a:lnTo>
                  <a:pt x="73" y="295"/>
                </a:lnTo>
                <a:lnTo>
                  <a:pt x="72" y="294"/>
                </a:lnTo>
                <a:lnTo>
                  <a:pt x="72" y="294"/>
                </a:lnTo>
                <a:lnTo>
                  <a:pt x="72" y="294"/>
                </a:lnTo>
                <a:lnTo>
                  <a:pt x="71" y="294"/>
                </a:lnTo>
                <a:lnTo>
                  <a:pt x="71" y="293"/>
                </a:lnTo>
                <a:lnTo>
                  <a:pt x="71" y="293"/>
                </a:lnTo>
                <a:lnTo>
                  <a:pt x="70" y="293"/>
                </a:lnTo>
                <a:lnTo>
                  <a:pt x="70" y="292"/>
                </a:lnTo>
                <a:lnTo>
                  <a:pt x="69" y="292"/>
                </a:lnTo>
                <a:lnTo>
                  <a:pt x="69" y="292"/>
                </a:lnTo>
                <a:lnTo>
                  <a:pt x="68" y="292"/>
                </a:lnTo>
                <a:lnTo>
                  <a:pt x="68" y="292"/>
                </a:lnTo>
                <a:lnTo>
                  <a:pt x="68" y="292"/>
                </a:lnTo>
                <a:lnTo>
                  <a:pt x="67" y="292"/>
                </a:lnTo>
                <a:lnTo>
                  <a:pt x="67" y="292"/>
                </a:lnTo>
                <a:lnTo>
                  <a:pt x="67" y="291"/>
                </a:lnTo>
                <a:lnTo>
                  <a:pt x="67" y="291"/>
                </a:lnTo>
                <a:lnTo>
                  <a:pt x="66" y="291"/>
                </a:lnTo>
                <a:lnTo>
                  <a:pt x="66" y="291"/>
                </a:lnTo>
                <a:lnTo>
                  <a:pt x="65" y="291"/>
                </a:lnTo>
                <a:lnTo>
                  <a:pt x="65" y="290"/>
                </a:lnTo>
                <a:lnTo>
                  <a:pt x="64" y="290"/>
                </a:lnTo>
                <a:lnTo>
                  <a:pt x="64" y="290"/>
                </a:lnTo>
                <a:lnTo>
                  <a:pt x="63" y="290"/>
                </a:lnTo>
                <a:lnTo>
                  <a:pt x="63" y="290"/>
                </a:lnTo>
                <a:lnTo>
                  <a:pt x="62" y="290"/>
                </a:lnTo>
                <a:lnTo>
                  <a:pt x="62" y="289"/>
                </a:lnTo>
                <a:lnTo>
                  <a:pt x="62" y="289"/>
                </a:lnTo>
                <a:lnTo>
                  <a:pt x="62" y="289"/>
                </a:lnTo>
                <a:lnTo>
                  <a:pt x="62" y="288"/>
                </a:lnTo>
                <a:lnTo>
                  <a:pt x="61" y="288"/>
                </a:lnTo>
                <a:lnTo>
                  <a:pt x="61" y="288"/>
                </a:lnTo>
                <a:lnTo>
                  <a:pt x="60" y="288"/>
                </a:lnTo>
                <a:lnTo>
                  <a:pt x="60" y="288"/>
                </a:lnTo>
                <a:lnTo>
                  <a:pt x="59" y="288"/>
                </a:lnTo>
                <a:lnTo>
                  <a:pt x="59" y="288"/>
                </a:lnTo>
                <a:lnTo>
                  <a:pt x="58" y="288"/>
                </a:lnTo>
                <a:lnTo>
                  <a:pt x="58" y="288"/>
                </a:lnTo>
                <a:lnTo>
                  <a:pt x="58" y="288"/>
                </a:lnTo>
                <a:lnTo>
                  <a:pt x="57" y="288"/>
                </a:lnTo>
                <a:lnTo>
                  <a:pt x="57" y="288"/>
                </a:lnTo>
                <a:lnTo>
                  <a:pt x="56" y="288"/>
                </a:lnTo>
                <a:lnTo>
                  <a:pt x="56" y="288"/>
                </a:lnTo>
                <a:lnTo>
                  <a:pt x="56" y="287"/>
                </a:lnTo>
                <a:lnTo>
                  <a:pt x="55" y="287"/>
                </a:lnTo>
                <a:lnTo>
                  <a:pt x="55" y="287"/>
                </a:lnTo>
                <a:lnTo>
                  <a:pt x="54" y="287"/>
                </a:lnTo>
                <a:lnTo>
                  <a:pt x="54" y="287"/>
                </a:lnTo>
                <a:lnTo>
                  <a:pt x="54" y="286"/>
                </a:lnTo>
                <a:lnTo>
                  <a:pt x="53" y="286"/>
                </a:lnTo>
                <a:lnTo>
                  <a:pt x="53" y="285"/>
                </a:lnTo>
                <a:lnTo>
                  <a:pt x="53" y="285"/>
                </a:lnTo>
                <a:lnTo>
                  <a:pt x="53" y="284"/>
                </a:lnTo>
                <a:lnTo>
                  <a:pt x="53" y="284"/>
                </a:lnTo>
                <a:lnTo>
                  <a:pt x="52" y="284"/>
                </a:lnTo>
                <a:lnTo>
                  <a:pt x="52" y="284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3"/>
                </a:lnTo>
                <a:lnTo>
                  <a:pt x="51" y="283"/>
                </a:lnTo>
                <a:lnTo>
                  <a:pt x="51" y="282"/>
                </a:lnTo>
                <a:lnTo>
                  <a:pt x="51" y="283"/>
                </a:lnTo>
                <a:lnTo>
                  <a:pt x="51" y="283"/>
                </a:lnTo>
                <a:lnTo>
                  <a:pt x="50" y="283"/>
                </a:lnTo>
                <a:lnTo>
                  <a:pt x="50" y="283"/>
                </a:lnTo>
                <a:lnTo>
                  <a:pt x="50" y="283"/>
                </a:lnTo>
                <a:lnTo>
                  <a:pt x="49" y="283"/>
                </a:lnTo>
                <a:lnTo>
                  <a:pt x="49" y="282"/>
                </a:lnTo>
                <a:lnTo>
                  <a:pt x="49" y="282"/>
                </a:lnTo>
                <a:lnTo>
                  <a:pt x="49" y="282"/>
                </a:lnTo>
                <a:lnTo>
                  <a:pt x="49" y="281"/>
                </a:lnTo>
                <a:lnTo>
                  <a:pt x="48" y="281"/>
                </a:lnTo>
                <a:lnTo>
                  <a:pt x="49" y="281"/>
                </a:lnTo>
                <a:lnTo>
                  <a:pt x="49" y="280"/>
                </a:lnTo>
                <a:lnTo>
                  <a:pt x="49" y="280"/>
                </a:lnTo>
                <a:lnTo>
                  <a:pt x="49" y="279"/>
                </a:lnTo>
                <a:lnTo>
                  <a:pt x="48" y="279"/>
                </a:lnTo>
                <a:lnTo>
                  <a:pt x="48" y="279"/>
                </a:lnTo>
                <a:lnTo>
                  <a:pt x="47" y="279"/>
                </a:lnTo>
                <a:lnTo>
                  <a:pt x="47" y="279"/>
                </a:lnTo>
                <a:lnTo>
                  <a:pt x="46" y="278"/>
                </a:lnTo>
                <a:lnTo>
                  <a:pt x="46" y="278"/>
                </a:lnTo>
                <a:lnTo>
                  <a:pt x="46" y="278"/>
                </a:lnTo>
                <a:lnTo>
                  <a:pt x="46" y="278"/>
                </a:lnTo>
                <a:lnTo>
                  <a:pt x="46" y="277"/>
                </a:lnTo>
                <a:lnTo>
                  <a:pt x="46" y="277"/>
                </a:lnTo>
                <a:lnTo>
                  <a:pt x="45" y="277"/>
                </a:lnTo>
                <a:lnTo>
                  <a:pt x="45" y="276"/>
                </a:lnTo>
                <a:lnTo>
                  <a:pt x="45" y="276"/>
                </a:lnTo>
                <a:lnTo>
                  <a:pt x="44" y="276"/>
                </a:lnTo>
                <a:lnTo>
                  <a:pt x="44" y="275"/>
                </a:lnTo>
                <a:lnTo>
                  <a:pt x="44" y="275"/>
                </a:lnTo>
                <a:lnTo>
                  <a:pt x="43" y="275"/>
                </a:lnTo>
                <a:lnTo>
                  <a:pt x="43" y="275"/>
                </a:lnTo>
                <a:lnTo>
                  <a:pt x="43" y="274"/>
                </a:lnTo>
                <a:lnTo>
                  <a:pt x="43" y="273"/>
                </a:lnTo>
                <a:lnTo>
                  <a:pt x="43" y="272"/>
                </a:lnTo>
                <a:lnTo>
                  <a:pt x="43" y="270"/>
                </a:lnTo>
                <a:lnTo>
                  <a:pt x="43" y="269"/>
                </a:lnTo>
                <a:lnTo>
                  <a:pt x="44" y="267"/>
                </a:lnTo>
                <a:lnTo>
                  <a:pt x="44" y="267"/>
                </a:lnTo>
                <a:lnTo>
                  <a:pt x="44" y="265"/>
                </a:lnTo>
                <a:lnTo>
                  <a:pt x="44" y="263"/>
                </a:lnTo>
                <a:lnTo>
                  <a:pt x="45" y="263"/>
                </a:lnTo>
                <a:lnTo>
                  <a:pt x="45" y="262"/>
                </a:lnTo>
                <a:lnTo>
                  <a:pt x="46" y="261"/>
                </a:lnTo>
                <a:lnTo>
                  <a:pt x="47" y="261"/>
                </a:lnTo>
                <a:lnTo>
                  <a:pt x="47" y="260"/>
                </a:lnTo>
                <a:lnTo>
                  <a:pt x="47" y="258"/>
                </a:lnTo>
                <a:lnTo>
                  <a:pt x="47" y="257"/>
                </a:lnTo>
                <a:lnTo>
                  <a:pt x="48" y="256"/>
                </a:lnTo>
                <a:lnTo>
                  <a:pt x="48" y="254"/>
                </a:lnTo>
                <a:lnTo>
                  <a:pt x="47" y="254"/>
                </a:lnTo>
                <a:lnTo>
                  <a:pt x="47" y="252"/>
                </a:lnTo>
                <a:lnTo>
                  <a:pt x="46" y="251"/>
                </a:lnTo>
                <a:lnTo>
                  <a:pt x="46" y="250"/>
                </a:lnTo>
                <a:lnTo>
                  <a:pt x="46" y="248"/>
                </a:lnTo>
                <a:lnTo>
                  <a:pt x="45" y="247"/>
                </a:lnTo>
                <a:lnTo>
                  <a:pt x="46" y="245"/>
                </a:lnTo>
                <a:lnTo>
                  <a:pt x="44" y="245"/>
                </a:lnTo>
                <a:lnTo>
                  <a:pt x="44" y="244"/>
                </a:lnTo>
                <a:lnTo>
                  <a:pt x="43" y="244"/>
                </a:lnTo>
                <a:lnTo>
                  <a:pt x="42" y="243"/>
                </a:lnTo>
                <a:lnTo>
                  <a:pt x="41" y="242"/>
                </a:lnTo>
                <a:lnTo>
                  <a:pt x="41" y="241"/>
                </a:lnTo>
                <a:lnTo>
                  <a:pt x="40" y="240"/>
                </a:lnTo>
                <a:lnTo>
                  <a:pt x="40" y="239"/>
                </a:lnTo>
                <a:lnTo>
                  <a:pt x="39" y="238"/>
                </a:lnTo>
                <a:lnTo>
                  <a:pt x="38" y="237"/>
                </a:lnTo>
                <a:lnTo>
                  <a:pt x="37" y="236"/>
                </a:lnTo>
                <a:lnTo>
                  <a:pt x="36" y="235"/>
                </a:lnTo>
                <a:lnTo>
                  <a:pt x="35" y="234"/>
                </a:lnTo>
                <a:lnTo>
                  <a:pt x="34" y="233"/>
                </a:lnTo>
                <a:lnTo>
                  <a:pt x="33" y="232"/>
                </a:lnTo>
                <a:lnTo>
                  <a:pt x="33" y="231"/>
                </a:lnTo>
                <a:lnTo>
                  <a:pt x="31" y="230"/>
                </a:lnTo>
                <a:lnTo>
                  <a:pt x="30" y="230"/>
                </a:lnTo>
                <a:lnTo>
                  <a:pt x="29" y="230"/>
                </a:lnTo>
                <a:lnTo>
                  <a:pt x="27" y="229"/>
                </a:lnTo>
                <a:lnTo>
                  <a:pt x="27" y="228"/>
                </a:lnTo>
                <a:lnTo>
                  <a:pt x="26" y="227"/>
                </a:lnTo>
                <a:lnTo>
                  <a:pt x="26" y="226"/>
                </a:lnTo>
                <a:lnTo>
                  <a:pt x="26" y="226"/>
                </a:lnTo>
                <a:lnTo>
                  <a:pt x="26" y="225"/>
                </a:lnTo>
                <a:lnTo>
                  <a:pt x="26" y="225"/>
                </a:lnTo>
                <a:lnTo>
                  <a:pt x="26" y="225"/>
                </a:lnTo>
                <a:lnTo>
                  <a:pt x="25" y="224"/>
                </a:lnTo>
                <a:lnTo>
                  <a:pt x="25" y="224"/>
                </a:lnTo>
                <a:lnTo>
                  <a:pt x="25" y="223"/>
                </a:lnTo>
                <a:lnTo>
                  <a:pt x="25" y="223"/>
                </a:lnTo>
                <a:lnTo>
                  <a:pt x="25" y="222"/>
                </a:lnTo>
                <a:lnTo>
                  <a:pt x="25" y="222"/>
                </a:lnTo>
                <a:lnTo>
                  <a:pt x="24" y="221"/>
                </a:lnTo>
                <a:lnTo>
                  <a:pt x="24" y="221"/>
                </a:lnTo>
                <a:lnTo>
                  <a:pt x="24" y="221"/>
                </a:lnTo>
                <a:lnTo>
                  <a:pt x="24" y="221"/>
                </a:lnTo>
                <a:lnTo>
                  <a:pt x="24" y="220"/>
                </a:lnTo>
                <a:lnTo>
                  <a:pt x="24" y="220"/>
                </a:lnTo>
                <a:lnTo>
                  <a:pt x="24" y="220"/>
                </a:lnTo>
                <a:lnTo>
                  <a:pt x="24" y="219"/>
                </a:lnTo>
                <a:lnTo>
                  <a:pt x="23" y="219"/>
                </a:lnTo>
                <a:lnTo>
                  <a:pt x="23" y="219"/>
                </a:lnTo>
                <a:lnTo>
                  <a:pt x="23" y="218"/>
                </a:lnTo>
                <a:lnTo>
                  <a:pt x="22" y="218"/>
                </a:lnTo>
                <a:lnTo>
                  <a:pt x="22" y="218"/>
                </a:lnTo>
                <a:lnTo>
                  <a:pt x="22" y="217"/>
                </a:lnTo>
                <a:lnTo>
                  <a:pt x="21" y="217"/>
                </a:lnTo>
                <a:lnTo>
                  <a:pt x="21" y="217"/>
                </a:lnTo>
                <a:lnTo>
                  <a:pt x="21" y="217"/>
                </a:lnTo>
                <a:lnTo>
                  <a:pt x="21" y="217"/>
                </a:lnTo>
                <a:lnTo>
                  <a:pt x="21" y="216"/>
                </a:lnTo>
                <a:lnTo>
                  <a:pt x="20" y="216"/>
                </a:lnTo>
                <a:lnTo>
                  <a:pt x="20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4"/>
                </a:lnTo>
                <a:lnTo>
                  <a:pt x="19" y="214"/>
                </a:lnTo>
                <a:lnTo>
                  <a:pt x="19" y="214"/>
                </a:lnTo>
                <a:lnTo>
                  <a:pt x="18" y="213"/>
                </a:lnTo>
                <a:lnTo>
                  <a:pt x="18" y="213"/>
                </a:lnTo>
                <a:lnTo>
                  <a:pt x="17" y="212"/>
                </a:lnTo>
                <a:lnTo>
                  <a:pt x="17" y="212"/>
                </a:lnTo>
                <a:lnTo>
                  <a:pt x="17" y="211"/>
                </a:lnTo>
                <a:lnTo>
                  <a:pt x="16" y="211"/>
                </a:lnTo>
                <a:lnTo>
                  <a:pt x="16" y="211"/>
                </a:lnTo>
                <a:lnTo>
                  <a:pt x="15" y="211"/>
                </a:lnTo>
                <a:lnTo>
                  <a:pt x="15" y="210"/>
                </a:lnTo>
                <a:lnTo>
                  <a:pt x="15" y="210"/>
                </a:lnTo>
                <a:lnTo>
                  <a:pt x="15" y="209"/>
                </a:lnTo>
                <a:lnTo>
                  <a:pt x="15" y="209"/>
                </a:lnTo>
                <a:lnTo>
                  <a:pt x="15" y="209"/>
                </a:lnTo>
                <a:lnTo>
                  <a:pt x="15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7"/>
                </a:lnTo>
                <a:lnTo>
                  <a:pt x="16" y="207"/>
                </a:lnTo>
                <a:lnTo>
                  <a:pt x="16" y="207"/>
                </a:lnTo>
                <a:lnTo>
                  <a:pt x="16" y="206"/>
                </a:lnTo>
                <a:lnTo>
                  <a:pt x="16" y="206"/>
                </a:lnTo>
                <a:lnTo>
                  <a:pt x="17" y="205"/>
                </a:lnTo>
                <a:lnTo>
                  <a:pt x="17" y="205"/>
                </a:lnTo>
                <a:lnTo>
                  <a:pt x="17" y="204"/>
                </a:lnTo>
                <a:lnTo>
                  <a:pt x="17" y="204"/>
                </a:lnTo>
                <a:lnTo>
                  <a:pt x="17" y="204"/>
                </a:lnTo>
                <a:lnTo>
                  <a:pt x="17" y="203"/>
                </a:lnTo>
                <a:lnTo>
                  <a:pt x="17" y="203"/>
                </a:lnTo>
                <a:lnTo>
                  <a:pt x="17" y="202"/>
                </a:lnTo>
                <a:lnTo>
                  <a:pt x="17" y="202"/>
                </a:lnTo>
                <a:lnTo>
                  <a:pt x="17" y="201"/>
                </a:lnTo>
                <a:lnTo>
                  <a:pt x="17" y="201"/>
                </a:lnTo>
                <a:lnTo>
                  <a:pt x="17" y="200"/>
                </a:lnTo>
                <a:lnTo>
                  <a:pt x="17" y="200"/>
                </a:lnTo>
                <a:lnTo>
                  <a:pt x="17" y="200"/>
                </a:lnTo>
                <a:lnTo>
                  <a:pt x="17" y="199"/>
                </a:lnTo>
                <a:lnTo>
                  <a:pt x="17" y="199"/>
                </a:lnTo>
                <a:lnTo>
                  <a:pt x="17" y="198"/>
                </a:lnTo>
                <a:lnTo>
                  <a:pt x="17" y="198"/>
                </a:lnTo>
                <a:lnTo>
                  <a:pt x="18" y="198"/>
                </a:lnTo>
                <a:lnTo>
                  <a:pt x="18" y="197"/>
                </a:lnTo>
                <a:lnTo>
                  <a:pt x="18" y="197"/>
                </a:lnTo>
                <a:lnTo>
                  <a:pt x="18" y="197"/>
                </a:lnTo>
                <a:lnTo>
                  <a:pt x="18" y="196"/>
                </a:lnTo>
                <a:lnTo>
                  <a:pt x="18" y="196"/>
                </a:lnTo>
                <a:lnTo>
                  <a:pt x="18" y="196"/>
                </a:lnTo>
                <a:lnTo>
                  <a:pt x="18" y="195"/>
                </a:lnTo>
                <a:lnTo>
                  <a:pt x="18" y="195"/>
                </a:lnTo>
                <a:lnTo>
                  <a:pt x="18" y="194"/>
                </a:lnTo>
                <a:lnTo>
                  <a:pt x="18" y="194"/>
                </a:lnTo>
                <a:lnTo>
                  <a:pt x="17" y="193"/>
                </a:lnTo>
                <a:lnTo>
                  <a:pt x="17" y="193"/>
                </a:lnTo>
                <a:lnTo>
                  <a:pt x="17" y="193"/>
                </a:lnTo>
                <a:lnTo>
                  <a:pt x="17" y="192"/>
                </a:lnTo>
                <a:lnTo>
                  <a:pt x="17" y="192"/>
                </a:lnTo>
                <a:lnTo>
                  <a:pt x="16" y="192"/>
                </a:lnTo>
                <a:lnTo>
                  <a:pt x="16" y="192"/>
                </a:lnTo>
                <a:lnTo>
                  <a:pt x="15" y="191"/>
                </a:lnTo>
                <a:lnTo>
                  <a:pt x="15" y="191"/>
                </a:lnTo>
                <a:lnTo>
                  <a:pt x="15" y="190"/>
                </a:lnTo>
                <a:lnTo>
                  <a:pt x="14" y="190"/>
                </a:lnTo>
                <a:lnTo>
                  <a:pt x="15" y="190"/>
                </a:lnTo>
                <a:lnTo>
                  <a:pt x="15" y="190"/>
                </a:lnTo>
                <a:lnTo>
                  <a:pt x="16" y="189"/>
                </a:lnTo>
                <a:lnTo>
                  <a:pt x="16" y="189"/>
                </a:lnTo>
                <a:lnTo>
                  <a:pt x="16" y="187"/>
                </a:lnTo>
                <a:lnTo>
                  <a:pt x="15" y="187"/>
                </a:lnTo>
                <a:lnTo>
                  <a:pt x="16" y="185"/>
                </a:lnTo>
                <a:lnTo>
                  <a:pt x="17" y="184"/>
                </a:lnTo>
                <a:lnTo>
                  <a:pt x="17" y="183"/>
                </a:lnTo>
                <a:lnTo>
                  <a:pt x="17" y="182"/>
                </a:lnTo>
                <a:lnTo>
                  <a:pt x="18" y="180"/>
                </a:lnTo>
                <a:lnTo>
                  <a:pt x="19" y="179"/>
                </a:lnTo>
                <a:lnTo>
                  <a:pt x="19" y="178"/>
                </a:lnTo>
                <a:lnTo>
                  <a:pt x="20" y="177"/>
                </a:lnTo>
                <a:lnTo>
                  <a:pt x="20" y="176"/>
                </a:lnTo>
                <a:lnTo>
                  <a:pt x="19" y="175"/>
                </a:lnTo>
                <a:lnTo>
                  <a:pt x="19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0"/>
                </a:lnTo>
                <a:lnTo>
                  <a:pt x="22" y="169"/>
                </a:lnTo>
                <a:lnTo>
                  <a:pt x="22" y="167"/>
                </a:lnTo>
                <a:lnTo>
                  <a:pt x="23" y="166"/>
                </a:lnTo>
                <a:lnTo>
                  <a:pt x="23" y="165"/>
                </a:lnTo>
                <a:lnTo>
                  <a:pt x="23" y="164"/>
                </a:lnTo>
                <a:lnTo>
                  <a:pt x="24" y="162"/>
                </a:lnTo>
                <a:lnTo>
                  <a:pt x="24" y="161"/>
                </a:lnTo>
                <a:lnTo>
                  <a:pt x="23" y="160"/>
                </a:lnTo>
                <a:lnTo>
                  <a:pt x="22" y="159"/>
                </a:lnTo>
                <a:lnTo>
                  <a:pt x="22" y="158"/>
                </a:lnTo>
                <a:lnTo>
                  <a:pt x="22" y="156"/>
                </a:lnTo>
                <a:lnTo>
                  <a:pt x="22" y="155"/>
                </a:lnTo>
                <a:lnTo>
                  <a:pt x="22" y="154"/>
                </a:lnTo>
                <a:lnTo>
                  <a:pt x="22" y="152"/>
                </a:lnTo>
                <a:lnTo>
                  <a:pt x="22" y="151"/>
                </a:lnTo>
                <a:lnTo>
                  <a:pt x="22" y="149"/>
                </a:lnTo>
                <a:lnTo>
                  <a:pt x="22" y="148"/>
                </a:lnTo>
                <a:lnTo>
                  <a:pt x="22" y="146"/>
                </a:lnTo>
                <a:lnTo>
                  <a:pt x="23" y="145"/>
                </a:lnTo>
                <a:lnTo>
                  <a:pt x="23" y="144"/>
                </a:lnTo>
                <a:lnTo>
                  <a:pt x="24" y="143"/>
                </a:lnTo>
                <a:lnTo>
                  <a:pt x="23" y="143"/>
                </a:lnTo>
                <a:lnTo>
                  <a:pt x="22" y="143"/>
                </a:lnTo>
                <a:lnTo>
                  <a:pt x="21" y="142"/>
                </a:lnTo>
                <a:lnTo>
                  <a:pt x="21" y="141"/>
                </a:lnTo>
                <a:lnTo>
                  <a:pt x="21" y="140"/>
                </a:lnTo>
                <a:lnTo>
                  <a:pt x="21" y="138"/>
                </a:lnTo>
                <a:lnTo>
                  <a:pt x="21" y="138"/>
                </a:lnTo>
                <a:lnTo>
                  <a:pt x="20" y="137"/>
                </a:lnTo>
                <a:lnTo>
                  <a:pt x="20" y="136"/>
                </a:lnTo>
                <a:lnTo>
                  <a:pt x="20" y="134"/>
                </a:lnTo>
                <a:lnTo>
                  <a:pt x="19" y="134"/>
                </a:lnTo>
                <a:lnTo>
                  <a:pt x="19" y="133"/>
                </a:lnTo>
                <a:lnTo>
                  <a:pt x="19" y="131"/>
                </a:lnTo>
                <a:lnTo>
                  <a:pt x="19" y="130"/>
                </a:lnTo>
                <a:lnTo>
                  <a:pt x="19" y="129"/>
                </a:lnTo>
                <a:lnTo>
                  <a:pt x="18" y="127"/>
                </a:lnTo>
                <a:lnTo>
                  <a:pt x="17" y="127"/>
                </a:lnTo>
                <a:lnTo>
                  <a:pt x="17" y="125"/>
                </a:lnTo>
                <a:lnTo>
                  <a:pt x="17" y="124"/>
                </a:lnTo>
                <a:lnTo>
                  <a:pt x="18" y="123"/>
                </a:lnTo>
                <a:lnTo>
                  <a:pt x="19" y="123"/>
                </a:lnTo>
                <a:lnTo>
                  <a:pt x="20" y="122"/>
                </a:lnTo>
                <a:lnTo>
                  <a:pt x="20" y="121"/>
                </a:lnTo>
                <a:lnTo>
                  <a:pt x="21" y="120"/>
                </a:lnTo>
                <a:lnTo>
                  <a:pt x="21" y="119"/>
                </a:lnTo>
                <a:lnTo>
                  <a:pt x="21" y="118"/>
                </a:lnTo>
                <a:lnTo>
                  <a:pt x="21" y="118"/>
                </a:lnTo>
                <a:lnTo>
                  <a:pt x="21" y="117"/>
                </a:lnTo>
                <a:lnTo>
                  <a:pt x="21" y="116"/>
                </a:lnTo>
                <a:lnTo>
                  <a:pt x="21" y="114"/>
                </a:lnTo>
                <a:lnTo>
                  <a:pt x="22" y="113"/>
                </a:lnTo>
                <a:lnTo>
                  <a:pt x="22" y="113"/>
                </a:lnTo>
                <a:lnTo>
                  <a:pt x="22" y="111"/>
                </a:lnTo>
                <a:lnTo>
                  <a:pt x="22" y="110"/>
                </a:lnTo>
                <a:lnTo>
                  <a:pt x="22" y="108"/>
                </a:lnTo>
                <a:lnTo>
                  <a:pt x="22" y="107"/>
                </a:lnTo>
                <a:lnTo>
                  <a:pt x="22" y="105"/>
                </a:lnTo>
                <a:lnTo>
                  <a:pt x="21" y="104"/>
                </a:lnTo>
                <a:lnTo>
                  <a:pt x="21" y="102"/>
                </a:lnTo>
                <a:lnTo>
                  <a:pt x="21" y="101"/>
                </a:lnTo>
                <a:lnTo>
                  <a:pt x="21" y="100"/>
                </a:lnTo>
                <a:lnTo>
                  <a:pt x="20" y="99"/>
                </a:lnTo>
                <a:lnTo>
                  <a:pt x="20" y="97"/>
                </a:lnTo>
                <a:lnTo>
                  <a:pt x="19" y="96"/>
                </a:lnTo>
                <a:lnTo>
                  <a:pt x="19" y="94"/>
                </a:lnTo>
                <a:lnTo>
                  <a:pt x="18" y="93"/>
                </a:lnTo>
                <a:lnTo>
                  <a:pt x="17" y="92"/>
                </a:lnTo>
                <a:lnTo>
                  <a:pt x="17" y="91"/>
                </a:lnTo>
                <a:lnTo>
                  <a:pt x="18" y="90"/>
                </a:lnTo>
                <a:lnTo>
                  <a:pt x="19" y="88"/>
                </a:lnTo>
                <a:lnTo>
                  <a:pt x="20" y="87"/>
                </a:lnTo>
                <a:lnTo>
                  <a:pt x="21" y="86"/>
                </a:lnTo>
                <a:lnTo>
                  <a:pt x="20" y="85"/>
                </a:lnTo>
                <a:lnTo>
                  <a:pt x="20" y="83"/>
                </a:lnTo>
                <a:lnTo>
                  <a:pt x="21" y="82"/>
                </a:lnTo>
                <a:lnTo>
                  <a:pt x="21" y="80"/>
                </a:lnTo>
                <a:lnTo>
                  <a:pt x="22" y="80"/>
                </a:lnTo>
                <a:lnTo>
                  <a:pt x="24" y="79"/>
                </a:lnTo>
                <a:lnTo>
                  <a:pt x="24" y="77"/>
                </a:lnTo>
                <a:lnTo>
                  <a:pt x="24" y="76"/>
                </a:lnTo>
                <a:lnTo>
                  <a:pt x="25" y="75"/>
                </a:lnTo>
                <a:lnTo>
                  <a:pt x="25" y="73"/>
                </a:lnTo>
                <a:lnTo>
                  <a:pt x="25" y="72"/>
                </a:lnTo>
                <a:lnTo>
                  <a:pt x="24" y="71"/>
                </a:lnTo>
                <a:lnTo>
                  <a:pt x="23" y="70"/>
                </a:lnTo>
                <a:lnTo>
                  <a:pt x="22" y="69"/>
                </a:lnTo>
                <a:lnTo>
                  <a:pt x="20" y="69"/>
                </a:lnTo>
                <a:lnTo>
                  <a:pt x="19" y="68"/>
                </a:lnTo>
                <a:lnTo>
                  <a:pt x="18" y="67"/>
                </a:lnTo>
                <a:lnTo>
                  <a:pt x="17" y="66"/>
                </a:lnTo>
                <a:lnTo>
                  <a:pt x="15" y="65"/>
                </a:lnTo>
                <a:lnTo>
                  <a:pt x="13" y="64"/>
                </a:lnTo>
                <a:lnTo>
                  <a:pt x="13" y="63"/>
                </a:lnTo>
                <a:lnTo>
                  <a:pt x="12" y="62"/>
                </a:lnTo>
                <a:lnTo>
                  <a:pt x="11" y="61"/>
                </a:lnTo>
                <a:lnTo>
                  <a:pt x="10" y="60"/>
                </a:lnTo>
                <a:lnTo>
                  <a:pt x="10" y="59"/>
                </a:lnTo>
                <a:lnTo>
                  <a:pt x="10" y="58"/>
                </a:lnTo>
                <a:lnTo>
                  <a:pt x="10" y="56"/>
                </a:lnTo>
                <a:lnTo>
                  <a:pt x="10" y="55"/>
                </a:lnTo>
                <a:lnTo>
                  <a:pt x="9" y="54"/>
                </a:lnTo>
                <a:lnTo>
                  <a:pt x="9" y="52"/>
                </a:lnTo>
                <a:lnTo>
                  <a:pt x="9" y="51"/>
                </a:lnTo>
                <a:lnTo>
                  <a:pt x="9" y="51"/>
                </a:lnTo>
                <a:lnTo>
                  <a:pt x="10" y="50"/>
                </a:lnTo>
                <a:lnTo>
                  <a:pt x="10" y="50"/>
                </a:lnTo>
                <a:lnTo>
                  <a:pt x="11" y="50"/>
                </a:lnTo>
                <a:lnTo>
                  <a:pt x="11" y="50"/>
                </a:lnTo>
                <a:lnTo>
                  <a:pt x="10" y="48"/>
                </a:lnTo>
                <a:lnTo>
                  <a:pt x="10" y="48"/>
                </a:lnTo>
                <a:lnTo>
                  <a:pt x="10" y="46"/>
                </a:lnTo>
                <a:lnTo>
                  <a:pt x="9" y="46"/>
                </a:lnTo>
                <a:lnTo>
                  <a:pt x="9" y="45"/>
                </a:lnTo>
                <a:lnTo>
                  <a:pt x="9" y="44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1"/>
                </a:lnTo>
                <a:lnTo>
                  <a:pt x="13" y="34"/>
                </a:lnTo>
                <a:lnTo>
                  <a:pt x="12" y="30"/>
                </a:lnTo>
                <a:lnTo>
                  <a:pt x="11" y="23"/>
                </a:lnTo>
                <a:lnTo>
                  <a:pt x="8" y="18"/>
                </a:lnTo>
                <a:lnTo>
                  <a:pt x="8" y="17"/>
                </a:lnTo>
                <a:lnTo>
                  <a:pt x="8" y="17"/>
                </a:lnTo>
                <a:lnTo>
                  <a:pt x="8" y="17"/>
                </a:lnTo>
                <a:lnTo>
                  <a:pt x="8" y="16"/>
                </a:lnTo>
                <a:lnTo>
                  <a:pt x="8" y="16"/>
                </a:lnTo>
                <a:lnTo>
                  <a:pt x="8" y="15"/>
                </a:lnTo>
                <a:lnTo>
                  <a:pt x="8" y="15"/>
                </a:lnTo>
                <a:lnTo>
                  <a:pt x="8" y="14"/>
                </a:lnTo>
                <a:lnTo>
                  <a:pt x="8" y="14"/>
                </a:lnTo>
                <a:lnTo>
                  <a:pt x="8" y="13"/>
                </a:lnTo>
                <a:lnTo>
                  <a:pt x="7" y="13"/>
                </a:lnTo>
                <a:lnTo>
                  <a:pt x="7" y="13"/>
                </a:lnTo>
                <a:lnTo>
                  <a:pt x="7" y="12"/>
                </a:lnTo>
                <a:lnTo>
                  <a:pt x="7" y="12"/>
                </a:lnTo>
                <a:lnTo>
                  <a:pt x="7" y="11"/>
                </a:lnTo>
                <a:lnTo>
                  <a:pt x="7" y="11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8"/>
                </a:lnTo>
                <a:lnTo>
                  <a:pt x="5" y="8"/>
                </a:lnTo>
                <a:lnTo>
                  <a:pt x="5" y="7"/>
                </a:lnTo>
                <a:lnTo>
                  <a:pt x="5" y="7"/>
                </a:lnTo>
                <a:lnTo>
                  <a:pt x="5" y="6"/>
                </a:lnTo>
                <a:lnTo>
                  <a:pt x="4" y="6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3" y="5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1" y="2"/>
                </a:lnTo>
                <a:lnTo>
                  <a:pt x="2" y="3"/>
                </a:lnTo>
                <a:lnTo>
                  <a:pt x="4" y="4"/>
                </a:lnTo>
                <a:lnTo>
                  <a:pt x="5" y="5"/>
                </a:lnTo>
                <a:lnTo>
                  <a:pt x="7" y="7"/>
                </a:lnTo>
                <a:lnTo>
                  <a:pt x="8" y="8"/>
                </a:lnTo>
                <a:lnTo>
                  <a:pt x="10" y="10"/>
                </a:lnTo>
                <a:lnTo>
                  <a:pt x="11" y="11"/>
                </a:lnTo>
                <a:lnTo>
                  <a:pt x="11" y="12"/>
                </a:lnTo>
                <a:lnTo>
                  <a:pt x="12" y="12"/>
                </a:lnTo>
                <a:lnTo>
                  <a:pt x="12" y="13"/>
                </a:lnTo>
                <a:lnTo>
                  <a:pt x="13" y="14"/>
                </a:lnTo>
                <a:lnTo>
                  <a:pt x="14" y="15"/>
                </a:lnTo>
                <a:lnTo>
                  <a:pt x="15" y="16"/>
                </a:lnTo>
                <a:lnTo>
                  <a:pt x="15" y="16"/>
                </a:lnTo>
                <a:lnTo>
                  <a:pt x="17" y="18"/>
                </a:lnTo>
                <a:lnTo>
                  <a:pt x="18" y="19"/>
                </a:lnTo>
                <a:lnTo>
                  <a:pt x="19" y="21"/>
                </a:lnTo>
                <a:lnTo>
                  <a:pt x="21" y="21"/>
                </a:lnTo>
                <a:lnTo>
                  <a:pt x="21" y="22"/>
                </a:lnTo>
                <a:lnTo>
                  <a:pt x="22" y="23"/>
                </a:lnTo>
                <a:lnTo>
                  <a:pt x="23" y="24"/>
                </a:lnTo>
                <a:lnTo>
                  <a:pt x="24" y="24"/>
                </a:lnTo>
                <a:lnTo>
                  <a:pt x="25" y="25"/>
                </a:lnTo>
                <a:lnTo>
                  <a:pt x="25" y="26"/>
                </a:lnTo>
                <a:lnTo>
                  <a:pt x="26" y="27"/>
                </a:lnTo>
                <a:lnTo>
                  <a:pt x="28" y="28"/>
                </a:lnTo>
                <a:lnTo>
                  <a:pt x="28" y="28"/>
                </a:lnTo>
                <a:lnTo>
                  <a:pt x="31" y="32"/>
                </a:lnTo>
                <a:lnTo>
                  <a:pt x="32" y="33"/>
                </a:lnTo>
                <a:lnTo>
                  <a:pt x="33" y="33"/>
                </a:lnTo>
                <a:lnTo>
                  <a:pt x="33" y="33"/>
                </a:lnTo>
                <a:lnTo>
                  <a:pt x="34" y="34"/>
                </a:lnTo>
                <a:lnTo>
                  <a:pt x="35" y="35"/>
                </a:lnTo>
                <a:lnTo>
                  <a:pt x="36" y="36"/>
                </a:lnTo>
                <a:lnTo>
                  <a:pt x="37" y="37"/>
                </a:lnTo>
                <a:lnTo>
                  <a:pt x="37" y="38"/>
                </a:lnTo>
                <a:lnTo>
                  <a:pt x="39" y="39"/>
                </a:lnTo>
                <a:lnTo>
                  <a:pt x="40" y="41"/>
                </a:lnTo>
                <a:lnTo>
                  <a:pt x="42" y="42"/>
                </a:lnTo>
                <a:lnTo>
                  <a:pt x="43" y="43"/>
                </a:lnTo>
                <a:lnTo>
                  <a:pt x="43" y="44"/>
                </a:lnTo>
                <a:lnTo>
                  <a:pt x="44" y="45"/>
                </a:lnTo>
                <a:lnTo>
                  <a:pt x="45" y="46"/>
                </a:lnTo>
                <a:lnTo>
                  <a:pt x="46" y="47"/>
                </a:lnTo>
                <a:lnTo>
                  <a:pt x="47" y="48"/>
                </a:lnTo>
                <a:lnTo>
                  <a:pt x="48" y="48"/>
                </a:lnTo>
                <a:lnTo>
                  <a:pt x="49" y="49"/>
                </a:lnTo>
                <a:lnTo>
                  <a:pt x="50" y="50"/>
                </a:lnTo>
                <a:lnTo>
                  <a:pt x="51" y="50"/>
                </a:lnTo>
                <a:lnTo>
                  <a:pt x="51" y="51"/>
                </a:lnTo>
                <a:lnTo>
                  <a:pt x="52" y="52"/>
                </a:lnTo>
                <a:lnTo>
                  <a:pt x="53" y="53"/>
                </a:lnTo>
                <a:lnTo>
                  <a:pt x="54" y="54"/>
                </a:lnTo>
                <a:lnTo>
                  <a:pt x="54" y="54"/>
                </a:lnTo>
                <a:lnTo>
                  <a:pt x="55" y="54"/>
                </a:lnTo>
                <a:lnTo>
                  <a:pt x="56" y="56"/>
                </a:lnTo>
                <a:lnTo>
                  <a:pt x="58" y="57"/>
                </a:lnTo>
                <a:lnTo>
                  <a:pt x="58" y="58"/>
                </a:lnTo>
                <a:lnTo>
                  <a:pt x="60" y="59"/>
                </a:lnTo>
                <a:lnTo>
                  <a:pt x="61" y="59"/>
                </a:lnTo>
                <a:lnTo>
                  <a:pt x="62" y="61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2" name="Freeform 23"/>
          <p:cNvSpPr>
            <a:spLocks/>
          </p:cNvSpPr>
          <p:nvPr/>
        </p:nvSpPr>
        <p:spPr bwMode="auto">
          <a:xfrm>
            <a:off x="3337099" y="4861984"/>
            <a:ext cx="324549" cy="280393"/>
          </a:xfrm>
          <a:custGeom>
            <a:avLst/>
            <a:gdLst>
              <a:gd name="T0" fmla="*/ 124 w 189"/>
              <a:gd name="T1" fmla="*/ 29 h 177"/>
              <a:gd name="T2" fmla="*/ 133 w 189"/>
              <a:gd name="T3" fmla="*/ 47 h 177"/>
              <a:gd name="T4" fmla="*/ 146 w 189"/>
              <a:gd name="T5" fmla="*/ 62 h 177"/>
              <a:gd name="T6" fmla="*/ 157 w 189"/>
              <a:gd name="T7" fmla="*/ 53 h 177"/>
              <a:gd name="T8" fmla="*/ 166 w 189"/>
              <a:gd name="T9" fmla="*/ 62 h 177"/>
              <a:gd name="T10" fmla="*/ 183 w 189"/>
              <a:gd name="T11" fmla="*/ 81 h 177"/>
              <a:gd name="T12" fmla="*/ 187 w 189"/>
              <a:gd name="T13" fmla="*/ 95 h 177"/>
              <a:gd name="T14" fmla="*/ 186 w 189"/>
              <a:gd name="T15" fmla="*/ 103 h 177"/>
              <a:gd name="T16" fmla="*/ 179 w 189"/>
              <a:gd name="T17" fmla="*/ 112 h 177"/>
              <a:gd name="T18" fmla="*/ 164 w 189"/>
              <a:gd name="T19" fmla="*/ 118 h 177"/>
              <a:gd name="T20" fmla="*/ 165 w 189"/>
              <a:gd name="T21" fmla="*/ 128 h 177"/>
              <a:gd name="T22" fmla="*/ 168 w 189"/>
              <a:gd name="T23" fmla="*/ 135 h 177"/>
              <a:gd name="T24" fmla="*/ 173 w 189"/>
              <a:gd name="T25" fmla="*/ 158 h 177"/>
              <a:gd name="T26" fmla="*/ 180 w 189"/>
              <a:gd name="T27" fmla="*/ 176 h 177"/>
              <a:gd name="T28" fmla="*/ 175 w 189"/>
              <a:gd name="T29" fmla="*/ 175 h 177"/>
              <a:gd name="T30" fmla="*/ 171 w 189"/>
              <a:gd name="T31" fmla="*/ 171 h 177"/>
              <a:gd name="T32" fmla="*/ 171 w 189"/>
              <a:gd name="T33" fmla="*/ 165 h 177"/>
              <a:gd name="T34" fmla="*/ 165 w 189"/>
              <a:gd name="T35" fmla="*/ 163 h 177"/>
              <a:gd name="T36" fmla="*/ 160 w 189"/>
              <a:gd name="T37" fmla="*/ 162 h 177"/>
              <a:gd name="T38" fmla="*/ 156 w 189"/>
              <a:gd name="T39" fmla="*/ 159 h 177"/>
              <a:gd name="T40" fmla="*/ 151 w 189"/>
              <a:gd name="T41" fmla="*/ 157 h 177"/>
              <a:gd name="T42" fmla="*/ 146 w 189"/>
              <a:gd name="T43" fmla="*/ 154 h 177"/>
              <a:gd name="T44" fmla="*/ 140 w 189"/>
              <a:gd name="T45" fmla="*/ 152 h 177"/>
              <a:gd name="T46" fmla="*/ 137 w 189"/>
              <a:gd name="T47" fmla="*/ 148 h 177"/>
              <a:gd name="T48" fmla="*/ 131 w 189"/>
              <a:gd name="T49" fmla="*/ 147 h 177"/>
              <a:gd name="T50" fmla="*/ 126 w 189"/>
              <a:gd name="T51" fmla="*/ 147 h 177"/>
              <a:gd name="T52" fmla="*/ 121 w 189"/>
              <a:gd name="T53" fmla="*/ 149 h 177"/>
              <a:gd name="T54" fmla="*/ 114 w 189"/>
              <a:gd name="T55" fmla="*/ 149 h 177"/>
              <a:gd name="T56" fmla="*/ 110 w 189"/>
              <a:gd name="T57" fmla="*/ 149 h 177"/>
              <a:gd name="T58" fmla="*/ 104 w 189"/>
              <a:gd name="T59" fmla="*/ 150 h 177"/>
              <a:gd name="T60" fmla="*/ 99 w 189"/>
              <a:gd name="T61" fmla="*/ 150 h 177"/>
              <a:gd name="T62" fmla="*/ 93 w 189"/>
              <a:gd name="T63" fmla="*/ 152 h 177"/>
              <a:gd name="T64" fmla="*/ 88 w 189"/>
              <a:gd name="T65" fmla="*/ 153 h 177"/>
              <a:gd name="T66" fmla="*/ 83 w 189"/>
              <a:gd name="T67" fmla="*/ 151 h 177"/>
              <a:gd name="T68" fmla="*/ 77 w 189"/>
              <a:gd name="T69" fmla="*/ 149 h 177"/>
              <a:gd name="T70" fmla="*/ 73 w 189"/>
              <a:gd name="T71" fmla="*/ 145 h 177"/>
              <a:gd name="T72" fmla="*/ 67 w 189"/>
              <a:gd name="T73" fmla="*/ 145 h 177"/>
              <a:gd name="T74" fmla="*/ 61 w 189"/>
              <a:gd name="T75" fmla="*/ 145 h 177"/>
              <a:gd name="T76" fmla="*/ 56 w 189"/>
              <a:gd name="T77" fmla="*/ 144 h 177"/>
              <a:gd name="T78" fmla="*/ 50 w 189"/>
              <a:gd name="T79" fmla="*/ 145 h 177"/>
              <a:gd name="T80" fmla="*/ 45 w 189"/>
              <a:gd name="T81" fmla="*/ 141 h 177"/>
              <a:gd name="T82" fmla="*/ 39 w 189"/>
              <a:gd name="T83" fmla="*/ 139 h 177"/>
              <a:gd name="T84" fmla="*/ 35 w 189"/>
              <a:gd name="T85" fmla="*/ 135 h 177"/>
              <a:gd name="T86" fmla="*/ 29 w 189"/>
              <a:gd name="T87" fmla="*/ 131 h 177"/>
              <a:gd name="T88" fmla="*/ 25 w 189"/>
              <a:gd name="T89" fmla="*/ 126 h 177"/>
              <a:gd name="T90" fmla="*/ 20 w 189"/>
              <a:gd name="T91" fmla="*/ 122 h 177"/>
              <a:gd name="T92" fmla="*/ 17 w 189"/>
              <a:gd name="T93" fmla="*/ 118 h 177"/>
              <a:gd name="T94" fmla="*/ 15 w 189"/>
              <a:gd name="T95" fmla="*/ 113 h 177"/>
              <a:gd name="T96" fmla="*/ 16 w 189"/>
              <a:gd name="T97" fmla="*/ 107 h 177"/>
              <a:gd name="T98" fmla="*/ 15 w 189"/>
              <a:gd name="T99" fmla="*/ 100 h 177"/>
              <a:gd name="T100" fmla="*/ 13 w 189"/>
              <a:gd name="T101" fmla="*/ 94 h 177"/>
              <a:gd name="T102" fmla="*/ 8 w 189"/>
              <a:gd name="T103" fmla="*/ 89 h 177"/>
              <a:gd name="T104" fmla="*/ 4 w 189"/>
              <a:gd name="T105" fmla="*/ 84 h 177"/>
              <a:gd name="T106" fmla="*/ 2 w 189"/>
              <a:gd name="T107" fmla="*/ 76 h 177"/>
              <a:gd name="T108" fmla="*/ 0 w 189"/>
              <a:gd name="T109" fmla="*/ 69 h 177"/>
              <a:gd name="T110" fmla="*/ 7 w 189"/>
              <a:gd name="T111" fmla="*/ 54 h 177"/>
              <a:gd name="T112" fmla="*/ 16 w 189"/>
              <a:gd name="T113" fmla="*/ 41 h 177"/>
              <a:gd name="T114" fmla="*/ 25 w 189"/>
              <a:gd name="T115" fmla="*/ 43 h 177"/>
              <a:gd name="T116" fmla="*/ 46 w 189"/>
              <a:gd name="T117" fmla="*/ 57 h 177"/>
              <a:gd name="T118" fmla="*/ 59 w 189"/>
              <a:gd name="T119" fmla="*/ 57 h 177"/>
              <a:gd name="T120" fmla="*/ 65 w 189"/>
              <a:gd name="T121" fmla="*/ 35 h 177"/>
              <a:gd name="T122" fmla="*/ 80 w 189"/>
              <a:gd name="T123" fmla="*/ 22 h 177"/>
              <a:gd name="T124" fmla="*/ 96 w 189"/>
              <a:gd name="T125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9" h="177">
                <a:moveTo>
                  <a:pt x="105" y="8"/>
                </a:moveTo>
                <a:lnTo>
                  <a:pt x="106" y="9"/>
                </a:lnTo>
                <a:lnTo>
                  <a:pt x="108" y="9"/>
                </a:lnTo>
                <a:lnTo>
                  <a:pt x="109" y="8"/>
                </a:lnTo>
                <a:lnTo>
                  <a:pt x="110" y="8"/>
                </a:lnTo>
                <a:lnTo>
                  <a:pt x="112" y="10"/>
                </a:lnTo>
                <a:lnTo>
                  <a:pt x="113" y="11"/>
                </a:lnTo>
                <a:lnTo>
                  <a:pt x="114" y="12"/>
                </a:lnTo>
                <a:lnTo>
                  <a:pt x="116" y="13"/>
                </a:lnTo>
                <a:lnTo>
                  <a:pt x="117" y="14"/>
                </a:lnTo>
                <a:lnTo>
                  <a:pt x="117" y="14"/>
                </a:lnTo>
                <a:lnTo>
                  <a:pt x="121" y="19"/>
                </a:lnTo>
                <a:lnTo>
                  <a:pt x="122" y="21"/>
                </a:lnTo>
                <a:lnTo>
                  <a:pt x="123" y="24"/>
                </a:lnTo>
                <a:lnTo>
                  <a:pt x="124" y="27"/>
                </a:lnTo>
                <a:lnTo>
                  <a:pt x="124" y="29"/>
                </a:lnTo>
                <a:lnTo>
                  <a:pt x="125" y="31"/>
                </a:lnTo>
                <a:lnTo>
                  <a:pt x="125" y="32"/>
                </a:lnTo>
                <a:lnTo>
                  <a:pt x="125" y="33"/>
                </a:lnTo>
                <a:lnTo>
                  <a:pt x="125" y="33"/>
                </a:lnTo>
                <a:lnTo>
                  <a:pt x="126" y="35"/>
                </a:lnTo>
                <a:lnTo>
                  <a:pt x="127" y="36"/>
                </a:lnTo>
                <a:lnTo>
                  <a:pt x="128" y="37"/>
                </a:lnTo>
                <a:lnTo>
                  <a:pt x="129" y="38"/>
                </a:lnTo>
                <a:lnTo>
                  <a:pt x="129" y="39"/>
                </a:lnTo>
                <a:lnTo>
                  <a:pt x="129" y="39"/>
                </a:lnTo>
                <a:lnTo>
                  <a:pt x="129" y="40"/>
                </a:lnTo>
                <a:lnTo>
                  <a:pt x="130" y="41"/>
                </a:lnTo>
                <a:lnTo>
                  <a:pt x="131" y="41"/>
                </a:lnTo>
                <a:lnTo>
                  <a:pt x="132" y="43"/>
                </a:lnTo>
                <a:lnTo>
                  <a:pt x="133" y="45"/>
                </a:lnTo>
                <a:lnTo>
                  <a:pt x="133" y="47"/>
                </a:lnTo>
                <a:lnTo>
                  <a:pt x="134" y="49"/>
                </a:lnTo>
                <a:lnTo>
                  <a:pt x="135" y="51"/>
                </a:lnTo>
                <a:lnTo>
                  <a:pt x="135" y="52"/>
                </a:lnTo>
                <a:lnTo>
                  <a:pt x="135" y="52"/>
                </a:lnTo>
                <a:lnTo>
                  <a:pt x="136" y="53"/>
                </a:lnTo>
                <a:lnTo>
                  <a:pt x="137" y="55"/>
                </a:lnTo>
                <a:lnTo>
                  <a:pt x="138" y="57"/>
                </a:lnTo>
                <a:lnTo>
                  <a:pt x="138" y="58"/>
                </a:lnTo>
                <a:lnTo>
                  <a:pt x="139" y="58"/>
                </a:lnTo>
                <a:lnTo>
                  <a:pt x="140" y="60"/>
                </a:lnTo>
                <a:lnTo>
                  <a:pt x="141" y="61"/>
                </a:lnTo>
                <a:lnTo>
                  <a:pt x="141" y="62"/>
                </a:lnTo>
                <a:lnTo>
                  <a:pt x="142" y="62"/>
                </a:lnTo>
                <a:lnTo>
                  <a:pt x="143" y="62"/>
                </a:lnTo>
                <a:lnTo>
                  <a:pt x="145" y="62"/>
                </a:lnTo>
                <a:lnTo>
                  <a:pt x="146" y="62"/>
                </a:lnTo>
                <a:lnTo>
                  <a:pt x="146" y="61"/>
                </a:lnTo>
                <a:lnTo>
                  <a:pt x="147" y="61"/>
                </a:lnTo>
                <a:lnTo>
                  <a:pt x="147" y="61"/>
                </a:lnTo>
                <a:lnTo>
                  <a:pt x="148" y="60"/>
                </a:lnTo>
                <a:lnTo>
                  <a:pt x="149" y="60"/>
                </a:lnTo>
                <a:lnTo>
                  <a:pt x="150" y="60"/>
                </a:lnTo>
                <a:lnTo>
                  <a:pt x="150" y="59"/>
                </a:lnTo>
                <a:lnTo>
                  <a:pt x="151" y="59"/>
                </a:lnTo>
                <a:lnTo>
                  <a:pt x="152" y="58"/>
                </a:lnTo>
                <a:lnTo>
                  <a:pt x="153" y="58"/>
                </a:lnTo>
                <a:lnTo>
                  <a:pt x="154" y="57"/>
                </a:lnTo>
                <a:lnTo>
                  <a:pt x="154" y="56"/>
                </a:lnTo>
                <a:lnTo>
                  <a:pt x="154" y="55"/>
                </a:lnTo>
                <a:lnTo>
                  <a:pt x="155" y="54"/>
                </a:lnTo>
                <a:lnTo>
                  <a:pt x="156" y="53"/>
                </a:lnTo>
                <a:lnTo>
                  <a:pt x="157" y="53"/>
                </a:lnTo>
                <a:lnTo>
                  <a:pt x="158" y="53"/>
                </a:lnTo>
                <a:lnTo>
                  <a:pt x="159" y="53"/>
                </a:lnTo>
                <a:lnTo>
                  <a:pt x="160" y="53"/>
                </a:lnTo>
                <a:lnTo>
                  <a:pt x="162" y="53"/>
                </a:lnTo>
                <a:lnTo>
                  <a:pt x="164" y="53"/>
                </a:lnTo>
                <a:lnTo>
                  <a:pt x="165" y="53"/>
                </a:lnTo>
                <a:lnTo>
                  <a:pt x="165" y="53"/>
                </a:lnTo>
                <a:lnTo>
                  <a:pt x="166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7"/>
                </a:lnTo>
                <a:lnTo>
                  <a:pt x="166" y="58"/>
                </a:lnTo>
                <a:lnTo>
                  <a:pt x="166" y="58"/>
                </a:lnTo>
                <a:lnTo>
                  <a:pt x="166" y="59"/>
                </a:lnTo>
                <a:lnTo>
                  <a:pt x="166" y="60"/>
                </a:lnTo>
                <a:lnTo>
                  <a:pt x="166" y="62"/>
                </a:lnTo>
                <a:lnTo>
                  <a:pt x="167" y="64"/>
                </a:lnTo>
                <a:lnTo>
                  <a:pt x="169" y="66"/>
                </a:lnTo>
                <a:lnTo>
                  <a:pt x="170" y="67"/>
                </a:lnTo>
                <a:lnTo>
                  <a:pt x="173" y="71"/>
                </a:lnTo>
                <a:lnTo>
                  <a:pt x="174" y="72"/>
                </a:lnTo>
                <a:lnTo>
                  <a:pt x="175" y="73"/>
                </a:lnTo>
                <a:lnTo>
                  <a:pt x="175" y="74"/>
                </a:lnTo>
                <a:lnTo>
                  <a:pt x="176" y="74"/>
                </a:lnTo>
                <a:lnTo>
                  <a:pt x="176" y="74"/>
                </a:lnTo>
                <a:lnTo>
                  <a:pt x="178" y="74"/>
                </a:lnTo>
                <a:lnTo>
                  <a:pt x="178" y="76"/>
                </a:lnTo>
                <a:lnTo>
                  <a:pt x="179" y="77"/>
                </a:lnTo>
                <a:lnTo>
                  <a:pt x="179" y="78"/>
                </a:lnTo>
                <a:lnTo>
                  <a:pt x="180" y="79"/>
                </a:lnTo>
                <a:lnTo>
                  <a:pt x="182" y="80"/>
                </a:lnTo>
                <a:lnTo>
                  <a:pt x="183" y="81"/>
                </a:lnTo>
                <a:lnTo>
                  <a:pt x="184" y="82"/>
                </a:lnTo>
                <a:lnTo>
                  <a:pt x="184" y="82"/>
                </a:lnTo>
                <a:lnTo>
                  <a:pt x="185" y="83"/>
                </a:lnTo>
                <a:lnTo>
                  <a:pt x="186" y="83"/>
                </a:lnTo>
                <a:lnTo>
                  <a:pt x="187" y="84"/>
                </a:lnTo>
                <a:lnTo>
                  <a:pt x="187" y="85"/>
                </a:lnTo>
                <a:lnTo>
                  <a:pt x="188" y="86"/>
                </a:lnTo>
                <a:lnTo>
                  <a:pt x="189" y="87"/>
                </a:lnTo>
                <a:lnTo>
                  <a:pt x="189" y="88"/>
                </a:lnTo>
                <a:lnTo>
                  <a:pt x="189" y="89"/>
                </a:lnTo>
                <a:lnTo>
                  <a:pt x="188" y="90"/>
                </a:lnTo>
                <a:lnTo>
                  <a:pt x="188" y="91"/>
                </a:lnTo>
                <a:lnTo>
                  <a:pt x="187" y="92"/>
                </a:lnTo>
                <a:lnTo>
                  <a:pt x="187" y="94"/>
                </a:lnTo>
                <a:lnTo>
                  <a:pt x="187" y="94"/>
                </a:lnTo>
                <a:lnTo>
                  <a:pt x="187" y="95"/>
                </a:lnTo>
                <a:lnTo>
                  <a:pt x="187" y="95"/>
                </a:lnTo>
                <a:lnTo>
                  <a:pt x="187" y="95"/>
                </a:lnTo>
                <a:lnTo>
                  <a:pt x="187" y="95"/>
                </a:lnTo>
                <a:lnTo>
                  <a:pt x="187" y="95"/>
                </a:lnTo>
                <a:lnTo>
                  <a:pt x="187" y="96"/>
                </a:lnTo>
                <a:lnTo>
                  <a:pt x="186" y="97"/>
                </a:lnTo>
                <a:lnTo>
                  <a:pt x="186" y="98"/>
                </a:lnTo>
                <a:lnTo>
                  <a:pt x="186" y="98"/>
                </a:lnTo>
                <a:lnTo>
                  <a:pt x="185" y="99"/>
                </a:lnTo>
                <a:lnTo>
                  <a:pt x="186" y="100"/>
                </a:lnTo>
                <a:lnTo>
                  <a:pt x="186" y="100"/>
                </a:lnTo>
                <a:lnTo>
                  <a:pt x="186" y="101"/>
                </a:lnTo>
                <a:lnTo>
                  <a:pt x="185" y="101"/>
                </a:lnTo>
                <a:lnTo>
                  <a:pt x="186" y="102"/>
                </a:lnTo>
                <a:lnTo>
                  <a:pt x="186" y="103"/>
                </a:lnTo>
                <a:lnTo>
                  <a:pt x="186" y="103"/>
                </a:lnTo>
                <a:lnTo>
                  <a:pt x="186" y="104"/>
                </a:lnTo>
                <a:lnTo>
                  <a:pt x="186" y="105"/>
                </a:lnTo>
                <a:lnTo>
                  <a:pt x="186" y="105"/>
                </a:lnTo>
                <a:lnTo>
                  <a:pt x="185" y="105"/>
                </a:lnTo>
                <a:lnTo>
                  <a:pt x="184" y="105"/>
                </a:lnTo>
                <a:lnTo>
                  <a:pt x="184" y="106"/>
                </a:lnTo>
                <a:lnTo>
                  <a:pt x="183" y="106"/>
                </a:lnTo>
                <a:lnTo>
                  <a:pt x="183" y="107"/>
                </a:lnTo>
                <a:lnTo>
                  <a:pt x="183" y="108"/>
                </a:lnTo>
                <a:lnTo>
                  <a:pt x="183" y="109"/>
                </a:lnTo>
                <a:lnTo>
                  <a:pt x="182" y="110"/>
                </a:lnTo>
                <a:lnTo>
                  <a:pt x="182" y="110"/>
                </a:lnTo>
                <a:lnTo>
                  <a:pt x="180" y="110"/>
                </a:lnTo>
                <a:lnTo>
                  <a:pt x="179" y="111"/>
                </a:lnTo>
                <a:lnTo>
                  <a:pt x="179" y="111"/>
                </a:lnTo>
                <a:lnTo>
                  <a:pt x="179" y="112"/>
                </a:lnTo>
                <a:lnTo>
                  <a:pt x="179" y="113"/>
                </a:lnTo>
                <a:lnTo>
                  <a:pt x="178" y="114"/>
                </a:lnTo>
                <a:lnTo>
                  <a:pt x="178" y="115"/>
                </a:lnTo>
                <a:lnTo>
                  <a:pt x="176" y="115"/>
                </a:lnTo>
                <a:lnTo>
                  <a:pt x="175" y="115"/>
                </a:lnTo>
                <a:lnTo>
                  <a:pt x="175" y="115"/>
                </a:lnTo>
                <a:lnTo>
                  <a:pt x="174" y="115"/>
                </a:lnTo>
                <a:lnTo>
                  <a:pt x="173" y="116"/>
                </a:lnTo>
                <a:lnTo>
                  <a:pt x="171" y="116"/>
                </a:lnTo>
                <a:lnTo>
                  <a:pt x="170" y="116"/>
                </a:lnTo>
                <a:lnTo>
                  <a:pt x="168" y="116"/>
                </a:lnTo>
                <a:lnTo>
                  <a:pt x="167" y="116"/>
                </a:lnTo>
                <a:lnTo>
                  <a:pt x="165" y="116"/>
                </a:lnTo>
                <a:lnTo>
                  <a:pt x="164" y="117"/>
                </a:lnTo>
                <a:lnTo>
                  <a:pt x="164" y="117"/>
                </a:lnTo>
                <a:lnTo>
                  <a:pt x="164" y="118"/>
                </a:lnTo>
                <a:lnTo>
                  <a:pt x="164" y="119"/>
                </a:lnTo>
                <a:lnTo>
                  <a:pt x="164" y="119"/>
                </a:lnTo>
                <a:lnTo>
                  <a:pt x="164" y="120"/>
                </a:lnTo>
                <a:lnTo>
                  <a:pt x="163" y="120"/>
                </a:lnTo>
                <a:lnTo>
                  <a:pt x="163" y="121"/>
                </a:lnTo>
                <a:lnTo>
                  <a:pt x="163" y="122"/>
                </a:lnTo>
                <a:lnTo>
                  <a:pt x="163" y="123"/>
                </a:lnTo>
                <a:lnTo>
                  <a:pt x="163" y="123"/>
                </a:lnTo>
                <a:lnTo>
                  <a:pt x="163" y="124"/>
                </a:lnTo>
                <a:lnTo>
                  <a:pt x="163" y="125"/>
                </a:lnTo>
                <a:lnTo>
                  <a:pt x="164" y="125"/>
                </a:lnTo>
                <a:lnTo>
                  <a:pt x="164" y="126"/>
                </a:lnTo>
                <a:lnTo>
                  <a:pt x="164" y="126"/>
                </a:lnTo>
                <a:lnTo>
                  <a:pt x="165" y="127"/>
                </a:lnTo>
                <a:lnTo>
                  <a:pt x="165" y="127"/>
                </a:lnTo>
                <a:lnTo>
                  <a:pt x="165" y="128"/>
                </a:lnTo>
                <a:lnTo>
                  <a:pt x="165" y="128"/>
                </a:lnTo>
                <a:lnTo>
                  <a:pt x="165" y="128"/>
                </a:lnTo>
                <a:lnTo>
                  <a:pt x="166" y="128"/>
                </a:lnTo>
                <a:lnTo>
                  <a:pt x="166" y="129"/>
                </a:lnTo>
                <a:lnTo>
                  <a:pt x="166" y="129"/>
                </a:lnTo>
                <a:lnTo>
                  <a:pt x="166" y="129"/>
                </a:lnTo>
                <a:lnTo>
                  <a:pt x="166" y="130"/>
                </a:lnTo>
                <a:lnTo>
                  <a:pt x="166" y="130"/>
                </a:lnTo>
                <a:lnTo>
                  <a:pt x="167" y="130"/>
                </a:lnTo>
                <a:lnTo>
                  <a:pt x="166" y="130"/>
                </a:lnTo>
                <a:lnTo>
                  <a:pt x="166" y="131"/>
                </a:lnTo>
                <a:lnTo>
                  <a:pt x="166" y="131"/>
                </a:lnTo>
                <a:lnTo>
                  <a:pt x="166" y="131"/>
                </a:lnTo>
                <a:lnTo>
                  <a:pt x="167" y="133"/>
                </a:lnTo>
                <a:lnTo>
                  <a:pt x="167" y="134"/>
                </a:lnTo>
                <a:lnTo>
                  <a:pt x="168" y="135"/>
                </a:lnTo>
                <a:lnTo>
                  <a:pt x="168" y="137"/>
                </a:lnTo>
                <a:lnTo>
                  <a:pt x="168" y="138"/>
                </a:lnTo>
                <a:lnTo>
                  <a:pt x="169" y="139"/>
                </a:lnTo>
                <a:lnTo>
                  <a:pt x="169" y="140"/>
                </a:lnTo>
                <a:lnTo>
                  <a:pt x="169" y="141"/>
                </a:lnTo>
                <a:lnTo>
                  <a:pt x="170" y="142"/>
                </a:lnTo>
                <a:lnTo>
                  <a:pt x="170" y="143"/>
                </a:lnTo>
                <a:lnTo>
                  <a:pt x="171" y="145"/>
                </a:lnTo>
                <a:lnTo>
                  <a:pt x="173" y="150"/>
                </a:lnTo>
                <a:lnTo>
                  <a:pt x="173" y="151"/>
                </a:lnTo>
                <a:lnTo>
                  <a:pt x="173" y="153"/>
                </a:lnTo>
                <a:lnTo>
                  <a:pt x="173" y="154"/>
                </a:lnTo>
                <a:lnTo>
                  <a:pt x="173" y="155"/>
                </a:lnTo>
                <a:lnTo>
                  <a:pt x="173" y="156"/>
                </a:lnTo>
                <a:lnTo>
                  <a:pt x="173" y="157"/>
                </a:lnTo>
                <a:lnTo>
                  <a:pt x="173" y="158"/>
                </a:lnTo>
                <a:lnTo>
                  <a:pt x="174" y="159"/>
                </a:lnTo>
                <a:lnTo>
                  <a:pt x="174" y="160"/>
                </a:lnTo>
                <a:lnTo>
                  <a:pt x="175" y="160"/>
                </a:lnTo>
                <a:lnTo>
                  <a:pt x="175" y="161"/>
                </a:lnTo>
                <a:lnTo>
                  <a:pt x="175" y="162"/>
                </a:lnTo>
                <a:lnTo>
                  <a:pt x="176" y="162"/>
                </a:lnTo>
                <a:lnTo>
                  <a:pt x="177" y="163"/>
                </a:lnTo>
                <a:lnTo>
                  <a:pt x="177" y="165"/>
                </a:lnTo>
                <a:lnTo>
                  <a:pt x="178" y="166"/>
                </a:lnTo>
                <a:lnTo>
                  <a:pt x="178" y="168"/>
                </a:lnTo>
                <a:lnTo>
                  <a:pt x="179" y="169"/>
                </a:lnTo>
                <a:lnTo>
                  <a:pt x="179" y="170"/>
                </a:lnTo>
                <a:lnTo>
                  <a:pt x="179" y="172"/>
                </a:lnTo>
                <a:lnTo>
                  <a:pt x="180" y="173"/>
                </a:lnTo>
                <a:lnTo>
                  <a:pt x="180" y="175"/>
                </a:lnTo>
                <a:lnTo>
                  <a:pt x="180" y="176"/>
                </a:lnTo>
                <a:lnTo>
                  <a:pt x="180" y="177"/>
                </a:lnTo>
                <a:lnTo>
                  <a:pt x="179" y="177"/>
                </a:lnTo>
                <a:lnTo>
                  <a:pt x="179" y="177"/>
                </a:lnTo>
                <a:lnTo>
                  <a:pt x="179" y="177"/>
                </a:lnTo>
                <a:lnTo>
                  <a:pt x="179" y="177"/>
                </a:lnTo>
                <a:lnTo>
                  <a:pt x="178" y="177"/>
                </a:lnTo>
                <a:lnTo>
                  <a:pt x="178" y="177"/>
                </a:lnTo>
                <a:lnTo>
                  <a:pt x="177" y="177"/>
                </a:lnTo>
                <a:lnTo>
                  <a:pt x="177" y="177"/>
                </a:lnTo>
                <a:lnTo>
                  <a:pt x="176" y="177"/>
                </a:lnTo>
                <a:lnTo>
                  <a:pt x="176" y="176"/>
                </a:lnTo>
                <a:lnTo>
                  <a:pt x="176" y="176"/>
                </a:lnTo>
                <a:lnTo>
                  <a:pt x="175" y="175"/>
                </a:lnTo>
                <a:lnTo>
                  <a:pt x="175" y="175"/>
                </a:lnTo>
                <a:lnTo>
                  <a:pt x="175" y="175"/>
                </a:lnTo>
                <a:lnTo>
                  <a:pt x="175" y="175"/>
                </a:lnTo>
                <a:lnTo>
                  <a:pt x="174" y="175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3" y="174"/>
                </a:lnTo>
                <a:lnTo>
                  <a:pt x="173" y="173"/>
                </a:lnTo>
                <a:lnTo>
                  <a:pt x="173" y="173"/>
                </a:lnTo>
                <a:lnTo>
                  <a:pt x="173" y="173"/>
                </a:lnTo>
                <a:lnTo>
                  <a:pt x="172" y="172"/>
                </a:lnTo>
                <a:lnTo>
                  <a:pt x="172" y="172"/>
                </a:lnTo>
                <a:lnTo>
                  <a:pt x="172" y="172"/>
                </a:lnTo>
                <a:lnTo>
                  <a:pt x="171" y="171"/>
                </a:lnTo>
                <a:lnTo>
                  <a:pt x="171" y="171"/>
                </a:lnTo>
                <a:lnTo>
                  <a:pt x="171" y="171"/>
                </a:lnTo>
                <a:lnTo>
                  <a:pt x="171" y="171"/>
                </a:lnTo>
                <a:lnTo>
                  <a:pt x="171" y="170"/>
                </a:lnTo>
                <a:lnTo>
                  <a:pt x="171" y="170"/>
                </a:lnTo>
                <a:lnTo>
                  <a:pt x="171" y="170"/>
                </a:lnTo>
                <a:lnTo>
                  <a:pt x="171" y="169"/>
                </a:lnTo>
                <a:lnTo>
                  <a:pt x="171" y="169"/>
                </a:lnTo>
                <a:lnTo>
                  <a:pt x="171" y="169"/>
                </a:lnTo>
                <a:lnTo>
                  <a:pt x="171" y="168"/>
                </a:lnTo>
                <a:lnTo>
                  <a:pt x="171" y="168"/>
                </a:lnTo>
                <a:lnTo>
                  <a:pt x="171" y="167"/>
                </a:lnTo>
                <a:lnTo>
                  <a:pt x="171" y="167"/>
                </a:lnTo>
                <a:lnTo>
                  <a:pt x="171" y="166"/>
                </a:lnTo>
                <a:lnTo>
                  <a:pt x="171" y="166"/>
                </a:lnTo>
                <a:lnTo>
                  <a:pt x="171" y="166"/>
                </a:lnTo>
                <a:lnTo>
                  <a:pt x="170" y="166"/>
                </a:lnTo>
                <a:lnTo>
                  <a:pt x="170" y="165"/>
                </a:lnTo>
                <a:lnTo>
                  <a:pt x="171" y="165"/>
                </a:lnTo>
                <a:lnTo>
                  <a:pt x="170" y="165"/>
                </a:lnTo>
                <a:lnTo>
                  <a:pt x="170" y="165"/>
                </a:lnTo>
                <a:lnTo>
                  <a:pt x="170" y="165"/>
                </a:lnTo>
                <a:lnTo>
                  <a:pt x="170" y="164"/>
                </a:lnTo>
                <a:lnTo>
                  <a:pt x="169" y="164"/>
                </a:lnTo>
                <a:lnTo>
                  <a:pt x="169" y="163"/>
                </a:lnTo>
                <a:lnTo>
                  <a:pt x="169" y="163"/>
                </a:lnTo>
                <a:lnTo>
                  <a:pt x="168" y="163"/>
                </a:lnTo>
                <a:lnTo>
                  <a:pt x="168" y="163"/>
                </a:lnTo>
                <a:lnTo>
                  <a:pt x="167" y="162"/>
                </a:lnTo>
                <a:lnTo>
                  <a:pt x="167" y="162"/>
                </a:lnTo>
                <a:lnTo>
                  <a:pt x="166" y="162"/>
                </a:lnTo>
                <a:lnTo>
                  <a:pt x="166" y="162"/>
                </a:lnTo>
                <a:lnTo>
                  <a:pt x="166" y="162"/>
                </a:lnTo>
                <a:lnTo>
                  <a:pt x="165" y="162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4"/>
                </a:lnTo>
                <a:lnTo>
                  <a:pt x="163" y="164"/>
                </a:lnTo>
                <a:lnTo>
                  <a:pt x="163" y="165"/>
                </a:lnTo>
                <a:lnTo>
                  <a:pt x="162" y="165"/>
                </a:lnTo>
                <a:lnTo>
                  <a:pt x="162" y="164"/>
                </a:lnTo>
                <a:lnTo>
                  <a:pt x="162" y="164"/>
                </a:lnTo>
                <a:lnTo>
                  <a:pt x="162" y="163"/>
                </a:lnTo>
                <a:lnTo>
                  <a:pt x="161" y="163"/>
                </a:lnTo>
                <a:lnTo>
                  <a:pt x="161" y="162"/>
                </a:lnTo>
                <a:lnTo>
                  <a:pt x="161" y="162"/>
                </a:lnTo>
                <a:lnTo>
                  <a:pt x="161" y="162"/>
                </a:lnTo>
                <a:lnTo>
                  <a:pt x="160" y="162"/>
                </a:lnTo>
                <a:lnTo>
                  <a:pt x="160" y="162"/>
                </a:lnTo>
                <a:lnTo>
                  <a:pt x="160" y="161"/>
                </a:lnTo>
                <a:lnTo>
                  <a:pt x="160" y="161"/>
                </a:lnTo>
                <a:lnTo>
                  <a:pt x="159" y="161"/>
                </a:lnTo>
                <a:lnTo>
                  <a:pt x="159" y="161"/>
                </a:lnTo>
                <a:lnTo>
                  <a:pt x="159" y="161"/>
                </a:lnTo>
                <a:lnTo>
                  <a:pt x="159" y="160"/>
                </a:lnTo>
                <a:lnTo>
                  <a:pt x="158" y="160"/>
                </a:lnTo>
                <a:lnTo>
                  <a:pt x="158" y="160"/>
                </a:lnTo>
                <a:lnTo>
                  <a:pt x="158" y="160"/>
                </a:lnTo>
                <a:lnTo>
                  <a:pt x="158" y="160"/>
                </a:lnTo>
                <a:lnTo>
                  <a:pt x="158" y="159"/>
                </a:lnTo>
                <a:lnTo>
                  <a:pt x="157" y="159"/>
                </a:lnTo>
                <a:lnTo>
                  <a:pt x="157" y="159"/>
                </a:lnTo>
                <a:lnTo>
                  <a:pt x="156" y="159"/>
                </a:lnTo>
                <a:lnTo>
                  <a:pt x="156" y="159"/>
                </a:lnTo>
                <a:lnTo>
                  <a:pt x="155" y="158"/>
                </a:lnTo>
                <a:lnTo>
                  <a:pt x="155" y="158"/>
                </a:lnTo>
                <a:lnTo>
                  <a:pt x="155" y="158"/>
                </a:lnTo>
                <a:lnTo>
                  <a:pt x="155" y="157"/>
                </a:lnTo>
                <a:lnTo>
                  <a:pt x="154" y="157"/>
                </a:lnTo>
                <a:lnTo>
                  <a:pt x="154" y="157"/>
                </a:lnTo>
                <a:lnTo>
                  <a:pt x="154" y="158"/>
                </a:lnTo>
                <a:lnTo>
                  <a:pt x="154" y="157"/>
                </a:lnTo>
                <a:lnTo>
                  <a:pt x="154" y="157"/>
                </a:lnTo>
                <a:lnTo>
                  <a:pt x="153" y="157"/>
                </a:lnTo>
                <a:lnTo>
                  <a:pt x="153" y="157"/>
                </a:lnTo>
                <a:lnTo>
                  <a:pt x="153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1" y="157"/>
                </a:lnTo>
                <a:lnTo>
                  <a:pt x="151" y="156"/>
                </a:lnTo>
                <a:lnTo>
                  <a:pt x="151" y="156"/>
                </a:lnTo>
                <a:lnTo>
                  <a:pt x="151" y="156"/>
                </a:lnTo>
                <a:lnTo>
                  <a:pt x="151" y="155"/>
                </a:lnTo>
                <a:lnTo>
                  <a:pt x="150" y="155"/>
                </a:lnTo>
                <a:lnTo>
                  <a:pt x="150" y="155"/>
                </a:lnTo>
                <a:lnTo>
                  <a:pt x="150" y="155"/>
                </a:lnTo>
                <a:lnTo>
                  <a:pt x="149" y="155"/>
                </a:lnTo>
                <a:lnTo>
                  <a:pt x="149" y="155"/>
                </a:lnTo>
                <a:lnTo>
                  <a:pt x="148" y="155"/>
                </a:lnTo>
                <a:lnTo>
                  <a:pt x="148" y="155"/>
                </a:lnTo>
                <a:lnTo>
                  <a:pt x="148" y="155"/>
                </a:lnTo>
                <a:lnTo>
                  <a:pt x="147" y="155"/>
                </a:lnTo>
                <a:lnTo>
                  <a:pt x="147" y="155"/>
                </a:lnTo>
                <a:lnTo>
                  <a:pt x="146" y="155"/>
                </a:lnTo>
                <a:lnTo>
                  <a:pt x="146" y="154"/>
                </a:lnTo>
                <a:lnTo>
                  <a:pt x="146" y="154"/>
                </a:lnTo>
                <a:lnTo>
                  <a:pt x="146" y="154"/>
                </a:lnTo>
                <a:lnTo>
                  <a:pt x="146" y="154"/>
                </a:lnTo>
                <a:lnTo>
                  <a:pt x="145" y="154"/>
                </a:lnTo>
                <a:lnTo>
                  <a:pt x="145" y="154"/>
                </a:lnTo>
                <a:lnTo>
                  <a:pt x="144" y="153"/>
                </a:lnTo>
                <a:lnTo>
                  <a:pt x="144" y="153"/>
                </a:lnTo>
                <a:lnTo>
                  <a:pt x="143" y="153"/>
                </a:lnTo>
                <a:lnTo>
                  <a:pt x="143" y="153"/>
                </a:lnTo>
                <a:lnTo>
                  <a:pt x="143" y="153"/>
                </a:lnTo>
                <a:lnTo>
                  <a:pt x="142" y="153"/>
                </a:lnTo>
                <a:lnTo>
                  <a:pt x="142" y="153"/>
                </a:lnTo>
                <a:lnTo>
                  <a:pt x="142" y="153"/>
                </a:lnTo>
                <a:lnTo>
                  <a:pt x="141" y="153"/>
                </a:lnTo>
                <a:lnTo>
                  <a:pt x="141" y="153"/>
                </a:lnTo>
                <a:lnTo>
                  <a:pt x="140" y="152"/>
                </a:lnTo>
                <a:lnTo>
                  <a:pt x="139" y="152"/>
                </a:lnTo>
                <a:lnTo>
                  <a:pt x="139" y="152"/>
                </a:lnTo>
                <a:lnTo>
                  <a:pt x="138" y="151"/>
                </a:lnTo>
                <a:lnTo>
                  <a:pt x="138" y="151"/>
                </a:lnTo>
                <a:lnTo>
                  <a:pt x="138" y="151"/>
                </a:lnTo>
                <a:lnTo>
                  <a:pt x="138" y="150"/>
                </a:lnTo>
                <a:lnTo>
                  <a:pt x="137" y="150"/>
                </a:lnTo>
                <a:lnTo>
                  <a:pt x="137" y="150"/>
                </a:lnTo>
                <a:lnTo>
                  <a:pt x="137" y="150"/>
                </a:lnTo>
                <a:lnTo>
                  <a:pt x="137" y="150"/>
                </a:lnTo>
                <a:lnTo>
                  <a:pt x="137" y="149"/>
                </a:lnTo>
                <a:lnTo>
                  <a:pt x="136" y="149"/>
                </a:lnTo>
                <a:lnTo>
                  <a:pt x="137" y="149"/>
                </a:lnTo>
                <a:lnTo>
                  <a:pt x="137" y="149"/>
                </a:lnTo>
                <a:lnTo>
                  <a:pt x="137" y="149"/>
                </a:lnTo>
                <a:lnTo>
                  <a:pt x="137" y="148"/>
                </a:lnTo>
                <a:lnTo>
                  <a:pt x="137" y="148"/>
                </a:lnTo>
                <a:lnTo>
                  <a:pt x="137" y="148"/>
                </a:lnTo>
                <a:lnTo>
                  <a:pt x="137" y="148"/>
                </a:lnTo>
                <a:lnTo>
                  <a:pt x="136" y="148"/>
                </a:lnTo>
                <a:lnTo>
                  <a:pt x="136" y="147"/>
                </a:lnTo>
                <a:lnTo>
                  <a:pt x="135" y="147"/>
                </a:lnTo>
                <a:lnTo>
                  <a:pt x="135" y="147"/>
                </a:lnTo>
                <a:lnTo>
                  <a:pt x="134" y="147"/>
                </a:lnTo>
                <a:lnTo>
                  <a:pt x="134" y="147"/>
                </a:lnTo>
                <a:lnTo>
                  <a:pt x="133" y="147"/>
                </a:lnTo>
                <a:lnTo>
                  <a:pt x="133" y="147"/>
                </a:lnTo>
                <a:lnTo>
                  <a:pt x="133" y="147"/>
                </a:lnTo>
                <a:lnTo>
                  <a:pt x="133" y="147"/>
                </a:lnTo>
                <a:lnTo>
                  <a:pt x="132" y="147"/>
                </a:lnTo>
                <a:lnTo>
                  <a:pt x="132" y="147"/>
                </a:lnTo>
                <a:lnTo>
                  <a:pt x="131" y="147"/>
                </a:lnTo>
                <a:lnTo>
                  <a:pt x="131" y="147"/>
                </a:lnTo>
                <a:lnTo>
                  <a:pt x="130" y="148"/>
                </a:lnTo>
                <a:lnTo>
                  <a:pt x="130" y="147"/>
                </a:lnTo>
                <a:lnTo>
                  <a:pt x="130" y="148"/>
                </a:lnTo>
                <a:lnTo>
                  <a:pt x="129" y="147"/>
                </a:lnTo>
                <a:lnTo>
                  <a:pt x="129" y="147"/>
                </a:lnTo>
                <a:lnTo>
                  <a:pt x="129" y="148"/>
                </a:lnTo>
                <a:lnTo>
                  <a:pt x="129" y="148"/>
                </a:lnTo>
                <a:lnTo>
                  <a:pt x="129" y="147"/>
                </a:lnTo>
                <a:lnTo>
                  <a:pt x="128" y="147"/>
                </a:lnTo>
                <a:lnTo>
                  <a:pt x="128" y="148"/>
                </a:lnTo>
                <a:lnTo>
                  <a:pt x="128" y="148"/>
                </a:lnTo>
                <a:lnTo>
                  <a:pt x="127" y="148"/>
                </a:lnTo>
                <a:lnTo>
                  <a:pt x="127" y="147"/>
                </a:lnTo>
                <a:lnTo>
                  <a:pt x="126" y="147"/>
                </a:lnTo>
                <a:lnTo>
                  <a:pt x="126" y="147"/>
                </a:lnTo>
                <a:lnTo>
                  <a:pt x="126" y="147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7"/>
                </a:lnTo>
                <a:lnTo>
                  <a:pt x="124" y="147"/>
                </a:lnTo>
                <a:lnTo>
                  <a:pt x="124" y="147"/>
                </a:lnTo>
                <a:lnTo>
                  <a:pt x="123" y="147"/>
                </a:lnTo>
                <a:lnTo>
                  <a:pt x="123" y="147"/>
                </a:lnTo>
                <a:lnTo>
                  <a:pt x="123" y="147"/>
                </a:lnTo>
                <a:lnTo>
                  <a:pt x="122" y="147"/>
                </a:lnTo>
                <a:lnTo>
                  <a:pt x="122" y="147"/>
                </a:lnTo>
                <a:lnTo>
                  <a:pt x="122" y="147"/>
                </a:lnTo>
                <a:lnTo>
                  <a:pt x="122" y="148"/>
                </a:lnTo>
                <a:lnTo>
                  <a:pt x="121" y="148"/>
                </a:lnTo>
                <a:lnTo>
                  <a:pt x="121" y="149"/>
                </a:lnTo>
                <a:lnTo>
                  <a:pt x="121" y="149"/>
                </a:lnTo>
                <a:lnTo>
                  <a:pt x="121" y="149"/>
                </a:lnTo>
                <a:lnTo>
                  <a:pt x="120" y="149"/>
                </a:lnTo>
                <a:lnTo>
                  <a:pt x="120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8" y="149"/>
                </a:lnTo>
                <a:lnTo>
                  <a:pt x="118" y="149"/>
                </a:lnTo>
                <a:lnTo>
                  <a:pt x="117" y="149"/>
                </a:lnTo>
                <a:lnTo>
                  <a:pt x="117" y="149"/>
                </a:lnTo>
                <a:lnTo>
                  <a:pt x="117" y="149"/>
                </a:lnTo>
                <a:lnTo>
                  <a:pt x="116" y="149"/>
                </a:lnTo>
                <a:lnTo>
                  <a:pt x="116" y="149"/>
                </a:lnTo>
                <a:lnTo>
                  <a:pt x="115" y="149"/>
                </a:lnTo>
                <a:lnTo>
                  <a:pt x="114" y="149"/>
                </a:lnTo>
                <a:lnTo>
                  <a:pt x="114" y="149"/>
                </a:lnTo>
                <a:lnTo>
                  <a:pt x="113" y="149"/>
                </a:lnTo>
                <a:lnTo>
                  <a:pt x="113" y="149"/>
                </a:lnTo>
                <a:lnTo>
                  <a:pt x="113" y="149"/>
                </a:lnTo>
                <a:lnTo>
                  <a:pt x="113" y="149"/>
                </a:lnTo>
                <a:lnTo>
                  <a:pt x="113" y="149"/>
                </a:lnTo>
                <a:lnTo>
                  <a:pt x="112" y="149"/>
                </a:lnTo>
                <a:lnTo>
                  <a:pt x="112" y="149"/>
                </a:lnTo>
                <a:lnTo>
                  <a:pt x="112" y="149"/>
                </a:lnTo>
                <a:lnTo>
                  <a:pt x="112" y="149"/>
                </a:lnTo>
                <a:lnTo>
                  <a:pt x="111" y="149"/>
                </a:lnTo>
                <a:lnTo>
                  <a:pt x="111" y="149"/>
                </a:lnTo>
                <a:lnTo>
                  <a:pt x="111" y="149"/>
                </a:lnTo>
                <a:lnTo>
                  <a:pt x="111" y="149"/>
                </a:lnTo>
                <a:lnTo>
                  <a:pt x="110" y="149"/>
                </a:lnTo>
                <a:lnTo>
                  <a:pt x="110" y="149"/>
                </a:lnTo>
                <a:lnTo>
                  <a:pt x="109" y="149"/>
                </a:lnTo>
                <a:lnTo>
                  <a:pt x="109" y="149"/>
                </a:lnTo>
                <a:lnTo>
                  <a:pt x="109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7" y="150"/>
                </a:lnTo>
                <a:lnTo>
                  <a:pt x="107" y="151"/>
                </a:lnTo>
                <a:lnTo>
                  <a:pt x="106" y="151"/>
                </a:lnTo>
                <a:lnTo>
                  <a:pt x="106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50"/>
                </a:lnTo>
                <a:lnTo>
                  <a:pt x="104" y="150"/>
                </a:lnTo>
                <a:lnTo>
                  <a:pt x="104" y="150"/>
                </a:lnTo>
                <a:lnTo>
                  <a:pt x="104" y="151"/>
                </a:lnTo>
                <a:lnTo>
                  <a:pt x="103" y="150"/>
                </a:lnTo>
                <a:lnTo>
                  <a:pt x="103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1" y="150"/>
                </a:lnTo>
                <a:lnTo>
                  <a:pt x="101" y="150"/>
                </a:lnTo>
                <a:lnTo>
                  <a:pt x="101" y="149"/>
                </a:lnTo>
                <a:lnTo>
                  <a:pt x="100" y="149"/>
                </a:lnTo>
                <a:lnTo>
                  <a:pt x="100" y="149"/>
                </a:lnTo>
                <a:lnTo>
                  <a:pt x="100" y="149"/>
                </a:lnTo>
                <a:lnTo>
                  <a:pt x="100" y="149"/>
                </a:lnTo>
                <a:lnTo>
                  <a:pt x="99" y="149"/>
                </a:lnTo>
                <a:lnTo>
                  <a:pt x="99" y="150"/>
                </a:lnTo>
                <a:lnTo>
                  <a:pt x="99" y="150"/>
                </a:lnTo>
                <a:lnTo>
                  <a:pt x="98" y="150"/>
                </a:lnTo>
                <a:lnTo>
                  <a:pt x="98" y="150"/>
                </a:lnTo>
                <a:lnTo>
                  <a:pt x="97" y="150"/>
                </a:lnTo>
                <a:lnTo>
                  <a:pt x="97" y="150"/>
                </a:lnTo>
                <a:lnTo>
                  <a:pt x="97" y="150"/>
                </a:lnTo>
                <a:lnTo>
                  <a:pt x="97" y="151"/>
                </a:lnTo>
                <a:lnTo>
                  <a:pt x="96" y="151"/>
                </a:lnTo>
                <a:lnTo>
                  <a:pt x="96" y="151"/>
                </a:lnTo>
                <a:lnTo>
                  <a:pt x="96" y="151"/>
                </a:lnTo>
                <a:lnTo>
                  <a:pt x="95" y="151"/>
                </a:lnTo>
                <a:lnTo>
                  <a:pt x="95" y="151"/>
                </a:lnTo>
                <a:lnTo>
                  <a:pt x="95" y="151"/>
                </a:lnTo>
                <a:lnTo>
                  <a:pt x="94" y="151"/>
                </a:lnTo>
                <a:lnTo>
                  <a:pt x="94" y="151"/>
                </a:lnTo>
                <a:lnTo>
                  <a:pt x="94" y="152"/>
                </a:lnTo>
                <a:lnTo>
                  <a:pt x="93" y="152"/>
                </a:lnTo>
                <a:lnTo>
                  <a:pt x="93" y="152"/>
                </a:lnTo>
                <a:lnTo>
                  <a:pt x="92" y="152"/>
                </a:lnTo>
                <a:lnTo>
                  <a:pt x="92" y="151"/>
                </a:lnTo>
                <a:lnTo>
                  <a:pt x="92" y="151"/>
                </a:lnTo>
                <a:lnTo>
                  <a:pt x="92" y="152"/>
                </a:lnTo>
                <a:lnTo>
                  <a:pt x="92" y="151"/>
                </a:lnTo>
                <a:lnTo>
                  <a:pt x="92" y="152"/>
                </a:lnTo>
                <a:lnTo>
                  <a:pt x="91" y="152"/>
                </a:lnTo>
                <a:lnTo>
                  <a:pt x="91" y="152"/>
                </a:lnTo>
                <a:lnTo>
                  <a:pt x="90" y="152"/>
                </a:lnTo>
                <a:lnTo>
                  <a:pt x="90" y="153"/>
                </a:lnTo>
                <a:lnTo>
                  <a:pt x="90" y="153"/>
                </a:lnTo>
                <a:lnTo>
                  <a:pt x="90" y="153"/>
                </a:lnTo>
                <a:lnTo>
                  <a:pt x="89" y="153"/>
                </a:lnTo>
                <a:lnTo>
                  <a:pt x="89" y="153"/>
                </a:lnTo>
                <a:lnTo>
                  <a:pt x="88" y="153"/>
                </a:lnTo>
                <a:lnTo>
                  <a:pt x="88" y="153"/>
                </a:lnTo>
                <a:lnTo>
                  <a:pt x="88" y="153"/>
                </a:lnTo>
                <a:lnTo>
                  <a:pt x="87" y="153"/>
                </a:lnTo>
                <a:lnTo>
                  <a:pt x="87" y="153"/>
                </a:lnTo>
                <a:lnTo>
                  <a:pt x="87" y="153"/>
                </a:lnTo>
                <a:lnTo>
                  <a:pt x="87" y="153"/>
                </a:lnTo>
                <a:lnTo>
                  <a:pt x="86" y="153"/>
                </a:lnTo>
                <a:lnTo>
                  <a:pt x="86" y="153"/>
                </a:lnTo>
                <a:lnTo>
                  <a:pt x="85" y="153"/>
                </a:lnTo>
                <a:lnTo>
                  <a:pt x="85" y="153"/>
                </a:lnTo>
                <a:lnTo>
                  <a:pt x="84" y="153"/>
                </a:lnTo>
                <a:lnTo>
                  <a:pt x="84" y="152"/>
                </a:lnTo>
                <a:lnTo>
                  <a:pt x="84" y="152"/>
                </a:lnTo>
                <a:lnTo>
                  <a:pt x="84" y="152"/>
                </a:lnTo>
                <a:lnTo>
                  <a:pt x="83" y="152"/>
                </a:lnTo>
                <a:lnTo>
                  <a:pt x="83" y="151"/>
                </a:lnTo>
                <a:lnTo>
                  <a:pt x="83" y="151"/>
                </a:lnTo>
                <a:lnTo>
                  <a:pt x="82" y="151"/>
                </a:lnTo>
                <a:lnTo>
                  <a:pt x="82" y="151"/>
                </a:lnTo>
                <a:lnTo>
                  <a:pt x="81" y="151"/>
                </a:lnTo>
                <a:lnTo>
                  <a:pt x="81" y="151"/>
                </a:lnTo>
                <a:lnTo>
                  <a:pt x="80" y="151"/>
                </a:lnTo>
                <a:lnTo>
                  <a:pt x="80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8" y="151"/>
                </a:lnTo>
                <a:lnTo>
                  <a:pt x="78" y="150"/>
                </a:lnTo>
                <a:lnTo>
                  <a:pt x="78" y="150"/>
                </a:lnTo>
                <a:lnTo>
                  <a:pt x="77" y="150"/>
                </a:lnTo>
                <a:lnTo>
                  <a:pt x="77" y="149"/>
                </a:lnTo>
                <a:lnTo>
                  <a:pt x="77" y="149"/>
                </a:lnTo>
                <a:lnTo>
                  <a:pt x="76" y="149"/>
                </a:lnTo>
                <a:lnTo>
                  <a:pt x="76" y="149"/>
                </a:lnTo>
                <a:lnTo>
                  <a:pt x="75" y="149"/>
                </a:lnTo>
                <a:lnTo>
                  <a:pt x="75" y="148"/>
                </a:lnTo>
                <a:lnTo>
                  <a:pt x="75" y="148"/>
                </a:lnTo>
                <a:lnTo>
                  <a:pt x="75" y="148"/>
                </a:lnTo>
                <a:lnTo>
                  <a:pt x="75" y="147"/>
                </a:lnTo>
                <a:lnTo>
                  <a:pt x="74" y="147"/>
                </a:lnTo>
                <a:lnTo>
                  <a:pt x="74" y="147"/>
                </a:lnTo>
                <a:lnTo>
                  <a:pt x="74" y="147"/>
                </a:lnTo>
                <a:lnTo>
                  <a:pt x="74" y="146"/>
                </a:lnTo>
                <a:lnTo>
                  <a:pt x="74" y="146"/>
                </a:lnTo>
                <a:lnTo>
                  <a:pt x="74" y="145"/>
                </a:lnTo>
                <a:lnTo>
                  <a:pt x="74" y="145"/>
                </a:lnTo>
                <a:lnTo>
                  <a:pt x="73" y="145"/>
                </a:lnTo>
                <a:lnTo>
                  <a:pt x="73" y="145"/>
                </a:lnTo>
                <a:lnTo>
                  <a:pt x="72" y="145"/>
                </a:lnTo>
                <a:lnTo>
                  <a:pt x="72" y="145"/>
                </a:lnTo>
                <a:lnTo>
                  <a:pt x="72" y="145"/>
                </a:lnTo>
                <a:lnTo>
                  <a:pt x="71" y="145"/>
                </a:lnTo>
                <a:lnTo>
                  <a:pt x="71" y="145"/>
                </a:lnTo>
                <a:lnTo>
                  <a:pt x="71" y="145"/>
                </a:lnTo>
                <a:lnTo>
                  <a:pt x="71" y="145"/>
                </a:lnTo>
                <a:lnTo>
                  <a:pt x="70" y="145"/>
                </a:lnTo>
                <a:lnTo>
                  <a:pt x="70" y="145"/>
                </a:lnTo>
                <a:lnTo>
                  <a:pt x="69" y="145"/>
                </a:lnTo>
                <a:lnTo>
                  <a:pt x="69" y="145"/>
                </a:lnTo>
                <a:lnTo>
                  <a:pt x="68" y="145"/>
                </a:lnTo>
                <a:lnTo>
                  <a:pt x="68" y="145"/>
                </a:lnTo>
                <a:lnTo>
                  <a:pt x="67" y="145"/>
                </a:lnTo>
                <a:lnTo>
                  <a:pt x="67" y="145"/>
                </a:lnTo>
                <a:lnTo>
                  <a:pt x="67" y="145"/>
                </a:lnTo>
                <a:lnTo>
                  <a:pt x="66" y="145"/>
                </a:lnTo>
                <a:lnTo>
                  <a:pt x="66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6"/>
                </a:lnTo>
                <a:lnTo>
                  <a:pt x="63" y="146"/>
                </a:lnTo>
                <a:lnTo>
                  <a:pt x="63" y="145"/>
                </a:lnTo>
                <a:lnTo>
                  <a:pt x="63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1" y="145"/>
                </a:lnTo>
                <a:lnTo>
                  <a:pt x="61" y="145"/>
                </a:lnTo>
                <a:lnTo>
                  <a:pt x="60" y="145"/>
                </a:lnTo>
                <a:lnTo>
                  <a:pt x="60" y="145"/>
                </a:lnTo>
                <a:lnTo>
                  <a:pt x="60" y="145"/>
                </a:lnTo>
                <a:lnTo>
                  <a:pt x="59" y="145"/>
                </a:lnTo>
                <a:lnTo>
                  <a:pt x="59" y="145"/>
                </a:lnTo>
                <a:lnTo>
                  <a:pt x="58" y="145"/>
                </a:lnTo>
                <a:lnTo>
                  <a:pt x="58" y="145"/>
                </a:lnTo>
                <a:lnTo>
                  <a:pt x="58" y="144"/>
                </a:lnTo>
                <a:lnTo>
                  <a:pt x="58" y="144"/>
                </a:lnTo>
                <a:lnTo>
                  <a:pt x="58" y="144"/>
                </a:lnTo>
                <a:lnTo>
                  <a:pt x="57" y="144"/>
                </a:lnTo>
                <a:lnTo>
                  <a:pt x="57" y="144"/>
                </a:lnTo>
                <a:lnTo>
                  <a:pt x="56" y="144"/>
                </a:lnTo>
                <a:lnTo>
                  <a:pt x="56" y="144"/>
                </a:lnTo>
                <a:lnTo>
                  <a:pt x="56" y="144"/>
                </a:lnTo>
                <a:lnTo>
                  <a:pt x="55" y="144"/>
                </a:lnTo>
                <a:lnTo>
                  <a:pt x="55" y="144"/>
                </a:lnTo>
                <a:lnTo>
                  <a:pt x="54" y="143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5"/>
                </a:lnTo>
                <a:lnTo>
                  <a:pt x="53" y="145"/>
                </a:lnTo>
                <a:lnTo>
                  <a:pt x="53" y="145"/>
                </a:lnTo>
                <a:lnTo>
                  <a:pt x="53" y="145"/>
                </a:lnTo>
                <a:lnTo>
                  <a:pt x="52" y="145"/>
                </a:lnTo>
                <a:lnTo>
                  <a:pt x="52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0" y="145"/>
                </a:lnTo>
                <a:lnTo>
                  <a:pt x="50" y="144"/>
                </a:lnTo>
                <a:lnTo>
                  <a:pt x="50" y="144"/>
                </a:lnTo>
                <a:lnTo>
                  <a:pt x="50" y="144"/>
                </a:lnTo>
                <a:lnTo>
                  <a:pt x="49" y="143"/>
                </a:lnTo>
                <a:lnTo>
                  <a:pt x="49" y="143"/>
                </a:lnTo>
                <a:lnTo>
                  <a:pt x="48" y="143"/>
                </a:lnTo>
                <a:lnTo>
                  <a:pt x="48" y="143"/>
                </a:lnTo>
                <a:lnTo>
                  <a:pt x="47" y="142"/>
                </a:lnTo>
                <a:lnTo>
                  <a:pt x="47" y="142"/>
                </a:lnTo>
                <a:lnTo>
                  <a:pt x="47" y="142"/>
                </a:lnTo>
                <a:lnTo>
                  <a:pt x="46" y="142"/>
                </a:lnTo>
                <a:lnTo>
                  <a:pt x="46" y="141"/>
                </a:lnTo>
                <a:lnTo>
                  <a:pt x="46" y="141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4" y="141"/>
                </a:lnTo>
                <a:lnTo>
                  <a:pt x="44" y="141"/>
                </a:lnTo>
                <a:lnTo>
                  <a:pt x="43" y="141"/>
                </a:lnTo>
                <a:lnTo>
                  <a:pt x="43" y="141"/>
                </a:lnTo>
                <a:lnTo>
                  <a:pt x="43" y="141"/>
                </a:lnTo>
                <a:lnTo>
                  <a:pt x="42" y="140"/>
                </a:lnTo>
                <a:lnTo>
                  <a:pt x="42" y="140"/>
                </a:lnTo>
                <a:lnTo>
                  <a:pt x="42" y="141"/>
                </a:lnTo>
                <a:lnTo>
                  <a:pt x="42" y="141"/>
                </a:lnTo>
                <a:lnTo>
                  <a:pt x="41" y="141"/>
                </a:lnTo>
                <a:lnTo>
                  <a:pt x="41" y="140"/>
                </a:lnTo>
                <a:lnTo>
                  <a:pt x="41" y="140"/>
                </a:lnTo>
                <a:lnTo>
                  <a:pt x="40" y="140"/>
                </a:lnTo>
                <a:lnTo>
                  <a:pt x="40" y="140"/>
                </a:lnTo>
                <a:lnTo>
                  <a:pt x="39" y="139"/>
                </a:lnTo>
                <a:lnTo>
                  <a:pt x="39" y="139"/>
                </a:lnTo>
                <a:lnTo>
                  <a:pt x="39" y="139"/>
                </a:lnTo>
                <a:lnTo>
                  <a:pt x="39" y="139"/>
                </a:lnTo>
                <a:lnTo>
                  <a:pt x="38" y="139"/>
                </a:lnTo>
                <a:lnTo>
                  <a:pt x="38" y="138"/>
                </a:lnTo>
                <a:lnTo>
                  <a:pt x="38" y="138"/>
                </a:lnTo>
                <a:lnTo>
                  <a:pt x="38" y="137"/>
                </a:lnTo>
                <a:lnTo>
                  <a:pt x="38" y="137"/>
                </a:lnTo>
                <a:lnTo>
                  <a:pt x="38" y="137"/>
                </a:lnTo>
                <a:lnTo>
                  <a:pt x="37" y="136"/>
                </a:lnTo>
                <a:lnTo>
                  <a:pt x="37" y="136"/>
                </a:lnTo>
                <a:lnTo>
                  <a:pt x="37" y="135"/>
                </a:lnTo>
                <a:lnTo>
                  <a:pt x="36" y="135"/>
                </a:lnTo>
                <a:lnTo>
                  <a:pt x="36" y="135"/>
                </a:lnTo>
                <a:lnTo>
                  <a:pt x="36" y="135"/>
                </a:lnTo>
                <a:lnTo>
                  <a:pt x="35" y="135"/>
                </a:lnTo>
                <a:lnTo>
                  <a:pt x="35" y="135"/>
                </a:lnTo>
                <a:lnTo>
                  <a:pt x="34" y="135"/>
                </a:lnTo>
                <a:lnTo>
                  <a:pt x="34" y="135"/>
                </a:lnTo>
                <a:lnTo>
                  <a:pt x="33" y="135"/>
                </a:lnTo>
                <a:lnTo>
                  <a:pt x="33" y="135"/>
                </a:lnTo>
                <a:lnTo>
                  <a:pt x="33" y="134"/>
                </a:lnTo>
                <a:lnTo>
                  <a:pt x="32" y="134"/>
                </a:lnTo>
                <a:lnTo>
                  <a:pt x="32" y="134"/>
                </a:lnTo>
                <a:lnTo>
                  <a:pt x="32" y="134"/>
                </a:lnTo>
                <a:lnTo>
                  <a:pt x="31" y="133"/>
                </a:lnTo>
                <a:lnTo>
                  <a:pt x="31" y="133"/>
                </a:lnTo>
                <a:lnTo>
                  <a:pt x="31" y="132"/>
                </a:lnTo>
                <a:lnTo>
                  <a:pt x="31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1"/>
                </a:lnTo>
                <a:lnTo>
                  <a:pt x="29" y="131"/>
                </a:lnTo>
                <a:lnTo>
                  <a:pt x="29" y="131"/>
                </a:lnTo>
                <a:lnTo>
                  <a:pt x="29" y="131"/>
                </a:lnTo>
                <a:lnTo>
                  <a:pt x="29" y="130"/>
                </a:lnTo>
                <a:lnTo>
                  <a:pt x="29" y="130"/>
                </a:lnTo>
                <a:lnTo>
                  <a:pt x="29" y="130"/>
                </a:lnTo>
                <a:lnTo>
                  <a:pt x="28" y="129"/>
                </a:lnTo>
                <a:lnTo>
                  <a:pt x="28" y="129"/>
                </a:lnTo>
                <a:lnTo>
                  <a:pt x="28" y="128"/>
                </a:lnTo>
                <a:lnTo>
                  <a:pt x="28" y="128"/>
                </a:lnTo>
                <a:lnTo>
                  <a:pt x="27" y="128"/>
                </a:lnTo>
                <a:lnTo>
                  <a:pt x="27" y="128"/>
                </a:lnTo>
                <a:lnTo>
                  <a:pt x="27" y="127"/>
                </a:lnTo>
                <a:lnTo>
                  <a:pt x="26" y="127"/>
                </a:lnTo>
                <a:lnTo>
                  <a:pt x="26" y="127"/>
                </a:lnTo>
                <a:lnTo>
                  <a:pt x="25" y="126"/>
                </a:lnTo>
                <a:lnTo>
                  <a:pt x="25" y="126"/>
                </a:lnTo>
                <a:lnTo>
                  <a:pt x="25" y="125"/>
                </a:lnTo>
                <a:lnTo>
                  <a:pt x="25" y="125"/>
                </a:lnTo>
                <a:lnTo>
                  <a:pt x="25" y="125"/>
                </a:lnTo>
                <a:lnTo>
                  <a:pt x="24" y="124"/>
                </a:lnTo>
                <a:lnTo>
                  <a:pt x="24" y="124"/>
                </a:lnTo>
                <a:lnTo>
                  <a:pt x="24" y="124"/>
                </a:lnTo>
                <a:lnTo>
                  <a:pt x="23" y="124"/>
                </a:lnTo>
                <a:lnTo>
                  <a:pt x="23" y="124"/>
                </a:lnTo>
                <a:lnTo>
                  <a:pt x="22" y="124"/>
                </a:lnTo>
                <a:lnTo>
                  <a:pt x="22" y="123"/>
                </a:lnTo>
                <a:lnTo>
                  <a:pt x="22" y="123"/>
                </a:lnTo>
                <a:lnTo>
                  <a:pt x="21" y="123"/>
                </a:lnTo>
                <a:lnTo>
                  <a:pt x="21" y="123"/>
                </a:lnTo>
                <a:lnTo>
                  <a:pt x="21" y="123"/>
                </a:lnTo>
                <a:lnTo>
                  <a:pt x="20" y="122"/>
                </a:lnTo>
                <a:lnTo>
                  <a:pt x="20" y="122"/>
                </a:lnTo>
                <a:lnTo>
                  <a:pt x="20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7" y="120"/>
                </a:lnTo>
                <a:lnTo>
                  <a:pt x="17" y="120"/>
                </a:lnTo>
                <a:lnTo>
                  <a:pt x="17" y="120"/>
                </a:lnTo>
                <a:lnTo>
                  <a:pt x="17" y="120"/>
                </a:lnTo>
                <a:lnTo>
                  <a:pt x="17" y="119"/>
                </a:lnTo>
                <a:lnTo>
                  <a:pt x="17" y="119"/>
                </a:lnTo>
                <a:lnTo>
                  <a:pt x="17" y="118"/>
                </a:lnTo>
                <a:lnTo>
                  <a:pt x="17" y="118"/>
                </a:lnTo>
                <a:lnTo>
                  <a:pt x="17" y="118"/>
                </a:lnTo>
                <a:lnTo>
                  <a:pt x="17" y="117"/>
                </a:lnTo>
                <a:lnTo>
                  <a:pt x="17" y="117"/>
                </a:lnTo>
                <a:lnTo>
                  <a:pt x="17" y="117"/>
                </a:lnTo>
                <a:lnTo>
                  <a:pt x="17" y="117"/>
                </a:lnTo>
                <a:lnTo>
                  <a:pt x="17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5"/>
                </a:lnTo>
                <a:lnTo>
                  <a:pt x="16" y="115"/>
                </a:lnTo>
                <a:lnTo>
                  <a:pt x="16" y="114"/>
                </a:lnTo>
                <a:lnTo>
                  <a:pt x="16" y="114"/>
                </a:lnTo>
                <a:lnTo>
                  <a:pt x="16" y="114"/>
                </a:lnTo>
                <a:lnTo>
                  <a:pt x="16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2"/>
                </a:lnTo>
                <a:lnTo>
                  <a:pt x="15" y="112"/>
                </a:lnTo>
                <a:lnTo>
                  <a:pt x="15" y="112"/>
                </a:lnTo>
                <a:lnTo>
                  <a:pt x="15" y="111"/>
                </a:lnTo>
                <a:lnTo>
                  <a:pt x="15" y="111"/>
                </a:lnTo>
                <a:lnTo>
                  <a:pt x="15" y="110"/>
                </a:lnTo>
                <a:lnTo>
                  <a:pt x="15" y="110"/>
                </a:lnTo>
                <a:lnTo>
                  <a:pt x="15" y="109"/>
                </a:lnTo>
                <a:lnTo>
                  <a:pt x="15" y="109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7"/>
                </a:lnTo>
                <a:lnTo>
                  <a:pt x="15" y="107"/>
                </a:lnTo>
                <a:lnTo>
                  <a:pt x="16" y="107"/>
                </a:lnTo>
                <a:lnTo>
                  <a:pt x="16" y="106"/>
                </a:lnTo>
                <a:lnTo>
                  <a:pt x="16" y="106"/>
                </a:lnTo>
                <a:lnTo>
                  <a:pt x="16" y="105"/>
                </a:lnTo>
                <a:lnTo>
                  <a:pt x="16" y="105"/>
                </a:lnTo>
                <a:lnTo>
                  <a:pt x="16" y="104"/>
                </a:lnTo>
                <a:lnTo>
                  <a:pt x="16" y="104"/>
                </a:lnTo>
                <a:lnTo>
                  <a:pt x="16" y="103"/>
                </a:lnTo>
                <a:lnTo>
                  <a:pt x="16" y="103"/>
                </a:lnTo>
                <a:lnTo>
                  <a:pt x="16" y="103"/>
                </a:lnTo>
                <a:lnTo>
                  <a:pt x="16" y="102"/>
                </a:lnTo>
                <a:lnTo>
                  <a:pt x="16" y="102"/>
                </a:lnTo>
                <a:lnTo>
                  <a:pt x="15" y="101"/>
                </a:lnTo>
                <a:lnTo>
                  <a:pt x="15" y="101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99"/>
                </a:lnTo>
                <a:lnTo>
                  <a:pt x="15" y="99"/>
                </a:lnTo>
                <a:lnTo>
                  <a:pt x="15" y="99"/>
                </a:lnTo>
                <a:lnTo>
                  <a:pt x="15" y="99"/>
                </a:lnTo>
                <a:lnTo>
                  <a:pt x="15" y="98"/>
                </a:lnTo>
                <a:lnTo>
                  <a:pt x="15" y="98"/>
                </a:lnTo>
                <a:lnTo>
                  <a:pt x="15" y="97"/>
                </a:lnTo>
                <a:lnTo>
                  <a:pt x="14" y="97"/>
                </a:lnTo>
                <a:lnTo>
                  <a:pt x="14" y="97"/>
                </a:lnTo>
                <a:lnTo>
                  <a:pt x="14" y="96"/>
                </a:lnTo>
                <a:lnTo>
                  <a:pt x="14" y="96"/>
                </a:lnTo>
                <a:lnTo>
                  <a:pt x="14" y="96"/>
                </a:lnTo>
                <a:lnTo>
                  <a:pt x="14" y="95"/>
                </a:lnTo>
                <a:lnTo>
                  <a:pt x="14" y="95"/>
                </a:lnTo>
                <a:lnTo>
                  <a:pt x="14" y="95"/>
                </a:lnTo>
                <a:lnTo>
                  <a:pt x="13" y="94"/>
                </a:lnTo>
                <a:lnTo>
                  <a:pt x="13" y="94"/>
                </a:lnTo>
                <a:lnTo>
                  <a:pt x="13" y="93"/>
                </a:lnTo>
                <a:lnTo>
                  <a:pt x="13" y="93"/>
                </a:lnTo>
                <a:lnTo>
                  <a:pt x="13" y="92"/>
                </a:lnTo>
                <a:lnTo>
                  <a:pt x="12" y="92"/>
                </a:lnTo>
                <a:lnTo>
                  <a:pt x="12" y="92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0" y="91"/>
                </a:lnTo>
                <a:lnTo>
                  <a:pt x="10" y="91"/>
                </a:lnTo>
                <a:lnTo>
                  <a:pt x="9" y="90"/>
                </a:lnTo>
                <a:lnTo>
                  <a:pt x="9" y="90"/>
                </a:lnTo>
                <a:lnTo>
                  <a:pt x="9" y="90"/>
                </a:lnTo>
                <a:lnTo>
                  <a:pt x="8" y="89"/>
                </a:lnTo>
                <a:lnTo>
                  <a:pt x="8" y="89"/>
                </a:lnTo>
                <a:lnTo>
                  <a:pt x="8" y="88"/>
                </a:lnTo>
                <a:lnTo>
                  <a:pt x="8" y="88"/>
                </a:lnTo>
                <a:lnTo>
                  <a:pt x="7" y="88"/>
                </a:lnTo>
                <a:lnTo>
                  <a:pt x="7" y="87"/>
                </a:lnTo>
                <a:lnTo>
                  <a:pt x="7" y="87"/>
                </a:lnTo>
                <a:lnTo>
                  <a:pt x="6" y="87"/>
                </a:lnTo>
                <a:lnTo>
                  <a:pt x="6" y="87"/>
                </a:lnTo>
                <a:lnTo>
                  <a:pt x="5" y="87"/>
                </a:lnTo>
                <a:lnTo>
                  <a:pt x="5" y="86"/>
                </a:lnTo>
                <a:lnTo>
                  <a:pt x="5" y="86"/>
                </a:lnTo>
                <a:lnTo>
                  <a:pt x="5" y="86"/>
                </a:lnTo>
                <a:lnTo>
                  <a:pt x="5" y="85"/>
                </a:lnTo>
                <a:lnTo>
                  <a:pt x="4" y="85"/>
                </a:lnTo>
                <a:lnTo>
                  <a:pt x="4" y="85"/>
                </a:lnTo>
                <a:lnTo>
                  <a:pt x="4" y="84"/>
                </a:lnTo>
                <a:lnTo>
                  <a:pt x="4" y="84"/>
                </a:lnTo>
                <a:lnTo>
                  <a:pt x="4" y="83"/>
                </a:lnTo>
                <a:lnTo>
                  <a:pt x="4" y="83"/>
                </a:lnTo>
                <a:lnTo>
                  <a:pt x="4" y="83"/>
                </a:lnTo>
                <a:lnTo>
                  <a:pt x="4" y="83"/>
                </a:lnTo>
                <a:lnTo>
                  <a:pt x="4" y="82"/>
                </a:lnTo>
                <a:lnTo>
                  <a:pt x="3" y="81"/>
                </a:lnTo>
                <a:lnTo>
                  <a:pt x="3" y="81"/>
                </a:lnTo>
                <a:lnTo>
                  <a:pt x="3" y="80"/>
                </a:lnTo>
                <a:lnTo>
                  <a:pt x="2" y="80"/>
                </a:lnTo>
                <a:lnTo>
                  <a:pt x="2" y="79"/>
                </a:lnTo>
                <a:lnTo>
                  <a:pt x="2" y="79"/>
                </a:lnTo>
                <a:lnTo>
                  <a:pt x="2" y="78"/>
                </a:lnTo>
                <a:lnTo>
                  <a:pt x="3" y="78"/>
                </a:lnTo>
                <a:lnTo>
                  <a:pt x="2" y="77"/>
                </a:lnTo>
                <a:lnTo>
                  <a:pt x="2" y="77"/>
                </a:lnTo>
                <a:lnTo>
                  <a:pt x="2" y="76"/>
                </a:lnTo>
                <a:lnTo>
                  <a:pt x="2" y="75"/>
                </a:lnTo>
                <a:lnTo>
                  <a:pt x="2" y="75"/>
                </a:lnTo>
                <a:lnTo>
                  <a:pt x="1" y="74"/>
                </a:lnTo>
                <a:lnTo>
                  <a:pt x="1" y="74"/>
                </a:lnTo>
                <a:lnTo>
                  <a:pt x="1" y="74"/>
                </a:lnTo>
                <a:lnTo>
                  <a:pt x="1" y="74"/>
                </a:lnTo>
                <a:lnTo>
                  <a:pt x="1" y="73"/>
                </a:lnTo>
                <a:lnTo>
                  <a:pt x="1" y="73"/>
                </a:lnTo>
                <a:lnTo>
                  <a:pt x="1" y="72"/>
                </a:lnTo>
                <a:lnTo>
                  <a:pt x="0" y="72"/>
                </a:lnTo>
                <a:lnTo>
                  <a:pt x="0" y="71"/>
                </a:lnTo>
                <a:lnTo>
                  <a:pt x="0" y="71"/>
                </a:lnTo>
                <a:lnTo>
                  <a:pt x="0" y="70"/>
                </a:lnTo>
                <a:lnTo>
                  <a:pt x="0" y="70"/>
                </a:lnTo>
                <a:lnTo>
                  <a:pt x="0" y="69"/>
                </a:lnTo>
                <a:lnTo>
                  <a:pt x="0" y="69"/>
                </a:lnTo>
                <a:lnTo>
                  <a:pt x="1" y="67"/>
                </a:lnTo>
                <a:lnTo>
                  <a:pt x="1" y="66"/>
                </a:lnTo>
                <a:lnTo>
                  <a:pt x="1" y="65"/>
                </a:lnTo>
                <a:lnTo>
                  <a:pt x="2" y="65"/>
                </a:lnTo>
                <a:lnTo>
                  <a:pt x="3" y="64"/>
                </a:lnTo>
                <a:lnTo>
                  <a:pt x="4" y="64"/>
                </a:lnTo>
                <a:lnTo>
                  <a:pt x="4" y="63"/>
                </a:lnTo>
                <a:lnTo>
                  <a:pt x="4" y="63"/>
                </a:lnTo>
                <a:lnTo>
                  <a:pt x="5" y="62"/>
                </a:lnTo>
                <a:lnTo>
                  <a:pt x="5" y="61"/>
                </a:lnTo>
                <a:lnTo>
                  <a:pt x="5" y="59"/>
                </a:lnTo>
                <a:lnTo>
                  <a:pt x="5" y="58"/>
                </a:lnTo>
                <a:lnTo>
                  <a:pt x="5" y="58"/>
                </a:lnTo>
                <a:lnTo>
                  <a:pt x="6" y="57"/>
                </a:lnTo>
                <a:lnTo>
                  <a:pt x="6" y="56"/>
                </a:lnTo>
                <a:lnTo>
                  <a:pt x="7" y="54"/>
                </a:lnTo>
                <a:lnTo>
                  <a:pt x="7" y="53"/>
                </a:lnTo>
                <a:lnTo>
                  <a:pt x="8" y="53"/>
                </a:lnTo>
                <a:lnTo>
                  <a:pt x="8" y="52"/>
                </a:lnTo>
                <a:lnTo>
                  <a:pt x="9" y="52"/>
                </a:lnTo>
                <a:lnTo>
                  <a:pt x="10" y="51"/>
                </a:lnTo>
                <a:lnTo>
                  <a:pt x="11" y="50"/>
                </a:lnTo>
                <a:lnTo>
                  <a:pt x="12" y="49"/>
                </a:lnTo>
                <a:lnTo>
                  <a:pt x="12" y="49"/>
                </a:lnTo>
                <a:lnTo>
                  <a:pt x="13" y="48"/>
                </a:lnTo>
                <a:lnTo>
                  <a:pt x="13" y="47"/>
                </a:lnTo>
                <a:lnTo>
                  <a:pt x="14" y="46"/>
                </a:lnTo>
                <a:lnTo>
                  <a:pt x="14" y="45"/>
                </a:lnTo>
                <a:lnTo>
                  <a:pt x="14" y="45"/>
                </a:lnTo>
                <a:lnTo>
                  <a:pt x="15" y="43"/>
                </a:lnTo>
                <a:lnTo>
                  <a:pt x="16" y="42"/>
                </a:lnTo>
                <a:lnTo>
                  <a:pt x="16" y="41"/>
                </a:lnTo>
                <a:lnTo>
                  <a:pt x="16" y="39"/>
                </a:lnTo>
                <a:lnTo>
                  <a:pt x="16" y="39"/>
                </a:lnTo>
                <a:lnTo>
                  <a:pt x="16" y="38"/>
                </a:lnTo>
                <a:lnTo>
                  <a:pt x="16" y="37"/>
                </a:lnTo>
                <a:lnTo>
                  <a:pt x="16" y="36"/>
                </a:lnTo>
                <a:lnTo>
                  <a:pt x="18" y="36"/>
                </a:lnTo>
                <a:lnTo>
                  <a:pt x="21" y="38"/>
                </a:lnTo>
                <a:lnTo>
                  <a:pt x="21" y="39"/>
                </a:lnTo>
                <a:lnTo>
                  <a:pt x="23" y="40"/>
                </a:lnTo>
                <a:lnTo>
                  <a:pt x="23" y="41"/>
                </a:lnTo>
                <a:lnTo>
                  <a:pt x="24" y="41"/>
                </a:lnTo>
                <a:lnTo>
                  <a:pt x="25" y="42"/>
                </a:lnTo>
                <a:lnTo>
                  <a:pt x="25" y="42"/>
                </a:lnTo>
                <a:lnTo>
                  <a:pt x="25" y="43"/>
                </a:lnTo>
                <a:lnTo>
                  <a:pt x="25" y="43"/>
                </a:lnTo>
                <a:lnTo>
                  <a:pt x="25" y="43"/>
                </a:lnTo>
                <a:lnTo>
                  <a:pt x="26" y="44"/>
                </a:lnTo>
                <a:lnTo>
                  <a:pt x="25" y="44"/>
                </a:lnTo>
                <a:lnTo>
                  <a:pt x="25" y="45"/>
                </a:lnTo>
                <a:lnTo>
                  <a:pt x="25" y="45"/>
                </a:lnTo>
                <a:lnTo>
                  <a:pt x="25" y="45"/>
                </a:lnTo>
                <a:lnTo>
                  <a:pt x="26" y="44"/>
                </a:lnTo>
                <a:lnTo>
                  <a:pt x="27" y="44"/>
                </a:lnTo>
                <a:lnTo>
                  <a:pt x="27" y="45"/>
                </a:lnTo>
                <a:lnTo>
                  <a:pt x="31" y="47"/>
                </a:lnTo>
                <a:lnTo>
                  <a:pt x="35" y="49"/>
                </a:lnTo>
                <a:lnTo>
                  <a:pt x="36" y="50"/>
                </a:lnTo>
                <a:lnTo>
                  <a:pt x="38" y="52"/>
                </a:lnTo>
                <a:lnTo>
                  <a:pt x="39" y="53"/>
                </a:lnTo>
                <a:lnTo>
                  <a:pt x="41" y="53"/>
                </a:lnTo>
                <a:lnTo>
                  <a:pt x="44" y="55"/>
                </a:lnTo>
                <a:lnTo>
                  <a:pt x="46" y="57"/>
                </a:lnTo>
                <a:lnTo>
                  <a:pt x="47" y="58"/>
                </a:lnTo>
                <a:lnTo>
                  <a:pt x="50" y="58"/>
                </a:lnTo>
                <a:lnTo>
                  <a:pt x="51" y="58"/>
                </a:lnTo>
                <a:lnTo>
                  <a:pt x="52" y="58"/>
                </a:lnTo>
                <a:lnTo>
                  <a:pt x="53" y="58"/>
                </a:lnTo>
                <a:lnTo>
                  <a:pt x="54" y="59"/>
                </a:lnTo>
                <a:lnTo>
                  <a:pt x="56" y="59"/>
                </a:lnTo>
                <a:lnTo>
                  <a:pt x="56" y="60"/>
                </a:lnTo>
                <a:lnTo>
                  <a:pt x="57" y="60"/>
                </a:lnTo>
                <a:lnTo>
                  <a:pt x="57" y="60"/>
                </a:lnTo>
                <a:lnTo>
                  <a:pt x="57" y="60"/>
                </a:lnTo>
                <a:lnTo>
                  <a:pt x="58" y="60"/>
                </a:lnTo>
                <a:lnTo>
                  <a:pt x="58" y="60"/>
                </a:lnTo>
                <a:lnTo>
                  <a:pt x="58" y="59"/>
                </a:lnTo>
                <a:lnTo>
                  <a:pt x="58" y="58"/>
                </a:lnTo>
                <a:lnTo>
                  <a:pt x="59" y="57"/>
                </a:lnTo>
                <a:lnTo>
                  <a:pt x="60" y="54"/>
                </a:lnTo>
                <a:lnTo>
                  <a:pt x="60" y="53"/>
                </a:lnTo>
                <a:lnTo>
                  <a:pt x="61" y="51"/>
                </a:lnTo>
                <a:lnTo>
                  <a:pt x="61" y="49"/>
                </a:lnTo>
                <a:lnTo>
                  <a:pt x="62" y="46"/>
                </a:lnTo>
                <a:lnTo>
                  <a:pt x="63" y="45"/>
                </a:lnTo>
                <a:lnTo>
                  <a:pt x="63" y="43"/>
                </a:lnTo>
                <a:lnTo>
                  <a:pt x="64" y="42"/>
                </a:lnTo>
                <a:lnTo>
                  <a:pt x="65" y="41"/>
                </a:lnTo>
                <a:lnTo>
                  <a:pt x="65" y="41"/>
                </a:lnTo>
                <a:lnTo>
                  <a:pt x="65" y="40"/>
                </a:lnTo>
                <a:lnTo>
                  <a:pt x="65" y="39"/>
                </a:lnTo>
                <a:lnTo>
                  <a:pt x="65" y="38"/>
                </a:lnTo>
                <a:lnTo>
                  <a:pt x="64" y="37"/>
                </a:lnTo>
                <a:lnTo>
                  <a:pt x="65" y="36"/>
                </a:lnTo>
                <a:lnTo>
                  <a:pt x="65" y="35"/>
                </a:lnTo>
                <a:lnTo>
                  <a:pt x="65" y="34"/>
                </a:lnTo>
                <a:lnTo>
                  <a:pt x="66" y="33"/>
                </a:lnTo>
                <a:lnTo>
                  <a:pt x="67" y="32"/>
                </a:lnTo>
                <a:lnTo>
                  <a:pt x="70" y="26"/>
                </a:lnTo>
                <a:lnTo>
                  <a:pt x="71" y="25"/>
                </a:lnTo>
                <a:lnTo>
                  <a:pt x="72" y="24"/>
                </a:lnTo>
                <a:lnTo>
                  <a:pt x="72" y="24"/>
                </a:lnTo>
                <a:lnTo>
                  <a:pt x="72" y="25"/>
                </a:lnTo>
                <a:lnTo>
                  <a:pt x="73" y="24"/>
                </a:lnTo>
                <a:lnTo>
                  <a:pt x="74" y="24"/>
                </a:lnTo>
                <a:lnTo>
                  <a:pt x="75" y="23"/>
                </a:lnTo>
                <a:lnTo>
                  <a:pt x="75" y="23"/>
                </a:lnTo>
                <a:lnTo>
                  <a:pt x="76" y="23"/>
                </a:lnTo>
                <a:lnTo>
                  <a:pt x="77" y="23"/>
                </a:lnTo>
                <a:lnTo>
                  <a:pt x="78" y="23"/>
                </a:lnTo>
                <a:lnTo>
                  <a:pt x="80" y="22"/>
                </a:lnTo>
                <a:lnTo>
                  <a:pt x="81" y="22"/>
                </a:lnTo>
                <a:lnTo>
                  <a:pt x="82" y="21"/>
                </a:lnTo>
                <a:lnTo>
                  <a:pt x="83" y="22"/>
                </a:lnTo>
                <a:lnTo>
                  <a:pt x="83" y="22"/>
                </a:lnTo>
                <a:lnTo>
                  <a:pt x="84" y="21"/>
                </a:lnTo>
                <a:lnTo>
                  <a:pt x="84" y="21"/>
                </a:lnTo>
                <a:lnTo>
                  <a:pt x="85" y="20"/>
                </a:lnTo>
                <a:lnTo>
                  <a:pt x="85" y="17"/>
                </a:lnTo>
                <a:lnTo>
                  <a:pt x="90" y="11"/>
                </a:lnTo>
                <a:lnTo>
                  <a:pt x="91" y="8"/>
                </a:lnTo>
                <a:lnTo>
                  <a:pt x="92" y="7"/>
                </a:lnTo>
                <a:lnTo>
                  <a:pt x="92" y="6"/>
                </a:lnTo>
                <a:lnTo>
                  <a:pt x="93" y="5"/>
                </a:lnTo>
                <a:lnTo>
                  <a:pt x="94" y="3"/>
                </a:lnTo>
                <a:lnTo>
                  <a:pt x="94" y="2"/>
                </a:lnTo>
                <a:lnTo>
                  <a:pt x="96" y="0"/>
                </a:lnTo>
                <a:lnTo>
                  <a:pt x="97" y="0"/>
                </a:lnTo>
                <a:lnTo>
                  <a:pt x="98" y="0"/>
                </a:lnTo>
                <a:lnTo>
                  <a:pt x="99" y="0"/>
                </a:lnTo>
                <a:lnTo>
                  <a:pt x="100" y="0"/>
                </a:lnTo>
                <a:lnTo>
                  <a:pt x="101" y="2"/>
                </a:lnTo>
                <a:lnTo>
                  <a:pt x="101" y="5"/>
                </a:lnTo>
                <a:lnTo>
                  <a:pt x="102" y="7"/>
                </a:lnTo>
                <a:lnTo>
                  <a:pt x="103" y="7"/>
                </a:lnTo>
                <a:lnTo>
                  <a:pt x="104" y="7"/>
                </a:lnTo>
                <a:lnTo>
                  <a:pt x="105" y="8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3" name="Freeform 24"/>
          <p:cNvSpPr>
            <a:spLocks/>
          </p:cNvSpPr>
          <p:nvPr/>
        </p:nvSpPr>
        <p:spPr bwMode="auto">
          <a:xfrm>
            <a:off x="2435576" y="6107118"/>
            <a:ext cx="446469" cy="283562"/>
          </a:xfrm>
          <a:custGeom>
            <a:avLst/>
            <a:gdLst>
              <a:gd name="T0" fmla="*/ 170 w 260"/>
              <a:gd name="T1" fmla="*/ 7 h 179"/>
              <a:gd name="T2" fmla="*/ 176 w 260"/>
              <a:gd name="T3" fmla="*/ 14 h 179"/>
              <a:gd name="T4" fmla="*/ 177 w 260"/>
              <a:gd name="T5" fmla="*/ 24 h 179"/>
              <a:gd name="T6" fmla="*/ 188 w 260"/>
              <a:gd name="T7" fmla="*/ 35 h 179"/>
              <a:gd name="T8" fmla="*/ 192 w 260"/>
              <a:gd name="T9" fmla="*/ 41 h 179"/>
              <a:gd name="T10" fmla="*/ 200 w 260"/>
              <a:gd name="T11" fmla="*/ 49 h 179"/>
              <a:gd name="T12" fmla="*/ 210 w 260"/>
              <a:gd name="T13" fmla="*/ 55 h 179"/>
              <a:gd name="T14" fmla="*/ 217 w 260"/>
              <a:gd name="T15" fmla="*/ 50 h 179"/>
              <a:gd name="T16" fmla="*/ 222 w 260"/>
              <a:gd name="T17" fmla="*/ 46 h 179"/>
              <a:gd name="T18" fmla="*/ 226 w 260"/>
              <a:gd name="T19" fmla="*/ 40 h 179"/>
              <a:gd name="T20" fmla="*/ 230 w 260"/>
              <a:gd name="T21" fmla="*/ 47 h 179"/>
              <a:gd name="T22" fmla="*/ 237 w 260"/>
              <a:gd name="T23" fmla="*/ 54 h 179"/>
              <a:gd name="T24" fmla="*/ 240 w 260"/>
              <a:gd name="T25" fmla="*/ 64 h 179"/>
              <a:gd name="T26" fmla="*/ 240 w 260"/>
              <a:gd name="T27" fmla="*/ 79 h 179"/>
              <a:gd name="T28" fmla="*/ 244 w 260"/>
              <a:gd name="T29" fmla="*/ 92 h 179"/>
              <a:gd name="T30" fmla="*/ 253 w 260"/>
              <a:gd name="T31" fmla="*/ 96 h 179"/>
              <a:gd name="T32" fmla="*/ 259 w 260"/>
              <a:gd name="T33" fmla="*/ 103 h 179"/>
              <a:gd name="T34" fmla="*/ 254 w 260"/>
              <a:gd name="T35" fmla="*/ 108 h 179"/>
              <a:gd name="T36" fmla="*/ 245 w 260"/>
              <a:gd name="T37" fmla="*/ 110 h 179"/>
              <a:gd name="T38" fmla="*/ 235 w 260"/>
              <a:gd name="T39" fmla="*/ 111 h 179"/>
              <a:gd name="T40" fmla="*/ 230 w 260"/>
              <a:gd name="T41" fmla="*/ 117 h 179"/>
              <a:gd name="T42" fmla="*/ 224 w 260"/>
              <a:gd name="T43" fmla="*/ 125 h 179"/>
              <a:gd name="T44" fmla="*/ 216 w 260"/>
              <a:gd name="T45" fmla="*/ 128 h 179"/>
              <a:gd name="T46" fmla="*/ 207 w 260"/>
              <a:gd name="T47" fmla="*/ 128 h 179"/>
              <a:gd name="T48" fmla="*/ 200 w 260"/>
              <a:gd name="T49" fmla="*/ 129 h 179"/>
              <a:gd name="T50" fmla="*/ 194 w 260"/>
              <a:gd name="T51" fmla="*/ 133 h 179"/>
              <a:gd name="T52" fmla="*/ 188 w 260"/>
              <a:gd name="T53" fmla="*/ 127 h 179"/>
              <a:gd name="T54" fmla="*/ 182 w 260"/>
              <a:gd name="T55" fmla="*/ 121 h 179"/>
              <a:gd name="T56" fmla="*/ 172 w 260"/>
              <a:gd name="T57" fmla="*/ 124 h 179"/>
              <a:gd name="T58" fmla="*/ 163 w 260"/>
              <a:gd name="T59" fmla="*/ 123 h 179"/>
              <a:gd name="T60" fmla="*/ 155 w 260"/>
              <a:gd name="T61" fmla="*/ 117 h 179"/>
              <a:gd name="T62" fmla="*/ 146 w 260"/>
              <a:gd name="T63" fmla="*/ 120 h 179"/>
              <a:gd name="T64" fmla="*/ 138 w 260"/>
              <a:gd name="T65" fmla="*/ 124 h 179"/>
              <a:gd name="T66" fmla="*/ 128 w 260"/>
              <a:gd name="T67" fmla="*/ 127 h 179"/>
              <a:gd name="T68" fmla="*/ 118 w 260"/>
              <a:gd name="T69" fmla="*/ 131 h 179"/>
              <a:gd name="T70" fmla="*/ 118 w 260"/>
              <a:gd name="T71" fmla="*/ 139 h 179"/>
              <a:gd name="T72" fmla="*/ 121 w 260"/>
              <a:gd name="T73" fmla="*/ 149 h 179"/>
              <a:gd name="T74" fmla="*/ 111 w 260"/>
              <a:gd name="T75" fmla="*/ 154 h 179"/>
              <a:gd name="T76" fmla="*/ 104 w 260"/>
              <a:gd name="T77" fmla="*/ 159 h 179"/>
              <a:gd name="T78" fmla="*/ 99 w 260"/>
              <a:gd name="T79" fmla="*/ 160 h 179"/>
              <a:gd name="T80" fmla="*/ 88 w 260"/>
              <a:gd name="T81" fmla="*/ 161 h 179"/>
              <a:gd name="T82" fmla="*/ 76 w 260"/>
              <a:gd name="T83" fmla="*/ 165 h 179"/>
              <a:gd name="T84" fmla="*/ 40 w 260"/>
              <a:gd name="T85" fmla="*/ 169 h 179"/>
              <a:gd name="T86" fmla="*/ 14 w 260"/>
              <a:gd name="T87" fmla="*/ 104 h 179"/>
              <a:gd name="T88" fmla="*/ 24 w 260"/>
              <a:gd name="T89" fmla="*/ 32 h 179"/>
              <a:gd name="T90" fmla="*/ 28 w 260"/>
              <a:gd name="T91" fmla="*/ 27 h 179"/>
              <a:gd name="T92" fmla="*/ 36 w 260"/>
              <a:gd name="T93" fmla="*/ 31 h 179"/>
              <a:gd name="T94" fmla="*/ 44 w 260"/>
              <a:gd name="T95" fmla="*/ 38 h 179"/>
              <a:gd name="T96" fmla="*/ 54 w 260"/>
              <a:gd name="T97" fmla="*/ 44 h 179"/>
              <a:gd name="T98" fmla="*/ 64 w 260"/>
              <a:gd name="T99" fmla="*/ 49 h 179"/>
              <a:gd name="T100" fmla="*/ 71 w 260"/>
              <a:gd name="T101" fmla="*/ 55 h 179"/>
              <a:gd name="T102" fmla="*/ 80 w 260"/>
              <a:gd name="T103" fmla="*/ 55 h 179"/>
              <a:gd name="T104" fmla="*/ 89 w 260"/>
              <a:gd name="T105" fmla="*/ 49 h 179"/>
              <a:gd name="T106" fmla="*/ 97 w 260"/>
              <a:gd name="T107" fmla="*/ 44 h 179"/>
              <a:gd name="T108" fmla="*/ 105 w 260"/>
              <a:gd name="T109" fmla="*/ 40 h 179"/>
              <a:gd name="T110" fmla="*/ 112 w 260"/>
              <a:gd name="T111" fmla="*/ 35 h 179"/>
              <a:gd name="T112" fmla="*/ 122 w 260"/>
              <a:gd name="T113" fmla="*/ 32 h 179"/>
              <a:gd name="T114" fmla="*/ 129 w 260"/>
              <a:gd name="T115" fmla="*/ 26 h 179"/>
              <a:gd name="T116" fmla="*/ 135 w 260"/>
              <a:gd name="T117" fmla="*/ 21 h 179"/>
              <a:gd name="T118" fmla="*/ 140 w 260"/>
              <a:gd name="T119" fmla="*/ 14 h 179"/>
              <a:gd name="T120" fmla="*/ 147 w 260"/>
              <a:gd name="T121" fmla="*/ 9 h 179"/>
              <a:gd name="T122" fmla="*/ 155 w 260"/>
              <a:gd name="T123" fmla="*/ 5 h 179"/>
              <a:gd name="T124" fmla="*/ 163 w 260"/>
              <a:gd name="T125" fmla="*/ 0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0" h="179">
                <a:moveTo>
                  <a:pt x="165" y="3"/>
                </a:move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5"/>
                </a:lnTo>
                <a:lnTo>
                  <a:pt x="165" y="5"/>
                </a:lnTo>
                <a:lnTo>
                  <a:pt x="165" y="6"/>
                </a:lnTo>
                <a:lnTo>
                  <a:pt x="165" y="6"/>
                </a:lnTo>
                <a:lnTo>
                  <a:pt x="165" y="6"/>
                </a:lnTo>
                <a:lnTo>
                  <a:pt x="166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8" y="8"/>
                </a:lnTo>
                <a:lnTo>
                  <a:pt x="168" y="8"/>
                </a:lnTo>
                <a:lnTo>
                  <a:pt x="169" y="8"/>
                </a:lnTo>
                <a:lnTo>
                  <a:pt x="169" y="8"/>
                </a:lnTo>
                <a:lnTo>
                  <a:pt x="169" y="8"/>
                </a:lnTo>
                <a:lnTo>
                  <a:pt x="170" y="8"/>
                </a:lnTo>
                <a:lnTo>
                  <a:pt x="170" y="8"/>
                </a:lnTo>
                <a:lnTo>
                  <a:pt x="169" y="8"/>
                </a:lnTo>
                <a:lnTo>
                  <a:pt x="169" y="8"/>
                </a:lnTo>
                <a:lnTo>
                  <a:pt x="169" y="8"/>
                </a:lnTo>
                <a:lnTo>
                  <a:pt x="170" y="7"/>
                </a:lnTo>
                <a:lnTo>
                  <a:pt x="170" y="7"/>
                </a:lnTo>
                <a:lnTo>
                  <a:pt x="171" y="7"/>
                </a:lnTo>
                <a:lnTo>
                  <a:pt x="171" y="6"/>
                </a:lnTo>
                <a:lnTo>
                  <a:pt x="171" y="6"/>
                </a:lnTo>
                <a:lnTo>
                  <a:pt x="172" y="6"/>
                </a:lnTo>
                <a:lnTo>
                  <a:pt x="172" y="7"/>
                </a:lnTo>
                <a:lnTo>
                  <a:pt x="173" y="7"/>
                </a:lnTo>
                <a:lnTo>
                  <a:pt x="173" y="7"/>
                </a:lnTo>
                <a:lnTo>
                  <a:pt x="174" y="8"/>
                </a:lnTo>
                <a:lnTo>
                  <a:pt x="174" y="8"/>
                </a:lnTo>
                <a:lnTo>
                  <a:pt x="174" y="8"/>
                </a:lnTo>
                <a:lnTo>
                  <a:pt x="174" y="8"/>
                </a:lnTo>
                <a:lnTo>
                  <a:pt x="174" y="9"/>
                </a:lnTo>
                <a:lnTo>
                  <a:pt x="175" y="9"/>
                </a:lnTo>
                <a:lnTo>
                  <a:pt x="175" y="9"/>
                </a:lnTo>
                <a:lnTo>
                  <a:pt x="175" y="10"/>
                </a:lnTo>
                <a:lnTo>
                  <a:pt x="175" y="10"/>
                </a:lnTo>
                <a:lnTo>
                  <a:pt x="175" y="11"/>
                </a:lnTo>
                <a:lnTo>
                  <a:pt x="175" y="11"/>
                </a:lnTo>
                <a:lnTo>
                  <a:pt x="175" y="12"/>
                </a:lnTo>
                <a:lnTo>
                  <a:pt x="175" y="12"/>
                </a:lnTo>
                <a:lnTo>
                  <a:pt x="176" y="12"/>
                </a:lnTo>
                <a:lnTo>
                  <a:pt x="176" y="13"/>
                </a:lnTo>
                <a:lnTo>
                  <a:pt x="176" y="13"/>
                </a:lnTo>
                <a:lnTo>
                  <a:pt x="176" y="14"/>
                </a:lnTo>
                <a:lnTo>
                  <a:pt x="176" y="14"/>
                </a:lnTo>
                <a:lnTo>
                  <a:pt x="176" y="15"/>
                </a:lnTo>
                <a:lnTo>
                  <a:pt x="176" y="15"/>
                </a:lnTo>
                <a:lnTo>
                  <a:pt x="176" y="15"/>
                </a:lnTo>
                <a:lnTo>
                  <a:pt x="176" y="15"/>
                </a:lnTo>
                <a:lnTo>
                  <a:pt x="176" y="16"/>
                </a:lnTo>
                <a:lnTo>
                  <a:pt x="177" y="16"/>
                </a:lnTo>
                <a:lnTo>
                  <a:pt x="177" y="16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8" y="18"/>
                </a:lnTo>
                <a:lnTo>
                  <a:pt x="178" y="18"/>
                </a:lnTo>
                <a:lnTo>
                  <a:pt x="178" y="19"/>
                </a:lnTo>
                <a:lnTo>
                  <a:pt x="178" y="19"/>
                </a:lnTo>
                <a:lnTo>
                  <a:pt x="178" y="20"/>
                </a:lnTo>
                <a:lnTo>
                  <a:pt x="177" y="21"/>
                </a:lnTo>
                <a:lnTo>
                  <a:pt x="177" y="21"/>
                </a:lnTo>
                <a:lnTo>
                  <a:pt x="177" y="21"/>
                </a:lnTo>
                <a:lnTo>
                  <a:pt x="177" y="22"/>
                </a:lnTo>
                <a:lnTo>
                  <a:pt x="177" y="22"/>
                </a:lnTo>
                <a:lnTo>
                  <a:pt x="177" y="23"/>
                </a:lnTo>
                <a:lnTo>
                  <a:pt x="177" y="23"/>
                </a:lnTo>
                <a:lnTo>
                  <a:pt x="177" y="24"/>
                </a:lnTo>
                <a:lnTo>
                  <a:pt x="177" y="24"/>
                </a:lnTo>
                <a:lnTo>
                  <a:pt x="177" y="25"/>
                </a:lnTo>
                <a:lnTo>
                  <a:pt x="179" y="26"/>
                </a:lnTo>
                <a:lnTo>
                  <a:pt x="180" y="27"/>
                </a:lnTo>
                <a:lnTo>
                  <a:pt x="180" y="28"/>
                </a:lnTo>
                <a:lnTo>
                  <a:pt x="180" y="28"/>
                </a:lnTo>
                <a:lnTo>
                  <a:pt x="181" y="28"/>
                </a:lnTo>
                <a:lnTo>
                  <a:pt x="182" y="29"/>
                </a:lnTo>
                <a:lnTo>
                  <a:pt x="183" y="30"/>
                </a:lnTo>
                <a:lnTo>
                  <a:pt x="184" y="30"/>
                </a:lnTo>
                <a:lnTo>
                  <a:pt x="184" y="31"/>
                </a:lnTo>
                <a:lnTo>
                  <a:pt x="185" y="31"/>
                </a:lnTo>
                <a:lnTo>
                  <a:pt x="185" y="32"/>
                </a:lnTo>
                <a:lnTo>
                  <a:pt x="185" y="32"/>
                </a:lnTo>
                <a:lnTo>
                  <a:pt x="186" y="32"/>
                </a:lnTo>
                <a:lnTo>
                  <a:pt x="186" y="33"/>
                </a:lnTo>
                <a:lnTo>
                  <a:pt x="186" y="33"/>
                </a:lnTo>
                <a:lnTo>
                  <a:pt x="186" y="33"/>
                </a:lnTo>
                <a:lnTo>
                  <a:pt x="186" y="33"/>
                </a:lnTo>
                <a:lnTo>
                  <a:pt x="187" y="34"/>
                </a:lnTo>
                <a:lnTo>
                  <a:pt x="187" y="33"/>
                </a:lnTo>
                <a:lnTo>
                  <a:pt x="187" y="34"/>
                </a:lnTo>
                <a:lnTo>
                  <a:pt x="187" y="34"/>
                </a:lnTo>
                <a:lnTo>
                  <a:pt x="187" y="34"/>
                </a:lnTo>
                <a:lnTo>
                  <a:pt x="188" y="35"/>
                </a:lnTo>
                <a:lnTo>
                  <a:pt x="188" y="35"/>
                </a:lnTo>
                <a:lnTo>
                  <a:pt x="188" y="35"/>
                </a:lnTo>
                <a:lnTo>
                  <a:pt x="188" y="36"/>
                </a:lnTo>
                <a:lnTo>
                  <a:pt x="188" y="36"/>
                </a:lnTo>
                <a:lnTo>
                  <a:pt x="188" y="36"/>
                </a:lnTo>
                <a:lnTo>
                  <a:pt x="188" y="37"/>
                </a:lnTo>
                <a:lnTo>
                  <a:pt x="188" y="37"/>
                </a:lnTo>
                <a:lnTo>
                  <a:pt x="189" y="37"/>
                </a:lnTo>
                <a:lnTo>
                  <a:pt x="189" y="37"/>
                </a:lnTo>
                <a:lnTo>
                  <a:pt x="189" y="38"/>
                </a:lnTo>
                <a:lnTo>
                  <a:pt x="189" y="38"/>
                </a:lnTo>
                <a:lnTo>
                  <a:pt x="189" y="38"/>
                </a:lnTo>
                <a:lnTo>
                  <a:pt x="189" y="38"/>
                </a:lnTo>
                <a:lnTo>
                  <a:pt x="189" y="39"/>
                </a:lnTo>
                <a:lnTo>
                  <a:pt x="190" y="39"/>
                </a:lnTo>
                <a:lnTo>
                  <a:pt x="190" y="39"/>
                </a:lnTo>
                <a:lnTo>
                  <a:pt x="190" y="39"/>
                </a:lnTo>
                <a:lnTo>
                  <a:pt x="190" y="40"/>
                </a:lnTo>
                <a:lnTo>
                  <a:pt x="191" y="40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2" y="41"/>
                </a:lnTo>
                <a:lnTo>
                  <a:pt x="192" y="41"/>
                </a:lnTo>
                <a:lnTo>
                  <a:pt x="192" y="41"/>
                </a:lnTo>
                <a:lnTo>
                  <a:pt x="192" y="41"/>
                </a:lnTo>
                <a:lnTo>
                  <a:pt x="193" y="42"/>
                </a:lnTo>
                <a:lnTo>
                  <a:pt x="193" y="42"/>
                </a:lnTo>
                <a:lnTo>
                  <a:pt x="193" y="42"/>
                </a:lnTo>
                <a:lnTo>
                  <a:pt x="193" y="43"/>
                </a:lnTo>
                <a:lnTo>
                  <a:pt x="194" y="43"/>
                </a:lnTo>
                <a:lnTo>
                  <a:pt x="194" y="43"/>
                </a:lnTo>
                <a:lnTo>
                  <a:pt x="194" y="44"/>
                </a:lnTo>
                <a:lnTo>
                  <a:pt x="195" y="44"/>
                </a:lnTo>
                <a:lnTo>
                  <a:pt x="195" y="44"/>
                </a:lnTo>
                <a:lnTo>
                  <a:pt x="195" y="44"/>
                </a:lnTo>
                <a:lnTo>
                  <a:pt x="195" y="45"/>
                </a:lnTo>
                <a:lnTo>
                  <a:pt x="196" y="45"/>
                </a:lnTo>
                <a:lnTo>
                  <a:pt x="196" y="45"/>
                </a:lnTo>
                <a:lnTo>
                  <a:pt x="196" y="46"/>
                </a:lnTo>
                <a:lnTo>
                  <a:pt x="196" y="46"/>
                </a:lnTo>
                <a:lnTo>
                  <a:pt x="197" y="46"/>
                </a:lnTo>
                <a:lnTo>
                  <a:pt x="197" y="46"/>
                </a:lnTo>
                <a:lnTo>
                  <a:pt x="197" y="46"/>
                </a:lnTo>
                <a:lnTo>
                  <a:pt x="198" y="46"/>
                </a:lnTo>
                <a:lnTo>
                  <a:pt x="199" y="46"/>
                </a:lnTo>
                <a:lnTo>
                  <a:pt x="199" y="46"/>
                </a:lnTo>
                <a:lnTo>
                  <a:pt x="199" y="46"/>
                </a:lnTo>
                <a:lnTo>
                  <a:pt x="199" y="47"/>
                </a:lnTo>
                <a:lnTo>
                  <a:pt x="199" y="49"/>
                </a:lnTo>
                <a:lnTo>
                  <a:pt x="200" y="49"/>
                </a:lnTo>
                <a:lnTo>
                  <a:pt x="200" y="50"/>
                </a:lnTo>
                <a:lnTo>
                  <a:pt x="201" y="50"/>
                </a:lnTo>
                <a:lnTo>
                  <a:pt x="201" y="50"/>
                </a:lnTo>
                <a:lnTo>
                  <a:pt x="201" y="50"/>
                </a:lnTo>
                <a:lnTo>
                  <a:pt x="201" y="51"/>
                </a:lnTo>
                <a:lnTo>
                  <a:pt x="201" y="52"/>
                </a:lnTo>
                <a:lnTo>
                  <a:pt x="202" y="53"/>
                </a:lnTo>
                <a:lnTo>
                  <a:pt x="202" y="53"/>
                </a:lnTo>
                <a:lnTo>
                  <a:pt x="203" y="54"/>
                </a:lnTo>
                <a:lnTo>
                  <a:pt x="204" y="54"/>
                </a:lnTo>
                <a:lnTo>
                  <a:pt x="205" y="54"/>
                </a:lnTo>
                <a:lnTo>
                  <a:pt x="205" y="54"/>
                </a:lnTo>
                <a:lnTo>
                  <a:pt x="206" y="55"/>
                </a:lnTo>
                <a:lnTo>
                  <a:pt x="206" y="55"/>
                </a:lnTo>
                <a:lnTo>
                  <a:pt x="206" y="55"/>
                </a:lnTo>
                <a:lnTo>
                  <a:pt x="207" y="55"/>
                </a:lnTo>
                <a:lnTo>
                  <a:pt x="207" y="55"/>
                </a:lnTo>
                <a:lnTo>
                  <a:pt x="208" y="55"/>
                </a:lnTo>
                <a:lnTo>
                  <a:pt x="208" y="55"/>
                </a:lnTo>
                <a:lnTo>
                  <a:pt x="208" y="55"/>
                </a:lnTo>
                <a:lnTo>
                  <a:pt x="208" y="55"/>
                </a:lnTo>
                <a:lnTo>
                  <a:pt x="209" y="55"/>
                </a:lnTo>
                <a:lnTo>
                  <a:pt x="209" y="55"/>
                </a:lnTo>
                <a:lnTo>
                  <a:pt x="209" y="55"/>
                </a:lnTo>
                <a:lnTo>
                  <a:pt x="210" y="55"/>
                </a:lnTo>
                <a:lnTo>
                  <a:pt x="210" y="55"/>
                </a:lnTo>
                <a:lnTo>
                  <a:pt x="210" y="55"/>
                </a:lnTo>
                <a:lnTo>
                  <a:pt x="211" y="55"/>
                </a:lnTo>
                <a:lnTo>
                  <a:pt x="211" y="54"/>
                </a:lnTo>
                <a:lnTo>
                  <a:pt x="211" y="54"/>
                </a:lnTo>
                <a:lnTo>
                  <a:pt x="211" y="54"/>
                </a:lnTo>
                <a:lnTo>
                  <a:pt x="212" y="54"/>
                </a:lnTo>
                <a:lnTo>
                  <a:pt x="212" y="54"/>
                </a:lnTo>
                <a:lnTo>
                  <a:pt x="212" y="54"/>
                </a:lnTo>
                <a:lnTo>
                  <a:pt x="213" y="54"/>
                </a:lnTo>
                <a:lnTo>
                  <a:pt x="213" y="54"/>
                </a:lnTo>
                <a:lnTo>
                  <a:pt x="213" y="53"/>
                </a:lnTo>
                <a:lnTo>
                  <a:pt x="213" y="53"/>
                </a:lnTo>
                <a:lnTo>
                  <a:pt x="214" y="53"/>
                </a:lnTo>
                <a:lnTo>
                  <a:pt x="214" y="52"/>
                </a:lnTo>
                <a:lnTo>
                  <a:pt x="214" y="52"/>
                </a:lnTo>
                <a:lnTo>
                  <a:pt x="215" y="52"/>
                </a:lnTo>
                <a:lnTo>
                  <a:pt x="215" y="52"/>
                </a:lnTo>
                <a:lnTo>
                  <a:pt x="215" y="52"/>
                </a:lnTo>
                <a:lnTo>
                  <a:pt x="215" y="51"/>
                </a:lnTo>
                <a:lnTo>
                  <a:pt x="216" y="51"/>
                </a:lnTo>
                <a:lnTo>
                  <a:pt x="216" y="51"/>
                </a:lnTo>
                <a:lnTo>
                  <a:pt x="216" y="51"/>
                </a:lnTo>
                <a:lnTo>
                  <a:pt x="216" y="50"/>
                </a:lnTo>
                <a:lnTo>
                  <a:pt x="217" y="50"/>
                </a:lnTo>
                <a:lnTo>
                  <a:pt x="217" y="50"/>
                </a:lnTo>
                <a:lnTo>
                  <a:pt x="217" y="50"/>
                </a:lnTo>
                <a:lnTo>
                  <a:pt x="218" y="50"/>
                </a:lnTo>
                <a:lnTo>
                  <a:pt x="218" y="50"/>
                </a:lnTo>
                <a:lnTo>
                  <a:pt x="218" y="50"/>
                </a:lnTo>
                <a:lnTo>
                  <a:pt x="218" y="50"/>
                </a:lnTo>
                <a:lnTo>
                  <a:pt x="219" y="50"/>
                </a:lnTo>
                <a:lnTo>
                  <a:pt x="219" y="50"/>
                </a:lnTo>
                <a:lnTo>
                  <a:pt x="219" y="50"/>
                </a:lnTo>
                <a:lnTo>
                  <a:pt x="220" y="50"/>
                </a:lnTo>
                <a:lnTo>
                  <a:pt x="220" y="50"/>
                </a:lnTo>
                <a:lnTo>
                  <a:pt x="220" y="49"/>
                </a:lnTo>
                <a:lnTo>
                  <a:pt x="220" y="49"/>
                </a:lnTo>
                <a:lnTo>
                  <a:pt x="220" y="49"/>
                </a:lnTo>
                <a:lnTo>
                  <a:pt x="220" y="49"/>
                </a:lnTo>
                <a:lnTo>
                  <a:pt x="220" y="48"/>
                </a:lnTo>
                <a:lnTo>
                  <a:pt x="220" y="48"/>
                </a:lnTo>
                <a:lnTo>
                  <a:pt x="220" y="48"/>
                </a:lnTo>
                <a:lnTo>
                  <a:pt x="221" y="48"/>
                </a:lnTo>
                <a:lnTo>
                  <a:pt x="221" y="47"/>
                </a:lnTo>
                <a:lnTo>
                  <a:pt x="221" y="47"/>
                </a:lnTo>
                <a:lnTo>
                  <a:pt x="222" y="47"/>
                </a:lnTo>
                <a:lnTo>
                  <a:pt x="222" y="47"/>
                </a:lnTo>
                <a:lnTo>
                  <a:pt x="222" y="47"/>
                </a:lnTo>
                <a:lnTo>
                  <a:pt x="222" y="46"/>
                </a:lnTo>
                <a:lnTo>
                  <a:pt x="222" y="46"/>
                </a:lnTo>
                <a:lnTo>
                  <a:pt x="222" y="46"/>
                </a:lnTo>
                <a:lnTo>
                  <a:pt x="222" y="46"/>
                </a:lnTo>
                <a:lnTo>
                  <a:pt x="222" y="45"/>
                </a:lnTo>
                <a:lnTo>
                  <a:pt x="222" y="45"/>
                </a:lnTo>
                <a:lnTo>
                  <a:pt x="222" y="44"/>
                </a:lnTo>
                <a:lnTo>
                  <a:pt x="222" y="44"/>
                </a:lnTo>
                <a:lnTo>
                  <a:pt x="222" y="44"/>
                </a:lnTo>
                <a:lnTo>
                  <a:pt x="222" y="43"/>
                </a:lnTo>
                <a:lnTo>
                  <a:pt x="222" y="43"/>
                </a:lnTo>
                <a:lnTo>
                  <a:pt x="222" y="42"/>
                </a:lnTo>
                <a:lnTo>
                  <a:pt x="222" y="42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0"/>
                </a:lnTo>
                <a:lnTo>
                  <a:pt x="222" y="40"/>
                </a:lnTo>
                <a:lnTo>
                  <a:pt x="223" y="40"/>
                </a:lnTo>
                <a:lnTo>
                  <a:pt x="223" y="40"/>
                </a:lnTo>
                <a:lnTo>
                  <a:pt x="224" y="40"/>
                </a:lnTo>
                <a:lnTo>
                  <a:pt x="224" y="40"/>
                </a:lnTo>
                <a:lnTo>
                  <a:pt x="225" y="40"/>
                </a:lnTo>
                <a:lnTo>
                  <a:pt x="225" y="41"/>
                </a:lnTo>
                <a:lnTo>
                  <a:pt x="226" y="41"/>
                </a:lnTo>
                <a:lnTo>
                  <a:pt x="226" y="40"/>
                </a:lnTo>
                <a:lnTo>
                  <a:pt x="226" y="40"/>
                </a:lnTo>
                <a:lnTo>
                  <a:pt x="227" y="40"/>
                </a:lnTo>
                <a:lnTo>
                  <a:pt x="227" y="39"/>
                </a:lnTo>
                <a:lnTo>
                  <a:pt x="227" y="39"/>
                </a:lnTo>
                <a:lnTo>
                  <a:pt x="228" y="39"/>
                </a:lnTo>
                <a:lnTo>
                  <a:pt x="228" y="40"/>
                </a:lnTo>
                <a:lnTo>
                  <a:pt x="228" y="40"/>
                </a:lnTo>
                <a:lnTo>
                  <a:pt x="228" y="41"/>
                </a:lnTo>
                <a:lnTo>
                  <a:pt x="228" y="41"/>
                </a:lnTo>
                <a:lnTo>
                  <a:pt x="227" y="41"/>
                </a:lnTo>
                <a:lnTo>
                  <a:pt x="227" y="42"/>
                </a:lnTo>
                <a:lnTo>
                  <a:pt x="227" y="42"/>
                </a:lnTo>
                <a:lnTo>
                  <a:pt x="226" y="43"/>
                </a:lnTo>
                <a:lnTo>
                  <a:pt x="227" y="43"/>
                </a:lnTo>
                <a:lnTo>
                  <a:pt x="227" y="43"/>
                </a:lnTo>
                <a:lnTo>
                  <a:pt x="227" y="43"/>
                </a:lnTo>
                <a:lnTo>
                  <a:pt x="227" y="44"/>
                </a:lnTo>
                <a:lnTo>
                  <a:pt x="228" y="44"/>
                </a:lnTo>
                <a:lnTo>
                  <a:pt x="228" y="44"/>
                </a:lnTo>
                <a:lnTo>
                  <a:pt x="229" y="44"/>
                </a:lnTo>
                <a:lnTo>
                  <a:pt x="229" y="44"/>
                </a:lnTo>
                <a:lnTo>
                  <a:pt x="229" y="44"/>
                </a:lnTo>
                <a:lnTo>
                  <a:pt x="229" y="45"/>
                </a:lnTo>
                <a:lnTo>
                  <a:pt x="230" y="46"/>
                </a:lnTo>
                <a:lnTo>
                  <a:pt x="230" y="47"/>
                </a:lnTo>
                <a:lnTo>
                  <a:pt x="230" y="47"/>
                </a:lnTo>
                <a:lnTo>
                  <a:pt x="230" y="48"/>
                </a:lnTo>
                <a:lnTo>
                  <a:pt x="230" y="48"/>
                </a:lnTo>
                <a:lnTo>
                  <a:pt x="231" y="48"/>
                </a:lnTo>
                <a:lnTo>
                  <a:pt x="231" y="49"/>
                </a:lnTo>
                <a:lnTo>
                  <a:pt x="232" y="49"/>
                </a:lnTo>
                <a:lnTo>
                  <a:pt x="232" y="49"/>
                </a:lnTo>
                <a:lnTo>
                  <a:pt x="233" y="50"/>
                </a:lnTo>
                <a:lnTo>
                  <a:pt x="233" y="50"/>
                </a:lnTo>
                <a:lnTo>
                  <a:pt x="233" y="50"/>
                </a:lnTo>
                <a:lnTo>
                  <a:pt x="234" y="51"/>
                </a:lnTo>
                <a:lnTo>
                  <a:pt x="234" y="51"/>
                </a:lnTo>
                <a:lnTo>
                  <a:pt x="234" y="52"/>
                </a:lnTo>
                <a:lnTo>
                  <a:pt x="234" y="52"/>
                </a:lnTo>
                <a:lnTo>
                  <a:pt x="234" y="52"/>
                </a:lnTo>
                <a:lnTo>
                  <a:pt x="234" y="53"/>
                </a:lnTo>
                <a:lnTo>
                  <a:pt x="234" y="53"/>
                </a:lnTo>
                <a:lnTo>
                  <a:pt x="234" y="53"/>
                </a:lnTo>
                <a:lnTo>
                  <a:pt x="235" y="53"/>
                </a:lnTo>
                <a:lnTo>
                  <a:pt x="235" y="53"/>
                </a:lnTo>
                <a:lnTo>
                  <a:pt x="236" y="53"/>
                </a:lnTo>
                <a:lnTo>
                  <a:pt x="236" y="54"/>
                </a:lnTo>
                <a:lnTo>
                  <a:pt x="237" y="54"/>
                </a:lnTo>
                <a:lnTo>
                  <a:pt x="237" y="54"/>
                </a:lnTo>
                <a:lnTo>
                  <a:pt x="237" y="54"/>
                </a:lnTo>
                <a:lnTo>
                  <a:pt x="238" y="54"/>
                </a:lnTo>
                <a:lnTo>
                  <a:pt x="238" y="54"/>
                </a:lnTo>
                <a:lnTo>
                  <a:pt x="238" y="54"/>
                </a:lnTo>
                <a:lnTo>
                  <a:pt x="239" y="54"/>
                </a:lnTo>
                <a:lnTo>
                  <a:pt x="239" y="54"/>
                </a:lnTo>
                <a:lnTo>
                  <a:pt x="240" y="54"/>
                </a:lnTo>
                <a:lnTo>
                  <a:pt x="240" y="54"/>
                </a:lnTo>
                <a:lnTo>
                  <a:pt x="241" y="54"/>
                </a:lnTo>
                <a:lnTo>
                  <a:pt x="241" y="54"/>
                </a:lnTo>
                <a:lnTo>
                  <a:pt x="242" y="54"/>
                </a:lnTo>
                <a:lnTo>
                  <a:pt x="242" y="55"/>
                </a:lnTo>
                <a:lnTo>
                  <a:pt x="242" y="55"/>
                </a:lnTo>
                <a:lnTo>
                  <a:pt x="241" y="56"/>
                </a:lnTo>
                <a:lnTo>
                  <a:pt x="241" y="57"/>
                </a:lnTo>
                <a:lnTo>
                  <a:pt x="240" y="58"/>
                </a:lnTo>
                <a:lnTo>
                  <a:pt x="240" y="58"/>
                </a:lnTo>
                <a:lnTo>
                  <a:pt x="240" y="59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1" y="61"/>
                </a:lnTo>
                <a:lnTo>
                  <a:pt x="240" y="62"/>
                </a:lnTo>
                <a:lnTo>
                  <a:pt x="240" y="62"/>
                </a:lnTo>
                <a:lnTo>
                  <a:pt x="240" y="63"/>
                </a:lnTo>
                <a:lnTo>
                  <a:pt x="240" y="64"/>
                </a:lnTo>
                <a:lnTo>
                  <a:pt x="241" y="64"/>
                </a:lnTo>
                <a:lnTo>
                  <a:pt x="242" y="64"/>
                </a:lnTo>
                <a:lnTo>
                  <a:pt x="242" y="64"/>
                </a:lnTo>
                <a:lnTo>
                  <a:pt x="242" y="65"/>
                </a:lnTo>
                <a:lnTo>
                  <a:pt x="242" y="65"/>
                </a:lnTo>
                <a:lnTo>
                  <a:pt x="242" y="66"/>
                </a:lnTo>
                <a:lnTo>
                  <a:pt x="241" y="66"/>
                </a:lnTo>
                <a:lnTo>
                  <a:pt x="241" y="67"/>
                </a:lnTo>
                <a:lnTo>
                  <a:pt x="242" y="68"/>
                </a:lnTo>
                <a:lnTo>
                  <a:pt x="242" y="68"/>
                </a:lnTo>
                <a:lnTo>
                  <a:pt x="243" y="70"/>
                </a:lnTo>
                <a:lnTo>
                  <a:pt x="243" y="71"/>
                </a:lnTo>
                <a:lnTo>
                  <a:pt x="243" y="71"/>
                </a:lnTo>
                <a:lnTo>
                  <a:pt x="243" y="72"/>
                </a:lnTo>
                <a:lnTo>
                  <a:pt x="242" y="73"/>
                </a:lnTo>
                <a:lnTo>
                  <a:pt x="242" y="73"/>
                </a:lnTo>
                <a:lnTo>
                  <a:pt x="240" y="74"/>
                </a:lnTo>
                <a:lnTo>
                  <a:pt x="240" y="74"/>
                </a:lnTo>
                <a:lnTo>
                  <a:pt x="240" y="75"/>
                </a:lnTo>
                <a:lnTo>
                  <a:pt x="241" y="75"/>
                </a:lnTo>
                <a:lnTo>
                  <a:pt x="242" y="76"/>
                </a:lnTo>
                <a:lnTo>
                  <a:pt x="242" y="77"/>
                </a:lnTo>
                <a:lnTo>
                  <a:pt x="242" y="77"/>
                </a:lnTo>
                <a:lnTo>
                  <a:pt x="240" y="79"/>
                </a:lnTo>
                <a:lnTo>
                  <a:pt x="240" y="79"/>
                </a:lnTo>
                <a:lnTo>
                  <a:pt x="240" y="80"/>
                </a:lnTo>
                <a:lnTo>
                  <a:pt x="240" y="81"/>
                </a:lnTo>
                <a:lnTo>
                  <a:pt x="241" y="81"/>
                </a:lnTo>
                <a:lnTo>
                  <a:pt x="242" y="81"/>
                </a:lnTo>
                <a:lnTo>
                  <a:pt x="242" y="82"/>
                </a:lnTo>
                <a:lnTo>
                  <a:pt x="243" y="82"/>
                </a:lnTo>
                <a:lnTo>
                  <a:pt x="243" y="83"/>
                </a:lnTo>
                <a:lnTo>
                  <a:pt x="243" y="83"/>
                </a:lnTo>
                <a:lnTo>
                  <a:pt x="243" y="84"/>
                </a:lnTo>
                <a:lnTo>
                  <a:pt x="242" y="85"/>
                </a:lnTo>
                <a:lnTo>
                  <a:pt x="242" y="87"/>
                </a:lnTo>
                <a:lnTo>
                  <a:pt x="242" y="88"/>
                </a:lnTo>
                <a:lnTo>
                  <a:pt x="242" y="89"/>
                </a:lnTo>
                <a:lnTo>
                  <a:pt x="242" y="90"/>
                </a:lnTo>
                <a:lnTo>
                  <a:pt x="242" y="90"/>
                </a:lnTo>
                <a:lnTo>
                  <a:pt x="242" y="91"/>
                </a:lnTo>
                <a:lnTo>
                  <a:pt x="242" y="91"/>
                </a:lnTo>
                <a:lnTo>
                  <a:pt x="242" y="91"/>
                </a:lnTo>
                <a:lnTo>
                  <a:pt x="242" y="91"/>
                </a:lnTo>
                <a:lnTo>
                  <a:pt x="242" y="92"/>
                </a:lnTo>
                <a:lnTo>
                  <a:pt x="242" y="92"/>
                </a:lnTo>
                <a:lnTo>
                  <a:pt x="243" y="92"/>
                </a:lnTo>
                <a:lnTo>
                  <a:pt x="243" y="92"/>
                </a:lnTo>
                <a:lnTo>
                  <a:pt x="244" y="92"/>
                </a:lnTo>
                <a:lnTo>
                  <a:pt x="244" y="92"/>
                </a:lnTo>
                <a:lnTo>
                  <a:pt x="245" y="92"/>
                </a:lnTo>
                <a:lnTo>
                  <a:pt x="245" y="92"/>
                </a:lnTo>
                <a:lnTo>
                  <a:pt x="246" y="92"/>
                </a:lnTo>
                <a:lnTo>
                  <a:pt x="246" y="92"/>
                </a:lnTo>
                <a:lnTo>
                  <a:pt x="246" y="92"/>
                </a:lnTo>
                <a:lnTo>
                  <a:pt x="247" y="92"/>
                </a:lnTo>
                <a:lnTo>
                  <a:pt x="247" y="92"/>
                </a:lnTo>
                <a:lnTo>
                  <a:pt x="247" y="92"/>
                </a:lnTo>
                <a:lnTo>
                  <a:pt x="248" y="93"/>
                </a:lnTo>
                <a:lnTo>
                  <a:pt x="248" y="93"/>
                </a:lnTo>
                <a:lnTo>
                  <a:pt x="249" y="93"/>
                </a:lnTo>
                <a:lnTo>
                  <a:pt x="249" y="93"/>
                </a:lnTo>
                <a:lnTo>
                  <a:pt x="250" y="93"/>
                </a:lnTo>
                <a:lnTo>
                  <a:pt x="250" y="93"/>
                </a:lnTo>
                <a:lnTo>
                  <a:pt x="250" y="93"/>
                </a:lnTo>
                <a:lnTo>
                  <a:pt x="250" y="93"/>
                </a:lnTo>
                <a:lnTo>
                  <a:pt x="250" y="94"/>
                </a:lnTo>
                <a:lnTo>
                  <a:pt x="251" y="94"/>
                </a:lnTo>
                <a:lnTo>
                  <a:pt x="251" y="94"/>
                </a:lnTo>
                <a:lnTo>
                  <a:pt x="251" y="94"/>
                </a:lnTo>
                <a:lnTo>
                  <a:pt x="252" y="94"/>
                </a:lnTo>
                <a:lnTo>
                  <a:pt x="252" y="95"/>
                </a:lnTo>
                <a:lnTo>
                  <a:pt x="252" y="95"/>
                </a:lnTo>
                <a:lnTo>
                  <a:pt x="252" y="95"/>
                </a:lnTo>
                <a:lnTo>
                  <a:pt x="253" y="96"/>
                </a:lnTo>
                <a:lnTo>
                  <a:pt x="253" y="96"/>
                </a:lnTo>
                <a:lnTo>
                  <a:pt x="253" y="96"/>
                </a:lnTo>
                <a:lnTo>
                  <a:pt x="254" y="97"/>
                </a:lnTo>
                <a:lnTo>
                  <a:pt x="254" y="97"/>
                </a:lnTo>
                <a:lnTo>
                  <a:pt x="255" y="97"/>
                </a:lnTo>
                <a:lnTo>
                  <a:pt x="255" y="97"/>
                </a:lnTo>
                <a:lnTo>
                  <a:pt x="255" y="97"/>
                </a:lnTo>
                <a:lnTo>
                  <a:pt x="256" y="97"/>
                </a:lnTo>
                <a:lnTo>
                  <a:pt x="256" y="97"/>
                </a:lnTo>
                <a:lnTo>
                  <a:pt x="257" y="97"/>
                </a:lnTo>
                <a:lnTo>
                  <a:pt x="257" y="98"/>
                </a:lnTo>
                <a:lnTo>
                  <a:pt x="257" y="98"/>
                </a:lnTo>
                <a:lnTo>
                  <a:pt x="258" y="99"/>
                </a:lnTo>
                <a:lnTo>
                  <a:pt x="258" y="99"/>
                </a:lnTo>
                <a:lnTo>
                  <a:pt x="258" y="99"/>
                </a:lnTo>
                <a:lnTo>
                  <a:pt x="259" y="99"/>
                </a:lnTo>
                <a:lnTo>
                  <a:pt x="259" y="100"/>
                </a:lnTo>
                <a:lnTo>
                  <a:pt x="259" y="100"/>
                </a:lnTo>
                <a:lnTo>
                  <a:pt x="259" y="100"/>
                </a:lnTo>
                <a:lnTo>
                  <a:pt x="259" y="100"/>
                </a:lnTo>
                <a:lnTo>
                  <a:pt x="260" y="101"/>
                </a:lnTo>
                <a:lnTo>
                  <a:pt x="260" y="101"/>
                </a:lnTo>
                <a:lnTo>
                  <a:pt x="260" y="102"/>
                </a:lnTo>
                <a:lnTo>
                  <a:pt x="259" y="102"/>
                </a:lnTo>
                <a:lnTo>
                  <a:pt x="259" y="103"/>
                </a:lnTo>
                <a:lnTo>
                  <a:pt x="259" y="103"/>
                </a:lnTo>
                <a:lnTo>
                  <a:pt x="259" y="103"/>
                </a:lnTo>
                <a:lnTo>
                  <a:pt x="259" y="103"/>
                </a:lnTo>
                <a:lnTo>
                  <a:pt x="258" y="103"/>
                </a:lnTo>
                <a:lnTo>
                  <a:pt x="258" y="103"/>
                </a:lnTo>
                <a:lnTo>
                  <a:pt x="257" y="103"/>
                </a:lnTo>
                <a:lnTo>
                  <a:pt x="257" y="103"/>
                </a:lnTo>
                <a:lnTo>
                  <a:pt x="256" y="103"/>
                </a:lnTo>
                <a:lnTo>
                  <a:pt x="256" y="103"/>
                </a:lnTo>
                <a:lnTo>
                  <a:pt x="256" y="103"/>
                </a:lnTo>
                <a:lnTo>
                  <a:pt x="256" y="104"/>
                </a:lnTo>
                <a:lnTo>
                  <a:pt x="255" y="104"/>
                </a:lnTo>
                <a:lnTo>
                  <a:pt x="255" y="104"/>
                </a:lnTo>
                <a:lnTo>
                  <a:pt x="255" y="104"/>
                </a:lnTo>
                <a:lnTo>
                  <a:pt x="255" y="104"/>
                </a:lnTo>
                <a:lnTo>
                  <a:pt x="255" y="105"/>
                </a:lnTo>
                <a:lnTo>
                  <a:pt x="255" y="105"/>
                </a:lnTo>
                <a:lnTo>
                  <a:pt x="255" y="105"/>
                </a:lnTo>
                <a:lnTo>
                  <a:pt x="255" y="106"/>
                </a:lnTo>
                <a:lnTo>
                  <a:pt x="255" y="106"/>
                </a:lnTo>
                <a:lnTo>
                  <a:pt x="254" y="106"/>
                </a:lnTo>
                <a:lnTo>
                  <a:pt x="254" y="107"/>
                </a:lnTo>
                <a:lnTo>
                  <a:pt x="254" y="107"/>
                </a:lnTo>
                <a:lnTo>
                  <a:pt x="254" y="107"/>
                </a:lnTo>
                <a:lnTo>
                  <a:pt x="254" y="108"/>
                </a:lnTo>
                <a:lnTo>
                  <a:pt x="253" y="108"/>
                </a:lnTo>
                <a:lnTo>
                  <a:pt x="253" y="108"/>
                </a:lnTo>
                <a:lnTo>
                  <a:pt x="253" y="108"/>
                </a:lnTo>
                <a:lnTo>
                  <a:pt x="253" y="108"/>
                </a:lnTo>
                <a:lnTo>
                  <a:pt x="252" y="108"/>
                </a:lnTo>
                <a:lnTo>
                  <a:pt x="252" y="108"/>
                </a:lnTo>
                <a:lnTo>
                  <a:pt x="251" y="108"/>
                </a:lnTo>
                <a:lnTo>
                  <a:pt x="251" y="108"/>
                </a:lnTo>
                <a:lnTo>
                  <a:pt x="250" y="108"/>
                </a:lnTo>
                <a:lnTo>
                  <a:pt x="250" y="108"/>
                </a:lnTo>
                <a:lnTo>
                  <a:pt x="250" y="108"/>
                </a:lnTo>
                <a:lnTo>
                  <a:pt x="250" y="108"/>
                </a:lnTo>
                <a:lnTo>
                  <a:pt x="250" y="108"/>
                </a:lnTo>
                <a:lnTo>
                  <a:pt x="249" y="108"/>
                </a:lnTo>
                <a:lnTo>
                  <a:pt x="249" y="108"/>
                </a:lnTo>
                <a:lnTo>
                  <a:pt x="248" y="108"/>
                </a:lnTo>
                <a:lnTo>
                  <a:pt x="248" y="108"/>
                </a:lnTo>
                <a:lnTo>
                  <a:pt x="248" y="109"/>
                </a:lnTo>
                <a:lnTo>
                  <a:pt x="247" y="109"/>
                </a:lnTo>
                <a:lnTo>
                  <a:pt x="247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10"/>
                </a:lnTo>
                <a:lnTo>
                  <a:pt x="246" y="110"/>
                </a:lnTo>
                <a:lnTo>
                  <a:pt x="245" y="110"/>
                </a:lnTo>
                <a:lnTo>
                  <a:pt x="245" y="110"/>
                </a:lnTo>
                <a:lnTo>
                  <a:pt x="244" y="110"/>
                </a:lnTo>
                <a:lnTo>
                  <a:pt x="244" y="110"/>
                </a:lnTo>
                <a:lnTo>
                  <a:pt x="243" y="110"/>
                </a:lnTo>
                <a:lnTo>
                  <a:pt x="243" y="110"/>
                </a:lnTo>
                <a:lnTo>
                  <a:pt x="242" y="110"/>
                </a:lnTo>
                <a:lnTo>
                  <a:pt x="242" y="110"/>
                </a:lnTo>
                <a:lnTo>
                  <a:pt x="242" y="110"/>
                </a:lnTo>
                <a:lnTo>
                  <a:pt x="241" y="110"/>
                </a:lnTo>
                <a:lnTo>
                  <a:pt x="241" y="110"/>
                </a:lnTo>
                <a:lnTo>
                  <a:pt x="240" y="110"/>
                </a:lnTo>
                <a:lnTo>
                  <a:pt x="240" y="110"/>
                </a:lnTo>
                <a:lnTo>
                  <a:pt x="240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8" y="110"/>
                </a:lnTo>
                <a:lnTo>
                  <a:pt x="238" y="110"/>
                </a:lnTo>
                <a:lnTo>
                  <a:pt x="238" y="110"/>
                </a:lnTo>
                <a:lnTo>
                  <a:pt x="237" y="110"/>
                </a:lnTo>
                <a:lnTo>
                  <a:pt x="237" y="110"/>
                </a:lnTo>
                <a:lnTo>
                  <a:pt x="236" y="110"/>
                </a:lnTo>
                <a:lnTo>
                  <a:pt x="236" y="110"/>
                </a:lnTo>
                <a:lnTo>
                  <a:pt x="235" y="110"/>
                </a:lnTo>
                <a:lnTo>
                  <a:pt x="235" y="111"/>
                </a:lnTo>
                <a:lnTo>
                  <a:pt x="235" y="111"/>
                </a:lnTo>
                <a:lnTo>
                  <a:pt x="234" y="111"/>
                </a:lnTo>
                <a:lnTo>
                  <a:pt x="234" y="111"/>
                </a:lnTo>
                <a:lnTo>
                  <a:pt x="234" y="111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2" y="112"/>
                </a:lnTo>
                <a:lnTo>
                  <a:pt x="232" y="112"/>
                </a:lnTo>
                <a:lnTo>
                  <a:pt x="232" y="113"/>
                </a:lnTo>
                <a:lnTo>
                  <a:pt x="231" y="113"/>
                </a:lnTo>
                <a:lnTo>
                  <a:pt x="231" y="113"/>
                </a:lnTo>
                <a:lnTo>
                  <a:pt x="231" y="113"/>
                </a:lnTo>
                <a:lnTo>
                  <a:pt x="231" y="113"/>
                </a:lnTo>
                <a:lnTo>
                  <a:pt x="231" y="114"/>
                </a:lnTo>
                <a:lnTo>
                  <a:pt x="231" y="114"/>
                </a:lnTo>
                <a:lnTo>
                  <a:pt x="231" y="115"/>
                </a:lnTo>
                <a:lnTo>
                  <a:pt x="231" y="115"/>
                </a:lnTo>
                <a:lnTo>
                  <a:pt x="231" y="116"/>
                </a:lnTo>
                <a:lnTo>
                  <a:pt x="230" y="116"/>
                </a:lnTo>
                <a:lnTo>
                  <a:pt x="230" y="116"/>
                </a:lnTo>
                <a:lnTo>
                  <a:pt x="230" y="116"/>
                </a:lnTo>
                <a:lnTo>
                  <a:pt x="230" y="117"/>
                </a:lnTo>
                <a:lnTo>
                  <a:pt x="230" y="117"/>
                </a:lnTo>
                <a:lnTo>
                  <a:pt x="230" y="117"/>
                </a:lnTo>
                <a:lnTo>
                  <a:pt x="229" y="117"/>
                </a:lnTo>
                <a:lnTo>
                  <a:pt x="229" y="117"/>
                </a:lnTo>
                <a:lnTo>
                  <a:pt x="229" y="118"/>
                </a:lnTo>
                <a:lnTo>
                  <a:pt x="229" y="118"/>
                </a:lnTo>
                <a:lnTo>
                  <a:pt x="228" y="118"/>
                </a:lnTo>
                <a:lnTo>
                  <a:pt x="228" y="118"/>
                </a:lnTo>
                <a:lnTo>
                  <a:pt x="227" y="119"/>
                </a:lnTo>
                <a:lnTo>
                  <a:pt x="227" y="119"/>
                </a:lnTo>
                <a:lnTo>
                  <a:pt x="227" y="119"/>
                </a:lnTo>
                <a:lnTo>
                  <a:pt x="227" y="120"/>
                </a:lnTo>
                <a:lnTo>
                  <a:pt x="227" y="120"/>
                </a:lnTo>
                <a:lnTo>
                  <a:pt x="227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2"/>
                </a:lnTo>
                <a:lnTo>
                  <a:pt x="226" y="122"/>
                </a:lnTo>
                <a:lnTo>
                  <a:pt x="225" y="122"/>
                </a:lnTo>
                <a:lnTo>
                  <a:pt x="225" y="123"/>
                </a:lnTo>
                <a:lnTo>
                  <a:pt x="225" y="123"/>
                </a:lnTo>
                <a:lnTo>
                  <a:pt x="225" y="124"/>
                </a:lnTo>
                <a:lnTo>
                  <a:pt x="225" y="124"/>
                </a:lnTo>
                <a:lnTo>
                  <a:pt x="224" y="124"/>
                </a:lnTo>
                <a:lnTo>
                  <a:pt x="224" y="125"/>
                </a:lnTo>
                <a:lnTo>
                  <a:pt x="224" y="125"/>
                </a:lnTo>
                <a:lnTo>
                  <a:pt x="224" y="125"/>
                </a:lnTo>
                <a:lnTo>
                  <a:pt x="224" y="125"/>
                </a:lnTo>
                <a:lnTo>
                  <a:pt x="224" y="126"/>
                </a:lnTo>
                <a:lnTo>
                  <a:pt x="223" y="126"/>
                </a:lnTo>
                <a:lnTo>
                  <a:pt x="223" y="127"/>
                </a:lnTo>
                <a:lnTo>
                  <a:pt x="222" y="127"/>
                </a:lnTo>
                <a:lnTo>
                  <a:pt x="222" y="127"/>
                </a:lnTo>
                <a:lnTo>
                  <a:pt x="221" y="127"/>
                </a:lnTo>
                <a:lnTo>
                  <a:pt x="221" y="127"/>
                </a:lnTo>
                <a:lnTo>
                  <a:pt x="221" y="127"/>
                </a:lnTo>
                <a:lnTo>
                  <a:pt x="220" y="127"/>
                </a:lnTo>
                <a:lnTo>
                  <a:pt x="220" y="126"/>
                </a:lnTo>
                <a:lnTo>
                  <a:pt x="220" y="126"/>
                </a:lnTo>
                <a:lnTo>
                  <a:pt x="219" y="126"/>
                </a:lnTo>
                <a:lnTo>
                  <a:pt x="219" y="126"/>
                </a:lnTo>
                <a:lnTo>
                  <a:pt x="218" y="126"/>
                </a:lnTo>
                <a:lnTo>
                  <a:pt x="218" y="126"/>
                </a:lnTo>
                <a:lnTo>
                  <a:pt x="218" y="126"/>
                </a:lnTo>
                <a:lnTo>
                  <a:pt x="217" y="126"/>
                </a:lnTo>
                <a:lnTo>
                  <a:pt x="217" y="127"/>
                </a:lnTo>
                <a:lnTo>
                  <a:pt x="217" y="127"/>
                </a:lnTo>
                <a:lnTo>
                  <a:pt x="216" y="127"/>
                </a:lnTo>
                <a:lnTo>
                  <a:pt x="216" y="128"/>
                </a:lnTo>
                <a:lnTo>
                  <a:pt x="216" y="128"/>
                </a:lnTo>
                <a:lnTo>
                  <a:pt x="216" y="128"/>
                </a:lnTo>
                <a:lnTo>
                  <a:pt x="215" y="128"/>
                </a:lnTo>
                <a:lnTo>
                  <a:pt x="215" y="129"/>
                </a:lnTo>
                <a:lnTo>
                  <a:pt x="215" y="129"/>
                </a:lnTo>
                <a:lnTo>
                  <a:pt x="214" y="129"/>
                </a:lnTo>
                <a:lnTo>
                  <a:pt x="214" y="129"/>
                </a:lnTo>
                <a:lnTo>
                  <a:pt x="214" y="128"/>
                </a:lnTo>
                <a:lnTo>
                  <a:pt x="213" y="128"/>
                </a:lnTo>
                <a:lnTo>
                  <a:pt x="213" y="128"/>
                </a:lnTo>
                <a:lnTo>
                  <a:pt x="213" y="128"/>
                </a:lnTo>
                <a:lnTo>
                  <a:pt x="212" y="128"/>
                </a:lnTo>
                <a:lnTo>
                  <a:pt x="212" y="127"/>
                </a:lnTo>
                <a:lnTo>
                  <a:pt x="212" y="127"/>
                </a:lnTo>
                <a:lnTo>
                  <a:pt x="211" y="127"/>
                </a:lnTo>
                <a:lnTo>
                  <a:pt x="211" y="127"/>
                </a:lnTo>
                <a:lnTo>
                  <a:pt x="210" y="127"/>
                </a:lnTo>
                <a:lnTo>
                  <a:pt x="210" y="127"/>
                </a:lnTo>
                <a:lnTo>
                  <a:pt x="210" y="127"/>
                </a:lnTo>
                <a:lnTo>
                  <a:pt x="209" y="127"/>
                </a:lnTo>
                <a:lnTo>
                  <a:pt x="209" y="127"/>
                </a:lnTo>
                <a:lnTo>
                  <a:pt x="209" y="127"/>
                </a:lnTo>
                <a:lnTo>
                  <a:pt x="208" y="127"/>
                </a:lnTo>
                <a:lnTo>
                  <a:pt x="208" y="127"/>
                </a:lnTo>
                <a:lnTo>
                  <a:pt x="208" y="127"/>
                </a:lnTo>
                <a:lnTo>
                  <a:pt x="208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6" y="129"/>
                </a:lnTo>
                <a:lnTo>
                  <a:pt x="206" y="129"/>
                </a:lnTo>
                <a:lnTo>
                  <a:pt x="206" y="128"/>
                </a:lnTo>
                <a:lnTo>
                  <a:pt x="205" y="128"/>
                </a:lnTo>
                <a:lnTo>
                  <a:pt x="205" y="128"/>
                </a:lnTo>
                <a:lnTo>
                  <a:pt x="205" y="128"/>
                </a:lnTo>
                <a:lnTo>
                  <a:pt x="205" y="128"/>
                </a:lnTo>
                <a:lnTo>
                  <a:pt x="204" y="128"/>
                </a:lnTo>
                <a:lnTo>
                  <a:pt x="204" y="127"/>
                </a:lnTo>
                <a:lnTo>
                  <a:pt x="204" y="127"/>
                </a:lnTo>
                <a:lnTo>
                  <a:pt x="203" y="127"/>
                </a:lnTo>
                <a:lnTo>
                  <a:pt x="203" y="127"/>
                </a:lnTo>
                <a:lnTo>
                  <a:pt x="202" y="127"/>
                </a:lnTo>
                <a:lnTo>
                  <a:pt x="202" y="127"/>
                </a:lnTo>
                <a:lnTo>
                  <a:pt x="201" y="127"/>
                </a:lnTo>
                <a:lnTo>
                  <a:pt x="201" y="127"/>
                </a:lnTo>
                <a:lnTo>
                  <a:pt x="201" y="127"/>
                </a:lnTo>
                <a:lnTo>
                  <a:pt x="201" y="128"/>
                </a:lnTo>
                <a:lnTo>
                  <a:pt x="201" y="128"/>
                </a:lnTo>
                <a:lnTo>
                  <a:pt x="201" y="129"/>
                </a:lnTo>
                <a:lnTo>
                  <a:pt x="201" y="129"/>
                </a:lnTo>
                <a:lnTo>
                  <a:pt x="200" y="129"/>
                </a:lnTo>
                <a:lnTo>
                  <a:pt x="200" y="129"/>
                </a:lnTo>
                <a:lnTo>
                  <a:pt x="200" y="130"/>
                </a:lnTo>
                <a:lnTo>
                  <a:pt x="200" y="130"/>
                </a:lnTo>
                <a:lnTo>
                  <a:pt x="200" y="130"/>
                </a:lnTo>
                <a:lnTo>
                  <a:pt x="199" y="130"/>
                </a:lnTo>
                <a:lnTo>
                  <a:pt x="199" y="131"/>
                </a:lnTo>
                <a:lnTo>
                  <a:pt x="199" y="131"/>
                </a:lnTo>
                <a:lnTo>
                  <a:pt x="199" y="131"/>
                </a:lnTo>
                <a:lnTo>
                  <a:pt x="199" y="132"/>
                </a:lnTo>
                <a:lnTo>
                  <a:pt x="199" y="132"/>
                </a:lnTo>
                <a:lnTo>
                  <a:pt x="199" y="133"/>
                </a:lnTo>
                <a:lnTo>
                  <a:pt x="199" y="133"/>
                </a:lnTo>
                <a:lnTo>
                  <a:pt x="199" y="133"/>
                </a:lnTo>
                <a:lnTo>
                  <a:pt x="198" y="134"/>
                </a:lnTo>
                <a:lnTo>
                  <a:pt x="198" y="134"/>
                </a:lnTo>
                <a:lnTo>
                  <a:pt x="198" y="134"/>
                </a:lnTo>
                <a:lnTo>
                  <a:pt x="197" y="134"/>
                </a:lnTo>
                <a:lnTo>
                  <a:pt x="197" y="134"/>
                </a:lnTo>
                <a:lnTo>
                  <a:pt x="197" y="134"/>
                </a:lnTo>
                <a:lnTo>
                  <a:pt x="196" y="134"/>
                </a:lnTo>
                <a:lnTo>
                  <a:pt x="196" y="134"/>
                </a:lnTo>
                <a:lnTo>
                  <a:pt x="196" y="134"/>
                </a:lnTo>
                <a:lnTo>
                  <a:pt x="195" y="134"/>
                </a:lnTo>
                <a:lnTo>
                  <a:pt x="195" y="134"/>
                </a:lnTo>
                <a:lnTo>
                  <a:pt x="194" y="134"/>
                </a:lnTo>
                <a:lnTo>
                  <a:pt x="194" y="133"/>
                </a:lnTo>
                <a:lnTo>
                  <a:pt x="193" y="133"/>
                </a:lnTo>
                <a:lnTo>
                  <a:pt x="193" y="133"/>
                </a:lnTo>
                <a:lnTo>
                  <a:pt x="193" y="133"/>
                </a:lnTo>
                <a:lnTo>
                  <a:pt x="192" y="132"/>
                </a:lnTo>
                <a:lnTo>
                  <a:pt x="192" y="132"/>
                </a:lnTo>
                <a:lnTo>
                  <a:pt x="192" y="132"/>
                </a:lnTo>
                <a:lnTo>
                  <a:pt x="192" y="131"/>
                </a:lnTo>
                <a:lnTo>
                  <a:pt x="192" y="131"/>
                </a:lnTo>
                <a:lnTo>
                  <a:pt x="191" y="131"/>
                </a:lnTo>
                <a:lnTo>
                  <a:pt x="191" y="131"/>
                </a:lnTo>
                <a:lnTo>
                  <a:pt x="191" y="131"/>
                </a:lnTo>
                <a:lnTo>
                  <a:pt x="190" y="131"/>
                </a:lnTo>
                <a:lnTo>
                  <a:pt x="190" y="131"/>
                </a:lnTo>
                <a:lnTo>
                  <a:pt x="189" y="131"/>
                </a:lnTo>
                <a:lnTo>
                  <a:pt x="189" y="131"/>
                </a:lnTo>
                <a:lnTo>
                  <a:pt x="189" y="130"/>
                </a:lnTo>
                <a:lnTo>
                  <a:pt x="189" y="130"/>
                </a:lnTo>
                <a:lnTo>
                  <a:pt x="189" y="129"/>
                </a:lnTo>
                <a:lnTo>
                  <a:pt x="189" y="129"/>
                </a:lnTo>
                <a:lnTo>
                  <a:pt x="189" y="129"/>
                </a:lnTo>
                <a:lnTo>
                  <a:pt x="189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7"/>
                </a:lnTo>
                <a:lnTo>
                  <a:pt x="188" y="127"/>
                </a:lnTo>
                <a:lnTo>
                  <a:pt x="187" y="127"/>
                </a:lnTo>
                <a:lnTo>
                  <a:pt x="187" y="126"/>
                </a:lnTo>
                <a:lnTo>
                  <a:pt x="186" y="126"/>
                </a:lnTo>
                <a:lnTo>
                  <a:pt x="186" y="125"/>
                </a:lnTo>
                <a:lnTo>
                  <a:pt x="186" y="125"/>
                </a:lnTo>
                <a:lnTo>
                  <a:pt x="186" y="125"/>
                </a:lnTo>
                <a:lnTo>
                  <a:pt x="186" y="125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6" y="123"/>
                </a:lnTo>
                <a:lnTo>
                  <a:pt x="185" y="123"/>
                </a:lnTo>
                <a:lnTo>
                  <a:pt x="185" y="123"/>
                </a:lnTo>
                <a:lnTo>
                  <a:pt x="185" y="122"/>
                </a:lnTo>
                <a:lnTo>
                  <a:pt x="185" y="122"/>
                </a:lnTo>
                <a:lnTo>
                  <a:pt x="185" y="121"/>
                </a:lnTo>
                <a:lnTo>
                  <a:pt x="185" y="121"/>
                </a:lnTo>
                <a:lnTo>
                  <a:pt x="184" y="121"/>
                </a:lnTo>
                <a:lnTo>
                  <a:pt x="184" y="121"/>
                </a:lnTo>
                <a:lnTo>
                  <a:pt x="184" y="121"/>
                </a:lnTo>
                <a:lnTo>
                  <a:pt x="183" y="121"/>
                </a:lnTo>
                <a:lnTo>
                  <a:pt x="183" y="121"/>
                </a:lnTo>
                <a:lnTo>
                  <a:pt x="182" y="121"/>
                </a:lnTo>
                <a:lnTo>
                  <a:pt x="182" y="121"/>
                </a:lnTo>
                <a:lnTo>
                  <a:pt x="181" y="121"/>
                </a:lnTo>
                <a:lnTo>
                  <a:pt x="181" y="121"/>
                </a:lnTo>
                <a:lnTo>
                  <a:pt x="180" y="121"/>
                </a:lnTo>
                <a:lnTo>
                  <a:pt x="180" y="121"/>
                </a:lnTo>
                <a:lnTo>
                  <a:pt x="180" y="121"/>
                </a:lnTo>
                <a:lnTo>
                  <a:pt x="179" y="121"/>
                </a:lnTo>
                <a:lnTo>
                  <a:pt x="179" y="121"/>
                </a:lnTo>
                <a:lnTo>
                  <a:pt x="178" y="121"/>
                </a:lnTo>
                <a:lnTo>
                  <a:pt x="178" y="121"/>
                </a:lnTo>
                <a:lnTo>
                  <a:pt x="177" y="121"/>
                </a:lnTo>
                <a:lnTo>
                  <a:pt x="177" y="122"/>
                </a:lnTo>
                <a:lnTo>
                  <a:pt x="176" y="122"/>
                </a:lnTo>
                <a:lnTo>
                  <a:pt x="176" y="122"/>
                </a:lnTo>
                <a:lnTo>
                  <a:pt x="176" y="123"/>
                </a:lnTo>
                <a:lnTo>
                  <a:pt x="176" y="123"/>
                </a:lnTo>
                <a:lnTo>
                  <a:pt x="175" y="123"/>
                </a:lnTo>
                <a:lnTo>
                  <a:pt x="175" y="123"/>
                </a:lnTo>
                <a:lnTo>
                  <a:pt x="174" y="123"/>
                </a:lnTo>
                <a:lnTo>
                  <a:pt x="174" y="123"/>
                </a:lnTo>
                <a:lnTo>
                  <a:pt x="173" y="123"/>
                </a:lnTo>
                <a:lnTo>
                  <a:pt x="173" y="123"/>
                </a:lnTo>
                <a:lnTo>
                  <a:pt x="172" y="123"/>
                </a:lnTo>
                <a:lnTo>
                  <a:pt x="172" y="124"/>
                </a:lnTo>
                <a:lnTo>
                  <a:pt x="172" y="124"/>
                </a:lnTo>
                <a:lnTo>
                  <a:pt x="171" y="124"/>
                </a:lnTo>
                <a:lnTo>
                  <a:pt x="171" y="124"/>
                </a:lnTo>
                <a:lnTo>
                  <a:pt x="171" y="124"/>
                </a:lnTo>
                <a:lnTo>
                  <a:pt x="171" y="124"/>
                </a:lnTo>
                <a:lnTo>
                  <a:pt x="170" y="124"/>
                </a:lnTo>
                <a:lnTo>
                  <a:pt x="170" y="124"/>
                </a:lnTo>
                <a:lnTo>
                  <a:pt x="169" y="125"/>
                </a:lnTo>
                <a:lnTo>
                  <a:pt x="169" y="125"/>
                </a:lnTo>
                <a:lnTo>
                  <a:pt x="168" y="125"/>
                </a:lnTo>
                <a:lnTo>
                  <a:pt x="168" y="125"/>
                </a:lnTo>
                <a:lnTo>
                  <a:pt x="167" y="125"/>
                </a:lnTo>
                <a:lnTo>
                  <a:pt x="167" y="125"/>
                </a:lnTo>
                <a:lnTo>
                  <a:pt x="167" y="125"/>
                </a:lnTo>
                <a:lnTo>
                  <a:pt x="166" y="125"/>
                </a:lnTo>
                <a:lnTo>
                  <a:pt x="166" y="125"/>
                </a:lnTo>
                <a:lnTo>
                  <a:pt x="166" y="124"/>
                </a:lnTo>
                <a:lnTo>
                  <a:pt x="165" y="124"/>
                </a:lnTo>
                <a:lnTo>
                  <a:pt x="165" y="124"/>
                </a:lnTo>
                <a:lnTo>
                  <a:pt x="165" y="124"/>
                </a:lnTo>
                <a:lnTo>
                  <a:pt x="164" y="124"/>
                </a:lnTo>
                <a:lnTo>
                  <a:pt x="164" y="124"/>
                </a:lnTo>
                <a:lnTo>
                  <a:pt x="164" y="124"/>
                </a:lnTo>
                <a:lnTo>
                  <a:pt x="164" y="124"/>
                </a:lnTo>
                <a:lnTo>
                  <a:pt x="163" y="124"/>
                </a:lnTo>
                <a:lnTo>
                  <a:pt x="163" y="123"/>
                </a:lnTo>
                <a:lnTo>
                  <a:pt x="163" y="123"/>
                </a:lnTo>
                <a:lnTo>
                  <a:pt x="163" y="122"/>
                </a:lnTo>
                <a:lnTo>
                  <a:pt x="162" y="122"/>
                </a:lnTo>
                <a:lnTo>
                  <a:pt x="162" y="121"/>
                </a:lnTo>
                <a:lnTo>
                  <a:pt x="161" y="121"/>
                </a:lnTo>
                <a:lnTo>
                  <a:pt x="161" y="121"/>
                </a:lnTo>
                <a:lnTo>
                  <a:pt x="160" y="121"/>
                </a:lnTo>
                <a:lnTo>
                  <a:pt x="160" y="121"/>
                </a:lnTo>
                <a:lnTo>
                  <a:pt x="159" y="121"/>
                </a:lnTo>
                <a:lnTo>
                  <a:pt x="159" y="121"/>
                </a:lnTo>
                <a:lnTo>
                  <a:pt x="159" y="121"/>
                </a:lnTo>
                <a:lnTo>
                  <a:pt x="158" y="120"/>
                </a:lnTo>
                <a:lnTo>
                  <a:pt x="158" y="120"/>
                </a:lnTo>
                <a:lnTo>
                  <a:pt x="157" y="120"/>
                </a:lnTo>
                <a:lnTo>
                  <a:pt x="157" y="119"/>
                </a:lnTo>
                <a:lnTo>
                  <a:pt x="157" y="119"/>
                </a:lnTo>
                <a:lnTo>
                  <a:pt x="157" y="119"/>
                </a:lnTo>
                <a:lnTo>
                  <a:pt x="156" y="118"/>
                </a:lnTo>
                <a:lnTo>
                  <a:pt x="156" y="118"/>
                </a:lnTo>
                <a:lnTo>
                  <a:pt x="156" y="118"/>
                </a:lnTo>
                <a:lnTo>
                  <a:pt x="155" y="118"/>
                </a:lnTo>
                <a:lnTo>
                  <a:pt x="155" y="117"/>
                </a:lnTo>
                <a:lnTo>
                  <a:pt x="155" y="117"/>
                </a:lnTo>
                <a:lnTo>
                  <a:pt x="155" y="117"/>
                </a:lnTo>
                <a:lnTo>
                  <a:pt x="155" y="117"/>
                </a:lnTo>
                <a:lnTo>
                  <a:pt x="154" y="117"/>
                </a:lnTo>
                <a:lnTo>
                  <a:pt x="154" y="117"/>
                </a:lnTo>
                <a:lnTo>
                  <a:pt x="154" y="117"/>
                </a:lnTo>
                <a:lnTo>
                  <a:pt x="153" y="117"/>
                </a:lnTo>
                <a:lnTo>
                  <a:pt x="153" y="117"/>
                </a:lnTo>
                <a:lnTo>
                  <a:pt x="152" y="117"/>
                </a:lnTo>
                <a:lnTo>
                  <a:pt x="152" y="117"/>
                </a:lnTo>
                <a:lnTo>
                  <a:pt x="152" y="117"/>
                </a:lnTo>
                <a:lnTo>
                  <a:pt x="151" y="117"/>
                </a:lnTo>
                <a:lnTo>
                  <a:pt x="151" y="117"/>
                </a:lnTo>
                <a:lnTo>
                  <a:pt x="151" y="117"/>
                </a:lnTo>
                <a:lnTo>
                  <a:pt x="150" y="117"/>
                </a:lnTo>
                <a:lnTo>
                  <a:pt x="150" y="117"/>
                </a:lnTo>
                <a:lnTo>
                  <a:pt x="150" y="118"/>
                </a:lnTo>
                <a:lnTo>
                  <a:pt x="149" y="118"/>
                </a:lnTo>
                <a:lnTo>
                  <a:pt x="149" y="118"/>
                </a:lnTo>
                <a:lnTo>
                  <a:pt x="149" y="119"/>
                </a:lnTo>
                <a:lnTo>
                  <a:pt x="149" y="119"/>
                </a:lnTo>
                <a:lnTo>
                  <a:pt x="149" y="119"/>
                </a:lnTo>
                <a:lnTo>
                  <a:pt x="148" y="120"/>
                </a:lnTo>
                <a:lnTo>
                  <a:pt x="148" y="120"/>
                </a:lnTo>
                <a:lnTo>
                  <a:pt x="147" y="120"/>
                </a:lnTo>
                <a:lnTo>
                  <a:pt x="147" y="120"/>
                </a:lnTo>
                <a:lnTo>
                  <a:pt x="146" y="120"/>
                </a:lnTo>
                <a:lnTo>
                  <a:pt x="146" y="120"/>
                </a:lnTo>
                <a:lnTo>
                  <a:pt x="146" y="120"/>
                </a:lnTo>
                <a:lnTo>
                  <a:pt x="146" y="120"/>
                </a:lnTo>
                <a:lnTo>
                  <a:pt x="145" y="121"/>
                </a:lnTo>
                <a:lnTo>
                  <a:pt x="145" y="121"/>
                </a:lnTo>
                <a:lnTo>
                  <a:pt x="144" y="121"/>
                </a:lnTo>
                <a:lnTo>
                  <a:pt x="144" y="121"/>
                </a:lnTo>
                <a:lnTo>
                  <a:pt x="143" y="121"/>
                </a:lnTo>
                <a:lnTo>
                  <a:pt x="143" y="121"/>
                </a:lnTo>
                <a:lnTo>
                  <a:pt x="143" y="121"/>
                </a:lnTo>
                <a:lnTo>
                  <a:pt x="142" y="121"/>
                </a:lnTo>
                <a:lnTo>
                  <a:pt x="142" y="121"/>
                </a:lnTo>
                <a:lnTo>
                  <a:pt x="142" y="121"/>
                </a:lnTo>
                <a:lnTo>
                  <a:pt x="142" y="122"/>
                </a:lnTo>
                <a:lnTo>
                  <a:pt x="141" y="122"/>
                </a:lnTo>
                <a:lnTo>
                  <a:pt x="141" y="123"/>
                </a:lnTo>
                <a:lnTo>
                  <a:pt x="141" y="123"/>
                </a:lnTo>
                <a:lnTo>
                  <a:pt x="140" y="124"/>
                </a:lnTo>
                <a:lnTo>
                  <a:pt x="140" y="124"/>
                </a:lnTo>
                <a:lnTo>
                  <a:pt x="140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6" y="124"/>
                </a:lnTo>
                <a:lnTo>
                  <a:pt x="136" y="125"/>
                </a:lnTo>
                <a:lnTo>
                  <a:pt x="136" y="125"/>
                </a:lnTo>
                <a:lnTo>
                  <a:pt x="135" y="125"/>
                </a:lnTo>
                <a:lnTo>
                  <a:pt x="135" y="125"/>
                </a:lnTo>
                <a:lnTo>
                  <a:pt x="134" y="125"/>
                </a:lnTo>
                <a:lnTo>
                  <a:pt x="134" y="125"/>
                </a:lnTo>
                <a:lnTo>
                  <a:pt x="134" y="125"/>
                </a:lnTo>
                <a:lnTo>
                  <a:pt x="133" y="125"/>
                </a:lnTo>
                <a:lnTo>
                  <a:pt x="133" y="125"/>
                </a:lnTo>
                <a:lnTo>
                  <a:pt x="133" y="125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1" y="126"/>
                </a:lnTo>
                <a:lnTo>
                  <a:pt x="131" y="126"/>
                </a:lnTo>
                <a:lnTo>
                  <a:pt x="130" y="127"/>
                </a:lnTo>
                <a:lnTo>
                  <a:pt x="130" y="127"/>
                </a:lnTo>
                <a:lnTo>
                  <a:pt x="130" y="127"/>
                </a:lnTo>
                <a:lnTo>
                  <a:pt x="129" y="127"/>
                </a:lnTo>
                <a:lnTo>
                  <a:pt x="129" y="127"/>
                </a:lnTo>
                <a:lnTo>
                  <a:pt x="128" y="127"/>
                </a:lnTo>
                <a:lnTo>
                  <a:pt x="128" y="128"/>
                </a:lnTo>
                <a:lnTo>
                  <a:pt x="127" y="128"/>
                </a:lnTo>
                <a:lnTo>
                  <a:pt x="127" y="128"/>
                </a:lnTo>
                <a:lnTo>
                  <a:pt x="126" y="128"/>
                </a:lnTo>
                <a:lnTo>
                  <a:pt x="126" y="129"/>
                </a:lnTo>
                <a:lnTo>
                  <a:pt x="126" y="129"/>
                </a:lnTo>
                <a:lnTo>
                  <a:pt x="125" y="129"/>
                </a:lnTo>
                <a:lnTo>
                  <a:pt x="125" y="129"/>
                </a:lnTo>
                <a:lnTo>
                  <a:pt x="124" y="129"/>
                </a:lnTo>
                <a:lnTo>
                  <a:pt x="124" y="129"/>
                </a:lnTo>
                <a:lnTo>
                  <a:pt x="123" y="129"/>
                </a:lnTo>
                <a:lnTo>
                  <a:pt x="123" y="129"/>
                </a:lnTo>
                <a:lnTo>
                  <a:pt x="122" y="129"/>
                </a:lnTo>
                <a:lnTo>
                  <a:pt x="122" y="129"/>
                </a:lnTo>
                <a:lnTo>
                  <a:pt x="122" y="130"/>
                </a:lnTo>
                <a:lnTo>
                  <a:pt x="121" y="130"/>
                </a:lnTo>
                <a:lnTo>
                  <a:pt x="121" y="130"/>
                </a:lnTo>
                <a:lnTo>
                  <a:pt x="121" y="130"/>
                </a:lnTo>
                <a:lnTo>
                  <a:pt x="121" y="130"/>
                </a:lnTo>
                <a:lnTo>
                  <a:pt x="120" y="131"/>
                </a:lnTo>
                <a:lnTo>
                  <a:pt x="120" y="131"/>
                </a:lnTo>
                <a:lnTo>
                  <a:pt x="119" y="131"/>
                </a:lnTo>
                <a:lnTo>
                  <a:pt x="119" y="131"/>
                </a:lnTo>
                <a:lnTo>
                  <a:pt x="118" y="131"/>
                </a:lnTo>
                <a:lnTo>
                  <a:pt x="118" y="131"/>
                </a:lnTo>
                <a:lnTo>
                  <a:pt x="117" y="132"/>
                </a:lnTo>
                <a:lnTo>
                  <a:pt x="117" y="132"/>
                </a:lnTo>
                <a:lnTo>
                  <a:pt x="117" y="132"/>
                </a:lnTo>
                <a:lnTo>
                  <a:pt x="116" y="132"/>
                </a:lnTo>
                <a:lnTo>
                  <a:pt x="116" y="132"/>
                </a:lnTo>
                <a:lnTo>
                  <a:pt x="115" y="133"/>
                </a:lnTo>
                <a:lnTo>
                  <a:pt x="115" y="133"/>
                </a:lnTo>
                <a:lnTo>
                  <a:pt x="115" y="133"/>
                </a:lnTo>
                <a:lnTo>
                  <a:pt x="114" y="133"/>
                </a:lnTo>
                <a:lnTo>
                  <a:pt x="114" y="135"/>
                </a:lnTo>
                <a:lnTo>
                  <a:pt x="115" y="135"/>
                </a:lnTo>
                <a:lnTo>
                  <a:pt x="115" y="136"/>
                </a:lnTo>
                <a:lnTo>
                  <a:pt x="115" y="136"/>
                </a:lnTo>
                <a:lnTo>
                  <a:pt x="115" y="136"/>
                </a:lnTo>
                <a:lnTo>
                  <a:pt x="116" y="136"/>
                </a:lnTo>
                <a:lnTo>
                  <a:pt x="116" y="137"/>
                </a:lnTo>
                <a:lnTo>
                  <a:pt x="116" y="137"/>
                </a:lnTo>
                <a:lnTo>
                  <a:pt x="117" y="137"/>
                </a:lnTo>
                <a:lnTo>
                  <a:pt x="117" y="138"/>
                </a:lnTo>
                <a:lnTo>
                  <a:pt x="117" y="138"/>
                </a:lnTo>
                <a:lnTo>
                  <a:pt x="117" y="138"/>
                </a:lnTo>
                <a:lnTo>
                  <a:pt x="117" y="139"/>
                </a:lnTo>
                <a:lnTo>
                  <a:pt x="117" y="139"/>
                </a:lnTo>
                <a:lnTo>
                  <a:pt x="118" y="139"/>
                </a:lnTo>
                <a:lnTo>
                  <a:pt x="118" y="139"/>
                </a:lnTo>
                <a:lnTo>
                  <a:pt x="119" y="139"/>
                </a:lnTo>
                <a:lnTo>
                  <a:pt x="119" y="139"/>
                </a:lnTo>
                <a:lnTo>
                  <a:pt x="120" y="140"/>
                </a:lnTo>
                <a:lnTo>
                  <a:pt x="120" y="140"/>
                </a:lnTo>
                <a:lnTo>
                  <a:pt x="120" y="140"/>
                </a:lnTo>
                <a:lnTo>
                  <a:pt x="120" y="141"/>
                </a:lnTo>
                <a:lnTo>
                  <a:pt x="120" y="141"/>
                </a:lnTo>
                <a:lnTo>
                  <a:pt x="121" y="141"/>
                </a:lnTo>
                <a:lnTo>
                  <a:pt x="121" y="141"/>
                </a:lnTo>
                <a:lnTo>
                  <a:pt x="121" y="142"/>
                </a:lnTo>
                <a:lnTo>
                  <a:pt x="121" y="142"/>
                </a:lnTo>
                <a:lnTo>
                  <a:pt x="121" y="143"/>
                </a:lnTo>
                <a:lnTo>
                  <a:pt x="121" y="143"/>
                </a:lnTo>
                <a:lnTo>
                  <a:pt x="121" y="144"/>
                </a:lnTo>
                <a:lnTo>
                  <a:pt x="121" y="144"/>
                </a:lnTo>
                <a:lnTo>
                  <a:pt x="121" y="145"/>
                </a:lnTo>
                <a:lnTo>
                  <a:pt x="121" y="145"/>
                </a:lnTo>
                <a:lnTo>
                  <a:pt x="121" y="146"/>
                </a:lnTo>
                <a:lnTo>
                  <a:pt x="121" y="146"/>
                </a:lnTo>
                <a:lnTo>
                  <a:pt x="121" y="146"/>
                </a:lnTo>
                <a:lnTo>
                  <a:pt x="121" y="147"/>
                </a:lnTo>
                <a:lnTo>
                  <a:pt x="121" y="147"/>
                </a:lnTo>
                <a:lnTo>
                  <a:pt x="121" y="148"/>
                </a:lnTo>
                <a:lnTo>
                  <a:pt x="121" y="148"/>
                </a:lnTo>
                <a:lnTo>
                  <a:pt x="121" y="149"/>
                </a:lnTo>
                <a:lnTo>
                  <a:pt x="121" y="149"/>
                </a:lnTo>
                <a:lnTo>
                  <a:pt x="121" y="149"/>
                </a:lnTo>
                <a:lnTo>
                  <a:pt x="121" y="150"/>
                </a:lnTo>
                <a:lnTo>
                  <a:pt x="121" y="150"/>
                </a:lnTo>
                <a:lnTo>
                  <a:pt x="121" y="151"/>
                </a:lnTo>
                <a:lnTo>
                  <a:pt x="120" y="151"/>
                </a:lnTo>
                <a:lnTo>
                  <a:pt x="120" y="152"/>
                </a:lnTo>
                <a:lnTo>
                  <a:pt x="119" y="152"/>
                </a:lnTo>
                <a:lnTo>
                  <a:pt x="118" y="152"/>
                </a:lnTo>
                <a:lnTo>
                  <a:pt x="118" y="152"/>
                </a:lnTo>
                <a:lnTo>
                  <a:pt x="117" y="152"/>
                </a:lnTo>
                <a:lnTo>
                  <a:pt x="116" y="152"/>
                </a:lnTo>
                <a:lnTo>
                  <a:pt x="115" y="151"/>
                </a:lnTo>
                <a:lnTo>
                  <a:pt x="115" y="151"/>
                </a:lnTo>
                <a:lnTo>
                  <a:pt x="114" y="151"/>
                </a:lnTo>
                <a:lnTo>
                  <a:pt x="114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2"/>
                </a:lnTo>
                <a:lnTo>
                  <a:pt x="112" y="152"/>
                </a:ln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12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5"/>
                </a:lnTo>
                <a:lnTo>
                  <a:pt x="111" y="155"/>
                </a:lnTo>
                <a:lnTo>
                  <a:pt x="111" y="156"/>
                </a:lnTo>
                <a:lnTo>
                  <a:pt x="111" y="156"/>
                </a:lnTo>
                <a:lnTo>
                  <a:pt x="111" y="156"/>
                </a:lnTo>
                <a:lnTo>
                  <a:pt x="110" y="156"/>
                </a:lnTo>
                <a:lnTo>
                  <a:pt x="110" y="156"/>
                </a:lnTo>
                <a:lnTo>
                  <a:pt x="109" y="156"/>
                </a:lnTo>
                <a:lnTo>
                  <a:pt x="109" y="157"/>
                </a:lnTo>
                <a:lnTo>
                  <a:pt x="109" y="157"/>
                </a:lnTo>
                <a:lnTo>
                  <a:pt x="108" y="157"/>
                </a:lnTo>
                <a:lnTo>
                  <a:pt x="108" y="157"/>
                </a:lnTo>
                <a:lnTo>
                  <a:pt x="107" y="157"/>
                </a:lnTo>
                <a:lnTo>
                  <a:pt x="107" y="157"/>
                </a:lnTo>
                <a:lnTo>
                  <a:pt x="107" y="157"/>
                </a:lnTo>
                <a:lnTo>
                  <a:pt x="106" y="157"/>
                </a:lnTo>
                <a:lnTo>
                  <a:pt x="106" y="157"/>
                </a:lnTo>
                <a:lnTo>
                  <a:pt x="105" y="157"/>
                </a:lnTo>
                <a:lnTo>
                  <a:pt x="105" y="157"/>
                </a:lnTo>
                <a:lnTo>
                  <a:pt x="105" y="158"/>
                </a:lnTo>
                <a:lnTo>
                  <a:pt x="105" y="158"/>
                </a:lnTo>
                <a:lnTo>
                  <a:pt x="104" y="158"/>
                </a:lnTo>
                <a:lnTo>
                  <a:pt x="104" y="158"/>
                </a:lnTo>
                <a:lnTo>
                  <a:pt x="104" y="159"/>
                </a:lnTo>
                <a:lnTo>
                  <a:pt x="103" y="159"/>
                </a:lnTo>
                <a:lnTo>
                  <a:pt x="103" y="159"/>
                </a:lnTo>
                <a:lnTo>
                  <a:pt x="103" y="160"/>
                </a:lnTo>
                <a:lnTo>
                  <a:pt x="103" y="160"/>
                </a:lnTo>
                <a:lnTo>
                  <a:pt x="103" y="160"/>
                </a:lnTo>
                <a:lnTo>
                  <a:pt x="104" y="161"/>
                </a:lnTo>
                <a:lnTo>
                  <a:pt x="104" y="161"/>
                </a:lnTo>
                <a:lnTo>
                  <a:pt x="104" y="161"/>
                </a:lnTo>
                <a:lnTo>
                  <a:pt x="105" y="161"/>
                </a:lnTo>
                <a:lnTo>
                  <a:pt x="105" y="162"/>
                </a:lnTo>
                <a:lnTo>
                  <a:pt x="105" y="162"/>
                </a:lnTo>
                <a:lnTo>
                  <a:pt x="104" y="162"/>
                </a:lnTo>
                <a:lnTo>
                  <a:pt x="104" y="162"/>
                </a:lnTo>
                <a:lnTo>
                  <a:pt x="103" y="162"/>
                </a:lnTo>
                <a:lnTo>
                  <a:pt x="103" y="162"/>
                </a:lnTo>
                <a:lnTo>
                  <a:pt x="102" y="162"/>
                </a:lnTo>
                <a:lnTo>
                  <a:pt x="102" y="162"/>
                </a:lnTo>
                <a:lnTo>
                  <a:pt x="101" y="162"/>
                </a:lnTo>
                <a:lnTo>
                  <a:pt x="101" y="162"/>
                </a:lnTo>
                <a:lnTo>
                  <a:pt x="101" y="162"/>
                </a:lnTo>
                <a:lnTo>
                  <a:pt x="101" y="161"/>
                </a:lnTo>
                <a:lnTo>
                  <a:pt x="100" y="161"/>
                </a:lnTo>
                <a:lnTo>
                  <a:pt x="100" y="161"/>
                </a:lnTo>
                <a:lnTo>
                  <a:pt x="99" y="160"/>
                </a:lnTo>
                <a:lnTo>
                  <a:pt x="99" y="160"/>
                </a:lnTo>
                <a:lnTo>
                  <a:pt x="98" y="160"/>
                </a:lnTo>
                <a:lnTo>
                  <a:pt x="98" y="160"/>
                </a:lnTo>
                <a:lnTo>
                  <a:pt x="97" y="159"/>
                </a:lnTo>
                <a:lnTo>
                  <a:pt x="97" y="159"/>
                </a:lnTo>
                <a:lnTo>
                  <a:pt x="97" y="158"/>
                </a:lnTo>
                <a:lnTo>
                  <a:pt x="97" y="158"/>
                </a:lnTo>
                <a:lnTo>
                  <a:pt x="96" y="158"/>
                </a:lnTo>
                <a:lnTo>
                  <a:pt x="96" y="158"/>
                </a:lnTo>
                <a:lnTo>
                  <a:pt x="95" y="158"/>
                </a:lnTo>
                <a:lnTo>
                  <a:pt x="94" y="158"/>
                </a:lnTo>
                <a:lnTo>
                  <a:pt x="94" y="158"/>
                </a:lnTo>
                <a:lnTo>
                  <a:pt x="94" y="158"/>
                </a:lnTo>
                <a:lnTo>
                  <a:pt x="93" y="158"/>
                </a:lnTo>
                <a:lnTo>
                  <a:pt x="93" y="159"/>
                </a:lnTo>
                <a:lnTo>
                  <a:pt x="92" y="159"/>
                </a:lnTo>
                <a:lnTo>
                  <a:pt x="92" y="159"/>
                </a:lnTo>
                <a:lnTo>
                  <a:pt x="91" y="158"/>
                </a:lnTo>
                <a:lnTo>
                  <a:pt x="91" y="158"/>
                </a:lnTo>
                <a:lnTo>
                  <a:pt x="90" y="158"/>
                </a:lnTo>
                <a:lnTo>
                  <a:pt x="90" y="158"/>
                </a:lnTo>
                <a:lnTo>
                  <a:pt x="90" y="159"/>
                </a:lnTo>
                <a:lnTo>
                  <a:pt x="90" y="159"/>
                </a:lnTo>
                <a:lnTo>
                  <a:pt x="89" y="160"/>
                </a:lnTo>
                <a:lnTo>
                  <a:pt x="89" y="161"/>
                </a:lnTo>
                <a:lnTo>
                  <a:pt x="88" y="161"/>
                </a:lnTo>
                <a:lnTo>
                  <a:pt x="88" y="161"/>
                </a:lnTo>
                <a:lnTo>
                  <a:pt x="88" y="161"/>
                </a:lnTo>
                <a:lnTo>
                  <a:pt x="87" y="161"/>
                </a:lnTo>
                <a:lnTo>
                  <a:pt x="86" y="161"/>
                </a:lnTo>
                <a:lnTo>
                  <a:pt x="86" y="160"/>
                </a:lnTo>
                <a:lnTo>
                  <a:pt x="86" y="160"/>
                </a:lnTo>
                <a:lnTo>
                  <a:pt x="85" y="160"/>
                </a:lnTo>
                <a:lnTo>
                  <a:pt x="84" y="159"/>
                </a:lnTo>
                <a:lnTo>
                  <a:pt x="84" y="159"/>
                </a:lnTo>
                <a:lnTo>
                  <a:pt x="84" y="159"/>
                </a:lnTo>
                <a:lnTo>
                  <a:pt x="83" y="158"/>
                </a:lnTo>
                <a:lnTo>
                  <a:pt x="83" y="158"/>
                </a:lnTo>
                <a:lnTo>
                  <a:pt x="82" y="158"/>
                </a:lnTo>
                <a:lnTo>
                  <a:pt x="81" y="159"/>
                </a:lnTo>
                <a:lnTo>
                  <a:pt x="81" y="159"/>
                </a:lnTo>
                <a:lnTo>
                  <a:pt x="80" y="159"/>
                </a:lnTo>
                <a:lnTo>
                  <a:pt x="80" y="160"/>
                </a:lnTo>
                <a:lnTo>
                  <a:pt x="80" y="160"/>
                </a:lnTo>
                <a:lnTo>
                  <a:pt x="79" y="161"/>
                </a:lnTo>
                <a:lnTo>
                  <a:pt x="79" y="162"/>
                </a:lnTo>
                <a:lnTo>
                  <a:pt x="79" y="162"/>
                </a:lnTo>
                <a:lnTo>
                  <a:pt x="78" y="163"/>
                </a:lnTo>
                <a:lnTo>
                  <a:pt x="77" y="164"/>
                </a:lnTo>
                <a:lnTo>
                  <a:pt x="76" y="165"/>
                </a:lnTo>
                <a:lnTo>
                  <a:pt x="76" y="165"/>
                </a:lnTo>
                <a:lnTo>
                  <a:pt x="76" y="165"/>
                </a:lnTo>
                <a:lnTo>
                  <a:pt x="75" y="166"/>
                </a:lnTo>
                <a:lnTo>
                  <a:pt x="74" y="166"/>
                </a:lnTo>
                <a:lnTo>
                  <a:pt x="73" y="166"/>
                </a:lnTo>
                <a:lnTo>
                  <a:pt x="73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1" y="168"/>
                </a:lnTo>
                <a:lnTo>
                  <a:pt x="70" y="168"/>
                </a:lnTo>
                <a:lnTo>
                  <a:pt x="70" y="169"/>
                </a:lnTo>
                <a:lnTo>
                  <a:pt x="68" y="170"/>
                </a:lnTo>
                <a:lnTo>
                  <a:pt x="67" y="171"/>
                </a:lnTo>
                <a:lnTo>
                  <a:pt x="67" y="172"/>
                </a:lnTo>
                <a:lnTo>
                  <a:pt x="64" y="173"/>
                </a:lnTo>
                <a:lnTo>
                  <a:pt x="62" y="175"/>
                </a:lnTo>
                <a:lnTo>
                  <a:pt x="60" y="176"/>
                </a:lnTo>
                <a:lnTo>
                  <a:pt x="58" y="177"/>
                </a:lnTo>
                <a:lnTo>
                  <a:pt x="56" y="178"/>
                </a:lnTo>
                <a:lnTo>
                  <a:pt x="56" y="179"/>
                </a:lnTo>
                <a:lnTo>
                  <a:pt x="55" y="179"/>
                </a:lnTo>
                <a:lnTo>
                  <a:pt x="54" y="178"/>
                </a:lnTo>
                <a:lnTo>
                  <a:pt x="50" y="174"/>
                </a:lnTo>
                <a:lnTo>
                  <a:pt x="45" y="171"/>
                </a:lnTo>
                <a:lnTo>
                  <a:pt x="40" y="169"/>
                </a:lnTo>
                <a:lnTo>
                  <a:pt x="34" y="166"/>
                </a:lnTo>
                <a:lnTo>
                  <a:pt x="31" y="163"/>
                </a:lnTo>
                <a:lnTo>
                  <a:pt x="28" y="161"/>
                </a:lnTo>
                <a:lnTo>
                  <a:pt x="26" y="158"/>
                </a:lnTo>
                <a:lnTo>
                  <a:pt x="25" y="156"/>
                </a:lnTo>
                <a:lnTo>
                  <a:pt x="23" y="154"/>
                </a:lnTo>
                <a:lnTo>
                  <a:pt x="18" y="151"/>
                </a:lnTo>
                <a:lnTo>
                  <a:pt x="17" y="149"/>
                </a:lnTo>
                <a:lnTo>
                  <a:pt x="15" y="146"/>
                </a:lnTo>
                <a:lnTo>
                  <a:pt x="11" y="144"/>
                </a:lnTo>
                <a:lnTo>
                  <a:pt x="9" y="142"/>
                </a:lnTo>
                <a:lnTo>
                  <a:pt x="5" y="141"/>
                </a:lnTo>
                <a:lnTo>
                  <a:pt x="3" y="140"/>
                </a:lnTo>
                <a:lnTo>
                  <a:pt x="1" y="138"/>
                </a:lnTo>
                <a:lnTo>
                  <a:pt x="0" y="135"/>
                </a:lnTo>
                <a:lnTo>
                  <a:pt x="1" y="131"/>
                </a:lnTo>
                <a:lnTo>
                  <a:pt x="2" y="127"/>
                </a:lnTo>
                <a:lnTo>
                  <a:pt x="5" y="125"/>
                </a:lnTo>
                <a:lnTo>
                  <a:pt x="6" y="123"/>
                </a:lnTo>
                <a:lnTo>
                  <a:pt x="7" y="120"/>
                </a:lnTo>
                <a:lnTo>
                  <a:pt x="10" y="114"/>
                </a:lnTo>
                <a:lnTo>
                  <a:pt x="9" y="113"/>
                </a:lnTo>
                <a:lnTo>
                  <a:pt x="9" y="110"/>
                </a:lnTo>
                <a:lnTo>
                  <a:pt x="9" y="107"/>
                </a:lnTo>
                <a:lnTo>
                  <a:pt x="14" y="104"/>
                </a:lnTo>
                <a:lnTo>
                  <a:pt x="19" y="100"/>
                </a:lnTo>
                <a:lnTo>
                  <a:pt x="19" y="96"/>
                </a:lnTo>
                <a:lnTo>
                  <a:pt x="19" y="94"/>
                </a:lnTo>
                <a:lnTo>
                  <a:pt x="22" y="93"/>
                </a:lnTo>
                <a:lnTo>
                  <a:pt x="26" y="90"/>
                </a:lnTo>
                <a:lnTo>
                  <a:pt x="28" y="87"/>
                </a:lnTo>
                <a:lnTo>
                  <a:pt x="29" y="86"/>
                </a:lnTo>
                <a:lnTo>
                  <a:pt x="29" y="82"/>
                </a:lnTo>
                <a:lnTo>
                  <a:pt x="29" y="79"/>
                </a:lnTo>
                <a:lnTo>
                  <a:pt x="27" y="75"/>
                </a:lnTo>
                <a:lnTo>
                  <a:pt x="25" y="73"/>
                </a:lnTo>
                <a:lnTo>
                  <a:pt x="24" y="70"/>
                </a:lnTo>
                <a:lnTo>
                  <a:pt x="22" y="68"/>
                </a:lnTo>
                <a:lnTo>
                  <a:pt x="23" y="64"/>
                </a:lnTo>
                <a:lnTo>
                  <a:pt x="25" y="61"/>
                </a:lnTo>
                <a:lnTo>
                  <a:pt x="25" y="59"/>
                </a:lnTo>
                <a:lnTo>
                  <a:pt x="26" y="57"/>
                </a:lnTo>
                <a:lnTo>
                  <a:pt x="29" y="54"/>
                </a:lnTo>
                <a:lnTo>
                  <a:pt x="30" y="51"/>
                </a:lnTo>
                <a:lnTo>
                  <a:pt x="30" y="47"/>
                </a:lnTo>
                <a:lnTo>
                  <a:pt x="31" y="43"/>
                </a:lnTo>
                <a:lnTo>
                  <a:pt x="27" y="40"/>
                </a:lnTo>
                <a:lnTo>
                  <a:pt x="26" y="38"/>
                </a:lnTo>
                <a:lnTo>
                  <a:pt x="26" y="36"/>
                </a:lnTo>
                <a:lnTo>
                  <a:pt x="24" y="32"/>
                </a:lnTo>
                <a:lnTo>
                  <a:pt x="22" y="28"/>
                </a:lnTo>
                <a:lnTo>
                  <a:pt x="21" y="23"/>
                </a:lnTo>
                <a:lnTo>
                  <a:pt x="21" y="23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3" y="24"/>
                </a:lnTo>
                <a:lnTo>
                  <a:pt x="23" y="25"/>
                </a:lnTo>
                <a:lnTo>
                  <a:pt x="23" y="25"/>
                </a:lnTo>
                <a:lnTo>
                  <a:pt x="23" y="25"/>
                </a:lnTo>
                <a:lnTo>
                  <a:pt x="24" y="25"/>
                </a:lnTo>
                <a:lnTo>
                  <a:pt x="24" y="25"/>
                </a:lnTo>
                <a:lnTo>
                  <a:pt x="25" y="25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6" y="26"/>
                </a:lnTo>
                <a:lnTo>
                  <a:pt x="26" y="26"/>
                </a:lnTo>
                <a:lnTo>
                  <a:pt x="26" y="26"/>
                </a:lnTo>
                <a:lnTo>
                  <a:pt x="26" y="27"/>
                </a:lnTo>
                <a:lnTo>
                  <a:pt x="27" y="27"/>
                </a:lnTo>
                <a:lnTo>
                  <a:pt x="27" y="27"/>
                </a:lnTo>
                <a:lnTo>
                  <a:pt x="28" y="27"/>
                </a:lnTo>
                <a:lnTo>
                  <a:pt x="28" y="27"/>
                </a:lnTo>
                <a:lnTo>
                  <a:pt x="29" y="28"/>
                </a:lnTo>
                <a:lnTo>
                  <a:pt x="29" y="28"/>
                </a:lnTo>
                <a:lnTo>
                  <a:pt x="29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1" y="29"/>
                </a:lnTo>
                <a:lnTo>
                  <a:pt x="31" y="29"/>
                </a:lnTo>
                <a:lnTo>
                  <a:pt x="32" y="29"/>
                </a:lnTo>
                <a:lnTo>
                  <a:pt x="32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4" y="29"/>
                </a:lnTo>
                <a:lnTo>
                  <a:pt x="34" y="29"/>
                </a:lnTo>
                <a:lnTo>
                  <a:pt x="34" y="30"/>
                </a:lnTo>
                <a:lnTo>
                  <a:pt x="34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6" y="31"/>
                </a:lnTo>
                <a:lnTo>
                  <a:pt x="36" y="31"/>
                </a:lnTo>
                <a:lnTo>
                  <a:pt x="36" y="31"/>
                </a:lnTo>
                <a:lnTo>
                  <a:pt x="36" y="31"/>
                </a:lnTo>
                <a:lnTo>
                  <a:pt x="36" y="32"/>
                </a:lnTo>
                <a:lnTo>
                  <a:pt x="37" y="32"/>
                </a:lnTo>
                <a:lnTo>
                  <a:pt x="37" y="32"/>
                </a:lnTo>
                <a:lnTo>
                  <a:pt x="38" y="32"/>
                </a:lnTo>
                <a:lnTo>
                  <a:pt x="38" y="33"/>
                </a:lnTo>
                <a:lnTo>
                  <a:pt x="38" y="33"/>
                </a:lnTo>
                <a:lnTo>
                  <a:pt x="38" y="33"/>
                </a:lnTo>
                <a:lnTo>
                  <a:pt x="39" y="33"/>
                </a:lnTo>
                <a:lnTo>
                  <a:pt x="39" y="33"/>
                </a:lnTo>
                <a:lnTo>
                  <a:pt x="39" y="34"/>
                </a:lnTo>
                <a:lnTo>
                  <a:pt x="40" y="34"/>
                </a:lnTo>
                <a:lnTo>
                  <a:pt x="40" y="34"/>
                </a:lnTo>
                <a:lnTo>
                  <a:pt x="40" y="34"/>
                </a:lnTo>
                <a:lnTo>
                  <a:pt x="40" y="35"/>
                </a:lnTo>
                <a:lnTo>
                  <a:pt x="41" y="35"/>
                </a:lnTo>
                <a:lnTo>
                  <a:pt x="41" y="35"/>
                </a:lnTo>
                <a:lnTo>
                  <a:pt x="41" y="36"/>
                </a:lnTo>
                <a:lnTo>
                  <a:pt x="42" y="36"/>
                </a:lnTo>
                <a:lnTo>
                  <a:pt x="42" y="36"/>
                </a:ln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43" y="37"/>
                </a:lnTo>
                <a:lnTo>
                  <a:pt x="43" y="38"/>
                </a:lnTo>
                <a:lnTo>
                  <a:pt x="44" y="38"/>
                </a:lnTo>
                <a:lnTo>
                  <a:pt x="44" y="38"/>
                </a:lnTo>
                <a:lnTo>
                  <a:pt x="45" y="39"/>
                </a:lnTo>
                <a:lnTo>
                  <a:pt x="45" y="39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7" y="40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8" y="42"/>
                </a:lnTo>
                <a:lnTo>
                  <a:pt x="48" y="42"/>
                </a:lnTo>
                <a:lnTo>
                  <a:pt x="49" y="42"/>
                </a:lnTo>
                <a:lnTo>
                  <a:pt x="49" y="42"/>
                </a:lnTo>
                <a:lnTo>
                  <a:pt x="50" y="42"/>
                </a:lnTo>
                <a:lnTo>
                  <a:pt x="50" y="43"/>
                </a:lnTo>
                <a:lnTo>
                  <a:pt x="50" y="43"/>
                </a:lnTo>
                <a:lnTo>
                  <a:pt x="51" y="43"/>
                </a:lnTo>
                <a:lnTo>
                  <a:pt x="51" y="43"/>
                </a:lnTo>
                <a:lnTo>
                  <a:pt x="52" y="44"/>
                </a:lnTo>
                <a:lnTo>
                  <a:pt x="52" y="44"/>
                </a:lnTo>
                <a:lnTo>
                  <a:pt x="53" y="44"/>
                </a:lnTo>
                <a:lnTo>
                  <a:pt x="53" y="44"/>
                </a:lnTo>
                <a:lnTo>
                  <a:pt x="54" y="44"/>
                </a:lnTo>
                <a:lnTo>
                  <a:pt x="54" y="44"/>
                </a:lnTo>
                <a:lnTo>
                  <a:pt x="55" y="44"/>
                </a:lnTo>
                <a:lnTo>
                  <a:pt x="55" y="44"/>
                </a:lnTo>
                <a:lnTo>
                  <a:pt x="55" y="44"/>
                </a:lnTo>
                <a:lnTo>
                  <a:pt x="56" y="44"/>
                </a:lnTo>
                <a:lnTo>
                  <a:pt x="56" y="44"/>
                </a:lnTo>
                <a:lnTo>
                  <a:pt x="57" y="44"/>
                </a:lnTo>
                <a:lnTo>
                  <a:pt x="57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9" y="45"/>
                </a:lnTo>
                <a:lnTo>
                  <a:pt x="59" y="45"/>
                </a:lnTo>
                <a:lnTo>
                  <a:pt x="60" y="45"/>
                </a:lnTo>
                <a:lnTo>
                  <a:pt x="60" y="45"/>
                </a:lnTo>
                <a:lnTo>
                  <a:pt x="61" y="45"/>
                </a:lnTo>
                <a:lnTo>
                  <a:pt x="61" y="46"/>
                </a:lnTo>
                <a:lnTo>
                  <a:pt x="62" y="46"/>
                </a:lnTo>
                <a:lnTo>
                  <a:pt x="62" y="46"/>
                </a:lnTo>
                <a:lnTo>
                  <a:pt x="62" y="47"/>
                </a:lnTo>
                <a:lnTo>
                  <a:pt x="63" y="47"/>
                </a:lnTo>
                <a:lnTo>
                  <a:pt x="63" y="47"/>
                </a:lnTo>
                <a:lnTo>
                  <a:pt x="63" y="48"/>
                </a:lnTo>
                <a:lnTo>
                  <a:pt x="63" y="48"/>
                </a:lnTo>
                <a:lnTo>
                  <a:pt x="63" y="49"/>
                </a:lnTo>
                <a:lnTo>
                  <a:pt x="64" y="49"/>
                </a:lnTo>
                <a:lnTo>
                  <a:pt x="64" y="49"/>
                </a:lnTo>
                <a:lnTo>
                  <a:pt x="64" y="50"/>
                </a:lnTo>
                <a:lnTo>
                  <a:pt x="65" y="50"/>
                </a:lnTo>
                <a:lnTo>
                  <a:pt x="65" y="50"/>
                </a:lnTo>
                <a:lnTo>
                  <a:pt x="65" y="50"/>
                </a:lnTo>
                <a:lnTo>
                  <a:pt x="65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2"/>
                </a:lnTo>
                <a:lnTo>
                  <a:pt x="67" y="52"/>
                </a:lnTo>
                <a:lnTo>
                  <a:pt x="67" y="52"/>
                </a:lnTo>
                <a:lnTo>
                  <a:pt x="67" y="52"/>
                </a:lnTo>
                <a:lnTo>
                  <a:pt x="67" y="53"/>
                </a:lnTo>
                <a:lnTo>
                  <a:pt x="68" y="53"/>
                </a:lnTo>
                <a:lnTo>
                  <a:pt x="68" y="53"/>
                </a:lnTo>
                <a:lnTo>
                  <a:pt x="68" y="53"/>
                </a:lnTo>
                <a:lnTo>
                  <a:pt x="68" y="54"/>
                </a:lnTo>
                <a:lnTo>
                  <a:pt x="69" y="54"/>
                </a:lnTo>
                <a:lnTo>
                  <a:pt x="69" y="54"/>
                </a:lnTo>
                <a:lnTo>
                  <a:pt x="70" y="54"/>
                </a:lnTo>
                <a:lnTo>
                  <a:pt x="70" y="54"/>
                </a:lnTo>
                <a:lnTo>
                  <a:pt x="70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2" y="55"/>
                </a:lnTo>
                <a:lnTo>
                  <a:pt x="72" y="56"/>
                </a:lnTo>
                <a:lnTo>
                  <a:pt x="72" y="56"/>
                </a:lnTo>
                <a:lnTo>
                  <a:pt x="73" y="56"/>
                </a:lnTo>
                <a:lnTo>
                  <a:pt x="73" y="56"/>
                </a:lnTo>
                <a:lnTo>
                  <a:pt x="74" y="56"/>
                </a:lnTo>
                <a:lnTo>
                  <a:pt x="74" y="56"/>
                </a:lnTo>
                <a:lnTo>
                  <a:pt x="75" y="56"/>
                </a:lnTo>
                <a:lnTo>
                  <a:pt x="75" y="56"/>
                </a:lnTo>
                <a:lnTo>
                  <a:pt x="76" y="56"/>
                </a:lnTo>
                <a:lnTo>
                  <a:pt x="76" y="56"/>
                </a:lnTo>
                <a:lnTo>
                  <a:pt x="76" y="56"/>
                </a:lnTo>
                <a:lnTo>
                  <a:pt x="77" y="56"/>
                </a:lnTo>
                <a:lnTo>
                  <a:pt x="77" y="56"/>
                </a:lnTo>
                <a:lnTo>
                  <a:pt x="77" y="56"/>
                </a:lnTo>
                <a:lnTo>
                  <a:pt x="78" y="56"/>
                </a:lnTo>
                <a:lnTo>
                  <a:pt x="78" y="56"/>
                </a:lnTo>
                <a:lnTo>
                  <a:pt x="79" y="56"/>
                </a:lnTo>
                <a:lnTo>
                  <a:pt x="79" y="57"/>
                </a:lnTo>
                <a:lnTo>
                  <a:pt x="79" y="56"/>
                </a:lnTo>
                <a:lnTo>
                  <a:pt x="80" y="56"/>
                </a:lnTo>
                <a:lnTo>
                  <a:pt x="80" y="56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4"/>
                </a:lnTo>
                <a:lnTo>
                  <a:pt x="81" y="54"/>
                </a:lnTo>
                <a:lnTo>
                  <a:pt x="81" y="54"/>
                </a:lnTo>
                <a:lnTo>
                  <a:pt x="82" y="54"/>
                </a:lnTo>
                <a:lnTo>
                  <a:pt x="82" y="54"/>
                </a:lnTo>
                <a:lnTo>
                  <a:pt x="82" y="54"/>
                </a:lnTo>
                <a:lnTo>
                  <a:pt x="83" y="54"/>
                </a:lnTo>
                <a:lnTo>
                  <a:pt x="83" y="53"/>
                </a:lnTo>
                <a:lnTo>
                  <a:pt x="83" y="53"/>
                </a:lnTo>
                <a:lnTo>
                  <a:pt x="84" y="53"/>
                </a:lnTo>
                <a:lnTo>
                  <a:pt x="84" y="52"/>
                </a:lnTo>
                <a:lnTo>
                  <a:pt x="84" y="52"/>
                </a:lnTo>
                <a:lnTo>
                  <a:pt x="84" y="51"/>
                </a:lnTo>
                <a:lnTo>
                  <a:pt x="85" y="51"/>
                </a:lnTo>
                <a:lnTo>
                  <a:pt x="85" y="51"/>
                </a:lnTo>
                <a:lnTo>
                  <a:pt x="85" y="51"/>
                </a:lnTo>
                <a:lnTo>
                  <a:pt x="86" y="50"/>
                </a:lnTo>
                <a:lnTo>
                  <a:pt x="86" y="50"/>
                </a:lnTo>
                <a:lnTo>
                  <a:pt x="87" y="50"/>
                </a:lnTo>
                <a:lnTo>
                  <a:pt x="87" y="49"/>
                </a:lnTo>
                <a:lnTo>
                  <a:pt x="88" y="49"/>
                </a:lnTo>
                <a:lnTo>
                  <a:pt x="88" y="49"/>
                </a:lnTo>
                <a:lnTo>
                  <a:pt x="88" y="49"/>
                </a:lnTo>
                <a:lnTo>
                  <a:pt x="89" y="49"/>
                </a:lnTo>
                <a:lnTo>
                  <a:pt x="89" y="48"/>
                </a:lnTo>
                <a:lnTo>
                  <a:pt x="89" y="48"/>
                </a:lnTo>
                <a:lnTo>
                  <a:pt x="90" y="48"/>
                </a:lnTo>
                <a:lnTo>
                  <a:pt x="90" y="48"/>
                </a:lnTo>
                <a:lnTo>
                  <a:pt x="90" y="47"/>
                </a:lnTo>
                <a:lnTo>
                  <a:pt x="90" y="47"/>
                </a:lnTo>
                <a:lnTo>
                  <a:pt x="91" y="47"/>
                </a:lnTo>
                <a:lnTo>
                  <a:pt x="91" y="47"/>
                </a:lnTo>
                <a:lnTo>
                  <a:pt x="92" y="47"/>
                </a:lnTo>
                <a:lnTo>
                  <a:pt x="92" y="46"/>
                </a:lnTo>
                <a:lnTo>
                  <a:pt x="92" y="46"/>
                </a:lnTo>
                <a:lnTo>
                  <a:pt x="92" y="46"/>
                </a:lnTo>
                <a:lnTo>
                  <a:pt x="92" y="45"/>
                </a:lnTo>
                <a:lnTo>
                  <a:pt x="92" y="45"/>
                </a:lnTo>
                <a:lnTo>
                  <a:pt x="93" y="45"/>
                </a:lnTo>
                <a:lnTo>
                  <a:pt x="93" y="45"/>
                </a:lnTo>
                <a:lnTo>
                  <a:pt x="93" y="44"/>
                </a:lnTo>
                <a:lnTo>
                  <a:pt x="94" y="44"/>
                </a:lnTo>
                <a:lnTo>
                  <a:pt x="94" y="44"/>
                </a:lnTo>
                <a:lnTo>
                  <a:pt x="95" y="44"/>
                </a:lnTo>
                <a:lnTo>
                  <a:pt x="95" y="44"/>
                </a:lnTo>
                <a:lnTo>
                  <a:pt x="96" y="44"/>
                </a:lnTo>
                <a:lnTo>
                  <a:pt x="96" y="44"/>
                </a:lnTo>
                <a:lnTo>
                  <a:pt x="97" y="44"/>
                </a:lnTo>
                <a:lnTo>
                  <a:pt x="97" y="44"/>
                </a:lnTo>
                <a:lnTo>
                  <a:pt x="97" y="44"/>
                </a:lnTo>
                <a:lnTo>
                  <a:pt x="98" y="44"/>
                </a:lnTo>
                <a:lnTo>
                  <a:pt x="98" y="44"/>
                </a:lnTo>
                <a:lnTo>
                  <a:pt x="99" y="44"/>
                </a:lnTo>
                <a:lnTo>
                  <a:pt x="99" y="44"/>
                </a:lnTo>
                <a:lnTo>
                  <a:pt x="99" y="44"/>
                </a:lnTo>
                <a:lnTo>
                  <a:pt x="100" y="43"/>
                </a:lnTo>
                <a:lnTo>
                  <a:pt x="100" y="43"/>
                </a:lnTo>
                <a:lnTo>
                  <a:pt x="100" y="43"/>
                </a:lnTo>
                <a:lnTo>
                  <a:pt x="101" y="43"/>
                </a:lnTo>
                <a:lnTo>
                  <a:pt x="101" y="42"/>
                </a:lnTo>
                <a:lnTo>
                  <a:pt x="101" y="42"/>
                </a:lnTo>
                <a:lnTo>
                  <a:pt x="101" y="42"/>
                </a:lnTo>
                <a:lnTo>
                  <a:pt x="101" y="42"/>
                </a:lnTo>
                <a:lnTo>
                  <a:pt x="102" y="42"/>
                </a:lnTo>
                <a:lnTo>
                  <a:pt x="102" y="41"/>
                </a:lnTo>
                <a:lnTo>
                  <a:pt x="102" y="41"/>
                </a:lnTo>
                <a:lnTo>
                  <a:pt x="103" y="41"/>
                </a:lnTo>
                <a:lnTo>
                  <a:pt x="103" y="41"/>
                </a:lnTo>
                <a:lnTo>
                  <a:pt x="103" y="41"/>
                </a:lnTo>
                <a:lnTo>
                  <a:pt x="104" y="41"/>
                </a:lnTo>
                <a:lnTo>
                  <a:pt x="104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39"/>
                </a:lnTo>
                <a:lnTo>
                  <a:pt x="105" y="39"/>
                </a:lnTo>
                <a:lnTo>
                  <a:pt x="105" y="39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7"/>
                </a:lnTo>
                <a:lnTo>
                  <a:pt x="106" y="37"/>
                </a:lnTo>
                <a:lnTo>
                  <a:pt x="107" y="37"/>
                </a:lnTo>
                <a:lnTo>
                  <a:pt x="107" y="37"/>
                </a:lnTo>
                <a:lnTo>
                  <a:pt x="107" y="37"/>
                </a:lnTo>
                <a:lnTo>
                  <a:pt x="108" y="37"/>
                </a:lnTo>
                <a:lnTo>
                  <a:pt x="108" y="36"/>
                </a:lnTo>
                <a:lnTo>
                  <a:pt x="108" y="36"/>
                </a:lnTo>
                <a:lnTo>
                  <a:pt x="109" y="36"/>
                </a:lnTo>
                <a:lnTo>
                  <a:pt x="109" y="36"/>
                </a:lnTo>
                <a:lnTo>
                  <a:pt x="109" y="36"/>
                </a:lnTo>
                <a:lnTo>
                  <a:pt x="109" y="36"/>
                </a:lnTo>
                <a:lnTo>
                  <a:pt x="110" y="36"/>
                </a:lnTo>
                <a:lnTo>
                  <a:pt x="110" y="36"/>
                </a:lnTo>
                <a:lnTo>
                  <a:pt x="111" y="35"/>
                </a:lnTo>
                <a:lnTo>
                  <a:pt x="111" y="35"/>
                </a:lnTo>
                <a:lnTo>
                  <a:pt x="111" y="35"/>
                </a:lnTo>
                <a:lnTo>
                  <a:pt x="112" y="35"/>
                </a:lnTo>
                <a:lnTo>
                  <a:pt x="112" y="35"/>
                </a:lnTo>
                <a:lnTo>
                  <a:pt x="112" y="34"/>
                </a:lnTo>
                <a:lnTo>
                  <a:pt x="113" y="34"/>
                </a:lnTo>
                <a:lnTo>
                  <a:pt x="113" y="34"/>
                </a:lnTo>
                <a:lnTo>
                  <a:pt x="113" y="34"/>
                </a:lnTo>
                <a:lnTo>
                  <a:pt x="114" y="33"/>
                </a:lnTo>
                <a:lnTo>
                  <a:pt x="115" y="33"/>
                </a:lnTo>
                <a:lnTo>
                  <a:pt x="115" y="33"/>
                </a:lnTo>
                <a:lnTo>
                  <a:pt x="116" y="33"/>
                </a:lnTo>
                <a:lnTo>
                  <a:pt x="116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8" y="33"/>
                </a:lnTo>
                <a:lnTo>
                  <a:pt x="118" y="33"/>
                </a:lnTo>
                <a:lnTo>
                  <a:pt x="119" y="33"/>
                </a:lnTo>
                <a:lnTo>
                  <a:pt x="119" y="33"/>
                </a:lnTo>
                <a:lnTo>
                  <a:pt x="119" y="33"/>
                </a:lnTo>
                <a:lnTo>
                  <a:pt x="120" y="33"/>
                </a:lnTo>
                <a:lnTo>
                  <a:pt x="120" y="33"/>
                </a:lnTo>
                <a:lnTo>
                  <a:pt x="121" y="32"/>
                </a:lnTo>
                <a:lnTo>
                  <a:pt x="121" y="32"/>
                </a:lnTo>
                <a:lnTo>
                  <a:pt x="121" y="32"/>
                </a:lnTo>
                <a:lnTo>
                  <a:pt x="121" y="32"/>
                </a:lnTo>
                <a:lnTo>
                  <a:pt x="122" y="32"/>
                </a:lnTo>
                <a:lnTo>
                  <a:pt x="122" y="31"/>
                </a:lnTo>
                <a:lnTo>
                  <a:pt x="122" y="31"/>
                </a:lnTo>
                <a:lnTo>
                  <a:pt x="122" y="31"/>
                </a:lnTo>
                <a:lnTo>
                  <a:pt x="123" y="31"/>
                </a:lnTo>
                <a:lnTo>
                  <a:pt x="123" y="30"/>
                </a:lnTo>
                <a:lnTo>
                  <a:pt x="123" y="30"/>
                </a:lnTo>
                <a:lnTo>
                  <a:pt x="123" y="30"/>
                </a:lnTo>
                <a:lnTo>
                  <a:pt x="124" y="30"/>
                </a:lnTo>
                <a:lnTo>
                  <a:pt x="124" y="29"/>
                </a:lnTo>
                <a:lnTo>
                  <a:pt x="124" y="29"/>
                </a:lnTo>
                <a:lnTo>
                  <a:pt x="124" y="29"/>
                </a:lnTo>
                <a:lnTo>
                  <a:pt x="125" y="29"/>
                </a:lnTo>
                <a:lnTo>
                  <a:pt x="125" y="29"/>
                </a:lnTo>
                <a:lnTo>
                  <a:pt x="126" y="29"/>
                </a:lnTo>
                <a:lnTo>
                  <a:pt x="126" y="29"/>
                </a:lnTo>
                <a:lnTo>
                  <a:pt x="126" y="28"/>
                </a:lnTo>
                <a:lnTo>
                  <a:pt x="126" y="28"/>
                </a:lnTo>
                <a:lnTo>
                  <a:pt x="127" y="28"/>
                </a:lnTo>
                <a:lnTo>
                  <a:pt x="127" y="28"/>
                </a:lnTo>
                <a:lnTo>
                  <a:pt x="127" y="27"/>
                </a:lnTo>
                <a:lnTo>
                  <a:pt x="128" y="27"/>
                </a:lnTo>
                <a:lnTo>
                  <a:pt x="128" y="27"/>
                </a:lnTo>
                <a:lnTo>
                  <a:pt x="128" y="27"/>
                </a:lnTo>
                <a:lnTo>
                  <a:pt x="129" y="27"/>
                </a:lnTo>
                <a:lnTo>
                  <a:pt x="129" y="26"/>
                </a:lnTo>
                <a:lnTo>
                  <a:pt x="129" y="26"/>
                </a:lnTo>
                <a:lnTo>
                  <a:pt x="129" y="26"/>
                </a:lnTo>
                <a:lnTo>
                  <a:pt x="130" y="26"/>
                </a:lnTo>
                <a:lnTo>
                  <a:pt x="130" y="25"/>
                </a:lnTo>
                <a:lnTo>
                  <a:pt x="130" y="25"/>
                </a:lnTo>
                <a:lnTo>
                  <a:pt x="130" y="25"/>
                </a:lnTo>
                <a:lnTo>
                  <a:pt x="130" y="25"/>
                </a:lnTo>
                <a:lnTo>
                  <a:pt x="131" y="25"/>
                </a:lnTo>
                <a:lnTo>
                  <a:pt x="131" y="25"/>
                </a:lnTo>
                <a:lnTo>
                  <a:pt x="131" y="25"/>
                </a:lnTo>
                <a:lnTo>
                  <a:pt x="132" y="25"/>
                </a:lnTo>
                <a:lnTo>
                  <a:pt x="132" y="24"/>
                </a:lnTo>
                <a:lnTo>
                  <a:pt x="133" y="24"/>
                </a:lnTo>
                <a:lnTo>
                  <a:pt x="133" y="24"/>
                </a:lnTo>
                <a:lnTo>
                  <a:pt x="133" y="24"/>
                </a:lnTo>
                <a:lnTo>
                  <a:pt x="133" y="24"/>
                </a:lnTo>
                <a:lnTo>
                  <a:pt x="133" y="23"/>
                </a:lnTo>
                <a:lnTo>
                  <a:pt x="134" y="23"/>
                </a:lnTo>
                <a:lnTo>
                  <a:pt x="134" y="23"/>
                </a:lnTo>
                <a:lnTo>
                  <a:pt x="134" y="23"/>
                </a:lnTo>
                <a:lnTo>
                  <a:pt x="134" y="22"/>
                </a:lnTo>
                <a:lnTo>
                  <a:pt x="134" y="22"/>
                </a:lnTo>
                <a:lnTo>
                  <a:pt x="134" y="21"/>
                </a:lnTo>
                <a:lnTo>
                  <a:pt x="134" y="21"/>
                </a:lnTo>
                <a:lnTo>
                  <a:pt x="135" y="21"/>
                </a:lnTo>
                <a:lnTo>
                  <a:pt x="135" y="20"/>
                </a:lnTo>
                <a:lnTo>
                  <a:pt x="135" y="20"/>
                </a:lnTo>
                <a:lnTo>
                  <a:pt x="135" y="19"/>
                </a:lnTo>
                <a:lnTo>
                  <a:pt x="135" y="19"/>
                </a:lnTo>
                <a:lnTo>
                  <a:pt x="135" y="18"/>
                </a:lnTo>
                <a:lnTo>
                  <a:pt x="136" y="18"/>
                </a:lnTo>
                <a:lnTo>
                  <a:pt x="136" y="18"/>
                </a:lnTo>
                <a:lnTo>
                  <a:pt x="137" y="18"/>
                </a:lnTo>
                <a:lnTo>
                  <a:pt x="137" y="18"/>
                </a:lnTo>
                <a:lnTo>
                  <a:pt x="137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5"/>
                </a:lnTo>
                <a:lnTo>
                  <a:pt x="139" y="15"/>
                </a:lnTo>
                <a:lnTo>
                  <a:pt x="139" y="15"/>
                </a:lnTo>
                <a:lnTo>
                  <a:pt x="139" y="15"/>
                </a:lnTo>
                <a:lnTo>
                  <a:pt x="140" y="15"/>
                </a:lnTo>
                <a:lnTo>
                  <a:pt x="140" y="14"/>
                </a:lnTo>
                <a:lnTo>
                  <a:pt x="140" y="14"/>
                </a:lnTo>
                <a:lnTo>
                  <a:pt x="140" y="14"/>
                </a:lnTo>
                <a:lnTo>
                  <a:pt x="141" y="14"/>
                </a:lnTo>
                <a:lnTo>
                  <a:pt x="141" y="13"/>
                </a:lnTo>
                <a:lnTo>
                  <a:pt x="141" y="13"/>
                </a:lnTo>
                <a:lnTo>
                  <a:pt x="142" y="13"/>
                </a:lnTo>
                <a:lnTo>
                  <a:pt x="142" y="13"/>
                </a:lnTo>
                <a:lnTo>
                  <a:pt x="142" y="12"/>
                </a:lnTo>
                <a:lnTo>
                  <a:pt x="142" y="12"/>
                </a:lnTo>
                <a:lnTo>
                  <a:pt x="142" y="12"/>
                </a:lnTo>
                <a:lnTo>
                  <a:pt x="143" y="12"/>
                </a:lnTo>
                <a:lnTo>
                  <a:pt x="143" y="11"/>
                </a:lnTo>
                <a:lnTo>
                  <a:pt x="143" y="11"/>
                </a:lnTo>
                <a:lnTo>
                  <a:pt x="143" y="11"/>
                </a:lnTo>
                <a:lnTo>
                  <a:pt x="144" y="11"/>
                </a:lnTo>
                <a:lnTo>
                  <a:pt x="144" y="11"/>
                </a:lnTo>
                <a:lnTo>
                  <a:pt x="145" y="11"/>
                </a:lnTo>
                <a:lnTo>
                  <a:pt x="145" y="10"/>
                </a:lnTo>
                <a:lnTo>
                  <a:pt x="145" y="10"/>
                </a:lnTo>
                <a:lnTo>
                  <a:pt x="146" y="10"/>
                </a:lnTo>
                <a:lnTo>
                  <a:pt x="146" y="10"/>
                </a:lnTo>
                <a:lnTo>
                  <a:pt x="146" y="10"/>
                </a:lnTo>
                <a:lnTo>
                  <a:pt x="146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8" y="9"/>
                </a:lnTo>
                <a:lnTo>
                  <a:pt x="148" y="9"/>
                </a:lnTo>
                <a:lnTo>
                  <a:pt x="149" y="9"/>
                </a:lnTo>
                <a:lnTo>
                  <a:pt x="149" y="9"/>
                </a:lnTo>
                <a:lnTo>
                  <a:pt x="150" y="9"/>
                </a:lnTo>
                <a:lnTo>
                  <a:pt x="150" y="9"/>
                </a:lnTo>
                <a:lnTo>
                  <a:pt x="151" y="9"/>
                </a:lnTo>
                <a:lnTo>
                  <a:pt x="151" y="9"/>
                </a:lnTo>
                <a:lnTo>
                  <a:pt x="151" y="8"/>
                </a:lnTo>
                <a:lnTo>
                  <a:pt x="151" y="8"/>
                </a:lnTo>
                <a:lnTo>
                  <a:pt x="151" y="8"/>
                </a:lnTo>
                <a:lnTo>
                  <a:pt x="152" y="8"/>
                </a:lnTo>
                <a:lnTo>
                  <a:pt x="152" y="8"/>
                </a:lnTo>
                <a:lnTo>
                  <a:pt x="152" y="7"/>
                </a:lnTo>
                <a:lnTo>
                  <a:pt x="153" y="7"/>
                </a:lnTo>
                <a:lnTo>
                  <a:pt x="153" y="7"/>
                </a:lnTo>
                <a:lnTo>
                  <a:pt x="153" y="6"/>
                </a:lnTo>
                <a:lnTo>
                  <a:pt x="154" y="6"/>
                </a:lnTo>
                <a:lnTo>
                  <a:pt x="154" y="6"/>
                </a:lnTo>
                <a:lnTo>
                  <a:pt x="154" y="6"/>
                </a:lnTo>
                <a:lnTo>
                  <a:pt x="154" y="6"/>
                </a:lnTo>
                <a:lnTo>
                  <a:pt x="154" y="6"/>
                </a:lnTo>
                <a:lnTo>
                  <a:pt x="154" y="5"/>
                </a:lnTo>
                <a:lnTo>
                  <a:pt x="155" y="5"/>
                </a:lnTo>
                <a:lnTo>
                  <a:pt x="155" y="5"/>
                </a:lnTo>
                <a:lnTo>
                  <a:pt x="155" y="4"/>
                </a:lnTo>
                <a:lnTo>
                  <a:pt x="155" y="4"/>
                </a:lnTo>
                <a:lnTo>
                  <a:pt x="155" y="4"/>
                </a:lnTo>
                <a:lnTo>
                  <a:pt x="155" y="4"/>
                </a:lnTo>
                <a:lnTo>
                  <a:pt x="156" y="4"/>
                </a:lnTo>
                <a:lnTo>
                  <a:pt x="156" y="4"/>
                </a:lnTo>
                <a:lnTo>
                  <a:pt x="157" y="4"/>
                </a:lnTo>
                <a:lnTo>
                  <a:pt x="157" y="3"/>
                </a:lnTo>
                <a:lnTo>
                  <a:pt x="158" y="3"/>
                </a:lnTo>
                <a:lnTo>
                  <a:pt x="158" y="3"/>
                </a:lnTo>
                <a:lnTo>
                  <a:pt x="159" y="3"/>
                </a:lnTo>
                <a:lnTo>
                  <a:pt x="159" y="3"/>
                </a:lnTo>
                <a:lnTo>
                  <a:pt x="159" y="3"/>
                </a:lnTo>
                <a:lnTo>
                  <a:pt x="159" y="2"/>
                </a:lnTo>
                <a:lnTo>
                  <a:pt x="160" y="2"/>
                </a:lnTo>
                <a:lnTo>
                  <a:pt x="160" y="2"/>
                </a:lnTo>
                <a:lnTo>
                  <a:pt x="160" y="2"/>
                </a:lnTo>
                <a:lnTo>
                  <a:pt x="161" y="2"/>
                </a:lnTo>
                <a:lnTo>
                  <a:pt x="161" y="1"/>
                </a:lnTo>
                <a:lnTo>
                  <a:pt x="161" y="1"/>
                </a:lnTo>
                <a:lnTo>
                  <a:pt x="161" y="1"/>
                </a:lnTo>
                <a:lnTo>
                  <a:pt x="162" y="1"/>
                </a:lnTo>
                <a:lnTo>
                  <a:pt x="162" y="1"/>
                </a:lnTo>
                <a:lnTo>
                  <a:pt x="162" y="0"/>
                </a:lnTo>
                <a:lnTo>
                  <a:pt x="163" y="0"/>
                </a:lnTo>
                <a:lnTo>
                  <a:pt x="163" y="0"/>
                </a:lnTo>
                <a:lnTo>
                  <a:pt x="163" y="0"/>
                </a:lnTo>
                <a:lnTo>
                  <a:pt x="163" y="0"/>
                </a:lnTo>
                <a:lnTo>
                  <a:pt x="164" y="0"/>
                </a:lnTo>
                <a:lnTo>
                  <a:pt x="164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1"/>
                </a:lnTo>
                <a:lnTo>
                  <a:pt x="164" y="1"/>
                </a:lnTo>
                <a:lnTo>
                  <a:pt x="164" y="2"/>
                </a:lnTo>
                <a:lnTo>
                  <a:pt x="164" y="2"/>
                </a:lnTo>
                <a:lnTo>
                  <a:pt x="164" y="2"/>
                </a:lnTo>
                <a:lnTo>
                  <a:pt x="164" y="3"/>
                </a:lnTo>
                <a:lnTo>
                  <a:pt x="165" y="3"/>
                </a:lnTo>
                <a:lnTo>
                  <a:pt x="165" y="3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4" name="Freeform 25"/>
          <p:cNvSpPr>
            <a:spLocks/>
          </p:cNvSpPr>
          <p:nvPr/>
        </p:nvSpPr>
        <p:spPr bwMode="auto">
          <a:xfrm>
            <a:off x="2516283" y="5143961"/>
            <a:ext cx="449904" cy="413461"/>
          </a:xfrm>
          <a:custGeom>
            <a:avLst/>
            <a:gdLst>
              <a:gd name="T0" fmla="*/ 66 w 262"/>
              <a:gd name="T1" fmla="*/ 14 h 261"/>
              <a:gd name="T2" fmla="*/ 69 w 262"/>
              <a:gd name="T3" fmla="*/ 27 h 261"/>
              <a:gd name="T4" fmla="*/ 76 w 262"/>
              <a:gd name="T5" fmla="*/ 36 h 261"/>
              <a:gd name="T6" fmla="*/ 87 w 262"/>
              <a:gd name="T7" fmla="*/ 45 h 261"/>
              <a:gd name="T8" fmla="*/ 88 w 262"/>
              <a:gd name="T9" fmla="*/ 58 h 261"/>
              <a:gd name="T10" fmla="*/ 105 w 262"/>
              <a:gd name="T11" fmla="*/ 56 h 261"/>
              <a:gd name="T12" fmla="*/ 117 w 262"/>
              <a:gd name="T13" fmla="*/ 70 h 261"/>
              <a:gd name="T14" fmla="*/ 134 w 262"/>
              <a:gd name="T15" fmla="*/ 77 h 261"/>
              <a:gd name="T16" fmla="*/ 146 w 262"/>
              <a:gd name="T17" fmla="*/ 86 h 261"/>
              <a:gd name="T18" fmla="*/ 159 w 262"/>
              <a:gd name="T19" fmla="*/ 85 h 261"/>
              <a:gd name="T20" fmla="*/ 171 w 262"/>
              <a:gd name="T21" fmla="*/ 83 h 261"/>
              <a:gd name="T22" fmla="*/ 176 w 262"/>
              <a:gd name="T23" fmla="*/ 70 h 261"/>
              <a:gd name="T24" fmla="*/ 184 w 262"/>
              <a:gd name="T25" fmla="*/ 61 h 261"/>
              <a:gd name="T26" fmla="*/ 201 w 262"/>
              <a:gd name="T27" fmla="*/ 59 h 261"/>
              <a:gd name="T28" fmla="*/ 214 w 262"/>
              <a:gd name="T29" fmla="*/ 53 h 261"/>
              <a:gd name="T30" fmla="*/ 225 w 262"/>
              <a:gd name="T31" fmla="*/ 44 h 261"/>
              <a:gd name="T32" fmla="*/ 242 w 262"/>
              <a:gd name="T33" fmla="*/ 50 h 261"/>
              <a:gd name="T34" fmla="*/ 239 w 262"/>
              <a:gd name="T35" fmla="*/ 67 h 261"/>
              <a:gd name="T36" fmla="*/ 254 w 262"/>
              <a:gd name="T37" fmla="*/ 79 h 261"/>
              <a:gd name="T38" fmla="*/ 258 w 262"/>
              <a:gd name="T39" fmla="*/ 96 h 261"/>
              <a:gd name="T40" fmla="*/ 250 w 262"/>
              <a:gd name="T41" fmla="*/ 111 h 261"/>
              <a:gd name="T42" fmla="*/ 254 w 262"/>
              <a:gd name="T43" fmla="*/ 130 h 261"/>
              <a:gd name="T44" fmla="*/ 262 w 262"/>
              <a:gd name="T45" fmla="*/ 145 h 261"/>
              <a:gd name="T46" fmla="*/ 253 w 262"/>
              <a:gd name="T47" fmla="*/ 146 h 261"/>
              <a:gd name="T48" fmla="*/ 243 w 262"/>
              <a:gd name="T49" fmla="*/ 149 h 261"/>
              <a:gd name="T50" fmla="*/ 227 w 262"/>
              <a:gd name="T51" fmla="*/ 151 h 261"/>
              <a:gd name="T52" fmla="*/ 214 w 262"/>
              <a:gd name="T53" fmla="*/ 147 h 261"/>
              <a:gd name="T54" fmla="*/ 203 w 262"/>
              <a:gd name="T55" fmla="*/ 146 h 261"/>
              <a:gd name="T56" fmla="*/ 193 w 262"/>
              <a:gd name="T57" fmla="*/ 150 h 261"/>
              <a:gd name="T58" fmla="*/ 183 w 262"/>
              <a:gd name="T59" fmla="*/ 158 h 261"/>
              <a:gd name="T60" fmla="*/ 179 w 262"/>
              <a:gd name="T61" fmla="*/ 170 h 261"/>
              <a:gd name="T62" fmla="*/ 171 w 262"/>
              <a:gd name="T63" fmla="*/ 182 h 261"/>
              <a:gd name="T64" fmla="*/ 162 w 262"/>
              <a:gd name="T65" fmla="*/ 194 h 261"/>
              <a:gd name="T66" fmla="*/ 153 w 262"/>
              <a:gd name="T67" fmla="*/ 203 h 261"/>
              <a:gd name="T68" fmla="*/ 138 w 262"/>
              <a:gd name="T69" fmla="*/ 211 h 261"/>
              <a:gd name="T70" fmla="*/ 117 w 262"/>
              <a:gd name="T71" fmla="*/ 216 h 261"/>
              <a:gd name="T72" fmla="*/ 103 w 262"/>
              <a:gd name="T73" fmla="*/ 231 h 261"/>
              <a:gd name="T74" fmla="*/ 102 w 262"/>
              <a:gd name="T75" fmla="*/ 245 h 261"/>
              <a:gd name="T76" fmla="*/ 90 w 262"/>
              <a:gd name="T77" fmla="*/ 256 h 261"/>
              <a:gd name="T78" fmla="*/ 74 w 262"/>
              <a:gd name="T79" fmla="*/ 258 h 261"/>
              <a:gd name="T80" fmla="*/ 60 w 262"/>
              <a:gd name="T81" fmla="*/ 254 h 261"/>
              <a:gd name="T82" fmla="*/ 52 w 262"/>
              <a:gd name="T83" fmla="*/ 242 h 261"/>
              <a:gd name="T84" fmla="*/ 54 w 262"/>
              <a:gd name="T85" fmla="*/ 229 h 261"/>
              <a:gd name="T86" fmla="*/ 47 w 262"/>
              <a:gd name="T87" fmla="*/ 217 h 261"/>
              <a:gd name="T88" fmla="*/ 48 w 262"/>
              <a:gd name="T89" fmla="*/ 204 h 261"/>
              <a:gd name="T90" fmla="*/ 42 w 262"/>
              <a:gd name="T91" fmla="*/ 192 h 261"/>
              <a:gd name="T92" fmla="*/ 40 w 262"/>
              <a:gd name="T93" fmla="*/ 178 h 261"/>
              <a:gd name="T94" fmla="*/ 40 w 262"/>
              <a:gd name="T95" fmla="*/ 165 h 261"/>
              <a:gd name="T96" fmla="*/ 40 w 262"/>
              <a:gd name="T97" fmla="*/ 154 h 261"/>
              <a:gd name="T98" fmla="*/ 37 w 262"/>
              <a:gd name="T99" fmla="*/ 141 h 261"/>
              <a:gd name="T100" fmla="*/ 24 w 262"/>
              <a:gd name="T101" fmla="*/ 134 h 261"/>
              <a:gd name="T102" fmla="*/ 23 w 262"/>
              <a:gd name="T103" fmla="*/ 121 h 261"/>
              <a:gd name="T104" fmla="*/ 12 w 262"/>
              <a:gd name="T105" fmla="*/ 108 h 261"/>
              <a:gd name="T106" fmla="*/ 20 w 262"/>
              <a:gd name="T107" fmla="*/ 92 h 261"/>
              <a:gd name="T108" fmla="*/ 16 w 262"/>
              <a:gd name="T109" fmla="*/ 78 h 261"/>
              <a:gd name="T110" fmla="*/ 3 w 262"/>
              <a:gd name="T111" fmla="*/ 71 h 261"/>
              <a:gd name="T112" fmla="*/ 4 w 262"/>
              <a:gd name="T113" fmla="*/ 54 h 261"/>
              <a:gd name="T114" fmla="*/ 0 w 262"/>
              <a:gd name="T115" fmla="*/ 39 h 261"/>
              <a:gd name="T116" fmla="*/ 7 w 262"/>
              <a:gd name="T117" fmla="*/ 25 h 261"/>
              <a:gd name="T118" fmla="*/ 23 w 262"/>
              <a:gd name="T119" fmla="*/ 25 h 261"/>
              <a:gd name="T120" fmla="*/ 40 w 262"/>
              <a:gd name="T121" fmla="*/ 12 h 261"/>
              <a:gd name="T122" fmla="*/ 57 w 262"/>
              <a:gd name="T123" fmla="*/ 2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2" h="261">
                <a:moveTo>
                  <a:pt x="58" y="1"/>
                </a:moveTo>
                <a:lnTo>
                  <a:pt x="58" y="2"/>
                </a:lnTo>
                <a:lnTo>
                  <a:pt x="59" y="2"/>
                </a:lnTo>
                <a:lnTo>
                  <a:pt x="59" y="4"/>
                </a:lnTo>
                <a:lnTo>
                  <a:pt x="60" y="4"/>
                </a:lnTo>
                <a:lnTo>
                  <a:pt x="60" y="4"/>
                </a:lnTo>
                <a:lnTo>
                  <a:pt x="61" y="5"/>
                </a:lnTo>
                <a:lnTo>
                  <a:pt x="61" y="6"/>
                </a:lnTo>
                <a:lnTo>
                  <a:pt x="61" y="6"/>
                </a:lnTo>
                <a:lnTo>
                  <a:pt x="62" y="6"/>
                </a:lnTo>
                <a:lnTo>
                  <a:pt x="62" y="7"/>
                </a:lnTo>
                <a:lnTo>
                  <a:pt x="62" y="7"/>
                </a:lnTo>
                <a:lnTo>
                  <a:pt x="63" y="7"/>
                </a:lnTo>
                <a:lnTo>
                  <a:pt x="63" y="8"/>
                </a:lnTo>
                <a:lnTo>
                  <a:pt x="64" y="8"/>
                </a:lnTo>
                <a:lnTo>
                  <a:pt x="64" y="9"/>
                </a:lnTo>
                <a:lnTo>
                  <a:pt x="64" y="9"/>
                </a:lnTo>
                <a:lnTo>
                  <a:pt x="64" y="9"/>
                </a:lnTo>
                <a:lnTo>
                  <a:pt x="64" y="10"/>
                </a:lnTo>
                <a:lnTo>
                  <a:pt x="64" y="10"/>
                </a:lnTo>
                <a:lnTo>
                  <a:pt x="64" y="11"/>
                </a:lnTo>
                <a:lnTo>
                  <a:pt x="65" y="11"/>
                </a:lnTo>
                <a:lnTo>
                  <a:pt x="65" y="11"/>
                </a:lnTo>
                <a:lnTo>
                  <a:pt x="65" y="12"/>
                </a:lnTo>
                <a:lnTo>
                  <a:pt x="66" y="12"/>
                </a:lnTo>
                <a:lnTo>
                  <a:pt x="66" y="12"/>
                </a:lnTo>
                <a:lnTo>
                  <a:pt x="66" y="13"/>
                </a:lnTo>
                <a:lnTo>
                  <a:pt x="66" y="13"/>
                </a:lnTo>
                <a:lnTo>
                  <a:pt x="66" y="13"/>
                </a:lnTo>
                <a:lnTo>
                  <a:pt x="66" y="14"/>
                </a:lnTo>
                <a:lnTo>
                  <a:pt x="66" y="14"/>
                </a:lnTo>
                <a:lnTo>
                  <a:pt x="66" y="14"/>
                </a:lnTo>
                <a:lnTo>
                  <a:pt x="66" y="15"/>
                </a:lnTo>
                <a:lnTo>
                  <a:pt x="67" y="15"/>
                </a:lnTo>
                <a:lnTo>
                  <a:pt x="67" y="16"/>
                </a:lnTo>
                <a:lnTo>
                  <a:pt x="67" y="16"/>
                </a:lnTo>
                <a:lnTo>
                  <a:pt x="67" y="17"/>
                </a:lnTo>
                <a:lnTo>
                  <a:pt x="67" y="17"/>
                </a:lnTo>
                <a:lnTo>
                  <a:pt x="67" y="17"/>
                </a:lnTo>
                <a:lnTo>
                  <a:pt x="68" y="18"/>
                </a:lnTo>
                <a:lnTo>
                  <a:pt x="68" y="18"/>
                </a:lnTo>
                <a:lnTo>
                  <a:pt x="68" y="18"/>
                </a:lnTo>
                <a:lnTo>
                  <a:pt x="68" y="19"/>
                </a:lnTo>
                <a:lnTo>
                  <a:pt x="68" y="19"/>
                </a:lnTo>
                <a:lnTo>
                  <a:pt x="68" y="20"/>
                </a:lnTo>
                <a:lnTo>
                  <a:pt x="67" y="21"/>
                </a:lnTo>
                <a:lnTo>
                  <a:pt x="66" y="21"/>
                </a:lnTo>
                <a:lnTo>
                  <a:pt x="66" y="22"/>
                </a:lnTo>
                <a:lnTo>
                  <a:pt x="66" y="23"/>
                </a:lnTo>
                <a:lnTo>
                  <a:pt x="66" y="24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7" y="25"/>
                </a:lnTo>
                <a:lnTo>
                  <a:pt x="67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9" y="25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7"/>
                </a:lnTo>
                <a:lnTo>
                  <a:pt x="70" y="27"/>
                </a:lnTo>
                <a:lnTo>
                  <a:pt x="70" y="27"/>
                </a:lnTo>
                <a:lnTo>
                  <a:pt x="70" y="28"/>
                </a:lnTo>
                <a:lnTo>
                  <a:pt x="70" y="28"/>
                </a:lnTo>
                <a:lnTo>
                  <a:pt x="71" y="28"/>
                </a:lnTo>
                <a:lnTo>
                  <a:pt x="71" y="28"/>
                </a:lnTo>
                <a:lnTo>
                  <a:pt x="71" y="29"/>
                </a:lnTo>
                <a:lnTo>
                  <a:pt x="72" y="29"/>
                </a:lnTo>
                <a:lnTo>
                  <a:pt x="72" y="29"/>
                </a:lnTo>
                <a:lnTo>
                  <a:pt x="72" y="29"/>
                </a:lnTo>
                <a:lnTo>
                  <a:pt x="72" y="29"/>
                </a:lnTo>
                <a:lnTo>
                  <a:pt x="73" y="30"/>
                </a:lnTo>
                <a:lnTo>
                  <a:pt x="73" y="30"/>
                </a:lnTo>
                <a:lnTo>
                  <a:pt x="73" y="30"/>
                </a:lnTo>
                <a:lnTo>
                  <a:pt x="73" y="31"/>
                </a:lnTo>
                <a:lnTo>
                  <a:pt x="74" y="31"/>
                </a:lnTo>
                <a:lnTo>
                  <a:pt x="74" y="31"/>
                </a:lnTo>
                <a:lnTo>
                  <a:pt x="74" y="32"/>
                </a:lnTo>
                <a:lnTo>
                  <a:pt x="74" y="32"/>
                </a:lnTo>
                <a:lnTo>
                  <a:pt x="74" y="32"/>
                </a:lnTo>
                <a:lnTo>
                  <a:pt x="74" y="33"/>
                </a:lnTo>
                <a:lnTo>
                  <a:pt x="74" y="33"/>
                </a:lnTo>
                <a:lnTo>
                  <a:pt x="74" y="34"/>
                </a:lnTo>
                <a:lnTo>
                  <a:pt x="74" y="34"/>
                </a:lnTo>
                <a:lnTo>
                  <a:pt x="74" y="34"/>
                </a:lnTo>
                <a:lnTo>
                  <a:pt x="75" y="34"/>
                </a:lnTo>
                <a:lnTo>
                  <a:pt x="75" y="34"/>
                </a:lnTo>
                <a:lnTo>
                  <a:pt x="75" y="34"/>
                </a:lnTo>
                <a:lnTo>
                  <a:pt x="76" y="34"/>
                </a:lnTo>
                <a:lnTo>
                  <a:pt x="76" y="35"/>
                </a:lnTo>
                <a:lnTo>
                  <a:pt x="76" y="35"/>
                </a:lnTo>
                <a:lnTo>
                  <a:pt x="76" y="36"/>
                </a:lnTo>
                <a:lnTo>
                  <a:pt x="77" y="36"/>
                </a:lnTo>
                <a:lnTo>
                  <a:pt x="77" y="36"/>
                </a:lnTo>
                <a:lnTo>
                  <a:pt x="77" y="37"/>
                </a:lnTo>
                <a:lnTo>
                  <a:pt x="77" y="37"/>
                </a:lnTo>
                <a:lnTo>
                  <a:pt x="78" y="38"/>
                </a:lnTo>
                <a:lnTo>
                  <a:pt x="78" y="38"/>
                </a:lnTo>
                <a:lnTo>
                  <a:pt x="79" y="38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1" y="39"/>
                </a:lnTo>
                <a:lnTo>
                  <a:pt x="81" y="39"/>
                </a:lnTo>
                <a:lnTo>
                  <a:pt x="82" y="40"/>
                </a:lnTo>
                <a:lnTo>
                  <a:pt x="82" y="40"/>
                </a:lnTo>
                <a:lnTo>
                  <a:pt x="82" y="41"/>
                </a:lnTo>
                <a:lnTo>
                  <a:pt x="83" y="41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5" y="44"/>
                </a:lnTo>
                <a:lnTo>
                  <a:pt x="85" y="44"/>
                </a:lnTo>
                <a:lnTo>
                  <a:pt x="86" y="44"/>
                </a:lnTo>
                <a:lnTo>
                  <a:pt x="86" y="44"/>
                </a:lnTo>
                <a:lnTo>
                  <a:pt x="86" y="44"/>
                </a:lnTo>
                <a:lnTo>
                  <a:pt x="86" y="45"/>
                </a:lnTo>
                <a:lnTo>
                  <a:pt x="87" y="45"/>
                </a:lnTo>
                <a:lnTo>
                  <a:pt x="87" y="45"/>
                </a:lnTo>
                <a:lnTo>
                  <a:pt x="87" y="46"/>
                </a:lnTo>
                <a:lnTo>
                  <a:pt x="87" y="46"/>
                </a:lnTo>
                <a:lnTo>
                  <a:pt x="87" y="46"/>
                </a:lnTo>
                <a:lnTo>
                  <a:pt x="87" y="46"/>
                </a:lnTo>
                <a:lnTo>
                  <a:pt x="87" y="46"/>
                </a:lnTo>
                <a:lnTo>
                  <a:pt x="88" y="46"/>
                </a:lnTo>
                <a:lnTo>
                  <a:pt x="88" y="46"/>
                </a:lnTo>
                <a:lnTo>
                  <a:pt x="88" y="46"/>
                </a:lnTo>
                <a:lnTo>
                  <a:pt x="89" y="46"/>
                </a:lnTo>
                <a:lnTo>
                  <a:pt x="89" y="47"/>
                </a:lnTo>
                <a:lnTo>
                  <a:pt x="89" y="47"/>
                </a:lnTo>
                <a:lnTo>
                  <a:pt x="89" y="48"/>
                </a:lnTo>
                <a:lnTo>
                  <a:pt x="89" y="48"/>
                </a:lnTo>
                <a:lnTo>
                  <a:pt x="88" y="49"/>
                </a:lnTo>
                <a:lnTo>
                  <a:pt x="88" y="49"/>
                </a:lnTo>
                <a:lnTo>
                  <a:pt x="88" y="50"/>
                </a:lnTo>
                <a:lnTo>
                  <a:pt x="88" y="50"/>
                </a:lnTo>
                <a:lnTo>
                  <a:pt x="89" y="50"/>
                </a:lnTo>
                <a:lnTo>
                  <a:pt x="89" y="51"/>
                </a:lnTo>
                <a:lnTo>
                  <a:pt x="88" y="52"/>
                </a:lnTo>
                <a:lnTo>
                  <a:pt x="88" y="53"/>
                </a:lnTo>
                <a:lnTo>
                  <a:pt x="88" y="53"/>
                </a:lnTo>
                <a:lnTo>
                  <a:pt x="88" y="54"/>
                </a:lnTo>
                <a:lnTo>
                  <a:pt x="88" y="54"/>
                </a:lnTo>
                <a:lnTo>
                  <a:pt x="88" y="54"/>
                </a:lnTo>
                <a:lnTo>
                  <a:pt x="88" y="55"/>
                </a:lnTo>
                <a:lnTo>
                  <a:pt x="88" y="55"/>
                </a:lnTo>
                <a:lnTo>
                  <a:pt x="88" y="56"/>
                </a:lnTo>
                <a:lnTo>
                  <a:pt x="88" y="57"/>
                </a:lnTo>
                <a:lnTo>
                  <a:pt x="88" y="57"/>
                </a:lnTo>
                <a:lnTo>
                  <a:pt x="88" y="58"/>
                </a:lnTo>
                <a:lnTo>
                  <a:pt x="88" y="58"/>
                </a:lnTo>
                <a:lnTo>
                  <a:pt x="88" y="59"/>
                </a:lnTo>
                <a:lnTo>
                  <a:pt x="87" y="59"/>
                </a:lnTo>
                <a:lnTo>
                  <a:pt x="88" y="59"/>
                </a:lnTo>
                <a:lnTo>
                  <a:pt x="89" y="59"/>
                </a:lnTo>
                <a:lnTo>
                  <a:pt x="89" y="59"/>
                </a:lnTo>
                <a:lnTo>
                  <a:pt x="90" y="59"/>
                </a:lnTo>
                <a:lnTo>
                  <a:pt x="91" y="59"/>
                </a:lnTo>
                <a:lnTo>
                  <a:pt x="91" y="59"/>
                </a:lnTo>
                <a:lnTo>
                  <a:pt x="92" y="59"/>
                </a:lnTo>
                <a:lnTo>
                  <a:pt x="92" y="60"/>
                </a:lnTo>
                <a:lnTo>
                  <a:pt x="94" y="60"/>
                </a:lnTo>
                <a:lnTo>
                  <a:pt x="95" y="60"/>
                </a:lnTo>
                <a:lnTo>
                  <a:pt x="95" y="59"/>
                </a:lnTo>
                <a:lnTo>
                  <a:pt x="95" y="59"/>
                </a:lnTo>
                <a:lnTo>
                  <a:pt x="97" y="59"/>
                </a:lnTo>
                <a:lnTo>
                  <a:pt x="97" y="59"/>
                </a:lnTo>
                <a:lnTo>
                  <a:pt x="98" y="59"/>
                </a:lnTo>
                <a:lnTo>
                  <a:pt x="99" y="59"/>
                </a:lnTo>
                <a:lnTo>
                  <a:pt x="99" y="59"/>
                </a:lnTo>
                <a:lnTo>
                  <a:pt x="99" y="59"/>
                </a:lnTo>
                <a:lnTo>
                  <a:pt x="100" y="59"/>
                </a:lnTo>
                <a:lnTo>
                  <a:pt x="101" y="58"/>
                </a:lnTo>
                <a:lnTo>
                  <a:pt x="101" y="58"/>
                </a:lnTo>
                <a:lnTo>
                  <a:pt x="102" y="57"/>
                </a:lnTo>
                <a:lnTo>
                  <a:pt x="102" y="57"/>
                </a:lnTo>
                <a:lnTo>
                  <a:pt x="103" y="57"/>
                </a:lnTo>
                <a:lnTo>
                  <a:pt x="103" y="57"/>
                </a:lnTo>
                <a:lnTo>
                  <a:pt x="104" y="57"/>
                </a:lnTo>
                <a:lnTo>
                  <a:pt x="104" y="57"/>
                </a:lnTo>
                <a:lnTo>
                  <a:pt x="105" y="57"/>
                </a:lnTo>
                <a:lnTo>
                  <a:pt x="105" y="56"/>
                </a:lnTo>
                <a:lnTo>
                  <a:pt x="105" y="56"/>
                </a:lnTo>
                <a:lnTo>
                  <a:pt x="105" y="56"/>
                </a:lnTo>
                <a:lnTo>
                  <a:pt x="106" y="56"/>
                </a:lnTo>
                <a:lnTo>
                  <a:pt x="107" y="56"/>
                </a:lnTo>
                <a:lnTo>
                  <a:pt x="107" y="58"/>
                </a:lnTo>
                <a:lnTo>
                  <a:pt x="107" y="58"/>
                </a:lnTo>
                <a:lnTo>
                  <a:pt x="107" y="59"/>
                </a:lnTo>
                <a:lnTo>
                  <a:pt x="108" y="59"/>
                </a:lnTo>
                <a:lnTo>
                  <a:pt x="109" y="61"/>
                </a:lnTo>
                <a:lnTo>
                  <a:pt x="109" y="62"/>
                </a:lnTo>
                <a:lnTo>
                  <a:pt x="109" y="62"/>
                </a:lnTo>
                <a:lnTo>
                  <a:pt x="110" y="62"/>
                </a:lnTo>
                <a:lnTo>
                  <a:pt x="110" y="63"/>
                </a:lnTo>
                <a:lnTo>
                  <a:pt x="110" y="63"/>
                </a:lnTo>
                <a:lnTo>
                  <a:pt x="110" y="63"/>
                </a:lnTo>
                <a:lnTo>
                  <a:pt x="111" y="64"/>
                </a:lnTo>
                <a:lnTo>
                  <a:pt x="111" y="65"/>
                </a:lnTo>
                <a:lnTo>
                  <a:pt x="112" y="65"/>
                </a:lnTo>
                <a:lnTo>
                  <a:pt x="112" y="66"/>
                </a:lnTo>
                <a:lnTo>
                  <a:pt x="112" y="66"/>
                </a:lnTo>
                <a:lnTo>
                  <a:pt x="113" y="67"/>
                </a:lnTo>
                <a:lnTo>
                  <a:pt x="113" y="67"/>
                </a:lnTo>
                <a:lnTo>
                  <a:pt x="113" y="68"/>
                </a:lnTo>
                <a:lnTo>
                  <a:pt x="113" y="68"/>
                </a:lnTo>
                <a:lnTo>
                  <a:pt x="114" y="68"/>
                </a:lnTo>
                <a:lnTo>
                  <a:pt x="115" y="68"/>
                </a:lnTo>
                <a:lnTo>
                  <a:pt x="115" y="69"/>
                </a:lnTo>
                <a:lnTo>
                  <a:pt x="115" y="69"/>
                </a:lnTo>
                <a:lnTo>
                  <a:pt x="116" y="69"/>
                </a:lnTo>
                <a:lnTo>
                  <a:pt x="116" y="69"/>
                </a:lnTo>
                <a:lnTo>
                  <a:pt x="116" y="69"/>
                </a:lnTo>
                <a:lnTo>
                  <a:pt x="117" y="70"/>
                </a:lnTo>
                <a:lnTo>
                  <a:pt x="117" y="70"/>
                </a:lnTo>
                <a:lnTo>
                  <a:pt x="118" y="70"/>
                </a:lnTo>
                <a:lnTo>
                  <a:pt x="118" y="70"/>
                </a:lnTo>
                <a:lnTo>
                  <a:pt x="119" y="70"/>
                </a:lnTo>
                <a:lnTo>
                  <a:pt x="119" y="70"/>
                </a:lnTo>
                <a:lnTo>
                  <a:pt x="120" y="71"/>
                </a:lnTo>
                <a:lnTo>
                  <a:pt x="121" y="71"/>
                </a:lnTo>
                <a:lnTo>
                  <a:pt x="122" y="71"/>
                </a:lnTo>
                <a:lnTo>
                  <a:pt x="122" y="70"/>
                </a:lnTo>
                <a:lnTo>
                  <a:pt x="123" y="70"/>
                </a:lnTo>
                <a:lnTo>
                  <a:pt x="124" y="70"/>
                </a:lnTo>
                <a:lnTo>
                  <a:pt x="124" y="70"/>
                </a:lnTo>
                <a:lnTo>
                  <a:pt x="125" y="71"/>
                </a:lnTo>
                <a:lnTo>
                  <a:pt x="126" y="72"/>
                </a:lnTo>
                <a:lnTo>
                  <a:pt x="127" y="72"/>
                </a:lnTo>
                <a:lnTo>
                  <a:pt x="127" y="73"/>
                </a:lnTo>
                <a:lnTo>
                  <a:pt x="128" y="73"/>
                </a:lnTo>
                <a:lnTo>
                  <a:pt x="128" y="73"/>
                </a:lnTo>
                <a:lnTo>
                  <a:pt x="129" y="73"/>
                </a:lnTo>
                <a:lnTo>
                  <a:pt x="129" y="73"/>
                </a:lnTo>
                <a:lnTo>
                  <a:pt x="129" y="74"/>
                </a:lnTo>
                <a:lnTo>
                  <a:pt x="129" y="74"/>
                </a:lnTo>
                <a:lnTo>
                  <a:pt x="130" y="74"/>
                </a:lnTo>
                <a:lnTo>
                  <a:pt x="130" y="75"/>
                </a:lnTo>
                <a:lnTo>
                  <a:pt x="131" y="75"/>
                </a:lnTo>
                <a:lnTo>
                  <a:pt x="131" y="75"/>
                </a:lnTo>
                <a:lnTo>
                  <a:pt x="132" y="75"/>
                </a:lnTo>
                <a:lnTo>
                  <a:pt x="132" y="75"/>
                </a:lnTo>
                <a:lnTo>
                  <a:pt x="133" y="75"/>
                </a:lnTo>
                <a:lnTo>
                  <a:pt x="133" y="75"/>
                </a:lnTo>
                <a:lnTo>
                  <a:pt x="134" y="76"/>
                </a:lnTo>
                <a:lnTo>
                  <a:pt x="134" y="77"/>
                </a:lnTo>
                <a:lnTo>
                  <a:pt x="134" y="77"/>
                </a:lnTo>
                <a:lnTo>
                  <a:pt x="134" y="77"/>
                </a:lnTo>
                <a:lnTo>
                  <a:pt x="134" y="78"/>
                </a:lnTo>
                <a:lnTo>
                  <a:pt x="135" y="78"/>
                </a:lnTo>
                <a:lnTo>
                  <a:pt x="136" y="78"/>
                </a:lnTo>
                <a:lnTo>
                  <a:pt x="136" y="78"/>
                </a:lnTo>
                <a:lnTo>
                  <a:pt x="137" y="78"/>
                </a:lnTo>
                <a:lnTo>
                  <a:pt x="137" y="79"/>
                </a:lnTo>
                <a:lnTo>
                  <a:pt x="137" y="79"/>
                </a:lnTo>
                <a:lnTo>
                  <a:pt x="137" y="79"/>
                </a:lnTo>
                <a:lnTo>
                  <a:pt x="137" y="79"/>
                </a:lnTo>
                <a:lnTo>
                  <a:pt x="138" y="79"/>
                </a:lnTo>
                <a:lnTo>
                  <a:pt x="139" y="79"/>
                </a:lnTo>
                <a:lnTo>
                  <a:pt x="139" y="80"/>
                </a:lnTo>
                <a:lnTo>
                  <a:pt x="139" y="80"/>
                </a:lnTo>
                <a:lnTo>
                  <a:pt x="139" y="81"/>
                </a:lnTo>
                <a:lnTo>
                  <a:pt x="139" y="81"/>
                </a:lnTo>
                <a:lnTo>
                  <a:pt x="139" y="82"/>
                </a:lnTo>
                <a:lnTo>
                  <a:pt x="139" y="82"/>
                </a:lnTo>
                <a:lnTo>
                  <a:pt x="139" y="83"/>
                </a:lnTo>
                <a:lnTo>
                  <a:pt x="139" y="83"/>
                </a:lnTo>
                <a:lnTo>
                  <a:pt x="140" y="83"/>
                </a:lnTo>
                <a:lnTo>
                  <a:pt x="140" y="83"/>
                </a:lnTo>
                <a:lnTo>
                  <a:pt x="142" y="84"/>
                </a:lnTo>
                <a:lnTo>
                  <a:pt x="142" y="84"/>
                </a:lnTo>
                <a:lnTo>
                  <a:pt x="143" y="84"/>
                </a:lnTo>
                <a:lnTo>
                  <a:pt x="143" y="85"/>
                </a:lnTo>
                <a:lnTo>
                  <a:pt x="144" y="85"/>
                </a:lnTo>
                <a:lnTo>
                  <a:pt x="145" y="85"/>
                </a:lnTo>
                <a:lnTo>
                  <a:pt x="145" y="85"/>
                </a:lnTo>
                <a:lnTo>
                  <a:pt x="145" y="85"/>
                </a:lnTo>
                <a:lnTo>
                  <a:pt x="146" y="86"/>
                </a:lnTo>
                <a:lnTo>
                  <a:pt x="146" y="86"/>
                </a:lnTo>
                <a:lnTo>
                  <a:pt x="147" y="86"/>
                </a:lnTo>
                <a:lnTo>
                  <a:pt x="147" y="86"/>
                </a:lnTo>
                <a:lnTo>
                  <a:pt x="148" y="85"/>
                </a:lnTo>
                <a:lnTo>
                  <a:pt x="148" y="85"/>
                </a:lnTo>
                <a:lnTo>
                  <a:pt x="149" y="85"/>
                </a:lnTo>
                <a:lnTo>
                  <a:pt x="149" y="85"/>
                </a:lnTo>
                <a:lnTo>
                  <a:pt x="149" y="85"/>
                </a:lnTo>
                <a:lnTo>
                  <a:pt x="149" y="85"/>
                </a:lnTo>
                <a:lnTo>
                  <a:pt x="150" y="85"/>
                </a:lnTo>
                <a:lnTo>
                  <a:pt x="150" y="85"/>
                </a:lnTo>
                <a:lnTo>
                  <a:pt x="150" y="85"/>
                </a:lnTo>
                <a:lnTo>
                  <a:pt x="151" y="85"/>
                </a:lnTo>
                <a:lnTo>
                  <a:pt x="151" y="85"/>
                </a:lnTo>
                <a:lnTo>
                  <a:pt x="151" y="85"/>
                </a:lnTo>
                <a:lnTo>
                  <a:pt x="152" y="86"/>
                </a:lnTo>
                <a:lnTo>
                  <a:pt x="153" y="86"/>
                </a:lnTo>
                <a:lnTo>
                  <a:pt x="153" y="86"/>
                </a:lnTo>
                <a:lnTo>
                  <a:pt x="154" y="86"/>
                </a:lnTo>
                <a:lnTo>
                  <a:pt x="154" y="86"/>
                </a:lnTo>
                <a:lnTo>
                  <a:pt x="154" y="86"/>
                </a:lnTo>
                <a:lnTo>
                  <a:pt x="155" y="86"/>
                </a:lnTo>
                <a:lnTo>
                  <a:pt x="156" y="85"/>
                </a:lnTo>
                <a:lnTo>
                  <a:pt x="156" y="85"/>
                </a:lnTo>
                <a:lnTo>
                  <a:pt x="157" y="85"/>
                </a:lnTo>
                <a:lnTo>
                  <a:pt x="157" y="85"/>
                </a:lnTo>
                <a:lnTo>
                  <a:pt x="157" y="86"/>
                </a:lnTo>
                <a:lnTo>
                  <a:pt x="158" y="86"/>
                </a:lnTo>
                <a:lnTo>
                  <a:pt x="158" y="86"/>
                </a:lnTo>
                <a:lnTo>
                  <a:pt x="158" y="86"/>
                </a:lnTo>
                <a:lnTo>
                  <a:pt x="158" y="85"/>
                </a:lnTo>
                <a:lnTo>
                  <a:pt x="159" y="85"/>
                </a:lnTo>
                <a:lnTo>
                  <a:pt x="159" y="85"/>
                </a:lnTo>
                <a:lnTo>
                  <a:pt x="160" y="85"/>
                </a:lnTo>
                <a:lnTo>
                  <a:pt x="160" y="85"/>
                </a:lnTo>
                <a:lnTo>
                  <a:pt x="161" y="85"/>
                </a:lnTo>
                <a:lnTo>
                  <a:pt x="161" y="85"/>
                </a:lnTo>
                <a:lnTo>
                  <a:pt x="161" y="85"/>
                </a:lnTo>
                <a:lnTo>
                  <a:pt x="162" y="85"/>
                </a:lnTo>
                <a:lnTo>
                  <a:pt x="162" y="84"/>
                </a:lnTo>
                <a:lnTo>
                  <a:pt x="162" y="84"/>
                </a:lnTo>
                <a:lnTo>
                  <a:pt x="163" y="84"/>
                </a:lnTo>
                <a:lnTo>
                  <a:pt x="163" y="85"/>
                </a:lnTo>
                <a:lnTo>
                  <a:pt x="163" y="85"/>
                </a:lnTo>
                <a:lnTo>
                  <a:pt x="164" y="85"/>
                </a:lnTo>
                <a:lnTo>
                  <a:pt x="164" y="85"/>
                </a:lnTo>
                <a:lnTo>
                  <a:pt x="165" y="85"/>
                </a:lnTo>
                <a:lnTo>
                  <a:pt x="165" y="85"/>
                </a:lnTo>
                <a:lnTo>
                  <a:pt x="166" y="85"/>
                </a:lnTo>
                <a:lnTo>
                  <a:pt x="166" y="85"/>
                </a:lnTo>
                <a:lnTo>
                  <a:pt x="166" y="84"/>
                </a:lnTo>
                <a:lnTo>
                  <a:pt x="166" y="84"/>
                </a:lnTo>
                <a:lnTo>
                  <a:pt x="166" y="83"/>
                </a:lnTo>
                <a:lnTo>
                  <a:pt x="167" y="83"/>
                </a:lnTo>
                <a:lnTo>
                  <a:pt x="167" y="83"/>
                </a:lnTo>
                <a:lnTo>
                  <a:pt x="167" y="83"/>
                </a:lnTo>
                <a:lnTo>
                  <a:pt x="168" y="83"/>
                </a:lnTo>
                <a:lnTo>
                  <a:pt x="168" y="83"/>
                </a:lnTo>
                <a:lnTo>
                  <a:pt x="169" y="83"/>
                </a:lnTo>
                <a:lnTo>
                  <a:pt x="169" y="83"/>
                </a:lnTo>
                <a:lnTo>
                  <a:pt x="170" y="83"/>
                </a:lnTo>
                <a:lnTo>
                  <a:pt x="170" y="83"/>
                </a:lnTo>
                <a:lnTo>
                  <a:pt x="170" y="83"/>
                </a:lnTo>
                <a:lnTo>
                  <a:pt x="170" y="83"/>
                </a:lnTo>
                <a:lnTo>
                  <a:pt x="171" y="83"/>
                </a:lnTo>
                <a:lnTo>
                  <a:pt x="171" y="83"/>
                </a:lnTo>
                <a:lnTo>
                  <a:pt x="171" y="82"/>
                </a:lnTo>
                <a:lnTo>
                  <a:pt x="171" y="82"/>
                </a:lnTo>
                <a:lnTo>
                  <a:pt x="172" y="81"/>
                </a:lnTo>
                <a:lnTo>
                  <a:pt x="172" y="80"/>
                </a:lnTo>
                <a:lnTo>
                  <a:pt x="172" y="80"/>
                </a:lnTo>
                <a:lnTo>
                  <a:pt x="171" y="79"/>
                </a:lnTo>
                <a:lnTo>
                  <a:pt x="171" y="79"/>
                </a:lnTo>
                <a:lnTo>
                  <a:pt x="171" y="79"/>
                </a:lnTo>
                <a:lnTo>
                  <a:pt x="171" y="78"/>
                </a:lnTo>
                <a:lnTo>
                  <a:pt x="172" y="78"/>
                </a:lnTo>
                <a:lnTo>
                  <a:pt x="172" y="78"/>
                </a:lnTo>
                <a:lnTo>
                  <a:pt x="172" y="77"/>
                </a:lnTo>
                <a:lnTo>
                  <a:pt x="172" y="77"/>
                </a:lnTo>
                <a:lnTo>
                  <a:pt x="171" y="76"/>
                </a:lnTo>
                <a:lnTo>
                  <a:pt x="172" y="76"/>
                </a:lnTo>
                <a:lnTo>
                  <a:pt x="172" y="76"/>
                </a:lnTo>
                <a:lnTo>
                  <a:pt x="172" y="75"/>
                </a:lnTo>
                <a:lnTo>
                  <a:pt x="172" y="75"/>
                </a:lnTo>
                <a:lnTo>
                  <a:pt x="172" y="75"/>
                </a:lnTo>
                <a:lnTo>
                  <a:pt x="172" y="74"/>
                </a:lnTo>
                <a:lnTo>
                  <a:pt x="172" y="74"/>
                </a:lnTo>
                <a:lnTo>
                  <a:pt x="172" y="73"/>
                </a:lnTo>
                <a:lnTo>
                  <a:pt x="172" y="73"/>
                </a:lnTo>
                <a:lnTo>
                  <a:pt x="173" y="72"/>
                </a:lnTo>
                <a:lnTo>
                  <a:pt x="174" y="71"/>
                </a:lnTo>
                <a:lnTo>
                  <a:pt x="174" y="71"/>
                </a:lnTo>
                <a:lnTo>
                  <a:pt x="175" y="71"/>
                </a:lnTo>
                <a:lnTo>
                  <a:pt x="176" y="71"/>
                </a:lnTo>
                <a:lnTo>
                  <a:pt x="176" y="70"/>
                </a:lnTo>
                <a:lnTo>
                  <a:pt x="176" y="70"/>
                </a:lnTo>
                <a:lnTo>
                  <a:pt x="176" y="70"/>
                </a:lnTo>
                <a:lnTo>
                  <a:pt x="177" y="70"/>
                </a:lnTo>
                <a:lnTo>
                  <a:pt x="177" y="69"/>
                </a:lnTo>
                <a:lnTo>
                  <a:pt x="177" y="69"/>
                </a:lnTo>
                <a:lnTo>
                  <a:pt x="177" y="68"/>
                </a:lnTo>
                <a:lnTo>
                  <a:pt x="178" y="68"/>
                </a:lnTo>
                <a:lnTo>
                  <a:pt x="178" y="68"/>
                </a:lnTo>
                <a:lnTo>
                  <a:pt x="179" y="67"/>
                </a:lnTo>
                <a:lnTo>
                  <a:pt x="179" y="67"/>
                </a:lnTo>
                <a:lnTo>
                  <a:pt x="179" y="67"/>
                </a:lnTo>
                <a:lnTo>
                  <a:pt x="180" y="67"/>
                </a:lnTo>
                <a:lnTo>
                  <a:pt x="180" y="67"/>
                </a:lnTo>
                <a:lnTo>
                  <a:pt x="181" y="67"/>
                </a:lnTo>
                <a:lnTo>
                  <a:pt x="181" y="66"/>
                </a:lnTo>
                <a:lnTo>
                  <a:pt x="181" y="66"/>
                </a:lnTo>
                <a:lnTo>
                  <a:pt x="182" y="66"/>
                </a:lnTo>
                <a:lnTo>
                  <a:pt x="182" y="65"/>
                </a:lnTo>
                <a:lnTo>
                  <a:pt x="182" y="65"/>
                </a:lnTo>
                <a:lnTo>
                  <a:pt x="182" y="64"/>
                </a:lnTo>
                <a:lnTo>
                  <a:pt x="182" y="64"/>
                </a:lnTo>
                <a:lnTo>
                  <a:pt x="182" y="63"/>
                </a:lnTo>
                <a:lnTo>
                  <a:pt x="182" y="63"/>
                </a:lnTo>
                <a:lnTo>
                  <a:pt x="182" y="63"/>
                </a:lnTo>
                <a:lnTo>
                  <a:pt x="182" y="63"/>
                </a:lnTo>
                <a:lnTo>
                  <a:pt x="182" y="62"/>
                </a:lnTo>
                <a:lnTo>
                  <a:pt x="183" y="62"/>
                </a:lnTo>
                <a:lnTo>
                  <a:pt x="183" y="61"/>
                </a:lnTo>
                <a:lnTo>
                  <a:pt x="183" y="61"/>
                </a:lnTo>
                <a:lnTo>
                  <a:pt x="183" y="61"/>
                </a:lnTo>
                <a:lnTo>
                  <a:pt x="184" y="61"/>
                </a:lnTo>
                <a:lnTo>
                  <a:pt x="184" y="60"/>
                </a:lnTo>
                <a:lnTo>
                  <a:pt x="184" y="60"/>
                </a:lnTo>
                <a:lnTo>
                  <a:pt x="184" y="61"/>
                </a:lnTo>
                <a:lnTo>
                  <a:pt x="185" y="61"/>
                </a:lnTo>
                <a:lnTo>
                  <a:pt x="185" y="60"/>
                </a:lnTo>
                <a:lnTo>
                  <a:pt x="185" y="60"/>
                </a:lnTo>
                <a:lnTo>
                  <a:pt x="186" y="60"/>
                </a:lnTo>
                <a:lnTo>
                  <a:pt x="186" y="61"/>
                </a:lnTo>
                <a:lnTo>
                  <a:pt x="187" y="61"/>
                </a:lnTo>
                <a:lnTo>
                  <a:pt x="187" y="60"/>
                </a:lnTo>
                <a:lnTo>
                  <a:pt x="187" y="60"/>
                </a:lnTo>
                <a:lnTo>
                  <a:pt x="188" y="60"/>
                </a:lnTo>
                <a:lnTo>
                  <a:pt x="189" y="60"/>
                </a:lnTo>
                <a:lnTo>
                  <a:pt x="189" y="60"/>
                </a:lnTo>
                <a:lnTo>
                  <a:pt x="190" y="60"/>
                </a:lnTo>
                <a:lnTo>
                  <a:pt x="190" y="60"/>
                </a:lnTo>
                <a:lnTo>
                  <a:pt x="191" y="60"/>
                </a:lnTo>
                <a:lnTo>
                  <a:pt x="193" y="60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6" y="58"/>
                </a:lnTo>
                <a:lnTo>
                  <a:pt x="197" y="58"/>
                </a:lnTo>
                <a:lnTo>
                  <a:pt x="197" y="58"/>
                </a:lnTo>
                <a:lnTo>
                  <a:pt x="198" y="58"/>
                </a:lnTo>
                <a:lnTo>
                  <a:pt x="198" y="58"/>
                </a:lnTo>
                <a:lnTo>
                  <a:pt x="199" y="58"/>
                </a:lnTo>
                <a:lnTo>
                  <a:pt x="199" y="58"/>
                </a:lnTo>
                <a:lnTo>
                  <a:pt x="199" y="58"/>
                </a:lnTo>
                <a:lnTo>
                  <a:pt x="199" y="58"/>
                </a:lnTo>
                <a:lnTo>
                  <a:pt x="200" y="58"/>
                </a:lnTo>
                <a:lnTo>
                  <a:pt x="200" y="58"/>
                </a:lnTo>
                <a:lnTo>
                  <a:pt x="200" y="59"/>
                </a:lnTo>
                <a:lnTo>
                  <a:pt x="200" y="59"/>
                </a:lnTo>
                <a:lnTo>
                  <a:pt x="201" y="59"/>
                </a:lnTo>
                <a:lnTo>
                  <a:pt x="201" y="58"/>
                </a:lnTo>
                <a:lnTo>
                  <a:pt x="201" y="58"/>
                </a:lnTo>
                <a:lnTo>
                  <a:pt x="201" y="57"/>
                </a:lnTo>
                <a:lnTo>
                  <a:pt x="202" y="57"/>
                </a:lnTo>
                <a:lnTo>
                  <a:pt x="202" y="57"/>
                </a:lnTo>
                <a:lnTo>
                  <a:pt x="202" y="57"/>
                </a:lnTo>
                <a:lnTo>
                  <a:pt x="203" y="56"/>
                </a:lnTo>
                <a:lnTo>
                  <a:pt x="203" y="56"/>
                </a:lnTo>
                <a:lnTo>
                  <a:pt x="203" y="56"/>
                </a:lnTo>
                <a:lnTo>
                  <a:pt x="204" y="56"/>
                </a:lnTo>
                <a:lnTo>
                  <a:pt x="204" y="57"/>
                </a:lnTo>
                <a:lnTo>
                  <a:pt x="205" y="57"/>
                </a:lnTo>
                <a:lnTo>
                  <a:pt x="205" y="56"/>
                </a:lnTo>
                <a:lnTo>
                  <a:pt x="206" y="56"/>
                </a:lnTo>
                <a:lnTo>
                  <a:pt x="206" y="56"/>
                </a:lnTo>
                <a:lnTo>
                  <a:pt x="206" y="56"/>
                </a:lnTo>
                <a:lnTo>
                  <a:pt x="207" y="55"/>
                </a:lnTo>
                <a:lnTo>
                  <a:pt x="207" y="55"/>
                </a:lnTo>
                <a:lnTo>
                  <a:pt x="208" y="54"/>
                </a:lnTo>
                <a:lnTo>
                  <a:pt x="208" y="54"/>
                </a:lnTo>
                <a:lnTo>
                  <a:pt x="208" y="54"/>
                </a:lnTo>
                <a:lnTo>
                  <a:pt x="209" y="54"/>
                </a:lnTo>
                <a:lnTo>
                  <a:pt x="209" y="54"/>
                </a:lnTo>
                <a:lnTo>
                  <a:pt x="210" y="54"/>
                </a:lnTo>
                <a:lnTo>
                  <a:pt x="210" y="54"/>
                </a:lnTo>
                <a:lnTo>
                  <a:pt x="211" y="54"/>
                </a:lnTo>
                <a:lnTo>
                  <a:pt x="211" y="53"/>
                </a:lnTo>
                <a:lnTo>
                  <a:pt x="212" y="53"/>
                </a:lnTo>
                <a:lnTo>
                  <a:pt x="213" y="53"/>
                </a:lnTo>
                <a:lnTo>
                  <a:pt x="213" y="53"/>
                </a:lnTo>
                <a:lnTo>
                  <a:pt x="214" y="53"/>
                </a:lnTo>
                <a:lnTo>
                  <a:pt x="214" y="53"/>
                </a:lnTo>
                <a:lnTo>
                  <a:pt x="214" y="52"/>
                </a:lnTo>
                <a:lnTo>
                  <a:pt x="215" y="52"/>
                </a:lnTo>
                <a:lnTo>
                  <a:pt x="215" y="52"/>
                </a:lnTo>
                <a:lnTo>
                  <a:pt x="216" y="52"/>
                </a:lnTo>
                <a:lnTo>
                  <a:pt x="216" y="52"/>
                </a:lnTo>
                <a:lnTo>
                  <a:pt x="216" y="52"/>
                </a:lnTo>
                <a:lnTo>
                  <a:pt x="217" y="52"/>
                </a:lnTo>
                <a:lnTo>
                  <a:pt x="217" y="52"/>
                </a:lnTo>
                <a:lnTo>
                  <a:pt x="218" y="51"/>
                </a:lnTo>
                <a:lnTo>
                  <a:pt x="218" y="50"/>
                </a:lnTo>
                <a:lnTo>
                  <a:pt x="218" y="50"/>
                </a:lnTo>
                <a:lnTo>
                  <a:pt x="219" y="50"/>
                </a:lnTo>
                <a:lnTo>
                  <a:pt x="219" y="49"/>
                </a:lnTo>
                <a:lnTo>
                  <a:pt x="220" y="49"/>
                </a:lnTo>
                <a:lnTo>
                  <a:pt x="220" y="48"/>
                </a:lnTo>
                <a:lnTo>
                  <a:pt x="220" y="48"/>
                </a:lnTo>
                <a:lnTo>
                  <a:pt x="221" y="47"/>
                </a:lnTo>
                <a:lnTo>
                  <a:pt x="221" y="47"/>
                </a:lnTo>
                <a:lnTo>
                  <a:pt x="221" y="47"/>
                </a:lnTo>
                <a:lnTo>
                  <a:pt x="222" y="46"/>
                </a:lnTo>
                <a:lnTo>
                  <a:pt x="222" y="46"/>
                </a:lnTo>
                <a:lnTo>
                  <a:pt x="222" y="46"/>
                </a:lnTo>
                <a:lnTo>
                  <a:pt x="222" y="46"/>
                </a:lnTo>
                <a:lnTo>
                  <a:pt x="223" y="46"/>
                </a:lnTo>
                <a:lnTo>
                  <a:pt x="223" y="45"/>
                </a:lnTo>
                <a:lnTo>
                  <a:pt x="223" y="45"/>
                </a:lnTo>
                <a:lnTo>
                  <a:pt x="224" y="45"/>
                </a:lnTo>
                <a:lnTo>
                  <a:pt x="224" y="44"/>
                </a:lnTo>
                <a:lnTo>
                  <a:pt x="224" y="44"/>
                </a:lnTo>
                <a:lnTo>
                  <a:pt x="224" y="44"/>
                </a:lnTo>
                <a:lnTo>
                  <a:pt x="224" y="44"/>
                </a:lnTo>
                <a:lnTo>
                  <a:pt x="225" y="44"/>
                </a:lnTo>
                <a:lnTo>
                  <a:pt x="225" y="44"/>
                </a:lnTo>
                <a:lnTo>
                  <a:pt x="225" y="43"/>
                </a:lnTo>
                <a:lnTo>
                  <a:pt x="225" y="44"/>
                </a:lnTo>
                <a:lnTo>
                  <a:pt x="226" y="43"/>
                </a:lnTo>
                <a:lnTo>
                  <a:pt x="226" y="43"/>
                </a:lnTo>
                <a:lnTo>
                  <a:pt x="227" y="43"/>
                </a:lnTo>
                <a:lnTo>
                  <a:pt x="227" y="43"/>
                </a:lnTo>
                <a:lnTo>
                  <a:pt x="228" y="44"/>
                </a:lnTo>
                <a:lnTo>
                  <a:pt x="228" y="43"/>
                </a:lnTo>
                <a:lnTo>
                  <a:pt x="229" y="43"/>
                </a:lnTo>
                <a:lnTo>
                  <a:pt x="230" y="43"/>
                </a:lnTo>
                <a:lnTo>
                  <a:pt x="230" y="43"/>
                </a:lnTo>
                <a:lnTo>
                  <a:pt x="231" y="43"/>
                </a:lnTo>
                <a:lnTo>
                  <a:pt x="231" y="43"/>
                </a:lnTo>
                <a:lnTo>
                  <a:pt x="232" y="43"/>
                </a:lnTo>
                <a:lnTo>
                  <a:pt x="232" y="43"/>
                </a:lnTo>
                <a:lnTo>
                  <a:pt x="233" y="43"/>
                </a:lnTo>
                <a:lnTo>
                  <a:pt x="233" y="43"/>
                </a:lnTo>
                <a:lnTo>
                  <a:pt x="235" y="44"/>
                </a:lnTo>
                <a:lnTo>
                  <a:pt x="236" y="45"/>
                </a:lnTo>
                <a:lnTo>
                  <a:pt x="238" y="46"/>
                </a:lnTo>
                <a:lnTo>
                  <a:pt x="240" y="46"/>
                </a:lnTo>
                <a:lnTo>
                  <a:pt x="240" y="47"/>
                </a:lnTo>
                <a:lnTo>
                  <a:pt x="241" y="47"/>
                </a:lnTo>
                <a:lnTo>
                  <a:pt x="241" y="47"/>
                </a:lnTo>
                <a:lnTo>
                  <a:pt x="242" y="48"/>
                </a:lnTo>
                <a:lnTo>
                  <a:pt x="242" y="49"/>
                </a:lnTo>
                <a:lnTo>
                  <a:pt x="243" y="49"/>
                </a:lnTo>
                <a:lnTo>
                  <a:pt x="242" y="49"/>
                </a:lnTo>
                <a:lnTo>
                  <a:pt x="242" y="50"/>
                </a:lnTo>
                <a:lnTo>
                  <a:pt x="242" y="50"/>
                </a:lnTo>
                <a:lnTo>
                  <a:pt x="242" y="50"/>
                </a:lnTo>
                <a:lnTo>
                  <a:pt x="242" y="51"/>
                </a:lnTo>
                <a:lnTo>
                  <a:pt x="242" y="52"/>
                </a:lnTo>
                <a:lnTo>
                  <a:pt x="242" y="52"/>
                </a:lnTo>
                <a:lnTo>
                  <a:pt x="242" y="53"/>
                </a:lnTo>
                <a:lnTo>
                  <a:pt x="241" y="54"/>
                </a:lnTo>
                <a:lnTo>
                  <a:pt x="241" y="54"/>
                </a:lnTo>
                <a:lnTo>
                  <a:pt x="241" y="54"/>
                </a:lnTo>
                <a:lnTo>
                  <a:pt x="241" y="55"/>
                </a:lnTo>
                <a:lnTo>
                  <a:pt x="241" y="55"/>
                </a:lnTo>
                <a:lnTo>
                  <a:pt x="241" y="56"/>
                </a:lnTo>
                <a:lnTo>
                  <a:pt x="241" y="56"/>
                </a:lnTo>
                <a:lnTo>
                  <a:pt x="241" y="57"/>
                </a:lnTo>
                <a:lnTo>
                  <a:pt x="240" y="57"/>
                </a:lnTo>
                <a:lnTo>
                  <a:pt x="239" y="59"/>
                </a:lnTo>
                <a:lnTo>
                  <a:pt x="239" y="59"/>
                </a:lnTo>
                <a:lnTo>
                  <a:pt x="239" y="59"/>
                </a:lnTo>
                <a:lnTo>
                  <a:pt x="239" y="60"/>
                </a:lnTo>
                <a:lnTo>
                  <a:pt x="239" y="60"/>
                </a:lnTo>
                <a:lnTo>
                  <a:pt x="239" y="61"/>
                </a:lnTo>
                <a:lnTo>
                  <a:pt x="239" y="61"/>
                </a:lnTo>
                <a:lnTo>
                  <a:pt x="239" y="62"/>
                </a:lnTo>
                <a:lnTo>
                  <a:pt x="239" y="62"/>
                </a:lnTo>
                <a:lnTo>
                  <a:pt x="239" y="62"/>
                </a:lnTo>
                <a:lnTo>
                  <a:pt x="239" y="63"/>
                </a:lnTo>
                <a:lnTo>
                  <a:pt x="239" y="63"/>
                </a:lnTo>
                <a:lnTo>
                  <a:pt x="239" y="64"/>
                </a:lnTo>
                <a:lnTo>
                  <a:pt x="239" y="64"/>
                </a:lnTo>
                <a:lnTo>
                  <a:pt x="239" y="65"/>
                </a:lnTo>
                <a:lnTo>
                  <a:pt x="239" y="65"/>
                </a:lnTo>
                <a:lnTo>
                  <a:pt x="239" y="66"/>
                </a:lnTo>
                <a:lnTo>
                  <a:pt x="239" y="67"/>
                </a:lnTo>
                <a:lnTo>
                  <a:pt x="239" y="67"/>
                </a:lnTo>
                <a:lnTo>
                  <a:pt x="239" y="67"/>
                </a:lnTo>
                <a:lnTo>
                  <a:pt x="239" y="68"/>
                </a:lnTo>
                <a:lnTo>
                  <a:pt x="239" y="68"/>
                </a:lnTo>
                <a:lnTo>
                  <a:pt x="239" y="68"/>
                </a:lnTo>
                <a:lnTo>
                  <a:pt x="239" y="69"/>
                </a:lnTo>
                <a:lnTo>
                  <a:pt x="239" y="69"/>
                </a:lnTo>
                <a:lnTo>
                  <a:pt x="240" y="71"/>
                </a:lnTo>
                <a:lnTo>
                  <a:pt x="240" y="72"/>
                </a:lnTo>
                <a:lnTo>
                  <a:pt x="241" y="74"/>
                </a:lnTo>
                <a:lnTo>
                  <a:pt x="241" y="75"/>
                </a:lnTo>
                <a:lnTo>
                  <a:pt x="241" y="77"/>
                </a:lnTo>
                <a:lnTo>
                  <a:pt x="241" y="79"/>
                </a:lnTo>
                <a:lnTo>
                  <a:pt x="241" y="79"/>
                </a:lnTo>
                <a:lnTo>
                  <a:pt x="242" y="80"/>
                </a:lnTo>
                <a:lnTo>
                  <a:pt x="242" y="80"/>
                </a:lnTo>
                <a:lnTo>
                  <a:pt x="243" y="80"/>
                </a:lnTo>
                <a:lnTo>
                  <a:pt x="243" y="80"/>
                </a:lnTo>
                <a:lnTo>
                  <a:pt x="244" y="80"/>
                </a:lnTo>
                <a:lnTo>
                  <a:pt x="244" y="80"/>
                </a:lnTo>
                <a:lnTo>
                  <a:pt x="245" y="80"/>
                </a:lnTo>
                <a:lnTo>
                  <a:pt x="245" y="80"/>
                </a:lnTo>
                <a:lnTo>
                  <a:pt x="246" y="80"/>
                </a:lnTo>
                <a:lnTo>
                  <a:pt x="246" y="80"/>
                </a:lnTo>
                <a:lnTo>
                  <a:pt x="246" y="79"/>
                </a:lnTo>
                <a:lnTo>
                  <a:pt x="246" y="79"/>
                </a:lnTo>
                <a:lnTo>
                  <a:pt x="247" y="79"/>
                </a:lnTo>
                <a:lnTo>
                  <a:pt x="248" y="79"/>
                </a:lnTo>
                <a:lnTo>
                  <a:pt x="250" y="79"/>
                </a:lnTo>
                <a:lnTo>
                  <a:pt x="251" y="79"/>
                </a:lnTo>
                <a:lnTo>
                  <a:pt x="252" y="78"/>
                </a:lnTo>
                <a:lnTo>
                  <a:pt x="253" y="79"/>
                </a:lnTo>
                <a:lnTo>
                  <a:pt x="254" y="79"/>
                </a:lnTo>
                <a:lnTo>
                  <a:pt x="255" y="79"/>
                </a:lnTo>
                <a:lnTo>
                  <a:pt x="256" y="79"/>
                </a:lnTo>
                <a:lnTo>
                  <a:pt x="257" y="80"/>
                </a:lnTo>
                <a:lnTo>
                  <a:pt x="257" y="81"/>
                </a:lnTo>
                <a:lnTo>
                  <a:pt x="257" y="82"/>
                </a:lnTo>
                <a:lnTo>
                  <a:pt x="257" y="83"/>
                </a:lnTo>
                <a:lnTo>
                  <a:pt x="257" y="84"/>
                </a:lnTo>
                <a:lnTo>
                  <a:pt x="257" y="84"/>
                </a:lnTo>
                <a:lnTo>
                  <a:pt x="257" y="85"/>
                </a:lnTo>
                <a:lnTo>
                  <a:pt x="257" y="86"/>
                </a:lnTo>
                <a:lnTo>
                  <a:pt x="257" y="87"/>
                </a:lnTo>
                <a:lnTo>
                  <a:pt x="257" y="88"/>
                </a:lnTo>
                <a:lnTo>
                  <a:pt x="257" y="88"/>
                </a:lnTo>
                <a:lnTo>
                  <a:pt x="257" y="89"/>
                </a:lnTo>
                <a:lnTo>
                  <a:pt x="257" y="89"/>
                </a:lnTo>
                <a:lnTo>
                  <a:pt x="257" y="89"/>
                </a:lnTo>
                <a:lnTo>
                  <a:pt x="258" y="89"/>
                </a:lnTo>
                <a:lnTo>
                  <a:pt x="258" y="90"/>
                </a:lnTo>
                <a:lnTo>
                  <a:pt x="258" y="90"/>
                </a:lnTo>
                <a:lnTo>
                  <a:pt x="258" y="91"/>
                </a:lnTo>
                <a:lnTo>
                  <a:pt x="258" y="91"/>
                </a:lnTo>
                <a:lnTo>
                  <a:pt x="258" y="92"/>
                </a:lnTo>
                <a:lnTo>
                  <a:pt x="258" y="92"/>
                </a:lnTo>
                <a:lnTo>
                  <a:pt x="257" y="92"/>
                </a:lnTo>
                <a:lnTo>
                  <a:pt x="257" y="93"/>
                </a:lnTo>
                <a:lnTo>
                  <a:pt x="257" y="94"/>
                </a:lnTo>
                <a:lnTo>
                  <a:pt x="257" y="94"/>
                </a:lnTo>
                <a:lnTo>
                  <a:pt x="257" y="95"/>
                </a:lnTo>
                <a:lnTo>
                  <a:pt x="257" y="95"/>
                </a:lnTo>
                <a:lnTo>
                  <a:pt x="258" y="96"/>
                </a:lnTo>
                <a:lnTo>
                  <a:pt x="258" y="96"/>
                </a:lnTo>
                <a:lnTo>
                  <a:pt x="258" y="96"/>
                </a:lnTo>
                <a:lnTo>
                  <a:pt x="258" y="97"/>
                </a:lnTo>
                <a:lnTo>
                  <a:pt x="258" y="97"/>
                </a:lnTo>
                <a:lnTo>
                  <a:pt x="258" y="97"/>
                </a:lnTo>
                <a:lnTo>
                  <a:pt x="257" y="97"/>
                </a:lnTo>
                <a:lnTo>
                  <a:pt x="257" y="97"/>
                </a:lnTo>
                <a:lnTo>
                  <a:pt x="256" y="98"/>
                </a:lnTo>
                <a:lnTo>
                  <a:pt x="256" y="98"/>
                </a:lnTo>
                <a:lnTo>
                  <a:pt x="255" y="99"/>
                </a:lnTo>
                <a:lnTo>
                  <a:pt x="255" y="100"/>
                </a:lnTo>
                <a:lnTo>
                  <a:pt x="255" y="100"/>
                </a:lnTo>
                <a:lnTo>
                  <a:pt x="254" y="101"/>
                </a:lnTo>
                <a:lnTo>
                  <a:pt x="254" y="101"/>
                </a:lnTo>
                <a:lnTo>
                  <a:pt x="254" y="102"/>
                </a:lnTo>
                <a:lnTo>
                  <a:pt x="254" y="102"/>
                </a:lnTo>
                <a:lnTo>
                  <a:pt x="254" y="103"/>
                </a:lnTo>
                <a:lnTo>
                  <a:pt x="253" y="104"/>
                </a:lnTo>
                <a:lnTo>
                  <a:pt x="253" y="104"/>
                </a:lnTo>
                <a:lnTo>
                  <a:pt x="253" y="105"/>
                </a:lnTo>
                <a:lnTo>
                  <a:pt x="253" y="106"/>
                </a:lnTo>
                <a:lnTo>
                  <a:pt x="253" y="106"/>
                </a:lnTo>
                <a:lnTo>
                  <a:pt x="253" y="107"/>
                </a:lnTo>
                <a:lnTo>
                  <a:pt x="253" y="107"/>
                </a:lnTo>
                <a:lnTo>
                  <a:pt x="253" y="108"/>
                </a:lnTo>
                <a:lnTo>
                  <a:pt x="253" y="108"/>
                </a:lnTo>
                <a:lnTo>
                  <a:pt x="252" y="108"/>
                </a:lnTo>
                <a:lnTo>
                  <a:pt x="252" y="109"/>
                </a:lnTo>
                <a:lnTo>
                  <a:pt x="252" y="109"/>
                </a:lnTo>
                <a:lnTo>
                  <a:pt x="252" y="110"/>
                </a:lnTo>
                <a:lnTo>
                  <a:pt x="252" y="110"/>
                </a:lnTo>
                <a:lnTo>
                  <a:pt x="252" y="111"/>
                </a:lnTo>
                <a:lnTo>
                  <a:pt x="251" y="111"/>
                </a:lnTo>
                <a:lnTo>
                  <a:pt x="250" y="111"/>
                </a:lnTo>
                <a:lnTo>
                  <a:pt x="250" y="112"/>
                </a:lnTo>
                <a:lnTo>
                  <a:pt x="250" y="112"/>
                </a:lnTo>
                <a:lnTo>
                  <a:pt x="249" y="113"/>
                </a:lnTo>
                <a:lnTo>
                  <a:pt x="249" y="113"/>
                </a:lnTo>
                <a:lnTo>
                  <a:pt x="249" y="114"/>
                </a:lnTo>
                <a:lnTo>
                  <a:pt x="249" y="115"/>
                </a:lnTo>
                <a:lnTo>
                  <a:pt x="249" y="116"/>
                </a:lnTo>
                <a:lnTo>
                  <a:pt x="249" y="116"/>
                </a:lnTo>
                <a:lnTo>
                  <a:pt x="250" y="117"/>
                </a:lnTo>
                <a:lnTo>
                  <a:pt x="250" y="117"/>
                </a:lnTo>
                <a:lnTo>
                  <a:pt x="251" y="120"/>
                </a:lnTo>
                <a:lnTo>
                  <a:pt x="251" y="121"/>
                </a:lnTo>
                <a:lnTo>
                  <a:pt x="252" y="121"/>
                </a:lnTo>
                <a:lnTo>
                  <a:pt x="252" y="121"/>
                </a:lnTo>
                <a:lnTo>
                  <a:pt x="252" y="122"/>
                </a:lnTo>
                <a:lnTo>
                  <a:pt x="252" y="122"/>
                </a:lnTo>
                <a:lnTo>
                  <a:pt x="252" y="123"/>
                </a:lnTo>
                <a:lnTo>
                  <a:pt x="253" y="123"/>
                </a:lnTo>
                <a:lnTo>
                  <a:pt x="253" y="124"/>
                </a:lnTo>
                <a:lnTo>
                  <a:pt x="253" y="124"/>
                </a:lnTo>
                <a:lnTo>
                  <a:pt x="253" y="124"/>
                </a:lnTo>
                <a:lnTo>
                  <a:pt x="254" y="125"/>
                </a:lnTo>
                <a:lnTo>
                  <a:pt x="254" y="125"/>
                </a:lnTo>
                <a:lnTo>
                  <a:pt x="254" y="125"/>
                </a:lnTo>
                <a:lnTo>
                  <a:pt x="254" y="126"/>
                </a:lnTo>
                <a:lnTo>
                  <a:pt x="254" y="126"/>
                </a:lnTo>
                <a:lnTo>
                  <a:pt x="254" y="127"/>
                </a:lnTo>
                <a:lnTo>
                  <a:pt x="254" y="127"/>
                </a:lnTo>
                <a:lnTo>
                  <a:pt x="254" y="129"/>
                </a:lnTo>
                <a:lnTo>
                  <a:pt x="254" y="129"/>
                </a:lnTo>
                <a:lnTo>
                  <a:pt x="254" y="129"/>
                </a:lnTo>
                <a:lnTo>
                  <a:pt x="254" y="130"/>
                </a:lnTo>
                <a:lnTo>
                  <a:pt x="253" y="131"/>
                </a:lnTo>
                <a:lnTo>
                  <a:pt x="253" y="131"/>
                </a:lnTo>
                <a:lnTo>
                  <a:pt x="254" y="132"/>
                </a:lnTo>
                <a:lnTo>
                  <a:pt x="254" y="132"/>
                </a:lnTo>
                <a:lnTo>
                  <a:pt x="254" y="133"/>
                </a:lnTo>
                <a:lnTo>
                  <a:pt x="254" y="133"/>
                </a:lnTo>
                <a:lnTo>
                  <a:pt x="254" y="133"/>
                </a:lnTo>
                <a:lnTo>
                  <a:pt x="254" y="133"/>
                </a:lnTo>
                <a:lnTo>
                  <a:pt x="255" y="134"/>
                </a:lnTo>
                <a:lnTo>
                  <a:pt x="256" y="134"/>
                </a:lnTo>
                <a:lnTo>
                  <a:pt x="257" y="136"/>
                </a:lnTo>
                <a:lnTo>
                  <a:pt x="258" y="136"/>
                </a:lnTo>
                <a:lnTo>
                  <a:pt x="258" y="137"/>
                </a:lnTo>
                <a:lnTo>
                  <a:pt x="258" y="137"/>
                </a:lnTo>
                <a:lnTo>
                  <a:pt x="259" y="137"/>
                </a:lnTo>
                <a:lnTo>
                  <a:pt x="259" y="138"/>
                </a:lnTo>
                <a:lnTo>
                  <a:pt x="259" y="138"/>
                </a:lnTo>
                <a:lnTo>
                  <a:pt x="260" y="138"/>
                </a:lnTo>
                <a:lnTo>
                  <a:pt x="260" y="139"/>
                </a:lnTo>
                <a:lnTo>
                  <a:pt x="260" y="139"/>
                </a:lnTo>
                <a:lnTo>
                  <a:pt x="261" y="139"/>
                </a:lnTo>
                <a:lnTo>
                  <a:pt x="261" y="140"/>
                </a:lnTo>
                <a:lnTo>
                  <a:pt x="261" y="140"/>
                </a:lnTo>
                <a:lnTo>
                  <a:pt x="261" y="141"/>
                </a:lnTo>
                <a:lnTo>
                  <a:pt x="261" y="142"/>
                </a:lnTo>
                <a:lnTo>
                  <a:pt x="262" y="142"/>
                </a:lnTo>
                <a:lnTo>
                  <a:pt x="262" y="142"/>
                </a:lnTo>
                <a:lnTo>
                  <a:pt x="262" y="143"/>
                </a:lnTo>
                <a:lnTo>
                  <a:pt x="261" y="143"/>
                </a:lnTo>
                <a:lnTo>
                  <a:pt x="261" y="143"/>
                </a:lnTo>
                <a:lnTo>
                  <a:pt x="261" y="144"/>
                </a:lnTo>
                <a:lnTo>
                  <a:pt x="262" y="145"/>
                </a:lnTo>
                <a:lnTo>
                  <a:pt x="262" y="145"/>
                </a:lnTo>
                <a:lnTo>
                  <a:pt x="262" y="146"/>
                </a:lnTo>
                <a:lnTo>
                  <a:pt x="262" y="146"/>
                </a:lnTo>
                <a:lnTo>
                  <a:pt x="262" y="147"/>
                </a:lnTo>
                <a:lnTo>
                  <a:pt x="262" y="147"/>
                </a:lnTo>
                <a:lnTo>
                  <a:pt x="261" y="147"/>
                </a:lnTo>
                <a:lnTo>
                  <a:pt x="261" y="148"/>
                </a:lnTo>
                <a:lnTo>
                  <a:pt x="261" y="148"/>
                </a:lnTo>
                <a:lnTo>
                  <a:pt x="261" y="149"/>
                </a:lnTo>
                <a:lnTo>
                  <a:pt x="260" y="149"/>
                </a:lnTo>
                <a:lnTo>
                  <a:pt x="260" y="149"/>
                </a:lnTo>
                <a:lnTo>
                  <a:pt x="259" y="149"/>
                </a:lnTo>
                <a:lnTo>
                  <a:pt x="258" y="149"/>
                </a:lnTo>
                <a:lnTo>
                  <a:pt x="258" y="149"/>
                </a:lnTo>
                <a:lnTo>
                  <a:pt x="258" y="149"/>
                </a:lnTo>
                <a:lnTo>
                  <a:pt x="258" y="148"/>
                </a:lnTo>
                <a:lnTo>
                  <a:pt x="258" y="148"/>
                </a:lnTo>
                <a:lnTo>
                  <a:pt x="258" y="148"/>
                </a:lnTo>
                <a:lnTo>
                  <a:pt x="257" y="148"/>
                </a:lnTo>
                <a:lnTo>
                  <a:pt x="257" y="147"/>
                </a:lnTo>
                <a:lnTo>
                  <a:pt x="257" y="147"/>
                </a:lnTo>
                <a:lnTo>
                  <a:pt x="257" y="147"/>
                </a:lnTo>
                <a:lnTo>
                  <a:pt x="257" y="146"/>
                </a:lnTo>
                <a:lnTo>
                  <a:pt x="256" y="146"/>
                </a:lnTo>
                <a:lnTo>
                  <a:pt x="256" y="146"/>
                </a:lnTo>
                <a:lnTo>
                  <a:pt x="255" y="146"/>
                </a:lnTo>
                <a:lnTo>
                  <a:pt x="255" y="146"/>
                </a:lnTo>
                <a:lnTo>
                  <a:pt x="255" y="146"/>
                </a:lnTo>
                <a:lnTo>
                  <a:pt x="254" y="145"/>
                </a:lnTo>
                <a:lnTo>
                  <a:pt x="254" y="146"/>
                </a:lnTo>
                <a:lnTo>
                  <a:pt x="253" y="146"/>
                </a:lnTo>
                <a:lnTo>
                  <a:pt x="253" y="146"/>
                </a:lnTo>
                <a:lnTo>
                  <a:pt x="253" y="145"/>
                </a:lnTo>
                <a:lnTo>
                  <a:pt x="252" y="145"/>
                </a:lnTo>
                <a:lnTo>
                  <a:pt x="252" y="146"/>
                </a:lnTo>
                <a:lnTo>
                  <a:pt x="252" y="146"/>
                </a:lnTo>
                <a:lnTo>
                  <a:pt x="251" y="146"/>
                </a:lnTo>
                <a:lnTo>
                  <a:pt x="251" y="146"/>
                </a:lnTo>
                <a:lnTo>
                  <a:pt x="250" y="146"/>
                </a:lnTo>
                <a:lnTo>
                  <a:pt x="250" y="146"/>
                </a:lnTo>
                <a:lnTo>
                  <a:pt x="250" y="146"/>
                </a:lnTo>
                <a:lnTo>
                  <a:pt x="249" y="146"/>
                </a:lnTo>
                <a:lnTo>
                  <a:pt x="249" y="146"/>
                </a:lnTo>
                <a:lnTo>
                  <a:pt x="249" y="146"/>
                </a:lnTo>
                <a:lnTo>
                  <a:pt x="249" y="146"/>
                </a:lnTo>
                <a:lnTo>
                  <a:pt x="249" y="147"/>
                </a:lnTo>
                <a:lnTo>
                  <a:pt x="249" y="146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7" y="147"/>
                </a:lnTo>
                <a:lnTo>
                  <a:pt x="247" y="147"/>
                </a:lnTo>
                <a:lnTo>
                  <a:pt x="246" y="147"/>
                </a:lnTo>
                <a:lnTo>
                  <a:pt x="246" y="147"/>
                </a:lnTo>
                <a:lnTo>
                  <a:pt x="246" y="147"/>
                </a:lnTo>
                <a:lnTo>
                  <a:pt x="245" y="148"/>
                </a:lnTo>
                <a:lnTo>
                  <a:pt x="245" y="148"/>
                </a:lnTo>
                <a:lnTo>
                  <a:pt x="245" y="148"/>
                </a:lnTo>
                <a:lnTo>
                  <a:pt x="244" y="148"/>
                </a:lnTo>
                <a:lnTo>
                  <a:pt x="244" y="148"/>
                </a:lnTo>
                <a:lnTo>
                  <a:pt x="244" y="148"/>
                </a:lnTo>
                <a:lnTo>
                  <a:pt x="244" y="149"/>
                </a:lnTo>
                <a:lnTo>
                  <a:pt x="244" y="149"/>
                </a:lnTo>
                <a:lnTo>
                  <a:pt x="243" y="149"/>
                </a:lnTo>
                <a:lnTo>
                  <a:pt x="243" y="148"/>
                </a:lnTo>
                <a:lnTo>
                  <a:pt x="243" y="149"/>
                </a:lnTo>
                <a:lnTo>
                  <a:pt x="242" y="149"/>
                </a:lnTo>
                <a:lnTo>
                  <a:pt x="242" y="149"/>
                </a:lnTo>
                <a:lnTo>
                  <a:pt x="241" y="149"/>
                </a:lnTo>
                <a:lnTo>
                  <a:pt x="241" y="149"/>
                </a:lnTo>
                <a:lnTo>
                  <a:pt x="241" y="149"/>
                </a:lnTo>
                <a:lnTo>
                  <a:pt x="240" y="150"/>
                </a:lnTo>
                <a:lnTo>
                  <a:pt x="239" y="150"/>
                </a:lnTo>
                <a:lnTo>
                  <a:pt x="238" y="150"/>
                </a:lnTo>
                <a:lnTo>
                  <a:pt x="237" y="150"/>
                </a:lnTo>
                <a:lnTo>
                  <a:pt x="237" y="150"/>
                </a:lnTo>
                <a:lnTo>
                  <a:pt x="237" y="150"/>
                </a:lnTo>
                <a:lnTo>
                  <a:pt x="236" y="151"/>
                </a:lnTo>
                <a:lnTo>
                  <a:pt x="236" y="151"/>
                </a:lnTo>
                <a:lnTo>
                  <a:pt x="235" y="151"/>
                </a:lnTo>
                <a:lnTo>
                  <a:pt x="235" y="151"/>
                </a:lnTo>
                <a:lnTo>
                  <a:pt x="234" y="151"/>
                </a:lnTo>
                <a:lnTo>
                  <a:pt x="233" y="151"/>
                </a:lnTo>
                <a:lnTo>
                  <a:pt x="233" y="152"/>
                </a:lnTo>
                <a:lnTo>
                  <a:pt x="232" y="152"/>
                </a:lnTo>
                <a:lnTo>
                  <a:pt x="232" y="152"/>
                </a:lnTo>
                <a:lnTo>
                  <a:pt x="231" y="152"/>
                </a:lnTo>
                <a:lnTo>
                  <a:pt x="231" y="152"/>
                </a:lnTo>
                <a:lnTo>
                  <a:pt x="230" y="152"/>
                </a:lnTo>
                <a:lnTo>
                  <a:pt x="230" y="152"/>
                </a:lnTo>
                <a:lnTo>
                  <a:pt x="229" y="152"/>
                </a:lnTo>
                <a:lnTo>
                  <a:pt x="229" y="152"/>
                </a:lnTo>
                <a:lnTo>
                  <a:pt x="228" y="152"/>
                </a:lnTo>
                <a:lnTo>
                  <a:pt x="228" y="151"/>
                </a:lnTo>
                <a:lnTo>
                  <a:pt x="228" y="151"/>
                </a:lnTo>
                <a:lnTo>
                  <a:pt x="227" y="151"/>
                </a:lnTo>
                <a:lnTo>
                  <a:pt x="227" y="151"/>
                </a:lnTo>
                <a:lnTo>
                  <a:pt x="226" y="151"/>
                </a:lnTo>
                <a:lnTo>
                  <a:pt x="226" y="151"/>
                </a:lnTo>
                <a:lnTo>
                  <a:pt x="225" y="151"/>
                </a:lnTo>
                <a:lnTo>
                  <a:pt x="225" y="151"/>
                </a:lnTo>
                <a:lnTo>
                  <a:pt x="225" y="151"/>
                </a:lnTo>
                <a:lnTo>
                  <a:pt x="224" y="151"/>
                </a:lnTo>
                <a:lnTo>
                  <a:pt x="224" y="151"/>
                </a:lnTo>
                <a:lnTo>
                  <a:pt x="224" y="151"/>
                </a:lnTo>
                <a:lnTo>
                  <a:pt x="223" y="151"/>
                </a:lnTo>
                <a:lnTo>
                  <a:pt x="223" y="150"/>
                </a:lnTo>
                <a:lnTo>
                  <a:pt x="223" y="150"/>
                </a:lnTo>
                <a:lnTo>
                  <a:pt x="222" y="150"/>
                </a:lnTo>
                <a:lnTo>
                  <a:pt x="222" y="150"/>
                </a:lnTo>
                <a:lnTo>
                  <a:pt x="221" y="150"/>
                </a:lnTo>
                <a:lnTo>
                  <a:pt x="221" y="150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19" y="148"/>
                </a:lnTo>
                <a:lnTo>
                  <a:pt x="219" y="148"/>
                </a:lnTo>
                <a:lnTo>
                  <a:pt x="218" y="148"/>
                </a:lnTo>
                <a:lnTo>
                  <a:pt x="218" y="148"/>
                </a:lnTo>
                <a:lnTo>
                  <a:pt x="218" y="148"/>
                </a:lnTo>
                <a:lnTo>
                  <a:pt x="217" y="147"/>
                </a:lnTo>
                <a:lnTo>
                  <a:pt x="217" y="147"/>
                </a:lnTo>
                <a:lnTo>
                  <a:pt x="216" y="147"/>
                </a:lnTo>
                <a:lnTo>
                  <a:pt x="216" y="147"/>
                </a:lnTo>
                <a:lnTo>
                  <a:pt x="215" y="147"/>
                </a:lnTo>
                <a:lnTo>
                  <a:pt x="215" y="147"/>
                </a:lnTo>
                <a:lnTo>
                  <a:pt x="214" y="147"/>
                </a:lnTo>
                <a:lnTo>
                  <a:pt x="214" y="147"/>
                </a:lnTo>
                <a:lnTo>
                  <a:pt x="214" y="147"/>
                </a:lnTo>
                <a:lnTo>
                  <a:pt x="213" y="147"/>
                </a:lnTo>
                <a:lnTo>
                  <a:pt x="213" y="147"/>
                </a:lnTo>
                <a:lnTo>
                  <a:pt x="213" y="148"/>
                </a:lnTo>
                <a:lnTo>
                  <a:pt x="212" y="148"/>
                </a:lnTo>
                <a:lnTo>
                  <a:pt x="212" y="148"/>
                </a:lnTo>
                <a:lnTo>
                  <a:pt x="212" y="148"/>
                </a:lnTo>
                <a:lnTo>
                  <a:pt x="211" y="148"/>
                </a:lnTo>
                <a:lnTo>
                  <a:pt x="211" y="147"/>
                </a:lnTo>
                <a:lnTo>
                  <a:pt x="211" y="147"/>
                </a:lnTo>
                <a:lnTo>
                  <a:pt x="210" y="147"/>
                </a:lnTo>
                <a:lnTo>
                  <a:pt x="210" y="147"/>
                </a:lnTo>
                <a:lnTo>
                  <a:pt x="209" y="147"/>
                </a:lnTo>
                <a:lnTo>
                  <a:pt x="209" y="147"/>
                </a:lnTo>
                <a:lnTo>
                  <a:pt x="208" y="147"/>
                </a:lnTo>
                <a:lnTo>
                  <a:pt x="208" y="147"/>
                </a:lnTo>
                <a:lnTo>
                  <a:pt x="208" y="147"/>
                </a:lnTo>
                <a:lnTo>
                  <a:pt x="207" y="147"/>
                </a:lnTo>
                <a:lnTo>
                  <a:pt x="207" y="147"/>
                </a:lnTo>
                <a:lnTo>
                  <a:pt x="207" y="147"/>
                </a:lnTo>
                <a:lnTo>
                  <a:pt x="206" y="147"/>
                </a:lnTo>
                <a:lnTo>
                  <a:pt x="206" y="147"/>
                </a:lnTo>
                <a:lnTo>
                  <a:pt x="205" y="147"/>
                </a:lnTo>
                <a:lnTo>
                  <a:pt x="205" y="147"/>
                </a:lnTo>
                <a:lnTo>
                  <a:pt x="205" y="146"/>
                </a:lnTo>
                <a:lnTo>
                  <a:pt x="204" y="146"/>
                </a:lnTo>
                <a:lnTo>
                  <a:pt x="204" y="146"/>
                </a:lnTo>
                <a:lnTo>
                  <a:pt x="204" y="146"/>
                </a:lnTo>
                <a:lnTo>
                  <a:pt x="204" y="146"/>
                </a:lnTo>
                <a:lnTo>
                  <a:pt x="203" y="146"/>
                </a:lnTo>
                <a:lnTo>
                  <a:pt x="203" y="146"/>
                </a:lnTo>
                <a:lnTo>
                  <a:pt x="203" y="146"/>
                </a:lnTo>
                <a:lnTo>
                  <a:pt x="202" y="146"/>
                </a:lnTo>
                <a:lnTo>
                  <a:pt x="202" y="145"/>
                </a:lnTo>
                <a:lnTo>
                  <a:pt x="201" y="146"/>
                </a:lnTo>
                <a:lnTo>
                  <a:pt x="201" y="146"/>
                </a:lnTo>
                <a:lnTo>
                  <a:pt x="200" y="145"/>
                </a:lnTo>
                <a:lnTo>
                  <a:pt x="200" y="145"/>
                </a:lnTo>
                <a:lnTo>
                  <a:pt x="200" y="146"/>
                </a:lnTo>
                <a:lnTo>
                  <a:pt x="199" y="146"/>
                </a:lnTo>
                <a:lnTo>
                  <a:pt x="199" y="146"/>
                </a:lnTo>
                <a:lnTo>
                  <a:pt x="199" y="146"/>
                </a:lnTo>
                <a:lnTo>
                  <a:pt x="199" y="146"/>
                </a:lnTo>
                <a:lnTo>
                  <a:pt x="199" y="146"/>
                </a:lnTo>
                <a:lnTo>
                  <a:pt x="198" y="146"/>
                </a:lnTo>
                <a:lnTo>
                  <a:pt x="198" y="146"/>
                </a:lnTo>
                <a:lnTo>
                  <a:pt x="198" y="147"/>
                </a:lnTo>
                <a:lnTo>
                  <a:pt x="197" y="147"/>
                </a:lnTo>
                <a:lnTo>
                  <a:pt x="197" y="147"/>
                </a:lnTo>
                <a:lnTo>
                  <a:pt x="196" y="147"/>
                </a:lnTo>
                <a:lnTo>
                  <a:pt x="196" y="147"/>
                </a:lnTo>
                <a:lnTo>
                  <a:pt x="195" y="147"/>
                </a:lnTo>
                <a:lnTo>
                  <a:pt x="195" y="147"/>
                </a:lnTo>
                <a:lnTo>
                  <a:pt x="195" y="147"/>
                </a:lnTo>
                <a:lnTo>
                  <a:pt x="195" y="148"/>
                </a:lnTo>
                <a:lnTo>
                  <a:pt x="195" y="148"/>
                </a:lnTo>
                <a:lnTo>
                  <a:pt x="194" y="148"/>
                </a:lnTo>
                <a:lnTo>
                  <a:pt x="194" y="148"/>
                </a:lnTo>
                <a:lnTo>
                  <a:pt x="193" y="148"/>
                </a:lnTo>
                <a:lnTo>
                  <a:pt x="193" y="149"/>
                </a:lnTo>
                <a:lnTo>
                  <a:pt x="193" y="149"/>
                </a:lnTo>
                <a:lnTo>
                  <a:pt x="193" y="149"/>
                </a:lnTo>
                <a:lnTo>
                  <a:pt x="193" y="149"/>
                </a:lnTo>
                <a:lnTo>
                  <a:pt x="193" y="150"/>
                </a:lnTo>
                <a:lnTo>
                  <a:pt x="192" y="150"/>
                </a:lnTo>
                <a:lnTo>
                  <a:pt x="192" y="150"/>
                </a:lnTo>
                <a:lnTo>
                  <a:pt x="191" y="150"/>
                </a:lnTo>
                <a:lnTo>
                  <a:pt x="191" y="150"/>
                </a:lnTo>
                <a:lnTo>
                  <a:pt x="191" y="151"/>
                </a:lnTo>
                <a:lnTo>
                  <a:pt x="191" y="151"/>
                </a:lnTo>
                <a:lnTo>
                  <a:pt x="191" y="152"/>
                </a:lnTo>
                <a:lnTo>
                  <a:pt x="190" y="152"/>
                </a:lnTo>
                <a:lnTo>
                  <a:pt x="190" y="153"/>
                </a:lnTo>
                <a:lnTo>
                  <a:pt x="190" y="153"/>
                </a:lnTo>
                <a:lnTo>
                  <a:pt x="189" y="153"/>
                </a:lnTo>
                <a:lnTo>
                  <a:pt x="189" y="153"/>
                </a:lnTo>
                <a:lnTo>
                  <a:pt x="188" y="153"/>
                </a:lnTo>
                <a:lnTo>
                  <a:pt x="188" y="154"/>
                </a:lnTo>
                <a:lnTo>
                  <a:pt x="188" y="154"/>
                </a:lnTo>
                <a:lnTo>
                  <a:pt x="188" y="154"/>
                </a:lnTo>
                <a:lnTo>
                  <a:pt x="187" y="154"/>
                </a:lnTo>
                <a:lnTo>
                  <a:pt x="187" y="154"/>
                </a:lnTo>
                <a:lnTo>
                  <a:pt x="187" y="155"/>
                </a:lnTo>
                <a:lnTo>
                  <a:pt x="187" y="155"/>
                </a:lnTo>
                <a:lnTo>
                  <a:pt x="187" y="155"/>
                </a:lnTo>
                <a:lnTo>
                  <a:pt x="187" y="155"/>
                </a:lnTo>
                <a:lnTo>
                  <a:pt x="186" y="155"/>
                </a:lnTo>
                <a:lnTo>
                  <a:pt x="186" y="155"/>
                </a:lnTo>
                <a:lnTo>
                  <a:pt x="186" y="156"/>
                </a:lnTo>
                <a:lnTo>
                  <a:pt x="185" y="156"/>
                </a:lnTo>
                <a:lnTo>
                  <a:pt x="185" y="156"/>
                </a:lnTo>
                <a:lnTo>
                  <a:pt x="184" y="157"/>
                </a:lnTo>
                <a:lnTo>
                  <a:pt x="184" y="157"/>
                </a:lnTo>
                <a:lnTo>
                  <a:pt x="184" y="157"/>
                </a:lnTo>
                <a:lnTo>
                  <a:pt x="183" y="157"/>
                </a:lnTo>
                <a:lnTo>
                  <a:pt x="183" y="158"/>
                </a:lnTo>
                <a:lnTo>
                  <a:pt x="183" y="158"/>
                </a:lnTo>
                <a:lnTo>
                  <a:pt x="182" y="158"/>
                </a:lnTo>
                <a:lnTo>
                  <a:pt x="182" y="159"/>
                </a:lnTo>
                <a:lnTo>
                  <a:pt x="182" y="159"/>
                </a:lnTo>
                <a:lnTo>
                  <a:pt x="182" y="160"/>
                </a:lnTo>
                <a:lnTo>
                  <a:pt x="182" y="160"/>
                </a:lnTo>
                <a:lnTo>
                  <a:pt x="182" y="161"/>
                </a:lnTo>
                <a:lnTo>
                  <a:pt x="182" y="161"/>
                </a:lnTo>
                <a:lnTo>
                  <a:pt x="182" y="162"/>
                </a:lnTo>
                <a:lnTo>
                  <a:pt x="182" y="162"/>
                </a:lnTo>
                <a:lnTo>
                  <a:pt x="182" y="163"/>
                </a:lnTo>
                <a:lnTo>
                  <a:pt x="182" y="163"/>
                </a:lnTo>
                <a:lnTo>
                  <a:pt x="182" y="163"/>
                </a:lnTo>
                <a:lnTo>
                  <a:pt x="182" y="164"/>
                </a:lnTo>
                <a:lnTo>
                  <a:pt x="182" y="164"/>
                </a:lnTo>
                <a:lnTo>
                  <a:pt x="182" y="164"/>
                </a:lnTo>
                <a:lnTo>
                  <a:pt x="181" y="164"/>
                </a:lnTo>
                <a:lnTo>
                  <a:pt x="181" y="164"/>
                </a:lnTo>
                <a:lnTo>
                  <a:pt x="181" y="165"/>
                </a:lnTo>
                <a:lnTo>
                  <a:pt x="180" y="165"/>
                </a:lnTo>
                <a:lnTo>
                  <a:pt x="180" y="166"/>
                </a:lnTo>
                <a:lnTo>
                  <a:pt x="180" y="166"/>
                </a:lnTo>
                <a:lnTo>
                  <a:pt x="180" y="166"/>
                </a:lnTo>
                <a:lnTo>
                  <a:pt x="179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9"/>
                </a:lnTo>
                <a:lnTo>
                  <a:pt x="179" y="169"/>
                </a:lnTo>
                <a:lnTo>
                  <a:pt x="179" y="170"/>
                </a:lnTo>
                <a:lnTo>
                  <a:pt x="179" y="170"/>
                </a:lnTo>
                <a:lnTo>
                  <a:pt x="179" y="171"/>
                </a:lnTo>
                <a:lnTo>
                  <a:pt x="179" y="171"/>
                </a:lnTo>
                <a:lnTo>
                  <a:pt x="179" y="171"/>
                </a:lnTo>
                <a:lnTo>
                  <a:pt x="179" y="172"/>
                </a:lnTo>
                <a:lnTo>
                  <a:pt x="179" y="172"/>
                </a:lnTo>
                <a:lnTo>
                  <a:pt x="179" y="173"/>
                </a:lnTo>
                <a:lnTo>
                  <a:pt x="179" y="174"/>
                </a:lnTo>
                <a:lnTo>
                  <a:pt x="178" y="174"/>
                </a:lnTo>
                <a:lnTo>
                  <a:pt x="178" y="174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6"/>
                </a:lnTo>
                <a:lnTo>
                  <a:pt x="178" y="176"/>
                </a:lnTo>
                <a:lnTo>
                  <a:pt x="177" y="177"/>
                </a:lnTo>
                <a:lnTo>
                  <a:pt x="177" y="177"/>
                </a:lnTo>
                <a:lnTo>
                  <a:pt x="176" y="178"/>
                </a:lnTo>
                <a:lnTo>
                  <a:pt x="176" y="178"/>
                </a:lnTo>
                <a:lnTo>
                  <a:pt x="175" y="178"/>
                </a:lnTo>
                <a:lnTo>
                  <a:pt x="175" y="179"/>
                </a:lnTo>
                <a:lnTo>
                  <a:pt x="175" y="179"/>
                </a:lnTo>
                <a:lnTo>
                  <a:pt x="174" y="179"/>
                </a:lnTo>
                <a:lnTo>
                  <a:pt x="174" y="179"/>
                </a:lnTo>
                <a:lnTo>
                  <a:pt x="174" y="179"/>
                </a:lnTo>
                <a:lnTo>
                  <a:pt x="173" y="180"/>
                </a:lnTo>
                <a:lnTo>
                  <a:pt x="173" y="180"/>
                </a:lnTo>
                <a:lnTo>
                  <a:pt x="172" y="181"/>
                </a:lnTo>
                <a:lnTo>
                  <a:pt x="172" y="181"/>
                </a:lnTo>
                <a:lnTo>
                  <a:pt x="171" y="182"/>
                </a:lnTo>
                <a:lnTo>
                  <a:pt x="171" y="182"/>
                </a:lnTo>
                <a:lnTo>
                  <a:pt x="171" y="183"/>
                </a:lnTo>
                <a:lnTo>
                  <a:pt x="171" y="183"/>
                </a:lnTo>
                <a:lnTo>
                  <a:pt x="171" y="183"/>
                </a:lnTo>
                <a:lnTo>
                  <a:pt x="171" y="184"/>
                </a:lnTo>
                <a:lnTo>
                  <a:pt x="170" y="183"/>
                </a:lnTo>
                <a:lnTo>
                  <a:pt x="169" y="183"/>
                </a:lnTo>
                <a:lnTo>
                  <a:pt x="169" y="184"/>
                </a:lnTo>
                <a:lnTo>
                  <a:pt x="168" y="184"/>
                </a:lnTo>
                <a:lnTo>
                  <a:pt x="168" y="184"/>
                </a:lnTo>
                <a:lnTo>
                  <a:pt x="167" y="184"/>
                </a:lnTo>
                <a:lnTo>
                  <a:pt x="167" y="184"/>
                </a:lnTo>
                <a:lnTo>
                  <a:pt x="166" y="184"/>
                </a:lnTo>
                <a:lnTo>
                  <a:pt x="166" y="185"/>
                </a:lnTo>
                <a:lnTo>
                  <a:pt x="166" y="185"/>
                </a:lnTo>
                <a:lnTo>
                  <a:pt x="165" y="185"/>
                </a:lnTo>
                <a:lnTo>
                  <a:pt x="165" y="186"/>
                </a:lnTo>
                <a:lnTo>
                  <a:pt x="165" y="186"/>
                </a:lnTo>
                <a:lnTo>
                  <a:pt x="164" y="186"/>
                </a:lnTo>
                <a:lnTo>
                  <a:pt x="164" y="186"/>
                </a:lnTo>
                <a:lnTo>
                  <a:pt x="164" y="187"/>
                </a:lnTo>
                <a:lnTo>
                  <a:pt x="164" y="187"/>
                </a:lnTo>
                <a:lnTo>
                  <a:pt x="163" y="187"/>
                </a:lnTo>
                <a:lnTo>
                  <a:pt x="163" y="188"/>
                </a:lnTo>
                <a:lnTo>
                  <a:pt x="163" y="188"/>
                </a:lnTo>
                <a:lnTo>
                  <a:pt x="163" y="189"/>
                </a:lnTo>
                <a:lnTo>
                  <a:pt x="162" y="189"/>
                </a:lnTo>
                <a:lnTo>
                  <a:pt x="162" y="190"/>
                </a:lnTo>
                <a:lnTo>
                  <a:pt x="162" y="192"/>
                </a:lnTo>
                <a:lnTo>
                  <a:pt x="162" y="192"/>
                </a:lnTo>
                <a:lnTo>
                  <a:pt x="162" y="193"/>
                </a:lnTo>
                <a:lnTo>
                  <a:pt x="162" y="194"/>
                </a:lnTo>
                <a:lnTo>
                  <a:pt x="162" y="194"/>
                </a:lnTo>
                <a:lnTo>
                  <a:pt x="162" y="195"/>
                </a:lnTo>
                <a:lnTo>
                  <a:pt x="162" y="196"/>
                </a:lnTo>
                <a:lnTo>
                  <a:pt x="162" y="196"/>
                </a:lnTo>
                <a:lnTo>
                  <a:pt x="163" y="197"/>
                </a:lnTo>
                <a:lnTo>
                  <a:pt x="163" y="198"/>
                </a:lnTo>
                <a:lnTo>
                  <a:pt x="163" y="199"/>
                </a:lnTo>
                <a:lnTo>
                  <a:pt x="163" y="200"/>
                </a:lnTo>
                <a:lnTo>
                  <a:pt x="163" y="201"/>
                </a:lnTo>
                <a:lnTo>
                  <a:pt x="163" y="202"/>
                </a:lnTo>
                <a:lnTo>
                  <a:pt x="163" y="203"/>
                </a:lnTo>
                <a:lnTo>
                  <a:pt x="163" y="203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1" y="204"/>
                </a:lnTo>
                <a:lnTo>
                  <a:pt x="161" y="204"/>
                </a:lnTo>
                <a:lnTo>
                  <a:pt x="160" y="203"/>
                </a:lnTo>
                <a:lnTo>
                  <a:pt x="159" y="203"/>
                </a:lnTo>
                <a:lnTo>
                  <a:pt x="159" y="204"/>
                </a:lnTo>
                <a:lnTo>
                  <a:pt x="158" y="204"/>
                </a:lnTo>
                <a:lnTo>
                  <a:pt x="158" y="204"/>
                </a:lnTo>
                <a:lnTo>
                  <a:pt x="158" y="204"/>
                </a:lnTo>
                <a:lnTo>
                  <a:pt x="157" y="204"/>
                </a:lnTo>
                <a:lnTo>
                  <a:pt x="157" y="204"/>
                </a:lnTo>
                <a:lnTo>
                  <a:pt x="156" y="204"/>
                </a:lnTo>
                <a:lnTo>
                  <a:pt x="155" y="204"/>
                </a:lnTo>
                <a:lnTo>
                  <a:pt x="155" y="204"/>
                </a:lnTo>
                <a:lnTo>
                  <a:pt x="154" y="203"/>
                </a:lnTo>
                <a:lnTo>
                  <a:pt x="154" y="203"/>
                </a:lnTo>
                <a:lnTo>
                  <a:pt x="154" y="203"/>
                </a:lnTo>
                <a:lnTo>
                  <a:pt x="153" y="203"/>
                </a:lnTo>
                <a:lnTo>
                  <a:pt x="153" y="203"/>
                </a:lnTo>
                <a:lnTo>
                  <a:pt x="152" y="203"/>
                </a:lnTo>
                <a:lnTo>
                  <a:pt x="152" y="203"/>
                </a:lnTo>
                <a:lnTo>
                  <a:pt x="151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49" y="205"/>
                </a:lnTo>
                <a:lnTo>
                  <a:pt x="149" y="206"/>
                </a:lnTo>
                <a:lnTo>
                  <a:pt x="149" y="206"/>
                </a:lnTo>
                <a:lnTo>
                  <a:pt x="149" y="207"/>
                </a:lnTo>
                <a:lnTo>
                  <a:pt x="148" y="207"/>
                </a:lnTo>
                <a:lnTo>
                  <a:pt x="147" y="207"/>
                </a:lnTo>
                <a:lnTo>
                  <a:pt x="146" y="208"/>
                </a:lnTo>
                <a:lnTo>
                  <a:pt x="146" y="208"/>
                </a:lnTo>
                <a:lnTo>
                  <a:pt x="145" y="210"/>
                </a:lnTo>
                <a:lnTo>
                  <a:pt x="144" y="210"/>
                </a:lnTo>
                <a:lnTo>
                  <a:pt x="144" y="210"/>
                </a:lnTo>
                <a:lnTo>
                  <a:pt x="143" y="211"/>
                </a:lnTo>
                <a:lnTo>
                  <a:pt x="143" y="211"/>
                </a:lnTo>
                <a:lnTo>
                  <a:pt x="142" y="211"/>
                </a:lnTo>
                <a:lnTo>
                  <a:pt x="142" y="212"/>
                </a:lnTo>
                <a:lnTo>
                  <a:pt x="142" y="213"/>
                </a:lnTo>
                <a:lnTo>
                  <a:pt x="142" y="213"/>
                </a:lnTo>
                <a:lnTo>
                  <a:pt x="141" y="214"/>
                </a:lnTo>
                <a:lnTo>
                  <a:pt x="140" y="214"/>
                </a:lnTo>
                <a:lnTo>
                  <a:pt x="139" y="213"/>
                </a:lnTo>
                <a:lnTo>
                  <a:pt x="139" y="213"/>
                </a:lnTo>
                <a:lnTo>
                  <a:pt x="139" y="212"/>
                </a:lnTo>
                <a:lnTo>
                  <a:pt x="139" y="212"/>
                </a:lnTo>
                <a:lnTo>
                  <a:pt x="138" y="212"/>
                </a:lnTo>
                <a:lnTo>
                  <a:pt x="138" y="211"/>
                </a:lnTo>
                <a:lnTo>
                  <a:pt x="138" y="211"/>
                </a:lnTo>
                <a:lnTo>
                  <a:pt x="137" y="211"/>
                </a:lnTo>
                <a:lnTo>
                  <a:pt x="137" y="210"/>
                </a:lnTo>
                <a:lnTo>
                  <a:pt x="137" y="210"/>
                </a:lnTo>
                <a:lnTo>
                  <a:pt x="137" y="210"/>
                </a:lnTo>
                <a:lnTo>
                  <a:pt x="137" y="209"/>
                </a:lnTo>
                <a:lnTo>
                  <a:pt x="136" y="209"/>
                </a:lnTo>
                <a:lnTo>
                  <a:pt x="136" y="209"/>
                </a:lnTo>
                <a:lnTo>
                  <a:pt x="135" y="209"/>
                </a:lnTo>
                <a:lnTo>
                  <a:pt x="135" y="209"/>
                </a:lnTo>
                <a:lnTo>
                  <a:pt x="134" y="209"/>
                </a:lnTo>
                <a:lnTo>
                  <a:pt x="135" y="208"/>
                </a:lnTo>
                <a:lnTo>
                  <a:pt x="134" y="207"/>
                </a:lnTo>
                <a:lnTo>
                  <a:pt x="132" y="207"/>
                </a:lnTo>
                <a:lnTo>
                  <a:pt x="131" y="206"/>
                </a:lnTo>
                <a:lnTo>
                  <a:pt x="129" y="206"/>
                </a:lnTo>
                <a:lnTo>
                  <a:pt x="129" y="205"/>
                </a:lnTo>
                <a:lnTo>
                  <a:pt x="127" y="205"/>
                </a:lnTo>
                <a:lnTo>
                  <a:pt x="126" y="205"/>
                </a:lnTo>
                <a:lnTo>
                  <a:pt x="125" y="205"/>
                </a:lnTo>
                <a:lnTo>
                  <a:pt x="125" y="205"/>
                </a:lnTo>
                <a:lnTo>
                  <a:pt x="124" y="206"/>
                </a:lnTo>
                <a:lnTo>
                  <a:pt x="123" y="206"/>
                </a:lnTo>
                <a:lnTo>
                  <a:pt x="121" y="207"/>
                </a:lnTo>
                <a:lnTo>
                  <a:pt x="120" y="207"/>
                </a:lnTo>
                <a:lnTo>
                  <a:pt x="120" y="207"/>
                </a:lnTo>
                <a:lnTo>
                  <a:pt x="119" y="208"/>
                </a:lnTo>
                <a:lnTo>
                  <a:pt x="118" y="209"/>
                </a:lnTo>
                <a:lnTo>
                  <a:pt x="118" y="209"/>
                </a:lnTo>
                <a:lnTo>
                  <a:pt x="118" y="212"/>
                </a:lnTo>
                <a:lnTo>
                  <a:pt x="117" y="214"/>
                </a:lnTo>
                <a:lnTo>
                  <a:pt x="117" y="216"/>
                </a:lnTo>
                <a:lnTo>
                  <a:pt x="117" y="217"/>
                </a:lnTo>
                <a:lnTo>
                  <a:pt x="116" y="218"/>
                </a:lnTo>
                <a:lnTo>
                  <a:pt x="116" y="218"/>
                </a:lnTo>
                <a:lnTo>
                  <a:pt x="116" y="219"/>
                </a:lnTo>
                <a:lnTo>
                  <a:pt x="115" y="219"/>
                </a:lnTo>
                <a:lnTo>
                  <a:pt x="115" y="220"/>
                </a:lnTo>
                <a:lnTo>
                  <a:pt x="115" y="220"/>
                </a:lnTo>
                <a:lnTo>
                  <a:pt x="115" y="221"/>
                </a:lnTo>
                <a:lnTo>
                  <a:pt x="114" y="221"/>
                </a:lnTo>
                <a:lnTo>
                  <a:pt x="113" y="221"/>
                </a:lnTo>
                <a:lnTo>
                  <a:pt x="113" y="222"/>
                </a:lnTo>
                <a:lnTo>
                  <a:pt x="112" y="222"/>
                </a:lnTo>
                <a:lnTo>
                  <a:pt x="111" y="222"/>
                </a:lnTo>
                <a:lnTo>
                  <a:pt x="110" y="222"/>
                </a:lnTo>
                <a:lnTo>
                  <a:pt x="110" y="222"/>
                </a:lnTo>
                <a:lnTo>
                  <a:pt x="109" y="223"/>
                </a:lnTo>
                <a:lnTo>
                  <a:pt x="108" y="223"/>
                </a:lnTo>
                <a:lnTo>
                  <a:pt x="108" y="223"/>
                </a:lnTo>
                <a:lnTo>
                  <a:pt x="107" y="224"/>
                </a:lnTo>
                <a:lnTo>
                  <a:pt x="107" y="224"/>
                </a:lnTo>
                <a:lnTo>
                  <a:pt x="107" y="225"/>
                </a:lnTo>
                <a:lnTo>
                  <a:pt x="106" y="225"/>
                </a:lnTo>
                <a:lnTo>
                  <a:pt x="105" y="226"/>
                </a:lnTo>
                <a:lnTo>
                  <a:pt x="105" y="226"/>
                </a:lnTo>
                <a:lnTo>
                  <a:pt x="104" y="227"/>
                </a:lnTo>
                <a:lnTo>
                  <a:pt x="104" y="227"/>
                </a:lnTo>
                <a:lnTo>
                  <a:pt x="104" y="228"/>
                </a:lnTo>
                <a:lnTo>
                  <a:pt x="103" y="229"/>
                </a:lnTo>
                <a:lnTo>
                  <a:pt x="103" y="229"/>
                </a:lnTo>
                <a:lnTo>
                  <a:pt x="103" y="230"/>
                </a:lnTo>
                <a:lnTo>
                  <a:pt x="103" y="230"/>
                </a:lnTo>
                <a:lnTo>
                  <a:pt x="103" y="231"/>
                </a:lnTo>
                <a:lnTo>
                  <a:pt x="104" y="232"/>
                </a:lnTo>
                <a:lnTo>
                  <a:pt x="104" y="232"/>
                </a:lnTo>
                <a:lnTo>
                  <a:pt x="104" y="233"/>
                </a:lnTo>
                <a:lnTo>
                  <a:pt x="104" y="234"/>
                </a:lnTo>
                <a:lnTo>
                  <a:pt x="104" y="234"/>
                </a:lnTo>
                <a:lnTo>
                  <a:pt x="104" y="235"/>
                </a:lnTo>
                <a:lnTo>
                  <a:pt x="104" y="236"/>
                </a:lnTo>
                <a:lnTo>
                  <a:pt x="104" y="237"/>
                </a:lnTo>
                <a:lnTo>
                  <a:pt x="104" y="237"/>
                </a:lnTo>
                <a:lnTo>
                  <a:pt x="104" y="237"/>
                </a:lnTo>
                <a:lnTo>
                  <a:pt x="104" y="238"/>
                </a:lnTo>
                <a:lnTo>
                  <a:pt x="104" y="239"/>
                </a:lnTo>
                <a:lnTo>
                  <a:pt x="104" y="239"/>
                </a:lnTo>
                <a:lnTo>
                  <a:pt x="105" y="240"/>
                </a:lnTo>
                <a:lnTo>
                  <a:pt x="105" y="241"/>
                </a:lnTo>
                <a:lnTo>
                  <a:pt x="105" y="241"/>
                </a:lnTo>
                <a:lnTo>
                  <a:pt x="105" y="242"/>
                </a:lnTo>
                <a:lnTo>
                  <a:pt x="105" y="242"/>
                </a:lnTo>
                <a:lnTo>
                  <a:pt x="105" y="242"/>
                </a:lnTo>
                <a:lnTo>
                  <a:pt x="105" y="242"/>
                </a:lnTo>
                <a:lnTo>
                  <a:pt x="104" y="242"/>
                </a:lnTo>
                <a:lnTo>
                  <a:pt x="104" y="242"/>
                </a:lnTo>
                <a:lnTo>
                  <a:pt x="104" y="242"/>
                </a:lnTo>
                <a:lnTo>
                  <a:pt x="103" y="242"/>
                </a:lnTo>
                <a:lnTo>
                  <a:pt x="103" y="242"/>
                </a:lnTo>
                <a:lnTo>
                  <a:pt x="102" y="242"/>
                </a:lnTo>
                <a:lnTo>
                  <a:pt x="103" y="243"/>
                </a:lnTo>
                <a:lnTo>
                  <a:pt x="103" y="243"/>
                </a:lnTo>
                <a:lnTo>
                  <a:pt x="103" y="244"/>
                </a:lnTo>
                <a:lnTo>
                  <a:pt x="103" y="244"/>
                </a:lnTo>
                <a:lnTo>
                  <a:pt x="102" y="245"/>
                </a:lnTo>
                <a:lnTo>
                  <a:pt x="102" y="245"/>
                </a:lnTo>
                <a:lnTo>
                  <a:pt x="101" y="245"/>
                </a:lnTo>
                <a:lnTo>
                  <a:pt x="101" y="246"/>
                </a:lnTo>
                <a:lnTo>
                  <a:pt x="100" y="246"/>
                </a:lnTo>
                <a:lnTo>
                  <a:pt x="100" y="246"/>
                </a:lnTo>
                <a:lnTo>
                  <a:pt x="99" y="247"/>
                </a:lnTo>
                <a:lnTo>
                  <a:pt x="99" y="247"/>
                </a:lnTo>
                <a:lnTo>
                  <a:pt x="99" y="247"/>
                </a:lnTo>
                <a:lnTo>
                  <a:pt x="98" y="247"/>
                </a:lnTo>
                <a:lnTo>
                  <a:pt x="98" y="248"/>
                </a:lnTo>
                <a:lnTo>
                  <a:pt x="98" y="248"/>
                </a:lnTo>
                <a:lnTo>
                  <a:pt x="97" y="249"/>
                </a:lnTo>
                <a:lnTo>
                  <a:pt x="97" y="249"/>
                </a:lnTo>
                <a:lnTo>
                  <a:pt x="97" y="250"/>
                </a:lnTo>
                <a:lnTo>
                  <a:pt x="96" y="250"/>
                </a:lnTo>
                <a:lnTo>
                  <a:pt x="96" y="250"/>
                </a:lnTo>
                <a:lnTo>
                  <a:pt x="96" y="250"/>
                </a:lnTo>
                <a:lnTo>
                  <a:pt x="96" y="250"/>
                </a:lnTo>
                <a:lnTo>
                  <a:pt x="96" y="251"/>
                </a:lnTo>
                <a:lnTo>
                  <a:pt x="96" y="252"/>
                </a:lnTo>
                <a:lnTo>
                  <a:pt x="95" y="252"/>
                </a:lnTo>
                <a:lnTo>
                  <a:pt x="95" y="253"/>
                </a:lnTo>
                <a:lnTo>
                  <a:pt x="95" y="253"/>
                </a:lnTo>
                <a:lnTo>
                  <a:pt x="94" y="254"/>
                </a:lnTo>
                <a:lnTo>
                  <a:pt x="94" y="254"/>
                </a:lnTo>
                <a:lnTo>
                  <a:pt x="93" y="254"/>
                </a:lnTo>
                <a:lnTo>
                  <a:pt x="92" y="254"/>
                </a:lnTo>
                <a:lnTo>
                  <a:pt x="92" y="254"/>
                </a:lnTo>
                <a:lnTo>
                  <a:pt x="91" y="254"/>
                </a:lnTo>
                <a:lnTo>
                  <a:pt x="91" y="255"/>
                </a:lnTo>
                <a:lnTo>
                  <a:pt x="91" y="255"/>
                </a:lnTo>
                <a:lnTo>
                  <a:pt x="90" y="255"/>
                </a:lnTo>
                <a:lnTo>
                  <a:pt x="90" y="256"/>
                </a:lnTo>
                <a:lnTo>
                  <a:pt x="89" y="256"/>
                </a:lnTo>
                <a:lnTo>
                  <a:pt x="89" y="256"/>
                </a:lnTo>
                <a:lnTo>
                  <a:pt x="88" y="256"/>
                </a:lnTo>
                <a:lnTo>
                  <a:pt x="87" y="256"/>
                </a:lnTo>
                <a:lnTo>
                  <a:pt x="87" y="257"/>
                </a:lnTo>
                <a:lnTo>
                  <a:pt x="86" y="257"/>
                </a:lnTo>
                <a:lnTo>
                  <a:pt x="85" y="257"/>
                </a:lnTo>
                <a:lnTo>
                  <a:pt x="85" y="257"/>
                </a:lnTo>
                <a:lnTo>
                  <a:pt x="84" y="256"/>
                </a:lnTo>
                <a:lnTo>
                  <a:pt x="84" y="256"/>
                </a:lnTo>
                <a:lnTo>
                  <a:pt x="84" y="256"/>
                </a:lnTo>
                <a:lnTo>
                  <a:pt x="83" y="256"/>
                </a:lnTo>
                <a:lnTo>
                  <a:pt x="83" y="256"/>
                </a:lnTo>
                <a:lnTo>
                  <a:pt x="83" y="255"/>
                </a:lnTo>
                <a:lnTo>
                  <a:pt x="82" y="255"/>
                </a:lnTo>
                <a:lnTo>
                  <a:pt x="82" y="255"/>
                </a:lnTo>
                <a:lnTo>
                  <a:pt x="81" y="255"/>
                </a:lnTo>
                <a:lnTo>
                  <a:pt x="80" y="255"/>
                </a:lnTo>
                <a:lnTo>
                  <a:pt x="80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6"/>
                </a:lnTo>
                <a:lnTo>
                  <a:pt x="78" y="256"/>
                </a:lnTo>
                <a:lnTo>
                  <a:pt x="78" y="256"/>
                </a:lnTo>
                <a:lnTo>
                  <a:pt x="77" y="256"/>
                </a:lnTo>
                <a:lnTo>
                  <a:pt x="77" y="256"/>
                </a:lnTo>
                <a:lnTo>
                  <a:pt x="76" y="256"/>
                </a:lnTo>
                <a:lnTo>
                  <a:pt x="75" y="257"/>
                </a:lnTo>
                <a:lnTo>
                  <a:pt x="75" y="257"/>
                </a:lnTo>
                <a:lnTo>
                  <a:pt x="75" y="257"/>
                </a:lnTo>
                <a:lnTo>
                  <a:pt x="74" y="258"/>
                </a:lnTo>
                <a:lnTo>
                  <a:pt x="74" y="258"/>
                </a:lnTo>
                <a:lnTo>
                  <a:pt x="74" y="258"/>
                </a:lnTo>
                <a:lnTo>
                  <a:pt x="73" y="258"/>
                </a:lnTo>
                <a:lnTo>
                  <a:pt x="73" y="258"/>
                </a:lnTo>
                <a:lnTo>
                  <a:pt x="72" y="259"/>
                </a:lnTo>
                <a:lnTo>
                  <a:pt x="72" y="259"/>
                </a:lnTo>
                <a:lnTo>
                  <a:pt x="71" y="260"/>
                </a:lnTo>
                <a:lnTo>
                  <a:pt x="70" y="260"/>
                </a:lnTo>
                <a:lnTo>
                  <a:pt x="70" y="260"/>
                </a:lnTo>
                <a:lnTo>
                  <a:pt x="70" y="261"/>
                </a:lnTo>
                <a:lnTo>
                  <a:pt x="69" y="261"/>
                </a:lnTo>
                <a:lnTo>
                  <a:pt x="68" y="261"/>
                </a:lnTo>
                <a:lnTo>
                  <a:pt x="68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5" y="260"/>
                </a:lnTo>
                <a:lnTo>
                  <a:pt x="65" y="260"/>
                </a:lnTo>
                <a:lnTo>
                  <a:pt x="65" y="259"/>
                </a:lnTo>
                <a:lnTo>
                  <a:pt x="65" y="259"/>
                </a:lnTo>
                <a:lnTo>
                  <a:pt x="65" y="258"/>
                </a:lnTo>
                <a:lnTo>
                  <a:pt x="64" y="258"/>
                </a:lnTo>
                <a:lnTo>
                  <a:pt x="64" y="258"/>
                </a:lnTo>
                <a:lnTo>
                  <a:pt x="64" y="257"/>
                </a:lnTo>
                <a:lnTo>
                  <a:pt x="64" y="257"/>
                </a:lnTo>
                <a:lnTo>
                  <a:pt x="64" y="256"/>
                </a:lnTo>
                <a:lnTo>
                  <a:pt x="63" y="255"/>
                </a:lnTo>
                <a:lnTo>
                  <a:pt x="63" y="255"/>
                </a:lnTo>
                <a:lnTo>
                  <a:pt x="62" y="254"/>
                </a:lnTo>
                <a:lnTo>
                  <a:pt x="62" y="254"/>
                </a:lnTo>
                <a:lnTo>
                  <a:pt x="61" y="254"/>
                </a:lnTo>
                <a:lnTo>
                  <a:pt x="60" y="254"/>
                </a:lnTo>
                <a:lnTo>
                  <a:pt x="60" y="254"/>
                </a:lnTo>
                <a:lnTo>
                  <a:pt x="60" y="253"/>
                </a:lnTo>
                <a:lnTo>
                  <a:pt x="59" y="253"/>
                </a:lnTo>
                <a:lnTo>
                  <a:pt x="59" y="252"/>
                </a:lnTo>
                <a:lnTo>
                  <a:pt x="58" y="252"/>
                </a:lnTo>
                <a:lnTo>
                  <a:pt x="58" y="251"/>
                </a:lnTo>
                <a:lnTo>
                  <a:pt x="58" y="251"/>
                </a:lnTo>
                <a:lnTo>
                  <a:pt x="57" y="250"/>
                </a:lnTo>
                <a:lnTo>
                  <a:pt x="56" y="250"/>
                </a:lnTo>
                <a:lnTo>
                  <a:pt x="56" y="249"/>
                </a:lnTo>
                <a:lnTo>
                  <a:pt x="55" y="248"/>
                </a:lnTo>
                <a:lnTo>
                  <a:pt x="55" y="248"/>
                </a:lnTo>
                <a:lnTo>
                  <a:pt x="55" y="247"/>
                </a:lnTo>
                <a:lnTo>
                  <a:pt x="55" y="247"/>
                </a:lnTo>
                <a:lnTo>
                  <a:pt x="54" y="247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3" y="246"/>
                </a:lnTo>
                <a:lnTo>
                  <a:pt x="53" y="246"/>
                </a:lnTo>
                <a:lnTo>
                  <a:pt x="53" y="246"/>
                </a:lnTo>
                <a:lnTo>
                  <a:pt x="52" y="245"/>
                </a:lnTo>
                <a:lnTo>
                  <a:pt x="52" y="245"/>
                </a:lnTo>
                <a:lnTo>
                  <a:pt x="52" y="244"/>
                </a:lnTo>
                <a:lnTo>
                  <a:pt x="52" y="244"/>
                </a:lnTo>
                <a:lnTo>
                  <a:pt x="52" y="243"/>
                </a:lnTo>
                <a:lnTo>
                  <a:pt x="52" y="243"/>
                </a:lnTo>
                <a:lnTo>
                  <a:pt x="52" y="242"/>
                </a:lnTo>
                <a:lnTo>
                  <a:pt x="52" y="242"/>
                </a:lnTo>
                <a:lnTo>
                  <a:pt x="52" y="242"/>
                </a:lnTo>
                <a:lnTo>
                  <a:pt x="52" y="242"/>
                </a:lnTo>
                <a:lnTo>
                  <a:pt x="52" y="241"/>
                </a:lnTo>
                <a:lnTo>
                  <a:pt x="51" y="241"/>
                </a:lnTo>
                <a:lnTo>
                  <a:pt x="51" y="240"/>
                </a:lnTo>
                <a:lnTo>
                  <a:pt x="51" y="240"/>
                </a:lnTo>
                <a:lnTo>
                  <a:pt x="51" y="239"/>
                </a:lnTo>
                <a:lnTo>
                  <a:pt x="51" y="239"/>
                </a:lnTo>
                <a:lnTo>
                  <a:pt x="51" y="239"/>
                </a:lnTo>
                <a:lnTo>
                  <a:pt x="52" y="239"/>
                </a:lnTo>
                <a:lnTo>
                  <a:pt x="52" y="238"/>
                </a:lnTo>
                <a:lnTo>
                  <a:pt x="53" y="238"/>
                </a:lnTo>
                <a:lnTo>
                  <a:pt x="53" y="238"/>
                </a:lnTo>
                <a:lnTo>
                  <a:pt x="54" y="238"/>
                </a:lnTo>
                <a:lnTo>
                  <a:pt x="54" y="238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5" y="237"/>
                </a:lnTo>
                <a:lnTo>
                  <a:pt x="55" y="236"/>
                </a:lnTo>
                <a:lnTo>
                  <a:pt x="55" y="236"/>
                </a:lnTo>
                <a:lnTo>
                  <a:pt x="55" y="235"/>
                </a:lnTo>
                <a:lnTo>
                  <a:pt x="55" y="235"/>
                </a:lnTo>
                <a:lnTo>
                  <a:pt x="55" y="234"/>
                </a:lnTo>
                <a:lnTo>
                  <a:pt x="55" y="233"/>
                </a:lnTo>
                <a:lnTo>
                  <a:pt x="55" y="233"/>
                </a:lnTo>
                <a:lnTo>
                  <a:pt x="55" y="232"/>
                </a:lnTo>
                <a:lnTo>
                  <a:pt x="55" y="232"/>
                </a:lnTo>
                <a:lnTo>
                  <a:pt x="55" y="231"/>
                </a:lnTo>
                <a:lnTo>
                  <a:pt x="55" y="230"/>
                </a:lnTo>
                <a:lnTo>
                  <a:pt x="55" y="230"/>
                </a:lnTo>
                <a:lnTo>
                  <a:pt x="55" y="229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7"/>
                </a:lnTo>
                <a:lnTo>
                  <a:pt x="53" y="227"/>
                </a:lnTo>
                <a:lnTo>
                  <a:pt x="53" y="227"/>
                </a:lnTo>
                <a:lnTo>
                  <a:pt x="52" y="226"/>
                </a:lnTo>
                <a:lnTo>
                  <a:pt x="52" y="226"/>
                </a:lnTo>
                <a:lnTo>
                  <a:pt x="51" y="226"/>
                </a:lnTo>
                <a:lnTo>
                  <a:pt x="51" y="226"/>
                </a:lnTo>
                <a:lnTo>
                  <a:pt x="51" y="225"/>
                </a:lnTo>
                <a:lnTo>
                  <a:pt x="50" y="225"/>
                </a:lnTo>
                <a:lnTo>
                  <a:pt x="50" y="225"/>
                </a:lnTo>
                <a:lnTo>
                  <a:pt x="50" y="224"/>
                </a:lnTo>
                <a:lnTo>
                  <a:pt x="49" y="224"/>
                </a:lnTo>
                <a:lnTo>
                  <a:pt x="49" y="224"/>
                </a:lnTo>
                <a:lnTo>
                  <a:pt x="49" y="223"/>
                </a:lnTo>
                <a:lnTo>
                  <a:pt x="48" y="223"/>
                </a:lnTo>
                <a:lnTo>
                  <a:pt x="48" y="223"/>
                </a:lnTo>
                <a:lnTo>
                  <a:pt x="48" y="222"/>
                </a:lnTo>
                <a:lnTo>
                  <a:pt x="48" y="221"/>
                </a:lnTo>
                <a:lnTo>
                  <a:pt x="47" y="221"/>
                </a:lnTo>
                <a:lnTo>
                  <a:pt x="47" y="221"/>
                </a:lnTo>
                <a:lnTo>
                  <a:pt x="47" y="220"/>
                </a:lnTo>
                <a:lnTo>
                  <a:pt x="47" y="220"/>
                </a:lnTo>
                <a:lnTo>
                  <a:pt x="47" y="219"/>
                </a:lnTo>
                <a:lnTo>
                  <a:pt x="47" y="219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7"/>
                </a:lnTo>
                <a:lnTo>
                  <a:pt x="47" y="217"/>
                </a:lnTo>
                <a:lnTo>
                  <a:pt x="48" y="217"/>
                </a:lnTo>
                <a:lnTo>
                  <a:pt x="48" y="216"/>
                </a:lnTo>
                <a:lnTo>
                  <a:pt x="48" y="216"/>
                </a:lnTo>
                <a:lnTo>
                  <a:pt x="48" y="215"/>
                </a:lnTo>
                <a:lnTo>
                  <a:pt x="49" y="215"/>
                </a:lnTo>
                <a:lnTo>
                  <a:pt x="49" y="214"/>
                </a:lnTo>
                <a:lnTo>
                  <a:pt x="49" y="213"/>
                </a:lnTo>
                <a:lnTo>
                  <a:pt x="49" y="213"/>
                </a:lnTo>
                <a:lnTo>
                  <a:pt x="49" y="212"/>
                </a:lnTo>
                <a:lnTo>
                  <a:pt x="49" y="212"/>
                </a:lnTo>
                <a:lnTo>
                  <a:pt x="49" y="212"/>
                </a:lnTo>
                <a:lnTo>
                  <a:pt x="49" y="211"/>
                </a:lnTo>
                <a:lnTo>
                  <a:pt x="49" y="211"/>
                </a:lnTo>
                <a:lnTo>
                  <a:pt x="49" y="210"/>
                </a:lnTo>
                <a:lnTo>
                  <a:pt x="49" y="210"/>
                </a:lnTo>
                <a:lnTo>
                  <a:pt x="49" y="209"/>
                </a:lnTo>
                <a:lnTo>
                  <a:pt x="49" y="209"/>
                </a:lnTo>
                <a:lnTo>
                  <a:pt x="49" y="209"/>
                </a:lnTo>
                <a:lnTo>
                  <a:pt x="49" y="208"/>
                </a:lnTo>
                <a:lnTo>
                  <a:pt x="49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7"/>
                </a:lnTo>
                <a:lnTo>
                  <a:pt x="50" y="207"/>
                </a:lnTo>
                <a:lnTo>
                  <a:pt x="50" y="207"/>
                </a:lnTo>
                <a:lnTo>
                  <a:pt x="50" y="206"/>
                </a:lnTo>
                <a:lnTo>
                  <a:pt x="49" y="206"/>
                </a:lnTo>
                <a:lnTo>
                  <a:pt x="49" y="205"/>
                </a:lnTo>
                <a:lnTo>
                  <a:pt x="49" y="205"/>
                </a:lnTo>
                <a:lnTo>
                  <a:pt x="49" y="204"/>
                </a:lnTo>
                <a:lnTo>
                  <a:pt x="48" y="204"/>
                </a:lnTo>
                <a:lnTo>
                  <a:pt x="48" y="204"/>
                </a:lnTo>
                <a:lnTo>
                  <a:pt x="47" y="204"/>
                </a:lnTo>
                <a:lnTo>
                  <a:pt x="47" y="204"/>
                </a:lnTo>
                <a:lnTo>
                  <a:pt x="46" y="204"/>
                </a:lnTo>
                <a:lnTo>
                  <a:pt x="46" y="204"/>
                </a:lnTo>
                <a:lnTo>
                  <a:pt x="45" y="203"/>
                </a:lnTo>
                <a:lnTo>
                  <a:pt x="45" y="203"/>
                </a:lnTo>
                <a:lnTo>
                  <a:pt x="45" y="203"/>
                </a:lnTo>
                <a:lnTo>
                  <a:pt x="45" y="202"/>
                </a:lnTo>
                <a:lnTo>
                  <a:pt x="44" y="202"/>
                </a:lnTo>
                <a:lnTo>
                  <a:pt x="44" y="201"/>
                </a:lnTo>
                <a:lnTo>
                  <a:pt x="44" y="201"/>
                </a:lnTo>
                <a:lnTo>
                  <a:pt x="44" y="200"/>
                </a:lnTo>
                <a:lnTo>
                  <a:pt x="44" y="200"/>
                </a:lnTo>
                <a:lnTo>
                  <a:pt x="44" y="200"/>
                </a:lnTo>
                <a:lnTo>
                  <a:pt x="44" y="199"/>
                </a:lnTo>
                <a:lnTo>
                  <a:pt x="43" y="199"/>
                </a:lnTo>
                <a:lnTo>
                  <a:pt x="43" y="198"/>
                </a:lnTo>
                <a:lnTo>
                  <a:pt x="43" y="198"/>
                </a:lnTo>
                <a:lnTo>
                  <a:pt x="43" y="197"/>
                </a:lnTo>
                <a:lnTo>
                  <a:pt x="43" y="196"/>
                </a:lnTo>
                <a:lnTo>
                  <a:pt x="43" y="196"/>
                </a:lnTo>
                <a:lnTo>
                  <a:pt x="43" y="196"/>
                </a:lnTo>
                <a:lnTo>
                  <a:pt x="43" y="196"/>
                </a:lnTo>
                <a:lnTo>
                  <a:pt x="43" y="195"/>
                </a:lnTo>
                <a:lnTo>
                  <a:pt x="43" y="195"/>
                </a:lnTo>
                <a:lnTo>
                  <a:pt x="43" y="194"/>
                </a:lnTo>
                <a:lnTo>
                  <a:pt x="42" y="194"/>
                </a:lnTo>
                <a:lnTo>
                  <a:pt x="42" y="193"/>
                </a:lnTo>
                <a:lnTo>
                  <a:pt x="42" y="193"/>
                </a:lnTo>
                <a:lnTo>
                  <a:pt x="42" y="192"/>
                </a:lnTo>
                <a:lnTo>
                  <a:pt x="42" y="192"/>
                </a:lnTo>
                <a:lnTo>
                  <a:pt x="41" y="192"/>
                </a:lnTo>
                <a:lnTo>
                  <a:pt x="41" y="191"/>
                </a:lnTo>
                <a:lnTo>
                  <a:pt x="41" y="191"/>
                </a:lnTo>
                <a:lnTo>
                  <a:pt x="42" y="191"/>
                </a:lnTo>
                <a:lnTo>
                  <a:pt x="41" y="190"/>
                </a:lnTo>
                <a:lnTo>
                  <a:pt x="41" y="190"/>
                </a:lnTo>
                <a:lnTo>
                  <a:pt x="41" y="189"/>
                </a:lnTo>
                <a:lnTo>
                  <a:pt x="41" y="189"/>
                </a:lnTo>
                <a:lnTo>
                  <a:pt x="41" y="188"/>
                </a:lnTo>
                <a:lnTo>
                  <a:pt x="41" y="188"/>
                </a:lnTo>
                <a:lnTo>
                  <a:pt x="41" y="188"/>
                </a:lnTo>
                <a:lnTo>
                  <a:pt x="41" y="187"/>
                </a:lnTo>
                <a:lnTo>
                  <a:pt x="41" y="187"/>
                </a:lnTo>
                <a:lnTo>
                  <a:pt x="41" y="186"/>
                </a:lnTo>
                <a:lnTo>
                  <a:pt x="40" y="186"/>
                </a:lnTo>
                <a:lnTo>
                  <a:pt x="40" y="186"/>
                </a:lnTo>
                <a:lnTo>
                  <a:pt x="40" y="185"/>
                </a:lnTo>
                <a:lnTo>
                  <a:pt x="40" y="185"/>
                </a:lnTo>
                <a:lnTo>
                  <a:pt x="39" y="184"/>
                </a:lnTo>
                <a:lnTo>
                  <a:pt x="39" y="183"/>
                </a:lnTo>
                <a:lnTo>
                  <a:pt x="39" y="183"/>
                </a:lnTo>
                <a:lnTo>
                  <a:pt x="39" y="182"/>
                </a:lnTo>
                <a:lnTo>
                  <a:pt x="39" y="182"/>
                </a:lnTo>
                <a:lnTo>
                  <a:pt x="39" y="182"/>
                </a:lnTo>
                <a:lnTo>
                  <a:pt x="39" y="181"/>
                </a:lnTo>
                <a:lnTo>
                  <a:pt x="39" y="181"/>
                </a:lnTo>
                <a:lnTo>
                  <a:pt x="39" y="180"/>
                </a:lnTo>
                <a:lnTo>
                  <a:pt x="39" y="180"/>
                </a:lnTo>
                <a:lnTo>
                  <a:pt x="39" y="179"/>
                </a:lnTo>
                <a:lnTo>
                  <a:pt x="39" y="179"/>
                </a:lnTo>
                <a:lnTo>
                  <a:pt x="39" y="178"/>
                </a:lnTo>
                <a:lnTo>
                  <a:pt x="40" y="178"/>
                </a:lnTo>
                <a:lnTo>
                  <a:pt x="40" y="177"/>
                </a:lnTo>
                <a:lnTo>
                  <a:pt x="40" y="177"/>
                </a:lnTo>
                <a:lnTo>
                  <a:pt x="40" y="176"/>
                </a:lnTo>
                <a:lnTo>
                  <a:pt x="40" y="176"/>
                </a:lnTo>
                <a:lnTo>
                  <a:pt x="40" y="175"/>
                </a:lnTo>
                <a:lnTo>
                  <a:pt x="40" y="175"/>
                </a:lnTo>
                <a:lnTo>
                  <a:pt x="40" y="175"/>
                </a:lnTo>
                <a:lnTo>
                  <a:pt x="40" y="174"/>
                </a:lnTo>
                <a:lnTo>
                  <a:pt x="40" y="173"/>
                </a:lnTo>
                <a:lnTo>
                  <a:pt x="40" y="173"/>
                </a:lnTo>
                <a:lnTo>
                  <a:pt x="40" y="173"/>
                </a:lnTo>
                <a:lnTo>
                  <a:pt x="41" y="172"/>
                </a:lnTo>
                <a:lnTo>
                  <a:pt x="41" y="172"/>
                </a:lnTo>
                <a:lnTo>
                  <a:pt x="41" y="172"/>
                </a:lnTo>
                <a:lnTo>
                  <a:pt x="41" y="171"/>
                </a:lnTo>
                <a:lnTo>
                  <a:pt x="41" y="171"/>
                </a:lnTo>
                <a:lnTo>
                  <a:pt x="41" y="171"/>
                </a:lnTo>
                <a:lnTo>
                  <a:pt x="42" y="170"/>
                </a:lnTo>
                <a:lnTo>
                  <a:pt x="42" y="170"/>
                </a:lnTo>
                <a:lnTo>
                  <a:pt x="42" y="169"/>
                </a:lnTo>
                <a:lnTo>
                  <a:pt x="43" y="169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7"/>
                </a:lnTo>
                <a:lnTo>
                  <a:pt x="41" y="167"/>
                </a:lnTo>
                <a:lnTo>
                  <a:pt x="41" y="167"/>
                </a:lnTo>
                <a:lnTo>
                  <a:pt x="41" y="167"/>
                </a:lnTo>
                <a:lnTo>
                  <a:pt x="41" y="166"/>
                </a:lnTo>
                <a:lnTo>
                  <a:pt x="40" y="166"/>
                </a:lnTo>
                <a:lnTo>
                  <a:pt x="40" y="165"/>
                </a:lnTo>
                <a:lnTo>
                  <a:pt x="40" y="165"/>
                </a:lnTo>
                <a:lnTo>
                  <a:pt x="40" y="164"/>
                </a:lnTo>
                <a:lnTo>
                  <a:pt x="39" y="164"/>
                </a:lnTo>
                <a:lnTo>
                  <a:pt x="39" y="164"/>
                </a:lnTo>
                <a:lnTo>
                  <a:pt x="39" y="163"/>
                </a:lnTo>
                <a:lnTo>
                  <a:pt x="39" y="163"/>
                </a:lnTo>
                <a:lnTo>
                  <a:pt x="39" y="163"/>
                </a:lnTo>
                <a:lnTo>
                  <a:pt x="39" y="162"/>
                </a:lnTo>
                <a:lnTo>
                  <a:pt x="39" y="162"/>
                </a:lnTo>
                <a:lnTo>
                  <a:pt x="40" y="162"/>
                </a:lnTo>
                <a:lnTo>
                  <a:pt x="40" y="162"/>
                </a:lnTo>
                <a:lnTo>
                  <a:pt x="40" y="162"/>
                </a:lnTo>
                <a:lnTo>
                  <a:pt x="41" y="163"/>
                </a:lnTo>
                <a:lnTo>
                  <a:pt x="41" y="162"/>
                </a:lnTo>
                <a:lnTo>
                  <a:pt x="41" y="162"/>
                </a:lnTo>
                <a:lnTo>
                  <a:pt x="41" y="161"/>
                </a:lnTo>
                <a:lnTo>
                  <a:pt x="41" y="161"/>
                </a:lnTo>
                <a:lnTo>
                  <a:pt x="41" y="161"/>
                </a:lnTo>
                <a:lnTo>
                  <a:pt x="41" y="160"/>
                </a:lnTo>
                <a:lnTo>
                  <a:pt x="41" y="160"/>
                </a:lnTo>
                <a:lnTo>
                  <a:pt x="41" y="159"/>
                </a:lnTo>
                <a:lnTo>
                  <a:pt x="41" y="159"/>
                </a:lnTo>
                <a:lnTo>
                  <a:pt x="41" y="158"/>
                </a:lnTo>
                <a:lnTo>
                  <a:pt x="41" y="158"/>
                </a:lnTo>
                <a:lnTo>
                  <a:pt x="41" y="158"/>
                </a:lnTo>
                <a:lnTo>
                  <a:pt x="40" y="157"/>
                </a:lnTo>
                <a:lnTo>
                  <a:pt x="40" y="157"/>
                </a:lnTo>
                <a:lnTo>
                  <a:pt x="40" y="156"/>
                </a:lnTo>
                <a:lnTo>
                  <a:pt x="40" y="155"/>
                </a:lnTo>
                <a:lnTo>
                  <a:pt x="40" y="155"/>
                </a:lnTo>
                <a:lnTo>
                  <a:pt x="40" y="154"/>
                </a:lnTo>
                <a:lnTo>
                  <a:pt x="40" y="154"/>
                </a:lnTo>
                <a:lnTo>
                  <a:pt x="40" y="154"/>
                </a:lnTo>
                <a:lnTo>
                  <a:pt x="40" y="153"/>
                </a:lnTo>
                <a:lnTo>
                  <a:pt x="40" y="152"/>
                </a:lnTo>
                <a:lnTo>
                  <a:pt x="40" y="152"/>
                </a:lnTo>
                <a:lnTo>
                  <a:pt x="40" y="151"/>
                </a:lnTo>
                <a:lnTo>
                  <a:pt x="41" y="150"/>
                </a:lnTo>
                <a:lnTo>
                  <a:pt x="41" y="150"/>
                </a:lnTo>
                <a:lnTo>
                  <a:pt x="41" y="150"/>
                </a:lnTo>
                <a:lnTo>
                  <a:pt x="41" y="149"/>
                </a:lnTo>
                <a:lnTo>
                  <a:pt x="40" y="148"/>
                </a:lnTo>
                <a:lnTo>
                  <a:pt x="40" y="148"/>
                </a:lnTo>
                <a:lnTo>
                  <a:pt x="40" y="147"/>
                </a:lnTo>
                <a:lnTo>
                  <a:pt x="40" y="147"/>
                </a:lnTo>
                <a:lnTo>
                  <a:pt x="41" y="146"/>
                </a:lnTo>
                <a:lnTo>
                  <a:pt x="41" y="146"/>
                </a:lnTo>
                <a:lnTo>
                  <a:pt x="41" y="146"/>
                </a:lnTo>
                <a:lnTo>
                  <a:pt x="42" y="146"/>
                </a:lnTo>
                <a:lnTo>
                  <a:pt x="42" y="145"/>
                </a:lnTo>
                <a:lnTo>
                  <a:pt x="42" y="145"/>
                </a:lnTo>
                <a:lnTo>
                  <a:pt x="42" y="145"/>
                </a:lnTo>
                <a:lnTo>
                  <a:pt x="41" y="145"/>
                </a:lnTo>
                <a:lnTo>
                  <a:pt x="41" y="145"/>
                </a:lnTo>
                <a:lnTo>
                  <a:pt x="41" y="144"/>
                </a:lnTo>
                <a:lnTo>
                  <a:pt x="40" y="144"/>
                </a:lnTo>
                <a:lnTo>
                  <a:pt x="39" y="144"/>
                </a:lnTo>
                <a:lnTo>
                  <a:pt x="39" y="143"/>
                </a:lnTo>
                <a:lnTo>
                  <a:pt x="38" y="143"/>
                </a:lnTo>
                <a:lnTo>
                  <a:pt x="38" y="143"/>
                </a:lnTo>
                <a:lnTo>
                  <a:pt x="38" y="142"/>
                </a:lnTo>
                <a:lnTo>
                  <a:pt x="38" y="142"/>
                </a:lnTo>
                <a:lnTo>
                  <a:pt x="37" y="142"/>
                </a:lnTo>
                <a:lnTo>
                  <a:pt x="37" y="141"/>
                </a:lnTo>
                <a:lnTo>
                  <a:pt x="37" y="141"/>
                </a:lnTo>
                <a:lnTo>
                  <a:pt x="36" y="141"/>
                </a:lnTo>
                <a:lnTo>
                  <a:pt x="36" y="141"/>
                </a:lnTo>
                <a:lnTo>
                  <a:pt x="35" y="141"/>
                </a:lnTo>
                <a:lnTo>
                  <a:pt x="35" y="141"/>
                </a:lnTo>
                <a:lnTo>
                  <a:pt x="35" y="140"/>
                </a:lnTo>
                <a:lnTo>
                  <a:pt x="34" y="140"/>
                </a:lnTo>
                <a:lnTo>
                  <a:pt x="34" y="140"/>
                </a:lnTo>
                <a:lnTo>
                  <a:pt x="34" y="140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lnTo>
                  <a:pt x="32" y="139"/>
                </a:lnTo>
                <a:lnTo>
                  <a:pt x="32" y="138"/>
                </a:lnTo>
                <a:lnTo>
                  <a:pt x="31" y="138"/>
                </a:lnTo>
                <a:lnTo>
                  <a:pt x="31" y="138"/>
                </a:lnTo>
                <a:lnTo>
                  <a:pt x="30" y="137"/>
                </a:lnTo>
                <a:lnTo>
                  <a:pt x="29" y="137"/>
                </a:lnTo>
                <a:lnTo>
                  <a:pt x="29" y="137"/>
                </a:lnTo>
                <a:lnTo>
                  <a:pt x="29" y="137"/>
                </a:lnTo>
                <a:lnTo>
                  <a:pt x="28" y="137"/>
                </a:lnTo>
                <a:lnTo>
                  <a:pt x="28" y="137"/>
                </a:lnTo>
                <a:lnTo>
                  <a:pt x="27" y="137"/>
                </a:lnTo>
                <a:lnTo>
                  <a:pt x="27" y="137"/>
                </a:lnTo>
                <a:lnTo>
                  <a:pt x="26" y="137"/>
                </a:lnTo>
                <a:lnTo>
                  <a:pt x="26" y="137"/>
                </a:lnTo>
                <a:lnTo>
                  <a:pt x="25" y="137"/>
                </a:lnTo>
                <a:lnTo>
                  <a:pt x="25" y="136"/>
                </a:lnTo>
                <a:lnTo>
                  <a:pt x="25" y="136"/>
                </a:lnTo>
                <a:lnTo>
                  <a:pt x="24" y="136"/>
                </a:lnTo>
                <a:lnTo>
                  <a:pt x="24" y="135"/>
                </a:lnTo>
                <a:lnTo>
                  <a:pt x="24" y="134"/>
                </a:lnTo>
                <a:lnTo>
                  <a:pt x="24" y="134"/>
                </a:lnTo>
                <a:lnTo>
                  <a:pt x="24" y="133"/>
                </a:lnTo>
                <a:lnTo>
                  <a:pt x="24" y="133"/>
                </a:lnTo>
                <a:lnTo>
                  <a:pt x="24" y="133"/>
                </a:lnTo>
                <a:lnTo>
                  <a:pt x="24" y="132"/>
                </a:lnTo>
                <a:lnTo>
                  <a:pt x="25" y="132"/>
                </a:lnTo>
                <a:lnTo>
                  <a:pt x="25" y="132"/>
                </a:lnTo>
                <a:lnTo>
                  <a:pt x="25" y="131"/>
                </a:lnTo>
                <a:lnTo>
                  <a:pt x="25" y="131"/>
                </a:lnTo>
                <a:lnTo>
                  <a:pt x="25" y="130"/>
                </a:lnTo>
                <a:lnTo>
                  <a:pt x="25" y="130"/>
                </a:lnTo>
                <a:lnTo>
                  <a:pt x="25" y="129"/>
                </a:lnTo>
                <a:lnTo>
                  <a:pt x="25" y="129"/>
                </a:lnTo>
                <a:lnTo>
                  <a:pt x="25" y="128"/>
                </a:lnTo>
                <a:lnTo>
                  <a:pt x="25" y="128"/>
                </a:lnTo>
                <a:lnTo>
                  <a:pt x="25" y="127"/>
                </a:lnTo>
                <a:lnTo>
                  <a:pt x="25" y="126"/>
                </a:lnTo>
                <a:lnTo>
                  <a:pt x="25" y="126"/>
                </a:lnTo>
                <a:lnTo>
                  <a:pt x="25" y="125"/>
                </a:lnTo>
                <a:lnTo>
                  <a:pt x="25" y="125"/>
                </a:lnTo>
                <a:lnTo>
                  <a:pt x="25" y="125"/>
                </a:lnTo>
                <a:lnTo>
                  <a:pt x="25" y="124"/>
                </a:lnTo>
                <a:lnTo>
                  <a:pt x="25" y="124"/>
                </a:lnTo>
                <a:lnTo>
                  <a:pt x="25" y="123"/>
                </a:lnTo>
                <a:lnTo>
                  <a:pt x="24" y="123"/>
                </a:lnTo>
                <a:lnTo>
                  <a:pt x="24" y="123"/>
                </a:lnTo>
                <a:lnTo>
                  <a:pt x="24" y="122"/>
                </a:lnTo>
                <a:lnTo>
                  <a:pt x="24" y="122"/>
                </a:lnTo>
                <a:lnTo>
                  <a:pt x="23" y="122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19"/>
                </a:lnTo>
                <a:lnTo>
                  <a:pt x="20" y="119"/>
                </a:lnTo>
                <a:lnTo>
                  <a:pt x="20" y="118"/>
                </a:lnTo>
                <a:lnTo>
                  <a:pt x="20" y="118"/>
                </a:lnTo>
                <a:lnTo>
                  <a:pt x="20" y="117"/>
                </a:lnTo>
                <a:lnTo>
                  <a:pt x="19" y="117"/>
                </a:lnTo>
                <a:lnTo>
                  <a:pt x="19" y="116"/>
                </a:lnTo>
                <a:lnTo>
                  <a:pt x="19" y="116"/>
                </a:lnTo>
                <a:lnTo>
                  <a:pt x="18" y="116"/>
                </a:lnTo>
                <a:lnTo>
                  <a:pt x="18" y="115"/>
                </a:lnTo>
                <a:lnTo>
                  <a:pt x="18" y="115"/>
                </a:lnTo>
                <a:lnTo>
                  <a:pt x="17" y="115"/>
                </a:lnTo>
                <a:lnTo>
                  <a:pt x="17" y="114"/>
                </a:lnTo>
                <a:lnTo>
                  <a:pt x="16" y="114"/>
                </a:lnTo>
                <a:lnTo>
                  <a:pt x="16" y="113"/>
                </a:lnTo>
                <a:lnTo>
                  <a:pt x="16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2"/>
                </a:lnTo>
                <a:lnTo>
                  <a:pt x="14" y="112"/>
                </a:lnTo>
                <a:lnTo>
                  <a:pt x="14" y="111"/>
                </a:lnTo>
                <a:lnTo>
                  <a:pt x="13" y="111"/>
                </a:lnTo>
                <a:lnTo>
                  <a:pt x="13" y="110"/>
                </a:lnTo>
                <a:lnTo>
                  <a:pt x="13" y="110"/>
                </a:lnTo>
                <a:lnTo>
                  <a:pt x="12" y="109"/>
                </a:lnTo>
                <a:lnTo>
                  <a:pt x="12" y="108"/>
                </a:lnTo>
                <a:lnTo>
                  <a:pt x="12" y="108"/>
                </a:lnTo>
                <a:lnTo>
                  <a:pt x="12" y="107"/>
                </a:lnTo>
                <a:lnTo>
                  <a:pt x="12" y="107"/>
                </a:lnTo>
                <a:lnTo>
                  <a:pt x="12" y="106"/>
                </a:lnTo>
                <a:lnTo>
                  <a:pt x="13" y="105"/>
                </a:lnTo>
                <a:lnTo>
                  <a:pt x="13" y="105"/>
                </a:lnTo>
                <a:lnTo>
                  <a:pt x="13" y="104"/>
                </a:lnTo>
                <a:lnTo>
                  <a:pt x="14" y="104"/>
                </a:lnTo>
                <a:lnTo>
                  <a:pt x="14" y="104"/>
                </a:lnTo>
                <a:lnTo>
                  <a:pt x="15" y="104"/>
                </a:lnTo>
                <a:lnTo>
                  <a:pt x="15" y="103"/>
                </a:lnTo>
                <a:lnTo>
                  <a:pt x="16" y="103"/>
                </a:lnTo>
                <a:lnTo>
                  <a:pt x="16" y="103"/>
                </a:lnTo>
                <a:lnTo>
                  <a:pt x="16" y="102"/>
                </a:lnTo>
                <a:lnTo>
                  <a:pt x="16" y="102"/>
                </a:lnTo>
                <a:lnTo>
                  <a:pt x="17" y="102"/>
                </a:lnTo>
                <a:lnTo>
                  <a:pt x="17" y="101"/>
                </a:lnTo>
                <a:lnTo>
                  <a:pt x="17" y="101"/>
                </a:lnTo>
                <a:lnTo>
                  <a:pt x="17" y="100"/>
                </a:lnTo>
                <a:lnTo>
                  <a:pt x="17" y="100"/>
                </a:lnTo>
                <a:lnTo>
                  <a:pt x="18" y="100"/>
                </a:lnTo>
                <a:lnTo>
                  <a:pt x="17" y="99"/>
                </a:lnTo>
                <a:lnTo>
                  <a:pt x="17" y="99"/>
                </a:lnTo>
                <a:lnTo>
                  <a:pt x="17" y="98"/>
                </a:lnTo>
                <a:lnTo>
                  <a:pt x="17" y="98"/>
                </a:lnTo>
                <a:lnTo>
                  <a:pt x="18" y="96"/>
                </a:lnTo>
                <a:lnTo>
                  <a:pt x="19" y="95"/>
                </a:lnTo>
                <a:lnTo>
                  <a:pt x="19" y="95"/>
                </a:lnTo>
                <a:lnTo>
                  <a:pt x="20" y="94"/>
                </a:lnTo>
                <a:lnTo>
                  <a:pt x="20" y="94"/>
                </a:lnTo>
                <a:lnTo>
                  <a:pt x="20" y="93"/>
                </a:lnTo>
                <a:lnTo>
                  <a:pt x="20" y="92"/>
                </a:lnTo>
                <a:lnTo>
                  <a:pt x="21" y="92"/>
                </a:lnTo>
                <a:lnTo>
                  <a:pt x="20" y="92"/>
                </a:lnTo>
                <a:lnTo>
                  <a:pt x="20" y="92"/>
                </a:lnTo>
                <a:lnTo>
                  <a:pt x="20" y="92"/>
                </a:lnTo>
                <a:lnTo>
                  <a:pt x="20" y="91"/>
                </a:lnTo>
                <a:lnTo>
                  <a:pt x="20" y="91"/>
                </a:lnTo>
                <a:lnTo>
                  <a:pt x="19" y="89"/>
                </a:lnTo>
                <a:lnTo>
                  <a:pt x="19" y="89"/>
                </a:lnTo>
                <a:lnTo>
                  <a:pt x="19" y="89"/>
                </a:lnTo>
                <a:lnTo>
                  <a:pt x="18" y="89"/>
                </a:lnTo>
                <a:lnTo>
                  <a:pt x="18" y="88"/>
                </a:lnTo>
                <a:lnTo>
                  <a:pt x="18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6" y="87"/>
                </a:lnTo>
                <a:lnTo>
                  <a:pt x="16" y="87"/>
                </a:lnTo>
                <a:lnTo>
                  <a:pt x="16" y="86"/>
                </a:lnTo>
                <a:lnTo>
                  <a:pt x="16" y="86"/>
                </a:lnTo>
                <a:lnTo>
                  <a:pt x="16" y="85"/>
                </a:lnTo>
                <a:lnTo>
                  <a:pt x="15" y="85"/>
                </a:lnTo>
                <a:lnTo>
                  <a:pt x="15" y="84"/>
                </a:lnTo>
                <a:lnTo>
                  <a:pt x="15" y="83"/>
                </a:lnTo>
                <a:lnTo>
                  <a:pt x="14" y="83"/>
                </a:lnTo>
                <a:lnTo>
                  <a:pt x="14" y="82"/>
                </a:lnTo>
                <a:lnTo>
                  <a:pt x="14" y="82"/>
                </a:lnTo>
                <a:lnTo>
                  <a:pt x="14" y="81"/>
                </a:lnTo>
                <a:lnTo>
                  <a:pt x="14" y="80"/>
                </a:lnTo>
                <a:lnTo>
                  <a:pt x="15" y="80"/>
                </a:lnTo>
                <a:lnTo>
                  <a:pt x="15" y="79"/>
                </a:lnTo>
                <a:lnTo>
                  <a:pt x="15" y="79"/>
                </a:lnTo>
                <a:lnTo>
                  <a:pt x="16" y="78"/>
                </a:lnTo>
                <a:lnTo>
                  <a:pt x="15" y="78"/>
                </a:lnTo>
                <a:lnTo>
                  <a:pt x="15" y="78"/>
                </a:lnTo>
                <a:lnTo>
                  <a:pt x="15" y="78"/>
                </a:lnTo>
                <a:lnTo>
                  <a:pt x="15" y="77"/>
                </a:lnTo>
                <a:lnTo>
                  <a:pt x="14" y="77"/>
                </a:lnTo>
                <a:lnTo>
                  <a:pt x="14" y="76"/>
                </a:lnTo>
                <a:lnTo>
                  <a:pt x="13" y="76"/>
                </a:lnTo>
                <a:lnTo>
                  <a:pt x="13" y="76"/>
                </a:lnTo>
                <a:lnTo>
                  <a:pt x="12" y="75"/>
                </a:lnTo>
                <a:lnTo>
                  <a:pt x="12" y="75"/>
                </a:lnTo>
                <a:lnTo>
                  <a:pt x="12" y="75"/>
                </a:lnTo>
                <a:lnTo>
                  <a:pt x="11" y="75"/>
                </a:lnTo>
                <a:lnTo>
                  <a:pt x="11" y="75"/>
                </a:lnTo>
                <a:lnTo>
                  <a:pt x="11" y="74"/>
                </a:lnTo>
                <a:lnTo>
                  <a:pt x="10" y="74"/>
                </a:lnTo>
                <a:lnTo>
                  <a:pt x="9" y="74"/>
                </a:lnTo>
                <a:lnTo>
                  <a:pt x="9" y="74"/>
                </a:lnTo>
                <a:lnTo>
                  <a:pt x="8" y="74"/>
                </a:lnTo>
                <a:lnTo>
                  <a:pt x="8" y="74"/>
                </a:lnTo>
                <a:lnTo>
                  <a:pt x="7" y="74"/>
                </a:lnTo>
                <a:lnTo>
                  <a:pt x="6" y="74"/>
                </a:lnTo>
                <a:lnTo>
                  <a:pt x="6" y="74"/>
                </a:lnTo>
                <a:lnTo>
                  <a:pt x="5" y="74"/>
                </a:lnTo>
                <a:lnTo>
                  <a:pt x="5" y="74"/>
                </a:lnTo>
                <a:lnTo>
                  <a:pt x="4" y="73"/>
                </a:lnTo>
                <a:lnTo>
                  <a:pt x="4" y="73"/>
                </a:lnTo>
                <a:lnTo>
                  <a:pt x="4" y="73"/>
                </a:lnTo>
                <a:lnTo>
                  <a:pt x="4" y="73"/>
                </a:lnTo>
                <a:lnTo>
                  <a:pt x="4" y="72"/>
                </a:lnTo>
                <a:lnTo>
                  <a:pt x="4" y="72"/>
                </a:lnTo>
                <a:lnTo>
                  <a:pt x="3" y="71"/>
                </a:lnTo>
                <a:lnTo>
                  <a:pt x="3" y="71"/>
                </a:lnTo>
                <a:lnTo>
                  <a:pt x="3" y="69"/>
                </a:lnTo>
                <a:lnTo>
                  <a:pt x="3" y="69"/>
                </a:lnTo>
                <a:lnTo>
                  <a:pt x="3" y="68"/>
                </a:lnTo>
                <a:lnTo>
                  <a:pt x="3" y="68"/>
                </a:lnTo>
                <a:lnTo>
                  <a:pt x="3" y="68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6"/>
                </a:lnTo>
                <a:lnTo>
                  <a:pt x="3" y="64"/>
                </a:lnTo>
                <a:lnTo>
                  <a:pt x="3" y="64"/>
                </a:lnTo>
                <a:lnTo>
                  <a:pt x="3" y="63"/>
                </a:lnTo>
                <a:lnTo>
                  <a:pt x="3" y="63"/>
                </a:lnTo>
                <a:lnTo>
                  <a:pt x="3" y="63"/>
                </a:lnTo>
                <a:lnTo>
                  <a:pt x="3" y="62"/>
                </a:lnTo>
                <a:lnTo>
                  <a:pt x="3" y="62"/>
                </a:lnTo>
                <a:lnTo>
                  <a:pt x="3" y="61"/>
                </a:lnTo>
                <a:lnTo>
                  <a:pt x="3" y="61"/>
                </a:lnTo>
                <a:lnTo>
                  <a:pt x="2" y="61"/>
                </a:lnTo>
                <a:lnTo>
                  <a:pt x="2" y="60"/>
                </a:lnTo>
                <a:lnTo>
                  <a:pt x="2" y="60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8"/>
                </a:lnTo>
                <a:lnTo>
                  <a:pt x="2" y="58"/>
                </a:lnTo>
                <a:lnTo>
                  <a:pt x="2" y="57"/>
                </a:lnTo>
                <a:lnTo>
                  <a:pt x="2" y="57"/>
                </a:lnTo>
                <a:lnTo>
                  <a:pt x="3" y="55"/>
                </a:lnTo>
                <a:lnTo>
                  <a:pt x="4" y="54"/>
                </a:lnTo>
                <a:lnTo>
                  <a:pt x="4" y="54"/>
                </a:lnTo>
                <a:lnTo>
                  <a:pt x="4" y="54"/>
                </a:lnTo>
                <a:lnTo>
                  <a:pt x="5" y="54"/>
                </a:lnTo>
                <a:lnTo>
                  <a:pt x="5" y="53"/>
                </a:lnTo>
                <a:lnTo>
                  <a:pt x="5" y="53"/>
                </a:lnTo>
                <a:lnTo>
                  <a:pt x="5" y="52"/>
                </a:lnTo>
                <a:lnTo>
                  <a:pt x="5" y="52"/>
                </a:lnTo>
                <a:lnTo>
                  <a:pt x="5" y="51"/>
                </a:lnTo>
                <a:lnTo>
                  <a:pt x="5" y="51"/>
                </a:lnTo>
                <a:lnTo>
                  <a:pt x="5" y="50"/>
                </a:lnTo>
                <a:lnTo>
                  <a:pt x="5" y="49"/>
                </a:lnTo>
                <a:lnTo>
                  <a:pt x="4" y="49"/>
                </a:lnTo>
                <a:lnTo>
                  <a:pt x="4" y="48"/>
                </a:lnTo>
                <a:lnTo>
                  <a:pt x="4" y="48"/>
                </a:lnTo>
                <a:lnTo>
                  <a:pt x="4" y="47"/>
                </a:lnTo>
                <a:lnTo>
                  <a:pt x="4" y="47"/>
                </a:lnTo>
                <a:lnTo>
                  <a:pt x="4" y="46"/>
                </a:lnTo>
                <a:lnTo>
                  <a:pt x="3" y="46"/>
                </a:lnTo>
                <a:lnTo>
                  <a:pt x="3" y="46"/>
                </a:lnTo>
                <a:lnTo>
                  <a:pt x="2" y="46"/>
                </a:lnTo>
                <a:lnTo>
                  <a:pt x="2" y="45"/>
                </a:lnTo>
                <a:lnTo>
                  <a:pt x="2" y="45"/>
                </a:lnTo>
                <a:lnTo>
                  <a:pt x="2" y="44"/>
                </a:lnTo>
                <a:lnTo>
                  <a:pt x="2" y="44"/>
                </a:lnTo>
                <a:lnTo>
                  <a:pt x="1" y="43"/>
                </a:lnTo>
                <a:lnTo>
                  <a:pt x="1" y="43"/>
                </a:lnTo>
                <a:lnTo>
                  <a:pt x="1" y="42"/>
                </a:lnTo>
                <a:lnTo>
                  <a:pt x="1" y="42"/>
                </a:lnTo>
                <a:lnTo>
                  <a:pt x="1" y="42"/>
                </a:lnTo>
                <a:lnTo>
                  <a:pt x="1" y="41"/>
                </a:lnTo>
                <a:lnTo>
                  <a:pt x="1" y="41"/>
                </a:lnTo>
                <a:lnTo>
                  <a:pt x="0" y="40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8"/>
                </a:lnTo>
                <a:lnTo>
                  <a:pt x="0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2" y="33"/>
                </a:lnTo>
                <a:lnTo>
                  <a:pt x="2" y="32"/>
                </a:lnTo>
                <a:lnTo>
                  <a:pt x="2" y="32"/>
                </a:lnTo>
                <a:lnTo>
                  <a:pt x="2" y="31"/>
                </a:lnTo>
                <a:lnTo>
                  <a:pt x="2" y="31"/>
                </a:lnTo>
                <a:lnTo>
                  <a:pt x="2" y="29"/>
                </a:lnTo>
                <a:lnTo>
                  <a:pt x="2" y="29"/>
                </a:lnTo>
                <a:lnTo>
                  <a:pt x="2" y="28"/>
                </a:lnTo>
                <a:lnTo>
                  <a:pt x="1" y="28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1" y="23"/>
                </a:lnTo>
                <a:lnTo>
                  <a:pt x="1" y="23"/>
                </a:lnTo>
                <a:lnTo>
                  <a:pt x="1" y="24"/>
                </a:lnTo>
                <a:lnTo>
                  <a:pt x="3" y="24"/>
                </a:lnTo>
                <a:lnTo>
                  <a:pt x="3" y="25"/>
                </a:lnTo>
                <a:lnTo>
                  <a:pt x="4" y="25"/>
                </a:lnTo>
                <a:lnTo>
                  <a:pt x="4" y="25"/>
                </a:lnTo>
                <a:lnTo>
                  <a:pt x="5" y="25"/>
                </a:lnTo>
                <a:lnTo>
                  <a:pt x="6" y="25"/>
                </a:lnTo>
                <a:lnTo>
                  <a:pt x="7" y="25"/>
                </a:lnTo>
                <a:lnTo>
                  <a:pt x="7" y="25"/>
                </a:lnTo>
                <a:lnTo>
                  <a:pt x="8" y="25"/>
                </a:lnTo>
                <a:lnTo>
                  <a:pt x="8" y="25"/>
                </a:lnTo>
                <a:lnTo>
                  <a:pt x="9" y="26"/>
                </a:lnTo>
                <a:lnTo>
                  <a:pt x="10" y="26"/>
                </a:lnTo>
                <a:lnTo>
                  <a:pt x="10" y="26"/>
                </a:lnTo>
                <a:lnTo>
                  <a:pt x="11" y="26"/>
                </a:lnTo>
                <a:lnTo>
                  <a:pt x="11" y="26"/>
                </a:lnTo>
                <a:lnTo>
                  <a:pt x="11" y="26"/>
                </a:lnTo>
                <a:lnTo>
                  <a:pt x="12" y="26"/>
                </a:lnTo>
                <a:lnTo>
                  <a:pt x="12" y="26"/>
                </a:lnTo>
                <a:lnTo>
                  <a:pt x="13" y="26"/>
                </a:lnTo>
                <a:lnTo>
                  <a:pt x="13" y="26"/>
                </a:lnTo>
                <a:lnTo>
                  <a:pt x="14" y="26"/>
                </a:lnTo>
                <a:lnTo>
                  <a:pt x="14" y="26"/>
                </a:lnTo>
                <a:lnTo>
                  <a:pt x="15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7" y="27"/>
                </a:lnTo>
                <a:lnTo>
                  <a:pt x="18" y="27"/>
                </a:lnTo>
                <a:lnTo>
                  <a:pt x="18" y="27"/>
                </a:lnTo>
                <a:lnTo>
                  <a:pt x="19" y="28"/>
                </a:lnTo>
                <a:lnTo>
                  <a:pt x="19" y="28"/>
                </a:lnTo>
                <a:lnTo>
                  <a:pt x="20" y="28"/>
                </a:lnTo>
                <a:lnTo>
                  <a:pt x="20" y="27"/>
                </a:lnTo>
                <a:lnTo>
                  <a:pt x="20" y="27"/>
                </a:lnTo>
                <a:lnTo>
                  <a:pt x="21" y="26"/>
                </a:lnTo>
                <a:lnTo>
                  <a:pt x="21" y="26"/>
                </a:lnTo>
                <a:lnTo>
                  <a:pt x="22" y="26"/>
                </a:lnTo>
                <a:lnTo>
                  <a:pt x="22" y="26"/>
                </a:lnTo>
                <a:lnTo>
                  <a:pt x="23" y="25"/>
                </a:lnTo>
                <a:lnTo>
                  <a:pt x="23" y="25"/>
                </a:lnTo>
                <a:lnTo>
                  <a:pt x="24" y="25"/>
                </a:lnTo>
                <a:lnTo>
                  <a:pt x="24" y="25"/>
                </a:lnTo>
                <a:lnTo>
                  <a:pt x="25" y="25"/>
                </a:lnTo>
                <a:lnTo>
                  <a:pt x="25" y="25"/>
                </a:lnTo>
                <a:lnTo>
                  <a:pt x="25" y="25"/>
                </a:lnTo>
                <a:lnTo>
                  <a:pt x="27" y="25"/>
                </a:lnTo>
                <a:lnTo>
                  <a:pt x="28" y="25"/>
                </a:lnTo>
                <a:lnTo>
                  <a:pt x="29" y="25"/>
                </a:lnTo>
                <a:lnTo>
                  <a:pt x="29" y="24"/>
                </a:lnTo>
                <a:lnTo>
                  <a:pt x="29" y="23"/>
                </a:lnTo>
                <a:lnTo>
                  <a:pt x="30" y="23"/>
                </a:lnTo>
                <a:lnTo>
                  <a:pt x="30" y="22"/>
                </a:lnTo>
                <a:lnTo>
                  <a:pt x="30" y="21"/>
                </a:lnTo>
                <a:lnTo>
                  <a:pt x="30" y="21"/>
                </a:lnTo>
                <a:lnTo>
                  <a:pt x="30" y="21"/>
                </a:lnTo>
                <a:lnTo>
                  <a:pt x="31" y="19"/>
                </a:lnTo>
                <a:lnTo>
                  <a:pt x="32" y="19"/>
                </a:lnTo>
                <a:lnTo>
                  <a:pt x="32" y="19"/>
                </a:lnTo>
                <a:lnTo>
                  <a:pt x="32" y="18"/>
                </a:lnTo>
                <a:lnTo>
                  <a:pt x="32" y="18"/>
                </a:lnTo>
                <a:lnTo>
                  <a:pt x="32" y="17"/>
                </a:lnTo>
                <a:lnTo>
                  <a:pt x="33" y="17"/>
                </a:lnTo>
                <a:lnTo>
                  <a:pt x="33" y="17"/>
                </a:lnTo>
                <a:lnTo>
                  <a:pt x="34" y="16"/>
                </a:lnTo>
                <a:lnTo>
                  <a:pt x="35" y="15"/>
                </a:lnTo>
                <a:lnTo>
                  <a:pt x="36" y="14"/>
                </a:lnTo>
                <a:lnTo>
                  <a:pt x="36" y="14"/>
                </a:lnTo>
                <a:lnTo>
                  <a:pt x="37" y="13"/>
                </a:lnTo>
                <a:lnTo>
                  <a:pt x="39" y="13"/>
                </a:lnTo>
                <a:lnTo>
                  <a:pt x="39" y="13"/>
                </a:lnTo>
                <a:lnTo>
                  <a:pt x="40" y="12"/>
                </a:lnTo>
                <a:lnTo>
                  <a:pt x="40" y="12"/>
                </a:lnTo>
                <a:lnTo>
                  <a:pt x="41" y="12"/>
                </a:lnTo>
                <a:lnTo>
                  <a:pt x="41" y="11"/>
                </a:lnTo>
                <a:lnTo>
                  <a:pt x="42" y="11"/>
                </a:lnTo>
                <a:lnTo>
                  <a:pt x="42" y="10"/>
                </a:lnTo>
                <a:lnTo>
                  <a:pt x="43" y="10"/>
                </a:lnTo>
                <a:lnTo>
                  <a:pt x="43" y="9"/>
                </a:lnTo>
                <a:lnTo>
                  <a:pt x="43" y="9"/>
                </a:lnTo>
                <a:lnTo>
                  <a:pt x="44" y="9"/>
                </a:lnTo>
                <a:lnTo>
                  <a:pt x="44" y="9"/>
                </a:lnTo>
                <a:lnTo>
                  <a:pt x="44" y="9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7"/>
                </a:lnTo>
                <a:lnTo>
                  <a:pt x="46" y="7"/>
                </a:lnTo>
                <a:lnTo>
                  <a:pt x="46" y="7"/>
                </a:lnTo>
                <a:lnTo>
                  <a:pt x="47" y="6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9" y="4"/>
                </a:lnTo>
                <a:lnTo>
                  <a:pt x="49" y="4"/>
                </a:lnTo>
                <a:lnTo>
                  <a:pt x="50" y="4"/>
                </a:lnTo>
                <a:lnTo>
                  <a:pt x="50" y="4"/>
                </a:lnTo>
                <a:lnTo>
                  <a:pt x="52" y="4"/>
                </a:lnTo>
                <a:lnTo>
                  <a:pt x="54" y="3"/>
                </a:lnTo>
                <a:lnTo>
                  <a:pt x="54" y="3"/>
                </a:lnTo>
                <a:lnTo>
                  <a:pt x="54" y="3"/>
                </a:lnTo>
                <a:lnTo>
                  <a:pt x="56" y="2"/>
                </a:lnTo>
                <a:lnTo>
                  <a:pt x="56" y="2"/>
                </a:lnTo>
                <a:lnTo>
                  <a:pt x="57" y="2"/>
                </a:lnTo>
                <a:lnTo>
                  <a:pt x="57" y="1"/>
                </a:lnTo>
                <a:lnTo>
                  <a:pt x="58" y="1"/>
                </a:lnTo>
                <a:lnTo>
                  <a:pt x="58" y="1"/>
                </a:lnTo>
                <a:lnTo>
                  <a:pt x="58" y="0"/>
                </a:lnTo>
                <a:lnTo>
                  <a:pt x="58" y="1"/>
                </a:lnTo>
                <a:lnTo>
                  <a:pt x="58" y="1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5" name="Freeform 26"/>
          <p:cNvSpPr>
            <a:spLocks/>
          </p:cNvSpPr>
          <p:nvPr/>
        </p:nvSpPr>
        <p:spPr bwMode="auto">
          <a:xfrm>
            <a:off x="2406383" y="5840983"/>
            <a:ext cx="405256" cy="356432"/>
          </a:xfrm>
          <a:custGeom>
            <a:avLst/>
            <a:gdLst>
              <a:gd name="T0" fmla="*/ 80 w 236"/>
              <a:gd name="T1" fmla="*/ 6 h 225"/>
              <a:gd name="T2" fmla="*/ 87 w 236"/>
              <a:gd name="T3" fmla="*/ 16 h 225"/>
              <a:gd name="T4" fmla="*/ 97 w 236"/>
              <a:gd name="T5" fmla="*/ 20 h 225"/>
              <a:gd name="T6" fmla="*/ 103 w 236"/>
              <a:gd name="T7" fmla="*/ 31 h 225"/>
              <a:gd name="T8" fmla="*/ 113 w 236"/>
              <a:gd name="T9" fmla="*/ 31 h 225"/>
              <a:gd name="T10" fmla="*/ 121 w 236"/>
              <a:gd name="T11" fmla="*/ 27 h 225"/>
              <a:gd name="T12" fmla="*/ 132 w 236"/>
              <a:gd name="T13" fmla="*/ 24 h 225"/>
              <a:gd name="T14" fmla="*/ 140 w 236"/>
              <a:gd name="T15" fmla="*/ 28 h 225"/>
              <a:gd name="T16" fmla="*/ 150 w 236"/>
              <a:gd name="T17" fmla="*/ 35 h 225"/>
              <a:gd name="T18" fmla="*/ 159 w 236"/>
              <a:gd name="T19" fmla="*/ 39 h 225"/>
              <a:gd name="T20" fmla="*/ 169 w 236"/>
              <a:gd name="T21" fmla="*/ 36 h 225"/>
              <a:gd name="T22" fmla="*/ 178 w 236"/>
              <a:gd name="T23" fmla="*/ 29 h 225"/>
              <a:gd name="T24" fmla="*/ 189 w 236"/>
              <a:gd name="T25" fmla="*/ 22 h 225"/>
              <a:gd name="T26" fmla="*/ 199 w 236"/>
              <a:gd name="T27" fmla="*/ 23 h 225"/>
              <a:gd name="T28" fmla="*/ 199 w 236"/>
              <a:gd name="T29" fmla="*/ 35 h 225"/>
              <a:gd name="T30" fmla="*/ 200 w 236"/>
              <a:gd name="T31" fmla="*/ 46 h 225"/>
              <a:gd name="T32" fmla="*/ 200 w 236"/>
              <a:gd name="T33" fmla="*/ 57 h 225"/>
              <a:gd name="T34" fmla="*/ 201 w 236"/>
              <a:gd name="T35" fmla="*/ 69 h 225"/>
              <a:gd name="T36" fmla="*/ 208 w 236"/>
              <a:gd name="T37" fmla="*/ 79 h 225"/>
              <a:gd name="T38" fmla="*/ 218 w 236"/>
              <a:gd name="T39" fmla="*/ 86 h 225"/>
              <a:gd name="T40" fmla="*/ 229 w 236"/>
              <a:gd name="T41" fmla="*/ 86 h 225"/>
              <a:gd name="T42" fmla="*/ 231 w 236"/>
              <a:gd name="T43" fmla="*/ 94 h 225"/>
              <a:gd name="T44" fmla="*/ 232 w 236"/>
              <a:gd name="T45" fmla="*/ 105 h 225"/>
              <a:gd name="T46" fmla="*/ 236 w 236"/>
              <a:gd name="T47" fmla="*/ 128 h 225"/>
              <a:gd name="T48" fmla="*/ 225 w 236"/>
              <a:gd name="T49" fmla="*/ 146 h 225"/>
              <a:gd name="T50" fmla="*/ 215 w 236"/>
              <a:gd name="T51" fmla="*/ 149 h 225"/>
              <a:gd name="T52" fmla="*/ 203 w 236"/>
              <a:gd name="T53" fmla="*/ 152 h 225"/>
              <a:gd name="T54" fmla="*/ 190 w 236"/>
              <a:gd name="T55" fmla="*/ 157 h 225"/>
              <a:gd name="T56" fmla="*/ 181 w 236"/>
              <a:gd name="T57" fmla="*/ 168 h 225"/>
              <a:gd name="T58" fmla="*/ 171 w 236"/>
              <a:gd name="T59" fmla="*/ 174 h 225"/>
              <a:gd name="T60" fmla="*/ 161 w 236"/>
              <a:gd name="T61" fmla="*/ 179 h 225"/>
              <a:gd name="T62" fmla="*/ 153 w 236"/>
              <a:gd name="T63" fmla="*/ 186 h 225"/>
              <a:gd name="T64" fmla="*/ 145 w 236"/>
              <a:gd name="T65" fmla="*/ 195 h 225"/>
              <a:gd name="T66" fmla="*/ 135 w 236"/>
              <a:gd name="T67" fmla="*/ 201 h 225"/>
              <a:gd name="T68" fmla="*/ 123 w 236"/>
              <a:gd name="T69" fmla="*/ 206 h 225"/>
              <a:gd name="T70" fmla="*/ 114 w 236"/>
              <a:gd name="T71" fmla="*/ 212 h 225"/>
              <a:gd name="T72" fmla="*/ 102 w 236"/>
              <a:gd name="T73" fmla="*/ 219 h 225"/>
              <a:gd name="T74" fmla="*/ 91 w 236"/>
              <a:gd name="T75" fmla="*/ 224 h 225"/>
              <a:gd name="T76" fmla="*/ 81 w 236"/>
              <a:gd name="T77" fmla="*/ 217 h 225"/>
              <a:gd name="T78" fmla="*/ 67 w 236"/>
              <a:gd name="T79" fmla="*/ 211 h 225"/>
              <a:gd name="T80" fmla="*/ 56 w 236"/>
              <a:gd name="T81" fmla="*/ 201 h 225"/>
              <a:gd name="T82" fmla="*/ 46 w 236"/>
              <a:gd name="T83" fmla="*/ 196 h 225"/>
              <a:gd name="T84" fmla="*/ 34 w 236"/>
              <a:gd name="T85" fmla="*/ 189 h 225"/>
              <a:gd name="T86" fmla="*/ 26 w 236"/>
              <a:gd name="T87" fmla="*/ 181 h 225"/>
              <a:gd name="T88" fmla="*/ 22 w 236"/>
              <a:gd name="T89" fmla="*/ 168 h 225"/>
              <a:gd name="T90" fmla="*/ 21 w 236"/>
              <a:gd name="T91" fmla="*/ 154 h 225"/>
              <a:gd name="T92" fmla="*/ 16 w 236"/>
              <a:gd name="T93" fmla="*/ 143 h 225"/>
              <a:gd name="T94" fmla="*/ 3 w 236"/>
              <a:gd name="T95" fmla="*/ 138 h 225"/>
              <a:gd name="T96" fmla="*/ 0 w 236"/>
              <a:gd name="T97" fmla="*/ 126 h 225"/>
              <a:gd name="T98" fmla="*/ 1 w 236"/>
              <a:gd name="T99" fmla="*/ 113 h 225"/>
              <a:gd name="T100" fmla="*/ 0 w 236"/>
              <a:gd name="T101" fmla="*/ 101 h 225"/>
              <a:gd name="T102" fmla="*/ 8 w 236"/>
              <a:gd name="T103" fmla="*/ 92 h 225"/>
              <a:gd name="T104" fmla="*/ 16 w 236"/>
              <a:gd name="T105" fmla="*/ 81 h 225"/>
              <a:gd name="T106" fmla="*/ 22 w 236"/>
              <a:gd name="T107" fmla="*/ 70 h 225"/>
              <a:gd name="T108" fmla="*/ 25 w 236"/>
              <a:gd name="T109" fmla="*/ 60 h 225"/>
              <a:gd name="T110" fmla="*/ 37 w 236"/>
              <a:gd name="T111" fmla="*/ 59 h 225"/>
              <a:gd name="T112" fmla="*/ 49 w 236"/>
              <a:gd name="T113" fmla="*/ 57 h 225"/>
              <a:gd name="T114" fmla="*/ 52 w 236"/>
              <a:gd name="T115" fmla="*/ 47 h 225"/>
              <a:gd name="T116" fmla="*/ 53 w 236"/>
              <a:gd name="T117" fmla="*/ 35 h 225"/>
              <a:gd name="T118" fmla="*/ 53 w 236"/>
              <a:gd name="T119" fmla="*/ 22 h 225"/>
              <a:gd name="T120" fmla="*/ 48 w 236"/>
              <a:gd name="T121" fmla="*/ 11 h 225"/>
              <a:gd name="T122" fmla="*/ 56 w 236"/>
              <a:gd name="T123" fmla="*/ 3 h 225"/>
              <a:gd name="T124" fmla="*/ 66 w 236"/>
              <a:gd name="T125" fmla="*/ 4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6" h="225">
                <a:moveTo>
                  <a:pt x="69" y="5"/>
                </a:moveTo>
                <a:lnTo>
                  <a:pt x="69" y="6"/>
                </a:lnTo>
                <a:lnTo>
                  <a:pt x="69" y="5"/>
                </a:lnTo>
                <a:lnTo>
                  <a:pt x="70" y="5"/>
                </a:lnTo>
                <a:lnTo>
                  <a:pt x="70" y="5"/>
                </a:lnTo>
                <a:lnTo>
                  <a:pt x="71" y="5"/>
                </a:lnTo>
                <a:lnTo>
                  <a:pt x="71" y="5"/>
                </a:lnTo>
                <a:lnTo>
                  <a:pt x="72" y="5"/>
                </a:lnTo>
                <a:lnTo>
                  <a:pt x="72" y="5"/>
                </a:lnTo>
                <a:lnTo>
                  <a:pt x="72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4" y="5"/>
                </a:lnTo>
                <a:lnTo>
                  <a:pt x="74" y="5"/>
                </a:lnTo>
                <a:lnTo>
                  <a:pt x="75" y="5"/>
                </a:lnTo>
                <a:lnTo>
                  <a:pt x="75" y="5"/>
                </a:lnTo>
                <a:lnTo>
                  <a:pt x="75" y="4"/>
                </a:lnTo>
                <a:lnTo>
                  <a:pt x="75" y="4"/>
                </a:lnTo>
                <a:lnTo>
                  <a:pt x="76" y="4"/>
                </a:lnTo>
                <a:lnTo>
                  <a:pt x="76" y="5"/>
                </a:lnTo>
                <a:lnTo>
                  <a:pt x="76" y="5"/>
                </a:lnTo>
                <a:lnTo>
                  <a:pt x="76" y="5"/>
                </a:lnTo>
                <a:lnTo>
                  <a:pt x="77" y="5"/>
                </a:lnTo>
                <a:lnTo>
                  <a:pt x="77" y="5"/>
                </a:lnTo>
                <a:lnTo>
                  <a:pt x="78" y="5"/>
                </a:lnTo>
                <a:lnTo>
                  <a:pt x="78" y="5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80" y="6"/>
                </a:lnTo>
                <a:lnTo>
                  <a:pt x="80" y="6"/>
                </a:lnTo>
                <a:lnTo>
                  <a:pt x="80" y="6"/>
                </a:lnTo>
                <a:lnTo>
                  <a:pt x="80" y="7"/>
                </a:lnTo>
                <a:lnTo>
                  <a:pt x="81" y="7"/>
                </a:lnTo>
                <a:lnTo>
                  <a:pt x="81" y="8"/>
                </a:lnTo>
                <a:lnTo>
                  <a:pt x="81" y="8"/>
                </a:lnTo>
                <a:lnTo>
                  <a:pt x="82" y="8"/>
                </a:lnTo>
                <a:lnTo>
                  <a:pt x="82" y="8"/>
                </a:lnTo>
                <a:lnTo>
                  <a:pt x="82" y="8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4" y="10"/>
                </a:lnTo>
                <a:lnTo>
                  <a:pt x="84" y="10"/>
                </a:lnTo>
                <a:lnTo>
                  <a:pt x="84" y="10"/>
                </a:lnTo>
                <a:lnTo>
                  <a:pt x="84" y="10"/>
                </a:lnTo>
                <a:lnTo>
                  <a:pt x="84" y="10"/>
                </a:lnTo>
                <a:lnTo>
                  <a:pt x="85" y="10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2"/>
                </a:lnTo>
                <a:lnTo>
                  <a:pt x="85" y="12"/>
                </a:lnTo>
                <a:lnTo>
                  <a:pt x="85" y="13"/>
                </a:lnTo>
                <a:lnTo>
                  <a:pt x="86" y="13"/>
                </a:lnTo>
                <a:lnTo>
                  <a:pt x="86" y="13"/>
                </a:lnTo>
                <a:lnTo>
                  <a:pt x="86" y="14"/>
                </a:lnTo>
                <a:lnTo>
                  <a:pt x="86" y="14"/>
                </a:lnTo>
                <a:lnTo>
                  <a:pt x="86" y="14"/>
                </a:lnTo>
                <a:lnTo>
                  <a:pt x="86" y="14"/>
                </a:lnTo>
                <a:lnTo>
                  <a:pt x="87" y="15"/>
                </a:lnTo>
                <a:lnTo>
                  <a:pt x="87" y="15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7"/>
                </a:lnTo>
                <a:lnTo>
                  <a:pt x="88" y="17"/>
                </a:lnTo>
                <a:lnTo>
                  <a:pt x="88" y="18"/>
                </a:lnTo>
                <a:lnTo>
                  <a:pt x="88" y="17"/>
                </a:lnTo>
                <a:lnTo>
                  <a:pt x="88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90" y="17"/>
                </a:lnTo>
                <a:lnTo>
                  <a:pt x="90" y="17"/>
                </a:lnTo>
                <a:lnTo>
                  <a:pt x="91" y="17"/>
                </a:lnTo>
                <a:lnTo>
                  <a:pt x="91" y="17"/>
                </a:lnTo>
                <a:lnTo>
                  <a:pt x="92" y="17"/>
                </a:lnTo>
                <a:lnTo>
                  <a:pt x="92" y="17"/>
                </a:lnTo>
                <a:lnTo>
                  <a:pt x="93" y="17"/>
                </a:lnTo>
                <a:lnTo>
                  <a:pt x="93" y="18"/>
                </a:lnTo>
                <a:lnTo>
                  <a:pt x="93" y="18"/>
                </a:lnTo>
                <a:lnTo>
                  <a:pt x="93" y="18"/>
                </a:lnTo>
                <a:lnTo>
                  <a:pt x="94" y="18"/>
                </a:lnTo>
                <a:lnTo>
                  <a:pt x="94" y="18"/>
                </a:lnTo>
                <a:lnTo>
                  <a:pt x="95" y="18"/>
                </a:lnTo>
                <a:lnTo>
                  <a:pt x="95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7" y="18"/>
                </a:lnTo>
                <a:lnTo>
                  <a:pt x="97" y="18"/>
                </a:lnTo>
                <a:lnTo>
                  <a:pt x="97" y="18"/>
                </a:lnTo>
                <a:lnTo>
                  <a:pt x="97" y="19"/>
                </a:lnTo>
                <a:lnTo>
                  <a:pt x="97" y="19"/>
                </a:lnTo>
                <a:lnTo>
                  <a:pt x="97" y="20"/>
                </a:lnTo>
                <a:lnTo>
                  <a:pt x="97" y="20"/>
                </a:lnTo>
                <a:lnTo>
                  <a:pt x="97" y="21"/>
                </a:lnTo>
                <a:lnTo>
                  <a:pt x="97" y="21"/>
                </a:lnTo>
                <a:lnTo>
                  <a:pt x="98" y="21"/>
                </a:lnTo>
                <a:lnTo>
                  <a:pt x="98" y="21"/>
                </a:lnTo>
                <a:lnTo>
                  <a:pt x="98" y="22"/>
                </a:lnTo>
                <a:lnTo>
                  <a:pt x="99" y="22"/>
                </a:lnTo>
                <a:lnTo>
                  <a:pt x="99" y="22"/>
                </a:lnTo>
                <a:lnTo>
                  <a:pt x="99" y="23"/>
                </a:lnTo>
                <a:lnTo>
                  <a:pt x="100" y="23"/>
                </a:lnTo>
                <a:lnTo>
                  <a:pt x="100" y="23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5"/>
                </a:lnTo>
                <a:lnTo>
                  <a:pt x="100" y="25"/>
                </a:lnTo>
                <a:lnTo>
                  <a:pt x="100" y="26"/>
                </a:lnTo>
                <a:lnTo>
                  <a:pt x="100" y="26"/>
                </a:lnTo>
                <a:lnTo>
                  <a:pt x="100" y="26"/>
                </a:lnTo>
                <a:lnTo>
                  <a:pt x="100" y="27"/>
                </a:lnTo>
                <a:lnTo>
                  <a:pt x="101" y="27"/>
                </a:lnTo>
                <a:lnTo>
                  <a:pt x="101" y="28"/>
                </a:lnTo>
                <a:lnTo>
                  <a:pt x="101" y="28"/>
                </a:lnTo>
                <a:lnTo>
                  <a:pt x="101" y="28"/>
                </a:lnTo>
                <a:lnTo>
                  <a:pt x="101" y="29"/>
                </a:lnTo>
                <a:lnTo>
                  <a:pt x="101" y="29"/>
                </a:lnTo>
                <a:lnTo>
                  <a:pt x="101" y="30"/>
                </a:lnTo>
                <a:lnTo>
                  <a:pt x="101" y="30"/>
                </a:lnTo>
                <a:lnTo>
                  <a:pt x="101" y="30"/>
                </a:lnTo>
                <a:lnTo>
                  <a:pt x="102" y="30"/>
                </a:lnTo>
                <a:lnTo>
                  <a:pt x="102" y="31"/>
                </a:lnTo>
                <a:lnTo>
                  <a:pt x="102" y="31"/>
                </a:lnTo>
                <a:lnTo>
                  <a:pt x="103" y="31"/>
                </a:lnTo>
                <a:lnTo>
                  <a:pt x="103" y="31"/>
                </a:lnTo>
                <a:lnTo>
                  <a:pt x="104" y="31"/>
                </a:lnTo>
                <a:lnTo>
                  <a:pt x="104" y="31"/>
                </a:lnTo>
                <a:lnTo>
                  <a:pt x="105" y="31"/>
                </a:lnTo>
                <a:lnTo>
                  <a:pt x="105" y="32"/>
                </a:lnTo>
                <a:lnTo>
                  <a:pt x="105" y="32"/>
                </a:lnTo>
                <a:lnTo>
                  <a:pt x="105" y="32"/>
                </a:lnTo>
                <a:lnTo>
                  <a:pt x="105" y="32"/>
                </a:lnTo>
                <a:lnTo>
                  <a:pt x="105" y="33"/>
                </a:lnTo>
                <a:lnTo>
                  <a:pt x="106" y="33"/>
                </a:lnTo>
                <a:lnTo>
                  <a:pt x="106" y="33"/>
                </a:lnTo>
                <a:lnTo>
                  <a:pt x="106" y="33"/>
                </a:lnTo>
                <a:lnTo>
                  <a:pt x="106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8" y="34"/>
                </a:lnTo>
                <a:lnTo>
                  <a:pt x="108" y="35"/>
                </a:lnTo>
                <a:lnTo>
                  <a:pt x="109" y="35"/>
                </a:lnTo>
                <a:lnTo>
                  <a:pt x="109" y="35"/>
                </a:lnTo>
                <a:lnTo>
                  <a:pt x="109" y="34"/>
                </a:lnTo>
                <a:lnTo>
                  <a:pt x="109" y="34"/>
                </a:lnTo>
                <a:lnTo>
                  <a:pt x="110" y="34"/>
                </a:lnTo>
                <a:lnTo>
                  <a:pt x="110" y="34"/>
                </a:lnTo>
                <a:lnTo>
                  <a:pt x="110" y="34"/>
                </a:lnTo>
                <a:lnTo>
                  <a:pt x="111" y="34"/>
                </a:lnTo>
                <a:lnTo>
                  <a:pt x="111" y="33"/>
                </a:lnTo>
                <a:lnTo>
                  <a:pt x="112" y="33"/>
                </a:lnTo>
                <a:lnTo>
                  <a:pt x="112" y="33"/>
                </a:lnTo>
                <a:lnTo>
                  <a:pt x="112" y="32"/>
                </a:lnTo>
                <a:lnTo>
                  <a:pt x="112" y="32"/>
                </a:lnTo>
                <a:lnTo>
                  <a:pt x="112" y="31"/>
                </a:lnTo>
                <a:lnTo>
                  <a:pt x="113" y="31"/>
                </a:lnTo>
                <a:lnTo>
                  <a:pt x="113" y="31"/>
                </a:lnTo>
                <a:lnTo>
                  <a:pt x="113" y="31"/>
                </a:lnTo>
                <a:lnTo>
                  <a:pt x="113" y="31"/>
                </a:lnTo>
                <a:lnTo>
                  <a:pt x="114" y="31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29"/>
                </a:lnTo>
                <a:lnTo>
                  <a:pt x="115" y="29"/>
                </a:lnTo>
                <a:lnTo>
                  <a:pt x="115" y="29"/>
                </a:lnTo>
                <a:lnTo>
                  <a:pt x="115" y="29"/>
                </a:lnTo>
                <a:lnTo>
                  <a:pt x="115" y="28"/>
                </a:lnTo>
                <a:lnTo>
                  <a:pt x="116" y="28"/>
                </a:lnTo>
                <a:lnTo>
                  <a:pt x="116" y="28"/>
                </a:lnTo>
                <a:lnTo>
                  <a:pt x="116" y="28"/>
                </a:lnTo>
                <a:lnTo>
                  <a:pt x="116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6"/>
                </a:lnTo>
                <a:lnTo>
                  <a:pt x="117" y="26"/>
                </a:lnTo>
                <a:lnTo>
                  <a:pt x="117" y="26"/>
                </a:lnTo>
                <a:lnTo>
                  <a:pt x="118" y="26"/>
                </a:lnTo>
                <a:lnTo>
                  <a:pt x="118" y="26"/>
                </a:lnTo>
                <a:lnTo>
                  <a:pt x="118" y="26"/>
                </a:lnTo>
                <a:lnTo>
                  <a:pt x="118" y="26"/>
                </a:lnTo>
                <a:lnTo>
                  <a:pt x="118" y="26"/>
                </a:lnTo>
                <a:lnTo>
                  <a:pt x="119" y="26"/>
                </a:lnTo>
                <a:lnTo>
                  <a:pt x="119" y="26"/>
                </a:lnTo>
                <a:lnTo>
                  <a:pt x="120" y="26"/>
                </a:lnTo>
                <a:lnTo>
                  <a:pt x="120" y="26"/>
                </a:lnTo>
                <a:lnTo>
                  <a:pt x="121" y="26"/>
                </a:lnTo>
                <a:lnTo>
                  <a:pt x="121" y="27"/>
                </a:lnTo>
                <a:lnTo>
                  <a:pt x="121" y="27"/>
                </a:lnTo>
                <a:lnTo>
                  <a:pt x="122" y="27"/>
                </a:lnTo>
                <a:lnTo>
                  <a:pt x="122" y="27"/>
                </a:lnTo>
                <a:lnTo>
                  <a:pt x="122" y="27"/>
                </a:lnTo>
                <a:lnTo>
                  <a:pt x="123" y="27"/>
                </a:lnTo>
                <a:lnTo>
                  <a:pt x="123" y="27"/>
                </a:lnTo>
                <a:lnTo>
                  <a:pt x="124" y="27"/>
                </a:lnTo>
                <a:lnTo>
                  <a:pt x="124" y="27"/>
                </a:lnTo>
                <a:lnTo>
                  <a:pt x="125" y="27"/>
                </a:lnTo>
                <a:lnTo>
                  <a:pt x="125" y="27"/>
                </a:lnTo>
                <a:lnTo>
                  <a:pt x="126" y="27"/>
                </a:lnTo>
                <a:lnTo>
                  <a:pt x="126" y="27"/>
                </a:lnTo>
                <a:lnTo>
                  <a:pt x="126" y="26"/>
                </a:lnTo>
                <a:lnTo>
                  <a:pt x="126" y="26"/>
                </a:lnTo>
                <a:lnTo>
                  <a:pt x="127" y="26"/>
                </a:lnTo>
                <a:lnTo>
                  <a:pt x="127" y="26"/>
                </a:lnTo>
                <a:lnTo>
                  <a:pt x="127" y="26"/>
                </a:lnTo>
                <a:lnTo>
                  <a:pt x="127" y="26"/>
                </a:lnTo>
                <a:lnTo>
                  <a:pt x="128" y="25"/>
                </a:lnTo>
                <a:lnTo>
                  <a:pt x="128" y="25"/>
                </a:lnTo>
                <a:lnTo>
                  <a:pt x="128" y="25"/>
                </a:lnTo>
                <a:lnTo>
                  <a:pt x="128" y="24"/>
                </a:lnTo>
                <a:lnTo>
                  <a:pt x="128" y="24"/>
                </a:lnTo>
                <a:lnTo>
                  <a:pt x="129" y="24"/>
                </a:lnTo>
                <a:lnTo>
                  <a:pt x="129" y="24"/>
                </a:lnTo>
                <a:lnTo>
                  <a:pt x="129" y="24"/>
                </a:lnTo>
                <a:lnTo>
                  <a:pt x="130" y="24"/>
                </a:lnTo>
                <a:lnTo>
                  <a:pt x="130" y="24"/>
                </a:lnTo>
                <a:lnTo>
                  <a:pt x="130" y="23"/>
                </a:lnTo>
                <a:lnTo>
                  <a:pt x="130" y="23"/>
                </a:lnTo>
                <a:lnTo>
                  <a:pt x="131" y="23"/>
                </a:lnTo>
                <a:lnTo>
                  <a:pt x="131" y="23"/>
                </a:lnTo>
                <a:lnTo>
                  <a:pt x="132" y="24"/>
                </a:lnTo>
                <a:lnTo>
                  <a:pt x="132" y="24"/>
                </a:lnTo>
                <a:lnTo>
                  <a:pt x="133" y="24"/>
                </a:lnTo>
                <a:lnTo>
                  <a:pt x="133" y="24"/>
                </a:lnTo>
                <a:lnTo>
                  <a:pt x="133" y="24"/>
                </a:lnTo>
                <a:lnTo>
                  <a:pt x="134" y="24"/>
                </a:lnTo>
                <a:lnTo>
                  <a:pt x="134" y="24"/>
                </a:lnTo>
                <a:lnTo>
                  <a:pt x="134" y="24"/>
                </a:lnTo>
                <a:lnTo>
                  <a:pt x="134" y="24"/>
                </a:lnTo>
                <a:lnTo>
                  <a:pt x="135" y="24"/>
                </a:lnTo>
                <a:lnTo>
                  <a:pt x="135" y="24"/>
                </a:lnTo>
                <a:lnTo>
                  <a:pt x="136" y="25"/>
                </a:lnTo>
                <a:lnTo>
                  <a:pt x="136" y="25"/>
                </a:lnTo>
                <a:lnTo>
                  <a:pt x="136" y="25"/>
                </a:lnTo>
                <a:lnTo>
                  <a:pt x="137" y="25"/>
                </a:lnTo>
                <a:lnTo>
                  <a:pt x="137" y="26"/>
                </a:lnTo>
                <a:lnTo>
                  <a:pt x="137" y="26"/>
                </a:lnTo>
                <a:lnTo>
                  <a:pt x="137" y="26"/>
                </a:lnTo>
                <a:lnTo>
                  <a:pt x="138" y="26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9" y="28"/>
                </a:lnTo>
                <a:lnTo>
                  <a:pt x="138" y="28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9" y="29"/>
                </a:lnTo>
                <a:lnTo>
                  <a:pt x="139" y="29"/>
                </a:lnTo>
                <a:lnTo>
                  <a:pt x="139" y="28"/>
                </a:lnTo>
                <a:lnTo>
                  <a:pt x="139" y="28"/>
                </a:lnTo>
                <a:lnTo>
                  <a:pt x="140" y="28"/>
                </a:lnTo>
                <a:lnTo>
                  <a:pt x="140" y="28"/>
                </a:lnTo>
                <a:lnTo>
                  <a:pt x="140" y="28"/>
                </a:lnTo>
                <a:lnTo>
                  <a:pt x="141" y="28"/>
                </a:lnTo>
                <a:lnTo>
                  <a:pt x="141" y="29"/>
                </a:lnTo>
                <a:lnTo>
                  <a:pt x="142" y="29"/>
                </a:lnTo>
                <a:lnTo>
                  <a:pt x="142" y="29"/>
                </a:lnTo>
                <a:lnTo>
                  <a:pt x="142" y="29"/>
                </a:lnTo>
                <a:lnTo>
                  <a:pt x="143" y="29"/>
                </a:lnTo>
                <a:lnTo>
                  <a:pt x="143" y="29"/>
                </a:lnTo>
                <a:lnTo>
                  <a:pt x="143" y="29"/>
                </a:lnTo>
                <a:lnTo>
                  <a:pt x="144" y="29"/>
                </a:lnTo>
                <a:lnTo>
                  <a:pt x="144" y="29"/>
                </a:lnTo>
                <a:lnTo>
                  <a:pt x="144" y="30"/>
                </a:lnTo>
                <a:lnTo>
                  <a:pt x="145" y="30"/>
                </a:lnTo>
                <a:lnTo>
                  <a:pt x="145" y="30"/>
                </a:lnTo>
                <a:lnTo>
                  <a:pt x="144" y="30"/>
                </a:lnTo>
                <a:lnTo>
                  <a:pt x="144" y="31"/>
                </a:lnTo>
                <a:lnTo>
                  <a:pt x="145" y="31"/>
                </a:lnTo>
                <a:lnTo>
                  <a:pt x="145" y="31"/>
                </a:lnTo>
                <a:lnTo>
                  <a:pt x="146" y="31"/>
                </a:lnTo>
                <a:lnTo>
                  <a:pt x="146" y="31"/>
                </a:lnTo>
                <a:lnTo>
                  <a:pt x="146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8" y="33"/>
                </a:lnTo>
                <a:lnTo>
                  <a:pt x="148" y="33"/>
                </a:lnTo>
                <a:lnTo>
                  <a:pt x="149" y="33"/>
                </a:lnTo>
                <a:lnTo>
                  <a:pt x="149" y="33"/>
                </a:lnTo>
                <a:lnTo>
                  <a:pt x="149" y="33"/>
                </a:lnTo>
                <a:lnTo>
                  <a:pt x="149" y="34"/>
                </a:lnTo>
                <a:lnTo>
                  <a:pt x="150" y="34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1" y="35"/>
                </a:lnTo>
                <a:lnTo>
                  <a:pt x="151" y="35"/>
                </a:lnTo>
                <a:lnTo>
                  <a:pt x="151" y="35"/>
                </a:lnTo>
                <a:lnTo>
                  <a:pt x="151" y="35"/>
                </a:lnTo>
                <a:lnTo>
                  <a:pt x="152" y="35"/>
                </a:lnTo>
                <a:lnTo>
                  <a:pt x="152" y="35"/>
                </a:lnTo>
                <a:lnTo>
                  <a:pt x="152" y="35"/>
                </a:lnTo>
                <a:lnTo>
                  <a:pt x="153" y="35"/>
                </a:lnTo>
                <a:lnTo>
                  <a:pt x="153" y="35"/>
                </a:lnTo>
                <a:lnTo>
                  <a:pt x="154" y="35"/>
                </a:lnTo>
                <a:lnTo>
                  <a:pt x="154" y="35"/>
                </a:lnTo>
                <a:lnTo>
                  <a:pt x="155" y="35"/>
                </a:lnTo>
                <a:lnTo>
                  <a:pt x="155" y="35"/>
                </a:lnTo>
                <a:lnTo>
                  <a:pt x="155" y="35"/>
                </a:lnTo>
                <a:lnTo>
                  <a:pt x="155" y="36"/>
                </a:lnTo>
                <a:lnTo>
                  <a:pt x="155" y="36"/>
                </a:lnTo>
                <a:lnTo>
                  <a:pt x="155" y="36"/>
                </a:lnTo>
                <a:lnTo>
                  <a:pt x="156" y="36"/>
                </a:lnTo>
                <a:lnTo>
                  <a:pt x="156" y="37"/>
                </a:lnTo>
                <a:lnTo>
                  <a:pt x="157" y="37"/>
                </a:lnTo>
                <a:lnTo>
                  <a:pt x="157" y="37"/>
                </a:lnTo>
                <a:lnTo>
                  <a:pt x="158" y="38"/>
                </a:lnTo>
                <a:lnTo>
                  <a:pt x="158" y="38"/>
                </a:lnTo>
                <a:lnTo>
                  <a:pt x="158" y="38"/>
                </a:lnTo>
                <a:lnTo>
                  <a:pt x="158" y="39"/>
                </a:lnTo>
                <a:lnTo>
                  <a:pt x="159" y="39"/>
                </a:lnTo>
                <a:lnTo>
                  <a:pt x="159" y="39"/>
                </a:lnTo>
                <a:lnTo>
                  <a:pt x="159" y="39"/>
                </a:lnTo>
                <a:lnTo>
                  <a:pt x="159" y="39"/>
                </a:lnTo>
                <a:lnTo>
                  <a:pt x="160" y="39"/>
                </a:lnTo>
                <a:lnTo>
                  <a:pt x="160" y="39"/>
                </a:lnTo>
                <a:lnTo>
                  <a:pt x="160" y="39"/>
                </a:lnTo>
                <a:lnTo>
                  <a:pt x="161" y="39"/>
                </a:lnTo>
                <a:lnTo>
                  <a:pt x="161" y="39"/>
                </a:lnTo>
                <a:lnTo>
                  <a:pt x="162" y="39"/>
                </a:lnTo>
                <a:lnTo>
                  <a:pt x="162" y="39"/>
                </a:lnTo>
                <a:lnTo>
                  <a:pt x="162" y="40"/>
                </a:lnTo>
                <a:lnTo>
                  <a:pt x="163" y="40"/>
                </a:lnTo>
                <a:lnTo>
                  <a:pt x="163" y="40"/>
                </a:lnTo>
                <a:lnTo>
                  <a:pt x="163" y="40"/>
                </a:lnTo>
                <a:lnTo>
                  <a:pt x="163" y="40"/>
                </a:lnTo>
                <a:lnTo>
                  <a:pt x="163" y="39"/>
                </a:lnTo>
                <a:lnTo>
                  <a:pt x="163" y="39"/>
                </a:lnTo>
                <a:lnTo>
                  <a:pt x="163" y="39"/>
                </a:lnTo>
                <a:lnTo>
                  <a:pt x="163" y="38"/>
                </a:lnTo>
                <a:lnTo>
                  <a:pt x="163" y="38"/>
                </a:lnTo>
                <a:lnTo>
                  <a:pt x="163" y="38"/>
                </a:lnTo>
                <a:lnTo>
                  <a:pt x="164" y="38"/>
                </a:lnTo>
                <a:lnTo>
                  <a:pt x="164" y="38"/>
                </a:lnTo>
                <a:lnTo>
                  <a:pt x="164" y="37"/>
                </a:lnTo>
                <a:lnTo>
                  <a:pt x="165" y="37"/>
                </a:lnTo>
                <a:lnTo>
                  <a:pt x="165" y="37"/>
                </a:lnTo>
                <a:lnTo>
                  <a:pt x="166" y="37"/>
                </a:lnTo>
                <a:lnTo>
                  <a:pt x="166" y="37"/>
                </a:lnTo>
                <a:lnTo>
                  <a:pt x="167" y="37"/>
                </a:lnTo>
                <a:lnTo>
                  <a:pt x="167" y="37"/>
                </a:lnTo>
                <a:lnTo>
                  <a:pt x="167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6"/>
                </a:lnTo>
                <a:lnTo>
                  <a:pt x="169" y="36"/>
                </a:lnTo>
                <a:lnTo>
                  <a:pt x="169" y="36"/>
                </a:lnTo>
                <a:lnTo>
                  <a:pt x="169" y="36"/>
                </a:lnTo>
                <a:lnTo>
                  <a:pt x="169" y="35"/>
                </a:lnTo>
                <a:lnTo>
                  <a:pt x="170" y="35"/>
                </a:lnTo>
                <a:lnTo>
                  <a:pt x="170" y="35"/>
                </a:lnTo>
                <a:lnTo>
                  <a:pt x="170" y="35"/>
                </a:lnTo>
                <a:lnTo>
                  <a:pt x="171" y="35"/>
                </a:lnTo>
                <a:lnTo>
                  <a:pt x="171" y="35"/>
                </a:lnTo>
                <a:lnTo>
                  <a:pt x="171" y="35"/>
                </a:lnTo>
                <a:lnTo>
                  <a:pt x="171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3"/>
                </a:lnTo>
                <a:lnTo>
                  <a:pt x="172" y="33"/>
                </a:lnTo>
                <a:lnTo>
                  <a:pt x="173" y="32"/>
                </a:lnTo>
                <a:lnTo>
                  <a:pt x="173" y="32"/>
                </a:lnTo>
                <a:lnTo>
                  <a:pt x="174" y="32"/>
                </a:lnTo>
                <a:lnTo>
                  <a:pt x="174" y="31"/>
                </a:lnTo>
                <a:lnTo>
                  <a:pt x="174" y="31"/>
                </a:lnTo>
                <a:lnTo>
                  <a:pt x="174" y="31"/>
                </a:lnTo>
                <a:lnTo>
                  <a:pt x="174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6" y="30"/>
                </a:lnTo>
                <a:lnTo>
                  <a:pt x="176" y="29"/>
                </a:lnTo>
                <a:lnTo>
                  <a:pt x="176" y="29"/>
                </a:lnTo>
                <a:lnTo>
                  <a:pt x="176" y="29"/>
                </a:lnTo>
                <a:lnTo>
                  <a:pt x="177" y="29"/>
                </a:lnTo>
                <a:lnTo>
                  <a:pt x="177" y="29"/>
                </a:lnTo>
                <a:lnTo>
                  <a:pt x="177" y="28"/>
                </a:lnTo>
                <a:lnTo>
                  <a:pt x="178" y="28"/>
                </a:lnTo>
                <a:lnTo>
                  <a:pt x="178" y="29"/>
                </a:lnTo>
                <a:lnTo>
                  <a:pt x="178" y="29"/>
                </a:lnTo>
                <a:lnTo>
                  <a:pt x="179" y="28"/>
                </a:lnTo>
                <a:lnTo>
                  <a:pt x="179" y="28"/>
                </a:lnTo>
                <a:lnTo>
                  <a:pt x="180" y="28"/>
                </a:lnTo>
                <a:lnTo>
                  <a:pt x="180" y="28"/>
                </a:lnTo>
                <a:lnTo>
                  <a:pt x="180" y="28"/>
                </a:lnTo>
                <a:lnTo>
                  <a:pt x="181" y="28"/>
                </a:lnTo>
                <a:lnTo>
                  <a:pt x="181" y="28"/>
                </a:lnTo>
                <a:lnTo>
                  <a:pt x="182" y="28"/>
                </a:lnTo>
                <a:lnTo>
                  <a:pt x="182" y="28"/>
                </a:lnTo>
                <a:lnTo>
                  <a:pt x="182" y="27"/>
                </a:lnTo>
                <a:lnTo>
                  <a:pt x="183" y="27"/>
                </a:lnTo>
                <a:lnTo>
                  <a:pt x="183" y="27"/>
                </a:lnTo>
                <a:lnTo>
                  <a:pt x="184" y="27"/>
                </a:lnTo>
                <a:lnTo>
                  <a:pt x="184" y="26"/>
                </a:lnTo>
                <a:lnTo>
                  <a:pt x="184" y="26"/>
                </a:lnTo>
                <a:lnTo>
                  <a:pt x="184" y="26"/>
                </a:lnTo>
                <a:lnTo>
                  <a:pt x="184" y="26"/>
                </a:lnTo>
                <a:lnTo>
                  <a:pt x="185" y="26"/>
                </a:lnTo>
                <a:lnTo>
                  <a:pt x="185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4"/>
                </a:lnTo>
                <a:lnTo>
                  <a:pt x="187" y="24"/>
                </a:lnTo>
                <a:lnTo>
                  <a:pt x="187" y="24"/>
                </a:lnTo>
                <a:lnTo>
                  <a:pt x="187" y="24"/>
                </a:lnTo>
                <a:lnTo>
                  <a:pt x="187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2"/>
                </a:lnTo>
                <a:lnTo>
                  <a:pt x="188" y="22"/>
                </a:lnTo>
                <a:lnTo>
                  <a:pt x="189" y="22"/>
                </a:lnTo>
                <a:lnTo>
                  <a:pt x="189" y="22"/>
                </a:lnTo>
                <a:lnTo>
                  <a:pt x="189" y="22"/>
                </a:lnTo>
                <a:lnTo>
                  <a:pt x="189" y="21"/>
                </a:lnTo>
                <a:lnTo>
                  <a:pt x="190" y="21"/>
                </a:lnTo>
                <a:lnTo>
                  <a:pt x="190" y="21"/>
                </a:lnTo>
                <a:lnTo>
                  <a:pt x="190" y="21"/>
                </a:lnTo>
                <a:lnTo>
                  <a:pt x="191" y="21"/>
                </a:lnTo>
                <a:lnTo>
                  <a:pt x="191" y="21"/>
                </a:lnTo>
                <a:lnTo>
                  <a:pt x="192" y="21"/>
                </a:lnTo>
                <a:lnTo>
                  <a:pt x="192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4" y="21"/>
                </a:lnTo>
                <a:lnTo>
                  <a:pt x="194" y="21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96" y="22"/>
                </a:lnTo>
                <a:lnTo>
                  <a:pt x="196" y="22"/>
                </a:lnTo>
                <a:lnTo>
                  <a:pt x="197" y="22"/>
                </a:lnTo>
                <a:lnTo>
                  <a:pt x="197" y="21"/>
                </a:lnTo>
                <a:lnTo>
                  <a:pt x="197" y="21"/>
                </a:lnTo>
                <a:lnTo>
                  <a:pt x="197" y="21"/>
                </a:lnTo>
                <a:lnTo>
                  <a:pt x="198" y="21"/>
                </a:lnTo>
                <a:lnTo>
                  <a:pt x="198" y="20"/>
                </a:lnTo>
                <a:lnTo>
                  <a:pt x="199" y="21"/>
                </a:lnTo>
                <a:lnTo>
                  <a:pt x="199" y="21"/>
                </a:lnTo>
                <a:lnTo>
                  <a:pt x="199" y="22"/>
                </a:lnTo>
                <a:lnTo>
                  <a:pt x="199" y="22"/>
                </a:lnTo>
                <a:lnTo>
                  <a:pt x="199" y="22"/>
                </a:lnTo>
                <a:lnTo>
                  <a:pt x="199" y="23"/>
                </a:lnTo>
                <a:lnTo>
                  <a:pt x="199" y="23"/>
                </a:lnTo>
                <a:lnTo>
                  <a:pt x="200" y="23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5"/>
                </a:lnTo>
                <a:lnTo>
                  <a:pt x="199" y="25"/>
                </a:lnTo>
                <a:lnTo>
                  <a:pt x="199" y="26"/>
                </a:lnTo>
                <a:lnTo>
                  <a:pt x="199" y="26"/>
                </a:lnTo>
                <a:lnTo>
                  <a:pt x="199" y="26"/>
                </a:lnTo>
                <a:lnTo>
                  <a:pt x="199" y="27"/>
                </a:lnTo>
                <a:lnTo>
                  <a:pt x="199" y="27"/>
                </a:lnTo>
                <a:lnTo>
                  <a:pt x="199" y="27"/>
                </a:lnTo>
                <a:lnTo>
                  <a:pt x="199" y="28"/>
                </a:lnTo>
                <a:lnTo>
                  <a:pt x="199" y="28"/>
                </a:lnTo>
                <a:lnTo>
                  <a:pt x="199" y="29"/>
                </a:lnTo>
                <a:lnTo>
                  <a:pt x="199" y="29"/>
                </a:lnTo>
                <a:lnTo>
                  <a:pt x="199" y="30"/>
                </a:lnTo>
                <a:lnTo>
                  <a:pt x="199" y="30"/>
                </a:lnTo>
                <a:lnTo>
                  <a:pt x="199" y="30"/>
                </a:lnTo>
                <a:lnTo>
                  <a:pt x="199" y="30"/>
                </a:lnTo>
                <a:lnTo>
                  <a:pt x="199" y="31"/>
                </a:lnTo>
                <a:lnTo>
                  <a:pt x="199" y="31"/>
                </a:lnTo>
                <a:lnTo>
                  <a:pt x="199" y="31"/>
                </a:lnTo>
                <a:lnTo>
                  <a:pt x="199" y="32"/>
                </a:lnTo>
                <a:lnTo>
                  <a:pt x="199" y="32"/>
                </a:lnTo>
                <a:lnTo>
                  <a:pt x="199" y="33"/>
                </a:lnTo>
                <a:lnTo>
                  <a:pt x="199" y="33"/>
                </a:lnTo>
                <a:lnTo>
                  <a:pt x="199" y="34"/>
                </a:lnTo>
                <a:lnTo>
                  <a:pt x="199" y="34"/>
                </a:lnTo>
                <a:lnTo>
                  <a:pt x="199" y="35"/>
                </a:lnTo>
                <a:lnTo>
                  <a:pt x="199" y="35"/>
                </a:lnTo>
                <a:lnTo>
                  <a:pt x="199" y="35"/>
                </a:lnTo>
                <a:lnTo>
                  <a:pt x="199" y="35"/>
                </a:lnTo>
                <a:lnTo>
                  <a:pt x="199" y="35"/>
                </a:lnTo>
                <a:lnTo>
                  <a:pt x="199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7"/>
                </a:lnTo>
                <a:lnTo>
                  <a:pt x="198" y="37"/>
                </a:lnTo>
                <a:lnTo>
                  <a:pt x="198" y="38"/>
                </a:lnTo>
                <a:lnTo>
                  <a:pt x="198" y="38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7" y="39"/>
                </a:lnTo>
                <a:lnTo>
                  <a:pt x="197" y="39"/>
                </a:lnTo>
                <a:lnTo>
                  <a:pt x="198" y="39"/>
                </a:lnTo>
                <a:lnTo>
                  <a:pt x="198" y="40"/>
                </a:lnTo>
                <a:lnTo>
                  <a:pt x="198" y="40"/>
                </a:lnTo>
                <a:lnTo>
                  <a:pt x="198" y="41"/>
                </a:lnTo>
                <a:lnTo>
                  <a:pt x="198" y="41"/>
                </a:lnTo>
                <a:lnTo>
                  <a:pt x="198" y="42"/>
                </a:lnTo>
                <a:lnTo>
                  <a:pt x="198" y="42"/>
                </a:lnTo>
                <a:lnTo>
                  <a:pt x="198" y="43"/>
                </a:lnTo>
                <a:lnTo>
                  <a:pt x="198" y="43"/>
                </a:lnTo>
                <a:lnTo>
                  <a:pt x="198" y="43"/>
                </a:lnTo>
                <a:lnTo>
                  <a:pt x="199" y="43"/>
                </a:lnTo>
                <a:lnTo>
                  <a:pt x="199" y="44"/>
                </a:lnTo>
                <a:lnTo>
                  <a:pt x="199" y="44"/>
                </a:lnTo>
                <a:lnTo>
                  <a:pt x="199" y="44"/>
                </a:lnTo>
                <a:lnTo>
                  <a:pt x="199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7"/>
                </a:lnTo>
                <a:lnTo>
                  <a:pt x="200" y="47"/>
                </a:lnTo>
                <a:lnTo>
                  <a:pt x="200" y="47"/>
                </a:lnTo>
                <a:lnTo>
                  <a:pt x="200" y="48"/>
                </a:lnTo>
                <a:lnTo>
                  <a:pt x="200" y="48"/>
                </a:lnTo>
                <a:lnTo>
                  <a:pt x="200" y="49"/>
                </a:lnTo>
                <a:lnTo>
                  <a:pt x="200" y="49"/>
                </a:lnTo>
                <a:lnTo>
                  <a:pt x="201" y="49"/>
                </a:lnTo>
                <a:lnTo>
                  <a:pt x="201" y="50"/>
                </a:lnTo>
                <a:lnTo>
                  <a:pt x="201" y="50"/>
                </a:lnTo>
                <a:lnTo>
                  <a:pt x="200" y="50"/>
                </a:lnTo>
                <a:lnTo>
                  <a:pt x="200" y="51"/>
                </a:lnTo>
                <a:lnTo>
                  <a:pt x="201" y="51"/>
                </a:lnTo>
                <a:lnTo>
                  <a:pt x="200" y="51"/>
                </a:lnTo>
                <a:lnTo>
                  <a:pt x="200" y="51"/>
                </a:lnTo>
                <a:lnTo>
                  <a:pt x="200" y="52"/>
                </a:lnTo>
                <a:lnTo>
                  <a:pt x="200" y="52"/>
                </a:lnTo>
                <a:lnTo>
                  <a:pt x="200" y="53"/>
                </a:lnTo>
                <a:lnTo>
                  <a:pt x="200" y="53"/>
                </a:lnTo>
                <a:lnTo>
                  <a:pt x="200" y="53"/>
                </a:lnTo>
                <a:lnTo>
                  <a:pt x="200" y="54"/>
                </a:lnTo>
                <a:lnTo>
                  <a:pt x="200" y="54"/>
                </a:lnTo>
                <a:lnTo>
                  <a:pt x="199" y="55"/>
                </a:lnTo>
                <a:lnTo>
                  <a:pt x="199" y="55"/>
                </a:lnTo>
                <a:lnTo>
                  <a:pt x="200" y="55"/>
                </a:lnTo>
                <a:lnTo>
                  <a:pt x="200" y="56"/>
                </a:lnTo>
                <a:lnTo>
                  <a:pt x="199" y="56"/>
                </a:lnTo>
                <a:lnTo>
                  <a:pt x="199" y="56"/>
                </a:lnTo>
                <a:lnTo>
                  <a:pt x="199" y="57"/>
                </a:lnTo>
                <a:lnTo>
                  <a:pt x="200" y="57"/>
                </a:lnTo>
                <a:lnTo>
                  <a:pt x="200" y="57"/>
                </a:lnTo>
                <a:lnTo>
                  <a:pt x="200" y="57"/>
                </a:lnTo>
                <a:lnTo>
                  <a:pt x="200" y="58"/>
                </a:lnTo>
                <a:lnTo>
                  <a:pt x="201" y="58"/>
                </a:lnTo>
                <a:lnTo>
                  <a:pt x="201" y="58"/>
                </a:lnTo>
                <a:lnTo>
                  <a:pt x="201" y="59"/>
                </a:lnTo>
                <a:lnTo>
                  <a:pt x="201" y="59"/>
                </a:lnTo>
                <a:lnTo>
                  <a:pt x="201" y="60"/>
                </a:lnTo>
                <a:lnTo>
                  <a:pt x="201" y="60"/>
                </a:lnTo>
                <a:lnTo>
                  <a:pt x="201" y="60"/>
                </a:lnTo>
                <a:lnTo>
                  <a:pt x="201" y="60"/>
                </a:lnTo>
                <a:lnTo>
                  <a:pt x="201" y="61"/>
                </a:lnTo>
                <a:lnTo>
                  <a:pt x="201" y="61"/>
                </a:lnTo>
                <a:lnTo>
                  <a:pt x="202" y="62"/>
                </a:lnTo>
                <a:lnTo>
                  <a:pt x="202" y="62"/>
                </a:lnTo>
                <a:lnTo>
                  <a:pt x="202" y="62"/>
                </a:lnTo>
                <a:lnTo>
                  <a:pt x="202" y="63"/>
                </a:lnTo>
                <a:lnTo>
                  <a:pt x="202" y="63"/>
                </a:lnTo>
                <a:lnTo>
                  <a:pt x="202" y="64"/>
                </a:lnTo>
                <a:lnTo>
                  <a:pt x="202" y="64"/>
                </a:lnTo>
                <a:lnTo>
                  <a:pt x="202" y="64"/>
                </a:lnTo>
                <a:lnTo>
                  <a:pt x="202" y="65"/>
                </a:lnTo>
                <a:lnTo>
                  <a:pt x="202" y="65"/>
                </a:lnTo>
                <a:lnTo>
                  <a:pt x="202" y="66"/>
                </a:lnTo>
                <a:lnTo>
                  <a:pt x="202" y="66"/>
                </a:lnTo>
                <a:lnTo>
                  <a:pt x="202" y="67"/>
                </a:lnTo>
                <a:lnTo>
                  <a:pt x="201" y="67"/>
                </a:lnTo>
                <a:lnTo>
                  <a:pt x="202" y="67"/>
                </a:lnTo>
                <a:lnTo>
                  <a:pt x="202" y="67"/>
                </a:lnTo>
                <a:lnTo>
                  <a:pt x="202" y="68"/>
                </a:lnTo>
                <a:lnTo>
                  <a:pt x="202" y="68"/>
                </a:lnTo>
                <a:lnTo>
                  <a:pt x="202" y="68"/>
                </a:lnTo>
                <a:lnTo>
                  <a:pt x="202" y="69"/>
                </a:lnTo>
                <a:lnTo>
                  <a:pt x="201" y="69"/>
                </a:lnTo>
                <a:lnTo>
                  <a:pt x="201" y="69"/>
                </a:lnTo>
                <a:lnTo>
                  <a:pt x="201" y="70"/>
                </a:lnTo>
                <a:lnTo>
                  <a:pt x="201" y="70"/>
                </a:lnTo>
                <a:lnTo>
                  <a:pt x="202" y="70"/>
                </a:lnTo>
                <a:lnTo>
                  <a:pt x="202" y="70"/>
                </a:lnTo>
                <a:lnTo>
                  <a:pt x="203" y="71"/>
                </a:lnTo>
                <a:lnTo>
                  <a:pt x="203" y="71"/>
                </a:lnTo>
                <a:lnTo>
                  <a:pt x="203" y="72"/>
                </a:lnTo>
                <a:lnTo>
                  <a:pt x="203" y="72"/>
                </a:lnTo>
                <a:lnTo>
                  <a:pt x="203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3"/>
                </a:lnTo>
                <a:lnTo>
                  <a:pt x="204" y="73"/>
                </a:lnTo>
                <a:lnTo>
                  <a:pt x="204" y="74"/>
                </a:lnTo>
                <a:lnTo>
                  <a:pt x="204" y="74"/>
                </a:lnTo>
                <a:lnTo>
                  <a:pt x="204" y="75"/>
                </a:lnTo>
                <a:lnTo>
                  <a:pt x="205" y="75"/>
                </a:lnTo>
                <a:lnTo>
                  <a:pt x="205" y="76"/>
                </a:lnTo>
                <a:lnTo>
                  <a:pt x="204" y="76"/>
                </a:lnTo>
                <a:lnTo>
                  <a:pt x="204" y="76"/>
                </a:lnTo>
                <a:lnTo>
                  <a:pt x="205" y="76"/>
                </a:lnTo>
                <a:lnTo>
                  <a:pt x="205" y="76"/>
                </a:lnTo>
                <a:lnTo>
                  <a:pt x="205" y="76"/>
                </a:lnTo>
                <a:lnTo>
                  <a:pt x="206" y="77"/>
                </a:lnTo>
                <a:lnTo>
                  <a:pt x="206" y="77"/>
                </a:lnTo>
                <a:lnTo>
                  <a:pt x="206" y="78"/>
                </a:lnTo>
                <a:lnTo>
                  <a:pt x="207" y="78"/>
                </a:lnTo>
                <a:lnTo>
                  <a:pt x="207" y="78"/>
                </a:lnTo>
                <a:lnTo>
                  <a:pt x="207" y="78"/>
                </a:lnTo>
                <a:lnTo>
                  <a:pt x="207" y="79"/>
                </a:lnTo>
                <a:lnTo>
                  <a:pt x="207" y="79"/>
                </a:lnTo>
                <a:lnTo>
                  <a:pt x="208" y="79"/>
                </a:lnTo>
                <a:lnTo>
                  <a:pt x="208" y="79"/>
                </a:lnTo>
                <a:lnTo>
                  <a:pt x="208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1"/>
                </a:lnTo>
                <a:lnTo>
                  <a:pt x="210" y="81"/>
                </a:lnTo>
                <a:lnTo>
                  <a:pt x="210" y="81"/>
                </a:lnTo>
                <a:lnTo>
                  <a:pt x="211" y="81"/>
                </a:lnTo>
                <a:lnTo>
                  <a:pt x="211" y="81"/>
                </a:lnTo>
                <a:lnTo>
                  <a:pt x="211" y="81"/>
                </a:lnTo>
                <a:lnTo>
                  <a:pt x="211" y="82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3" y="82"/>
                </a:lnTo>
                <a:lnTo>
                  <a:pt x="213" y="83"/>
                </a:lnTo>
                <a:lnTo>
                  <a:pt x="213" y="83"/>
                </a:lnTo>
                <a:lnTo>
                  <a:pt x="213" y="83"/>
                </a:lnTo>
                <a:lnTo>
                  <a:pt x="214" y="83"/>
                </a:lnTo>
                <a:lnTo>
                  <a:pt x="214" y="84"/>
                </a:lnTo>
                <a:lnTo>
                  <a:pt x="214" y="84"/>
                </a:lnTo>
                <a:lnTo>
                  <a:pt x="215" y="84"/>
                </a:lnTo>
                <a:lnTo>
                  <a:pt x="215" y="85"/>
                </a:lnTo>
                <a:lnTo>
                  <a:pt x="215" y="85"/>
                </a:lnTo>
                <a:lnTo>
                  <a:pt x="216" y="85"/>
                </a:lnTo>
                <a:lnTo>
                  <a:pt x="216" y="85"/>
                </a:lnTo>
                <a:lnTo>
                  <a:pt x="216" y="86"/>
                </a:lnTo>
                <a:lnTo>
                  <a:pt x="217" y="86"/>
                </a:lnTo>
                <a:lnTo>
                  <a:pt x="217" y="86"/>
                </a:lnTo>
                <a:lnTo>
                  <a:pt x="217" y="86"/>
                </a:lnTo>
                <a:lnTo>
                  <a:pt x="218" y="86"/>
                </a:lnTo>
                <a:lnTo>
                  <a:pt x="218" y="87"/>
                </a:lnTo>
                <a:lnTo>
                  <a:pt x="218" y="87"/>
                </a:lnTo>
                <a:lnTo>
                  <a:pt x="218" y="87"/>
                </a:lnTo>
                <a:lnTo>
                  <a:pt x="218" y="87"/>
                </a:lnTo>
                <a:lnTo>
                  <a:pt x="219" y="87"/>
                </a:lnTo>
                <a:lnTo>
                  <a:pt x="219" y="87"/>
                </a:lnTo>
                <a:lnTo>
                  <a:pt x="219" y="87"/>
                </a:lnTo>
                <a:lnTo>
                  <a:pt x="220" y="88"/>
                </a:lnTo>
                <a:lnTo>
                  <a:pt x="220" y="88"/>
                </a:lnTo>
                <a:lnTo>
                  <a:pt x="220" y="87"/>
                </a:lnTo>
                <a:lnTo>
                  <a:pt x="221" y="87"/>
                </a:lnTo>
                <a:lnTo>
                  <a:pt x="221" y="88"/>
                </a:lnTo>
                <a:lnTo>
                  <a:pt x="221" y="88"/>
                </a:lnTo>
                <a:lnTo>
                  <a:pt x="222" y="88"/>
                </a:lnTo>
                <a:lnTo>
                  <a:pt x="222" y="87"/>
                </a:lnTo>
                <a:lnTo>
                  <a:pt x="222" y="87"/>
                </a:lnTo>
                <a:lnTo>
                  <a:pt x="223" y="87"/>
                </a:lnTo>
                <a:lnTo>
                  <a:pt x="223" y="87"/>
                </a:lnTo>
                <a:lnTo>
                  <a:pt x="224" y="87"/>
                </a:lnTo>
                <a:lnTo>
                  <a:pt x="224" y="87"/>
                </a:lnTo>
                <a:lnTo>
                  <a:pt x="225" y="87"/>
                </a:lnTo>
                <a:lnTo>
                  <a:pt x="225" y="86"/>
                </a:lnTo>
                <a:lnTo>
                  <a:pt x="225" y="86"/>
                </a:lnTo>
                <a:lnTo>
                  <a:pt x="225" y="86"/>
                </a:lnTo>
                <a:lnTo>
                  <a:pt x="226" y="85"/>
                </a:lnTo>
                <a:lnTo>
                  <a:pt x="226" y="85"/>
                </a:lnTo>
                <a:lnTo>
                  <a:pt x="226" y="85"/>
                </a:lnTo>
                <a:lnTo>
                  <a:pt x="227" y="85"/>
                </a:lnTo>
                <a:lnTo>
                  <a:pt x="227" y="85"/>
                </a:lnTo>
                <a:lnTo>
                  <a:pt x="228" y="86"/>
                </a:lnTo>
                <a:lnTo>
                  <a:pt x="228" y="86"/>
                </a:lnTo>
                <a:lnTo>
                  <a:pt x="228" y="86"/>
                </a:lnTo>
                <a:lnTo>
                  <a:pt x="229" y="86"/>
                </a:lnTo>
                <a:lnTo>
                  <a:pt x="229" y="87"/>
                </a:lnTo>
                <a:lnTo>
                  <a:pt x="230" y="87"/>
                </a:lnTo>
                <a:lnTo>
                  <a:pt x="230" y="87"/>
                </a:lnTo>
                <a:lnTo>
                  <a:pt x="230" y="86"/>
                </a:lnTo>
                <a:lnTo>
                  <a:pt x="230" y="86"/>
                </a:lnTo>
                <a:lnTo>
                  <a:pt x="231" y="86"/>
                </a:lnTo>
                <a:lnTo>
                  <a:pt x="231" y="86"/>
                </a:lnTo>
                <a:lnTo>
                  <a:pt x="232" y="86"/>
                </a:lnTo>
                <a:lnTo>
                  <a:pt x="232" y="87"/>
                </a:lnTo>
                <a:lnTo>
                  <a:pt x="232" y="87"/>
                </a:lnTo>
                <a:lnTo>
                  <a:pt x="232" y="88"/>
                </a:lnTo>
                <a:lnTo>
                  <a:pt x="232" y="88"/>
                </a:lnTo>
                <a:lnTo>
                  <a:pt x="232" y="89"/>
                </a:lnTo>
                <a:lnTo>
                  <a:pt x="232" y="89"/>
                </a:lnTo>
                <a:lnTo>
                  <a:pt x="231" y="89"/>
                </a:lnTo>
                <a:lnTo>
                  <a:pt x="231" y="89"/>
                </a:lnTo>
                <a:lnTo>
                  <a:pt x="230" y="89"/>
                </a:lnTo>
                <a:lnTo>
                  <a:pt x="231" y="89"/>
                </a:lnTo>
                <a:lnTo>
                  <a:pt x="231" y="89"/>
                </a:lnTo>
                <a:lnTo>
                  <a:pt x="231" y="90"/>
                </a:lnTo>
                <a:lnTo>
                  <a:pt x="231" y="90"/>
                </a:lnTo>
                <a:lnTo>
                  <a:pt x="231" y="91"/>
                </a:lnTo>
                <a:lnTo>
                  <a:pt x="231" y="91"/>
                </a:lnTo>
                <a:lnTo>
                  <a:pt x="231" y="92"/>
                </a:lnTo>
                <a:lnTo>
                  <a:pt x="231" y="92"/>
                </a:lnTo>
                <a:lnTo>
                  <a:pt x="231" y="92"/>
                </a:lnTo>
                <a:lnTo>
                  <a:pt x="231" y="93"/>
                </a:lnTo>
                <a:lnTo>
                  <a:pt x="230" y="93"/>
                </a:lnTo>
                <a:lnTo>
                  <a:pt x="230" y="93"/>
                </a:lnTo>
                <a:lnTo>
                  <a:pt x="230" y="93"/>
                </a:lnTo>
                <a:lnTo>
                  <a:pt x="231" y="93"/>
                </a:lnTo>
                <a:lnTo>
                  <a:pt x="231" y="94"/>
                </a:lnTo>
                <a:lnTo>
                  <a:pt x="231" y="94"/>
                </a:lnTo>
                <a:lnTo>
                  <a:pt x="231" y="94"/>
                </a:lnTo>
                <a:lnTo>
                  <a:pt x="231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6"/>
                </a:lnTo>
                <a:lnTo>
                  <a:pt x="232" y="96"/>
                </a:lnTo>
                <a:lnTo>
                  <a:pt x="233" y="96"/>
                </a:lnTo>
                <a:lnTo>
                  <a:pt x="233" y="97"/>
                </a:lnTo>
                <a:lnTo>
                  <a:pt x="233" y="97"/>
                </a:lnTo>
                <a:lnTo>
                  <a:pt x="233" y="97"/>
                </a:lnTo>
                <a:lnTo>
                  <a:pt x="233" y="97"/>
                </a:lnTo>
                <a:lnTo>
                  <a:pt x="233" y="98"/>
                </a:lnTo>
                <a:lnTo>
                  <a:pt x="233" y="98"/>
                </a:lnTo>
                <a:lnTo>
                  <a:pt x="233" y="98"/>
                </a:lnTo>
                <a:lnTo>
                  <a:pt x="232" y="98"/>
                </a:lnTo>
                <a:lnTo>
                  <a:pt x="232" y="99"/>
                </a:lnTo>
                <a:lnTo>
                  <a:pt x="232" y="99"/>
                </a:lnTo>
                <a:lnTo>
                  <a:pt x="232" y="99"/>
                </a:lnTo>
                <a:lnTo>
                  <a:pt x="232" y="100"/>
                </a:lnTo>
                <a:lnTo>
                  <a:pt x="232" y="100"/>
                </a:lnTo>
                <a:lnTo>
                  <a:pt x="232" y="100"/>
                </a:lnTo>
                <a:lnTo>
                  <a:pt x="232" y="101"/>
                </a:lnTo>
                <a:lnTo>
                  <a:pt x="232" y="101"/>
                </a:lnTo>
                <a:lnTo>
                  <a:pt x="232" y="101"/>
                </a:lnTo>
                <a:lnTo>
                  <a:pt x="232" y="101"/>
                </a:lnTo>
                <a:lnTo>
                  <a:pt x="232" y="102"/>
                </a:lnTo>
                <a:lnTo>
                  <a:pt x="232" y="102"/>
                </a:lnTo>
                <a:lnTo>
                  <a:pt x="232" y="103"/>
                </a:lnTo>
                <a:lnTo>
                  <a:pt x="232" y="103"/>
                </a:lnTo>
                <a:lnTo>
                  <a:pt x="232" y="104"/>
                </a:lnTo>
                <a:lnTo>
                  <a:pt x="232" y="104"/>
                </a:lnTo>
                <a:lnTo>
                  <a:pt x="232" y="105"/>
                </a:lnTo>
                <a:lnTo>
                  <a:pt x="232" y="105"/>
                </a:lnTo>
                <a:lnTo>
                  <a:pt x="232" y="105"/>
                </a:lnTo>
                <a:lnTo>
                  <a:pt x="232" y="106"/>
                </a:lnTo>
                <a:lnTo>
                  <a:pt x="231" y="106"/>
                </a:lnTo>
                <a:lnTo>
                  <a:pt x="231" y="107"/>
                </a:lnTo>
                <a:lnTo>
                  <a:pt x="231" y="107"/>
                </a:lnTo>
                <a:lnTo>
                  <a:pt x="232" y="107"/>
                </a:lnTo>
                <a:lnTo>
                  <a:pt x="232" y="108"/>
                </a:lnTo>
                <a:lnTo>
                  <a:pt x="232" y="109"/>
                </a:lnTo>
                <a:lnTo>
                  <a:pt x="233" y="109"/>
                </a:lnTo>
                <a:lnTo>
                  <a:pt x="233" y="109"/>
                </a:lnTo>
                <a:lnTo>
                  <a:pt x="234" y="110"/>
                </a:lnTo>
                <a:lnTo>
                  <a:pt x="234" y="110"/>
                </a:lnTo>
                <a:lnTo>
                  <a:pt x="235" y="110"/>
                </a:lnTo>
                <a:lnTo>
                  <a:pt x="235" y="110"/>
                </a:lnTo>
                <a:lnTo>
                  <a:pt x="235" y="110"/>
                </a:lnTo>
                <a:lnTo>
                  <a:pt x="235" y="111"/>
                </a:lnTo>
                <a:lnTo>
                  <a:pt x="235" y="112"/>
                </a:lnTo>
                <a:lnTo>
                  <a:pt x="235" y="112"/>
                </a:lnTo>
                <a:lnTo>
                  <a:pt x="234" y="114"/>
                </a:lnTo>
                <a:lnTo>
                  <a:pt x="234" y="115"/>
                </a:lnTo>
                <a:lnTo>
                  <a:pt x="234" y="116"/>
                </a:lnTo>
                <a:lnTo>
                  <a:pt x="234" y="117"/>
                </a:lnTo>
                <a:lnTo>
                  <a:pt x="234" y="118"/>
                </a:lnTo>
                <a:lnTo>
                  <a:pt x="234" y="119"/>
                </a:lnTo>
                <a:lnTo>
                  <a:pt x="235" y="120"/>
                </a:lnTo>
                <a:lnTo>
                  <a:pt x="235" y="122"/>
                </a:lnTo>
                <a:lnTo>
                  <a:pt x="235" y="122"/>
                </a:lnTo>
                <a:lnTo>
                  <a:pt x="236" y="122"/>
                </a:lnTo>
                <a:lnTo>
                  <a:pt x="236" y="123"/>
                </a:lnTo>
                <a:lnTo>
                  <a:pt x="235" y="124"/>
                </a:lnTo>
                <a:lnTo>
                  <a:pt x="236" y="126"/>
                </a:lnTo>
                <a:lnTo>
                  <a:pt x="236" y="127"/>
                </a:lnTo>
                <a:lnTo>
                  <a:pt x="236" y="128"/>
                </a:lnTo>
                <a:lnTo>
                  <a:pt x="236" y="129"/>
                </a:lnTo>
                <a:lnTo>
                  <a:pt x="236" y="130"/>
                </a:lnTo>
                <a:lnTo>
                  <a:pt x="236" y="130"/>
                </a:lnTo>
                <a:lnTo>
                  <a:pt x="235" y="132"/>
                </a:lnTo>
                <a:lnTo>
                  <a:pt x="235" y="132"/>
                </a:lnTo>
                <a:lnTo>
                  <a:pt x="235" y="133"/>
                </a:lnTo>
                <a:lnTo>
                  <a:pt x="234" y="133"/>
                </a:lnTo>
                <a:lnTo>
                  <a:pt x="234" y="133"/>
                </a:lnTo>
                <a:lnTo>
                  <a:pt x="233" y="134"/>
                </a:lnTo>
                <a:lnTo>
                  <a:pt x="232" y="134"/>
                </a:lnTo>
                <a:lnTo>
                  <a:pt x="232" y="134"/>
                </a:lnTo>
                <a:lnTo>
                  <a:pt x="231" y="138"/>
                </a:lnTo>
                <a:lnTo>
                  <a:pt x="232" y="139"/>
                </a:lnTo>
                <a:lnTo>
                  <a:pt x="232" y="139"/>
                </a:lnTo>
                <a:lnTo>
                  <a:pt x="232" y="139"/>
                </a:lnTo>
                <a:lnTo>
                  <a:pt x="230" y="142"/>
                </a:lnTo>
                <a:lnTo>
                  <a:pt x="230" y="142"/>
                </a:lnTo>
                <a:lnTo>
                  <a:pt x="230" y="142"/>
                </a:lnTo>
                <a:lnTo>
                  <a:pt x="229" y="142"/>
                </a:lnTo>
                <a:lnTo>
                  <a:pt x="229" y="142"/>
                </a:lnTo>
                <a:lnTo>
                  <a:pt x="228" y="142"/>
                </a:lnTo>
                <a:lnTo>
                  <a:pt x="227" y="142"/>
                </a:lnTo>
                <a:lnTo>
                  <a:pt x="227" y="142"/>
                </a:lnTo>
                <a:lnTo>
                  <a:pt x="226" y="142"/>
                </a:lnTo>
                <a:lnTo>
                  <a:pt x="226" y="142"/>
                </a:lnTo>
                <a:lnTo>
                  <a:pt x="226" y="142"/>
                </a:lnTo>
                <a:lnTo>
                  <a:pt x="226" y="143"/>
                </a:lnTo>
                <a:lnTo>
                  <a:pt x="226" y="143"/>
                </a:lnTo>
                <a:lnTo>
                  <a:pt x="225" y="143"/>
                </a:lnTo>
                <a:lnTo>
                  <a:pt x="225" y="144"/>
                </a:lnTo>
                <a:lnTo>
                  <a:pt x="225" y="145"/>
                </a:lnTo>
                <a:lnTo>
                  <a:pt x="225" y="146"/>
                </a:lnTo>
                <a:lnTo>
                  <a:pt x="225" y="146"/>
                </a:lnTo>
                <a:lnTo>
                  <a:pt x="225" y="147"/>
                </a:lnTo>
                <a:lnTo>
                  <a:pt x="225" y="147"/>
                </a:lnTo>
                <a:lnTo>
                  <a:pt x="225" y="148"/>
                </a:lnTo>
                <a:lnTo>
                  <a:pt x="225" y="149"/>
                </a:lnTo>
                <a:lnTo>
                  <a:pt x="225" y="149"/>
                </a:lnTo>
                <a:lnTo>
                  <a:pt x="224" y="149"/>
                </a:lnTo>
                <a:lnTo>
                  <a:pt x="224" y="149"/>
                </a:lnTo>
                <a:lnTo>
                  <a:pt x="223" y="149"/>
                </a:lnTo>
                <a:lnTo>
                  <a:pt x="223" y="149"/>
                </a:lnTo>
                <a:lnTo>
                  <a:pt x="222" y="149"/>
                </a:lnTo>
                <a:lnTo>
                  <a:pt x="222" y="149"/>
                </a:lnTo>
                <a:lnTo>
                  <a:pt x="222" y="150"/>
                </a:lnTo>
                <a:lnTo>
                  <a:pt x="222" y="150"/>
                </a:lnTo>
                <a:lnTo>
                  <a:pt x="221" y="150"/>
                </a:lnTo>
                <a:lnTo>
                  <a:pt x="221" y="150"/>
                </a:lnTo>
                <a:lnTo>
                  <a:pt x="220" y="150"/>
                </a:lnTo>
                <a:lnTo>
                  <a:pt x="220" y="150"/>
                </a:lnTo>
                <a:lnTo>
                  <a:pt x="219" y="151"/>
                </a:lnTo>
                <a:lnTo>
                  <a:pt x="219" y="151"/>
                </a:lnTo>
                <a:lnTo>
                  <a:pt x="218" y="151"/>
                </a:lnTo>
                <a:lnTo>
                  <a:pt x="218" y="151"/>
                </a:lnTo>
                <a:lnTo>
                  <a:pt x="218" y="151"/>
                </a:lnTo>
                <a:lnTo>
                  <a:pt x="218" y="151"/>
                </a:lnTo>
                <a:lnTo>
                  <a:pt x="217" y="151"/>
                </a:lnTo>
                <a:lnTo>
                  <a:pt x="217" y="151"/>
                </a:lnTo>
                <a:lnTo>
                  <a:pt x="217" y="151"/>
                </a:lnTo>
                <a:lnTo>
                  <a:pt x="217" y="150"/>
                </a:lnTo>
                <a:lnTo>
                  <a:pt x="217" y="150"/>
                </a:lnTo>
                <a:lnTo>
                  <a:pt x="216" y="149"/>
                </a:lnTo>
                <a:lnTo>
                  <a:pt x="216" y="149"/>
                </a:lnTo>
                <a:lnTo>
                  <a:pt x="216" y="149"/>
                </a:lnTo>
                <a:lnTo>
                  <a:pt x="215" y="149"/>
                </a:lnTo>
                <a:lnTo>
                  <a:pt x="215" y="149"/>
                </a:lnTo>
                <a:lnTo>
                  <a:pt x="215" y="149"/>
                </a:lnTo>
                <a:lnTo>
                  <a:pt x="214" y="150"/>
                </a:lnTo>
                <a:lnTo>
                  <a:pt x="214" y="150"/>
                </a:lnTo>
                <a:lnTo>
                  <a:pt x="214" y="150"/>
                </a:lnTo>
                <a:lnTo>
                  <a:pt x="213" y="151"/>
                </a:lnTo>
                <a:lnTo>
                  <a:pt x="213" y="151"/>
                </a:lnTo>
                <a:lnTo>
                  <a:pt x="213" y="151"/>
                </a:lnTo>
                <a:lnTo>
                  <a:pt x="213" y="151"/>
                </a:lnTo>
                <a:lnTo>
                  <a:pt x="212" y="151"/>
                </a:lnTo>
                <a:lnTo>
                  <a:pt x="212" y="152"/>
                </a:lnTo>
                <a:lnTo>
                  <a:pt x="211" y="152"/>
                </a:lnTo>
                <a:lnTo>
                  <a:pt x="211" y="152"/>
                </a:lnTo>
                <a:lnTo>
                  <a:pt x="210" y="152"/>
                </a:lnTo>
                <a:lnTo>
                  <a:pt x="210" y="152"/>
                </a:lnTo>
                <a:lnTo>
                  <a:pt x="209" y="152"/>
                </a:lnTo>
                <a:lnTo>
                  <a:pt x="209" y="153"/>
                </a:lnTo>
                <a:lnTo>
                  <a:pt x="209" y="153"/>
                </a:lnTo>
                <a:lnTo>
                  <a:pt x="208" y="153"/>
                </a:lnTo>
                <a:lnTo>
                  <a:pt x="208" y="153"/>
                </a:lnTo>
                <a:lnTo>
                  <a:pt x="208" y="153"/>
                </a:lnTo>
                <a:lnTo>
                  <a:pt x="207" y="153"/>
                </a:lnTo>
                <a:lnTo>
                  <a:pt x="207" y="153"/>
                </a:lnTo>
                <a:lnTo>
                  <a:pt x="206" y="153"/>
                </a:lnTo>
                <a:lnTo>
                  <a:pt x="206" y="153"/>
                </a:lnTo>
                <a:lnTo>
                  <a:pt x="206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4" y="153"/>
                </a:lnTo>
                <a:lnTo>
                  <a:pt x="204" y="153"/>
                </a:lnTo>
                <a:lnTo>
                  <a:pt x="203" y="153"/>
                </a:lnTo>
                <a:lnTo>
                  <a:pt x="203" y="153"/>
                </a:lnTo>
                <a:lnTo>
                  <a:pt x="203" y="152"/>
                </a:lnTo>
                <a:lnTo>
                  <a:pt x="202" y="152"/>
                </a:lnTo>
                <a:lnTo>
                  <a:pt x="202" y="152"/>
                </a:lnTo>
                <a:lnTo>
                  <a:pt x="201" y="152"/>
                </a:lnTo>
                <a:lnTo>
                  <a:pt x="201" y="153"/>
                </a:lnTo>
                <a:lnTo>
                  <a:pt x="201" y="153"/>
                </a:lnTo>
                <a:lnTo>
                  <a:pt x="200" y="153"/>
                </a:lnTo>
                <a:lnTo>
                  <a:pt x="200" y="153"/>
                </a:lnTo>
                <a:lnTo>
                  <a:pt x="199" y="153"/>
                </a:lnTo>
                <a:lnTo>
                  <a:pt x="199" y="153"/>
                </a:lnTo>
                <a:lnTo>
                  <a:pt x="198" y="153"/>
                </a:lnTo>
                <a:lnTo>
                  <a:pt x="198" y="153"/>
                </a:lnTo>
                <a:lnTo>
                  <a:pt x="198" y="153"/>
                </a:lnTo>
                <a:lnTo>
                  <a:pt x="197" y="153"/>
                </a:lnTo>
                <a:lnTo>
                  <a:pt x="197" y="154"/>
                </a:lnTo>
                <a:lnTo>
                  <a:pt x="197" y="154"/>
                </a:lnTo>
                <a:lnTo>
                  <a:pt x="196" y="154"/>
                </a:lnTo>
                <a:lnTo>
                  <a:pt x="196" y="154"/>
                </a:lnTo>
                <a:lnTo>
                  <a:pt x="195" y="155"/>
                </a:lnTo>
                <a:lnTo>
                  <a:pt x="195" y="155"/>
                </a:lnTo>
                <a:lnTo>
                  <a:pt x="194" y="155"/>
                </a:lnTo>
                <a:lnTo>
                  <a:pt x="194" y="155"/>
                </a:lnTo>
                <a:lnTo>
                  <a:pt x="194" y="155"/>
                </a:lnTo>
                <a:lnTo>
                  <a:pt x="193" y="155"/>
                </a:lnTo>
                <a:lnTo>
                  <a:pt x="193" y="155"/>
                </a:lnTo>
                <a:lnTo>
                  <a:pt x="193" y="155"/>
                </a:lnTo>
                <a:lnTo>
                  <a:pt x="193" y="155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1" y="157"/>
                </a:lnTo>
                <a:lnTo>
                  <a:pt x="191" y="157"/>
                </a:lnTo>
                <a:lnTo>
                  <a:pt x="191" y="157"/>
                </a:lnTo>
                <a:lnTo>
                  <a:pt x="190" y="157"/>
                </a:lnTo>
                <a:lnTo>
                  <a:pt x="190" y="157"/>
                </a:lnTo>
                <a:lnTo>
                  <a:pt x="189" y="158"/>
                </a:lnTo>
                <a:lnTo>
                  <a:pt x="189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7" y="159"/>
                </a:lnTo>
                <a:lnTo>
                  <a:pt x="186" y="159"/>
                </a:lnTo>
                <a:lnTo>
                  <a:pt x="186" y="159"/>
                </a:lnTo>
                <a:lnTo>
                  <a:pt x="186" y="160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4" y="160"/>
                </a:lnTo>
                <a:lnTo>
                  <a:pt x="184" y="160"/>
                </a:lnTo>
                <a:lnTo>
                  <a:pt x="184" y="160"/>
                </a:lnTo>
                <a:lnTo>
                  <a:pt x="184" y="161"/>
                </a:lnTo>
                <a:lnTo>
                  <a:pt x="183" y="161"/>
                </a:lnTo>
                <a:lnTo>
                  <a:pt x="183" y="161"/>
                </a:lnTo>
                <a:lnTo>
                  <a:pt x="183" y="162"/>
                </a:lnTo>
                <a:lnTo>
                  <a:pt x="183" y="162"/>
                </a:lnTo>
                <a:lnTo>
                  <a:pt x="183" y="163"/>
                </a:lnTo>
                <a:lnTo>
                  <a:pt x="183" y="163"/>
                </a:lnTo>
                <a:lnTo>
                  <a:pt x="183" y="164"/>
                </a:lnTo>
                <a:lnTo>
                  <a:pt x="183" y="164"/>
                </a:lnTo>
                <a:lnTo>
                  <a:pt x="182" y="164"/>
                </a:lnTo>
                <a:lnTo>
                  <a:pt x="182" y="164"/>
                </a:lnTo>
                <a:lnTo>
                  <a:pt x="182" y="164"/>
                </a:lnTo>
                <a:lnTo>
                  <a:pt x="182" y="165"/>
                </a:lnTo>
                <a:lnTo>
                  <a:pt x="182" y="165"/>
                </a:lnTo>
                <a:lnTo>
                  <a:pt x="182" y="166"/>
                </a:lnTo>
                <a:lnTo>
                  <a:pt x="182" y="167"/>
                </a:lnTo>
                <a:lnTo>
                  <a:pt x="181" y="168"/>
                </a:lnTo>
                <a:lnTo>
                  <a:pt x="181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79" y="168"/>
                </a:lnTo>
                <a:lnTo>
                  <a:pt x="179" y="169"/>
                </a:lnTo>
                <a:lnTo>
                  <a:pt x="179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70"/>
                </a:lnTo>
                <a:lnTo>
                  <a:pt x="177" y="170"/>
                </a:lnTo>
                <a:lnTo>
                  <a:pt x="177" y="170"/>
                </a:lnTo>
                <a:lnTo>
                  <a:pt x="177" y="170"/>
                </a:lnTo>
                <a:lnTo>
                  <a:pt x="176" y="170"/>
                </a:lnTo>
                <a:lnTo>
                  <a:pt x="176" y="171"/>
                </a:lnTo>
                <a:lnTo>
                  <a:pt x="176" y="171"/>
                </a:lnTo>
                <a:lnTo>
                  <a:pt x="176" y="171"/>
                </a:lnTo>
                <a:lnTo>
                  <a:pt x="175" y="171"/>
                </a:lnTo>
                <a:lnTo>
                  <a:pt x="175" y="171"/>
                </a:lnTo>
                <a:lnTo>
                  <a:pt x="174" y="171"/>
                </a:lnTo>
                <a:lnTo>
                  <a:pt x="174" y="172"/>
                </a:lnTo>
                <a:lnTo>
                  <a:pt x="173" y="172"/>
                </a:lnTo>
                <a:lnTo>
                  <a:pt x="173" y="172"/>
                </a:lnTo>
                <a:lnTo>
                  <a:pt x="172" y="172"/>
                </a:lnTo>
                <a:lnTo>
                  <a:pt x="172" y="172"/>
                </a:lnTo>
                <a:lnTo>
                  <a:pt x="172" y="172"/>
                </a:lnTo>
                <a:lnTo>
                  <a:pt x="172" y="172"/>
                </a:lnTo>
                <a:lnTo>
                  <a:pt x="172" y="173"/>
                </a:lnTo>
                <a:lnTo>
                  <a:pt x="172" y="173"/>
                </a:lnTo>
                <a:lnTo>
                  <a:pt x="171" y="173"/>
                </a:lnTo>
                <a:lnTo>
                  <a:pt x="171" y="174"/>
                </a:lnTo>
                <a:lnTo>
                  <a:pt x="171" y="174"/>
                </a:lnTo>
                <a:lnTo>
                  <a:pt x="171" y="174"/>
                </a:lnTo>
                <a:lnTo>
                  <a:pt x="171" y="174"/>
                </a:lnTo>
                <a:lnTo>
                  <a:pt x="171" y="174"/>
                </a:lnTo>
                <a:lnTo>
                  <a:pt x="170" y="174"/>
                </a:lnTo>
                <a:lnTo>
                  <a:pt x="170" y="175"/>
                </a:lnTo>
                <a:lnTo>
                  <a:pt x="170" y="175"/>
                </a:lnTo>
                <a:lnTo>
                  <a:pt x="169" y="175"/>
                </a:lnTo>
                <a:lnTo>
                  <a:pt x="169" y="176"/>
                </a:lnTo>
                <a:lnTo>
                  <a:pt x="169" y="176"/>
                </a:lnTo>
                <a:lnTo>
                  <a:pt x="168" y="176"/>
                </a:lnTo>
                <a:lnTo>
                  <a:pt x="168" y="176"/>
                </a:lnTo>
                <a:lnTo>
                  <a:pt x="168" y="176"/>
                </a:lnTo>
                <a:lnTo>
                  <a:pt x="168" y="177"/>
                </a:lnTo>
                <a:lnTo>
                  <a:pt x="168" y="177"/>
                </a:lnTo>
                <a:lnTo>
                  <a:pt x="167" y="177"/>
                </a:lnTo>
                <a:lnTo>
                  <a:pt x="167" y="177"/>
                </a:lnTo>
                <a:lnTo>
                  <a:pt x="166" y="177"/>
                </a:lnTo>
                <a:lnTo>
                  <a:pt x="166" y="177"/>
                </a:lnTo>
                <a:lnTo>
                  <a:pt x="165" y="177"/>
                </a:lnTo>
                <a:lnTo>
                  <a:pt x="165" y="177"/>
                </a:lnTo>
                <a:lnTo>
                  <a:pt x="164" y="177"/>
                </a:lnTo>
                <a:lnTo>
                  <a:pt x="164" y="177"/>
                </a:lnTo>
                <a:lnTo>
                  <a:pt x="164" y="177"/>
                </a:lnTo>
                <a:lnTo>
                  <a:pt x="163" y="177"/>
                </a:lnTo>
                <a:lnTo>
                  <a:pt x="163" y="178"/>
                </a:lnTo>
                <a:lnTo>
                  <a:pt x="163" y="178"/>
                </a:lnTo>
                <a:lnTo>
                  <a:pt x="163" y="178"/>
                </a:lnTo>
                <a:lnTo>
                  <a:pt x="162" y="178"/>
                </a:lnTo>
                <a:lnTo>
                  <a:pt x="162" y="178"/>
                </a:lnTo>
                <a:lnTo>
                  <a:pt x="162" y="179"/>
                </a:lnTo>
                <a:lnTo>
                  <a:pt x="161" y="179"/>
                </a:lnTo>
                <a:lnTo>
                  <a:pt x="161" y="179"/>
                </a:lnTo>
                <a:lnTo>
                  <a:pt x="160" y="179"/>
                </a:lnTo>
                <a:lnTo>
                  <a:pt x="160" y="179"/>
                </a:lnTo>
                <a:lnTo>
                  <a:pt x="160" y="179"/>
                </a:lnTo>
                <a:lnTo>
                  <a:pt x="160" y="180"/>
                </a:lnTo>
                <a:lnTo>
                  <a:pt x="159" y="180"/>
                </a:lnTo>
                <a:lnTo>
                  <a:pt x="159" y="180"/>
                </a:lnTo>
                <a:lnTo>
                  <a:pt x="159" y="180"/>
                </a:lnTo>
                <a:lnTo>
                  <a:pt x="159" y="181"/>
                </a:lnTo>
                <a:lnTo>
                  <a:pt x="159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2"/>
                </a:lnTo>
                <a:lnTo>
                  <a:pt x="157" y="182"/>
                </a:lnTo>
                <a:lnTo>
                  <a:pt x="157" y="182"/>
                </a:lnTo>
                <a:lnTo>
                  <a:pt x="157" y="182"/>
                </a:lnTo>
                <a:lnTo>
                  <a:pt x="157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5" y="183"/>
                </a:lnTo>
                <a:lnTo>
                  <a:pt x="155" y="184"/>
                </a:lnTo>
                <a:lnTo>
                  <a:pt x="155" y="184"/>
                </a:lnTo>
                <a:lnTo>
                  <a:pt x="155" y="184"/>
                </a:lnTo>
                <a:lnTo>
                  <a:pt x="155" y="185"/>
                </a:lnTo>
                <a:lnTo>
                  <a:pt x="155" y="185"/>
                </a:lnTo>
                <a:lnTo>
                  <a:pt x="155" y="185"/>
                </a:lnTo>
                <a:lnTo>
                  <a:pt x="155" y="185"/>
                </a:lnTo>
                <a:lnTo>
                  <a:pt x="155" y="185"/>
                </a:lnTo>
                <a:lnTo>
                  <a:pt x="154" y="185"/>
                </a:lnTo>
                <a:lnTo>
                  <a:pt x="154" y="186"/>
                </a:lnTo>
                <a:lnTo>
                  <a:pt x="154" y="186"/>
                </a:lnTo>
                <a:lnTo>
                  <a:pt x="153" y="186"/>
                </a:lnTo>
                <a:lnTo>
                  <a:pt x="153" y="186"/>
                </a:lnTo>
                <a:lnTo>
                  <a:pt x="152" y="186"/>
                </a:lnTo>
                <a:lnTo>
                  <a:pt x="152" y="187"/>
                </a:lnTo>
                <a:lnTo>
                  <a:pt x="152" y="187"/>
                </a:lnTo>
                <a:lnTo>
                  <a:pt x="152" y="188"/>
                </a:lnTo>
                <a:lnTo>
                  <a:pt x="152" y="188"/>
                </a:lnTo>
                <a:lnTo>
                  <a:pt x="152" y="189"/>
                </a:lnTo>
                <a:lnTo>
                  <a:pt x="151" y="189"/>
                </a:lnTo>
                <a:lnTo>
                  <a:pt x="151" y="189"/>
                </a:lnTo>
                <a:lnTo>
                  <a:pt x="151" y="190"/>
                </a:lnTo>
                <a:lnTo>
                  <a:pt x="151" y="190"/>
                </a:lnTo>
                <a:lnTo>
                  <a:pt x="151" y="191"/>
                </a:lnTo>
                <a:lnTo>
                  <a:pt x="151" y="191"/>
                </a:lnTo>
                <a:lnTo>
                  <a:pt x="151" y="191"/>
                </a:lnTo>
                <a:lnTo>
                  <a:pt x="150" y="191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49" y="192"/>
                </a:lnTo>
                <a:lnTo>
                  <a:pt x="149" y="193"/>
                </a:lnTo>
                <a:lnTo>
                  <a:pt x="148" y="193"/>
                </a:lnTo>
                <a:lnTo>
                  <a:pt x="148" y="193"/>
                </a:lnTo>
                <a:lnTo>
                  <a:pt x="148" y="193"/>
                </a:lnTo>
                <a:lnTo>
                  <a:pt x="147" y="193"/>
                </a:lnTo>
                <a:lnTo>
                  <a:pt x="147" y="193"/>
                </a:lnTo>
                <a:lnTo>
                  <a:pt x="147" y="193"/>
                </a:lnTo>
                <a:lnTo>
                  <a:pt x="147" y="193"/>
                </a:lnTo>
                <a:lnTo>
                  <a:pt x="147" y="194"/>
                </a:lnTo>
                <a:lnTo>
                  <a:pt x="146" y="194"/>
                </a:lnTo>
                <a:lnTo>
                  <a:pt x="146" y="194"/>
                </a:lnTo>
                <a:lnTo>
                  <a:pt x="146" y="194"/>
                </a:lnTo>
                <a:lnTo>
                  <a:pt x="146" y="195"/>
                </a:lnTo>
                <a:lnTo>
                  <a:pt x="145" y="195"/>
                </a:lnTo>
                <a:lnTo>
                  <a:pt x="145" y="195"/>
                </a:lnTo>
                <a:lnTo>
                  <a:pt x="145" y="195"/>
                </a:lnTo>
                <a:lnTo>
                  <a:pt x="144" y="195"/>
                </a:lnTo>
                <a:lnTo>
                  <a:pt x="144" y="196"/>
                </a:lnTo>
                <a:lnTo>
                  <a:pt x="144" y="196"/>
                </a:lnTo>
                <a:lnTo>
                  <a:pt x="143" y="196"/>
                </a:lnTo>
                <a:lnTo>
                  <a:pt x="143" y="196"/>
                </a:lnTo>
                <a:lnTo>
                  <a:pt x="143" y="197"/>
                </a:lnTo>
                <a:lnTo>
                  <a:pt x="143" y="197"/>
                </a:lnTo>
                <a:lnTo>
                  <a:pt x="142" y="197"/>
                </a:lnTo>
                <a:lnTo>
                  <a:pt x="142" y="197"/>
                </a:lnTo>
                <a:lnTo>
                  <a:pt x="141" y="197"/>
                </a:lnTo>
                <a:lnTo>
                  <a:pt x="141" y="197"/>
                </a:lnTo>
                <a:lnTo>
                  <a:pt x="141" y="197"/>
                </a:lnTo>
                <a:lnTo>
                  <a:pt x="141" y="198"/>
                </a:lnTo>
                <a:lnTo>
                  <a:pt x="140" y="198"/>
                </a:lnTo>
                <a:lnTo>
                  <a:pt x="140" y="198"/>
                </a:lnTo>
                <a:lnTo>
                  <a:pt x="140" y="198"/>
                </a:lnTo>
                <a:lnTo>
                  <a:pt x="140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200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37" y="201"/>
                </a:lnTo>
                <a:lnTo>
                  <a:pt x="137" y="201"/>
                </a:lnTo>
                <a:lnTo>
                  <a:pt x="136" y="201"/>
                </a:lnTo>
                <a:lnTo>
                  <a:pt x="136" y="201"/>
                </a:lnTo>
                <a:lnTo>
                  <a:pt x="136" y="201"/>
                </a:lnTo>
                <a:lnTo>
                  <a:pt x="135" y="201"/>
                </a:lnTo>
                <a:lnTo>
                  <a:pt x="135" y="201"/>
                </a:lnTo>
                <a:lnTo>
                  <a:pt x="134" y="201"/>
                </a:lnTo>
                <a:lnTo>
                  <a:pt x="134" y="201"/>
                </a:lnTo>
                <a:lnTo>
                  <a:pt x="134" y="201"/>
                </a:lnTo>
                <a:lnTo>
                  <a:pt x="133" y="201"/>
                </a:lnTo>
                <a:lnTo>
                  <a:pt x="133" y="201"/>
                </a:lnTo>
                <a:lnTo>
                  <a:pt x="132" y="201"/>
                </a:lnTo>
                <a:lnTo>
                  <a:pt x="132" y="201"/>
                </a:lnTo>
                <a:lnTo>
                  <a:pt x="131" y="201"/>
                </a:lnTo>
                <a:lnTo>
                  <a:pt x="130" y="202"/>
                </a:lnTo>
                <a:lnTo>
                  <a:pt x="130" y="202"/>
                </a:lnTo>
                <a:lnTo>
                  <a:pt x="130" y="202"/>
                </a:lnTo>
                <a:lnTo>
                  <a:pt x="129" y="202"/>
                </a:lnTo>
                <a:lnTo>
                  <a:pt x="129" y="203"/>
                </a:lnTo>
                <a:lnTo>
                  <a:pt x="129" y="203"/>
                </a:lnTo>
                <a:lnTo>
                  <a:pt x="128" y="203"/>
                </a:lnTo>
                <a:lnTo>
                  <a:pt x="128" y="203"/>
                </a:lnTo>
                <a:lnTo>
                  <a:pt x="128" y="203"/>
                </a:lnTo>
                <a:lnTo>
                  <a:pt x="127" y="204"/>
                </a:lnTo>
                <a:lnTo>
                  <a:pt x="127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5" y="204"/>
                </a:lnTo>
                <a:lnTo>
                  <a:pt x="125" y="204"/>
                </a:lnTo>
                <a:lnTo>
                  <a:pt x="125" y="205"/>
                </a:lnTo>
                <a:lnTo>
                  <a:pt x="124" y="205"/>
                </a:lnTo>
                <a:lnTo>
                  <a:pt x="124" y="205"/>
                </a:lnTo>
                <a:lnTo>
                  <a:pt x="124" y="205"/>
                </a:lnTo>
                <a:lnTo>
                  <a:pt x="123" y="205"/>
                </a:lnTo>
                <a:lnTo>
                  <a:pt x="123" y="205"/>
                </a:lnTo>
                <a:lnTo>
                  <a:pt x="123" y="206"/>
                </a:lnTo>
                <a:lnTo>
                  <a:pt x="123" y="206"/>
                </a:lnTo>
                <a:lnTo>
                  <a:pt x="123" y="206"/>
                </a:lnTo>
                <a:lnTo>
                  <a:pt x="123" y="206"/>
                </a:lnTo>
                <a:lnTo>
                  <a:pt x="122" y="207"/>
                </a:lnTo>
                <a:lnTo>
                  <a:pt x="122" y="207"/>
                </a:lnTo>
                <a:lnTo>
                  <a:pt x="122" y="207"/>
                </a:lnTo>
                <a:lnTo>
                  <a:pt x="122" y="208"/>
                </a:lnTo>
                <a:lnTo>
                  <a:pt x="122" y="208"/>
                </a:lnTo>
                <a:lnTo>
                  <a:pt x="122" y="208"/>
                </a:lnTo>
                <a:lnTo>
                  <a:pt x="121" y="208"/>
                </a:lnTo>
                <a:lnTo>
                  <a:pt x="121" y="209"/>
                </a:lnTo>
                <a:lnTo>
                  <a:pt x="120" y="209"/>
                </a:lnTo>
                <a:lnTo>
                  <a:pt x="120" y="209"/>
                </a:lnTo>
                <a:lnTo>
                  <a:pt x="120" y="209"/>
                </a:lnTo>
                <a:lnTo>
                  <a:pt x="119" y="209"/>
                </a:lnTo>
                <a:lnTo>
                  <a:pt x="119" y="209"/>
                </a:lnTo>
                <a:lnTo>
                  <a:pt x="119" y="210"/>
                </a:lnTo>
                <a:lnTo>
                  <a:pt x="118" y="210"/>
                </a:lnTo>
                <a:lnTo>
                  <a:pt x="118" y="210"/>
                </a:lnTo>
                <a:lnTo>
                  <a:pt x="118" y="210"/>
                </a:lnTo>
                <a:lnTo>
                  <a:pt x="118" y="210"/>
                </a:lnTo>
                <a:lnTo>
                  <a:pt x="118" y="211"/>
                </a:lnTo>
                <a:lnTo>
                  <a:pt x="117" y="211"/>
                </a:lnTo>
                <a:lnTo>
                  <a:pt x="117" y="211"/>
                </a:lnTo>
                <a:lnTo>
                  <a:pt x="117" y="211"/>
                </a:lnTo>
                <a:lnTo>
                  <a:pt x="116" y="212"/>
                </a:lnTo>
                <a:lnTo>
                  <a:pt x="116" y="212"/>
                </a:lnTo>
                <a:lnTo>
                  <a:pt x="116" y="212"/>
                </a:lnTo>
                <a:lnTo>
                  <a:pt x="115" y="212"/>
                </a:lnTo>
                <a:lnTo>
                  <a:pt x="115" y="212"/>
                </a:lnTo>
                <a:lnTo>
                  <a:pt x="114" y="212"/>
                </a:lnTo>
                <a:lnTo>
                  <a:pt x="114" y="212"/>
                </a:lnTo>
                <a:lnTo>
                  <a:pt x="114" y="212"/>
                </a:lnTo>
                <a:lnTo>
                  <a:pt x="113" y="212"/>
                </a:lnTo>
                <a:lnTo>
                  <a:pt x="113" y="212"/>
                </a:lnTo>
                <a:lnTo>
                  <a:pt x="112" y="212"/>
                </a:lnTo>
                <a:lnTo>
                  <a:pt x="112" y="212"/>
                </a:lnTo>
                <a:lnTo>
                  <a:pt x="111" y="212"/>
                </a:lnTo>
                <a:lnTo>
                  <a:pt x="111" y="212"/>
                </a:lnTo>
                <a:lnTo>
                  <a:pt x="110" y="212"/>
                </a:lnTo>
                <a:lnTo>
                  <a:pt x="110" y="213"/>
                </a:lnTo>
                <a:lnTo>
                  <a:pt x="110" y="213"/>
                </a:lnTo>
                <a:lnTo>
                  <a:pt x="109" y="213"/>
                </a:lnTo>
                <a:lnTo>
                  <a:pt x="109" y="213"/>
                </a:lnTo>
                <a:lnTo>
                  <a:pt x="109" y="214"/>
                </a:lnTo>
                <a:lnTo>
                  <a:pt x="109" y="214"/>
                </a:lnTo>
                <a:lnTo>
                  <a:pt x="109" y="214"/>
                </a:lnTo>
                <a:lnTo>
                  <a:pt x="109" y="215"/>
                </a:lnTo>
                <a:lnTo>
                  <a:pt x="108" y="215"/>
                </a:lnTo>
                <a:lnTo>
                  <a:pt x="108" y="215"/>
                </a:lnTo>
                <a:lnTo>
                  <a:pt x="107" y="215"/>
                </a:lnTo>
                <a:lnTo>
                  <a:pt x="107" y="215"/>
                </a:lnTo>
                <a:lnTo>
                  <a:pt x="107" y="216"/>
                </a:lnTo>
                <a:lnTo>
                  <a:pt x="107" y="216"/>
                </a:lnTo>
                <a:lnTo>
                  <a:pt x="106" y="216"/>
                </a:lnTo>
                <a:lnTo>
                  <a:pt x="106" y="216"/>
                </a:lnTo>
                <a:lnTo>
                  <a:pt x="106" y="217"/>
                </a:lnTo>
                <a:lnTo>
                  <a:pt x="105" y="217"/>
                </a:lnTo>
                <a:lnTo>
                  <a:pt x="105" y="217"/>
                </a:lnTo>
                <a:lnTo>
                  <a:pt x="105" y="217"/>
                </a:lnTo>
                <a:lnTo>
                  <a:pt x="104" y="217"/>
                </a:lnTo>
                <a:lnTo>
                  <a:pt x="104" y="218"/>
                </a:lnTo>
                <a:lnTo>
                  <a:pt x="103" y="218"/>
                </a:lnTo>
                <a:lnTo>
                  <a:pt x="103" y="218"/>
                </a:lnTo>
                <a:lnTo>
                  <a:pt x="102" y="219"/>
                </a:lnTo>
                <a:lnTo>
                  <a:pt x="102" y="219"/>
                </a:lnTo>
                <a:lnTo>
                  <a:pt x="102" y="219"/>
                </a:lnTo>
                <a:lnTo>
                  <a:pt x="101" y="219"/>
                </a:lnTo>
                <a:lnTo>
                  <a:pt x="101" y="220"/>
                </a:lnTo>
                <a:lnTo>
                  <a:pt x="101" y="220"/>
                </a:lnTo>
                <a:lnTo>
                  <a:pt x="101" y="221"/>
                </a:lnTo>
                <a:lnTo>
                  <a:pt x="100" y="221"/>
                </a:lnTo>
                <a:lnTo>
                  <a:pt x="100" y="221"/>
                </a:lnTo>
                <a:lnTo>
                  <a:pt x="100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8" y="222"/>
                </a:lnTo>
                <a:lnTo>
                  <a:pt x="98" y="222"/>
                </a:lnTo>
                <a:lnTo>
                  <a:pt x="97" y="222"/>
                </a:lnTo>
                <a:lnTo>
                  <a:pt x="97" y="223"/>
                </a:lnTo>
                <a:lnTo>
                  <a:pt x="97" y="223"/>
                </a:lnTo>
                <a:lnTo>
                  <a:pt x="97" y="223"/>
                </a:lnTo>
                <a:lnTo>
                  <a:pt x="97" y="224"/>
                </a:lnTo>
                <a:lnTo>
                  <a:pt x="97" y="224"/>
                </a:lnTo>
                <a:lnTo>
                  <a:pt x="96" y="224"/>
                </a:lnTo>
                <a:lnTo>
                  <a:pt x="96" y="225"/>
                </a:lnTo>
                <a:lnTo>
                  <a:pt x="96" y="224"/>
                </a:lnTo>
                <a:lnTo>
                  <a:pt x="95" y="224"/>
                </a:lnTo>
                <a:lnTo>
                  <a:pt x="95" y="224"/>
                </a:lnTo>
                <a:lnTo>
                  <a:pt x="94" y="224"/>
                </a:lnTo>
                <a:lnTo>
                  <a:pt x="94" y="224"/>
                </a:lnTo>
                <a:lnTo>
                  <a:pt x="94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2" y="224"/>
                </a:lnTo>
                <a:lnTo>
                  <a:pt x="92" y="224"/>
                </a:lnTo>
                <a:lnTo>
                  <a:pt x="91" y="224"/>
                </a:lnTo>
                <a:lnTo>
                  <a:pt x="91" y="224"/>
                </a:lnTo>
                <a:lnTo>
                  <a:pt x="90" y="224"/>
                </a:lnTo>
                <a:lnTo>
                  <a:pt x="90" y="224"/>
                </a:lnTo>
                <a:lnTo>
                  <a:pt x="89" y="224"/>
                </a:lnTo>
                <a:lnTo>
                  <a:pt x="89" y="224"/>
                </a:lnTo>
                <a:lnTo>
                  <a:pt x="89" y="223"/>
                </a:lnTo>
                <a:lnTo>
                  <a:pt x="88" y="223"/>
                </a:lnTo>
                <a:lnTo>
                  <a:pt x="88" y="223"/>
                </a:lnTo>
                <a:lnTo>
                  <a:pt x="88" y="223"/>
                </a:lnTo>
                <a:lnTo>
                  <a:pt x="87" y="223"/>
                </a:lnTo>
                <a:lnTo>
                  <a:pt x="87" y="222"/>
                </a:lnTo>
                <a:lnTo>
                  <a:pt x="87" y="222"/>
                </a:lnTo>
                <a:lnTo>
                  <a:pt x="86" y="222"/>
                </a:lnTo>
                <a:lnTo>
                  <a:pt x="86" y="222"/>
                </a:lnTo>
                <a:lnTo>
                  <a:pt x="85" y="222"/>
                </a:lnTo>
                <a:lnTo>
                  <a:pt x="85" y="221"/>
                </a:lnTo>
                <a:lnTo>
                  <a:pt x="85" y="221"/>
                </a:lnTo>
                <a:lnTo>
                  <a:pt x="85" y="221"/>
                </a:lnTo>
                <a:lnTo>
                  <a:pt x="84" y="221"/>
                </a:lnTo>
                <a:lnTo>
                  <a:pt x="84" y="220"/>
                </a:lnTo>
                <a:lnTo>
                  <a:pt x="84" y="220"/>
                </a:lnTo>
                <a:lnTo>
                  <a:pt x="84" y="220"/>
                </a:lnTo>
                <a:lnTo>
                  <a:pt x="83" y="220"/>
                </a:lnTo>
                <a:lnTo>
                  <a:pt x="83" y="219"/>
                </a:lnTo>
                <a:lnTo>
                  <a:pt x="83" y="219"/>
                </a:lnTo>
                <a:lnTo>
                  <a:pt x="83" y="219"/>
                </a:lnTo>
                <a:lnTo>
                  <a:pt x="82" y="219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1" y="218"/>
                </a:lnTo>
                <a:lnTo>
                  <a:pt x="81" y="217"/>
                </a:lnTo>
                <a:lnTo>
                  <a:pt x="81" y="217"/>
                </a:lnTo>
                <a:lnTo>
                  <a:pt x="80" y="217"/>
                </a:lnTo>
                <a:lnTo>
                  <a:pt x="80" y="216"/>
                </a:lnTo>
                <a:lnTo>
                  <a:pt x="80" y="216"/>
                </a:lnTo>
                <a:lnTo>
                  <a:pt x="80" y="215"/>
                </a:lnTo>
                <a:lnTo>
                  <a:pt x="80" y="215"/>
                </a:lnTo>
                <a:lnTo>
                  <a:pt x="79" y="215"/>
                </a:lnTo>
                <a:lnTo>
                  <a:pt x="79" y="214"/>
                </a:lnTo>
                <a:lnTo>
                  <a:pt x="79" y="214"/>
                </a:lnTo>
                <a:lnTo>
                  <a:pt x="78" y="214"/>
                </a:lnTo>
                <a:lnTo>
                  <a:pt x="78" y="213"/>
                </a:lnTo>
                <a:lnTo>
                  <a:pt x="77" y="213"/>
                </a:lnTo>
                <a:lnTo>
                  <a:pt x="77" y="213"/>
                </a:lnTo>
                <a:lnTo>
                  <a:pt x="76" y="213"/>
                </a:lnTo>
                <a:lnTo>
                  <a:pt x="76" y="213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4" y="212"/>
                </a:lnTo>
                <a:lnTo>
                  <a:pt x="74" y="212"/>
                </a:lnTo>
                <a:lnTo>
                  <a:pt x="73" y="212"/>
                </a:lnTo>
                <a:lnTo>
                  <a:pt x="73" y="212"/>
                </a:lnTo>
                <a:lnTo>
                  <a:pt x="72" y="212"/>
                </a:lnTo>
                <a:lnTo>
                  <a:pt x="72" y="212"/>
                </a:lnTo>
                <a:lnTo>
                  <a:pt x="72" y="212"/>
                </a:lnTo>
                <a:lnTo>
                  <a:pt x="71" y="212"/>
                </a:lnTo>
                <a:lnTo>
                  <a:pt x="71" y="212"/>
                </a:lnTo>
                <a:lnTo>
                  <a:pt x="70" y="212"/>
                </a:lnTo>
                <a:lnTo>
                  <a:pt x="70" y="212"/>
                </a:lnTo>
                <a:lnTo>
                  <a:pt x="69" y="212"/>
                </a:lnTo>
                <a:lnTo>
                  <a:pt x="69" y="212"/>
                </a:lnTo>
                <a:lnTo>
                  <a:pt x="68" y="211"/>
                </a:lnTo>
                <a:lnTo>
                  <a:pt x="68" y="211"/>
                </a:lnTo>
                <a:lnTo>
                  <a:pt x="67" y="211"/>
                </a:lnTo>
                <a:lnTo>
                  <a:pt x="67" y="211"/>
                </a:lnTo>
                <a:lnTo>
                  <a:pt x="67" y="210"/>
                </a:lnTo>
                <a:lnTo>
                  <a:pt x="66" y="210"/>
                </a:lnTo>
                <a:lnTo>
                  <a:pt x="66" y="210"/>
                </a:lnTo>
                <a:lnTo>
                  <a:pt x="65" y="210"/>
                </a:lnTo>
                <a:lnTo>
                  <a:pt x="65" y="210"/>
                </a:lnTo>
                <a:lnTo>
                  <a:pt x="64" y="209"/>
                </a:lnTo>
                <a:lnTo>
                  <a:pt x="64" y="209"/>
                </a:lnTo>
                <a:lnTo>
                  <a:pt x="64" y="209"/>
                </a:lnTo>
                <a:lnTo>
                  <a:pt x="64" y="208"/>
                </a:lnTo>
                <a:lnTo>
                  <a:pt x="63" y="208"/>
                </a:lnTo>
                <a:lnTo>
                  <a:pt x="63" y="208"/>
                </a:lnTo>
                <a:lnTo>
                  <a:pt x="63" y="208"/>
                </a:lnTo>
                <a:lnTo>
                  <a:pt x="62" y="207"/>
                </a:lnTo>
                <a:lnTo>
                  <a:pt x="62" y="207"/>
                </a:lnTo>
                <a:lnTo>
                  <a:pt x="61" y="206"/>
                </a:lnTo>
                <a:lnTo>
                  <a:pt x="61" y="206"/>
                </a:lnTo>
                <a:lnTo>
                  <a:pt x="60" y="206"/>
                </a:lnTo>
                <a:lnTo>
                  <a:pt x="60" y="205"/>
                </a:lnTo>
                <a:lnTo>
                  <a:pt x="59" y="205"/>
                </a:lnTo>
                <a:lnTo>
                  <a:pt x="59" y="205"/>
                </a:lnTo>
                <a:lnTo>
                  <a:pt x="59" y="205"/>
                </a:lnTo>
                <a:lnTo>
                  <a:pt x="59" y="204"/>
                </a:lnTo>
                <a:lnTo>
                  <a:pt x="59" y="204"/>
                </a:lnTo>
                <a:lnTo>
                  <a:pt x="58" y="204"/>
                </a:lnTo>
                <a:lnTo>
                  <a:pt x="58" y="203"/>
                </a:lnTo>
                <a:lnTo>
                  <a:pt x="58" y="203"/>
                </a:lnTo>
                <a:lnTo>
                  <a:pt x="57" y="203"/>
                </a:lnTo>
                <a:lnTo>
                  <a:pt x="57" y="202"/>
                </a:lnTo>
                <a:lnTo>
                  <a:pt x="57" y="202"/>
                </a:lnTo>
                <a:lnTo>
                  <a:pt x="57" y="202"/>
                </a:lnTo>
                <a:lnTo>
                  <a:pt x="56" y="202"/>
                </a:lnTo>
                <a:lnTo>
                  <a:pt x="56" y="201"/>
                </a:lnTo>
                <a:lnTo>
                  <a:pt x="56" y="201"/>
                </a:lnTo>
                <a:lnTo>
                  <a:pt x="55" y="201"/>
                </a:lnTo>
                <a:lnTo>
                  <a:pt x="55" y="201"/>
                </a:lnTo>
                <a:lnTo>
                  <a:pt x="55" y="201"/>
                </a:lnTo>
                <a:lnTo>
                  <a:pt x="55" y="200"/>
                </a:lnTo>
                <a:lnTo>
                  <a:pt x="54" y="200"/>
                </a:lnTo>
                <a:lnTo>
                  <a:pt x="54" y="200"/>
                </a:lnTo>
                <a:lnTo>
                  <a:pt x="53" y="200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2" y="198"/>
                </a:lnTo>
                <a:lnTo>
                  <a:pt x="52" y="198"/>
                </a:lnTo>
                <a:lnTo>
                  <a:pt x="52" y="198"/>
                </a:lnTo>
                <a:lnTo>
                  <a:pt x="51" y="198"/>
                </a:lnTo>
                <a:lnTo>
                  <a:pt x="51" y="198"/>
                </a:lnTo>
                <a:lnTo>
                  <a:pt x="51" y="197"/>
                </a:lnTo>
                <a:lnTo>
                  <a:pt x="51" y="197"/>
                </a:lnTo>
                <a:lnTo>
                  <a:pt x="50" y="197"/>
                </a:lnTo>
                <a:lnTo>
                  <a:pt x="50" y="197"/>
                </a:lnTo>
                <a:lnTo>
                  <a:pt x="50" y="197"/>
                </a:lnTo>
                <a:lnTo>
                  <a:pt x="49" y="197"/>
                </a:lnTo>
                <a:lnTo>
                  <a:pt x="49" y="197"/>
                </a:lnTo>
                <a:lnTo>
                  <a:pt x="48" y="197"/>
                </a:lnTo>
                <a:lnTo>
                  <a:pt x="48" y="197"/>
                </a:lnTo>
                <a:lnTo>
                  <a:pt x="47" y="196"/>
                </a:lnTo>
                <a:lnTo>
                  <a:pt x="47" y="196"/>
                </a:lnTo>
                <a:lnTo>
                  <a:pt x="47" y="196"/>
                </a:lnTo>
                <a:lnTo>
                  <a:pt x="47" y="196"/>
                </a:lnTo>
                <a:lnTo>
                  <a:pt x="46" y="196"/>
                </a:lnTo>
                <a:lnTo>
                  <a:pt x="46" y="196"/>
                </a:lnTo>
                <a:lnTo>
                  <a:pt x="46" y="196"/>
                </a:lnTo>
                <a:lnTo>
                  <a:pt x="45" y="195"/>
                </a:lnTo>
                <a:lnTo>
                  <a:pt x="45" y="195"/>
                </a:lnTo>
                <a:lnTo>
                  <a:pt x="44" y="195"/>
                </a:lnTo>
                <a:lnTo>
                  <a:pt x="44" y="195"/>
                </a:lnTo>
                <a:lnTo>
                  <a:pt x="43" y="195"/>
                </a:lnTo>
                <a:lnTo>
                  <a:pt x="43" y="194"/>
                </a:lnTo>
                <a:lnTo>
                  <a:pt x="43" y="194"/>
                </a:lnTo>
                <a:lnTo>
                  <a:pt x="43" y="194"/>
                </a:lnTo>
                <a:lnTo>
                  <a:pt x="42" y="194"/>
                </a:lnTo>
                <a:lnTo>
                  <a:pt x="42" y="194"/>
                </a:lnTo>
                <a:lnTo>
                  <a:pt x="42" y="194"/>
                </a:lnTo>
                <a:lnTo>
                  <a:pt x="42" y="193"/>
                </a:lnTo>
                <a:lnTo>
                  <a:pt x="41" y="193"/>
                </a:lnTo>
                <a:lnTo>
                  <a:pt x="41" y="193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40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8" y="191"/>
                </a:lnTo>
                <a:lnTo>
                  <a:pt x="38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1"/>
                </a:lnTo>
                <a:lnTo>
                  <a:pt x="36" y="190"/>
                </a:lnTo>
                <a:lnTo>
                  <a:pt x="36" y="190"/>
                </a:lnTo>
                <a:lnTo>
                  <a:pt x="35" y="190"/>
                </a:lnTo>
                <a:lnTo>
                  <a:pt x="35" y="190"/>
                </a:lnTo>
                <a:lnTo>
                  <a:pt x="35" y="189"/>
                </a:lnTo>
                <a:lnTo>
                  <a:pt x="34" y="189"/>
                </a:lnTo>
                <a:lnTo>
                  <a:pt x="34" y="189"/>
                </a:lnTo>
                <a:lnTo>
                  <a:pt x="34" y="189"/>
                </a:lnTo>
                <a:lnTo>
                  <a:pt x="33" y="189"/>
                </a:lnTo>
                <a:lnTo>
                  <a:pt x="33" y="189"/>
                </a:lnTo>
                <a:lnTo>
                  <a:pt x="33" y="189"/>
                </a:lnTo>
                <a:lnTo>
                  <a:pt x="33" y="188"/>
                </a:lnTo>
                <a:lnTo>
                  <a:pt x="32" y="188"/>
                </a:lnTo>
                <a:lnTo>
                  <a:pt x="32" y="188"/>
                </a:lnTo>
                <a:lnTo>
                  <a:pt x="31" y="188"/>
                </a:lnTo>
                <a:lnTo>
                  <a:pt x="31" y="187"/>
                </a:lnTo>
                <a:lnTo>
                  <a:pt x="31" y="187"/>
                </a:lnTo>
                <a:lnTo>
                  <a:pt x="31" y="187"/>
                </a:lnTo>
                <a:lnTo>
                  <a:pt x="30" y="187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5"/>
                </a:lnTo>
                <a:lnTo>
                  <a:pt x="29" y="185"/>
                </a:lnTo>
                <a:lnTo>
                  <a:pt x="29" y="185"/>
                </a:lnTo>
                <a:lnTo>
                  <a:pt x="29" y="185"/>
                </a:lnTo>
                <a:lnTo>
                  <a:pt x="29" y="185"/>
                </a:lnTo>
                <a:lnTo>
                  <a:pt x="28" y="185"/>
                </a:lnTo>
                <a:lnTo>
                  <a:pt x="28" y="184"/>
                </a:lnTo>
                <a:lnTo>
                  <a:pt x="28" y="184"/>
                </a:lnTo>
                <a:lnTo>
                  <a:pt x="28" y="183"/>
                </a:lnTo>
                <a:lnTo>
                  <a:pt x="27" y="183"/>
                </a:lnTo>
                <a:lnTo>
                  <a:pt x="27" y="183"/>
                </a:lnTo>
                <a:lnTo>
                  <a:pt x="27" y="182"/>
                </a:lnTo>
                <a:lnTo>
                  <a:pt x="27" y="182"/>
                </a:lnTo>
                <a:lnTo>
                  <a:pt x="27" y="182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0"/>
                </a:lnTo>
                <a:lnTo>
                  <a:pt x="26" y="180"/>
                </a:lnTo>
                <a:lnTo>
                  <a:pt x="26" y="180"/>
                </a:lnTo>
                <a:lnTo>
                  <a:pt x="25" y="179"/>
                </a:lnTo>
                <a:lnTo>
                  <a:pt x="25" y="179"/>
                </a:lnTo>
                <a:lnTo>
                  <a:pt x="25" y="178"/>
                </a:lnTo>
                <a:lnTo>
                  <a:pt x="25" y="178"/>
                </a:lnTo>
                <a:lnTo>
                  <a:pt x="24" y="177"/>
                </a:lnTo>
                <a:lnTo>
                  <a:pt x="24" y="177"/>
                </a:lnTo>
                <a:lnTo>
                  <a:pt x="24" y="176"/>
                </a:lnTo>
                <a:lnTo>
                  <a:pt x="24" y="176"/>
                </a:lnTo>
                <a:lnTo>
                  <a:pt x="24" y="176"/>
                </a:lnTo>
                <a:lnTo>
                  <a:pt x="23" y="175"/>
                </a:lnTo>
                <a:lnTo>
                  <a:pt x="23" y="175"/>
                </a:lnTo>
                <a:lnTo>
                  <a:pt x="23" y="174"/>
                </a:lnTo>
                <a:lnTo>
                  <a:pt x="23" y="174"/>
                </a:lnTo>
                <a:lnTo>
                  <a:pt x="23" y="174"/>
                </a:lnTo>
                <a:lnTo>
                  <a:pt x="23" y="174"/>
                </a:lnTo>
                <a:lnTo>
                  <a:pt x="23" y="173"/>
                </a:lnTo>
                <a:lnTo>
                  <a:pt x="23" y="173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2" y="171"/>
                </a:lnTo>
                <a:lnTo>
                  <a:pt x="22" y="171"/>
                </a:lnTo>
                <a:lnTo>
                  <a:pt x="22" y="170"/>
                </a:lnTo>
                <a:lnTo>
                  <a:pt x="22" y="170"/>
                </a:lnTo>
                <a:lnTo>
                  <a:pt x="22" y="169"/>
                </a:lnTo>
                <a:lnTo>
                  <a:pt x="22" y="169"/>
                </a:lnTo>
                <a:lnTo>
                  <a:pt x="22" y="168"/>
                </a:lnTo>
                <a:lnTo>
                  <a:pt x="22" y="168"/>
                </a:lnTo>
                <a:lnTo>
                  <a:pt x="22" y="168"/>
                </a:lnTo>
                <a:lnTo>
                  <a:pt x="22" y="167"/>
                </a:lnTo>
                <a:lnTo>
                  <a:pt x="22" y="167"/>
                </a:lnTo>
                <a:lnTo>
                  <a:pt x="22" y="166"/>
                </a:lnTo>
                <a:lnTo>
                  <a:pt x="22" y="166"/>
                </a:lnTo>
                <a:lnTo>
                  <a:pt x="22" y="165"/>
                </a:lnTo>
                <a:lnTo>
                  <a:pt x="22" y="165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1" y="163"/>
                </a:lnTo>
                <a:lnTo>
                  <a:pt x="21" y="163"/>
                </a:lnTo>
                <a:lnTo>
                  <a:pt x="21" y="162"/>
                </a:lnTo>
                <a:lnTo>
                  <a:pt x="21" y="162"/>
                </a:lnTo>
                <a:lnTo>
                  <a:pt x="21" y="161"/>
                </a:lnTo>
                <a:lnTo>
                  <a:pt x="21" y="161"/>
                </a:lnTo>
                <a:lnTo>
                  <a:pt x="21" y="160"/>
                </a:lnTo>
                <a:lnTo>
                  <a:pt x="21" y="160"/>
                </a:lnTo>
                <a:lnTo>
                  <a:pt x="21" y="160"/>
                </a:lnTo>
                <a:lnTo>
                  <a:pt x="21" y="159"/>
                </a:lnTo>
                <a:lnTo>
                  <a:pt x="21" y="159"/>
                </a:lnTo>
                <a:lnTo>
                  <a:pt x="21" y="158"/>
                </a:lnTo>
                <a:lnTo>
                  <a:pt x="21" y="158"/>
                </a:lnTo>
                <a:lnTo>
                  <a:pt x="21" y="157"/>
                </a:lnTo>
                <a:lnTo>
                  <a:pt x="21" y="157"/>
                </a:lnTo>
                <a:lnTo>
                  <a:pt x="21" y="156"/>
                </a:lnTo>
                <a:lnTo>
                  <a:pt x="21" y="156"/>
                </a:lnTo>
                <a:lnTo>
                  <a:pt x="21" y="155"/>
                </a:lnTo>
                <a:lnTo>
                  <a:pt x="21" y="155"/>
                </a:lnTo>
                <a:lnTo>
                  <a:pt x="21" y="155"/>
                </a:lnTo>
                <a:lnTo>
                  <a:pt x="21" y="154"/>
                </a:lnTo>
                <a:lnTo>
                  <a:pt x="21" y="154"/>
                </a:lnTo>
                <a:lnTo>
                  <a:pt x="21" y="154"/>
                </a:lnTo>
                <a:lnTo>
                  <a:pt x="21" y="153"/>
                </a:lnTo>
                <a:lnTo>
                  <a:pt x="21" y="153"/>
                </a:lnTo>
                <a:lnTo>
                  <a:pt x="21" y="153"/>
                </a:lnTo>
                <a:lnTo>
                  <a:pt x="21" y="153"/>
                </a:lnTo>
                <a:lnTo>
                  <a:pt x="21" y="153"/>
                </a:lnTo>
                <a:lnTo>
                  <a:pt x="21" y="152"/>
                </a:lnTo>
                <a:lnTo>
                  <a:pt x="21" y="152"/>
                </a:lnTo>
                <a:lnTo>
                  <a:pt x="21" y="151"/>
                </a:lnTo>
                <a:lnTo>
                  <a:pt x="21" y="151"/>
                </a:lnTo>
                <a:lnTo>
                  <a:pt x="21" y="151"/>
                </a:lnTo>
                <a:lnTo>
                  <a:pt x="21" y="150"/>
                </a:lnTo>
                <a:lnTo>
                  <a:pt x="21" y="150"/>
                </a:lnTo>
                <a:lnTo>
                  <a:pt x="21" y="149"/>
                </a:lnTo>
                <a:lnTo>
                  <a:pt x="21" y="149"/>
                </a:lnTo>
                <a:lnTo>
                  <a:pt x="21" y="148"/>
                </a:lnTo>
                <a:lnTo>
                  <a:pt x="21" y="148"/>
                </a:lnTo>
                <a:lnTo>
                  <a:pt x="21" y="147"/>
                </a:lnTo>
                <a:lnTo>
                  <a:pt x="21" y="147"/>
                </a:lnTo>
                <a:lnTo>
                  <a:pt x="21" y="147"/>
                </a:lnTo>
                <a:lnTo>
                  <a:pt x="21" y="146"/>
                </a:lnTo>
                <a:lnTo>
                  <a:pt x="20" y="146"/>
                </a:lnTo>
                <a:lnTo>
                  <a:pt x="20" y="145"/>
                </a:lnTo>
                <a:lnTo>
                  <a:pt x="20" y="145"/>
                </a:lnTo>
                <a:lnTo>
                  <a:pt x="20" y="145"/>
                </a:lnTo>
                <a:lnTo>
                  <a:pt x="19" y="145"/>
                </a:lnTo>
                <a:lnTo>
                  <a:pt x="19" y="144"/>
                </a:lnTo>
                <a:lnTo>
                  <a:pt x="19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7" y="143"/>
                </a:lnTo>
                <a:lnTo>
                  <a:pt x="17" y="143"/>
                </a:lnTo>
                <a:lnTo>
                  <a:pt x="16" y="143"/>
                </a:lnTo>
                <a:lnTo>
                  <a:pt x="16" y="143"/>
                </a:lnTo>
                <a:lnTo>
                  <a:pt x="15" y="143"/>
                </a:lnTo>
                <a:lnTo>
                  <a:pt x="15" y="142"/>
                </a:lnTo>
                <a:lnTo>
                  <a:pt x="14" y="142"/>
                </a:lnTo>
                <a:lnTo>
                  <a:pt x="14" y="142"/>
                </a:lnTo>
                <a:lnTo>
                  <a:pt x="14" y="142"/>
                </a:lnTo>
                <a:lnTo>
                  <a:pt x="14" y="142"/>
                </a:lnTo>
                <a:lnTo>
                  <a:pt x="13" y="142"/>
                </a:lnTo>
                <a:lnTo>
                  <a:pt x="13" y="142"/>
                </a:lnTo>
                <a:lnTo>
                  <a:pt x="12" y="142"/>
                </a:lnTo>
                <a:lnTo>
                  <a:pt x="12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0" y="141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9" y="140"/>
                </a:lnTo>
                <a:lnTo>
                  <a:pt x="9" y="140"/>
                </a:lnTo>
                <a:lnTo>
                  <a:pt x="8" y="139"/>
                </a:lnTo>
                <a:lnTo>
                  <a:pt x="8" y="139"/>
                </a:lnTo>
                <a:lnTo>
                  <a:pt x="7" y="139"/>
                </a:lnTo>
                <a:lnTo>
                  <a:pt x="7" y="139"/>
                </a:lnTo>
                <a:lnTo>
                  <a:pt x="6" y="139"/>
                </a:lnTo>
                <a:lnTo>
                  <a:pt x="6" y="139"/>
                </a:lnTo>
                <a:lnTo>
                  <a:pt x="5" y="139"/>
                </a:lnTo>
                <a:lnTo>
                  <a:pt x="5" y="139"/>
                </a:lnTo>
                <a:lnTo>
                  <a:pt x="5" y="138"/>
                </a:lnTo>
                <a:lnTo>
                  <a:pt x="4" y="138"/>
                </a:lnTo>
                <a:lnTo>
                  <a:pt x="4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2" y="138"/>
                </a:lnTo>
                <a:lnTo>
                  <a:pt x="2" y="137"/>
                </a:lnTo>
                <a:lnTo>
                  <a:pt x="2" y="137"/>
                </a:lnTo>
                <a:lnTo>
                  <a:pt x="1" y="137"/>
                </a:lnTo>
                <a:lnTo>
                  <a:pt x="1" y="137"/>
                </a:lnTo>
                <a:lnTo>
                  <a:pt x="1" y="136"/>
                </a:lnTo>
                <a:lnTo>
                  <a:pt x="1" y="136"/>
                </a:lnTo>
                <a:lnTo>
                  <a:pt x="1" y="135"/>
                </a:lnTo>
                <a:lnTo>
                  <a:pt x="1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4"/>
                </a:lnTo>
                <a:lnTo>
                  <a:pt x="0" y="134"/>
                </a:lnTo>
                <a:lnTo>
                  <a:pt x="0" y="133"/>
                </a:lnTo>
                <a:lnTo>
                  <a:pt x="0" y="133"/>
                </a:lnTo>
                <a:lnTo>
                  <a:pt x="0" y="132"/>
                </a:lnTo>
                <a:lnTo>
                  <a:pt x="0" y="132"/>
                </a:lnTo>
                <a:lnTo>
                  <a:pt x="0" y="131"/>
                </a:lnTo>
                <a:lnTo>
                  <a:pt x="0" y="131"/>
                </a:lnTo>
                <a:lnTo>
                  <a:pt x="0" y="131"/>
                </a:lnTo>
                <a:lnTo>
                  <a:pt x="0" y="130"/>
                </a:lnTo>
                <a:lnTo>
                  <a:pt x="0" y="130"/>
                </a:lnTo>
                <a:lnTo>
                  <a:pt x="0" y="130"/>
                </a:lnTo>
                <a:lnTo>
                  <a:pt x="0" y="129"/>
                </a:lnTo>
                <a:lnTo>
                  <a:pt x="0" y="129"/>
                </a:lnTo>
                <a:lnTo>
                  <a:pt x="0" y="128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5"/>
                </a:lnTo>
                <a:lnTo>
                  <a:pt x="0" y="125"/>
                </a:lnTo>
                <a:lnTo>
                  <a:pt x="0" y="124"/>
                </a:lnTo>
                <a:lnTo>
                  <a:pt x="0" y="124"/>
                </a:lnTo>
                <a:lnTo>
                  <a:pt x="0" y="123"/>
                </a:lnTo>
                <a:lnTo>
                  <a:pt x="0" y="123"/>
                </a:lnTo>
                <a:lnTo>
                  <a:pt x="0" y="122"/>
                </a:lnTo>
                <a:lnTo>
                  <a:pt x="0" y="122"/>
                </a:lnTo>
                <a:lnTo>
                  <a:pt x="0" y="122"/>
                </a:lnTo>
                <a:lnTo>
                  <a:pt x="0" y="121"/>
                </a:lnTo>
                <a:lnTo>
                  <a:pt x="0" y="121"/>
                </a:lnTo>
                <a:lnTo>
                  <a:pt x="0" y="121"/>
                </a:lnTo>
                <a:lnTo>
                  <a:pt x="0" y="120"/>
                </a:lnTo>
                <a:lnTo>
                  <a:pt x="0" y="120"/>
                </a:lnTo>
                <a:lnTo>
                  <a:pt x="0" y="119"/>
                </a:lnTo>
                <a:lnTo>
                  <a:pt x="0" y="119"/>
                </a:lnTo>
                <a:lnTo>
                  <a:pt x="0" y="118"/>
                </a:lnTo>
                <a:lnTo>
                  <a:pt x="0" y="118"/>
                </a:lnTo>
                <a:lnTo>
                  <a:pt x="0" y="118"/>
                </a:lnTo>
                <a:lnTo>
                  <a:pt x="0" y="117"/>
                </a:lnTo>
                <a:lnTo>
                  <a:pt x="0" y="117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1" y="115"/>
                </a:lnTo>
                <a:lnTo>
                  <a:pt x="1" y="115"/>
                </a:lnTo>
                <a:lnTo>
                  <a:pt x="1" y="114"/>
                </a:lnTo>
                <a:lnTo>
                  <a:pt x="1" y="114"/>
                </a:lnTo>
                <a:lnTo>
                  <a:pt x="1" y="114"/>
                </a:lnTo>
                <a:lnTo>
                  <a:pt x="1" y="114"/>
                </a:lnTo>
                <a:lnTo>
                  <a:pt x="1" y="114"/>
                </a:lnTo>
                <a:lnTo>
                  <a:pt x="1" y="113"/>
                </a:lnTo>
                <a:lnTo>
                  <a:pt x="1" y="113"/>
                </a:lnTo>
                <a:lnTo>
                  <a:pt x="2" y="112"/>
                </a:lnTo>
                <a:lnTo>
                  <a:pt x="2" y="112"/>
                </a:lnTo>
                <a:lnTo>
                  <a:pt x="2" y="111"/>
                </a:lnTo>
                <a:lnTo>
                  <a:pt x="2" y="111"/>
                </a:lnTo>
                <a:lnTo>
                  <a:pt x="2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09"/>
                </a:lnTo>
                <a:lnTo>
                  <a:pt x="1" y="109"/>
                </a:lnTo>
                <a:lnTo>
                  <a:pt x="0" y="109"/>
                </a:lnTo>
                <a:lnTo>
                  <a:pt x="0" y="108"/>
                </a:lnTo>
                <a:lnTo>
                  <a:pt x="0" y="108"/>
                </a:lnTo>
                <a:lnTo>
                  <a:pt x="0" y="107"/>
                </a:lnTo>
                <a:lnTo>
                  <a:pt x="0" y="107"/>
                </a:lnTo>
                <a:lnTo>
                  <a:pt x="0" y="106"/>
                </a:lnTo>
                <a:lnTo>
                  <a:pt x="0" y="106"/>
                </a:lnTo>
                <a:lnTo>
                  <a:pt x="0" y="105"/>
                </a:lnTo>
                <a:lnTo>
                  <a:pt x="0" y="105"/>
                </a:lnTo>
                <a:lnTo>
                  <a:pt x="0" y="105"/>
                </a:lnTo>
                <a:lnTo>
                  <a:pt x="0" y="105"/>
                </a:lnTo>
                <a:lnTo>
                  <a:pt x="0" y="104"/>
                </a:lnTo>
                <a:lnTo>
                  <a:pt x="0" y="104"/>
                </a:lnTo>
                <a:lnTo>
                  <a:pt x="0" y="103"/>
                </a:lnTo>
                <a:lnTo>
                  <a:pt x="0" y="103"/>
                </a:lnTo>
                <a:lnTo>
                  <a:pt x="0" y="102"/>
                </a:lnTo>
                <a:lnTo>
                  <a:pt x="0" y="102"/>
                </a:lnTo>
                <a:lnTo>
                  <a:pt x="0" y="101"/>
                </a:lnTo>
                <a:lnTo>
                  <a:pt x="0" y="101"/>
                </a:lnTo>
                <a:lnTo>
                  <a:pt x="0" y="101"/>
                </a:lnTo>
                <a:lnTo>
                  <a:pt x="1" y="101"/>
                </a:lnTo>
                <a:lnTo>
                  <a:pt x="1" y="100"/>
                </a:lnTo>
                <a:lnTo>
                  <a:pt x="1" y="100"/>
                </a:lnTo>
                <a:lnTo>
                  <a:pt x="1" y="99"/>
                </a:lnTo>
                <a:lnTo>
                  <a:pt x="1" y="99"/>
                </a:lnTo>
                <a:lnTo>
                  <a:pt x="1" y="99"/>
                </a:lnTo>
                <a:lnTo>
                  <a:pt x="1" y="99"/>
                </a:lnTo>
                <a:lnTo>
                  <a:pt x="1" y="99"/>
                </a:lnTo>
                <a:lnTo>
                  <a:pt x="1" y="98"/>
                </a:lnTo>
                <a:lnTo>
                  <a:pt x="2" y="98"/>
                </a:lnTo>
                <a:lnTo>
                  <a:pt x="2" y="98"/>
                </a:lnTo>
                <a:lnTo>
                  <a:pt x="2" y="98"/>
                </a:lnTo>
                <a:lnTo>
                  <a:pt x="2" y="97"/>
                </a:lnTo>
                <a:lnTo>
                  <a:pt x="3" y="97"/>
                </a:lnTo>
                <a:lnTo>
                  <a:pt x="3" y="97"/>
                </a:lnTo>
                <a:lnTo>
                  <a:pt x="4" y="97"/>
                </a:lnTo>
                <a:lnTo>
                  <a:pt x="4" y="96"/>
                </a:lnTo>
                <a:lnTo>
                  <a:pt x="5" y="96"/>
                </a:lnTo>
                <a:lnTo>
                  <a:pt x="5" y="95"/>
                </a:lnTo>
                <a:lnTo>
                  <a:pt x="5" y="95"/>
                </a:lnTo>
                <a:lnTo>
                  <a:pt x="5" y="95"/>
                </a:lnTo>
                <a:lnTo>
                  <a:pt x="5" y="94"/>
                </a:lnTo>
                <a:lnTo>
                  <a:pt x="6" y="94"/>
                </a:lnTo>
                <a:lnTo>
                  <a:pt x="6" y="94"/>
                </a:lnTo>
                <a:lnTo>
                  <a:pt x="7" y="94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8" y="93"/>
                </a:lnTo>
                <a:lnTo>
                  <a:pt x="8" y="93"/>
                </a:lnTo>
                <a:lnTo>
                  <a:pt x="8" y="93"/>
                </a:lnTo>
                <a:lnTo>
                  <a:pt x="8" y="92"/>
                </a:lnTo>
                <a:lnTo>
                  <a:pt x="9" y="92"/>
                </a:lnTo>
                <a:lnTo>
                  <a:pt x="9" y="92"/>
                </a:lnTo>
                <a:lnTo>
                  <a:pt x="9" y="91"/>
                </a:lnTo>
                <a:lnTo>
                  <a:pt x="9" y="91"/>
                </a:lnTo>
                <a:lnTo>
                  <a:pt x="10" y="91"/>
                </a:lnTo>
                <a:lnTo>
                  <a:pt x="10" y="90"/>
                </a:lnTo>
                <a:lnTo>
                  <a:pt x="10" y="90"/>
                </a:lnTo>
                <a:lnTo>
                  <a:pt x="10" y="89"/>
                </a:lnTo>
                <a:lnTo>
                  <a:pt x="11" y="89"/>
                </a:lnTo>
                <a:lnTo>
                  <a:pt x="11" y="89"/>
                </a:lnTo>
                <a:lnTo>
                  <a:pt x="11" y="89"/>
                </a:lnTo>
                <a:lnTo>
                  <a:pt x="12" y="89"/>
                </a:lnTo>
                <a:lnTo>
                  <a:pt x="12" y="89"/>
                </a:lnTo>
                <a:lnTo>
                  <a:pt x="13" y="89"/>
                </a:lnTo>
                <a:lnTo>
                  <a:pt x="13" y="89"/>
                </a:lnTo>
                <a:lnTo>
                  <a:pt x="14" y="88"/>
                </a:lnTo>
                <a:lnTo>
                  <a:pt x="14" y="88"/>
                </a:lnTo>
                <a:lnTo>
                  <a:pt x="14" y="88"/>
                </a:lnTo>
                <a:lnTo>
                  <a:pt x="14" y="87"/>
                </a:lnTo>
                <a:lnTo>
                  <a:pt x="14" y="87"/>
                </a:lnTo>
                <a:lnTo>
                  <a:pt x="15" y="86"/>
                </a:lnTo>
                <a:lnTo>
                  <a:pt x="15" y="86"/>
                </a:lnTo>
                <a:lnTo>
                  <a:pt x="15" y="85"/>
                </a:lnTo>
                <a:lnTo>
                  <a:pt x="15" y="85"/>
                </a:lnTo>
                <a:lnTo>
                  <a:pt x="15" y="85"/>
                </a:lnTo>
                <a:lnTo>
                  <a:pt x="15" y="84"/>
                </a:lnTo>
                <a:lnTo>
                  <a:pt x="16" y="84"/>
                </a:lnTo>
                <a:lnTo>
                  <a:pt x="15" y="84"/>
                </a:lnTo>
                <a:lnTo>
                  <a:pt x="15" y="83"/>
                </a:lnTo>
                <a:lnTo>
                  <a:pt x="16" y="83"/>
                </a:lnTo>
                <a:lnTo>
                  <a:pt x="16" y="82"/>
                </a:lnTo>
                <a:lnTo>
                  <a:pt x="16" y="82"/>
                </a:lnTo>
                <a:lnTo>
                  <a:pt x="16" y="81"/>
                </a:lnTo>
                <a:lnTo>
                  <a:pt x="16" y="81"/>
                </a:lnTo>
                <a:lnTo>
                  <a:pt x="16" y="80"/>
                </a:lnTo>
                <a:lnTo>
                  <a:pt x="16" y="80"/>
                </a:lnTo>
                <a:lnTo>
                  <a:pt x="16" y="80"/>
                </a:lnTo>
                <a:lnTo>
                  <a:pt x="16" y="79"/>
                </a:lnTo>
                <a:lnTo>
                  <a:pt x="16" y="79"/>
                </a:lnTo>
                <a:lnTo>
                  <a:pt x="17" y="79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20" y="75"/>
                </a:lnTo>
                <a:lnTo>
                  <a:pt x="20" y="75"/>
                </a:lnTo>
                <a:lnTo>
                  <a:pt x="20" y="74"/>
                </a:lnTo>
                <a:lnTo>
                  <a:pt x="20" y="74"/>
                </a:lnTo>
                <a:lnTo>
                  <a:pt x="21" y="73"/>
                </a:lnTo>
                <a:lnTo>
                  <a:pt x="21" y="73"/>
                </a:lnTo>
                <a:lnTo>
                  <a:pt x="21" y="72"/>
                </a:lnTo>
                <a:lnTo>
                  <a:pt x="21" y="72"/>
                </a:lnTo>
                <a:lnTo>
                  <a:pt x="21" y="72"/>
                </a:lnTo>
                <a:lnTo>
                  <a:pt x="21" y="72"/>
                </a:lnTo>
                <a:lnTo>
                  <a:pt x="21" y="71"/>
                </a:lnTo>
                <a:lnTo>
                  <a:pt x="21" y="71"/>
                </a:lnTo>
                <a:lnTo>
                  <a:pt x="22" y="70"/>
                </a:lnTo>
                <a:lnTo>
                  <a:pt x="22" y="70"/>
                </a:lnTo>
                <a:lnTo>
                  <a:pt x="22" y="69"/>
                </a:lnTo>
                <a:lnTo>
                  <a:pt x="22" y="69"/>
                </a:lnTo>
                <a:lnTo>
                  <a:pt x="22" y="68"/>
                </a:lnTo>
                <a:lnTo>
                  <a:pt x="22" y="68"/>
                </a:lnTo>
                <a:lnTo>
                  <a:pt x="22" y="68"/>
                </a:lnTo>
                <a:lnTo>
                  <a:pt x="22" y="67"/>
                </a:lnTo>
                <a:lnTo>
                  <a:pt x="22" y="67"/>
                </a:lnTo>
                <a:lnTo>
                  <a:pt x="22" y="67"/>
                </a:lnTo>
                <a:lnTo>
                  <a:pt x="22" y="66"/>
                </a:lnTo>
                <a:lnTo>
                  <a:pt x="21" y="66"/>
                </a:lnTo>
                <a:lnTo>
                  <a:pt x="21" y="66"/>
                </a:lnTo>
                <a:lnTo>
                  <a:pt x="21" y="65"/>
                </a:lnTo>
                <a:lnTo>
                  <a:pt x="21" y="65"/>
                </a:lnTo>
                <a:lnTo>
                  <a:pt x="21" y="64"/>
                </a:lnTo>
                <a:lnTo>
                  <a:pt x="21" y="64"/>
                </a:lnTo>
                <a:lnTo>
                  <a:pt x="21" y="64"/>
                </a:lnTo>
                <a:lnTo>
                  <a:pt x="21" y="63"/>
                </a:lnTo>
                <a:lnTo>
                  <a:pt x="21" y="63"/>
                </a:lnTo>
                <a:lnTo>
                  <a:pt x="21" y="62"/>
                </a:lnTo>
                <a:lnTo>
                  <a:pt x="21" y="62"/>
                </a:lnTo>
                <a:lnTo>
                  <a:pt x="22" y="62"/>
                </a:lnTo>
                <a:lnTo>
                  <a:pt x="22" y="61"/>
                </a:lnTo>
                <a:lnTo>
                  <a:pt x="22" y="61"/>
                </a:lnTo>
                <a:lnTo>
                  <a:pt x="22" y="61"/>
                </a:lnTo>
                <a:lnTo>
                  <a:pt x="22" y="61"/>
                </a:lnTo>
                <a:lnTo>
                  <a:pt x="22" y="60"/>
                </a:lnTo>
                <a:lnTo>
                  <a:pt x="23" y="60"/>
                </a:lnTo>
                <a:lnTo>
                  <a:pt x="23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5" y="60"/>
                </a:lnTo>
                <a:lnTo>
                  <a:pt x="25" y="60"/>
                </a:lnTo>
                <a:lnTo>
                  <a:pt x="26" y="60"/>
                </a:lnTo>
                <a:lnTo>
                  <a:pt x="26" y="60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7" y="59"/>
                </a:lnTo>
                <a:lnTo>
                  <a:pt x="27" y="59"/>
                </a:lnTo>
                <a:lnTo>
                  <a:pt x="28" y="59"/>
                </a:lnTo>
                <a:lnTo>
                  <a:pt x="28" y="59"/>
                </a:lnTo>
                <a:lnTo>
                  <a:pt x="29" y="58"/>
                </a:lnTo>
                <a:lnTo>
                  <a:pt x="29" y="58"/>
                </a:lnTo>
                <a:lnTo>
                  <a:pt x="29" y="58"/>
                </a:lnTo>
                <a:lnTo>
                  <a:pt x="30" y="58"/>
                </a:lnTo>
                <a:lnTo>
                  <a:pt x="30" y="58"/>
                </a:lnTo>
                <a:lnTo>
                  <a:pt x="30" y="58"/>
                </a:lnTo>
                <a:lnTo>
                  <a:pt x="30" y="57"/>
                </a:lnTo>
                <a:lnTo>
                  <a:pt x="31" y="57"/>
                </a:lnTo>
                <a:lnTo>
                  <a:pt x="31" y="57"/>
                </a:lnTo>
                <a:lnTo>
                  <a:pt x="32" y="57"/>
                </a:lnTo>
                <a:lnTo>
                  <a:pt x="32" y="58"/>
                </a:lnTo>
                <a:lnTo>
                  <a:pt x="33" y="58"/>
                </a:lnTo>
                <a:lnTo>
                  <a:pt x="33" y="58"/>
                </a:lnTo>
                <a:lnTo>
                  <a:pt x="34" y="58"/>
                </a:lnTo>
                <a:lnTo>
                  <a:pt x="34" y="58"/>
                </a:lnTo>
                <a:lnTo>
                  <a:pt x="34" y="58"/>
                </a:lnTo>
                <a:lnTo>
                  <a:pt x="35" y="58"/>
                </a:lnTo>
                <a:lnTo>
                  <a:pt x="35" y="58"/>
                </a:lnTo>
                <a:lnTo>
                  <a:pt x="36" y="58"/>
                </a:lnTo>
                <a:lnTo>
                  <a:pt x="36" y="58"/>
                </a:lnTo>
                <a:lnTo>
                  <a:pt x="37" y="58"/>
                </a:lnTo>
                <a:lnTo>
                  <a:pt x="37" y="59"/>
                </a:lnTo>
                <a:lnTo>
                  <a:pt x="37" y="59"/>
                </a:lnTo>
                <a:lnTo>
                  <a:pt x="38" y="59"/>
                </a:lnTo>
                <a:lnTo>
                  <a:pt x="38" y="59"/>
                </a:lnTo>
                <a:lnTo>
                  <a:pt x="38" y="59"/>
                </a:lnTo>
                <a:lnTo>
                  <a:pt x="38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40" y="60"/>
                </a:lnTo>
                <a:lnTo>
                  <a:pt x="40" y="60"/>
                </a:lnTo>
                <a:lnTo>
                  <a:pt x="41" y="60"/>
                </a:lnTo>
                <a:lnTo>
                  <a:pt x="41" y="60"/>
                </a:lnTo>
                <a:lnTo>
                  <a:pt x="42" y="60"/>
                </a:lnTo>
                <a:lnTo>
                  <a:pt x="42" y="59"/>
                </a:lnTo>
                <a:lnTo>
                  <a:pt x="42" y="59"/>
                </a:lnTo>
                <a:lnTo>
                  <a:pt x="42" y="59"/>
                </a:lnTo>
                <a:lnTo>
                  <a:pt x="42" y="59"/>
                </a:lnTo>
                <a:lnTo>
                  <a:pt x="43" y="59"/>
                </a:lnTo>
                <a:lnTo>
                  <a:pt x="43" y="59"/>
                </a:lnTo>
                <a:lnTo>
                  <a:pt x="43" y="59"/>
                </a:lnTo>
                <a:lnTo>
                  <a:pt x="44" y="59"/>
                </a:lnTo>
                <a:lnTo>
                  <a:pt x="44" y="59"/>
                </a:lnTo>
                <a:lnTo>
                  <a:pt x="45" y="59"/>
                </a:lnTo>
                <a:lnTo>
                  <a:pt x="45" y="59"/>
                </a:lnTo>
                <a:lnTo>
                  <a:pt x="46" y="59"/>
                </a:lnTo>
                <a:lnTo>
                  <a:pt x="46" y="58"/>
                </a:lnTo>
                <a:lnTo>
                  <a:pt x="47" y="58"/>
                </a:lnTo>
                <a:lnTo>
                  <a:pt x="47" y="58"/>
                </a:lnTo>
                <a:lnTo>
                  <a:pt x="47" y="58"/>
                </a:lnTo>
                <a:lnTo>
                  <a:pt x="47" y="58"/>
                </a:lnTo>
                <a:lnTo>
                  <a:pt x="48" y="58"/>
                </a:lnTo>
                <a:lnTo>
                  <a:pt x="48" y="58"/>
                </a:lnTo>
                <a:lnTo>
                  <a:pt x="49" y="58"/>
                </a:lnTo>
                <a:lnTo>
                  <a:pt x="49" y="57"/>
                </a:lnTo>
                <a:lnTo>
                  <a:pt x="49" y="57"/>
                </a:lnTo>
                <a:lnTo>
                  <a:pt x="50" y="57"/>
                </a:lnTo>
                <a:lnTo>
                  <a:pt x="50" y="57"/>
                </a:lnTo>
                <a:lnTo>
                  <a:pt x="50" y="57"/>
                </a:lnTo>
                <a:lnTo>
                  <a:pt x="50" y="56"/>
                </a:lnTo>
                <a:lnTo>
                  <a:pt x="50" y="56"/>
                </a:lnTo>
                <a:lnTo>
                  <a:pt x="50" y="56"/>
                </a:lnTo>
                <a:lnTo>
                  <a:pt x="50" y="55"/>
                </a:lnTo>
                <a:lnTo>
                  <a:pt x="50" y="55"/>
                </a:lnTo>
                <a:lnTo>
                  <a:pt x="50" y="55"/>
                </a:lnTo>
                <a:lnTo>
                  <a:pt x="50" y="54"/>
                </a:lnTo>
                <a:lnTo>
                  <a:pt x="49" y="54"/>
                </a:lnTo>
                <a:lnTo>
                  <a:pt x="49" y="53"/>
                </a:lnTo>
                <a:lnTo>
                  <a:pt x="49" y="53"/>
                </a:lnTo>
                <a:lnTo>
                  <a:pt x="49" y="52"/>
                </a:lnTo>
                <a:lnTo>
                  <a:pt x="49" y="52"/>
                </a:lnTo>
                <a:lnTo>
                  <a:pt x="49" y="51"/>
                </a:lnTo>
                <a:lnTo>
                  <a:pt x="49" y="51"/>
                </a:lnTo>
                <a:lnTo>
                  <a:pt x="50" y="51"/>
                </a:lnTo>
                <a:lnTo>
                  <a:pt x="50" y="51"/>
                </a:lnTo>
                <a:lnTo>
                  <a:pt x="50" y="51"/>
                </a:lnTo>
                <a:lnTo>
                  <a:pt x="50" y="50"/>
                </a:lnTo>
                <a:lnTo>
                  <a:pt x="50" y="50"/>
                </a:lnTo>
                <a:lnTo>
                  <a:pt x="51" y="50"/>
                </a:lnTo>
                <a:lnTo>
                  <a:pt x="51" y="49"/>
                </a:lnTo>
                <a:lnTo>
                  <a:pt x="51" y="49"/>
                </a:lnTo>
                <a:lnTo>
                  <a:pt x="51" y="49"/>
                </a:lnTo>
                <a:lnTo>
                  <a:pt x="52" y="49"/>
                </a:lnTo>
                <a:lnTo>
                  <a:pt x="52" y="48"/>
                </a:lnTo>
                <a:lnTo>
                  <a:pt x="52" y="48"/>
                </a:lnTo>
                <a:lnTo>
                  <a:pt x="52" y="47"/>
                </a:lnTo>
                <a:lnTo>
                  <a:pt x="52" y="47"/>
                </a:lnTo>
                <a:lnTo>
                  <a:pt x="52" y="47"/>
                </a:lnTo>
                <a:lnTo>
                  <a:pt x="53" y="47"/>
                </a:lnTo>
                <a:lnTo>
                  <a:pt x="53" y="47"/>
                </a:lnTo>
                <a:lnTo>
                  <a:pt x="53" y="46"/>
                </a:lnTo>
                <a:lnTo>
                  <a:pt x="53" y="46"/>
                </a:lnTo>
                <a:lnTo>
                  <a:pt x="53" y="46"/>
                </a:lnTo>
                <a:lnTo>
                  <a:pt x="53" y="46"/>
                </a:lnTo>
                <a:lnTo>
                  <a:pt x="54" y="46"/>
                </a:lnTo>
                <a:lnTo>
                  <a:pt x="54" y="45"/>
                </a:lnTo>
                <a:lnTo>
                  <a:pt x="54" y="45"/>
                </a:lnTo>
                <a:lnTo>
                  <a:pt x="54" y="44"/>
                </a:lnTo>
                <a:lnTo>
                  <a:pt x="54" y="44"/>
                </a:lnTo>
                <a:lnTo>
                  <a:pt x="54" y="43"/>
                </a:lnTo>
                <a:lnTo>
                  <a:pt x="54" y="43"/>
                </a:lnTo>
                <a:lnTo>
                  <a:pt x="54" y="43"/>
                </a:lnTo>
                <a:lnTo>
                  <a:pt x="54" y="42"/>
                </a:lnTo>
                <a:lnTo>
                  <a:pt x="54" y="42"/>
                </a:lnTo>
                <a:lnTo>
                  <a:pt x="54" y="41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4" y="39"/>
                </a:lnTo>
                <a:lnTo>
                  <a:pt x="54" y="39"/>
                </a:lnTo>
                <a:lnTo>
                  <a:pt x="54" y="39"/>
                </a:lnTo>
                <a:lnTo>
                  <a:pt x="54" y="38"/>
                </a:lnTo>
                <a:lnTo>
                  <a:pt x="53" y="38"/>
                </a:lnTo>
                <a:lnTo>
                  <a:pt x="53" y="38"/>
                </a:lnTo>
                <a:lnTo>
                  <a:pt x="53" y="37"/>
                </a:lnTo>
                <a:lnTo>
                  <a:pt x="53" y="37"/>
                </a:lnTo>
                <a:lnTo>
                  <a:pt x="53" y="36"/>
                </a:lnTo>
                <a:lnTo>
                  <a:pt x="53" y="36"/>
                </a:lnTo>
                <a:lnTo>
                  <a:pt x="53" y="35"/>
                </a:lnTo>
                <a:lnTo>
                  <a:pt x="53" y="35"/>
                </a:lnTo>
                <a:lnTo>
                  <a:pt x="53" y="35"/>
                </a:lnTo>
                <a:lnTo>
                  <a:pt x="53" y="35"/>
                </a:lnTo>
                <a:lnTo>
                  <a:pt x="53" y="34"/>
                </a:lnTo>
                <a:lnTo>
                  <a:pt x="53" y="34"/>
                </a:lnTo>
                <a:lnTo>
                  <a:pt x="53" y="34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2"/>
                </a:lnTo>
                <a:lnTo>
                  <a:pt x="53" y="32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30"/>
                </a:lnTo>
                <a:lnTo>
                  <a:pt x="53" y="30"/>
                </a:lnTo>
                <a:lnTo>
                  <a:pt x="53" y="29"/>
                </a:lnTo>
                <a:lnTo>
                  <a:pt x="53" y="29"/>
                </a:lnTo>
                <a:lnTo>
                  <a:pt x="53" y="28"/>
                </a:lnTo>
                <a:lnTo>
                  <a:pt x="53" y="28"/>
                </a:lnTo>
                <a:lnTo>
                  <a:pt x="53" y="27"/>
                </a:lnTo>
                <a:lnTo>
                  <a:pt x="53" y="27"/>
                </a:lnTo>
                <a:lnTo>
                  <a:pt x="54" y="26"/>
                </a:lnTo>
                <a:lnTo>
                  <a:pt x="54" y="26"/>
                </a:lnTo>
                <a:lnTo>
                  <a:pt x="54" y="26"/>
                </a:lnTo>
                <a:lnTo>
                  <a:pt x="54" y="26"/>
                </a:lnTo>
                <a:lnTo>
                  <a:pt x="54" y="25"/>
                </a:lnTo>
                <a:lnTo>
                  <a:pt x="54" y="25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3"/>
                </a:lnTo>
                <a:lnTo>
                  <a:pt x="54" y="23"/>
                </a:lnTo>
                <a:lnTo>
                  <a:pt x="53" y="23"/>
                </a:lnTo>
                <a:lnTo>
                  <a:pt x="53" y="22"/>
                </a:lnTo>
                <a:lnTo>
                  <a:pt x="53" y="22"/>
                </a:lnTo>
                <a:lnTo>
                  <a:pt x="53" y="22"/>
                </a:lnTo>
                <a:lnTo>
                  <a:pt x="53" y="22"/>
                </a:lnTo>
                <a:lnTo>
                  <a:pt x="53" y="21"/>
                </a:lnTo>
                <a:lnTo>
                  <a:pt x="52" y="21"/>
                </a:lnTo>
                <a:lnTo>
                  <a:pt x="52" y="21"/>
                </a:lnTo>
                <a:lnTo>
                  <a:pt x="52" y="21"/>
                </a:lnTo>
                <a:lnTo>
                  <a:pt x="51" y="20"/>
                </a:lnTo>
                <a:lnTo>
                  <a:pt x="51" y="20"/>
                </a:lnTo>
                <a:lnTo>
                  <a:pt x="51" y="19"/>
                </a:lnTo>
                <a:lnTo>
                  <a:pt x="51" y="19"/>
                </a:lnTo>
                <a:lnTo>
                  <a:pt x="51" y="19"/>
                </a:lnTo>
                <a:lnTo>
                  <a:pt x="51" y="18"/>
                </a:lnTo>
                <a:lnTo>
                  <a:pt x="51" y="18"/>
                </a:lnTo>
                <a:lnTo>
                  <a:pt x="50" y="18"/>
                </a:lnTo>
                <a:lnTo>
                  <a:pt x="50" y="18"/>
                </a:lnTo>
                <a:lnTo>
                  <a:pt x="50" y="17"/>
                </a:lnTo>
                <a:lnTo>
                  <a:pt x="50" y="17"/>
                </a:lnTo>
                <a:lnTo>
                  <a:pt x="50" y="16"/>
                </a:lnTo>
                <a:lnTo>
                  <a:pt x="50" y="16"/>
                </a:lnTo>
                <a:lnTo>
                  <a:pt x="49" y="15"/>
                </a:lnTo>
                <a:lnTo>
                  <a:pt x="49" y="15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8" y="14"/>
                </a:lnTo>
                <a:lnTo>
                  <a:pt x="48" y="14"/>
                </a:lnTo>
                <a:lnTo>
                  <a:pt x="48" y="13"/>
                </a:lnTo>
                <a:lnTo>
                  <a:pt x="48" y="13"/>
                </a:lnTo>
                <a:lnTo>
                  <a:pt x="48" y="12"/>
                </a:lnTo>
                <a:lnTo>
                  <a:pt x="48" y="12"/>
                </a:lnTo>
                <a:lnTo>
                  <a:pt x="48" y="11"/>
                </a:lnTo>
                <a:lnTo>
                  <a:pt x="48" y="11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9"/>
                </a:lnTo>
                <a:lnTo>
                  <a:pt x="48" y="9"/>
                </a:lnTo>
                <a:lnTo>
                  <a:pt x="48" y="8"/>
                </a:lnTo>
                <a:lnTo>
                  <a:pt x="48" y="8"/>
                </a:lnTo>
                <a:lnTo>
                  <a:pt x="48" y="7"/>
                </a:lnTo>
                <a:lnTo>
                  <a:pt x="49" y="7"/>
                </a:lnTo>
                <a:lnTo>
                  <a:pt x="49" y="7"/>
                </a:lnTo>
                <a:lnTo>
                  <a:pt x="50" y="7"/>
                </a:lnTo>
                <a:lnTo>
                  <a:pt x="50" y="7"/>
                </a:lnTo>
                <a:lnTo>
                  <a:pt x="51" y="7"/>
                </a:lnTo>
                <a:lnTo>
                  <a:pt x="51" y="7"/>
                </a:lnTo>
                <a:lnTo>
                  <a:pt x="51" y="7"/>
                </a:lnTo>
                <a:lnTo>
                  <a:pt x="51" y="7"/>
                </a:lnTo>
                <a:lnTo>
                  <a:pt x="52" y="7"/>
                </a:lnTo>
                <a:lnTo>
                  <a:pt x="52" y="6"/>
                </a:lnTo>
                <a:lnTo>
                  <a:pt x="53" y="6"/>
                </a:lnTo>
                <a:lnTo>
                  <a:pt x="53" y="6"/>
                </a:lnTo>
                <a:lnTo>
                  <a:pt x="53" y="6"/>
                </a:lnTo>
                <a:lnTo>
                  <a:pt x="53" y="6"/>
                </a:lnTo>
                <a:lnTo>
                  <a:pt x="53" y="5"/>
                </a:lnTo>
                <a:lnTo>
                  <a:pt x="54" y="5"/>
                </a:lnTo>
                <a:lnTo>
                  <a:pt x="54" y="5"/>
                </a:lnTo>
                <a:lnTo>
                  <a:pt x="54" y="5"/>
                </a:lnTo>
                <a:lnTo>
                  <a:pt x="55" y="4"/>
                </a:lnTo>
                <a:lnTo>
                  <a:pt x="55" y="4"/>
                </a:lnTo>
                <a:lnTo>
                  <a:pt x="55" y="3"/>
                </a:lnTo>
                <a:lnTo>
                  <a:pt x="55" y="3"/>
                </a:lnTo>
                <a:lnTo>
                  <a:pt x="55" y="3"/>
                </a:lnTo>
                <a:lnTo>
                  <a:pt x="56" y="3"/>
                </a:lnTo>
                <a:lnTo>
                  <a:pt x="56" y="2"/>
                </a:lnTo>
                <a:lnTo>
                  <a:pt x="56" y="2"/>
                </a:lnTo>
                <a:lnTo>
                  <a:pt x="56" y="2"/>
                </a:lnTo>
                <a:lnTo>
                  <a:pt x="56" y="1"/>
                </a:lnTo>
                <a:lnTo>
                  <a:pt x="57" y="1"/>
                </a:lnTo>
                <a:lnTo>
                  <a:pt x="57" y="1"/>
                </a:lnTo>
                <a:lnTo>
                  <a:pt x="57" y="0"/>
                </a:lnTo>
                <a:lnTo>
                  <a:pt x="58" y="0"/>
                </a:lnTo>
                <a:lnTo>
                  <a:pt x="58" y="0"/>
                </a:lnTo>
                <a:lnTo>
                  <a:pt x="58" y="0"/>
                </a:lnTo>
                <a:lnTo>
                  <a:pt x="58" y="1"/>
                </a:lnTo>
                <a:lnTo>
                  <a:pt x="59" y="1"/>
                </a:lnTo>
                <a:lnTo>
                  <a:pt x="59" y="1"/>
                </a:lnTo>
                <a:lnTo>
                  <a:pt x="59" y="1"/>
                </a:lnTo>
                <a:lnTo>
                  <a:pt x="60" y="1"/>
                </a:lnTo>
                <a:lnTo>
                  <a:pt x="60" y="1"/>
                </a:lnTo>
                <a:lnTo>
                  <a:pt x="60" y="1"/>
                </a:lnTo>
                <a:lnTo>
                  <a:pt x="61" y="1"/>
                </a:lnTo>
                <a:lnTo>
                  <a:pt x="61" y="1"/>
                </a:lnTo>
                <a:lnTo>
                  <a:pt x="62" y="1"/>
                </a:lnTo>
                <a:lnTo>
                  <a:pt x="62" y="2"/>
                </a:lnTo>
                <a:lnTo>
                  <a:pt x="63" y="2"/>
                </a:lnTo>
                <a:lnTo>
                  <a:pt x="63" y="2"/>
                </a:lnTo>
                <a:lnTo>
                  <a:pt x="64" y="2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lnTo>
                  <a:pt x="65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7" y="4"/>
                </a:lnTo>
                <a:lnTo>
                  <a:pt x="67" y="4"/>
                </a:lnTo>
                <a:lnTo>
                  <a:pt x="67" y="5"/>
                </a:lnTo>
                <a:lnTo>
                  <a:pt x="68" y="5"/>
                </a:lnTo>
                <a:lnTo>
                  <a:pt x="68" y="5"/>
                </a:lnTo>
                <a:lnTo>
                  <a:pt x="68" y="5"/>
                </a:lnTo>
                <a:lnTo>
                  <a:pt x="69" y="5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6" name="Freeform 27"/>
          <p:cNvSpPr>
            <a:spLocks/>
          </p:cNvSpPr>
          <p:nvPr/>
        </p:nvSpPr>
        <p:spPr bwMode="auto">
          <a:xfrm>
            <a:off x="3297604" y="3241410"/>
            <a:ext cx="537481" cy="508509"/>
          </a:xfrm>
          <a:custGeom>
            <a:avLst/>
            <a:gdLst>
              <a:gd name="T0" fmla="*/ 309 w 313"/>
              <a:gd name="T1" fmla="*/ 17 h 321"/>
              <a:gd name="T2" fmla="*/ 295 w 313"/>
              <a:gd name="T3" fmla="*/ 30 h 321"/>
              <a:gd name="T4" fmla="*/ 281 w 313"/>
              <a:gd name="T5" fmla="*/ 43 h 321"/>
              <a:gd name="T6" fmla="*/ 274 w 313"/>
              <a:gd name="T7" fmla="*/ 58 h 321"/>
              <a:gd name="T8" fmla="*/ 276 w 313"/>
              <a:gd name="T9" fmla="*/ 77 h 321"/>
              <a:gd name="T10" fmla="*/ 273 w 313"/>
              <a:gd name="T11" fmla="*/ 93 h 321"/>
              <a:gd name="T12" fmla="*/ 265 w 313"/>
              <a:gd name="T13" fmla="*/ 103 h 321"/>
              <a:gd name="T14" fmla="*/ 262 w 313"/>
              <a:gd name="T15" fmla="*/ 121 h 321"/>
              <a:gd name="T16" fmla="*/ 253 w 313"/>
              <a:gd name="T17" fmla="*/ 137 h 321"/>
              <a:gd name="T18" fmla="*/ 240 w 313"/>
              <a:gd name="T19" fmla="*/ 145 h 321"/>
              <a:gd name="T20" fmla="*/ 235 w 313"/>
              <a:gd name="T21" fmla="*/ 159 h 321"/>
              <a:gd name="T22" fmla="*/ 234 w 313"/>
              <a:gd name="T23" fmla="*/ 175 h 321"/>
              <a:gd name="T24" fmla="*/ 241 w 313"/>
              <a:gd name="T25" fmla="*/ 187 h 321"/>
              <a:gd name="T26" fmla="*/ 242 w 313"/>
              <a:gd name="T27" fmla="*/ 202 h 321"/>
              <a:gd name="T28" fmla="*/ 242 w 313"/>
              <a:gd name="T29" fmla="*/ 221 h 321"/>
              <a:gd name="T30" fmla="*/ 251 w 313"/>
              <a:gd name="T31" fmla="*/ 243 h 321"/>
              <a:gd name="T32" fmla="*/ 244 w 313"/>
              <a:gd name="T33" fmla="*/ 253 h 321"/>
              <a:gd name="T34" fmla="*/ 239 w 313"/>
              <a:gd name="T35" fmla="*/ 267 h 321"/>
              <a:gd name="T36" fmla="*/ 235 w 313"/>
              <a:gd name="T37" fmla="*/ 286 h 321"/>
              <a:gd name="T38" fmla="*/ 227 w 313"/>
              <a:gd name="T39" fmla="*/ 305 h 321"/>
              <a:gd name="T40" fmla="*/ 211 w 313"/>
              <a:gd name="T41" fmla="*/ 312 h 321"/>
              <a:gd name="T42" fmla="*/ 198 w 313"/>
              <a:gd name="T43" fmla="*/ 315 h 321"/>
              <a:gd name="T44" fmla="*/ 183 w 313"/>
              <a:gd name="T45" fmla="*/ 316 h 321"/>
              <a:gd name="T46" fmla="*/ 172 w 313"/>
              <a:gd name="T47" fmla="*/ 318 h 321"/>
              <a:gd name="T48" fmla="*/ 163 w 313"/>
              <a:gd name="T49" fmla="*/ 306 h 321"/>
              <a:gd name="T50" fmla="*/ 150 w 313"/>
              <a:gd name="T51" fmla="*/ 299 h 321"/>
              <a:gd name="T52" fmla="*/ 146 w 313"/>
              <a:gd name="T53" fmla="*/ 286 h 321"/>
              <a:gd name="T54" fmla="*/ 133 w 313"/>
              <a:gd name="T55" fmla="*/ 286 h 321"/>
              <a:gd name="T56" fmla="*/ 126 w 313"/>
              <a:gd name="T57" fmla="*/ 283 h 321"/>
              <a:gd name="T58" fmla="*/ 117 w 313"/>
              <a:gd name="T59" fmla="*/ 264 h 321"/>
              <a:gd name="T60" fmla="*/ 116 w 313"/>
              <a:gd name="T61" fmla="*/ 242 h 321"/>
              <a:gd name="T62" fmla="*/ 105 w 313"/>
              <a:gd name="T63" fmla="*/ 236 h 321"/>
              <a:gd name="T64" fmla="*/ 94 w 313"/>
              <a:gd name="T65" fmla="*/ 239 h 321"/>
              <a:gd name="T66" fmla="*/ 87 w 313"/>
              <a:gd name="T67" fmla="*/ 252 h 321"/>
              <a:gd name="T68" fmla="*/ 77 w 313"/>
              <a:gd name="T69" fmla="*/ 258 h 321"/>
              <a:gd name="T70" fmla="*/ 70 w 313"/>
              <a:gd name="T71" fmla="*/ 269 h 321"/>
              <a:gd name="T72" fmla="*/ 52 w 313"/>
              <a:gd name="T73" fmla="*/ 276 h 321"/>
              <a:gd name="T74" fmla="*/ 38 w 313"/>
              <a:gd name="T75" fmla="*/ 278 h 321"/>
              <a:gd name="T76" fmla="*/ 28 w 313"/>
              <a:gd name="T77" fmla="*/ 273 h 321"/>
              <a:gd name="T78" fmla="*/ 26 w 313"/>
              <a:gd name="T79" fmla="*/ 263 h 321"/>
              <a:gd name="T80" fmla="*/ 20 w 313"/>
              <a:gd name="T81" fmla="*/ 253 h 321"/>
              <a:gd name="T82" fmla="*/ 19 w 313"/>
              <a:gd name="T83" fmla="*/ 243 h 321"/>
              <a:gd name="T84" fmla="*/ 10 w 313"/>
              <a:gd name="T85" fmla="*/ 239 h 321"/>
              <a:gd name="T86" fmla="*/ 5 w 313"/>
              <a:gd name="T87" fmla="*/ 229 h 321"/>
              <a:gd name="T88" fmla="*/ 1 w 313"/>
              <a:gd name="T89" fmla="*/ 219 h 321"/>
              <a:gd name="T90" fmla="*/ 0 w 313"/>
              <a:gd name="T91" fmla="*/ 208 h 321"/>
              <a:gd name="T92" fmla="*/ 15 w 313"/>
              <a:gd name="T93" fmla="*/ 197 h 321"/>
              <a:gd name="T94" fmla="*/ 23 w 313"/>
              <a:gd name="T95" fmla="*/ 179 h 321"/>
              <a:gd name="T96" fmla="*/ 27 w 313"/>
              <a:gd name="T97" fmla="*/ 158 h 321"/>
              <a:gd name="T98" fmla="*/ 44 w 313"/>
              <a:gd name="T99" fmla="*/ 138 h 321"/>
              <a:gd name="T100" fmla="*/ 68 w 313"/>
              <a:gd name="T101" fmla="*/ 133 h 321"/>
              <a:gd name="T102" fmla="*/ 86 w 313"/>
              <a:gd name="T103" fmla="*/ 119 h 321"/>
              <a:gd name="T104" fmla="*/ 99 w 313"/>
              <a:gd name="T105" fmla="*/ 97 h 321"/>
              <a:gd name="T106" fmla="*/ 127 w 313"/>
              <a:gd name="T107" fmla="*/ 78 h 321"/>
              <a:gd name="T108" fmla="*/ 152 w 313"/>
              <a:gd name="T109" fmla="*/ 63 h 321"/>
              <a:gd name="T110" fmla="*/ 176 w 313"/>
              <a:gd name="T111" fmla="*/ 60 h 321"/>
              <a:gd name="T112" fmla="*/ 198 w 313"/>
              <a:gd name="T113" fmla="*/ 52 h 321"/>
              <a:gd name="T114" fmla="*/ 210 w 313"/>
              <a:gd name="T115" fmla="*/ 34 h 321"/>
              <a:gd name="T116" fmla="*/ 233 w 313"/>
              <a:gd name="T117" fmla="*/ 28 h 321"/>
              <a:gd name="T118" fmla="*/ 261 w 313"/>
              <a:gd name="T119" fmla="*/ 36 h 321"/>
              <a:gd name="T120" fmla="*/ 283 w 313"/>
              <a:gd name="T121" fmla="*/ 18 h 321"/>
              <a:gd name="T122" fmla="*/ 304 w 313"/>
              <a:gd name="T123" fmla="*/ 3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3" h="321">
                <a:moveTo>
                  <a:pt x="311" y="0"/>
                </a:moveTo>
                <a:lnTo>
                  <a:pt x="311" y="1"/>
                </a:lnTo>
                <a:lnTo>
                  <a:pt x="311" y="3"/>
                </a:lnTo>
                <a:lnTo>
                  <a:pt x="311" y="4"/>
                </a:lnTo>
                <a:lnTo>
                  <a:pt x="311" y="4"/>
                </a:lnTo>
                <a:lnTo>
                  <a:pt x="311" y="4"/>
                </a:lnTo>
                <a:lnTo>
                  <a:pt x="311" y="5"/>
                </a:lnTo>
                <a:lnTo>
                  <a:pt x="312" y="6"/>
                </a:lnTo>
                <a:lnTo>
                  <a:pt x="312" y="7"/>
                </a:lnTo>
                <a:lnTo>
                  <a:pt x="313" y="7"/>
                </a:lnTo>
                <a:lnTo>
                  <a:pt x="313" y="8"/>
                </a:lnTo>
                <a:lnTo>
                  <a:pt x="313" y="8"/>
                </a:lnTo>
                <a:lnTo>
                  <a:pt x="313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1"/>
                </a:lnTo>
                <a:lnTo>
                  <a:pt x="313" y="12"/>
                </a:lnTo>
                <a:lnTo>
                  <a:pt x="313" y="12"/>
                </a:lnTo>
                <a:lnTo>
                  <a:pt x="312" y="13"/>
                </a:lnTo>
                <a:lnTo>
                  <a:pt x="312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5"/>
                </a:lnTo>
                <a:lnTo>
                  <a:pt x="311" y="15"/>
                </a:lnTo>
                <a:lnTo>
                  <a:pt x="310" y="15"/>
                </a:lnTo>
                <a:lnTo>
                  <a:pt x="310" y="15"/>
                </a:lnTo>
                <a:lnTo>
                  <a:pt x="310" y="15"/>
                </a:lnTo>
                <a:lnTo>
                  <a:pt x="309" y="16"/>
                </a:lnTo>
                <a:lnTo>
                  <a:pt x="309" y="16"/>
                </a:lnTo>
                <a:lnTo>
                  <a:pt x="309" y="17"/>
                </a:lnTo>
                <a:lnTo>
                  <a:pt x="308" y="17"/>
                </a:lnTo>
                <a:lnTo>
                  <a:pt x="308" y="18"/>
                </a:lnTo>
                <a:lnTo>
                  <a:pt x="308" y="18"/>
                </a:lnTo>
                <a:lnTo>
                  <a:pt x="307" y="19"/>
                </a:lnTo>
                <a:lnTo>
                  <a:pt x="307" y="19"/>
                </a:lnTo>
                <a:lnTo>
                  <a:pt x="306" y="20"/>
                </a:lnTo>
                <a:lnTo>
                  <a:pt x="306" y="20"/>
                </a:lnTo>
                <a:lnTo>
                  <a:pt x="306" y="20"/>
                </a:lnTo>
                <a:lnTo>
                  <a:pt x="305" y="21"/>
                </a:lnTo>
                <a:lnTo>
                  <a:pt x="305" y="21"/>
                </a:lnTo>
                <a:lnTo>
                  <a:pt x="304" y="22"/>
                </a:lnTo>
                <a:lnTo>
                  <a:pt x="304" y="22"/>
                </a:lnTo>
                <a:lnTo>
                  <a:pt x="304" y="22"/>
                </a:lnTo>
                <a:lnTo>
                  <a:pt x="304" y="23"/>
                </a:lnTo>
                <a:lnTo>
                  <a:pt x="303" y="23"/>
                </a:lnTo>
                <a:lnTo>
                  <a:pt x="303" y="24"/>
                </a:lnTo>
                <a:lnTo>
                  <a:pt x="302" y="24"/>
                </a:lnTo>
                <a:lnTo>
                  <a:pt x="302" y="24"/>
                </a:lnTo>
                <a:lnTo>
                  <a:pt x="302" y="25"/>
                </a:lnTo>
                <a:lnTo>
                  <a:pt x="301" y="25"/>
                </a:lnTo>
                <a:lnTo>
                  <a:pt x="300" y="26"/>
                </a:lnTo>
                <a:lnTo>
                  <a:pt x="300" y="26"/>
                </a:lnTo>
                <a:lnTo>
                  <a:pt x="299" y="26"/>
                </a:lnTo>
                <a:lnTo>
                  <a:pt x="299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8"/>
                </a:lnTo>
                <a:lnTo>
                  <a:pt x="297" y="28"/>
                </a:lnTo>
                <a:lnTo>
                  <a:pt x="297" y="29"/>
                </a:lnTo>
                <a:lnTo>
                  <a:pt x="296" y="29"/>
                </a:lnTo>
                <a:lnTo>
                  <a:pt x="295" y="30"/>
                </a:lnTo>
                <a:lnTo>
                  <a:pt x="295" y="31"/>
                </a:lnTo>
                <a:lnTo>
                  <a:pt x="295" y="31"/>
                </a:lnTo>
                <a:lnTo>
                  <a:pt x="294" y="32"/>
                </a:lnTo>
                <a:lnTo>
                  <a:pt x="294" y="32"/>
                </a:lnTo>
                <a:lnTo>
                  <a:pt x="293" y="33"/>
                </a:lnTo>
                <a:lnTo>
                  <a:pt x="292" y="33"/>
                </a:lnTo>
                <a:lnTo>
                  <a:pt x="292" y="33"/>
                </a:lnTo>
                <a:lnTo>
                  <a:pt x="291" y="34"/>
                </a:lnTo>
                <a:lnTo>
                  <a:pt x="290" y="34"/>
                </a:lnTo>
                <a:lnTo>
                  <a:pt x="290" y="34"/>
                </a:lnTo>
                <a:lnTo>
                  <a:pt x="290" y="34"/>
                </a:lnTo>
                <a:lnTo>
                  <a:pt x="289" y="35"/>
                </a:lnTo>
                <a:lnTo>
                  <a:pt x="289" y="36"/>
                </a:lnTo>
                <a:lnTo>
                  <a:pt x="289" y="36"/>
                </a:lnTo>
                <a:lnTo>
                  <a:pt x="288" y="36"/>
                </a:lnTo>
                <a:lnTo>
                  <a:pt x="288" y="36"/>
                </a:lnTo>
                <a:lnTo>
                  <a:pt x="287" y="36"/>
                </a:lnTo>
                <a:lnTo>
                  <a:pt x="287" y="37"/>
                </a:lnTo>
                <a:lnTo>
                  <a:pt x="287" y="37"/>
                </a:lnTo>
                <a:lnTo>
                  <a:pt x="286" y="38"/>
                </a:lnTo>
                <a:lnTo>
                  <a:pt x="285" y="39"/>
                </a:lnTo>
                <a:lnTo>
                  <a:pt x="285" y="39"/>
                </a:lnTo>
                <a:lnTo>
                  <a:pt x="285" y="39"/>
                </a:lnTo>
                <a:lnTo>
                  <a:pt x="285" y="40"/>
                </a:lnTo>
                <a:lnTo>
                  <a:pt x="284" y="40"/>
                </a:lnTo>
                <a:lnTo>
                  <a:pt x="284" y="41"/>
                </a:lnTo>
                <a:lnTo>
                  <a:pt x="283" y="42"/>
                </a:lnTo>
                <a:lnTo>
                  <a:pt x="282" y="42"/>
                </a:lnTo>
                <a:lnTo>
                  <a:pt x="282" y="43"/>
                </a:lnTo>
                <a:lnTo>
                  <a:pt x="281" y="43"/>
                </a:lnTo>
                <a:lnTo>
                  <a:pt x="281" y="43"/>
                </a:lnTo>
                <a:lnTo>
                  <a:pt x="281" y="44"/>
                </a:lnTo>
                <a:lnTo>
                  <a:pt x="280" y="44"/>
                </a:lnTo>
                <a:lnTo>
                  <a:pt x="279" y="44"/>
                </a:lnTo>
                <a:lnTo>
                  <a:pt x="279" y="45"/>
                </a:lnTo>
                <a:lnTo>
                  <a:pt x="279" y="45"/>
                </a:lnTo>
                <a:lnTo>
                  <a:pt x="279" y="46"/>
                </a:lnTo>
                <a:lnTo>
                  <a:pt x="278" y="46"/>
                </a:lnTo>
                <a:lnTo>
                  <a:pt x="278" y="47"/>
                </a:lnTo>
                <a:lnTo>
                  <a:pt x="278" y="47"/>
                </a:lnTo>
                <a:lnTo>
                  <a:pt x="278" y="48"/>
                </a:lnTo>
                <a:lnTo>
                  <a:pt x="277" y="48"/>
                </a:lnTo>
                <a:lnTo>
                  <a:pt x="277" y="48"/>
                </a:lnTo>
                <a:lnTo>
                  <a:pt x="277" y="49"/>
                </a:lnTo>
                <a:lnTo>
                  <a:pt x="277" y="49"/>
                </a:lnTo>
                <a:lnTo>
                  <a:pt x="277" y="50"/>
                </a:lnTo>
                <a:lnTo>
                  <a:pt x="277" y="51"/>
                </a:lnTo>
                <a:lnTo>
                  <a:pt x="277" y="51"/>
                </a:lnTo>
                <a:lnTo>
                  <a:pt x="276" y="52"/>
                </a:lnTo>
                <a:lnTo>
                  <a:pt x="276" y="53"/>
                </a:lnTo>
                <a:lnTo>
                  <a:pt x="276" y="53"/>
                </a:lnTo>
                <a:lnTo>
                  <a:pt x="275" y="53"/>
                </a:lnTo>
                <a:lnTo>
                  <a:pt x="275" y="54"/>
                </a:lnTo>
                <a:lnTo>
                  <a:pt x="275" y="54"/>
                </a:lnTo>
                <a:lnTo>
                  <a:pt x="274" y="55"/>
                </a:lnTo>
                <a:lnTo>
                  <a:pt x="274" y="55"/>
                </a:lnTo>
                <a:lnTo>
                  <a:pt x="274" y="56"/>
                </a:lnTo>
                <a:lnTo>
                  <a:pt x="274" y="56"/>
                </a:lnTo>
                <a:lnTo>
                  <a:pt x="274" y="57"/>
                </a:lnTo>
                <a:lnTo>
                  <a:pt x="274" y="57"/>
                </a:lnTo>
                <a:lnTo>
                  <a:pt x="274" y="57"/>
                </a:lnTo>
                <a:lnTo>
                  <a:pt x="274" y="58"/>
                </a:lnTo>
                <a:lnTo>
                  <a:pt x="274" y="58"/>
                </a:lnTo>
                <a:lnTo>
                  <a:pt x="274" y="59"/>
                </a:lnTo>
                <a:lnTo>
                  <a:pt x="274" y="59"/>
                </a:lnTo>
                <a:lnTo>
                  <a:pt x="274" y="60"/>
                </a:lnTo>
                <a:lnTo>
                  <a:pt x="274" y="61"/>
                </a:lnTo>
                <a:lnTo>
                  <a:pt x="274" y="61"/>
                </a:lnTo>
                <a:lnTo>
                  <a:pt x="274" y="62"/>
                </a:lnTo>
                <a:lnTo>
                  <a:pt x="274" y="62"/>
                </a:lnTo>
                <a:lnTo>
                  <a:pt x="274" y="64"/>
                </a:lnTo>
                <a:lnTo>
                  <a:pt x="274" y="65"/>
                </a:lnTo>
                <a:lnTo>
                  <a:pt x="274" y="65"/>
                </a:lnTo>
                <a:lnTo>
                  <a:pt x="274" y="66"/>
                </a:lnTo>
                <a:lnTo>
                  <a:pt x="274" y="67"/>
                </a:lnTo>
                <a:lnTo>
                  <a:pt x="275" y="68"/>
                </a:lnTo>
                <a:lnTo>
                  <a:pt x="275" y="69"/>
                </a:lnTo>
                <a:lnTo>
                  <a:pt x="275" y="69"/>
                </a:lnTo>
                <a:lnTo>
                  <a:pt x="275" y="69"/>
                </a:lnTo>
                <a:lnTo>
                  <a:pt x="275" y="69"/>
                </a:lnTo>
                <a:lnTo>
                  <a:pt x="275" y="70"/>
                </a:lnTo>
                <a:lnTo>
                  <a:pt x="275" y="71"/>
                </a:lnTo>
                <a:lnTo>
                  <a:pt x="275" y="71"/>
                </a:lnTo>
                <a:lnTo>
                  <a:pt x="275" y="72"/>
                </a:lnTo>
                <a:lnTo>
                  <a:pt x="275" y="73"/>
                </a:lnTo>
                <a:lnTo>
                  <a:pt x="275" y="73"/>
                </a:lnTo>
                <a:lnTo>
                  <a:pt x="275" y="74"/>
                </a:lnTo>
                <a:lnTo>
                  <a:pt x="275" y="74"/>
                </a:lnTo>
                <a:lnTo>
                  <a:pt x="275" y="75"/>
                </a:lnTo>
                <a:lnTo>
                  <a:pt x="275" y="76"/>
                </a:lnTo>
                <a:lnTo>
                  <a:pt x="276" y="76"/>
                </a:lnTo>
                <a:lnTo>
                  <a:pt x="276" y="77"/>
                </a:lnTo>
                <a:lnTo>
                  <a:pt x="276" y="77"/>
                </a:lnTo>
                <a:lnTo>
                  <a:pt x="276" y="78"/>
                </a:lnTo>
                <a:lnTo>
                  <a:pt x="276" y="78"/>
                </a:lnTo>
                <a:lnTo>
                  <a:pt x="276" y="79"/>
                </a:lnTo>
                <a:lnTo>
                  <a:pt x="276" y="79"/>
                </a:lnTo>
                <a:lnTo>
                  <a:pt x="276" y="80"/>
                </a:lnTo>
                <a:lnTo>
                  <a:pt x="276" y="82"/>
                </a:lnTo>
                <a:lnTo>
                  <a:pt x="276" y="82"/>
                </a:lnTo>
                <a:lnTo>
                  <a:pt x="276" y="83"/>
                </a:lnTo>
                <a:lnTo>
                  <a:pt x="277" y="83"/>
                </a:lnTo>
                <a:lnTo>
                  <a:pt x="277" y="84"/>
                </a:lnTo>
                <a:lnTo>
                  <a:pt x="277" y="84"/>
                </a:lnTo>
                <a:lnTo>
                  <a:pt x="277" y="85"/>
                </a:lnTo>
                <a:lnTo>
                  <a:pt x="277" y="86"/>
                </a:lnTo>
                <a:lnTo>
                  <a:pt x="277" y="86"/>
                </a:lnTo>
                <a:lnTo>
                  <a:pt x="277" y="86"/>
                </a:lnTo>
                <a:lnTo>
                  <a:pt x="276" y="88"/>
                </a:lnTo>
                <a:lnTo>
                  <a:pt x="276" y="89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5" y="91"/>
                </a:lnTo>
                <a:lnTo>
                  <a:pt x="275" y="91"/>
                </a:lnTo>
                <a:lnTo>
                  <a:pt x="274" y="91"/>
                </a:lnTo>
                <a:lnTo>
                  <a:pt x="274" y="92"/>
                </a:lnTo>
                <a:lnTo>
                  <a:pt x="274" y="92"/>
                </a:lnTo>
                <a:lnTo>
                  <a:pt x="274" y="92"/>
                </a:lnTo>
                <a:lnTo>
                  <a:pt x="273" y="93"/>
                </a:lnTo>
                <a:lnTo>
                  <a:pt x="273" y="93"/>
                </a:lnTo>
                <a:lnTo>
                  <a:pt x="273" y="93"/>
                </a:lnTo>
                <a:lnTo>
                  <a:pt x="273" y="93"/>
                </a:lnTo>
                <a:lnTo>
                  <a:pt x="272" y="93"/>
                </a:lnTo>
                <a:lnTo>
                  <a:pt x="272" y="94"/>
                </a:lnTo>
                <a:lnTo>
                  <a:pt x="272" y="94"/>
                </a:lnTo>
                <a:lnTo>
                  <a:pt x="271" y="94"/>
                </a:lnTo>
                <a:lnTo>
                  <a:pt x="271" y="94"/>
                </a:lnTo>
                <a:lnTo>
                  <a:pt x="270" y="94"/>
                </a:lnTo>
                <a:lnTo>
                  <a:pt x="270" y="94"/>
                </a:lnTo>
                <a:lnTo>
                  <a:pt x="269" y="95"/>
                </a:lnTo>
                <a:lnTo>
                  <a:pt x="269" y="95"/>
                </a:lnTo>
                <a:lnTo>
                  <a:pt x="269" y="96"/>
                </a:lnTo>
                <a:lnTo>
                  <a:pt x="268" y="96"/>
                </a:lnTo>
                <a:lnTo>
                  <a:pt x="268" y="96"/>
                </a:lnTo>
                <a:lnTo>
                  <a:pt x="268" y="97"/>
                </a:lnTo>
                <a:lnTo>
                  <a:pt x="268" y="97"/>
                </a:lnTo>
                <a:lnTo>
                  <a:pt x="268" y="98"/>
                </a:lnTo>
                <a:lnTo>
                  <a:pt x="267" y="98"/>
                </a:lnTo>
                <a:lnTo>
                  <a:pt x="267" y="98"/>
                </a:lnTo>
                <a:lnTo>
                  <a:pt x="267" y="98"/>
                </a:lnTo>
                <a:lnTo>
                  <a:pt x="266" y="99"/>
                </a:lnTo>
                <a:lnTo>
                  <a:pt x="266" y="99"/>
                </a:lnTo>
                <a:lnTo>
                  <a:pt x="266" y="100"/>
                </a:lnTo>
                <a:lnTo>
                  <a:pt x="266" y="100"/>
                </a:lnTo>
                <a:lnTo>
                  <a:pt x="266" y="101"/>
                </a:lnTo>
                <a:lnTo>
                  <a:pt x="266" y="101"/>
                </a:lnTo>
                <a:lnTo>
                  <a:pt x="265" y="102"/>
                </a:lnTo>
                <a:lnTo>
                  <a:pt x="265" y="102"/>
                </a:lnTo>
                <a:lnTo>
                  <a:pt x="265" y="102"/>
                </a:lnTo>
                <a:lnTo>
                  <a:pt x="265" y="103"/>
                </a:lnTo>
                <a:lnTo>
                  <a:pt x="265" y="103"/>
                </a:lnTo>
                <a:lnTo>
                  <a:pt x="264" y="103"/>
                </a:lnTo>
                <a:lnTo>
                  <a:pt x="265" y="103"/>
                </a:lnTo>
                <a:lnTo>
                  <a:pt x="265" y="104"/>
                </a:lnTo>
                <a:lnTo>
                  <a:pt x="265" y="105"/>
                </a:lnTo>
                <a:lnTo>
                  <a:pt x="265" y="106"/>
                </a:lnTo>
                <a:lnTo>
                  <a:pt x="265" y="106"/>
                </a:lnTo>
                <a:lnTo>
                  <a:pt x="265" y="107"/>
                </a:lnTo>
                <a:lnTo>
                  <a:pt x="264" y="107"/>
                </a:lnTo>
                <a:lnTo>
                  <a:pt x="264" y="107"/>
                </a:lnTo>
                <a:lnTo>
                  <a:pt x="264" y="108"/>
                </a:lnTo>
                <a:lnTo>
                  <a:pt x="264" y="108"/>
                </a:lnTo>
                <a:lnTo>
                  <a:pt x="264" y="109"/>
                </a:lnTo>
                <a:lnTo>
                  <a:pt x="263" y="109"/>
                </a:lnTo>
                <a:lnTo>
                  <a:pt x="263" y="110"/>
                </a:lnTo>
                <a:lnTo>
                  <a:pt x="264" y="110"/>
                </a:lnTo>
                <a:lnTo>
                  <a:pt x="264" y="110"/>
                </a:lnTo>
                <a:lnTo>
                  <a:pt x="264" y="111"/>
                </a:lnTo>
                <a:lnTo>
                  <a:pt x="264" y="111"/>
                </a:lnTo>
                <a:lnTo>
                  <a:pt x="264" y="111"/>
                </a:lnTo>
                <a:lnTo>
                  <a:pt x="264" y="111"/>
                </a:lnTo>
                <a:lnTo>
                  <a:pt x="264" y="112"/>
                </a:lnTo>
                <a:lnTo>
                  <a:pt x="264" y="113"/>
                </a:lnTo>
                <a:lnTo>
                  <a:pt x="264" y="114"/>
                </a:lnTo>
                <a:lnTo>
                  <a:pt x="263" y="114"/>
                </a:lnTo>
                <a:lnTo>
                  <a:pt x="263" y="116"/>
                </a:lnTo>
                <a:lnTo>
                  <a:pt x="263" y="116"/>
                </a:lnTo>
                <a:lnTo>
                  <a:pt x="263" y="117"/>
                </a:lnTo>
                <a:lnTo>
                  <a:pt x="263" y="117"/>
                </a:lnTo>
                <a:lnTo>
                  <a:pt x="263" y="118"/>
                </a:lnTo>
                <a:lnTo>
                  <a:pt x="263" y="118"/>
                </a:lnTo>
                <a:lnTo>
                  <a:pt x="263" y="119"/>
                </a:lnTo>
                <a:lnTo>
                  <a:pt x="263" y="120"/>
                </a:lnTo>
                <a:lnTo>
                  <a:pt x="262" y="121"/>
                </a:lnTo>
                <a:lnTo>
                  <a:pt x="262" y="121"/>
                </a:lnTo>
                <a:lnTo>
                  <a:pt x="261" y="121"/>
                </a:lnTo>
                <a:lnTo>
                  <a:pt x="261" y="121"/>
                </a:lnTo>
                <a:lnTo>
                  <a:pt x="260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3"/>
                </a:lnTo>
                <a:lnTo>
                  <a:pt x="260" y="124"/>
                </a:lnTo>
                <a:lnTo>
                  <a:pt x="260" y="125"/>
                </a:lnTo>
                <a:lnTo>
                  <a:pt x="259" y="125"/>
                </a:lnTo>
                <a:lnTo>
                  <a:pt x="259" y="127"/>
                </a:lnTo>
                <a:lnTo>
                  <a:pt x="259" y="127"/>
                </a:lnTo>
                <a:lnTo>
                  <a:pt x="259" y="128"/>
                </a:lnTo>
                <a:lnTo>
                  <a:pt x="259" y="128"/>
                </a:lnTo>
                <a:lnTo>
                  <a:pt x="259" y="129"/>
                </a:lnTo>
                <a:lnTo>
                  <a:pt x="259" y="130"/>
                </a:lnTo>
                <a:lnTo>
                  <a:pt x="258" y="130"/>
                </a:lnTo>
                <a:lnTo>
                  <a:pt x="258" y="131"/>
                </a:lnTo>
                <a:lnTo>
                  <a:pt x="258" y="131"/>
                </a:lnTo>
                <a:lnTo>
                  <a:pt x="257" y="132"/>
                </a:lnTo>
                <a:lnTo>
                  <a:pt x="257" y="132"/>
                </a:lnTo>
                <a:lnTo>
                  <a:pt x="256" y="133"/>
                </a:lnTo>
                <a:lnTo>
                  <a:pt x="256" y="133"/>
                </a:lnTo>
                <a:lnTo>
                  <a:pt x="255" y="133"/>
                </a:lnTo>
                <a:lnTo>
                  <a:pt x="255" y="133"/>
                </a:lnTo>
                <a:lnTo>
                  <a:pt x="255" y="134"/>
                </a:lnTo>
                <a:lnTo>
                  <a:pt x="254" y="135"/>
                </a:lnTo>
                <a:lnTo>
                  <a:pt x="254" y="135"/>
                </a:lnTo>
                <a:lnTo>
                  <a:pt x="253" y="136"/>
                </a:lnTo>
                <a:lnTo>
                  <a:pt x="253" y="136"/>
                </a:lnTo>
                <a:lnTo>
                  <a:pt x="253" y="137"/>
                </a:lnTo>
                <a:lnTo>
                  <a:pt x="252" y="137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1" y="138"/>
                </a:lnTo>
                <a:lnTo>
                  <a:pt x="251" y="139"/>
                </a:lnTo>
                <a:lnTo>
                  <a:pt x="250" y="138"/>
                </a:lnTo>
                <a:lnTo>
                  <a:pt x="249" y="139"/>
                </a:lnTo>
                <a:lnTo>
                  <a:pt x="248" y="139"/>
                </a:lnTo>
                <a:lnTo>
                  <a:pt x="247" y="139"/>
                </a:lnTo>
                <a:lnTo>
                  <a:pt x="247" y="139"/>
                </a:lnTo>
                <a:lnTo>
                  <a:pt x="246" y="139"/>
                </a:lnTo>
                <a:lnTo>
                  <a:pt x="246" y="140"/>
                </a:lnTo>
                <a:lnTo>
                  <a:pt x="246" y="140"/>
                </a:lnTo>
                <a:lnTo>
                  <a:pt x="245" y="140"/>
                </a:lnTo>
                <a:lnTo>
                  <a:pt x="245" y="140"/>
                </a:lnTo>
                <a:lnTo>
                  <a:pt x="244" y="141"/>
                </a:lnTo>
                <a:lnTo>
                  <a:pt x="244" y="141"/>
                </a:lnTo>
                <a:lnTo>
                  <a:pt x="244" y="142"/>
                </a:lnTo>
                <a:lnTo>
                  <a:pt x="244" y="142"/>
                </a:lnTo>
                <a:lnTo>
                  <a:pt x="243" y="142"/>
                </a:lnTo>
                <a:lnTo>
                  <a:pt x="243" y="142"/>
                </a:lnTo>
                <a:lnTo>
                  <a:pt x="242" y="143"/>
                </a:lnTo>
                <a:lnTo>
                  <a:pt x="242" y="143"/>
                </a:lnTo>
                <a:lnTo>
                  <a:pt x="242" y="143"/>
                </a:lnTo>
                <a:lnTo>
                  <a:pt x="241" y="143"/>
                </a:lnTo>
                <a:lnTo>
                  <a:pt x="241" y="144"/>
                </a:lnTo>
                <a:lnTo>
                  <a:pt x="241" y="144"/>
                </a:lnTo>
                <a:lnTo>
                  <a:pt x="241" y="144"/>
                </a:lnTo>
                <a:lnTo>
                  <a:pt x="241" y="145"/>
                </a:lnTo>
                <a:lnTo>
                  <a:pt x="240" y="145"/>
                </a:lnTo>
                <a:lnTo>
                  <a:pt x="240" y="146"/>
                </a:lnTo>
                <a:lnTo>
                  <a:pt x="239" y="146"/>
                </a:lnTo>
                <a:lnTo>
                  <a:pt x="239" y="146"/>
                </a:lnTo>
                <a:lnTo>
                  <a:pt x="239" y="147"/>
                </a:lnTo>
                <a:lnTo>
                  <a:pt x="239" y="148"/>
                </a:lnTo>
                <a:lnTo>
                  <a:pt x="239" y="148"/>
                </a:lnTo>
                <a:lnTo>
                  <a:pt x="239" y="148"/>
                </a:lnTo>
                <a:lnTo>
                  <a:pt x="239" y="148"/>
                </a:lnTo>
                <a:lnTo>
                  <a:pt x="239" y="150"/>
                </a:lnTo>
                <a:lnTo>
                  <a:pt x="238" y="150"/>
                </a:lnTo>
                <a:lnTo>
                  <a:pt x="237" y="150"/>
                </a:lnTo>
                <a:lnTo>
                  <a:pt x="237" y="150"/>
                </a:lnTo>
                <a:lnTo>
                  <a:pt x="237" y="150"/>
                </a:lnTo>
                <a:lnTo>
                  <a:pt x="237" y="151"/>
                </a:lnTo>
                <a:lnTo>
                  <a:pt x="236" y="151"/>
                </a:lnTo>
                <a:lnTo>
                  <a:pt x="236" y="152"/>
                </a:lnTo>
                <a:lnTo>
                  <a:pt x="236" y="153"/>
                </a:lnTo>
                <a:lnTo>
                  <a:pt x="236" y="153"/>
                </a:lnTo>
                <a:lnTo>
                  <a:pt x="236" y="153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5"/>
                </a:lnTo>
                <a:lnTo>
                  <a:pt x="235" y="156"/>
                </a:lnTo>
                <a:lnTo>
                  <a:pt x="235" y="156"/>
                </a:lnTo>
                <a:lnTo>
                  <a:pt x="235" y="157"/>
                </a:lnTo>
                <a:lnTo>
                  <a:pt x="235" y="157"/>
                </a:lnTo>
                <a:lnTo>
                  <a:pt x="235" y="158"/>
                </a:lnTo>
                <a:lnTo>
                  <a:pt x="235" y="159"/>
                </a:lnTo>
                <a:lnTo>
                  <a:pt x="235" y="159"/>
                </a:lnTo>
                <a:lnTo>
                  <a:pt x="235" y="159"/>
                </a:lnTo>
                <a:lnTo>
                  <a:pt x="235" y="160"/>
                </a:lnTo>
                <a:lnTo>
                  <a:pt x="235" y="160"/>
                </a:lnTo>
                <a:lnTo>
                  <a:pt x="235" y="161"/>
                </a:lnTo>
                <a:lnTo>
                  <a:pt x="235" y="161"/>
                </a:lnTo>
                <a:lnTo>
                  <a:pt x="235" y="162"/>
                </a:lnTo>
                <a:lnTo>
                  <a:pt x="235" y="163"/>
                </a:lnTo>
                <a:lnTo>
                  <a:pt x="235" y="163"/>
                </a:lnTo>
                <a:lnTo>
                  <a:pt x="234" y="164"/>
                </a:lnTo>
                <a:lnTo>
                  <a:pt x="234" y="164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5" y="166"/>
                </a:lnTo>
                <a:lnTo>
                  <a:pt x="235" y="166"/>
                </a:lnTo>
                <a:lnTo>
                  <a:pt x="234" y="167"/>
                </a:lnTo>
                <a:lnTo>
                  <a:pt x="234" y="167"/>
                </a:lnTo>
                <a:lnTo>
                  <a:pt x="234" y="168"/>
                </a:lnTo>
                <a:lnTo>
                  <a:pt x="234" y="168"/>
                </a:lnTo>
                <a:lnTo>
                  <a:pt x="234" y="169"/>
                </a:lnTo>
                <a:lnTo>
                  <a:pt x="234" y="169"/>
                </a:lnTo>
                <a:lnTo>
                  <a:pt x="235" y="170"/>
                </a:lnTo>
                <a:lnTo>
                  <a:pt x="235" y="171"/>
                </a:lnTo>
                <a:lnTo>
                  <a:pt x="234" y="171"/>
                </a:lnTo>
                <a:lnTo>
                  <a:pt x="234" y="172"/>
                </a:lnTo>
                <a:lnTo>
                  <a:pt x="234" y="172"/>
                </a:lnTo>
                <a:lnTo>
                  <a:pt x="234" y="173"/>
                </a:lnTo>
                <a:lnTo>
                  <a:pt x="234" y="173"/>
                </a:lnTo>
                <a:lnTo>
                  <a:pt x="234" y="173"/>
                </a:lnTo>
                <a:lnTo>
                  <a:pt x="235" y="174"/>
                </a:lnTo>
                <a:lnTo>
                  <a:pt x="235" y="174"/>
                </a:lnTo>
                <a:lnTo>
                  <a:pt x="234" y="175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5" y="177"/>
                </a:lnTo>
                <a:lnTo>
                  <a:pt x="234" y="178"/>
                </a:lnTo>
                <a:lnTo>
                  <a:pt x="235" y="178"/>
                </a:lnTo>
                <a:lnTo>
                  <a:pt x="235" y="179"/>
                </a:lnTo>
                <a:lnTo>
                  <a:pt x="235" y="180"/>
                </a:lnTo>
                <a:lnTo>
                  <a:pt x="235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2"/>
                </a:lnTo>
                <a:lnTo>
                  <a:pt x="235" y="182"/>
                </a:lnTo>
                <a:lnTo>
                  <a:pt x="235" y="182"/>
                </a:lnTo>
                <a:lnTo>
                  <a:pt x="235" y="182"/>
                </a:lnTo>
                <a:lnTo>
                  <a:pt x="235" y="183"/>
                </a:lnTo>
                <a:lnTo>
                  <a:pt x="236" y="183"/>
                </a:lnTo>
                <a:lnTo>
                  <a:pt x="236" y="183"/>
                </a:lnTo>
                <a:lnTo>
                  <a:pt x="236" y="184"/>
                </a:lnTo>
                <a:lnTo>
                  <a:pt x="237" y="184"/>
                </a:lnTo>
                <a:lnTo>
                  <a:pt x="238" y="184"/>
                </a:lnTo>
                <a:lnTo>
                  <a:pt x="238" y="185"/>
                </a:lnTo>
                <a:lnTo>
                  <a:pt x="238" y="185"/>
                </a:lnTo>
                <a:lnTo>
                  <a:pt x="238" y="185"/>
                </a:lnTo>
                <a:lnTo>
                  <a:pt x="239" y="185"/>
                </a:lnTo>
                <a:lnTo>
                  <a:pt x="239" y="186"/>
                </a:lnTo>
                <a:lnTo>
                  <a:pt x="239" y="186"/>
                </a:lnTo>
                <a:lnTo>
                  <a:pt x="240" y="186"/>
                </a:lnTo>
                <a:lnTo>
                  <a:pt x="240" y="186"/>
                </a:lnTo>
                <a:lnTo>
                  <a:pt x="241" y="187"/>
                </a:lnTo>
                <a:lnTo>
                  <a:pt x="241" y="188"/>
                </a:lnTo>
                <a:lnTo>
                  <a:pt x="241" y="188"/>
                </a:lnTo>
                <a:lnTo>
                  <a:pt x="241" y="189"/>
                </a:lnTo>
                <a:lnTo>
                  <a:pt x="241" y="189"/>
                </a:lnTo>
                <a:lnTo>
                  <a:pt x="242" y="190"/>
                </a:lnTo>
                <a:lnTo>
                  <a:pt x="242" y="190"/>
                </a:lnTo>
                <a:lnTo>
                  <a:pt x="242" y="190"/>
                </a:lnTo>
                <a:lnTo>
                  <a:pt x="242" y="191"/>
                </a:lnTo>
                <a:lnTo>
                  <a:pt x="242" y="192"/>
                </a:lnTo>
                <a:lnTo>
                  <a:pt x="242" y="193"/>
                </a:lnTo>
                <a:lnTo>
                  <a:pt x="242" y="193"/>
                </a:lnTo>
                <a:lnTo>
                  <a:pt x="242" y="194"/>
                </a:lnTo>
                <a:lnTo>
                  <a:pt x="242" y="194"/>
                </a:lnTo>
                <a:lnTo>
                  <a:pt x="242" y="194"/>
                </a:lnTo>
                <a:lnTo>
                  <a:pt x="243" y="194"/>
                </a:lnTo>
                <a:lnTo>
                  <a:pt x="243" y="195"/>
                </a:lnTo>
                <a:lnTo>
                  <a:pt x="243" y="195"/>
                </a:lnTo>
                <a:lnTo>
                  <a:pt x="243" y="196"/>
                </a:lnTo>
                <a:lnTo>
                  <a:pt x="243" y="196"/>
                </a:lnTo>
                <a:lnTo>
                  <a:pt x="243" y="197"/>
                </a:lnTo>
                <a:lnTo>
                  <a:pt x="243" y="197"/>
                </a:lnTo>
                <a:lnTo>
                  <a:pt x="243" y="198"/>
                </a:lnTo>
                <a:lnTo>
                  <a:pt x="243" y="198"/>
                </a:lnTo>
                <a:lnTo>
                  <a:pt x="243" y="198"/>
                </a:lnTo>
                <a:lnTo>
                  <a:pt x="243" y="199"/>
                </a:lnTo>
                <a:lnTo>
                  <a:pt x="243" y="200"/>
                </a:lnTo>
                <a:lnTo>
                  <a:pt x="243" y="200"/>
                </a:lnTo>
                <a:lnTo>
                  <a:pt x="242" y="201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3"/>
                </a:lnTo>
                <a:lnTo>
                  <a:pt x="242" y="203"/>
                </a:lnTo>
                <a:lnTo>
                  <a:pt x="242" y="204"/>
                </a:lnTo>
                <a:lnTo>
                  <a:pt x="241" y="204"/>
                </a:lnTo>
                <a:lnTo>
                  <a:pt x="241" y="204"/>
                </a:lnTo>
                <a:lnTo>
                  <a:pt x="242" y="204"/>
                </a:lnTo>
                <a:lnTo>
                  <a:pt x="242" y="205"/>
                </a:lnTo>
                <a:lnTo>
                  <a:pt x="242" y="206"/>
                </a:lnTo>
                <a:lnTo>
                  <a:pt x="242" y="206"/>
                </a:lnTo>
                <a:lnTo>
                  <a:pt x="242" y="207"/>
                </a:lnTo>
                <a:lnTo>
                  <a:pt x="242" y="207"/>
                </a:lnTo>
                <a:lnTo>
                  <a:pt x="241" y="207"/>
                </a:lnTo>
                <a:lnTo>
                  <a:pt x="241" y="208"/>
                </a:lnTo>
                <a:lnTo>
                  <a:pt x="241" y="208"/>
                </a:lnTo>
                <a:lnTo>
                  <a:pt x="241" y="209"/>
                </a:lnTo>
                <a:lnTo>
                  <a:pt x="241" y="209"/>
                </a:lnTo>
                <a:lnTo>
                  <a:pt x="241" y="210"/>
                </a:lnTo>
                <a:lnTo>
                  <a:pt x="242" y="210"/>
                </a:lnTo>
                <a:lnTo>
                  <a:pt x="242" y="211"/>
                </a:lnTo>
                <a:lnTo>
                  <a:pt x="242" y="211"/>
                </a:lnTo>
                <a:lnTo>
                  <a:pt x="242" y="211"/>
                </a:lnTo>
                <a:lnTo>
                  <a:pt x="242" y="212"/>
                </a:lnTo>
                <a:lnTo>
                  <a:pt x="242" y="213"/>
                </a:lnTo>
                <a:lnTo>
                  <a:pt x="242" y="215"/>
                </a:lnTo>
                <a:lnTo>
                  <a:pt x="243" y="216"/>
                </a:lnTo>
                <a:lnTo>
                  <a:pt x="242" y="217"/>
                </a:lnTo>
                <a:lnTo>
                  <a:pt x="242" y="218"/>
                </a:lnTo>
                <a:lnTo>
                  <a:pt x="242" y="219"/>
                </a:lnTo>
                <a:lnTo>
                  <a:pt x="242" y="219"/>
                </a:lnTo>
                <a:lnTo>
                  <a:pt x="242" y="220"/>
                </a:lnTo>
                <a:lnTo>
                  <a:pt x="242" y="221"/>
                </a:lnTo>
                <a:lnTo>
                  <a:pt x="242" y="222"/>
                </a:lnTo>
                <a:lnTo>
                  <a:pt x="242" y="222"/>
                </a:lnTo>
                <a:lnTo>
                  <a:pt x="242" y="223"/>
                </a:lnTo>
                <a:lnTo>
                  <a:pt x="242" y="223"/>
                </a:lnTo>
                <a:lnTo>
                  <a:pt x="242" y="223"/>
                </a:lnTo>
                <a:lnTo>
                  <a:pt x="242" y="224"/>
                </a:lnTo>
                <a:lnTo>
                  <a:pt x="242" y="224"/>
                </a:lnTo>
                <a:lnTo>
                  <a:pt x="242" y="225"/>
                </a:lnTo>
                <a:lnTo>
                  <a:pt x="242" y="225"/>
                </a:lnTo>
                <a:lnTo>
                  <a:pt x="242" y="226"/>
                </a:lnTo>
                <a:lnTo>
                  <a:pt x="243" y="227"/>
                </a:lnTo>
                <a:lnTo>
                  <a:pt x="243" y="227"/>
                </a:lnTo>
                <a:lnTo>
                  <a:pt x="243" y="229"/>
                </a:lnTo>
                <a:lnTo>
                  <a:pt x="243" y="231"/>
                </a:lnTo>
                <a:lnTo>
                  <a:pt x="244" y="232"/>
                </a:lnTo>
                <a:lnTo>
                  <a:pt x="244" y="233"/>
                </a:lnTo>
                <a:lnTo>
                  <a:pt x="244" y="235"/>
                </a:lnTo>
                <a:lnTo>
                  <a:pt x="244" y="236"/>
                </a:lnTo>
                <a:lnTo>
                  <a:pt x="244" y="236"/>
                </a:lnTo>
                <a:lnTo>
                  <a:pt x="244" y="236"/>
                </a:lnTo>
                <a:lnTo>
                  <a:pt x="245" y="237"/>
                </a:lnTo>
                <a:lnTo>
                  <a:pt x="245" y="238"/>
                </a:lnTo>
                <a:lnTo>
                  <a:pt x="246" y="238"/>
                </a:lnTo>
                <a:lnTo>
                  <a:pt x="247" y="239"/>
                </a:lnTo>
                <a:lnTo>
                  <a:pt x="247" y="240"/>
                </a:lnTo>
                <a:lnTo>
                  <a:pt x="248" y="240"/>
                </a:lnTo>
                <a:lnTo>
                  <a:pt x="248" y="241"/>
                </a:lnTo>
                <a:lnTo>
                  <a:pt x="249" y="241"/>
                </a:lnTo>
                <a:lnTo>
                  <a:pt x="250" y="242"/>
                </a:lnTo>
                <a:lnTo>
                  <a:pt x="250" y="242"/>
                </a:lnTo>
                <a:lnTo>
                  <a:pt x="251" y="243"/>
                </a:lnTo>
                <a:lnTo>
                  <a:pt x="251" y="243"/>
                </a:lnTo>
                <a:lnTo>
                  <a:pt x="251" y="244"/>
                </a:lnTo>
                <a:lnTo>
                  <a:pt x="252" y="244"/>
                </a:lnTo>
                <a:lnTo>
                  <a:pt x="252" y="244"/>
                </a:lnTo>
                <a:lnTo>
                  <a:pt x="253" y="245"/>
                </a:lnTo>
                <a:lnTo>
                  <a:pt x="254" y="246"/>
                </a:lnTo>
                <a:lnTo>
                  <a:pt x="254" y="246"/>
                </a:lnTo>
                <a:lnTo>
                  <a:pt x="254" y="247"/>
                </a:lnTo>
                <a:lnTo>
                  <a:pt x="253" y="247"/>
                </a:lnTo>
                <a:lnTo>
                  <a:pt x="253" y="247"/>
                </a:lnTo>
                <a:lnTo>
                  <a:pt x="252" y="248"/>
                </a:lnTo>
                <a:lnTo>
                  <a:pt x="252" y="249"/>
                </a:lnTo>
                <a:lnTo>
                  <a:pt x="252" y="249"/>
                </a:lnTo>
                <a:lnTo>
                  <a:pt x="252" y="249"/>
                </a:lnTo>
                <a:lnTo>
                  <a:pt x="251" y="249"/>
                </a:lnTo>
                <a:lnTo>
                  <a:pt x="252" y="250"/>
                </a:lnTo>
                <a:lnTo>
                  <a:pt x="251" y="250"/>
                </a:lnTo>
                <a:lnTo>
                  <a:pt x="250" y="251"/>
                </a:lnTo>
                <a:lnTo>
                  <a:pt x="250" y="251"/>
                </a:lnTo>
                <a:lnTo>
                  <a:pt x="249" y="251"/>
                </a:lnTo>
                <a:lnTo>
                  <a:pt x="249" y="251"/>
                </a:lnTo>
                <a:lnTo>
                  <a:pt x="248" y="251"/>
                </a:lnTo>
                <a:lnTo>
                  <a:pt x="248" y="251"/>
                </a:lnTo>
                <a:lnTo>
                  <a:pt x="247" y="252"/>
                </a:lnTo>
                <a:lnTo>
                  <a:pt x="247" y="252"/>
                </a:lnTo>
                <a:lnTo>
                  <a:pt x="246" y="252"/>
                </a:lnTo>
                <a:lnTo>
                  <a:pt x="246" y="252"/>
                </a:lnTo>
                <a:lnTo>
                  <a:pt x="245" y="252"/>
                </a:lnTo>
                <a:lnTo>
                  <a:pt x="245" y="252"/>
                </a:lnTo>
                <a:lnTo>
                  <a:pt x="244" y="253"/>
                </a:lnTo>
                <a:lnTo>
                  <a:pt x="244" y="253"/>
                </a:lnTo>
                <a:lnTo>
                  <a:pt x="244" y="253"/>
                </a:lnTo>
                <a:lnTo>
                  <a:pt x="243" y="253"/>
                </a:lnTo>
                <a:lnTo>
                  <a:pt x="243" y="253"/>
                </a:lnTo>
                <a:lnTo>
                  <a:pt x="242" y="253"/>
                </a:lnTo>
                <a:lnTo>
                  <a:pt x="242" y="254"/>
                </a:lnTo>
                <a:lnTo>
                  <a:pt x="241" y="254"/>
                </a:lnTo>
                <a:lnTo>
                  <a:pt x="240" y="254"/>
                </a:lnTo>
                <a:lnTo>
                  <a:pt x="239" y="254"/>
                </a:lnTo>
                <a:lnTo>
                  <a:pt x="239" y="254"/>
                </a:lnTo>
                <a:lnTo>
                  <a:pt x="238" y="253"/>
                </a:lnTo>
                <a:lnTo>
                  <a:pt x="237" y="254"/>
                </a:lnTo>
                <a:lnTo>
                  <a:pt x="234" y="255"/>
                </a:lnTo>
                <a:lnTo>
                  <a:pt x="235" y="255"/>
                </a:lnTo>
                <a:lnTo>
                  <a:pt x="235" y="256"/>
                </a:lnTo>
                <a:lnTo>
                  <a:pt x="235" y="256"/>
                </a:lnTo>
                <a:lnTo>
                  <a:pt x="235" y="257"/>
                </a:lnTo>
                <a:lnTo>
                  <a:pt x="236" y="257"/>
                </a:lnTo>
                <a:lnTo>
                  <a:pt x="235" y="258"/>
                </a:lnTo>
                <a:lnTo>
                  <a:pt x="236" y="259"/>
                </a:lnTo>
                <a:lnTo>
                  <a:pt x="236" y="260"/>
                </a:lnTo>
                <a:lnTo>
                  <a:pt x="236" y="261"/>
                </a:lnTo>
                <a:lnTo>
                  <a:pt x="237" y="261"/>
                </a:lnTo>
                <a:lnTo>
                  <a:pt x="237" y="261"/>
                </a:lnTo>
                <a:lnTo>
                  <a:pt x="238" y="262"/>
                </a:lnTo>
                <a:lnTo>
                  <a:pt x="238" y="263"/>
                </a:lnTo>
                <a:lnTo>
                  <a:pt x="238" y="264"/>
                </a:lnTo>
                <a:lnTo>
                  <a:pt x="239" y="265"/>
                </a:lnTo>
                <a:lnTo>
                  <a:pt x="239" y="265"/>
                </a:lnTo>
                <a:lnTo>
                  <a:pt x="239" y="266"/>
                </a:lnTo>
                <a:lnTo>
                  <a:pt x="239" y="267"/>
                </a:lnTo>
                <a:lnTo>
                  <a:pt x="239" y="267"/>
                </a:lnTo>
                <a:lnTo>
                  <a:pt x="240" y="268"/>
                </a:lnTo>
                <a:lnTo>
                  <a:pt x="240" y="268"/>
                </a:lnTo>
                <a:lnTo>
                  <a:pt x="239" y="269"/>
                </a:lnTo>
                <a:lnTo>
                  <a:pt x="239" y="269"/>
                </a:lnTo>
                <a:lnTo>
                  <a:pt x="239" y="269"/>
                </a:lnTo>
                <a:lnTo>
                  <a:pt x="239" y="270"/>
                </a:lnTo>
                <a:lnTo>
                  <a:pt x="239" y="270"/>
                </a:lnTo>
                <a:lnTo>
                  <a:pt x="239" y="271"/>
                </a:lnTo>
                <a:lnTo>
                  <a:pt x="240" y="272"/>
                </a:lnTo>
                <a:lnTo>
                  <a:pt x="239" y="273"/>
                </a:lnTo>
                <a:lnTo>
                  <a:pt x="239" y="273"/>
                </a:lnTo>
                <a:lnTo>
                  <a:pt x="238" y="274"/>
                </a:lnTo>
                <a:lnTo>
                  <a:pt x="238" y="274"/>
                </a:lnTo>
                <a:lnTo>
                  <a:pt x="237" y="275"/>
                </a:lnTo>
                <a:lnTo>
                  <a:pt x="237" y="276"/>
                </a:lnTo>
                <a:lnTo>
                  <a:pt x="237" y="277"/>
                </a:lnTo>
                <a:lnTo>
                  <a:pt x="237" y="277"/>
                </a:lnTo>
                <a:lnTo>
                  <a:pt x="237" y="278"/>
                </a:lnTo>
                <a:lnTo>
                  <a:pt x="237" y="279"/>
                </a:lnTo>
                <a:lnTo>
                  <a:pt x="237" y="280"/>
                </a:lnTo>
                <a:lnTo>
                  <a:pt x="236" y="280"/>
                </a:lnTo>
                <a:lnTo>
                  <a:pt x="236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3"/>
                </a:lnTo>
                <a:lnTo>
                  <a:pt x="235" y="283"/>
                </a:lnTo>
                <a:lnTo>
                  <a:pt x="235" y="284"/>
                </a:lnTo>
                <a:lnTo>
                  <a:pt x="235" y="284"/>
                </a:lnTo>
                <a:lnTo>
                  <a:pt x="235" y="285"/>
                </a:lnTo>
                <a:lnTo>
                  <a:pt x="235" y="286"/>
                </a:lnTo>
                <a:lnTo>
                  <a:pt x="235" y="286"/>
                </a:lnTo>
                <a:lnTo>
                  <a:pt x="234" y="286"/>
                </a:lnTo>
                <a:lnTo>
                  <a:pt x="234" y="287"/>
                </a:lnTo>
                <a:lnTo>
                  <a:pt x="233" y="287"/>
                </a:lnTo>
                <a:lnTo>
                  <a:pt x="232" y="288"/>
                </a:lnTo>
                <a:lnTo>
                  <a:pt x="232" y="289"/>
                </a:lnTo>
                <a:lnTo>
                  <a:pt x="232" y="290"/>
                </a:lnTo>
                <a:lnTo>
                  <a:pt x="231" y="290"/>
                </a:lnTo>
                <a:lnTo>
                  <a:pt x="231" y="291"/>
                </a:lnTo>
                <a:lnTo>
                  <a:pt x="231" y="291"/>
                </a:lnTo>
                <a:lnTo>
                  <a:pt x="231" y="292"/>
                </a:lnTo>
                <a:lnTo>
                  <a:pt x="231" y="293"/>
                </a:lnTo>
                <a:lnTo>
                  <a:pt x="231" y="293"/>
                </a:lnTo>
                <a:lnTo>
                  <a:pt x="231" y="294"/>
                </a:lnTo>
                <a:lnTo>
                  <a:pt x="230" y="294"/>
                </a:lnTo>
                <a:lnTo>
                  <a:pt x="229" y="294"/>
                </a:lnTo>
                <a:lnTo>
                  <a:pt x="229" y="294"/>
                </a:lnTo>
                <a:lnTo>
                  <a:pt x="229" y="295"/>
                </a:lnTo>
                <a:lnTo>
                  <a:pt x="229" y="296"/>
                </a:lnTo>
                <a:lnTo>
                  <a:pt x="228" y="296"/>
                </a:lnTo>
                <a:lnTo>
                  <a:pt x="228" y="298"/>
                </a:lnTo>
                <a:lnTo>
                  <a:pt x="228" y="298"/>
                </a:lnTo>
                <a:lnTo>
                  <a:pt x="228" y="299"/>
                </a:lnTo>
                <a:lnTo>
                  <a:pt x="228" y="299"/>
                </a:lnTo>
                <a:lnTo>
                  <a:pt x="228" y="300"/>
                </a:lnTo>
                <a:lnTo>
                  <a:pt x="228" y="301"/>
                </a:lnTo>
                <a:lnTo>
                  <a:pt x="228" y="301"/>
                </a:lnTo>
                <a:lnTo>
                  <a:pt x="228" y="302"/>
                </a:lnTo>
                <a:lnTo>
                  <a:pt x="228" y="302"/>
                </a:lnTo>
                <a:lnTo>
                  <a:pt x="228" y="303"/>
                </a:lnTo>
                <a:lnTo>
                  <a:pt x="228" y="304"/>
                </a:lnTo>
                <a:lnTo>
                  <a:pt x="227" y="305"/>
                </a:lnTo>
                <a:lnTo>
                  <a:pt x="227" y="306"/>
                </a:lnTo>
                <a:lnTo>
                  <a:pt x="227" y="306"/>
                </a:lnTo>
                <a:lnTo>
                  <a:pt x="227" y="307"/>
                </a:lnTo>
                <a:lnTo>
                  <a:pt x="225" y="309"/>
                </a:lnTo>
                <a:lnTo>
                  <a:pt x="224" y="310"/>
                </a:lnTo>
                <a:lnTo>
                  <a:pt x="223" y="310"/>
                </a:lnTo>
                <a:lnTo>
                  <a:pt x="223" y="311"/>
                </a:lnTo>
                <a:lnTo>
                  <a:pt x="222" y="311"/>
                </a:lnTo>
                <a:lnTo>
                  <a:pt x="222" y="312"/>
                </a:lnTo>
                <a:lnTo>
                  <a:pt x="221" y="312"/>
                </a:lnTo>
                <a:lnTo>
                  <a:pt x="221" y="313"/>
                </a:lnTo>
                <a:lnTo>
                  <a:pt x="219" y="313"/>
                </a:lnTo>
                <a:lnTo>
                  <a:pt x="219" y="312"/>
                </a:lnTo>
                <a:lnTo>
                  <a:pt x="219" y="312"/>
                </a:lnTo>
                <a:lnTo>
                  <a:pt x="218" y="312"/>
                </a:lnTo>
                <a:lnTo>
                  <a:pt x="217" y="313"/>
                </a:lnTo>
                <a:lnTo>
                  <a:pt x="216" y="312"/>
                </a:lnTo>
                <a:lnTo>
                  <a:pt x="216" y="312"/>
                </a:lnTo>
                <a:lnTo>
                  <a:pt x="215" y="312"/>
                </a:lnTo>
                <a:lnTo>
                  <a:pt x="215" y="313"/>
                </a:lnTo>
                <a:lnTo>
                  <a:pt x="214" y="313"/>
                </a:lnTo>
                <a:lnTo>
                  <a:pt x="214" y="313"/>
                </a:lnTo>
                <a:lnTo>
                  <a:pt x="214" y="312"/>
                </a:lnTo>
                <a:lnTo>
                  <a:pt x="213" y="312"/>
                </a:lnTo>
                <a:lnTo>
                  <a:pt x="213" y="312"/>
                </a:lnTo>
                <a:lnTo>
                  <a:pt x="212" y="313"/>
                </a:lnTo>
                <a:lnTo>
                  <a:pt x="212" y="313"/>
                </a:lnTo>
                <a:lnTo>
                  <a:pt x="211" y="313"/>
                </a:lnTo>
                <a:lnTo>
                  <a:pt x="211" y="312"/>
                </a:lnTo>
                <a:lnTo>
                  <a:pt x="211" y="312"/>
                </a:lnTo>
                <a:lnTo>
                  <a:pt x="211" y="312"/>
                </a:lnTo>
                <a:lnTo>
                  <a:pt x="210" y="311"/>
                </a:lnTo>
                <a:lnTo>
                  <a:pt x="210" y="311"/>
                </a:lnTo>
                <a:lnTo>
                  <a:pt x="210" y="311"/>
                </a:lnTo>
                <a:lnTo>
                  <a:pt x="209" y="311"/>
                </a:lnTo>
                <a:lnTo>
                  <a:pt x="209" y="312"/>
                </a:lnTo>
                <a:lnTo>
                  <a:pt x="208" y="312"/>
                </a:lnTo>
                <a:lnTo>
                  <a:pt x="208" y="312"/>
                </a:lnTo>
                <a:lnTo>
                  <a:pt x="208" y="313"/>
                </a:lnTo>
                <a:lnTo>
                  <a:pt x="207" y="313"/>
                </a:lnTo>
                <a:lnTo>
                  <a:pt x="207" y="313"/>
                </a:lnTo>
                <a:lnTo>
                  <a:pt x="206" y="313"/>
                </a:lnTo>
                <a:lnTo>
                  <a:pt x="206" y="313"/>
                </a:lnTo>
                <a:lnTo>
                  <a:pt x="205" y="314"/>
                </a:lnTo>
                <a:lnTo>
                  <a:pt x="204" y="315"/>
                </a:lnTo>
                <a:lnTo>
                  <a:pt x="204" y="315"/>
                </a:lnTo>
                <a:lnTo>
                  <a:pt x="203" y="315"/>
                </a:lnTo>
                <a:lnTo>
                  <a:pt x="203" y="315"/>
                </a:lnTo>
                <a:lnTo>
                  <a:pt x="203" y="315"/>
                </a:lnTo>
                <a:lnTo>
                  <a:pt x="202" y="315"/>
                </a:lnTo>
                <a:lnTo>
                  <a:pt x="202" y="315"/>
                </a:lnTo>
                <a:lnTo>
                  <a:pt x="202" y="315"/>
                </a:lnTo>
                <a:lnTo>
                  <a:pt x="202" y="316"/>
                </a:lnTo>
                <a:lnTo>
                  <a:pt x="201" y="316"/>
                </a:lnTo>
                <a:lnTo>
                  <a:pt x="201" y="316"/>
                </a:lnTo>
                <a:lnTo>
                  <a:pt x="200" y="315"/>
                </a:lnTo>
                <a:lnTo>
                  <a:pt x="199" y="315"/>
                </a:lnTo>
                <a:lnTo>
                  <a:pt x="199" y="315"/>
                </a:lnTo>
                <a:lnTo>
                  <a:pt x="198" y="316"/>
                </a:lnTo>
                <a:lnTo>
                  <a:pt x="198" y="315"/>
                </a:lnTo>
                <a:lnTo>
                  <a:pt x="198" y="315"/>
                </a:lnTo>
                <a:lnTo>
                  <a:pt x="198" y="315"/>
                </a:lnTo>
                <a:lnTo>
                  <a:pt x="198" y="315"/>
                </a:lnTo>
                <a:lnTo>
                  <a:pt x="198" y="315"/>
                </a:lnTo>
                <a:lnTo>
                  <a:pt x="197" y="315"/>
                </a:lnTo>
                <a:lnTo>
                  <a:pt x="196" y="315"/>
                </a:lnTo>
                <a:lnTo>
                  <a:pt x="196" y="315"/>
                </a:lnTo>
                <a:lnTo>
                  <a:pt x="196" y="315"/>
                </a:lnTo>
                <a:lnTo>
                  <a:pt x="195" y="314"/>
                </a:lnTo>
                <a:lnTo>
                  <a:pt x="195" y="314"/>
                </a:lnTo>
                <a:lnTo>
                  <a:pt x="194" y="314"/>
                </a:lnTo>
                <a:lnTo>
                  <a:pt x="194" y="315"/>
                </a:lnTo>
                <a:lnTo>
                  <a:pt x="193" y="315"/>
                </a:lnTo>
                <a:lnTo>
                  <a:pt x="192" y="315"/>
                </a:lnTo>
                <a:lnTo>
                  <a:pt x="191" y="315"/>
                </a:lnTo>
                <a:lnTo>
                  <a:pt x="191" y="315"/>
                </a:lnTo>
                <a:lnTo>
                  <a:pt x="190" y="315"/>
                </a:lnTo>
                <a:lnTo>
                  <a:pt x="190" y="315"/>
                </a:lnTo>
                <a:lnTo>
                  <a:pt x="190" y="315"/>
                </a:lnTo>
                <a:lnTo>
                  <a:pt x="189" y="316"/>
                </a:lnTo>
                <a:lnTo>
                  <a:pt x="189" y="316"/>
                </a:lnTo>
                <a:lnTo>
                  <a:pt x="189" y="317"/>
                </a:lnTo>
                <a:lnTo>
                  <a:pt x="188" y="317"/>
                </a:lnTo>
                <a:lnTo>
                  <a:pt x="188" y="317"/>
                </a:lnTo>
                <a:lnTo>
                  <a:pt x="188" y="317"/>
                </a:lnTo>
                <a:lnTo>
                  <a:pt x="187" y="317"/>
                </a:lnTo>
                <a:lnTo>
                  <a:pt x="186" y="318"/>
                </a:lnTo>
                <a:lnTo>
                  <a:pt x="186" y="317"/>
                </a:lnTo>
                <a:lnTo>
                  <a:pt x="185" y="317"/>
                </a:lnTo>
                <a:lnTo>
                  <a:pt x="185" y="317"/>
                </a:lnTo>
                <a:lnTo>
                  <a:pt x="185" y="317"/>
                </a:lnTo>
                <a:lnTo>
                  <a:pt x="184" y="317"/>
                </a:lnTo>
                <a:lnTo>
                  <a:pt x="183" y="316"/>
                </a:lnTo>
                <a:lnTo>
                  <a:pt x="183" y="316"/>
                </a:lnTo>
                <a:lnTo>
                  <a:pt x="182" y="316"/>
                </a:lnTo>
                <a:lnTo>
                  <a:pt x="182" y="317"/>
                </a:lnTo>
                <a:lnTo>
                  <a:pt x="182" y="317"/>
                </a:lnTo>
                <a:lnTo>
                  <a:pt x="182" y="318"/>
                </a:lnTo>
                <a:lnTo>
                  <a:pt x="182" y="318"/>
                </a:lnTo>
                <a:lnTo>
                  <a:pt x="181" y="318"/>
                </a:lnTo>
                <a:lnTo>
                  <a:pt x="181" y="319"/>
                </a:lnTo>
                <a:lnTo>
                  <a:pt x="181" y="319"/>
                </a:lnTo>
                <a:lnTo>
                  <a:pt x="180" y="319"/>
                </a:lnTo>
                <a:lnTo>
                  <a:pt x="180" y="319"/>
                </a:lnTo>
                <a:lnTo>
                  <a:pt x="179" y="319"/>
                </a:lnTo>
                <a:lnTo>
                  <a:pt x="179" y="319"/>
                </a:lnTo>
                <a:lnTo>
                  <a:pt x="179" y="319"/>
                </a:lnTo>
                <a:lnTo>
                  <a:pt x="179" y="320"/>
                </a:lnTo>
                <a:lnTo>
                  <a:pt x="179" y="320"/>
                </a:lnTo>
                <a:lnTo>
                  <a:pt x="178" y="321"/>
                </a:lnTo>
                <a:lnTo>
                  <a:pt x="177" y="321"/>
                </a:lnTo>
                <a:lnTo>
                  <a:pt x="177" y="320"/>
                </a:lnTo>
                <a:lnTo>
                  <a:pt x="177" y="320"/>
                </a:lnTo>
                <a:lnTo>
                  <a:pt x="177" y="319"/>
                </a:lnTo>
                <a:lnTo>
                  <a:pt x="177" y="319"/>
                </a:lnTo>
                <a:lnTo>
                  <a:pt x="176" y="320"/>
                </a:lnTo>
                <a:lnTo>
                  <a:pt x="175" y="320"/>
                </a:lnTo>
                <a:lnTo>
                  <a:pt x="174" y="320"/>
                </a:lnTo>
                <a:lnTo>
                  <a:pt x="173" y="320"/>
                </a:lnTo>
                <a:lnTo>
                  <a:pt x="173" y="319"/>
                </a:lnTo>
                <a:lnTo>
                  <a:pt x="173" y="319"/>
                </a:lnTo>
                <a:lnTo>
                  <a:pt x="172" y="319"/>
                </a:lnTo>
                <a:lnTo>
                  <a:pt x="172" y="318"/>
                </a:lnTo>
                <a:lnTo>
                  <a:pt x="172" y="318"/>
                </a:lnTo>
                <a:lnTo>
                  <a:pt x="170" y="318"/>
                </a:lnTo>
                <a:lnTo>
                  <a:pt x="169" y="318"/>
                </a:lnTo>
                <a:lnTo>
                  <a:pt x="169" y="317"/>
                </a:lnTo>
                <a:lnTo>
                  <a:pt x="169" y="317"/>
                </a:lnTo>
                <a:lnTo>
                  <a:pt x="169" y="316"/>
                </a:lnTo>
                <a:lnTo>
                  <a:pt x="169" y="316"/>
                </a:lnTo>
                <a:lnTo>
                  <a:pt x="169" y="315"/>
                </a:lnTo>
                <a:lnTo>
                  <a:pt x="169" y="315"/>
                </a:lnTo>
                <a:lnTo>
                  <a:pt x="169" y="315"/>
                </a:lnTo>
                <a:lnTo>
                  <a:pt x="169" y="315"/>
                </a:lnTo>
                <a:lnTo>
                  <a:pt x="169" y="314"/>
                </a:lnTo>
                <a:lnTo>
                  <a:pt x="169" y="314"/>
                </a:lnTo>
                <a:lnTo>
                  <a:pt x="169" y="313"/>
                </a:lnTo>
                <a:lnTo>
                  <a:pt x="169" y="313"/>
                </a:lnTo>
                <a:lnTo>
                  <a:pt x="169" y="312"/>
                </a:lnTo>
                <a:lnTo>
                  <a:pt x="168" y="312"/>
                </a:lnTo>
                <a:lnTo>
                  <a:pt x="168" y="311"/>
                </a:lnTo>
                <a:lnTo>
                  <a:pt x="167" y="311"/>
                </a:lnTo>
                <a:lnTo>
                  <a:pt x="166" y="311"/>
                </a:lnTo>
                <a:lnTo>
                  <a:pt x="166" y="311"/>
                </a:lnTo>
                <a:lnTo>
                  <a:pt x="166" y="310"/>
                </a:lnTo>
                <a:lnTo>
                  <a:pt x="165" y="310"/>
                </a:lnTo>
                <a:lnTo>
                  <a:pt x="165" y="309"/>
                </a:lnTo>
                <a:lnTo>
                  <a:pt x="165" y="309"/>
                </a:lnTo>
                <a:lnTo>
                  <a:pt x="165" y="308"/>
                </a:lnTo>
                <a:lnTo>
                  <a:pt x="165" y="308"/>
                </a:lnTo>
                <a:lnTo>
                  <a:pt x="165" y="307"/>
                </a:lnTo>
                <a:lnTo>
                  <a:pt x="164" y="306"/>
                </a:lnTo>
                <a:lnTo>
                  <a:pt x="164" y="306"/>
                </a:lnTo>
                <a:lnTo>
                  <a:pt x="164" y="306"/>
                </a:lnTo>
                <a:lnTo>
                  <a:pt x="163" y="306"/>
                </a:lnTo>
                <a:lnTo>
                  <a:pt x="163" y="306"/>
                </a:lnTo>
                <a:lnTo>
                  <a:pt x="162" y="306"/>
                </a:lnTo>
                <a:lnTo>
                  <a:pt x="161" y="306"/>
                </a:lnTo>
                <a:lnTo>
                  <a:pt x="160" y="306"/>
                </a:lnTo>
                <a:lnTo>
                  <a:pt x="160" y="306"/>
                </a:lnTo>
                <a:lnTo>
                  <a:pt x="159" y="306"/>
                </a:lnTo>
                <a:lnTo>
                  <a:pt x="159" y="305"/>
                </a:lnTo>
                <a:lnTo>
                  <a:pt x="158" y="305"/>
                </a:lnTo>
                <a:lnTo>
                  <a:pt x="158" y="305"/>
                </a:lnTo>
                <a:lnTo>
                  <a:pt x="157" y="305"/>
                </a:lnTo>
                <a:lnTo>
                  <a:pt x="156" y="305"/>
                </a:lnTo>
                <a:lnTo>
                  <a:pt x="156" y="305"/>
                </a:lnTo>
                <a:lnTo>
                  <a:pt x="156" y="305"/>
                </a:lnTo>
                <a:lnTo>
                  <a:pt x="155" y="305"/>
                </a:lnTo>
                <a:lnTo>
                  <a:pt x="155" y="304"/>
                </a:lnTo>
                <a:lnTo>
                  <a:pt x="154" y="304"/>
                </a:lnTo>
                <a:lnTo>
                  <a:pt x="153" y="304"/>
                </a:lnTo>
                <a:lnTo>
                  <a:pt x="152" y="304"/>
                </a:lnTo>
                <a:lnTo>
                  <a:pt x="152" y="304"/>
                </a:lnTo>
                <a:lnTo>
                  <a:pt x="152" y="304"/>
                </a:lnTo>
                <a:lnTo>
                  <a:pt x="151" y="304"/>
                </a:lnTo>
                <a:lnTo>
                  <a:pt x="151" y="304"/>
                </a:lnTo>
                <a:lnTo>
                  <a:pt x="151" y="304"/>
                </a:lnTo>
                <a:lnTo>
                  <a:pt x="151" y="303"/>
                </a:lnTo>
                <a:lnTo>
                  <a:pt x="151" y="303"/>
                </a:lnTo>
                <a:lnTo>
                  <a:pt x="151" y="302"/>
                </a:lnTo>
                <a:lnTo>
                  <a:pt x="151" y="302"/>
                </a:lnTo>
                <a:lnTo>
                  <a:pt x="151" y="301"/>
                </a:lnTo>
                <a:lnTo>
                  <a:pt x="151" y="300"/>
                </a:lnTo>
                <a:lnTo>
                  <a:pt x="150" y="300"/>
                </a:lnTo>
                <a:lnTo>
                  <a:pt x="150" y="299"/>
                </a:lnTo>
                <a:lnTo>
                  <a:pt x="149" y="299"/>
                </a:lnTo>
                <a:lnTo>
                  <a:pt x="148" y="299"/>
                </a:lnTo>
                <a:lnTo>
                  <a:pt x="148" y="298"/>
                </a:lnTo>
                <a:lnTo>
                  <a:pt x="148" y="298"/>
                </a:lnTo>
                <a:lnTo>
                  <a:pt x="147" y="298"/>
                </a:lnTo>
                <a:lnTo>
                  <a:pt x="147" y="297"/>
                </a:lnTo>
                <a:lnTo>
                  <a:pt x="146" y="296"/>
                </a:lnTo>
                <a:lnTo>
                  <a:pt x="145" y="295"/>
                </a:lnTo>
                <a:lnTo>
                  <a:pt x="146" y="295"/>
                </a:lnTo>
                <a:lnTo>
                  <a:pt x="146" y="295"/>
                </a:lnTo>
                <a:lnTo>
                  <a:pt x="146" y="294"/>
                </a:lnTo>
                <a:lnTo>
                  <a:pt x="146" y="294"/>
                </a:lnTo>
                <a:lnTo>
                  <a:pt x="146" y="294"/>
                </a:lnTo>
                <a:lnTo>
                  <a:pt x="146" y="294"/>
                </a:lnTo>
                <a:lnTo>
                  <a:pt x="147" y="293"/>
                </a:lnTo>
                <a:lnTo>
                  <a:pt x="146" y="292"/>
                </a:lnTo>
                <a:lnTo>
                  <a:pt x="146" y="292"/>
                </a:lnTo>
                <a:lnTo>
                  <a:pt x="145" y="291"/>
                </a:lnTo>
                <a:lnTo>
                  <a:pt x="146" y="291"/>
                </a:lnTo>
                <a:lnTo>
                  <a:pt x="146" y="290"/>
                </a:lnTo>
                <a:lnTo>
                  <a:pt x="146" y="290"/>
                </a:lnTo>
                <a:lnTo>
                  <a:pt x="147" y="290"/>
                </a:lnTo>
                <a:lnTo>
                  <a:pt x="147" y="290"/>
                </a:lnTo>
                <a:lnTo>
                  <a:pt x="148" y="290"/>
                </a:lnTo>
                <a:lnTo>
                  <a:pt x="148" y="289"/>
                </a:lnTo>
                <a:lnTo>
                  <a:pt x="148" y="289"/>
                </a:lnTo>
                <a:lnTo>
                  <a:pt x="148" y="288"/>
                </a:lnTo>
                <a:lnTo>
                  <a:pt x="148" y="286"/>
                </a:lnTo>
                <a:lnTo>
                  <a:pt x="147" y="286"/>
                </a:lnTo>
                <a:lnTo>
                  <a:pt x="146" y="286"/>
                </a:lnTo>
                <a:lnTo>
                  <a:pt x="146" y="286"/>
                </a:lnTo>
                <a:lnTo>
                  <a:pt x="146" y="286"/>
                </a:lnTo>
                <a:lnTo>
                  <a:pt x="145" y="285"/>
                </a:lnTo>
                <a:lnTo>
                  <a:pt x="145" y="285"/>
                </a:lnTo>
                <a:lnTo>
                  <a:pt x="145" y="285"/>
                </a:lnTo>
                <a:lnTo>
                  <a:pt x="144" y="285"/>
                </a:lnTo>
                <a:lnTo>
                  <a:pt x="144" y="285"/>
                </a:lnTo>
                <a:lnTo>
                  <a:pt x="144" y="285"/>
                </a:lnTo>
                <a:lnTo>
                  <a:pt x="144" y="285"/>
                </a:lnTo>
                <a:lnTo>
                  <a:pt x="143" y="285"/>
                </a:lnTo>
                <a:lnTo>
                  <a:pt x="143" y="285"/>
                </a:lnTo>
                <a:lnTo>
                  <a:pt x="142" y="285"/>
                </a:lnTo>
                <a:lnTo>
                  <a:pt x="141" y="284"/>
                </a:lnTo>
                <a:lnTo>
                  <a:pt x="141" y="284"/>
                </a:lnTo>
                <a:lnTo>
                  <a:pt x="140" y="284"/>
                </a:lnTo>
                <a:lnTo>
                  <a:pt x="140" y="284"/>
                </a:lnTo>
                <a:lnTo>
                  <a:pt x="139" y="283"/>
                </a:lnTo>
                <a:lnTo>
                  <a:pt x="139" y="283"/>
                </a:lnTo>
                <a:lnTo>
                  <a:pt x="138" y="282"/>
                </a:lnTo>
                <a:lnTo>
                  <a:pt x="138" y="282"/>
                </a:lnTo>
                <a:lnTo>
                  <a:pt x="137" y="283"/>
                </a:lnTo>
                <a:lnTo>
                  <a:pt x="137" y="284"/>
                </a:lnTo>
                <a:lnTo>
                  <a:pt x="136" y="284"/>
                </a:lnTo>
                <a:lnTo>
                  <a:pt x="136" y="284"/>
                </a:lnTo>
                <a:lnTo>
                  <a:pt x="135" y="284"/>
                </a:lnTo>
                <a:lnTo>
                  <a:pt x="135" y="285"/>
                </a:lnTo>
                <a:lnTo>
                  <a:pt x="135" y="285"/>
                </a:lnTo>
                <a:lnTo>
                  <a:pt x="134" y="285"/>
                </a:lnTo>
                <a:lnTo>
                  <a:pt x="134" y="285"/>
                </a:lnTo>
                <a:lnTo>
                  <a:pt x="134" y="286"/>
                </a:lnTo>
                <a:lnTo>
                  <a:pt x="133" y="286"/>
                </a:lnTo>
                <a:lnTo>
                  <a:pt x="133" y="286"/>
                </a:lnTo>
                <a:lnTo>
                  <a:pt x="132" y="286"/>
                </a:lnTo>
                <a:lnTo>
                  <a:pt x="131" y="287"/>
                </a:lnTo>
                <a:lnTo>
                  <a:pt x="131" y="287"/>
                </a:lnTo>
                <a:lnTo>
                  <a:pt x="131" y="287"/>
                </a:lnTo>
                <a:lnTo>
                  <a:pt x="130" y="287"/>
                </a:lnTo>
                <a:lnTo>
                  <a:pt x="130" y="288"/>
                </a:lnTo>
                <a:lnTo>
                  <a:pt x="130" y="287"/>
                </a:lnTo>
                <a:lnTo>
                  <a:pt x="129" y="287"/>
                </a:lnTo>
                <a:lnTo>
                  <a:pt x="129" y="287"/>
                </a:lnTo>
                <a:lnTo>
                  <a:pt x="129" y="288"/>
                </a:lnTo>
                <a:lnTo>
                  <a:pt x="129" y="288"/>
                </a:lnTo>
                <a:lnTo>
                  <a:pt x="129" y="289"/>
                </a:lnTo>
                <a:lnTo>
                  <a:pt x="129" y="289"/>
                </a:lnTo>
                <a:lnTo>
                  <a:pt x="128" y="289"/>
                </a:lnTo>
                <a:lnTo>
                  <a:pt x="128" y="289"/>
                </a:lnTo>
                <a:lnTo>
                  <a:pt x="128" y="289"/>
                </a:lnTo>
                <a:lnTo>
                  <a:pt x="127" y="289"/>
                </a:lnTo>
                <a:lnTo>
                  <a:pt x="127" y="289"/>
                </a:lnTo>
                <a:lnTo>
                  <a:pt x="127" y="289"/>
                </a:lnTo>
                <a:lnTo>
                  <a:pt x="127" y="289"/>
                </a:lnTo>
                <a:lnTo>
                  <a:pt x="127" y="289"/>
                </a:lnTo>
                <a:lnTo>
                  <a:pt x="127" y="288"/>
                </a:lnTo>
                <a:lnTo>
                  <a:pt x="127" y="287"/>
                </a:lnTo>
                <a:lnTo>
                  <a:pt x="127" y="287"/>
                </a:lnTo>
                <a:lnTo>
                  <a:pt x="126" y="286"/>
                </a:lnTo>
                <a:lnTo>
                  <a:pt x="126" y="286"/>
                </a:lnTo>
                <a:lnTo>
                  <a:pt x="126" y="286"/>
                </a:lnTo>
                <a:lnTo>
                  <a:pt x="126" y="285"/>
                </a:lnTo>
                <a:lnTo>
                  <a:pt x="126" y="284"/>
                </a:lnTo>
                <a:lnTo>
                  <a:pt x="126" y="284"/>
                </a:lnTo>
                <a:lnTo>
                  <a:pt x="126" y="283"/>
                </a:lnTo>
                <a:lnTo>
                  <a:pt x="126" y="283"/>
                </a:lnTo>
                <a:lnTo>
                  <a:pt x="126" y="282"/>
                </a:lnTo>
                <a:lnTo>
                  <a:pt x="126" y="281"/>
                </a:lnTo>
                <a:lnTo>
                  <a:pt x="126" y="281"/>
                </a:lnTo>
                <a:lnTo>
                  <a:pt x="125" y="280"/>
                </a:lnTo>
                <a:lnTo>
                  <a:pt x="125" y="279"/>
                </a:lnTo>
                <a:lnTo>
                  <a:pt x="125" y="278"/>
                </a:lnTo>
                <a:lnTo>
                  <a:pt x="124" y="278"/>
                </a:lnTo>
                <a:lnTo>
                  <a:pt x="124" y="277"/>
                </a:lnTo>
                <a:lnTo>
                  <a:pt x="123" y="277"/>
                </a:lnTo>
                <a:lnTo>
                  <a:pt x="123" y="276"/>
                </a:lnTo>
                <a:lnTo>
                  <a:pt x="123" y="275"/>
                </a:lnTo>
                <a:lnTo>
                  <a:pt x="123" y="275"/>
                </a:lnTo>
                <a:lnTo>
                  <a:pt x="123" y="274"/>
                </a:lnTo>
                <a:lnTo>
                  <a:pt x="123" y="273"/>
                </a:lnTo>
                <a:lnTo>
                  <a:pt x="122" y="273"/>
                </a:lnTo>
                <a:lnTo>
                  <a:pt x="122" y="273"/>
                </a:lnTo>
                <a:lnTo>
                  <a:pt x="122" y="272"/>
                </a:lnTo>
                <a:lnTo>
                  <a:pt x="122" y="271"/>
                </a:lnTo>
                <a:lnTo>
                  <a:pt x="122" y="271"/>
                </a:lnTo>
                <a:lnTo>
                  <a:pt x="121" y="270"/>
                </a:lnTo>
                <a:lnTo>
                  <a:pt x="120" y="269"/>
                </a:lnTo>
                <a:lnTo>
                  <a:pt x="120" y="269"/>
                </a:lnTo>
                <a:lnTo>
                  <a:pt x="119" y="269"/>
                </a:lnTo>
                <a:lnTo>
                  <a:pt x="119" y="268"/>
                </a:lnTo>
                <a:lnTo>
                  <a:pt x="119" y="268"/>
                </a:lnTo>
                <a:lnTo>
                  <a:pt x="118" y="267"/>
                </a:lnTo>
                <a:lnTo>
                  <a:pt x="118" y="266"/>
                </a:lnTo>
                <a:lnTo>
                  <a:pt x="118" y="266"/>
                </a:lnTo>
                <a:lnTo>
                  <a:pt x="117" y="265"/>
                </a:lnTo>
                <a:lnTo>
                  <a:pt x="117" y="264"/>
                </a:lnTo>
                <a:lnTo>
                  <a:pt x="117" y="263"/>
                </a:lnTo>
                <a:lnTo>
                  <a:pt x="117" y="263"/>
                </a:lnTo>
                <a:lnTo>
                  <a:pt x="118" y="261"/>
                </a:lnTo>
                <a:lnTo>
                  <a:pt x="118" y="261"/>
                </a:lnTo>
                <a:lnTo>
                  <a:pt x="118" y="261"/>
                </a:lnTo>
                <a:lnTo>
                  <a:pt x="118" y="260"/>
                </a:lnTo>
                <a:lnTo>
                  <a:pt x="118" y="259"/>
                </a:lnTo>
                <a:lnTo>
                  <a:pt x="118" y="259"/>
                </a:lnTo>
                <a:lnTo>
                  <a:pt x="118" y="258"/>
                </a:lnTo>
                <a:lnTo>
                  <a:pt x="118" y="258"/>
                </a:lnTo>
                <a:lnTo>
                  <a:pt x="117" y="257"/>
                </a:lnTo>
                <a:lnTo>
                  <a:pt x="117" y="256"/>
                </a:lnTo>
                <a:lnTo>
                  <a:pt x="117" y="255"/>
                </a:lnTo>
                <a:lnTo>
                  <a:pt x="116" y="254"/>
                </a:lnTo>
                <a:lnTo>
                  <a:pt x="116" y="252"/>
                </a:lnTo>
                <a:lnTo>
                  <a:pt x="116" y="252"/>
                </a:lnTo>
                <a:lnTo>
                  <a:pt x="117" y="251"/>
                </a:lnTo>
                <a:lnTo>
                  <a:pt x="117" y="250"/>
                </a:lnTo>
                <a:lnTo>
                  <a:pt x="116" y="250"/>
                </a:lnTo>
                <a:lnTo>
                  <a:pt x="117" y="249"/>
                </a:lnTo>
                <a:lnTo>
                  <a:pt x="117" y="248"/>
                </a:lnTo>
                <a:lnTo>
                  <a:pt x="117" y="248"/>
                </a:lnTo>
                <a:lnTo>
                  <a:pt x="117" y="247"/>
                </a:lnTo>
                <a:lnTo>
                  <a:pt x="117" y="247"/>
                </a:lnTo>
                <a:lnTo>
                  <a:pt x="117" y="246"/>
                </a:lnTo>
                <a:lnTo>
                  <a:pt x="117" y="246"/>
                </a:lnTo>
                <a:lnTo>
                  <a:pt x="117" y="245"/>
                </a:lnTo>
                <a:lnTo>
                  <a:pt x="117" y="244"/>
                </a:lnTo>
                <a:lnTo>
                  <a:pt x="117" y="243"/>
                </a:lnTo>
                <a:lnTo>
                  <a:pt x="117" y="243"/>
                </a:lnTo>
                <a:lnTo>
                  <a:pt x="116" y="242"/>
                </a:lnTo>
                <a:lnTo>
                  <a:pt x="116" y="242"/>
                </a:lnTo>
                <a:lnTo>
                  <a:pt x="116" y="242"/>
                </a:lnTo>
                <a:lnTo>
                  <a:pt x="115" y="241"/>
                </a:lnTo>
                <a:lnTo>
                  <a:pt x="115" y="241"/>
                </a:lnTo>
                <a:lnTo>
                  <a:pt x="115" y="241"/>
                </a:lnTo>
                <a:lnTo>
                  <a:pt x="114" y="240"/>
                </a:lnTo>
                <a:lnTo>
                  <a:pt x="113" y="240"/>
                </a:lnTo>
                <a:lnTo>
                  <a:pt x="113" y="240"/>
                </a:lnTo>
                <a:lnTo>
                  <a:pt x="112" y="240"/>
                </a:lnTo>
                <a:lnTo>
                  <a:pt x="112" y="240"/>
                </a:lnTo>
                <a:lnTo>
                  <a:pt x="111" y="240"/>
                </a:lnTo>
                <a:lnTo>
                  <a:pt x="111" y="240"/>
                </a:lnTo>
                <a:lnTo>
                  <a:pt x="111" y="240"/>
                </a:lnTo>
                <a:lnTo>
                  <a:pt x="110" y="240"/>
                </a:lnTo>
                <a:lnTo>
                  <a:pt x="110" y="240"/>
                </a:lnTo>
                <a:lnTo>
                  <a:pt x="110" y="239"/>
                </a:lnTo>
                <a:lnTo>
                  <a:pt x="110" y="239"/>
                </a:lnTo>
                <a:lnTo>
                  <a:pt x="109" y="239"/>
                </a:lnTo>
                <a:lnTo>
                  <a:pt x="109" y="239"/>
                </a:lnTo>
                <a:lnTo>
                  <a:pt x="108" y="239"/>
                </a:lnTo>
                <a:lnTo>
                  <a:pt x="108" y="239"/>
                </a:lnTo>
                <a:lnTo>
                  <a:pt x="107" y="239"/>
                </a:lnTo>
                <a:lnTo>
                  <a:pt x="107" y="239"/>
                </a:lnTo>
                <a:lnTo>
                  <a:pt x="106" y="239"/>
                </a:lnTo>
                <a:lnTo>
                  <a:pt x="106" y="239"/>
                </a:lnTo>
                <a:lnTo>
                  <a:pt x="106" y="239"/>
                </a:lnTo>
                <a:lnTo>
                  <a:pt x="106" y="238"/>
                </a:lnTo>
                <a:lnTo>
                  <a:pt x="105" y="237"/>
                </a:lnTo>
                <a:lnTo>
                  <a:pt x="105" y="237"/>
                </a:lnTo>
                <a:lnTo>
                  <a:pt x="105" y="236"/>
                </a:lnTo>
                <a:lnTo>
                  <a:pt x="105" y="236"/>
                </a:lnTo>
                <a:lnTo>
                  <a:pt x="105" y="235"/>
                </a:lnTo>
                <a:lnTo>
                  <a:pt x="105" y="234"/>
                </a:lnTo>
                <a:lnTo>
                  <a:pt x="105" y="233"/>
                </a:lnTo>
                <a:lnTo>
                  <a:pt x="104" y="232"/>
                </a:lnTo>
                <a:lnTo>
                  <a:pt x="104" y="233"/>
                </a:lnTo>
                <a:lnTo>
                  <a:pt x="104" y="233"/>
                </a:lnTo>
                <a:lnTo>
                  <a:pt x="103" y="233"/>
                </a:lnTo>
                <a:lnTo>
                  <a:pt x="103" y="233"/>
                </a:lnTo>
                <a:lnTo>
                  <a:pt x="102" y="233"/>
                </a:lnTo>
                <a:lnTo>
                  <a:pt x="102" y="233"/>
                </a:lnTo>
                <a:lnTo>
                  <a:pt x="102" y="234"/>
                </a:lnTo>
                <a:lnTo>
                  <a:pt x="102" y="234"/>
                </a:lnTo>
                <a:lnTo>
                  <a:pt x="102" y="234"/>
                </a:lnTo>
                <a:lnTo>
                  <a:pt x="101" y="234"/>
                </a:lnTo>
                <a:lnTo>
                  <a:pt x="101" y="234"/>
                </a:lnTo>
                <a:lnTo>
                  <a:pt x="100" y="235"/>
                </a:lnTo>
                <a:lnTo>
                  <a:pt x="100" y="235"/>
                </a:lnTo>
                <a:lnTo>
                  <a:pt x="100" y="235"/>
                </a:lnTo>
                <a:lnTo>
                  <a:pt x="99" y="236"/>
                </a:lnTo>
                <a:lnTo>
                  <a:pt x="99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6"/>
                </a:lnTo>
                <a:lnTo>
                  <a:pt x="97" y="236"/>
                </a:lnTo>
                <a:lnTo>
                  <a:pt x="97" y="237"/>
                </a:lnTo>
                <a:lnTo>
                  <a:pt x="97" y="237"/>
                </a:lnTo>
                <a:lnTo>
                  <a:pt x="96" y="238"/>
                </a:lnTo>
                <a:lnTo>
                  <a:pt x="95" y="238"/>
                </a:lnTo>
                <a:lnTo>
                  <a:pt x="94" y="238"/>
                </a:lnTo>
                <a:lnTo>
                  <a:pt x="94" y="239"/>
                </a:lnTo>
                <a:lnTo>
                  <a:pt x="94" y="239"/>
                </a:lnTo>
                <a:lnTo>
                  <a:pt x="93" y="239"/>
                </a:lnTo>
                <a:lnTo>
                  <a:pt x="92" y="239"/>
                </a:lnTo>
                <a:lnTo>
                  <a:pt x="92" y="240"/>
                </a:lnTo>
                <a:lnTo>
                  <a:pt x="91" y="240"/>
                </a:lnTo>
                <a:lnTo>
                  <a:pt x="91" y="240"/>
                </a:lnTo>
                <a:lnTo>
                  <a:pt x="91" y="240"/>
                </a:lnTo>
                <a:lnTo>
                  <a:pt x="90" y="240"/>
                </a:lnTo>
                <a:lnTo>
                  <a:pt x="90" y="241"/>
                </a:lnTo>
                <a:lnTo>
                  <a:pt x="90" y="242"/>
                </a:lnTo>
                <a:lnTo>
                  <a:pt x="90" y="242"/>
                </a:lnTo>
                <a:lnTo>
                  <a:pt x="90" y="243"/>
                </a:lnTo>
                <a:lnTo>
                  <a:pt x="89" y="243"/>
                </a:lnTo>
                <a:lnTo>
                  <a:pt x="89" y="244"/>
                </a:lnTo>
                <a:lnTo>
                  <a:pt x="89" y="245"/>
                </a:lnTo>
                <a:lnTo>
                  <a:pt x="89" y="245"/>
                </a:lnTo>
                <a:lnTo>
                  <a:pt x="89" y="246"/>
                </a:lnTo>
                <a:lnTo>
                  <a:pt x="89" y="247"/>
                </a:lnTo>
                <a:lnTo>
                  <a:pt x="89" y="247"/>
                </a:lnTo>
                <a:lnTo>
                  <a:pt x="89" y="248"/>
                </a:lnTo>
                <a:lnTo>
                  <a:pt x="88" y="248"/>
                </a:lnTo>
                <a:lnTo>
                  <a:pt x="88" y="248"/>
                </a:lnTo>
                <a:lnTo>
                  <a:pt x="88" y="249"/>
                </a:lnTo>
                <a:lnTo>
                  <a:pt x="88" y="249"/>
                </a:lnTo>
                <a:lnTo>
                  <a:pt x="88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2"/>
                </a:lnTo>
                <a:lnTo>
                  <a:pt x="88" y="252"/>
                </a:lnTo>
                <a:lnTo>
                  <a:pt x="88" y="252"/>
                </a:lnTo>
                <a:lnTo>
                  <a:pt x="87" y="252"/>
                </a:lnTo>
                <a:lnTo>
                  <a:pt x="87" y="252"/>
                </a:lnTo>
                <a:lnTo>
                  <a:pt x="87" y="252"/>
                </a:lnTo>
                <a:lnTo>
                  <a:pt x="86" y="252"/>
                </a:lnTo>
                <a:lnTo>
                  <a:pt x="86" y="253"/>
                </a:lnTo>
                <a:lnTo>
                  <a:pt x="85" y="253"/>
                </a:lnTo>
                <a:lnTo>
                  <a:pt x="85" y="252"/>
                </a:lnTo>
                <a:lnTo>
                  <a:pt x="85" y="253"/>
                </a:lnTo>
                <a:lnTo>
                  <a:pt x="84" y="253"/>
                </a:lnTo>
                <a:lnTo>
                  <a:pt x="84" y="253"/>
                </a:lnTo>
                <a:lnTo>
                  <a:pt x="83" y="254"/>
                </a:lnTo>
                <a:lnTo>
                  <a:pt x="83" y="254"/>
                </a:lnTo>
                <a:lnTo>
                  <a:pt x="82" y="254"/>
                </a:lnTo>
                <a:lnTo>
                  <a:pt x="82" y="254"/>
                </a:lnTo>
                <a:lnTo>
                  <a:pt x="82" y="255"/>
                </a:lnTo>
                <a:lnTo>
                  <a:pt x="82" y="256"/>
                </a:lnTo>
                <a:lnTo>
                  <a:pt x="81" y="256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6"/>
                </a:lnTo>
                <a:lnTo>
                  <a:pt x="81" y="256"/>
                </a:lnTo>
                <a:lnTo>
                  <a:pt x="81" y="256"/>
                </a:lnTo>
                <a:lnTo>
                  <a:pt x="80" y="256"/>
                </a:lnTo>
                <a:lnTo>
                  <a:pt x="80" y="256"/>
                </a:lnTo>
                <a:lnTo>
                  <a:pt x="80" y="256"/>
                </a:lnTo>
                <a:lnTo>
                  <a:pt x="79" y="256"/>
                </a:lnTo>
                <a:lnTo>
                  <a:pt x="79" y="256"/>
                </a:lnTo>
                <a:lnTo>
                  <a:pt x="79" y="257"/>
                </a:lnTo>
                <a:lnTo>
                  <a:pt x="78" y="257"/>
                </a:lnTo>
                <a:lnTo>
                  <a:pt x="78" y="257"/>
                </a:lnTo>
                <a:lnTo>
                  <a:pt x="78" y="257"/>
                </a:lnTo>
                <a:lnTo>
                  <a:pt x="77" y="258"/>
                </a:lnTo>
                <a:lnTo>
                  <a:pt x="77" y="258"/>
                </a:lnTo>
                <a:lnTo>
                  <a:pt x="76" y="258"/>
                </a:lnTo>
                <a:lnTo>
                  <a:pt x="74" y="259"/>
                </a:lnTo>
                <a:lnTo>
                  <a:pt x="74" y="260"/>
                </a:lnTo>
                <a:lnTo>
                  <a:pt x="74" y="260"/>
                </a:lnTo>
                <a:lnTo>
                  <a:pt x="74" y="261"/>
                </a:lnTo>
                <a:lnTo>
                  <a:pt x="74" y="261"/>
                </a:lnTo>
                <a:lnTo>
                  <a:pt x="74" y="261"/>
                </a:lnTo>
                <a:lnTo>
                  <a:pt x="74" y="262"/>
                </a:lnTo>
                <a:lnTo>
                  <a:pt x="73" y="262"/>
                </a:lnTo>
                <a:lnTo>
                  <a:pt x="73" y="262"/>
                </a:lnTo>
                <a:lnTo>
                  <a:pt x="73" y="263"/>
                </a:lnTo>
                <a:lnTo>
                  <a:pt x="72" y="263"/>
                </a:lnTo>
                <a:lnTo>
                  <a:pt x="73" y="264"/>
                </a:lnTo>
                <a:lnTo>
                  <a:pt x="73" y="264"/>
                </a:lnTo>
                <a:lnTo>
                  <a:pt x="73" y="265"/>
                </a:lnTo>
                <a:lnTo>
                  <a:pt x="73" y="265"/>
                </a:lnTo>
                <a:lnTo>
                  <a:pt x="73" y="265"/>
                </a:lnTo>
                <a:lnTo>
                  <a:pt x="73" y="265"/>
                </a:lnTo>
                <a:lnTo>
                  <a:pt x="72" y="266"/>
                </a:lnTo>
                <a:lnTo>
                  <a:pt x="72" y="266"/>
                </a:lnTo>
                <a:lnTo>
                  <a:pt x="72" y="266"/>
                </a:lnTo>
                <a:lnTo>
                  <a:pt x="71" y="266"/>
                </a:lnTo>
                <a:lnTo>
                  <a:pt x="71" y="266"/>
                </a:lnTo>
                <a:lnTo>
                  <a:pt x="71" y="267"/>
                </a:lnTo>
                <a:lnTo>
                  <a:pt x="70" y="267"/>
                </a:lnTo>
                <a:lnTo>
                  <a:pt x="70" y="267"/>
                </a:lnTo>
                <a:lnTo>
                  <a:pt x="70" y="268"/>
                </a:lnTo>
                <a:lnTo>
                  <a:pt x="70" y="269"/>
                </a:lnTo>
                <a:lnTo>
                  <a:pt x="70" y="269"/>
                </a:lnTo>
                <a:lnTo>
                  <a:pt x="70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70"/>
                </a:lnTo>
                <a:lnTo>
                  <a:pt x="69" y="270"/>
                </a:lnTo>
                <a:lnTo>
                  <a:pt x="68" y="270"/>
                </a:lnTo>
                <a:lnTo>
                  <a:pt x="63" y="270"/>
                </a:lnTo>
                <a:lnTo>
                  <a:pt x="62" y="271"/>
                </a:lnTo>
                <a:lnTo>
                  <a:pt x="61" y="271"/>
                </a:lnTo>
                <a:lnTo>
                  <a:pt x="61" y="271"/>
                </a:lnTo>
                <a:lnTo>
                  <a:pt x="60" y="271"/>
                </a:lnTo>
                <a:lnTo>
                  <a:pt x="60" y="272"/>
                </a:lnTo>
                <a:lnTo>
                  <a:pt x="59" y="272"/>
                </a:lnTo>
                <a:lnTo>
                  <a:pt x="59" y="272"/>
                </a:lnTo>
                <a:lnTo>
                  <a:pt x="59" y="272"/>
                </a:lnTo>
                <a:lnTo>
                  <a:pt x="59" y="273"/>
                </a:lnTo>
                <a:lnTo>
                  <a:pt x="59" y="273"/>
                </a:lnTo>
                <a:lnTo>
                  <a:pt x="58" y="273"/>
                </a:lnTo>
                <a:lnTo>
                  <a:pt x="58" y="274"/>
                </a:lnTo>
                <a:lnTo>
                  <a:pt x="57" y="274"/>
                </a:lnTo>
                <a:lnTo>
                  <a:pt x="57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4"/>
                </a:lnTo>
                <a:lnTo>
                  <a:pt x="55" y="274"/>
                </a:lnTo>
                <a:lnTo>
                  <a:pt x="55" y="274"/>
                </a:lnTo>
                <a:lnTo>
                  <a:pt x="54" y="274"/>
                </a:lnTo>
                <a:lnTo>
                  <a:pt x="53" y="274"/>
                </a:lnTo>
                <a:lnTo>
                  <a:pt x="53" y="275"/>
                </a:lnTo>
                <a:lnTo>
                  <a:pt x="52" y="275"/>
                </a:lnTo>
                <a:lnTo>
                  <a:pt x="52" y="275"/>
                </a:lnTo>
                <a:lnTo>
                  <a:pt x="52" y="276"/>
                </a:lnTo>
                <a:lnTo>
                  <a:pt x="52" y="276"/>
                </a:lnTo>
                <a:lnTo>
                  <a:pt x="51" y="276"/>
                </a:lnTo>
                <a:lnTo>
                  <a:pt x="51" y="276"/>
                </a:lnTo>
                <a:lnTo>
                  <a:pt x="50" y="276"/>
                </a:lnTo>
                <a:lnTo>
                  <a:pt x="50" y="276"/>
                </a:lnTo>
                <a:lnTo>
                  <a:pt x="49" y="277"/>
                </a:lnTo>
                <a:lnTo>
                  <a:pt x="49" y="277"/>
                </a:lnTo>
                <a:lnTo>
                  <a:pt x="48" y="277"/>
                </a:lnTo>
                <a:lnTo>
                  <a:pt x="48" y="277"/>
                </a:lnTo>
                <a:lnTo>
                  <a:pt x="48" y="276"/>
                </a:lnTo>
                <a:lnTo>
                  <a:pt x="48" y="276"/>
                </a:lnTo>
                <a:lnTo>
                  <a:pt x="47" y="276"/>
                </a:lnTo>
                <a:lnTo>
                  <a:pt x="47" y="277"/>
                </a:lnTo>
                <a:lnTo>
                  <a:pt x="46" y="277"/>
                </a:lnTo>
                <a:lnTo>
                  <a:pt x="45" y="277"/>
                </a:lnTo>
                <a:lnTo>
                  <a:pt x="45" y="277"/>
                </a:lnTo>
                <a:lnTo>
                  <a:pt x="44" y="277"/>
                </a:lnTo>
                <a:lnTo>
                  <a:pt x="44" y="277"/>
                </a:lnTo>
                <a:lnTo>
                  <a:pt x="44" y="277"/>
                </a:lnTo>
                <a:lnTo>
                  <a:pt x="43" y="277"/>
                </a:lnTo>
                <a:lnTo>
                  <a:pt x="43" y="277"/>
                </a:lnTo>
                <a:lnTo>
                  <a:pt x="42" y="277"/>
                </a:lnTo>
                <a:lnTo>
                  <a:pt x="41" y="277"/>
                </a:lnTo>
                <a:lnTo>
                  <a:pt x="40" y="277"/>
                </a:lnTo>
                <a:lnTo>
                  <a:pt x="40" y="277"/>
                </a:lnTo>
                <a:lnTo>
                  <a:pt x="40" y="277"/>
                </a:lnTo>
                <a:lnTo>
                  <a:pt x="39" y="277"/>
                </a:lnTo>
                <a:lnTo>
                  <a:pt x="39" y="278"/>
                </a:lnTo>
                <a:lnTo>
                  <a:pt x="38" y="278"/>
                </a:lnTo>
                <a:lnTo>
                  <a:pt x="38" y="278"/>
                </a:lnTo>
                <a:lnTo>
                  <a:pt x="38" y="278"/>
                </a:lnTo>
                <a:lnTo>
                  <a:pt x="37" y="278"/>
                </a:lnTo>
                <a:lnTo>
                  <a:pt x="36" y="278"/>
                </a:lnTo>
                <a:lnTo>
                  <a:pt x="36" y="278"/>
                </a:lnTo>
                <a:lnTo>
                  <a:pt x="36" y="278"/>
                </a:lnTo>
                <a:lnTo>
                  <a:pt x="35" y="278"/>
                </a:lnTo>
                <a:lnTo>
                  <a:pt x="35" y="278"/>
                </a:lnTo>
                <a:lnTo>
                  <a:pt x="35" y="278"/>
                </a:lnTo>
                <a:lnTo>
                  <a:pt x="34" y="278"/>
                </a:lnTo>
                <a:lnTo>
                  <a:pt x="34" y="277"/>
                </a:lnTo>
                <a:lnTo>
                  <a:pt x="34" y="277"/>
                </a:lnTo>
                <a:lnTo>
                  <a:pt x="34" y="277"/>
                </a:lnTo>
                <a:lnTo>
                  <a:pt x="34" y="277"/>
                </a:lnTo>
                <a:lnTo>
                  <a:pt x="33" y="277"/>
                </a:lnTo>
                <a:lnTo>
                  <a:pt x="33" y="277"/>
                </a:lnTo>
                <a:lnTo>
                  <a:pt x="32" y="277"/>
                </a:lnTo>
                <a:lnTo>
                  <a:pt x="32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5"/>
                </a:lnTo>
                <a:lnTo>
                  <a:pt x="31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29" y="275"/>
                </a:lnTo>
                <a:lnTo>
                  <a:pt x="29" y="274"/>
                </a:lnTo>
                <a:lnTo>
                  <a:pt x="29" y="274"/>
                </a:lnTo>
                <a:lnTo>
                  <a:pt x="29" y="274"/>
                </a:lnTo>
                <a:lnTo>
                  <a:pt x="28" y="274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2"/>
                </a:lnTo>
                <a:lnTo>
                  <a:pt x="28" y="272"/>
                </a:lnTo>
                <a:lnTo>
                  <a:pt x="28" y="272"/>
                </a:lnTo>
                <a:lnTo>
                  <a:pt x="27" y="272"/>
                </a:lnTo>
                <a:lnTo>
                  <a:pt x="27" y="271"/>
                </a:lnTo>
                <a:lnTo>
                  <a:pt x="27" y="271"/>
                </a:lnTo>
                <a:lnTo>
                  <a:pt x="27" y="270"/>
                </a:lnTo>
                <a:lnTo>
                  <a:pt x="28" y="270"/>
                </a:lnTo>
                <a:lnTo>
                  <a:pt x="28" y="270"/>
                </a:lnTo>
                <a:lnTo>
                  <a:pt x="28" y="269"/>
                </a:lnTo>
                <a:lnTo>
                  <a:pt x="28" y="269"/>
                </a:lnTo>
                <a:lnTo>
                  <a:pt x="28" y="269"/>
                </a:lnTo>
                <a:lnTo>
                  <a:pt x="27" y="268"/>
                </a:lnTo>
                <a:lnTo>
                  <a:pt x="27" y="268"/>
                </a:lnTo>
                <a:lnTo>
                  <a:pt x="27" y="267"/>
                </a:lnTo>
                <a:lnTo>
                  <a:pt x="27" y="267"/>
                </a:lnTo>
                <a:lnTo>
                  <a:pt x="27" y="267"/>
                </a:lnTo>
                <a:lnTo>
                  <a:pt x="27" y="266"/>
                </a:lnTo>
                <a:lnTo>
                  <a:pt x="27" y="266"/>
                </a:lnTo>
                <a:lnTo>
                  <a:pt x="27" y="265"/>
                </a:lnTo>
                <a:lnTo>
                  <a:pt x="27" y="265"/>
                </a:lnTo>
                <a:lnTo>
                  <a:pt x="27" y="265"/>
                </a:lnTo>
                <a:lnTo>
                  <a:pt x="27" y="265"/>
                </a:lnTo>
                <a:lnTo>
                  <a:pt x="27" y="264"/>
                </a:lnTo>
                <a:lnTo>
                  <a:pt x="27" y="264"/>
                </a:lnTo>
                <a:lnTo>
                  <a:pt x="27" y="264"/>
                </a:lnTo>
                <a:lnTo>
                  <a:pt x="27" y="263"/>
                </a:lnTo>
                <a:lnTo>
                  <a:pt x="26" y="263"/>
                </a:lnTo>
                <a:lnTo>
                  <a:pt x="26" y="263"/>
                </a:lnTo>
                <a:lnTo>
                  <a:pt x="26" y="263"/>
                </a:lnTo>
                <a:lnTo>
                  <a:pt x="26" y="262"/>
                </a:lnTo>
                <a:lnTo>
                  <a:pt x="25" y="262"/>
                </a:lnTo>
                <a:lnTo>
                  <a:pt x="25" y="262"/>
                </a:lnTo>
                <a:lnTo>
                  <a:pt x="25" y="261"/>
                </a:lnTo>
                <a:lnTo>
                  <a:pt x="25" y="261"/>
                </a:lnTo>
                <a:lnTo>
                  <a:pt x="25" y="261"/>
                </a:lnTo>
                <a:lnTo>
                  <a:pt x="25" y="261"/>
                </a:lnTo>
                <a:lnTo>
                  <a:pt x="25" y="261"/>
                </a:lnTo>
                <a:lnTo>
                  <a:pt x="24" y="261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59"/>
                </a:lnTo>
                <a:lnTo>
                  <a:pt x="23" y="259"/>
                </a:lnTo>
                <a:lnTo>
                  <a:pt x="23" y="259"/>
                </a:lnTo>
                <a:lnTo>
                  <a:pt x="23" y="259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2" y="258"/>
                </a:lnTo>
                <a:lnTo>
                  <a:pt x="22" y="257"/>
                </a:lnTo>
                <a:lnTo>
                  <a:pt x="22" y="257"/>
                </a:lnTo>
                <a:lnTo>
                  <a:pt x="22" y="257"/>
                </a:lnTo>
                <a:lnTo>
                  <a:pt x="22" y="256"/>
                </a:lnTo>
                <a:lnTo>
                  <a:pt x="21" y="256"/>
                </a:lnTo>
                <a:lnTo>
                  <a:pt x="21" y="255"/>
                </a:lnTo>
                <a:lnTo>
                  <a:pt x="21" y="255"/>
                </a:lnTo>
                <a:lnTo>
                  <a:pt x="21" y="254"/>
                </a:lnTo>
                <a:lnTo>
                  <a:pt x="21" y="254"/>
                </a:lnTo>
                <a:lnTo>
                  <a:pt x="21" y="253"/>
                </a:lnTo>
                <a:lnTo>
                  <a:pt x="20" y="253"/>
                </a:lnTo>
                <a:lnTo>
                  <a:pt x="20" y="253"/>
                </a:lnTo>
                <a:lnTo>
                  <a:pt x="20" y="252"/>
                </a:lnTo>
                <a:lnTo>
                  <a:pt x="20" y="252"/>
                </a:lnTo>
                <a:lnTo>
                  <a:pt x="20" y="252"/>
                </a:lnTo>
                <a:lnTo>
                  <a:pt x="20" y="252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0"/>
                </a:lnTo>
                <a:lnTo>
                  <a:pt x="20" y="250"/>
                </a:lnTo>
                <a:lnTo>
                  <a:pt x="20" y="249"/>
                </a:lnTo>
                <a:lnTo>
                  <a:pt x="20" y="249"/>
                </a:lnTo>
                <a:lnTo>
                  <a:pt x="20" y="248"/>
                </a:lnTo>
                <a:lnTo>
                  <a:pt x="20" y="248"/>
                </a:lnTo>
                <a:lnTo>
                  <a:pt x="20" y="248"/>
                </a:lnTo>
                <a:lnTo>
                  <a:pt x="21" y="248"/>
                </a:lnTo>
                <a:lnTo>
                  <a:pt x="21" y="247"/>
                </a:lnTo>
                <a:lnTo>
                  <a:pt x="21" y="247"/>
                </a:lnTo>
                <a:lnTo>
                  <a:pt x="21" y="246"/>
                </a:lnTo>
                <a:lnTo>
                  <a:pt x="21" y="246"/>
                </a:lnTo>
                <a:lnTo>
                  <a:pt x="21" y="245"/>
                </a:lnTo>
                <a:lnTo>
                  <a:pt x="21" y="245"/>
                </a:lnTo>
                <a:lnTo>
                  <a:pt x="21" y="244"/>
                </a:lnTo>
                <a:lnTo>
                  <a:pt x="21" y="244"/>
                </a:lnTo>
                <a:lnTo>
                  <a:pt x="20" y="244"/>
                </a:lnTo>
                <a:lnTo>
                  <a:pt x="20" y="244"/>
                </a:lnTo>
                <a:lnTo>
                  <a:pt x="20" y="244"/>
                </a:lnTo>
                <a:lnTo>
                  <a:pt x="20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2"/>
                </a:lnTo>
                <a:lnTo>
                  <a:pt x="18" y="242"/>
                </a:lnTo>
                <a:lnTo>
                  <a:pt x="18" y="242"/>
                </a:lnTo>
                <a:lnTo>
                  <a:pt x="17" y="242"/>
                </a:lnTo>
                <a:lnTo>
                  <a:pt x="17" y="242"/>
                </a:lnTo>
                <a:lnTo>
                  <a:pt x="16" y="242"/>
                </a:lnTo>
                <a:lnTo>
                  <a:pt x="16" y="241"/>
                </a:lnTo>
                <a:lnTo>
                  <a:pt x="16" y="241"/>
                </a:lnTo>
                <a:lnTo>
                  <a:pt x="16" y="241"/>
                </a:lnTo>
                <a:lnTo>
                  <a:pt x="15" y="241"/>
                </a:lnTo>
                <a:lnTo>
                  <a:pt x="15" y="241"/>
                </a:lnTo>
                <a:lnTo>
                  <a:pt x="15" y="241"/>
                </a:lnTo>
                <a:lnTo>
                  <a:pt x="14" y="241"/>
                </a:lnTo>
                <a:lnTo>
                  <a:pt x="14" y="241"/>
                </a:lnTo>
                <a:lnTo>
                  <a:pt x="14" y="241"/>
                </a:lnTo>
                <a:lnTo>
                  <a:pt x="13" y="241"/>
                </a:lnTo>
                <a:lnTo>
                  <a:pt x="13" y="241"/>
                </a:lnTo>
                <a:lnTo>
                  <a:pt x="12" y="241"/>
                </a:lnTo>
                <a:lnTo>
                  <a:pt x="12" y="241"/>
                </a:lnTo>
                <a:lnTo>
                  <a:pt x="12" y="241"/>
                </a:lnTo>
                <a:lnTo>
                  <a:pt x="12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0" y="240"/>
                </a:lnTo>
                <a:lnTo>
                  <a:pt x="10" y="240"/>
                </a:lnTo>
                <a:lnTo>
                  <a:pt x="10" y="240"/>
                </a:lnTo>
                <a:lnTo>
                  <a:pt x="10" y="239"/>
                </a:lnTo>
                <a:lnTo>
                  <a:pt x="9" y="239"/>
                </a:lnTo>
                <a:lnTo>
                  <a:pt x="9" y="239"/>
                </a:lnTo>
                <a:lnTo>
                  <a:pt x="9" y="239"/>
                </a:lnTo>
                <a:lnTo>
                  <a:pt x="9" y="238"/>
                </a:lnTo>
                <a:lnTo>
                  <a:pt x="8" y="238"/>
                </a:lnTo>
                <a:lnTo>
                  <a:pt x="8" y="238"/>
                </a:lnTo>
                <a:lnTo>
                  <a:pt x="7" y="237"/>
                </a:lnTo>
                <a:lnTo>
                  <a:pt x="7" y="237"/>
                </a:lnTo>
                <a:lnTo>
                  <a:pt x="7" y="236"/>
                </a:lnTo>
                <a:lnTo>
                  <a:pt x="6" y="236"/>
                </a:lnTo>
                <a:lnTo>
                  <a:pt x="6" y="236"/>
                </a:lnTo>
                <a:lnTo>
                  <a:pt x="6" y="235"/>
                </a:lnTo>
                <a:lnTo>
                  <a:pt x="6" y="235"/>
                </a:lnTo>
                <a:lnTo>
                  <a:pt x="6" y="235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3"/>
                </a:lnTo>
                <a:lnTo>
                  <a:pt x="6" y="233"/>
                </a:lnTo>
                <a:lnTo>
                  <a:pt x="6" y="232"/>
                </a:lnTo>
                <a:lnTo>
                  <a:pt x="6" y="232"/>
                </a:lnTo>
                <a:lnTo>
                  <a:pt x="6" y="232"/>
                </a:lnTo>
                <a:lnTo>
                  <a:pt x="6" y="231"/>
                </a:lnTo>
                <a:lnTo>
                  <a:pt x="6" y="231"/>
                </a:lnTo>
                <a:lnTo>
                  <a:pt x="6" y="230"/>
                </a:lnTo>
                <a:lnTo>
                  <a:pt x="6" y="230"/>
                </a:lnTo>
                <a:lnTo>
                  <a:pt x="6" y="230"/>
                </a:lnTo>
                <a:lnTo>
                  <a:pt x="6" y="229"/>
                </a:lnTo>
                <a:lnTo>
                  <a:pt x="5" y="229"/>
                </a:lnTo>
                <a:lnTo>
                  <a:pt x="5" y="229"/>
                </a:lnTo>
                <a:lnTo>
                  <a:pt x="5" y="229"/>
                </a:lnTo>
                <a:lnTo>
                  <a:pt x="5" y="228"/>
                </a:lnTo>
                <a:lnTo>
                  <a:pt x="5" y="228"/>
                </a:lnTo>
                <a:lnTo>
                  <a:pt x="5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6"/>
                </a:lnTo>
                <a:lnTo>
                  <a:pt x="6" y="226"/>
                </a:lnTo>
                <a:lnTo>
                  <a:pt x="6" y="225"/>
                </a:lnTo>
                <a:lnTo>
                  <a:pt x="6" y="225"/>
                </a:lnTo>
                <a:lnTo>
                  <a:pt x="6" y="224"/>
                </a:lnTo>
                <a:lnTo>
                  <a:pt x="5" y="224"/>
                </a:lnTo>
                <a:lnTo>
                  <a:pt x="5" y="224"/>
                </a:lnTo>
                <a:lnTo>
                  <a:pt x="4" y="224"/>
                </a:lnTo>
                <a:lnTo>
                  <a:pt x="4" y="224"/>
                </a:lnTo>
                <a:lnTo>
                  <a:pt x="3" y="224"/>
                </a:lnTo>
                <a:lnTo>
                  <a:pt x="3" y="223"/>
                </a:lnTo>
                <a:lnTo>
                  <a:pt x="3" y="223"/>
                </a:lnTo>
                <a:lnTo>
                  <a:pt x="2" y="223"/>
                </a:lnTo>
                <a:lnTo>
                  <a:pt x="2" y="223"/>
                </a:lnTo>
                <a:lnTo>
                  <a:pt x="2" y="223"/>
                </a:lnTo>
                <a:lnTo>
                  <a:pt x="2" y="223"/>
                </a:lnTo>
                <a:lnTo>
                  <a:pt x="2" y="222"/>
                </a:lnTo>
                <a:lnTo>
                  <a:pt x="2" y="222"/>
                </a:lnTo>
                <a:lnTo>
                  <a:pt x="2" y="222"/>
                </a:lnTo>
                <a:lnTo>
                  <a:pt x="2" y="221"/>
                </a:lnTo>
                <a:lnTo>
                  <a:pt x="1" y="221"/>
                </a:lnTo>
                <a:lnTo>
                  <a:pt x="1" y="221"/>
                </a:lnTo>
                <a:lnTo>
                  <a:pt x="1" y="221"/>
                </a:lnTo>
                <a:lnTo>
                  <a:pt x="1" y="220"/>
                </a:lnTo>
                <a:lnTo>
                  <a:pt x="1" y="220"/>
                </a:lnTo>
                <a:lnTo>
                  <a:pt x="1" y="219"/>
                </a:lnTo>
                <a:lnTo>
                  <a:pt x="1" y="219"/>
                </a:lnTo>
                <a:lnTo>
                  <a:pt x="1" y="219"/>
                </a:lnTo>
                <a:lnTo>
                  <a:pt x="1" y="219"/>
                </a:lnTo>
                <a:lnTo>
                  <a:pt x="0" y="219"/>
                </a:lnTo>
                <a:lnTo>
                  <a:pt x="0" y="218"/>
                </a:lnTo>
                <a:lnTo>
                  <a:pt x="0" y="218"/>
                </a:lnTo>
                <a:lnTo>
                  <a:pt x="0" y="218"/>
                </a:lnTo>
                <a:lnTo>
                  <a:pt x="0" y="217"/>
                </a:lnTo>
                <a:lnTo>
                  <a:pt x="0" y="217"/>
                </a:lnTo>
                <a:lnTo>
                  <a:pt x="0" y="216"/>
                </a:lnTo>
                <a:lnTo>
                  <a:pt x="0" y="216"/>
                </a:lnTo>
                <a:lnTo>
                  <a:pt x="0" y="216"/>
                </a:lnTo>
                <a:lnTo>
                  <a:pt x="0" y="215"/>
                </a:lnTo>
                <a:lnTo>
                  <a:pt x="0" y="215"/>
                </a:lnTo>
                <a:lnTo>
                  <a:pt x="0" y="215"/>
                </a:lnTo>
                <a:lnTo>
                  <a:pt x="0" y="215"/>
                </a:lnTo>
                <a:lnTo>
                  <a:pt x="0" y="214"/>
                </a:lnTo>
                <a:lnTo>
                  <a:pt x="0" y="214"/>
                </a:lnTo>
                <a:lnTo>
                  <a:pt x="0" y="213"/>
                </a:lnTo>
                <a:lnTo>
                  <a:pt x="1" y="213"/>
                </a:lnTo>
                <a:lnTo>
                  <a:pt x="1" y="212"/>
                </a:lnTo>
                <a:lnTo>
                  <a:pt x="1" y="212"/>
                </a:lnTo>
                <a:lnTo>
                  <a:pt x="1" y="211"/>
                </a:lnTo>
                <a:lnTo>
                  <a:pt x="1" y="211"/>
                </a:lnTo>
                <a:lnTo>
                  <a:pt x="1" y="211"/>
                </a:lnTo>
                <a:lnTo>
                  <a:pt x="1" y="211"/>
                </a:lnTo>
                <a:lnTo>
                  <a:pt x="1" y="210"/>
                </a:lnTo>
                <a:lnTo>
                  <a:pt x="1" y="210"/>
                </a:lnTo>
                <a:lnTo>
                  <a:pt x="1" y="209"/>
                </a:lnTo>
                <a:lnTo>
                  <a:pt x="0" y="209"/>
                </a:lnTo>
                <a:lnTo>
                  <a:pt x="0" y="208"/>
                </a:lnTo>
                <a:lnTo>
                  <a:pt x="0" y="207"/>
                </a:lnTo>
                <a:lnTo>
                  <a:pt x="0" y="207"/>
                </a:lnTo>
                <a:lnTo>
                  <a:pt x="1" y="207"/>
                </a:lnTo>
                <a:lnTo>
                  <a:pt x="2" y="207"/>
                </a:lnTo>
                <a:lnTo>
                  <a:pt x="2" y="207"/>
                </a:lnTo>
                <a:lnTo>
                  <a:pt x="3" y="206"/>
                </a:lnTo>
                <a:lnTo>
                  <a:pt x="4" y="206"/>
                </a:lnTo>
                <a:lnTo>
                  <a:pt x="4" y="206"/>
                </a:lnTo>
                <a:lnTo>
                  <a:pt x="5" y="206"/>
                </a:lnTo>
                <a:lnTo>
                  <a:pt x="5" y="206"/>
                </a:lnTo>
                <a:lnTo>
                  <a:pt x="6" y="205"/>
                </a:lnTo>
                <a:lnTo>
                  <a:pt x="6" y="205"/>
                </a:lnTo>
                <a:lnTo>
                  <a:pt x="6" y="204"/>
                </a:lnTo>
                <a:lnTo>
                  <a:pt x="6" y="203"/>
                </a:lnTo>
                <a:lnTo>
                  <a:pt x="7" y="203"/>
                </a:lnTo>
                <a:lnTo>
                  <a:pt x="7" y="203"/>
                </a:lnTo>
                <a:lnTo>
                  <a:pt x="8" y="202"/>
                </a:lnTo>
                <a:lnTo>
                  <a:pt x="9" y="202"/>
                </a:lnTo>
                <a:lnTo>
                  <a:pt x="9" y="202"/>
                </a:lnTo>
                <a:lnTo>
                  <a:pt x="10" y="201"/>
                </a:lnTo>
                <a:lnTo>
                  <a:pt x="10" y="201"/>
                </a:lnTo>
                <a:lnTo>
                  <a:pt x="11" y="201"/>
                </a:lnTo>
                <a:lnTo>
                  <a:pt x="11" y="200"/>
                </a:lnTo>
                <a:lnTo>
                  <a:pt x="11" y="200"/>
                </a:lnTo>
                <a:lnTo>
                  <a:pt x="12" y="199"/>
                </a:lnTo>
                <a:lnTo>
                  <a:pt x="12" y="199"/>
                </a:lnTo>
                <a:lnTo>
                  <a:pt x="13" y="199"/>
                </a:lnTo>
                <a:lnTo>
                  <a:pt x="13" y="198"/>
                </a:lnTo>
                <a:lnTo>
                  <a:pt x="14" y="198"/>
                </a:lnTo>
                <a:lnTo>
                  <a:pt x="14" y="198"/>
                </a:lnTo>
                <a:lnTo>
                  <a:pt x="15" y="197"/>
                </a:lnTo>
                <a:lnTo>
                  <a:pt x="15" y="197"/>
                </a:lnTo>
                <a:lnTo>
                  <a:pt x="15" y="197"/>
                </a:lnTo>
                <a:lnTo>
                  <a:pt x="16" y="197"/>
                </a:lnTo>
                <a:lnTo>
                  <a:pt x="16" y="197"/>
                </a:lnTo>
                <a:lnTo>
                  <a:pt x="16" y="196"/>
                </a:lnTo>
                <a:lnTo>
                  <a:pt x="16" y="195"/>
                </a:lnTo>
                <a:lnTo>
                  <a:pt x="16" y="194"/>
                </a:lnTo>
                <a:lnTo>
                  <a:pt x="16" y="193"/>
                </a:lnTo>
                <a:lnTo>
                  <a:pt x="16" y="193"/>
                </a:lnTo>
                <a:lnTo>
                  <a:pt x="17" y="192"/>
                </a:lnTo>
                <a:lnTo>
                  <a:pt x="17" y="191"/>
                </a:lnTo>
                <a:lnTo>
                  <a:pt x="17" y="191"/>
                </a:lnTo>
                <a:lnTo>
                  <a:pt x="17" y="190"/>
                </a:lnTo>
                <a:lnTo>
                  <a:pt x="17" y="190"/>
                </a:lnTo>
                <a:lnTo>
                  <a:pt x="18" y="189"/>
                </a:lnTo>
                <a:lnTo>
                  <a:pt x="18" y="188"/>
                </a:lnTo>
                <a:lnTo>
                  <a:pt x="19" y="188"/>
                </a:lnTo>
                <a:lnTo>
                  <a:pt x="19" y="188"/>
                </a:lnTo>
                <a:lnTo>
                  <a:pt x="19" y="187"/>
                </a:lnTo>
                <a:lnTo>
                  <a:pt x="19" y="187"/>
                </a:lnTo>
                <a:lnTo>
                  <a:pt x="19" y="186"/>
                </a:lnTo>
                <a:lnTo>
                  <a:pt x="20" y="186"/>
                </a:lnTo>
                <a:lnTo>
                  <a:pt x="20" y="185"/>
                </a:lnTo>
                <a:lnTo>
                  <a:pt x="20" y="184"/>
                </a:lnTo>
                <a:lnTo>
                  <a:pt x="21" y="183"/>
                </a:lnTo>
                <a:lnTo>
                  <a:pt x="21" y="182"/>
                </a:lnTo>
                <a:lnTo>
                  <a:pt x="21" y="182"/>
                </a:lnTo>
                <a:lnTo>
                  <a:pt x="22" y="181"/>
                </a:lnTo>
                <a:lnTo>
                  <a:pt x="22" y="181"/>
                </a:lnTo>
                <a:lnTo>
                  <a:pt x="23" y="180"/>
                </a:lnTo>
                <a:lnTo>
                  <a:pt x="23" y="179"/>
                </a:lnTo>
                <a:lnTo>
                  <a:pt x="24" y="178"/>
                </a:lnTo>
                <a:lnTo>
                  <a:pt x="24" y="177"/>
                </a:lnTo>
                <a:lnTo>
                  <a:pt x="24" y="177"/>
                </a:lnTo>
                <a:lnTo>
                  <a:pt x="24" y="177"/>
                </a:lnTo>
                <a:lnTo>
                  <a:pt x="25" y="176"/>
                </a:lnTo>
                <a:lnTo>
                  <a:pt x="25" y="175"/>
                </a:lnTo>
                <a:lnTo>
                  <a:pt x="25" y="175"/>
                </a:lnTo>
                <a:lnTo>
                  <a:pt x="25" y="174"/>
                </a:lnTo>
                <a:lnTo>
                  <a:pt x="26" y="173"/>
                </a:lnTo>
                <a:lnTo>
                  <a:pt x="26" y="173"/>
                </a:lnTo>
                <a:lnTo>
                  <a:pt x="26" y="173"/>
                </a:lnTo>
                <a:lnTo>
                  <a:pt x="26" y="172"/>
                </a:lnTo>
                <a:lnTo>
                  <a:pt x="27" y="171"/>
                </a:lnTo>
                <a:lnTo>
                  <a:pt x="27" y="170"/>
                </a:lnTo>
                <a:lnTo>
                  <a:pt x="27" y="169"/>
                </a:lnTo>
                <a:lnTo>
                  <a:pt x="27" y="169"/>
                </a:lnTo>
                <a:lnTo>
                  <a:pt x="27" y="168"/>
                </a:lnTo>
                <a:lnTo>
                  <a:pt x="27" y="168"/>
                </a:lnTo>
                <a:lnTo>
                  <a:pt x="27" y="167"/>
                </a:lnTo>
                <a:lnTo>
                  <a:pt x="27" y="166"/>
                </a:lnTo>
                <a:lnTo>
                  <a:pt x="27" y="165"/>
                </a:lnTo>
                <a:lnTo>
                  <a:pt x="27" y="165"/>
                </a:lnTo>
                <a:lnTo>
                  <a:pt x="27" y="164"/>
                </a:lnTo>
                <a:lnTo>
                  <a:pt x="27" y="163"/>
                </a:lnTo>
                <a:lnTo>
                  <a:pt x="27" y="162"/>
                </a:lnTo>
                <a:lnTo>
                  <a:pt x="27" y="162"/>
                </a:lnTo>
                <a:lnTo>
                  <a:pt x="27" y="161"/>
                </a:lnTo>
                <a:lnTo>
                  <a:pt x="27" y="161"/>
                </a:lnTo>
                <a:lnTo>
                  <a:pt x="27" y="160"/>
                </a:lnTo>
                <a:lnTo>
                  <a:pt x="27" y="159"/>
                </a:lnTo>
                <a:lnTo>
                  <a:pt x="27" y="158"/>
                </a:lnTo>
                <a:lnTo>
                  <a:pt x="27" y="157"/>
                </a:lnTo>
                <a:lnTo>
                  <a:pt x="28" y="157"/>
                </a:lnTo>
                <a:lnTo>
                  <a:pt x="28" y="156"/>
                </a:lnTo>
                <a:lnTo>
                  <a:pt x="28" y="155"/>
                </a:lnTo>
                <a:lnTo>
                  <a:pt x="28" y="155"/>
                </a:lnTo>
                <a:lnTo>
                  <a:pt x="28" y="154"/>
                </a:lnTo>
                <a:lnTo>
                  <a:pt x="28" y="153"/>
                </a:lnTo>
                <a:lnTo>
                  <a:pt x="28" y="152"/>
                </a:lnTo>
                <a:lnTo>
                  <a:pt x="29" y="151"/>
                </a:lnTo>
                <a:lnTo>
                  <a:pt x="29" y="150"/>
                </a:lnTo>
                <a:lnTo>
                  <a:pt x="29" y="149"/>
                </a:lnTo>
                <a:lnTo>
                  <a:pt x="29" y="147"/>
                </a:lnTo>
                <a:lnTo>
                  <a:pt x="30" y="146"/>
                </a:lnTo>
                <a:lnTo>
                  <a:pt x="31" y="145"/>
                </a:lnTo>
                <a:lnTo>
                  <a:pt x="31" y="144"/>
                </a:lnTo>
                <a:lnTo>
                  <a:pt x="31" y="144"/>
                </a:lnTo>
                <a:lnTo>
                  <a:pt x="31" y="143"/>
                </a:lnTo>
                <a:lnTo>
                  <a:pt x="32" y="142"/>
                </a:lnTo>
                <a:lnTo>
                  <a:pt x="32" y="141"/>
                </a:lnTo>
                <a:lnTo>
                  <a:pt x="33" y="141"/>
                </a:lnTo>
                <a:lnTo>
                  <a:pt x="34" y="140"/>
                </a:lnTo>
                <a:lnTo>
                  <a:pt x="35" y="140"/>
                </a:lnTo>
                <a:lnTo>
                  <a:pt x="36" y="140"/>
                </a:lnTo>
                <a:lnTo>
                  <a:pt x="37" y="139"/>
                </a:lnTo>
                <a:lnTo>
                  <a:pt x="38" y="139"/>
                </a:lnTo>
                <a:lnTo>
                  <a:pt x="39" y="138"/>
                </a:lnTo>
                <a:lnTo>
                  <a:pt x="40" y="138"/>
                </a:lnTo>
                <a:lnTo>
                  <a:pt x="40" y="138"/>
                </a:lnTo>
                <a:lnTo>
                  <a:pt x="41" y="138"/>
                </a:lnTo>
                <a:lnTo>
                  <a:pt x="43" y="138"/>
                </a:lnTo>
                <a:lnTo>
                  <a:pt x="44" y="138"/>
                </a:lnTo>
                <a:lnTo>
                  <a:pt x="45" y="139"/>
                </a:lnTo>
                <a:lnTo>
                  <a:pt x="46" y="139"/>
                </a:lnTo>
                <a:lnTo>
                  <a:pt x="47" y="139"/>
                </a:lnTo>
                <a:lnTo>
                  <a:pt x="48" y="139"/>
                </a:lnTo>
                <a:lnTo>
                  <a:pt x="48" y="139"/>
                </a:lnTo>
                <a:lnTo>
                  <a:pt x="50" y="139"/>
                </a:lnTo>
                <a:lnTo>
                  <a:pt x="51" y="139"/>
                </a:lnTo>
                <a:lnTo>
                  <a:pt x="52" y="140"/>
                </a:lnTo>
                <a:lnTo>
                  <a:pt x="52" y="140"/>
                </a:lnTo>
                <a:lnTo>
                  <a:pt x="52" y="140"/>
                </a:lnTo>
                <a:lnTo>
                  <a:pt x="53" y="140"/>
                </a:lnTo>
                <a:lnTo>
                  <a:pt x="54" y="140"/>
                </a:lnTo>
                <a:lnTo>
                  <a:pt x="56" y="140"/>
                </a:lnTo>
                <a:lnTo>
                  <a:pt x="56" y="140"/>
                </a:lnTo>
                <a:lnTo>
                  <a:pt x="57" y="140"/>
                </a:lnTo>
                <a:lnTo>
                  <a:pt x="58" y="140"/>
                </a:lnTo>
                <a:lnTo>
                  <a:pt x="59" y="140"/>
                </a:lnTo>
                <a:lnTo>
                  <a:pt x="60" y="139"/>
                </a:lnTo>
                <a:lnTo>
                  <a:pt x="61" y="139"/>
                </a:lnTo>
                <a:lnTo>
                  <a:pt x="61" y="139"/>
                </a:lnTo>
                <a:lnTo>
                  <a:pt x="62" y="139"/>
                </a:lnTo>
                <a:lnTo>
                  <a:pt x="63" y="139"/>
                </a:lnTo>
                <a:lnTo>
                  <a:pt x="64" y="138"/>
                </a:lnTo>
                <a:lnTo>
                  <a:pt x="64" y="138"/>
                </a:lnTo>
                <a:lnTo>
                  <a:pt x="65" y="138"/>
                </a:lnTo>
                <a:lnTo>
                  <a:pt x="66" y="137"/>
                </a:lnTo>
                <a:lnTo>
                  <a:pt x="66" y="136"/>
                </a:lnTo>
                <a:lnTo>
                  <a:pt x="66" y="136"/>
                </a:lnTo>
                <a:lnTo>
                  <a:pt x="67" y="136"/>
                </a:lnTo>
                <a:lnTo>
                  <a:pt x="67" y="134"/>
                </a:lnTo>
                <a:lnTo>
                  <a:pt x="68" y="133"/>
                </a:lnTo>
                <a:lnTo>
                  <a:pt x="68" y="133"/>
                </a:lnTo>
                <a:lnTo>
                  <a:pt x="68" y="133"/>
                </a:lnTo>
                <a:lnTo>
                  <a:pt x="68" y="132"/>
                </a:lnTo>
                <a:lnTo>
                  <a:pt x="69" y="131"/>
                </a:lnTo>
                <a:lnTo>
                  <a:pt x="69" y="130"/>
                </a:lnTo>
                <a:lnTo>
                  <a:pt x="70" y="129"/>
                </a:lnTo>
                <a:lnTo>
                  <a:pt x="70" y="128"/>
                </a:lnTo>
                <a:lnTo>
                  <a:pt x="70" y="128"/>
                </a:lnTo>
                <a:lnTo>
                  <a:pt x="71" y="128"/>
                </a:lnTo>
                <a:lnTo>
                  <a:pt x="72" y="127"/>
                </a:lnTo>
                <a:lnTo>
                  <a:pt x="73" y="126"/>
                </a:lnTo>
                <a:lnTo>
                  <a:pt x="74" y="125"/>
                </a:lnTo>
                <a:lnTo>
                  <a:pt x="75" y="125"/>
                </a:lnTo>
                <a:lnTo>
                  <a:pt x="76" y="124"/>
                </a:lnTo>
                <a:lnTo>
                  <a:pt x="77" y="124"/>
                </a:lnTo>
                <a:lnTo>
                  <a:pt x="77" y="124"/>
                </a:lnTo>
                <a:lnTo>
                  <a:pt x="77" y="124"/>
                </a:lnTo>
                <a:lnTo>
                  <a:pt x="78" y="123"/>
                </a:lnTo>
                <a:lnTo>
                  <a:pt x="78" y="123"/>
                </a:lnTo>
                <a:lnTo>
                  <a:pt x="79" y="123"/>
                </a:lnTo>
                <a:lnTo>
                  <a:pt x="79" y="123"/>
                </a:lnTo>
                <a:lnTo>
                  <a:pt x="80" y="122"/>
                </a:lnTo>
                <a:lnTo>
                  <a:pt x="81" y="122"/>
                </a:lnTo>
                <a:lnTo>
                  <a:pt x="81" y="121"/>
                </a:lnTo>
                <a:lnTo>
                  <a:pt x="81" y="121"/>
                </a:lnTo>
                <a:lnTo>
                  <a:pt x="82" y="120"/>
                </a:lnTo>
                <a:lnTo>
                  <a:pt x="83" y="120"/>
                </a:lnTo>
                <a:lnTo>
                  <a:pt x="85" y="119"/>
                </a:lnTo>
                <a:lnTo>
                  <a:pt x="85" y="119"/>
                </a:lnTo>
                <a:lnTo>
                  <a:pt x="85" y="119"/>
                </a:lnTo>
                <a:lnTo>
                  <a:pt x="86" y="119"/>
                </a:lnTo>
                <a:lnTo>
                  <a:pt x="87" y="118"/>
                </a:lnTo>
                <a:lnTo>
                  <a:pt x="87" y="118"/>
                </a:lnTo>
                <a:lnTo>
                  <a:pt x="88" y="118"/>
                </a:lnTo>
                <a:lnTo>
                  <a:pt x="88" y="117"/>
                </a:lnTo>
                <a:lnTo>
                  <a:pt x="89" y="116"/>
                </a:lnTo>
                <a:lnTo>
                  <a:pt x="90" y="115"/>
                </a:lnTo>
                <a:lnTo>
                  <a:pt x="90" y="115"/>
                </a:lnTo>
                <a:lnTo>
                  <a:pt x="91" y="114"/>
                </a:lnTo>
                <a:lnTo>
                  <a:pt x="91" y="114"/>
                </a:lnTo>
                <a:lnTo>
                  <a:pt x="91" y="114"/>
                </a:lnTo>
                <a:lnTo>
                  <a:pt x="92" y="113"/>
                </a:lnTo>
                <a:lnTo>
                  <a:pt x="93" y="113"/>
                </a:lnTo>
                <a:lnTo>
                  <a:pt x="93" y="112"/>
                </a:lnTo>
                <a:lnTo>
                  <a:pt x="94" y="111"/>
                </a:lnTo>
                <a:lnTo>
                  <a:pt x="94" y="111"/>
                </a:lnTo>
                <a:lnTo>
                  <a:pt x="94" y="110"/>
                </a:lnTo>
                <a:lnTo>
                  <a:pt x="94" y="109"/>
                </a:lnTo>
                <a:lnTo>
                  <a:pt x="94" y="108"/>
                </a:lnTo>
                <a:lnTo>
                  <a:pt x="95" y="107"/>
                </a:lnTo>
                <a:lnTo>
                  <a:pt x="95" y="107"/>
                </a:lnTo>
                <a:lnTo>
                  <a:pt x="95" y="107"/>
                </a:lnTo>
                <a:lnTo>
                  <a:pt x="96" y="105"/>
                </a:lnTo>
                <a:lnTo>
                  <a:pt x="96" y="104"/>
                </a:lnTo>
                <a:lnTo>
                  <a:pt x="97" y="103"/>
                </a:lnTo>
                <a:lnTo>
                  <a:pt x="97" y="103"/>
                </a:lnTo>
                <a:lnTo>
                  <a:pt x="97" y="102"/>
                </a:lnTo>
                <a:lnTo>
                  <a:pt x="97" y="101"/>
                </a:lnTo>
                <a:lnTo>
                  <a:pt x="98" y="100"/>
                </a:lnTo>
                <a:lnTo>
                  <a:pt x="98" y="99"/>
                </a:lnTo>
                <a:lnTo>
                  <a:pt x="99" y="97"/>
                </a:lnTo>
                <a:lnTo>
                  <a:pt x="99" y="97"/>
                </a:lnTo>
                <a:lnTo>
                  <a:pt x="100" y="96"/>
                </a:lnTo>
                <a:lnTo>
                  <a:pt x="100" y="95"/>
                </a:lnTo>
                <a:lnTo>
                  <a:pt x="101" y="94"/>
                </a:lnTo>
                <a:lnTo>
                  <a:pt x="102" y="94"/>
                </a:lnTo>
                <a:lnTo>
                  <a:pt x="102" y="93"/>
                </a:lnTo>
                <a:lnTo>
                  <a:pt x="102" y="93"/>
                </a:lnTo>
                <a:lnTo>
                  <a:pt x="102" y="92"/>
                </a:lnTo>
                <a:lnTo>
                  <a:pt x="102" y="91"/>
                </a:lnTo>
                <a:lnTo>
                  <a:pt x="103" y="90"/>
                </a:lnTo>
                <a:lnTo>
                  <a:pt x="104" y="90"/>
                </a:lnTo>
                <a:lnTo>
                  <a:pt x="106" y="89"/>
                </a:lnTo>
                <a:lnTo>
                  <a:pt x="107" y="87"/>
                </a:lnTo>
                <a:lnTo>
                  <a:pt x="108" y="86"/>
                </a:lnTo>
                <a:lnTo>
                  <a:pt x="110" y="86"/>
                </a:lnTo>
                <a:lnTo>
                  <a:pt x="110" y="86"/>
                </a:lnTo>
                <a:lnTo>
                  <a:pt x="111" y="85"/>
                </a:lnTo>
                <a:lnTo>
                  <a:pt x="112" y="84"/>
                </a:lnTo>
                <a:lnTo>
                  <a:pt x="113" y="83"/>
                </a:lnTo>
                <a:lnTo>
                  <a:pt x="113" y="82"/>
                </a:lnTo>
                <a:lnTo>
                  <a:pt x="115" y="82"/>
                </a:lnTo>
                <a:lnTo>
                  <a:pt x="116" y="81"/>
                </a:lnTo>
                <a:lnTo>
                  <a:pt x="117" y="81"/>
                </a:lnTo>
                <a:lnTo>
                  <a:pt x="119" y="80"/>
                </a:lnTo>
                <a:lnTo>
                  <a:pt x="120" y="80"/>
                </a:lnTo>
                <a:lnTo>
                  <a:pt x="121" y="80"/>
                </a:lnTo>
                <a:lnTo>
                  <a:pt x="121" y="80"/>
                </a:lnTo>
                <a:lnTo>
                  <a:pt x="122" y="80"/>
                </a:lnTo>
                <a:lnTo>
                  <a:pt x="123" y="79"/>
                </a:lnTo>
                <a:lnTo>
                  <a:pt x="125" y="79"/>
                </a:lnTo>
                <a:lnTo>
                  <a:pt x="126" y="79"/>
                </a:lnTo>
                <a:lnTo>
                  <a:pt x="127" y="78"/>
                </a:lnTo>
                <a:lnTo>
                  <a:pt x="128" y="78"/>
                </a:lnTo>
                <a:lnTo>
                  <a:pt x="130" y="78"/>
                </a:lnTo>
                <a:lnTo>
                  <a:pt x="130" y="77"/>
                </a:lnTo>
                <a:lnTo>
                  <a:pt x="131" y="76"/>
                </a:lnTo>
                <a:lnTo>
                  <a:pt x="133" y="76"/>
                </a:lnTo>
                <a:lnTo>
                  <a:pt x="133" y="75"/>
                </a:lnTo>
                <a:lnTo>
                  <a:pt x="135" y="74"/>
                </a:lnTo>
                <a:lnTo>
                  <a:pt x="136" y="73"/>
                </a:lnTo>
                <a:lnTo>
                  <a:pt x="137" y="73"/>
                </a:lnTo>
                <a:lnTo>
                  <a:pt x="138" y="73"/>
                </a:lnTo>
                <a:lnTo>
                  <a:pt x="139" y="72"/>
                </a:lnTo>
                <a:lnTo>
                  <a:pt x="140" y="72"/>
                </a:lnTo>
                <a:lnTo>
                  <a:pt x="140" y="71"/>
                </a:lnTo>
                <a:lnTo>
                  <a:pt x="141" y="71"/>
                </a:lnTo>
                <a:lnTo>
                  <a:pt x="141" y="70"/>
                </a:lnTo>
                <a:lnTo>
                  <a:pt x="142" y="69"/>
                </a:lnTo>
                <a:lnTo>
                  <a:pt x="143" y="69"/>
                </a:lnTo>
                <a:lnTo>
                  <a:pt x="143" y="69"/>
                </a:lnTo>
                <a:lnTo>
                  <a:pt x="144" y="69"/>
                </a:lnTo>
                <a:lnTo>
                  <a:pt x="144" y="68"/>
                </a:lnTo>
                <a:lnTo>
                  <a:pt x="144" y="68"/>
                </a:lnTo>
                <a:lnTo>
                  <a:pt x="145" y="66"/>
                </a:lnTo>
                <a:lnTo>
                  <a:pt x="146" y="65"/>
                </a:lnTo>
                <a:lnTo>
                  <a:pt x="147" y="65"/>
                </a:lnTo>
                <a:lnTo>
                  <a:pt x="148" y="65"/>
                </a:lnTo>
                <a:lnTo>
                  <a:pt x="148" y="64"/>
                </a:lnTo>
                <a:lnTo>
                  <a:pt x="149" y="64"/>
                </a:lnTo>
                <a:lnTo>
                  <a:pt x="150" y="64"/>
                </a:lnTo>
                <a:lnTo>
                  <a:pt x="151" y="64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3" y="63"/>
                </a:lnTo>
                <a:lnTo>
                  <a:pt x="154" y="62"/>
                </a:lnTo>
                <a:lnTo>
                  <a:pt x="155" y="62"/>
                </a:lnTo>
                <a:lnTo>
                  <a:pt x="156" y="61"/>
                </a:lnTo>
                <a:lnTo>
                  <a:pt x="156" y="61"/>
                </a:lnTo>
                <a:lnTo>
                  <a:pt x="157" y="61"/>
                </a:lnTo>
                <a:lnTo>
                  <a:pt x="158" y="61"/>
                </a:lnTo>
                <a:lnTo>
                  <a:pt x="158" y="61"/>
                </a:lnTo>
                <a:lnTo>
                  <a:pt x="159" y="61"/>
                </a:lnTo>
                <a:lnTo>
                  <a:pt x="160" y="61"/>
                </a:lnTo>
                <a:lnTo>
                  <a:pt x="160" y="61"/>
                </a:lnTo>
                <a:lnTo>
                  <a:pt x="161" y="61"/>
                </a:lnTo>
                <a:lnTo>
                  <a:pt x="162" y="60"/>
                </a:lnTo>
                <a:lnTo>
                  <a:pt x="163" y="60"/>
                </a:lnTo>
                <a:lnTo>
                  <a:pt x="164" y="60"/>
                </a:lnTo>
                <a:lnTo>
                  <a:pt x="165" y="60"/>
                </a:lnTo>
                <a:lnTo>
                  <a:pt x="166" y="60"/>
                </a:lnTo>
                <a:lnTo>
                  <a:pt x="166" y="60"/>
                </a:lnTo>
                <a:lnTo>
                  <a:pt x="167" y="60"/>
                </a:lnTo>
                <a:lnTo>
                  <a:pt x="168" y="60"/>
                </a:lnTo>
                <a:lnTo>
                  <a:pt x="169" y="60"/>
                </a:lnTo>
                <a:lnTo>
                  <a:pt x="169" y="60"/>
                </a:lnTo>
                <a:lnTo>
                  <a:pt x="170" y="60"/>
                </a:lnTo>
                <a:lnTo>
                  <a:pt x="171" y="60"/>
                </a:lnTo>
                <a:lnTo>
                  <a:pt x="171" y="60"/>
                </a:lnTo>
                <a:lnTo>
                  <a:pt x="172" y="60"/>
                </a:lnTo>
                <a:lnTo>
                  <a:pt x="173" y="60"/>
                </a:lnTo>
                <a:lnTo>
                  <a:pt x="173" y="60"/>
                </a:lnTo>
                <a:lnTo>
                  <a:pt x="174" y="60"/>
                </a:lnTo>
                <a:lnTo>
                  <a:pt x="176" y="60"/>
                </a:lnTo>
                <a:lnTo>
                  <a:pt x="177" y="60"/>
                </a:lnTo>
                <a:lnTo>
                  <a:pt x="177" y="60"/>
                </a:lnTo>
                <a:lnTo>
                  <a:pt x="178" y="60"/>
                </a:lnTo>
                <a:lnTo>
                  <a:pt x="178" y="60"/>
                </a:lnTo>
                <a:lnTo>
                  <a:pt x="180" y="60"/>
                </a:lnTo>
                <a:lnTo>
                  <a:pt x="181" y="60"/>
                </a:lnTo>
                <a:lnTo>
                  <a:pt x="181" y="60"/>
                </a:lnTo>
                <a:lnTo>
                  <a:pt x="182" y="60"/>
                </a:lnTo>
                <a:lnTo>
                  <a:pt x="183" y="60"/>
                </a:lnTo>
                <a:lnTo>
                  <a:pt x="184" y="60"/>
                </a:lnTo>
                <a:lnTo>
                  <a:pt x="185" y="60"/>
                </a:lnTo>
                <a:lnTo>
                  <a:pt x="185" y="60"/>
                </a:lnTo>
                <a:lnTo>
                  <a:pt x="186" y="59"/>
                </a:lnTo>
                <a:lnTo>
                  <a:pt x="187" y="60"/>
                </a:lnTo>
                <a:lnTo>
                  <a:pt x="187" y="59"/>
                </a:lnTo>
                <a:lnTo>
                  <a:pt x="188" y="59"/>
                </a:lnTo>
                <a:lnTo>
                  <a:pt x="188" y="59"/>
                </a:lnTo>
                <a:lnTo>
                  <a:pt x="189" y="59"/>
                </a:lnTo>
                <a:lnTo>
                  <a:pt x="189" y="59"/>
                </a:lnTo>
                <a:lnTo>
                  <a:pt x="191" y="58"/>
                </a:lnTo>
                <a:lnTo>
                  <a:pt x="191" y="58"/>
                </a:lnTo>
                <a:lnTo>
                  <a:pt x="192" y="57"/>
                </a:lnTo>
                <a:lnTo>
                  <a:pt x="193" y="57"/>
                </a:lnTo>
                <a:lnTo>
                  <a:pt x="194" y="57"/>
                </a:lnTo>
                <a:lnTo>
                  <a:pt x="195" y="56"/>
                </a:lnTo>
                <a:lnTo>
                  <a:pt x="195" y="56"/>
                </a:lnTo>
                <a:lnTo>
                  <a:pt x="196" y="55"/>
                </a:lnTo>
                <a:lnTo>
                  <a:pt x="196" y="55"/>
                </a:lnTo>
                <a:lnTo>
                  <a:pt x="197" y="53"/>
                </a:lnTo>
                <a:lnTo>
                  <a:pt x="198" y="53"/>
                </a:lnTo>
                <a:lnTo>
                  <a:pt x="198" y="52"/>
                </a:lnTo>
                <a:lnTo>
                  <a:pt x="198" y="52"/>
                </a:lnTo>
                <a:lnTo>
                  <a:pt x="198" y="51"/>
                </a:lnTo>
                <a:lnTo>
                  <a:pt x="199" y="51"/>
                </a:lnTo>
                <a:lnTo>
                  <a:pt x="199" y="50"/>
                </a:lnTo>
                <a:lnTo>
                  <a:pt x="199" y="50"/>
                </a:lnTo>
                <a:lnTo>
                  <a:pt x="200" y="49"/>
                </a:lnTo>
                <a:lnTo>
                  <a:pt x="200" y="48"/>
                </a:lnTo>
                <a:lnTo>
                  <a:pt x="200" y="48"/>
                </a:lnTo>
                <a:lnTo>
                  <a:pt x="201" y="48"/>
                </a:lnTo>
                <a:lnTo>
                  <a:pt x="201" y="47"/>
                </a:lnTo>
                <a:lnTo>
                  <a:pt x="202" y="47"/>
                </a:lnTo>
                <a:lnTo>
                  <a:pt x="202" y="46"/>
                </a:lnTo>
                <a:lnTo>
                  <a:pt x="202" y="46"/>
                </a:lnTo>
                <a:lnTo>
                  <a:pt x="203" y="45"/>
                </a:lnTo>
                <a:lnTo>
                  <a:pt x="203" y="45"/>
                </a:lnTo>
                <a:lnTo>
                  <a:pt x="204" y="44"/>
                </a:lnTo>
                <a:lnTo>
                  <a:pt x="204" y="43"/>
                </a:lnTo>
                <a:lnTo>
                  <a:pt x="205" y="43"/>
                </a:lnTo>
                <a:lnTo>
                  <a:pt x="205" y="42"/>
                </a:lnTo>
                <a:lnTo>
                  <a:pt x="206" y="41"/>
                </a:lnTo>
                <a:lnTo>
                  <a:pt x="206" y="41"/>
                </a:lnTo>
                <a:lnTo>
                  <a:pt x="206" y="40"/>
                </a:lnTo>
                <a:lnTo>
                  <a:pt x="206" y="40"/>
                </a:lnTo>
                <a:lnTo>
                  <a:pt x="207" y="38"/>
                </a:lnTo>
                <a:lnTo>
                  <a:pt x="207" y="37"/>
                </a:lnTo>
                <a:lnTo>
                  <a:pt x="208" y="37"/>
                </a:lnTo>
                <a:lnTo>
                  <a:pt x="208" y="36"/>
                </a:lnTo>
                <a:lnTo>
                  <a:pt x="209" y="36"/>
                </a:lnTo>
                <a:lnTo>
                  <a:pt x="209" y="36"/>
                </a:lnTo>
                <a:lnTo>
                  <a:pt x="210" y="35"/>
                </a:lnTo>
                <a:lnTo>
                  <a:pt x="210" y="34"/>
                </a:lnTo>
                <a:lnTo>
                  <a:pt x="211" y="34"/>
                </a:lnTo>
                <a:lnTo>
                  <a:pt x="212" y="33"/>
                </a:lnTo>
                <a:lnTo>
                  <a:pt x="212" y="32"/>
                </a:lnTo>
                <a:lnTo>
                  <a:pt x="213" y="32"/>
                </a:lnTo>
                <a:lnTo>
                  <a:pt x="214" y="31"/>
                </a:lnTo>
                <a:lnTo>
                  <a:pt x="214" y="31"/>
                </a:lnTo>
                <a:lnTo>
                  <a:pt x="215" y="30"/>
                </a:lnTo>
                <a:lnTo>
                  <a:pt x="216" y="29"/>
                </a:lnTo>
                <a:lnTo>
                  <a:pt x="216" y="29"/>
                </a:lnTo>
                <a:lnTo>
                  <a:pt x="217" y="29"/>
                </a:lnTo>
                <a:lnTo>
                  <a:pt x="218" y="28"/>
                </a:lnTo>
                <a:lnTo>
                  <a:pt x="218" y="28"/>
                </a:lnTo>
                <a:lnTo>
                  <a:pt x="219" y="28"/>
                </a:lnTo>
                <a:lnTo>
                  <a:pt x="219" y="27"/>
                </a:lnTo>
                <a:lnTo>
                  <a:pt x="220" y="27"/>
                </a:lnTo>
                <a:lnTo>
                  <a:pt x="221" y="26"/>
                </a:lnTo>
                <a:lnTo>
                  <a:pt x="221" y="26"/>
                </a:lnTo>
                <a:lnTo>
                  <a:pt x="222" y="26"/>
                </a:lnTo>
                <a:lnTo>
                  <a:pt x="223" y="26"/>
                </a:lnTo>
                <a:lnTo>
                  <a:pt x="223" y="26"/>
                </a:lnTo>
                <a:lnTo>
                  <a:pt x="224" y="26"/>
                </a:lnTo>
                <a:lnTo>
                  <a:pt x="225" y="26"/>
                </a:lnTo>
                <a:lnTo>
                  <a:pt x="226" y="26"/>
                </a:lnTo>
                <a:lnTo>
                  <a:pt x="227" y="26"/>
                </a:lnTo>
                <a:lnTo>
                  <a:pt x="227" y="26"/>
                </a:lnTo>
                <a:lnTo>
                  <a:pt x="229" y="26"/>
                </a:lnTo>
                <a:lnTo>
                  <a:pt x="230" y="27"/>
                </a:lnTo>
                <a:lnTo>
                  <a:pt x="231" y="27"/>
                </a:lnTo>
                <a:lnTo>
                  <a:pt x="231" y="27"/>
                </a:lnTo>
                <a:lnTo>
                  <a:pt x="232" y="28"/>
                </a:lnTo>
                <a:lnTo>
                  <a:pt x="233" y="28"/>
                </a:lnTo>
                <a:lnTo>
                  <a:pt x="233" y="28"/>
                </a:lnTo>
                <a:lnTo>
                  <a:pt x="234" y="28"/>
                </a:lnTo>
                <a:lnTo>
                  <a:pt x="235" y="28"/>
                </a:lnTo>
                <a:lnTo>
                  <a:pt x="235" y="28"/>
                </a:lnTo>
                <a:lnTo>
                  <a:pt x="237" y="28"/>
                </a:lnTo>
                <a:lnTo>
                  <a:pt x="237" y="29"/>
                </a:lnTo>
                <a:lnTo>
                  <a:pt x="238" y="28"/>
                </a:lnTo>
                <a:lnTo>
                  <a:pt x="239" y="29"/>
                </a:lnTo>
                <a:lnTo>
                  <a:pt x="240" y="30"/>
                </a:lnTo>
                <a:lnTo>
                  <a:pt x="242" y="30"/>
                </a:lnTo>
                <a:lnTo>
                  <a:pt x="244" y="31"/>
                </a:lnTo>
                <a:lnTo>
                  <a:pt x="245" y="31"/>
                </a:lnTo>
                <a:lnTo>
                  <a:pt x="246" y="32"/>
                </a:lnTo>
                <a:lnTo>
                  <a:pt x="247" y="32"/>
                </a:lnTo>
                <a:lnTo>
                  <a:pt x="248" y="32"/>
                </a:lnTo>
                <a:lnTo>
                  <a:pt x="249" y="33"/>
                </a:lnTo>
                <a:lnTo>
                  <a:pt x="251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3" y="34"/>
                </a:lnTo>
                <a:lnTo>
                  <a:pt x="255" y="35"/>
                </a:lnTo>
                <a:lnTo>
                  <a:pt x="256" y="35"/>
                </a:lnTo>
                <a:lnTo>
                  <a:pt x="256" y="36"/>
                </a:lnTo>
                <a:lnTo>
                  <a:pt x="256" y="36"/>
                </a:lnTo>
                <a:lnTo>
                  <a:pt x="257" y="36"/>
                </a:lnTo>
                <a:lnTo>
                  <a:pt x="258" y="36"/>
                </a:lnTo>
                <a:lnTo>
                  <a:pt x="258" y="36"/>
                </a:lnTo>
                <a:lnTo>
                  <a:pt x="260" y="36"/>
                </a:lnTo>
                <a:lnTo>
                  <a:pt x="260" y="36"/>
                </a:lnTo>
                <a:lnTo>
                  <a:pt x="261" y="36"/>
                </a:lnTo>
                <a:lnTo>
                  <a:pt x="262" y="36"/>
                </a:lnTo>
                <a:lnTo>
                  <a:pt x="262" y="36"/>
                </a:lnTo>
                <a:lnTo>
                  <a:pt x="264" y="34"/>
                </a:lnTo>
                <a:lnTo>
                  <a:pt x="265" y="33"/>
                </a:lnTo>
                <a:lnTo>
                  <a:pt x="266" y="32"/>
                </a:lnTo>
                <a:lnTo>
                  <a:pt x="267" y="32"/>
                </a:lnTo>
                <a:lnTo>
                  <a:pt x="267" y="31"/>
                </a:lnTo>
                <a:lnTo>
                  <a:pt x="268" y="31"/>
                </a:lnTo>
                <a:lnTo>
                  <a:pt x="268" y="30"/>
                </a:lnTo>
                <a:lnTo>
                  <a:pt x="269" y="30"/>
                </a:lnTo>
                <a:lnTo>
                  <a:pt x="270" y="28"/>
                </a:lnTo>
                <a:lnTo>
                  <a:pt x="271" y="28"/>
                </a:lnTo>
                <a:lnTo>
                  <a:pt x="272" y="28"/>
                </a:lnTo>
                <a:lnTo>
                  <a:pt x="272" y="27"/>
                </a:lnTo>
                <a:lnTo>
                  <a:pt x="273" y="26"/>
                </a:lnTo>
                <a:lnTo>
                  <a:pt x="273" y="26"/>
                </a:lnTo>
                <a:lnTo>
                  <a:pt x="274" y="25"/>
                </a:lnTo>
                <a:lnTo>
                  <a:pt x="274" y="25"/>
                </a:lnTo>
                <a:lnTo>
                  <a:pt x="275" y="24"/>
                </a:lnTo>
                <a:lnTo>
                  <a:pt x="276" y="24"/>
                </a:lnTo>
                <a:lnTo>
                  <a:pt x="277" y="24"/>
                </a:lnTo>
                <a:lnTo>
                  <a:pt x="277" y="23"/>
                </a:lnTo>
                <a:lnTo>
                  <a:pt x="278" y="23"/>
                </a:lnTo>
                <a:lnTo>
                  <a:pt x="279" y="22"/>
                </a:lnTo>
                <a:lnTo>
                  <a:pt x="280" y="21"/>
                </a:lnTo>
                <a:lnTo>
                  <a:pt x="281" y="20"/>
                </a:lnTo>
                <a:lnTo>
                  <a:pt x="281" y="19"/>
                </a:lnTo>
                <a:lnTo>
                  <a:pt x="282" y="19"/>
                </a:lnTo>
                <a:lnTo>
                  <a:pt x="283" y="19"/>
                </a:lnTo>
                <a:lnTo>
                  <a:pt x="283" y="18"/>
                </a:lnTo>
                <a:lnTo>
                  <a:pt x="283" y="18"/>
                </a:lnTo>
                <a:lnTo>
                  <a:pt x="284" y="17"/>
                </a:lnTo>
                <a:lnTo>
                  <a:pt x="285" y="16"/>
                </a:lnTo>
                <a:lnTo>
                  <a:pt x="285" y="15"/>
                </a:lnTo>
                <a:lnTo>
                  <a:pt x="285" y="15"/>
                </a:lnTo>
                <a:lnTo>
                  <a:pt x="286" y="15"/>
                </a:lnTo>
                <a:lnTo>
                  <a:pt x="286" y="14"/>
                </a:lnTo>
                <a:lnTo>
                  <a:pt x="287" y="13"/>
                </a:lnTo>
                <a:lnTo>
                  <a:pt x="288" y="12"/>
                </a:lnTo>
                <a:lnTo>
                  <a:pt x="288" y="12"/>
                </a:lnTo>
                <a:lnTo>
                  <a:pt x="288" y="11"/>
                </a:lnTo>
                <a:lnTo>
                  <a:pt x="289" y="11"/>
                </a:lnTo>
                <a:lnTo>
                  <a:pt x="290" y="11"/>
                </a:lnTo>
                <a:lnTo>
                  <a:pt x="290" y="11"/>
                </a:lnTo>
                <a:lnTo>
                  <a:pt x="290" y="10"/>
                </a:lnTo>
                <a:lnTo>
                  <a:pt x="291" y="10"/>
                </a:lnTo>
                <a:lnTo>
                  <a:pt x="291" y="9"/>
                </a:lnTo>
                <a:lnTo>
                  <a:pt x="293" y="9"/>
                </a:lnTo>
                <a:lnTo>
                  <a:pt x="293" y="8"/>
                </a:lnTo>
                <a:lnTo>
                  <a:pt x="294" y="8"/>
                </a:lnTo>
                <a:lnTo>
                  <a:pt x="295" y="7"/>
                </a:lnTo>
                <a:lnTo>
                  <a:pt x="296" y="7"/>
                </a:lnTo>
                <a:lnTo>
                  <a:pt x="297" y="6"/>
                </a:lnTo>
                <a:lnTo>
                  <a:pt x="298" y="6"/>
                </a:lnTo>
                <a:lnTo>
                  <a:pt x="298" y="5"/>
                </a:lnTo>
                <a:lnTo>
                  <a:pt x="299" y="4"/>
                </a:lnTo>
                <a:lnTo>
                  <a:pt x="300" y="4"/>
                </a:lnTo>
                <a:lnTo>
                  <a:pt x="301" y="4"/>
                </a:lnTo>
                <a:lnTo>
                  <a:pt x="301" y="4"/>
                </a:lnTo>
                <a:lnTo>
                  <a:pt x="302" y="3"/>
                </a:lnTo>
                <a:lnTo>
                  <a:pt x="303" y="3"/>
                </a:lnTo>
                <a:lnTo>
                  <a:pt x="304" y="3"/>
                </a:lnTo>
                <a:lnTo>
                  <a:pt x="305" y="2"/>
                </a:lnTo>
                <a:lnTo>
                  <a:pt x="305" y="2"/>
                </a:lnTo>
                <a:lnTo>
                  <a:pt x="306" y="2"/>
                </a:lnTo>
                <a:lnTo>
                  <a:pt x="306" y="1"/>
                </a:lnTo>
                <a:lnTo>
                  <a:pt x="307" y="1"/>
                </a:lnTo>
                <a:lnTo>
                  <a:pt x="308" y="1"/>
                </a:lnTo>
                <a:lnTo>
                  <a:pt x="309" y="1"/>
                </a:lnTo>
                <a:lnTo>
                  <a:pt x="310" y="1"/>
                </a:lnTo>
                <a:lnTo>
                  <a:pt x="310" y="1"/>
                </a:lnTo>
                <a:lnTo>
                  <a:pt x="310" y="0"/>
                </a:lnTo>
                <a:lnTo>
                  <a:pt x="311" y="0"/>
                </a:lnTo>
                <a:lnTo>
                  <a:pt x="311" y="0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7" name="Freeform 28"/>
          <p:cNvSpPr>
            <a:spLocks/>
          </p:cNvSpPr>
          <p:nvPr/>
        </p:nvSpPr>
        <p:spPr bwMode="auto">
          <a:xfrm>
            <a:off x="2660528" y="3786354"/>
            <a:ext cx="326265" cy="647914"/>
          </a:xfrm>
          <a:custGeom>
            <a:avLst/>
            <a:gdLst>
              <a:gd name="T0" fmla="*/ 100 w 190"/>
              <a:gd name="T1" fmla="*/ 5 h 409"/>
              <a:gd name="T2" fmla="*/ 99 w 190"/>
              <a:gd name="T3" fmla="*/ 14 h 409"/>
              <a:gd name="T4" fmla="*/ 97 w 190"/>
              <a:gd name="T5" fmla="*/ 21 h 409"/>
              <a:gd name="T6" fmla="*/ 97 w 190"/>
              <a:gd name="T7" fmla="*/ 29 h 409"/>
              <a:gd name="T8" fmla="*/ 98 w 190"/>
              <a:gd name="T9" fmla="*/ 38 h 409"/>
              <a:gd name="T10" fmla="*/ 102 w 190"/>
              <a:gd name="T11" fmla="*/ 46 h 409"/>
              <a:gd name="T12" fmla="*/ 112 w 190"/>
              <a:gd name="T13" fmla="*/ 67 h 409"/>
              <a:gd name="T14" fmla="*/ 119 w 190"/>
              <a:gd name="T15" fmla="*/ 71 h 409"/>
              <a:gd name="T16" fmla="*/ 131 w 190"/>
              <a:gd name="T17" fmla="*/ 71 h 409"/>
              <a:gd name="T18" fmla="*/ 136 w 190"/>
              <a:gd name="T19" fmla="*/ 77 h 409"/>
              <a:gd name="T20" fmla="*/ 141 w 190"/>
              <a:gd name="T21" fmla="*/ 89 h 409"/>
              <a:gd name="T22" fmla="*/ 140 w 190"/>
              <a:gd name="T23" fmla="*/ 97 h 409"/>
              <a:gd name="T24" fmla="*/ 144 w 190"/>
              <a:gd name="T25" fmla="*/ 108 h 409"/>
              <a:gd name="T26" fmla="*/ 153 w 190"/>
              <a:gd name="T27" fmla="*/ 115 h 409"/>
              <a:gd name="T28" fmla="*/ 160 w 190"/>
              <a:gd name="T29" fmla="*/ 120 h 409"/>
              <a:gd name="T30" fmla="*/ 169 w 190"/>
              <a:gd name="T31" fmla="*/ 126 h 409"/>
              <a:gd name="T32" fmla="*/ 175 w 190"/>
              <a:gd name="T33" fmla="*/ 135 h 409"/>
              <a:gd name="T34" fmla="*/ 178 w 190"/>
              <a:gd name="T35" fmla="*/ 148 h 409"/>
              <a:gd name="T36" fmla="*/ 173 w 190"/>
              <a:gd name="T37" fmla="*/ 158 h 409"/>
              <a:gd name="T38" fmla="*/ 163 w 190"/>
              <a:gd name="T39" fmla="*/ 168 h 409"/>
              <a:gd name="T40" fmla="*/ 155 w 190"/>
              <a:gd name="T41" fmla="*/ 175 h 409"/>
              <a:gd name="T42" fmla="*/ 150 w 190"/>
              <a:gd name="T43" fmla="*/ 187 h 409"/>
              <a:gd name="T44" fmla="*/ 154 w 190"/>
              <a:gd name="T45" fmla="*/ 196 h 409"/>
              <a:gd name="T46" fmla="*/ 162 w 190"/>
              <a:gd name="T47" fmla="*/ 207 h 409"/>
              <a:gd name="T48" fmla="*/ 157 w 190"/>
              <a:gd name="T49" fmla="*/ 217 h 409"/>
              <a:gd name="T50" fmla="*/ 147 w 190"/>
              <a:gd name="T51" fmla="*/ 227 h 409"/>
              <a:gd name="T52" fmla="*/ 144 w 190"/>
              <a:gd name="T53" fmla="*/ 242 h 409"/>
              <a:gd name="T54" fmla="*/ 153 w 190"/>
              <a:gd name="T55" fmla="*/ 253 h 409"/>
              <a:gd name="T56" fmla="*/ 157 w 190"/>
              <a:gd name="T57" fmla="*/ 268 h 409"/>
              <a:gd name="T58" fmla="*/ 166 w 190"/>
              <a:gd name="T59" fmla="*/ 278 h 409"/>
              <a:gd name="T60" fmla="*/ 165 w 190"/>
              <a:gd name="T61" fmla="*/ 290 h 409"/>
              <a:gd name="T62" fmla="*/ 151 w 190"/>
              <a:gd name="T63" fmla="*/ 300 h 409"/>
              <a:gd name="T64" fmla="*/ 153 w 190"/>
              <a:gd name="T65" fmla="*/ 317 h 409"/>
              <a:gd name="T66" fmla="*/ 162 w 190"/>
              <a:gd name="T67" fmla="*/ 330 h 409"/>
              <a:gd name="T68" fmla="*/ 189 w 190"/>
              <a:gd name="T69" fmla="*/ 367 h 409"/>
              <a:gd name="T70" fmla="*/ 179 w 190"/>
              <a:gd name="T71" fmla="*/ 363 h 409"/>
              <a:gd name="T72" fmla="*/ 171 w 190"/>
              <a:gd name="T73" fmla="*/ 367 h 409"/>
              <a:gd name="T74" fmla="*/ 164 w 190"/>
              <a:gd name="T75" fmla="*/ 373 h 409"/>
              <a:gd name="T76" fmla="*/ 162 w 190"/>
              <a:gd name="T77" fmla="*/ 382 h 409"/>
              <a:gd name="T78" fmla="*/ 159 w 190"/>
              <a:gd name="T79" fmla="*/ 389 h 409"/>
              <a:gd name="T80" fmla="*/ 152 w 190"/>
              <a:gd name="T81" fmla="*/ 395 h 409"/>
              <a:gd name="T82" fmla="*/ 144 w 190"/>
              <a:gd name="T83" fmla="*/ 399 h 409"/>
              <a:gd name="T84" fmla="*/ 138 w 190"/>
              <a:gd name="T85" fmla="*/ 405 h 409"/>
              <a:gd name="T86" fmla="*/ 129 w 190"/>
              <a:gd name="T87" fmla="*/ 408 h 409"/>
              <a:gd name="T88" fmla="*/ 111 w 190"/>
              <a:gd name="T89" fmla="*/ 372 h 409"/>
              <a:gd name="T90" fmla="*/ 101 w 190"/>
              <a:gd name="T91" fmla="*/ 371 h 409"/>
              <a:gd name="T92" fmla="*/ 92 w 190"/>
              <a:gd name="T93" fmla="*/ 367 h 409"/>
              <a:gd name="T94" fmla="*/ 86 w 190"/>
              <a:gd name="T95" fmla="*/ 358 h 409"/>
              <a:gd name="T96" fmla="*/ 82 w 190"/>
              <a:gd name="T97" fmla="*/ 348 h 409"/>
              <a:gd name="T98" fmla="*/ 70 w 190"/>
              <a:gd name="T99" fmla="*/ 345 h 409"/>
              <a:gd name="T100" fmla="*/ 61 w 190"/>
              <a:gd name="T101" fmla="*/ 338 h 409"/>
              <a:gd name="T102" fmla="*/ 52 w 190"/>
              <a:gd name="T103" fmla="*/ 326 h 409"/>
              <a:gd name="T104" fmla="*/ 37 w 190"/>
              <a:gd name="T105" fmla="*/ 320 h 409"/>
              <a:gd name="T106" fmla="*/ 33 w 190"/>
              <a:gd name="T107" fmla="*/ 309 h 409"/>
              <a:gd name="T108" fmla="*/ 3 w 190"/>
              <a:gd name="T109" fmla="*/ 220 h 409"/>
              <a:gd name="T110" fmla="*/ 33 w 190"/>
              <a:gd name="T111" fmla="*/ 150 h 409"/>
              <a:gd name="T112" fmla="*/ 22 w 190"/>
              <a:gd name="T113" fmla="*/ 67 h 409"/>
              <a:gd name="T114" fmla="*/ 63 w 190"/>
              <a:gd name="T115" fmla="*/ 9 h 409"/>
              <a:gd name="T116" fmla="*/ 74 w 190"/>
              <a:gd name="T117" fmla="*/ 16 h 409"/>
              <a:gd name="T118" fmla="*/ 82 w 190"/>
              <a:gd name="T119" fmla="*/ 16 h 409"/>
              <a:gd name="T120" fmla="*/ 87 w 190"/>
              <a:gd name="T121" fmla="*/ 8 h 409"/>
              <a:gd name="T122" fmla="*/ 90 w 190"/>
              <a:gd name="T123" fmla="*/ 1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0" h="409">
                <a:moveTo>
                  <a:pt x="93" y="2"/>
                </a:moveTo>
                <a:lnTo>
                  <a:pt x="94" y="2"/>
                </a:lnTo>
                <a:lnTo>
                  <a:pt x="94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6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8" y="3"/>
                </a:lnTo>
                <a:lnTo>
                  <a:pt x="98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100" y="3"/>
                </a:lnTo>
                <a:lnTo>
                  <a:pt x="100" y="3"/>
                </a:lnTo>
                <a:lnTo>
                  <a:pt x="101" y="3"/>
                </a:lnTo>
                <a:lnTo>
                  <a:pt x="101" y="3"/>
                </a:lnTo>
                <a:lnTo>
                  <a:pt x="101" y="4"/>
                </a:lnTo>
                <a:lnTo>
                  <a:pt x="100" y="4"/>
                </a:lnTo>
                <a:lnTo>
                  <a:pt x="100" y="4"/>
                </a:lnTo>
                <a:lnTo>
                  <a:pt x="100" y="5"/>
                </a:lnTo>
                <a:lnTo>
                  <a:pt x="100" y="5"/>
                </a:lnTo>
                <a:lnTo>
                  <a:pt x="100" y="6"/>
                </a:lnTo>
                <a:lnTo>
                  <a:pt x="100" y="6"/>
                </a:lnTo>
                <a:lnTo>
                  <a:pt x="100" y="7"/>
                </a:lnTo>
                <a:lnTo>
                  <a:pt x="100" y="7"/>
                </a:lnTo>
                <a:lnTo>
                  <a:pt x="100" y="8"/>
                </a:ln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00" y="8"/>
                </a:lnTo>
                <a:lnTo>
                  <a:pt x="100" y="9"/>
                </a:lnTo>
                <a:lnTo>
                  <a:pt x="100" y="9"/>
                </a:lnTo>
                <a:lnTo>
                  <a:pt x="100" y="9"/>
                </a:lnTo>
                <a:lnTo>
                  <a:pt x="100" y="10"/>
                </a:lnTo>
                <a:lnTo>
                  <a:pt x="100" y="10"/>
                </a:lnTo>
                <a:lnTo>
                  <a:pt x="100" y="11"/>
                </a:lnTo>
                <a:lnTo>
                  <a:pt x="100" y="11"/>
                </a:lnTo>
                <a:lnTo>
                  <a:pt x="99" y="11"/>
                </a:lnTo>
                <a:lnTo>
                  <a:pt x="99" y="12"/>
                </a:lnTo>
                <a:lnTo>
                  <a:pt x="99" y="12"/>
                </a:lnTo>
                <a:lnTo>
                  <a:pt x="99" y="12"/>
                </a:lnTo>
                <a:lnTo>
                  <a:pt x="99" y="13"/>
                </a:lnTo>
                <a:lnTo>
                  <a:pt x="99" y="13"/>
                </a:lnTo>
                <a:lnTo>
                  <a:pt x="99" y="14"/>
                </a:lnTo>
                <a:lnTo>
                  <a:pt x="100" y="14"/>
                </a:lnTo>
                <a:lnTo>
                  <a:pt x="100" y="14"/>
                </a:lnTo>
                <a:lnTo>
                  <a:pt x="100" y="15"/>
                </a:lnTo>
                <a:lnTo>
                  <a:pt x="100" y="15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8"/>
                </a:lnTo>
                <a:lnTo>
                  <a:pt x="100" y="18"/>
                </a:lnTo>
                <a:lnTo>
                  <a:pt x="99" y="18"/>
                </a:lnTo>
                <a:lnTo>
                  <a:pt x="99" y="18"/>
                </a:lnTo>
                <a:lnTo>
                  <a:pt x="99" y="18"/>
                </a:lnTo>
                <a:lnTo>
                  <a:pt x="99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20"/>
                </a:lnTo>
                <a:lnTo>
                  <a:pt x="97" y="20"/>
                </a:lnTo>
                <a:lnTo>
                  <a:pt x="97" y="21"/>
                </a:lnTo>
                <a:lnTo>
                  <a:pt x="97" y="21"/>
                </a:lnTo>
                <a:lnTo>
                  <a:pt x="97" y="21"/>
                </a:lnTo>
                <a:lnTo>
                  <a:pt x="97" y="21"/>
                </a:lnTo>
                <a:lnTo>
                  <a:pt x="97" y="22"/>
                </a:lnTo>
                <a:lnTo>
                  <a:pt x="97" y="22"/>
                </a:lnTo>
                <a:lnTo>
                  <a:pt x="97" y="23"/>
                </a:lnTo>
                <a:lnTo>
                  <a:pt x="97" y="23"/>
                </a:lnTo>
                <a:lnTo>
                  <a:pt x="97" y="24"/>
                </a:lnTo>
                <a:lnTo>
                  <a:pt x="97" y="24"/>
                </a:lnTo>
                <a:lnTo>
                  <a:pt x="97" y="25"/>
                </a:lnTo>
                <a:lnTo>
                  <a:pt x="97" y="25"/>
                </a:lnTo>
                <a:lnTo>
                  <a:pt x="97" y="25"/>
                </a:lnTo>
                <a:lnTo>
                  <a:pt x="97" y="25"/>
                </a:lnTo>
                <a:lnTo>
                  <a:pt x="97" y="25"/>
                </a:lnTo>
                <a:lnTo>
                  <a:pt x="98" y="25"/>
                </a:lnTo>
                <a:lnTo>
                  <a:pt x="98" y="26"/>
                </a:lnTo>
                <a:lnTo>
                  <a:pt x="98" y="26"/>
                </a:lnTo>
                <a:lnTo>
                  <a:pt x="98" y="26"/>
                </a:lnTo>
                <a:lnTo>
                  <a:pt x="98" y="26"/>
                </a:lnTo>
                <a:lnTo>
                  <a:pt x="98" y="27"/>
                </a:lnTo>
                <a:lnTo>
                  <a:pt x="97" y="27"/>
                </a:lnTo>
                <a:lnTo>
                  <a:pt x="97" y="27"/>
                </a:lnTo>
                <a:lnTo>
                  <a:pt x="97" y="28"/>
                </a:lnTo>
                <a:lnTo>
                  <a:pt x="97" y="28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6" y="30"/>
                </a:lnTo>
                <a:lnTo>
                  <a:pt x="97" y="30"/>
                </a:lnTo>
                <a:lnTo>
                  <a:pt x="97" y="30"/>
                </a:lnTo>
                <a:lnTo>
                  <a:pt x="97" y="31"/>
                </a:lnTo>
                <a:lnTo>
                  <a:pt x="97" y="31"/>
                </a:lnTo>
                <a:lnTo>
                  <a:pt x="96" y="31"/>
                </a:lnTo>
                <a:lnTo>
                  <a:pt x="96" y="32"/>
                </a:lnTo>
                <a:lnTo>
                  <a:pt x="96" y="32"/>
                </a:lnTo>
                <a:lnTo>
                  <a:pt x="96" y="33"/>
                </a:lnTo>
                <a:lnTo>
                  <a:pt x="96" y="34"/>
                </a:lnTo>
                <a:lnTo>
                  <a:pt x="96" y="34"/>
                </a:lnTo>
                <a:lnTo>
                  <a:pt x="96" y="35"/>
                </a:lnTo>
                <a:lnTo>
                  <a:pt x="97" y="35"/>
                </a:lnTo>
                <a:lnTo>
                  <a:pt x="97" y="35"/>
                </a:lnTo>
                <a:lnTo>
                  <a:pt x="97" y="35"/>
                </a:lnTo>
                <a:lnTo>
                  <a:pt x="97" y="36"/>
                </a:lnTo>
                <a:lnTo>
                  <a:pt x="97" y="36"/>
                </a:lnTo>
                <a:lnTo>
                  <a:pt x="97" y="37"/>
                </a:lnTo>
                <a:lnTo>
                  <a:pt x="97" y="37"/>
                </a:lnTo>
                <a:lnTo>
                  <a:pt x="97" y="37"/>
                </a:lnTo>
                <a:lnTo>
                  <a:pt x="98" y="38"/>
                </a:lnTo>
                <a:lnTo>
                  <a:pt x="98" y="38"/>
                </a:lnTo>
                <a:lnTo>
                  <a:pt x="98" y="39"/>
                </a:lnTo>
                <a:lnTo>
                  <a:pt x="98" y="39"/>
                </a:lnTo>
                <a:lnTo>
                  <a:pt x="98" y="40"/>
                </a:lnTo>
                <a:lnTo>
                  <a:pt x="98" y="40"/>
                </a:lnTo>
                <a:lnTo>
                  <a:pt x="98" y="41"/>
                </a:lnTo>
                <a:lnTo>
                  <a:pt x="99" y="41"/>
                </a:lnTo>
                <a:lnTo>
                  <a:pt x="99" y="41"/>
                </a:lnTo>
                <a:lnTo>
                  <a:pt x="99" y="42"/>
                </a:lnTo>
                <a:lnTo>
                  <a:pt x="99" y="42"/>
                </a:lnTo>
                <a:lnTo>
                  <a:pt x="99" y="42"/>
                </a:lnTo>
                <a:lnTo>
                  <a:pt x="99" y="43"/>
                </a:lnTo>
                <a:lnTo>
                  <a:pt x="99" y="43"/>
                </a:lnTo>
                <a:lnTo>
                  <a:pt x="99" y="44"/>
                </a:lnTo>
                <a:lnTo>
                  <a:pt x="99" y="44"/>
                </a:lnTo>
                <a:lnTo>
                  <a:pt x="100" y="44"/>
                </a:lnTo>
                <a:lnTo>
                  <a:pt x="100" y="45"/>
                </a:lnTo>
                <a:lnTo>
                  <a:pt x="100" y="45"/>
                </a:lnTo>
                <a:lnTo>
                  <a:pt x="100" y="46"/>
                </a:lnTo>
                <a:lnTo>
                  <a:pt x="100" y="46"/>
                </a:lnTo>
                <a:lnTo>
                  <a:pt x="100" y="46"/>
                </a:lnTo>
                <a:lnTo>
                  <a:pt x="101" y="46"/>
                </a:lnTo>
                <a:lnTo>
                  <a:pt x="101" y="46"/>
                </a:lnTo>
                <a:lnTo>
                  <a:pt x="101" y="46"/>
                </a:lnTo>
                <a:lnTo>
                  <a:pt x="102" y="46"/>
                </a:lnTo>
                <a:lnTo>
                  <a:pt x="102" y="46"/>
                </a:lnTo>
                <a:lnTo>
                  <a:pt x="102" y="46"/>
                </a:lnTo>
                <a:lnTo>
                  <a:pt x="103" y="46"/>
                </a:lnTo>
                <a:lnTo>
                  <a:pt x="103" y="47"/>
                </a:lnTo>
                <a:lnTo>
                  <a:pt x="103" y="47"/>
                </a:lnTo>
                <a:lnTo>
                  <a:pt x="103" y="47"/>
                </a:lnTo>
                <a:lnTo>
                  <a:pt x="103" y="48"/>
                </a:lnTo>
                <a:lnTo>
                  <a:pt x="102" y="48"/>
                </a:lnTo>
                <a:lnTo>
                  <a:pt x="102" y="47"/>
                </a:lnTo>
                <a:lnTo>
                  <a:pt x="103" y="50"/>
                </a:lnTo>
                <a:lnTo>
                  <a:pt x="104" y="50"/>
                </a:lnTo>
                <a:lnTo>
                  <a:pt x="104" y="51"/>
                </a:lnTo>
                <a:lnTo>
                  <a:pt x="105" y="52"/>
                </a:lnTo>
                <a:lnTo>
                  <a:pt x="103" y="55"/>
                </a:lnTo>
                <a:lnTo>
                  <a:pt x="103" y="56"/>
                </a:lnTo>
                <a:lnTo>
                  <a:pt x="105" y="59"/>
                </a:lnTo>
                <a:lnTo>
                  <a:pt x="107" y="63"/>
                </a:lnTo>
                <a:lnTo>
                  <a:pt x="109" y="64"/>
                </a:lnTo>
                <a:lnTo>
                  <a:pt x="111" y="66"/>
                </a:lnTo>
                <a:lnTo>
                  <a:pt x="111" y="65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2" y="67"/>
                </a:lnTo>
                <a:lnTo>
                  <a:pt x="112" y="67"/>
                </a:lnTo>
                <a:lnTo>
                  <a:pt x="112" y="67"/>
                </a:lnTo>
                <a:lnTo>
                  <a:pt x="112" y="67"/>
                </a:lnTo>
                <a:lnTo>
                  <a:pt x="113" y="67"/>
                </a:lnTo>
                <a:lnTo>
                  <a:pt x="113" y="67"/>
                </a:lnTo>
                <a:lnTo>
                  <a:pt x="114" y="67"/>
                </a:lnTo>
                <a:lnTo>
                  <a:pt x="114" y="67"/>
                </a:lnTo>
                <a:lnTo>
                  <a:pt x="115" y="68"/>
                </a:lnTo>
                <a:lnTo>
                  <a:pt x="115" y="68"/>
                </a:lnTo>
                <a:lnTo>
                  <a:pt x="115" y="68"/>
                </a:lnTo>
                <a:lnTo>
                  <a:pt x="115" y="68"/>
                </a:lnTo>
                <a:lnTo>
                  <a:pt x="116" y="68"/>
                </a:lnTo>
                <a:lnTo>
                  <a:pt x="116" y="69"/>
                </a:lnTo>
                <a:lnTo>
                  <a:pt x="116" y="69"/>
                </a:lnTo>
                <a:lnTo>
                  <a:pt x="117" y="69"/>
                </a:lnTo>
                <a:lnTo>
                  <a:pt x="117" y="70"/>
                </a:lnTo>
                <a:lnTo>
                  <a:pt x="118" y="70"/>
                </a:lnTo>
                <a:lnTo>
                  <a:pt x="118" y="70"/>
                </a:lnTo>
                <a:lnTo>
                  <a:pt x="118" y="70"/>
                </a:lnTo>
                <a:lnTo>
                  <a:pt x="119" y="71"/>
                </a:lnTo>
                <a:lnTo>
                  <a:pt x="119" y="71"/>
                </a:lnTo>
                <a:lnTo>
                  <a:pt x="119" y="71"/>
                </a:lnTo>
                <a:lnTo>
                  <a:pt x="119" y="71"/>
                </a:lnTo>
                <a:lnTo>
                  <a:pt x="119" y="71"/>
                </a:lnTo>
                <a:lnTo>
                  <a:pt x="120" y="71"/>
                </a:lnTo>
                <a:lnTo>
                  <a:pt x="120" y="71"/>
                </a:lnTo>
                <a:lnTo>
                  <a:pt x="121" y="71"/>
                </a:lnTo>
                <a:lnTo>
                  <a:pt x="121" y="71"/>
                </a:lnTo>
                <a:lnTo>
                  <a:pt x="122" y="71"/>
                </a:lnTo>
                <a:lnTo>
                  <a:pt x="122" y="71"/>
                </a:lnTo>
                <a:lnTo>
                  <a:pt x="123" y="71"/>
                </a:lnTo>
                <a:lnTo>
                  <a:pt x="123" y="71"/>
                </a:lnTo>
                <a:lnTo>
                  <a:pt x="124" y="71"/>
                </a:lnTo>
                <a:lnTo>
                  <a:pt x="124" y="71"/>
                </a:lnTo>
                <a:lnTo>
                  <a:pt x="124" y="71"/>
                </a:lnTo>
                <a:lnTo>
                  <a:pt x="125" y="71"/>
                </a:lnTo>
                <a:lnTo>
                  <a:pt x="125" y="71"/>
                </a:lnTo>
                <a:lnTo>
                  <a:pt x="126" y="71"/>
                </a:lnTo>
                <a:lnTo>
                  <a:pt x="126" y="71"/>
                </a:lnTo>
                <a:lnTo>
                  <a:pt x="127" y="71"/>
                </a:lnTo>
                <a:lnTo>
                  <a:pt x="127" y="71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9" y="71"/>
                </a:lnTo>
                <a:lnTo>
                  <a:pt x="130" y="71"/>
                </a:lnTo>
                <a:lnTo>
                  <a:pt x="130" y="71"/>
                </a:lnTo>
                <a:lnTo>
                  <a:pt x="131" y="71"/>
                </a:lnTo>
                <a:lnTo>
                  <a:pt x="131" y="70"/>
                </a:lnTo>
                <a:lnTo>
                  <a:pt x="132" y="70"/>
                </a:lnTo>
                <a:lnTo>
                  <a:pt x="132" y="70"/>
                </a:lnTo>
                <a:lnTo>
                  <a:pt x="132" y="69"/>
                </a:lnTo>
                <a:lnTo>
                  <a:pt x="133" y="69"/>
                </a:lnTo>
                <a:lnTo>
                  <a:pt x="135" y="69"/>
                </a:lnTo>
                <a:lnTo>
                  <a:pt x="135" y="69"/>
                </a:lnTo>
                <a:lnTo>
                  <a:pt x="136" y="69"/>
                </a:lnTo>
                <a:lnTo>
                  <a:pt x="136" y="69"/>
                </a:lnTo>
                <a:lnTo>
                  <a:pt x="136" y="70"/>
                </a:lnTo>
                <a:lnTo>
                  <a:pt x="136" y="70"/>
                </a:lnTo>
                <a:lnTo>
                  <a:pt x="136" y="71"/>
                </a:lnTo>
                <a:lnTo>
                  <a:pt x="136" y="71"/>
                </a:lnTo>
                <a:lnTo>
                  <a:pt x="136" y="71"/>
                </a:lnTo>
                <a:lnTo>
                  <a:pt x="136" y="72"/>
                </a:lnTo>
                <a:lnTo>
                  <a:pt x="136" y="72"/>
                </a:lnTo>
                <a:lnTo>
                  <a:pt x="136" y="73"/>
                </a:lnTo>
                <a:lnTo>
                  <a:pt x="136" y="74"/>
                </a:lnTo>
                <a:lnTo>
                  <a:pt x="136" y="74"/>
                </a:lnTo>
                <a:lnTo>
                  <a:pt x="136" y="75"/>
                </a:lnTo>
                <a:lnTo>
                  <a:pt x="136" y="75"/>
                </a:lnTo>
                <a:lnTo>
                  <a:pt x="136" y="76"/>
                </a:lnTo>
                <a:lnTo>
                  <a:pt x="136" y="77"/>
                </a:lnTo>
                <a:lnTo>
                  <a:pt x="136" y="77"/>
                </a:lnTo>
                <a:lnTo>
                  <a:pt x="136" y="78"/>
                </a:lnTo>
                <a:lnTo>
                  <a:pt x="136" y="78"/>
                </a:lnTo>
                <a:lnTo>
                  <a:pt x="136" y="79"/>
                </a:lnTo>
                <a:lnTo>
                  <a:pt x="136" y="79"/>
                </a:lnTo>
                <a:lnTo>
                  <a:pt x="137" y="80"/>
                </a:lnTo>
                <a:lnTo>
                  <a:pt x="137" y="80"/>
                </a:lnTo>
                <a:lnTo>
                  <a:pt x="137" y="81"/>
                </a:lnTo>
                <a:lnTo>
                  <a:pt x="138" y="81"/>
                </a:lnTo>
                <a:lnTo>
                  <a:pt x="138" y="82"/>
                </a:lnTo>
                <a:lnTo>
                  <a:pt x="138" y="82"/>
                </a:lnTo>
                <a:lnTo>
                  <a:pt x="139" y="83"/>
                </a:lnTo>
                <a:lnTo>
                  <a:pt x="139" y="83"/>
                </a:lnTo>
                <a:lnTo>
                  <a:pt x="139" y="84"/>
                </a:lnTo>
                <a:lnTo>
                  <a:pt x="139" y="84"/>
                </a:lnTo>
                <a:lnTo>
                  <a:pt x="140" y="85"/>
                </a:lnTo>
                <a:lnTo>
                  <a:pt x="140" y="86"/>
                </a:lnTo>
                <a:lnTo>
                  <a:pt x="140" y="86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8"/>
                </a:lnTo>
                <a:lnTo>
                  <a:pt x="141" y="88"/>
                </a:lnTo>
                <a:lnTo>
                  <a:pt x="141" y="89"/>
                </a:lnTo>
                <a:lnTo>
                  <a:pt x="141" y="89"/>
                </a:lnTo>
                <a:lnTo>
                  <a:pt x="141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90"/>
                </a:lnTo>
                <a:lnTo>
                  <a:pt x="143" y="90"/>
                </a:lnTo>
                <a:lnTo>
                  <a:pt x="143" y="91"/>
                </a:lnTo>
                <a:lnTo>
                  <a:pt x="143" y="91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3"/>
                </a:lnTo>
                <a:lnTo>
                  <a:pt x="143" y="93"/>
                </a:lnTo>
                <a:lnTo>
                  <a:pt x="142" y="93"/>
                </a:lnTo>
                <a:lnTo>
                  <a:pt x="142" y="94"/>
                </a:lnTo>
                <a:lnTo>
                  <a:pt x="142" y="94"/>
                </a:lnTo>
                <a:lnTo>
                  <a:pt x="141" y="94"/>
                </a:lnTo>
                <a:lnTo>
                  <a:pt x="141" y="95"/>
                </a:lnTo>
                <a:lnTo>
                  <a:pt x="141" y="95"/>
                </a:lnTo>
                <a:lnTo>
                  <a:pt x="141" y="96"/>
                </a:lnTo>
                <a:lnTo>
                  <a:pt x="141" y="96"/>
                </a:lnTo>
                <a:lnTo>
                  <a:pt x="141" y="96"/>
                </a:lnTo>
                <a:lnTo>
                  <a:pt x="141" y="97"/>
                </a:lnTo>
                <a:lnTo>
                  <a:pt x="140" y="97"/>
                </a:lnTo>
                <a:lnTo>
                  <a:pt x="140" y="98"/>
                </a:lnTo>
                <a:lnTo>
                  <a:pt x="140" y="98"/>
                </a:lnTo>
                <a:lnTo>
                  <a:pt x="140" y="99"/>
                </a:lnTo>
                <a:lnTo>
                  <a:pt x="141" y="99"/>
                </a:lnTo>
                <a:lnTo>
                  <a:pt x="141" y="100"/>
                </a:lnTo>
                <a:lnTo>
                  <a:pt x="141" y="100"/>
                </a:lnTo>
                <a:lnTo>
                  <a:pt x="141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1"/>
                </a:lnTo>
                <a:lnTo>
                  <a:pt x="143" y="101"/>
                </a:lnTo>
                <a:lnTo>
                  <a:pt x="143" y="102"/>
                </a:lnTo>
                <a:lnTo>
                  <a:pt x="143" y="102"/>
                </a:lnTo>
                <a:lnTo>
                  <a:pt x="143" y="103"/>
                </a:lnTo>
                <a:lnTo>
                  <a:pt x="144" y="103"/>
                </a:lnTo>
                <a:lnTo>
                  <a:pt x="144" y="104"/>
                </a:lnTo>
                <a:lnTo>
                  <a:pt x="144" y="104"/>
                </a:lnTo>
                <a:lnTo>
                  <a:pt x="144" y="105"/>
                </a:lnTo>
                <a:lnTo>
                  <a:pt x="144" y="105"/>
                </a:lnTo>
                <a:lnTo>
                  <a:pt x="144" y="106"/>
                </a:lnTo>
                <a:lnTo>
                  <a:pt x="144" y="106"/>
                </a:lnTo>
                <a:lnTo>
                  <a:pt x="144" y="107"/>
                </a:lnTo>
                <a:lnTo>
                  <a:pt x="144" y="107"/>
                </a:lnTo>
                <a:lnTo>
                  <a:pt x="144" y="108"/>
                </a:lnTo>
                <a:lnTo>
                  <a:pt x="145" y="108"/>
                </a:lnTo>
                <a:lnTo>
                  <a:pt x="145" y="108"/>
                </a:lnTo>
                <a:lnTo>
                  <a:pt x="145" y="109"/>
                </a:lnTo>
                <a:lnTo>
                  <a:pt x="146" y="109"/>
                </a:lnTo>
                <a:lnTo>
                  <a:pt x="146" y="109"/>
                </a:lnTo>
                <a:lnTo>
                  <a:pt x="147" y="110"/>
                </a:lnTo>
                <a:lnTo>
                  <a:pt x="147" y="110"/>
                </a:lnTo>
                <a:lnTo>
                  <a:pt x="147" y="110"/>
                </a:lnTo>
                <a:lnTo>
                  <a:pt x="148" y="110"/>
                </a:lnTo>
                <a:lnTo>
                  <a:pt x="148" y="110"/>
                </a:lnTo>
                <a:lnTo>
                  <a:pt x="148" y="111"/>
                </a:lnTo>
                <a:lnTo>
                  <a:pt x="149" y="111"/>
                </a:lnTo>
                <a:lnTo>
                  <a:pt x="149" y="112"/>
                </a:lnTo>
                <a:lnTo>
                  <a:pt x="149" y="112"/>
                </a:lnTo>
                <a:lnTo>
                  <a:pt x="149" y="112"/>
                </a:lnTo>
                <a:lnTo>
                  <a:pt x="150" y="113"/>
                </a:lnTo>
                <a:lnTo>
                  <a:pt x="150" y="113"/>
                </a:lnTo>
                <a:lnTo>
                  <a:pt x="150" y="113"/>
                </a:lnTo>
                <a:lnTo>
                  <a:pt x="151" y="114"/>
                </a:lnTo>
                <a:lnTo>
                  <a:pt x="151" y="114"/>
                </a:lnTo>
                <a:lnTo>
                  <a:pt x="152" y="114"/>
                </a:lnTo>
                <a:lnTo>
                  <a:pt x="152" y="115"/>
                </a:lnTo>
                <a:lnTo>
                  <a:pt x="152" y="115"/>
                </a:lnTo>
                <a:lnTo>
                  <a:pt x="153" y="115"/>
                </a:lnTo>
                <a:lnTo>
                  <a:pt x="153" y="115"/>
                </a:lnTo>
                <a:lnTo>
                  <a:pt x="153" y="115"/>
                </a:lnTo>
                <a:lnTo>
                  <a:pt x="154" y="116"/>
                </a:lnTo>
                <a:lnTo>
                  <a:pt x="154" y="116"/>
                </a:lnTo>
                <a:lnTo>
                  <a:pt x="154" y="116"/>
                </a:lnTo>
                <a:lnTo>
                  <a:pt x="155" y="116"/>
                </a:lnTo>
                <a:lnTo>
                  <a:pt x="155" y="116"/>
                </a:lnTo>
                <a:lnTo>
                  <a:pt x="156" y="116"/>
                </a:lnTo>
                <a:lnTo>
                  <a:pt x="156" y="116"/>
                </a:lnTo>
                <a:lnTo>
                  <a:pt x="157" y="116"/>
                </a:lnTo>
                <a:lnTo>
                  <a:pt x="157" y="117"/>
                </a:lnTo>
                <a:lnTo>
                  <a:pt x="157" y="117"/>
                </a:lnTo>
                <a:lnTo>
                  <a:pt x="157" y="117"/>
                </a:lnTo>
                <a:lnTo>
                  <a:pt x="157" y="118"/>
                </a:lnTo>
                <a:lnTo>
                  <a:pt x="157" y="118"/>
                </a:lnTo>
                <a:lnTo>
                  <a:pt x="157" y="118"/>
                </a:lnTo>
                <a:lnTo>
                  <a:pt x="158" y="118"/>
                </a:lnTo>
                <a:lnTo>
                  <a:pt x="158" y="119"/>
                </a:lnTo>
                <a:lnTo>
                  <a:pt x="158" y="119"/>
                </a:lnTo>
                <a:lnTo>
                  <a:pt x="159" y="119"/>
                </a:lnTo>
                <a:lnTo>
                  <a:pt x="159" y="119"/>
                </a:lnTo>
                <a:lnTo>
                  <a:pt x="159" y="119"/>
                </a:lnTo>
                <a:lnTo>
                  <a:pt x="159" y="120"/>
                </a:lnTo>
                <a:lnTo>
                  <a:pt x="160" y="120"/>
                </a:lnTo>
                <a:lnTo>
                  <a:pt x="160" y="120"/>
                </a:lnTo>
                <a:lnTo>
                  <a:pt x="160" y="120"/>
                </a:lnTo>
                <a:lnTo>
                  <a:pt x="160" y="121"/>
                </a:lnTo>
                <a:lnTo>
                  <a:pt x="161" y="121"/>
                </a:lnTo>
                <a:lnTo>
                  <a:pt x="161" y="121"/>
                </a:lnTo>
                <a:lnTo>
                  <a:pt x="161" y="121"/>
                </a:lnTo>
                <a:lnTo>
                  <a:pt x="161" y="121"/>
                </a:lnTo>
                <a:lnTo>
                  <a:pt x="161" y="121"/>
                </a:lnTo>
                <a:lnTo>
                  <a:pt x="161" y="121"/>
                </a:lnTo>
                <a:lnTo>
                  <a:pt x="162" y="122"/>
                </a:lnTo>
                <a:lnTo>
                  <a:pt x="162" y="122"/>
                </a:lnTo>
                <a:lnTo>
                  <a:pt x="162" y="122"/>
                </a:lnTo>
                <a:lnTo>
                  <a:pt x="163" y="123"/>
                </a:lnTo>
                <a:lnTo>
                  <a:pt x="163" y="123"/>
                </a:lnTo>
                <a:lnTo>
                  <a:pt x="164" y="123"/>
                </a:lnTo>
                <a:lnTo>
                  <a:pt x="164" y="124"/>
                </a:lnTo>
                <a:lnTo>
                  <a:pt x="165" y="124"/>
                </a:lnTo>
                <a:lnTo>
                  <a:pt x="165" y="125"/>
                </a:lnTo>
                <a:lnTo>
                  <a:pt x="166" y="125"/>
                </a:lnTo>
                <a:lnTo>
                  <a:pt x="166" y="125"/>
                </a:lnTo>
                <a:lnTo>
                  <a:pt x="167" y="125"/>
                </a:lnTo>
                <a:lnTo>
                  <a:pt x="168" y="125"/>
                </a:lnTo>
                <a:lnTo>
                  <a:pt x="168" y="125"/>
                </a:lnTo>
                <a:lnTo>
                  <a:pt x="169" y="126"/>
                </a:lnTo>
                <a:lnTo>
                  <a:pt x="169" y="126"/>
                </a:lnTo>
                <a:lnTo>
                  <a:pt x="169" y="127"/>
                </a:lnTo>
                <a:lnTo>
                  <a:pt x="170" y="127"/>
                </a:lnTo>
                <a:lnTo>
                  <a:pt x="170" y="128"/>
                </a:lnTo>
                <a:lnTo>
                  <a:pt x="171" y="128"/>
                </a:lnTo>
                <a:lnTo>
                  <a:pt x="171" y="128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3" y="129"/>
                </a:lnTo>
                <a:lnTo>
                  <a:pt x="173" y="129"/>
                </a:lnTo>
                <a:lnTo>
                  <a:pt x="173" y="130"/>
                </a:lnTo>
                <a:lnTo>
                  <a:pt x="173" y="130"/>
                </a:lnTo>
                <a:lnTo>
                  <a:pt x="174" y="131"/>
                </a:lnTo>
                <a:lnTo>
                  <a:pt x="174" y="130"/>
                </a:lnTo>
                <a:lnTo>
                  <a:pt x="174" y="131"/>
                </a:lnTo>
                <a:lnTo>
                  <a:pt x="174" y="131"/>
                </a:lnTo>
                <a:lnTo>
                  <a:pt x="174" y="132"/>
                </a:lnTo>
                <a:lnTo>
                  <a:pt x="174" y="132"/>
                </a:lnTo>
                <a:lnTo>
                  <a:pt x="174" y="133"/>
                </a:lnTo>
                <a:lnTo>
                  <a:pt x="174" y="133"/>
                </a:lnTo>
                <a:lnTo>
                  <a:pt x="174" y="134"/>
                </a:lnTo>
                <a:lnTo>
                  <a:pt x="174" y="134"/>
                </a:lnTo>
                <a:lnTo>
                  <a:pt x="175" y="135"/>
                </a:lnTo>
                <a:lnTo>
                  <a:pt x="175" y="135"/>
                </a:lnTo>
                <a:lnTo>
                  <a:pt x="176" y="136"/>
                </a:lnTo>
                <a:lnTo>
                  <a:pt x="176" y="136"/>
                </a:lnTo>
                <a:lnTo>
                  <a:pt x="177" y="137"/>
                </a:lnTo>
                <a:lnTo>
                  <a:pt x="177" y="137"/>
                </a:lnTo>
                <a:lnTo>
                  <a:pt x="177" y="138"/>
                </a:lnTo>
                <a:lnTo>
                  <a:pt x="178" y="138"/>
                </a:lnTo>
                <a:lnTo>
                  <a:pt x="178" y="139"/>
                </a:lnTo>
                <a:lnTo>
                  <a:pt x="178" y="140"/>
                </a:lnTo>
                <a:lnTo>
                  <a:pt x="178" y="140"/>
                </a:lnTo>
                <a:lnTo>
                  <a:pt x="179" y="141"/>
                </a:lnTo>
                <a:lnTo>
                  <a:pt x="179" y="141"/>
                </a:lnTo>
                <a:lnTo>
                  <a:pt x="179" y="141"/>
                </a:lnTo>
                <a:lnTo>
                  <a:pt x="179" y="142"/>
                </a:lnTo>
                <a:lnTo>
                  <a:pt x="180" y="142"/>
                </a:lnTo>
                <a:lnTo>
                  <a:pt x="180" y="143"/>
                </a:lnTo>
                <a:lnTo>
                  <a:pt x="179" y="144"/>
                </a:lnTo>
                <a:lnTo>
                  <a:pt x="179" y="144"/>
                </a:lnTo>
                <a:lnTo>
                  <a:pt x="179" y="145"/>
                </a:lnTo>
                <a:lnTo>
                  <a:pt x="178" y="146"/>
                </a:lnTo>
                <a:lnTo>
                  <a:pt x="178" y="146"/>
                </a:lnTo>
                <a:lnTo>
                  <a:pt x="178" y="147"/>
                </a:lnTo>
                <a:lnTo>
                  <a:pt x="178" y="148"/>
                </a:lnTo>
                <a:lnTo>
                  <a:pt x="178" y="148"/>
                </a:lnTo>
                <a:lnTo>
                  <a:pt x="178" y="149"/>
                </a:lnTo>
                <a:lnTo>
                  <a:pt x="178" y="149"/>
                </a:lnTo>
                <a:lnTo>
                  <a:pt x="178" y="149"/>
                </a:lnTo>
                <a:lnTo>
                  <a:pt x="178" y="150"/>
                </a:lnTo>
                <a:lnTo>
                  <a:pt x="178" y="150"/>
                </a:lnTo>
                <a:lnTo>
                  <a:pt x="178" y="151"/>
                </a:lnTo>
                <a:lnTo>
                  <a:pt x="178" y="151"/>
                </a:lnTo>
                <a:lnTo>
                  <a:pt x="178" y="152"/>
                </a:lnTo>
                <a:lnTo>
                  <a:pt x="178" y="152"/>
                </a:lnTo>
                <a:lnTo>
                  <a:pt x="178" y="153"/>
                </a:lnTo>
                <a:lnTo>
                  <a:pt x="178" y="153"/>
                </a:lnTo>
                <a:lnTo>
                  <a:pt x="178" y="154"/>
                </a:lnTo>
                <a:lnTo>
                  <a:pt x="178" y="154"/>
                </a:lnTo>
                <a:lnTo>
                  <a:pt x="178" y="155"/>
                </a:lnTo>
                <a:lnTo>
                  <a:pt x="177" y="156"/>
                </a:lnTo>
                <a:lnTo>
                  <a:pt x="177" y="156"/>
                </a:lnTo>
                <a:lnTo>
                  <a:pt x="176" y="157"/>
                </a:lnTo>
                <a:lnTo>
                  <a:pt x="176" y="157"/>
                </a:lnTo>
                <a:lnTo>
                  <a:pt x="175" y="157"/>
                </a:lnTo>
                <a:lnTo>
                  <a:pt x="175" y="158"/>
                </a:lnTo>
                <a:lnTo>
                  <a:pt x="174" y="158"/>
                </a:lnTo>
                <a:lnTo>
                  <a:pt x="174" y="158"/>
                </a:lnTo>
                <a:lnTo>
                  <a:pt x="173" y="158"/>
                </a:lnTo>
                <a:lnTo>
                  <a:pt x="173" y="158"/>
                </a:lnTo>
                <a:lnTo>
                  <a:pt x="173" y="158"/>
                </a:lnTo>
                <a:lnTo>
                  <a:pt x="173" y="159"/>
                </a:lnTo>
                <a:lnTo>
                  <a:pt x="172" y="159"/>
                </a:lnTo>
                <a:lnTo>
                  <a:pt x="172" y="160"/>
                </a:lnTo>
                <a:lnTo>
                  <a:pt x="171" y="160"/>
                </a:lnTo>
                <a:lnTo>
                  <a:pt x="170" y="160"/>
                </a:lnTo>
                <a:lnTo>
                  <a:pt x="169" y="161"/>
                </a:lnTo>
                <a:lnTo>
                  <a:pt x="169" y="161"/>
                </a:lnTo>
                <a:lnTo>
                  <a:pt x="169" y="162"/>
                </a:lnTo>
                <a:lnTo>
                  <a:pt x="168" y="162"/>
                </a:lnTo>
                <a:lnTo>
                  <a:pt x="167" y="163"/>
                </a:lnTo>
                <a:lnTo>
                  <a:pt x="167" y="163"/>
                </a:lnTo>
                <a:lnTo>
                  <a:pt x="167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5"/>
                </a:lnTo>
                <a:lnTo>
                  <a:pt x="165" y="165"/>
                </a:lnTo>
                <a:lnTo>
                  <a:pt x="165" y="165"/>
                </a:lnTo>
                <a:lnTo>
                  <a:pt x="165" y="166"/>
                </a:lnTo>
                <a:lnTo>
                  <a:pt x="164" y="166"/>
                </a:lnTo>
                <a:lnTo>
                  <a:pt x="164" y="166"/>
                </a:lnTo>
                <a:lnTo>
                  <a:pt x="164" y="167"/>
                </a:lnTo>
                <a:lnTo>
                  <a:pt x="163" y="167"/>
                </a:lnTo>
                <a:lnTo>
                  <a:pt x="163" y="168"/>
                </a:lnTo>
                <a:lnTo>
                  <a:pt x="163" y="168"/>
                </a:lnTo>
                <a:lnTo>
                  <a:pt x="162" y="169"/>
                </a:lnTo>
                <a:lnTo>
                  <a:pt x="162" y="169"/>
                </a:lnTo>
                <a:lnTo>
                  <a:pt x="162" y="170"/>
                </a:lnTo>
                <a:lnTo>
                  <a:pt x="161" y="170"/>
                </a:lnTo>
                <a:lnTo>
                  <a:pt x="161" y="171"/>
                </a:lnTo>
                <a:lnTo>
                  <a:pt x="161" y="171"/>
                </a:lnTo>
                <a:lnTo>
                  <a:pt x="161" y="170"/>
                </a:lnTo>
                <a:lnTo>
                  <a:pt x="160" y="171"/>
                </a:lnTo>
                <a:lnTo>
                  <a:pt x="160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2"/>
                </a:lnTo>
                <a:lnTo>
                  <a:pt x="158" y="172"/>
                </a:lnTo>
                <a:lnTo>
                  <a:pt x="158" y="172"/>
                </a:lnTo>
                <a:lnTo>
                  <a:pt x="157" y="173"/>
                </a:lnTo>
                <a:lnTo>
                  <a:pt x="157" y="173"/>
                </a:lnTo>
                <a:lnTo>
                  <a:pt x="157" y="173"/>
                </a:lnTo>
                <a:lnTo>
                  <a:pt x="157" y="174"/>
                </a:lnTo>
                <a:lnTo>
                  <a:pt x="157" y="174"/>
                </a:lnTo>
                <a:lnTo>
                  <a:pt x="156" y="174"/>
                </a:lnTo>
                <a:lnTo>
                  <a:pt x="156" y="174"/>
                </a:lnTo>
                <a:lnTo>
                  <a:pt x="155" y="175"/>
                </a:lnTo>
                <a:lnTo>
                  <a:pt x="155" y="175"/>
                </a:lnTo>
                <a:lnTo>
                  <a:pt x="154" y="175"/>
                </a:lnTo>
                <a:lnTo>
                  <a:pt x="153" y="175"/>
                </a:lnTo>
                <a:lnTo>
                  <a:pt x="153" y="176"/>
                </a:lnTo>
                <a:lnTo>
                  <a:pt x="153" y="176"/>
                </a:lnTo>
                <a:lnTo>
                  <a:pt x="152" y="177"/>
                </a:lnTo>
                <a:lnTo>
                  <a:pt x="152" y="178"/>
                </a:lnTo>
                <a:lnTo>
                  <a:pt x="151" y="178"/>
                </a:lnTo>
                <a:lnTo>
                  <a:pt x="151" y="179"/>
                </a:lnTo>
                <a:lnTo>
                  <a:pt x="151" y="179"/>
                </a:lnTo>
                <a:lnTo>
                  <a:pt x="151" y="180"/>
                </a:lnTo>
                <a:lnTo>
                  <a:pt x="151" y="181"/>
                </a:lnTo>
                <a:lnTo>
                  <a:pt x="151" y="181"/>
                </a:lnTo>
                <a:lnTo>
                  <a:pt x="152" y="182"/>
                </a:lnTo>
                <a:lnTo>
                  <a:pt x="152" y="183"/>
                </a:lnTo>
                <a:lnTo>
                  <a:pt x="152" y="183"/>
                </a:lnTo>
                <a:lnTo>
                  <a:pt x="152" y="184"/>
                </a:lnTo>
                <a:lnTo>
                  <a:pt x="152" y="184"/>
                </a:lnTo>
                <a:lnTo>
                  <a:pt x="152" y="185"/>
                </a:lnTo>
                <a:lnTo>
                  <a:pt x="152" y="185"/>
                </a:lnTo>
                <a:lnTo>
                  <a:pt x="152" y="186"/>
                </a:lnTo>
                <a:lnTo>
                  <a:pt x="151" y="186"/>
                </a:lnTo>
                <a:lnTo>
                  <a:pt x="151" y="187"/>
                </a:lnTo>
                <a:lnTo>
                  <a:pt x="150" y="187"/>
                </a:lnTo>
                <a:lnTo>
                  <a:pt x="150" y="187"/>
                </a:lnTo>
                <a:lnTo>
                  <a:pt x="150" y="187"/>
                </a:lnTo>
                <a:lnTo>
                  <a:pt x="149" y="187"/>
                </a:lnTo>
                <a:lnTo>
                  <a:pt x="149" y="188"/>
                </a:lnTo>
                <a:lnTo>
                  <a:pt x="149" y="188"/>
                </a:lnTo>
                <a:lnTo>
                  <a:pt x="149" y="188"/>
                </a:lnTo>
                <a:lnTo>
                  <a:pt x="149" y="189"/>
                </a:lnTo>
                <a:lnTo>
                  <a:pt x="149" y="189"/>
                </a:lnTo>
                <a:lnTo>
                  <a:pt x="149" y="190"/>
                </a:lnTo>
                <a:lnTo>
                  <a:pt x="149" y="190"/>
                </a:lnTo>
                <a:lnTo>
                  <a:pt x="150" y="191"/>
                </a:lnTo>
                <a:lnTo>
                  <a:pt x="151" y="191"/>
                </a:lnTo>
                <a:lnTo>
                  <a:pt x="151" y="192"/>
                </a:lnTo>
                <a:lnTo>
                  <a:pt x="151" y="192"/>
                </a:lnTo>
                <a:lnTo>
                  <a:pt x="152" y="193"/>
                </a:lnTo>
                <a:lnTo>
                  <a:pt x="152" y="193"/>
                </a:lnTo>
                <a:lnTo>
                  <a:pt x="152" y="194"/>
                </a:lnTo>
                <a:lnTo>
                  <a:pt x="153" y="194"/>
                </a:lnTo>
                <a:lnTo>
                  <a:pt x="153" y="194"/>
                </a:lnTo>
                <a:lnTo>
                  <a:pt x="153" y="195"/>
                </a:lnTo>
                <a:lnTo>
                  <a:pt x="154" y="195"/>
                </a:lnTo>
                <a:lnTo>
                  <a:pt x="154" y="196"/>
                </a:lnTo>
                <a:lnTo>
                  <a:pt x="154" y="196"/>
                </a:lnTo>
                <a:lnTo>
                  <a:pt x="154" y="196"/>
                </a:lnTo>
                <a:lnTo>
                  <a:pt x="154" y="196"/>
                </a:lnTo>
                <a:lnTo>
                  <a:pt x="155" y="197"/>
                </a:lnTo>
                <a:lnTo>
                  <a:pt x="155" y="197"/>
                </a:lnTo>
                <a:lnTo>
                  <a:pt x="155" y="198"/>
                </a:lnTo>
                <a:lnTo>
                  <a:pt x="155" y="198"/>
                </a:lnTo>
                <a:lnTo>
                  <a:pt x="155" y="199"/>
                </a:lnTo>
                <a:lnTo>
                  <a:pt x="156" y="200"/>
                </a:lnTo>
                <a:lnTo>
                  <a:pt x="157" y="200"/>
                </a:lnTo>
                <a:lnTo>
                  <a:pt x="157" y="201"/>
                </a:lnTo>
                <a:lnTo>
                  <a:pt x="157" y="201"/>
                </a:lnTo>
                <a:lnTo>
                  <a:pt x="158" y="202"/>
                </a:lnTo>
                <a:lnTo>
                  <a:pt x="158" y="202"/>
                </a:lnTo>
                <a:lnTo>
                  <a:pt x="159" y="202"/>
                </a:lnTo>
                <a:lnTo>
                  <a:pt x="159" y="202"/>
                </a:lnTo>
                <a:lnTo>
                  <a:pt x="160" y="202"/>
                </a:lnTo>
                <a:lnTo>
                  <a:pt x="160" y="203"/>
                </a:lnTo>
                <a:lnTo>
                  <a:pt x="161" y="204"/>
                </a:lnTo>
                <a:lnTo>
                  <a:pt x="161" y="205"/>
                </a:lnTo>
                <a:lnTo>
                  <a:pt x="162" y="205"/>
                </a:lnTo>
                <a:lnTo>
                  <a:pt x="162" y="206"/>
                </a:lnTo>
                <a:lnTo>
                  <a:pt x="162" y="206"/>
                </a:lnTo>
                <a:lnTo>
                  <a:pt x="162" y="207"/>
                </a:lnTo>
                <a:lnTo>
                  <a:pt x="162" y="207"/>
                </a:lnTo>
                <a:lnTo>
                  <a:pt x="162" y="207"/>
                </a:lnTo>
                <a:lnTo>
                  <a:pt x="162" y="208"/>
                </a:lnTo>
                <a:lnTo>
                  <a:pt x="162" y="208"/>
                </a:lnTo>
                <a:lnTo>
                  <a:pt x="161" y="208"/>
                </a:lnTo>
                <a:lnTo>
                  <a:pt x="161" y="209"/>
                </a:lnTo>
                <a:lnTo>
                  <a:pt x="161" y="209"/>
                </a:lnTo>
                <a:lnTo>
                  <a:pt x="161" y="210"/>
                </a:lnTo>
                <a:lnTo>
                  <a:pt x="161" y="210"/>
                </a:lnTo>
                <a:lnTo>
                  <a:pt x="161" y="210"/>
                </a:lnTo>
                <a:lnTo>
                  <a:pt x="161" y="211"/>
                </a:lnTo>
                <a:lnTo>
                  <a:pt x="160" y="211"/>
                </a:lnTo>
                <a:lnTo>
                  <a:pt x="160" y="211"/>
                </a:lnTo>
                <a:lnTo>
                  <a:pt x="160" y="212"/>
                </a:lnTo>
                <a:lnTo>
                  <a:pt x="160" y="212"/>
                </a:lnTo>
                <a:lnTo>
                  <a:pt x="159" y="213"/>
                </a:lnTo>
                <a:lnTo>
                  <a:pt x="159" y="213"/>
                </a:lnTo>
                <a:lnTo>
                  <a:pt x="159" y="214"/>
                </a:lnTo>
                <a:lnTo>
                  <a:pt x="159" y="214"/>
                </a:lnTo>
                <a:lnTo>
                  <a:pt x="159" y="215"/>
                </a:lnTo>
                <a:lnTo>
                  <a:pt x="159" y="216"/>
                </a:lnTo>
                <a:lnTo>
                  <a:pt x="158" y="216"/>
                </a:lnTo>
                <a:lnTo>
                  <a:pt x="158" y="216"/>
                </a:lnTo>
                <a:lnTo>
                  <a:pt x="158" y="217"/>
                </a:lnTo>
                <a:lnTo>
                  <a:pt x="157" y="217"/>
                </a:lnTo>
                <a:lnTo>
                  <a:pt x="157" y="217"/>
                </a:lnTo>
                <a:lnTo>
                  <a:pt x="157" y="218"/>
                </a:lnTo>
                <a:lnTo>
                  <a:pt x="156" y="218"/>
                </a:lnTo>
                <a:lnTo>
                  <a:pt x="156" y="219"/>
                </a:lnTo>
                <a:lnTo>
                  <a:pt x="155" y="219"/>
                </a:lnTo>
                <a:lnTo>
                  <a:pt x="155" y="220"/>
                </a:lnTo>
                <a:lnTo>
                  <a:pt x="154" y="220"/>
                </a:lnTo>
                <a:lnTo>
                  <a:pt x="154" y="221"/>
                </a:lnTo>
                <a:lnTo>
                  <a:pt x="154" y="221"/>
                </a:lnTo>
                <a:lnTo>
                  <a:pt x="153" y="222"/>
                </a:lnTo>
                <a:lnTo>
                  <a:pt x="153" y="222"/>
                </a:lnTo>
                <a:lnTo>
                  <a:pt x="152" y="223"/>
                </a:lnTo>
                <a:lnTo>
                  <a:pt x="152" y="223"/>
                </a:lnTo>
                <a:lnTo>
                  <a:pt x="151" y="223"/>
                </a:lnTo>
                <a:lnTo>
                  <a:pt x="151" y="223"/>
                </a:lnTo>
                <a:lnTo>
                  <a:pt x="150" y="223"/>
                </a:lnTo>
                <a:lnTo>
                  <a:pt x="149" y="223"/>
                </a:lnTo>
                <a:lnTo>
                  <a:pt x="149" y="223"/>
                </a:lnTo>
                <a:lnTo>
                  <a:pt x="149" y="223"/>
                </a:lnTo>
                <a:lnTo>
                  <a:pt x="148" y="224"/>
                </a:lnTo>
                <a:lnTo>
                  <a:pt x="148" y="224"/>
                </a:lnTo>
                <a:lnTo>
                  <a:pt x="148" y="225"/>
                </a:lnTo>
                <a:lnTo>
                  <a:pt x="147" y="226"/>
                </a:lnTo>
                <a:lnTo>
                  <a:pt x="147" y="226"/>
                </a:lnTo>
                <a:lnTo>
                  <a:pt x="147" y="227"/>
                </a:lnTo>
                <a:lnTo>
                  <a:pt x="147" y="228"/>
                </a:lnTo>
                <a:lnTo>
                  <a:pt x="147" y="228"/>
                </a:lnTo>
                <a:lnTo>
                  <a:pt x="147" y="228"/>
                </a:lnTo>
                <a:lnTo>
                  <a:pt x="147" y="229"/>
                </a:lnTo>
                <a:lnTo>
                  <a:pt x="147" y="229"/>
                </a:lnTo>
                <a:lnTo>
                  <a:pt x="147" y="230"/>
                </a:lnTo>
                <a:lnTo>
                  <a:pt x="146" y="231"/>
                </a:lnTo>
                <a:lnTo>
                  <a:pt x="146" y="232"/>
                </a:lnTo>
                <a:lnTo>
                  <a:pt x="145" y="233"/>
                </a:lnTo>
                <a:lnTo>
                  <a:pt x="144" y="234"/>
                </a:lnTo>
                <a:lnTo>
                  <a:pt x="144" y="235"/>
                </a:lnTo>
                <a:lnTo>
                  <a:pt x="144" y="236"/>
                </a:lnTo>
                <a:lnTo>
                  <a:pt x="143" y="236"/>
                </a:lnTo>
                <a:lnTo>
                  <a:pt x="143" y="236"/>
                </a:lnTo>
                <a:lnTo>
                  <a:pt x="142" y="237"/>
                </a:lnTo>
                <a:lnTo>
                  <a:pt x="141" y="238"/>
                </a:lnTo>
                <a:lnTo>
                  <a:pt x="141" y="238"/>
                </a:lnTo>
                <a:lnTo>
                  <a:pt x="141" y="239"/>
                </a:lnTo>
                <a:lnTo>
                  <a:pt x="141" y="239"/>
                </a:lnTo>
                <a:lnTo>
                  <a:pt x="142" y="240"/>
                </a:lnTo>
                <a:lnTo>
                  <a:pt x="142" y="241"/>
                </a:lnTo>
                <a:lnTo>
                  <a:pt x="143" y="241"/>
                </a:lnTo>
                <a:lnTo>
                  <a:pt x="143" y="241"/>
                </a:lnTo>
                <a:lnTo>
                  <a:pt x="144" y="242"/>
                </a:lnTo>
                <a:lnTo>
                  <a:pt x="144" y="242"/>
                </a:lnTo>
                <a:lnTo>
                  <a:pt x="144" y="243"/>
                </a:lnTo>
                <a:lnTo>
                  <a:pt x="144" y="243"/>
                </a:lnTo>
                <a:lnTo>
                  <a:pt x="144" y="244"/>
                </a:lnTo>
                <a:lnTo>
                  <a:pt x="145" y="245"/>
                </a:lnTo>
                <a:lnTo>
                  <a:pt x="145" y="245"/>
                </a:lnTo>
                <a:lnTo>
                  <a:pt x="145" y="245"/>
                </a:lnTo>
                <a:lnTo>
                  <a:pt x="146" y="246"/>
                </a:lnTo>
                <a:lnTo>
                  <a:pt x="146" y="246"/>
                </a:lnTo>
                <a:lnTo>
                  <a:pt x="147" y="247"/>
                </a:lnTo>
                <a:lnTo>
                  <a:pt x="148" y="247"/>
                </a:lnTo>
                <a:lnTo>
                  <a:pt x="148" y="248"/>
                </a:lnTo>
                <a:lnTo>
                  <a:pt x="149" y="248"/>
                </a:lnTo>
                <a:lnTo>
                  <a:pt x="149" y="249"/>
                </a:lnTo>
                <a:lnTo>
                  <a:pt x="150" y="249"/>
                </a:lnTo>
                <a:lnTo>
                  <a:pt x="150" y="250"/>
                </a:lnTo>
                <a:lnTo>
                  <a:pt x="151" y="250"/>
                </a:lnTo>
                <a:lnTo>
                  <a:pt x="151" y="250"/>
                </a:lnTo>
                <a:lnTo>
                  <a:pt x="152" y="250"/>
                </a:lnTo>
                <a:lnTo>
                  <a:pt x="152" y="251"/>
                </a:lnTo>
                <a:lnTo>
                  <a:pt x="152" y="251"/>
                </a:lnTo>
                <a:lnTo>
                  <a:pt x="153" y="252"/>
                </a:lnTo>
                <a:lnTo>
                  <a:pt x="153" y="252"/>
                </a:lnTo>
                <a:lnTo>
                  <a:pt x="153" y="253"/>
                </a:lnTo>
                <a:lnTo>
                  <a:pt x="154" y="254"/>
                </a:lnTo>
                <a:lnTo>
                  <a:pt x="154" y="254"/>
                </a:lnTo>
                <a:lnTo>
                  <a:pt x="154" y="255"/>
                </a:lnTo>
                <a:lnTo>
                  <a:pt x="154" y="256"/>
                </a:lnTo>
                <a:lnTo>
                  <a:pt x="154" y="257"/>
                </a:lnTo>
                <a:lnTo>
                  <a:pt x="155" y="257"/>
                </a:lnTo>
                <a:lnTo>
                  <a:pt x="155" y="258"/>
                </a:lnTo>
                <a:lnTo>
                  <a:pt x="155" y="258"/>
                </a:lnTo>
                <a:lnTo>
                  <a:pt x="155" y="259"/>
                </a:lnTo>
                <a:lnTo>
                  <a:pt x="155" y="260"/>
                </a:lnTo>
                <a:lnTo>
                  <a:pt x="155" y="260"/>
                </a:lnTo>
                <a:lnTo>
                  <a:pt x="155" y="260"/>
                </a:lnTo>
                <a:lnTo>
                  <a:pt x="156" y="261"/>
                </a:lnTo>
                <a:lnTo>
                  <a:pt x="156" y="261"/>
                </a:lnTo>
                <a:lnTo>
                  <a:pt x="156" y="262"/>
                </a:lnTo>
                <a:lnTo>
                  <a:pt x="156" y="262"/>
                </a:lnTo>
                <a:lnTo>
                  <a:pt x="156" y="263"/>
                </a:lnTo>
                <a:lnTo>
                  <a:pt x="156" y="264"/>
                </a:lnTo>
                <a:lnTo>
                  <a:pt x="156" y="265"/>
                </a:lnTo>
                <a:lnTo>
                  <a:pt x="156" y="265"/>
                </a:lnTo>
                <a:lnTo>
                  <a:pt x="157" y="266"/>
                </a:lnTo>
                <a:lnTo>
                  <a:pt x="157" y="266"/>
                </a:lnTo>
                <a:lnTo>
                  <a:pt x="157" y="267"/>
                </a:lnTo>
                <a:lnTo>
                  <a:pt x="157" y="268"/>
                </a:lnTo>
                <a:lnTo>
                  <a:pt x="157" y="268"/>
                </a:lnTo>
                <a:lnTo>
                  <a:pt x="157" y="269"/>
                </a:lnTo>
                <a:lnTo>
                  <a:pt x="158" y="270"/>
                </a:lnTo>
                <a:lnTo>
                  <a:pt x="158" y="270"/>
                </a:lnTo>
                <a:lnTo>
                  <a:pt x="159" y="271"/>
                </a:lnTo>
                <a:lnTo>
                  <a:pt x="159" y="271"/>
                </a:lnTo>
                <a:lnTo>
                  <a:pt x="159" y="272"/>
                </a:lnTo>
                <a:lnTo>
                  <a:pt x="160" y="273"/>
                </a:lnTo>
                <a:lnTo>
                  <a:pt x="161" y="273"/>
                </a:lnTo>
                <a:lnTo>
                  <a:pt x="161" y="273"/>
                </a:lnTo>
                <a:lnTo>
                  <a:pt x="161" y="274"/>
                </a:lnTo>
                <a:lnTo>
                  <a:pt x="161" y="274"/>
                </a:lnTo>
                <a:lnTo>
                  <a:pt x="162" y="275"/>
                </a:lnTo>
                <a:lnTo>
                  <a:pt x="162" y="275"/>
                </a:lnTo>
                <a:lnTo>
                  <a:pt x="162" y="275"/>
                </a:lnTo>
                <a:lnTo>
                  <a:pt x="162" y="276"/>
                </a:lnTo>
                <a:lnTo>
                  <a:pt x="163" y="276"/>
                </a:lnTo>
                <a:lnTo>
                  <a:pt x="163" y="276"/>
                </a:lnTo>
                <a:lnTo>
                  <a:pt x="164" y="277"/>
                </a:lnTo>
                <a:lnTo>
                  <a:pt x="164" y="277"/>
                </a:lnTo>
                <a:lnTo>
                  <a:pt x="165" y="277"/>
                </a:lnTo>
                <a:lnTo>
                  <a:pt x="165" y="278"/>
                </a:lnTo>
                <a:lnTo>
                  <a:pt x="165" y="278"/>
                </a:lnTo>
                <a:lnTo>
                  <a:pt x="166" y="278"/>
                </a:lnTo>
                <a:lnTo>
                  <a:pt x="166" y="278"/>
                </a:lnTo>
                <a:lnTo>
                  <a:pt x="166" y="279"/>
                </a:lnTo>
                <a:lnTo>
                  <a:pt x="167" y="279"/>
                </a:lnTo>
                <a:lnTo>
                  <a:pt x="167" y="279"/>
                </a:lnTo>
                <a:lnTo>
                  <a:pt x="168" y="279"/>
                </a:lnTo>
                <a:lnTo>
                  <a:pt x="170" y="280"/>
                </a:lnTo>
                <a:lnTo>
                  <a:pt x="170" y="281"/>
                </a:lnTo>
                <a:lnTo>
                  <a:pt x="171" y="281"/>
                </a:lnTo>
                <a:lnTo>
                  <a:pt x="171" y="282"/>
                </a:lnTo>
                <a:lnTo>
                  <a:pt x="171" y="282"/>
                </a:lnTo>
                <a:lnTo>
                  <a:pt x="171" y="282"/>
                </a:lnTo>
                <a:lnTo>
                  <a:pt x="171" y="283"/>
                </a:lnTo>
                <a:lnTo>
                  <a:pt x="171" y="283"/>
                </a:lnTo>
                <a:lnTo>
                  <a:pt x="172" y="284"/>
                </a:lnTo>
                <a:lnTo>
                  <a:pt x="172" y="284"/>
                </a:lnTo>
                <a:lnTo>
                  <a:pt x="172" y="285"/>
                </a:lnTo>
                <a:lnTo>
                  <a:pt x="172" y="285"/>
                </a:lnTo>
                <a:lnTo>
                  <a:pt x="172" y="286"/>
                </a:lnTo>
                <a:lnTo>
                  <a:pt x="171" y="286"/>
                </a:lnTo>
                <a:lnTo>
                  <a:pt x="171" y="286"/>
                </a:lnTo>
                <a:lnTo>
                  <a:pt x="170" y="287"/>
                </a:lnTo>
                <a:lnTo>
                  <a:pt x="168" y="288"/>
                </a:lnTo>
                <a:lnTo>
                  <a:pt x="167" y="289"/>
                </a:lnTo>
                <a:lnTo>
                  <a:pt x="165" y="290"/>
                </a:lnTo>
                <a:lnTo>
                  <a:pt x="164" y="291"/>
                </a:lnTo>
                <a:lnTo>
                  <a:pt x="164" y="291"/>
                </a:lnTo>
                <a:lnTo>
                  <a:pt x="163" y="292"/>
                </a:lnTo>
                <a:lnTo>
                  <a:pt x="162" y="293"/>
                </a:lnTo>
                <a:lnTo>
                  <a:pt x="161" y="295"/>
                </a:lnTo>
                <a:lnTo>
                  <a:pt x="160" y="295"/>
                </a:lnTo>
                <a:lnTo>
                  <a:pt x="160" y="295"/>
                </a:lnTo>
                <a:lnTo>
                  <a:pt x="159" y="295"/>
                </a:lnTo>
                <a:lnTo>
                  <a:pt x="159" y="296"/>
                </a:lnTo>
                <a:lnTo>
                  <a:pt x="159" y="296"/>
                </a:lnTo>
                <a:lnTo>
                  <a:pt x="158" y="297"/>
                </a:lnTo>
                <a:lnTo>
                  <a:pt x="158" y="297"/>
                </a:lnTo>
                <a:lnTo>
                  <a:pt x="157" y="297"/>
                </a:lnTo>
                <a:lnTo>
                  <a:pt x="156" y="298"/>
                </a:lnTo>
                <a:lnTo>
                  <a:pt x="156" y="298"/>
                </a:lnTo>
                <a:lnTo>
                  <a:pt x="155" y="298"/>
                </a:lnTo>
                <a:lnTo>
                  <a:pt x="154" y="298"/>
                </a:lnTo>
                <a:lnTo>
                  <a:pt x="153" y="298"/>
                </a:lnTo>
                <a:lnTo>
                  <a:pt x="153" y="298"/>
                </a:lnTo>
                <a:lnTo>
                  <a:pt x="152" y="298"/>
                </a:lnTo>
                <a:lnTo>
                  <a:pt x="152" y="299"/>
                </a:lnTo>
                <a:lnTo>
                  <a:pt x="151" y="300"/>
                </a:lnTo>
                <a:lnTo>
                  <a:pt x="151" y="300"/>
                </a:lnTo>
                <a:lnTo>
                  <a:pt x="151" y="300"/>
                </a:lnTo>
                <a:lnTo>
                  <a:pt x="151" y="301"/>
                </a:lnTo>
                <a:lnTo>
                  <a:pt x="151" y="301"/>
                </a:lnTo>
                <a:lnTo>
                  <a:pt x="151" y="303"/>
                </a:lnTo>
                <a:lnTo>
                  <a:pt x="152" y="303"/>
                </a:lnTo>
                <a:lnTo>
                  <a:pt x="152" y="304"/>
                </a:lnTo>
                <a:lnTo>
                  <a:pt x="152" y="305"/>
                </a:lnTo>
                <a:lnTo>
                  <a:pt x="152" y="306"/>
                </a:lnTo>
                <a:lnTo>
                  <a:pt x="153" y="307"/>
                </a:lnTo>
                <a:lnTo>
                  <a:pt x="153" y="308"/>
                </a:lnTo>
                <a:lnTo>
                  <a:pt x="153" y="308"/>
                </a:lnTo>
                <a:lnTo>
                  <a:pt x="153" y="309"/>
                </a:lnTo>
                <a:lnTo>
                  <a:pt x="153" y="309"/>
                </a:lnTo>
                <a:lnTo>
                  <a:pt x="153" y="310"/>
                </a:lnTo>
                <a:lnTo>
                  <a:pt x="153" y="311"/>
                </a:lnTo>
                <a:lnTo>
                  <a:pt x="153" y="312"/>
                </a:lnTo>
                <a:lnTo>
                  <a:pt x="153" y="312"/>
                </a:lnTo>
                <a:lnTo>
                  <a:pt x="153" y="313"/>
                </a:lnTo>
                <a:lnTo>
                  <a:pt x="153" y="314"/>
                </a:lnTo>
                <a:lnTo>
                  <a:pt x="153" y="314"/>
                </a:lnTo>
                <a:lnTo>
                  <a:pt x="153" y="315"/>
                </a:lnTo>
                <a:lnTo>
                  <a:pt x="153" y="315"/>
                </a:lnTo>
                <a:lnTo>
                  <a:pt x="153" y="316"/>
                </a:lnTo>
                <a:lnTo>
                  <a:pt x="153" y="316"/>
                </a:lnTo>
                <a:lnTo>
                  <a:pt x="153" y="317"/>
                </a:lnTo>
                <a:lnTo>
                  <a:pt x="153" y="318"/>
                </a:lnTo>
                <a:lnTo>
                  <a:pt x="153" y="319"/>
                </a:lnTo>
                <a:lnTo>
                  <a:pt x="153" y="320"/>
                </a:lnTo>
                <a:lnTo>
                  <a:pt x="154" y="320"/>
                </a:lnTo>
                <a:lnTo>
                  <a:pt x="154" y="321"/>
                </a:lnTo>
                <a:lnTo>
                  <a:pt x="154" y="322"/>
                </a:lnTo>
                <a:lnTo>
                  <a:pt x="155" y="323"/>
                </a:lnTo>
                <a:lnTo>
                  <a:pt x="155" y="324"/>
                </a:lnTo>
                <a:lnTo>
                  <a:pt x="156" y="325"/>
                </a:lnTo>
                <a:lnTo>
                  <a:pt x="156" y="325"/>
                </a:lnTo>
                <a:lnTo>
                  <a:pt x="157" y="325"/>
                </a:lnTo>
                <a:lnTo>
                  <a:pt x="157" y="326"/>
                </a:lnTo>
                <a:lnTo>
                  <a:pt x="157" y="327"/>
                </a:lnTo>
                <a:lnTo>
                  <a:pt x="158" y="327"/>
                </a:lnTo>
                <a:lnTo>
                  <a:pt x="158" y="328"/>
                </a:lnTo>
                <a:lnTo>
                  <a:pt x="159" y="329"/>
                </a:lnTo>
                <a:lnTo>
                  <a:pt x="160" y="329"/>
                </a:lnTo>
                <a:lnTo>
                  <a:pt x="160" y="329"/>
                </a:lnTo>
                <a:lnTo>
                  <a:pt x="161" y="329"/>
                </a:lnTo>
                <a:lnTo>
                  <a:pt x="161" y="329"/>
                </a:lnTo>
                <a:lnTo>
                  <a:pt x="161" y="329"/>
                </a:lnTo>
                <a:lnTo>
                  <a:pt x="161" y="329"/>
                </a:lnTo>
                <a:lnTo>
                  <a:pt x="161" y="329"/>
                </a:lnTo>
                <a:lnTo>
                  <a:pt x="162" y="330"/>
                </a:lnTo>
                <a:lnTo>
                  <a:pt x="162" y="330"/>
                </a:lnTo>
                <a:lnTo>
                  <a:pt x="162" y="330"/>
                </a:lnTo>
                <a:lnTo>
                  <a:pt x="163" y="330"/>
                </a:lnTo>
                <a:lnTo>
                  <a:pt x="163" y="330"/>
                </a:lnTo>
                <a:lnTo>
                  <a:pt x="164" y="330"/>
                </a:lnTo>
                <a:lnTo>
                  <a:pt x="164" y="330"/>
                </a:lnTo>
                <a:lnTo>
                  <a:pt x="165" y="330"/>
                </a:lnTo>
                <a:lnTo>
                  <a:pt x="165" y="330"/>
                </a:lnTo>
                <a:lnTo>
                  <a:pt x="166" y="330"/>
                </a:lnTo>
                <a:lnTo>
                  <a:pt x="166" y="330"/>
                </a:lnTo>
                <a:lnTo>
                  <a:pt x="168" y="327"/>
                </a:lnTo>
                <a:lnTo>
                  <a:pt x="173" y="328"/>
                </a:lnTo>
                <a:lnTo>
                  <a:pt x="178" y="335"/>
                </a:lnTo>
                <a:lnTo>
                  <a:pt x="182" y="346"/>
                </a:lnTo>
                <a:lnTo>
                  <a:pt x="184" y="350"/>
                </a:lnTo>
                <a:lnTo>
                  <a:pt x="184" y="355"/>
                </a:lnTo>
                <a:lnTo>
                  <a:pt x="187" y="358"/>
                </a:lnTo>
                <a:lnTo>
                  <a:pt x="189" y="363"/>
                </a:lnTo>
                <a:lnTo>
                  <a:pt x="190" y="366"/>
                </a:lnTo>
                <a:lnTo>
                  <a:pt x="190" y="366"/>
                </a:lnTo>
                <a:lnTo>
                  <a:pt x="190" y="367"/>
                </a:lnTo>
                <a:lnTo>
                  <a:pt x="189" y="367"/>
                </a:lnTo>
                <a:lnTo>
                  <a:pt x="189" y="367"/>
                </a:lnTo>
                <a:lnTo>
                  <a:pt x="189" y="367"/>
                </a:lnTo>
                <a:lnTo>
                  <a:pt x="189" y="366"/>
                </a:lnTo>
                <a:lnTo>
                  <a:pt x="188" y="366"/>
                </a:lnTo>
                <a:lnTo>
                  <a:pt x="188" y="366"/>
                </a:lnTo>
                <a:lnTo>
                  <a:pt x="187" y="366"/>
                </a:lnTo>
                <a:lnTo>
                  <a:pt x="187" y="366"/>
                </a:lnTo>
                <a:lnTo>
                  <a:pt x="186" y="366"/>
                </a:lnTo>
                <a:lnTo>
                  <a:pt x="186" y="365"/>
                </a:lnTo>
                <a:lnTo>
                  <a:pt x="186" y="365"/>
                </a:lnTo>
                <a:lnTo>
                  <a:pt x="185" y="365"/>
                </a:lnTo>
                <a:lnTo>
                  <a:pt x="185" y="365"/>
                </a:lnTo>
                <a:lnTo>
                  <a:pt x="184" y="365"/>
                </a:lnTo>
                <a:lnTo>
                  <a:pt x="184" y="364"/>
                </a:lnTo>
                <a:lnTo>
                  <a:pt x="184" y="364"/>
                </a:lnTo>
                <a:lnTo>
                  <a:pt x="183" y="364"/>
                </a:lnTo>
                <a:lnTo>
                  <a:pt x="183" y="364"/>
                </a:lnTo>
                <a:lnTo>
                  <a:pt x="182" y="364"/>
                </a:lnTo>
                <a:lnTo>
                  <a:pt x="182" y="364"/>
                </a:lnTo>
                <a:lnTo>
                  <a:pt x="182" y="363"/>
                </a:lnTo>
                <a:lnTo>
                  <a:pt x="181" y="363"/>
                </a:lnTo>
                <a:lnTo>
                  <a:pt x="181" y="363"/>
                </a:lnTo>
                <a:lnTo>
                  <a:pt x="180" y="363"/>
                </a:lnTo>
                <a:lnTo>
                  <a:pt x="180" y="363"/>
                </a:lnTo>
                <a:lnTo>
                  <a:pt x="179" y="363"/>
                </a:lnTo>
                <a:lnTo>
                  <a:pt x="179" y="363"/>
                </a:lnTo>
                <a:lnTo>
                  <a:pt x="178" y="363"/>
                </a:lnTo>
                <a:lnTo>
                  <a:pt x="178" y="363"/>
                </a:lnTo>
                <a:lnTo>
                  <a:pt x="178" y="363"/>
                </a:lnTo>
                <a:lnTo>
                  <a:pt x="178" y="362"/>
                </a:lnTo>
                <a:lnTo>
                  <a:pt x="177" y="363"/>
                </a:lnTo>
                <a:lnTo>
                  <a:pt x="176" y="363"/>
                </a:lnTo>
                <a:lnTo>
                  <a:pt x="175" y="363"/>
                </a:lnTo>
                <a:lnTo>
                  <a:pt x="175" y="364"/>
                </a:lnTo>
                <a:lnTo>
                  <a:pt x="175" y="364"/>
                </a:lnTo>
                <a:lnTo>
                  <a:pt x="174" y="364"/>
                </a:lnTo>
                <a:lnTo>
                  <a:pt x="174" y="364"/>
                </a:lnTo>
                <a:lnTo>
                  <a:pt x="174" y="364"/>
                </a:lnTo>
                <a:lnTo>
                  <a:pt x="174" y="364"/>
                </a:lnTo>
                <a:lnTo>
                  <a:pt x="173" y="364"/>
                </a:lnTo>
                <a:lnTo>
                  <a:pt x="173" y="365"/>
                </a:lnTo>
                <a:lnTo>
                  <a:pt x="173" y="365"/>
                </a:lnTo>
                <a:lnTo>
                  <a:pt x="173" y="366"/>
                </a:lnTo>
                <a:lnTo>
                  <a:pt x="173" y="366"/>
                </a:lnTo>
                <a:lnTo>
                  <a:pt x="173" y="366"/>
                </a:lnTo>
                <a:lnTo>
                  <a:pt x="173" y="366"/>
                </a:lnTo>
                <a:lnTo>
                  <a:pt x="172" y="366"/>
                </a:lnTo>
                <a:lnTo>
                  <a:pt x="172" y="367"/>
                </a:lnTo>
                <a:lnTo>
                  <a:pt x="172" y="367"/>
                </a:lnTo>
                <a:lnTo>
                  <a:pt x="171" y="367"/>
                </a:lnTo>
                <a:lnTo>
                  <a:pt x="171" y="367"/>
                </a:lnTo>
                <a:lnTo>
                  <a:pt x="171" y="367"/>
                </a:lnTo>
                <a:lnTo>
                  <a:pt x="170" y="367"/>
                </a:lnTo>
                <a:lnTo>
                  <a:pt x="170" y="367"/>
                </a:lnTo>
                <a:lnTo>
                  <a:pt x="170" y="368"/>
                </a:lnTo>
                <a:lnTo>
                  <a:pt x="169" y="368"/>
                </a:lnTo>
                <a:lnTo>
                  <a:pt x="169" y="368"/>
                </a:lnTo>
                <a:lnTo>
                  <a:pt x="169" y="368"/>
                </a:lnTo>
                <a:lnTo>
                  <a:pt x="169" y="368"/>
                </a:lnTo>
                <a:lnTo>
                  <a:pt x="168" y="368"/>
                </a:lnTo>
                <a:lnTo>
                  <a:pt x="168" y="369"/>
                </a:lnTo>
                <a:lnTo>
                  <a:pt x="168" y="369"/>
                </a:lnTo>
                <a:lnTo>
                  <a:pt x="168" y="369"/>
                </a:lnTo>
                <a:lnTo>
                  <a:pt x="167" y="370"/>
                </a:lnTo>
                <a:lnTo>
                  <a:pt x="167" y="370"/>
                </a:lnTo>
                <a:lnTo>
                  <a:pt x="167" y="370"/>
                </a:lnTo>
                <a:lnTo>
                  <a:pt x="167" y="370"/>
                </a:lnTo>
                <a:lnTo>
                  <a:pt x="166" y="371"/>
                </a:lnTo>
                <a:lnTo>
                  <a:pt x="165" y="371"/>
                </a:lnTo>
                <a:lnTo>
                  <a:pt x="165" y="372"/>
                </a:lnTo>
                <a:lnTo>
                  <a:pt x="165" y="372"/>
                </a:lnTo>
                <a:lnTo>
                  <a:pt x="165" y="372"/>
                </a:lnTo>
                <a:lnTo>
                  <a:pt x="164" y="372"/>
                </a:lnTo>
                <a:lnTo>
                  <a:pt x="164" y="373"/>
                </a:lnTo>
                <a:lnTo>
                  <a:pt x="164" y="373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3" y="375"/>
                </a:lnTo>
                <a:lnTo>
                  <a:pt x="162" y="375"/>
                </a:lnTo>
                <a:lnTo>
                  <a:pt x="162" y="376"/>
                </a:lnTo>
                <a:lnTo>
                  <a:pt x="162" y="376"/>
                </a:lnTo>
                <a:lnTo>
                  <a:pt x="162" y="377"/>
                </a:lnTo>
                <a:lnTo>
                  <a:pt x="162" y="377"/>
                </a:lnTo>
                <a:lnTo>
                  <a:pt x="162" y="378"/>
                </a:lnTo>
                <a:lnTo>
                  <a:pt x="162" y="378"/>
                </a:lnTo>
                <a:lnTo>
                  <a:pt x="162" y="378"/>
                </a:lnTo>
                <a:lnTo>
                  <a:pt x="162" y="379"/>
                </a:lnTo>
                <a:lnTo>
                  <a:pt x="162" y="379"/>
                </a:lnTo>
                <a:lnTo>
                  <a:pt x="162" y="379"/>
                </a:lnTo>
                <a:lnTo>
                  <a:pt x="162" y="379"/>
                </a:lnTo>
                <a:lnTo>
                  <a:pt x="162" y="380"/>
                </a:lnTo>
                <a:lnTo>
                  <a:pt x="162" y="380"/>
                </a:lnTo>
                <a:lnTo>
                  <a:pt x="162" y="381"/>
                </a:lnTo>
                <a:lnTo>
                  <a:pt x="162" y="381"/>
                </a:lnTo>
                <a:lnTo>
                  <a:pt x="162" y="381"/>
                </a:lnTo>
                <a:lnTo>
                  <a:pt x="162" y="382"/>
                </a:lnTo>
                <a:lnTo>
                  <a:pt x="162" y="382"/>
                </a:lnTo>
                <a:lnTo>
                  <a:pt x="162" y="383"/>
                </a:lnTo>
                <a:lnTo>
                  <a:pt x="162" y="383"/>
                </a:lnTo>
                <a:lnTo>
                  <a:pt x="162" y="383"/>
                </a:lnTo>
                <a:lnTo>
                  <a:pt x="162" y="384"/>
                </a:lnTo>
                <a:lnTo>
                  <a:pt x="161" y="384"/>
                </a:lnTo>
                <a:lnTo>
                  <a:pt x="161" y="384"/>
                </a:lnTo>
                <a:lnTo>
                  <a:pt x="161" y="385"/>
                </a:lnTo>
                <a:lnTo>
                  <a:pt x="161" y="385"/>
                </a:lnTo>
                <a:lnTo>
                  <a:pt x="161" y="386"/>
                </a:lnTo>
                <a:lnTo>
                  <a:pt x="161" y="386"/>
                </a:lnTo>
                <a:lnTo>
                  <a:pt x="161" y="386"/>
                </a:lnTo>
                <a:lnTo>
                  <a:pt x="161" y="387"/>
                </a:lnTo>
                <a:lnTo>
                  <a:pt x="161" y="387"/>
                </a:lnTo>
                <a:lnTo>
                  <a:pt x="160" y="387"/>
                </a:lnTo>
                <a:lnTo>
                  <a:pt x="160" y="387"/>
                </a:lnTo>
                <a:lnTo>
                  <a:pt x="160" y="388"/>
                </a:lnTo>
                <a:lnTo>
                  <a:pt x="160" y="388"/>
                </a:lnTo>
                <a:lnTo>
                  <a:pt x="160" y="388"/>
                </a:lnTo>
                <a:lnTo>
                  <a:pt x="160" y="389"/>
                </a:lnTo>
                <a:lnTo>
                  <a:pt x="159" y="389"/>
                </a:lnTo>
                <a:lnTo>
                  <a:pt x="159" y="389"/>
                </a:lnTo>
                <a:lnTo>
                  <a:pt x="159" y="389"/>
                </a:lnTo>
                <a:lnTo>
                  <a:pt x="159" y="389"/>
                </a:lnTo>
                <a:lnTo>
                  <a:pt x="158" y="390"/>
                </a:lnTo>
                <a:lnTo>
                  <a:pt x="158" y="390"/>
                </a:lnTo>
                <a:lnTo>
                  <a:pt x="158" y="390"/>
                </a:lnTo>
                <a:lnTo>
                  <a:pt x="158" y="391"/>
                </a:lnTo>
                <a:lnTo>
                  <a:pt x="157" y="391"/>
                </a:lnTo>
                <a:lnTo>
                  <a:pt x="157" y="391"/>
                </a:lnTo>
                <a:lnTo>
                  <a:pt x="157" y="391"/>
                </a:lnTo>
                <a:lnTo>
                  <a:pt x="157" y="392"/>
                </a:lnTo>
                <a:lnTo>
                  <a:pt x="156" y="392"/>
                </a:lnTo>
                <a:lnTo>
                  <a:pt x="156" y="392"/>
                </a:lnTo>
                <a:lnTo>
                  <a:pt x="155" y="392"/>
                </a:lnTo>
                <a:lnTo>
                  <a:pt x="155" y="392"/>
                </a:lnTo>
                <a:lnTo>
                  <a:pt x="154" y="392"/>
                </a:lnTo>
                <a:lnTo>
                  <a:pt x="154" y="392"/>
                </a:lnTo>
                <a:lnTo>
                  <a:pt x="154" y="393"/>
                </a:lnTo>
                <a:lnTo>
                  <a:pt x="153" y="393"/>
                </a:lnTo>
                <a:lnTo>
                  <a:pt x="153" y="393"/>
                </a:lnTo>
                <a:lnTo>
                  <a:pt x="153" y="394"/>
                </a:lnTo>
                <a:lnTo>
                  <a:pt x="153" y="394"/>
                </a:lnTo>
                <a:lnTo>
                  <a:pt x="153" y="394"/>
                </a:lnTo>
                <a:lnTo>
                  <a:pt x="152" y="394"/>
                </a:lnTo>
                <a:lnTo>
                  <a:pt x="152" y="395"/>
                </a:lnTo>
                <a:lnTo>
                  <a:pt x="152" y="395"/>
                </a:lnTo>
                <a:lnTo>
                  <a:pt x="152" y="395"/>
                </a:lnTo>
                <a:lnTo>
                  <a:pt x="152" y="395"/>
                </a:lnTo>
                <a:lnTo>
                  <a:pt x="152" y="395"/>
                </a:lnTo>
                <a:lnTo>
                  <a:pt x="151" y="395"/>
                </a:lnTo>
                <a:lnTo>
                  <a:pt x="151" y="396"/>
                </a:lnTo>
                <a:lnTo>
                  <a:pt x="151" y="396"/>
                </a:lnTo>
                <a:lnTo>
                  <a:pt x="150" y="396"/>
                </a:lnTo>
                <a:lnTo>
                  <a:pt x="150" y="396"/>
                </a:lnTo>
                <a:lnTo>
                  <a:pt x="149" y="396"/>
                </a:lnTo>
                <a:lnTo>
                  <a:pt x="149" y="397"/>
                </a:lnTo>
                <a:lnTo>
                  <a:pt x="149" y="397"/>
                </a:lnTo>
                <a:lnTo>
                  <a:pt x="148" y="397"/>
                </a:lnTo>
                <a:lnTo>
                  <a:pt x="148" y="397"/>
                </a:lnTo>
                <a:lnTo>
                  <a:pt x="148" y="397"/>
                </a:lnTo>
                <a:lnTo>
                  <a:pt x="147" y="397"/>
                </a:lnTo>
                <a:lnTo>
                  <a:pt x="147" y="398"/>
                </a:lnTo>
                <a:lnTo>
                  <a:pt x="147" y="398"/>
                </a:lnTo>
                <a:lnTo>
                  <a:pt x="147" y="398"/>
                </a:lnTo>
                <a:lnTo>
                  <a:pt x="146" y="399"/>
                </a:lnTo>
                <a:lnTo>
                  <a:pt x="146" y="399"/>
                </a:lnTo>
                <a:lnTo>
                  <a:pt x="145" y="399"/>
                </a:lnTo>
                <a:lnTo>
                  <a:pt x="145" y="399"/>
                </a:lnTo>
                <a:lnTo>
                  <a:pt x="145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9"/>
                </a:lnTo>
                <a:lnTo>
                  <a:pt x="143" y="400"/>
                </a:lnTo>
                <a:lnTo>
                  <a:pt x="143" y="400"/>
                </a:lnTo>
                <a:lnTo>
                  <a:pt x="142" y="401"/>
                </a:lnTo>
                <a:lnTo>
                  <a:pt x="142" y="401"/>
                </a:lnTo>
                <a:lnTo>
                  <a:pt x="142" y="402"/>
                </a:lnTo>
                <a:lnTo>
                  <a:pt x="142" y="403"/>
                </a:lnTo>
                <a:lnTo>
                  <a:pt x="142" y="403"/>
                </a:lnTo>
                <a:lnTo>
                  <a:pt x="142" y="404"/>
                </a:lnTo>
                <a:lnTo>
                  <a:pt x="142" y="404"/>
                </a:lnTo>
                <a:lnTo>
                  <a:pt x="142" y="404"/>
                </a:lnTo>
                <a:lnTo>
                  <a:pt x="142" y="405"/>
                </a:lnTo>
                <a:lnTo>
                  <a:pt x="141" y="405"/>
                </a:lnTo>
                <a:lnTo>
                  <a:pt x="141" y="405"/>
                </a:lnTo>
                <a:lnTo>
                  <a:pt x="141" y="405"/>
                </a:lnTo>
                <a:lnTo>
                  <a:pt x="141" y="405"/>
                </a:lnTo>
                <a:lnTo>
                  <a:pt x="140" y="405"/>
                </a:lnTo>
                <a:lnTo>
                  <a:pt x="140" y="405"/>
                </a:lnTo>
                <a:lnTo>
                  <a:pt x="140" y="405"/>
                </a:lnTo>
                <a:lnTo>
                  <a:pt x="140" y="406"/>
                </a:lnTo>
                <a:lnTo>
                  <a:pt x="139" y="406"/>
                </a:lnTo>
                <a:lnTo>
                  <a:pt x="139" y="406"/>
                </a:lnTo>
                <a:lnTo>
                  <a:pt x="138" y="405"/>
                </a:lnTo>
                <a:lnTo>
                  <a:pt x="138" y="405"/>
                </a:lnTo>
                <a:lnTo>
                  <a:pt x="137" y="405"/>
                </a:lnTo>
                <a:lnTo>
                  <a:pt x="137" y="405"/>
                </a:lnTo>
                <a:lnTo>
                  <a:pt x="136" y="405"/>
                </a:lnTo>
                <a:lnTo>
                  <a:pt x="136" y="405"/>
                </a:lnTo>
                <a:lnTo>
                  <a:pt x="136" y="406"/>
                </a:lnTo>
                <a:lnTo>
                  <a:pt x="136" y="406"/>
                </a:lnTo>
                <a:lnTo>
                  <a:pt x="136" y="406"/>
                </a:lnTo>
                <a:lnTo>
                  <a:pt x="136" y="407"/>
                </a:lnTo>
                <a:lnTo>
                  <a:pt x="135" y="407"/>
                </a:lnTo>
                <a:lnTo>
                  <a:pt x="135" y="407"/>
                </a:lnTo>
                <a:lnTo>
                  <a:pt x="134" y="407"/>
                </a:lnTo>
                <a:lnTo>
                  <a:pt x="134" y="407"/>
                </a:lnTo>
                <a:lnTo>
                  <a:pt x="133" y="408"/>
                </a:lnTo>
                <a:lnTo>
                  <a:pt x="132" y="408"/>
                </a:lnTo>
                <a:lnTo>
                  <a:pt x="132" y="408"/>
                </a:lnTo>
                <a:lnTo>
                  <a:pt x="132" y="408"/>
                </a:lnTo>
                <a:lnTo>
                  <a:pt x="131" y="408"/>
                </a:lnTo>
                <a:lnTo>
                  <a:pt x="131" y="408"/>
                </a:lnTo>
                <a:lnTo>
                  <a:pt x="130" y="408"/>
                </a:lnTo>
                <a:lnTo>
                  <a:pt x="130" y="408"/>
                </a:lnTo>
                <a:lnTo>
                  <a:pt x="130" y="408"/>
                </a:lnTo>
                <a:lnTo>
                  <a:pt x="130" y="408"/>
                </a:lnTo>
                <a:lnTo>
                  <a:pt x="129" y="408"/>
                </a:lnTo>
                <a:lnTo>
                  <a:pt x="129" y="408"/>
                </a:lnTo>
                <a:lnTo>
                  <a:pt x="128" y="408"/>
                </a:lnTo>
                <a:lnTo>
                  <a:pt x="128" y="408"/>
                </a:lnTo>
                <a:lnTo>
                  <a:pt x="128" y="409"/>
                </a:lnTo>
                <a:lnTo>
                  <a:pt x="126" y="407"/>
                </a:lnTo>
                <a:lnTo>
                  <a:pt x="127" y="404"/>
                </a:lnTo>
                <a:lnTo>
                  <a:pt x="127" y="398"/>
                </a:lnTo>
                <a:lnTo>
                  <a:pt x="126" y="394"/>
                </a:lnTo>
                <a:lnTo>
                  <a:pt x="123" y="390"/>
                </a:lnTo>
                <a:lnTo>
                  <a:pt x="120" y="386"/>
                </a:lnTo>
                <a:lnTo>
                  <a:pt x="119" y="382"/>
                </a:lnTo>
                <a:lnTo>
                  <a:pt x="119" y="377"/>
                </a:lnTo>
                <a:lnTo>
                  <a:pt x="119" y="374"/>
                </a:lnTo>
                <a:lnTo>
                  <a:pt x="117" y="370"/>
                </a:lnTo>
                <a:lnTo>
                  <a:pt x="116" y="370"/>
                </a:lnTo>
                <a:lnTo>
                  <a:pt x="116" y="371"/>
                </a:lnTo>
                <a:lnTo>
                  <a:pt x="115" y="371"/>
                </a:lnTo>
                <a:lnTo>
                  <a:pt x="115" y="371"/>
                </a:lnTo>
                <a:lnTo>
                  <a:pt x="115" y="371"/>
                </a:lnTo>
                <a:lnTo>
                  <a:pt x="114" y="371"/>
                </a:lnTo>
                <a:lnTo>
                  <a:pt x="114" y="371"/>
                </a:lnTo>
                <a:lnTo>
                  <a:pt x="113" y="372"/>
                </a:lnTo>
                <a:lnTo>
                  <a:pt x="112" y="372"/>
                </a:lnTo>
                <a:lnTo>
                  <a:pt x="111" y="372"/>
                </a:lnTo>
                <a:lnTo>
                  <a:pt x="111" y="372"/>
                </a:lnTo>
                <a:lnTo>
                  <a:pt x="111" y="372"/>
                </a:lnTo>
                <a:lnTo>
                  <a:pt x="110" y="372"/>
                </a:lnTo>
                <a:lnTo>
                  <a:pt x="110" y="372"/>
                </a:lnTo>
                <a:lnTo>
                  <a:pt x="109" y="372"/>
                </a:lnTo>
                <a:lnTo>
                  <a:pt x="109" y="372"/>
                </a:lnTo>
                <a:lnTo>
                  <a:pt x="109" y="371"/>
                </a:lnTo>
                <a:lnTo>
                  <a:pt x="108" y="371"/>
                </a:lnTo>
                <a:lnTo>
                  <a:pt x="108" y="371"/>
                </a:lnTo>
                <a:lnTo>
                  <a:pt x="107" y="370"/>
                </a:lnTo>
                <a:lnTo>
                  <a:pt x="107" y="370"/>
                </a:lnTo>
                <a:lnTo>
                  <a:pt x="107" y="370"/>
                </a:lnTo>
                <a:lnTo>
                  <a:pt x="106" y="370"/>
                </a:lnTo>
                <a:lnTo>
                  <a:pt x="106" y="370"/>
                </a:lnTo>
                <a:lnTo>
                  <a:pt x="105" y="370"/>
                </a:lnTo>
                <a:lnTo>
                  <a:pt x="105" y="370"/>
                </a:lnTo>
                <a:lnTo>
                  <a:pt x="104" y="371"/>
                </a:lnTo>
                <a:lnTo>
                  <a:pt x="104" y="371"/>
                </a:lnTo>
                <a:lnTo>
                  <a:pt x="103" y="371"/>
                </a:lnTo>
                <a:lnTo>
                  <a:pt x="103" y="371"/>
                </a:lnTo>
                <a:lnTo>
                  <a:pt x="103" y="371"/>
                </a:lnTo>
                <a:lnTo>
                  <a:pt x="102" y="371"/>
                </a:lnTo>
                <a:lnTo>
                  <a:pt x="102" y="371"/>
                </a:lnTo>
                <a:lnTo>
                  <a:pt x="101" y="371"/>
                </a:lnTo>
                <a:lnTo>
                  <a:pt x="101" y="371"/>
                </a:lnTo>
                <a:lnTo>
                  <a:pt x="101" y="370"/>
                </a:lnTo>
                <a:lnTo>
                  <a:pt x="100" y="370"/>
                </a:lnTo>
                <a:lnTo>
                  <a:pt x="100" y="370"/>
                </a:lnTo>
                <a:lnTo>
                  <a:pt x="100" y="370"/>
                </a:lnTo>
                <a:lnTo>
                  <a:pt x="99" y="370"/>
                </a:lnTo>
                <a:lnTo>
                  <a:pt x="99" y="370"/>
                </a:lnTo>
                <a:lnTo>
                  <a:pt x="99" y="370"/>
                </a:lnTo>
                <a:lnTo>
                  <a:pt x="98" y="370"/>
                </a:lnTo>
                <a:lnTo>
                  <a:pt x="98" y="369"/>
                </a:lnTo>
                <a:lnTo>
                  <a:pt x="98" y="368"/>
                </a:lnTo>
                <a:lnTo>
                  <a:pt x="98" y="368"/>
                </a:lnTo>
                <a:lnTo>
                  <a:pt x="98" y="367"/>
                </a:lnTo>
                <a:lnTo>
                  <a:pt x="97" y="367"/>
                </a:lnTo>
                <a:lnTo>
                  <a:pt x="97" y="367"/>
                </a:lnTo>
                <a:lnTo>
                  <a:pt x="96" y="367"/>
                </a:lnTo>
                <a:lnTo>
                  <a:pt x="96" y="367"/>
                </a:lnTo>
                <a:lnTo>
                  <a:pt x="95" y="367"/>
                </a:lnTo>
                <a:lnTo>
                  <a:pt x="95" y="368"/>
                </a:lnTo>
                <a:lnTo>
                  <a:pt x="94" y="367"/>
                </a:lnTo>
                <a:lnTo>
                  <a:pt x="94" y="367"/>
                </a:lnTo>
                <a:lnTo>
                  <a:pt x="93" y="367"/>
                </a:lnTo>
                <a:lnTo>
                  <a:pt x="93" y="367"/>
                </a:lnTo>
                <a:lnTo>
                  <a:pt x="92" y="367"/>
                </a:lnTo>
                <a:lnTo>
                  <a:pt x="92" y="367"/>
                </a:lnTo>
                <a:lnTo>
                  <a:pt x="92" y="368"/>
                </a:lnTo>
                <a:lnTo>
                  <a:pt x="91" y="367"/>
                </a:lnTo>
                <a:lnTo>
                  <a:pt x="91" y="367"/>
                </a:lnTo>
                <a:lnTo>
                  <a:pt x="91" y="366"/>
                </a:lnTo>
                <a:lnTo>
                  <a:pt x="90" y="366"/>
                </a:lnTo>
                <a:lnTo>
                  <a:pt x="90" y="366"/>
                </a:lnTo>
                <a:lnTo>
                  <a:pt x="90" y="365"/>
                </a:lnTo>
                <a:lnTo>
                  <a:pt x="90" y="365"/>
                </a:lnTo>
                <a:lnTo>
                  <a:pt x="89" y="365"/>
                </a:lnTo>
                <a:lnTo>
                  <a:pt x="89" y="364"/>
                </a:lnTo>
                <a:lnTo>
                  <a:pt x="89" y="364"/>
                </a:lnTo>
                <a:lnTo>
                  <a:pt x="88" y="364"/>
                </a:lnTo>
                <a:lnTo>
                  <a:pt x="88" y="363"/>
                </a:lnTo>
                <a:lnTo>
                  <a:pt x="88" y="363"/>
                </a:lnTo>
                <a:lnTo>
                  <a:pt x="88" y="362"/>
                </a:lnTo>
                <a:lnTo>
                  <a:pt x="88" y="362"/>
                </a:lnTo>
                <a:lnTo>
                  <a:pt x="88" y="362"/>
                </a:lnTo>
                <a:lnTo>
                  <a:pt x="88" y="361"/>
                </a:lnTo>
                <a:lnTo>
                  <a:pt x="88" y="361"/>
                </a:lnTo>
                <a:lnTo>
                  <a:pt x="87" y="360"/>
                </a:lnTo>
                <a:lnTo>
                  <a:pt x="87" y="360"/>
                </a:lnTo>
                <a:lnTo>
                  <a:pt x="87" y="359"/>
                </a:lnTo>
                <a:lnTo>
                  <a:pt x="86" y="359"/>
                </a:lnTo>
                <a:lnTo>
                  <a:pt x="86" y="358"/>
                </a:lnTo>
                <a:lnTo>
                  <a:pt x="86" y="358"/>
                </a:lnTo>
                <a:lnTo>
                  <a:pt x="86" y="358"/>
                </a:lnTo>
                <a:lnTo>
                  <a:pt x="85" y="357"/>
                </a:lnTo>
                <a:lnTo>
                  <a:pt x="84" y="357"/>
                </a:lnTo>
                <a:lnTo>
                  <a:pt x="84" y="357"/>
                </a:lnTo>
                <a:lnTo>
                  <a:pt x="84" y="357"/>
                </a:lnTo>
                <a:lnTo>
                  <a:pt x="84" y="356"/>
                </a:lnTo>
                <a:lnTo>
                  <a:pt x="84" y="356"/>
                </a:lnTo>
                <a:lnTo>
                  <a:pt x="83" y="356"/>
                </a:lnTo>
                <a:lnTo>
                  <a:pt x="83" y="355"/>
                </a:lnTo>
                <a:lnTo>
                  <a:pt x="83" y="355"/>
                </a:lnTo>
                <a:lnTo>
                  <a:pt x="82" y="354"/>
                </a:lnTo>
                <a:lnTo>
                  <a:pt x="82" y="354"/>
                </a:lnTo>
                <a:lnTo>
                  <a:pt x="82" y="354"/>
                </a:lnTo>
                <a:lnTo>
                  <a:pt x="82" y="353"/>
                </a:lnTo>
                <a:lnTo>
                  <a:pt x="82" y="352"/>
                </a:lnTo>
                <a:lnTo>
                  <a:pt x="82" y="352"/>
                </a:lnTo>
                <a:lnTo>
                  <a:pt x="82" y="351"/>
                </a:lnTo>
                <a:lnTo>
                  <a:pt x="82" y="351"/>
                </a:lnTo>
                <a:lnTo>
                  <a:pt x="82" y="350"/>
                </a:lnTo>
                <a:lnTo>
                  <a:pt x="82" y="350"/>
                </a:lnTo>
                <a:lnTo>
                  <a:pt x="82" y="349"/>
                </a:lnTo>
                <a:lnTo>
                  <a:pt x="82" y="349"/>
                </a:lnTo>
                <a:lnTo>
                  <a:pt x="82" y="348"/>
                </a:lnTo>
                <a:lnTo>
                  <a:pt x="81" y="348"/>
                </a:lnTo>
                <a:lnTo>
                  <a:pt x="81" y="348"/>
                </a:lnTo>
                <a:lnTo>
                  <a:pt x="80" y="347"/>
                </a:lnTo>
                <a:lnTo>
                  <a:pt x="80" y="347"/>
                </a:lnTo>
                <a:lnTo>
                  <a:pt x="79" y="347"/>
                </a:lnTo>
                <a:lnTo>
                  <a:pt x="78" y="346"/>
                </a:lnTo>
                <a:lnTo>
                  <a:pt x="78" y="346"/>
                </a:lnTo>
                <a:lnTo>
                  <a:pt x="78" y="346"/>
                </a:lnTo>
                <a:lnTo>
                  <a:pt x="78" y="346"/>
                </a:lnTo>
                <a:lnTo>
                  <a:pt x="77" y="346"/>
                </a:lnTo>
                <a:lnTo>
                  <a:pt x="77" y="345"/>
                </a:lnTo>
                <a:lnTo>
                  <a:pt x="77" y="345"/>
                </a:lnTo>
                <a:lnTo>
                  <a:pt x="76" y="344"/>
                </a:lnTo>
                <a:lnTo>
                  <a:pt x="76" y="344"/>
                </a:lnTo>
                <a:lnTo>
                  <a:pt x="75" y="344"/>
                </a:lnTo>
                <a:lnTo>
                  <a:pt x="74" y="344"/>
                </a:lnTo>
                <a:lnTo>
                  <a:pt x="74" y="344"/>
                </a:lnTo>
                <a:lnTo>
                  <a:pt x="73" y="344"/>
                </a:lnTo>
                <a:lnTo>
                  <a:pt x="73" y="344"/>
                </a:lnTo>
                <a:lnTo>
                  <a:pt x="72" y="344"/>
                </a:lnTo>
                <a:lnTo>
                  <a:pt x="71" y="345"/>
                </a:lnTo>
                <a:lnTo>
                  <a:pt x="70" y="345"/>
                </a:lnTo>
                <a:lnTo>
                  <a:pt x="70" y="345"/>
                </a:lnTo>
                <a:lnTo>
                  <a:pt x="70" y="345"/>
                </a:lnTo>
                <a:lnTo>
                  <a:pt x="70" y="346"/>
                </a:lnTo>
                <a:lnTo>
                  <a:pt x="69" y="346"/>
                </a:lnTo>
                <a:lnTo>
                  <a:pt x="69" y="346"/>
                </a:lnTo>
                <a:lnTo>
                  <a:pt x="68" y="345"/>
                </a:lnTo>
                <a:lnTo>
                  <a:pt x="68" y="345"/>
                </a:lnTo>
                <a:lnTo>
                  <a:pt x="68" y="345"/>
                </a:lnTo>
                <a:lnTo>
                  <a:pt x="68" y="345"/>
                </a:lnTo>
                <a:lnTo>
                  <a:pt x="67" y="344"/>
                </a:lnTo>
                <a:lnTo>
                  <a:pt x="67" y="344"/>
                </a:lnTo>
                <a:lnTo>
                  <a:pt x="67" y="343"/>
                </a:lnTo>
                <a:lnTo>
                  <a:pt x="66" y="343"/>
                </a:lnTo>
                <a:lnTo>
                  <a:pt x="66" y="342"/>
                </a:lnTo>
                <a:lnTo>
                  <a:pt x="65" y="342"/>
                </a:lnTo>
                <a:lnTo>
                  <a:pt x="65" y="341"/>
                </a:lnTo>
                <a:lnTo>
                  <a:pt x="65" y="341"/>
                </a:lnTo>
                <a:lnTo>
                  <a:pt x="64" y="341"/>
                </a:lnTo>
                <a:lnTo>
                  <a:pt x="64" y="341"/>
                </a:lnTo>
                <a:lnTo>
                  <a:pt x="63" y="340"/>
                </a:lnTo>
                <a:lnTo>
                  <a:pt x="63" y="340"/>
                </a:lnTo>
                <a:lnTo>
                  <a:pt x="62" y="340"/>
                </a:lnTo>
                <a:lnTo>
                  <a:pt x="61" y="339"/>
                </a:lnTo>
                <a:lnTo>
                  <a:pt x="61" y="339"/>
                </a:lnTo>
                <a:lnTo>
                  <a:pt x="61" y="339"/>
                </a:lnTo>
                <a:lnTo>
                  <a:pt x="61" y="338"/>
                </a:lnTo>
                <a:lnTo>
                  <a:pt x="61" y="338"/>
                </a:lnTo>
                <a:lnTo>
                  <a:pt x="61" y="337"/>
                </a:lnTo>
                <a:lnTo>
                  <a:pt x="61" y="337"/>
                </a:lnTo>
                <a:lnTo>
                  <a:pt x="61" y="336"/>
                </a:lnTo>
                <a:lnTo>
                  <a:pt x="60" y="335"/>
                </a:lnTo>
                <a:lnTo>
                  <a:pt x="60" y="335"/>
                </a:lnTo>
                <a:lnTo>
                  <a:pt x="60" y="334"/>
                </a:lnTo>
                <a:lnTo>
                  <a:pt x="60" y="333"/>
                </a:lnTo>
                <a:lnTo>
                  <a:pt x="60" y="333"/>
                </a:lnTo>
                <a:lnTo>
                  <a:pt x="59" y="332"/>
                </a:lnTo>
                <a:lnTo>
                  <a:pt x="59" y="332"/>
                </a:lnTo>
                <a:lnTo>
                  <a:pt x="59" y="331"/>
                </a:lnTo>
                <a:lnTo>
                  <a:pt x="58" y="330"/>
                </a:lnTo>
                <a:lnTo>
                  <a:pt x="58" y="329"/>
                </a:lnTo>
                <a:lnTo>
                  <a:pt x="57" y="329"/>
                </a:lnTo>
                <a:lnTo>
                  <a:pt x="57" y="328"/>
                </a:lnTo>
                <a:lnTo>
                  <a:pt x="56" y="328"/>
                </a:lnTo>
                <a:lnTo>
                  <a:pt x="56" y="327"/>
                </a:lnTo>
                <a:lnTo>
                  <a:pt x="55" y="327"/>
                </a:lnTo>
                <a:lnTo>
                  <a:pt x="55" y="327"/>
                </a:lnTo>
                <a:lnTo>
                  <a:pt x="54" y="327"/>
                </a:lnTo>
                <a:lnTo>
                  <a:pt x="53" y="326"/>
                </a:lnTo>
                <a:lnTo>
                  <a:pt x="53" y="326"/>
                </a:lnTo>
                <a:lnTo>
                  <a:pt x="52" y="326"/>
                </a:lnTo>
                <a:lnTo>
                  <a:pt x="51" y="325"/>
                </a:lnTo>
                <a:lnTo>
                  <a:pt x="50" y="325"/>
                </a:lnTo>
                <a:lnTo>
                  <a:pt x="50" y="325"/>
                </a:lnTo>
                <a:lnTo>
                  <a:pt x="49" y="325"/>
                </a:lnTo>
                <a:lnTo>
                  <a:pt x="48" y="325"/>
                </a:lnTo>
                <a:lnTo>
                  <a:pt x="48" y="325"/>
                </a:lnTo>
                <a:lnTo>
                  <a:pt x="47" y="324"/>
                </a:lnTo>
                <a:lnTo>
                  <a:pt x="46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3"/>
                </a:lnTo>
                <a:lnTo>
                  <a:pt x="44" y="323"/>
                </a:lnTo>
                <a:lnTo>
                  <a:pt x="43" y="323"/>
                </a:lnTo>
                <a:lnTo>
                  <a:pt x="43" y="323"/>
                </a:lnTo>
                <a:lnTo>
                  <a:pt x="42" y="323"/>
                </a:lnTo>
                <a:lnTo>
                  <a:pt x="41" y="323"/>
                </a:lnTo>
                <a:lnTo>
                  <a:pt x="40" y="323"/>
                </a:lnTo>
                <a:lnTo>
                  <a:pt x="40" y="322"/>
                </a:lnTo>
                <a:lnTo>
                  <a:pt x="39" y="322"/>
                </a:lnTo>
                <a:lnTo>
                  <a:pt x="39" y="322"/>
                </a:lnTo>
                <a:lnTo>
                  <a:pt x="38" y="321"/>
                </a:lnTo>
                <a:lnTo>
                  <a:pt x="38" y="321"/>
                </a:lnTo>
                <a:lnTo>
                  <a:pt x="37" y="320"/>
                </a:lnTo>
                <a:lnTo>
                  <a:pt x="37" y="320"/>
                </a:lnTo>
                <a:lnTo>
                  <a:pt x="36" y="320"/>
                </a:lnTo>
                <a:lnTo>
                  <a:pt x="36" y="319"/>
                </a:lnTo>
                <a:lnTo>
                  <a:pt x="36" y="319"/>
                </a:lnTo>
                <a:lnTo>
                  <a:pt x="35" y="318"/>
                </a:lnTo>
                <a:lnTo>
                  <a:pt x="35" y="318"/>
                </a:lnTo>
                <a:lnTo>
                  <a:pt x="35" y="317"/>
                </a:lnTo>
                <a:lnTo>
                  <a:pt x="34" y="317"/>
                </a:lnTo>
                <a:lnTo>
                  <a:pt x="34" y="316"/>
                </a:lnTo>
                <a:lnTo>
                  <a:pt x="34" y="316"/>
                </a:lnTo>
                <a:lnTo>
                  <a:pt x="35" y="315"/>
                </a:lnTo>
                <a:lnTo>
                  <a:pt x="35" y="314"/>
                </a:lnTo>
                <a:lnTo>
                  <a:pt x="35" y="314"/>
                </a:lnTo>
                <a:lnTo>
                  <a:pt x="35" y="314"/>
                </a:lnTo>
                <a:lnTo>
                  <a:pt x="35" y="313"/>
                </a:lnTo>
                <a:lnTo>
                  <a:pt x="34" y="313"/>
                </a:lnTo>
                <a:lnTo>
                  <a:pt x="34" y="312"/>
                </a:lnTo>
                <a:lnTo>
                  <a:pt x="34" y="312"/>
                </a:lnTo>
                <a:lnTo>
                  <a:pt x="34" y="312"/>
                </a:lnTo>
                <a:lnTo>
                  <a:pt x="33" y="312"/>
                </a:lnTo>
                <a:lnTo>
                  <a:pt x="33" y="311"/>
                </a:lnTo>
                <a:lnTo>
                  <a:pt x="33" y="311"/>
                </a:lnTo>
                <a:lnTo>
                  <a:pt x="32" y="310"/>
                </a:lnTo>
                <a:lnTo>
                  <a:pt x="33" y="310"/>
                </a:lnTo>
                <a:lnTo>
                  <a:pt x="33" y="309"/>
                </a:lnTo>
                <a:lnTo>
                  <a:pt x="33" y="308"/>
                </a:lnTo>
                <a:lnTo>
                  <a:pt x="33" y="308"/>
                </a:lnTo>
                <a:lnTo>
                  <a:pt x="33" y="307"/>
                </a:lnTo>
                <a:lnTo>
                  <a:pt x="33" y="306"/>
                </a:lnTo>
                <a:lnTo>
                  <a:pt x="33" y="306"/>
                </a:lnTo>
                <a:lnTo>
                  <a:pt x="32" y="306"/>
                </a:lnTo>
                <a:lnTo>
                  <a:pt x="27" y="303"/>
                </a:lnTo>
                <a:lnTo>
                  <a:pt x="25" y="298"/>
                </a:lnTo>
                <a:lnTo>
                  <a:pt x="23" y="291"/>
                </a:lnTo>
                <a:lnTo>
                  <a:pt x="22" y="290"/>
                </a:lnTo>
                <a:lnTo>
                  <a:pt x="20" y="284"/>
                </a:lnTo>
                <a:lnTo>
                  <a:pt x="21" y="280"/>
                </a:lnTo>
                <a:lnTo>
                  <a:pt x="16" y="274"/>
                </a:lnTo>
                <a:lnTo>
                  <a:pt x="11" y="268"/>
                </a:lnTo>
                <a:lnTo>
                  <a:pt x="6" y="266"/>
                </a:lnTo>
                <a:lnTo>
                  <a:pt x="3" y="263"/>
                </a:lnTo>
                <a:lnTo>
                  <a:pt x="2" y="256"/>
                </a:lnTo>
                <a:lnTo>
                  <a:pt x="2" y="255"/>
                </a:lnTo>
                <a:lnTo>
                  <a:pt x="1" y="254"/>
                </a:lnTo>
                <a:lnTo>
                  <a:pt x="1" y="251"/>
                </a:lnTo>
                <a:lnTo>
                  <a:pt x="4" y="244"/>
                </a:lnTo>
                <a:lnTo>
                  <a:pt x="3" y="239"/>
                </a:lnTo>
                <a:lnTo>
                  <a:pt x="4" y="234"/>
                </a:lnTo>
                <a:lnTo>
                  <a:pt x="3" y="220"/>
                </a:lnTo>
                <a:lnTo>
                  <a:pt x="5" y="218"/>
                </a:lnTo>
                <a:lnTo>
                  <a:pt x="3" y="215"/>
                </a:lnTo>
                <a:lnTo>
                  <a:pt x="2" y="212"/>
                </a:lnTo>
                <a:lnTo>
                  <a:pt x="1" y="211"/>
                </a:lnTo>
                <a:lnTo>
                  <a:pt x="0" y="210"/>
                </a:lnTo>
                <a:lnTo>
                  <a:pt x="1" y="207"/>
                </a:lnTo>
                <a:lnTo>
                  <a:pt x="2" y="203"/>
                </a:lnTo>
                <a:lnTo>
                  <a:pt x="3" y="198"/>
                </a:lnTo>
                <a:lnTo>
                  <a:pt x="7" y="191"/>
                </a:lnTo>
                <a:lnTo>
                  <a:pt x="7" y="191"/>
                </a:lnTo>
                <a:lnTo>
                  <a:pt x="9" y="185"/>
                </a:lnTo>
                <a:lnTo>
                  <a:pt x="14" y="185"/>
                </a:lnTo>
                <a:lnTo>
                  <a:pt x="20" y="184"/>
                </a:lnTo>
                <a:lnTo>
                  <a:pt x="20" y="181"/>
                </a:lnTo>
                <a:lnTo>
                  <a:pt x="23" y="177"/>
                </a:lnTo>
                <a:lnTo>
                  <a:pt x="24" y="179"/>
                </a:lnTo>
                <a:lnTo>
                  <a:pt x="29" y="176"/>
                </a:lnTo>
                <a:lnTo>
                  <a:pt x="32" y="171"/>
                </a:lnTo>
                <a:lnTo>
                  <a:pt x="37" y="166"/>
                </a:lnTo>
                <a:lnTo>
                  <a:pt x="37" y="163"/>
                </a:lnTo>
                <a:lnTo>
                  <a:pt x="37" y="161"/>
                </a:lnTo>
                <a:lnTo>
                  <a:pt x="36" y="156"/>
                </a:lnTo>
                <a:lnTo>
                  <a:pt x="34" y="153"/>
                </a:lnTo>
                <a:lnTo>
                  <a:pt x="33" y="150"/>
                </a:lnTo>
                <a:lnTo>
                  <a:pt x="32" y="147"/>
                </a:lnTo>
                <a:lnTo>
                  <a:pt x="31" y="145"/>
                </a:lnTo>
                <a:lnTo>
                  <a:pt x="28" y="141"/>
                </a:lnTo>
                <a:lnTo>
                  <a:pt x="24" y="136"/>
                </a:lnTo>
                <a:lnTo>
                  <a:pt x="24" y="135"/>
                </a:lnTo>
                <a:lnTo>
                  <a:pt x="24" y="134"/>
                </a:lnTo>
                <a:lnTo>
                  <a:pt x="22" y="127"/>
                </a:lnTo>
                <a:lnTo>
                  <a:pt x="24" y="122"/>
                </a:lnTo>
                <a:lnTo>
                  <a:pt x="24" y="119"/>
                </a:lnTo>
                <a:lnTo>
                  <a:pt x="25" y="116"/>
                </a:lnTo>
                <a:lnTo>
                  <a:pt x="24" y="111"/>
                </a:lnTo>
                <a:lnTo>
                  <a:pt x="25" y="110"/>
                </a:lnTo>
                <a:lnTo>
                  <a:pt x="26" y="109"/>
                </a:lnTo>
                <a:lnTo>
                  <a:pt x="27" y="108"/>
                </a:lnTo>
                <a:lnTo>
                  <a:pt x="25" y="101"/>
                </a:lnTo>
                <a:lnTo>
                  <a:pt x="23" y="92"/>
                </a:lnTo>
                <a:lnTo>
                  <a:pt x="23" y="89"/>
                </a:lnTo>
                <a:lnTo>
                  <a:pt x="26" y="87"/>
                </a:lnTo>
                <a:lnTo>
                  <a:pt x="27" y="83"/>
                </a:lnTo>
                <a:lnTo>
                  <a:pt x="23" y="80"/>
                </a:lnTo>
                <a:lnTo>
                  <a:pt x="21" y="77"/>
                </a:lnTo>
                <a:lnTo>
                  <a:pt x="22" y="72"/>
                </a:lnTo>
                <a:lnTo>
                  <a:pt x="22" y="67"/>
                </a:lnTo>
                <a:lnTo>
                  <a:pt x="22" y="67"/>
                </a:lnTo>
                <a:lnTo>
                  <a:pt x="26" y="66"/>
                </a:lnTo>
                <a:lnTo>
                  <a:pt x="30" y="67"/>
                </a:lnTo>
                <a:lnTo>
                  <a:pt x="35" y="64"/>
                </a:lnTo>
                <a:lnTo>
                  <a:pt x="36" y="59"/>
                </a:lnTo>
                <a:lnTo>
                  <a:pt x="36" y="54"/>
                </a:lnTo>
                <a:lnTo>
                  <a:pt x="40" y="49"/>
                </a:lnTo>
                <a:lnTo>
                  <a:pt x="43" y="44"/>
                </a:lnTo>
                <a:lnTo>
                  <a:pt x="42" y="41"/>
                </a:lnTo>
                <a:lnTo>
                  <a:pt x="38" y="37"/>
                </a:lnTo>
                <a:lnTo>
                  <a:pt x="37" y="32"/>
                </a:lnTo>
                <a:lnTo>
                  <a:pt x="36" y="21"/>
                </a:lnTo>
                <a:lnTo>
                  <a:pt x="37" y="16"/>
                </a:lnTo>
                <a:lnTo>
                  <a:pt x="40" y="13"/>
                </a:lnTo>
                <a:lnTo>
                  <a:pt x="40" y="12"/>
                </a:lnTo>
                <a:lnTo>
                  <a:pt x="40" y="9"/>
                </a:lnTo>
                <a:lnTo>
                  <a:pt x="40" y="9"/>
                </a:lnTo>
                <a:lnTo>
                  <a:pt x="42" y="7"/>
                </a:lnTo>
                <a:lnTo>
                  <a:pt x="45" y="5"/>
                </a:lnTo>
                <a:lnTo>
                  <a:pt x="46" y="5"/>
                </a:lnTo>
                <a:lnTo>
                  <a:pt x="50" y="4"/>
                </a:lnTo>
                <a:lnTo>
                  <a:pt x="53" y="4"/>
                </a:lnTo>
                <a:lnTo>
                  <a:pt x="57" y="7"/>
                </a:lnTo>
                <a:lnTo>
                  <a:pt x="60" y="8"/>
                </a:lnTo>
                <a:lnTo>
                  <a:pt x="63" y="9"/>
                </a:lnTo>
                <a:lnTo>
                  <a:pt x="64" y="9"/>
                </a:lnTo>
                <a:lnTo>
                  <a:pt x="66" y="10"/>
                </a:lnTo>
                <a:lnTo>
                  <a:pt x="68" y="10"/>
                </a:lnTo>
                <a:lnTo>
                  <a:pt x="69" y="9"/>
                </a:lnTo>
                <a:lnTo>
                  <a:pt x="70" y="10"/>
                </a:lnTo>
                <a:lnTo>
                  <a:pt x="70" y="10"/>
                </a:lnTo>
                <a:lnTo>
                  <a:pt x="70" y="11"/>
                </a:lnTo>
                <a:lnTo>
                  <a:pt x="69" y="11"/>
                </a:lnTo>
                <a:lnTo>
                  <a:pt x="69" y="11"/>
                </a:lnTo>
                <a:lnTo>
                  <a:pt x="69" y="12"/>
                </a:lnTo>
                <a:lnTo>
                  <a:pt x="69" y="12"/>
                </a:lnTo>
                <a:lnTo>
                  <a:pt x="70" y="12"/>
                </a:lnTo>
                <a:lnTo>
                  <a:pt x="70" y="13"/>
                </a:lnTo>
                <a:lnTo>
                  <a:pt x="70" y="13"/>
                </a:lnTo>
                <a:lnTo>
                  <a:pt x="70" y="14"/>
                </a:lnTo>
                <a:lnTo>
                  <a:pt x="70" y="14"/>
                </a:lnTo>
                <a:lnTo>
                  <a:pt x="71" y="14"/>
                </a:lnTo>
                <a:lnTo>
                  <a:pt x="71" y="14"/>
                </a:lnTo>
                <a:lnTo>
                  <a:pt x="71" y="15"/>
                </a:lnTo>
                <a:lnTo>
                  <a:pt x="72" y="15"/>
                </a:lnTo>
                <a:lnTo>
                  <a:pt x="72" y="15"/>
                </a:lnTo>
                <a:lnTo>
                  <a:pt x="73" y="15"/>
                </a:lnTo>
                <a:lnTo>
                  <a:pt x="73" y="15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5" y="16"/>
                </a:lnTo>
                <a:lnTo>
                  <a:pt x="75" y="16"/>
                </a:lnTo>
                <a:lnTo>
                  <a:pt x="76" y="16"/>
                </a:lnTo>
                <a:lnTo>
                  <a:pt x="77" y="16"/>
                </a:lnTo>
                <a:lnTo>
                  <a:pt x="77" y="16"/>
                </a:lnTo>
                <a:lnTo>
                  <a:pt x="77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7"/>
                </a:lnTo>
                <a:lnTo>
                  <a:pt x="79" y="17"/>
                </a:lnTo>
                <a:lnTo>
                  <a:pt x="79" y="17"/>
                </a:lnTo>
                <a:lnTo>
                  <a:pt x="80" y="17"/>
                </a:lnTo>
                <a:lnTo>
                  <a:pt x="80" y="17"/>
                </a:lnTo>
                <a:lnTo>
                  <a:pt x="80" y="18"/>
                </a:lnTo>
                <a:lnTo>
                  <a:pt x="81" y="18"/>
                </a:lnTo>
                <a:lnTo>
                  <a:pt x="81" y="17"/>
                </a:lnTo>
                <a:lnTo>
                  <a:pt x="81" y="17"/>
                </a:lnTo>
                <a:lnTo>
                  <a:pt x="81" y="17"/>
                </a:lnTo>
                <a:lnTo>
                  <a:pt x="82" y="17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3" y="15"/>
                </a:lnTo>
                <a:lnTo>
                  <a:pt x="83" y="15"/>
                </a:lnTo>
                <a:lnTo>
                  <a:pt x="83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5" y="14"/>
                </a:lnTo>
                <a:lnTo>
                  <a:pt x="85" y="13"/>
                </a:lnTo>
                <a:lnTo>
                  <a:pt x="85" y="13"/>
                </a:lnTo>
                <a:lnTo>
                  <a:pt x="85" y="13"/>
                </a:lnTo>
                <a:lnTo>
                  <a:pt x="85" y="12"/>
                </a:lnTo>
                <a:lnTo>
                  <a:pt x="86" y="12"/>
                </a:lnTo>
                <a:lnTo>
                  <a:pt x="86" y="12"/>
                </a:lnTo>
                <a:lnTo>
                  <a:pt x="86" y="11"/>
                </a:lnTo>
                <a:lnTo>
                  <a:pt x="86" y="11"/>
                </a:lnTo>
                <a:lnTo>
                  <a:pt x="86" y="10"/>
                </a:lnTo>
                <a:lnTo>
                  <a:pt x="86" y="10"/>
                </a:lnTo>
                <a:lnTo>
                  <a:pt x="86" y="9"/>
                </a:lnTo>
                <a:lnTo>
                  <a:pt x="86" y="9"/>
                </a:lnTo>
                <a:lnTo>
                  <a:pt x="86" y="8"/>
                </a:lnTo>
                <a:lnTo>
                  <a:pt x="86" y="8"/>
                </a:lnTo>
                <a:lnTo>
                  <a:pt x="86" y="8"/>
                </a:lnTo>
                <a:lnTo>
                  <a:pt x="87" y="8"/>
                </a:lnTo>
                <a:lnTo>
                  <a:pt x="87" y="8"/>
                </a:lnTo>
                <a:lnTo>
                  <a:pt x="87" y="7"/>
                </a:lnTo>
                <a:lnTo>
                  <a:pt x="87" y="7"/>
                </a:lnTo>
                <a:lnTo>
                  <a:pt x="87" y="6"/>
                </a:lnTo>
                <a:lnTo>
                  <a:pt x="87" y="6"/>
                </a:lnTo>
                <a:lnTo>
                  <a:pt x="87" y="5"/>
                </a:lnTo>
                <a:lnTo>
                  <a:pt x="88" y="5"/>
                </a:lnTo>
                <a:lnTo>
                  <a:pt x="88" y="4"/>
                </a:lnTo>
                <a:lnTo>
                  <a:pt x="88" y="4"/>
                </a:lnTo>
                <a:lnTo>
                  <a:pt x="88" y="4"/>
                </a:lnTo>
                <a:lnTo>
                  <a:pt x="89" y="4"/>
                </a:lnTo>
                <a:lnTo>
                  <a:pt x="89" y="4"/>
                </a:lnTo>
                <a:lnTo>
                  <a:pt x="88" y="4"/>
                </a:lnTo>
                <a:lnTo>
                  <a:pt x="88" y="3"/>
                </a:lnTo>
                <a:lnTo>
                  <a:pt x="88" y="3"/>
                </a:lnTo>
                <a:lnTo>
                  <a:pt x="88" y="3"/>
                </a:lnTo>
                <a:lnTo>
                  <a:pt x="88" y="3"/>
                </a:lnTo>
                <a:lnTo>
                  <a:pt x="88" y="2"/>
                </a:lnTo>
                <a:lnTo>
                  <a:pt x="89" y="2"/>
                </a:lnTo>
                <a:lnTo>
                  <a:pt x="89" y="2"/>
                </a:lnTo>
                <a:lnTo>
                  <a:pt x="89" y="1"/>
                </a:lnTo>
                <a:lnTo>
                  <a:pt x="89" y="1"/>
                </a:lnTo>
                <a:lnTo>
                  <a:pt x="89" y="1"/>
                </a:lnTo>
                <a:lnTo>
                  <a:pt x="90" y="1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1" y="0"/>
                </a:lnTo>
                <a:lnTo>
                  <a:pt x="91" y="0"/>
                </a:lnTo>
                <a:lnTo>
                  <a:pt x="91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3" y="2"/>
                </a:lnTo>
                <a:lnTo>
                  <a:pt x="93" y="2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8" name="Freeform 29"/>
          <p:cNvSpPr>
            <a:spLocks/>
          </p:cNvSpPr>
          <p:nvPr/>
        </p:nvSpPr>
        <p:spPr bwMode="auto">
          <a:xfrm>
            <a:off x="3759527" y="1847367"/>
            <a:ext cx="1021727" cy="1197609"/>
          </a:xfrm>
          <a:custGeom>
            <a:avLst/>
            <a:gdLst>
              <a:gd name="T0" fmla="*/ 375 w 595"/>
              <a:gd name="T1" fmla="*/ 51 h 756"/>
              <a:gd name="T2" fmla="*/ 382 w 595"/>
              <a:gd name="T3" fmla="*/ 96 h 756"/>
              <a:gd name="T4" fmla="*/ 374 w 595"/>
              <a:gd name="T5" fmla="*/ 122 h 756"/>
              <a:gd name="T6" fmla="*/ 366 w 595"/>
              <a:gd name="T7" fmla="*/ 151 h 756"/>
              <a:gd name="T8" fmla="*/ 372 w 595"/>
              <a:gd name="T9" fmla="*/ 176 h 756"/>
              <a:gd name="T10" fmla="*/ 395 w 595"/>
              <a:gd name="T11" fmla="*/ 187 h 756"/>
              <a:gd name="T12" fmla="*/ 427 w 595"/>
              <a:gd name="T13" fmla="*/ 194 h 756"/>
              <a:gd name="T14" fmla="*/ 455 w 595"/>
              <a:gd name="T15" fmla="*/ 213 h 756"/>
              <a:gd name="T16" fmla="*/ 490 w 595"/>
              <a:gd name="T17" fmla="*/ 226 h 756"/>
              <a:gd name="T18" fmla="*/ 520 w 595"/>
              <a:gd name="T19" fmla="*/ 233 h 756"/>
              <a:gd name="T20" fmla="*/ 547 w 595"/>
              <a:gd name="T21" fmla="*/ 239 h 756"/>
              <a:gd name="T22" fmla="*/ 547 w 595"/>
              <a:gd name="T23" fmla="*/ 270 h 756"/>
              <a:gd name="T24" fmla="*/ 553 w 595"/>
              <a:gd name="T25" fmla="*/ 301 h 756"/>
              <a:gd name="T26" fmla="*/ 570 w 595"/>
              <a:gd name="T27" fmla="*/ 332 h 756"/>
              <a:gd name="T28" fmla="*/ 562 w 595"/>
              <a:gd name="T29" fmla="*/ 361 h 756"/>
              <a:gd name="T30" fmla="*/ 553 w 595"/>
              <a:gd name="T31" fmla="*/ 395 h 756"/>
              <a:gd name="T32" fmla="*/ 550 w 595"/>
              <a:gd name="T33" fmla="*/ 440 h 756"/>
              <a:gd name="T34" fmla="*/ 561 w 595"/>
              <a:gd name="T35" fmla="*/ 472 h 756"/>
              <a:gd name="T36" fmla="*/ 540 w 595"/>
              <a:gd name="T37" fmla="*/ 482 h 756"/>
              <a:gd name="T38" fmla="*/ 526 w 595"/>
              <a:gd name="T39" fmla="*/ 498 h 756"/>
              <a:gd name="T40" fmla="*/ 510 w 595"/>
              <a:gd name="T41" fmla="*/ 506 h 756"/>
              <a:gd name="T42" fmla="*/ 504 w 595"/>
              <a:gd name="T43" fmla="*/ 529 h 756"/>
              <a:gd name="T44" fmla="*/ 502 w 595"/>
              <a:gd name="T45" fmla="*/ 565 h 756"/>
              <a:gd name="T46" fmla="*/ 509 w 595"/>
              <a:gd name="T47" fmla="*/ 590 h 756"/>
              <a:gd name="T48" fmla="*/ 524 w 595"/>
              <a:gd name="T49" fmla="*/ 612 h 756"/>
              <a:gd name="T50" fmla="*/ 543 w 595"/>
              <a:gd name="T51" fmla="*/ 632 h 756"/>
              <a:gd name="T52" fmla="*/ 557 w 595"/>
              <a:gd name="T53" fmla="*/ 645 h 756"/>
              <a:gd name="T54" fmla="*/ 572 w 595"/>
              <a:gd name="T55" fmla="*/ 658 h 756"/>
              <a:gd name="T56" fmla="*/ 590 w 595"/>
              <a:gd name="T57" fmla="*/ 678 h 756"/>
              <a:gd name="T58" fmla="*/ 594 w 595"/>
              <a:gd name="T59" fmla="*/ 703 h 756"/>
              <a:gd name="T60" fmla="*/ 565 w 595"/>
              <a:gd name="T61" fmla="*/ 705 h 756"/>
              <a:gd name="T62" fmla="*/ 527 w 595"/>
              <a:gd name="T63" fmla="*/ 669 h 756"/>
              <a:gd name="T64" fmla="*/ 493 w 595"/>
              <a:gd name="T65" fmla="*/ 696 h 756"/>
              <a:gd name="T66" fmla="*/ 445 w 595"/>
              <a:gd name="T67" fmla="*/ 715 h 756"/>
              <a:gd name="T68" fmla="*/ 394 w 595"/>
              <a:gd name="T69" fmla="*/ 727 h 756"/>
              <a:gd name="T70" fmla="*/ 324 w 595"/>
              <a:gd name="T71" fmla="*/ 688 h 756"/>
              <a:gd name="T72" fmla="*/ 328 w 595"/>
              <a:gd name="T73" fmla="*/ 640 h 756"/>
              <a:gd name="T74" fmla="*/ 275 w 595"/>
              <a:gd name="T75" fmla="*/ 620 h 756"/>
              <a:gd name="T76" fmla="*/ 267 w 595"/>
              <a:gd name="T77" fmla="*/ 585 h 756"/>
              <a:gd name="T78" fmla="*/ 266 w 595"/>
              <a:gd name="T79" fmla="*/ 562 h 756"/>
              <a:gd name="T80" fmla="*/ 252 w 595"/>
              <a:gd name="T81" fmla="*/ 539 h 756"/>
              <a:gd name="T82" fmla="*/ 216 w 595"/>
              <a:gd name="T83" fmla="*/ 513 h 756"/>
              <a:gd name="T84" fmla="*/ 146 w 595"/>
              <a:gd name="T85" fmla="*/ 487 h 756"/>
              <a:gd name="T86" fmla="*/ 138 w 595"/>
              <a:gd name="T87" fmla="*/ 428 h 756"/>
              <a:gd name="T88" fmla="*/ 115 w 595"/>
              <a:gd name="T89" fmla="*/ 404 h 756"/>
              <a:gd name="T90" fmla="*/ 84 w 595"/>
              <a:gd name="T91" fmla="*/ 394 h 756"/>
              <a:gd name="T92" fmla="*/ 64 w 595"/>
              <a:gd name="T93" fmla="*/ 402 h 756"/>
              <a:gd name="T94" fmla="*/ 33 w 595"/>
              <a:gd name="T95" fmla="*/ 364 h 756"/>
              <a:gd name="T96" fmla="*/ 35 w 595"/>
              <a:gd name="T97" fmla="*/ 317 h 756"/>
              <a:gd name="T98" fmla="*/ 31 w 595"/>
              <a:gd name="T99" fmla="*/ 267 h 756"/>
              <a:gd name="T100" fmla="*/ 4 w 595"/>
              <a:gd name="T101" fmla="*/ 241 h 756"/>
              <a:gd name="T102" fmla="*/ 10 w 595"/>
              <a:gd name="T103" fmla="*/ 211 h 756"/>
              <a:gd name="T104" fmla="*/ 48 w 595"/>
              <a:gd name="T105" fmla="*/ 174 h 756"/>
              <a:gd name="T106" fmla="*/ 80 w 595"/>
              <a:gd name="T107" fmla="*/ 128 h 756"/>
              <a:gd name="T108" fmla="*/ 168 w 595"/>
              <a:gd name="T109" fmla="*/ 100 h 756"/>
              <a:gd name="T110" fmla="*/ 178 w 595"/>
              <a:gd name="T111" fmla="*/ 55 h 756"/>
              <a:gd name="T112" fmla="*/ 205 w 595"/>
              <a:gd name="T113" fmla="*/ 64 h 756"/>
              <a:gd name="T114" fmla="*/ 234 w 595"/>
              <a:gd name="T115" fmla="*/ 83 h 756"/>
              <a:gd name="T116" fmla="*/ 269 w 595"/>
              <a:gd name="T117" fmla="*/ 81 h 756"/>
              <a:gd name="T118" fmla="*/ 274 w 595"/>
              <a:gd name="T119" fmla="*/ 64 h 756"/>
              <a:gd name="T120" fmla="*/ 291 w 595"/>
              <a:gd name="T121" fmla="*/ 47 h 756"/>
              <a:gd name="T122" fmla="*/ 303 w 595"/>
              <a:gd name="T123" fmla="*/ 25 h 756"/>
              <a:gd name="T124" fmla="*/ 320 w 595"/>
              <a:gd name="T125" fmla="*/ 19 h 7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5" h="756">
                <a:moveTo>
                  <a:pt x="337" y="5"/>
                </a:moveTo>
                <a:lnTo>
                  <a:pt x="337" y="6"/>
                </a:lnTo>
                <a:lnTo>
                  <a:pt x="338" y="7"/>
                </a:lnTo>
                <a:lnTo>
                  <a:pt x="338" y="8"/>
                </a:lnTo>
                <a:lnTo>
                  <a:pt x="338" y="8"/>
                </a:lnTo>
                <a:lnTo>
                  <a:pt x="338" y="9"/>
                </a:lnTo>
                <a:lnTo>
                  <a:pt x="339" y="9"/>
                </a:lnTo>
                <a:lnTo>
                  <a:pt x="339" y="9"/>
                </a:lnTo>
                <a:lnTo>
                  <a:pt x="339" y="10"/>
                </a:lnTo>
                <a:lnTo>
                  <a:pt x="340" y="10"/>
                </a:lnTo>
                <a:lnTo>
                  <a:pt x="340" y="11"/>
                </a:lnTo>
                <a:lnTo>
                  <a:pt x="340" y="11"/>
                </a:lnTo>
                <a:lnTo>
                  <a:pt x="340" y="12"/>
                </a:lnTo>
                <a:lnTo>
                  <a:pt x="340" y="12"/>
                </a:lnTo>
                <a:lnTo>
                  <a:pt x="340" y="13"/>
                </a:lnTo>
                <a:lnTo>
                  <a:pt x="340" y="13"/>
                </a:lnTo>
                <a:lnTo>
                  <a:pt x="341" y="14"/>
                </a:lnTo>
                <a:lnTo>
                  <a:pt x="341" y="14"/>
                </a:lnTo>
                <a:lnTo>
                  <a:pt x="341" y="15"/>
                </a:lnTo>
                <a:lnTo>
                  <a:pt x="341" y="15"/>
                </a:lnTo>
                <a:lnTo>
                  <a:pt x="341" y="15"/>
                </a:lnTo>
                <a:lnTo>
                  <a:pt x="341" y="16"/>
                </a:lnTo>
                <a:lnTo>
                  <a:pt x="342" y="16"/>
                </a:lnTo>
                <a:lnTo>
                  <a:pt x="342" y="16"/>
                </a:lnTo>
                <a:lnTo>
                  <a:pt x="343" y="17"/>
                </a:lnTo>
                <a:lnTo>
                  <a:pt x="343" y="17"/>
                </a:lnTo>
                <a:lnTo>
                  <a:pt x="344" y="17"/>
                </a:lnTo>
                <a:lnTo>
                  <a:pt x="344" y="17"/>
                </a:lnTo>
                <a:lnTo>
                  <a:pt x="345" y="17"/>
                </a:lnTo>
                <a:lnTo>
                  <a:pt x="346" y="17"/>
                </a:lnTo>
                <a:lnTo>
                  <a:pt x="346" y="18"/>
                </a:lnTo>
                <a:lnTo>
                  <a:pt x="347" y="18"/>
                </a:lnTo>
                <a:lnTo>
                  <a:pt x="347" y="18"/>
                </a:lnTo>
                <a:lnTo>
                  <a:pt x="348" y="18"/>
                </a:lnTo>
                <a:lnTo>
                  <a:pt x="348" y="18"/>
                </a:lnTo>
                <a:lnTo>
                  <a:pt x="349" y="18"/>
                </a:lnTo>
                <a:lnTo>
                  <a:pt x="349" y="18"/>
                </a:lnTo>
                <a:lnTo>
                  <a:pt x="350" y="18"/>
                </a:lnTo>
                <a:lnTo>
                  <a:pt x="351" y="18"/>
                </a:lnTo>
                <a:lnTo>
                  <a:pt x="352" y="18"/>
                </a:lnTo>
                <a:lnTo>
                  <a:pt x="352" y="18"/>
                </a:lnTo>
                <a:lnTo>
                  <a:pt x="353" y="18"/>
                </a:lnTo>
                <a:lnTo>
                  <a:pt x="353" y="18"/>
                </a:lnTo>
                <a:lnTo>
                  <a:pt x="354" y="19"/>
                </a:lnTo>
                <a:lnTo>
                  <a:pt x="355" y="19"/>
                </a:lnTo>
                <a:lnTo>
                  <a:pt x="355" y="20"/>
                </a:lnTo>
                <a:lnTo>
                  <a:pt x="357" y="20"/>
                </a:lnTo>
                <a:lnTo>
                  <a:pt x="357" y="21"/>
                </a:lnTo>
                <a:lnTo>
                  <a:pt x="358" y="21"/>
                </a:lnTo>
                <a:lnTo>
                  <a:pt x="358" y="21"/>
                </a:lnTo>
                <a:lnTo>
                  <a:pt x="358" y="22"/>
                </a:lnTo>
                <a:lnTo>
                  <a:pt x="359" y="22"/>
                </a:lnTo>
                <a:lnTo>
                  <a:pt x="359" y="23"/>
                </a:lnTo>
                <a:lnTo>
                  <a:pt x="360" y="23"/>
                </a:lnTo>
                <a:lnTo>
                  <a:pt x="360" y="24"/>
                </a:lnTo>
                <a:lnTo>
                  <a:pt x="360" y="25"/>
                </a:lnTo>
                <a:lnTo>
                  <a:pt x="361" y="25"/>
                </a:lnTo>
                <a:lnTo>
                  <a:pt x="361" y="25"/>
                </a:lnTo>
                <a:lnTo>
                  <a:pt x="361" y="26"/>
                </a:lnTo>
                <a:lnTo>
                  <a:pt x="361" y="26"/>
                </a:lnTo>
                <a:lnTo>
                  <a:pt x="361" y="27"/>
                </a:lnTo>
                <a:lnTo>
                  <a:pt x="362" y="27"/>
                </a:lnTo>
                <a:lnTo>
                  <a:pt x="362" y="28"/>
                </a:lnTo>
                <a:lnTo>
                  <a:pt x="362" y="28"/>
                </a:lnTo>
                <a:lnTo>
                  <a:pt x="362" y="29"/>
                </a:lnTo>
                <a:lnTo>
                  <a:pt x="362" y="30"/>
                </a:lnTo>
                <a:lnTo>
                  <a:pt x="362" y="30"/>
                </a:lnTo>
                <a:lnTo>
                  <a:pt x="362" y="31"/>
                </a:lnTo>
                <a:lnTo>
                  <a:pt x="362" y="32"/>
                </a:lnTo>
                <a:lnTo>
                  <a:pt x="363" y="32"/>
                </a:lnTo>
                <a:lnTo>
                  <a:pt x="363" y="32"/>
                </a:lnTo>
                <a:lnTo>
                  <a:pt x="364" y="33"/>
                </a:lnTo>
                <a:lnTo>
                  <a:pt x="364" y="34"/>
                </a:lnTo>
                <a:lnTo>
                  <a:pt x="365" y="34"/>
                </a:lnTo>
                <a:lnTo>
                  <a:pt x="366" y="35"/>
                </a:lnTo>
                <a:lnTo>
                  <a:pt x="366" y="36"/>
                </a:lnTo>
                <a:lnTo>
                  <a:pt x="367" y="37"/>
                </a:lnTo>
                <a:lnTo>
                  <a:pt x="367" y="38"/>
                </a:lnTo>
                <a:lnTo>
                  <a:pt x="368" y="38"/>
                </a:lnTo>
                <a:lnTo>
                  <a:pt x="369" y="40"/>
                </a:lnTo>
                <a:lnTo>
                  <a:pt x="369" y="41"/>
                </a:lnTo>
                <a:lnTo>
                  <a:pt x="369" y="42"/>
                </a:lnTo>
                <a:lnTo>
                  <a:pt x="369" y="42"/>
                </a:lnTo>
                <a:lnTo>
                  <a:pt x="369" y="42"/>
                </a:lnTo>
                <a:lnTo>
                  <a:pt x="370" y="43"/>
                </a:lnTo>
                <a:lnTo>
                  <a:pt x="370" y="44"/>
                </a:lnTo>
                <a:lnTo>
                  <a:pt x="370" y="45"/>
                </a:lnTo>
                <a:lnTo>
                  <a:pt x="370" y="45"/>
                </a:lnTo>
                <a:lnTo>
                  <a:pt x="370" y="46"/>
                </a:lnTo>
                <a:lnTo>
                  <a:pt x="371" y="46"/>
                </a:lnTo>
                <a:lnTo>
                  <a:pt x="371" y="47"/>
                </a:lnTo>
                <a:lnTo>
                  <a:pt x="372" y="48"/>
                </a:lnTo>
                <a:lnTo>
                  <a:pt x="372" y="48"/>
                </a:lnTo>
                <a:lnTo>
                  <a:pt x="373" y="48"/>
                </a:lnTo>
                <a:lnTo>
                  <a:pt x="373" y="49"/>
                </a:lnTo>
                <a:lnTo>
                  <a:pt x="374" y="49"/>
                </a:lnTo>
                <a:lnTo>
                  <a:pt x="374" y="50"/>
                </a:lnTo>
                <a:lnTo>
                  <a:pt x="374" y="50"/>
                </a:lnTo>
                <a:lnTo>
                  <a:pt x="375" y="51"/>
                </a:lnTo>
                <a:lnTo>
                  <a:pt x="375" y="51"/>
                </a:lnTo>
                <a:lnTo>
                  <a:pt x="375" y="52"/>
                </a:lnTo>
                <a:lnTo>
                  <a:pt x="375" y="52"/>
                </a:lnTo>
                <a:lnTo>
                  <a:pt x="375" y="53"/>
                </a:lnTo>
                <a:lnTo>
                  <a:pt x="375" y="53"/>
                </a:lnTo>
                <a:lnTo>
                  <a:pt x="376" y="54"/>
                </a:lnTo>
                <a:lnTo>
                  <a:pt x="376" y="54"/>
                </a:lnTo>
                <a:lnTo>
                  <a:pt x="376" y="55"/>
                </a:lnTo>
                <a:lnTo>
                  <a:pt x="376" y="55"/>
                </a:lnTo>
                <a:lnTo>
                  <a:pt x="377" y="56"/>
                </a:lnTo>
                <a:lnTo>
                  <a:pt x="377" y="56"/>
                </a:lnTo>
                <a:lnTo>
                  <a:pt x="377" y="57"/>
                </a:lnTo>
                <a:lnTo>
                  <a:pt x="377" y="57"/>
                </a:lnTo>
                <a:lnTo>
                  <a:pt x="377" y="58"/>
                </a:lnTo>
                <a:lnTo>
                  <a:pt x="377" y="58"/>
                </a:lnTo>
                <a:lnTo>
                  <a:pt x="377" y="59"/>
                </a:lnTo>
                <a:lnTo>
                  <a:pt x="377" y="59"/>
                </a:lnTo>
                <a:lnTo>
                  <a:pt x="377" y="60"/>
                </a:lnTo>
                <a:lnTo>
                  <a:pt x="378" y="60"/>
                </a:lnTo>
                <a:lnTo>
                  <a:pt x="378" y="61"/>
                </a:lnTo>
                <a:lnTo>
                  <a:pt x="378" y="61"/>
                </a:lnTo>
                <a:lnTo>
                  <a:pt x="378" y="62"/>
                </a:lnTo>
                <a:lnTo>
                  <a:pt x="378" y="62"/>
                </a:lnTo>
                <a:lnTo>
                  <a:pt x="378" y="63"/>
                </a:lnTo>
                <a:lnTo>
                  <a:pt x="378" y="63"/>
                </a:lnTo>
                <a:lnTo>
                  <a:pt x="378" y="63"/>
                </a:lnTo>
                <a:lnTo>
                  <a:pt x="378" y="64"/>
                </a:lnTo>
                <a:lnTo>
                  <a:pt x="378" y="64"/>
                </a:lnTo>
                <a:lnTo>
                  <a:pt x="378" y="65"/>
                </a:lnTo>
                <a:lnTo>
                  <a:pt x="378" y="65"/>
                </a:lnTo>
                <a:lnTo>
                  <a:pt x="378" y="66"/>
                </a:lnTo>
                <a:lnTo>
                  <a:pt x="378" y="67"/>
                </a:lnTo>
                <a:lnTo>
                  <a:pt x="378" y="67"/>
                </a:lnTo>
                <a:lnTo>
                  <a:pt x="378" y="68"/>
                </a:lnTo>
                <a:lnTo>
                  <a:pt x="379" y="69"/>
                </a:lnTo>
                <a:lnTo>
                  <a:pt x="379" y="70"/>
                </a:lnTo>
                <a:lnTo>
                  <a:pt x="379" y="70"/>
                </a:lnTo>
                <a:lnTo>
                  <a:pt x="379" y="71"/>
                </a:lnTo>
                <a:lnTo>
                  <a:pt x="379" y="71"/>
                </a:lnTo>
                <a:lnTo>
                  <a:pt x="379" y="72"/>
                </a:lnTo>
                <a:lnTo>
                  <a:pt x="379" y="72"/>
                </a:lnTo>
                <a:lnTo>
                  <a:pt x="379" y="73"/>
                </a:lnTo>
                <a:lnTo>
                  <a:pt x="379" y="74"/>
                </a:lnTo>
                <a:lnTo>
                  <a:pt x="379" y="75"/>
                </a:lnTo>
                <a:lnTo>
                  <a:pt x="379" y="75"/>
                </a:lnTo>
                <a:lnTo>
                  <a:pt x="379" y="75"/>
                </a:lnTo>
                <a:lnTo>
                  <a:pt x="379" y="76"/>
                </a:lnTo>
                <a:lnTo>
                  <a:pt x="379" y="76"/>
                </a:lnTo>
                <a:lnTo>
                  <a:pt x="379" y="77"/>
                </a:lnTo>
                <a:lnTo>
                  <a:pt x="379" y="77"/>
                </a:lnTo>
                <a:lnTo>
                  <a:pt x="379" y="78"/>
                </a:lnTo>
                <a:lnTo>
                  <a:pt x="379" y="78"/>
                </a:lnTo>
                <a:lnTo>
                  <a:pt x="379" y="78"/>
                </a:lnTo>
                <a:lnTo>
                  <a:pt x="379" y="79"/>
                </a:lnTo>
                <a:lnTo>
                  <a:pt x="378" y="79"/>
                </a:lnTo>
                <a:lnTo>
                  <a:pt x="378" y="79"/>
                </a:lnTo>
                <a:lnTo>
                  <a:pt x="378" y="82"/>
                </a:lnTo>
                <a:lnTo>
                  <a:pt x="378" y="82"/>
                </a:lnTo>
                <a:lnTo>
                  <a:pt x="378" y="83"/>
                </a:lnTo>
                <a:lnTo>
                  <a:pt x="378" y="83"/>
                </a:lnTo>
                <a:lnTo>
                  <a:pt x="378" y="84"/>
                </a:lnTo>
                <a:lnTo>
                  <a:pt x="378" y="84"/>
                </a:lnTo>
                <a:lnTo>
                  <a:pt x="379" y="84"/>
                </a:lnTo>
                <a:lnTo>
                  <a:pt x="379" y="84"/>
                </a:lnTo>
                <a:lnTo>
                  <a:pt x="380" y="84"/>
                </a:lnTo>
                <a:lnTo>
                  <a:pt x="380" y="84"/>
                </a:lnTo>
                <a:lnTo>
                  <a:pt x="380" y="84"/>
                </a:lnTo>
                <a:lnTo>
                  <a:pt x="380" y="85"/>
                </a:lnTo>
                <a:lnTo>
                  <a:pt x="380" y="85"/>
                </a:lnTo>
                <a:lnTo>
                  <a:pt x="380" y="86"/>
                </a:lnTo>
                <a:lnTo>
                  <a:pt x="381" y="87"/>
                </a:lnTo>
                <a:lnTo>
                  <a:pt x="381" y="87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9"/>
                </a:lnTo>
                <a:lnTo>
                  <a:pt x="380" y="89"/>
                </a:lnTo>
                <a:lnTo>
                  <a:pt x="380" y="90"/>
                </a:lnTo>
                <a:lnTo>
                  <a:pt x="381" y="90"/>
                </a:lnTo>
                <a:lnTo>
                  <a:pt x="382" y="91"/>
                </a:lnTo>
                <a:lnTo>
                  <a:pt x="382" y="91"/>
                </a:lnTo>
                <a:lnTo>
                  <a:pt x="382" y="91"/>
                </a:lnTo>
                <a:lnTo>
                  <a:pt x="383" y="91"/>
                </a:lnTo>
                <a:lnTo>
                  <a:pt x="383" y="91"/>
                </a:lnTo>
                <a:lnTo>
                  <a:pt x="383" y="91"/>
                </a:lnTo>
                <a:lnTo>
                  <a:pt x="383" y="91"/>
                </a:lnTo>
                <a:lnTo>
                  <a:pt x="383" y="91"/>
                </a:lnTo>
                <a:lnTo>
                  <a:pt x="383" y="91"/>
                </a:lnTo>
                <a:lnTo>
                  <a:pt x="383" y="92"/>
                </a:lnTo>
                <a:lnTo>
                  <a:pt x="383" y="92"/>
                </a:lnTo>
                <a:lnTo>
                  <a:pt x="383" y="92"/>
                </a:lnTo>
                <a:lnTo>
                  <a:pt x="383" y="93"/>
                </a:lnTo>
                <a:lnTo>
                  <a:pt x="383" y="93"/>
                </a:lnTo>
                <a:lnTo>
                  <a:pt x="383" y="94"/>
                </a:lnTo>
                <a:lnTo>
                  <a:pt x="383" y="94"/>
                </a:lnTo>
                <a:lnTo>
                  <a:pt x="382" y="95"/>
                </a:lnTo>
                <a:lnTo>
                  <a:pt x="382" y="95"/>
                </a:lnTo>
                <a:lnTo>
                  <a:pt x="382" y="96"/>
                </a:lnTo>
                <a:lnTo>
                  <a:pt x="382" y="96"/>
                </a:lnTo>
                <a:lnTo>
                  <a:pt x="382" y="96"/>
                </a:lnTo>
                <a:lnTo>
                  <a:pt x="382" y="96"/>
                </a:lnTo>
                <a:lnTo>
                  <a:pt x="381" y="97"/>
                </a:lnTo>
                <a:lnTo>
                  <a:pt x="381" y="97"/>
                </a:lnTo>
                <a:lnTo>
                  <a:pt x="381" y="98"/>
                </a:lnTo>
                <a:lnTo>
                  <a:pt x="381" y="98"/>
                </a:lnTo>
                <a:lnTo>
                  <a:pt x="380" y="99"/>
                </a:lnTo>
                <a:lnTo>
                  <a:pt x="380" y="99"/>
                </a:lnTo>
                <a:lnTo>
                  <a:pt x="380" y="100"/>
                </a:lnTo>
                <a:lnTo>
                  <a:pt x="380" y="100"/>
                </a:lnTo>
                <a:lnTo>
                  <a:pt x="380" y="100"/>
                </a:lnTo>
                <a:lnTo>
                  <a:pt x="380" y="101"/>
                </a:lnTo>
                <a:lnTo>
                  <a:pt x="380" y="101"/>
                </a:lnTo>
                <a:lnTo>
                  <a:pt x="380" y="102"/>
                </a:lnTo>
                <a:lnTo>
                  <a:pt x="379" y="102"/>
                </a:lnTo>
                <a:lnTo>
                  <a:pt x="379" y="102"/>
                </a:lnTo>
                <a:lnTo>
                  <a:pt x="379" y="103"/>
                </a:lnTo>
                <a:lnTo>
                  <a:pt x="379" y="103"/>
                </a:lnTo>
                <a:lnTo>
                  <a:pt x="378" y="103"/>
                </a:lnTo>
                <a:lnTo>
                  <a:pt x="378" y="104"/>
                </a:lnTo>
                <a:lnTo>
                  <a:pt x="378" y="104"/>
                </a:lnTo>
                <a:lnTo>
                  <a:pt x="378" y="104"/>
                </a:lnTo>
                <a:lnTo>
                  <a:pt x="377" y="104"/>
                </a:lnTo>
                <a:lnTo>
                  <a:pt x="377" y="104"/>
                </a:lnTo>
                <a:lnTo>
                  <a:pt x="376" y="104"/>
                </a:lnTo>
                <a:lnTo>
                  <a:pt x="376" y="105"/>
                </a:lnTo>
                <a:lnTo>
                  <a:pt x="376" y="105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4" y="107"/>
                </a:lnTo>
                <a:lnTo>
                  <a:pt x="374" y="107"/>
                </a:lnTo>
                <a:lnTo>
                  <a:pt x="374" y="108"/>
                </a:lnTo>
                <a:lnTo>
                  <a:pt x="374" y="108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10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1" y="110"/>
                </a:lnTo>
                <a:lnTo>
                  <a:pt x="371" y="111"/>
                </a:lnTo>
                <a:lnTo>
                  <a:pt x="371" y="111"/>
                </a:lnTo>
                <a:lnTo>
                  <a:pt x="371" y="112"/>
                </a:lnTo>
                <a:lnTo>
                  <a:pt x="371" y="112"/>
                </a:lnTo>
                <a:lnTo>
                  <a:pt x="371" y="113"/>
                </a:lnTo>
                <a:lnTo>
                  <a:pt x="371" y="113"/>
                </a:lnTo>
                <a:lnTo>
                  <a:pt x="371" y="113"/>
                </a:lnTo>
                <a:lnTo>
                  <a:pt x="371" y="113"/>
                </a:lnTo>
                <a:lnTo>
                  <a:pt x="371" y="114"/>
                </a:lnTo>
                <a:lnTo>
                  <a:pt x="370" y="114"/>
                </a:lnTo>
                <a:lnTo>
                  <a:pt x="370" y="114"/>
                </a:lnTo>
                <a:lnTo>
                  <a:pt x="371" y="115"/>
                </a:lnTo>
                <a:lnTo>
                  <a:pt x="371" y="115"/>
                </a:lnTo>
                <a:lnTo>
                  <a:pt x="372" y="116"/>
                </a:lnTo>
                <a:lnTo>
                  <a:pt x="372" y="116"/>
                </a:lnTo>
                <a:lnTo>
                  <a:pt x="372" y="116"/>
                </a:lnTo>
                <a:lnTo>
                  <a:pt x="372" y="116"/>
                </a:lnTo>
                <a:lnTo>
                  <a:pt x="371" y="116"/>
                </a:lnTo>
                <a:lnTo>
                  <a:pt x="371" y="116"/>
                </a:lnTo>
                <a:lnTo>
                  <a:pt x="370" y="116"/>
                </a:lnTo>
                <a:lnTo>
                  <a:pt x="370" y="116"/>
                </a:lnTo>
                <a:lnTo>
                  <a:pt x="370" y="116"/>
                </a:lnTo>
                <a:lnTo>
                  <a:pt x="369" y="116"/>
                </a:lnTo>
                <a:lnTo>
                  <a:pt x="369" y="116"/>
                </a:lnTo>
                <a:lnTo>
                  <a:pt x="369" y="116"/>
                </a:lnTo>
                <a:lnTo>
                  <a:pt x="369" y="117"/>
                </a:lnTo>
                <a:lnTo>
                  <a:pt x="369" y="117"/>
                </a:lnTo>
                <a:lnTo>
                  <a:pt x="369" y="117"/>
                </a:lnTo>
                <a:lnTo>
                  <a:pt x="369" y="118"/>
                </a:lnTo>
                <a:lnTo>
                  <a:pt x="369" y="118"/>
                </a:lnTo>
                <a:lnTo>
                  <a:pt x="369" y="119"/>
                </a:lnTo>
                <a:lnTo>
                  <a:pt x="369" y="119"/>
                </a:lnTo>
                <a:lnTo>
                  <a:pt x="369" y="120"/>
                </a:lnTo>
                <a:lnTo>
                  <a:pt x="370" y="120"/>
                </a:lnTo>
                <a:lnTo>
                  <a:pt x="370" y="120"/>
                </a:lnTo>
                <a:lnTo>
                  <a:pt x="370" y="121"/>
                </a:lnTo>
                <a:lnTo>
                  <a:pt x="370" y="121"/>
                </a:lnTo>
                <a:lnTo>
                  <a:pt x="370" y="121"/>
                </a:lnTo>
                <a:lnTo>
                  <a:pt x="370" y="121"/>
                </a:lnTo>
                <a:lnTo>
                  <a:pt x="371" y="121"/>
                </a:lnTo>
                <a:lnTo>
                  <a:pt x="371" y="120"/>
                </a:lnTo>
                <a:lnTo>
                  <a:pt x="371" y="120"/>
                </a:lnTo>
                <a:lnTo>
                  <a:pt x="371" y="120"/>
                </a:lnTo>
                <a:lnTo>
                  <a:pt x="371" y="119"/>
                </a:lnTo>
                <a:lnTo>
                  <a:pt x="372" y="119"/>
                </a:lnTo>
                <a:lnTo>
                  <a:pt x="372" y="120"/>
                </a:lnTo>
                <a:lnTo>
                  <a:pt x="372" y="120"/>
                </a:lnTo>
                <a:lnTo>
                  <a:pt x="373" y="120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2"/>
                </a:lnTo>
                <a:lnTo>
                  <a:pt x="373" y="122"/>
                </a:lnTo>
                <a:lnTo>
                  <a:pt x="374" y="122"/>
                </a:lnTo>
                <a:lnTo>
                  <a:pt x="374" y="123"/>
                </a:lnTo>
                <a:lnTo>
                  <a:pt x="373" y="123"/>
                </a:lnTo>
                <a:lnTo>
                  <a:pt x="373" y="123"/>
                </a:lnTo>
                <a:lnTo>
                  <a:pt x="373" y="123"/>
                </a:lnTo>
                <a:lnTo>
                  <a:pt x="374" y="124"/>
                </a:lnTo>
                <a:lnTo>
                  <a:pt x="374" y="124"/>
                </a:lnTo>
                <a:lnTo>
                  <a:pt x="374" y="124"/>
                </a:lnTo>
                <a:lnTo>
                  <a:pt x="373" y="124"/>
                </a:lnTo>
                <a:lnTo>
                  <a:pt x="373" y="124"/>
                </a:lnTo>
                <a:lnTo>
                  <a:pt x="373" y="124"/>
                </a:lnTo>
                <a:lnTo>
                  <a:pt x="373" y="125"/>
                </a:lnTo>
                <a:lnTo>
                  <a:pt x="373" y="125"/>
                </a:lnTo>
                <a:lnTo>
                  <a:pt x="373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6"/>
                </a:lnTo>
                <a:lnTo>
                  <a:pt x="372" y="126"/>
                </a:lnTo>
                <a:lnTo>
                  <a:pt x="372" y="127"/>
                </a:lnTo>
                <a:lnTo>
                  <a:pt x="371" y="127"/>
                </a:lnTo>
                <a:lnTo>
                  <a:pt x="371" y="127"/>
                </a:lnTo>
                <a:lnTo>
                  <a:pt x="371" y="128"/>
                </a:lnTo>
                <a:lnTo>
                  <a:pt x="371" y="128"/>
                </a:lnTo>
                <a:lnTo>
                  <a:pt x="372" y="128"/>
                </a:lnTo>
                <a:lnTo>
                  <a:pt x="372" y="128"/>
                </a:lnTo>
                <a:lnTo>
                  <a:pt x="373" y="128"/>
                </a:lnTo>
                <a:lnTo>
                  <a:pt x="373" y="129"/>
                </a:lnTo>
                <a:lnTo>
                  <a:pt x="372" y="129"/>
                </a:lnTo>
                <a:lnTo>
                  <a:pt x="372" y="129"/>
                </a:lnTo>
                <a:lnTo>
                  <a:pt x="372" y="129"/>
                </a:lnTo>
                <a:lnTo>
                  <a:pt x="372" y="129"/>
                </a:lnTo>
                <a:lnTo>
                  <a:pt x="371" y="129"/>
                </a:lnTo>
                <a:lnTo>
                  <a:pt x="371" y="129"/>
                </a:lnTo>
                <a:lnTo>
                  <a:pt x="370" y="129"/>
                </a:lnTo>
                <a:lnTo>
                  <a:pt x="370" y="129"/>
                </a:lnTo>
                <a:lnTo>
                  <a:pt x="370" y="129"/>
                </a:lnTo>
                <a:lnTo>
                  <a:pt x="370" y="130"/>
                </a:lnTo>
                <a:lnTo>
                  <a:pt x="369" y="130"/>
                </a:lnTo>
                <a:lnTo>
                  <a:pt x="369" y="130"/>
                </a:lnTo>
                <a:lnTo>
                  <a:pt x="369" y="131"/>
                </a:lnTo>
                <a:lnTo>
                  <a:pt x="369" y="131"/>
                </a:lnTo>
                <a:lnTo>
                  <a:pt x="368" y="131"/>
                </a:lnTo>
                <a:lnTo>
                  <a:pt x="368" y="131"/>
                </a:lnTo>
                <a:lnTo>
                  <a:pt x="368" y="132"/>
                </a:lnTo>
                <a:lnTo>
                  <a:pt x="368" y="132"/>
                </a:lnTo>
                <a:lnTo>
                  <a:pt x="368" y="133"/>
                </a:lnTo>
                <a:lnTo>
                  <a:pt x="369" y="133"/>
                </a:lnTo>
                <a:lnTo>
                  <a:pt x="369" y="133"/>
                </a:lnTo>
                <a:lnTo>
                  <a:pt x="369" y="134"/>
                </a:lnTo>
                <a:lnTo>
                  <a:pt x="369" y="134"/>
                </a:lnTo>
                <a:lnTo>
                  <a:pt x="369" y="134"/>
                </a:lnTo>
                <a:lnTo>
                  <a:pt x="368" y="134"/>
                </a:lnTo>
                <a:lnTo>
                  <a:pt x="368" y="134"/>
                </a:lnTo>
                <a:lnTo>
                  <a:pt x="368" y="134"/>
                </a:lnTo>
                <a:lnTo>
                  <a:pt x="367" y="135"/>
                </a:lnTo>
                <a:lnTo>
                  <a:pt x="367" y="135"/>
                </a:lnTo>
                <a:lnTo>
                  <a:pt x="367" y="136"/>
                </a:lnTo>
                <a:lnTo>
                  <a:pt x="367" y="136"/>
                </a:lnTo>
                <a:lnTo>
                  <a:pt x="367" y="137"/>
                </a:lnTo>
                <a:lnTo>
                  <a:pt x="367" y="137"/>
                </a:lnTo>
                <a:lnTo>
                  <a:pt x="367" y="137"/>
                </a:lnTo>
                <a:lnTo>
                  <a:pt x="367" y="138"/>
                </a:lnTo>
                <a:lnTo>
                  <a:pt x="367" y="138"/>
                </a:lnTo>
                <a:lnTo>
                  <a:pt x="368" y="138"/>
                </a:lnTo>
                <a:lnTo>
                  <a:pt x="368" y="139"/>
                </a:lnTo>
                <a:lnTo>
                  <a:pt x="368" y="140"/>
                </a:lnTo>
                <a:lnTo>
                  <a:pt x="368" y="141"/>
                </a:lnTo>
                <a:lnTo>
                  <a:pt x="368" y="142"/>
                </a:lnTo>
                <a:lnTo>
                  <a:pt x="368" y="142"/>
                </a:lnTo>
                <a:lnTo>
                  <a:pt x="368" y="142"/>
                </a:lnTo>
                <a:lnTo>
                  <a:pt x="369" y="142"/>
                </a:lnTo>
                <a:lnTo>
                  <a:pt x="369" y="143"/>
                </a:lnTo>
                <a:lnTo>
                  <a:pt x="369" y="143"/>
                </a:lnTo>
                <a:lnTo>
                  <a:pt x="369" y="144"/>
                </a:lnTo>
                <a:lnTo>
                  <a:pt x="368" y="144"/>
                </a:lnTo>
                <a:lnTo>
                  <a:pt x="368" y="145"/>
                </a:lnTo>
                <a:lnTo>
                  <a:pt x="369" y="145"/>
                </a:lnTo>
                <a:lnTo>
                  <a:pt x="369" y="145"/>
                </a:lnTo>
                <a:lnTo>
                  <a:pt x="369" y="146"/>
                </a:lnTo>
                <a:lnTo>
                  <a:pt x="369" y="146"/>
                </a:lnTo>
                <a:lnTo>
                  <a:pt x="370" y="146"/>
                </a:lnTo>
                <a:lnTo>
                  <a:pt x="370" y="146"/>
                </a:lnTo>
                <a:lnTo>
                  <a:pt x="370" y="147"/>
                </a:lnTo>
                <a:lnTo>
                  <a:pt x="370" y="147"/>
                </a:lnTo>
                <a:lnTo>
                  <a:pt x="371" y="147"/>
                </a:lnTo>
                <a:lnTo>
                  <a:pt x="371" y="148"/>
                </a:lnTo>
                <a:lnTo>
                  <a:pt x="371" y="148"/>
                </a:lnTo>
                <a:lnTo>
                  <a:pt x="370" y="148"/>
                </a:lnTo>
                <a:lnTo>
                  <a:pt x="370" y="149"/>
                </a:lnTo>
                <a:lnTo>
                  <a:pt x="370" y="149"/>
                </a:lnTo>
                <a:lnTo>
                  <a:pt x="369" y="149"/>
                </a:lnTo>
                <a:lnTo>
                  <a:pt x="368" y="149"/>
                </a:lnTo>
                <a:lnTo>
                  <a:pt x="367" y="150"/>
                </a:lnTo>
                <a:lnTo>
                  <a:pt x="367" y="150"/>
                </a:lnTo>
                <a:lnTo>
                  <a:pt x="367" y="150"/>
                </a:lnTo>
                <a:lnTo>
                  <a:pt x="366" y="150"/>
                </a:lnTo>
                <a:lnTo>
                  <a:pt x="366" y="150"/>
                </a:lnTo>
                <a:lnTo>
                  <a:pt x="366" y="150"/>
                </a:lnTo>
                <a:lnTo>
                  <a:pt x="366" y="151"/>
                </a:lnTo>
                <a:lnTo>
                  <a:pt x="366" y="151"/>
                </a:lnTo>
                <a:lnTo>
                  <a:pt x="366" y="152"/>
                </a:lnTo>
                <a:lnTo>
                  <a:pt x="366" y="152"/>
                </a:lnTo>
                <a:lnTo>
                  <a:pt x="367" y="152"/>
                </a:lnTo>
                <a:lnTo>
                  <a:pt x="367" y="153"/>
                </a:lnTo>
                <a:lnTo>
                  <a:pt x="367" y="153"/>
                </a:lnTo>
                <a:lnTo>
                  <a:pt x="367" y="153"/>
                </a:lnTo>
                <a:lnTo>
                  <a:pt x="368" y="153"/>
                </a:lnTo>
                <a:lnTo>
                  <a:pt x="367" y="154"/>
                </a:lnTo>
                <a:lnTo>
                  <a:pt x="368" y="154"/>
                </a:lnTo>
                <a:lnTo>
                  <a:pt x="368" y="154"/>
                </a:lnTo>
                <a:lnTo>
                  <a:pt x="369" y="154"/>
                </a:lnTo>
                <a:lnTo>
                  <a:pt x="369" y="154"/>
                </a:lnTo>
                <a:lnTo>
                  <a:pt x="369" y="154"/>
                </a:lnTo>
                <a:lnTo>
                  <a:pt x="369" y="155"/>
                </a:lnTo>
                <a:lnTo>
                  <a:pt x="369" y="155"/>
                </a:lnTo>
                <a:lnTo>
                  <a:pt x="370" y="155"/>
                </a:lnTo>
                <a:lnTo>
                  <a:pt x="370" y="155"/>
                </a:lnTo>
                <a:lnTo>
                  <a:pt x="370" y="155"/>
                </a:lnTo>
                <a:lnTo>
                  <a:pt x="370" y="155"/>
                </a:lnTo>
                <a:lnTo>
                  <a:pt x="370" y="155"/>
                </a:lnTo>
                <a:lnTo>
                  <a:pt x="370" y="156"/>
                </a:lnTo>
                <a:lnTo>
                  <a:pt x="370" y="156"/>
                </a:lnTo>
                <a:lnTo>
                  <a:pt x="371" y="157"/>
                </a:lnTo>
                <a:lnTo>
                  <a:pt x="371" y="157"/>
                </a:lnTo>
                <a:lnTo>
                  <a:pt x="372" y="157"/>
                </a:lnTo>
                <a:lnTo>
                  <a:pt x="372" y="157"/>
                </a:lnTo>
                <a:lnTo>
                  <a:pt x="372" y="157"/>
                </a:lnTo>
                <a:lnTo>
                  <a:pt x="372" y="157"/>
                </a:lnTo>
                <a:lnTo>
                  <a:pt x="372" y="158"/>
                </a:lnTo>
                <a:lnTo>
                  <a:pt x="373" y="158"/>
                </a:lnTo>
                <a:lnTo>
                  <a:pt x="373" y="158"/>
                </a:lnTo>
                <a:lnTo>
                  <a:pt x="374" y="158"/>
                </a:lnTo>
                <a:lnTo>
                  <a:pt x="374" y="159"/>
                </a:lnTo>
                <a:lnTo>
                  <a:pt x="374" y="159"/>
                </a:lnTo>
                <a:lnTo>
                  <a:pt x="374" y="159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5" y="160"/>
                </a:lnTo>
                <a:lnTo>
                  <a:pt x="375" y="160"/>
                </a:lnTo>
                <a:lnTo>
                  <a:pt x="376" y="161"/>
                </a:lnTo>
                <a:lnTo>
                  <a:pt x="376" y="161"/>
                </a:lnTo>
                <a:lnTo>
                  <a:pt x="375" y="162"/>
                </a:lnTo>
                <a:lnTo>
                  <a:pt x="375" y="162"/>
                </a:lnTo>
                <a:lnTo>
                  <a:pt x="375" y="163"/>
                </a:lnTo>
                <a:lnTo>
                  <a:pt x="375" y="163"/>
                </a:lnTo>
                <a:lnTo>
                  <a:pt x="376" y="163"/>
                </a:lnTo>
                <a:lnTo>
                  <a:pt x="376" y="163"/>
                </a:lnTo>
                <a:lnTo>
                  <a:pt x="376" y="163"/>
                </a:lnTo>
                <a:lnTo>
                  <a:pt x="377" y="163"/>
                </a:lnTo>
                <a:lnTo>
                  <a:pt x="377" y="163"/>
                </a:lnTo>
                <a:lnTo>
                  <a:pt x="376" y="164"/>
                </a:lnTo>
                <a:lnTo>
                  <a:pt x="376" y="164"/>
                </a:lnTo>
                <a:lnTo>
                  <a:pt x="377" y="164"/>
                </a:lnTo>
                <a:lnTo>
                  <a:pt x="377" y="164"/>
                </a:lnTo>
                <a:lnTo>
                  <a:pt x="377" y="165"/>
                </a:lnTo>
                <a:lnTo>
                  <a:pt x="377" y="165"/>
                </a:lnTo>
                <a:lnTo>
                  <a:pt x="376" y="165"/>
                </a:lnTo>
                <a:lnTo>
                  <a:pt x="376" y="166"/>
                </a:lnTo>
                <a:lnTo>
                  <a:pt x="376" y="166"/>
                </a:lnTo>
                <a:lnTo>
                  <a:pt x="376" y="166"/>
                </a:lnTo>
                <a:lnTo>
                  <a:pt x="376" y="167"/>
                </a:lnTo>
                <a:lnTo>
                  <a:pt x="376" y="167"/>
                </a:lnTo>
                <a:lnTo>
                  <a:pt x="377" y="167"/>
                </a:lnTo>
                <a:lnTo>
                  <a:pt x="377" y="167"/>
                </a:lnTo>
                <a:lnTo>
                  <a:pt x="376" y="167"/>
                </a:lnTo>
                <a:lnTo>
                  <a:pt x="376" y="168"/>
                </a:lnTo>
                <a:lnTo>
                  <a:pt x="376" y="168"/>
                </a:lnTo>
                <a:lnTo>
                  <a:pt x="376" y="169"/>
                </a:lnTo>
                <a:lnTo>
                  <a:pt x="376" y="169"/>
                </a:lnTo>
                <a:lnTo>
                  <a:pt x="377" y="169"/>
                </a:lnTo>
                <a:lnTo>
                  <a:pt x="377" y="170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5" y="170"/>
                </a:lnTo>
                <a:lnTo>
                  <a:pt x="375" y="169"/>
                </a:lnTo>
                <a:lnTo>
                  <a:pt x="374" y="169"/>
                </a:lnTo>
                <a:lnTo>
                  <a:pt x="374" y="168"/>
                </a:lnTo>
                <a:lnTo>
                  <a:pt x="374" y="168"/>
                </a:lnTo>
                <a:lnTo>
                  <a:pt x="373" y="169"/>
                </a:lnTo>
                <a:lnTo>
                  <a:pt x="373" y="169"/>
                </a:lnTo>
                <a:lnTo>
                  <a:pt x="373" y="170"/>
                </a:lnTo>
                <a:lnTo>
                  <a:pt x="373" y="170"/>
                </a:lnTo>
                <a:lnTo>
                  <a:pt x="373" y="171"/>
                </a:lnTo>
                <a:lnTo>
                  <a:pt x="372" y="171"/>
                </a:lnTo>
                <a:lnTo>
                  <a:pt x="372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2"/>
                </a:lnTo>
                <a:lnTo>
                  <a:pt x="372" y="172"/>
                </a:lnTo>
                <a:lnTo>
                  <a:pt x="372" y="173"/>
                </a:lnTo>
                <a:lnTo>
                  <a:pt x="372" y="173"/>
                </a:lnTo>
                <a:lnTo>
                  <a:pt x="371" y="174"/>
                </a:lnTo>
                <a:lnTo>
                  <a:pt x="371" y="175"/>
                </a:lnTo>
                <a:lnTo>
                  <a:pt x="371" y="175"/>
                </a:lnTo>
                <a:lnTo>
                  <a:pt x="371" y="175"/>
                </a:lnTo>
                <a:lnTo>
                  <a:pt x="372" y="175"/>
                </a:lnTo>
                <a:lnTo>
                  <a:pt x="372" y="176"/>
                </a:lnTo>
                <a:lnTo>
                  <a:pt x="372" y="176"/>
                </a:lnTo>
                <a:lnTo>
                  <a:pt x="372" y="177"/>
                </a:lnTo>
                <a:lnTo>
                  <a:pt x="372" y="177"/>
                </a:lnTo>
                <a:lnTo>
                  <a:pt x="372" y="177"/>
                </a:lnTo>
                <a:lnTo>
                  <a:pt x="372" y="177"/>
                </a:lnTo>
                <a:lnTo>
                  <a:pt x="372" y="178"/>
                </a:lnTo>
                <a:lnTo>
                  <a:pt x="372" y="178"/>
                </a:lnTo>
                <a:lnTo>
                  <a:pt x="372" y="179"/>
                </a:lnTo>
                <a:lnTo>
                  <a:pt x="372" y="179"/>
                </a:lnTo>
                <a:lnTo>
                  <a:pt x="372" y="179"/>
                </a:lnTo>
                <a:lnTo>
                  <a:pt x="372" y="180"/>
                </a:lnTo>
                <a:lnTo>
                  <a:pt x="372" y="180"/>
                </a:lnTo>
                <a:lnTo>
                  <a:pt x="371" y="180"/>
                </a:lnTo>
                <a:lnTo>
                  <a:pt x="371" y="181"/>
                </a:lnTo>
                <a:lnTo>
                  <a:pt x="372" y="181"/>
                </a:lnTo>
                <a:lnTo>
                  <a:pt x="372" y="182"/>
                </a:lnTo>
                <a:lnTo>
                  <a:pt x="372" y="182"/>
                </a:lnTo>
                <a:lnTo>
                  <a:pt x="372" y="183"/>
                </a:lnTo>
                <a:lnTo>
                  <a:pt x="373" y="183"/>
                </a:lnTo>
                <a:lnTo>
                  <a:pt x="373" y="183"/>
                </a:lnTo>
                <a:lnTo>
                  <a:pt x="374" y="183"/>
                </a:lnTo>
                <a:lnTo>
                  <a:pt x="374" y="184"/>
                </a:lnTo>
                <a:lnTo>
                  <a:pt x="374" y="184"/>
                </a:lnTo>
                <a:lnTo>
                  <a:pt x="374" y="184"/>
                </a:lnTo>
                <a:lnTo>
                  <a:pt x="375" y="184"/>
                </a:lnTo>
                <a:lnTo>
                  <a:pt x="375" y="184"/>
                </a:lnTo>
                <a:lnTo>
                  <a:pt x="375" y="184"/>
                </a:lnTo>
                <a:lnTo>
                  <a:pt x="375" y="185"/>
                </a:lnTo>
                <a:lnTo>
                  <a:pt x="376" y="185"/>
                </a:lnTo>
                <a:lnTo>
                  <a:pt x="376" y="185"/>
                </a:lnTo>
                <a:lnTo>
                  <a:pt x="377" y="186"/>
                </a:lnTo>
                <a:lnTo>
                  <a:pt x="376" y="186"/>
                </a:lnTo>
                <a:lnTo>
                  <a:pt x="376" y="187"/>
                </a:lnTo>
                <a:lnTo>
                  <a:pt x="377" y="187"/>
                </a:lnTo>
                <a:lnTo>
                  <a:pt x="377" y="187"/>
                </a:lnTo>
                <a:lnTo>
                  <a:pt x="378" y="187"/>
                </a:lnTo>
                <a:lnTo>
                  <a:pt x="378" y="187"/>
                </a:lnTo>
                <a:lnTo>
                  <a:pt x="378" y="187"/>
                </a:lnTo>
                <a:lnTo>
                  <a:pt x="378" y="187"/>
                </a:lnTo>
                <a:lnTo>
                  <a:pt x="378" y="188"/>
                </a:lnTo>
                <a:lnTo>
                  <a:pt x="378" y="188"/>
                </a:lnTo>
                <a:lnTo>
                  <a:pt x="378" y="188"/>
                </a:lnTo>
                <a:lnTo>
                  <a:pt x="379" y="188"/>
                </a:lnTo>
                <a:lnTo>
                  <a:pt x="379" y="188"/>
                </a:lnTo>
                <a:lnTo>
                  <a:pt x="380" y="188"/>
                </a:lnTo>
                <a:lnTo>
                  <a:pt x="379" y="188"/>
                </a:lnTo>
                <a:lnTo>
                  <a:pt x="379" y="188"/>
                </a:lnTo>
                <a:lnTo>
                  <a:pt x="379" y="189"/>
                </a:lnTo>
                <a:lnTo>
                  <a:pt x="379" y="189"/>
                </a:lnTo>
                <a:lnTo>
                  <a:pt x="380" y="189"/>
                </a:lnTo>
                <a:lnTo>
                  <a:pt x="380" y="189"/>
                </a:lnTo>
                <a:lnTo>
                  <a:pt x="380" y="189"/>
                </a:lnTo>
                <a:lnTo>
                  <a:pt x="380" y="190"/>
                </a:lnTo>
                <a:lnTo>
                  <a:pt x="380" y="190"/>
                </a:lnTo>
                <a:lnTo>
                  <a:pt x="380" y="190"/>
                </a:lnTo>
                <a:lnTo>
                  <a:pt x="380" y="191"/>
                </a:lnTo>
                <a:lnTo>
                  <a:pt x="380" y="191"/>
                </a:lnTo>
                <a:lnTo>
                  <a:pt x="380" y="191"/>
                </a:lnTo>
                <a:lnTo>
                  <a:pt x="380" y="192"/>
                </a:lnTo>
                <a:lnTo>
                  <a:pt x="379" y="192"/>
                </a:lnTo>
                <a:lnTo>
                  <a:pt x="379" y="192"/>
                </a:lnTo>
                <a:lnTo>
                  <a:pt x="380" y="193"/>
                </a:lnTo>
                <a:lnTo>
                  <a:pt x="380" y="193"/>
                </a:lnTo>
                <a:lnTo>
                  <a:pt x="380" y="192"/>
                </a:lnTo>
                <a:lnTo>
                  <a:pt x="381" y="192"/>
                </a:lnTo>
                <a:lnTo>
                  <a:pt x="381" y="192"/>
                </a:lnTo>
                <a:lnTo>
                  <a:pt x="381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3" y="192"/>
                </a:lnTo>
                <a:lnTo>
                  <a:pt x="383" y="191"/>
                </a:lnTo>
                <a:lnTo>
                  <a:pt x="384" y="191"/>
                </a:lnTo>
                <a:lnTo>
                  <a:pt x="384" y="190"/>
                </a:lnTo>
                <a:lnTo>
                  <a:pt x="384" y="190"/>
                </a:lnTo>
                <a:lnTo>
                  <a:pt x="385" y="189"/>
                </a:lnTo>
                <a:lnTo>
                  <a:pt x="385" y="189"/>
                </a:lnTo>
                <a:lnTo>
                  <a:pt x="385" y="188"/>
                </a:lnTo>
                <a:lnTo>
                  <a:pt x="385" y="188"/>
                </a:lnTo>
                <a:lnTo>
                  <a:pt x="385" y="188"/>
                </a:lnTo>
                <a:lnTo>
                  <a:pt x="386" y="188"/>
                </a:lnTo>
                <a:lnTo>
                  <a:pt x="386" y="188"/>
                </a:lnTo>
                <a:lnTo>
                  <a:pt x="386" y="187"/>
                </a:lnTo>
                <a:lnTo>
                  <a:pt x="386" y="187"/>
                </a:lnTo>
                <a:lnTo>
                  <a:pt x="386" y="187"/>
                </a:lnTo>
                <a:lnTo>
                  <a:pt x="387" y="187"/>
                </a:lnTo>
                <a:lnTo>
                  <a:pt x="387" y="187"/>
                </a:lnTo>
                <a:lnTo>
                  <a:pt x="388" y="187"/>
                </a:lnTo>
                <a:lnTo>
                  <a:pt x="388" y="187"/>
                </a:lnTo>
                <a:lnTo>
                  <a:pt x="389" y="187"/>
                </a:lnTo>
                <a:lnTo>
                  <a:pt x="390" y="187"/>
                </a:lnTo>
                <a:lnTo>
                  <a:pt x="390" y="187"/>
                </a:lnTo>
                <a:lnTo>
                  <a:pt x="391" y="186"/>
                </a:lnTo>
                <a:lnTo>
                  <a:pt x="391" y="186"/>
                </a:lnTo>
                <a:lnTo>
                  <a:pt x="392" y="187"/>
                </a:lnTo>
                <a:lnTo>
                  <a:pt x="392" y="187"/>
                </a:lnTo>
                <a:lnTo>
                  <a:pt x="393" y="187"/>
                </a:lnTo>
                <a:lnTo>
                  <a:pt x="394" y="187"/>
                </a:lnTo>
                <a:lnTo>
                  <a:pt x="395" y="187"/>
                </a:lnTo>
                <a:lnTo>
                  <a:pt x="395" y="187"/>
                </a:lnTo>
                <a:lnTo>
                  <a:pt x="395" y="187"/>
                </a:lnTo>
                <a:lnTo>
                  <a:pt x="396" y="187"/>
                </a:lnTo>
                <a:lnTo>
                  <a:pt x="396" y="187"/>
                </a:lnTo>
                <a:lnTo>
                  <a:pt x="397" y="186"/>
                </a:lnTo>
                <a:lnTo>
                  <a:pt x="397" y="186"/>
                </a:lnTo>
                <a:lnTo>
                  <a:pt x="398" y="185"/>
                </a:lnTo>
                <a:lnTo>
                  <a:pt x="398" y="185"/>
                </a:lnTo>
                <a:lnTo>
                  <a:pt x="399" y="185"/>
                </a:lnTo>
                <a:lnTo>
                  <a:pt x="399" y="185"/>
                </a:lnTo>
                <a:lnTo>
                  <a:pt x="399" y="185"/>
                </a:lnTo>
                <a:lnTo>
                  <a:pt x="400" y="185"/>
                </a:lnTo>
                <a:lnTo>
                  <a:pt x="400" y="185"/>
                </a:lnTo>
                <a:lnTo>
                  <a:pt x="401" y="186"/>
                </a:lnTo>
                <a:lnTo>
                  <a:pt x="401" y="186"/>
                </a:lnTo>
                <a:lnTo>
                  <a:pt x="401" y="185"/>
                </a:lnTo>
                <a:lnTo>
                  <a:pt x="402" y="185"/>
                </a:lnTo>
                <a:lnTo>
                  <a:pt x="402" y="185"/>
                </a:lnTo>
                <a:lnTo>
                  <a:pt x="403" y="184"/>
                </a:lnTo>
                <a:lnTo>
                  <a:pt x="403" y="184"/>
                </a:lnTo>
                <a:lnTo>
                  <a:pt x="403" y="184"/>
                </a:lnTo>
                <a:lnTo>
                  <a:pt x="404" y="184"/>
                </a:lnTo>
                <a:lnTo>
                  <a:pt x="404" y="184"/>
                </a:lnTo>
                <a:lnTo>
                  <a:pt x="405" y="184"/>
                </a:lnTo>
                <a:lnTo>
                  <a:pt x="405" y="184"/>
                </a:lnTo>
                <a:lnTo>
                  <a:pt x="406" y="184"/>
                </a:lnTo>
                <a:lnTo>
                  <a:pt x="406" y="184"/>
                </a:lnTo>
                <a:lnTo>
                  <a:pt x="407" y="184"/>
                </a:lnTo>
                <a:lnTo>
                  <a:pt x="406" y="183"/>
                </a:lnTo>
                <a:lnTo>
                  <a:pt x="406" y="182"/>
                </a:lnTo>
                <a:lnTo>
                  <a:pt x="406" y="182"/>
                </a:lnTo>
                <a:lnTo>
                  <a:pt x="406" y="181"/>
                </a:lnTo>
                <a:lnTo>
                  <a:pt x="406" y="180"/>
                </a:lnTo>
                <a:lnTo>
                  <a:pt x="406" y="179"/>
                </a:lnTo>
                <a:lnTo>
                  <a:pt x="406" y="179"/>
                </a:lnTo>
                <a:lnTo>
                  <a:pt x="406" y="177"/>
                </a:lnTo>
                <a:lnTo>
                  <a:pt x="406" y="177"/>
                </a:lnTo>
                <a:lnTo>
                  <a:pt x="407" y="177"/>
                </a:lnTo>
                <a:lnTo>
                  <a:pt x="407" y="177"/>
                </a:lnTo>
                <a:lnTo>
                  <a:pt x="407" y="177"/>
                </a:lnTo>
                <a:lnTo>
                  <a:pt x="408" y="177"/>
                </a:lnTo>
                <a:lnTo>
                  <a:pt x="408" y="177"/>
                </a:lnTo>
                <a:lnTo>
                  <a:pt x="409" y="177"/>
                </a:lnTo>
                <a:lnTo>
                  <a:pt x="409" y="177"/>
                </a:lnTo>
                <a:lnTo>
                  <a:pt x="410" y="178"/>
                </a:lnTo>
                <a:lnTo>
                  <a:pt x="410" y="178"/>
                </a:lnTo>
                <a:lnTo>
                  <a:pt x="411" y="179"/>
                </a:lnTo>
                <a:lnTo>
                  <a:pt x="411" y="179"/>
                </a:lnTo>
                <a:lnTo>
                  <a:pt x="412" y="179"/>
                </a:lnTo>
                <a:lnTo>
                  <a:pt x="412" y="180"/>
                </a:lnTo>
                <a:lnTo>
                  <a:pt x="412" y="180"/>
                </a:lnTo>
                <a:lnTo>
                  <a:pt x="413" y="181"/>
                </a:lnTo>
                <a:lnTo>
                  <a:pt x="413" y="181"/>
                </a:lnTo>
                <a:lnTo>
                  <a:pt x="414" y="181"/>
                </a:lnTo>
                <a:lnTo>
                  <a:pt x="414" y="181"/>
                </a:lnTo>
                <a:lnTo>
                  <a:pt x="415" y="182"/>
                </a:lnTo>
                <a:lnTo>
                  <a:pt x="415" y="182"/>
                </a:lnTo>
                <a:lnTo>
                  <a:pt x="415" y="183"/>
                </a:lnTo>
                <a:lnTo>
                  <a:pt x="416" y="183"/>
                </a:lnTo>
                <a:lnTo>
                  <a:pt x="416" y="184"/>
                </a:lnTo>
                <a:lnTo>
                  <a:pt x="416" y="184"/>
                </a:lnTo>
                <a:lnTo>
                  <a:pt x="417" y="184"/>
                </a:lnTo>
                <a:lnTo>
                  <a:pt x="418" y="185"/>
                </a:lnTo>
                <a:lnTo>
                  <a:pt x="418" y="185"/>
                </a:lnTo>
                <a:lnTo>
                  <a:pt x="419" y="186"/>
                </a:lnTo>
                <a:lnTo>
                  <a:pt x="419" y="186"/>
                </a:lnTo>
                <a:lnTo>
                  <a:pt x="420" y="186"/>
                </a:lnTo>
                <a:lnTo>
                  <a:pt x="420" y="187"/>
                </a:lnTo>
                <a:lnTo>
                  <a:pt x="420" y="187"/>
                </a:lnTo>
                <a:lnTo>
                  <a:pt x="421" y="188"/>
                </a:lnTo>
                <a:lnTo>
                  <a:pt x="422" y="188"/>
                </a:lnTo>
                <a:lnTo>
                  <a:pt x="422" y="188"/>
                </a:lnTo>
                <a:lnTo>
                  <a:pt x="423" y="188"/>
                </a:lnTo>
                <a:lnTo>
                  <a:pt x="423" y="188"/>
                </a:lnTo>
                <a:lnTo>
                  <a:pt x="422" y="188"/>
                </a:lnTo>
                <a:lnTo>
                  <a:pt x="422" y="188"/>
                </a:lnTo>
                <a:lnTo>
                  <a:pt x="421" y="189"/>
                </a:lnTo>
                <a:lnTo>
                  <a:pt x="421" y="189"/>
                </a:lnTo>
                <a:lnTo>
                  <a:pt x="420" y="190"/>
                </a:lnTo>
                <a:lnTo>
                  <a:pt x="420" y="190"/>
                </a:lnTo>
                <a:lnTo>
                  <a:pt x="421" y="191"/>
                </a:lnTo>
                <a:lnTo>
                  <a:pt x="421" y="191"/>
                </a:lnTo>
                <a:lnTo>
                  <a:pt x="421" y="192"/>
                </a:lnTo>
                <a:lnTo>
                  <a:pt x="422" y="192"/>
                </a:lnTo>
                <a:lnTo>
                  <a:pt x="422" y="192"/>
                </a:lnTo>
                <a:lnTo>
                  <a:pt x="422" y="192"/>
                </a:lnTo>
                <a:lnTo>
                  <a:pt x="423" y="193"/>
                </a:lnTo>
                <a:lnTo>
                  <a:pt x="423" y="193"/>
                </a:lnTo>
                <a:lnTo>
                  <a:pt x="423" y="193"/>
                </a:lnTo>
                <a:lnTo>
                  <a:pt x="424" y="193"/>
                </a:lnTo>
                <a:lnTo>
                  <a:pt x="424" y="194"/>
                </a:lnTo>
                <a:lnTo>
                  <a:pt x="424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3"/>
                </a:lnTo>
                <a:lnTo>
                  <a:pt x="426" y="194"/>
                </a:lnTo>
                <a:lnTo>
                  <a:pt x="426" y="194"/>
                </a:lnTo>
                <a:lnTo>
                  <a:pt x="427" y="194"/>
                </a:lnTo>
                <a:lnTo>
                  <a:pt x="427" y="194"/>
                </a:lnTo>
                <a:lnTo>
                  <a:pt x="427" y="195"/>
                </a:lnTo>
                <a:lnTo>
                  <a:pt x="428" y="195"/>
                </a:lnTo>
                <a:lnTo>
                  <a:pt x="428" y="195"/>
                </a:lnTo>
                <a:lnTo>
                  <a:pt x="428" y="195"/>
                </a:lnTo>
                <a:lnTo>
                  <a:pt x="428" y="195"/>
                </a:lnTo>
                <a:lnTo>
                  <a:pt x="428" y="196"/>
                </a:lnTo>
                <a:lnTo>
                  <a:pt x="429" y="196"/>
                </a:lnTo>
                <a:lnTo>
                  <a:pt x="429" y="196"/>
                </a:lnTo>
                <a:lnTo>
                  <a:pt x="429" y="197"/>
                </a:lnTo>
                <a:lnTo>
                  <a:pt x="430" y="197"/>
                </a:lnTo>
                <a:lnTo>
                  <a:pt x="430" y="197"/>
                </a:lnTo>
                <a:lnTo>
                  <a:pt x="431" y="197"/>
                </a:lnTo>
                <a:lnTo>
                  <a:pt x="431" y="198"/>
                </a:lnTo>
                <a:lnTo>
                  <a:pt x="431" y="198"/>
                </a:lnTo>
                <a:lnTo>
                  <a:pt x="432" y="198"/>
                </a:lnTo>
                <a:lnTo>
                  <a:pt x="432" y="198"/>
                </a:lnTo>
                <a:lnTo>
                  <a:pt x="432" y="198"/>
                </a:lnTo>
                <a:lnTo>
                  <a:pt x="433" y="198"/>
                </a:lnTo>
                <a:lnTo>
                  <a:pt x="433" y="198"/>
                </a:lnTo>
                <a:lnTo>
                  <a:pt x="433" y="198"/>
                </a:lnTo>
                <a:lnTo>
                  <a:pt x="434" y="198"/>
                </a:lnTo>
                <a:lnTo>
                  <a:pt x="433" y="196"/>
                </a:lnTo>
                <a:lnTo>
                  <a:pt x="433" y="196"/>
                </a:lnTo>
                <a:lnTo>
                  <a:pt x="433" y="196"/>
                </a:lnTo>
                <a:lnTo>
                  <a:pt x="433" y="195"/>
                </a:lnTo>
                <a:lnTo>
                  <a:pt x="433" y="195"/>
                </a:lnTo>
                <a:lnTo>
                  <a:pt x="433" y="194"/>
                </a:lnTo>
                <a:lnTo>
                  <a:pt x="434" y="195"/>
                </a:lnTo>
                <a:lnTo>
                  <a:pt x="435" y="195"/>
                </a:lnTo>
                <a:lnTo>
                  <a:pt x="436" y="195"/>
                </a:lnTo>
                <a:lnTo>
                  <a:pt x="436" y="195"/>
                </a:lnTo>
                <a:lnTo>
                  <a:pt x="437" y="195"/>
                </a:lnTo>
                <a:lnTo>
                  <a:pt x="438" y="195"/>
                </a:lnTo>
                <a:lnTo>
                  <a:pt x="439" y="195"/>
                </a:lnTo>
                <a:lnTo>
                  <a:pt x="439" y="196"/>
                </a:lnTo>
                <a:lnTo>
                  <a:pt x="440" y="196"/>
                </a:lnTo>
                <a:lnTo>
                  <a:pt x="440" y="196"/>
                </a:lnTo>
                <a:lnTo>
                  <a:pt x="441" y="195"/>
                </a:lnTo>
                <a:lnTo>
                  <a:pt x="441" y="195"/>
                </a:lnTo>
                <a:lnTo>
                  <a:pt x="441" y="195"/>
                </a:lnTo>
                <a:lnTo>
                  <a:pt x="442" y="194"/>
                </a:lnTo>
                <a:lnTo>
                  <a:pt x="442" y="194"/>
                </a:lnTo>
                <a:lnTo>
                  <a:pt x="442" y="193"/>
                </a:lnTo>
                <a:lnTo>
                  <a:pt x="443" y="193"/>
                </a:lnTo>
                <a:lnTo>
                  <a:pt x="443" y="192"/>
                </a:lnTo>
                <a:lnTo>
                  <a:pt x="444" y="192"/>
                </a:lnTo>
                <a:lnTo>
                  <a:pt x="444" y="191"/>
                </a:lnTo>
                <a:lnTo>
                  <a:pt x="444" y="190"/>
                </a:lnTo>
                <a:lnTo>
                  <a:pt x="445" y="190"/>
                </a:lnTo>
                <a:lnTo>
                  <a:pt x="445" y="189"/>
                </a:lnTo>
                <a:lnTo>
                  <a:pt x="445" y="190"/>
                </a:lnTo>
                <a:lnTo>
                  <a:pt x="446" y="190"/>
                </a:lnTo>
                <a:lnTo>
                  <a:pt x="447" y="191"/>
                </a:lnTo>
                <a:lnTo>
                  <a:pt x="447" y="192"/>
                </a:lnTo>
                <a:lnTo>
                  <a:pt x="447" y="192"/>
                </a:lnTo>
                <a:lnTo>
                  <a:pt x="447" y="192"/>
                </a:lnTo>
                <a:lnTo>
                  <a:pt x="447" y="192"/>
                </a:lnTo>
                <a:lnTo>
                  <a:pt x="448" y="193"/>
                </a:lnTo>
                <a:lnTo>
                  <a:pt x="448" y="193"/>
                </a:lnTo>
                <a:lnTo>
                  <a:pt x="448" y="194"/>
                </a:lnTo>
                <a:lnTo>
                  <a:pt x="448" y="194"/>
                </a:lnTo>
                <a:lnTo>
                  <a:pt x="448" y="195"/>
                </a:lnTo>
                <a:lnTo>
                  <a:pt x="449" y="195"/>
                </a:lnTo>
                <a:lnTo>
                  <a:pt x="449" y="196"/>
                </a:lnTo>
                <a:lnTo>
                  <a:pt x="449" y="196"/>
                </a:lnTo>
                <a:lnTo>
                  <a:pt x="449" y="196"/>
                </a:lnTo>
                <a:lnTo>
                  <a:pt x="449" y="197"/>
                </a:lnTo>
                <a:lnTo>
                  <a:pt x="449" y="197"/>
                </a:lnTo>
                <a:lnTo>
                  <a:pt x="449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9"/>
                </a:lnTo>
                <a:lnTo>
                  <a:pt x="450" y="200"/>
                </a:lnTo>
                <a:lnTo>
                  <a:pt x="450" y="200"/>
                </a:lnTo>
                <a:lnTo>
                  <a:pt x="450" y="200"/>
                </a:lnTo>
                <a:lnTo>
                  <a:pt x="451" y="201"/>
                </a:lnTo>
                <a:lnTo>
                  <a:pt x="451" y="201"/>
                </a:lnTo>
                <a:lnTo>
                  <a:pt x="451" y="202"/>
                </a:lnTo>
                <a:lnTo>
                  <a:pt x="451" y="202"/>
                </a:lnTo>
                <a:lnTo>
                  <a:pt x="451" y="203"/>
                </a:lnTo>
                <a:lnTo>
                  <a:pt x="451" y="203"/>
                </a:lnTo>
                <a:lnTo>
                  <a:pt x="451" y="204"/>
                </a:lnTo>
                <a:lnTo>
                  <a:pt x="451" y="204"/>
                </a:lnTo>
                <a:lnTo>
                  <a:pt x="451" y="205"/>
                </a:lnTo>
                <a:lnTo>
                  <a:pt x="451" y="206"/>
                </a:lnTo>
                <a:lnTo>
                  <a:pt x="451" y="206"/>
                </a:lnTo>
                <a:lnTo>
                  <a:pt x="451" y="207"/>
                </a:lnTo>
                <a:lnTo>
                  <a:pt x="451" y="208"/>
                </a:lnTo>
                <a:lnTo>
                  <a:pt x="451" y="209"/>
                </a:lnTo>
                <a:lnTo>
                  <a:pt x="450" y="210"/>
                </a:lnTo>
                <a:lnTo>
                  <a:pt x="452" y="210"/>
                </a:lnTo>
                <a:lnTo>
                  <a:pt x="453" y="210"/>
                </a:lnTo>
                <a:lnTo>
                  <a:pt x="453" y="210"/>
                </a:lnTo>
                <a:lnTo>
                  <a:pt x="453" y="210"/>
                </a:lnTo>
                <a:lnTo>
                  <a:pt x="454" y="210"/>
                </a:lnTo>
                <a:lnTo>
                  <a:pt x="454" y="211"/>
                </a:lnTo>
                <a:lnTo>
                  <a:pt x="454" y="211"/>
                </a:lnTo>
                <a:lnTo>
                  <a:pt x="454" y="212"/>
                </a:lnTo>
                <a:lnTo>
                  <a:pt x="455" y="213"/>
                </a:lnTo>
                <a:lnTo>
                  <a:pt x="455" y="213"/>
                </a:lnTo>
                <a:lnTo>
                  <a:pt x="455" y="214"/>
                </a:lnTo>
                <a:lnTo>
                  <a:pt x="456" y="215"/>
                </a:lnTo>
                <a:lnTo>
                  <a:pt x="456" y="216"/>
                </a:lnTo>
                <a:lnTo>
                  <a:pt x="457" y="217"/>
                </a:lnTo>
                <a:lnTo>
                  <a:pt x="458" y="218"/>
                </a:lnTo>
                <a:lnTo>
                  <a:pt x="459" y="217"/>
                </a:lnTo>
                <a:lnTo>
                  <a:pt x="459" y="217"/>
                </a:lnTo>
                <a:lnTo>
                  <a:pt x="460" y="217"/>
                </a:lnTo>
                <a:lnTo>
                  <a:pt x="460" y="217"/>
                </a:lnTo>
                <a:lnTo>
                  <a:pt x="460" y="216"/>
                </a:lnTo>
                <a:lnTo>
                  <a:pt x="461" y="216"/>
                </a:lnTo>
                <a:lnTo>
                  <a:pt x="461" y="215"/>
                </a:lnTo>
                <a:lnTo>
                  <a:pt x="461" y="215"/>
                </a:lnTo>
                <a:lnTo>
                  <a:pt x="461" y="215"/>
                </a:lnTo>
                <a:lnTo>
                  <a:pt x="461" y="214"/>
                </a:lnTo>
                <a:lnTo>
                  <a:pt x="461" y="214"/>
                </a:lnTo>
                <a:lnTo>
                  <a:pt x="461" y="213"/>
                </a:lnTo>
                <a:lnTo>
                  <a:pt x="461" y="213"/>
                </a:lnTo>
                <a:lnTo>
                  <a:pt x="461" y="213"/>
                </a:lnTo>
                <a:lnTo>
                  <a:pt x="462" y="212"/>
                </a:lnTo>
                <a:lnTo>
                  <a:pt x="462" y="212"/>
                </a:lnTo>
                <a:lnTo>
                  <a:pt x="462" y="211"/>
                </a:lnTo>
                <a:lnTo>
                  <a:pt x="462" y="211"/>
                </a:lnTo>
                <a:lnTo>
                  <a:pt x="462" y="211"/>
                </a:lnTo>
                <a:lnTo>
                  <a:pt x="463" y="211"/>
                </a:lnTo>
                <a:lnTo>
                  <a:pt x="463" y="212"/>
                </a:lnTo>
                <a:lnTo>
                  <a:pt x="463" y="212"/>
                </a:lnTo>
                <a:lnTo>
                  <a:pt x="463" y="213"/>
                </a:lnTo>
                <a:lnTo>
                  <a:pt x="463" y="213"/>
                </a:lnTo>
                <a:lnTo>
                  <a:pt x="464" y="213"/>
                </a:lnTo>
                <a:lnTo>
                  <a:pt x="464" y="214"/>
                </a:lnTo>
                <a:lnTo>
                  <a:pt x="464" y="214"/>
                </a:lnTo>
                <a:lnTo>
                  <a:pt x="464" y="215"/>
                </a:lnTo>
                <a:lnTo>
                  <a:pt x="465" y="215"/>
                </a:lnTo>
                <a:lnTo>
                  <a:pt x="466" y="215"/>
                </a:lnTo>
                <a:lnTo>
                  <a:pt x="466" y="215"/>
                </a:lnTo>
                <a:lnTo>
                  <a:pt x="466" y="215"/>
                </a:lnTo>
                <a:lnTo>
                  <a:pt x="466" y="215"/>
                </a:lnTo>
                <a:lnTo>
                  <a:pt x="467" y="215"/>
                </a:lnTo>
                <a:lnTo>
                  <a:pt x="468" y="215"/>
                </a:lnTo>
                <a:lnTo>
                  <a:pt x="469" y="215"/>
                </a:lnTo>
                <a:lnTo>
                  <a:pt x="470" y="215"/>
                </a:lnTo>
                <a:lnTo>
                  <a:pt x="470" y="215"/>
                </a:lnTo>
                <a:lnTo>
                  <a:pt x="470" y="216"/>
                </a:lnTo>
                <a:lnTo>
                  <a:pt x="470" y="216"/>
                </a:lnTo>
                <a:lnTo>
                  <a:pt x="471" y="217"/>
                </a:lnTo>
                <a:lnTo>
                  <a:pt x="471" y="217"/>
                </a:lnTo>
                <a:lnTo>
                  <a:pt x="471" y="217"/>
                </a:lnTo>
                <a:lnTo>
                  <a:pt x="471" y="218"/>
                </a:lnTo>
                <a:lnTo>
                  <a:pt x="472" y="218"/>
                </a:lnTo>
                <a:lnTo>
                  <a:pt x="472" y="218"/>
                </a:lnTo>
                <a:lnTo>
                  <a:pt x="473" y="218"/>
                </a:lnTo>
                <a:lnTo>
                  <a:pt x="473" y="218"/>
                </a:lnTo>
                <a:lnTo>
                  <a:pt x="473" y="218"/>
                </a:lnTo>
                <a:lnTo>
                  <a:pt x="474" y="218"/>
                </a:lnTo>
                <a:lnTo>
                  <a:pt x="474" y="218"/>
                </a:lnTo>
                <a:lnTo>
                  <a:pt x="475" y="218"/>
                </a:lnTo>
                <a:lnTo>
                  <a:pt x="475" y="219"/>
                </a:lnTo>
                <a:lnTo>
                  <a:pt x="475" y="219"/>
                </a:lnTo>
                <a:lnTo>
                  <a:pt x="475" y="220"/>
                </a:lnTo>
                <a:lnTo>
                  <a:pt x="475" y="220"/>
                </a:lnTo>
                <a:lnTo>
                  <a:pt x="476" y="220"/>
                </a:lnTo>
                <a:lnTo>
                  <a:pt x="476" y="220"/>
                </a:lnTo>
                <a:lnTo>
                  <a:pt x="476" y="220"/>
                </a:lnTo>
                <a:lnTo>
                  <a:pt x="477" y="220"/>
                </a:lnTo>
                <a:lnTo>
                  <a:pt x="477" y="220"/>
                </a:lnTo>
                <a:lnTo>
                  <a:pt x="477" y="220"/>
                </a:lnTo>
                <a:lnTo>
                  <a:pt x="478" y="221"/>
                </a:lnTo>
                <a:lnTo>
                  <a:pt x="478" y="221"/>
                </a:lnTo>
                <a:lnTo>
                  <a:pt x="478" y="222"/>
                </a:lnTo>
                <a:lnTo>
                  <a:pt x="478" y="222"/>
                </a:lnTo>
                <a:lnTo>
                  <a:pt x="478" y="223"/>
                </a:lnTo>
                <a:lnTo>
                  <a:pt x="478" y="223"/>
                </a:lnTo>
                <a:lnTo>
                  <a:pt x="479" y="223"/>
                </a:lnTo>
                <a:lnTo>
                  <a:pt x="479" y="224"/>
                </a:lnTo>
                <a:lnTo>
                  <a:pt x="480" y="224"/>
                </a:lnTo>
                <a:lnTo>
                  <a:pt x="480" y="224"/>
                </a:lnTo>
                <a:lnTo>
                  <a:pt x="481" y="224"/>
                </a:lnTo>
                <a:lnTo>
                  <a:pt x="481" y="224"/>
                </a:lnTo>
                <a:lnTo>
                  <a:pt x="482" y="224"/>
                </a:lnTo>
                <a:lnTo>
                  <a:pt x="482" y="225"/>
                </a:lnTo>
                <a:lnTo>
                  <a:pt x="482" y="225"/>
                </a:lnTo>
                <a:lnTo>
                  <a:pt x="483" y="225"/>
                </a:lnTo>
                <a:lnTo>
                  <a:pt x="483" y="225"/>
                </a:lnTo>
                <a:lnTo>
                  <a:pt x="484" y="225"/>
                </a:lnTo>
                <a:lnTo>
                  <a:pt x="484" y="225"/>
                </a:lnTo>
                <a:lnTo>
                  <a:pt x="485" y="225"/>
                </a:lnTo>
                <a:lnTo>
                  <a:pt x="486" y="225"/>
                </a:lnTo>
                <a:lnTo>
                  <a:pt x="486" y="225"/>
                </a:lnTo>
                <a:lnTo>
                  <a:pt x="487" y="226"/>
                </a:lnTo>
                <a:lnTo>
                  <a:pt x="487" y="226"/>
                </a:lnTo>
                <a:lnTo>
                  <a:pt x="487" y="226"/>
                </a:lnTo>
                <a:lnTo>
                  <a:pt x="488" y="226"/>
                </a:lnTo>
                <a:lnTo>
                  <a:pt x="488" y="227"/>
                </a:lnTo>
                <a:lnTo>
                  <a:pt x="489" y="227"/>
                </a:lnTo>
                <a:lnTo>
                  <a:pt x="489" y="226"/>
                </a:lnTo>
                <a:lnTo>
                  <a:pt x="490" y="226"/>
                </a:lnTo>
                <a:lnTo>
                  <a:pt x="490" y="226"/>
                </a:lnTo>
                <a:lnTo>
                  <a:pt x="490" y="226"/>
                </a:lnTo>
                <a:lnTo>
                  <a:pt x="490" y="226"/>
                </a:lnTo>
                <a:lnTo>
                  <a:pt x="491" y="227"/>
                </a:lnTo>
                <a:lnTo>
                  <a:pt x="491" y="227"/>
                </a:lnTo>
                <a:lnTo>
                  <a:pt x="492" y="227"/>
                </a:lnTo>
                <a:lnTo>
                  <a:pt x="492" y="227"/>
                </a:lnTo>
                <a:lnTo>
                  <a:pt x="493" y="228"/>
                </a:lnTo>
                <a:lnTo>
                  <a:pt x="493" y="228"/>
                </a:lnTo>
                <a:lnTo>
                  <a:pt x="493" y="228"/>
                </a:lnTo>
                <a:lnTo>
                  <a:pt x="494" y="229"/>
                </a:lnTo>
                <a:lnTo>
                  <a:pt x="494" y="229"/>
                </a:lnTo>
                <a:lnTo>
                  <a:pt x="495" y="229"/>
                </a:lnTo>
                <a:lnTo>
                  <a:pt x="495" y="230"/>
                </a:lnTo>
                <a:lnTo>
                  <a:pt x="495" y="230"/>
                </a:lnTo>
                <a:lnTo>
                  <a:pt x="495" y="230"/>
                </a:lnTo>
                <a:lnTo>
                  <a:pt x="496" y="230"/>
                </a:lnTo>
                <a:lnTo>
                  <a:pt x="496" y="230"/>
                </a:lnTo>
                <a:lnTo>
                  <a:pt x="497" y="230"/>
                </a:lnTo>
                <a:lnTo>
                  <a:pt x="497" y="230"/>
                </a:lnTo>
                <a:lnTo>
                  <a:pt x="498" y="230"/>
                </a:lnTo>
                <a:lnTo>
                  <a:pt x="498" y="230"/>
                </a:lnTo>
                <a:lnTo>
                  <a:pt x="498" y="230"/>
                </a:lnTo>
                <a:lnTo>
                  <a:pt x="498" y="230"/>
                </a:lnTo>
                <a:lnTo>
                  <a:pt x="499" y="230"/>
                </a:lnTo>
                <a:lnTo>
                  <a:pt x="499" y="230"/>
                </a:lnTo>
                <a:lnTo>
                  <a:pt x="500" y="230"/>
                </a:lnTo>
                <a:lnTo>
                  <a:pt x="500" y="230"/>
                </a:lnTo>
                <a:lnTo>
                  <a:pt x="501" y="231"/>
                </a:lnTo>
                <a:lnTo>
                  <a:pt x="501" y="231"/>
                </a:lnTo>
                <a:lnTo>
                  <a:pt x="500" y="231"/>
                </a:lnTo>
                <a:lnTo>
                  <a:pt x="500" y="232"/>
                </a:lnTo>
                <a:lnTo>
                  <a:pt x="501" y="232"/>
                </a:lnTo>
                <a:lnTo>
                  <a:pt x="501" y="232"/>
                </a:lnTo>
                <a:lnTo>
                  <a:pt x="502" y="232"/>
                </a:lnTo>
                <a:lnTo>
                  <a:pt x="502" y="232"/>
                </a:lnTo>
                <a:lnTo>
                  <a:pt x="503" y="232"/>
                </a:lnTo>
                <a:lnTo>
                  <a:pt x="503" y="232"/>
                </a:lnTo>
                <a:lnTo>
                  <a:pt x="502" y="232"/>
                </a:lnTo>
                <a:lnTo>
                  <a:pt x="503" y="233"/>
                </a:lnTo>
                <a:lnTo>
                  <a:pt x="503" y="233"/>
                </a:lnTo>
                <a:lnTo>
                  <a:pt x="503" y="233"/>
                </a:lnTo>
                <a:lnTo>
                  <a:pt x="503" y="234"/>
                </a:lnTo>
                <a:lnTo>
                  <a:pt x="504" y="234"/>
                </a:lnTo>
                <a:lnTo>
                  <a:pt x="504" y="234"/>
                </a:lnTo>
                <a:lnTo>
                  <a:pt x="504" y="234"/>
                </a:lnTo>
                <a:lnTo>
                  <a:pt x="505" y="234"/>
                </a:lnTo>
                <a:lnTo>
                  <a:pt x="505" y="233"/>
                </a:lnTo>
                <a:lnTo>
                  <a:pt x="505" y="233"/>
                </a:lnTo>
                <a:lnTo>
                  <a:pt x="505" y="232"/>
                </a:lnTo>
                <a:lnTo>
                  <a:pt x="505" y="232"/>
                </a:lnTo>
                <a:lnTo>
                  <a:pt x="505" y="232"/>
                </a:lnTo>
                <a:lnTo>
                  <a:pt x="506" y="232"/>
                </a:lnTo>
                <a:lnTo>
                  <a:pt x="506" y="232"/>
                </a:lnTo>
                <a:lnTo>
                  <a:pt x="506" y="233"/>
                </a:lnTo>
                <a:lnTo>
                  <a:pt x="506" y="233"/>
                </a:lnTo>
                <a:lnTo>
                  <a:pt x="506" y="233"/>
                </a:lnTo>
                <a:lnTo>
                  <a:pt x="506" y="233"/>
                </a:lnTo>
                <a:lnTo>
                  <a:pt x="507" y="233"/>
                </a:lnTo>
                <a:lnTo>
                  <a:pt x="507" y="234"/>
                </a:lnTo>
                <a:lnTo>
                  <a:pt x="507" y="234"/>
                </a:lnTo>
                <a:lnTo>
                  <a:pt x="508" y="234"/>
                </a:lnTo>
                <a:lnTo>
                  <a:pt x="508" y="234"/>
                </a:lnTo>
                <a:lnTo>
                  <a:pt x="508" y="233"/>
                </a:lnTo>
                <a:lnTo>
                  <a:pt x="508" y="233"/>
                </a:lnTo>
                <a:lnTo>
                  <a:pt x="509" y="233"/>
                </a:lnTo>
                <a:lnTo>
                  <a:pt x="509" y="233"/>
                </a:lnTo>
                <a:lnTo>
                  <a:pt x="510" y="233"/>
                </a:lnTo>
                <a:lnTo>
                  <a:pt x="510" y="233"/>
                </a:lnTo>
                <a:lnTo>
                  <a:pt x="511" y="233"/>
                </a:lnTo>
                <a:lnTo>
                  <a:pt x="511" y="233"/>
                </a:lnTo>
                <a:lnTo>
                  <a:pt x="511" y="233"/>
                </a:lnTo>
                <a:lnTo>
                  <a:pt x="511" y="232"/>
                </a:lnTo>
                <a:lnTo>
                  <a:pt x="511" y="232"/>
                </a:lnTo>
                <a:lnTo>
                  <a:pt x="511" y="232"/>
                </a:lnTo>
                <a:lnTo>
                  <a:pt x="512" y="232"/>
                </a:lnTo>
                <a:lnTo>
                  <a:pt x="512" y="232"/>
                </a:lnTo>
                <a:lnTo>
                  <a:pt x="513" y="232"/>
                </a:lnTo>
                <a:lnTo>
                  <a:pt x="513" y="232"/>
                </a:lnTo>
                <a:lnTo>
                  <a:pt x="514" y="232"/>
                </a:lnTo>
                <a:lnTo>
                  <a:pt x="514" y="232"/>
                </a:lnTo>
                <a:lnTo>
                  <a:pt x="515" y="232"/>
                </a:lnTo>
                <a:lnTo>
                  <a:pt x="515" y="232"/>
                </a:lnTo>
                <a:lnTo>
                  <a:pt x="515" y="232"/>
                </a:lnTo>
                <a:lnTo>
                  <a:pt x="516" y="232"/>
                </a:lnTo>
                <a:lnTo>
                  <a:pt x="517" y="232"/>
                </a:lnTo>
                <a:lnTo>
                  <a:pt x="517" y="233"/>
                </a:lnTo>
                <a:lnTo>
                  <a:pt x="517" y="233"/>
                </a:lnTo>
                <a:lnTo>
                  <a:pt x="518" y="233"/>
                </a:lnTo>
                <a:lnTo>
                  <a:pt x="518" y="233"/>
                </a:lnTo>
                <a:lnTo>
                  <a:pt x="518" y="234"/>
                </a:lnTo>
                <a:lnTo>
                  <a:pt x="518" y="234"/>
                </a:lnTo>
                <a:lnTo>
                  <a:pt x="519" y="234"/>
                </a:lnTo>
                <a:lnTo>
                  <a:pt x="519" y="234"/>
                </a:lnTo>
                <a:lnTo>
                  <a:pt x="519" y="233"/>
                </a:lnTo>
                <a:lnTo>
                  <a:pt x="519" y="233"/>
                </a:lnTo>
                <a:lnTo>
                  <a:pt x="519" y="233"/>
                </a:lnTo>
                <a:lnTo>
                  <a:pt x="519" y="232"/>
                </a:lnTo>
                <a:lnTo>
                  <a:pt x="519" y="233"/>
                </a:lnTo>
                <a:lnTo>
                  <a:pt x="520" y="233"/>
                </a:lnTo>
                <a:lnTo>
                  <a:pt x="520" y="233"/>
                </a:lnTo>
                <a:lnTo>
                  <a:pt x="520" y="233"/>
                </a:lnTo>
                <a:lnTo>
                  <a:pt x="520" y="233"/>
                </a:lnTo>
                <a:lnTo>
                  <a:pt x="520" y="234"/>
                </a:lnTo>
                <a:lnTo>
                  <a:pt x="520" y="234"/>
                </a:lnTo>
                <a:lnTo>
                  <a:pt x="520" y="235"/>
                </a:lnTo>
                <a:lnTo>
                  <a:pt x="520" y="235"/>
                </a:lnTo>
                <a:lnTo>
                  <a:pt x="520" y="235"/>
                </a:lnTo>
                <a:lnTo>
                  <a:pt x="521" y="235"/>
                </a:lnTo>
                <a:lnTo>
                  <a:pt x="521" y="235"/>
                </a:lnTo>
                <a:lnTo>
                  <a:pt x="522" y="235"/>
                </a:lnTo>
                <a:lnTo>
                  <a:pt x="522" y="234"/>
                </a:lnTo>
                <a:lnTo>
                  <a:pt x="522" y="234"/>
                </a:lnTo>
                <a:lnTo>
                  <a:pt x="522" y="233"/>
                </a:lnTo>
                <a:lnTo>
                  <a:pt x="522" y="233"/>
                </a:lnTo>
                <a:lnTo>
                  <a:pt x="522" y="233"/>
                </a:lnTo>
                <a:lnTo>
                  <a:pt x="522" y="234"/>
                </a:lnTo>
                <a:lnTo>
                  <a:pt x="522" y="234"/>
                </a:lnTo>
                <a:lnTo>
                  <a:pt x="522" y="235"/>
                </a:lnTo>
                <a:lnTo>
                  <a:pt x="522" y="235"/>
                </a:lnTo>
                <a:lnTo>
                  <a:pt x="523" y="236"/>
                </a:lnTo>
                <a:lnTo>
                  <a:pt x="523" y="236"/>
                </a:lnTo>
                <a:lnTo>
                  <a:pt x="524" y="236"/>
                </a:lnTo>
                <a:lnTo>
                  <a:pt x="524" y="236"/>
                </a:lnTo>
                <a:lnTo>
                  <a:pt x="524" y="236"/>
                </a:lnTo>
                <a:lnTo>
                  <a:pt x="525" y="236"/>
                </a:lnTo>
                <a:lnTo>
                  <a:pt x="525" y="236"/>
                </a:lnTo>
                <a:lnTo>
                  <a:pt x="525" y="236"/>
                </a:lnTo>
                <a:lnTo>
                  <a:pt x="525" y="236"/>
                </a:lnTo>
                <a:lnTo>
                  <a:pt x="525" y="237"/>
                </a:lnTo>
                <a:lnTo>
                  <a:pt x="525" y="238"/>
                </a:lnTo>
                <a:lnTo>
                  <a:pt x="526" y="238"/>
                </a:lnTo>
                <a:lnTo>
                  <a:pt x="526" y="238"/>
                </a:lnTo>
                <a:lnTo>
                  <a:pt x="527" y="238"/>
                </a:lnTo>
                <a:lnTo>
                  <a:pt x="527" y="238"/>
                </a:lnTo>
                <a:lnTo>
                  <a:pt x="527" y="238"/>
                </a:lnTo>
                <a:lnTo>
                  <a:pt x="527" y="238"/>
                </a:lnTo>
                <a:lnTo>
                  <a:pt x="528" y="238"/>
                </a:lnTo>
                <a:lnTo>
                  <a:pt x="528" y="238"/>
                </a:lnTo>
                <a:lnTo>
                  <a:pt x="528" y="238"/>
                </a:lnTo>
                <a:lnTo>
                  <a:pt x="529" y="238"/>
                </a:lnTo>
                <a:lnTo>
                  <a:pt x="529" y="238"/>
                </a:lnTo>
                <a:lnTo>
                  <a:pt x="529" y="238"/>
                </a:lnTo>
                <a:lnTo>
                  <a:pt x="530" y="238"/>
                </a:lnTo>
                <a:lnTo>
                  <a:pt x="529" y="238"/>
                </a:lnTo>
                <a:lnTo>
                  <a:pt x="530" y="239"/>
                </a:lnTo>
                <a:lnTo>
                  <a:pt x="530" y="239"/>
                </a:lnTo>
                <a:lnTo>
                  <a:pt x="530" y="239"/>
                </a:lnTo>
                <a:lnTo>
                  <a:pt x="530" y="239"/>
                </a:lnTo>
                <a:lnTo>
                  <a:pt x="531" y="239"/>
                </a:lnTo>
                <a:lnTo>
                  <a:pt x="531" y="239"/>
                </a:lnTo>
                <a:lnTo>
                  <a:pt x="531" y="239"/>
                </a:lnTo>
                <a:lnTo>
                  <a:pt x="532" y="239"/>
                </a:lnTo>
                <a:lnTo>
                  <a:pt x="532" y="239"/>
                </a:lnTo>
                <a:lnTo>
                  <a:pt x="533" y="238"/>
                </a:lnTo>
                <a:lnTo>
                  <a:pt x="533" y="238"/>
                </a:lnTo>
                <a:lnTo>
                  <a:pt x="534" y="238"/>
                </a:lnTo>
                <a:lnTo>
                  <a:pt x="534" y="238"/>
                </a:lnTo>
                <a:lnTo>
                  <a:pt x="534" y="239"/>
                </a:lnTo>
                <a:lnTo>
                  <a:pt x="534" y="239"/>
                </a:lnTo>
                <a:lnTo>
                  <a:pt x="535" y="240"/>
                </a:lnTo>
                <a:lnTo>
                  <a:pt x="535" y="240"/>
                </a:lnTo>
                <a:lnTo>
                  <a:pt x="536" y="240"/>
                </a:lnTo>
                <a:lnTo>
                  <a:pt x="536" y="240"/>
                </a:lnTo>
                <a:lnTo>
                  <a:pt x="536" y="240"/>
                </a:lnTo>
                <a:lnTo>
                  <a:pt x="537" y="239"/>
                </a:lnTo>
                <a:lnTo>
                  <a:pt x="537" y="239"/>
                </a:lnTo>
                <a:lnTo>
                  <a:pt x="538" y="239"/>
                </a:lnTo>
                <a:lnTo>
                  <a:pt x="538" y="239"/>
                </a:lnTo>
                <a:lnTo>
                  <a:pt x="539" y="239"/>
                </a:lnTo>
                <a:lnTo>
                  <a:pt x="539" y="239"/>
                </a:lnTo>
                <a:lnTo>
                  <a:pt x="540" y="239"/>
                </a:lnTo>
                <a:lnTo>
                  <a:pt x="540" y="239"/>
                </a:lnTo>
                <a:lnTo>
                  <a:pt x="540" y="238"/>
                </a:lnTo>
                <a:lnTo>
                  <a:pt x="540" y="238"/>
                </a:lnTo>
                <a:lnTo>
                  <a:pt x="540" y="238"/>
                </a:lnTo>
                <a:lnTo>
                  <a:pt x="541" y="238"/>
                </a:lnTo>
                <a:lnTo>
                  <a:pt x="541" y="238"/>
                </a:lnTo>
                <a:lnTo>
                  <a:pt x="542" y="238"/>
                </a:lnTo>
                <a:lnTo>
                  <a:pt x="542" y="238"/>
                </a:lnTo>
                <a:lnTo>
                  <a:pt x="543" y="238"/>
                </a:lnTo>
                <a:lnTo>
                  <a:pt x="543" y="238"/>
                </a:lnTo>
                <a:lnTo>
                  <a:pt x="543" y="238"/>
                </a:lnTo>
                <a:lnTo>
                  <a:pt x="544" y="238"/>
                </a:lnTo>
                <a:lnTo>
                  <a:pt x="544" y="238"/>
                </a:lnTo>
                <a:lnTo>
                  <a:pt x="544" y="238"/>
                </a:lnTo>
                <a:lnTo>
                  <a:pt x="545" y="238"/>
                </a:lnTo>
                <a:lnTo>
                  <a:pt x="545" y="237"/>
                </a:lnTo>
                <a:lnTo>
                  <a:pt x="545" y="237"/>
                </a:lnTo>
                <a:lnTo>
                  <a:pt x="545" y="237"/>
                </a:lnTo>
                <a:lnTo>
                  <a:pt x="545" y="236"/>
                </a:lnTo>
                <a:lnTo>
                  <a:pt x="546" y="236"/>
                </a:lnTo>
                <a:lnTo>
                  <a:pt x="546" y="236"/>
                </a:lnTo>
                <a:lnTo>
                  <a:pt x="546" y="237"/>
                </a:lnTo>
                <a:lnTo>
                  <a:pt x="547" y="237"/>
                </a:lnTo>
                <a:lnTo>
                  <a:pt x="547" y="238"/>
                </a:lnTo>
                <a:lnTo>
                  <a:pt x="547" y="238"/>
                </a:lnTo>
                <a:lnTo>
                  <a:pt x="547" y="238"/>
                </a:lnTo>
                <a:lnTo>
                  <a:pt x="547" y="239"/>
                </a:lnTo>
                <a:lnTo>
                  <a:pt x="547" y="240"/>
                </a:lnTo>
                <a:lnTo>
                  <a:pt x="547" y="240"/>
                </a:lnTo>
                <a:lnTo>
                  <a:pt x="547" y="241"/>
                </a:lnTo>
                <a:lnTo>
                  <a:pt x="547" y="241"/>
                </a:lnTo>
                <a:lnTo>
                  <a:pt x="547" y="242"/>
                </a:lnTo>
                <a:lnTo>
                  <a:pt x="547" y="242"/>
                </a:lnTo>
                <a:lnTo>
                  <a:pt x="547" y="242"/>
                </a:lnTo>
                <a:lnTo>
                  <a:pt x="547" y="243"/>
                </a:lnTo>
                <a:lnTo>
                  <a:pt x="547" y="244"/>
                </a:lnTo>
                <a:lnTo>
                  <a:pt x="547" y="244"/>
                </a:lnTo>
                <a:lnTo>
                  <a:pt x="547" y="245"/>
                </a:lnTo>
                <a:lnTo>
                  <a:pt x="547" y="245"/>
                </a:lnTo>
                <a:lnTo>
                  <a:pt x="547" y="246"/>
                </a:lnTo>
                <a:lnTo>
                  <a:pt x="547" y="246"/>
                </a:lnTo>
                <a:lnTo>
                  <a:pt x="547" y="246"/>
                </a:lnTo>
                <a:lnTo>
                  <a:pt x="547" y="247"/>
                </a:lnTo>
                <a:lnTo>
                  <a:pt x="547" y="247"/>
                </a:lnTo>
                <a:lnTo>
                  <a:pt x="548" y="247"/>
                </a:lnTo>
                <a:lnTo>
                  <a:pt x="548" y="248"/>
                </a:lnTo>
                <a:lnTo>
                  <a:pt x="548" y="248"/>
                </a:lnTo>
                <a:lnTo>
                  <a:pt x="548" y="249"/>
                </a:lnTo>
                <a:lnTo>
                  <a:pt x="548" y="249"/>
                </a:lnTo>
                <a:lnTo>
                  <a:pt x="548" y="250"/>
                </a:lnTo>
                <a:lnTo>
                  <a:pt x="548" y="250"/>
                </a:lnTo>
                <a:lnTo>
                  <a:pt x="548" y="250"/>
                </a:lnTo>
                <a:lnTo>
                  <a:pt x="549" y="250"/>
                </a:lnTo>
                <a:lnTo>
                  <a:pt x="549" y="251"/>
                </a:lnTo>
                <a:lnTo>
                  <a:pt x="549" y="251"/>
                </a:lnTo>
                <a:lnTo>
                  <a:pt x="549" y="252"/>
                </a:lnTo>
                <a:lnTo>
                  <a:pt x="548" y="252"/>
                </a:lnTo>
                <a:lnTo>
                  <a:pt x="548" y="252"/>
                </a:lnTo>
                <a:lnTo>
                  <a:pt x="548" y="253"/>
                </a:lnTo>
                <a:lnTo>
                  <a:pt x="548" y="254"/>
                </a:lnTo>
                <a:lnTo>
                  <a:pt x="548" y="254"/>
                </a:lnTo>
                <a:lnTo>
                  <a:pt x="547" y="254"/>
                </a:lnTo>
                <a:lnTo>
                  <a:pt x="547" y="254"/>
                </a:lnTo>
                <a:lnTo>
                  <a:pt x="547" y="255"/>
                </a:lnTo>
                <a:lnTo>
                  <a:pt x="547" y="255"/>
                </a:lnTo>
                <a:lnTo>
                  <a:pt x="547" y="256"/>
                </a:lnTo>
                <a:lnTo>
                  <a:pt x="547" y="256"/>
                </a:lnTo>
                <a:lnTo>
                  <a:pt x="547" y="257"/>
                </a:lnTo>
                <a:lnTo>
                  <a:pt x="547" y="257"/>
                </a:lnTo>
                <a:lnTo>
                  <a:pt x="548" y="258"/>
                </a:lnTo>
                <a:lnTo>
                  <a:pt x="548" y="258"/>
                </a:lnTo>
                <a:lnTo>
                  <a:pt x="549" y="258"/>
                </a:lnTo>
                <a:lnTo>
                  <a:pt x="549" y="258"/>
                </a:lnTo>
                <a:lnTo>
                  <a:pt x="549" y="258"/>
                </a:lnTo>
                <a:lnTo>
                  <a:pt x="550" y="258"/>
                </a:lnTo>
                <a:lnTo>
                  <a:pt x="550" y="259"/>
                </a:lnTo>
                <a:lnTo>
                  <a:pt x="551" y="259"/>
                </a:lnTo>
                <a:lnTo>
                  <a:pt x="551" y="259"/>
                </a:lnTo>
                <a:lnTo>
                  <a:pt x="551" y="259"/>
                </a:lnTo>
                <a:lnTo>
                  <a:pt x="551" y="259"/>
                </a:lnTo>
                <a:lnTo>
                  <a:pt x="552" y="259"/>
                </a:lnTo>
                <a:lnTo>
                  <a:pt x="552" y="260"/>
                </a:lnTo>
                <a:lnTo>
                  <a:pt x="552" y="260"/>
                </a:lnTo>
                <a:lnTo>
                  <a:pt x="552" y="260"/>
                </a:lnTo>
                <a:lnTo>
                  <a:pt x="552" y="261"/>
                </a:lnTo>
                <a:lnTo>
                  <a:pt x="552" y="261"/>
                </a:lnTo>
                <a:lnTo>
                  <a:pt x="552" y="261"/>
                </a:lnTo>
                <a:lnTo>
                  <a:pt x="551" y="261"/>
                </a:lnTo>
                <a:lnTo>
                  <a:pt x="551" y="261"/>
                </a:lnTo>
                <a:lnTo>
                  <a:pt x="551" y="261"/>
                </a:lnTo>
                <a:lnTo>
                  <a:pt x="550" y="262"/>
                </a:lnTo>
                <a:lnTo>
                  <a:pt x="550" y="262"/>
                </a:lnTo>
                <a:lnTo>
                  <a:pt x="549" y="262"/>
                </a:lnTo>
                <a:lnTo>
                  <a:pt x="549" y="263"/>
                </a:lnTo>
                <a:lnTo>
                  <a:pt x="549" y="263"/>
                </a:lnTo>
                <a:lnTo>
                  <a:pt x="549" y="263"/>
                </a:lnTo>
                <a:lnTo>
                  <a:pt x="549" y="263"/>
                </a:lnTo>
                <a:lnTo>
                  <a:pt x="549" y="263"/>
                </a:lnTo>
                <a:lnTo>
                  <a:pt x="548" y="263"/>
                </a:lnTo>
                <a:lnTo>
                  <a:pt x="548" y="263"/>
                </a:lnTo>
                <a:lnTo>
                  <a:pt x="548" y="264"/>
                </a:lnTo>
                <a:lnTo>
                  <a:pt x="548" y="264"/>
                </a:lnTo>
                <a:lnTo>
                  <a:pt x="548" y="264"/>
                </a:lnTo>
                <a:lnTo>
                  <a:pt x="547" y="264"/>
                </a:lnTo>
                <a:lnTo>
                  <a:pt x="547" y="264"/>
                </a:lnTo>
                <a:lnTo>
                  <a:pt x="546" y="264"/>
                </a:lnTo>
                <a:lnTo>
                  <a:pt x="546" y="264"/>
                </a:lnTo>
                <a:lnTo>
                  <a:pt x="545" y="264"/>
                </a:lnTo>
                <a:lnTo>
                  <a:pt x="545" y="264"/>
                </a:lnTo>
                <a:lnTo>
                  <a:pt x="545" y="265"/>
                </a:lnTo>
                <a:lnTo>
                  <a:pt x="545" y="265"/>
                </a:lnTo>
                <a:lnTo>
                  <a:pt x="545" y="266"/>
                </a:lnTo>
                <a:lnTo>
                  <a:pt x="545" y="266"/>
                </a:lnTo>
                <a:lnTo>
                  <a:pt x="545" y="267"/>
                </a:lnTo>
                <a:lnTo>
                  <a:pt x="545" y="267"/>
                </a:lnTo>
                <a:lnTo>
                  <a:pt x="545" y="267"/>
                </a:lnTo>
                <a:lnTo>
                  <a:pt x="545" y="267"/>
                </a:lnTo>
                <a:lnTo>
                  <a:pt x="546" y="267"/>
                </a:lnTo>
                <a:lnTo>
                  <a:pt x="546" y="267"/>
                </a:lnTo>
                <a:lnTo>
                  <a:pt x="547" y="267"/>
                </a:lnTo>
                <a:lnTo>
                  <a:pt x="547" y="268"/>
                </a:lnTo>
                <a:lnTo>
                  <a:pt x="547" y="268"/>
                </a:lnTo>
                <a:lnTo>
                  <a:pt x="547" y="269"/>
                </a:lnTo>
                <a:lnTo>
                  <a:pt x="547" y="269"/>
                </a:lnTo>
                <a:lnTo>
                  <a:pt x="547" y="270"/>
                </a:lnTo>
                <a:lnTo>
                  <a:pt x="547" y="270"/>
                </a:lnTo>
                <a:lnTo>
                  <a:pt x="547" y="271"/>
                </a:lnTo>
                <a:lnTo>
                  <a:pt x="547" y="271"/>
                </a:lnTo>
                <a:lnTo>
                  <a:pt x="548" y="271"/>
                </a:lnTo>
                <a:lnTo>
                  <a:pt x="547" y="272"/>
                </a:lnTo>
                <a:lnTo>
                  <a:pt x="547" y="272"/>
                </a:lnTo>
                <a:lnTo>
                  <a:pt x="547" y="273"/>
                </a:lnTo>
                <a:lnTo>
                  <a:pt x="548" y="273"/>
                </a:lnTo>
                <a:lnTo>
                  <a:pt x="548" y="273"/>
                </a:lnTo>
                <a:lnTo>
                  <a:pt x="548" y="274"/>
                </a:lnTo>
                <a:lnTo>
                  <a:pt x="549" y="274"/>
                </a:lnTo>
                <a:lnTo>
                  <a:pt x="549" y="274"/>
                </a:lnTo>
                <a:lnTo>
                  <a:pt x="549" y="275"/>
                </a:lnTo>
                <a:lnTo>
                  <a:pt x="549" y="275"/>
                </a:lnTo>
                <a:lnTo>
                  <a:pt x="549" y="275"/>
                </a:lnTo>
                <a:lnTo>
                  <a:pt x="549" y="275"/>
                </a:lnTo>
                <a:lnTo>
                  <a:pt x="549" y="276"/>
                </a:lnTo>
                <a:lnTo>
                  <a:pt x="549" y="276"/>
                </a:lnTo>
                <a:lnTo>
                  <a:pt x="549" y="276"/>
                </a:lnTo>
                <a:lnTo>
                  <a:pt x="550" y="276"/>
                </a:lnTo>
                <a:lnTo>
                  <a:pt x="550" y="277"/>
                </a:lnTo>
                <a:lnTo>
                  <a:pt x="550" y="277"/>
                </a:lnTo>
                <a:lnTo>
                  <a:pt x="551" y="278"/>
                </a:lnTo>
                <a:lnTo>
                  <a:pt x="551" y="278"/>
                </a:lnTo>
                <a:lnTo>
                  <a:pt x="551" y="278"/>
                </a:lnTo>
                <a:lnTo>
                  <a:pt x="551" y="278"/>
                </a:lnTo>
                <a:lnTo>
                  <a:pt x="552" y="278"/>
                </a:lnTo>
                <a:lnTo>
                  <a:pt x="552" y="279"/>
                </a:lnTo>
                <a:lnTo>
                  <a:pt x="552" y="279"/>
                </a:lnTo>
                <a:lnTo>
                  <a:pt x="551" y="279"/>
                </a:lnTo>
                <a:lnTo>
                  <a:pt x="551" y="279"/>
                </a:lnTo>
                <a:lnTo>
                  <a:pt x="551" y="280"/>
                </a:lnTo>
                <a:lnTo>
                  <a:pt x="550" y="280"/>
                </a:lnTo>
                <a:lnTo>
                  <a:pt x="550" y="280"/>
                </a:lnTo>
                <a:lnTo>
                  <a:pt x="550" y="281"/>
                </a:lnTo>
                <a:lnTo>
                  <a:pt x="551" y="281"/>
                </a:lnTo>
                <a:lnTo>
                  <a:pt x="551" y="282"/>
                </a:lnTo>
                <a:lnTo>
                  <a:pt x="551" y="282"/>
                </a:lnTo>
                <a:lnTo>
                  <a:pt x="551" y="282"/>
                </a:lnTo>
                <a:lnTo>
                  <a:pt x="551" y="283"/>
                </a:lnTo>
                <a:lnTo>
                  <a:pt x="551" y="283"/>
                </a:lnTo>
                <a:lnTo>
                  <a:pt x="551" y="283"/>
                </a:lnTo>
                <a:lnTo>
                  <a:pt x="551" y="283"/>
                </a:lnTo>
                <a:lnTo>
                  <a:pt x="551" y="283"/>
                </a:lnTo>
                <a:lnTo>
                  <a:pt x="550" y="283"/>
                </a:lnTo>
                <a:lnTo>
                  <a:pt x="549" y="283"/>
                </a:lnTo>
                <a:lnTo>
                  <a:pt x="549" y="283"/>
                </a:lnTo>
                <a:lnTo>
                  <a:pt x="549" y="283"/>
                </a:lnTo>
                <a:lnTo>
                  <a:pt x="548" y="283"/>
                </a:lnTo>
                <a:lnTo>
                  <a:pt x="547" y="283"/>
                </a:lnTo>
                <a:lnTo>
                  <a:pt x="547" y="283"/>
                </a:lnTo>
                <a:lnTo>
                  <a:pt x="546" y="283"/>
                </a:lnTo>
                <a:lnTo>
                  <a:pt x="545" y="284"/>
                </a:lnTo>
                <a:lnTo>
                  <a:pt x="545" y="284"/>
                </a:lnTo>
                <a:lnTo>
                  <a:pt x="545" y="285"/>
                </a:lnTo>
                <a:lnTo>
                  <a:pt x="545" y="286"/>
                </a:lnTo>
                <a:lnTo>
                  <a:pt x="545" y="286"/>
                </a:lnTo>
                <a:lnTo>
                  <a:pt x="545" y="287"/>
                </a:lnTo>
                <a:lnTo>
                  <a:pt x="545" y="287"/>
                </a:lnTo>
                <a:lnTo>
                  <a:pt x="545" y="288"/>
                </a:lnTo>
                <a:lnTo>
                  <a:pt x="545" y="288"/>
                </a:lnTo>
                <a:lnTo>
                  <a:pt x="545" y="289"/>
                </a:lnTo>
                <a:lnTo>
                  <a:pt x="545" y="289"/>
                </a:lnTo>
                <a:lnTo>
                  <a:pt x="545" y="290"/>
                </a:lnTo>
                <a:lnTo>
                  <a:pt x="545" y="291"/>
                </a:lnTo>
                <a:lnTo>
                  <a:pt x="545" y="292"/>
                </a:lnTo>
                <a:lnTo>
                  <a:pt x="545" y="292"/>
                </a:lnTo>
                <a:lnTo>
                  <a:pt x="545" y="293"/>
                </a:lnTo>
                <a:lnTo>
                  <a:pt x="545" y="294"/>
                </a:lnTo>
                <a:lnTo>
                  <a:pt x="544" y="295"/>
                </a:lnTo>
                <a:lnTo>
                  <a:pt x="544" y="296"/>
                </a:lnTo>
                <a:lnTo>
                  <a:pt x="544" y="296"/>
                </a:lnTo>
                <a:lnTo>
                  <a:pt x="544" y="298"/>
                </a:lnTo>
                <a:lnTo>
                  <a:pt x="545" y="298"/>
                </a:lnTo>
                <a:lnTo>
                  <a:pt x="545" y="298"/>
                </a:lnTo>
                <a:lnTo>
                  <a:pt x="546" y="298"/>
                </a:lnTo>
                <a:lnTo>
                  <a:pt x="546" y="298"/>
                </a:lnTo>
                <a:lnTo>
                  <a:pt x="547" y="298"/>
                </a:lnTo>
                <a:lnTo>
                  <a:pt x="547" y="298"/>
                </a:lnTo>
                <a:lnTo>
                  <a:pt x="547" y="298"/>
                </a:lnTo>
                <a:lnTo>
                  <a:pt x="548" y="298"/>
                </a:lnTo>
                <a:lnTo>
                  <a:pt x="548" y="298"/>
                </a:lnTo>
                <a:lnTo>
                  <a:pt x="549" y="298"/>
                </a:lnTo>
                <a:lnTo>
                  <a:pt x="549" y="298"/>
                </a:lnTo>
                <a:lnTo>
                  <a:pt x="549" y="298"/>
                </a:lnTo>
                <a:lnTo>
                  <a:pt x="549" y="298"/>
                </a:lnTo>
                <a:lnTo>
                  <a:pt x="550" y="298"/>
                </a:lnTo>
                <a:lnTo>
                  <a:pt x="550" y="299"/>
                </a:lnTo>
                <a:lnTo>
                  <a:pt x="550" y="299"/>
                </a:lnTo>
                <a:lnTo>
                  <a:pt x="551" y="299"/>
                </a:lnTo>
                <a:lnTo>
                  <a:pt x="551" y="299"/>
                </a:lnTo>
                <a:lnTo>
                  <a:pt x="551" y="299"/>
                </a:lnTo>
                <a:lnTo>
                  <a:pt x="552" y="299"/>
                </a:lnTo>
                <a:lnTo>
                  <a:pt x="552" y="300"/>
                </a:lnTo>
                <a:lnTo>
                  <a:pt x="552" y="300"/>
                </a:lnTo>
                <a:lnTo>
                  <a:pt x="552" y="300"/>
                </a:lnTo>
                <a:lnTo>
                  <a:pt x="553" y="300"/>
                </a:lnTo>
                <a:lnTo>
                  <a:pt x="553" y="300"/>
                </a:lnTo>
                <a:lnTo>
                  <a:pt x="553" y="300"/>
                </a:lnTo>
                <a:lnTo>
                  <a:pt x="553" y="301"/>
                </a:lnTo>
                <a:lnTo>
                  <a:pt x="554" y="301"/>
                </a:lnTo>
                <a:lnTo>
                  <a:pt x="554" y="302"/>
                </a:lnTo>
                <a:lnTo>
                  <a:pt x="555" y="302"/>
                </a:lnTo>
                <a:lnTo>
                  <a:pt x="555" y="302"/>
                </a:lnTo>
                <a:lnTo>
                  <a:pt x="556" y="303"/>
                </a:lnTo>
                <a:lnTo>
                  <a:pt x="556" y="303"/>
                </a:lnTo>
                <a:lnTo>
                  <a:pt x="557" y="304"/>
                </a:lnTo>
                <a:lnTo>
                  <a:pt x="557" y="304"/>
                </a:lnTo>
                <a:lnTo>
                  <a:pt x="557" y="304"/>
                </a:lnTo>
                <a:lnTo>
                  <a:pt x="558" y="304"/>
                </a:lnTo>
                <a:lnTo>
                  <a:pt x="558" y="304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6"/>
                </a:lnTo>
                <a:lnTo>
                  <a:pt x="558" y="306"/>
                </a:lnTo>
                <a:lnTo>
                  <a:pt x="558" y="306"/>
                </a:lnTo>
                <a:lnTo>
                  <a:pt x="558" y="307"/>
                </a:lnTo>
                <a:lnTo>
                  <a:pt x="558" y="307"/>
                </a:lnTo>
                <a:lnTo>
                  <a:pt x="558" y="307"/>
                </a:lnTo>
                <a:lnTo>
                  <a:pt x="558" y="308"/>
                </a:lnTo>
                <a:lnTo>
                  <a:pt x="558" y="308"/>
                </a:lnTo>
                <a:lnTo>
                  <a:pt x="558" y="308"/>
                </a:lnTo>
                <a:lnTo>
                  <a:pt x="558" y="309"/>
                </a:lnTo>
                <a:lnTo>
                  <a:pt x="558" y="309"/>
                </a:lnTo>
                <a:lnTo>
                  <a:pt x="558" y="310"/>
                </a:lnTo>
                <a:lnTo>
                  <a:pt x="558" y="310"/>
                </a:lnTo>
                <a:lnTo>
                  <a:pt x="558" y="311"/>
                </a:lnTo>
                <a:lnTo>
                  <a:pt x="558" y="311"/>
                </a:lnTo>
                <a:lnTo>
                  <a:pt x="558" y="312"/>
                </a:lnTo>
                <a:lnTo>
                  <a:pt x="558" y="312"/>
                </a:lnTo>
                <a:lnTo>
                  <a:pt x="559" y="313"/>
                </a:lnTo>
                <a:lnTo>
                  <a:pt x="559" y="313"/>
                </a:lnTo>
                <a:lnTo>
                  <a:pt x="559" y="313"/>
                </a:lnTo>
                <a:lnTo>
                  <a:pt x="560" y="313"/>
                </a:lnTo>
                <a:lnTo>
                  <a:pt x="559" y="313"/>
                </a:lnTo>
                <a:lnTo>
                  <a:pt x="559" y="314"/>
                </a:lnTo>
                <a:lnTo>
                  <a:pt x="559" y="315"/>
                </a:lnTo>
                <a:lnTo>
                  <a:pt x="560" y="316"/>
                </a:lnTo>
                <a:lnTo>
                  <a:pt x="560" y="316"/>
                </a:lnTo>
                <a:lnTo>
                  <a:pt x="560" y="317"/>
                </a:lnTo>
                <a:lnTo>
                  <a:pt x="560" y="317"/>
                </a:lnTo>
                <a:lnTo>
                  <a:pt x="560" y="317"/>
                </a:lnTo>
                <a:lnTo>
                  <a:pt x="561" y="317"/>
                </a:lnTo>
                <a:lnTo>
                  <a:pt x="561" y="317"/>
                </a:lnTo>
                <a:lnTo>
                  <a:pt x="561" y="317"/>
                </a:lnTo>
                <a:lnTo>
                  <a:pt x="561" y="318"/>
                </a:lnTo>
                <a:lnTo>
                  <a:pt x="561" y="318"/>
                </a:lnTo>
                <a:lnTo>
                  <a:pt x="561" y="318"/>
                </a:lnTo>
                <a:lnTo>
                  <a:pt x="562" y="318"/>
                </a:lnTo>
                <a:lnTo>
                  <a:pt x="562" y="319"/>
                </a:lnTo>
                <a:lnTo>
                  <a:pt x="562" y="319"/>
                </a:lnTo>
                <a:lnTo>
                  <a:pt x="562" y="319"/>
                </a:lnTo>
                <a:lnTo>
                  <a:pt x="563" y="319"/>
                </a:lnTo>
                <a:lnTo>
                  <a:pt x="563" y="320"/>
                </a:lnTo>
                <a:lnTo>
                  <a:pt x="563" y="320"/>
                </a:lnTo>
                <a:lnTo>
                  <a:pt x="563" y="320"/>
                </a:lnTo>
                <a:lnTo>
                  <a:pt x="563" y="321"/>
                </a:lnTo>
                <a:lnTo>
                  <a:pt x="563" y="321"/>
                </a:lnTo>
                <a:lnTo>
                  <a:pt x="563" y="321"/>
                </a:lnTo>
                <a:lnTo>
                  <a:pt x="562" y="321"/>
                </a:lnTo>
                <a:lnTo>
                  <a:pt x="562" y="321"/>
                </a:lnTo>
                <a:lnTo>
                  <a:pt x="562" y="321"/>
                </a:lnTo>
                <a:lnTo>
                  <a:pt x="562" y="322"/>
                </a:lnTo>
                <a:lnTo>
                  <a:pt x="562" y="322"/>
                </a:lnTo>
                <a:lnTo>
                  <a:pt x="562" y="323"/>
                </a:lnTo>
                <a:lnTo>
                  <a:pt x="563" y="323"/>
                </a:lnTo>
                <a:lnTo>
                  <a:pt x="563" y="324"/>
                </a:lnTo>
                <a:lnTo>
                  <a:pt x="563" y="324"/>
                </a:lnTo>
                <a:lnTo>
                  <a:pt x="563" y="325"/>
                </a:lnTo>
                <a:lnTo>
                  <a:pt x="564" y="325"/>
                </a:lnTo>
                <a:lnTo>
                  <a:pt x="564" y="325"/>
                </a:lnTo>
                <a:lnTo>
                  <a:pt x="564" y="325"/>
                </a:lnTo>
                <a:lnTo>
                  <a:pt x="564" y="325"/>
                </a:lnTo>
                <a:lnTo>
                  <a:pt x="565" y="326"/>
                </a:lnTo>
                <a:lnTo>
                  <a:pt x="565" y="326"/>
                </a:lnTo>
                <a:lnTo>
                  <a:pt x="565" y="326"/>
                </a:lnTo>
                <a:lnTo>
                  <a:pt x="565" y="326"/>
                </a:lnTo>
                <a:lnTo>
                  <a:pt x="566" y="326"/>
                </a:lnTo>
                <a:lnTo>
                  <a:pt x="566" y="327"/>
                </a:lnTo>
                <a:lnTo>
                  <a:pt x="567" y="327"/>
                </a:lnTo>
                <a:lnTo>
                  <a:pt x="567" y="327"/>
                </a:lnTo>
                <a:lnTo>
                  <a:pt x="567" y="327"/>
                </a:lnTo>
                <a:lnTo>
                  <a:pt x="568" y="327"/>
                </a:lnTo>
                <a:lnTo>
                  <a:pt x="568" y="327"/>
                </a:lnTo>
                <a:lnTo>
                  <a:pt x="569" y="327"/>
                </a:lnTo>
                <a:lnTo>
                  <a:pt x="569" y="327"/>
                </a:lnTo>
                <a:lnTo>
                  <a:pt x="570" y="327"/>
                </a:lnTo>
                <a:lnTo>
                  <a:pt x="570" y="327"/>
                </a:lnTo>
                <a:lnTo>
                  <a:pt x="570" y="328"/>
                </a:lnTo>
                <a:lnTo>
                  <a:pt x="570" y="328"/>
                </a:lnTo>
                <a:lnTo>
                  <a:pt x="570" y="328"/>
                </a:lnTo>
                <a:lnTo>
                  <a:pt x="570" y="329"/>
                </a:lnTo>
                <a:lnTo>
                  <a:pt x="570" y="329"/>
                </a:lnTo>
                <a:lnTo>
                  <a:pt x="569" y="330"/>
                </a:lnTo>
                <a:lnTo>
                  <a:pt x="570" y="330"/>
                </a:lnTo>
                <a:lnTo>
                  <a:pt x="570" y="331"/>
                </a:lnTo>
                <a:lnTo>
                  <a:pt x="570" y="331"/>
                </a:lnTo>
                <a:lnTo>
                  <a:pt x="570" y="332"/>
                </a:lnTo>
                <a:lnTo>
                  <a:pt x="570" y="332"/>
                </a:lnTo>
                <a:lnTo>
                  <a:pt x="570" y="333"/>
                </a:lnTo>
                <a:lnTo>
                  <a:pt x="571" y="333"/>
                </a:lnTo>
                <a:lnTo>
                  <a:pt x="571" y="333"/>
                </a:lnTo>
                <a:lnTo>
                  <a:pt x="572" y="333"/>
                </a:lnTo>
                <a:lnTo>
                  <a:pt x="572" y="333"/>
                </a:lnTo>
                <a:lnTo>
                  <a:pt x="573" y="333"/>
                </a:lnTo>
                <a:lnTo>
                  <a:pt x="573" y="333"/>
                </a:lnTo>
                <a:lnTo>
                  <a:pt x="573" y="333"/>
                </a:lnTo>
                <a:lnTo>
                  <a:pt x="574" y="333"/>
                </a:lnTo>
                <a:lnTo>
                  <a:pt x="574" y="333"/>
                </a:lnTo>
                <a:lnTo>
                  <a:pt x="574" y="333"/>
                </a:lnTo>
                <a:lnTo>
                  <a:pt x="574" y="334"/>
                </a:lnTo>
                <a:lnTo>
                  <a:pt x="574" y="334"/>
                </a:lnTo>
                <a:lnTo>
                  <a:pt x="575" y="334"/>
                </a:lnTo>
                <a:lnTo>
                  <a:pt x="575" y="335"/>
                </a:lnTo>
                <a:lnTo>
                  <a:pt x="575" y="335"/>
                </a:lnTo>
                <a:lnTo>
                  <a:pt x="575" y="335"/>
                </a:lnTo>
                <a:lnTo>
                  <a:pt x="575" y="336"/>
                </a:lnTo>
                <a:lnTo>
                  <a:pt x="575" y="336"/>
                </a:lnTo>
                <a:lnTo>
                  <a:pt x="576" y="336"/>
                </a:lnTo>
                <a:lnTo>
                  <a:pt x="576" y="337"/>
                </a:lnTo>
                <a:lnTo>
                  <a:pt x="576" y="337"/>
                </a:lnTo>
                <a:lnTo>
                  <a:pt x="576" y="338"/>
                </a:lnTo>
                <a:lnTo>
                  <a:pt x="576" y="338"/>
                </a:lnTo>
                <a:lnTo>
                  <a:pt x="576" y="338"/>
                </a:lnTo>
                <a:lnTo>
                  <a:pt x="576" y="338"/>
                </a:lnTo>
                <a:lnTo>
                  <a:pt x="577" y="339"/>
                </a:lnTo>
                <a:lnTo>
                  <a:pt x="577" y="339"/>
                </a:lnTo>
                <a:lnTo>
                  <a:pt x="576" y="339"/>
                </a:lnTo>
                <a:lnTo>
                  <a:pt x="576" y="339"/>
                </a:lnTo>
                <a:lnTo>
                  <a:pt x="575" y="339"/>
                </a:lnTo>
                <a:lnTo>
                  <a:pt x="574" y="339"/>
                </a:lnTo>
                <a:lnTo>
                  <a:pt x="574" y="339"/>
                </a:lnTo>
                <a:lnTo>
                  <a:pt x="574" y="339"/>
                </a:lnTo>
                <a:lnTo>
                  <a:pt x="573" y="339"/>
                </a:lnTo>
                <a:lnTo>
                  <a:pt x="572" y="339"/>
                </a:lnTo>
                <a:lnTo>
                  <a:pt x="571" y="339"/>
                </a:lnTo>
                <a:lnTo>
                  <a:pt x="572" y="340"/>
                </a:lnTo>
                <a:lnTo>
                  <a:pt x="572" y="341"/>
                </a:lnTo>
                <a:lnTo>
                  <a:pt x="572" y="341"/>
                </a:lnTo>
                <a:lnTo>
                  <a:pt x="572" y="342"/>
                </a:lnTo>
                <a:lnTo>
                  <a:pt x="572" y="343"/>
                </a:lnTo>
                <a:lnTo>
                  <a:pt x="573" y="344"/>
                </a:lnTo>
                <a:lnTo>
                  <a:pt x="573" y="344"/>
                </a:lnTo>
                <a:lnTo>
                  <a:pt x="573" y="345"/>
                </a:lnTo>
                <a:lnTo>
                  <a:pt x="573" y="346"/>
                </a:lnTo>
                <a:lnTo>
                  <a:pt x="574" y="346"/>
                </a:lnTo>
                <a:lnTo>
                  <a:pt x="575" y="346"/>
                </a:lnTo>
                <a:lnTo>
                  <a:pt x="576" y="346"/>
                </a:lnTo>
                <a:lnTo>
                  <a:pt x="577" y="346"/>
                </a:lnTo>
                <a:lnTo>
                  <a:pt x="578" y="346"/>
                </a:lnTo>
                <a:lnTo>
                  <a:pt x="578" y="346"/>
                </a:lnTo>
                <a:lnTo>
                  <a:pt x="578" y="347"/>
                </a:lnTo>
                <a:lnTo>
                  <a:pt x="578" y="347"/>
                </a:lnTo>
                <a:lnTo>
                  <a:pt x="578" y="348"/>
                </a:lnTo>
                <a:lnTo>
                  <a:pt x="578" y="348"/>
                </a:lnTo>
                <a:lnTo>
                  <a:pt x="578" y="348"/>
                </a:lnTo>
                <a:lnTo>
                  <a:pt x="577" y="348"/>
                </a:lnTo>
                <a:lnTo>
                  <a:pt x="577" y="348"/>
                </a:lnTo>
                <a:lnTo>
                  <a:pt x="576" y="348"/>
                </a:lnTo>
                <a:lnTo>
                  <a:pt x="576" y="349"/>
                </a:lnTo>
                <a:lnTo>
                  <a:pt x="575" y="349"/>
                </a:lnTo>
                <a:lnTo>
                  <a:pt x="575" y="349"/>
                </a:lnTo>
                <a:lnTo>
                  <a:pt x="575" y="350"/>
                </a:lnTo>
                <a:lnTo>
                  <a:pt x="575" y="350"/>
                </a:lnTo>
                <a:lnTo>
                  <a:pt x="574" y="350"/>
                </a:lnTo>
                <a:lnTo>
                  <a:pt x="574" y="350"/>
                </a:lnTo>
                <a:lnTo>
                  <a:pt x="574" y="350"/>
                </a:lnTo>
                <a:lnTo>
                  <a:pt x="574" y="350"/>
                </a:lnTo>
                <a:lnTo>
                  <a:pt x="573" y="350"/>
                </a:lnTo>
                <a:lnTo>
                  <a:pt x="573" y="351"/>
                </a:lnTo>
                <a:lnTo>
                  <a:pt x="572" y="351"/>
                </a:lnTo>
                <a:lnTo>
                  <a:pt x="572" y="352"/>
                </a:lnTo>
                <a:lnTo>
                  <a:pt x="571" y="354"/>
                </a:lnTo>
                <a:lnTo>
                  <a:pt x="571" y="354"/>
                </a:lnTo>
                <a:lnTo>
                  <a:pt x="570" y="354"/>
                </a:lnTo>
                <a:lnTo>
                  <a:pt x="570" y="354"/>
                </a:lnTo>
                <a:lnTo>
                  <a:pt x="569" y="354"/>
                </a:lnTo>
                <a:lnTo>
                  <a:pt x="568" y="354"/>
                </a:lnTo>
                <a:lnTo>
                  <a:pt x="567" y="354"/>
                </a:lnTo>
                <a:lnTo>
                  <a:pt x="566" y="354"/>
                </a:lnTo>
                <a:lnTo>
                  <a:pt x="565" y="354"/>
                </a:lnTo>
                <a:lnTo>
                  <a:pt x="565" y="355"/>
                </a:lnTo>
                <a:lnTo>
                  <a:pt x="564" y="355"/>
                </a:lnTo>
                <a:lnTo>
                  <a:pt x="563" y="355"/>
                </a:lnTo>
                <a:lnTo>
                  <a:pt x="563" y="355"/>
                </a:lnTo>
                <a:lnTo>
                  <a:pt x="562" y="355"/>
                </a:lnTo>
                <a:lnTo>
                  <a:pt x="562" y="355"/>
                </a:lnTo>
                <a:lnTo>
                  <a:pt x="562" y="356"/>
                </a:lnTo>
                <a:lnTo>
                  <a:pt x="562" y="357"/>
                </a:lnTo>
                <a:lnTo>
                  <a:pt x="562" y="358"/>
                </a:lnTo>
                <a:lnTo>
                  <a:pt x="562" y="358"/>
                </a:lnTo>
                <a:lnTo>
                  <a:pt x="562" y="359"/>
                </a:lnTo>
                <a:lnTo>
                  <a:pt x="562" y="359"/>
                </a:lnTo>
                <a:lnTo>
                  <a:pt x="562" y="360"/>
                </a:lnTo>
                <a:lnTo>
                  <a:pt x="562" y="360"/>
                </a:lnTo>
                <a:lnTo>
                  <a:pt x="562" y="361"/>
                </a:lnTo>
                <a:lnTo>
                  <a:pt x="562" y="361"/>
                </a:lnTo>
                <a:lnTo>
                  <a:pt x="562" y="362"/>
                </a:lnTo>
                <a:lnTo>
                  <a:pt x="562" y="362"/>
                </a:lnTo>
                <a:lnTo>
                  <a:pt x="562" y="362"/>
                </a:lnTo>
                <a:lnTo>
                  <a:pt x="562" y="363"/>
                </a:lnTo>
                <a:lnTo>
                  <a:pt x="562" y="363"/>
                </a:lnTo>
                <a:lnTo>
                  <a:pt x="562" y="364"/>
                </a:lnTo>
                <a:lnTo>
                  <a:pt x="562" y="365"/>
                </a:lnTo>
                <a:lnTo>
                  <a:pt x="561" y="364"/>
                </a:lnTo>
                <a:lnTo>
                  <a:pt x="560" y="364"/>
                </a:lnTo>
                <a:lnTo>
                  <a:pt x="559" y="364"/>
                </a:lnTo>
                <a:lnTo>
                  <a:pt x="558" y="363"/>
                </a:lnTo>
                <a:lnTo>
                  <a:pt x="557" y="362"/>
                </a:lnTo>
                <a:lnTo>
                  <a:pt x="557" y="362"/>
                </a:lnTo>
                <a:lnTo>
                  <a:pt x="556" y="362"/>
                </a:lnTo>
                <a:lnTo>
                  <a:pt x="556" y="362"/>
                </a:lnTo>
                <a:lnTo>
                  <a:pt x="555" y="362"/>
                </a:lnTo>
                <a:lnTo>
                  <a:pt x="554" y="362"/>
                </a:lnTo>
                <a:lnTo>
                  <a:pt x="553" y="362"/>
                </a:lnTo>
                <a:lnTo>
                  <a:pt x="553" y="362"/>
                </a:lnTo>
                <a:lnTo>
                  <a:pt x="552" y="362"/>
                </a:lnTo>
                <a:lnTo>
                  <a:pt x="551" y="362"/>
                </a:lnTo>
                <a:lnTo>
                  <a:pt x="551" y="362"/>
                </a:lnTo>
                <a:lnTo>
                  <a:pt x="551" y="362"/>
                </a:lnTo>
                <a:lnTo>
                  <a:pt x="550" y="362"/>
                </a:lnTo>
                <a:lnTo>
                  <a:pt x="549" y="363"/>
                </a:lnTo>
                <a:lnTo>
                  <a:pt x="548" y="363"/>
                </a:lnTo>
                <a:lnTo>
                  <a:pt x="547" y="363"/>
                </a:lnTo>
                <a:lnTo>
                  <a:pt x="547" y="364"/>
                </a:lnTo>
                <a:lnTo>
                  <a:pt x="546" y="364"/>
                </a:lnTo>
                <a:lnTo>
                  <a:pt x="545" y="365"/>
                </a:lnTo>
                <a:lnTo>
                  <a:pt x="545" y="366"/>
                </a:lnTo>
                <a:lnTo>
                  <a:pt x="545" y="366"/>
                </a:lnTo>
                <a:lnTo>
                  <a:pt x="546" y="367"/>
                </a:lnTo>
                <a:lnTo>
                  <a:pt x="546" y="367"/>
                </a:lnTo>
                <a:lnTo>
                  <a:pt x="546" y="368"/>
                </a:lnTo>
                <a:lnTo>
                  <a:pt x="546" y="368"/>
                </a:lnTo>
                <a:lnTo>
                  <a:pt x="547" y="369"/>
                </a:lnTo>
                <a:lnTo>
                  <a:pt x="547" y="370"/>
                </a:lnTo>
                <a:lnTo>
                  <a:pt x="547" y="370"/>
                </a:lnTo>
                <a:lnTo>
                  <a:pt x="547" y="371"/>
                </a:lnTo>
                <a:lnTo>
                  <a:pt x="548" y="371"/>
                </a:lnTo>
                <a:lnTo>
                  <a:pt x="548" y="371"/>
                </a:lnTo>
                <a:lnTo>
                  <a:pt x="548" y="372"/>
                </a:lnTo>
                <a:lnTo>
                  <a:pt x="549" y="373"/>
                </a:lnTo>
                <a:lnTo>
                  <a:pt x="549" y="374"/>
                </a:lnTo>
                <a:lnTo>
                  <a:pt x="549" y="374"/>
                </a:lnTo>
                <a:lnTo>
                  <a:pt x="550" y="375"/>
                </a:lnTo>
                <a:lnTo>
                  <a:pt x="551" y="376"/>
                </a:lnTo>
                <a:lnTo>
                  <a:pt x="551" y="376"/>
                </a:lnTo>
                <a:lnTo>
                  <a:pt x="551" y="377"/>
                </a:lnTo>
                <a:lnTo>
                  <a:pt x="552" y="377"/>
                </a:lnTo>
                <a:lnTo>
                  <a:pt x="552" y="377"/>
                </a:lnTo>
                <a:lnTo>
                  <a:pt x="553" y="378"/>
                </a:lnTo>
                <a:lnTo>
                  <a:pt x="553" y="378"/>
                </a:lnTo>
                <a:lnTo>
                  <a:pt x="554" y="379"/>
                </a:lnTo>
                <a:lnTo>
                  <a:pt x="554" y="379"/>
                </a:lnTo>
                <a:lnTo>
                  <a:pt x="555" y="379"/>
                </a:lnTo>
                <a:lnTo>
                  <a:pt x="555" y="380"/>
                </a:lnTo>
                <a:lnTo>
                  <a:pt x="555" y="380"/>
                </a:lnTo>
                <a:lnTo>
                  <a:pt x="556" y="381"/>
                </a:lnTo>
                <a:lnTo>
                  <a:pt x="556" y="381"/>
                </a:lnTo>
                <a:lnTo>
                  <a:pt x="556" y="381"/>
                </a:lnTo>
                <a:lnTo>
                  <a:pt x="557" y="381"/>
                </a:lnTo>
                <a:lnTo>
                  <a:pt x="557" y="382"/>
                </a:lnTo>
                <a:lnTo>
                  <a:pt x="557" y="382"/>
                </a:lnTo>
                <a:lnTo>
                  <a:pt x="557" y="382"/>
                </a:lnTo>
                <a:lnTo>
                  <a:pt x="557" y="383"/>
                </a:lnTo>
                <a:lnTo>
                  <a:pt x="556" y="383"/>
                </a:lnTo>
                <a:lnTo>
                  <a:pt x="556" y="383"/>
                </a:lnTo>
                <a:lnTo>
                  <a:pt x="556" y="384"/>
                </a:lnTo>
                <a:lnTo>
                  <a:pt x="556" y="384"/>
                </a:lnTo>
                <a:lnTo>
                  <a:pt x="556" y="385"/>
                </a:lnTo>
                <a:lnTo>
                  <a:pt x="556" y="385"/>
                </a:lnTo>
                <a:lnTo>
                  <a:pt x="556" y="386"/>
                </a:lnTo>
                <a:lnTo>
                  <a:pt x="556" y="386"/>
                </a:lnTo>
                <a:lnTo>
                  <a:pt x="556" y="387"/>
                </a:lnTo>
                <a:lnTo>
                  <a:pt x="556" y="387"/>
                </a:lnTo>
                <a:lnTo>
                  <a:pt x="555" y="387"/>
                </a:lnTo>
                <a:lnTo>
                  <a:pt x="555" y="388"/>
                </a:lnTo>
                <a:lnTo>
                  <a:pt x="555" y="388"/>
                </a:lnTo>
                <a:lnTo>
                  <a:pt x="555" y="389"/>
                </a:lnTo>
                <a:lnTo>
                  <a:pt x="555" y="389"/>
                </a:lnTo>
                <a:lnTo>
                  <a:pt x="554" y="390"/>
                </a:lnTo>
                <a:lnTo>
                  <a:pt x="554" y="390"/>
                </a:lnTo>
                <a:lnTo>
                  <a:pt x="554" y="390"/>
                </a:lnTo>
                <a:lnTo>
                  <a:pt x="553" y="390"/>
                </a:lnTo>
                <a:lnTo>
                  <a:pt x="553" y="391"/>
                </a:lnTo>
                <a:lnTo>
                  <a:pt x="553" y="391"/>
                </a:lnTo>
                <a:lnTo>
                  <a:pt x="553" y="392"/>
                </a:lnTo>
                <a:lnTo>
                  <a:pt x="553" y="392"/>
                </a:lnTo>
                <a:lnTo>
                  <a:pt x="553" y="392"/>
                </a:lnTo>
                <a:lnTo>
                  <a:pt x="553" y="392"/>
                </a:lnTo>
                <a:lnTo>
                  <a:pt x="553" y="392"/>
                </a:lnTo>
                <a:lnTo>
                  <a:pt x="553" y="393"/>
                </a:lnTo>
                <a:lnTo>
                  <a:pt x="553" y="393"/>
                </a:lnTo>
                <a:lnTo>
                  <a:pt x="553" y="394"/>
                </a:lnTo>
                <a:lnTo>
                  <a:pt x="553" y="394"/>
                </a:lnTo>
                <a:lnTo>
                  <a:pt x="553" y="395"/>
                </a:lnTo>
                <a:lnTo>
                  <a:pt x="553" y="395"/>
                </a:lnTo>
                <a:lnTo>
                  <a:pt x="553" y="395"/>
                </a:lnTo>
                <a:lnTo>
                  <a:pt x="552" y="395"/>
                </a:lnTo>
                <a:lnTo>
                  <a:pt x="552" y="396"/>
                </a:lnTo>
                <a:lnTo>
                  <a:pt x="552" y="396"/>
                </a:lnTo>
                <a:lnTo>
                  <a:pt x="551" y="396"/>
                </a:lnTo>
                <a:lnTo>
                  <a:pt x="551" y="396"/>
                </a:lnTo>
                <a:lnTo>
                  <a:pt x="551" y="397"/>
                </a:lnTo>
                <a:lnTo>
                  <a:pt x="551" y="397"/>
                </a:lnTo>
                <a:lnTo>
                  <a:pt x="551" y="398"/>
                </a:lnTo>
                <a:lnTo>
                  <a:pt x="551" y="398"/>
                </a:lnTo>
                <a:lnTo>
                  <a:pt x="551" y="399"/>
                </a:lnTo>
                <a:lnTo>
                  <a:pt x="551" y="399"/>
                </a:lnTo>
                <a:lnTo>
                  <a:pt x="551" y="400"/>
                </a:lnTo>
                <a:lnTo>
                  <a:pt x="551" y="400"/>
                </a:lnTo>
                <a:lnTo>
                  <a:pt x="551" y="400"/>
                </a:lnTo>
                <a:lnTo>
                  <a:pt x="551" y="401"/>
                </a:lnTo>
                <a:lnTo>
                  <a:pt x="551" y="401"/>
                </a:lnTo>
                <a:lnTo>
                  <a:pt x="551" y="401"/>
                </a:lnTo>
                <a:lnTo>
                  <a:pt x="550" y="401"/>
                </a:lnTo>
                <a:lnTo>
                  <a:pt x="550" y="402"/>
                </a:lnTo>
                <a:lnTo>
                  <a:pt x="549" y="402"/>
                </a:lnTo>
                <a:lnTo>
                  <a:pt x="549" y="402"/>
                </a:lnTo>
                <a:lnTo>
                  <a:pt x="550" y="402"/>
                </a:lnTo>
                <a:lnTo>
                  <a:pt x="550" y="402"/>
                </a:lnTo>
                <a:lnTo>
                  <a:pt x="551" y="402"/>
                </a:lnTo>
                <a:lnTo>
                  <a:pt x="551" y="402"/>
                </a:lnTo>
                <a:lnTo>
                  <a:pt x="551" y="402"/>
                </a:lnTo>
                <a:lnTo>
                  <a:pt x="551" y="403"/>
                </a:lnTo>
                <a:lnTo>
                  <a:pt x="551" y="403"/>
                </a:lnTo>
                <a:lnTo>
                  <a:pt x="551" y="404"/>
                </a:lnTo>
                <a:lnTo>
                  <a:pt x="551" y="404"/>
                </a:lnTo>
                <a:lnTo>
                  <a:pt x="551" y="404"/>
                </a:lnTo>
                <a:lnTo>
                  <a:pt x="550" y="404"/>
                </a:lnTo>
                <a:lnTo>
                  <a:pt x="549" y="404"/>
                </a:lnTo>
                <a:lnTo>
                  <a:pt x="549" y="404"/>
                </a:lnTo>
                <a:lnTo>
                  <a:pt x="549" y="405"/>
                </a:lnTo>
                <a:lnTo>
                  <a:pt x="549" y="406"/>
                </a:lnTo>
                <a:lnTo>
                  <a:pt x="549" y="406"/>
                </a:lnTo>
                <a:lnTo>
                  <a:pt x="549" y="407"/>
                </a:lnTo>
                <a:lnTo>
                  <a:pt x="549" y="408"/>
                </a:lnTo>
                <a:lnTo>
                  <a:pt x="548" y="409"/>
                </a:lnTo>
                <a:lnTo>
                  <a:pt x="548" y="410"/>
                </a:lnTo>
                <a:lnTo>
                  <a:pt x="548" y="411"/>
                </a:lnTo>
                <a:lnTo>
                  <a:pt x="547" y="412"/>
                </a:lnTo>
                <a:lnTo>
                  <a:pt x="547" y="412"/>
                </a:lnTo>
                <a:lnTo>
                  <a:pt x="546" y="413"/>
                </a:lnTo>
                <a:lnTo>
                  <a:pt x="546" y="413"/>
                </a:lnTo>
                <a:lnTo>
                  <a:pt x="545" y="413"/>
                </a:lnTo>
                <a:lnTo>
                  <a:pt x="545" y="414"/>
                </a:lnTo>
                <a:lnTo>
                  <a:pt x="545" y="414"/>
                </a:lnTo>
                <a:lnTo>
                  <a:pt x="545" y="415"/>
                </a:lnTo>
                <a:lnTo>
                  <a:pt x="545" y="416"/>
                </a:lnTo>
                <a:lnTo>
                  <a:pt x="545" y="416"/>
                </a:lnTo>
                <a:lnTo>
                  <a:pt x="545" y="417"/>
                </a:lnTo>
                <a:lnTo>
                  <a:pt x="545" y="417"/>
                </a:lnTo>
                <a:lnTo>
                  <a:pt x="545" y="419"/>
                </a:lnTo>
                <a:lnTo>
                  <a:pt x="545" y="420"/>
                </a:lnTo>
                <a:lnTo>
                  <a:pt x="545" y="421"/>
                </a:lnTo>
                <a:lnTo>
                  <a:pt x="545" y="421"/>
                </a:lnTo>
                <a:lnTo>
                  <a:pt x="545" y="422"/>
                </a:lnTo>
                <a:lnTo>
                  <a:pt x="545" y="423"/>
                </a:lnTo>
                <a:lnTo>
                  <a:pt x="545" y="424"/>
                </a:lnTo>
                <a:lnTo>
                  <a:pt x="545" y="425"/>
                </a:lnTo>
                <a:lnTo>
                  <a:pt x="545" y="426"/>
                </a:lnTo>
                <a:lnTo>
                  <a:pt x="545" y="427"/>
                </a:lnTo>
                <a:lnTo>
                  <a:pt x="545" y="429"/>
                </a:lnTo>
                <a:lnTo>
                  <a:pt x="546" y="429"/>
                </a:lnTo>
                <a:lnTo>
                  <a:pt x="547" y="428"/>
                </a:lnTo>
                <a:lnTo>
                  <a:pt x="548" y="428"/>
                </a:lnTo>
                <a:lnTo>
                  <a:pt x="548" y="428"/>
                </a:lnTo>
                <a:lnTo>
                  <a:pt x="549" y="429"/>
                </a:lnTo>
                <a:lnTo>
                  <a:pt x="549" y="429"/>
                </a:lnTo>
                <a:lnTo>
                  <a:pt x="549" y="430"/>
                </a:lnTo>
                <a:lnTo>
                  <a:pt x="549" y="430"/>
                </a:lnTo>
                <a:lnTo>
                  <a:pt x="549" y="431"/>
                </a:lnTo>
                <a:lnTo>
                  <a:pt x="549" y="432"/>
                </a:lnTo>
                <a:lnTo>
                  <a:pt x="549" y="433"/>
                </a:lnTo>
                <a:lnTo>
                  <a:pt x="550" y="433"/>
                </a:lnTo>
                <a:lnTo>
                  <a:pt x="551" y="433"/>
                </a:lnTo>
                <a:lnTo>
                  <a:pt x="551" y="433"/>
                </a:lnTo>
                <a:lnTo>
                  <a:pt x="552" y="433"/>
                </a:lnTo>
                <a:lnTo>
                  <a:pt x="552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3"/>
                </a:lnTo>
                <a:lnTo>
                  <a:pt x="553" y="433"/>
                </a:lnTo>
                <a:lnTo>
                  <a:pt x="553" y="434"/>
                </a:lnTo>
                <a:lnTo>
                  <a:pt x="552" y="434"/>
                </a:lnTo>
                <a:lnTo>
                  <a:pt x="552" y="434"/>
                </a:lnTo>
                <a:lnTo>
                  <a:pt x="551" y="434"/>
                </a:lnTo>
                <a:lnTo>
                  <a:pt x="551" y="434"/>
                </a:lnTo>
                <a:lnTo>
                  <a:pt x="551" y="435"/>
                </a:lnTo>
                <a:lnTo>
                  <a:pt x="551" y="436"/>
                </a:lnTo>
                <a:lnTo>
                  <a:pt x="551" y="437"/>
                </a:lnTo>
                <a:lnTo>
                  <a:pt x="551" y="437"/>
                </a:lnTo>
                <a:lnTo>
                  <a:pt x="551" y="438"/>
                </a:lnTo>
                <a:lnTo>
                  <a:pt x="551" y="439"/>
                </a:lnTo>
                <a:lnTo>
                  <a:pt x="551" y="439"/>
                </a:lnTo>
                <a:lnTo>
                  <a:pt x="550" y="440"/>
                </a:lnTo>
                <a:lnTo>
                  <a:pt x="551" y="440"/>
                </a:lnTo>
                <a:lnTo>
                  <a:pt x="551" y="441"/>
                </a:lnTo>
                <a:lnTo>
                  <a:pt x="551" y="441"/>
                </a:lnTo>
                <a:lnTo>
                  <a:pt x="551" y="442"/>
                </a:lnTo>
                <a:lnTo>
                  <a:pt x="551" y="442"/>
                </a:lnTo>
                <a:lnTo>
                  <a:pt x="551" y="442"/>
                </a:lnTo>
                <a:lnTo>
                  <a:pt x="551" y="443"/>
                </a:lnTo>
                <a:lnTo>
                  <a:pt x="551" y="443"/>
                </a:lnTo>
                <a:lnTo>
                  <a:pt x="551" y="444"/>
                </a:lnTo>
                <a:lnTo>
                  <a:pt x="551" y="444"/>
                </a:lnTo>
                <a:lnTo>
                  <a:pt x="550" y="443"/>
                </a:lnTo>
                <a:lnTo>
                  <a:pt x="549" y="443"/>
                </a:lnTo>
                <a:lnTo>
                  <a:pt x="549" y="444"/>
                </a:lnTo>
                <a:lnTo>
                  <a:pt x="549" y="445"/>
                </a:lnTo>
                <a:lnTo>
                  <a:pt x="549" y="445"/>
                </a:lnTo>
                <a:lnTo>
                  <a:pt x="549" y="445"/>
                </a:lnTo>
                <a:lnTo>
                  <a:pt x="549" y="446"/>
                </a:lnTo>
                <a:lnTo>
                  <a:pt x="549" y="446"/>
                </a:lnTo>
                <a:lnTo>
                  <a:pt x="549" y="447"/>
                </a:lnTo>
                <a:lnTo>
                  <a:pt x="549" y="448"/>
                </a:lnTo>
                <a:lnTo>
                  <a:pt x="548" y="448"/>
                </a:lnTo>
                <a:lnTo>
                  <a:pt x="548" y="449"/>
                </a:lnTo>
                <a:lnTo>
                  <a:pt x="548" y="449"/>
                </a:lnTo>
                <a:lnTo>
                  <a:pt x="548" y="449"/>
                </a:lnTo>
                <a:lnTo>
                  <a:pt x="548" y="448"/>
                </a:lnTo>
                <a:lnTo>
                  <a:pt x="547" y="448"/>
                </a:lnTo>
                <a:lnTo>
                  <a:pt x="547" y="447"/>
                </a:lnTo>
                <a:lnTo>
                  <a:pt x="546" y="447"/>
                </a:lnTo>
                <a:lnTo>
                  <a:pt x="546" y="448"/>
                </a:lnTo>
                <a:lnTo>
                  <a:pt x="546" y="448"/>
                </a:lnTo>
                <a:lnTo>
                  <a:pt x="546" y="448"/>
                </a:lnTo>
                <a:lnTo>
                  <a:pt x="545" y="448"/>
                </a:lnTo>
                <a:lnTo>
                  <a:pt x="545" y="449"/>
                </a:lnTo>
                <a:lnTo>
                  <a:pt x="545" y="449"/>
                </a:lnTo>
                <a:lnTo>
                  <a:pt x="545" y="450"/>
                </a:lnTo>
                <a:lnTo>
                  <a:pt x="545" y="450"/>
                </a:lnTo>
                <a:lnTo>
                  <a:pt x="545" y="450"/>
                </a:lnTo>
                <a:lnTo>
                  <a:pt x="546" y="450"/>
                </a:lnTo>
                <a:lnTo>
                  <a:pt x="546" y="451"/>
                </a:lnTo>
                <a:lnTo>
                  <a:pt x="546" y="451"/>
                </a:lnTo>
                <a:lnTo>
                  <a:pt x="546" y="451"/>
                </a:lnTo>
                <a:lnTo>
                  <a:pt x="547" y="452"/>
                </a:lnTo>
                <a:lnTo>
                  <a:pt x="547" y="453"/>
                </a:lnTo>
                <a:lnTo>
                  <a:pt x="548" y="454"/>
                </a:lnTo>
                <a:lnTo>
                  <a:pt x="548" y="454"/>
                </a:lnTo>
                <a:lnTo>
                  <a:pt x="549" y="455"/>
                </a:lnTo>
                <a:lnTo>
                  <a:pt x="549" y="455"/>
                </a:lnTo>
                <a:lnTo>
                  <a:pt x="549" y="456"/>
                </a:lnTo>
                <a:lnTo>
                  <a:pt x="549" y="457"/>
                </a:lnTo>
                <a:lnTo>
                  <a:pt x="549" y="457"/>
                </a:lnTo>
                <a:lnTo>
                  <a:pt x="550" y="458"/>
                </a:lnTo>
                <a:lnTo>
                  <a:pt x="550" y="458"/>
                </a:lnTo>
                <a:lnTo>
                  <a:pt x="550" y="459"/>
                </a:lnTo>
                <a:lnTo>
                  <a:pt x="550" y="459"/>
                </a:lnTo>
                <a:lnTo>
                  <a:pt x="550" y="460"/>
                </a:lnTo>
                <a:lnTo>
                  <a:pt x="551" y="461"/>
                </a:lnTo>
                <a:lnTo>
                  <a:pt x="551" y="461"/>
                </a:lnTo>
                <a:lnTo>
                  <a:pt x="551" y="461"/>
                </a:lnTo>
                <a:lnTo>
                  <a:pt x="551" y="460"/>
                </a:lnTo>
                <a:lnTo>
                  <a:pt x="552" y="460"/>
                </a:lnTo>
                <a:lnTo>
                  <a:pt x="553" y="460"/>
                </a:lnTo>
                <a:lnTo>
                  <a:pt x="553" y="460"/>
                </a:lnTo>
                <a:lnTo>
                  <a:pt x="554" y="460"/>
                </a:lnTo>
                <a:lnTo>
                  <a:pt x="555" y="459"/>
                </a:lnTo>
                <a:lnTo>
                  <a:pt x="556" y="459"/>
                </a:lnTo>
                <a:lnTo>
                  <a:pt x="557" y="459"/>
                </a:lnTo>
                <a:lnTo>
                  <a:pt x="557" y="458"/>
                </a:lnTo>
                <a:lnTo>
                  <a:pt x="557" y="459"/>
                </a:lnTo>
                <a:lnTo>
                  <a:pt x="557" y="459"/>
                </a:lnTo>
                <a:lnTo>
                  <a:pt x="557" y="460"/>
                </a:lnTo>
                <a:lnTo>
                  <a:pt x="557" y="460"/>
                </a:lnTo>
                <a:lnTo>
                  <a:pt x="557" y="461"/>
                </a:lnTo>
                <a:lnTo>
                  <a:pt x="557" y="461"/>
                </a:lnTo>
                <a:lnTo>
                  <a:pt x="558" y="462"/>
                </a:lnTo>
                <a:lnTo>
                  <a:pt x="558" y="462"/>
                </a:lnTo>
                <a:lnTo>
                  <a:pt x="558" y="462"/>
                </a:lnTo>
                <a:lnTo>
                  <a:pt x="559" y="462"/>
                </a:lnTo>
                <a:lnTo>
                  <a:pt x="559" y="463"/>
                </a:lnTo>
                <a:lnTo>
                  <a:pt x="560" y="463"/>
                </a:lnTo>
                <a:lnTo>
                  <a:pt x="560" y="463"/>
                </a:lnTo>
                <a:lnTo>
                  <a:pt x="561" y="464"/>
                </a:lnTo>
                <a:lnTo>
                  <a:pt x="561" y="464"/>
                </a:lnTo>
                <a:lnTo>
                  <a:pt x="561" y="464"/>
                </a:lnTo>
                <a:lnTo>
                  <a:pt x="562" y="466"/>
                </a:lnTo>
                <a:lnTo>
                  <a:pt x="562" y="466"/>
                </a:lnTo>
                <a:lnTo>
                  <a:pt x="562" y="467"/>
                </a:lnTo>
                <a:lnTo>
                  <a:pt x="562" y="467"/>
                </a:lnTo>
                <a:lnTo>
                  <a:pt x="562" y="467"/>
                </a:lnTo>
                <a:lnTo>
                  <a:pt x="562" y="468"/>
                </a:lnTo>
                <a:lnTo>
                  <a:pt x="562" y="468"/>
                </a:lnTo>
                <a:lnTo>
                  <a:pt x="562" y="469"/>
                </a:lnTo>
                <a:lnTo>
                  <a:pt x="562" y="470"/>
                </a:lnTo>
                <a:lnTo>
                  <a:pt x="562" y="471"/>
                </a:lnTo>
                <a:lnTo>
                  <a:pt x="562" y="471"/>
                </a:lnTo>
                <a:lnTo>
                  <a:pt x="562" y="471"/>
                </a:lnTo>
                <a:lnTo>
                  <a:pt x="562" y="472"/>
                </a:lnTo>
                <a:lnTo>
                  <a:pt x="562" y="472"/>
                </a:lnTo>
                <a:lnTo>
                  <a:pt x="562" y="472"/>
                </a:lnTo>
                <a:lnTo>
                  <a:pt x="561" y="472"/>
                </a:lnTo>
                <a:lnTo>
                  <a:pt x="561" y="472"/>
                </a:lnTo>
                <a:lnTo>
                  <a:pt x="561" y="472"/>
                </a:lnTo>
                <a:lnTo>
                  <a:pt x="561" y="472"/>
                </a:lnTo>
                <a:lnTo>
                  <a:pt x="560" y="472"/>
                </a:lnTo>
                <a:lnTo>
                  <a:pt x="560" y="472"/>
                </a:lnTo>
                <a:lnTo>
                  <a:pt x="560" y="472"/>
                </a:lnTo>
                <a:lnTo>
                  <a:pt x="559" y="472"/>
                </a:lnTo>
                <a:lnTo>
                  <a:pt x="559" y="472"/>
                </a:lnTo>
                <a:lnTo>
                  <a:pt x="558" y="472"/>
                </a:lnTo>
                <a:lnTo>
                  <a:pt x="558" y="472"/>
                </a:lnTo>
                <a:lnTo>
                  <a:pt x="557" y="473"/>
                </a:lnTo>
                <a:lnTo>
                  <a:pt x="557" y="473"/>
                </a:lnTo>
                <a:lnTo>
                  <a:pt x="557" y="473"/>
                </a:lnTo>
                <a:lnTo>
                  <a:pt x="557" y="473"/>
                </a:lnTo>
                <a:lnTo>
                  <a:pt x="556" y="473"/>
                </a:lnTo>
                <a:lnTo>
                  <a:pt x="555" y="473"/>
                </a:lnTo>
                <a:lnTo>
                  <a:pt x="555" y="474"/>
                </a:lnTo>
                <a:lnTo>
                  <a:pt x="555" y="474"/>
                </a:lnTo>
                <a:lnTo>
                  <a:pt x="556" y="474"/>
                </a:lnTo>
                <a:lnTo>
                  <a:pt x="556" y="474"/>
                </a:lnTo>
                <a:lnTo>
                  <a:pt x="556" y="475"/>
                </a:lnTo>
                <a:lnTo>
                  <a:pt x="556" y="475"/>
                </a:lnTo>
                <a:lnTo>
                  <a:pt x="556" y="475"/>
                </a:lnTo>
                <a:lnTo>
                  <a:pt x="557" y="476"/>
                </a:lnTo>
                <a:lnTo>
                  <a:pt x="557" y="476"/>
                </a:lnTo>
                <a:lnTo>
                  <a:pt x="557" y="476"/>
                </a:lnTo>
                <a:lnTo>
                  <a:pt x="557" y="477"/>
                </a:lnTo>
                <a:lnTo>
                  <a:pt x="557" y="477"/>
                </a:lnTo>
                <a:lnTo>
                  <a:pt x="558" y="477"/>
                </a:lnTo>
                <a:lnTo>
                  <a:pt x="558" y="477"/>
                </a:lnTo>
                <a:lnTo>
                  <a:pt x="558" y="478"/>
                </a:lnTo>
                <a:lnTo>
                  <a:pt x="558" y="478"/>
                </a:lnTo>
                <a:lnTo>
                  <a:pt x="558" y="479"/>
                </a:lnTo>
                <a:lnTo>
                  <a:pt x="557" y="479"/>
                </a:lnTo>
                <a:lnTo>
                  <a:pt x="557" y="479"/>
                </a:lnTo>
                <a:lnTo>
                  <a:pt x="557" y="479"/>
                </a:lnTo>
                <a:lnTo>
                  <a:pt x="557" y="479"/>
                </a:lnTo>
                <a:lnTo>
                  <a:pt x="557" y="479"/>
                </a:lnTo>
                <a:lnTo>
                  <a:pt x="556" y="479"/>
                </a:lnTo>
                <a:lnTo>
                  <a:pt x="556" y="479"/>
                </a:lnTo>
                <a:lnTo>
                  <a:pt x="556" y="479"/>
                </a:lnTo>
                <a:lnTo>
                  <a:pt x="555" y="479"/>
                </a:lnTo>
                <a:lnTo>
                  <a:pt x="555" y="479"/>
                </a:lnTo>
                <a:lnTo>
                  <a:pt x="554" y="479"/>
                </a:lnTo>
                <a:lnTo>
                  <a:pt x="554" y="479"/>
                </a:lnTo>
                <a:lnTo>
                  <a:pt x="554" y="479"/>
                </a:lnTo>
                <a:lnTo>
                  <a:pt x="553" y="480"/>
                </a:lnTo>
                <a:lnTo>
                  <a:pt x="553" y="479"/>
                </a:lnTo>
                <a:lnTo>
                  <a:pt x="553" y="479"/>
                </a:lnTo>
                <a:lnTo>
                  <a:pt x="552" y="479"/>
                </a:lnTo>
                <a:lnTo>
                  <a:pt x="552" y="479"/>
                </a:lnTo>
                <a:lnTo>
                  <a:pt x="551" y="479"/>
                </a:lnTo>
                <a:lnTo>
                  <a:pt x="551" y="479"/>
                </a:lnTo>
                <a:lnTo>
                  <a:pt x="551" y="479"/>
                </a:lnTo>
                <a:lnTo>
                  <a:pt x="550" y="479"/>
                </a:lnTo>
                <a:lnTo>
                  <a:pt x="550" y="479"/>
                </a:lnTo>
                <a:lnTo>
                  <a:pt x="550" y="480"/>
                </a:lnTo>
                <a:lnTo>
                  <a:pt x="551" y="480"/>
                </a:lnTo>
                <a:lnTo>
                  <a:pt x="551" y="480"/>
                </a:lnTo>
                <a:lnTo>
                  <a:pt x="551" y="480"/>
                </a:lnTo>
                <a:lnTo>
                  <a:pt x="551" y="481"/>
                </a:lnTo>
                <a:lnTo>
                  <a:pt x="551" y="480"/>
                </a:lnTo>
                <a:lnTo>
                  <a:pt x="550" y="480"/>
                </a:lnTo>
                <a:lnTo>
                  <a:pt x="550" y="480"/>
                </a:lnTo>
                <a:lnTo>
                  <a:pt x="549" y="480"/>
                </a:lnTo>
                <a:lnTo>
                  <a:pt x="549" y="481"/>
                </a:lnTo>
                <a:lnTo>
                  <a:pt x="549" y="481"/>
                </a:lnTo>
                <a:lnTo>
                  <a:pt x="549" y="481"/>
                </a:lnTo>
                <a:lnTo>
                  <a:pt x="549" y="481"/>
                </a:lnTo>
                <a:lnTo>
                  <a:pt x="548" y="481"/>
                </a:lnTo>
                <a:lnTo>
                  <a:pt x="548" y="481"/>
                </a:lnTo>
                <a:lnTo>
                  <a:pt x="548" y="482"/>
                </a:lnTo>
                <a:lnTo>
                  <a:pt x="547" y="482"/>
                </a:lnTo>
                <a:lnTo>
                  <a:pt x="547" y="481"/>
                </a:lnTo>
                <a:lnTo>
                  <a:pt x="546" y="481"/>
                </a:lnTo>
                <a:lnTo>
                  <a:pt x="546" y="481"/>
                </a:lnTo>
                <a:lnTo>
                  <a:pt x="546" y="481"/>
                </a:lnTo>
                <a:lnTo>
                  <a:pt x="546" y="480"/>
                </a:lnTo>
                <a:lnTo>
                  <a:pt x="545" y="480"/>
                </a:lnTo>
                <a:lnTo>
                  <a:pt x="545" y="480"/>
                </a:lnTo>
                <a:lnTo>
                  <a:pt x="545" y="480"/>
                </a:lnTo>
                <a:lnTo>
                  <a:pt x="545" y="480"/>
                </a:lnTo>
                <a:lnTo>
                  <a:pt x="544" y="480"/>
                </a:lnTo>
                <a:lnTo>
                  <a:pt x="544" y="479"/>
                </a:lnTo>
                <a:lnTo>
                  <a:pt x="544" y="479"/>
                </a:lnTo>
                <a:lnTo>
                  <a:pt x="543" y="479"/>
                </a:lnTo>
                <a:lnTo>
                  <a:pt x="543" y="479"/>
                </a:lnTo>
                <a:lnTo>
                  <a:pt x="542" y="479"/>
                </a:lnTo>
                <a:lnTo>
                  <a:pt x="542" y="479"/>
                </a:lnTo>
                <a:lnTo>
                  <a:pt x="542" y="480"/>
                </a:lnTo>
                <a:lnTo>
                  <a:pt x="542" y="480"/>
                </a:lnTo>
                <a:lnTo>
                  <a:pt x="541" y="480"/>
                </a:lnTo>
                <a:lnTo>
                  <a:pt x="541" y="480"/>
                </a:lnTo>
                <a:lnTo>
                  <a:pt x="540" y="480"/>
                </a:lnTo>
                <a:lnTo>
                  <a:pt x="540" y="481"/>
                </a:lnTo>
                <a:lnTo>
                  <a:pt x="540" y="481"/>
                </a:lnTo>
                <a:lnTo>
                  <a:pt x="540" y="481"/>
                </a:lnTo>
                <a:lnTo>
                  <a:pt x="540" y="482"/>
                </a:lnTo>
                <a:lnTo>
                  <a:pt x="540" y="482"/>
                </a:lnTo>
                <a:lnTo>
                  <a:pt x="540" y="482"/>
                </a:lnTo>
                <a:lnTo>
                  <a:pt x="540" y="483"/>
                </a:lnTo>
                <a:lnTo>
                  <a:pt x="540" y="483"/>
                </a:lnTo>
                <a:lnTo>
                  <a:pt x="540" y="483"/>
                </a:lnTo>
                <a:lnTo>
                  <a:pt x="540" y="483"/>
                </a:lnTo>
                <a:lnTo>
                  <a:pt x="540" y="483"/>
                </a:lnTo>
                <a:lnTo>
                  <a:pt x="539" y="483"/>
                </a:lnTo>
                <a:lnTo>
                  <a:pt x="539" y="484"/>
                </a:lnTo>
                <a:lnTo>
                  <a:pt x="539" y="484"/>
                </a:lnTo>
                <a:lnTo>
                  <a:pt x="539" y="483"/>
                </a:lnTo>
                <a:lnTo>
                  <a:pt x="539" y="483"/>
                </a:lnTo>
                <a:lnTo>
                  <a:pt x="538" y="483"/>
                </a:lnTo>
                <a:lnTo>
                  <a:pt x="538" y="482"/>
                </a:lnTo>
                <a:lnTo>
                  <a:pt x="538" y="482"/>
                </a:lnTo>
                <a:lnTo>
                  <a:pt x="538" y="482"/>
                </a:lnTo>
                <a:lnTo>
                  <a:pt x="537" y="482"/>
                </a:lnTo>
                <a:lnTo>
                  <a:pt x="537" y="482"/>
                </a:lnTo>
                <a:lnTo>
                  <a:pt x="536" y="482"/>
                </a:lnTo>
                <a:lnTo>
                  <a:pt x="536" y="482"/>
                </a:lnTo>
                <a:lnTo>
                  <a:pt x="536" y="482"/>
                </a:lnTo>
                <a:lnTo>
                  <a:pt x="535" y="482"/>
                </a:lnTo>
                <a:lnTo>
                  <a:pt x="535" y="482"/>
                </a:lnTo>
                <a:lnTo>
                  <a:pt x="535" y="482"/>
                </a:lnTo>
                <a:lnTo>
                  <a:pt x="534" y="482"/>
                </a:lnTo>
                <a:lnTo>
                  <a:pt x="534" y="482"/>
                </a:lnTo>
                <a:lnTo>
                  <a:pt x="533" y="483"/>
                </a:lnTo>
                <a:lnTo>
                  <a:pt x="533" y="483"/>
                </a:lnTo>
                <a:lnTo>
                  <a:pt x="533" y="483"/>
                </a:lnTo>
                <a:lnTo>
                  <a:pt x="533" y="483"/>
                </a:lnTo>
                <a:lnTo>
                  <a:pt x="532" y="483"/>
                </a:lnTo>
                <a:lnTo>
                  <a:pt x="532" y="484"/>
                </a:lnTo>
                <a:lnTo>
                  <a:pt x="532" y="484"/>
                </a:lnTo>
                <a:lnTo>
                  <a:pt x="532" y="484"/>
                </a:lnTo>
                <a:lnTo>
                  <a:pt x="532" y="485"/>
                </a:lnTo>
                <a:lnTo>
                  <a:pt x="531" y="485"/>
                </a:lnTo>
                <a:lnTo>
                  <a:pt x="531" y="485"/>
                </a:lnTo>
                <a:lnTo>
                  <a:pt x="531" y="486"/>
                </a:lnTo>
                <a:lnTo>
                  <a:pt x="531" y="486"/>
                </a:lnTo>
                <a:lnTo>
                  <a:pt x="531" y="486"/>
                </a:lnTo>
                <a:lnTo>
                  <a:pt x="530" y="486"/>
                </a:lnTo>
                <a:lnTo>
                  <a:pt x="530" y="487"/>
                </a:lnTo>
                <a:lnTo>
                  <a:pt x="530" y="487"/>
                </a:lnTo>
                <a:lnTo>
                  <a:pt x="530" y="487"/>
                </a:lnTo>
                <a:lnTo>
                  <a:pt x="530" y="487"/>
                </a:lnTo>
                <a:lnTo>
                  <a:pt x="529" y="487"/>
                </a:lnTo>
                <a:lnTo>
                  <a:pt x="529" y="487"/>
                </a:lnTo>
                <a:lnTo>
                  <a:pt x="529" y="487"/>
                </a:lnTo>
                <a:lnTo>
                  <a:pt x="529" y="488"/>
                </a:lnTo>
                <a:lnTo>
                  <a:pt x="529" y="488"/>
                </a:lnTo>
                <a:lnTo>
                  <a:pt x="528" y="488"/>
                </a:lnTo>
                <a:lnTo>
                  <a:pt x="528" y="488"/>
                </a:lnTo>
                <a:lnTo>
                  <a:pt x="528" y="488"/>
                </a:lnTo>
                <a:lnTo>
                  <a:pt x="528" y="488"/>
                </a:lnTo>
                <a:lnTo>
                  <a:pt x="528" y="489"/>
                </a:lnTo>
                <a:lnTo>
                  <a:pt x="527" y="489"/>
                </a:lnTo>
                <a:lnTo>
                  <a:pt x="527" y="489"/>
                </a:lnTo>
                <a:lnTo>
                  <a:pt x="527" y="490"/>
                </a:lnTo>
                <a:lnTo>
                  <a:pt x="527" y="490"/>
                </a:lnTo>
                <a:lnTo>
                  <a:pt x="527" y="491"/>
                </a:lnTo>
                <a:lnTo>
                  <a:pt x="528" y="491"/>
                </a:lnTo>
                <a:lnTo>
                  <a:pt x="528" y="491"/>
                </a:lnTo>
                <a:lnTo>
                  <a:pt x="528" y="491"/>
                </a:lnTo>
                <a:lnTo>
                  <a:pt x="528" y="492"/>
                </a:lnTo>
                <a:lnTo>
                  <a:pt x="528" y="492"/>
                </a:lnTo>
                <a:lnTo>
                  <a:pt x="529" y="492"/>
                </a:lnTo>
                <a:lnTo>
                  <a:pt x="529" y="492"/>
                </a:lnTo>
                <a:lnTo>
                  <a:pt x="529" y="492"/>
                </a:lnTo>
                <a:lnTo>
                  <a:pt x="529" y="493"/>
                </a:lnTo>
                <a:lnTo>
                  <a:pt x="530" y="493"/>
                </a:lnTo>
                <a:lnTo>
                  <a:pt x="530" y="493"/>
                </a:lnTo>
                <a:lnTo>
                  <a:pt x="530" y="494"/>
                </a:lnTo>
                <a:lnTo>
                  <a:pt x="530" y="494"/>
                </a:lnTo>
                <a:lnTo>
                  <a:pt x="530" y="495"/>
                </a:lnTo>
                <a:lnTo>
                  <a:pt x="530" y="495"/>
                </a:lnTo>
                <a:lnTo>
                  <a:pt x="530" y="496"/>
                </a:lnTo>
                <a:lnTo>
                  <a:pt x="530" y="496"/>
                </a:lnTo>
                <a:lnTo>
                  <a:pt x="530" y="496"/>
                </a:lnTo>
                <a:lnTo>
                  <a:pt x="530" y="496"/>
                </a:lnTo>
                <a:lnTo>
                  <a:pt x="530" y="496"/>
                </a:lnTo>
                <a:lnTo>
                  <a:pt x="530" y="497"/>
                </a:lnTo>
                <a:lnTo>
                  <a:pt x="530" y="497"/>
                </a:lnTo>
                <a:lnTo>
                  <a:pt x="530" y="497"/>
                </a:lnTo>
                <a:lnTo>
                  <a:pt x="530" y="497"/>
                </a:lnTo>
                <a:lnTo>
                  <a:pt x="530" y="497"/>
                </a:lnTo>
                <a:lnTo>
                  <a:pt x="529" y="497"/>
                </a:lnTo>
                <a:lnTo>
                  <a:pt x="529" y="496"/>
                </a:lnTo>
                <a:lnTo>
                  <a:pt x="529" y="496"/>
                </a:lnTo>
                <a:lnTo>
                  <a:pt x="528" y="496"/>
                </a:lnTo>
                <a:lnTo>
                  <a:pt x="528" y="496"/>
                </a:lnTo>
                <a:lnTo>
                  <a:pt x="528" y="496"/>
                </a:lnTo>
                <a:lnTo>
                  <a:pt x="527" y="496"/>
                </a:lnTo>
                <a:lnTo>
                  <a:pt x="527" y="496"/>
                </a:lnTo>
                <a:lnTo>
                  <a:pt x="526" y="496"/>
                </a:lnTo>
                <a:lnTo>
                  <a:pt x="526" y="496"/>
                </a:lnTo>
                <a:lnTo>
                  <a:pt x="526" y="497"/>
                </a:lnTo>
                <a:lnTo>
                  <a:pt x="526" y="497"/>
                </a:lnTo>
                <a:lnTo>
                  <a:pt x="526" y="498"/>
                </a:lnTo>
                <a:lnTo>
                  <a:pt x="526" y="498"/>
                </a:lnTo>
                <a:lnTo>
                  <a:pt x="526" y="498"/>
                </a:lnTo>
                <a:lnTo>
                  <a:pt x="527" y="498"/>
                </a:lnTo>
                <a:lnTo>
                  <a:pt x="527" y="498"/>
                </a:lnTo>
                <a:lnTo>
                  <a:pt x="527" y="499"/>
                </a:lnTo>
                <a:lnTo>
                  <a:pt x="528" y="499"/>
                </a:lnTo>
                <a:lnTo>
                  <a:pt x="527" y="499"/>
                </a:lnTo>
                <a:lnTo>
                  <a:pt x="527" y="499"/>
                </a:lnTo>
                <a:lnTo>
                  <a:pt x="527" y="499"/>
                </a:lnTo>
                <a:lnTo>
                  <a:pt x="527" y="499"/>
                </a:lnTo>
                <a:lnTo>
                  <a:pt x="526" y="499"/>
                </a:lnTo>
                <a:lnTo>
                  <a:pt x="526" y="499"/>
                </a:lnTo>
                <a:lnTo>
                  <a:pt x="525" y="499"/>
                </a:lnTo>
                <a:lnTo>
                  <a:pt x="525" y="500"/>
                </a:lnTo>
                <a:lnTo>
                  <a:pt x="525" y="500"/>
                </a:lnTo>
                <a:lnTo>
                  <a:pt x="524" y="500"/>
                </a:lnTo>
                <a:lnTo>
                  <a:pt x="524" y="500"/>
                </a:lnTo>
                <a:lnTo>
                  <a:pt x="524" y="500"/>
                </a:lnTo>
                <a:lnTo>
                  <a:pt x="524" y="500"/>
                </a:lnTo>
                <a:lnTo>
                  <a:pt x="523" y="500"/>
                </a:lnTo>
                <a:lnTo>
                  <a:pt x="523" y="500"/>
                </a:lnTo>
                <a:lnTo>
                  <a:pt x="522" y="500"/>
                </a:lnTo>
                <a:lnTo>
                  <a:pt x="522" y="500"/>
                </a:lnTo>
                <a:lnTo>
                  <a:pt x="522" y="500"/>
                </a:lnTo>
                <a:lnTo>
                  <a:pt x="522" y="500"/>
                </a:lnTo>
                <a:lnTo>
                  <a:pt x="521" y="500"/>
                </a:lnTo>
                <a:lnTo>
                  <a:pt x="521" y="500"/>
                </a:lnTo>
                <a:lnTo>
                  <a:pt x="521" y="501"/>
                </a:lnTo>
                <a:lnTo>
                  <a:pt x="521" y="501"/>
                </a:lnTo>
                <a:lnTo>
                  <a:pt x="521" y="500"/>
                </a:lnTo>
                <a:lnTo>
                  <a:pt x="521" y="500"/>
                </a:lnTo>
                <a:lnTo>
                  <a:pt x="520" y="500"/>
                </a:lnTo>
                <a:lnTo>
                  <a:pt x="520" y="499"/>
                </a:lnTo>
                <a:lnTo>
                  <a:pt x="520" y="499"/>
                </a:lnTo>
                <a:lnTo>
                  <a:pt x="520" y="499"/>
                </a:lnTo>
                <a:lnTo>
                  <a:pt x="520" y="499"/>
                </a:lnTo>
                <a:lnTo>
                  <a:pt x="520" y="498"/>
                </a:lnTo>
                <a:lnTo>
                  <a:pt x="520" y="498"/>
                </a:lnTo>
                <a:lnTo>
                  <a:pt x="520" y="497"/>
                </a:lnTo>
                <a:lnTo>
                  <a:pt x="520" y="497"/>
                </a:lnTo>
                <a:lnTo>
                  <a:pt x="520" y="496"/>
                </a:lnTo>
                <a:lnTo>
                  <a:pt x="519" y="496"/>
                </a:lnTo>
                <a:lnTo>
                  <a:pt x="519" y="496"/>
                </a:lnTo>
                <a:lnTo>
                  <a:pt x="519" y="496"/>
                </a:lnTo>
                <a:lnTo>
                  <a:pt x="518" y="496"/>
                </a:lnTo>
                <a:lnTo>
                  <a:pt x="518" y="496"/>
                </a:lnTo>
                <a:lnTo>
                  <a:pt x="518" y="496"/>
                </a:lnTo>
                <a:lnTo>
                  <a:pt x="518" y="497"/>
                </a:lnTo>
                <a:lnTo>
                  <a:pt x="517" y="497"/>
                </a:lnTo>
                <a:lnTo>
                  <a:pt x="517" y="497"/>
                </a:lnTo>
                <a:lnTo>
                  <a:pt x="517" y="498"/>
                </a:lnTo>
                <a:lnTo>
                  <a:pt x="517" y="498"/>
                </a:lnTo>
                <a:lnTo>
                  <a:pt x="517" y="499"/>
                </a:lnTo>
                <a:lnTo>
                  <a:pt x="517" y="499"/>
                </a:lnTo>
                <a:lnTo>
                  <a:pt x="517" y="499"/>
                </a:lnTo>
                <a:lnTo>
                  <a:pt x="517" y="500"/>
                </a:lnTo>
                <a:lnTo>
                  <a:pt x="517" y="500"/>
                </a:lnTo>
                <a:lnTo>
                  <a:pt x="517" y="499"/>
                </a:lnTo>
                <a:lnTo>
                  <a:pt x="516" y="499"/>
                </a:lnTo>
                <a:lnTo>
                  <a:pt x="516" y="499"/>
                </a:lnTo>
                <a:lnTo>
                  <a:pt x="516" y="499"/>
                </a:lnTo>
                <a:lnTo>
                  <a:pt x="515" y="499"/>
                </a:lnTo>
                <a:lnTo>
                  <a:pt x="515" y="499"/>
                </a:lnTo>
                <a:lnTo>
                  <a:pt x="515" y="499"/>
                </a:lnTo>
                <a:lnTo>
                  <a:pt x="514" y="499"/>
                </a:lnTo>
                <a:lnTo>
                  <a:pt x="514" y="499"/>
                </a:lnTo>
                <a:lnTo>
                  <a:pt x="514" y="499"/>
                </a:lnTo>
                <a:lnTo>
                  <a:pt x="513" y="499"/>
                </a:lnTo>
                <a:lnTo>
                  <a:pt x="513" y="499"/>
                </a:lnTo>
                <a:lnTo>
                  <a:pt x="512" y="499"/>
                </a:lnTo>
                <a:lnTo>
                  <a:pt x="512" y="499"/>
                </a:lnTo>
                <a:lnTo>
                  <a:pt x="511" y="499"/>
                </a:lnTo>
                <a:lnTo>
                  <a:pt x="511" y="499"/>
                </a:lnTo>
                <a:lnTo>
                  <a:pt x="511" y="499"/>
                </a:lnTo>
                <a:lnTo>
                  <a:pt x="510" y="499"/>
                </a:lnTo>
                <a:lnTo>
                  <a:pt x="510" y="499"/>
                </a:lnTo>
                <a:lnTo>
                  <a:pt x="510" y="499"/>
                </a:lnTo>
                <a:lnTo>
                  <a:pt x="509" y="499"/>
                </a:lnTo>
                <a:lnTo>
                  <a:pt x="509" y="499"/>
                </a:lnTo>
                <a:lnTo>
                  <a:pt x="509" y="499"/>
                </a:lnTo>
                <a:lnTo>
                  <a:pt x="508" y="499"/>
                </a:lnTo>
                <a:lnTo>
                  <a:pt x="508" y="500"/>
                </a:lnTo>
                <a:lnTo>
                  <a:pt x="508" y="500"/>
                </a:lnTo>
                <a:lnTo>
                  <a:pt x="508" y="500"/>
                </a:lnTo>
                <a:lnTo>
                  <a:pt x="509" y="501"/>
                </a:lnTo>
                <a:lnTo>
                  <a:pt x="509" y="501"/>
                </a:lnTo>
                <a:lnTo>
                  <a:pt x="509" y="501"/>
                </a:lnTo>
                <a:lnTo>
                  <a:pt x="509" y="502"/>
                </a:lnTo>
                <a:lnTo>
                  <a:pt x="509" y="502"/>
                </a:lnTo>
                <a:lnTo>
                  <a:pt x="510" y="502"/>
                </a:lnTo>
                <a:lnTo>
                  <a:pt x="510" y="503"/>
                </a:lnTo>
                <a:lnTo>
                  <a:pt x="510" y="503"/>
                </a:lnTo>
                <a:lnTo>
                  <a:pt x="510" y="503"/>
                </a:lnTo>
                <a:lnTo>
                  <a:pt x="510" y="504"/>
                </a:lnTo>
                <a:lnTo>
                  <a:pt x="510" y="504"/>
                </a:lnTo>
                <a:lnTo>
                  <a:pt x="511" y="504"/>
                </a:lnTo>
                <a:lnTo>
                  <a:pt x="511" y="504"/>
                </a:lnTo>
                <a:lnTo>
                  <a:pt x="511" y="505"/>
                </a:lnTo>
                <a:lnTo>
                  <a:pt x="511" y="505"/>
                </a:lnTo>
                <a:lnTo>
                  <a:pt x="510" y="505"/>
                </a:lnTo>
                <a:lnTo>
                  <a:pt x="510" y="506"/>
                </a:lnTo>
                <a:lnTo>
                  <a:pt x="510" y="506"/>
                </a:lnTo>
                <a:lnTo>
                  <a:pt x="509" y="506"/>
                </a:lnTo>
                <a:lnTo>
                  <a:pt x="508" y="506"/>
                </a:lnTo>
                <a:lnTo>
                  <a:pt x="508" y="506"/>
                </a:lnTo>
                <a:lnTo>
                  <a:pt x="508" y="506"/>
                </a:lnTo>
                <a:lnTo>
                  <a:pt x="508" y="505"/>
                </a:lnTo>
                <a:lnTo>
                  <a:pt x="507" y="505"/>
                </a:lnTo>
                <a:lnTo>
                  <a:pt x="507" y="505"/>
                </a:lnTo>
                <a:lnTo>
                  <a:pt x="507" y="505"/>
                </a:lnTo>
                <a:lnTo>
                  <a:pt x="506" y="505"/>
                </a:lnTo>
                <a:lnTo>
                  <a:pt x="506" y="506"/>
                </a:lnTo>
                <a:lnTo>
                  <a:pt x="506" y="506"/>
                </a:lnTo>
                <a:lnTo>
                  <a:pt x="506" y="506"/>
                </a:lnTo>
                <a:lnTo>
                  <a:pt x="506" y="507"/>
                </a:lnTo>
                <a:lnTo>
                  <a:pt x="506" y="507"/>
                </a:lnTo>
                <a:lnTo>
                  <a:pt x="506" y="507"/>
                </a:lnTo>
                <a:lnTo>
                  <a:pt x="507" y="508"/>
                </a:lnTo>
                <a:lnTo>
                  <a:pt x="507" y="508"/>
                </a:lnTo>
                <a:lnTo>
                  <a:pt x="507" y="508"/>
                </a:lnTo>
                <a:lnTo>
                  <a:pt x="506" y="508"/>
                </a:lnTo>
                <a:lnTo>
                  <a:pt x="506" y="509"/>
                </a:lnTo>
                <a:lnTo>
                  <a:pt x="506" y="509"/>
                </a:lnTo>
                <a:lnTo>
                  <a:pt x="506" y="509"/>
                </a:lnTo>
                <a:lnTo>
                  <a:pt x="505" y="509"/>
                </a:lnTo>
                <a:lnTo>
                  <a:pt x="505" y="509"/>
                </a:lnTo>
                <a:lnTo>
                  <a:pt x="505" y="510"/>
                </a:lnTo>
                <a:lnTo>
                  <a:pt x="505" y="510"/>
                </a:lnTo>
                <a:lnTo>
                  <a:pt x="505" y="511"/>
                </a:lnTo>
                <a:lnTo>
                  <a:pt x="505" y="511"/>
                </a:lnTo>
                <a:lnTo>
                  <a:pt x="505" y="512"/>
                </a:lnTo>
                <a:lnTo>
                  <a:pt x="505" y="512"/>
                </a:lnTo>
                <a:lnTo>
                  <a:pt x="506" y="512"/>
                </a:lnTo>
                <a:lnTo>
                  <a:pt x="506" y="513"/>
                </a:lnTo>
                <a:lnTo>
                  <a:pt x="506" y="513"/>
                </a:lnTo>
                <a:lnTo>
                  <a:pt x="506" y="513"/>
                </a:lnTo>
                <a:lnTo>
                  <a:pt x="506" y="514"/>
                </a:lnTo>
                <a:lnTo>
                  <a:pt x="506" y="514"/>
                </a:lnTo>
                <a:lnTo>
                  <a:pt x="507" y="514"/>
                </a:lnTo>
                <a:lnTo>
                  <a:pt x="507" y="515"/>
                </a:lnTo>
                <a:lnTo>
                  <a:pt x="507" y="515"/>
                </a:lnTo>
                <a:lnTo>
                  <a:pt x="507" y="516"/>
                </a:lnTo>
                <a:lnTo>
                  <a:pt x="507" y="516"/>
                </a:lnTo>
                <a:lnTo>
                  <a:pt x="507" y="516"/>
                </a:lnTo>
                <a:lnTo>
                  <a:pt x="507" y="517"/>
                </a:lnTo>
                <a:lnTo>
                  <a:pt x="507" y="517"/>
                </a:lnTo>
                <a:lnTo>
                  <a:pt x="506" y="517"/>
                </a:lnTo>
                <a:lnTo>
                  <a:pt x="506" y="518"/>
                </a:lnTo>
                <a:lnTo>
                  <a:pt x="507" y="518"/>
                </a:lnTo>
                <a:lnTo>
                  <a:pt x="507" y="518"/>
                </a:lnTo>
                <a:lnTo>
                  <a:pt x="507" y="519"/>
                </a:lnTo>
                <a:lnTo>
                  <a:pt x="507" y="519"/>
                </a:lnTo>
                <a:lnTo>
                  <a:pt x="507" y="519"/>
                </a:lnTo>
                <a:lnTo>
                  <a:pt x="507" y="520"/>
                </a:lnTo>
                <a:lnTo>
                  <a:pt x="507" y="520"/>
                </a:lnTo>
                <a:lnTo>
                  <a:pt x="507" y="520"/>
                </a:lnTo>
                <a:lnTo>
                  <a:pt x="507" y="520"/>
                </a:lnTo>
                <a:lnTo>
                  <a:pt x="507" y="521"/>
                </a:lnTo>
                <a:lnTo>
                  <a:pt x="507" y="521"/>
                </a:lnTo>
                <a:lnTo>
                  <a:pt x="508" y="521"/>
                </a:lnTo>
                <a:lnTo>
                  <a:pt x="508" y="521"/>
                </a:lnTo>
                <a:lnTo>
                  <a:pt x="508" y="522"/>
                </a:lnTo>
                <a:lnTo>
                  <a:pt x="508" y="522"/>
                </a:lnTo>
                <a:lnTo>
                  <a:pt x="508" y="523"/>
                </a:lnTo>
                <a:lnTo>
                  <a:pt x="508" y="523"/>
                </a:lnTo>
                <a:lnTo>
                  <a:pt x="508" y="523"/>
                </a:lnTo>
                <a:lnTo>
                  <a:pt x="508" y="524"/>
                </a:lnTo>
                <a:lnTo>
                  <a:pt x="508" y="524"/>
                </a:lnTo>
                <a:lnTo>
                  <a:pt x="508" y="525"/>
                </a:lnTo>
                <a:lnTo>
                  <a:pt x="508" y="525"/>
                </a:lnTo>
                <a:lnTo>
                  <a:pt x="507" y="525"/>
                </a:lnTo>
                <a:lnTo>
                  <a:pt x="507" y="525"/>
                </a:lnTo>
                <a:lnTo>
                  <a:pt x="507" y="525"/>
                </a:lnTo>
                <a:lnTo>
                  <a:pt x="507" y="526"/>
                </a:lnTo>
                <a:lnTo>
                  <a:pt x="507" y="526"/>
                </a:lnTo>
                <a:lnTo>
                  <a:pt x="507" y="527"/>
                </a:lnTo>
                <a:lnTo>
                  <a:pt x="507" y="527"/>
                </a:lnTo>
                <a:lnTo>
                  <a:pt x="507" y="527"/>
                </a:lnTo>
                <a:lnTo>
                  <a:pt x="508" y="527"/>
                </a:lnTo>
                <a:lnTo>
                  <a:pt x="508" y="527"/>
                </a:lnTo>
                <a:lnTo>
                  <a:pt x="508" y="528"/>
                </a:lnTo>
                <a:lnTo>
                  <a:pt x="508" y="528"/>
                </a:lnTo>
                <a:lnTo>
                  <a:pt x="508" y="528"/>
                </a:lnTo>
                <a:lnTo>
                  <a:pt x="508" y="529"/>
                </a:lnTo>
                <a:lnTo>
                  <a:pt x="508" y="529"/>
                </a:lnTo>
                <a:lnTo>
                  <a:pt x="508" y="529"/>
                </a:lnTo>
                <a:lnTo>
                  <a:pt x="508" y="529"/>
                </a:lnTo>
                <a:lnTo>
                  <a:pt x="508" y="529"/>
                </a:lnTo>
                <a:lnTo>
                  <a:pt x="508" y="528"/>
                </a:lnTo>
                <a:lnTo>
                  <a:pt x="507" y="528"/>
                </a:lnTo>
                <a:lnTo>
                  <a:pt x="507" y="529"/>
                </a:lnTo>
                <a:lnTo>
                  <a:pt x="507" y="529"/>
                </a:lnTo>
                <a:lnTo>
                  <a:pt x="507" y="529"/>
                </a:lnTo>
                <a:lnTo>
                  <a:pt x="506" y="529"/>
                </a:lnTo>
                <a:lnTo>
                  <a:pt x="506" y="528"/>
                </a:lnTo>
                <a:lnTo>
                  <a:pt x="506" y="528"/>
                </a:lnTo>
                <a:lnTo>
                  <a:pt x="505" y="528"/>
                </a:lnTo>
                <a:lnTo>
                  <a:pt x="505" y="528"/>
                </a:lnTo>
                <a:lnTo>
                  <a:pt x="504" y="528"/>
                </a:lnTo>
                <a:lnTo>
                  <a:pt x="504" y="529"/>
                </a:lnTo>
                <a:lnTo>
                  <a:pt x="504" y="529"/>
                </a:lnTo>
                <a:lnTo>
                  <a:pt x="503" y="529"/>
                </a:lnTo>
                <a:lnTo>
                  <a:pt x="503" y="529"/>
                </a:lnTo>
                <a:lnTo>
                  <a:pt x="503" y="529"/>
                </a:lnTo>
                <a:lnTo>
                  <a:pt x="502" y="529"/>
                </a:lnTo>
                <a:lnTo>
                  <a:pt x="502" y="529"/>
                </a:lnTo>
                <a:lnTo>
                  <a:pt x="501" y="529"/>
                </a:lnTo>
                <a:lnTo>
                  <a:pt x="501" y="529"/>
                </a:lnTo>
                <a:lnTo>
                  <a:pt x="501" y="529"/>
                </a:lnTo>
                <a:lnTo>
                  <a:pt x="500" y="529"/>
                </a:lnTo>
                <a:lnTo>
                  <a:pt x="500" y="529"/>
                </a:lnTo>
                <a:lnTo>
                  <a:pt x="500" y="529"/>
                </a:lnTo>
                <a:lnTo>
                  <a:pt x="499" y="529"/>
                </a:lnTo>
                <a:lnTo>
                  <a:pt x="499" y="530"/>
                </a:lnTo>
                <a:lnTo>
                  <a:pt x="499" y="530"/>
                </a:lnTo>
                <a:lnTo>
                  <a:pt x="499" y="530"/>
                </a:lnTo>
                <a:lnTo>
                  <a:pt x="499" y="530"/>
                </a:lnTo>
                <a:lnTo>
                  <a:pt x="499" y="531"/>
                </a:lnTo>
                <a:lnTo>
                  <a:pt x="498" y="531"/>
                </a:lnTo>
                <a:lnTo>
                  <a:pt x="498" y="531"/>
                </a:lnTo>
                <a:lnTo>
                  <a:pt x="498" y="531"/>
                </a:lnTo>
                <a:lnTo>
                  <a:pt x="498" y="532"/>
                </a:lnTo>
                <a:lnTo>
                  <a:pt x="498" y="532"/>
                </a:lnTo>
                <a:lnTo>
                  <a:pt x="499" y="532"/>
                </a:lnTo>
                <a:lnTo>
                  <a:pt x="499" y="532"/>
                </a:lnTo>
                <a:lnTo>
                  <a:pt x="499" y="532"/>
                </a:lnTo>
                <a:lnTo>
                  <a:pt x="499" y="532"/>
                </a:lnTo>
                <a:lnTo>
                  <a:pt x="499" y="532"/>
                </a:lnTo>
                <a:lnTo>
                  <a:pt x="500" y="532"/>
                </a:lnTo>
                <a:lnTo>
                  <a:pt x="500" y="533"/>
                </a:lnTo>
                <a:lnTo>
                  <a:pt x="500" y="533"/>
                </a:lnTo>
                <a:lnTo>
                  <a:pt x="500" y="533"/>
                </a:lnTo>
                <a:lnTo>
                  <a:pt x="500" y="534"/>
                </a:lnTo>
                <a:lnTo>
                  <a:pt x="500" y="534"/>
                </a:lnTo>
                <a:lnTo>
                  <a:pt x="499" y="534"/>
                </a:lnTo>
                <a:lnTo>
                  <a:pt x="499" y="535"/>
                </a:lnTo>
                <a:lnTo>
                  <a:pt x="499" y="535"/>
                </a:lnTo>
                <a:lnTo>
                  <a:pt x="499" y="535"/>
                </a:lnTo>
                <a:lnTo>
                  <a:pt x="499" y="536"/>
                </a:lnTo>
                <a:lnTo>
                  <a:pt x="499" y="536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8"/>
                </a:lnTo>
                <a:lnTo>
                  <a:pt x="498" y="538"/>
                </a:lnTo>
                <a:lnTo>
                  <a:pt x="498" y="538"/>
                </a:lnTo>
                <a:lnTo>
                  <a:pt x="498" y="539"/>
                </a:lnTo>
                <a:lnTo>
                  <a:pt x="498" y="539"/>
                </a:lnTo>
                <a:lnTo>
                  <a:pt x="498" y="540"/>
                </a:lnTo>
                <a:lnTo>
                  <a:pt x="498" y="540"/>
                </a:lnTo>
                <a:lnTo>
                  <a:pt x="499" y="540"/>
                </a:lnTo>
                <a:lnTo>
                  <a:pt x="499" y="540"/>
                </a:lnTo>
                <a:lnTo>
                  <a:pt x="500" y="540"/>
                </a:lnTo>
                <a:lnTo>
                  <a:pt x="500" y="541"/>
                </a:lnTo>
                <a:lnTo>
                  <a:pt x="500" y="541"/>
                </a:lnTo>
                <a:lnTo>
                  <a:pt x="500" y="542"/>
                </a:lnTo>
                <a:lnTo>
                  <a:pt x="499" y="543"/>
                </a:lnTo>
                <a:lnTo>
                  <a:pt x="500" y="545"/>
                </a:lnTo>
                <a:lnTo>
                  <a:pt x="501" y="546"/>
                </a:lnTo>
                <a:lnTo>
                  <a:pt x="500" y="546"/>
                </a:lnTo>
                <a:lnTo>
                  <a:pt x="500" y="547"/>
                </a:lnTo>
                <a:lnTo>
                  <a:pt x="501" y="548"/>
                </a:lnTo>
                <a:lnTo>
                  <a:pt x="502" y="549"/>
                </a:lnTo>
                <a:lnTo>
                  <a:pt x="501" y="550"/>
                </a:lnTo>
                <a:lnTo>
                  <a:pt x="502" y="551"/>
                </a:lnTo>
                <a:lnTo>
                  <a:pt x="502" y="552"/>
                </a:lnTo>
                <a:lnTo>
                  <a:pt x="500" y="552"/>
                </a:lnTo>
                <a:lnTo>
                  <a:pt x="499" y="552"/>
                </a:lnTo>
                <a:lnTo>
                  <a:pt x="499" y="554"/>
                </a:lnTo>
                <a:lnTo>
                  <a:pt x="500" y="555"/>
                </a:lnTo>
                <a:lnTo>
                  <a:pt x="502" y="556"/>
                </a:lnTo>
                <a:lnTo>
                  <a:pt x="503" y="556"/>
                </a:lnTo>
                <a:lnTo>
                  <a:pt x="503" y="557"/>
                </a:lnTo>
                <a:lnTo>
                  <a:pt x="502" y="557"/>
                </a:lnTo>
                <a:lnTo>
                  <a:pt x="502" y="557"/>
                </a:lnTo>
                <a:lnTo>
                  <a:pt x="502" y="557"/>
                </a:lnTo>
                <a:lnTo>
                  <a:pt x="502" y="558"/>
                </a:lnTo>
                <a:lnTo>
                  <a:pt x="502" y="558"/>
                </a:lnTo>
                <a:lnTo>
                  <a:pt x="501" y="558"/>
                </a:lnTo>
                <a:lnTo>
                  <a:pt x="501" y="558"/>
                </a:lnTo>
                <a:lnTo>
                  <a:pt x="501" y="558"/>
                </a:lnTo>
                <a:lnTo>
                  <a:pt x="501" y="559"/>
                </a:lnTo>
                <a:lnTo>
                  <a:pt x="501" y="559"/>
                </a:lnTo>
                <a:lnTo>
                  <a:pt x="500" y="559"/>
                </a:lnTo>
                <a:lnTo>
                  <a:pt x="500" y="560"/>
                </a:lnTo>
                <a:lnTo>
                  <a:pt x="500" y="560"/>
                </a:lnTo>
                <a:lnTo>
                  <a:pt x="500" y="561"/>
                </a:lnTo>
                <a:lnTo>
                  <a:pt x="500" y="561"/>
                </a:lnTo>
                <a:lnTo>
                  <a:pt x="500" y="562"/>
                </a:lnTo>
                <a:lnTo>
                  <a:pt x="500" y="562"/>
                </a:lnTo>
                <a:lnTo>
                  <a:pt x="500" y="562"/>
                </a:lnTo>
                <a:lnTo>
                  <a:pt x="501" y="563"/>
                </a:lnTo>
                <a:lnTo>
                  <a:pt x="501" y="563"/>
                </a:lnTo>
                <a:lnTo>
                  <a:pt x="501" y="563"/>
                </a:lnTo>
                <a:lnTo>
                  <a:pt x="501" y="564"/>
                </a:lnTo>
                <a:lnTo>
                  <a:pt x="502" y="564"/>
                </a:lnTo>
                <a:lnTo>
                  <a:pt x="502" y="564"/>
                </a:lnTo>
                <a:lnTo>
                  <a:pt x="502" y="565"/>
                </a:lnTo>
                <a:lnTo>
                  <a:pt x="502" y="565"/>
                </a:lnTo>
                <a:lnTo>
                  <a:pt x="502" y="566"/>
                </a:lnTo>
                <a:lnTo>
                  <a:pt x="502" y="566"/>
                </a:lnTo>
                <a:lnTo>
                  <a:pt x="502" y="566"/>
                </a:lnTo>
                <a:lnTo>
                  <a:pt x="502" y="566"/>
                </a:lnTo>
                <a:lnTo>
                  <a:pt x="502" y="566"/>
                </a:lnTo>
                <a:lnTo>
                  <a:pt x="502" y="567"/>
                </a:lnTo>
                <a:lnTo>
                  <a:pt x="502" y="567"/>
                </a:lnTo>
                <a:lnTo>
                  <a:pt x="502" y="568"/>
                </a:lnTo>
                <a:lnTo>
                  <a:pt x="502" y="568"/>
                </a:lnTo>
                <a:lnTo>
                  <a:pt x="502" y="569"/>
                </a:lnTo>
                <a:lnTo>
                  <a:pt x="502" y="569"/>
                </a:lnTo>
                <a:lnTo>
                  <a:pt x="502" y="570"/>
                </a:lnTo>
                <a:lnTo>
                  <a:pt x="502" y="570"/>
                </a:lnTo>
                <a:lnTo>
                  <a:pt x="502" y="571"/>
                </a:lnTo>
                <a:lnTo>
                  <a:pt x="502" y="571"/>
                </a:lnTo>
                <a:lnTo>
                  <a:pt x="502" y="571"/>
                </a:lnTo>
                <a:lnTo>
                  <a:pt x="502" y="571"/>
                </a:lnTo>
                <a:lnTo>
                  <a:pt x="503" y="571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3"/>
                </a:lnTo>
                <a:lnTo>
                  <a:pt x="504" y="573"/>
                </a:lnTo>
                <a:lnTo>
                  <a:pt x="505" y="573"/>
                </a:lnTo>
                <a:lnTo>
                  <a:pt x="505" y="573"/>
                </a:lnTo>
                <a:lnTo>
                  <a:pt x="505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7" y="572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2"/>
                </a:lnTo>
                <a:lnTo>
                  <a:pt x="508" y="572"/>
                </a:lnTo>
                <a:lnTo>
                  <a:pt x="508" y="572"/>
                </a:lnTo>
                <a:lnTo>
                  <a:pt x="508" y="573"/>
                </a:lnTo>
                <a:lnTo>
                  <a:pt x="508" y="573"/>
                </a:lnTo>
                <a:lnTo>
                  <a:pt x="508" y="574"/>
                </a:lnTo>
                <a:lnTo>
                  <a:pt x="508" y="574"/>
                </a:lnTo>
                <a:lnTo>
                  <a:pt x="508" y="574"/>
                </a:lnTo>
                <a:lnTo>
                  <a:pt x="508" y="575"/>
                </a:lnTo>
                <a:lnTo>
                  <a:pt x="508" y="575"/>
                </a:lnTo>
                <a:lnTo>
                  <a:pt x="509" y="575"/>
                </a:lnTo>
                <a:lnTo>
                  <a:pt x="509" y="575"/>
                </a:lnTo>
                <a:lnTo>
                  <a:pt x="508" y="575"/>
                </a:lnTo>
                <a:lnTo>
                  <a:pt x="508" y="576"/>
                </a:lnTo>
                <a:lnTo>
                  <a:pt x="508" y="577"/>
                </a:lnTo>
                <a:lnTo>
                  <a:pt x="508" y="577"/>
                </a:lnTo>
                <a:lnTo>
                  <a:pt x="508" y="578"/>
                </a:lnTo>
                <a:lnTo>
                  <a:pt x="508" y="578"/>
                </a:lnTo>
                <a:lnTo>
                  <a:pt x="508" y="579"/>
                </a:lnTo>
                <a:lnTo>
                  <a:pt x="508" y="579"/>
                </a:lnTo>
                <a:lnTo>
                  <a:pt x="509" y="579"/>
                </a:lnTo>
                <a:lnTo>
                  <a:pt x="509" y="579"/>
                </a:lnTo>
                <a:lnTo>
                  <a:pt x="509" y="580"/>
                </a:lnTo>
                <a:lnTo>
                  <a:pt x="509" y="580"/>
                </a:lnTo>
                <a:lnTo>
                  <a:pt x="509" y="580"/>
                </a:lnTo>
                <a:lnTo>
                  <a:pt x="510" y="580"/>
                </a:lnTo>
                <a:lnTo>
                  <a:pt x="510" y="581"/>
                </a:lnTo>
                <a:lnTo>
                  <a:pt x="509" y="581"/>
                </a:lnTo>
                <a:lnTo>
                  <a:pt x="509" y="581"/>
                </a:lnTo>
                <a:lnTo>
                  <a:pt x="509" y="581"/>
                </a:lnTo>
                <a:lnTo>
                  <a:pt x="508" y="581"/>
                </a:lnTo>
                <a:lnTo>
                  <a:pt x="508" y="582"/>
                </a:lnTo>
                <a:lnTo>
                  <a:pt x="508" y="582"/>
                </a:lnTo>
                <a:lnTo>
                  <a:pt x="508" y="582"/>
                </a:lnTo>
                <a:lnTo>
                  <a:pt x="508" y="583"/>
                </a:lnTo>
                <a:lnTo>
                  <a:pt x="508" y="583"/>
                </a:lnTo>
                <a:lnTo>
                  <a:pt x="507" y="583"/>
                </a:lnTo>
                <a:lnTo>
                  <a:pt x="507" y="583"/>
                </a:lnTo>
                <a:lnTo>
                  <a:pt x="507" y="584"/>
                </a:lnTo>
                <a:lnTo>
                  <a:pt x="508" y="584"/>
                </a:lnTo>
                <a:lnTo>
                  <a:pt x="508" y="584"/>
                </a:lnTo>
                <a:lnTo>
                  <a:pt x="508" y="584"/>
                </a:lnTo>
                <a:lnTo>
                  <a:pt x="508" y="585"/>
                </a:lnTo>
                <a:lnTo>
                  <a:pt x="508" y="585"/>
                </a:lnTo>
                <a:lnTo>
                  <a:pt x="508" y="585"/>
                </a:lnTo>
                <a:lnTo>
                  <a:pt x="508" y="586"/>
                </a:lnTo>
                <a:lnTo>
                  <a:pt x="508" y="586"/>
                </a:lnTo>
                <a:lnTo>
                  <a:pt x="508" y="586"/>
                </a:lnTo>
                <a:lnTo>
                  <a:pt x="508" y="587"/>
                </a:lnTo>
                <a:lnTo>
                  <a:pt x="509" y="587"/>
                </a:lnTo>
                <a:lnTo>
                  <a:pt x="509" y="587"/>
                </a:lnTo>
                <a:lnTo>
                  <a:pt x="509" y="587"/>
                </a:lnTo>
                <a:lnTo>
                  <a:pt x="509" y="587"/>
                </a:lnTo>
                <a:lnTo>
                  <a:pt x="509" y="587"/>
                </a:lnTo>
                <a:lnTo>
                  <a:pt x="509" y="588"/>
                </a:lnTo>
                <a:lnTo>
                  <a:pt x="509" y="588"/>
                </a:lnTo>
                <a:lnTo>
                  <a:pt x="509" y="589"/>
                </a:lnTo>
                <a:lnTo>
                  <a:pt x="509" y="589"/>
                </a:lnTo>
                <a:lnTo>
                  <a:pt x="509" y="590"/>
                </a:lnTo>
                <a:lnTo>
                  <a:pt x="509" y="590"/>
                </a:lnTo>
                <a:lnTo>
                  <a:pt x="509" y="591"/>
                </a:lnTo>
                <a:lnTo>
                  <a:pt x="509" y="591"/>
                </a:lnTo>
                <a:lnTo>
                  <a:pt x="509" y="591"/>
                </a:lnTo>
                <a:lnTo>
                  <a:pt x="509" y="591"/>
                </a:lnTo>
                <a:lnTo>
                  <a:pt x="509" y="592"/>
                </a:lnTo>
                <a:lnTo>
                  <a:pt x="509" y="592"/>
                </a:lnTo>
                <a:lnTo>
                  <a:pt x="509" y="593"/>
                </a:lnTo>
                <a:lnTo>
                  <a:pt x="509" y="593"/>
                </a:lnTo>
                <a:lnTo>
                  <a:pt x="509" y="593"/>
                </a:lnTo>
                <a:lnTo>
                  <a:pt x="509" y="594"/>
                </a:lnTo>
                <a:lnTo>
                  <a:pt x="509" y="594"/>
                </a:lnTo>
                <a:lnTo>
                  <a:pt x="509" y="594"/>
                </a:lnTo>
                <a:lnTo>
                  <a:pt x="509" y="595"/>
                </a:lnTo>
                <a:lnTo>
                  <a:pt x="509" y="595"/>
                </a:lnTo>
                <a:lnTo>
                  <a:pt x="510" y="595"/>
                </a:lnTo>
                <a:lnTo>
                  <a:pt x="510" y="596"/>
                </a:lnTo>
                <a:lnTo>
                  <a:pt x="510" y="596"/>
                </a:lnTo>
                <a:lnTo>
                  <a:pt x="510" y="596"/>
                </a:lnTo>
                <a:lnTo>
                  <a:pt x="510" y="596"/>
                </a:lnTo>
                <a:lnTo>
                  <a:pt x="510" y="597"/>
                </a:lnTo>
                <a:lnTo>
                  <a:pt x="510" y="597"/>
                </a:lnTo>
                <a:lnTo>
                  <a:pt x="510" y="598"/>
                </a:lnTo>
                <a:lnTo>
                  <a:pt x="510" y="598"/>
                </a:lnTo>
                <a:lnTo>
                  <a:pt x="510" y="599"/>
                </a:lnTo>
                <a:lnTo>
                  <a:pt x="510" y="599"/>
                </a:lnTo>
                <a:lnTo>
                  <a:pt x="510" y="600"/>
                </a:lnTo>
                <a:lnTo>
                  <a:pt x="510" y="600"/>
                </a:lnTo>
                <a:lnTo>
                  <a:pt x="510" y="600"/>
                </a:lnTo>
                <a:lnTo>
                  <a:pt x="510" y="600"/>
                </a:lnTo>
                <a:lnTo>
                  <a:pt x="509" y="600"/>
                </a:lnTo>
                <a:lnTo>
                  <a:pt x="509" y="601"/>
                </a:lnTo>
                <a:lnTo>
                  <a:pt x="509" y="601"/>
                </a:lnTo>
                <a:lnTo>
                  <a:pt x="509" y="601"/>
                </a:lnTo>
                <a:lnTo>
                  <a:pt x="509" y="602"/>
                </a:lnTo>
                <a:lnTo>
                  <a:pt x="509" y="602"/>
                </a:lnTo>
                <a:lnTo>
                  <a:pt x="509" y="603"/>
                </a:lnTo>
                <a:lnTo>
                  <a:pt x="508" y="603"/>
                </a:lnTo>
                <a:lnTo>
                  <a:pt x="508" y="604"/>
                </a:lnTo>
                <a:lnTo>
                  <a:pt x="508" y="604"/>
                </a:lnTo>
                <a:lnTo>
                  <a:pt x="508" y="604"/>
                </a:lnTo>
                <a:lnTo>
                  <a:pt x="509" y="604"/>
                </a:lnTo>
                <a:lnTo>
                  <a:pt x="509" y="605"/>
                </a:lnTo>
                <a:lnTo>
                  <a:pt x="509" y="605"/>
                </a:lnTo>
                <a:lnTo>
                  <a:pt x="510" y="605"/>
                </a:lnTo>
                <a:lnTo>
                  <a:pt x="510" y="604"/>
                </a:lnTo>
                <a:lnTo>
                  <a:pt x="510" y="604"/>
                </a:lnTo>
                <a:lnTo>
                  <a:pt x="511" y="604"/>
                </a:lnTo>
                <a:lnTo>
                  <a:pt x="511" y="605"/>
                </a:lnTo>
                <a:lnTo>
                  <a:pt x="511" y="605"/>
                </a:lnTo>
                <a:lnTo>
                  <a:pt x="511" y="605"/>
                </a:lnTo>
                <a:lnTo>
                  <a:pt x="511" y="606"/>
                </a:lnTo>
                <a:lnTo>
                  <a:pt x="511" y="606"/>
                </a:lnTo>
                <a:lnTo>
                  <a:pt x="511" y="606"/>
                </a:lnTo>
                <a:lnTo>
                  <a:pt x="512" y="606"/>
                </a:lnTo>
                <a:lnTo>
                  <a:pt x="512" y="606"/>
                </a:lnTo>
                <a:lnTo>
                  <a:pt x="512" y="606"/>
                </a:lnTo>
                <a:lnTo>
                  <a:pt x="512" y="607"/>
                </a:lnTo>
                <a:lnTo>
                  <a:pt x="513" y="607"/>
                </a:lnTo>
                <a:lnTo>
                  <a:pt x="513" y="607"/>
                </a:lnTo>
                <a:lnTo>
                  <a:pt x="513" y="607"/>
                </a:lnTo>
                <a:lnTo>
                  <a:pt x="514" y="607"/>
                </a:lnTo>
                <a:lnTo>
                  <a:pt x="514" y="608"/>
                </a:lnTo>
                <a:lnTo>
                  <a:pt x="514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6" y="608"/>
                </a:lnTo>
                <a:lnTo>
                  <a:pt x="516" y="608"/>
                </a:lnTo>
                <a:lnTo>
                  <a:pt x="517" y="608"/>
                </a:lnTo>
                <a:lnTo>
                  <a:pt x="517" y="608"/>
                </a:lnTo>
                <a:lnTo>
                  <a:pt x="518" y="608"/>
                </a:lnTo>
                <a:lnTo>
                  <a:pt x="518" y="608"/>
                </a:lnTo>
                <a:lnTo>
                  <a:pt x="518" y="608"/>
                </a:lnTo>
                <a:lnTo>
                  <a:pt x="518" y="609"/>
                </a:lnTo>
                <a:lnTo>
                  <a:pt x="519" y="609"/>
                </a:lnTo>
                <a:lnTo>
                  <a:pt x="519" y="609"/>
                </a:lnTo>
                <a:lnTo>
                  <a:pt x="519" y="610"/>
                </a:lnTo>
                <a:lnTo>
                  <a:pt x="519" y="610"/>
                </a:lnTo>
                <a:lnTo>
                  <a:pt x="519" y="610"/>
                </a:lnTo>
                <a:lnTo>
                  <a:pt x="519" y="611"/>
                </a:lnTo>
                <a:lnTo>
                  <a:pt x="519" y="611"/>
                </a:lnTo>
                <a:lnTo>
                  <a:pt x="519" y="612"/>
                </a:lnTo>
                <a:lnTo>
                  <a:pt x="520" y="612"/>
                </a:lnTo>
                <a:lnTo>
                  <a:pt x="520" y="612"/>
                </a:lnTo>
                <a:lnTo>
                  <a:pt x="520" y="612"/>
                </a:lnTo>
                <a:lnTo>
                  <a:pt x="520" y="612"/>
                </a:lnTo>
                <a:lnTo>
                  <a:pt x="521" y="612"/>
                </a:lnTo>
                <a:lnTo>
                  <a:pt x="521" y="612"/>
                </a:lnTo>
                <a:lnTo>
                  <a:pt x="521" y="612"/>
                </a:lnTo>
                <a:lnTo>
                  <a:pt x="522" y="612"/>
                </a:lnTo>
                <a:lnTo>
                  <a:pt x="522" y="612"/>
                </a:lnTo>
                <a:lnTo>
                  <a:pt x="523" y="612"/>
                </a:lnTo>
                <a:lnTo>
                  <a:pt x="523" y="612"/>
                </a:lnTo>
                <a:lnTo>
                  <a:pt x="523" y="612"/>
                </a:lnTo>
                <a:lnTo>
                  <a:pt x="524" y="612"/>
                </a:lnTo>
                <a:lnTo>
                  <a:pt x="524" y="612"/>
                </a:lnTo>
                <a:lnTo>
                  <a:pt x="524" y="612"/>
                </a:lnTo>
                <a:lnTo>
                  <a:pt x="524" y="612"/>
                </a:lnTo>
                <a:lnTo>
                  <a:pt x="525" y="612"/>
                </a:lnTo>
                <a:lnTo>
                  <a:pt x="525" y="611"/>
                </a:lnTo>
                <a:lnTo>
                  <a:pt x="525" y="611"/>
                </a:lnTo>
                <a:lnTo>
                  <a:pt x="525" y="611"/>
                </a:lnTo>
                <a:lnTo>
                  <a:pt x="526" y="610"/>
                </a:lnTo>
                <a:lnTo>
                  <a:pt x="526" y="610"/>
                </a:lnTo>
                <a:lnTo>
                  <a:pt x="526" y="610"/>
                </a:lnTo>
                <a:lnTo>
                  <a:pt x="527" y="610"/>
                </a:lnTo>
                <a:lnTo>
                  <a:pt x="527" y="610"/>
                </a:lnTo>
                <a:lnTo>
                  <a:pt x="528" y="610"/>
                </a:lnTo>
                <a:lnTo>
                  <a:pt x="528" y="610"/>
                </a:lnTo>
                <a:lnTo>
                  <a:pt x="528" y="610"/>
                </a:lnTo>
                <a:lnTo>
                  <a:pt x="528" y="610"/>
                </a:lnTo>
                <a:lnTo>
                  <a:pt x="528" y="611"/>
                </a:lnTo>
                <a:lnTo>
                  <a:pt x="529" y="611"/>
                </a:lnTo>
                <a:lnTo>
                  <a:pt x="529" y="611"/>
                </a:lnTo>
                <a:lnTo>
                  <a:pt x="529" y="612"/>
                </a:lnTo>
                <a:lnTo>
                  <a:pt x="529" y="612"/>
                </a:lnTo>
                <a:lnTo>
                  <a:pt x="529" y="612"/>
                </a:lnTo>
                <a:lnTo>
                  <a:pt x="529" y="612"/>
                </a:lnTo>
                <a:lnTo>
                  <a:pt x="530" y="612"/>
                </a:lnTo>
                <a:lnTo>
                  <a:pt x="530" y="613"/>
                </a:lnTo>
                <a:lnTo>
                  <a:pt x="530" y="613"/>
                </a:lnTo>
                <a:lnTo>
                  <a:pt x="530" y="614"/>
                </a:lnTo>
                <a:lnTo>
                  <a:pt x="530" y="614"/>
                </a:lnTo>
                <a:lnTo>
                  <a:pt x="530" y="614"/>
                </a:lnTo>
                <a:lnTo>
                  <a:pt x="530" y="615"/>
                </a:lnTo>
                <a:lnTo>
                  <a:pt x="530" y="615"/>
                </a:lnTo>
                <a:lnTo>
                  <a:pt x="530" y="616"/>
                </a:lnTo>
                <a:lnTo>
                  <a:pt x="530" y="616"/>
                </a:lnTo>
                <a:lnTo>
                  <a:pt x="530" y="616"/>
                </a:lnTo>
                <a:lnTo>
                  <a:pt x="530" y="616"/>
                </a:lnTo>
                <a:lnTo>
                  <a:pt x="530" y="616"/>
                </a:lnTo>
                <a:lnTo>
                  <a:pt x="531" y="616"/>
                </a:lnTo>
                <a:lnTo>
                  <a:pt x="531" y="617"/>
                </a:lnTo>
                <a:lnTo>
                  <a:pt x="531" y="617"/>
                </a:lnTo>
                <a:lnTo>
                  <a:pt x="531" y="617"/>
                </a:lnTo>
                <a:lnTo>
                  <a:pt x="531" y="618"/>
                </a:lnTo>
                <a:lnTo>
                  <a:pt x="532" y="618"/>
                </a:lnTo>
                <a:lnTo>
                  <a:pt x="532" y="618"/>
                </a:lnTo>
                <a:lnTo>
                  <a:pt x="532" y="618"/>
                </a:lnTo>
                <a:lnTo>
                  <a:pt x="532" y="619"/>
                </a:lnTo>
                <a:lnTo>
                  <a:pt x="532" y="619"/>
                </a:lnTo>
                <a:lnTo>
                  <a:pt x="532" y="619"/>
                </a:lnTo>
                <a:lnTo>
                  <a:pt x="533" y="619"/>
                </a:lnTo>
                <a:lnTo>
                  <a:pt x="533" y="620"/>
                </a:lnTo>
                <a:lnTo>
                  <a:pt x="533" y="620"/>
                </a:lnTo>
                <a:lnTo>
                  <a:pt x="534" y="620"/>
                </a:lnTo>
                <a:lnTo>
                  <a:pt x="534" y="620"/>
                </a:lnTo>
                <a:lnTo>
                  <a:pt x="534" y="620"/>
                </a:lnTo>
                <a:lnTo>
                  <a:pt x="535" y="620"/>
                </a:lnTo>
                <a:lnTo>
                  <a:pt x="535" y="621"/>
                </a:lnTo>
                <a:lnTo>
                  <a:pt x="535" y="621"/>
                </a:lnTo>
                <a:lnTo>
                  <a:pt x="535" y="621"/>
                </a:lnTo>
                <a:lnTo>
                  <a:pt x="536" y="621"/>
                </a:lnTo>
                <a:lnTo>
                  <a:pt x="536" y="621"/>
                </a:lnTo>
                <a:lnTo>
                  <a:pt x="536" y="622"/>
                </a:lnTo>
                <a:lnTo>
                  <a:pt x="536" y="622"/>
                </a:lnTo>
                <a:lnTo>
                  <a:pt x="536" y="623"/>
                </a:lnTo>
                <a:lnTo>
                  <a:pt x="536" y="624"/>
                </a:lnTo>
                <a:lnTo>
                  <a:pt x="536" y="624"/>
                </a:lnTo>
                <a:lnTo>
                  <a:pt x="536" y="625"/>
                </a:lnTo>
                <a:lnTo>
                  <a:pt x="536" y="625"/>
                </a:lnTo>
                <a:lnTo>
                  <a:pt x="536" y="625"/>
                </a:lnTo>
                <a:lnTo>
                  <a:pt x="536" y="626"/>
                </a:lnTo>
                <a:lnTo>
                  <a:pt x="536" y="626"/>
                </a:lnTo>
                <a:lnTo>
                  <a:pt x="536" y="626"/>
                </a:lnTo>
                <a:lnTo>
                  <a:pt x="536" y="626"/>
                </a:lnTo>
                <a:lnTo>
                  <a:pt x="536" y="627"/>
                </a:lnTo>
                <a:lnTo>
                  <a:pt x="537" y="627"/>
                </a:lnTo>
                <a:lnTo>
                  <a:pt x="537" y="627"/>
                </a:lnTo>
                <a:lnTo>
                  <a:pt x="538" y="627"/>
                </a:lnTo>
                <a:lnTo>
                  <a:pt x="538" y="627"/>
                </a:lnTo>
                <a:lnTo>
                  <a:pt x="539" y="627"/>
                </a:lnTo>
                <a:lnTo>
                  <a:pt x="539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0" y="627"/>
                </a:lnTo>
                <a:lnTo>
                  <a:pt x="541" y="627"/>
                </a:lnTo>
                <a:lnTo>
                  <a:pt x="541" y="627"/>
                </a:lnTo>
                <a:lnTo>
                  <a:pt x="541" y="628"/>
                </a:lnTo>
                <a:lnTo>
                  <a:pt x="542" y="628"/>
                </a:lnTo>
                <a:lnTo>
                  <a:pt x="542" y="628"/>
                </a:lnTo>
                <a:lnTo>
                  <a:pt x="542" y="628"/>
                </a:lnTo>
                <a:lnTo>
                  <a:pt x="543" y="628"/>
                </a:lnTo>
                <a:lnTo>
                  <a:pt x="543" y="629"/>
                </a:lnTo>
                <a:lnTo>
                  <a:pt x="543" y="629"/>
                </a:lnTo>
                <a:lnTo>
                  <a:pt x="543" y="629"/>
                </a:lnTo>
                <a:lnTo>
                  <a:pt x="544" y="629"/>
                </a:lnTo>
                <a:lnTo>
                  <a:pt x="544" y="630"/>
                </a:lnTo>
                <a:lnTo>
                  <a:pt x="544" y="631"/>
                </a:lnTo>
                <a:lnTo>
                  <a:pt x="544" y="631"/>
                </a:lnTo>
                <a:lnTo>
                  <a:pt x="543" y="631"/>
                </a:lnTo>
                <a:lnTo>
                  <a:pt x="543" y="632"/>
                </a:lnTo>
                <a:lnTo>
                  <a:pt x="543" y="632"/>
                </a:lnTo>
                <a:lnTo>
                  <a:pt x="543" y="632"/>
                </a:lnTo>
                <a:lnTo>
                  <a:pt x="542" y="633"/>
                </a:lnTo>
                <a:lnTo>
                  <a:pt x="542" y="633"/>
                </a:lnTo>
                <a:lnTo>
                  <a:pt x="542" y="633"/>
                </a:lnTo>
                <a:lnTo>
                  <a:pt x="542" y="633"/>
                </a:lnTo>
                <a:lnTo>
                  <a:pt x="541" y="633"/>
                </a:lnTo>
                <a:lnTo>
                  <a:pt x="541" y="634"/>
                </a:lnTo>
                <a:lnTo>
                  <a:pt x="541" y="634"/>
                </a:lnTo>
                <a:lnTo>
                  <a:pt x="541" y="634"/>
                </a:lnTo>
                <a:lnTo>
                  <a:pt x="540" y="634"/>
                </a:lnTo>
                <a:lnTo>
                  <a:pt x="540" y="635"/>
                </a:lnTo>
                <a:lnTo>
                  <a:pt x="540" y="635"/>
                </a:lnTo>
                <a:lnTo>
                  <a:pt x="540" y="636"/>
                </a:lnTo>
                <a:lnTo>
                  <a:pt x="540" y="636"/>
                </a:lnTo>
                <a:lnTo>
                  <a:pt x="540" y="637"/>
                </a:lnTo>
                <a:lnTo>
                  <a:pt x="540" y="637"/>
                </a:lnTo>
                <a:lnTo>
                  <a:pt x="541" y="637"/>
                </a:lnTo>
                <a:lnTo>
                  <a:pt x="541" y="637"/>
                </a:lnTo>
                <a:lnTo>
                  <a:pt x="541" y="638"/>
                </a:lnTo>
                <a:lnTo>
                  <a:pt x="541" y="638"/>
                </a:lnTo>
                <a:lnTo>
                  <a:pt x="541" y="638"/>
                </a:lnTo>
                <a:lnTo>
                  <a:pt x="541" y="638"/>
                </a:lnTo>
                <a:lnTo>
                  <a:pt x="542" y="638"/>
                </a:lnTo>
                <a:lnTo>
                  <a:pt x="542" y="639"/>
                </a:lnTo>
                <a:lnTo>
                  <a:pt x="542" y="639"/>
                </a:lnTo>
                <a:lnTo>
                  <a:pt x="542" y="639"/>
                </a:lnTo>
                <a:lnTo>
                  <a:pt x="542" y="640"/>
                </a:lnTo>
                <a:lnTo>
                  <a:pt x="543" y="640"/>
                </a:lnTo>
                <a:lnTo>
                  <a:pt x="543" y="640"/>
                </a:lnTo>
                <a:lnTo>
                  <a:pt x="543" y="640"/>
                </a:lnTo>
                <a:lnTo>
                  <a:pt x="544" y="640"/>
                </a:lnTo>
                <a:lnTo>
                  <a:pt x="544" y="641"/>
                </a:lnTo>
                <a:lnTo>
                  <a:pt x="544" y="641"/>
                </a:lnTo>
                <a:lnTo>
                  <a:pt x="544" y="641"/>
                </a:lnTo>
                <a:lnTo>
                  <a:pt x="545" y="641"/>
                </a:lnTo>
                <a:lnTo>
                  <a:pt x="545" y="641"/>
                </a:lnTo>
                <a:lnTo>
                  <a:pt x="545" y="641"/>
                </a:lnTo>
                <a:lnTo>
                  <a:pt x="545" y="642"/>
                </a:lnTo>
                <a:lnTo>
                  <a:pt x="545" y="642"/>
                </a:lnTo>
                <a:lnTo>
                  <a:pt x="546" y="642"/>
                </a:lnTo>
                <a:lnTo>
                  <a:pt x="546" y="643"/>
                </a:lnTo>
                <a:lnTo>
                  <a:pt x="547" y="643"/>
                </a:lnTo>
                <a:lnTo>
                  <a:pt x="547" y="643"/>
                </a:lnTo>
                <a:lnTo>
                  <a:pt x="547" y="644"/>
                </a:lnTo>
                <a:lnTo>
                  <a:pt x="547" y="644"/>
                </a:lnTo>
                <a:lnTo>
                  <a:pt x="547" y="644"/>
                </a:lnTo>
                <a:lnTo>
                  <a:pt x="548" y="644"/>
                </a:lnTo>
                <a:lnTo>
                  <a:pt x="548" y="645"/>
                </a:lnTo>
                <a:lnTo>
                  <a:pt x="548" y="645"/>
                </a:lnTo>
                <a:lnTo>
                  <a:pt x="548" y="645"/>
                </a:lnTo>
                <a:lnTo>
                  <a:pt x="548" y="645"/>
                </a:lnTo>
                <a:lnTo>
                  <a:pt x="549" y="645"/>
                </a:lnTo>
                <a:lnTo>
                  <a:pt x="549" y="646"/>
                </a:lnTo>
                <a:lnTo>
                  <a:pt x="549" y="646"/>
                </a:lnTo>
                <a:lnTo>
                  <a:pt x="549" y="646"/>
                </a:lnTo>
                <a:lnTo>
                  <a:pt x="549" y="647"/>
                </a:lnTo>
                <a:lnTo>
                  <a:pt x="549" y="647"/>
                </a:lnTo>
                <a:lnTo>
                  <a:pt x="549" y="647"/>
                </a:lnTo>
                <a:lnTo>
                  <a:pt x="550" y="647"/>
                </a:lnTo>
                <a:lnTo>
                  <a:pt x="550" y="648"/>
                </a:lnTo>
                <a:lnTo>
                  <a:pt x="550" y="648"/>
                </a:lnTo>
                <a:lnTo>
                  <a:pt x="550" y="648"/>
                </a:lnTo>
                <a:lnTo>
                  <a:pt x="551" y="648"/>
                </a:lnTo>
                <a:lnTo>
                  <a:pt x="551" y="649"/>
                </a:lnTo>
                <a:lnTo>
                  <a:pt x="551" y="649"/>
                </a:lnTo>
                <a:lnTo>
                  <a:pt x="551" y="649"/>
                </a:lnTo>
                <a:lnTo>
                  <a:pt x="551" y="649"/>
                </a:lnTo>
                <a:lnTo>
                  <a:pt x="551" y="649"/>
                </a:lnTo>
                <a:lnTo>
                  <a:pt x="551" y="650"/>
                </a:lnTo>
                <a:lnTo>
                  <a:pt x="552" y="650"/>
                </a:lnTo>
                <a:lnTo>
                  <a:pt x="552" y="649"/>
                </a:lnTo>
                <a:lnTo>
                  <a:pt x="552" y="650"/>
                </a:lnTo>
                <a:lnTo>
                  <a:pt x="552" y="650"/>
                </a:lnTo>
                <a:lnTo>
                  <a:pt x="552" y="650"/>
                </a:lnTo>
                <a:lnTo>
                  <a:pt x="553" y="650"/>
                </a:lnTo>
                <a:lnTo>
                  <a:pt x="553" y="650"/>
                </a:lnTo>
                <a:lnTo>
                  <a:pt x="553" y="651"/>
                </a:lnTo>
                <a:lnTo>
                  <a:pt x="553" y="651"/>
                </a:lnTo>
                <a:lnTo>
                  <a:pt x="554" y="651"/>
                </a:lnTo>
                <a:lnTo>
                  <a:pt x="554" y="651"/>
                </a:lnTo>
                <a:lnTo>
                  <a:pt x="554" y="650"/>
                </a:lnTo>
                <a:lnTo>
                  <a:pt x="554" y="650"/>
                </a:lnTo>
                <a:lnTo>
                  <a:pt x="554" y="650"/>
                </a:lnTo>
                <a:lnTo>
                  <a:pt x="554" y="649"/>
                </a:lnTo>
                <a:lnTo>
                  <a:pt x="555" y="649"/>
                </a:lnTo>
                <a:lnTo>
                  <a:pt x="555" y="649"/>
                </a:lnTo>
                <a:lnTo>
                  <a:pt x="555" y="649"/>
                </a:lnTo>
                <a:lnTo>
                  <a:pt x="555" y="648"/>
                </a:lnTo>
                <a:lnTo>
                  <a:pt x="555" y="648"/>
                </a:lnTo>
                <a:lnTo>
                  <a:pt x="555" y="647"/>
                </a:lnTo>
                <a:lnTo>
                  <a:pt x="555" y="647"/>
                </a:lnTo>
                <a:lnTo>
                  <a:pt x="555" y="647"/>
                </a:lnTo>
                <a:lnTo>
                  <a:pt x="555" y="646"/>
                </a:lnTo>
                <a:lnTo>
                  <a:pt x="555" y="646"/>
                </a:lnTo>
                <a:lnTo>
                  <a:pt x="555" y="645"/>
                </a:lnTo>
                <a:lnTo>
                  <a:pt x="556" y="645"/>
                </a:lnTo>
                <a:lnTo>
                  <a:pt x="556" y="645"/>
                </a:lnTo>
                <a:lnTo>
                  <a:pt x="556" y="645"/>
                </a:lnTo>
                <a:lnTo>
                  <a:pt x="557" y="645"/>
                </a:lnTo>
                <a:lnTo>
                  <a:pt x="557" y="645"/>
                </a:lnTo>
                <a:lnTo>
                  <a:pt x="557" y="645"/>
                </a:lnTo>
                <a:lnTo>
                  <a:pt x="557" y="644"/>
                </a:lnTo>
                <a:lnTo>
                  <a:pt x="557" y="644"/>
                </a:lnTo>
                <a:lnTo>
                  <a:pt x="558" y="644"/>
                </a:lnTo>
                <a:lnTo>
                  <a:pt x="558" y="644"/>
                </a:lnTo>
                <a:lnTo>
                  <a:pt x="558" y="643"/>
                </a:lnTo>
                <a:lnTo>
                  <a:pt x="559" y="643"/>
                </a:lnTo>
                <a:lnTo>
                  <a:pt x="559" y="643"/>
                </a:lnTo>
                <a:lnTo>
                  <a:pt x="559" y="643"/>
                </a:lnTo>
                <a:lnTo>
                  <a:pt x="559" y="642"/>
                </a:lnTo>
                <a:lnTo>
                  <a:pt x="560" y="642"/>
                </a:lnTo>
                <a:lnTo>
                  <a:pt x="560" y="642"/>
                </a:lnTo>
                <a:lnTo>
                  <a:pt x="560" y="642"/>
                </a:lnTo>
                <a:lnTo>
                  <a:pt x="560" y="641"/>
                </a:lnTo>
                <a:lnTo>
                  <a:pt x="561" y="641"/>
                </a:lnTo>
                <a:lnTo>
                  <a:pt x="561" y="641"/>
                </a:lnTo>
                <a:lnTo>
                  <a:pt x="561" y="641"/>
                </a:lnTo>
                <a:lnTo>
                  <a:pt x="561" y="641"/>
                </a:lnTo>
                <a:lnTo>
                  <a:pt x="561" y="641"/>
                </a:lnTo>
                <a:lnTo>
                  <a:pt x="562" y="641"/>
                </a:lnTo>
                <a:lnTo>
                  <a:pt x="562" y="640"/>
                </a:lnTo>
                <a:lnTo>
                  <a:pt x="562" y="640"/>
                </a:lnTo>
                <a:lnTo>
                  <a:pt x="562" y="640"/>
                </a:lnTo>
                <a:lnTo>
                  <a:pt x="562" y="639"/>
                </a:lnTo>
                <a:lnTo>
                  <a:pt x="562" y="639"/>
                </a:lnTo>
                <a:lnTo>
                  <a:pt x="562" y="638"/>
                </a:lnTo>
                <a:lnTo>
                  <a:pt x="562" y="638"/>
                </a:lnTo>
                <a:lnTo>
                  <a:pt x="562" y="638"/>
                </a:lnTo>
                <a:lnTo>
                  <a:pt x="563" y="638"/>
                </a:lnTo>
                <a:lnTo>
                  <a:pt x="563" y="638"/>
                </a:lnTo>
                <a:lnTo>
                  <a:pt x="564" y="638"/>
                </a:lnTo>
                <a:lnTo>
                  <a:pt x="565" y="638"/>
                </a:lnTo>
                <a:lnTo>
                  <a:pt x="565" y="638"/>
                </a:lnTo>
                <a:lnTo>
                  <a:pt x="565" y="638"/>
                </a:lnTo>
                <a:lnTo>
                  <a:pt x="565" y="638"/>
                </a:lnTo>
                <a:lnTo>
                  <a:pt x="566" y="638"/>
                </a:lnTo>
                <a:lnTo>
                  <a:pt x="566" y="638"/>
                </a:lnTo>
                <a:lnTo>
                  <a:pt x="567" y="638"/>
                </a:lnTo>
                <a:lnTo>
                  <a:pt x="567" y="638"/>
                </a:lnTo>
                <a:lnTo>
                  <a:pt x="567" y="638"/>
                </a:lnTo>
                <a:lnTo>
                  <a:pt x="567" y="638"/>
                </a:lnTo>
                <a:lnTo>
                  <a:pt x="567" y="639"/>
                </a:lnTo>
                <a:lnTo>
                  <a:pt x="567" y="639"/>
                </a:lnTo>
                <a:lnTo>
                  <a:pt x="567" y="640"/>
                </a:lnTo>
                <a:lnTo>
                  <a:pt x="567" y="640"/>
                </a:lnTo>
                <a:lnTo>
                  <a:pt x="568" y="641"/>
                </a:lnTo>
                <a:lnTo>
                  <a:pt x="568" y="641"/>
                </a:lnTo>
                <a:lnTo>
                  <a:pt x="568" y="641"/>
                </a:lnTo>
                <a:lnTo>
                  <a:pt x="568" y="641"/>
                </a:lnTo>
                <a:lnTo>
                  <a:pt x="568" y="642"/>
                </a:lnTo>
                <a:lnTo>
                  <a:pt x="569" y="642"/>
                </a:lnTo>
                <a:lnTo>
                  <a:pt x="569" y="642"/>
                </a:lnTo>
                <a:lnTo>
                  <a:pt x="569" y="642"/>
                </a:lnTo>
                <a:lnTo>
                  <a:pt x="569" y="643"/>
                </a:lnTo>
                <a:lnTo>
                  <a:pt x="569" y="643"/>
                </a:lnTo>
                <a:lnTo>
                  <a:pt x="570" y="643"/>
                </a:lnTo>
                <a:lnTo>
                  <a:pt x="570" y="644"/>
                </a:lnTo>
                <a:lnTo>
                  <a:pt x="569" y="644"/>
                </a:lnTo>
                <a:lnTo>
                  <a:pt x="569" y="644"/>
                </a:lnTo>
                <a:lnTo>
                  <a:pt x="569" y="645"/>
                </a:lnTo>
                <a:lnTo>
                  <a:pt x="569" y="645"/>
                </a:lnTo>
                <a:lnTo>
                  <a:pt x="569" y="645"/>
                </a:lnTo>
                <a:lnTo>
                  <a:pt x="569" y="645"/>
                </a:lnTo>
                <a:lnTo>
                  <a:pt x="568" y="645"/>
                </a:lnTo>
                <a:lnTo>
                  <a:pt x="568" y="646"/>
                </a:lnTo>
                <a:lnTo>
                  <a:pt x="568" y="646"/>
                </a:lnTo>
                <a:lnTo>
                  <a:pt x="568" y="647"/>
                </a:lnTo>
                <a:lnTo>
                  <a:pt x="568" y="648"/>
                </a:lnTo>
                <a:lnTo>
                  <a:pt x="568" y="648"/>
                </a:lnTo>
                <a:lnTo>
                  <a:pt x="568" y="649"/>
                </a:lnTo>
                <a:lnTo>
                  <a:pt x="568" y="649"/>
                </a:lnTo>
                <a:lnTo>
                  <a:pt x="568" y="649"/>
                </a:lnTo>
                <a:lnTo>
                  <a:pt x="569" y="650"/>
                </a:lnTo>
                <a:lnTo>
                  <a:pt x="569" y="650"/>
                </a:lnTo>
                <a:lnTo>
                  <a:pt x="569" y="650"/>
                </a:lnTo>
                <a:lnTo>
                  <a:pt x="569" y="651"/>
                </a:lnTo>
                <a:lnTo>
                  <a:pt x="569" y="651"/>
                </a:lnTo>
                <a:lnTo>
                  <a:pt x="569" y="652"/>
                </a:lnTo>
                <a:lnTo>
                  <a:pt x="569" y="652"/>
                </a:lnTo>
                <a:lnTo>
                  <a:pt x="570" y="652"/>
                </a:lnTo>
                <a:lnTo>
                  <a:pt x="570" y="653"/>
                </a:lnTo>
                <a:lnTo>
                  <a:pt x="570" y="653"/>
                </a:lnTo>
                <a:lnTo>
                  <a:pt x="570" y="654"/>
                </a:lnTo>
                <a:lnTo>
                  <a:pt x="570" y="654"/>
                </a:lnTo>
                <a:lnTo>
                  <a:pt x="570" y="654"/>
                </a:lnTo>
                <a:lnTo>
                  <a:pt x="570" y="654"/>
                </a:lnTo>
                <a:lnTo>
                  <a:pt x="570" y="655"/>
                </a:lnTo>
                <a:lnTo>
                  <a:pt x="570" y="655"/>
                </a:lnTo>
                <a:lnTo>
                  <a:pt x="570" y="656"/>
                </a:lnTo>
                <a:lnTo>
                  <a:pt x="570" y="656"/>
                </a:lnTo>
                <a:lnTo>
                  <a:pt x="570" y="657"/>
                </a:lnTo>
                <a:lnTo>
                  <a:pt x="571" y="657"/>
                </a:lnTo>
                <a:lnTo>
                  <a:pt x="571" y="657"/>
                </a:lnTo>
                <a:lnTo>
                  <a:pt x="571" y="657"/>
                </a:lnTo>
                <a:lnTo>
                  <a:pt x="571" y="658"/>
                </a:lnTo>
                <a:lnTo>
                  <a:pt x="572" y="658"/>
                </a:lnTo>
                <a:lnTo>
                  <a:pt x="572" y="658"/>
                </a:lnTo>
                <a:lnTo>
                  <a:pt x="572" y="658"/>
                </a:lnTo>
                <a:lnTo>
                  <a:pt x="572" y="658"/>
                </a:lnTo>
                <a:lnTo>
                  <a:pt x="573" y="658"/>
                </a:lnTo>
                <a:lnTo>
                  <a:pt x="573" y="659"/>
                </a:lnTo>
                <a:lnTo>
                  <a:pt x="573" y="659"/>
                </a:lnTo>
                <a:lnTo>
                  <a:pt x="573" y="659"/>
                </a:lnTo>
                <a:lnTo>
                  <a:pt x="573" y="660"/>
                </a:lnTo>
                <a:lnTo>
                  <a:pt x="573" y="660"/>
                </a:lnTo>
                <a:lnTo>
                  <a:pt x="572" y="660"/>
                </a:lnTo>
                <a:lnTo>
                  <a:pt x="572" y="661"/>
                </a:lnTo>
                <a:lnTo>
                  <a:pt x="572" y="661"/>
                </a:lnTo>
                <a:lnTo>
                  <a:pt x="572" y="661"/>
                </a:lnTo>
                <a:lnTo>
                  <a:pt x="572" y="662"/>
                </a:lnTo>
                <a:lnTo>
                  <a:pt x="572" y="662"/>
                </a:lnTo>
                <a:lnTo>
                  <a:pt x="571" y="662"/>
                </a:lnTo>
                <a:lnTo>
                  <a:pt x="571" y="662"/>
                </a:lnTo>
                <a:lnTo>
                  <a:pt x="571" y="663"/>
                </a:lnTo>
                <a:lnTo>
                  <a:pt x="571" y="663"/>
                </a:lnTo>
                <a:lnTo>
                  <a:pt x="571" y="664"/>
                </a:lnTo>
                <a:lnTo>
                  <a:pt x="571" y="664"/>
                </a:lnTo>
                <a:lnTo>
                  <a:pt x="571" y="664"/>
                </a:lnTo>
                <a:lnTo>
                  <a:pt x="571" y="664"/>
                </a:lnTo>
                <a:lnTo>
                  <a:pt x="572" y="664"/>
                </a:lnTo>
                <a:lnTo>
                  <a:pt x="572" y="664"/>
                </a:lnTo>
                <a:lnTo>
                  <a:pt x="572" y="665"/>
                </a:lnTo>
                <a:lnTo>
                  <a:pt x="573" y="665"/>
                </a:lnTo>
                <a:lnTo>
                  <a:pt x="573" y="665"/>
                </a:lnTo>
                <a:lnTo>
                  <a:pt x="573" y="665"/>
                </a:lnTo>
                <a:lnTo>
                  <a:pt x="574" y="665"/>
                </a:lnTo>
                <a:lnTo>
                  <a:pt x="574" y="665"/>
                </a:lnTo>
                <a:lnTo>
                  <a:pt x="574" y="666"/>
                </a:lnTo>
                <a:lnTo>
                  <a:pt x="574" y="666"/>
                </a:lnTo>
                <a:lnTo>
                  <a:pt x="574" y="666"/>
                </a:lnTo>
                <a:lnTo>
                  <a:pt x="575" y="666"/>
                </a:lnTo>
                <a:lnTo>
                  <a:pt x="575" y="666"/>
                </a:lnTo>
                <a:lnTo>
                  <a:pt x="575" y="667"/>
                </a:lnTo>
                <a:lnTo>
                  <a:pt x="575" y="667"/>
                </a:lnTo>
                <a:lnTo>
                  <a:pt x="575" y="667"/>
                </a:lnTo>
                <a:lnTo>
                  <a:pt x="576" y="667"/>
                </a:lnTo>
                <a:lnTo>
                  <a:pt x="576" y="668"/>
                </a:lnTo>
                <a:lnTo>
                  <a:pt x="576" y="668"/>
                </a:lnTo>
                <a:lnTo>
                  <a:pt x="576" y="668"/>
                </a:lnTo>
                <a:lnTo>
                  <a:pt x="577" y="668"/>
                </a:lnTo>
                <a:lnTo>
                  <a:pt x="577" y="668"/>
                </a:lnTo>
                <a:lnTo>
                  <a:pt x="578" y="668"/>
                </a:lnTo>
                <a:lnTo>
                  <a:pt x="578" y="668"/>
                </a:lnTo>
                <a:lnTo>
                  <a:pt x="578" y="668"/>
                </a:lnTo>
                <a:lnTo>
                  <a:pt x="579" y="668"/>
                </a:lnTo>
                <a:lnTo>
                  <a:pt x="579" y="669"/>
                </a:lnTo>
                <a:lnTo>
                  <a:pt x="579" y="669"/>
                </a:lnTo>
                <a:lnTo>
                  <a:pt x="579" y="669"/>
                </a:lnTo>
                <a:lnTo>
                  <a:pt x="579" y="670"/>
                </a:lnTo>
                <a:lnTo>
                  <a:pt x="580" y="670"/>
                </a:lnTo>
                <a:lnTo>
                  <a:pt x="580" y="670"/>
                </a:lnTo>
                <a:lnTo>
                  <a:pt x="580" y="670"/>
                </a:lnTo>
                <a:lnTo>
                  <a:pt x="580" y="670"/>
                </a:lnTo>
                <a:lnTo>
                  <a:pt x="581" y="670"/>
                </a:lnTo>
                <a:lnTo>
                  <a:pt x="581" y="670"/>
                </a:lnTo>
                <a:lnTo>
                  <a:pt x="582" y="670"/>
                </a:lnTo>
                <a:lnTo>
                  <a:pt x="582" y="671"/>
                </a:lnTo>
                <a:lnTo>
                  <a:pt x="582" y="671"/>
                </a:lnTo>
                <a:lnTo>
                  <a:pt x="582" y="671"/>
                </a:lnTo>
                <a:lnTo>
                  <a:pt x="583" y="671"/>
                </a:lnTo>
                <a:lnTo>
                  <a:pt x="583" y="671"/>
                </a:lnTo>
                <a:lnTo>
                  <a:pt x="583" y="671"/>
                </a:lnTo>
                <a:lnTo>
                  <a:pt x="583" y="672"/>
                </a:lnTo>
                <a:lnTo>
                  <a:pt x="583" y="672"/>
                </a:lnTo>
                <a:lnTo>
                  <a:pt x="583" y="672"/>
                </a:lnTo>
                <a:lnTo>
                  <a:pt x="583" y="673"/>
                </a:lnTo>
                <a:lnTo>
                  <a:pt x="583" y="673"/>
                </a:lnTo>
                <a:lnTo>
                  <a:pt x="583" y="674"/>
                </a:lnTo>
                <a:lnTo>
                  <a:pt x="583" y="674"/>
                </a:lnTo>
                <a:lnTo>
                  <a:pt x="583" y="674"/>
                </a:lnTo>
                <a:lnTo>
                  <a:pt x="583" y="675"/>
                </a:lnTo>
                <a:lnTo>
                  <a:pt x="583" y="675"/>
                </a:lnTo>
                <a:lnTo>
                  <a:pt x="583" y="675"/>
                </a:lnTo>
                <a:lnTo>
                  <a:pt x="583" y="675"/>
                </a:lnTo>
                <a:lnTo>
                  <a:pt x="584" y="675"/>
                </a:lnTo>
                <a:lnTo>
                  <a:pt x="584" y="675"/>
                </a:lnTo>
                <a:lnTo>
                  <a:pt x="584" y="676"/>
                </a:lnTo>
                <a:lnTo>
                  <a:pt x="585" y="676"/>
                </a:lnTo>
                <a:lnTo>
                  <a:pt x="585" y="676"/>
                </a:lnTo>
                <a:lnTo>
                  <a:pt x="585" y="676"/>
                </a:lnTo>
                <a:lnTo>
                  <a:pt x="586" y="676"/>
                </a:lnTo>
                <a:lnTo>
                  <a:pt x="586" y="677"/>
                </a:lnTo>
                <a:lnTo>
                  <a:pt x="586" y="677"/>
                </a:lnTo>
                <a:lnTo>
                  <a:pt x="586" y="677"/>
                </a:lnTo>
                <a:lnTo>
                  <a:pt x="586" y="677"/>
                </a:lnTo>
                <a:lnTo>
                  <a:pt x="586" y="678"/>
                </a:lnTo>
                <a:lnTo>
                  <a:pt x="586" y="678"/>
                </a:lnTo>
                <a:lnTo>
                  <a:pt x="587" y="678"/>
                </a:lnTo>
                <a:lnTo>
                  <a:pt x="587" y="679"/>
                </a:lnTo>
                <a:lnTo>
                  <a:pt x="587" y="679"/>
                </a:lnTo>
                <a:lnTo>
                  <a:pt x="588" y="679"/>
                </a:lnTo>
                <a:lnTo>
                  <a:pt x="588" y="679"/>
                </a:lnTo>
                <a:lnTo>
                  <a:pt x="589" y="679"/>
                </a:lnTo>
                <a:lnTo>
                  <a:pt x="589" y="679"/>
                </a:lnTo>
                <a:lnTo>
                  <a:pt x="589" y="679"/>
                </a:lnTo>
                <a:lnTo>
                  <a:pt x="590" y="679"/>
                </a:lnTo>
                <a:lnTo>
                  <a:pt x="590" y="679"/>
                </a:lnTo>
                <a:lnTo>
                  <a:pt x="590" y="678"/>
                </a:lnTo>
                <a:lnTo>
                  <a:pt x="590" y="678"/>
                </a:lnTo>
                <a:lnTo>
                  <a:pt x="591" y="678"/>
                </a:lnTo>
                <a:lnTo>
                  <a:pt x="591" y="677"/>
                </a:lnTo>
                <a:lnTo>
                  <a:pt x="591" y="677"/>
                </a:lnTo>
                <a:lnTo>
                  <a:pt x="592" y="677"/>
                </a:lnTo>
                <a:lnTo>
                  <a:pt x="592" y="678"/>
                </a:lnTo>
                <a:lnTo>
                  <a:pt x="592" y="678"/>
                </a:lnTo>
                <a:lnTo>
                  <a:pt x="592" y="678"/>
                </a:lnTo>
                <a:lnTo>
                  <a:pt x="593" y="678"/>
                </a:lnTo>
                <a:lnTo>
                  <a:pt x="593" y="679"/>
                </a:lnTo>
                <a:lnTo>
                  <a:pt x="593" y="679"/>
                </a:lnTo>
                <a:lnTo>
                  <a:pt x="593" y="679"/>
                </a:lnTo>
                <a:lnTo>
                  <a:pt x="593" y="680"/>
                </a:lnTo>
                <a:lnTo>
                  <a:pt x="593" y="680"/>
                </a:lnTo>
                <a:lnTo>
                  <a:pt x="593" y="681"/>
                </a:lnTo>
                <a:lnTo>
                  <a:pt x="593" y="681"/>
                </a:lnTo>
                <a:lnTo>
                  <a:pt x="593" y="681"/>
                </a:lnTo>
                <a:lnTo>
                  <a:pt x="593" y="681"/>
                </a:lnTo>
                <a:lnTo>
                  <a:pt x="593" y="681"/>
                </a:lnTo>
                <a:lnTo>
                  <a:pt x="593" y="682"/>
                </a:lnTo>
                <a:lnTo>
                  <a:pt x="593" y="682"/>
                </a:lnTo>
                <a:lnTo>
                  <a:pt x="593" y="683"/>
                </a:lnTo>
                <a:lnTo>
                  <a:pt x="593" y="683"/>
                </a:lnTo>
                <a:lnTo>
                  <a:pt x="593" y="683"/>
                </a:lnTo>
                <a:lnTo>
                  <a:pt x="593" y="683"/>
                </a:lnTo>
                <a:lnTo>
                  <a:pt x="593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5"/>
                </a:lnTo>
                <a:lnTo>
                  <a:pt x="594" y="685"/>
                </a:lnTo>
                <a:lnTo>
                  <a:pt x="594" y="686"/>
                </a:lnTo>
                <a:lnTo>
                  <a:pt x="594" y="686"/>
                </a:lnTo>
                <a:lnTo>
                  <a:pt x="594" y="686"/>
                </a:lnTo>
                <a:lnTo>
                  <a:pt x="594" y="687"/>
                </a:lnTo>
                <a:lnTo>
                  <a:pt x="594" y="687"/>
                </a:lnTo>
                <a:lnTo>
                  <a:pt x="594" y="687"/>
                </a:lnTo>
                <a:lnTo>
                  <a:pt x="594" y="688"/>
                </a:lnTo>
                <a:lnTo>
                  <a:pt x="594" y="688"/>
                </a:lnTo>
                <a:lnTo>
                  <a:pt x="594" y="688"/>
                </a:lnTo>
                <a:lnTo>
                  <a:pt x="594" y="689"/>
                </a:lnTo>
                <a:lnTo>
                  <a:pt x="594" y="689"/>
                </a:lnTo>
                <a:lnTo>
                  <a:pt x="594" y="690"/>
                </a:lnTo>
                <a:lnTo>
                  <a:pt x="594" y="690"/>
                </a:lnTo>
                <a:lnTo>
                  <a:pt x="594" y="691"/>
                </a:lnTo>
                <a:lnTo>
                  <a:pt x="594" y="691"/>
                </a:lnTo>
                <a:lnTo>
                  <a:pt x="594" y="691"/>
                </a:lnTo>
                <a:lnTo>
                  <a:pt x="594" y="691"/>
                </a:lnTo>
                <a:lnTo>
                  <a:pt x="594" y="691"/>
                </a:lnTo>
                <a:lnTo>
                  <a:pt x="594" y="692"/>
                </a:lnTo>
                <a:lnTo>
                  <a:pt x="593" y="692"/>
                </a:lnTo>
                <a:lnTo>
                  <a:pt x="593" y="692"/>
                </a:lnTo>
                <a:lnTo>
                  <a:pt x="593" y="692"/>
                </a:lnTo>
                <a:lnTo>
                  <a:pt x="592" y="692"/>
                </a:lnTo>
                <a:lnTo>
                  <a:pt x="592" y="692"/>
                </a:lnTo>
                <a:lnTo>
                  <a:pt x="592" y="693"/>
                </a:lnTo>
                <a:lnTo>
                  <a:pt x="591" y="693"/>
                </a:lnTo>
                <a:lnTo>
                  <a:pt x="591" y="693"/>
                </a:lnTo>
                <a:lnTo>
                  <a:pt x="591" y="693"/>
                </a:lnTo>
                <a:lnTo>
                  <a:pt x="590" y="693"/>
                </a:lnTo>
                <a:lnTo>
                  <a:pt x="590" y="694"/>
                </a:lnTo>
                <a:lnTo>
                  <a:pt x="590" y="694"/>
                </a:lnTo>
                <a:lnTo>
                  <a:pt x="590" y="694"/>
                </a:lnTo>
                <a:lnTo>
                  <a:pt x="590" y="695"/>
                </a:lnTo>
                <a:lnTo>
                  <a:pt x="590" y="695"/>
                </a:lnTo>
                <a:lnTo>
                  <a:pt x="590" y="695"/>
                </a:lnTo>
                <a:lnTo>
                  <a:pt x="590" y="696"/>
                </a:lnTo>
                <a:lnTo>
                  <a:pt x="590" y="696"/>
                </a:lnTo>
                <a:lnTo>
                  <a:pt x="590" y="696"/>
                </a:lnTo>
                <a:lnTo>
                  <a:pt x="591" y="696"/>
                </a:lnTo>
                <a:lnTo>
                  <a:pt x="591" y="696"/>
                </a:lnTo>
                <a:lnTo>
                  <a:pt x="592" y="696"/>
                </a:lnTo>
                <a:lnTo>
                  <a:pt x="592" y="696"/>
                </a:lnTo>
                <a:lnTo>
                  <a:pt x="593" y="696"/>
                </a:lnTo>
                <a:lnTo>
                  <a:pt x="593" y="697"/>
                </a:lnTo>
                <a:lnTo>
                  <a:pt x="593" y="697"/>
                </a:lnTo>
                <a:lnTo>
                  <a:pt x="592" y="697"/>
                </a:lnTo>
                <a:lnTo>
                  <a:pt x="592" y="698"/>
                </a:lnTo>
                <a:lnTo>
                  <a:pt x="593" y="698"/>
                </a:lnTo>
                <a:lnTo>
                  <a:pt x="593" y="698"/>
                </a:lnTo>
                <a:lnTo>
                  <a:pt x="594" y="698"/>
                </a:lnTo>
                <a:lnTo>
                  <a:pt x="594" y="699"/>
                </a:lnTo>
                <a:lnTo>
                  <a:pt x="594" y="699"/>
                </a:lnTo>
                <a:lnTo>
                  <a:pt x="594" y="699"/>
                </a:lnTo>
                <a:lnTo>
                  <a:pt x="594" y="699"/>
                </a:lnTo>
                <a:lnTo>
                  <a:pt x="594" y="700"/>
                </a:lnTo>
                <a:lnTo>
                  <a:pt x="594" y="700"/>
                </a:lnTo>
                <a:lnTo>
                  <a:pt x="595" y="700"/>
                </a:lnTo>
                <a:lnTo>
                  <a:pt x="595" y="700"/>
                </a:lnTo>
                <a:lnTo>
                  <a:pt x="595" y="701"/>
                </a:lnTo>
                <a:lnTo>
                  <a:pt x="595" y="701"/>
                </a:lnTo>
                <a:lnTo>
                  <a:pt x="594" y="701"/>
                </a:lnTo>
                <a:lnTo>
                  <a:pt x="594" y="702"/>
                </a:lnTo>
                <a:lnTo>
                  <a:pt x="595" y="702"/>
                </a:lnTo>
                <a:lnTo>
                  <a:pt x="595" y="702"/>
                </a:lnTo>
                <a:lnTo>
                  <a:pt x="595" y="702"/>
                </a:lnTo>
                <a:lnTo>
                  <a:pt x="594" y="702"/>
                </a:lnTo>
                <a:lnTo>
                  <a:pt x="594" y="703"/>
                </a:lnTo>
                <a:lnTo>
                  <a:pt x="594" y="703"/>
                </a:lnTo>
                <a:lnTo>
                  <a:pt x="594" y="704"/>
                </a:lnTo>
                <a:lnTo>
                  <a:pt x="594" y="704"/>
                </a:lnTo>
                <a:lnTo>
                  <a:pt x="594" y="704"/>
                </a:lnTo>
                <a:lnTo>
                  <a:pt x="594" y="704"/>
                </a:lnTo>
                <a:lnTo>
                  <a:pt x="594" y="705"/>
                </a:lnTo>
                <a:lnTo>
                  <a:pt x="594" y="705"/>
                </a:lnTo>
                <a:lnTo>
                  <a:pt x="594" y="706"/>
                </a:lnTo>
                <a:lnTo>
                  <a:pt x="593" y="706"/>
                </a:lnTo>
                <a:lnTo>
                  <a:pt x="593" y="706"/>
                </a:lnTo>
                <a:lnTo>
                  <a:pt x="593" y="707"/>
                </a:lnTo>
                <a:lnTo>
                  <a:pt x="593" y="707"/>
                </a:lnTo>
                <a:lnTo>
                  <a:pt x="593" y="708"/>
                </a:lnTo>
                <a:lnTo>
                  <a:pt x="593" y="708"/>
                </a:lnTo>
                <a:lnTo>
                  <a:pt x="593" y="709"/>
                </a:lnTo>
                <a:lnTo>
                  <a:pt x="593" y="709"/>
                </a:lnTo>
                <a:lnTo>
                  <a:pt x="594" y="710"/>
                </a:lnTo>
                <a:lnTo>
                  <a:pt x="594" y="711"/>
                </a:lnTo>
                <a:lnTo>
                  <a:pt x="594" y="712"/>
                </a:lnTo>
                <a:lnTo>
                  <a:pt x="594" y="712"/>
                </a:lnTo>
                <a:lnTo>
                  <a:pt x="594" y="713"/>
                </a:lnTo>
                <a:lnTo>
                  <a:pt x="594" y="713"/>
                </a:lnTo>
                <a:lnTo>
                  <a:pt x="594" y="714"/>
                </a:lnTo>
                <a:lnTo>
                  <a:pt x="594" y="714"/>
                </a:lnTo>
                <a:lnTo>
                  <a:pt x="594" y="715"/>
                </a:lnTo>
                <a:lnTo>
                  <a:pt x="594" y="716"/>
                </a:lnTo>
                <a:lnTo>
                  <a:pt x="593" y="716"/>
                </a:lnTo>
                <a:lnTo>
                  <a:pt x="593" y="717"/>
                </a:lnTo>
                <a:lnTo>
                  <a:pt x="593" y="717"/>
                </a:lnTo>
                <a:lnTo>
                  <a:pt x="592" y="718"/>
                </a:lnTo>
                <a:lnTo>
                  <a:pt x="592" y="718"/>
                </a:lnTo>
                <a:lnTo>
                  <a:pt x="591" y="719"/>
                </a:lnTo>
                <a:lnTo>
                  <a:pt x="591" y="719"/>
                </a:lnTo>
                <a:lnTo>
                  <a:pt x="590" y="719"/>
                </a:lnTo>
                <a:lnTo>
                  <a:pt x="590" y="719"/>
                </a:lnTo>
                <a:lnTo>
                  <a:pt x="590" y="720"/>
                </a:lnTo>
                <a:lnTo>
                  <a:pt x="589" y="720"/>
                </a:lnTo>
                <a:lnTo>
                  <a:pt x="589" y="720"/>
                </a:lnTo>
                <a:lnTo>
                  <a:pt x="589" y="720"/>
                </a:lnTo>
                <a:lnTo>
                  <a:pt x="588" y="720"/>
                </a:lnTo>
                <a:lnTo>
                  <a:pt x="588" y="719"/>
                </a:lnTo>
                <a:lnTo>
                  <a:pt x="587" y="719"/>
                </a:lnTo>
                <a:lnTo>
                  <a:pt x="587" y="718"/>
                </a:lnTo>
                <a:lnTo>
                  <a:pt x="586" y="718"/>
                </a:lnTo>
                <a:lnTo>
                  <a:pt x="586" y="717"/>
                </a:lnTo>
                <a:lnTo>
                  <a:pt x="585" y="717"/>
                </a:lnTo>
                <a:lnTo>
                  <a:pt x="584" y="716"/>
                </a:lnTo>
                <a:lnTo>
                  <a:pt x="584" y="716"/>
                </a:lnTo>
                <a:lnTo>
                  <a:pt x="583" y="716"/>
                </a:lnTo>
                <a:lnTo>
                  <a:pt x="583" y="716"/>
                </a:lnTo>
                <a:lnTo>
                  <a:pt x="583" y="715"/>
                </a:lnTo>
                <a:lnTo>
                  <a:pt x="582" y="715"/>
                </a:lnTo>
                <a:lnTo>
                  <a:pt x="581" y="715"/>
                </a:lnTo>
                <a:lnTo>
                  <a:pt x="581" y="715"/>
                </a:lnTo>
                <a:lnTo>
                  <a:pt x="581" y="715"/>
                </a:lnTo>
                <a:lnTo>
                  <a:pt x="580" y="715"/>
                </a:lnTo>
                <a:lnTo>
                  <a:pt x="580" y="716"/>
                </a:lnTo>
                <a:lnTo>
                  <a:pt x="580" y="716"/>
                </a:lnTo>
                <a:lnTo>
                  <a:pt x="580" y="716"/>
                </a:lnTo>
                <a:lnTo>
                  <a:pt x="580" y="717"/>
                </a:lnTo>
                <a:lnTo>
                  <a:pt x="579" y="717"/>
                </a:lnTo>
                <a:lnTo>
                  <a:pt x="579" y="717"/>
                </a:lnTo>
                <a:lnTo>
                  <a:pt x="578" y="717"/>
                </a:lnTo>
                <a:lnTo>
                  <a:pt x="578" y="716"/>
                </a:lnTo>
                <a:lnTo>
                  <a:pt x="577" y="716"/>
                </a:lnTo>
                <a:lnTo>
                  <a:pt x="577" y="716"/>
                </a:lnTo>
                <a:lnTo>
                  <a:pt x="577" y="716"/>
                </a:lnTo>
                <a:lnTo>
                  <a:pt x="576" y="716"/>
                </a:lnTo>
                <a:lnTo>
                  <a:pt x="576" y="715"/>
                </a:lnTo>
                <a:lnTo>
                  <a:pt x="576" y="715"/>
                </a:lnTo>
                <a:lnTo>
                  <a:pt x="575" y="715"/>
                </a:lnTo>
                <a:lnTo>
                  <a:pt x="575" y="714"/>
                </a:lnTo>
                <a:lnTo>
                  <a:pt x="575" y="714"/>
                </a:lnTo>
                <a:lnTo>
                  <a:pt x="575" y="713"/>
                </a:lnTo>
                <a:lnTo>
                  <a:pt x="574" y="713"/>
                </a:lnTo>
                <a:lnTo>
                  <a:pt x="574" y="712"/>
                </a:lnTo>
                <a:lnTo>
                  <a:pt x="574" y="712"/>
                </a:lnTo>
                <a:lnTo>
                  <a:pt x="574" y="712"/>
                </a:lnTo>
                <a:lnTo>
                  <a:pt x="573" y="712"/>
                </a:lnTo>
                <a:lnTo>
                  <a:pt x="573" y="712"/>
                </a:lnTo>
                <a:lnTo>
                  <a:pt x="573" y="711"/>
                </a:lnTo>
                <a:lnTo>
                  <a:pt x="573" y="710"/>
                </a:lnTo>
                <a:lnTo>
                  <a:pt x="573" y="710"/>
                </a:lnTo>
                <a:lnTo>
                  <a:pt x="572" y="710"/>
                </a:lnTo>
                <a:lnTo>
                  <a:pt x="572" y="709"/>
                </a:lnTo>
                <a:lnTo>
                  <a:pt x="572" y="709"/>
                </a:lnTo>
                <a:lnTo>
                  <a:pt x="571" y="709"/>
                </a:lnTo>
                <a:lnTo>
                  <a:pt x="570" y="709"/>
                </a:lnTo>
                <a:lnTo>
                  <a:pt x="570" y="709"/>
                </a:lnTo>
                <a:lnTo>
                  <a:pt x="570" y="709"/>
                </a:lnTo>
                <a:lnTo>
                  <a:pt x="569" y="709"/>
                </a:lnTo>
                <a:lnTo>
                  <a:pt x="568" y="709"/>
                </a:lnTo>
                <a:lnTo>
                  <a:pt x="568" y="708"/>
                </a:lnTo>
                <a:lnTo>
                  <a:pt x="567" y="708"/>
                </a:lnTo>
                <a:lnTo>
                  <a:pt x="567" y="708"/>
                </a:lnTo>
                <a:lnTo>
                  <a:pt x="566" y="708"/>
                </a:lnTo>
                <a:lnTo>
                  <a:pt x="565" y="707"/>
                </a:lnTo>
                <a:lnTo>
                  <a:pt x="565" y="707"/>
                </a:lnTo>
                <a:lnTo>
                  <a:pt x="565" y="706"/>
                </a:lnTo>
                <a:lnTo>
                  <a:pt x="565" y="705"/>
                </a:lnTo>
                <a:lnTo>
                  <a:pt x="564" y="705"/>
                </a:lnTo>
                <a:lnTo>
                  <a:pt x="563" y="704"/>
                </a:lnTo>
                <a:lnTo>
                  <a:pt x="563" y="704"/>
                </a:lnTo>
                <a:lnTo>
                  <a:pt x="562" y="703"/>
                </a:lnTo>
                <a:lnTo>
                  <a:pt x="562" y="702"/>
                </a:lnTo>
                <a:lnTo>
                  <a:pt x="562" y="702"/>
                </a:lnTo>
                <a:lnTo>
                  <a:pt x="561" y="702"/>
                </a:lnTo>
                <a:lnTo>
                  <a:pt x="561" y="702"/>
                </a:lnTo>
                <a:lnTo>
                  <a:pt x="561" y="701"/>
                </a:lnTo>
                <a:lnTo>
                  <a:pt x="560" y="701"/>
                </a:lnTo>
                <a:lnTo>
                  <a:pt x="559" y="700"/>
                </a:lnTo>
                <a:lnTo>
                  <a:pt x="558" y="699"/>
                </a:lnTo>
                <a:lnTo>
                  <a:pt x="557" y="698"/>
                </a:lnTo>
                <a:lnTo>
                  <a:pt x="556" y="697"/>
                </a:lnTo>
                <a:lnTo>
                  <a:pt x="555" y="696"/>
                </a:lnTo>
                <a:lnTo>
                  <a:pt x="555" y="696"/>
                </a:lnTo>
                <a:lnTo>
                  <a:pt x="554" y="695"/>
                </a:lnTo>
                <a:lnTo>
                  <a:pt x="553" y="694"/>
                </a:lnTo>
                <a:lnTo>
                  <a:pt x="553" y="693"/>
                </a:lnTo>
                <a:lnTo>
                  <a:pt x="551" y="691"/>
                </a:lnTo>
                <a:lnTo>
                  <a:pt x="551" y="691"/>
                </a:lnTo>
                <a:lnTo>
                  <a:pt x="551" y="691"/>
                </a:lnTo>
                <a:lnTo>
                  <a:pt x="551" y="691"/>
                </a:lnTo>
                <a:lnTo>
                  <a:pt x="551" y="690"/>
                </a:lnTo>
                <a:lnTo>
                  <a:pt x="551" y="690"/>
                </a:lnTo>
                <a:lnTo>
                  <a:pt x="551" y="690"/>
                </a:lnTo>
                <a:lnTo>
                  <a:pt x="551" y="689"/>
                </a:lnTo>
                <a:lnTo>
                  <a:pt x="551" y="689"/>
                </a:lnTo>
                <a:lnTo>
                  <a:pt x="550" y="688"/>
                </a:lnTo>
                <a:lnTo>
                  <a:pt x="550" y="687"/>
                </a:lnTo>
                <a:lnTo>
                  <a:pt x="550" y="687"/>
                </a:lnTo>
                <a:lnTo>
                  <a:pt x="550" y="687"/>
                </a:lnTo>
                <a:lnTo>
                  <a:pt x="550" y="686"/>
                </a:lnTo>
                <a:lnTo>
                  <a:pt x="549" y="686"/>
                </a:lnTo>
                <a:lnTo>
                  <a:pt x="549" y="685"/>
                </a:lnTo>
                <a:lnTo>
                  <a:pt x="550" y="685"/>
                </a:lnTo>
                <a:lnTo>
                  <a:pt x="550" y="684"/>
                </a:lnTo>
                <a:lnTo>
                  <a:pt x="550" y="684"/>
                </a:lnTo>
                <a:lnTo>
                  <a:pt x="551" y="684"/>
                </a:lnTo>
                <a:lnTo>
                  <a:pt x="551" y="683"/>
                </a:lnTo>
                <a:lnTo>
                  <a:pt x="551" y="683"/>
                </a:lnTo>
                <a:lnTo>
                  <a:pt x="551" y="683"/>
                </a:lnTo>
                <a:lnTo>
                  <a:pt x="551" y="682"/>
                </a:lnTo>
                <a:lnTo>
                  <a:pt x="551" y="682"/>
                </a:lnTo>
                <a:lnTo>
                  <a:pt x="551" y="681"/>
                </a:lnTo>
                <a:lnTo>
                  <a:pt x="552" y="680"/>
                </a:lnTo>
                <a:lnTo>
                  <a:pt x="552" y="679"/>
                </a:lnTo>
                <a:lnTo>
                  <a:pt x="552" y="679"/>
                </a:lnTo>
                <a:lnTo>
                  <a:pt x="552" y="678"/>
                </a:lnTo>
                <a:lnTo>
                  <a:pt x="552" y="677"/>
                </a:lnTo>
                <a:lnTo>
                  <a:pt x="552" y="675"/>
                </a:lnTo>
                <a:lnTo>
                  <a:pt x="552" y="674"/>
                </a:lnTo>
                <a:lnTo>
                  <a:pt x="551" y="671"/>
                </a:lnTo>
                <a:lnTo>
                  <a:pt x="551" y="671"/>
                </a:lnTo>
                <a:lnTo>
                  <a:pt x="551" y="671"/>
                </a:lnTo>
                <a:lnTo>
                  <a:pt x="550" y="671"/>
                </a:lnTo>
                <a:lnTo>
                  <a:pt x="549" y="671"/>
                </a:lnTo>
                <a:lnTo>
                  <a:pt x="549" y="671"/>
                </a:lnTo>
                <a:lnTo>
                  <a:pt x="549" y="671"/>
                </a:lnTo>
                <a:lnTo>
                  <a:pt x="549" y="670"/>
                </a:lnTo>
                <a:lnTo>
                  <a:pt x="548" y="670"/>
                </a:lnTo>
                <a:lnTo>
                  <a:pt x="547" y="670"/>
                </a:lnTo>
                <a:lnTo>
                  <a:pt x="547" y="670"/>
                </a:lnTo>
                <a:lnTo>
                  <a:pt x="547" y="670"/>
                </a:lnTo>
                <a:lnTo>
                  <a:pt x="546" y="670"/>
                </a:lnTo>
                <a:lnTo>
                  <a:pt x="546" y="670"/>
                </a:lnTo>
                <a:lnTo>
                  <a:pt x="545" y="670"/>
                </a:lnTo>
                <a:lnTo>
                  <a:pt x="545" y="670"/>
                </a:lnTo>
                <a:lnTo>
                  <a:pt x="544" y="670"/>
                </a:lnTo>
                <a:lnTo>
                  <a:pt x="544" y="670"/>
                </a:lnTo>
                <a:lnTo>
                  <a:pt x="543" y="669"/>
                </a:lnTo>
                <a:lnTo>
                  <a:pt x="542" y="669"/>
                </a:lnTo>
                <a:lnTo>
                  <a:pt x="542" y="669"/>
                </a:lnTo>
                <a:lnTo>
                  <a:pt x="541" y="669"/>
                </a:lnTo>
                <a:lnTo>
                  <a:pt x="540" y="669"/>
                </a:lnTo>
                <a:lnTo>
                  <a:pt x="540" y="669"/>
                </a:lnTo>
                <a:lnTo>
                  <a:pt x="540" y="668"/>
                </a:lnTo>
                <a:lnTo>
                  <a:pt x="539" y="668"/>
                </a:lnTo>
                <a:lnTo>
                  <a:pt x="539" y="668"/>
                </a:lnTo>
                <a:lnTo>
                  <a:pt x="538" y="668"/>
                </a:lnTo>
                <a:lnTo>
                  <a:pt x="537" y="668"/>
                </a:lnTo>
                <a:lnTo>
                  <a:pt x="537" y="668"/>
                </a:lnTo>
                <a:lnTo>
                  <a:pt x="536" y="668"/>
                </a:lnTo>
                <a:lnTo>
                  <a:pt x="535" y="668"/>
                </a:lnTo>
                <a:lnTo>
                  <a:pt x="534" y="668"/>
                </a:lnTo>
                <a:lnTo>
                  <a:pt x="534" y="668"/>
                </a:lnTo>
                <a:lnTo>
                  <a:pt x="533" y="668"/>
                </a:lnTo>
                <a:lnTo>
                  <a:pt x="533" y="668"/>
                </a:lnTo>
                <a:lnTo>
                  <a:pt x="532" y="668"/>
                </a:lnTo>
                <a:lnTo>
                  <a:pt x="532" y="668"/>
                </a:lnTo>
                <a:lnTo>
                  <a:pt x="532" y="668"/>
                </a:lnTo>
                <a:lnTo>
                  <a:pt x="531" y="668"/>
                </a:lnTo>
                <a:lnTo>
                  <a:pt x="531" y="668"/>
                </a:lnTo>
                <a:lnTo>
                  <a:pt x="530" y="668"/>
                </a:lnTo>
                <a:lnTo>
                  <a:pt x="530" y="668"/>
                </a:lnTo>
                <a:lnTo>
                  <a:pt x="529" y="668"/>
                </a:lnTo>
                <a:lnTo>
                  <a:pt x="529" y="668"/>
                </a:lnTo>
                <a:lnTo>
                  <a:pt x="528" y="668"/>
                </a:lnTo>
                <a:lnTo>
                  <a:pt x="527" y="669"/>
                </a:lnTo>
                <a:lnTo>
                  <a:pt x="527" y="669"/>
                </a:lnTo>
                <a:lnTo>
                  <a:pt x="527" y="669"/>
                </a:lnTo>
                <a:lnTo>
                  <a:pt x="526" y="670"/>
                </a:lnTo>
                <a:lnTo>
                  <a:pt x="525" y="670"/>
                </a:lnTo>
                <a:lnTo>
                  <a:pt x="525" y="670"/>
                </a:lnTo>
                <a:lnTo>
                  <a:pt x="524" y="670"/>
                </a:lnTo>
                <a:lnTo>
                  <a:pt x="524" y="670"/>
                </a:lnTo>
                <a:lnTo>
                  <a:pt x="524" y="670"/>
                </a:lnTo>
                <a:lnTo>
                  <a:pt x="523" y="670"/>
                </a:lnTo>
                <a:lnTo>
                  <a:pt x="523" y="670"/>
                </a:lnTo>
                <a:lnTo>
                  <a:pt x="523" y="670"/>
                </a:lnTo>
                <a:lnTo>
                  <a:pt x="522" y="670"/>
                </a:lnTo>
                <a:lnTo>
                  <a:pt x="522" y="671"/>
                </a:lnTo>
                <a:lnTo>
                  <a:pt x="521" y="671"/>
                </a:lnTo>
                <a:lnTo>
                  <a:pt x="521" y="671"/>
                </a:lnTo>
                <a:lnTo>
                  <a:pt x="520" y="671"/>
                </a:lnTo>
                <a:lnTo>
                  <a:pt x="520" y="671"/>
                </a:lnTo>
                <a:lnTo>
                  <a:pt x="519" y="671"/>
                </a:lnTo>
                <a:lnTo>
                  <a:pt x="519" y="671"/>
                </a:lnTo>
                <a:lnTo>
                  <a:pt x="519" y="671"/>
                </a:lnTo>
                <a:lnTo>
                  <a:pt x="518" y="671"/>
                </a:lnTo>
                <a:lnTo>
                  <a:pt x="517" y="672"/>
                </a:lnTo>
                <a:lnTo>
                  <a:pt x="517" y="672"/>
                </a:lnTo>
                <a:lnTo>
                  <a:pt x="516" y="672"/>
                </a:lnTo>
                <a:lnTo>
                  <a:pt x="516" y="673"/>
                </a:lnTo>
                <a:lnTo>
                  <a:pt x="515" y="673"/>
                </a:lnTo>
                <a:lnTo>
                  <a:pt x="515" y="674"/>
                </a:lnTo>
                <a:lnTo>
                  <a:pt x="515" y="674"/>
                </a:lnTo>
                <a:lnTo>
                  <a:pt x="514" y="674"/>
                </a:lnTo>
                <a:lnTo>
                  <a:pt x="514" y="674"/>
                </a:lnTo>
                <a:lnTo>
                  <a:pt x="513" y="674"/>
                </a:lnTo>
                <a:lnTo>
                  <a:pt x="513" y="675"/>
                </a:lnTo>
                <a:lnTo>
                  <a:pt x="512" y="675"/>
                </a:lnTo>
                <a:lnTo>
                  <a:pt x="512" y="675"/>
                </a:lnTo>
                <a:lnTo>
                  <a:pt x="511" y="675"/>
                </a:lnTo>
                <a:lnTo>
                  <a:pt x="511" y="675"/>
                </a:lnTo>
                <a:lnTo>
                  <a:pt x="511" y="676"/>
                </a:lnTo>
                <a:lnTo>
                  <a:pt x="510" y="676"/>
                </a:lnTo>
                <a:lnTo>
                  <a:pt x="510" y="677"/>
                </a:lnTo>
                <a:lnTo>
                  <a:pt x="510" y="677"/>
                </a:lnTo>
                <a:lnTo>
                  <a:pt x="510" y="678"/>
                </a:lnTo>
                <a:lnTo>
                  <a:pt x="510" y="679"/>
                </a:lnTo>
                <a:lnTo>
                  <a:pt x="510" y="679"/>
                </a:lnTo>
                <a:lnTo>
                  <a:pt x="510" y="680"/>
                </a:lnTo>
                <a:lnTo>
                  <a:pt x="510" y="680"/>
                </a:lnTo>
                <a:lnTo>
                  <a:pt x="510" y="681"/>
                </a:lnTo>
                <a:lnTo>
                  <a:pt x="510" y="681"/>
                </a:lnTo>
                <a:lnTo>
                  <a:pt x="509" y="681"/>
                </a:lnTo>
                <a:lnTo>
                  <a:pt x="509" y="681"/>
                </a:lnTo>
                <a:lnTo>
                  <a:pt x="508" y="681"/>
                </a:lnTo>
                <a:lnTo>
                  <a:pt x="508" y="681"/>
                </a:lnTo>
                <a:lnTo>
                  <a:pt x="507" y="681"/>
                </a:lnTo>
                <a:lnTo>
                  <a:pt x="507" y="681"/>
                </a:lnTo>
                <a:lnTo>
                  <a:pt x="507" y="681"/>
                </a:lnTo>
                <a:lnTo>
                  <a:pt x="506" y="681"/>
                </a:lnTo>
                <a:lnTo>
                  <a:pt x="506" y="681"/>
                </a:lnTo>
                <a:lnTo>
                  <a:pt x="506" y="682"/>
                </a:lnTo>
                <a:lnTo>
                  <a:pt x="505" y="682"/>
                </a:lnTo>
                <a:lnTo>
                  <a:pt x="505" y="683"/>
                </a:lnTo>
                <a:lnTo>
                  <a:pt x="505" y="683"/>
                </a:lnTo>
                <a:lnTo>
                  <a:pt x="505" y="684"/>
                </a:lnTo>
                <a:lnTo>
                  <a:pt x="504" y="684"/>
                </a:lnTo>
                <a:lnTo>
                  <a:pt x="504" y="684"/>
                </a:lnTo>
                <a:lnTo>
                  <a:pt x="504" y="685"/>
                </a:lnTo>
                <a:lnTo>
                  <a:pt x="504" y="685"/>
                </a:lnTo>
                <a:lnTo>
                  <a:pt x="503" y="686"/>
                </a:lnTo>
                <a:lnTo>
                  <a:pt x="503" y="686"/>
                </a:lnTo>
                <a:lnTo>
                  <a:pt x="503" y="687"/>
                </a:lnTo>
                <a:lnTo>
                  <a:pt x="503" y="687"/>
                </a:lnTo>
                <a:lnTo>
                  <a:pt x="502" y="687"/>
                </a:lnTo>
                <a:lnTo>
                  <a:pt x="502" y="687"/>
                </a:lnTo>
                <a:lnTo>
                  <a:pt x="501" y="688"/>
                </a:lnTo>
                <a:lnTo>
                  <a:pt x="501" y="688"/>
                </a:lnTo>
                <a:lnTo>
                  <a:pt x="500" y="688"/>
                </a:lnTo>
                <a:lnTo>
                  <a:pt x="500" y="688"/>
                </a:lnTo>
                <a:lnTo>
                  <a:pt x="499" y="689"/>
                </a:lnTo>
                <a:lnTo>
                  <a:pt x="499" y="689"/>
                </a:lnTo>
                <a:lnTo>
                  <a:pt x="499" y="690"/>
                </a:lnTo>
                <a:lnTo>
                  <a:pt x="498" y="690"/>
                </a:lnTo>
                <a:lnTo>
                  <a:pt x="498" y="691"/>
                </a:lnTo>
                <a:lnTo>
                  <a:pt x="498" y="691"/>
                </a:lnTo>
                <a:lnTo>
                  <a:pt x="498" y="691"/>
                </a:lnTo>
                <a:lnTo>
                  <a:pt x="498" y="691"/>
                </a:lnTo>
                <a:lnTo>
                  <a:pt x="497" y="692"/>
                </a:lnTo>
                <a:lnTo>
                  <a:pt x="497" y="692"/>
                </a:lnTo>
                <a:lnTo>
                  <a:pt x="497" y="693"/>
                </a:lnTo>
                <a:lnTo>
                  <a:pt x="497" y="693"/>
                </a:lnTo>
                <a:lnTo>
                  <a:pt x="496" y="694"/>
                </a:lnTo>
                <a:lnTo>
                  <a:pt x="496" y="695"/>
                </a:lnTo>
                <a:lnTo>
                  <a:pt x="496" y="695"/>
                </a:lnTo>
                <a:lnTo>
                  <a:pt x="496" y="695"/>
                </a:lnTo>
                <a:lnTo>
                  <a:pt x="495" y="695"/>
                </a:lnTo>
                <a:lnTo>
                  <a:pt x="495" y="696"/>
                </a:lnTo>
                <a:lnTo>
                  <a:pt x="495" y="696"/>
                </a:lnTo>
                <a:lnTo>
                  <a:pt x="495" y="696"/>
                </a:lnTo>
                <a:lnTo>
                  <a:pt x="494" y="696"/>
                </a:lnTo>
                <a:lnTo>
                  <a:pt x="494" y="696"/>
                </a:lnTo>
                <a:lnTo>
                  <a:pt x="493" y="696"/>
                </a:lnTo>
                <a:lnTo>
                  <a:pt x="493" y="696"/>
                </a:lnTo>
                <a:lnTo>
                  <a:pt x="492" y="697"/>
                </a:lnTo>
                <a:lnTo>
                  <a:pt x="492" y="697"/>
                </a:lnTo>
                <a:lnTo>
                  <a:pt x="491" y="697"/>
                </a:lnTo>
                <a:lnTo>
                  <a:pt x="491" y="697"/>
                </a:lnTo>
                <a:lnTo>
                  <a:pt x="490" y="697"/>
                </a:lnTo>
                <a:lnTo>
                  <a:pt x="490" y="697"/>
                </a:lnTo>
                <a:lnTo>
                  <a:pt x="490" y="697"/>
                </a:lnTo>
                <a:lnTo>
                  <a:pt x="490" y="698"/>
                </a:lnTo>
                <a:lnTo>
                  <a:pt x="489" y="698"/>
                </a:lnTo>
                <a:lnTo>
                  <a:pt x="489" y="698"/>
                </a:lnTo>
                <a:lnTo>
                  <a:pt x="488" y="699"/>
                </a:lnTo>
                <a:lnTo>
                  <a:pt x="488" y="700"/>
                </a:lnTo>
                <a:lnTo>
                  <a:pt x="488" y="700"/>
                </a:lnTo>
                <a:lnTo>
                  <a:pt x="487" y="700"/>
                </a:lnTo>
                <a:lnTo>
                  <a:pt x="487" y="700"/>
                </a:lnTo>
                <a:lnTo>
                  <a:pt x="486" y="700"/>
                </a:lnTo>
                <a:lnTo>
                  <a:pt x="486" y="700"/>
                </a:lnTo>
                <a:lnTo>
                  <a:pt x="486" y="701"/>
                </a:lnTo>
                <a:lnTo>
                  <a:pt x="485" y="701"/>
                </a:lnTo>
                <a:lnTo>
                  <a:pt x="484" y="701"/>
                </a:lnTo>
                <a:lnTo>
                  <a:pt x="484" y="701"/>
                </a:lnTo>
                <a:lnTo>
                  <a:pt x="482" y="702"/>
                </a:lnTo>
                <a:lnTo>
                  <a:pt x="482" y="702"/>
                </a:lnTo>
                <a:lnTo>
                  <a:pt x="481" y="702"/>
                </a:lnTo>
                <a:lnTo>
                  <a:pt x="481" y="702"/>
                </a:lnTo>
                <a:lnTo>
                  <a:pt x="480" y="703"/>
                </a:lnTo>
                <a:lnTo>
                  <a:pt x="480" y="703"/>
                </a:lnTo>
                <a:lnTo>
                  <a:pt x="479" y="703"/>
                </a:lnTo>
                <a:lnTo>
                  <a:pt x="478" y="703"/>
                </a:lnTo>
                <a:lnTo>
                  <a:pt x="478" y="703"/>
                </a:lnTo>
                <a:lnTo>
                  <a:pt x="478" y="703"/>
                </a:lnTo>
                <a:lnTo>
                  <a:pt x="477" y="703"/>
                </a:lnTo>
                <a:lnTo>
                  <a:pt x="476" y="703"/>
                </a:lnTo>
                <a:lnTo>
                  <a:pt x="476" y="703"/>
                </a:lnTo>
                <a:lnTo>
                  <a:pt x="475" y="703"/>
                </a:lnTo>
                <a:lnTo>
                  <a:pt x="475" y="703"/>
                </a:lnTo>
                <a:lnTo>
                  <a:pt x="474" y="704"/>
                </a:lnTo>
                <a:lnTo>
                  <a:pt x="474" y="704"/>
                </a:lnTo>
                <a:lnTo>
                  <a:pt x="474" y="704"/>
                </a:lnTo>
                <a:lnTo>
                  <a:pt x="473" y="704"/>
                </a:lnTo>
                <a:lnTo>
                  <a:pt x="473" y="705"/>
                </a:lnTo>
                <a:lnTo>
                  <a:pt x="472" y="705"/>
                </a:lnTo>
                <a:lnTo>
                  <a:pt x="472" y="704"/>
                </a:lnTo>
                <a:lnTo>
                  <a:pt x="472" y="704"/>
                </a:lnTo>
                <a:lnTo>
                  <a:pt x="471" y="704"/>
                </a:lnTo>
                <a:lnTo>
                  <a:pt x="471" y="704"/>
                </a:lnTo>
                <a:lnTo>
                  <a:pt x="470" y="704"/>
                </a:lnTo>
                <a:lnTo>
                  <a:pt x="470" y="704"/>
                </a:lnTo>
                <a:lnTo>
                  <a:pt x="470" y="704"/>
                </a:lnTo>
                <a:lnTo>
                  <a:pt x="469" y="704"/>
                </a:lnTo>
                <a:lnTo>
                  <a:pt x="468" y="705"/>
                </a:lnTo>
                <a:lnTo>
                  <a:pt x="468" y="705"/>
                </a:lnTo>
                <a:lnTo>
                  <a:pt x="467" y="705"/>
                </a:lnTo>
                <a:lnTo>
                  <a:pt x="466" y="705"/>
                </a:lnTo>
                <a:lnTo>
                  <a:pt x="466" y="706"/>
                </a:lnTo>
                <a:lnTo>
                  <a:pt x="466" y="706"/>
                </a:lnTo>
                <a:lnTo>
                  <a:pt x="465" y="706"/>
                </a:lnTo>
                <a:lnTo>
                  <a:pt x="465" y="706"/>
                </a:lnTo>
                <a:lnTo>
                  <a:pt x="464" y="707"/>
                </a:lnTo>
                <a:lnTo>
                  <a:pt x="464" y="707"/>
                </a:lnTo>
                <a:lnTo>
                  <a:pt x="463" y="708"/>
                </a:lnTo>
                <a:lnTo>
                  <a:pt x="463" y="708"/>
                </a:lnTo>
                <a:lnTo>
                  <a:pt x="462" y="708"/>
                </a:lnTo>
                <a:lnTo>
                  <a:pt x="462" y="708"/>
                </a:lnTo>
                <a:lnTo>
                  <a:pt x="461" y="708"/>
                </a:lnTo>
                <a:lnTo>
                  <a:pt x="461" y="709"/>
                </a:lnTo>
                <a:lnTo>
                  <a:pt x="460" y="709"/>
                </a:lnTo>
                <a:lnTo>
                  <a:pt x="460" y="709"/>
                </a:lnTo>
                <a:lnTo>
                  <a:pt x="459" y="709"/>
                </a:lnTo>
                <a:lnTo>
                  <a:pt x="458" y="709"/>
                </a:lnTo>
                <a:lnTo>
                  <a:pt x="458" y="709"/>
                </a:lnTo>
                <a:lnTo>
                  <a:pt x="457" y="708"/>
                </a:lnTo>
                <a:lnTo>
                  <a:pt x="457" y="709"/>
                </a:lnTo>
                <a:lnTo>
                  <a:pt x="456" y="709"/>
                </a:lnTo>
                <a:lnTo>
                  <a:pt x="456" y="709"/>
                </a:lnTo>
                <a:lnTo>
                  <a:pt x="455" y="709"/>
                </a:lnTo>
                <a:lnTo>
                  <a:pt x="455" y="709"/>
                </a:lnTo>
                <a:lnTo>
                  <a:pt x="455" y="709"/>
                </a:lnTo>
                <a:lnTo>
                  <a:pt x="454" y="709"/>
                </a:lnTo>
                <a:lnTo>
                  <a:pt x="454" y="709"/>
                </a:lnTo>
                <a:lnTo>
                  <a:pt x="453" y="709"/>
                </a:lnTo>
                <a:lnTo>
                  <a:pt x="453" y="709"/>
                </a:lnTo>
                <a:lnTo>
                  <a:pt x="452" y="709"/>
                </a:lnTo>
                <a:lnTo>
                  <a:pt x="451" y="709"/>
                </a:lnTo>
                <a:lnTo>
                  <a:pt x="451" y="709"/>
                </a:lnTo>
                <a:lnTo>
                  <a:pt x="450" y="709"/>
                </a:lnTo>
                <a:lnTo>
                  <a:pt x="449" y="709"/>
                </a:lnTo>
                <a:lnTo>
                  <a:pt x="449" y="709"/>
                </a:lnTo>
                <a:lnTo>
                  <a:pt x="449" y="709"/>
                </a:lnTo>
                <a:lnTo>
                  <a:pt x="448" y="709"/>
                </a:lnTo>
                <a:lnTo>
                  <a:pt x="447" y="710"/>
                </a:lnTo>
                <a:lnTo>
                  <a:pt x="447" y="710"/>
                </a:lnTo>
                <a:lnTo>
                  <a:pt x="447" y="711"/>
                </a:lnTo>
                <a:lnTo>
                  <a:pt x="446" y="712"/>
                </a:lnTo>
                <a:lnTo>
                  <a:pt x="446" y="712"/>
                </a:lnTo>
                <a:lnTo>
                  <a:pt x="446" y="713"/>
                </a:lnTo>
                <a:lnTo>
                  <a:pt x="446" y="713"/>
                </a:lnTo>
                <a:lnTo>
                  <a:pt x="446" y="714"/>
                </a:lnTo>
                <a:lnTo>
                  <a:pt x="445" y="715"/>
                </a:lnTo>
                <a:lnTo>
                  <a:pt x="445" y="716"/>
                </a:lnTo>
                <a:lnTo>
                  <a:pt x="445" y="716"/>
                </a:lnTo>
                <a:lnTo>
                  <a:pt x="444" y="716"/>
                </a:lnTo>
                <a:lnTo>
                  <a:pt x="444" y="717"/>
                </a:lnTo>
                <a:lnTo>
                  <a:pt x="444" y="718"/>
                </a:lnTo>
                <a:lnTo>
                  <a:pt x="444" y="718"/>
                </a:lnTo>
                <a:lnTo>
                  <a:pt x="444" y="719"/>
                </a:lnTo>
                <a:lnTo>
                  <a:pt x="444" y="719"/>
                </a:lnTo>
                <a:lnTo>
                  <a:pt x="443" y="720"/>
                </a:lnTo>
                <a:lnTo>
                  <a:pt x="443" y="720"/>
                </a:lnTo>
                <a:lnTo>
                  <a:pt x="443" y="721"/>
                </a:lnTo>
                <a:lnTo>
                  <a:pt x="443" y="721"/>
                </a:lnTo>
                <a:lnTo>
                  <a:pt x="442" y="722"/>
                </a:lnTo>
                <a:lnTo>
                  <a:pt x="442" y="722"/>
                </a:lnTo>
                <a:lnTo>
                  <a:pt x="442" y="723"/>
                </a:lnTo>
                <a:lnTo>
                  <a:pt x="441" y="724"/>
                </a:lnTo>
                <a:lnTo>
                  <a:pt x="441" y="724"/>
                </a:lnTo>
                <a:lnTo>
                  <a:pt x="441" y="724"/>
                </a:lnTo>
                <a:lnTo>
                  <a:pt x="441" y="724"/>
                </a:lnTo>
                <a:lnTo>
                  <a:pt x="440" y="725"/>
                </a:lnTo>
                <a:lnTo>
                  <a:pt x="439" y="725"/>
                </a:lnTo>
                <a:lnTo>
                  <a:pt x="439" y="725"/>
                </a:lnTo>
                <a:lnTo>
                  <a:pt x="438" y="725"/>
                </a:lnTo>
                <a:lnTo>
                  <a:pt x="437" y="725"/>
                </a:lnTo>
                <a:lnTo>
                  <a:pt x="437" y="725"/>
                </a:lnTo>
                <a:lnTo>
                  <a:pt x="436" y="725"/>
                </a:lnTo>
                <a:lnTo>
                  <a:pt x="436" y="725"/>
                </a:lnTo>
                <a:lnTo>
                  <a:pt x="435" y="725"/>
                </a:lnTo>
                <a:lnTo>
                  <a:pt x="434" y="725"/>
                </a:lnTo>
                <a:lnTo>
                  <a:pt x="434" y="725"/>
                </a:lnTo>
                <a:lnTo>
                  <a:pt x="433" y="725"/>
                </a:lnTo>
                <a:lnTo>
                  <a:pt x="433" y="725"/>
                </a:lnTo>
                <a:lnTo>
                  <a:pt x="432" y="725"/>
                </a:lnTo>
                <a:lnTo>
                  <a:pt x="432" y="725"/>
                </a:lnTo>
                <a:lnTo>
                  <a:pt x="431" y="725"/>
                </a:lnTo>
                <a:lnTo>
                  <a:pt x="431" y="725"/>
                </a:lnTo>
                <a:lnTo>
                  <a:pt x="430" y="725"/>
                </a:lnTo>
                <a:lnTo>
                  <a:pt x="429" y="725"/>
                </a:lnTo>
                <a:lnTo>
                  <a:pt x="428" y="725"/>
                </a:lnTo>
                <a:lnTo>
                  <a:pt x="428" y="725"/>
                </a:lnTo>
                <a:lnTo>
                  <a:pt x="427" y="725"/>
                </a:lnTo>
                <a:lnTo>
                  <a:pt x="426" y="725"/>
                </a:lnTo>
                <a:lnTo>
                  <a:pt x="425" y="725"/>
                </a:lnTo>
                <a:lnTo>
                  <a:pt x="424" y="725"/>
                </a:lnTo>
                <a:lnTo>
                  <a:pt x="424" y="725"/>
                </a:lnTo>
                <a:lnTo>
                  <a:pt x="424" y="725"/>
                </a:lnTo>
                <a:lnTo>
                  <a:pt x="423" y="725"/>
                </a:lnTo>
                <a:lnTo>
                  <a:pt x="422" y="726"/>
                </a:lnTo>
                <a:lnTo>
                  <a:pt x="421" y="726"/>
                </a:lnTo>
                <a:lnTo>
                  <a:pt x="421" y="726"/>
                </a:lnTo>
                <a:lnTo>
                  <a:pt x="420" y="726"/>
                </a:lnTo>
                <a:lnTo>
                  <a:pt x="420" y="726"/>
                </a:lnTo>
                <a:lnTo>
                  <a:pt x="419" y="726"/>
                </a:lnTo>
                <a:lnTo>
                  <a:pt x="418" y="726"/>
                </a:lnTo>
                <a:lnTo>
                  <a:pt x="418" y="726"/>
                </a:lnTo>
                <a:lnTo>
                  <a:pt x="417" y="726"/>
                </a:lnTo>
                <a:lnTo>
                  <a:pt x="416" y="726"/>
                </a:lnTo>
                <a:lnTo>
                  <a:pt x="416" y="726"/>
                </a:lnTo>
                <a:lnTo>
                  <a:pt x="415" y="726"/>
                </a:lnTo>
                <a:lnTo>
                  <a:pt x="415" y="727"/>
                </a:lnTo>
                <a:lnTo>
                  <a:pt x="414" y="727"/>
                </a:lnTo>
                <a:lnTo>
                  <a:pt x="413" y="728"/>
                </a:lnTo>
                <a:lnTo>
                  <a:pt x="413" y="728"/>
                </a:lnTo>
                <a:lnTo>
                  <a:pt x="412" y="728"/>
                </a:lnTo>
                <a:lnTo>
                  <a:pt x="412" y="728"/>
                </a:lnTo>
                <a:lnTo>
                  <a:pt x="411" y="728"/>
                </a:lnTo>
                <a:lnTo>
                  <a:pt x="411" y="728"/>
                </a:lnTo>
                <a:lnTo>
                  <a:pt x="411" y="728"/>
                </a:lnTo>
                <a:lnTo>
                  <a:pt x="410" y="728"/>
                </a:lnTo>
                <a:lnTo>
                  <a:pt x="409" y="728"/>
                </a:lnTo>
                <a:lnTo>
                  <a:pt x="409" y="728"/>
                </a:lnTo>
                <a:lnTo>
                  <a:pt x="408" y="728"/>
                </a:lnTo>
                <a:lnTo>
                  <a:pt x="408" y="727"/>
                </a:lnTo>
                <a:lnTo>
                  <a:pt x="407" y="727"/>
                </a:lnTo>
                <a:lnTo>
                  <a:pt x="407" y="727"/>
                </a:lnTo>
                <a:lnTo>
                  <a:pt x="406" y="727"/>
                </a:lnTo>
                <a:lnTo>
                  <a:pt x="405" y="726"/>
                </a:lnTo>
                <a:lnTo>
                  <a:pt x="404" y="726"/>
                </a:lnTo>
                <a:lnTo>
                  <a:pt x="404" y="726"/>
                </a:lnTo>
                <a:lnTo>
                  <a:pt x="403" y="726"/>
                </a:lnTo>
                <a:lnTo>
                  <a:pt x="403" y="726"/>
                </a:lnTo>
                <a:lnTo>
                  <a:pt x="402" y="726"/>
                </a:lnTo>
                <a:lnTo>
                  <a:pt x="402" y="726"/>
                </a:lnTo>
                <a:lnTo>
                  <a:pt x="402" y="725"/>
                </a:lnTo>
                <a:lnTo>
                  <a:pt x="401" y="725"/>
                </a:lnTo>
                <a:lnTo>
                  <a:pt x="401" y="725"/>
                </a:lnTo>
                <a:lnTo>
                  <a:pt x="400" y="725"/>
                </a:lnTo>
                <a:lnTo>
                  <a:pt x="400" y="725"/>
                </a:lnTo>
                <a:lnTo>
                  <a:pt x="399" y="725"/>
                </a:lnTo>
                <a:lnTo>
                  <a:pt x="399" y="725"/>
                </a:lnTo>
                <a:lnTo>
                  <a:pt x="399" y="725"/>
                </a:lnTo>
                <a:lnTo>
                  <a:pt x="398" y="725"/>
                </a:lnTo>
                <a:lnTo>
                  <a:pt x="397" y="725"/>
                </a:lnTo>
                <a:lnTo>
                  <a:pt x="396" y="725"/>
                </a:lnTo>
                <a:lnTo>
                  <a:pt x="396" y="725"/>
                </a:lnTo>
                <a:lnTo>
                  <a:pt x="396" y="725"/>
                </a:lnTo>
                <a:lnTo>
                  <a:pt x="395" y="726"/>
                </a:lnTo>
                <a:lnTo>
                  <a:pt x="395" y="727"/>
                </a:lnTo>
                <a:lnTo>
                  <a:pt x="394" y="727"/>
                </a:lnTo>
                <a:lnTo>
                  <a:pt x="393" y="728"/>
                </a:lnTo>
                <a:lnTo>
                  <a:pt x="393" y="728"/>
                </a:lnTo>
                <a:lnTo>
                  <a:pt x="392" y="728"/>
                </a:lnTo>
                <a:lnTo>
                  <a:pt x="392" y="729"/>
                </a:lnTo>
                <a:lnTo>
                  <a:pt x="391" y="729"/>
                </a:lnTo>
                <a:lnTo>
                  <a:pt x="391" y="729"/>
                </a:lnTo>
                <a:lnTo>
                  <a:pt x="391" y="729"/>
                </a:lnTo>
                <a:lnTo>
                  <a:pt x="391" y="730"/>
                </a:lnTo>
                <a:lnTo>
                  <a:pt x="391" y="730"/>
                </a:lnTo>
                <a:lnTo>
                  <a:pt x="391" y="730"/>
                </a:lnTo>
                <a:lnTo>
                  <a:pt x="390" y="731"/>
                </a:lnTo>
                <a:lnTo>
                  <a:pt x="390" y="732"/>
                </a:lnTo>
                <a:lnTo>
                  <a:pt x="389" y="732"/>
                </a:lnTo>
                <a:lnTo>
                  <a:pt x="389" y="733"/>
                </a:lnTo>
                <a:lnTo>
                  <a:pt x="389" y="733"/>
                </a:lnTo>
                <a:lnTo>
                  <a:pt x="388" y="734"/>
                </a:lnTo>
                <a:lnTo>
                  <a:pt x="388" y="734"/>
                </a:lnTo>
                <a:lnTo>
                  <a:pt x="387" y="735"/>
                </a:lnTo>
                <a:lnTo>
                  <a:pt x="386" y="735"/>
                </a:lnTo>
                <a:lnTo>
                  <a:pt x="386" y="736"/>
                </a:lnTo>
                <a:lnTo>
                  <a:pt x="386" y="736"/>
                </a:lnTo>
                <a:lnTo>
                  <a:pt x="386" y="736"/>
                </a:lnTo>
                <a:lnTo>
                  <a:pt x="386" y="737"/>
                </a:lnTo>
                <a:lnTo>
                  <a:pt x="385" y="737"/>
                </a:lnTo>
                <a:lnTo>
                  <a:pt x="385" y="737"/>
                </a:lnTo>
                <a:lnTo>
                  <a:pt x="385" y="737"/>
                </a:lnTo>
                <a:lnTo>
                  <a:pt x="385" y="739"/>
                </a:lnTo>
                <a:lnTo>
                  <a:pt x="385" y="739"/>
                </a:lnTo>
                <a:lnTo>
                  <a:pt x="385" y="740"/>
                </a:lnTo>
                <a:lnTo>
                  <a:pt x="385" y="741"/>
                </a:lnTo>
                <a:lnTo>
                  <a:pt x="384" y="741"/>
                </a:lnTo>
                <a:lnTo>
                  <a:pt x="384" y="742"/>
                </a:lnTo>
                <a:lnTo>
                  <a:pt x="384" y="742"/>
                </a:lnTo>
                <a:lnTo>
                  <a:pt x="384" y="743"/>
                </a:lnTo>
                <a:lnTo>
                  <a:pt x="384" y="743"/>
                </a:lnTo>
                <a:lnTo>
                  <a:pt x="384" y="744"/>
                </a:lnTo>
                <a:lnTo>
                  <a:pt x="384" y="744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6"/>
                </a:lnTo>
                <a:lnTo>
                  <a:pt x="383" y="747"/>
                </a:lnTo>
                <a:lnTo>
                  <a:pt x="383" y="747"/>
                </a:lnTo>
                <a:lnTo>
                  <a:pt x="383" y="748"/>
                </a:lnTo>
                <a:lnTo>
                  <a:pt x="382" y="748"/>
                </a:lnTo>
                <a:lnTo>
                  <a:pt x="382" y="748"/>
                </a:lnTo>
                <a:lnTo>
                  <a:pt x="382" y="749"/>
                </a:lnTo>
                <a:lnTo>
                  <a:pt x="382" y="749"/>
                </a:lnTo>
                <a:lnTo>
                  <a:pt x="382" y="750"/>
                </a:lnTo>
                <a:lnTo>
                  <a:pt x="382" y="750"/>
                </a:lnTo>
                <a:lnTo>
                  <a:pt x="382" y="751"/>
                </a:lnTo>
                <a:lnTo>
                  <a:pt x="381" y="753"/>
                </a:lnTo>
                <a:lnTo>
                  <a:pt x="380" y="754"/>
                </a:lnTo>
                <a:lnTo>
                  <a:pt x="380" y="754"/>
                </a:lnTo>
                <a:lnTo>
                  <a:pt x="380" y="756"/>
                </a:lnTo>
                <a:lnTo>
                  <a:pt x="379" y="756"/>
                </a:lnTo>
                <a:lnTo>
                  <a:pt x="379" y="756"/>
                </a:lnTo>
                <a:lnTo>
                  <a:pt x="377" y="754"/>
                </a:lnTo>
                <a:lnTo>
                  <a:pt x="376" y="753"/>
                </a:lnTo>
                <a:lnTo>
                  <a:pt x="370" y="748"/>
                </a:lnTo>
                <a:lnTo>
                  <a:pt x="361" y="741"/>
                </a:lnTo>
                <a:lnTo>
                  <a:pt x="358" y="738"/>
                </a:lnTo>
                <a:lnTo>
                  <a:pt x="357" y="736"/>
                </a:lnTo>
                <a:lnTo>
                  <a:pt x="353" y="725"/>
                </a:lnTo>
                <a:lnTo>
                  <a:pt x="349" y="716"/>
                </a:lnTo>
                <a:lnTo>
                  <a:pt x="345" y="704"/>
                </a:lnTo>
                <a:lnTo>
                  <a:pt x="335" y="700"/>
                </a:lnTo>
                <a:lnTo>
                  <a:pt x="335" y="700"/>
                </a:lnTo>
                <a:lnTo>
                  <a:pt x="335" y="699"/>
                </a:lnTo>
                <a:lnTo>
                  <a:pt x="335" y="698"/>
                </a:lnTo>
                <a:lnTo>
                  <a:pt x="335" y="696"/>
                </a:lnTo>
                <a:lnTo>
                  <a:pt x="331" y="697"/>
                </a:lnTo>
                <a:lnTo>
                  <a:pt x="331" y="697"/>
                </a:lnTo>
                <a:lnTo>
                  <a:pt x="330" y="697"/>
                </a:lnTo>
                <a:lnTo>
                  <a:pt x="329" y="697"/>
                </a:lnTo>
                <a:lnTo>
                  <a:pt x="329" y="696"/>
                </a:lnTo>
                <a:lnTo>
                  <a:pt x="328" y="696"/>
                </a:lnTo>
                <a:lnTo>
                  <a:pt x="328" y="696"/>
                </a:lnTo>
                <a:lnTo>
                  <a:pt x="327" y="696"/>
                </a:lnTo>
                <a:lnTo>
                  <a:pt x="327" y="696"/>
                </a:lnTo>
                <a:lnTo>
                  <a:pt x="326" y="696"/>
                </a:lnTo>
                <a:lnTo>
                  <a:pt x="326" y="695"/>
                </a:lnTo>
                <a:lnTo>
                  <a:pt x="326" y="695"/>
                </a:lnTo>
                <a:lnTo>
                  <a:pt x="326" y="695"/>
                </a:lnTo>
                <a:lnTo>
                  <a:pt x="325" y="694"/>
                </a:lnTo>
                <a:lnTo>
                  <a:pt x="325" y="693"/>
                </a:lnTo>
                <a:lnTo>
                  <a:pt x="324" y="692"/>
                </a:lnTo>
                <a:lnTo>
                  <a:pt x="324" y="692"/>
                </a:lnTo>
                <a:lnTo>
                  <a:pt x="324" y="691"/>
                </a:lnTo>
                <a:lnTo>
                  <a:pt x="324" y="691"/>
                </a:lnTo>
                <a:lnTo>
                  <a:pt x="324" y="691"/>
                </a:lnTo>
                <a:lnTo>
                  <a:pt x="323" y="691"/>
                </a:lnTo>
                <a:lnTo>
                  <a:pt x="323" y="691"/>
                </a:lnTo>
                <a:lnTo>
                  <a:pt x="324" y="690"/>
                </a:lnTo>
                <a:lnTo>
                  <a:pt x="324" y="690"/>
                </a:lnTo>
                <a:lnTo>
                  <a:pt x="324" y="690"/>
                </a:lnTo>
                <a:lnTo>
                  <a:pt x="324" y="689"/>
                </a:lnTo>
                <a:lnTo>
                  <a:pt x="324" y="689"/>
                </a:lnTo>
                <a:lnTo>
                  <a:pt x="324" y="688"/>
                </a:lnTo>
                <a:lnTo>
                  <a:pt x="324" y="688"/>
                </a:lnTo>
                <a:lnTo>
                  <a:pt x="325" y="688"/>
                </a:lnTo>
                <a:lnTo>
                  <a:pt x="325" y="687"/>
                </a:lnTo>
                <a:lnTo>
                  <a:pt x="326" y="687"/>
                </a:lnTo>
                <a:lnTo>
                  <a:pt x="326" y="687"/>
                </a:lnTo>
                <a:lnTo>
                  <a:pt x="326" y="686"/>
                </a:lnTo>
                <a:lnTo>
                  <a:pt x="327" y="686"/>
                </a:lnTo>
                <a:lnTo>
                  <a:pt x="328" y="685"/>
                </a:lnTo>
                <a:lnTo>
                  <a:pt x="328" y="685"/>
                </a:lnTo>
                <a:lnTo>
                  <a:pt x="328" y="684"/>
                </a:lnTo>
                <a:lnTo>
                  <a:pt x="329" y="684"/>
                </a:lnTo>
                <a:lnTo>
                  <a:pt x="329" y="684"/>
                </a:lnTo>
                <a:lnTo>
                  <a:pt x="329" y="683"/>
                </a:lnTo>
                <a:lnTo>
                  <a:pt x="330" y="683"/>
                </a:lnTo>
                <a:lnTo>
                  <a:pt x="331" y="683"/>
                </a:lnTo>
                <a:lnTo>
                  <a:pt x="331" y="683"/>
                </a:lnTo>
                <a:lnTo>
                  <a:pt x="331" y="682"/>
                </a:lnTo>
                <a:lnTo>
                  <a:pt x="331" y="682"/>
                </a:lnTo>
                <a:lnTo>
                  <a:pt x="331" y="681"/>
                </a:lnTo>
                <a:lnTo>
                  <a:pt x="332" y="681"/>
                </a:lnTo>
                <a:lnTo>
                  <a:pt x="332" y="681"/>
                </a:lnTo>
                <a:lnTo>
                  <a:pt x="332" y="681"/>
                </a:lnTo>
                <a:lnTo>
                  <a:pt x="332" y="680"/>
                </a:lnTo>
                <a:lnTo>
                  <a:pt x="332" y="680"/>
                </a:lnTo>
                <a:lnTo>
                  <a:pt x="332" y="679"/>
                </a:lnTo>
                <a:lnTo>
                  <a:pt x="332" y="679"/>
                </a:lnTo>
                <a:lnTo>
                  <a:pt x="332" y="679"/>
                </a:lnTo>
                <a:lnTo>
                  <a:pt x="331" y="678"/>
                </a:lnTo>
                <a:lnTo>
                  <a:pt x="331" y="678"/>
                </a:lnTo>
                <a:lnTo>
                  <a:pt x="331" y="677"/>
                </a:lnTo>
                <a:lnTo>
                  <a:pt x="331" y="676"/>
                </a:lnTo>
                <a:lnTo>
                  <a:pt x="330" y="676"/>
                </a:lnTo>
                <a:lnTo>
                  <a:pt x="330" y="676"/>
                </a:lnTo>
                <a:lnTo>
                  <a:pt x="330" y="675"/>
                </a:lnTo>
                <a:lnTo>
                  <a:pt x="330" y="674"/>
                </a:lnTo>
                <a:lnTo>
                  <a:pt x="330" y="674"/>
                </a:lnTo>
                <a:lnTo>
                  <a:pt x="330" y="673"/>
                </a:lnTo>
                <a:lnTo>
                  <a:pt x="331" y="672"/>
                </a:lnTo>
                <a:lnTo>
                  <a:pt x="331" y="672"/>
                </a:lnTo>
                <a:lnTo>
                  <a:pt x="331" y="671"/>
                </a:lnTo>
                <a:lnTo>
                  <a:pt x="332" y="671"/>
                </a:lnTo>
                <a:lnTo>
                  <a:pt x="332" y="671"/>
                </a:lnTo>
                <a:lnTo>
                  <a:pt x="332" y="670"/>
                </a:lnTo>
                <a:lnTo>
                  <a:pt x="333" y="670"/>
                </a:lnTo>
                <a:lnTo>
                  <a:pt x="333" y="670"/>
                </a:lnTo>
                <a:lnTo>
                  <a:pt x="333" y="669"/>
                </a:lnTo>
                <a:lnTo>
                  <a:pt x="333" y="668"/>
                </a:lnTo>
                <a:lnTo>
                  <a:pt x="333" y="668"/>
                </a:lnTo>
                <a:lnTo>
                  <a:pt x="333" y="667"/>
                </a:lnTo>
                <a:lnTo>
                  <a:pt x="333" y="666"/>
                </a:lnTo>
                <a:lnTo>
                  <a:pt x="333" y="666"/>
                </a:lnTo>
                <a:lnTo>
                  <a:pt x="334" y="666"/>
                </a:lnTo>
                <a:lnTo>
                  <a:pt x="334" y="666"/>
                </a:lnTo>
                <a:lnTo>
                  <a:pt x="334" y="666"/>
                </a:lnTo>
                <a:lnTo>
                  <a:pt x="334" y="664"/>
                </a:lnTo>
                <a:lnTo>
                  <a:pt x="333" y="663"/>
                </a:lnTo>
                <a:lnTo>
                  <a:pt x="332" y="662"/>
                </a:lnTo>
                <a:lnTo>
                  <a:pt x="332" y="662"/>
                </a:lnTo>
                <a:lnTo>
                  <a:pt x="332" y="662"/>
                </a:lnTo>
                <a:lnTo>
                  <a:pt x="332" y="661"/>
                </a:lnTo>
                <a:lnTo>
                  <a:pt x="332" y="660"/>
                </a:lnTo>
                <a:lnTo>
                  <a:pt x="332" y="660"/>
                </a:lnTo>
                <a:lnTo>
                  <a:pt x="333" y="659"/>
                </a:lnTo>
                <a:lnTo>
                  <a:pt x="333" y="659"/>
                </a:lnTo>
                <a:lnTo>
                  <a:pt x="333" y="658"/>
                </a:lnTo>
                <a:lnTo>
                  <a:pt x="334" y="658"/>
                </a:lnTo>
                <a:lnTo>
                  <a:pt x="335" y="657"/>
                </a:lnTo>
                <a:lnTo>
                  <a:pt x="335" y="656"/>
                </a:lnTo>
                <a:lnTo>
                  <a:pt x="335" y="656"/>
                </a:lnTo>
                <a:lnTo>
                  <a:pt x="335" y="655"/>
                </a:lnTo>
                <a:lnTo>
                  <a:pt x="336" y="655"/>
                </a:lnTo>
                <a:lnTo>
                  <a:pt x="336" y="654"/>
                </a:lnTo>
                <a:lnTo>
                  <a:pt x="336" y="653"/>
                </a:lnTo>
                <a:lnTo>
                  <a:pt x="335" y="653"/>
                </a:lnTo>
                <a:lnTo>
                  <a:pt x="335" y="652"/>
                </a:lnTo>
                <a:lnTo>
                  <a:pt x="334" y="652"/>
                </a:lnTo>
                <a:lnTo>
                  <a:pt x="334" y="651"/>
                </a:lnTo>
                <a:lnTo>
                  <a:pt x="334" y="651"/>
                </a:lnTo>
                <a:lnTo>
                  <a:pt x="334" y="650"/>
                </a:lnTo>
                <a:lnTo>
                  <a:pt x="334" y="650"/>
                </a:lnTo>
                <a:lnTo>
                  <a:pt x="335" y="650"/>
                </a:lnTo>
                <a:lnTo>
                  <a:pt x="335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8"/>
                </a:lnTo>
                <a:lnTo>
                  <a:pt x="336" y="647"/>
                </a:lnTo>
                <a:lnTo>
                  <a:pt x="336" y="647"/>
                </a:lnTo>
                <a:lnTo>
                  <a:pt x="336" y="645"/>
                </a:lnTo>
                <a:lnTo>
                  <a:pt x="334" y="645"/>
                </a:lnTo>
                <a:lnTo>
                  <a:pt x="334" y="645"/>
                </a:lnTo>
                <a:lnTo>
                  <a:pt x="333" y="644"/>
                </a:lnTo>
                <a:lnTo>
                  <a:pt x="333" y="644"/>
                </a:lnTo>
                <a:lnTo>
                  <a:pt x="332" y="643"/>
                </a:lnTo>
                <a:lnTo>
                  <a:pt x="332" y="643"/>
                </a:lnTo>
                <a:lnTo>
                  <a:pt x="332" y="642"/>
                </a:lnTo>
                <a:lnTo>
                  <a:pt x="331" y="642"/>
                </a:lnTo>
                <a:lnTo>
                  <a:pt x="331" y="641"/>
                </a:lnTo>
                <a:lnTo>
                  <a:pt x="329" y="640"/>
                </a:lnTo>
                <a:lnTo>
                  <a:pt x="328" y="640"/>
                </a:lnTo>
                <a:lnTo>
                  <a:pt x="328" y="640"/>
                </a:lnTo>
                <a:lnTo>
                  <a:pt x="328" y="639"/>
                </a:lnTo>
                <a:lnTo>
                  <a:pt x="327" y="639"/>
                </a:lnTo>
                <a:lnTo>
                  <a:pt x="325" y="639"/>
                </a:lnTo>
                <a:lnTo>
                  <a:pt x="324" y="638"/>
                </a:lnTo>
                <a:lnTo>
                  <a:pt x="323" y="638"/>
                </a:lnTo>
                <a:lnTo>
                  <a:pt x="323" y="638"/>
                </a:lnTo>
                <a:lnTo>
                  <a:pt x="323" y="638"/>
                </a:lnTo>
                <a:lnTo>
                  <a:pt x="322" y="638"/>
                </a:lnTo>
                <a:lnTo>
                  <a:pt x="322" y="638"/>
                </a:lnTo>
                <a:lnTo>
                  <a:pt x="322" y="637"/>
                </a:lnTo>
                <a:lnTo>
                  <a:pt x="321" y="637"/>
                </a:lnTo>
                <a:lnTo>
                  <a:pt x="320" y="637"/>
                </a:lnTo>
                <a:lnTo>
                  <a:pt x="319" y="637"/>
                </a:lnTo>
                <a:lnTo>
                  <a:pt x="319" y="637"/>
                </a:lnTo>
                <a:lnTo>
                  <a:pt x="319" y="636"/>
                </a:lnTo>
                <a:lnTo>
                  <a:pt x="317" y="634"/>
                </a:lnTo>
                <a:lnTo>
                  <a:pt x="316" y="634"/>
                </a:lnTo>
                <a:lnTo>
                  <a:pt x="316" y="634"/>
                </a:lnTo>
                <a:lnTo>
                  <a:pt x="315" y="634"/>
                </a:lnTo>
                <a:lnTo>
                  <a:pt x="313" y="635"/>
                </a:lnTo>
                <a:lnTo>
                  <a:pt x="312" y="636"/>
                </a:lnTo>
                <a:lnTo>
                  <a:pt x="311" y="636"/>
                </a:lnTo>
                <a:lnTo>
                  <a:pt x="307" y="637"/>
                </a:lnTo>
                <a:lnTo>
                  <a:pt x="307" y="637"/>
                </a:lnTo>
                <a:lnTo>
                  <a:pt x="307" y="636"/>
                </a:lnTo>
                <a:lnTo>
                  <a:pt x="307" y="636"/>
                </a:lnTo>
                <a:lnTo>
                  <a:pt x="306" y="635"/>
                </a:lnTo>
                <a:lnTo>
                  <a:pt x="306" y="635"/>
                </a:lnTo>
                <a:lnTo>
                  <a:pt x="306" y="635"/>
                </a:lnTo>
                <a:lnTo>
                  <a:pt x="306" y="634"/>
                </a:lnTo>
                <a:lnTo>
                  <a:pt x="306" y="633"/>
                </a:lnTo>
                <a:lnTo>
                  <a:pt x="306" y="633"/>
                </a:lnTo>
                <a:lnTo>
                  <a:pt x="306" y="632"/>
                </a:lnTo>
                <a:lnTo>
                  <a:pt x="306" y="632"/>
                </a:lnTo>
                <a:lnTo>
                  <a:pt x="306" y="631"/>
                </a:lnTo>
                <a:lnTo>
                  <a:pt x="306" y="631"/>
                </a:lnTo>
                <a:lnTo>
                  <a:pt x="305" y="630"/>
                </a:lnTo>
                <a:lnTo>
                  <a:pt x="305" y="630"/>
                </a:lnTo>
                <a:lnTo>
                  <a:pt x="304" y="629"/>
                </a:lnTo>
                <a:lnTo>
                  <a:pt x="303" y="630"/>
                </a:lnTo>
                <a:lnTo>
                  <a:pt x="303" y="630"/>
                </a:lnTo>
                <a:lnTo>
                  <a:pt x="302" y="631"/>
                </a:lnTo>
                <a:lnTo>
                  <a:pt x="302" y="631"/>
                </a:lnTo>
                <a:lnTo>
                  <a:pt x="301" y="632"/>
                </a:lnTo>
                <a:lnTo>
                  <a:pt x="301" y="632"/>
                </a:lnTo>
                <a:lnTo>
                  <a:pt x="300" y="632"/>
                </a:lnTo>
                <a:lnTo>
                  <a:pt x="300" y="632"/>
                </a:lnTo>
                <a:lnTo>
                  <a:pt x="299" y="631"/>
                </a:lnTo>
                <a:lnTo>
                  <a:pt x="299" y="631"/>
                </a:lnTo>
                <a:lnTo>
                  <a:pt x="298" y="631"/>
                </a:lnTo>
                <a:lnTo>
                  <a:pt x="297" y="631"/>
                </a:lnTo>
                <a:lnTo>
                  <a:pt x="296" y="631"/>
                </a:lnTo>
                <a:lnTo>
                  <a:pt x="295" y="631"/>
                </a:lnTo>
                <a:lnTo>
                  <a:pt x="294" y="631"/>
                </a:lnTo>
                <a:lnTo>
                  <a:pt x="294" y="631"/>
                </a:lnTo>
                <a:lnTo>
                  <a:pt x="293" y="631"/>
                </a:lnTo>
                <a:lnTo>
                  <a:pt x="293" y="632"/>
                </a:lnTo>
                <a:lnTo>
                  <a:pt x="293" y="631"/>
                </a:lnTo>
                <a:lnTo>
                  <a:pt x="292" y="630"/>
                </a:lnTo>
                <a:lnTo>
                  <a:pt x="291" y="631"/>
                </a:lnTo>
                <a:lnTo>
                  <a:pt x="291" y="632"/>
                </a:lnTo>
                <a:lnTo>
                  <a:pt x="291" y="631"/>
                </a:lnTo>
                <a:lnTo>
                  <a:pt x="291" y="631"/>
                </a:lnTo>
                <a:lnTo>
                  <a:pt x="291" y="630"/>
                </a:lnTo>
                <a:lnTo>
                  <a:pt x="291" y="629"/>
                </a:lnTo>
                <a:lnTo>
                  <a:pt x="291" y="629"/>
                </a:lnTo>
                <a:lnTo>
                  <a:pt x="290" y="629"/>
                </a:lnTo>
                <a:lnTo>
                  <a:pt x="289" y="628"/>
                </a:lnTo>
                <a:lnTo>
                  <a:pt x="289" y="628"/>
                </a:lnTo>
                <a:lnTo>
                  <a:pt x="288" y="628"/>
                </a:lnTo>
                <a:lnTo>
                  <a:pt x="288" y="627"/>
                </a:lnTo>
                <a:lnTo>
                  <a:pt x="287" y="627"/>
                </a:lnTo>
                <a:lnTo>
                  <a:pt x="287" y="626"/>
                </a:lnTo>
                <a:lnTo>
                  <a:pt x="287" y="626"/>
                </a:lnTo>
                <a:lnTo>
                  <a:pt x="287" y="625"/>
                </a:lnTo>
                <a:lnTo>
                  <a:pt x="285" y="626"/>
                </a:lnTo>
                <a:lnTo>
                  <a:pt x="285" y="626"/>
                </a:lnTo>
                <a:lnTo>
                  <a:pt x="284" y="625"/>
                </a:lnTo>
                <a:lnTo>
                  <a:pt x="283" y="625"/>
                </a:lnTo>
                <a:lnTo>
                  <a:pt x="283" y="625"/>
                </a:lnTo>
                <a:lnTo>
                  <a:pt x="282" y="625"/>
                </a:lnTo>
                <a:lnTo>
                  <a:pt x="281" y="625"/>
                </a:lnTo>
                <a:lnTo>
                  <a:pt x="281" y="625"/>
                </a:lnTo>
                <a:lnTo>
                  <a:pt x="281" y="625"/>
                </a:lnTo>
                <a:lnTo>
                  <a:pt x="280" y="624"/>
                </a:lnTo>
                <a:lnTo>
                  <a:pt x="279" y="624"/>
                </a:lnTo>
                <a:lnTo>
                  <a:pt x="278" y="624"/>
                </a:lnTo>
                <a:lnTo>
                  <a:pt x="278" y="623"/>
                </a:lnTo>
                <a:lnTo>
                  <a:pt x="277" y="622"/>
                </a:lnTo>
                <a:lnTo>
                  <a:pt x="277" y="622"/>
                </a:lnTo>
                <a:lnTo>
                  <a:pt x="276" y="622"/>
                </a:lnTo>
                <a:lnTo>
                  <a:pt x="276" y="622"/>
                </a:lnTo>
                <a:lnTo>
                  <a:pt x="276" y="621"/>
                </a:lnTo>
                <a:lnTo>
                  <a:pt x="276" y="621"/>
                </a:lnTo>
                <a:lnTo>
                  <a:pt x="276" y="621"/>
                </a:lnTo>
                <a:lnTo>
                  <a:pt x="275" y="620"/>
                </a:lnTo>
                <a:lnTo>
                  <a:pt x="275" y="620"/>
                </a:lnTo>
                <a:lnTo>
                  <a:pt x="275" y="620"/>
                </a:lnTo>
                <a:lnTo>
                  <a:pt x="275" y="619"/>
                </a:lnTo>
                <a:lnTo>
                  <a:pt x="275" y="619"/>
                </a:lnTo>
                <a:lnTo>
                  <a:pt x="275" y="618"/>
                </a:lnTo>
                <a:lnTo>
                  <a:pt x="275" y="617"/>
                </a:lnTo>
                <a:lnTo>
                  <a:pt x="274" y="617"/>
                </a:lnTo>
                <a:lnTo>
                  <a:pt x="274" y="617"/>
                </a:lnTo>
                <a:lnTo>
                  <a:pt x="274" y="616"/>
                </a:lnTo>
                <a:lnTo>
                  <a:pt x="274" y="616"/>
                </a:lnTo>
                <a:lnTo>
                  <a:pt x="274" y="616"/>
                </a:lnTo>
                <a:lnTo>
                  <a:pt x="274" y="616"/>
                </a:lnTo>
                <a:lnTo>
                  <a:pt x="273" y="616"/>
                </a:lnTo>
                <a:lnTo>
                  <a:pt x="273" y="616"/>
                </a:lnTo>
                <a:lnTo>
                  <a:pt x="273" y="616"/>
                </a:lnTo>
                <a:lnTo>
                  <a:pt x="273" y="616"/>
                </a:lnTo>
                <a:lnTo>
                  <a:pt x="273" y="615"/>
                </a:lnTo>
                <a:lnTo>
                  <a:pt x="273" y="614"/>
                </a:lnTo>
                <a:lnTo>
                  <a:pt x="273" y="613"/>
                </a:lnTo>
                <a:lnTo>
                  <a:pt x="273" y="613"/>
                </a:lnTo>
                <a:lnTo>
                  <a:pt x="273" y="613"/>
                </a:lnTo>
                <a:lnTo>
                  <a:pt x="274" y="612"/>
                </a:lnTo>
                <a:lnTo>
                  <a:pt x="274" y="612"/>
                </a:lnTo>
                <a:lnTo>
                  <a:pt x="274" y="612"/>
                </a:lnTo>
                <a:lnTo>
                  <a:pt x="273" y="611"/>
                </a:lnTo>
                <a:lnTo>
                  <a:pt x="274" y="611"/>
                </a:lnTo>
                <a:lnTo>
                  <a:pt x="274" y="611"/>
                </a:lnTo>
                <a:lnTo>
                  <a:pt x="274" y="611"/>
                </a:lnTo>
                <a:lnTo>
                  <a:pt x="275" y="610"/>
                </a:lnTo>
                <a:lnTo>
                  <a:pt x="274" y="610"/>
                </a:lnTo>
                <a:lnTo>
                  <a:pt x="275" y="609"/>
                </a:lnTo>
                <a:lnTo>
                  <a:pt x="275" y="608"/>
                </a:lnTo>
                <a:lnTo>
                  <a:pt x="275" y="608"/>
                </a:lnTo>
                <a:lnTo>
                  <a:pt x="274" y="608"/>
                </a:lnTo>
                <a:lnTo>
                  <a:pt x="274" y="608"/>
                </a:lnTo>
                <a:lnTo>
                  <a:pt x="273" y="608"/>
                </a:lnTo>
                <a:lnTo>
                  <a:pt x="273" y="608"/>
                </a:lnTo>
                <a:lnTo>
                  <a:pt x="272" y="608"/>
                </a:lnTo>
                <a:lnTo>
                  <a:pt x="272" y="608"/>
                </a:lnTo>
                <a:lnTo>
                  <a:pt x="272" y="608"/>
                </a:lnTo>
                <a:lnTo>
                  <a:pt x="272" y="607"/>
                </a:lnTo>
                <a:lnTo>
                  <a:pt x="272" y="607"/>
                </a:lnTo>
                <a:lnTo>
                  <a:pt x="271" y="606"/>
                </a:lnTo>
                <a:lnTo>
                  <a:pt x="271" y="606"/>
                </a:lnTo>
                <a:lnTo>
                  <a:pt x="270" y="604"/>
                </a:lnTo>
                <a:lnTo>
                  <a:pt x="270" y="604"/>
                </a:lnTo>
                <a:lnTo>
                  <a:pt x="270" y="604"/>
                </a:lnTo>
                <a:lnTo>
                  <a:pt x="269" y="604"/>
                </a:lnTo>
                <a:lnTo>
                  <a:pt x="269" y="604"/>
                </a:lnTo>
                <a:lnTo>
                  <a:pt x="268" y="604"/>
                </a:lnTo>
                <a:lnTo>
                  <a:pt x="268" y="603"/>
                </a:lnTo>
                <a:lnTo>
                  <a:pt x="269" y="603"/>
                </a:lnTo>
                <a:lnTo>
                  <a:pt x="269" y="602"/>
                </a:lnTo>
                <a:lnTo>
                  <a:pt x="269" y="601"/>
                </a:lnTo>
                <a:lnTo>
                  <a:pt x="268" y="600"/>
                </a:lnTo>
                <a:lnTo>
                  <a:pt x="268" y="600"/>
                </a:lnTo>
                <a:lnTo>
                  <a:pt x="268" y="600"/>
                </a:lnTo>
                <a:lnTo>
                  <a:pt x="267" y="600"/>
                </a:lnTo>
                <a:lnTo>
                  <a:pt x="267" y="600"/>
                </a:lnTo>
                <a:lnTo>
                  <a:pt x="266" y="600"/>
                </a:lnTo>
                <a:lnTo>
                  <a:pt x="266" y="599"/>
                </a:lnTo>
                <a:lnTo>
                  <a:pt x="266" y="599"/>
                </a:lnTo>
                <a:lnTo>
                  <a:pt x="265" y="599"/>
                </a:lnTo>
                <a:lnTo>
                  <a:pt x="265" y="598"/>
                </a:lnTo>
                <a:lnTo>
                  <a:pt x="265" y="598"/>
                </a:lnTo>
                <a:lnTo>
                  <a:pt x="264" y="598"/>
                </a:lnTo>
                <a:lnTo>
                  <a:pt x="264" y="597"/>
                </a:lnTo>
                <a:lnTo>
                  <a:pt x="263" y="596"/>
                </a:lnTo>
                <a:lnTo>
                  <a:pt x="263" y="596"/>
                </a:lnTo>
                <a:lnTo>
                  <a:pt x="263" y="595"/>
                </a:lnTo>
                <a:lnTo>
                  <a:pt x="263" y="595"/>
                </a:lnTo>
                <a:lnTo>
                  <a:pt x="263" y="595"/>
                </a:lnTo>
                <a:lnTo>
                  <a:pt x="263" y="594"/>
                </a:lnTo>
                <a:lnTo>
                  <a:pt x="263" y="594"/>
                </a:lnTo>
                <a:lnTo>
                  <a:pt x="263" y="593"/>
                </a:lnTo>
                <a:lnTo>
                  <a:pt x="264" y="593"/>
                </a:lnTo>
                <a:lnTo>
                  <a:pt x="264" y="592"/>
                </a:lnTo>
                <a:lnTo>
                  <a:pt x="264" y="591"/>
                </a:lnTo>
                <a:lnTo>
                  <a:pt x="264" y="591"/>
                </a:lnTo>
                <a:lnTo>
                  <a:pt x="264" y="590"/>
                </a:lnTo>
                <a:lnTo>
                  <a:pt x="264" y="590"/>
                </a:lnTo>
                <a:lnTo>
                  <a:pt x="264" y="589"/>
                </a:lnTo>
                <a:lnTo>
                  <a:pt x="264" y="588"/>
                </a:lnTo>
                <a:lnTo>
                  <a:pt x="264" y="588"/>
                </a:lnTo>
                <a:lnTo>
                  <a:pt x="265" y="588"/>
                </a:lnTo>
                <a:lnTo>
                  <a:pt x="265" y="588"/>
                </a:lnTo>
                <a:lnTo>
                  <a:pt x="266" y="589"/>
                </a:lnTo>
                <a:lnTo>
                  <a:pt x="267" y="589"/>
                </a:lnTo>
                <a:lnTo>
                  <a:pt x="267" y="588"/>
                </a:lnTo>
                <a:lnTo>
                  <a:pt x="268" y="588"/>
                </a:lnTo>
                <a:lnTo>
                  <a:pt x="268" y="588"/>
                </a:lnTo>
                <a:lnTo>
                  <a:pt x="270" y="588"/>
                </a:lnTo>
                <a:lnTo>
                  <a:pt x="270" y="588"/>
                </a:lnTo>
                <a:lnTo>
                  <a:pt x="270" y="587"/>
                </a:lnTo>
                <a:lnTo>
                  <a:pt x="269" y="587"/>
                </a:lnTo>
                <a:lnTo>
                  <a:pt x="269" y="587"/>
                </a:lnTo>
                <a:lnTo>
                  <a:pt x="268" y="587"/>
                </a:lnTo>
                <a:lnTo>
                  <a:pt x="268" y="587"/>
                </a:lnTo>
                <a:lnTo>
                  <a:pt x="268" y="586"/>
                </a:lnTo>
                <a:lnTo>
                  <a:pt x="267" y="586"/>
                </a:lnTo>
                <a:lnTo>
                  <a:pt x="267" y="585"/>
                </a:lnTo>
                <a:lnTo>
                  <a:pt x="267" y="585"/>
                </a:lnTo>
                <a:lnTo>
                  <a:pt x="267" y="584"/>
                </a:lnTo>
                <a:lnTo>
                  <a:pt x="267" y="584"/>
                </a:lnTo>
                <a:lnTo>
                  <a:pt x="268" y="584"/>
                </a:lnTo>
                <a:lnTo>
                  <a:pt x="268" y="584"/>
                </a:lnTo>
                <a:lnTo>
                  <a:pt x="269" y="584"/>
                </a:lnTo>
                <a:lnTo>
                  <a:pt x="269" y="583"/>
                </a:lnTo>
                <a:lnTo>
                  <a:pt x="269" y="583"/>
                </a:lnTo>
                <a:lnTo>
                  <a:pt x="270" y="583"/>
                </a:lnTo>
                <a:lnTo>
                  <a:pt x="270" y="583"/>
                </a:lnTo>
                <a:lnTo>
                  <a:pt x="270" y="583"/>
                </a:lnTo>
                <a:lnTo>
                  <a:pt x="271" y="583"/>
                </a:lnTo>
                <a:lnTo>
                  <a:pt x="271" y="583"/>
                </a:lnTo>
                <a:lnTo>
                  <a:pt x="272" y="583"/>
                </a:lnTo>
                <a:lnTo>
                  <a:pt x="272" y="583"/>
                </a:lnTo>
                <a:lnTo>
                  <a:pt x="273" y="583"/>
                </a:lnTo>
                <a:lnTo>
                  <a:pt x="273" y="582"/>
                </a:lnTo>
                <a:lnTo>
                  <a:pt x="273" y="582"/>
                </a:lnTo>
                <a:lnTo>
                  <a:pt x="273" y="582"/>
                </a:lnTo>
                <a:lnTo>
                  <a:pt x="273" y="581"/>
                </a:lnTo>
                <a:lnTo>
                  <a:pt x="273" y="581"/>
                </a:lnTo>
                <a:lnTo>
                  <a:pt x="273" y="581"/>
                </a:lnTo>
                <a:lnTo>
                  <a:pt x="273" y="580"/>
                </a:lnTo>
                <a:lnTo>
                  <a:pt x="273" y="580"/>
                </a:lnTo>
                <a:lnTo>
                  <a:pt x="273" y="579"/>
                </a:lnTo>
                <a:lnTo>
                  <a:pt x="272" y="579"/>
                </a:lnTo>
                <a:lnTo>
                  <a:pt x="272" y="579"/>
                </a:lnTo>
                <a:lnTo>
                  <a:pt x="272" y="579"/>
                </a:lnTo>
                <a:lnTo>
                  <a:pt x="272" y="578"/>
                </a:lnTo>
                <a:lnTo>
                  <a:pt x="271" y="578"/>
                </a:lnTo>
                <a:lnTo>
                  <a:pt x="271" y="578"/>
                </a:lnTo>
                <a:lnTo>
                  <a:pt x="271" y="578"/>
                </a:lnTo>
                <a:lnTo>
                  <a:pt x="271" y="577"/>
                </a:lnTo>
                <a:lnTo>
                  <a:pt x="270" y="577"/>
                </a:lnTo>
                <a:lnTo>
                  <a:pt x="270" y="577"/>
                </a:lnTo>
                <a:lnTo>
                  <a:pt x="270" y="576"/>
                </a:lnTo>
                <a:lnTo>
                  <a:pt x="270" y="576"/>
                </a:lnTo>
                <a:lnTo>
                  <a:pt x="270" y="576"/>
                </a:lnTo>
                <a:lnTo>
                  <a:pt x="270" y="576"/>
                </a:lnTo>
                <a:lnTo>
                  <a:pt x="270" y="575"/>
                </a:lnTo>
                <a:lnTo>
                  <a:pt x="270" y="575"/>
                </a:lnTo>
                <a:lnTo>
                  <a:pt x="270" y="575"/>
                </a:lnTo>
                <a:lnTo>
                  <a:pt x="270" y="574"/>
                </a:lnTo>
                <a:lnTo>
                  <a:pt x="270" y="574"/>
                </a:lnTo>
                <a:lnTo>
                  <a:pt x="269" y="574"/>
                </a:lnTo>
                <a:lnTo>
                  <a:pt x="269" y="574"/>
                </a:lnTo>
                <a:lnTo>
                  <a:pt x="269" y="573"/>
                </a:lnTo>
                <a:lnTo>
                  <a:pt x="269" y="573"/>
                </a:lnTo>
                <a:lnTo>
                  <a:pt x="269" y="572"/>
                </a:lnTo>
                <a:lnTo>
                  <a:pt x="269" y="572"/>
                </a:lnTo>
                <a:lnTo>
                  <a:pt x="269" y="571"/>
                </a:lnTo>
                <a:lnTo>
                  <a:pt x="269" y="571"/>
                </a:lnTo>
                <a:lnTo>
                  <a:pt x="270" y="571"/>
                </a:lnTo>
                <a:lnTo>
                  <a:pt x="270" y="571"/>
                </a:lnTo>
                <a:lnTo>
                  <a:pt x="270" y="570"/>
                </a:lnTo>
                <a:lnTo>
                  <a:pt x="270" y="570"/>
                </a:lnTo>
                <a:lnTo>
                  <a:pt x="269" y="569"/>
                </a:lnTo>
                <a:lnTo>
                  <a:pt x="269" y="569"/>
                </a:lnTo>
                <a:lnTo>
                  <a:pt x="268" y="568"/>
                </a:lnTo>
                <a:lnTo>
                  <a:pt x="267" y="568"/>
                </a:lnTo>
                <a:lnTo>
                  <a:pt x="267" y="568"/>
                </a:lnTo>
                <a:lnTo>
                  <a:pt x="266" y="568"/>
                </a:lnTo>
                <a:lnTo>
                  <a:pt x="266" y="568"/>
                </a:lnTo>
                <a:lnTo>
                  <a:pt x="265" y="568"/>
                </a:lnTo>
                <a:lnTo>
                  <a:pt x="265" y="568"/>
                </a:lnTo>
                <a:lnTo>
                  <a:pt x="264" y="568"/>
                </a:lnTo>
                <a:lnTo>
                  <a:pt x="264" y="568"/>
                </a:lnTo>
                <a:lnTo>
                  <a:pt x="263" y="568"/>
                </a:lnTo>
                <a:lnTo>
                  <a:pt x="263" y="568"/>
                </a:lnTo>
                <a:lnTo>
                  <a:pt x="262" y="568"/>
                </a:lnTo>
                <a:lnTo>
                  <a:pt x="262" y="568"/>
                </a:lnTo>
                <a:lnTo>
                  <a:pt x="262" y="568"/>
                </a:lnTo>
                <a:lnTo>
                  <a:pt x="262" y="568"/>
                </a:lnTo>
                <a:lnTo>
                  <a:pt x="262" y="567"/>
                </a:lnTo>
                <a:lnTo>
                  <a:pt x="262" y="567"/>
                </a:lnTo>
                <a:lnTo>
                  <a:pt x="262" y="567"/>
                </a:lnTo>
                <a:lnTo>
                  <a:pt x="262" y="566"/>
                </a:lnTo>
                <a:lnTo>
                  <a:pt x="261" y="566"/>
                </a:lnTo>
                <a:lnTo>
                  <a:pt x="261" y="566"/>
                </a:lnTo>
                <a:lnTo>
                  <a:pt x="261" y="566"/>
                </a:lnTo>
                <a:lnTo>
                  <a:pt x="262" y="566"/>
                </a:lnTo>
                <a:lnTo>
                  <a:pt x="262" y="565"/>
                </a:lnTo>
                <a:lnTo>
                  <a:pt x="262" y="565"/>
                </a:lnTo>
                <a:lnTo>
                  <a:pt x="262" y="564"/>
                </a:lnTo>
                <a:lnTo>
                  <a:pt x="262" y="564"/>
                </a:lnTo>
                <a:lnTo>
                  <a:pt x="262" y="564"/>
                </a:lnTo>
                <a:lnTo>
                  <a:pt x="262" y="564"/>
                </a:lnTo>
                <a:lnTo>
                  <a:pt x="263" y="564"/>
                </a:lnTo>
                <a:lnTo>
                  <a:pt x="263" y="564"/>
                </a:lnTo>
                <a:lnTo>
                  <a:pt x="263" y="563"/>
                </a:lnTo>
                <a:lnTo>
                  <a:pt x="264" y="563"/>
                </a:lnTo>
                <a:lnTo>
                  <a:pt x="264" y="563"/>
                </a:lnTo>
                <a:lnTo>
                  <a:pt x="265" y="563"/>
                </a:lnTo>
                <a:lnTo>
                  <a:pt x="265" y="563"/>
                </a:lnTo>
                <a:lnTo>
                  <a:pt x="266" y="563"/>
                </a:lnTo>
                <a:lnTo>
                  <a:pt x="266" y="563"/>
                </a:lnTo>
                <a:lnTo>
                  <a:pt x="266" y="562"/>
                </a:lnTo>
                <a:lnTo>
                  <a:pt x="266" y="562"/>
                </a:lnTo>
                <a:lnTo>
                  <a:pt x="266" y="562"/>
                </a:lnTo>
                <a:lnTo>
                  <a:pt x="267" y="562"/>
                </a:lnTo>
                <a:lnTo>
                  <a:pt x="267" y="561"/>
                </a:lnTo>
                <a:lnTo>
                  <a:pt x="267" y="561"/>
                </a:lnTo>
                <a:lnTo>
                  <a:pt x="267" y="560"/>
                </a:lnTo>
                <a:lnTo>
                  <a:pt x="267" y="560"/>
                </a:lnTo>
                <a:lnTo>
                  <a:pt x="267" y="560"/>
                </a:lnTo>
                <a:lnTo>
                  <a:pt x="267" y="559"/>
                </a:lnTo>
                <a:lnTo>
                  <a:pt x="267" y="559"/>
                </a:lnTo>
                <a:lnTo>
                  <a:pt x="267" y="559"/>
                </a:lnTo>
                <a:lnTo>
                  <a:pt x="267" y="558"/>
                </a:lnTo>
                <a:lnTo>
                  <a:pt x="266" y="558"/>
                </a:lnTo>
                <a:lnTo>
                  <a:pt x="266" y="558"/>
                </a:lnTo>
                <a:lnTo>
                  <a:pt x="266" y="558"/>
                </a:lnTo>
                <a:lnTo>
                  <a:pt x="266" y="558"/>
                </a:lnTo>
                <a:lnTo>
                  <a:pt x="266" y="557"/>
                </a:lnTo>
                <a:lnTo>
                  <a:pt x="266" y="557"/>
                </a:lnTo>
                <a:lnTo>
                  <a:pt x="266" y="557"/>
                </a:lnTo>
                <a:lnTo>
                  <a:pt x="266" y="556"/>
                </a:lnTo>
                <a:lnTo>
                  <a:pt x="266" y="556"/>
                </a:lnTo>
                <a:lnTo>
                  <a:pt x="267" y="555"/>
                </a:lnTo>
                <a:lnTo>
                  <a:pt x="267" y="555"/>
                </a:lnTo>
                <a:lnTo>
                  <a:pt x="267" y="554"/>
                </a:lnTo>
                <a:lnTo>
                  <a:pt x="267" y="554"/>
                </a:lnTo>
                <a:lnTo>
                  <a:pt x="267" y="554"/>
                </a:lnTo>
                <a:lnTo>
                  <a:pt x="267" y="553"/>
                </a:lnTo>
                <a:lnTo>
                  <a:pt x="267" y="553"/>
                </a:lnTo>
                <a:lnTo>
                  <a:pt x="267" y="552"/>
                </a:lnTo>
                <a:lnTo>
                  <a:pt x="267" y="552"/>
                </a:lnTo>
                <a:lnTo>
                  <a:pt x="267" y="552"/>
                </a:lnTo>
                <a:lnTo>
                  <a:pt x="266" y="552"/>
                </a:lnTo>
                <a:lnTo>
                  <a:pt x="265" y="552"/>
                </a:lnTo>
                <a:lnTo>
                  <a:pt x="265" y="552"/>
                </a:lnTo>
                <a:lnTo>
                  <a:pt x="265" y="551"/>
                </a:lnTo>
                <a:lnTo>
                  <a:pt x="264" y="551"/>
                </a:lnTo>
                <a:lnTo>
                  <a:pt x="264" y="551"/>
                </a:lnTo>
                <a:lnTo>
                  <a:pt x="264" y="550"/>
                </a:lnTo>
                <a:lnTo>
                  <a:pt x="263" y="550"/>
                </a:lnTo>
                <a:lnTo>
                  <a:pt x="263" y="550"/>
                </a:lnTo>
                <a:lnTo>
                  <a:pt x="262" y="550"/>
                </a:lnTo>
                <a:lnTo>
                  <a:pt x="262" y="549"/>
                </a:lnTo>
                <a:lnTo>
                  <a:pt x="262" y="549"/>
                </a:lnTo>
                <a:lnTo>
                  <a:pt x="262" y="549"/>
                </a:lnTo>
                <a:lnTo>
                  <a:pt x="262" y="549"/>
                </a:lnTo>
                <a:lnTo>
                  <a:pt x="261" y="549"/>
                </a:lnTo>
                <a:lnTo>
                  <a:pt x="261" y="549"/>
                </a:lnTo>
                <a:lnTo>
                  <a:pt x="260" y="549"/>
                </a:lnTo>
                <a:lnTo>
                  <a:pt x="260" y="548"/>
                </a:lnTo>
                <a:lnTo>
                  <a:pt x="259" y="548"/>
                </a:lnTo>
                <a:lnTo>
                  <a:pt x="259" y="548"/>
                </a:lnTo>
                <a:lnTo>
                  <a:pt x="258" y="547"/>
                </a:lnTo>
                <a:lnTo>
                  <a:pt x="258" y="547"/>
                </a:lnTo>
                <a:lnTo>
                  <a:pt x="258" y="547"/>
                </a:lnTo>
                <a:lnTo>
                  <a:pt x="258" y="546"/>
                </a:lnTo>
                <a:lnTo>
                  <a:pt x="258" y="546"/>
                </a:lnTo>
                <a:lnTo>
                  <a:pt x="258" y="546"/>
                </a:lnTo>
                <a:lnTo>
                  <a:pt x="258" y="546"/>
                </a:lnTo>
                <a:lnTo>
                  <a:pt x="258" y="546"/>
                </a:lnTo>
                <a:lnTo>
                  <a:pt x="258" y="545"/>
                </a:lnTo>
                <a:lnTo>
                  <a:pt x="258" y="545"/>
                </a:lnTo>
                <a:lnTo>
                  <a:pt x="258" y="545"/>
                </a:lnTo>
                <a:lnTo>
                  <a:pt x="259" y="545"/>
                </a:lnTo>
                <a:lnTo>
                  <a:pt x="259" y="545"/>
                </a:lnTo>
                <a:lnTo>
                  <a:pt x="259" y="545"/>
                </a:lnTo>
                <a:lnTo>
                  <a:pt x="259" y="545"/>
                </a:lnTo>
                <a:lnTo>
                  <a:pt x="260" y="545"/>
                </a:lnTo>
                <a:lnTo>
                  <a:pt x="260" y="545"/>
                </a:lnTo>
                <a:lnTo>
                  <a:pt x="260" y="544"/>
                </a:lnTo>
                <a:lnTo>
                  <a:pt x="260" y="544"/>
                </a:lnTo>
                <a:lnTo>
                  <a:pt x="260" y="543"/>
                </a:lnTo>
                <a:lnTo>
                  <a:pt x="260" y="543"/>
                </a:lnTo>
                <a:lnTo>
                  <a:pt x="260" y="543"/>
                </a:lnTo>
                <a:lnTo>
                  <a:pt x="259" y="542"/>
                </a:lnTo>
                <a:lnTo>
                  <a:pt x="259" y="542"/>
                </a:lnTo>
                <a:lnTo>
                  <a:pt x="258" y="542"/>
                </a:lnTo>
                <a:lnTo>
                  <a:pt x="258" y="542"/>
                </a:lnTo>
                <a:lnTo>
                  <a:pt x="258" y="542"/>
                </a:lnTo>
                <a:lnTo>
                  <a:pt x="258" y="541"/>
                </a:lnTo>
                <a:lnTo>
                  <a:pt x="258" y="541"/>
                </a:lnTo>
                <a:lnTo>
                  <a:pt x="258" y="541"/>
                </a:lnTo>
                <a:lnTo>
                  <a:pt x="257" y="541"/>
                </a:lnTo>
                <a:lnTo>
                  <a:pt x="257" y="541"/>
                </a:lnTo>
                <a:lnTo>
                  <a:pt x="257" y="541"/>
                </a:lnTo>
                <a:lnTo>
                  <a:pt x="257" y="541"/>
                </a:lnTo>
                <a:lnTo>
                  <a:pt x="256" y="541"/>
                </a:lnTo>
                <a:lnTo>
                  <a:pt x="256" y="541"/>
                </a:lnTo>
                <a:lnTo>
                  <a:pt x="255" y="541"/>
                </a:lnTo>
                <a:lnTo>
                  <a:pt x="255" y="540"/>
                </a:lnTo>
                <a:lnTo>
                  <a:pt x="255" y="540"/>
                </a:lnTo>
                <a:lnTo>
                  <a:pt x="255" y="540"/>
                </a:lnTo>
                <a:lnTo>
                  <a:pt x="254" y="539"/>
                </a:lnTo>
                <a:lnTo>
                  <a:pt x="254" y="539"/>
                </a:lnTo>
                <a:lnTo>
                  <a:pt x="254" y="538"/>
                </a:lnTo>
                <a:lnTo>
                  <a:pt x="254" y="538"/>
                </a:lnTo>
                <a:lnTo>
                  <a:pt x="253" y="538"/>
                </a:lnTo>
                <a:lnTo>
                  <a:pt x="253" y="538"/>
                </a:lnTo>
                <a:lnTo>
                  <a:pt x="252" y="538"/>
                </a:lnTo>
                <a:lnTo>
                  <a:pt x="252" y="538"/>
                </a:lnTo>
                <a:lnTo>
                  <a:pt x="252" y="539"/>
                </a:lnTo>
                <a:lnTo>
                  <a:pt x="252" y="539"/>
                </a:lnTo>
                <a:lnTo>
                  <a:pt x="251" y="539"/>
                </a:lnTo>
                <a:lnTo>
                  <a:pt x="251" y="539"/>
                </a:lnTo>
                <a:lnTo>
                  <a:pt x="251" y="539"/>
                </a:lnTo>
                <a:lnTo>
                  <a:pt x="251" y="538"/>
                </a:lnTo>
                <a:lnTo>
                  <a:pt x="251" y="538"/>
                </a:lnTo>
                <a:lnTo>
                  <a:pt x="251" y="538"/>
                </a:lnTo>
                <a:lnTo>
                  <a:pt x="251" y="537"/>
                </a:lnTo>
                <a:lnTo>
                  <a:pt x="250" y="537"/>
                </a:lnTo>
                <a:lnTo>
                  <a:pt x="250" y="537"/>
                </a:lnTo>
                <a:lnTo>
                  <a:pt x="249" y="537"/>
                </a:lnTo>
                <a:lnTo>
                  <a:pt x="249" y="537"/>
                </a:lnTo>
                <a:lnTo>
                  <a:pt x="249" y="537"/>
                </a:lnTo>
                <a:lnTo>
                  <a:pt x="248" y="537"/>
                </a:lnTo>
                <a:lnTo>
                  <a:pt x="248" y="537"/>
                </a:lnTo>
                <a:lnTo>
                  <a:pt x="248" y="537"/>
                </a:lnTo>
                <a:lnTo>
                  <a:pt x="248" y="536"/>
                </a:lnTo>
                <a:lnTo>
                  <a:pt x="247" y="536"/>
                </a:lnTo>
                <a:lnTo>
                  <a:pt x="247" y="535"/>
                </a:lnTo>
                <a:lnTo>
                  <a:pt x="247" y="535"/>
                </a:lnTo>
                <a:lnTo>
                  <a:pt x="247" y="534"/>
                </a:lnTo>
                <a:lnTo>
                  <a:pt x="247" y="534"/>
                </a:lnTo>
                <a:lnTo>
                  <a:pt x="247" y="533"/>
                </a:lnTo>
                <a:lnTo>
                  <a:pt x="247" y="533"/>
                </a:lnTo>
                <a:lnTo>
                  <a:pt x="247" y="533"/>
                </a:lnTo>
                <a:lnTo>
                  <a:pt x="247" y="533"/>
                </a:lnTo>
                <a:lnTo>
                  <a:pt x="247" y="532"/>
                </a:lnTo>
                <a:lnTo>
                  <a:pt x="247" y="532"/>
                </a:lnTo>
                <a:lnTo>
                  <a:pt x="247" y="531"/>
                </a:lnTo>
                <a:lnTo>
                  <a:pt x="247" y="531"/>
                </a:lnTo>
                <a:lnTo>
                  <a:pt x="247" y="531"/>
                </a:lnTo>
                <a:lnTo>
                  <a:pt x="247" y="530"/>
                </a:lnTo>
                <a:lnTo>
                  <a:pt x="247" y="530"/>
                </a:lnTo>
                <a:lnTo>
                  <a:pt x="247" y="530"/>
                </a:lnTo>
                <a:lnTo>
                  <a:pt x="247" y="531"/>
                </a:lnTo>
                <a:lnTo>
                  <a:pt x="246" y="531"/>
                </a:lnTo>
                <a:lnTo>
                  <a:pt x="245" y="531"/>
                </a:lnTo>
                <a:lnTo>
                  <a:pt x="245" y="531"/>
                </a:lnTo>
                <a:lnTo>
                  <a:pt x="245" y="531"/>
                </a:lnTo>
                <a:lnTo>
                  <a:pt x="244" y="531"/>
                </a:lnTo>
                <a:lnTo>
                  <a:pt x="244" y="531"/>
                </a:lnTo>
                <a:lnTo>
                  <a:pt x="243" y="531"/>
                </a:lnTo>
                <a:lnTo>
                  <a:pt x="242" y="531"/>
                </a:lnTo>
                <a:lnTo>
                  <a:pt x="241" y="531"/>
                </a:lnTo>
                <a:lnTo>
                  <a:pt x="241" y="531"/>
                </a:lnTo>
                <a:lnTo>
                  <a:pt x="241" y="531"/>
                </a:lnTo>
                <a:lnTo>
                  <a:pt x="240" y="531"/>
                </a:lnTo>
                <a:lnTo>
                  <a:pt x="240" y="531"/>
                </a:lnTo>
                <a:lnTo>
                  <a:pt x="239" y="531"/>
                </a:lnTo>
                <a:lnTo>
                  <a:pt x="239" y="532"/>
                </a:lnTo>
                <a:lnTo>
                  <a:pt x="238" y="532"/>
                </a:lnTo>
                <a:lnTo>
                  <a:pt x="238" y="531"/>
                </a:lnTo>
                <a:lnTo>
                  <a:pt x="237" y="531"/>
                </a:lnTo>
                <a:lnTo>
                  <a:pt x="237" y="531"/>
                </a:lnTo>
                <a:lnTo>
                  <a:pt x="236" y="531"/>
                </a:lnTo>
                <a:lnTo>
                  <a:pt x="236" y="530"/>
                </a:lnTo>
                <a:lnTo>
                  <a:pt x="236" y="530"/>
                </a:lnTo>
                <a:lnTo>
                  <a:pt x="236" y="530"/>
                </a:lnTo>
                <a:lnTo>
                  <a:pt x="235" y="530"/>
                </a:lnTo>
                <a:lnTo>
                  <a:pt x="235" y="530"/>
                </a:lnTo>
                <a:lnTo>
                  <a:pt x="234" y="530"/>
                </a:lnTo>
                <a:lnTo>
                  <a:pt x="233" y="530"/>
                </a:lnTo>
                <a:lnTo>
                  <a:pt x="233" y="530"/>
                </a:lnTo>
                <a:lnTo>
                  <a:pt x="233" y="530"/>
                </a:lnTo>
                <a:lnTo>
                  <a:pt x="233" y="529"/>
                </a:lnTo>
                <a:lnTo>
                  <a:pt x="233" y="527"/>
                </a:lnTo>
                <a:lnTo>
                  <a:pt x="233" y="526"/>
                </a:lnTo>
                <a:lnTo>
                  <a:pt x="233" y="524"/>
                </a:lnTo>
                <a:lnTo>
                  <a:pt x="233" y="523"/>
                </a:lnTo>
                <a:lnTo>
                  <a:pt x="233" y="523"/>
                </a:lnTo>
                <a:lnTo>
                  <a:pt x="231" y="523"/>
                </a:lnTo>
                <a:lnTo>
                  <a:pt x="229" y="522"/>
                </a:lnTo>
                <a:lnTo>
                  <a:pt x="229" y="521"/>
                </a:lnTo>
                <a:lnTo>
                  <a:pt x="229" y="520"/>
                </a:lnTo>
                <a:lnTo>
                  <a:pt x="229" y="520"/>
                </a:lnTo>
                <a:lnTo>
                  <a:pt x="228" y="519"/>
                </a:lnTo>
                <a:lnTo>
                  <a:pt x="228" y="519"/>
                </a:lnTo>
                <a:lnTo>
                  <a:pt x="228" y="519"/>
                </a:lnTo>
                <a:lnTo>
                  <a:pt x="227" y="519"/>
                </a:lnTo>
                <a:lnTo>
                  <a:pt x="227" y="519"/>
                </a:lnTo>
                <a:lnTo>
                  <a:pt x="226" y="519"/>
                </a:lnTo>
                <a:lnTo>
                  <a:pt x="225" y="520"/>
                </a:lnTo>
                <a:lnTo>
                  <a:pt x="224" y="520"/>
                </a:lnTo>
                <a:lnTo>
                  <a:pt x="223" y="519"/>
                </a:lnTo>
                <a:lnTo>
                  <a:pt x="223" y="520"/>
                </a:lnTo>
                <a:lnTo>
                  <a:pt x="222" y="520"/>
                </a:lnTo>
                <a:lnTo>
                  <a:pt x="222" y="519"/>
                </a:lnTo>
                <a:lnTo>
                  <a:pt x="221" y="519"/>
                </a:lnTo>
                <a:lnTo>
                  <a:pt x="221" y="519"/>
                </a:lnTo>
                <a:lnTo>
                  <a:pt x="220" y="518"/>
                </a:lnTo>
                <a:lnTo>
                  <a:pt x="220" y="517"/>
                </a:lnTo>
                <a:lnTo>
                  <a:pt x="219" y="517"/>
                </a:lnTo>
                <a:lnTo>
                  <a:pt x="219" y="516"/>
                </a:lnTo>
                <a:lnTo>
                  <a:pt x="219" y="516"/>
                </a:lnTo>
                <a:lnTo>
                  <a:pt x="218" y="515"/>
                </a:lnTo>
                <a:lnTo>
                  <a:pt x="217" y="515"/>
                </a:lnTo>
                <a:lnTo>
                  <a:pt x="216" y="514"/>
                </a:lnTo>
                <a:lnTo>
                  <a:pt x="216" y="514"/>
                </a:lnTo>
                <a:lnTo>
                  <a:pt x="216" y="514"/>
                </a:lnTo>
                <a:lnTo>
                  <a:pt x="216" y="513"/>
                </a:lnTo>
                <a:lnTo>
                  <a:pt x="215" y="513"/>
                </a:lnTo>
                <a:lnTo>
                  <a:pt x="215" y="513"/>
                </a:lnTo>
                <a:lnTo>
                  <a:pt x="214" y="513"/>
                </a:lnTo>
                <a:lnTo>
                  <a:pt x="213" y="512"/>
                </a:lnTo>
                <a:lnTo>
                  <a:pt x="213" y="513"/>
                </a:lnTo>
                <a:lnTo>
                  <a:pt x="213" y="514"/>
                </a:lnTo>
                <a:lnTo>
                  <a:pt x="213" y="516"/>
                </a:lnTo>
                <a:lnTo>
                  <a:pt x="212" y="516"/>
                </a:lnTo>
                <a:lnTo>
                  <a:pt x="212" y="517"/>
                </a:lnTo>
                <a:lnTo>
                  <a:pt x="212" y="517"/>
                </a:lnTo>
                <a:lnTo>
                  <a:pt x="212" y="517"/>
                </a:lnTo>
                <a:lnTo>
                  <a:pt x="211" y="517"/>
                </a:lnTo>
                <a:lnTo>
                  <a:pt x="211" y="516"/>
                </a:lnTo>
                <a:lnTo>
                  <a:pt x="211" y="516"/>
                </a:lnTo>
                <a:lnTo>
                  <a:pt x="211" y="516"/>
                </a:lnTo>
                <a:lnTo>
                  <a:pt x="210" y="516"/>
                </a:lnTo>
                <a:lnTo>
                  <a:pt x="210" y="515"/>
                </a:lnTo>
                <a:lnTo>
                  <a:pt x="210" y="515"/>
                </a:lnTo>
                <a:lnTo>
                  <a:pt x="209" y="516"/>
                </a:lnTo>
                <a:lnTo>
                  <a:pt x="210" y="516"/>
                </a:lnTo>
                <a:lnTo>
                  <a:pt x="210" y="517"/>
                </a:lnTo>
                <a:lnTo>
                  <a:pt x="210" y="517"/>
                </a:lnTo>
                <a:lnTo>
                  <a:pt x="210" y="519"/>
                </a:lnTo>
                <a:lnTo>
                  <a:pt x="209" y="520"/>
                </a:lnTo>
                <a:lnTo>
                  <a:pt x="210" y="521"/>
                </a:lnTo>
                <a:lnTo>
                  <a:pt x="210" y="521"/>
                </a:lnTo>
                <a:lnTo>
                  <a:pt x="209" y="522"/>
                </a:lnTo>
                <a:lnTo>
                  <a:pt x="208" y="525"/>
                </a:lnTo>
                <a:lnTo>
                  <a:pt x="208" y="525"/>
                </a:lnTo>
                <a:lnTo>
                  <a:pt x="207" y="526"/>
                </a:lnTo>
                <a:lnTo>
                  <a:pt x="206" y="526"/>
                </a:lnTo>
                <a:lnTo>
                  <a:pt x="204" y="525"/>
                </a:lnTo>
                <a:lnTo>
                  <a:pt x="203" y="525"/>
                </a:lnTo>
                <a:lnTo>
                  <a:pt x="202" y="525"/>
                </a:lnTo>
                <a:lnTo>
                  <a:pt x="201" y="525"/>
                </a:lnTo>
                <a:lnTo>
                  <a:pt x="200" y="525"/>
                </a:lnTo>
                <a:lnTo>
                  <a:pt x="199" y="525"/>
                </a:lnTo>
                <a:lnTo>
                  <a:pt x="199" y="524"/>
                </a:lnTo>
                <a:lnTo>
                  <a:pt x="198" y="523"/>
                </a:lnTo>
                <a:lnTo>
                  <a:pt x="195" y="524"/>
                </a:lnTo>
                <a:lnTo>
                  <a:pt x="194" y="524"/>
                </a:lnTo>
                <a:lnTo>
                  <a:pt x="193" y="523"/>
                </a:lnTo>
                <a:lnTo>
                  <a:pt x="192" y="523"/>
                </a:lnTo>
                <a:lnTo>
                  <a:pt x="191" y="524"/>
                </a:lnTo>
                <a:lnTo>
                  <a:pt x="191" y="524"/>
                </a:lnTo>
                <a:lnTo>
                  <a:pt x="190" y="523"/>
                </a:lnTo>
                <a:lnTo>
                  <a:pt x="189" y="522"/>
                </a:lnTo>
                <a:lnTo>
                  <a:pt x="188" y="522"/>
                </a:lnTo>
                <a:lnTo>
                  <a:pt x="188" y="522"/>
                </a:lnTo>
                <a:lnTo>
                  <a:pt x="187" y="522"/>
                </a:lnTo>
                <a:lnTo>
                  <a:pt x="186" y="521"/>
                </a:lnTo>
                <a:lnTo>
                  <a:pt x="185" y="521"/>
                </a:lnTo>
                <a:lnTo>
                  <a:pt x="185" y="520"/>
                </a:lnTo>
                <a:lnTo>
                  <a:pt x="184" y="520"/>
                </a:lnTo>
                <a:lnTo>
                  <a:pt x="183" y="520"/>
                </a:lnTo>
                <a:lnTo>
                  <a:pt x="183" y="519"/>
                </a:lnTo>
                <a:lnTo>
                  <a:pt x="182" y="519"/>
                </a:lnTo>
                <a:lnTo>
                  <a:pt x="181" y="519"/>
                </a:lnTo>
                <a:lnTo>
                  <a:pt x="180" y="520"/>
                </a:lnTo>
                <a:lnTo>
                  <a:pt x="180" y="520"/>
                </a:lnTo>
                <a:lnTo>
                  <a:pt x="179" y="520"/>
                </a:lnTo>
                <a:lnTo>
                  <a:pt x="178" y="520"/>
                </a:lnTo>
                <a:lnTo>
                  <a:pt x="178" y="520"/>
                </a:lnTo>
                <a:lnTo>
                  <a:pt x="177" y="520"/>
                </a:lnTo>
                <a:lnTo>
                  <a:pt x="177" y="520"/>
                </a:lnTo>
                <a:lnTo>
                  <a:pt x="176" y="520"/>
                </a:lnTo>
                <a:lnTo>
                  <a:pt x="176" y="520"/>
                </a:lnTo>
                <a:lnTo>
                  <a:pt x="174" y="520"/>
                </a:lnTo>
                <a:lnTo>
                  <a:pt x="175" y="520"/>
                </a:lnTo>
                <a:lnTo>
                  <a:pt x="175" y="519"/>
                </a:lnTo>
                <a:lnTo>
                  <a:pt x="175" y="518"/>
                </a:lnTo>
                <a:lnTo>
                  <a:pt x="174" y="517"/>
                </a:lnTo>
                <a:lnTo>
                  <a:pt x="174" y="516"/>
                </a:lnTo>
                <a:lnTo>
                  <a:pt x="174" y="515"/>
                </a:lnTo>
                <a:lnTo>
                  <a:pt x="173" y="514"/>
                </a:lnTo>
                <a:lnTo>
                  <a:pt x="172" y="513"/>
                </a:lnTo>
                <a:lnTo>
                  <a:pt x="172" y="513"/>
                </a:lnTo>
                <a:lnTo>
                  <a:pt x="172" y="512"/>
                </a:lnTo>
                <a:lnTo>
                  <a:pt x="171" y="512"/>
                </a:lnTo>
                <a:lnTo>
                  <a:pt x="170" y="511"/>
                </a:lnTo>
                <a:lnTo>
                  <a:pt x="170" y="510"/>
                </a:lnTo>
                <a:lnTo>
                  <a:pt x="169" y="509"/>
                </a:lnTo>
                <a:lnTo>
                  <a:pt x="168" y="509"/>
                </a:lnTo>
                <a:lnTo>
                  <a:pt x="167" y="508"/>
                </a:lnTo>
                <a:lnTo>
                  <a:pt x="166" y="508"/>
                </a:lnTo>
                <a:lnTo>
                  <a:pt x="166" y="507"/>
                </a:lnTo>
                <a:lnTo>
                  <a:pt x="165" y="507"/>
                </a:lnTo>
                <a:lnTo>
                  <a:pt x="164" y="506"/>
                </a:lnTo>
                <a:lnTo>
                  <a:pt x="163" y="505"/>
                </a:lnTo>
                <a:lnTo>
                  <a:pt x="162" y="504"/>
                </a:lnTo>
                <a:lnTo>
                  <a:pt x="162" y="504"/>
                </a:lnTo>
                <a:lnTo>
                  <a:pt x="161" y="503"/>
                </a:lnTo>
                <a:lnTo>
                  <a:pt x="157" y="502"/>
                </a:lnTo>
                <a:lnTo>
                  <a:pt x="157" y="501"/>
                </a:lnTo>
                <a:lnTo>
                  <a:pt x="156" y="501"/>
                </a:lnTo>
                <a:lnTo>
                  <a:pt x="155" y="499"/>
                </a:lnTo>
                <a:lnTo>
                  <a:pt x="153" y="498"/>
                </a:lnTo>
                <a:lnTo>
                  <a:pt x="147" y="491"/>
                </a:lnTo>
                <a:lnTo>
                  <a:pt x="146" y="487"/>
                </a:lnTo>
                <a:lnTo>
                  <a:pt x="146" y="481"/>
                </a:lnTo>
                <a:lnTo>
                  <a:pt x="144" y="475"/>
                </a:lnTo>
                <a:lnTo>
                  <a:pt x="144" y="475"/>
                </a:lnTo>
                <a:lnTo>
                  <a:pt x="144" y="475"/>
                </a:lnTo>
                <a:lnTo>
                  <a:pt x="144" y="474"/>
                </a:lnTo>
                <a:lnTo>
                  <a:pt x="144" y="474"/>
                </a:lnTo>
                <a:lnTo>
                  <a:pt x="144" y="473"/>
                </a:lnTo>
                <a:lnTo>
                  <a:pt x="144" y="473"/>
                </a:lnTo>
                <a:lnTo>
                  <a:pt x="144" y="473"/>
                </a:lnTo>
                <a:lnTo>
                  <a:pt x="144" y="472"/>
                </a:lnTo>
                <a:lnTo>
                  <a:pt x="145" y="472"/>
                </a:lnTo>
                <a:lnTo>
                  <a:pt x="145" y="471"/>
                </a:lnTo>
                <a:lnTo>
                  <a:pt x="145" y="471"/>
                </a:lnTo>
                <a:lnTo>
                  <a:pt x="145" y="471"/>
                </a:lnTo>
                <a:lnTo>
                  <a:pt x="145" y="470"/>
                </a:lnTo>
                <a:lnTo>
                  <a:pt x="145" y="470"/>
                </a:lnTo>
                <a:lnTo>
                  <a:pt x="145" y="469"/>
                </a:lnTo>
                <a:lnTo>
                  <a:pt x="145" y="468"/>
                </a:lnTo>
                <a:lnTo>
                  <a:pt x="145" y="467"/>
                </a:lnTo>
                <a:lnTo>
                  <a:pt x="145" y="467"/>
                </a:lnTo>
                <a:lnTo>
                  <a:pt x="145" y="466"/>
                </a:lnTo>
                <a:lnTo>
                  <a:pt x="144" y="466"/>
                </a:lnTo>
                <a:lnTo>
                  <a:pt x="144" y="466"/>
                </a:lnTo>
                <a:lnTo>
                  <a:pt x="144" y="466"/>
                </a:lnTo>
                <a:lnTo>
                  <a:pt x="144" y="465"/>
                </a:lnTo>
                <a:lnTo>
                  <a:pt x="144" y="465"/>
                </a:lnTo>
                <a:lnTo>
                  <a:pt x="144" y="465"/>
                </a:lnTo>
                <a:lnTo>
                  <a:pt x="143" y="465"/>
                </a:lnTo>
                <a:lnTo>
                  <a:pt x="143" y="464"/>
                </a:lnTo>
                <a:lnTo>
                  <a:pt x="143" y="464"/>
                </a:lnTo>
                <a:lnTo>
                  <a:pt x="143" y="464"/>
                </a:lnTo>
                <a:lnTo>
                  <a:pt x="142" y="464"/>
                </a:lnTo>
                <a:lnTo>
                  <a:pt x="142" y="463"/>
                </a:lnTo>
                <a:lnTo>
                  <a:pt x="142" y="463"/>
                </a:lnTo>
                <a:lnTo>
                  <a:pt x="141" y="462"/>
                </a:lnTo>
                <a:lnTo>
                  <a:pt x="141" y="462"/>
                </a:lnTo>
                <a:lnTo>
                  <a:pt x="141" y="462"/>
                </a:lnTo>
                <a:lnTo>
                  <a:pt x="141" y="462"/>
                </a:lnTo>
                <a:lnTo>
                  <a:pt x="141" y="461"/>
                </a:lnTo>
                <a:lnTo>
                  <a:pt x="140" y="461"/>
                </a:lnTo>
                <a:lnTo>
                  <a:pt x="140" y="460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40" y="459"/>
                </a:lnTo>
                <a:lnTo>
                  <a:pt x="140" y="458"/>
                </a:lnTo>
                <a:lnTo>
                  <a:pt x="140" y="458"/>
                </a:lnTo>
                <a:lnTo>
                  <a:pt x="139" y="458"/>
                </a:lnTo>
                <a:lnTo>
                  <a:pt x="139" y="457"/>
                </a:lnTo>
                <a:lnTo>
                  <a:pt x="139" y="456"/>
                </a:lnTo>
                <a:lnTo>
                  <a:pt x="139" y="455"/>
                </a:lnTo>
                <a:lnTo>
                  <a:pt x="140" y="454"/>
                </a:lnTo>
                <a:lnTo>
                  <a:pt x="140" y="453"/>
                </a:lnTo>
                <a:lnTo>
                  <a:pt x="141" y="453"/>
                </a:lnTo>
                <a:lnTo>
                  <a:pt x="142" y="453"/>
                </a:lnTo>
                <a:lnTo>
                  <a:pt x="144" y="451"/>
                </a:lnTo>
                <a:lnTo>
                  <a:pt x="143" y="450"/>
                </a:lnTo>
                <a:lnTo>
                  <a:pt x="142" y="449"/>
                </a:lnTo>
                <a:lnTo>
                  <a:pt x="142" y="448"/>
                </a:lnTo>
                <a:lnTo>
                  <a:pt x="141" y="446"/>
                </a:lnTo>
                <a:lnTo>
                  <a:pt x="142" y="446"/>
                </a:lnTo>
                <a:lnTo>
                  <a:pt x="142" y="446"/>
                </a:lnTo>
                <a:lnTo>
                  <a:pt x="144" y="444"/>
                </a:lnTo>
                <a:lnTo>
                  <a:pt x="144" y="443"/>
                </a:lnTo>
                <a:lnTo>
                  <a:pt x="143" y="442"/>
                </a:lnTo>
                <a:lnTo>
                  <a:pt x="143" y="442"/>
                </a:lnTo>
                <a:lnTo>
                  <a:pt x="143" y="441"/>
                </a:lnTo>
                <a:lnTo>
                  <a:pt x="143" y="440"/>
                </a:lnTo>
                <a:lnTo>
                  <a:pt x="142" y="440"/>
                </a:lnTo>
                <a:lnTo>
                  <a:pt x="141" y="439"/>
                </a:lnTo>
                <a:lnTo>
                  <a:pt x="141" y="439"/>
                </a:lnTo>
                <a:lnTo>
                  <a:pt x="140" y="438"/>
                </a:lnTo>
                <a:lnTo>
                  <a:pt x="140" y="438"/>
                </a:lnTo>
                <a:lnTo>
                  <a:pt x="140" y="438"/>
                </a:lnTo>
                <a:lnTo>
                  <a:pt x="140" y="437"/>
                </a:lnTo>
                <a:lnTo>
                  <a:pt x="140" y="437"/>
                </a:lnTo>
                <a:lnTo>
                  <a:pt x="140" y="436"/>
                </a:lnTo>
                <a:lnTo>
                  <a:pt x="140" y="436"/>
                </a:lnTo>
                <a:lnTo>
                  <a:pt x="140" y="435"/>
                </a:lnTo>
                <a:lnTo>
                  <a:pt x="140" y="435"/>
                </a:lnTo>
                <a:lnTo>
                  <a:pt x="139" y="436"/>
                </a:lnTo>
                <a:lnTo>
                  <a:pt x="138" y="436"/>
                </a:lnTo>
                <a:lnTo>
                  <a:pt x="138" y="435"/>
                </a:lnTo>
                <a:lnTo>
                  <a:pt x="137" y="435"/>
                </a:lnTo>
                <a:lnTo>
                  <a:pt x="137" y="435"/>
                </a:lnTo>
                <a:lnTo>
                  <a:pt x="137" y="434"/>
                </a:lnTo>
                <a:lnTo>
                  <a:pt x="138" y="434"/>
                </a:lnTo>
                <a:lnTo>
                  <a:pt x="138" y="434"/>
                </a:lnTo>
                <a:lnTo>
                  <a:pt x="138" y="433"/>
                </a:lnTo>
                <a:lnTo>
                  <a:pt x="137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7" y="430"/>
                </a:lnTo>
                <a:lnTo>
                  <a:pt x="137" y="429"/>
                </a:lnTo>
                <a:lnTo>
                  <a:pt x="138" y="429"/>
                </a:lnTo>
                <a:lnTo>
                  <a:pt x="138" y="428"/>
                </a:lnTo>
                <a:lnTo>
                  <a:pt x="138" y="429"/>
                </a:lnTo>
                <a:lnTo>
                  <a:pt x="137" y="428"/>
                </a:lnTo>
                <a:lnTo>
                  <a:pt x="137" y="428"/>
                </a:lnTo>
                <a:lnTo>
                  <a:pt x="136" y="428"/>
                </a:lnTo>
                <a:lnTo>
                  <a:pt x="136" y="428"/>
                </a:lnTo>
                <a:lnTo>
                  <a:pt x="135" y="428"/>
                </a:lnTo>
                <a:lnTo>
                  <a:pt x="134" y="427"/>
                </a:lnTo>
                <a:lnTo>
                  <a:pt x="134" y="427"/>
                </a:lnTo>
                <a:lnTo>
                  <a:pt x="134" y="427"/>
                </a:lnTo>
                <a:lnTo>
                  <a:pt x="133" y="426"/>
                </a:lnTo>
                <a:lnTo>
                  <a:pt x="133" y="427"/>
                </a:lnTo>
                <a:lnTo>
                  <a:pt x="133" y="427"/>
                </a:lnTo>
                <a:lnTo>
                  <a:pt x="133" y="427"/>
                </a:lnTo>
                <a:lnTo>
                  <a:pt x="131" y="428"/>
                </a:lnTo>
                <a:lnTo>
                  <a:pt x="131" y="427"/>
                </a:lnTo>
                <a:lnTo>
                  <a:pt x="131" y="426"/>
                </a:lnTo>
                <a:lnTo>
                  <a:pt x="131" y="425"/>
                </a:lnTo>
                <a:lnTo>
                  <a:pt x="131" y="425"/>
                </a:lnTo>
                <a:lnTo>
                  <a:pt x="131" y="425"/>
                </a:lnTo>
                <a:lnTo>
                  <a:pt x="130" y="424"/>
                </a:lnTo>
                <a:lnTo>
                  <a:pt x="130" y="425"/>
                </a:lnTo>
                <a:lnTo>
                  <a:pt x="129" y="425"/>
                </a:lnTo>
                <a:lnTo>
                  <a:pt x="129" y="425"/>
                </a:lnTo>
                <a:lnTo>
                  <a:pt x="128" y="424"/>
                </a:lnTo>
                <a:lnTo>
                  <a:pt x="129" y="424"/>
                </a:lnTo>
                <a:lnTo>
                  <a:pt x="129" y="423"/>
                </a:lnTo>
                <a:lnTo>
                  <a:pt x="128" y="423"/>
                </a:lnTo>
                <a:lnTo>
                  <a:pt x="128" y="423"/>
                </a:lnTo>
                <a:lnTo>
                  <a:pt x="128" y="424"/>
                </a:lnTo>
                <a:lnTo>
                  <a:pt x="127" y="424"/>
                </a:lnTo>
                <a:lnTo>
                  <a:pt x="126" y="424"/>
                </a:lnTo>
                <a:lnTo>
                  <a:pt x="126" y="424"/>
                </a:lnTo>
                <a:lnTo>
                  <a:pt x="126" y="423"/>
                </a:lnTo>
                <a:lnTo>
                  <a:pt x="126" y="423"/>
                </a:lnTo>
                <a:lnTo>
                  <a:pt x="125" y="424"/>
                </a:lnTo>
                <a:lnTo>
                  <a:pt x="125" y="424"/>
                </a:lnTo>
                <a:lnTo>
                  <a:pt x="124" y="423"/>
                </a:lnTo>
                <a:lnTo>
                  <a:pt x="124" y="423"/>
                </a:lnTo>
                <a:lnTo>
                  <a:pt x="124" y="423"/>
                </a:lnTo>
                <a:lnTo>
                  <a:pt x="123" y="422"/>
                </a:lnTo>
                <a:lnTo>
                  <a:pt x="123" y="421"/>
                </a:lnTo>
                <a:lnTo>
                  <a:pt x="124" y="421"/>
                </a:lnTo>
                <a:lnTo>
                  <a:pt x="124" y="421"/>
                </a:lnTo>
                <a:lnTo>
                  <a:pt x="124" y="420"/>
                </a:lnTo>
                <a:lnTo>
                  <a:pt x="124" y="420"/>
                </a:lnTo>
                <a:lnTo>
                  <a:pt x="125" y="417"/>
                </a:lnTo>
                <a:lnTo>
                  <a:pt x="124" y="417"/>
                </a:lnTo>
                <a:lnTo>
                  <a:pt x="124" y="417"/>
                </a:lnTo>
                <a:lnTo>
                  <a:pt x="124" y="416"/>
                </a:lnTo>
                <a:lnTo>
                  <a:pt x="124" y="416"/>
                </a:lnTo>
                <a:lnTo>
                  <a:pt x="123" y="416"/>
                </a:lnTo>
                <a:lnTo>
                  <a:pt x="123" y="416"/>
                </a:lnTo>
                <a:lnTo>
                  <a:pt x="122" y="416"/>
                </a:lnTo>
                <a:lnTo>
                  <a:pt x="122" y="415"/>
                </a:lnTo>
                <a:lnTo>
                  <a:pt x="122" y="415"/>
                </a:lnTo>
                <a:lnTo>
                  <a:pt x="121" y="415"/>
                </a:lnTo>
                <a:lnTo>
                  <a:pt x="121" y="414"/>
                </a:lnTo>
                <a:lnTo>
                  <a:pt x="120" y="414"/>
                </a:lnTo>
                <a:lnTo>
                  <a:pt x="120" y="413"/>
                </a:lnTo>
                <a:lnTo>
                  <a:pt x="120" y="413"/>
                </a:lnTo>
                <a:lnTo>
                  <a:pt x="120" y="412"/>
                </a:lnTo>
                <a:lnTo>
                  <a:pt x="121" y="412"/>
                </a:lnTo>
                <a:lnTo>
                  <a:pt x="121" y="412"/>
                </a:lnTo>
                <a:lnTo>
                  <a:pt x="121" y="411"/>
                </a:lnTo>
                <a:lnTo>
                  <a:pt x="121" y="411"/>
                </a:lnTo>
                <a:lnTo>
                  <a:pt x="121" y="410"/>
                </a:lnTo>
                <a:lnTo>
                  <a:pt x="120" y="410"/>
                </a:lnTo>
                <a:lnTo>
                  <a:pt x="120" y="410"/>
                </a:lnTo>
                <a:lnTo>
                  <a:pt x="119" y="411"/>
                </a:lnTo>
                <a:lnTo>
                  <a:pt x="119" y="410"/>
                </a:lnTo>
                <a:lnTo>
                  <a:pt x="118" y="410"/>
                </a:lnTo>
                <a:lnTo>
                  <a:pt x="117" y="410"/>
                </a:lnTo>
                <a:lnTo>
                  <a:pt x="117" y="411"/>
                </a:lnTo>
                <a:lnTo>
                  <a:pt x="116" y="411"/>
                </a:lnTo>
                <a:lnTo>
                  <a:pt x="116" y="410"/>
                </a:lnTo>
                <a:lnTo>
                  <a:pt x="116" y="409"/>
                </a:lnTo>
                <a:lnTo>
                  <a:pt x="115" y="409"/>
                </a:lnTo>
                <a:lnTo>
                  <a:pt x="115" y="410"/>
                </a:lnTo>
                <a:lnTo>
                  <a:pt x="115" y="410"/>
                </a:lnTo>
                <a:lnTo>
                  <a:pt x="114" y="411"/>
                </a:lnTo>
                <a:lnTo>
                  <a:pt x="114" y="411"/>
                </a:lnTo>
                <a:lnTo>
                  <a:pt x="113" y="411"/>
                </a:lnTo>
                <a:lnTo>
                  <a:pt x="112" y="411"/>
                </a:lnTo>
                <a:lnTo>
                  <a:pt x="112" y="411"/>
                </a:lnTo>
                <a:lnTo>
                  <a:pt x="111" y="410"/>
                </a:lnTo>
                <a:lnTo>
                  <a:pt x="111" y="409"/>
                </a:lnTo>
                <a:lnTo>
                  <a:pt x="111" y="409"/>
                </a:lnTo>
                <a:lnTo>
                  <a:pt x="111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7"/>
                </a:lnTo>
                <a:lnTo>
                  <a:pt x="112" y="407"/>
                </a:lnTo>
                <a:lnTo>
                  <a:pt x="112" y="407"/>
                </a:lnTo>
                <a:lnTo>
                  <a:pt x="113" y="406"/>
                </a:lnTo>
                <a:lnTo>
                  <a:pt x="113" y="406"/>
                </a:lnTo>
                <a:lnTo>
                  <a:pt x="114" y="406"/>
                </a:lnTo>
                <a:lnTo>
                  <a:pt x="115" y="405"/>
                </a:lnTo>
                <a:lnTo>
                  <a:pt x="115" y="405"/>
                </a:lnTo>
                <a:lnTo>
                  <a:pt x="115" y="404"/>
                </a:lnTo>
                <a:lnTo>
                  <a:pt x="115" y="404"/>
                </a:lnTo>
                <a:lnTo>
                  <a:pt x="114" y="404"/>
                </a:lnTo>
                <a:lnTo>
                  <a:pt x="114" y="403"/>
                </a:lnTo>
                <a:lnTo>
                  <a:pt x="114" y="402"/>
                </a:lnTo>
                <a:lnTo>
                  <a:pt x="115" y="402"/>
                </a:lnTo>
                <a:lnTo>
                  <a:pt x="115" y="402"/>
                </a:lnTo>
                <a:lnTo>
                  <a:pt x="116" y="402"/>
                </a:lnTo>
                <a:lnTo>
                  <a:pt x="116" y="402"/>
                </a:lnTo>
                <a:lnTo>
                  <a:pt x="116" y="401"/>
                </a:lnTo>
                <a:lnTo>
                  <a:pt x="116" y="400"/>
                </a:lnTo>
                <a:lnTo>
                  <a:pt x="116" y="400"/>
                </a:lnTo>
                <a:lnTo>
                  <a:pt x="116" y="400"/>
                </a:lnTo>
                <a:lnTo>
                  <a:pt x="116" y="399"/>
                </a:lnTo>
                <a:lnTo>
                  <a:pt x="116" y="399"/>
                </a:lnTo>
                <a:lnTo>
                  <a:pt x="115" y="399"/>
                </a:lnTo>
                <a:lnTo>
                  <a:pt x="114" y="399"/>
                </a:lnTo>
                <a:lnTo>
                  <a:pt x="113" y="398"/>
                </a:lnTo>
                <a:lnTo>
                  <a:pt x="113" y="398"/>
                </a:lnTo>
                <a:lnTo>
                  <a:pt x="112" y="397"/>
                </a:lnTo>
                <a:lnTo>
                  <a:pt x="112" y="396"/>
                </a:lnTo>
                <a:lnTo>
                  <a:pt x="111" y="396"/>
                </a:lnTo>
                <a:lnTo>
                  <a:pt x="110" y="395"/>
                </a:lnTo>
                <a:lnTo>
                  <a:pt x="111" y="394"/>
                </a:lnTo>
                <a:lnTo>
                  <a:pt x="111" y="394"/>
                </a:lnTo>
                <a:lnTo>
                  <a:pt x="112" y="394"/>
                </a:lnTo>
                <a:lnTo>
                  <a:pt x="112" y="393"/>
                </a:lnTo>
                <a:lnTo>
                  <a:pt x="111" y="393"/>
                </a:lnTo>
                <a:lnTo>
                  <a:pt x="111" y="393"/>
                </a:lnTo>
                <a:lnTo>
                  <a:pt x="110" y="393"/>
                </a:lnTo>
                <a:lnTo>
                  <a:pt x="109" y="393"/>
                </a:lnTo>
                <a:lnTo>
                  <a:pt x="109" y="394"/>
                </a:lnTo>
                <a:lnTo>
                  <a:pt x="108" y="394"/>
                </a:lnTo>
                <a:lnTo>
                  <a:pt x="108" y="394"/>
                </a:lnTo>
                <a:lnTo>
                  <a:pt x="107" y="394"/>
                </a:lnTo>
                <a:lnTo>
                  <a:pt x="107" y="393"/>
                </a:lnTo>
                <a:lnTo>
                  <a:pt x="107" y="393"/>
                </a:lnTo>
                <a:lnTo>
                  <a:pt x="107" y="393"/>
                </a:lnTo>
                <a:lnTo>
                  <a:pt x="105" y="393"/>
                </a:lnTo>
                <a:lnTo>
                  <a:pt x="104" y="394"/>
                </a:lnTo>
                <a:lnTo>
                  <a:pt x="104" y="394"/>
                </a:lnTo>
                <a:lnTo>
                  <a:pt x="103" y="394"/>
                </a:lnTo>
                <a:lnTo>
                  <a:pt x="102" y="394"/>
                </a:lnTo>
                <a:lnTo>
                  <a:pt x="102" y="395"/>
                </a:lnTo>
                <a:lnTo>
                  <a:pt x="101" y="395"/>
                </a:lnTo>
                <a:lnTo>
                  <a:pt x="101" y="396"/>
                </a:lnTo>
                <a:lnTo>
                  <a:pt x="100" y="396"/>
                </a:lnTo>
                <a:lnTo>
                  <a:pt x="100" y="396"/>
                </a:lnTo>
                <a:lnTo>
                  <a:pt x="99" y="397"/>
                </a:lnTo>
                <a:lnTo>
                  <a:pt x="99" y="397"/>
                </a:lnTo>
                <a:lnTo>
                  <a:pt x="99" y="397"/>
                </a:lnTo>
                <a:lnTo>
                  <a:pt x="98" y="397"/>
                </a:lnTo>
                <a:lnTo>
                  <a:pt x="98" y="398"/>
                </a:lnTo>
                <a:lnTo>
                  <a:pt x="97" y="398"/>
                </a:lnTo>
                <a:lnTo>
                  <a:pt x="97" y="398"/>
                </a:lnTo>
                <a:lnTo>
                  <a:pt x="96" y="398"/>
                </a:lnTo>
                <a:lnTo>
                  <a:pt x="96" y="398"/>
                </a:lnTo>
                <a:lnTo>
                  <a:pt x="95" y="398"/>
                </a:lnTo>
                <a:lnTo>
                  <a:pt x="95" y="397"/>
                </a:lnTo>
                <a:lnTo>
                  <a:pt x="95" y="397"/>
                </a:lnTo>
                <a:lnTo>
                  <a:pt x="95" y="396"/>
                </a:lnTo>
                <a:lnTo>
                  <a:pt x="94" y="396"/>
                </a:lnTo>
                <a:lnTo>
                  <a:pt x="93" y="396"/>
                </a:lnTo>
                <a:lnTo>
                  <a:pt x="93" y="397"/>
                </a:lnTo>
                <a:lnTo>
                  <a:pt x="93" y="398"/>
                </a:lnTo>
                <a:lnTo>
                  <a:pt x="93" y="399"/>
                </a:lnTo>
                <a:lnTo>
                  <a:pt x="93" y="399"/>
                </a:lnTo>
                <a:lnTo>
                  <a:pt x="92" y="400"/>
                </a:lnTo>
                <a:lnTo>
                  <a:pt x="92" y="400"/>
                </a:lnTo>
                <a:lnTo>
                  <a:pt x="91" y="400"/>
                </a:lnTo>
                <a:lnTo>
                  <a:pt x="91" y="400"/>
                </a:lnTo>
                <a:lnTo>
                  <a:pt x="91" y="400"/>
                </a:lnTo>
                <a:lnTo>
                  <a:pt x="91" y="399"/>
                </a:lnTo>
                <a:lnTo>
                  <a:pt x="90" y="399"/>
                </a:lnTo>
                <a:lnTo>
                  <a:pt x="90" y="399"/>
                </a:lnTo>
                <a:lnTo>
                  <a:pt x="89" y="399"/>
                </a:lnTo>
                <a:lnTo>
                  <a:pt x="89" y="398"/>
                </a:lnTo>
                <a:lnTo>
                  <a:pt x="89" y="398"/>
                </a:lnTo>
                <a:lnTo>
                  <a:pt x="89" y="397"/>
                </a:lnTo>
                <a:lnTo>
                  <a:pt x="89" y="397"/>
                </a:lnTo>
                <a:lnTo>
                  <a:pt x="88" y="397"/>
                </a:lnTo>
                <a:lnTo>
                  <a:pt x="88" y="397"/>
                </a:lnTo>
                <a:lnTo>
                  <a:pt x="88" y="397"/>
                </a:lnTo>
                <a:lnTo>
                  <a:pt x="87" y="398"/>
                </a:lnTo>
                <a:lnTo>
                  <a:pt x="87" y="398"/>
                </a:lnTo>
                <a:lnTo>
                  <a:pt x="87" y="397"/>
                </a:lnTo>
                <a:lnTo>
                  <a:pt x="86" y="397"/>
                </a:lnTo>
                <a:lnTo>
                  <a:pt x="86" y="398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4" y="397"/>
                </a:lnTo>
                <a:lnTo>
                  <a:pt x="84" y="397"/>
                </a:lnTo>
                <a:lnTo>
                  <a:pt x="84" y="396"/>
                </a:lnTo>
                <a:lnTo>
                  <a:pt x="83" y="396"/>
                </a:lnTo>
                <a:lnTo>
                  <a:pt x="83" y="396"/>
                </a:lnTo>
                <a:lnTo>
                  <a:pt x="84" y="396"/>
                </a:lnTo>
                <a:lnTo>
                  <a:pt x="84" y="395"/>
                </a:lnTo>
                <a:lnTo>
                  <a:pt x="84" y="395"/>
                </a:lnTo>
                <a:lnTo>
                  <a:pt x="84" y="394"/>
                </a:lnTo>
                <a:lnTo>
                  <a:pt x="83" y="394"/>
                </a:lnTo>
                <a:lnTo>
                  <a:pt x="83" y="394"/>
                </a:lnTo>
                <a:lnTo>
                  <a:pt x="83" y="393"/>
                </a:lnTo>
                <a:lnTo>
                  <a:pt x="83" y="393"/>
                </a:lnTo>
                <a:lnTo>
                  <a:pt x="83" y="392"/>
                </a:lnTo>
                <a:lnTo>
                  <a:pt x="82" y="392"/>
                </a:lnTo>
                <a:lnTo>
                  <a:pt x="82" y="392"/>
                </a:lnTo>
                <a:lnTo>
                  <a:pt x="82" y="392"/>
                </a:lnTo>
                <a:lnTo>
                  <a:pt x="82" y="392"/>
                </a:lnTo>
                <a:lnTo>
                  <a:pt x="81" y="391"/>
                </a:lnTo>
                <a:lnTo>
                  <a:pt x="81" y="391"/>
                </a:lnTo>
                <a:lnTo>
                  <a:pt x="80" y="391"/>
                </a:lnTo>
                <a:lnTo>
                  <a:pt x="80" y="392"/>
                </a:lnTo>
                <a:lnTo>
                  <a:pt x="80" y="392"/>
                </a:lnTo>
                <a:lnTo>
                  <a:pt x="79" y="392"/>
                </a:lnTo>
                <a:lnTo>
                  <a:pt x="79" y="392"/>
                </a:lnTo>
                <a:lnTo>
                  <a:pt x="79" y="392"/>
                </a:lnTo>
                <a:lnTo>
                  <a:pt x="78" y="392"/>
                </a:lnTo>
                <a:lnTo>
                  <a:pt x="79" y="389"/>
                </a:lnTo>
                <a:lnTo>
                  <a:pt x="79" y="388"/>
                </a:lnTo>
                <a:lnTo>
                  <a:pt x="79" y="388"/>
                </a:lnTo>
                <a:lnTo>
                  <a:pt x="78" y="387"/>
                </a:lnTo>
                <a:lnTo>
                  <a:pt x="78" y="387"/>
                </a:lnTo>
                <a:lnTo>
                  <a:pt x="77" y="388"/>
                </a:lnTo>
                <a:lnTo>
                  <a:pt x="77" y="388"/>
                </a:lnTo>
                <a:lnTo>
                  <a:pt x="76" y="388"/>
                </a:lnTo>
                <a:lnTo>
                  <a:pt x="76" y="388"/>
                </a:lnTo>
                <a:lnTo>
                  <a:pt x="75" y="388"/>
                </a:lnTo>
                <a:lnTo>
                  <a:pt x="75" y="388"/>
                </a:lnTo>
                <a:lnTo>
                  <a:pt x="74" y="388"/>
                </a:lnTo>
                <a:lnTo>
                  <a:pt x="74" y="388"/>
                </a:lnTo>
                <a:lnTo>
                  <a:pt x="74" y="387"/>
                </a:lnTo>
                <a:lnTo>
                  <a:pt x="74" y="387"/>
                </a:lnTo>
                <a:lnTo>
                  <a:pt x="73" y="387"/>
                </a:lnTo>
                <a:lnTo>
                  <a:pt x="73" y="387"/>
                </a:lnTo>
                <a:lnTo>
                  <a:pt x="72" y="387"/>
                </a:lnTo>
                <a:lnTo>
                  <a:pt x="72" y="387"/>
                </a:lnTo>
                <a:lnTo>
                  <a:pt x="72" y="387"/>
                </a:lnTo>
                <a:lnTo>
                  <a:pt x="72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0" y="388"/>
                </a:lnTo>
                <a:lnTo>
                  <a:pt x="70" y="389"/>
                </a:lnTo>
                <a:lnTo>
                  <a:pt x="70" y="389"/>
                </a:lnTo>
                <a:lnTo>
                  <a:pt x="70" y="390"/>
                </a:lnTo>
                <a:lnTo>
                  <a:pt x="70" y="390"/>
                </a:lnTo>
                <a:lnTo>
                  <a:pt x="70" y="390"/>
                </a:lnTo>
                <a:lnTo>
                  <a:pt x="70" y="390"/>
                </a:lnTo>
                <a:lnTo>
                  <a:pt x="70" y="390"/>
                </a:lnTo>
                <a:lnTo>
                  <a:pt x="69" y="390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8" y="389"/>
                </a:lnTo>
                <a:lnTo>
                  <a:pt x="68" y="390"/>
                </a:lnTo>
                <a:lnTo>
                  <a:pt x="69" y="390"/>
                </a:lnTo>
                <a:lnTo>
                  <a:pt x="69" y="390"/>
                </a:lnTo>
                <a:lnTo>
                  <a:pt x="69" y="390"/>
                </a:lnTo>
                <a:lnTo>
                  <a:pt x="69" y="391"/>
                </a:lnTo>
                <a:lnTo>
                  <a:pt x="69" y="391"/>
                </a:lnTo>
                <a:lnTo>
                  <a:pt x="69" y="391"/>
                </a:lnTo>
                <a:lnTo>
                  <a:pt x="68" y="391"/>
                </a:lnTo>
                <a:lnTo>
                  <a:pt x="68" y="391"/>
                </a:lnTo>
                <a:lnTo>
                  <a:pt x="68" y="391"/>
                </a:lnTo>
                <a:lnTo>
                  <a:pt x="68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3"/>
                </a:lnTo>
                <a:lnTo>
                  <a:pt x="67" y="393"/>
                </a:lnTo>
                <a:lnTo>
                  <a:pt x="67" y="394"/>
                </a:lnTo>
                <a:lnTo>
                  <a:pt x="67" y="394"/>
                </a:lnTo>
                <a:lnTo>
                  <a:pt x="66" y="394"/>
                </a:lnTo>
                <a:lnTo>
                  <a:pt x="66" y="395"/>
                </a:lnTo>
                <a:lnTo>
                  <a:pt x="66" y="395"/>
                </a:lnTo>
                <a:lnTo>
                  <a:pt x="66" y="395"/>
                </a:lnTo>
                <a:lnTo>
                  <a:pt x="65" y="395"/>
                </a:lnTo>
                <a:lnTo>
                  <a:pt x="65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397"/>
                </a:lnTo>
                <a:lnTo>
                  <a:pt x="65" y="397"/>
                </a:lnTo>
                <a:lnTo>
                  <a:pt x="65" y="397"/>
                </a:lnTo>
                <a:lnTo>
                  <a:pt x="65" y="397"/>
                </a:lnTo>
                <a:lnTo>
                  <a:pt x="65" y="398"/>
                </a:lnTo>
                <a:lnTo>
                  <a:pt x="65" y="398"/>
                </a:lnTo>
                <a:lnTo>
                  <a:pt x="64" y="398"/>
                </a:lnTo>
                <a:lnTo>
                  <a:pt x="64" y="399"/>
                </a:lnTo>
                <a:lnTo>
                  <a:pt x="64" y="399"/>
                </a:lnTo>
                <a:lnTo>
                  <a:pt x="64" y="400"/>
                </a:lnTo>
                <a:lnTo>
                  <a:pt x="63" y="400"/>
                </a:lnTo>
                <a:lnTo>
                  <a:pt x="63" y="400"/>
                </a:lnTo>
                <a:lnTo>
                  <a:pt x="63" y="401"/>
                </a:lnTo>
                <a:lnTo>
                  <a:pt x="63" y="401"/>
                </a:lnTo>
                <a:lnTo>
                  <a:pt x="63" y="402"/>
                </a:lnTo>
                <a:lnTo>
                  <a:pt x="63" y="402"/>
                </a:lnTo>
                <a:lnTo>
                  <a:pt x="64" y="402"/>
                </a:lnTo>
                <a:lnTo>
                  <a:pt x="64" y="402"/>
                </a:lnTo>
                <a:lnTo>
                  <a:pt x="64" y="403"/>
                </a:lnTo>
                <a:lnTo>
                  <a:pt x="64" y="403"/>
                </a:lnTo>
                <a:lnTo>
                  <a:pt x="63" y="404"/>
                </a:lnTo>
                <a:lnTo>
                  <a:pt x="62" y="404"/>
                </a:lnTo>
                <a:lnTo>
                  <a:pt x="62" y="403"/>
                </a:lnTo>
                <a:lnTo>
                  <a:pt x="62" y="403"/>
                </a:lnTo>
                <a:lnTo>
                  <a:pt x="62" y="403"/>
                </a:lnTo>
                <a:lnTo>
                  <a:pt x="62" y="403"/>
                </a:lnTo>
                <a:lnTo>
                  <a:pt x="61" y="403"/>
                </a:lnTo>
                <a:lnTo>
                  <a:pt x="61" y="404"/>
                </a:lnTo>
                <a:lnTo>
                  <a:pt x="61" y="404"/>
                </a:lnTo>
                <a:lnTo>
                  <a:pt x="60" y="404"/>
                </a:lnTo>
                <a:lnTo>
                  <a:pt x="60" y="404"/>
                </a:lnTo>
                <a:lnTo>
                  <a:pt x="59" y="404"/>
                </a:lnTo>
                <a:lnTo>
                  <a:pt x="59" y="404"/>
                </a:lnTo>
                <a:lnTo>
                  <a:pt x="58" y="404"/>
                </a:lnTo>
                <a:lnTo>
                  <a:pt x="58" y="404"/>
                </a:lnTo>
                <a:lnTo>
                  <a:pt x="58" y="404"/>
                </a:lnTo>
                <a:lnTo>
                  <a:pt x="58" y="404"/>
                </a:lnTo>
                <a:lnTo>
                  <a:pt x="58" y="404"/>
                </a:lnTo>
                <a:lnTo>
                  <a:pt x="58" y="404"/>
                </a:lnTo>
                <a:lnTo>
                  <a:pt x="58" y="404"/>
                </a:lnTo>
                <a:lnTo>
                  <a:pt x="58" y="404"/>
                </a:lnTo>
                <a:lnTo>
                  <a:pt x="57" y="404"/>
                </a:lnTo>
                <a:lnTo>
                  <a:pt x="56" y="404"/>
                </a:lnTo>
                <a:lnTo>
                  <a:pt x="56" y="404"/>
                </a:lnTo>
                <a:lnTo>
                  <a:pt x="55" y="404"/>
                </a:lnTo>
                <a:lnTo>
                  <a:pt x="55" y="404"/>
                </a:lnTo>
                <a:lnTo>
                  <a:pt x="54" y="404"/>
                </a:lnTo>
                <a:lnTo>
                  <a:pt x="54" y="403"/>
                </a:lnTo>
                <a:lnTo>
                  <a:pt x="55" y="403"/>
                </a:lnTo>
                <a:lnTo>
                  <a:pt x="55" y="402"/>
                </a:lnTo>
                <a:lnTo>
                  <a:pt x="54" y="402"/>
                </a:lnTo>
                <a:lnTo>
                  <a:pt x="54" y="402"/>
                </a:lnTo>
                <a:lnTo>
                  <a:pt x="54" y="402"/>
                </a:lnTo>
                <a:lnTo>
                  <a:pt x="53" y="402"/>
                </a:lnTo>
                <a:lnTo>
                  <a:pt x="53" y="402"/>
                </a:lnTo>
                <a:lnTo>
                  <a:pt x="53" y="402"/>
                </a:lnTo>
                <a:lnTo>
                  <a:pt x="53" y="401"/>
                </a:lnTo>
                <a:lnTo>
                  <a:pt x="53" y="401"/>
                </a:lnTo>
                <a:lnTo>
                  <a:pt x="52" y="401"/>
                </a:lnTo>
                <a:lnTo>
                  <a:pt x="52" y="401"/>
                </a:lnTo>
                <a:lnTo>
                  <a:pt x="51" y="401"/>
                </a:lnTo>
                <a:lnTo>
                  <a:pt x="51" y="400"/>
                </a:lnTo>
                <a:lnTo>
                  <a:pt x="50" y="400"/>
                </a:lnTo>
                <a:lnTo>
                  <a:pt x="49" y="401"/>
                </a:lnTo>
                <a:lnTo>
                  <a:pt x="49" y="401"/>
                </a:lnTo>
                <a:lnTo>
                  <a:pt x="49" y="400"/>
                </a:lnTo>
                <a:lnTo>
                  <a:pt x="48" y="400"/>
                </a:lnTo>
                <a:lnTo>
                  <a:pt x="48" y="400"/>
                </a:lnTo>
                <a:lnTo>
                  <a:pt x="47" y="400"/>
                </a:lnTo>
                <a:lnTo>
                  <a:pt x="46" y="401"/>
                </a:lnTo>
                <a:lnTo>
                  <a:pt x="44" y="401"/>
                </a:lnTo>
                <a:lnTo>
                  <a:pt x="42" y="402"/>
                </a:lnTo>
                <a:lnTo>
                  <a:pt x="42" y="402"/>
                </a:lnTo>
                <a:lnTo>
                  <a:pt x="41" y="402"/>
                </a:lnTo>
                <a:lnTo>
                  <a:pt x="40" y="402"/>
                </a:lnTo>
                <a:lnTo>
                  <a:pt x="39" y="402"/>
                </a:lnTo>
                <a:lnTo>
                  <a:pt x="38" y="401"/>
                </a:lnTo>
                <a:lnTo>
                  <a:pt x="38" y="400"/>
                </a:lnTo>
                <a:lnTo>
                  <a:pt x="37" y="399"/>
                </a:lnTo>
                <a:lnTo>
                  <a:pt x="37" y="398"/>
                </a:lnTo>
                <a:lnTo>
                  <a:pt x="36" y="398"/>
                </a:lnTo>
                <a:lnTo>
                  <a:pt x="36" y="397"/>
                </a:lnTo>
                <a:lnTo>
                  <a:pt x="36" y="396"/>
                </a:lnTo>
                <a:lnTo>
                  <a:pt x="36" y="394"/>
                </a:lnTo>
                <a:lnTo>
                  <a:pt x="35" y="392"/>
                </a:lnTo>
                <a:lnTo>
                  <a:pt x="34" y="392"/>
                </a:lnTo>
                <a:lnTo>
                  <a:pt x="34" y="391"/>
                </a:lnTo>
                <a:lnTo>
                  <a:pt x="34" y="390"/>
                </a:lnTo>
                <a:lnTo>
                  <a:pt x="35" y="389"/>
                </a:lnTo>
                <a:lnTo>
                  <a:pt x="34" y="388"/>
                </a:lnTo>
                <a:lnTo>
                  <a:pt x="34" y="387"/>
                </a:lnTo>
                <a:lnTo>
                  <a:pt x="34" y="386"/>
                </a:lnTo>
                <a:lnTo>
                  <a:pt x="33" y="385"/>
                </a:lnTo>
                <a:lnTo>
                  <a:pt x="33" y="384"/>
                </a:lnTo>
                <a:lnTo>
                  <a:pt x="34" y="383"/>
                </a:lnTo>
                <a:lnTo>
                  <a:pt x="34" y="382"/>
                </a:lnTo>
                <a:lnTo>
                  <a:pt x="34" y="381"/>
                </a:lnTo>
                <a:lnTo>
                  <a:pt x="34" y="379"/>
                </a:lnTo>
                <a:lnTo>
                  <a:pt x="35" y="378"/>
                </a:lnTo>
                <a:lnTo>
                  <a:pt x="36" y="376"/>
                </a:lnTo>
                <a:lnTo>
                  <a:pt x="36" y="374"/>
                </a:lnTo>
                <a:lnTo>
                  <a:pt x="35" y="372"/>
                </a:lnTo>
                <a:lnTo>
                  <a:pt x="35" y="371"/>
                </a:lnTo>
                <a:lnTo>
                  <a:pt x="35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69"/>
                </a:lnTo>
                <a:lnTo>
                  <a:pt x="34" y="368"/>
                </a:lnTo>
                <a:lnTo>
                  <a:pt x="33" y="368"/>
                </a:lnTo>
                <a:lnTo>
                  <a:pt x="33" y="367"/>
                </a:lnTo>
                <a:lnTo>
                  <a:pt x="33" y="367"/>
                </a:lnTo>
                <a:lnTo>
                  <a:pt x="33" y="367"/>
                </a:lnTo>
                <a:lnTo>
                  <a:pt x="33" y="366"/>
                </a:lnTo>
                <a:lnTo>
                  <a:pt x="33" y="365"/>
                </a:lnTo>
                <a:lnTo>
                  <a:pt x="33" y="365"/>
                </a:lnTo>
                <a:lnTo>
                  <a:pt x="33" y="364"/>
                </a:lnTo>
                <a:lnTo>
                  <a:pt x="33" y="363"/>
                </a:lnTo>
                <a:lnTo>
                  <a:pt x="33" y="362"/>
                </a:lnTo>
                <a:lnTo>
                  <a:pt x="33" y="362"/>
                </a:lnTo>
                <a:lnTo>
                  <a:pt x="33" y="362"/>
                </a:lnTo>
                <a:lnTo>
                  <a:pt x="34" y="361"/>
                </a:lnTo>
                <a:lnTo>
                  <a:pt x="34" y="361"/>
                </a:lnTo>
                <a:lnTo>
                  <a:pt x="34" y="360"/>
                </a:lnTo>
                <a:lnTo>
                  <a:pt x="35" y="360"/>
                </a:lnTo>
                <a:lnTo>
                  <a:pt x="35" y="359"/>
                </a:lnTo>
                <a:lnTo>
                  <a:pt x="35" y="359"/>
                </a:lnTo>
                <a:lnTo>
                  <a:pt x="35" y="358"/>
                </a:lnTo>
                <a:lnTo>
                  <a:pt x="37" y="358"/>
                </a:lnTo>
                <a:lnTo>
                  <a:pt x="37" y="357"/>
                </a:lnTo>
                <a:lnTo>
                  <a:pt x="37" y="356"/>
                </a:lnTo>
                <a:lnTo>
                  <a:pt x="37" y="355"/>
                </a:lnTo>
                <a:lnTo>
                  <a:pt x="37" y="354"/>
                </a:lnTo>
                <a:lnTo>
                  <a:pt x="37" y="354"/>
                </a:lnTo>
                <a:lnTo>
                  <a:pt x="37" y="354"/>
                </a:lnTo>
                <a:lnTo>
                  <a:pt x="38" y="354"/>
                </a:lnTo>
                <a:lnTo>
                  <a:pt x="38" y="353"/>
                </a:lnTo>
                <a:lnTo>
                  <a:pt x="39" y="352"/>
                </a:lnTo>
                <a:lnTo>
                  <a:pt x="39" y="351"/>
                </a:lnTo>
                <a:lnTo>
                  <a:pt x="38" y="350"/>
                </a:lnTo>
                <a:lnTo>
                  <a:pt x="38" y="350"/>
                </a:lnTo>
                <a:lnTo>
                  <a:pt x="38" y="349"/>
                </a:lnTo>
                <a:lnTo>
                  <a:pt x="37" y="349"/>
                </a:lnTo>
                <a:lnTo>
                  <a:pt x="37" y="349"/>
                </a:lnTo>
                <a:lnTo>
                  <a:pt x="37" y="348"/>
                </a:lnTo>
                <a:lnTo>
                  <a:pt x="37" y="348"/>
                </a:lnTo>
                <a:lnTo>
                  <a:pt x="36" y="347"/>
                </a:lnTo>
                <a:lnTo>
                  <a:pt x="36" y="346"/>
                </a:lnTo>
                <a:lnTo>
                  <a:pt x="35" y="347"/>
                </a:lnTo>
                <a:lnTo>
                  <a:pt x="35" y="347"/>
                </a:lnTo>
                <a:lnTo>
                  <a:pt x="34" y="347"/>
                </a:lnTo>
                <a:lnTo>
                  <a:pt x="34" y="347"/>
                </a:lnTo>
                <a:lnTo>
                  <a:pt x="33" y="346"/>
                </a:lnTo>
                <a:lnTo>
                  <a:pt x="33" y="346"/>
                </a:lnTo>
                <a:lnTo>
                  <a:pt x="33" y="346"/>
                </a:lnTo>
                <a:lnTo>
                  <a:pt x="33" y="344"/>
                </a:lnTo>
                <a:lnTo>
                  <a:pt x="33" y="344"/>
                </a:lnTo>
                <a:lnTo>
                  <a:pt x="33" y="343"/>
                </a:lnTo>
                <a:lnTo>
                  <a:pt x="33" y="342"/>
                </a:lnTo>
                <a:lnTo>
                  <a:pt x="32" y="342"/>
                </a:lnTo>
                <a:lnTo>
                  <a:pt x="32" y="342"/>
                </a:lnTo>
                <a:lnTo>
                  <a:pt x="33" y="341"/>
                </a:lnTo>
                <a:lnTo>
                  <a:pt x="33" y="341"/>
                </a:lnTo>
                <a:lnTo>
                  <a:pt x="33" y="340"/>
                </a:lnTo>
                <a:lnTo>
                  <a:pt x="32" y="340"/>
                </a:lnTo>
                <a:lnTo>
                  <a:pt x="32" y="339"/>
                </a:lnTo>
                <a:lnTo>
                  <a:pt x="33" y="339"/>
                </a:lnTo>
                <a:lnTo>
                  <a:pt x="33" y="338"/>
                </a:lnTo>
                <a:lnTo>
                  <a:pt x="32" y="338"/>
                </a:lnTo>
                <a:lnTo>
                  <a:pt x="32" y="338"/>
                </a:lnTo>
                <a:lnTo>
                  <a:pt x="32" y="338"/>
                </a:lnTo>
                <a:lnTo>
                  <a:pt x="32" y="338"/>
                </a:lnTo>
                <a:lnTo>
                  <a:pt x="32" y="337"/>
                </a:lnTo>
                <a:lnTo>
                  <a:pt x="33" y="337"/>
                </a:lnTo>
                <a:lnTo>
                  <a:pt x="32" y="336"/>
                </a:lnTo>
                <a:lnTo>
                  <a:pt x="32" y="336"/>
                </a:lnTo>
                <a:lnTo>
                  <a:pt x="32" y="335"/>
                </a:lnTo>
                <a:lnTo>
                  <a:pt x="32" y="334"/>
                </a:lnTo>
                <a:lnTo>
                  <a:pt x="32" y="334"/>
                </a:lnTo>
                <a:lnTo>
                  <a:pt x="32" y="333"/>
                </a:lnTo>
                <a:lnTo>
                  <a:pt x="32" y="333"/>
                </a:lnTo>
                <a:lnTo>
                  <a:pt x="33" y="332"/>
                </a:lnTo>
                <a:lnTo>
                  <a:pt x="32" y="331"/>
                </a:lnTo>
                <a:lnTo>
                  <a:pt x="31" y="330"/>
                </a:lnTo>
                <a:lnTo>
                  <a:pt x="30" y="331"/>
                </a:lnTo>
                <a:lnTo>
                  <a:pt x="30" y="331"/>
                </a:lnTo>
                <a:lnTo>
                  <a:pt x="30" y="330"/>
                </a:lnTo>
                <a:lnTo>
                  <a:pt x="30" y="330"/>
                </a:lnTo>
                <a:lnTo>
                  <a:pt x="30" y="329"/>
                </a:lnTo>
                <a:lnTo>
                  <a:pt x="29" y="329"/>
                </a:lnTo>
                <a:lnTo>
                  <a:pt x="29" y="329"/>
                </a:lnTo>
                <a:lnTo>
                  <a:pt x="29" y="328"/>
                </a:lnTo>
                <a:lnTo>
                  <a:pt x="29" y="327"/>
                </a:lnTo>
                <a:lnTo>
                  <a:pt x="30" y="327"/>
                </a:lnTo>
                <a:lnTo>
                  <a:pt x="31" y="327"/>
                </a:lnTo>
                <a:lnTo>
                  <a:pt x="32" y="327"/>
                </a:lnTo>
                <a:lnTo>
                  <a:pt x="32" y="326"/>
                </a:lnTo>
                <a:lnTo>
                  <a:pt x="32" y="326"/>
                </a:lnTo>
                <a:lnTo>
                  <a:pt x="32" y="325"/>
                </a:lnTo>
                <a:lnTo>
                  <a:pt x="32" y="325"/>
                </a:lnTo>
                <a:lnTo>
                  <a:pt x="32" y="324"/>
                </a:lnTo>
                <a:lnTo>
                  <a:pt x="32" y="323"/>
                </a:lnTo>
                <a:lnTo>
                  <a:pt x="31" y="323"/>
                </a:lnTo>
                <a:lnTo>
                  <a:pt x="30" y="322"/>
                </a:lnTo>
                <a:lnTo>
                  <a:pt x="31" y="322"/>
                </a:lnTo>
                <a:lnTo>
                  <a:pt x="31" y="322"/>
                </a:lnTo>
                <a:lnTo>
                  <a:pt x="32" y="321"/>
                </a:lnTo>
                <a:lnTo>
                  <a:pt x="32" y="320"/>
                </a:lnTo>
                <a:lnTo>
                  <a:pt x="31" y="321"/>
                </a:lnTo>
                <a:lnTo>
                  <a:pt x="31" y="319"/>
                </a:lnTo>
                <a:lnTo>
                  <a:pt x="31" y="319"/>
                </a:lnTo>
                <a:lnTo>
                  <a:pt x="32" y="318"/>
                </a:lnTo>
                <a:lnTo>
                  <a:pt x="33" y="319"/>
                </a:lnTo>
                <a:lnTo>
                  <a:pt x="34" y="318"/>
                </a:lnTo>
                <a:lnTo>
                  <a:pt x="34" y="317"/>
                </a:lnTo>
                <a:lnTo>
                  <a:pt x="35" y="317"/>
                </a:lnTo>
                <a:lnTo>
                  <a:pt x="35" y="317"/>
                </a:lnTo>
                <a:lnTo>
                  <a:pt x="35" y="317"/>
                </a:lnTo>
                <a:lnTo>
                  <a:pt x="35" y="316"/>
                </a:lnTo>
                <a:lnTo>
                  <a:pt x="36" y="316"/>
                </a:lnTo>
                <a:lnTo>
                  <a:pt x="36" y="315"/>
                </a:lnTo>
                <a:lnTo>
                  <a:pt x="36" y="314"/>
                </a:lnTo>
                <a:lnTo>
                  <a:pt x="36" y="314"/>
                </a:lnTo>
                <a:lnTo>
                  <a:pt x="37" y="314"/>
                </a:lnTo>
                <a:lnTo>
                  <a:pt x="37" y="313"/>
                </a:lnTo>
                <a:lnTo>
                  <a:pt x="37" y="313"/>
                </a:lnTo>
                <a:lnTo>
                  <a:pt x="37" y="313"/>
                </a:lnTo>
                <a:lnTo>
                  <a:pt x="38" y="313"/>
                </a:lnTo>
                <a:lnTo>
                  <a:pt x="39" y="313"/>
                </a:lnTo>
                <a:lnTo>
                  <a:pt x="40" y="313"/>
                </a:lnTo>
                <a:lnTo>
                  <a:pt x="41" y="313"/>
                </a:lnTo>
                <a:lnTo>
                  <a:pt x="43" y="311"/>
                </a:lnTo>
                <a:lnTo>
                  <a:pt x="44" y="310"/>
                </a:lnTo>
                <a:lnTo>
                  <a:pt x="44" y="310"/>
                </a:lnTo>
                <a:lnTo>
                  <a:pt x="45" y="309"/>
                </a:lnTo>
                <a:lnTo>
                  <a:pt x="45" y="308"/>
                </a:lnTo>
                <a:lnTo>
                  <a:pt x="45" y="308"/>
                </a:lnTo>
                <a:lnTo>
                  <a:pt x="45" y="308"/>
                </a:lnTo>
                <a:lnTo>
                  <a:pt x="45" y="307"/>
                </a:lnTo>
                <a:lnTo>
                  <a:pt x="46" y="306"/>
                </a:lnTo>
                <a:lnTo>
                  <a:pt x="46" y="306"/>
                </a:lnTo>
                <a:lnTo>
                  <a:pt x="46" y="304"/>
                </a:lnTo>
                <a:lnTo>
                  <a:pt x="45" y="304"/>
                </a:lnTo>
                <a:lnTo>
                  <a:pt x="45" y="303"/>
                </a:lnTo>
                <a:lnTo>
                  <a:pt x="45" y="302"/>
                </a:lnTo>
                <a:lnTo>
                  <a:pt x="45" y="301"/>
                </a:lnTo>
                <a:lnTo>
                  <a:pt x="46" y="300"/>
                </a:lnTo>
                <a:lnTo>
                  <a:pt x="46" y="299"/>
                </a:lnTo>
                <a:lnTo>
                  <a:pt x="46" y="298"/>
                </a:lnTo>
                <a:lnTo>
                  <a:pt x="46" y="296"/>
                </a:lnTo>
                <a:lnTo>
                  <a:pt x="46" y="295"/>
                </a:lnTo>
                <a:lnTo>
                  <a:pt x="45" y="295"/>
                </a:lnTo>
                <a:lnTo>
                  <a:pt x="45" y="294"/>
                </a:lnTo>
                <a:lnTo>
                  <a:pt x="45" y="293"/>
                </a:lnTo>
                <a:lnTo>
                  <a:pt x="44" y="293"/>
                </a:lnTo>
                <a:lnTo>
                  <a:pt x="44" y="292"/>
                </a:lnTo>
                <a:lnTo>
                  <a:pt x="43" y="292"/>
                </a:lnTo>
                <a:lnTo>
                  <a:pt x="42" y="292"/>
                </a:lnTo>
                <a:lnTo>
                  <a:pt x="42" y="292"/>
                </a:lnTo>
                <a:lnTo>
                  <a:pt x="41" y="292"/>
                </a:lnTo>
                <a:lnTo>
                  <a:pt x="41" y="292"/>
                </a:lnTo>
                <a:lnTo>
                  <a:pt x="40" y="291"/>
                </a:lnTo>
                <a:lnTo>
                  <a:pt x="40" y="291"/>
                </a:lnTo>
                <a:lnTo>
                  <a:pt x="39" y="291"/>
                </a:lnTo>
                <a:lnTo>
                  <a:pt x="38" y="290"/>
                </a:lnTo>
                <a:lnTo>
                  <a:pt x="38" y="290"/>
                </a:lnTo>
                <a:lnTo>
                  <a:pt x="38" y="289"/>
                </a:lnTo>
                <a:lnTo>
                  <a:pt x="37" y="289"/>
                </a:lnTo>
                <a:lnTo>
                  <a:pt x="37" y="288"/>
                </a:lnTo>
                <a:lnTo>
                  <a:pt x="37" y="288"/>
                </a:lnTo>
                <a:lnTo>
                  <a:pt x="37" y="287"/>
                </a:lnTo>
                <a:lnTo>
                  <a:pt x="37" y="287"/>
                </a:lnTo>
                <a:lnTo>
                  <a:pt x="37" y="286"/>
                </a:lnTo>
                <a:lnTo>
                  <a:pt x="37" y="285"/>
                </a:lnTo>
                <a:lnTo>
                  <a:pt x="36" y="284"/>
                </a:lnTo>
                <a:lnTo>
                  <a:pt x="36" y="284"/>
                </a:lnTo>
                <a:lnTo>
                  <a:pt x="35" y="284"/>
                </a:lnTo>
                <a:lnTo>
                  <a:pt x="34" y="284"/>
                </a:lnTo>
                <a:lnTo>
                  <a:pt x="34" y="283"/>
                </a:lnTo>
                <a:lnTo>
                  <a:pt x="34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2"/>
                </a:lnTo>
                <a:lnTo>
                  <a:pt x="33" y="281"/>
                </a:lnTo>
                <a:lnTo>
                  <a:pt x="33" y="280"/>
                </a:lnTo>
                <a:lnTo>
                  <a:pt x="32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78"/>
                </a:lnTo>
                <a:lnTo>
                  <a:pt x="31" y="278"/>
                </a:lnTo>
                <a:lnTo>
                  <a:pt x="31" y="279"/>
                </a:lnTo>
                <a:lnTo>
                  <a:pt x="31" y="278"/>
                </a:lnTo>
                <a:lnTo>
                  <a:pt x="30" y="277"/>
                </a:lnTo>
                <a:lnTo>
                  <a:pt x="31" y="277"/>
                </a:lnTo>
                <a:lnTo>
                  <a:pt x="32" y="276"/>
                </a:lnTo>
                <a:lnTo>
                  <a:pt x="32" y="276"/>
                </a:lnTo>
                <a:lnTo>
                  <a:pt x="32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4"/>
                </a:lnTo>
                <a:lnTo>
                  <a:pt x="34" y="274"/>
                </a:lnTo>
                <a:lnTo>
                  <a:pt x="34" y="273"/>
                </a:lnTo>
                <a:lnTo>
                  <a:pt x="33" y="272"/>
                </a:lnTo>
                <a:lnTo>
                  <a:pt x="32" y="273"/>
                </a:lnTo>
                <a:lnTo>
                  <a:pt x="32" y="273"/>
                </a:lnTo>
                <a:lnTo>
                  <a:pt x="32" y="272"/>
                </a:lnTo>
                <a:lnTo>
                  <a:pt x="32" y="272"/>
                </a:lnTo>
                <a:lnTo>
                  <a:pt x="33" y="271"/>
                </a:lnTo>
                <a:lnTo>
                  <a:pt x="32" y="270"/>
                </a:lnTo>
                <a:lnTo>
                  <a:pt x="32" y="269"/>
                </a:lnTo>
                <a:lnTo>
                  <a:pt x="32" y="269"/>
                </a:lnTo>
                <a:lnTo>
                  <a:pt x="31" y="268"/>
                </a:lnTo>
                <a:lnTo>
                  <a:pt x="32" y="267"/>
                </a:lnTo>
                <a:lnTo>
                  <a:pt x="31" y="267"/>
                </a:lnTo>
                <a:lnTo>
                  <a:pt x="31" y="267"/>
                </a:lnTo>
                <a:lnTo>
                  <a:pt x="30" y="266"/>
                </a:lnTo>
                <a:lnTo>
                  <a:pt x="30" y="266"/>
                </a:lnTo>
                <a:lnTo>
                  <a:pt x="29" y="266"/>
                </a:lnTo>
                <a:lnTo>
                  <a:pt x="29" y="267"/>
                </a:lnTo>
                <a:lnTo>
                  <a:pt x="28" y="267"/>
                </a:lnTo>
                <a:lnTo>
                  <a:pt x="28" y="267"/>
                </a:lnTo>
                <a:lnTo>
                  <a:pt x="27" y="266"/>
                </a:lnTo>
                <a:lnTo>
                  <a:pt x="27" y="266"/>
                </a:lnTo>
                <a:lnTo>
                  <a:pt x="26" y="265"/>
                </a:lnTo>
                <a:lnTo>
                  <a:pt x="26" y="265"/>
                </a:lnTo>
                <a:lnTo>
                  <a:pt x="25" y="264"/>
                </a:lnTo>
                <a:lnTo>
                  <a:pt x="25" y="264"/>
                </a:lnTo>
                <a:lnTo>
                  <a:pt x="24" y="264"/>
                </a:lnTo>
                <a:lnTo>
                  <a:pt x="23" y="264"/>
                </a:lnTo>
                <a:lnTo>
                  <a:pt x="23" y="265"/>
                </a:lnTo>
                <a:lnTo>
                  <a:pt x="22" y="265"/>
                </a:lnTo>
                <a:lnTo>
                  <a:pt x="21" y="265"/>
                </a:lnTo>
                <a:lnTo>
                  <a:pt x="21" y="266"/>
                </a:lnTo>
                <a:lnTo>
                  <a:pt x="21" y="268"/>
                </a:lnTo>
                <a:lnTo>
                  <a:pt x="21" y="268"/>
                </a:lnTo>
                <a:lnTo>
                  <a:pt x="21" y="268"/>
                </a:lnTo>
                <a:lnTo>
                  <a:pt x="20" y="269"/>
                </a:lnTo>
                <a:lnTo>
                  <a:pt x="20" y="269"/>
                </a:lnTo>
                <a:lnTo>
                  <a:pt x="20" y="269"/>
                </a:lnTo>
                <a:lnTo>
                  <a:pt x="20" y="268"/>
                </a:lnTo>
                <a:lnTo>
                  <a:pt x="20" y="268"/>
                </a:lnTo>
                <a:lnTo>
                  <a:pt x="19" y="267"/>
                </a:lnTo>
                <a:lnTo>
                  <a:pt x="18" y="267"/>
                </a:lnTo>
                <a:lnTo>
                  <a:pt x="17" y="268"/>
                </a:lnTo>
                <a:lnTo>
                  <a:pt x="17" y="268"/>
                </a:lnTo>
                <a:lnTo>
                  <a:pt x="16" y="268"/>
                </a:lnTo>
                <a:lnTo>
                  <a:pt x="16" y="268"/>
                </a:lnTo>
                <a:lnTo>
                  <a:pt x="16" y="268"/>
                </a:lnTo>
                <a:lnTo>
                  <a:pt x="15" y="269"/>
                </a:lnTo>
                <a:lnTo>
                  <a:pt x="15" y="270"/>
                </a:lnTo>
                <a:lnTo>
                  <a:pt x="14" y="270"/>
                </a:lnTo>
                <a:lnTo>
                  <a:pt x="13" y="271"/>
                </a:lnTo>
                <a:lnTo>
                  <a:pt x="13" y="271"/>
                </a:lnTo>
                <a:lnTo>
                  <a:pt x="13" y="271"/>
                </a:lnTo>
                <a:lnTo>
                  <a:pt x="13" y="271"/>
                </a:lnTo>
                <a:lnTo>
                  <a:pt x="12" y="271"/>
                </a:lnTo>
                <a:lnTo>
                  <a:pt x="12" y="271"/>
                </a:lnTo>
                <a:lnTo>
                  <a:pt x="11" y="272"/>
                </a:lnTo>
                <a:lnTo>
                  <a:pt x="11" y="272"/>
                </a:lnTo>
                <a:lnTo>
                  <a:pt x="9" y="273"/>
                </a:lnTo>
                <a:lnTo>
                  <a:pt x="8" y="273"/>
                </a:lnTo>
                <a:lnTo>
                  <a:pt x="8" y="273"/>
                </a:lnTo>
                <a:lnTo>
                  <a:pt x="8" y="273"/>
                </a:lnTo>
                <a:lnTo>
                  <a:pt x="8" y="273"/>
                </a:lnTo>
                <a:lnTo>
                  <a:pt x="7" y="273"/>
                </a:lnTo>
                <a:lnTo>
                  <a:pt x="6" y="272"/>
                </a:lnTo>
                <a:lnTo>
                  <a:pt x="6" y="273"/>
                </a:lnTo>
                <a:lnTo>
                  <a:pt x="6" y="273"/>
                </a:lnTo>
                <a:lnTo>
                  <a:pt x="6" y="272"/>
                </a:lnTo>
                <a:lnTo>
                  <a:pt x="6" y="272"/>
                </a:lnTo>
                <a:lnTo>
                  <a:pt x="6" y="271"/>
                </a:lnTo>
                <a:lnTo>
                  <a:pt x="6" y="271"/>
                </a:lnTo>
                <a:lnTo>
                  <a:pt x="6" y="270"/>
                </a:lnTo>
                <a:lnTo>
                  <a:pt x="5" y="270"/>
                </a:lnTo>
                <a:lnTo>
                  <a:pt x="5" y="269"/>
                </a:lnTo>
                <a:lnTo>
                  <a:pt x="5" y="269"/>
                </a:lnTo>
                <a:lnTo>
                  <a:pt x="5" y="268"/>
                </a:lnTo>
                <a:lnTo>
                  <a:pt x="5" y="268"/>
                </a:lnTo>
                <a:lnTo>
                  <a:pt x="5" y="267"/>
                </a:lnTo>
                <a:lnTo>
                  <a:pt x="5" y="267"/>
                </a:lnTo>
                <a:lnTo>
                  <a:pt x="4" y="266"/>
                </a:lnTo>
                <a:lnTo>
                  <a:pt x="5" y="264"/>
                </a:lnTo>
                <a:lnTo>
                  <a:pt x="5" y="263"/>
                </a:lnTo>
                <a:lnTo>
                  <a:pt x="4" y="263"/>
                </a:lnTo>
                <a:lnTo>
                  <a:pt x="4" y="262"/>
                </a:lnTo>
                <a:lnTo>
                  <a:pt x="3" y="261"/>
                </a:lnTo>
                <a:lnTo>
                  <a:pt x="2" y="259"/>
                </a:lnTo>
                <a:lnTo>
                  <a:pt x="2" y="258"/>
                </a:lnTo>
                <a:lnTo>
                  <a:pt x="2" y="256"/>
                </a:lnTo>
                <a:lnTo>
                  <a:pt x="3" y="250"/>
                </a:lnTo>
                <a:lnTo>
                  <a:pt x="3" y="249"/>
                </a:lnTo>
                <a:lnTo>
                  <a:pt x="2" y="249"/>
                </a:lnTo>
                <a:lnTo>
                  <a:pt x="2" y="248"/>
                </a:lnTo>
                <a:lnTo>
                  <a:pt x="2" y="247"/>
                </a:lnTo>
                <a:lnTo>
                  <a:pt x="2" y="247"/>
                </a:lnTo>
                <a:lnTo>
                  <a:pt x="2" y="246"/>
                </a:lnTo>
                <a:lnTo>
                  <a:pt x="2" y="246"/>
                </a:lnTo>
                <a:lnTo>
                  <a:pt x="2" y="246"/>
                </a:lnTo>
                <a:lnTo>
                  <a:pt x="1" y="245"/>
                </a:lnTo>
                <a:lnTo>
                  <a:pt x="1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4"/>
                </a:lnTo>
                <a:lnTo>
                  <a:pt x="3" y="244"/>
                </a:lnTo>
                <a:lnTo>
                  <a:pt x="3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3"/>
                </a:lnTo>
                <a:lnTo>
                  <a:pt x="3" y="243"/>
                </a:lnTo>
                <a:lnTo>
                  <a:pt x="3" y="242"/>
                </a:lnTo>
                <a:lnTo>
                  <a:pt x="3" y="242"/>
                </a:lnTo>
                <a:lnTo>
                  <a:pt x="3" y="242"/>
                </a:lnTo>
                <a:lnTo>
                  <a:pt x="4" y="241"/>
                </a:lnTo>
                <a:lnTo>
                  <a:pt x="4" y="241"/>
                </a:lnTo>
                <a:lnTo>
                  <a:pt x="3" y="241"/>
                </a:lnTo>
                <a:lnTo>
                  <a:pt x="3" y="241"/>
                </a:lnTo>
                <a:lnTo>
                  <a:pt x="3" y="241"/>
                </a:lnTo>
                <a:lnTo>
                  <a:pt x="2" y="241"/>
                </a:lnTo>
                <a:lnTo>
                  <a:pt x="2" y="241"/>
                </a:lnTo>
                <a:lnTo>
                  <a:pt x="2" y="241"/>
                </a:lnTo>
                <a:lnTo>
                  <a:pt x="1" y="241"/>
                </a:lnTo>
                <a:lnTo>
                  <a:pt x="2" y="241"/>
                </a:lnTo>
                <a:lnTo>
                  <a:pt x="2" y="240"/>
                </a:lnTo>
                <a:lnTo>
                  <a:pt x="1" y="240"/>
                </a:lnTo>
                <a:lnTo>
                  <a:pt x="1" y="240"/>
                </a:lnTo>
                <a:lnTo>
                  <a:pt x="1" y="240"/>
                </a:lnTo>
                <a:lnTo>
                  <a:pt x="0" y="240"/>
                </a:lnTo>
                <a:lnTo>
                  <a:pt x="0" y="239"/>
                </a:lnTo>
                <a:lnTo>
                  <a:pt x="1" y="239"/>
                </a:lnTo>
                <a:lnTo>
                  <a:pt x="1" y="239"/>
                </a:lnTo>
                <a:lnTo>
                  <a:pt x="2" y="239"/>
                </a:lnTo>
                <a:lnTo>
                  <a:pt x="2" y="239"/>
                </a:lnTo>
                <a:lnTo>
                  <a:pt x="3" y="239"/>
                </a:lnTo>
                <a:lnTo>
                  <a:pt x="3" y="239"/>
                </a:lnTo>
                <a:lnTo>
                  <a:pt x="3" y="239"/>
                </a:lnTo>
                <a:lnTo>
                  <a:pt x="3" y="238"/>
                </a:lnTo>
                <a:lnTo>
                  <a:pt x="3" y="238"/>
                </a:lnTo>
                <a:lnTo>
                  <a:pt x="3" y="238"/>
                </a:lnTo>
                <a:lnTo>
                  <a:pt x="3" y="238"/>
                </a:lnTo>
                <a:lnTo>
                  <a:pt x="4" y="238"/>
                </a:lnTo>
                <a:lnTo>
                  <a:pt x="4" y="238"/>
                </a:lnTo>
                <a:lnTo>
                  <a:pt x="4" y="238"/>
                </a:lnTo>
                <a:lnTo>
                  <a:pt x="5" y="238"/>
                </a:lnTo>
                <a:lnTo>
                  <a:pt x="5" y="237"/>
                </a:lnTo>
                <a:lnTo>
                  <a:pt x="5" y="237"/>
                </a:lnTo>
                <a:lnTo>
                  <a:pt x="5" y="237"/>
                </a:lnTo>
                <a:lnTo>
                  <a:pt x="5" y="236"/>
                </a:lnTo>
                <a:lnTo>
                  <a:pt x="5" y="236"/>
                </a:lnTo>
                <a:lnTo>
                  <a:pt x="5" y="236"/>
                </a:lnTo>
                <a:lnTo>
                  <a:pt x="6" y="236"/>
                </a:lnTo>
                <a:lnTo>
                  <a:pt x="6" y="235"/>
                </a:lnTo>
                <a:lnTo>
                  <a:pt x="6" y="235"/>
                </a:lnTo>
                <a:lnTo>
                  <a:pt x="6" y="234"/>
                </a:lnTo>
                <a:lnTo>
                  <a:pt x="6" y="234"/>
                </a:lnTo>
                <a:lnTo>
                  <a:pt x="7" y="233"/>
                </a:lnTo>
                <a:lnTo>
                  <a:pt x="7" y="233"/>
                </a:lnTo>
                <a:lnTo>
                  <a:pt x="7" y="234"/>
                </a:lnTo>
                <a:lnTo>
                  <a:pt x="8" y="234"/>
                </a:lnTo>
                <a:lnTo>
                  <a:pt x="8" y="234"/>
                </a:lnTo>
                <a:lnTo>
                  <a:pt x="8" y="235"/>
                </a:lnTo>
                <a:lnTo>
                  <a:pt x="8" y="234"/>
                </a:lnTo>
                <a:lnTo>
                  <a:pt x="9" y="234"/>
                </a:lnTo>
                <a:lnTo>
                  <a:pt x="9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2"/>
                </a:lnTo>
                <a:lnTo>
                  <a:pt x="11" y="232"/>
                </a:lnTo>
                <a:lnTo>
                  <a:pt x="11" y="232"/>
                </a:lnTo>
                <a:lnTo>
                  <a:pt x="12" y="232"/>
                </a:lnTo>
                <a:lnTo>
                  <a:pt x="12" y="232"/>
                </a:lnTo>
                <a:lnTo>
                  <a:pt x="12" y="232"/>
                </a:lnTo>
                <a:lnTo>
                  <a:pt x="13" y="232"/>
                </a:lnTo>
                <a:lnTo>
                  <a:pt x="13" y="232"/>
                </a:lnTo>
                <a:lnTo>
                  <a:pt x="13" y="231"/>
                </a:lnTo>
                <a:lnTo>
                  <a:pt x="13" y="231"/>
                </a:lnTo>
                <a:lnTo>
                  <a:pt x="13" y="231"/>
                </a:lnTo>
                <a:lnTo>
                  <a:pt x="12" y="230"/>
                </a:lnTo>
                <a:lnTo>
                  <a:pt x="13" y="230"/>
                </a:lnTo>
                <a:lnTo>
                  <a:pt x="13" y="229"/>
                </a:lnTo>
                <a:lnTo>
                  <a:pt x="12" y="229"/>
                </a:lnTo>
                <a:lnTo>
                  <a:pt x="12" y="230"/>
                </a:lnTo>
                <a:lnTo>
                  <a:pt x="12" y="229"/>
                </a:lnTo>
                <a:lnTo>
                  <a:pt x="12" y="229"/>
                </a:lnTo>
                <a:lnTo>
                  <a:pt x="12" y="229"/>
                </a:lnTo>
                <a:lnTo>
                  <a:pt x="12" y="229"/>
                </a:lnTo>
                <a:lnTo>
                  <a:pt x="12" y="228"/>
                </a:lnTo>
                <a:lnTo>
                  <a:pt x="12" y="228"/>
                </a:lnTo>
                <a:lnTo>
                  <a:pt x="12" y="227"/>
                </a:lnTo>
                <a:lnTo>
                  <a:pt x="12" y="227"/>
                </a:lnTo>
                <a:lnTo>
                  <a:pt x="12" y="226"/>
                </a:lnTo>
                <a:lnTo>
                  <a:pt x="12" y="226"/>
                </a:lnTo>
                <a:lnTo>
                  <a:pt x="12" y="225"/>
                </a:lnTo>
                <a:lnTo>
                  <a:pt x="12" y="225"/>
                </a:lnTo>
                <a:lnTo>
                  <a:pt x="12" y="225"/>
                </a:lnTo>
                <a:lnTo>
                  <a:pt x="12" y="225"/>
                </a:lnTo>
                <a:lnTo>
                  <a:pt x="12" y="224"/>
                </a:lnTo>
                <a:lnTo>
                  <a:pt x="13" y="224"/>
                </a:lnTo>
                <a:lnTo>
                  <a:pt x="13" y="224"/>
                </a:lnTo>
                <a:lnTo>
                  <a:pt x="14" y="223"/>
                </a:lnTo>
                <a:lnTo>
                  <a:pt x="14" y="223"/>
                </a:lnTo>
                <a:lnTo>
                  <a:pt x="15" y="223"/>
                </a:lnTo>
                <a:lnTo>
                  <a:pt x="15" y="222"/>
                </a:lnTo>
                <a:lnTo>
                  <a:pt x="15" y="222"/>
                </a:lnTo>
                <a:lnTo>
                  <a:pt x="15" y="222"/>
                </a:lnTo>
                <a:lnTo>
                  <a:pt x="15" y="221"/>
                </a:lnTo>
                <a:lnTo>
                  <a:pt x="15" y="221"/>
                </a:lnTo>
                <a:lnTo>
                  <a:pt x="14" y="220"/>
                </a:lnTo>
                <a:lnTo>
                  <a:pt x="13" y="219"/>
                </a:lnTo>
                <a:lnTo>
                  <a:pt x="13" y="218"/>
                </a:lnTo>
                <a:lnTo>
                  <a:pt x="11" y="212"/>
                </a:lnTo>
                <a:lnTo>
                  <a:pt x="10" y="211"/>
                </a:lnTo>
                <a:lnTo>
                  <a:pt x="9" y="211"/>
                </a:lnTo>
                <a:lnTo>
                  <a:pt x="8" y="210"/>
                </a:lnTo>
                <a:lnTo>
                  <a:pt x="8" y="210"/>
                </a:lnTo>
                <a:lnTo>
                  <a:pt x="7" y="210"/>
                </a:lnTo>
                <a:lnTo>
                  <a:pt x="6" y="210"/>
                </a:lnTo>
                <a:lnTo>
                  <a:pt x="6" y="209"/>
                </a:lnTo>
                <a:lnTo>
                  <a:pt x="6" y="208"/>
                </a:lnTo>
                <a:lnTo>
                  <a:pt x="7" y="206"/>
                </a:lnTo>
                <a:lnTo>
                  <a:pt x="7" y="204"/>
                </a:lnTo>
                <a:lnTo>
                  <a:pt x="8" y="202"/>
                </a:lnTo>
                <a:lnTo>
                  <a:pt x="9" y="201"/>
                </a:lnTo>
                <a:lnTo>
                  <a:pt x="11" y="200"/>
                </a:lnTo>
                <a:lnTo>
                  <a:pt x="12" y="199"/>
                </a:lnTo>
                <a:lnTo>
                  <a:pt x="12" y="198"/>
                </a:lnTo>
                <a:lnTo>
                  <a:pt x="12" y="198"/>
                </a:lnTo>
                <a:lnTo>
                  <a:pt x="12" y="197"/>
                </a:lnTo>
                <a:lnTo>
                  <a:pt x="11" y="195"/>
                </a:lnTo>
                <a:lnTo>
                  <a:pt x="10" y="193"/>
                </a:lnTo>
                <a:lnTo>
                  <a:pt x="10" y="192"/>
                </a:lnTo>
                <a:lnTo>
                  <a:pt x="10" y="192"/>
                </a:lnTo>
                <a:lnTo>
                  <a:pt x="11" y="190"/>
                </a:lnTo>
                <a:lnTo>
                  <a:pt x="12" y="188"/>
                </a:lnTo>
                <a:lnTo>
                  <a:pt x="12" y="186"/>
                </a:lnTo>
                <a:lnTo>
                  <a:pt x="12" y="184"/>
                </a:lnTo>
                <a:lnTo>
                  <a:pt x="12" y="180"/>
                </a:lnTo>
                <a:lnTo>
                  <a:pt x="12" y="179"/>
                </a:lnTo>
                <a:lnTo>
                  <a:pt x="12" y="176"/>
                </a:lnTo>
                <a:lnTo>
                  <a:pt x="13" y="174"/>
                </a:lnTo>
                <a:lnTo>
                  <a:pt x="14" y="172"/>
                </a:lnTo>
                <a:lnTo>
                  <a:pt x="14" y="171"/>
                </a:lnTo>
                <a:lnTo>
                  <a:pt x="14" y="171"/>
                </a:lnTo>
                <a:lnTo>
                  <a:pt x="14" y="170"/>
                </a:lnTo>
                <a:lnTo>
                  <a:pt x="13" y="168"/>
                </a:lnTo>
                <a:lnTo>
                  <a:pt x="13" y="167"/>
                </a:lnTo>
                <a:lnTo>
                  <a:pt x="12" y="167"/>
                </a:lnTo>
                <a:lnTo>
                  <a:pt x="13" y="166"/>
                </a:lnTo>
                <a:lnTo>
                  <a:pt x="14" y="165"/>
                </a:lnTo>
                <a:lnTo>
                  <a:pt x="15" y="164"/>
                </a:lnTo>
                <a:lnTo>
                  <a:pt x="15" y="163"/>
                </a:lnTo>
                <a:lnTo>
                  <a:pt x="15" y="162"/>
                </a:lnTo>
                <a:lnTo>
                  <a:pt x="15" y="161"/>
                </a:lnTo>
                <a:lnTo>
                  <a:pt x="14" y="160"/>
                </a:lnTo>
                <a:lnTo>
                  <a:pt x="14" y="159"/>
                </a:lnTo>
                <a:lnTo>
                  <a:pt x="15" y="159"/>
                </a:lnTo>
                <a:lnTo>
                  <a:pt x="16" y="159"/>
                </a:lnTo>
                <a:lnTo>
                  <a:pt x="16" y="158"/>
                </a:lnTo>
                <a:lnTo>
                  <a:pt x="16" y="157"/>
                </a:lnTo>
                <a:lnTo>
                  <a:pt x="17" y="156"/>
                </a:lnTo>
                <a:lnTo>
                  <a:pt x="17" y="155"/>
                </a:lnTo>
                <a:lnTo>
                  <a:pt x="17" y="154"/>
                </a:lnTo>
                <a:lnTo>
                  <a:pt x="16" y="153"/>
                </a:lnTo>
                <a:lnTo>
                  <a:pt x="16" y="152"/>
                </a:lnTo>
                <a:lnTo>
                  <a:pt x="16" y="152"/>
                </a:lnTo>
                <a:lnTo>
                  <a:pt x="15" y="151"/>
                </a:lnTo>
                <a:lnTo>
                  <a:pt x="16" y="150"/>
                </a:lnTo>
                <a:lnTo>
                  <a:pt x="17" y="149"/>
                </a:lnTo>
                <a:lnTo>
                  <a:pt x="18" y="148"/>
                </a:lnTo>
                <a:lnTo>
                  <a:pt x="19" y="148"/>
                </a:lnTo>
                <a:lnTo>
                  <a:pt x="19" y="149"/>
                </a:lnTo>
                <a:lnTo>
                  <a:pt x="21" y="149"/>
                </a:lnTo>
                <a:lnTo>
                  <a:pt x="22" y="149"/>
                </a:lnTo>
                <a:lnTo>
                  <a:pt x="22" y="150"/>
                </a:lnTo>
                <a:lnTo>
                  <a:pt x="23" y="151"/>
                </a:lnTo>
                <a:lnTo>
                  <a:pt x="26" y="150"/>
                </a:lnTo>
                <a:lnTo>
                  <a:pt x="28" y="150"/>
                </a:lnTo>
                <a:lnTo>
                  <a:pt x="30" y="149"/>
                </a:lnTo>
                <a:lnTo>
                  <a:pt x="31" y="150"/>
                </a:lnTo>
                <a:lnTo>
                  <a:pt x="32" y="151"/>
                </a:lnTo>
                <a:lnTo>
                  <a:pt x="33" y="152"/>
                </a:lnTo>
                <a:lnTo>
                  <a:pt x="33" y="154"/>
                </a:lnTo>
                <a:lnTo>
                  <a:pt x="33" y="155"/>
                </a:lnTo>
                <a:lnTo>
                  <a:pt x="33" y="156"/>
                </a:lnTo>
                <a:lnTo>
                  <a:pt x="33" y="157"/>
                </a:lnTo>
                <a:lnTo>
                  <a:pt x="34" y="158"/>
                </a:lnTo>
                <a:lnTo>
                  <a:pt x="35" y="159"/>
                </a:lnTo>
                <a:lnTo>
                  <a:pt x="36" y="160"/>
                </a:lnTo>
                <a:lnTo>
                  <a:pt x="36" y="161"/>
                </a:lnTo>
                <a:lnTo>
                  <a:pt x="36" y="162"/>
                </a:lnTo>
                <a:lnTo>
                  <a:pt x="35" y="164"/>
                </a:lnTo>
                <a:lnTo>
                  <a:pt x="35" y="165"/>
                </a:lnTo>
                <a:lnTo>
                  <a:pt x="35" y="166"/>
                </a:lnTo>
                <a:lnTo>
                  <a:pt x="38" y="173"/>
                </a:lnTo>
                <a:lnTo>
                  <a:pt x="38" y="173"/>
                </a:lnTo>
                <a:lnTo>
                  <a:pt x="39" y="174"/>
                </a:lnTo>
                <a:lnTo>
                  <a:pt x="40" y="174"/>
                </a:lnTo>
                <a:lnTo>
                  <a:pt x="41" y="174"/>
                </a:lnTo>
                <a:lnTo>
                  <a:pt x="41" y="174"/>
                </a:lnTo>
                <a:lnTo>
                  <a:pt x="42" y="174"/>
                </a:lnTo>
                <a:lnTo>
                  <a:pt x="43" y="173"/>
                </a:lnTo>
                <a:lnTo>
                  <a:pt x="43" y="173"/>
                </a:lnTo>
                <a:lnTo>
                  <a:pt x="44" y="173"/>
                </a:lnTo>
                <a:lnTo>
                  <a:pt x="44" y="173"/>
                </a:lnTo>
                <a:lnTo>
                  <a:pt x="45" y="174"/>
                </a:lnTo>
                <a:lnTo>
                  <a:pt x="45" y="174"/>
                </a:lnTo>
                <a:lnTo>
                  <a:pt x="45" y="174"/>
                </a:lnTo>
                <a:lnTo>
                  <a:pt x="45" y="174"/>
                </a:lnTo>
                <a:lnTo>
                  <a:pt x="47" y="174"/>
                </a:lnTo>
                <a:lnTo>
                  <a:pt x="48" y="174"/>
                </a:lnTo>
                <a:lnTo>
                  <a:pt x="48" y="174"/>
                </a:lnTo>
                <a:lnTo>
                  <a:pt x="49" y="174"/>
                </a:lnTo>
                <a:lnTo>
                  <a:pt x="49" y="174"/>
                </a:lnTo>
                <a:lnTo>
                  <a:pt x="50" y="174"/>
                </a:lnTo>
                <a:lnTo>
                  <a:pt x="51" y="174"/>
                </a:lnTo>
                <a:lnTo>
                  <a:pt x="52" y="173"/>
                </a:lnTo>
                <a:lnTo>
                  <a:pt x="53" y="172"/>
                </a:lnTo>
                <a:lnTo>
                  <a:pt x="53" y="173"/>
                </a:lnTo>
                <a:lnTo>
                  <a:pt x="54" y="172"/>
                </a:lnTo>
                <a:lnTo>
                  <a:pt x="55" y="172"/>
                </a:lnTo>
                <a:lnTo>
                  <a:pt x="56" y="172"/>
                </a:lnTo>
                <a:lnTo>
                  <a:pt x="57" y="171"/>
                </a:lnTo>
                <a:lnTo>
                  <a:pt x="57" y="170"/>
                </a:lnTo>
                <a:lnTo>
                  <a:pt x="58" y="169"/>
                </a:lnTo>
                <a:lnTo>
                  <a:pt x="58" y="168"/>
                </a:lnTo>
                <a:lnTo>
                  <a:pt x="59" y="168"/>
                </a:lnTo>
                <a:lnTo>
                  <a:pt x="60" y="167"/>
                </a:lnTo>
                <a:lnTo>
                  <a:pt x="61" y="166"/>
                </a:lnTo>
                <a:lnTo>
                  <a:pt x="61" y="165"/>
                </a:lnTo>
                <a:lnTo>
                  <a:pt x="61" y="164"/>
                </a:lnTo>
                <a:lnTo>
                  <a:pt x="61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2"/>
                </a:lnTo>
                <a:lnTo>
                  <a:pt x="63" y="162"/>
                </a:lnTo>
                <a:lnTo>
                  <a:pt x="64" y="162"/>
                </a:lnTo>
                <a:lnTo>
                  <a:pt x="66" y="162"/>
                </a:lnTo>
                <a:lnTo>
                  <a:pt x="66" y="161"/>
                </a:lnTo>
                <a:lnTo>
                  <a:pt x="67" y="160"/>
                </a:lnTo>
                <a:lnTo>
                  <a:pt x="67" y="160"/>
                </a:lnTo>
                <a:lnTo>
                  <a:pt x="68" y="161"/>
                </a:lnTo>
                <a:lnTo>
                  <a:pt x="69" y="161"/>
                </a:lnTo>
                <a:lnTo>
                  <a:pt x="69" y="160"/>
                </a:lnTo>
                <a:lnTo>
                  <a:pt x="69" y="160"/>
                </a:lnTo>
                <a:lnTo>
                  <a:pt x="70" y="159"/>
                </a:lnTo>
                <a:lnTo>
                  <a:pt x="70" y="159"/>
                </a:lnTo>
                <a:lnTo>
                  <a:pt x="70" y="158"/>
                </a:lnTo>
                <a:lnTo>
                  <a:pt x="70" y="157"/>
                </a:lnTo>
                <a:lnTo>
                  <a:pt x="70" y="157"/>
                </a:lnTo>
                <a:lnTo>
                  <a:pt x="70" y="156"/>
                </a:lnTo>
                <a:lnTo>
                  <a:pt x="70" y="155"/>
                </a:lnTo>
                <a:lnTo>
                  <a:pt x="70" y="154"/>
                </a:lnTo>
                <a:lnTo>
                  <a:pt x="69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2"/>
                </a:lnTo>
                <a:lnTo>
                  <a:pt x="69" y="152"/>
                </a:lnTo>
                <a:lnTo>
                  <a:pt x="69" y="151"/>
                </a:lnTo>
                <a:lnTo>
                  <a:pt x="68" y="150"/>
                </a:lnTo>
                <a:lnTo>
                  <a:pt x="68" y="150"/>
                </a:lnTo>
                <a:lnTo>
                  <a:pt x="68" y="150"/>
                </a:lnTo>
                <a:lnTo>
                  <a:pt x="68" y="149"/>
                </a:lnTo>
                <a:lnTo>
                  <a:pt x="67" y="148"/>
                </a:lnTo>
                <a:lnTo>
                  <a:pt x="68" y="148"/>
                </a:lnTo>
                <a:lnTo>
                  <a:pt x="68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8"/>
                </a:lnTo>
                <a:lnTo>
                  <a:pt x="70" y="148"/>
                </a:lnTo>
                <a:lnTo>
                  <a:pt x="70" y="148"/>
                </a:lnTo>
                <a:lnTo>
                  <a:pt x="70" y="147"/>
                </a:lnTo>
                <a:lnTo>
                  <a:pt x="71" y="146"/>
                </a:lnTo>
                <a:lnTo>
                  <a:pt x="70" y="146"/>
                </a:lnTo>
                <a:lnTo>
                  <a:pt x="70" y="146"/>
                </a:lnTo>
                <a:lnTo>
                  <a:pt x="70" y="145"/>
                </a:lnTo>
                <a:lnTo>
                  <a:pt x="70" y="145"/>
                </a:lnTo>
                <a:lnTo>
                  <a:pt x="70" y="145"/>
                </a:lnTo>
                <a:lnTo>
                  <a:pt x="71" y="145"/>
                </a:lnTo>
                <a:lnTo>
                  <a:pt x="72" y="145"/>
                </a:lnTo>
                <a:lnTo>
                  <a:pt x="72" y="144"/>
                </a:lnTo>
                <a:lnTo>
                  <a:pt x="72" y="144"/>
                </a:lnTo>
                <a:lnTo>
                  <a:pt x="73" y="143"/>
                </a:lnTo>
                <a:lnTo>
                  <a:pt x="74" y="143"/>
                </a:lnTo>
                <a:lnTo>
                  <a:pt x="74" y="142"/>
                </a:lnTo>
                <a:lnTo>
                  <a:pt x="74" y="142"/>
                </a:lnTo>
                <a:lnTo>
                  <a:pt x="74" y="141"/>
                </a:lnTo>
                <a:lnTo>
                  <a:pt x="74" y="141"/>
                </a:lnTo>
                <a:lnTo>
                  <a:pt x="74" y="140"/>
                </a:lnTo>
                <a:lnTo>
                  <a:pt x="73" y="139"/>
                </a:lnTo>
                <a:lnTo>
                  <a:pt x="73" y="138"/>
                </a:lnTo>
                <a:lnTo>
                  <a:pt x="71" y="138"/>
                </a:lnTo>
                <a:lnTo>
                  <a:pt x="70" y="137"/>
                </a:lnTo>
                <a:lnTo>
                  <a:pt x="70" y="135"/>
                </a:lnTo>
                <a:lnTo>
                  <a:pt x="71" y="134"/>
                </a:lnTo>
                <a:lnTo>
                  <a:pt x="72" y="134"/>
                </a:lnTo>
                <a:lnTo>
                  <a:pt x="74" y="134"/>
                </a:lnTo>
                <a:lnTo>
                  <a:pt x="75" y="135"/>
                </a:lnTo>
                <a:lnTo>
                  <a:pt x="76" y="134"/>
                </a:lnTo>
                <a:lnTo>
                  <a:pt x="76" y="132"/>
                </a:lnTo>
                <a:lnTo>
                  <a:pt x="77" y="133"/>
                </a:lnTo>
                <a:lnTo>
                  <a:pt x="78" y="133"/>
                </a:lnTo>
                <a:lnTo>
                  <a:pt x="78" y="133"/>
                </a:lnTo>
                <a:lnTo>
                  <a:pt x="78" y="133"/>
                </a:lnTo>
                <a:lnTo>
                  <a:pt x="78" y="132"/>
                </a:lnTo>
                <a:lnTo>
                  <a:pt x="79" y="131"/>
                </a:lnTo>
                <a:lnTo>
                  <a:pt x="79" y="129"/>
                </a:lnTo>
                <a:lnTo>
                  <a:pt x="80" y="129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1" y="126"/>
                </a:lnTo>
                <a:lnTo>
                  <a:pt x="82" y="126"/>
                </a:lnTo>
                <a:lnTo>
                  <a:pt x="84" y="127"/>
                </a:lnTo>
                <a:lnTo>
                  <a:pt x="85" y="126"/>
                </a:lnTo>
                <a:lnTo>
                  <a:pt x="85" y="125"/>
                </a:lnTo>
                <a:lnTo>
                  <a:pt x="86" y="123"/>
                </a:lnTo>
                <a:lnTo>
                  <a:pt x="86" y="122"/>
                </a:lnTo>
                <a:lnTo>
                  <a:pt x="87" y="121"/>
                </a:lnTo>
                <a:lnTo>
                  <a:pt x="89" y="123"/>
                </a:lnTo>
                <a:lnTo>
                  <a:pt x="89" y="124"/>
                </a:lnTo>
                <a:lnTo>
                  <a:pt x="91" y="127"/>
                </a:lnTo>
                <a:lnTo>
                  <a:pt x="92" y="128"/>
                </a:lnTo>
                <a:lnTo>
                  <a:pt x="92" y="128"/>
                </a:lnTo>
                <a:lnTo>
                  <a:pt x="93" y="127"/>
                </a:lnTo>
                <a:lnTo>
                  <a:pt x="93" y="125"/>
                </a:lnTo>
                <a:lnTo>
                  <a:pt x="94" y="125"/>
                </a:lnTo>
                <a:lnTo>
                  <a:pt x="94" y="124"/>
                </a:lnTo>
                <a:lnTo>
                  <a:pt x="94" y="123"/>
                </a:lnTo>
                <a:lnTo>
                  <a:pt x="95" y="123"/>
                </a:lnTo>
                <a:lnTo>
                  <a:pt x="95" y="122"/>
                </a:lnTo>
                <a:lnTo>
                  <a:pt x="95" y="121"/>
                </a:lnTo>
                <a:lnTo>
                  <a:pt x="96" y="121"/>
                </a:lnTo>
                <a:lnTo>
                  <a:pt x="97" y="121"/>
                </a:lnTo>
                <a:lnTo>
                  <a:pt x="98" y="122"/>
                </a:lnTo>
                <a:lnTo>
                  <a:pt x="99" y="122"/>
                </a:lnTo>
                <a:lnTo>
                  <a:pt x="99" y="122"/>
                </a:lnTo>
                <a:lnTo>
                  <a:pt x="101" y="123"/>
                </a:lnTo>
                <a:lnTo>
                  <a:pt x="101" y="123"/>
                </a:lnTo>
                <a:lnTo>
                  <a:pt x="101" y="123"/>
                </a:lnTo>
                <a:lnTo>
                  <a:pt x="101" y="122"/>
                </a:lnTo>
                <a:lnTo>
                  <a:pt x="102" y="121"/>
                </a:lnTo>
                <a:lnTo>
                  <a:pt x="102" y="121"/>
                </a:lnTo>
                <a:lnTo>
                  <a:pt x="102" y="120"/>
                </a:lnTo>
                <a:lnTo>
                  <a:pt x="102" y="120"/>
                </a:lnTo>
                <a:lnTo>
                  <a:pt x="103" y="120"/>
                </a:lnTo>
                <a:lnTo>
                  <a:pt x="103" y="119"/>
                </a:lnTo>
                <a:lnTo>
                  <a:pt x="104" y="118"/>
                </a:lnTo>
                <a:lnTo>
                  <a:pt x="104" y="118"/>
                </a:lnTo>
                <a:lnTo>
                  <a:pt x="105" y="117"/>
                </a:lnTo>
                <a:lnTo>
                  <a:pt x="105" y="116"/>
                </a:lnTo>
                <a:lnTo>
                  <a:pt x="105" y="115"/>
                </a:lnTo>
                <a:lnTo>
                  <a:pt x="106" y="115"/>
                </a:lnTo>
                <a:lnTo>
                  <a:pt x="106" y="114"/>
                </a:lnTo>
                <a:lnTo>
                  <a:pt x="107" y="114"/>
                </a:lnTo>
                <a:lnTo>
                  <a:pt x="107" y="114"/>
                </a:lnTo>
                <a:lnTo>
                  <a:pt x="108" y="114"/>
                </a:lnTo>
                <a:lnTo>
                  <a:pt x="108" y="114"/>
                </a:lnTo>
                <a:lnTo>
                  <a:pt x="109" y="113"/>
                </a:lnTo>
                <a:lnTo>
                  <a:pt x="110" y="113"/>
                </a:lnTo>
                <a:lnTo>
                  <a:pt x="110" y="113"/>
                </a:lnTo>
                <a:lnTo>
                  <a:pt x="111" y="113"/>
                </a:lnTo>
                <a:lnTo>
                  <a:pt x="112" y="113"/>
                </a:lnTo>
                <a:lnTo>
                  <a:pt x="112" y="113"/>
                </a:lnTo>
                <a:lnTo>
                  <a:pt x="112" y="112"/>
                </a:lnTo>
                <a:lnTo>
                  <a:pt x="112" y="110"/>
                </a:lnTo>
                <a:lnTo>
                  <a:pt x="113" y="109"/>
                </a:lnTo>
                <a:lnTo>
                  <a:pt x="112" y="107"/>
                </a:lnTo>
                <a:lnTo>
                  <a:pt x="117" y="104"/>
                </a:lnTo>
                <a:lnTo>
                  <a:pt x="120" y="102"/>
                </a:lnTo>
                <a:lnTo>
                  <a:pt x="123" y="100"/>
                </a:lnTo>
                <a:lnTo>
                  <a:pt x="123" y="100"/>
                </a:lnTo>
                <a:lnTo>
                  <a:pt x="127" y="103"/>
                </a:lnTo>
                <a:lnTo>
                  <a:pt x="130" y="105"/>
                </a:lnTo>
                <a:lnTo>
                  <a:pt x="130" y="105"/>
                </a:lnTo>
                <a:lnTo>
                  <a:pt x="131" y="104"/>
                </a:lnTo>
                <a:lnTo>
                  <a:pt x="132" y="104"/>
                </a:lnTo>
                <a:lnTo>
                  <a:pt x="133" y="104"/>
                </a:lnTo>
                <a:lnTo>
                  <a:pt x="133" y="103"/>
                </a:lnTo>
                <a:lnTo>
                  <a:pt x="133" y="102"/>
                </a:lnTo>
                <a:lnTo>
                  <a:pt x="134" y="102"/>
                </a:lnTo>
                <a:lnTo>
                  <a:pt x="134" y="102"/>
                </a:lnTo>
                <a:lnTo>
                  <a:pt x="135" y="102"/>
                </a:lnTo>
                <a:lnTo>
                  <a:pt x="135" y="102"/>
                </a:lnTo>
                <a:lnTo>
                  <a:pt x="136" y="103"/>
                </a:lnTo>
                <a:lnTo>
                  <a:pt x="137" y="104"/>
                </a:lnTo>
                <a:lnTo>
                  <a:pt x="137" y="104"/>
                </a:lnTo>
                <a:lnTo>
                  <a:pt x="137" y="104"/>
                </a:lnTo>
                <a:lnTo>
                  <a:pt x="138" y="104"/>
                </a:lnTo>
                <a:lnTo>
                  <a:pt x="139" y="104"/>
                </a:lnTo>
                <a:lnTo>
                  <a:pt x="139" y="104"/>
                </a:lnTo>
                <a:lnTo>
                  <a:pt x="140" y="104"/>
                </a:lnTo>
                <a:lnTo>
                  <a:pt x="141" y="104"/>
                </a:lnTo>
                <a:lnTo>
                  <a:pt x="142" y="105"/>
                </a:lnTo>
                <a:lnTo>
                  <a:pt x="143" y="105"/>
                </a:lnTo>
                <a:lnTo>
                  <a:pt x="143" y="105"/>
                </a:lnTo>
                <a:lnTo>
                  <a:pt x="144" y="104"/>
                </a:lnTo>
                <a:lnTo>
                  <a:pt x="144" y="104"/>
                </a:lnTo>
                <a:lnTo>
                  <a:pt x="144" y="104"/>
                </a:lnTo>
                <a:lnTo>
                  <a:pt x="144" y="103"/>
                </a:lnTo>
                <a:lnTo>
                  <a:pt x="144" y="103"/>
                </a:lnTo>
                <a:lnTo>
                  <a:pt x="145" y="103"/>
                </a:lnTo>
                <a:lnTo>
                  <a:pt x="145" y="102"/>
                </a:lnTo>
                <a:lnTo>
                  <a:pt x="145" y="102"/>
                </a:lnTo>
                <a:lnTo>
                  <a:pt x="145" y="102"/>
                </a:lnTo>
                <a:lnTo>
                  <a:pt x="152" y="109"/>
                </a:lnTo>
                <a:lnTo>
                  <a:pt x="155" y="108"/>
                </a:lnTo>
                <a:lnTo>
                  <a:pt x="158" y="106"/>
                </a:lnTo>
                <a:lnTo>
                  <a:pt x="168" y="100"/>
                </a:lnTo>
                <a:lnTo>
                  <a:pt x="167" y="99"/>
                </a:lnTo>
                <a:lnTo>
                  <a:pt x="166" y="98"/>
                </a:lnTo>
                <a:lnTo>
                  <a:pt x="166" y="96"/>
                </a:lnTo>
                <a:lnTo>
                  <a:pt x="166" y="95"/>
                </a:lnTo>
                <a:lnTo>
                  <a:pt x="164" y="91"/>
                </a:lnTo>
                <a:lnTo>
                  <a:pt x="163" y="87"/>
                </a:lnTo>
                <a:lnTo>
                  <a:pt x="162" y="81"/>
                </a:lnTo>
                <a:lnTo>
                  <a:pt x="162" y="80"/>
                </a:lnTo>
                <a:lnTo>
                  <a:pt x="162" y="80"/>
                </a:lnTo>
                <a:lnTo>
                  <a:pt x="162" y="79"/>
                </a:lnTo>
                <a:lnTo>
                  <a:pt x="162" y="78"/>
                </a:lnTo>
                <a:lnTo>
                  <a:pt x="162" y="77"/>
                </a:lnTo>
                <a:lnTo>
                  <a:pt x="162" y="76"/>
                </a:lnTo>
                <a:lnTo>
                  <a:pt x="162" y="76"/>
                </a:lnTo>
                <a:lnTo>
                  <a:pt x="162" y="75"/>
                </a:lnTo>
                <a:lnTo>
                  <a:pt x="162" y="75"/>
                </a:lnTo>
                <a:lnTo>
                  <a:pt x="162" y="75"/>
                </a:lnTo>
                <a:lnTo>
                  <a:pt x="162" y="74"/>
                </a:lnTo>
                <a:lnTo>
                  <a:pt x="162" y="74"/>
                </a:lnTo>
                <a:lnTo>
                  <a:pt x="162" y="73"/>
                </a:lnTo>
                <a:lnTo>
                  <a:pt x="162" y="73"/>
                </a:lnTo>
                <a:lnTo>
                  <a:pt x="162" y="72"/>
                </a:lnTo>
                <a:lnTo>
                  <a:pt x="162" y="72"/>
                </a:lnTo>
                <a:lnTo>
                  <a:pt x="162" y="71"/>
                </a:lnTo>
                <a:lnTo>
                  <a:pt x="163" y="71"/>
                </a:lnTo>
                <a:lnTo>
                  <a:pt x="163" y="71"/>
                </a:lnTo>
                <a:lnTo>
                  <a:pt x="163" y="70"/>
                </a:lnTo>
                <a:lnTo>
                  <a:pt x="164" y="70"/>
                </a:lnTo>
                <a:lnTo>
                  <a:pt x="164" y="70"/>
                </a:lnTo>
                <a:lnTo>
                  <a:pt x="165" y="70"/>
                </a:lnTo>
                <a:lnTo>
                  <a:pt x="165" y="70"/>
                </a:lnTo>
                <a:lnTo>
                  <a:pt x="165" y="70"/>
                </a:lnTo>
                <a:lnTo>
                  <a:pt x="166" y="70"/>
                </a:lnTo>
                <a:lnTo>
                  <a:pt x="166" y="70"/>
                </a:lnTo>
                <a:lnTo>
                  <a:pt x="166" y="69"/>
                </a:lnTo>
                <a:lnTo>
                  <a:pt x="166" y="69"/>
                </a:lnTo>
                <a:lnTo>
                  <a:pt x="167" y="69"/>
                </a:lnTo>
                <a:lnTo>
                  <a:pt x="167" y="68"/>
                </a:lnTo>
                <a:lnTo>
                  <a:pt x="168" y="68"/>
                </a:lnTo>
                <a:lnTo>
                  <a:pt x="168" y="67"/>
                </a:lnTo>
                <a:lnTo>
                  <a:pt x="169" y="67"/>
                </a:lnTo>
                <a:lnTo>
                  <a:pt x="169" y="67"/>
                </a:lnTo>
                <a:lnTo>
                  <a:pt x="169" y="67"/>
                </a:lnTo>
                <a:lnTo>
                  <a:pt x="169" y="66"/>
                </a:lnTo>
                <a:lnTo>
                  <a:pt x="170" y="66"/>
                </a:lnTo>
                <a:lnTo>
                  <a:pt x="170" y="66"/>
                </a:lnTo>
                <a:lnTo>
                  <a:pt x="170" y="65"/>
                </a:lnTo>
                <a:lnTo>
                  <a:pt x="170" y="65"/>
                </a:lnTo>
                <a:lnTo>
                  <a:pt x="170" y="64"/>
                </a:lnTo>
                <a:lnTo>
                  <a:pt x="170" y="63"/>
                </a:lnTo>
                <a:lnTo>
                  <a:pt x="170" y="63"/>
                </a:lnTo>
                <a:lnTo>
                  <a:pt x="170" y="62"/>
                </a:lnTo>
                <a:lnTo>
                  <a:pt x="170" y="62"/>
                </a:lnTo>
                <a:lnTo>
                  <a:pt x="170" y="61"/>
                </a:lnTo>
                <a:lnTo>
                  <a:pt x="172" y="58"/>
                </a:lnTo>
                <a:lnTo>
                  <a:pt x="172" y="57"/>
                </a:lnTo>
                <a:lnTo>
                  <a:pt x="172" y="56"/>
                </a:lnTo>
                <a:lnTo>
                  <a:pt x="172" y="55"/>
                </a:lnTo>
                <a:lnTo>
                  <a:pt x="173" y="55"/>
                </a:lnTo>
                <a:lnTo>
                  <a:pt x="172" y="54"/>
                </a:lnTo>
                <a:lnTo>
                  <a:pt x="172" y="53"/>
                </a:lnTo>
                <a:lnTo>
                  <a:pt x="172" y="53"/>
                </a:lnTo>
                <a:lnTo>
                  <a:pt x="170" y="51"/>
                </a:lnTo>
                <a:lnTo>
                  <a:pt x="170" y="50"/>
                </a:lnTo>
                <a:lnTo>
                  <a:pt x="170" y="49"/>
                </a:lnTo>
                <a:lnTo>
                  <a:pt x="170" y="49"/>
                </a:lnTo>
                <a:lnTo>
                  <a:pt x="171" y="49"/>
                </a:lnTo>
                <a:lnTo>
                  <a:pt x="171" y="48"/>
                </a:lnTo>
                <a:lnTo>
                  <a:pt x="171" y="48"/>
                </a:lnTo>
                <a:lnTo>
                  <a:pt x="171" y="48"/>
                </a:lnTo>
                <a:lnTo>
                  <a:pt x="171" y="48"/>
                </a:lnTo>
                <a:lnTo>
                  <a:pt x="171" y="47"/>
                </a:lnTo>
                <a:lnTo>
                  <a:pt x="171" y="47"/>
                </a:lnTo>
                <a:lnTo>
                  <a:pt x="171" y="46"/>
                </a:lnTo>
                <a:lnTo>
                  <a:pt x="173" y="46"/>
                </a:lnTo>
                <a:lnTo>
                  <a:pt x="174" y="45"/>
                </a:lnTo>
                <a:lnTo>
                  <a:pt x="174" y="46"/>
                </a:lnTo>
                <a:lnTo>
                  <a:pt x="174" y="46"/>
                </a:lnTo>
                <a:lnTo>
                  <a:pt x="174" y="46"/>
                </a:lnTo>
                <a:lnTo>
                  <a:pt x="175" y="47"/>
                </a:lnTo>
                <a:lnTo>
                  <a:pt x="175" y="47"/>
                </a:lnTo>
                <a:lnTo>
                  <a:pt x="175" y="48"/>
                </a:lnTo>
                <a:lnTo>
                  <a:pt x="175" y="48"/>
                </a:lnTo>
                <a:lnTo>
                  <a:pt x="175" y="48"/>
                </a:lnTo>
                <a:lnTo>
                  <a:pt x="176" y="49"/>
                </a:lnTo>
                <a:lnTo>
                  <a:pt x="176" y="49"/>
                </a:lnTo>
                <a:lnTo>
                  <a:pt x="176" y="49"/>
                </a:lnTo>
                <a:lnTo>
                  <a:pt x="176" y="50"/>
                </a:lnTo>
                <a:lnTo>
                  <a:pt x="177" y="50"/>
                </a:lnTo>
                <a:lnTo>
                  <a:pt x="177" y="50"/>
                </a:lnTo>
                <a:lnTo>
                  <a:pt x="177" y="50"/>
                </a:lnTo>
                <a:lnTo>
                  <a:pt x="177" y="51"/>
                </a:lnTo>
                <a:lnTo>
                  <a:pt x="177" y="51"/>
                </a:lnTo>
                <a:lnTo>
                  <a:pt x="177" y="52"/>
                </a:lnTo>
                <a:lnTo>
                  <a:pt x="177" y="52"/>
                </a:lnTo>
                <a:lnTo>
                  <a:pt x="178" y="53"/>
                </a:lnTo>
                <a:lnTo>
                  <a:pt x="178" y="53"/>
                </a:lnTo>
                <a:lnTo>
                  <a:pt x="178" y="54"/>
                </a:lnTo>
                <a:lnTo>
                  <a:pt x="178" y="55"/>
                </a:lnTo>
                <a:lnTo>
                  <a:pt x="179" y="55"/>
                </a:lnTo>
                <a:lnTo>
                  <a:pt x="179" y="56"/>
                </a:lnTo>
                <a:lnTo>
                  <a:pt x="179" y="57"/>
                </a:lnTo>
                <a:lnTo>
                  <a:pt x="179" y="57"/>
                </a:lnTo>
                <a:lnTo>
                  <a:pt x="179" y="58"/>
                </a:lnTo>
                <a:lnTo>
                  <a:pt x="179" y="58"/>
                </a:lnTo>
                <a:lnTo>
                  <a:pt x="179" y="59"/>
                </a:lnTo>
                <a:lnTo>
                  <a:pt x="179" y="59"/>
                </a:lnTo>
                <a:lnTo>
                  <a:pt x="179" y="59"/>
                </a:lnTo>
                <a:lnTo>
                  <a:pt x="179" y="60"/>
                </a:lnTo>
                <a:lnTo>
                  <a:pt x="179" y="60"/>
                </a:lnTo>
                <a:lnTo>
                  <a:pt x="180" y="61"/>
                </a:lnTo>
                <a:lnTo>
                  <a:pt x="180" y="61"/>
                </a:lnTo>
                <a:lnTo>
                  <a:pt x="180" y="62"/>
                </a:lnTo>
                <a:lnTo>
                  <a:pt x="180" y="63"/>
                </a:lnTo>
                <a:lnTo>
                  <a:pt x="180" y="63"/>
                </a:lnTo>
                <a:lnTo>
                  <a:pt x="179" y="64"/>
                </a:lnTo>
                <a:lnTo>
                  <a:pt x="179" y="64"/>
                </a:lnTo>
                <a:lnTo>
                  <a:pt x="179" y="65"/>
                </a:lnTo>
                <a:lnTo>
                  <a:pt x="179" y="66"/>
                </a:lnTo>
                <a:lnTo>
                  <a:pt x="179" y="66"/>
                </a:lnTo>
                <a:lnTo>
                  <a:pt x="179" y="67"/>
                </a:lnTo>
                <a:lnTo>
                  <a:pt x="179" y="67"/>
                </a:lnTo>
                <a:lnTo>
                  <a:pt x="179" y="67"/>
                </a:lnTo>
                <a:lnTo>
                  <a:pt x="179" y="68"/>
                </a:lnTo>
                <a:lnTo>
                  <a:pt x="180" y="68"/>
                </a:lnTo>
                <a:lnTo>
                  <a:pt x="180" y="68"/>
                </a:lnTo>
                <a:lnTo>
                  <a:pt x="181" y="68"/>
                </a:lnTo>
                <a:lnTo>
                  <a:pt x="182" y="69"/>
                </a:lnTo>
                <a:lnTo>
                  <a:pt x="183" y="69"/>
                </a:lnTo>
                <a:lnTo>
                  <a:pt x="184" y="69"/>
                </a:lnTo>
                <a:lnTo>
                  <a:pt x="184" y="70"/>
                </a:lnTo>
                <a:lnTo>
                  <a:pt x="185" y="70"/>
                </a:lnTo>
                <a:lnTo>
                  <a:pt x="185" y="70"/>
                </a:lnTo>
                <a:lnTo>
                  <a:pt x="185" y="71"/>
                </a:lnTo>
                <a:lnTo>
                  <a:pt x="185" y="71"/>
                </a:lnTo>
                <a:lnTo>
                  <a:pt x="185" y="71"/>
                </a:lnTo>
                <a:lnTo>
                  <a:pt x="186" y="71"/>
                </a:lnTo>
                <a:lnTo>
                  <a:pt x="186" y="71"/>
                </a:lnTo>
                <a:lnTo>
                  <a:pt x="187" y="71"/>
                </a:lnTo>
                <a:lnTo>
                  <a:pt x="187" y="71"/>
                </a:lnTo>
                <a:lnTo>
                  <a:pt x="187" y="71"/>
                </a:lnTo>
                <a:lnTo>
                  <a:pt x="187" y="71"/>
                </a:lnTo>
                <a:lnTo>
                  <a:pt x="188" y="71"/>
                </a:lnTo>
                <a:lnTo>
                  <a:pt x="188" y="71"/>
                </a:lnTo>
                <a:lnTo>
                  <a:pt x="188" y="71"/>
                </a:lnTo>
                <a:lnTo>
                  <a:pt x="189" y="71"/>
                </a:lnTo>
                <a:lnTo>
                  <a:pt x="189" y="71"/>
                </a:lnTo>
                <a:lnTo>
                  <a:pt x="190" y="71"/>
                </a:lnTo>
                <a:lnTo>
                  <a:pt x="190" y="71"/>
                </a:lnTo>
                <a:lnTo>
                  <a:pt x="191" y="71"/>
                </a:lnTo>
                <a:lnTo>
                  <a:pt x="191" y="70"/>
                </a:lnTo>
                <a:lnTo>
                  <a:pt x="191" y="70"/>
                </a:lnTo>
                <a:lnTo>
                  <a:pt x="191" y="70"/>
                </a:lnTo>
                <a:lnTo>
                  <a:pt x="191" y="70"/>
                </a:lnTo>
                <a:lnTo>
                  <a:pt x="192" y="70"/>
                </a:lnTo>
                <a:lnTo>
                  <a:pt x="192" y="69"/>
                </a:lnTo>
                <a:lnTo>
                  <a:pt x="192" y="69"/>
                </a:lnTo>
                <a:lnTo>
                  <a:pt x="193" y="69"/>
                </a:lnTo>
                <a:lnTo>
                  <a:pt x="193" y="69"/>
                </a:lnTo>
                <a:lnTo>
                  <a:pt x="193" y="69"/>
                </a:lnTo>
                <a:lnTo>
                  <a:pt x="194" y="69"/>
                </a:lnTo>
                <a:lnTo>
                  <a:pt x="194" y="70"/>
                </a:lnTo>
                <a:lnTo>
                  <a:pt x="194" y="70"/>
                </a:lnTo>
                <a:lnTo>
                  <a:pt x="195" y="70"/>
                </a:lnTo>
                <a:lnTo>
                  <a:pt x="195" y="69"/>
                </a:lnTo>
                <a:lnTo>
                  <a:pt x="195" y="69"/>
                </a:lnTo>
                <a:lnTo>
                  <a:pt x="195" y="69"/>
                </a:lnTo>
                <a:lnTo>
                  <a:pt x="196" y="69"/>
                </a:lnTo>
                <a:lnTo>
                  <a:pt x="196" y="69"/>
                </a:lnTo>
                <a:lnTo>
                  <a:pt x="197" y="69"/>
                </a:lnTo>
                <a:lnTo>
                  <a:pt x="197" y="69"/>
                </a:lnTo>
                <a:lnTo>
                  <a:pt x="198" y="69"/>
                </a:lnTo>
                <a:lnTo>
                  <a:pt x="198" y="69"/>
                </a:lnTo>
                <a:lnTo>
                  <a:pt x="198" y="68"/>
                </a:lnTo>
                <a:lnTo>
                  <a:pt x="199" y="68"/>
                </a:lnTo>
                <a:lnTo>
                  <a:pt x="199" y="67"/>
                </a:lnTo>
                <a:lnTo>
                  <a:pt x="198" y="67"/>
                </a:lnTo>
                <a:lnTo>
                  <a:pt x="199" y="67"/>
                </a:lnTo>
                <a:lnTo>
                  <a:pt x="199" y="66"/>
                </a:lnTo>
                <a:lnTo>
                  <a:pt x="199" y="67"/>
                </a:lnTo>
                <a:lnTo>
                  <a:pt x="199" y="67"/>
                </a:lnTo>
                <a:lnTo>
                  <a:pt x="199" y="67"/>
                </a:lnTo>
                <a:lnTo>
                  <a:pt x="200" y="67"/>
                </a:lnTo>
                <a:lnTo>
                  <a:pt x="200" y="67"/>
                </a:lnTo>
                <a:lnTo>
                  <a:pt x="201" y="67"/>
                </a:lnTo>
                <a:lnTo>
                  <a:pt x="201" y="67"/>
                </a:lnTo>
                <a:lnTo>
                  <a:pt x="201" y="67"/>
                </a:lnTo>
                <a:lnTo>
                  <a:pt x="202" y="67"/>
                </a:lnTo>
                <a:lnTo>
                  <a:pt x="202" y="66"/>
                </a:lnTo>
                <a:lnTo>
                  <a:pt x="202" y="66"/>
                </a:lnTo>
                <a:lnTo>
                  <a:pt x="203" y="66"/>
                </a:lnTo>
                <a:lnTo>
                  <a:pt x="203" y="66"/>
                </a:lnTo>
                <a:lnTo>
                  <a:pt x="203" y="66"/>
                </a:lnTo>
                <a:lnTo>
                  <a:pt x="203" y="65"/>
                </a:lnTo>
                <a:lnTo>
                  <a:pt x="204" y="65"/>
                </a:lnTo>
                <a:lnTo>
                  <a:pt x="204" y="65"/>
                </a:lnTo>
                <a:lnTo>
                  <a:pt x="205" y="64"/>
                </a:lnTo>
                <a:lnTo>
                  <a:pt x="205" y="64"/>
                </a:lnTo>
                <a:lnTo>
                  <a:pt x="206" y="64"/>
                </a:lnTo>
                <a:lnTo>
                  <a:pt x="206" y="64"/>
                </a:lnTo>
                <a:lnTo>
                  <a:pt x="206" y="63"/>
                </a:lnTo>
                <a:lnTo>
                  <a:pt x="206" y="63"/>
                </a:lnTo>
                <a:lnTo>
                  <a:pt x="206" y="63"/>
                </a:lnTo>
                <a:lnTo>
                  <a:pt x="207" y="63"/>
                </a:lnTo>
                <a:lnTo>
                  <a:pt x="207" y="62"/>
                </a:lnTo>
                <a:lnTo>
                  <a:pt x="208" y="62"/>
                </a:lnTo>
                <a:lnTo>
                  <a:pt x="208" y="62"/>
                </a:lnTo>
                <a:lnTo>
                  <a:pt x="208" y="62"/>
                </a:lnTo>
                <a:lnTo>
                  <a:pt x="208" y="62"/>
                </a:lnTo>
                <a:lnTo>
                  <a:pt x="208" y="61"/>
                </a:lnTo>
                <a:lnTo>
                  <a:pt x="209" y="61"/>
                </a:lnTo>
                <a:lnTo>
                  <a:pt x="209" y="61"/>
                </a:lnTo>
                <a:lnTo>
                  <a:pt x="209" y="61"/>
                </a:lnTo>
                <a:lnTo>
                  <a:pt x="210" y="61"/>
                </a:lnTo>
                <a:lnTo>
                  <a:pt x="210" y="61"/>
                </a:lnTo>
                <a:lnTo>
                  <a:pt x="210" y="60"/>
                </a:lnTo>
                <a:lnTo>
                  <a:pt x="211" y="60"/>
                </a:lnTo>
                <a:lnTo>
                  <a:pt x="211" y="60"/>
                </a:lnTo>
                <a:lnTo>
                  <a:pt x="212" y="60"/>
                </a:lnTo>
                <a:lnTo>
                  <a:pt x="212" y="59"/>
                </a:lnTo>
                <a:lnTo>
                  <a:pt x="212" y="59"/>
                </a:lnTo>
                <a:lnTo>
                  <a:pt x="213" y="59"/>
                </a:lnTo>
                <a:lnTo>
                  <a:pt x="213" y="59"/>
                </a:lnTo>
                <a:lnTo>
                  <a:pt x="214" y="59"/>
                </a:lnTo>
                <a:lnTo>
                  <a:pt x="214" y="59"/>
                </a:lnTo>
                <a:lnTo>
                  <a:pt x="215" y="59"/>
                </a:lnTo>
                <a:lnTo>
                  <a:pt x="215" y="60"/>
                </a:lnTo>
                <a:lnTo>
                  <a:pt x="215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1"/>
                </a:lnTo>
                <a:lnTo>
                  <a:pt x="216" y="62"/>
                </a:lnTo>
                <a:lnTo>
                  <a:pt x="216" y="62"/>
                </a:lnTo>
                <a:lnTo>
                  <a:pt x="216" y="63"/>
                </a:lnTo>
                <a:lnTo>
                  <a:pt x="216" y="64"/>
                </a:lnTo>
                <a:lnTo>
                  <a:pt x="216" y="64"/>
                </a:lnTo>
                <a:lnTo>
                  <a:pt x="216" y="65"/>
                </a:lnTo>
                <a:lnTo>
                  <a:pt x="216" y="65"/>
                </a:lnTo>
                <a:lnTo>
                  <a:pt x="216" y="66"/>
                </a:lnTo>
                <a:lnTo>
                  <a:pt x="216" y="67"/>
                </a:lnTo>
                <a:lnTo>
                  <a:pt x="216" y="67"/>
                </a:lnTo>
                <a:lnTo>
                  <a:pt x="217" y="67"/>
                </a:lnTo>
                <a:lnTo>
                  <a:pt x="217" y="68"/>
                </a:lnTo>
                <a:lnTo>
                  <a:pt x="218" y="69"/>
                </a:lnTo>
                <a:lnTo>
                  <a:pt x="218" y="69"/>
                </a:lnTo>
                <a:lnTo>
                  <a:pt x="219" y="70"/>
                </a:lnTo>
                <a:lnTo>
                  <a:pt x="219" y="70"/>
                </a:lnTo>
                <a:lnTo>
                  <a:pt x="219" y="70"/>
                </a:lnTo>
                <a:lnTo>
                  <a:pt x="220" y="71"/>
                </a:lnTo>
                <a:lnTo>
                  <a:pt x="220" y="71"/>
                </a:lnTo>
                <a:lnTo>
                  <a:pt x="220" y="71"/>
                </a:lnTo>
                <a:lnTo>
                  <a:pt x="221" y="72"/>
                </a:lnTo>
                <a:lnTo>
                  <a:pt x="222" y="72"/>
                </a:lnTo>
                <a:lnTo>
                  <a:pt x="222" y="72"/>
                </a:lnTo>
                <a:lnTo>
                  <a:pt x="223" y="72"/>
                </a:lnTo>
                <a:lnTo>
                  <a:pt x="224" y="72"/>
                </a:lnTo>
                <a:lnTo>
                  <a:pt x="224" y="72"/>
                </a:lnTo>
                <a:lnTo>
                  <a:pt x="224" y="73"/>
                </a:lnTo>
                <a:lnTo>
                  <a:pt x="224" y="74"/>
                </a:lnTo>
                <a:lnTo>
                  <a:pt x="224" y="75"/>
                </a:lnTo>
                <a:lnTo>
                  <a:pt x="224" y="75"/>
                </a:lnTo>
                <a:lnTo>
                  <a:pt x="224" y="76"/>
                </a:lnTo>
                <a:lnTo>
                  <a:pt x="224" y="77"/>
                </a:lnTo>
                <a:lnTo>
                  <a:pt x="224" y="78"/>
                </a:lnTo>
                <a:lnTo>
                  <a:pt x="224" y="79"/>
                </a:lnTo>
                <a:lnTo>
                  <a:pt x="224" y="79"/>
                </a:lnTo>
                <a:lnTo>
                  <a:pt x="225" y="80"/>
                </a:lnTo>
                <a:lnTo>
                  <a:pt x="225" y="80"/>
                </a:lnTo>
                <a:lnTo>
                  <a:pt x="225" y="80"/>
                </a:lnTo>
                <a:lnTo>
                  <a:pt x="225" y="81"/>
                </a:lnTo>
                <a:lnTo>
                  <a:pt x="225" y="81"/>
                </a:lnTo>
                <a:lnTo>
                  <a:pt x="225" y="82"/>
                </a:lnTo>
                <a:lnTo>
                  <a:pt x="225" y="83"/>
                </a:lnTo>
                <a:lnTo>
                  <a:pt x="225" y="84"/>
                </a:lnTo>
                <a:lnTo>
                  <a:pt x="225" y="84"/>
                </a:lnTo>
                <a:lnTo>
                  <a:pt x="226" y="85"/>
                </a:lnTo>
                <a:lnTo>
                  <a:pt x="226" y="85"/>
                </a:lnTo>
                <a:lnTo>
                  <a:pt x="226" y="87"/>
                </a:lnTo>
                <a:lnTo>
                  <a:pt x="227" y="87"/>
                </a:lnTo>
                <a:lnTo>
                  <a:pt x="227" y="87"/>
                </a:lnTo>
                <a:lnTo>
                  <a:pt x="228" y="86"/>
                </a:lnTo>
                <a:lnTo>
                  <a:pt x="228" y="86"/>
                </a:lnTo>
                <a:lnTo>
                  <a:pt x="228" y="86"/>
                </a:lnTo>
                <a:lnTo>
                  <a:pt x="229" y="86"/>
                </a:lnTo>
                <a:lnTo>
                  <a:pt x="229" y="86"/>
                </a:lnTo>
                <a:lnTo>
                  <a:pt x="230" y="85"/>
                </a:lnTo>
                <a:lnTo>
                  <a:pt x="230" y="85"/>
                </a:lnTo>
                <a:lnTo>
                  <a:pt x="231" y="85"/>
                </a:lnTo>
                <a:lnTo>
                  <a:pt x="231" y="85"/>
                </a:lnTo>
                <a:lnTo>
                  <a:pt x="232" y="85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4" y="84"/>
                </a:lnTo>
                <a:lnTo>
                  <a:pt x="234" y="83"/>
                </a:lnTo>
                <a:lnTo>
                  <a:pt x="234" y="83"/>
                </a:lnTo>
                <a:lnTo>
                  <a:pt x="235" y="83"/>
                </a:lnTo>
                <a:lnTo>
                  <a:pt x="236" y="83"/>
                </a:lnTo>
                <a:lnTo>
                  <a:pt x="236" y="83"/>
                </a:lnTo>
                <a:lnTo>
                  <a:pt x="237" y="83"/>
                </a:lnTo>
                <a:lnTo>
                  <a:pt x="237" y="83"/>
                </a:lnTo>
                <a:lnTo>
                  <a:pt x="237" y="83"/>
                </a:lnTo>
                <a:lnTo>
                  <a:pt x="238" y="83"/>
                </a:lnTo>
                <a:lnTo>
                  <a:pt x="238" y="84"/>
                </a:lnTo>
                <a:lnTo>
                  <a:pt x="238" y="84"/>
                </a:lnTo>
                <a:lnTo>
                  <a:pt x="238" y="84"/>
                </a:lnTo>
                <a:lnTo>
                  <a:pt x="239" y="84"/>
                </a:lnTo>
                <a:lnTo>
                  <a:pt x="240" y="85"/>
                </a:lnTo>
                <a:lnTo>
                  <a:pt x="240" y="85"/>
                </a:lnTo>
                <a:lnTo>
                  <a:pt x="241" y="85"/>
                </a:lnTo>
                <a:lnTo>
                  <a:pt x="241" y="86"/>
                </a:lnTo>
                <a:lnTo>
                  <a:pt x="241" y="86"/>
                </a:lnTo>
                <a:lnTo>
                  <a:pt x="241" y="86"/>
                </a:lnTo>
                <a:lnTo>
                  <a:pt x="241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7"/>
                </a:lnTo>
                <a:lnTo>
                  <a:pt x="243" y="87"/>
                </a:lnTo>
                <a:lnTo>
                  <a:pt x="243" y="87"/>
                </a:lnTo>
                <a:lnTo>
                  <a:pt x="244" y="87"/>
                </a:lnTo>
                <a:lnTo>
                  <a:pt x="244" y="87"/>
                </a:lnTo>
                <a:lnTo>
                  <a:pt x="245" y="87"/>
                </a:lnTo>
                <a:lnTo>
                  <a:pt x="245" y="87"/>
                </a:lnTo>
                <a:lnTo>
                  <a:pt x="245" y="87"/>
                </a:lnTo>
                <a:lnTo>
                  <a:pt x="246" y="87"/>
                </a:lnTo>
                <a:lnTo>
                  <a:pt x="246" y="87"/>
                </a:lnTo>
                <a:lnTo>
                  <a:pt x="247" y="87"/>
                </a:lnTo>
                <a:lnTo>
                  <a:pt x="248" y="87"/>
                </a:lnTo>
                <a:lnTo>
                  <a:pt x="249" y="88"/>
                </a:lnTo>
                <a:lnTo>
                  <a:pt x="249" y="88"/>
                </a:lnTo>
                <a:lnTo>
                  <a:pt x="250" y="88"/>
                </a:lnTo>
                <a:lnTo>
                  <a:pt x="251" y="88"/>
                </a:lnTo>
                <a:lnTo>
                  <a:pt x="252" y="88"/>
                </a:lnTo>
                <a:lnTo>
                  <a:pt x="253" y="89"/>
                </a:lnTo>
                <a:lnTo>
                  <a:pt x="254" y="89"/>
                </a:lnTo>
                <a:lnTo>
                  <a:pt x="255" y="89"/>
                </a:lnTo>
                <a:lnTo>
                  <a:pt x="256" y="90"/>
                </a:lnTo>
                <a:lnTo>
                  <a:pt x="257" y="90"/>
                </a:lnTo>
                <a:lnTo>
                  <a:pt x="258" y="91"/>
                </a:lnTo>
                <a:lnTo>
                  <a:pt x="258" y="91"/>
                </a:lnTo>
                <a:lnTo>
                  <a:pt x="259" y="91"/>
                </a:lnTo>
                <a:lnTo>
                  <a:pt x="259" y="91"/>
                </a:lnTo>
                <a:lnTo>
                  <a:pt x="260" y="92"/>
                </a:lnTo>
                <a:lnTo>
                  <a:pt x="260" y="92"/>
                </a:lnTo>
                <a:lnTo>
                  <a:pt x="261" y="92"/>
                </a:lnTo>
                <a:lnTo>
                  <a:pt x="261" y="92"/>
                </a:lnTo>
                <a:lnTo>
                  <a:pt x="262" y="93"/>
                </a:lnTo>
                <a:lnTo>
                  <a:pt x="262" y="93"/>
                </a:lnTo>
                <a:lnTo>
                  <a:pt x="263" y="94"/>
                </a:lnTo>
                <a:lnTo>
                  <a:pt x="264" y="94"/>
                </a:lnTo>
                <a:lnTo>
                  <a:pt x="265" y="95"/>
                </a:lnTo>
                <a:lnTo>
                  <a:pt x="266" y="95"/>
                </a:lnTo>
                <a:lnTo>
                  <a:pt x="266" y="95"/>
                </a:lnTo>
                <a:lnTo>
                  <a:pt x="267" y="95"/>
                </a:lnTo>
                <a:lnTo>
                  <a:pt x="267" y="95"/>
                </a:lnTo>
                <a:lnTo>
                  <a:pt x="267" y="94"/>
                </a:lnTo>
                <a:lnTo>
                  <a:pt x="268" y="94"/>
                </a:lnTo>
                <a:lnTo>
                  <a:pt x="268" y="93"/>
                </a:lnTo>
                <a:lnTo>
                  <a:pt x="268" y="93"/>
                </a:lnTo>
                <a:lnTo>
                  <a:pt x="268" y="92"/>
                </a:lnTo>
                <a:lnTo>
                  <a:pt x="269" y="92"/>
                </a:lnTo>
                <a:lnTo>
                  <a:pt x="269" y="92"/>
                </a:lnTo>
                <a:lnTo>
                  <a:pt x="269" y="92"/>
                </a:lnTo>
                <a:lnTo>
                  <a:pt x="270" y="92"/>
                </a:lnTo>
                <a:lnTo>
                  <a:pt x="270" y="91"/>
                </a:lnTo>
                <a:lnTo>
                  <a:pt x="270" y="91"/>
                </a:lnTo>
                <a:lnTo>
                  <a:pt x="270" y="91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1" y="90"/>
                </a:lnTo>
                <a:lnTo>
                  <a:pt x="271" y="89"/>
                </a:lnTo>
                <a:lnTo>
                  <a:pt x="271" y="89"/>
                </a:lnTo>
                <a:lnTo>
                  <a:pt x="271" y="88"/>
                </a:lnTo>
                <a:lnTo>
                  <a:pt x="271" y="88"/>
                </a:lnTo>
                <a:lnTo>
                  <a:pt x="271" y="88"/>
                </a:lnTo>
                <a:lnTo>
                  <a:pt x="270" y="87"/>
                </a:lnTo>
                <a:lnTo>
                  <a:pt x="270" y="87"/>
                </a:lnTo>
                <a:lnTo>
                  <a:pt x="270" y="86"/>
                </a:lnTo>
                <a:lnTo>
                  <a:pt x="270" y="86"/>
                </a:lnTo>
                <a:lnTo>
                  <a:pt x="270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4"/>
                </a:lnTo>
                <a:lnTo>
                  <a:pt x="269" y="84"/>
                </a:lnTo>
                <a:lnTo>
                  <a:pt x="269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3"/>
                </a:lnTo>
                <a:lnTo>
                  <a:pt x="268" y="83"/>
                </a:lnTo>
                <a:lnTo>
                  <a:pt x="268" y="82"/>
                </a:lnTo>
                <a:lnTo>
                  <a:pt x="268" y="82"/>
                </a:lnTo>
                <a:lnTo>
                  <a:pt x="269" y="81"/>
                </a:lnTo>
                <a:lnTo>
                  <a:pt x="269" y="81"/>
                </a:lnTo>
                <a:lnTo>
                  <a:pt x="269" y="80"/>
                </a:lnTo>
                <a:lnTo>
                  <a:pt x="269" y="80"/>
                </a:lnTo>
                <a:lnTo>
                  <a:pt x="269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1"/>
                </a:lnTo>
                <a:lnTo>
                  <a:pt x="270" y="81"/>
                </a:lnTo>
                <a:lnTo>
                  <a:pt x="271" y="81"/>
                </a:lnTo>
                <a:lnTo>
                  <a:pt x="271" y="81"/>
                </a:lnTo>
                <a:lnTo>
                  <a:pt x="272" y="81"/>
                </a:lnTo>
                <a:lnTo>
                  <a:pt x="272" y="81"/>
                </a:lnTo>
                <a:lnTo>
                  <a:pt x="272" y="80"/>
                </a:lnTo>
                <a:lnTo>
                  <a:pt x="272" y="80"/>
                </a:lnTo>
                <a:lnTo>
                  <a:pt x="272" y="80"/>
                </a:lnTo>
                <a:lnTo>
                  <a:pt x="273" y="80"/>
                </a:lnTo>
                <a:lnTo>
                  <a:pt x="273" y="81"/>
                </a:lnTo>
                <a:lnTo>
                  <a:pt x="273" y="81"/>
                </a:lnTo>
                <a:lnTo>
                  <a:pt x="274" y="81"/>
                </a:lnTo>
                <a:lnTo>
                  <a:pt x="274" y="81"/>
                </a:lnTo>
                <a:lnTo>
                  <a:pt x="274" y="80"/>
                </a:lnTo>
                <a:lnTo>
                  <a:pt x="274" y="80"/>
                </a:lnTo>
                <a:lnTo>
                  <a:pt x="274" y="80"/>
                </a:lnTo>
                <a:lnTo>
                  <a:pt x="275" y="80"/>
                </a:lnTo>
                <a:lnTo>
                  <a:pt x="275" y="79"/>
                </a:lnTo>
                <a:lnTo>
                  <a:pt x="275" y="79"/>
                </a:lnTo>
                <a:lnTo>
                  <a:pt x="276" y="79"/>
                </a:lnTo>
                <a:lnTo>
                  <a:pt x="276" y="79"/>
                </a:lnTo>
                <a:lnTo>
                  <a:pt x="276" y="79"/>
                </a:lnTo>
                <a:lnTo>
                  <a:pt x="276" y="78"/>
                </a:lnTo>
                <a:lnTo>
                  <a:pt x="276" y="78"/>
                </a:lnTo>
                <a:lnTo>
                  <a:pt x="276" y="77"/>
                </a:lnTo>
                <a:lnTo>
                  <a:pt x="276" y="76"/>
                </a:lnTo>
                <a:lnTo>
                  <a:pt x="275" y="76"/>
                </a:lnTo>
                <a:lnTo>
                  <a:pt x="275" y="75"/>
                </a:lnTo>
                <a:lnTo>
                  <a:pt x="275" y="75"/>
                </a:lnTo>
                <a:lnTo>
                  <a:pt x="274" y="75"/>
                </a:lnTo>
                <a:lnTo>
                  <a:pt x="274" y="75"/>
                </a:lnTo>
                <a:lnTo>
                  <a:pt x="274" y="75"/>
                </a:lnTo>
                <a:lnTo>
                  <a:pt x="273" y="75"/>
                </a:lnTo>
                <a:lnTo>
                  <a:pt x="273" y="75"/>
                </a:lnTo>
                <a:lnTo>
                  <a:pt x="273" y="75"/>
                </a:lnTo>
                <a:lnTo>
                  <a:pt x="273" y="76"/>
                </a:lnTo>
                <a:lnTo>
                  <a:pt x="273" y="76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1" y="74"/>
                </a:lnTo>
                <a:lnTo>
                  <a:pt x="271" y="74"/>
                </a:lnTo>
                <a:lnTo>
                  <a:pt x="271" y="74"/>
                </a:lnTo>
                <a:lnTo>
                  <a:pt x="270" y="74"/>
                </a:lnTo>
                <a:lnTo>
                  <a:pt x="270" y="74"/>
                </a:lnTo>
                <a:lnTo>
                  <a:pt x="270" y="74"/>
                </a:lnTo>
                <a:lnTo>
                  <a:pt x="270" y="73"/>
                </a:lnTo>
                <a:lnTo>
                  <a:pt x="270" y="73"/>
                </a:lnTo>
                <a:lnTo>
                  <a:pt x="270" y="72"/>
                </a:lnTo>
                <a:lnTo>
                  <a:pt x="270" y="72"/>
                </a:lnTo>
                <a:lnTo>
                  <a:pt x="269" y="72"/>
                </a:lnTo>
                <a:lnTo>
                  <a:pt x="269" y="71"/>
                </a:lnTo>
                <a:lnTo>
                  <a:pt x="269" y="71"/>
                </a:lnTo>
                <a:lnTo>
                  <a:pt x="269" y="71"/>
                </a:lnTo>
                <a:lnTo>
                  <a:pt x="269" y="70"/>
                </a:lnTo>
                <a:lnTo>
                  <a:pt x="269" y="70"/>
                </a:lnTo>
                <a:lnTo>
                  <a:pt x="269" y="70"/>
                </a:lnTo>
                <a:lnTo>
                  <a:pt x="268" y="70"/>
                </a:lnTo>
                <a:lnTo>
                  <a:pt x="268" y="69"/>
                </a:lnTo>
                <a:lnTo>
                  <a:pt x="268" y="69"/>
                </a:lnTo>
                <a:lnTo>
                  <a:pt x="268" y="68"/>
                </a:lnTo>
                <a:lnTo>
                  <a:pt x="268" y="68"/>
                </a:lnTo>
                <a:lnTo>
                  <a:pt x="269" y="68"/>
                </a:lnTo>
                <a:lnTo>
                  <a:pt x="269" y="69"/>
                </a:lnTo>
                <a:lnTo>
                  <a:pt x="270" y="69"/>
                </a:lnTo>
                <a:lnTo>
                  <a:pt x="270" y="69"/>
                </a:lnTo>
                <a:lnTo>
                  <a:pt x="270" y="69"/>
                </a:lnTo>
                <a:lnTo>
                  <a:pt x="271" y="69"/>
                </a:lnTo>
                <a:lnTo>
                  <a:pt x="271" y="69"/>
                </a:lnTo>
                <a:lnTo>
                  <a:pt x="272" y="69"/>
                </a:lnTo>
                <a:lnTo>
                  <a:pt x="272" y="69"/>
                </a:lnTo>
                <a:lnTo>
                  <a:pt x="272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4" y="68"/>
                </a:lnTo>
                <a:lnTo>
                  <a:pt x="274" y="68"/>
                </a:lnTo>
                <a:lnTo>
                  <a:pt x="274" y="67"/>
                </a:lnTo>
                <a:lnTo>
                  <a:pt x="274" y="67"/>
                </a:lnTo>
                <a:lnTo>
                  <a:pt x="275" y="67"/>
                </a:lnTo>
                <a:lnTo>
                  <a:pt x="275" y="67"/>
                </a:lnTo>
                <a:lnTo>
                  <a:pt x="275" y="67"/>
                </a:lnTo>
                <a:lnTo>
                  <a:pt x="275" y="67"/>
                </a:lnTo>
                <a:lnTo>
                  <a:pt x="275" y="66"/>
                </a:lnTo>
                <a:lnTo>
                  <a:pt x="275" y="66"/>
                </a:lnTo>
                <a:lnTo>
                  <a:pt x="274" y="65"/>
                </a:lnTo>
                <a:lnTo>
                  <a:pt x="274" y="65"/>
                </a:lnTo>
                <a:lnTo>
                  <a:pt x="274" y="64"/>
                </a:lnTo>
                <a:lnTo>
                  <a:pt x="274" y="64"/>
                </a:lnTo>
                <a:lnTo>
                  <a:pt x="274" y="64"/>
                </a:lnTo>
                <a:lnTo>
                  <a:pt x="273" y="64"/>
                </a:lnTo>
                <a:lnTo>
                  <a:pt x="274" y="64"/>
                </a:lnTo>
                <a:lnTo>
                  <a:pt x="274" y="63"/>
                </a:lnTo>
                <a:lnTo>
                  <a:pt x="274" y="63"/>
                </a:lnTo>
                <a:lnTo>
                  <a:pt x="274" y="63"/>
                </a:lnTo>
                <a:lnTo>
                  <a:pt x="274" y="62"/>
                </a:lnTo>
                <a:lnTo>
                  <a:pt x="274" y="62"/>
                </a:lnTo>
                <a:lnTo>
                  <a:pt x="274" y="61"/>
                </a:lnTo>
                <a:lnTo>
                  <a:pt x="274" y="61"/>
                </a:lnTo>
                <a:lnTo>
                  <a:pt x="274" y="61"/>
                </a:lnTo>
                <a:lnTo>
                  <a:pt x="274" y="61"/>
                </a:lnTo>
                <a:lnTo>
                  <a:pt x="274" y="60"/>
                </a:lnTo>
                <a:lnTo>
                  <a:pt x="273" y="60"/>
                </a:lnTo>
                <a:lnTo>
                  <a:pt x="273" y="59"/>
                </a:lnTo>
                <a:lnTo>
                  <a:pt x="273" y="59"/>
                </a:lnTo>
                <a:lnTo>
                  <a:pt x="273" y="59"/>
                </a:lnTo>
                <a:lnTo>
                  <a:pt x="272" y="59"/>
                </a:lnTo>
                <a:lnTo>
                  <a:pt x="272" y="59"/>
                </a:lnTo>
                <a:lnTo>
                  <a:pt x="272" y="59"/>
                </a:lnTo>
                <a:lnTo>
                  <a:pt x="272" y="58"/>
                </a:lnTo>
                <a:lnTo>
                  <a:pt x="272" y="58"/>
                </a:lnTo>
                <a:lnTo>
                  <a:pt x="273" y="57"/>
                </a:lnTo>
                <a:lnTo>
                  <a:pt x="273" y="57"/>
                </a:lnTo>
                <a:lnTo>
                  <a:pt x="273" y="56"/>
                </a:lnTo>
                <a:lnTo>
                  <a:pt x="273" y="56"/>
                </a:lnTo>
                <a:lnTo>
                  <a:pt x="273" y="56"/>
                </a:lnTo>
                <a:lnTo>
                  <a:pt x="274" y="56"/>
                </a:lnTo>
                <a:lnTo>
                  <a:pt x="274" y="56"/>
                </a:lnTo>
                <a:lnTo>
                  <a:pt x="274" y="56"/>
                </a:lnTo>
                <a:lnTo>
                  <a:pt x="275" y="56"/>
                </a:lnTo>
                <a:lnTo>
                  <a:pt x="275" y="56"/>
                </a:lnTo>
                <a:lnTo>
                  <a:pt x="276" y="56"/>
                </a:lnTo>
                <a:lnTo>
                  <a:pt x="276" y="55"/>
                </a:lnTo>
                <a:lnTo>
                  <a:pt x="276" y="55"/>
                </a:lnTo>
                <a:lnTo>
                  <a:pt x="276" y="55"/>
                </a:lnTo>
                <a:lnTo>
                  <a:pt x="276" y="54"/>
                </a:lnTo>
                <a:lnTo>
                  <a:pt x="276" y="54"/>
                </a:lnTo>
                <a:lnTo>
                  <a:pt x="276" y="53"/>
                </a:lnTo>
                <a:lnTo>
                  <a:pt x="275" y="53"/>
                </a:lnTo>
                <a:lnTo>
                  <a:pt x="275" y="53"/>
                </a:lnTo>
                <a:lnTo>
                  <a:pt x="274" y="53"/>
                </a:lnTo>
                <a:lnTo>
                  <a:pt x="274" y="53"/>
                </a:lnTo>
                <a:lnTo>
                  <a:pt x="274" y="53"/>
                </a:lnTo>
                <a:lnTo>
                  <a:pt x="273" y="53"/>
                </a:lnTo>
                <a:lnTo>
                  <a:pt x="273" y="52"/>
                </a:lnTo>
                <a:lnTo>
                  <a:pt x="274" y="52"/>
                </a:lnTo>
                <a:lnTo>
                  <a:pt x="274" y="52"/>
                </a:lnTo>
                <a:lnTo>
                  <a:pt x="274" y="52"/>
                </a:lnTo>
                <a:lnTo>
                  <a:pt x="275" y="52"/>
                </a:lnTo>
                <a:lnTo>
                  <a:pt x="275" y="52"/>
                </a:lnTo>
                <a:lnTo>
                  <a:pt x="275" y="52"/>
                </a:lnTo>
                <a:lnTo>
                  <a:pt x="276" y="52"/>
                </a:lnTo>
                <a:lnTo>
                  <a:pt x="276" y="52"/>
                </a:lnTo>
                <a:lnTo>
                  <a:pt x="277" y="52"/>
                </a:lnTo>
                <a:lnTo>
                  <a:pt x="277" y="52"/>
                </a:lnTo>
                <a:lnTo>
                  <a:pt x="278" y="52"/>
                </a:lnTo>
                <a:lnTo>
                  <a:pt x="278" y="52"/>
                </a:lnTo>
                <a:lnTo>
                  <a:pt x="278" y="52"/>
                </a:lnTo>
                <a:lnTo>
                  <a:pt x="279" y="53"/>
                </a:lnTo>
                <a:lnTo>
                  <a:pt x="279" y="53"/>
                </a:lnTo>
                <a:lnTo>
                  <a:pt x="280" y="53"/>
                </a:lnTo>
                <a:lnTo>
                  <a:pt x="280" y="53"/>
                </a:lnTo>
                <a:lnTo>
                  <a:pt x="280" y="53"/>
                </a:lnTo>
                <a:lnTo>
                  <a:pt x="281" y="53"/>
                </a:lnTo>
                <a:lnTo>
                  <a:pt x="281" y="53"/>
                </a:lnTo>
                <a:lnTo>
                  <a:pt x="282" y="53"/>
                </a:lnTo>
                <a:lnTo>
                  <a:pt x="282" y="52"/>
                </a:lnTo>
                <a:lnTo>
                  <a:pt x="282" y="52"/>
                </a:lnTo>
                <a:lnTo>
                  <a:pt x="282" y="52"/>
                </a:lnTo>
                <a:lnTo>
                  <a:pt x="282" y="51"/>
                </a:lnTo>
                <a:lnTo>
                  <a:pt x="282" y="51"/>
                </a:lnTo>
                <a:lnTo>
                  <a:pt x="283" y="50"/>
                </a:lnTo>
                <a:lnTo>
                  <a:pt x="283" y="50"/>
                </a:lnTo>
                <a:lnTo>
                  <a:pt x="283" y="51"/>
                </a:lnTo>
                <a:lnTo>
                  <a:pt x="283" y="51"/>
                </a:lnTo>
                <a:lnTo>
                  <a:pt x="284" y="51"/>
                </a:lnTo>
                <a:lnTo>
                  <a:pt x="284" y="51"/>
                </a:lnTo>
                <a:lnTo>
                  <a:pt x="285" y="51"/>
                </a:lnTo>
                <a:lnTo>
                  <a:pt x="285" y="51"/>
                </a:lnTo>
                <a:lnTo>
                  <a:pt x="286" y="51"/>
                </a:lnTo>
                <a:lnTo>
                  <a:pt x="286" y="51"/>
                </a:lnTo>
                <a:lnTo>
                  <a:pt x="287" y="51"/>
                </a:lnTo>
                <a:lnTo>
                  <a:pt x="287" y="50"/>
                </a:lnTo>
                <a:lnTo>
                  <a:pt x="287" y="50"/>
                </a:lnTo>
                <a:lnTo>
                  <a:pt x="287" y="50"/>
                </a:lnTo>
                <a:lnTo>
                  <a:pt x="287" y="49"/>
                </a:lnTo>
                <a:lnTo>
                  <a:pt x="287" y="48"/>
                </a:lnTo>
                <a:lnTo>
                  <a:pt x="287" y="48"/>
                </a:lnTo>
                <a:lnTo>
                  <a:pt x="287" y="48"/>
                </a:lnTo>
                <a:lnTo>
                  <a:pt x="287" y="48"/>
                </a:lnTo>
                <a:lnTo>
                  <a:pt x="288" y="48"/>
                </a:lnTo>
                <a:lnTo>
                  <a:pt x="288" y="47"/>
                </a:lnTo>
                <a:lnTo>
                  <a:pt x="289" y="47"/>
                </a:lnTo>
                <a:lnTo>
                  <a:pt x="289" y="47"/>
                </a:lnTo>
                <a:lnTo>
                  <a:pt x="289" y="47"/>
                </a:lnTo>
                <a:lnTo>
                  <a:pt x="290" y="47"/>
                </a:lnTo>
                <a:lnTo>
                  <a:pt x="290" y="47"/>
                </a:lnTo>
                <a:lnTo>
                  <a:pt x="291" y="47"/>
                </a:lnTo>
                <a:lnTo>
                  <a:pt x="291" y="46"/>
                </a:lnTo>
                <a:lnTo>
                  <a:pt x="291" y="46"/>
                </a:lnTo>
                <a:lnTo>
                  <a:pt x="291" y="46"/>
                </a:lnTo>
                <a:lnTo>
                  <a:pt x="291" y="46"/>
                </a:lnTo>
                <a:lnTo>
                  <a:pt x="291" y="45"/>
                </a:lnTo>
                <a:lnTo>
                  <a:pt x="291" y="45"/>
                </a:lnTo>
                <a:lnTo>
                  <a:pt x="291" y="44"/>
                </a:lnTo>
                <a:lnTo>
                  <a:pt x="291" y="44"/>
                </a:lnTo>
                <a:lnTo>
                  <a:pt x="291" y="44"/>
                </a:lnTo>
                <a:lnTo>
                  <a:pt x="291" y="44"/>
                </a:lnTo>
                <a:lnTo>
                  <a:pt x="291" y="44"/>
                </a:lnTo>
                <a:lnTo>
                  <a:pt x="291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3"/>
                </a:lnTo>
                <a:lnTo>
                  <a:pt x="292" y="43"/>
                </a:lnTo>
                <a:lnTo>
                  <a:pt x="292" y="43"/>
                </a:lnTo>
                <a:lnTo>
                  <a:pt x="293" y="43"/>
                </a:lnTo>
                <a:lnTo>
                  <a:pt x="293" y="43"/>
                </a:lnTo>
                <a:lnTo>
                  <a:pt x="294" y="43"/>
                </a:lnTo>
                <a:lnTo>
                  <a:pt x="293" y="43"/>
                </a:lnTo>
                <a:lnTo>
                  <a:pt x="293" y="43"/>
                </a:lnTo>
                <a:lnTo>
                  <a:pt x="293" y="44"/>
                </a:lnTo>
                <a:lnTo>
                  <a:pt x="293" y="44"/>
                </a:lnTo>
                <a:lnTo>
                  <a:pt x="294" y="45"/>
                </a:lnTo>
                <a:lnTo>
                  <a:pt x="294" y="45"/>
                </a:lnTo>
                <a:lnTo>
                  <a:pt x="294" y="44"/>
                </a:lnTo>
                <a:lnTo>
                  <a:pt x="295" y="44"/>
                </a:lnTo>
                <a:lnTo>
                  <a:pt x="295" y="44"/>
                </a:lnTo>
                <a:lnTo>
                  <a:pt x="295" y="43"/>
                </a:lnTo>
                <a:lnTo>
                  <a:pt x="295" y="43"/>
                </a:lnTo>
                <a:lnTo>
                  <a:pt x="296" y="43"/>
                </a:lnTo>
                <a:lnTo>
                  <a:pt x="296" y="43"/>
                </a:lnTo>
                <a:lnTo>
                  <a:pt x="297" y="42"/>
                </a:lnTo>
                <a:lnTo>
                  <a:pt x="297" y="42"/>
                </a:lnTo>
                <a:lnTo>
                  <a:pt x="297" y="42"/>
                </a:lnTo>
                <a:lnTo>
                  <a:pt x="298" y="42"/>
                </a:lnTo>
                <a:lnTo>
                  <a:pt x="298" y="41"/>
                </a:lnTo>
                <a:lnTo>
                  <a:pt x="298" y="41"/>
                </a:lnTo>
                <a:lnTo>
                  <a:pt x="299" y="40"/>
                </a:lnTo>
                <a:lnTo>
                  <a:pt x="299" y="40"/>
                </a:lnTo>
                <a:lnTo>
                  <a:pt x="299" y="39"/>
                </a:lnTo>
                <a:lnTo>
                  <a:pt x="298" y="39"/>
                </a:lnTo>
                <a:lnTo>
                  <a:pt x="298" y="38"/>
                </a:lnTo>
                <a:lnTo>
                  <a:pt x="297" y="38"/>
                </a:lnTo>
                <a:lnTo>
                  <a:pt x="297" y="38"/>
                </a:lnTo>
                <a:lnTo>
                  <a:pt x="298" y="38"/>
                </a:lnTo>
                <a:lnTo>
                  <a:pt x="298" y="38"/>
                </a:lnTo>
                <a:lnTo>
                  <a:pt x="299" y="38"/>
                </a:lnTo>
                <a:lnTo>
                  <a:pt x="299" y="38"/>
                </a:lnTo>
                <a:lnTo>
                  <a:pt x="299" y="38"/>
                </a:lnTo>
                <a:lnTo>
                  <a:pt x="299" y="37"/>
                </a:lnTo>
                <a:lnTo>
                  <a:pt x="299" y="37"/>
                </a:lnTo>
                <a:lnTo>
                  <a:pt x="299" y="36"/>
                </a:lnTo>
                <a:lnTo>
                  <a:pt x="299" y="36"/>
                </a:lnTo>
                <a:lnTo>
                  <a:pt x="298" y="35"/>
                </a:lnTo>
                <a:lnTo>
                  <a:pt x="298" y="35"/>
                </a:lnTo>
                <a:lnTo>
                  <a:pt x="297" y="34"/>
                </a:lnTo>
                <a:lnTo>
                  <a:pt x="297" y="34"/>
                </a:lnTo>
                <a:lnTo>
                  <a:pt x="297" y="34"/>
                </a:lnTo>
                <a:lnTo>
                  <a:pt x="297" y="33"/>
                </a:lnTo>
                <a:lnTo>
                  <a:pt x="297" y="33"/>
                </a:lnTo>
                <a:lnTo>
                  <a:pt x="297" y="33"/>
                </a:lnTo>
                <a:lnTo>
                  <a:pt x="297" y="32"/>
                </a:lnTo>
                <a:lnTo>
                  <a:pt x="297" y="32"/>
                </a:lnTo>
                <a:lnTo>
                  <a:pt x="297" y="31"/>
                </a:lnTo>
                <a:lnTo>
                  <a:pt x="297" y="31"/>
                </a:lnTo>
                <a:lnTo>
                  <a:pt x="297" y="32"/>
                </a:lnTo>
                <a:lnTo>
                  <a:pt x="298" y="32"/>
                </a:lnTo>
                <a:lnTo>
                  <a:pt x="298" y="33"/>
                </a:lnTo>
                <a:lnTo>
                  <a:pt x="298" y="33"/>
                </a:lnTo>
                <a:lnTo>
                  <a:pt x="299" y="34"/>
                </a:lnTo>
                <a:lnTo>
                  <a:pt x="299" y="34"/>
                </a:lnTo>
                <a:lnTo>
                  <a:pt x="299" y="34"/>
                </a:lnTo>
                <a:lnTo>
                  <a:pt x="300" y="33"/>
                </a:lnTo>
                <a:lnTo>
                  <a:pt x="300" y="33"/>
                </a:lnTo>
                <a:lnTo>
                  <a:pt x="300" y="33"/>
                </a:lnTo>
                <a:lnTo>
                  <a:pt x="301" y="33"/>
                </a:lnTo>
                <a:lnTo>
                  <a:pt x="301" y="32"/>
                </a:lnTo>
                <a:lnTo>
                  <a:pt x="302" y="32"/>
                </a:lnTo>
                <a:lnTo>
                  <a:pt x="302" y="31"/>
                </a:lnTo>
                <a:lnTo>
                  <a:pt x="303" y="31"/>
                </a:lnTo>
                <a:lnTo>
                  <a:pt x="303" y="30"/>
                </a:lnTo>
                <a:lnTo>
                  <a:pt x="303" y="30"/>
                </a:lnTo>
                <a:lnTo>
                  <a:pt x="303" y="30"/>
                </a:lnTo>
                <a:lnTo>
                  <a:pt x="303" y="29"/>
                </a:lnTo>
                <a:lnTo>
                  <a:pt x="303" y="29"/>
                </a:lnTo>
                <a:lnTo>
                  <a:pt x="303" y="28"/>
                </a:lnTo>
                <a:lnTo>
                  <a:pt x="302" y="28"/>
                </a:lnTo>
                <a:lnTo>
                  <a:pt x="302" y="28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3" y="26"/>
                </a:lnTo>
                <a:lnTo>
                  <a:pt x="303" y="26"/>
                </a:lnTo>
                <a:lnTo>
                  <a:pt x="303" y="25"/>
                </a:lnTo>
                <a:lnTo>
                  <a:pt x="303" y="25"/>
                </a:lnTo>
                <a:lnTo>
                  <a:pt x="303" y="25"/>
                </a:lnTo>
                <a:lnTo>
                  <a:pt x="303" y="25"/>
                </a:lnTo>
                <a:lnTo>
                  <a:pt x="303" y="24"/>
                </a:lnTo>
                <a:lnTo>
                  <a:pt x="303" y="24"/>
                </a:lnTo>
                <a:lnTo>
                  <a:pt x="303" y="23"/>
                </a:lnTo>
                <a:lnTo>
                  <a:pt x="303" y="23"/>
                </a:lnTo>
                <a:lnTo>
                  <a:pt x="302" y="22"/>
                </a:lnTo>
                <a:lnTo>
                  <a:pt x="302" y="22"/>
                </a:lnTo>
                <a:lnTo>
                  <a:pt x="302" y="21"/>
                </a:lnTo>
                <a:lnTo>
                  <a:pt x="302" y="21"/>
                </a:lnTo>
                <a:lnTo>
                  <a:pt x="301" y="21"/>
                </a:lnTo>
                <a:lnTo>
                  <a:pt x="301" y="21"/>
                </a:lnTo>
                <a:lnTo>
                  <a:pt x="301" y="20"/>
                </a:lnTo>
                <a:lnTo>
                  <a:pt x="301" y="20"/>
                </a:lnTo>
                <a:lnTo>
                  <a:pt x="301" y="19"/>
                </a:lnTo>
                <a:lnTo>
                  <a:pt x="301" y="19"/>
                </a:lnTo>
                <a:lnTo>
                  <a:pt x="301" y="19"/>
                </a:lnTo>
                <a:lnTo>
                  <a:pt x="302" y="19"/>
                </a:lnTo>
                <a:lnTo>
                  <a:pt x="302" y="18"/>
                </a:lnTo>
                <a:lnTo>
                  <a:pt x="302" y="18"/>
                </a:lnTo>
                <a:lnTo>
                  <a:pt x="303" y="18"/>
                </a:lnTo>
                <a:lnTo>
                  <a:pt x="303" y="17"/>
                </a:lnTo>
                <a:lnTo>
                  <a:pt x="303" y="17"/>
                </a:lnTo>
                <a:lnTo>
                  <a:pt x="304" y="17"/>
                </a:lnTo>
                <a:lnTo>
                  <a:pt x="304" y="17"/>
                </a:lnTo>
                <a:lnTo>
                  <a:pt x="305" y="17"/>
                </a:lnTo>
                <a:lnTo>
                  <a:pt x="305" y="17"/>
                </a:lnTo>
                <a:lnTo>
                  <a:pt x="305" y="17"/>
                </a:lnTo>
                <a:lnTo>
                  <a:pt x="306" y="17"/>
                </a:lnTo>
                <a:lnTo>
                  <a:pt x="306" y="16"/>
                </a:lnTo>
                <a:lnTo>
                  <a:pt x="305" y="16"/>
                </a:lnTo>
                <a:lnTo>
                  <a:pt x="305" y="16"/>
                </a:lnTo>
                <a:lnTo>
                  <a:pt x="305" y="16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4"/>
                </a:lnTo>
                <a:lnTo>
                  <a:pt x="305" y="13"/>
                </a:lnTo>
                <a:lnTo>
                  <a:pt x="305" y="13"/>
                </a:lnTo>
                <a:lnTo>
                  <a:pt x="304" y="13"/>
                </a:lnTo>
                <a:lnTo>
                  <a:pt x="305" y="13"/>
                </a:lnTo>
                <a:lnTo>
                  <a:pt x="305" y="12"/>
                </a:lnTo>
                <a:lnTo>
                  <a:pt x="305" y="12"/>
                </a:lnTo>
                <a:lnTo>
                  <a:pt x="305" y="12"/>
                </a:lnTo>
                <a:lnTo>
                  <a:pt x="305" y="12"/>
                </a:lnTo>
                <a:lnTo>
                  <a:pt x="305" y="11"/>
                </a:lnTo>
                <a:lnTo>
                  <a:pt x="305" y="11"/>
                </a:lnTo>
                <a:lnTo>
                  <a:pt x="305" y="10"/>
                </a:lnTo>
                <a:lnTo>
                  <a:pt x="306" y="9"/>
                </a:lnTo>
                <a:lnTo>
                  <a:pt x="306" y="9"/>
                </a:lnTo>
                <a:lnTo>
                  <a:pt x="306" y="9"/>
                </a:lnTo>
                <a:lnTo>
                  <a:pt x="307" y="9"/>
                </a:lnTo>
                <a:lnTo>
                  <a:pt x="307" y="9"/>
                </a:lnTo>
                <a:lnTo>
                  <a:pt x="308" y="9"/>
                </a:lnTo>
                <a:lnTo>
                  <a:pt x="309" y="9"/>
                </a:lnTo>
                <a:lnTo>
                  <a:pt x="309" y="9"/>
                </a:lnTo>
                <a:lnTo>
                  <a:pt x="310" y="9"/>
                </a:lnTo>
                <a:lnTo>
                  <a:pt x="310" y="9"/>
                </a:lnTo>
                <a:lnTo>
                  <a:pt x="311" y="9"/>
                </a:lnTo>
                <a:lnTo>
                  <a:pt x="311" y="10"/>
                </a:lnTo>
                <a:lnTo>
                  <a:pt x="311" y="10"/>
                </a:lnTo>
                <a:lnTo>
                  <a:pt x="312" y="11"/>
                </a:lnTo>
                <a:lnTo>
                  <a:pt x="312" y="11"/>
                </a:lnTo>
                <a:lnTo>
                  <a:pt x="312" y="11"/>
                </a:lnTo>
                <a:lnTo>
                  <a:pt x="312" y="12"/>
                </a:lnTo>
                <a:lnTo>
                  <a:pt x="313" y="12"/>
                </a:lnTo>
                <a:lnTo>
                  <a:pt x="313" y="12"/>
                </a:lnTo>
                <a:lnTo>
                  <a:pt x="314" y="12"/>
                </a:lnTo>
                <a:lnTo>
                  <a:pt x="314" y="12"/>
                </a:lnTo>
                <a:lnTo>
                  <a:pt x="315" y="12"/>
                </a:lnTo>
                <a:lnTo>
                  <a:pt x="315" y="12"/>
                </a:lnTo>
                <a:lnTo>
                  <a:pt x="316" y="12"/>
                </a:lnTo>
                <a:lnTo>
                  <a:pt x="316" y="13"/>
                </a:lnTo>
                <a:lnTo>
                  <a:pt x="316" y="13"/>
                </a:lnTo>
                <a:lnTo>
                  <a:pt x="316" y="13"/>
                </a:lnTo>
                <a:lnTo>
                  <a:pt x="316" y="13"/>
                </a:lnTo>
                <a:lnTo>
                  <a:pt x="316" y="13"/>
                </a:lnTo>
                <a:lnTo>
                  <a:pt x="315" y="13"/>
                </a:lnTo>
                <a:lnTo>
                  <a:pt x="315" y="14"/>
                </a:lnTo>
                <a:lnTo>
                  <a:pt x="315" y="14"/>
                </a:lnTo>
                <a:lnTo>
                  <a:pt x="314" y="15"/>
                </a:lnTo>
                <a:lnTo>
                  <a:pt x="314" y="15"/>
                </a:lnTo>
                <a:lnTo>
                  <a:pt x="315" y="16"/>
                </a:lnTo>
                <a:lnTo>
                  <a:pt x="315" y="16"/>
                </a:lnTo>
                <a:lnTo>
                  <a:pt x="315" y="16"/>
                </a:lnTo>
                <a:lnTo>
                  <a:pt x="316" y="16"/>
                </a:lnTo>
                <a:lnTo>
                  <a:pt x="316" y="16"/>
                </a:lnTo>
                <a:lnTo>
                  <a:pt x="316" y="16"/>
                </a:lnTo>
                <a:lnTo>
                  <a:pt x="316" y="16"/>
                </a:lnTo>
                <a:lnTo>
                  <a:pt x="317" y="16"/>
                </a:lnTo>
                <a:lnTo>
                  <a:pt x="317" y="16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9" y="17"/>
                </a:lnTo>
                <a:lnTo>
                  <a:pt x="319" y="18"/>
                </a:lnTo>
                <a:lnTo>
                  <a:pt x="320" y="18"/>
                </a:lnTo>
                <a:lnTo>
                  <a:pt x="320" y="19"/>
                </a:lnTo>
                <a:lnTo>
                  <a:pt x="320" y="19"/>
                </a:lnTo>
                <a:lnTo>
                  <a:pt x="320" y="19"/>
                </a:lnTo>
                <a:lnTo>
                  <a:pt x="320" y="19"/>
                </a:lnTo>
                <a:lnTo>
                  <a:pt x="321" y="19"/>
                </a:lnTo>
                <a:lnTo>
                  <a:pt x="321" y="19"/>
                </a:lnTo>
                <a:lnTo>
                  <a:pt x="322" y="19"/>
                </a:lnTo>
                <a:lnTo>
                  <a:pt x="322" y="19"/>
                </a:lnTo>
                <a:lnTo>
                  <a:pt x="322" y="18"/>
                </a:lnTo>
                <a:lnTo>
                  <a:pt x="323" y="18"/>
                </a:lnTo>
                <a:lnTo>
                  <a:pt x="323" y="17"/>
                </a:lnTo>
                <a:lnTo>
                  <a:pt x="324" y="17"/>
                </a:lnTo>
                <a:lnTo>
                  <a:pt x="324" y="18"/>
                </a:lnTo>
                <a:lnTo>
                  <a:pt x="324" y="18"/>
                </a:lnTo>
                <a:lnTo>
                  <a:pt x="324" y="19"/>
                </a:lnTo>
                <a:lnTo>
                  <a:pt x="325" y="19"/>
                </a:lnTo>
                <a:lnTo>
                  <a:pt x="325" y="19"/>
                </a:lnTo>
                <a:lnTo>
                  <a:pt x="325" y="19"/>
                </a:lnTo>
                <a:lnTo>
                  <a:pt x="326" y="19"/>
                </a:lnTo>
                <a:lnTo>
                  <a:pt x="326" y="19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7" y="18"/>
                </a:lnTo>
                <a:lnTo>
                  <a:pt x="328" y="18"/>
                </a:lnTo>
                <a:lnTo>
                  <a:pt x="328" y="17"/>
                </a:lnTo>
                <a:lnTo>
                  <a:pt x="328" y="17"/>
                </a:lnTo>
                <a:lnTo>
                  <a:pt x="328" y="17"/>
                </a:lnTo>
                <a:lnTo>
                  <a:pt x="328" y="16"/>
                </a:lnTo>
                <a:lnTo>
                  <a:pt x="329" y="16"/>
                </a:lnTo>
                <a:lnTo>
                  <a:pt x="329" y="16"/>
                </a:lnTo>
                <a:lnTo>
                  <a:pt x="330" y="15"/>
                </a:lnTo>
                <a:lnTo>
                  <a:pt x="330" y="15"/>
                </a:lnTo>
                <a:lnTo>
                  <a:pt x="330" y="14"/>
                </a:lnTo>
                <a:lnTo>
                  <a:pt x="330" y="13"/>
                </a:lnTo>
                <a:lnTo>
                  <a:pt x="330" y="13"/>
                </a:lnTo>
                <a:lnTo>
                  <a:pt x="330" y="13"/>
                </a:lnTo>
                <a:lnTo>
                  <a:pt x="330" y="12"/>
                </a:lnTo>
                <a:lnTo>
                  <a:pt x="330" y="12"/>
                </a:lnTo>
                <a:lnTo>
                  <a:pt x="330" y="11"/>
                </a:lnTo>
                <a:lnTo>
                  <a:pt x="329" y="11"/>
                </a:lnTo>
                <a:lnTo>
                  <a:pt x="329" y="11"/>
                </a:lnTo>
                <a:lnTo>
                  <a:pt x="328" y="10"/>
                </a:lnTo>
                <a:lnTo>
                  <a:pt x="328" y="10"/>
                </a:lnTo>
                <a:lnTo>
                  <a:pt x="328" y="9"/>
                </a:lnTo>
                <a:lnTo>
                  <a:pt x="328" y="9"/>
                </a:lnTo>
                <a:lnTo>
                  <a:pt x="328" y="9"/>
                </a:lnTo>
                <a:lnTo>
                  <a:pt x="327" y="8"/>
                </a:lnTo>
                <a:lnTo>
                  <a:pt x="327" y="8"/>
                </a:lnTo>
                <a:lnTo>
                  <a:pt x="327" y="7"/>
                </a:lnTo>
                <a:lnTo>
                  <a:pt x="327" y="7"/>
                </a:lnTo>
                <a:lnTo>
                  <a:pt x="327" y="6"/>
                </a:lnTo>
                <a:lnTo>
                  <a:pt x="328" y="6"/>
                </a:lnTo>
                <a:lnTo>
                  <a:pt x="328" y="5"/>
                </a:lnTo>
                <a:lnTo>
                  <a:pt x="328" y="5"/>
                </a:lnTo>
                <a:lnTo>
                  <a:pt x="328" y="5"/>
                </a:lnTo>
                <a:lnTo>
                  <a:pt x="328" y="5"/>
                </a:lnTo>
                <a:lnTo>
                  <a:pt x="329" y="5"/>
                </a:lnTo>
                <a:lnTo>
                  <a:pt x="329" y="5"/>
                </a:lnTo>
                <a:lnTo>
                  <a:pt x="330" y="5"/>
                </a:lnTo>
                <a:lnTo>
                  <a:pt x="330" y="5"/>
                </a:lnTo>
                <a:lnTo>
                  <a:pt x="331" y="5"/>
                </a:lnTo>
                <a:lnTo>
                  <a:pt x="331" y="5"/>
                </a:lnTo>
                <a:lnTo>
                  <a:pt x="332" y="5"/>
                </a:lnTo>
                <a:lnTo>
                  <a:pt x="332" y="5"/>
                </a:lnTo>
                <a:lnTo>
                  <a:pt x="332" y="5"/>
                </a:lnTo>
                <a:lnTo>
                  <a:pt x="333" y="5"/>
                </a:lnTo>
                <a:lnTo>
                  <a:pt x="333" y="5"/>
                </a:lnTo>
                <a:lnTo>
                  <a:pt x="334" y="5"/>
                </a:lnTo>
                <a:lnTo>
                  <a:pt x="334" y="5"/>
                </a:lnTo>
                <a:lnTo>
                  <a:pt x="335" y="5"/>
                </a:lnTo>
                <a:lnTo>
                  <a:pt x="335" y="4"/>
                </a:lnTo>
                <a:lnTo>
                  <a:pt x="335" y="4"/>
                </a:lnTo>
                <a:lnTo>
                  <a:pt x="336" y="3"/>
                </a:lnTo>
                <a:lnTo>
                  <a:pt x="336" y="2"/>
                </a:lnTo>
                <a:lnTo>
                  <a:pt x="336" y="2"/>
                </a:lnTo>
                <a:lnTo>
                  <a:pt x="336" y="1"/>
                </a:lnTo>
                <a:lnTo>
                  <a:pt x="337" y="1"/>
                </a:lnTo>
                <a:lnTo>
                  <a:pt x="337" y="0"/>
                </a:lnTo>
                <a:lnTo>
                  <a:pt x="337" y="0"/>
                </a:lnTo>
                <a:lnTo>
                  <a:pt x="337" y="0"/>
                </a:lnTo>
                <a:lnTo>
                  <a:pt x="337" y="0"/>
                </a:lnTo>
                <a:lnTo>
                  <a:pt x="337" y="0"/>
                </a:lnTo>
                <a:lnTo>
                  <a:pt x="337" y="1"/>
                </a:lnTo>
                <a:lnTo>
                  <a:pt x="337" y="2"/>
                </a:lnTo>
                <a:lnTo>
                  <a:pt x="337" y="3"/>
                </a:lnTo>
                <a:lnTo>
                  <a:pt x="337" y="3"/>
                </a:lnTo>
                <a:lnTo>
                  <a:pt x="337" y="4"/>
                </a:lnTo>
                <a:lnTo>
                  <a:pt x="337" y="5"/>
                </a:lnTo>
                <a:lnTo>
                  <a:pt x="337" y="5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9" name="Freeform 30"/>
          <p:cNvSpPr>
            <a:spLocks/>
          </p:cNvSpPr>
          <p:nvPr/>
        </p:nvSpPr>
        <p:spPr bwMode="auto">
          <a:xfrm>
            <a:off x="2442445" y="4708324"/>
            <a:ext cx="386368" cy="321580"/>
          </a:xfrm>
          <a:custGeom>
            <a:avLst/>
            <a:gdLst>
              <a:gd name="T0" fmla="*/ 59 w 225"/>
              <a:gd name="T1" fmla="*/ 13 h 203"/>
              <a:gd name="T2" fmla="*/ 69 w 225"/>
              <a:gd name="T3" fmla="*/ 20 h 203"/>
              <a:gd name="T4" fmla="*/ 80 w 225"/>
              <a:gd name="T5" fmla="*/ 19 h 203"/>
              <a:gd name="T6" fmla="*/ 93 w 225"/>
              <a:gd name="T7" fmla="*/ 18 h 203"/>
              <a:gd name="T8" fmla="*/ 102 w 225"/>
              <a:gd name="T9" fmla="*/ 12 h 203"/>
              <a:gd name="T10" fmla="*/ 116 w 225"/>
              <a:gd name="T11" fmla="*/ 15 h 203"/>
              <a:gd name="T12" fmla="*/ 124 w 225"/>
              <a:gd name="T13" fmla="*/ 24 h 203"/>
              <a:gd name="T14" fmla="*/ 133 w 225"/>
              <a:gd name="T15" fmla="*/ 21 h 203"/>
              <a:gd name="T16" fmla="*/ 143 w 225"/>
              <a:gd name="T17" fmla="*/ 22 h 203"/>
              <a:gd name="T18" fmla="*/ 148 w 225"/>
              <a:gd name="T19" fmla="*/ 30 h 203"/>
              <a:gd name="T20" fmla="*/ 147 w 225"/>
              <a:gd name="T21" fmla="*/ 41 h 203"/>
              <a:gd name="T22" fmla="*/ 150 w 225"/>
              <a:gd name="T23" fmla="*/ 52 h 203"/>
              <a:gd name="T24" fmla="*/ 159 w 225"/>
              <a:gd name="T25" fmla="*/ 58 h 203"/>
              <a:gd name="T26" fmla="*/ 168 w 225"/>
              <a:gd name="T27" fmla="*/ 61 h 203"/>
              <a:gd name="T28" fmla="*/ 177 w 225"/>
              <a:gd name="T29" fmla="*/ 63 h 203"/>
              <a:gd name="T30" fmla="*/ 180 w 225"/>
              <a:gd name="T31" fmla="*/ 72 h 203"/>
              <a:gd name="T32" fmla="*/ 180 w 225"/>
              <a:gd name="T33" fmla="*/ 81 h 203"/>
              <a:gd name="T34" fmla="*/ 180 w 225"/>
              <a:gd name="T35" fmla="*/ 93 h 203"/>
              <a:gd name="T36" fmla="*/ 179 w 225"/>
              <a:gd name="T37" fmla="*/ 104 h 203"/>
              <a:gd name="T38" fmla="*/ 188 w 225"/>
              <a:gd name="T39" fmla="*/ 112 h 203"/>
              <a:gd name="T40" fmla="*/ 198 w 225"/>
              <a:gd name="T41" fmla="*/ 117 h 203"/>
              <a:gd name="T42" fmla="*/ 207 w 225"/>
              <a:gd name="T43" fmla="*/ 118 h 203"/>
              <a:gd name="T44" fmla="*/ 212 w 225"/>
              <a:gd name="T45" fmla="*/ 128 h 203"/>
              <a:gd name="T46" fmla="*/ 219 w 225"/>
              <a:gd name="T47" fmla="*/ 134 h 203"/>
              <a:gd name="T48" fmla="*/ 222 w 225"/>
              <a:gd name="T49" fmla="*/ 139 h 203"/>
              <a:gd name="T50" fmla="*/ 219 w 225"/>
              <a:gd name="T51" fmla="*/ 149 h 203"/>
              <a:gd name="T52" fmla="*/ 219 w 225"/>
              <a:gd name="T53" fmla="*/ 161 h 203"/>
              <a:gd name="T54" fmla="*/ 209 w 225"/>
              <a:gd name="T55" fmla="*/ 173 h 203"/>
              <a:gd name="T56" fmla="*/ 193 w 225"/>
              <a:gd name="T57" fmla="*/ 181 h 203"/>
              <a:gd name="T58" fmla="*/ 180 w 225"/>
              <a:gd name="T59" fmla="*/ 188 h 203"/>
              <a:gd name="T60" fmla="*/ 162 w 225"/>
              <a:gd name="T61" fmla="*/ 192 h 203"/>
              <a:gd name="T62" fmla="*/ 148 w 225"/>
              <a:gd name="T63" fmla="*/ 198 h 203"/>
              <a:gd name="T64" fmla="*/ 128 w 225"/>
              <a:gd name="T65" fmla="*/ 200 h 203"/>
              <a:gd name="T66" fmla="*/ 118 w 225"/>
              <a:gd name="T67" fmla="*/ 200 h 203"/>
              <a:gd name="T68" fmla="*/ 112 w 225"/>
              <a:gd name="T69" fmla="*/ 193 h 203"/>
              <a:gd name="T70" fmla="*/ 102 w 225"/>
              <a:gd name="T71" fmla="*/ 188 h 203"/>
              <a:gd name="T72" fmla="*/ 96 w 225"/>
              <a:gd name="T73" fmla="*/ 180 h 203"/>
              <a:gd name="T74" fmla="*/ 91 w 225"/>
              <a:gd name="T75" fmla="*/ 174 h 203"/>
              <a:gd name="T76" fmla="*/ 82 w 225"/>
              <a:gd name="T77" fmla="*/ 174 h 203"/>
              <a:gd name="T78" fmla="*/ 73 w 225"/>
              <a:gd name="T79" fmla="*/ 169 h 203"/>
              <a:gd name="T80" fmla="*/ 65 w 225"/>
              <a:gd name="T81" fmla="*/ 162 h 203"/>
              <a:gd name="T82" fmla="*/ 54 w 225"/>
              <a:gd name="T83" fmla="*/ 161 h 203"/>
              <a:gd name="T84" fmla="*/ 53 w 225"/>
              <a:gd name="T85" fmla="*/ 150 h 203"/>
              <a:gd name="T86" fmla="*/ 57 w 225"/>
              <a:gd name="T87" fmla="*/ 143 h 203"/>
              <a:gd name="T88" fmla="*/ 59 w 225"/>
              <a:gd name="T89" fmla="*/ 133 h 203"/>
              <a:gd name="T90" fmla="*/ 59 w 225"/>
              <a:gd name="T91" fmla="*/ 120 h 203"/>
              <a:gd name="T92" fmla="*/ 55 w 225"/>
              <a:gd name="T93" fmla="*/ 110 h 203"/>
              <a:gd name="T94" fmla="*/ 55 w 225"/>
              <a:gd name="T95" fmla="*/ 99 h 203"/>
              <a:gd name="T96" fmla="*/ 53 w 225"/>
              <a:gd name="T97" fmla="*/ 88 h 203"/>
              <a:gd name="T98" fmla="*/ 45 w 225"/>
              <a:gd name="T99" fmla="*/ 82 h 203"/>
              <a:gd name="T100" fmla="*/ 38 w 225"/>
              <a:gd name="T101" fmla="*/ 75 h 203"/>
              <a:gd name="T102" fmla="*/ 32 w 225"/>
              <a:gd name="T103" fmla="*/ 66 h 203"/>
              <a:gd name="T104" fmla="*/ 25 w 225"/>
              <a:gd name="T105" fmla="*/ 63 h 203"/>
              <a:gd name="T106" fmla="*/ 17 w 225"/>
              <a:gd name="T107" fmla="*/ 65 h 203"/>
              <a:gd name="T108" fmla="*/ 9 w 225"/>
              <a:gd name="T109" fmla="*/ 63 h 203"/>
              <a:gd name="T110" fmla="*/ 4 w 225"/>
              <a:gd name="T111" fmla="*/ 54 h 203"/>
              <a:gd name="T112" fmla="*/ 3 w 225"/>
              <a:gd name="T113" fmla="*/ 48 h 203"/>
              <a:gd name="T114" fmla="*/ 4 w 225"/>
              <a:gd name="T115" fmla="*/ 33 h 203"/>
              <a:gd name="T116" fmla="*/ 13 w 225"/>
              <a:gd name="T117" fmla="*/ 26 h 203"/>
              <a:gd name="T118" fmla="*/ 21 w 225"/>
              <a:gd name="T119" fmla="*/ 18 h 203"/>
              <a:gd name="T120" fmla="*/ 30 w 225"/>
              <a:gd name="T121" fmla="*/ 11 h 203"/>
              <a:gd name="T122" fmla="*/ 35 w 225"/>
              <a:gd name="T123" fmla="*/ 2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5" h="203">
                <a:moveTo>
                  <a:pt x="52" y="3"/>
                </a:moveTo>
                <a:lnTo>
                  <a:pt x="52" y="3"/>
                </a:lnTo>
                <a:lnTo>
                  <a:pt x="54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4"/>
                </a:lnTo>
                <a:lnTo>
                  <a:pt x="58" y="4"/>
                </a:lnTo>
                <a:lnTo>
                  <a:pt x="58" y="4"/>
                </a:lnTo>
                <a:lnTo>
                  <a:pt x="58" y="4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9" y="6"/>
                </a:lnTo>
                <a:lnTo>
                  <a:pt x="59" y="6"/>
                </a:lnTo>
                <a:lnTo>
                  <a:pt x="59" y="7"/>
                </a:lnTo>
                <a:lnTo>
                  <a:pt x="59" y="8"/>
                </a:lnTo>
                <a:lnTo>
                  <a:pt x="58" y="8"/>
                </a:lnTo>
                <a:lnTo>
                  <a:pt x="59" y="9"/>
                </a:lnTo>
                <a:lnTo>
                  <a:pt x="59" y="9"/>
                </a:lnTo>
                <a:lnTo>
                  <a:pt x="59" y="10"/>
                </a:lnTo>
                <a:lnTo>
                  <a:pt x="59" y="10"/>
                </a:lnTo>
                <a:lnTo>
                  <a:pt x="59" y="10"/>
                </a:lnTo>
                <a:lnTo>
                  <a:pt x="59" y="11"/>
                </a:lnTo>
                <a:lnTo>
                  <a:pt x="59" y="11"/>
                </a:lnTo>
                <a:lnTo>
                  <a:pt x="59" y="12"/>
                </a:lnTo>
                <a:lnTo>
                  <a:pt x="59" y="12"/>
                </a:lnTo>
                <a:lnTo>
                  <a:pt x="59" y="13"/>
                </a:lnTo>
                <a:lnTo>
                  <a:pt x="59" y="13"/>
                </a:lnTo>
                <a:lnTo>
                  <a:pt x="59" y="14"/>
                </a:lnTo>
                <a:lnTo>
                  <a:pt x="59" y="15"/>
                </a:lnTo>
                <a:lnTo>
                  <a:pt x="59" y="15"/>
                </a:lnTo>
                <a:lnTo>
                  <a:pt x="59" y="16"/>
                </a:lnTo>
                <a:lnTo>
                  <a:pt x="59" y="16"/>
                </a:lnTo>
                <a:lnTo>
                  <a:pt x="59" y="17"/>
                </a:lnTo>
                <a:lnTo>
                  <a:pt x="59" y="17"/>
                </a:lnTo>
                <a:lnTo>
                  <a:pt x="60" y="17"/>
                </a:lnTo>
                <a:lnTo>
                  <a:pt x="60" y="18"/>
                </a:lnTo>
                <a:lnTo>
                  <a:pt x="60" y="18"/>
                </a:lnTo>
                <a:lnTo>
                  <a:pt x="61" y="18"/>
                </a:lnTo>
                <a:lnTo>
                  <a:pt x="61" y="19"/>
                </a:lnTo>
                <a:lnTo>
                  <a:pt x="61" y="19"/>
                </a:lnTo>
                <a:lnTo>
                  <a:pt x="62" y="19"/>
                </a:lnTo>
                <a:lnTo>
                  <a:pt x="63" y="20"/>
                </a:lnTo>
                <a:lnTo>
                  <a:pt x="63" y="20"/>
                </a:lnTo>
                <a:lnTo>
                  <a:pt x="64" y="20"/>
                </a:lnTo>
                <a:lnTo>
                  <a:pt x="64" y="20"/>
                </a:lnTo>
                <a:lnTo>
                  <a:pt x="64" y="20"/>
                </a:lnTo>
                <a:lnTo>
                  <a:pt x="65" y="20"/>
                </a:lnTo>
                <a:lnTo>
                  <a:pt x="65" y="20"/>
                </a:lnTo>
                <a:lnTo>
                  <a:pt x="66" y="20"/>
                </a:lnTo>
                <a:lnTo>
                  <a:pt x="66" y="20"/>
                </a:lnTo>
                <a:lnTo>
                  <a:pt x="67" y="20"/>
                </a:lnTo>
                <a:lnTo>
                  <a:pt x="67" y="21"/>
                </a:lnTo>
                <a:lnTo>
                  <a:pt x="68" y="21"/>
                </a:lnTo>
                <a:lnTo>
                  <a:pt x="68" y="21"/>
                </a:lnTo>
                <a:lnTo>
                  <a:pt x="68" y="21"/>
                </a:lnTo>
                <a:lnTo>
                  <a:pt x="69" y="20"/>
                </a:lnTo>
                <a:lnTo>
                  <a:pt x="69" y="20"/>
                </a:lnTo>
                <a:lnTo>
                  <a:pt x="70" y="20"/>
                </a:lnTo>
                <a:lnTo>
                  <a:pt x="70" y="20"/>
                </a:lnTo>
                <a:lnTo>
                  <a:pt x="71" y="20"/>
                </a:lnTo>
                <a:lnTo>
                  <a:pt x="72" y="20"/>
                </a:lnTo>
                <a:lnTo>
                  <a:pt x="72" y="20"/>
                </a:lnTo>
                <a:lnTo>
                  <a:pt x="72" y="20"/>
                </a:lnTo>
                <a:lnTo>
                  <a:pt x="73" y="20"/>
                </a:lnTo>
                <a:lnTo>
                  <a:pt x="73" y="19"/>
                </a:lnTo>
                <a:lnTo>
                  <a:pt x="74" y="19"/>
                </a:lnTo>
                <a:lnTo>
                  <a:pt x="74" y="19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7" y="18"/>
                </a:lnTo>
                <a:lnTo>
                  <a:pt x="77" y="18"/>
                </a:lnTo>
                <a:lnTo>
                  <a:pt x="78" y="18"/>
                </a:lnTo>
                <a:lnTo>
                  <a:pt x="78" y="18"/>
                </a:lnTo>
                <a:lnTo>
                  <a:pt x="79" y="18"/>
                </a:lnTo>
                <a:lnTo>
                  <a:pt x="79" y="19"/>
                </a:lnTo>
                <a:lnTo>
                  <a:pt x="79" y="18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1" y="19"/>
                </a:lnTo>
                <a:lnTo>
                  <a:pt x="81" y="19"/>
                </a:lnTo>
                <a:lnTo>
                  <a:pt x="82" y="19"/>
                </a:lnTo>
                <a:lnTo>
                  <a:pt x="82" y="20"/>
                </a:lnTo>
                <a:lnTo>
                  <a:pt x="83" y="20"/>
                </a:lnTo>
                <a:lnTo>
                  <a:pt x="83" y="20"/>
                </a:lnTo>
                <a:lnTo>
                  <a:pt x="83" y="20"/>
                </a:lnTo>
                <a:lnTo>
                  <a:pt x="84" y="20"/>
                </a:lnTo>
                <a:lnTo>
                  <a:pt x="84" y="20"/>
                </a:lnTo>
                <a:lnTo>
                  <a:pt x="84" y="20"/>
                </a:lnTo>
                <a:lnTo>
                  <a:pt x="85" y="20"/>
                </a:lnTo>
                <a:lnTo>
                  <a:pt x="85" y="20"/>
                </a:lnTo>
                <a:lnTo>
                  <a:pt x="86" y="20"/>
                </a:lnTo>
                <a:lnTo>
                  <a:pt x="86" y="20"/>
                </a:lnTo>
                <a:lnTo>
                  <a:pt x="86" y="20"/>
                </a:lnTo>
                <a:lnTo>
                  <a:pt x="87" y="20"/>
                </a:lnTo>
                <a:lnTo>
                  <a:pt x="87" y="20"/>
                </a:lnTo>
                <a:lnTo>
                  <a:pt x="88" y="20"/>
                </a:lnTo>
                <a:lnTo>
                  <a:pt x="88" y="20"/>
                </a:lnTo>
                <a:lnTo>
                  <a:pt x="88" y="20"/>
                </a:lnTo>
                <a:lnTo>
                  <a:pt x="89" y="20"/>
                </a:lnTo>
                <a:lnTo>
                  <a:pt x="89" y="20"/>
                </a:lnTo>
                <a:lnTo>
                  <a:pt x="90" y="20"/>
                </a:lnTo>
                <a:lnTo>
                  <a:pt x="90" y="19"/>
                </a:lnTo>
                <a:lnTo>
                  <a:pt x="91" y="19"/>
                </a:lnTo>
                <a:lnTo>
                  <a:pt x="91" y="19"/>
                </a:lnTo>
                <a:lnTo>
                  <a:pt x="92" y="18"/>
                </a:lnTo>
                <a:lnTo>
                  <a:pt x="92" y="18"/>
                </a:lnTo>
                <a:lnTo>
                  <a:pt x="93" y="18"/>
                </a:lnTo>
                <a:lnTo>
                  <a:pt x="93" y="17"/>
                </a:lnTo>
                <a:lnTo>
                  <a:pt x="93" y="17"/>
                </a:lnTo>
                <a:lnTo>
                  <a:pt x="94" y="17"/>
                </a:lnTo>
                <a:lnTo>
                  <a:pt x="94" y="17"/>
                </a:lnTo>
                <a:lnTo>
                  <a:pt x="95" y="17"/>
                </a:lnTo>
                <a:lnTo>
                  <a:pt x="95" y="16"/>
                </a:lnTo>
                <a:lnTo>
                  <a:pt x="95" y="16"/>
                </a:lnTo>
                <a:lnTo>
                  <a:pt x="95" y="16"/>
                </a:lnTo>
                <a:lnTo>
                  <a:pt x="95" y="15"/>
                </a:lnTo>
                <a:lnTo>
                  <a:pt x="95" y="15"/>
                </a:lnTo>
                <a:lnTo>
                  <a:pt x="96" y="15"/>
                </a:lnTo>
                <a:lnTo>
                  <a:pt x="96" y="14"/>
                </a:lnTo>
                <a:lnTo>
                  <a:pt x="96" y="14"/>
                </a:lnTo>
                <a:lnTo>
                  <a:pt x="97" y="13"/>
                </a:lnTo>
                <a:lnTo>
                  <a:pt x="97" y="13"/>
                </a:lnTo>
                <a:lnTo>
                  <a:pt x="97" y="13"/>
                </a:lnTo>
                <a:lnTo>
                  <a:pt x="97" y="12"/>
                </a:lnTo>
                <a:lnTo>
                  <a:pt x="97" y="12"/>
                </a:lnTo>
                <a:lnTo>
                  <a:pt x="97" y="12"/>
                </a:lnTo>
                <a:lnTo>
                  <a:pt x="98" y="12"/>
                </a:lnTo>
                <a:lnTo>
                  <a:pt x="98" y="12"/>
                </a:lnTo>
                <a:lnTo>
                  <a:pt x="99" y="11"/>
                </a:lnTo>
                <a:lnTo>
                  <a:pt x="100" y="11"/>
                </a:lnTo>
                <a:lnTo>
                  <a:pt x="100" y="11"/>
                </a:lnTo>
                <a:lnTo>
                  <a:pt x="101" y="11"/>
                </a:lnTo>
                <a:lnTo>
                  <a:pt x="101" y="11"/>
                </a:lnTo>
                <a:lnTo>
                  <a:pt x="101" y="12"/>
                </a:lnTo>
                <a:lnTo>
                  <a:pt x="102" y="12"/>
                </a:lnTo>
                <a:lnTo>
                  <a:pt x="102" y="12"/>
                </a:lnTo>
                <a:lnTo>
                  <a:pt x="103" y="12"/>
                </a:lnTo>
                <a:lnTo>
                  <a:pt x="103" y="12"/>
                </a:lnTo>
                <a:lnTo>
                  <a:pt x="104" y="12"/>
                </a:lnTo>
                <a:lnTo>
                  <a:pt x="104" y="13"/>
                </a:lnTo>
                <a:lnTo>
                  <a:pt x="105" y="13"/>
                </a:lnTo>
                <a:lnTo>
                  <a:pt x="105" y="13"/>
                </a:lnTo>
                <a:lnTo>
                  <a:pt x="105" y="13"/>
                </a:lnTo>
                <a:lnTo>
                  <a:pt x="106" y="13"/>
                </a:lnTo>
                <a:lnTo>
                  <a:pt x="106" y="13"/>
                </a:lnTo>
                <a:lnTo>
                  <a:pt x="107" y="13"/>
                </a:lnTo>
                <a:lnTo>
                  <a:pt x="107" y="13"/>
                </a:lnTo>
                <a:lnTo>
                  <a:pt x="107" y="13"/>
                </a:lnTo>
                <a:lnTo>
                  <a:pt x="108" y="13"/>
                </a:lnTo>
                <a:lnTo>
                  <a:pt x="108" y="13"/>
                </a:lnTo>
                <a:lnTo>
                  <a:pt x="109" y="13"/>
                </a:lnTo>
                <a:lnTo>
                  <a:pt x="109" y="13"/>
                </a:lnTo>
                <a:lnTo>
                  <a:pt x="109" y="13"/>
                </a:lnTo>
                <a:lnTo>
                  <a:pt x="110" y="13"/>
                </a:lnTo>
                <a:lnTo>
                  <a:pt x="111" y="14"/>
                </a:lnTo>
                <a:lnTo>
                  <a:pt x="112" y="14"/>
                </a:lnTo>
                <a:lnTo>
                  <a:pt x="113" y="15"/>
                </a:lnTo>
                <a:lnTo>
                  <a:pt x="113" y="15"/>
                </a:lnTo>
                <a:lnTo>
                  <a:pt x="114" y="15"/>
                </a:lnTo>
                <a:lnTo>
                  <a:pt x="114" y="15"/>
                </a:lnTo>
                <a:lnTo>
                  <a:pt x="115" y="15"/>
                </a:lnTo>
                <a:lnTo>
                  <a:pt x="115" y="15"/>
                </a:lnTo>
                <a:lnTo>
                  <a:pt x="116" y="15"/>
                </a:lnTo>
                <a:lnTo>
                  <a:pt x="116" y="15"/>
                </a:lnTo>
                <a:lnTo>
                  <a:pt x="116" y="15"/>
                </a:lnTo>
                <a:lnTo>
                  <a:pt x="117" y="15"/>
                </a:lnTo>
                <a:lnTo>
                  <a:pt x="117" y="16"/>
                </a:lnTo>
                <a:lnTo>
                  <a:pt x="117" y="16"/>
                </a:lnTo>
                <a:lnTo>
                  <a:pt x="117" y="16"/>
                </a:lnTo>
                <a:lnTo>
                  <a:pt x="118" y="17"/>
                </a:lnTo>
                <a:lnTo>
                  <a:pt x="118" y="17"/>
                </a:lnTo>
                <a:lnTo>
                  <a:pt x="118" y="17"/>
                </a:lnTo>
                <a:lnTo>
                  <a:pt x="118" y="18"/>
                </a:lnTo>
                <a:lnTo>
                  <a:pt x="119" y="18"/>
                </a:lnTo>
                <a:lnTo>
                  <a:pt x="119" y="19"/>
                </a:lnTo>
                <a:lnTo>
                  <a:pt x="119" y="19"/>
                </a:lnTo>
                <a:lnTo>
                  <a:pt x="119" y="20"/>
                </a:lnTo>
                <a:lnTo>
                  <a:pt x="120" y="20"/>
                </a:lnTo>
                <a:lnTo>
                  <a:pt x="120" y="20"/>
                </a:lnTo>
                <a:lnTo>
                  <a:pt x="120" y="21"/>
                </a:lnTo>
                <a:lnTo>
                  <a:pt x="120" y="21"/>
                </a:lnTo>
                <a:lnTo>
                  <a:pt x="120" y="21"/>
                </a:lnTo>
                <a:lnTo>
                  <a:pt x="120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3"/>
                </a:lnTo>
                <a:lnTo>
                  <a:pt x="123" y="23"/>
                </a:lnTo>
                <a:lnTo>
                  <a:pt x="123" y="23"/>
                </a:lnTo>
                <a:lnTo>
                  <a:pt x="123" y="24"/>
                </a:lnTo>
                <a:lnTo>
                  <a:pt x="124" y="24"/>
                </a:lnTo>
                <a:lnTo>
                  <a:pt x="124" y="24"/>
                </a:lnTo>
                <a:lnTo>
                  <a:pt x="125" y="24"/>
                </a:lnTo>
                <a:lnTo>
                  <a:pt x="125" y="25"/>
                </a:lnTo>
                <a:lnTo>
                  <a:pt x="126" y="25"/>
                </a:lnTo>
                <a:lnTo>
                  <a:pt x="126" y="25"/>
                </a:lnTo>
                <a:lnTo>
                  <a:pt x="126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8" y="24"/>
                </a:lnTo>
                <a:lnTo>
                  <a:pt x="128" y="24"/>
                </a:lnTo>
                <a:lnTo>
                  <a:pt x="129" y="24"/>
                </a:lnTo>
                <a:lnTo>
                  <a:pt x="129" y="23"/>
                </a:lnTo>
                <a:lnTo>
                  <a:pt x="129" y="23"/>
                </a:lnTo>
                <a:lnTo>
                  <a:pt x="129" y="22"/>
                </a:lnTo>
                <a:lnTo>
                  <a:pt x="130" y="22"/>
                </a:lnTo>
                <a:lnTo>
                  <a:pt x="130" y="22"/>
                </a:lnTo>
                <a:lnTo>
                  <a:pt x="130" y="22"/>
                </a:lnTo>
                <a:lnTo>
                  <a:pt x="130" y="21"/>
                </a:lnTo>
                <a:lnTo>
                  <a:pt x="130" y="21"/>
                </a:lnTo>
                <a:lnTo>
                  <a:pt x="130" y="21"/>
                </a:lnTo>
                <a:lnTo>
                  <a:pt x="131" y="21"/>
                </a:lnTo>
                <a:lnTo>
                  <a:pt x="131" y="21"/>
                </a:lnTo>
                <a:lnTo>
                  <a:pt x="132" y="21"/>
                </a:lnTo>
                <a:lnTo>
                  <a:pt x="132" y="21"/>
                </a:lnTo>
                <a:lnTo>
                  <a:pt x="132" y="21"/>
                </a:lnTo>
                <a:lnTo>
                  <a:pt x="133" y="21"/>
                </a:lnTo>
                <a:lnTo>
                  <a:pt x="133" y="21"/>
                </a:lnTo>
                <a:lnTo>
                  <a:pt x="133" y="22"/>
                </a:lnTo>
                <a:lnTo>
                  <a:pt x="134" y="22"/>
                </a:lnTo>
                <a:lnTo>
                  <a:pt x="134" y="22"/>
                </a:lnTo>
                <a:lnTo>
                  <a:pt x="134" y="23"/>
                </a:lnTo>
                <a:lnTo>
                  <a:pt x="135" y="23"/>
                </a:lnTo>
                <a:lnTo>
                  <a:pt x="135" y="24"/>
                </a:lnTo>
                <a:lnTo>
                  <a:pt x="136" y="24"/>
                </a:lnTo>
                <a:lnTo>
                  <a:pt x="136" y="24"/>
                </a:lnTo>
                <a:lnTo>
                  <a:pt x="136" y="24"/>
                </a:lnTo>
                <a:lnTo>
                  <a:pt x="137" y="24"/>
                </a:lnTo>
                <a:lnTo>
                  <a:pt x="137" y="24"/>
                </a:lnTo>
                <a:lnTo>
                  <a:pt x="137" y="25"/>
                </a:lnTo>
                <a:lnTo>
                  <a:pt x="138" y="25"/>
                </a:lnTo>
                <a:lnTo>
                  <a:pt x="138" y="25"/>
                </a:lnTo>
                <a:lnTo>
                  <a:pt x="138" y="24"/>
                </a:lnTo>
                <a:lnTo>
                  <a:pt x="138" y="24"/>
                </a:lnTo>
                <a:lnTo>
                  <a:pt x="139" y="24"/>
                </a:lnTo>
                <a:lnTo>
                  <a:pt x="139" y="24"/>
                </a:lnTo>
                <a:lnTo>
                  <a:pt x="139" y="24"/>
                </a:lnTo>
                <a:lnTo>
                  <a:pt x="140" y="24"/>
                </a:lnTo>
                <a:lnTo>
                  <a:pt x="140" y="23"/>
                </a:lnTo>
                <a:lnTo>
                  <a:pt x="141" y="23"/>
                </a:lnTo>
                <a:lnTo>
                  <a:pt x="141" y="23"/>
                </a:lnTo>
                <a:lnTo>
                  <a:pt x="142" y="22"/>
                </a:lnTo>
                <a:lnTo>
                  <a:pt x="142" y="22"/>
                </a:lnTo>
                <a:lnTo>
                  <a:pt x="142" y="22"/>
                </a:lnTo>
                <a:lnTo>
                  <a:pt x="143" y="22"/>
                </a:lnTo>
                <a:lnTo>
                  <a:pt x="143" y="22"/>
                </a:lnTo>
                <a:lnTo>
                  <a:pt x="144" y="22"/>
                </a:lnTo>
                <a:lnTo>
                  <a:pt x="144" y="21"/>
                </a:lnTo>
                <a:lnTo>
                  <a:pt x="144" y="21"/>
                </a:lnTo>
                <a:lnTo>
                  <a:pt x="145" y="21"/>
                </a:lnTo>
                <a:lnTo>
                  <a:pt x="145" y="21"/>
                </a:lnTo>
                <a:lnTo>
                  <a:pt x="146" y="21"/>
                </a:lnTo>
                <a:lnTo>
                  <a:pt x="146" y="21"/>
                </a:lnTo>
                <a:lnTo>
                  <a:pt x="147" y="21"/>
                </a:lnTo>
                <a:lnTo>
                  <a:pt x="147" y="21"/>
                </a:lnTo>
                <a:lnTo>
                  <a:pt x="147" y="21"/>
                </a:lnTo>
                <a:lnTo>
                  <a:pt x="147" y="22"/>
                </a:lnTo>
                <a:lnTo>
                  <a:pt x="147" y="22"/>
                </a:lnTo>
                <a:lnTo>
                  <a:pt x="147" y="23"/>
                </a:lnTo>
                <a:lnTo>
                  <a:pt x="147" y="23"/>
                </a:lnTo>
                <a:lnTo>
                  <a:pt x="147" y="24"/>
                </a:lnTo>
                <a:lnTo>
                  <a:pt x="147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7"/>
                </a:lnTo>
                <a:lnTo>
                  <a:pt x="148" y="27"/>
                </a:lnTo>
                <a:lnTo>
                  <a:pt x="148" y="28"/>
                </a:lnTo>
                <a:lnTo>
                  <a:pt x="148" y="29"/>
                </a:lnTo>
                <a:lnTo>
                  <a:pt x="148" y="29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1"/>
                </a:lnTo>
                <a:lnTo>
                  <a:pt x="148" y="31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3"/>
                </a:lnTo>
                <a:lnTo>
                  <a:pt x="147" y="33"/>
                </a:lnTo>
                <a:lnTo>
                  <a:pt x="147" y="34"/>
                </a:lnTo>
                <a:lnTo>
                  <a:pt x="147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5"/>
                </a:lnTo>
                <a:lnTo>
                  <a:pt x="148" y="35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7"/>
                </a:lnTo>
                <a:lnTo>
                  <a:pt x="147" y="37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40"/>
                </a:lnTo>
                <a:lnTo>
                  <a:pt x="147" y="40"/>
                </a:lnTo>
                <a:lnTo>
                  <a:pt x="147" y="41"/>
                </a:lnTo>
                <a:lnTo>
                  <a:pt x="147" y="41"/>
                </a:lnTo>
                <a:lnTo>
                  <a:pt x="147" y="42"/>
                </a:lnTo>
                <a:lnTo>
                  <a:pt x="147" y="42"/>
                </a:lnTo>
                <a:lnTo>
                  <a:pt x="147" y="42"/>
                </a:lnTo>
                <a:lnTo>
                  <a:pt x="148" y="43"/>
                </a:lnTo>
                <a:lnTo>
                  <a:pt x="148" y="43"/>
                </a:lnTo>
                <a:lnTo>
                  <a:pt x="148" y="43"/>
                </a:lnTo>
                <a:lnTo>
                  <a:pt x="148" y="43"/>
                </a:lnTo>
                <a:lnTo>
                  <a:pt x="148" y="44"/>
                </a:lnTo>
                <a:lnTo>
                  <a:pt x="148" y="44"/>
                </a:lnTo>
                <a:lnTo>
                  <a:pt x="148" y="45"/>
                </a:lnTo>
                <a:lnTo>
                  <a:pt x="148" y="45"/>
                </a:lnTo>
                <a:lnTo>
                  <a:pt x="148" y="46"/>
                </a:lnTo>
                <a:lnTo>
                  <a:pt x="148" y="46"/>
                </a:lnTo>
                <a:lnTo>
                  <a:pt x="148" y="46"/>
                </a:lnTo>
                <a:lnTo>
                  <a:pt x="149" y="46"/>
                </a:lnTo>
                <a:lnTo>
                  <a:pt x="149" y="47"/>
                </a:lnTo>
                <a:lnTo>
                  <a:pt x="149" y="47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9"/>
                </a:lnTo>
                <a:lnTo>
                  <a:pt x="150" y="49"/>
                </a:lnTo>
                <a:lnTo>
                  <a:pt x="150" y="49"/>
                </a:lnTo>
                <a:lnTo>
                  <a:pt x="150" y="50"/>
                </a:lnTo>
                <a:lnTo>
                  <a:pt x="150" y="50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2"/>
                </a:lnTo>
                <a:lnTo>
                  <a:pt x="150" y="52"/>
                </a:lnTo>
                <a:lnTo>
                  <a:pt x="150" y="53"/>
                </a:lnTo>
                <a:lnTo>
                  <a:pt x="151" y="53"/>
                </a:lnTo>
                <a:lnTo>
                  <a:pt x="151" y="54"/>
                </a:lnTo>
                <a:lnTo>
                  <a:pt x="151" y="54"/>
                </a:lnTo>
                <a:lnTo>
                  <a:pt x="151" y="54"/>
                </a:lnTo>
                <a:lnTo>
                  <a:pt x="151" y="54"/>
                </a:lnTo>
                <a:lnTo>
                  <a:pt x="152" y="55"/>
                </a:lnTo>
                <a:lnTo>
                  <a:pt x="152" y="55"/>
                </a:lnTo>
                <a:lnTo>
                  <a:pt x="153" y="55"/>
                </a:lnTo>
                <a:lnTo>
                  <a:pt x="153" y="55"/>
                </a:lnTo>
                <a:lnTo>
                  <a:pt x="153" y="55"/>
                </a:lnTo>
                <a:lnTo>
                  <a:pt x="154" y="55"/>
                </a:lnTo>
                <a:lnTo>
                  <a:pt x="154" y="55"/>
                </a:lnTo>
                <a:lnTo>
                  <a:pt x="155" y="55"/>
                </a:lnTo>
                <a:lnTo>
                  <a:pt x="155" y="55"/>
                </a:lnTo>
                <a:lnTo>
                  <a:pt x="155" y="55"/>
                </a:lnTo>
                <a:lnTo>
                  <a:pt x="155" y="56"/>
                </a:lnTo>
                <a:lnTo>
                  <a:pt x="156" y="56"/>
                </a:lnTo>
                <a:lnTo>
                  <a:pt x="156" y="56"/>
                </a:lnTo>
                <a:lnTo>
                  <a:pt x="157" y="57"/>
                </a:lnTo>
                <a:lnTo>
                  <a:pt x="157" y="57"/>
                </a:lnTo>
                <a:lnTo>
                  <a:pt x="158" y="57"/>
                </a:lnTo>
                <a:lnTo>
                  <a:pt x="158" y="57"/>
                </a:lnTo>
                <a:lnTo>
                  <a:pt x="158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9"/>
                </a:lnTo>
                <a:lnTo>
                  <a:pt x="161" y="59"/>
                </a:lnTo>
                <a:lnTo>
                  <a:pt x="161" y="59"/>
                </a:lnTo>
                <a:lnTo>
                  <a:pt x="161" y="59"/>
                </a:lnTo>
                <a:lnTo>
                  <a:pt x="161" y="59"/>
                </a:lnTo>
                <a:lnTo>
                  <a:pt x="161" y="59"/>
                </a:lnTo>
                <a:lnTo>
                  <a:pt x="162" y="59"/>
                </a:lnTo>
                <a:lnTo>
                  <a:pt x="162" y="60"/>
                </a:lnTo>
                <a:lnTo>
                  <a:pt x="162" y="60"/>
                </a:lnTo>
                <a:lnTo>
                  <a:pt x="163" y="60"/>
                </a:lnTo>
                <a:lnTo>
                  <a:pt x="163" y="60"/>
                </a:lnTo>
                <a:lnTo>
                  <a:pt x="163" y="61"/>
                </a:lnTo>
                <a:lnTo>
                  <a:pt x="163" y="61"/>
                </a:lnTo>
                <a:lnTo>
                  <a:pt x="163" y="61"/>
                </a:lnTo>
                <a:lnTo>
                  <a:pt x="164" y="61"/>
                </a:lnTo>
                <a:lnTo>
                  <a:pt x="164" y="61"/>
                </a:lnTo>
                <a:lnTo>
                  <a:pt x="165" y="61"/>
                </a:lnTo>
                <a:lnTo>
                  <a:pt x="165" y="61"/>
                </a:lnTo>
                <a:lnTo>
                  <a:pt x="165" y="60"/>
                </a:lnTo>
                <a:lnTo>
                  <a:pt x="166" y="60"/>
                </a:lnTo>
                <a:lnTo>
                  <a:pt x="166" y="60"/>
                </a:lnTo>
                <a:lnTo>
                  <a:pt x="167" y="60"/>
                </a:lnTo>
                <a:lnTo>
                  <a:pt x="167" y="61"/>
                </a:lnTo>
                <a:lnTo>
                  <a:pt x="167" y="61"/>
                </a:lnTo>
                <a:lnTo>
                  <a:pt x="167" y="61"/>
                </a:lnTo>
                <a:lnTo>
                  <a:pt x="168" y="61"/>
                </a:lnTo>
                <a:lnTo>
                  <a:pt x="168" y="61"/>
                </a:lnTo>
                <a:lnTo>
                  <a:pt x="169" y="61"/>
                </a:lnTo>
                <a:lnTo>
                  <a:pt x="169" y="61"/>
                </a:lnTo>
                <a:lnTo>
                  <a:pt x="170" y="61"/>
                </a:lnTo>
                <a:lnTo>
                  <a:pt x="170" y="60"/>
                </a:lnTo>
                <a:lnTo>
                  <a:pt x="171" y="60"/>
                </a:lnTo>
                <a:lnTo>
                  <a:pt x="171" y="60"/>
                </a:lnTo>
                <a:lnTo>
                  <a:pt x="172" y="60"/>
                </a:lnTo>
                <a:lnTo>
                  <a:pt x="172" y="60"/>
                </a:lnTo>
                <a:lnTo>
                  <a:pt x="172" y="60"/>
                </a:lnTo>
                <a:lnTo>
                  <a:pt x="172" y="60"/>
                </a:lnTo>
                <a:lnTo>
                  <a:pt x="172" y="61"/>
                </a:lnTo>
                <a:lnTo>
                  <a:pt x="173" y="61"/>
                </a:lnTo>
                <a:lnTo>
                  <a:pt x="173" y="61"/>
                </a:lnTo>
                <a:lnTo>
                  <a:pt x="173" y="61"/>
                </a:lnTo>
                <a:lnTo>
                  <a:pt x="174" y="61"/>
                </a:lnTo>
                <a:lnTo>
                  <a:pt x="174" y="61"/>
                </a:lnTo>
                <a:lnTo>
                  <a:pt x="175" y="61"/>
                </a:lnTo>
                <a:lnTo>
                  <a:pt x="175" y="61"/>
                </a:lnTo>
                <a:lnTo>
                  <a:pt x="176" y="61"/>
                </a:lnTo>
                <a:lnTo>
                  <a:pt x="176" y="61"/>
                </a:lnTo>
                <a:lnTo>
                  <a:pt x="176" y="61"/>
                </a:lnTo>
                <a:lnTo>
                  <a:pt x="176" y="61"/>
                </a:lnTo>
                <a:lnTo>
                  <a:pt x="177" y="61"/>
                </a:lnTo>
                <a:lnTo>
                  <a:pt x="177" y="61"/>
                </a:lnTo>
                <a:lnTo>
                  <a:pt x="178" y="61"/>
                </a:lnTo>
                <a:lnTo>
                  <a:pt x="178" y="62"/>
                </a:lnTo>
                <a:lnTo>
                  <a:pt x="178" y="62"/>
                </a:lnTo>
                <a:lnTo>
                  <a:pt x="178" y="63"/>
                </a:lnTo>
                <a:lnTo>
                  <a:pt x="177" y="63"/>
                </a:lnTo>
                <a:lnTo>
                  <a:pt x="177" y="63"/>
                </a:lnTo>
                <a:lnTo>
                  <a:pt x="177" y="63"/>
                </a:lnTo>
                <a:lnTo>
                  <a:pt x="178" y="63"/>
                </a:lnTo>
                <a:lnTo>
                  <a:pt x="178" y="64"/>
                </a:lnTo>
                <a:lnTo>
                  <a:pt x="178" y="64"/>
                </a:lnTo>
                <a:lnTo>
                  <a:pt x="178" y="64"/>
                </a:lnTo>
                <a:lnTo>
                  <a:pt x="178" y="64"/>
                </a:lnTo>
                <a:lnTo>
                  <a:pt x="179" y="64"/>
                </a:lnTo>
                <a:lnTo>
                  <a:pt x="179" y="65"/>
                </a:lnTo>
                <a:lnTo>
                  <a:pt x="179" y="65"/>
                </a:lnTo>
                <a:lnTo>
                  <a:pt x="179" y="65"/>
                </a:lnTo>
                <a:lnTo>
                  <a:pt x="179" y="66"/>
                </a:lnTo>
                <a:lnTo>
                  <a:pt x="179" y="66"/>
                </a:lnTo>
                <a:lnTo>
                  <a:pt x="179" y="67"/>
                </a:lnTo>
                <a:lnTo>
                  <a:pt x="179" y="67"/>
                </a:lnTo>
                <a:lnTo>
                  <a:pt x="179" y="68"/>
                </a:lnTo>
                <a:lnTo>
                  <a:pt x="179" y="68"/>
                </a:lnTo>
                <a:lnTo>
                  <a:pt x="178" y="68"/>
                </a:lnTo>
                <a:lnTo>
                  <a:pt x="178" y="69"/>
                </a:lnTo>
                <a:lnTo>
                  <a:pt x="178" y="69"/>
                </a:lnTo>
                <a:lnTo>
                  <a:pt x="179" y="69"/>
                </a:lnTo>
                <a:lnTo>
                  <a:pt x="179" y="70"/>
                </a:lnTo>
                <a:lnTo>
                  <a:pt x="179" y="70"/>
                </a:lnTo>
                <a:lnTo>
                  <a:pt x="179" y="71"/>
                </a:lnTo>
                <a:lnTo>
                  <a:pt x="179" y="71"/>
                </a:lnTo>
                <a:lnTo>
                  <a:pt x="179" y="71"/>
                </a:lnTo>
                <a:lnTo>
                  <a:pt x="179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3"/>
                </a:lnTo>
                <a:lnTo>
                  <a:pt x="181" y="73"/>
                </a:lnTo>
                <a:lnTo>
                  <a:pt x="181" y="73"/>
                </a:lnTo>
                <a:lnTo>
                  <a:pt x="181" y="73"/>
                </a:lnTo>
                <a:lnTo>
                  <a:pt x="181" y="74"/>
                </a:lnTo>
                <a:lnTo>
                  <a:pt x="182" y="74"/>
                </a:lnTo>
                <a:lnTo>
                  <a:pt x="182" y="74"/>
                </a:lnTo>
                <a:lnTo>
                  <a:pt x="182" y="75"/>
                </a:lnTo>
                <a:lnTo>
                  <a:pt x="182" y="75"/>
                </a:lnTo>
                <a:lnTo>
                  <a:pt x="182" y="75"/>
                </a:lnTo>
                <a:lnTo>
                  <a:pt x="182" y="75"/>
                </a:lnTo>
                <a:lnTo>
                  <a:pt x="182" y="76"/>
                </a:lnTo>
                <a:lnTo>
                  <a:pt x="182" y="76"/>
                </a:lnTo>
                <a:lnTo>
                  <a:pt x="181" y="76"/>
                </a:lnTo>
                <a:lnTo>
                  <a:pt x="181" y="77"/>
                </a:lnTo>
                <a:lnTo>
                  <a:pt x="181" y="77"/>
                </a:lnTo>
                <a:lnTo>
                  <a:pt x="181" y="78"/>
                </a:lnTo>
                <a:lnTo>
                  <a:pt x="181" y="78"/>
                </a:lnTo>
                <a:lnTo>
                  <a:pt x="181" y="78"/>
                </a:lnTo>
                <a:lnTo>
                  <a:pt x="181" y="79"/>
                </a:lnTo>
                <a:lnTo>
                  <a:pt x="181" y="79"/>
                </a:lnTo>
                <a:lnTo>
                  <a:pt x="181" y="79"/>
                </a:lnTo>
                <a:lnTo>
                  <a:pt x="181" y="80"/>
                </a:lnTo>
                <a:lnTo>
                  <a:pt x="181" y="80"/>
                </a:lnTo>
                <a:lnTo>
                  <a:pt x="180" y="80"/>
                </a:lnTo>
                <a:lnTo>
                  <a:pt x="180" y="81"/>
                </a:lnTo>
                <a:lnTo>
                  <a:pt x="180" y="81"/>
                </a:lnTo>
                <a:lnTo>
                  <a:pt x="180" y="82"/>
                </a:lnTo>
                <a:lnTo>
                  <a:pt x="180" y="82"/>
                </a:lnTo>
                <a:lnTo>
                  <a:pt x="180" y="83"/>
                </a:lnTo>
                <a:lnTo>
                  <a:pt x="179" y="83"/>
                </a:lnTo>
                <a:lnTo>
                  <a:pt x="179" y="84"/>
                </a:lnTo>
                <a:lnTo>
                  <a:pt x="179" y="84"/>
                </a:lnTo>
                <a:lnTo>
                  <a:pt x="178" y="84"/>
                </a:lnTo>
                <a:lnTo>
                  <a:pt x="178" y="85"/>
                </a:lnTo>
                <a:lnTo>
                  <a:pt x="178" y="85"/>
                </a:lnTo>
                <a:lnTo>
                  <a:pt x="178" y="85"/>
                </a:lnTo>
                <a:lnTo>
                  <a:pt x="178" y="86"/>
                </a:lnTo>
                <a:lnTo>
                  <a:pt x="178" y="86"/>
                </a:lnTo>
                <a:lnTo>
                  <a:pt x="178" y="86"/>
                </a:lnTo>
                <a:lnTo>
                  <a:pt x="177" y="87"/>
                </a:lnTo>
                <a:lnTo>
                  <a:pt x="177" y="88"/>
                </a:lnTo>
                <a:lnTo>
                  <a:pt x="177" y="88"/>
                </a:lnTo>
                <a:lnTo>
                  <a:pt x="178" y="88"/>
                </a:lnTo>
                <a:lnTo>
                  <a:pt x="178" y="88"/>
                </a:lnTo>
                <a:lnTo>
                  <a:pt x="178" y="89"/>
                </a:lnTo>
                <a:lnTo>
                  <a:pt x="178" y="89"/>
                </a:lnTo>
                <a:lnTo>
                  <a:pt x="178" y="90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9" y="91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80" y="93"/>
                </a:lnTo>
                <a:lnTo>
                  <a:pt x="180" y="93"/>
                </a:lnTo>
                <a:lnTo>
                  <a:pt x="180" y="94"/>
                </a:lnTo>
                <a:lnTo>
                  <a:pt x="180" y="94"/>
                </a:lnTo>
                <a:lnTo>
                  <a:pt x="180" y="95"/>
                </a:lnTo>
                <a:lnTo>
                  <a:pt x="180" y="95"/>
                </a:lnTo>
                <a:lnTo>
                  <a:pt x="180" y="96"/>
                </a:lnTo>
                <a:lnTo>
                  <a:pt x="179" y="96"/>
                </a:lnTo>
                <a:lnTo>
                  <a:pt x="179" y="96"/>
                </a:lnTo>
                <a:lnTo>
                  <a:pt x="179" y="96"/>
                </a:lnTo>
                <a:lnTo>
                  <a:pt x="179" y="97"/>
                </a:lnTo>
                <a:lnTo>
                  <a:pt x="179" y="97"/>
                </a:lnTo>
                <a:lnTo>
                  <a:pt x="179" y="98"/>
                </a:lnTo>
                <a:lnTo>
                  <a:pt x="179" y="98"/>
                </a:lnTo>
                <a:lnTo>
                  <a:pt x="179" y="99"/>
                </a:lnTo>
                <a:lnTo>
                  <a:pt x="179" y="99"/>
                </a:lnTo>
                <a:lnTo>
                  <a:pt x="179" y="99"/>
                </a:lnTo>
                <a:lnTo>
                  <a:pt x="179" y="100"/>
                </a:lnTo>
                <a:lnTo>
                  <a:pt x="179" y="100"/>
                </a:lnTo>
                <a:lnTo>
                  <a:pt x="179" y="100"/>
                </a:lnTo>
                <a:lnTo>
                  <a:pt x="179" y="101"/>
                </a:lnTo>
                <a:lnTo>
                  <a:pt x="179" y="101"/>
                </a:lnTo>
                <a:lnTo>
                  <a:pt x="180" y="101"/>
                </a:lnTo>
                <a:lnTo>
                  <a:pt x="180" y="102"/>
                </a:lnTo>
                <a:lnTo>
                  <a:pt x="180" y="102"/>
                </a:lnTo>
                <a:lnTo>
                  <a:pt x="180" y="103"/>
                </a:lnTo>
                <a:lnTo>
                  <a:pt x="180" y="103"/>
                </a:lnTo>
                <a:lnTo>
                  <a:pt x="179" y="103"/>
                </a:lnTo>
                <a:lnTo>
                  <a:pt x="179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8"/>
                </a:lnTo>
                <a:lnTo>
                  <a:pt x="181" y="108"/>
                </a:lnTo>
                <a:lnTo>
                  <a:pt x="181" y="108"/>
                </a:lnTo>
                <a:lnTo>
                  <a:pt x="182" y="108"/>
                </a:lnTo>
                <a:lnTo>
                  <a:pt x="182" y="109"/>
                </a:lnTo>
                <a:lnTo>
                  <a:pt x="182" y="109"/>
                </a:lnTo>
                <a:lnTo>
                  <a:pt x="182" y="109"/>
                </a:lnTo>
                <a:lnTo>
                  <a:pt x="183" y="109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0"/>
                </a:lnTo>
                <a:lnTo>
                  <a:pt x="184" y="110"/>
                </a:lnTo>
                <a:lnTo>
                  <a:pt x="185" y="110"/>
                </a:lnTo>
                <a:lnTo>
                  <a:pt x="185" y="111"/>
                </a:lnTo>
                <a:lnTo>
                  <a:pt x="186" y="111"/>
                </a:lnTo>
                <a:lnTo>
                  <a:pt x="186" y="111"/>
                </a:lnTo>
                <a:lnTo>
                  <a:pt x="187" y="112"/>
                </a:lnTo>
                <a:lnTo>
                  <a:pt x="188" y="112"/>
                </a:lnTo>
                <a:lnTo>
                  <a:pt x="188" y="112"/>
                </a:lnTo>
                <a:lnTo>
                  <a:pt x="188" y="112"/>
                </a:lnTo>
                <a:lnTo>
                  <a:pt x="188" y="112"/>
                </a:lnTo>
                <a:lnTo>
                  <a:pt x="189" y="113"/>
                </a:lnTo>
                <a:lnTo>
                  <a:pt x="189" y="113"/>
                </a:lnTo>
                <a:lnTo>
                  <a:pt x="190" y="113"/>
                </a:lnTo>
                <a:lnTo>
                  <a:pt x="190" y="113"/>
                </a:lnTo>
                <a:lnTo>
                  <a:pt x="190" y="113"/>
                </a:lnTo>
                <a:lnTo>
                  <a:pt x="191" y="113"/>
                </a:lnTo>
                <a:lnTo>
                  <a:pt x="191" y="113"/>
                </a:lnTo>
                <a:lnTo>
                  <a:pt x="192" y="113"/>
                </a:lnTo>
                <a:lnTo>
                  <a:pt x="192" y="113"/>
                </a:lnTo>
                <a:lnTo>
                  <a:pt x="192" y="113"/>
                </a:lnTo>
                <a:lnTo>
                  <a:pt x="192" y="114"/>
                </a:lnTo>
                <a:lnTo>
                  <a:pt x="193" y="114"/>
                </a:lnTo>
                <a:lnTo>
                  <a:pt x="193" y="114"/>
                </a:lnTo>
                <a:lnTo>
                  <a:pt x="193" y="114"/>
                </a:lnTo>
                <a:lnTo>
                  <a:pt x="194" y="114"/>
                </a:lnTo>
                <a:lnTo>
                  <a:pt x="194" y="114"/>
                </a:lnTo>
                <a:lnTo>
                  <a:pt x="195" y="114"/>
                </a:lnTo>
                <a:lnTo>
                  <a:pt x="195" y="115"/>
                </a:lnTo>
                <a:lnTo>
                  <a:pt x="196" y="115"/>
                </a:lnTo>
                <a:lnTo>
                  <a:pt x="196" y="115"/>
                </a:lnTo>
                <a:lnTo>
                  <a:pt x="196" y="115"/>
                </a:lnTo>
                <a:lnTo>
                  <a:pt x="197" y="115"/>
                </a:lnTo>
                <a:lnTo>
                  <a:pt x="197" y="116"/>
                </a:lnTo>
                <a:lnTo>
                  <a:pt x="197" y="116"/>
                </a:lnTo>
                <a:lnTo>
                  <a:pt x="198" y="117"/>
                </a:lnTo>
                <a:lnTo>
                  <a:pt x="198" y="117"/>
                </a:lnTo>
                <a:lnTo>
                  <a:pt x="198" y="117"/>
                </a:lnTo>
                <a:lnTo>
                  <a:pt x="199" y="118"/>
                </a:lnTo>
                <a:lnTo>
                  <a:pt x="199" y="118"/>
                </a:lnTo>
                <a:lnTo>
                  <a:pt x="199" y="118"/>
                </a:lnTo>
                <a:lnTo>
                  <a:pt x="199" y="119"/>
                </a:lnTo>
                <a:lnTo>
                  <a:pt x="199" y="119"/>
                </a:lnTo>
                <a:lnTo>
                  <a:pt x="199" y="120"/>
                </a:lnTo>
                <a:lnTo>
                  <a:pt x="199" y="120"/>
                </a:lnTo>
                <a:lnTo>
                  <a:pt x="199" y="120"/>
                </a:lnTo>
                <a:lnTo>
                  <a:pt x="200" y="120"/>
                </a:lnTo>
                <a:lnTo>
                  <a:pt x="201" y="120"/>
                </a:lnTo>
                <a:lnTo>
                  <a:pt x="201" y="120"/>
                </a:lnTo>
                <a:lnTo>
                  <a:pt x="201" y="120"/>
                </a:lnTo>
                <a:lnTo>
                  <a:pt x="202" y="120"/>
                </a:lnTo>
                <a:lnTo>
                  <a:pt x="202" y="120"/>
                </a:lnTo>
                <a:lnTo>
                  <a:pt x="203" y="120"/>
                </a:lnTo>
                <a:lnTo>
                  <a:pt x="203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19"/>
                </a:lnTo>
                <a:lnTo>
                  <a:pt x="205" y="119"/>
                </a:lnTo>
                <a:lnTo>
                  <a:pt x="205" y="119"/>
                </a:lnTo>
                <a:lnTo>
                  <a:pt x="205" y="119"/>
                </a:lnTo>
                <a:lnTo>
                  <a:pt x="205" y="119"/>
                </a:lnTo>
                <a:lnTo>
                  <a:pt x="205" y="119"/>
                </a:lnTo>
                <a:lnTo>
                  <a:pt x="206" y="119"/>
                </a:lnTo>
                <a:lnTo>
                  <a:pt x="206" y="119"/>
                </a:lnTo>
                <a:lnTo>
                  <a:pt x="207" y="119"/>
                </a:lnTo>
                <a:lnTo>
                  <a:pt x="207" y="118"/>
                </a:lnTo>
                <a:lnTo>
                  <a:pt x="207" y="118"/>
                </a:lnTo>
                <a:lnTo>
                  <a:pt x="208" y="118"/>
                </a:lnTo>
                <a:lnTo>
                  <a:pt x="208" y="119"/>
                </a:lnTo>
                <a:lnTo>
                  <a:pt x="208" y="119"/>
                </a:lnTo>
                <a:lnTo>
                  <a:pt x="208" y="120"/>
                </a:lnTo>
                <a:lnTo>
                  <a:pt x="208" y="120"/>
                </a:lnTo>
                <a:lnTo>
                  <a:pt x="208" y="121"/>
                </a:lnTo>
                <a:lnTo>
                  <a:pt x="208" y="121"/>
                </a:lnTo>
                <a:lnTo>
                  <a:pt x="208" y="121"/>
                </a:lnTo>
                <a:lnTo>
                  <a:pt x="208" y="122"/>
                </a:lnTo>
                <a:lnTo>
                  <a:pt x="208" y="122"/>
                </a:lnTo>
                <a:lnTo>
                  <a:pt x="208" y="123"/>
                </a:lnTo>
                <a:lnTo>
                  <a:pt x="208" y="123"/>
                </a:lnTo>
                <a:lnTo>
                  <a:pt x="208" y="124"/>
                </a:lnTo>
                <a:lnTo>
                  <a:pt x="208" y="124"/>
                </a:lnTo>
                <a:lnTo>
                  <a:pt x="208" y="125"/>
                </a:lnTo>
                <a:lnTo>
                  <a:pt x="208" y="125"/>
                </a:lnTo>
                <a:lnTo>
                  <a:pt x="208" y="125"/>
                </a:lnTo>
                <a:lnTo>
                  <a:pt x="209" y="125"/>
                </a:lnTo>
                <a:lnTo>
                  <a:pt x="209" y="126"/>
                </a:lnTo>
                <a:lnTo>
                  <a:pt x="209" y="126"/>
                </a:lnTo>
                <a:lnTo>
                  <a:pt x="209" y="126"/>
                </a:lnTo>
                <a:lnTo>
                  <a:pt x="210" y="126"/>
                </a:lnTo>
                <a:lnTo>
                  <a:pt x="210" y="126"/>
                </a:lnTo>
                <a:lnTo>
                  <a:pt x="211" y="126"/>
                </a:lnTo>
                <a:lnTo>
                  <a:pt x="211" y="127"/>
                </a:lnTo>
                <a:lnTo>
                  <a:pt x="211" y="127"/>
                </a:lnTo>
                <a:lnTo>
                  <a:pt x="212" y="127"/>
                </a:lnTo>
                <a:lnTo>
                  <a:pt x="212" y="128"/>
                </a:lnTo>
                <a:lnTo>
                  <a:pt x="212" y="128"/>
                </a:lnTo>
                <a:lnTo>
                  <a:pt x="212" y="129"/>
                </a:lnTo>
                <a:lnTo>
                  <a:pt x="212" y="129"/>
                </a:lnTo>
                <a:lnTo>
                  <a:pt x="213" y="129"/>
                </a:lnTo>
                <a:lnTo>
                  <a:pt x="213" y="129"/>
                </a:lnTo>
                <a:lnTo>
                  <a:pt x="213" y="130"/>
                </a:lnTo>
                <a:lnTo>
                  <a:pt x="213" y="130"/>
                </a:lnTo>
                <a:lnTo>
                  <a:pt x="213" y="130"/>
                </a:lnTo>
                <a:lnTo>
                  <a:pt x="213" y="130"/>
                </a:lnTo>
                <a:lnTo>
                  <a:pt x="213" y="130"/>
                </a:lnTo>
                <a:lnTo>
                  <a:pt x="214" y="130"/>
                </a:lnTo>
                <a:lnTo>
                  <a:pt x="214" y="130"/>
                </a:lnTo>
                <a:lnTo>
                  <a:pt x="214" y="131"/>
                </a:lnTo>
                <a:lnTo>
                  <a:pt x="214" y="131"/>
                </a:lnTo>
                <a:lnTo>
                  <a:pt x="215" y="131"/>
                </a:lnTo>
                <a:lnTo>
                  <a:pt x="215" y="131"/>
                </a:lnTo>
                <a:lnTo>
                  <a:pt x="215" y="131"/>
                </a:lnTo>
                <a:lnTo>
                  <a:pt x="215" y="132"/>
                </a:lnTo>
                <a:lnTo>
                  <a:pt x="216" y="132"/>
                </a:lnTo>
                <a:lnTo>
                  <a:pt x="216" y="132"/>
                </a:lnTo>
                <a:lnTo>
                  <a:pt x="216" y="133"/>
                </a:lnTo>
                <a:lnTo>
                  <a:pt x="217" y="133"/>
                </a:lnTo>
                <a:lnTo>
                  <a:pt x="217" y="133"/>
                </a:lnTo>
                <a:lnTo>
                  <a:pt x="217" y="134"/>
                </a:lnTo>
                <a:lnTo>
                  <a:pt x="217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9" y="134"/>
                </a:lnTo>
                <a:lnTo>
                  <a:pt x="219" y="134"/>
                </a:lnTo>
                <a:lnTo>
                  <a:pt x="220" y="135"/>
                </a:lnTo>
                <a:lnTo>
                  <a:pt x="220" y="135"/>
                </a:lnTo>
                <a:lnTo>
                  <a:pt x="221" y="135"/>
                </a:lnTo>
                <a:lnTo>
                  <a:pt x="221" y="135"/>
                </a:lnTo>
                <a:lnTo>
                  <a:pt x="222" y="136"/>
                </a:lnTo>
                <a:lnTo>
                  <a:pt x="222" y="136"/>
                </a:lnTo>
                <a:lnTo>
                  <a:pt x="222" y="136"/>
                </a:lnTo>
                <a:lnTo>
                  <a:pt x="223" y="136"/>
                </a:lnTo>
                <a:lnTo>
                  <a:pt x="223" y="136"/>
                </a:lnTo>
                <a:lnTo>
                  <a:pt x="224" y="136"/>
                </a:lnTo>
                <a:lnTo>
                  <a:pt x="224" y="137"/>
                </a:lnTo>
                <a:lnTo>
                  <a:pt x="224" y="137"/>
                </a:lnTo>
                <a:lnTo>
                  <a:pt x="225" y="137"/>
                </a:lnTo>
                <a:lnTo>
                  <a:pt x="225" y="137"/>
                </a:lnTo>
                <a:lnTo>
                  <a:pt x="225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8"/>
                </a:lnTo>
                <a:lnTo>
                  <a:pt x="224" y="138"/>
                </a:lnTo>
                <a:lnTo>
                  <a:pt x="224" y="138"/>
                </a:lnTo>
                <a:lnTo>
                  <a:pt x="223" y="138"/>
                </a:lnTo>
                <a:lnTo>
                  <a:pt x="223" y="138"/>
                </a:lnTo>
                <a:lnTo>
                  <a:pt x="223" y="137"/>
                </a:lnTo>
                <a:lnTo>
                  <a:pt x="222" y="137"/>
                </a:lnTo>
                <a:lnTo>
                  <a:pt x="222" y="138"/>
                </a:lnTo>
                <a:lnTo>
                  <a:pt x="222" y="138"/>
                </a:lnTo>
                <a:lnTo>
                  <a:pt x="222" y="139"/>
                </a:lnTo>
                <a:lnTo>
                  <a:pt x="222" y="139"/>
                </a:lnTo>
                <a:lnTo>
                  <a:pt x="222" y="139"/>
                </a:lnTo>
                <a:lnTo>
                  <a:pt x="222" y="140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lnTo>
                  <a:pt x="220" y="140"/>
                </a:lnTo>
                <a:lnTo>
                  <a:pt x="220" y="141"/>
                </a:lnTo>
                <a:lnTo>
                  <a:pt x="220" y="141"/>
                </a:lnTo>
                <a:lnTo>
                  <a:pt x="220" y="142"/>
                </a:lnTo>
                <a:lnTo>
                  <a:pt x="220" y="142"/>
                </a:lnTo>
                <a:lnTo>
                  <a:pt x="220" y="142"/>
                </a:lnTo>
                <a:lnTo>
                  <a:pt x="220" y="143"/>
                </a:lnTo>
                <a:lnTo>
                  <a:pt x="219" y="143"/>
                </a:lnTo>
                <a:lnTo>
                  <a:pt x="220" y="143"/>
                </a:lnTo>
                <a:lnTo>
                  <a:pt x="220" y="144"/>
                </a:lnTo>
                <a:lnTo>
                  <a:pt x="220" y="144"/>
                </a:lnTo>
                <a:lnTo>
                  <a:pt x="220" y="145"/>
                </a:lnTo>
                <a:lnTo>
                  <a:pt x="220" y="145"/>
                </a:lnTo>
                <a:lnTo>
                  <a:pt x="221" y="146"/>
                </a:lnTo>
                <a:lnTo>
                  <a:pt x="220" y="146"/>
                </a:lnTo>
                <a:lnTo>
                  <a:pt x="220" y="146"/>
                </a:lnTo>
                <a:lnTo>
                  <a:pt x="220" y="146"/>
                </a:lnTo>
                <a:lnTo>
                  <a:pt x="220" y="147"/>
                </a:lnTo>
                <a:lnTo>
                  <a:pt x="220" y="147"/>
                </a:lnTo>
                <a:lnTo>
                  <a:pt x="219" y="148"/>
                </a:lnTo>
                <a:lnTo>
                  <a:pt x="219" y="148"/>
                </a:lnTo>
                <a:lnTo>
                  <a:pt x="219" y="149"/>
                </a:lnTo>
                <a:lnTo>
                  <a:pt x="218" y="149"/>
                </a:lnTo>
                <a:lnTo>
                  <a:pt x="219" y="149"/>
                </a:lnTo>
                <a:lnTo>
                  <a:pt x="218" y="150"/>
                </a:lnTo>
                <a:lnTo>
                  <a:pt x="218" y="150"/>
                </a:lnTo>
                <a:lnTo>
                  <a:pt x="218" y="150"/>
                </a:lnTo>
                <a:lnTo>
                  <a:pt x="217" y="150"/>
                </a:lnTo>
                <a:lnTo>
                  <a:pt x="217" y="150"/>
                </a:lnTo>
                <a:lnTo>
                  <a:pt x="217" y="151"/>
                </a:lnTo>
                <a:lnTo>
                  <a:pt x="217" y="151"/>
                </a:lnTo>
                <a:lnTo>
                  <a:pt x="217" y="152"/>
                </a:lnTo>
                <a:lnTo>
                  <a:pt x="217" y="152"/>
                </a:lnTo>
                <a:lnTo>
                  <a:pt x="217" y="153"/>
                </a:lnTo>
                <a:lnTo>
                  <a:pt x="217" y="153"/>
                </a:lnTo>
                <a:lnTo>
                  <a:pt x="217" y="154"/>
                </a:lnTo>
                <a:lnTo>
                  <a:pt x="217" y="154"/>
                </a:lnTo>
                <a:lnTo>
                  <a:pt x="216" y="155"/>
                </a:lnTo>
                <a:lnTo>
                  <a:pt x="216" y="155"/>
                </a:lnTo>
                <a:lnTo>
                  <a:pt x="217" y="155"/>
                </a:lnTo>
                <a:lnTo>
                  <a:pt x="217" y="156"/>
                </a:lnTo>
                <a:lnTo>
                  <a:pt x="217" y="156"/>
                </a:lnTo>
                <a:lnTo>
                  <a:pt x="217" y="157"/>
                </a:lnTo>
                <a:lnTo>
                  <a:pt x="217" y="158"/>
                </a:lnTo>
                <a:lnTo>
                  <a:pt x="217" y="158"/>
                </a:lnTo>
                <a:lnTo>
                  <a:pt x="217" y="159"/>
                </a:lnTo>
                <a:lnTo>
                  <a:pt x="217" y="159"/>
                </a:lnTo>
                <a:lnTo>
                  <a:pt x="218" y="159"/>
                </a:lnTo>
                <a:lnTo>
                  <a:pt x="218" y="160"/>
                </a:lnTo>
                <a:lnTo>
                  <a:pt x="219" y="160"/>
                </a:lnTo>
                <a:lnTo>
                  <a:pt x="219" y="160"/>
                </a:lnTo>
                <a:lnTo>
                  <a:pt x="218" y="161"/>
                </a:lnTo>
                <a:lnTo>
                  <a:pt x="219" y="161"/>
                </a:lnTo>
                <a:lnTo>
                  <a:pt x="219" y="161"/>
                </a:lnTo>
                <a:lnTo>
                  <a:pt x="219" y="162"/>
                </a:lnTo>
                <a:lnTo>
                  <a:pt x="219" y="162"/>
                </a:lnTo>
                <a:lnTo>
                  <a:pt x="219" y="163"/>
                </a:lnTo>
                <a:lnTo>
                  <a:pt x="219" y="163"/>
                </a:lnTo>
                <a:lnTo>
                  <a:pt x="219" y="163"/>
                </a:lnTo>
                <a:lnTo>
                  <a:pt x="219" y="163"/>
                </a:lnTo>
                <a:lnTo>
                  <a:pt x="218" y="164"/>
                </a:lnTo>
                <a:lnTo>
                  <a:pt x="218" y="164"/>
                </a:lnTo>
                <a:lnTo>
                  <a:pt x="217" y="165"/>
                </a:lnTo>
                <a:lnTo>
                  <a:pt x="217" y="165"/>
                </a:lnTo>
                <a:lnTo>
                  <a:pt x="217" y="166"/>
                </a:lnTo>
                <a:lnTo>
                  <a:pt x="216" y="167"/>
                </a:lnTo>
                <a:lnTo>
                  <a:pt x="215" y="167"/>
                </a:lnTo>
                <a:lnTo>
                  <a:pt x="214" y="168"/>
                </a:lnTo>
                <a:lnTo>
                  <a:pt x="214" y="169"/>
                </a:lnTo>
                <a:lnTo>
                  <a:pt x="213" y="169"/>
                </a:lnTo>
                <a:lnTo>
                  <a:pt x="213" y="170"/>
                </a:lnTo>
                <a:lnTo>
                  <a:pt x="213" y="171"/>
                </a:lnTo>
                <a:lnTo>
                  <a:pt x="213" y="171"/>
                </a:lnTo>
                <a:lnTo>
                  <a:pt x="212" y="171"/>
                </a:lnTo>
                <a:lnTo>
                  <a:pt x="212" y="171"/>
                </a:lnTo>
                <a:lnTo>
                  <a:pt x="211" y="171"/>
                </a:lnTo>
                <a:lnTo>
                  <a:pt x="211" y="171"/>
                </a:lnTo>
                <a:lnTo>
                  <a:pt x="210" y="171"/>
                </a:lnTo>
                <a:lnTo>
                  <a:pt x="210" y="172"/>
                </a:lnTo>
                <a:lnTo>
                  <a:pt x="210" y="172"/>
                </a:lnTo>
                <a:lnTo>
                  <a:pt x="209" y="173"/>
                </a:lnTo>
                <a:lnTo>
                  <a:pt x="209" y="173"/>
                </a:lnTo>
                <a:lnTo>
                  <a:pt x="208" y="173"/>
                </a:lnTo>
                <a:lnTo>
                  <a:pt x="208" y="173"/>
                </a:lnTo>
                <a:lnTo>
                  <a:pt x="207" y="173"/>
                </a:lnTo>
                <a:lnTo>
                  <a:pt x="206" y="174"/>
                </a:lnTo>
                <a:lnTo>
                  <a:pt x="206" y="174"/>
                </a:lnTo>
                <a:lnTo>
                  <a:pt x="205" y="175"/>
                </a:lnTo>
                <a:lnTo>
                  <a:pt x="205" y="175"/>
                </a:lnTo>
                <a:lnTo>
                  <a:pt x="204" y="176"/>
                </a:lnTo>
                <a:lnTo>
                  <a:pt x="204" y="176"/>
                </a:lnTo>
                <a:lnTo>
                  <a:pt x="204" y="176"/>
                </a:lnTo>
                <a:lnTo>
                  <a:pt x="203" y="177"/>
                </a:lnTo>
                <a:lnTo>
                  <a:pt x="202" y="177"/>
                </a:lnTo>
                <a:lnTo>
                  <a:pt x="202" y="177"/>
                </a:lnTo>
                <a:lnTo>
                  <a:pt x="201" y="177"/>
                </a:lnTo>
                <a:lnTo>
                  <a:pt x="201" y="178"/>
                </a:lnTo>
                <a:lnTo>
                  <a:pt x="200" y="178"/>
                </a:lnTo>
                <a:lnTo>
                  <a:pt x="200" y="178"/>
                </a:lnTo>
                <a:lnTo>
                  <a:pt x="199" y="178"/>
                </a:lnTo>
                <a:lnTo>
                  <a:pt x="199" y="179"/>
                </a:lnTo>
                <a:lnTo>
                  <a:pt x="197" y="179"/>
                </a:lnTo>
                <a:lnTo>
                  <a:pt x="197" y="180"/>
                </a:lnTo>
                <a:lnTo>
                  <a:pt x="197" y="180"/>
                </a:lnTo>
                <a:lnTo>
                  <a:pt x="196" y="180"/>
                </a:lnTo>
                <a:lnTo>
                  <a:pt x="196" y="180"/>
                </a:lnTo>
                <a:lnTo>
                  <a:pt x="196" y="180"/>
                </a:lnTo>
                <a:lnTo>
                  <a:pt x="195" y="180"/>
                </a:lnTo>
                <a:lnTo>
                  <a:pt x="195" y="181"/>
                </a:lnTo>
                <a:lnTo>
                  <a:pt x="194" y="181"/>
                </a:lnTo>
                <a:lnTo>
                  <a:pt x="193" y="181"/>
                </a:lnTo>
                <a:lnTo>
                  <a:pt x="193" y="182"/>
                </a:lnTo>
                <a:lnTo>
                  <a:pt x="193" y="182"/>
                </a:lnTo>
                <a:lnTo>
                  <a:pt x="192" y="182"/>
                </a:lnTo>
                <a:lnTo>
                  <a:pt x="192" y="183"/>
                </a:lnTo>
                <a:lnTo>
                  <a:pt x="191" y="183"/>
                </a:lnTo>
                <a:lnTo>
                  <a:pt x="191" y="184"/>
                </a:lnTo>
                <a:lnTo>
                  <a:pt x="190" y="184"/>
                </a:lnTo>
                <a:lnTo>
                  <a:pt x="190" y="184"/>
                </a:lnTo>
                <a:lnTo>
                  <a:pt x="189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7" y="184"/>
                </a:lnTo>
                <a:lnTo>
                  <a:pt x="187" y="184"/>
                </a:lnTo>
                <a:lnTo>
                  <a:pt x="186" y="184"/>
                </a:lnTo>
                <a:lnTo>
                  <a:pt x="185" y="184"/>
                </a:lnTo>
                <a:lnTo>
                  <a:pt x="185" y="184"/>
                </a:lnTo>
                <a:lnTo>
                  <a:pt x="184" y="184"/>
                </a:lnTo>
                <a:lnTo>
                  <a:pt x="184" y="185"/>
                </a:lnTo>
                <a:lnTo>
                  <a:pt x="184" y="185"/>
                </a:lnTo>
                <a:lnTo>
                  <a:pt x="183" y="185"/>
                </a:lnTo>
                <a:lnTo>
                  <a:pt x="182" y="185"/>
                </a:lnTo>
                <a:lnTo>
                  <a:pt x="182" y="186"/>
                </a:lnTo>
                <a:lnTo>
                  <a:pt x="182" y="186"/>
                </a:lnTo>
                <a:lnTo>
                  <a:pt x="182" y="187"/>
                </a:lnTo>
                <a:lnTo>
                  <a:pt x="181" y="188"/>
                </a:lnTo>
                <a:lnTo>
                  <a:pt x="181" y="188"/>
                </a:lnTo>
                <a:lnTo>
                  <a:pt x="180" y="188"/>
                </a:lnTo>
                <a:lnTo>
                  <a:pt x="180" y="188"/>
                </a:lnTo>
                <a:lnTo>
                  <a:pt x="180" y="189"/>
                </a:lnTo>
                <a:lnTo>
                  <a:pt x="179" y="189"/>
                </a:lnTo>
                <a:lnTo>
                  <a:pt x="178" y="189"/>
                </a:lnTo>
                <a:lnTo>
                  <a:pt x="177" y="189"/>
                </a:lnTo>
                <a:lnTo>
                  <a:pt x="176" y="189"/>
                </a:lnTo>
                <a:lnTo>
                  <a:pt x="176" y="189"/>
                </a:lnTo>
                <a:lnTo>
                  <a:pt x="175" y="189"/>
                </a:lnTo>
                <a:lnTo>
                  <a:pt x="174" y="189"/>
                </a:lnTo>
                <a:lnTo>
                  <a:pt x="173" y="189"/>
                </a:lnTo>
                <a:lnTo>
                  <a:pt x="173" y="190"/>
                </a:lnTo>
                <a:lnTo>
                  <a:pt x="172" y="190"/>
                </a:lnTo>
                <a:lnTo>
                  <a:pt x="172" y="190"/>
                </a:lnTo>
                <a:lnTo>
                  <a:pt x="172" y="190"/>
                </a:lnTo>
                <a:lnTo>
                  <a:pt x="171" y="190"/>
                </a:lnTo>
                <a:lnTo>
                  <a:pt x="171" y="190"/>
                </a:lnTo>
                <a:lnTo>
                  <a:pt x="170" y="190"/>
                </a:lnTo>
                <a:lnTo>
                  <a:pt x="170" y="190"/>
                </a:lnTo>
                <a:lnTo>
                  <a:pt x="169" y="191"/>
                </a:lnTo>
                <a:lnTo>
                  <a:pt x="168" y="191"/>
                </a:lnTo>
                <a:lnTo>
                  <a:pt x="168" y="191"/>
                </a:lnTo>
                <a:lnTo>
                  <a:pt x="167" y="191"/>
                </a:lnTo>
                <a:lnTo>
                  <a:pt x="167" y="191"/>
                </a:lnTo>
                <a:lnTo>
                  <a:pt x="167" y="191"/>
                </a:lnTo>
                <a:lnTo>
                  <a:pt x="166" y="191"/>
                </a:lnTo>
                <a:lnTo>
                  <a:pt x="165" y="191"/>
                </a:lnTo>
                <a:lnTo>
                  <a:pt x="164" y="192"/>
                </a:lnTo>
                <a:lnTo>
                  <a:pt x="163" y="192"/>
                </a:lnTo>
                <a:lnTo>
                  <a:pt x="163" y="192"/>
                </a:lnTo>
                <a:lnTo>
                  <a:pt x="162" y="192"/>
                </a:lnTo>
                <a:lnTo>
                  <a:pt x="162" y="192"/>
                </a:lnTo>
                <a:lnTo>
                  <a:pt x="161" y="192"/>
                </a:lnTo>
                <a:lnTo>
                  <a:pt x="161" y="192"/>
                </a:lnTo>
                <a:lnTo>
                  <a:pt x="160" y="191"/>
                </a:lnTo>
                <a:lnTo>
                  <a:pt x="159" y="191"/>
                </a:lnTo>
                <a:lnTo>
                  <a:pt x="159" y="191"/>
                </a:lnTo>
                <a:lnTo>
                  <a:pt x="159" y="192"/>
                </a:lnTo>
                <a:lnTo>
                  <a:pt x="158" y="192"/>
                </a:lnTo>
                <a:lnTo>
                  <a:pt x="157" y="192"/>
                </a:lnTo>
                <a:lnTo>
                  <a:pt x="157" y="193"/>
                </a:lnTo>
                <a:lnTo>
                  <a:pt x="156" y="193"/>
                </a:lnTo>
                <a:lnTo>
                  <a:pt x="156" y="194"/>
                </a:lnTo>
                <a:lnTo>
                  <a:pt x="155" y="194"/>
                </a:lnTo>
                <a:lnTo>
                  <a:pt x="155" y="194"/>
                </a:lnTo>
                <a:lnTo>
                  <a:pt x="155" y="194"/>
                </a:lnTo>
                <a:lnTo>
                  <a:pt x="155" y="194"/>
                </a:lnTo>
                <a:lnTo>
                  <a:pt x="154" y="194"/>
                </a:lnTo>
                <a:lnTo>
                  <a:pt x="153" y="194"/>
                </a:lnTo>
                <a:lnTo>
                  <a:pt x="153" y="194"/>
                </a:lnTo>
                <a:lnTo>
                  <a:pt x="152" y="194"/>
                </a:lnTo>
                <a:lnTo>
                  <a:pt x="152" y="195"/>
                </a:lnTo>
                <a:lnTo>
                  <a:pt x="151" y="195"/>
                </a:lnTo>
                <a:lnTo>
                  <a:pt x="151" y="196"/>
                </a:lnTo>
                <a:lnTo>
                  <a:pt x="150" y="196"/>
                </a:lnTo>
                <a:lnTo>
                  <a:pt x="150" y="196"/>
                </a:lnTo>
                <a:lnTo>
                  <a:pt x="150" y="197"/>
                </a:lnTo>
                <a:lnTo>
                  <a:pt x="150" y="198"/>
                </a:lnTo>
                <a:lnTo>
                  <a:pt x="149" y="198"/>
                </a:lnTo>
                <a:lnTo>
                  <a:pt x="148" y="198"/>
                </a:lnTo>
                <a:lnTo>
                  <a:pt x="148" y="198"/>
                </a:lnTo>
                <a:lnTo>
                  <a:pt x="147" y="199"/>
                </a:lnTo>
                <a:lnTo>
                  <a:pt x="147" y="199"/>
                </a:lnTo>
                <a:lnTo>
                  <a:pt x="147" y="199"/>
                </a:lnTo>
                <a:lnTo>
                  <a:pt x="146" y="200"/>
                </a:lnTo>
                <a:lnTo>
                  <a:pt x="145" y="200"/>
                </a:lnTo>
                <a:lnTo>
                  <a:pt x="145" y="200"/>
                </a:lnTo>
                <a:lnTo>
                  <a:pt x="144" y="200"/>
                </a:lnTo>
                <a:lnTo>
                  <a:pt x="143" y="200"/>
                </a:lnTo>
                <a:lnTo>
                  <a:pt x="142" y="200"/>
                </a:lnTo>
                <a:lnTo>
                  <a:pt x="142" y="200"/>
                </a:lnTo>
                <a:lnTo>
                  <a:pt x="141" y="200"/>
                </a:lnTo>
                <a:lnTo>
                  <a:pt x="140" y="200"/>
                </a:lnTo>
                <a:lnTo>
                  <a:pt x="139" y="199"/>
                </a:lnTo>
                <a:lnTo>
                  <a:pt x="138" y="199"/>
                </a:lnTo>
                <a:lnTo>
                  <a:pt x="137" y="199"/>
                </a:lnTo>
                <a:lnTo>
                  <a:pt x="137" y="199"/>
                </a:lnTo>
                <a:lnTo>
                  <a:pt x="136" y="199"/>
                </a:lnTo>
                <a:lnTo>
                  <a:pt x="135" y="199"/>
                </a:lnTo>
                <a:lnTo>
                  <a:pt x="134" y="200"/>
                </a:lnTo>
                <a:lnTo>
                  <a:pt x="134" y="200"/>
                </a:lnTo>
                <a:lnTo>
                  <a:pt x="133" y="200"/>
                </a:lnTo>
                <a:lnTo>
                  <a:pt x="132" y="200"/>
                </a:lnTo>
                <a:lnTo>
                  <a:pt x="131" y="200"/>
                </a:lnTo>
                <a:lnTo>
                  <a:pt x="130" y="200"/>
                </a:lnTo>
                <a:lnTo>
                  <a:pt x="129" y="200"/>
                </a:lnTo>
                <a:lnTo>
                  <a:pt x="129" y="200"/>
                </a:lnTo>
                <a:lnTo>
                  <a:pt x="128" y="200"/>
                </a:lnTo>
                <a:lnTo>
                  <a:pt x="128" y="200"/>
                </a:lnTo>
                <a:lnTo>
                  <a:pt x="127" y="200"/>
                </a:lnTo>
                <a:lnTo>
                  <a:pt x="127" y="200"/>
                </a:lnTo>
                <a:lnTo>
                  <a:pt x="126" y="200"/>
                </a:lnTo>
                <a:lnTo>
                  <a:pt x="126" y="200"/>
                </a:lnTo>
                <a:lnTo>
                  <a:pt x="126" y="200"/>
                </a:lnTo>
                <a:lnTo>
                  <a:pt x="125" y="200"/>
                </a:lnTo>
                <a:lnTo>
                  <a:pt x="124" y="200"/>
                </a:lnTo>
                <a:lnTo>
                  <a:pt x="124" y="200"/>
                </a:lnTo>
                <a:lnTo>
                  <a:pt x="123" y="200"/>
                </a:lnTo>
                <a:lnTo>
                  <a:pt x="123" y="200"/>
                </a:lnTo>
                <a:lnTo>
                  <a:pt x="122" y="200"/>
                </a:lnTo>
                <a:lnTo>
                  <a:pt x="122" y="200"/>
                </a:lnTo>
                <a:lnTo>
                  <a:pt x="122" y="201"/>
                </a:lnTo>
                <a:lnTo>
                  <a:pt x="122" y="201"/>
                </a:lnTo>
                <a:lnTo>
                  <a:pt x="122" y="201"/>
                </a:lnTo>
                <a:lnTo>
                  <a:pt x="122" y="202"/>
                </a:lnTo>
                <a:lnTo>
                  <a:pt x="121" y="202"/>
                </a:lnTo>
                <a:lnTo>
                  <a:pt x="121" y="203"/>
                </a:lnTo>
                <a:lnTo>
                  <a:pt x="121" y="202"/>
                </a:lnTo>
                <a:lnTo>
                  <a:pt x="121" y="202"/>
                </a:lnTo>
                <a:lnTo>
                  <a:pt x="121" y="202"/>
                </a:lnTo>
                <a:lnTo>
                  <a:pt x="121" y="201"/>
                </a:lnTo>
                <a:lnTo>
                  <a:pt x="120" y="201"/>
                </a:lnTo>
                <a:lnTo>
                  <a:pt x="120" y="201"/>
                </a:lnTo>
                <a:lnTo>
                  <a:pt x="119" y="201"/>
                </a:lnTo>
                <a:lnTo>
                  <a:pt x="119" y="201"/>
                </a:lnTo>
                <a:lnTo>
                  <a:pt x="118" y="201"/>
                </a:lnTo>
                <a:lnTo>
                  <a:pt x="118" y="201"/>
                </a:lnTo>
                <a:lnTo>
                  <a:pt x="118" y="200"/>
                </a:lnTo>
                <a:lnTo>
                  <a:pt x="118" y="200"/>
                </a:lnTo>
                <a:lnTo>
                  <a:pt x="117" y="200"/>
                </a:lnTo>
                <a:lnTo>
                  <a:pt x="117" y="200"/>
                </a:lnTo>
                <a:lnTo>
                  <a:pt x="117" y="200"/>
                </a:lnTo>
                <a:lnTo>
                  <a:pt x="117" y="200"/>
                </a:lnTo>
                <a:lnTo>
                  <a:pt x="117" y="200"/>
                </a:lnTo>
                <a:lnTo>
                  <a:pt x="116" y="200"/>
                </a:lnTo>
                <a:lnTo>
                  <a:pt x="116" y="199"/>
                </a:lnTo>
                <a:lnTo>
                  <a:pt x="116" y="199"/>
                </a:lnTo>
                <a:lnTo>
                  <a:pt x="116" y="199"/>
                </a:lnTo>
                <a:lnTo>
                  <a:pt x="116" y="198"/>
                </a:lnTo>
                <a:lnTo>
                  <a:pt x="116" y="198"/>
                </a:lnTo>
                <a:lnTo>
                  <a:pt x="116" y="197"/>
                </a:lnTo>
                <a:lnTo>
                  <a:pt x="116" y="197"/>
                </a:lnTo>
                <a:lnTo>
                  <a:pt x="116" y="196"/>
                </a:lnTo>
                <a:lnTo>
                  <a:pt x="115" y="196"/>
                </a:lnTo>
                <a:lnTo>
                  <a:pt x="115" y="196"/>
                </a:lnTo>
                <a:lnTo>
                  <a:pt x="115" y="196"/>
                </a:lnTo>
                <a:lnTo>
                  <a:pt x="114" y="196"/>
                </a:lnTo>
                <a:lnTo>
                  <a:pt x="114" y="195"/>
                </a:lnTo>
                <a:lnTo>
                  <a:pt x="114" y="195"/>
                </a:lnTo>
                <a:lnTo>
                  <a:pt x="114" y="194"/>
                </a:lnTo>
                <a:lnTo>
                  <a:pt x="114" y="194"/>
                </a:lnTo>
                <a:lnTo>
                  <a:pt x="113" y="193"/>
                </a:lnTo>
                <a:lnTo>
                  <a:pt x="113" y="193"/>
                </a:lnTo>
                <a:lnTo>
                  <a:pt x="113" y="193"/>
                </a:lnTo>
                <a:lnTo>
                  <a:pt x="113" y="193"/>
                </a:lnTo>
                <a:lnTo>
                  <a:pt x="112" y="193"/>
                </a:lnTo>
                <a:lnTo>
                  <a:pt x="112" y="193"/>
                </a:lnTo>
                <a:lnTo>
                  <a:pt x="111" y="192"/>
                </a:lnTo>
                <a:lnTo>
                  <a:pt x="111" y="192"/>
                </a:lnTo>
                <a:lnTo>
                  <a:pt x="110" y="192"/>
                </a:lnTo>
                <a:lnTo>
                  <a:pt x="110" y="192"/>
                </a:lnTo>
                <a:lnTo>
                  <a:pt x="109" y="192"/>
                </a:lnTo>
                <a:lnTo>
                  <a:pt x="109" y="192"/>
                </a:lnTo>
                <a:lnTo>
                  <a:pt x="109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7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91"/>
                </a:lnTo>
                <a:lnTo>
                  <a:pt x="106" y="190"/>
                </a:lnTo>
                <a:lnTo>
                  <a:pt x="106" y="190"/>
                </a:lnTo>
                <a:lnTo>
                  <a:pt x="106" y="190"/>
                </a:lnTo>
                <a:lnTo>
                  <a:pt x="105" y="190"/>
                </a:lnTo>
                <a:lnTo>
                  <a:pt x="105" y="189"/>
                </a:lnTo>
                <a:lnTo>
                  <a:pt x="105" y="189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4" y="188"/>
                </a:lnTo>
                <a:lnTo>
                  <a:pt x="104" y="188"/>
                </a:lnTo>
                <a:lnTo>
                  <a:pt x="103" y="188"/>
                </a:lnTo>
                <a:lnTo>
                  <a:pt x="103" y="188"/>
                </a:lnTo>
                <a:lnTo>
                  <a:pt x="102" y="188"/>
                </a:lnTo>
                <a:lnTo>
                  <a:pt x="102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7"/>
                </a:lnTo>
                <a:lnTo>
                  <a:pt x="100" y="187"/>
                </a:lnTo>
                <a:lnTo>
                  <a:pt x="99" y="187"/>
                </a:lnTo>
                <a:lnTo>
                  <a:pt x="99" y="186"/>
                </a:lnTo>
                <a:lnTo>
                  <a:pt x="99" y="186"/>
                </a:lnTo>
                <a:lnTo>
                  <a:pt x="99" y="185"/>
                </a:lnTo>
                <a:lnTo>
                  <a:pt x="98" y="185"/>
                </a:lnTo>
                <a:lnTo>
                  <a:pt x="98" y="185"/>
                </a:lnTo>
                <a:lnTo>
                  <a:pt x="98" y="185"/>
                </a:lnTo>
                <a:lnTo>
                  <a:pt x="98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3"/>
                </a:lnTo>
                <a:lnTo>
                  <a:pt x="97" y="183"/>
                </a:lnTo>
                <a:lnTo>
                  <a:pt x="97" y="183"/>
                </a:lnTo>
                <a:lnTo>
                  <a:pt x="97" y="182"/>
                </a:lnTo>
                <a:lnTo>
                  <a:pt x="97" y="182"/>
                </a:lnTo>
                <a:lnTo>
                  <a:pt x="97" y="182"/>
                </a:lnTo>
                <a:lnTo>
                  <a:pt x="96" y="181"/>
                </a:lnTo>
                <a:lnTo>
                  <a:pt x="96" y="181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79"/>
                </a:lnTo>
                <a:lnTo>
                  <a:pt x="96" y="179"/>
                </a:lnTo>
                <a:lnTo>
                  <a:pt x="96" y="178"/>
                </a:lnTo>
                <a:lnTo>
                  <a:pt x="95" y="178"/>
                </a:lnTo>
                <a:lnTo>
                  <a:pt x="95" y="178"/>
                </a:lnTo>
                <a:lnTo>
                  <a:pt x="95" y="177"/>
                </a:lnTo>
                <a:lnTo>
                  <a:pt x="95" y="177"/>
                </a:lnTo>
                <a:lnTo>
                  <a:pt x="95" y="176"/>
                </a:lnTo>
                <a:lnTo>
                  <a:pt x="95" y="175"/>
                </a:lnTo>
                <a:lnTo>
                  <a:pt x="95" y="175"/>
                </a:lnTo>
                <a:lnTo>
                  <a:pt x="95" y="175"/>
                </a:lnTo>
                <a:lnTo>
                  <a:pt x="95" y="174"/>
                </a:lnTo>
                <a:lnTo>
                  <a:pt x="95" y="174"/>
                </a:lnTo>
                <a:lnTo>
                  <a:pt x="95" y="173"/>
                </a:lnTo>
                <a:lnTo>
                  <a:pt x="95" y="173"/>
                </a:lnTo>
                <a:lnTo>
                  <a:pt x="95" y="173"/>
                </a:lnTo>
                <a:lnTo>
                  <a:pt x="94" y="173"/>
                </a:lnTo>
                <a:lnTo>
                  <a:pt x="94" y="173"/>
                </a:lnTo>
                <a:lnTo>
                  <a:pt x="93" y="173"/>
                </a:lnTo>
                <a:lnTo>
                  <a:pt x="93" y="173"/>
                </a:lnTo>
                <a:lnTo>
                  <a:pt x="93" y="173"/>
                </a:lnTo>
                <a:lnTo>
                  <a:pt x="92" y="173"/>
                </a:lnTo>
                <a:lnTo>
                  <a:pt x="92" y="173"/>
                </a:lnTo>
                <a:lnTo>
                  <a:pt x="91" y="174"/>
                </a:lnTo>
                <a:lnTo>
                  <a:pt x="91" y="174"/>
                </a:lnTo>
                <a:lnTo>
                  <a:pt x="91" y="174"/>
                </a:lnTo>
                <a:lnTo>
                  <a:pt x="90" y="174"/>
                </a:lnTo>
                <a:lnTo>
                  <a:pt x="90" y="175"/>
                </a:lnTo>
                <a:lnTo>
                  <a:pt x="90" y="175"/>
                </a:lnTo>
                <a:lnTo>
                  <a:pt x="89" y="175"/>
                </a:lnTo>
                <a:lnTo>
                  <a:pt x="89" y="175"/>
                </a:lnTo>
                <a:lnTo>
                  <a:pt x="89" y="175"/>
                </a:lnTo>
                <a:lnTo>
                  <a:pt x="88" y="176"/>
                </a:lnTo>
                <a:lnTo>
                  <a:pt x="88" y="176"/>
                </a:lnTo>
                <a:lnTo>
                  <a:pt x="88" y="176"/>
                </a:lnTo>
                <a:lnTo>
                  <a:pt x="88" y="177"/>
                </a:lnTo>
                <a:lnTo>
                  <a:pt x="87" y="177"/>
                </a:lnTo>
                <a:lnTo>
                  <a:pt x="87" y="177"/>
                </a:lnTo>
                <a:lnTo>
                  <a:pt x="86" y="177"/>
                </a:lnTo>
                <a:lnTo>
                  <a:pt x="86" y="177"/>
                </a:lnTo>
                <a:lnTo>
                  <a:pt x="86" y="176"/>
                </a:lnTo>
                <a:lnTo>
                  <a:pt x="86" y="176"/>
                </a:lnTo>
                <a:lnTo>
                  <a:pt x="86" y="176"/>
                </a:lnTo>
                <a:lnTo>
                  <a:pt x="86" y="176"/>
                </a:lnTo>
                <a:lnTo>
                  <a:pt x="86" y="175"/>
                </a:lnTo>
                <a:lnTo>
                  <a:pt x="85" y="175"/>
                </a:lnTo>
                <a:lnTo>
                  <a:pt x="85" y="175"/>
                </a:lnTo>
                <a:lnTo>
                  <a:pt x="85" y="175"/>
                </a:lnTo>
                <a:lnTo>
                  <a:pt x="84" y="175"/>
                </a:lnTo>
                <a:lnTo>
                  <a:pt x="84" y="175"/>
                </a:lnTo>
                <a:lnTo>
                  <a:pt x="84" y="175"/>
                </a:lnTo>
                <a:lnTo>
                  <a:pt x="84" y="174"/>
                </a:lnTo>
                <a:lnTo>
                  <a:pt x="83" y="174"/>
                </a:lnTo>
                <a:lnTo>
                  <a:pt x="83" y="174"/>
                </a:lnTo>
                <a:lnTo>
                  <a:pt x="82" y="174"/>
                </a:lnTo>
                <a:lnTo>
                  <a:pt x="82" y="174"/>
                </a:lnTo>
                <a:lnTo>
                  <a:pt x="81" y="173"/>
                </a:lnTo>
                <a:lnTo>
                  <a:pt x="81" y="173"/>
                </a:lnTo>
                <a:lnTo>
                  <a:pt x="81" y="173"/>
                </a:lnTo>
                <a:lnTo>
                  <a:pt x="80" y="172"/>
                </a:lnTo>
                <a:lnTo>
                  <a:pt x="80" y="172"/>
                </a:lnTo>
                <a:lnTo>
                  <a:pt x="80" y="172"/>
                </a:lnTo>
                <a:lnTo>
                  <a:pt x="80" y="171"/>
                </a:lnTo>
                <a:lnTo>
                  <a:pt x="79" y="171"/>
                </a:lnTo>
                <a:lnTo>
                  <a:pt x="79" y="171"/>
                </a:lnTo>
                <a:lnTo>
                  <a:pt x="79" y="171"/>
                </a:lnTo>
                <a:lnTo>
                  <a:pt x="78" y="171"/>
                </a:lnTo>
                <a:lnTo>
                  <a:pt x="78" y="171"/>
                </a:lnTo>
                <a:lnTo>
                  <a:pt x="78" y="171"/>
                </a:lnTo>
                <a:lnTo>
                  <a:pt x="77" y="171"/>
                </a:lnTo>
                <a:lnTo>
                  <a:pt x="77" y="171"/>
                </a:lnTo>
                <a:lnTo>
                  <a:pt x="76" y="171"/>
                </a:lnTo>
                <a:lnTo>
                  <a:pt x="76" y="171"/>
                </a:lnTo>
                <a:lnTo>
                  <a:pt x="76" y="171"/>
                </a:lnTo>
                <a:lnTo>
                  <a:pt x="75" y="171"/>
                </a:lnTo>
                <a:lnTo>
                  <a:pt x="75" y="171"/>
                </a:lnTo>
                <a:lnTo>
                  <a:pt x="75" y="171"/>
                </a:lnTo>
                <a:lnTo>
                  <a:pt x="75" y="170"/>
                </a:lnTo>
                <a:lnTo>
                  <a:pt x="74" y="170"/>
                </a:lnTo>
                <a:lnTo>
                  <a:pt x="74" y="170"/>
                </a:lnTo>
                <a:lnTo>
                  <a:pt x="74" y="169"/>
                </a:lnTo>
                <a:lnTo>
                  <a:pt x="73" y="169"/>
                </a:lnTo>
                <a:lnTo>
                  <a:pt x="73" y="169"/>
                </a:lnTo>
                <a:lnTo>
                  <a:pt x="73" y="169"/>
                </a:lnTo>
                <a:lnTo>
                  <a:pt x="73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6"/>
                </a:lnTo>
                <a:lnTo>
                  <a:pt x="71" y="166"/>
                </a:lnTo>
                <a:lnTo>
                  <a:pt x="71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4"/>
                </a:lnTo>
                <a:lnTo>
                  <a:pt x="68" y="164"/>
                </a:lnTo>
                <a:lnTo>
                  <a:pt x="68" y="163"/>
                </a:lnTo>
                <a:lnTo>
                  <a:pt x="68" y="163"/>
                </a:lnTo>
                <a:lnTo>
                  <a:pt x="68" y="163"/>
                </a:lnTo>
                <a:lnTo>
                  <a:pt x="67" y="163"/>
                </a:lnTo>
                <a:lnTo>
                  <a:pt x="67" y="163"/>
                </a:lnTo>
                <a:lnTo>
                  <a:pt x="66" y="163"/>
                </a:lnTo>
                <a:lnTo>
                  <a:pt x="66" y="162"/>
                </a:lnTo>
                <a:lnTo>
                  <a:pt x="65" y="162"/>
                </a:lnTo>
                <a:lnTo>
                  <a:pt x="65" y="162"/>
                </a:lnTo>
                <a:lnTo>
                  <a:pt x="65" y="162"/>
                </a:lnTo>
                <a:lnTo>
                  <a:pt x="64" y="162"/>
                </a:lnTo>
                <a:lnTo>
                  <a:pt x="64" y="162"/>
                </a:lnTo>
                <a:lnTo>
                  <a:pt x="64" y="162"/>
                </a:lnTo>
                <a:lnTo>
                  <a:pt x="64" y="161"/>
                </a:lnTo>
                <a:lnTo>
                  <a:pt x="63" y="161"/>
                </a:lnTo>
                <a:lnTo>
                  <a:pt x="63" y="161"/>
                </a:lnTo>
                <a:lnTo>
                  <a:pt x="63" y="161"/>
                </a:lnTo>
                <a:lnTo>
                  <a:pt x="62" y="161"/>
                </a:lnTo>
                <a:lnTo>
                  <a:pt x="62" y="161"/>
                </a:lnTo>
                <a:lnTo>
                  <a:pt x="61" y="161"/>
                </a:lnTo>
                <a:lnTo>
                  <a:pt x="61" y="161"/>
                </a:lnTo>
                <a:lnTo>
                  <a:pt x="60" y="161"/>
                </a:lnTo>
                <a:lnTo>
                  <a:pt x="60" y="161"/>
                </a:lnTo>
                <a:lnTo>
                  <a:pt x="59" y="161"/>
                </a:lnTo>
                <a:lnTo>
                  <a:pt x="59" y="161"/>
                </a:lnTo>
                <a:lnTo>
                  <a:pt x="59" y="161"/>
                </a:lnTo>
                <a:lnTo>
                  <a:pt x="58" y="161"/>
                </a:lnTo>
                <a:lnTo>
                  <a:pt x="58" y="162"/>
                </a:lnTo>
                <a:lnTo>
                  <a:pt x="57" y="162"/>
                </a:lnTo>
                <a:lnTo>
                  <a:pt x="57" y="162"/>
                </a:lnTo>
                <a:lnTo>
                  <a:pt x="57" y="161"/>
                </a:lnTo>
                <a:lnTo>
                  <a:pt x="56" y="161"/>
                </a:lnTo>
                <a:lnTo>
                  <a:pt x="56" y="161"/>
                </a:lnTo>
                <a:lnTo>
                  <a:pt x="55" y="161"/>
                </a:lnTo>
                <a:lnTo>
                  <a:pt x="55" y="161"/>
                </a:lnTo>
                <a:lnTo>
                  <a:pt x="55" y="161"/>
                </a:lnTo>
                <a:lnTo>
                  <a:pt x="55" y="161"/>
                </a:lnTo>
                <a:lnTo>
                  <a:pt x="54" y="161"/>
                </a:lnTo>
                <a:lnTo>
                  <a:pt x="54" y="161"/>
                </a:lnTo>
                <a:lnTo>
                  <a:pt x="54" y="160"/>
                </a:lnTo>
                <a:lnTo>
                  <a:pt x="54" y="160"/>
                </a:lnTo>
                <a:lnTo>
                  <a:pt x="53" y="160"/>
                </a:lnTo>
                <a:lnTo>
                  <a:pt x="53" y="160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2" y="159"/>
                </a:lnTo>
                <a:lnTo>
                  <a:pt x="51" y="159"/>
                </a:lnTo>
                <a:lnTo>
                  <a:pt x="51" y="158"/>
                </a:lnTo>
                <a:lnTo>
                  <a:pt x="51" y="158"/>
                </a:lnTo>
                <a:lnTo>
                  <a:pt x="51" y="157"/>
                </a:lnTo>
                <a:lnTo>
                  <a:pt x="51" y="157"/>
                </a:lnTo>
                <a:lnTo>
                  <a:pt x="51" y="156"/>
                </a:lnTo>
                <a:lnTo>
                  <a:pt x="51" y="156"/>
                </a:lnTo>
                <a:lnTo>
                  <a:pt x="52" y="156"/>
                </a:lnTo>
                <a:lnTo>
                  <a:pt x="52" y="155"/>
                </a:lnTo>
                <a:lnTo>
                  <a:pt x="52" y="155"/>
                </a:lnTo>
                <a:lnTo>
                  <a:pt x="52" y="155"/>
                </a:lnTo>
                <a:lnTo>
                  <a:pt x="52" y="154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2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3" y="150"/>
                </a:lnTo>
                <a:lnTo>
                  <a:pt x="53" y="150"/>
                </a:lnTo>
                <a:lnTo>
                  <a:pt x="53" y="150"/>
                </a:lnTo>
                <a:lnTo>
                  <a:pt x="53" y="150"/>
                </a:lnTo>
                <a:lnTo>
                  <a:pt x="53" y="150"/>
                </a:lnTo>
                <a:lnTo>
                  <a:pt x="52" y="150"/>
                </a:lnTo>
                <a:lnTo>
                  <a:pt x="52" y="149"/>
                </a:lnTo>
                <a:lnTo>
                  <a:pt x="52" y="149"/>
                </a:lnTo>
                <a:lnTo>
                  <a:pt x="52" y="149"/>
                </a:lnTo>
                <a:lnTo>
                  <a:pt x="52" y="148"/>
                </a:lnTo>
                <a:lnTo>
                  <a:pt x="52" y="148"/>
                </a:lnTo>
                <a:lnTo>
                  <a:pt x="52" y="147"/>
                </a:lnTo>
                <a:lnTo>
                  <a:pt x="53" y="147"/>
                </a:lnTo>
                <a:lnTo>
                  <a:pt x="53" y="147"/>
                </a:lnTo>
                <a:lnTo>
                  <a:pt x="54" y="147"/>
                </a:lnTo>
                <a:lnTo>
                  <a:pt x="54" y="147"/>
                </a:lnTo>
                <a:lnTo>
                  <a:pt x="54" y="146"/>
                </a:lnTo>
                <a:lnTo>
                  <a:pt x="55" y="146"/>
                </a:lnTo>
                <a:lnTo>
                  <a:pt x="55" y="146"/>
                </a:lnTo>
                <a:lnTo>
                  <a:pt x="55" y="146"/>
                </a:lnTo>
                <a:lnTo>
                  <a:pt x="55" y="146"/>
                </a:lnTo>
                <a:lnTo>
                  <a:pt x="55" y="146"/>
                </a:lnTo>
                <a:lnTo>
                  <a:pt x="56" y="146"/>
                </a:lnTo>
                <a:lnTo>
                  <a:pt x="56" y="145"/>
                </a:lnTo>
                <a:lnTo>
                  <a:pt x="56" y="145"/>
                </a:lnTo>
                <a:lnTo>
                  <a:pt x="56" y="145"/>
                </a:lnTo>
                <a:lnTo>
                  <a:pt x="57" y="145"/>
                </a:lnTo>
                <a:lnTo>
                  <a:pt x="57" y="144"/>
                </a:lnTo>
                <a:lnTo>
                  <a:pt x="57" y="144"/>
                </a:lnTo>
                <a:lnTo>
                  <a:pt x="57" y="143"/>
                </a:lnTo>
                <a:lnTo>
                  <a:pt x="58" y="143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1"/>
                </a:lnTo>
                <a:lnTo>
                  <a:pt x="58" y="141"/>
                </a:lnTo>
                <a:lnTo>
                  <a:pt x="58" y="140"/>
                </a:lnTo>
                <a:lnTo>
                  <a:pt x="58" y="140"/>
                </a:lnTo>
                <a:lnTo>
                  <a:pt x="58" y="139"/>
                </a:lnTo>
                <a:lnTo>
                  <a:pt x="58" y="139"/>
                </a:lnTo>
                <a:lnTo>
                  <a:pt x="58" y="139"/>
                </a:lnTo>
                <a:lnTo>
                  <a:pt x="57" y="139"/>
                </a:lnTo>
                <a:lnTo>
                  <a:pt x="57" y="138"/>
                </a:lnTo>
                <a:lnTo>
                  <a:pt x="57" y="138"/>
                </a:lnTo>
                <a:lnTo>
                  <a:pt x="57" y="138"/>
                </a:lnTo>
                <a:lnTo>
                  <a:pt x="57" y="137"/>
                </a:lnTo>
                <a:lnTo>
                  <a:pt x="57" y="137"/>
                </a:lnTo>
                <a:lnTo>
                  <a:pt x="58" y="137"/>
                </a:lnTo>
                <a:lnTo>
                  <a:pt x="58" y="136"/>
                </a:lnTo>
                <a:lnTo>
                  <a:pt x="58" y="136"/>
                </a:lnTo>
                <a:lnTo>
                  <a:pt x="58" y="135"/>
                </a:lnTo>
                <a:lnTo>
                  <a:pt x="58" y="135"/>
                </a:lnTo>
                <a:lnTo>
                  <a:pt x="58" y="134"/>
                </a:lnTo>
                <a:lnTo>
                  <a:pt x="58" y="134"/>
                </a:lnTo>
                <a:lnTo>
                  <a:pt x="59" y="134"/>
                </a:lnTo>
                <a:lnTo>
                  <a:pt x="59" y="133"/>
                </a:lnTo>
                <a:lnTo>
                  <a:pt x="59" y="133"/>
                </a:lnTo>
                <a:lnTo>
                  <a:pt x="59" y="133"/>
                </a:lnTo>
                <a:lnTo>
                  <a:pt x="59" y="133"/>
                </a:lnTo>
                <a:lnTo>
                  <a:pt x="59" y="132"/>
                </a:lnTo>
                <a:lnTo>
                  <a:pt x="60" y="132"/>
                </a:lnTo>
                <a:lnTo>
                  <a:pt x="60" y="131"/>
                </a:lnTo>
                <a:lnTo>
                  <a:pt x="60" y="131"/>
                </a:lnTo>
                <a:lnTo>
                  <a:pt x="60" y="130"/>
                </a:lnTo>
                <a:lnTo>
                  <a:pt x="60" y="130"/>
                </a:lnTo>
                <a:lnTo>
                  <a:pt x="60" y="130"/>
                </a:lnTo>
                <a:lnTo>
                  <a:pt x="60" y="129"/>
                </a:lnTo>
                <a:lnTo>
                  <a:pt x="60" y="129"/>
                </a:lnTo>
                <a:lnTo>
                  <a:pt x="60" y="129"/>
                </a:lnTo>
                <a:lnTo>
                  <a:pt x="60" y="128"/>
                </a:lnTo>
                <a:lnTo>
                  <a:pt x="60" y="128"/>
                </a:lnTo>
                <a:lnTo>
                  <a:pt x="60" y="127"/>
                </a:lnTo>
                <a:lnTo>
                  <a:pt x="60" y="127"/>
                </a:lnTo>
                <a:lnTo>
                  <a:pt x="60" y="126"/>
                </a:lnTo>
                <a:lnTo>
                  <a:pt x="60" y="126"/>
                </a:lnTo>
                <a:lnTo>
                  <a:pt x="60" y="125"/>
                </a:lnTo>
                <a:lnTo>
                  <a:pt x="60" y="125"/>
                </a:lnTo>
                <a:lnTo>
                  <a:pt x="59" y="125"/>
                </a:lnTo>
                <a:lnTo>
                  <a:pt x="59" y="125"/>
                </a:lnTo>
                <a:lnTo>
                  <a:pt x="59" y="124"/>
                </a:lnTo>
                <a:lnTo>
                  <a:pt x="59" y="124"/>
                </a:lnTo>
                <a:lnTo>
                  <a:pt x="59" y="123"/>
                </a:lnTo>
                <a:lnTo>
                  <a:pt x="59" y="123"/>
                </a:lnTo>
                <a:lnTo>
                  <a:pt x="59" y="122"/>
                </a:lnTo>
                <a:lnTo>
                  <a:pt x="59" y="121"/>
                </a:lnTo>
                <a:lnTo>
                  <a:pt x="59" y="121"/>
                </a:lnTo>
                <a:lnTo>
                  <a:pt x="59" y="121"/>
                </a:lnTo>
                <a:lnTo>
                  <a:pt x="59" y="120"/>
                </a:lnTo>
                <a:lnTo>
                  <a:pt x="59" y="120"/>
                </a:lnTo>
                <a:lnTo>
                  <a:pt x="59" y="119"/>
                </a:lnTo>
                <a:lnTo>
                  <a:pt x="59" y="119"/>
                </a:lnTo>
                <a:lnTo>
                  <a:pt x="59" y="118"/>
                </a:lnTo>
                <a:lnTo>
                  <a:pt x="59" y="118"/>
                </a:lnTo>
                <a:lnTo>
                  <a:pt x="59" y="118"/>
                </a:lnTo>
                <a:lnTo>
                  <a:pt x="59" y="117"/>
                </a:lnTo>
                <a:lnTo>
                  <a:pt x="59" y="117"/>
                </a:lnTo>
                <a:lnTo>
                  <a:pt x="58" y="117"/>
                </a:lnTo>
                <a:lnTo>
                  <a:pt x="58" y="117"/>
                </a:lnTo>
                <a:lnTo>
                  <a:pt x="58" y="117"/>
                </a:lnTo>
                <a:lnTo>
                  <a:pt x="58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5"/>
                </a:lnTo>
                <a:lnTo>
                  <a:pt x="56" y="115"/>
                </a:lnTo>
                <a:lnTo>
                  <a:pt x="56" y="114"/>
                </a:lnTo>
                <a:lnTo>
                  <a:pt x="56" y="114"/>
                </a:lnTo>
                <a:lnTo>
                  <a:pt x="56" y="114"/>
                </a:lnTo>
                <a:lnTo>
                  <a:pt x="56" y="113"/>
                </a:lnTo>
                <a:lnTo>
                  <a:pt x="56" y="113"/>
                </a:lnTo>
                <a:lnTo>
                  <a:pt x="55" y="113"/>
                </a:lnTo>
                <a:lnTo>
                  <a:pt x="55" y="113"/>
                </a:lnTo>
                <a:lnTo>
                  <a:pt x="55" y="112"/>
                </a:lnTo>
                <a:lnTo>
                  <a:pt x="55" y="112"/>
                </a:lnTo>
                <a:lnTo>
                  <a:pt x="55" y="111"/>
                </a:lnTo>
                <a:lnTo>
                  <a:pt x="55" y="111"/>
                </a:lnTo>
                <a:lnTo>
                  <a:pt x="55" y="110"/>
                </a:lnTo>
                <a:lnTo>
                  <a:pt x="55" y="110"/>
                </a:lnTo>
                <a:lnTo>
                  <a:pt x="55" y="109"/>
                </a:lnTo>
                <a:lnTo>
                  <a:pt x="55" y="109"/>
                </a:lnTo>
                <a:lnTo>
                  <a:pt x="55" y="109"/>
                </a:lnTo>
                <a:lnTo>
                  <a:pt x="55" y="108"/>
                </a:lnTo>
                <a:lnTo>
                  <a:pt x="55" y="108"/>
                </a:lnTo>
                <a:lnTo>
                  <a:pt x="55" y="107"/>
                </a:lnTo>
                <a:lnTo>
                  <a:pt x="55" y="107"/>
                </a:lnTo>
                <a:lnTo>
                  <a:pt x="55" y="107"/>
                </a:lnTo>
                <a:lnTo>
                  <a:pt x="55" y="106"/>
                </a:lnTo>
                <a:lnTo>
                  <a:pt x="55" y="106"/>
                </a:lnTo>
                <a:lnTo>
                  <a:pt x="55" y="105"/>
                </a:lnTo>
                <a:lnTo>
                  <a:pt x="56" y="105"/>
                </a:lnTo>
                <a:lnTo>
                  <a:pt x="56" y="105"/>
                </a:lnTo>
                <a:lnTo>
                  <a:pt x="56" y="105"/>
                </a:lnTo>
                <a:lnTo>
                  <a:pt x="56" y="104"/>
                </a:lnTo>
                <a:lnTo>
                  <a:pt x="56" y="104"/>
                </a:lnTo>
                <a:lnTo>
                  <a:pt x="56" y="103"/>
                </a:lnTo>
                <a:lnTo>
                  <a:pt x="56" y="103"/>
                </a:lnTo>
                <a:lnTo>
                  <a:pt x="56" y="102"/>
                </a:lnTo>
                <a:lnTo>
                  <a:pt x="56" y="102"/>
                </a:lnTo>
                <a:lnTo>
                  <a:pt x="56" y="101"/>
                </a:lnTo>
                <a:lnTo>
                  <a:pt x="56" y="101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99"/>
                </a:lnTo>
                <a:lnTo>
                  <a:pt x="55" y="99"/>
                </a:lnTo>
                <a:lnTo>
                  <a:pt x="55" y="98"/>
                </a:lnTo>
                <a:lnTo>
                  <a:pt x="55" y="98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6"/>
                </a:lnTo>
                <a:lnTo>
                  <a:pt x="55" y="96"/>
                </a:lnTo>
                <a:lnTo>
                  <a:pt x="55" y="96"/>
                </a:lnTo>
                <a:lnTo>
                  <a:pt x="55" y="96"/>
                </a:lnTo>
                <a:lnTo>
                  <a:pt x="55" y="96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4"/>
                </a:lnTo>
                <a:lnTo>
                  <a:pt x="55" y="94"/>
                </a:lnTo>
                <a:lnTo>
                  <a:pt x="54" y="94"/>
                </a:lnTo>
                <a:lnTo>
                  <a:pt x="54" y="93"/>
                </a:lnTo>
                <a:lnTo>
                  <a:pt x="54" y="93"/>
                </a:lnTo>
                <a:lnTo>
                  <a:pt x="54" y="92"/>
                </a:lnTo>
                <a:lnTo>
                  <a:pt x="54" y="92"/>
                </a:lnTo>
                <a:lnTo>
                  <a:pt x="54" y="92"/>
                </a:lnTo>
                <a:lnTo>
                  <a:pt x="54" y="91"/>
                </a:lnTo>
                <a:lnTo>
                  <a:pt x="54" y="91"/>
                </a:lnTo>
                <a:lnTo>
                  <a:pt x="54" y="90"/>
                </a:lnTo>
                <a:lnTo>
                  <a:pt x="53" y="90"/>
                </a:lnTo>
                <a:lnTo>
                  <a:pt x="53" y="89"/>
                </a:lnTo>
                <a:lnTo>
                  <a:pt x="53" y="89"/>
                </a:lnTo>
                <a:lnTo>
                  <a:pt x="53" y="88"/>
                </a:lnTo>
                <a:lnTo>
                  <a:pt x="53" y="88"/>
                </a:lnTo>
                <a:lnTo>
                  <a:pt x="53" y="88"/>
                </a:lnTo>
                <a:lnTo>
                  <a:pt x="53" y="87"/>
                </a:lnTo>
                <a:lnTo>
                  <a:pt x="53" y="87"/>
                </a:lnTo>
                <a:lnTo>
                  <a:pt x="53" y="87"/>
                </a:lnTo>
                <a:lnTo>
                  <a:pt x="52" y="86"/>
                </a:lnTo>
                <a:lnTo>
                  <a:pt x="52" y="86"/>
                </a:lnTo>
                <a:lnTo>
                  <a:pt x="52" y="86"/>
                </a:lnTo>
                <a:lnTo>
                  <a:pt x="51" y="86"/>
                </a:lnTo>
                <a:lnTo>
                  <a:pt x="51" y="86"/>
                </a:lnTo>
                <a:lnTo>
                  <a:pt x="51" y="86"/>
                </a:lnTo>
                <a:lnTo>
                  <a:pt x="51" y="86"/>
                </a:lnTo>
                <a:lnTo>
                  <a:pt x="50" y="85"/>
                </a:lnTo>
                <a:lnTo>
                  <a:pt x="50" y="85"/>
                </a:lnTo>
                <a:lnTo>
                  <a:pt x="50" y="85"/>
                </a:lnTo>
                <a:lnTo>
                  <a:pt x="49" y="85"/>
                </a:lnTo>
                <a:lnTo>
                  <a:pt x="49" y="85"/>
                </a:lnTo>
                <a:lnTo>
                  <a:pt x="49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7" y="84"/>
                </a:lnTo>
                <a:lnTo>
                  <a:pt x="47" y="84"/>
                </a:lnTo>
                <a:lnTo>
                  <a:pt x="47" y="84"/>
                </a:lnTo>
                <a:lnTo>
                  <a:pt x="46" y="84"/>
                </a:lnTo>
                <a:lnTo>
                  <a:pt x="46" y="83"/>
                </a:lnTo>
                <a:lnTo>
                  <a:pt x="45" y="83"/>
                </a:lnTo>
                <a:lnTo>
                  <a:pt x="45" y="83"/>
                </a:lnTo>
                <a:lnTo>
                  <a:pt x="45" y="83"/>
                </a:lnTo>
                <a:lnTo>
                  <a:pt x="45" y="82"/>
                </a:lnTo>
                <a:lnTo>
                  <a:pt x="44" y="82"/>
                </a:lnTo>
                <a:lnTo>
                  <a:pt x="44" y="82"/>
                </a:lnTo>
                <a:lnTo>
                  <a:pt x="43" y="82"/>
                </a:lnTo>
                <a:lnTo>
                  <a:pt x="43" y="81"/>
                </a:lnTo>
                <a:lnTo>
                  <a:pt x="43" y="81"/>
                </a:lnTo>
                <a:lnTo>
                  <a:pt x="43" y="81"/>
                </a:lnTo>
                <a:lnTo>
                  <a:pt x="43" y="81"/>
                </a:lnTo>
                <a:lnTo>
                  <a:pt x="43" y="80"/>
                </a:lnTo>
                <a:lnTo>
                  <a:pt x="43" y="80"/>
                </a:lnTo>
                <a:lnTo>
                  <a:pt x="42" y="80"/>
                </a:lnTo>
                <a:lnTo>
                  <a:pt x="42" y="80"/>
                </a:lnTo>
                <a:lnTo>
                  <a:pt x="41" y="80"/>
                </a:lnTo>
                <a:lnTo>
                  <a:pt x="41" y="80"/>
                </a:lnTo>
                <a:lnTo>
                  <a:pt x="41" y="80"/>
                </a:lnTo>
                <a:lnTo>
                  <a:pt x="40" y="80"/>
                </a:lnTo>
                <a:lnTo>
                  <a:pt x="40" y="80"/>
                </a:lnTo>
                <a:lnTo>
                  <a:pt x="39" y="80"/>
                </a:lnTo>
                <a:lnTo>
                  <a:pt x="39" y="79"/>
                </a:lnTo>
                <a:lnTo>
                  <a:pt x="39" y="79"/>
                </a:lnTo>
                <a:lnTo>
                  <a:pt x="39" y="78"/>
                </a:lnTo>
                <a:lnTo>
                  <a:pt x="39" y="78"/>
                </a:lnTo>
                <a:lnTo>
                  <a:pt x="39" y="77"/>
                </a:lnTo>
                <a:lnTo>
                  <a:pt x="39" y="77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8" y="76"/>
                </a:lnTo>
                <a:lnTo>
                  <a:pt x="38" y="75"/>
                </a:lnTo>
                <a:lnTo>
                  <a:pt x="38" y="75"/>
                </a:lnTo>
                <a:lnTo>
                  <a:pt x="38" y="75"/>
                </a:lnTo>
                <a:lnTo>
                  <a:pt x="38" y="75"/>
                </a:lnTo>
                <a:lnTo>
                  <a:pt x="37" y="75"/>
                </a:lnTo>
                <a:lnTo>
                  <a:pt x="37" y="75"/>
                </a:lnTo>
                <a:lnTo>
                  <a:pt x="36" y="75"/>
                </a:lnTo>
                <a:lnTo>
                  <a:pt x="36" y="74"/>
                </a:lnTo>
                <a:lnTo>
                  <a:pt x="35" y="74"/>
                </a:lnTo>
                <a:lnTo>
                  <a:pt x="35" y="74"/>
                </a:lnTo>
                <a:lnTo>
                  <a:pt x="34" y="74"/>
                </a:lnTo>
                <a:lnTo>
                  <a:pt x="34" y="73"/>
                </a:lnTo>
                <a:lnTo>
                  <a:pt x="34" y="73"/>
                </a:lnTo>
                <a:lnTo>
                  <a:pt x="34" y="73"/>
                </a:lnTo>
                <a:lnTo>
                  <a:pt x="34" y="72"/>
                </a:lnTo>
                <a:lnTo>
                  <a:pt x="34" y="72"/>
                </a:lnTo>
                <a:lnTo>
                  <a:pt x="34" y="72"/>
                </a:lnTo>
                <a:lnTo>
                  <a:pt x="34" y="71"/>
                </a:lnTo>
                <a:lnTo>
                  <a:pt x="34" y="71"/>
                </a:lnTo>
                <a:lnTo>
                  <a:pt x="34" y="71"/>
                </a:lnTo>
                <a:lnTo>
                  <a:pt x="34" y="70"/>
                </a:lnTo>
                <a:lnTo>
                  <a:pt x="33" y="70"/>
                </a:lnTo>
                <a:lnTo>
                  <a:pt x="33" y="69"/>
                </a:lnTo>
                <a:lnTo>
                  <a:pt x="33" y="69"/>
                </a:lnTo>
                <a:lnTo>
                  <a:pt x="33" y="68"/>
                </a:lnTo>
                <a:lnTo>
                  <a:pt x="33" y="68"/>
                </a:lnTo>
                <a:lnTo>
                  <a:pt x="33" y="67"/>
                </a:lnTo>
                <a:lnTo>
                  <a:pt x="33" y="67"/>
                </a:lnTo>
                <a:lnTo>
                  <a:pt x="33" y="67"/>
                </a:lnTo>
                <a:lnTo>
                  <a:pt x="32" y="66"/>
                </a:lnTo>
                <a:lnTo>
                  <a:pt x="32" y="66"/>
                </a:lnTo>
                <a:lnTo>
                  <a:pt x="32" y="65"/>
                </a:lnTo>
                <a:lnTo>
                  <a:pt x="32" y="65"/>
                </a:lnTo>
                <a:lnTo>
                  <a:pt x="32" y="65"/>
                </a:lnTo>
                <a:lnTo>
                  <a:pt x="31" y="65"/>
                </a:lnTo>
                <a:lnTo>
                  <a:pt x="31" y="65"/>
                </a:lnTo>
                <a:lnTo>
                  <a:pt x="31" y="64"/>
                </a:lnTo>
                <a:lnTo>
                  <a:pt x="31" y="64"/>
                </a:lnTo>
                <a:lnTo>
                  <a:pt x="30" y="64"/>
                </a:lnTo>
                <a:lnTo>
                  <a:pt x="30" y="64"/>
                </a:lnTo>
                <a:lnTo>
                  <a:pt x="30" y="63"/>
                </a:lnTo>
                <a:lnTo>
                  <a:pt x="30" y="63"/>
                </a:lnTo>
                <a:lnTo>
                  <a:pt x="30" y="63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0" y="61"/>
                </a:lnTo>
                <a:lnTo>
                  <a:pt x="29" y="61"/>
                </a:lnTo>
                <a:lnTo>
                  <a:pt x="29" y="61"/>
                </a:lnTo>
                <a:lnTo>
                  <a:pt x="28" y="61"/>
                </a:lnTo>
                <a:lnTo>
                  <a:pt x="28" y="61"/>
                </a:lnTo>
                <a:lnTo>
                  <a:pt x="27" y="61"/>
                </a:lnTo>
                <a:lnTo>
                  <a:pt x="27" y="61"/>
                </a:lnTo>
                <a:lnTo>
                  <a:pt x="27" y="62"/>
                </a:lnTo>
                <a:lnTo>
                  <a:pt x="26" y="62"/>
                </a:lnTo>
                <a:lnTo>
                  <a:pt x="26" y="62"/>
                </a:lnTo>
                <a:lnTo>
                  <a:pt x="26" y="62"/>
                </a:lnTo>
                <a:lnTo>
                  <a:pt x="25" y="62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4"/>
                </a:lnTo>
                <a:lnTo>
                  <a:pt x="24" y="64"/>
                </a:lnTo>
                <a:lnTo>
                  <a:pt x="24" y="64"/>
                </a:lnTo>
                <a:lnTo>
                  <a:pt x="24" y="65"/>
                </a:lnTo>
                <a:lnTo>
                  <a:pt x="24" y="65"/>
                </a:lnTo>
                <a:lnTo>
                  <a:pt x="24" y="65"/>
                </a:lnTo>
                <a:lnTo>
                  <a:pt x="24" y="66"/>
                </a:lnTo>
                <a:lnTo>
                  <a:pt x="23" y="66"/>
                </a:lnTo>
                <a:lnTo>
                  <a:pt x="23" y="66"/>
                </a:lnTo>
                <a:lnTo>
                  <a:pt x="22" y="67"/>
                </a:lnTo>
                <a:lnTo>
                  <a:pt x="22" y="67"/>
                </a:lnTo>
                <a:lnTo>
                  <a:pt x="22" y="66"/>
                </a:lnTo>
                <a:lnTo>
                  <a:pt x="21" y="66"/>
                </a:lnTo>
                <a:lnTo>
                  <a:pt x="21" y="66"/>
                </a:lnTo>
                <a:lnTo>
                  <a:pt x="21" y="66"/>
                </a:lnTo>
                <a:lnTo>
                  <a:pt x="21" y="66"/>
                </a:lnTo>
                <a:lnTo>
                  <a:pt x="21" y="65"/>
                </a:lnTo>
                <a:lnTo>
                  <a:pt x="20" y="65"/>
                </a:lnTo>
                <a:lnTo>
                  <a:pt x="20" y="65"/>
                </a:lnTo>
                <a:lnTo>
                  <a:pt x="20" y="64"/>
                </a:lnTo>
                <a:lnTo>
                  <a:pt x="19" y="64"/>
                </a:lnTo>
                <a:lnTo>
                  <a:pt x="19" y="64"/>
                </a:lnTo>
                <a:lnTo>
                  <a:pt x="18" y="64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6" y="65"/>
                </a:lnTo>
                <a:lnTo>
                  <a:pt x="16" y="65"/>
                </a:lnTo>
                <a:lnTo>
                  <a:pt x="15" y="65"/>
                </a:lnTo>
                <a:lnTo>
                  <a:pt x="15" y="66"/>
                </a:lnTo>
                <a:lnTo>
                  <a:pt x="15" y="66"/>
                </a:lnTo>
                <a:lnTo>
                  <a:pt x="14" y="66"/>
                </a:lnTo>
                <a:lnTo>
                  <a:pt x="14" y="66"/>
                </a:lnTo>
                <a:lnTo>
                  <a:pt x="14" y="65"/>
                </a:lnTo>
                <a:lnTo>
                  <a:pt x="13" y="65"/>
                </a:lnTo>
                <a:lnTo>
                  <a:pt x="13" y="66"/>
                </a:lnTo>
                <a:lnTo>
                  <a:pt x="13" y="66"/>
                </a:lnTo>
                <a:lnTo>
                  <a:pt x="12" y="66"/>
                </a:lnTo>
                <a:lnTo>
                  <a:pt x="12" y="66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5"/>
                </a:lnTo>
                <a:lnTo>
                  <a:pt x="10" y="65"/>
                </a:lnTo>
                <a:lnTo>
                  <a:pt x="10" y="65"/>
                </a:lnTo>
                <a:lnTo>
                  <a:pt x="10" y="65"/>
                </a:lnTo>
                <a:lnTo>
                  <a:pt x="10" y="64"/>
                </a:lnTo>
                <a:lnTo>
                  <a:pt x="9" y="64"/>
                </a:lnTo>
                <a:lnTo>
                  <a:pt x="9" y="64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2"/>
                </a:lnTo>
                <a:lnTo>
                  <a:pt x="9" y="62"/>
                </a:lnTo>
                <a:lnTo>
                  <a:pt x="9" y="61"/>
                </a:lnTo>
                <a:lnTo>
                  <a:pt x="9" y="61"/>
                </a:lnTo>
                <a:lnTo>
                  <a:pt x="9" y="61"/>
                </a:lnTo>
                <a:lnTo>
                  <a:pt x="9" y="60"/>
                </a:lnTo>
                <a:lnTo>
                  <a:pt x="9" y="60"/>
                </a:lnTo>
                <a:lnTo>
                  <a:pt x="8" y="60"/>
                </a:lnTo>
                <a:lnTo>
                  <a:pt x="8" y="59"/>
                </a:lnTo>
                <a:lnTo>
                  <a:pt x="8" y="59"/>
                </a:lnTo>
                <a:lnTo>
                  <a:pt x="8" y="59"/>
                </a:lnTo>
                <a:lnTo>
                  <a:pt x="8" y="58"/>
                </a:lnTo>
                <a:lnTo>
                  <a:pt x="7" y="58"/>
                </a:lnTo>
                <a:lnTo>
                  <a:pt x="7" y="58"/>
                </a:lnTo>
                <a:lnTo>
                  <a:pt x="7" y="58"/>
                </a:lnTo>
                <a:lnTo>
                  <a:pt x="7" y="57"/>
                </a:lnTo>
                <a:lnTo>
                  <a:pt x="7" y="57"/>
                </a:lnTo>
                <a:lnTo>
                  <a:pt x="7" y="56"/>
                </a:lnTo>
                <a:lnTo>
                  <a:pt x="6" y="56"/>
                </a:lnTo>
                <a:lnTo>
                  <a:pt x="6" y="56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6" y="54"/>
                </a:lnTo>
                <a:lnTo>
                  <a:pt x="5" y="54"/>
                </a:lnTo>
                <a:lnTo>
                  <a:pt x="5" y="54"/>
                </a:lnTo>
                <a:lnTo>
                  <a:pt x="5" y="54"/>
                </a:lnTo>
                <a:lnTo>
                  <a:pt x="5" y="54"/>
                </a:lnTo>
                <a:lnTo>
                  <a:pt x="4" y="54"/>
                </a:lnTo>
                <a:lnTo>
                  <a:pt x="4" y="54"/>
                </a:lnTo>
                <a:lnTo>
                  <a:pt x="3" y="54"/>
                </a:lnTo>
                <a:lnTo>
                  <a:pt x="3" y="54"/>
                </a:lnTo>
                <a:lnTo>
                  <a:pt x="3" y="54"/>
                </a:lnTo>
                <a:lnTo>
                  <a:pt x="2" y="54"/>
                </a:lnTo>
                <a:lnTo>
                  <a:pt x="2" y="54"/>
                </a:lnTo>
                <a:lnTo>
                  <a:pt x="2" y="54"/>
                </a:lnTo>
                <a:lnTo>
                  <a:pt x="1" y="54"/>
                </a:lnTo>
                <a:lnTo>
                  <a:pt x="1" y="54"/>
                </a:lnTo>
                <a:lnTo>
                  <a:pt x="1" y="53"/>
                </a:lnTo>
                <a:lnTo>
                  <a:pt x="0" y="53"/>
                </a:lnTo>
                <a:lnTo>
                  <a:pt x="0" y="53"/>
                </a:lnTo>
                <a:lnTo>
                  <a:pt x="0" y="52"/>
                </a:lnTo>
                <a:lnTo>
                  <a:pt x="0" y="52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1" y="51"/>
                </a:lnTo>
                <a:lnTo>
                  <a:pt x="1" y="51"/>
                </a:lnTo>
                <a:lnTo>
                  <a:pt x="1" y="51"/>
                </a:lnTo>
                <a:lnTo>
                  <a:pt x="2" y="51"/>
                </a:lnTo>
                <a:lnTo>
                  <a:pt x="2" y="51"/>
                </a:lnTo>
                <a:lnTo>
                  <a:pt x="2" y="50"/>
                </a:lnTo>
                <a:lnTo>
                  <a:pt x="2" y="50"/>
                </a:lnTo>
                <a:lnTo>
                  <a:pt x="3" y="50"/>
                </a:lnTo>
                <a:lnTo>
                  <a:pt x="3" y="49"/>
                </a:lnTo>
                <a:lnTo>
                  <a:pt x="3" y="49"/>
                </a:lnTo>
                <a:lnTo>
                  <a:pt x="3" y="48"/>
                </a:lnTo>
                <a:lnTo>
                  <a:pt x="3" y="48"/>
                </a:lnTo>
                <a:lnTo>
                  <a:pt x="3" y="47"/>
                </a:lnTo>
                <a:lnTo>
                  <a:pt x="3" y="46"/>
                </a:lnTo>
                <a:lnTo>
                  <a:pt x="4" y="46"/>
                </a:lnTo>
                <a:lnTo>
                  <a:pt x="4" y="45"/>
                </a:lnTo>
                <a:lnTo>
                  <a:pt x="4" y="45"/>
                </a:lnTo>
                <a:lnTo>
                  <a:pt x="4" y="44"/>
                </a:lnTo>
                <a:lnTo>
                  <a:pt x="4" y="43"/>
                </a:lnTo>
                <a:lnTo>
                  <a:pt x="4" y="43"/>
                </a:lnTo>
                <a:lnTo>
                  <a:pt x="4" y="43"/>
                </a:lnTo>
                <a:lnTo>
                  <a:pt x="4" y="42"/>
                </a:lnTo>
                <a:lnTo>
                  <a:pt x="3" y="42"/>
                </a:lnTo>
                <a:lnTo>
                  <a:pt x="3" y="41"/>
                </a:lnTo>
                <a:lnTo>
                  <a:pt x="3" y="41"/>
                </a:lnTo>
                <a:lnTo>
                  <a:pt x="2" y="40"/>
                </a:lnTo>
                <a:lnTo>
                  <a:pt x="2" y="39"/>
                </a:lnTo>
                <a:lnTo>
                  <a:pt x="1" y="38"/>
                </a:lnTo>
                <a:lnTo>
                  <a:pt x="1" y="37"/>
                </a:lnTo>
                <a:lnTo>
                  <a:pt x="2" y="36"/>
                </a:lnTo>
                <a:lnTo>
                  <a:pt x="2" y="36"/>
                </a:lnTo>
                <a:lnTo>
                  <a:pt x="3" y="35"/>
                </a:lnTo>
                <a:lnTo>
                  <a:pt x="3" y="35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4" y="34"/>
                </a:lnTo>
                <a:lnTo>
                  <a:pt x="4" y="33"/>
                </a:lnTo>
                <a:lnTo>
                  <a:pt x="4" y="33"/>
                </a:lnTo>
                <a:lnTo>
                  <a:pt x="4" y="33"/>
                </a:lnTo>
                <a:lnTo>
                  <a:pt x="4" y="32"/>
                </a:lnTo>
                <a:lnTo>
                  <a:pt x="5" y="32"/>
                </a:lnTo>
                <a:lnTo>
                  <a:pt x="5" y="32"/>
                </a:lnTo>
                <a:lnTo>
                  <a:pt x="5" y="32"/>
                </a:lnTo>
                <a:lnTo>
                  <a:pt x="6" y="32"/>
                </a:lnTo>
                <a:lnTo>
                  <a:pt x="6" y="32"/>
                </a:lnTo>
                <a:lnTo>
                  <a:pt x="7" y="32"/>
                </a:lnTo>
                <a:lnTo>
                  <a:pt x="7" y="32"/>
                </a:lnTo>
                <a:lnTo>
                  <a:pt x="8" y="32"/>
                </a:lnTo>
                <a:lnTo>
                  <a:pt x="8" y="32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9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0"/>
                </a:lnTo>
                <a:lnTo>
                  <a:pt x="11" y="30"/>
                </a:lnTo>
                <a:lnTo>
                  <a:pt x="11" y="30"/>
                </a:lnTo>
                <a:lnTo>
                  <a:pt x="11" y="29"/>
                </a:lnTo>
                <a:lnTo>
                  <a:pt x="12" y="29"/>
                </a:lnTo>
                <a:lnTo>
                  <a:pt x="12" y="29"/>
                </a:lnTo>
                <a:lnTo>
                  <a:pt x="12" y="28"/>
                </a:lnTo>
                <a:lnTo>
                  <a:pt x="12" y="28"/>
                </a:lnTo>
                <a:lnTo>
                  <a:pt x="13" y="27"/>
                </a:lnTo>
                <a:lnTo>
                  <a:pt x="13" y="27"/>
                </a:lnTo>
                <a:lnTo>
                  <a:pt x="13" y="26"/>
                </a:lnTo>
                <a:lnTo>
                  <a:pt x="13" y="26"/>
                </a:lnTo>
                <a:lnTo>
                  <a:pt x="13" y="26"/>
                </a:lnTo>
                <a:lnTo>
                  <a:pt x="13" y="26"/>
                </a:lnTo>
                <a:lnTo>
                  <a:pt x="14" y="26"/>
                </a:lnTo>
                <a:lnTo>
                  <a:pt x="14" y="25"/>
                </a:lnTo>
                <a:lnTo>
                  <a:pt x="14" y="25"/>
                </a:lnTo>
                <a:lnTo>
                  <a:pt x="15" y="25"/>
                </a:lnTo>
                <a:lnTo>
                  <a:pt x="15" y="24"/>
                </a:lnTo>
                <a:lnTo>
                  <a:pt x="15" y="24"/>
                </a:lnTo>
                <a:lnTo>
                  <a:pt x="16" y="24"/>
                </a:lnTo>
                <a:lnTo>
                  <a:pt x="16" y="23"/>
                </a:lnTo>
                <a:lnTo>
                  <a:pt x="16" y="23"/>
                </a:lnTo>
                <a:lnTo>
                  <a:pt x="17" y="23"/>
                </a:lnTo>
                <a:lnTo>
                  <a:pt x="17" y="22"/>
                </a:lnTo>
                <a:lnTo>
                  <a:pt x="18" y="22"/>
                </a:lnTo>
                <a:lnTo>
                  <a:pt x="18" y="21"/>
                </a:lnTo>
                <a:lnTo>
                  <a:pt x="18" y="21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20" y="21"/>
                </a:ln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lnTo>
                  <a:pt x="21" y="20"/>
                </a:lnTo>
                <a:lnTo>
                  <a:pt x="21" y="19"/>
                </a:lnTo>
                <a:lnTo>
                  <a:pt x="21" y="19"/>
                </a:lnTo>
                <a:lnTo>
                  <a:pt x="21" y="18"/>
                </a:lnTo>
                <a:lnTo>
                  <a:pt x="21" y="18"/>
                </a:lnTo>
                <a:lnTo>
                  <a:pt x="21" y="18"/>
                </a:lnTo>
                <a:lnTo>
                  <a:pt x="22" y="18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3" y="17"/>
                </a:lnTo>
                <a:lnTo>
                  <a:pt x="23" y="17"/>
                </a:lnTo>
                <a:lnTo>
                  <a:pt x="23" y="17"/>
                </a:lnTo>
                <a:lnTo>
                  <a:pt x="24" y="16"/>
                </a:lnTo>
                <a:lnTo>
                  <a:pt x="24" y="16"/>
                </a:lnTo>
                <a:lnTo>
                  <a:pt x="25" y="15"/>
                </a:lnTo>
                <a:lnTo>
                  <a:pt x="25" y="15"/>
                </a:lnTo>
                <a:lnTo>
                  <a:pt x="25" y="15"/>
                </a:lnTo>
                <a:lnTo>
                  <a:pt x="25" y="14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6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8" y="13"/>
                </a:lnTo>
                <a:lnTo>
                  <a:pt x="28" y="12"/>
                </a:lnTo>
                <a:lnTo>
                  <a:pt x="29" y="12"/>
                </a:lnTo>
                <a:lnTo>
                  <a:pt x="29" y="12"/>
                </a:lnTo>
                <a:lnTo>
                  <a:pt x="29" y="12"/>
                </a:lnTo>
                <a:lnTo>
                  <a:pt x="29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1" y="11"/>
                </a:lnTo>
                <a:lnTo>
                  <a:pt x="31" y="10"/>
                </a:lnTo>
                <a:lnTo>
                  <a:pt x="31" y="10"/>
                </a:lnTo>
                <a:lnTo>
                  <a:pt x="31" y="10"/>
                </a:lnTo>
                <a:lnTo>
                  <a:pt x="32" y="9"/>
                </a:lnTo>
                <a:lnTo>
                  <a:pt x="32" y="9"/>
                </a:lnTo>
                <a:lnTo>
                  <a:pt x="32" y="9"/>
                </a:lnTo>
                <a:lnTo>
                  <a:pt x="32" y="8"/>
                </a:lnTo>
                <a:lnTo>
                  <a:pt x="32" y="8"/>
                </a:lnTo>
                <a:lnTo>
                  <a:pt x="32" y="7"/>
                </a:lnTo>
                <a:lnTo>
                  <a:pt x="32" y="7"/>
                </a:lnTo>
                <a:lnTo>
                  <a:pt x="32" y="7"/>
                </a:lnTo>
                <a:lnTo>
                  <a:pt x="32" y="6"/>
                </a:lnTo>
                <a:lnTo>
                  <a:pt x="32" y="6"/>
                </a:lnTo>
                <a:lnTo>
                  <a:pt x="32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4" y="5"/>
                </a:lnTo>
                <a:lnTo>
                  <a:pt x="34" y="4"/>
                </a:lnTo>
                <a:lnTo>
                  <a:pt x="34" y="4"/>
                </a:lnTo>
                <a:lnTo>
                  <a:pt x="34" y="4"/>
                </a:lnTo>
                <a:lnTo>
                  <a:pt x="34" y="3"/>
                </a:lnTo>
                <a:lnTo>
                  <a:pt x="34" y="3"/>
                </a:lnTo>
                <a:lnTo>
                  <a:pt x="35" y="3"/>
                </a:lnTo>
                <a:lnTo>
                  <a:pt x="35" y="2"/>
                </a:lnTo>
                <a:lnTo>
                  <a:pt x="35" y="2"/>
                </a:lnTo>
                <a:lnTo>
                  <a:pt x="35" y="1"/>
                </a:lnTo>
                <a:lnTo>
                  <a:pt x="35" y="1"/>
                </a:lnTo>
                <a:lnTo>
                  <a:pt x="36" y="1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1"/>
                </a:lnTo>
                <a:lnTo>
                  <a:pt x="38" y="1"/>
                </a:lnTo>
                <a:lnTo>
                  <a:pt x="39" y="1"/>
                </a:lnTo>
                <a:lnTo>
                  <a:pt x="40" y="1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3" y="1"/>
                </a:lnTo>
                <a:lnTo>
                  <a:pt x="43" y="1"/>
                </a:lnTo>
                <a:lnTo>
                  <a:pt x="43" y="2"/>
                </a:lnTo>
                <a:lnTo>
                  <a:pt x="44" y="2"/>
                </a:lnTo>
                <a:lnTo>
                  <a:pt x="45" y="2"/>
                </a:lnTo>
                <a:lnTo>
                  <a:pt x="46" y="3"/>
                </a:lnTo>
                <a:lnTo>
                  <a:pt x="47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1" y="3"/>
                </a:lnTo>
                <a:lnTo>
                  <a:pt x="51" y="3"/>
                </a:lnTo>
                <a:lnTo>
                  <a:pt x="52" y="3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50" name="Freeform 31"/>
          <p:cNvSpPr>
            <a:spLocks/>
          </p:cNvSpPr>
          <p:nvPr/>
        </p:nvSpPr>
        <p:spPr bwMode="auto">
          <a:xfrm>
            <a:off x="3297604" y="5473462"/>
            <a:ext cx="242124" cy="280393"/>
          </a:xfrm>
          <a:custGeom>
            <a:avLst/>
            <a:gdLst>
              <a:gd name="T0" fmla="*/ 40 w 141"/>
              <a:gd name="T1" fmla="*/ 14 h 177"/>
              <a:gd name="T2" fmla="*/ 48 w 141"/>
              <a:gd name="T3" fmla="*/ 9 h 177"/>
              <a:gd name="T4" fmla="*/ 58 w 141"/>
              <a:gd name="T5" fmla="*/ 10 h 177"/>
              <a:gd name="T6" fmla="*/ 65 w 141"/>
              <a:gd name="T7" fmla="*/ 12 h 177"/>
              <a:gd name="T8" fmla="*/ 77 w 141"/>
              <a:gd name="T9" fmla="*/ 13 h 177"/>
              <a:gd name="T10" fmla="*/ 88 w 141"/>
              <a:gd name="T11" fmla="*/ 8 h 177"/>
              <a:gd name="T12" fmla="*/ 98 w 141"/>
              <a:gd name="T13" fmla="*/ 4 h 177"/>
              <a:gd name="T14" fmla="*/ 102 w 141"/>
              <a:gd name="T15" fmla="*/ 5 h 177"/>
              <a:gd name="T16" fmla="*/ 106 w 141"/>
              <a:gd name="T17" fmla="*/ 6 h 177"/>
              <a:gd name="T18" fmla="*/ 110 w 141"/>
              <a:gd name="T19" fmla="*/ 7 h 177"/>
              <a:gd name="T20" fmla="*/ 114 w 141"/>
              <a:gd name="T21" fmla="*/ 9 h 177"/>
              <a:gd name="T22" fmla="*/ 119 w 141"/>
              <a:gd name="T23" fmla="*/ 10 h 177"/>
              <a:gd name="T24" fmla="*/ 124 w 141"/>
              <a:gd name="T25" fmla="*/ 12 h 177"/>
              <a:gd name="T26" fmla="*/ 127 w 141"/>
              <a:gd name="T27" fmla="*/ 13 h 177"/>
              <a:gd name="T28" fmla="*/ 131 w 141"/>
              <a:gd name="T29" fmla="*/ 14 h 177"/>
              <a:gd name="T30" fmla="*/ 135 w 141"/>
              <a:gd name="T31" fmla="*/ 16 h 177"/>
              <a:gd name="T32" fmla="*/ 136 w 141"/>
              <a:gd name="T33" fmla="*/ 19 h 177"/>
              <a:gd name="T34" fmla="*/ 138 w 141"/>
              <a:gd name="T35" fmla="*/ 21 h 177"/>
              <a:gd name="T36" fmla="*/ 141 w 141"/>
              <a:gd name="T37" fmla="*/ 23 h 177"/>
              <a:gd name="T38" fmla="*/ 133 w 141"/>
              <a:gd name="T39" fmla="*/ 32 h 177"/>
              <a:gd name="T40" fmla="*/ 129 w 141"/>
              <a:gd name="T41" fmla="*/ 42 h 177"/>
              <a:gd name="T42" fmla="*/ 123 w 141"/>
              <a:gd name="T43" fmla="*/ 51 h 177"/>
              <a:gd name="T44" fmla="*/ 123 w 141"/>
              <a:gd name="T45" fmla="*/ 60 h 177"/>
              <a:gd name="T46" fmla="*/ 123 w 141"/>
              <a:gd name="T47" fmla="*/ 71 h 177"/>
              <a:gd name="T48" fmla="*/ 128 w 141"/>
              <a:gd name="T49" fmla="*/ 82 h 177"/>
              <a:gd name="T50" fmla="*/ 132 w 141"/>
              <a:gd name="T51" fmla="*/ 90 h 177"/>
              <a:gd name="T52" fmla="*/ 137 w 141"/>
              <a:gd name="T53" fmla="*/ 97 h 177"/>
              <a:gd name="T54" fmla="*/ 140 w 141"/>
              <a:gd name="T55" fmla="*/ 111 h 177"/>
              <a:gd name="T56" fmla="*/ 141 w 141"/>
              <a:gd name="T57" fmla="*/ 122 h 177"/>
              <a:gd name="T58" fmla="*/ 132 w 141"/>
              <a:gd name="T59" fmla="*/ 125 h 177"/>
              <a:gd name="T60" fmla="*/ 123 w 141"/>
              <a:gd name="T61" fmla="*/ 132 h 177"/>
              <a:gd name="T62" fmla="*/ 114 w 141"/>
              <a:gd name="T63" fmla="*/ 142 h 177"/>
              <a:gd name="T64" fmla="*/ 104 w 141"/>
              <a:gd name="T65" fmla="*/ 143 h 177"/>
              <a:gd name="T66" fmla="*/ 101 w 141"/>
              <a:gd name="T67" fmla="*/ 156 h 177"/>
              <a:gd name="T68" fmla="*/ 94 w 141"/>
              <a:gd name="T69" fmla="*/ 167 h 177"/>
              <a:gd name="T70" fmla="*/ 88 w 141"/>
              <a:gd name="T71" fmla="*/ 177 h 177"/>
              <a:gd name="T72" fmla="*/ 79 w 141"/>
              <a:gd name="T73" fmla="*/ 171 h 177"/>
              <a:gd name="T74" fmla="*/ 72 w 141"/>
              <a:gd name="T75" fmla="*/ 161 h 177"/>
              <a:gd name="T76" fmla="*/ 62 w 141"/>
              <a:gd name="T77" fmla="*/ 154 h 177"/>
              <a:gd name="T78" fmla="*/ 50 w 141"/>
              <a:gd name="T79" fmla="*/ 156 h 177"/>
              <a:gd name="T80" fmla="*/ 44 w 141"/>
              <a:gd name="T81" fmla="*/ 159 h 177"/>
              <a:gd name="T82" fmla="*/ 35 w 141"/>
              <a:gd name="T83" fmla="*/ 160 h 177"/>
              <a:gd name="T84" fmla="*/ 25 w 141"/>
              <a:gd name="T85" fmla="*/ 152 h 177"/>
              <a:gd name="T86" fmla="*/ 19 w 141"/>
              <a:gd name="T87" fmla="*/ 149 h 177"/>
              <a:gd name="T88" fmla="*/ 24 w 141"/>
              <a:gd name="T89" fmla="*/ 134 h 177"/>
              <a:gd name="T90" fmla="*/ 25 w 141"/>
              <a:gd name="T91" fmla="*/ 123 h 177"/>
              <a:gd name="T92" fmla="*/ 20 w 141"/>
              <a:gd name="T93" fmla="*/ 113 h 177"/>
              <a:gd name="T94" fmla="*/ 15 w 141"/>
              <a:gd name="T95" fmla="*/ 102 h 177"/>
              <a:gd name="T96" fmla="*/ 6 w 141"/>
              <a:gd name="T97" fmla="*/ 96 h 177"/>
              <a:gd name="T98" fmla="*/ 1 w 141"/>
              <a:gd name="T99" fmla="*/ 92 h 177"/>
              <a:gd name="T100" fmla="*/ 6 w 141"/>
              <a:gd name="T101" fmla="*/ 84 h 177"/>
              <a:gd name="T102" fmla="*/ 15 w 141"/>
              <a:gd name="T103" fmla="*/ 79 h 177"/>
              <a:gd name="T104" fmla="*/ 16 w 141"/>
              <a:gd name="T105" fmla="*/ 68 h 177"/>
              <a:gd name="T106" fmla="*/ 16 w 141"/>
              <a:gd name="T107" fmla="*/ 55 h 177"/>
              <a:gd name="T108" fmla="*/ 12 w 141"/>
              <a:gd name="T109" fmla="*/ 45 h 177"/>
              <a:gd name="T110" fmla="*/ 12 w 141"/>
              <a:gd name="T111" fmla="*/ 38 h 177"/>
              <a:gd name="T112" fmla="*/ 12 w 141"/>
              <a:gd name="T113" fmla="*/ 26 h 177"/>
              <a:gd name="T114" fmla="*/ 7 w 141"/>
              <a:gd name="T115" fmla="*/ 15 h 177"/>
              <a:gd name="T116" fmla="*/ 12 w 141"/>
              <a:gd name="T117" fmla="*/ 6 h 177"/>
              <a:gd name="T118" fmla="*/ 22 w 141"/>
              <a:gd name="T119" fmla="*/ 1 h 177"/>
              <a:gd name="T120" fmla="*/ 27 w 141"/>
              <a:gd name="T121" fmla="*/ 11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1" h="177">
                <a:moveTo>
                  <a:pt x="27" y="11"/>
                </a:moveTo>
                <a:lnTo>
                  <a:pt x="30" y="11"/>
                </a:lnTo>
                <a:lnTo>
                  <a:pt x="31" y="11"/>
                </a:lnTo>
                <a:lnTo>
                  <a:pt x="32" y="12"/>
                </a:lnTo>
                <a:lnTo>
                  <a:pt x="34" y="13"/>
                </a:lnTo>
                <a:lnTo>
                  <a:pt x="35" y="13"/>
                </a:lnTo>
                <a:lnTo>
                  <a:pt x="37" y="13"/>
                </a:lnTo>
                <a:lnTo>
                  <a:pt x="38" y="13"/>
                </a:lnTo>
                <a:lnTo>
                  <a:pt x="40" y="14"/>
                </a:lnTo>
                <a:lnTo>
                  <a:pt x="41" y="13"/>
                </a:lnTo>
                <a:lnTo>
                  <a:pt x="42" y="12"/>
                </a:lnTo>
                <a:lnTo>
                  <a:pt x="42" y="12"/>
                </a:lnTo>
                <a:lnTo>
                  <a:pt x="43" y="12"/>
                </a:lnTo>
                <a:lnTo>
                  <a:pt x="45" y="13"/>
                </a:lnTo>
                <a:lnTo>
                  <a:pt x="47" y="13"/>
                </a:lnTo>
                <a:lnTo>
                  <a:pt x="48" y="12"/>
                </a:lnTo>
                <a:lnTo>
                  <a:pt x="48" y="11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2" y="9"/>
                </a:lnTo>
                <a:lnTo>
                  <a:pt x="53" y="10"/>
                </a:lnTo>
                <a:lnTo>
                  <a:pt x="55" y="10"/>
                </a:lnTo>
                <a:lnTo>
                  <a:pt x="55" y="10"/>
                </a:lnTo>
                <a:lnTo>
                  <a:pt x="56" y="10"/>
                </a:lnTo>
                <a:lnTo>
                  <a:pt x="56" y="10"/>
                </a:lnTo>
                <a:lnTo>
                  <a:pt x="58" y="10"/>
                </a:lnTo>
                <a:lnTo>
                  <a:pt x="59" y="10"/>
                </a:lnTo>
                <a:lnTo>
                  <a:pt x="61" y="9"/>
                </a:lnTo>
                <a:lnTo>
                  <a:pt x="61" y="9"/>
                </a:lnTo>
                <a:lnTo>
                  <a:pt x="62" y="9"/>
                </a:lnTo>
                <a:lnTo>
                  <a:pt x="62" y="10"/>
                </a:lnTo>
                <a:lnTo>
                  <a:pt x="63" y="11"/>
                </a:lnTo>
                <a:lnTo>
                  <a:pt x="65" y="11"/>
                </a:lnTo>
                <a:lnTo>
                  <a:pt x="65" y="12"/>
                </a:lnTo>
                <a:lnTo>
                  <a:pt x="65" y="12"/>
                </a:lnTo>
                <a:lnTo>
                  <a:pt x="67" y="13"/>
                </a:lnTo>
                <a:lnTo>
                  <a:pt x="68" y="14"/>
                </a:lnTo>
                <a:lnTo>
                  <a:pt x="69" y="15"/>
                </a:lnTo>
                <a:lnTo>
                  <a:pt x="70" y="16"/>
                </a:lnTo>
                <a:lnTo>
                  <a:pt x="71" y="16"/>
                </a:lnTo>
                <a:lnTo>
                  <a:pt x="73" y="15"/>
                </a:lnTo>
                <a:lnTo>
                  <a:pt x="74" y="14"/>
                </a:lnTo>
                <a:lnTo>
                  <a:pt x="76" y="13"/>
                </a:lnTo>
                <a:lnTo>
                  <a:pt x="77" y="13"/>
                </a:lnTo>
                <a:lnTo>
                  <a:pt x="79" y="13"/>
                </a:lnTo>
                <a:lnTo>
                  <a:pt x="81" y="12"/>
                </a:lnTo>
                <a:lnTo>
                  <a:pt x="81" y="12"/>
                </a:lnTo>
                <a:lnTo>
                  <a:pt x="82" y="11"/>
                </a:lnTo>
                <a:lnTo>
                  <a:pt x="84" y="10"/>
                </a:lnTo>
                <a:lnTo>
                  <a:pt x="85" y="10"/>
                </a:lnTo>
                <a:lnTo>
                  <a:pt x="87" y="9"/>
                </a:lnTo>
                <a:lnTo>
                  <a:pt x="87" y="9"/>
                </a:lnTo>
                <a:lnTo>
                  <a:pt x="88" y="8"/>
                </a:lnTo>
                <a:lnTo>
                  <a:pt x="89" y="7"/>
                </a:lnTo>
                <a:lnTo>
                  <a:pt x="90" y="7"/>
                </a:lnTo>
                <a:lnTo>
                  <a:pt x="91" y="7"/>
                </a:lnTo>
                <a:lnTo>
                  <a:pt x="93" y="7"/>
                </a:lnTo>
                <a:lnTo>
                  <a:pt x="94" y="6"/>
                </a:lnTo>
                <a:lnTo>
                  <a:pt x="95" y="5"/>
                </a:lnTo>
                <a:lnTo>
                  <a:pt x="97" y="5"/>
                </a:lnTo>
                <a:lnTo>
                  <a:pt x="98" y="4"/>
                </a:lnTo>
                <a:lnTo>
                  <a:pt x="98" y="4"/>
                </a:lnTo>
                <a:lnTo>
                  <a:pt x="99" y="4"/>
                </a:lnTo>
                <a:lnTo>
                  <a:pt x="100" y="5"/>
                </a:lnTo>
                <a:lnTo>
                  <a:pt x="100" y="5"/>
                </a:lnTo>
                <a:lnTo>
                  <a:pt x="101" y="5"/>
                </a:lnTo>
                <a:lnTo>
                  <a:pt x="101" y="5"/>
                </a:lnTo>
                <a:lnTo>
                  <a:pt x="101" y="5"/>
                </a:lnTo>
                <a:lnTo>
                  <a:pt x="102" y="5"/>
                </a:lnTo>
                <a:lnTo>
                  <a:pt x="102" y="5"/>
                </a:lnTo>
                <a:lnTo>
                  <a:pt x="102" y="5"/>
                </a:lnTo>
                <a:lnTo>
                  <a:pt x="103" y="5"/>
                </a:lnTo>
                <a:lnTo>
                  <a:pt x="103" y="5"/>
                </a:lnTo>
                <a:lnTo>
                  <a:pt x="104" y="5"/>
                </a:lnTo>
                <a:lnTo>
                  <a:pt x="104" y="5"/>
                </a:lnTo>
                <a:lnTo>
                  <a:pt x="105" y="5"/>
                </a:lnTo>
                <a:lnTo>
                  <a:pt x="105" y="5"/>
                </a:lnTo>
                <a:lnTo>
                  <a:pt x="106" y="5"/>
                </a:lnTo>
                <a:lnTo>
                  <a:pt x="106" y="5"/>
                </a:lnTo>
                <a:lnTo>
                  <a:pt x="106" y="6"/>
                </a:lnTo>
                <a:lnTo>
                  <a:pt x="106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09" y="7"/>
                </a:lnTo>
                <a:lnTo>
                  <a:pt x="109" y="7"/>
                </a:lnTo>
                <a:lnTo>
                  <a:pt x="110" y="7"/>
                </a:lnTo>
                <a:lnTo>
                  <a:pt x="110" y="7"/>
                </a:lnTo>
                <a:lnTo>
                  <a:pt x="110" y="7"/>
                </a:lnTo>
                <a:lnTo>
                  <a:pt x="111" y="8"/>
                </a:lnTo>
                <a:lnTo>
                  <a:pt x="111" y="8"/>
                </a:lnTo>
                <a:lnTo>
                  <a:pt x="112" y="8"/>
                </a:lnTo>
                <a:lnTo>
                  <a:pt x="112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4" y="8"/>
                </a:lnTo>
                <a:lnTo>
                  <a:pt x="114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6" y="9"/>
                </a:lnTo>
                <a:lnTo>
                  <a:pt x="117" y="9"/>
                </a:lnTo>
                <a:lnTo>
                  <a:pt x="118" y="9"/>
                </a:lnTo>
                <a:lnTo>
                  <a:pt x="118" y="9"/>
                </a:lnTo>
                <a:lnTo>
                  <a:pt x="119" y="10"/>
                </a:lnTo>
                <a:lnTo>
                  <a:pt x="119" y="10"/>
                </a:lnTo>
                <a:lnTo>
                  <a:pt x="119" y="10"/>
                </a:lnTo>
                <a:lnTo>
                  <a:pt x="120" y="10"/>
                </a:lnTo>
                <a:lnTo>
                  <a:pt x="121" y="10"/>
                </a:lnTo>
                <a:lnTo>
                  <a:pt x="122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4" y="11"/>
                </a:lnTo>
                <a:lnTo>
                  <a:pt x="124" y="12"/>
                </a:lnTo>
                <a:lnTo>
                  <a:pt x="124" y="12"/>
                </a:lnTo>
                <a:lnTo>
                  <a:pt x="124" y="12"/>
                </a:lnTo>
                <a:lnTo>
                  <a:pt x="125" y="12"/>
                </a:lnTo>
                <a:lnTo>
                  <a:pt x="125" y="13"/>
                </a:lnTo>
                <a:lnTo>
                  <a:pt x="126" y="13"/>
                </a:lnTo>
                <a:lnTo>
                  <a:pt x="126" y="12"/>
                </a:lnTo>
                <a:lnTo>
                  <a:pt x="127" y="13"/>
                </a:lnTo>
                <a:lnTo>
                  <a:pt x="127" y="13"/>
                </a:lnTo>
                <a:lnTo>
                  <a:pt x="127" y="13"/>
                </a:lnTo>
                <a:lnTo>
                  <a:pt x="128" y="13"/>
                </a:lnTo>
                <a:lnTo>
                  <a:pt x="128" y="13"/>
                </a:lnTo>
                <a:lnTo>
                  <a:pt x="129" y="13"/>
                </a:lnTo>
                <a:lnTo>
                  <a:pt x="129" y="13"/>
                </a:lnTo>
                <a:lnTo>
                  <a:pt x="130" y="13"/>
                </a:lnTo>
                <a:lnTo>
                  <a:pt x="130" y="13"/>
                </a:lnTo>
                <a:lnTo>
                  <a:pt x="131" y="13"/>
                </a:lnTo>
                <a:lnTo>
                  <a:pt x="131" y="13"/>
                </a:lnTo>
                <a:lnTo>
                  <a:pt x="131" y="14"/>
                </a:lnTo>
                <a:lnTo>
                  <a:pt x="132" y="14"/>
                </a:lnTo>
                <a:lnTo>
                  <a:pt x="132" y="14"/>
                </a:lnTo>
                <a:lnTo>
                  <a:pt x="132" y="15"/>
                </a:lnTo>
                <a:lnTo>
                  <a:pt x="133" y="15"/>
                </a:lnTo>
                <a:lnTo>
                  <a:pt x="134" y="15"/>
                </a:lnTo>
                <a:lnTo>
                  <a:pt x="134" y="16"/>
                </a:lnTo>
                <a:lnTo>
                  <a:pt x="134" y="16"/>
                </a:lnTo>
                <a:lnTo>
                  <a:pt x="134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6" y="17"/>
                </a:lnTo>
                <a:lnTo>
                  <a:pt x="136" y="18"/>
                </a:lnTo>
                <a:lnTo>
                  <a:pt x="136" y="18"/>
                </a:lnTo>
                <a:lnTo>
                  <a:pt x="136" y="19"/>
                </a:lnTo>
                <a:lnTo>
                  <a:pt x="136" y="19"/>
                </a:lnTo>
                <a:lnTo>
                  <a:pt x="136" y="20"/>
                </a:lnTo>
                <a:lnTo>
                  <a:pt x="137" y="20"/>
                </a:lnTo>
                <a:lnTo>
                  <a:pt x="137" y="20"/>
                </a:lnTo>
                <a:lnTo>
                  <a:pt x="137" y="21"/>
                </a:lnTo>
                <a:lnTo>
                  <a:pt x="137" y="21"/>
                </a:lnTo>
                <a:lnTo>
                  <a:pt x="137" y="21"/>
                </a:lnTo>
                <a:lnTo>
                  <a:pt x="138" y="21"/>
                </a:lnTo>
                <a:lnTo>
                  <a:pt x="138" y="21"/>
                </a:lnTo>
                <a:lnTo>
                  <a:pt x="138" y="21"/>
                </a:lnTo>
                <a:lnTo>
                  <a:pt x="138" y="21"/>
                </a:lnTo>
                <a:lnTo>
                  <a:pt x="139" y="22"/>
                </a:lnTo>
                <a:lnTo>
                  <a:pt x="139" y="22"/>
                </a:lnTo>
                <a:lnTo>
                  <a:pt x="140" y="22"/>
                </a:lnTo>
                <a:lnTo>
                  <a:pt x="140" y="22"/>
                </a:lnTo>
                <a:lnTo>
                  <a:pt x="140" y="23"/>
                </a:lnTo>
                <a:lnTo>
                  <a:pt x="140" y="23"/>
                </a:lnTo>
                <a:lnTo>
                  <a:pt x="140" y="23"/>
                </a:lnTo>
                <a:lnTo>
                  <a:pt x="141" y="23"/>
                </a:lnTo>
                <a:lnTo>
                  <a:pt x="141" y="24"/>
                </a:lnTo>
                <a:lnTo>
                  <a:pt x="140" y="25"/>
                </a:lnTo>
                <a:lnTo>
                  <a:pt x="140" y="26"/>
                </a:lnTo>
                <a:lnTo>
                  <a:pt x="138" y="26"/>
                </a:lnTo>
                <a:lnTo>
                  <a:pt x="137" y="28"/>
                </a:lnTo>
                <a:lnTo>
                  <a:pt x="136" y="29"/>
                </a:lnTo>
                <a:lnTo>
                  <a:pt x="135" y="30"/>
                </a:lnTo>
                <a:lnTo>
                  <a:pt x="134" y="31"/>
                </a:lnTo>
                <a:lnTo>
                  <a:pt x="133" y="32"/>
                </a:lnTo>
                <a:lnTo>
                  <a:pt x="132" y="33"/>
                </a:lnTo>
                <a:lnTo>
                  <a:pt x="132" y="34"/>
                </a:lnTo>
                <a:lnTo>
                  <a:pt x="131" y="36"/>
                </a:lnTo>
                <a:lnTo>
                  <a:pt x="131" y="38"/>
                </a:lnTo>
                <a:lnTo>
                  <a:pt x="131" y="39"/>
                </a:lnTo>
                <a:lnTo>
                  <a:pt x="131" y="40"/>
                </a:lnTo>
                <a:lnTo>
                  <a:pt x="130" y="41"/>
                </a:lnTo>
                <a:lnTo>
                  <a:pt x="130" y="41"/>
                </a:lnTo>
                <a:lnTo>
                  <a:pt x="129" y="42"/>
                </a:lnTo>
                <a:lnTo>
                  <a:pt x="128" y="42"/>
                </a:lnTo>
                <a:lnTo>
                  <a:pt x="127" y="42"/>
                </a:lnTo>
                <a:lnTo>
                  <a:pt x="127" y="43"/>
                </a:lnTo>
                <a:lnTo>
                  <a:pt x="126" y="44"/>
                </a:lnTo>
                <a:lnTo>
                  <a:pt x="126" y="46"/>
                </a:lnTo>
                <a:lnTo>
                  <a:pt x="125" y="47"/>
                </a:lnTo>
                <a:lnTo>
                  <a:pt x="125" y="49"/>
                </a:lnTo>
                <a:lnTo>
                  <a:pt x="124" y="50"/>
                </a:lnTo>
                <a:lnTo>
                  <a:pt x="123" y="51"/>
                </a:lnTo>
                <a:lnTo>
                  <a:pt x="123" y="52"/>
                </a:lnTo>
                <a:lnTo>
                  <a:pt x="123" y="53"/>
                </a:lnTo>
                <a:lnTo>
                  <a:pt x="123" y="53"/>
                </a:lnTo>
                <a:lnTo>
                  <a:pt x="123" y="54"/>
                </a:lnTo>
                <a:lnTo>
                  <a:pt x="122" y="55"/>
                </a:lnTo>
                <a:lnTo>
                  <a:pt x="122" y="56"/>
                </a:lnTo>
                <a:lnTo>
                  <a:pt x="122" y="57"/>
                </a:lnTo>
                <a:lnTo>
                  <a:pt x="123" y="59"/>
                </a:lnTo>
                <a:lnTo>
                  <a:pt x="123" y="60"/>
                </a:lnTo>
                <a:lnTo>
                  <a:pt x="123" y="62"/>
                </a:lnTo>
                <a:lnTo>
                  <a:pt x="123" y="63"/>
                </a:lnTo>
                <a:lnTo>
                  <a:pt x="123" y="63"/>
                </a:lnTo>
                <a:lnTo>
                  <a:pt x="123" y="65"/>
                </a:lnTo>
                <a:lnTo>
                  <a:pt x="123" y="65"/>
                </a:lnTo>
                <a:lnTo>
                  <a:pt x="123" y="67"/>
                </a:lnTo>
                <a:lnTo>
                  <a:pt x="123" y="69"/>
                </a:lnTo>
                <a:lnTo>
                  <a:pt x="123" y="70"/>
                </a:lnTo>
                <a:lnTo>
                  <a:pt x="123" y="71"/>
                </a:lnTo>
                <a:lnTo>
                  <a:pt x="123" y="73"/>
                </a:lnTo>
                <a:lnTo>
                  <a:pt x="123" y="74"/>
                </a:lnTo>
                <a:lnTo>
                  <a:pt x="125" y="75"/>
                </a:lnTo>
                <a:lnTo>
                  <a:pt x="125" y="76"/>
                </a:lnTo>
                <a:lnTo>
                  <a:pt x="126" y="78"/>
                </a:lnTo>
                <a:lnTo>
                  <a:pt x="127" y="79"/>
                </a:lnTo>
                <a:lnTo>
                  <a:pt x="127" y="80"/>
                </a:lnTo>
                <a:lnTo>
                  <a:pt x="127" y="81"/>
                </a:lnTo>
                <a:lnTo>
                  <a:pt x="128" y="82"/>
                </a:lnTo>
                <a:lnTo>
                  <a:pt x="128" y="83"/>
                </a:lnTo>
                <a:lnTo>
                  <a:pt x="128" y="85"/>
                </a:lnTo>
                <a:lnTo>
                  <a:pt x="129" y="86"/>
                </a:lnTo>
                <a:lnTo>
                  <a:pt x="129" y="87"/>
                </a:lnTo>
                <a:lnTo>
                  <a:pt x="130" y="88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lnTo>
                  <a:pt x="132" y="90"/>
                </a:lnTo>
                <a:lnTo>
                  <a:pt x="133" y="92"/>
                </a:lnTo>
                <a:lnTo>
                  <a:pt x="134" y="92"/>
                </a:lnTo>
                <a:lnTo>
                  <a:pt x="135" y="92"/>
                </a:lnTo>
                <a:lnTo>
                  <a:pt x="135" y="92"/>
                </a:lnTo>
                <a:lnTo>
                  <a:pt x="135" y="92"/>
                </a:lnTo>
                <a:lnTo>
                  <a:pt x="136" y="93"/>
                </a:lnTo>
                <a:lnTo>
                  <a:pt x="136" y="94"/>
                </a:lnTo>
                <a:lnTo>
                  <a:pt x="137" y="95"/>
                </a:lnTo>
                <a:lnTo>
                  <a:pt x="137" y="97"/>
                </a:lnTo>
                <a:lnTo>
                  <a:pt x="136" y="98"/>
                </a:lnTo>
                <a:lnTo>
                  <a:pt x="138" y="100"/>
                </a:lnTo>
                <a:lnTo>
                  <a:pt x="137" y="102"/>
                </a:lnTo>
                <a:lnTo>
                  <a:pt x="137" y="103"/>
                </a:lnTo>
                <a:lnTo>
                  <a:pt x="138" y="105"/>
                </a:lnTo>
                <a:lnTo>
                  <a:pt x="138" y="106"/>
                </a:lnTo>
                <a:lnTo>
                  <a:pt x="139" y="108"/>
                </a:lnTo>
                <a:lnTo>
                  <a:pt x="139" y="109"/>
                </a:lnTo>
                <a:lnTo>
                  <a:pt x="140" y="111"/>
                </a:lnTo>
                <a:lnTo>
                  <a:pt x="139" y="113"/>
                </a:lnTo>
                <a:lnTo>
                  <a:pt x="139" y="114"/>
                </a:lnTo>
                <a:lnTo>
                  <a:pt x="140" y="115"/>
                </a:lnTo>
                <a:lnTo>
                  <a:pt x="140" y="117"/>
                </a:lnTo>
                <a:lnTo>
                  <a:pt x="141" y="118"/>
                </a:lnTo>
                <a:lnTo>
                  <a:pt x="141" y="120"/>
                </a:lnTo>
                <a:lnTo>
                  <a:pt x="141" y="121"/>
                </a:lnTo>
                <a:lnTo>
                  <a:pt x="141" y="122"/>
                </a:lnTo>
                <a:lnTo>
                  <a:pt x="141" y="122"/>
                </a:lnTo>
                <a:lnTo>
                  <a:pt x="140" y="122"/>
                </a:lnTo>
                <a:lnTo>
                  <a:pt x="138" y="122"/>
                </a:lnTo>
                <a:lnTo>
                  <a:pt x="137" y="122"/>
                </a:lnTo>
                <a:lnTo>
                  <a:pt x="136" y="123"/>
                </a:lnTo>
                <a:lnTo>
                  <a:pt x="135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2" y="125"/>
                </a:lnTo>
                <a:lnTo>
                  <a:pt x="131" y="126"/>
                </a:lnTo>
                <a:lnTo>
                  <a:pt x="130" y="127"/>
                </a:lnTo>
                <a:lnTo>
                  <a:pt x="130" y="127"/>
                </a:lnTo>
                <a:lnTo>
                  <a:pt x="129" y="127"/>
                </a:lnTo>
                <a:lnTo>
                  <a:pt x="128" y="128"/>
                </a:lnTo>
                <a:lnTo>
                  <a:pt x="127" y="129"/>
                </a:lnTo>
                <a:lnTo>
                  <a:pt x="126" y="130"/>
                </a:lnTo>
                <a:lnTo>
                  <a:pt x="124" y="131"/>
                </a:lnTo>
                <a:lnTo>
                  <a:pt x="123" y="132"/>
                </a:lnTo>
                <a:lnTo>
                  <a:pt x="122" y="133"/>
                </a:lnTo>
                <a:lnTo>
                  <a:pt x="122" y="134"/>
                </a:lnTo>
                <a:lnTo>
                  <a:pt x="121" y="136"/>
                </a:lnTo>
                <a:lnTo>
                  <a:pt x="119" y="137"/>
                </a:lnTo>
                <a:lnTo>
                  <a:pt x="119" y="138"/>
                </a:lnTo>
                <a:lnTo>
                  <a:pt x="117" y="138"/>
                </a:lnTo>
                <a:lnTo>
                  <a:pt x="116" y="140"/>
                </a:lnTo>
                <a:lnTo>
                  <a:pt x="115" y="141"/>
                </a:lnTo>
                <a:lnTo>
                  <a:pt x="114" y="142"/>
                </a:lnTo>
                <a:lnTo>
                  <a:pt x="114" y="142"/>
                </a:lnTo>
                <a:lnTo>
                  <a:pt x="113" y="142"/>
                </a:lnTo>
                <a:lnTo>
                  <a:pt x="111" y="142"/>
                </a:lnTo>
                <a:lnTo>
                  <a:pt x="110" y="142"/>
                </a:lnTo>
                <a:lnTo>
                  <a:pt x="110" y="141"/>
                </a:lnTo>
                <a:lnTo>
                  <a:pt x="108" y="141"/>
                </a:lnTo>
                <a:lnTo>
                  <a:pt x="107" y="142"/>
                </a:lnTo>
                <a:lnTo>
                  <a:pt x="105" y="142"/>
                </a:lnTo>
                <a:lnTo>
                  <a:pt x="104" y="143"/>
                </a:lnTo>
                <a:lnTo>
                  <a:pt x="103" y="145"/>
                </a:lnTo>
                <a:lnTo>
                  <a:pt x="102" y="146"/>
                </a:lnTo>
                <a:lnTo>
                  <a:pt x="102" y="148"/>
                </a:lnTo>
                <a:lnTo>
                  <a:pt x="102" y="149"/>
                </a:lnTo>
                <a:lnTo>
                  <a:pt x="102" y="150"/>
                </a:lnTo>
                <a:lnTo>
                  <a:pt x="102" y="152"/>
                </a:lnTo>
                <a:lnTo>
                  <a:pt x="102" y="154"/>
                </a:lnTo>
                <a:lnTo>
                  <a:pt x="102" y="155"/>
                </a:lnTo>
                <a:lnTo>
                  <a:pt x="101" y="156"/>
                </a:lnTo>
                <a:lnTo>
                  <a:pt x="99" y="157"/>
                </a:lnTo>
                <a:lnTo>
                  <a:pt x="99" y="158"/>
                </a:lnTo>
                <a:lnTo>
                  <a:pt x="99" y="160"/>
                </a:lnTo>
                <a:lnTo>
                  <a:pt x="99" y="161"/>
                </a:lnTo>
                <a:lnTo>
                  <a:pt x="98" y="163"/>
                </a:lnTo>
                <a:lnTo>
                  <a:pt x="97" y="163"/>
                </a:lnTo>
                <a:lnTo>
                  <a:pt x="96" y="164"/>
                </a:lnTo>
                <a:lnTo>
                  <a:pt x="95" y="165"/>
                </a:lnTo>
                <a:lnTo>
                  <a:pt x="94" y="167"/>
                </a:lnTo>
                <a:lnTo>
                  <a:pt x="94" y="169"/>
                </a:lnTo>
                <a:lnTo>
                  <a:pt x="94" y="171"/>
                </a:lnTo>
                <a:lnTo>
                  <a:pt x="93" y="171"/>
                </a:lnTo>
                <a:lnTo>
                  <a:pt x="92" y="172"/>
                </a:lnTo>
                <a:lnTo>
                  <a:pt x="91" y="173"/>
                </a:lnTo>
                <a:lnTo>
                  <a:pt x="90" y="174"/>
                </a:lnTo>
                <a:lnTo>
                  <a:pt x="90" y="176"/>
                </a:lnTo>
                <a:lnTo>
                  <a:pt x="89" y="176"/>
                </a:lnTo>
                <a:lnTo>
                  <a:pt x="88" y="177"/>
                </a:lnTo>
                <a:lnTo>
                  <a:pt x="87" y="175"/>
                </a:lnTo>
                <a:lnTo>
                  <a:pt x="87" y="174"/>
                </a:lnTo>
                <a:lnTo>
                  <a:pt x="86" y="174"/>
                </a:lnTo>
                <a:lnTo>
                  <a:pt x="85" y="173"/>
                </a:lnTo>
                <a:lnTo>
                  <a:pt x="84" y="172"/>
                </a:lnTo>
                <a:lnTo>
                  <a:pt x="83" y="172"/>
                </a:lnTo>
                <a:lnTo>
                  <a:pt x="81" y="172"/>
                </a:lnTo>
                <a:lnTo>
                  <a:pt x="80" y="171"/>
                </a:lnTo>
                <a:lnTo>
                  <a:pt x="79" y="171"/>
                </a:lnTo>
                <a:lnTo>
                  <a:pt x="77" y="171"/>
                </a:lnTo>
                <a:lnTo>
                  <a:pt x="76" y="171"/>
                </a:lnTo>
                <a:lnTo>
                  <a:pt x="75" y="169"/>
                </a:lnTo>
                <a:lnTo>
                  <a:pt x="75" y="168"/>
                </a:lnTo>
                <a:lnTo>
                  <a:pt x="74" y="166"/>
                </a:lnTo>
                <a:lnTo>
                  <a:pt x="73" y="165"/>
                </a:lnTo>
                <a:lnTo>
                  <a:pt x="73" y="163"/>
                </a:lnTo>
                <a:lnTo>
                  <a:pt x="73" y="162"/>
                </a:lnTo>
                <a:lnTo>
                  <a:pt x="72" y="161"/>
                </a:lnTo>
                <a:lnTo>
                  <a:pt x="70" y="160"/>
                </a:lnTo>
                <a:lnTo>
                  <a:pt x="70" y="159"/>
                </a:lnTo>
                <a:lnTo>
                  <a:pt x="69" y="158"/>
                </a:lnTo>
                <a:lnTo>
                  <a:pt x="69" y="157"/>
                </a:lnTo>
                <a:lnTo>
                  <a:pt x="68" y="156"/>
                </a:lnTo>
                <a:lnTo>
                  <a:pt x="67" y="155"/>
                </a:lnTo>
                <a:lnTo>
                  <a:pt x="65" y="154"/>
                </a:lnTo>
                <a:lnTo>
                  <a:pt x="64" y="154"/>
                </a:lnTo>
                <a:lnTo>
                  <a:pt x="62" y="154"/>
                </a:lnTo>
                <a:lnTo>
                  <a:pt x="61" y="154"/>
                </a:lnTo>
                <a:lnTo>
                  <a:pt x="60" y="155"/>
                </a:lnTo>
                <a:lnTo>
                  <a:pt x="59" y="155"/>
                </a:lnTo>
                <a:lnTo>
                  <a:pt x="57" y="156"/>
                </a:lnTo>
                <a:lnTo>
                  <a:pt x="56" y="155"/>
                </a:lnTo>
                <a:lnTo>
                  <a:pt x="54" y="155"/>
                </a:lnTo>
                <a:lnTo>
                  <a:pt x="53" y="155"/>
                </a:lnTo>
                <a:lnTo>
                  <a:pt x="51" y="155"/>
                </a:lnTo>
                <a:lnTo>
                  <a:pt x="50" y="156"/>
                </a:lnTo>
                <a:lnTo>
                  <a:pt x="49" y="156"/>
                </a:lnTo>
                <a:lnTo>
                  <a:pt x="48" y="156"/>
                </a:lnTo>
                <a:lnTo>
                  <a:pt x="48" y="156"/>
                </a:lnTo>
                <a:lnTo>
                  <a:pt x="46" y="156"/>
                </a:lnTo>
                <a:lnTo>
                  <a:pt x="44" y="156"/>
                </a:lnTo>
                <a:lnTo>
                  <a:pt x="44" y="156"/>
                </a:lnTo>
                <a:lnTo>
                  <a:pt x="43" y="156"/>
                </a:lnTo>
                <a:lnTo>
                  <a:pt x="43" y="158"/>
                </a:lnTo>
                <a:lnTo>
                  <a:pt x="44" y="159"/>
                </a:lnTo>
                <a:lnTo>
                  <a:pt x="42" y="160"/>
                </a:lnTo>
                <a:lnTo>
                  <a:pt x="41" y="160"/>
                </a:lnTo>
                <a:lnTo>
                  <a:pt x="40" y="161"/>
                </a:lnTo>
                <a:lnTo>
                  <a:pt x="39" y="161"/>
                </a:lnTo>
                <a:lnTo>
                  <a:pt x="39" y="160"/>
                </a:lnTo>
                <a:lnTo>
                  <a:pt x="38" y="160"/>
                </a:lnTo>
                <a:lnTo>
                  <a:pt x="37" y="161"/>
                </a:lnTo>
                <a:lnTo>
                  <a:pt x="36" y="161"/>
                </a:lnTo>
                <a:lnTo>
                  <a:pt x="35" y="160"/>
                </a:lnTo>
                <a:lnTo>
                  <a:pt x="33" y="160"/>
                </a:lnTo>
                <a:lnTo>
                  <a:pt x="32" y="159"/>
                </a:lnTo>
                <a:lnTo>
                  <a:pt x="31" y="158"/>
                </a:lnTo>
                <a:lnTo>
                  <a:pt x="30" y="157"/>
                </a:lnTo>
                <a:lnTo>
                  <a:pt x="28" y="156"/>
                </a:lnTo>
                <a:lnTo>
                  <a:pt x="27" y="155"/>
                </a:lnTo>
                <a:lnTo>
                  <a:pt x="27" y="154"/>
                </a:lnTo>
                <a:lnTo>
                  <a:pt x="26" y="153"/>
                </a:lnTo>
                <a:lnTo>
                  <a:pt x="25" y="152"/>
                </a:lnTo>
                <a:lnTo>
                  <a:pt x="23" y="151"/>
                </a:lnTo>
                <a:lnTo>
                  <a:pt x="22" y="150"/>
                </a:lnTo>
                <a:lnTo>
                  <a:pt x="22" y="150"/>
                </a:lnTo>
                <a:lnTo>
                  <a:pt x="21" y="150"/>
                </a:lnTo>
                <a:lnTo>
                  <a:pt x="18" y="150"/>
                </a:lnTo>
                <a:lnTo>
                  <a:pt x="17" y="151"/>
                </a:lnTo>
                <a:lnTo>
                  <a:pt x="18" y="150"/>
                </a:lnTo>
                <a:lnTo>
                  <a:pt x="18" y="149"/>
                </a:lnTo>
                <a:lnTo>
                  <a:pt x="19" y="149"/>
                </a:lnTo>
                <a:lnTo>
                  <a:pt x="20" y="147"/>
                </a:lnTo>
                <a:lnTo>
                  <a:pt x="20" y="146"/>
                </a:lnTo>
                <a:lnTo>
                  <a:pt x="20" y="144"/>
                </a:lnTo>
                <a:lnTo>
                  <a:pt x="21" y="143"/>
                </a:lnTo>
                <a:lnTo>
                  <a:pt x="21" y="142"/>
                </a:lnTo>
                <a:lnTo>
                  <a:pt x="22" y="140"/>
                </a:lnTo>
                <a:lnTo>
                  <a:pt x="23" y="139"/>
                </a:lnTo>
                <a:lnTo>
                  <a:pt x="23" y="136"/>
                </a:lnTo>
                <a:lnTo>
                  <a:pt x="24" y="134"/>
                </a:lnTo>
                <a:lnTo>
                  <a:pt x="25" y="133"/>
                </a:lnTo>
                <a:lnTo>
                  <a:pt x="26" y="131"/>
                </a:lnTo>
                <a:lnTo>
                  <a:pt x="27" y="130"/>
                </a:lnTo>
                <a:lnTo>
                  <a:pt x="27" y="129"/>
                </a:lnTo>
                <a:lnTo>
                  <a:pt x="27" y="127"/>
                </a:lnTo>
                <a:lnTo>
                  <a:pt x="27" y="127"/>
                </a:lnTo>
                <a:lnTo>
                  <a:pt x="26" y="126"/>
                </a:lnTo>
                <a:lnTo>
                  <a:pt x="26" y="124"/>
                </a:lnTo>
                <a:lnTo>
                  <a:pt x="25" y="123"/>
                </a:lnTo>
                <a:lnTo>
                  <a:pt x="24" y="121"/>
                </a:lnTo>
                <a:lnTo>
                  <a:pt x="24" y="120"/>
                </a:lnTo>
                <a:lnTo>
                  <a:pt x="23" y="118"/>
                </a:lnTo>
                <a:lnTo>
                  <a:pt x="23" y="117"/>
                </a:lnTo>
                <a:lnTo>
                  <a:pt x="23" y="116"/>
                </a:lnTo>
                <a:lnTo>
                  <a:pt x="23" y="114"/>
                </a:lnTo>
                <a:lnTo>
                  <a:pt x="22" y="114"/>
                </a:lnTo>
                <a:lnTo>
                  <a:pt x="21" y="114"/>
                </a:lnTo>
                <a:lnTo>
                  <a:pt x="20" y="113"/>
                </a:lnTo>
                <a:lnTo>
                  <a:pt x="20" y="111"/>
                </a:lnTo>
                <a:lnTo>
                  <a:pt x="19" y="110"/>
                </a:lnTo>
                <a:lnTo>
                  <a:pt x="19" y="109"/>
                </a:lnTo>
                <a:lnTo>
                  <a:pt x="19" y="107"/>
                </a:lnTo>
                <a:lnTo>
                  <a:pt x="19" y="106"/>
                </a:lnTo>
                <a:lnTo>
                  <a:pt x="18" y="105"/>
                </a:lnTo>
                <a:lnTo>
                  <a:pt x="17" y="104"/>
                </a:lnTo>
                <a:lnTo>
                  <a:pt x="16" y="103"/>
                </a:lnTo>
                <a:lnTo>
                  <a:pt x="15" y="102"/>
                </a:lnTo>
                <a:lnTo>
                  <a:pt x="14" y="101"/>
                </a:lnTo>
                <a:lnTo>
                  <a:pt x="13" y="100"/>
                </a:lnTo>
                <a:lnTo>
                  <a:pt x="13" y="99"/>
                </a:lnTo>
                <a:lnTo>
                  <a:pt x="11" y="98"/>
                </a:lnTo>
                <a:lnTo>
                  <a:pt x="10" y="98"/>
                </a:lnTo>
                <a:lnTo>
                  <a:pt x="9" y="97"/>
                </a:lnTo>
                <a:lnTo>
                  <a:pt x="8" y="98"/>
                </a:lnTo>
                <a:lnTo>
                  <a:pt x="7" y="97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5"/>
                </a:lnTo>
                <a:lnTo>
                  <a:pt x="6" y="95"/>
                </a:lnTo>
                <a:lnTo>
                  <a:pt x="5" y="95"/>
                </a:lnTo>
                <a:lnTo>
                  <a:pt x="5" y="94"/>
                </a:lnTo>
                <a:lnTo>
                  <a:pt x="3" y="93"/>
                </a:lnTo>
                <a:lnTo>
                  <a:pt x="2" y="92"/>
                </a:lnTo>
                <a:lnTo>
                  <a:pt x="1" y="92"/>
                </a:lnTo>
                <a:lnTo>
                  <a:pt x="1" y="91"/>
                </a:lnTo>
                <a:lnTo>
                  <a:pt x="0" y="90"/>
                </a:lnTo>
                <a:lnTo>
                  <a:pt x="0" y="89"/>
                </a:lnTo>
                <a:lnTo>
                  <a:pt x="2" y="88"/>
                </a:lnTo>
                <a:lnTo>
                  <a:pt x="3" y="88"/>
                </a:lnTo>
                <a:lnTo>
                  <a:pt x="4" y="86"/>
                </a:lnTo>
                <a:lnTo>
                  <a:pt x="5" y="85"/>
                </a:lnTo>
                <a:lnTo>
                  <a:pt x="6" y="84"/>
                </a:lnTo>
                <a:lnTo>
                  <a:pt x="6" y="84"/>
                </a:lnTo>
                <a:lnTo>
                  <a:pt x="7" y="83"/>
                </a:lnTo>
                <a:lnTo>
                  <a:pt x="9" y="82"/>
                </a:lnTo>
                <a:lnTo>
                  <a:pt x="10" y="82"/>
                </a:lnTo>
                <a:lnTo>
                  <a:pt x="11" y="82"/>
                </a:lnTo>
                <a:lnTo>
                  <a:pt x="12" y="82"/>
                </a:lnTo>
                <a:lnTo>
                  <a:pt x="14" y="82"/>
                </a:lnTo>
                <a:lnTo>
                  <a:pt x="15" y="81"/>
                </a:lnTo>
                <a:lnTo>
                  <a:pt x="15" y="80"/>
                </a:lnTo>
                <a:lnTo>
                  <a:pt x="15" y="79"/>
                </a:lnTo>
                <a:lnTo>
                  <a:pt x="15" y="77"/>
                </a:lnTo>
                <a:lnTo>
                  <a:pt x="15" y="76"/>
                </a:lnTo>
                <a:lnTo>
                  <a:pt x="15" y="75"/>
                </a:lnTo>
                <a:lnTo>
                  <a:pt x="15" y="74"/>
                </a:lnTo>
                <a:lnTo>
                  <a:pt x="16" y="73"/>
                </a:lnTo>
                <a:lnTo>
                  <a:pt x="17" y="71"/>
                </a:lnTo>
                <a:lnTo>
                  <a:pt x="17" y="71"/>
                </a:lnTo>
                <a:lnTo>
                  <a:pt x="16" y="69"/>
                </a:lnTo>
                <a:lnTo>
                  <a:pt x="16" y="68"/>
                </a:lnTo>
                <a:lnTo>
                  <a:pt x="16" y="67"/>
                </a:lnTo>
                <a:lnTo>
                  <a:pt x="15" y="65"/>
                </a:lnTo>
                <a:lnTo>
                  <a:pt x="16" y="63"/>
                </a:lnTo>
                <a:lnTo>
                  <a:pt x="16" y="63"/>
                </a:lnTo>
                <a:lnTo>
                  <a:pt x="15" y="61"/>
                </a:lnTo>
                <a:lnTo>
                  <a:pt x="15" y="60"/>
                </a:lnTo>
                <a:lnTo>
                  <a:pt x="16" y="59"/>
                </a:lnTo>
                <a:lnTo>
                  <a:pt x="16" y="57"/>
                </a:lnTo>
                <a:lnTo>
                  <a:pt x="16" y="55"/>
                </a:lnTo>
                <a:lnTo>
                  <a:pt x="16" y="54"/>
                </a:lnTo>
                <a:lnTo>
                  <a:pt x="16" y="53"/>
                </a:lnTo>
                <a:lnTo>
                  <a:pt x="15" y="51"/>
                </a:lnTo>
                <a:lnTo>
                  <a:pt x="15" y="50"/>
                </a:lnTo>
                <a:lnTo>
                  <a:pt x="14" y="49"/>
                </a:lnTo>
                <a:lnTo>
                  <a:pt x="14" y="47"/>
                </a:lnTo>
                <a:lnTo>
                  <a:pt x="13" y="46"/>
                </a:lnTo>
                <a:lnTo>
                  <a:pt x="12" y="46"/>
                </a:lnTo>
                <a:lnTo>
                  <a:pt x="12" y="45"/>
                </a:lnTo>
                <a:lnTo>
                  <a:pt x="11" y="43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0" y="41"/>
                </a:lnTo>
                <a:lnTo>
                  <a:pt x="10" y="40"/>
                </a:lnTo>
                <a:lnTo>
                  <a:pt x="10" y="40"/>
                </a:lnTo>
                <a:lnTo>
                  <a:pt x="11" y="38"/>
                </a:lnTo>
                <a:lnTo>
                  <a:pt x="12" y="38"/>
                </a:lnTo>
                <a:lnTo>
                  <a:pt x="14" y="36"/>
                </a:lnTo>
                <a:lnTo>
                  <a:pt x="13" y="36"/>
                </a:lnTo>
                <a:lnTo>
                  <a:pt x="13" y="35"/>
                </a:lnTo>
                <a:lnTo>
                  <a:pt x="14" y="34"/>
                </a:lnTo>
                <a:lnTo>
                  <a:pt x="13" y="32"/>
                </a:lnTo>
                <a:lnTo>
                  <a:pt x="13" y="31"/>
                </a:lnTo>
                <a:lnTo>
                  <a:pt x="13" y="29"/>
                </a:lnTo>
                <a:lnTo>
                  <a:pt x="12" y="28"/>
                </a:lnTo>
                <a:lnTo>
                  <a:pt x="12" y="26"/>
                </a:lnTo>
                <a:lnTo>
                  <a:pt x="12" y="25"/>
                </a:lnTo>
                <a:lnTo>
                  <a:pt x="11" y="25"/>
                </a:lnTo>
                <a:lnTo>
                  <a:pt x="11" y="23"/>
                </a:lnTo>
                <a:lnTo>
                  <a:pt x="10" y="22"/>
                </a:lnTo>
                <a:lnTo>
                  <a:pt x="10" y="21"/>
                </a:lnTo>
                <a:lnTo>
                  <a:pt x="9" y="20"/>
                </a:lnTo>
                <a:lnTo>
                  <a:pt x="8" y="18"/>
                </a:lnTo>
                <a:lnTo>
                  <a:pt x="8" y="17"/>
                </a:lnTo>
                <a:lnTo>
                  <a:pt x="7" y="15"/>
                </a:lnTo>
                <a:lnTo>
                  <a:pt x="8" y="14"/>
                </a:lnTo>
                <a:lnTo>
                  <a:pt x="8" y="13"/>
                </a:lnTo>
                <a:lnTo>
                  <a:pt x="9" y="13"/>
                </a:lnTo>
                <a:lnTo>
                  <a:pt x="10" y="11"/>
                </a:lnTo>
                <a:lnTo>
                  <a:pt x="10" y="11"/>
                </a:lnTo>
                <a:lnTo>
                  <a:pt x="11" y="10"/>
                </a:lnTo>
                <a:lnTo>
                  <a:pt x="11" y="9"/>
                </a:lnTo>
                <a:lnTo>
                  <a:pt x="11" y="7"/>
                </a:lnTo>
                <a:lnTo>
                  <a:pt x="12" y="6"/>
                </a:lnTo>
                <a:lnTo>
                  <a:pt x="13" y="4"/>
                </a:lnTo>
                <a:lnTo>
                  <a:pt x="14" y="4"/>
                </a:lnTo>
                <a:lnTo>
                  <a:pt x="15" y="3"/>
                </a:lnTo>
                <a:lnTo>
                  <a:pt x="16" y="1"/>
                </a:lnTo>
                <a:lnTo>
                  <a:pt x="17" y="1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2" y="1"/>
                </a:lnTo>
                <a:lnTo>
                  <a:pt x="22" y="1"/>
                </a:lnTo>
                <a:lnTo>
                  <a:pt x="23" y="3"/>
                </a:lnTo>
                <a:lnTo>
                  <a:pt x="23" y="4"/>
                </a:lnTo>
                <a:lnTo>
                  <a:pt x="23" y="5"/>
                </a:lnTo>
                <a:lnTo>
                  <a:pt x="25" y="6"/>
                </a:lnTo>
                <a:lnTo>
                  <a:pt x="26" y="7"/>
                </a:lnTo>
                <a:lnTo>
                  <a:pt x="26" y="9"/>
                </a:lnTo>
                <a:lnTo>
                  <a:pt x="27" y="10"/>
                </a:lnTo>
                <a:lnTo>
                  <a:pt x="27" y="11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51" name="Freeform 32"/>
          <p:cNvSpPr>
            <a:spLocks/>
          </p:cNvSpPr>
          <p:nvPr/>
        </p:nvSpPr>
        <p:spPr bwMode="auto">
          <a:xfrm>
            <a:off x="3991349" y="3330122"/>
            <a:ext cx="303943" cy="546528"/>
          </a:xfrm>
          <a:custGeom>
            <a:avLst/>
            <a:gdLst>
              <a:gd name="T0" fmla="*/ 107 w 177"/>
              <a:gd name="T1" fmla="*/ 102 h 345"/>
              <a:gd name="T2" fmla="*/ 116 w 177"/>
              <a:gd name="T3" fmla="*/ 106 h 345"/>
              <a:gd name="T4" fmla="*/ 125 w 177"/>
              <a:gd name="T5" fmla="*/ 109 h 345"/>
              <a:gd name="T6" fmla="*/ 128 w 177"/>
              <a:gd name="T7" fmla="*/ 117 h 345"/>
              <a:gd name="T8" fmla="*/ 131 w 177"/>
              <a:gd name="T9" fmla="*/ 125 h 345"/>
              <a:gd name="T10" fmla="*/ 135 w 177"/>
              <a:gd name="T11" fmla="*/ 135 h 345"/>
              <a:gd name="T12" fmla="*/ 134 w 177"/>
              <a:gd name="T13" fmla="*/ 144 h 345"/>
              <a:gd name="T14" fmla="*/ 133 w 177"/>
              <a:gd name="T15" fmla="*/ 154 h 345"/>
              <a:gd name="T16" fmla="*/ 132 w 177"/>
              <a:gd name="T17" fmla="*/ 163 h 345"/>
              <a:gd name="T18" fmla="*/ 129 w 177"/>
              <a:gd name="T19" fmla="*/ 173 h 345"/>
              <a:gd name="T20" fmla="*/ 132 w 177"/>
              <a:gd name="T21" fmla="*/ 184 h 345"/>
              <a:gd name="T22" fmla="*/ 134 w 177"/>
              <a:gd name="T23" fmla="*/ 196 h 345"/>
              <a:gd name="T24" fmla="*/ 138 w 177"/>
              <a:gd name="T25" fmla="*/ 203 h 345"/>
              <a:gd name="T26" fmla="*/ 145 w 177"/>
              <a:gd name="T27" fmla="*/ 212 h 345"/>
              <a:gd name="T28" fmla="*/ 169 w 177"/>
              <a:gd name="T29" fmla="*/ 213 h 345"/>
              <a:gd name="T30" fmla="*/ 177 w 177"/>
              <a:gd name="T31" fmla="*/ 223 h 345"/>
              <a:gd name="T32" fmla="*/ 173 w 177"/>
              <a:gd name="T33" fmla="*/ 234 h 345"/>
              <a:gd name="T34" fmla="*/ 165 w 177"/>
              <a:gd name="T35" fmla="*/ 245 h 345"/>
              <a:gd name="T36" fmla="*/ 170 w 177"/>
              <a:gd name="T37" fmla="*/ 267 h 345"/>
              <a:gd name="T38" fmla="*/ 168 w 177"/>
              <a:gd name="T39" fmla="*/ 277 h 345"/>
              <a:gd name="T40" fmla="*/ 170 w 177"/>
              <a:gd name="T41" fmla="*/ 286 h 345"/>
              <a:gd name="T42" fmla="*/ 173 w 177"/>
              <a:gd name="T43" fmla="*/ 302 h 345"/>
              <a:gd name="T44" fmla="*/ 172 w 177"/>
              <a:gd name="T45" fmla="*/ 325 h 345"/>
              <a:gd name="T46" fmla="*/ 174 w 177"/>
              <a:gd name="T47" fmla="*/ 334 h 345"/>
              <a:gd name="T48" fmla="*/ 168 w 177"/>
              <a:gd name="T49" fmla="*/ 341 h 345"/>
              <a:gd name="T50" fmla="*/ 148 w 177"/>
              <a:gd name="T51" fmla="*/ 337 h 345"/>
              <a:gd name="T52" fmla="*/ 146 w 177"/>
              <a:gd name="T53" fmla="*/ 324 h 345"/>
              <a:gd name="T54" fmla="*/ 138 w 177"/>
              <a:gd name="T55" fmla="*/ 315 h 345"/>
              <a:gd name="T56" fmla="*/ 124 w 177"/>
              <a:gd name="T57" fmla="*/ 309 h 345"/>
              <a:gd name="T58" fmla="*/ 119 w 177"/>
              <a:gd name="T59" fmla="*/ 300 h 345"/>
              <a:gd name="T60" fmla="*/ 107 w 177"/>
              <a:gd name="T61" fmla="*/ 303 h 345"/>
              <a:gd name="T62" fmla="*/ 100 w 177"/>
              <a:gd name="T63" fmla="*/ 301 h 345"/>
              <a:gd name="T64" fmla="*/ 87 w 177"/>
              <a:gd name="T65" fmla="*/ 305 h 345"/>
              <a:gd name="T66" fmla="*/ 75 w 177"/>
              <a:gd name="T67" fmla="*/ 302 h 345"/>
              <a:gd name="T68" fmla="*/ 66 w 177"/>
              <a:gd name="T69" fmla="*/ 311 h 345"/>
              <a:gd name="T70" fmla="*/ 55 w 177"/>
              <a:gd name="T71" fmla="*/ 318 h 345"/>
              <a:gd name="T72" fmla="*/ 42 w 177"/>
              <a:gd name="T73" fmla="*/ 323 h 345"/>
              <a:gd name="T74" fmla="*/ 5 w 177"/>
              <a:gd name="T75" fmla="*/ 325 h 345"/>
              <a:gd name="T76" fmla="*/ 0 w 177"/>
              <a:gd name="T77" fmla="*/ 313 h 345"/>
              <a:gd name="T78" fmla="*/ 4 w 177"/>
              <a:gd name="T79" fmla="*/ 302 h 345"/>
              <a:gd name="T80" fmla="*/ 6 w 177"/>
              <a:gd name="T81" fmla="*/ 284 h 345"/>
              <a:gd name="T82" fmla="*/ 9 w 177"/>
              <a:gd name="T83" fmla="*/ 277 h 345"/>
              <a:gd name="T84" fmla="*/ 18 w 177"/>
              <a:gd name="T85" fmla="*/ 275 h 345"/>
              <a:gd name="T86" fmla="*/ 24 w 177"/>
              <a:gd name="T87" fmla="*/ 270 h 345"/>
              <a:gd name="T88" fmla="*/ 23 w 177"/>
              <a:gd name="T89" fmla="*/ 254 h 345"/>
              <a:gd name="T90" fmla="*/ 25 w 177"/>
              <a:gd name="T91" fmla="*/ 236 h 345"/>
              <a:gd name="T92" fmla="*/ 29 w 177"/>
              <a:gd name="T93" fmla="*/ 215 h 345"/>
              <a:gd name="T94" fmla="*/ 31 w 177"/>
              <a:gd name="T95" fmla="*/ 205 h 345"/>
              <a:gd name="T96" fmla="*/ 28 w 177"/>
              <a:gd name="T97" fmla="*/ 194 h 345"/>
              <a:gd name="T98" fmla="*/ 31 w 177"/>
              <a:gd name="T99" fmla="*/ 184 h 345"/>
              <a:gd name="T100" fmla="*/ 31 w 177"/>
              <a:gd name="T101" fmla="*/ 170 h 345"/>
              <a:gd name="T102" fmla="*/ 34 w 177"/>
              <a:gd name="T103" fmla="*/ 167 h 345"/>
              <a:gd name="T104" fmla="*/ 39 w 177"/>
              <a:gd name="T105" fmla="*/ 162 h 345"/>
              <a:gd name="T106" fmla="*/ 42 w 177"/>
              <a:gd name="T107" fmla="*/ 151 h 345"/>
              <a:gd name="T108" fmla="*/ 41 w 177"/>
              <a:gd name="T109" fmla="*/ 141 h 345"/>
              <a:gd name="T110" fmla="*/ 41 w 177"/>
              <a:gd name="T111" fmla="*/ 130 h 345"/>
              <a:gd name="T112" fmla="*/ 46 w 177"/>
              <a:gd name="T113" fmla="*/ 121 h 345"/>
              <a:gd name="T114" fmla="*/ 35 w 177"/>
              <a:gd name="T115" fmla="*/ 88 h 345"/>
              <a:gd name="T116" fmla="*/ 55 w 177"/>
              <a:gd name="T117" fmla="*/ 12 h 345"/>
              <a:gd name="T118" fmla="*/ 59 w 177"/>
              <a:gd name="T119" fmla="*/ 17 h 345"/>
              <a:gd name="T120" fmla="*/ 63 w 177"/>
              <a:gd name="T121" fmla="*/ 63 h 345"/>
              <a:gd name="T122" fmla="*/ 82 w 177"/>
              <a:gd name="T123" fmla="*/ 80 h 345"/>
              <a:gd name="T124" fmla="*/ 95 w 177"/>
              <a:gd name="T125" fmla="*/ 98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" h="345">
                <a:moveTo>
                  <a:pt x="98" y="98"/>
                </a:moveTo>
                <a:lnTo>
                  <a:pt x="99" y="98"/>
                </a:lnTo>
                <a:lnTo>
                  <a:pt x="100" y="98"/>
                </a:lnTo>
                <a:lnTo>
                  <a:pt x="100" y="98"/>
                </a:lnTo>
                <a:lnTo>
                  <a:pt x="101" y="98"/>
                </a:lnTo>
                <a:lnTo>
                  <a:pt x="102" y="99"/>
                </a:lnTo>
                <a:lnTo>
                  <a:pt x="102" y="99"/>
                </a:lnTo>
                <a:lnTo>
                  <a:pt x="102" y="100"/>
                </a:lnTo>
                <a:lnTo>
                  <a:pt x="102" y="100"/>
                </a:lnTo>
                <a:lnTo>
                  <a:pt x="103" y="100"/>
                </a:lnTo>
                <a:lnTo>
                  <a:pt x="103" y="100"/>
                </a:lnTo>
                <a:lnTo>
                  <a:pt x="104" y="100"/>
                </a:lnTo>
                <a:lnTo>
                  <a:pt x="104" y="101"/>
                </a:lnTo>
                <a:lnTo>
                  <a:pt x="104" y="101"/>
                </a:lnTo>
                <a:lnTo>
                  <a:pt x="104" y="101"/>
                </a:lnTo>
                <a:lnTo>
                  <a:pt x="105" y="101"/>
                </a:lnTo>
                <a:lnTo>
                  <a:pt x="105" y="102"/>
                </a:lnTo>
                <a:lnTo>
                  <a:pt x="105" y="102"/>
                </a:lnTo>
                <a:lnTo>
                  <a:pt x="106" y="102"/>
                </a:lnTo>
                <a:lnTo>
                  <a:pt x="106" y="102"/>
                </a:lnTo>
                <a:lnTo>
                  <a:pt x="106" y="102"/>
                </a:lnTo>
                <a:lnTo>
                  <a:pt x="106" y="102"/>
                </a:lnTo>
                <a:lnTo>
                  <a:pt x="107" y="102"/>
                </a:lnTo>
                <a:lnTo>
                  <a:pt x="107" y="102"/>
                </a:lnTo>
                <a:lnTo>
                  <a:pt x="108" y="102"/>
                </a:lnTo>
                <a:lnTo>
                  <a:pt x="108" y="101"/>
                </a:lnTo>
                <a:lnTo>
                  <a:pt x="109" y="101"/>
                </a:lnTo>
                <a:lnTo>
                  <a:pt x="109" y="101"/>
                </a:lnTo>
                <a:lnTo>
                  <a:pt x="110" y="101"/>
                </a:lnTo>
                <a:lnTo>
                  <a:pt x="110" y="102"/>
                </a:lnTo>
                <a:lnTo>
                  <a:pt x="110" y="102"/>
                </a:lnTo>
                <a:lnTo>
                  <a:pt x="111" y="102"/>
                </a:lnTo>
                <a:lnTo>
                  <a:pt x="111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4"/>
                </a:lnTo>
                <a:lnTo>
                  <a:pt x="113" y="104"/>
                </a:lnTo>
                <a:lnTo>
                  <a:pt x="113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6"/>
                </a:lnTo>
                <a:lnTo>
                  <a:pt x="115" y="106"/>
                </a:lnTo>
                <a:lnTo>
                  <a:pt x="115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8" y="107"/>
                </a:lnTo>
                <a:lnTo>
                  <a:pt x="118" y="108"/>
                </a:lnTo>
                <a:lnTo>
                  <a:pt x="118" y="108"/>
                </a:lnTo>
                <a:lnTo>
                  <a:pt x="119" y="108"/>
                </a:lnTo>
                <a:lnTo>
                  <a:pt x="119" y="109"/>
                </a:lnTo>
                <a:lnTo>
                  <a:pt x="120" y="109"/>
                </a:lnTo>
                <a:lnTo>
                  <a:pt x="120" y="109"/>
                </a:lnTo>
                <a:lnTo>
                  <a:pt x="121" y="109"/>
                </a:lnTo>
                <a:lnTo>
                  <a:pt x="121" y="108"/>
                </a:lnTo>
                <a:lnTo>
                  <a:pt x="122" y="108"/>
                </a:lnTo>
                <a:lnTo>
                  <a:pt x="122" y="108"/>
                </a:lnTo>
                <a:lnTo>
                  <a:pt x="123" y="108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4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10"/>
                </a:lnTo>
                <a:lnTo>
                  <a:pt x="126" y="110"/>
                </a:lnTo>
                <a:lnTo>
                  <a:pt x="126" y="110"/>
                </a:lnTo>
                <a:lnTo>
                  <a:pt x="126" y="110"/>
                </a:lnTo>
                <a:lnTo>
                  <a:pt x="126" y="111"/>
                </a:lnTo>
                <a:lnTo>
                  <a:pt x="126" y="111"/>
                </a:lnTo>
                <a:lnTo>
                  <a:pt x="126" y="112"/>
                </a:lnTo>
                <a:lnTo>
                  <a:pt x="126" y="112"/>
                </a:lnTo>
                <a:lnTo>
                  <a:pt x="126" y="113"/>
                </a:lnTo>
                <a:lnTo>
                  <a:pt x="126" y="113"/>
                </a:lnTo>
                <a:lnTo>
                  <a:pt x="127" y="113"/>
                </a:lnTo>
                <a:lnTo>
                  <a:pt x="127" y="113"/>
                </a:lnTo>
                <a:lnTo>
                  <a:pt x="127" y="114"/>
                </a:lnTo>
                <a:lnTo>
                  <a:pt x="127" y="114"/>
                </a:lnTo>
                <a:lnTo>
                  <a:pt x="127" y="114"/>
                </a:lnTo>
                <a:lnTo>
                  <a:pt x="128" y="114"/>
                </a:lnTo>
                <a:lnTo>
                  <a:pt x="128" y="115"/>
                </a:lnTo>
                <a:lnTo>
                  <a:pt x="128" y="115"/>
                </a:lnTo>
                <a:lnTo>
                  <a:pt x="128" y="116"/>
                </a:lnTo>
                <a:lnTo>
                  <a:pt x="128" y="116"/>
                </a:lnTo>
                <a:lnTo>
                  <a:pt x="128" y="117"/>
                </a:lnTo>
                <a:lnTo>
                  <a:pt x="128" y="117"/>
                </a:lnTo>
                <a:lnTo>
                  <a:pt x="127" y="117"/>
                </a:lnTo>
                <a:lnTo>
                  <a:pt x="127" y="118"/>
                </a:lnTo>
                <a:lnTo>
                  <a:pt x="127" y="118"/>
                </a:lnTo>
                <a:lnTo>
                  <a:pt x="127" y="119"/>
                </a:lnTo>
                <a:lnTo>
                  <a:pt x="127" y="119"/>
                </a:lnTo>
                <a:lnTo>
                  <a:pt x="127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1"/>
                </a:lnTo>
                <a:lnTo>
                  <a:pt x="128" y="121"/>
                </a:lnTo>
                <a:lnTo>
                  <a:pt x="129" y="121"/>
                </a:lnTo>
                <a:lnTo>
                  <a:pt x="129" y="121"/>
                </a:lnTo>
                <a:lnTo>
                  <a:pt x="129" y="122"/>
                </a:lnTo>
                <a:lnTo>
                  <a:pt x="130" y="122"/>
                </a:lnTo>
                <a:lnTo>
                  <a:pt x="130" y="122"/>
                </a:lnTo>
                <a:lnTo>
                  <a:pt x="131" y="123"/>
                </a:lnTo>
                <a:lnTo>
                  <a:pt x="131" y="123"/>
                </a:lnTo>
                <a:lnTo>
                  <a:pt x="131" y="123"/>
                </a:lnTo>
                <a:lnTo>
                  <a:pt x="131" y="123"/>
                </a:lnTo>
                <a:lnTo>
                  <a:pt x="131" y="124"/>
                </a:lnTo>
                <a:lnTo>
                  <a:pt x="131" y="124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1" y="126"/>
                </a:lnTo>
                <a:lnTo>
                  <a:pt x="131" y="126"/>
                </a:lnTo>
                <a:lnTo>
                  <a:pt x="131" y="126"/>
                </a:lnTo>
                <a:lnTo>
                  <a:pt x="131" y="127"/>
                </a:lnTo>
                <a:lnTo>
                  <a:pt x="132" y="127"/>
                </a:lnTo>
                <a:lnTo>
                  <a:pt x="132" y="128"/>
                </a:lnTo>
                <a:lnTo>
                  <a:pt x="133" y="128"/>
                </a:lnTo>
                <a:lnTo>
                  <a:pt x="133" y="128"/>
                </a:lnTo>
                <a:lnTo>
                  <a:pt x="134" y="129"/>
                </a:lnTo>
                <a:lnTo>
                  <a:pt x="134" y="130"/>
                </a:lnTo>
                <a:lnTo>
                  <a:pt x="134" y="130"/>
                </a:lnTo>
                <a:lnTo>
                  <a:pt x="134" y="130"/>
                </a:lnTo>
                <a:lnTo>
                  <a:pt x="134" y="131"/>
                </a:lnTo>
                <a:lnTo>
                  <a:pt x="134" y="131"/>
                </a:lnTo>
                <a:lnTo>
                  <a:pt x="134" y="132"/>
                </a:lnTo>
                <a:lnTo>
                  <a:pt x="134" y="133"/>
                </a:lnTo>
                <a:lnTo>
                  <a:pt x="134" y="133"/>
                </a:lnTo>
                <a:lnTo>
                  <a:pt x="134" y="134"/>
                </a:lnTo>
                <a:lnTo>
                  <a:pt x="135" y="134"/>
                </a:lnTo>
                <a:lnTo>
                  <a:pt x="135" y="134"/>
                </a:lnTo>
                <a:lnTo>
                  <a:pt x="135" y="135"/>
                </a:lnTo>
                <a:lnTo>
                  <a:pt x="135" y="135"/>
                </a:lnTo>
                <a:lnTo>
                  <a:pt x="135" y="136"/>
                </a:lnTo>
                <a:lnTo>
                  <a:pt x="135" y="136"/>
                </a:lnTo>
                <a:lnTo>
                  <a:pt x="135" y="137"/>
                </a:lnTo>
                <a:lnTo>
                  <a:pt x="136" y="137"/>
                </a:lnTo>
                <a:lnTo>
                  <a:pt x="136" y="138"/>
                </a:lnTo>
                <a:lnTo>
                  <a:pt x="136" y="138"/>
                </a:lnTo>
                <a:lnTo>
                  <a:pt x="136" y="138"/>
                </a:lnTo>
                <a:lnTo>
                  <a:pt x="137" y="139"/>
                </a:lnTo>
                <a:lnTo>
                  <a:pt x="137" y="139"/>
                </a:lnTo>
                <a:lnTo>
                  <a:pt x="136" y="140"/>
                </a:lnTo>
                <a:lnTo>
                  <a:pt x="136" y="140"/>
                </a:lnTo>
                <a:lnTo>
                  <a:pt x="136" y="141"/>
                </a:lnTo>
                <a:lnTo>
                  <a:pt x="136" y="141"/>
                </a:lnTo>
                <a:lnTo>
                  <a:pt x="136" y="141"/>
                </a:lnTo>
                <a:lnTo>
                  <a:pt x="136" y="142"/>
                </a:lnTo>
                <a:lnTo>
                  <a:pt x="136" y="142"/>
                </a:lnTo>
                <a:lnTo>
                  <a:pt x="135" y="142"/>
                </a:lnTo>
                <a:lnTo>
                  <a:pt x="135" y="143"/>
                </a:lnTo>
                <a:lnTo>
                  <a:pt x="135" y="143"/>
                </a:lnTo>
                <a:lnTo>
                  <a:pt x="135" y="143"/>
                </a:lnTo>
                <a:lnTo>
                  <a:pt x="135" y="144"/>
                </a:lnTo>
                <a:lnTo>
                  <a:pt x="135" y="144"/>
                </a:lnTo>
                <a:lnTo>
                  <a:pt x="134" y="144"/>
                </a:lnTo>
                <a:lnTo>
                  <a:pt x="134" y="144"/>
                </a:lnTo>
                <a:lnTo>
                  <a:pt x="134" y="145"/>
                </a:lnTo>
                <a:lnTo>
                  <a:pt x="134" y="145"/>
                </a:lnTo>
                <a:lnTo>
                  <a:pt x="134" y="145"/>
                </a:lnTo>
                <a:lnTo>
                  <a:pt x="135" y="145"/>
                </a:lnTo>
                <a:lnTo>
                  <a:pt x="135" y="146"/>
                </a:lnTo>
                <a:lnTo>
                  <a:pt x="135" y="146"/>
                </a:lnTo>
                <a:lnTo>
                  <a:pt x="135" y="146"/>
                </a:lnTo>
                <a:lnTo>
                  <a:pt x="135" y="147"/>
                </a:lnTo>
                <a:lnTo>
                  <a:pt x="135" y="148"/>
                </a:lnTo>
                <a:lnTo>
                  <a:pt x="135" y="148"/>
                </a:lnTo>
                <a:lnTo>
                  <a:pt x="135" y="149"/>
                </a:lnTo>
                <a:lnTo>
                  <a:pt x="135" y="149"/>
                </a:lnTo>
                <a:lnTo>
                  <a:pt x="135" y="150"/>
                </a:lnTo>
                <a:lnTo>
                  <a:pt x="135" y="151"/>
                </a:lnTo>
                <a:lnTo>
                  <a:pt x="135" y="151"/>
                </a:lnTo>
                <a:lnTo>
                  <a:pt x="135" y="151"/>
                </a:lnTo>
                <a:lnTo>
                  <a:pt x="135" y="152"/>
                </a:lnTo>
                <a:lnTo>
                  <a:pt x="134" y="152"/>
                </a:lnTo>
                <a:lnTo>
                  <a:pt x="134" y="153"/>
                </a:lnTo>
                <a:lnTo>
                  <a:pt x="134" y="153"/>
                </a:lnTo>
                <a:lnTo>
                  <a:pt x="133" y="153"/>
                </a:lnTo>
                <a:lnTo>
                  <a:pt x="133" y="154"/>
                </a:lnTo>
                <a:lnTo>
                  <a:pt x="133" y="154"/>
                </a:lnTo>
                <a:lnTo>
                  <a:pt x="133" y="155"/>
                </a:lnTo>
                <a:lnTo>
                  <a:pt x="133" y="155"/>
                </a:lnTo>
                <a:lnTo>
                  <a:pt x="133" y="155"/>
                </a:lnTo>
                <a:lnTo>
                  <a:pt x="133" y="156"/>
                </a:lnTo>
                <a:lnTo>
                  <a:pt x="133" y="156"/>
                </a:lnTo>
                <a:lnTo>
                  <a:pt x="134" y="157"/>
                </a:lnTo>
                <a:lnTo>
                  <a:pt x="134" y="157"/>
                </a:lnTo>
                <a:lnTo>
                  <a:pt x="134" y="157"/>
                </a:lnTo>
                <a:lnTo>
                  <a:pt x="134" y="158"/>
                </a:lnTo>
                <a:lnTo>
                  <a:pt x="135" y="158"/>
                </a:lnTo>
                <a:lnTo>
                  <a:pt x="135" y="159"/>
                </a:lnTo>
                <a:lnTo>
                  <a:pt x="135" y="159"/>
                </a:lnTo>
                <a:lnTo>
                  <a:pt x="134" y="159"/>
                </a:lnTo>
                <a:lnTo>
                  <a:pt x="134" y="160"/>
                </a:lnTo>
                <a:lnTo>
                  <a:pt x="134" y="160"/>
                </a:lnTo>
                <a:lnTo>
                  <a:pt x="134" y="160"/>
                </a:lnTo>
                <a:lnTo>
                  <a:pt x="133" y="161"/>
                </a:lnTo>
                <a:lnTo>
                  <a:pt x="133" y="161"/>
                </a:lnTo>
                <a:lnTo>
                  <a:pt x="132" y="162"/>
                </a:lnTo>
                <a:lnTo>
                  <a:pt x="132" y="162"/>
                </a:lnTo>
                <a:lnTo>
                  <a:pt x="132" y="163"/>
                </a:lnTo>
                <a:lnTo>
                  <a:pt x="132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4"/>
                </a:lnTo>
                <a:lnTo>
                  <a:pt x="131" y="164"/>
                </a:lnTo>
                <a:lnTo>
                  <a:pt x="131" y="165"/>
                </a:lnTo>
                <a:lnTo>
                  <a:pt x="131" y="165"/>
                </a:lnTo>
                <a:lnTo>
                  <a:pt x="131" y="165"/>
                </a:lnTo>
                <a:lnTo>
                  <a:pt x="131" y="166"/>
                </a:lnTo>
                <a:lnTo>
                  <a:pt x="131" y="166"/>
                </a:lnTo>
                <a:lnTo>
                  <a:pt x="130" y="167"/>
                </a:lnTo>
                <a:lnTo>
                  <a:pt x="130" y="167"/>
                </a:lnTo>
                <a:lnTo>
                  <a:pt x="130" y="167"/>
                </a:lnTo>
                <a:lnTo>
                  <a:pt x="130" y="168"/>
                </a:lnTo>
                <a:lnTo>
                  <a:pt x="130" y="169"/>
                </a:lnTo>
                <a:lnTo>
                  <a:pt x="130" y="169"/>
                </a:lnTo>
                <a:lnTo>
                  <a:pt x="130" y="170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29" y="172"/>
                </a:lnTo>
                <a:lnTo>
                  <a:pt x="129" y="172"/>
                </a:lnTo>
                <a:lnTo>
                  <a:pt x="129" y="173"/>
                </a:lnTo>
                <a:lnTo>
                  <a:pt x="129" y="173"/>
                </a:lnTo>
                <a:lnTo>
                  <a:pt x="129" y="174"/>
                </a:lnTo>
                <a:lnTo>
                  <a:pt x="129" y="174"/>
                </a:lnTo>
                <a:lnTo>
                  <a:pt x="130" y="175"/>
                </a:lnTo>
                <a:lnTo>
                  <a:pt x="130" y="175"/>
                </a:lnTo>
                <a:lnTo>
                  <a:pt x="130" y="176"/>
                </a:lnTo>
                <a:lnTo>
                  <a:pt x="130" y="176"/>
                </a:lnTo>
                <a:lnTo>
                  <a:pt x="131" y="176"/>
                </a:lnTo>
                <a:lnTo>
                  <a:pt x="131" y="177"/>
                </a:lnTo>
                <a:lnTo>
                  <a:pt x="131" y="177"/>
                </a:lnTo>
                <a:lnTo>
                  <a:pt x="131" y="178"/>
                </a:lnTo>
                <a:lnTo>
                  <a:pt x="131" y="178"/>
                </a:lnTo>
                <a:lnTo>
                  <a:pt x="131" y="179"/>
                </a:lnTo>
                <a:lnTo>
                  <a:pt x="131" y="179"/>
                </a:lnTo>
                <a:lnTo>
                  <a:pt x="131" y="180"/>
                </a:lnTo>
                <a:lnTo>
                  <a:pt x="132" y="180"/>
                </a:lnTo>
                <a:lnTo>
                  <a:pt x="132" y="181"/>
                </a:lnTo>
                <a:lnTo>
                  <a:pt x="132" y="181"/>
                </a:lnTo>
                <a:lnTo>
                  <a:pt x="132" y="182"/>
                </a:lnTo>
                <a:lnTo>
                  <a:pt x="132" y="182"/>
                </a:lnTo>
                <a:lnTo>
                  <a:pt x="132" y="183"/>
                </a:lnTo>
                <a:lnTo>
                  <a:pt x="132" y="184"/>
                </a:lnTo>
                <a:lnTo>
                  <a:pt x="132" y="184"/>
                </a:lnTo>
                <a:lnTo>
                  <a:pt x="132" y="184"/>
                </a:lnTo>
                <a:lnTo>
                  <a:pt x="132" y="185"/>
                </a:lnTo>
                <a:lnTo>
                  <a:pt x="132" y="186"/>
                </a:lnTo>
                <a:lnTo>
                  <a:pt x="132" y="186"/>
                </a:lnTo>
                <a:lnTo>
                  <a:pt x="132" y="187"/>
                </a:lnTo>
                <a:lnTo>
                  <a:pt x="132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9"/>
                </a:lnTo>
                <a:lnTo>
                  <a:pt x="133" y="189"/>
                </a:lnTo>
                <a:lnTo>
                  <a:pt x="133" y="190"/>
                </a:lnTo>
                <a:lnTo>
                  <a:pt x="133" y="191"/>
                </a:lnTo>
                <a:lnTo>
                  <a:pt x="134" y="191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3"/>
                </a:lnTo>
                <a:lnTo>
                  <a:pt x="133" y="193"/>
                </a:lnTo>
                <a:lnTo>
                  <a:pt x="133" y="194"/>
                </a:lnTo>
                <a:lnTo>
                  <a:pt x="133" y="194"/>
                </a:lnTo>
                <a:lnTo>
                  <a:pt x="133" y="195"/>
                </a:lnTo>
                <a:lnTo>
                  <a:pt x="133" y="195"/>
                </a:lnTo>
                <a:lnTo>
                  <a:pt x="134" y="196"/>
                </a:lnTo>
                <a:lnTo>
                  <a:pt x="134" y="196"/>
                </a:lnTo>
                <a:lnTo>
                  <a:pt x="134" y="196"/>
                </a:lnTo>
                <a:lnTo>
                  <a:pt x="134" y="197"/>
                </a:lnTo>
                <a:lnTo>
                  <a:pt x="134" y="197"/>
                </a:lnTo>
                <a:lnTo>
                  <a:pt x="135" y="198"/>
                </a:lnTo>
                <a:lnTo>
                  <a:pt x="135" y="198"/>
                </a:lnTo>
                <a:lnTo>
                  <a:pt x="135" y="199"/>
                </a:lnTo>
                <a:lnTo>
                  <a:pt x="135" y="199"/>
                </a:lnTo>
                <a:lnTo>
                  <a:pt x="135" y="200"/>
                </a:lnTo>
                <a:lnTo>
                  <a:pt x="134" y="201"/>
                </a:lnTo>
                <a:lnTo>
                  <a:pt x="134" y="201"/>
                </a:lnTo>
                <a:lnTo>
                  <a:pt x="134" y="201"/>
                </a:lnTo>
                <a:lnTo>
                  <a:pt x="134" y="202"/>
                </a:lnTo>
                <a:lnTo>
                  <a:pt x="135" y="202"/>
                </a:lnTo>
                <a:lnTo>
                  <a:pt x="135" y="202"/>
                </a:lnTo>
                <a:lnTo>
                  <a:pt x="135" y="202"/>
                </a:lnTo>
                <a:lnTo>
                  <a:pt x="136" y="202"/>
                </a:lnTo>
                <a:lnTo>
                  <a:pt x="136" y="202"/>
                </a:lnTo>
                <a:lnTo>
                  <a:pt x="137" y="202"/>
                </a:lnTo>
                <a:lnTo>
                  <a:pt x="137" y="202"/>
                </a:lnTo>
                <a:lnTo>
                  <a:pt x="138" y="202"/>
                </a:lnTo>
                <a:lnTo>
                  <a:pt x="137" y="202"/>
                </a:lnTo>
                <a:lnTo>
                  <a:pt x="138" y="203"/>
                </a:lnTo>
                <a:lnTo>
                  <a:pt x="138" y="203"/>
                </a:lnTo>
                <a:lnTo>
                  <a:pt x="138" y="204"/>
                </a:lnTo>
                <a:lnTo>
                  <a:pt x="139" y="204"/>
                </a:lnTo>
                <a:lnTo>
                  <a:pt x="139" y="205"/>
                </a:lnTo>
                <a:lnTo>
                  <a:pt x="139" y="205"/>
                </a:lnTo>
                <a:lnTo>
                  <a:pt x="139" y="205"/>
                </a:lnTo>
                <a:lnTo>
                  <a:pt x="139" y="205"/>
                </a:lnTo>
                <a:lnTo>
                  <a:pt x="139" y="205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1" y="206"/>
                </a:lnTo>
                <a:lnTo>
                  <a:pt x="141" y="207"/>
                </a:lnTo>
                <a:lnTo>
                  <a:pt x="142" y="207"/>
                </a:lnTo>
                <a:lnTo>
                  <a:pt x="142" y="207"/>
                </a:lnTo>
                <a:lnTo>
                  <a:pt x="143" y="207"/>
                </a:lnTo>
                <a:lnTo>
                  <a:pt x="143" y="208"/>
                </a:lnTo>
                <a:lnTo>
                  <a:pt x="143" y="208"/>
                </a:lnTo>
                <a:lnTo>
                  <a:pt x="144" y="209"/>
                </a:lnTo>
                <a:lnTo>
                  <a:pt x="144" y="210"/>
                </a:lnTo>
                <a:lnTo>
                  <a:pt x="144" y="210"/>
                </a:lnTo>
                <a:lnTo>
                  <a:pt x="144" y="211"/>
                </a:lnTo>
                <a:lnTo>
                  <a:pt x="145" y="211"/>
                </a:lnTo>
                <a:lnTo>
                  <a:pt x="145" y="212"/>
                </a:lnTo>
                <a:lnTo>
                  <a:pt x="145" y="212"/>
                </a:lnTo>
                <a:lnTo>
                  <a:pt x="145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4"/>
                </a:lnTo>
                <a:lnTo>
                  <a:pt x="146" y="214"/>
                </a:lnTo>
                <a:lnTo>
                  <a:pt x="147" y="215"/>
                </a:lnTo>
                <a:lnTo>
                  <a:pt x="147" y="216"/>
                </a:lnTo>
                <a:lnTo>
                  <a:pt x="147" y="216"/>
                </a:lnTo>
                <a:lnTo>
                  <a:pt x="148" y="217"/>
                </a:lnTo>
                <a:lnTo>
                  <a:pt x="150" y="217"/>
                </a:lnTo>
                <a:lnTo>
                  <a:pt x="156" y="217"/>
                </a:lnTo>
                <a:lnTo>
                  <a:pt x="159" y="216"/>
                </a:lnTo>
                <a:lnTo>
                  <a:pt x="160" y="216"/>
                </a:lnTo>
                <a:lnTo>
                  <a:pt x="162" y="216"/>
                </a:lnTo>
                <a:lnTo>
                  <a:pt x="164" y="216"/>
                </a:lnTo>
                <a:lnTo>
                  <a:pt x="165" y="216"/>
                </a:lnTo>
                <a:lnTo>
                  <a:pt x="165" y="215"/>
                </a:lnTo>
                <a:lnTo>
                  <a:pt x="166" y="214"/>
                </a:lnTo>
                <a:lnTo>
                  <a:pt x="167" y="213"/>
                </a:lnTo>
                <a:lnTo>
                  <a:pt x="168" y="213"/>
                </a:lnTo>
                <a:lnTo>
                  <a:pt x="169" y="213"/>
                </a:lnTo>
                <a:lnTo>
                  <a:pt x="170" y="213"/>
                </a:lnTo>
                <a:lnTo>
                  <a:pt x="171" y="213"/>
                </a:lnTo>
                <a:lnTo>
                  <a:pt x="172" y="213"/>
                </a:lnTo>
                <a:lnTo>
                  <a:pt x="173" y="215"/>
                </a:lnTo>
                <a:lnTo>
                  <a:pt x="173" y="215"/>
                </a:lnTo>
                <a:lnTo>
                  <a:pt x="174" y="215"/>
                </a:lnTo>
                <a:lnTo>
                  <a:pt x="174" y="216"/>
                </a:lnTo>
                <a:lnTo>
                  <a:pt x="174" y="216"/>
                </a:lnTo>
                <a:lnTo>
                  <a:pt x="174" y="217"/>
                </a:lnTo>
                <a:lnTo>
                  <a:pt x="175" y="217"/>
                </a:lnTo>
                <a:lnTo>
                  <a:pt x="175" y="217"/>
                </a:lnTo>
                <a:lnTo>
                  <a:pt x="175" y="218"/>
                </a:lnTo>
                <a:lnTo>
                  <a:pt x="175" y="218"/>
                </a:lnTo>
                <a:lnTo>
                  <a:pt x="175" y="219"/>
                </a:lnTo>
                <a:lnTo>
                  <a:pt x="175" y="219"/>
                </a:lnTo>
                <a:lnTo>
                  <a:pt x="174" y="220"/>
                </a:lnTo>
                <a:lnTo>
                  <a:pt x="174" y="220"/>
                </a:lnTo>
                <a:lnTo>
                  <a:pt x="174" y="221"/>
                </a:lnTo>
                <a:lnTo>
                  <a:pt x="174" y="221"/>
                </a:lnTo>
                <a:lnTo>
                  <a:pt x="175" y="222"/>
                </a:lnTo>
                <a:lnTo>
                  <a:pt x="176" y="223"/>
                </a:lnTo>
                <a:lnTo>
                  <a:pt x="177" y="223"/>
                </a:lnTo>
                <a:lnTo>
                  <a:pt x="177" y="223"/>
                </a:lnTo>
                <a:lnTo>
                  <a:pt x="177" y="224"/>
                </a:lnTo>
                <a:lnTo>
                  <a:pt x="177" y="224"/>
                </a:lnTo>
                <a:lnTo>
                  <a:pt x="177" y="225"/>
                </a:lnTo>
                <a:lnTo>
                  <a:pt x="177" y="225"/>
                </a:lnTo>
                <a:lnTo>
                  <a:pt x="177" y="226"/>
                </a:lnTo>
                <a:lnTo>
                  <a:pt x="177" y="226"/>
                </a:lnTo>
                <a:lnTo>
                  <a:pt x="176" y="226"/>
                </a:lnTo>
                <a:lnTo>
                  <a:pt x="176" y="227"/>
                </a:lnTo>
                <a:lnTo>
                  <a:pt x="176" y="227"/>
                </a:lnTo>
                <a:lnTo>
                  <a:pt x="175" y="227"/>
                </a:lnTo>
                <a:lnTo>
                  <a:pt x="175" y="228"/>
                </a:lnTo>
                <a:lnTo>
                  <a:pt x="175" y="228"/>
                </a:lnTo>
                <a:lnTo>
                  <a:pt x="175" y="229"/>
                </a:lnTo>
                <a:lnTo>
                  <a:pt x="174" y="229"/>
                </a:lnTo>
                <a:lnTo>
                  <a:pt x="174" y="230"/>
                </a:lnTo>
                <a:lnTo>
                  <a:pt x="174" y="230"/>
                </a:lnTo>
                <a:lnTo>
                  <a:pt x="174" y="230"/>
                </a:lnTo>
                <a:lnTo>
                  <a:pt x="174" y="231"/>
                </a:lnTo>
                <a:lnTo>
                  <a:pt x="174" y="232"/>
                </a:lnTo>
                <a:lnTo>
                  <a:pt x="174" y="232"/>
                </a:lnTo>
                <a:lnTo>
                  <a:pt x="173" y="233"/>
                </a:lnTo>
                <a:lnTo>
                  <a:pt x="173" y="234"/>
                </a:lnTo>
                <a:lnTo>
                  <a:pt x="173" y="234"/>
                </a:lnTo>
                <a:lnTo>
                  <a:pt x="173" y="234"/>
                </a:lnTo>
                <a:lnTo>
                  <a:pt x="173" y="235"/>
                </a:lnTo>
                <a:lnTo>
                  <a:pt x="173" y="235"/>
                </a:lnTo>
                <a:lnTo>
                  <a:pt x="172" y="236"/>
                </a:lnTo>
                <a:lnTo>
                  <a:pt x="172" y="236"/>
                </a:lnTo>
                <a:lnTo>
                  <a:pt x="172" y="237"/>
                </a:lnTo>
                <a:lnTo>
                  <a:pt x="172" y="237"/>
                </a:lnTo>
                <a:lnTo>
                  <a:pt x="171" y="238"/>
                </a:lnTo>
                <a:lnTo>
                  <a:pt x="171" y="238"/>
                </a:lnTo>
                <a:lnTo>
                  <a:pt x="170" y="238"/>
                </a:lnTo>
                <a:lnTo>
                  <a:pt x="170" y="238"/>
                </a:lnTo>
                <a:lnTo>
                  <a:pt x="169" y="239"/>
                </a:lnTo>
                <a:lnTo>
                  <a:pt x="168" y="239"/>
                </a:lnTo>
                <a:lnTo>
                  <a:pt x="168" y="240"/>
                </a:lnTo>
                <a:lnTo>
                  <a:pt x="168" y="240"/>
                </a:lnTo>
                <a:lnTo>
                  <a:pt x="167" y="241"/>
                </a:lnTo>
                <a:lnTo>
                  <a:pt x="167" y="241"/>
                </a:lnTo>
                <a:lnTo>
                  <a:pt x="167" y="242"/>
                </a:lnTo>
                <a:lnTo>
                  <a:pt x="166" y="243"/>
                </a:lnTo>
                <a:lnTo>
                  <a:pt x="166" y="243"/>
                </a:lnTo>
                <a:lnTo>
                  <a:pt x="166" y="244"/>
                </a:lnTo>
                <a:lnTo>
                  <a:pt x="165" y="244"/>
                </a:lnTo>
                <a:lnTo>
                  <a:pt x="165" y="245"/>
                </a:lnTo>
                <a:lnTo>
                  <a:pt x="165" y="245"/>
                </a:lnTo>
                <a:lnTo>
                  <a:pt x="165" y="246"/>
                </a:lnTo>
                <a:lnTo>
                  <a:pt x="165" y="246"/>
                </a:lnTo>
                <a:lnTo>
                  <a:pt x="165" y="246"/>
                </a:lnTo>
                <a:lnTo>
                  <a:pt x="165" y="247"/>
                </a:lnTo>
                <a:lnTo>
                  <a:pt x="165" y="247"/>
                </a:lnTo>
                <a:lnTo>
                  <a:pt x="165" y="248"/>
                </a:lnTo>
                <a:lnTo>
                  <a:pt x="164" y="248"/>
                </a:lnTo>
                <a:lnTo>
                  <a:pt x="164" y="249"/>
                </a:lnTo>
                <a:lnTo>
                  <a:pt x="165" y="253"/>
                </a:lnTo>
                <a:lnTo>
                  <a:pt x="167" y="256"/>
                </a:lnTo>
                <a:lnTo>
                  <a:pt x="171" y="260"/>
                </a:lnTo>
                <a:lnTo>
                  <a:pt x="171" y="264"/>
                </a:lnTo>
                <a:lnTo>
                  <a:pt x="171" y="265"/>
                </a:lnTo>
                <a:lnTo>
                  <a:pt x="170" y="264"/>
                </a:lnTo>
                <a:lnTo>
                  <a:pt x="170" y="265"/>
                </a:lnTo>
                <a:lnTo>
                  <a:pt x="170" y="265"/>
                </a:lnTo>
                <a:lnTo>
                  <a:pt x="170" y="265"/>
                </a:lnTo>
                <a:lnTo>
                  <a:pt x="170" y="266"/>
                </a:lnTo>
                <a:lnTo>
                  <a:pt x="170" y="267"/>
                </a:lnTo>
                <a:lnTo>
                  <a:pt x="170" y="267"/>
                </a:lnTo>
                <a:lnTo>
                  <a:pt x="171" y="267"/>
                </a:lnTo>
                <a:lnTo>
                  <a:pt x="170" y="267"/>
                </a:lnTo>
                <a:lnTo>
                  <a:pt x="170" y="267"/>
                </a:lnTo>
                <a:lnTo>
                  <a:pt x="170" y="268"/>
                </a:lnTo>
                <a:lnTo>
                  <a:pt x="169" y="268"/>
                </a:lnTo>
                <a:lnTo>
                  <a:pt x="169" y="268"/>
                </a:lnTo>
                <a:lnTo>
                  <a:pt x="169" y="268"/>
                </a:lnTo>
                <a:lnTo>
                  <a:pt x="169" y="269"/>
                </a:lnTo>
                <a:lnTo>
                  <a:pt x="169" y="269"/>
                </a:lnTo>
                <a:lnTo>
                  <a:pt x="169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1"/>
                </a:lnTo>
                <a:lnTo>
                  <a:pt x="167" y="271"/>
                </a:lnTo>
                <a:lnTo>
                  <a:pt x="167" y="271"/>
                </a:lnTo>
                <a:lnTo>
                  <a:pt x="167" y="272"/>
                </a:lnTo>
                <a:lnTo>
                  <a:pt x="166" y="272"/>
                </a:lnTo>
                <a:lnTo>
                  <a:pt x="167" y="274"/>
                </a:lnTo>
                <a:lnTo>
                  <a:pt x="167" y="275"/>
                </a:lnTo>
                <a:lnTo>
                  <a:pt x="167" y="275"/>
                </a:lnTo>
                <a:lnTo>
                  <a:pt x="167" y="276"/>
                </a:lnTo>
                <a:lnTo>
                  <a:pt x="167" y="276"/>
                </a:lnTo>
                <a:lnTo>
                  <a:pt x="168" y="277"/>
                </a:lnTo>
                <a:lnTo>
                  <a:pt x="168" y="277"/>
                </a:lnTo>
                <a:lnTo>
                  <a:pt x="168" y="277"/>
                </a:lnTo>
                <a:lnTo>
                  <a:pt x="169" y="277"/>
                </a:lnTo>
                <a:lnTo>
                  <a:pt x="169" y="277"/>
                </a:lnTo>
                <a:lnTo>
                  <a:pt x="170" y="277"/>
                </a:lnTo>
                <a:lnTo>
                  <a:pt x="170" y="278"/>
                </a:lnTo>
                <a:lnTo>
                  <a:pt x="170" y="278"/>
                </a:lnTo>
                <a:lnTo>
                  <a:pt x="170" y="278"/>
                </a:lnTo>
                <a:lnTo>
                  <a:pt x="170" y="279"/>
                </a:lnTo>
                <a:lnTo>
                  <a:pt x="170" y="279"/>
                </a:lnTo>
                <a:lnTo>
                  <a:pt x="170" y="280"/>
                </a:lnTo>
                <a:lnTo>
                  <a:pt x="170" y="280"/>
                </a:lnTo>
                <a:lnTo>
                  <a:pt x="170" y="280"/>
                </a:lnTo>
                <a:lnTo>
                  <a:pt x="170" y="280"/>
                </a:lnTo>
                <a:lnTo>
                  <a:pt x="170" y="280"/>
                </a:lnTo>
                <a:lnTo>
                  <a:pt x="170" y="281"/>
                </a:lnTo>
                <a:lnTo>
                  <a:pt x="171" y="282"/>
                </a:lnTo>
                <a:lnTo>
                  <a:pt x="171" y="283"/>
                </a:lnTo>
                <a:lnTo>
                  <a:pt x="171" y="283"/>
                </a:lnTo>
                <a:lnTo>
                  <a:pt x="170" y="284"/>
                </a:lnTo>
                <a:lnTo>
                  <a:pt x="170" y="284"/>
                </a:lnTo>
                <a:lnTo>
                  <a:pt x="170" y="285"/>
                </a:lnTo>
                <a:lnTo>
                  <a:pt x="170" y="286"/>
                </a:lnTo>
                <a:lnTo>
                  <a:pt x="170" y="286"/>
                </a:lnTo>
                <a:lnTo>
                  <a:pt x="171" y="287"/>
                </a:lnTo>
                <a:lnTo>
                  <a:pt x="171" y="288"/>
                </a:lnTo>
                <a:lnTo>
                  <a:pt x="171" y="288"/>
                </a:lnTo>
                <a:lnTo>
                  <a:pt x="171" y="289"/>
                </a:lnTo>
                <a:lnTo>
                  <a:pt x="171" y="289"/>
                </a:lnTo>
                <a:lnTo>
                  <a:pt x="171" y="290"/>
                </a:lnTo>
                <a:lnTo>
                  <a:pt x="171" y="291"/>
                </a:lnTo>
                <a:lnTo>
                  <a:pt x="171" y="291"/>
                </a:lnTo>
                <a:lnTo>
                  <a:pt x="171" y="291"/>
                </a:lnTo>
                <a:lnTo>
                  <a:pt x="171" y="292"/>
                </a:lnTo>
                <a:lnTo>
                  <a:pt x="171" y="292"/>
                </a:lnTo>
                <a:lnTo>
                  <a:pt x="171" y="292"/>
                </a:lnTo>
                <a:lnTo>
                  <a:pt x="171" y="295"/>
                </a:lnTo>
                <a:lnTo>
                  <a:pt x="172" y="296"/>
                </a:lnTo>
                <a:lnTo>
                  <a:pt x="172" y="297"/>
                </a:lnTo>
                <a:lnTo>
                  <a:pt x="172" y="298"/>
                </a:lnTo>
                <a:lnTo>
                  <a:pt x="172" y="299"/>
                </a:lnTo>
                <a:lnTo>
                  <a:pt x="172" y="300"/>
                </a:lnTo>
                <a:lnTo>
                  <a:pt x="172" y="300"/>
                </a:lnTo>
                <a:lnTo>
                  <a:pt x="172" y="301"/>
                </a:lnTo>
                <a:lnTo>
                  <a:pt x="172" y="302"/>
                </a:lnTo>
                <a:lnTo>
                  <a:pt x="173" y="302"/>
                </a:lnTo>
                <a:lnTo>
                  <a:pt x="172" y="303"/>
                </a:lnTo>
                <a:lnTo>
                  <a:pt x="172" y="304"/>
                </a:lnTo>
                <a:lnTo>
                  <a:pt x="172" y="305"/>
                </a:lnTo>
                <a:lnTo>
                  <a:pt x="173" y="305"/>
                </a:lnTo>
                <a:lnTo>
                  <a:pt x="173" y="306"/>
                </a:lnTo>
                <a:lnTo>
                  <a:pt x="172" y="308"/>
                </a:lnTo>
                <a:lnTo>
                  <a:pt x="172" y="309"/>
                </a:lnTo>
                <a:lnTo>
                  <a:pt x="172" y="310"/>
                </a:lnTo>
                <a:lnTo>
                  <a:pt x="172" y="311"/>
                </a:lnTo>
                <a:lnTo>
                  <a:pt x="173" y="312"/>
                </a:lnTo>
                <a:lnTo>
                  <a:pt x="174" y="313"/>
                </a:lnTo>
                <a:lnTo>
                  <a:pt x="174" y="313"/>
                </a:lnTo>
                <a:lnTo>
                  <a:pt x="173" y="314"/>
                </a:lnTo>
                <a:lnTo>
                  <a:pt x="173" y="315"/>
                </a:lnTo>
                <a:lnTo>
                  <a:pt x="173" y="317"/>
                </a:lnTo>
                <a:lnTo>
                  <a:pt x="174" y="319"/>
                </a:lnTo>
                <a:lnTo>
                  <a:pt x="174" y="320"/>
                </a:lnTo>
                <a:lnTo>
                  <a:pt x="173" y="321"/>
                </a:lnTo>
                <a:lnTo>
                  <a:pt x="172" y="321"/>
                </a:lnTo>
                <a:lnTo>
                  <a:pt x="172" y="322"/>
                </a:lnTo>
                <a:lnTo>
                  <a:pt x="172" y="323"/>
                </a:lnTo>
                <a:lnTo>
                  <a:pt x="172" y="324"/>
                </a:lnTo>
                <a:lnTo>
                  <a:pt x="172" y="325"/>
                </a:lnTo>
                <a:lnTo>
                  <a:pt x="173" y="326"/>
                </a:lnTo>
                <a:lnTo>
                  <a:pt x="172" y="327"/>
                </a:lnTo>
                <a:lnTo>
                  <a:pt x="172" y="327"/>
                </a:lnTo>
                <a:lnTo>
                  <a:pt x="172" y="328"/>
                </a:lnTo>
                <a:lnTo>
                  <a:pt x="172" y="329"/>
                </a:lnTo>
                <a:lnTo>
                  <a:pt x="173" y="329"/>
                </a:lnTo>
                <a:lnTo>
                  <a:pt x="173" y="329"/>
                </a:lnTo>
                <a:lnTo>
                  <a:pt x="173" y="330"/>
                </a:lnTo>
                <a:lnTo>
                  <a:pt x="174" y="330"/>
                </a:lnTo>
                <a:lnTo>
                  <a:pt x="174" y="331"/>
                </a:lnTo>
                <a:lnTo>
                  <a:pt x="175" y="331"/>
                </a:lnTo>
                <a:lnTo>
                  <a:pt x="175" y="331"/>
                </a:lnTo>
                <a:lnTo>
                  <a:pt x="175" y="332"/>
                </a:lnTo>
                <a:lnTo>
                  <a:pt x="174" y="332"/>
                </a:lnTo>
                <a:lnTo>
                  <a:pt x="174" y="332"/>
                </a:lnTo>
                <a:lnTo>
                  <a:pt x="174" y="332"/>
                </a:lnTo>
                <a:lnTo>
                  <a:pt x="174" y="333"/>
                </a:lnTo>
                <a:lnTo>
                  <a:pt x="173" y="333"/>
                </a:lnTo>
                <a:lnTo>
                  <a:pt x="173" y="334"/>
                </a:lnTo>
                <a:lnTo>
                  <a:pt x="173" y="334"/>
                </a:lnTo>
                <a:lnTo>
                  <a:pt x="174" y="334"/>
                </a:lnTo>
                <a:lnTo>
                  <a:pt x="174" y="334"/>
                </a:lnTo>
                <a:lnTo>
                  <a:pt x="174" y="334"/>
                </a:lnTo>
                <a:lnTo>
                  <a:pt x="174" y="335"/>
                </a:lnTo>
                <a:lnTo>
                  <a:pt x="174" y="335"/>
                </a:lnTo>
                <a:lnTo>
                  <a:pt x="174" y="336"/>
                </a:lnTo>
                <a:lnTo>
                  <a:pt x="174" y="336"/>
                </a:lnTo>
                <a:lnTo>
                  <a:pt x="174" y="336"/>
                </a:lnTo>
                <a:lnTo>
                  <a:pt x="174" y="337"/>
                </a:lnTo>
                <a:lnTo>
                  <a:pt x="173" y="337"/>
                </a:lnTo>
                <a:lnTo>
                  <a:pt x="173" y="337"/>
                </a:lnTo>
                <a:lnTo>
                  <a:pt x="173" y="337"/>
                </a:lnTo>
                <a:lnTo>
                  <a:pt x="172" y="337"/>
                </a:lnTo>
                <a:lnTo>
                  <a:pt x="172" y="338"/>
                </a:lnTo>
                <a:lnTo>
                  <a:pt x="172" y="338"/>
                </a:lnTo>
                <a:lnTo>
                  <a:pt x="172" y="338"/>
                </a:lnTo>
                <a:lnTo>
                  <a:pt x="172" y="338"/>
                </a:lnTo>
                <a:lnTo>
                  <a:pt x="172" y="338"/>
                </a:lnTo>
                <a:lnTo>
                  <a:pt x="172" y="339"/>
                </a:lnTo>
                <a:lnTo>
                  <a:pt x="171" y="339"/>
                </a:lnTo>
                <a:lnTo>
                  <a:pt x="171" y="339"/>
                </a:lnTo>
                <a:lnTo>
                  <a:pt x="171" y="340"/>
                </a:lnTo>
                <a:lnTo>
                  <a:pt x="171" y="340"/>
                </a:lnTo>
                <a:lnTo>
                  <a:pt x="171" y="341"/>
                </a:lnTo>
                <a:lnTo>
                  <a:pt x="171" y="341"/>
                </a:lnTo>
                <a:lnTo>
                  <a:pt x="168" y="341"/>
                </a:lnTo>
                <a:lnTo>
                  <a:pt x="166" y="341"/>
                </a:lnTo>
                <a:lnTo>
                  <a:pt x="164" y="339"/>
                </a:lnTo>
                <a:lnTo>
                  <a:pt x="162" y="338"/>
                </a:lnTo>
                <a:lnTo>
                  <a:pt x="160" y="338"/>
                </a:lnTo>
                <a:lnTo>
                  <a:pt x="159" y="339"/>
                </a:lnTo>
                <a:lnTo>
                  <a:pt x="157" y="340"/>
                </a:lnTo>
                <a:lnTo>
                  <a:pt x="157" y="340"/>
                </a:lnTo>
                <a:lnTo>
                  <a:pt x="155" y="343"/>
                </a:lnTo>
                <a:lnTo>
                  <a:pt x="152" y="344"/>
                </a:lnTo>
                <a:lnTo>
                  <a:pt x="152" y="344"/>
                </a:lnTo>
                <a:lnTo>
                  <a:pt x="151" y="345"/>
                </a:lnTo>
                <a:lnTo>
                  <a:pt x="150" y="344"/>
                </a:lnTo>
                <a:lnTo>
                  <a:pt x="150" y="344"/>
                </a:lnTo>
                <a:lnTo>
                  <a:pt x="150" y="343"/>
                </a:lnTo>
                <a:lnTo>
                  <a:pt x="149" y="342"/>
                </a:lnTo>
                <a:lnTo>
                  <a:pt x="149" y="342"/>
                </a:lnTo>
                <a:lnTo>
                  <a:pt x="149" y="342"/>
                </a:lnTo>
                <a:lnTo>
                  <a:pt x="148" y="341"/>
                </a:lnTo>
                <a:lnTo>
                  <a:pt x="148" y="340"/>
                </a:lnTo>
                <a:lnTo>
                  <a:pt x="148" y="339"/>
                </a:lnTo>
                <a:lnTo>
                  <a:pt x="148" y="339"/>
                </a:lnTo>
                <a:lnTo>
                  <a:pt x="148" y="338"/>
                </a:lnTo>
                <a:lnTo>
                  <a:pt x="148" y="337"/>
                </a:lnTo>
                <a:lnTo>
                  <a:pt x="149" y="336"/>
                </a:lnTo>
                <a:lnTo>
                  <a:pt x="149" y="335"/>
                </a:lnTo>
                <a:lnTo>
                  <a:pt x="149" y="334"/>
                </a:lnTo>
                <a:lnTo>
                  <a:pt x="149" y="334"/>
                </a:lnTo>
                <a:lnTo>
                  <a:pt x="148" y="334"/>
                </a:lnTo>
                <a:lnTo>
                  <a:pt x="148" y="333"/>
                </a:lnTo>
                <a:lnTo>
                  <a:pt x="148" y="332"/>
                </a:lnTo>
                <a:lnTo>
                  <a:pt x="147" y="332"/>
                </a:lnTo>
                <a:lnTo>
                  <a:pt x="147" y="331"/>
                </a:lnTo>
                <a:lnTo>
                  <a:pt x="147" y="331"/>
                </a:lnTo>
                <a:lnTo>
                  <a:pt x="147" y="330"/>
                </a:lnTo>
                <a:lnTo>
                  <a:pt x="146" y="330"/>
                </a:lnTo>
                <a:lnTo>
                  <a:pt x="146" y="329"/>
                </a:lnTo>
                <a:lnTo>
                  <a:pt x="145" y="328"/>
                </a:lnTo>
                <a:lnTo>
                  <a:pt x="145" y="328"/>
                </a:lnTo>
                <a:lnTo>
                  <a:pt x="145" y="327"/>
                </a:lnTo>
                <a:lnTo>
                  <a:pt x="145" y="327"/>
                </a:lnTo>
                <a:lnTo>
                  <a:pt x="145" y="326"/>
                </a:lnTo>
                <a:lnTo>
                  <a:pt x="146" y="326"/>
                </a:lnTo>
                <a:lnTo>
                  <a:pt x="146" y="325"/>
                </a:lnTo>
                <a:lnTo>
                  <a:pt x="146" y="325"/>
                </a:lnTo>
                <a:lnTo>
                  <a:pt x="146" y="325"/>
                </a:lnTo>
                <a:lnTo>
                  <a:pt x="146" y="324"/>
                </a:lnTo>
                <a:lnTo>
                  <a:pt x="146" y="323"/>
                </a:lnTo>
                <a:lnTo>
                  <a:pt x="146" y="323"/>
                </a:lnTo>
                <a:lnTo>
                  <a:pt x="146" y="323"/>
                </a:lnTo>
                <a:lnTo>
                  <a:pt x="145" y="322"/>
                </a:lnTo>
                <a:lnTo>
                  <a:pt x="144" y="322"/>
                </a:lnTo>
                <a:lnTo>
                  <a:pt x="144" y="321"/>
                </a:lnTo>
                <a:lnTo>
                  <a:pt x="143" y="321"/>
                </a:lnTo>
                <a:lnTo>
                  <a:pt x="143" y="320"/>
                </a:lnTo>
                <a:lnTo>
                  <a:pt x="143" y="320"/>
                </a:lnTo>
                <a:lnTo>
                  <a:pt x="143" y="319"/>
                </a:lnTo>
                <a:lnTo>
                  <a:pt x="143" y="318"/>
                </a:lnTo>
                <a:lnTo>
                  <a:pt x="143" y="317"/>
                </a:lnTo>
                <a:lnTo>
                  <a:pt x="142" y="317"/>
                </a:lnTo>
                <a:lnTo>
                  <a:pt x="142" y="316"/>
                </a:lnTo>
                <a:lnTo>
                  <a:pt x="141" y="315"/>
                </a:lnTo>
                <a:lnTo>
                  <a:pt x="141" y="315"/>
                </a:lnTo>
                <a:lnTo>
                  <a:pt x="140" y="314"/>
                </a:lnTo>
                <a:lnTo>
                  <a:pt x="140" y="315"/>
                </a:lnTo>
                <a:lnTo>
                  <a:pt x="140" y="315"/>
                </a:lnTo>
                <a:lnTo>
                  <a:pt x="139" y="315"/>
                </a:lnTo>
                <a:lnTo>
                  <a:pt x="139" y="315"/>
                </a:lnTo>
                <a:lnTo>
                  <a:pt x="139" y="315"/>
                </a:lnTo>
                <a:lnTo>
                  <a:pt x="138" y="315"/>
                </a:lnTo>
                <a:lnTo>
                  <a:pt x="138" y="315"/>
                </a:lnTo>
                <a:lnTo>
                  <a:pt x="137" y="315"/>
                </a:lnTo>
                <a:lnTo>
                  <a:pt x="137" y="314"/>
                </a:lnTo>
                <a:lnTo>
                  <a:pt x="137" y="314"/>
                </a:lnTo>
                <a:lnTo>
                  <a:pt x="136" y="314"/>
                </a:lnTo>
                <a:lnTo>
                  <a:pt x="135" y="314"/>
                </a:lnTo>
                <a:lnTo>
                  <a:pt x="135" y="314"/>
                </a:lnTo>
                <a:lnTo>
                  <a:pt x="135" y="313"/>
                </a:lnTo>
                <a:lnTo>
                  <a:pt x="134" y="313"/>
                </a:lnTo>
                <a:lnTo>
                  <a:pt x="133" y="313"/>
                </a:lnTo>
                <a:lnTo>
                  <a:pt x="132" y="313"/>
                </a:lnTo>
                <a:lnTo>
                  <a:pt x="131" y="313"/>
                </a:lnTo>
                <a:lnTo>
                  <a:pt x="131" y="313"/>
                </a:lnTo>
                <a:lnTo>
                  <a:pt x="130" y="313"/>
                </a:lnTo>
                <a:lnTo>
                  <a:pt x="128" y="312"/>
                </a:lnTo>
                <a:lnTo>
                  <a:pt x="128" y="312"/>
                </a:lnTo>
                <a:lnTo>
                  <a:pt x="127" y="312"/>
                </a:lnTo>
                <a:lnTo>
                  <a:pt x="127" y="311"/>
                </a:lnTo>
                <a:lnTo>
                  <a:pt x="127" y="311"/>
                </a:lnTo>
                <a:lnTo>
                  <a:pt x="126" y="310"/>
                </a:lnTo>
                <a:lnTo>
                  <a:pt x="126" y="310"/>
                </a:lnTo>
                <a:lnTo>
                  <a:pt x="125" y="310"/>
                </a:lnTo>
                <a:lnTo>
                  <a:pt x="124" y="309"/>
                </a:lnTo>
                <a:lnTo>
                  <a:pt x="124" y="309"/>
                </a:lnTo>
                <a:lnTo>
                  <a:pt x="123" y="309"/>
                </a:lnTo>
                <a:lnTo>
                  <a:pt x="123" y="309"/>
                </a:lnTo>
                <a:lnTo>
                  <a:pt x="123" y="309"/>
                </a:lnTo>
                <a:lnTo>
                  <a:pt x="123" y="308"/>
                </a:lnTo>
                <a:lnTo>
                  <a:pt x="123" y="308"/>
                </a:lnTo>
                <a:lnTo>
                  <a:pt x="123" y="307"/>
                </a:lnTo>
                <a:lnTo>
                  <a:pt x="123" y="306"/>
                </a:lnTo>
                <a:lnTo>
                  <a:pt x="123" y="305"/>
                </a:lnTo>
                <a:lnTo>
                  <a:pt x="123" y="305"/>
                </a:lnTo>
                <a:lnTo>
                  <a:pt x="123" y="304"/>
                </a:lnTo>
                <a:lnTo>
                  <a:pt x="123" y="304"/>
                </a:lnTo>
                <a:lnTo>
                  <a:pt x="123" y="303"/>
                </a:lnTo>
                <a:lnTo>
                  <a:pt x="122" y="303"/>
                </a:lnTo>
                <a:lnTo>
                  <a:pt x="122" y="302"/>
                </a:lnTo>
                <a:lnTo>
                  <a:pt x="122" y="302"/>
                </a:lnTo>
                <a:lnTo>
                  <a:pt x="122" y="302"/>
                </a:lnTo>
                <a:lnTo>
                  <a:pt x="121" y="302"/>
                </a:lnTo>
                <a:lnTo>
                  <a:pt x="121" y="301"/>
                </a:lnTo>
                <a:lnTo>
                  <a:pt x="121" y="301"/>
                </a:lnTo>
                <a:lnTo>
                  <a:pt x="120" y="300"/>
                </a:lnTo>
                <a:lnTo>
                  <a:pt x="120" y="300"/>
                </a:lnTo>
                <a:lnTo>
                  <a:pt x="119" y="300"/>
                </a:lnTo>
                <a:lnTo>
                  <a:pt x="119" y="300"/>
                </a:lnTo>
                <a:lnTo>
                  <a:pt x="118" y="300"/>
                </a:lnTo>
                <a:lnTo>
                  <a:pt x="118" y="300"/>
                </a:lnTo>
                <a:lnTo>
                  <a:pt x="118" y="299"/>
                </a:lnTo>
                <a:lnTo>
                  <a:pt x="118" y="299"/>
                </a:lnTo>
                <a:lnTo>
                  <a:pt x="117" y="298"/>
                </a:lnTo>
                <a:lnTo>
                  <a:pt x="116" y="298"/>
                </a:lnTo>
                <a:lnTo>
                  <a:pt x="116" y="299"/>
                </a:lnTo>
                <a:lnTo>
                  <a:pt x="116" y="299"/>
                </a:lnTo>
                <a:lnTo>
                  <a:pt x="115" y="300"/>
                </a:lnTo>
                <a:lnTo>
                  <a:pt x="114" y="300"/>
                </a:lnTo>
                <a:lnTo>
                  <a:pt x="114" y="300"/>
                </a:lnTo>
                <a:lnTo>
                  <a:pt x="114" y="300"/>
                </a:lnTo>
                <a:lnTo>
                  <a:pt x="113" y="300"/>
                </a:lnTo>
                <a:lnTo>
                  <a:pt x="113" y="301"/>
                </a:lnTo>
                <a:lnTo>
                  <a:pt x="112" y="301"/>
                </a:lnTo>
                <a:lnTo>
                  <a:pt x="111" y="301"/>
                </a:lnTo>
                <a:lnTo>
                  <a:pt x="110" y="302"/>
                </a:lnTo>
                <a:lnTo>
                  <a:pt x="110" y="302"/>
                </a:lnTo>
                <a:lnTo>
                  <a:pt x="109" y="302"/>
                </a:lnTo>
                <a:lnTo>
                  <a:pt x="108" y="302"/>
                </a:lnTo>
                <a:lnTo>
                  <a:pt x="107" y="302"/>
                </a:lnTo>
                <a:lnTo>
                  <a:pt x="107" y="303"/>
                </a:lnTo>
                <a:lnTo>
                  <a:pt x="106" y="303"/>
                </a:lnTo>
                <a:lnTo>
                  <a:pt x="106" y="304"/>
                </a:lnTo>
                <a:lnTo>
                  <a:pt x="106" y="304"/>
                </a:lnTo>
                <a:lnTo>
                  <a:pt x="105" y="304"/>
                </a:lnTo>
                <a:lnTo>
                  <a:pt x="105" y="304"/>
                </a:lnTo>
                <a:lnTo>
                  <a:pt x="104" y="304"/>
                </a:lnTo>
                <a:lnTo>
                  <a:pt x="103" y="305"/>
                </a:lnTo>
                <a:lnTo>
                  <a:pt x="103" y="305"/>
                </a:lnTo>
                <a:lnTo>
                  <a:pt x="103" y="305"/>
                </a:lnTo>
                <a:lnTo>
                  <a:pt x="103" y="304"/>
                </a:lnTo>
                <a:lnTo>
                  <a:pt x="103" y="304"/>
                </a:lnTo>
                <a:lnTo>
                  <a:pt x="103" y="303"/>
                </a:lnTo>
                <a:lnTo>
                  <a:pt x="103" y="302"/>
                </a:lnTo>
                <a:lnTo>
                  <a:pt x="103" y="302"/>
                </a:lnTo>
                <a:lnTo>
                  <a:pt x="102" y="301"/>
                </a:lnTo>
                <a:lnTo>
                  <a:pt x="102" y="301"/>
                </a:lnTo>
                <a:lnTo>
                  <a:pt x="102" y="300"/>
                </a:lnTo>
                <a:lnTo>
                  <a:pt x="102" y="300"/>
                </a:lnTo>
                <a:lnTo>
                  <a:pt x="102" y="300"/>
                </a:lnTo>
                <a:lnTo>
                  <a:pt x="101" y="300"/>
                </a:lnTo>
                <a:lnTo>
                  <a:pt x="101" y="300"/>
                </a:lnTo>
                <a:lnTo>
                  <a:pt x="101" y="300"/>
                </a:lnTo>
                <a:lnTo>
                  <a:pt x="100" y="301"/>
                </a:lnTo>
                <a:lnTo>
                  <a:pt x="100" y="301"/>
                </a:lnTo>
                <a:lnTo>
                  <a:pt x="99" y="301"/>
                </a:lnTo>
                <a:lnTo>
                  <a:pt x="98" y="302"/>
                </a:lnTo>
                <a:lnTo>
                  <a:pt x="98" y="302"/>
                </a:lnTo>
                <a:lnTo>
                  <a:pt x="97" y="302"/>
                </a:lnTo>
                <a:lnTo>
                  <a:pt x="96" y="302"/>
                </a:lnTo>
                <a:lnTo>
                  <a:pt x="96" y="302"/>
                </a:lnTo>
                <a:lnTo>
                  <a:pt x="95" y="302"/>
                </a:lnTo>
                <a:lnTo>
                  <a:pt x="94" y="302"/>
                </a:lnTo>
                <a:lnTo>
                  <a:pt x="94" y="302"/>
                </a:lnTo>
                <a:lnTo>
                  <a:pt x="93" y="302"/>
                </a:lnTo>
                <a:lnTo>
                  <a:pt x="92" y="302"/>
                </a:lnTo>
                <a:lnTo>
                  <a:pt x="91" y="303"/>
                </a:lnTo>
                <a:lnTo>
                  <a:pt x="91" y="303"/>
                </a:lnTo>
                <a:lnTo>
                  <a:pt x="90" y="303"/>
                </a:lnTo>
                <a:lnTo>
                  <a:pt x="90" y="303"/>
                </a:lnTo>
                <a:lnTo>
                  <a:pt x="89" y="303"/>
                </a:lnTo>
                <a:lnTo>
                  <a:pt x="89" y="303"/>
                </a:lnTo>
                <a:lnTo>
                  <a:pt x="88" y="303"/>
                </a:lnTo>
                <a:lnTo>
                  <a:pt x="88" y="304"/>
                </a:lnTo>
                <a:lnTo>
                  <a:pt x="87" y="304"/>
                </a:lnTo>
                <a:lnTo>
                  <a:pt x="87" y="305"/>
                </a:lnTo>
                <a:lnTo>
                  <a:pt x="87" y="305"/>
                </a:lnTo>
                <a:lnTo>
                  <a:pt x="86" y="304"/>
                </a:lnTo>
                <a:lnTo>
                  <a:pt x="86" y="304"/>
                </a:lnTo>
                <a:lnTo>
                  <a:pt x="86" y="303"/>
                </a:lnTo>
                <a:lnTo>
                  <a:pt x="85" y="303"/>
                </a:lnTo>
                <a:lnTo>
                  <a:pt x="85" y="303"/>
                </a:lnTo>
                <a:lnTo>
                  <a:pt x="85" y="302"/>
                </a:lnTo>
                <a:lnTo>
                  <a:pt x="84" y="302"/>
                </a:lnTo>
                <a:lnTo>
                  <a:pt x="84" y="302"/>
                </a:lnTo>
                <a:lnTo>
                  <a:pt x="84" y="302"/>
                </a:lnTo>
                <a:lnTo>
                  <a:pt x="83" y="302"/>
                </a:lnTo>
                <a:lnTo>
                  <a:pt x="82" y="302"/>
                </a:lnTo>
                <a:lnTo>
                  <a:pt x="82" y="302"/>
                </a:lnTo>
                <a:lnTo>
                  <a:pt x="81" y="302"/>
                </a:lnTo>
                <a:lnTo>
                  <a:pt x="81" y="302"/>
                </a:lnTo>
                <a:lnTo>
                  <a:pt x="80" y="302"/>
                </a:lnTo>
                <a:lnTo>
                  <a:pt x="80" y="302"/>
                </a:lnTo>
                <a:lnTo>
                  <a:pt x="79" y="302"/>
                </a:lnTo>
                <a:lnTo>
                  <a:pt x="78" y="302"/>
                </a:lnTo>
                <a:lnTo>
                  <a:pt x="78" y="302"/>
                </a:lnTo>
                <a:lnTo>
                  <a:pt x="77" y="302"/>
                </a:lnTo>
                <a:lnTo>
                  <a:pt x="77" y="302"/>
                </a:lnTo>
                <a:lnTo>
                  <a:pt x="76" y="301"/>
                </a:lnTo>
                <a:lnTo>
                  <a:pt x="75" y="302"/>
                </a:lnTo>
                <a:lnTo>
                  <a:pt x="75" y="302"/>
                </a:lnTo>
                <a:lnTo>
                  <a:pt x="75" y="302"/>
                </a:lnTo>
                <a:lnTo>
                  <a:pt x="74" y="302"/>
                </a:lnTo>
                <a:lnTo>
                  <a:pt x="74" y="303"/>
                </a:lnTo>
                <a:lnTo>
                  <a:pt x="74" y="304"/>
                </a:lnTo>
                <a:lnTo>
                  <a:pt x="73" y="305"/>
                </a:lnTo>
                <a:lnTo>
                  <a:pt x="73" y="305"/>
                </a:lnTo>
                <a:lnTo>
                  <a:pt x="73" y="306"/>
                </a:lnTo>
                <a:lnTo>
                  <a:pt x="72" y="306"/>
                </a:lnTo>
                <a:lnTo>
                  <a:pt x="72" y="307"/>
                </a:lnTo>
                <a:lnTo>
                  <a:pt x="71" y="307"/>
                </a:lnTo>
                <a:lnTo>
                  <a:pt x="71" y="307"/>
                </a:lnTo>
                <a:lnTo>
                  <a:pt x="70" y="308"/>
                </a:lnTo>
                <a:lnTo>
                  <a:pt x="70" y="309"/>
                </a:lnTo>
                <a:lnTo>
                  <a:pt x="69" y="309"/>
                </a:lnTo>
                <a:lnTo>
                  <a:pt x="69" y="309"/>
                </a:lnTo>
                <a:lnTo>
                  <a:pt x="68" y="309"/>
                </a:lnTo>
                <a:lnTo>
                  <a:pt x="68" y="309"/>
                </a:lnTo>
                <a:lnTo>
                  <a:pt x="68" y="309"/>
                </a:lnTo>
                <a:lnTo>
                  <a:pt x="67" y="309"/>
                </a:lnTo>
                <a:lnTo>
                  <a:pt x="66" y="310"/>
                </a:lnTo>
                <a:lnTo>
                  <a:pt x="66" y="310"/>
                </a:lnTo>
                <a:lnTo>
                  <a:pt x="66" y="311"/>
                </a:lnTo>
                <a:lnTo>
                  <a:pt x="66" y="311"/>
                </a:lnTo>
                <a:lnTo>
                  <a:pt x="65" y="313"/>
                </a:lnTo>
                <a:lnTo>
                  <a:pt x="65" y="313"/>
                </a:lnTo>
                <a:lnTo>
                  <a:pt x="65" y="313"/>
                </a:lnTo>
                <a:lnTo>
                  <a:pt x="65" y="314"/>
                </a:lnTo>
                <a:lnTo>
                  <a:pt x="65" y="315"/>
                </a:lnTo>
                <a:lnTo>
                  <a:pt x="64" y="315"/>
                </a:lnTo>
                <a:lnTo>
                  <a:pt x="64" y="316"/>
                </a:lnTo>
                <a:lnTo>
                  <a:pt x="63" y="316"/>
                </a:lnTo>
                <a:lnTo>
                  <a:pt x="63" y="316"/>
                </a:lnTo>
                <a:lnTo>
                  <a:pt x="63" y="316"/>
                </a:lnTo>
                <a:lnTo>
                  <a:pt x="62" y="316"/>
                </a:lnTo>
                <a:lnTo>
                  <a:pt x="61" y="316"/>
                </a:lnTo>
                <a:lnTo>
                  <a:pt x="60" y="316"/>
                </a:lnTo>
                <a:lnTo>
                  <a:pt x="60" y="316"/>
                </a:lnTo>
                <a:lnTo>
                  <a:pt x="59" y="317"/>
                </a:lnTo>
                <a:lnTo>
                  <a:pt x="58" y="317"/>
                </a:lnTo>
                <a:lnTo>
                  <a:pt x="58" y="317"/>
                </a:lnTo>
                <a:lnTo>
                  <a:pt x="57" y="317"/>
                </a:lnTo>
                <a:lnTo>
                  <a:pt x="57" y="317"/>
                </a:lnTo>
                <a:lnTo>
                  <a:pt x="56" y="317"/>
                </a:lnTo>
                <a:lnTo>
                  <a:pt x="56" y="317"/>
                </a:lnTo>
                <a:lnTo>
                  <a:pt x="55" y="318"/>
                </a:lnTo>
                <a:lnTo>
                  <a:pt x="55" y="318"/>
                </a:lnTo>
                <a:lnTo>
                  <a:pt x="54" y="318"/>
                </a:lnTo>
                <a:lnTo>
                  <a:pt x="54" y="318"/>
                </a:lnTo>
                <a:lnTo>
                  <a:pt x="53" y="318"/>
                </a:lnTo>
                <a:lnTo>
                  <a:pt x="52" y="318"/>
                </a:lnTo>
                <a:lnTo>
                  <a:pt x="52" y="318"/>
                </a:lnTo>
                <a:lnTo>
                  <a:pt x="52" y="319"/>
                </a:lnTo>
                <a:lnTo>
                  <a:pt x="51" y="320"/>
                </a:lnTo>
                <a:lnTo>
                  <a:pt x="51" y="320"/>
                </a:lnTo>
                <a:lnTo>
                  <a:pt x="50" y="321"/>
                </a:lnTo>
                <a:lnTo>
                  <a:pt x="49" y="321"/>
                </a:lnTo>
                <a:lnTo>
                  <a:pt x="49" y="321"/>
                </a:lnTo>
                <a:lnTo>
                  <a:pt x="48" y="321"/>
                </a:lnTo>
                <a:lnTo>
                  <a:pt x="48" y="322"/>
                </a:lnTo>
                <a:lnTo>
                  <a:pt x="47" y="322"/>
                </a:lnTo>
                <a:lnTo>
                  <a:pt x="46" y="322"/>
                </a:lnTo>
                <a:lnTo>
                  <a:pt x="46" y="322"/>
                </a:lnTo>
                <a:lnTo>
                  <a:pt x="45" y="322"/>
                </a:lnTo>
                <a:lnTo>
                  <a:pt x="45" y="322"/>
                </a:lnTo>
                <a:lnTo>
                  <a:pt x="44" y="323"/>
                </a:lnTo>
                <a:lnTo>
                  <a:pt x="43" y="323"/>
                </a:lnTo>
                <a:lnTo>
                  <a:pt x="43" y="323"/>
                </a:lnTo>
                <a:lnTo>
                  <a:pt x="42" y="323"/>
                </a:lnTo>
                <a:lnTo>
                  <a:pt x="42" y="323"/>
                </a:lnTo>
                <a:lnTo>
                  <a:pt x="41" y="323"/>
                </a:lnTo>
                <a:lnTo>
                  <a:pt x="40" y="324"/>
                </a:lnTo>
                <a:lnTo>
                  <a:pt x="38" y="324"/>
                </a:lnTo>
                <a:lnTo>
                  <a:pt x="35" y="324"/>
                </a:lnTo>
                <a:lnTo>
                  <a:pt x="28" y="323"/>
                </a:lnTo>
                <a:lnTo>
                  <a:pt x="23" y="323"/>
                </a:lnTo>
                <a:lnTo>
                  <a:pt x="19" y="326"/>
                </a:lnTo>
                <a:lnTo>
                  <a:pt x="17" y="325"/>
                </a:lnTo>
                <a:lnTo>
                  <a:pt x="15" y="325"/>
                </a:lnTo>
                <a:lnTo>
                  <a:pt x="14" y="326"/>
                </a:lnTo>
                <a:lnTo>
                  <a:pt x="12" y="326"/>
                </a:lnTo>
                <a:lnTo>
                  <a:pt x="12" y="326"/>
                </a:lnTo>
                <a:lnTo>
                  <a:pt x="10" y="326"/>
                </a:lnTo>
                <a:lnTo>
                  <a:pt x="9" y="326"/>
                </a:lnTo>
                <a:lnTo>
                  <a:pt x="9" y="326"/>
                </a:lnTo>
                <a:lnTo>
                  <a:pt x="8" y="326"/>
                </a:lnTo>
                <a:lnTo>
                  <a:pt x="8" y="326"/>
                </a:lnTo>
                <a:lnTo>
                  <a:pt x="7" y="326"/>
                </a:lnTo>
                <a:lnTo>
                  <a:pt x="6" y="326"/>
                </a:lnTo>
                <a:lnTo>
                  <a:pt x="6" y="326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4"/>
                </a:lnTo>
                <a:lnTo>
                  <a:pt x="4" y="323"/>
                </a:lnTo>
                <a:lnTo>
                  <a:pt x="4" y="323"/>
                </a:lnTo>
                <a:lnTo>
                  <a:pt x="4" y="322"/>
                </a:lnTo>
                <a:lnTo>
                  <a:pt x="5" y="321"/>
                </a:lnTo>
                <a:lnTo>
                  <a:pt x="5" y="321"/>
                </a:lnTo>
                <a:lnTo>
                  <a:pt x="5" y="321"/>
                </a:lnTo>
                <a:lnTo>
                  <a:pt x="6" y="320"/>
                </a:lnTo>
                <a:lnTo>
                  <a:pt x="5" y="320"/>
                </a:lnTo>
                <a:lnTo>
                  <a:pt x="4" y="319"/>
                </a:lnTo>
                <a:lnTo>
                  <a:pt x="4" y="319"/>
                </a:lnTo>
                <a:lnTo>
                  <a:pt x="3" y="318"/>
                </a:lnTo>
                <a:lnTo>
                  <a:pt x="3" y="317"/>
                </a:lnTo>
                <a:lnTo>
                  <a:pt x="3" y="317"/>
                </a:lnTo>
                <a:lnTo>
                  <a:pt x="2" y="317"/>
                </a:lnTo>
                <a:lnTo>
                  <a:pt x="2" y="316"/>
                </a:lnTo>
                <a:lnTo>
                  <a:pt x="2" y="316"/>
                </a:lnTo>
                <a:lnTo>
                  <a:pt x="1" y="316"/>
                </a:lnTo>
                <a:lnTo>
                  <a:pt x="1" y="315"/>
                </a:lnTo>
                <a:lnTo>
                  <a:pt x="1" y="315"/>
                </a:lnTo>
                <a:lnTo>
                  <a:pt x="1" y="314"/>
                </a:lnTo>
                <a:lnTo>
                  <a:pt x="0" y="313"/>
                </a:lnTo>
                <a:lnTo>
                  <a:pt x="0" y="313"/>
                </a:lnTo>
                <a:lnTo>
                  <a:pt x="0" y="312"/>
                </a:lnTo>
                <a:lnTo>
                  <a:pt x="0" y="312"/>
                </a:lnTo>
                <a:lnTo>
                  <a:pt x="0" y="311"/>
                </a:lnTo>
                <a:lnTo>
                  <a:pt x="0" y="311"/>
                </a:lnTo>
                <a:lnTo>
                  <a:pt x="0" y="310"/>
                </a:lnTo>
                <a:lnTo>
                  <a:pt x="0" y="310"/>
                </a:lnTo>
                <a:lnTo>
                  <a:pt x="0" y="309"/>
                </a:lnTo>
                <a:lnTo>
                  <a:pt x="1" y="309"/>
                </a:lnTo>
                <a:lnTo>
                  <a:pt x="2" y="309"/>
                </a:lnTo>
                <a:lnTo>
                  <a:pt x="2" y="309"/>
                </a:lnTo>
                <a:lnTo>
                  <a:pt x="2" y="308"/>
                </a:lnTo>
                <a:lnTo>
                  <a:pt x="3" y="308"/>
                </a:lnTo>
                <a:lnTo>
                  <a:pt x="3" y="307"/>
                </a:lnTo>
                <a:lnTo>
                  <a:pt x="3" y="307"/>
                </a:lnTo>
                <a:lnTo>
                  <a:pt x="3" y="306"/>
                </a:lnTo>
                <a:lnTo>
                  <a:pt x="3" y="305"/>
                </a:lnTo>
                <a:lnTo>
                  <a:pt x="3" y="305"/>
                </a:lnTo>
                <a:lnTo>
                  <a:pt x="3" y="305"/>
                </a:lnTo>
                <a:lnTo>
                  <a:pt x="3" y="304"/>
                </a:lnTo>
                <a:lnTo>
                  <a:pt x="3" y="303"/>
                </a:lnTo>
                <a:lnTo>
                  <a:pt x="3" y="302"/>
                </a:lnTo>
                <a:lnTo>
                  <a:pt x="4" y="302"/>
                </a:lnTo>
                <a:lnTo>
                  <a:pt x="4" y="301"/>
                </a:lnTo>
                <a:lnTo>
                  <a:pt x="5" y="300"/>
                </a:lnTo>
                <a:lnTo>
                  <a:pt x="5" y="299"/>
                </a:lnTo>
                <a:lnTo>
                  <a:pt x="5" y="298"/>
                </a:lnTo>
                <a:lnTo>
                  <a:pt x="5" y="297"/>
                </a:lnTo>
                <a:lnTo>
                  <a:pt x="6" y="296"/>
                </a:lnTo>
                <a:lnTo>
                  <a:pt x="6" y="295"/>
                </a:lnTo>
                <a:lnTo>
                  <a:pt x="6" y="294"/>
                </a:lnTo>
                <a:lnTo>
                  <a:pt x="6" y="293"/>
                </a:lnTo>
                <a:lnTo>
                  <a:pt x="6" y="292"/>
                </a:lnTo>
                <a:lnTo>
                  <a:pt x="6" y="291"/>
                </a:lnTo>
                <a:lnTo>
                  <a:pt x="6" y="290"/>
                </a:lnTo>
                <a:lnTo>
                  <a:pt x="6" y="289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7"/>
                </a:lnTo>
                <a:lnTo>
                  <a:pt x="5" y="286"/>
                </a:lnTo>
                <a:lnTo>
                  <a:pt x="5" y="286"/>
                </a:lnTo>
                <a:lnTo>
                  <a:pt x="5" y="285"/>
                </a:lnTo>
                <a:lnTo>
                  <a:pt x="5" y="285"/>
                </a:lnTo>
                <a:lnTo>
                  <a:pt x="6" y="285"/>
                </a:lnTo>
                <a:lnTo>
                  <a:pt x="6" y="284"/>
                </a:lnTo>
                <a:lnTo>
                  <a:pt x="6" y="284"/>
                </a:lnTo>
                <a:lnTo>
                  <a:pt x="7" y="284"/>
                </a:lnTo>
                <a:lnTo>
                  <a:pt x="7" y="284"/>
                </a:lnTo>
                <a:lnTo>
                  <a:pt x="8" y="284"/>
                </a:lnTo>
                <a:lnTo>
                  <a:pt x="9" y="284"/>
                </a:lnTo>
                <a:lnTo>
                  <a:pt x="9" y="284"/>
                </a:lnTo>
                <a:lnTo>
                  <a:pt x="9" y="284"/>
                </a:lnTo>
                <a:lnTo>
                  <a:pt x="9" y="283"/>
                </a:lnTo>
                <a:lnTo>
                  <a:pt x="9" y="283"/>
                </a:lnTo>
                <a:lnTo>
                  <a:pt x="9" y="282"/>
                </a:lnTo>
                <a:lnTo>
                  <a:pt x="9" y="282"/>
                </a:lnTo>
                <a:lnTo>
                  <a:pt x="9" y="281"/>
                </a:lnTo>
                <a:lnTo>
                  <a:pt x="9" y="281"/>
                </a:lnTo>
                <a:lnTo>
                  <a:pt x="9" y="280"/>
                </a:lnTo>
                <a:lnTo>
                  <a:pt x="8" y="280"/>
                </a:lnTo>
                <a:lnTo>
                  <a:pt x="8" y="280"/>
                </a:lnTo>
                <a:lnTo>
                  <a:pt x="7" y="280"/>
                </a:lnTo>
                <a:lnTo>
                  <a:pt x="7" y="280"/>
                </a:lnTo>
                <a:lnTo>
                  <a:pt x="8" y="280"/>
                </a:lnTo>
                <a:lnTo>
                  <a:pt x="8" y="279"/>
                </a:lnTo>
                <a:lnTo>
                  <a:pt x="8" y="278"/>
                </a:lnTo>
                <a:lnTo>
                  <a:pt x="9" y="278"/>
                </a:lnTo>
                <a:lnTo>
                  <a:pt x="9" y="277"/>
                </a:lnTo>
                <a:lnTo>
                  <a:pt x="9" y="277"/>
                </a:lnTo>
                <a:lnTo>
                  <a:pt x="9" y="277"/>
                </a:lnTo>
                <a:lnTo>
                  <a:pt x="10" y="276"/>
                </a:lnTo>
                <a:lnTo>
                  <a:pt x="10" y="275"/>
                </a:lnTo>
                <a:lnTo>
                  <a:pt x="10" y="274"/>
                </a:lnTo>
                <a:lnTo>
                  <a:pt x="10" y="273"/>
                </a:lnTo>
                <a:lnTo>
                  <a:pt x="11" y="272"/>
                </a:lnTo>
                <a:lnTo>
                  <a:pt x="11" y="271"/>
                </a:lnTo>
                <a:lnTo>
                  <a:pt x="12" y="271"/>
                </a:lnTo>
                <a:lnTo>
                  <a:pt x="12" y="271"/>
                </a:lnTo>
                <a:lnTo>
                  <a:pt x="13" y="271"/>
                </a:lnTo>
                <a:lnTo>
                  <a:pt x="14" y="271"/>
                </a:lnTo>
                <a:lnTo>
                  <a:pt x="14" y="271"/>
                </a:lnTo>
                <a:lnTo>
                  <a:pt x="14" y="271"/>
                </a:lnTo>
                <a:lnTo>
                  <a:pt x="15" y="271"/>
                </a:lnTo>
                <a:lnTo>
                  <a:pt x="15" y="271"/>
                </a:lnTo>
                <a:lnTo>
                  <a:pt x="16" y="272"/>
                </a:lnTo>
                <a:lnTo>
                  <a:pt x="16" y="272"/>
                </a:lnTo>
                <a:lnTo>
                  <a:pt x="17" y="273"/>
                </a:lnTo>
                <a:lnTo>
                  <a:pt x="17" y="273"/>
                </a:lnTo>
                <a:lnTo>
                  <a:pt x="18" y="274"/>
                </a:lnTo>
                <a:lnTo>
                  <a:pt x="18" y="274"/>
                </a:lnTo>
                <a:lnTo>
                  <a:pt x="18" y="275"/>
                </a:lnTo>
                <a:lnTo>
                  <a:pt x="18" y="275"/>
                </a:lnTo>
                <a:lnTo>
                  <a:pt x="18" y="276"/>
                </a:lnTo>
                <a:lnTo>
                  <a:pt x="19" y="276"/>
                </a:lnTo>
                <a:lnTo>
                  <a:pt x="19" y="277"/>
                </a:lnTo>
                <a:lnTo>
                  <a:pt x="20" y="277"/>
                </a:lnTo>
                <a:lnTo>
                  <a:pt x="20" y="277"/>
                </a:lnTo>
                <a:lnTo>
                  <a:pt x="21" y="276"/>
                </a:lnTo>
                <a:lnTo>
                  <a:pt x="21" y="276"/>
                </a:lnTo>
                <a:lnTo>
                  <a:pt x="22" y="275"/>
                </a:lnTo>
                <a:lnTo>
                  <a:pt x="22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4" y="275"/>
                </a:lnTo>
                <a:lnTo>
                  <a:pt x="25" y="274"/>
                </a:lnTo>
                <a:lnTo>
                  <a:pt x="25" y="274"/>
                </a:lnTo>
                <a:lnTo>
                  <a:pt x="26" y="273"/>
                </a:lnTo>
                <a:lnTo>
                  <a:pt x="26" y="272"/>
                </a:lnTo>
                <a:lnTo>
                  <a:pt x="25" y="272"/>
                </a:lnTo>
                <a:lnTo>
                  <a:pt x="25" y="271"/>
                </a:lnTo>
                <a:lnTo>
                  <a:pt x="25" y="271"/>
                </a:lnTo>
                <a:lnTo>
                  <a:pt x="24" y="270"/>
                </a:lnTo>
                <a:lnTo>
                  <a:pt x="24" y="270"/>
                </a:lnTo>
                <a:lnTo>
                  <a:pt x="24" y="269"/>
                </a:lnTo>
                <a:lnTo>
                  <a:pt x="24" y="269"/>
                </a:lnTo>
                <a:lnTo>
                  <a:pt x="24" y="268"/>
                </a:lnTo>
                <a:lnTo>
                  <a:pt x="24" y="267"/>
                </a:lnTo>
                <a:lnTo>
                  <a:pt x="24" y="266"/>
                </a:lnTo>
                <a:lnTo>
                  <a:pt x="24" y="265"/>
                </a:lnTo>
                <a:lnTo>
                  <a:pt x="24" y="264"/>
                </a:lnTo>
                <a:lnTo>
                  <a:pt x="24" y="263"/>
                </a:lnTo>
                <a:lnTo>
                  <a:pt x="24" y="262"/>
                </a:lnTo>
                <a:lnTo>
                  <a:pt x="24" y="261"/>
                </a:lnTo>
                <a:lnTo>
                  <a:pt x="24" y="261"/>
                </a:lnTo>
                <a:lnTo>
                  <a:pt x="24" y="260"/>
                </a:lnTo>
                <a:lnTo>
                  <a:pt x="23" y="259"/>
                </a:lnTo>
                <a:lnTo>
                  <a:pt x="23" y="259"/>
                </a:lnTo>
                <a:lnTo>
                  <a:pt x="23" y="258"/>
                </a:lnTo>
                <a:lnTo>
                  <a:pt x="23" y="257"/>
                </a:lnTo>
                <a:lnTo>
                  <a:pt x="23" y="257"/>
                </a:lnTo>
                <a:lnTo>
                  <a:pt x="23" y="256"/>
                </a:lnTo>
                <a:lnTo>
                  <a:pt x="23" y="255"/>
                </a:lnTo>
                <a:lnTo>
                  <a:pt x="22" y="255"/>
                </a:lnTo>
                <a:lnTo>
                  <a:pt x="22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3"/>
                </a:lnTo>
                <a:lnTo>
                  <a:pt x="23" y="252"/>
                </a:lnTo>
                <a:lnTo>
                  <a:pt x="22" y="252"/>
                </a:lnTo>
                <a:lnTo>
                  <a:pt x="22" y="251"/>
                </a:lnTo>
                <a:lnTo>
                  <a:pt x="22" y="251"/>
                </a:lnTo>
                <a:lnTo>
                  <a:pt x="22" y="250"/>
                </a:lnTo>
                <a:lnTo>
                  <a:pt x="22" y="249"/>
                </a:lnTo>
                <a:lnTo>
                  <a:pt x="22" y="248"/>
                </a:lnTo>
                <a:lnTo>
                  <a:pt x="22" y="248"/>
                </a:lnTo>
                <a:lnTo>
                  <a:pt x="22" y="247"/>
                </a:lnTo>
                <a:lnTo>
                  <a:pt x="22" y="246"/>
                </a:lnTo>
                <a:lnTo>
                  <a:pt x="22" y="244"/>
                </a:lnTo>
                <a:lnTo>
                  <a:pt x="22" y="242"/>
                </a:lnTo>
                <a:lnTo>
                  <a:pt x="22" y="241"/>
                </a:lnTo>
                <a:lnTo>
                  <a:pt x="22" y="240"/>
                </a:lnTo>
                <a:lnTo>
                  <a:pt x="22" y="239"/>
                </a:lnTo>
                <a:lnTo>
                  <a:pt x="22" y="238"/>
                </a:lnTo>
                <a:lnTo>
                  <a:pt x="22" y="238"/>
                </a:lnTo>
                <a:lnTo>
                  <a:pt x="23" y="238"/>
                </a:lnTo>
                <a:lnTo>
                  <a:pt x="23" y="238"/>
                </a:lnTo>
                <a:lnTo>
                  <a:pt x="23" y="237"/>
                </a:lnTo>
                <a:lnTo>
                  <a:pt x="24" y="237"/>
                </a:lnTo>
                <a:lnTo>
                  <a:pt x="25" y="236"/>
                </a:lnTo>
                <a:lnTo>
                  <a:pt x="25" y="234"/>
                </a:lnTo>
                <a:lnTo>
                  <a:pt x="26" y="233"/>
                </a:lnTo>
                <a:lnTo>
                  <a:pt x="26" y="232"/>
                </a:lnTo>
                <a:lnTo>
                  <a:pt x="26" y="231"/>
                </a:lnTo>
                <a:lnTo>
                  <a:pt x="27" y="230"/>
                </a:lnTo>
                <a:lnTo>
                  <a:pt x="26" y="229"/>
                </a:lnTo>
                <a:lnTo>
                  <a:pt x="26" y="228"/>
                </a:lnTo>
                <a:lnTo>
                  <a:pt x="26" y="226"/>
                </a:lnTo>
                <a:lnTo>
                  <a:pt x="26" y="226"/>
                </a:lnTo>
                <a:lnTo>
                  <a:pt x="26" y="225"/>
                </a:lnTo>
                <a:lnTo>
                  <a:pt x="26" y="224"/>
                </a:lnTo>
                <a:lnTo>
                  <a:pt x="26" y="222"/>
                </a:lnTo>
                <a:lnTo>
                  <a:pt x="26" y="221"/>
                </a:lnTo>
                <a:lnTo>
                  <a:pt x="27" y="221"/>
                </a:lnTo>
                <a:lnTo>
                  <a:pt x="27" y="221"/>
                </a:lnTo>
                <a:lnTo>
                  <a:pt x="27" y="220"/>
                </a:lnTo>
                <a:lnTo>
                  <a:pt x="27" y="220"/>
                </a:lnTo>
                <a:lnTo>
                  <a:pt x="28" y="219"/>
                </a:lnTo>
                <a:lnTo>
                  <a:pt x="28" y="218"/>
                </a:lnTo>
                <a:lnTo>
                  <a:pt x="28" y="218"/>
                </a:lnTo>
                <a:lnTo>
                  <a:pt x="29" y="217"/>
                </a:lnTo>
                <a:lnTo>
                  <a:pt x="29" y="216"/>
                </a:lnTo>
                <a:lnTo>
                  <a:pt x="29" y="215"/>
                </a:lnTo>
                <a:lnTo>
                  <a:pt x="29" y="215"/>
                </a:lnTo>
                <a:lnTo>
                  <a:pt x="30" y="215"/>
                </a:lnTo>
                <a:lnTo>
                  <a:pt x="30" y="214"/>
                </a:lnTo>
                <a:lnTo>
                  <a:pt x="30" y="213"/>
                </a:lnTo>
                <a:lnTo>
                  <a:pt x="30" y="213"/>
                </a:lnTo>
                <a:lnTo>
                  <a:pt x="30" y="212"/>
                </a:lnTo>
                <a:lnTo>
                  <a:pt x="30" y="211"/>
                </a:lnTo>
                <a:lnTo>
                  <a:pt x="31" y="211"/>
                </a:lnTo>
                <a:lnTo>
                  <a:pt x="30" y="211"/>
                </a:lnTo>
                <a:lnTo>
                  <a:pt x="31" y="210"/>
                </a:lnTo>
                <a:lnTo>
                  <a:pt x="30" y="209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7"/>
                </a:lnTo>
                <a:lnTo>
                  <a:pt x="32" y="207"/>
                </a:lnTo>
                <a:lnTo>
                  <a:pt x="31" y="206"/>
                </a:lnTo>
                <a:lnTo>
                  <a:pt x="31" y="206"/>
                </a:lnTo>
                <a:lnTo>
                  <a:pt x="31" y="206"/>
                </a:lnTo>
                <a:lnTo>
                  <a:pt x="31" y="205"/>
                </a:lnTo>
                <a:lnTo>
                  <a:pt x="30" y="205"/>
                </a:lnTo>
                <a:lnTo>
                  <a:pt x="30" y="205"/>
                </a:lnTo>
                <a:lnTo>
                  <a:pt x="31" y="205"/>
                </a:lnTo>
                <a:lnTo>
                  <a:pt x="30" y="205"/>
                </a:lnTo>
                <a:lnTo>
                  <a:pt x="30" y="204"/>
                </a:lnTo>
                <a:lnTo>
                  <a:pt x="29" y="204"/>
                </a:lnTo>
                <a:lnTo>
                  <a:pt x="29" y="203"/>
                </a:lnTo>
                <a:lnTo>
                  <a:pt x="29" y="203"/>
                </a:lnTo>
                <a:lnTo>
                  <a:pt x="29" y="202"/>
                </a:lnTo>
                <a:lnTo>
                  <a:pt x="28" y="201"/>
                </a:lnTo>
                <a:lnTo>
                  <a:pt x="28" y="201"/>
                </a:lnTo>
                <a:lnTo>
                  <a:pt x="28" y="201"/>
                </a:lnTo>
                <a:lnTo>
                  <a:pt x="28" y="200"/>
                </a:lnTo>
                <a:lnTo>
                  <a:pt x="28" y="199"/>
                </a:lnTo>
                <a:lnTo>
                  <a:pt x="28" y="199"/>
                </a:lnTo>
                <a:lnTo>
                  <a:pt x="28" y="198"/>
                </a:lnTo>
                <a:lnTo>
                  <a:pt x="29" y="198"/>
                </a:lnTo>
                <a:lnTo>
                  <a:pt x="29" y="197"/>
                </a:lnTo>
                <a:lnTo>
                  <a:pt x="29" y="196"/>
                </a:lnTo>
                <a:lnTo>
                  <a:pt x="28" y="196"/>
                </a:lnTo>
                <a:lnTo>
                  <a:pt x="28" y="196"/>
                </a:lnTo>
                <a:lnTo>
                  <a:pt x="29" y="196"/>
                </a:lnTo>
                <a:lnTo>
                  <a:pt x="29" y="195"/>
                </a:lnTo>
                <a:lnTo>
                  <a:pt x="29" y="195"/>
                </a:lnTo>
                <a:lnTo>
                  <a:pt x="28" y="194"/>
                </a:lnTo>
                <a:lnTo>
                  <a:pt x="28" y="194"/>
                </a:lnTo>
                <a:lnTo>
                  <a:pt x="28" y="194"/>
                </a:lnTo>
                <a:lnTo>
                  <a:pt x="28" y="193"/>
                </a:lnTo>
                <a:lnTo>
                  <a:pt x="28" y="193"/>
                </a:lnTo>
                <a:lnTo>
                  <a:pt x="28" y="192"/>
                </a:lnTo>
                <a:lnTo>
                  <a:pt x="28" y="192"/>
                </a:lnTo>
                <a:lnTo>
                  <a:pt x="27" y="191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7" y="189"/>
                </a:lnTo>
                <a:lnTo>
                  <a:pt x="27" y="189"/>
                </a:lnTo>
                <a:lnTo>
                  <a:pt x="27" y="188"/>
                </a:lnTo>
                <a:lnTo>
                  <a:pt x="27" y="188"/>
                </a:lnTo>
                <a:lnTo>
                  <a:pt x="27" y="187"/>
                </a:lnTo>
                <a:lnTo>
                  <a:pt x="27" y="187"/>
                </a:lnTo>
                <a:lnTo>
                  <a:pt x="28" y="187"/>
                </a:lnTo>
                <a:lnTo>
                  <a:pt x="29" y="187"/>
                </a:lnTo>
                <a:lnTo>
                  <a:pt x="31" y="186"/>
                </a:lnTo>
                <a:lnTo>
                  <a:pt x="31" y="185"/>
                </a:lnTo>
                <a:lnTo>
                  <a:pt x="31" y="185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3"/>
                </a:lnTo>
                <a:lnTo>
                  <a:pt x="31" y="182"/>
                </a:lnTo>
                <a:lnTo>
                  <a:pt x="31" y="182"/>
                </a:lnTo>
                <a:lnTo>
                  <a:pt x="31" y="181"/>
                </a:lnTo>
                <a:lnTo>
                  <a:pt x="31" y="181"/>
                </a:lnTo>
                <a:lnTo>
                  <a:pt x="31" y="180"/>
                </a:lnTo>
                <a:lnTo>
                  <a:pt x="32" y="180"/>
                </a:lnTo>
                <a:lnTo>
                  <a:pt x="32" y="179"/>
                </a:lnTo>
                <a:lnTo>
                  <a:pt x="33" y="178"/>
                </a:lnTo>
                <a:lnTo>
                  <a:pt x="34" y="177"/>
                </a:lnTo>
                <a:lnTo>
                  <a:pt x="35" y="176"/>
                </a:lnTo>
                <a:lnTo>
                  <a:pt x="34" y="176"/>
                </a:lnTo>
                <a:lnTo>
                  <a:pt x="33" y="175"/>
                </a:lnTo>
                <a:lnTo>
                  <a:pt x="33" y="175"/>
                </a:lnTo>
                <a:lnTo>
                  <a:pt x="32" y="174"/>
                </a:lnTo>
                <a:lnTo>
                  <a:pt x="32" y="174"/>
                </a:lnTo>
                <a:lnTo>
                  <a:pt x="32" y="173"/>
                </a:lnTo>
                <a:lnTo>
                  <a:pt x="31" y="172"/>
                </a:lnTo>
                <a:lnTo>
                  <a:pt x="31" y="172"/>
                </a:lnTo>
                <a:lnTo>
                  <a:pt x="31" y="171"/>
                </a:lnTo>
                <a:lnTo>
                  <a:pt x="31" y="171"/>
                </a:lnTo>
                <a:lnTo>
                  <a:pt x="31" y="170"/>
                </a:lnTo>
                <a:lnTo>
                  <a:pt x="31" y="169"/>
                </a:lnTo>
                <a:lnTo>
                  <a:pt x="31" y="169"/>
                </a:lnTo>
                <a:lnTo>
                  <a:pt x="31" y="169"/>
                </a:lnTo>
                <a:lnTo>
                  <a:pt x="30" y="169"/>
                </a:lnTo>
                <a:lnTo>
                  <a:pt x="30" y="169"/>
                </a:lnTo>
                <a:lnTo>
                  <a:pt x="29" y="169"/>
                </a:lnTo>
                <a:lnTo>
                  <a:pt x="29" y="169"/>
                </a:lnTo>
                <a:lnTo>
                  <a:pt x="28" y="169"/>
                </a:lnTo>
                <a:lnTo>
                  <a:pt x="28" y="168"/>
                </a:lnTo>
                <a:lnTo>
                  <a:pt x="28" y="168"/>
                </a:lnTo>
                <a:lnTo>
                  <a:pt x="29" y="167"/>
                </a:lnTo>
                <a:lnTo>
                  <a:pt x="29" y="167"/>
                </a:lnTo>
                <a:lnTo>
                  <a:pt x="30" y="167"/>
                </a:lnTo>
                <a:lnTo>
                  <a:pt x="30" y="167"/>
                </a:lnTo>
                <a:lnTo>
                  <a:pt x="31" y="167"/>
                </a:lnTo>
                <a:lnTo>
                  <a:pt x="31" y="167"/>
                </a:lnTo>
                <a:lnTo>
                  <a:pt x="31" y="167"/>
                </a:lnTo>
                <a:lnTo>
                  <a:pt x="31" y="167"/>
                </a:lnTo>
                <a:lnTo>
                  <a:pt x="32" y="167"/>
                </a:lnTo>
                <a:lnTo>
                  <a:pt x="33" y="167"/>
                </a:lnTo>
                <a:lnTo>
                  <a:pt x="33" y="167"/>
                </a:lnTo>
                <a:lnTo>
                  <a:pt x="34" y="167"/>
                </a:lnTo>
                <a:lnTo>
                  <a:pt x="34" y="167"/>
                </a:lnTo>
                <a:lnTo>
                  <a:pt x="35" y="167"/>
                </a:lnTo>
                <a:lnTo>
                  <a:pt x="35" y="167"/>
                </a:lnTo>
                <a:lnTo>
                  <a:pt x="35" y="167"/>
                </a:lnTo>
                <a:lnTo>
                  <a:pt x="36" y="167"/>
                </a:lnTo>
                <a:lnTo>
                  <a:pt x="36" y="167"/>
                </a:lnTo>
                <a:lnTo>
                  <a:pt x="37" y="167"/>
                </a:lnTo>
                <a:lnTo>
                  <a:pt x="37" y="167"/>
                </a:lnTo>
                <a:lnTo>
                  <a:pt x="37" y="166"/>
                </a:lnTo>
                <a:lnTo>
                  <a:pt x="37" y="166"/>
                </a:lnTo>
                <a:lnTo>
                  <a:pt x="37" y="165"/>
                </a:lnTo>
                <a:lnTo>
                  <a:pt x="37" y="165"/>
                </a:lnTo>
                <a:lnTo>
                  <a:pt x="37" y="164"/>
                </a:lnTo>
                <a:lnTo>
                  <a:pt x="37" y="164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38" y="163"/>
                </a:lnTo>
                <a:lnTo>
                  <a:pt x="38" y="163"/>
                </a:lnTo>
                <a:lnTo>
                  <a:pt x="39" y="163"/>
                </a:lnTo>
                <a:lnTo>
                  <a:pt x="39" y="163"/>
                </a:lnTo>
                <a:lnTo>
                  <a:pt x="39" y="162"/>
                </a:lnTo>
                <a:lnTo>
                  <a:pt x="39" y="162"/>
                </a:lnTo>
                <a:lnTo>
                  <a:pt x="39" y="162"/>
                </a:lnTo>
                <a:lnTo>
                  <a:pt x="39" y="161"/>
                </a:lnTo>
                <a:lnTo>
                  <a:pt x="40" y="161"/>
                </a:lnTo>
                <a:lnTo>
                  <a:pt x="40" y="160"/>
                </a:lnTo>
                <a:lnTo>
                  <a:pt x="40" y="160"/>
                </a:lnTo>
                <a:lnTo>
                  <a:pt x="40" y="159"/>
                </a:lnTo>
                <a:lnTo>
                  <a:pt x="41" y="159"/>
                </a:lnTo>
                <a:lnTo>
                  <a:pt x="41" y="159"/>
                </a:lnTo>
                <a:lnTo>
                  <a:pt x="41" y="158"/>
                </a:lnTo>
                <a:lnTo>
                  <a:pt x="42" y="157"/>
                </a:lnTo>
                <a:lnTo>
                  <a:pt x="42" y="157"/>
                </a:lnTo>
                <a:lnTo>
                  <a:pt x="42" y="156"/>
                </a:lnTo>
                <a:lnTo>
                  <a:pt x="42" y="155"/>
                </a:lnTo>
                <a:lnTo>
                  <a:pt x="42" y="155"/>
                </a:lnTo>
                <a:lnTo>
                  <a:pt x="42" y="154"/>
                </a:lnTo>
                <a:lnTo>
                  <a:pt x="42" y="154"/>
                </a:lnTo>
                <a:lnTo>
                  <a:pt x="43" y="154"/>
                </a:lnTo>
                <a:lnTo>
                  <a:pt x="43" y="153"/>
                </a:lnTo>
                <a:lnTo>
                  <a:pt x="43" y="153"/>
                </a:lnTo>
                <a:lnTo>
                  <a:pt x="43" y="152"/>
                </a:lnTo>
                <a:lnTo>
                  <a:pt x="43" y="152"/>
                </a:lnTo>
                <a:lnTo>
                  <a:pt x="43" y="152"/>
                </a:lnTo>
                <a:lnTo>
                  <a:pt x="42" y="151"/>
                </a:lnTo>
                <a:lnTo>
                  <a:pt x="42" y="151"/>
                </a:lnTo>
                <a:lnTo>
                  <a:pt x="42" y="151"/>
                </a:lnTo>
                <a:lnTo>
                  <a:pt x="42" y="150"/>
                </a:lnTo>
                <a:lnTo>
                  <a:pt x="42" y="150"/>
                </a:lnTo>
                <a:lnTo>
                  <a:pt x="42" y="149"/>
                </a:lnTo>
                <a:lnTo>
                  <a:pt x="42" y="149"/>
                </a:lnTo>
                <a:lnTo>
                  <a:pt x="42" y="148"/>
                </a:lnTo>
                <a:lnTo>
                  <a:pt x="42" y="148"/>
                </a:lnTo>
                <a:lnTo>
                  <a:pt x="42" y="147"/>
                </a:lnTo>
                <a:lnTo>
                  <a:pt x="42" y="147"/>
                </a:lnTo>
                <a:lnTo>
                  <a:pt x="42" y="146"/>
                </a:lnTo>
                <a:lnTo>
                  <a:pt x="41" y="146"/>
                </a:lnTo>
                <a:lnTo>
                  <a:pt x="41" y="146"/>
                </a:lnTo>
                <a:lnTo>
                  <a:pt x="41" y="145"/>
                </a:lnTo>
                <a:lnTo>
                  <a:pt x="41" y="145"/>
                </a:lnTo>
                <a:lnTo>
                  <a:pt x="41" y="144"/>
                </a:lnTo>
                <a:lnTo>
                  <a:pt x="41" y="144"/>
                </a:lnTo>
                <a:lnTo>
                  <a:pt x="41" y="143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2"/>
                </a:lnTo>
                <a:lnTo>
                  <a:pt x="41" y="141"/>
                </a:lnTo>
                <a:lnTo>
                  <a:pt x="41" y="141"/>
                </a:lnTo>
                <a:lnTo>
                  <a:pt x="40" y="141"/>
                </a:lnTo>
                <a:lnTo>
                  <a:pt x="40" y="140"/>
                </a:lnTo>
                <a:lnTo>
                  <a:pt x="40" y="140"/>
                </a:lnTo>
                <a:lnTo>
                  <a:pt x="40" y="139"/>
                </a:lnTo>
                <a:lnTo>
                  <a:pt x="40" y="138"/>
                </a:lnTo>
                <a:lnTo>
                  <a:pt x="40" y="138"/>
                </a:lnTo>
                <a:lnTo>
                  <a:pt x="41" y="138"/>
                </a:lnTo>
                <a:lnTo>
                  <a:pt x="41" y="137"/>
                </a:lnTo>
                <a:lnTo>
                  <a:pt x="41" y="137"/>
                </a:lnTo>
                <a:lnTo>
                  <a:pt x="41" y="136"/>
                </a:lnTo>
                <a:lnTo>
                  <a:pt x="41" y="135"/>
                </a:lnTo>
                <a:lnTo>
                  <a:pt x="41" y="135"/>
                </a:lnTo>
                <a:lnTo>
                  <a:pt x="41" y="134"/>
                </a:lnTo>
                <a:lnTo>
                  <a:pt x="41" y="134"/>
                </a:lnTo>
                <a:lnTo>
                  <a:pt x="41" y="133"/>
                </a:lnTo>
                <a:lnTo>
                  <a:pt x="41" y="133"/>
                </a:lnTo>
                <a:lnTo>
                  <a:pt x="40" y="132"/>
                </a:lnTo>
                <a:lnTo>
                  <a:pt x="40" y="132"/>
                </a:lnTo>
                <a:lnTo>
                  <a:pt x="40" y="131"/>
                </a:lnTo>
                <a:lnTo>
                  <a:pt x="40" y="130"/>
                </a:lnTo>
                <a:lnTo>
                  <a:pt x="41" y="130"/>
                </a:lnTo>
                <a:lnTo>
                  <a:pt x="41" y="130"/>
                </a:lnTo>
                <a:lnTo>
                  <a:pt x="41" y="130"/>
                </a:lnTo>
                <a:lnTo>
                  <a:pt x="41" y="130"/>
                </a:lnTo>
                <a:lnTo>
                  <a:pt x="42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29"/>
                </a:lnTo>
                <a:lnTo>
                  <a:pt x="43" y="129"/>
                </a:lnTo>
                <a:lnTo>
                  <a:pt x="43" y="128"/>
                </a:lnTo>
                <a:lnTo>
                  <a:pt x="43" y="128"/>
                </a:lnTo>
                <a:lnTo>
                  <a:pt x="43" y="127"/>
                </a:lnTo>
                <a:lnTo>
                  <a:pt x="44" y="126"/>
                </a:lnTo>
                <a:lnTo>
                  <a:pt x="44" y="126"/>
                </a:lnTo>
                <a:lnTo>
                  <a:pt x="44" y="126"/>
                </a:lnTo>
                <a:lnTo>
                  <a:pt x="44" y="126"/>
                </a:lnTo>
                <a:lnTo>
                  <a:pt x="45" y="126"/>
                </a:lnTo>
                <a:lnTo>
                  <a:pt x="45" y="125"/>
                </a:lnTo>
                <a:lnTo>
                  <a:pt x="45" y="124"/>
                </a:lnTo>
                <a:lnTo>
                  <a:pt x="46" y="123"/>
                </a:lnTo>
                <a:lnTo>
                  <a:pt x="46" y="122"/>
                </a:lnTo>
                <a:lnTo>
                  <a:pt x="47" y="122"/>
                </a:lnTo>
                <a:lnTo>
                  <a:pt x="47" y="121"/>
                </a:lnTo>
                <a:lnTo>
                  <a:pt x="47" y="121"/>
                </a:lnTo>
                <a:lnTo>
                  <a:pt x="46" y="121"/>
                </a:lnTo>
                <a:lnTo>
                  <a:pt x="46" y="121"/>
                </a:lnTo>
                <a:lnTo>
                  <a:pt x="46" y="120"/>
                </a:lnTo>
                <a:lnTo>
                  <a:pt x="45" y="120"/>
                </a:lnTo>
                <a:lnTo>
                  <a:pt x="45" y="119"/>
                </a:lnTo>
                <a:lnTo>
                  <a:pt x="45" y="119"/>
                </a:lnTo>
                <a:lnTo>
                  <a:pt x="45" y="118"/>
                </a:lnTo>
                <a:lnTo>
                  <a:pt x="45" y="118"/>
                </a:lnTo>
                <a:lnTo>
                  <a:pt x="45" y="117"/>
                </a:lnTo>
                <a:lnTo>
                  <a:pt x="45" y="117"/>
                </a:lnTo>
                <a:lnTo>
                  <a:pt x="44" y="116"/>
                </a:lnTo>
                <a:lnTo>
                  <a:pt x="44" y="117"/>
                </a:lnTo>
                <a:lnTo>
                  <a:pt x="43" y="117"/>
                </a:lnTo>
                <a:lnTo>
                  <a:pt x="43" y="118"/>
                </a:lnTo>
                <a:lnTo>
                  <a:pt x="41" y="114"/>
                </a:lnTo>
                <a:lnTo>
                  <a:pt x="41" y="111"/>
                </a:lnTo>
                <a:lnTo>
                  <a:pt x="41" y="109"/>
                </a:lnTo>
                <a:lnTo>
                  <a:pt x="41" y="107"/>
                </a:lnTo>
                <a:lnTo>
                  <a:pt x="39" y="105"/>
                </a:lnTo>
                <a:lnTo>
                  <a:pt x="36" y="102"/>
                </a:lnTo>
                <a:lnTo>
                  <a:pt x="36" y="101"/>
                </a:lnTo>
                <a:lnTo>
                  <a:pt x="35" y="99"/>
                </a:lnTo>
                <a:lnTo>
                  <a:pt x="35" y="97"/>
                </a:lnTo>
                <a:lnTo>
                  <a:pt x="35" y="90"/>
                </a:lnTo>
                <a:lnTo>
                  <a:pt x="35" y="88"/>
                </a:lnTo>
                <a:lnTo>
                  <a:pt x="35" y="88"/>
                </a:lnTo>
                <a:lnTo>
                  <a:pt x="35" y="85"/>
                </a:lnTo>
                <a:lnTo>
                  <a:pt x="35" y="83"/>
                </a:lnTo>
                <a:lnTo>
                  <a:pt x="36" y="81"/>
                </a:lnTo>
                <a:lnTo>
                  <a:pt x="38" y="80"/>
                </a:lnTo>
                <a:lnTo>
                  <a:pt x="39" y="80"/>
                </a:lnTo>
                <a:lnTo>
                  <a:pt x="40" y="77"/>
                </a:lnTo>
                <a:lnTo>
                  <a:pt x="40" y="72"/>
                </a:lnTo>
                <a:lnTo>
                  <a:pt x="40" y="71"/>
                </a:lnTo>
                <a:lnTo>
                  <a:pt x="41" y="68"/>
                </a:lnTo>
                <a:lnTo>
                  <a:pt x="41" y="66"/>
                </a:lnTo>
                <a:lnTo>
                  <a:pt x="41" y="64"/>
                </a:lnTo>
                <a:lnTo>
                  <a:pt x="39" y="61"/>
                </a:lnTo>
                <a:lnTo>
                  <a:pt x="37" y="57"/>
                </a:lnTo>
                <a:lnTo>
                  <a:pt x="37" y="52"/>
                </a:lnTo>
                <a:lnTo>
                  <a:pt x="37" y="49"/>
                </a:lnTo>
                <a:lnTo>
                  <a:pt x="39" y="42"/>
                </a:lnTo>
                <a:lnTo>
                  <a:pt x="40" y="36"/>
                </a:lnTo>
                <a:lnTo>
                  <a:pt x="42" y="33"/>
                </a:lnTo>
                <a:lnTo>
                  <a:pt x="47" y="30"/>
                </a:lnTo>
                <a:lnTo>
                  <a:pt x="51" y="27"/>
                </a:lnTo>
                <a:lnTo>
                  <a:pt x="53" y="17"/>
                </a:lnTo>
                <a:lnTo>
                  <a:pt x="55" y="12"/>
                </a:lnTo>
                <a:lnTo>
                  <a:pt x="56" y="7"/>
                </a:lnTo>
                <a:lnTo>
                  <a:pt x="56" y="3"/>
                </a:lnTo>
                <a:lnTo>
                  <a:pt x="56" y="2"/>
                </a:lnTo>
                <a:lnTo>
                  <a:pt x="57" y="1"/>
                </a:lnTo>
                <a:lnTo>
                  <a:pt x="57" y="0"/>
                </a:lnTo>
                <a:lnTo>
                  <a:pt x="58" y="1"/>
                </a:lnTo>
                <a:lnTo>
                  <a:pt x="59" y="1"/>
                </a:lnTo>
                <a:lnTo>
                  <a:pt x="59" y="1"/>
                </a:lnTo>
                <a:lnTo>
                  <a:pt x="58" y="2"/>
                </a:lnTo>
                <a:lnTo>
                  <a:pt x="58" y="2"/>
                </a:lnTo>
                <a:lnTo>
                  <a:pt x="57" y="3"/>
                </a:lnTo>
                <a:lnTo>
                  <a:pt x="57" y="4"/>
                </a:lnTo>
                <a:lnTo>
                  <a:pt x="57" y="4"/>
                </a:lnTo>
                <a:lnTo>
                  <a:pt x="58" y="5"/>
                </a:lnTo>
                <a:lnTo>
                  <a:pt x="58" y="6"/>
                </a:lnTo>
                <a:lnTo>
                  <a:pt x="59" y="6"/>
                </a:lnTo>
                <a:lnTo>
                  <a:pt x="59" y="7"/>
                </a:lnTo>
                <a:lnTo>
                  <a:pt x="59" y="12"/>
                </a:lnTo>
                <a:lnTo>
                  <a:pt x="59" y="13"/>
                </a:lnTo>
                <a:lnTo>
                  <a:pt x="60" y="15"/>
                </a:lnTo>
                <a:lnTo>
                  <a:pt x="59" y="16"/>
                </a:lnTo>
                <a:lnTo>
                  <a:pt x="59" y="16"/>
                </a:lnTo>
                <a:lnTo>
                  <a:pt x="59" y="17"/>
                </a:lnTo>
                <a:lnTo>
                  <a:pt x="59" y="17"/>
                </a:lnTo>
                <a:lnTo>
                  <a:pt x="58" y="19"/>
                </a:lnTo>
                <a:lnTo>
                  <a:pt x="58" y="23"/>
                </a:lnTo>
                <a:lnTo>
                  <a:pt x="58" y="24"/>
                </a:lnTo>
                <a:lnTo>
                  <a:pt x="57" y="25"/>
                </a:lnTo>
                <a:lnTo>
                  <a:pt x="57" y="25"/>
                </a:lnTo>
                <a:lnTo>
                  <a:pt x="57" y="26"/>
                </a:lnTo>
                <a:lnTo>
                  <a:pt x="57" y="26"/>
                </a:lnTo>
                <a:lnTo>
                  <a:pt x="55" y="33"/>
                </a:lnTo>
                <a:lnTo>
                  <a:pt x="55" y="37"/>
                </a:lnTo>
                <a:lnTo>
                  <a:pt x="58" y="39"/>
                </a:lnTo>
                <a:lnTo>
                  <a:pt x="58" y="52"/>
                </a:lnTo>
                <a:lnTo>
                  <a:pt x="58" y="53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9"/>
                </a:lnTo>
                <a:lnTo>
                  <a:pt x="60" y="59"/>
                </a:lnTo>
                <a:lnTo>
                  <a:pt x="60" y="60"/>
                </a:lnTo>
                <a:lnTo>
                  <a:pt x="61" y="61"/>
                </a:lnTo>
                <a:lnTo>
                  <a:pt x="62" y="62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4" y="64"/>
                </a:lnTo>
                <a:lnTo>
                  <a:pt x="64" y="64"/>
                </a:lnTo>
                <a:lnTo>
                  <a:pt x="67" y="67"/>
                </a:lnTo>
                <a:lnTo>
                  <a:pt x="67" y="68"/>
                </a:lnTo>
                <a:lnTo>
                  <a:pt x="68" y="68"/>
                </a:lnTo>
                <a:lnTo>
                  <a:pt x="68" y="69"/>
                </a:lnTo>
                <a:lnTo>
                  <a:pt x="68" y="69"/>
                </a:lnTo>
                <a:lnTo>
                  <a:pt x="68" y="70"/>
                </a:lnTo>
                <a:lnTo>
                  <a:pt x="69" y="71"/>
                </a:lnTo>
                <a:lnTo>
                  <a:pt x="69" y="71"/>
                </a:lnTo>
                <a:lnTo>
                  <a:pt x="70" y="72"/>
                </a:lnTo>
                <a:lnTo>
                  <a:pt x="71" y="72"/>
                </a:lnTo>
                <a:lnTo>
                  <a:pt x="72" y="72"/>
                </a:lnTo>
                <a:lnTo>
                  <a:pt x="72" y="72"/>
                </a:lnTo>
                <a:lnTo>
                  <a:pt x="73" y="73"/>
                </a:lnTo>
                <a:lnTo>
                  <a:pt x="73" y="73"/>
                </a:lnTo>
                <a:lnTo>
                  <a:pt x="73" y="74"/>
                </a:lnTo>
                <a:lnTo>
                  <a:pt x="74" y="75"/>
                </a:lnTo>
                <a:lnTo>
                  <a:pt x="74" y="76"/>
                </a:lnTo>
                <a:lnTo>
                  <a:pt x="75" y="76"/>
                </a:lnTo>
                <a:lnTo>
                  <a:pt x="76" y="76"/>
                </a:lnTo>
                <a:lnTo>
                  <a:pt x="82" y="80"/>
                </a:lnTo>
                <a:lnTo>
                  <a:pt x="83" y="83"/>
                </a:lnTo>
                <a:lnTo>
                  <a:pt x="83" y="87"/>
                </a:lnTo>
                <a:lnTo>
                  <a:pt x="84" y="88"/>
                </a:lnTo>
                <a:lnTo>
                  <a:pt x="85" y="89"/>
                </a:lnTo>
                <a:lnTo>
                  <a:pt x="85" y="90"/>
                </a:lnTo>
                <a:lnTo>
                  <a:pt x="85" y="90"/>
                </a:lnTo>
                <a:lnTo>
                  <a:pt x="85" y="91"/>
                </a:lnTo>
                <a:lnTo>
                  <a:pt x="85" y="92"/>
                </a:lnTo>
                <a:lnTo>
                  <a:pt x="86" y="92"/>
                </a:lnTo>
                <a:lnTo>
                  <a:pt x="86" y="92"/>
                </a:lnTo>
                <a:lnTo>
                  <a:pt x="86" y="92"/>
                </a:lnTo>
                <a:lnTo>
                  <a:pt x="87" y="93"/>
                </a:lnTo>
                <a:lnTo>
                  <a:pt x="87" y="94"/>
                </a:lnTo>
                <a:lnTo>
                  <a:pt x="89" y="95"/>
                </a:lnTo>
                <a:lnTo>
                  <a:pt x="89" y="95"/>
                </a:lnTo>
                <a:lnTo>
                  <a:pt x="90" y="96"/>
                </a:lnTo>
                <a:lnTo>
                  <a:pt x="91" y="96"/>
                </a:lnTo>
                <a:lnTo>
                  <a:pt x="92" y="97"/>
                </a:lnTo>
                <a:lnTo>
                  <a:pt x="93" y="97"/>
                </a:lnTo>
                <a:lnTo>
                  <a:pt x="93" y="97"/>
                </a:lnTo>
                <a:lnTo>
                  <a:pt x="94" y="98"/>
                </a:lnTo>
                <a:lnTo>
                  <a:pt x="95" y="98"/>
                </a:lnTo>
                <a:lnTo>
                  <a:pt x="95" y="98"/>
                </a:lnTo>
                <a:lnTo>
                  <a:pt x="95" y="98"/>
                </a:lnTo>
                <a:lnTo>
                  <a:pt x="96" y="98"/>
                </a:lnTo>
                <a:lnTo>
                  <a:pt x="97" y="98"/>
                </a:lnTo>
                <a:lnTo>
                  <a:pt x="98" y="98"/>
                </a:lnTo>
                <a:lnTo>
                  <a:pt x="98" y="98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52" name="Freeform 33"/>
          <p:cNvSpPr>
            <a:spLocks/>
          </p:cNvSpPr>
          <p:nvPr/>
        </p:nvSpPr>
        <p:spPr bwMode="auto">
          <a:xfrm>
            <a:off x="2349717" y="3762592"/>
            <a:ext cx="384650" cy="673261"/>
          </a:xfrm>
          <a:custGeom>
            <a:avLst/>
            <a:gdLst>
              <a:gd name="T0" fmla="*/ 217 w 224"/>
              <a:gd name="T1" fmla="*/ 69 h 425"/>
              <a:gd name="T2" fmla="*/ 218 w 224"/>
              <a:gd name="T3" fmla="*/ 181 h 425"/>
              <a:gd name="T4" fmla="*/ 204 w 224"/>
              <a:gd name="T5" fmla="*/ 306 h 425"/>
              <a:gd name="T6" fmla="*/ 207 w 224"/>
              <a:gd name="T7" fmla="*/ 337 h 425"/>
              <a:gd name="T8" fmla="*/ 197 w 224"/>
              <a:gd name="T9" fmla="*/ 350 h 425"/>
              <a:gd name="T10" fmla="*/ 185 w 224"/>
              <a:gd name="T11" fmla="*/ 364 h 425"/>
              <a:gd name="T12" fmla="*/ 174 w 224"/>
              <a:gd name="T13" fmla="*/ 375 h 425"/>
              <a:gd name="T14" fmla="*/ 171 w 224"/>
              <a:gd name="T15" fmla="*/ 389 h 425"/>
              <a:gd name="T16" fmla="*/ 165 w 224"/>
              <a:gd name="T17" fmla="*/ 400 h 425"/>
              <a:gd name="T18" fmla="*/ 167 w 224"/>
              <a:gd name="T19" fmla="*/ 414 h 425"/>
              <a:gd name="T20" fmla="*/ 157 w 224"/>
              <a:gd name="T21" fmla="*/ 423 h 425"/>
              <a:gd name="T22" fmla="*/ 142 w 224"/>
              <a:gd name="T23" fmla="*/ 421 h 425"/>
              <a:gd name="T24" fmla="*/ 128 w 224"/>
              <a:gd name="T25" fmla="*/ 415 h 425"/>
              <a:gd name="T26" fmla="*/ 113 w 224"/>
              <a:gd name="T27" fmla="*/ 412 h 425"/>
              <a:gd name="T28" fmla="*/ 110 w 224"/>
              <a:gd name="T29" fmla="*/ 398 h 425"/>
              <a:gd name="T30" fmla="*/ 117 w 224"/>
              <a:gd name="T31" fmla="*/ 387 h 425"/>
              <a:gd name="T32" fmla="*/ 120 w 224"/>
              <a:gd name="T33" fmla="*/ 375 h 425"/>
              <a:gd name="T34" fmla="*/ 113 w 224"/>
              <a:gd name="T35" fmla="*/ 361 h 425"/>
              <a:gd name="T36" fmla="*/ 109 w 224"/>
              <a:gd name="T37" fmla="*/ 349 h 425"/>
              <a:gd name="T38" fmla="*/ 102 w 224"/>
              <a:gd name="T39" fmla="*/ 334 h 425"/>
              <a:gd name="T40" fmla="*/ 96 w 224"/>
              <a:gd name="T41" fmla="*/ 321 h 425"/>
              <a:gd name="T42" fmla="*/ 83 w 224"/>
              <a:gd name="T43" fmla="*/ 311 h 425"/>
              <a:gd name="T44" fmla="*/ 69 w 224"/>
              <a:gd name="T45" fmla="*/ 299 h 425"/>
              <a:gd name="T46" fmla="*/ 54 w 224"/>
              <a:gd name="T47" fmla="*/ 294 h 425"/>
              <a:gd name="T48" fmla="*/ 60 w 224"/>
              <a:gd name="T49" fmla="*/ 286 h 425"/>
              <a:gd name="T50" fmla="*/ 53 w 224"/>
              <a:gd name="T51" fmla="*/ 279 h 425"/>
              <a:gd name="T52" fmla="*/ 54 w 224"/>
              <a:gd name="T53" fmla="*/ 272 h 425"/>
              <a:gd name="T54" fmla="*/ 53 w 224"/>
              <a:gd name="T55" fmla="*/ 260 h 425"/>
              <a:gd name="T56" fmla="*/ 55 w 224"/>
              <a:gd name="T57" fmla="*/ 256 h 425"/>
              <a:gd name="T58" fmla="*/ 58 w 224"/>
              <a:gd name="T59" fmla="*/ 249 h 425"/>
              <a:gd name="T60" fmla="*/ 48 w 224"/>
              <a:gd name="T61" fmla="*/ 245 h 425"/>
              <a:gd name="T62" fmla="*/ 41 w 224"/>
              <a:gd name="T63" fmla="*/ 234 h 425"/>
              <a:gd name="T64" fmla="*/ 34 w 224"/>
              <a:gd name="T65" fmla="*/ 226 h 425"/>
              <a:gd name="T66" fmla="*/ 29 w 224"/>
              <a:gd name="T67" fmla="*/ 215 h 425"/>
              <a:gd name="T68" fmla="*/ 20 w 224"/>
              <a:gd name="T69" fmla="*/ 212 h 425"/>
              <a:gd name="T70" fmla="*/ 16 w 224"/>
              <a:gd name="T71" fmla="*/ 206 h 425"/>
              <a:gd name="T72" fmla="*/ 8 w 224"/>
              <a:gd name="T73" fmla="*/ 199 h 425"/>
              <a:gd name="T74" fmla="*/ 6 w 224"/>
              <a:gd name="T75" fmla="*/ 188 h 425"/>
              <a:gd name="T76" fmla="*/ 4 w 224"/>
              <a:gd name="T77" fmla="*/ 177 h 425"/>
              <a:gd name="T78" fmla="*/ 4 w 224"/>
              <a:gd name="T79" fmla="*/ 170 h 425"/>
              <a:gd name="T80" fmla="*/ 12 w 224"/>
              <a:gd name="T81" fmla="*/ 167 h 425"/>
              <a:gd name="T82" fmla="*/ 26 w 224"/>
              <a:gd name="T83" fmla="*/ 164 h 425"/>
              <a:gd name="T84" fmla="*/ 34 w 224"/>
              <a:gd name="T85" fmla="*/ 154 h 425"/>
              <a:gd name="T86" fmla="*/ 39 w 224"/>
              <a:gd name="T87" fmla="*/ 140 h 425"/>
              <a:gd name="T88" fmla="*/ 43 w 224"/>
              <a:gd name="T89" fmla="*/ 127 h 425"/>
              <a:gd name="T90" fmla="*/ 43 w 224"/>
              <a:gd name="T91" fmla="*/ 109 h 425"/>
              <a:gd name="T92" fmla="*/ 53 w 224"/>
              <a:gd name="T93" fmla="*/ 108 h 425"/>
              <a:gd name="T94" fmla="*/ 66 w 224"/>
              <a:gd name="T95" fmla="*/ 104 h 425"/>
              <a:gd name="T96" fmla="*/ 79 w 224"/>
              <a:gd name="T97" fmla="*/ 98 h 425"/>
              <a:gd name="T98" fmla="*/ 92 w 224"/>
              <a:gd name="T99" fmla="*/ 98 h 425"/>
              <a:gd name="T100" fmla="*/ 102 w 224"/>
              <a:gd name="T101" fmla="*/ 89 h 425"/>
              <a:gd name="T102" fmla="*/ 112 w 224"/>
              <a:gd name="T103" fmla="*/ 82 h 425"/>
              <a:gd name="T104" fmla="*/ 123 w 224"/>
              <a:gd name="T105" fmla="*/ 76 h 425"/>
              <a:gd name="T106" fmla="*/ 135 w 224"/>
              <a:gd name="T107" fmla="*/ 72 h 425"/>
              <a:gd name="T108" fmla="*/ 147 w 224"/>
              <a:gd name="T109" fmla="*/ 63 h 425"/>
              <a:gd name="T110" fmla="*/ 163 w 224"/>
              <a:gd name="T111" fmla="*/ 66 h 425"/>
              <a:gd name="T112" fmla="*/ 172 w 224"/>
              <a:gd name="T113" fmla="*/ 59 h 425"/>
              <a:gd name="T114" fmla="*/ 183 w 224"/>
              <a:gd name="T115" fmla="*/ 55 h 425"/>
              <a:gd name="T116" fmla="*/ 188 w 224"/>
              <a:gd name="T117" fmla="*/ 35 h 425"/>
              <a:gd name="T118" fmla="*/ 194 w 224"/>
              <a:gd name="T119" fmla="*/ 19 h 425"/>
              <a:gd name="T120" fmla="*/ 196 w 224"/>
              <a:gd name="T121" fmla="*/ 6 h 425"/>
              <a:gd name="T122" fmla="*/ 202 w 224"/>
              <a:gd name="T123" fmla="*/ 5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4" h="425">
                <a:moveTo>
                  <a:pt x="206" y="7"/>
                </a:move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8"/>
                </a:lnTo>
                <a:lnTo>
                  <a:pt x="209" y="8"/>
                </a:lnTo>
                <a:lnTo>
                  <a:pt x="209" y="9"/>
                </a:lnTo>
                <a:lnTo>
                  <a:pt x="209" y="9"/>
                </a:lnTo>
                <a:lnTo>
                  <a:pt x="209" y="10"/>
                </a:lnTo>
                <a:lnTo>
                  <a:pt x="209" y="10"/>
                </a:lnTo>
                <a:lnTo>
                  <a:pt x="209" y="11"/>
                </a:lnTo>
                <a:lnTo>
                  <a:pt x="209" y="11"/>
                </a:lnTo>
                <a:lnTo>
                  <a:pt x="209" y="11"/>
                </a:lnTo>
                <a:lnTo>
                  <a:pt x="210" y="12"/>
                </a:lnTo>
                <a:lnTo>
                  <a:pt x="210" y="12"/>
                </a:lnTo>
                <a:lnTo>
                  <a:pt x="210" y="13"/>
                </a:lnTo>
                <a:lnTo>
                  <a:pt x="210" y="13"/>
                </a:lnTo>
                <a:lnTo>
                  <a:pt x="214" y="15"/>
                </a:lnTo>
                <a:lnTo>
                  <a:pt x="219" y="21"/>
                </a:lnTo>
                <a:lnTo>
                  <a:pt x="221" y="24"/>
                </a:lnTo>
                <a:lnTo>
                  <a:pt x="221" y="27"/>
                </a:lnTo>
                <a:lnTo>
                  <a:pt x="221" y="28"/>
                </a:lnTo>
                <a:lnTo>
                  <a:pt x="218" y="31"/>
                </a:lnTo>
                <a:lnTo>
                  <a:pt x="217" y="36"/>
                </a:lnTo>
                <a:lnTo>
                  <a:pt x="218" y="47"/>
                </a:lnTo>
                <a:lnTo>
                  <a:pt x="219" y="52"/>
                </a:lnTo>
                <a:lnTo>
                  <a:pt x="223" y="56"/>
                </a:lnTo>
                <a:lnTo>
                  <a:pt x="224" y="59"/>
                </a:lnTo>
                <a:lnTo>
                  <a:pt x="221" y="64"/>
                </a:lnTo>
                <a:lnTo>
                  <a:pt x="217" y="69"/>
                </a:lnTo>
                <a:lnTo>
                  <a:pt x="217" y="74"/>
                </a:lnTo>
                <a:lnTo>
                  <a:pt x="216" y="79"/>
                </a:lnTo>
                <a:lnTo>
                  <a:pt x="211" y="82"/>
                </a:lnTo>
                <a:lnTo>
                  <a:pt x="207" y="81"/>
                </a:lnTo>
                <a:lnTo>
                  <a:pt x="203" y="82"/>
                </a:lnTo>
                <a:lnTo>
                  <a:pt x="203" y="82"/>
                </a:lnTo>
                <a:lnTo>
                  <a:pt x="203" y="87"/>
                </a:lnTo>
                <a:lnTo>
                  <a:pt x="202" y="92"/>
                </a:lnTo>
                <a:lnTo>
                  <a:pt x="204" y="95"/>
                </a:lnTo>
                <a:lnTo>
                  <a:pt x="208" y="98"/>
                </a:lnTo>
                <a:lnTo>
                  <a:pt x="207" y="102"/>
                </a:lnTo>
                <a:lnTo>
                  <a:pt x="204" y="104"/>
                </a:lnTo>
                <a:lnTo>
                  <a:pt x="204" y="107"/>
                </a:lnTo>
                <a:lnTo>
                  <a:pt x="206" y="116"/>
                </a:lnTo>
                <a:lnTo>
                  <a:pt x="208" y="123"/>
                </a:lnTo>
                <a:lnTo>
                  <a:pt x="207" y="124"/>
                </a:lnTo>
                <a:lnTo>
                  <a:pt x="206" y="125"/>
                </a:lnTo>
                <a:lnTo>
                  <a:pt x="205" y="126"/>
                </a:lnTo>
                <a:lnTo>
                  <a:pt x="206" y="131"/>
                </a:lnTo>
                <a:lnTo>
                  <a:pt x="205" y="134"/>
                </a:lnTo>
                <a:lnTo>
                  <a:pt x="205" y="137"/>
                </a:lnTo>
                <a:lnTo>
                  <a:pt x="203" y="142"/>
                </a:lnTo>
                <a:lnTo>
                  <a:pt x="205" y="149"/>
                </a:lnTo>
                <a:lnTo>
                  <a:pt x="205" y="150"/>
                </a:lnTo>
                <a:lnTo>
                  <a:pt x="205" y="151"/>
                </a:lnTo>
                <a:lnTo>
                  <a:pt x="209" y="156"/>
                </a:lnTo>
                <a:lnTo>
                  <a:pt x="212" y="160"/>
                </a:lnTo>
                <a:lnTo>
                  <a:pt x="213" y="162"/>
                </a:lnTo>
                <a:lnTo>
                  <a:pt x="214" y="165"/>
                </a:lnTo>
                <a:lnTo>
                  <a:pt x="215" y="168"/>
                </a:lnTo>
                <a:lnTo>
                  <a:pt x="217" y="171"/>
                </a:lnTo>
                <a:lnTo>
                  <a:pt x="218" y="176"/>
                </a:lnTo>
                <a:lnTo>
                  <a:pt x="218" y="178"/>
                </a:lnTo>
                <a:lnTo>
                  <a:pt x="218" y="181"/>
                </a:lnTo>
                <a:lnTo>
                  <a:pt x="213" y="186"/>
                </a:lnTo>
                <a:lnTo>
                  <a:pt x="210" y="191"/>
                </a:lnTo>
                <a:lnTo>
                  <a:pt x="205" y="194"/>
                </a:lnTo>
                <a:lnTo>
                  <a:pt x="204" y="192"/>
                </a:lnTo>
                <a:lnTo>
                  <a:pt x="201" y="196"/>
                </a:lnTo>
                <a:lnTo>
                  <a:pt x="201" y="199"/>
                </a:lnTo>
                <a:lnTo>
                  <a:pt x="195" y="200"/>
                </a:lnTo>
                <a:lnTo>
                  <a:pt x="190" y="200"/>
                </a:lnTo>
                <a:lnTo>
                  <a:pt x="188" y="206"/>
                </a:lnTo>
                <a:lnTo>
                  <a:pt x="188" y="206"/>
                </a:lnTo>
                <a:lnTo>
                  <a:pt x="184" y="213"/>
                </a:lnTo>
                <a:lnTo>
                  <a:pt x="183" y="218"/>
                </a:lnTo>
                <a:lnTo>
                  <a:pt x="182" y="222"/>
                </a:lnTo>
                <a:lnTo>
                  <a:pt x="181" y="225"/>
                </a:lnTo>
                <a:lnTo>
                  <a:pt x="182" y="226"/>
                </a:lnTo>
                <a:lnTo>
                  <a:pt x="183" y="227"/>
                </a:lnTo>
                <a:lnTo>
                  <a:pt x="184" y="230"/>
                </a:lnTo>
                <a:lnTo>
                  <a:pt x="186" y="233"/>
                </a:lnTo>
                <a:lnTo>
                  <a:pt x="184" y="235"/>
                </a:lnTo>
                <a:lnTo>
                  <a:pt x="185" y="249"/>
                </a:lnTo>
                <a:lnTo>
                  <a:pt x="184" y="254"/>
                </a:lnTo>
                <a:lnTo>
                  <a:pt x="185" y="259"/>
                </a:lnTo>
                <a:lnTo>
                  <a:pt x="182" y="266"/>
                </a:lnTo>
                <a:lnTo>
                  <a:pt x="182" y="269"/>
                </a:lnTo>
                <a:lnTo>
                  <a:pt x="183" y="270"/>
                </a:lnTo>
                <a:lnTo>
                  <a:pt x="183" y="271"/>
                </a:lnTo>
                <a:lnTo>
                  <a:pt x="184" y="278"/>
                </a:lnTo>
                <a:lnTo>
                  <a:pt x="187" y="281"/>
                </a:lnTo>
                <a:lnTo>
                  <a:pt x="192" y="283"/>
                </a:lnTo>
                <a:lnTo>
                  <a:pt x="197" y="289"/>
                </a:lnTo>
                <a:lnTo>
                  <a:pt x="202" y="295"/>
                </a:lnTo>
                <a:lnTo>
                  <a:pt x="201" y="299"/>
                </a:lnTo>
                <a:lnTo>
                  <a:pt x="203" y="305"/>
                </a:lnTo>
                <a:lnTo>
                  <a:pt x="204" y="306"/>
                </a:lnTo>
                <a:lnTo>
                  <a:pt x="206" y="313"/>
                </a:lnTo>
                <a:lnTo>
                  <a:pt x="208" y="318"/>
                </a:lnTo>
                <a:lnTo>
                  <a:pt x="213" y="321"/>
                </a:lnTo>
                <a:lnTo>
                  <a:pt x="214" y="321"/>
                </a:lnTo>
                <a:lnTo>
                  <a:pt x="214" y="321"/>
                </a:lnTo>
                <a:lnTo>
                  <a:pt x="214" y="322"/>
                </a:lnTo>
                <a:lnTo>
                  <a:pt x="214" y="323"/>
                </a:lnTo>
                <a:lnTo>
                  <a:pt x="214" y="323"/>
                </a:lnTo>
                <a:lnTo>
                  <a:pt x="214" y="324"/>
                </a:lnTo>
                <a:lnTo>
                  <a:pt x="214" y="325"/>
                </a:lnTo>
                <a:lnTo>
                  <a:pt x="213" y="325"/>
                </a:lnTo>
                <a:lnTo>
                  <a:pt x="213" y="326"/>
                </a:lnTo>
                <a:lnTo>
                  <a:pt x="213" y="326"/>
                </a:lnTo>
                <a:lnTo>
                  <a:pt x="213" y="327"/>
                </a:lnTo>
                <a:lnTo>
                  <a:pt x="213" y="327"/>
                </a:lnTo>
                <a:lnTo>
                  <a:pt x="213" y="327"/>
                </a:lnTo>
                <a:lnTo>
                  <a:pt x="212" y="328"/>
                </a:lnTo>
                <a:lnTo>
                  <a:pt x="212" y="329"/>
                </a:lnTo>
                <a:lnTo>
                  <a:pt x="211" y="329"/>
                </a:lnTo>
                <a:lnTo>
                  <a:pt x="211" y="330"/>
                </a:lnTo>
                <a:lnTo>
                  <a:pt x="210" y="330"/>
                </a:lnTo>
                <a:lnTo>
                  <a:pt x="210" y="331"/>
                </a:lnTo>
                <a:lnTo>
                  <a:pt x="209" y="331"/>
                </a:lnTo>
                <a:lnTo>
                  <a:pt x="209" y="332"/>
                </a:lnTo>
                <a:lnTo>
                  <a:pt x="208" y="332"/>
                </a:lnTo>
                <a:lnTo>
                  <a:pt x="208" y="333"/>
                </a:lnTo>
                <a:lnTo>
                  <a:pt x="208" y="333"/>
                </a:lnTo>
                <a:lnTo>
                  <a:pt x="208" y="333"/>
                </a:lnTo>
                <a:lnTo>
                  <a:pt x="208" y="334"/>
                </a:lnTo>
                <a:lnTo>
                  <a:pt x="208" y="334"/>
                </a:lnTo>
                <a:lnTo>
                  <a:pt x="208" y="335"/>
                </a:lnTo>
                <a:lnTo>
                  <a:pt x="208" y="335"/>
                </a:lnTo>
                <a:lnTo>
                  <a:pt x="207" y="336"/>
                </a:lnTo>
                <a:lnTo>
                  <a:pt x="207" y="337"/>
                </a:lnTo>
                <a:lnTo>
                  <a:pt x="207" y="337"/>
                </a:lnTo>
                <a:lnTo>
                  <a:pt x="207" y="338"/>
                </a:lnTo>
                <a:lnTo>
                  <a:pt x="206" y="339"/>
                </a:lnTo>
                <a:lnTo>
                  <a:pt x="206" y="340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4" y="340"/>
                </a:lnTo>
                <a:lnTo>
                  <a:pt x="204" y="341"/>
                </a:lnTo>
                <a:lnTo>
                  <a:pt x="203" y="341"/>
                </a:lnTo>
                <a:lnTo>
                  <a:pt x="202" y="341"/>
                </a:lnTo>
                <a:lnTo>
                  <a:pt x="202" y="341"/>
                </a:lnTo>
                <a:lnTo>
                  <a:pt x="201" y="341"/>
                </a:lnTo>
                <a:lnTo>
                  <a:pt x="201" y="342"/>
                </a:lnTo>
                <a:lnTo>
                  <a:pt x="201" y="342"/>
                </a:lnTo>
                <a:lnTo>
                  <a:pt x="200" y="342"/>
                </a:lnTo>
                <a:lnTo>
                  <a:pt x="200" y="342"/>
                </a:lnTo>
                <a:lnTo>
                  <a:pt x="200" y="343"/>
                </a:lnTo>
                <a:lnTo>
                  <a:pt x="199" y="343"/>
                </a:lnTo>
                <a:lnTo>
                  <a:pt x="199" y="343"/>
                </a:lnTo>
                <a:lnTo>
                  <a:pt x="198" y="344"/>
                </a:lnTo>
                <a:lnTo>
                  <a:pt x="198" y="345"/>
                </a:lnTo>
                <a:lnTo>
                  <a:pt x="198" y="345"/>
                </a:lnTo>
                <a:lnTo>
                  <a:pt x="198" y="346"/>
                </a:lnTo>
                <a:lnTo>
                  <a:pt x="197" y="346"/>
                </a:lnTo>
                <a:lnTo>
                  <a:pt x="197" y="347"/>
                </a:lnTo>
                <a:lnTo>
                  <a:pt x="197" y="347"/>
                </a:lnTo>
                <a:lnTo>
                  <a:pt x="197" y="347"/>
                </a:lnTo>
                <a:lnTo>
                  <a:pt x="197" y="348"/>
                </a:lnTo>
                <a:lnTo>
                  <a:pt x="197" y="348"/>
                </a:lnTo>
                <a:lnTo>
                  <a:pt x="197" y="349"/>
                </a:lnTo>
                <a:lnTo>
                  <a:pt x="197" y="349"/>
                </a:lnTo>
                <a:lnTo>
                  <a:pt x="197" y="350"/>
                </a:lnTo>
                <a:lnTo>
                  <a:pt x="197" y="350"/>
                </a:lnTo>
                <a:lnTo>
                  <a:pt x="197" y="351"/>
                </a:lnTo>
                <a:lnTo>
                  <a:pt x="197" y="351"/>
                </a:lnTo>
                <a:lnTo>
                  <a:pt x="197" y="352"/>
                </a:lnTo>
                <a:lnTo>
                  <a:pt x="197" y="352"/>
                </a:lnTo>
                <a:lnTo>
                  <a:pt x="196" y="352"/>
                </a:lnTo>
                <a:lnTo>
                  <a:pt x="196" y="353"/>
                </a:lnTo>
                <a:lnTo>
                  <a:pt x="196" y="353"/>
                </a:lnTo>
                <a:lnTo>
                  <a:pt x="196" y="354"/>
                </a:lnTo>
                <a:lnTo>
                  <a:pt x="196" y="354"/>
                </a:lnTo>
                <a:lnTo>
                  <a:pt x="196" y="355"/>
                </a:lnTo>
                <a:lnTo>
                  <a:pt x="195" y="355"/>
                </a:lnTo>
                <a:lnTo>
                  <a:pt x="195" y="356"/>
                </a:lnTo>
                <a:lnTo>
                  <a:pt x="195" y="356"/>
                </a:lnTo>
                <a:lnTo>
                  <a:pt x="194" y="356"/>
                </a:lnTo>
                <a:lnTo>
                  <a:pt x="193" y="360"/>
                </a:lnTo>
                <a:lnTo>
                  <a:pt x="193" y="360"/>
                </a:lnTo>
                <a:lnTo>
                  <a:pt x="193" y="360"/>
                </a:lnTo>
                <a:lnTo>
                  <a:pt x="192" y="360"/>
                </a:lnTo>
                <a:lnTo>
                  <a:pt x="192" y="361"/>
                </a:lnTo>
                <a:lnTo>
                  <a:pt x="191" y="361"/>
                </a:lnTo>
                <a:lnTo>
                  <a:pt x="191" y="361"/>
                </a:lnTo>
                <a:lnTo>
                  <a:pt x="190" y="361"/>
                </a:lnTo>
                <a:lnTo>
                  <a:pt x="190" y="362"/>
                </a:lnTo>
                <a:lnTo>
                  <a:pt x="190" y="362"/>
                </a:lnTo>
                <a:lnTo>
                  <a:pt x="189" y="362"/>
                </a:lnTo>
                <a:lnTo>
                  <a:pt x="188" y="363"/>
                </a:lnTo>
                <a:lnTo>
                  <a:pt x="188" y="363"/>
                </a:lnTo>
                <a:lnTo>
                  <a:pt x="188" y="363"/>
                </a:lnTo>
                <a:lnTo>
                  <a:pt x="187" y="363"/>
                </a:lnTo>
                <a:lnTo>
                  <a:pt x="187" y="363"/>
                </a:lnTo>
                <a:lnTo>
                  <a:pt x="186" y="364"/>
                </a:lnTo>
                <a:lnTo>
                  <a:pt x="186" y="364"/>
                </a:lnTo>
                <a:lnTo>
                  <a:pt x="185" y="364"/>
                </a:lnTo>
                <a:lnTo>
                  <a:pt x="185" y="364"/>
                </a:lnTo>
                <a:lnTo>
                  <a:pt x="185" y="364"/>
                </a:lnTo>
                <a:lnTo>
                  <a:pt x="184" y="364"/>
                </a:lnTo>
                <a:lnTo>
                  <a:pt x="184" y="364"/>
                </a:lnTo>
                <a:lnTo>
                  <a:pt x="184" y="365"/>
                </a:lnTo>
                <a:lnTo>
                  <a:pt x="183" y="365"/>
                </a:lnTo>
                <a:lnTo>
                  <a:pt x="183" y="365"/>
                </a:lnTo>
                <a:lnTo>
                  <a:pt x="183" y="365"/>
                </a:lnTo>
                <a:lnTo>
                  <a:pt x="183" y="365"/>
                </a:lnTo>
                <a:lnTo>
                  <a:pt x="183" y="366"/>
                </a:lnTo>
                <a:lnTo>
                  <a:pt x="182" y="366"/>
                </a:lnTo>
                <a:lnTo>
                  <a:pt x="182" y="367"/>
                </a:lnTo>
                <a:lnTo>
                  <a:pt x="182" y="367"/>
                </a:lnTo>
                <a:lnTo>
                  <a:pt x="181" y="368"/>
                </a:lnTo>
                <a:lnTo>
                  <a:pt x="181" y="368"/>
                </a:lnTo>
                <a:lnTo>
                  <a:pt x="180" y="369"/>
                </a:lnTo>
                <a:lnTo>
                  <a:pt x="180" y="369"/>
                </a:lnTo>
                <a:lnTo>
                  <a:pt x="180" y="369"/>
                </a:lnTo>
                <a:lnTo>
                  <a:pt x="179" y="369"/>
                </a:lnTo>
                <a:lnTo>
                  <a:pt x="179" y="369"/>
                </a:lnTo>
                <a:lnTo>
                  <a:pt x="178" y="369"/>
                </a:lnTo>
                <a:lnTo>
                  <a:pt x="178" y="369"/>
                </a:lnTo>
                <a:lnTo>
                  <a:pt x="178" y="370"/>
                </a:lnTo>
                <a:lnTo>
                  <a:pt x="178" y="370"/>
                </a:lnTo>
                <a:lnTo>
                  <a:pt x="177" y="371"/>
                </a:lnTo>
                <a:lnTo>
                  <a:pt x="177" y="371"/>
                </a:lnTo>
                <a:lnTo>
                  <a:pt x="176" y="372"/>
                </a:lnTo>
                <a:lnTo>
                  <a:pt x="176" y="372"/>
                </a:lnTo>
                <a:lnTo>
                  <a:pt x="176" y="372"/>
                </a:lnTo>
                <a:lnTo>
                  <a:pt x="176" y="373"/>
                </a:lnTo>
                <a:lnTo>
                  <a:pt x="176" y="373"/>
                </a:lnTo>
                <a:lnTo>
                  <a:pt x="175" y="373"/>
                </a:lnTo>
                <a:lnTo>
                  <a:pt x="175" y="374"/>
                </a:lnTo>
                <a:lnTo>
                  <a:pt x="175" y="374"/>
                </a:lnTo>
                <a:lnTo>
                  <a:pt x="174" y="375"/>
                </a:lnTo>
                <a:lnTo>
                  <a:pt x="174" y="375"/>
                </a:lnTo>
                <a:lnTo>
                  <a:pt x="174" y="376"/>
                </a:lnTo>
                <a:lnTo>
                  <a:pt x="174" y="376"/>
                </a:lnTo>
                <a:lnTo>
                  <a:pt x="174" y="377"/>
                </a:lnTo>
                <a:lnTo>
                  <a:pt x="174" y="377"/>
                </a:lnTo>
                <a:lnTo>
                  <a:pt x="174" y="377"/>
                </a:lnTo>
                <a:lnTo>
                  <a:pt x="174" y="379"/>
                </a:lnTo>
                <a:lnTo>
                  <a:pt x="174" y="380"/>
                </a:lnTo>
                <a:lnTo>
                  <a:pt x="174" y="380"/>
                </a:lnTo>
                <a:lnTo>
                  <a:pt x="175" y="380"/>
                </a:lnTo>
                <a:lnTo>
                  <a:pt x="175" y="381"/>
                </a:lnTo>
                <a:lnTo>
                  <a:pt x="175" y="381"/>
                </a:lnTo>
                <a:lnTo>
                  <a:pt x="175" y="381"/>
                </a:lnTo>
                <a:lnTo>
                  <a:pt x="174" y="382"/>
                </a:lnTo>
                <a:lnTo>
                  <a:pt x="174" y="382"/>
                </a:lnTo>
                <a:lnTo>
                  <a:pt x="173" y="383"/>
                </a:lnTo>
                <a:lnTo>
                  <a:pt x="173" y="383"/>
                </a:lnTo>
                <a:lnTo>
                  <a:pt x="173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5"/>
                </a:lnTo>
                <a:lnTo>
                  <a:pt x="172" y="385"/>
                </a:lnTo>
                <a:lnTo>
                  <a:pt x="172" y="385"/>
                </a:lnTo>
                <a:lnTo>
                  <a:pt x="172" y="386"/>
                </a:lnTo>
                <a:lnTo>
                  <a:pt x="171" y="386"/>
                </a:lnTo>
                <a:lnTo>
                  <a:pt x="171" y="386"/>
                </a:lnTo>
                <a:lnTo>
                  <a:pt x="171" y="387"/>
                </a:lnTo>
                <a:lnTo>
                  <a:pt x="171" y="387"/>
                </a:lnTo>
                <a:lnTo>
                  <a:pt x="171" y="387"/>
                </a:lnTo>
                <a:lnTo>
                  <a:pt x="171" y="388"/>
                </a:lnTo>
                <a:lnTo>
                  <a:pt x="171" y="388"/>
                </a:lnTo>
                <a:lnTo>
                  <a:pt x="171" y="389"/>
                </a:lnTo>
                <a:lnTo>
                  <a:pt x="171" y="389"/>
                </a:lnTo>
                <a:lnTo>
                  <a:pt x="171" y="389"/>
                </a:lnTo>
                <a:lnTo>
                  <a:pt x="170" y="390"/>
                </a:lnTo>
                <a:lnTo>
                  <a:pt x="170" y="390"/>
                </a:lnTo>
                <a:lnTo>
                  <a:pt x="170" y="390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68" y="391"/>
                </a:lnTo>
                <a:lnTo>
                  <a:pt x="168" y="391"/>
                </a:lnTo>
                <a:lnTo>
                  <a:pt x="167" y="392"/>
                </a:lnTo>
                <a:lnTo>
                  <a:pt x="167" y="392"/>
                </a:lnTo>
                <a:lnTo>
                  <a:pt x="167" y="392"/>
                </a:lnTo>
                <a:lnTo>
                  <a:pt x="167" y="393"/>
                </a:lnTo>
                <a:lnTo>
                  <a:pt x="166" y="393"/>
                </a:lnTo>
                <a:lnTo>
                  <a:pt x="166" y="393"/>
                </a:lnTo>
                <a:lnTo>
                  <a:pt x="165" y="394"/>
                </a:lnTo>
                <a:lnTo>
                  <a:pt x="165" y="394"/>
                </a:lnTo>
                <a:lnTo>
                  <a:pt x="165" y="394"/>
                </a:lnTo>
                <a:lnTo>
                  <a:pt x="164" y="395"/>
                </a:lnTo>
                <a:lnTo>
                  <a:pt x="164" y="395"/>
                </a:lnTo>
                <a:lnTo>
                  <a:pt x="163" y="396"/>
                </a:lnTo>
                <a:lnTo>
                  <a:pt x="163" y="396"/>
                </a:lnTo>
                <a:lnTo>
                  <a:pt x="163" y="396"/>
                </a:lnTo>
                <a:lnTo>
                  <a:pt x="163" y="397"/>
                </a:lnTo>
                <a:lnTo>
                  <a:pt x="163" y="397"/>
                </a:lnTo>
                <a:lnTo>
                  <a:pt x="163" y="398"/>
                </a:lnTo>
                <a:lnTo>
                  <a:pt x="163" y="398"/>
                </a:lnTo>
                <a:lnTo>
                  <a:pt x="163" y="398"/>
                </a:lnTo>
                <a:lnTo>
                  <a:pt x="163" y="398"/>
                </a:lnTo>
                <a:lnTo>
                  <a:pt x="163" y="399"/>
                </a:lnTo>
                <a:lnTo>
                  <a:pt x="164" y="399"/>
                </a:lnTo>
                <a:lnTo>
                  <a:pt x="164" y="399"/>
                </a:lnTo>
                <a:lnTo>
                  <a:pt x="165" y="400"/>
                </a:lnTo>
                <a:lnTo>
                  <a:pt x="165" y="400"/>
                </a:lnTo>
                <a:lnTo>
                  <a:pt x="165" y="401"/>
                </a:lnTo>
                <a:lnTo>
                  <a:pt x="165" y="401"/>
                </a:lnTo>
                <a:lnTo>
                  <a:pt x="165" y="402"/>
                </a:lnTo>
                <a:lnTo>
                  <a:pt x="166" y="402"/>
                </a:lnTo>
                <a:lnTo>
                  <a:pt x="166" y="402"/>
                </a:lnTo>
                <a:lnTo>
                  <a:pt x="166" y="402"/>
                </a:lnTo>
                <a:lnTo>
                  <a:pt x="166" y="403"/>
                </a:lnTo>
                <a:lnTo>
                  <a:pt x="166" y="403"/>
                </a:lnTo>
                <a:lnTo>
                  <a:pt x="167" y="404"/>
                </a:lnTo>
                <a:lnTo>
                  <a:pt x="167" y="404"/>
                </a:lnTo>
                <a:lnTo>
                  <a:pt x="167" y="404"/>
                </a:lnTo>
                <a:lnTo>
                  <a:pt x="167" y="405"/>
                </a:lnTo>
                <a:lnTo>
                  <a:pt x="167" y="405"/>
                </a:lnTo>
                <a:lnTo>
                  <a:pt x="167" y="406"/>
                </a:lnTo>
                <a:lnTo>
                  <a:pt x="167" y="406"/>
                </a:lnTo>
                <a:lnTo>
                  <a:pt x="167" y="406"/>
                </a:lnTo>
                <a:lnTo>
                  <a:pt x="167" y="407"/>
                </a:lnTo>
                <a:lnTo>
                  <a:pt x="167" y="407"/>
                </a:lnTo>
                <a:lnTo>
                  <a:pt x="168" y="408"/>
                </a:lnTo>
                <a:lnTo>
                  <a:pt x="168" y="408"/>
                </a:lnTo>
                <a:lnTo>
                  <a:pt x="168" y="409"/>
                </a:lnTo>
                <a:lnTo>
                  <a:pt x="168" y="409"/>
                </a:lnTo>
                <a:lnTo>
                  <a:pt x="168" y="410"/>
                </a:lnTo>
                <a:lnTo>
                  <a:pt x="168" y="410"/>
                </a:lnTo>
                <a:lnTo>
                  <a:pt x="168" y="410"/>
                </a:lnTo>
                <a:lnTo>
                  <a:pt x="168" y="411"/>
                </a:lnTo>
                <a:lnTo>
                  <a:pt x="168" y="411"/>
                </a:lnTo>
                <a:lnTo>
                  <a:pt x="168" y="412"/>
                </a:lnTo>
                <a:lnTo>
                  <a:pt x="168" y="412"/>
                </a:lnTo>
                <a:lnTo>
                  <a:pt x="167" y="412"/>
                </a:lnTo>
                <a:lnTo>
                  <a:pt x="167" y="413"/>
                </a:lnTo>
                <a:lnTo>
                  <a:pt x="167" y="413"/>
                </a:lnTo>
                <a:lnTo>
                  <a:pt x="167" y="414"/>
                </a:lnTo>
                <a:lnTo>
                  <a:pt x="167" y="414"/>
                </a:lnTo>
                <a:lnTo>
                  <a:pt x="167" y="414"/>
                </a:lnTo>
                <a:lnTo>
                  <a:pt x="167" y="415"/>
                </a:lnTo>
                <a:lnTo>
                  <a:pt x="167" y="415"/>
                </a:lnTo>
                <a:lnTo>
                  <a:pt x="167" y="416"/>
                </a:lnTo>
                <a:lnTo>
                  <a:pt x="167" y="416"/>
                </a:lnTo>
                <a:lnTo>
                  <a:pt x="166" y="417"/>
                </a:lnTo>
                <a:lnTo>
                  <a:pt x="166" y="417"/>
                </a:lnTo>
                <a:lnTo>
                  <a:pt x="166" y="418"/>
                </a:lnTo>
                <a:lnTo>
                  <a:pt x="166" y="418"/>
                </a:lnTo>
                <a:lnTo>
                  <a:pt x="166" y="418"/>
                </a:lnTo>
                <a:lnTo>
                  <a:pt x="166" y="419"/>
                </a:lnTo>
                <a:lnTo>
                  <a:pt x="165" y="419"/>
                </a:lnTo>
                <a:lnTo>
                  <a:pt x="165" y="419"/>
                </a:lnTo>
                <a:lnTo>
                  <a:pt x="165" y="420"/>
                </a:lnTo>
                <a:lnTo>
                  <a:pt x="164" y="420"/>
                </a:lnTo>
                <a:lnTo>
                  <a:pt x="164" y="420"/>
                </a:lnTo>
                <a:lnTo>
                  <a:pt x="164" y="421"/>
                </a:lnTo>
                <a:lnTo>
                  <a:pt x="163" y="421"/>
                </a:lnTo>
                <a:lnTo>
                  <a:pt x="163" y="421"/>
                </a:lnTo>
                <a:lnTo>
                  <a:pt x="162" y="421"/>
                </a:lnTo>
                <a:lnTo>
                  <a:pt x="162" y="421"/>
                </a:lnTo>
                <a:lnTo>
                  <a:pt x="161" y="421"/>
                </a:lnTo>
                <a:lnTo>
                  <a:pt x="161" y="422"/>
                </a:lnTo>
                <a:lnTo>
                  <a:pt x="161" y="422"/>
                </a:lnTo>
                <a:lnTo>
                  <a:pt x="161" y="423"/>
                </a:lnTo>
                <a:lnTo>
                  <a:pt x="160" y="423"/>
                </a:lnTo>
                <a:lnTo>
                  <a:pt x="160" y="423"/>
                </a:lnTo>
                <a:lnTo>
                  <a:pt x="159" y="423"/>
                </a:lnTo>
                <a:lnTo>
                  <a:pt x="159" y="423"/>
                </a:lnTo>
                <a:lnTo>
                  <a:pt x="159" y="423"/>
                </a:lnTo>
                <a:lnTo>
                  <a:pt x="158" y="423"/>
                </a:lnTo>
                <a:lnTo>
                  <a:pt x="158" y="423"/>
                </a:lnTo>
                <a:lnTo>
                  <a:pt x="157" y="423"/>
                </a:lnTo>
                <a:lnTo>
                  <a:pt x="157" y="423"/>
                </a:lnTo>
                <a:lnTo>
                  <a:pt x="156" y="423"/>
                </a:lnTo>
                <a:lnTo>
                  <a:pt x="156" y="423"/>
                </a:lnTo>
                <a:lnTo>
                  <a:pt x="155" y="423"/>
                </a:lnTo>
                <a:lnTo>
                  <a:pt x="155" y="423"/>
                </a:lnTo>
                <a:lnTo>
                  <a:pt x="155" y="423"/>
                </a:lnTo>
                <a:lnTo>
                  <a:pt x="154" y="423"/>
                </a:lnTo>
                <a:lnTo>
                  <a:pt x="153" y="423"/>
                </a:lnTo>
                <a:lnTo>
                  <a:pt x="153" y="424"/>
                </a:lnTo>
                <a:lnTo>
                  <a:pt x="152" y="424"/>
                </a:lnTo>
                <a:lnTo>
                  <a:pt x="152" y="424"/>
                </a:lnTo>
                <a:lnTo>
                  <a:pt x="151" y="424"/>
                </a:lnTo>
                <a:lnTo>
                  <a:pt x="151" y="424"/>
                </a:lnTo>
                <a:lnTo>
                  <a:pt x="151" y="425"/>
                </a:lnTo>
                <a:lnTo>
                  <a:pt x="151" y="425"/>
                </a:lnTo>
                <a:lnTo>
                  <a:pt x="150" y="425"/>
                </a:lnTo>
                <a:lnTo>
                  <a:pt x="150" y="425"/>
                </a:lnTo>
                <a:lnTo>
                  <a:pt x="149" y="425"/>
                </a:lnTo>
                <a:lnTo>
                  <a:pt x="149" y="425"/>
                </a:lnTo>
                <a:lnTo>
                  <a:pt x="148" y="425"/>
                </a:lnTo>
                <a:lnTo>
                  <a:pt x="148" y="425"/>
                </a:lnTo>
                <a:lnTo>
                  <a:pt x="147" y="424"/>
                </a:lnTo>
                <a:lnTo>
                  <a:pt x="147" y="424"/>
                </a:lnTo>
                <a:lnTo>
                  <a:pt x="147" y="424"/>
                </a:lnTo>
                <a:lnTo>
                  <a:pt x="146" y="423"/>
                </a:lnTo>
                <a:lnTo>
                  <a:pt x="146" y="423"/>
                </a:lnTo>
                <a:lnTo>
                  <a:pt x="145" y="423"/>
                </a:lnTo>
                <a:lnTo>
                  <a:pt x="145" y="423"/>
                </a:lnTo>
                <a:lnTo>
                  <a:pt x="144" y="422"/>
                </a:lnTo>
                <a:lnTo>
                  <a:pt x="144" y="422"/>
                </a:lnTo>
                <a:lnTo>
                  <a:pt x="143" y="422"/>
                </a:lnTo>
                <a:lnTo>
                  <a:pt x="143" y="422"/>
                </a:lnTo>
                <a:lnTo>
                  <a:pt x="142" y="421"/>
                </a:lnTo>
                <a:lnTo>
                  <a:pt x="142" y="421"/>
                </a:lnTo>
                <a:lnTo>
                  <a:pt x="142" y="421"/>
                </a:lnTo>
                <a:lnTo>
                  <a:pt x="142" y="421"/>
                </a:lnTo>
                <a:lnTo>
                  <a:pt x="141" y="421"/>
                </a:lnTo>
                <a:lnTo>
                  <a:pt x="141" y="420"/>
                </a:lnTo>
                <a:lnTo>
                  <a:pt x="140" y="420"/>
                </a:lnTo>
                <a:lnTo>
                  <a:pt x="140" y="420"/>
                </a:lnTo>
                <a:lnTo>
                  <a:pt x="140" y="420"/>
                </a:lnTo>
                <a:lnTo>
                  <a:pt x="139" y="419"/>
                </a:lnTo>
                <a:lnTo>
                  <a:pt x="138" y="419"/>
                </a:lnTo>
                <a:lnTo>
                  <a:pt x="138" y="419"/>
                </a:lnTo>
                <a:lnTo>
                  <a:pt x="138" y="419"/>
                </a:lnTo>
                <a:lnTo>
                  <a:pt x="138" y="419"/>
                </a:lnTo>
                <a:lnTo>
                  <a:pt x="137" y="419"/>
                </a:lnTo>
                <a:lnTo>
                  <a:pt x="137" y="419"/>
                </a:lnTo>
                <a:lnTo>
                  <a:pt x="136" y="419"/>
                </a:lnTo>
                <a:lnTo>
                  <a:pt x="136" y="419"/>
                </a:lnTo>
                <a:lnTo>
                  <a:pt x="135" y="419"/>
                </a:lnTo>
                <a:lnTo>
                  <a:pt x="135" y="419"/>
                </a:lnTo>
                <a:lnTo>
                  <a:pt x="134" y="419"/>
                </a:lnTo>
                <a:lnTo>
                  <a:pt x="134" y="419"/>
                </a:lnTo>
                <a:lnTo>
                  <a:pt x="134" y="418"/>
                </a:lnTo>
                <a:lnTo>
                  <a:pt x="133" y="418"/>
                </a:lnTo>
                <a:lnTo>
                  <a:pt x="133" y="418"/>
                </a:lnTo>
                <a:lnTo>
                  <a:pt x="132" y="418"/>
                </a:lnTo>
                <a:lnTo>
                  <a:pt x="132" y="417"/>
                </a:lnTo>
                <a:lnTo>
                  <a:pt x="131" y="417"/>
                </a:lnTo>
                <a:lnTo>
                  <a:pt x="131" y="417"/>
                </a:lnTo>
                <a:lnTo>
                  <a:pt x="130" y="417"/>
                </a:lnTo>
                <a:lnTo>
                  <a:pt x="130" y="416"/>
                </a:lnTo>
                <a:lnTo>
                  <a:pt x="130" y="416"/>
                </a:lnTo>
                <a:lnTo>
                  <a:pt x="129" y="416"/>
                </a:lnTo>
                <a:lnTo>
                  <a:pt x="129" y="416"/>
                </a:lnTo>
                <a:lnTo>
                  <a:pt x="129" y="415"/>
                </a:lnTo>
                <a:lnTo>
                  <a:pt x="128" y="415"/>
                </a:lnTo>
                <a:lnTo>
                  <a:pt x="128" y="415"/>
                </a:lnTo>
                <a:lnTo>
                  <a:pt x="127" y="415"/>
                </a:lnTo>
                <a:lnTo>
                  <a:pt x="127" y="414"/>
                </a:lnTo>
                <a:lnTo>
                  <a:pt x="126" y="414"/>
                </a:lnTo>
                <a:lnTo>
                  <a:pt x="126" y="414"/>
                </a:lnTo>
                <a:lnTo>
                  <a:pt x="126" y="414"/>
                </a:lnTo>
                <a:lnTo>
                  <a:pt x="125" y="414"/>
                </a:lnTo>
                <a:lnTo>
                  <a:pt x="125" y="414"/>
                </a:lnTo>
                <a:lnTo>
                  <a:pt x="124" y="414"/>
                </a:lnTo>
                <a:lnTo>
                  <a:pt x="124" y="414"/>
                </a:lnTo>
                <a:lnTo>
                  <a:pt x="123" y="414"/>
                </a:lnTo>
                <a:lnTo>
                  <a:pt x="123" y="414"/>
                </a:lnTo>
                <a:lnTo>
                  <a:pt x="122" y="414"/>
                </a:lnTo>
                <a:lnTo>
                  <a:pt x="122" y="414"/>
                </a:lnTo>
                <a:lnTo>
                  <a:pt x="121" y="414"/>
                </a:lnTo>
                <a:lnTo>
                  <a:pt x="121" y="414"/>
                </a:lnTo>
                <a:lnTo>
                  <a:pt x="120" y="414"/>
                </a:lnTo>
                <a:lnTo>
                  <a:pt x="120" y="414"/>
                </a:lnTo>
                <a:lnTo>
                  <a:pt x="119" y="413"/>
                </a:lnTo>
                <a:lnTo>
                  <a:pt x="119" y="413"/>
                </a:lnTo>
                <a:lnTo>
                  <a:pt x="118" y="413"/>
                </a:lnTo>
                <a:lnTo>
                  <a:pt x="118" y="413"/>
                </a:lnTo>
                <a:lnTo>
                  <a:pt x="118" y="414"/>
                </a:lnTo>
                <a:lnTo>
                  <a:pt x="118" y="414"/>
                </a:lnTo>
                <a:lnTo>
                  <a:pt x="117" y="414"/>
                </a:lnTo>
                <a:lnTo>
                  <a:pt x="117" y="414"/>
                </a:lnTo>
                <a:lnTo>
                  <a:pt x="117" y="414"/>
                </a:lnTo>
                <a:lnTo>
                  <a:pt x="116" y="414"/>
                </a:lnTo>
                <a:lnTo>
                  <a:pt x="116" y="414"/>
                </a:lnTo>
                <a:lnTo>
                  <a:pt x="115" y="414"/>
                </a:lnTo>
                <a:lnTo>
                  <a:pt x="115" y="413"/>
                </a:lnTo>
                <a:lnTo>
                  <a:pt x="114" y="413"/>
                </a:lnTo>
                <a:lnTo>
                  <a:pt x="114" y="413"/>
                </a:lnTo>
                <a:lnTo>
                  <a:pt x="113" y="413"/>
                </a:lnTo>
                <a:lnTo>
                  <a:pt x="113" y="412"/>
                </a:lnTo>
                <a:lnTo>
                  <a:pt x="113" y="412"/>
                </a:lnTo>
                <a:lnTo>
                  <a:pt x="112" y="412"/>
                </a:lnTo>
                <a:lnTo>
                  <a:pt x="112" y="411"/>
                </a:lnTo>
                <a:lnTo>
                  <a:pt x="112" y="411"/>
                </a:lnTo>
                <a:lnTo>
                  <a:pt x="112" y="411"/>
                </a:lnTo>
                <a:lnTo>
                  <a:pt x="112" y="410"/>
                </a:lnTo>
                <a:lnTo>
                  <a:pt x="112" y="410"/>
                </a:lnTo>
                <a:lnTo>
                  <a:pt x="112" y="410"/>
                </a:lnTo>
                <a:lnTo>
                  <a:pt x="112" y="410"/>
                </a:lnTo>
                <a:lnTo>
                  <a:pt x="112" y="409"/>
                </a:lnTo>
                <a:lnTo>
                  <a:pt x="112" y="409"/>
                </a:lnTo>
                <a:lnTo>
                  <a:pt x="112" y="408"/>
                </a:lnTo>
                <a:lnTo>
                  <a:pt x="112" y="408"/>
                </a:lnTo>
                <a:lnTo>
                  <a:pt x="112" y="407"/>
                </a:lnTo>
                <a:lnTo>
                  <a:pt x="112" y="407"/>
                </a:lnTo>
                <a:lnTo>
                  <a:pt x="111" y="406"/>
                </a:lnTo>
                <a:lnTo>
                  <a:pt x="111" y="406"/>
                </a:lnTo>
                <a:lnTo>
                  <a:pt x="111" y="406"/>
                </a:lnTo>
                <a:lnTo>
                  <a:pt x="111" y="405"/>
                </a:lnTo>
                <a:lnTo>
                  <a:pt x="111" y="405"/>
                </a:lnTo>
                <a:lnTo>
                  <a:pt x="111" y="404"/>
                </a:lnTo>
                <a:lnTo>
                  <a:pt x="110" y="404"/>
                </a:lnTo>
                <a:lnTo>
                  <a:pt x="110" y="403"/>
                </a:lnTo>
                <a:lnTo>
                  <a:pt x="110" y="403"/>
                </a:lnTo>
                <a:lnTo>
                  <a:pt x="110" y="402"/>
                </a:lnTo>
                <a:lnTo>
                  <a:pt x="110" y="402"/>
                </a:lnTo>
                <a:lnTo>
                  <a:pt x="110" y="402"/>
                </a:lnTo>
                <a:lnTo>
                  <a:pt x="110" y="401"/>
                </a:lnTo>
                <a:lnTo>
                  <a:pt x="110" y="401"/>
                </a:lnTo>
                <a:lnTo>
                  <a:pt x="110" y="400"/>
                </a:lnTo>
                <a:lnTo>
                  <a:pt x="110" y="400"/>
                </a:lnTo>
                <a:lnTo>
                  <a:pt x="110" y="399"/>
                </a:lnTo>
                <a:lnTo>
                  <a:pt x="110" y="399"/>
                </a:lnTo>
                <a:lnTo>
                  <a:pt x="110" y="398"/>
                </a:lnTo>
                <a:lnTo>
                  <a:pt x="110" y="398"/>
                </a:lnTo>
                <a:lnTo>
                  <a:pt x="110" y="398"/>
                </a:lnTo>
                <a:lnTo>
                  <a:pt x="111" y="397"/>
                </a:lnTo>
                <a:lnTo>
                  <a:pt x="111" y="397"/>
                </a:lnTo>
                <a:lnTo>
                  <a:pt x="111" y="397"/>
                </a:lnTo>
                <a:lnTo>
                  <a:pt x="112" y="396"/>
                </a:lnTo>
                <a:lnTo>
                  <a:pt x="112" y="396"/>
                </a:lnTo>
                <a:lnTo>
                  <a:pt x="112" y="396"/>
                </a:lnTo>
                <a:lnTo>
                  <a:pt x="113" y="395"/>
                </a:lnTo>
                <a:lnTo>
                  <a:pt x="113" y="395"/>
                </a:lnTo>
                <a:lnTo>
                  <a:pt x="113" y="395"/>
                </a:lnTo>
                <a:lnTo>
                  <a:pt x="113" y="394"/>
                </a:lnTo>
                <a:lnTo>
                  <a:pt x="114" y="394"/>
                </a:lnTo>
                <a:lnTo>
                  <a:pt x="114" y="394"/>
                </a:lnTo>
                <a:lnTo>
                  <a:pt x="115" y="394"/>
                </a:lnTo>
                <a:lnTo>
                  <a:pt x="115" y="393"/>
                </a:lnTo>
                <a:lnTo>
                  <a:pt x="115" y="393"/>
                </a:lnTo>
                <a:lnTo>
                  <a:pt x="116" y="393"/>
                </a:lnTo>
                <a:lnTo>
                  <a:pt x="116" y="393"/>
                </a:lnTo>
                <a:lnTo>
                  <a:pt x="116" y="393"/>
                </a:lnTo>
                <a:lnTo>
                  <a:pt x="117" y="393"/>
                </a:lnTo>
                <a:lnTo>
                  <a:pt x="117" y="392"/>
                </a:lnTo>
                <a:lnTo>
                  <a:pt x="117" y="392"/>
                </a:lnTo>
                <a:lnTo>
                  <a:pt x="117" y="392"/>
                </a:lnTo>
                <a:lnTo>
                  <a:pt x="117" y="391"/>
                </a:lnTo>
                <a:lnTo>
                  <a:pt x="117" y="391"/>
                </a:lnTo>
                <a:lnTo>
                  <a:pt x="117" y="390"/>
                </a:lnTo>
                <a:lnTo>
                  <a:pt x="117" y="390"/>
                </a:lnTo>
                <a:lnTo>
                  <a:pt x="117" y="389"/>
                </a:lnTo>
                <a:lnTo>
                  <a:pt x="117" y="389"/>
                </a:lnTo>
                <a:lnTo>
                  <a:pt x="116" y="389"/>
                </a:lnTo>
                <a:lnTo>
                  <a:pt x="117" y="388"/>
                </a:lnTo>
                <a:lnTo>
                  <a:pt x="117" y="388"/>
                </a:lnTo>
                <a:lnTo>
                  <a:pt x="117" y="387"/>
                </a:lnTo>
                <a:lnTo>
                  <a:pt x="117" y="387"/>
                </a:lnTo>
                <a:lnTo>
                  <a:pt x="117" y="386"/>
                </a:lnTo>
                <a:lnTo>
                  <a:pt x="117" y="386"/>
                </a:lnTo>
                <a:lnTo>
                  <a:pt x="117" y="386"/>
                </a:lnTo>
                <a:lnTo>
                  <a:pt x="116" y="386"/>
                </a:lnTo>
                <a:lnTo>
                  <a:pt x="116" y="385"/>
                </a:lnTo>
                <a:lnTo>
                  <a:pt x="116" y="385"/>
                </a:lnTo>
                <a:lnTo>
                  <a:pt x="116" y="385"/>
                </a:lnTo>
                <a:lnTo>
                  <a:pt x="115" y="384"/>
                </a:lnTo>
                <a:lnTo>
                  <a:pt x="115" y="384"/>
                </a:lnTo>
                <a:lnTo>
                  <a:pt x="115" y="383"/>
                </a:lnTo>
                <a:lnTo>
                  <a:pt x="116" y="383"/>
                </a:lnTo>
                <a:lnTo>
                  <a:pt x="116" y="382"/>
                </a:lnTo>
                <a:lnTo>
                  <a:pt x="117" y="382"/>
                </a:lnTo>
                <a:lnTo>
                  <a:pt x="117" y="382"/>
                </a:lnTo>
                <a:lnTo>
                  <a:pt x="117" y="382"/>
                </a:lnTo>
                <a:lnTo>
                  <a:pt x="117" y="382"/>
                </a:lnTo>
                <a:lnTo>
                  <a:pt x="118" y="381"/>
                </a:lnTo>
                <a:lnTo>
                  <a:pt x="118" y="381"/>
                </a:lnTo>
                <a:lnTo>
                  <a:pt x="118" y="381"/>
                </a:lnTo>
                <a:lnTo>
                  <a:pt x="118" y="381"/>
                </a:lnTo>
                <a:lnTo>
                  <a:pt x="119" y="380"/>
                </a:lnTo>
                <a:lnTo>
                  <a:pt x="119" y="380"/>
                </a:lnTo>
                <a:lnTo>
                  <a:pt x="120" y="379"/>
                </a:lnTo>
                <a:lnTo>
                  <a:pt x="120" y="379"/>
                </a:lnTo>
                <a:lnTo>
                  <a:pt x="120" y="378"/>
                </a:lnTo>
                <a:lnTo>
                  <a:pt x="120" y="378"/>
                </a:lnTo>
                <a:lnTo>
                  <a:pt x="120" y="377"/>
                </a:lnTo>
                <a:lnTo>
                  <a:pt x="120" y="377"/>
                </a:lnTo>
                <a:lnTo>
                  <a:pt x="120" y="377"/>
                </a:lnTo>
                <a:lnTo>
                  <a:pt x="120" y="376"/>
                </a:lnTo>
                <a:lnTo>
                  <a:pt x="120" y="376"/>
                </a:lnTo>
                <a:lnTo>
                  <a:pt x="120" y="375"/>
                </a:lnTo>
                <a:lnTo>
                  <a:pt x="120" y="375"/>
                </a:lnTo>
                <a:lnTo>
                  <a:pt x="120" y="374"/>
                </a:lnTo>
                <a:lnTo>
                  <a:pt x="120" y="374"/>
                </a:lnTo>
                <a:lnTo>
                  <a:pt x="119" y="373"/>
                </a:lnTo>
                <a:lnTo>
                  <a:pt x="119" y="373"/>
                </a:lnTo>
                <a:lnTo>
                  <a:pt x="119" y="373"/>
                </a:lnTo>
                <a:lnTo>
                  <a:pt x="119" y="372"/>
                </a:lnTo>
                <a:lnTo>
                  <a:pt x="119" y="372"/>
                </a:lnTo>
                <a:lnTo>
                  <a:pt x="119" y="372"/>
                </a:lnTo>
                <a:lnTo>
                  <a:pt x="119" y="371"/>
                </a:lnTo>
                <a:lnTo>
                  <a:pt x="119" y="371"/>
                </a:lnTo>
                <a:lnTo>
                  <a:pt x="118" y="370"/>
                </a:lnTo>
                <a:lnTo>
                  <a:pt x="118" y="370"/>
                </a:lnTo>
                <a:lnTo>
                  <a:pt x="118" y="369"/>
                </a:lnTo>
                <a:lnTo>
                  <a:pt x="118" y="369"/>
                </a:lnTo>
                <a:lnTo>
                  <a:pt x="117" y="369"/>
                </a:lnTo>
                <a:lnTo>
                  <a:pt x="117" y="368"/>
                </a:lnTo>
                <a:lnTo>
                  <a:pt x="117" y="368"/>
                </a:lnTo>
                <a:lnTo>
                  <a:pt x="116" y="367"/>
                </a:lnTo>
                <a:lnTo>
                  <a:pt x="115" y="367"/>
                </a:lnTo>
                <a:lnTo>
                  <a:pt x="115" y="366"/>
                </a:lnTo>
                <a:lnTo>
                  <a:pt x="115" y="366"/>
                </a:lnTo>
                <a:lnTo>
                  <a:pt x="114" y="365"/>
                </a:lnTo>
                <a:lnTo>
                  <a:pt x="114" y="365"/>
                </a:lnTo>
                <a:lnTo>
                  <a:pt x="114" y="365"/>
                </a:lnTo>
                <a:lnTo>
                  <a:pt x="114" y="364"/>
                </a:lnTo>
                <a:lnTo>
                  <a:pt x="114" y="363"/>
                </a:lnTo>
                <a:lnTo>
                  <a:pt x="113" y="363"/>
                </a:lnTo>
                <a:lnTo>
                  <a:pt x="113" y="362"/>
                </a:lnTo>
                <a:lnTo>
                  <a:pt x="113" y="362"/>
                </a:lnTo>
                <a:lnTo>
                  <a:pt x="113" y="362"/>
                </a:lnTo>
                <a:lnTo>
                  <a:pt x="113" y="362"/>
                </a:lnTo>
                <a:lnTo>
                  <a:pt x="113" y="361"/>
                </a:lnTo>
                <a:lnTo>
                  <a:pt x="113" y="361"/>
                </a:lnTo>
                <a:lnTo>
                  <a:pt x="113" y="361"/>
                </a:lnTo>
                <a:lnTo>
                  <a:pt x="113" y="361"/>
                </a:lnTo>
                <a:lnTo>
                  <a:pt x="113" y="361"/>
                </a:lnTo>
                <a:lnTo>
                  <a:pt x="114" y="360"/>
                </a:lnTo>
                <a:lnTo>
                  <a:pt x="114" y="360"/>
                </a:lnTo>
                <a:lnTo>
                  <a:pt x="114" y="360"/>
                </a:lnTo>
                <a:lnTo>
                  <a:pt x="114" y="360"/>
                </a:lnTo>
                <a:lnTo>
                  <a:pt x="114" y="359"/>
                </a:lnTo>
                <a:lnTo>
                  <a:pt x="114" y="359"/>
                </a:lnTo>
                <a:lnTo>
                  <a:pt x="114" y="358"/>
                </a:lnTo>
                <a:lnTo>
                  <a:pt x="114" y="358"/>
                </a:lnTo>
                <a:lnTo>
                  <a:pt x="114" y="357"/>
                </a:lnTo>
                <a:lnTo>
                  <a:pt x="114" y="357"/>
                </a:lnTo>
                <a:lnTo>
                  <a:pt x="113" y="357"/>
                </a:lnTo>
                <a:lnTo>
                  <a:pt x="113" y="356"/>
                </a:lnTo>
                <a:lnTo>
                  <a:pt x="113" y="356"/>
                </a:lnTo>
                <a:lnTo>
                  <a:pt x="113" y="356"/>
                </a:lnTo>
                <a:lnTo>
                  <a:pt x="113" y="355"/>
                </a:lnTo>
                <a:lnTo>
                  <a:pt x="113" y="354"/>
                </a:lnTo>
                <a:lnTo>
                  <a:pt x="113" y="354"/>
                </a:lnTo>
                <a:lnTo>
                  <a:pt x="112" y="353"/>
                </a:lnTo>
                <a:lnTo>
                  <a:pt x="112" y="352"/>
                </a:lnTo>
                <a:lnTo>
                  <a:pt x="112" y="352"/>
                </a:lnTo>
                <a:lnTo>
                  <a:pt x="112" y="352"/>
                </a:lnTo>
                <a:lnTo>
                  <a:pt x="112" y="351"/>
                </a:lnTo>
                <a:lnTo>
                  <a:pt x="112" y="351"/>
                </a:lnTo>
                <a:lnTo>
                  <a:pt x="112" y="351"/>
                </a:lnTo>
                <a:lnTo>
                  <a:pt x="112" y="350"/>
                </a:lnTo>
                <a:lnTo>
                  <a:pt x="111" y="350"/>
                </a:lnTo>
                <a:lnTo>
                  <a:pt x="111" y="350"/>
                </a:lnTo>
                <a:lnTo>
                  <a:pt x="111" y="350"/>
                </a:lnTo>
                <a:lnTo>
                  <a:pt x="110" y="350"/>
                </a:lnTo>
                <a:lnTo>
                  <a:pt x="110" y="349"/>
                </a:lnTo>
                <a:lnTo>
                  <a:pt x="110" y="349"/>
                </a:lnTo>
                <a:lnTo>
                  <a:pt x="109" y="349"/>
                </a:lnTo>
                <a:lnTo>
                  <a:pt x="109" y="349"/>
                </a:lnTo>
                <a:lnTo>
                  <a:pt x="109" y="348"/>
                </a:lnTo>
                <a:lnTo>
                  <a:pt x="109" y="348"/>
                </a:lnTo>
                <a:lnTo>
                  <a:pt x="109" y="348"/>
                </a:lnTo>
                <a:lnTo>
                  <a:pt x="108" y="348"/>
                </a:lnTo>
                <a:lnTo>
                  <a:pt x="108" y="348"/>
                </a:lnTo>
                <a:lnTo>
                  <a:pt x="108" y="347"/>
                </a:lnTo>
                <a:lnTo>
                  <a:pt x="108" y="346"/>
                </a:lnTo>
                <a:lnTo>
                  <a:pt x="107" y="346"/>
                </a:lnTo>
                <a:lnTo>
                  <a:pt x="107" y="345"/>
                </a:lnTo>
                <a:lnTo>
                  <a:pt x="107" y="344"/>
                </a:lnTo>
                <a:lnTo>
                  <a:pt x="106" y="344"/>
                </a:lnTo>
                <a:lnTo>
                  <a:pt x="106" y="344"/>
                </a:lnTo>
                <a:lnTo>
                  <a:pt x="106" y="344"/>
                </a:lnTo>
                <a:lnTo>
                  <a:pt x="106" y="343"/>
                </a:lnTo>
                <a:lnTo>
                  <a:pt x="105" y="343"/>
                </a:lnTo>
                <a:lnTo>
                  <a:pt x="105" y="342"/>
                </a:lnTo>
                <a:lnTo>
                  <a:pt x="105" y="341"/>
                </a:lnTo>
                <a:lnTo>
                  <a:pt x="105" y="340"/>
                </a:lnTo>
                <a:lnTo>
                  <a:pt x="104" y="340"/>
                </a:lnTo>
                <a:lnTo>
                  <a:pt x="104" y="340"/>
                </a:lnTo>
                <a:lnTo>
                  <a:pt x="104" y="340"/>
                </a:lnTo>
                <a:lnTo>
                  <a:pt x="104" y="339"/>
                </a:lnTo>
                <a:lnTo>
                  <a:pt x="104" y="338"/>
                </a:lnTo>
                <a:lnTo>
                  <a:pt x="104" y="338"/>
                </a:lnTo>
                <a:lnTo>
                  <a:pt x="104" y="337"/>
                </a:lnTo>
                <a:lnTo>
                  <a:pt x="104" y="337"/>
                </a:lnTo>
                <a:lnTo>
                  <a:pt x="104" y="336"/>
                </a:lnTo>
                <a:lnTo>
                  <a:pt x="104" y="336"/>
                </a:lnTo>
                <a:lnTo>
                  <a:pt x="104" y="335"/>
                </a:lnTo>
                <a:lnTo>
                  <a:pt x="103" y="335"/>
                </a:lnTo>
                <a:lnTo>
                  <a:pt x="103" y="335"/>
                </a:lnTo>
                <a:lnTo>
                  <a:pt x="103" y="335"/>
                </a:lnTo>
                <a:lnTo>
                  <a:pt x="102" y="334"/>
                </a:lnTo>
                <a:lnTo>
                  <a:pt x="102" y="334"/>
                </a:lnTo>
                <a:lnTo>
                  <a:pt x="102" y="334"/>
                </a:lnTo>
                <a:lnTo>
                  <a:pt x="102" y="333"/>
                </a:lnTo>
                <a:lnTo>
                  <a:pt x="101" y="333"/>
                </a:lnTo>
                <a:lnTo>
                  <a:pt x="101" y="332"/>
                </a:lnTo>
                <a:lnTo>
                  <a:pt x="101" y="332"/>
                </a:lnTo>
                <a:lnTo>
                  <a:pt x="101" y="332"/>
                </a:lnTo>
                <a:lnTo>
                  <a:pt x="101" y="332"/>
                </a:lnTo>
                <a:lnTo>
                  <a:pt x="100" y="331"/>
                </a:lnTo>
                <a:lnTo>
                  <a:pt x="100" y="331"/>
                </a:lnTo>
                <a:lnTo>
                  <a:pt x="100" y="331"/>
                </a:lnTo>
                <a:lnTo>
                  <a:pt x="99" y="331"/>
                </a:lnTo>
                <a:lnTo>
                  <a:pt x="99" y="331"/>
                </a:lnTo>
                <a:lnTo>
                  <a:pt x="99" y="330"/>
                </a:lnTo>
                <a:lnTo>
                  <a:pt x="98" y="330"/>
                </a:lnTo>
                <a:lnTo>
                  <a:pt x="98" y="329"/>
                </a:lnTo>
                <a:lnTo>
                  <a:pt x="98" y="329"/>
                </a:lnTo>
                <a:lnTo>
                  <a:pt x="98" y="329"/>
                </a:lnTo>
                <a:lnTo>
                  <a:pt x="97" y="329"/>
                </a:lnTo>
                <a:lnTo>
                  <a:pt x="97" y="328"/>
                </a:lnTo>
                <a:lnTo>
                  <a:pt x="97" y="327"/>
                </a:lnTo>
                <a:lnTo>
                  <a:pt x="97" y="327"/>
                </a:lnTo>
                <a:lnTo>
                  <a:pt x="97" y="327"/>
                </a:lnTo>
                <a:lnTo>
                  <a:pt x="97" y="326"/>
                </a:lnTo>
                <a:lnTo>
                  <a:pt x="97" y="326"/>
                </a:lnTo>
                <a:lnTo>
                  <a:pt x="97" y="325"/>
                </a:lnTo>
                <a:lnTo>
                  <a:pt x="96" y="324"/>
                </a:lnTo>
                <a:lnTo>
                  <a:pt x="96" y="324"/>
                </a:lnTo>
                <a:lnTo>
                  <a:pt x="96" y="323"/>
                </a:lnTo>
                <a:lnTo>
                  <a:pt x="96" y="323"/>
                </a:lnTo>
                <a:lnTo>
                  <a:pt x="96" y="322"/>
                </a:lnTo>
                <a:lnTo>
                  <a:pt x="96" y="322"/>
                </a:lnTo>
                <a:lnTo>
                  <a:pt x="96" y="321"/>
                </a:lnTo>
                <a:lnTo>
                  <a:pt x="96" y="321"/>
                </a:lnTo>
                <a:lnTo>
                  <a:pt x="95" y="320"/>
                </a:lnTo>
                <a:lnTo>
                  <a:pt x="95" y="319"/>
                </a:lnTo>
                <a:lnTo>
                  <a:pt x="95" y="319"/>
                </a:lnTo>
                <a:lnTo>
                  <a:pt x="95" y="319"/>
                </a:lnTo>
                <a:lnTo>
                  <a:pt x="94" y="318"/>
                </a:lnTo>
                <a:lnTo>
                  <a:pt x="94" y="318"/>
                </a:lnTo>
                <a:lnTo>
                  <a:pt x="94" y="318"/>
                </a:lnTo>
                <a:lnTo>
                  <a:pt x="94" y="317"/>
                </a:lnTo>
                <a:lnTo>
                  <a:pt x="93" y="317"/>
                </a:lnTo>
                <a:lnTo>
                  <a:pt x="93" y="317"/>
                </a:lnTo>
                <a:lnTo>
                  <a:pt x="92" y="317"/>
                </a:lnTo>
                <a:lnTo>
                  <a:pt x="92" y="317"/>
                </a:lnTo>
                <a:lnTo>
                  <a:pt x="92" y="317"/>
                </a:lnTo>
                <a:lnTo>
                  <a:pt x="91" y="317"/>
                </a:lnTo>
                <a:lnTo>
                  <a:pt x="91" y="317"/>
                </a:lnTo>
                <a:lnTo>
                  <a:pt x="90" y="317"/>
                </a:lnTo>
                <a:lnTo>
                  <a:pt x="90" y="316"/>
                </a:lnTo>
                <a:lnTo>
                  <a:pt x="89" y="316"/>
                </a:lnTo>
                <a:lnTo>
                  <a:pt x="89" y="316"/>
                </a:lnTo>
                <a:lnTo>
                  <a:pt x="88" y="315"/>
                </a:lnTo>
                <a:lnTo>
                  <a:pt x="88" y="315"/>
                </a:lnTo>
                <a:lnTo>
                  <a:pt x="88" y="315"/>
                </a:lnTo>
                <a:lnTo>
                  <a:pt x="87" y="315"/>
                </a:lnTo>
                <a:lnTo>
                  <a:pt x="87" y="314"/>
                </a:lnTo>
                <a:lnTo>
                  <a:pt x="86" y="314"/>
                </a:lnTo>
                <a:lnTo>
                  <a:pt x="86" y="313"/>
                </a:lnTo>
                <a:lnTo>
                  <a:pt x="86" y="313"/>
                </a:lnTo>
                <a:lnTo>
                  <a:pt x="86" y="312"/>
                </a:lnTo>
                <a:lnTo>
                  <a:pt x="85" y="312"/>
                </a:lnTo>
                <a:lnTo>
                  <a:pt x="85" y="312"/>
                </a:lnTo>
                <a:lnTo>
                  <a:pt x="85" y="311"/>
                </a:lnTo>
                <a:lnTo>
                  <a:pt x="84" y="311"/>
                </a:lnTo>
                <a:lnTo>
                  <a:pt x="84" y="311"/>
                </a:lnTo>
                <a:lnTo>
                  <a:pt x="83" y="311"/>
                </a:lnTo>
                <a:lnTo>
                  <a:pt x="83" y="311"/>
                </a:lnTo>
                <a:lnTo>
                  <a:pt x="82" y="311"/>
                </a:lnTo>
                <a:lnTo>
                  <a:pt x="81" y="311"/>
                </a:lnTo>
                <a:lnTo>
                  <a:pt x="81" y="310"/>
                </a:lnTo>
                <a:lnTo>
                  <a:pt x="80" y="310"/>
                </a:lnTo>
                <a:lnTo>
                  <a:pt x="80" y="310"/>
                </a:lnTo>
                <a:lnTo>
                  <a:pt x="79" y="310"/>
                </a:lnTo>
                <a:lnTo>
                  <a:pt x="79" y="310"/>
                </a:lnTo>
                <a:lnTo>
                  <a:pt x="79" y="309"/>
                </a:lnTo>
                <a:lnTo>
                  <a:pt x="78" y="309"/>
                </a:lnTo>
                <a:lnTo>
                  <a:pt x="78" y="308"/>
                </a:lnTo>
                <a:lnTo>
                  <a:pt x="78" y="308"/>
                </a:lnTo>
                <a:lnTo>
                  <a:pt x="78" y="307"/>
                </a:lnTo>
                <a:lnTo>
                  <a:pt x="77" y="307"/>
                </a:lnTo>
                <a:lnTo>
                  <a:pt x="77" y="306"/>
                </a:lnTo>
                <a:lnTo>
                  <a:pt x="77" y="306"/>
                </a:lnTo>
                <a:lnTo>
                  <a:pt x="76" y="305"/>
                </a:lnTo>
                <a:lnTo>
                  <a:pt x="76" y="305"/>
                </a:lnTo>
                <a:lnTo>
                  <a:pt x="76" y="305"/>
                </a:lnTo>
                <a:lnTo>
                  <a:pt x="76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4"/>
                </a:lnTo>
                <a:lnTo>
                  <a:pt x="74" y="303"/>
                </a:lnTo>
                <a:lnTo>
                  <a:pt x="74" y="303"/>
                </a:lnTo>
                <a:lnTo>
                  <a:pt x="73" y="302"/>
                </a:lnTo>
                <a:lnTo>
                  <a:pt x="73" y="302"/>
                </a:lnTo>
                <a:lnTo>
                  <a:pt x="72" y="302"/>
                </a:lnTo>
                <a:lnTo>
                  <a:pt x="72" y="301"/>
                </a:lnTo>
                <a:lnTo>
                  <a:pt x="72" y="301"/>
                </a:lnTo>
                <a:lnTo>
                  <a:pt x="71" y="300"/>
                </a:lnTo>
                <a:lnTo>
                  <a:pt x="70" y="300"/>
                </a:lnTo>
                <a:lnTo>
                  <a:pt x="70" y="300"/>
                </a:lnTo>
                <a:lnTo>
                  <a:pt x="69" y="299"/>
                </a:lnTo>
                <a:lnTo>
                  <a:pt x="68" y="299"/>
                </a:lnTo>
                <a:lnTo>
                  <a:pt x="68" y="299"/>
                </a:lnTo>
                <a:lnTo>
                  <a:pt x="67" y="299"/>
                </a:lnTo>
                <a:lnTo>
                  <a:pt x="67" y="299"/>
                </a:lnTo>
                <a:lnTo>
                  <a:pt x="67" y="299"/>
                </a:lnTo>
                <a:lnTo>
                  <a:pt x="66" y="299"/>
                </a:lnTo>
                <a:lnTo>
                  <a:pt x="65" y="299"/>
                </a:lnTo>
                <a:lnTo>
                  <a:pt x="65" y="299"/>
                </a:lnTo>
                <a:lnTo>
                  <a:pt x="64" y="299"/>
                </a:lnTo>
                <a:lnTo>
                  <a:pt x="64" y="298"/>
                </a:lnTo>
                <a:lnTo>
                  <a:pt x="64" y="298"/>
                </a:lnTo>
                <a:lnTo>
                  <a:pt x="63" y="298"/>
                </a:lnTo>
                <a:lnTo>
                  <a:pt x="63" y="298"/>
                </a:lnTo>
                <a:lnTo>
                  <a:pt x="62" y="298"/>
                </a:lnTo>
                <a:lnTo>
                  <a:pt x="62" y="298"/>
                </a:lnTo>
                <a:lnTo>
                  <a:pt x="62" y="298"/>
                </a:lnTo>
                <a:lnTo>
                  <a:pt x="61" y="297"/>
                </a:lnTo>
                <a:lnTo>
                  <a:pt x="60" y="297"/>
                </a:lnTo>
                <a:lnTo>
                  <a:pt x="60" y="297"/>
                </a:lnTo>
                <a:lnTo>
                  <a:pt x="59" y="297"/>
                </a:lnTo>
                <a:lnTo>
                  <a:pt x="59" y="297"/>
                </a:lnTo>
                <a:lnTo>
                  <a:pt x="59" y="296"/>
                </a:lnTo>
                <a:lnTo>
                  <a:pt x="58" y="296"/>
                </a:lnTo>
                <a:lnTo>
                  <a:pt x="58" y="296"/>
                </a:lnTo>
                <a:lnTo>
                  <a:pt x="57" y="296"/>
                </a:lnTo>
                <a:lnTo>
                  <a:pt x="56" y="295"/>
                </a:lnTo>
                <a:lnTo>
                  <a:pt x="56" y="295"/>
                </a:lnTo>
                <a:lnTo>
                  <a:pt x="55" y="295"/>
                </a:lnTo>
                <a:lnTo>
                  <a:pt x="55" y="295"/>
                </a:lnTo>
                <a:lnTo>
                  <a:pt x="55" y="295"/>
                </a:lnTo>
                <a:lnTo>
                  <a:pt x="54" y="295"/>
                </a:lnTo>
                <a:lnTo>
                  <a:pt x="54" y="295"/>
                </a:lnTo>
                <a:lnTo>
                  <a:pt x="54" y="295"/>
                </a:lnTo>
                <a:lnTo>
                  <a:pt x="54" y="294"/>
                </a:lnTo>
                <a:lnTo>
                  <a:pt x="53" y="294"/>
                </a:lnTo>
                <a:lnTo>
                  <a:pt x="53" y="294"/>
                </a:lnTo>
                <a:lnTo>
                  <a:pt x="53" y="294"/>
                </a:lnTo>
                <a:lnTo>
                  <a:pt x="53" y="293"/>
                </a:lnTo>
                <a:lnTo>
                  <a:pt x="53" y="293"/>
                </a:lnTo>
                <a:lnTo>
                  <a:pt x="53" y="292"/>
                </a:lnTo>
                <a:lnTo>
                  <a:pt x="54" y="292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4" y="290"/>
                </a:lnTo>
                <a:lnTo>
                  <a:pt x="54" y="290"/>
                </a:lnTo>
                <a:lnTo>
                  <a:pt x="54" y="290"/>
                </a:lnTo>
                <a:lnTo>
                  <a:pt x="54" y="290"/>
                </a:lnTo>
                <a:lnTo>
                  <a:pt x="54" y="289"/>
                </a:lnTo>
                <a:lnTo>
                  <a:pt x="54" y="289"/>
                </a:lnTo>
                <a:lnTo>
                  <a:pt x="54" y="288"/>
                </a:lnTo>
                <a:lnTo>
                  <a:pt x="54" y="288"/>
                </a:lnTo>
                <a:lnTo>
                  <a:pt x="54" y="287"/>
                </a:lnTo>
                <a:lnTo>
                  <a:pt x="55" y="287"/>
                </a:lnTo>
                <a:lnTo>
                  <a:pt x="55" y="287"/>
                </a:lnTo>
                <a:lnTo>
                  <a:pt x="55" y="287"/>
                </a:lnTo>
                <a:lnTo>
                  <a:pt x="56" y="287"/>
                </a:lnTo>
                <a:lnTo>
                  <a:pt x="56" y="287"/>
                </a:lnTo>
                <a:lnTo>
                  <a:pt x="57" y="287"/>
                </a:lnTo>
                <a:lnTo>
                  <a:pt x="57" y="288"/>
                </a:lnTo>
                <a:lnTo>
                  <a:pt x="58" y="288"/>
                </a:lnTo>
                <a:lnTo>
                  <a:pt x="58" y="288"/>
                </a:lnTo>
                <a:lnTo>
                  <a:pt x="59" y="288"/>
                </a:lnTo>
                <a:lnTo>
                  <a:pt x="59" y="288"/>
                </a:lnTo>
                <a:lnTo>
                  <a:pt x="59" y="288"/>
                </a:lnTo>
                <a:lnTo>
                  <a:pt x="59" y="287"/>
                </a:lnTo>
                <a:lnTo>
                  <a:pt x="60" y="287"/>
                </a:lnTo>
                <a:lnTo>
                  <a:pt x="60" y="286"/>
                </a:lnTo>
                <a:lnTo>
                  <a:pt x="60" y="286"/>
                </a:lnTo>
                <a:lnTo>
                  <a:pt x="60" y="286"/>
                </a:lnTo>
                <a:lnTo>
                  <a:pt x="60" y="285"/>
                </a:lnTo>
                <a:lnTo>
                  <a:pt x="60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84"/>
                </a:lnTo>
                <a:lnTo>
                  <a:pt x="59" y="284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3"/>
                </a:lnTo>
                <a:lnTo>
                  <a:pt x="57" y="282"/>
                </a:lnTo>
                <a:lnTo>
                  <a:pt x="56" y="282"/>
                </a:lnTo>
                <a:lnTo>
                  <a:pt x="56" y="282"/>
                </a:lnTo>
                <a:lnTo>
                  <a:pt x="56" y="281"/>
                </a:lnTo>
                <a:lnTo>
                  <a:pt x="55" y="281"/>
                </a:lnTo>
                <a:lnTo>
                  <a:pt x="55" y="281"/>
                </a:lnTo>
                <a:lnTo>
                  <a:pt x="55" y="281"/>
                </a:lnTo>
                <a:lnTo>
                  <a:pt x="55" y="280"/>
                </a:lnTo>
                <a:lnTo>
                  <a:pt x="54" y="280"/>
                </a:lnTo>
                <a:lnTo>
                  <a:pt x="54" y="280"/>
                </a:lnTo>
                <a:lnTo>
                  <a:pt x="54" y="279"/>
                </a:lnTo>
                <a:lnTo>
                  <a:pt x="54" y="279"/>
                </a:lnTo>
                <a:lnTo>
                  <a:pt x="54" y="279"/>
                </a:lnTo>
                <a:lnTo>
                  <a:pt x="54" y="279"/>
                </a:lnTo>
                <a:lnTo>
                  <a:pt x="53" y="279"/>
                </a:lnTo>
                <a:lnTo>
                  <a:pt x="53" y="279"/>
                </a:lnTo>
                <a:lnTo>
                  <a:pt x="52" y="279"/>
                </a:lnTo>
                <a:lnTo>
                  <a:pt x="52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7"/>
                </a:lnTo>
                <a:lnTo>
                  <a:pt x="51" y="277"/>
                </a:lnTo>
                <a:lnTo>
                  <a:pt x="51" y="277"/>
                </a:lnTo>
                <a:lnTo>
                  <a:pt x="50" y="276"/>
                </a:lnTo>
                <a:lnTo>
                  <a:pt x="51" y="276"/>
                </a:lnTo>
                <a:lnTo>
                  <a:pt x="51" y="275"/>
                </a:lnTo>
                <a:lnTo>
                  <a:pt x="51" y="275"/>
                </a:lnTo>
                <a:lnTo>
                  <a:pt x="53" y="275"/>
                </a:lnTo>
                <a:lnTo>
                  <a:pt x="54" y="275"/>
                </a:lnTo>
                <a:lnTo>
                  <a:pt x="54" y="275"/>
                </a:lnTo>
                <a:lnTo>
                  <a:pt x="55" y="275"/>
                </a:lnTo>
                <a:lnTo>
                  <a:pt x="55" y="276"/>
                </a:lnTo>
                <a:lnTo>
                  <a:pt x="56" y="276"/>
                </a:lnTo>
                <a:lnTo>
                  <a:pt x="56" y="276"/>
                </a:lnTo>
                <a:lnTo>
                  <a:pt x="57" y="275"/>
                </a:lnTo>
                <a:lnTo>
                  <a:pt x="57" y="275"/>
                </a:lnTo>
                <a:lnTo>
                  <a:pt x="57" y="275"/>
                </a:lnTo>
                <a:lnTo>
                  <a:pt x="57" y="275"/>
                </a:lnTo>
                <a:lnTo>
                  <a:pt x="56" y="275"/>
                </a:lnTo>
                <a:lnTo>
                  <a:pt x="56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3"/>
                </a:lnTo>
                <a:lnTo>
                  <a:pt x="55" y="273"/>
                </a:lnTo>
                <a:lnTo>
                  <a:pt x="55" y="273"/>
                </a:lnTo>
                <a:lnTo>
                  <a:pt x="55" y="273"/>
                </a:lnTo>
                <a:lnTo>
                  <a:pt x="55" y="273"/>
                </a:lnTo>
                <a:lnTo>
                  <a:pt x="55" y="273"/>
                </a:lnTo>
                <a:lnTo>
                  <a:pt x="55" y="272"/>
                </a:lnTo>
                <a:lnTo>
                  <a:pt x="54" y="272"/>
                </a:lnTo>
                <a:lnTo>
                  <a:pt x="54" y="272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0"/>
                </a:lnTo>
                <a:lnTo>
                  <a:pt x="52" y="270"/>
                </a:lnTo>
                <a:lnTo>
                  <a:pt x="52" y="269"/>
                </a:lnTo>
                <a:lnTo>
                  <a:pt x="52" y="269"/>
                </a:lnTo>
                <a:lnTo>
                  <a:pt x="53" y="269"/>
                </a:lnTo>
                <a:lnTo>
                  <a:pt x="53" y="269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7"/>
                </a:lnTo>
                <a:lnTo>
                  <a:pt x="54" y="267"/>
                </a:lnTo>
                <a:lnTo>
                  <a:pt x="54" y="266"/>
                </a:lnTo>
                <a:lnTo>
                  <a:pt x="54" y="266"/>
                </a:lnTo>
                <a:lnTo>
                  <a:pt x="54" y="265"/>
                </a:lnTo>
                <a:lnTo>
                  <a:pt x="53" y="265"/>
                </a:lnTo>
                <a:lnTo>
                  <a:pt x="53" y="265"/>
                </a:lnTo>
                <a:lnTo>
                  <a:pt x="53" y="265"/>
                </a:lnTo>
                <a:lnTo>
                  <a:pt x="53" y="265"/>
                </a:lnTo>
                <a:lnTo>
                  <a:pt x="53" y="264"/>
                </a:lnTo>
                <a:lnTo>
                  <a:pt x="54" y="264"/>
                </a:lnTo>
                <a:lnTo>
                  <a:pt x="54" y="263"/>
                </a:lnTo>
                <a:lnTo>
                  <a:pt x="54" y="263"/>
                </a:lnTo>
                <a:lnTo>
                  <a:pt x="54" y="262"/>
                </a:lnTo>
                <a:lnTo>
                  <a:pt x="54" y="262"/>
                </a:lnTo>
                <a:lnTo>
                  <a:pt x="54" y="261"/>
                </a:lnTo>
                <a:lnTo>
                  <a:pt x="53" y="261"/>
                </a:lnTo>
                <a:lnTo>
                  <a:pt x="53" y="260"/>
                </a:lnTo>
                <a:lnTo>
                  <a:pt x="53" y="260"/>
                </a:lnTo>
                <a:lnTo>
                  <a:pt x="53" y="260"/>
                </a:lnTo>
                <a:lnTo>
                  <a:pt x="52" y="260"/>
                </a:lnTo>
                <a:lnTo>
                  <a:pt x="52" y="260"/>
                </a:lnTo>
                <a:lnTo>
                  <a:pt x="52" y="260"/>
                </a:lnTo>
                <a:lnTo>
                  <a:pt x="52" y="261"/>
                </a:lnTo>
                <a:lnTo>
                  <a:pt x="51" y="261"/>
                </a:lnTo>
                <a:lnTo>
                  <a:pt x="51" y="261"/>
                </a:lnTo>
                <a:lnTo>
                  <a:pt x="51" y="261"/>
                </a:lnTo>
                <a:lnTo>
                  <a:pt x="51" y="260"/>
                </a:lnTo>
                <a:lnTo>
                  <a:pt x="50" y="260"/>
                </a:lnTo>
                <a:lnTo>
                  <a:pt x="50" y="260"/>
                </a:lnTo>
                <a:lnTo>
                  <a:pt x="50" y="259"/>
                </a:lnTo>
                <a:lnTo>
                  <a:pt x="50" y="259"/>
                </a:lnTo>
                <a:lnTo>
                  <a:pt x="51" y="258"/>
                </a:lnTo>
                <a:lnTo>
                  <a:pt x="51" y="258"/>
                </a:lnTo>
                <a:lnTo>
                  <a:pt x="51" y="258"/>
                </a:lnTo>
                <a:lnTo>
                  <a:pt x="51" y="258"/>
                </a:lnTo>
                <a:lnTo>
                  <a:pt x="51" y="257"/>
                </a:lnTo>
                <a:lnTo>
                  <a:pt x="51" y="257"/>
                </a:lnTo>
                <a:lnTo>
                  <a:pt x="51" y="256"/>
                </a:lnTo>
                <a:lnTo>
                  <a:pt x="51" y="256"/>
                </a:lnTo>
                <a:lnTo>
                  <a:pt x="52" y="256"/>
                </a:lnTo>
                <a:lnTo>
                  <a:pt x="52" y="256"/>
                </a:lnTo>
                <a:lnTo>
                  <a:pt x="53" y="256"/>
                </a:lnTo>
                <a:lnTo>
                  <a:pt x="53" y="256"/>
                </a:lnTo>
                <a:lnTo>
                  <a:pt x="54" y="256"/>
                </a:lnTo>
                <a:lnTo>
                  <a:pt x="54" y="256"/>
                </a:lnTo>
                <a:lnTo>
                  <a:pt x="54" y="257"/>
                </a:lnTo>
                <a:lnTo>
                  <a:pt x="54" y="257"/>
                </a:lnTo>
                <a:lnTo>
                  <a:pt x="55" y="257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6" y="256"/>
                </a:lnTo>
                <a:lnTo>
                  <a:pt x="56" y="256"/>
                </a:lnTo>
                <a:lnTo>
                  <a:pt x="57" y="256"/>
                </a:lnTo>
                <a:lnTo>
                  <a:pt x="57" y="255"/>
                </a:lnTo>
                <a:lnTo>
                  <a:pt x="57" y="255"/>
                </a:lnTo>
                <a:lnTo>
                  <a:pt x="57" y="254"/>
                </a:lnTo>
                <a:lnTo>
                  <a:pt x="56" y="254"/>
                </a:lnTo>
                <a:lnTo>
                  <a:pt x="56" y="254"/>
                </a:lnTo>
                <a:lnTo>
                  <a:pt x="56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3"/>
                </a:lnTo>
                <a:lnTo>
                  <a:pt x="55" y="253"/>
                </a:lnTo>
                <a:lnTo>
                  <a:pt x="55" y="252"/>
                </a:lnTo>
                <a:lnTo>
                  <a:pt x="55" y="252"/>
                </a:lnTo>
                <a:lnTo>
                  <a:pt x="55" y="252"/>
                </a:lnTo>
                <a:lnTo>
                  <a:pt x="55" y="251"/>
                </a:lnTo>
                <a:lnTo>
                  <a:pt x="56" y="251"/>
                </a:lnTo>
                <a:lnTo>
                  <a:pt x="56" y="251"/>
                </a:lnTo>
                <a:lnTo>
                  <a:pt x="57" y="251"/>
                </a:lnTo>
                <a:lnTo>
                  <a:pt x="57" y="251"/>
                </a:lnTo>
                <a:lnTo>
                  <a:pt x="57" y="252"/>
                </a:lnTo>
                <a:lnTo>
                  <a:pt x="57" y="252"/>
                </a:lnTo>
                <a:lnTo>
                  <a:pt x="58" y="252"/>
                </a:lnTo>
                <a:lnTo>
                  <a:pt x="58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1"/>
                </a:lnTo>
                <a:lnTo>
                  <a:pt x="59" y="251"/>
                </a:lnTo>
                <a:lnTo>
                  <a:pt x="59" y="250"/>
                </a:lnTo>
                <a:lnTo>
                  <a:pt x="59" y="250"/>
                </a:lnTo>
                <a:lnTo>
                  <a:pt x="59" y="250"/>
                </a:lnTo>
                <a:lnTo>
                  <a:pt x="58" y="249"/>
                </a:lnTo>
                <a:lnTo>
                  <a:pt x="58" y="249"/>
                </a:lnTo>
                <a:lnTo>
                  <a:pt x="57" y="248"/>
                </a:lnTo>
                <a:lnTo>
                  <a:pt x="57" y="248"/>
                </a:lnTo>
                <a:lnTo>
                  <a:pt x="56" y="248"/>
                </a:lnTo>
                <a:lnTo>
                  <a:pt x="56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7"/>
                </a:lnTo>
                <a:lnTo>
                  <a:pt x="55" y="247"/>
                </a:lnTo>
                <a:lnTo>
                  <a:pt x="55" y="246"/>
                </a:lnTo>
                <a:lnTo>
                  <a:pt x="54" y="246"/>
                </a:lnTo>
                <a:lnTo>
                  <a:pt x="55" y="246"/>
                </a:lnTo>
                <a:lnTo>
                  <a:pt x="55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4" y="244"/>
                </a:lnTo>
                <a:lnTo>
                  <a:pt x="54" y="244"/>
                </a:lnTo>
                <a:lnTo>
                  <a:pt x="54" y="244"/>
                </a:lnTo>
                <a:lnTo>
                  <a:pt x="53" y="244"/>
                </a:lnTo>
                <a:lnTo>
                  <a:pt x="53" y="244"/>
                </a:lnTo>
                <a:lnTo>
                  <a:pt x="52" y="243"/>
                </a:lnTo>
                <a:lnTo>
                  <a:pt x="52" y="243"/>
                </a:lnTo>
                <a:lnTo>
                  <a:pt x="52" y="244"/>
                </a:lnTo>
                <a:lnTo>
                  <a:pt x="51" y="244"/>
                </a:lnTo>
                <a:lnTo>
                  <a:pt x="51" y="244"/>
                </a:lnTo>
                <a:lnTo>
                  <a:pt x="51" y="244"/>
                </a:lnTo>
                <a:lnTo>
                  <a:pt x="51" y="245"/>
                </a:lnTo>
                <a:lnTo>
                  <a:pt x="50" y="245"/>
                </a:lnTo>
                <a:lnTo>
                  <a:pt x="50" y="245"/>
                </a:lnTo>
                <a:lnTo>
                  <a:pt x="49" y="245"/>
                </a:lnTo>
                <a:lnTo>
                  <a:pt x="49" y="245"/>
                </a:lnTo>
                <a:lnTo>
                  <a:pt x="48" y="245"/>
                </a:lnTo>
                <a:lnTo>
                  <a:pt x="48" y="245"/>
                </a:lnTo>
                <a:lnTo>
                  <a:pt x="48" y="245"/>
                </a:lnTo>
                <a:lnTo>
                  <a:pt x="48" y="244"/>
                </a:lnTo>
                <a:lnTo>
                  <a:pt x="47" y="244"/>
                </a:lnTo>
                <a:lnTo>
                  <a:pt x="47" y="244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6" y="242"/>
                </a:lnTo>
                <a:lnTo>
                  <a:pt x="46" y="242"/>
                </a:lnTo>
                <a:lnTo>
                  <a:pt x="46" y="241"/>
                </a:lnTo>
                <a:lnTo>
                  <a:pt x="45" y="241"/>
                </a:lnTo>
                <a:lnTo>
                  <a:pt x="44" y="240"/>
                </a:lnTo>
                <a:lnTo>
                  <a:pt x="44" y="240"/>
                </a:lnTo>
                <a:lnTo>
                  <a:pt x="43" y="240"/>
                </a:lnTo>
                <a:lnTo>
                  <a:pt x="43" y="240"/>
                </a:lnTo>
                <a:lnTo>
                  <a:pt x="43" y="239"/>
                </a:lnTo>
                <a:lnTo>
                  <a:pt x="43" y="239"/>
                </a:lnTo>
                <a:lnTo>
                  <a:pt x="43" y="239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7"/>
                </a:lnTo>
                <a:lnTo>
                  <a:pt x="43" y="237"/>
                </a:lnTo>
                <a:lnTo>
                  <a:pt x="43" y="236"/>
                </a:lnTo>
                <a:lnTo>
                  <a:pt x="43" y="236"/>
                </a:lnTo>
                <a:lnTo>
                  <a:pt x="43" y="236"/>
                </a:lnTo>
                <a:lnTo>
                  <a:pt x="43" y="235"/>
                </a:lnTo>
                <a:lnTo>
                  <a:pt x="43" y="235"/>
                </a:lnTo>
                <a:lnTo>
                  <a:pt x="43" y="235"/>
                </a:lnTo>
                <a:lnTo>
                  <a:pt x="42" y="235"/>
                </a:lnTo>
                <a:lnTo>
                  <a:pt x="42" y="234"/>
                </a:lnTo>
                <a:lnTo>
                  <a:pt x="41" y="234"/>
                </a:lnTo>
                <a:lnTo>
                  <a:pt x="41" y="234"/>
                </a:lnTo>
                <a:lnTo>
                  <a:pt x="40" y="234"/>
                </a:lnTo>
                <a:lnTo>
                  <a:pt x="40" y="234"/>
                </a:lnTo>
                <a:lnTo>
                  <a:pt x="39" y="234"/>
                </a:lnTo>
                <a:lnTo>
                  <a:pt x="39" y="233"/>
                </a:lnTo>
                <a:lnTo>
                  <a:pt x="39" y="233"/>
                </a:lnTo>
                <a:lnTo>
                  <a:pt x="38" y="233"/>
                </a:lnTo>
                <a:lnTo>
                  <a:pt x="38" y="232"/>
                </a:lnTo>
                <a:lnTo>
                  <a:pt x="38" y="232"/>
                </a:lnTo>
                <a:lnTo>
                  <a:pt x="37" y="232"/>
                </a:lnTo>
                <a:lnTo>
                  <a:pt x="37" y="232"/>
                </a:lnTo>
                <a:lnTo>
                  <a:pt x="36" y="232"/>
                </a:lnTo>
                <a:lnTo>
                  <a:pt x="36" y="232"/>
                </a:lnTo>
                <a:lnTo>
                  <a:pt x="36" y="231"/>
                </a:lnTo>
                <a:lnTo>
                  <a:pt x="36" y="231"/>
                </a:lnTo>
                <a:lnTo>
                  <a:pt x="36" y="231"/>
                </a:lnTo>
                <a:lnTo>
                  <a:pt x="36" y="231"/>
                </a:lnTo>
                <a:lnTo>
                  <a:pt x="36" y="230"/>
                </a:lnTo>
                <a:lnTo>
                  <a:pt x="36" y="230"/>
                </a:lnTo>
                <a:lnTo>
                  <a:pt x="35" y="230"/>
                </a:lnTo>
                <a:lnTo>
                  <a:pt x="35" y="230"/>
                </a:lnTo>
                <a:lnTo>
                  <a:pt x="34" y="230"/>
                </a:lnTo>
                <a:lnTo>
                  <a:pt x="34" y="230"/>
                </a:lnTo>
                <a:lnTo>
                  <a:pt x="34" y="230"/>
                </a:lnTo>
                <a:lnTo>
                  <a:pt x="33" y="230"/>
                </a:lnTo>
                <a:lnTo>
                  <a:pt x="33" y="229"/>
                </a:lnTo>
                <a:lnTo>
                  <a:pt x="33" y="229"/>
                </a:lnTo>
                <a:lnTo>
                  <a:pt x="33" y="228"/>
                </a:lnTo>
                <a:lnTo>
                  <a:pt x="33" y="228"/>
                </a:lnTo>
                <a:lnTo>
                  <a:pt x="34" y="227"/>
                </a:lnTo>
                <a:lnTo>
                  <a:pt x="34" y="227"/>
                </a:lnTo>
                <a:lnTo>
                  <a:pt x="34" y="227"/>
                </a:lnTo>
                <a:lnTo>
                  <a:pt x="34" y="226"/>
                </a:lnTo>
                <a:lnTo>
                  <a:pt x="34" y="226"/>
                </a:lnTo>
                <a:lnTo>
                  <a:pt x="33" y="225"/>
                </a:lnTo>
                <a:lnTo>
                  <a:pt x="33" y="225"/>
                </a:lnTo>
                <a:lnTo>
                  <a:pt x="33" y="225"/>
                </a:lnTo>
                <a:lnTo>
                  <a:pt x="32" y="224"/>
                </a:lnTo>
                <a:lnTo>
                  <a:pt x="32" y="224"/>
                </a:lnTo>
                <a:lnTo>
                  <a:pt x="32" y="224"/>
                </a:lnTo>
                <a:lnTo>
                  <a:pt x="32" y="224"/>
                </a:lnTo>
                <a:lnTo>
                  <a:pt x="32" y="223"/>
                </a:lnTo>
                <a:lnTo>
                  <a:pt x="32" y="223"/>
                </a:lnTo>
                <a:lnTo>
                  <a:pt x="32" y="223"/>
                </a:lnTo>
                <a:lnTo>
                  <a:pt x="32" y="222"/>
                </a:lnTo>
                <a:lnTo>
                  <a:pt x="32" y="222"/>
                </a:lnTo>
                <a:lnTo>
                  <a:pt x="33" y="222"/>
                </a:lnTo>
                <a:lnTo>
                  <a:pt x="33" y="221"/>
                </a:lnTo>
                <a:lnTo>
                  <a:pt x="33" y="221"/>
                </a:lnTo>
                <a:lnTo>
                  <a:pt x="33" y="220"/>
                </a:lnTo>
                <a:lnTo>
                  <a:pt x="34" y="220"/>
                </a:lnTo>
                <a:lnTo>
                  <a:pt x="34" y="219"/>
                </a:lnTo>
                <a:lnTo>
                  <a:pt x="34" y="219"/>
                </a:lnTo>
                <a:lnTo>
                  <a:pt x="34" y="219"/>
                </a:lnTo>
                <a:lnTo>
                  <a:pt x="33" y="219"/>
                </a:lnTo>
                <a:lnTo>
                  <a:pt x="33" y="218"/>
                </a:lnTo>
                <a:lnTo>
                  <a:pt x="33" y="218"/>
                </a:lnTo>
                <a:lnTo>
                  <a:pt x="32" y="218"/>
                </a:lnTo>
                <a:lnTo>
                  <a:pt x="32" y="218"/>
                </a:lnTo>
                <a:lnTo>
                  <a:pt x="32" y="218"/>
                </a:lnTo>
                <a:lnTo>
                  <a:pt x="31" y="217"/>
                </a:lnTo>
                <a:lnTo>
                  <a:pt x="30" y="217"/>
                </a:lnTo>
                <a:lnTo>
                  <a:pt x="30" y="217"/>
                </a:lnTo>
                <a:lnTo>
                  <a:pt x="30" y="217"/>
                </a:lnTo>
                <a:lnTo>
                  <a:pt x="30" y="216"/>
                </a:lnTo>
                <a:lnTo>
                  <a:pt x="30" y="215"/>
                </a:lnTo>
                <a:lnTo>
                  <a:pt x="30" y="215"/>
                </a:lnTo>
                <a:lnTo>
                  <a:pt x="29" y="215"/>
                </a:lnTo>
                <a:lnTo>
                  <a:pt x="29" y="215"/>
                </a:lnTo>
                <a:lnTo>
                  <a:pt x="29" y="215"/>
                </a:lnTo>
                <a:lnTo>
                  <a:pt x="28" y="215"/>
                </a:lnTo>
                <a:lnTo>
                  <a:pt x="27" y="215"/>
                </a:lnTo>
                <a:lnTo>
                  <a:pt x="27" y="215"/>
                </a:lnTo>
                <a:lnTo>
                  <a:pt x="26" y="215"/>
                </a:lnTo>
                <a:lnTo>
                  <a:pt x="26" y="215"/>
                </a:lnTo>
                <a:lnTo>
                  <a:pt x="26" y="215"/>
                </a:lnTo>
                <a:lnTo>
                  <a:pt x="25" y="215"/>
                </a:lnTo>
                <a:lnTo>
                  <a:pt x="25" y="216"/>
                </a:lnTo>
                <a:lnTo>
                  <a:pt x="24" y="215"/>
                </a:lnTo>
                <a:lnTo>
                  <a:pt x="24" y="215"/>
                </a:lnTo>
                <a:lnTo>
                  <a:pt x="23" y="215"/>
                </a:lnTo>
                <a:lnTo>
                  <a:pt x="23" y="215"/>
                </a:lnTo>
                <a:lnTo>
                  <a:pt x="23" y="214"/>
                </a:lnTo>
                <a:lnTo>
                  <a:pt x="23" y="214"/>
                </a:lnTo>
                <a:lnTo>
                  <a:pt x="23" y="214"/>
                </a:lnTo>
                <a:lnTo>
                  <a:pt x="23" y="213"/>
                </a:lnTo>
                <a:lnTo>
                  <a:pt x="22" y="213"/>
                </a:lnTo>
                <a:lnTo>
                  <a:pt x="22" y="212"/>
                </a:lnTo>
                <a:lnTo>
                  <a:pt x="22" y="212"/>
                </a:lnTo>
                <a:lnTo>
                  <a:pt x="22" y="213"/>
                </a:lnTo>
                <a:lnTo>
                  <a:pt x="22" y="213"/>
                </a:lnTo>
                <a:lnTo>
                  <a:pt x="22" y="214"/>
                </a:lnTo>
                <a:lnTo>
                  <a:pt x="22" y="214"/>
                </a:lnTo>
                <a:lnTo>
                  <a:pt x="21" y="215"/>
                </a:lnTo>
                <a:lnTo>
                  <a:pt x="21" y="215"/>
                </a:lnTo>
                <a:lnTo>
                  <a:pt x="20" y="215"/>
                </a:lnTo>
                <a:lnTo>
                  <a:pt x="20" y="214"/>
                </a:lnTo>
                <a:lnTo>
                  <a:pt x="20" y="214"/>
                </a:lnTo>
                <a:lnTo>
                  <a:pt x="20" y="213"/>
                </a:lnTo>
                <a:lnTo>
                  <a:pt x="20" y="213"/>
                </a:lnTo>
                <a:lnTo>
                  <a:pt x="20" y="212"/>
                </a:lnTo>
                <a:lnTo>
                  <a:pt x="20" y="212"/>
                </a:lnTo>
                <a:lnTo>
                  <a:pt x="20" y="211"/>
                </a:lnTo>
                <a:lnTo>
                  <a:pt x="20" y="211"/>
                </a:lnTo>
                <a:lnTo>
                  <a:pt x="20" y="211"/>
                </a:lnTo>
                <a:lnTo>
                  <a:pt x="19" y="211"/>
                </a:lnTo>
                <a:lnTo>
                  <a:pt x="19" y="211"/>
                </a:lnTo>
                <a:lnTo>
                  <a:pt x="19" y="211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20" y="210"/>
                </a:lnTo>
                <a:lnTo>
                  <a:pt x="20" y="209"/>
                </a:lnTo>
                <a:lnTo>
                  <a:pt x="19" y="209"/>
                </a:lnTo>
                <a:lnTo>
                  <a:pt x="19" y="209"/>
                </a:lnTo>
                <a:lnTo>
                  <a:pt x="19" y="209"/>
                </a:lnTo>
                <a:lnTo>
                  <a:pt x="18" y="209"/>
                </a:lnTo>
                <a:lnTo>
                  <a:pt x="18" y="208"/>
                </a:lnTo>
                <a:lnTo>
                  <a:pt x="18" y="208"/>
                </a:lnTo>
                <a:lnTo>
                  <a:pt x="18" y="208"/>
                </a:lnTo>
                <a:lnTo>
                  <a:pt x="18" y="208"/>
                </a:lnTo>
                <a:lnTo>
                  <a:pt x="19" y="208"/>
                </a:lnTo>
                <a:lnTo>
                  <a:pt x="19" y="207"/>
                </a:lnTo>
                <a:lnTo>
                  <a:pt x="19" y="207"/>
                </a:lnTo>
                <a:lnTo>
                  <a:pt x="19" y="207"/>
                </a:lnTo>
                <a:lnTo>
                  <a:pt x="19" y="206"/>
                </a:lnTo>
                <a:lnTo>
                  <a:pt x="18" y="206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7" y="207"/>
                </a:lnTo>
                <a:lnTo>
                  <a:pt x="17" y="207"/>
                </a:lnTo>
                <a:lnTo>
                  <a:pt x="16" y="207"/>
                </a:lnTo>
                <a:lnTo>
                  <a:pt x="16" y="207"/>
                </a:lnTo>
                <a:lnTo>
                  <a:pt x="16" y="206"/>
                </a:lnTo>
                <a:lnTo>
                  <a:pt x="16" y="206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5" y="204"/>
                </a:lnTo>
                <a:lnTo>
                  <a:pt x="15" y="204"/>
                </a:lnTo>
                <a:lnTo>
                  <a:pt x="14" y="204"/>
                </a:lnTo>
                <a:lnTo>
                  <a:pt x="14" y="203"/>
                </a:lnTo>
                <a:lnTo>
                  <a:pt x="13" y="204"/>
                </a:lnTo>
                <a:lnTo>
                  <a:pt x="13" y="204"/>
                </a:lnTo>
                <a:lnTo>
                  <a:pt x="13" y="204"/>
                </a:lnTo>
                <a:lnTo>
                  <a:pt x="13" y="204"/>
                </a:lnTo>
                <a:lnTo>
                  <a:pt x="12" y="204"/>
                </a:lnTo>
                <a:lnTo>
                  <a:pt x="12" y="204"/>
                </a:lnTo>
                <a:lnTo>
                  <a:pt x="11" y="203"/>
                </a:lnTo>
                <a:lnTo>
                  <a:pt x="11" y="203"/>
                </a:lnTo>
                <a:lnTo>
                  <a:pt x="11" y="202"/>
                </a:lnTo>
                <a:lnTo>
                  <a:pt x="11" y="202"/>
                </a:lnTo>
                <a:lnTo>
                  <a:pt x="10" y="202"/>
                </a:lnTo>
                <a:lnTo>
                  <a:pt x="10" y="203"/>
                </a:lnTo>
                <a:lnTo>
                  <a:pt x="9" y="202"/>
                </a:lnTo>
                <a:lnTo>
                  <a:pt x="9" y="202"/>
                </a:lnTo>
                <a:lnTo>
                  <a:pt x="9" y="202"/>
                </a:lnTo>
                <a:lnTo>
                  <a:pt x="10" y="201"/>
                </a:lnTo>
                <a:lnTo>
                  <a:pt x="10" y="201"/>
                </a:lnTo>
                <a:lnTo>
                  <a:pt x="10" y="200"/>
                </a:lnTo>
                <a:lnTo>
                  <a:pt x="10" y="200"/>
                </a:lnTo>
                <a:lnTo>
                  <a:pt x="10" y="200"/>
                </a:lnTo>
                <a:lnTo>
                  <a:pt x="10" y="200"/>
                </a:lnTo>
                <a:lnTo>
                  <a:pt x="10" y="199"/>
                </a:lnTo>
                <a:lnTo>
                  <a:pt x="9" y="199"/>
                </a:lnTo>
                <a:lnTo>
                  <a:pt x="9" y="199"/>
                </a:lnTo>
                <a:lnTo>
                  <a:pt x="9" y="199"/>
                </a:lnTo>
                <a:lnTo>
                  <a:pt x="8" y="199"/>
                </a:lnTo>
                <a:lnTo>
                  <a:pt x="8" y="198"/>
                </a:lnTo>
                <a:lnTo>
                  <a:pt x="8" y="198"/>
                </a:lnTo>
                <a:lnTo>
                  <a:pt x="8" y="198"/>
                </a:lnTo>
                <a:lnTo>
                  <a:pt x="7" y="198"/>
                </a:lnTo>
                <a:lnTo>
                  <a:pt x="7" y="197"/>
                </a:lnTo>
                <a:lnTo>
                  <a:pt x="7" y="197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6" y="196"/>
                </a:lnTo>
                <a:lnTo>
                  <a:pt x="6" y="196"/>
                </a:lnTo>
                <a:lnTo>
                  <a:pt x="6" y="195"/>
                </a:lnTo>
                <a:lnTo>
                  <a:pt x="5" y="195"/>
                </a:lnTo>
                <a:lnTo>
                  <a:pt x="5" y="195"/>
                </a:lnTo>
                <a:lnTo>
                  <a:pt x="5" y="195"/>
                </a:lnTo>
                <a:lnTo>
                  <a:pt x="5" y="194"/>
                </a:lnTo>
                <a:lnTo>
                  <a:pt x="5" y="194"/>
                </a:lnTo>
                <a:lnTo>
                  <a:pt x="5" y="194"/>
                </a:lnTo>
                <a:lnTo>
                  <a:pt x="5" y="193"/>
                </a:lnTo>
                <a:lnTo>
                  <a:pt x="5" y="193"/>
                </a:lnTo>
                <a:lnTo>
                  <a:pt x="4" y="192"/>
                </a:lnTo>
                <a:lnTo>
                  <a:pt x="4" y="192"/>
                </a:lnTo>
                <a:lnTo>
                  <a:pt x="5" y="192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0"/>
                </a:lnTo>
                <a:lnTo>
                  <a:pt x="5" y="190"/>
                </a:lnTo>
                <a:lnTo>
                  <a:pt x="6" y="190"/>
                </a:lnTo>
                <a:lnTo>
                  <a:pt x="6" y="190"/>
                </a:lnTo>
                <a:lnTo>
                  <a:pt x="6" y="189"/>
                </a:lnTo>
                <a:lnTo>
                  <a:pt x="6" y="189"/>
                </a:lnTo>
                <a:lnTo>
                  <a:pt x="6" y="189"/>
                </a:lnTo>
                <a:lnTo>
                  <a:pt x="6" y="188"/>
                </a:lnTo>
                <a:lnTo>
                  <a:pt x="7" y="188"/>
                </a:lnTo>
                <a:lnTo>
                  <a:pt x="7" y="188"/>
                </a:lnTo>
                <a:lnTo>
                  <a:pt x="7" y="188"/>
                </a:lnTo>
                <a:lnTo>
                  <a:pt x="7" y="188"/>
                </a:lnTo>
                <a:lnTo>
                  <a:pt x="7" y="187"/>
                </a:lnTo>
                <a:lnTo>
                  <a:pt x="7" y="187"/>
                </a:lnTo>
                <a:lnTo>
                  <a:pt x="7" y="186"/>
                </a:lnTo>
                <a:lnTo>
                  <a:pt x="7" y="186"/>
                </a:lnTo>
                <a:lnTo>
                  <a:pt x="7" y="186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lnTo>
                  <a:pt x="5" y="186"/>
                </a:lnTo>
                <a:lnTo>
                  <a:pt x="5" y="185"/>
                </a:lnTo>
                <a:lnTo>
                  <a:pt x="5" y="185"/>
                </a:lnTo>
                <a:lnTo>
                  <a:pt x="5" y="185"/>
                </a:lnTo>
                <a:lnTo>
                  <a:pt x="5" y="184"/>
                </a:lnTo>
                <a:lnTo>
                  <a:pt x="4" y="184"/>
                </a:lnTo>
                <a:lnTo>
                  <a:pt x="4" y="184"/>
                </a:lnTo>
                <a:lnTo>
                  <a:pt x="4" y="182"/>
                </a:lnTo>
                <a:lnTo>
                  <a:pt x="4" y="182"/>
                </a:lnTo>
                <a:lnTo>
                  <a:pt x="4" y="182"/>
                </a:lnTo>
                <a:lnTo>
                  <a:pt x="4" y="181"/>
                </a:lnTo>
                <a:lnTo>
                  <a:pt x="4" y="181"/>
                </a:lnTo>
                <a:lnTo>
                  <a:pt x="5" y="181"/>
                </a:lnTo>
                <a:lnTo>
                  <a:pt x="5" y="180"/>
                </a:lnTo>
                <a:lnTo>
                  <a:pt x="5" y="180"/>
                </a:lnTo>
                <a:lnTo>
                  <a:pt x="5" y="179"/>
                </a:lnTo>
                <a:lnTo>
                  <a:pt x="5" y="179"/>
                </a:lnTo>
                <a:lnTo>
                  <a:pt x="4" y="179"/>
                </a:lnTo>
                <a:lnTo>
                  <a:pt x="4" y="179"/>
                </a:lnTo>
                <a:lnTo>
                  <a:pt x="4" y="178"/>
                </a:lnTo>
                <a:lnTo>
                  <a:pt x="4" y="178"/>
                </a:lnTo>
                <a:lnTo>
                  <a:pt x="4" y="177"/>
                </a:lnTo>
                <a:lnTo>
                  <a:pt x="5" y="177"/>
                </a:lnTo>
                <a:lnTo>
                  <a:pt x="4" y="177"/>
                </a:lnTo>
                <a:lnTo>
                  <a:pt x="4" y="177"/>
                </a:lnTo>
                <a:lnTo>
                  <a:pt x="4" y="177"/>
                </a:lnTo>
                <a:lnTo>
                  <a:pt x="4" y="177"/>
                </a:lnTo>
                <a:lnTo>
                  <a:pt x="3" y="177"/>
                </a:lnTo>
                <a:lnTo>
                  <a:pt x="3" y="178"/>
                </a:lnTo>
                <a:lnTo>
                  <a:pt x="3" y="178"/>
                </a:lnTo>
                <a:lnTo>
                  <a:pt x="2" y="178"/>
                </a:lnTo>
                <a:lnTo>
                  <a:pt x="2" y="178"/>
                </a:lnTo>
                <a:lnTo>
                  <a:pt x="1" y="178"/>
                </a:lnTo>
                <a:lnTo>
                  <a:pt x="1" y="178"/>
                </a:lnTo>
                <a:lnTo>
                  <a:pt x="1" y="178"/>
                </a:lnTo>
                <a:lnTo>
                  <a:pt x="0" y="178"/>
                </a:lnTo>
                <a:lnTo>
                  <a:pt x="0" y="177"/>
                </a:lnTo>
                <a:lnTo>
                  <a:pt x="0" y="177"/>
                </a:lnTo>
                <a:lnTo>
                  <a:pt x="1" y="177"/>
                </a:lnTo>
                <a:lnTo>
                  <a:pt x="1" y="177"/>
                </a:lnTo>
                <a:lnTo>
                  <a:pt x="1" y="176"/>
                </a:lnTo>
                <a:lnTo>
                  <a:pt x="1" y="176"/>
                </a:lnTo>
                <a:lnTo>
                  <a:pt x="1" y="176"/>
                </a:lnTo>
                <a:lnTo>
                  <a:pt x="2" y="176"/>
                </a:lnTo>
                <a:lnTo>
                  <a:pt x="2" y="176"/>
                </a:lnTo>
                <a:lnTo>
                  <a:pt x="3" y="175"/>
                </a:lnTo>
                <a:lnTo>
                  <a:pt x="3" y="175"/>
                </a:lnTo>
                <a:lnTo>
                  <a:pt x="3" y="175"/>
                </a:lnTo>
                <a:lnTo>
                  <a:pt x="3" y="174"/>
                </a:lnTo>
                <a:lnTo>
                  <a:pt x="3" y="174"/>
                </a:lnTo>
                <a:lnTo>
                  <a:pt x="3" y="173"/>
                </a:lnTo>
                <a:lnTo>
                  <a:pt x="3" y="173"/>
                </a:lnTo>
                <a:lnTo>
                  <a:pt x="3" y="172"/>
                </a:lnTo>
                <a:lnTo>
                  <a:pt x="3" y="172"/>
                </a:lnTo>
                <a:lnTo>
                  <a:pt x="4" y="171"/>
                </a:lnTo>
                <a:lnTo>
                  <a:pt x="4" y="170"/>
                </a:lnTo>
                <a:lnTo>
                  <a:pt x="5" y="170"/>
                </a:lnTo>
                <a:lnTo>
                  <a:pt x="5" y="170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8"/>
                </a:lnTo>
                <a:lnTo>
                  <a:pt x="5" y="168"/>
                </a:lnTo>
                <a:lnTo>
                  <a:pt x="5" y="168"/>
                </a:lnTo>
                <a:lnTo>
                  <a:pt x="5" y="167"/>
                </a:lnTo>
                <a:lnTo>
                  <a:pt x="5" y="167"/>
                </a:lnTo>
                <a:lnTo>
                  <a:pt x="6" y="167"/>
                </a:lnTo>
                <a:lnTo>
                  <a:pt x="6" y="167"/>
                </a:lnTo>
                <a:lnTo>
                  <a:pt x="7" y="167"/>
                </a:lnTo>
                <a:lnTo>
                  <a:pt x="7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9"/>
                </a:lnTo>
                <a:lnTo>
                  <a:pt x="7" y="169"/>
                </a:lnTo>
                <a:lnTo>
                  <a:pt x="8" y="169"/>
                </a:lnTo>
                <a:lnTo>
                  <a:pt x="8" y="169"/>
                </a:lnTo>
                <a:lnTo>
                  <a:pt x="9" y="169"/>
                </a:lnTo>
                <a:lnTo>
                  <a:pt x="9" y="169"/>
                </a:lnTo>
                <a:lnTo>
                  <a:pt x="10" y="169"/>
                </a:lnTo>
                <a:lnTo>
                  <a:pt x="10" y="169"/>
                </a:lnTo>
                <a:lnTo>
                  <a:pt x="11" y="169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2" y="168"/>
                </a:lnTo>
                <a:lnTo>
                  <a:pt x="12" y="167"/>
                </a:lnTo>
                <a:lnTo>
                  <a:pt x="12" y="167"/>
                </a:lnTo>
                <a:lnTo>
                  <a:pt x="13" y="167"/>
                </a:lnTo>
                <a:lnTo>
                  <a:pt x="13" y="167"/>
                </a:lnTo>
                <a:lnTo>
                  <a:pt x="13" y="166"/>
                </a:lnTo>
                <a:lnTo>
                  <a:pt x="13" y="166"/>
                </a:lnTo>
                <a:lnTo>
                  <a:pt x="14" y="166"/>
                </a:lnTo>
                <a:lnTo>
                  <a:pt x="14" y="165"/>
                </a:lnTo>
                <a:lnTo>
                  <a:pt x="14" y="165"/>
                </a:lnTo>
                <a:lnTo>
                  <a:pt x="15" y="165"/>
                </a:lnTo>
                <a:lnTo>
                  <a:pt x="15" y="165"/>
                </a:lnTo>
                <a:lnTo>
                  <a:pt x="16" y="165"/>
                </a:lnTo>
                <a:lnTo>
                  <a:pt x="16" y="165"/>
                </a:lnTo>
                <a:lnTo>
                  <a:pt x="17" y="165"/>
                </a:lnTo>
                <a:lnTo>
                  <a:pt x="17" y="165"/>
                </a:lnTo>
                <a:lnTo>
                  <a:pt x="18" y="164"/>
                </a:lnTo>
                <a:lnTo>
                  <a:pt x="18" y="164"/>
                </a:lnTo>
                <a:lnTo>
                  <a:pt x="18" y="164"/>
                </a:lnTo>
                <a:lnTo>
                  <a:pt x="19" y="164"/>
                </a:lnTo>
                <a:lnTo>
                  <a:pt x="19" y="164"/>
                </a:lnTo>
                <a:lnTo>
                  <a:pt x="20" y="164"/>
                </a:lnTo>
                <a:lnTo>
                  <a:pt x="20" y="164"/>
                </a:lnTo>
                <a:lnTo>
                  <a:pt x="21" y="164"/>
                </a:lnTo>
                <a:lnTo>
                  <a:pt x="21" y="164"/>
                </a:lnTo>
                <a:lnTo>
                  <a:pt x="21" y="164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3" y="164"/>
                </a:lnTo>
                <a:lnTo>
                  <a:pt x="23" y="164"/>
                </a:lnTo>
                <a:lnTo>
                  <a:pt x="24" y="164"/>
                </a:lnTo>
                <a:lnTo>
                  <a:pt x="24" y="164"/>
                </a:lnTo>
                <a:lnTo>
                  <a:pt x="25" y="164"/>
                </a:lnTo>
                <a:lnTo>
                  <a:pt x="25" y="164"/>
                </a:lnTo>
                <a:lnTo>
                  <a:pt x="26" y="164"/>
                </a:lnTo>
                <a:lnTo>
                  <a:pt x="26" y="164"/>
                </a:lnTo>
                <a:lnTo>
                  <a:pt x="26" y="164"/>
                </a:lnTo>
                <a:lnTo>
                  <a:pt x="26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1"/>
                </a:lnTo>
                <a:lnTo>
                  <a:pt x="29" y="161"/>
                </a:lnTo>
                <a:lnTo>
                  <a:pt x="29" y="161"/>
                </a:lnTo>
                <a:lnTo>
                  <a:pt x="29" y="161"/>
                </a:lnTo>
                <a:lnTo>
                  <a:pt x="30" y="161"/>
                </a:lnTo>
                <a:lnTo>
                  <a:pt x="30" y="160"/>
                </a:lnTo>
                <a:lnTo>
                  <a:pt x="30" y="160"/>
                </a:lnTo>
                <a:lnTo>
                  <a:pt x="30" y="160"/>
                </a:lnTo>
                <a:lnTo>
                  <a:pt x="31" y="160"/>
                </a:lnTo>
                <a:lnTo>
                  <a:pt x="31" y="160"/>
                </a:lnTo>
                <a:lnTo>
                  <a:pt x="32" y="159"/>
                </a:lnTo>
                <a:lnTo>
                  <a:pt x="32" y="159"/>
                </a:lnTo>
                <a:lnTo>
                  <a:pt x="32" y="159"/>
                </a:lnTo>
                <a:lnTo>
                  <a:pt x="32" y="158"/>
                </a:lnTo>
                <a:lnTo>
                  <a:pt x="32" y="158"/>
                </a:lnTo>
                <a:lnTo>
                  <a:pt x="32" y="157"/>
                </a:lnTo>
                <a:lnTo>
                  <a:pt x="32" y="157"/>
                </a:lnTo>
                <a:lnTo>
                  <a:pt x="32" y="157"/>
                </a:lnTo>
                <a:lnTo>
                  <a:pt x="33" y="156"/>
                </a:lnTo>
                <a:lnTo>
                  <a:pt x="33" y="156"/>
                </a:lnTo>
                <a:lnTo>
                  <a:pt x="33" y="156"/>
                </a:lnTo>
                <a:lnTo>
                  <a:pt x="33" y="155"/>
                </a:lnTo>
                <a:lnTo>
                  <a:pt x="34" y="155"/>
                </a:lnTo>
                <a:lnTo>
                  <a:pt x="34" y="154"/>
                </a:lnTo>
                <a:lnTo>
                  <a:pt x="34" y="154"/>
                </a:lnTo>
                <a:lnTo>
                  <a:pt x="34" y="154"/>
                </a:lnTo>
                <a:lnTo>
                  <a:pt x="34" y="153"/>
                </a:lnTo>
                <a:lnTo>
                  <a:pt x="34" y="153"/>
                </a:lnTo>
                <a:lnTo>
                  <a:pt x="34" y="153"/>
                </a:lnTo>
                <a:lnTo>
                  <a:pt x="34" y="152"/>
                </a:lnTo>
                <a:lnTo>
                  <a:pt x="35" y="152"/>
                </a:lnTo>
                <a:lnTo>
                  <a:pt x="35" y="152"/>
                </a:lnTo>
                <a:lnTo>
                  <a:pt x="35" y="151"/>
                </a:lnTo>
                <a:lnTo>
                  <a:pt x="35" y="151"/>
                </a:lnTo>
                <a:lnTo>
                  <a:pt x="35" y="150"/>
                </a:lnTo>
                <a:lnTo>
                  <a:pt x="35" y="150"/>
                </a:lnTo>
                <a:lnTo>
                  <a:pt x="35" y="149"/>
                </a:lnTo>
                <a:lnTo>
                  <a:pt x="34" y="149"/>
                </a:lnTo>
                <a:lnTo>
                  <a:pt x="35" y="148"/>
                </a:lnTo>
                <a:lnTo>
                  <a:pt x="35" y="148"/>
                </a:lnTo>
                <a:lnTo>
                  <a:pt x="35" y="147"/>
                </a:lnTo>
                <a:lnTo>
                  <a:pt x="35" y="147"/>
                </a:lnTo>
                <a:lnTo>
                  <a:pt x="36" y="147"/>
                </a:lnTo>
                <a:lnTo>
                  <a:pt x="36" y="146"/>
                </a:lnTo>
                <a:lnTo>
                  <a:pt x="37" y="146"/>
                </a:lnTo>
                <a:lnTo>
                  <a:pt x="37" y="146"/>
                </a:lnTo>
                <a:lnTo>
                  <a:pt x="38" y="145"/>
                </a:lnTo>
                <a:lnTo>
                  <a:pt x="38" y="145"/>
                </a:lnTo>
                <a:lnTo>
                  <a:pt x="38" y="144"/>
                </a:lnTo>
                <a:lnTo>
                  <a:pt x="38" y="144"/>
                </a:lnTo>
                <a:lnTo>
                  <a:pt x="38" y="144"/>
                </a:lnTo>
                <a:lnTo>
                  <a:pt x="39" y="143"/>
                </a:lnTo>
                <a:lnTo>
                  <a:pt x="39" y="143"/>
                </a:lnTo>
                <a:lnTo>
                  <a:pt x="39" y="143"/>
                </a:lnTo>
                <a:lnTo>
                  <a:pt x="39" y="142"/>
                </a:lnTo>
                <a:lnTo>
                  <a:pt x="39" y="142"/>
                </a:lnTo>
                <a:lnTo>
                  <a:pt x="39" y="141"/>
                </a:lnTo>
                <a:lnTo>
                  <a:pt x="39" y="141"/>
                </a:lnTo>
                <a:lnTo>
                  <a:pt x="39" y="140"/>
                </a:lnTo>
                <a:lnTo>
                  <a:pt x="39" y="140"/>
                </a:lnTo>
                <a:lnTo>
                  <a:pt x="38" y="140"/>
                </a:lnTo>
                <a:lnTo>
                  <a:pt x="38" y="139"/>
                </a:lnTo>
                <a:lnTo>
                  <a:pt x="38" y="139"/>
                </a:lnTo>
                <a:lnTo>
                  <a:pt x="38" y="138"/>
                </a:lnTo>
                <a:lnTo>
                  <a:pt x="38" y="137"/>
                </a:lnTo>
                <a:lnTo>
                  <a:pt x="38" y="137"/>
                </a:lnTo>
                <a:lnTo>
                  <a:pt x="37" y="136"/>
                </a:lnTo>
                <a:lnTo>
                  <a:pt x="37" y="136"/>
                </a:lnTo>
                <a:lnTo>
                  <a:pt x="37" y="136"/>
                </a:lnTo>
                <a:lnTo>
                  <a:pt x="37" y="136"/>
                </a:lnTo>
                <a:lnTo>
                  <a:pt x="37" y="135"/>
                </a:lnTo>
                <a:lnTo>
                  <a:pt x="37" y="135"/>
                </a:lnTo>
                <a:lnTo>
                  <a:pt x="37" y="134"/>
                </a:lnTo>
                <a:lnTo>
                  <a:pt x="38" y="133"/>
                </a:lnTo>
                <a:lnTo>
                  <a:pt x="38" y="132"/>
                </a:lnTo>
                <a:lnTo>
                  <a:pt x="38" y="132"/>
                </a:lnTo>
                <a:lnTo>
                  <a:pt x="39" y="132"/>
                </a:lnTo>
                <a:lnTo>
                  <a:pt x="39" y="131"/>
                </a:lnTo>
                <a:lnTo>
                  <a:pt x="39" y="131"/>
                </a:lnTo>
                <a:lnTo>
                  <a:pt x="40" y="131"/>
                </a:lnTo>
                <a:lnTo>
                  <a:pt x="40" y="131"/>
                </a:lnTo>
                <a:lnTo>
                  <a:pt x="41" y="131"/>
                </a:lnTo>
                <a:lnTo>
                  <a:pt x="41" y="130"/>
                </a:lnTo>
                <a:lnTo>
                  <a:pt x="41" y="130"/>
                </a:lnTo>
                <a:lnTo>
                  <a:pt x="42" y="129"/>
                </a:lnTo>
                <a:lnTo>
                  <a:pt x="42" y="129"/>
                </a:lnTo>
                <a:lnTo>
                  <a:pt x="42" y="128"/>
                </a:lnTo>
                <a:lnTo>
                  <a:pt x="42" y="128"/>
                </a:lnTo>
                <a:lnTo>
                  <a:pt x="42" y="128"/>
                </a:lnTo>
                <a:lnTo>
                  <a:pt x="42" y="127"/>
                </a:lnTo>
                <a:lnTo>
                  <a:pt x="42" y="127"/>
                </a:lnTo>
                <a:lnTo>
                  <a:pt x="43" y="127"/>
                </a:lnTo>
                <a:lnTo>
                  <a:pt x="43" y="127"/>
                </a:lnTo>
                <a:lnTo>
                  <a:pt x="43" y="127"/>
                </a:lnTo>
                <a:lnTo>
                  <a:pt x="43" y="126"/>
                </a:lnTo>
                <a:lnTo>
                  <a:pt x="43" y="126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4"/>
                </a:lnTo>
                <a:lnTo>
                  <a:pt x="43" y="123"/>
                </a:lnTo>
                <a:lnTo>
                  <a:pt x="43" y="123"/>
                </a:lnTo>
                <a:lnTo>
                  <a:pt x="43" y="123"/>
                </a:lnTo>
                <a:lnTo>
                  <a:pt x="43" y="122"/>
                </a:lnTo>
                <a:lnTo>
                  <a:pt x="43" y="122"/>
                </a:lnTo>
                <a:lnTo>
                  <a:pt x="43" y="121"/>
                </a:lnTo>
                <a:lnTo>
                  <a:pt x="43" y="121"/>
                </a:lnTo>
                <a:lnTo>
                  <a:pt x="43" y="120"/>
                </a:lnTo>
                <a:lnTo>
                  <a:pt x="43" y="119"/>
                </a:lnTo>
                <a:lnTo>
                  <a:pt x="43" y="119"/>
                </a:lnTo>
                <a:lnTo>
                  <a:pt x="43" y="118"/>
                </a:lnTo>
                <a:lnTo>
                  <a:pt x="43" y="117"/>
                </a:lnTo>
                <a:lnTo>
                  <a:pt x="43" y="117"/>
                </a:lnTo>
                <a:lnTo>
                  <a:pt x="44" y="116"/>
                </a:lnTo>
                <a:lnTo>
                  <a:pt x="44" y="115"/>
                </a:lnTo>
                <a:lnTo>
                  <a:pt x="44" y="115"/>
                </a:lnTo>
                <a:lnTo>
                  <a:pt x="44" y="115"/>
                </a:lnTo>
                <a:lnTo>
                  <a:pt x="44" y="114"/>
                </a:lnTo>
                <a:lnTo>
                  <a:pt x="44" y="114"/>
                </a:lnTo>
                <a:lnTo>
                  <a:pt x="44" y="113"/>
                </a:lnTo>
                <a:lnTo>
                  <a:pt x="44" y="112"/>
                </a:lnTo>
                <a:lnTo>
                  <a:pt x="44" y="112"/>
                </a:lnTo>
                <a:lnTo>
                  <a:pt x="44" y="111"/>
                </a:lnTo>
                <a:lnTo>
                  <a:pt x="43" y="111"/>
                </a:lnTo>
                <a:lnTo>
                  <a:pt x="43" y="110"/>
                </a:lnTo>
                <a:lnTo>
                  <a:pt x="43" y="110"/>
                </a:lnTo>
                <a:lnTo>
                  <a:pt x="43" y="109"/>
                </a:lnTo>
                <a:lnTo>
                  <a:pt x="43" y="109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6" y="107"/>
                </a:lnTo>
                <a:lnTo>
                  <a:pt x="46" y="107"/>
                </a:lnTo>
                <a:lnTo>
                  <a:pt x="46" y="107"/>
                </a:lnTo>
                <a:lnTo>
                  <a:pt x="47" y="107"/>
                </a:lnTo>
                <a:lnTo>
                  <a:pt x="47" y="107"/>
                </a:lnTo>
                <a:lnTo>
                  <a:pt x="47" y="106"/>
                </a:lnTo>
                <a:lnTo>
                  <a:pt x="48" y="106"/>
                </a:lnTo>
                <a:lnTo>
                  <a:pt x="48" y="106"/>
                </a:lnTo>
                <a:lnTo>
                  <a:pt x="49" y="107"/>
                </a:lnTo>
                <a:lnTo>
                  <a:pt x="49" y="107"/>
                </a:lnTo>
                <a:lnTo>
                  <a:pt x="49" y="107"/>
                </a:lnTo>
                <a:lnTo>
                  <a:pt x="49" y="108"/>
                </a:lnTo>
                <a:lnTo>
                  <a:pt x="50" y="108"/>
                </a:lnTo>
                <a:lnTo>
                  <a:pt x="50" y="108"/>
                </a:lnTo>
                <a:lnTo>
                  <a:pt x="50" y="108"/>
                </a:lnTo>
                <a:lnTo>
                  <a:pt x="51" y="108"/>
                </a:lnTo>
                <a:lnTo>
                  <a:pt x="51" y="107"/>
                </a:lnTo>
                <a:lnTo>
                  <a:pt x="51" y="107"/>
                </a:lnTo>
                <a:lnTo>
                  <a:pt x="52" y="107"/>
                </a:lnTo>
                <a:lnTo>
                  <a:pt x="52" y="107"/>
                </a:lnTo>
                <a:lnTo>
                  <a:pt x="52" y="108"/>
                </a:lnTo>
                <a:lnTo>
                  <a:pt x="53" y="108"/>
                </a:lnTo>
                <a:lnTo>
                  <a:pt x="53" y="108"/>
                </a:lnTo>
                <a:lnTo>
                  <a:pt x="54" y="107"/>
                </a:lnTo>
                <a:lnTo>
                  <a:pt x="54" y="107"/>
                </a:lnTo>
                <a:lnTo>
                  <a:pt x="54" y="107"/>
                </a:lnTo>
                <a:lnTo>
                  <a:pt x="55" y="107"/>
                </a:lnTo>
                <a:lnTo>
                  <a:pt x="55" y="107"/>
                </a:lnTo>
                <a:lnTo>
                  <a:pt x="56" y="107"/>
                </a:lnTo>
                <a:lnTo>
                  <a:pt x="56" y="107"/>
                </a:lnTo>
                <a:lnTo>
                  <a:pt x="57" y="107"/>
                </a:lnTo>
                <a:lnTo>
                  <a:pt x="57" y="107"/>
                </a:lnTo>
                <a:lnTo>
                  <a:pt x="58" y="107"/>
                </a:lnTo>
                <a:lnTo>
                  <a:pt x="58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6"/>
                </a:lnTo>
                <a:lnTo>
                  <a:pt x="59" y="106"/>
                </a:lnTo>
                <a:lnTo>
                  <a:pt x="60" y="106"/>
                </a:lnTo>
                <a:lnTo>
                  <a:pt x="60" y="105"/>
                </a:lnTo>
                <a:lnTo>
                  <a:pt x="61" y="105"/>
                </a:lnTo>
                <a:lnTo>
                  <a:pt x="61" y="105"/>
                </a:lnTo>
                <a:lnTo>
                  <a:pt x="62" y="105"/>
                </a:lnTo>
                <a:lnTo>
                  <a:pt x="62" y="105"/>
                </a:lnTo>
                <a:lnTo>
                  <a:pt x="63" y="104"/>
                </a:lnTo>
                <a:lnTo>
                  <a:pt x="63" y="105"/>
                </a:lnTo>
                <a:lnTo>
                  <a:pt x="63" y="105"/>
                </a:lnTo>
                <a:lnTo>
                  <a:pt x="64" y="105"/>
                </a:lnTo>
                <a:lnTo>
                  <a:pt x="64" y="105"/>
                </a:lnTo>
                <a:lnTo>
                  <a:pt x="64" y="105"/>
                </a:lnTo>
                <a:lnTo>
                  <a:pt x="65" y="105"/>
                </a:lnTo>
                <a:lnTo>
                  <a:pt x="65" y="104"/>
                </a:lnTo>
                <a:lnTo>
                  <a:pt x="65" y="104"/>
                </a:lnTo>
                <a:lnTo>
                  <a:pt x="66" y="104"/>
                </a:lnTo>
                <a:lnTo>
                  <a:pt x="66" y="103"/>
                </a:lnTo>
                <a:lnTo>
                  <a:pt x="66" y="103"/>
                </a:lnTo>
                <a:lnTo>
                  <a:pt x="66" y="102"/>
                </a:lnTo>
                <a:lnTo>
                  <a:pt x="66" y="102"/>
                </a:lnTo>
                <a:lnTo>
                  <a:pt x="67" y="101"/>
                </a:lnTo>
                <a:lnTo>
                  <a:pt x="67" y="101"/>
                </a:lnTo>
                <a:lnTo>
                  <a:pt x="68" y="101"/>
                </a:lnTo>
                <a:lnTo>
                  <a:pt x="68" y="100"/>
                </a:lnTo>
                <a:lnTo>
                  <a:pt x="69" y="100"/>
                </a:lnTo>
                <a:lnTo>
                  <a:pt x="69" y="100"/>
                </a:lnTo>
                <a:lnTo>
                  <a:pt x="70" y="100"/>
                </a:lnTo>
                <a:lnTo>
                  <a:pt x="70" y="100"/>
                </a:lnTo>
                <a:lnTo>
                  <a:pt x="71" y="100"/>
                </a:lnTo>
                <a:lnTo>
                  <a:pt x="71" y="100"/>
                </a:lnTo>
                <a:lnTo>
                  <a:pt x="72" y="100"/>
                </a:lnTo>
                <a:lnTo>
                  <a:pt x="72" y="99"/>
                </a:lnTo>
                <a:lnTo>
                  <a:pt x="72" y="99"/>
                </a:lnTo>
                <a:lnTo>
                  <a:pt x="72" y="98"/>
                </a:lnTo>
                <a:lnTo>
                  <a:pt x="72" y="98"/>
                </a:lnTo>
                <a:lnTo>
                  <a:pt x="73" y="98"/>
                </a:lnTo>
                <a:lnTo>
                  <a:pt x="73" y="98"/>
                </a:lnTo>
                <a:lnTo>
                  <a:pt x="74" y="98"/>
                </a:lnTo>
                <a:lnTo>
                  <a:pt x="74" y="98"/>
                </a:lnTo>
                <a:lnTo>
                  <a:pt x="75" y="98"/>
                </a:lnTo>
                <a:lnTo>
                  <a:pt x="75" y="98"/>
                </a:lnTo>
                <a:lnTo>
                  <a:pt x="75" y="98"/>
                </a:lnTo>
                <a:lnTo>
                  <a:pt x="76" y="98"/>
                </a:lnTo>
                <a:lnTo>
                  <a:pt x="76" y="98"/>
                </a:lnTo>
                <a:lnTo>
                  <a:pt x="76" y="98"/>
                </a:lnTo>
                <a:lnTo>
                  <a:pt x="77" y="98"/>
                </a:lnTo>
                <a:lnTo>
                  <a:pt x="77" y="98"/>
                </a:lnTo>
                <a:lnTo>
                  <a:pt x="78" y="98"/>
                </a:lnTo>
                <a:lnTo>
                  <a:pt x="78" y="98"/>
                </a:lnTo>
                <a:lnTo>
                  <a:pt x="79" y="98"/>
                </a:lnTo>
                <a:lnTo>
                  <a:pt x="79" y="98"/>
                </a:lnTo>
                <a:lnTo>
                  <a:pt x="80" y="98"/>
                </a:lnTo>
                <a:lnTo>
                  <a:pt x="80" y="98"/>
                </a:lnTo>
                <a:lnTo>
                  <a:pt x="80" y="98"/>
                </a:lnTo>
                <a:lnTo>
                  <a:pt x="81" y="98"/>
                </a:lnTo>
                <a:lnTo>
                  <a:pt x="82" y="98"/>
                </a:lnTo>
                <a:lnTo>
                  <a:pt x="82" y="98"/>
                </a:lnTo>
                <a:lnTo>
                  <a:pt x="83" y="98"/>
                </a:lnTo>
                <a:lnTo>
                  <a:pt x="83" y="98"/>
                </a:lnTo>
                <a:lnTo>
                  <a:pt x="83" y="99"/>
                </a:lnTo>
                <a:lnTo>
                  <a:pt x="84" y="99"/>
                </a:lnTo>
                <a:lnTo>
                  <a:pt x="84" y="100"/>
                </a:lnTo>
                <a:lnTo>
                  <a:pt x="84" y="100"/>
                </a:lnTo>
                <a:lnTo>
                  <a:pt x="85" y="100"/>
                </a:lnTo>
                <a:lnTo>
                  <a:pt x="85" y="100"/>
                </a:lnTo>
                <a:lnTo>
                  <a:pt x="85" y="100"/>
                </a:lnTo>
                <a:lnTo>
                  <a:pt x="85" y="99"/>
                </a:lnTo>
                <a:lnTo>
                  <a:pt x="85" y="98"/>
                </a:lnTo>
                <a:lnTo>
                  <a:pt x="86" y="98"/>
                </a:lnTo>
                <a:lnTo>
                  <a:pt x="86" y="98"/>
                </a:lnTo>
                <a:lnTo>
                  <a:pt x="86" y="98"/>
                </a:lnTo>
                <a:lnTo>
                  <a:pt x="86" y="98"/>
                </a:lnTo>
                <a:lnTo>
                  <a:pt x="87" y="98"/>
                </a:lnTo>
                <a:lnTo>
                  <a:pt x="88" y="97"/>
                </a:lnTo>
                <a:lnTo>
                  <a:pt x="88" y="97"/>
                </a:lnTo>
                <a:lnTo>
                  <a:pt x="88" y="97"/>
                </a:lnTo>
                <a:lnTo>
                  <a:pt x="89" y="97"/>
                </a:lnTo>
                <a:lnTo>
                  <a:pt x="89" y="97"/>
                </a:lnTo>
                <a:lnTo>
                  <a:pt x="90" y="97"/>
                </a:lnTo>
                <a:lnTo>
                  <a:pt x="90" y="98"/>
                </a:lnTo>
                <a:lnTo>
                  <a:pt x="91" y="98"/>
                </a:lnTo>
                <a:lnTo>
                  <a:pt x="91" y="98"/>
                </a:lnTo>
                <a:lnTo>
                  <a:pt x="92" y="98"/>
                </a:lnTo>
                <a:lnTo>
                  <a:pt x="92" y="98"/>
                </a:lnTo>
                <a:lnTo>
                  <a:pt x="92" y="98"/>
                </a:lnTo>
                <a:lnTo>
                  <a:pt x="93" y="98"/>
                </a:lnTo>
                <a:lnTo>
                  <a:pt x="93" y="98"/>
                </a:lnTo>
                <a:lnTo>
                  <a:pt x="94" y="97"/>
                </a:lnTo>
                <a:lnTo>
                  <a:pt x="94" y="97"/>
                </a:lnTo>
                <a:lnTo>
                  <a:pt x="94" y="97"/>
                </a:lnTo>
                <a:lnTo>
                  <a:pt x="95" y="96"/>
                </a:lnTo>
                <a:lnTo>
                  <a:pt x="95" y="96"/>
                </a:lnTo>
                <a:lnTo>
                  <a:pt x="95" y="96"/>
                </a:lnTo>
                <a:lnTo>
                  <a:pt x="96" y="95"/>
                </a:lnTo>
                <a:lnTo>
                  <a:pt x="96" y="95"/>
                </a:lnTo>
                <a:lnTo>
                  <a:pt x="96" y="95"/>
                </a:lnTo>
                <a:lnTo>
                  <a:pt x="96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3"/>
                </a:lnTo>
                <a:lnTo>
                  <a:pt x="97" y="93"/>
                </a:lnTo>
                <a:lnTo>
                  <a:pt x="98" y="93"/>
                </a:lnTo>
                <a:lnTo>
                  <a:pt x="98" y="93"/>
                </a:lnTo>
                <a:lnTo>
                  <a:pt x="98" y="93"/>
                </a:lnTo>
                <a:lnTo>
                  <a:pt x="99" y="93"/>
                </a:lnTo>
                <a:lnTo>
                  <a:pt x="99" y="92"/>
                </a:lnTo>
                <a:lnTo>
                  <a:pt x="99" y="92"/>
                </a:lnTo>
                <a:lnTo>
                  <a:pt x="99" y="91"/>
                </a:lnTo>
                <a:lnTo>
                  <a:pt x="99" y="91"/>
                </a:lnTo>
                <a:lnTo>
                  <a:pt x="100" y="91"/>
                </a:lnTo>
                <a:lnTo>
                  <a:pt x="100" y="90"/>
                </a:lnTo>
                <a:lnTo>
                  <a:pt x="101" y="90"/>
                </a:lnTo>
                <a:lnTo>
                  <a:pt x="101" y="90"/>
                </a:lnTo>
                <a:lnTo>
                  <a:pt x="101" y="90"/>
                </a:lnTo>
                <a:lnTo>
                  <a:pt x="101" y="90"/>
                </a:lnTo>
                <a:lnTo>
                  <a:pt x="102" y="90"/>
                </a:lnTo>
                <a:lnTo>
                  <a:pt x="102" y="89"/>
                </a:lnTo>
                <a:lnTo>
                  <a:pt x="102" y="89"/>
                </a:lnTo>
                <a:lnTo>
                  <a:pt x="102" y="89"/>
                </a:lnTo>
                <a:lnTo>
                  <a:pt x="103" y="89"/>
                </a:lnTo>
                <a:lnTo>
                  <a:pt x="103" y="88"/>
                </a:lnTo>
                <a:lnTo>
                  <a:pt x="103" y="88"/>
                </a:lnTo>
                <a:lnTo>
                  <a:pt x="103" y="87"/>
                </a:lnTo>
                <a:lnTo>
                  <a:pt x="104" y="87"/>
                </a:lnTo>
                <a:lnTo>
                  <a:pt x="104" y="87"/>
                </a:lnTo>
                <a:lnTo>
                  <a:pt x="104" y="87"/>
                </a:lnTo>
                <a:lnTo>
                  <a:pt x="104" y="86"/>
                </a:lnTo>
                <a:lnTo>
                  <a:pt x="105" y="86"/>
                </a:lnTo>
                <a:lnTo>
                  <a:pt x="105" y="86"/>
                </a:lnTo>
                <a:lnTo>
                  <a:pt x="105" y="86"/>
                </a:lnTo>
                <a:lnTo>
                  <a:pt x="105" y="86"/>
                </a:lnTo>
                <a:lnTo>
                  <a:pt x="106" y="86"/>
                </a:lnTo>
                <a:lnTo>
                  <a:pt x="106" y="86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08" y="84"/>
                </a:lnTo>
                <a:lnTo>
                  <a:pt x="108" y="84"/>
                </a:lnTo>
                <a:lnTo>
                  <a:pt x="108" y="83"/>
                </a:lnTo>
                <a:lnTo>
                  <a:pt x="108" y="83"/>
                </a:lnTo>
                <a:lnTo>
                  <a:pt x="109" y="83"/>
                </a:lnTo>
                <a:lnTo>
                  <a:pt x="109" y="82"/>
                </a:lnTo>
                <a:lnTo>
                  <a:pt x="109" y="82"/>
                </a:lnTo>
                <a:lnTo>
                  <a:pt x="109" y="82"/>
                </a:lnTo>
                <a:lnTo>
                  <a:pt x="110" y="82"/>
                </a:lnTo>
                <a:lnTo>
                  <a:pt x="110" y="82"/>
                </a:lnTo>
                <a:lnTo>
                  <a:pt x="111" y="82"/>
                </a:lnTo>
                <a:lnTo>
                  <a:pt x="111" y="82"/>
                </a:lnTo>
                <a:lnTo>
                  <a:pt x="111" y="82"/>
                </a:lnTo>
                <a:lnTo>
                  <a:pt x="112" y="82"/>
                </a:lnTo>
                <a:lnTo>
                  <a:pt x="112" y="82"/>
                </a:lnTo>
                <a:lnTo>
                  <a:pt x="113" y="82"/>
                </a:lnTo>
                <a:lnTo>
                  <a:pt x="113" y="82"/>
                </a:lnTo>
                <a:lnTo>
                  <a:pt x="113" y="82"/>
                </a:lnTo>
                <a:lnTo>
                  <a:pt x="114" y="82"/>
                </a:lnTo>
                <a:lnTo>
                  <a:pt x="114" y="82"/>
                </a:lnTo>
                <a:lnTo>
                  <a:pt x="115" y="82"/>
                </a:lnTo>
                <a:lnTo>
                  <a:pt x="115" y="82"/>
                </a:lnTo>
                <a:lnTo>
                  <a:pt x="116" y="82"/>
                </a:lnTo>
                <a:lnTo>
                  <a:pt x="116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8" y="82"/>
                </a:lnTo>
                <a:lnTo>
                  <a:pt x="118" y="82"/>
                </a:lnTo>
                <a:lnTo>
                  <a:pt x="119" y="82"/>
                </a:lnTo>
                <a:lnTo>
                  <a:pt x="119" y="82"/>
                </a:lnTo>
                <a:lnTo>
                  <a:pt x="119" y="82"/>
                </a:lnTo>
                <a:lnTo>
                  <a:pt x="119" y="82"/>
                </a:lnTo>
                <a:lnTo>
                  <a:pt x="120" y="81"/>
                </a:lnTo>
                <a:lnTo>
                  <a:pt x="120" y="81"/>
                </a:lnTo>
                <a:lnTo>
                  <a:pt x="120" y="81"/>
                </a:lnTo>
                <a:lnTo>
                  <a:pt x="120" y="80"/>
                </a:lnTo>
                <a:lnTo>
                  <a:pt x="121" y="80"/>
                </a:lnTo>
                <a:lnTo>
                  <a:pt x="122" y="80"/>
                </a:lnTo>
                <a:lnTo>
                  <a:pt x="122" y="80"/>
                </a:lnTo>
                <a:lnTo>
                  <a:pt x="122" y="80"/>
                </a:lnTo>
                <a:lnTo>
                  <a:pt x="122" y="80"/>
                </a:lnTo>
                <a:lnTo>
                  <a:pt x="122" y="79"/>
                </a:lnTo>
                <a:lnTo>
                  <a:pt x="122" y="79"/>
                </a:lnTo>
                <a:lnTo>
                  <a:pt x="122" y="78"/>
                </a:lnTo>
                <a:lnTo>
                  <a:pt x="122" y="77"/>
                </a:lnTo>
                <a:lnTo>
                  <a:pt x="122" y="77"/>
                </a:lnTo>
                <a:lnTo>
                  <a:pt x="122" y="77"/>
                </a:lnTo>
                <a:lnTo>
                  <a:pt x="123" y="76"/>
                </a:lnTo>
                <a:lnTo>
                  <a:pt x="123" y="76"/>
                </a:lnTo>
                <a:lnTo>
                  <a:pt x="124" y="76"/>
                </a:lnTo>
                <a:lnTo>
                  <a:pt x="124" y="76"/>
                </a:lnTo>
                <a:lnTo>
                  <a:pt x="125" y="77"/>
                </a:lnTo>
                <a:lnTo>
                  <a:pt x="125" y="77"/>
                </a:lnTo>
                <a:lnTo>
                  <a:pt x="126" y="77"/>
                </a:lnTo>
                <a:lnTo>
                  <a:pt x="126" y="77"/>
                </a:lnTo>
                <a:lnTo>
                  <a:pt x="126" y="77"/>
                </a:lnTo>
                <a:lnTo>
                  <a:pt x="126" y="77"/>
                </a:lnTo>
                <a:lnTo>
                  <a:pt x="126" y="76"/>
                </a:lnTo>
                <a:lnTo>
                  <a:pt x="126" y="76"/>
                </a:lnTo>
                <a:lnTo>
                  <a:pt x="126" y="75"/>
                </a:lnTo>
                <a:lnTo>
                  <a:pt x="127" y="74"/>
                </a:lnTo>
                <a:lnTo>
                  <a:pt x="127" y="74"/>
                </a:lnTo>
                <a:lnTo>
                  <a:pt x="128" y="74"/>
                </a:lnTo>
                <a:lnTo>
                  <a:pt x="128" y="73"/>
                </a:lnTo>
                <a:lnTo>
                  <a:pt x="129" y="73"/>
                </a:lnTo>
                <a:lnTo>
                  <a:pt x="129" y="73"/>
                </a:lnTo>
                <a:lnTo>
                  <a:pt x="129" y="73"/>
                </a:lnTo>
                <a:lnTo>
                  <a:pt x="130" y="73"/>
                </a:lnTo>
                <a:lnTo>
                  <a:pt x="130" y="73"/>
                </a:lnTo>
                <a:lnTo>
                  <a:pt x="130" y="73"/>
                </a:lnTo>
                <a:lnTo>
                  <a:pt x="130" y="73"/>
                </a:lnTo>
                <a:lnTo>
                  <a:pt x="131" y="73"/>
                </a:lnTo>
                <a:lnTo>
                  <a:pt x="131" y="73"/>
                </a:lnTo>
                <a:lnTo>
                  <a:pt x="131" y="72"/>
                </a:lnTo>
                <a:lnTo>
                  <a:pt x="132" y="72"/>
                </a:lnTo>
                <a:lnTo>
                  <a:pt x="132" y="72"/>
                </a:lnTo>
                <a:lnTo>
                  <a:pt x="133" y="72"/>
                </a:lnTo>
                <a:lnTo>
                  <a:pt x="133" y="72"/>
                </a:lnTo>
                <a:lnTo>
                  <a:pt x="134" y="72"/>
                </a:lnTo>
                <a:lnTo>
                  <a:pt x="134" y="72"/>
                </a:lnTo>
                <a:lnTo>
                  <a:pt x="134" y="72"/>
                </a:lnTo>
                <a:lnTo>
                  <a:pt x="135" y="72"/>
                </a:lnTo>
                <a:lnTo>
                  <a:pt x="135" y="72"/>
                </a:lnTo>
                <a:lnTo>
                  <a:pt x="136" y="72"/>
                </a:lnTo>
                <a:lnTo>
                  <a:pt x="136" y="71"/>
                </a:lnTo>
                <a:lnTo>
                  <a:pt x="136" y="71"/>
                </a:lnTo>
                <a:lnTo>
                  <a:pt x="137" y="71"/>
                </a:lnTo>
                <a:lnTo>
                  <a:pt x="137" y="70"/>
                </a:lnTo>
                <a:lnTo>
                  <a:pt x="137" y="70"/>
                </a:lnTo>
                <a:lnTo>
                  <a:pt x="138" y="69"/>
                </a:lnTo>
                <a:lnTo>
                  <a:pt x="138" y="69"/>
                </a:lnTo>
                <a:lnTo>
                  <a:pt x="138" y="69"/>
                </a:lnTo>
                <a:lnTo>
                  <a:pt x="139" y="69"/>
                </a:lnTo>
                <a:lnTo>
                  <a:pt x="140" y="69"/>
                </a:lnTo>
                <a:lnTo>
                  <a:pt x="140" y="69"/>
                </a:lnTo>
                <a:lnTo>
                  <a:pt x="140" y="69"/>
                </a:lnTo>
                <a:lnTo>
                  <a:pt x="141" y="69"/>
                </a:lnTo>
                <a:lnTo>
                  <a:pt x="141" y="69"/>
                </a:lnTo>
                <a:lnTo>
                  <a:pt x="141" y="69"/>
                </a:lnTo>
                <a:lnTo>
                  <a:pt x="142" y="69"/>
                </a:lnTo>
                <a:lnTo>
                  <a:pt x="142" y="68"/>
                </a:lnTo>
                <a:lnTo>
                  <a:pt x="142" y="68"/>
                </a:lnTo>
                <a:lnTo>
                  <a:pt x="142" y="67"/>
                </a:lnTo>
                <a:lnTo>
                  <a:pt x="143" y="67"/>
                </a:lnTo>
                <a:lnTo>
                  <a:pt x="143" y="66"/>
                </a:lnTo>
                <a:lnTo>
                  <a:pt x="143" y="66"/>
                </a:lnTo>
                <a:lnTo>
                  <a:pt x="144" y="66"/>
                </a:lnTo>
                <a:lnTo>
                  <a:pt x="144" y="66"/>
                </a:lnTo>
                <a:lnTo>
                  <a:pt x="145" y="66"/>
                </a:lnTo>
                <a:lnTo>
                  <a:pt x="145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7" y="64"/>
                </a:lnTo>
                <a:lnTo>
                  <a:pt x="147" y="64"/>
                </a:lnTo>
                <a:lnTo>
                  <a:pt x="147" y="63"/>
                </a:lnTo>
                <a:lnTo>
                  <a:pt x="147" y="63"/>
                </a:lnTo>
                <a:lnTo>
                  <a:pt x="147" y="63"/>
                </a:lnTo>
                <a:lnTo>
                  <a:pt x="148" y="63"/>
                </a:lnTo>
                <a:lnTo>
                  <a:pt x="148" y="62"/>
                </a:lnTo>
                <a:lnTo>
                  <a:pt x="148" y="62"/>
                </a:lnTo>
                <a:lnTo>
                  <a:pt x="149" y="62"/>
                </a:lnTo>
                <a:lnTo>
                  <a:pt x="149" y="62"/>
                </a:lnTo>
                <a:lnTo>
                  <a:pt x="150" y="63"/>
                </a:lnTo>
                <a:lnTo>
                  <a:pt x="150" y="63"/>
                </a:lnTo>
                <a:lnTo>
                  <a:pt x="151" y="64"/>
                </a:lnTo>
                <a:lnTo>
                  <a:pt x="151" y="64"/>
                </a:lnTo>
                <a:lnTo>
                  <a:pt x="151" y="64"/>
                </a:lnTo>
                <a:lnTo>
                  <a:pt x="152" y="64"/>
                </a:lnTo>
                <a:lnTo>
                  <a:pt x="152" y="64"/>
                </a:lnTo>
                <a:lnTo>
                  <a:pt x="153" y="64"/>
                </a:lnTo>
                <a:lnTo>
                  <a:pt x="153" y="64"/>
                </a:lnTo>
                <a:lnTo>
                  <a:pt x="154" y="64"/>
                </a:lnTo>
                <a:lnTo>
                  <a:pt x="154" y="64"/>
                </a:lnTo>
                <a:lnTo>
                  <a:pt x="155" y="64"/>
                </a:lnTo>
                <a:lnTo>
                  <a:pt x="155" y="64"/>
                </a:lnTo>
                <a:lnTo>
                  <a:pt x="156" y="64"/>
                </a:lnTo>
                <a:lnTo>
                  <a:pt x="156" y="64"/>
                </a:lnTo>
                <a:lnTo>
                  <a:pt x="157" y="64"/>
                </a:lnTo>
                <a:lnTo>
                  <a:pt x="157" y="64"/>
                </a:lnTo>
                <a:lnTo>
                  <a:pt x="158" y="64"/>
                </a:lnTo>
                <a:lnTo>
                  <a:pt x="158" y="64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60" y="65"/>
                </a:lnTo>
                <a:lnTo>
                  <a:pt x="160" y="65"/>
                </a:lnTo>
                <a:lnTo>
                  <a:pt x="160" y="65"/>
                </a:lnTo>
                <a:lnTo>
                  <a:pt x="162" y="66"/>
                </a:lnTo>
                <a:lnTo>
                  <a:pt x="163" y="66"/>
                </a:lnTo>
                <a:lnTo>
                  <a:pt x="163" y="67"/>
                </a:lnTo>
                <a:lnTo>
                  <a:pt x="163" y="67"/>
                </a:lnTo>
                <a:lnTo>
                  <a:pt x="163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7"/>
                </a:lnTo>
                <a:lnTo>
                  <a:pt x="164" y="67"/>
                </a:lnTo>
                <a:lnTo>
                  <a:pt x="164" y="66"/>
                </a:lnTo>
                <a:lnTo>
                  <a:pt x="164" y="66"/>
                </a:lnTo>
                <a:lnTo>
                  <a:pt x="164" y="65"/>
                </a:lnTo>
                <a:lnTo>
                  <a:pt x="165" y="65"/>
                </a:lnTo>
                <a:lnTo>
                  <a:pt x="165" y="65"/>
                </a:lnTo>
                <a:lnTo>
                  <a:pt x="166" y="65"/>
                </a:lnTo>
                <a:lnTo>
                  <a:pt x="166" y="65"/>
                </a:lnTo>
                <a:lnTo>
                  <a:pt x="167" y="65"/>
                </a:lnTo>
                <a:lnTo>
                  <a:pt x="167" y="65"/>
                </a:lnTo>
                <a:lnTo>
                  <a:pt x="168" y="64"/>
                </a:lnTo>
                <a:lnTo>
                  <a:pt x="168" y="64"/>
                </a:lnTo>
                <a:lnTo>
                  <a:pt x="168" y="63"/>
                </a:lnTo>
                <a:lnTo>
                  <a:pt x="169" y="63"/>
                </a:lnTo>
                <a:lnTo>
                  <a:pt x="169" y="63"/>
                </a:lnTo>
                <a:lnTo>
                  <a:pt x="170" y="63"/>
                </a:lnTo>
                <a:lnTo>
                  <a:pt x="170" y="63"/>
                </a:lnTo>
                <a:lnTo>
                  <a:pt x="170" y="63"/>
                </a:lnTo>
                <a:lnTo>
                  <a:pt x="171" y="62"/>
                </a:lnTo>
                <a:lnTo>
                  <a:pt x="171" y="61"/>
                </a:lnTo>
                <a:lnTo>
                  <a:pt x="171" y="61"/>
                </a:lnTo>
                <a:lnTo>
                  <a:pt x="171" y="61"/>
                </a:lnTo>
                <a:lnTo>
                  <a:pt x="171" y="60"/>
                </a:lnTo>
                <a:lnTo>
                  <a:pt x="171" y="59"/>
                </a:lnTo>
                <a:lnTo>
                  <a:pt x="172" y="59"/>
                </a:lnTo>
                <a:lnTo>
                  <a:pt x="172" y="59"/>
                </a:lnTo>
                <a:lnTo>
                  <a:pt x="172" y="59"/>
                </a:lnTo>
                <a:lnTo>
                  <a:pt x="173" y="59"/>
                </a:lnTo>
                <a:lnTo>
                  <a:pt x="173" y="60"/>
                </a:lnTo>
                <a:lnTo>
                  <a:pt x="173" y="60"/>
                </a:lnTo>
                <a:lnTo>
                  <a:pt x="173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1"/>
                </a:lnTo>
                <a:lnTo>
                  <a:pt x="175" y="61"/>
                </a:lnTo>
                <a:lnTo>
                  <a:pt x="176" y="61"/>
                </a:lnTo>
                <a:lnTo>
                  <a:pt x="176" y="61"/>
                </a:lnTo>
                <a:lnTo>
                  <a:pt x="176" y="60"/>
                </a:lnTo>
                <a:lnTo>
                  <a:pt x="176" y="60"/>
                </a:lnTo>
                <a:lnTo>
                  <a:pt x="177" y="60"/>
                </a:lnTo>
                <a:lnTo>
                  <a:pt x="177" y="60"/>
                </a:lnTo>
                <a:lnTo>
                  <a:pt x="178" y="60"/>
                </a:lnTo>
                <a:lnTo>
                  <a:pt x="178" y="60"/>
                </a:lnTo>
                <a:lnTo>
                  <a:pt x="179" y="60"/>
                </a:lnTo>
                <a:lnTo>
                  <a:pt x="179" y="60"/>
                </a:lnTo>
                <a:lnTo>
                  <a:pt x="180" y="60"/>
                </a:lnTo>
                <a:lnTo>
                  <a:pt x="180" y="59"/>
                </a:lnTo>
                <a:lnTo>
                  <a:pt x="180" y="59"/>
                </a:lnTo>
                <a:lnTo>
                  <a:pt x="180" y="58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1" y="56"/>
                </a:lnTo>
                <a:lnTo>
                  <a:pt x="181" y="56"/>
                </a:lnTo>
                <a:lnTo>
                  <a:pt x="182" y="56"/>
                </a:lnTo>
                <a:lnTo>
                  <a:pt x="182" y="56"/>
                </a:lnTo>
                <a:lnTo>
                  <a:pt x="182" y="56"/>
                </a:lnTo>
                <a:lnTo>
                  <a:pt x="182" y="56"/>
                </a:lnTo>
                <a:lnTo>
                  <a:pt x="183" y="56"/>
                </a:lnTo>
                <a:lnTo>
                  <a:pt x="183" y="55"/>
                </a:lnTo>
                <a:lnTo>
                  <a:pt x="183" y="55"/>
                </a:lnTo>
                <a:lnTo>
                  <a:pt x="183" y="54"/>
                </a:lnTo>
                <a:lnTo>
                  <a:pt x="183" y="53"/>
                </a:lnTo>
                <a:lnTo>
                  <a:pt x="183" y="53"/>
                </a:lnTo>
                <a:lnTo>
                  <a:pt x="183" y="52"/>
                </a:lnTo>
                <a:lnTo>
                  <a:pt x="183" y="52"/>
                </a:lnTo>
                <a:lnTo>
                  <a:pt x="183" y="52"/>
                </a:lnTo>
                <a:lnTo>
                  <a:pt x="183" y="51"/>
                </a:lnTo>
                <a:lnTo>
                  <a:pt x="184" y="51"/>
                </a:lnTo>
                <a:lnTo>
                  <a:pt x="184" y="50"/>
                </a:lnTo>
                <a:lnTo>
                  <a:pt x="184" y="50"/>
                </a:lnTo>
                <a:lnTo>
                  <a:pt x="184" y="49"/>
                </a:lnTo>
                <a:lnTo>
                  <a:pt x="184" y="49"/>
                </a:lnTo>
                <a:lnTo>
                  <a:pt x="184" y="48"/>
                </a:lnTo>
                <a:lnTo>
                  <a:pt x="184" y="48"/>
                </a:lnTo>
                <a:lnTo>
                  <a:pt x="184" y="47"/>
                </a:lnTo>
                <a:lnTo>
                  <a:pt x="185" y="46"/>
                </a:lnTo>
                <a:lnTo>
                  <a:pt x="185" y="45"/>
                </a:lnTo>
                <a:lnTo>
                  <a:pt x="185" y="44"/>
                </a:lnTo>
                <a:lnTo>
                  <a:pt x="186" y="44"/>
                </a:lnTo>
                <a:lnTo>
                  <a:pt x="186" y="43"/>
                </a:lnTo>
                <a:lnTo>
                  <a:pt x="186" y="42"/>
                </a:lnTo>
                <a:lnTo>
                  <a:pt x="186" y="42"/>
                </a:lnTo>
                <a:lnTo>
                  <a:pt x="187" y="41"/>
                </a:lnTo>
                <a:lnTo>
                  <a:pt x="187" y="40"/>
                </a:lnTo>
                <a:lnTo>
                  <a:pt x="188" y="40"/>
                </a:lnTo>
                <a:lnTo>
                  <a:pt x="188" y="40"/>
                </a:lnTo>
                <a:lnTo>
                  <a:pt x="188" y="39"/>
                </a:lnTo>
                <a:lnTo>
                  <a:pt x="188" y="39"/>
                </a:lnTo>
                <a:lnTo>
                  <a:pt x="188" y="38"/>
                </a:lnTo>
                <a:lnTo>
                  <a:pt x="188" y="37"/>
                </a:lnTo>
                <a:lnTo>
                  <a:pt x="188" y="37"/>
                </a:lnTo>
                <a:lnTo>
                  <a:pt x="188" y="36"/>
                </a:lnTo>
                <a:lnTo>
                  <a:pt x="188" y="36"/>
                </a:lnTo>
                <a:lnTo>
                  <a:pt x="188" y="35"/>
                </a:lnTo>
                <a:lnTo>
                  <a:pt x="189" y="34"/>
                </a:lnTo>
                <a:lnTo>
                  <a:pt x="189" y="33"/>
                </a:lnTo>
                <a:lnTo>
                  <a:pt x="189" y="33"/>
                </a:lnTo>
                <a:lnTo>
                  <a:pt x="189" y="32"/>
                </a:lnTo>
                <a:lnTo>
                  <a:pt x="189" y="32"/>
                </a:lnTo>
                <a:lnTo>
                  <a:pt x="189" y="31"/>
                </a:lnTo>
                <a:lnTo>
                  <a:pt x="190" y="31"/>
                </a:lnTo>
                <a:lnTo>
                  <a:pt x="190" y="30"/>
                </a:lnTo>
                <a:lnTo>
                  <a:pt x="190" y="30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8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6"/>
                </a:lnTo>
                <a:lnTo>
                  <a:pt x="192" y="26"/>
                </a:lnTo>
                <a:lnTo>
                  <a:pt x="192" y="25"/>
                </a:lnTo>
                <a:lnTo>
                  <a:pt x="192" y="25"/>
                </a:lnTo>
                <a:lnTo>
                  <a:pt x="192" y="24"/>
                </a:lnTo>
                <a:lnTo>
                  <a:pt x="192" y="24"/>
                </a:lnTo>
                <a:lnTo>
                  <a:pt x="192" y="23"/>
                </a:lnTo>
                <a:lnTo>
                  <a:pt x="192" y="23"/>
                </a:lnTo>
                <a:lnTo>
                  <a:pt x="193" y="23"/>
                </a:lnTo>
                <a:lnTo>
                  <a:pt x="193" y="22"/>
                </a:lnTo>
                <a:lnTo>
                  <a:pt x="193" y="22"/>
                </a:lnTo>
                <a:lnTo>
                  <a:pt x="193" y="21"/>
                </a:lnTo>
                <a:lnTo>
                  <a:pt x="193" y="21"/>
                </a:lnTo>
                <a:lnTo>
                  <a:pt x="193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19"/>
                </a:lnTo>
                <a:lnTo>
                  <a:pt x="194" y="19"/>
                </a:lnTo>
                <a:lnTo>
                  <a:pt x="195" y="19"/>
                </a:lnTo>
                <a:lnTo>
                  <a:pt x="195" y="19"/>
                </a:lnTo>
                <a:lnTo>
                  <a:pt x="195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7"/>
                </a:lnTo>
                <a:lnTo>
                  <a:pt x="196" y="17"/>
                </a:lnTo>
                <a:lnTo>
                  <a:pt x="197" y="17"/>
                </a:lnTo>
                <a:lnTo>
                  <a:pt x="197" y="16"/>
                </a:lnTo>
                <a:lnTo>
                  <a:pt x="197" y="16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6" y="14"/>
                </a:lnTo>
                <a:lnTo>
                  <a:pt x="196" y="14"/>
                </a:lnTo>
                <a:lnTo>
                  <a:pt x="196" y="13"/>
                </a:lnTo>
                <a:lnTo>
                  <a:pt x="196" y="13"/>
                </a:lnTo>
                <a:lnTo>
                  <a:pt x="196" y="12"/>
                </a:lnTo>
                <a:lnTo>
                  <a:pt x="196" y="12"/>
                </a:lnTo>
                <a:lnTo>
                  <a:pt x="196" y="11"/>
                </a:lnTo>
                <a:lnTo>
                  <a:pt x="196" y="11"/>
                </a:lnTo>
                <a:lnTo>
                  <a:pt x="196" y="11"/>
                </a:lnTo>
                <a:lnTo>
                  <a:pt x="197" y="10"/>
                </a:lnTo>
                <a:lnTo>
                  <a:pt x="197" y="10"/>
                </a:lnTo>
                <a:lnTo>
                  <a:pt x="197" y="9"/>
                </a:lnTo>
                <a:lnTo>
                  <a:pt x="197" y="9"/>
                </a:lnTo>
                <a:lnTo>
                  <a:pt x="197" y="8"/>
                </a:lnTo>
                <a:lnTo>
                  <a:pt x="197" y="8"/>
                </a:lnTo>
                <a:lnTo>
                  <a:pt x="197" y="7"/>
                </a:lnTo>
                <a:lnTo>
                  <a:pt x="197" y="7"/>
                </a:lnTo>
                <a:lnTo>
                  <a:pt x="197" y="7"/>
                </a:lnTo>
                <a:lnTo>
                  <a:pt x="197" y="7"/>
                </a:lnTo>
                <a:lnTo>
                  <a:pt x="196" y="6"/>
                </a:lnTo>
                <a:lnTo>
                  <a:pt x="196" y="6"/>
                </a:lnTo>
                <a:lnTo>
                  <a:pt x="196" y="5"/>
                </a:lnTo>
                <a:lnTo>
                  <a:pt x="196" y="5"/>
                </a:lnTo>
                <a:lnTo>
                  <a:pt x="196" y="4"/>
                </a:lnTo>
                <a:lnTo>
                  <a:pt x="195" y="3"/>
                </a:lnTo>
                <a:lnTo>
                  <a:pt x="195" y="2"/>
                </a:lnTo>
                <a:lnTo>
                  <a:pt x="195" y="2"/>
                </a:lnTo>
                <a:lnTo>
                  <a:pt x="195" y="2"/>
                </a:lnTo>
                <a:lnTo>
                  <a:pt x="195" y="1"/>
                </a:lnTo>
                <a:lnTo>
                  <a:pt x="195" y="1"/>
                </a:lnTo>
                <a:lnTo>
                  <a:pt x="195" y="0"/>
                </a:lnTo>
                <a:lnTo>
                  <a:pt x="194" y="0"/>
                </a:lnTo>
                <a:lnTo>
                  <a:pt x="195" y="0"/>
                </a:lnTo>
                <a:lnTo>
                  <a:pt x="195" y="0"/>
                </a:lnTo>
                <a:lnTo>
                  <a:pt x="196" y="0"/>
                </a:lnTo>
                <a:lnTo>
                  <a:pt x="196" y="0"/>
                </a:lnTo>
                <a:lnTo>
                  <a:pt x="196" y="0"/>
                </a:lnTo>
                <a:lnTo>
                  <a:pt x="196" y="0"/>
                </a:lnTo>
                <a:lnTo>
                  <a:pt x="196" y="1"/>
                </a:lnTo>
                <a:lnTo>
                  <a:pt x="197" y="1"/>
                </a:lnTo>
                <a:lnTo>
                  <a:pt x="197" y="1"/>
                </a:lnTo>
                <a:lnTo>
                  <a:pt x="198" y="2"/>
                </a:lnTo>
                <a:lnTo>
                  <a:pt x="198" y="2"/>
                </a:lnTo>
                <a:lnTo>
                  <a:pt x="199" y="2"/>
                </a:lnTo>
                <a:lnTo>
                  <a:pt x="199" y="2"/>
                </a:lnTo>
                <a:lnTo>
                  <a:pt x="199" y="3"/>
                </a:lnTo>
                <a:lnTo>
                  <a:pt x="200" y="3"/>
                </a:lnTo>
                <a:lnTo>
                  <a:pt x="200" y="3"/>
                </a:lnTo>
                <a:lnTo>
                  <a:pt x="201" y="3"/>
                </a:lnTo>
                <a:lnTo>
                  <a:pt x="201" y="4"/>
                </a:lnTo>
                <a:lnTo>
                  <a:pt x="201" y="4"/>
                </a:lnTo>
                <a:lnTo>
                  <a:pt x="201" y="4"/>
                </a:lnTo>
                <a:lnTo>
                  <a:pt x="201" y="5"/>
                </a:lnTo>
                <a:lnTo>
                  <a:pt x="201" y="5"/>
                </a:lnTo>
                <a:lnTo>
                  <a:pt x="202" y="5"/>
                </a:lnTo>
                <a:lnTo>
                  <a:pt x="202" y="6"/>
                </a:lnTo>
                <a:lnTo>
                  <a:pt x="203" y="6"/>
                </a:lnTo>
                <a:lnTo>
                  <a:pt x="203" y="6"/>
                </a:lnTo>
                <a:lnTo>
                  <a:pt x="203" y="6"/>
                </a:lnTo>
                <a:lnTo>
                  <a:pt x="204" y="7"/>
                </a:lnTo>
                <a:lnTo>
                  <a:pt x="204" y="7"/>
                </a:lnTo>
                <a:lnTo>
                  <a:pt x="204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6" y="7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53" name="Freeform 34"/>
          <p:cNvSpPr>
            <a:spLocks/>
          </p:cNvSpPr>
          <p:nvPr/>
        </p:nvSpPr>
        <p:spPr bwMode="auto">
          <a:xfrm>
            <a:off x="5102367" y="4795450"/>
            <a:ext cx="465358" cy="459400"/>
          </a:xfrm>
          <a:custGeom>
            <a:avLst/>
            <a:gdLst>
              <a:gd name="T0" fmla="*/ 39 w 271"/>
              <a:gd name="T1" fmla="*/ 10 h 290"/>
              <a:gd name="T2" fmla="*/ 50 w 271"/>
              <a:gd name="T3" fmla="*/ 11 h 290"/>
              <a:gd name="T4" fmla="*/ 62 w 271"/>
              <a:gd name="T5" fmla="*/ 16 h 290"/>
              <a:gd name="T6" fmla="*/ 68 w 271"/>
              <a:gd name="T7" fmla="*/ 30 h 290"/>
              <a:gd name="T8" fmla="*/ 75 w 271"/>
              <a:gd name="T9" fmla="*/ 44 h 290"/>
              <a:gd name="T10" fmla="*/ 87 w 271"/>
              <a:gd name="T11" fmla="*/ 47 h 290"/>
              <a:gd name="T12" fmla="*/ 100 w 271"/>
              <a:gd name="T13" fmla="*/ 51 h 290"/>
              <a:gd name="T14" fmla="*/ 104 w 271"/>
              <a:gd name="T15" fmla="*/ 64 h 290"/>
              <a:gd name="T16" fmla="*/ 111 w 271"/>
              <a:gd name="T17" fmla="*/ 67 h 290"/>
              <a:gd name="T18" fmla="*/ 123 w 271"/>
              <a:gd name="T19" fmla="*/ 64 h 290"/>
              <a:gd name="T20" fmla="*/ 130 w 271"/>
              <a:gd name="T21" fmla="*/ 71 h 290"/>
              <a:gd name="T22" fmla="*/ 133 w 271"/>
              <a:gd name="T23" fmla="*/ 83 h 290"/>
              <a:gd name="T24" fmla="*/ 144 w 271"/>
              <a:gd name="T25" fmla="*/ 91 h 290"/>
              <a:gd name="T26" fmla="*/ 157 w 271"/>
              <a:gd name="T27" fmla="*/ 87 h 290"/>
              <a:gd name="T28" fmla="*/ 169 w 271"/>
              <a:gd name="T29" fmla="*/ 90 h 290"/>
              <a:gd name="T30" fmla="*/ 177 w 271"/>
              <a:gd name="T31" fmla="*/ 106 h 290"/>
              <a:gd name="T32" fmla="*/ 184 w 271"/>
              <a:gd name="T33" fmla="*/ 124 h 290"/>
              <a:gd name="T34" fmla="*/ 198 w 271"/>
              <a:gd name="T35" fmla="*/ 127 h 290"/>
              <a:gd name="T36" fmla="*/ 200 w 271"/>
              <a:gd name="T37" fmla="*/ 141 h 290"/>
              <a:gd name="T38" fmla="*/ 200 w 271"/>
              <a:gd name="T39" fmla="*/ 155 h 290"/>
              <a:gd name="T40" fmla="*/ 210 w 271"/>
              <a:gd name="T41" fmla="*/ 165 h 290"/>
              <a:gd name="T42" fmla="*/ 230 w 271"/>
              <a:gd name="T43" fmla="*/ 174 h 290"/>
              <a:gd name="T44" fmla="*/ 248 w 271"/>
              <a:gd name="T45" fmla="*/ 174 h 290"/>
              <a:gd name="T46" fmla="*/ 264 w 271"/>
              <a:gd name="T47" fmla="*/ 185 h 290"/>
              <a:gd name="T48" fmla="*/ 268 w 271"/>
              <a:gd name="T49" fmla="*/ 195 h 290"/>
              <a:gd name="T50" fmla="*/ 262 w 271"/>
              <a:gd name="T51" fmla="*/ 208 h 290"/>
              <a:gd name="T52" fmla="*/ 258 w 271"/>
              <a:gd name="T53" fmla="*/ 225 h 290"/>
              <a:gd name="T54" fmla="*/ 259 w 271"/>
              <a:gd name="T55" fmla="*/ 243 h 290"/>
              <a:gd name="T56" fmla="*/ 258 w 271"/>
              <a:gd name="T57" fmla="*/ 262 h 290"/>
              <a:gd name="T58" fmla="*/ 256 w 271"/>
              <a:gd name="T59" fmla="*/ 288 h 290"/>
              <a:gd name="T60" fmla="*/ 241 w 271"/>
              <a:gd name="T61" fmla="*/ 281 h 290"/>
              <a:gd name="T62" fmla="*/ 226 w 271"/>
              <a:gd name="T63" fmla="*/ 259 h 290"/>
              <a:gd name="T64" fmla="*/ 209 w 271"/>
              <a:gd name="T65" fmla="*/ 237 h 290"/>
              <a:gd name="T66" fmla="*/ 199 w 271"/>
              <a:gd name="T67" fmla="*/ 220 h 290"/>
              <a:gd name="T68" fmla="*/ 184 w 271"/>
              <a:gd name="T69" fmla="*/ 216 h 290"/>
              <a:gd name="T70" fmla="*/ 176 w 271"/>
              <a:gd name="T71" fmla="*/ 233 h 290"/>
              <a:gd name="T72" fmla="*/ 169 w 271"/>
              <a:gd name="T73" fmla="*/ 256 h 290"/>
              <a:gd name="T74" fmla="*/ 158 w 271"/>
              <a:gd name="T75" fmla="*/ 281 h 290"/>
              <a:gd name="T76" fmla="*/ 140 w 271"/>
              <a:gd name="T77" fmla="*/ 277 h 290"/>
              <a:gd name="T78" fmla="*/ 121 w 271"/>
              <a:gd name="T79" fmla="*/ 280 h 290"/>
              <a:gd name="T80" fmla="*/ 112 w 271"/>
              <a:gd name="T81" fmla="*/ 270 h 290"/>
              <a:gd name="T82" fmla="*/ 107 w 271"/>
              <a:gd name="T83" fmla="*/ 254 h 290"/>
              <a:gd name="T84" fmla="*/ 95 w 271"/>
              <a:gd name="T85" fmla="*/ 252 h 290"/>
              <a:gd name="T86" fmla="*/ 86 w 271"/>
              <a:gd name="T87" fmla="*/ 234 h 290"/>
              <a:gd name="T88" fmla="*/ 83 w 271"/>
              <a:gd name="T89" fmla="*/ 218 h 290"/>
              <a:gd name="T90" fmla="*/ 73 w 271"/>
              <a:gd name="T91" fmla="*/ 198 h 290"/>
              <a:gd name="T92" fmla="*/ 61 w 271"/>
              <a:gd name="T93" fmla="*/ 187 h 290"/>
              <a:gd name="T94" fmla="*/ 61 w 271"/>
              <a:gd name="T95" fmla="*/ 170 h 290"/>
              <a:gd name="T96" fmla="*/ 46 w 271"/>
              <a:gd name="T97" fmla="*/ 153 h 290"/>
              <a:gd name="T98" fmla="*/ 42 w 271"/>
              <a:gd name="T99" fmla="*/ 145 h 290"/>
              <a:gd name="T100" fmla="*/ 37 w 271"/>
              <a:gd name="T101" fmla="*/ 131 h 290"/>
              <a:gd name="T102" fmla="*/ 29 w 271"/>
              <a:gd name="T103" fmla="*/ 120 h 290"/>
              <a:gd name="T104" fmla="*/ 25 w 271"/>
              <a:gd name="T105" fmla="*/ 105 h 290"/>
              <a:gd name="T106" fmla="*/ 17 w 271"/>
              <a:gd name="T107" fmla="*/ 91 h 290"/>
              <a:gd name="T108" fmla="*/ 13 w 271"/>
              <a:gd name="T109" fmla="*/ 77 h 290"/>
              <a:gd name="T110" fmla="*/ 11 w 271"/>
              <a:gd name="T111" fmla="*/ 70 h 290"/>
              <a:gd name="T112" fmla="*/ 12 w 271"/>
              <a:gd name="T113" fmla="*/ 58 h 290"/>
              <a:gd name="T114" fmla="*/ 6 w 271"/>
              <a:gd name="T115" fmla="*/ 47 h 290"/>
              <a:gd name="T116" fmla="*/ 3 w 271"/>
              <a:gd name="T117" fmla="*/ 35 h 290"/>
              <a:gd name="T118" fmla="*/ 14 w 271"/>
              <a:gd name="T119" fmla="*/ 22 h 290"/>
              <a:gd name="T120" fmla="*/ 26 w 271"/>
              <a:gd name="T121" fmla="*/ 11 h 290"/>
              <a:gd name="T122" fmla="*/ 35 w 271"/>
              <a:gd name="T123" fmla="*/ 5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1" h="290">
                <a:moveTo>
                  <a:pt x="37" y="3"/>
                </a:moveTo>
                <a:lnTo>
                  <a:pt x="37" y="3"/>
                </a:lnTo>
                <a:lnTo>
                  <a:pt x="37" y="3"/>
                </a:lnTo>
                <a:lnTo>
                  <a:pt x="37" y="2"/>
                </a:lnTo>
                <a:lnTo>
                  <a:pt x="37" y="3"/>
                </a:lnTo>
                <a:lnTo>
                  <a:pt x="37" y="3"/>
                </a:lnTo>
                <a:lnTo>
                  <a:pt x="37" y="3"/>
                </a:lnTo>
                <a:lnTo>
                  <a:pt x="37" y="4"/>
                </a:lnTo>
                <a:lnTo>
                  <a:pt x="37" y="4"/>
                </a:lnTo>
                <a:lnTo>
                  <a:pt x="37" y="4"/>
                </a:lnTo>
                <a:lnTo>
                  <a:pt x="37" y="4"/>
                </a:lnTo>
                <a:lnTo>
                  <a:pt x="37" y="5"/>
                </a:lnTo>
                <a:lnTo>
                  <a:pt x="37" y="5"/>
                </a:lnTo>
                <a:lnTo>
                  <a:pt x="38" y="5"/>
                </a:lnTo>
                <a:lnTo>
                  <a:pt x="38" y="5"/>
                </a:lnTo>
                <a:lnTo>
                  <a:pt x="39" y="5"/>
                </a:lnTo>
                <a:lnTo>
                  <a:pt x="39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6"/>
                </a:lnTo>
                <a:lnTo>
                  <a:pt x="40" y="7"/>
                </a:lnTo>
                <a:lnTo>
                  <a:pt x="40" y="7"/>
                </a:lnTo>
                <a:lnTo>
                  <a:pt x="40" y="8"/>
                </a:lnTo>
                <a:lnTo>
                  <a:pt x="40" y="8"/>
                </a:lnTo>
                <a:lnTo>
                  <a:pt x="40" y="8"/>
                </a:lnTo>
                <a:lnTo>
                  <a:pt x="39" y="8"/>
                </a:lnTo>
                <a:lnTo>
                  <a:pt x="39" y="9"/>
                </a:lnTo>
                <a:lnTo>
                  <a:pt x="39" y="9"/>
                </a:lnTo>
                <a:lnTo>
                  <a:pt x="39" y="9"/>
                </a:lnTo>
                <a:lnTo>
                  <a:pt x="39" y="10"/>
                </a:lnTo>
                <a:lnTo>
                  <a:pt x="40" y="10"/>
                </a:lnTo>
                <a:lnTo>
                  <a:pt x="41" y="10"/>
                </a:lnTo>
                <a:lnTo>
                  <a:pt x="41" y="10"/>
                </a:lnTo>
                <a:lnTo>
                  <a:pt x="41" y="11"/>
                </a:lnTo>
                <a:lnTo>
                  <a:pt x="41" y="11"/>
                </a:lnTo>
                <a:lnTo>
                  <a:pt x="41" y="12"/>
                </a:lnTo>
                <a:lnTo>
                  <a:pt x="42" y="12"/>
                </a:lnTo>
                <a:lnTo>
                  <a:pt x="42" y="12"/>
                </a:lnTo>
                <a:lnTo>
                  <a:pt x="43" y="12"/>
                </a:lnTo>
                <a:lnTo>
                  <a:pt x="43" y="12"/>
                </a:lnTo>
                <a:lnTo>
                  <a:pt x="43" y="12"/>
                </a:lnTo>
                <a:lnTo>
                  <a:pt x="43" y="13"/>
                </a:lnTo>
                <a:lnTo>
                  <a:pt x="43" y="13"/>
                </a:lnTo>
                <a:lnTo>
                  <a:pt x="43" y="14"/>
                </a:lnTo>
                <a:lnTo>
                  <a:pt x="44" y="14"/>
                </a:lnTo>
                <a:lnTo>
                  <a:pt x="44" y="14"/>
                </a:lnTo>
                <a:lnTo>
                  <a:pt x="45" y="14"/>
                </a:lnTo>
                <a:lnTo>
                  <a:pt x="46" y="14"/>
                </a:lnTo>
                <a:lnTo>
                  <a:pt x="46" y="13"/>
                </a:lnTo>
                <a:lnTo>
                  <a:pt x="46" y="13"/>
                </a:lnTo>
                <a:lnTo>
                  <a:pt x="46" y="12"/>
                </a:lnTo>
                <a:lnTo>
                  <a:pt x="47" y="12"/>
                </a:lnTo>
                <a:lnTo>
                  <a:pt x="47" y="12"/>
                </a:lnTo>
                <a:lnTo>
                  <a:pt x="48" y="11"/>
                </a:lnTo>
                <a:lnTo>
                  <a:pt x="48" y="11"/>
                </a:lnTo>
                <a:lnTo>
                  <a:pt x="48" y="12"/>
                </a:lnTo>
                <a:lnTo>
                  <a:pt x="48" y="12"/>
                </a:lnTo>
                <a:lnTo>
                  <a:pt x="49" y="12"/>
                </a:lnTo>
                <a:lnTo>
                  <a:pt x="50" y="12"/>
                </a:lnTo>
                <a:lnTo>
                  <a:pt x="50" y="11"/>
                </a:lnTo>
                <a:lnTo>
                  <a:pt x="50" y="11"/>
                </a:lnTo>
                <a:lnTo>
                  <a:pt x="50" y="10"/>
                </a:lnTo>
                <a:lnTo>
                  <a:pt x="51" y="10"/>
                </a:lnTo>
                <a:lnTo>
                  <a:pt x="51" y="9"/>
                </a:lnTo>
                <a:lnTo>
                  <a:pt x="52" y="9"/>
                </a:lnTo>
                <a:lnTo>
                  <a:pt x="52" y="9"/>
                </a:lnTo>
                <a:lnTo>
                  <a:pt x="52" y="10"/>
                </a:lnTo>
                <a:lnTo>
                  <a:pt x="53" y="10"/>
                </a:lnTo>
                <a:lnTo>
                  <a:pt x="54" y="10"/>
                </a:lnTo>
                <a:lnTo>
                  <a:pt x="54" y="10"/>
                </a:lnTo>
                <a:lnTo>
                  <a:pt x="55" y="11"/>
                </a:lnTo>
                <a:lnTo>
                  <a:pt x="56" y="11"/>
                </a:lnTo>
                <a:lnTo>
                  <a:pt x="56" y="11"/>
                </a:lnTo>
                <a:lnTo>
                  <a:pt x="57" y="11"/>
                </a:lnTo>
                <a:lnTo>
                  <a:pt x="58" y="11"/>
                </a:lnTo>
                <a:lnTo>
                  <a:pt x="58" y="11"/>
                </a:lnTo>
                <a:lnTo>
                  <a:pt x="58" y="11"/>
                </a:lnTo>
                <a:lnTo>
                  <a:pt x="59" y="11"/>
                </a:lnTo>
                <a:lnTo>
                  <a:pt x="59" y="11"/>
                </a:lnTo>
                <a:lnTo>
                  <a:pt x="60" y="12"/>
                </a:lnTo>
                <a:lnTo>
                  <a:pt x="61" y="12"/>
                </a:lnTo>
                <a:lnTo>
                  <a:pt x="61" y="12"/>
                </a:lnTo>
                <a:lnTo>
                  <a:pt x="61" y="13"/>
                </a:lnTo>
                <a:lnTo>
                  <a:pt x="62" y="13"/>
                </a:lnTo>
                <a:lnTo>
                  <a:pt x="62" y="14"/>
                </a:lnTo>
                <a:lnTo>
                  <a:pt x="62" y="14"/>
                </a:lnTo>
                <a:lnTo>
                  <a:pt x="62" y="14"/>
                </a:lnTo>
                <a:lnTo>
                  <a:pt x="62" y="15"/>
                </a:lnTo>
                <a:lnTo>
                  <a:pt x="62" y="15"/>
                </a:lnTo>
                <a:lnTo>
                  <a:pt x="62" y="15"/>
                </a:lnTo>
                <a:lnTo>
                  <a:pt x="62" y="16"/>
                </a:lnTo>
                <a:lnTo>
                  <a:pt x="62" y="16"/>
                </a:lnTo>
                <a:lnTo>
                  <a:pt x="63" y="17"/>
                </a:lnTo>
                <a:lnTo>
                  <a:pt x="63" y="17"/>
                </a:lnTo>
                <a:lnTo>
                  <a:pt x="64" y="18"/>
                </a:lnTo>
                <a:lnTo>
                  <a:pt x="64" y="18"/>
                </a:lnTo>
                <a:lnTo>
                  <a:pt x="63" y="18"/>
                </a:lnTo>
                <a:lnTo>
                  <a:pt x="63" y="18"/>
                </a:lnTo>
                <a:lnTo>
                  <a:pt x="63" y="19"/>
                </a:lnTo>
                <a:lnTo>
                  <a:pt x="62" y="19"/>
                </a:lnTo>
                <a:lnTo>
                  <a:pt x="63" y="19"/>
                </a:lnTo>
                <a:lnTo>
                  <a:pt x="63" y="20"/>
                </a:lnTo>
                <a:lnTo>
                  <a:pt x="63" y="20"/>
                </a:lnTo>
                <a:lnTo>
                  <a:pt x="63" y="21"/>
                </a:lnTo>
                <a:lnTo>
                  <a:pt x="64" y="21"/>
                </a:lnTo>
                <a:lnTo>
                  <a:pt x="64" y="21"/>
                </a:lnTo>
                <a:lnTo>
                  <a:pt x="65" y="21"/>
                </a:lnTo>
                <a:lnTo>
                  <a:pt x="65" y="21"/>
                </a:lnTo>
                <a:lnTo>
                  <a:pt x="65" y="22"/>
                </a:lnTo>
                <a:lnTo>
                  <a:pt x="65" y="22"/>
                </a:lnTo>
                <a:lnTo>
                  <a:pt x="65" y="23"/>
                </a:lnTo>
                <a:lnTo>
                  <a:pt x="65" y="24"/>
                </a:lnTo>
                <a:lnTo>
                  <a:pt x="66" y="24"/>
                </a:lnTo>
                <a:lnTo>
                  <a:pt x="66" y="25"/>
                </a:lnTo>
                <a:lnTo>
                  <a:pt x="66" y="25"/>
                </a:lnTo>
                <a:lnTo>
                  <a:pt x="66" y="26"/>
                </a:lnTo>
                <a:lnTo>
                  <a:pt x="67" y="26"/>
                </a:lnTo>
                <a:lnTo>
                  <a:pt x="67" y="27"/>
                </a:lnTo>
                <a:lnTo>
                  <a:pt x="67" y="28"/>
                </a:lnTo>
                <a:lnTo>
                  <a:pt x="67" y="28"/>
                </a:lnTo>
                <a:lnTo>
                  <a:pt x="67" y="29"/>
                </a:lnTo>
                <a:lnTo>
                  <a:pt x="68" y="29"/>
                </a:lnTo>
                <a:lnTo>
                  <a:pt x="68" y="30"/>
                </a:lnTo>
                <a:lnTo>
                  <a:pt x="69" y="31"/>
                </a:lnTo>
                <a:lnTo>
                  <a:pt x="69" y="31"/>
                </a:lnTo>
                <a:lnTo>
                  <a:pt x="69" y="32"/>
                </a:lnTo>
                <a:lnTo>
                  <a:pt x="70" y="32"/>
                </a:lnTo>
                <a:lnTo>
                  <a:pt x="70" y="32"/>
                </a:lnTo>
                <a:lnTo>
                  <a:pt x="70" y="33"/>
                </a:lnTo>
                <a:lnTo>
                  <a:pt x="70" y="34"/>
                </a:lnTo>
                <a:lnTo>
                  <a:pt x="70" y="34"/>
                </a:lnTo>
                <a:lnTo>
                  <a:pt x="70" y="35"/>
                </a:lnTo>
                <a:lnTo>
                  <a:pt x="70" y="36"/>
                </a:lnTo>
                <a:lnTo>
                  <a:pt x="70" y="36"/>
                </a:lnTo>
                <a:lnTo>
                  <a:pt x="71" y="37"/>
                </a:lnTo>
                <a:lnTo>
                  <a:pt x="71" y="37"/>
                </a:lnTo>
                <a:lnTo>
                  <a:pt x="72" y="37"/>
                </a:lnTo>
                <a:lnTo>
                  <a:pt x="72" y="38"/>
                </a:lnTo>
                <a:lnTo>
                  <a:pt x="73" y="38"/>
                </a:lnTo>
                <a:lnTo>
                  <a:pt x="73" y="38"/>
                </a:lnTo>
                <a:lnTo>
                  <a:pt x="73" y="39"/>
                </a:lnTo>
                <a:lnTo>
                  <a:pt x="74" y="39"/>
                </a:lnTo>
                <a:lnTo>
                  <a:pt x="74" y="40"/>
                </a:lnTo>
                <a:lnTo>
                  <a:pt x="74" y="41"/>
                </a:lnTo>
                <a:lnTo>
                  <a:pt x="74" y="41"/>
                </a:lnTo>
                <a:lnTo>
                  <a:pt x="74" y="41"/>
                </a:lnTo>
                <a:lnTo>
                  <a:pt x="74" y="42"/>
                </a:lnTo>
                <a:lnTo>
                  <a:pt x="74" y="42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4"/>
                </a:lnTo>
                <a:lnTo>
                  <a:pt x="75" y="44"/>
                </a:lnTo>
                <a:lnTo>
                  <a:pt x="75" y="44"/>
                </a:lnTo>
                <a:lnTo>
                  <a:pt x="75" y="45"/>
                </a:lnTo>
                <a:lnTo>
                  <a:pt x="76" y="45"/>
                </a:lnTo>
                <a:lnTo>
                  <a:pt x="76" y="45"/>
                </a:lnTo>
                <a:lnTo>
                  <a:pt x="76" y="46"/>
                </a:lnTo>
                <a:lnTo>
                  <a:pt x="76" y="46"/>
                </a:lnTo>
                <a:lnTo>
                  <a:pt x="75" y="46"/>
                </a:lnTo>
                <a:lnTo>
                  <a:pt x="75" y="47"/>
                </a:lnTo>
                <a:lnTo>
                  <a:pt x="76" y="47"/>
                </a:lnTo>
                <a:lnTo>
                  <a:pt x="76" y="47"/>
                </a:lnTo>
                <a:lnTo>
                  <a:pt x="77" y="47"/>
                </a:lnTo>
                <a:lnTo>
                  <a:pt x="77" y="47"/>
                </a:lnTo>
                <a:lnTo>
                  <a:pt x="78" y="47"/>
                </a:lnTo>
                <a:lnTo>
                  <a:pt x="78" y="47"/>
                </a:lnTo>
                <a:lnTo>
                  <a:pt x="79" y="47"/>
                </a:lnTo>
                <a:lnTo>
                  <a:pt x="79" y="47"/>
                </a:lnTo>
                <a:lnTo>
                  <a:pt x="79" y="47"/>
                </a:lnTo>
                <a:lnTo>
                  <a:pt x="80" y="48"/>
                </a:lnTo>
                <a:lnTo>
                  <a:pt x="80" y="48"/>
                </a:lnTo>
                <a:lnTo>
                  <a:pt x="81" y="48"/>
                </a:lnTo>
                <a:lnTo>
                  <a:pt x="81" y="48"/>
                </a:lnTo>
                <a:lnTo>
                  <a:pt x="82" y="48"/>
                </a:lnTo>
                <a:lnTo>
                  <a:pt x="82" y="48"/>
                </a:lnTo>
                <a:lnTo>
                  <a:pt x="83" y="48"/>
                </a:lnTo>
                <a:lnTo>
                  <a:pt x="83" y="48"/>
                </a:lnTo>
                <a:lnTo>
                  <a:pt x="83" y="49"/>
                </a:lnTo>
                <a:lnTo>
                  <a:pt x="84" y="48"/>
                </a:lnTo>
                <a:lnTo>
                  <a:pt x="85" y="48"/>
                </a:lnTo>
                <a:lnTo>
                  <a:pt x="86" y="48"/>
                </a:lnTo>
                <a:lnTo>
                  <a:pt x="87" y="48"/>
                </a:lnTo>
                <a:lnTo>
                  <a:pt x="87" y="47"/>
                </a:lnTo>
                <a:lnTo>
                  <a:pt x="87" y="47"/>
                </a:lnTo>
                <a:lnTo>
                  <a:pt x="88" y="47"/>
                </a:lnTo>
                <a:lnTo>
                  <a:pt x="88" y="47"/>
                </a:lnTo>
                <a:lnTo>
                  <a:pt x="89" y="47"/>
                </a:lnTo>
                <a:lnTo>
                  <a:pt x="89" y="47"/>
                </a:lnTo>
                <a:lnTo>
                  <a:pt x="90" y="47"/>
                </a:lnTo>
                <a:lnTo>
                  <a:pt x="90" y="48"/>
                </a:lnTo>
                <a:lnTo>
                  <a:pt x="91" y="48"/>
                </a:lnTo>
                <a:lnTo>
                  <a:pt x="91" y="48"/>
                </a:lnTo>
                <a:lnTo>
                  <a:pt x="91" y="49"/>
                </a:lnTo>
                <a:lnTo>
                  <a:pt x="91" y="49"/>
                </a:lnTo>
                <a:lnTo>
                  <a:pt x="91" y="49"/>
                </a:lnTo>
                <a:lnTo>
                  <a:pt x="91" y="50"/>
                </a:lnTo>
                <a:lnTo>
                  <a:pt x="92" y="50"/>
                </a:lnTo>
                <a:lnTo>
                  <a:pt x="92" y="50"/>
                </a:lnTo>
                <a:lnTo>
                  <a:pt x="93" y="51"/>
                </a:lnTo>
                <a:lnTo>
                  <a:pt x="93" y="51"/>
                </a:lnTo>
                <a:lnTo>
                  <a:pt x="94" y="51"/>
                </a:lnTo>
                <a:lnTo>
                  <a:pt x="94" y="51"/>
                </a:lnTo>
                <a:lnTo>
                  <a:pt x="94" y="52"/>
                </a:lnTo>
                <a:lnTo>
                  <a:pt x="95" y="52"/>
                </a:lnTo>
                <a:lnTo>
                  <a:pt x="95" y="52"/>
                </a:lnTo>
                <a:lnTo>
                  <a:pt x="96" y="52"/>
                </a:lnTo>
                <a:lnTo>
                  <a:pt x="96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8" y="52"/>
                </a:lnTo>
                <a:lnTo>
                  <a:pt x="98" y="52"/>
                </a:lnTo>
                <a:lnTo>
                  <a:pt x="99" y="51"/>
                </a:lnTo>
                <a:lnTo>
                  <a:pt x="99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1" y="52"/>
                </a:lnTo>
                <a:lnTo>
                  <a:pt x="101" y="52"/>
                </a:lnTo>
                <a:lnTo>
                  <a:pt x="102" y="52"/>
                </a:lnTo>
                <a:lnTo>
                  <a:pt x="102" y="53"/>
                </a:lnTo>
                <a:lnTo>
                  <a:pt x="102" y="53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3" y="55"/>
                </a:lnTo>
                <a:lnTo>
                  <a:pt x="103" y="55"/>
                </a:lnTo>
                <a:lnTo>
                  <a:pt x="103" y="56"/>
                </a:lnTo>
                <a:lnTo>
                  <a:pt x="103" y="56"/>
                </a:lnTo>
                <a:lnTo>
                  <a:pt x="104" y="56"/>
                </a:lnTo>
                <a:lnTo>
                  <a:pt x="104" y="57"/>
                </a:lnTo>
                <a:lnTo>
                  <a:pt x="104" y="57"/>
                </a:lnTo>
                <a:lnTo>
                  <a:pt x="104" y="58"/>
                </a:lnTo>
                <a:lnTo>
                  <a:pt x="104" y="58"/>
                </a:lnTo>
                <a:lnTo>
                  <a:pt x="104" y="59"/>
                </a:lnTo>
                <a:lnTo>
                  <a:pt x="104" y="60"/>
                </a:lnTo>
                <a:lnTo>
                  <a:pt x="104" y="60"/>
                </a:lnTo>
                <a:lnTo>
                  <a:pt x="104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2"/>
                </a:lnTo>
                <a:lnTo>
                  <a:pt x="103" y="62"/>
                </a:lnTo>
                <a:lnTo>
                  <a:pt x="104" y="62"/>
                </a:lnTo>
                <a:lnTo>
                  <a:pt x="104" y="63"/>
                </a:lnTo>
                <a:lnTo>
                  <a:pt x="104" y="63"/>
                </a:lnTo>
                <a:lnTo>
                  <a:pt x="104" y="64"/>
                </a:lnTo>
                <a:lnTo>
                  <a:pt x="104" y="64"/>
                </a:lnTo>
                <a:lnTo>
                  <a:pt x="104" y="65"/>
                </a:lnTo>
                <a:lnTo>
                  <a:pt x="104" y="65"/>
                </a:lnTo>
                <a:lnTo>
                  <a:pt x="105" y="65"/>
                </a:lnTo>
                <a:lnTo>
                  <a:pt x="105" y="65"/>
                </a:lnTo>
                <a:lnTo>
                  <a:pt x="106" y="65"/>
                </a:lnTo>
                <a:lnTo>
                  <a:pt x="106" y="65"/>
                </a:lnTo>
                <a:lnTo>
                  <a:pt x="106" y="65"/>
                </a:lnTo>
                <a:lnTo>
                  <a:pt x="107" y="66"/>
                </a:lnTo>
                <a:lnTo>
                  <a:pt x="107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7"/>
                </a:lnTo>
                <a:lnTo>
                  <a:pt x="108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8"/>
                </a:lnTo>
                <a:lnTo>
                  <a:pt x="107" y="68"/>
                </a:lnTo>
                <a:lnTo>
                  <a:pt x="107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9" y="67"/>
                </a:lnTo>
                <a:lnTo>
                  <a:pt x="109" y="67"/>
                </a:lnTo>
                <a:lnTo>
                  <a:pt x="110" y="67"/>
                </a:lnTo>
                <a:lnTo>
                  <a:pt x="110" y="67"/>
                </a:lnTo>
                <a:lnTo>
                  <a:pt x="111" y="67"/>
                </a:lnTo>
                <a:lnTo>
                  <a:pt x="111" y="67"/>
                </a:lnTo>
                <a:lnTo>
                  <a:pt x="112" y="67"/>
                </a:lnTo>
                <a:lnTo>
                  <a:pt x="112" y="67"/>
                </a:lnTo>
                <a:lnTo>
                  <a:pt x="112" y="68"/>
                </a:lnTo>
                <a:lnTo>
                  <a:pt x="112" y="67"/>
                </a:lnTo>
                <a:lnTo>
                  <a:pt x="112" y="67"/>
                </a:lnTo>
                <a:lnTo>
                  <a:pt x="112" y="67"/>
                </a:lnTo>
                <a:lnTo>
                  <a:pt x="113" y="67"/>
                </a:lnTo>
                <a:lnTo>
                  <a:pt x="113" y="67"/>
                </a:lnTo>
                <a:lnTo>
                  <a:pt x="114" y="67"/>
                </a:lnTo>
                <a:lnTo>
                  <a:pt x="114" y="67"/>
                </a:lnTo>
                <a:lnTo>
                  <a:pt x="115" y="67"/>
                </a:lnTo>
                <a:lnTo>
                  <a:pt x="115" y="67"/>
                </a:lnTo>
                <a:lnTo>
                  <a:pt x="116" y="67"/>
                </a:lnTo>
                <a:lnTo>
                  <a:pt x="116" y="67"/>
                </a:lnTo>
                <a:lnTo>
                  <a:pt x="116" y="67"/>
                </a:lnTo>
                <a:lnTo>
                  <a:pt x="117" y="67"/>
                </a:lnTo>
                <a:lnTo>
                  <a:pt x="117" y="67"/>
                </a:lnTo>
                <a:lnTo>
                  <a:pt x="118" y="67"/>
                </a:lnTo>
                <a:lnTo>
                  <a:pt x="118" y="66"/>
                </a:lnTo>
                <a:lnTo>
                  <a:pt x="119" y="66"/>
                </a:lnTo>
                <a:lnTo>
                  <a:pt x="119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1" y="66"/>
                </a:lnTo>
                <a:lnTo>
                  <a:pt x="121" y="66"/>
                </a:lnTo>
                <a:lnTo>
                  <a:pt x="122" y="65"/>
                </a:lnTo>
                <a:lnTo>
                  <a:pt x="122" y="65"/>
                </a:lnTo>
                <a:lnTo>
                  <a:pt x="123" y="64"/>
                </a:lnTo>
                <a:lnTo>
                  <a:pt x="123" y="64"/>
                </a:lnTo>
                <a:lnTo>
                  <a:pt x="123" y="64"/>
                </a:lnTo>
                <a:lnTo>
                  <a:pt x="123" y="65"/>
                </a:lnTo>
                <a:lnTo>
                  <a:pt x="124" y="65"/>
                </a:lnTo>
                <a:lnTo>
                  <a:pt x="124" y="65"/>
                </a:lnTo>
                <a:lnTo>
                  <a:pt x="124" y="65"/>
                </a:lnTo>
                <a:lnTo>
                  <a:pt x="125" y="65"/>
                </a:lnTo>
                <a:lnTo>
                  <a:pt x="125" y="66"/>
                </a:lnTo>
                <a:lnTo>
                  <a:pt x="125" y="66"/>
                </a:lnTo>
                <a:lnTo>
                  <a:pt x="125" y="66"/>
                </a:lnTo>
                <a:lnTo>
                  <a:pt x="125" y="67"/>
                </a:lnTo>
                <a:lnTo>
                  <a:pt x="125" y="67"/>
                </a:lnTo>
                <a:lnTo>
                  <a:pt x="125" y="67"/>
                </a:lnTo>
                <a:lnTo>
                  <a:pt x="125" y="67"/>
                </a:lnTo>
                <a:lnTo>
                  <a:pt x="126" y="68"/>
                </a:lnTo>
                <a:lnTo>
                  <a:pt x="127" y="68"/>
                </a:lnTo>
                <a:lnTo>
                  <a:pt x="127" y="68"/>
                </a:lnTo>
                <a:lnTo>
                  <a:pt x="128" y="68"/>
                </a:lnTo>
                <a:lnTo>
                  <a:pt x="128" y="68"/>
                </a:lnTo>
                <a:lnTo>
                  <a:pt x="129" y="68"/>
                </a:lnTo>
                <a:lnTo>
                  <a:pt x="129" y="69"/>
                </a:lnTo>
                <a:lnTo>
                  <a:pt x="129" y="69"/>
                </a:lnTo>
                <a:lnTo>
                  <a:pt x="129" y="69"/>
                </a:lnTo>
                <a:lnTo>
                  <a:pt x="129" y="69"/>
                </a:lnTo>
                <a:lnTo>
                  <a:pt x="129" y="70"/>
                </a:lnTo>
                <a:lnTo>
                  <a:pt x="130" y="70"/>
                </a:lnTo>
                <a:lnTo>
                  <a:pt x="130" y="70"/>
                </a:lnTo>
                <a:lnTo>
                  <a:pt x="130" y="70"/>
                </a:lnTo>
                <a:lnTo>
                  <a:pt x="131" y="70"/>
                </a:lnTo>
                <a:lnTo>
                  <a:pt x="130" y="70"/>
                </a:lnTo>
                <a:lnTo>
                  <a:pt x="130" y="71"/>
                </a:lnTo>
                <a:lnTo>
                  <a:pt x="130" y="71"/>
                </a:lnTo>
                <a:lnTo>
                  <a:pt x="130" y="71"/>
                </a:lnTo>
                <a:lnTo>
                  <a:pt x="130" y="72"/>
                </a:lnTo>
                <a:lnTo>
                  <a:pt x="130" y="72"/>
                </a:lnTo>
                <a:lnTo>
                  <a:pt x="130" y="73"/>
                </a:lnTo>
                <a:lnTo>
                  <a:pt x="130" y="73"/>
                </a:lnTo>
                <a:lnTo>
                  <a:pt x="131" y="73"/>
                </a:lnTo>
                <a:lnTo>
                  <a:pt x="131" y="74"/>
                </a:lnTo>
                <a:lnTo>
                  <a:pt x="131" y="74"/>
                </a:lnTo>
                <a:lnTo>
                  <a:pt x="131" y="74"/>
                </a:lnTo>
                <a:lnTo>
                  <a:pt x="131" y="74"/>
                </a:lnTo>
                <a:lnTo>
                  <a:pt x="131" y="75"/>
                </a:lnTo>
                <a:lnTo>
                  <a:pt x="132" y="75"/>
                </a:lnTo>
                <a:lnTo>
                  <a:pt x="132" y="75"/>
                </a:lnTo>
                <a:lnTo>
                  <a:pt x="132" y="76"/>
                </a:lnTo>
                <a:lnTo>
                  <a:pt x="131" y="76"/>
                </a:lnTo>
                <a:lnTo>
                  <a:pt x="131" y="77"/>
                </a:lnTo>
                <a:lnTo>
                  <a:pt x="131" y="77"/>
                </a:lnTo>
                <a:lnTo>
                  <a:pt x="131" y="78"/>
                </a:lnTo>
                <a:lnTo>
                  <a:pt x="132" y="78"/>
                </a:lnTo>
                <a:lnTo>
                  <a:pt x="132" y="79"/>
                </a:lnTo>
                <a:lnTo>
                  <a:pt x="132" y="79"/>
                </a:lnTo>
                <a:lnTo>
                  <a:pt x="132" y="79"/>
                </a:lnTo>
                <a:lnTo>
                  <a:pt x="132" y="80"/>
                </a:lnTo>
                <a:lnTo>
                  <a:pt x="132" y="80"/>
                </a:lnTo>
                <a:lnTo>
                  <a:pt x="132" y="81"/>
                </a:lnTo>
                <a:lnTo>
                  <a:pt x="132" y="81"/>
                </a:lnTo>
                <a:lnTo>
                  <a:pt x="132" y="82"/>
                </a:lnTo>
                <a:lnTo>
                  <a:pt x="132" y="82"/>
                </a:lnTo>
                <a:lnTo>
                  <a:pt x="132" y="83"/>
                </a:lnTo>
                <a:lnTo>
                  <a:pt x="133" y="83"/>
                </a:lnTo>
                <a:lnTo>
                  <a:pt x="133" y="83"/>
                </a:lnTo>
                <a:lnTo>
                  <a:pt x="133" y="83"/>
                </a:lnTo>
                <a:lnTo>
                  <a:pt x="133" y="84"/>
                </a:lnTo>
                <a:lnTo>
                  <a:pt x="133" y="84"/>
                </a:lnTo>
                <a:lnTo>
                  <a:pt x="133" y="84"/>
                </a:lnTo>
                <a:lnTo>
                  <a:pt x="134" y="84"/>
                </a:lnTo>
                <a:lnTo>
                  <a:pt x="134" y="85"/>
                </a:lnTo>
                <a:lnTo>
                  <a:pt x="134" y="86"/>
                </a:lnTo>
                <a:lnTo>
                  <a:pt x="134" y="86"/>
                </a:lnTo>
                <a:lnTo>
                  <a:pt x="134" y="87"/>
                </a:lnTo>
                <a:lnTo>
                  <a:pt x="134" y="87"/>
                </a:lnTo>
                <a:lnTo>
                  <a:pt x="135" y="87"/>
                </a:lnTo>
                <a:lnTo>
                  <a:pt x="135" y="88"/>
                </a:lnTo>
                <a:lnTo>
                  <a:pt x="135" y="88"/>
                </a:lnTo>
                <a:lnTo>
                  <a:pt x="136" y="88"/>
                </a:lnTo>
                <a:lnTo>
                  <a:pt x="136" y="89"/>
                </a:lnTo>
                <a:lnTo>
                  <a:pt x="137" y="89"/>
                </a:lnTo>
                <a:lnTo>
                  <a:pt x="137" y="89"/>
                </a:lnTo>
                <a:lnTo>
                  <a:pt x="137" y="90"/>
                </a:lnTo>
                <a:lnTo>
                  <a:pt x="138" y="90"/>
                </a:lnTo>
                <a:lnTo>
                  <a:pt x="138" y="90"/>
                </a:lnTo>
                <a:lnTo>
                  <a:pt x="139" y="90"/>
                </a:lnTo>
                <a:lnTo>
                  <a:pt x="139" y="90"/>
                </a:lnTo>
                <a:lnTo>
                  <a:pt x="140" y="90"/>
                </a:lnTo>
                <a:lnTo>
                  <a:pt x="141" y="90"/>
                </a:lnTo>
                <a:lnTo>
                  <a:pt x="141" y="90"/>
                </a:lnTo>
                <a:lnTo>
                  <a:pt x="141" y="90"/>
                </a:lnTo>
                <a:lnTo>
                  <a:pt x="141" y="91"/>
                </a:lnTo>
                <a:lnTo>
                  <a:pt x="142" y="91"/>
                </a:lnTo>
                <a:lnTo>
                  <a:pt x="143" y="91"/>
                </a:lnTo>
                <a:lnTo>
                  <a:pt x="144" y="91"/>
                </a:lnTo>
                <a:lnTo>
                  <a:pt x="144" y="91"/>
                </a:lnTo>
                <a:lnTo>
                  <a:pt x="145" y="91"/>
                </a:lnTo>
                <a:lnTo>
                  <a:pt x="145" y="90"/>
                </a:lnTo>
                <a:lnTo>
                  <a:pt x="145" y="90"/>
                </a:lnTo>
                <a:lnTo>
                  <a:pt x="145" y="90"/>
                </a:lnTo>
                <a:lnTo>
                  <a:pt x="145" y="90"/>
                </a:lnTo>
                <a:lnTo>
                  <a:pt x="146" y="90"/>
                </a:lnTo>
                <a:lnTo>
                  <a:pt x="146" y="89"/>
                </a:lnTo>
                <a:lnTo>
                  <a:pt x="147" y="89"/>
                </a:lnTo>
                <a:lnTo>
                  <a:pt x="147" y="89"/>
                </a:lnTo>
                <a:lnTo>
                  <a:pt x="148" y="89"/>
                </a:lnTo>
                <a:lnTo>
                  <a:pt x="148" y="89"/>
                </a:lnTo>
                <a:lnTo>
                  <a:pt x="150" y="88"/>
                </a:lnTo>
                <a:lnTo>
                  <a:pt x="150" y="87"/>
                </a:lnTo>
                <a:lnTo>
                  <a:pt x="150" y="86"/>
                </a:lnTo>
                <a:lnTo>
                  <a:pt x="151" y="87"/>
                </a:lnTo>
                <a:lnTo>
                  <a:pt x="151" y="86"/>
                </a:lnTo>
                <a:lnTo>
                  <a:pt x="152" y="86"/>
                </a:lnTo>
                <a:lnTo>
                  <a:pt x="152" y="85"/>
                </a:lnTo>
                <a:lnTo>
                  <a:pt x="153" y="85"/>
                </a:lnTo>
                <a:lnTo>
                  <a:pt x="153" y="86"/>
                </a:lnTo>
                <a:lnTo>
                  <a:pt x="154" y="86"/>
                </a:lnTo>
                <a:lnTo>
                  <a:pt x="154" y="87"/>
                </a:lnTo>
                <a:lnTo>
                  <a:pt x="154" y="87"/>
                </a:lnTo>
                <a:lnTo>
                  <a:pt x="154" y="87"/>
                </a:lnTo>
                <a:lnTo>
                  <a:pt x="155" y="87"/>
                </a:lnTo>
                <a:lnTo>
                  <a:pt x="155" y="88"/>
                </a:lnTo>
                <a:lnTo>
                  <a:pt x="155" y="87"/>
                </a:lnTo>
                <a:lnTo>
                  <a:pt x="156" y="87"/>
                </a:lnTo>
                <a:lnTo>
                  <a:pt x="156" y="87"/>
                </a:lnTo>
                <a:lnTo>
                  <a:pt x="156" y="87"/>
                </a:lnTo>
                <a:lnTo>
                  <a:pt x="157" y="87"/>
                </a:lnTo>
                <a:lnTo>
                  <a:pt x="158" y="86"/>
                </a:lnTo>
                <a:lnTo>
                  <a:pt x="158" y="86"/>
                </a:lnTo>
                <a:lnTo>
                  <a:pt x="159" y="86"/>
                </a:lnTo>
                <a:lnTo>
                  <a:pt x="160" y="86"/>
                </a:lnTo>
                <a:lnTo>
                  <a:pt x="160" y="86"/>
                </a:lnTo>
                <a:lnTo>
                  <a:pt x="160" y="87"/>
                </a:lnTo>
                <a:lnTo>
                  <a:pt x="160" y="87"/>
                </a:lnTo>
                <a:lnTo>
                  <a:pt x="160" y="87"/>
                </a:lnTo>
                <a:lnTo>
                  <a:pt x="160" y="88"/>
                </a:lnTo>
                <a:lnTo>
                  <a:pt x="160" y="89"/>
                </a:lnTo>
                <a:lnTo>
                  <a:pt x="160" y="90"/>
                </a:lnTo>
                <a:lnTo>
                  <a:pt x="161" y="90"/>
                </a:lnTo>
                <a:lnTo>
                  <a:pt x="161" y="91"/>
                </a:lnTo>
                <a:lnTo>
                  <a:pt x="161" y="91"/>
                </a:lnTo>
                <a:lnTo>
                  <a:pt x="161" y="92"/>
                </a:lnTo>
                <a:lnTo>
                  <a:pt x="162" y="92"/>
                </a:lnTo>
                <a:lnTo>
                  <a:pt x="162" y="93"/>
                </a:lnTo>
                <a:lnTo>
                  <a:pt x="162" y="93"/>
                </a:lnTo>
                <a:lnTo>
                  <a:pt x="163" y="94"/>
                </a:lnTo>
                <a:lnTo>
                  <a:pt x="164" y="93"/>
                </a:lnTo>
                <a:lnTo>
                  <a:pt x="164" y="93"/>
                </a:lnTo>
                <a:lnTo>
                  <a:pt x="165" y="93"/>
                </a:lnTo>
                <a:lnTo>
                  <a:pt x="166" y="92"/>
                </a:lnTo>
                <a:lnTo>
                  <a:pt x="166" y="92"/>
                </a:lnTo>
                <a:lnTo>
                  <a:pt x="166" y="92"/>
                </a:lnTo>
                <a:lnTo>
                  <a:pt x="167" y="92"/>
                </a:lnTo>
                <a:lnTo>
                  <a:pt x="168" y="91"/>
                </a:lnTo>
                <a:lnTo>
                  <a:pt x="168" y="91"/>
                </a:lnTo>
                <a:lnTo>
                  <a:pt x="168" y="91"/>
                </a:lnTo>
                <a:lnTo>
                  <a:pt x="168" y="91"/>
                </a:lnTo>
                <a:lnTo>
                  <a:pt x="169" y="90"/>
                </a:lnTo>
                <a:lnTo>
                  <a:pt x="169" y="91"/>
                </a:lnTo>
                <a:lnTo>
                  <a:pt x="169" y="91"/>
                </a:lnTo>
                <a:lnTo>
                  <a:pt x="170" y="91"/>
                </a:lnTo>
                <a:lnTo>
                  <a:pt x="170" y="91"/>
                </a:lnTo>
                <a:lnTo>
                  <a:pt x="171" y="92"/>
                </a:lnTo>
                <a:lnTo>
                  <a:pt x="172" y="92"/>
                </a:lnTo>
                <a:lnTo>
                  <a:pt x="173" y="92"/>
                </a:lnTo>
                <a:lnTo>
                  <a:pt x="173" y="92"/>
                </a:lnTo>
                <a:lnTo>
                  <a:pt x="174" y="93"/>
                </a:lnTo>
                <a:lnTo>
                  <a:pt x="174" y="93"/>
                </a:lnTo>
                <a:lnTo>
                  <a:pt x="175" y="94"/>
                </a:lnTo>
                <a:lnTo>
                  <a:pt x="176" y="94"/>
                </a:lnTo>
                <a:lnTo>
                  <a:pt x="176" y="95"/>
                </a:lnTo>
                <a:lnTo>
                  <a:pt x="176" y="95"/>
                </a:lnTo>
                <a:lnTo>
                  <a:pt x="175" y="95"/>
                </a:lnTo>
                <a:lnTo>
                  <a:pt x="175" y="95"/>
                </a:lnTo>
                <a:lnTo>
                  <a:pt x="175" y="95"/>
                </a:lnTo>
                <a:lnTo>
                  <a:pt x="175" y="96"/>
                </a:lnTo>
                <a:lnTo>
                  <a:pt x="175" y="97"/>
                </a:lnTo>
                <a:lnTo>
                  <a:pt x="176" y="98"/>
                </a:lnTo>
                <a:lnTo>
                  <a:pt x="176" y="99"/>
                </a:lnTo>
                <a:lnTo>
                  <a:pt x="177" y="100"/>
                </a:lnTo>
                <a:lnTo>
                  <a:pt x="177" y="100"/>
                </a:lnTo>
                <a:lnTo>
                  <a:pt x="177" y="100"/>
                </a:lnTo>
                <a:lnTo>
                  <a:pt x="177" y="101"/>
                </a:lnTo>
                <a:lnTo>
                  <a:pt x="177" y="102"/>
                </a:lnTo>
                <a:lnTo>
                  <a:pt x="177" y="103"/>
                </a:lnTo>
                <a:lnTo>
                  <a:pt x="177" y="103"/>
                </a:lnTo>
                <a:lnTo>
                  <a:pt x="177" y="104"/>
                </a:lnTo>
                <a:lnTo>
                  <a:pt x="177" y="105"/>
                </a:lnTo>
                <a:lnTo>
                  <a:pt x="177" y="106"/>
                </a:lnTo>
                <a:lnTo>
                  <a:pt x="177" y="107"/>
                </a:lnTo>
                <a:lnTo>
                  <a:pt x="177" y="107"/>
                </a:lnTo>
                <a:lnTo>
                  <a:pt x="177" y="108"/>
                </a:lnTo>
                <a:lnTo>
                  <a:pt x="177" y="109"/>
                </a:lnTo>
                <a:lnTo>
                  <a:pt x="177" y="110"/>
                </a:lnTo>
                <a:lnTo>
                  <a:pt x="177" y="111"/>
                </a:lnTo>
                <a:lnTo>
                  <a:pt x="177" y="111"/>
                </a:lnTo>
                <a:lnTo>
                  <a:pt x="177" y="112"/>
                </a:lnTo>
                <a:lnTo>
                  <a:pt x="177" y="112"/>
                </a:lnTo>
                <a:lnTo>
                  <a:pt x="177" y="113"/>
                </a:lnTo>
                <a:lnTo>
                  <a:pt x="177" y="113"/>
                </a:lnTo>
                <a:lnTo>
                  <a:pt x="178" y="114"/>
                </a:lnTo>
                <a:lnTo>
                  <a:pt x="178" y="115"/>
                </a:lnTo>
                <a:lnTo>
                  <a:pt x="178" y="116"/>
                </a:lnTo>
                <a:lnTo>
                  <a:pt x="179" y="116"/>
                </a:lnTo>
                <a:lnTo>
                  <a:pt x="179" y="117"/>
                </a:lnTo>
                <a:lnTo>
                  <a:pt x="179" y="117"/>
                </a:lnTo>
                <a:lnTo>
                  <a:pt x="179" y="118"/>
                </a:lnTo>
                <a:lnTo>
                  <a:pt x="180" y="119"/>
                </a:lnTo>
                <a:lnTo>
                  <a:pt x="180" y="120"/>
                </a:lnTo>
                <a:lnTo>
                  <a:pt x="180" y="120"/>
                </a:lnTo>
                <a:lnTo>
                  <a:pt x="180" y="121"/>
                </a:lnTo>
                <a:lnTo>
                  <a:pt x="181" y="122"/>
                </a:lnTo>
                <a:lnTo>
                  <a:pt x="181" y="122"/>
                </a:lnTo>
                <a:lnTo>
                  <a:pt x="181" y="123"/>
                </a:lnTo>
                <a:lnTo>
                  <a:pt x="182" y="123"/>
                </a:lnTo>
                <a:lnTo>
                  <a:pt x="182" y="124"/>
                </a:lnTo>
                <a:lnTo>
                  <a:pt x="183" y="124"/>
                </a:lnTo>
                <a:lnTo>
                  <a:pt x="183" y="124"/>
                </a:lnTo>
                <a:lnTo>
                  <a:pt x="183" y="124"/>
                </a:lnTo>
                <a:lnTo>
                  <a:pt x="184" y="124"/>
                </a:lnTo>
                <a:lnTo>
                  <a:pt x="185" y="124"/>
                </a:lnTo>
                <a:lnTo>
                  <a:pt x="186" y="124"/>
                </a:lnTo>
                <a:lnTo>
                  <a:pt x="187" y="123"/>
                </a:lnTo>
                <a:lnTo>
                  <a:pt x="187" y="123"/>
                </a:lnTo>
                <a:lnTo>
                  <a:pt x="188" y="123"/>
                </a:lnTo>
                <a:lnTo>
                  <a:pt x="188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5"/>
                </a:lnTo>
                <a:lnTo>
                  <a:pt x="189" y="125"/>
                </a:lnTo>
                <a:lnTo>
                  <a:pt x="189" y="125"/>
                </a:lnTo>
                <a:lnTo>
                  <a:pt x="189" y="126"/>
                </a:lnTo>
                <a:lnTo>
                  <a:pt x="189" y="126"/>
                </a:lnTo>
                <a:lnTo>
                  <a:pt x="190" y="126"/>
                </a:lnTo>
                <a:lnTo>
                  <a:pt x="190" y="126"/>
                </a:lnTo>
                <a:lnTo>
                  <a:pt x="191" y="126"/>
                </a:lnTo>
                <a:lnTo>
                  <a:pt x="191" y="125"/>
                </a:lnTo>
                <a:lnTo>
                  <a:pt x="192" y="125"/>
                </a:lnTo>
                <a:lnTo>
                  <a:pt x="192" y="125"/>
                </a:lnTo>
                <a:lnTo>
                  <a:pt x="193" y="125"/>
                </a:lnTo>
                <a:lnTo>
                  <a:pt x="193" y="125"/>
                </a:lnTo>
                <a:lnTo>
                  <a:pt x="193" y="125"/>
                </a:lnTo>
                <a:lnTo>
                  <a:pt x="194" y="126"/>
                </a:lnTo>
                <a:lnTo>
                  <a:pt x="194" y="126"/>
                </a:lnTo>
                <a:lnTo>
                  <a:pt x="195" y="127"/>
                </a:lnTo>
                <a:lnTo>
                  <a:pt x="195" y="127"/>
                </a:lnTo>
                <a:lnTo>
                  <a:pt x="196" y="127"/>
                </a:lnTo>
                <a:lnTo>
                  <a:pt x="196" y="127"/>
                </a:lnTo>
                <a:lnTo>
                  <a:pt x="197" y="127"/>
                </a:lnTo>
                <a:lnTo>
                  <a:pt x="198" y="127"/>
                </a:lnTo>
                <a:lnTo>
                  <a:pt x="198" y="127"/>
                </a:lnTo>
                <a:lnTo>
                  <a:pt x="198" y="127"/>
                </a:lnTo>
                <a:lnTo>
                  <a:pt x="198" y="128"/>
                </a:lnTo>
                <a:lnTo>
                  <a:pt x="198" y="129"/>
                </a:lnTo>
                <a:lnTo>
                  <a:pt x="198" y="129"/>
                </a:lnTo>
                <a:lnTo>
                  <a:pt x="198" y="130"/>
                </a:lnTo>
                <a:lnTo>
                  <a:pt x="198" y="131"/>
                </a:lnTo>
                <a:lnTo>
                  <a:pt x="199" y="131"/>
                </a:lnTo>
                <a:lnTo>
                  <a:pt x="199" y="132"/>
                </a:lnTo>
                <a:lnTo>
                  <a:pt x="200" y="132"/>
                </a:lnTo>
                <a:lnTo>
                  <a:pt x="201" y="133"/>
                </a:lnTo>
                <a:lnTo>
                  <a:pt x="201" y="133"/>
                </a:lnTo>
                <a:lnTo>
                  <a:pt x="202" y="133"/>
                </a:lnTo>
                <a:lnTo>
                  <a:pt x="202" y="134"/>
                </a:lnTo>
                <a:lnTo>
                  <a:pt x="203" y="134"/>
                </a:lnTo>
                <a:lnTo>
                  <a:pt x="203" y="133"/>
                </a:lnTo>
                <a:lnTo>
                  <a:pt x="203" y="134"/>
                </a:lnTo>
                <a:lnTo>
                  <a:pt x="203" y="134"/>
                </a:lnTo>
                <a:lnTo>
                  <a:pt x="203" y="135"/>
                </a:lnTo>
                <a:lnTo>
                  <a:pt x="203" y="136"/>
                </a:lnTo>
                <a:lnTo>
                  <a:pt x="203" y="136"/>
                </a:lnTo>
                <a:lnTo>
                  <a:pt x="203" y="136"/>
                </a:lnTo>
                <a:lnTo>
                  <a:pt x="202" y="136"/>
                </a:lnTo>
                <a:lnTo>
                  <a:pt x="202" y="137"/>
                </a:lnTo>
                <a:lnTo>
                  <a:pt x="201" y="137"/>
                </a:lnTo>
                <a:lnTo>
                  <a:pt x="201" y="138"/>
                </a:lnTo>
                <a:lnTo>
                  <a:pt x="201" y="138"/>
                </a:lnTo>
                <a:lnTo>
                  <a:pt x="201" y="138"/>
                </a:lnTo>
                <a:lnTo>
                  <a:pt x="200" y="138"/>
                </a:lnTo>
                <a:lnTo>
                  <a:pt x="200" y="139"/>
                </a:lnTo>
                <a:lnTo>
                  <a:pt x="200" y="140"/>
                </a:lnTo>
                <a:lnTo>
                  <a:pt x="200" y="141"/>
                </a:lnTo>
                <a:lnTo>
                  <a:pt x="200" y="141"/>
                </a:lnTo>
                <a:lnTo>
                  <a:pt x="200" y="141"/>
                </a:lnTo>
                <a:lnTo>
                  <a:pt x="200" y="142"/>
                </a:lnTo>
                <a:lnTo>
                  <a:pt x="200" y="143"/>
                </a:lnTo>
                <a:lnTo>
                  <a:pt x="200" y="143"/>
                </a:lnTo>
                <a:lnTo>
                  <a:pt x="200" y="144"/>
                </a:lnTo>
                <a:lnTo>
                  <a:pt x="200" y="144"/>
                </a:lnTo>
                <a:lnTo>
                  <a:pt x="199" y="145"/>
                </a:lnTo>
                <a:lnTo>
                  <a:pt x="199" y="145"/>
                </a:lnTo>
                <a:lnTo>
                  <a:pt x="199" y="146"/>
                </a:lnTo>
                <a:lnTo>
                  <a:pt x="199" y="146"/>
                </a:lnTo>
                <a:lnTo>
                  <a:pt x="199" y="147"/>
                </a:lnTo>
                <a:lnTo>
                  <a:pt x="199" y="147"/>
                </a:lnTo>
                <a:lnTo>
                  <a:pt x="199" y="148"/>
                </a:lnTo>
                <a:lnTo>
                  <a:pt x="199" y="148"/>
                </a:lnTo>
                <a:lnTo>
                  <a:pt x="199" y="149"/>
                </a:lnTo>
                <a:lnTo>
                  <a:pt x="199" y="149"/>
                </a:lnTo>
                <a:lnTo>
                  <a:pt x="199" y="150"/>
                </a:lnTo>
                <a:lnTo>
                  <a:pt x="199" y="150"/>
                </a:lnTo>
                <a:lnTo>
                  <a:pt x="199" y="151"/>
                </a:lnTo>
                <a:lnTo>
                  <a:pt x="199" y="151"/>
                </a:lnTo>
                <a:lnTo>
                  <a:pt x="199" y="152"/>
                </a:lnTo>
                <a:lnTo>
                  <a:pt x="199" y="152"/>
                </a:lnTo>
                <a:lnTo>
                  <a:pt x="199" y="153"/>
                </a:lnTo>
                <a:lnTo>
                  <a:pt x="199" y="154"/>
                </a:lnTo>
                <a:lnTo>
                  <a:pt x="199" y="154"/>
                </a:lnTo>
                <a:lnTo>
                  <a:pt x="199" y="154"/>
                </a:lnTo>
                <a:lnTo>
                  <a:pt x="199" y="155"/>
                </a:lnTo>
                <a:lnTo>
                  <a:pt x="199" y="155"/>
                </a:lnTo>
                <a:lnTo>
                  <a:pt x="199" y="155"/>
                </a:lnTo>
                <a:lnTo>
                  <a:pt x="200" y="155"/>
                </a:lnTo>
                <a:lnTo>
                  <a:pt x="201" y="154"/>
                </a:lnTo>
                <a:lnTo>
                  <a:pt x="201" y="154"/>
                </a:lnTo>
                <a:lnTo>
                  <a:pt x="202" y="154"/>
                </a:lnTo>
                <a:lnTo>
                  <a:pt x="202" y="154"/>
                </a:lnTo>
                <a:lnTo>
                  <a:pt x="203" y="154"/>
                </a:lnTo>
                <a:lnTo>
                  <a:pt x="203" y="154"/>
                </a:lnTo>
                <a:lnTo>
                  <a:pt x="204" y="154"/>
                </a:lnTo>
                <a:lnTo>
                  <a:pt x="204" y="154"/>
                </a:lnTo>
                <a:lnTo>
                  <a:pt x="205" y="155"/>
                </a:lnTo>
                <a:lnTo>
                  <a:pt x="205" y="155"/>
                </a:lnTo>
                <a:lnTo>
                  <a:pt x="205" y="156"/>
                </a:lnTo>
                <a:lnTo>
                  <a:pt x="205" y="156"/>
                </a:lnTo>
                <a:lnTo>
                  <a:pt x="205" y="157"/>
                </a:lnTo>
                <a:lnTo>
                  <a:pt x="205" y="158"/>
                </a:lnTo>
                <a:lnTo>
                  <a:pt x="205" y="158"/>
                </a:lnTo>
                <a:lnTo>
                  <a:pt x="205" y="159"/>
                </a:lnTo>
                <a:lnTo>
                  <a:pt x="205" y="159"/>
                </a:lnTo>
                <a:lnTo>
                  <a:pt x="205" y="159"/>
                </a:lnTo>
                <a:lnTo>
                  <a:pt x="206" y="160"/>
                </a:lnTo>
                <a:lnTo>
                  <a:pt x="206" y="161"/>
                </a:lnTo>
                <a:lnTo>
                  <a:pt x="206" y="162"/>
                </a:lnTo>
                <a:lnTo>
                  <a:pt x="206" y="162"/>
                </a:lnTo>
                <a:lnTo>
                  <a:pt x="206" y="162"/>
                </a:lnTo>
                <a:lnTo>
                  <a:pt x="207" y="163"/>
                </a:lnTo>
                <a:lnTo>
                  <a:pt x="207" y="163"/>
                </a:lnTo>
                <a:lnTo>
                  <a:pt x="208" y="164"/>
                </a:lnTo>
                <a:lnTo>
                  <a:pt x="208" y="164"/>
                </a:lnTo>
                <a:lnTo>
                  <a:pt x="208" y="165"/>
                </a:lnTo>
                <a:lnTo>
                  <a:pt x="209" y="165"/>
                </a:lnTo>
                <a:lnTo>
                  <a:pt x="209" y="165"/>
                </a:lnTo>
                <a:lnTo>
                  <a:pt x="210" y="165"/>
                </a:lnTo>
                <a:lnTo>
                  <a:pt x="211" y="166"/>
                </a:lnTo>
                <a:lnTo>
                  <a:pt x="212" y="166"/>
                </a:lnTo>
                <a:lnTo>
                  <a:pt x="213" y="166"/>
                </a:lnTo>
                <a:lnTo>
                  <a:pt x="214" y="166"/>
                </a:lnTo>
                <a:lnTo>
                  <a:pt x="215" y="167"/>
                </a:lnTo>
                <a:lnTo>
                  <a:pt x="215" y="167"/>
                </a:lnTo>
                <a:lnTo>
                  <a:pt x="216" y="168"/>
                </a:lnTo>
                <a:lnTo>
                  <a:pt x="216" y="168"/>
                </a:lnTo>
                <a:lnTo>
                  <a:pt x="217" y="169"/>
                </a:lnTo>
                <a:lnTo>
                  <a:pt x="218" y="169"/>
                </a:lnTo>
                <a:lnTo>
                  <a:pt x="218" y="170"/>
                </a:lnTo>
                <a:lnTo>
                  <a:pt x="218" y="170"/>
                </a:lnTo>
                <a:lnTo>
                  <a:pt x="218" y="170"/>
                </a:lnTo>
                <a:lnTo>
                  <a:pt x="218" y="171"/>
                </a:lnTo>
                <a:lnTo>
                  <a:pt x="219" y="172"/>
                </a:lnTo>
                <a:lnTo>
                  <a:pt x="220" y="173"/>
                </a:lnTo>
                <a:lnTo>
                  <a:pt x="220" y="173"/>
                </a:lnTo>
                <a:lnTo>
                  <a:pt x="221" y="174"/>
                </a:lnTo>
                <a:lnTo>
                  <a:pt x="221" y="174"/>
                </a:lnTo>
                <a:lnTo>
                  <a:pt x="222" y="174"/>
                </a:lnTo>
                <a:lnTo>
                  <a:pt x="223" y="174"/>
                </a:lnTo>
                <a:lnTo>
                  <a:pt x="224" y="175"/>
                </a:lnTo>
                <a:lnTo>
                  <a:pt x="224" y="175"/>
                </a:lnTo>
                <a:lnTo>
                  <a:pt x="225" y="175"/>
                </a:lnTo>
                <a:lnTo>
                  <a:pt x="226" y="176"/>
                </a:lnTo>
                <a:lnTo>
                  <a:pt x="226" y="176"/>
                </a:lnTo>
                <a:lnTo>
                  <a:pt x="227" y="176"/>
                </a:lnTo>
                <a:lnTo>
                  <a:pt x="229" y="175"/>
                </a:lnTo>
                <a:lnTo>
                  <a:pt x="229" y="175"/>
                </a:lnTo>
                <a:lnTo>
                  <a:pt x="230" y="174"/>
                </a:lnTo>
                <a:lnTo>
                  <a:pt x="230" y="174"/>
                </a:lnTo>
                <a:lnTo>
                  <a:pt x="230" y="174"/>
                </a:lnTo>
                <a:lnTo>
                  <a:pt x="231" y="173"/>
                </a:lnTo>
                <a:lnTo>
                  <a:pt x="231" y="173"/>
                </a:lnTo>
                <a:lnTo>
                  <a:pt x="231" y="172"/>
                </a:lnTo>
                <a:lnTo>
                  <a:pt x="232" y="172"/>
                </a:lnTo>
                <a:lnTo>
                  <a:pt x="233" y="172"/>
                </a:lnTo>
                <a:lnTo>
                  <a:pt x="233" y="172"/>
                </a:lnTo>
                <a:lnTo>
                  <a:pt x="233" y="172"/>
                </a:lnTo>
                <a:lnTo>
                  <a:pt x="234" y="171"/>
                </a:lnTo>
                <a:lnTo>
                  <a:pt x="235" y="171"/>
                </a:lnTo>
                <a:lnTo>
                  <a:pt x="235" y="172"/>
                </a:lnTo>
                <a:lnTo>
                  <a:pt x="236" y="172"/>
                </a:lnTo>
                <a:lnTo>
                  <a:pt x="237" y="171"/>
                </a:lnTo>
                <a:lnTo>
                  <a:pt x="238" y="171"/>
                </a:lnTo>
                <a:lnTo>
                  <a:pt x="238" y="171"/>
                </a:lnTo>
                <a:lnTo>
                  <a:pt x="239" y="171"/>
                </a:lnTo>
                <a:lnTo>
                  <a:pt x="239" y="171"/>
                </a:lnTo>
                <a:lnTo>
                  <a:pt x="240" y="171"/>
                </a:lnTo>
                <a:lnTo>
                  <a:pt x="241" y="172"/>
                </a:lnTo>
                <a:lnTo>
                  <a:pt x="242" y="172"/>
                </a:lnTo>
                <a:lnTo>
                  <a:pt x="242" y="173"/>
                </a:lnTo>
                <a:lnTo>
                  <a:pt x="243" y="173"/>
                </a:lnTo>
                <a:lnTo>
                  <a:pt x="244" y="173"/>
                </a:lnTo>
                <a:lnTo>
                  <a:pt x="244" y="173"/>
                </a:lnTo>
                <a:lnTo>
                  <a:pt x="245" y="173"/>
                </a:lnTo>
                <a:lnTo>
                  <a:pt x="245" y="173"/>
                </a:lnTo>
                <a:lnTo>
                  <a:pt x="245" y="174"/>
                </a:lnTo>
                <a:lnTo>
                  <a:pt x="245" y="174"/>
                </a:lnTo>
                <a:lnTo>
                  <a:pt x="246" y="174"/>
                </a:lnTo>
                <a:lnTo>
                  <a:pt x="246" y="174"/>
                </a:lnTo>
                <a:lnTo>
                  <a:pt x="248" y="174"/>
                </a:lnTo>
                <a:lnTo>
                  <a:pt x="248" y="174"/>
                </a:lnTo>
                <a:lnTo>
                  <a:pt x="249" y="174"/>
                </a:lnTo>
                <a:lnTo>
                  <a:pt x="249" y="174"/>
                </a:lnTo>
                <a:lnTo>
                  <a:pt x="249" y="174"/>
                </a:lnTo>
                <a:lnTo>
                  <a:pt x="250" y="174"/>
                </a:lnTo>
                <a:lnTo>
                  <a:pt x="250" y="174"/>
                </a:lnTo>
                <a:lnTo>
                  <a:pt x="251" y="174"/>
                </a:lnTo>
                <a:lnTo>
                  <a:pt x="252" y="175"/>
                </a:lnTo>
                <a:lnTo>
                  <a:pt x="252" y="175"/>
                </a:lnTo>
                <a:lnTo>
                  <a:pt x="252" y="176"/>
                </a:lnTo>
                <a:lnTo>
                  <a:pt x="253" y="177"/>
                </a:lnTo>
                <a:lnTo>
                  <a:pt x="253" y="177"/>
                </a:lnTo>
                <a:lnTo>
                  <a:pt x="254" y="177"/>
                </a:lnTo>
                <a:lnTo>
                  <a:pt x="254" y="178"/>
                </a:lnTo>
                <a:lnTo>
                  <a:pt x="254" y="178"/>
                </a:lnTo>
                <a:lnTo>
                  <a:pt x="255" y="179"/>
                </a:lnTo>
                <a:lnTo>
                  <a:pt x="256" y="179"/>
                </a:lnTo>
                <a:lnTo>
                  <a:pt x="257" y="179"/>
                </a:lnTo>
                <a:lnTo>
                  <a:pt x="257" y="180"/>
                </a:lnTo>
                <a:lnTo>
                  <a:pt x="258" y="180"/>
                </a:lnTo>
                <a:lnTo>
                  <a:pt x="258" y="181"/>
                </a:lnTo>
                <a:lnTo>
                  <a:pt x="258" y="181"/>
                </a:lnTo>
                <a:lnTo>
                  <a:pt x="259" y="182"/>
                </a:lnTo>
                <a:lnTo>
                  <a:pt x="259" y="182"/>
                </a:lnTo>
                <a:lnTo>
                  <a:pt x="260" y="183"/>
                </a:lnTo>
                <a:lnTo>
                  <a:pt x="261" y="184"/>
                </a:lnTo>
                <a:lnTo>
                  <a:pt x="262" y="184"/>
                </a:lnTo>
                <a:lnTo>
                  <a:pt x="262" y="183"/>
                </a:lnTo>
                <a:lnTo>
                  <a:pt x="263" y="184"/>
                </a:lnTo>
                <a:lnTo>
                  <a:pt x="263" y="184"/>
                </a:lnTo>
                <a:lnTo>
                  <a:pt x="264" y="185"/>
                </a:lnTo>
                <a:lnTo>
                  <a:pt x="264" y="185"/>
                </a:lnTo>
                <a:lnTo>
                  <a:pt x="264" y="186"/>
                </a:lnTo>
                <a:lnTo>
                  <a:pt x="265" y="186"/>
                </a:lnTo>
                <a:lnTo>
                  <a:pt x="265" y="186"/>
                </a:lnTo>
                <a:lnTo>
                  <a:pt x="265" y="187"/>
                </a:lnTo>
                <a:lnTo>
                  <a:pt x="266" y="187"/>
                </a:lnTo>
                <a:lnTo>
                  <a:pt x="266" y="187"/>
                </a:lnTo>
                <a:lnTo>
                  <a:pt x="266" y="188"/>
                </a:lnTo>
                <a:lnTo>
                  <a:pt x="267" y="188"/>
                </a:lnTo>
                <a:lnTo>
                  <a:pt x="268" y="188"/>
                </a:lnTo>
                <a:lnTo>
                  <a:pt x="269" y="188"/>
                </a:lnTo>
                <a:lnTo>
                  <a:pt x="269" y="189"/>
                </a:lnTo>
                <a:lnTo>
                  <a:pt x="269" y="189"/>
                </a:lnTo>
                <a:lnTo>
                  <a:pt x="269" y="189"/>
                </a:lnTo>
                <a:lnTo>
                  <a:pt x="269" y="189"/>
                </a:lnTo>
                <a:lnTo>
                  <a:pt x="269" y="189"/>
                </a:lnTo>
                <a:lnTo>
                  <a:pt x="269" y="190"/>
                </a:lnTo>
                <a:lnTo>
                  <a:pt x="269" y="191"/>
                </a:lnTo>
                <a:lnTo>
                  <a:pt x="270" y="191"/>
                </a:lnTo>
                <a:lnTo>
                  <a:pt x="270" y="193"/>
                </a:lnTo>
                <a:lnTo>
                  <a:pt x="271" y="193"/>
                </a:lnTo>
                <a:lnTo>
                  <a:pt x="271" y="194"/>
                </a:lnTo>
                <a:lnTo>
                  <a:pt x="271" y="194"/>
                </a:lnTo>
                <a:lnTo>
                  <a:pt x="271" y="195"/>
                </a:lnTo>
                <a:lnTo>
                  <a:pt x="271" y="195"/>
                </a:lnTo>
                <a:lnTo>
                  <a:pt x="270" y="195"/>
                </a:lnTo>
                <a:lnTo>
                  <a:pt x="270" y="195"/>
                </a:lnTo>
                <a:lnTo>
                  <a:pt x="270" y="195"/>
                </a:lnTo>
                <a:lnTo>
                  <a:pt x="269" y="195"/>
                </a:lnTo>
                <a:lnTo>
                  <a:pt x="268" y="195"/>
                </a:lnTo>
                <a:lnTo>
                  <a:pt x="268" y="195"/>
                </a:lnTo>
                <a:lnTo>
                  <a:pt x="268" y="195"/>
                </a:lnTo>
                <a:lnTo>
                  <a:pt x="268" y="195"/>
                </a:lnTo>
                <a:lnTo>
                  <a:pt x="267" y="196"/>
                </a:lnTo>
                <a:lnTo>
                  <a:pt x="266" y="196"/>
                </a:lnTo>
                <a:lnTo>
                  <a:pt x="266" y="196"/>
                </a:lnTo>
                <a:lnTo>
                  <a:pt x="265" y="196"/>
                </a:lnTo>
                <a:lnTo>
                  <a:pt x="265" y="196"/>
                </a:lnTo>
                <a:lnTo>
                  <a:pt x="265" y="197"/>
                </a:lnTo>
                <a:lnTo>
                  <a:pt x="264" y="197"/>
                </a:lnTo>
                <a:lnTo>
                  <a:pt x="264" y="198"/>
                </a:lnTo>
                <a:lnTo>
                  <a:pt x="264" y="198"/>
                </a:lnTo>
                <a:lnTo>
                  <a:pt x="264" y="199"/>
                </a:lnTo>
                <a:lnTo>
                  <a:pt x="264" y="199"/>
                </a:lnTo>
                <a:lnTo>
                  <a:pt x="263" y="199"/>
                </a:lnTo>
                <a:lnTo>
                  <a:pt x="263" y="199"/>
                </a:lnTo>
                <a:lnTo>
                  <a:pt x="262" y="200"/>
                </a:lnTo>
                <a:lnTo>
                  <a:pt x="262" y="200"/>
                </a:lnTo>
                <a:lnTo>
                  <a:pt x="262" y="201"/>
                </a:lnTo>
                <a:lnTo>
                  <a:pt x="262" y="201"/>
                </a:lnTo>
                <a:lnTo>
                  <a:pt x="262" y="202"/>
                </a:lnTo>
                <a:lnTo>
                  <a:pt x="262" y="202"/>
                </a:lnTo>
                <a:lnTo>
                  <a:pt x="262" y="203"/>
                </a:lnTo>
                <a:lnTo>
                  <a:pt x="262" y="204"/>
                </a:lnTo>
                <a:lnTo>
                  <a:pt x="262" y="204"/>
                </a:lnTo>
                <a:lnTo>
                  <a:pt x="262" y="206"/>
                </a:lnTo>
                <a:lnTo>
                  <a:pt x="262" y="206"/>
                </a:lnTo>
                <a:lnTo>
                  <a:pt x="262" y="207"/>
                </a:lnTo>
                <a:lnTo>
                  <a:pt x="262" y="207"/>
                </a:lnTo>
                <a:lnTo>
                  <a:pt x="262" y="208"/>
                </a:lnTo>
                <a:lnTo>
                  <a:pt x="262" y="208"/>
                </a:lnTo>
                <a:lnTo>
                  <a:pt x="262" y="208"/>
                </a:lnTo>
                <a:lnTo>
                  <a:pt x="262" y="209"/>
                </a:lnTo>
                <a:lnTo>
                  <a:pt x="262" y="209"/>
                </a:lnTo>
                <a:lnTo>
                  <a:pt x="262" y="210"/>
                </a:lnTo>
                <a:lnTo>
                  <a:pt x="262" y="211"/>
                </a:lnTo>
                <a:lnTo>
                  <a:pt x="262" y="211"/>
                </a:lnTo>
                <a:lnTo>
                  <a:pt x="262" y="212"/>
                </a:lnTo>
                <a:lnTo>
                  <a:pt x="262" y="212"/>
                </a:lnTo>
                <a:lnTo>
                  <a:pt x="262" y="212"/>
                </a:lnTo>
                <a:lnTo>
                  <a:pt x="262" y="213"/>
                </a:lnTo>
                <a:lnTo>
                  <a:pt x="262" y="213"/>
                </a:lnTo>
                <a:lnTo>
                  <a:pt x="262" y="214"/>
                </a:lnTo>
                <a:lnTo>
                  <a:pt x="262" y="215"/>
                </a:lnTo>
                <a:lnTo>
                  <a:pt x="262" y="215"/>
                </a:lnTo>
                <a:lnTo>
                  <a:pt x="262" y="216"/>
                </a:lnTo>
                <a:lnTo>
                  <a:pt x="262" y="216"/>
                </a:lnTo>
                <a:lnTo>
                  <a:pt x="262" y="217"/>
                </a:lnTo>
                <a:lnTo>
                  <a:pt x="262" y="217"/>
                </a:lnTo>
                <a:lnTo>
                  <a:pt x="262" y="218"/>
                </a:lnTo>
                <a:lnTo>
                  <a:pt x="262" y="218"/>
                </a:lnTo>
                <a:lnTo>
                  <a:pt x="262" y="219"/>
                </a:lnTo>
                <a:lnTo>
                  <a:pt x="261" y="219"/>
                </a:lnTo>
                <a:lnTo>
                  <a:pt x="260" y="221"/>
                </a:lnTo>
                <a:lnTo>
                  <a:pt x="259" y="222"/>
                </a:lnTo>
                <a:lnTo>
                  <a:pt x="259" y="222"/>
                </a:lnTo>
                <a:lnTo>
                  <a:pt x="259" y="223"/>
                </a:lnTo>
                <a:lnTo>
                  <a:pt x="259" y="223"/>
                </a:lnTo>
                <a:lnTo>
                  <a:pt x="258" y="223"/>
                </a:lnTo>
                <a:lnTo>
                  <a:pt x="258" y="224"/>
                </a:lnTo>
                <a:lnTo>
                  <a:pt x="258" y="224"/>
                </a:lnTo>
                <a:lnTo>
                  <a:pt x="258" y="224"/>
                </a:lnTo>
                <a:lnTo>
                  <a:pt x="258" y="225"/>
                </a:lnTo>
                <a:lnTo>
                  <a:pt x="258" y="226"/>
                </a:lnTo>
                <a:lnTo>
                  <a:pt x="258" y="226"/>
                </a:lnTo>
                <a:lnTo>
                  <a:pt x="258" y="227"/>
                </a:lnTo>
                <a:lnTo>
                  <a:pt x="258" y="227"/>
                </a:lnTo>
                <a:lnTo>
                  <a:pt x="258" y="228"/>
                </a:lnTo>
                <a:lnTo>
                  <a:pt x="258" y="229"/>
                </a:lnTo>
                <a:lnTo>
                  <a:pt x="258" y="229"/>
                </a:lnTo>
                <a:lnTo>
                  <a:pt x="258" y="229"/>
                </a:lnTo>
                <a:lnTo>
                  <a:pt x="258" y="229"/>
                </a:lnTo>
                <a:lnTo>
                  <a:pt x="258" y="231"/>
                </a:lnTo>
                <a:lnTo>
                  <a:pt x="258" y="232"/>
                </a:lnTo>
                <a:lnTo>
                  <a:pt x="257" y="233"/>
                </a:lnTo>
                <a:lnTo>
                  <a:pt x="257" y="233"/>
                </a:lnTo>
                <a:lnTo>
                  <a:pt x="257" y="234"/>
                </a:lnTo>
                <a:lnTo>
                  <a:pt x="258" y="234"/>
                </a:lnTo>
                <a:lnTo>
                  <a:pt x="258" y="235"/>
                </a:lnTo>
                <a:lnTo>
                  <a:pt x="258" y="236"/>
                </a:lnTo>
                <a:lnTo>
                  <a:pt x="258" y="237"/>
                </a:lnTo>
                <a:lnTo>
                  <a:pt x="258" y="237"/>
                </a:lnTo>
                <a:lnTo>
                  <a:pt x="258" y="237"/>
                </a:lnTo>
                <a:lnTo>
                  <a:pt x="258" y="238"/>
                </a:lnTo>
                <a:lnTo>
                  <a:pt x="259" y="238"/>
                </a:lnTo>
                <a:lnTo>
                  <a:pt x="259" y="238"/>
                </a:lnTo>
                <a:lnTo>
                  <a:pt x="259" y="239"/>
                </a:lnTo>
                <a:lnTo>
                  <a:pt x="259" y="240"/>
                </a:lnTo>
                <a:lnTo>
                  <a:pt x="259" y="240"/>
                </a:lnTo>
                <a:lnTo>
                  <a:pt x="259" y="241"/>
                </a:lnTo>
                <a:lnTo>
                  <a:pt x="259" y="241"/>
                </a:lnTo>
                <a:lnTo>
                  <a:pt x="259" y="242"/>
                </a:lnTo>
                <a:lnTo>
                  <a:pt x="259" y="242"/>
                </a:lnTo>
                <a:lnTo>
                  <a:pt x="259" y="243"/>
                </a:lnTo>
                <a:lnTo>
                  <a:pt x="259" y="244"/>
                </a:lnTo>
                <a:lnTo>
                  <a:pt x="259" y="245"/>
                </a:lnTo>
                <a:lnTo>
                  <a:pt x="259" y="245"/>
                </a:lnTo>
                <a:lnTo>
                  <a:pt x="259" y="245"/>
                </a:lnTo>
                <a:lnTo>
                  <a:pt x="259" y="246"/>
                </a:lnTo>
                <a:lnTo>
                  <a:pt x="259" y="246"/>
                </a:lnTo>
                <a:lnTo>
                  <a:pt x="258" y="247"/>
                </a:lnTo>
                <a:lnTo>
                  <a:pt x="258" y="247"/>
                </a:lnTo>
                <a:lnTo>
                  <a:pt x="258" y="248"/>
                </a:lnTo>
                <a:lnTo>
                  <a:pt x="259" y="249"/>
                </a:lnTo>
                <a:lnTo>
                  <a:pt x="258" y="249"/>
                </a:lnTo>
                <a:lnTo>
                  <a:pt x="258" y="249"/>
                </a:lnTo>
                <a:lnTo>
                  <a:pt x="259" y="250"/>
                </a:lnTo>
                <a:lnTo>
                  <a:pt x="259" y="250"/>
                </a:lnTo>
                <a:lnTo>
                  <a:pt x="259" y="251"/>
                </a:lnTo>
                <a:lnTo>
                  <a:pt x="258" y="251"/>
                </a:lnTo>
                <a:lnTo>
                  <a:pt x="258" y="252"/>
                </a:lnTo>
                <a:lnTo>
                  <a:pt x="258" y="253"/>
                </a:lnTo>
                <a:lnTo>
                  <a:pt x="258" y="254"/>
                </a:lnTo>
                <a:lnTo>
                  <a:pt x="258" y="254"/>
                </a:lnTo>
                <a:lnTo>
                  <a:pt x="259" y="254"/>
                </a:lnTo>
                <a:lnTo>
                  <a:pt x="259" y="255"/>
                </a:lnTo>
                <a:lnTo>
                  <a:pt x="258" y="255"/>
                </a:lnTo>
                <a:lnTo>
                  <a:pt x="258" y="256"/>
                </a:lnTo>
                <a:lnTo>
                  <a:pt x="258" y="256"/>
                </a:lnTo>
                <a:lnTo>
                  <a:pt x="258" y="258"/>
                </a:lnTo>
                <a:lnTo>
                  <a:pt x="258" y="259"/>
                </a:lnTo>
                <a:lnTo>
                  <a:pt x="258" y="260"/>
                </a:lnTo>
                <a:lnTo>
                  <a:pt x="258" y="260"/>
                </a:lnTo>
                <a:lnTo>
                  <a:pt x="258" y="261"/>
                </a:lnTo>
                <a:lnTo>
                  <a:pt x="258" y="262"/>
                </a:lnTo>
                <a:lnTo>
                  <a:pt x="258" y="262"/>
                </a:lnTo>
                <a:lnTo>
                  <a:pt x="258" y="263"/>
                </a:lnTo>
                <a:lnTo>
                  <a:pt x="258" y="263"/>
                </a:lnTo>
                <a:lnTo>
                  <a:pt x="258" y="264"/>
                </a:lnTo>
                <a:lnTo>
                  <a:pt x="258" y="264"/>
                </a:lnTo>
                <a:lnTo>
                  <a:pt x="258" y="265"/>
                </a:lnTo>
                <a:lnTo>
                  <a:pt x="258" y="265"/>
                </a:lnTo>
                <a:lnTo>
                  <a:pt x="258" y="266"/>
                </a:lnTo>
                <a:lnTo>
                  <a:pt x="258" y="266"/>
                </a:lnTo>
                <a:lnTo>
                  <a:pt x="258" y="267"/>
                </a:lnTo>
                <a:lnTo>
                  <a:pt x="258" y="268"/>
                </a:lnTo>
                <a:lnTo>
                  <a:pt x="257" y="269"/>
                </a:lnTo>
                <a:lnTo>
                  <a:pt x="257" y="270"/>
                </a:lnTo>
                <a:lnTo>
                  <a:pt x="257" y="270"/>
                </a:lnTo>
                <a:lnTo>
                  <a:pt x="257" y="271"/>
                </a:lnTo>
                <a:lnTo>
                  <a:pt x="257" y="272"/>
                </a:lnTo>
                <a:lnTo>
                  <a:pt x="257" y="273"/>
                </a:lnTo>
                <a:lnTo>
                  <a:pt x="257" y="274"/>
                </a:lnTo>
                <a:lnTo>
                  <a:pt x="257" y="274"/>
                </a:lnTo>
                <a:lnTo>
                  <a:pt x="257" y="275"/>
                </a:lnTo>
                <a:lnTo>
                  <a:pt x="257" y="276"/>
                </a:lnTo>
                <a:lnTo>
                  <a:pt x="257" y="277"/>
                </a:lnTo>
                <a:lnTo>
                  <a:pt x="257" y="278"/>
                </a:lnTo>
                <a:lnTo>
                  <a:pt x="257" y="280"/>
                </a:lnTo>
                <a:lnTo>
                  <a:pt x="256" y="281"/>
                </a:lnTo>
                <a:lnTo>
                  <a:pt x="256" y="282"/>
                </a:lnTo>
                <a:lnTo>
                  <a:pt x="256" y="283"/>
                </a:lnTo>
                <a:lnTo>
                  <a:pt x="256" y="284"/>
                </a:lnTo>
                <a:lnTo>
                  <a:pt x="256" y="285"/>
                </a:lnTo>
                <a:lnTo>
                  <a:pt x="256" y="287"/>
                </a:lnTo>
                <a:lnTo>
                  <a:pt x="256" y="288"/>
                </a:lnTo>
                <a:lnTo>
                  <a:pt x="256" y="289"/>
                </a:lnTo>
                <a:lnTo>
                  <a:pt x="256" y="290"/>
                </a:lnTo>
                <a:lnTo>
                  <a:pt x="255" y="290"/>
                </a:lnTo>
                <a:lnTo>
                  <a:pt x="255" y="290"/>
                </a:lnTo>
                <a:lnTo>
                  <a:pt x="254" y="290"/>
                </a:lnTo>
                <a:lnTo>
                  <a:pt x="254" y="290"/>
                </a:lnTo>
                <a:lnTo>
                  <a:pt x="254" y="289"/>
                </a:lnTo>
                <a:lnTo>
                  <a:pt x="253" y="289"/>
                </a:lnTo>
                <a:lnTo>
                  <a:pt x="252" y="289"/>
                </a:lnTo>
                <a:lnTo>
                  <a:pt x="252" y="289"/>
                </a:lnTo>
                <a:lnTo>
                  <a:pt x="251" y="289"/>
                </a:lnTo>
                <a:lnTo>
                  <a:pt x="251" y="289"/>
                </a:lnTo>
                <a:lnTo>
                  <a:pt x="250" y="289"/>
                </a:lnTo>
                <a:lnTo>
                  <a:pt x="250" y="289"/>
                </a:lnTo>
                <a:lnTo>
                  <a:pt x="249" y="288"/>
                </a:lnTo>
                <a:lnTo>
                  <a:pt x="248" y="288"/>
                </a:lnTo>
                <a:lnTo>
                  <a:pt x="248" y="288"/>
                </a:lnTo>
                <a:lnTo>
                  <a:pt x="247" y="288"/>
                </a:lnTo>
                <a:lnTo>
                  <a:pt x="246" y="288"/>
                </a:lnTo>
                <a:lnTo>
                  <a:pt x="246" y="288"/>
                </a:lnTo>
                <a:lnTo>
                  <a:pt x="245" y="288"/>
                </a:lnTo>
                <a:lnTo>
                  <a:pt x="245" y="287"/>
                </a:lnTo>
                <a:lnTo>
                  <a:pt x="245" y="287"/>
                </a:lnTo>
                <a:lnTo>
                  <a:pt x="245" y="287"/>
                </a:lnTo>
                <a:lnTo>
                  <a:pt x="244" y="285"/>
                </a:lnTo>
                <a:lnTo>
                  <a:pt x="244" y="285"/>
                </a:lnTo>
                <a:lnTo>
                  <a:pt x="243" y="284"/>
                </a:lnTo>
                <a:lnTo>
                  <a:pt x="242" y="283"/>
                </a:lnTo>
                <a:lnTo>
                  <a:pt x="241" y="282"/>
                </a:lnTo>
                <a:lnTo>
                  <a:pt x="241" y="282"/>
                </a:lnTo>
                <a:lnTo>
                  <a:pt x="241" y="281"/>
                </a:lnTo>
                <a:lnTo>
                  <a:pt x="240" y="280"/>
                </a:lnTo>
                <a:lnTo>
                  <a:pt x="240" y="280"/>
                </a:lnTo>
                <a:lnTo>
                  <a:pt x="240" y="279"/>
                </a:lnTo>
                <a:lnTo>
                  <a:pt x="239" y="278"/>
                </a:lnTo>
                <a:lnTo>
                  <a:pt x="239" y="277"/>
                </a:lnTo>
                <a:lnTo>
                  <a:pt x="238" y="277"/>
                </a:lnTo>
                <a:lnTo>
                  <a:pt x="238" y="276"/>
                </a:lnTo>
                <a:lnTo>
                  <a:pt x="237" y="275"/>
                </a:lnTo>
                <a:lnTo>
                  <a:pt x="237" y="274"/>
                </a:lnTo>
                <a:lnTo>
                  <a:pt x="236" y="274"/>
                </a:lnTo>
                <a:lnTo>
                  <a:pt x="236" y="273"/>
                </a:lnTo>
                <a:lnTo>
                  <a:pt x="235" y="272"/>
                </a:lnTo>
                <a:lnTo>
                  <a:pt x="235" y="272"/>
                </a:lnTo>
                <a:lnTo>
                  <a:pt x="234" y="271"/>
                </a:lnTo>
                <a:lnTo>
                  <a:pt x="233" y="270"/>
                </a:lnTo>
                <a:lnTo>
                  <a:pt x="233" y="270"/>
                </a:lnTo>
                <a:lnTo>
                  <a:pt x="233" y="270"/>
                </a:lnTo>
                <a:lnTo>
                  <a:pt x="233" y="269"/>
                </a:lnTo>
                <a:lnTo>
                  <a:pt x="232" y="268"/>
                </a:lnTo>
                <a:lnTo>
                  <a:pt x="231" y="267"/>
                </a:lnTo>
                <a:lnTo>
                  <a:pt x="231" y="266"/>
                </a:lnTo>
                <a:lnTo>
                  <a:pt x="230" y="266"/>
                </a:lnTo>
                <a:lnTo>
                  <a:pt x="230" y="266"/>
                </a:lnTo>
                <a:lnTo>
                  <a:pt x="229" y="265"/>
                </a:lnTo>
                <a:lnTo>
                  <a:pt x="229" y="265"/>
                </a:lnTo>
                <a:lnTo>
                  <a:pt x="228" y="264"/>
                </a:lnTo>
                <a:lnTo>
                  <a:pt x="228" y="263"/>
                </a:lnTo>
                <a:lnTo>
                  <a:pt x="228" y="262"/>
                </a:lnTo>
                <a:lnTo>
                  <a:pt x="227" y="261"/>
                </a:lnTo>
                <a:lnTo>
                  <a:pt x="227" y="260"/>
                </a:lnTo>
                <a:lnTo>
                  <a:pt x="226" y="259"/>
                </a:lnTo>
                <a:lnTo>
                  <a:pt x="226" y="259"/>
                </a:lnTo>
                <a:lnTo>
                  <a:pt x="225" y="258"/>
                </a:lnTo>
                <a:lnTo>
                  <a:pt x="225" y="258"/>
                </a:lnTo>
                <a:lnTo>
                  <a:pt x="225" y="257"/>
                </a:lnTo>
                <a:lnTo>
                  <a:pt x="224" y="256"/>
                </a:lnTo>
                <a:lnTo>
                  <a:pt x="224" y="255"/>
                </a:lnTo>
                <a:lnTo>
                  <a:pt x="224" y="255"/>
                </a:lnTo>
                <a:lnTo>
                  <a:pt x="224" y="254"/>
                </a:lnTo>
                <a:lnTo>
                  <a:pt x="223" y="253"/>
                </a:lnTo>
                <a:lnTo>
                  <a:pt x="222" y="252"/>
                </a:lnTo>
                <a:lnTo>
                  <a:pt x="222" y="252"/>
                </a:lnTo>
                <a:lnTo>
                  <a:pt x="221" y="251"/>
                </a:lnTo>
                <a:lnTo>
                  <a:pt x="220" y="251"/>
                </a:lnTo>
                <a:lnTo>
                  <a:pt x="220" y="250"/>
                </a:lnTo>
                <a:lnTo>
                  <a:pt x="220" y="249"/>
                </a:lnTo>
                <a:lnTo>
                  <a:pt x="219" y="249"/>
                </a:lnTo>
                <a:lnTo>
                  <a:pt x="219" y="248"/>
                </a:lnTo>
                <a:lnTo>
                  <a:pt x="218" y="247"/>
                </a:lnTo>
                <a:lnTo>
                  <a:pt x="217" y="247"/>
                </a:lnTo>
                <a:lnTo>
                  <a:pt x="216" y="246"/>
                </a:lnTo>
                <a:lnTo>
                  <a:pt x="216" y="245"/>
                </a:lnTo>
                <a:lnTo>
                  <a:pt x="214" y="244"/>
                </a:lnTo>
                <a:lnTo>
                  <a:pt x="213" y="243"/>
                </a:lnTo>
                <a:lnTo>
                  <a:pt x="213" y="242"/>
                </a:lnTo>
                <a:lnTo>
                  <a:pt x="212" y="241"/>
                </a:lnTo>
                <a:lnTo>
                  <a:pt x="212" y="241"/>
                </a:lnTo>
                <a:lnTo>
                  <a:pt x="211" y="240"/>
                </a:lnTo>
                <a:lnTo>
                  <a:pt x="210" y="239"/>
                </a:lnTo>
                <a:lnTo>
                  <a:pt x="210" y="238"/>
                </a:lnTo>
                <a:lnTo>
                  <a:pt x="209" y="237"/>
                </a:lnTo>
                <a:lnTo>
                  <a:pt x="209" y="237"/>
                </a:lnTo>
                <a:lnTo>
                  <a:pt x="209" y="236"/>
                </a:lnTo>
                <a:lnTo>
                  <a:pt x="209" y="236"/>
                </a:lnTo>
                <a:lnTo>
                  <a:pt x="209" y="235"/>
                </a:lnTo>
                <a:lnTo>
                  <a:pt x="208" y="235"/>
                </a:lnTo>
                <a:lnTo>
                  <a:pt x="208" y="235"/>
                </a:lnTo>
                <a:lnTo>
                  <a:pt x="208" y="234"/>
                </a:lnTo>
                <a:lnTo>
                  <a:pt x="208" y="234"/>
                </a:lnTo>
                <a:lnTo>
                  <a:pt x="208" y="233"/>
                </a:lnTo>
                <a:lnTo>
                  <a:pt x="207" y="233"/>
                </a:lnTo>
                <a:lnTo>
                  <a:pt x="207" y="232"/>
                </a:lnTo>
                <a:lnTo>
                  <a:pt x="206" y="231"/>
                </a:lnTo>
                <a:lnTo>
                  <a:pt x="205" y="231"/>
                </a:lnTo>
                <a:lnTo>
                  <a:pt x="204" y="230"/>
                </a:lnTo>
                <a:lnTo>
                  <a:pt x="204" y="230"/>
                </a:lnTo>
                <a:lnTo>
                  <a:pt x="204" y="229"/>
                </a:lnTo>
                <a:lnTo>
                  <a:pt x="204" y="229"/>
                </a:lnTo>
                <a:lnTo>
                  <a:pt x="204" y="228"/>
                </a:lnTo>
                <a:lnTo>
                  <a:pt x="204" y="227"/>
                </a:lnTo>
                <a:lnTo>
                  <a:pt x="203" y="227"/>
                </a:lnTo>
                <a:lnTo>
                  <a:pt x="203" y="226"/>
                </a:lnTo>
                <a:lnTo>
                  <a:pt x="203" y="225"/>
                </a:lnTo>
                <a:lnTo>
                  <a:pt x="202" y="225"/>
                </a:lnTo>
                <a:lnTo>
                  <a:pt x="202" y="224"/>
                </a:lnTo>
                <a:lnTo>
                  <a:pt x="202" y="224"/>
                </a:lnTo>
                <a:lnTo>
                  <a:pt x="201" y="224"/>
                </a:lnTo>
                <a:lnTo>
                  <a:pt x="200" y="223"/>
                </a:lnTo>
                <a:lnTo>
                  <a:pt x="200" y="222"/>
                </a:lnTo>
                <a:lnTo>
                  <a:pt x="199" y="222"/>
                </a:lnTo>
                <a:lnTo>
                  <a:pt x="199" y="221"/>
                </a:lnTo>
                <a:lnTo>
                  <a:pt x="199" y="221"/>
                </a:lnTo>
                <a:lnTo>
                  <a:pt x="199" y="220"/>
                </a:lnTo>
                <a:lnTo>
                  <a:pt x="198" y="220"/>
                </a:lnTo>
                <a:lnTo>
                  <a:pt x="198" y="219"/>
                </a:lnTo>
                <a:lnTo>
                  <a:pt x="198" y="219"/>
                </a:lnTo>
                <a:lnTo>
                  <a:pt x="197" y="219"/>
                </a:lnTo>
                <a:lnTo>
                  <a:pt x="196" y="219"/>
                </a:lnTo>
                <a:lnTo>
                  <a:pt x="196" y="219"/>
                </a:lnTo>
                <a:lnTo>
                  <a:pt x="195" y="219"/>
                </a:lnTo>
                <a:lnTo>
                  <a:pt x="195" y="219"/>
                </a:lnTo>
                <a:lnTo>
                  <a:pt x="194" y="219"/>
                </a:lnTo>
                <a:lnTo>
                  <a:pt x="193" y="218"/>
                </a:lnTo>
                <a:lnTo>
                  <a:pt x="193" y="218"/>
                </a:lnTo>
                <a:lnTo>
                  <a:pt x="192" y="218"/>
                </a:lnTo>
                <a:lnTo>
                  <a:pt x="191" y="218"/>
                </a:lnTo>
                <a:lnTo>
                  <a:pt x="191" y="217"/>
                </a:lnTo>
                <a:lnTo>
                  <a:pt x="190" y="217"/>
                </a:lnTo>
                <a:lnTo>
                  <a:pt x="190" y="216"/>
                </a:lnTo>
                <a:lnTo>
                  <a:pt x="190" y="216"/>
                </a:lnTo>
                <a:lnTo>
                  <a:pt x="190" y="215"/>
                </a:lnTo>
                <a:lnTo>
                  <a:pt x="189" y="214"/>
                </a:lnTo>
                <a:lnTo>
                  <a:pt x="189" y="214"/>
                </a:lnTo>
                <a:lnTo>
                  <a:pt x="188" y="214"/>
                </a:lnTo>
                <a:lnTo>
                  <a:pt x="188" y="214"/>
                </a:lnTo>
                <a:lnTo>
                  <a:pt x="187" y="214"/>
                </a:lnTo>
                <a:lnTo>
                  <a:pt x="187" y="214"/>
                </a:lnTo>
                <a:lnTo>
                  <a:pt x="187" y="214"/>
                </a:lnTo>
                <a:lnTo>
                  <a:pt x="186" y="214"/>
                </a:lnTo>
                <a:lnTo>
                  <a:pt x="186" y="215"/>
                </a:lnTo>
                <a:lnTo>
                  <a:pt x="185" y="215"/>
                </a:lnTo>
                <a:lnTo>
                  <a:pt x="184" y="215"/>
                </a:lnTo>
                <a:lnTo>
                  <a:pt x="184" y="215"/>
                </a:lnTo>
                <a:lnTo>
                  <a:pt x="184" y="216"/>
                </a:lnTo>
                <a:lnTo>
                  <a:pt x="183" y="216"/>
                </a:lnTo>
                <a:lnTo>
                  <a:pt x="183" y="216"/>
                </a:lnTo>
                <a:lnTo>
                  <a:pt x="183" y="216"/>
                </a:lnTo>
                <a:lnTo>
                  <a:pt x="182" y="216"/>
                </a:lnTo>
                <a:lnTo>
                  <a:pt x="182" y="217"/>
                </a:lnTo>
                <a:lnTo>
                  <a:pt x="181" y="217"/>
                </a:lnTo>
                <a:lnTo>
                  <a:pt x="181" y="217"/>
                </a:lnTo>
                <a:lnTo>
                  <a:pt x="180" y="218"/>
                </a:lnTo>
                <a:lnTo>
                  <a:pt x="180" y="218"/>
                </a:lnTo>
                <a:lnTo>
                  <a:pt x="180" y="219"/>
                </a:lnTo>
                <a:lnTo>
                  <a:pt x="180" y="219"/>
                </a:lnTo>
                <a:lnTo>
                  <a:pt x="180" y="220"/>
                </a:lnTo>
                <a:lnTo>
                  <a:pt x="180" y="220"/>
                </a:lnTo>
                <a:lnTo>
                  <a:pt x="179" y="221"/>
                </a:lnTo>
                <a:lnTo>
                  <a:pt x="179" y="222"/>
                </a:lnTo>
                <a:lnTo>
                  <a:pt x="179" y="223"/>
                </a:lnTo>
                <a:lnTo>
                  <a:pt x="179" y="223"/>
                </a:lnTo>
                <a:lnTo>
                  <a:pt x="179" y="224"/>
                </a:lnTo>
                <a:lnTo>
                  <a:pt x="179" y="224"/>
                </a:lnTo>
                <a:lnTo>
                  <a:pt x="179" y="225"/>
                </a:lnTo>
                <a:lnTo>
                  <a:pt x="179" y="226"/>
                </a:lnTo>
                <a:lnTo>
                  <a:pt x="179" y="227"/>
                </a:lnTo>
                <a:lnTo>
                  <a:pt x="179" y="229"/>
                </a:lnTo>
                <a:lnTo>
                  <a:pt x="179" y="229"/>
                </a:lnTo>
                <a:lnTo>
                  <a:pt x="179" y="230"/>
                </a:lnTo>
                <a:lnTo>
                  <a:pt x="179" y="230"/>
                </a:lnTo>
                <a:lnTo>
                  <a:pt x="178" y="231"/>
                </a:lnTo>
                <a:lnTo>
                  <a:pt x="178" y="232"/>
                </a:lnTo>
                <a:lnTo>
                  <a:pt x="177" y="232"/>
                </a:lnTo>
                <a:lnTo>
                  <a:pt x="177" y="233"/>
                </a:lnTo>
                <a:lnTo>
                  <a:pt x="176" y="233"/>
                </a:lnTo>
                <a:lnTo>
                  <a:pt x="176" y="233"/>
                </a:lnTo>
                <a:lnTo>
                  <a:pt x="175" y="233"/>
                </a:lnTo>
                <a:lnTo>
                  <a:pt x="175" y="234"/>
                </a:lnTo>
                <a:lnTo>
                  <a:pt x="174" y="234"/>
                </a:lnTo>
                <a:lnTo>
                  <a:pt x="174" y="235"/>
                </a:lnTo>
                <a:lnTo>
                  <a:pt x="174" y="237"/>
                </a:lnTo>
                <a:lnTo>
                  <a:pt x="174" y="237"/>
                </a:lnTo>
                <a:lnTo>
                  <a:pt x="174" y="238"/>
                </a:lnTo>
                <a:lnTo>
                  <a:pt x="174" y="239"/>
                </a:lnTo>
                <a:lnTo>
                  <a:pt x="173" y="240"/>
                </a:lnTo>
                <a:lnTo>
                  <a:pt x="173" y="241"/>
                </a:lnTo>
                <a:lnTo>
                  <a:pt x="173" y="241"/>
                </a:lnTo>
                <a:lnTo>
                  <a:pt x="172" y="243"/>
                </a:lnTo>
                <a:lnTo>
                  <a:pt x="172" y="244"/>
                </a:lnTo>
                <a:lnTo>
                  <a:pt x="171" y="245"/>
                </a:lnTo>
                <a:lnTo>
                  <a:pt x="170" y="246"/>
                </a:lnTo>
                <a:lnTo>
                  <a:pt x="170" y="247"/>
                </a:lnTo>
                <a:lnTo>
                  <a:pt x="170" y="248"/>
                </a:lnTo>
                <a:lnTo>
                  <a:pt x="170" y="248"/>
                </a:lnTo>
                <a:lnTo>
                  <a:pt x="170" y="249"/>
                </a:lnTo>
                <a:lnTo>
                  <a:pt x="169" y="249"/>
                </a:lnTo>
                <a:lnTo>
                  <a:pt x="169" y="250"/>
                </a:lnTo>
                <a:lnTo>
                  <a:pt x="170" y="251"/>
                </a:lnTo>
                <a:lnTo>
                  <a:pt x="170" y="252"/>
                </a:lnTo>
                <a:lnTo>
                  <a:pt x="170" y="252"/>
                </a:lnTo>
                <a:lnTo>
                  <a:pt x="170" y="253"/>
                </a:lnTo>
                <a:lnTo>
                  <a:pt x="170" y="253"/>
                </a:lnTo>
                <a:lnTo>
                  <a:pt x="169" y="254"/>
                </a:lnTo>
                <a:lnTo>
                  <a:pt x="169" y="254"/>
                </a:lnTo>
                <a:lnTo>
                  <a:pt x="169" y="255"/>
                </a:lnTo>
                <a:lnTo>
                  <a:pt x="169" y="256"/>
                </a:lnTo>
                <a:lnTo>
                  <a:pt x="168" y="257"/>
                </a:lnTo>
                <a:lnTo>
                  <a:pt x="168" y="258"/>
                </a:lnTo>
                <a:lnTo>
                  <a:pt x="167" y="258"/>
                </a:lnTo>
                <a:lnTo>
                  <a:pt x="167" y="258"/>
                </a:lnTo>
                <a:lnTo>
                  <a:pt x="166" y="259"/>
                </a:lnTo>
                <a:lnTo>
                  <a:pt x="166" y="259"/>
                </a:lnTo>
                <a:lnTo>
                  <a:pt x="166" y="260"/>
                </a:lnTo>
                <a:lnTo>
                  <a:pt x="165" y="262"/>
                </a:lnTo>
                <a:lnTo>
                  <a:pt x="165" y="262"/>
                </a:lnTo>
                <a:lnTo>
                  <a:pt x="165" y="263"/>
                </a:lnTo>
                <a:lnTo>
                  <a:pt x="165" y="264"/>
                </a:lnTo>
                <a:lnTo>
                  <a:pt x="164" y="265"/>
                </a:lnTo>
                <a:lnTo>
                  <a:pt x="164" y="265"/>
                </a:lnTo>
                <a:lnTo>
                  <a:pt x="164" y="266"/>
                </a:lnTo>
                <a:lnTo>
                  <a:pt x="164" y="267"/>
                </a:lnTo>
                <a:lnTo>
                  <a:pt x="164" y="268"/>
                </a:lnTo>
                <a:lnTo>
                  <a:pt x="164" y="269"/>
                </a:lnTo>
                <a:lnTo>
                  <a:pt x="164" y="270"/>
                </a:lnTo>
                <a:lnTo>
                  <a:pt x="163" y="271"/>
                </a:lnTo>
                <a:lnTo>
                  <a:pt x="163" y="273"/>
                </a:lnTo>
                <a:lnTo>
                  <a:pt x="163" y="273"/>
                </a:lnTo>
                <a:lnTo>
                  <a:pt x="163" y="274"/>
                </a:lnTo>
                <a:lnTo>
                  <a:pt x="162" y="275"/>
                </a:lnTo>
                <a:lnTo>
                  <a:pt x="162" y="276"/>
                </a:lnTo>
                <a:lnTo>
                  <a:pt x="162" y="277"/>
                </a:lnTo>
                <a:lnTo>
                  <a:pt x="162" y="277"/>
                </a:lnTo>
                <a:lnTo>
                  <a:pt x="161" y="278"/>
                </a:lnTo>
                <a:lnTo>
                  <a:pt x="160" y="279"/>
                </a:lnTo>
                <a:lnTo>
                  <a:pt x="159" y="280"/>
                </a:lnTo>
                <a:lnTo>
                  <a:pt x="159" y="280"/>
                </a:lnTo>
                <a:lnTo>
                  <a:pt x="158" y="281"/>
                </a:lnTo>
                <a:lnTo>
                  <a:pt x="158" y="281"/>
                </a:lnTo>
                <a:lnTo>
                  <a:pt x="158" y="281"/>
                </a:lnTo>
                <a:lnTo>
                  <a:pt x="157" y="281"/>
                </a:lnTo>
                <a:lnTo>
                  <a:pt x="157" y="280"/>
                </a:lnTo>
                <a:lnTo>
                  <a:pt x="156" y="280"/>
                </a:lnTo>
                <a:lnTo>
                  <a:pt x="156" y="279"/>
                </a:lnTo>
                <a:lnTo>
                  <a:pt x="155" y="279"/>
                </a:lnTo>
                <a:lnTo>
                  <a:pt x="155" y="279"/>
                </a:lnTo>
                <a:lnTo>
                  <a:pt x="154" y="278"/>
                </a:lnTo>
                <a:lnTo>
                  <a:pt x="153" y="278"/>
                </a:lnTo>
                <a:lnTo>
                  <a:pt x="152" y="278"/>
                </a:lnTo>
                <a:lnTo>
                  <a:pt x="152" y="278"/>
                </a:lnTo>
                <a:lnTo>
                  <a:pt x="151" y="278"/>
                </a:lnTo>
                <a:lnTo>
                  <a:pt x="150" y="278"/>
                </a:lnTo>
                <a:lnTo>
                  <a:pt x="150" y="278"/>
                </a:lnTo>
                <a:lnTo>
                  <a:pt x="150" y="278"/>
                </a:lnTo>
                <a:lnTo>
                  <a:pt x="149" y="278"/>
                </a:lnTo>
                <a:lnTo>
                  <a:pt x="149" y="278"/>
                </a:lnTo>
                <a:lnTo>
                  <a:pt x="148" y="278"/>
                </a:lnTo>
                <a:lnTo>
                  <a:pt x="147" y="278"/>
                </a:lnTo>
                <a:lnTo>
                  <a:pt x="146" y="278"/>
                </a:lnTo>
                <a:lnTo>
                  <a:pt x="145" y="278"/>
                </a:lnTo>
                <a:lnTo>
                  <a:pt x="145" y="278"/>
                </a:lnTo>
                <a:lnTo>
                  <a:pt x="144" y="278"/>
                </a:lnTo>
                <a:lnTo>
                  <a:pt x="143" y="278"/>
                </a:lnTo>
                <a:lnTo>
                  <a:pt x="143" y="278"/>
                </a:lnTo>
                <a:lnTo>
                  <a:pt x="142" y="278"/>
                </a:lnTo>
                <a:lnTo>
                  <a:pt x="142" y="277"/>
                </a:lnTo>
                <a:lnTo>
                  <a:pt x="141" y="277"/>
                </a:lnTo>
                <a:lnTo>
                  <a:pt x="140" y="277"/>
                </a:lnTo>
                <a:lnTo>
                  <a:pt x="140" y="277"/>
                </a:lnTo>
                <a:lnTo>
                  <a:pt x="139" y="277"/>
                </a:lnTo>
                <a:lnTo>
                  <a:pt x="138" y="277"/>
                </a:lnTo>
                <a:lnTo>
                  <a:pt x="137" y="277"/>
                </a:lnTo>
                <a:lnTo>
                  <a:pt x="137" y="277"/>
                </a:lnTo>
                <a:lnTo>
                  <a:pt x="136" y="277"/>
                </a:lnTo>
                <a:lnTo>
                  <a:pt x="135" y="277"/>
                </a:lnTo>
                <a:lnTo>
                  <a:pt x="135" y="277"/>
                </a:lnTo>
                <a:lnTo>
                  <a:pt x="134" y="277"/>
                </a:lnTo>
                <a:lnTo>
                  <a:pt x="134" y="277"/>
                </a:lnTo>
                <a:lnTo>
                  <a:pt x="133" y="277"/>
                </a:lnTo>
                <a:lnTo>
                  <a:pt x="133" y="277"/>
                </a:lnTo>
                <a:lnTo>
                  <a:pt x="133" y="278"/>
                </a:lnTo>
                <a:lnTo>
                  <a:pt x="132" y="278"/>
                </a:lnTo>
                <a:lnTo>
                  <a:pt x="131" y="278"/>
                </a:lnTo>
                <a:lnTo>
                  <a:pt x="131" y="279"/>
                </a:lnTo>
                <a:lnTo>
                  <a:pt x="130" y="279"/>
                </a:lnTo>
                <a:lnTo>
                  <a:pt x="129" y="279"/>
                </a:lnTo>
                <a:lnTo>
                  <a:pt x="129" y="279"/>
                </a:lnTo>
                <a:lnTo>
                  <a:pt x="128" y="280"/>
                </a:lnTo>
                <a:lnTo>
                  <a:pt x="128" y="280"/>
                </a:lnTo>
                <a:lnTo>
                  <a:pt x="127" y="280"/>
                </a:lnTo>
                <a:lnTo>
                  <a:pt x="126" y="280"/>
                </a:lnTo>
                <a:lnTo>
                  <a:pt x="125" y="280"/>
                </a:lnTo>
                <a:lnTo>
                  <a:pt x="125" y="281"/>
                </a:lnTo>
                <a:lnTo>
                  <a:pt x="124" y="281"/>
                </a:lnTo>
                <a:lnTo>
                  <a:pt x="124" y="281"/>
                </a:lnTo>
                <a:lnTo>
                  <a:pt x="123" y="281"/>
                </a:lnTo>
                <a:lnTo>
                  <a:pt x="123" y="281"/>
                </a:lnTo>
                <a:lnTo>
                  <a:pt x="122" y="281"/>
                </a:lnTo>
                <a:lnTo>
                  <a:pt x="122" y="280"/>
                </a:lnTo>
                <a:lnTo>
                  <a:pt x="121" y="280"/>
                </a:lnTo>
                <a:lnTo>
                  <a:pt x="121" y="280"/>
                </a:lnTo>
                <a:lnTo>
                  <a:pt x="120" y="280"/>
                </a:lnTo>
                <a:lnTo>
                  <a:pt x="120" y="280"/>
                </a:lnTo>
                <a:lnTo>
                  <a:pt x="120" y="279"/>
                </a:lnTo>
                <a:lnTo>
                  <a:pt x="119" y="279"/>
                </a:lnTo>
                <a:lnTo>
                  <a:pt x="118" y="279"/>
                </a:lnTo>
                <a:lnTo>
                  <a:pt x="118" y="279"/>
                </a:lnTo>
                <a:lnTo>
                  <a:pt x="117" y="279"/>
                </a:lnTo>
                <a:lnTo>
                  <a:pt x="117" y="279"/>
                </a:lnTo>
                <a:lnTo>
                  <a:pt x="117" y="279"/>
                </a:lnTo>
                <a:lnTo>
                  <a:pt x="116" y="279"/>
                </a:lnTo>
                <a:lnTo>
                  <a:pt x="116" y="278"/>
                </a:lnTo>
                <a:lnTo>
                  <a:pt x="116" y="278"/>
                </a:lnTo>
                <a:lnTo>
                  <a:pt x="116" y="278"/>
                </a:lnTo>
                <a:lnTo>
                  <a:pt x="115" y="278"/>
                </a:lnTo>
                <a:lnTo>
                  <a:pt x="115" y="277"/>
                </a:lnTo>
                <a:lnTo>
                  <a:pt x="115" y="277"/>
                </a:lnTo>
                <a:lnTo>
                  <a:pt x="114" y="277"/>
                </a:lnTo>
                <a:lnTo>
                  <a:pt x="114" y="276"/>
                </a:lnTo>
                <a:lnTo>
                  <a:pt x="114" y="275"/>
                </a:lnTo>
                <a:lnTo>
                  <a:pt x="114" y="275"/>
                </a:lnTo>
                <a:lnTo>
                  <a:pt x="113" y="274"/>
                </a:lnTo>
                <a:lnTo>
                  <a:pt x="113" y="274"/>
                </a:lnTo>
                <a:lnTo>
                  <a:pt x="112" y="274"/>
                </a:lnTo>
                <a:lnTo>
                  <a:pt x="112" y="273"/>
                </a:lnTo>
                <a:lnTo>
                  <a:pt x="112" y="273"/>
                </a:lnTo>
                <a:lnTo>
                  <a:pt x="112" y="272"/>
                </a:lnTo>
                <a:lnTo>
                  <a:pt x="112" y="271"/>
                </a:lnTo>
                <a:lnTo>
                  <a:pt x="112" y="271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69"/>
                </a:lnTo>
                <a:lnTo>
                  <a:pt x="112" y="269"/>
                </a:lnTo>
                <a:lnTo>
                  <a:pt x="112" y="268"/>
                </a:lnTo>
                <a:lnTo>
                  <a:pt x="111" y="268"/>
                </a:lnTo>
                <a:lnTo>
                  <a:pt x="111" y="268"/>
                </a:lnTo>
                <a:lnTo>
                  <a:pt x="110" y="268"/>
                </a:lnTo>
                <a:lnTo>
                  <a:pt x="110" y="267"/>
                </a:lnTo>
                <a:lnTo>
                  <a:pt x="110" y="267"/>
                </a:lnTo>
                <a:lnTo>
                  <a:pt x="109" y="266"/>
                </a:lnTo>
                <a:lnTo>
                  <a:pt x="109" y="266"/>
                </a:lnTo>
                <a:lnTo>
                  <a:pt x="109" y="265"/>
                </a:lnTo>
                <a:lnTo>
                  <a:pt x="109" y="264"/>
                </a:lnTo>
                <a:lnTo>
                  <a:pt x="110" y="264"/>
                </a:lnTo>
                <a:lnTo>
                  <a:pt x="110" y="264"/>
                </a:lnTo>
                <a:lnTo>
                  <a:pt x="110" y="263"/>
                </a:lnTo>
                <a:lnTo>
                  <a:pt x="110" y="263"/>
                </a:lnTo>
                <a:lnTo>
                  <a:pt x="109" y="262"/>
                </a:lnTo>
                <a:lnTo>
                  <a:pt x="109" y="262"/>
                </a:lnTo>
                <a:lnTo>
                  <a:pt x="109" y="262"/>
                </a:lnTo>
                <a:lnTo>
                  <a:pt x="109" y="261"/>
                </a:lnTo>
                <a:lnTo>
                  <a:pt x="108" y="261"/>
                </a:lnTo>
                <a:lnTo>
                  <a:pt x="108" y="260"/>
                </a:lnTo>
                <a:lnTo>
                  <a:pt x="108" y="259"/>
                </a:lnTo>
                <a:lnTo>
                  <a:pt x="108" y="258"/>
                </a:lnTo>
                <a:lnTo>
                  <a:pt x="108" y="258"/>
                </a:lnTo>
                <a:lnTo>
                  <a:pt x="108" y="257"/>
                </a:lnTo>
                <a:lnTo>
                  <a:pt x="108" y="256"/>
                </a:lnTo>
                <a:lnTo>
                  <a:pt x="108" y="256"/>
                </a:lnTo>
                <a:lnTo>
                  <a:pt x="107" y="255"/>
                </a:lnTo>
                <a:lnTo>
                  <a:pt x="107" y="254"/>
                </a:lnTo>
                <a:lnTo>
                  <a:pt x="108" y="254"/>
                </a:lnTo>
                <a:lnTo>
                  <a:pt x="107" y="253"/>
                </a:lnTo>
                <a:lnTo>
                  <a:pt x="107" y="253"/>
                </a:lnTo>
                <a:lnTo>
                  <a:pt x="107" y="252"/>
                </a:lnTo>
                <a:lnTo>
                  <a:pt x="107" y="252"/>
                </a:lnTo>
                <a:lnTo>
                  <a:pt x="107" y="251"/>
                </a:lnTo>
                <a:lnTo>
                  <a:pt x="107" y="251"/>
                </a:lnTo>
                <a:lnTo>
                  <a:pt x="106" y="251"/>
                </a:lnTo>
                <a:lnTo>
                  <a:pt x="106" y="250"/>
                </a:lnTo>
                <a:lnTo>
                  <a:pt x="105" y="250"/>
                </a:lnTo>
                <a:lnTo>
                  <a:pt x="105" y="250"/>
                </a:lnTo>
                <a:lnTo>
                  <a:pt x="104" y="250"/>
                </a:lnTo>
                <a:lnTo>
                  <a:pt x="104" y="250"/>
                </a:lnTo>
                <a:lnTo>
                  <a:pt x="104" y="250"/>
                </a:lnTo>
                <a:lnTo>
                  <a:pt x="103" y="249"/>
                </a:lnTo>
                <a:lnTo>
                  <a:pt x="103" y="249"/>
                </a:lnTo>
                <a:lnTo>
                  <a:pt x="102" y="249"/>
                </a:lnTo>
                <a:lnTo>
                  <a:pt x="102" y="249"/>
                </a:lnTo>
                <a:lnTo>
                  <a:pt x="102" y="250"/>
                </a:lnTo>
                <a:lnTo>
                  <a:pt x="102" y="250"/>
                </a:lnTo>
                <a:lnTo>
                  <a:pt x="101" y="250"/>
                </a:lnTo>
                <a:lnTo>
                  <a:pt x="101" y="251"/>
                </a:lnTo>
                <a:lnTo>
                  <a:pt x="100" y="251"/>
                </a:lnTo>
                <a:lnTo>
                  <a:pt x="100" y="251"/>
                </a:lnTo>
                <a:lnTo>
                  <a:pt x="99" y="251"/>
                </a:lnTo>
                <a:lnTo>
                  <a:pt x="98" y="252"/>
                </a:lnTo>
                <a:lnTo>
                  <a:pt x="98" y="252"/>
                </a:lnTo>
                <a:lnTo>
                  <a:pt x="97" y="253"/>
                </a:lnTo>
                <a:lnTo>
                  <a:pt x="96" y="253"/>
                </a:lnTo>
                <a:lnTo>
                  <a:pt x="96" y="252"/>
                </a:lnTo>
                <a:lnTo>
                  <a:pt x="95" y="252"/>
                </a:lnTo>
                <a:lnTo>
                  <a:pt x="95" y="252"/>
                </a:lnTo>
                <a:lnTo>
                  <a:pt x="94" y="251"/>
                </a:lnTo>
                <a:lnTo>
                  <a:pt x="94" y="250"/>
                </a:lnTo>
                <a:lnTo>
                  <a:pt x="93" y="249"/>
                </a:lnTo>
                <a:lnTo>
                  <a:pt x="92" y="249"/>
                </a:lnTo>
                <a:lnTo>
                  <a:pt x="91" y="248"/>
                </a:lnTo>
                <a:lnTo>
                  <a:pt x="91" y="248"/>
                </a:lnTo>
                <a:lnTo>
                  <a:pt x="91" y="247"/>
                </a:lnTo>
                <a:lnTo>
                  <a:pt x="90" y="246"/>
                </a:lnTo>
                <a:lnTo>
                  <a:pt x="90" y="246"/>
                </a:lnTo>
                <a:lnTo>
                  <a:pt x="90" y="245"/>
                </a:lnTo>
                <a:lnTo>
                  <a:pt x="90" y="245"/>
                </a:lnTo>
                <a:lnTo>
                  <a:pt x="90" y="244"/>
                </a:lnTo>
                <a:lnTo>
                  <a:pt x="90" y="244"/>
                </a:lnTo>
                <a:lnTo>
                  <a:pt x="89" y="243"/>
                </a:lnTo>
                <a:lnTo>
                  <a:pt x="89" y="241"/>
                </a:lnTo>
                <a:lnTo>
                  <a:pt x="89" y="241"/>
                </a:lnTo>
                <a:lnTo>
                  <a:pt x="89" y="241"/>
                </a:lnTo>
                <a:lnTo>
                  <a:pt x="88" y="241"/>
                </a:lnTo>
                <a:lnTo>
                  <a:pt x="88" y="241"/>
                </a:lnTo>
                <a:lnTo>
                  <a:pt x="87" y="240"/>
                </a:lnTo>
                <a:lnTo>
                  <a:pt x="87" y="240"/>
                </a:lnTo>
                <a:lnTo>
                  <a:pt x="87" y="239"/>
                </a:lnTo>
                <a:lnTo>
                  <a:pt x="87" y="238"/>
                </a:lnTo>
                <a:lnTo>
                  <a:pt x="87" y="237"/>
                </a:lnTo>
                <a:lnTo>
                  <a:pt x="87" y="237"/>
                </a:lnTo>
                <a:lnTo>
                  <a:pt x="87" y="237"/>
                </a:lnTo>
                <a:lnTo>
                  <a:pt x="86" y="236"/>
                </a:lnTo>
                <a:lnTo>
                  <a:pt x="86" y="236"/>
                </a:lnTo>
                <a:lnTo>
                  <a:pt x="86" y="235"/>
                </a:lnTo>
                <a:lnTo>
                  <a:pt x="86" y="234"/>
                </a:lnTo>
                <a:lnTo>
                  <a:pt x="86" y="234"/>
                </a:lnTo>
                <a:lnTo>
                  <a:pt x="86" y="233"/>
                </a:lnTo>
                <a:lnTo>
                  <a:pt x="86" y="233"/>
                </a:lnTo>
                <a:lnTo>
                  <a:pt x="85" y="233"/>
                </a:lnTo>
                <a:lnTo>
                  <a:pt x="85" y="232"/>
                </a:lnTo>
                <a:lnTo>
                  <a:pt x="85" y="232"/>
                </a:lnTo>
                <a:lnTo>
                  <a:pt x="85" y="231"/>
                </a:lnTo>
                <a:lnTo>
                  <a:pt x="85" y="231"/>
                </a:lnTo>
                <a:lnTo>
                  <a:pt x="84" y="231"/>
                </a:lnTo>
                <a:lnTo>
                  <a:pt x="84" y="231"/>
                </a:lnTo>
                <a:lnTo>
                  <a:pt x="83" y="230"/>
                </a:lnTo>
                <a:lnTo>
                  <a:pt x="83" y="230"/>
                </a:lnTo>
                <a:lnTo>
                  <a:pt x="83" y="229"/>
                </a:lnTo>
                <a:lnTo>
                  <a:pt x="83" y="228"/>
                </a:lnTo>
                <a:lnTo>
                  <a:pt x="83" y="227"/>
                </a:lnTo>
                <a:lnTo>
                  <a:pt x="82" y="226"/>
                </a:lnTo>
                <a:lnTo>
                  <a:pt x="81" y="226"/>
                </a:lnTo>
                <a:lnTo>
                  <a:pt x="81" y="225"/>
                </a:lnTo>
                <a:lnTo>
                  <a:pt x="81" y="225"/>
                </a:lnTo>
                <a:lnTo>
                  <a:pt x="81" y="224"/>
                </a:lnTo>
                <a:lnTo>
                  <a:pt x="81" y="224"/>
                </a:lnTo>
                <a:lnTo>
                  <a:pt x="80" y="224"/>
                </a:lnTo>
                <a:lnTo>
                  <a:pt x="80" y="224"/>
                </a:lnTo>
                <a:lnTo>
                  <a:pt x="80" y="222"/>
                </a:lnTo>
                <a:lnTo>
                  <a:pt x="81" y="222"/>
                </a:lnTo>
                <a:lnTo>
                  <a:pt x="81" y="221"/>
                </a:lnTo>
                <a:lnTo>
                  <a:pt x="81" y="221"/>
                </a:lnTo>
                <a:lnTo>
                  <a:pt x="81" y="220"/>
                </a:lnTo>
                <a:lnTo>
                  <a:pt x="82" y="219"/>
                </a:lnTo>
                <a:lnTo>
                  <a:pt x="82" y="219"/>
                </a:lnTo>
                <a:lnTo>
                  <a:pt x="83" y="218"/>
                </a:lnTo>
                <a:lnTo>
                  <a:pt x="82" y="217"/>
                </a:lnTo>
                <a:lnTo>
                  <a:pt x="82" y="216"/>
                </a:lnTo>
                <a:lnTo>
                  <a:pt x="81" y="216"/>
                </a:lnTo>
                <a:lnTo>
                  <a:pt x="81" y="216"/>
                </a:lnTo>
                <a:lnTo>
                  <a:pt x="81" y="216"/>
                </a:lnTo>
                <a:lnTo>
                  <a:pt x="81" y="215"/>
                </a:lnTo>
                <a:lnTo>
                  <a:pt x="81" y="215"/>
                </a:lnTo>
                <a:lnTo>
                  <a:pt x="81" y="214"/>
                </a:lnTo>
                <a:lnTo>
                  <a:pt x="81" y="213"/>
                </a:lnTo>
                <a:lnTo>
                  <a:pt x="81" y="213"/>
                </a:lnTo>
                <a:lnTo>
                  <a:pt x="80" y="212"/>
                </a:lnTo>
                <a:lnTo>
                  <a:pt x="80" y="212"/>
                </a:lnTo>
                <a:lnTo>
                  <a:pt x="80" y="210"/>
                </a:lnTo>
                <a:lnTo>
                  <a:pt x="80" y="210"/>
                </a:lnTo>
                <a:lnTo>
                  <a:pt x="80" y="209"/>
                </a:lnTo>
                <a:lnTo>
                  <a:pt x="79" y="208"/>
                </a:lnTo>
                <a:lnTo>
                  <a:pt x="79" y="207"/>
                </a:lnTo>
                <a:lnTo>
                  <a:pt x="78" y="206"/>
                </a:lnTo>
                <a:lnTo>
                  <a:pt x="78" y="206"/>
                </a:lnTo>
                <a:lnTo>
                  <a:pt x="78" y="205"/>
                </a:lnTo>
                <a:lnTo>
                  <a:pt x="78" y="204"/>
                </a:lnTo>
                <a:lnTo>
                  <a:pt x="78" y="203"/>
                </a:lnTo>
                <a:lnTo>
                  <a:pt x="77" y="203"/>
                </a:lnTo>
                <a:lnTo>
                  <a:pt x="76" y="202"/>
                </a:lnTo>
                <a:lnTo>
                  <a:pt x="76" y="202"/>
                </a:lnTo>
                <a:lnTo>
                  <a:pt x="75" y="202"/>
                </a:lnTo>
                <a:lnTo>
                  <a:pt x="75" y="200"/>
                </a:lnTo>
                <a:lnTo>
                  <a:pt x="75" y="199"/>
                </a:lnTo>
                <a:lnTo>
                  <a:pt x="75" y="199"/>
                </a:lnTo>
                <a:lnTo>
                  <a:pt x="74" y="199"/>
                </a:lnTo>
                <a:lnTo>
                  <a:pt x="73" y="198"/>
                </a:lnTo>
                <a:lnTo>
                  <a:pt x="73" y="198"/>
                </a:lnTo>
                <a:lnTo>
                  <a:pt x="72" y="198"/>
                </a:lnTo>
                <a:lnTo>
                  <a:pt x="72" y="197"/>
                </a:lnTo>
                <a:lnTo>
                  <a:pt x="71" y="197"/>
                </a:lnTo>
                <a:lnTo>
                  <a:pt x="71" y="196"/>
                </a:lnTo>
                <a:lnTo>
                  <a:pt x="71" y="196"/>
                </a:lnTo>
                <a:lnTo>
                  <a:pt x="70" y="196"/>
                </a:lnTo>
                <a:lnTo>
                  <a:pt x="70" y="196"/>
                </a:lnTo>
                <a:lnTo>
                  <a:pt x="69" y="196"/>
                </a:lnTo>
                <a:lnTo>
                  <a:pt x="68" y="195"/>
                </a:lnTo>
                <a:lnTo>
                  <a:pt x="67" y="195"/>
                </a:lnTo>
                <a:lnTo>
                  <a:pt x="66" y="195"/>
                </a:lnTo>
                <a:lnTo>
                  <a:pt x="65" y="193"/>
                </a:lnTo>
                <a:lnTo>
                  <a:pt x="64" y="193"/>
                </a:lnTo>
                <a:lnTo>
                  <a:pt x="63" y="192"/>
                </a:lnTo>
                <a:lnTo>
                  <a:pt x="62" y="192"/>
                </a:lnTo>
                <a:lnTo>
                  <a:pt x="61" y="192"/>
                </a:lnTo>
                <a:lnTo>
                  <a:pt x="61" y="191"/>
                </a:lnTo>
                <a:lnTo>
                  <a:pt x="60" y="191"/>
                </a:lnTo>
                <a:lnTo>
                  <a:pt x="60" y="191"/>
                </a:lnTo>
                <a:lnTo>
                  <a:pt x="60" y="190"/>
                </a:lnTo>
                <a:lnTo>
                  <a:pt x="59" y="190"/>
                </a:lnTo>
                <a:lnTo>
                  <a:pt x="59" y="190"/>
                </a:lnTo>
                <a:lnTo>
                  <a:pt x="59" y="190"/>
                </a:lnTo>
                <a:lnTo>
                  <a:pt x="59" y="189"/>
                </a:lnTo>
                <a:lnTo>
                  <a:pt x="59" y="189"/>
                </a:lnTo>
                <a:lnTo>
                  <a:pt x="59" y="188"/>
                </a:lnTo>
                <a:lnTo>
                  <a:pt x="59" y="188"/>
                </a:lnTo>
                <a:lnTo>
                  <a:pt x="60" y="188"/>
                </a:lnTo>
                <a:lnTo>
                  <a:pt x="60" y="188"/>
                </a:lnTo>
                <a:lnTo>
                  <a:pt x="61" y="187"/>
                </a:lnTo>
                <a:lnTo>
                  <a:pt x="61" y="188"/>
                </a:lnTo>
                <a:lnTo>
                  <a:pt x="62" y="188"/>
                </a:lnTo>
                <a:lnTo>
                  <a:pt x="62" y="188"/>
                </a:lnTo>
                <a:lnTo>
                  <a:pt x="63" y="187"/>
                </a:lnTo>
                <a:lnTo>
                  <a:pt x="63" y="187"/>
                </a:lnTo>
                <a:lnTo>
                  <a:pt x="63" y="186"/>
                </a:lnTo>
                <a:lnTo>
                  <a:pt x="62" y="185"/>
                </a:lnTo>
                <a:lnTo>
                  <a:pt x="62" y="185"/>
                </a:lnTo>
                <a:lnTo>
                  <a:pt x="62" y="184"/>
                </a:lnTo>
                <a:lnTo>
                  <a:pt x="62" y="183"/>
                </a:lnTo>
                <a:lnTo>
                  <a:pt x="62" y="183"/>
                </a:lnTo>
                <a:lnTo>
                  <a:pt x="61" y="182"/>
                </a:lnTo>
                <a:lnTo>
                  <a:pt x="61" y="182"/>
                </a:lnTo>
                <a:lnTo>
                  <a:pt x="61" y="181"/>
                </a:lnTo>
                <a:lnTo>
                  <a:pt x="60" y="181"/>
                </a:lnTo>
                <a:lnTo>
                  <a:pt x="60" y="180"/>
                </a:lnTo>
                <a:lnTo>
                  <a:pt x="60" y="179"/>
                </a:lnTo>
                <a:lnTo>
                  <a:pt x="60" y="179"/>
                </a:lnTo>
                <a:lnTo>
                  <a:pt x="60" y="179"/>
                </a:lnTo>
                <a:lnTo>
                  <a:pt x="60" y="178"/>
                </a:lnTo>
                <a:lnTo>
                  <a:pt x="60" y="178"/>
                </a:lnTo>
                <a:lnTo>
                  <a:pt x="60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59" y="173"/>
                </a:lnTo>
                <a:lnTo>
                  <a:pt x="59" y="172"/>
                </a:lnTo>
                <a:lnTo>
                  <a:pt x="59" y="171"/>
                </a:lnTo>
                <a:lnTo>
                  <a:pt x="59" y="171"/>
                </a:lnTo>
                <a:lnTo>
                  <a:pt x="60" y="170"/>
                </a:lnTo>
                <a:lnTo>
                  <a:pt x="61" y="170"/>
                </a:lnTo>
                <a:lnTo>
                  <a:pt x="61" y="170"/>
                </a:lnTo>
                <a:lnTo>
                  <a:pt x="62" y="170"/>
                </a:lnTo>
                <a:lnTo>
                  <a:pt x="63" y="169"/>
                </a:lnTo>
                <a:lnTo>
                  <a:pt x="63" y="168"/>
                </a:lnTo>
                <a:lnTo>
                  <a:pt x="64" y="167"/>
                </a:lnTo>
                <a:lnTo>
                  <a:pt x="64" y="166"/>
                </a:lnTo>
                <a:lnTo>
                  <a:pt x="64" y="165"/>
                </a:lnTo>
                <a:lnTo>
                  <a:pt x="63" y="164"/>
                </a:lnTo>
                <a:lnTo>
                  <a:pt x="63" y="164"/>
                </a:lnTo>
                <a:lnTo>
                  <a:pt x="63" y="163"/>
                </a:lnTo>
                <a:lnTo>
                  <a:pt x="62" y="161"/>
                </a:lnTo>
                <a:lnTo>
                  <a:pt x="62" y="160"/>
                </a:lnTo>
                <a:lnTo>
                  <a:pt x="61" y="160"/>
                </a:lnTo>
                <a:lnTo>
                  <a:pt x="60" y="160"/>
                </a:lnTo>
                <a:lnTo>
                  <a:pt x="59" y="160"/>
                </a:lnTo>
                <a:lnTo>
                  <a:pt x="58" y="160"/>
                </a:lnTo>
                <a:lnTo>
                  <a:pt x="58" y="160"/>
                </a:lnTo>
                <a:lnTo>
                  <a:pt x="56" y="160"/>
                </a:lnTo>
                <a:lnTo>
                  <a:pt x="55" y="159"/>
                </a:lnTo>
                <a:lnTo>
                  <a:pt x="54" y="159"/>
                </a:lnTo>
                <a:lnTo>
                  <a:pt x="53" y="158"/>
                </a:lnTo>
                <a:lnTo>
                  <a:pt x="52" y="158"/>
                </a:lnTo>
                <a:lnTo>
                  <a:pt x="51" y="157"/>
                </a:lnTo>
                <a:lnTo>
                  <a:pt x="50" y="157"/>
                </a:lnTo>
                <a:lnTo>
                  <a:pt x="49" y="157"/>
                </a:lnTo>
                <a:lnTo>
                  <a:pt x="48" y="156"/>
                </a:lnTo>
                <a:lnTo>
                  <a:pt x="48" y="155"/>
                </a:lnTo>
                <a:lnTo>
                  <a:pt x="47" y="154"/>
                </a:lnTo>
                <a:lnTo>
                  <a:pt x="46" y="154"/>
                </a:lnTo>
                <a:lnTo>
                  <a:pt x="46" y="153"/>
                </a:lnTo>
                <a:lnTo>
                  <a:pt x="46" y="153"/>
                </a:lnTo>
                <a:lnTo>
                  <a:pt x="45" y="153"/>
                </a:lnTo>
                <a:lnTo>
                  <a:pt x="45" y="152"/>
                </a:lnTo>
                <a:lnTo>
                  <a:pt x="45" y="152"/>
                </a:lnTo>
                <a:lnTo>
                  <a:pt x="45" y="152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3" y="151"/>
                </a:lnTo>
                <a:lnTo>
                  <a:pt x="43" y="150"/>
                </a:lnTo>
                <a:lnTo>
                  <a:pt x="43" y="150"/>
                </a:lnTo>
                <a:lnTo>
                  <a:pt x="44" y="150"/>
                </a:lnTo>
                <a:lnTo>
                  <a:pt x="44" y="150"/>
                </a:lnTo>
                <a:lnTo>
                  <a:pt x="45" y="149"/>
                </a:lnTo>
                <a:lnTo>
                  <a:pt x="45" y="149"/>
                </a:lnTo>
                <a:lnTo>
                  <a:pt x="45" y="149"/>
                </a:lnTo>
                <a:lnTo>
                  <a:pt x="45" y="149"/>
                </a:lnTo>
                <a:lnTo>
                  <a:pt x="45" y="148"/>
                </a:lnTo>
                <a:lnTo>
                  <a:pt x="45" y="148"/>
                </a:lnTo>
                <a:lnTo>
                  <a:pt x="45" y="148"/>
                </a:lnTo>
                <a:lnTo>
                  <a:pt x="45" y="148"/>
                </a:lnTo>
                <a:lnTo>
                  <a:pt x="44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8"/>
                </a:lnTo>
                <a:lnTo>
                  <a:pt x="43" y="148"/>
                </a:lnTo>
                <a:lnTo>
                  <a:pt x="42" y="147"/>
                </a:lnTo>
                <a:lnTo>
                  <a:pt x="43" y="147"/>
                </a:lnTo>
                <a:lnTo>
                  <a:pt x="43" y="147"/>
                </a:lnTo>
                <a:lnTo>
                  <a:pt x="43" y="146"/>
                </a:lnTo>
                <a:lnTo>
                  <a:pt x="42" y="145"/>
                </a:lnTo>
                <a:lnTo>
                  <a:pt x="42" y="145"/>
                </a:lnTo>
                <a:lnTo>
                  <a:pt x="42" y="144"/>
                </a:lnTo>
                <a:lnTo>
                  <a:pt x="42" y="144"/>
                </a:lnTo>
                <a:lnTo>
                  <a:pt x="42" y="143"/>
                </a:lnTo>
                <a:lnTo>
                  <a:pt x="42" y="143"/>
                </a:lnTo>
                <a:lnTo>
                  <a:pt x="42" y="142"/>
                </a:lnTo>
                <a:lnTo>
                  <a:pt x="41" y="142"/>
                </a:lnTo>
                <a:lnTo>
                  <a:pt x="41" y="142"/>
                </a:lnTo>
                <a:lnTo>
                  <a:pt x="41" y="141"/>
                </a:lnTo>
                <a:lnTo>
                  <a:pt x="41" y="141"/>
                </a:lnTo>
                <a:lnTo>
                  <a:pt x="41" y="141"/>
                </a:lnTo>
                <a:lnTo>
                  <a:pt x="41" y="141"/>
                </a:lnTo>
                <a:lnTo>
                  <a:pt x="41" y="140"/>
                </a:lnTo>
                <a:lnTo>
                  <a:pt x="41" y="140"/>
                </a:lnTo>
                <a:lnTo>
                  <a:pt x="41" y="139"/>
                </a:lnTo>
                <a:lnTo>
                  <a:pt x="40" y="139"/>
                </a:lnTo>
                <a:lnTo>
                  <a:pt x="40" y="138"/>
                </a:lnTo>
                <a:lnTo>
                  <a:pt x="39" y="138"/>
                </a:lnTo>
                <a:lnTo>
                  <a:pt x="39" y="137"/>
                </a:lnTo>
                <a:lnTo>
                  <a:pt x="38" y="137"/>
                </a:lnTo>
                <a:lnTo>
                  <a:pt x="37" y="136"/>
                </a:lnTo>
                <a:lnTo>
                  <a:pt x="37" y="136"/>
                </a:lnTo>
                <a:lnTo>
                  <a:pt x="37" y="135"/>
                </a:lnTo>
                <a:lnTo>
                  <a:pt x="37" y="135"/>
                </a:lnTo>
                <a:lnTo>
                  <a:pt x="37" y="135"/>
                </a:lnTo>
                <a:lnTo>
                  <a:pt x="38" y="134"/>
                </a:lnTo>
                <a:lnTo>
                  <a:pt x="38" y="133"/>
                </a:lnTo>
                <a:lnTo>
                  <a:pt x="38" y="133"/>
                </a:lnTo>
                <a:lnTo>
                  <a:pt x="38" y="132"/>
                </a:lnTo>
                <a:lnTo>
                  <a:pt x="38" y="132"/>
                </a:lnTo>
                <a:lnTo>
                  <a:pt x="38" y="131"/>
                </a:lnTo>
                <a:lnTo>
                  <a:pt x="37" y="131"/>
                </a:lnTo>
                <a:lnTo>
                  <a:pt x="37" y="130"/>
                </a:lnTo>
                <a:lnTo>
                  <a:pt x="37" y="129"/>
                </a:lnTo>
                <a:lnTo>
                  <a:pt x="37" y="129"/>
                </a:lnTo>
                <a:lnTo>
                  <a:pt x="36" y="129"/>
                </a:lnTo>
                <a:lnTo>
                  <a:pt x="36" y="129"/>
                </a:lnTo>
                <a:lnTo>
                  <a:pt x="35" y="128"/>
                </a:lnTo>
                <a:lnTo>
                  <a:pt x="34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6"/>
                </a:lnTo>
                <a:lnTo>
                  <a:pt x="33" y="126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2" y="125"/>
                </a:lnTo>
                <a:lnTo>
                  <a:pt x="32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4"/>
                </a:lnTo>
                <a:lnTo>
                  <a:pt x="31" y="124"/>
                </a:lnTo>
                <a:lnTo>
                  <a:pt x="31" y="123"/>
                </a:lnTo>
                <a:lnTo>
                  <a:pt x="31" y="123"/>
                </a:lnTo>
                <a:lnTo>
                  <a:pt x="31" y="122"/>
                </a:lnTo>
                <a:lnTo>
                  <a:pt x="31" y="122"/>
                </a:lnTo>
                <a:lnTo>
                  <a:pt x="31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0"/>
                </a:lnTo>
                <a:lnTo>
                  <a:pt x="29" y="120"/>
                </a:lnTo>
                <a:lnTo>
                  <a:pt x="29" y="120"/>
                </a:lnTo>
                <a:lnTo>
                  <a:pt x="29" y="119"/>
                </a:lnTo>
                <a:lnTo>
                  <a:pt x="29" y="118"/>
                </a:lnTo>
                <a:lnTo>
                  <a:pt x="29" y="117"/>
                </a:lnTo>
                <a:lnTo>
                  <a:pt x="29" y="116"/>
                </a:lnTo>
                <a:lnTo>
                  <a:pt x="29" y="116"/>
                </a:lnTo>
                <a:lnTo>
                  <a:pt x="29" y="116"/>
                </a:lnTo>
                <a:lnTo>
                  <a:pt x="29" y="116"/>
                </a:lnTo>
                <a:lnTo>
                  <a:pt x="29" y="115"/>
                </a:lnTo>
                <a:lnTo>
                  <a:pt x="28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8" y="112"/>
                </a:lnTo>
                <a:lnTo>
                  <a:pt x="28" y="111"/>
                </a:lnTo>
                <a:lnTo>
                  <a:pt x="28" y="110"/>
                </a:lnTo>
                <a:lnTo>
                  <a:pt x="28" y="110"/>
                </a:lnTo>
                <a:lnTo>
                  <a:pt x="28" y="109"/>
                </a:lnTo>
                <a:lnTo>
                  <a:pt x="28" y="109"/>
                </a:lnTo>
                <a:lnTo>
                  <a:pt x="28" y="108"/>
                </a:lnTo>
                <a:lnTo>
                  <a:pt x="28" y="108"/>
                </a:lnTo>
                <a:lnTo>
                  <a:pt x="27" y="108"/>
                </a:lnTo>
                <a:lnTo>
                  <a:pt x="27" y="108"/>
                </a:lnTo>
                <a:lnTo>
                  <a:pt x="27" y="108"/>
                </a:lnTo>
                <a:lnTo>
                  <a:pt x="26" y="108"/>
                </a:lnTo>
                <a:lnTo>
                  <a:pt x="26" y="108"/>
                </a:lnTo>
                <a:lnTo>
                  <a:pt x="26" y="106"/>
                </a:lnTo>
                <a:lnTo>
                  <a:pt x="25" y="106"/>
                </a:lnTo>
                <a:lnTo>
                  <a:pt x="25" y="106"/>
                </a:lnTo>
                <a:lnTo>
                  <a:pt x="25" y="106"/>
                </a:lnTo>
                <a:lnTo>
                  <a:pt x="25" y="105"/>
                </a:lnTo>
                <a:lnTo>
                  <a:pt x="25" y="105"/>
                </a:lnTo>
                <a:lnTo>
                  <a:pt x="25" y="104"/>
                </a:lnTo>
                <a:lnTo>
                  <a:pt x="25" y="104"/>
                </a:lnTo>
                <a:lnTo>
                  <a:pt x="25" y="104"/>
                </a:lnTo>
                <a:lnTo>
                  <a:pt x="25" y="104"/>
                </a:lnTo>
                <a:lnTo>
                  <a:pt x="24" y="104"/>
                </a:lnTo>
                <a:lnTo>
                  <a:pt x="25" y="103"/>
                </a:lnTo>
                <a:lnTo>
                  <a:pt x="24" y="104"/>
                </a:lnTo>
                <a:lnTo>
                  <a:pt x="24" y="104"/>
                </a:lnTo>
                <a:lnTo>
                  <a:pt x="23" y="103"/>
                </a:lnTo>
                <a:lnTo>
                  <a:pt x="23" y="102"/>
                </a:lnTo>
                <a:lnTo>
                  <a:pt x="23" y="101"/>
                </a:lnTo>
                <a:lnTo>
                  <a:pt x="23" y="100"/>
                </a:lnTo>
                <a:lnTo>
                  <a:pt x="22" y="100"/>
                </a:lnTo>
                <a:lnTo>
                  <a:pt x="22" y="99"/>
                </a:lnTo>
                <a:lnTo>
                  <a:pt x="21" y="98"/>
                </a:lnTo>
                <a:lnTo>
                  <a:pt x="21" y="97"/>
                </a:lnTo>
                <a:lnTo>
                  <a:pt x="20" y="97"/>
                </a:lnTo>
                <a:lnTo>
                  <a:pt x="19" y="97"/>
                </a:lnTo>
                <a:lnTo>
                  <a:pt x="19" y="96"/>
                </a:lnTo>
                <a:lnTo>
                  <a:pt x="19" y="96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8" y="95"/>
                </a:lnTo>
                <a:lnTo>
                  <a:pt x="18" y="94"/>
                </a:lnTo>
                <a:lnTo>
                  <a:pt x="18" y="94"/>
                </a:lnTo>
                <a:lnTo>
                  <a:pt x="18" y="93"/>
                </a:lnTo>
                <a:lnTo>
                  <a:pt x="18" y="92"/>
                </a:lnTo>
                <a:lnTo>
                  <a:pt x="18" y="92"/>
                </a:lnTo>
                <a:lnTo>
                  <a:pt x="17" y="91"/>
                </a:lnTo>
                <a:lnTo>
                  <a:pt x="17" y="91"/>
                </a:lnTo>
                <a:lnTo>
                  <a:pt x="17" y="90"/>
                </a:lnTo>
                <a:lnTo>
                  <a:pt x="17" y="90"/>
                </a:lnTo>
                <a:lnTo>
                  <a:pt x="16" y="89"/>
                </a:lnTo>
                <a:lnTo>
                  <a:pt x="16" y="88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6"/>
                </a:lnTo>
                <a:lnTo>
                  <a:pt x="16" y="86"/>
                </a:lnTo>
                <a:lnTo>
                  <a:pt x="16" y="85"/>
                </a:lnTo>
                <a:lnTo>
                  <a:pt x="16" y="85"/>
                </a:lnTo>
                <a:lnTo>
                  <a:pt x="15" y="84"/>
                </a:lnTo>
                <a:lnTo>
                  <a:pt x="15" y="84"/>
                </a:lnTo>
                <a:lnTo>
                  <a:pt x="15" y="84"/>
                </a:lnTo>
                <a:lnTo>
                  <a:pt x="15" y="83"/>
                </a:lnTo>
                <a:lnTo>
                  <a:pt x="15" y="83"/>
                </a:lnTo>
                <a:lnTo>
                  <a:pt x="14" y="83"/>
                </a:lnTo>
                <a:lnTo>
                  <a:pt x="14" y="83"/>
                </a:lnTo>
                <a:lnTo>
                  <a:pt x="14" y="82"/>
                </a:lnTo>
                <a:lnTo>
                  <a:pt x="14" y="82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2" y="80"/>
                </a:lnTo>
                <a:lnTo>
                  <a:pt x="12" y="79"/>
                </a:lnTo>
                <a:lnTo>
                  <a:pt x="12" y="79"/>
                </a:lnTo>
                <a:lnTo>
                  <a:pt x="13" y="79"/>
                </a:lnTo>
                <a:lnTo>
                  <a:pt x="13" y="78"/>
                </a:lnTo>
                <a:lnTo>
                  <a:pt x="13" y="78"/>
                </a:lnTo>
                <a:lnTo>
                  <a:pt x="13" y="77"/>
                </a:lnTo>
                <a:lnTo>
                  <a:pt x="13" y="77"/>
                </a:lnTo>
                <a:lnTo>
                  <a:pt x="14" y="76"/>
                </a:lnTo>
                <a:lnTo>
                  <a:pt x="13" y="76"/>
                </a:lnTo>
                <a:lnTo>
                  <a:pt x="13" y="76"/>
                </a:lnTo>
                <a:lnTo>
                  <a:pt x="14" y="75"/>
                </a:lnTo>
                <a:lnTo>
                  <a:pt x="14" y="75"/>
                </a:lnTo>
                <a:lnTo>
                  <a:pt x="14" y="75"/>
                </a:lnTo>
                <a:lnTo>
                  <a:pt x="15" y="74"/>
                </a:lnTo>
                <a:lnTo>
                  <a:pt x="15" y="74"/>
                </a:lnTo>
                <a:lnTo>
                  <a:pt x="15" y="74"/>
                </a:lnTo>
                <a:lnTo>
                  <a:pt x="15" y="73"/>
                </a:lnTo>
                <a:lnTo>
                  <a:pt x="15" y="73"/>
                </a:lnTo>
                <a:lnTo>
                  <a:pt x="15" y="73"/>
                </a:lnTo>
                <a:lnTo>
                  <a:pt x="14" y="73"/>
                </a:lnTo>
                <a:lnTo>
                  <a:pt x="14" y="72"/>
                </a:lnTo>
                <a:lnTo>
                  <a:pt x="13" y="72"/>
                </a:lnTo>
                <a:lnTo>
                  <a:pt x="14" y="72"/>
                </a:lnTo>
                <a:lnTo>
                  <a:pt x="14" y="72"/>
                </a:lnTo>
                <a:lnTo>
                  <a:pt x="14" y="71"/>
                </a:lnTo>
                <a:lnTo>
                  <a:pt x="14" y="71"/>
                </a:lnTo>
                <a:lnTo>
                  <a:pt x="14" y="71"/>
                </a:lnTo>
                <a:lnTo>
                  <a:pt x="13" y="71"/>
                </a:lnTo>
                <a:lnTo>
                  <a:pt x="13" y="70"/>
                </a:lnTo>
                <a:lnTo>
                  <a:pt x="13" y="70"/>
                </a:lnTo>
                <a:lnTo>
                  <a:pt x="13" y="70"/>
                </a:lnTo>
                <a:lnTo>
                  <a:pt x="12" y="70"/>
                </a:lnTo>
                <a:lnTo>
                  <a:pt x="12" y="70"/>
                </a:lnTo>
                <a:lnTo>
                  <a:pt x="12" y="70"/>
                </a:lnTo>
                <a:lnTo>
                  <a:pt x="11" y="70"/>
                </a:lnTo>
                <a:lnTo>
                  <a:pt x="11" y="70"/>
                </a:lnTo>
                <a:lnTo>
                  <a:pt x="11" y="70"/>
                </a:lnTo>
                <a:lnTo>
                  <a:pt x="11" y="69"/>
                </a:lnTo>
                <a:lnTo>
                  <a:pt x="11" y="69"/>
                </a:lnTo>
                <a:lnTo>
                  <a:pt x="11" y="68"/>
                </a:lnTo>
                <a:lnTo>
                  <a:pt x="12" y="68"/>
                </a:lnTo>
                <a:lnTo>
                  <a:pt x="12" y="67"/>
                </a:lnTo>
                <a:lnTo>
                  <a:pt x="12" y="67"/>
                </a:lnTo>
                <a:lnTo>
                  <a:pt x="12" y="66"/>
                </a:lnTo>
                <a:lnTo>
                  <a:pt x="12" y="66"/>
                </a:lnTo>
                <a:lnTo>
                  <a:pt x="13" y="66"/>
                </a:lnTo>
                <a:lnTo>
                  <a:pt x="13" y="66"/>
                </a:lnTo>
                <a:lnTo>
                  <a:pt x="13" y="65"/>
                </a:lnTo>
                <a:lnTo>
                  <a:pt x="13" y="65"/>
                </a:lnTo>
                <a:lnTo>
                  <a:pt x="13" y="65"/>
                </a:lnTo>
                <a:lnTo>
                  <a:pt x="13" y="64"/>
                </a:lnTo>
                <a:lnTo>
                  <a:pt x="14" y="64"/>
                </a:lnTo>
                <a:lnTo>
                  <a:pt x="14" y="63"/>
                </a:lnTo>
                <a:lnTo>
                  <a:pt x="13" y="63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2" y="62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9"/>
                </a:lnTo>
                <a:lnTo>
                  <a:pt x="12" y="59"/>
                </a:lnTo>
                <a:lnTo>
                  <a:pt x="12" y="58"/>
                </a:lnTo>
                <a:lnTo>
                  <a:pt x="12" y="58"/>
                </a:lnTo>
                <a:lnTo>
                  <a:pt x="12" y="58"/>
                </a:lnTo>
                <a:lnTo>
                  <a:pt x="12" y="57"/>
                </a:lnTo>
                <a:lnTo>
                  <a:pt x="12" y="57"/>
                </a:lnTo>
                <a:lnTo>
                  <a:pt x="11" y="57"/>
                </a:lnTo>
                <a:lnTo>
                  <a:pt x="11" y="56"/>
                </a:lnTo>
                <a:lnTo>
                  <a:pt x="12" y="56"/>
                </a:lnTo>
                <a:lnTo>
                  <a:pt x="12" y="56"/>
                </a:lnTo>
                <a:lnTo>
                  <a:pt x="11" y="56"/>
                </a:lnTo>
                <a:lnTo>
                  <a:pt x="11" y="55"/>
                </a:lnTo>
                <a:lnTo>
                  <a:pt x="11" y="55"/>
                </a:lnTo>
                <a:lnTo>
                  <a:pt x="11" y="55"/>
                </a:lnTo>
                <a:lnTo>
                  <a:pt x="11" y="54"/>
                </a:lnTo>
                <a:lnTo>
                  <a:pt x="10" y="54"/>
                </a:lnTo>
                <a:lnTo>
                  <a:pt x="10" y="54"/>
                </a:lnTo>
                <a:lnTo>
                  <a:pt x="10" y="54"/>
                </a:lnTo>
                <a:lnTo>
                  <a:pt x="10" y="54"/>
                </a:lnTo>
                <a:lnTo>
                  <a:pt x="10" y="53"/>
                </a:lnTo>
                <a:lnTo>
                  <a:pt x="10" y="53"/>
                </a:lnTo>
                <a:lnTo>
                  <a:pt x="10" y="52"/>
                </a:lnTo>
                <a:lnTo>
                  <a:pt x="9" y="52"/>
                </a:lnTo>
                <a:lnTo>
                  <a:pt x="9" y="52"/>
                </a:lnTo>
                <a:lnTo>
                  <a:pt x="9" y="51"/>
                </a:lnTo>
                <a:lnTo>
                  <a:pt x="9" y="50"/>
                </a:lnTo>
                <a:lnTo>
                  <a:pt x="9" y="50"/>
                </a:lnTo>
                <a:lnTo>
                  <a:pt x="9" y="49"/>
                </a:lnTo>
                <a:lnTo>
                  <a:pt x="8" y="49"/>
                </a:lnTo>
                <a:lnTo>
                  <a:pt x="8" y="48"/>
                </a:lnTo>
                <a:lnTo>
                  <a:pt x="7" y="48"/>
                </a:lnTo>
                <a:lnTo>
                  <a:pt x="7" y="48"/>
                </a:lnTo>
                <a:lnTo>
                  <a:pt x="6" y="47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5" y="45"/>
                </a:lnTo>
                <a:lnTo>
                  <a:pt x="5" y="44"/>
                </a:lnTo>
                <a:lnTo>
                  <a:pt x="5" y="44"/>
                </a:lnTo>
                <a:lnTo>
                  <a:pt x="5" y="43"/>
                </a:lnTo>
                <a:lnTo>
                  <a:pt x="5" y="43"/>
                </a:lnTo>
                <a:lnTo>
                  <a:pt x="5" y="41"/>
                </a:lnTo>
                <a:lnTo>
                  <a:pt x="5" y="41"/>
                </a:lnTo>
                <a:lnTo>
                  <a:pt x="5" y="41"/>
                </a:lnTo>
                <a:lnTo>
                  <a:pt x="5" y="41"/>
                </a:lnTo>
                <a:lnTo>
                  <a:pt x="4" y="40"/>
                </a:lnTo>
                <a:lnTo>
                  <a:pt x="4" y="40"/>
                </a:lnTo>
                <a:lnTo>
                  <a:pt x="4" y="39"/>
                </a:lnTo>
                <a:lnTo>
                  <a:pt x="3" y="39"/>
                </a:lnTo>
                <a:lnTo>
                  <a:pt x="3" y="39"/>
                </a:lnTo>
                <a:lnTo>
                  <a:pt x="2" y="39"/>
                </a:lnTo>
                <a:lnTo>
                  <a:pt x="2" y="39"/>
                </a:lnTo>
                <a:lnTo>
                  <a:pt x="2" y="38"/>
                </a:lnTo>
                <a:lnTo>
                  <a:pt x="1" y="38"/>
                </a:lnTo>
                <a:lnTo>
                  <a:pt x="1" y="38"/>
                </a:lnTo>
                <a:lnTo>
                  <a:pt x="0" y="37"/>
                </a:lnTo>
                <a:lnTo>
                  <a:pt x="0" y="37"/>
                </a:lnTo>
                <a:lnTo>
                  <a:pt x="1" y="37"/>
                </a:lnTo>
                <a:lnTo>
                  <a:pt x="1" y="37"/>
                </a:lnTo>
                <a:lnTo>
                  <a:pt x="2" y="37"/>
                </a:lnTo>
                <a:lnTo>
                  <a:pt x="2" y="36"/>
                </a:lnTo>
                <a:lnTo>
                  <a:pt x="2" y="36"/>
                </a:lnTo>
                <a:lnTo>
                  <a:pt x="2" y="36"/>
                </a:lnTo>
                <a:lnTo>
                  <a:pt x="3" y="35"/>
                </a:lnTo>
                <a:lnTo>
                  <a:pt x="3" y="35"/>
                </a:lnTo>
                <a:lnTo>
                  <a:pt x="4" y="34"/>
                </a:lnTo>
                <a:lnTo>
                  <a:pt x="4" y="34"/>
                </a:lnTo>
                <a:lnTo>
                  <a:pt x="4" y="33"/>
                </a:lnTo>
                <a:lnTo>
                  <a:pt x="4" y="33"/>
                </a:lnTo>
                <a:lnTo>
                  <a:pt x="4" y="33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9"/>
                </a:lnTo>
                <a:lnTo>
                  <a:pt x="6" y="29"/>
                </a:lnTo>
                <a:lnTo>
                  <a:pt x="6" y="29"/>
                </a:lnTo>
                <a:lnTo>
                  <a:pt x="7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7"/>
                </a:lnTo>
                <a:lnTo>
                  <a:pt x="8" y="27"/>
                </a:lnTo>
                <a:lnTo>
                  <a:pt x="8" y="26"/>
                </a:lnTo>
                <a:lnTo>
                  <a:pt x="9" y="26"/>
                </a:lnTo>
                <a:lnTo>
                  <a:pt x="9" y="25"/>
                </a:lnTo>
                <a:lnTo>
                  <a:pt x="10" y="25"/>
                </a:lnTo>
                <a:lnTo>
                  <a:pt x="11" y="25"/>
                </a:lnTo>
                <a:lnTo>
                  <a:pt x="11" y="25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3" y="23"/>
                </a:lnTo>
                <a:lnTo>
                  <a:pt x="13" y="23"/>
                </a:lnTo>
                <a:lnTo>
                  <a:pt x="14" y="22"/>
                </a:lnTo>
                <a:lnTo>
                  <a:pt x="14" y="22"/>
                </a:lnTo>
                <a:lnTo>
                  <a:pt x="15" y="21"/>
                </a:lnTo>
                <a:lnTo>
                  <a:pt x="15" y="21"/>
                </a:lnTo>
                <a:lnTo>
                  <a:pt x="16" y="21"/>
                </a:lnTo>
                <a:lnTo>
                  <a:pt x="16" y="21"/>
                </a:lnTo>
                <a:lnTo>
                  <a:pt x="16" y="21"/>
                </a:lnTo>
                <a:lnTo>
                  <a:pt x="17" y="20"/>
                </a:lnTo>
                <a:lnTo>
                  <a:pt x="17" y="20"/>
                </a:lnTo>
                <a:lnTo>
                  <a:pt x="17" y="20"/>
                </a:lnTo>
                <a:lnTo>
                  <a:pt x="18" y="19"/>
                </a:lnTo>
                <a:lnTo>
                  <a:pt x="18" y="19"/>
                </a:lnTo>
                <a:lnTo>
                  <a:pt x="18" y="18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9" y="15"/>
                </a:lnTo>
                <a:lnTo>
                  <a:pt x="20" y="15"/>
                </a:lnTo>
                <a:lnTo>
                  <a:pt x="21" y="14"/>
                </a:lnTo>
                <a:lnTo>
                  <a:pt x="22" y="14"/>
                </a:lnTo>
                <a:lnTo>
                  <a:pt x="22" y="14"/>
                </a:lnTo>
                <a:lnTo>
                  <a:pt x="23" y="14"/>
                </a:lnTo>
                <a:lnTo>
                  <a:pt x="24" y="14"/>
                </a:lnTo>
                <a:lnTo>
                  <a:pt x="25" y="15"/>
                </a:lnTo>
                <a:lnTo>
                  <a:pt x="26" y="15"/>
                </a:lnTo>
                <a:lnTo>
                  <a:pt x="26" y="14"/>
                </a:lnTo>
                <a:lnTo>
                  <a:pt x="26" y="13"/>
                </a:lnTo>
                <a:lnTo>
                  <a:pt x="26" y="13"/>
                </a:lnTo>
                <a:lnTo>
                  <a:pt x="26" y="12"/>
                </a:lnTo>
                <a:lnTo>
                  <a:pt x="26" y="11"/>
                </a:lnTo>
                <a:lnTo>
                  <a:pt x="26" y="11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28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30" y="8"/>
                </a:lnTo>
                <a:lnTo>
                  <a:pt x="31" y="8"/>
                </a:lnTo>
                <a:lnTo>
                  <a:pt x="31" y="8"/>
                </a:lnTo>
                <a:lnTo>
                  <a:pt x="32" y="8"/>
                </a:lnTo>
                <a:lnTo>
                  <a:pt x="33" y="7"/>
                </a:lnTo>
                <a:lnTo>
                  <a:pt x="33" y="7"/>
                </a:lnTo>
                <a:lnTo>
                  <a:pt x="33" y="7"/>
                </a:lnTo>
                <a:lnTo>
                  <a:pt x="33" y="7"/>
                </a:lnTo>
                <a:lnTo>
                  <a:pt x="34" y="7"/>
                </a:lnTo>
                <a:lnTo>
                  <a:pt x="34" y="7"/>
                </a:lnTo>
                <a:lnTo>
                  <a:pt x="34" y="7"/>
                </a:lnTo>
                <a:lnTo>
                  <a:pt x="34" y="6"/>
                </a:lnTo>
                <a:lnTo>
                  <a:pt x="34" y="6"/>
                </a:lnTo>
                <a:lnTo>
                  <a:pt x="33" y="6"/>
                </a:lnTo>
                <a:lnTo>
                  <a:pt x="33" y="6"/>
                </a:lnTo>
                <a:lnTo>
                  <a:pt x="34" y="6"/>
                </a:lnTo>
                <a:lnTo>
                  <a:pt x="34" y="5"/>
                </a:lnTo>
                <a:lnTo>
                  <a:pt x="34" y="6"/>
                </a:lnTo>
                <a:lnTo>
                  <a:pt x="35" y="6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4" y="5"/>
                </a:lnTo>
                <a:lnTo>
                  <a:pt x="35" y="5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5" y="3"/>
                </a:lnTo>
                <a:lnTo>
                  <a:pt x="34" y="3"/>
                </a:lnTo>
                <a:lnTo>
                  <a:pt x="34" y="2"/>
                </a:lnTo>
                <a:lnTo>
                  <a:pt x="34" y="1"/>
                </a:lnTo>
                <a:lnTo>
                  <a:pt x="35" y="1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1"/>
                </a:lnTo>
                <a:lnTo>
                  <a:pt x="36" y="3"/>
                </a:lnTo>
                <a:lnTo>
                  <a:pt x="37" y="3"/>
                </a:lnTo>
                <a:close/>
              </a:path>
            </a:pathLst>
          </a:custGeom>
          <a:solidFill>
            <a:srgbClr val="A9B418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54" name="Freeform 36"/>
          <p:cNvSpPr>
            <a:spLocks/>
          </p:cNvSpPr>
          <p:nvPr/>
        </p:nvSpPr>
        <p:spPr bwMode="auto">
          <a:xfrm>
            <a:off x="881520" y="1982019"/>
            <a:ext cx="769301" cy="356432"/>
          </a:xfrm>
          <a:custGeom>
            <a:avLst/>
            <a:gdLst>
              <a:gd name="T0" fmla="*/ 80 w 448"/>
              <a:gd name="T1" fmla="*/ 11 h 225"/>
              <a:gd name="T2" fmla="*/ 93 w 448"/>
              <a:gd name="T3" fmla="*/ 8 h 225"/>
              <a:gd name="T4" fmla="*/ 101 w 448"/>
              <a:gd name="T5" fmla="*/ 23 h 225"/>
              <a:gd name="T6" fmla="*/ 117 w 448"/>
              <a:gd name="T7" fmla="*/ 57 h 225"/>
              <a:gd name="T8" fmla="*/ 116 w 448"/>
              <a:gd name="T9" fmla="*/ 73 h 225"/>
              <a:gd name="T10" fmla="*/ 132 w 448"/>
              <a:gd name="T11" fmla="*/ 81 h 225"/>
              <a:gd name="T12" fmla="*/ 145 w 448"/>
              <a:gd name="T13" fmla="*/ 90 h 225"/>
              <a:gd name="T14" fmla="*/ 162 w 448"/>
              <a:gd name="T15" fmla="*/ 94 h 225"/>
              <a:gd name="T16" fmla="*/ 174 w 448"/>
              <a:gd name="T17" fmla="*/ 102 h 225"/>
              <a:gd name="T18" fmla="*/ 186 w 448"/>
              <a:gd name="T19" fmla="*/ 109 h 225"/>
              <a:gd name="T20" fmla="*/ 203 w 448"/>
              <a:gd name="T21" fmla="*/ 119 h 225"/>
              <a:gd name="T22" fmla="*/ 212 w 448"/>
              <a:gd name="T23" fmla="*/ 116 h 225"/>
              <a:gd name="T24" fmla="*/ 223 w 448"/>
              <a:gd name="T25" fmla="*/ 108 h 225"/>
              <a:gd name="T26" fmla="*/ 234 w 448"/>
              <a:gd name="T27" fmla="*/ 105 h 225"/>
              <a:gd name="T28" fmla="*/ 244 w 448"/>
              <a:gd name="T29" fmla="*/ 104 h 225"/>
              <a:gd name="T30" fmla="*/ 250 w 448"/>
              <a:gd name="T31" fmla="*/ 118 h 225"/>
              <a:gd name="T32" fmla="*/ 255 w 448"/>
              <a:gd name="T33" fmla="*/ 124 h 225"/>
              <a:gd name="T34" fmla="*/ 285 w 448"/>
              <a:gd name="T35" fmla="*/ 124 h 225"/>
              <a:gd name="T36" fmla="*/ 304 w 448"/>
              <a:gd name="T37" fmla="*/ 136 h 225"/>
              <a:gd name="T38" fmla="*/ 324 w 448"/>
              <a:gd name="T39" fmla="*/ 143 h 225"/>
              <a:gd name="T40" fmla="*/ 333 w 448"/>
              <a:gd name="T41" fmla="*/ 128 h 225"/>
              <a:gd name="T42" fmla="*/ 365 w 448"/>
              <a:gd name="T43" fmla="*/ 104 h 225"/>
              <a:gd name="T44" fmla="*/ 379 w 448"/>
              <a:gd name="T45" fmla="*/ 61 h 225"/>
              <a:gd name="T46" fmla="*/ 385 w 448"/>
              <a:gd name="T47" fmla="*/ 21 h 225"/>
              <a:gd name="T48" fmla="*/ 415 w 448"/>
              <a:gd name="T49" fmla="*/ 15 h 225"/>
              <a:gd name="T50" fmla="*/ 448 w 448"/>
              <a:gd name="T51" fmla="*/ 37 h 225"/>
              <a:gd name="T52" fmla="*/ 432 w 448"/>
              <a:gd name="T53" fmla="*/ 65 h 225"/>
              <a:gd name="T54" fmla="*/ 429 w 448"/>
              <a:gd name="T55" fmla="*/ 86 h 225"/>
              <a:gd name="T56" fmla="*/ 426 w 448"/>
              <a:gd name="T57" fmla="*/ 131 h 225"/>
              <a:gd name="T58" fmla="*/ 412 w 448"/>
              <a:gd name="T59" fmla="*/ 170 h 225"/>
              <a:gd name="T60" fmla="*/ 395 w 448"/>
              <a:gd name="T61" fmla="*/ 200 h 225"/>
              <a:gd name="T62" fmla="*/ 360 w 448"/>
              <a:gd name="T63" fmla="*/ 190 h 225"/>
              <a:gd name="T64" fmla="*/ 326 w 448"/>
              <a:gd name="T65" fmla="*/ 188 h 225"/>
              <a:gd name="T66" fmla="*/ 286 w 448"/>
              <a:gd name="T67" fmla="*/ 195 h 225"/>
              <a:gd name="T68" fmla="*/ 268 w 448"/>
              <a:gd name="T69" fmla="*/ 211 h 225"/>
              <a:gd name="T70" fmla="*/ 248 w 448"/>
              <a:gd name="T71" fmla="*/ 224 h 225"/>
              <a:gd name="T72" fmla="*/ 236 w 448"/>
              <a:gd name="T73" fmla="*/ 208 h 225"/>
              <a:gd name="T74" fmla="*/ 216 w 448"/>
              <a:gd name="T75" fmla="*/ 219 h 225"/>
              <a:gd name="T76" fmla="*/ 194 w 448"/>
              <a:gd name="T77" fmla="*/ 203 h 225"/>
              <a:gd name="T78" fmla="*/ 174 w 448"/>
              <a:gd name="T79" fmla="*/ 197 h 225"/>
              <a:gd name="T80" fmla="*/ 158 w 448"/>
              <a:gd name="T81" fmla="*/ 204 h 225"/>
              <a:gd name="T82" fmla="*/ 140 w 448"/>
              <a:gd name="T83" fmla="*/ 207 h 225"/>
              <a:gd name="T84" fmla="*/ 124 w 448"/>
              <a:gd name="T85" fmla="*/ 198 h 225"/>
              <a:gd name="T86" fmla="*/ 102 w 448"/>
              <a:gd name="T87" fmla="*/ 177 h 225"/>
              <a:gd name="T88" fmla="*/ 80 w 448"/>
              <a:gd name="T89" fmla="*/ 175 h 225"/>
              <a:gd name="T90" fmla="*/ 51 w 448"/>
              <a:gd name="T91" fmla="*/ 165 h 225"/>
              <a:gd name="T92" fmla="*/ 26 w 448"/>
              <a:gd name="T93" fmla="*/ 152 h 225"/>
              <a:gd name="T94" fmla="*/ 14 w 448"/>
              <a:gd name="T95" fmla="*/ 133 h 225"/>
              <a:gd name="T96" fmla="*/ 9 w 448"/>
              <a:gd name="T97" fmla="*/ 121 h 225"/>
              <a:gd name="T98" fmla="*/ 8 w 448"/>
              <a:gd name="T99" fmla="*/ 110 h 225"/>
              <a:gd name="T100" fmla="*/ 4 w 448"/>
              <a:gd name="T101" fmla="*/ 100 h 225"/>
              <a:gd name="T102" fmla="*/ 4 w 448"/>
              <a:gd name="T103" fmla="*/ 92 h 225"/>
              <a:gd name="T104" fmla="*/ 0 w 448"/>
              <a:gd name="T105" fmla="*/ 82 h 225"/>
              <a:gd name="T106" fmla="*/ 3 w 448"/>
              <a:gd name="T107" fmla="*/ 71 h 225"/>
              <a:gd name="T108" fmla="*/ 6 w 448"/>
              <a:gd name="T109" fmla="*/ 58 h 225"/>
              <a:gd name="T110" fmla="*/ 17 w 448"/>
              <a:gd name="T111" fmla="*/ 48 h 225"/>
              <a:gd name="T112" fmla="*/ 21 w 448"/>
              <a:gd name="T113" fmla="*/ 34 h 225"/>
              <a:gd name="T114" fmla="*/ 23 w 448"/>
              <a:gd name="T115" fmla="*/ 21 h 225"/>
              <a:gd name="T116" fmla="*/ 34 w 448"/>
              <a:gd name="T117" fmla="*/ 20 h 225"/>
              <a:gd name="T118" fmla="*/ 42 w 448"/>
              <a:gd name="T119" fmla="*/ 11 h 225"/>
              <a:gd name="T120" fmla="*/ 54 w 448"/>
              <a:gd name="T121" fmla="*/ 1 h 225"/>
              <a:gd name="T122" fmla="*/ 63 w 448"/>
              <a:gd name="T123" fmla="*/ 6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8" h="225">
                <a:moveTo>
                  <a:pt x="66" y="6"/>
                </a:moveTo>
                <a:lnTo>
                  <a:pt x="67" y="7"/>
                </a:lnTo>
                <a:lnTo>
                  <a:pt x="67" y="7"/>
                </a:lnTo>
                <a:lnTo>
                  <a:pt x="68" y="7"/>
                </a:lnTo>
                <a:lnTo>
                  <a:pt x="68" y="7"/>
                </a:lnTo>
                <a:lnTo>
                  <a:pt x="69" y="7"/>
                </a:lnTo>
                <a:lnTo>
                  <a:pt x="69" y="7"/>
                </a:lnTo>
                <a:lnTo>
                  <a:pt x="70" y="7"/>
                </a:lnTo>
                <a:lnTo>
                  <a:pt x="70" y="7"/>
                </a:lnTo>
                <a:lnTo>
                  <a:pt x="70" y="7"/>
                </a:lnTo>
                <a:lnTo>
                  <a:pt x="70" y="8"/>
                </a:lnTo>
                <a:lnTo>
                  <a:pt x="71" y="8"/>
                </a:lnTo>
                <a:lnTo>
                  <a:pt x="71" y="8"/>
                </a:lnTo>
                <a:lnTo>
                  <a:pt x="71" y="8"/>
                </a:lnTo>
                <a:lnTo>
                  <a:pt x="72" y="9"/>
                </a:lnTo>
                <a:lnTo>
                  <a:pt x="72" y="9"/>
                </a:lnTo>
                <a:lnTo>
                  <a:pt x="73" y="9"/>
                </a:lnTo>
                <a:lnTo>
                  <a:pt x="73" y="10"/>
                </a:lnTo>
                <a:lnTo>
                  <a:pt x="74" y="10"/>
                </a:lnTo>
                <a:lnTo>
                  <a:pt x="74" y="10"/>
                </a:lnTo>
                <a:lnTo>
                  <a:pt x="75" y="11"/>
                </a:lnTo>
                <a:lnTo>
                  <a:pt x="75" y="11"/>
                </a:lnTo>
                <a:lnTo>
                  <a:pt x="76" y="11"/>
                </a:lnTo>
                <a:lnTo>
                  <a:pt x="76" y="11"/>
                </a:lnTo>
                <a:lnTo>
                  <a:pt x="77" y="11"/>
                </a:lnTo>
                <a:lnTo>
                  <a:pt x="77" y="11"/>
                </a:lnTo>
                <a:lnTo>
                  <a:pt x="78" y="11"/>
                </a:lnTo>
                <a:lnTo>
                  <a:pt x="78" y="11"/>
                </a:lnTo>
                <a:lnTo>
                  <a:pt x="79" y="11"/>
                </a:lnTo>
                <a:lnTo>
                  <a:pt x="80" y="11"/>
                </a:lnTo>
                <a:lnTo>
                  <a:pt x="80" y="11"/>
                </a:lnTo>
                <a:lnTo>
                  <a:pt x="81" y="11"/>
                </a:lnTo>
                <a:lnTo>
                  <a:pt x="81" y="11"/>
                </a:lnTo>
                <a:lnTo>
                  <a:pt x="82" y="11"/>
                </a:lnTo>
                <a:lnTo>
                  <a:pt x="82" y="11"/>
                </a:lnTo>
                <a:lnTo>
                  <a:pt x="83" y="11"/>
                </a:lnTo>
                <a:lnTo>
                  <a:pt x="83" y="11"/>
                </a:lnTo>
                <a:lnTo>
                  <a:pt x="83" y="11"/>
                </a:lnTo>
                <a:lnTo>
                  <a:pt x="84" y="11"/>
                </a:lnTo>
                <a:lnTo>
                  <a:pt x="84" y="11"/>
                </a:lnTo>
                <a:lnTo>
                  <a:pt x="85" y="11"/>
                </a:lnTo>
                <a:lnTo>
                  <a:pt x="85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7" y="10"/>
                </a:lnTo>
                <a:lnTo>
                  <a:pt x="87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8"/>
                </a:lnTo>
                <a:lnTo>
                  <a:pt x="89" y="8"/>
                </a:lnTo>
                <a:lnTo>
                  <a:pt x="89" y="8"/>
                </a:lnTo>
                <a:lnTo>
                  <a:pt x="89" y="7"/>
                </a:lnTo>
                <a:lnTo>
                  <a:pt x="89" y="7"/>
                </a:lnTo>
                <a:lnTo>
                  <a:pt x="89" y="7"/>
                </a:lnTo>
                <a:lnTo>
                  <a:pt x="89" y="7"/>
                </a:lnTo>
                <a:lnTo>
                  <a:pt x="89" y="8"/>
                </a:lnTo>
                <a:lnTo>
                  <a:pt x="90" y="7"/>
                </a:lnTo>
                <a:lnTo>
                  <a:pt x="90" y="7"/>
                </a:lnTo>
                <a:lnTo>
                  <a:pt x="92" y="7"/>
                </a:lnTo>
                <a:lnTo>
                  <a:pt x="93" y="8"/>
                </a:lnTo>
                <a:lnTo>
                  <a:pt x="94" y="8"/>
                </a:lnTo>
                <a:lnTo>
                  <a:pt x="94" y="9"/>
                </a:lnTo>
                <a:lnTo>
                  <a:pt x="95" y="9"/>
                </a:lnTo>
                <a:lnTo>
                  <a:pt x="95" y="10"/>
                </a:lnTo>
                <a:lnTo>
                  <a:pt x="95" y="11"/>
                </a:lnTo>
                <a:lnTo>
                  <a:pt x="95" y="12"/>
                </a:lnTo>
                <a:lnTo>
                  <a:pt x="95" y="13"/>
                </a:lnTo>
                <a:lnTo>
                  <a:pt x="95" y="14"/>
                </a:lnTo>
                <a:lnTo>
                  <a:pt x="95" y="15"/>
                </a:lnTo>
                <a:lnTo>
                  <a:pt x="96" y="15"/>
                </a:lnTo>
                <a:lnTo>
                  <a:pt x="97" y="15"/>
                </a:lnTo>
                <a:lnTo>
                  <a:pt x="98" y="15"/>
                </a:lnTo>
                <a:lnTo>
                  <a:pt x="98" y="16"/>
                </a:lnTo>
                <a:lnTo>
                  <a:pt x="99" y="16"/>
                </a:lnTo>
                <a:lnTo>
                  <a:pt x="99" y="17"/>
                </a:lnTo>
                <a:lnTo>
                  <a:pt x="99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8"/>
                </a:lnTo>
                <a:lnTo>
                  <a:pt x="99" y="19"/>
                </a:lnTo>
                <a:lnTo>
                  <a:pt x="99" y="19"/>
                </a:lnTo>
                <a:lnTo>
                  <a:pt x="99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20"/>
                </a:lnTo>
                <a:lnTo>
                  <a:pt x="101" y="20"/>
                </a:lnTo>
                <a:lnTo>
                  <a:pt x="100" y="21"/>
                </a:lnTo>
                <a:lnTo>
                  <a:pt x="100" y="22"/>
                </a:lnTo>
                <a:lnTo>
                  <a:pt x="101" y="23"/>
                </a:lnTo>
                <a:lnTo>
                  <a:pt x="102" y="23"/>
                </a:lnTo>
                <a:lnTo>
                  <a:pt x="103" y="23"/>
                </a:lnTo>
                <a:lnTo>
                  <a:pt x="103" y="24"/>
                </a:lnTo>
                <a:lnTo>
                  <a:pt x="103" y="24"/>
                </a:lnTo>
                <a:lnTo>
                  <a:pt x="103" y="26"/>
                </a:lnTo>
                <a:lnTo>
                  <a:pt x="103" y="27"/>
                </a:lnTo>
                <a:lnTo>
                  <a:pt x="104" y="30"/>
                </a:lnTo>
                <a:lnTo>
                  <a:pt x="105" y="32"/>
                </a:lnTo>
                <a:lnTo>
                  <a:pt x="106" y="32"/>
                </a:lnTo>
                <a:lnTo>
                  <a:pt x="106" y="32"/>
                </a:lnTo>
                <a:lnTo>
                  <a:pt x="108" y="34"/>
                </a:lnTo>
                <a:lnTo>
                  <a:pt x="109" y="36"/>
                </a:lnTo>
                <a:lnTo>
                  <a:pt x="112" y="38"/>
                </a:lnTo>
                <a:lnTo>
                  <a:pt x="113" y="39"/>
                </a:lnTo>
                <a:lnTo>
                  <a:pt x="113" y="40"/>
                </a:lnTo>
                <a:lnTo>
                  <a:pt x="113" y="43"/>
                </a:lnTo>
                <a:lnTo>
                  <a:pt x="113" y="45"/>
                </a:lnTo>
                <a:lnTo>
                  <a:pt x="112" y="47"/>
                </a:lnTo>
                <a:lnTo>
                  <a:pt x="112" y="51"/>
                </a:lnTo>
                <a:lnTo>
                  <a:pt x="112" y="52"/>
                </a:lnTo>
                <a:lnTo>
                  <a:pt x="113" y="53"/>
                </a:lnTo>
                <a:lnTo>
                  <a:pt x="113" y="54"/>
                </a:lnTo>
                <a:lnTo>
                  <a:pt x="113" y="54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5" y="56"/>
                </a:lnTo>
                <a:lnTo>
                  <a:pt x="115" y="56"/>
                </a:lnTo>
                <a:lnTo>
                  <a:pt x="116" y="57"/>
                </a:lnTo>
                <a:lnTo>
                  <a:pt x="116" y="57"/>
                </a:lnTo>
                <a:lnTo>
                  <a:pt x="117" y="57"/>
                </a:lnTo>
                <a:lnTo>
                  <a:pt x="117" y="57"/>
                </a:lnTo>
                <a:lnTo>
                  <a:pt x="118" y="57"/>
                </a:lnTo>
                <a:lnTo>
                  <a:pt x="118" y="58"/>
                </a:lnTo>
                <a:lnTo>
                  <a:pt x="118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20" y="59"/>
                </a:lnTo>
                <a:lnTo>
                  <a:pt x="121" y="60"/>
                </a:lnTo>
                <a:lnTo>
                  <a:pt x="121" y="60"/>
                </a:lnTo>
                <a:lnTo>
                  <a:pt x="122" y="60"/>
                </a:lnTo>
                <a:lnTo>
                  <a:pt x="122" y="61"/>
                </a:lnTo>
                <a:lnTo>
                  <a:pt x="122" y="62"/>
                </a:lnTo>
                <a:lnTo>
                  <a:pt x="122" y="62"/>
                </a:lnTo>
                <a:lnTo>
                  <a:pt x="122" y="65"/>
                </a:lnTo>
                <a:lnTo>
                  <a:pt x="122" y="65"/>
                </a:lnTo>
                <a:lnTo>
                  <a:pt x="121" y="66"/>
                </a:lnTo>
                <a:lnTo>
                  <a:pt x="121" y="66"/>
                </a:lnTo>
                <a:lnTo>
                  <a:pt x="121" y="67"/>
                </a:lnTo>
                <a:lnTo>
                  <a:pt x="121" y="67"/>
                </a:lnTo>
                <a:lnTo>
                  <a:pt x="121" y="68"/>
                </a:lnTo>
                <a:lnTo>
                  <a:pt x="119" y="69"/>
                </a:lnTo>
                <a:lnTo>
                  <a:pt x="119" y="69"/>
                </a:lnTo>
                <a:lnTo>
                  <a:pt x="118" y="69"/>
                </a:lnTo>
                <a:lnTo>
                  <a:pt x="118" y="69"/>
                </a:lnTo>
                <a:lnTo>
                  <a:pt x="118" y="70"/>
                </a:lnTo>
                <a:lnTo>
                  <a:pt x="118" y="71"/>
                </a:lnTo>
                <a:lnTo>
                  <a:pt x="117" y="71"/>
                </a:lnTo>
                <a:lnTo>
                  <a:pt x="117" y="72"/>
                </a:lnTo>
                <a:lnTo>
                  <a:pt x="116" y="73"/>
                </a:lnTo>
                <a:lnTo>
                  <a:pt x="116" y="73"/>
                </a:lnTo>
                <a:lnTo>
                  <a:pt x="117" y="74"/>
                </a:lnTo>
                <a:lnTo>
                  <a:pt x="117" y="73"/>
                </a:lnTo>
                <a:lnTo>
                  <a:pt x="117" y="74"/>
                </a:lnTo>
                <a:lnTo>
                  <a:pt x="118" y="74"/>
                </a:lnTo>
                <a:lnTo>
                  <a:pt x="119" y="75"/>
                </a:lnTo>
                <a:lnTo>
                  <a:pt x="119" y="75"/>
                </a:lnTo>
                <a:lnTo>
                  <a:pt x="120" y="75"/>
                </a:lnTo>
                <a:lnTo>
                  <a:pt x="120" y="75"/>
                </a:lnTo>
                <a:lnTo>
                  <a:pt x="121" y="75"/>
                </a:lnTo>
                <a:lnTo>
                  <a:pt x="122" y="75"/>
                </a:lnTo>
                <a:lnTo>
                  <a:pt x="122" y="75"/>
                </a:lnTo>
                <a:lnTo>
                  <a:pt x="123" y="75"/>
                </a:lnTo>
                <a:lnTo>
                  <a:pt x="124" y="75"/>
                </a:lnTo>
                <a:lnTo>
                  <a:pt x="124" y="75"/>
                </a:lnTo>
                <a:lnTo>
                  <a:pt x="125" y="76"/>
                </a:lnTo>
                <a:lnTo>
                  <a:pt x="125" y="76"/>
                </a:lnTo>
                <a:lnTo>
                  <a:pt x="126" y="75"/>
                </a:lnTo>
                <a:lnTo>
                  <a:pt x="126" y="75"/>
                </a:lnTo>
                <a:lnTo>
                  <a:pt x="126" y="75"/>
                </a:lnTo>
                <a:lnTo>
                  <a:pt x="126" y="76"/>
                </a:lnTo>
                <a:lnTo>
                  <a:pt x="127" y="76"/>
                </a:lnTo>
                <a:lnTo>
                  <a:pt x="127" y="76"/>
                </a:lnTo>
                <a:lnTo>
                  <a:pt x="128" y="76"/>
                </a:lnTo>
                <a:lnTo>
                  <a:pt x="128" y="77"/>
                </a:lnTo>
                <a:lnTo>
                  <a:pt x="128" y="77"/>
                </a:lnTo>
                <a:lnTo>
                  <a:pt x="129" y="77"/>
                </a:lnTo>
                <a:lnTo>
                  <a:pt x="129" y="78"/>
                </a:lnTo>
                <a:lnTo>
                  <a:pt x="131" y="80"/>
                </a:lnTo>
                <a:lnTo>
                  <a:pt x="132" y="81"/>
                </a:lnTo>
                <a:lnTo>
                  <a:pt x="132" y="81"/>
                </a:lnTo>
                <a:lnTo>
                  <a:pt x="132" y="81"/>
                </a:lnTo>
                <a:lnTo>
                  <a:pt x="132" y="82"/>
                </a:lnTo>
                <a:lnTo>
                  <a:pt x="133" y="82"/>
                </a:lnTo>
                <a:lnTo>
                  <a:pt x="133" y="82"/>
                </a:lnTo>
                <a:lnTo>
                  <a:pt x="134" y="82"/>
                </a:lnTo>
                <a:lnTo>
                  <a:pt x="134" y="82"/>
                </a:lnTo>
                <a:lnTo>
                  <a:pt x="135" y="83"/>
                </a:lnTo>
                <a:lnTo>
                  <a:pt x="135" y="83"/>
                </a:lnTo>
                <a:lnTo>
                  <a:pt x="136" y="83"/>
                </a:lnTo>
                <a:lnTo>
                  <a:pt x="136" y="82"/>
                </a:lnTo>
                <a:lnTo>
                  <a:pt x="136" y="83"/>
                </a:lnTo>
                <a:lnTo>
                  <a:pt x="137" y="84"/>
                </a:lnTo>
                <a:lnTo>
                  <a:pt x="137" y="84"/>
                </a:lnTo>
                <a:lnTo>
                  <a:pt x="138" y="84"/>
                </a:lnTo>
                <a:lnTo>
                  <a:pt x="138" y="85"/>
                </a:lnTo>
                <a:lnTo>
                  <a:pt x="138" y="85"/>
                </a:lnTo>
                <a:lnTo>
                  <a:pt x="139" y="85"/>
                </a:lnTo>
                <a:lnTo>
                  <a:pt x="139" y="86"/>
                </a:lnTo>
                <a:lnTo>
                  <a:pt x="140" y="86"/>
                </a:lnTo>
                <a:lnTo>
                  <a:pt x="140" y="87"/>
                </a:lnTo>
                <a:lnTo>
                  <a:pt x="141" y="87"/>
                </a:lnTo>
                <a:lnTo>
                  <a:pt x="142" y="87"/>
                </a:lnTo>
                <a:lnTo>
                  <a:pt x="142" y="88"/>
                </a:lnTo>
                <a:lnTo>
                  <a:pt x="142" y="88"/>
                </a:lnTo>
                <a:lnTo>
                  <a:pt x="141" y="89"/>
                </a:lnTo>
                <a:lnTo>
                  <a:pt x="141" y="89"/>
                </a:lnTo>
                <a:lnTo>
                  <a:pt x="142" y="89"/>
                </a:lnTo>
                <a:lnTo>
                  <a:pt x="143" y="89"/>
                </a:lnTo>
                <a:lnTo>
                  <a:pt x="144" y="89"/>
                </a:lnTo>
                <a:lnTo>
                  <a:pt x="144" y="90"/>
                </a:lnTo>
                <a:lnTo>
                  <a:pt x="144" y="90"/>
                </a:lnTo>
                <a:lnTo>
                  <a:pt x="145" y="90"/>
                </a:lnTo>
                <a:lnTo>
                  <a:pt x="147" y="90"/>
                </a:lnTo>
                <a:lnTo>
                  <a:pt x="148" y="91"/>
                </a:lnTo>
                <a:lnTo>
                  <a:pt x="148" y="91"/>
                </a:lnTo>
                <a:lnTo>
                  <a:pt x="149" y="91"/>
                </a:lnTo>
                <a:lnTo>
                  <a:pt x="149" y="90"/>
                </a:lnTo>
                <a:lnTo>
                  <a:pt x="150" y="90"/>
                </a:lnTo>
                <a:lnTo>
                  <a:pt x="150" y="91"/>
                </a:lnTo>
                <a:lnTo>
                  <a:pt x="150" y="92"/>
                </a:lnTo>
                <a:lnTo>
                  <a:pt x="151" y="92"/>
                </a:lnTo>
                <a:lnTo>
                  <a:pt x="151" y="92"/>
                </a:lnTo>
                <a:lnTo>
                  <a:pt x="152" y="92"/>
                </a:lnTo>
                <a:lnTo>
                  <a:pt x="152" y="92"/>
                </a:lnTo>
                <a:lnTo>
                  <a:pt x="153" y="91"/>
                </a:lnTo>
                <a:lnTo>
                  <a:pt x="153" y="92"/>
                </a:lnTo>
                <a:lnTo>
                  <a:pt x="153" y="92"/>
                </a:lnTo>
                <a:lnTo>
                  <a:pt x="155" y="92"/>
                </a:lnTo>
                <a:lnTo>
                  <a:pt x="157" y="92"/>
                </a:lnTo>
                <a:lnTo>
                  <a:pt x="157" y="92"/>
                </a:lnTo>
                <a:lnTo>
                  <a:pt x="158" y="92"/>
                </a:lnTo>
                <a:lnTo>
                  <a:pt x="158" y="93"/>
                </a:lnTo>
                <a:lnTo>
                  <a:pt x="159" y="93"/>
                </a:lnTo>
                <a:lnTo>
                  <a:pt x="159" y="93"/>
                </a:lnTo>
                <a:lnTo>
                  <a:pt x="160" y="92"/>
                </a:lnTo>
                <a:lnTo>
                  <a:pt x="161" y="92"/>
                </a:lnTo>
                <a:lnTo>
                  <a:pt x="161" y="93"/>
                </a:lnTo>
                <a:lnTo>
                  <a:pt x="161" y="93"/>
                </a:lnTo>
                <a:lnTo>
                  <a:pt x="162" y="93"/>
                </a:lnTo>
                <a:lnTo>
                  <a:pt x="163" y="93"/>
                </a:lnTo>
                <a:lnTo>
                  <a:pt x="163" y="93"/>
                </a:lnTo>
                <a:lnTo>
                  <a:pt x="162" y="94"/>
                </a:lnTo>
                <a:lnTo>
                  <a:pt x="162" y="94"/>
                </a:lnTo>
                <a:lnTo>
                  <a:pt x="163" y="95"/>
                </a:lnTo>
                <a:lnTo>
                  <a:pt x="163" y="94"/>
                </a:lnTo>
                <a:lnTo>
                  <a:pt x="164" y="94"/>
                </a:lnTo>
                <a:lnTo>
                  <a:pt x="164" y="95"/>
                </a:lnTo>
                <a:lnTo>
                  <a:pt x="164" y="95"/>
                </a:lnTo>
                <a:lnTo>
                  <a:pt x="164" y="95"/>
                </a:lnTo>
                <a:lnTo>
                  <a:pt x="165" y="95"/>
                </a:lnTo>
                <a:lnTo>
                  <a:pt x="165" y="95"/>
                </a:lnTo>
                <a:lnTo>
                  <a:pt x="165" y="96"/>
                </a:lnTo>
                <a:lnTo>
                  <a:pt x="166" y="96"/>
                </a:lnTo>
                <a:lnTo>
                  <a:pt x="166" y="97"/>
                </a:lnTo>
                <a:lnTo>
                  <a:pt x="166" y="98"/>
                </a:lnTo>
                <a:lnTo>
                  <a:pt x="167" y="98"/>
                </a:lnTo>
                <a:lnTo>
                  <a:pt x="167" y="98"/>
                </a:lnTo>
                <a:lnTo>
                  <a:pt x="168" y="99"/>
                </a:lnTo>
                <a:lnTo>
                  <a:pt x="168" y="99"/>
                </a:lnTo>
                <a:lnTo>
                  <a:pt x="169" y="99"/>
                </a:lnTo>
                <a:lnTo>
                  <a:pt x="170" y="99"/>
                </a:lnTo>
                <a:lnTo>
                  <a:pt x="170" y="99"/>
                </a:lnTo>
                <a:lnTo>
                  <a:pt x="171" y="99"/>
                </a:lnTo>
                <a:lnTo>
                  <a:pt x="171" y="99"/>
                </a:lnTo>
                <a:lnTo>
                  <a:pt x="171" y="99"/>
                </a:lnTo>
                <a:lnTo>
                  <a:pt x="170" y="100"/>
                </a:lnTo>
                <a:lnTo>
                  <a:pt x="170" y="100"/>
                </a:lnTo>
                <a:lnTo>
                  <a:pt x="171" y="100"/>
                </a:lnTo>
                <a:lnTo>
                  <a:pt x="172" y="100"/>
                </a:lnTo>
                <a:lnTo>
                  <a:pt x="172" y="101"/>
                </a:lnTo>
                <a:lnTo>
                  <a:pt x="172" y="101"/>
                </a:lnTo>
                <a:lnTo>
                  <a:pt x="172" y="102"/>
                </a:lnTo>
                <a:lnTo>
                  <a:pt x="173" y="102"/>
                </a:lnTo>
                <a:lnTo>
                  <a:pt x="174" y="102"/>
                </a:lnTo>
                <a:lnTo>
                  <a:pt x="174" y="103"/>
                </a:lnTo>
                <a:lnTo>
                  <a:pt x="173" y="103"/>
                </a:lnTo>
                <a:lnTo>
                  <a:pt x="174" y="103"/>
                </a:lnTo>
                <a:lnTo>
                  <a:pt x="174" y="103"/>
                </a:lnTo>
                <a:lnTo>
                  <a:pt x="174" y="103"/>
                </a:lnTo>
                <a:lnTo>
                  <a:pt x="174" y="103"/>
                </a:lnTo>
                <a:lnTo>
                  <a:pt x="174" y="104"/>
                </a:lnTo>
                <a:lnTo>
                  <a:pt x="175" y="104"/>
                </a:lnTo>
                <a:lnTo>
                  <a:pt x="176" y="105"/>
                </a:lnTo>
                <a:lnTo>
                  <a:pt x="177" y="107"/>
                </a:lnTo>
                <a:lnTo>
                  <a:pt x="178" y="108"/>
                </a:lnTo>
                <a:lnTo>
                  <a:pt x="179" y="108"/>
                </a:lnTo>
                <a:lnTo>
                  <a:pt x="179" y="108"/>
                </a:lnTo>
                <a:lnTo>
                  <a:pt x="180" y="107"/>
                </a:lnTo>
                <a:lnTo>
                  <a:pt x="180" y="108"/>
                </a:lnTo>
                <a:lnTo>
                  <a:pt x="181" y="109"/>
                </a:lnTo>
                <a:lnTo>
                  <a:pt x="181" y="110"/>
                </a:lnTo>
                <a:lnTo>
                  <a:pt x="182" y="110"/>
                </a:lnTo>
                <a:lnTo>
                  <a:pt x="182" y="110"/>
                </a:lnTo>
                <a:lnTo>
                  <a:pt x="182" y="110"/>
                </a:lnTo>
                <a:lnTo>
                  <a:pt x="183" y="109"/>
                </a:lnTo>
                <a:lnTo>
                  <a:pt x="183" y="109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5" y="110"/>
                </a:lnTo>
                <a:lnTo>
                  <a:pt x="185" y="109"/>
                </a:lnTo>
                <a:lnTo>
                  <a:pt x="185" y="108"/>
                </a:lnTo>
                <a:lnTo>
                  <a:pt x="185" y="108"/>
                </a:lnTo>
                <a:lnTo>
                  <a:pt x="186" y="109"/>
                </a:lnTo>
                <a:lnTo>
                  <a:pt x="186" y="109"/>
                </a:lnTo>
                <a:lnTo>
                  <a:pt x="187" y="109"/>
                </a:lnTo>
                <a:lnTo>
                  <a:pt x="187" y="109"/>
                </a:lnTo>
                <a:lnTo>
                  <a:pt x="187" y="110"/>
                </a:lnTo>
                <a:lnTo>
                  <a:pt x="188" y="110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2"/>
                </a:lnTo>
                <a:lnTo>
                  <a:pt x="189" y="112"/>
                </a:lnTo>
                <a:lnTo>
                  <a:pt x="190" y="112"/>
                </a:lnTo>
                <a:lnTo>
                  <a:pt x="191" y="113"/>
                </a:lnTo>
                <a:lnTo>
                  <a:pt x="191" y="113"/>
                </a:lnTo>
                <a:lnTo>
                  <a:pt x="192" y="113"/>
                </a:lnTo>
                <a:lnTo>
                  <a:pt x="193" y="114"/>
                </a:lnTo>
                <a:lnTo>
                  <a:pt x="195" y="113"/>
                </a:lnTo>
                <a:lnTo>
                  <a:pt x="195" y="114"/>
                </a:lnTo>
                <a:lnTo>
                  <a:pt x="195" y="114"/>
                </a:lnTo>
                <a:lnTo>
                  <a:pt x="196" y="114"/>
                </a:lnTo>
                <a:lnTo>
                  <a:pt x="196" y="115"/>
                </a:lnTo>
                <a:lnTo>
                  <a:pt x="197" y="115"/>
                </a:lnTo>
                <a:lnTo>
                  <a:pt x="198" y="116"/>
                </a:lnTo>
                <a:lnTo>
                  <a:pt x="199" y="117"/>
                </a:lnTo>
                <a:lnTo>
                  <a:pt x="199" y="117"/>
                </a:lnTo>
                <a:lnTo>
                  <a:pt x="200" y="117"/>
                </a:lnTo>
                <a:lnTo>
                  <a:pt x="200" y="117"/>
                </a:lnTo>
                <a:lnTo>
                  <a:pt x="201" y="118"/>
                </a:lnTo>
                <a:lnTo>
                  <a:pt x="202" y="117"/>
                </a:lnTo>
                <a:lnTo>
                  <a:pt x="202" y="117"/>
                </a:lnTo>
                <a:lnTo>
                  <a:pt x="203" y="117"/>
                </a:lnTo>
                <a:lnTo>
                  <a:pt x="203" y="118"/>
                </a:lnTo>
                <a:lnTo>
                  <a:pt x="203" y="119"/>
                </a:lnTo>
                <a:lnTo>
                  <a:pt x="203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20"/>
                </a:lnTo>
                <a:lnTo>
                  <a:pt x="205" y="120"/>
                </a:lnTo>
                <a:lnTo>
                  <a:pt x="205" y="120"/>
                </a:lnTo>
                <a:lnTo>
                  <a:pt x="206" y="120"/>
                </a:lnTo>
                <a:lnTo>
                  <a:pt x="207" y="120"/>
                </a:lnTo>
                <a:lnTo>
                  <a:pt x="207" y="120"/>
                </a:lnTo>
                <a:lnTo>
                  <a:pt x="207" y="121"/>
                </a:lnTo>
                <a:lnTo>
                  <a:pt x="207" y="122"/>
                </a:lnTo>
                <a:lnTo>
                  <a:pt x="207" y="122"/>
                </a:lnTo>
                <a:lnTo>
                  <a:pt x="207" y="122"/>
                </a:lnTo>
                <a:lnTo>
                  <a:pt x="208" y="122"/>
                </a:lnTo>
                <a:lnTo>
                  <a:pt x="208" y="121"/>
                </a:lnTo>
                <a:lnTo>
                  <a:pt x="208" y="122"/>
                </a:lnTo>
                <a:lnTo>
                  <a:pt x="208" y="122"/>
                </a:lnTo>
                <a:lnTo>
                  <a:pt x="208" y="121"/>
                </a:lnTo>
                <a:lnTo>
                  <a:pt x="208" y="122"/>
                </a:lnTo>
                <a:lnTo>
                  <a:pt x="209" y="122"/>
                </a:lnTo>
                <a:lnTo>
                  <a:pt x="209" y="123"/>
                </a:lnTo>
                <a:lnTo>
                  <a:pt x="209" y="122"/>
                </a:lnTo>
                <a:lnTo>
                  <a:pt x="209" y="122"/>
                </a:lnTo>
                <a:lnTo>
                  <a:pt x="210" y="122"/>
                </a:lnTo>
                <a:lnTo>
                  <a:pt x="211" y="121"/>
                </a:lnTo>
                <a:lnTo>
                  <a:pt x="211" y="120"/>
                </a:lnTo>
                <a:lnTo>
                  <a:pt x="211" y="119"/>
                </a:lnTo>
                <a:lnTo>
                  <a:pt x="211" y="119"/>
                </a:lnTo>
                <a:lnTo>
                  <a:pt x="211" y="118"/>
                </a:lnTo>
                <a:lnTo>
                  <a:pt x="211" y="117"/>
                </a:lnTo>
                <a:lnTo>
                  <a:pt x="212" y="116"/>
                </a:lnTo>
                <a:lnTo>
                  <a:pt x="212" y="115"/>
                </a:lnTo>
                <a:lnTo>
                  <a:pt x="213" y="115"/>
                </a:lnTo>
                <a:lnTo>
                  <a:pt x="213" y="113"/>
                </a:lnTo>
                <a:lnTo>
                  <a:pt x="213" y="113"/>
                </a:lnTo>
                <a:lnTo>
                  <a:pt x="214" y="113"/>
                </a:lnTo>
                <a:lnTo>
                  <a:pt x="215" y="113"/>
                </a:lnTo>
                <a:lnTo>
                  <a:pt x="215" y="111"/>
                </a:lnTo>
                <a:lnTo>
                  <a:pt x="216" y="111"/>
                </a:lnTo>
                <a:lnTo>
                  <a:pt x="217" y="110"/>
                </a:lnTo>
                <a:lnTo>
                  <a:pt x="217" y="109"/>
                </a:lnTo>
                <a:lnTo>
                  <a:pt x="218" y="109"/>
                </a:lnTo>
                <a:lnTo>
                  <a:pt x="219" y="108"/>
                </a:lnTo>
                <a:lnTo>
                  <a:pt x="219" y="107"/>
                </a:lnTo>
                <a:lnTo>
                  <a:pt x="219" y="107"/>
                </a:lnTo>
                <a:lnTo>
                  <a:pt x="220" y="107"/>
                </a:lnTo>
                <a:lnTo>
                  <a:pt x="220" y="106"/>
                </a:lnTo>
                <a:lnTo>
                  <a:pt x="220" y="106"/>
                </a:lnTo>
                <a:lnTo>
                  <a:pt x="220" y="105"/>
                </a:lnTo>
                <a:lnTo>
                  <a:pt x="221" y="105"/>
                </a:lnTo>
                <a:lnTo>
                  <a:pt x="221" y="106"/>
                </a:lnTo>
                <a:lnTo>
                  <a:pt x="221" y="106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8"/>
                </a:lnTo>
                <a:lnTo>
                  <a:pt x="223" y="108"/>
                </a:lnTo>
                <a:lnTo>
                  <a:pt x="223" y="108"/>
                </a:lnTo>
                <a:lnTo>
                  <a:pt x="223" y="108"/>
                </a:lnTo>
                <a:lnTo>
                  <a:pt x="224" y="107"/>
                </a:lnTo>
                <a:lnTo>
                  <a:pt x="224" y="106"/>
                </a:lnTo>
                <a:lnTo>
                  <a:pt x="225" y="107"/>
                </a:lnTo>
                <a:lnTo>
                  <a:pt x="226" y="108"/>
                </a:lnTo>
                <a:lnTo>
                  <a:pt x="226" y="109"/>
                </a:lnTo>
                <a:lnTo>
                  <a:pt x="226" y="109"/>
                </a:lnTo>
                <a:lnTo>
                  <a:pt x="224" y="109"/>
                </a:lnTo>
                <a:lnTo>
                  <a:pt x="224" y="110"/>
                </a:lnTo>
                <a:lnTo>
                  <a:pt x="224" y="110"/>
                </a:lnTo>
                <a:lnTo>
                  <a:pt x="225" y="111"/>
                </a:lnTo>
                <a:lnTo>
                  <a:pt x="226" y="111"/>
                </a:lnTo>
                <a:lnTo>
                  <a:pt x="226" y="110"/>
                </a:lnTo>
                <a:lnTo>
                  <a:pt x="227" y="110"/>
                </a:lnTo>
                <a:lnTo>
                  <a:pt x="228" y="109"/>
                </a:lnTo>
                <a:lnTo>
                  <a:pt x="229" y="107"/>
                </a:lnTo>
                <a:lnTo>
                  <a:pt x="229" y="107"/>
                </a:lnTo>
                <a:lnTo>
                  <a:pt x="230" y="107"/>
                </a:lnTo>
                <a:lnTo>
                  <a:pt x="230" y="108"/>
                </a:lnTo>
                <a:lnTo>
                  <a:pt x="231" y="109"/>
                </a:lnTo>
                <a:lnTo>
                  <a:pt x="231" y="109"/>
                </a:lnTo>
                <a:lnTo>
                  <a:pt x="232" y="109"/>
                </a:lnTo>
                <a:lnTo>
                  <a:pt x="231" y="108"/>
                </a:lnTo>
                <a:lnTo>
                  <a:pt x="231" y="107"/>
                </a:lnTo>
                <a:lnTo>
                  <a:pt x="232" y="107"/>
                </a:lnTo>
                <a:lnTo>
                  <a:pt x="233" y="107"/>
                </a:lnTo>
                <a:lnTo>
                  <a:pt x="232" y="105"/>
                </a:lnTo>
                <a:lnTo>
                  <a:pt x="233" y="105"/>
                </a:lnTo>
                <a:lnTo>
                  <a:pt x="233" y="105"/>
                </a:lnTo>
                <a:lnTo>
                  <a:pt x="233" y="105"/>
                </a:lnTo>
                <a:lnTo>
                  <a:pt x="234" y="105"/>
                </a:lnTo>
                <a:lnTo>
                  <a:pt x="234" y="105"/>
                </a:lnTo>
                <a:lnTo>
                  <a:pt x="236" y="106"/>
                </a:lnTo>
                <a:lnTo>
                  <a:pt x="237" y="105"/>
                </a:lnTo>
                <a:lnTo>
                  <a:pt x="237" y="106"/>
                </a:lnTo>
                <a:lnTo>
                  <a:pt x="237" y="106"/>
                </a:lnTo>
                <a:lnTo>
                  <a:pt x="238" y="107"/>
                </a:lnTo>
                <a:lnTo>
                  <a:pt x="239" y="107"/>
                </a:lnTo>
                <a:lnTo>
                  <a:pt x="239" y="106"/>
                </a:lnTo>
                <a:lnTo>
                  <a:pt x="238" y="105"/>
                </a:lnTo>
                <a:lnTo>
                  <a:pt x="238" y="105"/>
                </a:lnTo>
                <a:lnTo>
                  <a:pt x="239" y="104"/>
                </a:lnTo>
                <a:lnTo>
                  <a:pt x="239" y="104"/>
                </a:lnTo>
                <a:lnTo>
                  <a:pt x="239" y="105"/>
                </a:lnTo>
                <a:lnTo>
                  <a:pt x="240" y="105"/>
                </a:lnTo>
                <a:lnTo>
                  <a:pt x="242" y="103"/>
                </a:lnTo>
                <a:lnTo>
                  <a:pt x="243" y="103"/>
                </a:lnTo>
                <a:lnTo>
                  <a:pt x="244" y="103"/>
                </a:lnTo>
                <a:lnTo>
                  <a:pt x="244" y="103"/>
                </a:lnTo>
                <a:lnTo>
                  <a:pt x="243" y="103"/>
                </a:lnTo>
                <a:lnTo>
                  <a:pt x="243" y="102"/>
                </a:lnTo>
                <a:lnTo>
                  <a:pt x="242" y="102"/>
                </a:lnTo>
                <a:lnTo>
                  <a:pt x="242" y="101"/>
                </a:lnTo>
                <a:lnTo>
                  <a:pt x="243" y="101"/>
                </a:lnTo>
                <a:lnTo>
                  <a:pt x="243" y="101"/>
                </a:lnTo>
                <a:lnTo>
                  <a:pt x="244" y="102"/>
                </a:lnTo>
                <a:lnTo>
                  <a:pt x="244" y="102"/>
                </a:lnTo>
                <a:lnTo>
                  <a:pt x="245" y="103"/>
                </a:lnTo>
                <a:lnTo>
                  <a:pt x="244" y="103"/>
                </a:lnTo>
                <a:lnTo>
                  <a:pt x="244" y="103"/>
                </a:lnTo>
                <a:lnTo>
                  <a:pt x="244" y="104"/>
                </a:lnTo>
                <a:lnTo>
                  <a:pt x="244" y="104"/>
                </a:lnTo>
                <a:lnTo>
                  <a:pt x="245" y="104"/>
                </a:lnTo>
                <a:lnTo>
                  <a:pt x="246" y="104"/>
                </a:lnTo>
                <a:lnTo>
                  <a:pt x="246" y="103"/>
                </a:lnTo>
                <a:lnTo>
                  <a:pt x="247" y="103"/>
                </a:lnTo>
                <a:lnTo>
                  <a:pt x="247" y="104"/>
                </a:lnTo>
                <a:lnTo>
                  <a:pt x="247" y="105"/>
                </a:lnTo>
                <a:lnTo>
                  <a:pt x="248" y="106"/>
                </a:lnTo>
                <a:lnTo>
                  <a:pt x="248" y="107"/>
                </a:lnTo>
                <a:lnTo>
                  <a:pt x="247" y="108"/>
                </a:lnTo>
                <a:lnTo>
                  <a:pt x="247" y="109"/>
                </a:lnTo>
                <a:lnTo>
                  <a:pt x="247" y="109"/>
                </a:lnTo>
                <a:lnTo>
                  <a:pt x="248" y="110"/>
                </a:lnTo>
                <a:lnTo>
                  <a:pt x="250" y="111"/>
                </a:lnTo>
                <a:lnTo>
                  <a:pt x="250" y="111"/>
                </a:lnTo>
                <a:lnTo>
                  <a:pt x="251" y="111"/>
                </a:lnTo>
                <a:lnTo>
                  <a:pt x="251" y="112"/>
                </a:lnTo>
                <a:lnTo>
                  <a:pt x="252" y="112"/>
                </a:lnTo>
                <a:lnTo>
                  <a:pt x="252" y="113"/>
                </a:lnTo>
                <a:lnTo>
                  <a:pt x="251" y="113"/>
                </a:lnTo>
                <a:lnTo>
                  <a:pt x="250" y="114"/>
                </a:lnTo>
                <a:lnTo>
                  <a:pt x="250" y="115"/>
                </a:lnTo>
                <a:lnTo>
                  <a:pt x="250" y="115"/>
                </a:lnTo>
                <a:lnTo>
                  <a:pt x="249" y="116"/>
                </a:lnTo>
                <a:lnTo>
                  <a:pt x="249" y="116"/>
                </a:lnTo>
                <a:lnTo>
                  <a:pt x="249" y="117"/>
                </a:lnTo>
                <a:lnTo>
                  <a:pt x="250" y="117"/>
                </a:lnTo>
                <a:lnTo>
                  <a:pt x="251" y="117"/>
                </a:lnTo>
                <a:lnTo>
                  <a:pt x="251" y="117"/>
                </a:lnTo>
                <a:lnTo>
                  <a:pt x="252" y="117"/>
                </a:lnTo>
                <a:lnTo>
                  <a:pt x="251" y="118"/>
                </a:lnTo>
                <a:lnTo>
                  <a:pt x="250" y="118"/>
                </a:lnTo>
                <a:lnTo>
                  <a:pt x="249" y="118"/>
                </a:lnTo>
                <a:lnTo>
                  <a:pt x="250" y="119"/>
                </a:lnTo>
                <a:lnTo>
                  <a:pt x="250" y="119"/>
                </a:lnTo>
                <a:lnTo>
                  <a:pt x="250" y="119"/>
                </a:lnTo>
                <a:lnTo>
                  <a:pt x="250" y="119"/>
                </a:lnTo>
                <a:lnTo>
                  <a:pt x="249" y="120"/>
                </a:lnTo>
                <a:lnTo>
                  <a:pt x="250" y="120"/>
                </a:lnTo>
                <a:lnTo>
                  <a:pt x="250" y="121"/>
                </a:lnTo>
                <a:lnTo>
                  <a:pt x="249" y="121"/>
                </a:lnTo>
                <a:lnTo>
                  <a:pt x="248" y="121"/>
                </a:lnTo>
                <a:lnTo>
                  <a:pt x="248" y="121"/>
                </a:lnTo>
                <a:lnTo>
                  <a:pt x="248" y="122"/>
                </a:lnTo>
                <a:lnTo>
                  <a:pt x="250" y="122"/>
                </a:lnTo>
                <a:lnTo>
                  <a:pt x="251" y="122"/>
                </a:lnTo>
                <a:lnTo>
                  <a:pt x="251" y="122"/>
                </a:lnTo>
                <a:lnTo>
                  <a:pt x="252" y="122"/>
                </a:lnTo>
                <a:lnTo>
                  <a:pt x="252" y="122"/>
                </a:lnTo>
                <a:lnTo>
                  <a:pt x="253" y="123"/>
                </a:lnTo>
                <a:lnTo>
                  <a:pt x="254" y="123"/>
                </a:lnTo>
                <a:lnTo>
                  <a:pt x="254" y="124"/>
                </a:lnTo>
                <a:lnTo>
                  <a:pt x="253" y="124"/>
                </a:lnTo>
                <a:lnTo>
                  <a:pt x="252" y="125"/>
                </a:lnTo>
                <a:lnTo>
                  <a:pt x="252" y="126"/>
                </a:lnTo>
                <a:lnTo>
                  <a:pt x="252" y="126"/>
                </a:lnTo>
                <a:lnTo>
                  <a:pt x="253" y="126"/>
                </a:lnTo>
                <a:lnTo>
                  <a:pt x="253" y="126"/>
                </a:lnTo>
                <a:lnTo>
                  <a:pt x="254" y="125"/>
                </a:lnTo>
                <a:lnTo>
                  <a:pt x="254" y="125"/>
                </a:lnTo>
                <a:lnTo>
                  <a:pt x="254" y="124"/>
                </a:lnTo>
                <a:lnTo>
                  <a:pt x="254" y="124"/>
                </a:lnTo>
                <a:lnTo>
                  <a:pt x="255" y="124"/>
                </a:lnTo>
                <a:lnTo>
                  <a:pt x="256" y="124"/>
                </a:lnTo>
                <a:lnTo>
                  <a:pt x="257" y="124"/>
                </a:lnTo>
                <a:lnTo>
                  <a:pt x="259" y="122"/>
                </a:lnTo>
                <a:lnTo>
                  <a:pt x="260" y="123"/>
                </a:lnTo>
                <a:lnTo>
                  <a:pt x="260" y="122"/>
                </a:lnTo>
                <a:lnTo>
                  <a:pt x="261" y="122"/>
                </a:lnTo>
                <a:lnTo>
                  <a:pt x="262" y="121"/>
                </a:lnTo>
                <a:lnTo>
                  <a:pt x="263" y="121"/>
                </a:lnTo>
                <a:lnTo>
                  <a:pt x="264" y="121"/>
                </a:lnTo>
                <a:lnTo>
                  <a:pt x="265" y="123"/>
                </a:lnTo>
                <a:lnTo>
                  <a:pt x="265" y="124"/>
                </a:lnTo>
                <a:lnTo>
                  <a:pt x="266" y="124"/>
                </a:lnTo>
                <a:lnTo>
                  <a:pt x="266" y="124"/>
                </a:lnTo>
                <a:lnTo>
                  <a:pt x="268" y="125"/>
                </a:lnTo>
                <a:lnTo>
                  <a:pt x="270" y="125"/>
                </a:lnTo>
                <a:lnTo>
                  <a:pt x="272" y="126"/>
                </a:lnTo>
                <a:lnTo>
                  <a:pt x="274" y="126"/>
                </a:lnTo>
                <a:lnTo>
                  <a:pt x="275" y="126"/>
                </a:lnTo>
                <a:lnTo>
                  <a:pt x="276" y="126"/>
                </a:lnTo>
                <a:lnTo>
                  <a:pt x="277" y="126"/>
                </a:lnTo>
                <a:lnTo>
                  <a:pt x="278" y="126"/>
                </a:lnTo>
                <a:lnTo>
                  <a:pt x="279" y="127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7"/>
                </a:lnTo>
                <a:lnTo>
                  <a:pt x="282" y="127"/>
                </a:lnTo>
                <a:lnTo>
                  <a:pt x="282" y="126"/>
                </a:lnTo>
                <a:lnTo>
                  <a:pt x="283" y="124"/>
                </a:lnTo>
                <a:lnTo>
                  <a:pt x="284" y="124"/>
                </a:lnTo>
                <a:lnTo>
                  <a:pt x="285" y="124"/>
                </a:lnTo>
                <a:lnTo>
                  <a:pt x="286" y="124"/>
                </a:lnTo>
                <a:lnTo>
                  <a:pt x="287" y="124"/>
                </a:lnTo>
                <a:lnTo>
                  <a:pt x="287" y="124"/>
                </a:lnTo>
                <a:lnTo>
                  <a:pt x="288" y="124"/>
                </a:lnTo>
                <a:lnTo>
                  <a:pt x="293" y="125"/>
                </a:lnTo>
                <a:lnTo>
                  <a:pt x="294" y="125"/>
                </a:lnTo>
                <a:lnTo>
                  <a:pt x="297" y="125"/>
                </a:lnTo>
                <a:lnTo>
                  <a:pt x="297" y="125"/>
                </a:lnTo>
                <a:lnTo>
                  <a:pt x="298" y="126"/>
                </a:lnTo>
                <a:lnTo>
                  <a:pt x="299" y="125"/>
                </a:lnTo>
                <a:lnTo>
                  <a:pt x="299" y="125"/>
                </a:lnTo>
                <a:lnTo>
                  <a:pt x="300" y="125"/>
                </a:lnTo>
                <a:lnTo>
                  <a:pt x="301" y="125"/>
                </a:lnTo>
                <a:lnTo>
                  <a:pt x="302" y="126"/>
                </a:lnTo>
                <a:lnTo>
                  <a:pt x="302" y="126"/>
                </a:lnTo>
                <a:lnTo>
                  <a:pt x="303" y="125"/>
                </a:lnTo>
                <a:lnTo>
                  <a:pt x="305" y="126"/>
                </a:lnTo>
                <a:lnTo>
                  <a:pt x="305" y="126"/>
                </a:lnTo>
                <a:lnTo>
                  <a:pt x="305" y="127"/>
                </a:lnTo>
                <a:lnTo>
                  <a:pt x="305" y="128"/>
                </a:lnTo>
                <a:lnTo>
                  <a:pt x="304" y="129"/>
                </a:lnTo>
                <a:lnTo>
                  <a:pt x="303" y="130"/>
                </a:lnTo>
                <a:lnTo>
                  <a:pt x="304" y="132"/>
                </a:lnTo>
                <a:lnTo>
                  <a:pt x="304" y="133"/>
                </a:lnTo>
                <a:lnTo>
                  <a:pt x="303" y="134"/>
                </a:lnTo>
                <a:lnTo>
                  <a:pt x="302" y="134"/>
                </a:lnTo>
                <a:lnTo>
                  <a:pt x="302" y="135"/>
                </a:lnTo>
                <a:lnTo>
                  <a:pt x="303" y="135"/>
                </a:lnTo>
                <a:lnTo>
                  <a:pt x="303" y="136"/>
                </a:lnTo>
                <a:lnTo>
                  <a:pt x="304" y="136"/>
                </a:lnTo>
                <a:lnTo>
                  <a:pt x="304" y="136"/>
                </a:lnTo>
                <a:lnTo>
                  <a:pt x="305" y="138"/>
                </a:lnTo>
                <a:lnTo>
                  <a:pt x="306" y="138"/>
                </a:lnTo>
                <a:lnTo>
                  <a:pt x="306" y="139"/>
                </a:lnTo>
                <a:lnTo>
                  <a:pt x="307" y="139"/>
                </a:lnTo>
                <a:lnTo>
                  <a:pt x="307" y="140"/>
                </a:lnTo>
                <a:lnTo>
                  <a:pt x="307" y="140"/>
                </a:lnTo>
                <a:lnTo>
                  <a:pt x="308" y="140"/>
                </a:lnTo>
                <a:lnTo>
                  <a:pt x="309" y="141"/>
                </a:lnTo>
                <a:lnTo>
                  <a:pt x="310" y="141"/>
                </a:lnTo>
                <a:lnTo>
                  <a:pt x="311" y="141"/>
                </a:lnTo>
                <a:lnTo>
                  <a:pt x="313" y="141"/>
                </a:lnTo>
                <a:lnTo>
                  <a:pt x="314" y="142"/>
                </a:lnTo>
                <a:lnTo>
                  <a:pt x="314" y="142"/>
                </a:lnTo>
                <a:lnTo>
                  <a:pt x="315" y="143"/>
                </a:lnTo>
                <a:lnTo>
                  <a:pt x="315" y="143"/>
                </a:lnTo>
                <a:lnTo>
                  <a:pt x="316" y="143"/>
                </a:lnTo>
                <a:lnTo>
                  <a:pt x="316" y="144"/>
                </a:lnTo>
                <a:lnTo>
                  <a:pt x="316" y="144"/>
                </a:lnTo>
                <a:lnTo>
                  <a:pt x="317" y="144"/>
                </a:lnTo>
                <a:lnTo>
                  <a:pt x="318" y="144"/>
                </a:lnTo>
                <a:lnTo>
                  <a:pt x="318" y="144"/>
                </a:lnTo>
                <a:lnTo>
                  <a:pt x="319" y="144"/>
                </a:lnTo>
                <a:lnTo>
                  <a:pt x="320" y="144"/>
                </a:lnTo>
                <a:lnTo>
                  <a:pt x="321" y="143"/>
                </a:lnTo>
                <a:lnTo>
                  <a:pt x="321" y="142"/>
                </a:lnTo>
                <a:lnTo>
                  <a:pt x="322" y="142"/>
                </a:lnTo>
                <a:lnTo>
                  <a:pt x="322" y="142"/>
                </a:lnTo>
                <a:lnTo>
                  <a:pt x="323" y="143"/>
                </a:lnTo>
                <a:lnTo>
                  <a:pt x="323" y="143"/>
                </a:lnTo>
                <a:lnTo>
                  <a:pt x="324" y="143"/>
                </a:lnTo>
                <a:lnTo>
                  <a:pt x="324" y="143"/>
                </a:lnTo>
                <a:lnTo>
                  <a:pt x="325" y="143"/>
                </a:lnTo>
                <a:lnTo>
                  <a:pt x="326" y="143"/>
                </a:lnTo>
                <a:lnTo>
                  <a:pt x="327" y="143"/>
                </a:lnTo>
                <a:lnTo>
                  <a:pt x="327" y="144"/>
                </a:lnTo>
                <a:lnTo>
                  <a:pt x="328" y="144"/>
                </a:lnTo>
                <a:lnTo>
                  <a:pt x="329" y="144"/>
                </a:lnTo>
                <a:lnTo>
                  <a:pt x="329" y="143"/>
                </a:lnTo>
                <a:lnTo>
                  <a:pt x="330" y="143"/>
                </a:lnTo>
                <a:lnTo>
                  <a:pt x="329" y="141"/>
                </a:lnTo>
                <a:lnTo>
                  <a:pt x="329" y="141"/>
                </a:lnTo>
                <a:lnTo>
                  <a:pt x="329" y="140"/>
                </a:lnTo>
                <a:lnTo>
                  <a:pt x="331" y="141"/>
                </a:lnTo>
                <a:lnTo>
                  <a:pt x="331" y="141"/>
                </a:lnTo>
                <a:lnTo>
                  <a:pt x="334" y="140"/>
                </a:lnTo>
                <a:lnTo>
                  <a:pt x="334" y="140"/>
                </a:lnTo>
                <a:lnTo>
                  <a:pt x="334" y="139"/>
                </a:lnTo>
                <a:lnTo>
                  <a:pt x="334" y="137"/>
                </a:lnTo>
                <a:lnTo>
                  <a:pt x="334" y="136"/>
                </a:lnTo>
                <a:lnTo>
                  <a:pt x="334" y="135"/>
                </a:lnTo>
                <a:lnTo>
                  <a:pt x="335" y="135"/>
                </a:lnTo>
                <a:lnTo>
                  <a:pt x="335" y="134"/>
                </a:lnTo>
                <a:lnTo>
                  <a:pt x="335" y="133"/>
                </a:lnTo>
                <a:lnTo>
                  <a:pt x="335" y="133"/>
                </a:lnTo>
                <a:lnTo>
                  <a:pt x="335" y="132"/>
                </a:lnTo>
                <a:lnTo>
                  <a:pt x="334" y="132"/>
                </a:lnTo>
                <a:lnTo>
                  <a:pt x="332" y="132"/>
                </a:lnTo>
                <a:lnTo>
                  <a:pt x="332" y="131"/>
                </a:lnTo>
                <a:lnTo>
                  <a:pt x="332" y="130"/>
                </a:lnTo>
                <a:lnTo>
                  <a:pt x="332" y="128"/>
                </a:lnTo>
                <a:lnTo>
                  <a:pt x="333" y="128"/>
                </a:lnTo>
                <a:lnTo>
                  <a:pt x="333" y="128"/>
                </a:lnTo>
                <a:lnTo>
                  <a:pt x="334" y="126"/>
                </a:lnTo>
                <a:lnTo>
                  <a:pt x="335" y="126"/>
                </a:lnTo>
                <a:lnTo>
                  <a:pt x="336" y="125"/>
                </a:lnTo>
                <a:lnTo>
                  <a:pt x="336" y="125"/>
                </a:lnTo>
                <a:lnTo>
                  <a:pt x="337" y="124"/>
                </a:lnTo>
                <a:lnTo>
                  <a:pt x="339" y="124"/>
                </a:lnTo>
                <a:lnTo>
                  <a:pt x="340" y="123"/>
                </a:lnTo>
                <a:lnTo>
                  <a:pt x="343" y="121"/>
                </a:lnTo>
                <a:lnTo>
                  <a:pt x="344" y="121"/>
                </a:lnTo>
                <a:lnTo>
                  <a:pt x="345" y="120"/>
                </a:lnTo>
                <a:lnTo>
                  <a:pt x="345" y="120"/>
                </a:lnTo>
                <a:lnTo>
                  <a:pt x="347" y="118"/>
                </a:lnTo>
                <a:lnTo>
                  <a:pt x="354" y="113"/>
                </a:lnTo>
                <a:lnTo>
                  <a:pt x="354" y="113"/>
                </a:lnTo>
                <a:lnTo>
                  <a:pt x="354" y="112"/>
                </a:lnTo>
                <a:lnTo>
                  <a:pt x="353" y="111"/>
                </a:lnTo>
                <a:lnTo>
                  <a:pt x="353" y="111"/>
                </a:lnTo>
                <a:lnTo>
                  <a:pt x="353" y="110"/>
                </a:lnTo>
                <a:lnTo>
                  <a:pt x="355" y="109"/>
                </a:lnTo>
                <a:lnTo>
                  <a:pt x="357" y="107"/>
                </a:lnTo>
                <a:lnTo>
                  <a:pt x="358" y="106"/>
                </a:lnTo>
                <a:lnTo>
                  <a:pt x="359" y="106"/>
                </a:lnTo>
                <a:lnTo>
                  <a:pt x="360" y="106"/>
                </a:lnTo>
                <a:lnTo>
                  <a:pt x="361" y="106"/>
                </a:lnTo>
                <a:lnTo>
                  <a:pt x="361" y="106"/>
                </a:lnTo>
                <a:lnTo>
                  <a:pt x="362" y="106"/>
                </a:lnTo>
                <a:lnTo>
                  <a:pt x="363" y="106"/>
                </a:lnTo>
                <a:lnTo>
                  <a:pt x="364" y="106"/>
                </a:lnTo>
                <a:lnTo>
                  <a:pt x="364" y="106"/>
                </a:lnTo>
                <a:lnTo>
                  <a:pt x="365" y="106"/>
                </a:lnTo>
                <a:lnTo>
                  <a:pt x="365" y="104"/>
                </a:lnTo>
                <a:lnTo>
                  <a:pt x="365" y="104"/>
                </a:lnTo>
                <a:lnTo>
                  <a:pt x="364" y="103"/>
                </a:lnTo>
                <a:lnTo>
                  <a:pt x="364" y="99"/>
                </a:lnTo>
                <a:lnTo>
                  <a:pt x="364" y="99"/>
                </a:lnTo>
                <a:lnTo>
                  <a:pt x="364" y="96"/>
                </a:lnTo>
                <a:lnTo>
                  <a:pt x="364" y="96"/>
                </a:lnTo>
                <a:lnTo>
                  <a:pt x="364" y="94"/>
                </a:lnTo>
                <a:lnTo>
                  <a:pt x="365" y="93"/>
                </a:lnTo>
                <a:lnTo>
                  <a:pt x="365" y="92"/>
                </a:lnTo>
                <a:lnTo>
                  <a:pt x="365" y="92"/>
                </a:lnTo>
                <a:lnTo>
                  <a:pt x="365" y="92"/>
                </a:lnTo>
                <a:lnTo>
                  <a:pt x="365" y="90"/>
                </a:lnTo>
                <a:lnTo>
                  <a:pt x="367" y="87"/>
                </a:lnTo>
                <a:lnTo>
                  <a:pt x="368" y="86"/>
                </a:lnTo>
                <a:lnTo>
                  <a:pt x="369" y="85"/>
                </a:lnTo>
                <a:lnTo>
                  <a:pt x="370" y="83"/>
                </a:lnTo>
                <a:lnTo>
                  <a:pt x="373" y="81"/>
                </a:lnTo>
                <a:lnTo>
                  <a:pt x="373" y="81"/>
                </a:lnTo>
                <a:lnTo>
                  <a:pt x="373" y="80"/>
                </a:lnTo>
                <a:lnTo>
                  <a:pt x="373" y="79"/>
                </a:lnTo>
                <a:lnTo>
                  <a:pt x="373" y="77"/>
                </a:lnTo>
                <a:lnTo>
                  <a:pt x="375" y="75"/>
                </a:lnTo>
                <a:lnTo>
                  <a:pt x="376" y="73"/>
                </a:lnTo>
                <a:lnTo>
                  <a:pt x="377" y="72"/>
                </a:lnTo>
                <a:lnTo>
                  <a:pt x="377" y="71"/>
                </a:lnTo>
                <a:lnTo>
                  <a:pt x="377" y="69"/>
                </a:lnTo>
                <a:lnTo>
                  <a:pt x="378" y="68"/>
                </a:lnTo>
                <a:lnTo>
                  <a:pt x="378" y="65"/>
                </a:lnTo>
                <a:lnTo>
                  <a:pt x="378" y="63"/>
                </a:lnTo>
                <a:lnTo>
                  <a:pt x="378" y="62"/>
                </a:lnTo>
                <a:lnTo>
                  <a:pt x="379" y="61"/>
                </a:lnTo>
                <a:lnTo>
                  <a:pt x="379" y="61"/>
                </a:lnTo>
                <a:lnTo>
                  <a:pt x="379" y="60"/>
                </a:lnTo>
                <a:lnTo>
                  <a:pt x="377" y="58"/>
                </a:lnTo>
                <a:lnTo>
                  <a:pt x="377" y="57"/>
                </a:lnTo>
                <a:lnTo>
                  <a:pt x="376" y="57"/>
                </a:lnTo>
                <a:lnTo>
                  <a:pt x="376" y="55"/>
                </a:lnTo>
                <a:lnTo>
                  <a:pt x="376" y="54"/>
                </a:lnTo>
                <a:lnTo>
                  <a:pt x="375" y="53"/>
                </a:lnTo>
                <a:lnTo>
                  <a:pt x="375" y="51"/>
                </a:lnTo>
                <a:lnTo>
                  <a:pt x="374" y="49"/>
                </a:lnTo>
                <a:lnTo>
                  <a:pt x="374" y="49"/>
                </a:lnTo>
                <a:lnTo>
                  <a:pt x="374" y="48"/>
                </a:lnTo>
                <a:lnTo>
                  <a:pt x="374" y="47"/>
                </a:lnTo>
                <a:lnTo>
                  <a:pt x="376" y="44"/>
                </a:lnTo>
                <a:lnTo>
                  <a:pt x="376" y="44"/>
                </a:lnTo>
                <a:lnTo>
                  <a:pt x="377" y="43"/>
                </a:lnTo>
                <a:lnTo>
                  <a:pt x="378" y="40"/>
                </a:lnTo>
                <a:lnTo>
                  <a:pt x="380" y="38"/>
                </a:lnTo>
                <a:lnTo>
                  <a:pt x="382" y="37"/>
                </a:lnTo>
                <a:lnTo>
                  <a:pt x="382" y="36"/>
                </a:lnTo>
                <a:lnTo>
                  <a:pt x="383" y="35"/>
                </a:lnTo>
                <a:lnTo>
                  <a:pt x="383" y="34"/>
                </a:lnTo>
                <a:lnTo>
                  <a:pt x="383" y="32"/>
                </a:lnTo>
                <a:lnTo>
                  <a:pt x="383" y="31"/>
                </a:lnTo>
                <a:lnTo>
                  <a:pt x="382" y="28"/>
                </a:lnTo>
                <a:lnTo>
                  <a:pt x="382" y="27"/>
                </a:lnTo>
                <a:lnTo>
                  <a:pt x="382" y="24"/>
                </a:lnTo>
                <a:lnTo>
                  <a:pt x="382" y="24"/>
                </a:lnTo>
                <a:lnTo>
                  <a:pt x="383" y="23"/>
                </a:lnTo>
                <a:lnTo>
                  <a:pt x="384" y="21"/>
                </a:lnTo>
                <a:lnTo>
                  <a:pt x="385" y="21"/>
                </a:lnTo>
                <a:lnTo>
                  <a:pt x="389" y="19"/>
                </a:lnTo>
                <a:lnTo>
                  <a:pt x="390" y="17"/>
                </a:lnTo>
                <a:lnTo>
                  <a:pt x="391" y="17"/>
                </a:lnTo>
                <a:lnTo>
                  <a:pt x="392" y="17"/>
                </a:lnTo>
                <a:lnTo>
                  <a:pt x="393" y="16"/>
                </a:lnTo>
                <a:lnTo>
                  <a:pt x="394" y="16"/>
                </a:lnTo>
                <a:lnTo>
                  <a:pt x="394" y="15"/>
                </a:lnTo>
                <a:lnTo>
                  <a:pt x="395" y="14"/>
                </a:lnTo>
                <a:lnTo>
                  <a:pt x="396" y="13"/>
                </a:lnTo>
                <a:lnTo>
                  <a:pt x="398" y="13"/>
                </a:lnTo>
                <a:lnTo>
                  <a:pt x="398" y="12"/>
                </a:lnTo>
                <a:lnTo>
                  <a:pt x="399" y="11"/>
                </a:lnTo>
                <a:lnTo>
                  <a:pt x="401" y="11"/>
                </a:lnTo>
                <a:lnTo>
                  <a:pt x="401" y="11"/>
                </a:lnTo>
                <a:lnTo>
                  <a:pt x="402" y="11"/>
                </a:lnTo>
                <a:lnTo>
                  <a:pt x="402" y="11"/>
                </a:lnTo>
                <a:lnTo>
                  <a:pt x="403" y="12"/>
                </a:lnTo>
                <a:lnTo>
                  <a:pt x="404" y="13"/>
                </a:lnTo>
                <a:lnTo>
                  <a:pt x="404" y="13"/>
                </a:lnTo>
                <a:lnTo>
                  <a:pt x="405" y="14"/>
                </a:lnTo>
                <a:lnTo>
                  <a:pt x="406" y="14"/>
                </a:lnTo>
                <a:lnTo>
                  <a:pt x="407" y="14"/>
                </a:lnTo>
                <a:lnTo>
                  <a:pt x="409" y="13"/>
                </a:lnTo>
                <a:lnTo>
                  <a:pt x="409" y="13"/>
                </a:lnTo>
                <a:lnTo>
                  <a:pt x="410" y="13"/>
                </a:lnTo>
                <a:lnTo>
                  <a:pt x="410" y="14"/>
                </a:lnTo>
                <a:lnTo>
                  <a:pt x="411" y="15"/>
                </a:lnTo>
                <a:lnTo>
                  <a:pt x="412" y="15"/>
                </a:lnTo>
                <a:lnTo>
                  <a:pt x="412" y="15"/>
                </a:lnTo>
                <a:lnTo>
                  <a:pt x="413" y="15"/>
                </a:lnTo>
                <a:lnTo>
                  <a:pt x="415" y="15"/>
                </a:lnTo>
                <a:lnTo>
                  <a:pt x="416" y="14"/>
                </a:lnTo>
                <a:lnTo>
                  <a:pt x="416" y="14"/>
                </a:lnTo>
                <a:lnTo>
                  <a:pt x="417" y="14"/>
                </a:lnTo>
                <a:lnTo>
                  <a:pt x="419" y="13"/>
                </a:lnTo>
                <a:lnTo>
                  <a:pt x="425" y="14"/>
                </a:lnTo>
                <a:lnTo>
                  <a:pt x="427" y="14"/>
                </a:lnTo>
                <a:lnTo>
                  <a:pt x="428" y="15"/>
                </a:lnTo>
                <a:lnTo>
                  <a:pt x="429" y="16"/>
                </a:lnTo>
                <a:lnTo>
                  <a:pt x="433" y="16"/>
                </a:lnTo>
                <a:lnTo>
                  <a:pt x="434" y="16"/>
                </a:lnTo>
                <a:lnTo>
                  <a:pt x="435" y="16"/>
                </a:lnTo>
                <a:lnTo>
                  <a:pt x="436" y="17"/>
                </a:lnTo>
                <a:lnTo>
                  <a:pt x="438" y="18"/>
                </a:lnTo>
                <a:lnTo>
                  <a:pt x="439" y="19"/>
                </a:lnTo>
                <a:lnTo>
                  <a:pt x="440" y="19"/>
                </a:lnTo>
                <a:lnTo>
                  <a:pt x="442" y="20"/>
                </a:lnTo>
                <a:lnTo>
                  <a:pt x="443" y="20"/>
                </a:lnTo>
                <a:lnTo>
                  <a:pt x="446" y="21"/>
                </a:lnTo>
                <a:lnTo>
                  <a:pt x="447" y="22"/>
                </a:lnTo>
                <a:lnTo>
                  <a:pt x="448" y="23"/>
                </a:lnTo>
                <a:lnTo>
                  <a:pt x="447" y="24"/>
                </a:lnTo>
                <a:lnTo>
                  <a:pt x="447" y="24"/>
                </a:lnTo>
                <a:lnTo>
                  <a:pt x="447" y="25"/>
                </a:lnTo>
                <a:lnTo>
                  <a:pt x="447" y="28"/>
                </a:lnTo>
                <a:lnTo>
                  <a:pt x="447" y="29"/>
                </a:lnTo>
                <a:lnTo>
                  <a:pt x="448" y="31"/>
                </a:lnTo>
                <a:lnTo>
                  <a:pt x="448" y="32"/>
                </a:lnTo>
                <a:lnTo>
                  <a:pt x="448" y="34"/>
                </a:lnTo>
                <a:lnTo>
                  <a:pt x="448" y="36"/>
                </a:lnTo>
                <a:lnTo>
                  <a:pt x="448" y="37"/>
                </a:lnTo>
                <a:lnTo>
                  <a:pt x="448" y="37"/>
                </a:lnTo>
                <a:lnTo>
                  <a:pt x="447" y="38"/>
                </a:lnTo>
                <a:lnTo>
                  <a:pt x="446" y="40"/>
                </a:lnTo>
                <a:lnTo>
                  <a:pt x="446" y="40"/>
                </a:lnTo>
                <a:lnTo>
                  <a:pt x="446" y="41"/>
                </a:lnTo>
                <a:lnTo>
                  <a:pt x="446" y="41"/>
                </a:lnTo>
                <a:lnTo>
                  <a:pt x="446" y="42"/>
                </a:lnTo>
                <a:lnTo>
                  <a:pt x="447" y="43"/>
                </a:lnTo>
                <a:lnTo>
                  <a:pt x="448" y="43"/>
                </a:lnTo>
                <a:lnTo>
                  <a:pt x="448" y="44"/>
                </a:lnTo>
                <a:lnTo>
                  <a:pt x="448" y="45"/>
                </a:lnTo>
                <a:lnTo>
                  <a:pt x="447" y="46"/>
                </a:lnTo>
                <a:lnTo>
                  <a:pt x="447" y="47"/>
                </a:lnTo>
                <a:lnTo>
                  <a:pt x="445" y="48"/>
                </a:lnTo>
                <a:lnTo>
                  <a:pt x="444" y="49"/>
                </a:lnTo>
                <a:lnTo>
                  <a:pt x="444" y="50"/>
                </a:lnTo>
                <a:lnTo>
                  <a:pt x="443" y="51"/>
                </a:lnTo>
                <a:lnTo>
                  <a:pt x="443" y="52"/>
                </a:lnTo>
                <a:lnTo>
                  <a:pt x="442" y="53"/>
                </a:lnTo>
                <a:lnTo>
                  <a:pt x="441" y="54"/>
                </a:lnTo>
                <a:lnTo>
                  <a:pt x="439" y="57"/>
                </a:lnTo>
                <a:lnTo>
                  <a:pt x="439" y="57"/>
                </a:lnTo>
                <a:lnTo>
                  <a:pt x="437" y="58"/>
                </a:lnTo>
                <a:lnTo>
                  <a:pt x="437" y="59"/>
                </a:lnTo>
                <a:lnTo>
                  <a:pt x="436" y="59"/>
                </a:lnTo>
                <a:lnTo>
                  <a:pt x="435" y="61"/>
                </a:lnTo>
                <a:lnTo>
                  <a:pt x="434" y="62"/>
                </a:lnTo>
                <a:lnTo>
                  <a:pt x="434" y="63"/>
                </a:lnTo>
                <a:lnTo>
                  <a:pt x="434" y="64"/>
                </a:lnTo>
                <a:lnTo>
                  <a:pt x="433" y="64"/>
                </a:lnTo>
                <a:lnTo>
                  <a:pt x="432" y="65"/>
                </a:lnTo>
                <a:lnTo>
                  <a:pt x="432" y="65"/>
                </a:lnTo>
                <a:lnTo>
                  <a:pt x="431" y="65"/>
                </a:lnTo>
                <a:lnTo>
                  <a:pt x="431" y="65"/>
                </a:lnTo>
                <a:lnTo>
                  <a:pt x="431" y="65"/>
                </a:lnTo>
                <a:lnTo>
                  <a:pt x="431" y="65"/>
                </a:lnTo>
                <a:lnTo>
                  <a:pt x="430" y="65"/>
                </a:lnTo>
                <a:lnTo>
                  <a:pt x="430" y="66"/>
                </a:lnTo>
                <a:lnTo>
                  <a:pt x="429" y="66"/>
                </a:lnTo>
                <a:lnTo>
                  <a:pt x="429" y="66"/>
                </a:lnTo>
                <a:lnTo>
                  <a:pt x="428" y="67"/>
                </a:lnTo>
                <a:lnTo>
                  <a:pt x="426" y="66"/>
                </a:lnTo>
                <a:lnTo>
                  <a:pt x="426" y="66"/>
                </a:lnTo>
                <a:lnTo>
                  <a:pt x="425" y="67"/>
                </a:lnTo>
                <a:lnTo>
                  <a:pt x="424" y="68"/>
                </a:lnTo>
                <a:lnTo>
                  <a:pt x="423" y="69"/>
                </a:lnTo>
                <a:lnTo>
                  <a:pt x="421" y="71"/>
                </a:lnTo>
                <a:lnTo>
                  <a:pt x="420" y="74"/>
                </a:lnTo>
                <a:lnTo>
                  <a:pt x="419" y="77"/>
                </a:lnTo>
                <a:lnTo>
                  <a:pt x="419" y="79"/>
                </a:lnTo>
                <a:lnTo>
                  <a:pt x="419" y="80"/>
                </a:lnTo>
                <a:lnTo>
                  <a:pt x="419" y="81"/>
                </a:lnTo>
                <a:lnTo>
                  <a:pt x="419" y="81"/>
                </a:lnTo>
                <a:lnTo>
                  <a:pt x="420" y="82"/>
                </a:lnTo>
                <a:lnTo>
                  <a:pt x="421" y="83"/>
                </a:lnTo>
                <a:lnTo>
                  <a:pt x="422" y="83"/>
                </a:lnTo>
                <a:lnTo>
                  <a:pt x="423" y="84"/>
                </a:lnTo>
                <a:lnTo>
                  <a:pt x="423" y="85"/>
                </a:lnTo>
                <a:lnTo>
                  <a:pt x="425" y="86"/>
                </a:lnTo>
                <a:lnTo>
                  <a:pt x="427" y="86"/>
                </a:lnTo>
                <a:lnTo>
                  <a:pt x="427" y="86"/>
                </a:lnTo>
                <a:lnTo>
                  <a:pt x="428" y="86"/>
                </a:lnTo>
                <a:lnTo>
                  <a:pt x="429" y="86"/>
                </a:lnTo>
                <a:lnTo>
                  <a:pt x="429" y="86"/>
                </a:lnTo>
                <a:lnTo>
                  <a:pt x="430" y="87"/>
                </a:lnTo>
                <a:lnTo>
                  <a:pt x="429" y="89"/>
                </a:lnTo>
                <a:lnTo>
                  <a:pt x="429" y="90"/>
                </a:lnTo>
                <a:lnTo>
                  <a:pt x="428" y="91"/>
                </a:lnTo>
                <a:lnTo>
                  <a:pt x="427" y="94"/>
                </a:lnTo>
                <a:lnTo>
                  <a:pt x="427" y="95"/>
                </a:lnTo>
                <a:lnTo>
                  <a:pt x="425" y="98"/>
                </a:lnTo>
                <a:lnTo>
                  <a:pt x="425" y="99"/>
                </a:lnTo>
                <a:lnTo>
                  <a:pt x="425" y="102"/>
                </a:lnTo>
                <a:lnTo>
                  <a:pt x="424" y="103"/>
                </a:lnTo>
                <a:lnTo>
                  <a:pt x="424" y="106"/>
                </a:lnTo>
                <a:lnTo>
                  <a:pt x="424" y="109"/>
                </a:lnTo>
                <a:lnTo>
                  <a:pt x="424" y="110"/>
                </a:lnTo>
                <a:lnTo>
                  <a:pt x="424" y="111"/>
                </a:lnTo>
                <a:lnTo>
                  <a:pt x="424" y="112"/>
                </a:lnTo>
                <a:lnTo>
                  <a:pt x="424" y="114"/>
                </a:lnTo>
                <a:lnTo>
                  <a:pt x="424" y="115"/>
                </a:lnTo>
                <a:lnTo>
                  <a:pt x="423" y="115"/>
                </a:lnTo>
                <a:lnTo>
                  <a:pt x="423" y="116"/>
                </a:lnTo>
                <a:lnTo>
                  <a:pt x="423" y="116"/>
                </a:lnTo>
                <a:lnTo>
                  <a:pt x="423" y="117"/>
                </a:lnTo>
                <a:lnTo>
                  <a:pt x="424" y="119"/>
                </a:lnTo>
                <a:lnTo>
                  <a:pt x="425" y="120"/>
                </a:lnTo>
                <a:lnTo>
                  <a:pt x="425" y="121"/>
                </a:lnTo>
                <a:lnTo>
                  <a:pt x="425" y="125"/>
                </a:lnTo>
                <a:lnTo>
                  <a:pt x="424" y="127"/>
                </a:lnTo>
                <a:lnTo>
                  <a:pt x="425" y="129"/>
                </a:lnTo>
                <a:lnTo>
                  <a:pt x="425" y="130"/>
                </a:lnTo>
                <a:lnTo>
                  <a:pt x="425" y="131"/>
                </a:lnTo>
                <a:lnTo>
                  <a:pt x="426" y="131"/>
                </a:lnTo>
                <a:lnTo>
                  <a:pt x="427" y="132"/>
                </a:lnTo>
                <a:lnTo>
                  <a:pt x="427" y="134"/>
                </a:lnTo>
                <a:lnTo>
                  <a:pt x="427" y="135"/>
                </a:lnTo>
                <a:lnTo>
                  <a:pt x="427" y="136"/>
                </a:lnTo>
                <a:lnTo>
                  <a:pt x="427" y="136"/>
                </a:lnTo>
                <a:lnTo>
                  <a:pt x="426" y="140"/>
                </a:lnTo>
                <a:lnTo>
                  <a:pt x="426" y="141"/>
                </a:lnTo>
                <a:lnTo>
                  <a:pt x="424" y="144"/>
                </a:lnTo>
                <a:lnTo>
                  <a:pt x="423" y="145"/>
                </a:lnTo>
                <a:lnTo>
                  <a:pt x="424" y="146"/>
                </a:lnTo>
                <a:lnTo>
                  <a:pt x="423" y="148"/>
                </a:lnTo>
                <a:lnTo>
                  <a:pt x="423" y="149"/>
                </a:lnTo>
                <a:lnTo>
                  <a:pt x="423" y="150"/>
                </a:lnTo>
                <a:lnTo>
                  <a:pt x="423" y="153"/>
                </a:lnTo>
                <a:lnTo>
                  <a:pt x="423" y="154"/>
                </a:lnTo>
                <a:lnTo>
                  <a:pt x="423" y="154"/>
                </a:lnTo>
                <a:lnTo>
                  <a:pt x="422" y="156"/>
                </a:lnTo>
                <a:lnTo>
                  <a:pt x="422" y="157"/>
                </a:lnTo>
                <a:lnTo>
                  <a:pt x="421" y="158"/>
                </a:lnTo>
                <a:lnTo>
                  <a:pt x="421" y="162"/>
                </a:lnTo>
                <a:lnTo>
                  <a:pt x="421" y="164"/>
                </a:lnTo>
                <a:lnTo>
                  <a:pt x="421" y="165"/>
                </a:lnTo>
                <a:lnTo>
                  <a:pt x="420" y="165"/>
                </a:lnTo>
                <a:lnTo>
                  <a:pt x="419" y="166"/>
                </a:lnTo>
                <a:lnTo>
                  <a:pt x="418" y="166"/>
                </a:lnTo>
                <a:lnTo>
                  <a:pt x="418" y="166"/>
                </a:lnTo>
                <a:lnTo>
                  <a:pt x="417" y="167"/>
                </a:lnTo>
                <a:lnTo>
                  <a:pt x="415" y="167"/>
                </a:lnTo>
                <a:lnTo>
                  <a:pt x="415" y="167"/>
                </a:lnTo>
                <a:lnTo>
                  <a:pt x="414" y="168"/>
                </a:lnTo>
                <a:lnTo>
                  <a:pt x="412" y="170"/>
                </a:lnTo>
                <a:lnTo>
                  <a:pt x="411" y="171"/>
                </a:lnTo>
                <a:lnTo>
                  <a:pt x="410" y="172"/>
                </a:lnTo>
                <a:lnTo>
                  <a:pt x="409" y="173"/>
                </a:lnTo>
                <a:lnTo>
                  <a:pt x="409" y="173"/>
                </a:lnTo>
                <a:lnTo>
                  <a:pt x="409" y="173"/>
                </a:lnTo>
                <a:lnTo>
                  <a:pt x="409" y="174"/>
                </a:lnTo>
                <a:lnTo>
                  <a:pt x="410" y="177"/>
                </a:lnTo>
                <a:lnTo>
                  <a:pt x="409" y="178"/>
                </a:lnTo>
                <a:lnTo>
                  <a:pt x="409" y="178"/>
                </a:lnTo>
                <a:lnTo>
                  <a:pt x="409" y="179"/>
                </a:lnTo>
                <a:lnTo>
                  <a:pt x="409" y="179"/>
                </a:lnTo>
                <a:lnTo>
                  <a:pt x="407" y="180"/>
                </a:lnTo>
                <a:lnTo>
                  <a:pt x="407" y="181"/>
                </a:lnTo>
                <a:lnTo>
                  <a:pt x="406" y="183"/>
                </a:lnTo>
                <a:lnTo>
                  <a:pt x="406" y="184"/>
                </a:lnTo>
                <a:lnTo>
                  <a:pt x="406" y="184"/>
                </a:lnTo>
                <a:lnTo>
                  <a:pt x="406" y="185"/>
                </a:lnTo>
                <a:lnTo>
                  <a:pt x="406" y="186"/>
                </a:lnTo>
                <a:lnTo>
                  <a:pt x="406" y="186"/>
                </a:lnTo>
                <a:lnTo>
                  <a:pt x="404" y="190"/>
                </a:lnTo>
                <a:lnTo>
                  <a:pt x="404" y="190"/>
                </a:lnTo>
                <a:lnTo>
                  <a:pt x="402" y="195"/>
                </a:lnTo>
                <a:lnTo>
                  <a:pt x="400" y="199"/>
                </a:lnTo>
                <a:lnTo>
                  <a:pt x="399" y="201"/>
                </a:lnTo>
                <a:lnTo>
                  <a:pt x="398" y="202"/>
                </a:lnTo>
                <a:lnTo>
                  <a:pt x="398" y="203"/>
                </a:lnTo>
                <a:lnTo>
                  <a:pt x="398" y="203"/>
                </a:lnTo>
                <a:lnTo>
                  <a:pt x="397" y="202"/>
                </a:lnTo>
                <a:lnTo>
                  <a:pt x="397" y="202"/>
                </a:lnTo>
                <a:lnTo>
                  <a:pt x="397" y="201"/>
                </a:lnTo>
                <a:lnTo>
                  <a:pt x="395" y="200"/>
                </a:lnTo>
                <a:lnTo>
                  <a:pt x="395" y="199"/>
                </a:lnTo>
                <a:lnTo>
                  <a:pt x="394" y="199"/>
                </a:lnTo>
                <a:lnTo>
                  <a:pt x="393" y="199"/>
                </a:lnTo>
                <a:lnTo>
                  <a:pt x="392" y="199"/>
                </a:lnTo>
                <a:lnTo>
                  <a:pt x="391" y="199"/>
                </a:lnTo>
                <a:lnTo>
                  <a:pt x="390" y="199"/>
                </a:lnTo>
                <a:lnTo>
                  <a:pt x="389" y="198"/>
                </a:lnTo>
                <a:lnTo>
                  <a:pt x="388" y="197"/>
                </a:lnTo>
                <a:lnTo>
                  <a:pt x="388" y="197"/>
                </a:lnTo>
                <a:lnTo>
                  <a:pt x="386" y="195"/>
                </a:lnTo>
                <a:lnTo>
                  <a:pt x="385" y="195"/>
                </a:lnTo>
                <a:lnTo>
                  <a:pt x="383" y="193"/>
                </a:lnTo>
                <a:lnTo>
                  <a:pt x="382" y="192"/>
                </a:lnTo>
                <a:lnTo>
                  <a:pt x="381" y="192"/>
                </a:lnTo>
                <a:lnTo>
                  <a:pt x="381" y="192"/>
                </a:lnTo>
                <a:lnTo>
                  <a:pt x="380" y="192"/>
                </a:lnTo>
                <a:lnTo>
                  <a:pt x="378" y="193"/>
                </a:lnTo>
                <a:lnTo>
                  <a:pt x="377" y="193"/>
                </a:lnTo>
                <a:lnTo>
                  <a:pt x="376" y="193"/>
                </a:lnTo>
                <a:lnTo>
                  <a:pt x="375" y="193"/>
                </a:lnTo>
                <a:lnTo>
                  <a:pt x="373" y="192"/>
                </a:lnTo>
                <a:lnTo>
                  <a:pt x="373" y="192"/>
                </a:lnTo>
                <a:lnTo>
                  <a:pt x="372" y="192"/>
                </a:lnTo>
                <a:lnTo>
                  <a:pt x="371" y="192"/>
                </a:lnTo>
                <a:lnTo>
                  <a:pt x="370" y="192"/>
                </a:lnTo>
                <a:lnTo>
                  <a:pt x="368" y="192"/>
                </a:lnTo>
                <a:lnTo>
                  <a:pt x="363" y="191"/>
                </a:lnTo>
                <a:lnTo>
                  <a:pt x="362" y="191"/>
                </a:lnTo>
                <a:lnTo>
                  <a:pt x="361" y="191"/>
                </a:lnTo>
                <a:lnTo>
                  <a:pt x="360" y="191"/>
                </a:lnTo>
                <a:lnTo>
                  <a:pt x="360" y="190"/>
                </a:lnTo>
                <a:lnTo>
                  <a:pt x="358" y="190"/>
                </a:lnTo>
                <a:lnTo>
                  <a:pt x="357" y="189"/>
                </a:lnTo>
                <a:lnTo>
                  <a:pt x="356" y="189"/>
                </a:lnTo>
                <a:lnTo>
                  <a:pt x="355" y="190"/>
                </a:lnTo>
                <a:lnTo>
                  <a:pt x="353" y="192"/>
                </a:lnTo>
                <a:lnTo>
                  <a:pt x="352" y="194"/>
                </a:lnTo>
                <a:lnTo>
                  <a:pt x="352" y="195"/>
                </a:lnTo>
                <a:lnTo>
                  <a:pt x="352" y="196"/>
                </a:lnTo>
                <a:lnTo>
                  <a:pt x="349" y="196"/>
                </a:lnTo>
                <a:lnTo>
                  <a:pt x="348" y="196"/>
                </a:lnTo>
                <a:lnTo>
                  <a:pt x="348" y="195"/>
                </a:lnTo>
                <a:lnTo>
                  <a:pt x="347" y="194"/>
                </a:lnTo>
                <a:lnTo>
                  <a:pt x="345" y="194"/>
                </a:lnTo>
                <a:lnTo>
                  <a:pt x="344" y="194"/>
                </a:lnTo>
                <a:lnTo>
                  <a:pt x="344" y="194"/>
                </a:lnTo>
                <a:lnTo>
                  <a:pt x="340" y="194"/>
                </a:lnTo>
                <a:lnTo>
                  <a:pt x="340" y="194"/>
                </a:lnTo>
                <a:lnTo>
                  <a:pt x="339" y="193"/>
                </a:lnTo>
                <a:lnTo>
                  <a:pt x="338" y="192"/>
                </a:lnTo>
                <a:lnTo>
                  <a:pt x="338" y="192"/>
                </a:lnTo>
                <a:lnTo>
                  <a:pt x="337" y="191"/>
                </a:lnTo>
                <a:lnTo>
                  <a:pt x="336" y="190"/>
                </a:lnTo>
                <a:lnTo>
                  <a:pt x="333" y="189"/>
                </a:lnTo>
                <a:lnTo>
                  <a:pt x="332" y="189"/>
                </a:lnTo>
                <a:lnTo>
                  <a:pt x="332" y="189"/>
                </a:lnTo>
                <a:lnTo>
                  <a:pt x="331" y="189"/>
                </a:lnTo>
                <a:lnTo>
                  <a:pt x="330" y="188"/>
                </a:lnTo>
                <a:lnTo>
                  <a:pt x="330" y="187"/>
                </a:lnTo>
                <a:lnTo>
                  <a:pt x="329" y="187"/>
                </a:lnTo>
                <a:lnTo>
                  <a:pt x="327" y="187"/>
                </a:lnTo>
                <a:lnTo>
                  <a:pt x="326" y="188"/>
                </a:lnTo>
                <a:lnTo>
                  <a:pt x="326" y="189"/>
                </a:lnTo>
                <a:lnTo>
                  <a:pt x="325" y="191"/>
                </a:lnTo>
                <a:lnTo>
                  <a:pt x="324" y="192"/>
                </a:lnTo>
                <a:lnTo>
                  <a:pt x="322" y="194"/>
                </a:lnTo>
                <a:lnTo>
                  <a:pt x="321" y="195"/>
                </a:lnTo>
                <a:lnTo>
                  <a:pt x="320" y="195"/>
                </a:lnTo>
                <a:lnTo>
                  <a:pt x="319" y="196"/>
                </a:lnTo>
                <a:lnTo>
                  <a:pt x="319" y="197"/>
                </a:lnTo>
                <a:lnTo>
                  <a:pt x="318" y="198"/>
                </a:lnTo>
                <a:lnTo>
                  <a:pt x="317" y="199"/>
                </a:lnTo>
                <a:lnTo>
                  <a:pt x="316" y="199"/>
                </a:lnTo>
                <a:lnTo>
                  <a:pt x="316" y="199"/>
                </a:lnTo>
                <a:lnTo>
                  <a:pt x="315" y="199"/>
                </a:lnTo>
                <a:lnTo>
                  <a:pt x="315" y="199"/>
                </a:lnTo>
                <a:lnTo>
                  <a:pt x="314" y="199"/>
                </a:lnTo>
                <a:lnTo>
                  <a:pt x="313" y="199"/>
                </a:lnTo>
                <a:lnTo>
                  <a:pt x="310" y="198"/>
                </a:lnTo>
                <a:lnTo>
                  <a:pt x="309" y="198"/>
                </a:lnTo>
                <a:lnTo>
                  <a:pt x="308" y="197"/>
                </a:lnTo>
                <a:lnTo>
                  <a:pt x="307" y="196"/>
                </a:lnTo>
                <a:lnTo>
                  <a:pt x="305" y="195"/>
                </a:lnTo>
                <a:lnTo>
                  <a:pt x="302" y="195"/>
                </a:lnTo>
                <a:lnTo>
                  <a:pt x="301" y="195"/>
                </a:lnTo>
                <a:lnTo>
                  <a:pt x="299" y="195"/>
                </a:lnTo>
                <a:lnTo>
                  <a:pt x="298" y="195"/>
                </a:lnTo>
                <a:lnTo>
                  <a:pt x="295" y="196"/>
                </a:lnTo>
                <a:lnTo>
                  <a:pt x="292" y="196"/>
                </a:lnTo>
                <a:lnTo>
                  <a:pt x="290" y="196"/>
                </a:lnTo>
                <a:lnTo>
                  <a:pt x="290" y="196"/>
                </a:lnTo>
                <a:lnTo>
                  <a:pt x="289" y="195"/>
                </a:lnTo>
                <a:lnTo>
                  <a:pt x="286" y="195"/>
                </a:lnTo>
                <a:lnTo>
                  <a:pt x="285" y="195"/>
                </a:lnTo>
                <a:lnTo>
                  <a:pt x="284" y="195"/>
                </a:lnTo>
                <a:lnTo>
                  <a:pt x="282" y="195"/>
                </a:lnTo>
                <a:lnTo>
                  <a:pt x="281" y="196"/>
                </a:lnTo>
                <a:lnTo>
                  <a:pt x="280" y="197"/>
                </a:lnTo>
                <a:lnTo>
                  <a:pt x="279" y="198"/>
                </a:lnTo>
                <a:lnTo>
                  <a:pt x="279" y="199"/>
                </a:lnTo>
                <a:lnTo>
                  <a:pt x="278" y="198"/>
                </a:lnTo>
                <a:lnTo>
                  <a:pt x="278" y="198"/>
                </a:lnTo>
                <a:lnTo>
                  <a:pt x="278" y="198"/>
                </a:lnTo>
                <a:lnTo>
                  <a:pt x="277" y="198"/>
                </a:lnTo>
                <a:lnTo>
                  <a:pt x="275" y="199"/>
                </a:lnTo>
                <a:lnTo>
                  <a:pt x="275" y="199"/>
                </a:lnTo>
                <a:lnTo>
                  <a:pt x="274" y="201"/>
                </a:lnTo>
                <a:lnTo>
                  <a:pt x="274" y="201"/>
                </a:lnTo>
                <a:lnTo>
                  <a:pt x="273" y="202"/>
                </a:lnTo>
                <a:lnTo>
                  <a:pt x="273" y="203"/>
                </a:lnTo>
                <a:lnTo>
                  <a:pt x="270" y="203"/>
                </a:lnTo>
                <a:lnTo>
                  <a:pt x="270" y="204"/>
                </a:lnTo>
                <a:lnTo>
                  <a:pt x="268" y="204"/>
                </a:lnTo>
                <a:lnTo>
                  <a:pt x="267" y="204"/>
                </a:lnTo>
                <a:lnTo>
                  <a:pt x="266" y="204"/>
                </a:lnTo>
                <a:lnTo>
                  <a:pt x="266" y="205"/>
                </a:lnTo>
                <a:lnTo>
                  <a:pt x="267" y="206"/>
                </a:lnTo>
                <a:lnTo>
                  <a:pt x="267" y="207"/>
                </a:lnTo>
                <a:lnTo>
                  <a:pt x="267" y="207"/>
                </a:lnTo>
                <a:lnTo>
                  <a:pt x="268" y="207"/>
                </a:lnTo>
                <a:lnTo>
                  <a:pt x="269" y="208"/>
                </a:lnTo>
                <a:lnTo>
                  <a:pt x="269" y="210"/>
                </a:lnTo>
                <a:lnTo>
                  <a:pt x="268" y="210"/>
                </a:lnTo>
                <a:lnTo>
                  <a:pt x="268" y="211"/>
                </a:lnTo>
                <a:lnTo>
                  <a:pt x="268" y="212"/>
                </a:lnTo>
                <a:lnTo>
                  <a:pt x="268" y="212"/>
                </a:lnTo>
                <a:lnTo>
                  <a:pt x="268" y="213"/>
                </a:lnTo>
                <a:lnTo>
                  <a:pt x="268" y="212"/>
                </a:lnTo>
                <a:lnTo>
                  <a:pt x="266" y="211"/>
                </a:lnTo>
                <a:lnTo>
                  <a:pt x="264" y="211"/>
                </a:lnTo>
                <a:lnTo>
                  <a:pt x="264" y="211"/>
                </a:lnTo>
                <a:lnTo>
                  <a:pt x="264" y="211"/>
                </a:lnTo>
                <a:lnTo>
                  <a:pt x="262" y="211"/>
                </a:lnTo>
                <a:lnTo>
                  <a:pt x="262" y="211"/>
                </a:lnTo>
                <a:lnTo>
                  <a:pt x="262" y="212"/>
                </a:lnTo>
                <a:lnTo>
                  <a:pt x="261" y="213"/>
                </a:lnTo>
                <a:lnTo>
                  <a:pt x="261" y="213"/>
                </a:lnTo>
                <a:lnTo>
                  <a:pt x="260" y="213"/>
                </a:lnTo>
                <a:lnTo>
                  <a:pt x="259" y="214"/>
                </a:lnTo>
                <a:lnTo>
                  <a:pt x="258" y="215"/>
                </a:lnTo>
                <a:lnTo>
                  <a:pt x="256" y="216"/>
                </a:lnTo>
                <a:lnTo>
                  <a:pt x="255" y="218"/>
                </a:lnTo>
                <a:lnTo>
                  <a:pt x="255" y="219"/>
                </a:lnTo>
                <a:lnTo>
                  <a:pt x="254" y="219"/>
                </a:lnTo>
                <a:lnTo>
                  <a:pt x="254" y="219"/>
                </a:lnTo>
                <a:lnTo>
                  <a:pt x="253" y="219"/>
                </a:lnTo>
                <a:lnTo>
                  <a:pt x="253" y="219"/>
                </a:lnTo>
                <a:lnTo>
                  <a:pt x="252" y="219"/>
                </a:lnTo>
                <a:lnTo>
                  <a:pt x="251" y="220"/>
                </a:lnTo>
                <a:lnTo>
                  <a:pt x="251" y="221"/>
                </a:lnTo>
                <a:lnTo>
                  <a:pt x="251" y="222"/>
                </a:lnTo>
                <a:lnTo>
                  <a:pt x="251" y="223"/>
                </a:lnTo>
                <a:lnTo>
                  <a:pt x="250" y="223"/>
                </a:lnTo>
                <a:lnTo>
                  <a:pt x="249" y="224"/>
                </a:lnTo>
                <a:lnTo>
                  <a:pt x="248" y="224"/>
                </a:lnTo>
                <a:lnTo>
                  <a:pt x="248" y="225"/>
                </a:lnTo>
                <a:lnTo>
                  <a:pt x="248" y="224"/>
                </a:lnTo>
                <a:lnTo>
                  <a:pt x="247" y="223"/>
                </a:lnTo>
                <a:lnTo>
                  <a:pt x="245" y="222"/>
                </a:lnTo>
                <a:lnTo>
                  <a:pt x="245" y="222"/>
                </a:lnTo>
                <a:lnTo>
                  <a:pt x="244" y="221"/>
                </a:lnTo>
                <a:lnTo>
                  <a:pt x="244" y="220"/>
                </a:lnTo>
                <a:lnTo>
                  <a:pt x="244" y="219"/>
                </a:lnTo>
                <a:lnTo>
                  <a:pt x="244" y="218"/>
                </a:lnTo>
                <a:lnTo>
                  <a:pt x="244" y="218"/>
                </a:lnTo>
                <a:lnTo>
                  <a:pt x="245" y="216"/>
                </a:lnTo>
                <a:lnTo>
                  <a:pt x="245" y="216"/>
                </a:lnTo>
                <a:lnTo>
                  <a:pt x="245" y="216"/>
                </a:lnTo>
                <a:lnTo>
                  <a:pt x="244" y="214"/>
                </a:lnTo>
                <a:lnTo>
                  <a:pt x="244" y="210"/>
                </a:lnTo>
                <a:lnTo>
                  <a:pt x="244" y="210"/>
                </a:lnTo>
                <a:lnTo>
                  <a:pt x="243" y="209"/>
                </a:lnTo>
                <a:lnTo>
                  <a:pt x="243" y="209"/>
                </a:lnTo>
                <a:lnTo>
                  <a:pt x="242" y="208"/>
                </a:lnTo>
                <a:lnTo>
                  <a:pt x="242" y="207"/>
                </a:lnTo>
                <a:lnTo>
                  <a:pt x="241" y="207"/>
                </a:lnTo>
                <a:lnTo>
                  <a:pt x="240" y="207"/>
                </a:lnTo>
                <a:lnTo>
                  <a:pt x="239" y="207"/>
                </a:lnTo>
                <a:lnTo>
                  <a:pt x="239" y="207"/>
                </a:lnTo>
                <a:lnTo>
                  <a:pt x="238" y="206"/>
                </a:lnTo>
                <a:lnTo>
                  <a:pt x="238" y="207"/>
                </a:lnTo>
                <a:lnTo>
                  <a:pt x="237" y="207"/>
                </a:lnTo>
                <a:lnTo>
                  <a:pt x="237" y="207"/>
                </a:lnTo>
                <a:lnTo>
                  <a:pt x="237" y="208"/>
                </a:lnTo>
                <a:lnTo>
                  <a:pt x="236" y="208"/>
                </a:lnTo>
                <a:lnTo>
                  <a:pt x="236" y="208"/>
                </a:lnTo>
                <a:lnTo>
                  <a:pt x="236" y="208"/>
                </a:lnTo>
                <a:lnTo>
                  <a:pt x="235" y="209"/>
                </a:lnTo>
                <a:lnTo>
                  <a:pt x="235" y="210"/>
                </a:lnTo>
                <a:lnTo>
                  <a:pt x="234" y="210"/>
                </a:lnTo>
                <a:lnTo>
                  <a:pt x="233" y="210"/>
                </a:lnTo>
                <a:lnTo>
                  <a:pt x="233" y="210"/>
                </a:lnTo>
                <a:lnTo>
                  <a:pt x="232" y="211"/>
                </a:lnTo>
                <a:lnTo>
                  <a:pt x="232" y="211"/>
                </a:lnTo>
                <a:lnTo>
                  <a:pt x="231" y="211"/>
                </a:lnTo>
                <a:lnTo>
                  <a:pt x="230" y="210"/>
                </a:lnTo>
                <a:lnTo>
                  <a:pt x="230" y="211"/>
                </a:lnTo>
                <a:lnTo>
                  <a:pt x="229" y="211"/>
                </a:lnTo>
                <a:lnTo>
                  <a:pt x="228" y="212"/>
                </a:lnTo>
                <a:lnTo>
                  <a:pt x="227" y="214"/>
                </a:lnTo>
                <a:lnTo>
                  <a:pt x="227" y="214"/>
                </a:lnTo>
                <a:lnTo>
                  <a:pt x="226" y="214"/>
                </a:lnTo>
                <a:lnTo>
                  <a:pt x="225" y="214"/>
                </a:lnTo>
                <a:lnTo>
                  <a:pt x="225" y="215"/>
                </a:lnTo>
                <a:lnTo>
                  <a:pt x="226" y="216"/>
                </a:lnTo>
                <a:lnTo>
                  <a:pt x="226" y="218"/>
                </a:lnTo>
                <a:lnTo>
                  <a:pt x="225" y="219"/>
                </a:lnTo>
                <a:lnTo>
                  <a:pt x="223" y="222"/>
                </a:lnTo>
                <a:lnTo>
                  <a:pt x="223" y="222"/>
                </a:lnTo>
                <a:lnTo>
                  <a:pt x="222" y="220"/>
                </a:lnTo>
                <a:lnTo>
                  <a:pt x="221" y="219"/>
                </a:lnTo>
                <a:lnTo>
                  <a:pt x="221" y="219"/>
                </a:lnTo>
                <a:lnTo>
                  <a:pt x="220" y="219"/>
                </a:lnTo>
                <a:lnTo>
                  <a:pt x="219" y="219"/>
                </a:lnTo>
                <a:lnTo>
                  <a:pt x="218" y="219"/>
                </a:lnTo>
                <a:lnTo>
                  <a:pt x="217" y="219"/>
                </a:lnTo>
                <a:lnTo>
                  <a:pt x="216" y="219"/>
                </a:lnTo>
                <a:lnTo>
                  <a:pt x="216" y="219"/>
                </a:lnTo>
                <a:lnTo>
                  <a:pt x="215" y="219"/>
                </a:lnTo>
                <a:lnTo>
                  <a:pt x="213" y="218"/>
                </a:lnTo>
                <a:lnTo>
                  <a:pt x="212" y="218"/>
                </a:lnTo>
                <a:lnTo>
                  <a:pt x="211" y="215"/>
                </a:lnTo>
                <a:lnTo>
                  <a:pt x="211" y="214"/>
                </a:lnTo>
                <a:lnTo>
                  <a:pt x="211" y="213"/>
                </a:lnTo>
                <a:lnTo>
                  <a:pt x="210" y="213"/>
                </a:lnTo>
                <a:lnTo>
                  <a:pt x="209" y="211"/>
                </a:lnTo>
                <a:lnTo>
                  <a:pt x="208" y="211"/>
                </a:lnTo>
                <a:lnTo>
                  <a:pt x="207" y="209"/>
                </a:lnTo>
                <a:lnTo>
                  <a:pt x="207" y="209"/>
                </a:lnTo>
                <a:lnTo>
                  <a:pt x="207" y="208"/>
                </a:lnTo>
                <a:lnTo>
                  <a:pt x="206" y="208"/>
                </a:lnTo>
                <a:lnTo>
                  <a:pt x="206" y="209"/>
                </a:lnTo>
                <a:lnTo>
                  <a:pt x="206" y="210"/>
                </a:lnTo>
                <a:lnTo>
                  <a:pt x="205" y="210"/>
                </a:lnTo>
                <a:lnTo>
                  <a:pt x="204" y="208"/>
                </a:lnTo>
                <a:lnTo>
                  <a:pt x="204" y="208"/>
                </a:lnTo>
                <a:lnTo>
                  <a:pt x="202" y="207"/>
                </a:lnTo>
                <a:lnTo>
                  <a:pt x="201" y="207"/>
                </a:lnTo>
                <a:lnTo>
                  <a:pt x="201" y="207"/>
                </a:lnTo>
                <a:lnTo>
                  <a:pt x="200" y="206"/>
                </a:lnTo>
                <a:lnTo>
                  <a:pt x="199" y="206"/>
                </a:lnTo>
                <a:lnTo>
                  <a:pt x="199" y="206"/>
                </a:lnTo>
                <a:lnTo>
                  <a:pt x="199" y="206"/>
                </a:lnTo>
                <a:lnTo>
                  <a:pt x="198" y="206"/>
                </a:lnTo>
                <a:lnTo>
                  <a:pt x="197" y="204"/>
                </a:lnTo>
                <a:lnTo>
                  <a:pt x="197" y="204"/>
                </a:lnTo>
                <a:lnTo>
                  <a:pt x="196" y="203"/>
                </a:lnTo>
                <a:lnTo>
                  <a:pt x="194" y="203"/>
                </a:lnTo>
                <a:lnTo>
                  <a:pt x="191" y="203"/>
                </a:lnTo>
                <a:lnTo>
                  <a:pt x="191" y="203"/>
                </a:lnTo>
                <a:lnTo>
                  <a:pt x="190" y="203"/>
                </a:lnTo>
                <a:lnTo>
                  <a:pt x="190" y="203"/>
                </a:lnTo>
                <a:lnTo>
                  <a:pt x="190" y="202"/>
                </a:lnTo>
                <a:lnTo>
                  <a:pt x="190" y="202"/>
                </a:lnTo>
                <a:lnTo>
                  <a:pt x="190" y="201"/>
                </a:lnTo>
                <a:lnTo>
                  <a:pt x="189" y="200"/>
                </a:lnTo>
                <a:lnTo>
                  <a:pt x="189" y="200"/>
                </a:lnTo>
                <a:lnTo>
                  <a:pt x="188" y="200"/>
                </a:lnTo>
                <a:lnTo>
                  <a:pt x="187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0"/>
                </a:lnTo>
                <a:lnTo>
                  <a:pt x="186" y="199"/>
                </a:lnTo>
                <a:lnTo>
                  <a:pt x="185" y="199"/>
                </a:lnTo>
                <a:lnTo>
                  <a:pt x="184" y="198"/>
                </a:lnTo>
                <a:lnTo>
                  <a:pt x="183" y="198"/>
                </a:lnTo>
                <a:lnTo>
                  <a:pt x="182" y="199"/>
                </a:lnTo>
                <a:lnTo>
                  <a:pt x="182" y="199"/>
                </a:lnTo>
                <a:lnTo>
                  <a:pt x="182" y="199"/>
                </a:lnTo>
                <a:lnTo>
                  <a:pt x="181" y="199"/>
                </a:lnTo>
                <a:lnTo>
                  <a:pt x="180" y="199"/>
                </a:lnTo>
                <a:lnTo>
                  <a:pt x="179" y="199"/>
                </a:lnTo>
                <a:lnTo>
                  <a:pt x="178" y="198"/>
                </a:lnTo>
                <a:lnTo>
                  <a:pt x="178" y="197"/>
                </a:lnTo>
                <a:lnTo>
                  <a:pt x="178" y="197"/>
                </a:lnTo>
                <a:lnTo>
                  <a:pt x="176" y="198"/>
                </a:lnTo>
                <a:lnTo>
                  <a:pt x="176" y="198"/>
                </a:lnTo>
                <a:lnTo>
                  <a:pt x="174" y="197"/>
                </a:lnTo>
                <a:lnTo>
                  <a:pt x="174" y="197"/>
                </a:lnTo>
                <a:lnTo>
                  <a:pt x="173" y="198"/>
                </a:lnTo>
                <a:lnTo>
                  <a:pt x="172" y="198"/>
                </a:lnTo>
                <a:lnTo>
                  <a:pt x="172" y="198"/>
                </a:lnTo>
                <a:lnTo>
                  <a:pt x="171" y="198"/>
                </a:lnTo>
                <a:lnTo>
                  <a:pt x="170" y="198"/>
                </a:lnTo>
                <a:lnTo>
                  <a:pt x="170" y="198"/>
                </a:lnTo>
                <a:lnTo>
                  <a:pt x="169" y="199"/>
                </a:lnTo>
                <a:lnTo>
                  <a:pt x="169" y="201"/>
                </a:lnTo>
                <a:lnTo>
                  <a:pt x="169" y="201"/>
                </a:lnTo>
                <a:lnTo>
                  <a:pt x="168" y="202"/>
                </a:lnTo>
                <a:lnTo>
                  <a:pt x="167" y="202"/>
                </a:lnTo>
                <a:lnTo>
                  <a:pt x="167" y="202"/>
                </a:lnTo>
                <a:lnTo>
                  <a:pt x="166" y="203"/>
                </a:lnTo>
                <a:lnTo>
                  <a:pt x="166" y="202"/>
                </a:lnTo>
                <a:lnTo>
                  <a:pt x="166" y="202"/>
                </a:lnTo>
                <a:lnTo>
                  <a:pt x="165" y="203"/>
                </a:lnTo>
                <a:lnTo>
                  <a:pt x="165" y="203"/>
                </a:lnTo>
                <a:lnTo>
                  <a:pt x="165" y="203"/>
                </a:lnTo>
                <a:lnTo>
                  <a:pt x="165" y="202"/>
                </a:lnTo>
                <a:lnTo>
                  <a:pt x="163" y="201"/>
                </a:lnTo>
                <a:lnTo>
                  <a:pt x="163" y="201"/>
                </a:lnTo>
                <a:lnTo>
                  <a:pt x="162" y="201"/>
                </a:lnTo>
                <a:lnTo>
                  <a:pt x="161" y="202"/>
                </a:lnTo>
                <a:lnTo>
                  <a:pt x="161" y="201"/>
                </a:lnTo>
                <a:lnTo>
                  <a:pt x="161" y="202"/>
                </a:lnTo>
                <a:lnTo>
                  <a:pt x="161" y="202"/>
                </a:lnTo>
                <a:lnTo>
                  <a:pt x="160" y="202"/>
                </a:lnTo>
                <a:lnTo>
                  <a:pt x="160" y="203"/>
                </a:lnTo>
                <a:lnTo>
                  <a:pt x="159" y="203"/>
                </a:lnTo>
                <a:lnTo>
                  <a:pt x="158" y="203"/>
                </a:lnTo>
                <a:lnTo>
                  <a:pt x="158" y="204"/>
                </a:lnTo>
                <a:lnTo>
                  <a:pt x="158" y="204"/>
                </a:lnTo>
                <a:lnTo>
                  <a:pt x="158" y="204"/>
                </a:lnTo>
                <a:lnTo>
                  <a:pt x="158" y="205"/>
                </a:lnTo>
                <a:lnTo>
                  <a:pt x="157" y="205"/>
                </a:lnTo>
                <a:lnTo>
                  <a:pt x="157" y="206"/>
                </a:lnTo>
                <a:lnTo>
                  <a:pt x="157" y="206"/>
                </a:lnTo>
                <a:lnTo>
                  <a:pt x="156" y="206"/>
                </a:lnTo>
                <a:lnTo>
                  <a:pt x="155" y="207"/>
                </a:lnTo>
                <a:lnTo>
                  <a:pt x="153" y="207"/>
                </a:lnTo>
                <a:lnTo>
                  <a:pt x="152" y="208"/>
                </a:lnTo>
                <a:lnTo>
                  <a:pt x="152" y="208"/>
                </a:lnTo>
                <a:lnTo>
                  <a:pt x="151" y="208"/>
                </a:lnTo>
                <a:lnTo>
                  <a:pt x="150" y="208"/>
                </a:lnTo>
                <a:lnTo>
                  <a:pt x="150" y="208"/>
                </a:lnTo>
                <a:lnTo>
                  <a:pt x="150" y="209"/>
                </a:lnTo>
                <a:lnTo>
                  <a:pt x="150" y="209"/>
                </a:lnTo>
                <a:lnTo>
                  <a:pt x="149" y="210"/>
                </a:lnTo>
                <a:lnTo>
                  <a:pt x="149" y="210"/>
                </a:lnTo>
                <a:lnTo>
                  <a:pt x="149" y="210"/>
                </a:lnTo>
                <a:lnTo>
                  <a:pt x="148" y="210"/>
                </a:lnTo>
                <a:lnTo>
                  <a:pt x="148" y="210"/>
                </a:lnTo>
                <a:lnTo>
                  <a:pt x="147" y="210"/>
                </a:lnTo>
                <a:lnTo>
                  <a:pt x="146" y="210"/>
                </a:lnTo>
                <a:lnTo>
                  <a:pt x="145" y="210"/>
                </a:lnTo>
                <a:lnTo>
                  <a:pt x="145" y="210"/>
                </a:lnTo>
                <a:lnTo>
                  <a:pt x="144" y="210"/>
                </a:lnTo>
                <a:lnTo>
                  <a:pt x="143" y="209"/>
                </a:lnTo>
                <a:lnTo>
                  <a:pt x="140" y="208"/>
                </a:lnTo>
                <a:lnTo>
                  <a:pt x="140" y="208"/>
                </a:lnTo>
                <a:lnTo>
                  <a:pt x="140" y="208"/>
                </a:lnTo>
                <a:lnTo>
                  <a:pt x="140" y="207"/>
                </a:lnTo>
                <a:lnTo>
                  <a:pt x="140" y="207"/>
                </a:lnTo>
                <a:lnTo>
                  <a:pt x="140" y="206"/>
                </a:lnTo>
                <a:lnTo>
                  <a:pt x="140" y="206"/>
                </a:lnTo>
                <a:lnTo>
                  <a:pt x="140" y="205"/>
                </a:lnTo>
                <a:lnTo>
                  <a:pt x="139" y="204"/>
                </a:lnTo>
                <a:lnTo>
                  <a:pt x="139" y="204"/>
                </a:lnTo>
                <a:lnTo>
                  <a:pt x="138" y="203"/>
                </a:lnTo>
                <a:lnTo>
                  <a:pt x="138" y="203"/>
                </a:lnTo>
                <a:lnTo>
                  <a:pt x="138" y="203"/>
                </a:lnTo>
                <a:lnTo>
                  <a:pt x="139" y="203"/>
                </a:lnTo>
                <a:lnTo>
                  <a:pt x="139" y="202"/>
                </a:lnTo>
                <a:lnTo>
                  <a:pt x="139" y="202"/>
                </a:lnTo>
                <a:lnTo>
                  <a:pt x="139" y="201"/>
                </a:lnTo>
                <a:lnTo>
                  <a:pt x="136" y="200"/>
                </a:lnTo>
                <a:lnTo>
                  <a:pt x="136" y="200"/>
                </a:lnTo>
                <a:lnTo>
                  <a:pt x="136" y="201"/>
                </a:lnTo>
                <a:lnTo>
                  <a:pt x="134" y="201"/>
                </a:lnTo>
                <a:lnTo>
                  <a:pt x="133" y="200"/>
                </a:lnTo>
                <a:lnTo>
                  <a:pt x="133" y="200"/>
                </a:lnTo>
                <a:lnTo>
                  <a:pt x="132" y="200"/>
                </a:lnTo>
                <a:lnTo>
                  <a:pt x="132" y="200"/>
                </a:lnTo>
                <a:lnTo>
                  <a:pt x="131" y="200"/>
                </a:lnTo>
                <a:lnTo>
                  <a:pt x="130" y="199"/>
                </a:lnTo>
                <a:lnTo>
                  <a:pt x="128" y="198"/>
                </a:lnTo>
                <a:lnTo>
                  <a:pt x="127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5" y="198"/>
                </a:lnTo>
                <a:lnTo>
                  <a:pt x="124" y="198"/>
                </a:lnTo>
                <a:lnTo>
                  <a:pt x="124" y="198"/>
                </a:lnTo>
                <a:lnTo>
                  <a:pt x="122" y="198"/>
                </a:lnTo>
                <a:lnTo>
                  <a:pt x="120" y="197"/>
                </a:lnTo>
                <a:lnTo>
                  <a:pt x="120" y="197"/>
                </a:lnTo>
                <a:lnTo>
                  <a:pt x="120" y="196"/>
                </a:lnTo>
                <a:lnTo>
                  <a:pt x="119" y="195"/>
                </a:lnTo>
                <a:lnTo>
                  <a:pt x="119" y="194"/>
                </a:lnTo>
                <a:lnTo>
                  <a:pt x="119" y="194"/>
                </a:lnTo>
                <a:lnTo>
                  <a:pt x="118" y="193"/>
                </a:lnTo>
                <a:lnTo>
                  <a:pt x="117" y="192"/>
                </a:lnTo>
                <a:lnTo>
                  <a:pt x="117" y="190"/>
                </a:lnTo>
                <a:lnTo>
                  <a:pt x="116" y="190"/>
                </a:lnTo>
                <a:lnTo>
                  <a:pt x="114" y="189"/>
                </a:lnTo>
                <a:lnTo>
                  <a:pt x="114" y="189"/>
                </a:lnTo>
                <a:lnTo>
                  <a:pt x="113" y="189"/>
                </a:lnTo>
                <a:lnTo>
                  <a:pt x="113" y="188"/>
                </a:lnTo>
                <a:lnTo>
                  <a:pt x="113" y="187"/>
                </a:lnTo>
                <a:lnTo>
                  <a:pt x="112" y="186"/>
                </a:lnTo>
                <a:lnTo>
                  <a:pt x="111" y="186"/>
                </a:lnTo>
                <a:lnTo>
                  <a:pt x="111" y="185"/>
                </a:lnTo>
                <a:lnTo>
                  <a:pt x="111" y="184"/>
                </a:lnTo>
                <a:lnTo>
                  <a:pt x="109" y="185"/>
                </a:lnTo>
                <a:lnTo>
                  <a:pt x="107" y="184"/>
                </a:lnTo>
                <a:lnTo>
                  <a:pt x="107" y="183"/>
                </a:lnTo>
                <a:lnTo>
                  <a:pt x="107" y="182"/>
                </a:lnTo>
                <a:lnTo>
                  <a:pt x="106" y="182"/>
                </a:lnTo>
                <a:lnTo>
                  <a:pt x="106" y="181"/>
                </a:lnTo>
                <a:lnTo>
                  <a:pt x="105" y="180"/>
                </a:lnTo>
                <a:lnTo>
                  <a:pt x="104" y="179"/>
                </a:lnTo>
                <a:lnTo>
                  <a:pt x="103" y="178"/>
                </a:lnTo>
                <a:lnTo>
                  <a:pt x="103" y="178"/>
                </a:lnTo>
                <a:lnTo>
                  <a:pt x="102" y="177"/>
                </a:lnTo>
                <a:lnTo>
                  <a:pt x="101" y="177"/>
                </a:lnTo>
                <a:lnTo>
                  <a:pt x="100" y="178"/>
                </a:lnTo>
                <a:lnTo>
                  <a:pt x="99" y="178"/>
                </a:lnTo>
                <a:lnTo>
                  <a:pt x="98" y="177"/>
                </a:lnTo>
                <a:lnTo>
                  <a:pt x="97" y="177"/>
                </a:lnTo>
                <a:lnTo>
                  <a:pt x="96" y="177"/>
                </a:lnTo>
                <a:lnTo>
                  <a:pt x="96" y="177"/>
                </a:lnTo>
                <a:lnTo>
                  <a:pt x="95" y="177"/>
                </a:lnTo>
                <a:lnTo>
                  <a:pt x="94" y="177"/>
                </a:lnTo>
                <a:lnTo>
                  <a:pt x="94" y="176"/>
                </a:lnTo>
                <a:lnTo>
                  <a:pt x="94" y="176"/>
                </a:lnTo>
                <a:lnTo>
                  <a:pt x="94" y="176"/>
                </a:lnTo>
                <a:lnTo>
                  <a:pt x="93" y="176"/>
                </a:lnTo>
                <a:lnTo>
                  <a:pt x="93" y="175"/>
                </a:lnTo>
                <a:lnTo>
                  <a:pt x="92" y="175"/>
                </a:lnTo>
                <a:lnTo>
                  <a:pt x="92" y="175"/>
                </a:lnTo>
                <a:lnTo>
                  <a:pt x="91" y="175"/>
                </a:lnTo>
                <a:lnTo>
                  <a:pt x="90" y="176"/>
                </a:lnTo>
                <a:lnTo>
                  <a:pt x="90" y="176"/>
                </a:lnTo>
                <a:lnTo>
                  <a:pt x="89" y="176"/>
                </a:lnTo>
                <a:lnTo>
                  <a:pt x="86" y="175"/>
                </a:lnTo>
                <a:lnTo>
                  <a:pt x="85" y="174"/>
                </a:lnTo>
                <a:lnTo>
                  <a:pt x="85" y="175"/>
                </a:lnTo>
                <a:lnTo>
                  <a:pt x="84" y="174"/>
                </a:lnTo>
                <a:lnTo>
                  <a:pt x="84" y="174"/>
                </a:lnTo>
                <a:lnTo>
                  <a:pt x="83" y="174"/>
                </a:lnTo>
                <a:lnTo>
                  <a:pt x="83" y="174"/>
                </a:lnTo>
                <a:lnTo>
                  <a:pt x="82" y="173"/>
                </a:lnTo>
                <a:lnTo>
                  <a:pt x="81" y="174"/>
                </a:lnTo>
                <a:lnTo>
                  <a:pt x="81" y="175"/>
                </a:lnTo>
                <a:lnTo>
                  <a:pt x="80" y="175"/>
                </a:lnTo>
                <a:lnTo>
                  <a:pt x="79" y="176"/>
                </a:lnTo>
                <a:lnTo>
                  <a:pt x="78" y="176"/>
                </a:lnTo>
                <a:lnTo>
                  <a:pt x="78" y="176"/>
                </a:lnTo>
                <a:lnTo>
                  <a:pt x="76" y="174"/>
                </a:lnTo>
                <a:lnTo>
                  <a:pt x="74" y="173"/>
                </a:lnTo>
                <a:lnTo>
                  <a:pt x="74" y="173"/>
                </a:lnTo>
                <a:lnTo>
                  <a:pt x="72" y="175"/>
                </a:lnTo>
                <a:lnTo>
                  <a:pt x="72" y="175"/>
                </a:lnTo>
                <a:lnTo>
                  <a:pt x="71" y="175"/>
                </a:lnTo>
                <a:lnTo>
                  <a:pt x="70" y="174"/>
                </a:lnTo>
                <a:lnTo>
                  <a:pt x="69" y="173"/>
                </a:lnTo>
                <a:lnTo>
                  <a:pt x="66" y="172"/>
                </a:lnTo>
                <a:lnTo>
                  <a:pt x="66" y="171"/>
                </a:lnTo>
                <a:lnTo>
                  <a:pt x="65" y="171"/>
                </a:lnTo>
                <a:lnTo>
                  <a:pt x="64" y="170"/>
                </a:lnTo>
                <a:lnTo>
                  <a:pt x="62" y="169"/>
                </a:lnTo>
                <a:lnTo>
                  <a:pt x="62" y="169"/>
                </a:lnTo>
                <a:lnTo>
                  <a:pt x="62" y="169"/>
                </a:lnTo>
                <a:lnTo>
                  <a:pt x="61" y="170"/>
                </a:lnTo>
                <a:lnTo>
                  <a:pt x="60" y="170"/>
                </a:lnTo>
                <a:lnTo>
                  <a:pt x="58" y="170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5" y="167"/>
                </a:lnTo>
                <a:lnTo>
                  <a:pt x="54" y="166"/>
                </a:lnTo>
                <a:lnTo>
                  <a:pt x="54" y="166"/>
                </a:lnTo>
                <a:lnTo>
                  <a:pt x="53" y="165"/>
                </a:lnTo>
                <a:lnTo>
                  <a:pt x="53" y="165"/>
                </a:lnTo>
                <a:lnTo>
                  <a:pt x="52" y="165"/>
                </a:lnTo>
                <a:lnTo>
                  <a:pt x="51" y="165"/>
                </a:lnTo>
                <a:lnTo>
                  <a:pt x="50" y="165"/>
                </a:lnTo>
                <a:lnTo>
                  <a:pt x="50" y="165"/>
                </a:lnTo>
                <a:lnTo>
                  <a:pt x="49" y="167"/>
                </a:lnTo>
                <a:lnTo>
                  <a:pt x="49" y="167"/>
                </a:lnTo>
                <a:lnTo>
                  <a:pt x="48" y="166"/>
                </a:lnTo>
                <a:lnTo>
                  <a:pt x="47" y="166"/>
                </a:lnTo>
                <a:lnTo>
                  <a:pt x="45" y="165"/>
                </a:lnTo>
                <a:lnTo>
                  <a:pt x="43" y="164"/>
                </a:lnTo>
                <a:lnTo>
                  <a:pt x="40" y="164"/>
                </a:lnTo>
                <a:lnTo>
                  <a:pt x="40" y="163"/>
                </a:lnTo>
                <a:lnTo>
                  <a:pt x="40" y="162"/>
                </a:lnTo>
                <a:lnTo>
                  <a:pt x="39" y="162"/>
                </a:lnTo>
                <a:lnTo>
                  <a:pt x="38" y="161"/>
                </a:lnTo>
                <a:lnTo>
                  <a:pt x="37" y="162"/>
                </a:lnTo>
                <a:lnTo>
                  <a:pt x="37" y="162"/>
                </a:lnTo>
                <a:lnTo>
                  <a:pt x="36" y="161"/>
                </a:lnTo>
                <a:lnTo>
                  <a:pt x="36" y="161"/>
                </a:lnTo>
                <a:lnTo>
                  <a:pt x="35" y="161"/>
                </a:lnTo>
                <a:lnTo>
                  <a:pt x="35" y="161"/>
                </a:lnTo>
                <a:lnTo>
                  <a:pt x="34" y="161"/>
                </a:lnTo>
                <a:lnTo>
                  <a:pt x="33" y="161"/>
                </a:lnTo>
                <a:lnTo>
                  <a:pt x="33" y="160"/>
                </a:lnTo>
                <a:lnTo>
                  <a:pt x="32" y="159"/>
                </a:lnTo>
                <a:lnTo>
                  <a:pt x="31" y="158"/>
                </a:lnTo>
                <a:lnTo>
                  <a:pt x="30" y="158"/>
                </a:lnTo>
                <a:lnTo>
                  <a:pt x="30" y="157"/>
                </a:lnTo>
                <a:lnTo>
                  <a:pt x="29" y="157"/>
                </a:lnTo>
                <a:lnTo>
                  <a:pt x="29" y="156"/>
                </a:lnTo>
                <a:lnTo>
                  <a:pt x="28" y="155"/>
                </a:lnTo>
                <a:lnTo>
                  <a:pt x="28" y="154"/>
                </a:lnTo>
                <a:lnTo>
                  <a:pt x="26" y="152"/>
                </a:lnTo>
                <a:lnTo>
                  <a:pt x="24" y="151"/>
                </a:lnTo>
                <a:lnTo>
                  <a:pt x="23" y="150"/>
                </a:lnTo>
                <a:lnTo>
                  <a:pt x="21" y="149"/>
                </a:lnTo>
                <a:lnTo>
                  <a:pt x="20" y="149"/>
                </a:lnTo>
                <a:lnTo>
                  <a:pt x="19" y="149"/>
                </a:lnTo>
                <a:lnTo>
                  <a:pt x="19" y="147"/>
                </a:lnTo>
                <a:lnTo>
                  <a:pt x="19" y="146"/>
                </a:lnTo>
                <a:lnTo>
                  <a:pt x="18" y="145"/>
                </a:lnTo>
                <a:lnTo>
                  <a:pt x="18" y="144"/>
                </a:lnTo>
                <a:lnTo>
                  <a:pt x="17" y="144"/>
                </a:lnTo>
                <a:lnTo>
                  <a:pt x="17" y="142"/>
                </a:lnTo>
                <a:lnTo>
                  <a:pt x="18" y="141"/>
                </a:lnTo>
                <a:lnTo>
                  <a:pt x="18" y="141"/>
                </a:lnTo>
                <a:lnTo>
                  <a:pt x="18" y="140"/>
                </a:lnTo>
                <a:lnTo>
                  <a:pt x="18" y="140"/>
                </a:lnTo>
                <a:lnTo>
                  <a:pt x="18" y="140"/>
                </a:lnTo>
                <a:lnTo>
                  <a:pt x="17" y="138"/>
                </a:lnTo>
                <a:lnTo>
                  <a:pt x="17" y="138"/>
                </a:lnTo>
                <a:lnTo>
                  <a:pt x="17" y="137"/>
                </a:lnTo>
                <a:lnTo>
                  <a:pt x="16" y="137"/>
                </a:lnTo>
                <a:lnTo>
                  <a:pt x="16" y="136"/>
                </a:lnTo>
                <a:lnTo>
                  <a:pt x="16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4"/>
                </a:lnTo>
                <a:lnTo>
                  <a:pt x="14" y="134"/>
                </a:lnTo>
                <a:lnTo>
                  <a:pt x="14" y="134"/>
                </a:lnTo>
                <a:lnTo>
                  <a:pt x="14" y="133"/>
                </a:lnTo>
                <a:lnTo>
                  <a:pt x="13" y="133"/>
                </a:lnTo>
                <a:lnTo>
                  <a:pt x="13" y="132"/>
                </a:lnTo>
                <a:lnTo>
                  <a:pt x="13" y="132"/>
                </a:lnTo>
                <a:lnTo>
                  <a:pt x="12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0"/>
                </a:lnTo>
                <a:lnTo>
                  <a:pt x="11" y="130"/>
                </a:lnTo>
                <a:lnTo>
                  <a:pt x="10" y="130"/>
                </a:lnTo>
                <a:lnTo>
                  <a:pt x="10" y="129"/>
                </a:lnTo>
                <a:lnTo>
                  <a:pt x="10" y="129"/>
                </a:lnTo>
                <a:lnTo>
                  <a:pt x="10" y="128"/>
                </a:lnTo>
                <a:lnTo>
                  <a:pt x="9" y="128"/>
                </a:lnTo>
                <a:lnTo>
                  <a:pt x="9" y="128"/>
                </a:lnTo>
                <a:lnTo>
                  <a:pt x="9" y="128"/>
                </a:lnTo>
                <a:lnTo>
                  <a:pt x="8" y="128"/>
                </a:lnTo>
                <a:lnTo>
                  <a:pt x="8" y="127"/>
                </a:lnTo>
                <a:lnTo>
                  <a:pt x="8" y="127"/>
                </a:lnTo>
                <a:lnTo>
                  <a:pt x="8" y="126"/>
                </a:lnTo>
                <a:lnTo>
                  <a:pt x="8" y="126"/>
                </a:lnTo>
                <a:lnTo>
                  <a:pt x="8" y="125"/>
                </a:lnTo>
                <a:lnTo>
                  <a:pt x="8" y="124"/>
                </a:lnTo>
                <a:lnTo>
                  <a:pt x="8" y="124"/>
                </a:lnTo>
                <a:lnTo>
                  <a:pt x="8" y="124"/>
                </a:lnTo>
                <a:lnTo>
                  <a:pt x="8" y="124"/>
                </a:lnTo>
                <a:lnTo>
                  <a:pt x="8" y="123"/>
                </a:lnTo>
                <a:lnTo>
                  <a:pt x="8" y="122"/>
                </a:lnTo>
                <a:lnTo>
                  <a:pt x="8" y="122"/>
                </a:lnTo>
                <a:lnTo>
                  <a:pt x="8" y="121"/>
                </a:lnTo>
                <a:lnTo>
                  <a:pt x="9" y="121"/>
                </a:lnTo>
                <a:lnTo>
                  <a:pt x="9" y="121"/>
                </a:lnTo>
                <a:lnTo>
                  <a:pt x="9" y="120"/>
                </a:lnTo>
                <a:lnTo>
                  <a:pt x="9" y="120"/>
                </a:lnTo>
                <a:lnTo>
                  <a:pt x="9" y="120"/>
                </a:lnTo>
                <a:lnTo>
                  <a:pt x="9" y="119"/>
                </a:lnTo>
                <a:lnTo>
                  <a:pt x="9" y="119"/>
                </a:lnTo>
                <a:lnTo>
                  <a:pt x="10" y="119"/>
                </a:lnTo>
                <a:lnTo>
                  <a:pt x="10" y="118"/>
                </a:lnTo>
                <a:lnTo>
                  <a:pt x="10" y="118"/>
                </a:lnTo>
                <a:lnTo>
                  <a:pt x="10" y="117"/>
                </a:lnTo>
                <a:lnTo>
                  <a:pt x="10" y="117"/>
                </a:lnTo>
                <a:lnTo>
                  <a:pt x="10" y="116"/>
                </a:lnTo>
                <a:lnTo>
                  <a:pt x="10" y="116"/>
                </a:lnTo>
                <a:lnTo>
                  <a:pt x="9" y="116"/>
                </a:lnTo>
                <a:lnTo>
                  <a:pt x="9" y="115"/>
                </a:lnTo>
                <a:lnTo>
                  <a:pt x="9" y="115"/>
                </a:lnTo>
                <a:lnTo>
                  <a:pt x="9" y="115"/>
                </a:lnTo>
                <a:lnTo>
                  <a:pt x="10" y="115"/>
                </a:lnTo>
                <a:lnTo>
                  <a:pt x="10" y="114"/>
                </a:lnTo>
                <a:lnTo>
                  <a:pt x="10" y="114"/>
                </a:lnTo>
                <a:lnTo>
                  <a:pt x="9" y="114"/>
                </a:lnTo>
                <a:lnTo>
                  <a:pt x="9" y="113"/>
                </a:lnTo>
                <a:lnTo>
                  <a:pt x="9" y="113"/>
                </a:lnTo>
                <a:lnTo>
                  <a:pt x="9" y="113"/>
                </a:lnTo>
                <a:lnTo>
                  <a:pt x="8" y="113"/>
                </a:lnTo>
                <a:lnTo>
                  <a:pt x="8" y="112"/>
                </a:lnTo>
                <a:lnTo>
                  <a:pt x="8" y="112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0"/>
                </a:lnTo>
                <a:lnTo>
                  <a:pt x="7" y="109"/>
                </a:lnTo>
                <a:lnTo>
                  <a:pt x="7" y="109"/>
                </a:lnTo>
                <a:lnTo>
                  <a:pt x="7" y="108"/>
                </a:lnTo>
                <a:lnTo>
                  <a:pt x="7" y="108"/>
                </a:lnTo>
                <a:lnTo>
                  <a:pt x="7" y="107"/>
                </a:lnTo>
                <a:lnTo>
                  <a:pt x="6" y="107"/>
                </a:lnTo>
                <a:lnTo>
                  <a:pt x="6" y="106"/>
                </a:lnTo>
                <a:lnTo>
                  <a:pt x="6" y="106"/>
                </a:lnTo>
                <a:lnTo>
                  <a:pt x="5" y="106"/>
                </a:lnTo>
                <a:lnTo>
                  <a:pt x="5" y="105"/>
                </a:lnTo>
                <a:lnTo>
                  <a:pt x="5" y="105"/>
                </a:lnTo>
                <a:lnTo>
                  <a:pt x="4" y="105"/>
                </a:lnTo>
                <a:lnTo>
                  <a:pt x="4" y="104"/>
                </a:lnTo>
                <a:lnTo>
                  <a:pt x="5" y="104"/>
                </a:lnTo>
                <a:lnTo>
                  <a:pt x="5" y="104"/>
                </a:lnTo>
                <a:lnTo>
                  <a:pt x="5" y="103"/>
                </a:lnTo>
                <a:lnTo>
                  <a:pt x="4" y="103"/>
                </a:lnTo>
                <a:lnTo>
                  <a:pt x="4" y="103"/>
                </a:lnTo>
                <a:lnTo>
                  <a:pt x="4" y="103"/>
                </a:lnTo>
                <a:lnTo>
                  <a:pt x="4" y="103"/>
                </a:lnTo>
                <a:lnTo>
                  <a:pt x="3" y="103"/>
                </a:lnTo>
                <a:lnTo>
                  <a:pt x="3" y="103"/>
                </a:lnTo>
                <a:lnTo>
                  <a:pt x="4" y="103"/>
                </a:lnTo>
                <a:lnTo>
                  <a:pt x="3" y="102"/>
                </a:lnTo>
                <a:lnTo>
                  <a:pt x="3" y="102"/>
                </a:lnTo>
                <a:lnTo>
                  <a:pt x="3" y="102"/>
                </a:lnTo>
                <a:lnTo>
                  <a:pt x="3" y="102"/>
                </a:lnTo>
                <a:lnTo>
                  <a:pt x="3" y="101"/>
                </a:lnTo>
                <a:lnTo>
                  <a:pt x="4" y="101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99"/>
                </a:lnTo>
                <a:lnTo>
                  <a:pt x="4" y="99"/>
                </a:lnTo>
                <a:lnTo>
                  <a:pt x="3" y="99"/>
                </a:lnTo>
                <a:lnTo>
                  <a:pt x="3" y="99"/>
                </a:lnTo>
                <a:lnTo>
                  <a:pt x="3" y="98"/>
                </a:lnTo>
                <a:lnTo>
                  <a:pt x="3" y="98"/>
                </a:lnTo>
                <a:lnTo>
                  <a:pt x="3" y="98"/>
                </a:lnTo>
                <a:lnTo>
                  <a:pt x="3" y="99"/>
                </a:lnTo>
                <a:lnTo>
                  <a:pt x="2" y="99"/>
                </a:lnTo>
                <a:lnTo>
                  <a:pt x="2" y="99"/>
                </a:lnTo>
                <a:lnTo>
                  <a:pt x="2" y="98"/>
                </a:lnTo>
                <a:lnTo>
                  <a:pt x="1" y="98"/>
                </a:lnTo>
                <a:lnTo>
                  <a:pt x="2" y="98"/>
                </a:lnTo>
                <a:lnTo>
                  <a:pt x="2" y="97"/>
                </a:lnTo>
                <a:lnTo>
                  <a:pt x="2" y="97"/>
                </a:lnTo>
                <a:lnTo>
                  <a:pt x="2" y="96"/>
                </a:lnTo>
                <a:lnTo>
                  <a:pt x="3" y="96"/>
                </a:lnTo>
                <a:lnTo>
                  <a:pt x="3" y="95"/>
                </a:lnTo>
                <a:lnTo>
                  <a:pt x="3" y="95"/>
                </a:lnTo>
                <a:lnTo>
                  <a:pt x="3" y="95"/>
                </a:lnTo>
                <a:lnTo>
                  <a:pt x="3" y="95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4" y="93"/>
                </a:lnTo>
                <a:lnTo>
                  <a:pt x="4" y="93"/>
                </a:lnTo>
                <a:lnTo>
                  <a:pt x="4" y="92"/>
                </a:lnTo>
                <a:lnTo>
                  <a:pt x="4" y="92"/>
                </a:lnTo>
                <a:lnTo>
                  <a:pt x="4" y="92"/>
                </a:lnTo>
                <a:lnTo>
                  <a:pt x="4" y="92"/>
                </a:lnTo>
                <a:lnTo>
                  <a:pt x="4" y="92"/>
                </a:lnTo>
                <a:lnTo>
                  <a:pt x="4" y="91"/>
                </a:lnTo>
                <a:lnTo>
                  <a:pt x="3" y="91"/>
                </a:lnTo>
                <a:lnTo>
                  <a:pt x="3" y="91"/>
                </a:lnTo>
                <a:lnTo>
                  <a:pt x="3" y="90"/>
                </a:lnTo>
                <a:lnTo>
                  <a:pt x="3" y="90"/>
                </a:lnTo>
                <a:lnTo>
                  <a:pt x="3" y="90"/>
                </a:lnTo>
                <a:lnTo>
                  <a:pt x="3" y="90"/>
                </a:lnTo>
                <a:lnTo>
                  <a:pt x="4" y="89"/>
                </a:lnTo>
                <a:lnTo>
                  <a:pt x="4" y="89"/>
                </a:lnTo>
                <a:lnTo>
                  <a:pt x="4" y="89"/>
                </a:lnTo>
                <a:lnTo>
                  <a:pt x="3" y="88"/>
                </a:lnTo>
                <a:lnTo>
                  <a:pt x="3" y="87"/>
                </a:lnTo>
                <a:lnTo>
                  <a:pt x="3" y="87"/>
                </a:lnTo>
                <a:lnTo>
                  <a:pt x="3" y="87"/>
                </a:lnTo>
                <a:lnTo>
                  <a:pt x="3" y="87"/>
                </a:lnTo>
                <a:lnTo>
                  <a:pt x="2" y="86"/>
                </a:lnTo>
                <a:lnTo>
                  <a:pt x="2" y="86"/>
                </a:lnTo>
                <a:lnTo>
                  <a:pt x="2" y="86"/>
                </a:lnTo>
                <a:lnTo>
                  <a:pt x="2" y="86"/>
                </a:lnTo>
                <a:lnTo>
                  <a:pt x="2" y="86"/>
                </a:lnTo>
                <a:lnTo>
                  <a:pt x="1" y="85"/>
                </a:lnTo>
                <a:lnTo>
                  <a:pt x="1" y="85"/>
                </a:lnTo>
                <a:lnTo>
                  <a:pt x="2" y="85"/>
                </a:lnTo>
                <a:lnTo>
                  <a:pt x="2" y="84"/>
                </a:lnTo>
                <a:lnTo>
                  <a:pt x="2" y="84"/>
                </a:lnTo>
                <a:lnTo>
                  <a:pt x="1" y="84"/>
                </a:lnTo>
                <a:lnTo>
                  <a:pt x="1" y="83"/>
                </a:lnTo>
                <a:lnTo>
                  <a:pt x="1" y="83"/>
                </a:lnTo>
                <a:lnTo>
                  <a:pt x="1" y="82"/>
                </a:lnTo>
                <a:lnTo>
                  <a:pt x="0" y="82"/>
                </a:lnTo>
                <a:lnTo>
                  <a:pt x="0" y="82"/>
                </a:lnTo>
                <a:lnTo>
                  <a:pt x="0" y="81"/>
                </a:lnTo>
                <a:lnTo>
                  <a:pt x="1" y="81"/>
                </a:lnTo>
                <a:lnTo>
                  <a:pt x="1" y="81"/>
                </a:lnTo>
                <a:lnTo>
                  <a:pt x="2" y="81"/>
                </a:lnTo>
                <a:lnTo>
                  <a:pt x="2" y="80"/>
                </a:lnTo>
                <a:lnTo>
                  <a:pt x="2" y="80"/>
                </a:lnTo>
                <a:lnTo>
                  <a:pt x="2" y="79"/>
                </a:lnTo>
                <a:lnTo>
                  <a:pt x="2" y="78"/>
                </a:lnTo>
                <a:lnTo>
                  <a:pt x="2" y="78"/>
                </a:lnTo>
                <a:lnTo>
                  <a:pt x="2" y="78"/>
                </a:lnTo>
                <a:lnTo>
                  <a:pt x="3" y="77"/>
                </a:lnTo>
                <a:lnTo>
                  <a:pt x="3" y="77"/>
                </a:lnTo>
                <a:lnTo>
                  <a:pt x="3" y="77"/>
                </a:lnTo>
                <a:lnTo>
                  <a:pt x="3" y="76"/>
                </a:lnTo>
                <a:lnTo>
                  <a:pt x="3" y="76"/>
                </a:lnTo>
                <a:lnTo>
                  <a:pt x="3" y="76"/>
                </a:lnTo>
                <a:lnTo>
                  <a:pt x="2" y="76"/>
                </a:lnTo>
                <a:lnTo>
                  <a:pt x="2" y="75"/>
                </a:lnTo>
                <a:lnTo>
                  <a:pt x="2" y="76"/>
                </a:lnTo>
                <a:lnTo>
                  <a:pt x="1" y="76"/>
                </a:lnTo>
                <a:lnTo>
                  <a:pt x="1" y="75"/>
                </a:lnTo>
                <a:lnTo>
                  <a:pt x="0" y="75"/>
                </a:lnTo>
                <a:lnTo>
                  <a:pt x="1" y="74"/>
                </a:lnTo>
                <a:lnTo>
                  <a:pt x="1" y="74"/>
                </a:lnTo>
                <a:lnTo>
                  <a:pt x="2" y="74"/>
                </a:lnTo>
                <a:lnTo>
                  <a:pt x="2" y="73"/>
                </a:lnTo>
                <a:lnTo>
                  <a:pt x="3" y="73"/>
                </a:lnTo>
                <a:lnTo>
                  <a:pt x="3" y="72"/>
                </a:lnTo>
                <a:lnTo>
                  <a:pt x="3" y="72"/>
                </a:lnTo>
                <a:lnTo>
                  <a:pt x="3" y="71"/>
                </a:lnTo>
                <a:lnTo>
                  <a:pt x="4" y="71"/>
                </a:lnTo>
                <a:lnTo>
                  <a:pt x="5" y="71"/>
                </a:lnTo>
                <a:lnTo>
                  <a:pt x="5" y="71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6" y="70"/>
                </a:lnTo>
                <a:lnTo>
                  <a:pt x="6" y="70"/>
                </a:lnTo>
                <a:lnTo>
                  <a:pt x="6" y="70"/>
                </a:lnTo>
                <a:lnTo>
                  <a:pt x="6" y="70"/>
                </a:lnTo>
                <a:lnTo>
                  <a:pt x="5" y="69"/>
                </a:lnTo>
                <a:lnTo>
                  <a:pt x="4" y="69"/>
                </a:lnTo>
                <a:lnTo>
                  <a:pt x="4" y="69"/>
                </a:lnTo>
                <a:lnTo>
                  <a:pt x="3" y="69"/>
                </a:lnTo>
                <a:lnTo>
                  <a:pt x="3" y="68"/>
                </a:lnTo>
                <a:lnTo>
                  <a:pt x="3" y="67"/>
                </a:lnTo>
                <a:lnTo>
                  <a:pt x="3" y="67"/>
                </a:lnTo>
                <a:lnTo>
                  <a:pt x="3" y="66"/>
                </a:lnTo>
                <a:lnTo>
                  <a:pt x="3" y="66"/>
                </a:lnTo>
                <a:lnTo>
                  <a:pt x="2" y="66"/>
                </a:lnTo>
                <a:lnTo>
                  <a:pt x="1" y="65"/>
                </a:lnTo>
                <a:lnTo>
                  <a:pt x="1" y="64"/>
                </a:lnTo>
                <a:lnTo>
                  <a:pt x="1" y="64"/>
                </a:lnTo>
                <a:lnTo>
                  <a:pt x="3" y="63"/>
                </a:lnTo>
                <a:lnTo>
                  <a:pt x="4" y="64"/>
                </a:lnTo>
                <a:lnTo>
                  <a:pt x="5" y="63"/>
                </a:lnTo>
                <a:lnTo>
                  <a:pt x="6" y="62"/>
                </a:lnTo>
                <a:lnTo>
                  <a:pt x="6" y="61"/>
                </a:lnTo>
                <a:lnTo>
                  <a:pt x="6" y="60"/>
                </a:lnTo>
                <a:lnTo>
                  <a:pt x="6" y="58"/>
                </a:lnTo>
                <a:lnTo>
                  <a:pt x="6" y="58"/>
                </a:lnTo>
                <a:lnTo>
                  <a:pt x="5" y="57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8" y="53"/>
                </a:lnTo>
                <a:lnTo>
                  <a:pt x="10" y="53"/>
                </a:lnTo>
                <a:lnTo>
                  <a:pt x="10" y="53"/>
                </a:lnTo>
                <a:lnTo>
                  <a:pt x="11" y="51"/>
                </a:lnTo>
                <a:lnTo>
                  <a:pt x="10" y="51"/>
                </a:lnTo>
                <a:lnTo>
                  <a:pt x="10" y="51"/>
                </a:lnTo>
                <a:lnTo>
                  <a:pt x="10" y="50"/>
                </a:lnTo>
                <a:lnTo>
                  <a:pt x="10" y="49"/>
                </a:lnTo>
                <a:lnTo>
                  <a:pt x="10" y="49"/>
                </a:lnTo>
                <a:lnTo>
                  <a:pt x="10" y="49"/>
                </a:lnTo>
                <a:lnTo>
                  <a:pt x="11" y="49"/>
                </a:lnTo>
                <a:lnTo>
                  <a:pt x="12" y="49"/>
                </a:lnTo>
                <a:lnTo>
                  <a:pt x="13" y="49"/>
                </a:lnTo>
                <a:lnTo>
                  <a:pt x="14" y="48"/>
                </a:lnTo>
                <a:lnTo>
                  <a:pt x="14" y="47"/>
                </a:lnTo>
                <a:lnTo>
                  <a:pt x="15" y="46"/>
                </a:lnTo>
                <a:lnTo>
                  <a:pt x="15" y="45"/>
                </a:lnTo>
                <a:lnTo>
                  <a:pt x="16" y="45"/>
                </a:lnTo>
                <a:lnTo>
                  <a:pt x="17" y="45"/>
                </a:lnTo>
                <a:lnTo>
                  <a:pt x="17" y="46"/>
                </a:lnTo>
                <a:lnTo>
                  <a:pt x="17" y="47"/>
                </a:lnTo>
                <a:lnTo>
                  <a:pt x="18" y="47"/>
                </a:lnTo>
                <a:lnTo>
                  <a:pt x="17" y="47"/>
                </a:lnTo>
                <a:lnTo>
                  <a:pt x="17" y="48"/>
                </a:lnTo>
                <a:lnTo>
                  <a:pt x="17" y="49"/>
                </a:lnTo>
                <a:lnTo>
                  <a:pt x="18" y="49"/>
                </a:lnTo>
                <a:lnTo>
                  <a:pt x="19" y="49"/>
                </a:lnTo>
                <a:lnTo>
                  <a:pt x="20" y="46"/>
                </a:lnTo>
                <a:lnTo>
                  <a:pt x="23" y="44"/>
                </a:lnTo>
                <a:lnTo>
                  <a:pt x="23" y="44"/>
                </a:lnTo>
                <a:lnTo>
                  <a:pt x="23" y="43"/>
                </a:lnTo>
                <a:lnTo>
                  <a:pt x="24" y="43"/>
                </a:lnTo>
                <a:lnTo>
                  <a:pt x="24" y="42"/>
                </a:lnTo>
                <a:lnTo>
                  <a:pt x="24" y="42"/>
                </a:lnTo>
                <a:lnTo>
                  <a:pt x="24" y="41"/>
                </a:lnTo>
                <a:lnTo>
                  <a:pt x="24" y="41"/>
                </a:lnTo>
                <a:lnTo>
                  <a:pt x="24" y="40"/>
                </a:lnTo>
                <a:lnTo>
                  <a:pt x="25" y="40"/>
                </a:lnTo>
                <a:lnTo>
                  <a:pt x="25" y="40"/>
                </a:lnTo>
                <a:lnTo>
                  <a:pt x="25" y="39"/>
                </a:lnTo>
                <a:lnTo>
                  <a:pt x="25" y="39"/>
                </a:ln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25" y="37"/>
                </a:lnTo>
                <a:lnTo>
                  <a:pt x="24" y="37"/>
                </a:lnTo>
                <a:lnTo>
                  <a:pt x="24" y="37"/>
                </a:lnTo>
                <a:lnTo>
                  <a:pt x="24" y="36"/>
                </a:lnTo>
                <a:lnTo>
                  <a:pt x="24" y="36"/>
                </a:lnTo>
                <a:lnTo>
                  <a:pt x="23" y="36"/>
                </a:lnTo>
                <a:lnTo>
                  <a:pt x="23" y="36"/>
                </a:lnTo>
                <a:lnTo>
                  <a:pt x="23" y="35"/>
                </a:lnTo>
                <a:lnTo>
                  <a:pt x="22" y="35"/>
                </a:lnTo>
                <a:lnTo>
                  <a:pt x="22" y="35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0" y="33"/>
                </a:lnTo>
                <a:lnTo>
                  <a:pt x="20" y="33"/>
                </a:lnTo>
                <a:lnTo>
                  <a:pt x="20" y="32"/>
                </a:lnTo>
                <a:lnTo>
                  <a:pt x="20" y="32"/>
                </a:lnTo>
                <a:lnTo>
                  <a:pt x="20" y="31"/>
                </a:lnTo>
                <a:lnTo>
                  <a:pt x="20" y="31"/>
                </a:lnTo>
                <a:lnTo>
                  <a:pt x="20" y="31"/>
                </a:lnTo>
                <a:lnTo>
                  <a:pt x="20" y="30"/>
                </a:lnTo>
                <a:lnTo>
                  <a:pt x="20" y="30"/>
                </a:lnTo>
                <a:lnTo>
                  <a:pt x="20" y="29"/>
                </a:lnTo>
                <a:lnTo>
                  <a:pt x="21" y="29"/>
                </a:lnTo>
                <a:lnTo>
                  <a:pt x="21" y="28"/>
                </a:lnTo>
                <a:lnTo>
                  <a:pt x="21" y="28"/>
                </a:lnTo>
                <a:lnTo>
                  <a:pt x="21" y="28"/>
                </a:lnTo>
                <a:lnTo>
                  <a:pt x="21" y="28"/>
                </a:lnTo>
                <a:lnTo>
                  <a:pt x="21" y="27"/>
                </a:lnTo>
                <a:lnTo>
                  <a:pt x="21" y="27"/>
                </a:lnTo>
                <a:lnTo>
                  <a:pt x="21" y="26"/>
                </a:lnTo>
                <a:lnTo>
                  <a:pt x="21" y="25"/>
                </a:lnTo>
                <a:lnTo>
                  <a:pt x="22" y="25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3"/>
                </a:lnTo>
                <a:lnTo>
                  <a:pt x="23" y="23"/>
                </a:lnTo>
                <a:lnTo>
                  <a:pt x="23" y="22"/>
                </a:lnTo>
                <a:lnTo>
                  <a:pt x="23" y="22"/>
                </a:lnTo>
                <a:lnTo>
                  <a:pt x="23" y="21"/>
                </a:lnTo>
                <a:lnTo>
                  <a:pt x="24" y="21"/>
                </a:lnTo>
                <a:lnTo>
                  <a:pt x="24" y="20"/>
                </a:lnTo>
                <a:lnTo>
                  <a:pt x="24" y="20"/>
                </a:lnTo>
                <a:lnTo>
                  <a:pt x="25" y="19"/>
                </a:lnTo>
                <a:lnTo>
                  <a:pt x="25" y="19"/>
                </a:lnTo>
                <a:lnTo>
                  <a:pt x="26" y="19"/>
                </a:lnTo>
                <a:lnTo>
                  <a:pt x="26" y="19"/>
                </a:lnTo>
                <a:lnTo>
                  <a:pt x="26" y="19"/>
                </a:lnTo>
                <a:lnTo>
                  <a:pt x="27" y="19"/>
                </a:lnTo>
                <a:lnTo>
                  <a:pt x="27" y="19"/>
                </a:lnTo>
                <a:lnTo>
                  <a:pt x="27" y="19"/>
                </a:lnTo>
                <a:lnTo>
                  <a:pt x="27" y="20"/>
                </a:lnTo>
                <a:lnTo>
                  <a:pt x="27" y="20"/>
                </a:lnTo>
                <a:lnTo>
                  <a:pt x="27" y="21"/>
                </a:lnTo>
                <a:lnTo>
                  <a:pt x="27" y="21"/>
                </a:lnTo>
                <a:lnTo>
                  <a:pt x="28" y="21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9" y="22"/>
                </a:lnTo>
                <a:lnTo>
                  <a:pt x="29" y="22"/>
                </a:lnTo>
                <a:lnTo>
                  <a:pt x="30" y="21"/>
                </a:lnTo>
                <a:lnTo>
                  <a:pt x="30" y="21"/>
                </a:lnTo>
                <a:lnTo>
                  <a:pt x="30" y="21"/>
                </a:lnTo>
                <a:lnTo>
                  <a:pt x="31" y="21"/>
                </a:lnTo>
                <a:lnTo>
                  <a:pt x="32" y="21"/>
                </a:lnTo>
                <a:lnTo>
                  <a:pt x="32" y="21"/>
                </a:lnTo>
                <a:lnTo>
                  <a:pt x="32" y="20"/>
                </a:lnTo>
                <a:lnTo>
                  <a:pt x="33" y="20"/>
                </a:lnTo>
                <a:lnTo>
                  <a:pt x="33" y="20"/>
                </a:lnTo>
                <a:lnTo>
                  <a:pt x="34" y="20"/>
                </a:lnTo>
                <a:lnTo>
                  <a:pt x="34" y="20"/>
                </a:lnTo>
                <a:lnTo>
                  <a:pt x="35" y="19"/>
                </a:lnTo>
                <a:lnTo>
                  <a:pt x="35" y="19"/>
                </a:lnTo>
                <a:lnTo>
                  <a:pt x="36" y="19"/>
                </a:lnTo>
                <a:lnTo>
                  <a:pt x="36" y="18"/>
                </a:lnTo>
                <a:lnTo>
                  <a:pt x="36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8" y="18"/>
                </a:lnTo>
                <a:lnTo>
                  <a:pt x="38" y="17"/>
                </a:lnTo>
                <a:lnTo>
                  <a:pt x="38" y="17"/>
                </a:lnTo>
                <a:lnTo>
                  <a:pt x="39" y="17"/>
                </a:lnTo>
                <a:lnTo>
                  <a:pt x="39" y="17"/>
                </a:lnTo>
                <a:lnTo>
                  <a:pt x="39" y="17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40" y="15"/>
                </a:lnTo>
                <a:lnTo>
                  <a:pt x="40" y="15"/>
                </a:lnTo>
                <a:lnTo>
                  <a:pt x="40" y="15"/>
                </a:lnTo>
                <a:lnTo>
                  <a:pt x="40" y="14"/>
                </a:lnTo>
                <a:lnTo>
                  <a:pt x="40" y="14"/>
                </a:lnTo>
                <a:lnTo>
                  <a:pt x="40" y="13"/>
                </a:lnTo>
                <a:lnTo>
                  <a:pt x="41" y="13"/>
                </a:lnTo>
                <a:lnTo>
                  <a:pt x="41" y="13"/>
                </a:lnTo>
                <a:lnTo>
                  <a:pt x="41" y="12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3" y="10"/>
                </a:lnTo>
                <a:lnTo>
                  <a:pt x="43" y="10"/>
                </a:lnTo>
                <a:lnTo>
                  <a:pt x="44" y="9"/>
                </a:lnTo>
                <a:lnTo>
                  <a:pt x="44" y="9"/>
                </a:lnTo>
                <a:lnTo>
                  <a:pt x="44" y="8"/>
                </a:lnTo>
                <a:lnTo>
                  <a:pt x="45" y="8"/>
                </a:lnTo>
                <a:lnTo>
                  <a:pt x="45" y="7"/>
                </a:lnTo>
                <a:lnTo>
                  <a:pt x="45" y="7"/>
                </a:lnTo>
                <a:lnTo>
                  <a:pt x="46" y="7"/>
                </a:lnTo>
                <a:lnTo>
                  <a:pt x="46" y="7"/>
                </a:lnTo>
                <a:lnTo>
                  <a:pt x="46" y="6"/>
                </a:lnTo>
                <a:lnTo>
                  <a:pt x="47" y="6"/>
                </a:lnTo>
                <a:lnTo>
                  <a:pt x="49" y="6"/>
                </a:lnTo>
                <a:lnTo>
                  <a:pt x="50" y="6"/>
                </a:lnTo>
                <a:lnTo>
                  <a:pt x="50" y="5"/>
                </a:lnTo>
                <a:lnTo>
                  <a:pt x="50" y="5"/>
                </a:lnTo>
                <a:lnTo>
                  <a:pt x="50" y="5"/>
                </a:lnTo>
                <a:lnTo>
                  <a:pt x="51" y="4"/>
                </a:lnTo>
                <a:lnTo>
                  <a:pt x="51" y="4"/>
                </a:lnTo>
                <a:lnTo>
                  <a:pt x="51" y="4"/>
                </a:lnTo>
                <a:lnTo>
                  <a:pt x="51" y="4"/>
                </a:lnTo>
                <a:lnTo>
                  <a:pt x="51" y="3"/>
                </a:lnTo>
                <a:lnTo>
                  <a:pt x="52" y="3"/>
                </a:lnTo>
                <a:lnTo>
                  <a:pt x="52" y="3"/>
                </a:lnTo>
                <a:lnTo>
                  <a:pt x="53" y="3"/>
                </a:lnTo>
                <a:lnTo>
                  <a:pt x="53" y="3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4" y="2"/>
                </a:lnTo>
                <a:lnTo>
                  <a:pt x="54" y="1"/>
                </a:lnTo>
                <a:lnTo>
                  <a:pt x="54" y="1"/>
                </a:lnTo>
                <a:lnTo>
                  <a:pt x="54" y="1"/>
                </a:lnTo>
                <a:lnTo>
                  <a:pt x="55" y="1"/>
                </a:lnTo>
                <a:lnTo>
                  <a:pt x="55" y="1"/>
                </a:lnTo>
                <a:lnTo>
                  <a:pt x="56" y="0"/>
                </a:lnTo>
                <a:lnTo>
                  <a:pt x="57" y="0"/>
                </a:lnTo>
                <a:lnTo>
                  <a:pt x="57" y="0"/>
                </a:lnTo>
                <a:lnTo>
                  <a:pt x="57" y="0"/>
                </a:lnTo>
                <a:lnTo>
                  <a:pt x="57" y="0"/>
                </a:lnTo>
                <a:lnTo>
                  <a:pt x="58" y="0"/>
                </a:lnTo>
                <a:lnTo>
                  <a:pt x="59" y="0"/>
                </a:lnTo>
                <a:lnTo>
                  <a:pt x="59" y="0"/>
                </a:lnTo>
                <a:lnTo>
                  <a:pt x="59" y="1"/>
                </a:lnTo>
                <a:lnTo>
                  <a:pt x="59" y="1"/>
                </a:lnTo>
                <a:lnTo>
                  <a:pt x="59" y="2"/>
                </a:lnTo>
                <a:lnTo>
                  <a:pt x="59" y="2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0" y="5"/>
                </a:lnTo>
                <a:lnTo>
                  <a:pt x="60" y="5"/>
                </a:lnTo>
                <a:lnTo>
                  <a:pt x="61" y="5"/>
                </a:lnTo>
                <a:lnTo>
                  <a:pt x="61" y="6"/>
                </a:lnTo>
                <a:lnTo>
                  <a:pt x="61" y="6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4" y="6"/>
                </a:lnTo>
                <a:lnTo>
                  <a:pt x="64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6" y="6"/>
                </a:lnTo>
                <a:lnTo>
                  <a:pt x="66" y="6"/>
                </a:lnTo>
                <a:close/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55" name="Freeform 37"/>
          <p:cNvSpPr>
            <a:spLocks/>
          </p:cNvSpPr>
          <p:nvPr/>
        </p:nvSpPr>
        <p:spPr bwMode="auto">
          <a:xfrm>
            <a:off x="3926095" y="5422769"/>
            <a:ext cx="546066" cy="662170"/>
          </a:xfrm>
          <a:custGeom>
            <a:avLst/>
            <a:gdLst>
              <a:gd name="T0" fmla="*/ 58 w 318"/>
              <a:gd name="T1" fmla="*/ 15 h 418"/>
              <a:gd name="T2" fmla="*/ 56 w 318"/>
              <a:gd name="T3" fmla="*/ 29 h 418"/>
              <a:gd name="T4" fmla="*/ 78 w 318"/>
              <a:gd name="T5" fmla="*/ 37 h 418"/>
              <a:gd name="T6" fmla="*/ 101 w 318"/>
              <a:gd name="T7" fmla="*/ 43 h 418"/>
              <a:gd name="T8" fmla="*/ 102 w 318"/>
              <a:gd name="T9" fmla="*/ 27 h 418"/>
              <a:gd name="T10" fmla="*/ 103 w 318"/>
              <a:gd name="T11" fmla="*/ 4 h 418"/>
              <a:gd name="T12" fmla="*/ 112 w 318"/>
              <a:gd name="T13" fmla="*/ 15 h 418"/>
              <a:gd name="T14" fmla="*/ 115 w 318"/>
              <a:gd name="T15" fmla="*/ 40 h 418"/>
              <a:gd name="T16" fmla="*/ 126 w 318"/>
              <a:gd name="T17" fmla="*/ 52 h 418"/>
              <a:gd name="T18" fmla="*/ 123 w 318"/>
              <a:gd name="T19" fmla="*/ 70 h 418"/>
              <a:gd name="T20" fmla="*/ 128 w 318"/>
              <a:gd name="T21" fmla="*/ 82 h 418"/>
              <a:gd name="T22" fmla="*/ 138 w 318"/>
              <a:gd name="T23" fmla="*/ 96 h 418"/>
              <a:gd name="T24" fmla="*/ 151 w 318"/>
              <a:gd name="T25" fmla="*/ 107 h 418"/>
              <a:gd name="T26" fmla="*/ 166 w 318"/>
              <a:gd name="T27" fmla="*/ 114 h 418"/>
              <a:gd name="T28" fmla="*/ 180 w 318"/>
              <a:gd name="T29" fmla="*/ 118 h 418"/>
              <a:gd name="T30" fmla="*/ 196 w 318"/>
              <a:gd name="T31" fmla="*/ 116 h 418"/>
              <a:gd name="T32" fmla="*/ 212 w 318"/>
              <a:gd name="T33" fmla="*/ 134 h 418"/>
              <a:gd name="T34" fmla="*/ 217 w 318"/>
              <a:gd name="T35" fmla="*/ 155 h 418"/>
              <a:gd name="T36" fmla="*/ 229 w 318"/>
              <a:gd name="T37" fmla="*/ 173 h 418"/>
              <a:gd name="T38" fmla="*/ 251 w 318"/>
              <a:gd name="T39" fmla="*/ 186 h 418"/>
              <a:gd name="T40" fmla="*/ 276 w 318"/>
              <a:gd name="T41" fmla="*/ 200 h 418"/>
              <a:gd name="T42" fmla="*/ 270 w 318"/>
              <a:gd name="T43" fmla="*/ 216 h 418"/>
              <a:gd name="T44" fmla="*/ 270 w 318"/>
              <a:gd name="T45" fmla="*/ 231 h 418"/>
              <a:gd name="T46" fmla="*/ 290 w 318"/>
              <a:gd name="T47" fmla="*/ 234 h 418"/>
              <a:gd name="T48" fmla="*/ 300 w 318"/>
              <a:gd name="T49" fmla="*/ 254 h 418"/>
              <a:gd name="T50" fmla="*/ 315 w 318"/>
              <a:gd name="T51" fmla="*/ 265 h 418"/>
              <a:gd name="T52" fmla="*/ 310 w 318"/>
              <a:gd name="T53" fmla="*/ 288 h 418"/>
              <a:gd name="T54" fmla="*/ 294 w 318"/>
              <a:gd name="T55" fmla="*/ 304 h 418"/>
              <a:gd name="T56" fmla="*/ 286 w 318"/>
              <a:gd name="T57" fmla="*/ 329 h 418"/>
              <a:gd name="T58" fmla="*/ 233 w 318"/>
              <a:gd name="T59" fmla="*/ 344 h 418"/>
              <a:gd name="T60" fmla="*/ 214 w 318"/>
              <a:gd name="T61" fmla="*/ 366 h 418"/>
              <a:gd name="T62" fmla="*/ 196 w 318"/>
              <a:gd name="T63" fmla="*/ 377 h 418"/>
              <a:gd name="T64" fmla="*/ 189 w 318"/>
              <a:gd name="T65" fmla="*/ 399 h 418"/>
              <a:gd name="T66" fmla="*/ 174 w 318"/>
              <a:gd name="T67" fmla="*/ 412 h 418"/>
              <a:gd name="T68" fmla="*/ 152 w 318"/>
              <a:gd name="T69" fmla="*/ 415 h 418"/>
              <a:gd name="T70" fmla="*/ 149 w 318"/>
              <a:gd name="T71" fmla="*/ 392 h 418"/>
              <a:gd name="T72" fmla="*/ 155 w 318"/>
              <a:gd name="T73" fmla="*/ 371 h 418"/>
              <a:gd name="T74" fmla="*/ 142 w 318"/>
              <a:gd name="T75" fmla="*/ 354 h 418"/>
              <a:gd name="T76" fmla="*/ 131 w 318"/>
              <a:gd name="T77" fmla="*/ 322 h 418"/>
              <a:gd name="T78" fmla="*/ 125 w 318"/>
              <a:gd name="T79" fmla="*/ 297 h 418"/>
              <a:gd name="T80" fmla="*/ 123 w 318"/>
              <a:gd name="T81" fmla="*/ 275 h 418"/>
              <a:gd name="T82" fmla="*/ 126 w 318"/>
              <a:gd name="T83" fmla="*/ 246 h 418"/>
              <a:gd name="T84" fmla="*/ 115 w 318"/>
              <a:gd name="T85" fmla="*/ 237 h 418"/>
              <a:gd name="T86" fmla="*/ 93 w 318"/>
              <a:gd name="T87" fmla="*/ 245 h 418"/>
              <a:gd name="T88" fmla="*/ 87 w 318"/>
              <a:gd name="T89" fmla="*/ 232 h 418"/>
              <a:gd name="T90" fmla="*/ 81 w 318"/>
              <a:gd name="T91" fmla="*/ 221 h 418"/>
              <a:gd name="T92" fmla="*/ 74 w 318"/>
              <a:gd name="T93" fmla="*/ 208 h 418"/>
              <a:gd name="T94" fmla="*/ 69 w 318"/>
              <a:gd name="T95" fmla="*/ 195 h 418"/>
              <a:gd name="T96" fmla="*/ 61 w 318"/>
              <a:gd name="T97" fmla="*/ 185 h 418"/>
              <a:gd name="T98" fmla="*/ 59 w 318"/>
              <a:gd name="T99" fmla="*/ 174 h 418"/>
              <a:gd name="T100" fmla="*/ 70 w 318"/>
              <a:gd name="T101" fmla="*/ 167 h 418"/>
              <a:gd name="T102" fmla="*/ 64 w 318"/>
              <a:gd name="T103" fmla="*/ 152 h 418"/>
              <a:gd name="T104" fmla="*/ 48 w 318"/>
              <a:gd name="T105" fmla="*/ 141 h 418"/>
              <a:gd name="T106" fmla="*/ 28 w 318"/>
              <a:gd name="T107" fmla="*/ 136 h 418"/>
              <a:gd name="T108" fmla="*/ 22 w 318"/>
              <a:gd name="T109" fmla="*/ 115 h 418"/>
              <a:gd name="T110" fmla="*/ 5 w 318"/>
              <a:gd name="T111" fmla="*/ 105 h 418"/>
              <a:gd name="T112" fmla="*/ 11 w 318"/>
              <a:gd name="T113" fmla="*/ 85 h 418"/>
              <a:gd name="T114" fmla="*/ 10 w 318"/>
              <a:gd name="T115" fmla="*/ 68 h 418"/>
              <a:gd name="T116" fmla="*/ 0 w 318"/>
              <a:gd name="T117" fmla="*/ 52 h 418"/>
              <a:gd name="T118" fmla="*/ 11 w 318"/>
              <a:gd name="T119" fmla="*/ 36 h 418"/>
              <a:gd name="T120" fmla="*/ 27 w 318"/>
              <a:gd name="T121" fmla="*/ 31 h 418"/>
              <a:gd name="T122" fmla="*/ 43 w 318"/>
              <a:gd name="T123" fmla="*/ 26 h 418"/>
              <a:gd name="T124" fmla="*/ 47 w 318"/>
              <a:gd name="T125" fmla="*/ 1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8" h="418">
                <a:moveTo>
                  <a:pt x="52" y="2"/>
                </a:moveTo>
                <a:lnTo>
                  <a:pt x="52" y="2"/>
                </a:lnTo>
                <a:lnTo>
                  <a:pt x="52" y="3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3" y="4"/>
                </a:lnTo>
                <a:lnTo>
                  <a:pt x="54" y="4"/>
                </a:lnTo>
                <a:lnTo>
                  <a:pt x="54" y="4"/>
                </a:lnTo>
                <a:lnTo>
                  <a:pt x="54" y="5"/>
                </a:lnTo>
                <a:lnTo>
                  <a:pt x="54" y="5"/>
                </a:lnTo>
                <a:lnTo>
                  <a:pt x="55" y="5"/>
                </a:lnTo>
                <a:lnTo>
                  <a:pt x="55" y="5"/>
                </a:lnTo>
                <a:lnTo>
                  <a:pt x="55" y="5"/>
                </a:lnTo>
                <a:lnTo>
                  <a:pt x="55" y="5"/>
                </a:lnTo>
                <a:lnTo>
                  <a:pt x="56" y="5"/>
                </a:lnTo>
                <a:lnTo>
                  <a:pt x="56" y="6"/>
                </a:lnTo>
                <a:lnTo>
                  <a:pt x="56" y="6"/>
                </a:lnTo>
                <a:lnTo>
                  <a:pt x="55" y="6"/>
                </a:lnTo>
                <a:lnTo>
                  <a:pt x="56" y="6"/>
                </a:lnTo>
                <a:lnTo>
                  <a:pt x="56" y="7"/>
                </a:lnTo>
                <a:lnTo>
                  <a:pt x="56" y="7"/>
                </a:lnTo>
                <a:lnTo>
                  <a:pt x="56" y="7"/>
                </a:lnTo>
                <a:lnTo>
                  <a:pt x="56" y="7"/>
                </a:lnTo>
                <a:lnTo>
                  <a:pt x="56" y="7"/>
                </a:lnTo>
                <a:lnTo>
                  <a:pt x="56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8" y="8"/>
                </a:lnTo>
                <a:lnTo>
                  <a:pt x="57" y="8"/>
                </a:lnTo>
                <a:lnTo>
                  <a:pt x="57" y="8"/>
                </a:lnTo>
                <a:lnTo>
                  <a:pt x="56" y="8"/>
                </a:lnTo>
                <a:lnTo>
                  <a:pt x="56" y="9"/>
                </a:lnTo>
                <a:lnTo>
                  <a:pt x="57" y="9"/>
                </a:lnTo>
                <a:lnTo>
                  <a:pt x="57" y="9"/>
                </a:lnTo>
                <a:lnTo>
                  <a:pt x="57" y="10"/>
                </a:lnTo>
                <a:lnTo>
                  <a:pt x="58" y="10"/>
                </a:lnTo>
                <a:lnTo>
                  <a:pt x="58" y="10"/>
                </a:lnTo>
                <a:lnTo>
                  <a:pt x="57" y="10"/>
                </a:lnTo>
                <a:lnTo>
                  <a:pt x="57" y="10"/>
                </a:lnTo>
                <a:lnTo>
                  <a:pt x="57" y="11"/>
                </a:lnTo>
                <a:lnTo>
                  <a:pt x="58" y="11"/>
                </a:lnTo>
                <a:lnTo>
                  <a:pt x="58" y="11"/>
                </a:lnTo>
                <a:lnTo>
                  <a:pt x="58" y="12"/>
                </a:lnTo>
                <a:lnTo>
                  <a:pt x="57" y="12"/>
                </a:lnTo>
                <a:lnTo>
                  <a:pt x="57" y="11"/>
                </a:lnTo>
                <a:lnTo>
                  <a:pt x="57" y="11"/>
                </a:lnTo>
                <a:lnTo>
                  <a:pt x="56" y="11"/>
                </a:lnTo>
                <a:lnTo>
                  <a:pt x="56" y="11"/>
                </a:lnTo>
                <a:lnTo>
                  <a:pt x="56" y="12"/>
                </a:lnTo>
                <a:lnTo>
                  <a:pt x="56" y="12"/>
                </a:lnTo>
                <a:lnTo>
                  <a:pt x="57" y="12"/>
                </a:lnTo>
                <a:lnTo>
                  <a:pt x="57" y="13"/>
                </a:lnTo>
                <a:lnTo>
                  <a:pt x="57" y="13"/>
                </a:lnTo>
                <a:lnTo>
                  <a:pt x="57" y="14"/>
                </a:lnTo>
                <a:lnTo>
                  <a:pt x="58" y="14"/>
                </a:lnTo>
                <a:lnTo>
                  <a:pt x="58" y="15"/>
                </a:lnTo>
                <a:lnTo>
                  <a:pt x="57" y="15"/>
                </a:lnTo>
                <a:lnTo>
                  <a:pt x="57" y="15"/>
                </a:lnTo>
                <a:lnTo>
                  <a:pt x="58" y="15"/>
                </a:lnTo>
                <a:lnTo>
                  <a:pt x="58" y="16"/>
                </a:lnTo>
                <a:lnTo>
                  <a:pt x="58" y="16"/>
                </a:lnTo>
                <a:lnTo>
                  <a:pt x="58" y="16"/>
                </a:lnTo>
                <a:lnTo>
                  <a:pt x="57" y="16"/>
                </a:lnTo>
                <a:lnTo>
                  <a:pt x="57" y="16"/>
                </a:lnTo>
                <a:lnTo>
                  <a:pt x="57" y="16"/>
                </a:lnTo>
                <a:lnTo>
                  <a:pt x="57" y="17"/>
                </a:lnTo>
                <a:lnTo>
                  <a:pt x="57" y="17"/>
                </a:lnTo>
                <a:lnTo>
                  <a:pt x="57" y="17"/>
                </a:lnTo>
                <a:lnTo>
                  <a:pt x="57" y="17"/>
                </a:lnTo>
                <a:lnTo>
                  <a:pt x="57" y="18"/>
                </a:lnTo>
                <a:lnTo>
                  <a:pt x="56" y="18"/>
                </a:lnTo>
                <a:lnTo>
                  <a:pt x="57" y="18"/>
                </a:lnTo>
                <a:lnTo>
                  <a:pt x="57" y="18"/>
                </a:lnTo>
                <a:lnTo>
                  <a:pt x="57" y="18"/>
                </a:lnTo>
                <a:lnTo>
                  <a:pt x="58" y="18"/>
                </a:lnTo>
                <a:lnTo>
                  <a:pt x="58" y="18"/>
                </a:lnTo>
                <a:lnTo>
                  <a:pt x="58" y="19"/>
                </a:lnTo>
                <a:lnTo>
                  <a:pt x="58" y="19"/>
                </a:ln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58" y="20"/>
                </a:lnTo>
                <a:lnTo>
                  <a:pt x="58" y="21"/>
                </a:lnTo>
                <a:lnTo>
                  <a:pt x="58" y="21"/>
                </a:lnTo>
                <a:lnTo>
                  <a:pt x="58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3"/>
                </a:lnTo>
                <a:lnTo>
                  <a:pt x="57" y="23"/>
                </a:lnTo>
                <a:lnTo>
                  <a:pt x="57" y="23"/>
                </a:lnTo>
                <a:lnTo>
                  <a:pt x="57" y="24"/>
                </a:lnTo>
                <a:lnTo>
                  <a:pt x="57" y="24"/>
                </a:lnTo>
                <a:lnTo>
                  <a:pt x="56" y="24"/>
                </a:lnTo>
                <a:lnTo>
                  <a:pt x="56" y="24"/>
                </a:lnTo>
                <a:lnTo>
                  <a:pt x="56" y="24"/>
                </a:lnTo>
                <a:lnTo>
                  <a:pt x="56" y="24"/>
                </a:lnTo>
                <a:lnTo>
                  <a:pt x="55" y="24"/>
                </a:lnTo>
                <a:lnTo>
                  <a:pt x="55" y="25"/>
                </a:lnTo>
                <a:lnTo>
                  <a:pt x="54" y="25"/>
                </a:lnTo>
                <a:lnTo>
                  <a:pt x="54" y="25"/>
                </a:lnTo>
                <a:lnTo>
                  <a:pt x="55" y="26"/>
                </a:lnTo>
                <a:lnTo>
                  <a:pt x="54" y="26"/>
                </a:lnTo>
                <a:lnTo>
                  <a:pt x="55" y="26"/>
                </a:lnTo>
                <a:lnTo>
                  <a:pt x="55" y="27"/>
                </a:lnTo>
                <a:lnTo>
                  <a:pt x="55" y="27"/>
                </a:lnTo>
                <a:lnTo>
                  <a:pt x="55" y="27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6" y="28"/>
                </a:lnTo>
                <a:lnTo>
                  <a:pt x="56" y="28"/>
                </a:lnTo>
                <a:lnTo>
                  <a:pt x="56" y="28"/>
                </a:lnTo>
                <a:lnTo>
                  <a:pt x="56" y="28"/>
                </a:lnTo>
                <a:lnTo>
                  <a:pt x="56" y="29"/>
                </a:lnTo>
                <a:lnTo>
                  <a:pt x="56" y="29"/>
                </a:lnTo>
                <a:lnTo>
                  <a:pt x="56" y="29"/>
                </a:lnTo>
                <a:lnTo>
                  <a:pt x="56" y="29"/>
                </a:lnTo>
                <a:lnTo>
                  <a:pt x="56" y="30"/>
                </a:lnTo>
                <a:lnTo>
                  <a:pt x="57" y="30"/>
                </a:lnTo>
                <a:lnTo>
                  <a:pt x="57" y="30"/>
                </a:lnTo>
                <a:lnTo>
                  <a:pt x="56" y="30"/>
                </a:lnTo>
                <a:lnTo>
                  <a:pt x="57" y="30"/>
                </a:lnTo>
                <a:lnTo>
                  <a:pt x="57" y="30"/>
                </a:lnTo>
                <a:lnTo>
                  <a:pt x="58" y="31"/>
                </a:lnTo>
                <a:lnTo>
                  <a:pt x="58" y="31"/>
                </a:lnTo>
                <a:lnTo>
                  <a:pt x="58" y="31"/>
                </a:lnTo>
                <a:lnTo>
                  <a:pt x="58" y="31"/>
                </a:lnTo>
                <a:lnTo>
                  <a:pt x="59" y="31"/>
                </a:lnTo>
                <a:lnTo>
                  <a:pt x="59" y="32"/>
                </a:lnTo>
                <a:lnTo>
                  <a:pt x="59" y="32"/>
                </a:lnTo>
                <a:lnTo>
                  <a:pt x="59" y="31"/>
                </a:lnTo>
                <a:lnTo>
                  <a:pt x="59" y="32"/>
                </a:lnTo>
                <a:lnTo>
                  <a:pt x="60" y="32"/>
                </a:lnTo>
                <a:lnTo>
                  <a:pt x="60" y="32"/>
                </a:lnTo>
                <a:lnTo>
                  <a:pt x="61" y="32"/>
                </a:lnTo>
                <a:lnTo>
                  <a:pt x="61" y="32"/>
                </a:lnTo>
                <a:lnTo>
                  <a:pt x="61" y="32"/>
                </a:lnTo>
                <a:lnTo>
                  <a:pt x="62" y="32"/>
                </a:lnTo>
                <a:lnTo>
                  <a:pt x="62" y="32"/>
                </a:lnTo>
                <a:lnTo>
                  <a:pt x="63" y="33"/>
                </a:lnTo>
                <a:lnTo>
                  <a:pt x="63" y="33"/>
                </a:lnTo>
                <a:lnTo>
                  <a:pt x="64" y="33"/>
                </a:lnTo>
                <a:lnTo>
                  <a:pt x="64" y="33"/>
                </a:lnTo>
                <a:lnTo>
                  <a:pt x="65" y="33"/>
                </a:lnTo>
                <a:lnTo>
                  <a:pt x="65" y="33"/>
                </a:lnTo>
                <a:lnTo>
                  <a:pt x="65" y="34"/>
                </a:lnTo>
                <a:lnTo>
                  <a:pt x="66" y="34"/>
                </a:lnTo>
                <a:lnTo>
                  <a:pt x="66" y="34"/>
                </a:lnTo>
                <a:lnTo>
                  <a:pt x="67" y="34"/>
                </a:lnTo>
                <a:lnTo>
                  <a:pt x="67" y="34"/>
                </a:lnTo>
                <a:lnTo>
                  <a:pt x="67" y="33"/>
                </a:lnTo>
                <a:lnTo>
                  <a:pt x="68" y="33"/>
                </a:lnTo>
                <a:lnTo>
                  <a:pt x="68" y="33"/>
                </a:lnTo>
                <a:lnTo>
                  <a:pt x="69" y="34"/>
                </a:lnTo>
                <a:lnTo>
                  <a:pt x="69" y="34"/>
                </a:lnTo>
                <a:lnTo>
                  <a:pt x="69" y="34"/>
                </a:lnTo>
                <a:lnTo>
                  <a:pt x="69" y="34"/>
                </a:lnTo>
                <a:lnTo>
                  <a:pt x="70" y="34"/>
                </a:lnTo>
                <a:lnTo>
                  <a:pt x="70" y="34"/>
                </a:lnTo>
                <a:lnTo>
                  <a:pt x="71" y="35"/>
                </a:lnTo>
                <a:lnTo>
                  <a:pt x="71" y="35"/>
                </a:lnTo>
                <a:lnTo>
                  <a:pt x="71" y="36"/>
                </a:lnTo>
                <a:lnTo>
                  <a:pt x="72" y="36"/>
                </a:lnTo>
                <a:lnTo>
                  <a:pt x="72" y="36"/>
                </a:lnTo>
                <a:lnTo>
                  <a:pt x="73" y="36"/>
                </a:lnTo>
                <a:lnTo>
                  <a:pt x="73" y="36"/>
                </a:lnTo>
                <a:lnTo>
                  <a:pt x="73" y="37"/>
                </a:lnTo>
                <a:lnTo>
                  <a:pt x="73" y="37"/>
                </a:lnTo>
                <a:lnTo>
                  <a:pt x="74" y="37"/>
                </a:lnTo>
                <a:lnTo>
                  <a:pt x="74" y="37"/>
                </a:lnTo>
                <a:lnTo>
                  <a:pt x="75" y="37"/>
                </a:lnTo>
                <a:lnTo>
                  <a:pt x="75" y="37"/>
                </a:lnTo>
                <a:lnTo>
                  <a:pt x="76" y="37"/>
                </a:lnTo>
                <a:lnTo>
                  <a:pt x="76" y="37"/>
                </a:lnTo>
                <a:lnTo>
                  <a:pt x="77" y="37"/>
                </a:lnTo>
                <a:lnTo>
                  <a:pt x="77" y="37"/>
                </a:lnTo>
                <a:lnTo>
                  <a:pt x="78" y="37"/>
                </a:lnTo>
                <a:lnTo>
                  <a:pt x="78" y="37"/>
                </a:lnTo>
                <a:lnTo>
                  <a:pt x="78" y="38"/>
                </a:lnTo>
                <a:lnTo>
                  <a:pt x="79" y="38"/>
                </a:lnTo>
                <a:lnTo>
                  <a:pt x="79" y="38"/>
                </a:lnTo>
                <a:lnTo>
                  <a:pt x="79" y="38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1" y="39"/>
                </a:lnTo>
                <a:lnTo>
                  <a:pt x="81" y="39"/>
                </a:lnTo>
                <a:lnTo>
                  <a:pt x="81" y="40"/>
                </a:lnTo>
                <a:lnTo>
                  <a:pt x="81" y="41"/>
                </a:lnTo>
                <a:lnTo>
                  <a:pt x="82" y="41"/>
                </a:lnTo>
                <a:lnTo>
                  <a:pt x="82" y="41"/>
                </a:lnTo>
                <a:lnTo>
                  <a:pt x="82" y="41"/>
                </a:lnTo>
                <a:lnTo>
                  <a:pt x="83" y="42"/>
                </a:lnTo>
                <a:lnTo>
                  <a:pt x="83" y="42"/>
                </a:lnTo>
                <a:lnTo>
                  <a:pt x="83" y="41"/>
                </a:lnTo>
                <a:lnTo>
                  <a:pt x="84" y="41"/>
                </a:lnTo>
                <a:lnTo>
                  <a:pt x="84" y="41"/>
                </a:lnTo>
                <a:lnTo>
                  <a:pt x="85" y="41"/>
                </a:lnTo>
                <a:lnTo>
                  <a:pt x="85" y="42"/>
                </a:ln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8" y="43"/>
                </a:lnTo>
                <a:lnTo>
                  <a:pt x="88" y="43"/>
                </a:lnTo>
                <a:lnTo>
                  <a:pt x="89" y="43"/>
                </a:lnTo>
                <a:lnTo>
                  <a:pt x="89" y="43"/>
                </a:lnTo>
                <a:lnTo>
                  <a:pt x="90" y="44"/>
                </a:lnTo>
                <a:lnTo>
                  <a:pt x="90" y="44"/>
                </a:lnTo>
                <a:lnTo>
                  <a:pt x="90" y="45"/>
                </a:lnTo>
                <a:lnTo>
                  <a:pt x="90" y="45"/>
                </a:lnTo>
                <a:lnTo>
                  <a:pt x="90" y="45"/>
                </a:lnTo>
                <a:lnTo>
                  <a:pt x="91" y="45"/>
                </a:lnTo>
                <a:lnTo>
                  <a:pt x="91" y="45"/>
                </a:lnTo>
                <a:lnTo>
                  <a:pt x="92" y="45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4" y="44"/>
                </a:lnTo>
                <a:lnTo>
                  <a:pt x="94" y="44"/>
                </a:lnTo>
                <a:lnTo>
                  <a:pt x="94" y="44"/>
                </a:lnTo>
                <a:lnTo>
                  <a:pt x="95" y="44"/>
                </a:lnTo>
                <a:lnTo>
                  <a:pt x="95" y="44"/>
                </a:lnTo>
                <a:lnTo>
                  <a:pt x="96" y="44"/>
                </a:lnTo>
                <a:lnTo>
                  <a:pt x="96" y="44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8" y="43"/>
                </a:lnTo>
                <a:lnTo>
                  <a:pt x="98" y="43"/>
                </a:lnTo>
                <a:lnTo>
                  <a:pt x="99" y="43"/>
                </a:lnTo>
                <a:lnTo>
                  <a:pt x="99" y="43"/>
                </a:lnTo>
                <a:lnTo>
                  <a:pt x="100" y="43"/>
                </a:lnTo>
                <a:lnTo>
                  <a:pt x="100" y="42"/>
                </a:lnTo>
                <a:lnTo>
                  <a:pt x="100" y="43"/>
                </a:lnTo>
                <a:lnTo>
                  <a:pt x="101" y="43"/>
                </a:lnTo>
                <a:lnTo>
                  <a:pt x="101" y="43"/>
                </a:lnTo>
                <a:lnTo>
                  <a:pt x="101" y="43"/>
                </a:lnTo>
                <a:lnTo>
                  <a:pt x="101" y="44"/>
                </a:lnTo>
                <a:lnTo>
                  <a:pt x="101" y="44"/>
                </a:lnTo>
                <a:lnTo>
                  <a:pt x="102" y="44"/>
                </a:lnTo>
                <a:lnTo>
                  <a:pt x="102" y="43"/>
                </a:lnTo>
                <a:lnTo>
                  <a:pt x="102" y="43"/>
                </a:lnTo>
                <a:lnTo>
                  <a:pt x="103" y="43"/>
                </a:lnTo>
                <a:lnTo>
                  <a:pt x="103" y="43"/>
                </a:lnTo>
                <a:lnTo>
                  <a:pt x="104" y="43"/>
                </a:lnTo>
                <a:lnTo>
                  <a:pt x="104" y="43"/>
                </a:lnTo>
                <a:lnTo>
                  <a:pt x="105" y="43"/>
                </a:lnTo>
                <a:lnTo>
                  <a:pt x="105" y="43"/>
                </a:lnTo>
                <a:lnTo>
                  <a:pt x="106" y="43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7" y="42"/>
                </a:lnTo>
                <a:lnTo>
                  <a:pt x="107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1"/>
                </a:lnTo>
                <a:lnTo>
                  <a:pt x="109" y="41"/>
                </a:lnTo>
                <a:lnTo>
                  <a:pt x="109" y="41"/>
                </a:lnTo>
                <a:lnTo>
                  <a:pt x="109" y="41"/>
                </a:lnTo>
                <a:lnTo>
                  <a:pt x="108" y="40"/>
                </a:lnTo>
                <a:lnTo>
                  <a:pt x="108" y="40"/>
                </a:lnTo>
                <a:lnTo>
                  <a:pt x="107" y="40"/>
                </a:lnTo>
                <a:lnTo>
                  <a:pt x="107" y="40"/>
                </a:lnTo>
                <a:lnTo>
                  <a:pt x="106" y="39"/>
                </a:lnTo>
                <a:lnTo>
                  <a:pt x="106" y="39"/>
                </a:lnTo>
                <a:lnTo>
                  <a:pt x="106" y="39"/>
                </a:lnTo>
                <a:lnTo>
                  <a:pt x="106" y="38"/>
                </a:lnTo>
                <a:lnTo>
                  <a:pt x="105" y="38"/>
                </a:lnTo>
                <a:lnTo>
                  <a:pt x="105" y="37"/>
                </a:lnTo>
                <a:lnTo>
                  <a:pt x="105" y="37"/>
                </a:lnTo>
                <a:lnTo>
                  <a:pt x="104" y="37"/>
                </a:lnTo>
                <a:lnTo>
                  <a:pt x="104" y="37"/>
                </a:lnTo>
                <a:lnTo>
                  <a:pt x="103" y="37"/>
                </a:lnTo>
                <a:lnTo>
                  <a:pt x="103" y="36"/>
                </a:lnTo>
                <a:lnTo>
                  <a:pt x="103" y="36"/>
                </a:lnTo>
                <a:lnTo>
                  <a:pt x="103" y="36"/>
                </a:lnTo>
                <a:lnTo>
                  <a:pt x="103" y="36"/>
                </a:lnTo>
                <a:lnTo>
                  <a:pt x="103" y="35"/>
                </a:lnTo>
                <a:lnTo>
                  <a:pt x="102" y="35"/>
                </a:lnTo>
                <a:lnTo>
                  <a:pt x="102" y="34"/>
                </a:lnTo>
                <a:lnTo>
                  <a:pt x="102" y="34"/>
                </a:lnTo>
                <a:lnTo>
                  <a:pt x="102" y="33"/>
                </a:lnTo>
                <a:lnTo>
                  <a:pt x="102" y="33"/>
                </a:lnTo>
                <a:lnTo>
                  <a:pt x="102" y="32"/>
                </a:lnTo>
                <a:lnTo>
                  <a:pt x="102" y="32"/>
                </a:lnTo>
                <a:lnTo>
                  <a:pt x="102" y="32"/>
                </a:lnTo>
                <a:lnTo>
                  <a:pt x="102" y="31"/>
                </a:lnTo>
                <a:lnTo>
                  <a:pt x="102" y="31"/>
                </a:lnTo>
                <a:lnTo>
                  <a:pt x="102" y="31"/>
                </a:lnTo>
                <a:lnTo>
                  <a:pt x="102" y="30"/>
                </a:lnTo>
                <a:lnTo>
                  <a:pt x="102" y="30"/>
                </a:lnTo>
                <a:lnTo>
                  <a:pt x="102" y="29"/>
                </a:lnTo>
                <a:lnTo>
                  <a:pt x="102" y="29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7"/>
                </a:lnTo>
                <a:lnTo>
                  <a:pt x="102" y="27"/>
                </a:lnTo>
                <a:lnTo>
                  <a:pt x="102" y="26"/>
                </a:lnTo>
                <a:lnTo>
                  <a:pt x="102" y="26"/>
                </a:lnTo>
                <a:lnTo>
                  <a:pt x="101" y="25"/>
                </a:lnTo>
                <a:lnTo>
                  <a:pt x="101" y="25"/>
                </a:lnTo>
                <a:lnTo>
                  <a:pt x="101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3"/>
                </a:lnTo>
                <a:lnTo>
                  <a:pt x="102" y="23"/>
                </a:lnTo>
                <a:lnTo>
                  <a:pt x="102" y="22"/>
                </a:lnTo>
                <a:lnTo>
                  <a:pt x="102" y="22"/>
                </a:lnTo>
                <a:lnTo>
                  <a:pt x="102" y="21"/>
                </a:lnTo>
                <a:lnTo>
                  <a:pt x="102" y="21"/>
                </a:lnTo>
                <a:lnTo>
                  <a:pt x="102" y="20"/>
                </a:lnTo>
                <a:lnTo>
                  <a:pt x="102" y="20"/>
                </a:lnTo>
                <a:lnTo>
                  <a:pt x="103" y="20"/>
                </a:lnTo>
                <a:lnTo>
                  <a:pt x="103" y="20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4" y="17"/>
                </a:lnTo>
                <a:lnTo>
                  <a:pt x="104" y="17"/>
                </a:lnTo>
                <a:lnTo>
                  <a:pt x="104" y="16"/>
                </a:lnTo>
                <a:lnTo>
                  <a:pt x="104" y="16"/>
                </a:lnTo>
                <a:lnTo>
                  <a:pt x="104" y="16"/>
                </a:lnTo>
                <a:lnTo>
                  <a:pt x="104" y="16"/>
                </a:lnTo>
                <a:lnTo>
                  <a:pt x="104" y="15"/>
                </a:lnTo>
                <a:lnTo>
                  <a:pt x="104" y="15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3"/>
                </a:lnTo>
                <a:lnTo>
                  <a:pt x="103" y="13"/>
                </a:lnTo>
                <a:lnTo>
                  <a:pt x="102" y="13"/>
                </a:lnTo>
                <a:lnTo>
                  <a:pt x="102" y="12"/>
                </a:lnTo>
                <a:lnTo>
                  <a:pt x="102" y="12"/>
                </a:lnTo>
                <a:lnTo>
                  <a:pt x="103" y="12"/>
                </a:lnTo>
                <a:lnTo>
                  <a:pt x="103" y="12"/>
                </a:lnTo>
                <a:lnTo>
                  <a:pt x="103" y="11"/>
                </a:lnTo>
                <a:lnTo>
                  <a:pt x="102" y="11"/>
                </a:lnTo>
                <a:lnTo>
                  <a:pt x="102" y="10"/>
                </a:lnTo>
                <a:lnTo>
                  <a:pt x="102" y="10"/>
                </a:lnTo>
                <a:lnTo>
                  <a:pt x="102" y="10"/>
                </a:lnTo>
                <a:lnTo>
                  <a:pt x="102" y="10"/>
                </a:lnTo>
                <a:lnTo>
                  <a:pt x="102" y="9"/>
                </a:lnTo>
                <a:lnTo>
                  <a:pt x="102" y="9"/>
                </a:lnTo>
                <a:lnTo>
                  <a:pt x="102" y="8"/>
                </a:lnTo>
                <a:lnTo>
                  <a:pt x="102" y="8"/>
                </a:lnTo>
                <a:lnTo>
                  <a:pt x="102" y="8"/>
                </a:lnTo>
                <a:lnTo>
                  <a:pt x="102" y="7"/>
                </a:lnTo>
                <a:lnTo>
                  <a:pt x="103" y="7"/>
                </a:lnTo>
                <a:lnTo>
                  <a:pt x="103" y="7"/>
                </a:lnTo>
                <a:lnTo>
                  <a:pt x="103" y="7"/>
                </a:lnTo>
                <a:lnTo>
                  <a:pt x="103" y="7"/>
                </a:lnTo>
                <a:lnTo>
                  <a:pt x="103" y="6"/>
                </a:lnTo>
                <a:lnTo>
                  <a:pt x="103" y="6"/>
                </a:lnTo>
                <a:lnTo>
                  <a:pt x="103" y="5"/>
                </a:lnTo>
                <a:lnTo>
                  <a:pt x="103" y="5"/>
                </a:lnTo>
                <a:lnTo>
                  <a:pt x="103" y="4"/>
                </a:lnTo>
                <a:lnTo>
                  <a:pt x="103" y="4"/>
                </a:lnTo>
                <a:lnTo>
                  <a:pt x="104" y="3"/>
                </a:lnTo>
                <a:lnTo>
                  <a:pt x="104" y="3"/>
                </a:lnTo>
                <a:lnTo>
                  <a:pt x="103" y="3"/>
                </a:lnTo>
                <a:lnTo>
                  <a:pt x="104" y="3"/>
                </a:lnTo>
                <a:lnTo>
                  <a:pt x="104" y="2"/>
                </a:lnTo>
                <a:lnTo>
                  <a:pt x="105" y="2"/>
                </a:lnTo>
                <a:lnTo>
                  <a:pt x="105" y="2"/>
                </a:lnTo>
                <a:lnTo>
                  <a:pt x="106" y="2"/>
                </a:lnTo>
                <a:lnTo>
                  <a:pt x="106" y="3"/>
                </a:lnTo>
                <a:lnTo>
                  <a:pt x="106" y="3"/>
                </a:lnTo>
                <a:lnTo>
                  <a:pt x="106" y="2"/>
                </a:lnTo>
                <a:lnTo>
                  <a:pt x="106" y="2"/>
                </a:lnTo>
                <a:lnTo>
                  <a:pt x="107" y="3"/>
                </a:lnTo>
                <a:lnTo>
                  <a:pt x="107" y="3"/>
                </a:lnTo>
                <a:lnTo>
                  <a:pt x="108" y="3"/>
                </a:lnTo>
                <a:lnTo>
                  <a:pt x="108" y="3"/>
                </a:lnTo>
                <a:lnTo>
                  <a:pt x="108" y="4"/>
                </a:lnTo>
                <a:lnTo>
                  <a:pt x="108" y="4"/>
                </a:lnTo>
                <a:lnTo>
                  <a:pt x="108" y="4"/>
                </a:lnTo>
                <a:lnTo>
                  <a:pt x="108" y="4"/>
                </a:lnTo>
                <a:lnTo>
                  <a:pt x="108" y="4"/>
                </a:lnTo>
                <a:lnTo>
                  <a:pt x="108" y="4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9" y="5"/>
                </a:lnTo>
                <a:lnTo>
                  <a:pt x="109" y="5"/>
                </a:lnTo>
                <a:lnTo>
                  <a:pt x="110" y="5"/>
                </a:lnTo>
                <a:lnTo>
                  <a:pt x="110" y="5"/>
                </a:lnTo>
                <a:lnTo>
                  <a:pt x="111" y="6"/>
                </a:lnTo>
                <a:lnTo>
                  <a:pt x="111" y="6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8"/>
                </a:lnTo>
                <a:lnTo>
                  <a:pt x="111" y="8"/>
                </a:lnTo>
                <a:lnTo>
                  <a:pt x="111" y="8"/>
                </a:lnTo>
                <a:lnTo>
                  <a:pt x="111" y="9"/>
                </a:lnTo>
                <a:lnTo>
                  <a:pt x="110" y="9"/>
                </a:lnTo>
                <a:lnTo>
                  <a:pt x="110" y="9"/>
                </a:lnTo>
                <a:lnTo>
                  <a:pt x="111" y="9"/>
                </a:lnTo>
                <a:lnTo>
                  <a:pt x="111" y="9"/>
                </a:lnTo>
                <a:lnTo>
                  <a:pt x="111" y="9"/>
                </a:lnTo>
                <a:lnTo>
                  <a:pt x="111" y="10"/>
                </a:lnTo>
                <a:lnTo>
                  <a:pt x="111" y="10"/>
                </a:lnTo>
                <a:lnTo>
                  <a:pt x="111" y="10"/>
                </a:lnTo>
                <a:lnTo>
                  <a:pt x="111" y="11"/>
                </a:lnTo>
                <a:lnTo>
                  <a:pt x="111" y="11"/>
                </a:lnTo>
                <a:lnTo>
                  <a:pt x="111" y="11"/>
                </a:lnTo>
                <a:lnTo>
                  <a:pt x="111" y="12"/>
                </a:lnTo>
                <a:lnTo>
                  <a:pt x="111" y="12"/>
                </a:lnTo>
                <a:lnTo>
                  <a:pt x="111" y="12"/>
                </a:lnTo>
                <a:lnTo>
                  <a:pt x="111" y="12"/>
                </a:lnTo>
                <a:lnTo>
                  <a:pt x="111" y="12"/>
                </a:lnTo>
                <a:lnTo>
                  <a:pt x="111" y="13"/>
                </a:lnTo>
                <a:lnTo>
                  <a:pt x="111" y="13"/>
                </a:lnTo>
                <a:lnTo>
                  <a:pt x="112" y="13"/>
                </a:lnTo>
                <a:lnTo>
                  <a:pt x="112" y="13"/>
                </a:lnTo>
                <a:lnTo>
                  <a:pt x="112" y="14"/>
                </a:lnTo>
                <a:lnTo>
                  <a:pt x="112" y="14"/>
                </a:lnTo>
                <a:lnTo>
                  <a:pt x="112" y="15"/>
                </a:lnTo>
                <a:lnTo>
                  <a:pt x="113" y="15"/>
                </a:lnTo>
                <a:lnTo>
                  <a:pt x="113" y="16"/>
                </a:lnTo>
                <a:lnTo>
                  <a:pt x="113" y="16"/>
                </a:lnTo>
                <a:lnTo>
                  <a:pt x="114" y="16"/>
                </a:lnTo>
                <a:lnTo>
                  <a:pt x="114" y="16"/>
                </a:lnTo>
                <a:lnTo>
                  <a:pt x="114" y="17"/>
                </a:lnTo>
                <a:lnTo>
                  <a:pt x="114" y="17"/>
                </a:lnTo>
                <a:lnTo>
                  <a:pt x="114" y="17"/>
                </a:lnTo>
                <a:lnTo>
                  <a:pt x="114" y="18"/>
                </a:lnTo>
                <a:lnTo>
                  <a:pt x="115" y="18"/>
                </a:lnTo>
                <a:lnTo>
                  <a:pt x="115" y="18"/>
                </a:lnTo>
                <a:lnTo>
                  <a:pt x="115" y="19"/>
                </a:lnTo>
                <a:lnTo>
                  <a:pt x="116" y="19"/>
                </a:lnTo>
                <a:lnTo>
                  <a:pt x="116" y="20"/>
                </a:lnTo>
                <a:lnTo>
                  <a:pt x="116" y="20"/>
                </a:lnTo>
                <a:lnTo>
                  <a:pt x="115" y="20"/>
                </a:lnTo>
                <a:lnTo>
                  <a:pt x="115" y="20"/>
                </a:lnTo>
                <a:lnTo>
                  <a:pt x="115" y="21"/>
                </a:lnTo>
                <a:lnTo>
                  <a:pt x="115" y="21"/>
                </a:lnTo>
                <a:lnTo>
                  <a:pt x="115" y="22"/>
                </a:lnTo>
                <a:lnTo>
                  <a:pt x="115" y="22"/>
                </a:lnTo>
                <a:lnTo>
                  <a:pt x="115" y="23"/>
                </a:lnTo>
                <a:lnTo>
                  <a:pt x="115" y="23"/>
                </a:lnTo>
                <a:lnTo>
                  <a:pt x="115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5"/>
                </a:lnTo>
                <a:lnTo>
                  <a:pt x="114" y="26"/>
                </a:lnTo>
                <a:lnTo>
                  <a:pt x="114" y="26"/>
                </a:lnTo>
                <a:lnTo>
                  <a:pt x="114" y="27"/>
                </a:lnTo>
                <a:lnTo>
                  <a:pt x="114" y="27"/>
                </a:lnTo>
                <a:lnTo>
                  <a:pt x="114" y="28"/>
                </a:lnTo>
                <a:lnTo>
                  <a:pt x="114" y="28"/>
                </a:lnTo>
                <a:lnTo>
                  <a:pt x="113" y="28"/>
                </a:lnTo>
                <a:lnTo>
                  <a:pt x="113" y="29"/>
                </a:lnTo>
                <a:lnTo>
                  <a:pt x="113" y="29"/>
                </a:lnTo>
                <a:lnTo>
                  <a:pt x="113" y="30"/>
                </a:lnTo>
                <a:lnTo>
                  <a:pt x="113" y="30"/>
                </a:lnTo>
                <a:lnTo>
                  <a:pt x="112" y="31"/>
                </a:lnTo>
                <a:lnTo>
                  <a:pt x="112" y="31"/>
                </a:lnTo>
                <a:lnTo>
                  <a:pt x="112" y="31"/>
                </a:lnTo>
                <a:lnTo>
                  <a:pt x="112" y="31"/>
                </a:lnTo>
                <a:lnTo>
                  <a:pt x="112" y="32"/>
                </a:lnTo>
                <a:lnTo>
                  <a:pt x="112" y="32"/>
                </a:lnTo>
                <a:lnTo>
                  <a:pt x="112" y="32"/>
                </a:lnTo>
                <a:lnTo>
                  <a:pt x="111" y="32"/>
                </a:lnTo>
                <a:lnTo>
                  <a:pt x="111" y="33"/>
                </a:lnTo>
                <a:lnTo>
                  <a:pt x="112" y="34"/>
                </a:lnTo>
                <a:lnTo>
                  <a:pt x="112" y="34"/>
                </a:lnTo>
                <a:lnTo>
                  <a:pt x="113" y="35"/>
                </a:lnTo>
                <a:lnTo>
                  <a:pt x="113" y="35"/>
                </a:lnTo>
                <a:lnTo>
                  <a:pt x="113" y="35"/>
                </a:lnTo>
                <a:lnTo>
                  <a:pt x="113" y="36"/>
                </a:lnTo>
                <a:lnTo>
                  <a:pt x="113" y="36"/>
                </a:lnTo>
                <a:lnTo>
                  <a:pt x="114" y="36"/>
                </a:lnTo>
                <a:lnTo>
                  <a:pt x="114" y="37"/>
                </a:lnTo>
                <a:lnTo>
                  <a:pt x="114" y="38"/>
                </a:lnTo>
                <a:lnTo>
                  <a:pt x="114" y="38"/>
                </a:lnTo>
                <a:lnTo>
                  <a:pt x="115" y="38"/>
                </a:lnTo>
                <a:lnTo>
                  <a:pt x="115" y="39"/>
                </a:lnTo>
                <a:lnTo>
                  <a:pt x="115" y="40"/>
                </a:lnTo>
                <a:lnTo>
                  <a:pt x="115" y="40"/>
                </a:lnTo>
                <a:lnTo>
                  <a:pt x="115" y="40"/>
                </a:lnTo>
                <a:lnTo>
                  <a:pt x="115" y="40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2"/>
                </a:lnTo>
                <a:lnTo>
                  <a:pt x="115" y="42"/>
                </a:lnTo>
                <a:lnTo>
                  <a:pt x="115" y="42"/>
                </a:lnTo>
                <a:lnTo>
                  <a:pt x="115" y="42"/>
                </a:lnTo>
                <a:lnTo>
                  <a:pt x="115" y="43"/>
                </a:lnTo>
                <a:lnTo>
                  <a:pt x="115" y="43"/>
                </a:lnTo>
                <a:lnTo>
                  <a:pt x="115" y="44"/>
                </a:lnTo>
                <a:lnTo>
                  <a:pt x="115" y="44"/>
                </a:lnTo>
                <a:lnTo>
                  <a:pt x="115" y="44"/>
                </a:lnTo>
                <a:lnTo>
                  <a:pt x="115" y="45"/>
                </a:lnTo>
                <a:lnTo>
                  <a:pt x="115" y="45"/>
                </a:lnTo>
                <a:lnTo>
                  <a:pt x="115" y="45"/>
                </a:lnTo>
                <a:lnTo>
                  <a:pt x="115" y="45"/>
                </a:lnTo>
                <a:lnTo>
                  <a:pt x="116" y="45"/>
                </a:lnTo>
                <a:lnTo>
                  <a:pt x="116" y="45"/>
                </a:lnTo>
                <a:lnTo>
                  <a:pt x="117" y="44"/>
                </a:lnTo>
                <a:lnTo>
                  <a:pt x="117" y="45"/>
                </a:lnTo>
                <a:lnTo>
                  <a:pt x="117" y="45"/>
                </a:lnTo>
                <a:lnTo>
                  <a:pt x="117" y="45"/>
                </a:lnTo>
                <a:lnTo>
                  <a:pt x="118" y="45"/>
                </a:lnTo>
                <a:lnTo>
                  <a:pt x="118" y="45"/>
                </a:lnTo>
                <a:lnTo>
                  <a:pt x="119" y="45"/>
                </a:lnTo>
                <a:lnTo>
                  <a:pt x="119" y="46"/>
                </a:lnTo>
                <a:lnTo>
                  <a:pt x="119" y="45"/>
                </a:lnTo>
                <a:lnTo>
                  <a:pt x="119" y="45"/>
                </a:lnTo>
                <a:lnTo>
                  <a:pt x="119" y="45"/>
                </a:lnTo>
                <a:lnTo>
                  <a:pt x="120" y="45"/>
                </a:lnTo>
                <a:lnTo>
                  <a:pt x="120" y="45"/>
                </a:lnTo>
                <a:lnTo>
                  <a:pt x="120" y="46"/>
                </a:lnTo>
                <a:lnTo>
                  <a:pt x="121" y="46"/>
                </a:lnTo>
                <a:lnTo>
                  <a:pt x="121" y="46"/>
                </a:lnTo>
                <a:lnTo>
                  <a:pt x="121" y="47"/>
                </a:lnTo>
                <a:lnTo>
                  <a:pt x="121" y="47"/>
                </a:lnTo>
                <a:lnTo>
                  <a:pt x="121" y="47"/>
                </a:lnTo>
                <a:lnTo>
                  <a:pt x="122" y="47"/>
                </a:lnTo>
                <a:lnTo>
                  <a:pt x="122" y="48"/>
                </a:lnTo>
                <a:lnTo>
                  <a:pt x="122" y="48"/>
                </a:lnTo>
                <a:lnTo>
                  <a:pt x="122" y="48"/>
                </a:lnTo>
                <a:lnTo>
                  <a:pt x="122" y="48"/>
                </a:lnTo>
                <a:lnTo>
                  <a:pt x="122" y="49"/>
                </a:lnTo>
                <a:lnTo>
                  <a:pt x="122" y="49"/>
                </a:lnTo>
                <a:lnTo>
                  <a:pt x="122" y="49"/>
                </a:lnTo>
                <a:lnTo>
                  <a:pt x="122" y="50"/>
                </a:lnTo>
                <a:lnTo>
                  <a:pt x="122" y="49"/>
                </a:lnTo>
                <a:lnTo>
                  <a:pt x="123" y="49"/>
                </a:lnTo>
                <a:lnTo>
                  <a:pt x="123" y="49"/>
                </a:lnTo>
                <a:lnTo>
                  <a:pt x="123" y="49"/>
                </a:lnTo>
                <a:lnTo>
                  <a:pt x="123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1"/>
                </a:lnTo>
                <a:lnTo>
                  <a:pt x="125" y="51"/>
                </a:lnTo>
                <a:lnTo>
                  <a:pt x="125" y="51"/>
                </a:lnTo>
                <a:lnTo>
                  <a:pt x="125" y="52"/>
                </a:lnTo>
                <a:lnTo>
                  <a:pt x="126" y="52"/>
                </a:lnTo>
                <a:lnTo>
                  <a:pt x="126" y="52"/>
                </a:lnTo>
                <a:lnTo>
                  <a:pt x="126" y="52"/>
                </a:lnTo>
                <a:lnTo>
                  <a:pt x="126" y="53"/>
                </a:lnTo>
                <a:lnTo>
                  <a:pt x="127" y="53"/>
                </a:lnTo>
                <a:lnTo>
                  <a:pt x="127" y="53"/>
                </a:lnTo>
                <a:lnTo>
                  <a:pt x="127" y="53"/>
                </a:lnTo>
                <a:lnTo>
                  <a:pt x="127" y="53"/>
                </a:lnTo>
                <a:lnTo>
                  <a:pt x="127" y="53"/>
                </a:lnTo>
                <a:lnTo>
                  <a:pt x="127" y="54"/>
                </a:lnTo>
                <a:lnTo>
                  <a:pt x="128" y="54"/>
                </a:lnTo>
                <a:lnTo>
                  <a:pt x="128" y="54"/>
                </a:lnTo>
                <a:lnTo>
                  <a:pt x="128" y="54"/>
                </a:lnTo>
                <a:lnTo>
                  <a:pt x="128" y="55"/>
                </a:lnTo>
                <a:lnTo>
                  <a:pt x="129" y="55"/>
                </a:lnTo>
                <a:lnTo>
                  <a:pt x="128" y="56"/>
                </a:lnTo>
                <a:lnTo>
                  <a:pt x="128" y="56"/>
                </a:lnTo>
                <a:lnTo>
                  <a:pt x="128" y="57"/>
                </a:lnTo>
                <a:lnTo>
                  <a:pt x="128" y="57"/>
                </a:lnTo>
                <a:lnTo>
                  <a:pt x="129" y="57"/>
                </a:lnTo>
                <a:lnTo>
                  <a:pt x="129" y="57"/>
                </a:lnTo>
                <a:lnTo>
                  <a:pt x="129" y="57"/>
                </a:lnTo>
                <a:lnTo>
                  <a:pt x="130" y="58"/>
                </a:lnTo>
                <a:lnTo>
                  <a:pt x="130" y="58"/>
                </a:lnTo>
                <a:lnTo>
                  <a:pt x="130" y="59"/>
                </a:lnTo>
                <a:lnTo>
                  <a:pt x="130" y="59"/>
                </a:lnTo>
                <a:lnTo>
                  <a:pt x="130" y="60"/>
                </a:lnTo>
                <a:lnTo>
                  <a:pt x="130" y="60"/>
                </a:lnTo>
                <a:lnTo>
                  <a:pt x="130" y="61"/>
                </a:lnTo>
                <a:lnTo>
                  <a:pt x="131" y="61"/>
                </a:lnTo>
                <a:lnTo>
                  <a:pt x="131" y="61"/>
                </a:lnTo>
                <a:lnTo>
                  <a:pt x="131" y="61"/>
                </a:lnTo>
                <a:lnTo>
                  <a:pt x="131" y="62"/>
                </a:lnTo>
                <a:lnTo>
                  <a:pt x="131" y="62"/>
                </a:lnTo>
                <a:lnTo>
                  <a:pt x="131" y="63"/>
                </a:lnTo>
                <a:lnTo>
                  <a:pt x="131" y="63"/>
                </a:lnTo>
                <a:lnTo>
                  <a:pt x="131" y="63"/>
                </a:lnTo>
                <a:lnTo>
                  <a:pt x="131" y="64"/>
                </a:lnTo>
                <a:lnTo>
                  <a:pt x="130" y="64"/>
                </a:lnTo>
                <a:lnTo>
                  <a:pt x="130" y="65"/>
                </a:lnTo>
                <a:lnTo>
                  <a:pt x="130" y="65"/>
                </a:lnTo>
                <a:lnTo>
                  <a:pt x="130" y="65"/>
                </a:lnTo>
                <a:lnTo>
                  <a:pt x="130" y="66"/>
                </a:lnTo>
                <a:lnTo>
                  <a:pt x="130" y="66"/>
                </a:lnTo>
                <a:lnTo>
                  <a:pt x="130" y="66"/>
                </a:lnTo>
                <a:lnTo>
                  <a:pt x="129" y="66"/>
                </a:lnTo>
                <a:lnTo>
                  <a:pt x="129" y="67"/>
                </a:lnTo>
                <a:lnTo>
                  <a:pt x="129" y="67"/>
                </a:lnTo>
                <a:lnTo>
                  <a:pt x="129" y="67"/>
                </a:lnTo>
                <a:lnTo>
                  <a:pt x="128" y="67"/>
                </a:lnTo>
                <a:lnTo>
                  <a:pt x="128" y="68"/>
                </a:lnTo>
                <a:lnTo>
                  <a:pt x="128" y="68"/>
                </a:lnTo>
                <a:lnTo>
                  <a:pt x="128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9"/>
                </a:lnTo>
                <a:lnTo>
                  <a:pt x="126" y="69"/>
                </a:lnTo>
                <a:lnTo>
                  <a:pt x="126" y="69"/>
                </a:lnTo>
                <a:lnTo>
                  <a:pt x="126" y="69"/>
                </a:lnTo>
                <a:lnTo>
                  <a:pt x="125" y="69"/>
                </a:lnTo>
                <a:lnTo>
                  <a:pt x="124" y="69"/>
                </a:lnTo>
                <a:lnTo>
                  <a:pt x="123" y="69"/>
                </a:lnTo>
                <a:lnTo>
                  <a:pt x="123" y="70"/>
                </a:lnTo>
                <a:lnTo>
                  <a:pt x="123" y="70"/>
                </a:lnTo>
                <a:lnTo>
                  <a:pt x="123" y="70"/>
                </a:lnTo>
                <a:lnTo>
                  <a:pt x="122" y="70"/>
                </a:lnTo>
                <a:lnTo>
                  <a:pt x="122" y="69"/>
                </a:lnTo>
                <a:lnTo>
                  <a:pt x="122" y="69"/>
                </a:lnTo>
                <a:lnTo>
                  <a:pt x="122" y="69"/>
                </a:lnTo>
                <a:lnTo>
                  <a:pt x="122" y="70"/>
                </a:lnTo>
                <a:lnTo>
                  <a:pt x="121" y="70"/>
                </a:lnTo>
                <a:lnTo>
                  <a:pt x="121" y="70"/>
                </a:lnTo>
                <a:lnTo>
                  <a:pt x="121" y="70"/>
                </a:lnTo>
                <a:lnTo>
                  <a:pt x="121" y="70"/>
                </a:lnTo>
                <a:lnTo>
                  <a:pt x="120" y="71"/>
                </a:lnTo>
                <a:lnTo>
                  <a:pt x="120" y="71"/>
                </a:lnTo>
                <a:lnTo>
                  <a:pt x="120" y="72"/>
                </a:lnTo>
                <a:lnTo>
                  <a:pt x="119" y="73"/>
                </a:lnTo>
                <a:lnTo>
                  <a:pt x="119" y="73"/>
                </a:lnTo>
                <a:lnTo>
                  <a:pt x="119" y="74"/>
                </a:lnTo>
                <a:lnTo>
                  <a:pt x="119" y="74"/>
                </a:lnTo>
                <a:lnTo>
                  <a:pt x="118" y="74"/>
                </a:lnTo>
                <a:lnTo>
                  <a:pt x="118" y="74"/>
                </a:lnTo>
                <a:lnTo>
                  <a:pt x="118" y="74"/>
                </a:lnTo>
                <a:lnTo>
                  <a:pt x="118" y="75"/>
                </a:lnTo>
                <a:lnTo>
                  <a:pt x="119" y="75"/>
                </a:lnTo>
                <a:lnTo>
                  <a:pt x="119" y="75"/>
                </a:lnTo>
                <a:lnTo>
                  <a:pt x="119" y="76"/>
                </a:lnTo>
                <a:lnTo>
                  <a:pt x="119" y="76"/>
                </a:lnTo>
                <a:lnTo>
                  <a:pt x="119" y="76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9"/>
                </a:lnTo>
                <a:lnTo>
                  <a:pt x="121" y="79"/>
                </a:lnTo>
                <a:lnTo>
                  <a:pt x="122" y="79"/>
                </a:lnTo>
                <a:lnTo>
                  <a:pt x="122" y="80"/>
                </a:lnTo>
                <a:lnTo>
                  <a:pt x="122" y="80"/>
                </a:lnTo>
                <a:lnTo>
                  <a:pt x="122" y="80"/>
                </a:lnTo>
                <a:lnTo>
                  <a:pt x="122" y="81"/>
                </a:lnTo>
                <a:lnTo>
                  <a:pt x="123" y="81"/>
                </a:lnTo>
                <a:lnTo>
                  <a:pt x="123" y="81"/>
                </a:lnTo>
                <a:lnTo>
                  <a:pt x="123" y="81"/>
                </a:lnTo>
                <a:lnTo>
                  <a:pt x="123" y="81"/>
                </a:lnTo>
                <a:lnTo>
                  <a:pt x="124" y="81"/>
                </a:lnTo>
                <a:lnTo>
                  <a:pt x="124" y="82"/>
                </a:lnTo>
                <a:lnTo>
                  <a:pt x="124" y="82"/>
                </a:lnTo>
                <a:lnTo>
                  <a:pt x="125" y="82"/>
                </a:lnTo>
                <a:lnTo>
                  <a:pt x="125" y="82"/>
                </a:lnTo>
                <a:lnTo>
                  <a:pt x="125" y="81"/>
                </a:lnTo>
                <a:lnTo>
                  <a:pt x="126" y="81"/>
                </a:lnTo>
                <a:lnTo>
                  <a:pt x="126" y="81"/>
                </a:lnTo>
                <a:lnTo>
                  <a:pt x="127" y="81"/>
                </a:lnTo>
                <a:lnTo>
                  <a:pt x="127" y="82"/>
                </a:lnTo>
                <a:lnTo>
                  <a:pt x="127" y="82"/>
                </a:lnTo>
                <a:lnTo>
                  <a:pt x="127" y="82"/>
                </a:lnTo>
                <a:lnTo>
                  <a:pt x="127" y="82"/>
                </a:lnTo>
                <a:lnTo>
                  <a:pt x="128" y="82"/>
                </a:lnTo>
                <a:lnTo>
                  <a:pt x="128" y="82"/>
                </a:lnTo>
                <a:lnTo>
                  <a:pt x="128" y="82"/>
                </a:lnTo>
                <a:lnTo>
                  <a:pt x="129" y="83"/>
                </a:lnTo>
                <a:lnTo>
                  <a:pt x="129" y="83"/>
                </a:lnTo>
                <a:lnTo>
                  <a:pt x="129" y="83"/>
                </a:lnTo>
                <a:lnTo>
                  <a:pt x="129" y="84"/>
                </a:lnTo>
                <a:lnTo>
                  <a:pt x="130" y="84"/>
                </a:lnTo>
                <a:lnTo>
                  <a:pt x="130" y="84"/>
                </a:lnTo>
                <a:lnTo>
                  <a:pt x="131" y="84"/>
                </a:lnTo>
                <a:lnTo>
                  <a:pt x="131" y="84"/>
                </a:lnTo>
                <a:lnTo>
                  <a:pt x="131" y="85"/>
                </a:lnTo>
                <a:lnTo>
                  <a:pt x="131" y="85"/>
                </a:lnTo>
                <a:lnTo>
                  <a:pt x="132" y="85"/>
                </a:lnTo>
                <a:lnTo>
                  <a:pt x="132" y="85"/>
                </a:lnTo>
                <a:lnTo>
                  <a:pt x="132" y="86"/>
                </a:lnTo>
                <a:lnTo>
                  <a:pt x="132" y="86"/>
                </a:lnTo>
                <a:lnTo>
                  <a:pt x="132" y="86"/>
                </a:lnTo>
                <a:lnTo>
                  <a:pt x="133" y="86"/>
                </a:lnTo>
                <a:lnTo>
                  <a:pt x="133" y="86"/>
                </a:lnTo>
                <a:lnTo>
                  <a:pt x="133" y="86"/>
                </a:lnTo>
                <a:lnTo>
                  <a:pt x="133" y="87"/>
                </a:lnTo>
                <a:lnTo>
                  <a:pt x="133" y="87"/>
                </a:lnTo>
                <a:lnTo>
                  <a:pt x="133" y="87"/>
                </a:lnTo>
                <a:lnTo>
                  <a:pt x="133" y="88"/>
                </a:lnTo>
                <a:lnTo>
                  <a:pt x="133" y="88"/>
                </a:lnTo>
                <a:lnTo>
                  <a:pt x="134" y="88"/>
                </a:lnTo>
                <a:lnTo>
                  <a:pt x="134" y="89"/>
                </a:lnTo>
                <a:lnTo>
                  <a:pt x="134" y="89"/>
                </a:lnTo>
                <a:lnTo>
                  <a:pt x="134" y="89"/>
                </a:lnTo>
                <a:lnTo>
                  <a:pt x="135" y="89"/>
                </a:lnTo>
                <a:lnTo>
                  <a:pt x="135" y="89"/>
                </a:lnTo>
                <a:lnTo>
                  <a:pt x="135" y="89"/>
                </a:lnTo>
                <a:lnTo>
                  <a:pt x="135" y="88"/>
                </a:lnTo>
                <a:lnTo>
                  <a:pt x="136" y="88"/>
                </a:lnTo>
                <a:lnTo>
                  <a:pt x="136" y="88"/>
                </a:lnTo>
                <a:lnTo>
                  <a:pt x="136" y="88"/>
                </a:lnTo>
                <a:lnTo>
                  <a:pt x="136" y="89"/>
                </a:lnTo>
                <a:lnTo>
                  <a:pt x="136" y="89"/>
                </a:lnTo>
                <a:lnTo>
                  <a:pt x="136" y="90"/>
                </a:lnTo>
                <a:lnTo>
                  <a:pt x="136" y="90"/>
                </a:lnTo>
                <a:lnTo>
                  <a:pt x="136" y="91"/>
                </a:lnTo>
                <a:lnTo>
                  <a:pt x="136" y="91"/>
                </a:lnTo>
                <a:lnTo>
                  <a:pt x="137" y="91"/>
                </a:lnTo>
                <a:lnTo>
                  <a:pt x="137" y="91"/>
                </a:lnTo>
                <a:lnTo>
                  <a:pt x="137" y="91"/>
                </a:lnTo>
                <a:lnTo>
                  <a:pt x="138" y="92"/>
                </a:lnTo>
                <a:lnTo>
                  <a:pt x="138" y="92"/>
                </a:ln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lnTo>
                  <a:pt x="138" y="94"/>
                </a:lnTo>
                <a:lnTo>
                  <a:pt x="139" y="94"/>
                </a:lnTo>
                <a:lnTo>
                  <a:pt x="139" y="94"/>
                </a:lnTo>
                <a:lnTo>
                  <a:pt x="139" y="94"/>
                </a:lnTo>
                <a:lnTo>
                  <a:pt x="139" y="95"/>
                </a:lnTo>
                <a:lnTo>
                  <a:pt x="139" y="95"/>
                </a:lnTo>
                <a:lnTo>
                  <a:pt x="139" y="95"/>
                </a:lnTo>
                <a:lnTo>
                  <a:pt x="139" y="95"/>
                </a:lnTo>
                <a:lnTo>
                  <a:pt x="139" y="95"/>
                </a:lnTo>
                <a:lnTo>
                  <a:pt x="138" y="95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9"/>
                </a:lnTo>
                <a:lnTo>
                  <a:pt x="137" y="99"/>
                </a:lnTo>
                <a:lnTo>
                  <a:pt x="137" y="99"/>
                </a:lnTo>
                <a:lnTo>
                  <a:pt x="138" y="99"/>
                </a:lnTo>
                <a:lnTo>
                  <a:pt x="138" y="99"/>
                </a:lnTo>
                <a:lnTo>
                  <a:pt x="138" y="99"/>
                </a:lnTo>
                <a:lnTo>
                  <a:pt x="139" y="99"/>
                </a:lnTo>
                <a:lnTo>
                  <a:pt x="139" y="99"/>
                </a:lnTo>
                <a:lnTo>
                  <a:pt x="139" y="99"/>
                </a:lnTo>
                <a:lnTo>
                  <a:pt x="140" y="99"/>
                </a:lnTo>
                <a:lnTo>
                  <a:pt x="140" y="99"/>
                </a:lnTo>
                <a:lnTo>
                  <a:pt x="140" y="99"/>
                </a:lnTo>
                <a:lnTo>
                  <a:pt x="140" y="100"/>
                </a:lnTo>
                <a:lnTo>
                  <a:pt x="141" y="100"/>
                </a:lnTo>
                <a:lnTo>
                  <a:pt x="141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1"/>
                </a:lnTo>
                <a:lnTo>
                  <a:pt x="142" y="101"/>
                </a:lnTo>
                <a:lnTo>
                  <a:pt x="142" y="102"/>
                </a:lnTo>
                <a:lnTo>
                  <a:pt x="143" y="102"/>
                </a:lnTo>
                <a:lnTo>
                  <a:pt x="143" y="102"/>
                </a:lnTo>
                <a:lnTo>
                  <a:pt x="143" y="102"/>
                </a:lnTo>
                <a:lnTo>
                  <a:pt x="143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5" y="103"/>
                </a:lnTo>
                <a:lnTo>
                  <a:pt x="146" y="103"/>
                </a:lnTo>
                <a:lnTo>
                  <a:pt x="146" y="103"/>
                </a:lnTo>
                <a:lnTo>
                  <a:pt x="147" y="103"/>
                </a:lnTo>
                <a:lnTo>
                  <a:pt x="147" y="103"/>
                </a:lnTo>
                <a:lnTo>
                  <a:pt x="147" y="104"/>
                </a:lnTo>
                <a:lnTo>
                  <a:pt x="147" y="104"/>
                </a:lnTo>
                <a:lnTo>
                  <a:pt x="147" y="104"/>
                </a:lnTo>
                <a:lnTo>
                  <a:pt x="147" y="105"/>
                </a:lnTo>
                <a:lnTo>
                  <a:pt x="148" y="105"/>
                </a:lnTo>
                <a:lnTo>
                  <a:pt x="148" y="105"/>
                </a:lnTo>
                <a:lnTo>
                  <a:pt x="148" y="105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9" y="106"/>
                </a:lnTo>
                <a:lnTo>
                  <a:pt x="149" y="106"/>
                </a:lnTo>
                <a:lnTo>
                  <a:pt x="149" y="106"/>
                </a:lnTo>
                <a:lnTo>
                  <a:pt x="149" y="107"/>
                </a:lnTo>
                <a:lnTo>
                  <a:pt x="150" y="107"/>
                </a:lnTo>
                <a:lnTo>
                  <a:pt x="150" y="107"/>
                </a:lnTo>
                <a:lnTo>
                  <a:pt x="150" y="107"/>
                </a:lnTo>
                <a:lnTo>
                  <a:pt x="151" y="107"/>
                </a:lnTo>
                <a:lnTo>
                  <a:pt x="151" y="108"/>
                </a:lnTo>
                <a:lnTo>
                  <a:pt x="151" y="108"/>
                </a:lnTo>
                <a:lnTo>
                  <a:pt x="152" y="109"/>
                </a:lnTo>
                <a:lnTo>
                  <a:pt x="152" y="109"/>
                </a:lnTo>
                <a:lnTo>
                  <a:pt x="152" y="110"/>
                </a:lnTo>
                <a:lnTo>
                  <a:pt x="152" y="110"/>
                </a:lnTo>
                <a:lnTo>
                  <a:pt x="152" y="110"/>
                </a:lnTo>
                <a:lnTo>
                  <a:pt x="152" y="110"/>
                </a:lnTo>
                <a:lnTo>
                  <a:pt x="152" y="111"/>
                </a:lnTo>
                <a:lnTo>
                  <a:pt x="152" y="111"/>
                </a:lnTo>
                <a:lnTo>
                  <a:pt x="152" y="111"/>
                </a:lnTo>
                <a:lnTo>
                  <a:pt x="152" y="111"/>
                </a:lnTo>
                <a:lnTo>
                  <a:pt x="152" y="112"/>
                </a:lnTo>
                <a:lnTo>
                  <a:pt x="152" y="112"/>
                </a:lnTo>
                <a:lnTo>
                  <a:pt x="153" y="112"/>
                </a:lnTo>
                <a:lnTo>
                  <a:pt x="153" y="112"/>
                </a:lnTo>
                <a:lnTo>
                  <a:pt x="153" y="112"/>
                </a:lnTo>
                <a:lnTo>
                  <a:pt x="154" y="112"/>
                </a:lnTo>
                <a:lnTo>
                  <a:pt x="154" y="113"/>
                </a:lnTo>
                <a:lnTo>
                  <a:pt x="154" y="113"/>
                </a:lnTo>
                <a:lnTo>
                  <a:pt x="154" y="113"/>
                </a:lnTo>
                <a:lnTo>
                  <a:pt x="154" y="113"/>
                </a:lnTo>
                <a:lnTo>
                  <a:pt x="154" y="114"/>
                </a:lnTo>
                <a:lnTo>
                  <a:pt x="155" y="114"/>
                </a:lnTo>
                <a:lnTo>
                  <a:pt x="155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5"/>
                </a:lnTo>
                <a:lnTo>
                  <a:pt x="157" y="115"/>
                </a:lnTo>
                <a:lnTo>
                  <a:pt x="157" y="115"/>
                </a:lnTo>
                <a:lnTo>
                  <a:pt x="158" y="115"/>
                </a:lnTo>
                <a:lnTo>
                  <a:pt x="158" y="114"/>
                </a:lnTo>
                <a:lnTo>
                  <a:pt x="159" y="114"/>
                </a:lnTo>
                <a:lnTo>
                  <a:pt x="159" y="114"/>
                </a:lnTo>
                <a:lnTo>
                  <a:pt x="160" y="114"/>
                </a:lnTo>
                <a:lnTo>
                  <a:pt x="160" y="114"/>
                </a:lnTo>
                <a:lnTo>
                  <a:pt x="160" y="114"/>
                </a:lnTo>
                <a:lnTo>
                  <a:pt x="161" y="114"/>
                </a:lnTo>
                <a:lnTo>
                  <a:pt x="161" y="114"/>
                </a:lnTo>
                <a:lnTo>
                  <a:pt x="161" y="114"/>
                </a:lnTo>
                <a:lnTo>
                  <a:pt x="161" y="114"/>
                </a:lnTo>
                <a:lnTo>
                  <a:pt x="161" y="115"/>
                </a:lnTo>
                <a:lnTo>
                  <a:pt x="161" y="115"/>
                </a:lnTo>
                <a:lnTo>
                  <a:pt x="162" y="115"/>
                </a:lnTo>
                <a:lnTo>
                  <a:pt x="162" y="115"/>
                </a:lnTo>
                <a:lnTo>
                  <a:pt x="162" y="116"/>
                </a:lnTo>
                <a:lnTo>
                  <a:pt x="163" y="116"/>
                </a:lnTo>
                <a:lnTo>
                  <a:pt x="163" y="116"/>
                </a:lnTo>
                <a:lnTo>
                  <a:pt x="163" y="115"/>
                </a:lnTo>
                <a:lnTo>
                  <a:pt x="164" y="115"/>
                </a:lnTo>
                <a:lnTo>
                  <a:pt x="164" y="115"/>
                </a:lnTo>
                <a:lnTo>
                  <a:pt x="164" y="115"/>
                </a:lnTo>
                <a:lnTo>
                  <a:pt x="165" y="115"/>
                </a:lnTo>
                <a:lnTo>
                  <a:pt x="165" y="114"/>
                </a:lnTo>
                <a:lnTo>
                  <a:pt x="165" y="114"/>
                </a:lnTo>
                <a:lnTo>
                  <a:pt x="165" y="114"/>
                </a:lnTo>
                <a:lnTo>
                  <a:pt x="165" y="114"/>
                </a:lnTo>
                <a:lnTo>
                  <a:pt x="165" y="114"/>
                </a:lnTo>
                <a:lnTo>
                  <a:pt x="166" y="114"/>
                </a:lnTo>
                <a:lnTo>
                  <a:pt x="166" y="114"/>
                </a:lnTo>
                <a:lnTo>
                  <a:pt x="166" y="114"/>
                </a:lnTo>
                <a:lnTo>
                  <a:pt x="167" y="114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8" y="115"/>
                </a:lnTo>
                <a:lnTo>
                  <a:pt x="168" y="115"/>
                </a:lnTo>
                <a:lnTo>
                  <a:pt x="168" y="115"/>
                </a:lnTo>
                <a:lnTo>
                  <a:pt x="169" y="115"/>
                </a:lnTo>
                <a:lnTo>
                  <a:pt x="169" y="115"/>
                </a:lnTo>
                <a:lnTo>
                  <a:pt x="169" y="115"/>
                </a:lnTo>
                <a:lnTo>
                  <a:pt x="169" y="115"/>
                </a:lnTo>
                <a:lnTo>
                  <a:pt x="170" y="115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1" y="116"/>
                </a:lnTo>
                <a:lnTo>
                  <a:pt x="171" y="116"/>
                </a:lnTo>
                <a:lnTo>
                  <a:pt x="171" y="116"/>
                </a:lnTo>
                <a:lnTo>
                  <a:pt x="172" y="116"/>
                </a:lnTo>
                <a:lnTo>
                  <a:pt x="172" y="116"/>
                </a:lnTo>
                <a:lnTo>
                  <a:pt x="173" y="116"/>
                </a:lnTo>
                <a:lnTo>
                  <a:pt x="173" y="117"/>
                </a:lnTo>
                <a:lnTo>
                  <a:pt x="173" y="117"/>
                </a:lnTo>
                <a:lnTo>
                  <a:pt x="173" y="117"/>
                </a:lnTo>
                <a:lnTo>
                  <a:pt x="173" y="117"/>
                </a:lnTo>
                <a:lnTo>
                  <a:pt x="173" y="118"/>
                </a:lnTo>
                <a:lnTo>
                  <a:pt x="173" y="118"/>
                </a:lnTo>
                <a:lnTo>
                  <a:pt x="173" y="119"/>
                </a:lnTo>
                <a:lnTo>
                  <a:pt x="173" y="119"/>
                </a:lnTo>
                <a:lnTo>
                  <a:pt x="173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20"/>
                </a:lnTo>
                <a:lnTo>
                  <a:pt x="171" y="120"/>
                </a:lnTo>
                <a:lnTo>
                  <a:pt x="172" y="120"/>
                </a:lnTo>
                <a:lnTo>
                  <a:pt x="172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4" y="120"/>
                </a:lnTo>
                <a:lnTo>
                  <a:pt x="174" y="120"/>
                </a:lnTo>
                <a:lnTo>
                  <a:pt x="175" y="120"/>
                </a:lnTo>
                <a:lnTo>
                  <a:pt x="175" y="120"/>
                </a:lnTo>
                <a:lnTo>
                  <a:pt x="176" y="120"/>
                </a:lnTo>
                <a:lnTo>
                  <a:pt x="176" y="120"/>
                </a:lnTo>
                <a:lnTo>
                  <a:pt x="176" y="120"/>
                </a:lnTo>
                <a:lnTo>
                  <a:pt x="176" y="120"/>
                </a:lnTo>
                <a:lnTo>
                  <a:pt x="177" y="120"/>
                </a:lnTo>
                <a:lnTo>
                  <a:pt x="177" y="120"/>
                </a:lnTo>
                <a:lnTo>
                  <a:pt x="177" y="120"/>
                </a:lnTo>
                <a:lnTo>
                  <a:pt x="178" y="120"/>
                </a:lnTo>
                <a:lnTo>
                  <a:pt x="178" y="120"/>
                </a:lnTo>
                <a:lnTo>
                  <a:pt x="179" y="120"/>
                </a:lnTo>
                <a:lnTo>
                  <a:pt x="179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19"/>
                </a:lnTo>
                <a:lnTo>
                  <a:pt x="180" y="119"/>
                </a:lnTo>
                <a:lnTo>
                  <a:pt x="180" y="119"/>
                </a:ln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lnTo>
                  <a:pt x="180" y="117"/>
                </a:lnTo>
                <a:lnTo>
                  <a:pt x="181" y="117"/>
                </a:lnTo>
                <a:lnTo>
                  <a:pt x="181" y="117"/>
                </a:lnTo>
                <a:lnTo>
                  <a:pt x="181" y="117"/>
                </a:lnTo>
                <a:lnTo>
                  <a:pt x="181" y="116"/>
                </a:lnTo>
                <a:lnTo>
                  <a:pt x="181" y="116"/>
                </a:lnTo>
                <a:lnTo>
                  <a:pt x="181" y="116"/>
                </a:lnTo>
                <a:lnTo>
                  <a:pt x="181" y="116"/>
                </a:lnTo>
                <a:lnTo>
                  <a:pt x="181" y="115"/>
                </a:lnTo>
                <a:lnTo>
                  <a:pt x="181" y="115"/>
                </a:lnTo>
                <a:lnTo>
                  <a:pt x="181" y="115"/>
                </a:lnTo>
                <a:lnTo>
                  <a:pt x="182" y="115"/>
                </a:lnTo>
                <a:lnTo>
                  <a:pt x="182" y="114"/>
                </a:lnTo>
                <a:lnTo>
                  <a:pt x="182" y="114"/>
                </a:lnTo>
                <a:lnTo>
                  <a:pt x="182" y="114"/>
                </a:lnTo>
                <a:lnTo>
                  <a:pt x="183" y="114"/>
                </a:lnTo>
                <a:lnTo>
                  <a:pt x="183" y="113"/>
                </a:lnTo>
                <a:lnTo>
                  <a:pt x="183" y="113"/>
                </a:lnTo>
                <a:lnTo>
                  <a:pt x="183" y="113"/>
                </a:lnTo>
                <a:lnTo>
                  <a:pt x="184" y="113"/>
                </a:lnTo>
                <a:lnTo>
                  <a:pt x="184" y="112"/>
                </a:lnTo>
                <a:lnTo>
                  <a:pt x="184" y="112"/>
                </a:lnTo>
                <a:lnTo>
                  <a:pt x="185" y="112"/>
                </a:lnTo>
                <a:lnTo>
                  <a:pt x="185" y="112"/>
                </a:lnTo>
                <a:lnTo>
                  <a:pt x="185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3"/>
                </a:lnTo>
                <a:lnTo>
                  <a:pt x="187" y="113"/>
                </a:lnTo>
                <a:lnTo>
                  <a:pt x="187" y="113"/>
                </a:lnTo>
                <a:lnTo>
                  <a:pt x="187" y="113"/>
                </a:lnTo>
                <a:lnTo>
                  <a:pt x="188" y="113"/>
                </a:lnTo>
                <a:lnTo>
                  <a:pt x="188" y="113"/>
                </a:lnTo>
                <a:lnTo>
                  <a:pt x="189" y="113"/>
                </a:lnTo>
                <a:lnTo>
                  <a:pt x="189" y="113"/>
                </a:lnTo>
                <a:lnTo>
                  <a:pt x="190" y="113"/>
                </a:lnTo>
                <a:lnTo>
                  <a:pt x="190" y="113"/>
                </a:lnTo>
                <a:lnTo>
                  <a:pt x="190" y="114"/>
                </a:lnTo>
                <a:lnTo>
                  <a:pt x="190" y="114"/>
                </a:lnTo>
                <a:lnTo>
                  <a:pt x="191" y="114"/>
                </a:lnTo>
                <a:lnTo>
                  <a:pt x="191" y="114"/>
                </a:lnTo>
                <a:lnTo>
                  <a:pt x="191" y="114"/>
                </a:lnTo>
                <a:lnTo>
                  <a:pt x="192" y="114"/>
                </a:lnTo>
                <a:lnTo>
                  <a:pt x="192" y="115"/>
                </a:lnTo>
                <a:lnTo>
                  <a:pt x="192" y="114"/>
                </a:lnTo>
                <a:lnTo>
                  <a:pt x="192" y="114"/>
                </a:lnTo>
                <a:lnTo>
                  <a:pt x="193" y="114"/>
                </a:lnTo>
                <a:lnTo>
                  <a:pt x="193" y="114"/>
                </a:lnTo>
                <a:lnTo>
                  <a:pt x="194" y="114"/>
                </a:lnTo>
                <a:lnTo>
                  <a:pt x="194" y="114"/>
                </a:lnTo>
                <a:lnTo>
                  <a:pt x="194" y="115"/>
                </a:lnTo>
                <a:lnTo>
                  <a:pt x="194" y="115"/>
                </a:lnTo>
                <a:lnTo>
                  <a:pt x="194" y="115"/>
                </a:lnTo>
                <a:lnTo>
                  <a:pt x="195" y="115"/>
                </a:lnTo>
                <a:lnTo>
                  <a:pt x="195" y="115"/>
                </a:lnTo>
                <a:lnTo>
                  <a:pt x="196" y="115"/>
                </a:lnTo>
                <a:lnTo>
                  <a:pt x="196" y="116"/>
                </a:lnTo>
                <a:lnTo>
                  <a:pt x="196" y="116"/>
                </a:lnTo>
                <a:lnTo>
                  <a:pt x="197" y="116"/>
                </a:lnTo>
                <a:lnTo>
                  <a:pt x="197" y="116"/>
                </a:lnTo>
                <a:lnTo>
                  <a:pt x="197" y="116"/>
                </a:lnTo>
                <a:lnTo>
                  <a:pt x="197" y="116"/>
                </a:lnTo>
                <a:lnTo>
                  <a:pt x="197" y="116"/>
                </a:lnTo>
                <a:lnTo>
                  <a:pt x="198" y="116"/>
                </a:lnTo>
                <a:lnTo>
                  <a:pt x="198" y="116"/>
                </a:lnTo>
                <a:lnTo>
                  <a:pt x="198" y="116"/>
                </a:lnTo>
                <a:lnTo>
                  <a:pt x="198" y="117"/>
                </a:lnTo>
                <a:lnTo>
                  <a:pt x="199" y="117"/>
                </a:lnTo>
                <a:lnTo>
                  <a:pt x="199" y="117"/>
                </a:lnTo>
                <a:lnTo>
                  <a:pt x="200" y="117"/>
                </a:lnTo>
                <a:lnTo>
                  <a:pt x="200" y="117"/>
                </a:lnTo>
                <a:lnTo>
                  <a:pt x="201" y="117"/>
                </a:lnTo>
                <a:lnTo>
                  <a:pt x="201" y="117"/>
                </a:lnTo>
                <a:lnTo>
                  <a:pt x="201" y="117"/>
                </a:lnTo>
                <a:lnTo>
                  <a:pt x="202" y="117"/>
                </a:lnTo>
                <a:lnTo>
                  <a:pt x="202" y="117"/>
                </a:lnTo>
                <a:lnTo>
                  <a:pt x="203" y="117"/>
                </a:lnTo>
                <a:lnTo>
                  <a:pt x="204" y="117"/>
                </a:lnTo>
                <a:lnTo>
                  <a:pt x="204" y="118"/>
                </a:lnTo>
                <a:lnTo>
                  <a:pt x="205" y="118"/>
                </a:lnTo>
                <a:lnTo>
                  <a:pt x="206" y="119"/>
                </a:lnTo>
                <a:lnTo>
                  <a:pt x="206" y="119"/>
                </a:lnTo>
                <a:lnTo>
                  <a:pt x="206" y="120"/>
                </a:lnTo>
                <a:lnTo>
                  <a:pt x="206" y="120"/>
                </a:lnTo>
                <a:lnTo>
                  <a:pt x="206" y="120"/>
                </a:lnTo>
                <a:lnTo>
                  <a:pt x="207" y="120"/>
                </a:lnTo>
                <a:lnTo>
                  <a:pt x="207" y="121"/>
                </a:lnTo>
                <a:lnTo>
                  <a:pt x="208" y="122"/>
                </a:lnTo>
                <a:lnTo>
                  <a:pt x="207" y="123"/>
                </a:lnTo>
                <a:lnTo>
                  <a:pt x="207" y="123"/>
                </a:lnTo>
                <a:lnTo>
                  <a:pt x="208" y="124"/>
                </a:lnTo>
                <a:lnTo>
                  <a:pt x="208" y="124"/>
                </a:lnTo>
                <a:lnTo>
                  <a:pt x="209" y="124"/>
                </a:lnTo>
                <a:lnTo>
                  <a:pt x="209" y="124"/>
                </a:lnTo>
                <a:lnTo>
                  <a:pt x="209" y="125"/>
                </a:lnTo>
                <a:lnTo>
                  <a:pt x="210" y="125"/>
                </a:lnTo>
                <a:lnTo>
                  <a:pt x="210" y="126"/>
                </a:lnTo>
                <a:lnTo>
                  <a:pt x="209" y="126"/>
                </a:lnTo>
                <a:lnTo>
                  <a:pt x="209" y="127"/>
                </a:lnTo>
                <a:lnTo>
                  <a:pt x="210" y="127"/>
                </a:lnTo>
                <a:lnTo>
                  <a:pt x="210" y="127"/>
                </a:lnTo>
                <a:lnTo>
                  <a:pt x="210" y="127"/>
                </a:lnTo>
                <a:lnTo>
                  <a:pt x="211" y="127"/>
                </a:lnTo>
                <a:lnTo>
                  <a:pt x="211" y="128"/>
                </a:lnTo>
                <a:lnTo>
                  <a:pt x="211" y="128"/>
                </a:lnTo>
                <a:lnTo>
                  <a:pt x="212" y="128"/>
                </a:lnTo>
                <a:lnTo>
                  <a:pt x="212" y="129"/>
                </a:lnTo>
                <a:lnTo>
                  <a:pt x="212" y="129"/>
                </a:lnTo>
                <a:lnTo>
                  <a:pt x="212" y="129"/>
                </a:lnTo>
                <a:lnTo>
                  <a:pt x="213" y="129"/>
                </a:lnTo>
                <a:lnTo>
                  <a:pt x="213" y="130"/>
                </a:lnTo>
                <a:lnTo>
                  <a:pt x="213" y="131"/>
                </a:lnTo>
                <a:lnTo>
                  <a:pt x="213" y="131"/>
                </a:lnTo>
                <a:lnTo>
                  <a:pt x="213" y="132"/>
                </a:lnTo>
                <a:lnTo>
                  <a:pt x="213" y="132"/>
                </a:lnTo>
                <a:lnTo>
                  <a:pt x="213" y="132"/>
                </a:lnTo>
                <a:lnTo>
                  <a:pt x="213" y="133"/>
                </a:lnTo>
                <a:lnTo>
                  <a:pt x="213" y="133"/>
                </a:lnTo>
                <a:lnTo>
                  <a:pt x="212" y="134"/>
                </a:lnTo>
                <a:lnTo>
                  <a:pt x="212" y="134"/>
                </a:lnTo>
                <a:lnTo>
                  <a:pt x="212" y="135"/>
                </a:lnTo>
                <a:lnTo>
                  <a:pt x="212" y="135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7"/>
                </a:lnTo>
                <a:lnTo>
                  <a:pt x="211" y="137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9"/>
                </a:lnTo>
                <a:lnTo>
                  <a:pt x="210" y="139"/>
                </a:lnTo>
                <a:lnTo>
                  <a:pt x="210" y="140"/>
                </a:lnTo>
                <a:lnTo>
                  <a:pt x="210" y="140"/>
                </a:lnTo>
                <a:lnTo>
                  <a:pt x="210" y="141"/>
                </a:lnTo>
                <a:lnTo>
                  <a:pt x="210" y="141"/>
                </a:lnTo>
                <a:lnTo>
                  <a:pt x="209" y="141"/>
                </a:lnTo>
                <a:lnTo>
                  <a:pt x="209" y="141"/>
                </a:lnTo>
                <a:lnTo>
                  <a:pt x="209" y="142"/>
                </a:lnTo>
                <a:lnTo>
                  <a:pt x="209" y="142"/>
                </a:lnTo>
                <a:lnTo>
                  <a:pt x="210" y="142"/>
                </a:lnTo>
                <a:lnTo>
                  <a:pt x="210" y="143"/>
                </a:lnTo>
                <a:lnTo>
                  <a:pt x="210" y="143"/>
                </a:lnTo>
                <a:lnTo>
                  <a:pt x="210" y="144"/>
                </a:lnTo>
                <a:lnTo>
                  <a:pt x="209" y="144"/>
                </a:lnTo>
                <a:lnTo>
                  <a:pt x="209" y="145"/>
                </a:lnTo>
                <a:lnTo>
                  <a:pt x="209" y="145"/>
                </a:lnTo>
                <a:lnTo>
                  <a:pt x="209" y="145"/>
                </a:lnTo>
                <a:lnTo>
                  <a:pt x="209" y="146"/>
                </a:lnTo>
                <a:lnTo>
                  <a:pt x="209" y="146"/>
                </a:lnTo>
                <a:lnTo>
                  <a:pt x="209" y="147"/>
                </a:lnTo>
                <a:lnTo>
                  <a:pt x="210" y="147"/>
                </a:lnTo>
                <a:lnTo>
                  <a:pt x="210" y="147"/>
                </a:lnTo>
                <a:lnTo>
                  <a:pt x="210" y="148"/>
                </a:lnTo>
                <a:lnTo>
                  <a:pt x="210" y="148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1" y="150"/>
                </a:lnTo>
                <a:lnTo>
                  <a:pt x="211" y="150"/>
                </a:lnTo>
                <a:lnTo>
                  <a:pt x="211" y="151"/>
                </a:lnTo>
                <a:lnTo>
                  <a:pt x="211" y="151"/>
                </a:lnTo>
                <a:lnTo>
                  <a:pt x="212" y="152"/>
                </a:lnTo>
                <a:lnTo>
                  <a:pt x="212" y="152"/>
                </a:lnTo>
                <a:lnTo>
                  <a:pt x="213" y="152"/>
                </a:lnTo>
                <a:lnTo>
                  <a:pt x="213" y="152"/>
                </a:lnTo>
                <a:lnTo>
                  <a:pt x="213" y="152"/>
                </a:lnTo>
                <a:lnTo>
                  <a:pt x="214" y="152"/>
                </a:lnTo>
                <a:lnTo>
                  <a:pt x="214" y="152"/>
                </a:lnTo>
                <a:lnTo>
                  <a:pt x="214" y="153"/>
                </a:lnTo>
                <a:lnTo>
                  <a:pt x="215" y="153"/>
                </a:lnTo>
                <a:lnTo>
                  <a:pt x="215" y="153"/>
                </a:lnTo>
                <a:lnTo>
                  <a:pt x="215" y="153"/>
                </a:lnTo>
                <a:lnTo>
                  <a:pt x="215" y="154"/>
                </a:lnTo>
                <a:lnTo>
                  <a:pt x="215" y="154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7" y="155"/>
                </a:lnTo>
                <a:lnTo>
                  <a:pt x="217" y="156"/>
                </a:lnTo>
                <a:lnTo>
                  <a:pt x="218" y="156"/>
                </a:lnTo>
                <a:lnTo>
                  <a:pt x="218" y="157"/>
                </a:lnTo>
                <a:lnTo>
                  <a:pt x="219" y="157"/>
                </a:lnTo>
                <a:lnTo>
                  <a:pt x="219" y="157"/>
                </a:lnTo>
                <a:lnTo>
                  <a:pt x="219" y="157"/>
                </a:lnTo>
                <a:lnTo>
                  <a:pt x="219" y="157"/>
                </a:lnTo>
                <a:lnTo>
                  <a:pt x="219" y="157"/>
                </a:lnTo>
                <a:lnTo>
                  <a:pt x="220" y="158"/>
                </a:lnTo>
                <a:lnTo>
                  <a:pt x="220" y="158"/>
                </a:lnTo>
                <a:lnTo>
                  <a:pt x="221" y="158"/>
                </a:lnTo>
                <a:lnTo>
                  <a:pt x="221" y="158"/>
                </a:lnTo>
                <a:lnTo>
                  <a:pt x="222" y="158"/>
                </a:lnTo>
                <a:lnTo>
                  <a:pt x="222" y="159"/>
                </a:lnTo>
                <a:lnTo>
                  <a:pt x="222" y="159"/>
                </a:lnTo>
                <a:lnTo>
                  <a:pt x="221" y="160"/>
                </a:lnTo>
                <a:lnTo>
                  <a:pt x="221" y="160"/>
                </a:lnTo>
                <a:lnTo>
                  <a:pt x="221" y="160"/>
                </a:lnTo>
                <a:lnTo>
                  <a:pt x="221" y="161"/>
                </a:lnTo>
                <a:lnTo>
                  <a:pt x="220" y="161"/>
                </a:lnTo>
                <a:lnTo>
                  <a:pt x="220" y="161"/>
                </a:lnTo>
                <a:lnTo>
                  <a:pt x="220" y="161"/>
                </a:lnTo>
                <a:lnTo>
                  <a:pt x="220" y="162"/>
                </a:lnTo>
                <a:lnTo>
                  <a:pt x="219" y="162"/>
                </a:lnTo>
                <a:lnTo>
                  <a:pt x="219" y="163"/>
                </a:lnTo>
                <a:lnTo>
                  <a:pt x="219" y="163"/>
                </a:lnTo>
                <a:lnTo>
                  <a:pt x="220" y="164"/>
                </a:lnTo>
                <a:lnTo>
                  <a:pt x="220" y="164"/>
                </a:lnTo>
                <a:lnTo>
                  <a:pt x="220" y="164"/>
                </a:lnTo>
                <a:lnTo>
                  <a:pt x="220" y="165"/>
                </a:lnTo>
                <a:lnTo>
                  <a:pt x="220" y="165"/>
                </a:lnTo>
                <a:lnTo>
                  <a:pt x="221" y="165"/>
                </a:lnTo>
                <a:lnTo>
                  <a:pt x="221" y="165"/>
                </a:lnTo>
                <a:lnTo>
                  <a:pt x="221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3" y="167"/>
                </a:lnTo>
                <a:lnTo>
                  <a:pt x="223" y="167"/>
                </a:lnTo>
                <a:lnTo>
                  <a:pt x="223" y="167"/>
                </a:lnTo>
                <a:lnTo>
                  <a:pt x="224" y="168"/>
                </a:lnTo>
                <a:lnTo>
                  <a:pt x="224" y="168"/>
                </a:lnTo>
                <a:lnTo>
                  <a:pt x="224" y="168"/>
                </a:lnTo>
                <a:lnTo>
                  <a:pt x="225" y="169"/>
                </a:lnTo>
                <a:lnTo>
                  <a:pt x="225" y="169"/>
                </a:lnTo>
                <a:lnTo>
                  <a:pt x="225" y="170"/>
                </a:lnTo>
                <a:lnTo>
                  <a:pt x="226" y="170"/>
                </a:lnTo>
                <a:lnTo>
                  <a:pt x="226" y="170"/>
                </a:lnTo>
                <a:lnTo>
                  <a:pt x="226" y="170"/>
                </a:lnTo>
                <a:lnTo>
                  <a:pt x="226" y="170"/>
                </a:lnTo>
                <a:lnTo>
                  <a:pt x="226" y="171"/>
                </a:lnTo>
                <a:lnTo>
                  <a:pt x="227" y="171"/>
                </a:lnTo>
                <a:lnTo>
                  <a:pt x="227" y="171"/>
                </a:lnTo>
                <a:lnTo>
                  <a:pt x="227" y="172"/>
                </a:lnTo>
                <a:lnTo>
                  <a:pt x="227" y="172"/>
                </a:lnTo>
                <a:lnTo>
                  <a:pt x="227" y="172"/>
                </a:lnTo>
                <a:lnTo>
                  <a:pt x="227" y="172"/>
                </a:lnTo>
                <a:lnTo>
                  <a:pt x="228" y="172"/>
                </a:lnTo>
                <a:lnTo>
                  <a:pt x="228" y="172"/>
                </a:lnTo>
                <a:lnTo>
                  <a:pt x="228" y="173"/>
                </a:lnTo>
                <a:lnTo>
                  <a:pt x="229" y="173"/>
                </a:lnTo>
                <a:lnTo>
                  <a:pt x="229" y="173"/>
                </a:lnTo>
                <a:lnTo>
                  <a:pt x="229" y="173"/>
                </a:lnTo>
                <a:lnTo>
                  <a:pt x="229" y="174"/>
                </a:lnTo>
                <a:lnTo>
                  <a:pt x="230" y="174"/>
                </a:lnTo>
                <a:lnTo>
                  <a:pt x="230" y="174"/>
                </a:lnTo>
                <a:lnTo>
                  <a:pt x="230" y="174"/>
                </a:lnTo>
                <a:lnTo>
                  <a:pt x="231" y="175"/>
                </a:lnTo>
                <a:lnTo>
                  <a:pt x="231" y="175"/>
                </a:lnTo>
                <a:lnTo>
                  <a:pt x="231" y="175"/>
                </a:lnTo>
                <a:lnTo>
                  <a:pt x="231" y="175"/>
                </a:lnTo>
                <a:lnTo>
                  <a:pt x="232" y="175"/>
                </a:lnTo>
                <a:lnTo>
                  <a:pt x="232" y="176"/>
                </a:lnTo>
                <a:lnTo>
                  <a:pt x="232" y="176"/>
                </a:lnTo>
                <a:lnTo>
                  <a:pt x="232" y="176"/>
                </a:lnTo>
                <a:lnTo>
                  <a:pt x="233" y="176"/>
                </a:lnTo>
                <a:lnTo>
                  <a:pt x="233" y="177"/>
                </a:lnTo>
                <a:lnTo>
                  <a:pt x="233" y="177"/>
                </a:lnTo>
                <a:lnTo>
                  <a:pt x="234" y="177"/>
                </a:lnTo>
                <a:lnTo>
                  <a:pt x="234" y="177"/>
                </a:lnTo>
                <a:lnTo>
                  <a:pt x="235" y="177"/>
                </a:lnTo>
                <a:lnTo>
                  <a:pt x="235" y="176"/>
                </a:lnTo>
                <a:lnTo>
                  <a:pt x="235" y="176"/>
                </a:lnTo>
                <a:lnTo>
                  <a:pt x="236" y="176"/>
                </a:lnTo>
                <a:lnTo>
                  <a:pt x="236" y="177"/>
                </a:lnTo>
                <a:lnTo>
                  <a:pt x="236" y="177"/>
                </a:lnTo>
                <a:lnTo>
                  <a:pt x="237" y="177"/>
                </a:lnTo>
                <a:lnTo>
                  <a:pt x="237" y="177"/>
                </a:lnTo>
                <a:lnTo>
                  <a:pt x="238" y="177"/>
                </a:lnTo>
                <a:lnTo>
                  <a:pt x="238" y="177"/>
                </a:lnTo>
                <a:lnTo>
                  <a:pt x="239" y="177"/>
                </a:lnTo>
                <a:lnTo>
                  <a:pt x="239" y="178"/>
                </a:lnTo>
                <a:lnTo>
                  <a:pt x="239" y="178"/>
                </a:lnTo>
                <a:lnTo>
                  <a:pt x="240" y="178"/>
                </a:lnTo>
                <a:lnTo>
                  <a:pt x="240" y="178"/>
                </a:lnTo>
                <a:lnTo>
                  <a:pt x="240" y="178"/>
                </a:lnTo>
                <a:lnTo>
                  <a:pt x="240" y="179"/>
                </a:lnTo>
                <a:lnTo>
                  <a:pt x="241" y="179"/>
                </a:lnTo>
                <a:lnTo>
                  <a:pt x="241" y="179"/>
                </a:lnTo>
                <a:lnTo>
                  <a:pt x="242" y="180"/>
                </a:lnTo>
                <a:lnTo>
                  <a:pt x="242" y="180"/>
                </a:lnTo>
                <a:lnTo>
                  <a:pt x="243" y="181"/>
                </a:lnTo>
                <a:lnTo>
                  <a:pt x="243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2"/>
                </a:lnTo>
                <a:lnTo>
                  <a:pt x="244" y="182"/>
                </a:lnTo>
                <a:lnTo>
                  <a:pt x="244" y="182"/>
                </a:lnTo>
                <a:lnTo>
                  <a:pt x="244" y="182"/>
                </a:lnTo>
                <a:lnTo>
                  <a:pt x="244" y="182"/>
                </a:lnTo>
                <a:lnTo>
                  <a:pt x="244" y="183"/>
                </a:lnTo>
                <a:lnTo>
                  <a:pt x="248" y="182"/>
                </a:lnTo>
                <a:lnTo>
                  <a:pt x="249" y="182"/>
                </a:lnTo>
                <a:lnTo>
                  <a:pt x="249" y="182"/>
                </a:lnTo>
                <a:lnTo>
                  <a:pt x="249" y="183"/>
                </a:lnTo>
                <a:lnTo>
                  <a:pt x="249" y="183"/>
                </a:lnTo>
                <a:lnTo>
                  <a:pt x="249" y="184"/>
                </a:lnTo>
                <a:lnTo>
                  <a:pt x="250" y="184"/>
                </a:lnTo>
                <a:lnTo>
                  <a:pt x="250" y="184"/>
                </a:lnTo>
                <a:lnTo>
                  <a:pt x="250" y="185"/>
                </a:lnTo>
                <a:lnTo>
                  <a:pt x="250" y="185"/>
                </a:lnTo>
                <a:lnTo>
                  <a:pt x="251" y="186"/>
                </a:lnTo>
                <a:lnTo>
                  <a:pt x="251" y="186"/>
                </a:lnTo>
                <a:lnTo>
                  <a:pt x="251" y="186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lnTo>
                  <a:pt x="253" y="188"/>
                </a:lnTo>
                <a:lnTo>
                  <a:pt x="253" y="188"/>
                </a:lnTo>
                <a:lnTo>
                  <a:pt x="253" y="188"/>
                </a:lnTo>
                <a:lnTo>
                  <a:pt x="254" y="189"/>
                </a:lnTo>
                <a:lnTo>
                  <a:pt x="254" y="189"/>
                </a:lnTo>
                <a:lnTo>
                  <a:pt x="255" y="189"/>
                </a:lnTo>
                <a:lnTo>
                  <a:pt x="255" y="190"/>
                </a:lnTo>
                <a:lnTo>
                  <a:pt x="256" y="190"/>
                </a:lnTo>
                <a:lnTo>
                  <a:pt x="256" y="190"/>
                </a:lnTo>
                <a:lnTo>
                  <a:pt x="256" y="190"/>
                </a:lnTo>
                <a:lnTo>
                  <a:pt x="257" y="191"/>
                </a:lnTo>
                <a:lnTo>
                  <a:pt x="257" y="191"/>
                </a:lnTo>
                <a:lnTo>
                  <a:pt x="257" y="192"/>
                </a:lnTo>
                <a:lnTo>
                  <a:pt x="257" y="192"/>
                </a:lnTo>
                <a:lnTo>
                  <a:pt x="257" y="192"/>
                </a:lnTo>
                <a:lnTo>
                  <a:pt x="258" y="193"/>
                </a:lnTo>
                <a:lnTo>
                  <a:pt x="258" y="193"/>
                </a:lnTo>
                <a:lnTo>
                  <a:pt x="258" y="193"/>
                </a:lnTo>
                <a:lnTo>
                  <a:pt x="258" y="194"/>
                </a:lnTo>
                <a:lnTo>
                  <a:pt x="258" y="193"/>
                </a:lnTo>
                <a:lnTo>
                  <a:pt x="259" y="193"/>
                </a:lnTo>
                <a:lnTo>
                  <a:pt x="260" y="193"/>
                </a:lnTo>
                <a:lnTo>
                  <a:pt x="260" y="193"/>
                </a:lnTo>
                <a:lnTo>
                  <a:pt x="260" y="193"/>
                </a:lnTo>
                <a:lnTo>
                  <a:pt x="261" y="193"/>
                </a:lnTo>
                <a:lnTo>
                  <a:pt x="261" y="193"/>
                </a:lnTo>
                <a:lnTo>
                  <a:pt x="261" y="193"/>
                </a:lnTo>
                <a:lnTo>
                  <a:pt x="262" y="193"/>
                </a:lnTo>
                <a:lnTo>
                  <a:pt x="262" y="193"/>
                </a:lnTo>
                <a:lnTo>
                  <a:pt x="263" y="193"/>
                </a:lnTo>
                <a:lnTo>
                  <a:pt x="264" y="194"/>
                </a:lnTo>
                <a:lnTo>
                  <a:pt x="265" y="194"/>
                </a:lnTo>
                <a:lnTo>
                  <a:pt x="265" y="195"/>
                </a:lnTo>
                <a:lnTo>
                  <a:pt x="265" y="195"/>
                </a:lnTo>
                <a:lnTo>
                  <a:pt x="265" y="195"/>
                </a:lnTo>
                <a:lnTo>
                  <a:pt x="265" y="196"/>
                </a:lnTo>
                <a:lnTo>
                  <a:pt x="266" y="196"/>
                </a:lnTo>
                <a:lnTo>
                  <a:pt x="266" y="196"/>
                </a:lnTo>
                <a:lnTo>
                  <a:pt x="267" y="196"/>
                </a:lnTo>
                <a:lnTo>
                  <a:pt x="267" y="197"/>
                </a:lnTo>
                <a:lnTo>
                  <a:pt x="268" y="197"/>
                </a:lnTo>
                <a:lnTo>
                  <a:pt x="268" y="197"/>
                </a:lnTo>
                <a:lnTo>
                  <a:pt x="269" y="197"/>
                </a:lnTo>
                <a:lnTo>
                  <a:pt x="270" y="197"/>
                </a:lnTo>
                <a:lnTo>
                  <a:pt x="270" y="198"/>
                </a:lnTo>
                <a:lnTo>
                  <a:pt x="270" y="198"/>
                </a:lnTo>
                <a:lnTo>
                  <a:pt x="271" y="198"/>
                </a:lnTo>
                <a:lnTo>
                  <a:pt x="271" y="198"/>
                </a:lnTo>
                <a:lnTo>
                  <a:pt x="272" y="198"/>
                </a:lnTo>
                <a:lnTo>
                  <a:pt x="272" y="197"/>
                </a:lnTo>
                <a:lnTo>
                  <a:pt x="273" y="197"/>
                </a:lnTo>
                <a:lnTo>
                  <a:pt x="274" y="198"/>
                </a:lnTo>
                <a:lnTo>
                  <a:pt x="275" y="199"/>
                </a:lnTo>
                <a:lnTo>
                  <a:pt x="275" y="199"/>
                </a:lnTo>
                <a:lnTo>
                  <a:pt x="275" y="199"/>
                </a:lnTo>
                <a:lnTo>
                  <a:pt x="276" y="200"/>
                </a:lnTo>
                <a:lnTo>
                  <a:pt x="276" y="200"/>
                </a:lnTo>
                <a:lnTo>
                  <a:pt x="276" y="200"/>
                </a:lnTo>
                <a:lnTo>
                  <a:pt x="277" y="200"/>
                </a:lnTo>
                <a:lnTo>
                  <a:pt x="277" y="200"/>
                </a:lnTo>
                <a:lnTo>
                  <a:pt x="277" y="200"/>
                </a:lnTo>
                <a:lnTo>
                  <a:pt x="277" y="200"/>
                </a:lnTo>
                <a:lnTo>
                  <a:pt x="277" y="199"/>
                </a:lnTo>
                <a:lnTo>
                  <a:pt x="278" y="199"/>
                </a:lnTo>
                <a:lnTo>
                  <a:pt x="278" y="199"/>
                </a:lnTo>
                <a:lnTo>
                  <a:pt x="279" y="199"/>
                </a:lnTo>
                <a:lnTo>
                  <a:pt x="279" y="199"/>
                </a:lnTo>
                <a:lnTo>
                  <a:pt x="280" y="199"/>
                </a:lnTo>
                <a:lnTo>
                  <a:pt x="280" y="199"/>
                </a:lnTo>
                <a:lnTo>
                  <a:pt x="281" y="199"/>
                </a:lnTo>
                <a:lnTo>
                  <a:pt x="281" y="200"/>
                </a:lnTo>
                <a:lnTo>
                  <a:pt x="281" y="200"/>
                </a:lnTo>
                <a:lnTo>
                  <a:pt x="282" y="200"/>
                </a:lnTo>
                <a:lnTo>
                  <a:pt x="282" y="201"/>
                </a:lnTo>
                <a:lnTo>
                  <a:pt x="283" y="201"/>
                </a:lnTo>
                <a:lnTo>
                  <a:pt x="283" y="202"/>
                </a:lnTo>
                <a:lnTo>
                  <a:pt x="283" y="202"/>
                </a:lnTo>
                <a:lnTo>
                  <a:pt x="283" y="203"/>
                </a:lnTo>
                <a:lnTo>
                  <a:pt x="283" y="203"/>
                </a:lnTo>
                <a:lnTo>
                  <a:pt x="283" y="203"/>
                </a:lnTo>
                <a:lnTo>
                  <a:pt x="282" y="203"/>
                </a:lnTo>
                <a:lnTo>
                  <a:pt x="282" y="204"/>
                </a:lnTo>
                <a:lnTo>
                  <a:pt x="282" y="205"/>
                </a:lnTo>
                <a:lnTo>
                  <a:pt x="281" y="205"/>
                </a:lnTo>
                <a:lnTo>
                  <a:pt x="281" y="205"/>
                </a:lnTo>
                <a:lnTo>
                  <a:pt x="281" y="206"/>
                </a:lnTo>
                <a:lnTo>
                  <a:pt x="281" y="206"/>
                </a:lnTo>
                <a:lnTo>
                  <a:pt x="281" y="206"/>
                </a:lnTo>
                <a:lnTo>
                  <a:pt x="281" y="207"/>
                </a:lnTo>
                <a:lnTo>
                  <a:pt x="281" y="207"/>
                </a:lnTo>
                <a:lnTo>
                  <a:pt x="280" y="207"/>
                </a:lnTo>
                <a:lnTo>
                  <a:pt x="280" y="207"/>
                </a:lnTo>
                <a:lnTo>
                  <a:pt x="280" y="208"/>
                </a:lnTo>
                <a:lnTo>
                  <a:pt x="279" y="208"/>
                </a:lnTo>
                <a:lnTo>
                  <a:pt x="279" y="209"/>
                </a:lnTo>
                <a:lnTo>
                  <a:pt x="278" y="209"/>
                </a:lnTo>
                <a:lnTo>
                  <a:pt x="278" y="210"/>
                </a:lnTo>
                <a:lnTo>
                  <a:pt x="278" y="210"/>
                </a:lnTo>
                <a:lnTo>
                  <a:pt x="277" y="211"/>
                </a:lnTo>
                <a:lnTo>
                  <a:pt x="277" y="211"/>
                </a:lnTo>
                <a:lnTo>
                  <a:pt x="276" y="211"/>
                </a:lnTo>
                <a:lnTo>
                  <a:pt x="276" y="211"/>
                </a:lnTo>
                <a:lnTo>
                  <a:pt x="275" y="212"/>
                </a:lnTo>
                <a:lnTo>
                  <a:pt x="275" y="212"/>
                </a:lnTo>
                <a:lnTo>
                  <a:pt x="274" y="212"/>
                </a:lnTo>
                <a:lnTo>
                  <a:pt x="274" y="212"/>
                </a:lnTo>
                <a:lnTo>
                  <a:pt x="273" y="212"/>
                </a:lnTo>
                <a:lnTo>
                  <a:pt x="273" y="212"/>
                </a:lnTo>
                <a:lnTo>
                  <a:pt x="273" y="213"/>
                </a:lnTo>
                <a:lnTo>
                  <a:pt x="273" y="213"/>
                </a:lnTo>
                <a:lnTo>
                  <a:pt x="273" y="213"/>
                </a:lnTo>
                <a:lnTo>
                  <a:pt x="273" y="213"/>
                </a:lnTo>
                <a:lnTo>
                  <a:pt x="272" y="214"/>
                </a:lnTo>
                <a:lnTo>
                  <a:pt x="272" y="214"/>
                </a:lnTo>
                <a:lnTo>
                  <a:pt x="272" y="215"/>
                </a:lnTo>
                <a:lnTo>
                  <a:pt x="272" y="215"/>
                </a:lnTo>
                <a:lnTo>
                  <a:pt x="272" y="216"/>
                </a:lnTo>
                <a:lnTo>
                  <a:pt x="271" y="216"/>
                </a:lnTo>
                <a:lnTo>
                  <a:pt x="271" y="216"/>
                </a:lnTo>
                <a:lnTo>
                  <a:pt x="270" y="216"/>
                </a:lnTo>
                <a:lnTo>
                  <a:pt x="270" y="217"/>
                </a:lnTo>
                <a:lnTo>
                  <a:pt x="270" y="217"/>
                </a:lnTo>
                <a:lnTo>
                  <a:pt x="269" y="217"/>
                </a:lnTo>
                <a:lnTo>
                  <a:pt x="269" y="218"/>
                </a:lnTo>
                <a:lnTo>
                  <a:pt x="269" y="218"/>
                </a:lnTo>
                <a:lnTo>
                  <a:pt x="268" y="218"/>
                </a:lnTo>
                <a:lnTo>
                  <a:pt x="268" y="218"/>
                </a:lnTo>
                <a:lnTo>
                  <a:pt x="267" y="219"/>
                </a:lnTo>
                <a:lnTo>
                  <a:pt x="267" y="219"/>
                </a:lnTo>
                <a:lnTo>
                  <a:pt x="266" y="219"/>
                </a:lnTo>
                <a:lnTo>
                  <a:pt x="266" y="219"/>
                </a:lnTo>
                <a:lnTo>
                  <a:pt x="265" y="219"/>
                </a:lnTo>
                <a:lnTo>
                  <a:pt x="265" y="219"/>
                </a:lnTo>
                <a:lnTo>
                  <a:pt x="265" y="219"/>
                </a:lnTo>
                <a:lnTo>
                  <a:pt x="264" y="219"/>
                </a:lnTo>
                <a:lnTo>
                  <a:pt x="264" y="219"/>
                </a:lnTo>
                <a:lnTo>
                  <a:pt x="263" y="219"/>
                </a:lnTo>
                <a:lnTo>
                  <a:pt x="263" y="220"/>
                </a:lnTo>
                <a:lnTo>
                  <a:pt x="262" y="220"/>
                </a:lnTo>
                <a:lnTo>
                  <a:pt x="261" y="220"/>
                </a:lnTo>
                <a:lnTo>
                  <a:pt x="261" y="220"/>
                </a:lnTo>
                <a:lnTo>
                  <a:pt x="261" y="221"/>
                </a:lnTo>
                <a:lnTo>
                  <a:pt x="260" y="221"/>
                </a:lnTo>
                <a:lnTo>
                  <a:pt x="260" y="222"/>
                </a:lnTo>
                <a:lnTo>
                  <a:pt x="260" y="222"/>
                </a:lnTo>
                <a:lnTo>
                  <a:pt x="260" y="223"/>
                </a:lnTo>
                <a:lnTo>
                  <a:pt x="259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4"/>
                </a:lnTo>
                <a:lnTo>
                  <a:pt x="260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5"/>
                </a:lnTo>
                <a:lnTo>
                  <a:pt x="261" y="225"/>
                </a:lnTo>
                <a:lnTo>
                  <a:pt x="262" y="226"/>
                </a:lnTo>
                <a:lnTo>
                  <a:pt x="262" y="226"/>
                </a:lnTo>
                <a:lnTo>
                  <a:pt x="262" y="227"/>
                </a:lnTo>
                <a:lnTo>
                  <a:pt x="262" y="227"/>
                </a:lnTo>
                <a:lnTo>
                  <a:pt x="262" y="228"/>
                </a:lnTo>
                <a:lnTo>
                  <a:pt x="263" y="228"/>
                </a:lnTo>
                <a:lnTo>
                  <a:pt x="263" y="228"/>
                </a:lnTo>
                <a:lnTo>
                  <a:pt x="264" y="228"/>
                </a:lnTo>
                <a:lnTo>
                  <a:pt x="264" y="229"/>
                </a:lnTo>
                <a:lnTo>
                  <a:pt x="265" y="230"/>
                </a:lnTo>
                <a:lnTo>
                  <a:pt x="265" y="230"/>
                </a:lnTo>
                <a:lnTo>
                  <a:pt x="265" y="231"/>
                </a:lnTo>
                <a:lnTo>
                  <a:pt x="265" y="231"/>
                </a:lnTo>
                <a:lnTo>
                  <a:pt x="265" y="232"/>
                </a:lnTo>
                <a:lnTo>
                  <a:pt x="266" y="232"/>
                </a:lnTo>
                <a:lnTo>
                  <a:pt x="266" y="232"/>
                </a:lnTo>
                <a:lnTo>
                  <a:pt x="267" y="232"/>
                </a:lnTo>
                <a:lnTo>
                  <a:pt x="267" y="232"/>
                </a:lnTo>
                <a:lnTo>
                  <a:pt x="268" y="232"/>
                </a:lnTo>
                <a:lnTo>
                  <a:pt x="268" y="232"/>
                </a:lnTo>
                <a:lnTo>
                  <a:pt x="269" y="232"/>
                </a:lnTo>
                <a:lnTo>
                  <a:pt x="269" y="232"/>
                </a:lnTo>
                <a:lnTo>
                  <a:pt x="269" y="232"/>
                </a:lnTo>
                <a:lnTo>
                  <a:pt x="269" y="232"/>
                </a:lnTo>
                <a:lnTo>
                  <a:pt x="270" y="232"/>
                </a:lnTo>
                <a:lnTo>
                  <a:pt x="270" y="231"/>
                </a:lnTo>
                <a:lnTo>
                  <a:pt x="271" y="231"/>
                </a:lnTo>
                <a:lnTo>
                  <a:pt x="271" y="231"/>
                </a:lnTo>
                <a:lnTo>
                  <a:pt x="272" y="231"/>
                </a:lnTo>
                <a:lnTo>
                  <a:pt x="272" y="231"/>
                </a:lnTo>
                <a:lnTo>
                  <a:pt x="272" y="231"/>
                </a:lnTo>
                <a:lnTo>
                  <a:pt x="272" y="231"/>
                </a:lnTo>
                <a:lnTo>
                  <a:pt x="273" y="231"/>
                </a:lnTo>
                <a:lnTo>
                  <a:pt x="273" y="231"/>
                </a:lnTo>
                <a:lnTo>
                  <a:pt x="273" y="231"/>
                </a:lnTo>
                <a:lnTo>
                  <a:pt x="274" y="231"/>
                </a:lnTo>
                <a:lnTo>
                  <a:pt x="275" y="231"/>
                </a:lnTo>
                <a:lnTo>
                  <a:pt x="275" y="231"/>
                </a:lnTo>
                <a:lnTo>
                  <a:pt x="276" y="231"/>
                </a:lnTo>
                <a:lnTo>
                  <a:pt x="277" y="231"/>
                </a:lnTo>
                <a:lnTo>
                  <a:pt x="277" y="232"/>
                </a:lnTo>
                <a:lnTo>
                  <a:pt x="277" y="232"/>
                </a:lnTo>
                <a:lnTo>
                  <a:pt x="278" y="232"/>
                </a:lnTo>
                <a:lnTo>
                  <a:pt x="278" y="232"/>
                </a:lnTo>
                <a:lnTo>
                  <a:pt x="279" y="232"/>
                </a:lnTo>
                <a:lnTo>
                  <a:pt x="279" y="232"/>
                </a:lnTo>
                <a:lnTo>
                  <a:pt x="280" y="232"/>
                </a:lnTo>
                <a:lnTo>
                  <a:pt x="280" y="232"/>
                </a:lnTo>
                <a:lnTo>
                  <a:pt x="281" y="232"/>
                </a:lnTo>
                <a:lnTo>
                  <a:pt x="281" y="232"/>
                </a:lnTo>
                <a:lnTo>
                  <a:pt x="281" y="232"/>
                </a:lnTo>
                <a:lnTo>
                  <a:pt x="281" y="231"/>
                </a:lnTo>
                <a:lnTo>
                  <a:pt x="282" y="231"/>
                </a:lnTo>
                <a:lnTo>
                  <a:pt x="282" y="231"/>
                </a:lnTo>
                <a:lnTo>
                  <a:pt x="283" y="231"/>
                </a:lnTo>
                <a:lnTo>
                  <a:pt x="283" y="230"/>
                </a:lnTo>
                <a:lnTo>
                  <a:pt x="284" y="230"/>
                </a:lnTo>
                <a:lnTo>
                  <a:pt x="284" y="230"/>
                </a:lnTo>
                <a:lnTo>
                  <a:pt x="285" y="230"/>
                </a:lnTo>
                <a:lnTo>
                  <a:pt x="285" y="230"/>
                </a:lnTo>
                <a:lnTo>
                  <a:pt x="286" y="230"/>
                </a:lnTo>
                <a:lnTo>
                  <a:pt x="286" y="229"/>
                </a:lnTo>
                <a:lnTo>
                  <a:pt x="286" y="229"/>
                </a:lnTo>
                <a:lnTo>
                  <a:pt x="286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8" y="229"/>
                </a:lnTo>
                <a:lnTo>
                  <a:pt x="288" y="230"/>
                </a:lnTo>
                <a:lnTo>
                  <a:pt x="288" y="230"/>
                </a:lnTo>
                <a:lnTo>
                  <a:pt x="289" y="230"/>
                </a:lnTo>
                <a:lnTo>
                  <a:pt x="289" y="230"/>
                </a:lnTo>
                <a:lnTo>
                  <a:pt x="289" y="230"/>
                </a:lnTo>
                <a:lnTo>
                  <a:pt x="290" y="230"/>
                </a:lnTo>
                <a:lnTo>
                  <a:pt x="290" y="231"/>
                </a:lnTo>
                <a:lnTo>
                  <a:pt x="290" y="231"/>
                </a:lnTo>
                <a:lnTo>
                  <a:pt x="289" y="231"/>
                </a:lnTo>
                <a:lnTo>
                  <a:pt x="289" y="232"/>
                </a:lnTo>
                <a:lnTo>
                  <a:pt x="289" y="232"/>
                </a:lnTo>
                <a:lnTo>
                  <a:pt x="289" y="232"/>
                </a:lnTo>
                <a:lnTo>
                  <a:pt x="289" y="232"/>
                </a:lnTo>
                <a:lnTo>
                  <a:pt x="289" y="232"/>
                </a:lnTo>
                <a:lnTo>
                  <a:pt x="289" y="233"/>
                </a:lnTo>
                <a:lnTo>
                  <a:pt x="289" y="233"/>
                </a:lnTo>
                <a:lnTo>
                  <a:pt x="289" y="234"/>
                </a:lnTo>
                <a:lnTo>
                  <a:pt x="289" y="234"/>
                </a:lnTo>
                <a:lnTo>
                  <a:pt x="289" y="234"/>
                </a:lnTo>
                <a:lnTo>
                  <a:pt x="290" y="234"/>
                </a:lnTo>
                <a:lnTo>
                  <a:pt x="290" y="235"/>
                </a:lnTo>
                <a:lnTo>
                  <a:pt x="290" y="235"/>
                </a:lnTo>
                <a:lnTo>
                  <a:pt x="290" y="235"/>
                </a:lnTo>
                <a:lnTo>
                  <a:pt x="290" y="236"/>
                </a:lnTo>
                <a:lnTo>
                  <a:pt x="290" y="236"/>
                </a:lnTo>
                <a:lnTo>
                  <a:pt x="290" y="236"/>
                </a:lnTo>
                <a:lnTo>
                  <a:pt x="291" y="236"/>
                </a:lnTo>
                <a:lnTo>
                  <a:pt x="291" y="236"/>
                </a:lnTo>
                <a:lnTo>
                  <a:pt x="290" y="237"/>
                </a:lnTo>
                <a:lnTo>
                  <a:pt x="290" y="237"/>
                </a:lnTo>
                <a:lnTo>
                  <a:pt x="290" y="238"/>
                </a:lnTo>
                <a:lnTo>
                  <a:pt x="290" y="238"/>
                </a:lnTo>
                <a:lnTo>
                  <a:pt x="290" y="239"/>
                </a:lnTo>
                <a:lnTo>
                  <a:pt x="290" y="239"/>
                </a:lnTo>
                <a:lnTo>
                  <a:pt x="290" y="240"/>
                </a:lnTo>
                <a:lnTo>
                  <a:pt x="290" y="240"/>
                </a:lnTo>
                <a:lnTo>
                  <a:pt x="291" y="240"/>
                </a:lnTo>
                <a:lnTo>
                  <a:pt x="291" y="240"/>
                </a:lnTo>
                <a:lnTo>
                  <a:pt x="291" y="241"/>
                </a:lnTo>
                <a:lnTo>
                  <a:pt x="291" y="241"/>
                </a:lnTo>
                <a:lnTo>
                  <a:pt x="291" y="242"/>
                </a:lnTo>
                <a:lnTo>
                  <a:pt x="291" y="242"/>
                </a:lnTo>
                <a:lnTo>
                  <a:pt x="291" y="243"/>
                </a:lnTo>
                <a:lnTo>
                  <a:pt x="291" y="243"/>
                </a:lnTo>
                <a:lnTo>
                  <a:pt x="291" y="244"/>
                </a:lnTo>
                <a:lnTo>
                  <a:pt x="291" y="244"/>
                </a:lnTo>
                <a:lnTo>
                  <a:pt x="291" y="245"/>
                </a:lnTo>
                <a:lnTo>
                  <a:pt x="292" y="245"/>
                </a:lnTo>
                <a:lnTo>
                  <a:pt x="292" y="245"/>
                </a:lnTo>
                <a:lnTo>
                  <a:pt x="292" y="245"/>
                </a:lnTo>
                <a:lnTo>
                  <a:pt x="292" y="246"/>
                </a:lnTo>
                <a:lnTo>
                  <a:pt x="292" y="246"/>
                </a:lnTo>
                <a:lnTo>
                  <a:pt x="292" y="247"/>
                </a:lnTo>
                <a:lnTo>
                  <a:pt x="292" y="247"/>
                </a:lnTo>
                <a:lnTo>
                  <a:pt x="292" y="248"/>
                </a:lnTo>
                <a:lnTo>
                  <a:pt x="292" y="248"/>
                </a:lnTo>
                <a:lnTo>
                  <a:pt x="293" y="249"/>
                </a:lnTo>
                <a:lnTo>
                  <a:pt x="293" y="249"/>
                </a:lnTo>
                <a:lnTo>
                  <a:pt x="293" y="249"/>
                </a:lnTo>
                <a:lnTo>
                  <a:pt x="294" y="249"/>
                </a:lnTo>
                <a:lnTo>
                  <a:pt x="294" y="249"/>
                </a:lnTo>
                <a:lnTo>
                  <a:pt x="294" y="249"/>
                </a:lnTo>
                <a:lnTo>
                  <a:pt x="294" y="249"/>
                </a:lnTo>
                <a:lnTo>
                  <a:pt x="295" y="249"/>
                </a:lnTo>
                <a:lnTo>
                  <a:pt x="295" y="249"/>
                </a:lnTo>
                <a:lnTo>
                  <a:pt x="295" y="250"/>
                </a:lnTo>
                <a:lnTo>
                  <a:pt x="296" y="250"/>
                </a:lnTo>
                <a:lnTo>
                  <a:pt x="296" y="251"/>
                </a:lnTo>
                <a:lnTo>
                  <a:pt x="296" y="251"/>
                </a:lnTo>
                <a:lnTo>
                  <a:pt x="297" y="250"/>
                </a:lnTo>
                <a:lnTo>
                  <a:pt x="297" y="250"/>
                </a:lnTo>
                <a:lnTo>
                  <a:pt x="298" y="251"/>
                </a:lnTo>
                <a:lnTo>
                  <a:pt x="298" y="251"/>
                </a:lnTo>
                <a:lnTo>
                  <a:pt x="298" y="251"/>
                </a:lnTo>
                <a:lnTo>
                  <a:pt x="298" y="252"/>
                </a:lnTo>
                <a:lnTo>
                  <a:pt x="298" y="252"/>
                </a:lnTo>
                <a:lnTo>
                  <a:pt x="299" y="252"/>
                </a:lnTo>
                <a:lnTo>
                  <a:pt x="299" y="253"/>
                </a:lnTo>
                <a:lnTo>
                  <a:pt x="299" y="253"/>
                </a:lnTo>
                <a:lnTo>
                  <a:pt x="299" y="253"/>
                </a:lnTo>
                <a:lnTo>
                  <a:pt x="300" y="254"/>
                </a:lnTo>
                <a:lnTo>
                  <a:pt x="300" y="254"/>
                </a:lnTo>
                <a:lnTo>
                  <a:pt x="300" y="254"/>
                </a:lnTo>
                <a:lnTo>
                  <a:pt x="300" y="255"/>
                </a:lnTo>
                <a:lnTo>
                  <a:pt x="301" y="255"/>
                </a:lnTo>
                <a:lnTo>
                  <a:pt x="301" y="255"/>
                </a:lnTo>
                <a:lnTo>
                  <a:pt x="302" y="255"/>
                </a:lnTo>
                <a:lnTo>
                  <a:pt x="302" y="255"/>
                </a:lnTo>
                <a:lnTo>
                  <a:pt x="302" y="255"/>
                </a:lnTo>
                <a:lnTo>
                  <a:pt x="303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7"/>
                </a:lnTo>
                <a:lnTo>
                  <a:pt x="305" y="257"/>
                </a:lnTo>
                <a:lnTo>
                  <a:pt x="305" y="257"/>
                </a:lnTo>
                <a:lnTo>
                  <a:pt x="306" y="257"/>
                </a:lnTo>
                <a:lnTo>
                  <a:pt x="306" y="257"/>
                </a:lnTo>
                <a:lnTo>
                  <a:pt x="306" y="257"/>
                </a:lnTo>
                <a:lnTo>
                  <a:pt x="306" y="257"/>
                </a:lnTo>
                <a:lnTo>
                  <a:pt x="307" y="257"/>
                </a:lnTo>
                <a:lnTo>
                  <a:pt x="307" y="256"/>
                </a:lnTo>
                <a:lnTo>
                  <a:pt x="308" y="256"/>
                </a:lnTo>
                <a:lnTo>
                  <a:pt x="308" y="256"/>
                </a:lnTo>
                <a:lnTo>
                  <a:pt x="309" y="256"/>
                </a:lnTo>
                <a:lnTo>
                  <a:pt x="309" y="256"/>
                </a:lnTo>
                <a:lnTo>
                  <a:pt x="310" y="255"/>
                </a:lnTo>
                <a:lnTo>
                  <a:pt x="310" y="255"/>
                </a:lnTo>
                <a:lnTo>
                  <a:pt x="310" y="255"/>
                </a:lnTo>
                <a:lnTo>
                  <a:pt x="311" y="255"/>
                </a:lnTo>
                <a:lnTo>
                  <a:pt x="312" y="255"/>
                </a:lnTo>
                <a:lnTo>
                  <a:pt x="312" y="255"/>
                </a:lnTo>
                <a:lnTo>
                  <a:pt x="313" y="255"/>
                </a:lnTo>
                <a:lnTo>
                  <a:pt x="313" y="255"/>
                </a:lnTo>
                <a:lnTo>
                  <a:pt x="314" y="256"/>
                </a:lnTo>
                <a:lnTo>
                  <a:pt x="314" y="256"/>
                </a:lnTo>
                <a:lnTo>
                  <a:pt x="315" y="256"/>
                </a:lnTo>
                <a:lnTo>
                  <a:pt x="315" y="256"/>
                </a:lnTo>
                <a:lnTo>
                  <a:pt x="315" y="256"/>
                </a:lnTo>
                <a:lnTo>
                  <a:pt x="316" y="256"/>
                </a:lnTo>
                <a:lnTo>
                  <a:pt x="317" y="256"/>
                </a:lnTo>
                <a:lnTo>
                  <a:pt x="317" y="257"/>
                </a:lnTo>
                <a:lnTo>
                  <a:pt x="318" y="257"/>
                </a:lnTo>
                <a:lnTo>
                  <a:pt x="318" y="257"/>
                </a:lnTo>
                <a:lnTo>
                  <a:pt x="317" y="258"/>
                </a:lnTo>
                <a:lnTo>
                  <a:pt x="317" y="258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60"/>
                </a:lnTo>
                <a:lnTo>
                  <a:pt x="317" y="260"/>
                </a:lnTo>
                <a:lnTo>
                  <a:pt x="317" y="261"/>
                </a:lnTo>
                <a:lnTo>
                  <a:pt x="316" y="261"/>
                </a:lnTo>
                <a:lnTo>
                  <a:pt x="316" y="261"/>
                </a:lnTo>
                <a:lnTo>
                  <a:pt x="316" y="262"/>
                </a:lnTo>
                <a:lnTo>
                  <a:pt x="316" y="262"/>
                </a:lnTo>
                <a:lnTo>
                  <a:pt x="315" y="263"/>
                </a:lnTo>
                <a:lnTo>
                  <a:pt x="315" y="263"/>
                </a:lnTo>
                <a:lnTo>
                  <a:pt x="315" y="263"/>
                </a:lnTo>
                <a:lnTo>
                  <a:pt x="315" y="264"/>
                </a:lnTo>
                <a:lnTo>
                  <a:pt x="315" y="264"/>
                </a:lnTo>
                <a:lnTo>
                  <a:pt x="315" y="265"/>
                </a:lnTo>
                <a:lnTo>
                  <a:pt x="315" y="265"/>
                </a:lnTo>
                <a:lnTo>
                  <a:pt x="315" y="265"/>
                </a:lnTo>
                <a:lnTo>
                  <a:pt x="315" y="266"/>
                </a:lnTo>
                <a:lnTo>
                  <a:pt x="315" y="266"/>
                </a:lnTo>
                <a:lnTo>
                  <a:pt x="315" y="267"/>
                </a:lnTo>
                <a:lnTo>
                  <a:pt x="314" y="267"/>
                </a:lnTo>
                <a:lnTo>
                  <a:pt x="314" y="267"/>
                </a:lnTo>
                <a:lnTo>
                  <a:pt x="314" y="267"/>
                </a:lnTo>
                <a:lnTo>
                  <a:pt x="314" y="268"/>
                </a:lnTo>
                <a:lnTo>
                  <a:pt x="314" y="268"/>
                </a:lnTo>
                <a:lnTo>
                  <a:pt x="314" y="269"/>
                </a:lnTo>
                <a:lnTo>
                  <a:pt x="314" y="269"/>
                </a:lnTo>
                <a:lnTo>
                  <a:pt x="314" y="270"/>
                </a:lnTo>
                <a:lnTo>
                  <a:pt x="314" y="270"/>
                </a:lnTo>
                <a:lnTo>
                  <a:pt x="314" y="270"/>
                </a:lnTo>
                <a:lnTo>
                  <a:pt x="314" y="271"/>
                </a:lnTo>
                <a:lnTo>
                  <a:pt x="314" y="271"/>
                </a:lnTo>
                <a:lnTo>
                  <a:pt x="314" y="272"/>
                </a:lnTo>
                <a:lnTo>
                  <a:pt x="314" y="272"/>
                </a:lnTo>
                <a:lnTo>
                  <a:pt x="314" y="273"/>
                </a:lnTo>
                <a:lnTo>
                  <a:pt x="314" y="273"/>
                </a:lnTo>
                <a:lnTo>
                  <a:pt x="314" y="274"/>
                </a:lnTo>
                <a:lnTo>
                  <a:pt x="314" y="274"/>
                </a:lnTo>
                <a:lnTo>
                  <a:pt x="314" y="274"/>
                </a:lnTo>
                <a:lnTo>
                  <a:pt x="314" y="275"/>
                </a:lnTo>
                <a:lnTo>
                  <a:pt x="314" y="275"/>
                </a:lnTo>
                <a:lnTo>
                  <a:pt x="314" y="276"/>
                </a:lnTo>
                <a:lnTo>
                  <a:pt x="314" y="276"/>
                </a:lnTo>
                <a:lnTo>
                  <a:pt x="314" y="276"/>
                </a:lnTo>
                <a:lnTo>
                  <a:pt x="314" y="277"/>
                </a:lnTo>
                <a:lnTo>
                  <a:pt x="314" y="277"/>
                </a:lnTo>
                <a:lnTo>
                  <a:pt x="313" y="277"/>
                </a:lnTo>
                <a:lnTo>
                  <a:pt x="313" y="278"/>
                </a:lnTo>
                <a:lnTo>
                  <a:pt x="313" y="278"/>
                </a:lnTo>
                <a:lnTo>
                  <a:pt x="312" y="278"/>
                </a:lnTo>
                <a:lnTo>
                  <a:pt x="312" y="278"/>
                </a:lnTo>
                <a:lnTo>
                  <a:pt x="312" y="279"/>
                </a:lnTo>
                <a:lnTo>
                  <a:pt x="312" y="279"/>
                </a:lnTo>
                <a:lnTo>
                  <a:pt x="311" y="280"/>
                </a:lnTo>
                <a:lnTo>
                  <a:pt x="311" y="280"/>
                </a:lnTo>
                <a:lnTo>
                  <a:pt x="311" y="281"/>
                </a:lnTo>
                <a:lnTo>
                  <a:pt x="312" y="281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3"/>
                </a:lnTo>
                <a:lnTo>
                  <a:pt x="312" y="283"/>
                </a:lnTo>
                <a:lnTo>
                  <a:pt x="312" y="284"/>
                </a:lnTo>
                <a:lnTo>
                  <a:pt x="312" y="284"/>
                </a:lnTo>
                <a:lnTo>
                  <a:pt x="312" y="285"/>
                </a:lnTo>
                <a:lnTo>
                  <a:pt x="312" y="285"/>
                </a:lnTo>
                <a:lnTo>
                  <a:pt x="312" y="286"/>
                </a:lnTo>
                <a:lnTo>
                  <a:pt x="312" y="286"/>
                </a:lnTo>
                <a:lnTo>
                  <a:pt x="312" y="286"/>
                </a:lnTo>
                <a:lnTo>
                  <a:pt x="312" y="287"/>
                </a:lnTo>
                <a:lnTo>
                  <a:pt x="312" y="287"/>
                </a:lnTo>
                <a:lnTo>
                  <a:pt x="312" y="288"/>
                </a:lnTo>
                <a:lnTo>
                  <a:pt x="312" y="288"/>
                </a:lnTo>
                <a:lnTo>
                  <a:pt x="311" y="288"/>
                </a:lnTo>
                <a:lnTo>
                  <a:pt x="311" y="288"/>
                </a:lnTo>
                <a:lnTo>
                  <a:pt x="310" y="288"/>
                </a:lnTo>
                <a:lnTo>
                  <a:pt x="310" y="288"/>
                </a:lnTo>
                <a:lnTo>
                  <a:pt x="310" y="288"/>
                </a:lnTo>
                <a:lnTo>
                  <a:pt x="309" y="288"/>
                </a:lnTo>
                <a:lnTo>
                  <a:pt x="309" y="288"/>
                </a:lnTo>
                <a:lnTo>
                  <a:pt x="308" y="288"/>
                </a:lnTo>
                <a:lnTo>
                  <a:pt x="308" y="288"/>
                </a:lnTo>
                <a:lnTo>
                  <a:pt x="307" y="289"/>
                </a:lnTo>
                <a:lnTo>
                  <a:pt x="307" y="288"/>
                </a:lnTo>
                <a:lnTo>
                  <a:pt x="306" y="288"/>
                </a:lnTo>
                <a:lnTo>
                  <a:pt x="306" y="288"/>
                </a:lnTo>
                <a:lnTo>
                  <a:pt x="305" y="288"/>
                </a:lnTo>
                <a:lnTo>
                  <a:pt x="305" y="288"/>
                </a:lnTo>
                <a:lnTo>
                  <a:pt x="304" y="288"/>
                </a:lnTo>
                <a:lnTo>
                  <a:pt x="304" y="288"/>
                </a:lnTo>
                <a:lnTo>
                  <a:pt x="304" y="288"/>
                </a:lnTo>
                <a:lnTo>
                  <a:pt x="303" y="288"/>
                </a:lnTo>
                <a:lnTo>
                  <a:pt x="303" y="288"/>
                </a:lnTo>
                <a:lnTo>
                  <a:pt x="302" y="288"/>
                </a:lnTo>
                <a:lnTo>
                  <a:pt x="302" y="288"/>
                </a:lnTo>
                <a:lnTo>
                  <a:pt x="302" y="288"/>
                </a:lnTo>
                <a:lnTo>
                  <a:pt x="301" y="289"/>
                </a:lnTo>
                <a:lnTo>
                  <a:pt x="301" y="289"/>
                </a:lnTo>
                <a:lnTo>
                  <a:pt x="300" y="289"/>
                </a:lnTo>
                <a:lnTo>
                  <a:pt x="300" y="289"/>
                </a:lnTo>
                <a:lnTo>
                  <a:pt x="299" y="290"/>
                </a:lnTo>
                <a:lnTo>
                  <a:pt x="299" y="290"/>
                </a:lnTo>
                <a:lnTo>
                  <a:pt x="298" y="290"/>
                </a:lnTo>
                <a:lnTo>
                  <a:pt x="298" y="290"/>
                </a:lnTo>
                <a:lnTo>
                  <a:pt x="298" y="291"/>
                </a:lnTo>
                <a:lnTo>
                  <a:pt x="297" y="291"/>
                </a:lnTo>
                <a:lnTo>
                  <a:pt x="297" y="292"/>
                </a:lnTo>
                <a:lnTo>
                  <a:pt x="297" y="292"/>
                </a:lnTo>
                <a:lnTo>
                  <a:pt x="296" y="292"/>
                </a:lnTo>
                <a:lnTo>
                  <a:pt x="296" y="293"/>
                </a:lnTo>
                <a:lnTo>
                  <a:pt x="296" y="293"/>
                </a:lnTo>
                <a:lnTo>
                  <a:pt x="295" y="294"/>
                </a:lnTo>
                <a:lnTo>
                  <a:pt x="295" y="294"/>
                </a:lnTo>
                <a:lnTo>
                  <a:pt x="295" y="295"/>
                </a:lnTo>
                <a:lnTo>
                  <a:pt x="295" y="295"/>
                </a:lnTo>
                <a:lnTo>
                  <a:pt x="295" y="295"/>
                </a:lnTo>
                <a:lnTo>
                  <a:pt x="295" y="296"/>
                </a:lnTo>
                <a:lnTo>
                  <a:pt x="294" y="296"/>
                </a:lnTo>
                <a:lnTo>
                  <a:pt x="294" y="297"/>
                </a:lnTo>
                <a:lnTo>
                  <a:pt x="294" y="297"/>
                </a:lnTo>
                <a:lnTo>
                  <a:pt x="294" y="297"/>
                </a:lnTo>
                <a:lnTo>
                  <a:pt x="294" y="298"/>
                </a:lnTo>
                <a:lnTo>
                  <a:pt x="294" y="298"/>
                </a:lnTo>
                <a:lnTo>
                  <a:pt x="293" y="298"/>
                </a:lnTo>
                <a:lnTo>
                  <a:pt x="293" y="298"/>
                </a:lnTo>
                <a:lnTo>
                  <a:pt x="293" y="299"/>
                </a:lnTo>
                <a:lnTo>
                  <a:pt x="293" y="299"/>
                </a:lnTo>
                <a:lnTo>
                  <a:pt x="293" y="299"/>
                </a:lnTo>
                <a:lnTo>
                  <a:pt x="294" y="299"/>
                </a:lnTo>
                <a:lnTo>
                  <a:pt x="294" y="300"/>
                </a:lnTo>
                <a:lnTo>
                  <a:pt x="294" y="300"/>
                </a:lnTo>
                <a:lnTo>
                  <a:pt x="294" y="301"/>
                </a:lnTo>
                <a:lnTo>
                  <a:pt x="294" y="301"/>
                </a:lnTo>
                <a:lnTo>
                  <a:pt x="294" y="302"/>
                </a:lnTo>
                <a:lnTo>
                  <a:pt x="294" y="302"/>
                </a:lnTo>
                <a:lnTo>
                  <a:pt x="294" y="303"/>
                </a:lnTo>
                <a:lnTo>
                  <a:pt x="294" y="303"/>
                </a:lnTo>
                <a:lnTo>
                  <a:pt x="294" y="303"/>
                </a:lnTo>
                <a:lnTo>
                  <a:pt x="294" y="304"/>
                </a:lnTo>
                <a:lnTo>
                  <a:pt x="294" y="304"/>
                </a:lnTo>
                <a:lnTo>
                  <a:pt x="294" y="305"/>
                </a:lnTo>
                <a:lnTo>
                  <a:pt x="293" y="305"/>
                </a:lnTo>
                <a:lnTo>
                  <a:pt x="293" y="306"/>
                </a:lnTo>
                <a:lnTo>
                  <a:pt x="293" y="306"/>
                </a:lnTo>
                <a:lnTo>
                  <a:pt x="293" y="307"/>
                </a:lnTo>
                <a:lnTo>
                  <a:pt x="293" y="307"/>
                </a:lnTo>
                <a:lnTo>
                  <a:pt x="293" y="307"/>
                </a:lnTo>
                <a:lnTo>
                  <a:pt x="293" y="308"/>
                </a:lnTo>
                <a:lnTo>
                  <a:pt x="293" y="308"/>
                </a:lnTo>
                <a:lnTo>
                  <a:pt x="293" y="309"/>
                </a:lnTo>
                <a:lnTo>
                  <a:pt x="292" y="309"/>
                </a:lnTo>
                <a:lnTo>
                  <a:pt x="292" y="310"/>
                </a:lnTo>
                <a:lnTo>
                  <a:pt x="292" y="310"/>
                </a:lnTo>
                <a:lnTo>
                  <a:pt x="292" y="310"/>
                </a:lnTo>
                <a:lnTo>
                  <a:pt x="291" y="311"/>
                </a:lnTo>
                <a:lnTo>
                  <a:pt x="291" y="311"/>
                </a:lnTo>
                <a:lnTo>
                  <a:pt x="291" y="311"/>
                </a:lnTo>
                <a:lnTo>
                  <a:pt x="292" y="311"/>
                </a:lnTo>
                <a:lnTo>
                  <a:pt x="292" y="312"/>
                </a:lnTo>
                <a:lnTo>
                  <a:pt x="292" y="312"/>
                </a:lnTo>
                <a:lnTo>
                  <a:pt x="292" y="313"/>
                </a:lnTo>
                <a:lnTo>
                  <a:pt x="292" y="313"/>
                </a:lnTo>
                <a:lnTo>
                  <a:pt x="291" y="313"/>
                </a:lnTo>
                <a:lnTo>
                  <a:pt x="291" y="314"/>
                </a:lnTo>
                <a:lnTo>
                  <a:pt x="291" y="314"/>
                </a:lnTo>
                <a:lnTo>
                  <a:pt x="291" y="315"/>
                </a:lnTo>
                <a:lnTo>
                  <a:pt x="291" y="315"/>
                </a:lnTo>
                <a:lnTo>
                  <a:pt x="291" y="315"/>
                </a:lnTo>
                <a:lnTo>
                  <a:pt x="291" y="316"/>
                </a:lnTo>
                <a:lnTo>
                  <a:pt x="291" y="316"/>
                </a:lnTo>
                <a:lnTo>
                  <a:pt x="291" y="317"/>
                </a:lnTo>
                <a:lnTo>
                  <a:pt x="291" y="317"/>
                </a:lnTo>
                <a:lnTo>
                  <a:pt x="291" y="318"/>
                </a:lnTo>
                <a:lnTo>
                  <a:pt x="291" y="319"/>
                </a:lnTo>
                <a:lnTo>
                  <a:pt x="291" y="319"/>
                </a:lnTo>
                <a:lnTo>
                  <a:pt x="291" y="319"/>
                </a:lnTo>
                <a:lnTo>
                  <a:pt x="290" y="319"/>
                </a:lnTo>
                <a:lnTo>
                  <a:pt x="290" y="320"/>
                </a:lnTo>
                <a:lnTo>
                  <a:pt x="290" y="320"/>
                </a:lnTo>
                <a:lnTo>
                  <a:pt x="290" y="320"/>
                </a:lnTo>
                <a:lnTo>
                  <a:pt x="289" y="321"/>
                </a:lnTo>
                <a:lnTo>
                  <a:pt x="289" y="321"/>
                </a:lnTo>
                <a:lnTo>
                  <a:pt x="289" y="321"/>
                </a:lnTo>
                <a:lnTo>
                  <a:pt x="289" y="322"/>
                </a:lnTo>
                <a:lnTo>
                  <a:pt x="289" y="322"/>
                </a:lnTo>
                <a:lnTo>
                  <a:pt x="289" y="323"/>
                </a:lnTo>
                <a:lnTo>
                  <a:pt x="289" y="323"/>
                </a:lnTo>
                <a:lnTo>
                  <a:pt x="288" y="324"/>
                </a:lnTo>
                <a:lnTo>
                  <a:pt x="288" y="324"/>
                </a:lnTo>
                <a:lnTo>
                  <a:pt x="288" y="325"/>
                </a:lnTo>
                <a:lnTo>
                  <a:pt x="288" y="325"/>
                </a:lnTo>
                <a:lnTo>
                  <a:pt x="288" y="326"/>
                </a:lnTo>
                <a:lnTo>
                  <a:pt x="288" y="326"/>
                </a:lnTo>
                <a:lnTo>
                  <a:pt x="288" y="327"/>
                </a:lnTo>
                <a:lnTo>
                  <a:pt x="287" y="327"/>
                </a:lnTo>
                <a:lnTo>
                  <a:pt x="287" y="328"/>
                </a:lnTo>
                <a:lnTo>
                  <a:pt x="287" y="328"/>
                </a:lnTo>
                <a:lnTo>
                  <a:pt x="287" y="328"/>
                </a:lnTo>
                <a:lnTo>
                  <a:pt x="287" y="328"/>
                </a:lnTo>
                <a:lnTo>
                  <a:pt x="286" y="329"/>
                </a:lnTo>
                <a:lnTo>
                  <a:pt x="286" y="329"/>
                </a:lnTo>
                <a:lnTo>
                  <a:pt x="286" y="330"/>
                </a:lnTo>
                <a:lnTo>
                  <a:pt x="286" y="330"/>
                </a:lnTo>
                <a:lnTo>
                  <a:pt x="286" y="331"/>
                </a:lnTo>
                <a:lnTo>
                  <a:pt x="286" y="331"/>
                </a:lnTo>
                <a:lnTo>
                  <a:pt x="286" y="331"/>
                </a:lnTo>
                <a:lnTo>
                  <a:pt x="286" y="332"/>
                </a:lnTo>
                <a:lnTo>
                  <a:pt x="285" y="332"/>
                </a:lnTo>
                <a:lnTo>
                  <a:pt x="285" y="332"/>
                </a:lnTo>
                <a:lnTo>
                  <a:pt x="285" y="332"/>
                </a:lnTo>
                <a:lnTo>
                  <a:pt x="285" y="332"/>
                </a:lnTo>
                <a:lnTo>
                  <a:pt x="285" y="333"/>
                </a:lnTo>
                <a:lnTo>
                  <a:pt x="285" y="333"/>
                </a:lnTo>
                <a:lnTo>
                  <a:pt x="284" y="334"/>
                </a:lnTo>
                <a:lnTo>
                  <a:pt x="283" y="335"/>
                </a:lnTo>
                <a:lnTo>
                  <a:pt x="282" y="336"/>
                </a:lnTo>
                <a:lnTo>
                  <a:pt x="281" y="338"/>
                </a:lnTo>
                <a:lnTo>
                  <a:pt x="281" y="340"/>
                </a:lnTo>
                <a:lnTo>
                  <a:pt x="279" y="340"/>
                </a:lnTo>
                <a:lnTo>
                  <a:pt x="277" y="340"/>
                </a:lnTo>
                <a:lnTo>
                  <a:pt x="276" y="340"/>
                </a:lnTo>
                <a:lnTo>
                  <a:pt x="274" y="341"/>
                </a:lnTo>
                <a:lnTo>
                  <a:pt x="273" y="341"/>
                </a:lnTo>
                <a:lnTo>
                  <a:pt x="271" y="341"/>
                </a:lnTo>
                <a:lnTo>
                  <a:pt x="269" y="341"/>
                </a:lnTo>
                <a:lnTo>
                  <a:pt x="268" y="341"/>
                </a:lnTo>
                <a:lnTo>
                  <a:pt x="267" y="342"/>
                </a:lnTo>
                <a:lnTo>
                  <a:pt x="267" y="342"/>
                </a:lnTo>
                <a:lnTo>
                  <a:pt x="266" y="343"/>
                </a:lnTo>
                <a:lnTo>
                  <a:pt x="265" y="343"/>
                </a:lnTo>
                <a:lnTo>
                  <a:pt x="265" y="345"/>
                </a:lnTo>
                <a:lnTo>
                  <a:pt x="264" y="346"/>
                </a:lnTo>
                <a:lnTo>
                  <a:pt x="263" y="347"/>
                </a:lnTo>
                <a:lnTo>
                  <a:pt x="262" y="347"/>
                </a:lnTo>
                <a:lnTo>
                  <a:pt x="261" y="348"/>
                </a:lnTo>
                <a:lnTo>
                  <a:pt x="261" y="348"/>
                </a:lnTo>
                <a:lnTo>
                  <a:pt x="260" y="348"/>
                </a:lnTo>
                <a:lnTo>
                  <a:pt x="260" y="348"/>
                </a:lnTo>
                <a:lnTo>
                  <a:pt x="259" y="348"/>
                </a:lnTo>
                <a:lnTo>
                  <a:pt x="258" y="348"/>
                </a:lnTo>
                <a:lnTo>
                  <a:pt x="256" y="348"/>
                </a:lnTo>
                <a:lnTo>
                  <a:pt x="255" y="348"/>
                </a:lnTo>
                <a:lnTo>
                  <a:pt x="253" y="347"/>
                </a:lnTo>
                <a:lnTo>
                  <a:pt x="253" y="347"/>
                </a:lnTo>
                <a:lnTo>
                  <a:pt x="252" y="347"/>
                </a:lnTo>
                <a:lnTo>
                  <a:pt x="252" y="347"/>
                </a:lnTo>
                <a:lnTo>
                  <a:pt x="251" y="346"/>
                </a:lnTo>
                <a:lnTo>
                  <a:pt x="250" y="346"/>
                </a:lnTo>
                <a:lnTo>
                  <a:pt x="248" y="346"/>
                </a:lnTo>
                <a:lnTo>
                  <a:pt x="248" y="345"/>
                </a:lnTo>
                <a:lnTo>
                  <a:pt x="247" y="345"/>
                </a:lnTo>
                <a:lnTo>
                  <a:pt x="245" y="345"/>
                </a:lnTo>
                <a:lnTo>
                  <a:pt x="244" y="345"/>
                </a:lnTo>
                <a:lnTo>
                  <a:pt x="244" y="345"/>
                </a:lnTo>
                <a:lnTo>
                  <a:pt x="242" y="346"/>
                </a:lnTo>
                <a:lnTo>
                  <a:pt x="240" y="346"/>
                </a:lnTo>
                <a:lnTo>
                  <a:pt x="239" y="346"/>
                </a:lnTo>
                <a:lnTo>
                  <a:pt x="238" y="345"/>
                </a:lnTo>
                <a:lnTo>
                  <a:pt x="237" y="344"/>
                </a:lnTo>
                <a:lnTo>
                  <a:pt x="236" y="344"/>
                </a:lnTo>
                <a:lnTo>
                  <a:pt x="235" y="344"/>
                </a:lnTo>
                <a:lnTo>
                  <a:pt x="233" y="344"/>
                </a:lnTo>
                <a:lnTo>
                  <a:pt x="233" y="344"/>
                </a:lnTo>
                <a:lnTo>
                  <a:pt x="231" y="343"/>
                </a:lnTo>
                <a:lnTo>
                  <a:pt x="231" y="343"/>
                </a:lnTo>
                <a:lnTo>
                  <a:pt x="230" y="343"/>
                </a:lnTo>
                <a:lnTo>
                  <a:pt x="228" y="343"/>
                </a:lnTo>
                <a:lnTo>
                  <a:pt x="227" y="343"/>
                </a:lnTo>
                <a:lnTo>
                  <a:pt x="227" y="344"/>
                </a:lnTo>
                <a:lnTo>
                  <a:pt x="227" y="345"/>
                </a:lnTo>
                <a:lnTo>
                  <a:pt x="226" y="346"/>
                </a:lnTo>
                <a:lnTo>
                  <a:pt x="226" y="348"/>
                </a:lnTo>
                <a:lnTo>
                  <a:pt x="226" y="350"/>
                </a:lnTo>
                <a:lnTo>
                  <a:pt x="226" y="352"/>
                </a:lnTo>
                <a:lnTo>
                  <a:pt x="226" y="353"/>
                </a:lnTo>
                <a:lnTo>
                  <a:pt x="226" y="353"/>
                </a:lnTo>
                <a:lnTo>
                  <a:pt x="226" y="354"/>
                </a:lnTo>
                <a:lnTo>
                  <a:pt x="224" y="355"/>
                </a:lnTo>
                <a:lnTo>
                  <a:pt x="224" y="356"/>
                </a:lnTo>
                <a:lnTo>
                  <a:pt x="225" y="356"/>
                </a:lnTo>
                <a:lnTo>
                  <a:pt x="225" y="356"/>
                </a:lnTo>
                <a:lnTo>
                  <a:pt x="225" y="357"/>
                </a:lnTo>
                <a:lnTo>
                  <a:pt x="224" y="357"/>
                </a:lnTo>
                <a:lnTo>
                  <a:pt x="224" y="357"/>
                </a:lnTo>
                <a:lnTo>
                  <a:pt x="224" y="357"/>
                </a:lnTo>
                <a:lnTo>
                  <a:pt x="224" y="357"/>
                </a:lnTo>
                <a:lnTo>
                  <a:pt x="224" y="358"/>
                </a:lnTo>
                <a:lnTo>
                  <a:pt x="223" y="358"/>
                </a:lnTo>
                <a:lnTo>
                  <a:pt x="223" y="359"/>
                </a:lnTo>
                <a:lnTo>
                  <a:pt x="223" y="359"/>
                </a:lnTo>
                <a:lnTo>
                  <a:pt x="223" y="359"/>
                </a:lnTo>
                <a:lnTo>
                  <a:pt x="223" y="360"/>
                </a:lnTo>
                <a:lnTo>
                  <a:pt x="223" y="360"/>
                </a:lnTo>
                <a:lnTo>
                  <a:pt x="222" y="360"/>
                </a:lnTo>
                <a:lnTo>
                  <a:pt x="222" y="361"/>
                </a:lnTo>
                <a:lnTo>
                  <a:pt x="222" y="361"/>
                </a:lnTo>
                <a:lnTo>
                  <a:pt x="222" y="361"/>
                </a:lnTo>
                <a:lnTo>
                  <a:pt x="222" y="361"/>
                </a:lnTo>
                <a:lnTo>
                  <a:pt x="221" y="361"/>
                </a:lnTo>
                <a:lnTo>
                  <a:pt x="221" y="362"/>
                </a:lnTo>
                <a:lnTo>
                  <a:pt x="221" y="362"/>
                </a:lnTo>
                <a:lnTo>
                  <a:pt x="221" y="362"/>
                </a:lnTo>
                <a:lnTo>
                  <a:pt x="221" y="363"/>
                </a:lnTo>
                <a:lnTo>
                  <a:pt x="220" y="363"/>
                </a:lnTo>
                <a:lnTo>
                  <a:pt x="220" y="363"/>
                </a:lnTo>
                <a:lnTo>
                  <a:pt x="220" y="363"/>
                </a:lnTo>
                <a:lnTo>
                  <a:pt x="220" y="363"/>
                </a:lnTo>
                <a:lnTo>
                  <a:pt x="219" y="363"/>
                </a:lnTo>
                <a:lnTo>
                  <a:pt x="219" y="364"/>
                </a:lnTo>
                <a:lnTo>
                  <a:pt x="219" y="364"/>
                </a:lnTo>
                <a:lnTo>
                  <a:pt x="219" y="364"/>
                </a:lnTo>
                <a:lnTo>
                  <a:pt x="219" y="364"/>
                </a:lnTo>
                <a:lnTo>
                  <a:pt x="219" y="364"/>
                </a:lnTo>
                <a:lnTo>
                  <a:pt x="218" y="365"/>
                </a:lnTo>
                <a:lnTo>
                  <a:pt x="218" y="365"/>
                </a:lnTo>
                <a:lnTo>
                  <a:pt x="217" y="365"/>
                </a:lnTo>
                <a:lnTo>
                  <a:pt x="217" y="365"/>
                </a:lnTo>
                <a:lnTo>
                  <a:pt x="216" y="365"/>
                </a:lnTo>
                <a:lnTo>
                  <a:pt x="216" y="365"/>
                </a:lnTo>
                <a:lnTo>
                  <a:pt x="216" y="365"/>
                </a:lnTo>
                <a:lnTo>
                  <a:pt x="215" y="365"/>
                </a:lnTo>
                <a:lnTo>
                  <a:pt x="215" y="365"/>
                </a:lnTo>
                <a:lnTo>
                  <a:pt x="215" y="366"/>
                </a:lnTo>
                <a:lnTo>
                  <a:pt x="215" y="366"/>
                </a:lnTo>
                <a:lnTo>
                  <a:pt x="214" y="366"/>
                </a:lnTo>
                <a:lnTo>
                  <a:pt x="214" y="367"/>
                </a:lnTo>
                <a:lnTo>
                  <a:pt x="214" y="367"/>
                </a:lnTo>
                <a:lnTo>
                  <a:pt x="213" y="367"/>
                </a:lnTo>
                <a:lnTo>
                  <a:pt x="213" y="368"/>
                </a:lnTo>
                <a:lnTo>
                  <a:pt x="213" y="368"/>
                </a:lnTo>
                <a:lnTo>
                  <a:pt x="212" y="368"/>
                </a:lnTo>
                <a:lnTo>
                  <a:pt x="212" y="368"/>
                </a:lnTo>
                <a:lnTo>
                  <a:pt x="212" y="368"/>
                </a:lnTo>
                <a:lnTo>
                  <a:pt x="211" y="368"/>
                </a:lnTo>
                <a:lnTo>
                  <a:pt x="211" y="369"/>
                </a:lnTo>
                <a:lnTo>
                  <a:pt x="211" y="369"/>
                </a:lnTo>
                <a:lnTo>
                  <a:pt x="210" y="369"/>
                </a:lnTo>
                <a:lnTo>
                  <a:pt x="210" y="369"/>
                </a:lnTo>
                <a:lnTo>
                  <a:pt x="210" y="369"/>
                </a:lnTo>
                <a:lnTo>
                  <a:pt x="210" y="369"/>
                </a:lnTo>
                <a:lnTo>
                  <a:pt x="209" y="369"/>
                </a:lnTo>
                <a:lnTo>
                  <a:pt x="209" y="369"/>
                </a:lnTo>
                <a:lnTo>
                  <a:pt x="208" y="369"/>
                </a:lnTo>
                <a:lnTo>
                  <a:pt x="208" y="369"/>
                </a:lnTo>
                <a:lnTo>
                  <a:pt x="208" y="369"/>
                </a:lnTo>
                <a:lnTo>
                  <a:pt x="207" y="369"/>
                </a:lnTo>
                <a:lnTo>
                  <a:pt x="207" y="370"/>
                </a:lnTo>
                <a:lnTo>
                  <a:pt x="206" y="370"/>
                </a:lnTo>
                <a:lnTo>
                  <a:pt x="206" y="369"/>
                </a:lnTo>
                <a:lnTo>
                  <a:pt x="206" y="369"/>
                </a:lnTo>
                <a:lnTo>
                  <a:pt x="205" y="369"/>
                </a:lnTo>
                <a:lnTo>
                  <a:pt x="205" y="369"/>
                </a:lnTo>
                <a:lnTo>
                  <a:pt x="204" y="369"/>
                </a:lnTo>
                <a:lnTo>
                  <a:pt x="204" y="369"/>
                </a:lnTo>
                <a:lnTo>
                  <a:pt x="203" y="369"/>
                </a:lnTo>
                <a:lnTo>
                  <a:pt x="203" y="369"/>
                </a:lnTo>
                <a:lnTo>
                  <a:pt x="202" y="369"/>
                </a:lnTo>
                <a:lnTo>
                  <a:pt x="202" y="370"/>
                </a:lnTo>
                <a:lnTo>
                  <a:pt x="202" y="370"/>
                </a:lnTo>
                <a:lnTo>
                  <a:pt x="201" y="370"/>
                </a:lnTo>
                <a:lnTo>
                  <a:pt x="201" y="370"/>
                </a:lnTo>
                <a:lnTo>
                  <a:pt x="201" y="370"/>
                </a:lnTo>
                <a:lnTo>
                  <a:pt x="200" y="370"/>
                </a:lnTo>
                <a:lnTo>
                  <a:pt x="200" y="370"/>
                </a:lnTo>
                <a:lnTo>
                  <a:pt x="199" y="370"/>
                </a:lnTo>
                <a:lnTo>
                  <a:pt x="199" y="371"/>
                </a:lnTo>
                <a:lnTo>
                  <a:pt x="199" y="371"/>
                </a:lnTo>
                <a:lnTo>
                  <a:pt x="198" y="371"/>
                </a:lnTo>
                <a:lnTo>
                  <a:pt x="198" y="371"/>
                </a:lnTo>
                <a:lnTo>
                  <a:pt x="198" y="371"/>
                </a:lnTo>
                <a:lnTo>
                  <a:pt x="197" y="372"/>
                </a:lnTo>
                <a:lnTo>
                  <a:pt x="197" y="372"/>
                </a:lnTo>
                <a:lnTo>
                  <a:pt x="197" y="372"/>
                </a:lnTo>
                <a:lnTo>
                  <a:pt x="197" y="373"/>
                </a:lnTo>
                <a:lnTo>
                  <a:pt x="197" y="373"/>
                </a:lnTo>
                <a:lnTo>
                  <a:pt x="197" y="373"/>
                </a:lnTo>
                <a:lnTo>
                  <a:pt x="197" y="374"/>
                </a:lnTo>
                <a:lnTo>
                  <a:pt x="197" y="374"/>
                </a:lnTo>
                <a:lnTo>
                  <a:pt x="196" y="374"/>
                </a:lnTo>
                <a:lnTo>
                  <a:pt x="196" y="374"/>
                </a:lnTo>
                <a:lnTo>
                  <a:pt x="196" y="374"/>
                </a:lnTo>
                <a:lnTo>
                  <a:pt x="196" y="375"/>
                </a:lnTo>
                <a:lnTo>
                  <a:pt x="196" y="375"/>
                </a:lnTo>
                <a:lnTo>
                  <a:pt x="196" y="376"/>
                </a:lnTo>
                <a:lnTo>
                  <a:pt x="196" y="376"/>
                </a:lnTo>
                <a:lnTo>
                  <a:pt x="196" y="377"/>
                </a:lnTo>
                <a:lnTo>
                  <a:pt x="196" y="377"/>
                </a:lnTo>
                <a:lnTo>
                  <a:pt x="196" y="377"/>
                </a:lnTo>
                <a:lnTo>
                  <a:pt x="196" y="378"/>
                </a:lnTo>
                <a:lnTo>
                  <a:pt x="196" y="378"/>
                </a:lnTo>
                <a:lnTo>
                  <a:pt x="196" y="378"/>
                </a:lnTo>
                <a:lnTo>
                  <a:pt x="196" y="379"/>
                </a:lnTo>
                <a:lnTo>
                  <a:pt x="196" y="379"/>
                </a:lnTo>
                <a:lnTo>
                  <a:pt x="196" y="380"/>
                </a:lnTo>
                <a:lnTo>
                  <a:pt x="195" y="380"/>
                </a:lnTo>
                <a:lnTo>
                  <a:pt x="195" y="381"/>
                </a:lnTo>
                <a:lnTo>
                  <a:pt x="195" y="381"/>
                </a:lnTo>
                <a:lnTo>
                  <a:pt x="195" y="382"/>
                </a:lnTo>
                <a:lnTo>
                  <a:pt x="195" y="382"/>
                </a:lnTo>
                <a:lnTo>
                  <a:pt x="195" y="382"/>
                </a:lnTo>
                <a:lnTo>
                  <a:pt x="195" y="383"/>
                </a:lnTo>
                <a:lnTo>
                  <a:pt x="195" y="383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lnTo>
                  <a:pt x="194" y="385"/>
                </a:lnTo>
                <a:lnTo>
                  <a:pt x="194" y="385"/>
                </a:lnTo>
                <a:lnTo>
                  <a:pt x="194" y="385"/>
                </a:lnTo>
                <a:lnTo>
                  <a:pt x="194" y="385"/>
                </a:lnTo>
                <a:lnTo>
                  <a:pt x="193" y="385"/>
                </a:lnTo>
                <a:lnTo>
                  <a:pt x="193" y="386"/>
                </a:lnTo>
                <a:lnTo>
                  <a:pt x="193" y="386"/>
                </a:lnTo>
                <a:lnTo>
                  <a:pt x="193" y="386"/>
                </a:lnTo>
                <a:lnTo>
                  <a:pt x="192" y="386"/>
                </a:lnTo>
                <a:lnTo>
                  <a:pt x="192" y="386"/>
                </a:lnTo>
                <a:lnTo>
                  <a:pt x="192" y="387"/>
                </a:lnTo>
                <a:lnTo>
                  <a:pt x="192" y="387"/>
                </a:lnTo>
                <a:lnTo>
                  <a:pt x="191" y="387"/>
                </a:lnTo>
                <a:lnTo>
                  <a:pt x="191" y="388"/>
                </a:lnTo>
                <a:lnTo>
                  <a:pt x="191" y="388"/>
                </a:lnTo>
                <a:lnTo>
                  <a:pt x="191" y="388"/>
                </a:lnTo>
                <a:lnTo>
                  <a:pt x="191" y="389"/>
                </a:lnTo>
                <a:lnTo>
                  <a:pt x="190" y="389"/>
                </a:lnTo>
                <a:lnTo>
                  <a:pt x="190" y="390"/>
                </a:lnTo>
                <a:lnTo>
                  <a:pt x="190" y="390"/>
                </a:lnTo>
                <a:lnTo>
                  <a:pt x="190" y="390"/>
                </a:lnTo>
                <a:lnTo>
                  <a:pt x="190" y="390"/>
                </a:lnTo>
                <a:lnTo>
                  <a:pt x="190" y="390"/>
                </a:lnTo>
                <a:lnTo>
                  <a:pt x="190" y="391"/>
                </a:lnTo>
                <a:lnTo>
                  <a:pt x="190" y="391"/>
                </a:lnTo>
                <a:lnTo>
                  <a:pt x="189" y="391"/>
                </a:lnTo>
                <a:lnTo>
                  <a:pt x="189" y="392"/>
                </a:lnTo>
                <a:lnTo>
                  <a:pt x="189" y="392"/>
                </a:lnTo>
                <a:lnTo>
                  <a:pt x="189" y="393"/>
                </a:lnTo>
                <a:lnTo>
                  <a:pt x="190" y="393"/>
                </a:lnTo>
                <a:lnTo>
                  <a:pt x="190" y="394"/>
                </a:lnTo>
                <a:lnTo>
                  <a:pt x="190" y="394"/>
                </a:lnTo>
                <a:lnTo>
                  <a:pt x="190" y="394"/>
                </a:lnTo>
                <a:lnTo>
                  <a:pt x="190" y="395"/>
                </a:lnTo>
                <a:lnTo>
                  <a:pt x="190" y="395"/>
                </a:lnTo>
                <a:lnTo>
                  <a:pt x="190" y="395"/>
                </a:lnTo>
                <a:lnTo>
                  <a:pt x="190" y="396"/>
                </a:lnTo>
                <a:lnTo>
                  <a:pt x="190" y="396"/>
                </a:lnTo>
                <a:lnTo>
                  <a:pt x="190" y="397"/>
                </a:lnTo>
                <a:lnTo>
                  <a:pt x="189" y="397"/>
                </a:lnTo>
                <a:lnTo>
                  <a:pt x="189" y="398"/>
                </a:lnTo>
                <a:lnTo>
                  <a:pt x="189" y="398"/>
                </a:lnTo>
                <a:lnTo>
                  <a:pt x="189" y="398"/>
                </a:lnTo>
                <a:lnTo>
                  <a:pt x="189" y="399"/>
                </a:lnTo>
                <a:lnTo>
                  <a:pt x="189" y="399"/>
                </a:lnTo>
                <a:lnTo>
                  <a:pt x="188" y="399"/>
                </a:lnTo>
                <a:lnTo>
                  <a:pt x="188" y="399"/>
                </a:lnTo>
                <a:lnTo>
                  <a:pt x="188" y="400"/>
                </a:lnTo>
                <a:lnTo>
                  <a:pt x="188" y="400"/>
                </a:lnTo>
                <a:lnTo>
                  <a:pt x="187" y="400"/>
                </a:lnTo>
                <a:lnTo>
                  <a:pt x="187" y="401"/>
                </a:lnTo>
                <a:lnTo>
                  <a:pt x="187" y="401"/>
                </a:lnTo>
                <a:lnTo>
                  <a:pt x="187" y="401"/>
                </a:lnTo>
                <a:lnTo>
                  <a:pt x="186" y="401"/>
                </a:lnTo>
                <a:lnTo>
                  <a:pt x="186" y="402"/>
                </a:lnTo>
                <a:lnTo>
                  <a:pt x="186" y="402"/>
                </a:lnTo>
                <a:lnTo>
                  <a:pt x="186" y="402"/>
                </a:lnTo>
                <a:lnTo>
                  <a:pt x="186" y="402"/>
                </a:lnTo>
                <a:lnTo>
                  <a:pt x="186" y="403"/>
                </a:lnTo>
                <a:lnTo>
                  <a:pt x="185" y="403"/>
                </a:lnTo>
                <a:lnTo>
                  <a:pt x="185" y="403"/>
                </a:lnTo>
                <a:lnTo>
                  <a:pt x="185" y="403"/>
                </a:lnTo>
                <a:lnTo>
                  <a:pt x="185" y="403"/>
                </a:lnTo>
                <a:lnTo>
                  <a:pt x="185" y="403"/>
                </a:lnTo>
                <a:lnTo>
                  <a:pt x="185" y="404"/>
                </a:lnTo>
                <a:lnTo>
                  <a:pt x="185" y="404"/>
                </a:lnTo>
                <a:lnTo>
                  <a:pt x="184" y="404"/>
                </a:lnTo>
                <a:lnTo>
                  <a:pt x="184" y="405"/>
                </a:lnTo>
                <a:lnTo>
                  <a:pt x="184" y="405"/>
                </a:lnTo>
                <a:lnTo>
                  <a:pt x="184" y="406"/>
                </a:lnTo>
                <a:lnTo>
                  <a:pt x="184" y="406"/>
                </a:lnTo>
                <a:lnTo>
                  <a:pt x="184" y="406"/>
                </a:lnTo>
                <a:lnTo>
                  <a:pt x="184" y="407"/>
                </a:lnTo>
                <a:lnTo>
                  <a:pt x="183" y="407"/>
                </a:lnTo>
                <a:lnTo>
                  <a:pt x="183" y="407"/>
                </a:lnTo>
                <a:lnTo>
                  <a:pt x="183" y="408"/>
                </a:lnTo>
                <a:lnTo>
                  <a:pt x="183" y="408"/>
                </a:lnTo>
                <a:lnTo>
                  <a:pt x="183" y="409"/>
                </a:lnTo>
                <a:lnTo>
                  <a:pt x="183" y="409"/>
                </a:lnTo>
                <a:lnTo>
                  <a:pt x="183" y="409"/>
                </a:lnTo>
                <a:lnTo>
                  <a:pt x="182" y="409"/>
                </a:lnTo>
                <a:lnTo>
                  <a:pt x="182" y="409"/>
                </a:lnTo>
                <a:lnTo>
                  <a:pt x="182" y="410"/>
                </a:lnTo>
                <a:lnTo>
                  <a:pt x="181" y="410"/>
                </a:lnTo>
                <a:lnTo>
                  <a:pt x="181" y="410"/>
                </a:lnTo>
                <a:lnTo>
                  <a:pt x="181" y="410"/>
                </a:lnTo>
                <a:lnTo>
                  <a:pt x="181" y="410"/>
                </a:lnTo>
                <a:lnTo>
                  <a:pt x="181" y="411"/>
                </a:lnTo>
                <a:lnTo>
                  <a:pt x="180" y="411"/>
                </a:lnTo>
                <a:lnTo>
                  <a:pt x="180" y="411"/>
                </a:lnTo>
                <a:lnTo>
                  <a:pt x="180" y="411"/>
                </a:lnTo>
                <a:lnTo>
                  <a:pt x="180" y="411"/>
                </a:lnTo>
                <a:lnTo>
                  <a:pt x="179" y="411"/>
                </a:lnTo>
                <a:lnTo>
                  <a:pt x="179" y="412"/>
                </a:lnTo>
                <a:lnTo>
                  <a:pt x="179" y="412"/>
                </a:lnTo>
                <a:lnTo>
                  <a:pt x="178" y="412"/>
                </a:lnTo>
                <a:lnTo>
                  <a:pt x="178" y="412"/>
                </a:lnTo>
                <a:lnTo>
                  <a:pt x="177" y="412"/>
                </a:lnTo>
                <a:lnTo>
                  <a:pt x="177" y="412"/>
                </a:lnTo>
                <a:lnTo>
                  <a:pt x="177" y="412"/>
                </a:lnTo>
                <a:lnTo>
                  <a:pt x="176" y="412"/>
                </a:lnTo>
                <a:lnTo>
                  <a:pt x="176" y="412"/>
                </a:lnTo>
                <a:lnTo>
                  <a:pt x="176" y="412"/>
                </a:lnTo>
                <a:lnTo>
                  <a:pt x="175" y="412"/>
                </a:lnTo>
                <a:lnTo>
                  <a:pt x="175" y="412"/>
                </a:lnTo>
                <a:lnTo>
                  <a:pt x="174" y="412"/>
                </a:lnTo>
                <a:lnTo>
                  <a:pt x="174" y="412"/>
                </a:lnTo>
                <a:lnTo>
                  <a:pt x="173" y="412"/>
                </a:lnTo>
                <a:lnTo>
                  <a:pt x="173" y="412"/>
                </a:lnTo>
                <a:lnTo>
                  <a:pt x="173" y="412"/>
                </a:lnTo>
                <a:lnTo>
                  <a:pt x="172" y="412"/>
                </a:lnTo>
                <a:lnTo>
                  <a:pt x="172" y="412"/>
                </a:lnTo>
                <a:lnTo>
                  <a:pt x="171" y="413"/>
                </a:lnTo>
                <a:lnTo>
                  <a:pt x="171" y="413"/>
                </a:lnTo>
                <a:lnTo>
                  <a:pt x="170" y="413"/>
                </a:lnTo>
                <a:lnTo>
                  <a:pt x="170" y="413"/>
                </a:lnTo>
                <a:lnTo>
                  <a:pt x="169" y="413"/>
                </a:lnTo>
                <a:lnTo>
                  <a:pt x="169" y="413"/>
                </a:lnTo>
                <a:lnTo>
                  <a:pt x="169" y="413"/>
                </a:lnTo>
                <a:lnTo>
                  <a:pt x="168" y="413"/>
                </a:lnTo>
                <a:lnTo>
                  <a:pt x="168" y="413"/>
                </a:lnTo>
                <a:lnTo>
                  <a:pt x="168" y="414"/>
                </a:lnTo>
                <a:lnTo>
                  <a:pt x="167" y="414"/>
                </a:lnTo>
                <a:lnTo>
                  <a:pt x="167" y="414"/>
                </a:lnTo>
                <a:lnTo>
                  <a:pt x="166" y="414"/>
                </a:lnTo>
                <a:lnTo>
                  <a:pt x="166" y="414"/>
                </a:lnTo>
                <a:lnTo>
                  <a:pt x="165" y="414"/>
                </a:lnTo>
                <a:lnTo>
                  <a:pt x="165" y="414"/>
                </a:lnTo>
                <a:lnTo>
                  <a:pt x="165" y="414"/>
                </a:lnTo>
                <a:lnTo>
                  <a:pt x="165" y="414"/>
                </a:lnTo>
                <a:lnTo>
                  <a:pt x="165" y="415"/>
                </a:lnTo>
                <a:lnTo>
                  <a:pt x="164" y="415"/>
                </a:lnTo>
                <a:lnTo>
                  <a:pt x="164" y="415"/>
                </a:lnTo>
                <a:lnTo>
                  <a:pt x="163" y="415"/>
                </a:lnTo>
                <a:lnTo>
                  <a:pt x="163" y="415"/>
                </a:lnTo>
                <a:lnTo>
                  <a:pt x="163" y="415"/>
                </a:lnTo>
                <a:lnTo>
                  <a:pt x="162" y="415"/>
                </a:lnTo>
                <a:lnTo>
                  <a:pt x="162" y="415"/>
                </a:lnTo>
                <a:lnTo>
                  <a:pt x="162" y="415"/>
                </a:lnTo>
                <a:lnTo>
                  <a:pt x="161" y="415"/>
                </a:lnTo>
                <a:lnTo>
                  <a:pt x="161" y="415"/>
                </a:lnTo>
                <a:lnTo>
                  <a:pt x="161" y="416"/>
                </a:lnTo>
                <a:lnTo>
                  <a:pt x="160" y="416"/>
                </a:lnTo>
                <a:lnTo>
                  <a:pt x="160" y="416"/>
                </a:lnTo>
                <a:lnTo>
                  <a:pt x="159" y="416"/>
                </a:lnTo>
                <a:lnTo>
                  <a:pt x="159" y="417"/>
                </a:lnTo>
                <a:lnTo>
                  <a:pt x="158" y="417"/>
                </a:lnTo>
                <a:lnTo>
                  <a:pt x="158" y="417"/>
                </a:lnTo>
                <a:lnTo>
                  <a:pt x="158" y="417"/>
                </a:lnTo>
                <a:lnTo>
                  <a:pt x="157" y="417"/>
                </a:lnTo>
                <a:lnTo>
                  <a:pt x="157" y="417"/>
                </a:lnTo>
                <a:lnTo>
                  <a:pt x="156" y="417"/>
                </a:lnTo>
                <a:lnTo>
                  <a:pt x="156" y="417"/>
                </a:lnTo>
                <a:lnTo>
                  <a:pt x="156" y="418"/>
                </a:lnTo>
                <a:lnTo>
                  <a:pt x="156" y="418"/>
                </a:lnTo>
                <a:lnTo>
                  <a:pt x="155" y="418"/>
                </a:lnTo>
                <a:lnTo>
                  <a:pt x="155" y="418"/>
                </a:lnTo>
                <a:lnTo>
                  <a:pt x="154" y="418"/>
                </a:lnTo>
                <a:lnTo>
                  <a:pt x="154" y="418"/>
                </a:lnTo>
                <a:lnTo>
                  <a:pt x="154" y="418"/>
                </a:lnTo>
                <a:lnTo>
                  <a:pt x="154" y="417"/>
                </a:lnTo>
                <a:lnTo>
                  <a:pt x="153" y="417"/>
                </a:lnTo>
                <a:lnTo>
                  <a:pt x="153" y="417"/>
                </a:lnTo>
                <a:lnTo>
                  <a:pt x="153" y="417"/>
                </a:lnTo>
                <a:lnTo>
                  <a:pt x="153" y="416"/>
                </a:lnTo>
                <a:lnTo>
                  <a:pt x="153" y="416"/>
                </a:lnTo>
                <a:lnTo>
                  <a:pt x="152" y="415"/>
                </a:lnTo>
                <a:lnTo>
                  <a:pt x="152" y="415"/>
                </a:lnTo>
                <a:lnTo>
                  <a:pt x="152" y="415"/>
                </a:lnTo>
                <a:lnTo>
                  <a:pt x="152" y="414"/>
                </a:lnTo>
                <a:lnTo>
                  <a:pt x="152" y="414"/>
                </a:lnTo>
                <a:lnTo>
                  <a:pt x="152" y="414"/>
                </a:lnTo>
                <a:lnTo>
                  <a:pt x="152" y="413"/>
                </a:lnTo>
                <a:lnTo>
                  <a:pt x="152" y="413"/>
                </a:lnTo>
                <a:lnTo>
                  <a:pt x="152" y="412"/>
                </a:lnTo>
                <a:lnTo>
                  <a:pt x="152" y="412"/>
                </a:lnTo>
                <a:lnTo>
                  <a:pt x="153" y="412"/>
                </a:lnTo>
                <a:lnTo>
                  <a:pt x="153" y="411"/>
                </a:lnTo>
                <a:lnTo>
                  <a:pt x="153" y="411"/>
                </a:lnTo>
                <a:lnTo>
                  <a:pt x="153" y="411"/>
                </a:lnTo>
                <a:lnTo>
                  <a:pt x="154" y="411"/>
                </a:lnTo>
                <a:lnTo>
                  <a:pt x="154" y="410"/>
                </a:lnTo>
                <a:lnTo>
                  <a:pt x="154" y="410"/>
                </a:lnTo>
                <a:lnTo>
                  <a:pt x="154" y="409"/>
                </a:lnTo>
                <a:lnTo>
                  <a:pt x="154" y="409"/>
                </a:lnTo>
                <a:lnTo>
                  <a:pt x="154" y="409"/>
                </a:lnTo>
                <a:lnTo>
                  <a:pt x="154" y="408"/>
                </a:lnTo>
                <a:lnTo>
                  <a:pt x="155" y="408"/>
                </a:lnTo>
                <a:lnTo>
                  <a:pt x="155" y="407"/>
                </a:lnTo>
                <a:lnTo>
                  <a:pt x="155" y="407"/>
                </a:lnTo>
                <a:lnTo>
                  <a:pt x="155" y="407"/>
                </a:lnTo>
                <a:lnTo>
                  <a:pt x="155" y="406"/>
                </a:lnTo>
                <a:lnTo>
                  <a:pt x="155" y="406"/>
                </a:lnTo>
                <a:lnTo>
                  <a:pt x="155" y="406"/>
                </a:lnTo>
                <a:lnTo>
                  <a:pt x="155" y="405"/>
                </a:lnTo>
                <a:lnTo>
                  <a:pt x="155" y="405"/>
                </a:lnTo>
                <a:lnTo>
                  <a:pt x="155" y="404"/>
                </a:lnTo>
                <a:lnTo>
                  <a:pt x="155" y="404"/>
                </a:lnTo>
                <a:lnTo>
                  <a:pt x="155" y="403"/>
                </a:lnTo>
                <a:lnTo>
                  <a:pt x="156" y="403"/>
                </a:lnTo>
                <a:lnTo>
                  <a:pt x="156" y="403"/>
                </a:lnTo>
                <a:lnTo>
                  <a:pt x="155" y="402"/>
                </a:lnTo>
                <a:lnTo>
                  <a:pt x="155" y="402"/>
                </a:lnTo>
                <a:lnTo>
                  <a:pt x="155" y="401"/>
                </a:lnTo>
                <a:lnTo>
                  <a:pt x="155" y="401"/>
                </a:lnTo>
                <a:lnTo>
                  <a:pt x="155" y="400"/>
                </a:lnTo>
                <a:lnTo>
                  <a:pt x="155" y="400"/>
                </a:lnTo>
                <a:lnTo>
                  <a:pt x="155" y="399"/>
                </a:lnTo>
                <a:lnTo>
                  <a:pt x="155" y="399"/>
                </a:lnTo>
                <a:lnTo>
                  <a:pt x="155" y="399"/>
                </a:lnTo>
                <a:lnTo>
                  <a:pt x="154" y="399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7"/>
                </a:lnTo>
                <a:lnTo>
                  <a:pt x="153" y="397"/>
                </a:lnTo>
                <a:lnTo>
                  <a:pt x="153" y="396"/>
                </a:lnTo>
                <a:lnTo>
                  <a:pt x="153" y="396"/>
                </a:lnTo>
                <a:lnTo>
                  <a:pt x="152" y="396"/>
                </a:lnTo>
                <a:lnTo>
                  <a:pt x="152" y="395"/>
                </a:lnTo>
                <a:lnTo>
                  <a:pt x="152" y="395"/>
                </a:lnTo>
                <a:lnTo>
                  <a:pt x="152" y="395"/>
                </a:lnTo>
                <a:lnTo>
                  <a:pt x="151" y="395"/>
                </a:lnTo>
                <a:lnTo>
                  <a:pt x="151" y="395"/>
                </a:lnTo>
                <a:lnTo>
                  <a:pt x="150" y="394"/>
                </a:lnTo>
                <a:lnTo>
                  <a:pt x="150" y="394"/>
                </a:lnTo>
                <a:lnTo>
                  <a:pt x="150" y="394"/>
                </a:lnTo>
                <a:lnTo>
                  <a:pt x="150" y="393"/>
                </a:lnTo>
                <a:lnTo>
                  <a:pt x="149" y="393"/>
                </a:lnTo>
                <a:lnTo>
                  <a:pt x="149" y="392"/>
                </a:lnTo>
                <a:lnTo>
                  <a:pt x="149" y="392"/>
                </a:lnTo>
                <a:lnTo>
                  <a:pt x="149" y="391"/>
                </a:lnTo>
                <a:lnTo>
                  <a:pt x="149" y="391"/>
                </a:lnTo>
                <a:lnTo>
                  <a:pt x="149" y="390"/>
                </a:lnTo>
                <a:lnTo>
                  <a:pt x="149" y="390"/>
                </a:lnTo>
                <a:lnTo>
                  <a:pt x="149" y="390"/>
                </a:lnTo>
                <a:lnTo>
                  <a:pt x="149" y="389"/>
                </a:lnTo>
                <a:lnTo>
                  <a:pt x="149" y="389"/>
                </a:lnTo>
                <a:lnTo>
                  <a:pt x="150" y="389"/>
                </a:lnTo>
                <a:lnTo>
                  <a:pt x="150" y="388"/>
                </a:lnTo>
                <a:lnTo>
                  <a:pt x="150" y="388"/>
                </a:lnTo>
                <a:lnTo>
                  <a:pt x="150" y="388"/>
                </a:lnTo>
                <a:lnTo>
                  <a:pt x="151" y="388"/>
                </a:lnTo>
                <a:lnTo>
                  <a:pt x="151" y="387"/>
                </a:lnTo>
                <a:lnTo>
                  <a:pt x="151" y="387"/>
                </a:lnTo>
                <a:lnTo>
                  <a:pt x="152" y="387"/>
                </a:lnTo>
                <a:lnTo>
                  <a:pt x="152" y="387"/>
                </a:lnTo>
                <a:lnTo>
                  <a:pt x="152" y="387"/>
                </a:lnTo>
                <a:lnTo>
                  <a:pt x="152" y="386"/>
                </a:lnTo>
                <a:lnTo>
                  <a:pt x="153" y="386"/>
                </a:lnTo>
                <a:lnTo>
                  <a:pt x="153" y="386"/>
                </a:lnTo>
                <a:lnTo>
                  <a:pt x="153" y="386"/>
                </a:lnTo>
                <a:lnTo>
                  <a:pt x="153" y="386"/>
                </a:lnTo>
                <a:lnTo>
                  <a:pt x="154" y="386"/>
                </a:lnTo>
                <a:lnTo>
                  <a:pt x="154" y="385"/>
                </a:lnTo>
                <a:lnTo>
                  <a:pt x="154" y="385"/>
                </a:lnTo>
                <a:lnTo>
                  <a:pt x="154" y="385"/>
                </a:lnTo>
                <a:lnTo>
                  <a:pt x="154" y="385"/>
                </a:lnTo>
                <a:lnTo>
                  <a:pt x="154" y="384"/>
                </a:lnTo>
                <a:lnTo>
                  <a:pt x="155" y="384"/>
                </a:lnTo>
                <a:lnTo>
                  <a:pt x="155" y="383"/>
                </a:lnTo>
                <a:lnTo>
                  <a:pt x="155" y="383"/>
                </a:lnTo>
                <a:lnTo>
                  <a:pt x="155" y="382"/>
                </a:lnTo>
                <a:lnTo>
                  <a:pt x="155" y="382"/>
                </a:lnTo>
                <a:lnTo>
                  <a:pt x="154" y="382"/>
                </a:lnTo>
                <a:lnTo>
                  <a:pt x="154" y="382"/>
                </a:lnTo>
                <a:lnTo>
                  <a:pt x="154" y="381"/>
                </a:lnTo>
                <a:lnTo>
                  <a:pt x="154" y="381"/>
                </a:lnTo>
                <a:lnTo>
                  <a:pt x="154" y="381"/>
                </a:lnTo>
                <a:lnTo>
                  <a:pt x="154" y="380"/>
                </a:lnTo>
                <a:lnTo>
                  <a:pt x="154" y="380"/>
                </a:lnTo>
                <a:lnTo>
                  <a:pt x="154" y="379"/>
                </a:lnTo>
                <a:lnTo>
                  <a:pt x="154" y="379"/>
                </a:lnTo>
                <a:lnTo>
                  <a:pt x="154" y="378"/>
                </a:lnTo>
                <a:lnTo>
                  <a:pt x="154" y="378"/>
                </a:lnTo>
                <a:lnTo>
                  <a:pt x="154" y="378"/>
                </a:lnTo>
                <a:lnTo>
                  <a:pt x="154" y="377"/>
                </a:lnTo>
                <a:lnTo>
                  <a:pt x="154" y="377"/>
                </a:lnTo>
                <a:lnTo>
                  <a:pt x="154" y="376"/>
                </a:lnTo>
                <a:lnTo>
                  <a:pt x="154" y="376"/>
                </a:lnTo>
                <a:lnTo>
                  <a:pt x="154" y="375"/>
                </a:lnTo>
                <a:lnTo>
                  <a:pt x="154" y="375"/>
                </a:lnTo>
                <a:lnTo>
                  <a:pt x="154" y="374"/>
                </a:lnTo>
                <a:lnTo>
                  <a:pt x="154" y="374"/>
                </a:lnTo>
                <a:lnTo>
                  <a:pt x="154" y="374"/>
                </a:lnTo>
                <a:lnTo>
                  <a:pt x="154" y="374"/>
                </a:lnTo>
                <a:lnTo>
                  <a:pt x="154" y="373"/>
                </a:lnTo>
                <a:lnTo>
                  <a:pt x="154" y="373"/>
                </a:lnTo>
                <a:lnTo>
                  <a:pt x="154" y="372"/>
                </a:lnTo>
                <a:lnTo>
                  <a:pt x="154" y="372"/>
                </a:lnTo>
                <a:lnTo>
                  <a:pt x="154" y="371"/>
                </a:lnTo>
                <a:lnTo>
                  <a:pt x="155" y="371"/>
                </a:lnTo>
                <a:lnTo>
                  <a:pt x="155" y="371"/>
                </a:lnTo>
                <a:lnTo>
                  <a:pt x="155" y="370"/>
                </a:lnTo>
                <a:lnTo>
                  <a:pt x="155" y="370"/>
                </a:lnTo>
                <a:lnTo>
                  <a:pt x="155" y="369"/>
                </a:lnTo>
                <a:lnTo>
                  <a:pt x="155" y="369"/>
                </a:lnTo>
                <a:lnTo>
                  <a:pt x="155" y="369"/>
                </a:lnTo>
                <a:lnTo>
                  <a:pt x="155" y="368"/>
                </a:lnTo>
                <a:lnTo>
                  <a:pt x="155" y="368"/>
                </a:lnTo>
                <a:lnTo>
                  <a:pt x="155" y="367"/>
                </a:lnTo>
                <a:lnTo>
                  <a:pt x="154" y="367"/>
                </a:lnTo>
                <a:lnTo>
                  <a:pt x="154" y="367"/>
                </a:lnTo>
                <a:lnTo>
                  <a:pt x="154" y="367"/>
                </a:lnTo>
                <a:lnTo>
                  <a:pt x="154" y="366"/>
                </a:lnTo>
                <a:lnTo>
                  <a:pt x="153" y="366"/>
                </a:lnTo>
                <a:lnTo>
                  <a:pt x="153" y="366"/>
                </a:lnTo>
                <a:lnTo>
                  <a:pt x="153" y="365"/>
                </a:lnTo>
                <a:lnTo>
                  <a:pt x="152" y="365"/>
                </a:lnTo>
                <a:lnTo>
                  <a:pt x="152" y="365"/>
                </a:lnTo>
                <a:lnTo>
                  <a:pt x="152" y="365"/>
                </a:lnTo>
                <a:lnTo>
                  <a:pt x="152" y="364"/>
                </a:lnTo>
                <a:lnTo>
                  <a:pt x="152" y="364"/>
                </a:lnTo>
                <a:lnTo>
                  <a:pt x="152" y="363"/>
                </a:lnTo>
                <a:lnTo>
                  <a:pt x="152" y="363"/>
                </a:lnTo>
                <a:lnTo>
                  <a:pt x="152" y="363"/>
                </a:lnTo>
                <a:lnTo>
                  <a:pt x="152" y="363"/>
                </a:lnTo>
                <a:lnTo>
                  <a:pt x="151" y="363"/>
                </a:lnTo>
                <a:lnTo>
                  <a:pt x="151" y="362"/>
                </a:lnTo>
                <a:lnTo>
                  <a:pt x="151" y="362"/>
                </a:lnTo>
                <a:lnTo>
                  <a:pt x="151" y="362"/>
                </a:lnTo>
                <a:lnTo>
                  <a:pt x="151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49" y="361"/>
                </a:lnTo>
                <a:lnTo>
                  <a:pt x="149" y="361"/>
                </a:lnTo>
                <a:lnTo>
                  <a:pt x="148" y="361"/>
                </a:lnTo>
                <a:lnTo>
                  <a:pt x="148" y="361"/>
                </a:lnTo>
                <a:lnTo>
                  <a:pt x="148" y="361"/>
                </a:lnTo>
                <a:lnTo>
                  <a:pt x="147" y="361"/>
                </a:lnTo>
                <a:lnTo>
                  <a:pt x="147" y="361"/>
                </a:lnTo>
                <a:lnTo>
                  <a:pt x="146" y="361"/>
                </a:lnTo>
                <a:lnTo>
                  <a:pt x="146" y="361"/>
                </a:lnTo>
                <a:lnTo>
                  <a:pt x="145" y="361"/>
                </a:lnTo>
                <a:lnTo>
                  <a:pt x="145" y="361"/>
                </a:lnTo>
                <a:lnTo>
                  <a:pt x="144" y="360"/>
                </a:lnTo>
                <a:lnTo>
                  <a:pt x="144" y="360"/>
                </a:lnTo>
                <a:lnTo>
                  <a:pt x="144" y="360"/>
                </a:lnTo>
                <a:lnTo>
                  <a:pt x="144" y="360"/>
                </a:lnTo>
                <a:lnTo>
                  <a:pt x="143" y="360"/>
                </a:lnTo>
                <a:lnTo>
                  <a:pt x="143" y="360"/>
                </a:lnTo>
                <a:lnTo>
                  <a:pt x="142" y="359"/>
                </a:lnTo>
                <a:lnTo>
                  <a:pt x="142" y="359"/>
                </a:lnTo>
                <a:lnTo>
                  <a:pt x="142" y="359"/>
                </a:lnTo>
                <a:lnTo>
                  <a:pt x="142" y="358"/>
                </a:lnTo>
                <a:lnTo>
                  <a:pt x="142" y="358"/>
                </a:lnTo>
                <a:lnTo>
                  <a:pt x="142" y="357"/>
                </a:lnTo>
                <a:lnTo>
                  <a:pt x="142" y="357"/>
                </a:lnTo>
                <a:lnTo>
                  <a:pt x="142" y="357"/>
                </a:lnTo>
                <a:lnTo>
                  <a:pt x="142" y="356"/>
                </a:lnTo>
                <a:lnTo>
                  <a:pt x="142" y="356"/>
                </a:lnTo>
                <a:lnTo>
                  <a:pt x="142" y="356"/>
                </a:lnTo>
                <a:lnTo>
                  <a:pt x="142" y="354"/>
                </a:lnTo>
                <a:lnTo>
                  <a:pt x="142" y="353"/>
                </a:lnTo>
                <a:lnTo>
                  <a:pt x="141" y="353"/>
                </a:lnTo>
                <a:lnTo>
                  <a:pt x="140" y="352"/>
                </a:lnTo>
                <a:lnTo>
                  <a:pt x="140" y="350"/>
                </a:lnTo>
                <a:lnTo>
                  <a:pt x="139" y="349"/>
                </a:lnTo>
                <a:lnTo>
                  <a:pt x="138" y="344"/>
                </a:lnTo>
                <a:lnTo>
                  <a:pt x="138" y="344"/>
                </a:lnTo>
                <a:lnTo>
                  <a:pt x="136" y="343"/>
                </a:lnTo>
                <a:lnTo>
                  <a:pt x="136" y="343"/>
                </a:lnTo>
                <a:lnTo>
                  <a:pt x="135" y="342"/>
                </a:lnTo>
                <a:lnTo>
                  <a:pt x="135" y="342"/>
                </a:lnTo>
                <a:lnTo>
                  <a:pt x="133" y="340"/>
                </a:lnTo>
                <a:lnTo>
                  <a:pt x="132" y="340"/>
                </a:lnTo>
                <a:lnTo>
                  <a:pt x="132" y="340"/>
                </a:lnTo>
                <a:lnTo>
                  <a:pt x="132" y="339"/>
                </a:lnTo>
                <a:lnTo>
                  <a:pt x="132" y="339"/>
                </a:lnTo>
                <a:lnTo>
                  <a:pt x="132" y="339"/>
                </a:lnTo>
                <a:lnTo>
                  <a:pt x="132" y="338"/>
                </a:lnTo>
                <a:lnTo>
                  <a:pt x="132" y="338"/>
                </a:lnTo>
                <a:lnTo>
                  <a:pt x="132" y="337"/>
                </a:lnTo>
                <a:lnTo>
                  <a:pt x="132" y="337"/>
                </a:lnTo>
                <a:lnTo>
                  <a:pt x="133" y="337"/>
                </a:lnTo>
                <a:lnTo>
                  <a:pt x="133" y="336"/>
                </a:lnTo>
                <a:lnTo>
                  <a:pt x="133" y="336"/>
                </a:lnTo>
                <a:lnTo>
                  <a:pt x="133" y="336"/>
                </a:lnTo>
                <a:lnTo>
                  <a:pt x="133" y="336"/>
                </a:lnTo>
                <a:lnTo>
                  <a:pt x="134" y="336"/>
                </a:lnTo>
                <a:lnTo>
                  <a:pt x="134" y="335"/>
                </a:lnTo>
                <a:lnTo>
                  <a:pt x="134" y="335"/>
                </a:lnTo>
                <a:lnTo>
                  <a:pt x="134" y="335"/>
                </a:lnTo>
                <a:lnTo>
                  <a:pt x="134" y="334"/>
                </a:lnTo>
                <a:lnTo>
                  <a:pt x="133" y="334"/>
                </a:lnTo>
                <a:lnTo>
                  <a:pt x="133" y="333"/>
                </a:lnTo>
                <a:lnTo>
                  <a:pt x="133" y="333"/>
                </a:lnTo>
                <a:lnTo>
                  <a:pt x="133" y="332"/>
                </a:lnTo>
                <a:lnTo>
                  <a:pt x="133" y="332"/>
                </a:lnTo>
                <a:lnTo>
                  <a:pt x="133" y="332"/>
                </a:lnTo>
                <a:lnTo>
                  <a:pt x="133" y="331"/>
                </a:lnTo>
                <a:lnTo>
                  <a:pt x="133" y="331"/>
                </a:lnTo>
                <a:lnTo>
                  <a:pt x="133" y="331"/>
                </a:lnTo>
                <a:lnTo>
                  <a:pt x="133" y="331"/>
                </a:lnTo>
                <a:lnTo>
                  <a:pt x="133" y="330"/>
                </a:lnTo>
                <a:lnTo>
                  <a:pt x="133" y="330"/>
                </a:lnTo>
                <a:lnTo>
                  <a:pt x="133" y="329"/>
                </a:lnTo>
                <a:lnTo>
                  <a:pt x="133" y="329"/>
                </a:lnTo>
                <a:lnTo>
                  <a:pt x="133" y="328"/>
                </a:lnTo>
                <a:lnTo>
                  <a:pt x="133" y="328"/>
                </a:lnTo>
                <a:lnTo>
                  <a:pt x="133" y="328"/>
                </a:lnTo>
                <a:lnTo>
                  <a:pt x="132" y="328"/>
                </a:lnTo>
                <a:lnTo>
                  <a:pt x="132" y="327"/>
                </a:lnTo>
                <a:lnTo>
                  <a:pt x="132" y="327"/>
                </a:lnTo>
                <a:lnTo>
                  <a:pt x="132" y="326"/>
                </a:lnTo>
                <a:lnTo>
                  <a:pt x="132" y="326"/>
                </a:lnTo>
                <a:lnTo>
                  <a:pt x="132" y="326"/>
                </a:lnTo>
                <a:lnTo>
                  <a:pt x="132" y="325"/>
                </a:lnTo>
                <a:lnTo>
                  <a:pt x="132" y="325"/>
                </a:lnTo>
                <a:lnTo>
                  <a:pt x="131" y="324"/>
                </a:lnTo>
                <a:lnTo>
                  <a:pt x="131" y="324"/>
                </a:lnTo>
                <a:lnTo>
                  <a:pt x="131" y="323"/>
                </a:lnTo>
                <a:lnTo>
                  <a:pt x="131" y="323"/>
                </a:lnTo>
                <a:lnTo>
                  <a:pt x="131" y="322"/>
                </a:lnTo>
                <a:lnTo>
                  <a:pt x="131" y="322"/>
                </a:lnTo>
                <a:lnTo>
                  <a:pt x="131" y="322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0"/>
                </a:lnTo>
                <a:lnTo>
                  <a:pt x="131" y="320"/>
                </a:lnTo>
                <a:lnTo>
                  <a:pt x="131" y="320"/>
                </a:lnTo>
                <a:lnTo>
                  <a:pt x="131" y="319"/>
                </a:lnTo>
                <a:lnTo>
                  <a:pt x="131" y="319"/>
                </a:lnTo>
                <a:lnTo>
                  <a:pt x="130" y="319"/>
                </a:lnTo>
                <a:lnTo>
                  <a:pt x="130" y="318"/>
                </a:lnTo>
                <a:lnTo>
                  <a:pt x="130" y="317"/>
                </a:lnTo>
                <a:lnTo>
                  <a:pt x="130" y="317"/>
                </a:lnTo>
                <a:lnTo>
                  <a:pt x="130" y="316"/>
                </a:lnTo>
                <a:lnTo>
                  <a:pt x="130" y="316"/>
                </a:lnTo>
                <a:lnTo>
                  <a:pt x="130" y="316"/>
                </a:lnTo>
                <a:lnTo>
                  <a:pt x="130" y="315"/>
                </a:lnTo>
                <a:lnTo>
                  <a:pt x="130" y="315"/>
                </a:lnTo>
                <a:lnTo>
                  <a:pt x="130" y="315"/>
                </a:lnTo>
                <a:lnTo>
                  <a:pt x="129" y="315"/>
                </a:lnTo>
                <a:lnTo>
                  <a:pt x="129" y="314"/>
                </a:lnTo>
                <a:lnTo>
                  <a:pt x="128" y="314"/>
                </a:lnTo>
                <a:lnTo>
                  <a:pt x="128" y="314"/>
                </a:lnTo>
                <a:lnTo>
                  <a:pt x="128" y="314"/>
                </a:lnTo>
                <a:lnTo>
                  <a:pt x="128" y="313"/>
                </a:lnTo>
                <a:lnTo>
                  <a:pt x="127" y="313"/>
                </a:lnTo>
                <a:lnTo>
                  <a:pt x="127" y="313"/>
                </a:lnTo>
                <a:lnTo>
                  <a:pt x="127" y="313"/>
                </a:lnTo>
                <a:lnTo>
                  <a:pt x="127" y="312"/>
                </a:lnTo>
                <a:lnTo>
                  <a:pt x="126" y="312"/>
                </a:lnTo>
                <a:lnTo>
                  <a:pt x="126" y="311"/>
                </a:lnTo>
                <a:lnTo>
                  <a:pt x="126" y="311"/>
                </a:lnTo>
                <a:lnTo>
                  <a:pt x="125" y="311"/>
                </a:lnTo>
                <a:lnTo>
                  <a:pt x="125" y="310"/>
                </a:lnTo>
                <a:lnTo>
                  <a:pt x="125" y="310"/>
                </a:lnTo>
                <a:lnTo>
                  <a:pt x="124" y="309"/>
                </a:lnTo>
                <a:lnTo>
                  <a:pt x="124" y="308"/>
                </a:lnTo>
                <a:lnTo>
                  <a:pt x="124" y="308"/>
                </a:lnTo>
                <a:lnTo>
                  <a:pt x="124" y="307"/>
                </a:lnTo>
                <a:lnTo>
                  <a:pt x="124" y="307"/>
                </a:lnTo>
                <a:lnTo>
                  <a:pt x="124" y="306"/>
                </a:lnTo>
                <a:lnTo>
                  <a:pt x="124" y="306"/>
                </a:lnTo>
                <a:lnTo>
                  <a:pt x="124" y="305"/>
                </a:lnTo>
                <a:lnTo>
                  <a:pt x="124" y="305"/>
                </a:lnTo>
                <a:lnTo>
                  <a:pt x="124" y="304"/>
                </a:lnTo>
                <a:lnTo>
                  <a:pt x="124" y="304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2"/>
                </a:lnTo>
                <a:lnTo>
                  <a:pt x="124" y="301"/>
                </a:lnTo>
                <a:lnTo>
                  <a:pt x="124" y="301"/>
                </a:lnTo>
                <a:lnTo>
                  <a:pt x="124" y="300"/>
                </a:lnTo>
                <a:lnTo>
                  <a:pt x="124" y="300"/>
                </a:lnTo>
                <a:lnTo>
                  <a:pt x="125" y="299"/>
                </a:lnTo>
                <a:lnTo>
                  <a:pt x="125" y="299"/>
                </a:lnTo>
                <a:lnTo>
                  <a:pt x="125" y="299"/>
                </a:lnTo>
                <a:lnTo>
                  <a:pt x="125" y="299"/>
                </a:lnTo>
                <a:lnTo>
                  <a:pt x="125" y="298"/>
                </a:lnTo>
                <a:lnTo>
                  <a:pt x="125" y="298"/>
                </a:lnTo>
                <a:lnTo>
                  <a:pt x="125" y="297"/>
                </a:lnTo>
                <a:lnTo>
                  <a:pt x="125" y="297"/>
                </a:lnTo>
                <a:lnTo>
                  <a:pt x="126" y="296"/>
                </a:lnTo>
                <a:lnTo>
                  <a:pt x="126" y="296"/>
                </a:lnTo>
                <a:lnTo>
                  <a:pt x="125" y="296"/>
                </a:lnTo>
                <a:lnTo>
                  <a:pt x="125" y="295"/>
                </a:lnTo>
                <a:lnTo>
                  <a:pt x="125" y="295"/>
                </a:lnTo>
                <a:lnTo>
                  <a:pt x="125" y="295"/>
                </a:lnTo>
                <a:lnTo>
                  <a:pt x="125" y="295"/>
                </a:lnTo>
                <a:lnTo>
                  <a:pt x="124" y="294"/>
                </a:lnTo>
                <a:lnTo>
                  <a:pt x="124" y="294"/>
                </a:lnTo>
                <a:lnTo>
                  <a:pt x="124" y="294"/>
                </a:lnTo>
                <a:lnTo>
                  <a:pt x="124" y="293"/>
                </a:lnTo>
                <a:lnTo>
                  <a:pt x="123" y="293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2" y="292"/>
                </a:lnTo>
                <a:lnTo>
                  <a:pt x="122" y="291"/>
                </a:lnTo>
                <a:lnTo>
                  <a:pt x="122" y="291"/>
                </a:lnTo>
                <a:lnTo>
                  <a:pt x="122" y="291"/>
                </a:lnTo>
                <a:lnTo>
                  <a:pt x="122" y="291"/>
                </a:lnTo>
                <a:lnTo>
                  <a:pt x="122" y="290"/>
                </a:lnTo>
                <a:lnTo>
                  <a:pt x="122" y="290"/>
                </a:lnTo>
                <a:lnTo>
                  <a:pt x="122" y="290"/>
                </a:lnTo>
                <a:lnTo>
                  <a:pt x="121" y="290"/>
                </a:lnTo>
                <a:lnTo>
                  <a:pt x="121" y="289"/>
                </a:lnTo>
                <a:lnTo>
                  <a:pt x="121" y="289"/>
                </a:lnTo>
                <a:lnTo>
                  <a:pt x="121" y="289"/>
                </a:lnTo>
                <a:lnTo>
                  <a:pt x="120" y="289"/>
                </a:lnTo>
                <a:lnTo>
                  <a:pt x="120" y="288"/>
                </a:lnTo>
                <a:lnTo>
                  <a:pt x="120" y="288"/>
                </a:lnTo>
                <a:lnTo>
                  <a:pt x="119" y="288"/>
                </a:lnTo>
                <a:lnTo>
                  <a:pt x="119" y="287"/>
                </a:lnTo>
                <a:lnTo>
                  <a:pt x="119" y="287"/>
                </a:lnTo>
                <a:lnTo>
                  <a:pt x="119" y="286"/>
                </a:lnTo>
                <a:lnTo>
                  <a:pt x="119" y="286"/>
                </a:lnTo>
                <a:lnTo>
                  <a:pt x="119" y="286"/>
                </a:lnTo>
                <a:lnTo>
                  <a:pt x="119" y="285"/>
                </a:lnTo>
                <a:lnTo>
                  <a:pt x="120" y="285"/>
                </a:lnTo>
                <a:lnTo>
                  <a:pt x="120" y="284"/>
                </a:lnTo>
                <a:lnTo>
                  <a:pt x="120" y="284"/>
                </a:lnTo>
                <a:lnTo>
                  <a:pt x="120" y="283"/>
                </a:lnTo>
                <a:lnTo>
                  <a:pt x="120" y="283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1"/>
                </a:lnTo>
                <a:lnTo>
                  <a:pt x="120" y="281"/>
                </a:lnTo>
                <a:lnTo>
                  <a:pt x="121" y="280"/>
                </a:lnTo>
                <a:lnTo>
                  <a:pt x="121" y="280"/>
                </a:lnTo>
                <a:lnTo>
                  <a:pt x="121" y="279"/>
                </a:lnTo>
                <a:lnTo>
                  <a:pt x="122" y="279"/>
                </a:lnTo>
                <a:lnTo>
                  <a:pt x="122" y="279"/>
                </a:lnTo>
                <a:lnTo>
                  <a:pt x="122" y="278"/>
                </a:lnTo>
                <a:lnTo>
                  <a:pt x="122" y="278"/>
                </a:lnTo>
                <a:lnTo>
                  <a:pt x="122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7"/>
                </a:lnTo>
                <a:lnTo>
                  <a:pt x="123" y="277"/>
                </a:lnTo>
                <a:lnTo>
                  <a:pt x="123" y="276"/>
                </a:lnTo>
                <a:lnTo>
                  <a:pt x="123" y="275"/>
                </a:lnTo>
                <a:lnTo>
                  <a:pt x="123" y="275"/>
                </a:lnTo>
                <a:lnTo>
                  <a:pt x="123" y="274"/>
                </a:lnTo>
                <a:lnTo>
                  <a:pt x="123" y="274"/>
                </a:lnTo>
                <a:lnTo>
                  <a:pt x="123" y="274"/>
                </a:lnTo>
                <a:lnTo>
                  <a:pt x="123" y="273"/>
                </a:lnTo>
                <a:lnTo>
                  <a:pt x="123" y="273"/>
                </a:lnTo>
                <a:lnTo>
                  <a:pt x="123" y="272"/>
                </a:lnTo>
                <a:lnTo>
                  <a:pt x="123" y="272"/>
                </a:lnTo>
                <a:lnTo>
                  <a:pt x="124" y="271"/>
                </a:lnTo>
                <a:lnTo>
                  <a:pt x="124" y="271"/>
                </a:lnTo>
                <a:lnTo>
                  <a:pt x="124" y="270"/>
                </a:lnTo>
                <a:lnTo>
                  <a:pt x="124" y="270"/>
                </a:lnTo>
                <a:lnTo>
                  <a:pt x="124" y="270"/>
                </a:lnTo>
                <a:lnTo>
                  <a:pt x="125" y="270"/>
                </a:lnTo>
                <a:lnTo>
                  <a:pt x="125" y="269"/>
                </a:lnTo>
                <a:lnTo>
                  <a:pt x="125" y="269"/>
                </a:lnTo>
                <a:lnTo>
                  <a:pt x="126" y="269"/>
                </a:lnTo>
                <a:lnTo>
                  <a:pt x="126" y="268"/>
                </a:lnTo>
                <a:lnTo>
                  <a:pt x="127" y="268"/>
                </a:lnTo>
                <a:lnTo>
                  <a:pt x="127" y="268"/>
                </a:lnTo>
                <a:lnTo>
                  <a:pt x="128" y="267"/>
                </a:lnTo>
                <a:lnTo>
                  <a:pt x="129" y="267"/>
                </a:lnTo>
                <a:lnTo>
                  <a:pt x="129" y="267"/>
                </a:lnTo>
                <a:lnTo>
                  <a:pt x="129" y="267"/>
                </a:lnTo>
                <a:lnTo>
                  <a:pt x="130" y="266"/>
                </a:lnTo>
                <a:lnTo>
                  <a:pt x="130" y="266"/>
                </a:lnTo>
                <a:lnTo>
                  <a:pt x="131" y="265"/>
                </a:lnTo>
                <a:lnTo>
                  <a:pt x="131" y="265"/>
                </a:lnTo>
                <a:lnTo>
                  <a:pt x="131" y="265"/>
                </a:lnTo>
                <a:lnTo>
                  <a:pt x="131" y="264"/>
                </a:lnTo>
                <a:lnTo>
                  <a:pt x="131" y="264"/>
                </a:lnTo>
                <a:lnTo>
                  <a:pt x="131" y="263"/>
                </a:lnTo>
                <a:lnTo>
                  <a:pt x="130" y="263"/>
                </a:lnTo>
                <a:lnTo>
                  <a:pt x="130" y="262"/>
                </a:lnTo>
                <a:lnTo>
                  <a:pt x="129" y="261"/>
                </a:lnTo>
                <a:lnTo>
                  <a:pt x="129" y="260"/>
                </a:lnTo>
                <a:lnTo>
                  <a:pt x="129" y="260"/>
                </a:lnTo>
                <a:lnTo>
                  <a:pt x="128" y="259"/>
                </a:lnTo>
                <a:lnTo>
                  <a:pt x="128" y="259"/>
                </a:lnTo>
                <a:lnTo>
                  <a:pt x="128" y="258"/>
                </a:lnTo>
                <a:lnTo>
                  <a:pt x="127" y="258"/>
                </a:lnTo>
                <a:lnTo>
                  <a:pt x="127" y="258"/>
                </a:lnTo>
                <a:lnTo>
                  <a:pt x="127" y="257"/>
                </a:lnTo>
                <a:lnTo>
                  <a:pt x="127" y="257"/>
                </a:lnTo>
                <a:lnTo>
                  <a:pt x="127" y="256"/>
                </a:lnTo>
                <a:lnTo>
                  <a:pt x="127" y="256"/>
                </a:lnTo>
                <a:lnTo>
                  <a:pt x="127" y="256"/>
                </a:lnTo>
                <a:lnTo>
                  <a:pt x="127" y="255"/>
                </a:lnTo>
                <a:lnTo>
                  <a:pt x="127" y="255"/>
                </a:lnTo>
                <a:lnTo>
                  <a:pt x="127" y="254"/>
                </a:lnTo>
                <a:lnTo>
                  <a:pt x="127" y="254"/>
                </a:lnTo>
                <a:lnTo>
                  <a:pt x="127" y="253"/>
                </a:lnTo>
                <a:lnTo>
                  <a:pt x="127" y="253"/>
                </a:lnTo>
                <a:lnTo>
                  <a:pt x="127" y="252"/>
                </a:lnTo>
                <a:lnTo>
                  <a:pt x="127" y="251"/>
                </a:lnTo>
                <a:lnTo>
                  <a:pt x="127" y="251"/>
                </a:lnTo>
                <a:lnTo>
                  <a:pt x="127" y="250"/>
                </a:lnTo>
                <a:lnTo>
                  <a:pt x="127" y="249"/>
                </a:lnTo>
                <a:lnTo>
                  <a:pt x="127" y="249"/>
                </a:lnTo>
                <a:lnTo>
                  <a:pt x="127" y="248"/>
                </a:lnTo>
                <a:lnTo>
                  <a:pt x="127" y="248"/>
                </a:lnTo>
                <a:lnTo>
                  <a:pt x="126" y="247"/>
                </a:lnTo>
                <a:lnTo>
                  <a:pt x="126" y="246"/>
                </a:lnTo>
                <a:lnTo>
                  <a:pt x="126" y="245"/>
                </a:lnTo>
                <a:lnTo>
                  <a:pt x="126" y="245"/>
                </a:lnTo>
                <a:lnTo>
                  <a:pt x="126" y="245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3"/>
                </a:lnTo>
                <a:lnTo>
                  <a:pt x="125" y="243"/>
                </a:lnTo>
                <a:lnTo>
                  <a:pt x="125" y="243"/>
                </a:lnTo>
                <a:lnTo>
                  <a:pt x="125" y="242"/>
                </a:lnTo>
                <a:lnTo>
                  <a:pt x="125" y="242"/>
                </a:lnTo>
                <a:lnTo>
                  <a:pt x="125" y="241"/>
                </a:lnTo>
                <a:lnTo>
                  <a:pt x="125" y="241"/>
                </a:lnTo>
                <a:lnTo>
                  <a:pt x="125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7" y="239"/>
                </a:lnTo>
                <a:lnTo>
                  <a:pt x="127" y="239"/>
                </a:lnTo>
                <a:lnTo>
                  <a:pt x="127" y="238"/>
                </a:lnTo>
                <a:lnTo>
                  <a:pt x="126" y="238"/>
                </a:lnTo>
                <a:lnTo>
                  <a:pt x="126" y="238"/>
                </a:lnTo>
                <a:lnTo>
                  <a:pt x="126" y="238"/>
                </a:lnTo>
                <a:lnTo>
                  <a:pt x="126" y="237"/>
                </a:lnTo>
                <a:lnTo>
                  <a:pt x="125" y="237"/>
                </a:lnTo>
                <a:lnTo>
                  <a:pt x="125" y="237"/>
                </a:lnTo>
                <a:lnTo>
                  <a:pt x="124" y="237"/>
                </a:lnTo>
                <a:lnTo>
                  <a:pt x="124" y="237"/>
                </a:lnTo>
                <a:lnTo>
                  <a:pt x="124" y="237"/>
                </a:lnTo>
                <a:lnTo>
                  <a:pt x="124" y="236"/>
                </a:lnTo>
                <a:lnTo>
                  <a:pt x="123" y="236"/>
                </a:lnTo>
                <a:lnTo>
                  <a:pt x="123" y="236"/>
                </a:lnTo>
                <a:lnTo>
                  <a:pt x="123" y="235"/>
                </a:lnTo>
                <a:lnTo>
                  <a:pt x="123" y="235"/>
                </a:lnTo>
                <a:lnTo>
                  <a:pt x="123" y="235"/>
                </a:lnTo>
                <a:lnTo>
                  <a:pt x="122" y="234"/>
                </a:lnTo>
                <a:lnTo>
                  <a:pt x="122" y="234"/>
                </a:lnTo>
                <a:lnTo>
                  <a:pt x="122" y="233"/>
                </a:lnTo>
                <a:lnTo>
                  <a:pt x="122" y="233"/>
                </a:lnTo>
                <a:lnTo>
                  <a:pt x="122" y="232"/>
                </a:lnTo>
                <a:lnTo>
                  <a:pt x="121" y="232"/>
                </a:lnTo>
                <a:lnTo>
                  <a:pt x="121" y="232"/>
                </a:lnTo>
                <a:lnTo>
                  <a:pt x="120" y="232"/>
                </a:lnTo>
                <a:lnTo>
                  <a:pt x="120" y="232"/>
                </a:lnTo>
                <a:lnTo>
                  <a:pt x="119" y="232"/>
                </a:lnTo>
                <a:lnTo>
                  <a:pt x="119" y="232"/>
                </a:lnTo>
                <a:lnTo>
                  <a:pt x="119" y="232"/>
                </a:lnTo>
                <a:lnTo>
                  <a:pt x="118" y="232"/>
                </a:lnTo>
                <a:lnTo>
                  <a:pt x="118" y="232"/>
                </a:lnTo>
                <a:lnTo>
                  <a:pt x="117" y="232"/>
                </a:lnTo>
                <a:lnTo>
                  <a:pt x="117" y="233"/>
                </a:lnTo>
                <a:lnTo>
                  <a:pt x="117" y="233"/>
                </a:lnTo>
                <a:lnTo>
                  <a:pt x="116" y="234"/>
                </a:lnTo>
                <a:lnTo>
                  <a:pt x="116" y="234"/>
                </a:lnTo>
                <a:lnTo>
                  <a:pt x="115" y="234"/>
                </a:lnTo>
                <a:lnTo>
                  <a:pt x="115" y="235"/>
                </a:lnTo>
                <a:lnTo>
                  <a:pt x="115" y="235"/>
                </a:lnTo>
                <a:lnTo>
                  <a:pt x="115" y="236"/>
                </a:lnTo>
                <a:lnTo>
                  <a:pt x="115" y="236"/>
                </a:lnTo>
                <a:lnTo>
                  <a:pt x="115" y="236"/>
                </a:lnTo>
                <a:lnTo>
                  <a:pt x="115" y="237"/>
                </a:lnTo>
                <a:lnTo>
                  <a:pt x="115" y="237"/>
                </a:lnTo>
                <a:lnTo>
                  <a:pt x="116" y="238"/>
                </a:lnTo>
                <a:lnTo>
                  <a:pt x="116" y="238"/>
                </a:lnTo>
                <a:lnTo>
                  <a:pt x="115" y="239"/>
                </a:lnTo>
                <a:lnTo>
                  <a:pt x="115" y="239"/>
                </a:lnTo>
                <a:lnTo>
                  <a:pt x="115" y="239"/>
                </a:lnTo>
                <a:lnTo>
                  <a:pt x="115" y="240"/>
                </a:lnTo>
                <a:lnTo>
                  <a:pt x="115" y="240"/>
                </a:lnTo>
                <a:lnTo>
                  <a:pt x="114" y="240"/>
                </a:lnTo>
                <a:lnTo>
                  <a:pt x="114" y="241"/>
                </a:lnTo>
                <a:lnTo>
                  <a:pt x="113" y="241"/>
                </a:lnTo>
                <a:lnTo>
                  <a:pt x="112" y="242"/>
                </a:lnTo>
                <a:lnTo>
                  <a:pt x="112" y="242"/>
                </a:lnTo>
                <a:lnTo>
                  <a:pt x="111" y="242"/>
                </a:lnTo>
                <a:lnTo>
                  <a:pt x="111" y="242"/>
                </a:lnTo>
                <a:lnTo>
                  <a:pt x="111" y="242"/>
                </a:lnTo>
                <a:lnTo>
                  <a:pt x="111" y="242"/>
                </a:lnTo>
                <a:lnTo>
                  <a:pt x="110" y="242"/>
                </a:lnTo>
                <a:lnTo>
                  <a:pt x="109" y="242"/>
                </a:lnTo>
                <a:lnTo>
                  <a:pt x="109" y="242"/>
                </a:lnTo>
                <a:lnTo>
                  <a:pt x="108" y="242"/>
                </a:lnTo>
                <a:lnTo>
                  <a:pt x="107" y="243"/>
                </a:lnTo>
                <a:lnTo>
                  <a:pt x="107" y="243"/>
                </a:ln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05" y="242"/>
                </a:lnTo>
                <a:lnTo>
                  <a:pt x="105" y="242"/>
                </a:lnTo>
                <a:lnTo>
                  <a:pt x="104" y="242"/>
                </a:lnTo>
                <a:lnTo>
                  <a:pt x="104" y="242"/>
                </a:lnTo>
                <a:lnTo>
                  <a:pt x="103" y="242"/>
                </a:lnTo>
                <a:lnTo>
                  <a:pt x="103" y="242"/>
                </a:lnTo>
                <a:lnTo>
                  <a:pt x="102" y="242"/>
                </a:lnTo>
                <a:lnTo>
                  <a:pt x="102" y="242"/>
                </a:lnTo>
                <a:lnTo>
                  <a:pt x="102" y="242"/>
                </a:lnTo>
                <a:lnTo>
                  <a:pt x="102" y="242"/>
                </a:lnTo>
                <a:lnTo>
                  <a:pt x="101" y="243"/>
                </a:lnTo>
                <a:lnTo>
                  <a:pt x="101" y="243"/>
                </a:lnTo>
                <a:lnTo>
                  <a:pt x="101" y="243"/>
                </a:lnTo>
                <a:lnTo>
                  <a:pt x="101" y="243"/>
                </a:lnTo>
                <a:lnTo>
                  <a:pt x="100" y="244"/>
                </a:lnTo>
                <a:lnTo>
                  <a:pt x="100" y="244"/>
                </a:lnTo>
                <a:lnTo>
                  <a:pt x="100" y="244"/>
                </a:lnTo>
                <a:lnTo>
                  <a:pt x="99" y="245"/>
                </a:lnTo>
                <a:lnTo>
                  <a:pt x="99" y="245"/>
                </a:lnTo>
                <a:lnTo>
                  <a:pt x="98" y="245"/>
                </a:lnTo>
                <a:lnTo>
                  <a:pt x="98" y="245"/>
                </a:lnTo>
                <a:lnTo>
                  <a:pt x="98" y="245"/>
                </a:lnTo>
                <a:lnTo>
                  <a:pt x="98" y="245"/>
                </a:lnTo>
                <a:lnTo>
                  <a:pt x="97" y="245"/>
                </a:lnTo>
                <a:lnTo>
                  <a:pt x="97" y="245"/>
                </a:lnTo>
                <a:lnTo>
                  <a:pt x="97" y="245"/>
                </a:lnTo>
                <a:lnTo>
                  <a:pt x="97" y="245"/>
                </a:lnTo>
                <a:lnTo>
                  <a:pt x="96" y="245"/>
                </a:lnTo>
                <a:lnTo>
                  <a:pt x="96" y="245"/>
                </a:lnTo>
                <a:lnTo>
                  <a:pt x="95" y="245"/>
                </a:lnTo>
                <a:lnTo>
                  <a:pt x="95" y="245"/>
                </a:lnTo>
                <a:lnTo>
                  <a:pt x="94" y="245"/>
                </a:lnTo>
                <a:lnTo>
                  <a:pt x="94" y="245"/>
                </a:lnTo>
                <a:lnTo>
                  <a:pt x="94" y="245"/>
                </a:lnTo>
                <a:lnTo>
                  <a:pt x="93" y="245"/>
                </a:lnTo>
                <a:lnTo>
                  <a:pt x="93" y="245"/>
                </a:lnTo>
                <a:lnTo>
                  <a:pt x="92" y="245"/>
                </a:lnTo>
                <a:lnTo>
                  <a:pt x="92" y="245"/>
                </a:lnTo>
                <a:lnTo>
                  <a:pt x="92" y="244"/>
                </a:lnTo>
                <a:lnTo>
                  <a:pt x="92" y="244"/>
                </a:lnTo>
                <a:lnTo>
                  <a:pt x="91" y="243"/>
                </a:lnTo>
                <a:lnTo>
                  <a:pt x="91" y="243"/>
                </a:lnTo>
                <a:lnTo>
                  <a:pt x="91" y="242"/>
                </a:lnTo>
                <a:lnTo>
                  <a:pt x="91" y="242"/>
                </a:lnTo>
                <a:lnTo>
                  <a:pt x="91" y="242"/>
                </a:lnTo>
                <a:lnTo>
                  <a:pt x="91" y="241"/>
                </a:lnTo>
                <a:lnTo>
                  <a:pt x="91" y="241"/>
                </a:lnTo>
                <a:lnTo>
                  <a:pt x="91" y="240"/>
                </a:lnTo>
                <a:lnTo>
                  <a:pt x="91" y="240"/>
                </a:lnTo>
                <a:lnTo>
                  <a:pt x="91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1"/>
                </a:lnTo>
                <a:lnTo>
                  <a:pt x="90" y="241"/>
                </a:lnTo>
                <a:lnTo>
                  <a:pt x="89" y="241"/>
                </a:lnTo>
                <a:lnTo>
                  <a:pt x="89" y="241"/>
                </a:lnTo>
                <a:lnTo>
                  <a:pt x="89" y="240"/>
                </a:lnTo>
                <a:lnTo>
                  <a:pt x="88" y="240"/>
                </a:lnTo>
                <a:lnTo>
                  <a:pt x="88" y="240"/>
                </a:lnTo>
                <a:lnTo>
                  <a:pt x="89" y="240"/>
                </a:lnTo>
                <a:lnTo>
                  <a:pt x="88" y="240"/>
                </a:lnTo>
                <a:lnTo>
                  <a:pt x="88" y="240"/>
                </a:lnTo>
                <a:lnTo>
                  <a:pt x="88" y="239"/>
                </a:lnTo>
                <a:lnTo>
                  <a:pt x="88" y="239"/>
                </a:lnTo>
                <a:lnTo>
                  <a:pt x="88" y="238"/>
                </a:lnTo>
                <a:lnTo>
                  <a:pt x="88" y="238"/>
                </a:lnTo>
                <a:lnTo>
                  <a:pt x="88" y="238"/>
                </a:lnTo>
                <a:lnTo>
                  <a:pt x="88" y="238"/>
                </a:lnTo>
                <a:lnTo>
                  <a:pt x="89" y="238"/>
                </a:lnTo>
                <a:lnTo>
                  <a:pt x="89" y="237"/>
                </a:lnTo>
                <a:lnTo>
                  <a:pt x="88" y="237"/>
                </a:lnTo>
                <a:lnTo>
                  <a:pt x="88" y="237"/>
                </a:lnTo>
                <a:lnTo>
                  <a:pt x="88" y="236"/>
                </a:lnTo>
                <a:lnTo>
                  <a:pt x="88" y="236"/>
                </a:lnTo>
                <a:lnTo>
                  <a:pt x="89" y="236"/>
                </a:lnTo>
                <a:lnTo>
                  <a:pt x="89" y="236"/>
                </a:lnTo>
                <a:lnTo>
                  <a:pt x="89" y="236"/>
                </a:lnTo>
                <a:lnTo>
                  <a:pt x="89" y="235"/>
                </a:lnTo>
                <a:lnTo>
                  <a:pt x="90" y="235"/>
                </a:lnTo>
                <a:lnTo>
                  <a:pt x="90" y="235"/>
                </a:lnTo>
                <a:lnTo>
                  <a:pt x="90" y="235"/>
                </a:lnTo>
                <a:lnTo>
                  <a:pt x="90" y="235"/>
                </a:lnTo>
                <a:lnTo>
                  <a:pt x="90" y="235"/>
                </a:lnTo>
                <a:lnTo>
                  <a:pt x="90" y="234"/>
                </a:lnTo>
                <a:lnTo>
                  <a:pt x="90" y="234"/>
                </a:lnTo>
                <a:lnTo>
                  <a:pt x="89" y="233"/>
                </a:lnTo>
                <a:lnTo>
                  <a:pt x="89" y="233"/>
                </a:lnTo>
                <a:lnTo>
                  <a:pt x="89" y="232"/>
                </a:lnTo>
                <a:lnTo>
                  <a:pt x="89" y="232"/>
                </a:lnTo>
                <a:lnTo>
                  <a:pt x="88" y="232"/>
                </a:lnTo>
                <a:lnTo>
                  <a:pt x="88" y="232"/>
                </a:lnTo>
                <a:lnTo>
                  <a:pt x="88" y="231"/>
                </a:lnTo>
                <a:lnTo>
                  <a:pt x="88" y="231"/>
                </a:lnTo>
                <a:lnTo>
                  <a:pt x="88" y="231"/>
                </a:lnTo>
                <a:lnTo>
                  <a:pt x="87" y="231"/>
                </a:lnTo>
                <a:lnTo>
                  <a:pt x="87" y="232"/>
                </a:lnTo>
                <a:lnTo>
                  <a:pt x="87" y="232"/>
                </a:lnTo>
                <a:lnTo>
                  <a:pt x="87" y="231"/>
                </a:lnTo>
                <a:lnTo>
                  <a:pt x="87" y="231"/>
                </a:lnTo>
                <a:lnTo>
                  <a:pt x="87" y="230"/>
                </a:lnTo>
                <a:lnTo>
                  <a:pt x="88" y="230"/>
                </a:lnTo>
                <a:lnTo>
                  <a:pt x="88" y="230"/>
                </a:lnTo>
                <a:lnTo>
                  <a:pt x="88" y="229"/>
                </a:lnTo>
                <a:lnTo>
                  <a:pt x="88" y="229"/>
                </a:lnTo>
                <a:lnTo>
                  <a:pt x="88" y="229"/>
                </a:lnTo>
                <a:lnTo>
                  <a:pt x="87" y="228"/>
                </a:lnTo>
                <a:lnTo>
                  <a:pt x="88" y="228"/>
                </a:lnTo>
                <a:lnTo>
                  <a:pt x="88" y="228"/>
                </a:lnTo>
                <a:lnTo>
                  <a:pt x="88" y="227"/>
                </a:lnTo>
                <a:lnTo>
                  <a:pt x="88" y="227"/>
                </a:lnTo>
                <a:lnTo>
                  <a:pt x="87" y="227"/>
                </a:lnTo>
                <a:lnTo>
                  <a:pt x="87" y="227"/>
                </a:lnTo>
                <a:lnTo>
                  <a:pt x="86" y="227"/>
                </a:lnTo>
                <a:lnTo>
                  <a:pt x="86" y="227"/>
                </a:lnTo>
                <a:lnTo>
                  <a:pt x="86" y="228"/>
                </a:lnTo>
                <a:lnTo>
                  <a:pt x="86" y="228"/>
                </a:lnTo>
                <a:lnTo>
                  <a:pt x="86" y="228"/>
                </a:lnTo>
                <a:lnTo>
                  <a:pt x="86" y="228"/>
                </a:lnTo>
                <a:lnTo>
                  <a:pt x="86" y="228"/>
                </a:lnTo>
                <a:lnTo>
                  <a:pt x="85" y="228"/>
                </a:lnTo>
                <a:lnTo>
                  <a:pt x="85" y="228"/>
                </a:lnTo>
                <a:lnTo>
                  <a:pt x="85" y="228"/>
                </a:lnTo>
                <a:lnTo>
                  <a:pt x="85" y="228"/>
                </a:lnTo>
                <a:lnTo>
                  <a:pt x="84" y="228"/>
                </a:lnTo>
                <a:lnTo>
                  <a:pt x="84" y="228"/>
                </a:lnTo>
                <a:lnTo>
                  <a:pt x="83" y="228"/>
                </a:lnTo>
                <a:lnTo>
                  <a:pt x="83" y="228"/>
                </a:lnTo>
                <a:lnTo>
                  <a:pt x="83" y="228"/>
                </a:lnTo>
                <a:lnTo>
                  <a:pt x="83" y="228"/>
                </a:lnTo>
                <a:lnTo>
                  <a:pt x="82" y="228"/>
                </a:lnTo>
                <a:lnTo>
                  <a:pt x="82" y="228"/>
                </a:lnTo>
                <a:lnTo>
                  <a:pt x="82" y="228"/>
                </a:lnTo>
                <a:lnTo>
                  <a:pt x="82" y="228"/>
                </a:lnTo>
                <a:lnTo>
                  <a:pt x="82" y="228"/>
                </a:lnTo>
                <a:lnTo>
                  <a:pt x="83" y="227"/>
                </a:lnTo>
                <a:lnTo>
                  <a:pt x="82" y="227"/>
                </a:lnTo>
                <a:lnTo>
                  <a:pt x="82" y="228"/>
                </a:lnTo>
                <a:lnTo>
                  <a:pt x="82" y="228"/>
                </a:lnTo>
                <a:lnTo>
                  <a:pt x="82" y="227"/>
                </a:lnTo>
                <a:lnTo>
                  <a:pt x="82" y="227"/>
                </a:lnTo>
                <a:lnTo>
                  <a:pt x="82" y="227"/>
                </a:lnTo>
                <a:lnTo>
                  <a:pt x="82" y="226"/>
                </a:lnTo>
                <a:lnTo>
                  <a:pt x="81" y="226"/>
                </a:lnTo>
                <a:lnTo>
                  <a:pt x="82" y="226"/>
                </a:lnTo>
                <a:lnTo>
                  <a:pt x="82" y="225"/>
                </a:lnTo>
                <a:lnTo>
                  <a:pt x="83" y="225"/>
                </a:lnTo>
                <a:lnTo>
                  <a:pt x="82" y="224"/>
                </a:lnTo>
                <a:lnTo>
                  <a:pt x="82" y="224"/>
                </a:lnTo>
                <a:lnTo>
                  <a:pt x="82" y="224"/>
                </a:lnTo>
                <a:lnTo>
                  <a:pt x="81" y="224"/>
                </a:lnTo>
                <a:lnTo>
                  <a:pt x="81" y="224"/>
                </a:lnTo>
                <a:lnTo>
                  <a:pt x="81" y="223"/>
                </a:lnTo>
                <a:lnTo>
                  <a:pt x="81" y="222"/>
                </a:lnTo>
                <a:lnTo>
                  <a:pt x="81" y="222"/>
                </a:lnTo>
                <a:lnTo>
                  <a:pt x="80" y="222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1" y="221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0" y="220"/>
                </a:lnTo>
                <a:lnTo>
                  <a:pt x="80" y="220"/>
                </a:lnTo>
                <a:lnTo>
                  <a:pt x="80" y="220"/>
                </a:lnTo>
                <a:lnTo>
                  <a:pt x="80" y="220"/>
                </a:lnTo>
                <a:lnTo>
                  <a:pt x="80" y="219"/>
                </a:lnTo>
                <a:lnTo>
                  <a:pt x="80" y="219"/>
                </a:lnTo>
                <a:lnTo>
                  <a:pt x="80" y="219"/>
                </a:lnTo>
                <a:lnTo>
                  <a:pt x="79" y="219"/>
                </a:lnTo>
                <a:lnTo>
                  <a:pt x="79" y="219"/>
                </a:lnTo>
                <a:lnTo>
                  <a:pt x="79" y="219"/>
                </a:lnTo>
                <a:lnTo>
                  <a:pt x="78" y="219"/>
                </a:lnTo>
                <a:lnTo>
                  <a:pt x="78" y="218"/>
                </a:lnTo>
                <a:lnTo>
                  <a:pt x="79" y="218"/>
                </a:lnTo>
                <a:lnTo>
                  <a:pt x="79" y="218"/>
                </a:lnTo>
                <a:lnTo>
                  <a:pt x="78" y="218"/>
                </a:lnTo>
                <a:lnTo>
                  <a:pt x="78" y="217"/>
                </a:lnTo>
                <a:lnTo>
                  <a:pt x="78" y="217"/>
                </a:lnTo>
                <a:lnTo>
                  <a:pt x="77" y="217"/>
                </a:lnTo>
                <a:lnTo>
                  <a:pt x="78" y="217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5"/>
                </a:lnTo>
                <a:lnTo>
                  <a:pt x="78" y="215"/>
                </a:lnTo>
                <a:lnTo>
                  <a:pt x="78" y="215"/>
                </a:lnTo>
                <a:lnTo>
                  <a:pt x="79" y="216"/>
                </a:lnTo>
                <a:lnTo>
                  <a:pt x="79" y="214"/>
                </a:lnTo>
                <a:lnTo>
                  <a:pt x="78" y="214"/>
                </a:lnTo>
                <a:lnTo>
                  <a:pt x="78" y="214"/>
                </a:lnTo>
                <a:lnTo>
                  <a:pt x="78" y="214"/>
                </a:lnTo>
                <a:lnTo>
                  <a:pt x="78" y="213"/>
                </a:lnTo>
                <a:lnTo>
                  <a:pt x="77" y="213"/>
                </a:lnTo>
                <a:lnTo>
                  <a:pt x="77" y="213"/>
                </a:lnTo>
                <a:lnTo>
                  <a:pt x="77" y="213"/>
                </a:lnTo>
                <a:lnTo>
                  <a:pt x="77" y="212"/>
                </a:lnTo>
                <a:lnTo>
                  <a:pt x="77" y="212"/>
                </a:lnTo>
                <a:lnTo>
                  <a:pt x="77" y="212"/>
                </a:lnTo>
                <a:lnTo>
                  <a:pt x="77" y="212"/>
                </a:lnTo>
                <a:lnTo>
                  <a:pt x="77" y="212"/>
                </a:lnTo>
                <a:lnTo>
                  <a:pt x="77" y="211"/>
                </a:lnTo>
                <a:lnTo>
                  <a:pt x="77" y="211"/>
                </a:lnTo>
                <a:lnTo>
                  <a:pt x="77" y="211"/>
                </a:lnTo>
                <a:lnTo>
                  <a:pt x="77" y="211"/>
                </a:lnTo>
                <a:lnTo>
                  <a:pt x="77" y="211"/>
                </a:lnTo>
                <a:lnTo>
                  <a:pt x="76" y="210"/>
                </a:lnTo>
                <a:lnTo>
                  <a:pt x="76" y="210"/>
                </a:lnTo>
                <a:lnTo>
                  <a:pt x="76" y="210"/>
                </a:lnTo>
                <a:lnTo>
                  <a:pt x="75" y="210"/>
                </a:lnTo>
                <a:lnTo>
                  <a:pt x="75" y="209"/>
                </a:lnTo>
                <a:lnTo>
                  <a:pt x="75" y="209"/>
                </a:lnTo>
                <a:lnTo>
                  <a:pt x="74" y="209"/>
                </a:lnTo>
                <a:lnTo>
                  <a:pt x="75" y="209"/>
                </a:lnTo>
                <a:lnTo>
                  <a:pt x="74" y="209"/>
                </a:lnTo>
                <a:lnTo>
                  <a:pt x="74" y="208"/>
                </a:lnTo>
                <a:lnTo>
                  <a:pt x="74" y="208"/>
                </a:lnTo>
                <a:lnTo>
                  <a:pt x="74" y="208"/>
                </a:lnTo>
                <a:lnTo>
                  <a:pt x="74" y="207"/>
                </a:lnTo>
                <a:lnTo>
                  <a:pt x="74" y="207"/>
                </a:lnTo>
                <a:lnTo>
                  <a:pt x="74" y="207"/>
                </a:lnTo>
                <a:lnTo>
                  <a:pt x="73" y="207"/>
                </a:lnTo>
                <a:lnTo>
                  <a:pt x="73" y="207"/>
                </a:lnTo>
                <a:lnTo>
                  <a:pt x="73" y="206"/>
                </a:lnTo>
                <a:lnTo>
                  <a:pt x="73" y="206"/>
                </a:lnTo>
                <a:lnTo>
                  <a:pt x="74" y="206"/>
                </a:lnTo>
                <a:lnTo>
                  <a:pt x="73" y="206"/>
                </a:lnTo>
                <a:lnTo>
                  <a:pt x="73" y="206"/>
                </a:lnTo>
                <a:lnTo>
                  <a:pt x="73" y="205"/>
                </a:lnTo>
                <a:lnTo>
                  <a:pt x="73" y="205"/>
                </a:lnTo>
                <a:lnTo>
                  <a:pt x="73" y="204"/>
                </a:lnTo>
                <a:lnTo>
                  <a:pt x="73" y="204"/>
                </a:lnTo>
                <a:lnTo>
                  <a:pt x="73" y="205"/>
                </a:lnTo>
                <a:lnTo>
                  <a:pt x="73" y="205"/>
                </a:lnTo>
                <a:lnTo>
                  <a:pt x="72" y="205"/>
                </a:lnTo>
                <a:lnTo>
                  <a:pt x="73" y="205"/>
                </a:lnTo>
                <a:lnTo>
                  <a:pt x="73" y="204"/>
                </a:lnTo>
                <a:lnTo>
                  <a:pt x="72" y="204"/>
                </a:lnTo>
                <a:lnTo>
                  <a:pt x="72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1" y="203"/>
                </a:lnTo>
                <a:lnTo>
                  <a:pt x="71" y="203"/>
                </a:lnTo>
                <a:lnTo>
                  <a:pt x="71" y="203"/>
                </a:lnTo>
                <a:lnTo>
                  <a:pt x="71" y="203"/>
                </a:lnTo>
                <a:lnTo>
                  <a:pt x="70" y="203"/>
                </a:lnTo>
                <a:lnTo>
                  <a:pt x="70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1"/>
                </a:lnTo>
                <a:lnTo>
                  <a:pt x="70" y="201"/>
                </a:lnTo>
                <a:lnTo>
                  <a:pt x="70" y="202"/>
                </a:ln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70" y="200"/>
                </a:lnTo>
                <a:lnTo>
                  <a:pt x="70" y="200"/>
                </a:lnTo>
                <a:lnTo>
                  <a:pt x="70" y="199"/>
                </a:lnTo>
                <a:lnTo>
                  <a:pt x="70" y="199"/>
                </a:lnTo>
                <a:lnTo>
                  <a:pt x="70" y="199"/>
                </a:lnTo>
                <a:lnTo>
                  <a:pt x="70" y="199"/>
                </a:lnTo>
                <a:lnTo>
                  <a:pt x="70" y="198"/>
                </a:lnTo>
                <a:lnTo>
                  <a:pt x="70" y="198"/>
                </a:lnTo>
                <a:lnTo>
                  <a:pt x="70" y="198"/>
                </a:lnTo>
                <a:lnTo>
                  <a:pt x="70" y="197"/>
                </a:lnTo>
                <a:lnTo>
                  <a:pt x="71" y="197"/>
                </a:lnTo>
                <a:lnTo>
                  <a:pt x="70" y="197"/>
                </a:lnTo>
                <a:lnTo>
                  <a:pt x="70" y="196"/>
                </a:lnTo>
                <a:lnTo>
                  <a:pt x="71" y="196"/>
                </a:lnTo>
                <a:lnTo>
                  <a:pt x="70" y="196"/>
                </a:lnTo>
                <a:lnTo>
                  <a:pt x="70" y="195"/>
                </a:lnTo>
                <a:lnTo>
                  <a:pt x="70" y="195"/>
                </a:lnTo>
                <a:lnTo>
                  <a:pt x="69" y="195"/>
                </a:lnTo>
                <a:lnTo>
                  <a:pt x="69" y="195"/>
                </a:lnTo>
                <a:lnTo>
                  <a:pt x="69" y="195"/>
                </a:lnTo>
                <a:lnTo>
                  <a:pt x="69" y="195"/>
                </a:lnTo>
                <a:lnTo>
                  <a:pt x="69" y="194"/>
                </a:lnTo>
                <a:lnTo>
                  <a:pt x="69" y="194"/>
                </a:lnTo>
                <a:lnTo>
                  <a:pt x="69" y="193"/>
                </a:lnTo>
                <a:lnTo>
                  <a:pt x="68" y="193"/>
                </a:lnTo>
                <a:lnTo>
                  <a:pt x="68" y="194"/>
                </a:lnTo>
                <a:lnTo>
                  <a:pt x="68" y="194"/>
                </a:lnTo>
                <a:lnTo>
                  <a:pt x="68" y="193"/>
                </a:lnTo>
                <a:lnTo>
                  <a:pt x="68" y="193"/>
                </a:lnTo>
                <a:lnTo>
                  <a:pt x="67" y="193"/>
                </a:lnTo>
                <a:lnTo>
                  <a:pt x="68" y="192"/>
                </a:lnTo>
                <a:lnTo>
                  <a:pt x="67" y="192"/>
                </a:lnTo>
                <a:lnTo>
                  <a:pt x="67" y="193"/>
                </a:lnTo>
                <a:lnTo>
                  <a:pt x="66" y="193"/>
                </a:lnTo>
                <a:lnTo>
                  <a:pt x="66" y="192"/>
                </a:lnTo>
                <a:lnTo>
                  <a:pt x="67" y="192"/>
                </a:lnTo>
                <a:lnTo>
                  <a:pt x="67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1"/>
                </a:lnTo>
                <a:lnTo>
                  <a:pt x="66" y="191"/>
                </a:lnTo>
                <a:lnTo>
                  <a:pt x="65" y="191"/>
                </a:lnTo>
                <a:lnTo>
                  <a:pt x="65" y="191"/>
                </a:lnTo>
                <a:lnTo>
                  <a:pt x="65" y="191"/>
                </a:lnTo>
                <a:lnTo>
                  <a:pt x="65" y="191"/>
                </a:lnTo>
                <a:lnTo>
                  <a:pt x="65" y="190"/>
                </a:lnTo>
                <a:lnTo>
                  <a:pt x="65" y="190"/>
                </a:lnTo>
                <a:lnTo>
                  <a:pt x="64" y="190"/>
                </a:lnTo>
                <a:lnTo>
                  <a:pt x="64" y="190"/>
                </a:lnTo>
                <a:lnTo>
                  <a:pt x="63" y="190"/>
                </a:lnTo>
                <a:lnTo>
                  <a:pt x="63" y="189"/>
                </a:lnTo>
                <a:lnTo>
                  <a:pt x="63" y="189"/>
                </a:lnTo>
                <a:lnTo>
                  <a:pt x="63" y="189"/>
                </a:lnTo>
                <a:lnTo>
                  <a:pt x="63" y="189"/>
                </a:lnTo>
                <a:lnTo>
                  <a:pt x="63" y="188"/>
                </a:lnTo>
                <a:lnTo>
                  <a:pt x="63" y="188"/>
                </a:lnTo>
                <a:lnTo>
                  <a:pt x="63" y="188"/>
                </a:lnTo>
                <a:lnTo>
                  <a:pt x="63" y="187"/>
                </a:lnTo>
                <a:lnTo>
                  <a:pt x="63" y="187"/>
                </a:lnTo>
                <a:lnTo>
                  <a:pt x="63" y="186"/>
                </a:lnTo>
                <a:lnTo>
                  <a:pt x="63" y="186"/>
                </a:lnTo>
                <a:lnTo>
                  <a:pt x="62" y="186"/>
                </a:lnTo>
                <a:lnTo>
                  <a:pt x="62" y="186"/>
                </a:lnTo>
                <a:lnTo>
                  <a:pt x="62" y="186"/>
                </a:lnTo>
                <a:lnTo>
                  <a:pt x="62" y="186"/>
                </a:lnTo>
                <a:lnTo>
                  <a:pt x="62" y="186"/>
                </a:lnTo>
                <a:lnTo>
                  <a:pt x="62" y="186"/>
                </a:lnTo>
                <a:lnTo>
                  <a:pt x="62" y="186"/>
                </a:lnTo>
                <a:lnTo>
                  <a:pt x="61" y="186"/>
                </a:lnTo>
                <a:lnTo>
                  <a:pt x="61" y="186"/>
                </a:lnTo>
                <a:lnTo>
                  <a:pt x="62" y="186"/>
                </a:lnTo>
                <a:lnTo>
                  <a:pt x="61" y="185"/>
                </a:lnTo>
                <a:lnTo>
                  <a:pt x="61" y="185"/>
                </a:lnTo>
                <a:lnTo>
                  <a:pt x="61" y="185"/>
                </a:lnTo>
                <a:lnTo>
                  <a:pt x="61" y="185"/>
                </a:lnTo>
                <a:lnTo>
                  <a:pt x="61" y="185"/>
                </a:lnTo>
                <a:lnTo>
                  <a:pt x="61" y="185"/>
                </a:lnTo>
                <a:lnTo>
                  <a:pt x="61" y="184"/>
                </a:lnTo>
                <a:lnTo>
                  <a:pt x="61" y="185"/>
                </a:lnTo>
                <a:lnTo>
                  <a:pt x="61" y="185"/>
                </a:lnTo>
                <a:lnTo>
                  <a:pt x="61" y="184"/>
                </a:lnTo>
                <a:lnTo>
                  <a:pt x="61" y="184"/>
                </a:lnTo>
                <a:lnTo>
                  <a:pt x="61" y="184"/>
                </a:lnTo>
                <a:lnTo>
                  <a:pt x="61" y="183"/>
                </a:lnTo>
                <a:lnTo>
                  <a:pt x="61" y="184"/>
                </a:lnTo>
                <a:lnTo>
                  <a:pt x="61" y="184"/>
                </a:lnTo>
                <a:lnTo>
                  <a:pt x="61" y="184"/>
                </a:lnTo>
                <a:lnTo>
                  <a:pt x="60" y="184"/>
                </a:lnTo>
                <a:lnTo>
                  <a:pt x="61" y="183"/>
                </a:lnTo>
                <a:lnTo>
                  <a:pt x="60" y="183"/>
                </a:lnTo>
                <a:lnTo>
                  <a:pt x="60" y="183"/>
                </a:lnTo>
                <a:lnTo>
                  <a:pt x="60" y="182"/>
                </a:lnTo>
                <a:lnTo>
                  <a:pt x="60" y="182"/>
                </a:lnTo>
                <a:lnTo>
                  <a:pt x="60" y="182"/>
                </a:lnTo>
                <a:lnTo>
                  <a:pt x="59" y="182"/>
                </a:lnTo>
                <a:lnTo>
                  <a:pt x="59" y="182"/>
                </a:lnTo>
                <a:lnTo>
                  <a:pt x="58" y="182"/>
                </a:lnTo>
                <a:lnTo>
                  <a:pt x="58" y="182"/>
                </a:lnTo>
                <a:lnTo>
                  <a:pt x="58" y="181"/>
                </a:lnTo>
                <a:lnTo>
                  <a:pt x="58" y="181"/>
                </a:lnTo>
                <a:lnTo>
                  <a:pt x="58" y="181"/>
                </a:lnTo>
                <a:lnTo>
                  <a:pt x="58" y="181"/>
                </a:lnTo>
                <a:lnTo>
                  <a:pt x="58" y="180"/>
                </a:lnTo>
                <a:lnTo>
                  <a:pt x="57" y="180"/>
                </a:lnTo>
                <a:lnTo>
                  <a:pt x="57" y="180"/>
                </a:lnTo>
                <a:lnTo>
                  <a:pt x="58" y="180"/>
                </a:lnTo>
                <a:lnTo>
                  <a:pt x="58" y="179"/>
                </a:lnTo>
                <a:lnTo>
                  <a:pt x="57" y="179"/>
                </a:lnTo>
                <a:lnTo>
                  <a:pt x="57" y="180"/>
                </a:lnTo>
                <a:lnTo>
                  <a:pt x="57" y="180"/>
                </a:lnTo>
                <a:lnTo>
                  <a:pt x="57" y="179"/>
                </a:lnTo>
                <a:lnTo>
                  <a:pt x="57" y="179"/>
                </a:lnTo>
                <a:lnTo>
                  <a:pt x="57" y="179"/>
                </a:lnTo>
                <a:lnTo>
                  <a:pt x="57" y="179"/>
                </a:lnTo>
                <a:lnTo>
                  <a:pt x="57" y="178"/>
                </a:lnTo>
                <a:lnTo>
                  <a:pt x="57" y="178"/>
                </a:lnTo>
                <a:lnTo>
                  <a:pt x="57" y="178"/>
                </a:lnTo>
                <a:lnTo>
                  <a:pt x="57" y="178"/>
                </a:lnTo>
                <a:lnTo>
                  <a:pt x="58" y="178"/>
                </a:lnTo>
                <a:lnTo>
                  <a:pt x="58" y="178"/>
                </a:lnTo>
                <a:lnTo>
                  <a:pt x="58" y="178"/>
                </a:lnTo>
                <a:lnTo>
                  <a:pt x="58" y="178"/>
                </a:lnTo>
                <a:lnTo>
                  <a:pt x="58" y="177"/>
                </a:lnTo>
                <a:lnTo>
                  <a:pt x="58" y="177"/>
                </a:lnTo>
                <a:lnTo>
                  <a:pt x="58" y="177"/>
                </a:lnTo>
                <a:lnTo>
                  <a:pt x="58" y="177"/>
                </a:lnTo>
                <a:lnTo>
                  <a:pt x="58" y="176"/>
                </a:lnTo>
                <a:lnTo>
                  <a:pt x="58" y="176"/>
                </a:lnTo>
                <a:lnTo>
                  <a:pt x="58" y="176"/>
                </a:lnTo>
                <a:lnTo>
                  <a:pt x="58" y="176"/>
                </a:lnTo>
                <a:lnTo>
                  <a:pt x="58" y="175"/>
                </a:lnTo>
                <a:lnTo>
                  <a:pt x="58" y="175"/>
                </a:lnTo>
                <a:lnTo>
                  <a:pt x="58" y="175"/>
                </a:lnTo>
                <a:lnTo>
                  <a:pt x="58" y="175"/>
                </a:lnTo>
                <a:lnTo>
                  <a:pt x="58" y="175"/>
                </a:lnTo>
                <a:lnTo>
                  <a:pt x="59" y="175"/>
                </a:lnTo>
                <a:lnTo>
                  <a:pt x="58" y="175"/>
                </a:lnTo>
                <a:lnTo>
                  <a:pt x="59" y="174"/>
                </a:lnTo>
                <a:lnTo>
                  <a:pt x="59" y="174"/>
                </a:lnTo>
                <a:lnTo>
                  <a:pt x="59" y="174"/>
                </a:lnTo>
                <a:lnTo>
                  <a:pt x="59" y="174"/>
                </a:lnTo>
                <a:lnTo>
                  <a:pt x="59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3"/>
                </a:lnTo>
                <a:lnTo>
                  <a:pt x="60" y="173"/>
                </a:lnTo>
                <a:lnTo>
                  <a:pt x="61" y="174"/>
                </a:lnTo>
                <a:lnTo>
                  <a:pt x="61" y="173"/>
                </a:lnTo>
                <a:lnTo>
                  <a:pt x="61" y="173"/>
                </a:lnTo>
                <a:lnTo>
                  <a:pt x="61" y="172"/>
                </a:lnTo>
                <a:lnTo>
                  <a:pt x="61" y="172"/>
                </a:lnTo>
                <a:lnTo>
                  <a:pt x="62" y="172"/>
                </a:lnTo>
                <a:lnTo>
                  <a:pt x="62" y="171"/>
                </a:lnTo>
                <a:lnTo>
                  <a:pt x="62" y="171"/>
                </a:lnTo>
                <a:lnTo>
                  <a:pt x="63" y="171"/>
                </a:lnTo>
                <a:lnTo>
                  <a:pt x="63" y="172"/>
                </a:lnTo>
                <a:lnTo>
                  <a:pt x="63" y="171"/>
                </a:lnTo>
                <a:lnTo>
                  <a:pt x="63" y="171"/>
                </a:lnTo>
                <a:lnTo>
                  <a:pt x="64" y="171"/>
                </a:lnTo>
                <a:lnTo>
                  <a:pt x="64" y="172"/>
                </a:lnTo>
                <a:lnTo>
                  <a:pt x="64" y="171"/>
                </a:lnTo>
                <a:lnTo>
                  <a:pt x="64" y="171"/>
                </a:lnTo>
                <a:lnTo>
                  <a:pt x="64" y="171"/>
                </a:lnTo>
                <a:lnTo>
                  <a:pt x="64" y="171"/>
                </a:lnTo>
                <a:lnTo>
                  <a:pt x="64" y="172"/>
                </a:lnTo>
                <a:lnTo>
                  <a:pt x="64" y="171"/>
                </a:lnTo>
                <a:lnTo>
                  <a:pt x="65" y="171"/>
                </a:lnTo>
                <a:lnTo>
                  <a:pt x="65" y="171"/>
                </a:lnTo>
                <a:lnTo>
                  <a:pt x="65" y="171"/>
                </a:lnTo>
                <a:lnTo>
                  <a:pt x="65" y="171"/>
                </a:lnTo>
                <a:lnTo>
                  <a:pt x="65" y="171"/>
                </a:lnTo>
                <a:lnTo>
                  <a:pt x="65" y="170"/>
                </a:lnTo>
                <a:lnTo>
                  <a:pt x="65" y="170"/>
                </a:lnTo>
                <a:lnTo>
                  <a:pt x="66" y="170"/>
                </a:lnTo>
                <a:lnTo>
                  <a:pt x="66" y="170"/>
                </a:lnTo>
                <a:lnTo>
                  <a:pt x="66" y="171"/>
                </a:lnTo>
                <a:lnTo>
                  <a:pt x="66" y="171"/>
                </a:lnTo>
                <a:lnTo>
                  <a:pt x="66" y="170"/>
                </a:lnTo>
                <a:lnTo>
                  <a:pt x="67" y="170"/>
                </a:lnTo>
                <a:lnTo>
                  <a:pt x="67" y="171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9" y="170"/>
                </a:lnTo>
                <a:lnTo>
                  <a:pt x="69" y="170"/>
                </a:lnTo>
                <a:lnTo>
                  <a:pt x="69" y="170"/>
                </a:lnTo>
                <a:lnTo>
                  <a:pt x="69" y="169"/>
                </a:lnTo>
                <a:lnTo>
                  <a:pt x="69" y="170"/>
                </a:lnTo>
                <a:lnTo>
                  <a:pt x="69" y="169"/>
                </a:lnTo>
                <a:lnTo>
                  <a:pt x="69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8"/>
                </a:lnTo>
                <a:lnTo>
                  <a:pt x="70" y="168"/>
                </a:lnTo>
                <a:lnTo>
                  <a:pt x="70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8" y="166"/>
                </a:lnTo>
                <a:lnTo>
                  <a:pt x="68" y="166"/>
                </a:lnTo>
                <a:lnTo>
                  <a:pt x="68" y="165"/>
                </a:lnTo>
                <a:lnTo>
                  <a:pt x="68" y="165"/>
                </a:lnTo>
                <a:lnTo>
                  <a:pt x="68" y="165"/>
                </a:lnTo>
                <a:lnTo>
                  <a:pt x="68" y="165"/>
                </a:lnTo>
                <a:lnTo>
                  <a:pt x="68" y="164"/>
                </a:lnTo>
                <a:lnTo>
                  <a:pt x="68" y="164"/>
                </a:lnTo>
                <a:lnTo>
                  <a:pt x="68" y="164"/>
                </a:lnTo>
                <a:lnTo>
                  <a:pt x="68" y="164"/>
                </a:lnTo>
                <a:lnTo>
                  <a:pt x="68" y="163"/>
                </a:lnTo>
                <a:lnTo>
                  <a:pt x="68" y="163"/>
                </a:lnTo>
                <a:lnTo>
                  <a:pt x="67" y="163"/>
                </a:lnTo>
                <a:lnTo>
                  <a:pt x="67" y="162"/>
                </a:lnTo>
                <a:lnTo>
                  <a:pt x="67" y="162"/>
                </a:lnTo>
                <a:lnTo>
                  <a:pt x="67" y="162"/>
                </a:lnTo>
                <a:lnTo>
                  <a:pt x="66" y="162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5" y="161"/>
                </a:lnTo>
                <a:lnTo>
                  <a:pt x="65" y="161"/>
                </a:lnTo>
                <a:lnTo>
                  <a:pt x="65" y="161"/>
                </a:lnTo>
                <a:lnTo>
                  <a:pt x="65" y="161"/>
                </a:lnTo>
                <a:lnTo>
                  <a:pt x="66" y="161"/>
                </a:lnTo>
                <a:lnTo>
                  <a:pt x="66" y="160"/>
                </a:lnTo>
                <a:lnTo>
                  <a:pt x="65" y="160"/>
                </a:lnTo>
                <a:lnTo>
                  <a:pt x="65" y="160"/>
                </a:lnTo>
                <a:lnTo>
                  <a:pt x="65" y="160"/>
                </a:lnTo>
                <a:lnTo>
                  <a:pt x="65" y="159"/>
                </a:lnTo>
                <a:lnTo>
                  <a:pt x="65" y="159"/>
                </a:lnTo>
                <a:lnTo>
                  <a:pt x="65" y="158"/>
                </a:lnTo>
                <a:lnTo>
                  <a:pt x="65" y="158"/>
                </a:lnTo>
                <a:lnTo>
                  <a:pt x="65" y="158"/>
                </a:lnTo>
                <a:lnTo>
                  <a:pt x="65" y="157"/>
                </a:lnTo>
                <a:lnTo>
                  <a:pt x="65" y="157"/>
                </a:lnTo>
                <a:lnTo>
                  <a:pt x="65" y="157"/>
                </a:lnTo>
                <a:lnTo>
                  <a:pt x="65" y="157"/>
                </a:lnTo>
                <a:lnTo>
                  <a:pt x="65" y="157"/>
                </a:lnTo>
                <a:lnTo>
                  <a:pt x="65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4"/>
                </a:lnTo>
                <a:lnTo>
                  <a:pt x="65" y="154"/>
                </a:lnTo>
                <a:lnTo>
                  <a:pt x="65" y="154"/>
                </a:lnTo>
                <a:lnTo>
                  <a:pt x="65" y="153"/>
                </a:lnTo>
                <a:lnTo>
                  <a:pt x="65" y="153"/>
                </a:lnTo>
                <a:lnTo>
                  <a:pt x="65" y="153"/>
                </a:lnTo>
                <a:lnTo>
                  <a:pt x="65" y="152"/>
                </a:lnTo>
                <a:lnTo>
                  <a:pt x="65" y="152"/>
                </a:lnTo>
                <a:lnTo>
                  <a:pt x="64" y="152"/>
                </a:lnTo>
                <a:lnTo>
                  <a:pt x="64" y="152"/>
                </a:lnTo>
                <a:lnTo>
                  <a:pt x="64" y="152"/>
                </a:lnTo>
                <a:lnTo>
                  <a:pt x="63" y="152"/>
                </a:lnTo>
                <a:lnTo>
                  <a:pt x="64" y="151"/>
                </a:lnTo>
                <a:lnTo>
                  <a:pt x="63" y="151"/>
                </a:lnTo>
                <a:lnTo>
                  <a:pt x="63" y="151"/>
                </a:lnTo>
                <a:lnTo>
                  <a:pt x="63" y="150"/>
                </a:lnTo>
                <a:lnTo>
                  <a:pt x="63" y="150"/>
                </a:lnTo>
                <a:lnTo>
                  <a:pt x="63" y="149"/>
                </a:lnTo>
                <a:lnTo>
                  <a:pt x="62" y="149"/>
                </a:lnTo>
                <a:lnTo>
                  <a:pt x="62" y="149"/>
                </a:lnTo>
                <a:lnTo>
                  <a:pt x="61" y="149"/>
                </a:lnTo>
                <a:lnTo>
                  <a:pt x="62" y="149"/>
                </a:lnTo>
                <a:lnTo>
                  <a:pt x="62" y="149"/>
                </a:lnTo>
                <a:lnTo>
                  <a:pt x="62" y="148"/>
                </a:lnTo>
                <a:lnTo>
                  <a:pt x="62" y="148"/>
                </a:lnTo>
                <a:lnTo>
                  <a:pt x="62" y="148"/>
                </a:lnTo>
                <a:lnTo>
                  <a:pt x="62" y="148"/>
                </a:lnTo>
                <a:lnTo>
                  <a:pt x="62" y="147"/>
                </a:lnTo>
                <a:lnTo>
                  <a:pt x="62" y="147"/>
                </a:lnTo>
                <a:lnTo>
                  <a:pt x="62" y="146"/>
                </a:lnTo>
                <a:lnTo>
                  <a:pt x="62" y="146"/>
                </a:lnTo>
                <a:lnTo>
                  <a:pt x="62" y="145"/>
                </a:lnTo>
                <a:lnTo>
                  <a:pt x="62" y="145"/>
                </a:lnTo>
                <a:lnTo>
                  <a:pt x="62" y="143"/>
                </a:lnTo>
                <a:lnTo>
                  <a:pt x="61" y="143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1"/>
                </a:lnTo>
                <a:lnTo>
                  <a:pt x="61" y="141"/>
                </a:lnTo>
                <a:lnTo>
                  <a:pt x="60" y="141"/>
                </a:lnTo>
                <a:lnTo>
                  <a:pt x="60" y="141"/>
                </a:lnTo>
                <a:lnTo>
                  <a:pt x="60" y="140"/>
                </a:lnTo>
                <a:lnTo>
                  <a:pt x="60" y="140"/>
                </a:lnTo>
                <a:lnTo>
                  <a:pt x="60" y="140"/>
                </a:lnTo>
                <a:lnTo>
                  <a:pt x="59" y="140"/>
                </a:lnTo>
                <a:lnTo>
                  <a:pt x="58" y="140"/>
                </a:lnTo>
                <a:lnTo>
                  <a:pt x="58" y="140"/>
                </a:lnTo>
                <a:lnTo>
                  <a:pt x="58" y="140"/>
                </a:lnTo>
                <a:lnTo>
                  <a:pt x="57" y="140"/>
                </a:lnTo>
                <a:lnTo>
                  <a:pt x="57" y="140"/>
                </a:lnTo>
                <a:lnTo>
                  <a:pt x="56" y="140"/>
                </a:lnTo>
                <a:lnTo>
                  <a:pt x="56" y="141"/>
                </a:lnTo>
                <a:lnTo>
                  <a:pt x="55" y="141"/>
                </a:lnTo>
                <a:lnTo>
                  <a:pt x="55" y="141"/>
                </a:lnTo>
                <a:lnTo>
                  <a:pt x="54" y="141"/>
                </a:lnTo>
                <a:lnTo>
                  <a:pt x="54" y="141"/>
                </a:lnTo>
                <a:lnTo>
                  <a:pt x="53" y="140"/>
                </a:lnTo>
                <a:lnTo>
                  <a:pt x="52" y="139"/>
                </a:lnTo>
                <a:lnTo>
                  <a:pt x="51" y="138"/>
                </a:lnTo>
                <a:lnTo>
                  <a:pt x="50" y="138"/>
                </a:lnTo>
                <a:lnTo>
                  <a:pt x="50" y="138"/>
                </a:lnTo>
                <a:lnTo>
                  <a:pt x="49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9"/>
                </a:lnTo>
                <a:lnTo>
                  <a:pt x="48" y="139"/>
                </a:lnTo>
                <a:lnTo>
                  <a:pt x="48" y="140"/>
                </a:lnTo>
                <a:lnTo>
                  <a:pt x="48" y="140"/>
                </a:lnTo>
                <a:lnTo>
                  <a:pt x="48" y="141"/>
                </a:lnTo>
                <a:lnTo>
                  <a:pt x="47" y="141"/>
                </a:lnTo>
                <a:lnTo>
                  <a:pt x="47" y="141"/>
                </a:lnTo>
                <a:lnTo>
                  <a:pt x="47" y="141"/>
                </a:lnTo>
                <a:lnTo>
                  <a:pt x="47" y="141"/>
                </a:lnTo>
                <a:lnTo>
                  <a:pt x="46" y="142"/>
                </a:lnTo>
                <a:lnTo>
                  <a:pt x="46" y="142"/>
                </a:lnTo>
                <a:lnTo>
                  <a:pt x="46" y="141"/>
                </a:lnTo>
                <a:lnTo>
                  <a:pt x="45" y="141"/>
                </a:lnTo>
                <a:lnTo>
                  <a:pt x="45" y="142"/>
                </a:lnTo>
                <a:lnTo>
                  <a:pt x="44" y="142"/>
                </a:lnTo>
                <a:lnTo>
                  <a:pt x="44" y="142"/>
                </a:lnTo>
                <a:lnTo>
                  <a:pt x="44" y="142"/>
                </a:lnTo>
                <a:lnTo>
                  <a:pt x="43" y="142"/>
                </a:lnTo>
                <a:lnTo>
                  <a:pt x="43" y="142"/>
                </a:lnTo>
                <a:lnTo>
                  <a:pt x="43" y="142"/>
                </a:lnTo>
                <a:lnTo>
                  <a:pt x="42" y="142"/>
                </a:lnTo>
                <a:lnTo>
                  <a:pt x="42" y="142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0" y="143"/>
                </a:lnTo>
                <a:lnTo>
                  <a:pt x="40" y="143"/>
                </a:lnTo>
                <a:lnTo>
                  <a:pt x="39" y="143"/>
                </a:lnTo>
                <a:lnTo>
                  <a:pt x="39" y="143"/>
                </a:lnTo>
                <a:lnTo>
                  <a:pt x="38" y="143"/>
                </a:lnTo>
                <a:lnTo>
                  <a:pt x="38" y="143"/>
                </a:lnTo>
                <a:lnTo>
                  <a:pt x="37" y="143"/>
                </a:lnTo>
                <a:lnTo>
                  <a:pt x="37" y="143"/>
                </a:lnTo>
                <a:lnTo>
                  <a:pt x="36" y="143"/>
                </a:lnTo>
                <a:lnTo>
                  <a:pt x="36" y="143"/>
                </a:lnTo>
                <a:lnTo>
                  <a:pt x="36" y="143"/>
                </a:lnTo>
                <a:lnTo>
                  <a:pt x="36" y="143"/>
                </a:lnTo>
                <a:lnTo>
                  <a:pt x="36" y="142"/>
                </a:lnTo>
                <a:lnTo>
                  <a:pt x="35" y="142"/>
                </a:lnTo>
                <a:lnTo>
                  <a:pt x="35" y="142"/>
                </a:lnTo>
                <a:lnTo>
                  <a:pt x="35" y="142"/>
                </a:lnTo>
                <a:lnTo>
                  <a:pt x="34" y="142"/>
                </a:lnTo>
                <a:lnTo>
                  <a:pt x="34" y="141"/>
                </a:lnTo>
                <a:lnTo>
                  <a:pt x="34" y="141"/>
                </a:lnTo>
                <a:lnTo>
                  <a:pt x="34" y="141"/>
                </a:lnTo>
                <a:lnTo>
                  <a:pt x="34" y="141"/>
                </a:lnTo>
                <a:lnTo>
                  <a:pt x="33" y="141"/>
                </a:lnTo>
                <a:lnTo>
                  <a:pt x="33" y="140"/>
                </a:lnTo>
                <a:lnTo>
                  <a:pt x="33" y="140"/>
                </a:lnTo>
                <a:lnTo>
                  <a:pt x="33" y="140"/>
                </a:lnTo>
                <a:lnTo>
                  <a:pt x="33" y="139"/>
                </a:lnTo>
                <a:lnTo>
                  <a:pt x="32" y="139"/>
                </a:lnTo>
                <a:lnTo>
                  <a:pt x="32" y="138"/>
                </a:lnTo>
                <a:lnTo>
                  <a:pt x="32" y="138"/>
                </a:lnTo>
                <a:lnTo>
                  <a:pt x="32" y="138"/>
                </a:lnTo>
                <a:lnTo>
                  <a:pt x="32" y="138"/>
                </a:lnTo>
                <a:lnTo>
                  <a:pt x="31" y="138"/>
                </a:lnTo>
                <a:lnTo>
                  <a:pt x="31" y="137"/>
                </a:lnTo>
                <a:lnTo>
                  <a:pt x="31" y="137"/>
                </a:lnTo>
                <a:lnTo>
                  <a:pt x="30" y="137"/>
                </a:lnTo>
                <a:lnTo>
                  <a:pt x="30" y="137"/>
                </a:lnTo>
                <a:lnTo>
                  <a:pt x="30" y="137"/>
                </a:lnTo>
                <a:lnTo>
                  <a:pt x="29" y="137"/>
                </a:lnTo>
                <a:lnTo>
                  <a:pt x="29" y="137"/>
                </a:lnTo>
                <a:lnTo>
                  <a:pt x="29" y="136"/>
                </a:lnTo>
                <a:lnTo>
                  <a:pt x="29" y="136"/>
                </a:lnTo>
                <a:lnTo>
                  <a:pt x="28" y="136"/>
                </a:lnTo>
                <a:lnTo>
                  <a:pt x="28" y="136"/>
                </a:lnTo>
                <a:lnTo>
                  <a:pt x="28" y="135"/>
                </a:lnTo>
                <a:lnTo>
                  <a:pt x="27" y="135"/>
                </a:lnTo>
                <a:lnTo>
                  <a:pt x="27" y="135"/>
                </a:lnTo>
                <a:lnTo>
                  <a:pt x="27" y="134"/>
                </a:lnTo>
                <a:lnTo>
                  <a:pt x="27" y="133"/>
                </a:lnTo>
                <a:lnTo>
                  <a:pt x="27" y="133"/>
                </a:lnTo>
                <a:lnTo>
                  <a:pt x="26" y="133"/>
                </a:lnTo>
                <a:lnTo>
                  <a:pt x="26" y="132"/>
                </a:lnTo>
                <a:lnTo>
                  <a:pt x="26" y="132"/>
                </a:lnTo>
                <a:lnTo>
                  <a:pt x="26" y="132"/>
                </a:lnTo>
                <a:lnTo>
                  <a:pt x="26" y="131"/>
                </a:lnTo>
                <a:lnTo>
                  <a:pt x="26" y="131"/>
                </a:lnTo>
                <a:lnTo>
                  <a:pt x="26" y="131"/>
                </a:lnTo>
                <a:lnTo>
                  <a:pt x="26" y="130"/>
                </a:lnTo>
                <a:lnTo>
                  <a:pt x="26" y="130"/>
                </a:lnTo>
                <a:lnTo>
                  <a:pt x="25" y="130"/>
                </a:lnTo>
                <a:lnTo>
                  <a:pt x="25" y="129"/>
                </a:lnTo>
                <a:lnTo>
                  <a:pt x="25" y="129"/>
                </a:lnTo>
                <a:lnTo>
                  <a:pt x="25" y="129"/>
                </a:lnTo>
                <a:lnTo>
                  <a:pt x="24" y="128"/>
                </a:lnTo>
                <a:lnTo>
                  <a:pt x="24" y="128"/>
                </a:lnTo>
                <a:lnTo>
                  <a:pt x="24" y="128"/>
                </a:lnTo>
                <a:lnTo>
                  <a:pt x="24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5"/>
                </a:lnTo>
                <a:lnTo>
                  <a:pt x="22" y="125"/>
                </a:lnTo>
                <a:lnTo>
                  <a:pt x="23" y="125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4" y="123"/>
                </a:lnTo>
                <a:lnTo>
                  <a:pt x="24" y="123"/>
                </a:lnTo>
                <a:lnTo>
                  <a:pt x="24" y="122"/>
                </a:lnTo>
                <a:lnTo>
                  <a:pt x="24" y="122"/>
                </a:lnTo>
                <a:lnTo>
                  <a:pt x="24" y="121"/>
                </a:lnTo>
                <a:lnTo>
                  <a:pt x="24" y="121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9"/>
                </a:lnTo>
                <a:lnTo>
                  <a:pt x="23" y="119"/>
                </a:lnTo>
                <a:lnTo>
                  <a:pt x="23" y="118"/>
                </a:lnTo>
                <a:lnTo>
                  <a:pt x="23" y="118"/>
                </a:lnTo>
                <a:lnTo>
                  <a:pt x="23" y="118"/>
                </a:lnTo>
                <a:lnTo>
                  <a:pt x="23" y="117"/>
                </a:lnTo>
                <a:lnTo>
                  <a:pt x="23" y="117"/>
                </a:lnTo>
                <a:lnTo>
                  <a:pt x="23" y="117"/>
                </a:lnTo>
                <a:lnTo>
                  <a:pt x="23" y="116"/>
                </a:lnTo>
                <a:lnTo>
                  <a:pt x="23" y="116"/>
                </a:lnTo>
                <a:lnTo>
                  <a:pt x="23" y="116"/>
                </a:lnTo>
                <a:lnTo>
                  <a:pt x="23" y="115"/>
                </a:lnTo>
                <a:lnTo>
                  <a:pt x="23" y="115"/>
                </a:lnTo>
                <a:lnTo>
                  <a:pt x="22" y="115"/>
                </a:lnTo>
                <a:lnTo>
                  <a:pt x="22" y="114"/>
                </a:lnTo>
                <a:lnTo>
                  <a:pt x="22" y="114"/>
                </a:lnTo>
                <a:lnTo>
                  <a:pt x="21" y="114"/>
                </a:lnTo>
                <a:lnTo>
                  <a:pt x="21" y="114"/>
                </a:lnTo>
                <a:lnTo>
                  <a:pt x="20" y="113"/>
                </a:lnTo>
                <a:lnTo>
                  <a:pt x="20" y="113"/>
                </a:lnTo>
                <a:lnTo>
                  <a:pt x="19" y="113"/>
                </a:lnTo>
                <a:lnTo>
                  <a:pt x="19" y="113"/>
                </a:lnTo>
                <a:lnTo>
                  <a:pt x="19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7" y="113"/>
                </a:lnTo>
                <a:lnTo>
                  <a:pt x="16" y="113"/>
                </a:lnTo>
                <a:lnTo>
                  <a:pt x="16" y="112"/>
                </a:lnTo>
                <a:lnTo>
                  <a:pt x="15" y="112"/>
                </a:lnTo>
                <a:lnTo>
                  <a:pt x="15" y="112"/>
                </a:lnTo>
                <a:lnTo>
                  <a:pt x="15" y="112"/>
                </a:lnTo>
                <a:lnTo>
                  <a:pt x="15" y="112"/>
                </a:lnTo>
                <a:lnTo>
                  <a:pt x="14" y="112"/>
                </a:lnTo>
                <a:lnTo>
                  <a:pt x="14" y="113"/>
                </a:lnTo>
                <a:lnTo>
                  <a:pt x="13" y="113"/>
                </a:lnTo>
                <a:lnTo>
                  <a:pt x="12" y="113"/>
                </a:lnTo>
                <a:lnTo>
                  <a:pt x="12" y="113"/>
                </a:lnTo>
                <a:lnTo>
                  <a:pt x="11" y="113"/>
                </a:lnTo>
                <a:lnTo>
                  <a:pt x="11" y="113"/>
                </a:lnTo>
                <a:lnTo>
                  <a:pt x="11" y="113"/>
                </a:lnTo>
                <a:lnTo>
                  <a:pt x="10" y="113"/>
                </a:lnTo>
                <a:lnTo>
                  <a:pt x="10" y="113"/>
                </a:lnTo>
                <a:lnTo>
                  <a:pt x="10" y="113"/>
                </a:lnTo>
                <a:lnTo>
                  <a:pt x="9" y="113"/>
                </a:lnTo>
                <a:lnTo>
                  <a:pt x="9" y="113"/>
                </a:lnTo>
                <a:lnTo>
                  <a:pt x="8" y="113"/>
                </a:lnTo>
                <a:lnTo>
                  <a:pt x="8" y="113"/>
                </a:lnTo>
                <a:lnTo>
                  <a:pt x="7" y="113"/>
                </a:lnTo>
                <a:lnTo>
                  <a:pt x="7" y="114"/>
                </a:lnTo>
                <a:lnTo>
                  <a:pt x="7" y="113"/>
                </a:lnTo>
                <a:lnTo>
                  <a:pt x="7" y="113"/>
                </a:lnTo>
                <a:lnTo>
                  <a:pt x="6" y="113"/>
                </a:lnTo>
                <a:lnTo>
                  <a:pt x="6" y="113"/>
                </a:lnTo>
                <a:lnTo>
                  <a:pt x="6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09"/>
                </a:lnTo>
                <a:lnTo>
                  <a:pt x="5" y="109"/>
                </a:lnTo>
                <a:lnTo>
                  <a:pt x="4" y="109"/>
                </a:lnTo>
                <a:lnTo>
                  <a:pt x="4" y="109"/>
                </a:lnTo>
                <a:lnTo>
                  <a:pt x="4" y="108"/>
                </a:lnTo>
                <a:lnTo>
                  <a:pt x="4" y="108"/>
                </a:lnTo>
                <a:lnTo>
                  <a:pt x="3" y="108"/>
                </a:lnTo>
                <a:lnTo>
                  <a:pt x="3" y="107"/>
                </a:lnTo>
                <a:lnTo>
                  <a:pt x="3" y="107"/>
                </a:lnTo>
                <a:lnTo>
                  <a:pt x="4" y="106"/>
                </a:lnTo>
                <a:lnTo>
                  <a:pt x="4" y="106"/>
                </a:lnTo>
                <a:lnTo>
                  <a:pt x="4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5"/>
                </a:lnTo>
                <a:lnTo>
                  <a:pt x="5" y="105"/>
                </a:lnTo>
                <a:lnTo>
                  <a:pt x="5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6" y="103"/>
                </a:lnTo>
                <a:lnTo>
                  <a:pt x="5" y="103"/>
                </a:lnTo>
                <a:lnTo>
                  <a:pt x="5" y="103"/>
                </a:lnTo>
                <a:lnTo>
                  <a:pt x="5" y="102"/>
                </a:lnTo>
                <a:lnTo>
                  <a:pt x="5" y="102"/>
                </a:lnTo>
                <a:lnTo>
                  <a:pt x="6" y="102"/>
                </a:lnTo>
                <a:lnTo>
                  <a:pt x="6" y="101"/>
                </a:lnTo>
                <a:lnTo>
                  <a:pt x="6" y="102"/>
                </a:lnTo>
                <a:lnTo>
                  <a:pt x="6" y="101"/>
                </a:lnTo>
                <a:lnTo>
                  <a:pt x="7" y="101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99"/>
                </a:lnTo>
                <a:lnTo>
                  <a:pt x="7" y="99"/>
                </a:lnTo>
                <a:lnTo>
                  <a:pt x="7" y="99"/>
                </a:lnTo>
                <a:lnTo>
                  <a:pt x="7" y="99"/>
                </a:lnTo>
                <a:lnTo>
                  <a:pt x="7" y="98"/>
                </a:lnTo>
                <a:lnTo>
                  <a:pt x="6" y="98"/>
                </a:lnTo>
                <a:lnTo>
                  <a:pt x="6" y="98"/>
                </a:lnTo>
                <a:lnTo>
                  <a:pt x="7" y="98"/>
                </a:lnTo>
                <a:lnTo>
                  <a:pt x="7" y="97"/>
                </a:lnTo>
                <a:lnTo>
                  <a:pt x="7" y="97"/>
                </a:lnTo>
                <a:lnTo>
                  <a:pt x="7" y="96"/>
                </a:lnTo>
                <a:lnTo>
                  <a:pt x="7" y="95"/>
                </a:lnTo>
                <a:lnTo>
                  <a:pt x="7" y="95"/>
                </a:lnTo>
                <a:lnTo>
                  <a:pt x="7" y="95"/>
                </a:lnTo>
                <a:lnTo>
                  <a:pt x="7" y="95"/>
                </a:lnTo>
                <a:lnTo>
                  <a:pt x="7" y="95"/>
                </a:lnTo>
                <a:lnTo>
                  <a:pt x="7" y="94"/>
                </a:lnTo>
                <a:lnTo>
                  <a:pt x="7" y="94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2"/>
                </a:lnTo>
                <a:lnTo>
                  <a:pt x="7" y="92"/>
                </a:lnTo>
                <a:lnTo>
                  <a:pt x="7" y="91"/>
                </a:lnTo>
                <a:lnTo>
                  <a:pt x="6" y="91"/>
                </a:lnTo>
                <a:lnTo>
                  <a:pt x="6" y="91"/>
                </a:lnTo>
                <a:lnTo>
                  <a:pt x="6" y="90"/>
                </a:lnTo>
                <a:lnTo>
                  <a:pt x="7" y="90"/>
                </a:lnTo>
                <a:lnTo>
                  <a:pt x="7" y="90"/>
                </a:lnTo>
                <a:lnTo>
                  <a:pt x="7" y="90"/>
                </a:lnTo>
                <a:lnTo>
                  <a:pt x="8" y="89"/>
                </a:lnTo>
                <a:lnTo>
                  <a:pt x="8" y="89"/>
                </a:lnTo>
                <a:lnTo>
                  <a:pt x="8" y="89"/>
                </a:lnTo>
                <a:lnTo>
                  <a:pt x="8" y="88"/>
                </a:lnTo>
                <a:lnTo>
                  <a:pt x="9" y="88"/>
                </a:lnTo>
                <a:lnTo>
                  <a:pt x="9" y="88"/>
                </a:lnTo>
                <a:lnTo>
                  <a:pt x="9" y="88"/>
                </a:lnTo>
                <a:lnTo>
                  <a:pt x="10" y="88"/>
                </a:lnTo>
                <a:lnTo>
                  <a:pt x="10" y="87"/>
                </a:lnTo>
                <a:lnTo>
                  <a:pt x="10" y="87"/>
                </a:lnTo>
                <a:lnTo>
                  <a:pt x="10" y="86"/>
                </a:lnTo>
                <a:lnTo>
                  <a:pt x="11" y="86"/>
                </a:lnTo>
                <a:lnTo>
                  <a:pt x="11" y="86"/>
                </a:lnTo>
                <a:lnTo>
                  <a:pt x="11" y="85"/>
                </a:lnTo>
                <a:lnTo>
                  <a:pt x="11" y="85"/>
                </a:lnTo>
                <a:lnTo>
                  <a:pt x="11" y="85"/>
                </a:lnTo>
                <a:lnTo>
                  <a:pt x="11" y="85"/>
                </a:lnTo>
                <a:lnTo>
                  <a:pt x="11" y="85"/>
                </a:lnTo>
                <a:lnTo>
                  <a:pt x="11" y="84"/>
                </a:lnTo>
                <a:lnTo>
                  <a:pt x="11" y="84"/>
                </a:lnTo>
                <a:lnTo>
                  <a:pt x="11" y="84"/>
                </a:lnTo>
                <a:lnTo>
                  <a:pt x="11" y="83"/>
                </a:lnTo>
                <a:lnTo>
                  <a:pt x="11" y="83"/>
                </a:lnTo>
                <a:lnTo>
                  <a:pt x="11" y="83"/>
                </a:lnTo>
                <a:lnTo>
                  <a:pt x="11" y="83"/>
                </a:lnTo>
                <a:lnTo>
                  <a:pt x="11" y="82"/>
                </a:lnTo>
                <a:lnTo>
                  <a:pt x="11" y="82"/>
                </a:lnTo>
                <a:lnTo>
                  <a:pt x="11" y="82"/>
                </a:lnTo>
                <a:lnTo>
                  <a:pt x="11" y="82"/>
                </a:lnTo>
                <a:lnTo>
                  <a:pt x="11" y="81"/>
                </a:lnTo>
                <a:lnTo>
                  <a:pt x="11" y="81"/>
                </a:lnTo>
                <a:lnTo>
                  <a:pt x="11" y="81"/>
                </a:lnTo>
                <a:lnTo>
                  <a:pt x="12" y="81"/>
                </a:lnTo>
                <a:lnTo>
                  <a:pt x="12" y="80"/>
                </a:lnTo>
                <a:lnTo>
                  <a:pt x="12" y="80"/>
                </a:lnTo>
                <a:lnTo>
                  <a:pt x="12" y="80"/>
                </a:lnTo>
                <a:lnTo>
                  <a:pt x="12" y="79"/>
                </a:lnTo>
                <a:lnTo>
                  <a:pt x="12" y="79"/>
                </a:lnTo>
                <a:lnTo>
                  <a:pt x="12" y="79"/>
                </a:lnTo>
                <a:lnTo>
                  <a:pt x="12" y="78"/>
                </a:lnTo>
                <a:lnTo>
                  <a:pt x="11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7"/>
                </a:lnTo>
                <a:lnTo>
                  <a:pt x="11" y="77"/>
                </a:lnTo>
                <a:lnTo>
                  <a:pt x="11" y="77"/>
                </a:lnTo>
                <a:lnTo>
                  <a:pt x="11" y="76"/>
                </a:lnTo>
                <a:lnTo>
                  <a:pt x="11" y="76"/>
                </a:lnTo>
                <a:lnTo>
                  <a:pt x="11" y="76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11" y="74"/>
                </a:lnTo>
                <a:lnTo>
                  <a:pt x="12" y="74"/>
                </a:lnTo>
                <a:lnTo>
                  <a:pt x="12" y="74"/>
                </a:lnTo>
                <a:lnTo>
                  <a:pt x="12" y="74"/>
                </a:lnTo>
                <a:lnTo>
                  <a:pt x="12" y="73"/>
                </a:lnTo>
                <a:lnTo>
                  <a:pt x="12" y="73"/>
                </a:lnTo>
                <a:lnTo>
                  <a:pt x="12" y="73"/>
                </a:lnTo>
                <a:lnTo>
                  <a:pt x="11" y="72"/>
                </a:lnTo>
                <a:lnTo>
                  <a:pt x="11" y="72"/>
                </a:lnTo>
                <a:lnTo>
                  <a:pt x="11" y="71"/>
                </a:lnTo>
                <a:lnTo>
                  <a:pt x="11" y="71"/>
                </a:lnTo>
                <a:lnTo>
                  <a:pt x="11" y="71"/>
                </a:lnTo>
                <a:lnTo>
                  <a:pt x="11" y="70"/>
                </a:lnTo>
                <a:lnTo>
                  <a:pt x="11" y="70"/>
                </a:lnTo>
                <a:lnTo>
                  <a:pt x="11" y="70"/>
                </a:lnTo>
                <a:lnTo>
                  <a:pt x="11" y="70"/>
                </a:lnTo>
                <a:lnTo>
                  <a:pt x="10" y="70"/>
                </a:lnTo>
                <a:lnTo>
                  <a:pt x="10" y="69"/>
                </a:lnTo>
                <a:lnTo>
                  <a:pt x="10" y="69"/>
                </a:lnTo>
                <a:lnTo>
                  <a:pt x="10" y="69"/>
                </a:lnTo>
                <a:lnTo>
                  <a:pt x="10" y="68"/>
                </a:lnTo>
                <a:lnTo>
                  <a:pt x="10" y="68"/>
                </a:lnTo>
                <a:lnTo>
                  <a:pt x="10" y="68"/>
                </a:ln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9" y="67"/>
                </a:lnTo>
                <a:lnTo>
                  <a:pt x="9" y="66"/>
                </a:lnTo>
                <a:lnTo>
                  <a:pt x="8" y="66"/>
                </a:lnTo>
                <a:lnTo>
                  <a:pt x="8" y="66"/>
                </a:lnTo>
                <a:lnTo>
                  <a:pt x="8" y="66"/>
                </a:lnTo>
                <a:lnTo>
                  <a:pt x="7" y="66"/>
                </a:lnTo>
                <a:lnTo>
                  <a:pt x="7" y="66"/>
                </a:lnTo>
                <a:lnTo>
                  <a:pt x="7" y="66"/>
                </a:lnTo>
                <a:lnTo>
                  <a:pt x="7" y="66"/>
                </a:lnTo>
                <a:lnTo>
                  <a:pt x="6" y="65"/>
                </a:lnTo>
                <a:lnTo>
                  <a:pt x="6" y="65"/>
                </a:lnTo>
                <a:lnTo>
                  <a:pt x="6" y="64"/>
                </a:lnTo>
                <a:lnTo>
                  <a:pt x="5" y="64"/>
                </a:lnTo>
                <a:lnTo>
                  <a:pt x="5" y="64"/>
                </a:lnTo>
                <a:lnTo>
                  <a:pt x="5" y="64"/>
                </a:lnTo>
                <a:lnTo>
                  <a:pt x="5" y="63"/>
                </a:lnTo>
                <a:lnTo>
                  <a:pt x="5" y="63"/>
                </a:lnTo>
                <a:lnTo>
                  <a:pt x="4" y="63"/>
                </a:lnTo>
                <a:lnTo>
                  <a:pt x="4" y="63"/>
                </a:lnTo>
                <a:lnTo>
                  <a:pt x="4" y="62"/>
                </a:lnTo>
                <a:lnTo>
                  <a:pt x="4" y="62"/>
                </a:lnTo>
                <a:lnTo>
                  <a:pt x="4" y="61"/>
                </a:lnTo>
                <a:lnTo>
                  <a:pt x="5" y="61"/>
                </a:lnTo>
                <a:lnTo>
                  <a:pt x="5" y="61"/>
                </a:lnTo>
                <a:lnTo>
                  <a:pt x="4" y="61"/>
                </a:lnTo>
                <a:lnTo>
                  <a:pt x="4" y="61"/>
                </a:lnTo>
                <a:lnTo>
                  <a:pt x="4" y="60"/>
                </a:lnTo>
                <a:lnTo>
                  <a:pt x="4" y="60"/>
                </a:lnTo>
                <a:lnTo>
                  <a:pt x="4" y="59"/>
                </a:lnTo>
                <a:lnTo>
                  <a:pt x="4" y="59"/>
                </a:lnTo>
                <a:lnTo>
                  <a:pt x="3" y="59"/>
                </a:lnTo>
                <a:lnTo>
                  <a:pt x="3" y="59"/>
                </a:lnTo>
                <a:lnTo>
                  <a:pt x="3" y="59"/>
                </a:lnTo>
                <a:lnTo>
                  <a:pt x="3" y="58"/>
                </a:lnTo>
                <a:lnTo>
                  <a:pt x="2" y="58"/>
                </a:lnTo>
                <a:lnTo>
                  <a:pt x="2" y="58"/>
                </a:lnTo>
                <a:lnTo>
                  <a:pt x="2" y="57"/>
                </a:lnTo>
                <a:lnTo>
                  <a:pt x="3" y="57"/>
                </a:lnTo>
                <a:lnTo>
                  <a:pt x="3" y="57"/>
                </a:lnTo>
                <a:lnTo>
                  <a:pt x="3" y="56"/>
                </a:lnTo>
                <a:lnTo>
                  <a:pt x="3" y="56"/>
                </a:lnTo>
                <a:lnTo>
                  <a:pt x="2" y="56"/>
                </a:lnTo>
                <a:lnTo>
                  <a:pt x="2" y="56"/>
                </a:lnTo>
                <a:lnTo>
                  <a:pt x="2" y="56"/>
                </a:lnTo>
                <a:lnTo>
                  <a:pt x="1" y="56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0" y="54"/>
                </a:lnTo>
                <a:lnTo>
                  <a:pt x="0" y="54"/>
                </a:lnTo>
                <a:lnTo>
                  <a:pt x="0" y="53"/>
                </a:lnTo>
                <a:lnTo>
                  <a:pt x="0" y="53"/>
                </a:lnTo>
                <a:lnTo>
                  <a:pt x="1" y="53"/>
                </a:lnTo>
                <a:lnTo>
                  <a:pt x="1" y="53"/>
                </a:lnTo>
                <a:lnTo>
                  <a:pt x="1" y="53"/>
                </a:lnTo>
                <a:lnTo>
                  <a:pt x="1" y="53"/>
                </a:lnTo>
                <a:lnTo>
                  <a:pt x="1" y="53"/>
                </a:lnTo>
                <a:lnTo>
                  <a:pt x="0" y="53"/>
                </a:lnTo>
                <a:lnTo>
                  <a:pt x="0" y="52"/>
                </a:lnTo>
                <a:lnTo>
                  <a:pt x="0" y="52"/>
                </a:lnTo>
                <a:lnTo>
                  <a:pt x="0" y="51"/>
                </a:lnTo>
                <a:lnTo>
                  <a:pt x="0" y="51"/>
                </a:lnTo>
                <a:lnTo>
                  <a:pt x="0" y="50"/>
                </a:lnTo>
                <a:lnTo>
                  <a:pt x="0" y="50"/>
                </a:lnTo>
                <a:lnTo>
                  <a:pt x="1" y="50"/>
                </a:lnTo>
                <a:lnTo>
                  <a:pt x="1" y="50"/>
                </a:lnTo>
                <a:lnTo>
                  <a:pt x="1" y="50"/>
                </a:lnTo>
                <a:lnTo>
                  <a:pt x="0" y="49"/>
                </a:lnTo>
                <a:lnTo>
                  <a:pt x="0" y="49"/>
                </a:lnTo>
                <a:lnTo>
                  <a:pt x="1" y="49"/>
                </a:lnTo>
                <a:lnTo>
                  <a:pt x="1" y="49"/>
                </a:lnTo>
                <a:lnTo>
                  <a:pt x="1" y="49"/>
                </a:lnTo>
                <a:lnTo>
                  <a:pt x="2" y="49"/>
                </a:lnTo>
                <a:lnTo>
                  <a:pt x="2" y="49"/>
                </a:lnTo>
                <a:lnTo>
                  <a:pt x="2" y="49"/>
                </a:lnTo>
                <a:lnTo>
                  <a:pt x="2" y="48"/>
                </a:lnTo>
                <a:lnTo>
                  <a:pt x="3" y="48"/>
                </a:lnTo>
                <a:lnTo>
                  <a:pt x="3" y="48"/>
                </a:lnTo>
                <a:lnTo>
                  <a:pt x="3" y="47"/>
                </a:lnTo>
                <a:lnTo>
                  <a:pt x="3" y="47"/>
                </a:lnTo>
                <a:lnTo>
                  <a:pt x="3" y="46"/>
                </a:lnTo>
                <a:lnTo>
                  <a:pt x="3" y="46"/>
                </a:lnTo>
                <a:lnTo>
                  <a:pt x="3" y="45"/>
                </a:lnTo>
                <a:lnTo>
                  <a:pt x="2" y="45"/>
                </a:lnTo>
                <a:lnTo>
                  <a:pt x="2" y="45"/>
                </a:lnTo>
                <a:lnTo>
                  <a:pt x="3" y="45"/>
                </a:lnTo>
                <a:lnTo>
                  <a:pt x="3" y="44"/>
                </a:lnTo>
                <a:lnTo>
                  <a:pt x="3" y="44"/>
                </a:lnTo>
                <a:lnTo>
                  <a:pt x="4" y="44"/>
                </a:lnTo>
                <a:lnTo>
                  <a:pt x="4" y="43"/>
                </a:lnTo>
                <a:lnTo>
                  <a:pt x="4" y="44"/>
                </a:lnTo>
                <a:lnTo>
                  <a:pt x="4" y="44"/>
                </a:lnTo>
                <a:lnTo>
                  <a:pt x="5" y="44"/>
                </a:lnTo>
                <a:lnTo>
                  <a:pt x="5" y="44"/>
                </a:lnTo>
                <a:lnTo>
                  <a:pt x="6" y="44"/>
                </a:lnTo>
                <a:lnTo>
                  <a:pt x="6" y="44"/>
                </a:lnTo>
                <a:lnTo>
                  <a:pt x="6" y="44"/>
                </a:lnTo>
                <a:lnTo>
                  <a:pt x="6" y="43"/>
                </a:lnTo>
                <a:lnTo>
                  <a:pt x="6" y="43"/>
                </a:lnTo>
                <a:lnTo>
                  <a:pt x="6" y="42"/>
                </a:lnTo>
                <a:lnTo>
                  <a:pt x="7" y="42"/>
                </a:lnTo>
                <a:lnTo>
                  <a:pt x="7" y="42"/>
                </a:lnTo>
                <a:lnTo>
                  <a:pt x="7" y="42"/>
                </a:lnTo>
                <a:lnTo>
                  <a:pt x="7" y="41"/>
                </a:lnTo>
                <a:lnTo>
                  <a:pt x="7" y="41"/>
                </a:lnTo>
                <a:lnTo>
                  <a:pt x="8" y="41"/>
                </a:lnTo>
                <a:lnTo>
                  <a:pt x="8" y="40"/>
                </a:lnTo>
                <a:lnTo>
                  <a:pt x="8" y="40"/>
                </a:lnTo>
                <a:lnTo>
                  <a:pt x="8" y="39"/>
                </a:lnTo>
                <a:lnTo>
                  <a:pt x="9" y="39"/>
                </a:lnTo>
                <a:lnTo>
                  <a:pt x="9" y="39"/>
                </a:lnTo>
                <a:lnTo>
                  <a:pt x="9" y="39"/>
                </a:lnTo>
                <a:lnTo>
                  <a:pt x="10" y="39"/>
                </a:lnTo>
                <a:lnTo>
                  <a:pt x="11" y="38"/>
                </a:lnTo>
                <a:lnTo>
                  <a:pt x="11" y="38"/>
                </a:lnTo>
                <a:lnTo>
                  <a:pt x="11" y="37"/>
                </a:lnTo>
                <a:lnTo>
                  <a:pt x="11" y="37"/>
                </a:lnTo>
                <a:lnTo>
                  <a:pt x="11" y="36"/>
                </a:lnTo>
                <a:lnTo>
                  <a:pt x="11" y="36"/>
                </a:lnTo>
                <a:lnTo>
                  <a:pt x="11" y="36"/>
                </a:lnTo>
                <a:lnTo>
                  <a:pt x="11" y="36"/>
                </a:lnTo>
                <a:lnTo>
                  <a:pt x="12" y="36"/>
                </a:lnTo>
                <a:lnTo>
                  <a:pt x="12" y="35"/>
                </a:lnTo>
                <a:lnTo>
                  <a:pt x="12" y="35"/>
                </a:lnTo>
                <a:lnTo>
                  <a:pt x="13" y="35"/>
                </a:lnTo>
                <a:lnTo>
                  <a:pt x="13" y="35"/>
                </a:lnTo>
                <a:lnTo>
                  <a:pt x="14" y="35"/>
                </a:lnTo>
                <a:lnTo>
                  <a:pt x="14" y="35"/>
                </a:lnTo>
                <a:lnTo>
                  <a:pt x="15" y="35"/>
                </a:lnTo>
                <a:lnTo>
                  <a:pt x="15" y="35"/>
                </a:lnTo>
                <a:lnTo>
                  <a:pt x="15" y="35"/>
                </a:lnTo>
                <a:lnTo>
                  <a:pt x="15" y="34"/>
                </a:lnTo>
                <a:lnTo>
                  <a:pt x="15" y="34"/>
                </a:lnTo>
                <a:lnTo>
                  <a:pt x="16" y="34"/>
                </a:lnTo>
                <a:lnTo>
                  <a:pt x="17" y="34"/>
                </a:lnTo>
                <a:lnTo>
                  <a:pt x="17" y="34"/>
                </a:lnTo>
                <a:lnTo>
                  <a:pt x="18" y="35"/>
                </a:lnTo>
                <a:lnTo>
                  <a:pt x="18" y="34"/>
                </a:lnTo>
                <a:lnTo>
                  <a:pt x="19" y="34"/>
                </a:lnTo>
                <a:lnTo>
                  <a:pt x="19" y="34"/>
                </a:lnTo>
                <a:lnTo>
                  <a:pt x="19" y="33"/>
                </a:lnTo>
                <a:lnTo>
                  <a:pt x="18" y="33"/>
                </a:lnTo>
                <a:lnTo>
                  <a:pt x="19" y="33"/>
                </a:lnTo>
                <a:lnTo>
                  <a:pt x="19" y="32"/>
                </a:lnTo>
                <a:lnTo>
                  <a:pt x="19" y="32"/>
                </a:lnTo>
                <a:lnTo>
                  <a:pt x="20" y="32"/>
                </a:lnTo>
                <a:lnTo>
                  <a:pt x="20" y="32"/>
                </a:lnTo>
                <a:lnTo>
                  <a:pt x="21" y="32"/>
                </a:lnTo>
                <a:lnTo>
                  <a:pt x="21" y="32"/>
                </a:lnTo>
                <a:lnTo>
                  <a:pt x="22" y="32"/>
                </a:lnTo>
                <a:lnTo>
                  <a:pt x="22" y="32"/>
                </a:lnTo>
                <a:lnTo>
                  <a:pt x="22" y="32"/>
                </a:lnTo>
                <a:lnTo>
                  <a:pt x="22" y="32"/>
                </a:lnTo>
                <a:lnTo>
                  <a:pt x="21" y="32"/>
                </a:lnTo>
                <a:lnTo>
                  <a:pt x="21" y="31"/>
                </a:lnTo>
                <a:lnTo>
                  <a:pt x="21" y="31"/>
                </a:lnTo>
                <a:lnTo>
                  <a:pt x="20" y="30"/>
                </a:lnTo>
                <a:lnTo>
                  <a:pt x="21" y="30"/>
                </a:lnTo>
                <a:lnTo>
                  <a:pt x="21" y="30"/>
                </a:lnTo>
                <a:lnTo>
                  <a:pt x="22" y="29"/>
                </a:lnTo>
                <a:lnTo>
                  <a:pt x="22" y="29"/>
                </a:lnTo>
                <a:lnTo>
                  <a:pt x="23" y="29"/>
                </a:lnTo>
                <a:lnTo>
                  <a:pt x="23" y="29"/>
                </a:lnTo>
                <a:lnTo>
                  <a:pt x="23" y="30"/>
                </a:lnTo>
                <a:lnTo>
                  <a:pt x="23" y="30"/>
                </a:lnTo>
                <a:lnTo>
                  <a:pt x="23" y="31"/>
                </a:lnTo>
                <a:lnTo>
                  <a:pt x="24" y="31"/>
                </a:lnTo>
                <a:lnTo>
                  <a:pt x="24" y="31"/>
                </a:lnTo>
                <a:lnTo>
                  <a:pt x="24" y="30"/>
                </a:lnTo>
                <a:lnTo>
                  <a:pt x="25" y="30"/>
                </a:lnTo>
                <a:lnTo>
                  <a:pt x="25" y="30"/>
                </a:lnTo>
                <a:lnTo>
                  <a:pt x="26" y="30"/>
                </a:lnTo>
                <a:lnTo>
                  <a:pt x="26" y="30"/>
                </a:lnTo>
                <a:lnTo>
                  <a:pt x="26" y="31"/>
                </a:lnTo>
                <a:lnTo>
                  <a:pt x="27" y="31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8" y="30"/>
                </a:lnTo>
                <a:lnTo>
                  <a:pt x="28" y="31"/>
                </a:lnTo>
                <a:lnTo>
                  <a:pt x="28" y="31"/>
                </a:lnTo>
                <a:lnTo>
                  <a:pt x="27" y="31"/>
                </a:lnTo>
                <a:lnTo>
                  <a:pt x="28" y="32"/>
                </a:lnTo>
                <a:lnTo>
                  <a:pt x="28" y="32"/>
                </a:lnTo>
                <a:lnTo>
                  <a:pt x="28" y="33"/>
                </a:lnTo>
                <a:lnTo>
                  <a:pt x="29" y="33"/>
                </a:lnTo>
                <a:lnTo>
                  <a:pt x="30" y="33"/>
                </a:lnTo>
                <a:lnTo>
                  <a:pt x="30" y="33"/>
                </a:lnTo>
                <a:lnTo>
                  <a:pt x="30" y="32"/>
                </a:lnTo>
                <a:lnTo>
                  <a:pt x="31" y="32"/>
                </a:lnTo>
                <a:lnTo>
                  <a:pt x="31" y="32"/>
                </a:lnTo>
                <a:lnTo>
                  <a:pt x="33" y="31"/>
                </a:lnTo>
                <a:lnTo>
                  <a:pt x="33" y="31"/>
                </a:lnTo>
                <a:lnTo>
                  <a:pt x="34" y="32"/>
                </a:lnTo>
                <a:lnTo>
                  <a:pt x="34" y="31"/>
                </a:lnTo>
                <a:lnTo>
                  <a:pt x="34" y="31"/>
                </a:lnTo>
                <a:lnTo>
                  <a:pt x="35" y="31"/>
                </a:lnTo>
                <a:lnTo>
                  <a:pt x="35" y="32"/>
                </a:lnTo>
                <a:lnTo>
                  <a:pt x="35" y="32"/>
                </a:lnTo>
                <a:lnTo>
                  <a:pt x="35" y="32"/>
                </a:lnTo>
                <a:lnTo>
                  <a:pt x="36" y="32"/>
                </a:lnTo>
                <a:lnTo>
                  <a:pt x="36" y="32"/>
                </a:lnTo>
                <a:lnTo>
                  <a:pt x="36" y="32"/>
                </a:lnTo>
                <a:lnTo>
                  <a:pt x="36" y="32"/>
                </a:lnTo>
                <a:lnTo>
                  <a:pt x="36" y="32"/>
                </a:lnTo>
                <a:lnTo>
                  <a:pt x="37" y="32"/>
                </a:lnTo>
                <a:lnTo>
                  <a:pt x="37" y="32"/>
                </a:lnTo>
                <a:lnTo>
                  <a:pt x="38" y="32"/>
                </a:lnTo>
                <a:lnTo>
                  <a:pt x="38" y="32"/>
                </a:lnTo>
                <a:lnTo>
                  <a:pt x="39" y="32"/>
                </a:lnTo>
                <a:lnTo>
                  <a:pt x="39" y="32"/>
                </a:lnTo>
                <a:lnTo>
                  <a:pt x="40" y="31"/>
                </a:lnTo>
                <a:lnTo>
                  <a:pt x="40" y="31"/>
                </a:lnTo>
                <a:lnTo>
                  <a:pt x="40" y="31"/>
                </a:lnTo>
                <a:lnTo>
                  <a:pt x="41" y="31"/>
                </a:lnTo>
                <a:lnTo>
                  <a:pt x="41" y="31"/>
                </a:lnTo>
                <a:lnTo>
                  <a:pt x="42" y="31"/>
                </a:lnTo>
                <a:lnTo>
                  <a:pt x="42" y="30"/>
                </a:lnTo>
                <a:lnTo>
                  <a:pt x="43" y="30"/>
                </a:lnTo>
                <a:lnTo>
                  <a:pt x="44" y="30"/>
                </a:lnTo>
                <a:lnTo>
                  <a:pt x="44" y="30"/>
                </a:lnTo>
                <a:lnTo>
                  <a:pt x="44" y="30"/>
                </a:lnTo>
                <a:lnTo>
                  <a:pt x="45" y="30"/>
                </a:lnTo>
                <a:lnTo>
                  <a:pt x="45" y="30"/>
                </a:lnTo>
                <a:lnTo>
                  <a:pt x="46" y="30"/>
                </a:lnTo>
                <a:lnTo>
                  <a:pt x="46" y="29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7" y="28"/>
                </a:lnTo>
                <a:lnTo>
                  <a:pt x="47" y="28"/>
                </a:lnTo>
                <a:lnTo>
                  <a:pt x="47" y="28"/>
                </a:lnTo>
                <a:lnTo>
                  <a:pt x="46" y="28"/>
                </a:lnTo>
                <a:lnTo>
                  <a:pt x="46" y="28"/>
                </a:lnTo>
                <a:lnTo>
                  <a:pt x="45" y="28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3" y="28"/>
                </a:lnTo>
                <a:lnTo>
                  <a:pt x="43" y="28"/>
                </a:lnTo>
                <a:lnTo>
                  <a:pt x="43" y="27"/>
                </a:lnTo>
                <a:lnTo>
                  <a:pt x="43" y="27"/>
                </a:lnTo>
                <a:lnTo>
                  <a:pt x="43" y="26"/>
                </a:lnTo>
                <a:lnTo>
                  <a:pt x="43" y="26"/>
                </a:lnTo>
                <a:lnTo>
                  <a:pt x="43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3"/>
                </a:lnTo>
                <a:lnTo>
                  <a:pt x="44" y="23"/>
                </a:lnTo>
                <a:lnTo>
                  <a:pt x="45" y="23"/>
                </a:lnTo>
                <a:lnTo>
                  <a:pt x="45" y="23"/>
                </a:lnTo>
                <a:lnTo>
                  <a:pt x="45" y="23"/>
                </a:lnTo>
                <a:lnTo>
                  <a:pt x="46" y="22"/>
                </a:lnTo>
                <a:lnTo>
                  <a:pt x="46" y="22"/>
                </a:lnTo>
                <a:lnTo>
                  <a:pt x="45" y="22"/>
                </a:lnTo>
                <a:lnTo>
                  <a:pt x="45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3" y="22"/>
                </a:lnTo>
                <a:lnTo>
                  <a:pt x="43" y="21"/>
                </a:lnTo>
                <a:lnTo>
                  <a:pt x="43" y="21"/>
                </a:lnTo>
                <a:lnTo>
                  <a:pt x="43" y="20"/>
                </a:lnTo>
                <a:lnTo>
                  <a:pt x="43" y="20"/>
                </a:lnTo>
                <a:lnTo>
                  <a:pt x="43" y="20"/>
                </a:lnTo>
                <a:lnTo>
                  <a:pt x="43" y="20"/>
                </a:lnTo>
                <a:lnTo>
                  <a:pt x="43" y="20"/>
                </a:lnTo>
                <a:lnTo>
                  <a:pt x="43" y="19"/>
                </a:lnTo>
                <a:lnTo>
                  <a:pt x="43" y="19"/>
                </a:lnTo>
                <a:lnTo>
                  <a:pt x="43" y="18"/>
                </a:lnTo>
                <a:lnTo>
                  <a:pt x="43" y="18"/>
                </a:lnTo>
                <a:lnTo>
                  <a:pt x="42" y="18"/>
                </a:lnTo>
                <a:lnTo>
                  <a:pt x="42" y="17"/>
                </a:lnTo>
                <a:lnTo>
                  <a:pt x="41" y="17"/>
                </a:lnTo>
                <a:lnTo>
                  <a:pt x="41" y="16"/>
                </a:lnTo>
                <a:lnTo>
                  <a:pt x="41" y="16"/>
                </a:lnTo>
                <a:lnTo>
                  <a:pt x="42" y="16"/>
                </a:lnTo>
                <a:lnTo>
                  <a:pt x="42" y="16"/>
                </a:lnTo>
                <a:lnTo>
                  <a:pt x="43" y="15"/>
                </a:lnTo>
                <a:lnTo>
                  <a:pt x="43" y="15"/>
                </a:lnTo>
                <a:lnTo>
                  <a:pt x="43" y="15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5" y="15"/>
                </a:lnTo>
                <a:lnTo>
                  <a:pt x="45" y="14"/>
                </a:lnTo>
                <a:lnTo>
                  <a:pt x="46" y="14"/>
                </a:lnTo>
                <a:lnTo>
                  <a:pt x="46" y="14"/>
                </a:lnTo>
                <a:lnTo>
                  <a:pt x="46" y="13"/>
                </a:lnTo>
                <a:lnTo>
                  <a:pt x="47" y="13"/>
                </a:lnTo>
                <a:lnTo>
                  <a:pt x="47" y="13"/>
                </a:lnTo>
                <a:lnTo>
                  <a:pt x="47" y="13"/>
                </a:lnTo>
                <a:lnTo>
                  <a:pt x="47" y="12"/>
                </a:lnTo>
                <a:lnTo>
                  <a:pt x="47" y="12"/>
                </a:lnTo>
                <a:lnTo>
                  <a:pt x="47" y="12"/>
                </a:lnTo>
                <a:lnTo>
                  <a:pt x="47" y="11"/>
                </a:lnTo>
                <a:lnTo>
                  <a:pt x="47" y="11"/>
                </a:lnTo>
                <a:lnTo>
                  <a:pt x="47" y="11"/>
                </a:lnTo>
                <a:lnTo>
                  <a:pt x="47" y="10"/>
                </a:lnTo>
                <a:lnTo>
                  <a:pt x="47" y="10"/>
                </a:lnTo>
                <a:lnTo>
                  <a:pt x="48" y="10"/>
                </a:lnTo>
                <a:lnTo>
                  <a:pt x="48" y="9"/>
                </a:lnTo>
                <a:lnTo>
                  <a:pt x="48" y="9"/>
                </a:lnTo>
                <a:lnTo>
                  <a:pt x="48" y="8"/>
                </a:lnTo>
                <a:lnTo>
                  <a:pt x="48" y="8"/>
                </a:lnTo>
                <a:lnTo>
                  <a:pt x="48" y="8"/>
                </a:lnTo>
                <a:lnTo>
                  <a:pt x="48" y="7"/>
                </a:lnTo>
                <a:lnTo>
                  <a:pt x="48" y="7"/>
                </a:lnTo>
                <a:lnTo>
                  <a:pt x="48" y="7"/>
                </a:lnTo>
                <a:lnTo>
                  <a:pt x="48" y="6"/>
                </a:lnTo>
                <a:lnTo>
                  <a:pt x="48" y="6"/>
                </a:lnTo>
                <a:lnTo>
                  <a:pt x="48" y="5"/>
                </a:lnTo>
                <a:lnTo>
                  <a:pt x="48" y="5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8" y="3"/>
                </a:lnTo>
                <a:lnTo>
                  <a:pt x="48" y="3"/>
                </a:lnTo>
                <a:lnTo>
                  <a:pt x="49" y="3"/>
                </a:lnTo>
                <a:lnTo>
                  <a:pt x="49" y="3"/>
                </a:lnTo>
                <a:lnTo>
                  <a:pt x="49" y="2"/>
                </a:lnTo>
                <a:lnTo>
                  <a:pt x="50" y="2"/>
                </a:lnTo>
                <a:lnTo>
                  <a:pt x="50" y="2"/>
                </a:lnTo>
                <a:lnTo>
                  <a:pt x="50" y="2"/>
                </a:lnTo>
                <a:lnTo>
                  <a:pt x="50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1"/>
                </a:lnTo>
                <a:lnTo>
                  <a:pt x="51" y="1"/>
                </a:lnTo>
                <a:lnTo>
                  <a:pt x="52" y="0"/>
                </a:lnTo>
                <a:lnTo>
                  <a:pt x="52" y="0"/>
                </a:lnTo>
                <a:lnTo>
                  <a:pt x="52" y="1"/>
                </a:lnTo>
                <a:lnTo>
                  <a:pt x="52" y="2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56" name="Freeform 38"/>
          <p:cNvSpPr>
            <a:spLocks/>
          </p:cNvSpPr>
          <p:nvPr/>
        </p:nvSpPr>
        <p:spPr bwMode="auto">
          <a:xfrm>
            <a:off x="3908923" y="4090509"/>
            <a:ext cx="364044" cy="286729"/>
          </a:xfrm>
          <a:custGeom>
            <a:avLst/>
            <a:gdLst>
              <a:gd name="T0" fmla="*/ 146 w 212"/>
              <a:gd name="T1" fmla="*/ 12 h 181"/>
              <a:gd name="T2" fmla="*/ 159 w 212"/>
              <a:gd name="T3" fmla="*/ 23 h 181"/>
              <a:gd name="T4" fmla="*/ 173 w 212"/>
              <a:gd name="T5" fmla="*/ 29 h 181"/>
              <a:gd name="T6" fmla="*/ 185 w 212"/>
              <a:gd name="T7" fmla="*/ 27 h 181"/>
              <a:gd name="T8" fmla="*/ 204 w 212"/>
              <a:gd name="T9" fmla="*/ 32 h 181"/>
              <a:gd name="T10" fmla="*/ 207 w 212"/>
              <a:gd name="T11" fmla="*/ 46 h 181"/>
              <a:gd name="T12" fmla="*/ 190 w 212"/>
              <a:gd name="T13" fmla="*/ 53 h 181"/>
              <a:gd name="T14" fmla="*/ 180 w 212"/>
              <a:gd name="T15" fmla="*/ 56 h 181"/>
              <a:gd name="T16" fmla="*/ 183 w 212"/>
              <a:gd name="T17" fmla="*/ 60 h 181"/>
              <a:gd name="T18" fmla="*/ 185 w 212"/>
              <a:gd name="T19" fmla="*/ 65 h 181"/>
              <a:gd name="T20" fmla="*/ 186 w 212"/>
              <a:gd name="T21" fmla="*/ 71 h 181"/>
              <a:gd name="T22" fmla="*/ 190 w 212"/>
              <a:gd name="T23" fmla="*/ 72 h 181"/>
              <a:gd name="T24" fmla="*/ 189 w 212"/>
              <a:gd name="T25" fmla="*/ 75 h 181"/>
              <a:gd name="T26" fmla="*/ 189 w 212"/>
              <a:gd name="T27" fmla="*/ 79 h 181"/>
              <a:gd name="T28" fmla="*/ 191 w 212"/>
              <a:gd name="T29" fmla="*/ 84 h 181"/>
              <a:gd name="T30" fmla="*/ 187 w 212"/>
              <a:gd name="T31" fmla="*/ 84 h 181"/>
              <a:gd name="T32" fmla="*/ 191 w 212"/>
              <a:gd name="T33" fmla="*/ 90 h 181"/>
              <a:gd name="T34" fmla="*/ 196 w 212"/>
              <a:gd name="T35" fmla="*/ 97 h 181"/>
              <a:gd name="T36" fmla="*/ 196 w 212"/>
              <a:gd name="T37" fmla="*/ 97 h 181"/>
              <a:gd name="T38" fmla="*/ 191 w 212"/>
              <a:gd name="T39" fmla="*/ 95 h 181"/>
              <a:gd name="T40" fmla="*/ 188 w 212"/>
              <a:gd name="T41" fmla="*/ 91 h 181"/>
              <a:gd name="T42" fmla="*/ 185 w 212"/>
              <a:gd name="T43" fmla="*/ 92 h 181"/>
              <a:gd name="T44" fmla="*/ 179 w 212"/>
              <a:gd name="T45" fmla="*/ 95 h 181"/>
              <a:gd name="T46" fmla="*/ 179 w 212"/>
              <a:gd name="T47" fmla="*/ 99 h 181"/>
              <a:gd name="T48" fmla="*/ 184 w 212"/>
              <a:gd name="T49" fmla="*/ 103 h 181"/>
              <a:gd name="T50" fmla="*/ 183 w 212"/>
              <a:gd name="T51" fmla="*/ 108 h 181"/>
              <a:gd name="T52" fmla="*/ 181 w 212"/>
              <a:gd name="T53" fmla="*/ 113 h 181"/>
              <a:gd name="T54" fmla="*/ 182 w 212"/>
              <a:gd name="T55" fmla="*/ 119 h 181"/>
              <a:gd name="T56" fmla="*/ 184 w 212"/>
              <a:gd name="T57" fmla="*/ 122 h 181"/>
              <a:gd name="T58" fmla="*/ 183 w 212"/>
              <a:gd name="T59" fmla="*/ 124 h 181"/>
              <a:gd name="T60" fmla="*/ 178 w 212"/>
              <a:gd name="T61" fmla="*/ 116 h 181"/>
              <a:gd name="T62" fmla="*/ 175 w 212"/>
              <a:gd name="T63" fmla="*/ 117 h 181"/>
              <a:gd name="T64" fmla="*/ 174 w 212"/>
              <a:gd name="T65" fmla="*/ 122 h 181"/>
              <a:gd name="T66" fmla="*/ 174 w 212"/>
              <a:gd name="T67" fmla="*/ 133 h 181"/>
              <a:gd name="T68" fmla="*/ 176 w 212"/>
              <a:gd name="T69" fmla="*/ 141 h 181"/>
              <a:gd name="T70" fmla="*/ 176 w 212"/>
              <a:gd name="T71" fmla="*/ 153 h 181"/>
              <a:gd name="T72" fmla="*/ 171 w 212"/>
              <a:gd name="T73" fmla="*/ 162 h 181"/>
              <a:gd name="T74" fmla="*/ 165 w 212"/>
              <a:gd name="T75" fmla="*/ 172 h 181"/>
              <a:gd name="T76" fmla="*/ 154 w 212"/>
              <a:gd name="T77" fmla="*/ 175 h 181"/>
              <a:gd name="T78" fmla="*/ 142 w 212"/>
              <a:gd name="T79" fmla="*/ 179 h 181"/>
              <a:gd name="T80" fmla="*/ 135 w 212"/>
              <a:gd name="T81" fmla="*/ 177 h 181"/>
              <a:gd name="T82" fmla="*/ 128 w 212"/>
              <a:gd name="T83" fmla="*/ 173 h 181"/>
              <a:gd name="T84" fmla="*/ 121 w 212"/>
              <a:gd name="T85" fmla="*/ 162 h 181"/>
              <a:gd name="T86" fmla="*/ 112 w 212"/>
              <a:gd name="T87" fmla="*/ 155 h 181"/>
              <a:gd name="T88" fmla="*/ 96 w 212"/>
              <a:gd name="T89" fmla="*/ 149 h 181"/>
              <a:gd name="T90" fmla="*/ 87 w 212"/>
              <a:gd name="T91" fmla="*/ 137 h 181"/>
              <a:gd name="T92" fmla="*/ 75 w 212"/>
              <a:gd name="T93" fmla="*/ 128 h 181"/>
              <a:gd name="T94" fmla="*/ 63 w 212"/>
              <a:gd name="T95" fmla="*/ 116 h 181"/>
              <a:gd name="T96" fmla="*/ 47 w 212"/>
              <a:gd name="T97" fmla="*/ 115 h 181"/>
              <a:gd name="T98" fmla="*/ 38 w 212"/>
              <a:gd name="T99" fmla="*/ 112 h 181"/>
              <a:gd name="T100" fmla="*/ 26 w 212"/>
              <a:gd name="T101" fmla="*/ 113 h 181"/>
              <a:gd name="T102" fmla="*/ 19 w 212"/>
              <a:gd name="T103" fmla="*/ 102 h 181"/>
              <a:gd name="T104" fmla="*/ 6 w 212"/>
              <a:gd name="T105" fmla="*/ 102 h 181"/>
              <a:gd name="T106" fmla="*/ 7 w 212"/>
              <a:gd name="T107" fmla="*/ 86 h 181"/>
              <a:gd name="T108" fmla="*/ 1 w 212"/>
              <a:gd name="T109" fmla="*/ 70 h 181"/>
              <a:gd name="T110" fmla="*/ 10 w 212"/>
              <a:gd name="T111" fmla="*/ 59 h 181"/>
              <a:gd name="T112" fmla="*/ 33 w 212"/>
              <a:gd name="T113" fmla="*/ 53 h 181"/>
              <a:gd name="T114" fmla="*/ 41 w 212"/>
              <a:gd name="T115" fmla="*/ 37 h 181"/>
              <a:gd name="T116" fmla="*/ 65 w 212"/>
              <a:gd name="T117" fmla="*/ 29 h 181"/>
              <a:gd name="T118" fmla="*/ 89 w 212"/>
              <a:gd name="T119" fmla="*/ 25 h 181"/>
              <a:gd name="T120" fmla="*/ 108 w 212"/>
              <a:gd name="T121" fmla="*/ 23 h 181"/>
              <a:gd name="T122" fmla="*/ 122 w 212"/>
              <a:gd name="T123" fmla="*/ 12 h 181"/>
              <a:gd name="T124" fmla="*/ 138 w 212"/>
              <a:gd name="T125" fmla="*/ 4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" h="181">
                <a:moveTo>
                  <a:pt x="144" y="1"/>
                </a:moveTo>
                <a:lnTo>
                  <a:pt x="144" y="1"/>
                </a:lnTo>
                <a:lnTo>
                  <a:pt x="145" y="2"/>
                </a:lnTo>
                <a:lnTo>
                  <a:pt x="145" y="2"/>
                </a:lnTo>
                <a:lnTo>
                  <a:pt x="146" y="2"/>
                </a:lnTo>
                <a:lnTo>
                  <a:pt x="146" y="2"/>
                </a:lnTo>
                <a:lnTo>
                  <a:pt x="146" y="2"/>
                </a:lnTo>
                <a:lnTo>
                  <a:pt x="146" y="2"/>
                </a:lnTo>
                <a:lnTo>
                  <a:pt x="147" y="3"/>
                </a:lnTo>
                <a:lnTo>
                  <a:pt x="147" y="3"/>
                </a:lnTo>
                <a:lnTo>
                  <a:pt x="147" y="4"/>
                </a:lnTo>
                <a:lnTo>
                  <a:pt x="147" y="4"/>
                </a:lnTo>
                <a:lnTo>
                  <a:pt x="146" y="4"/>
                </a:lnTo>
                <a:lnTo>
                  <a:pt x="146" y="4"/>
                </a:lnTo>
                <a:lnTo>
                  <a:pt x="146" y="4"/>
                </a:lnTo>
                <a:lnTo>
                  <a:pt x="146" y="5"/>
                </a:lnTo>
                <a:lnTo>
                  <a:pt x="146" y="5"/>
                </a:lnTo>
                <a:lnTo>
                  <a:pt x="146" y="6"/>
                </a:lnTo>
                <a:lnTo>
                  <a:pt x="146" y="6"/>
                </a:lnTo>
                <a:lnTo>
                  <a:pt x="147" y="7"/>
                </a:lnTo>
                <a:lnTo>
                  <a:pt x="147" y="7"/>
                </a:lnTo>
                <a:lnTo>
                  <a:pt x="147" y="8"/>
                </a:lnTo>
                <a:lnTo>
                  <a:pt x="146" y="8"/>
                </a:lnTo>
                <a:lnTo>
                  <a:pt x="146" y="8"/>
                </a:lnTo>
                <a:lnTo>
                  <a:pt x="146" y="9"/>
                </a:lnTo>
                <a:lnTo>
                  <a:pt x="146" y="9"/>
                </a:lnTo>
                <a:lnTo>
                  <a:pt x="146" y="10"/>
                </a:lnTo>
                <a:lnTo>
                  <a:pt x="146" y="10"/>
                </a:lnTo>
                <a:lnTo>
                  <a:pt x="146" y="11"/>
                </a:lnTo>
                <a:lnTo>
                  <a:pt x="146" y="11"/>
                </a:lnTo>
                <a:lnTo>
                  <a:pt x="146" y="12"/>
                </a:lnTo>
                <a:lnTo>
                  <a:pt x="147" y="12"/>
                </a:lnTo>
                <a:lnTo>
                  <a:pt x="147" y="13"/>
                </a:lnTo>
                <a:lnTo>
                  <a:pt x="148" y="14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6"/>
                </a:lnTo>
                <a:lnTo>
                  <a:pt x="148" y="16"/>
                </a:lnTo>
                <a:lnTo>
                  <a:pt x="148" y="17"/>
                </a:lnTo>
                <a:lnTo>
                  <a:pt x="149" y="18"/>
                </a:lnTo>
                <a:lnTo>
                  <a:pt x="149" y="19"/>
                </a:lnTo>
                <a:lnTo>
                  <a:pt x="149" y="19"/>
                </a:lnTo>
                <a:lnTo>
                  <a:pt x="150" y="20"/>
                </a:lnTo>
                <a:lnTo>
                  <a:pt x="150" y="20"/>
                </a:lnTo>
                <a:lnTo>
                  <a:pt x="151" y="20"/>
                </a:lnTo>
                <a:lnTo>
                  <a:pt x="151" y="20"/>
                </a:lnTo>
                <a:lnTo>
                  <a:pt x="152" y="21"/>
                </a:lnTo>
                <a:lnTo>
                  <a:pt x="153" y="22"/>
                </a:lnTo>
                <a:lnTo>
                  <a:pt x="153" y="22"/>
                </a:lnTo>
                <a:lnTo>
                  <a:pt x="153" y="23"/>
                </a:lnTo>
                <a:lnTo>
                  <a:pt x="154" y="23"/>
                </a:lnTo>
                <a:lnTo>
                  <a:pt x="154" y="22"/>
                </a:lnTo>
                <a:lnTo>
                  <a:pt x="154" y="22"/>
                </a:lnTo>
                <a:lnTo>
                  <a:pt x="155" y="22"/>
                </a:lnTo>
                <a:lnTo>
                  <a:pt x="156" y="22"/>
                </a:lnTo>
                <a:lnTo>
                  <a:pt x="157" y="22"/>
                </a:lnTo>
                <a:lnTo>
                  <a:pt x="158" y="22"/>
                </a:lnTo>
                <a:lnTo>
                  <a:pt x="158" y="22"/>
                </a:lnTo>
                <a:lnTo>
                  <a:pt x="158" y="22"/>
                </a:lnTo>
                <a:lnTo>
                  <a:pt x="159" y="23"/>
                </a:lnTo>
                <a:lnTo>
                  <a:pt x="159" y="23"/>
                </a:lnTo>
                <a:lnTo>
                  <a:pt x="160" y="23"/>
                </a:lnTo>
                <a:lnTo>
                  <a:pt x="160" y="23"/>
                </a:lnTo>
                <a:lnTo>
                  <a:pt x="161" y="23"/>
                </a:lnTo>
                <a:lnTo>
                  <a:pt x="162" y="23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5"/>
                </a:lnTo>
                <a:lnTo>
                  <a:pt x="162" y="25"/>
                </a:lnTo>
                <a:lnTo>
                  <a:pt x="162" y="25"/>
                </a:lnTo>
                <a:lnTo>
                  <a:pt x="163" y="26"/>
                </a:lnTo>
                <a:lnTo>
                  <a:pt x="164" y="26"/>
                </a:lnTo>
                <a:lnTo>
                  <a:pt x="164" y="27"/>
                </a:lnTo>
                <a:lnTo>
                  <a:pt x="165" y="28"/>
                </a:lnTo>
                <a:lnTo>
                  <a:pt x="165" y="28"/>
                </a:lnTo>
                <a:lnTo>
                  <a:pt x="166" y="29"/>
                </a:lnTo>
                <a:lnTo>
                  <a:pt x="166" y="29"/>
                </a:lnTo>
                <a:lnTo>
                  <a:pt x="166" y="29"/>
                </a:lnTo>
                <a:lnTo>
                  <a:pt x="167" y="30"/>
                </a:lnTo>
                <a:lnTo>
                  <a:pt x="167" y="30"/>
                </a:lnTo>
                <a:lnTo>
                  <a:pt x="167" y="31"/>
                </a:lnTo>
                <a:lnTo>
                  <a:pt x="168" y="31"/>
                </a:lnTo>
                <a:lnTo>
                  <a:pt x="169" y="31"/>
                </a:lnTo>
                <a:lnTo>
                  <a:pt x="169" y="30"/>
                </a:lnTo>
                <a:lnTo>
                  <a:pt x="170" y="30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2" y="29"/>
                </a:lnTo>
                <a:lnTo>
                  <a:pt x="172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4" y="28"/>
                </a:lnTo>
                <a:lnTo>
                  <a:pt x="174" y="28"/>
                </a:lnTo>
                <a:lnTo>
                  <a:pt x="174" y="27"/>
                </a:lnTo>
                <a:lnTo>
                  <a:pt x="175" y="27"/>
                </a:lnTo>
                <a:lnTo>
                  <a:pt x="175" y="26"/>
                </a:lnTo>
                <a:lnTo>
                  <a:pt x="175" y="25"/>
                </a:lnTo>
                <a:lnTo>
                  <a:pt x="175" y="25"/>
                </a:lnTo>
                <a:lnTo>
                  <a:pt x="175" y="25"/>
                </a:lnTo>
                <a:lnTo>
                  <a:pt x="175" y="24"/>
                </a:lnTo>
                <a:lnTo>
                  <a:pt x="176" y="24"/>
                </a:lnTo>
                <a:lnTo>
                  <a:pt x="176" y="25"/>
                </a:lnTo>
                <a:lnTo>
                  <a:pt x="177" y="25"/>
                </a:lnTo>
                <a:lnTo>
                  <a:pt x="177" y="25"/>
                </a:lnTo>
                <a:lnTo>
                  <a:pt x="178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80" y="26"/>
                </a:lnTo>
                <a:lnTo>
                  <a:pt x="180" y="26"/>
                </a:lnTo>
                <a:lnTo>
                  <a:pt x="181" y="26"/>
                </a:lnTo>
                <a:lnTo>
                  <a:pt x="182" y="26"/>
                </a:lnTo>
                <a:lnTo>
                  <a:pt x="182" y="27"/>
                </a:lnTo>
                <a:lnTo>
                  <a:pt x="182" y="27"/>
                </a:lnTo>
                <a:lnTo>
                  <a:pt x="183" y="27"/>
                </a:lnTo>
                <a:lnTo>
                  <a:pt x="183" y="27"/>
                </a:lnTo>
                <a:lnTo>
                  <a:pt x="183" y="27"/>
                </a:lnTo>
                <a:lnTo>
                  <a:pt x="184" y="27"/>
                </a:lnTo>
                <a:lnTo>
                  <a:pt x="184" y="27"/>
                </a:lnTo>
                <a:lnTo>
                  <a:pt x="185" y="27"/>
                </a:lnTo>
                <a:lnTo>
                  <a:pt x="185" y="27"/>
                </a:lnTo>
                <a:lnTo>
                  <a:pt x="186" y="26"/>
                </a:lnTo>
                <a:lnTo>
                  <a:pt x="187" y="26"/>
                </a:lnTo>
                <a:lnTo>
                  <a:pt x="187" y="26"/>
                </a:lnTo>
                <a:lnTo>
                  <a:pt x="188" y="26"/>
                </a:lnTo>
                <a:lnTo>
                  <a:pt x="189" y="26"/>
                </a:lnTo>
                <a:lnTo>
                  <a:pt x="189" y="26"/>
                </a:lnTo>
                <a:lnTo>
                  <a:pt x="190" y="26"/>
                </a:lnTo>
                <a:lnTo>
                  <a:pt x="190" y="26"/>
                </a:lnTo>
                <a:lnTo>
                  <a:pt x="191" y="26"/>
                </a:lnTo>
                <a:lnTo>
                  <a:pt x="191" y="26"/>
                </a:lnTo>
                <a:lnTo>
                  <a:pt x="192" y="27"/>
                </a:lnTo>
                <a:lnTo>
                  <a:pt x="193" y="27"/>
                </a:lnTo>
                <a:lnTo>
                  <a:pt x="193" y="28"/>
                </a:lnTo>
                <a:lnTo>
                  <a:pt x="194" y="28"/>
                </a:lnTo>
                <a:lnTo>
                  <a:pt x="194" y="27"/>
                </a:lnTo>
                <a:lnTo>
                  <a:pt x="195" y="27"/>
                </a:lnTo>
                <a:lnTo>
                  <a:pt x="195" y="28"/>
                </a:lnTo>
                <a:lnTo>
                  <a:pt x="195" y="28"/>
                </a:lnTo>
                <a:lnTo>
                  <a:pt x="196" y="28"/>
                </a:lnTo>
                <a:lnTo>
                  <a:pt x="196" y="29"/>
                </a:lnTo>
                <a:lnTo>
                  <a:pt x="198" y="29"/>
                </a:lnTo>
                <a:lnTo>
                  <a:pt x="199" y="29"/>
                </a:lnTo>
                <a:lnTo>
                  <a:pt x="200" y="29"/>
                </a:lnTo>
                <a:lnTo>
                  <a:pt x="201" y="30"/>
                </a:lnTo>
                <a:lnTo>
                  <a:pt x="201" y="30"/>
                </a:lnTo>
                <a:lnTo>
                  <a:pt x="202" y="30"/>
                </a:lnTo>
                <a:lnTo>
                  <a:pt x="202" y="31"/>
                </a:lnTo>
                <a:lnTo>
                  <a:pt x="203" y="31"/>
                </a:lnTo>
                <a:lnTo>
                  <a:pt x="204" y="32"/>
                </a:lnTo>
                <a:lnTo>
                  <a:pt x="204" y="32"/>
                </a:lnTo>
                <a:lnTo>
                  <a:pt x="205" y="32"/>
                </a:lnTo>
                <a:lnTo>
                  <a:pt x="206" y="32"/>
                </a:lnTo>
                <a:lnTo>
                  <a:pt x="207" y="32"/>
                </a:lnTo>
                <a:lnTo>
                  <a:pt x="207" y="33"/>
                </a:lnTo>
                <a:lnTo>
                  <a:pt x="208" y="33"/>
                </a:lnTo>
                <a:lnTo>
                  <a:pt x="208" y="33"/>
                </a:lnTo>
                <a:lnTo>
                  <a:pt x="210" y="33"/>
                </a:lnTo>
                <a:lnTo>
                  <a:pt x="211" y="34"/>
                </a:lnTo>
                <a:lnTo>
                  <a:pt x="211" y="34"/>
                </a:lnTo>
                <a:lnTo>
                  <a:pt x="212" y="35"/>
                </a:lnTo>
                <a:lnTo>
                  <a:pt x="211" y="36"/>
                </a:lnTo>
                <a:lnTo>
                  <a:pt x="211" y="39"/>
                </a:lnTo>
                <a:lnTo>
                  <a:pt x="211" y="40"/>
                </a:lnTo>
                <a:lnTo>
                  <a:pt x="211" y="41"/>
                </a:lnTo>
                <a:lnTo>
                  <a:pt x="211" y="41"/>
                </a:lnTo>
                <a:lnTo>
                  <a:pt x="211" y="41"/>
                </a:lnTo>
                <a:lnTo>
                  <a:pt x="210" y="42"/>
                </a:lnTo>
                <a:lnTo>
                  <a:pt x="211" y="42"/>
                </a:lnTo>
                <a:lnTo>
                  <a:pt x="210" y="43"/>
                </a:lnTo>
                <a:lnTo>
                  <a:pt x="210" y="43"/>
                </a:lnTo>
                <a:lnTo>
                  <a:pt x="210" y="44"/>
                </a:lnTo>
                <a:lnTo>
                  <a:pt x="209" y="44"/>
                </a:lnTo>
                <a:lnTo>
                  <a:pt x="209" y="45"/>
                </a:lnTo>
                <a:lnTo>
                  <a:pt x="209" y="45"/>
                </a:lnTo>
                <a:lnTo>
                  <a:pt x="208" y="45"/>
                </a:lnTo>
                <a:lnTo>
                  <a:pt x="208" y="45"/>
                </a:lnTo>
                <a:lnTo>
                  <a:pt x="207" y="45"/>
                </a:lnTo>
                <a:lnTo>
                  <a:pt x="207" y="45"/>
                </a:lnTo>
                <a:lnTo>
                  <a:pt x="207" y="46"/>
                </a:lnTo>
                <a:lnTo>
                  <a:pt x="207" y="46"/>
                </a:lnTo>
                <a:lnTo>
                  <a:pt x="207" y="46"/>
                </a:lnTo>
                <a:lnTo>
                  <a:pt x="206" y="47"/>
                </a:lnTo>
                <a:lnTo>
                  <a:pt x="205" y="47"/>
                </a:lnTo>
                <a:lnTo>
                  <a:pt x="205" y="47"/>
                </a:lnTo>
                <a:lnTo>
                  <a:pt x="204" y="47"/>
                </a:lnTo>
                <a:lnTo>
                  <a:pt x="204" y="47"/>
                </a:lnTo>
                <a:lnTo>
                  <a:pt x="203" y="47"/>
                </a:lnTo>
                <a:lnTo>
                  <a:pt x="202" y="47"/>
                </a:lnTo>
                <a:lnTo>
                  <a:pt x="202" y="47"/>
                </a:lnTo>
                <a:lnTo>
                  <a:pt x="201" y="47"/>
                </a:lnTo>
                <a:lnTo>
                  <a:pt x="200" y="47"/>
                </a:lnTo>
                <a:lnTo>
                  <a:pt x="200" y="48"/>
                </a:lnTo>
                <a:lnTo>
                  <a:pt x="199" y="48"/>
                </a:lnTo>
                <a:lnTo>
                  <a:pt x="199" y="49"/>
                </a:lnTo>
                <a:lnTo>
                  <a:pt x="199" y="49"/>
                </a:lnTo>
                <a:lnTo>
                  <a:pt x="199" y="49"/>
                </a:lnTo>
                <a:lnTo>
                  <a:pt x="198" y="50"/>
                </a:lnTo>
                <a:lnTo>
                  <a:pt x="197" y="51"/>
                </a:lnTo>
                <a:lnTo>
                  <a:pt x="197" y="51"/>
                </a:lnTo>
                <a:lnTo>
                  <a:pt x="196" y="51"/>
                </a:lnTo>
                <a:lnTo>
                  <a:pt x="196" y="51"/>
                </a:lnTo>
                <a:lnTo>
                  <a:pt x="195" y="51"/>
                </a:lnTo>
                <a:lnTo>
                  <a:pt x="195" y="51"/>
                </a:lnTo>
                <a:lnTo>
                  <a:pt x="194" y="51"/>
                </a:lnTo>
                <a:lnTo>
                  <a:pt x="194" y="51"/>
                </a:lnTo>
                <a:lnTo>
                  <a:pt x="193" y="52"/>
                </a:lnTo>
                <a:lnTo>
                  <a:pt x="192" y="52"/>
                </a:lnTo>
                <a:lnTo>
                  <a:pt x="192" y="52"/>
                </a:lnTo>
                <a:lnTo>
                  <a:pt x="191" y="52"/>
                </a:lnTo>
                <a:lnTo>
                  <a:pt x="191" y="53"/>
                </a:lnTo>
                <a:lnTo>
                  <a:pt x="191" y="53"/>
                </a:lnTo>
                <a:lnTo>
                  <a:pt x="190" y="53"/>
                </a:lnTo>
                <a:lnTo>
                  <a:pt x="190" y="54"/>
                </a:lnTo>
                <a:lnTo>
                  <a:pt x="189" y="54"/>
                </a:lnTo>
                <a:lnTo>
                  <a:pt x="189" y="54"/>
                </a:lnTo>
                <a:lnTo>
                  <a:pt x="188" y="54"/>
                </a:lnTo>
                <a:lnTo>
                  <a:pt x="188" y="54"/>
                </a:lnTo>
                <a:lnTo>
                  <a:pt x="187" y="54"/>
                </a:lnTo>
                <a:lnTo>
                  <a:pt x="187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5" y="54"/>
                </a:lnTo>
                <a:lnTo>
                  <a:pt x="185" y="54"/>
                </a:lnTo>
                <a:lnTo>
                  <a:pt x="185" y="55"/>
                </a:lnTo>
                <a:lnTo>
                  <a:pt x="185" y="55"/>
                </a:lnTo>
                <a:lnTo>
                  <a:pt x="185" y="56"/>
                </a:lnTo>
                <a:lnTo>
                  <a:pt x="184" y="56"/>
                </a:lnTo>
                <a:lnTo>
                  <a:pt x="184" y="57"/>
                </a:lnTo>
                <a:lnTo>
                  <a:pt x="184" y="57"/>
                </a:lnTo>
                <a:lnTo>
                  <a:pt x="184" y="58"/>
                </a:lnTo>
                <a:lnTo>
                  <a:pt x="183" y="58"/>
                </a:lnTo>
                <a:lnTo>
                  <a:pt x="183" y="58"/>
                </a:lnTo>
                <a:lnTo>
                  <a:pt x="183" y="58"/>
                </a:lnTo>
                <a:lnTo>
                  <a:pt x="183" y="58"/>
                </a:lnTo>
                <a:lnTo>
                  <a:pt x="182" y="57"/>
                </a:lnTo>
                <a:lnTo>
                  <a:pt x="182" y="57"/>
                </a:lnTo>
                <a:lnTo>
                  <a:pt x="181" y="57"/>
                </a:lnTo>
                <a:lnTo>
                  <a:pt x="181" y="56"/>
                </a:lnTo>
                <a:lnTo>
                  <a:pt x="181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6"/>
                </a:lnTo>
                <a:lnTo>
                  <a:pt x="180" y="56"/>
                </a:lnTo>
                <a:lnTo>
                  <a:pt x="181" y="56"/>
                </a:lnTo>
                <a:lnTo>
                  <a:pt x="180" y="56"/>
                </a:lnTo>
                <a:lnTo>
                  <a:pt x="180" y="56"/>
                </a:lnTo>
                <a:lnTo>
                  <a:pt x="180" y="56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8"/>
                </a:lnTo>
                <a:lnTo>
                  <a:pt x="179" y="58"/>
                </a:lnTo>
                <a:lnTo>
                  <a:pt x="179" y="58"/>
                </a:lnTo>
                <a:lnTo>
                  <a:pt x="179" y="58"/>
                </a:lnTo>
                <a:lnTo>
                  <a:pt x="179" y="58"/>
                </a:lnTo>
                <a:lnTo>
                  <a:pt x="179" y="58"/>
                </a:lnTo>
                <a:lnTo>
                  <a:pt x="179" y="58"/>
                </a:lnTo>
                <a:lnTo>
                  <a:pt x="180" y="58"/>
                </a:lnTo>
                <a:lnTo>
                  <a:pt x="180" y="58"/>
                </a:lnTo>
                <a:lnTo>
                  <a:pt x="180" y="58"/>
                </a:lnTo>
                <a:lnTo>
                  <a:pt x="181" y="58"/>
                </a:lnTo>
                <a:lnTo>
                  <a:pt x="181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9"/>
                </a:lnTo>
                <a:lnTo>
                  <a:pt x="182" y="59"/>
                </a:lnTo>
                <a:lnTo>
                  <a:pt x="183" y="59"/>
                </a:lnTo>
                <a:lnTo>
                  <a:pt x="183" y="59"/>
                </a:lnTo>
                <a:lnTo>
                  <a:pt x="183" y="59"/>
                </a:lnTo>
                <a:lnTo>
                  <a:pt x="183" y="60"/>
                </a:lnTo>
                <a:lnTo>
                  <a:pt x="183" y="60"/>
                </a:lnTo>
                <a:lnTo>
                  <a:pt x="183" y="60"/>
                </a:lnTo>
                <a:lnTo>
                  <a:pt x="183" y="60"/>
                </a:lnTo>
                <a:lnTo>
                  <a:pt x="183" y="60"/>
                </a:lnTo>
                <a:lnTo>
                  <a:pt x="183" y="61"/>
                </a:lnTo>
                <a:lnTo>
                  <a:pt x="184" y="61"/>
                </a:lnTo>
                <a:lnTo>
                  <a:pt x="184" y="61"/>
                </a:lnTo>
                <a:lnTo>
                  <a:pt x="185" y="61"/>
                </a:lnTo>
                <a:lnTo>
                  <a:pt x="185" y="62"/>
                </a:lnTo>
                <a:lnTo>
                  <a:pt x="185" y="62"/>
                </a:lnTo>
                <a:lnTo>
                  <a:pt x="185" y="62"/>
                </a:lnTo>
                <a:lnTo>
                  <a:pt x="186" y="62"/>
                </a:lnTo>
                <a:lnTo>
                  <a:pt x="186" y="62"/>
                </a:lnTo>
                <a:lnTo>
                  <a:pt x="186" y="62"/>
                </a:lnTo>
                <a:lnTo>
                  <a:pt x="186" y="62"/>
                </a:lnTo>
                <a:lnTo>
                  <a:pt x="186" y="62"/>
                </a:lnTo>
                <a:lnTo>
                  <a:pt x="186" y="63"/>
                </a:lnTo>
                <a:lnTo>
                  <a:pt x="186" y="63"/>
                </a:lnTo>
                <a:lnTo>
                  <a:pt x="186" y="63"/>
                </a:lnTo>
                <a:lnTo>
                  <a:pt x="186" y="63"/>
                </a:lnTo>
                <a:lnTo>
                  <a:pt x="187" y="64"/>
                </a:lnTo>
                <a:lnTo>
                  <a:pt x="187" y="64"/>
                </a:lnTo>
                <a:lnTo>
                  <a:pt x="187" y="64"/>
                </a:lnTo>
                <a:lnTo>
                  <a:pt x="187" y="64"/>
                </a:lnTo>
                <a:lnTo>
                  <a:pt x="187" y="65"/>
                </a:lnTo>
                <a:lnTo>
                  <a:pt x="187" y="65"/>
                </a:lnTo>
                <a:lnTo>
                  <a:pt x="186" y="65"/>
                </a:lnTo>
                <a:lnTo>
                  <a:pt x="186" y="65"/>
                </a:lnTo>
                <a:lnTo>
                  <a:pt x="186" y="64"/>
                </a:lnTo>
                <a:lnTo>
                  <a:pt x="186" y="64"/>
                </a:lnTo>
                <a:lnTo>
                  <a:pt x="186" y="65"/>
                </a:lnTo>
                <a:lnTo>
                  <a:pt x="185" y="65"/>
                </a:lnTo>
                <a:lnTo>
                  <a:pt x="185" y="65"/>
                </a:lnTo>
                <a:lnTo>
                  <a:pt x="185" y="66"/>
                </a:lnTo>
                <a:lnTo>
                  <a:pt x="185" y="66"/>
                </a:lnTo>
                <a:lnTo>
                  <a:pt x="186" y="66"/>
                </a:lnTo>
                <a:lnTo>
                  <a:pt x="186" y="67"/>
                </a:lnTo>
                <a:lnTo>
                  <a:pt x="186" y="67"/>
                </a:lnTo>
                <a:lnTo>
                  <a:pt x="186" y="68"/>
                </a:lnTo>
                <a:lnTo>
                  <a:pt x="186" y="68"/>
                </a:lnTo>
                <a:lnTo>
                  <a:pt x="186" y="68"/>
                </a:lnTo>
                <a:lnTo>
                  <a:pt x="186" y="68"/>
                </a:lnTo>
                <a:lnTo>
                  <a:pt x="185" y="68"/>
                </a:lnTo>
                <a:lnTo>
                  <a:pt x="185" y="69"/>
                </a:lnTo>
                <a:lnTo>
                  <a:pt x="185" y="68"/>
                </a:lnTo>
                <a:lnTo>
                  <a:pt x="185" y="68"/>
                </a:lnTo>
                <a:lnTo>
                  <a:pt x="185" y="69"/>
                </a:lnTo>
                <a:lnTo>
                  <a:pt x="184" y="69"/>
                </a:lnTo>
                <a:lnTo>
                  <a:pt x="184" y="69"/>
                </a:lnTo>
                <a:lnTo>
                  <a:pt x="183" y="70"/>
                </a:lnTo>
                <a:lnTo>
                  <a:pt x="184" y="70"/>
                </a:lnTo>
                <a:lnTo>
                  <a:pt x="183" y="70"/>
                </a:lnTo>
                <a:lnTo>
                  <a:pt x="183" y="70"/>
                </a:lnTo>
                <a:lnTo>
                  <a:pt x="184" y="70"/>
                </a:lnTo>
                <a:lnTo>
                  <a:pt x="184" y="70"/>
                </a:lnTo>
                <a:lnTo>
                  <a:pt x="184" y="70"/>
                </a:lnTo>
                <a:lnTo>
                  <a:pt x="185" y="70"/>
                </a:lnTo>
                <a:lnTo>
                  <a:pt x="185" y="71"/>
                </a:lnTo>
                <a:lnTo>
                  <a:pt x="185" y="71"/>
                </a:lnTo>
                <a:lnTo>
                  <a:pt x="186" y="71"/>
                </a:lnTo>
                <a:lnTo>
                  <a:pt x="186" y="71"/>
                </a:lnTo>
                <a:lnTo>
                  <a:pt x="185" y="71"/>
                </a:ln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lnTo>
                  <a:pt x="186" y="70"/>
                </a:lnTo>
                <a:lnTo>
                  <a:pt x="186" y="70"/>
                </a:lnTo>
                <a:lnTo>
                  <a:pt x="186" y="70"/>
                </a:lnTo>
                <a:lnTo>
                  <a:pt x="187" y="69"/>
                </a:lnTo>
                <a:lnTo>
                  <a:pt x="187" y="69"/>
                </a:lnTo>
                <a:lnTo>
                  <a:pt x="187" y="69"/>
                </a:lnTo>
                <a:lnTo>
                  <a:pt x="187" y="69"/>
                </a:lnTo>
                <a:lnTo>
                  <a:pt x="187" y="69"/>
                </a:lnTo>
                <a:lnTo>
                  <a:pt x="187" y="69"/>
                </a:lnTo>
                <a:lnTo>
                  <a:pt x="188" y="69"/>
                </a:lnTo>
                <a:lnTo>
                  <a:pt x="188" y="68"/>
                </a:lnTo>
                <a:lnTo>
                  <a:pt x="188" y="69"/>
                </a:lnTo>
                <a:lnTo>
                  <a:pt x="188" y="69"/>
                </a:lnTo>
                <a:lnTo>
                  <a:pt x="188" y="69"/>
                </a:lnTo>
                <a:lnTo>
                  <a:pt x="188" y="69"/>
                </a:lnTo>
                <a:lnTo>
                  <a:pt x="187" y="70"/>
                </a:lnTo>
                <a:lnTo>
                  <a:pt x="188" y="70"/>
                </a:lnTo>
                <a:lnTo>
                  <a:pt x="187" y="70"/>
                </a:lnTo>
                <a:lnTo>
                  <a:pt x="188" y="70"/>
                </a:lnTo>
                <a:lnTo>
                  <a:pt x="188" y="71"/>
                </a:lnTo>
                <a:lnTo>
                  <a:pt x="187" y="71"/>
                </a:lnTo>
                <a:lnTo>
                  <a:pt x="187" y="71"/>
                </a:lnTo>
                <a:lnTo>
                  <a:pt x="188" y="71"/>
                </a:lnTo>
                <a:lnTo>
                  <a:pt x="188" y="72"/>
                </a:lnTo>
                <a:lnTo>
                  <a:pt x="188" y="71"/>
                </a:lnTo>
                <a:lnTo>
                  <a:pt x="189" y="71"/>
                </a:lnTo>
                <a:lnTo>
                  <a:pt x="189" y="71"/>
                </a:lnTo>
                <a:lnTo>
                  <a:pt x="190" y="71"/>
                </a:lnTo>
                <a:lnTo>
                  <a:pt x="190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2" y="72"/>
                </a:lnTo>
                <a:lnTo>
                  <a:pt x="192" y="73"/>
                </a:lnTo>
                <a:lnTo>
                  <a:pt x="193" y="74"/>
                </a:lnTo>
                <a:lnTo>
                  <a:pt x="194" y="75"/>
                </a:lnTo>
                <a:lnTo>
                  <a:pt x="194" y="75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4" y="76"/>
                </a:lnTo>
                <a:lnTo>
                  <a:pt x="194" y="75"/>
                </a:lnTo>
                <a:lnTo>
                  <a:pt x="194" y="75"/>
                </a:lnTo>
                <a:lnTo>
                  <a:pt x="193" y="74"/>
                </a:lnTo>
                <a:lnTo>
                  <a:pt x="192" y="74"/>
                </a:lnTo>
                <a:lnTo>
                  <a:pt x="192" y="74"/>
                </a:lnTo>
                <a:lnTo>
                  <a:pt x="191" y="74"/>
                </a:lnTo>
                <a:lnTo>
                  <a:pt x="191" y="73"/>
                </a:lnTo>
                <a:lnTo>
                  <a:pt x="191" y="73"/>
                </a:lnTo>
                <a:lnTo>
                  <a:pt x="190" y="73"/>
                </a:lnTo>
                <a:lnTo>
                  <a:pt x="190" y="73"/>
                </a:lnTo>
                <a:lnTo>
                  <a:pt x="189" y="73"/>
                </a:lnTo>
                <a:lnTo>
                  <a:pt x="188" y="73"/>
                </a:lnTo>
                <a:lnTo>
                  <a:pt x="188" y="74"/>
                </a:lnTo>
                <a:lnTo>
                  <a:pt x="188" y="74"/>
                </a:lnTo>
                <a:lnTo>
                  <a:pt x="189" y="74"/>
                </a:lnTo>
                <a:lnTo>
                  <a:pt x="189" y="75"/>
                </a:lnTo>
                <a:lnTo>
                  <a:pt x="188" y="75"/>
                </a:lnTo>
                <a:lnTo>
                  <a:pt x="188" y="75"/>
                </a:lnTo>
                <a:lnTo>
                  <a:pt x="189" y="75"/>
                </a:lnTo>
                <a:lnTo>
                  <a:pt x="189" y="75"/>
                </a:lnTo>
                <a:lnTo>
                  <a:pt x="190" y="75"/>
                </a:lnTo>
                <a:lnTo>
                  <a:pt x="189" y="75"/>
                </a:lnTo>
                <a:lnTo>
                  <a:pt x="189" y="75"/>
                </a:lnTo>
                <a:lnTo>
                  <a:pt x="189" y="76"/>
                </a:lnTo>
                <a:lnTo>
                  <a:pt x="189" y="76"/>
                </a:lnTo>
                <a:lnTo>
                  <a:pt x="189" y="77"/>
                </a:lnTo>
                <a:lnTo>
                  <a:pt x="189" y="77"/>
                </a:lnTo>
                <a:lnTo>
                  <a:pt x="189" y="78"/>
                </a:lnTo>
                <a:lnTo>
                  <a:pt x="190" y="78"/>
                </a:lnTo>
                <a:lnTo>
                  <a:pt x="190" y="78"/>
                </a:lnTo>
                <a:lnTo>
                  <a:pt x="190" y="78"/>
                </a:lnTo>
                <a:lnTo>
                  <a:pt x="190" y="78"/>
                </a:lnTo>
                <a:lnTo>
                  <a:pt x="190" y="78"/>
                </a:lnTo>
                <a:lnTo>
                  <a:pt x="190" y="78"/>
                </a:lnTo>
                <a:lnTo>
                  <a:pt x="191" y="78"/>
                </a:lnTo>
                <a:lnTo>
                  <a:pt x="191" y="78"/>
                </a:lnTo>
                <a:lnTo>
                  <a:pt x="191" y="78"/>
                </a:lnTo>
                <a:lnTo>
                  <a:pt x="191" y="78"/>
                </a:lnTo>
                <a:lnTo>
                  <a:pt x="191" y="79"/>
                </a:lnTo>
                <a:lnTo>
                  <a:pt x="191" y="79"/>
                </a:lnTo>
                <a:lnTo>
                  <a:pt x="191" y="79"/>
                </a:lnTo>
                <a:lnTo>
                  <a:pt x="191" y="79"/>
                </a:lnTo>
                <a:lnTo>
                  <a:pt x="191" y="79"/>
                </a:lnTo>
                <a:lnTo>
                  <a:pt x="191" y="80"/>
                </a:lnTo>
                <a:lnTo>
                  <a:pt x="191" y="80"/>
                </a:lnTo>
                <a:lnTo>
                  <a:pt x="191" y="79"/>
                </a:lnTo>
                <a:lnTo>
                  <a:pt x="190" y="79"/>
                </a:lnTo>
                <a:lnTo>
                  <a:pt x="190" y="79"/>
                </a:lnTo>
                <a:lnTo>
                  <a:pt x="190" y="79"/>
                </a:lnTo>
                <a:lnTo>
                  <a:pt x="189" y="79"/>
                </a:lnTo>
                <a:lnTo>
                  <a:pt x="189" y="79"/>
                </a:lnTo>
                <a:lnTo>
                  <a:pt x="189" y="79"/>
                </a:lnTo>
                <a:lnTo>
                  <a:pt x="189" y="79"/>
                </a:lnTo>
                <a:lnTo>
                  <a:pt x="189" y="79"/>
                </a:lnTo>
                <a:lnTo>
                  <a:pt x="188" y="80"/>
                </a:lnTo>
                <a:lnTo>
                  <a:pt x="188" y="80"/>
                </a:lnTo>
                <a:lnTo>
                  <a:pt x="188" y="81"/>
                </a:lnTo>
                <a:lnTo>
                  <a:pt x="188" y="81"/>
                </a:lnTo>
                <a:lnTo>
                  <a:pt x="188" y="81"/>
                </a:lnTo>
                <a:lnTo>
                  <a:pt x="188" y="82"/>
                </a:lnTo>
                <a:lnTo>
                  <a:pt x="188" y="82"/>
                </a:lnTo>
                <a:lnTo>
                  <a:pt x="188" y="83"/>
                </a:lnTo>
                <a:lnTo>
                  <a:pt x="188" y="83"/>
                </a:lnTo>
                <a:lnTo>
                  <a:pt x="189" y="83"/>
                </a:lnTo>
                <a:lnTo>
                  <a:pt x="189" y="82"/>
                </a:lnTo>
                <a:lnTo>
                  <a:pt x="190" y="82"/>
                </a:lnTo>
                <a:lnTo>
                  <a:pt x="190" y="82"/>
                </a:lnTo>
                <a:lnTo>
                  <a:pt x="190" y="82"/>
                </a:lnTo>
                <a:lnTo>
                  <a:pt x="191" y="83"/>
                </a:lnTo>
                <a:lnTo>
                  <a:pt x="191" y="83"/>
                </a:lnTo>
                <a:lnTo>
                  <a:pt x="191" y="83"/>
                </a:lnTo>
                <a:lnTo>
                  <a:pt x="190" y="83"/>
                </a:lnTo>
                <a:lnTo>
                  <a:pt x="190" y="83"/>
                </a:lnTo>
                <a:lnTo>
                  <a:pt x="189" y="83"/>
                </a:lnTo>
                <a:lnTo>
                  <a:pt x="189" y="83"/>
                </a:lnTo>
                <a:lnTo>
                  <a:pt x="190" y="83"/>
                </a:lnTo>
                <a:lnTo>
                  <a:pt x="190" y="83"/>
                </a:lnTo>
                <a:lnTo>
                  <a:pt x="190" y="84"/>
                </a:lnTo>
                <a:lnTo>
                  <a:pt x="190" y="84"/>
                </a:lnTo>
                <a:lnTo>
                  <a:pt x="191" y="84"/>
                </a:lnTo>
                <a:lnTo>
                  <a:pt x="191" y="84"/>
                </a:lnTo>
                <a:lnTo>
                  <a:pt x="191" y="84"/>
                </a:lnTo>
                <a:lnTo>
                  <a:pt x="191" y="84"/>
                </a:lnTo>
                <a:lnTo>
                  <a:pt x="191" y="84"/>
                </a:lnTo>
                <a:lnTo>
                  <a:pt x="192" y="84"/>
                </a:lnTo>
                <a:lnTo>
                  <a:pt x="192" y="85"/>
                </a:lnTo>
                <a:lnTo>
                  <a:pt x="192" y="85"/>
                </a:lnTo>
                <a:lnTo>
                  <a:pt x="192" y="85"/>
                </a:lnTo>
                <a:lnTo>
                  <a:pt x="192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84"/>
                </a:lnTo>
                <a:lnTo>
                  <a:pt x="190" y="84"/>
                </a:lnTo>
                <a:lnTo>
                  <a:pt x="190" y="84"/>
                </a:lnTo>
                <a:lnTo>
                  <a:pt x="189" y="84"/>
                </a:lnTo>
                <a:lnTo>
                  <a:pt x="189" y="84"/>
                </a:lnTo>
                <a:lnTo>
                  <a:pt x="189" y="83"/>
                </a:lnTo>
                <a:lnTo>
                  <a:pt x="189" y="83"/>
                </a:lnTo>
                <a:lnTo>
                  <a:pt x="188" y="83"/>
                </a:lnTo>
                <a:lnTo>
                  <a:pt x="188" y="84"/>
                </a:lnTo>
                <a:lnTo>
                  <a:pt x="188" y="84"/>
                </a:lnTo>
                <a:lnTo>
                  <a:pt x="188" y="85"/>
                </a:lnTo>
                <a:lnTo>
                  <a:pt x="188" y="85"/>
                </a:lnTo>
                <a:lnTo>
                  <a:pt x="188" y="84"/>
                </a:lnTo>
                <a:lnTo>
                  <a:pt x="187" y="84"/>
                </a:lnTo>
                <a:lnTo>
                  <a:pt x="187" y="84"/>
                </a:lnTo>
                <a:lnTo>
                  <a:pt x="187" y="84"/>
                </a:lnTo>
                <a:lnTo>
                  <a:pt x="187" y="85"/>
                </a:lnTo>
                <a:lnTo>
                  <a:pt x="187" y="84"/>
                </a:lnTo>
                <a:lnTo>
                  <a:pt x="187" y="84"/>
                </a:lnTo>
                <a:lnTo>
                  <a:pt x="187" y="84"/>
                </a:lnTo>
                <a:lnTo>
                  <a:pt x="187" y="84"/>
                </a:lnTo>
                <a:lnTo>
                  <a:pt x="187" y="85"/>
                </a:lnTo>
                <a:lnTo>
                  <a:pt x="187" y="85"/>
                </a:lnTo>
                <a:lnTo>
                  <a:pt x="187" y="85"/>
                </a:lnTo>
                <a:lnTo>
                  <a:pt x="187" y="86"/>
                </a:lnTo>
                <a:lnTo>
                  <a:pt x="187" y="86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8"/>
                </a:lnTo>
                <a:lnTo>
                  <a:pt x="187" y="88"/>
                </a:lnTo>
                <a:lnTo>
                  <a:pt x="188" y="88"/>
                </a:lnTo>
                <a:lnTo>
                  <a:pt x="188" y="89"/>
                </a:lnTo>
                <a:lnTo>
                  <a:pt x="188" y="89"/>
                </a:lnTo>
                <a:lnTo>
                  <a:pt x="189" y="89"/>
                </a:lnTo>
                <a:lnTo>
                  <a:pt x="189" y="89"/>
                </a:lnTo>
                <a:lnTo>
                  <a:pt x="190" y="88"/>
                </a:lnTo>
                <a:lnTo>
                  <a:pt x="190" y="88"/>
                </a:lnTo>
                <a:lnTo>
                  <a:pt x="190" y="88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1" y="89"/>
                </a:lnTo>
                <a:lnTo>
                  <a:pt x="191" y="90"/>
                </a:lnTo>
                <a:lnTo>
                  <a:pt x="191" y="90"/>
                </a:lnTo>
                <a:lnTo>
                  <a:pt x="191" y="90"/>
                </a:lnTo>
                <a:lnTo>
                  <a:pt x="191" y="90"/>
                </a:lnTo>
                <a:lnTo>
                  <a:pt x="191" y="90"/>
                </a:lnTo>
                <a:lnTo>
                  <a:pt x="191" y="90"/>
                </a:lnTo>
                <a:lnTo>
                  <a:pt x="191" y="90"/>
                </a:lnTo>
                <a:lnTo>
                  <a:pt x="191" y="91"/>
                </a:lnTo>
                <a:lnTo>
                  <a:pt x="192" y="91"/>
                </a:lnTo>
                <a:lnTo>
                  <a:pt x="191" y="91"/>
                </a:lnTo>
                <a:lnTo>
                  <a:pt x="191" y="91"/>
                </a:lnTo>
                <a:lnTo>
                  <a:pt x="191" y="91"/>
                </a:lnTo>
                <a:lnTo>
                  <a:pt x="191" y="91"/>
                </a:lnTo>
                <a:lnTo>
                  <a:pt x="191" y="91"/>
                </a:lnTo>
                <a:lnTo>
                  <a:pt x="191" y="92"/>
                </a:lnTo>
                <a:lnTo>
                  <a:pt x="191" y="92"/>
                </a:lnTo>
                <a:lnTo>
                  <a:pt x="192" y="92"/>
                </a:lnTo>
                <a:lnTo>
                  <a:pt x="192" y="92"/>
                </a:lnTo>
                <a:lnTo>
                  <a:pt x="192" y="93"/>
                </a:lnTo>
                <a:lnTo>
                  <a:pt x="192" y="93"/>
                </a:lnTo>
                <a:lnTo>
                  <a:pt x="193" y="93"/>
                </a:lnTo>
                <a:lnTo>
                  <a:pt x="193" y="94"/>
                </a:lnTo>
                <a:lnTo>
                  <a:pt x="194" y="94"/>
                </a:lnTo>
                <a:lnTo>
                  <a:pt x="194" y="95"/>
                </a:lnTo>
                <a:lnTo>
                  <a:pt x="194" y="95"/>
                </a:lnTo>
                <a:lnTo>
                  <a:pt x="194" y="95"/>
                </a:lnTo>
                <a:lnTo>
                  <a:pt x="194" y="96"/>
                </a:lnTo>
                <a:lnTo>
                  <a:pt x="195" y="96"/>
                </a:lnTo>
                <a:lnTo>
                  <a:pt x="195" y="96"/>
                </a:lnTo>
                <a:lnTo>
                  <a:pt x="195" y="96"/>
                </a:lnTo>
                <a:lnTo>
                  <a:pt x="195" y="97"/>
                </a:lnTo>
                <a:lnTo>
                  <a:pt x="195" y="97"/>
                </a:lnTo>
                <a:lnTo>
                  <a:pt x="195" y="97"/>
                </a:lnTo>
                <a:lnTo>
                  <a:pt x="195" y="98"/>
                </a:lnTo>
                <a:lnTo>
                  <a:pt x="195" y="97"/>
                </a:lnTo>
                <a:lnTo>
                  <a:pt x="196" y="97"/>
                </a:lnTo>
                <a:lnTo>
                  <a:pt x="196" y="97"/>
                </a:lnTo>
                <a:lnTo>
                  <a:pt x="196" y="97"/>
                </a:lnTo>
                <a:lnTo>
                  <a:pt x="197" y="97"/>
                </a:lnTo>
                <a:lnTo>
                  <a:pt x="197" y="96"/>
                </a:lnTo>
                <a:lnTo>
                  <a:pt x="197" y="96"/>
                </a:lnTo>
                <a:lnTo>
                  <a:pt x="197" y="96"/>
                </a:lnTo>
                <a:lnTo>
                  <a:pt x="198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200" y="96"/>
                </a:lnTo>
                <a:lnTo>
                  <a:pt x="200" y="95"/>
                </a:lnTo>
                <a:lnTo>
                  <a:pt x="200" y="95"/>
                </a:lnTo>
                <a:lnTo>
                  <a:pt x="200" y="96"/>
                </a:lnTo>
                <a:lnTo>
                  <a:pt x="200" y="96"/>
                </a:lnTo>
                <a:lnTo>
                  <a:pt x="200" y="96"/>
                </a:lnTo>
                <a:lnTo>
                  <a:pt x="200" y="96"/>
                </a:ln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0" y="96"/>
                </a:lnTo>
                <a:lnTo>
                  <a:pt x="199" y="96"/>
                </a:lnTo>
                <a:lnTo>
                  <a:pt x="199" y="96"/>
                </a:lnTo>
                <a:lnTo>
                  <a:pt x="198" y="96"/>
                </a:lnTo>
                <a:lnTo>
                  <a:pt x="198" y="96"/>
                </a:lnTo>
                <a:lnTo>
                  <a:pt x="197" y="96"/>
                </a:lnTo>
                <a:lnTo>
                  <a:pt x="197" y="97"/>
                </a:lnTo>
                <a:lnTo>
                  <a:pt x="197" y="97"/>
                </a:lnTo>
                <a:lnTo>
                  <a:pt x="197" y="97"/>
                </a:lnTo>
                <a:lnTo>
                  <a:pt x="197" y="98"/>
                </a:lnTo>
                <a:lnTo>
                  <a:pt x="196" y="97"/>
                </a:lnTo>
                <a:lnTo>
                  <a:pt x="196" y="97"/>
                </a:lnTo>
                <a:lnTo>
                  <a:pt x="196" y="98"/>
                </a:lnTo>
                <a:lnTo>
                  <a:pt x="196" y="98"/>
                </a:lnTo>
                <a:lnTo>
                  <a:pt x="196" y="98"/>
                </a:lnTo>
                <a:lnTo>
                  <a:pt x="195" y="98"/>
                </a:lnTo>
                <a:lnTo>
                  <a:pt x="195" y="99"/>
                </a:lnTo>
                <a:lnTo>
                  <a:pt x="195" y="98"/>
                </a:lnTo>
                <a:lnTo>
                  <a:pt x="195" y="98"/>
                </a:lnTo>
                <a:lnTo>
                  <a:pt x="195" y="98"/>
                </a:lnTo>
                <a:lnTo>
                  <a:pt x="194" y="98"/>
                </a:lnTo>
                <a:lnTo>
                  <a:pt x="194" y="98"/>
                </a:lnTo>
                <a:lnTo>
                  <a:pt x="194" y="99"/>
                </a:lnTo>
                <a:lnTo>
                  <a:pt x="194" y="99"/>
                </a:lnTo>
                <a:lnTo>
                  <a:pt x="194" y="99"/>
                </a:lnTo>
                <a:lnTo>
                  <a:pt x="194" y="99"/>
                </a:lnTo>
                <a:lnTo>
                  <a:pt x="194" y="98"/>
                </a:lnTo>
                <a:lnTo>
                  <a:pt x="194" y="98"/>
                </a:lnTo>
                <a:lnTo>
                  <a:pt x="194" y="97"/>
                </a:lnTo>
                <a:lnTo>
                  <a:pt x="194" y="97"/>
                </a:lnTo>
                <a:lnTo>
                  <a:pt x="194" y="96"/>
                </a:lnTo>
                <a:lnTo>
                  <a:pt x="194" y="96"/>
                </a:lnTo>
                <a:lnTo>
                  <a:pt x="193" y="96"/>
                </a:lnTo>
                <a:lnTo>
                  <a:pt x="194" y="96"/>
                </a:lnTo>
                <a:lnTo>
                  <a:pt x="194" y="95"/>
                </a:lnTo>
                <a:lnTo>
                  <a:pt x="194" y="95"/>
                </a:lnTo>
                <a:lnTo>
                  <a:pt x="193" y="95"/>
                </a:lnTo>
                <a:lnTo>
                  <a:pt x="193" y="95"/>
                </a:lnTo>
                <a:lnTo>
                  <a:pt x="193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90" y="95"/>
                </a:lnTo>
                <a:lnTo>
                  <a:pt x="190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2" y="94"/>
                </a:lnTo>
                <a:lnTo>
                  <a:pt x="192" y="94"/>
                </a:lnTo>
                <a:lnTo>
                  <a:pt x="191" y="94"/>
                </a:lnTo>
                <a:lnTo>
                  <a:pt x="191" y="94"/>
                </a:lnTo>
                <a:lnTo>
                  <a:pt x="191" y="93"/>
                </a:lnTo>
                <a:lnTo>
                  <a:pt x="191" y="93"/>
                </a:lnTo>
                <a:lnTo>
                  <a:pt x="190" y="93"/>
                </a:lnTo>
                <a:lnTo>
                  <a:pt x="190" y="92"/>
                </a:lnTo>
                <a:lnTo>
                  <a:pt x="189" y="92"/>
                </a:lnTo>
                <a:lnTo>
                  <a:pt x="189" y="92"/>
                </a:lnTo>
                <a:lnTo>
                  <a:pt x="190" y="91"/>
                </a:lnTo>
                <a:lnTo>
                  <a:pt x="190" y="91"/>
                </a:lnTo>
                <a:lnTo>
                  <a:pt x="189" y="91"/>
                </a:lnTo>
                <a:lnTo>
                  <a:pt x="188" y="91"/>
                </a:lnTo>
                <a:lnTo>
                  <a:pt x="188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2"/>
                </a:lnTo>
                <a:lnTo>
                  <a:pt x="187" y="92"/>
                </a:lnTo>
                <a:lnTo>
                  <a:pt x="187" y="92"/>
                </a:lnTo>
                <a:lnTo>
                  <a:pt x="187" y="93"/>
                </a:lnTo>
                <a:lnTo>
                  <a:pt x="187" y="93"/>
                </a:lnTo>
                <a:lnTo>
                  <a:pt x="187" y="93"/>
                </a:lnTo>
                <a:lnTo>
                  <a:pt x="187" y="94"/>
                </a:lnTo>
                <a:lnTo>
                  <a:pt x="187" y="94"/>
                </a:lnTo>
                <a:lnTo>
                  <a:pt x="187" y="95"/>
                </a:lnTo>
                <a:lnTo>
                  <a:pt x="187" y="95"/>
                </a:lnTo>
                <a:lnTo>
                  <a:pt x="187" y="95"/>
                </a:lnTo>
                <a:lnTo>
                  <a:pt x="187" y="95"/>
                </a:lnTo>
                <a:lnTo>
                  <a:pt x="187" y="94"/>
                </a:lnTo>
                <a:lnTo>
                  <a:pt x="187" y="94"/>
                </a:lnTo>
                <a:lnTo>
                  <a:pt x="186" y="94"/>
                </a:lnTo>
                <a:lnTo>
                  <a:pt x="187" y="93"/>
                </a:lnTo>
                <a:lnTo>
                  <a:pt x="187" y="93"/>
                </a:lnTo>
                <a:lnTo>
                  <a:pt x="187" y="92"/>
                </a:lnTo>
                <a:lnTo>
                  <a:pt x="186" y="92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5" y="91"/>
                </a:lnTo>
                <a:lnTo>
                  <a:pt x="186" y="91"/>
                </a:lnTo>
                <a:lnTo>
                  <a:pt x="186" y="92"/>
                </a:lnTo>
                <a:lnTo>
                  <a:pt x="185" y="92"/>
                </a:lnTo>
                <a:lnTo>
                  <a:pt x="185" y="92"/>
                </a:lnTo>
                <a:lnTo>
                  <a:pt x="185" y="92"/>
                </a:lnTo>
                <a:lnTo>
                  <a:pt x="185" y="91"/>
                </a:lnTo>
                <a:lnTo>
                  <a:pt x="185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3" y="91"/>
                </a:lnTo>
                <a:lnTo>
                  <a:pt x="183" y="91"/>
                </a:lnTo>
                <a:lnTo>
                  <a:pt x="183" y="91"/>
                </a:lnTo>
                <a:lnTo>
                  <a:pt x="183" y="91"/>
                </a:lnTo>
                <a:lnTo>
                  <a:pt x="182" y="91"/>
                </a:lnTo>
                <a:lnTo>
                  <a:pt x="182" y="91"/>
                </a:lnTo>
                <a:lnTo>
                  <a:pt x="181" y="91"/>
                </a:lnTo>
                <a:lnTo>
                  <a:pt x="182" y="91"/>
                </a:lnTo>
                <a:lnTo>
                  <a:pt x="181" y="92"/>
                </a:lnTo>
                <a:lnTo>
                  <a:pt x="181" y="92"/>
                </a:lnTo>
                <a:lnTo>
                  <a:pt x="181" y="92"/>
                </a:lnTo>
                <a:lnTo>
                  <a:pt x="181" y="93"/>
                </a:lnTo>
                <a:lnTo>
                  <a:pt x="181" y="94"/>
                </a:lnTo>
                <a:lnTo>
                  <a:pt x="181" y="94"/>
                </a:lnTo>
                <a:lnTo>
                  <a:pt x="181" y="94"/>
                </a:lnTo>
                <a:lnTo>
                  <a:pt x="181" y="94"/>
                </a:lnTo>
                <a:lnTo>
                  <a:pt x="181" y="94"/>
                </a:lnTo>
                <a:lnTo>
                  <a:pt x="181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79" y="94"/>
                </a:lnTo>
                <a:lnTo>
                  <a:pt x="179" y="95"/>
                </a:lnTo>
                <a:lnTo>
                  <a:pt x="179" y="95"/>
                </a:lnTo>
                <a:lnTo>
                  <a:pt x="179" y="95"/>
                </a:lnTo>
                <a:lnTo>
                  <a:pt x="179" y="95"/>
                </a:lnTo>
                <a:lnTo>
                  <a:pt x="179" y="95"/>
                </a:lnTo>
                <a:lnTo>
                  <a:pt x="179" y="96"/>
                </a:lnTo>
                <a:lnTo>
                  <a:pt x="179" y="95"/>
                </a:lnTo>
                <a:lnTo>
                  <a:pt x="179" y="95"/>
                </a:lnTo>
                <a:lnTo>
                  <a:pt x="179" y="95"/>
                </a:lnTo>
                <a:lnTo>
                  <a:pt x="179" y="96"/>
                </a:lnTo>
                <a:lnTo>
                  <a:pt x="178" y="97"/>
                </a:lnTo>
                <a:lnTo>
                  <a:pt x="178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9"/>
                </a:lnTo>
                <a:lnTo>
                  <a:pt x="178" y="99"/>
                </a:lnTo>
                <a:lnTo>
                  <a:pt x="178" y="99"/>
                </a:lnTo>
                <a:lnTo>
                  <a:pt x="178" y="100"/>
                </a:lnTo>
                <a:lnTo>
                  <a:pt x="177" y="100"/>
                </a:lnTo>
                <a:lnTo>
                  <a:pt x="177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0"/>
                </a:lnTo>
                <a:lnTo>
                  <a:pt x="179" y="100"/>
                </a:lnTo>
                <a:lnTo>
                  <a:pt x="179" y="100"/>
                </a:lnTo>
                <a:lnTo>
                  <a:pt x="179" y="100"/>
                </a:lnTo>
                <a:lnTo>
                  <a:pt x="179" y="100"/>
                </a:lnTo>
                <a:lnTo>
                  <a:pt x="179" y="99"/>
                </a:lnTo>
                <a:lnTo>
                  <a:pt x="180" y="99"/>
                </a:lnTo>
                <a:lnTo>
                  <a:pt x="180" y="99"/>
                </a:lnTo>
                <a:lnTo>
                  <a:pt x="181" y="99"/>
                </a:lnTo>
                <a:lnTo>
                  <a:pt x="181" y="100"/>
                </a:lnTo>
                <a:lnTo>
                  <a:pt x="182" y="99"/>
                </a:lnTo>
                <a:lnTo>
                  <a:pt x="182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8"/>
                </a:lnTo>
                <a:lnTo>
                  <a:pt x="183" y="99"/>
                </a:lnTo>
                <a:lnTo>
                  <a:pt x="184" y="99"/>
                </a:lnTo>
                <a:lnTo>
                  <a:pt x="184" y="98"/>
                </a:lnTo>
                <a:lnTo>
                  <a:pt x="184" y="98"/>
                </a:lnTo>
                <a:lnTo>
                  <a:pt x="184" y="99"/>
                </a:lnTo>
                <a:lnTo>
                  <a:pt x="184" y="99"/>
                </a:lnTo>
                <a:lnTo>
                  <a:pt x="184" y="99"/>
                </a:lnTo>
                <a:lnTo>
                  <a:pt x="184" y="100"/>
                </a:lnTo>
                <a:lnTo>
                  <a:pt x="184" y="100"/>
                </a:lnTo>
                <a:lnTo>
                  <a:pt x="184" y="100"/>
                </a:lnTo>
                <a:lnTo>
                  <a:pt x="184" y="100"/>
                </a:lnTo>
                <a:lnTo>
                  <a:pt x="183" y="101"/>
                </a:lnTo>
                <a:lnTo>
                  <a:pt x="183" y="101"/>
                </a:lnTo>
                <a:lnTo>
                  <a:pt x="184" y="101"/>
                </a:lnTo>
                <a:lnTo>
                  <a:pt x="184" y="101"/>
                </a:lnTo>
                <a:lnTo>
                  <a:pt x="184" y="102"/>
                </a:lnTo>
                <a:lnTo>
                  <a:pt x="183" y="102"/>
                </a:lnTo>
                <a:lnTo>
                  <a:pt x="183" y="102"/>
                </a:lnTo>
                <a:lnTo>
                  <a:pt x="184" y="103"/>
                </a:lnTo>
                <a:lnTo>
                  <a:pt x="183" y="103"/>
                </a:lnTo>
                <a:lnTo>
                  <a:pt x="183" y="103"/>
                </a:lnTo>
                <a:lnTo>
                  <a:pt x="184" y="103"/>
                </a:lnTo>
                <a:lnTo>
                  <a:pt x="184" y="103"/>
                </a:lnTo>
                <a:lnTo>
                  <a:pt x="184" y="103"/>
                </a:lnTo>
                <a:lnTo>
                  <a:pt x="185" y="103"/>
                </a:lnTo>
                <a:lnTo>
                  <a:pt x="185" y="104"/>
                </a:lnTo>
                <a:lnTo>
                  <a:pt x="185" y="104"/>
                </a:lnTo>
                <a:lnTo>
                  <a:pt x="185" y="104"/>
                </a:lnTo>
                <a:lnTo>
                  <a:pt x="186" y="104"/>
                </a:lnTo>
                <a:lnTo>
                  <a:pt x="185" y="104"/>
                </a:lnTo>
                <a:lnTo>
                  <a:pt x="185" y="105"/>
                </a:lnTo>
                <a:lnTo>
                  <a:pt x="185" y="105"/>
                </a:lnTo>
                <a:lnTo>
                  <a:pt x="184" y="105"/>
                </a:lnTo>
                <a:lnTo>
                  <a:pt x="184" y="104"/>
                </a:lnTo>
                <a:lnTo>
                  <a:pt x="184" y="105"/>
                </a:lnTo>
                <a:lnTo>
                  <a:pt x="183" y="105"/>
                </a:lnTo>
                <a:lnTo>
                  <a:pt x="183" y="106"/>
                </a:lnTo>
                <a:lnTo>
                  <a:pt x="183" y="106"/>
                </a:lnTo>
                <a:lnTo>
                  <a:pt x="183" y="106"/>
                </a:lnTo>
                <a:lnTo>
                  <a:pt x="184" y="106"/>
                </a:lnTo>
                <a:lnTo>
                  <a:pt x="184" y="106"/>
                </a:lnTo>
                <a:lnTo>
                  <a:pt x="185" y="106"/>
                </a:lnTo>
                <a:lnTo>
                  <a:pt x="185" y="107"/>
                </a:lnTo>
                <a:lnTo>
                  <a:pt x="184" y="106"/>
                </a:lnTo>
                <a:lnTo>
                  <a:pt x="184" y="106"/>
                </a:lnTo>
                <a:lnTo>
                  <a:pt x="184" y="107"/>
                </a:lnTo>
                <a:lnTo>
                  <a:pt x="183" y="107"/>
                </a:lnTo>
                <a:lnTo>
                  <a:pt x="183" y="107"/>
                </a:lnTo>
                <a:lnTo>
                  <a:pt x="183" y="107"/>
                </a:lnTo>
                <a:lnTo>
                  <a:pt x="183" y="108"/>
                </a:lnTo>
                <a:lnTo>
                  <a:pt x="182" y="108"/>
                </a:lnTo>
                <a:lnTo>
                  <a:pt x="182" y="108"/>
                </a:lnTo>
                <a:lnTo>
                  <a:pt x="182" y="109"/>
                </a:lnTo>
                <a:lnTo>
                  <a:pt x="182" y="109"/>
                </a:lnTo>
                <a:lnTo>
                  <a:pt x="182" y="109"/>
                </a:lnTo>
                <a:lnTo>
                  <a:pt x="181" y="109"/>
                </a:lnTo>
                <a:lnTo>
                  <a:pt x="181" y="110"/>
                </a:lnTo>
                <a:lnTo>
                  <a:pt x="182" y="110"/>
                </a:lnTo>
                <a:lnTo>
                  <a:pt x="182" y="110"/>
                </a:lnTo>
                <a:lnTo>
                  <a:pt x="183" y="110"/>
                </a:lnTo>
                <a:lnTo>
                  <a:pt x="183" y="110"/>
                </a:lnTo>
                <a:lnTo>
                  <a:pt x="183" y="110"/>
                </a:lnTo>
                <a:lnTo>
                  <a:pt x="183" y="110"/>
                </a:lnTo>
                <a:lnTo>
                  <a:pt x="183" y="111"/>
                </a:lnTo>
                <a:lnTo>
                  <a:pt x="182" y="111"/>
                </a:lnTo>
                <a:lnTo>
                  <a:pt x="182" y="110"/>
                </a:lnTo>
                <a:lnTo>
                  <a:pt x="182" y="110"/>
                </a:lnTo>
                <a:lnTo>
                  <a:pt x="182" y="111"/>
                </a:lnTo>
                <a:lnTo>
                  <a:pt x="181" y="111"/>
                </a:lnTo>
                <a:lnTo>
                  <a:pt x="180" y="111"/>
                </a:lnTo>
                <a:lnTo>
                  <a:pt x="180" y="111"/>
                </a:lnTo>
                <a:lnTo>
                  <a:pt x="180" y="111"/>
                </a:lnTo>
                <a:lnTo>
                  <a:pt x="180" y="111"/>
                </a:lnTo>
                <a:lnTo>
                  <a:pt x="179" y="112"/>
                </a:lnTo>
                <a:lnTo>
                  <a:pt x="179" y="112"/>
                </a:lnTo>
                <a:lnTo>
                  <a:pt x="180" y="112"/>
                </a:lnTo>
                <a:lnTo>
                  <a:pt x="180" y="112"/>
                </a:lnTo>
                <a:lnTo>
                  <a:pt x="180" y="113"/>
                </a:lnTo>
                <a:lnTo>
                  <a:pt x="180" y="113"/>
                </a:lnTo>
                <a:lnTo>
                  <a:pt x="181" y="113"/>
                </a:lnTo>
                <a:lnTo>
                  <a:pt x="181" y="113"/>
                </a:lnTo>
                <a:lnTo>
                  <a:pt x="182" y="113"/>
                </a:lnTo>
                <a:lnTo>
                  <a:pt x="182" y="113"/>
                </a:lnTo>
                <a:lnTo>
                  <a:pt x="182" y="112"/>
                </a:lnTo>
                <a:lnTo>
                  <a:pt x="183" y="112"/>
                </a:lnTo>
                <a:lnTo>
                  <a:pt x="183" y="112"/>
                </a:lnTo>
                <a:lnTo>
                  <a:pt x="183" y="112"/>
                </a:lnTo>
                <a:lnTo>
                  <a:pt x="184" y="112"/>
                </a:lnTo>
                <a:lnTo>
                  <a:pt x="183" y="112"/>
                </a:lnTo>
                <a:lnTo>
                  <a:pt x="183" y="113"/>
                </a:lnTo>
                <a:lnTo>
                  <a:pt x="183" y="113"/>
                </a:lnTo>
                <a:lnTo>
                  <a:pt x="183" y="113"/>
                </a:lnTo>
                <a:lnTo>
                  <a:pt x="182" y="113"/>
                </a:lnTo>
                <a:lnTo>
                  <a:pt x="183" y="113"/>
                </a:lnTo>
                <a:lnTo>
                  <a:pt x="183" y="114"/>
                </a:lnTo>
                <a:lnTo>
                  <a:pt x="183" y="114"/>
                </a:lnTo>
                <a:lnTo>
                  <a:pt x="183" y="114"/>
                </a:lnTo>
                <a:lnTo>
                  <a:pt x="183" y="114"/>
                </a:lnTo>
                <a:lnTo>
                  <a:pt x="183" y="115"/>
                </a:lnTo>
                <a:lnTo>
                  <a:pt x="183" y="115"/>
                </a:lnTo>
                <a:lnTo>
                  <a:pt x="183" y="116"/>
                </a:lnTo>
                <a:lnTo>
                  <a:pt x="182" y="116"/>
                </a:lnTo>
                <a:lnTo>
                  <a:pt x="182" y="116"/>
                </a:lnTo>
                <a:lnTo>
                  <a:pt x="182" y="116"/>
                </a:lnTo>
                <a:lnTo>
                  <a:pt x="181" y="116"/>
                </a:lnTo>
                <a:lnTo>
                  <a:pt x="181" y="117"/>
                </a:lnTo>
                <a:lnTo>
                  <a:pt x="181" y="117"/>
                </a:lnTo>
                <a:lnTo>
                  <a:pt x="181" y="118"/>
                </a:lnTo>
                <a:lnTo>
                  <a:pt x="181" y="118"/>
                </a:lnTo>
                <a:lnTo>
                  <a:pt x="182" y="118"/>
                </a:lnTo>
                <a:lnTo>
                  <a:pt x="182" y="118"/>
                </a:lnTo>
                <a:lnTo>
                  <a:pt x="182" y="119"/>
                </a:lnTo>
                <a:lnTo>
                  <a:pt x="183" y="119"/>
                </a:lnTo>
                <a:lnTo>
                  <a:pt x="183" y="119"/>
                </a:lnTo>
                <a:lnTo>
                  <a:pt x="183" y="120"/>
                </a:lnTo>
                <a:lnTo>
                  <a:pt x="183" y="120"/>
                </a:lnTo>
                <a:lnTo>
                  <a:pt x="183" y="120"/>
                </a:lnTo>
                <a:lnTo>
                  <a:pt x="183" y="120"/>
                </a:lnTo>
                <a:lnTo>
                  <a:pt x="183" y="121"/>
                </a:lnTo>
                <a:lnTo>
                  <a:pt x="184" y="121"/>
                </a:lnTo>
                <a:lnTo>
                  <a:pt x="184" y="121"/>
                </a:lnTo>
                <a:lnTo>
                  <a:pt x="184" y="121"/>
                </a:lnTo>
                <a:lnTo>
                  <a:pt x="185" y="121"/>
                </a:lnTo>
                <a:lnTo>
                  <a:pt x="185" y="120"/>
                </a:lnTo>
                <a:lnTo>
                  <a:pt x="185" y="120"/>
                </a:lnTo>
                <a:lnTo>
                  <a:pt x="185" y="120"/>
                </a:lnTo>
                <a:lnTo>
                  <a:pt x="185" y="119"/>
                </a:lnTo>
                <a:lnTo>
                  <a:pt x="185" y="119"/>
                </a:lnTo>
                <a:lnTo>
                  <a:pt x="185" y="119"/>
                </a:lnTo>
                <a:lnTo>
                  <a:pt x="185" y="118"/>
                </a:lnTo>
                <a:lnTo>
                  <a:pt x="185" y="119"/>
                </a:lnTo>
                <a:lnTo>
                  <a:pt x="185" y="119"/>
                </a:lnTo>
                <a:lnTo>
                  <a:pt x="185" y="120"/>
                </a:lnTo>
                <a:lnTo>
                  <a:pt x="185" y="120"/>
                </a:lnTo>
                <a:lnTo>
                  <a:pt x="185" y="120"/>
                </a:lnTo>
                <a:lnTo>
                  <a:pt x="185" y="121"/>
                </a:lnTo>
                <a:lnTo>
                  <a:pt x="185" y="121"/>
                </a:lnTo>
                <a:lnTo>
                  <a:pt x="185" y="121"/>
                </a:lnTo>
                <a:lnTo>
                  <a:pt x="184" y="121"/>
                </a:lnTo>
                <a:lnTo>
                  <a:pt x="184" y="122"/>
                </a:lnTo>
                <a:lnTo>
                  <a:pt x="184" y="122"/>
                </a:lnTo>
                <a:lnTo>
                  <a:pt x="184" y="122"/>
                </a:lnTo>
                <a:lnTo>
                  <a:pt x="184" y="122"/>
                </a:lnTo>
                <a:lnTo>
                  <a:pt x="184" y="123"/>
                </a:lnTo>
                <a:lnTo>
                  <a:pt x="184" y="123"/>
                </a:lnTo>
                <a:lnTo>
                  <a:pt x="185" y="123"/>
                </a:lnTo>
                <a:lnTo>
                  <a:pt x="185" y="124"/>
                </a:lnTo>
                <a:lnTo>
                  <a:pt x="185" y="124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6" y="125"/>
                </a:lnTo>
                <a:lnTo>
                  <a:pt x="186" y="125"/>
                </a:lnTo>
                <a:lnTo>
                  <a:pt x="186" y="126"/>
                </a:lnTo>
                <a:lnTo>
                  <a:pt x="187" y="126"/>
                </a:lnTo>
                <a:lnTo>
                  <a:pt x="187" y="127"/>
                </a:lnTo>
                <a:lnTo>
                  <a:pt x="187" y="127"/>
                </a:lnTo>
                <a:lnTo>
                  <a:pt x="187" y="128"/>
                </a:lnTo>
                <a:lnTo>
                  <a:pt x="186" y="128"/>
                </a:lnTo>
                <a:lnTo>
                  <a:pt x="186" y="128"/>
                </a:lnTo>
                <a:lnTo>
                  <a:pt x="186" y="127"/>
                </a:lnTo>
                <a:lnTo>
                  <a:pt x="186" y="127"/>
                </a:lnTo>
                <a:lnTo>
                  <a:pt x="186" y="127"/>
                </a:lnTo>
                <a:lnTo>
                  <a:pt x="185" y="127"/>
                </a:lnTo>
                <a:lnTo>
                  <a:pt x="185" y="126"/>
                </a:lnTo>
                <a:lnTo>
                  <a:pt x="185" y="127"/>
                </a:lnTo>
                <a:lnTo>
                  <a:pt x="185" y="126"/>
                </a:lnTo>
                <a:lnTo>
                  <a:pt x="184" y="126"/>
                </a:lnTo>
                <a:lnTo>
                  <a:pt x="184" y="125"/>
                </a:lnTo>
                <a:lnTo>
                  <a:pt x="184" y="125"/>
                </a:lnTo>
                <a:lnTo>
                  <a:pt x="184" y="124"/>
                </a:lnTo>
                <a:lnTo>
                  <a:pt x="184" y="124"/>
                </a:lnTo>
                <a:lnTo>
                  <a:pt x="184" y="124"/>
                </a:lnTo>
                <a:lnTo>
                  <a:pt x="183" y="124"/>
                </a:lnTo>
                <a:lnTo>
                  <a:pt x="183" y="124"/>
                </a:lnTo>
                <a:lnTo>
                  <a:pt x="183" y="124"/>
                </a:lnTo>
                <a:lnTo>
                  <a:pt x="183" y="124"/>
                </a:lnTo>
                <a:lnTo>
                  <a:pt x="183" y="123"/>
                </a:lnTo>
                <a:lnTo>
                  <a:pt x="184" y="123"/>
                </a:lnTo>
                <a:lnTo>
                  <a:pt x="183" y="123"/>
                </a:lnTo>
                <a:lnTo>
                  <a:pt x="183" y="122"/>
                </a:lnTo>
                <a:lnTo>
                  <a:pt x="183" y="122"/>
                </a:lnTo>
                <a:lnTo>
                  <a:pt x="183" y="122"/>
                </a:lnTo>
                <a:lnTo>
                  <a:pt x="183" y="122"/>
                </a:lnTo>
                <a:lnTo>
                  <a:pt x="183" y="121"/>
                </a:lnTo>
                <a:lnTo>
                  <a:pt x="182" y="121"/>
                </a:lnTo>
                <a:lnTo>
                  <a:pt x="182" y="120"/>
                </a:lnTo>
                <a:lnTo>
                  <a:pt x="182" y="121"/>
                </a:lnTo>
                <a:lnTo>
                  <a:pt x="182" y="120"/>
                </a:lnTo>
                <a:lnTo>
                  <a:pt x="182" y="120"/>
                </a:lnTo>
                <a:lnTo>
                  <a:pt x="182" y="120"/>
                </a:lnTo>
                <a:lnTo>
                  <a:pt x="182" y="120"/>
                </a:lnTo>
                <a:lnTo>
                  <a:pt x="182" y="119"/>
                </a:lnTo>
                <a:lnTo>
                  <a:pt x="181" y="119"/>
                </a:lnTo>
                <a:lnTo>
                  <a:pt x="181" y="119"/>
                </a:lnTo>
                <a:lnTo>
                  <a:pt x="181" y="119"/>
                </a:lnTo>
                <a:lnTo>
                  <a:pt x="180" y="119"/>
                </a:lnTo>
                <a:lnTo>
                  <a:pt x="180" y="118"/>
                </a:lnTo>
                <a:lnTo>
                  <a:pt x="180" y="118"/>
                </a:lnTo>
                <a:lnTo>
                  <a:pt x="179" y="118"/>
                </a:lnTo>
                <a:lnTo>
                  <a:pt x="179" y="118"/>
                </a:lnTo>
                <a:lnTo>
                  <a:pt x="179" y="117"/>
                </a:lnTo>
                <a:lnTo>
                  <a:pt x="179" y="117"/>
                </a:lnTo>
                <a:lnTo>
                  <a:pt x="179" y="117"/>
                </a:lnTo>
                <a:lnTo>
                  <a:pt x="178" y="116"/>
                </a:lnTo>
                <a:lnTo>
                  <a:pt x="178" y="116"/>
                </a:lnTo>
                <a:lnTo>
                  <a:pt x="178" y="116"/>
                </a:lnTo>
                <a:lnTo>
                  <a:pt x="178" y="116"/>
                </a:lnTo>
                <a:lnTo>
                  <a:pt x="177" y="116"/>
                </a:lnTo>
                <a:lnTo>
                  <a:pt x="177" y="116"/>
                </a:lnTo>
                <a:lnTo>
                  <a:pt x="177" y="117"/>
                </a:lnTo>
                <a:lnTo>
                  <a:pt x="177" y="117"/>
                </a:lnTo>
                <a:lnTo>
                  <a:pt x="178" y="117"/>
                </a:lnTo>
                <a:lnTo>
                  <a:pt x="178" y="118"/>
                </a:lnTo>
                <a:lnTo>
                  <a:pt x="177" y="118"/>
                </a:lnTo>
                <a:lnTo>
                  <a:pt x="177" y="118"/>
                </a:lnTo>
                <a:lnTo>
                  <a:pt x="177" y="118"/>
                </a:lnTo>
                <a:lnTo>
                  <a:pt x="177" y="118"/>
                </a:lnTo>
                <a:lnTo>
                  <a:pt x="177" y="117"/>
                </a:lnTo>
                <a:lnTo>
                  <a:pt x="177" y="117"/>
                </a:lnTo>
                <a:lnTo>
                  <a:pt x="177" y="116"/>
                </a:lnTo>
                <a:lnTo>
                  <a:pt x="177" y="116"/>
                </a:lnTo>
                <a:lnTo>
                  <a:pt x="177" y="116"/>
                </a:lnTo>
                <a:lnTo>
                  <a:pt x="176" y="116"/>
                </a:lnTo>
                <a:lnTo>
                  <a:pt x="176" y="116"/>
                </a:lnTo>
                <a:lnTo>
                  <a:pt x="175" y="117"/>
                </a:lnTo>
                <a:lnTo>
                  <a:pt x="175" y="117"/>
                </a:lnTo>
                <a:lnTo>
                  <a:pt x="176" y="118"/>
                </a:lnTo>
                <a:lnTo>
                  <a:pt x="175" y="118"/>
                </a:lnTo>
                <a:lnTo>
                  <a:pt x="175" y="118"/>
                </a:lnTo>
                <a:lnTo>
                  <a:pt x="175" y="118"/>
                </a:lnTo>
                <a:lnTo>
                  <a:pt x="175" y="119"/>
                </a:lnTo>
                <a:lnTo>
                  <a:pt x="175" y="118"/>
                </a:lnTo>
                <a:lnTo>
                  <a:pt x="175" y="118"/>
                </a:lnTo>
                <a:lnTo>
                  <a:pt x="175" y="118"/>
                </a:lnTo>
                <a:lnTo>
                  <a:pt x="175" y="117"/>
                </a:lnTo>
                <a:lnTo>
                  <a:pt x="175" y="117"/>
                </a:lnTo>
                <a:lnTo>
                  <a:pt x="175" y="118"/>
                </a:lnTo>
                <a:lnTo>
                  <a:pt x="175" y="117"/>
                </a:lnTo>
                <a:lnTo>
                  <a:pt x="175" y="117"/>
                </a:lnTo>
                <a:lnTo>
                  <a:pt x="175" y="117"/>
                </a:lnTo>
                <a:lnTo>
                  <a:pt x="175" y="116"/>
                </a:lnTo>
                <a:lnTo>
                  <a:pt x="175" y="116"/>
                </a:lnTo>
                <a:lnTo>
                  <a:pt x="175" y="116"/>
                </a:lnTo>
                <a:lnTo>
                  <a:pt x="174" y="116"/>
                </a:lnTo>
                <a:lnTo>
                  <a:pt x="174" y="116"/>
                </a:lnTo>
                <a:lnTo>
                  <a:pt x="173" y="116"/>
                </a:lnTo>
                <a:lnTo>
                  <a:pt x="173" y="116"/>
                </a:lnTo>
                <a:lnTo>
                  <a:pt x="172" y="116"/>
                </a:lnTo>
                <a:lnTo>
                  <a:pt x="172" y="116"/>
                </a:lnTo>
                <a:lnTo>
                  <a:pt x="172" y="116"/>
                </a:lnTo>
                <a:lnTo>
                  <a:pt x="171" y="116"/>
                </a:lnTo>
                <a:lnTo>
                  <a:pt x="171" y="116"/>
                </a:lnTo>
                <a:lnTo>
                  <a:pt x="172" y="117"/>
                </a:lnTo>
                <a:lnTo>
                  <a:pt x="172" y="117"/>
                </a:lnTo>
                <a:lnTo>
                  <a:pt x="172" y="118"/>
                </a:lnTo>
                <a:lnTo>
                  <a:pt x="172" y="118"/>
                </a:lnTo>
                <a:lnTo>
                  <a:pt x="172" y="119"/>
                </a:lnTo>
                <a:lnTo>
                  <a:pt x="172" y="120"/>
                </a:lnTo>
                <a:lnTo>
                  <a:pt x="172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4" y="121"/>
                </a:lnTo>
                <a:lnTo>
                  <a:pt x="174" y="121"/>
                </a:lnTo>
                <a:lnTo>
                  <a:pt x="174" y="121"/>
                </a:lnTo>
                <a:lnTo>
                  <a:pt x="174" y="122"/>
                </a:lnTo>
                <a:lnTo>
                  <a:pt x="174" y="122"/>
                </a:lnTo>
                <a:lnTo>
                  <a:pt x="174" y="122"/>
                </a:lnTo>
                <a:lnTo>
                  <a:pt x="174" y="123"/>
                </a:lnTo>
                <a:lnTo>
                  <a:pt x="174" y="123"/>
                </a:lnTo>
                <a:lnTo>
                  <a:pt x="174" y="124"/>
                </a:lnTo>
                <a:lnTo>
                  <a:pt x="174" y="124"/>
                </a:lnTo>
                <a:lnTo>
                  <a:pt x="174" y="124"/>
                </a:lnTo>
                <a:lnTo>
                  <a:pt x="174" y="124"/>
                </a:lnTo>
                <a:lnTo>
                  <a:pt x="175" y="124"/>
                </a:lnTo>
                <a:lnTo>
                  <a:pt x="175" y="124"/>
                </a:lnTo>
                <a:lnTo>
                  <a:pt x="175" y="124"/>
                </a:lnTo>
                <a:lnTo>
                  <a:pt x="175" y="125"/>
                </a:lnTo>
                <a:lnTo>
                  <a:pt x="175" y="125"/>
                </a:lnTo>
                <a:lnTo>
                  <a:pt x="175" y="126"/>
                </a:lnTo>
                <a:lnTo>
                  <a:pt x="175" y="126"/>
                </a:lnTo>
                <a:lnTo>
                  <a:pt x="175" y="127"/>
                </a:lnTo>
                <a:lnTo>
                  <a:pt x="175" y="127"/>
                </a:lnTo>
                <a:lnTo>
                  <a:pt x="175" y="128"/>
                </a:lnTo>
                <a:lnTo>
                  <a:pt x="175" y="128"/>
                </a:lnTo>
                <a:lnTo>
                  <a:pt x="175" y="128"/>
                </a:lnTo>
                <a:lnTo>
                  <a:pt x="176" y="129"/>
                </a:lnTo>
                <a:lnTo>
                  <a:pt x="176" y="129"/>
                </a:lnTo>
                <a:lnTo>
                  <a:pt x="176" y="130"/>
                </a:lnTo>
                <a:lnTo>
                  <a:pt x="175" y="130"/>
                </a:lnTo>
                <a:lnTo>
                  <a:pt x="175" y="131"/>
                </a:lnTo>
                <a:lnTo>
                  <a:pt x="175" y="131"/>
                </a:lnTo>
                <a:lnTo>
                  <a:pt x="175" y="131"/>
                </a:lnTo>
                <a:lnTo>
                  <a:pt x="175" y="132"/>
                </a:lnTo>
                <a:lnTo>
                  <a:pt x="175" y="132"/>
                </a:lnTo>
                <a:lnTo>
                  <a:pt x="175" y="133"/>
                </a:lnTo>
                <a:lnTo>
                  <a:pt x="174" y="133"/>
                </a:lnTo>
                <a:lnTo>
                  <a:pt x="174" y="133"/>
                </a:lnTo>
                <a:lnTo>
                  <a:pt x="174" y="133"/>
                </a:lnTo>
                <a:lnTo>
                  <a:pt x="174" y="134"/>
                </a:lnTo>
                <a:lnTo>
                  <a:pt x="174" y="134"/>
                </a:lnTo>
                <a:lnTo>
                  <a:pt x="174" y="135"/>
                </a:lnTo>
                <a:lnTo>
                  <a:pt x="174" y="135"/>
                </a:lnTo>
                <a:lnTo>
                  <a:pt x="174" y="136"/>
                </a:lnTo>
                <a:lnTo>
                  <a:pt x="175" y="136"/>
                </a:lnTo>
                <a:lnTo>
                  <a:pt x="175" y="137"/>
                </a:lnTo>
                <a:lnTo>
                  <a:pt x="175" y="137"/>
                </a:lnTo>
                <a:lnTo>
                  <a:pt x="175" y="137"/>
                </a:lnTo>
                <a:lnTo>
                  <a:pt x="175" y="137"/>
                </a:lnTo>
                <a:lnTo>
                  <a:pt x="175" y="138"/>
                </a:lnTo>
                <a:lnTo>
                  <a:pt x="175" y="138"/>
                </a:lnTo>
                <a:lnTo>
                  <a:pt x="175" y="139"/>
                </a:lnTo>
                <a:lnTo>
                  <a:pt x="174" y="139"/>
                </a:lnTo>
                <a:lnTo>
                  <a:pt x="174" y="140"/>
                </a:lnTo>
                <a:lnTo>
                  <a:pt x="174" y="140"/>
                </a:lnTo>
                <a:lnTo>
                  <a:pt x="174" y="140"/>
                </a:lnTo>
                <a:lnTo>
                  <a:pt x="174" y="141"/>
                </a:lnTo>
                <a:lnTo>
                  <a:pt x="174" y="141"/>
                </a:lnTo>
                <a:lnTo>
                  <a:pt x="174" y="142"/>
                </a:lnTo>
                <a:lnTo>
                  <a:pt x="174" y="142"/>
                </a:lnTo>
                <a:lnTo>
                  <a:pt x="175" y="142"/>
                </a:lnTo>
                <a:lnTo>
                  <a:pt x="175" y="141"/>
                </a:lnTo>
                <a:lnTo>
                  <a:pt x="175" y="141"/>
                </a:lnTo>
                <a:lnTo>
                  <a:pt x="175" y="141"/>
                </a:lnTo>
                <a:lnTo>
                  <a:pt x="175" y="141"/>
                </a:lnTo>
                <a:lnTo>
                  <a:pt x="176" y="141"/>
                </a:lnTo>
                <a:lnTo>
                  <a:pt x="176" y="141"/>
                </a:lnTo>
                <a:lnTo>
                  <a:pt x="176" y="141"/>
                </a:lnTo>
                <a:lnTo>
                  <a:pt x="177" y="142"/>
                </a:lnTo>
                <a:lnTo>
                  <a:pt x="177" y="142"/>
                </a:lnTo>
                <a:lnTo>
                  <a:pt x="177" y="143"/>
                </a:lnTo>
                <a:lnTo>
                  <a:pt x="177" y="143"/>
                </a:lnTo>
                <a:lnTo>
                  <a:pt x="176" y="143"/>
                </a:lnTo>
                <a:lnTo>
                  <a:pt x="176" y="144"/>
                </a:lnTo>
                <a:lnTo>
                  <a:pt x="176" y="144"/>
                </a:lnTo>
                <a:lnTo>
                  <a:pt x="176" y="144"/>
                </a:lnTo>
                <a:lnTo>
                  <a:pt x="176" y="145"/>
                </a:lnTo>
                <a:lnTo>
                  <a:pt x="176" y="145"/>
                </a:lnTo>
                <a:lnTo>
                  <a:pt x="176" y="145"/>
                </a:lnTo>
                <a:lnTo>
                  <a:pt x="177" y="145"/>
                </a:lnTo>
                <a:lnTo>
                  <a:pt x="177" y="145"/>
                </a:lnTo>
                <a:lnTo>
                  <a:pt x="178" y="146"/>
                </a:lnTo>
                <a:lnTo>
                  <a:pt x="178" y="146"/>
                </a:lnTo>
                <a:lnTo>
                  <a:pt x="178" y="147"/>
                </a:lnTo>
                <a:lnTo>
                  <a:pt x="178" y="147"/>
                </a:lnTo>
                <a:lnTo>
                  <a:pt x="178" y="148"/>
                </a:lnTo>
                <a:lnTo>
                  <a:pt x="178" y="148"/>
                </a:lnTo>
                <a:lnTo>
                  <a:pt x="178" y="149"/>
                </a:lnTo>
                <a:lnTo>
                  <a:pt x="178" y="149"/>
                </a:lnTo>
                <a:lnTo>
                  <a:pt x="178" y="149"/>
                </a:lnTo>
                <a:lnTo>
                  <a:pt x="178" y="150"/>
                </a:lnTo>
                <a:lnTo>
                  <a:pt x="178" y="150"/>
                </a:lnTo>
                <a:lnTo>
                  <a:pt x="178" y="151"/>
                </a:lnTo>
                <a:lnTo>
                  <a:pt x="178" y="151"/>
                </a:lnTo>
                <a:lnTo>
                  <a:pt x="177" y="152"/>
                </a:lnTo>
                <a:lnTo>
                  <a:pt x="177" y="152"/>
                </a:lnTo>
                <a:lnTo>
                  <a:pt x="177" y="153"/>
                </a:lnTo>
                <a:lnTo>
                  <a:pt x="177" y="153"/>
                </a:lnTo>
                <a:lnTo>
                  <a:pt x="176" y="153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5" y="155"/>
                </a:lnTo>
                <a:lnTo>
                  <a:pt x="175" y="155"/>
                </a:lnTo>
                <a:lnTo>
                  <a:pt x="175" y="155"/>
                </a:lnTo>
                <a:lnTo>
                  <a:pt x="175" y="156"/>
                </a:lnTo>
                <a:lnTo>
                  <a:pt x="175" y="156"/>
                </a:lnTo>
                <a:lnTo>
                  <a:pt x="175" y="156"/>
                </a:lnTo>
                <a:lnTo>
                  <a:pt x="174" y="156"/>
                </a:lnTo>
                <a:lnTo>
                  <a:pt x="174" y="156"/>
                </a:lnTo>
                <a:lnTo>
                  <a:pt x="173" y="156"/>
                </a:lnTo>
                <a:lnTo>
                  <a:pt x="173" y="156"/>
                </a:lnTo>
                <a:lnTo>
                  <a:pt x="172" y="157"/>
                </a:lnTo>
                <a:lnTo>
                  <a:pt x="172" y="157"/>
                </a:lnTo>
                <a:lnTo>
                  <a:pt x="172" y="157"/>
                </a:lnTo>
                <a:lnTo>
                  <a:pt x="171" y="158"/>
                </a:lnTo>
                <a:lnTo>
                  <a:pt x="171" y="158"/>
                </a:lnTo>
                <a:lnTo>
                  <a:pt x="171" y="158"/>
                </a:lnTo>
                <a:lnTo>
                  <a:pt x="171" y="158"/>
                </a:lnTo>
                <a:lnTo>
                  <a:pt x="171" y="159"/>
                </a:lnTo>
                <a:lnTo>
                  <a:pt x="170" y="159"/>
                </a:lnTo>
                <a:lnTo>
                  <a:pt x="170" y="159"/>
                </a:lnTo>
                <a:lnTo>
                  <a:pt x="170" y="160"/>
                </a:lnTo>
                <a:lnTo>
                  <a:pt x="170" y="160"/>
                </a:lnTo>
                <a:lnTo>
                  <a:pt x="171" y="161"/>
                </a:lnTo>
                <a:lnTo>
                  <a:pt x="171" y="161"/>
                </a:lnTo>
                <a:lnTo>
                  <a:pt x="171" y="161"/>
                </a:lnTo>
                <a:lnTo>
                  <a:pt x="171" y="162"/>
                </a:lnTo>
                <a:lnTo>
                  <a:pt x="171" y="162"/>
                </a:lnTo>
                <a:lnTo>
                  <a:pt x="171" y="162"/>
                </a:lnTo>
                <a:lnTo>
                  <a:pt x="170" y="162"/>
                </a:lnTo>
                <a:lnTo>
                  <a:pt x="170" y="162"/>
                </a:lnTo>
                <a:lnTo>
                  <a:pt x="170" y="163"/>
                </a:lnTo>
                <a:lnTo>
                  <a:pt x="170" y="163"/>
                </a:lnTo>
                <a:lnTo>
                  <a:pt x="170" y="164"/>
                </a:lnTo>
                <a:lnTo>
                  <a:pt x="169" y="164"/>
                </a:lnTo>
                <a:lnTo>
                  <a:pt x="169" y="165"/>
                </a:lnTo>
                <a:lnTo>
                  <a:pt x="168" y="165"/>
                </a:lnTo>
                <a:lnTo>
                  <a:pt x="168" y="165"/>
                </a:lnTo>
                <a:lnTo>
                  <a:pt x="169" y="165"/>
                </a:lnTo>
                <a:lnTo>
                  <a:pt x="168" y="165"/>
                </a:lnTo>
                <a:lnTo>
                  <a:pt x="168" y="166"/>
                </a:lnTo>
                <a:lnTo>
                  <a:pt x="169" y="166"/>
                </a:lnTo>
                <a:lnTo>
                  <a:pt x="169" y="166"/>
                </a:lnTo>
                <a:lnTo>
                  <a:pt x="169" y="167"/>
                </a:lnTo>
                <a:lnTo>
                  <a:pt x="169" y="167"/>
                </a:lnTo>
                <a:lnTo>
                  <a:pt x="169" y="168"/>
                </a:lnTo>
                <a:lnTo>
                  <a:pt x="169" y="168"/>
                </a:lnTo>
                <a:lnTo>
                  <a:pt x="169" y="169"/>
                </a:lnTo>
                <a:lnTo>
                  <a:pt x="169" y="169"/>
                </a:lnTo>
                <a:lnTo>
                  <a:pt x="169" y="170"/>
                </a:lnTo>
                <a:lnTo>
                  <a:pt x="168" y="170"/>
                </a:lnTo>
                <a:lnTo>
                  <a:pt x="168" y="170"/>
                </a:lnTo>
                <a:lnTo>
                  <a:pt x="167" y="170"/>
                </a:lnTo>
                <a:lnTo>
                  <a:pt x="167" y="171"/>
                </a:lnTo>
                <a:lnTo>
                  <a:pt x="166" y="171"/>
                </a:lnTo>
                <a:lnTo>
                  <a:pt x="166" y="171"/>
                </a:lnTo>
                <a:lnTo>
                  <a:pt x="166" y="172"/>
                </a:lnTo>
                <a:lnTo>
                  <a:pt x="166" y="172"/>
                </a:lnTo>
                <a:lnTo>
                  <a:pt x="165" y="172"/>
                </a:lnTo>
                <a:lnTo>
                  <a:pt x="165" y="172"/>
                </a:lnTo>
                <a:lnTo>
                  <a:pt x="165" y="172"/>
                </a:lnTo>
                <a:lnTo>
                  <a:pt x="164" y="172"/>
                </a:lnTo>
                <a:lnTo>
                  <a:pt x="164" y="173"/>
                </a:lnTo>
                <a:lnTo>
                  <a:pt x="164" y="173"/>
                </a:lnTo>
                <a:lnTo>
                  <a:pt x="164" y="173"/>
                </a:lnTo>
                <a:lnTo>
                  <a:pt x="164" y="173"/>
                </a:lnTo>
                <a:lnTo>
                  <a:pt x="163" y="173"/>
                </a:lnTo>
                <a:lnTo>
                  <a:pt x="163" y="173"/>
                </a:lnTo>
                <a:lnTo>
                  <a:pt x="162" y="173"/>
                </a:lnTo>
                <a:lnTo>
                  <a:pt x="162" y="173"/>
                </a:lnTo>
                <a:lnTo>
                  <a:pt x="162" y="173"/>
                </a:lnTo>
                <a:lnTo>
                  <a:pt x="161" y="173"/>
                </a:lnTo>
                <a:lnTo>
                  <a:pt x="161" y="173"/>
                </a:lnTo>
                <a:lnTo>
                  <a:pt x="160" y="173"/>
                </a:lnTo>
                <a:lnTo>
                  <a:pt x="160" y="173"/>
                </a:lnTo>
                <a:lnTo>
                  <a:pt x="159" y="173"/>
                </a:lnTo>
                <a:lnTo>
                  <a:pt x="159" y="173"/>
                </a:lnTo>
                <a:lnTo>
                  <a:pt x="158" y="173"/>
                </a:lnTo>
                <a:lnTo>
                  <a:pt x="158" y="174"/>
                </a:lnTo>
                <a:lnTo>
                  <a:pt x="158" y="174"/>
                </a:lnTo>
                <a:lnTo>
                  <a:pt x="157" y="174"/>
                </a:lnTo>
                <a:lnTo>
                  <a:pt x="157" y="174"/>
                </a:lnTo>
                <a:lnTo>
                  <a:pt x="157" y="174"/>
                </a:lnTo>
                <a:lnTo>
                  <a:pt x="156" y="175"/>
                </a:lnTo>
                <a:lnTo>
                  <a:pt x="156" y="175"/>
                </a:lnTo>
                <a:lnTo>
                  <a:pt x="155" y="175"/>
                </a:lnTo>
                <a:lnTo>
                  <a:pt x="155" y="175"/>
                </a:lnTo>
                <a:lnTo>
                  <a:pt x="154" y="176"/>
                </a:lnTo>
                <a:lnTo>
                  <a:pt x="154" y="176"/>
                </a:lnTo>
                <a:lnTo>
                  <a:pt x="154" y="176"/>
                </a:lnTo>
                <a:lnTo>
                  <a:pt x="154" y="175"/>
                </a:lnTo>
                <a:lnTo>
                  <a:pt x="153" y="175"/>
                </a:lnTo>
                <a:lnTo>
                  <a:pt x="153" y="175"/>
                </a:lnTo>
                <a:lnTo>
                  <a:pt x="152" y="175"/>
                </a:lnTo>
                <a:lnTo>
                  <a:pt x="152" y="175"/>
                </a:lnTo>
                <a:lnTo>
                  <a:pt x="152" y="175"/>
                </a:lnTo>
                <a:lnTo>
                  <a:pt x="151" y="175"/>
                </a:lnTo>
                <a:lnTo>
                  <a:pt x="151" y="175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49" y="175"/>
                </a:lnTo>
                <a:lnTo>
                  <a:pt x="149" y="175"/>
                </a:lnTo>
                <a:lnTo>
                  <a:pt x="148" y="175"/>
                </a:lnTo>
                <a:lnTo>
                  <a:pt x="148" y="176"/>
                </a:lnTo>
                <a:lnTo>
                  <a:pt x="147" y="175"/>
                </a:lnTo>
                <a:lnTo>
                  <a:pt x="147" y="175"/>
                </a:lnTo>
                <a:lnTo>
                  <a:pt x="147" y="176"/>
                </a:lnTo>
                <a:lnTo>
                  <a:pt x="146" y="176"/>
                </a:lnTo>
                <a:lnTo>
                  <a:pt x="146" y="176"/>
                </a:lnTo>
                <a:lnTo>
                  <a:pt x="146" y="176"/>
                </a:lnTo>
                <a:lnTo>
                  <a:pt x="145" y="177"/>
                </a:lnTo>
                <a:lnTo>
                  <a:pt x="145" y="177"/>
                </a:lnTo>
                <a:lnTo>
                  <a:pt x="144" y="177"/>
                </a:lnTo>
                <a:lnTo>
                  <a:pt x="144" y="177"/>
                </a:lnTo>
                <a:lnTo>
                  <a:pt x="143" y="177"/>
                </a:lnTo>
                <a:lnTo>
                  <a:pt x="143" y="178"/>
                </a:lnTo>
                <a:lnTo>
                  <a:pt x="143" y="178"/>
                </a:lnTo>
                <a:lnTo>
                  <a:pt x="143" y="178"/>
                </a:lnTo>
                <a:lnTo>
                  <a:pt x="143" y="179"/>
                </a:lnTo>
                <a:lnTo>
                  <a:pt x="142" y="179"/>
                </a:lnTo>
                <a:lnTo>
                  <a:pt x="142" y="179"/>
                </a:lnTo>
                <a:lnTo>
                  <a:pt x="142" y="180"/>
                </a:lnTo>
                <a:lnTo>
                  <a:pt x="142" y="180"/>
                </a:lnTo>
                <a:lnTo>
                  <a:pt x="142" y="180"/>
                </a:lnTo>
                <a:lnTo>
                  <a:pt x="141" y="181"/>
                </a:lnTo>
                <a:lnTo>
                  <a:pt x="141" y="181"/>
                </a:lnTo>
                <a:lnTo>
                  <a:pt x="141" y="181"/>
                </a:lnTo>
                <a:lnTo>
                  <a:pt x="141" y="181"/>
                </a:lnTo>
                <a:lnTo>
                  <a:pt x="140" y="181"/>
                </a:lnTo>
                <a:lnTo>
                  <a:pt x="140" y="181"/>
                </a:lnTo>
                <a:lnTo>
                  <a:pt x="139" y="181"/>
                </a:lnTo>
                <a:lnTo>
                  <a:pt x="139" y="181"/>
                </a:lnTo>
                <a:lnTo>
                  <a:pt x="139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79"/>
                </a:lnTo>
                <a:lnTo>
                  <a:pt x="138" y="179"/>
                </a:lnTo>
                <a:lnTo>
                  <a:pt x="138" y="178"/>
                </a:lnTo>
                <a:lnTo>
                  <a:pt x="137" y="178"/>
                </a:lnTo>
                <a:lnTo>
                  <a:pt x="138" y="178"/>
                </a:lnTo>
                <a:lnTo>
                  <a:pt x="138" y="178"/>
                </a:lnTo>
                <a:lnTo>
                  <a:pt x="138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6" y="177"/>
                </a:lnTo>
                <a:lnTo>
                  <a:pt x="136" y="176"/>
                </a:lnTo>
                <a:lnTo>
                  <a:pt x="136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4" y="177"/>
                </a:lnTo>
                <a:lnTo>
                  <a:pt x="134" y="177"/>
                </a:lnTo>
                <a:lnTo>
                  <a:pt x="134" y="177"/>
                </a:lnTo>
                <a:lnTo>
                  <a:pt x="134" y="178"/>
                </a:lnTo>
                <a:lnTo>
                  <a:pt x="133" y="178"/>
                </a:lnTo>
                <a:lnTo>
                  <a:pt x="133" y="178"/>
                </a:lnTo>
                <a:lnTo>
                  <a:pt x="133" y="178"/>
                </a:lnTo>
                <a:lnTo>
                  <a:pt x="132" y="178"/>
                </a:lnTo>
                <a:lnTo>
                  <a:pt x="132" y="178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1" y="177"/>
                </a:lnTo>
                <a:lnTo>
                  <a:pt x="131" y="177"/>
                </a:lnTo>
                <a:lnTo>
                  <a:pt x="130" y="177"/>
                </a:lnTo>
                <a:lnTo>
                  <a:pt x="130" y="177"/>
                </a:lnTo>
                <a:lnTo>
                  <a:pt x="130" y="178"/>
                </a:lnTo>
                <a:lnTo>
                  <a:pt x="129" y="178"/>
                </a:lnTo>
                <a:lnTo>
                  <a:pt x="129" y="178"/>
                </a:lnTo>
                <a:lnTo>
                  <a:pt x="129" y="177"/>
                </a:lnTo>
                <a:lnTo>
                  <a:pt x="129" y="177"/>
                </a:lnTo>
                <a:lnTo>
                  <a:pt x="128" y="176"/>
                </a:lnTo>
                <a:lnTo>
                  <a:pt x="128" y="176"/>
                </a:lnTo>
                <a:lnTo>
                  <a:pt x="128" y="175"/>
                </a:lnTo>
                <a:lnTo>
                  <a:pt x="128" y="175"/>
                </a:lnTo>
                <a:lnTo>
                  <a:pt x="128" y="175"/>
                </a:lnTo>
                <a:lnTo>
                  <a:pt x="128" y="174"/>
                </a:lnTo>
                <a:lnTo>
                  <a:pt x="128" y="174"/>
                </a:lnTo>
                <a:lnTo>
                  <a:pt x="128" y="173"/>
                </a:lnTo>
                <a:lnTo>
                  <a:pt x="128" y="173"/>
                </a:lnTo>
                <a:lnTo>
                  <a:pt x="128" y="172"/>
                </a:lnTo>
                <a:lnTo>
                  <a:pt x="127" y="172"/>
                </a:lnTo>
                <a:lnTo>
                  <a:pt x="127" y="171"/>
                </a:lnTo>
                <a:lnTo>
                  <a:pt x="126" y="171"/>
                </a:lnTo>
                <a:lnTo>
                  <a:pt x="126" y="171"/>
                </a:lnTo>
                <a:lnTo>
                  <a:pt x="125" y="171"/>
                </a:lnTo>
                <a:lnTo>
                  <a:pt x="125" y="170"/>
                </a:lnTo>
                <a:lnTo>
                  <a:pt x="125" y="170"/>
                </a:lnTo>
                <a:lnTo>
                  <a:pt x="124" y="170"/>
                </a:lnTo>
                <a:lnTo>
                  <a:pt x="124" y="170"/>
                </a:lnTo>
                <a:lnTo>
                  <a:pt x="123" y="170"/>
                </a:lnTo>
                <a:lnTo>
                  <a:pt x="122" y="170"/>
                </a:lnTo>
                <a:lnTo>
                  <a:pt x="122" y="170"/>
                </a:lnTo>
                <a:lnTo>
                  <a:pt x="122" y="170"/>
                </a:lnTo>
                <a:lnTo>
                  <a:pt x="122" y="170"/>
                </a:lnTo>
                <a:lnTo>
                  <a:pt x="122" y="169"/>
                </a:lnTo>
                <a:lnTo>
                  <a:pt x="122" y="169"/>
                </a:lnTo>
                <a:lnTo>
                  <a:pt x="122" y="168"/>
                </a:lnTo>
                <a:lnTo>
                  <a:pt x="121" y="168"/>
                </a:lnTo>
                <a:lnTo>
                  <a:pt x="121" y="168"/>
                </a:lnTo>
                <a:lnTo>
                  <a:pt x="121" y="167"/>
                </a:lnTo>
                <a:lnTo>
                  <a:pt x="121" y="167"/>
                </a:lnTo>
                <a:lnTo>
                  <a:pt x="121" y="166"/>
                </a:lnTo>
                <a:lnTo>
                  <a:pt x="121" y="166"/>
                </a:lnTo>
                <a:lnTo>
                  <a:pt x="121" y="165"/>
                </a:lnTo>
                <a:lnTo>
                  <a:pt x="121" y="165"/>
                </a:lnTo>
                <a:lnTo>
                  <a:pt x="121" y="164"/>
                </a:lnTo>
                <a:lnTo>
                  <a:pt x="121" y="164"/>
                </a:lnTo>
                <a:lnTo>
                  <a:pt x="121" y="163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1"/>
                </a:lnTo>
                <a:lnTo>
                  <a:pt x="121" y="161"/>
                </a:lnTo>
                <a:lnTo>
                  <a:pt x="121" y="160"/>
                </a:lnTo>
                <a:lnTo>
                  <a:pt x="120" y="160"/>
                </a:lnTo>
                <a:lnTo>
                  <a:pt x="120" y="160"/>
                </a:lnTo>
                <a:lnTo>
                  <a:pt x="120" y="160"/>
                </a:lnTo>
                <a:lnTo>
                  <a:pt x="119" y="159"/>
                </a:lnTo>
                <a:lnTo>
                  <a:pt x="119" y="159"/>
                </a:lnTo>
                <a:lnTo>
                  <a:pt x="118" y="159"/>
                </a:lnTo>
                <a:lnTo>
                  <a:pt x="118" y="159"/>
                </a:lnTo>
                <a:lnTo>
                  <a:pt x="117" y="159"/>
                </a:lnTo>
                <a:lnTo>
                  <a:pt x="117" y="159"/>
                </a:lnTo>
                <a:lnTo>
                  <a:pt x="117" y="159"/>
                </a:lnTo>
                <a:lnTo>
                  <a:pt x="116" y="159"/>
                </a:lnTo>
                <a:lnTo>
                  <a:pt x="116" y="159"/>
                </a:lnTo>
                <a:lnTo>
                  <a:pt x="116" y="159"/>
                </a:lnTo>
                <a:lnTo>
                  <a:pt x="115" y="159"/>
                </a:lnTo>
                <a:lnTo>
                  <a:pt x="115" y="158"/>
                </a:lnTo>
                <a:lnTo>
                  <a:pt x="115" y="158"/>
                </a:lnTo>
                <a:lnTo>
                  <a:pt x="114" y="158"/>
                </a:lnTo>
                <a:lnTo>
                  <a:pt x="114" y="158"/>
                </a:lnTo>
                <a:lnTo>
                  <a:pt x="114" y="158"/>
                </a:lnTo>
                <a:lnTo>
                  <a:pt x="114" y="157"/>
                </a:lnTo>
                <a:lnTo>
                  <a:pt x="113" y="157"/>
                </a:lnTo>
                <a:lnTo>
                  <a:pt x="113" y="157"/>
                </a:lnTo>
                <a:lnTo>
                  <a:pt x="113" y="157"/>
                </a:lnTo>
                <a:lnTo>
                  <a:pt x="112" y="156"/>
                </a:lnTo>
                <a:lnTo>
                  <a:pt x="112" y="156"/>
                </a:lnTo>
                <a:lnTo>
                  <a:pt x="112" y="156"/>
                </a:lnTo>
                <a:lnTo>
                  <a:pt x="112" y="155"/>
                </a:lnTo>
                <a:lnTo>
                  <a:pt x="112" y="155"/>
                </a:lnTo>
                <a:lnTo>
                  <a:pt x="111" y="155"/>
                </a:lnTo>
                <a:lnTo>
                  <a:pt x="111" y="154"/>
                </a:lnTo>
                <a:lnTo>
                  <a:pt x="110" y="154"/>
                </a:lnTo>
                <a:lnTo>
                  <a:pt x="110" y="154"/>
                </a:lnTo>
                <a:lnTo>
                  <a:pt x="109" y="154"/>
                </a:lnTo>
                <a:lnTo>
                  <a:pt x="108" y="154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6" y="154"/>
                </a:lnTo>
                <a:lnTo>
                  <a:pt x="106" y="154"/>
                </a:lnTo>
                <a:lnTo>
                  <a:pt x="105" y="153"/>
                </a:lnTo>
                <a:lnTo>
                  <a:pt x="105" y="153"/>
                </a:lnTo>
                <a:lnTo>
                  <a:pt x="104" y="153"/>
                </a:lnTo>
                <a:lnTo>
                  <a:pt x="104" y="153"/>
                </a:lnTo>
                <a:lnTo>
                  <a:pt x="103" y="152"/>
                </a:lnTo>
                <a:lnTo>
                  <a:pt x="103" y="152"/>
                </a:lnTo>
                <a:lnTo>
                  <a:pt x="103" y="151"/>
                </a:lnTo>
                <a:lnTo>
                  <a:pt x="102" y="151"/>
                </a:lnTo>
                <a:lnTo>
                  <a:pt x="102" y="151"/>
                </a:lnTo>
                <a:lnTo>
                  <a:pt x="101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49"/>
                </a:lnTo>
                <a:lnTo>
                  <a:pt x="99" y="149"/>
                </a:lnTo>
                <a:lnTo>
                  <a:pt x="98" y="149"/>
                </a:lnTo>
                <a:lnTo>
                  <a:pt x="98" y="149"/>
                </a:lnTo>
                <a:lnTo>
                  <a:pt x="97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9"/>
                </a:lnTo>
                <a:lnTo>
                  <a:pt x="95" y="149"/>
                </a:lnTo>
                <a:lnTo>
                  <a:pt x="94" y="149"/>
                </a:lnTo>
                <a:lnTo>
                  <a:pt x="94" y="149"/>
                </a:lnTo>
                <a:lnTo>
                  <a:pt x="93" y="148"/>
                </a:lnTo>
                <a:lnTo>
                  <a:pt x="93" y="148"/>
                </a:lnTo>
                <a:lnTo>
                  <a:pt x="92" y="148"/>
                </a:lnTo>
                <a:lnTo>
                  <a:pt x="92" y="147"/>
                </a:lnTo>
                <a:lnTo>
                  <a:pt x="92" y="146"/>
                </a:lnTo>
                <a:lnTo>
                  <a:pt x="91" y="146"/>
                </a:lnTo>
                <a:lnTo>
                  <a:pt x="91" y="145"/>
                </a:lnTo>
                <a:lnTo>
                  <a:pt x="91" y="145"/>
                </a:lnTo>
                <a:lnTo>
                  <a:pt x="91" y="145"/>
                </a:lnTo>
                <a:lnTo>
                  <a:pt x="91" y="144"/>
                </a:lnTo>
                <a:lnTo>
                  <a:pt x="91" y="143"/>
                </a:lnTo>
                <a:lnTo>
                  <a:pt x="90" y="143"/>
                </a:lnTo>
                <a:lnTo>
                  <a:pt x="90" y="143"/>
                </a:lnTo>
                <a:lnTo>
                  <a:pt x="90" y="142"/>
                </a:lnTo>
                <a:lnTo>
                  <a:pt x="90" y="141"/>
                </a:lnTo>
                <a:lnTo>
                  <a:pt x="90" y="141"/>
                </a:lnTo>
                <a:lnTo>
                  <a:pt x="90" y="140"/>
                </a:lnTo>
                <a:lnTo>
                  <a:pt x="90" y="140"/>
                </a:lnTo>
                <a:lnTo>
                  <a:pt x="90" y="139"/>
                </a:lnTo>
                <a:lnTo>
                  <a:pt x="90" y="138"/>
                </a:lnTo>
                <a:lnTo>
                  <a:pt x="90" y="138"/>
                </a:lnTo>
                <a:lnTo>
                  <a:pt x="89" y="138"/>
                </a:lnTo>
                <a:lnTo>
                  <a:pt x="89" y="137"/>
                </a:lnTo>
                <a:lnTo>
                  <a:pt x="89" y="137"/>
                </a:lnTo>
                <a:lnTo>
                  <a:pt x="88" y="137"/>
                </a:lnTo>
                <a:lnTo>
                  <a:pt x="87" y="137"/>
                </a:lnTo>
                <a:lnTo>
                  <a:pt x="87" y="137"/>
                </a:lnTo>
                <a:lnTo>
                  <a:pt x="86" y="137"/>
                </a:lnTo>
                <a:lnTo>
                  <a:pt x="86" y="137"/>
                </a:lnTo>
                <a:lnTo>
                  <a:pt x="85" y="137"/>
                </a:lnTo>
                <a:lnTo>
                  <a:pt x="84" y="137"/>
                </a:lnTo>
                <a:lnTo>
                  <a:pt x="84" y="137"/>
                </a:lnTo>
                <a:lnTo>
                  <a:pt x="83" y="137"/>
                </a:lnTo>
                <a:lnTo>
                  <a:pt x="83" y="137"/>
                </a:lnTo>
                <a:lnTo>
                  <a:pt x="83" y="136"/>
                </a:lnTo>
                <a:lnTo>
                  <a:pt x="82" y="136"/>
                </a:lnTo>
                <a:lnTo>
                  <a:pt x="82" y="136"/>
                </a:lnTo>
                <a:lnTo>
                  <a:pt x="81" y="135"/>
                </a:lnTo>
                <a:lnTo>
                  <a:pt x="81" y="135"/>
                </a:lnTo>
                <a:lnTo>
                  <a:pt x="81" y="134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79" y="132"/>
                </a:lnTo>
                <a:lnTo>
                  <a:pt x="79" y="131"/>
                </a:lnTo>
                <a:lnTo>
                  <a:pt x="79" y="131"/>
                </a:lnTo>
                <a:lnTo>
                  <a:pt x="79" y="131"/>
                </a:lnTo>
                <a:lnTo>
                  <a:pt x="78" y="130"/>
                </a:lnTo>
                <a:lnTo>
                  <a:pt x="78" y="130"/>
                </a:lnTo>
                <a:lnTo>
                  <a:pt x="77" y="130"/>
                </a:lnTo>
                <a:lnTo>
                  <a:pt x="77" y="130"/>
                </a:lnTo>
                <a:lnTo>
                  <a:pt x="76" y="130"/>
                </a:lnTo>
                <a:lnTo>
                  <a:pt x="76" y="129"/>
                </a:lnTo>
                <a:lnTo>
                  <a:pt x="75" y="129"/>
                </a:lnTo>
                <a:lnTo>
                  <a:pt x="75" y="129"/>
                </a:lnTo>
                <a:lnTo>
                  <a:pt x="75" y="128"/>
                </a:lnTo>
                <a:lnTo>
                  <a:pt x="74" y="128"/>
                </a:lnTo>
                <a:lnTo>
                  <a:pt x="74" y="128"/>
                </a:lnTo>
                <a:lnTo>
                  <a:pt x="73" y="128"/>
                </a:lnTo>
                <a:lnTo>
                  <a:pt x="73" y="127"/>
                </a:lnTo>
                <a:lnTo>
                  <a:pt x="72" y="127"/>
                </a:lnTo>
                <a:lnTo>
                  <a:pt x="72" y="126"/>
                </a:lnTo>
                <a:lnTo>
                  <a:pt x="71" y="126"/>
                </a:lnTo>
                <a:lnTo>
                  <a:pt x="71" y="125"/>
                </a:lnTo>
                <a:lnTo>
                  <a:pt x="71" y="125"/>
                </a:lnTo>
                <a:lnTo>
                  <a:pt x="70" y="125"/>
                </a:lnTo>
                <a:lnTo>
                  <a:pt x="70" y="125"/>
                </a:lnTo>
                <a:lnTo>
                  <a:pt x="69" y="124"/>
                </a:lnTo>
                <a:lnTo>
                  <a:pt x="68" y="124"/>
                </a:lnTo>
                <a:lnTo>
                  <a:pt x="68" y="124"/>
                </a:lnTo>
                <a:lnTo>
                  <a:pt x="68" y="124"/>
                </a:lnTo>
                <a:lnTo>
                  <a:pt x="67" y="124"/>
                </a:lnTo>
                <a:lnTo>
                  <a:pt x="67" y="123"/>
                </a:lnTo>
                <a:lnTo>
                  <a:pt x="66" y="123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5" y="121"/>
                </a:lnTo>
                <a:lnTo>
                  <a:pt x="65" y="121"/>
                </a:lnTo>
                <a:lnTo>
                  <a:pt x="65" y="120"/>
                </a:lnTo>
                <a:lnTo>
                  <a:pt x="64" y="120"/>
                </a:lnTo>
                <a:lnTo>
                  <a:pt x="64" y="119"/>
                </a:lnTo>
                <a:lnTo>
                  <a:pt x="64" y="119"/>
                </a:lnTo>
                <a:lnTo>
                  <a:pt x="64" y="118"/>
                </a:lnTo>
                <a:lnTo>
                  <a:pt x="64" y="118"/>
                </a:lnTo>
                <a:lnTo>
                  <a:pt x="63" y="117"/>
                </a:lnTo>
                <a:lnTo>
                  <a:pt x="63" y="116"/>
                </a:lnTo>
                <a:lnTo>
                  <a:pt x="63" y="116"/>
                </a:lnTo>
                <a:lnTo>
                  <a:pt x="62" y="116"/>
                </a:lnTo>
                <a:lnTo>
                  <a:pt x="62" y="116"/>
                </a:lnTo>
                <a:lnTo>
                  <a:pt x="62" y="116"/>
                </a:lnTo>
                <a:lnTo>
                  <a:pt x="61" y="116"/>
                </a:lnTo>
                <a:lnTo>
                  <a:pt x="60" y="116"/>
                </a:lnTo>
                <a:lnTo>
                  <a:pt x="60" y="116"/>
                </a:lnTo>
                <a:lnTo>
                  <a:pt x="59" y="116"/>
                </a:lnTo>
                <a:lnTo>
                  <a:pt x="58" y="116"/>
                </a:lnTo>
                <a:lnTo>
                  <a:pt x="58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6" y="116"/>
                </a:lnTo>
                <a:lnTo>
                  <a:pt x="55" y="116"/>
                </a:lnTo>
                <a:lnTo>
                  <a:pt x="55" y="116"/>
                </a:lnTo>
                <a:lnTo>
                  <a:pt x="54" y="116"/>
                </a:lnTo>
                <a:lnTo>
                  <a:pt x="54" y="116"/>
                </a:lnTo>
                <a:lnTo>
                  <a:pt x="53" y="116"/>
                </a:lnTo>
                <a:lnTo>
                  <a:pt x="53" y="116"/>
                </a:lnTo>
                <a:lnTo>
                  <a:pt x="52" y="116"/>
                </a:lnTo>
                <a:lnTo>
                  <a:pt x="51" y="116"/>
                </a:lnTo>
                <a:lnTo>
                  <a:pt x="51" y="116"/>
                </a:lnTo>
                <a:lnTo>
                  <a:pt x="50" y="116"/>
                </a:lnTo>
                <a:lnTo>
                  <a:pt x="50" y="116"/>
                </a:lnTo>
                <a:lnTo>
                  <a:pt x="49" y="116"/>
                </a:lnTo>
                <a:lnTo>
                  <a:pt x="48" y="116"/>
                </a:lnTo>
                <a:lnTo>
                  <a:pt x="48" y="116"/>
                </a:lnTo>
                <a:lnTo>
                  <a:pt x="47" y="116"/>
                </a:lnTo>
                <a:lnTo>
                  <a:pt x="47" y="116"/>
                </a:lnTo>
                <a:lnTo>
                  <a:pt x="47" y="115"/>
                </a:lnTo>
                <a:lnTo>
                  <a:pt x="46" y="115"/>
                </a:lnTo>
                <a:lnTo>
                  <a:pt x="46" y="114"/>
                </a:lnTo>
                <a:lnTo>
                  <a:pt x="46" y="114"/>
                </a:lnTo>
                <a:lnTo>
                  <a:pt x="46" y="113"/>
                </a:lnTo>
                <a:lnTo>
                  <a:pt x="46" y="113"/>
                </a:lnTo>
                <a:lnTo>
                  <a:pt x="46" y="112"/>
                </a:lnTo>
                <a:lnTo>
                  <a:pt x="47" y="112"/>
                </a:lnTo>
                <a:lnTo>
                  <a:pt x="47" y="111"/>
                </a:lnTo>
                <a:lnTo>
                  <a:pt x="47" y="111"/>
                </a:lnTo>
                <a:lnTo>
                  <a:pt x="48" y="111"/>
                </a:lnTo>
                <a:lnTo>
                  <a:pt x="48" y="110"/>
                </a:lnTo>
                <a:lnTo>
                  <a:pt x="47" y="110"/>
                </a:lnTo>
                <a:lnTo>
                  <a:pt x="47" y="109"/>
                </a:lnTo>
                <a:lnTo>
                  <a:pt x="46" y="109"/>
                </a:lnTo>
                <a:lnTo>
                  <a:pt x="46" y="108"/>
                </a:lnTo>
                <a:lnTo>
                  <a:pt x="46" y="108"/>
                </a:lnTo>
                <a:lnTo>
                  <a:pt x="45" y="108"/>
                </a:lnTo>
                <a:lnTo>
                  <a:pt x="45" y="109"/>
                </a:lnTo>
                <a:lnTo>
                  <a:pt x="44" y="109"/>
                </a:lnTo>
                <a:lnTo>
                  <a:pt x="44" y="109"/>
                </a:lnTo>
                <a:lnTo>
                  <a:pt x="43" y="110"/>
                </a:lnTo>
                <a:lnTo>
                  <a:pt x="43" y="110"/>
                </a:lnTo>
                <a:lnTo>
                  <a:pt x="42" y="111"/>
                </a:lnTo>
                <a:lnTo>
                  <a:pt x="42" y="111"/>
                </a:lnTo>
                <a:lnTo>
                  <a:pt x="42" y="111"/>
                </a:lnTo>
                <a:lnTo>
                  <a:pt x="41" y="111"/>
                </a:lnTo>
                <a:lnTo>
                  <a:pt x="40" y="112"/>
                </a:lnTo>
                <a:lnTo>
                  <a:pt x="40" y="112"/>
                </a:lnTo>
                <a:lnTo>
                  <a:pt x="39" y="112"/>
                </a:lnTo>
                <a:lnTo>
                  <a:pt x="39" y="112"/>
                </a:lnTo>
                <a:lnTo>
                  <a:pt x="38" y="112"/>
                </a:lnTo>
                <a:lnTo>
                  <a:pt x="38" y="113"/>
                </a:lnTo>
                <a:lnTo>
                  <a:pt x="37" y="113"/>
                </a:lnTo>
                <a:lnTo>
                  <a:pt x="37" y="113"/>
                </a:lnTo>
                <a:lnTo>
                  <a:pt x="36" y="113"/>
                </a:lnTo>
                <a:lnTo>
                  <a:pt x="36" y="114"/>
                </a:lnTo>
                <a:lnTo>
                  <a:pt x="36" y="114"/>
                </a:lnTo>
                <a:lnTo>
                  <a:pt x="35" y="115"/>
                </a:lnTo>
                <a:lnTo>
                  <a:pt x="35" y="115"/>
                </a:lnTo>
                <a:lnTo>
                  <a:pt x="35" y="116"/>
                </a:lnTo>
                <a:lnTo>
                  <a:pt x="34" y="116"/>
                </a:lnTo>
                <a:lnTo>
                  <a:pt x="34" y="116"/>
                </a:lnTo>
                <a:lnTo>
                  <a:pt x="33" y="117"/>
                </a:lnTo>
                <a:lnTo>
                  <a:pt x="33" y="117"/>
                </a:lnTo>
                <a:lnTo>
                  <a:pt x="33" y="117"/>
                </a:lnTo>
                <a:lnTo>
                  <a:pt x="32" y="116"/>
                </a:lnTo>
                <a:lnTo>
                  <a:pt x="31" y="116"/>
                </a:lnTo>
                <a:lnTo>
                  <a:pt x="31" y="117"/>
                </a:lnTo>
                <a:lnTo>
                  <a:pt x="30" y="117"/>
                </a:lnTo>
                <a:lnTo>
                  <a:pt x="29" y="117"/>
                </a:lnTo>
                <a:lnTo>
                  <a:pt x="29" y="117"/>
                </a:lnTo>
                <a:lnTo>
                  <a:pt x="28" y="117"/>
                </a:lnTo>
                <a:lnTo>
                  <a:pt x="28" y="117"/>
                </a:lnTo>
                <a:lnTo>
                  <a:pt x="27" y="117"/>
                </a:lnTo>
                <a:lnTo>
                  <a:pt x="27" y="117"/>
                </a:lnTo>
                <a:lnTo>
                  <a:pt x="26" y="116"/>
                </a:lnTo>
                <a:lnTo>
                  <a:pt x="25" y="116"/>
                </a:lnTo>
                <a:lnTo>
                  <a:pt x="25" y="116"/>
                </a:lnTo>
                <a:lnTo>
                  <a:pt x="25" y="115"/>
                </a:lnTo>
                <a:lnTo>
                  <a:pt x="25" y="114"/>
                </a:lnTo>
                <a:lnTo>
                  <a:pt x="25" y="114"/>
                </a:lnTo>
                <a:lnTo>
                  <a:pt x="26" y="113"/>
                </a:lnTo>
                <a:lnTo>
                  <a:pt x="26" y="113"/>
                </a:lnTo>
                <a:lnTo>
                  <a:pt x="26" y="112"/>
                </a:lnTo>
                <a:lnTo>
                  <a:pt x="27" y="112"/>
                </a:lnTo>
                <a:lnTo>
                  <a:pt x="27" y="111"/>
                </a:lnTo>
                <a:lnTo>
                  <a:pt x="27" y="111"/>
                </a:lnTo>
                <a:lnTo>
                  <a:pt x="28" y="111"/>
                </a:lnTo>
                <a:lnTo>
                  <a:pt x="28" y="110"/>
                </a:lnTo>
                <a:lnTo>
                  <a:pt x="28" y="109"/>
                </a:lnTo>
                <a:lnTo>
                  <a:pt x="28" y="109"/>
                </a:lnTo>
                <a:lnTo>
                  <a:pt x="28" y="108"/>
                </a:lnTo>
                <a:lnTo>
                  <a:pt x="28" y="108"/>
                </a:lnTo>
                <a:lnTo>
                  <a:pt x="27" y="108"/>
                </a:lnTo>
                <a:lnTo>
                  <a:pt x="26" y="108"/>
                </a:lnTo>
                <a:lnTo>
                  <a:pt x="26" y="107"/>
                </a:lnTo>
                <a:lnTo>
                  <a:pt x="25" y="107"/>
                </a:lnTo>
                <a:lnTo>
                  <a:pt x="25" y="106"/>
                </a:lnTo>
                <a:lnTo>
                  <a:pt x="25" y="106"/>
                </a:lnTo>
                <a:lnTo>
                  <a:pt x="25" y="105"/>
                </a:lnTo>
                <a:lnTo>
                  <a:pt x="25" y="104"/>
                </a:lnTo>
                <a:lnTo>
                  <a:pt x="25" y="104"/>
                </a:lnTo>
                <a:lnTo>
                  <a:pt x="24" y="103"/>
                </a:lnTo>
                <a:lnTo>
                  <a:pt x="24" y="103"/>
                </a:lnTo>
                <a:lnTo>
                  <a:pt x="23" y="103"/>
                </a:lnTo>
                <a:lnTo>
                  <a:pt x="23" y="103"/>
                </a:lnTo>
                <a:lnTo>
                  <a:pt x="22" y="102"/>
                </a:lnTo>
                <a:lnTo>
                  <a:pt x="21" y="102"/>
                </a:lnTo>
                <a:lnTo>
                  <a:pt x="21" y="102"/>
                </a:lnTo>
                <a:lnTo>
                  <a:pt x="21" y="102"/>
                </a:lnTo>
                <a:lnTo>
                  <a:pt x="20" y="102"/>
                </a:lnTo>
                <a:lnTo>
                  <a:pt x="19" y="102"/>
                </a:lnTo>
                <a:lnTo>
                  <a:pt x="19" y="102"/>
                </a:lnTo>
                <a:lnTo>
                  <a:pt x="18" y="102"/>
                </a:lnTo>
                <a:lnTo>
                  <a:pt x="18" y="102"/>
                </a:lnTo>
                <a:lnTo>
                  <a:pt x="17" y="103"/>
                </a:lnTo>
                <a:lnTo>
                  <a:pt x="17" y="103"/>
                </a:lnTo>
                <a:lnTo>
                  <a:pt x="17" y="103"/>
                </a:lnTo>
                <a:lnTo>
                  <a:pt x="16" y="104"/>
                </a:lnTo>
                <a:lnTo>
                  <a:pt x="16" y="104"/>
                </a:lnTo>
                <a:lnTo>
                  <a:pt x="15" y="105"/>
                </a:lnTo>
                <a:lnTo>
                  <a:pt x="15" y="105"/>
                </a:lnTo>
                <a:lnTo>
                  <a:pt x="14" y="106"/>
                </a:lnTo>
                <a:lnTo>
                  <a:pt x="14" y="106"/>
                </a:lnTo>
                <a:lnTo>
                  <a:pt x="14" y="106"/>
                </a:lnTo>
                <a:lnTo>
                  <a:pt x="13" y="106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1" y="107"/>
                </a:lnTo>
                <a:lnTo>
                  <a:pt x="10" y="107"/>
                </a:lnTo>
                <a:lnTo>
                  <a:pt x="9" y="107"/>
                </a:lnTo>
                <a:lnTo>
                  <a:pt x="9" y="107"/>
                </a:lnTo>
                <a:lnTo>
                  <a:pt x="8" y="107"/>
                </a:lnTo>
                <a:lnTo>
                  <a:pt x="8" y="107"/>
                </a:lnTo>
                <a:lnTo>
                  <a:pt x="8" y="107"/>
                </a:lnTo>
                <a:lnTo>
                  <a:pt x="7" y="106"/>
                </a:lnTo>
                <a:lnTo>
                  <a:pt x="7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3"/>
                </a:lnTo>
                <a:lnTo>
                  <a:pt x="6" y="103"/>
                </a:lnTo>
                <a:lnTo>
                  <a:pt x="6" y="102"/>
                </a:lnTo>
                <a:lnTo>
                  <a:pt x="6" y="102"/>
                </a:lnTo>
                <a:lnTo>
                  <a:pt x="6" y="101"/>
                </a:lnTo>
                <a:lnTo>
                  <a:pt x="6" y="100"/>
                </a:lnTo>
                <a:lnTo>
                  <a:pt x="7" y="100"/>
                </a:lnTo>
                <a:lnTo>
                  <a:pt x="7" y="100"/>
                </a:lnTo>
                <a:lnTo>
                  <a:pt x="7" y="99"/>
                </a:lnTo>
                <a:lnTo>
                  <a:pt x="7" y="99"/>
                </a:lnTo>
                <a:lnTo>
                  <a:pt x="7" y="98"/>
                </a:lnTo>
                <a:lnTo>
                  <a:pt x="7" y="98"/>
                </a:lnTo>
                <a:lnTo>
                  <a:pt x="8" y="97"/>
                </a:lnTo>
                <a:lnTo>
                  <a:pt x="8" y="96"/>
                </a:lnTo>
                <a:lnTo>
                  <a:pt x="8" y="96"/>
                </a:lnTo>
                <a:lnTo>
                  <a:pt x="8" y="95"/>
                </a:lnTo>
                <a:lnTo>
                  <a:pt x="8" y="95"/>
                </a:lnTo>
                <a:lnTo>
                  <a:pt x="8" y="94"/>
                </a:lnTo>
                <a:lnTo>
                  <a:pt x="8" y="94"/>
                </a:lnTo>
                <a:lnTo>
                  <a:pt x="8" y="93"/>
                </a:lnTo>
                <a:lnTo>
                  <a:pt x="9" y="92"/>
                </a:lnTo>
                <a:lnTo>
                  <a:pt x="9" y="92"/>
                </a:lnTo>
                <a:lnTo>
                  <a:pt x="9" y="91"/>
                </a:lnTo>
                <a:lnTo>
                  <a:pt x="9" y="91"/>
                </a:lnTo>
                <a:lnTo>
                  <a:pt x="8" y="90"/>
                </a:lnTo>
                <a:lnTo>
                  <a:pt x="8" y="90"/>
                </a:lnTo>
                <a:lnTo>
                  <a:pt x="8" y="90"/>
                </a:lnTo>
                <a:lnTo>
                  <a:pt x="8" y="89"/>
                </a:lnTo>
                <a:lnTo>
                  <a:pt x="8" y="88"/>
                </a:lnTo>
                <a:lnTo>
                  <a:pt x="8" y="88"/>
                </a:lnTo>
                <a:lnTo>
                  <a:pt x="8" y="87"/>
                </a:lnTo>
                <a:lnTo>
                  <a:pt x="7" y="87"/>
                </a:lnTo>
                <a:lnTo>
                  <a:pt x="7" y="87"/>
                </a:lnTo>
                <a:lnTo>
                  <a:pt x="7" y="86"/>
                </a:lnTo>
                <a:lnTo>
                  <a:pt x="7" y="85"/>
                </a:lnTo>
                <a:lnTo>
                  <a:pt x="6" y="85"/>
                </a:lnTo>
                <a:lnTo>
                  <a:pt x="6" y="84"/>
                </a:lnTo>
                <a:lnTo>
                  <a:pt x="6" y="84"/>
                </a:lnTo>
                <a:lnTo>
                  <a:pt x="6" y="83"/>
                </a:lnTo>
                <a:lnTo>
                  <a:pt x="5" y="83"/>
                </a:lnTo>
                <a:lnTo>
                  <a:pt x="5" y="82"/>
                </a:lnTo>
                <a:lnTo>
                  <a:pt x="5" y="82"/>
                </a:lnTo>
                <a:lnTo>
                  <a:pt x="5" y="81"/>
                </a:lnTo>
                <a:lnTo>
                  <a:pt x="4" y="80"/>
                </a:lnTo>
                <a:lnTo>
                  <a:pt x="4" y="80"/>
                </a:lnTo>
                <a:lnTo>
                  <a:pt x="4" y="79"/>
                </a:lnTo>
                <a:lnTo>
                  <a:pt x="4" y="79"/>
                </a:lnTo>
                <a:lnTo>
                  <a:pt x="4" y="79"/>
                </a:lnTo>
                <a:lnTo>
                  <a:pt x="4" y="78"/>
                </a:lnTo>
                <a:lnTo>
                  <a:pt x="4" y="78"/>
                </a:lnTo>
                <a:lnTo>
                  <a:pt x="4" y="77"/>
                </a:lnTo>
                <a:lnTo>
                  <a:pt x="3" y="77"/>
                </a:lnTo>
                <a:lnTo>
                  <a:pt x="3" y="76"/>
                </a:lnTo>
                <a:lnTo>
                  <a:pt x="3" y="75"/>
                </a:lnTo>
                <a:lnTo>
                  <a:pt x="3" y="75"/>
                </a:lnTo>
                <a:lnTo>
                  <a:pt x="3" y="74"/>
                </a:lnTo>
                <a:lnTo>
                  <a:pt x="2" y="74"/>
                </a:lnTo>
                <a:lnTo>
                  <a:pt x="2" y="73"/>
                </a:lnTo>
                <a:lnTo>
                  <a:pt x="2" y="73"/>
                </a:lnTo>
                <a:lnTo>
                  <a:pt x="2" y="72"/>
                </a:lnTo>
                <a:lnTo>
                  <a:pt x="2" y="72"/>
                </a:lnTo>
                <a:lnTo>
                  <a:pt x="2" y="71"/>
                </a:lnTo>
                <a:lnTo>
                  <a:pt x="1" y="70"/>
                </a:lnTo>
                <a:lnTo>
                  <a:pt x="1" y="70"/>
                </a:lnTo>
                <a:lnTo>
                  <a:pt x="1" y="70"/>
                </a:lnTo>
                <a:lnTo>
                  <a:pt x="1" y="69"/>
                </a:lnTo>
                <a:lnTo>
                  <a:pt x="1" y="68"/>
                </a:lnTo>
                <a:lnTo>
                  <a:pt x="0" y="68"/>
                </a:lnTo>
                <a:lnTo>
                  <a:pt x="0" y="68"/>
                </a:lnTo>
                <a:lnTo>
                  <a:pt x="0" y="67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5"/>
                </a:lnTo>
                <a:lnTo>
                  <a:pt x="0" y="64"/>
                </a:lnTo>
                <a:lnTo>
                  <a:pt x="0" y="64"/>
                </a:lnTo>
                <a:lnTo>
                  <a:pt x="0" y="63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1" y="62"/>
                </a:lnTo>
                <a:lnTo>
                  <a:pt x="1" y="63"/>
                </a:lnTo>
                <a:lnTo>
                  <a:pt x="3" y="63"/>
                </a:lnTo>
                <a:lnTo>
                  <a:pt x="4" y="62"/>
                </a:lnTo>
                <a:lnTo>
                  <a:pt x="4" y="62"/>
                </a:lnTo>
                <a:lnTo>
                  <a:pt x="4" y="61"/>
                </a:lnTo>
                <a:lnTo>
                  <a:pt x="5" y="61"/>
                </a:lnTo>
                <a:lnTo>
                  <a:pt x="6" y="61"/>
                </a:lnTo>
                <a:lnTo>
                  <a:pt x="7" y="60"/>
                </a:lnTo>
                <a:lnTo>
                  <a:pt x="7" y="60"/>
                </a:lnTo>
                <a:lnTo>
                  <a:pt x="8" y="60"/>
                </a:lnTo>
                <a:lnTo>
                  <a:pt x="9" y="59"/>
                </a:lnTo>
                <a:lnTo>
                  <a:pt x="10" y="59"/>
                </a:lnTo>
                <a:lnTo>
                  <a:pt x="11" y="58"/>
                </a:lnTo>
                <a:lnTo>
                  <a:pt x="11" y="58"/>
                </a:lnTo>
                <a:lnTo>
                  <a:pt x="10" y="58"/>
                </a:lnTo>
                <a:lnTo>
                  <a:pt x="10" y="57"/>
                </a:lnTo>
                <a:lnTo>
                  <a:pt x="11" y="57"/>
                </a:lnTo>
                <a:lnTo>
                  <a:pt x="11" y="57"/>
                </a:lnTo>
                <a:lnTo>
                  <a:pt x="12" y="56"/>
                </a:lnTo>
                <a:lnTo>
                  <a:pt x="12" y="56"/>
                </a:lnTo>
                <a:lnTo>
                  <a:pt x="13" y="56"/>
                </a:lnTo>
                <a:lnTo>
                  <a:pt x="14" y="57"/>
                </a:lnTo>
                <a:lnTo>
                  <a:pt x="15" y="57"/>
                </a:lnTo>
                <a:lnTo>
                  <a:pt x="16" y="56"/>
                </a:lnTo>
                <a:lnTo>
                  <a:pt x="17" y="56"/>
                </a:lnTo>
                <a:lnTo>
                  <a:pt x="18" y="55"/>
                </a:lnTo>
                <a:lnTo>
                  <a:pt x="20" y="55"/>
                </a:lnTo>
                <a:lnTo>
                  <a:pt x="21" y="55"/>
                </a:lnTo>
                <a:lnTo>
                  <a:pt x="22" y="54"/>
                </a:lnTo>
                <a:lnTo>
                  <a:pt x="24" y="54"/>
                </a:lnTo>
                <a:lnTo>
                  <a:pt x="25" y="55"/>
                </a:lnTo>
                <a:lnTo>
                  <a:pt x="25" y="55"/>
                </a:lnTo>
                <a:lnTo>
                  <a:pt x="26" y="55"/>
                </a:lnTo>
                <a:lnTo>
                  <a:pt x="27" y="55"/>
                </a:lnTo>
                <a:lnTo>
                  <a:pt x="29" y="56"/>
                </a:lnTo>
                <a:lnTo>
                  <a:pt x="31" y="56"/>
                </a:lnTo>
                <a:lnTo>
                  <a:pt x="32" y="56"/>
                </a:lnTo>
                <a:lnTo>
                  <a:pt x="32" y="56"/>
                </a:lnTo>
                <a:lnTo>
                  <a:pt x="32" y="56"/>
                </a:lnTo>
                <a:lnTo>
                  <a:pt x="33" y="55"/>
                </a:lnTo>
                <a:lnTo>
                  <a:pt x="33" y="54"/>
                </a:lnTo>
                <a:lnTo>
                  <a:pt x="33" y="53"/>
                </a:lnTo>
                <a:lnTo>
                  <a:pt x="33" y="53"/>
                </a:lnTo>
                <a:lnTo>
                  <a:pt x="33" y="52"/>
                </a:lnTo>
                <a:lnTo>
                  <a:pt x="33" y="51"/>
                </a:lnTo>
                <a:lnTo>
                  <a:pt x="33" y="50"/>
                </a:lnTo>
                <a:lnTo>
                  <a:pt x="33" y="50"/>
                </a:lnTo>
                <a:lnTo>
                  <a:pt x="33" y="49"/>
                </a:lnTo>
                <a:lnTo>
                  <a:pt x="33" y="49"/>
                </a:lnTo>
                <a:lnTo>
                  <a:pt x="33" y="48"/>
                </a:lnTo>
                <a:lnTo>
                  <a:pt x="33" y="48"/>
                </a:lnTo>
                <a:lnTo>
                  <a:pt x="33" y="47"/>
                </a:lnTo>
                <a:lnTo>
                  <a:pt x="34" y="47"/>
                </a:lnTo>
                <a:lnTo>
                  <a:pt x="34" y="46"/>
                </a:lnTo>
                <a:lnTo>
                  <a:pt x="33" y="45"/>
                </a:lnTo>
                <a:lnTo>
                  <a:pt x="33" y="45"/>
                </a:lnTo>
                <a:lnTo>
                  <a:pt x="33" y="45"/>
                </a:lnTo>
                <a:lnTo>
                  <a:pt x="33" y="45"/>
                </a:lnTo>
                <a:lnTo>
                  <a:pt x="33" y="44"/>
                </a:lnTo>
                <a:lnTo>
                  <a:pt x="33" y="44"/>
                </a:lnTo>
                <a:lnTo>
                  <a:pt x="33" y="43"/>
                </a:lnTo>
                <a:lnTo>
                  <a:pt x="33" y="43"/>
                </a:lnTo>
                <a:lnTo>
                  <a:pt x="34" y="42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6" y="41"/>
                </a:lnTo>
                <a:lnTo>
                  <a:pt x="36" y="40"/>
                </a:lnTo>
                <a:lnTo>
                  <a:pt x="37" y="40"/>
                </a:lnTo>
                <a:lnTo>
                  <a:pt x="38" y="39"/>
                </a:lnTo>
                <a:lnTo>
                  <a:pt x="39" y="39"/>
                </a:lnTo>
                <a:lnTo>
                  <a:pt x="40" y="38"/>
                </a:lnTo>
                <a:lnTo>
                  <a:pt x="41" y="37"/>
                </a:lnTo>
                <a:lnTo>
                  <a:pt x="41" y="37"/>
                </a:lnTo>
                <a:lnTo>
                  <a:pt x="42" y="37"/>
                </a:lnTo>
                <a:lnTo>
                  <a:pt x="43" y="36"/>
                </a:lnTo>
                <a:lnTo>
                  <a:pt x="43" y="35"/>
                </a:lnTo>
                <a:lnTo>
                  <a:pt x="44" y="34"/>
                </a:lnTo>
                <a:lnTo>
                  <a:pt x="45" y="34"/>
                </a:lnTo>
                <a:lnTo>
                  <a:pt x="45" y="33"/>
                </a:lnTo>
                <a:lnTo>
                  <a:pt x="46" y="33"/>
                </a:lnTo>
                <a:lnTo>
                  <a:pt x="47" y="33"/>
                </a:lnTo>
                <a:lnTo>
                  <a:pt x="47" y="33"/>
                </a:lnTo>
                <a:lnTo>
                  <a:pt x="48" y="33"/>
                </a:lnTo>
                <a:lnTo>
                  <a:pt x="48" y="33"/>
                </a:lnTo>
                <a:lnTo>
                  <a:pt x="49" y="33"/>
                </a:lnTo>
                <a:lnTo>
                  <a:pt x="50" y="33"/>
                </a:lnTo>
                <a:lnTo>
                  <a:pt x="51" y="33"/>
                </a:lnTo>
                <a:lnTo>
                  <a:pt x="52" y="33"/>
                </a:lnTo>
                <a:lnTo>
                  <a:pt x="53" y="33"/>
                </a:lnTo>
                <a:lnTo>
                  <a:pt x="54" y="33"/>
                </a:lnTo>
                <a:lnTo>
                  <a:pt x="54" y="33"/>
                </a:lnTo>
                <a:lnTo>
                  <a:pt x="55" y="33"/>
                </a:lnTo>
                <a:lnTo>
                  <a:pt x="56" y="33"/>
                </a:lnTo>
                <a:lnTo>
                  <a:pt x="57" y="33"/>
                </a:lnTo>
                <a:lnTo>
                  <a:pt x="57" y="32"/>
                </a:lnTo>
                <a:lnTo>
                  <a:pt x="58" y="32"/>
                </a:lnTo>
                <a:lnTo>
                  <a:pt x="59" y="32"/>
                </a:lnTo>
                <a:lnTo>
                  <a:pt x="60" y="32"/>
                </a:lnTo>
                <a:lnTo>
                  <a:pt x="61" y="32"/>
                </a:lnTo>
                <a:lnTo>
                  <a:pt x="61" y="31"/>
                </a:lnTo>
                <a:lnTo>
                  <a:pt x="62" y="31"/>
                </a:lnTo>
                <a:lnTo>
                  <a:pt x="63" y="30"/>
                </a:lnTo>
                <a:lnTo>
                  <a:pt x="64" y="29"/>
                </a:lnTo>
                <a:lnTo>
                  <a:pt x="65" y="29"/>
                </a:lnTo>
                <a:lnTo>
                  <a:pt x="66" y="28"/>
                </a:lnTo>
                <a:lnTo>
                  <a:pt x="66" y="27"/>
                </a:lnTo>
                <a:lnTo>
                  <a:pt x="67" y="26"/>
                </a:lnTo>
                <a:lnTo>
                  <a:pt x="68" y="25"/>
                </a:lnTo>
                <a:lnTo>
                  <a:pt x="69" y="25"/>
                </a:lnTo>
                <a:lnTo>
                  <a:pt x="70" y="24"/>
                </a:lnTo>
                <a:lnTo>
                  <a:pt x="70" y="24"/>
                </a:lnTo>
                <a:lnTo>
                  <a:pt x="71" y="24"/>
                </a:lnTo>
                <a:lnTo>
                  <a:pt x="72" y="24"/>
                </a:lnTo>
                <a:lnTo>
                  <a:pt x="73" y="23"/>
                </a:lnTo>
                <a:lnTo>
                  <a:pt x="74" y="22"/>
                </a:lnTo>
                <a:lnTo>
                  <a:pt x="74" y="22"/>
                </a:lnTo>
                <a:lnTo>
                  <a:pt x="75" y="21"/>
                </a:lnTo>
                <a:lnTo>
                  <a:pt x="76" y="20"/>
                </a:lnTo>
                <a:lnTo>
                  <a:pt x="76" y="20"/>
                </a:lnTo>
                <a:lnTo>
                  <a:pt x="77" y="19"/>
                </a:lnTo>
                <a:lnTo>
                  <a:pt x="77" y="19"/>
                </a:lnTo>
                <a:lnTo>
                  <a:pt x="77" y="20"/>
                </a:lnTo>
                <a:lnTo>
                  <a:pt x="78" y="20"/>
                </a:lnTo>
                <a:lnTo>
                  <a:pt x="79" y="21"/>
                </a:lnTo>
                <a:lnTo>
                  <a:pt x="79" y="22"/>
                </a:lnTo>
                <a:lnTo>
                  <a:pt x="81" y="23"/>
                </a:lnTo>
                <a:lnTo>
                  <a:pt x="82" y="24"/>
                </a:lnTo>
                <a:lnTo>
                  <a:pt x="83" y="24"/>
                </a:lnTo>
                <a:lnTo>
                  <a:pt x="84" y="24"/>
                </a:lnTo>
                <a:lnTo>
                  <a:pt x="85" y="24"/>
                </a:lnTo>
                <a:lnTo>
                  <a:pt x="86" y="24"/>
                </a:lnTo>
                <a:lnTo>
                  <a:pt x="87" y="24"/>
                </a:lnTo>
                <a:lnTo>
                  <a:pt x="87" y="24"/>
                </a:lnTo>
                <a:lnTo>
                  <a:pt x="88" y="25"/>
                </a:lnTo>
                <a:lnTo>
                  <a:pt x="89" y="25"/>
                </a:lnTo>
                <a:lnTo>
                  <a:pt x="90" y="26"/>
                </a:lnTo>
                <a:lnTo>
                  <a:pt x="91" y="27"/>
                </a:lnTo>
                <a:lnTo>
                  <a:pt x="91" y="28"/>
                </a:lnTo>
                <a:lnTo>
                  <a:pt x="91" y="29"/>
                </a:lnTo>
                <a:lnTo>
                  <a:pt x="92" y="30"/>
                </a:lnTo>
                <a:lnTo>
                  <a:pt x="94" y="30"/>
                </a:lnTo>
                <a:lnTo>
                  <a:pt x="94" y="29"/>
                </a:lnTo>
                <a:lnTo>
                  <a:pt x="96" y="29"/>
                </a:lnTo>
                <a:lnTo>
                  <a:pt x="96" y="29"/>
                </a:lnTo>
                <a:lnTo>
                  <a:pt x="97" y="29"/>
                </a:lnTo>
                <a:lnTo>
                  <a:pt x="99" y="29"/>
                </a:lnTo>
                <a:lnTo>
                  <a:pt x="99" y="29"/>
                </a:lnTo>
                <a:lnTo>
                  <a:pt x="100" y="29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1" y="27"/>
                </a:lnTo>
                <a:lnTo>
                  <a:pt x="102" y="27"/>
                </a:lnTo>
                <a:lnTo>
                  <a:pt x="103" y="27"/>
                </a:lnTo>
                <a:lnTo>
                  <a:pt x="104" y="27"/>
                </a:lnTo>
                <a:lnTo>
                  <a:pt x="104" y="27"/>
                </a:lnTo>
                <a:lnTo>
                  <a:pt x="104" y="27"/>
                </a:lnTo>
                <a:lnTo>
                  <a:pt x="105" y="26"/>
                </a:lnTo>
                <a:lnTo>
                  <a:pt x="106" y="25"/>
                </a:lnTo>
                <a:lnTo>
                  <a:pt x="107" y="25"/>
                </a:lnTo>
                <a:lnTo>
                  <a:pt x="107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3"/>
                </a:lnTo>
                <a:lnTo>
                  <a:pt x="108" y="23"/>
                </a:lnTo>
                <a:lnTo>
                  <a:pt x="108" y="22"/>
                </a:lnTo>
                <a:lnTo>
                  <a:pt x="108" y="22"/>
                </a:lnTo>
                <a:lnTo>
                  <a:pt x="109" y="22"/>
                </a:lnTo>
                <a:lnTo>
                  <a:pt x="109" y="21"/>
                </a:lnTo>
                <a:lnTo>
                  <a:pt x="109" y="21"/>
                </a:lnTo>
                <a:lnTo>
                  <a:pt x="109" y="20"/>
                </a:lnTo>
                <a:lnTo>
                  <a:pt x="110" y="20"/>
                </a:lnTo>
                <a:lnTo>
                  <a:pt x="110" y="20"/>
                </a:lnTo>
                <a:lnTo>
                  <a:pt x="111" y="19"/>
                </a:lnTo>
                <a:lnTo>
                  <a:pt x="111" y="19"/>
                </a:lnTo>
                <a:lnTo>
                  <a:pt x="112" y="18"/>
                </a:lnTo>
                <a:lnTo>
                  <a:pt x="112" y="18"/>
                </a:lnTo>
                <a:lnTo>
                  <a:pt x="113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5" y="16"/>
                </a:lnTo>
                <a:lnTo>
                  <a:pt x="116" y="15"/>
                </a:lnTo>
                <a:lnTo>
                  <a:pt x="116" y="15"/>
                </a:lnTo>
                <a:lnTo>
                  <a:pt x="116" y="15"/>
                </a:lnTo>
                <a:lnTo>
                  <a:pt x="116" y="14"/>
                </a:lnTo>
                <a:lnTo>
                  <a:pt x="117" y="14"/>
                </a:lnTo>
                <a:lnTo>
                  <a:pt x="117" y="14"/>
                </a:lnTo>
                <a:lnTo>
                  <a:pt x="118" y="14"/>
                </a:lnTo>
                <a:lnTo>
                  <a:pt x="118" y="15"/>
                </a:lnTo>
                <a:lnTo>
                  <a:pt x="119" y="15"/>
                </a:lnTo>
                <a:lnTo>
                  <a:pt x="120" y="15"/>
                </a:lnTo>
                <a:lnTo>
                  <a:pt x="121" y="14"/>
                </a:lnTo>
                <a:lnTo>
                  <a:pt x="121" y="14"/>
                </a:lnTo>
                <a:lnTo>
                  <a:pt x="122" y="13"/>
                </a:lnTo>
                <a:lnTo>
                  <a:pt x="122" y="12"/>
                </a:lnTo>
                <a:lnTo>
                  <a:pt x="123" y="12"/>
                </a:lnTo>
                <a:lnTo>
                  <a:pt x="124" y="11"/>
                </a:lnTo>
                <a:lnTo>
                  <a:pt x="124" y="10"/>
                </a:lnTo>
                <a:lnTo>
                  <a:pt x="125" y="10"/>
                </a:lnTo>
                <a:lnTo>
                  <a:pt x="125" y="9"/>
                </a:lnTo>
                <a:lnTo>
                  <a:pt x="126" y="8"/>
                </a:lnTo>
                <a:lnTo>
                  <a:pt x="127" y="7"/>
                </a:lnTo>
                <a:lnTo>
                  <a:pt x="128" y="6"/>
                </a:lnTo>
                <a:lnTo>
                  <a:pt x="129" y="5"/>
                </a:lnTo>
                <a:lnTo>
                  <a:pt x="129" y="5"/>
                </a:lnTo>
                <a:lnTo>
                  <a:pt x="129" y="4"/>
                </a:lnTo>
                <a:lnTo>
                  <a:pt x="129" y="4"/>
                </a:lnTo>
                <a:lnTo>
                  <a:pt x="129" y="3"/>
                </a:lnTo>
                <a:lnTo>
                  <a:pt x="130" y="3"/>
                </a:lnTo>
                <a:lnTo>
                  <a:pt x="130" y="3"/>
                </a:lnTo>
                <a:lnTo>
                  <a:pt x="131" y="3"/>
                </a:lnTo>
                <a:lnTo>
                  <a:pt x="131" y="3"/>
                </a:lnTo>
                <a:lnTo>
                  <a:pt x="132" y="3"/>
                </a:lnTo>
                <a:lnTo>
                  <a:pt x="132" y="3"/>
                </a:lnTo>
                <a:lnTo>
                  <a:pt x="132" y="4"/>
                </a:lnTo>
                <a:lnTo>
                  <a:pt x="133" y="4"/>
                </a:lnTo>
                <a:lnTo>
                  <a:pt x="133" y="4"/>
                </a:lnTo>
                <a:lnTo>
                  <a:pt x="134" y="4"/>
                </a:lnTo>
                <a:lnTo>
                  <a:pt x="134" y="4"/>
                </a:lnTo>
                <a:lnTo>
                  <a:pt x="135" y="4"/>
                </a:lnTo>
                <a:lnTo>
                  <a:pt x="135" y="4"/>
                </a:lnTo>
                <a:lnTo>
                  <a:pt x="136" y="4"/>
                </a:lnTo>
                <a:lnTo>
                  <a:pt x="137" y="4"/>
                </a:lnTo>
                <a:lnTo>
                  <a:pt x="137" y="4"/>
                </a:lnTo>
                <a:lnTo>
                  <a:pt x="137" y="4"/>
                </a:lnTo>
                <a:lnTo>
                  <a:pt x="138" y="4"/>
                </a:lnTo>
                <a:lnTo>
                  <a:pt x="138" y="4"/>
                </a:lnTo>
                <a:lnTo>
                  <a:pt x="139" y="4"/>
                </a:lnTo>
                <a:lnTo>
                  <a:pt x="140" y="4"/>
                </a:lnTo>
                <a:lnTo>
                  <a:pt x="140" y="3"/>
                </a:lnTo>
                <a:lnTo>
                  <a:pt x="140" y="3"/>
                </a:lnTo>
                <a:lnTo>
                  <a:pt x="141" y="3"/>
                </a:lnTo>
                <a:lnTo>
                  <a:pt x="141" y="3"/>
                </a:lnTo>
                <a:lnTo>
                  <a:pt x="141" y="2"/>
                </a:lnTo>
                <a:lnTo>
                  <a:pt x="141" y="1"/>
                </a:lnTo>
                <a:lnTo>
                  <a:pt x="141" y="1"/>
                </a:lnTo>
                <a:lnTo>
                  <a:pt x="141" y="1"/>
                </a:lnTo>
                <a:lnTo>
                  <a:pt x="142" y="1"/>
                </a:lnTo>
                <a:lnTo>
                  <a:pt x="142" y="1"/>
                </a:lnTo>
                <a:lnTo>
                  <a:pt x="142" y="0"/>
                </a:lnTo>
                <a:lnTo>
                  <a:pt x="143" y="0"/>
                </a:lnTo>
                <a:lnTo>
                  <a:pt x="143" y="0"/>
                </a:lnTo>
                <a:lnTo>
                  <a:pt x="143" y="0"/>
                </a:lnTo>
                <a:lnTo>
                  <a:pt x="143" y="0"/>
                </a:lnTo>
                <a:lnTo>
                  <a:pt x="143" y="0"/>
                </a:lnTo>
                <a:lnTo>
                  <a:pt x="144" y="0"/>
                </a:lnTo>
                <a:lnTo>
                  <a:pt x="144" y="1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57" name="Freeform 40"/>
          <p:cNvSpPr>
            <a:spLocks/>
          </p:cNvSpPr>
          <p:nvPr/>
        </p:nvSpPr>
        <p:spPr bwMode="auto">
          <a:xfrm>
            <a:off x="879804" y="2205383"/>
            <a:ext cx="726371" cy="603558"/>
          </a:xfrm>
          <a:custGeom>
            <a:avLst/>
            <a:gdLst>
              <a:gd name="T0" fmla="*/ 50 w 423"/>
              <a:gd name="T1" fmla="*/ 26 h 381"/>
              <a:gd name="T2" fmla="*/ 85 w 423"/>
              <a:gd name="T3" fmla="*/ 33 h 381"/>
              <a:gd name="T4" fmla="*/ 114 w 423"/>
              <a:gd name="T5" fmla="*/ 48 h 381"/>
              <a:gd name="T6" fmla="*/ 141 w 423"/>
              <a:gd name="T7" fmla="*/ 64 h 381"/>
              <a:gd name="T8" fmla="*/ 162 w 423"/>
              <a:gd name="T9" fmla="*/ 61 h 381"/>
              <a:gd name="T10" fmla="*/ 187 w 423"/>
              <a:gd name="T11" fmla="*/ 58 h 381"/>
              <a:gd name="T12" fmla="*/ 212 w 423"/>
              <a:gd name="T13" fmla="*/ 74 h 381"/>
              <a:gd name="T14" fmla="*/ 239 w 423"/>
              <a:gd name="T15" fmla="*/ 66 h 381"/>
              <a:gd name="T16" fmla="*/ 259 w 423"/>
              <a:gd name="T17" fmla="*/ 74 h 381"/>
              <a:gd name="T18" fmla="*/ 280 w 423"/>
              <a:gd name="T19" fmla="*/ 57 h 381"/>
              <a:gd name="T20" fmla="*/ 331 w 423"/>
              <a:gd name="T21" fmla="*/ 47 h 381"/>
              <a:gd name="T22" fmla="*/ 379 w 423"/>
              <a:gd name="T23" fmla="*/ 52 h 381"/>
              <a:gd name="T24" fmla="*/ 420 w 423"/>
              <a:gd name="T25" fmla="*/ 78 h 381"/>
              <a:gd name="T26" fmla="*/ 407 w 423"/>
              <a:gd name="T27" fmla="*/ 149 h 381"/>
              <a:gd name="T28" fmla="*/ 386 w 423"/>
              <a:gd name="T29" fmla="*/ 200 h 381"/>
              <a:gd name="T30" fmla="*/ 386 w 423"/>
              <a:gd name="T31" fmla="*/ 252 h 381"/>
              <a:gd name="T32" fmla="*/ 347 w 423"/>
              <a:gd name="T33" fmla="*/ 274 h 381"/>
              <a:gd name="T34" fmla="*/ 327 w 423"/>
              <a:gd name="T35" fmla="*/ 292 h 381"/>
              <a:gd name="T36" fmla="*/ 312 w 423"/>
              <a:gd name="T37" fmla="*/ 335 h 381"/>
              <a:gd name="T38" fmla="*/ 300 w 423"/>
              <a:gd name="T39" fmla="*/ 362 h 381"/>
              <a:gd name="T40" fmla="*/ 279 w 423"/>
              <a:gd name="T41" fmla="*/ 379 h 381"/>
              <a:gd name="T42" fmla="*/ 235 w 423"/>
              <a:gd name="T43" fmla="*/ 367 h 381"/>
              <a:gd name="T44" fmla="*/ 213 w 423"/>
              <a:gd name="T45" fmla="*/ 357 h 381"/>
              <a:gd name="T46" fmla="*/ 209 w 423"/>
              <a:gd name="T47" fmla="*/ 348 h 381"/>
              <a:gd name="T48" fmla="*/ 199 w 423"/>
              <a:gd name="T49" fmla="*/ 335 h 381"/>
              <a:gd name="T50" fmla="*/ 199 w 423"/>
              <a:gd name="T51" fmla="*/ 322 h 381"/>
              <a:gd name="T52" fmla="*/ 193 w 423"/>
              <a:gd name="T53" fmla="*/ 311 h 381"/>
              <a:gd name="T54" fmla="*/ 178 w 423"/>
              <a:gd name="T55" fmla="*/ 303 h 381"/>
              <a:gd name="T56" fmla="*/ 159 w 423"/>
              <a:gd name="T57" fmla="*/ 293 h 381"/>
              <a:gd name="T58" fmla="*/ 153 w 423"/>
              <a:gd name="T59" fmla="*/ 274 h 381"/>
              <a:gd name="T60" fmla="*/ 148 w 423"/>
              <a:gd name="T61" fmla="*/ 260 h 381"/>
              <a:gd name="T62" fmla="*/ 136 w 423"/>
              <a:gd name="T63" fmla="*/ 247 h 381"/>
              <a:gd name="T64" fmla="*/ 136 w 423"/>
              <a:gd name="T65" fmla="*/ 232 h 381"/>
              <a:gd name="T66" fmla="*/ 133 w 423"/>
              <a:gd name="T67" fmla="*/ 220 h 381"/>
              <a:gd name="T68" fmla="*/ 123 w 423"/>
              <a:gd name="T69" fmla="*/ 216 h 381"/>
              <a:gd name="T70" fmla="*/ 112 w 423"/>
              <a:gd name="T71" fmla="*/ 217 h 381"/>
              <a:gd name="T72" fmla="*/ 98 w 423"/>
              <a:gd name="T73" fmla="*/ 208 h 381"/>
              <a:gd name="T74" fmla="*/ 87 w 423"/>
              <a:gd name="T75" fmla="*/ 210 h 381"/>
              <a:gd name="T76" fmla="*/ 82 w 423"/>
              <a:gd name="T77" fmla="*/ 207 h 381"/>
              <a:gd name="T78" fmla="*/ 74 w 423"/>
              <a:gd name="T79" fmla="*/ 195 h 381"/>
              <a:gd name="T80" fmla="*/ 66 w 423"/>
              <a:gd name="T81" fmla="*/ 189 h 381"/>
              <a:gd name="T82" fmla="*/ 54 w 423"/>
              <a:gd name="T83" fmla="*/ 188 h 381"/>
              <a:gd name="T84" fmla="*/ 46 w 423"/>
              <a:gd name="T85" fmla="*/ 177 h 381"/>
              <a:gd name="T86" fmla="*/ 47 w 423"/>
              <a:gd name="T87" fmla="*/ 166 h 381"/>
              <a:gd name="T88" fmla="*/ 32 w 423"/>
              <a:gd name="T89" fmla="*/ 163 h 381"/>
              <a:gd name="T90" fmla="*/ 42 w 423"/>
              <a:gd name="T91" fmla="*/ 157 h 381"/>
              <a:gd name="T92" fmla="*/ 41 w 423"/>
              <a:gd name="T93" fmla="*/ 144 h 381"/>
              <a:gd name="T94" fmla="*/ 32 w 423"/>
              <a:gd name="T95" fmla="*/ 138 h 381"/>
              <a:gd name="T96" fmla="*/ 17 w 423"/>
              <a:gd name="T97" fmla="*/ 129 h 381"/>
              <a:gd name="T98" fmla="*/ 10 w 423"/>
              <a:gd name="T99" fmla="*/ 140 h 381"/>
              <a:gd name="T100" fmla="*/ 4 w 423"/>
              <a:gd name="T101" fmla="*/ 132 h 381"/>
              <a:gd name="T102" fmla="*/ 11 w 423"/>
              <a:gd name="T103" fmla="*/ 124 h 381"/>
              <a:gd name="T104" fmla="*/ 1 w 423"/>
              <a:gd name="T105" fmla="*/ 119 h 381"/>
              <a:gd name="T106" fmla="*/ 5 w 423"/>
              <a:gd name="T107" fmla="*/ 109 h 381"/>
              <a:gd name="T108" fmla="*/ 8 w 423"/>
              <a:gd name="T109" fmla="*/ 100 h 381"/>
              <a:gd name="T110" fmla="*/ 8 w 423"/>
              <a:gd name="T111" fmla="*/ 90 h 381"/>
              <a:gd name="T112" fmla="*/ 12 w 423"/>
              <a:gd name="T113" fmla="*/ 82 h 381"/>
              <a:gd name="T114" fmla="*/ 14 w 423"/>
              <a:gd name="T115" fmla="*/ 74 h 381"/>
              <a:gd name="T116" fmla="*/ 11 w 423"/>
              <a:gd name="T117" fmla="*/ 64 h 381"/>
              <a:gd name="T118" fmla="*/ 7 w 423"/>
              <a:gd name="T119" fmla="*/ 53 h 381"/>
              <a:gd name="T120" fmla="*/ 6 w 423"/>
              <a:gd name="T121" fmla="*/ 39 h 381"/>
              <a:gd name="T122" fmla="*/ 7 w 423"/>
              <a:gd name="T123" fmla="*/ 24 h 381"/>
              <a:gd name="T124" fmla="*/ 7 w 423"/>
              <a:gd name="T125" fmla="*/ 7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3" h="381">
                <a:moveTo>
                  <a:pt x="19" y="0"/>
                </a:moveTo>
                <a:lnTo>
                  <a:pt x="18" y="1"/>
                </a:lnTo>
                <a:lnTo>
                  <a:pt x="18" y="3"/>
                </a:lnTo>
                <a:lnTo>
                  <a:pt x="19" y="3"/>
                </a:lnTo>
                <a:lnTo>
                  <a:pt x="19" y="4"/>
                </a:lnTo>
                <a:lnTo>
                  <a:pt x="20" y="5"/>
                </a:lnTo>
                <a:lnTo>
                  <a:pt x="20" y="6"/>
                </a:lnTo>
                <a:lnTo>
                  <a:pt x="20" y="8"/>
                </a:lnTo>
                <a:lnTo>
                  <a:pt x="21" y="8"/>
                </a:lnTo>
                <a:lnTo>
                  <a:pt x="22" y="8"/>
                </a:lnTo>
                <a:lnTo>
                  <a:pt x="24" y="9"/>
                </a:lnTo>
                <a:lnTo>
                  <a:pt x="25" y="10"/>
                </a:lnTo>
                <a:lnTo>
                  <a:pt x="27" y="11"/>
                </a:lnTo>
                <a:lnTo>
                  <a:pt x="29" y="13"/>
                </a:lnTo>
                <a:lnTo>
                  <a:pt x="29" y="14"/>
                </a:lnTo>
                <a:lnTo>
                  <a:pt x="30" y="15"/>
                </a:lnTo>
                <a:lnTo>
                  <a:pt x="30" y="16"/>
                </a:lnTo>
                <a:lnTo>
                  <a:pt x="31" y="16"/>
                </a:lnTo>
                <a:lnTo>
                  <a:pt x="31" y="17"/>
                </a:lnTo>
                <a:lnTo>
                  <a:pt x="32" y="17"/>
                </a:lnTo>
                <a:lnTo>
                  <a:pt x="33" y="18"/>
                </a:lnTo>
                <a:lnTo>
                  <a:pt x="34" y="19"/>
                </a:lnTo>
                <a:lnTo>
                  <a:pt x="34" y="20"/>
                </a:lnTo>
                <a:lnTo>
                  <a:pt x="35" y="20"/>
                </a:lnTo>
                <a:lnTo>
                  <a:pt x="36" y="20"/>
                </a:lnTo>
                <a:lnTo>
                  <a:pt x="36" y="20"/>
                </a:lnTo>
                <a:lnTo>
                  <a:pt x="37" y="20"/>
                </a:lnTo>
                <a:lnTo>
                  <a:pt x="37" y="20"/>
                </a:lnTo>
                <a:lnTo>
                  <a:pt x="38" y="21"/>
                </a:lnTo>
                <a:lnTo>
                  <a:pt x="38" y="21"/>
                </a:lnTo>
                <a:lnTo>
                  <a:pt x="39" y="20"/>
                </a:lnTo>
                <a:lnTo>
                  <a:pt x="40" y="21"/>
                </a:lnTo>
                <a:lnTo>
                  <a:pt x="41" y="21"/>
                </a:lnTo>
                <a:lnTo>
                  <a:pt x="41" y="22"/>
                </a:lnTo>
                <a:lnTo>
                  <a:pt x="41" y="23"/>
                </a:lnTo>
                <a:lnTo>
                  <a:pt x="44" y="23"/>
                </a:lnTo>
                <a:lnTo>
                  <a:pt x="46" y="24"/>
                </a:lnTo>
                <a:lnTo>
                  <a:pt x="48" y="25"/>
                </a:lnTo>
                <a:lnTo>
                  <a:pt x="49" y="25"/>
                </a:lnTo>
                <a:lnTo>
                  <a:pt x="50" y="26"/>
                </a:lnTo>
                <a:lnTo>
                  <a:pt x="50" y="26"/>
                </a:lnTo>
                <a:lnTo>
                  <a:pt x="51" y="24"/>
                </a:lnTo>
                <a:lnTo>
                  <a:pt x="51" y="24"/>
                </a:lnTo>
                <a:lnTo>
                  <a:pt x="52" y="24"/>
                </a:lnTo>
                <a:lnTo>
                  <a:pt x="53" y="24"/>
                </a:lnTo>
                <a:lnTo>
                  <a:pt x="54" y="24"/>
                </a:lnTo>
                <a:lnTo>
                  <a:pt x="54" y="24"/>
                </a:lnTo>
                <a:lnTo>
                  <a:pt x="55" y="25"/>
                </a:lnTo>
                <a:lnTo>
                  <a:pt x="55" y="25"/>
                </a:lnTo>
                <a:lnTo>
                  <a:pt x="56" y="26"/>
                </a:lnTo>
                <a:lnTo>
                  <a:pt x="58" y="28"/>
                </a:lnTo>
                <a:lnTo>
                  <a:pt x="58" y="28"/>
                </a:lnTo>
                <a:lnTo>
                  <a:pt x="58" y="28"/>
                </a:lnTo>
                <a:lnTo>
                  <a:pt x="59" y="29"/>
                </a:lnTo>
                <a:lnTo>
                  <a:pt x="61" y="29"/>
                </a:lnTo>
                <a:lnTo>
                  <a:pt x="62" y="29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5" y="29"/>
                </a:lnTo>
                <a:lnTo>
                  <a:pt x="66" y="30"/>
                </a:lnTo>
                <a:lnTo>
                  <a:pt x="67" y="30"/>
                </a:lnTo>
                <a:lnTo>
                  <a:pt x="67" y="31"/>
                </a:lnTo>
                <a:lnTo>
                  <a:pt x="70" y="32"/>
                </a:lnTo>
                <a:lnTo>
                  <a:pt x="71" y="33"/>
                </a:lnTo>
                <a:lnTo>
                  <a:pt x="72" y="34"/>
                </a:lnTo>
                <a:lnTo>
                  <a:pt x="73" y="34"/>
                </a:lnTo>
                <a:lnTo>
                  <a:pt x="73" y="34"/>
                </a:lnTo>
                <a:lnTo>
                  <a:pt x="75" y="32"/>
                </a:lnTo>
                <a:lnTo>
                  <a:pt x="75" y="32"/>
                </a:lnTo>
                <a:lnTo>
                  <a:pt x="77" y="33"/>
                </a:lnTo>
                <a:lnTo>
                  <a:pt x="79" y="35"/>
                </a:lnTo>
                <a:lnTo>
                  <a:pt x="79" y="35"/>
                </a:lnTo>
                <a:lnTo>
                  <a:pt x="80" y="35"/>
                </a:lnTo>
                <a:lnTo>
                  <a:pt x="81" y="34"/>
                </a:lnTo>
                <a:lnTo>
                  <a:pt x="82" y="34"/>
                </a:lnTo>
                <a:lnTo>
                  <a:pt x="82" y="33"/>
                </a:lnTo>
                <a:lnTo>
                  <a:pt x="83" y="32"/>
                </a:lnTo>
                <a:lnTo>
                  <a:pt x="84" y="33"/>
                </a:lnTo>
                <a:lnTo>
                  <a:pt x="84" y="33"/>
                </a:lnTo>
                <a:lnTo>
                  <a:pt x="85" y="33"/>
                </a:lnTo>
                <a:lnTo>
                  <a:pt x="85" y="33"/>
                </a:lnTo>
                <a:lnTo>
                  <a:pt x="86" y="34"/>
                </a:lnTo>
                <a:lnTo>
                  <a:pt x="86" y="33"/>
                </a:lnTo>
                <a:lnTo>
                  <a:pt x="87" y="34"/>
                </a:lnTo>
                <a:lnTo>
                  <a:pt x="90" y="35"/>
                </a:lnTo>
                <a:lnTo>
                  <a:pt x="91" y="35"/>
                </a:lnTo>
                <a:lnTo>
                  <a:pt x="91" y="35"/>
                </a:lnTo>
                <a:lnTo>
                  <a:pt x="92" y="34"/>
                </a:lnTo>
                <a:lnTo>
                  <a:pt x="93" y="34"/>
                </a:lnTo>
                <a:lnTo>
                  <a:pt x="93" y="34"/>
                </a:lnTo>
                <a:lnTo>
                  <a:pt x="94" y="34"/>
                </a:lnTo>
                <a:lnTo>
                  <a:pt x="94" y="35"/>
                </a:lnTo>
                <a:lnTo>
                  <a:pt x="95" y="35"/>
                </a:lnTo>
                <a:lnTo>
                  <a:pt x="95" y="35"/>
                </a:lnTo>
                <a:lnTo>
                  <a:pt x="95" y="35"/>
                </a:lnTo>
                <a:lnTo>
                  <a:pt x="95" y="36"/>
                </a:lnTo>
                <a:lnTo>
                  <a:pt x="96" y="36"/>
                </a:lnTo>
                <a:lnTo>
                  <a:pt x="97" y="36"/>
                </a:lnTo>
                <a:lnTo>
                  <a:pt x="97" y="36"/>
                </a:lnTo>
                <a:lnTo>
                  <a:pt x="98" y="36"/>
                </a:lnTo>
                <a:lnTo>
                  <a:pt x="99" y="36"/>
                </a:lnTo>
                <a:lnTo>
                  <a:pt x="100" y="37"/>
                </a:lnTo>
                <a:lnTo>
                  <a:pt x="101" y="37"/>
                </a:lnTo>
                <a:lnTo>
                  <a:pt x="102" y="36"/>
                </a:lnTo>
                <a:lnTo>
                  <a:pt x="103" y="36"/>
                </a:lnTo>
                <a:lnTo>
                  <a:pt x="104" y="37"/>
                </a:lnTo>
                <a:lnTo>
                  <a:pt x="104" y="37"/>
                </a:lnTo>
                <a:lnTo>
                  <a:pt x="105" y="38"/>
                </a:lnTo>
                <a:lnTo>
                  <a:pt x="106" y="39"/>
                </a:lnTo>
                <a:lnTo>
                  <a:pt x="107" y="40"/>
                </a:lnTo>
                <a:lnTo>
                  <a:pt x="107" y="41"/>
                </a:lnTo>
                <a:lnTo>
                  <a:pt x="108" y="41"/>
                </a:lnTo>
                <a:lnTo>
                  <a:pt x="108" y="42"/>
                </a:lnTo>
                <a:lnTo>
                  <a:pt x="108" y="43"/>
                </a:lnTo>
                <a:lnTo>
                  <a:pt x="110" y="44"/>
                </a:lnTo>
                <a:lnTo>
                  <a:pt x="112" y="43"/>
                </a:lnTo>
                <a:lnTo>
                  <a:pt x="112" y="44"/>
                </a:lnTo>
                <a:lnTo>
                  <a:pt x="112" y="45"/>
                </a:lnTo>
                <a:lnTo>
                  <a:pt x="113" y="45"/>
                </a:lnTo>
                <a:lnTo>
                  <a:pt x="114" y="46"/>
                </a:lnTo>
                <a:lnTo>
                  <a:pt x="114" y="47"/>
                </a:lnTo>
                <a:lnTo>
                  <a:pt x="114" y="48"/>
                </a:lnTo>
                <a:lnTo>
                  <a:pt x="115" y="48"/>
                </a:lnTo>
                <a:lnTo>
                  <a:pt x="115" y="48"/>
                </a:lnTo>
                <a:lnTo>
                  <a:pt x="117" y="49"/>
                </a:lnTo>
                <a:lnTo>
                  <a:pt x="118" y="49"/>
                </a:lnTo>
                <a:lnTo>
                  <a:pt x="118" y="51"/>
                </a:lnTo>
                <a:lnTo>
                  <a:pt x="119" y="52"/>
                </a:lnTo>
                <a:lnTo>
                  <a:pt x="120" y="53"/>
                </a:lnTo>
                <a:lnTo>
                  <a:pt x="120" y="53"/>
                </a:lnTo>
                <a:lnTo>
                  <a:pt x="120" y="54"/>
                </a:lnTo>
                <a:lnTo>
                  <a:pt x="121" y="55"/>
                </a:lnTo>
                <a:lnTo>
                  <a:pt x="121" y="56"/>
                </a:lnTo>
                <a:lnTo>
                  <a:pt x="121" y="56"/>
                </a:lnTo>
                <a:lnTo>
                  <a:pt x="123" y="57"/>
                </a:lnTo>
                <a:lnTo>
                  <a:pt x="125" y="57"/>
                </a:lnTo>
                <a:lnTo>
                  <a:pt x="125" y="57"/>
                </a:lnTo>
                <a:lnTo>
                  <a:pt x="126" y="57"/>
                </a:lnTo>
                <a:lnTo>
                  <a:pt x="127" y="57"/>
                </a:lnTo>
                <a:lnTo>
                  <a:pt x="127" y="57"/>
                </a:lnTo>
                <a:lnTo>
                  <a:pt x="127" y="57"/>
                </a:lnTo>
                <a:lnTo>
                  <a:pt x="128" y="57"/>
                </a:lnTo>
                <a:lnTo>
                  <a:pt x="129" y="57"/>
                </a:lnTo>
                <a:lnTo>
                  <a:pt x="131" y="58"/>
                </a:lnTo>
                <a:lnTo>
                  <a:pt x="132" y="59"/>
                </a:lnTo>
                <a:lnTo>
                  <a:pt x="133" y="59"/>
                </a:lnTo>
                <a:lnTo>
                  <a:pt x="133" y="59"/>
                </a:lnTo>
                <a:lnTo>
                  <a:pt x="134" y="59"/>
                </a:lnTo>
                <a:lnTo>
                  <a:pt x="134" y="59"/>
                </a:lnTo>
                <a:lnTo>
                  <a:pt x="135" y="60"/>
                </a:lnTo>
                <a:lnTo>
                  <a:pt x="137" y="60"/>
                </a:lnTo>
                <a:lnTo>
                  <a:pt x="137" y="59"/>
                </a:lnTo>
                <a:lnTo>
                  <a:pt x="137" y="59"/>
                </a:lnTo>
                <a:lnTo>
                  <a:pt x="140" y="60"/>
                </a:lnTo>
                <a:lnTo>
                  <a:pt x="140" y="61"/>
                </a:lnTo>
                <a:lnTo>
                  <a:pt x="140" y="61"/>
                </a:lnTo>
                <a:lnTo>
                  <a:pt x="140" y="62"/>
                </a:lnTo>
                <a:lnTo>
                  <a:pt x="139" y="62"/>
                </a:lnTo>
                <a:lnTo>
                  <a:pt x="139" y="62"/>
                </a:lnTo>
                <a:lnTo>
                  <a:pt x="139" y="62"/>
                </a:lnTo>
                <a:lnTo>
                  <a:pt x="140" y="63"/>
                </a:lnTo>
                <a:lnTo>
                  <a:pt x="140" y="63"/>
                </a:lnTo>
                <a:lnTo>
                  <a:pt x="141" y="64"/>
                </a:lnTo>
                <a:lnTo>
                  <a:pt x="141" y="65"/>
                </a:lnTo>
                <a:lnTo>
                  <a:pt x="141" y="65"/>
                </a:lnTo>
                <a:lnTo>
                  <a:pt x="141" y="66"/>
                </a:lnTo>
                <a:lnTo>
                  <a:pt x="141" y="66"/>
                </a:lnTo>
                <a:lnTo>
                  <a:pt x="141" y="67"/>
                </a:lnTo>
                <a:lnTo>
                  <a:pt x="141" y="67"/>
                </a:lnTo>
                <a:lnTo>
                  <a:pt x="141" y="67"/>
                </a:lnTo>
                <a:lnTo>
                  <a:pt x="144" y="68"/>
                </a:lnTo>
                <a:lnTo>
                  <a:pt x="145" y="69"/>
                </a:lnTo>
                <a:lnTo>
                  <a:pt x="146" y="69"/>
                </a:lnTo>
                <a:lnTo>
                  <a:pt x="146" y="69"/>
                </a:lnTo>
                <a:lnTo>
                  <a:pt x="147" y="69"/>
                </a:lnTo>
                <a:lnTo>
                  <a:pt x="148" y="69"/>
                </a:lnTo>
                <a:lnTo>
                  <a:pt x="149" y="69"/>
                </a:lnTo>
                <a:lnTo>
                  <a:pt x="149" y="69"/>
                </a:lnTo>
                <a:lnTo>
                  <a:pt x="150" y="69"/>
                </a:lnTo>
                <a:lnTo>
                  <a:pt x="150" y="69"/>
                </a:lnTo>
                <a:lnTo>
                  <a:pt x="150" y="69"/>
                </a:lnTo>
                <a:lnTo>
                  <a:pt x="151" y="68"/>
                </a:lnTo>
                <a:lnTo>
                  <a:pt x="151" y="68"/>
                </a:lnTo>
                <a:lnTo>
                  <a:pt x="151" y="67"/>
                </a:lnTo>
                <a:lnTo>
                  <a:pt x="151" y="67"/>
                </a:lnTo>
                <a:lnTo>
                  <a:pt x="152" y="67"/>
                </a:lnTo>
                <a:lnTo>
                  <a:pt x="153" y="67"/>
                </a:lnTo>
                <a:lnTo>
                  <a:pt x="153" y="67"/>
                </a:lnTo>
                <a:lnTo>
                  <a:pt x="154" y="66"/>
                </a:lnTo>
                <a:lnTo>
                  <a:pt x="156" y="66"/>
                </a:lnTo>
                <a:lnTo>
                  <a:pt x="157" y="65"/>
                </a:lnTo>
                <a:lnTo>
                  <a:pt x="158" y="65"/>
                </a:lnTo>
                <a:lnTo>
                  <a:pt x="158" y="65"/>
                </a:lnTo>
                <a:lnTo>
                  <a:pt x="158" y="64"/>
                </a:lnTo>
                <a:lnTo>
                  <a:pt x="159" y="64"/>
                </a:lnTo>
                <a:lnTo>
                  <a:pt x="159" y="63"/>
                </a:lnTo>
                <a:lnTo>
                  <a:pt x="159" y="63"/>
                </a:lnTo>
                <a:lnTo>
                  <a:pt x="159" y="63"/>
                </a:lnTo>
                <a:lnTo>
                  <a:pt x="159" y="62"/>
                </a:lnTo>
                <a:lnTo>
                  <a:pt x="160" y="62"/>
                </a:lnTo>
                <a:lnTo>
                  <a:pt x="161" y="62"/>
                </a:lnTo>
                <a:lnTo>
                  <a:pt x="161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0"/>
                </a:lnTo>
                <a:lnTo>
                  <a:pt x="162" y="61"/>
                </a:lnTo>
                <a:lnTo>
                  <a:pt x="163" y="60"/>
                </a:lnTo>
                <a:lnTo>
                  <a:pt x="164" y="60"/>
                </a:lnTo>
                <a:lnTo>
                  <a:pt x="164" y="60"/>
                </a:lnTo>
                <a:lnTo>
                  <a:pt x="166" y="61"/>
                </a:lnTo>
                <a:lnTo>
                  <a:pt x="166" y="62"/>
                </a:lnTo>
                <a:lnTo>
                  <a:pt x="166" y="62"/>
                </a:lnTo>
                <a:lnTo>
                  <a:pt x="166" y="62"/>
                </a:lnTo>
                <a:lnTo>
                  <a:pt x="167" y="61"/>
                </a:lnTo>
                <a:lnTo>
                  <a:pt x="167" y="61"/>
                </a:lnTo>
                <a:lnTo>
                  <a:pt x="167" y="62"/>
                </a:lnTo>
                <a:lnTo>
                  <a:pt x="168" y="61"/>
                </a:lnTo>
                <a:lnTo>
                  <a:pt x="168" y="61"/>
                </a:lnTo>
                <a:lnTo>
                  <a:pt x="169" y="61"/>
                </a:lnTo>
                <a:lnTo>
                  <a:pt x="170" y="60"/>
                </a:lnTo>
                <a:lnTo>
                  <a:pt x="170" y="60"/>
                </a:lnTo>
                <a:lnTo>
                  <a:pt x="170" y="58"/>
                </a:lnTo>
                <a:lnTo>
                  <a:pt x="171" y="57"/>
                </a:lnTo>
                <a:lnTo>
                  <a:pt x="171" y="57"/>
                </a:lnTo>
                <a:lnTo>
                  <a:pt x="172" y="57"/>
                </a:lnTo>
                <a:lnTo>
                  <a:pt x="173" y="57"/>
                </a:lnTo>
                <a:lnTo>
                  <a:pt x="173" y="57"/>
                </a:lnTo>
                <a:lnTo>
                  <a:pt x="174" y="57"/>
                </a:lnTo>
                <a:lnTo>
                  <a:pt x="175" y="56"/>
                </a:lnTo>
                <a:lnTo>
                  <a:pt x="175" y="56"/>
                </a:lnTo>
                <a:lnTo>
                  <a:pt x="177" y="57"/>
                </a:lnTo>
                <a:lnTo>
                  <a:pt x="177" y="57"/>
                </a:lnTo>
                <a:lnTo>
                  <a:pt x="179" y="56"/>
                </a:lnTo>
                <a:lnTo>
                  <a:pt x="179" y="56"/>
                </a:lnTo>
                <a:lnTo>
                  <a:pt x="179" y="57"/>
                </a:lnTo>
                <a:lnTo>
                  <a:pt x="180" y="58"/>
                </a:lnTo>
                <a:lnTo>
                  <a:pt x="181" y="58"/>
                </a:lnTo>
                <a:lnTo>
                  <a:pt x="182" y="58"/>
                </a:lnTo>
                <a:lnTo>
                  <a:pt x="183" y="58"/>
                </a:lnTo>
                <a:lnTo>
                  <a:pt x="183" y="58"/>
                </a:lnTo>
                <a:lnTo>
                  <a:pt x="183" y="58"/>
                </a:lnTo>
                <a:lnTo>
                  <a:pt x="184" y="57"/>
                </a:lnTo>
                <a:lnTo>
                  <a:pt x="185" y="57"/>
                </a:lnTo>
                <a:lnTo>
                  <a:pt x="186" y="58"/>
                </a:lnTo>
                <a:lnTo>
                  <a:pt x="187" y="58"/>
                </a:lnTo>
                <a:lnTo>
                  <a:pt x="187" y="59"/>
                </a:lnTo>
                <a:lnTo>
                  <a:pt x="187" y="60"/>
                </a:lnTo>
                <a:lnTo>
                  <a:pt x="187" y="60"/>
                </a:lnTo>
                <a:lnTo>
                  <a:pt x="188" y="60"/>
                </a:lnTo>
                <a:lnTo>
                  <a:pt x="189" y="59"/>
                </a:lnTo>
                <a:lnTo>
                  <a:pt x="190" y="59"/>
                </a:lnTo>
                <a:lnTo>
                  <a:pt x="190" y="59"/>
                </a:lnTo>
                <a:lnTo>
                  <a:pt x="191" y="60"/>
                </a:lnTo>
                <a:lnTo>
                  <a:pt x="191" y="61"/>
                </a:lnTo>
                <a:lnTo>
                  <a:pt x="191" y="61"/>
                </a:lnTo>
                <a:lnTo>
                  <a:pt x="191" y="62"/>
                </a:lnTo>
                <a:lnTo>
                  <a:pt x="191" y="62"/>
                </a:lnTo>
                <a:lnTo>
                  <a:pt x="192" y="62"/>
                </a:lnTo>
                <a:lnTo>
                  <a:pt x="192" y="62"/>
                </a:lnTo>
                <a:lnTo>
                  <a:pt x="195" y="62"/>
                </a:lnTo>
                <a:lnTo>
                  <a:pt x="197" y="62"/>
                </a:lnTo>
                <a:lnTo>
                  <a:pt x="198" y="63"/>
                </a:lnTo>
                <a:lnTo>
                  <a:pt x="198" y="63"/>
                </a:lnTo>
                <a:lnTo>
                  <a:pt x="199" y="65"/>
                </a:lnTo>
                <a:lnTo>
                  <a:pt x="200" y="65"/>
                </a:lnTo>
                <a:lnTo>
                  <a:pt x="200" y="65"/>
                </a:lnTo>
                <a:lnTo>
                  <a:pt x="200" y="65"/>
                </a:lnTo>
                <a:lnTo>
                  <a:pt x="201" y="65"/>
                </a:lnTo>
                <a:lnTo>
                  <a:pt x="202" y="66"/>
                </a:lnTo>
                <a:lnTo>
                  <a:pt x="202" y="66"/>
                </a:lnTo>
                <a:lnTo>
                  <a:pt x="203" y="66"/>
                </a:lnTo>
                <a:lnTo>
                  <a:pt x="205" y="67"/>
                </a:lnTo>
                <a:lnTo>
                  <a:pt x="205" y="67"/>
                </a:lnTo>
                <a:lnTo>
                  <a:pt x="206" y="69"/>
                </a:lnTo>
                <a:lnTo>
                  <a:pt x="207" y="69"/>
                </a:lnTo>
                <a:lnTo>
                  <a:pt x="207" y="68"/>
                </a:lnTo>
                <a:lnTo>
                  <a:pt x="207" y="67"/>
                </a:lnTo>
                <a:lnTo>
                  <a:pt x="208" y="67"/>
                </a:lnTo>
                <a:lnTo>
                  <a:pt x="208" y="68"/>
                </a:lnTo>
                <a:lnTo>
                  <a:pt x="208" y="68"/>
                </a:lnTo>
                <a:lnTo>
                  <a:pt x="209" y="70"/>
                </a:lnTo>
                <a:lnTo>
                  <a:pt x="210" y="70"/>
                </a:lnTo>
                <a:lnTo>
                  <a:pt x="211" y="72"/>
                </a:lnTo>
                <a:lnTo>
                  <a:pt x="212" y="72"/>
                </a:lnTo>
                <a:lnTo>
                  <a:pt x="212" y="73"/>
                </a:lnTo>
                <a:lnTo>
                  <a:pt x="212" y="74"/>
                </a:lnTo>
                <a:lnTo>
                  <a:pt x="213" y="77"/>
                </a:lnTo>
                <a:lnTo>
                  <a:pt x="214" y="77"/>
                </a:lnTo>
                <a:lnTo>
                  <a:pt x="216" y="78"/>
                </a:lnTo>
                <a:lnTo>
                  <a:pt x="217" y="78"/>
                </a:lnTo>
                <a:lnTo>
                  <a:pt x="217" y="78"/>
                </a:lnTo>
                <a:lnTo>
                  <a:pt x="218" y="78"/>
                </a:lnTo>
                <a:lnTo>
                  <a:pt x="219" y="78"/>
                </a:lnTo>
                <a:lnTo>
                  <a:pt x="220" y="78"/>
                </a:lnTo>
                <a:lnTo>
                  <a:pt x="221" y="78"/>
                </a:lnTo>
                <a:lnTo>
                  <a:pt x="222" y="78"/>
                </a:lnTo>
                <a:lnTo>
                  <a:pt x="222" y="78"/>
                </a:lnTo>
                <a:lnTo>
                  <a:pt x="223" y="79"/>
                </a:lnTo>
                <a:lnTo>
                  <a:pt x="224" y="81"/>
                </a:lnTo>
                <a:lnTo>
                  <a:pt x="224" y="81"/>
                </a:lnTo>
                <a:lnTo>
                  <a:pt x="226" y="78"/>
                </a:lnTo>
                <a:lnTo>
                  <a:pt x="227" y="77"/>
                </a:lnTo>
                <a:lnTo>
                  <a:pt x="227" y="75"/>
                </a:lnTo>
                <a:lnTo>
                  <a:pt x="226" y="74"/>
                </a:lnTo>
                <a:lnTo>
                  <a:pt x="226" y="73"/>
                </a:lnTo>
                <a:lnTo>
                  <a:pt x="227" y="73"/>
                </a:lnTo>
                <a:lnTo>
                  <a:pt x="228" y="73"/>
                </a:lnTo>
                <a:lnTo>
                  <a:pt x="228" y="73"/>
                </a:lnTo>
                <a:lnTo>
                  <a:pt x="229" y="71"/>
                </a:lnTo>
                <a:lnTo>
                  <a:pt x="230" y="70"/>
                </a:lnTo>
                <a:lnTo>
                  <a:pt x="231" y="70"/>
                </a:lnTo>
                <a:lnTo>
                  <a:pt x="231" y="69"/>
                </a:lnTo>
                <a:lnTo>
                  <a:pt x="232" y="70"/>
                </a:lnTo>
                <a:lnTo>
                  <a:pt x="233" y="70"/>
                </a:lnTo>
                <a:lnTo>
                  <a:pt x="233" y="70"/>
                </a:lnTo>
                <a:lnTo>
                  <a:pt x="234" y="69"/>
                </a:lnTo>
                <a:lnTo>
                  <a:pt x="234" y="69"/>
                </a:lnTo>
                <a:lnTo>
                  <a:pt x="235" y="69"/>
                </a:lnTo>
                <a:lnTo>
                  <a:pt x="236" y="69"/>
                </a:lnTo>
                <a:lnTo>
                  <a:pt x="236" y="68"/>
                </a:lnTo>
                <a:lnTo>
                  <a:pt x="237" y="67"/>
                </a:lnTo>
                <a:lnTo>
                  <a:pt x="237" y="67"/>
                </a:lnTo>
                <a:lnTo>
                  <a:pt x="237" y="67"/>
                </a:lnTo>
                <a:lnTo>
                  <a:pt x="238" y="67"/>
                </a:lnTo>
                <a:lnTo>
                  <a:pt x="238" y="66"/>
                </a:lnTo>
                <a:lnTo>
                  <a:pt x="238" y="66"/>
                </a:lnTo>
                <a:lnTo>
                  <a:pt x="239" y="66"/>
                </a:lnTo>
                <a:lnTo>
                  <a:pt x="239" y="65"/>
                </a:lnTo>
                <a:lnTo>
                  <a:pt x="240" y="66"/>
                </a:lnTo>
                <a:lnTo>
                  <a:pt x="240" y="66"/>
                </a:lnTo>
                <a:lnTo>
                  <a:pt x="241" y="66"/>
                </a:lnTo>
                <a:lnTo>
                  <a:pt x="242" y="66"/>
                </a:lnTo>
                <a:lnTo>
                  <a:pt x="243" y="66"/>
                </a:lnTo>
                <a:lnTo>
                  <a:pt x="243" y="67"/>
                </a:lnTo>
                <a:lnTo>
                  <a:pt x="244" y="68"/>
                </a:lnTo>
                <a:lnTo>
                  <a:pt x="244" y="68"/>
                </a:lnTo>
                <a:lnTo>
                  <a:pt x="245" y="69"/>
                </a:lnTo>
                <a:lnTo>
                  <a:pt x="245" y="69"/>
                </a:lnTo>
                <a:lnTo>
                  <a:pt x="245" y="73"/>
                </a:lnTo>
                <a:lnTo>
                  <a:pt x="246" y="75"/>
                </a:lnTo>
                <a:lnTo>
                  <a:pt x="246" y="75"/>
                </a:lnTo>
                <a:lnTo>
                  <a:pt x="246" y="75"/>
                </a:lnTo>
                <a:lnTo>
                  <a:pt x="245" y="77"/>
                </a:lnTo>
                <a:lnTo>
                  <a:pt x="245" y="77"/>
                </a:lnTo>
                <a:lnTo>
                  <a:pt x="245" y="78"/>
                </a:lnTo>
                <a:lnTo>
                  <a:pt x="245" y="79"/>
                </a:lnTo>
                <a:lnTo>
                  <a:pt x="245" y="80"/>
                </a:lnTo>
                <a:lnTo>
                  <a:pt x="246" y="81"/>
                </a:lnTo>
                <a:lnTo>
                  <a:pt x="246" y="81"/>
                </a:lnTo>
                <a:lnTo>
                  <a:pt x="248" y="82"/>
                </a:lnTo>
                <a:lnTo>
                  <a:pt x="249" y="83"/>
                </a:lnTo>
                <a:lnTo>
                  <a:pt x="249" y="84"/>
                </a:lnTo>
                <a:lnTo>
                  <a:pt x="249" y="83"/>
                </a:lnTo>
                <a:lnTo>
                  <a:pt x="250" y="83"/>
                </a:lnTo>
                <a:lnTo>
                  <a:pt x="251" y="82"/>
                </a:lnTo>
                <a:lnTo>
                  <a:pt x="252" y="82"/>
                </a:lnTo>
                <a:lnTo>
                  <a:pt x="252" y="81"/>
                </a:lnTo>
                <a:lnTo>
                  <a:pt x="252" y="80"/>
                </a:lnTo>
                <a:lnTo>
                  <a:pt x="252" y="79"/>
                </a:lnTo>
                <a:lnTo>
                  <a:pt x="253" y="78"/>
                </a:lnTo>
                <a:lnTo>
                  <a:pt x="254" y="78"/>
                </a:lnTo>
                <a:lnTo>
                  <a:pt x="254" y="78"/>
                </a:lnTo>
                <a:lnTo>
                  <a:pt x="255" y="78"/>
                </a:lnTo>
                <a:lnTo>
                  <a:pt x="255" y="78"/>
                </a:lnTo>
                <a:lnTo>
                  <a:pt x="256" y="78"/>
                </a:lnTo>
                <a:lnTo>
                  <a:pt x="256" y="77"/>
                </a:lnTo>
                <a:lnTo>
                  <a:pt x="257" y="75"/>
                </a:lnTo>
                <a:lnTo>
                  <a:pt x="259" y="74"/>
                </a:lnTo>
                <a:lnTo>
                  <a:pt x="260" y="73"/>
                </a:lnTo>
                <a:lnTo>
                  <a:pt x="261" y="72"/>
                </a:lnTo>
                <a:lnTo>
                  <a:pt x="262" y="72"/>
                </a:lnTo>
                <a:lnTo>
                  <a:pt x="262" y="72"/>
                </a:lnTo>
                <a:lnTo>
                  <a:pt x="263" y="71"/>
                </a:lnTo>
                <a:lnTo>
                  <a:pt x="263" y="70"/>
                </a:lnTo>
                <a:lnTo>
                  <a:pt x="263" y="70"/>
                </a:lnTo>
                <a:lnTo>
                  <a:pt x="265" y="70"/>
                </a:lnTo>
                <a:lnTo>
                  <a:pt x="265" y="70"/>
                </a:lnTo>
                <a:lnTo>
                  <a:pt x="265" y="70"/>
                </a:lnTo>
                <a:lnTo>
                  <a:pt x="267" y="70"/>
                </a:lnTo>
                <a:lnTo>
                  <a:pt x="269" y="71"/>
                </a:lnTo>
                <a:lnTo>
                  <a:pt x="269" y="72"/>
                </a:lnTo>
                <a:lnTo>
                  <a:pt x="269" y="71"/>
                </a:lnTo>
                <a:lnTo>
                  <a:pt x="269" y="71"/>
                </a:lnTo>
                <a:lnTo>
                  <a:pt x="269" y="70"/>
                </a:lnTo>
                <a:lnTo>
                  <a:pt x="269" y="69"/>
                </a:lnTo>
                <a:lnTo>
                  <a:pt x="270" y="69"/>
                </a:lnTo>
                <a:lnTo>
                  <a:pt x="270" y="67"/>
                </a:lnTo>
                <a:lnTo>
                  <a:pt x="269" y="66"/>
                </a:lnTo>
                <a:lnTo>
                  <a:pt x="268" y="66"/>
                </a:lnTo>
                <a:lnTo>
                  <a:pt x="268" y="66"/>
                </a:lnTo>
                <a:lnTo>
                  <a:pt x="268" y="65"/>
                </a:lnTo>
                <a:lnTo>
                  <a:pt x="267" y="64"/>
                </a:lnTo>
                <a:lnTo>
                  <a:pt x="267" y="63"/>
                </a:lnTo>
                <a:lnTo>
                  <a:pt x="268" y="63"/>
                </a:lnTo>
                <a:lnTo>
                  <a:pt x="269" y="63"/>
                </a:lnTo>
                <a:lnTo>
                  <a:pt x="271" y="63"/>
                </a:lnTo>
                <a:lnTo>
                  <a:pt x="271" y="62"/>
                </a:lnTo>
                <a:lnTo>
                  <a:pt x="274" y="62"/>
                </a:lnTo>
                <a:lnTo>
                  <a:pt x="274" y="61"/>
                </a:lnTo>
                <a:lnTo>
                  <a:pt x="275" y="60"/>
                </a:lnTo>
                <a:lnTo>
                  <a:pt x="275" y="60"/>
                </a:lnTo>
                <a:lnTo>
                  <a:pt x="276" y="58"/>
                </a:lnTo>
                <a:lnTo>
                  <a:pt x="276" y="58"/>
                </a:lnTo>
                <a:lnTo>
                  <a:pt x="278" y="57"/>
                </a:lnTo>
                <a:lnTo>
                  <a:pt x="279" y="57"/>
                </a:lnTo>
                <a:lnTo>
                  <a:pt x="279" y="57"/>
                </a:lnTo>
                <a:lnTo>
                  <a:pt x="279" y="57"/>
                </a:lnTo>
                <a:lnTo>
                  <a:pt x="280" y="58"/>
                </a:lnTo>
                <a:lnTo>
                  <a:pt x="280" y="57"/>
                </a:lnTo>
                <a:lnTo>
                  <a:pt x="281" y="56"/>
                </a:lnTo>
                <a:lnTo>
                  <a:pt x="282" y="55"/>
                </a:lnTo>
                <a:lnTo>
                  <a:pt x="283" y="54"/>
                </a:lnTo>
                <a:lnTo>
                  <a:pt x="285" y="54"/>
                </a:lnTo>
                <a:lnTo>
                  <a:pt x="286" y="54"/>
                </a:lnTo>
                <a:lnTo>
                  <a:pt x="287" y="54"/>
                </a:lnTo>
                <a:lnTo>
                  <a:pt x="290" y="54"/>
                </a:lnTo>
                <a:lnTo>
                  <a:pt x="291" y="55"/>
                </a:lnTo>
                <a:lnTo>
                  <a:pt x="291" y="55"/>
                </a:lnTo>
                <a:lnTo>
                  <a:pt x="293" y="55"/>
                </a:lnTo>
                <a:lnTo>
                  <a:pt x="296" y="55"/>
                </a:lnTo>
                <a:lnTo>
                  <a:pt x="299" y="54"/>
                </a:lnTo>
                <a:lnTo>
                  <a:pt x="300" y="54"/>
                </a:lnTo>
                <a:lnTo>
                  <a:pt x="302" y="54"/>
                </a:lnTo>
                <a:lnTo>
                  <a:pt x="303" y="54"/>
                </a:lnTo>
                <a:lnTo>
                  <a:pt x="306" y="54"/>
                </a:lnTo>
                <a:lnTo>
                  <a:pt x="308" y="55"/>
                </a:lnTo>
                <a:lnTo>
                  <a:pt x="309" y="56"/>
                </a:lnTo>
                <a:lnTo>
                  <a:pt x="310" y="57"/>
                </a:lnTo>
                <a:lnTo>
                  <a:pt x="311" y="57"/>
                </a:lnTo>
                <a:lnTo>
                  <a:pt x="314" y="58"/>
                </a:lnTo>
                <a:lnTo>
                  <a:pt x="315" y="58"/>
                </a:lnTo>
                <a:lnTo>
                  <a:pt x="316" y="58"/>
                </a:lnTo>
                <a:lnTo>
                  <a:pt x="316" y="58"/>
                </a:lnTo>
                <a:lnTo>
                  <a:pt x="317" y="58"/>
                </a:lnTo>
                <a:lnTo>
                  <a:pt x="317" y="58"/>
                </a:lnTo>
                <a:lnTo>
                  <a:pt x="318" y="58"/>
                </a:lnTo>
                <a:lnTo>
                  <a:pt x="319" y="57"/>
                </a:lnTo>
                <a:lnTo>
                  <a:pt x="320" y="56"/>
                </a:lnTo>
                <a:lnTo>
                  <a:pt x="320" y="55"/>
                </a:lnTo>
                <a:lnTo>
                  <a:pt x="321" y="54"/>
                </a:lnTo>
                <a:lnTo>
                  <a:pt x="322" y="54"/>
                </a:lnTo>
                <a:lnTo>
                  <a:pt x="323" y="53"/>
                </a:lnTo>
                <a:lnTo>
                  <a:pt x="325" y="51"/>
                </a:lnTo>
                <a:lnTo>
                  <a:pt x="326" y="50"/>
                </a:lnTo>
                <a:lnTo>
                  <a:pt x="327" y="48"/>
                </a:lnTo>
                <a:lnTo>
                  <a:pt x="327" y="47"/>
                </a:lnTo>
                <a:lnTo>
                  <a:pt x="328" y="46"/>
                </a:lnTo>
                <a:lnTo>
                  <a:pt x="330" y="46"/>
                </a:lnTo>
                <a:lnTo>
                  <a:pt x="331" y="46"/>
                </a:lnTo>
                <a:lnTo>
                  <a:pt x="331" y="47"/>
                </a:lnTo>
                <a:lnTo>
                  <a:pt x="332" y="48"/>
                </a:lnTo>
                <a:lnTo>
                  <a:pt x="333" y="48"/>
                </a:lnTo>
                <a:lnTo>
                  <a:pt x="333" y="48"/>
                </a:lnTo>
                <a:lnTo>
                  <a:pt x="334" y="48"/>
                </a:lnTo>
                <a:lnTo>
                  <a:pt x="337" y="49"/>
                </a:lnTo>
                <a:lnTo>
                  <a:pt x="338" y="50"/>
                </a:lnTo>
                <a:lnTo>
                  <a:pt x="339" y="51"/>
                </a:lnTo>
                <a:lnTo>
                  <a:pt x="339" y="51"/>
                </a:lnTo>
                <a:lnTo>
                  <a:pt x="340" y="52"/>
                </a:lnTo>
                <a:lnTo>
                  <a:pt x="341" y="53"/>
                </a:lnTo>
                <a:lnTo>
                  <a:pt x="341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3"/>
                </a:lnTo>
                <a:lnTo>
                  <a:pt x="348" y="53"/>
                </a:lnTo>
                <a:lnTo>
                  <a:pt x="349" y="54"/>
                </a:lnTo>
                <a:lnTo>
                  <a:pt x="349" y="55"/>
                </a:lnTo>
                <a:lnTo>
                  <a:pt x="350" y="55"/>
                </a:lnTo>
                <a:lnTo>
                  <a:pt x="353" y="55"/>
                </a:lnTo>
                <a:lnTo>
                  <a:pt x="353" y="54"/>
                </a:lnTo>
                <a:lnTo>
                  <a:pt x="353" y="53"/>
                </a:lnTo>
                <a:lnTo>
                  <a:pt x="354" y="51"/>
                </a:lnTo>
                <a:lnTo>
                  <a:pt x="356" y="49"/>
                </a:lnTo>
                <a:lnTo>
                  <a:pt x="357" y="48"/>
                </a:lnTo>
                <a:lnTo>
                  <a:pt x="358" y="48"/>
                </a:lnTo>
                <a:lnTo>
                  <a:pt x="359" y="49"/>
                </a:lnTo>
                <a:lnTo>
                  <a:pt x="361" y="49"/>
                </a:lnTo>
                <a:lnTo>
                  <a:pt x="361" y="50"/>
                </a:lnTo>
                <a:lnTo>
                  <a:pt x="362" y="50"/>
                </a:lnTo>
                <a:lnTo>
                  <a:pt x="363" y="50"/>
                </a:lnTo>
                <a:lnTo>
                  <a:pt x="364" y="50"/>
                </a:lnTo>
                <a:lnTo>
                  <a:pt x="369" y="51"/>
                </a:lnTo>
                <a:lnTo>
                  <a:pt x="371" y="51"/>
                </a:lnTo>
                <a:lnTo>
                  <a:pt x="372" y="51"/>
                </a:lnTo>
                <a:lnTo>
                  <a:pt x="373" y="51"/>
                </a:lnTo>
                <a:lnTo>
                  <a:pt x="374" y="51"/>
                </a:lnTo>
                <a:lnTo>
                  <a:pt x="374" y="51"/>
                </a:lnTo>
                <a:lnTo>
                  <a:pt x="376" y="52"/>
                </a:lnTo>
                <a:lnTo>
                  <a:pt x="377" y="52"/>
                </a:lnTo>
                <a:lnTo>
                  <a:pt x="378" y="52"/>
                </a:lnTo>
                <a:lnTo>
                  <a:pt x="379" y="52"/>
                </a:lnTo>
                <a:lnTo>
                  <a:pt x="381" y="51"/>
                </a:lnTo>
                <a:lnTo>
                  <a:pt x="382" y="51"/>
                </a:lnTo>
                <a:lnTo>
                  <a:pt x="382" y="51"/>
                </a:lnTo>
                <a:lnTo>
                  <a:pt x="383" y="51"/>
                </a:lnTo>
                <a:lnTo>
                  <a:pt x="384" y="52"/>
                </a:lnTo>
                <a:lnTo>
                  <a:pt x="386" y="54"/>
                </a:lnTo>
                <a:lnTo>
                  <a:pt x="387" y="54"/>
                </a:lnTo>
                <a:lnTo>
                  <a:pt x="389" y="56"/>
                </a:lnTo>
                <a:lnTo>
                  <a:pt x="389" y="56"/>
                </a:lnTo>
                <a:lnTo>
                  <a:pt x="390" y="57"/>
                </a:lnTo>
                <a:lnTo>
                  <a:pt x="391" y="58"/>
                </a:lnTo>
                <a:lnTo>
                  <a:pt x="392" y="58"/>
                </a:lnTo>
                <a:lnTo>
                  <a:pt x="393" y="58"/>
                </a:lnTo>
                <a:lnTo>
                  <a:pt x="394" y="58"/>
                </a:lnTo>
                <a:lnTo>
                  <a:pt x="395" y="58"/>
                </a:lnTo>
                <a:lnTo>
                  <a:pt x="396" y="58"/>
                </a:lnTo>
                <a:lnTo>
                  <a:pt x="396" y="59"/>
                </a:lnTo>
                <a:lnTo>
                  <a:pt x="398" y="60"/>
                </a:lnTo>
                <a:lnTo>
                  <a:pt x="398" y="61"/>
                </a:lnTo>
                <a:lnTo>
                  <a:pt x="398" y="61"/>
                </a:lnTo>
                <a:lnTo>
                  <a:pt x="399" y="62"/>
                </a:lnTo>
                <a:lnTo>
                  <a:pt x="399" y="62"/>
                </a:lnTo>
                <a:lnTo>
                  <a:pt x="399" y="64"/>
                </a:lnTo>
                <a:lnTo>
                  <a:pt x="400" y="65"/>
                </a:lnTo>
                <a:lnTo>
                  <a:pt x="401" y="65"/>
                </a:lnTo>
                <a:lnTo>
                  <a:pt x="402" y="66"/>
                </a:lnTo>
                <a:lnTo>
                  <a:pt x="403" y="67"/>
                </a:lnTo>
                <a:lnTo>
                  <a:pt x="406" y="67"/>
                </a:lnTo>
                <a:lnTo>
                  <a:pt x="409" y="67"/>
                </a:lnTo>
                <a:lnTo>
                  <a:pt x="412" y="66"/>
                </a:lnTo>
                <a:lnTo>
                  <a:pt x="416" y="67"/>
                </a:lnTo>
                <a:lnTo>
                  <a:pt x="416" y="66"/>
                </a:lnTo>
                <a:lnTo>
                  <a:pt x="417" y="66"/>
                </a:lnTo>
                <a:lnTo>
                  <a:pt x="418" y="67"/>
                </a:lnTo>
                <a:lnTo>
                  <a:pt x="420" y="68"/>
                </a:lnTo>
                <a:lnTo>
                  <a:pt x="421" y="69"/>
                </a:lnTo>
                <a:lnTo>
                  <a:pt x="421" y="70"/>
                </a:lnTo>
                <a:lnTo>
                  <a:pt x="421" y="71"/>
                </a:lnTo>
                <a:lnTo>
                  <a:pt x="421" y="72"/>
                </a:lnTo>
                <a:lnTo>
                  <a:pt x="420" y="75"/>
                </a:lnTo>
                <a:lnTo>
                  <a:pt x="420" y="78"/>
                </a:lnTo>
                <a:lnTo>
                  <a:pt x="419" y="80"/>
                </a:lnTo>
                <a:lnTo>
                  <a:pt x="418" y="83"/>
                </a:lnTo>
                <a:lnTo>
                  <a:pt x="418" y="85"/>
                </a:lnTo>
                <a:lnTo>
                  <a:pt x="418" y="87"/>
                </a:lnTo>
                <a:lnTo>
                  <a:pt x="420" y="88"/>
                </a:lnTo>
                <a:lnTo>
                  <a:pt x="420" y="89"/>
                </a:lnTo>
                <a:lnTo>
                  <a:pt x="421" y="90"/>
                </a:lnTo>
                <a:lnTo>
                  <a:pt x="421" y="91"/>
                </a:lnTo>
                <a:lnTo>
                  <a:pt x="420" y="91"/>
                </a:lnTo>
                <a:lnTo>
                  <a:pt x="420" y="92"/>
                </a:lnTo>
                <a:lnTo>
                  <a:pt x="420" y="94"/>
                </a:lnTo>
                <a:lnTo>
                  <a:pt x="420" y="95"/>
                </a:lnTo>
                <a:lnTo>
                  <a:pt x="422" y="101"/>
                </a:lnTo>
                <a:lnTo>
                  <a:pt x="423" y="106"/>
                </a:lnTo>
                <a:lnTo>
                  <a:pt x="423" y="107"/>
                </a:lnTo>
                <a:lnTo>
                  <a:pt x="422" y="109"/>
                </a:lnTo>
                <a:lnTo>
                  <a:pt x="422" y="110"/>
                </a:lnTo>
                <a:lnTo>
                  <a:pt x="421" y="112"/>
                </a:lnTo>
                <a:lnTo>
                  <a:pt x="420" y="114"/>
                </a:lnTo>
                <a:lnTo>
                  <a:pt x="419" y="116"/>
                </a:lnTo>
                <a:lnTo>
                  <a:pt x="418" y="118"/>
                </a:lnTo>
                <a:lnTo>
                  <a:pt x="417" y="120"/>
                </a:lnTo>
                <a:lnTo>
                  <a:pt x="417" y="122"/>
                </a:lnTo>
                <a:lnTo>
                  <a:pt x="417" y="125"/>
                </a:lnTo>
                <a:lnTo>
                  <a:pt x="417" y="126"/>
                </a:lnTo>
                <a:lnTo>
                  <a:pt x="417" y="129"/>
                </a:lnTo>
                <a:lnTo>
                  <a:pt x="416" y="130"/>
                </a:lnTo>
                <a:lnTo>
                  <a:pt x="416" y="132"/>
                </a:lnTo>
                <a:lnTo>
                  <a:pt x="416" y="133"/>
                </a:lnTo>
                <a:lnTo>
                  <a:pt x="416" y="134"/>
                </a:lnTo>
                <a:lnTo>
                  <a:pt x="415" y="136"/>
                </a:lnTo>
                <a:lnTo>
                  <a:pt x="413" y="137"/>
                </a:lnTo>
                <a:lnTo>
                  <a:pt x="413" y="137"/>
                </a:lnTo>
                <a:lnTo>
                  <a:pt x="413" y="138"/>
                </a:lnTo>
                <a:lnTo>
                  <a:pt x="413" y="141"/>
                </a:lnTo>
                <a:lnTo>
                  <a:pt x="412" y="142"/>
                </a:lnTo>
                <a:lnTo>
                  <a:pt x="411" y="143"/>
                </a:lnTo>
                <a:lnTo>
                  <a:pt x="409" y="145"/>
                </a:lnTo>
                <a:lnTo>
                  <a:pt x="408" y="147"/>
                </a:lnTo>
                <a:lnTo>
                  <a:pt x="407" y="148"/>
                </a:lnTo>
                <a:lnTo>
                  <a:pt x="407" y="149"/>
                </a:lnTo>
                <a:lnTo>
                  <a:pt x="407" y="153"/>
                </a:lnTo>
                <a:lnTo>
                  <a:pt x="407" y="154"/>
                </a:lnTo>
                <a:lnTo>
                  <a:pt x="408" y="155"/>
                </a:lnTo>
                <a:lnTo>
                  <a:pt x="408" y="156"/>
                </a:lnTo>
                <a:lnTo>
                  <a:pt x="408" y="156"/>
                </a:lnTo>
                <a:lnTo>
                  <a:pt x="408" y="157"/>
                </a:lnTo>
                <a:lnTo>
                  <a:pt x="410" y="158"/>
                </a:lnTo>
                <a:lnTo>
                  <a:pt x="411" y="161"/>
                </a:lnTo>
                <a:lnTo>
                  <a:pt x="413" y="165"/>
                </a:lnTo>
                <a:lnTo>
                  <a:pt x="413" y="165"/>
                </a:lnTo>
                <a:lnTo>
                  <a:pt x="413" y="166"/>
                </a:lnTo>
                <a:lnTo>
                  <a:pt x="413" y="166"/>
                </a:lnTo>
                <a:lnTo>
                  <a:pt x="412" y="167"/>
                </a:lnTo>
                <a:lnTo>
                  <a:pt x="412" y="167"/>
                </a:lnTo>
                <a:lnTo>
                  <a:pt x="411" y="168"/>
                </a:lnTo>
                <a:lnTo>
                  <a:pt x="409" y="171"/>
                </a:lnTo>
                <a:lnTo>
                  <a:pt x="406" y="175"/>
                </a:lnTo>
                <a:lnTo>
                  <a:pt x="406" y="175"/>
                </a:lnTo>
                <a:lnTo>
                  <a:pt x="405" y="175"/>
                </a:lnTo>
                <a:lnTo>
                  <a:pt x="405" y="175"/>
                </a:lnTo>
                <a:lnTo>
                  <a:pt x="405" y="176"/>
                </a:lnTo>
                <a:lnTo>
                  <a:pt x="405" y="177"/>
                </a:lnTo>
                <a:lnTo>
                  <a:pt x="403" y="180"/>
                </a:lnTo>
                <a:lnTo>
                  <a:pt x="401" y="183"/>
                </a:lnTo>
                <a:lnTo>
                  <a:pt x="400" y="183"/>
                </a:lnTo>
                <a:lnTo>
                  <a:pt x="399" y="184"/>
                </a:lnTo>
                <a:lnTo>
                  <a:pt x="399" y="185"/>
                </a:lnTo>
                <a:lnTo>
                  <a:pt x="399" y="186"/>
                </a:lnTo>
                <a:lnTo>
                  <a:pt x="398" y="188"/>
                </a:lnTo>
                <a:lnTo>
                  <a:pt x="397" y="191"/>
                </a:lnTo>
                <a:lnTo>
                  <a:pt x="397" y="191"/>
                </a:lnTo>
                <a:lnTo>
                  <a:pt x="395" y="192"/>
                </a:lnTo>
                <a:lnTo>
                  <a:pt x="392" y="195"/>
                </a:lnTo>
                <a:lnTo>
                  <a:pt x="391" y="195"/>
                </a:lnTo>
                <a:lnTo>
                  <a:pt x="390" y="195"/>
                </a:lnTo>
                <a:lnTo>
                  <a:pt x="390" y="195"/>
                </a:lnTo>
                <a:lnTo>
                  <a:pt x="389" y="197"/>
                </a:lnTo>
                <a:lnTo>
                  <a:pt x="387" y="198"/>
                </a:lnTo>
                <a:lnTo>
                  <a:pt x="387" y="199"/>
                </a:lnTo>
                <a:lnTo>
                  <a:pt x="387" y="199"/>
                </a:lnTo>
                <a:lnTo>
                  <a:pt x="386" y="200"/>
                </a:lnTo>
                <a:lnTo>
                  <a:pt x="386" y="200"/>
                </a:lnTo>
                <a:lnTo>
                  <a:pt x="385" y="201"/>
                </a:lnTo>
                <a:lnTo>
                  <a:pt x="385" y="201"/>
                </a:lnTo>
                <a:lnTo>
                  <a:pt x="384" y="203"/>
                </a:lnTo>
                <a:lnTo>
                  <a:pt x="383" y="204"/>
                </a:lnTo>
                <a:lnTo>
                  <a:pt x="383" y="205"/>
                </a:lnTo>
                <a:lnTo>
                  <a:pt x="383" y="206"/>
                </a:lnTo>
                <a:lnTo>
                  <a:pt x="383" y="208"/>
                </a:lnTo>
                <a:lnTo>
                  <a:pt x="383" y="208"/>
                </a:lnTo>
                <a:lnTo>
                  <a:pt x="383" y="209"/>
                </a:lnTo>
                <a:lnTo>
                  <a:pt x="384" y="211"/>
                </a:lnTo>
                <a:lnTo>
                  <a:pt x="384" y="212"/>
                </a:lnTo>
                <a:lnTo>
                  <a:pt x="386" y="214"/>
                </a:lnTo>
                <a:lnTo>
                  <a:pt x="387" y="215"/>
                </a:lnTo>
                <a:lnTo>
                  <a:pt x="387" y="216"/>
                </a:lnTo>
                <a:lnTo>
                  <a:pt x="387" y="218"/>
                </a:lnTo>
                <a:lnTo>
                  <a:pt x="387" y="221"/>
                </a:lnTo>
                <a:lnTo>
                  <a:pt x="387" y="224"/>
                </a:lnTo>
                <a:lnTo>
                  <a:pt x="385" y="228"/>
                </a:lnTo>
                <a:lnTo>
                  <a:pt x="384" y="230"/>
                </a:lnTo>
                <a:lnTo>
                  <a:pt x="383" y="231"/>
                </a:lnTo>
                <a:lnTo>
                  <a:pt x="383" y="232"/>
                </a:lnTo>
                <a:lnTo>
                  <a:pt x="384" y="233"/>
                </a:lnTo>
                <a:lnTo>
                  <a:pt x="384" y="233"/>
                </a:lnTo>
                <a:lnTo>
                  <a:pt x="385" y="233"/>
                </a:lnTo>
                <a:lnTo>
                  <a:pt x="385" y="233"/>
                </a:lnTo>
                <a:lnTo>
                  <a:pt x="386" y="234"/>
                </a:lnTo>
                <a:lnTo>
                  <a:pt x="386" y="234"/>
                </a:lnTo>
                <a:lnTo>
                  <a:pt x="387" y="235"/>
                </a:lnTo>
                <a:lnTo>
                  <a:pt x="387" y="236"/>
                </a:lnTo>
                <a:lnTo>
                  <a:pt x="387" y="236"/>
                </a:lnTo>
                <a:lnTo>
                  <a:pt x="387" y="237"/>
                </a:lnTo>
                <a:lnTo>
                  <a:pt x="387" y="239"/>
                </a:lnTo>
                <a:lnTo>
                  <a:pt x="387" y="241"/>
                </a:lnTo>
                <a:lnTo>
                  <a:pt x="387" y="244"/>
                </a:lnTo>
                <a:lnTo>
                  <a:pt x="388" y="247"/>
                </a:lnTo>
                <a:lnTo>
                  <a:pt x="388" y="249"/>
                </a:lnTo>
                <a:lnTo>
                  <a:pt x="387" y="251"/>
                </a:lnTo>
                <a:lnTo>
                  <a:pt x="388" y="252"/>
                </a:lnTo>
                <a:lnTo>
                  <a:pt x="387" y="252"/>
                </a:lnTo>
                <a:lnTo>
                  <a:pt x="386" y="252"/>
                </a:lnTo>
                <a:lnTo>
                  <a:pt x="385" y="252"/>
                </a:lnTo>
                <a:lnTo>
                  <a:pt x="383" y="253"/>
                </a:lnTo>
                <a:lnTo>
                  <a:pt x="380" y="252"/>
                </a:lnTo>
                <a:lnTo>
                  <a:pt x="378" y="253"/>
                </a:lnTo>
                <a:lnTo>
                  <a:pt x="377" y="254"/>
                </a:lnTo>
                <a:lnTo>
                  <a:pt x="375" y="256"/>
                </a:lnTo>
                <a:lnTo>
                  <a:pt x="375" y="257"/>
                </a:lnTo>
                <a:lnTo>
                  <a:pt x="374" y="257"/>
                </a:lnTo>
                <a:lnTo>
                  <a:pt x="374" y="257"/>
                </a:lnTo>
                <a:lnTo>
                  <a:pt x="372" y="256"/>
                </a:lnTo>
                <a:lnTo>
                  <a:pt x="371" y="255"/>
                </a:lnTo>
                <a:lnTo>
                  <a:pt x="371" y="255"/>
                </a:lnTo>
                <a:lnTo>
                  <a:pt x="370" y="255"/>
                </a:lnTo>
                <a:lnTo>
                  <a:pt x="370" y="255"/>
                </a:lnTo>
                <a:lnTo>
                  <a:pt x="369" y="255"/>
                </a:lnTo>
                <a:lnTo>
                  <a:pt x="366" y="258"/>
                </a:lnTo>
                <a:lnTo>
                  <a:pt x="365" y="258"/>
                </a:lnTo>
                <a:lnTo>
                  <a:pt x="364" y="258"/>
                </a:lnTo>
                <a:lnTo>
                  <a:pt x="363" y="259"/>
                </a:lnTo>
                <a:lnTo>
                  <a:pt x="362" y="260"/>
                </a:lnTo>
                <a:lnTo>
                  <a:pt x="361" y="261"/>
                </a:lnTo>
                <a:lnTo>
                  <a:pt x="360" y="261"/>
                </a:lnTo>
                <a:lnTo>
                  <a:pt x="360" y="261"/>
                </a:lnTo>
                <a:lnTo>
                  <a:pt x="359" y="261"/>
                </a:lnTo>
                <a:lnTo>
                  <a:pt x="358" y="261"/>
                </a:lnTo>
                <a:lnTo>
                  <a:pt x="358" y="261"/>
                </a:lnTo>
                <a:lnTo>
                  <a:pt x="357" y="261"/>
                </a:lnTo>
                <a:lnTo>
                  <a:pt x="357" y="262"/>
                </a:lnTo>
                <a:lnTo>
                  <a:pt x="356" y="263"/>
                </a:lnTo>
                <a:lnTo>
                  <a:pt x="355" y="264"/>
                </a:lnTo>
                <a:lnTo>
                  <a:pt x="355" y="265"/>
                </a:lnTo>
                <a:lnTo>
                  <a:pt x="355" y="265"/>
                </a:lnTo>
                <a:lnTo>
                  <a:pt x="354" y="266"/>
                </a:lnTo>
                <a:lnTo>
                  <a:pt x="353" y="268"/>
                </a:lnTo>
                <a:lnTo>
                  <a:pt x="351" y="273"/>
                </a:lnTo>
                <a:lnTo>
                  <a:pt x="351" y="273"/>
                </a:lnTo>
                <a:lnTo>
                  <a:pt x="350" y="273"/>
                </a:lnTo>
                <a:lnTo>
                  <a:pt x="349" y="274"/>
                </a:lnTo>
                <a:lnTo>
                  <a:pt x="349" y="274"/>
                </a:lnTo>
                <a:lnTo>
                  <a:pt x="347" y="274"/>
                </a:lnTo>
                <a:lnTo>
                  <a:pt x="347" y="274"/>
                </a:lnTo>
                <a:lnTo>
                  <a:pt x="346" y="274"/>
                </a:lnTo>
                <a:lnTo>
                  <a:pt x="344" y="274"/>
                </a:lnTo>
                <a:lnTo>
                  <a:pt x="343" y="274"/>
                </a:lnTo>
                <a:lnTo>
                  <a:pt x="342" y="273"/>
                </a:lnTo>
                <a:lnTo>
                  <a:pt x="341" y="273"/>
                </a:lnTo>
                <a:lnTo>
                  <a:pt x="341" y="273"/>
                </a:lnTo>
                <a:lnTo>
                  <a:pt x="340" y="273"/>
                </a:lnTo>
                <a:lnTo>
                  <a:pt x="340" y="273"/>
                </a:lnTo>
                <a:lnTo>
                  <a:pt x="339" y="273"/>
                </a:lnTo>
                <a:lnTo>
                  <a:pt x="339" y="273"/>
                </a:lnTo>
                <a:lnTo>
                  <a:pt x="338" y="273"/>
                </a:lnTo>
                <a:lnTo>
                  <a:pt x="337" y="274"/>
                </a:lnTo>
                <a:lnTo>
                  <a:pt x="336" y="275"/>
                </a:lnTo>
                <a:lnTo>
                  <a:pt x="336" y="275"/>
                </a:lnTo>
                <a:lnTo>
                  <a:pt x="336" y="276"/>
                </a:lnTo>
                <a:lnTo>
                  <a:pt x="336" y="276"/>
                </a:lnTo>
                <a:lnTo>
                  <a:pt x="335" y="278"/>
                </a:lnTo>
                <a:lnTo>
                  <a:pt x="335" y="278"/>
                </a:lnTo>
                <a:lnTo>
                  <a:pt x="335" y="279"/>
                </a:lnTo>
                <a:lnTo>
                  <a:pt x="334" y="280"/>
                </a:lnTo>
                <a:lnTo>
                  <a:pt x="333" y="281"/>
                </a:lnTo>
                <a:lnTo>
                  <a:pt x="332" y="281"/>
                </a:lnTo>
                <a:lnTo>
                  <a:pt x="331" y="281"/>
                </a:lnTo>
                <a:lnTo>
                  <a:pt x="330" y="281"/>
                </a:lnTo>
                <a:lnTo>
                  <a:pt x="329" y="280"/>
                </a:lnTo>
                <a:lnTo>
                  <a:pt x="329" y="279"/>
                </a:lnTo>
                <a:lnTo>
                  <a:pt x="326" y="279"/>
                </a:lnTo>
                <a:lnTo>
                  <a:pt x="326" y="279"/>
                </a:lnTo>
                <a:lnTo>
                  <a:pt x="325" y="279"/>
                </a:lnTo>
                <a:lnTo>
                  <a:pt x="325" y="280"/>
                </a:lnTo>
                <a:lnTo>
                  <a:pt x="325" y="281"/>
                </a:lnTo>
                <a:lnTo>
                  <a:pt x="325" y="281"/>
                </a:lnTo>
                <a:lnTo>
                  <a:pt x="325" y="282"/>
                </a:lnTo>
                <a:lnTo>
                  <a:pt x="326" y="283"/>
                </a:lnTo>
                <a:lnTo>
                  <a:pt x="327" y="283"/>
                </a:lnTo>
                <a:lnTo>
                  <a:pt x="328" y="285"/>
                </a:lnTo>
                <a:lnTo>
                  <a:pt x="328" y="286"/>
                </a:lnTo>
                <a:lnTo>
                  <a:pt x="328" y="288"/>
                </a:lnTo>
                <a:lnTo>
                  <a:pt x="327" y="289"/>
                </a:lnTo>
                <a:lnTo>
                  <a:pt x="327" y="290"/>
                </a:lnTo>
                <a:lnTo>
                  <a:pt x="327" y="292"/>
                </a:lnTo>
                <a:lnTo>
                  <a:pt x="327" y="293"/>
                </a:lnTo>
                <a:lnTo>
                  <a:pt x="327" y="294"/>
                </a:lnTo>
                <a:lnTo>
                  <a:pt x="327" y="295"/>
                </a:lnTo>
                <a:lnTo>
                  <a:pt x="328" y="296"/>
                </a:lnTo>
                <a:lnTo>
                  <a:pt x="327" y="297"/>
                </a:lnTo>
                <a:lnTo>
                  <a:pt x="327" y="298"/>
                </a:lnTo>
                <a:lnTo>
                  <a:pt x="328" y="299"/>
                </a:lnTo>
                <a:lnTo>
                  <a:pt x="326" y="300"/>
                </a:lnTo>
                <a:lnTo>
                  <a:pt x="326" y="301"/>
                </a:lnTo>
                <a:lnTo>
                  <a:pt x="326" y="302"/>
                </a:lnTo>
                <a:lnTo>
                  <a:pt x="327" y="303"/>
                </a:lnTo>
                <a:lnTo>
                  <a:pt x="327" y="304"/>
                </a:lnTo>
                <a:lnTo>
                  <a:pt x="327" y="305"/>
                </a:lnTo>
                <a:lnTo>
                  <a:pt x="327" y="307"/>
                </a:lnTo>
                <a:lnTo>
                  <a:pt x="326" y="308"/>
                </a:lnTo>
                <a:lnTo>
                  <a:pt x="324" y="310"/>
                </a:lnTo>
                <a:lnTo>
                  <a:pt x="323" y="312"/>
                </a:lnTo>
                <a:lnTo>
                  <a:pt x="323" y="312"/>
                </a:lnTo>
                <a:lnTo>
                  <a:pt x="322" y="315"/>
                </a:lnTo>
                <a:lnTo>
                  <a:pt x="322" y="315"/>
                </a:lnTo>
                <a:lnTo>
                  <a:pt x="322" y="316"/>
                </a:lnTo>
                <a:lnTo>
                  <a:pt x="322" y="317"/>
                </a:lnTo>
                <a:lnTo>
                  <a:pt x="321" y="318"/>
                </a:lnTo>
                <a:lnTo>
                  <a:pt x="321" y="318"/>
                </a:lnTo>
                <a:lnTo>
                  <a:pt x="321" y="319"/>
                </a:lnTo>
                <a:lnTo>
                  <a:pt x="320" y="320"/>
                </a:lnTo>
                <a:lnTo>
                  <a:pt x="320" y="320"/>
                </a:lnTo>
                <a:lnTo>
                  <a:pt x="318" y="322"/>
                </a:lnTo>
                <a:lnTo>
                  <a:pt x="318" y="322"/>
                </a:lnTo>
                <a:lnTo>
                  <a:pt x="318" y="323"/>
                </a:lnTo>
                <a:lnTo>
                  <a:pt x="316" y="324"/>
                </a:lnTo>
                <a:lnTo>
                  <a:pt x="315" y="325"/>
                </a:lnTo>
                <a:lnTo>
                  <a:pt x="315" y="326"/>
                </a:lnTo>
                <a:lnTo>
                  <a:pt x="316" y="328"/>
                </a:lnTo>
                <a:lnTo>
                  <a:pt x="316" y="329"/>
                </a:lnTo>
                <a:lnTo>
                  <a:pt x="316" y="330"/>
                </a:lnTo>
                <a:lnTo>
                  <a:pt x="314" y="331"/>
                </a:lnTo>
                <a:lnTo>
                  <a:pt x="313" y="332"/>
                </a:lnTo>
                <a:lnTo>
                  <a:pt x="312" y="333"/>
                </a:lnTo>
                <a:lnTo>
                  <a:pt x="312" y="334"/>
                </a:lnTo>
                <a:lnTo>
                  <a:pt x="312" y="335"/>
                </a:lnTo>
                <a:lnTo>
                  <a:pt x="311" y="336"/>
                </a:lnTo>
                <a:lnTo>
                  <a:pt x="310" y="336"/>
                </a:lnTo>
                <a:lnTo>
                  <a:pt x="309" y="337"/>
                </a:lnTo>
                <a:lnTo>
                  <a:pt x="309" y="337"/>
                </a:lnTo>
                <a:lnTo>
                  <a:pt x="308" y="339"/>
                </a:lnTo>
                <a:lnTo>
                  <a:pt x="307" y="341"/>
                </a:lnTo>
                <a:lnTo>
                  <a:pt x="306" y="342"/>
                </a:lnTo>
                <a:lnTo>
                  <a:pt x="304" y="345"/>
                </a:lnTo>
                <a:lnTo>
                  <a:pt x="304" y="345"/>
                </a:lnTo>
                <a:lnTo>
                  <a:pt x="304" y="346"/>
                </a:lnTo>
                <a:lnTo>
                  <a:pt x="305" y="347"/>
                </a:lnTo>
                <a:lnTo>
                  <a:pt x="306" y="348"/>
                </a:lnTo>
                <a:lnTo>
                  <a:pt x="307" y="348"/>
                </a:lnTo>
                <a:lnTo>
                  <a:pt x="307" y="348"/>
                </a:lnTo>
                <a:lnTo>
                  <a:pt x="307" y="349"/>
                </a:lnTo>
                <a:lnTo>
                  <a:pt x="307" y="349"/>
                </a:lnTo>
                <a:lnTo>
                  <a:pt x="307" y="350"/>
                </a:lnTo>
                <a:lnTo>
                  <a:pt x="307" y="351"/>
                </a:lnTo>
                <a:lnTo>
                  <a:pt x="308" y="351"/>
                </a:lnTo>
                <a:lnTo>
                  <a:pt x="308" y="352"/>
                </a:lnTo>
                <a:lnTo>
                  <a:pt x="308" y="353"/>
                </a:lnTo>
                <a:lnTo>
                  <a:pt x="307" y="353"/>
                </a:lnTo>
                <a:lnTo>
                  <a:pt x="307" y="353"/>
                </a:lnTo>
                <a:lnTo>
                  <a:pt x="307" y="353"/>
                </a:lnTo>
                <a:lnTo>
                  <a:pt x="307" y="354"/>
                </a:lnTo>
                <a:lnTo>
                  <a:pt x="307" y="354"/>
                </a:lnTo>
                <a:lnTo>
                  <a:pt x="308" y="356"/>
                </a:lnTo>
                <a:lnTo>
                  <a:pt x="308" y="357"/>
                </a:lnTo>
                <a:lnTo>
                  <a:pt x="308" y="357"/>
                </a:lnTo>
                <a:lnTo>
                  <a:pt x="308" y="358"/>
                </a:lnTo>
                <a:lnTo>
                  <a:pt x="306" y="358"/>
                </a:lnTo>
                <a:lnTo>
                  <a:pt x="304" y="359"/>
                </a:lnTo>
                <a:lnTo>
                  <a:pt x="303" y="360"/>
                </a:lnTo>
                <a:lnTo>
                  <a:pt x="302" y="360"/>
                </a:lnTo>
                <a:lnTo>
                  <a:pt x="301" y="359"/>
                </a:lnTo>
                <a:lnTo>
                  <a:pt x="301" y="359"/>
                </a:lnTo>
                <a:lnTo>
                  <a:pt x="300" y="360"/>
                </a:lnTo>
                <a:lnTo>
                  <a:pt x="301" y="361"/>
                </a:lnTo>
                <a:lnTo>
                  <a:pt x="301" y="361"/>
                </a:lnTo>
                <a:lnTo>
                  <a:pt x="301" y="362"/>
                </a:lnTo>
                <a:lnTo>
                  <a:pt x="300" y="362"/>
                </a:lnTo>
                <a:lnTo>
                  <a:pt x="300" y="363"/>
                </a:lnTo>
                <a:lnTo>
                  <a:pt x="299" y="363"/>
                </a:lnTo>
                <a:lnTo>
                  <a:pt x="299" y="363"/>
                </a:lnTo>
                <a:lnTo>
                  <a:pt x="299" y="363"/>
                </a:lnTo>
                <a:lnTo>
                  <a:pt x="298" y="362"/>
                </a:lnTo>
                <a:lnTo>
                  <a:pt x="298" y="362"/>
                </a:lnTo>
                <a:lnTo>
                  <a:pt x="297" y="362"/>
                </a:lnTo>
                <a:lnTo>
                  <a:pt x="296" y="363"/>
                </a:lnTo>
                <a:lnTo>
                  <a:pt x="296" y="363"/>
                </a:lnTo>
                <a:lnTo>
                  <a:pt x="296" y="364"/>
                </a:lnTo>
                <a:lnTo>
                  <a:pt x="295" y="364"/>
                </a:lnTo>
                <a:lnTo>
                  <a:pt x="294" y="365"/>
                </a:lnTo>
                <a:lnTo>
                  <a:pt x="293" y="365"/>
                </a:lnTo>
                <a:lnTo>
                  <a:pt x="293" y="366"/>
                </a:lnTo>
                <a:lnTo>
                  <a:pt x="293" y="366"/>
                </a:lnTo>
                <a:lnTo>
                  <a:pt x="293" y="367"/>
                </a:lnTo>
                <a:lnTo>
                  <a:pt x="293" y="367"/>
                </a:lnTo>
                <a:lnTo>
                  <a:pt x="292" y="368"/>
                </a:lnTo>
                <a:lnTo>
                  <a:pt x="291" y="368"/>
                </a:lnTo>
                <a:lnTo>
                  <a:pt x="291" y="368"/>
                </a:lnTo>
                <a:lnTo>
                  <a:pt x="290" y="368"/>
                </a:lnTo>
                <a:lnTo>
                  <a:pt x="290" y="368"/>
                </a:lnTo>
                <a:lnTo>
                  <a:pt x="291" y="369"/>
                </a:lnTo>
                <a:lnTo>
                  <a:pt x="290" y="369"/>
                </a:lnTo>
                <a:lnTo>
                  <a:pt x="289" y="370"/>
                </a:lnTo>
                <a:lnTo>
                  <a:pt x="287" y="370"/>
                </a:lnTo>
                <a:lnTo>
                  <a:pt x="287" y="371"/>
                </a:lnTo>
                <a:lnTo>
                  <a:pt x="287" y="371"/>
                </a:lnTo>
                <a:lnTo>
                  <a:pt x="288" y="372"/>
                </a:lnTo>
                <a:lnTo>
                  <a:pt x="288" y="372"/>
                </a:lnTo>
                <a:lnTo>
                  <a:pt x="288" y="373"/>
                </a:lnTo>
                <a:lnTo>
                  <a:pt x="287" y="373"/>
                </a:lnTo>
                <a:lnTo>
                  <a:pt x="286" y="374"/>
                </a:lnTo>
                <a:lnTo>
                  <a:pt x="285" y="374"/>
                </a:lnTo>
                <a:lnTo>
                  <a:pt x="285" y="374"/>
                </a:lnTo>
                <a:lnTo>
                  <a:pt x="284" y="376"/>
                </a:lnTo>
                <a:lnTo>
                  <a:pt x="284" y="377"/>
                </a:lnTo>
                <a:lnTo>
                  <a:pt x="283" y="378"/>
                </a:lnTo>
                <a:lnTo>
                  <a:pt x="280" y="379"/>
                </a:lnTo>
                <a:lnTo>
                  <a:pt x="280" y="379"/>
                </a:lnTo>
                <a:lnTo>
                  <a:pt x="279" y="379"/>
                </a:lnTo>
                <a:lnTo>
                  <a:pt x="278" y="378"/>
                </a:lnTo>
                <a:lnTo>
                  <a:pt x="277" y="378"/>
                </a:lnTo>
                <a:lnTo>
                  <a:pt x="277" y="378"/>
                </a:lnTo>
                <a:lnTo>
                  <a:pt x="276" y="378"/>
                </a:lnTo>
                <a:lnTo>
                  <a:pt x="275" y="378"/>
                </a:lnTo>
                <a:lnTo>
                  <a:pt x="274" y="378"/>
                </a:lnTo>
                <a:lnTo>
                  <a:pt x="273" y="378"/>
                </a:lnTo>
                <a:lnTo>
                  <a:pt x="270" y="379"/>
                </a:lnTo>
                <a:lnTo>
                  <a:pt x="270" y="379"/>
                </a:lnTo>
                <a:lnTo>
                  <a:pt x="263" y="380"/>
                </a:lnTo>
                <a:lnTo>
                  <a:pt x="262" y="379"/>
                </a:lnTo>
                <a:lnTo>
                  <a:pt x="261" y="380"/>
                </a:lnTo>
                <a:lnTo>
                  <a:pt x="260" y="379"/>
                </a:lnTo>
                <a:lnTo>
                  <a:pt x="260" y="379"/>
                </a:lnTo>
                <a:lnTo>
                  <a:pt x="260" y="379"/>
                </a:lnTo>
                <a:lnTo>
                  <a:pt x="259" y="379"/>
                </a:lnTo>
                <a:lnTo>
                  <a:pt x="258" y="379"/>
                </a:lnTo>
                <a:lnTo>
                  <a:pt x="257" y="379"/>
                </a:lnTo>
                <a:lnTo>
                  <a:pt x="256" y="380"/>
                </a:lnTo>
                <a:lnTo>
                  <a:pt x="255" y="380"/>
                </a:lnTo>
                <a:lnTo>
                  <a:pt x="254" y="381"/>
                </a:lnTo>
                <a:lnTo>
                  <a:pt x="250" y="380"/>
                </a:lnTo>
                <a:lnTo>
                  <a:pt x="249" y="380"/>
                </a:lnTo>
                <a:lnTo>
                  <a:pt x="248" y="380"/>
                </a:lnTo>
                <a:lnTo>
                  <a:pt x="247" y="379"/>
                </a:lnTo>
                <a:lnTo>
                  <a:pt x="245" y="378"/>
                </a:lnTo>
                <a:lnTo>
                  <a:pt x="243" y="376"/>
                </a:lnTo>
                <a:lnTo>
                  <a:pt x="239" y="374"/>
                </a:lnTo>
                <a:lnTo>
                  <a:pt x="239" y="374"/>
                </a:lnTo>
                <a:lnTo>
                  <a:pt x="237" y="375"/>
                </a:lnTo>
                <a:lnTo>
                  <a:pt x="237" y="375"/>
                </a:lnTo>
                <a:lnTo>
                  <a:pt x="237" y="375"/>
                </a:lnTo>
                <a:lnTo>
                  <a:pt x="236" y="374"/>
                </a:lnTo>
                <a:lnTo>
                  <a:pt x="236" y="374"/>
                </a:lnTo>
                <a:lnTo>
                  <a:pt x="235" y="373"/>
                </a:lnTo>
                <a:lnTo>
                  <a:pt x="236" y="372"/>
                </a:lnTo>
                <a:lnTo>
                  <a:pt x="236" y="372"/>
                </a:lnTo>
                <a:lnTo>
                  <a:pt x="236" y="371"/>
                </a:lnTo>
                <a:lnTo>
                  <a:pt x="236" y="370"/>
                </a:lnTo>
                <a:lnTo>
                  <a:pt x="236" y="369"/>
                </a:lnTo>
                <a:lnTo>
                  <a:pt x="235" y="367"/>
                </a:lnTo>
                <a:lnTo>
                  <a:pt x="234" y="366"/>
                </a:lnTo>
                <a:lnTo>
                  <a:pt x="233" y="366"/>
                </a:lnTo>
                <a:lnTo>
                  <a:pt x="233" y="365"/>
                </a:lnTo>
                <a:lnTo>
                  <a:pt x="233" y="364"/>
                </a:lnTo>
                <a:lnTo>
                  <a:pt x="233" y="363"/>
                </a:lnTo>
                <a:lnTo>
                  <a:pt x="233" y="362"/>
                </a:lnTo>
                <a:lnTo>
                  <a:pt x="233" y="361"/>
                </a:lnTo>
                <a:lnTo>
                  <a:pt x="233" y="360"/>
                </a:lnTo>
                <a:lnTo>
                  <a:pt x="233" y="359"/>
                </a:lnTo>
                <a:lnTo>
                  <a:pt x="233" y="359"/>
                </a:lnTo>
                <a:lnTo>
                  <a:pt x="232" y="358"/>
                </a:lnTo>
                <a:lnTo>
                  <a:pt x="231" y="358"/>
                </a:lnTo>
                <a:lnTo>
                  <a:pt x="230" y="357"/>
                </a:lnTo>
                <a:lnTo>
                  <a:pt x="229" y="357"/>
                </a:lnTo>
                <a:lnTo>
                  <a:pt x="229" y="356"/>
                </a:lnTo>
                <a:lnTo>
                  <a:pt x="229" y="355"/>
                </a:lnTo>
                <a:lnTo>
                  <a:pt x="228" y="355"/>
                </a:lnTo>
                <a:lnTo>
                  <a:pt x="227" y="354"/>
                </a:lnTo>
                <a:lnTo>
                  <a:pt x="226" y="353"/>
                </a:lnTo>
                <a:lnTo>
                  <a:pt x="225" y="353"/>
                </a:lnTo>
                <a:lnTo>
                  <a:pt x="225" y="353"/>
                </a:lnTo>
                <a:lnTo>
                  <a:pt x="225" y="354"/>
                </a:lnTo>
                <a:lnTo>
                  <a:pt x="225" y="355"/>
                </a:lnTo>
                <a:lnTo>
                  <a:pt x="224" y="355"/>
                </a:lnTo>
                <a:lnTo>
                  <a:pt x="224" y="355"/>
                </a:lnTo>
                <a:lnTo>
                  <a:pt x="224" y="355"/>
                </a:lnTo>
                <a:lnTo>
                  <a:pt x="222" y="355"/>
                </a:lnTo>
                <a:lnTo>
                  <a:pt x="221" y="356"/>
                </a:lnTo>
                <a:lnTo>
                  <a:pt x="220" y="356"/>
                </a:lnTo>
                <a:lnTo>
                  <a:pt x="219" y="356"/>
                </a:lnTo>
                <a:lnTo>
                  <a:pt x="219" y="355"/>
                </a:lnTo>
                <a:lnTo>
                  <a:pt x="218" y="355"/>
                </a:lnTo>
                <a:lnTo>
                  <a:pt x="216" y="357"/>
                </a:lnTo>
                <a:lnTo>
                  <a:pt x="215" y="357"/>
                </a:lnTo>
                <a:lnTo>
                  <a:pt x="215" y="357"/>
                </a:lnTo>
                <a:lnTo>
                  <a:pt x="215" y="357"/>
                </a:lnTo>
                <a:lnTo>
                  <a:pt x="214" y="357"/>
                </a:lnTo>
                <a:lnTo>
                  <a:pt x="214" y="357"/>
                </a:lnTo>
                <a:lnTo>
                  <a:pt x="214" y="357"/>
                </a:lnTo>
                <a:lnTo>
                  <a:pt x="213" y="357"/>
                </a:lnTo>
                <a:lnTo>
                  <a:pt x="213" y="357"/>
                </a:lnTo>
                <a:lnTo>
                  <a:pt x="213" y="356"/>
                </a:lnTo>
                <a:lnTo>
                  <a:pt x="213" y="356"/>
                </a:lnTo>
                <a:lnTo>
                  <a:pt x="213" y="355"/>
                </a:lnTo>
                <a:lnTo>
                  <a:pt x="214" y="355"/>
                </a:lnTo>
                <a:lnTo>
                  <a:pt x="214" y="354"/>
                </a:lnTo>
                <a:lnTo>
                  <a:pt x="215" y="354"/>
                </a:lnTo>
                <a:lnTo>
                  <a:pt x="216" y="354"/>
                </a:lnTo>
                <a:lnTo>
                  <a:pt x="216" y="353"/>
                </a:lnTo>
                <a:lnTo>
                  <a:pt x="215" y="353"/>
                </a:lnTo>
                <a:lnTo>
                  <a:pt x="215" y="353"/>
                </a:lnTo>
                <a:lnTo>
                  <a:pt x="214" y="353"/>
                </a:lnTo>
                <a:lnTo>
                  <a:pt x="214" y="353"/>
                </a:lnTo>
                <a:lnTo>
                  <a:pt x="213" y="352"/>
                </a:lnTo>
                <a:lnTo>
                  <a:pt x="213" y="352"/>
                </a:lnTo>
                <a:lnTo>
                  <a:pt x="213" y="352"/>
                </a:lnTo>
                <a:lnTo>
                  <a:pt x="212" y="352"/>
                </a:lnTo>
                <a:lnTo>
                  <a:pt x="212" y="352"/>
                </a:lnTo>
                <a:lnTo>
                  <a:pt x="211" y="353"/>
                </a:lnTo>
                <a:lnTo>
                  <a:pt x="211" y="353"/>
                </a:lnTo>
                <a:lnTo>
                  <a:pt x="210" y="353"/>
                </a:lnTo>
                <a:lnTo>
                  <a:pt x="210" y="354"/>
                </a:lnTo>
                <a:lnTo>
                  <a:pt x="210" y="354"/>
                </a:lnTo>
                <a:lnTo>
                  <a:pt x="210" y="355"/>
                </a:lnTo>
                <a:lnTo>
                  <a:pt x="209" y="356"/>
                </a:lnTo>
                <a:lnTo>
                  <a:pt x="209" y="356"/>
                </a:lnTo>
                <a:lnTo>
                  <a:pt x="208" y="355"/>
                </a:lnTo>
                <a:lnTo>
                  <a:pt x="208" y="355"/>
                </a:lnTo>
                <a:lnTo>
                  <a:pt x="208" y="354"/>
                </a:lnTo>
                <a:lnTo>
                  <a:pt x="208" y="354"/>
                </a:lnTo>
                <a:lnTo>
                  <a:pt x="208" y="353"/>
                </a:lnTo>
                <a:lnTo>
                  <a:pt x="208" y="353"/>
                </a:lnTo>
                <a:lnTo>
                  <a:pt x="208" y="353"/>
                </a:lnTo>
                <a:lnTo>
                  <a:pt x="208" y="353"/>
                </a:lnTo>
                <a:lnTo>
                  <a:pt x="208" y="352"/>
                </a:lnTo>
                <a:lnTo>
                  <a:pt x="208" y="351"/>
                </a:lnTo>
                <a:lnTo>
                  <a:pt x="208" y="351"/>
                </a:lnTo>
                <a:lnTo>
                  <a:pt x="208" y="350"/>
                </a:lnTo>
                <a:lnTo>
                  <a:pt x="208" y="350"/>
                </a:lnTo>
                <a:lnTo>
                  <a:pt x="208" y="349"/>
                </a:lnTo>
                <a:lnTo>
                  <a:pt x="208" y="349"/>
                </a:lnTo>
                <a:lnTo>
                  <a:pt x="209" y="348"/>
                </a:lnTo>
                <a:lnTo>
                  <a:pt x="209" y="348"/>
                </a:lnTo>
                <a:lnTo>
                  <a:pt x="209" y="348"/>
                </a:lnTo>
                <a:lnTo>
                  <a:pt x="209" y="347"/>
                </a:lnTo>
                <a:lnTo>
                  <a:pt x="209" y="347"/>
                </a:lnTo>
                <a:lnTo>
                  <a:pt x="209" y="346"/>
                </a:lnTo>
                <a:lnTo>
                  <a:pt x="208" y="346"/>
                </a:lnTo>
                <a:lnTo>
                  <a:pt x="208" y="345"/>
                </a:lnTo>
                <a:lnTo>
                  <a:pt x="209" y="345"/>
                </a:lnTo>
                <a:lnTo>
                  <a:pt x="209" y="344"/>
                </a:lnTo>
                <a:lnTo>
                  <a:pt x="208" y="344"/>
                </a:lnTo>
                <a:lnTo>
                  <a:pt x="208" y="344"/>
                </a:lnTo>
                <a:lnTo>
                  <a:pt x="208" y="343"/>
                </a:lnTo>
                <a:lnTo>
                  <a:pt x="208" y="343"/>
                </a:lnTo>
                <a:lnTo>
                  <a:pt x="208" y="342"/>
                </a:lnTo>
                <a:lnTo>
                  <a:pt x="208" y="342"/>
                </a:lnTo>
                <a:lnTo>
                  <a:pt x="208" y="341"/>
                </a:lnTo>
                <a:lnTo>
                  <a:pt x="207" y="341"/>
                </a:lnTo>
                <a:lnTo>
                  <a:pt x="207" y="340"/>
                </a:lnTo>
                <a:lnTo>
                  <a:pt x="207" y="340"/>
                </a:lnTo>
                <a:lnTo>
                  <a:pt x="206" y="340"/>
                </a:lnTo>
                <a:lnTo>
                  <a:pt x="206" y="340"/>
                </a:lnTo>
                <a:lnTo>
                  <a:pt x="204" y="340"/>
                </a:lnTo>
                <a:lnTo>
                  <a:pt x="204" y="339"/>
                </a:lnTo>
                <a:lnTo>
                  <a:pt x="203" y="339"/>
                </a:lnTo>
                <a:lnTo>
                  <a:pt x="203" y="338"/>
                </a:lnTo>
                <a:lnTo>
                  <a:pt x="202" y="337"/>
                </a:lnTo>
                <a:lnTo>
                  <a:pt x="202" y="337"/>
                </a:lnTo>
                <a:lnTo>
                  <a:pt x="202" y="337"/>
                </a:lnTo>
                <a:lnTo>
                  <a:pt x="202" y="336"/>
                </a:lnTo>
                <a:lnTo>
                  <a:pt x="203" y="336"/>
                </a:lnTo>
                <a:lnTo>
                  <a:pt x="204" y="336"/>
                </a:lnTo>
                <a:lnTo>
                  <a:pt x="204" y="335"/>
                </a:lnTo>
                <a:lnTo>
                  <a:pt x="204" y="335"/>
                </a:lnTo>
                <a:lnTo>
                  <a:pt x="204" y="335"/>
                </a:lnTo>
                <a:lnTo>
                  <a:pt x="203" y="335"/>
                </a:lnTo>
                <a:lnTo>
                  <a:pt x="203" y="335"/>
                </a:lnTo>
                <a:lnTo>
                  <a:pt x="202" y="335"/>
                </a:lnTo>
                <a:lnTo>
                  <a:pt x="200" y="335"/>
                </a:lnTo>
                <a:lnTo>
                  <a:pt x="200" y="335"/>
                </a:lnTo>
                <a:lnTo>
                  <a:pt x="200" y="335"/>
                </a:lnTo>
                <a:lnTo>
                  <a:pt x="199" y="335"/>
                </a:lnTo>
                <a:lnTo>
                  <a:pt x="199" y="334"/>
                </a:lnTo>
                <a:lnTo>
                  <a:pt x="199" y="334"/>
                </a:lnTo>
                <a:lnTo>
                  <a:pt x="200" y="333"/>
                </a:lnTo>
                <a:lnTo>
                  <a:pt x="201" y="333"/>
                </a:lnTo>
                <a:lnTo>
                  <a:pt x="202" y="332"/>
                </a:lnTo>
                <a:lnTo>
                  <a:pt x="202" y="332"/>
                </a:lnTo>
                <a:lnTo>
                  <a:pt x="203" y="332"/>
                </a:lnTo>
                <a:lnTo>
                  <a:pt x="203" y="332"/>
                </a:lnTo>
                <a:lnTo>
                  <a:pt x="203" y="331"/>
                </a:lnTo>
                <a:lnTo>
                  <a:pt x="203" y="331"/>
                </a:lnTo>
                <a:lnTo>
                  <a:pt x="203" y="330"/>
                </a:lnTo>
                <a:lnTo>
                  <a:pt x="202" y="329"/>
                </a:lnTo>
                <a:lnTo>
                  <a:pt x="201" y="328"/>
                </a:lnTo>
                <a:lnTo>
                  <a:pt x="201" y="328"/>
                </a:lnTo>
                <a:lnTo>
                  <a:pt x="201" y="327"/>
                </a:lnTo>
                <a:lnTo>
                  <a:pt x="201" y="327"/>
                </a:lnTo>
                <a:lnTo>
                  <a:pt x="201" y="326"/>
                </a:lnTo>
                <a:lnTo>
                  <a:pt x="200" y="326"/>
                </a:lnTo>
                <a:lnTo>
                  <a:pt x="200" y="325"/>
                </a:lnTo>
                <a:lnTo>
                  <a:pt x="199" y="324"/>
                </a:lnTo>
                <a:lnTo>
                  <a:pt x="199" y="324"/>
                </a:lnTo>
                <a:lnTo>
                  <a:pt x="200" y="324"/>
                </a:lnTo>
                <a:lnTo>
                  <a:pt x="201" y="323"/>
                </a:lnTo>
                <a:lnTo>
                  <a:pt x="202" y="323"/>
                </a:lnTo>
                <a:lnTo>
                  <a:pt x="202" y="322"/>
                </a:lnTo>
                <a:lnTo>
                  <a:pt x="201" y="321"/>
                </a:lnTo>
                <a:lnTo>
                  <a:pt x="202" y="321"/>
                </a:lnTo>
                <a:lnTo>
                  <a:pt x="202" y="320"/>
                </a:lnTo>
                <a:lnTo>
                  <a:pt x="202" y="320"/>
                </a:lnTo>
                <a:lnTo>
                  <a:pt x="202" y="320"/>
                </a:lnTo>
                <a:lnTo>
                  <a:pt x="202" y="319"/>
                </a:lnTo>
                <a:lnTo>
                  <a:pt x="202" y="319"/>
                </a:lnTo>
                <a:lnTo>
                  <a:pt x="202" y="318"/>
                </a:lnTo>
                <a:lnTo>
                  <a:pt x="202" y="318"/>
                </a:lnTo>
                <a:lnTo>
                  <a:pt x="201" y="318"/>
                </a:lnTo>
                <a:lnTo>
                  <a:pt x="201" y="319"/>
                </a:lnTo>
                <a:lnTo>
                  <a:pt x="201" y="319"/>
                </a:lnTo>
                <a:lnTo>
                  <a:pt x="200" y="321"/>
                </a:lnTo>
                <a:lnTo>
                  <a:pt x="200" y="321"/>
                </a:lnTo>
                <a:lnTo>
                  <a:pt x="200" y="322"/>
                </a:lnTo>
                <a:lnTo>
                  <a:pt x="199" y="322"/>
                </a:lnTo>
                <a:lnTo>
                  <a:pt x="199" y="322"/>
                </a:lnTo>
                <a:lnTo>
                  <a:pt x="198" y="322"/>
                </a:lnTo>
                <a:lnTo>
                  <a:pt x="198" y="322"/>
                </a:lnTo>
                <a:lnTo>
                  <a:pt x="197" y="322"/>
                </a:lnTo>
                <a:lnTo>
                  <a:pt x="197" y="322"/>
                </a:lnTo>
                <a:lnTo>
                  <a:pt x="197" y="321"/>
                </a:lnTo>
                <a:lnTo>
                  <a:pt x="196" y="321"/>
                </a:lnTo>
                <a:lnTo>
                  <a:pt x="196" y="321"/>
                </a:lnTo>
                <a:lnTo>
                  <a:pt x="196" y="320"/>
                </a:lnTo>
                <a:lnTo>
                  <a:pt x="196" y="320"/>
                </a:lnTo>
                <a:lnTo>
                  <a:pt x="195" y="320"/>
                </a:lnTo>
                <a:lnTo>
                  <a:pt x="195" y="319"/>
                </a:lnTo>
                <a:lnTo>
                  <a:pt x="195" y="319"/>
                </a:lnTo>
                <a:lnTo>
                  <a:pt x="195" y="319"/>
                </a:lnTo>
                <a:lnTo>
                  <a:pt x="195" y="318"/>
                </a:lnTo>
                <a:lnTo>
                  <a:pt x="194" y="318"/>
                </a:lnTo>
                <a:lnTo>
                  <a:pt x="194" y="317"/>
                </a:lnTo>
                <a:lnTo>
                  <a:pt x="194" y="317"/>
                </a:lnTo>
                <a:lnTo>
                  <a:pt x="195" y="316"/>
                </a:lnTo>
                <a:lnTo>
                  <a:pt x="195" y="315"/>
                </a:lnTo>
                <a:lnTo>
                  <a:pt x="195" y="315"/>
                </a:lnTo>
                <a:lnTo>
                  <a:pt x="196" y="315"/>
                </a:lnTo>
                <a:lnTo>
                  <a:pt x="197" y="315"/>
                </a:lnTo>
                <a:lnTo>
                  <a:pt x="197" y="315"/>
                </a:lnTo>
                <a:lnTo>
                  <a:pt x="198" y="315"/>
                </a:lnTo>
                <a:lnTo>
                  <a:pt x="199" y="315"/>
                </a:lnTo>
                <a:lnTo>
                  <a:pt x="199" y="315"/>
                </a:lnTo>
                <a:lnTo>
                  <a:pt x="200" y="315"/>
                </a:lnTo>
                <a:lnTo>
                  <a:pt x="200" y="315"/>
                </a:lnTo>
                <a:lnTo>
                  <a:pt x="200" y="314"/>
                </a:lnTo>
                <a:lnTo>
                  <a:pt x="199" y="314"/>
                </a:lnTo>
                <a:lnTo>
                  <a:pt x="198" y="313"/>
                </a:lnTo>
                <a:lnTo>
                  <a:pt x="198" y="313"/>
                </a:lnTo>
                <a:lnTo>
                  <a:pt x="197" y="312"/>
                </a:lnTo>
                <a:lnTo>
                  <a:pt x="196" y="312"/>
                </a:lnTo>
                <a:lnTo>
                  <a:pt x="195" y="312"/>
                </a:lnTo>
                <a:lnTo>
                  <a:pt x="195" y="312"/>
                </a:lnTo>
                <a:lnTo>
                  <a:pt x="195" y="312"/>
                </a:lnTo>
                <a:lnTo>
                  <a:pt x="194" y="312"/>
                </a:lnTo>
                <a:lnTo>
                  <a:pt x="193" y="311"/>
                </a:lnTo>
                <a:lnTo>
                  <a:pt x="193" y="311"/>
                </a:lnTo>
                <a:lnTo>
                  <a:pt x="192" y="311"/>
                </a:lnTo>
                <a:lnTo>
                  <a:pt x="192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1"/>
                </a:lnTo>
                <a:lnTo>
                  <a:pt x="190" y="311"/>
                </a:lnTo>
                <a:lnTo>
                  <a:pt x="190" y="310"/>
                </a:lnTo>
                <a:lnTo>
                  <a:pt x="190" y="310"/>
                </a:lnTo>
                <a:lnTo>
                  <a:pt x="190" y="310"/>
                </a:lnTo>
                <a:lnTo>
                  <a:pt x="189" y="309"/>
                </a:lnTo>
                <a:lnTo>
                  <a:pt x="188" y="309"/>
                </a:lnTo>
                <a:lnTo>
                  <a:pt x="188" y="308"/>
                </a:lnTo>
                <a:lnTo>
                  <a:pt x="188" y="308"/>
                </a:lnTo>
                <a:lnTo>
                  <a:pt x="187" y="308"/>
                </a:lnTo>
                <a:lnTo>
                  <a:pt x="187" y="308"/>
                </a:lnTo>
                <a:lnTo>
                  <a:pt x="187" y="308"/>
                </a:lnTo>
                <a:lnTo>
                  <a:pt x="186" y="309"/>
                </a:lnTo>
                <a:lnTo>
                  <a:pt x="186" y="309"/>
                </a:lnTo>
                <a:lnTo>
                  <a:pt x="185" y="309"/>
                </a:lnTo>
                <a:lnTo>
                  <a:pt x="185" y="308"/>
                </a:lnTo>
                <a:lnTo>
                  <a:pt x="184" y="308"/>
                </a:lnTo>
                <a:lnTo>
                  <a:pt x="184" y="307"/>
                </a:lnTo>
                <a:lnTo>
                  <a:pt x="183" y="307"/>
                </a:lnTo>
                <a:lnTo>
                  <a:pt x="183" y="307"/>
                </a:lnTo>
                <a:lnTo>
                  <a:pt x="183" y="306"/>
                </a:lnTo>
                <a:lnTo>
                  <a:pt x="182" y="305"/>
                </a:lnTo>
                <a:lnTo>
                  <a:pt x="182" y="305"/>
                </a:lnTo>
                <a:lnTo>
                  <a:pt x="182" y="304"/>
                </a:lnTo>
                <a:lnTo>
                  <a:pt x="182" y="304"/>
                </a:lnTo>
                <a:lnTo>
                  <a:pt x="182" y="303"/>
                </a:lnTo>
                <a:lnTo>
                  <a:pt x="182" y="303"/>
                </a:lnTo>
                <a:lnTo>
                  <a:pt x="182" y="302"/>
                </a:lnTo>
                <a:lnTo>
                  <a:pt x="182" y="302"/>
                </a:lnTo>
                <a:lnTo>
                  <a:pt x="181" y="302"/>
                </a:lnTo>
                <a:lnTo>
                  <a:pt x="181" y="302"/>
                </a:lnTo>
                <a:lnTo>
                  <a:pt x="181" y="302"/>
                </a:lnTo>
                <a:lnTo>
                  <a:pt x="180" y="303"/>
                </a:lnTo>
                <a:lnTo>
                  <a:pt x="180" y="303"/>
                </a:lnTo>
                <a:lnTo>
                  <a:pt x="179" y="303"/>
                </a:lnTo>
                <a:lnTo>
                  <a:pt x="179" y="303"/>
                </a:lnTo>
                <a:lnTo>
                  <a:pt x="178" y="303"/>
                </a:lnTo>
                <a:lnTo>
                  <a:pt x="178" y="303"/>
                </a:lnTo>
                <a:lnTo>
                  <a:pt x="177" y="303"/>
                </a:lnTo>
                <a:lnTo>
                  <a:pt x="177" y="302"/>
                </a:lnTo>
                <a:lnTo>
                  <a:pt x="176" y="302"/>
                </a:lnTo>
                <a:lnTo>
                  <a:pt x="175" y="301"/>
                </a:lnTo>
                <a:lnTo>
                  <a:pt x="175" y="301"/>
                </a:lnTo>
                <a:lnTo>
                  <a:pt x="175" y="301"/>
                </a:lnTo>
                <a:lnTo>
                  <a:pt x="174" y="301"/>
                </a:lnTo>
                <a:lnTo>
                  <a:pt x="174" y="301"/>
                </a:lnTo>
                <a:lnTo>
                  <a:pt x="173" y="301"/>
                </a:lnTo>
                <a:lnTo>
                  <a:pt x="173" y="301"/>
                </a:lnTo>
                <a:lnTo>
                  <a:pt x="173" y="300"/>
                </a:lnTo>
                <a:lnTo>
                  <a:pt x="172" y="300"/>
                </a:lnTo>
                <a:lnTo>
                  <a:pt x="172" y="299"/>
                </a:lnTo>
                <a:lnTo>
                  <a:pt x="172" y="299"/>
                </a:lnTo>
                <a:lnTo>
                  <a:pt x="171" y="299"/>
                </a:lnTo>
                <a:lnTo>
                  <a:pt x="171" y="299"/>
                </a:lnTo>
                <a:lnTo>
                  <a:pt x="170" y="299"/>
                </a:lnTo>
                <a:lnTo>
                  <a:pt x="170" y="299"/>
                </a:lnTo>
                <a:lnTo>
                  <a:pt x="170" y="299"/>
                </a:lnTo>
                <a:lnTo>
                  <a:pt x="170" y="299"/>
                </a:lnTo>
                <a:lnTo>
                  <a:pt x="169" y="299"/>
                </a:lnTo>
                <a:lnTo>
                  <a:pt x="169" y="298"/>
                </a:lnTo>
                <a:lnTo>
                  <a:pt x="168" y="297"/>
                </a:lnTo>
                <a:lnTo>
                  <a:pt x="168" y="297"/>
                </a:lnTo>
                <a:lnTo>
                  <a:pt x="167" y="297"/>
                </a:lnTo>
                <a:lnTo>
                  <a:pt x="167" y="296"/>
                </a:lnTo>
                <a:lnTo>
                  <a:pt x="166" y="296"/>
                </a:lnTo>
                <a:lnTo>
                  <a:pt x="166" y="295"/>
                </a:lnTo>
                <a:lnTo>
                  <a:pt x="165" y="295"/>
                </a:lnTo>
                <a:lnTo>
                  <a:pt x="164" y="295"/>
                </a:lnTo>
                <a:lnTo>
                  <a:pt x="163" y="294"/>
                </a:lnTo>
                <a:lnTo>
                  <a:pt x="163" y="294"/>
                </a:lnTo>
                <a:lnTo>
                  <a:pt x="162" y="294"/>
                </a:lnTo>
                <a:lnTo>
                  <a:pt x="162" y="293"/>
                </a:lnTo>
                <a:lnTo>
                  <a:pt x="162" y="293"/>
                </a:lnTo>
                <a:lnTo>
                  <a:pt x="161" y="293"/>
                </a:lnTo>
                <a:lnTo>
                  <a:pt x="161" y="293"/>
                </a:lnTo>
                <a:lnTo>
                  <a:pt x="160" y="293"/>
                </a:lnTo>
                <a:lnTo>
                  <a:pt x="160" y="293"/>
                </a:lnTo>
                <a:lnTo>
                  <a:pt x="159" y="293"/>
                </a:lnTo>
                <a:lnTo>
                  <a:pt x="159" y="292"/>
                </a:lnTo>
                <a:lnTo>
                  <a:pt x="159" y="292"/>
                </a:lnTo>
                <a:lnTo>
                  <a:pt x="159" y="291"/>
                </a:lnTo>
                <a:lnTo>
                  <a:pt x="159" y="291"/>
                </a:lnTo>
                <a:lnTo>
                  <a:pt x="159" y="290"/>
                </a:lnTo>
                <a:lnTo>
                  <a:pt x="159" y="290"/>
                </a:lnTo>
                <a:lnTo>
                  <a:pt x="159" y="290"/>
                </a:lnTo>
                <a:lnTo>
                  <a:pt x="159" y="289"/>
                </a:lnTo>
                <a:lnTo>
                  <a:pt x="159" y="288"/>
                </a:lnTo>
                <a:lnTo>
                  <a:pt x="159" y="288"/>
                </a:lnTo>
                <a:lnTo>
                  <a:pt x="159" y="287"/>
                </a:lnTo>
                <a:lnTo>
                  <a:pt x="159" y="286"/>
                </a:lnTo>
                <a:lnTo>
                  <a:pt x="159" y="286"/>
                </a:lnTo>
                <a:lnTo>
                  <a:pt x="159" y="286"/>
                </a:lnTo>
                <a:lnTo>
                  <a:pt x="159" y="286"/>
                </a:lnTo>
                <a:lnTo>
                  <a:pt x="158" y="286"/>
                </a:lnTo>
                <a:lnTo>
                  <a:pt x="158" y="285"/>
                </a:lnTo>
                <a:lnTo>
                  <a:pt x="158" y="285"/>
                </a:lnTo>
                <a:lnTo>
                  <a:pt x="158" y="284"/>
                </a:lnTo>
                <a:lnTo>
                  <a:pt x="158" y="284"/>
                </a:lnTo>
                <a:lnTo>
                  <a:pt x="158" y="283"/>
                </a:lnTo>
                <a:lnTo>
                  <a:pt x="158" y="283"/>
                </a:lnTo>
                <a:lnTo>
                  <a:pt x="158" y="283"/>
                </a:lnTo>
                <a:lnTo>
                  <a:pt x="157" y="282"/>
                </a:lnTo>
                <a:lnTo>
                  <a:pt x="157" y="282"/>
                </a:lnTo>
                <a:lnTo>
                  <a:pt x="157" y="281"/>
                </a:lnTo>
                <a:lnTo>
                  <a:pt x="156" y="281"/>
                </a:lnTo>
                <a:lnTo>
                  <a:pt x="156" y="280"/>
                </a:lnTo>
                <a:lnTo>
                  <a:pt x="155" y="279"/>
                </a:lnTo>
                <a:lnTo>
                  <a:pt x="155" y="279"/>
                </a:lnTo>
                <a:lnTo>
                  <a:pt x="155" y="278"/>
                </a:lnTo>
                <a:lnTo>
                  <a:pt x="155" y="278"/>
                </a:lnTo>
                <a:lnTo>
                  <a:pt x="155" y="277"/>
                </a:lnTo>
                <a:lnTo>
                  <a:pt x="154" y="277"/>
                </a:lnTo>
                <a:lnTo>
                  <a:pt x="154" y="277"/>
                </a:lnTo>
                <a:lnTo>
                  <a:pt x="154" y="276"/>
                </a:lnTo>
                <a:lnTo>
                  <a:pt x="154" y="276"/>
                </a:lnTo>
                <a:lnTo>
                  <a:pt x="153" y="276"/>
                </a:lnTo>
                <a:lnTo>
                  <a:pt x="153" y="275"/>
                </a:lnTo>
                <a:lnTo>
                  <a:pt x="153" y="274"/>
                </a:lnTo>
                <a:lnTo>
                  <a:pt x="153" y="274"/>
                </a:lnTo>
                <a:lnTo>
                  <a:pt x="153" y="274"/>
                </a:lnTo>
                <a:lnTo>
                  <a:pt x="153" y="274"/>
                </a:lnTo>
                <a:lnTo>
                  <a:pt x="153" y="273"/>
                </a:lnTo>
                <a:lnTo>
                  <a:pt x="153" y="273"/>
                </a:lnTo>
                <a:lnTo>
                  <a:pt x="153" y="273"/>
                </a:lnTo>
                <a:lnTo>
                  <a:pt x="152" y="273"/>
                </a:lnTo>
                <a:lnTo>
                  <a:pt x="152" y="272"/>
                </a:lnTo>
                <a:lnTo>
                  <a:pt x="152" y="272"/>
                </a:lnTo>
                <a:lnTo>
                  <a:pt x="151" y="272"/>
                </a:lnTo>
                <a:lnTo>
                  <a:pt x="151" y="272"/>
                </a:lnTo>
                <a:lnTo>
                  <a:pt x="150" y="272"/>
                </a:lnTo>
                <a:lnTo>
                  <a:pt x="150" y="272"/>
                </a:lnTo>
                <a:lnTo>
                  <a:pt x="150" y="271"/>
                </a:lnTo>
                <a:lnTo>
                  <a:pt x="150" y="271"/>
                </a:lnTo>
                <a:lnTo>
                  <a:pt x="149" y="271"/>
                </a:lnTo>
                <a:lnTo>
                  <a:pt x="149" y="270"/>
                </a:lnTo>
                <a:lnTo>
                  <a:pt x="149" y="269"/>
                </a:lnTo>
                <a:lnTo>
                  <a:pt x="149" y="269"/>
                </a:lnTo>
                <a:lnTo>
                  <a:pt x="148" y="268"/>
                </a:lnTo>
                <a:lnTo>
                  <a:pt x="148" y="268"/>
                </a:lnTo>
                <a:lnTo>
                  <a:pt x="147" y="267"/>
                </a:lnTo>
                <a:lnTo>
                  <a:pt x="147" y="267"/>
                </a:lnTo>
                <a:lnTo>
                  <a:pt x="147" y="266"/>
                </a:lnTo>
                <a:lnTo>
                  <a:pt x="147" y="266"/>
                </a:lnTo>
                <a:lnTo>
                  <a:pt x="146" y="265"/>
                </a:lnTo>
                <a:lnTo>
                  <a:pt x="145" y="265"/>
                </a:lnTo>
                <a:lnTo>
                  <a:pt x="145" y="264"/>
                </a:lnTo>
                <a:lnTo>
                  <a:pt x="145" y="264"/>
                </a:lnTo>
                <a:lnTo>
                  <a:pt x="145" y="263"/>
                </a:lnTo>
                <a:lnTo>
                  <a:pt x="145" y="263"/>
                </a:lnTo>
                <a:lnTo>
                  <a:pt x="146" y="263"/>
                </a:lnTo>
                <a:lnTo>
                  <a:pt x="146" y="262"/>
                </a:lnTo>
                <a:lnTo>
                  <a:pt x="147" y="262"/>
                </a:lnTo>
                <a:lnTo>
                  <a:pt x="147" y="262"/>
                </a:lnTo>
                <a:lnTo>
                  <a:pt x="147" y="262"/>
                </a:lnTo>
                <a:lnTo>
                  <a:pt x="148" y="261"/>
                </a:lnTo>
                <a:lnTo>
                  <a:pt x="148" y="261"/>
                </a:lnTo>
                <a:lnTo>
                  <a:pt x="148" y="261"/>
                </a:lnTo>
                <a:lnTo>
                  <a:pt x="148" y="261"/>
                </a:lnTo>
                <a:lnTo>
                  <a:pt x="148" y="261"/>
                </a:lnTo>
                <a:lnTo>
                  <a:pt x="148" y="260"/>
                </a:lnTo>
                <a:lnTo>
                  <a:pt x="147" y="260"/>
                </a:lnTo>
                <a:lnTo>
                  <a:pt x="147" y="260"/>
                </a:lnTo>
                <a:lnTo>
                  <a:pt x="146" y="259"/>
                </a:lnTo>
                <a:lnTo>
                  <a:pt x="146" y="259"/>
                </a:lnTo>
                <a:lnTo>
                  <a:pt x="145" y="260"/>
                </a:lnTo>
                <a:lnTo>
                  <a:pt x="145" y="260"/>
                </a:lnTo>
                <a:lnTo>
                  <a:pt x="144" y="260"/>
                </a:lnTo>
                <a:lnTo>
                  <a:pt x="144" y="259"/>
                </a:lnTo>
                <a:lnTo>
                  <a:pt x="143" y="259"/>
                </a:lnTo>
                <a:lnTo>
                  <a:pt x="143" y="259"/>
                </a:lnTo>
                <a:lnTo>
                  <a:pt x="143" y="258"/>
                </a:lnTo>
                <a:lnTo>
                  <a:pt x="143" y="258"/>
                </a:lnTo>
                <a:lnTo>
                  <a:pt x="143" y="257"/>
                </a:lnTo>
                <a:lnTo>
                  <a:pt x="143" y="257"/>
                </a:lnTo>
                <a:lnTo>
                  <a:pt x="143" y="256"/>
                </a:lnTo>
                <a:lnTo>
                  <a:pt x="143" y="256"/>
                </a:lnTo>
                <a:lnTo>
                  <a:pt x="143" y="255"/>
                </a:lnTo>
                <a:lnTo>
                  <a:pt x="142" y="255"/>
                </a:lnTo>
                <a:lnTo>
                  <a:pt x="141" y="255"/>
                </a:lnTo>
                <a:lnTo>
                  <a:pt x="141" y="255"/>
                </a:lnTo>
                <a:lnTo>
                  <a:pt x="141" y="255"/>
                </a:lnTo>
                <a:lnTo>
                  <a:pt x="141" y="255"/>
                </a:lnTo>
                <a:lnTo>
                  <a:pt x="140" y="255"/>
                </a:lnTo>
                <a:lnTo>
                  <a:pt x="140" y="254"/>
                </a:lnTo>
                <a:lnTo>
                  <a:pt x="140" y="254"/>
                </a:lnTo>
                <a:lnTo>
                  <a:pt x="139" y="253"/>
                </a:lnTo>
                <a:lnTo>
                  <a:pt x="139" y="253"/>
                </a:lnTo>
                <a:lnTo>
                  <a:pt x="139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1"/>
                </a:lnTo>
                <a:lnTo>
                  <a:pt x="138" y="251"/>
                </a:lnTo>
                <a:lnTo>
                  <a:pt x="138" y="251"/>
                </a:lnTo>
                <a:lnTo>
                  <a:pt x="138" y="250"/>
                </a:lnTo>
                <a:lnTo>
                  <a:pt x="138" y="249"/>
                </a:lnTo>
                <a:lnTo>
                  <a:pt x="137" y="249"/>
                </a:lnTo>
                <a:lnTo>
                  <a:pt x="137" y="249"/>
                </a:lnTo>
                <a:lnTo>
                  <a:pt x="137" y="248"/>
                </a:lnTo>
                <a:lnTo>
                  <a:pt x="137" y="248"/>
                </a:lnTo>
                <a:lnTo>
                  <a:pt x="136" y="247"/>
                </a:lnTo>
                <a:lnTo>
                  <a:pt x="136" y="247"/>
                </a:lnTo>
                <a:lnTo>
                  <a:pt x="136" y="246"/>
                </a:lnTo>
                <a:lnTo>
                  <a:pt x="136" y="246"/>
                </a:lnTo>
                <a:lnTo>
                  <a:pt x="136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4"/>
                </a:lnTo>
                <a:lnTo>
                  <a:pt x="136" y="244"/>
                </a:lnTo>
                <a:lnTo>
                  <a:pt x="135" y="243"/>
                </a:lnTo>
                <a:lnTo>
                  <a:pt x="135" y="243"/>
                </a:lnTo>
                <a:lnTo>
                  <a:pt x="135" y="242"/>
                </a:lnTo>
                <a:lnTo>
                  <a:pt x="135" y="242"/>
                </a:lnTo>
                <a:lnTo>
                  <a:pt x="134" y="242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5" y="241"/>
                </a:lnTo>
                <a:lnTo>
                  <a:pt x="135" y="240"/>
                </a:lnTo>
                <a:lnTo>
                  <a:pt x="135" y="240"/>
                </a:lnTo>
                <a:lnTo>
                  <a:pt x="135" y="239"/>
                </a:lnTo>
                <a:lnTo>
                  <a:pt x="135" y="239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6" y="238"/>
                </a:lnTo>
                <a:lnTo>
                  <a:pt x="136" y="237"/>
                </a:lnTo>
                <a:lnTo>
                  <a:pt x="136" y="237"/>
                </a:lnTo>
                <a:lnTo>
                  <a:pt x="135" y="237"/>
                </a:lnTo>
                <a:lnTo>
                  <a:pt x="135" y="236"/>
                </a:lnTo>
                <a:lnTo>
                  <a:pt x="135" y="236"/>
                </a:lnTo>
                <a:lnTo>
                  <a:pt x="136" y="236"/>
                </a:lnTo>
                <a:lnTo>
                  <a:pt x="136" y="236"/>
                </a:lnTo>
                <a:lnTo>
                  <a:pt x="136" y="236"/>
                </a:lnTo>
                <a:lnTo>
                  <a:pt x="136" y="235"/>
                </a:lnTo>
                <a:lnTo>
                  <a:pt x="136" y="235"/>
                </a:lnTo>
                <a:lnTo>
                  <a:pt x="136" y="234"/>
                </a:lnTo>
                <a:lnTo>
                  <a:pt x="136" y="234"/>
                </a:lnTo>
                <a:lnTo>
                  <a:pt x="136" y="233"/>
                </a:lnTo>
                <a:lnTo>
                  <a:pt x="136" y="233"/>
                </a:lnTo>
                <a:lnTo>
                  <a:pt x="136" y="232"/>
                </a:lnTo>
                <a:lnTo>
                  <a:pt x="136" y="232"/>
                </a:lnTo>
                <a:lnTo>
                  <a:pt x="136" y="232"/>
                </a:lnTo>
                <a:lnTo>
                  <a:pt x="137" y="231"/>
                </a:lnTo>
                <a:lnTo>
                  <a:pt x="137" y="231"/>
                </a:lnTo>
                <a:lnTo>
                  <a:pt x="137" y="231"/>
                </a:lnTo>
                <a:lnTo>
                  <a:pt x="138" y="231"/>
                </a:lnTo>
                <a:lnTo>
                  <a:pt x="138" y="231"/>
                </a:lnTo>
                <a:lnTo>
                  <a:pt x="138" y="231"/>
                </a:lnTo>
                <a:lnTo>
                  <a:pt x="139" y="231"/>
                </a:lnTo>
                <a:lnTo>
                  <a:pt x="139" y="230"/>
                </a:lnTo>
                <a:lnTo>
                  <a:pt x="138" y="230"/>
                </a:lnTo>
                <a:lnTo>
                  <a:pt x="138" y="230"/>
                </a:lnTo>
                <a:lnTo>
                  <a:pt x="139" y="230"/>
                </a:lnTo>
                <a:lnTo>
                  <a:pt x="139" y="229"/>
                </a:lnTo>
                <a:lnTo>
                  <a:pt x="139" y="229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5"/>
                </a:lnTo>
                <a:lnTo>
                  <a:pt x="138" y="225"/>
                </a:lnTo>
                <a:lnTo>
                  <a:pt x="138" y="224"/>
                </a:lnTo>
                <a:lnTo>
                  <a:pt x="138" y="224"/>
                </a:lnTo>
                <a:lnTo>
                  <a:pt x="138" y="224"/>
                </a:lnTo>
                <a:lnTo>
                  <a:pt x="137" y="224"/>
                </a:lnTo>
                <a:lnTo>
                  <a:pt x="137" y="223"/>
                </a:lnTo>
                <a:lnTo>
                  <a:pt x="137" y="223"/>
                </a:lnTo>
                <a:lnTo>
                  <a:pt x="137" y="223"/>
                </a:lnTo>
                <a:lnTo>
                  <a:pt x="137" y="222"/>
                </a:lnTo>
                <a:lnTo>
                  <a:pt x="136" y="222"/>
                </a:lnTo>
                <a:lnTo>
                  <a:pt x="136" y="223"/>
                </a:lnTo>
                <a:lnTo>
                  <a:pt x="135" y="223"/>
                </a:lnTo>
                <a:lnTo>
                  <a:pt x="135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1"/>
                </a:lnTo>
                <a:lnTo>
                  <a:pt x="134" y="221"/>
                </a:lnTo>
                <a:lnTo>
                  <a:pt x="133" y="220"/>
                </a:lnTo>
                <a:lnTo>
                  <a:pt x="133" y="220"/>
                </a:lnTo>
                <a:lnTo>
                  <a:pt x="133" y="220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1" y="221"/>
                </a:lnTo>
                <a:lnTo>
                  <a:pt x="131" y="221"/>
                </a:lnTo>
                <a:lnTo>
                  <a:pt x="130" y="221"/>
                </a:lnTo>
                <a:lnTo>
                  <a:pt x="130" y="220"/>
                </a:lnTo>
                <a:lnTo>
                  <a:pt x="130" y="220"/>
                </a:lnTo>
                <a:lnTo>
                  <a:pt x="131" y="220"/>
                </a:lnTo>
                <a:lnTo>
                  <a:pt x="131" y="219"/>
                </a:lnTo>
                <a:lnTo>
                  <a:pt x="131" y="219"/>
                </a:lnTo>
                <a:lnTo>
                  <a:pt x="131" y="219"/>
                </a:lnTo>
                <a:lnTo>
                  <a:pt x="130" y="219"/>
                </a:lnTo>
                <a:lnTo>
                  <a:pt x="130" y="219"/>
                </a:lnTo>
                <a:lnTo>
                  <a:pt x="129" y="219"/>
                </a:lnTo>
                <a:lnTo>
                  <a:pt x="129" y="219"/>
                </a:lnTo>
                <a:lnTo>
                  <a:pt x="129" y="219"/>
                </a:lnTo>
                <a:lnTo>
                  <a:pt x="128" y="218"/>
                </a:lnTo>
                <a:lnTo>
                  <a:pt x="128" y="218"/>
                </a:lnTo>
                <a:lnTo>
                  <a:pt x="128" y="218"/>
                </a:lnTo>
                <a:lnTo>
                  <a:pt x="128" y="217"/>
                </a:lnTo>
                <a:lnTo>
                  <a:pt x="128" y="217"/>
                </a:lnTo>
                <a:lnTo>
                  <a:pt x="128" y="216"/>
                </a:lnTo>
                <a:lnTo>
                  <a:pt x="127" y="216"/>
                </a:lnTo>
                <a:lnTo>
                  <a:pt x="127" y="216"/>
                </a:lnTo>
                <a:lnTo>
                  <a:pt x="127" y="215"/>
                </a:lnTo>
                <a:lnTo>
                  <a:pt x="127" y="215"/>
                </a:lnTo>
                <a:lnTo>
                  <a:pt x="127" y="214"/>
                </a:lnTo>
                <a:lnTo>
                  <a:pt x="126" y="214"/>
                </a:lnTo>
                <a:lnTo>
                  <a:pt x="126" y="215"/>
                </a:lnTo>
                <a:lnTo>
                  <a:pt x="126" y="216"/>
                </a:lnTo>
                <a:lnTo>
                  <a:pt x="126" y="216"/>
                </a:lnTo>
                <a:lnTo>
                  <a:pt x="125" y="216"/>
                </a:lnTo>
                <a:lnTo>
                  <a:pt x="125" y="216"/>
                </a:lnTo>
                <a:lnTo>
                  <a:pt x="125" y="215"/>
                </a:lnTo>
                <a:lnTo>
                  <a:pt x="125" y="215"/>
                </a:lnTo>
                <a:lnTo>
                  <a:pt x="124" y="215"/>
                </a:lnTo>
                <a:lnTo>
                  <a:pt x="124" y="215"/>
                </a:lnTo>
                <a:lnTo>
                  <a:pt x="124" y="215"/>
                </a:lnTo>
                <a:lnTo>
                  <a:pt x="123" y="216"/>
                </a:lnTo>
                <a:lnTo>
                  <a:pt x="123" y="216"/>
                </a:lnTo>
                <a:lnTo>
                  <a:pt x="123" y="217"/>
                </a:lnTo>
                <a:lnTo>
                  <a:pt x="123" y="217"/>
                </a:lnTo>
                <a:lnTo>
                  <a:pt x="123" y="218"/>
                </a:lnTo>
                <a:lnTo>
                  <a:pt x="122" y="218"/>
                </a:lnTo>
                <a:lnTo>
                  <a:pt x="122" y="218"/>
                </a:lnTo>
                <a:lnTo>
                  <a:pt x="121" y="218"/>
                </a:lnTo>
                <a:lnTo>
                  <a:pt x="121" y="218"/>
                </a:lnTo>
                <a:lnTo>
                  <a:pt x="121" y="217"/>
                </a:ln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20" y="215"/>
                </a:lnTo>
                <a:lnTo>
                  <a:pt x="119" y="215"/>
                </a:lnTo>
                <a:lnTo>
                  <a:pt x="119" y="215"/>
                </a:lnTo>
                <a:lnTo>
                  <a:pt x="119" y="216"/>
                </a:lnTo>
                <a:lnTo>
                  <a:pt x="118" y="216"/>
                </a:lnTo>
                <a:lnTo>
                  <a:pt x="118" y="216"/>
                </a:lnTo>
                <a:lnTo>
                  <a:pt x="117" y="216"/>
                </a:lnTo>
                <a:lnTo>
                  <a:pt x="117" y="216"/>
                </a:lnTo>
                <a:lnTo>
                  <a:pt x="116" y="216"/>
                </a:lnTo>
                <a:lnTo>
                  <a:pt x="116" y="216"/>
                </a:lnTo>
                <a:lnTo>
                  <a:pt x="116" y="216"/>
                </a:lnTo>
                <a:lnTo>
                  <a:pt x="116" y="216"/>
                </a:lnTo>
                <a:lnTo>
                  <a:pt x="116" y="217"/>
                </a:lnTo>
                <a:lnTo>
                  <a:pt x="115" y="217"/>
                </a:lnTo>
                <a:lnTo>
                  <a:pt x="115" y="217"/>
                </a:lnTo>
                <a:lnTo>
                  <a:pt x="114" y="217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5"/>
                </a:lnTo>
                <a:lnTo>
                  <a:pt x="114" y="215"/>
                </a:lnTo>
                <a:lnTo>
                  <a:pt x="113" y="215"/>
                </a:lnTo>
                <a:lnTo>
                  <a:pt x="113" y="215"/>
                </a:lnTo>
                <a:lnTo>
                  <a:pt x="113" y="216"/>
                </a:lnTo>
                <a:lnTo>
                  <a:pt x="113" y="216"/>
                </a:lnTo>
                <a:lnTo>
                  <a:pt x="112" y="216"/>
                </a:lnTo>
                <a:lnTo>
                  <a:pt x="112" y="217"/>
                </a:lnTo>
                <a:lnTo>
                  <a:pt x="112" y="217"/>
                </a:lnTo>
                <a:lnTo>
                  <a:pt x="112" y="217"/>
                </a:lnTo>
                <a:lnTo>
                  <a:pt x="111" y="217"/>
                </a:lnTo>
                <a:lnTo>
                  <a:pt x="111" y="216"/>
                </a:lnTo>
                <a:lnTo>
                  <a:pt x="111" y="216"/>
                </a:lnTo>
                <a:lnTo>
                  <a:pt x="112" y="216"/>
                </a:lnTo>
                <a:lnTo>
                  <a:pt x="112" y="215"/>
                </a:lnTo>
                <a:lnTo>
                  <a:pt x="112" y="214"/>
                </a:lnTo>
                <a:lnTo>
                  <a:pt x="111" y="214"/>
                </a:lnTo>
                <a:lnTo>
                  <a:pt x="111" y="215"/>
                </a:lnTo>
                <a:lnTo>
                  <a:pt x="110" y="215"/>
                </a:lnTo>
                <a:lnTo>
                  <a:pt x="110" y="216"/>
                </a:lnTo>
                <a:lnTo>
                  <a:pt x="109" y="215"/>
                </a:lnTo>
                <a:lnTo>
                  <a:pt x="109" y="215"/>
                </a:lnTo>
                <a:lnTo>
                  <a:pt x="109" y="214"/>
                </a:lnTo>
                <a:lnTo>
                  <a:pt x="108" y="214"/>
                </a:lnTo>
                <a:lnTo>
                  <a:pt x="108" y="213"/>
                </a:lnTo>
                <a:lnTo>
                  <a:pt x="108" y="213"/>
                </a:lnTo>
                <a:lnTo>
                  <a:pt x="108" y="212"/>
                </a:lnTo>
                <a:lnTo>
                  <a:pt x="108" y="212"/>
                </a:lnTo>
                <a:lnTo>
                  <a:pt x="107" y="211"/>
                </a:lnTo>
                <a:lnTo>
                  <a:pt x="107" y="211"/>
                </a:lnTo>
                <a:lnTo>
                  <a:pt x="106" y="211"/>
                </a:lnTo>
                <a:lnTo>
                  <a:pt x="106" y="211"/>
                </a:lnTo>
                <a:lnTo>
                  <a:pt x="106" y="211"/>
                </a:lnTo>
                <a:lnTo>
                  <a:pt x="106" y="211"/>
                </a:lnTo>
                <a:lnTo>
                  <a:pt x="105" y="211"/>
                </a:lnTo>
                <a:lnTo>
                  <a:pt x="104" y="211"/>
                </a:lnTo>
                <a:lnTo>
                  <a:pt x="104" y="210"/>
                </a:lnTo>
                <a:lnTo>
                  <a:pt x="103" y="210"/>
                </a:lnTo>
                <a:lnTo>
                  <a:pt x="102" y="210"/>
                </a:lnTo>
                <a:lnTo>
                  <a:pt x="101" y="210"/>
                </a:lnTo>
                <a:lnTo>
                  <a:pt x="101" y="210"/>
                </a:lnTo>
                <a:lnTo>
                  <a:pt x="100" y="210"/>
                </a:lnTo>
                <a:lnTo>
                  <a:pt x="100" y="209"/>
                </a:lnTo>
                <a:lnTo>
                  <a:pt x="100" y="209"/>
                </a:lnTo>
                <a:lnTo>
                  <a:pt x="100" y="209"/>
                </a:lnTo>
                <a:lnTo>
                  <a:pt x="100" y="208"/>
                </a:lnTo>
                <a:lnTo>
                  <a:pt x="100" y="208"/>
                </a:lnTo>
                <a:lnTo>
                  <a:pt x="99" y="208"/>
                </a:lnTo>
                <a:lnTo>
                  <a:pt x="98" y="208"/>
                </a:lnTo>
                <a:lnTo>
                  <a:pt x="98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7"/>
                </a:lnTo>
                <a:lnTo>
                  <a:pt x="97" y="207"/>
                </a:lnTo>
                <a:lnTo>
                  <a:pt x="98" y="207"/>
                </a:lnTo>
                <a:lnTo>
                  <a:pt x="98" y="206"/>
                </a:lnTo>
                <a:lnTo>
                  <a:pt x="99" y="206"/>
                </a:lnTo>
                <a:lnTo>
                  <a:pt x="98" y="205"/>
                </a:lnTo>
                <a:lnTo>
                  <a:pt x="98" y="205"/>
                </a:lnTo>
                <a:lnTo>
                  <a:pt x="98" y="206"/>
                </a:lnTo>
                <a:lnTo>
                  <a:pt x="97" y="206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6" y="207"/>
                </a:lnTo>
                <a:lnTo>
                  <a:pt x="96" y="208"/>
                </a:lnTo>
                <a:lnTo>
                  <a:pt x="96" y="208"/>
                </a:lnTo>
                <a:lnTo>
                  <a:pt x="96" y="208"/>
                </a:lnTo>
                <a:lnTo>
                  <a:pt x="96" y="208"/>
                </a:lnTo>
                <a:lnTo>
                  <a:pt x="95" y="208"/>
                </a:lnTo>
                <a:lnTo>
                  <a:pt x="95" y="208"/>
                </a:lnTo>
                <a:lnTo>
                  <a:pt x="95" y="208"/>
                </a:lnTo>
                <a:lnTo>
                  <a:pt x="94" y="208"/>
                </a:lnTo>
                <a:lnTo>
                  <a:pt x="94" y="208"/>
                </a:lnTo>
                <a:lnTo>
                  <a:pt x="93" y="208"/>
                </a:lnTo>
                <a:lnTo>
                  <a:pt x="93" y="209"/>
                </a:lnTo>
                <a:lnTo>
                  <a:pt x="92" y="209"/>
                </a:lnTo>
                <a:lnTo>
                  <a:pt x="92" y="209"/>
                </a:lnTo>
                <a:lnTo>
                  <a:pt x="91" y="209"/>
                </a:lnTo>
                <a:lnTo>
                  <a:pt x="91" y="209"/>
                </a:lnTo>
                <a:lnTo>
                  <a:pt x="91" y="209"/>
                </a:lnTo>
                <a:lnTo>
                  <a:pt x="90" y="209"/>
                </a:lnTo>
                <a:lnTo>
                  <a:pt x="90" y="210"/>
                </a:lnTo>
                <a:lnTo>
                  <a:pt x="90" y="210"/>
                </a:lnTo>
                <a:lnTo>
                  <a:pt x="89" y="211"/>
                </a:lnTo>
                <a:lnTo>
                  <a:pt x="89" y="211"/>
                </a:lnTo>
                <a:lnTo>
                  <a:pt x="88" y="211"/>
                </a:lnTo>
                <a:lnTo>
                  <a:pt x="88" y="211"/>
                </a:lnTo>
                <a:lnTo>
                  <a:pt x="87" y="211"/>
                </a:lnTo>
                <a:lnTo>
                  <a:pt x="87" y="210"/>
                </a:lnTo>
                <a:lnTo>
                  <a:pt x="87" y="210"/>
                </a:lnTo>
                <a:lnTo>
                  <a:pt x="87" y="209"/>
                </a:lnTo>
                <a:lnTo>
                  <a:pt x="87" y="209"/>
                </a:lnTo>
                <a:lnTo>
                  <a:pt x="87" y="208"/>
                </a:lnTo>
                <a:lnTo>
                  <a:pt x="87" y="208"/>
                </a:lnTo>
                <a:lnTo>
                  <a:pt x="87" y="208"/>
                </a:lnTo>
                <a:lnTo>
                  <a:pt x="87" y="207"/>
                </a:lnTo>
                <a:lnTo>
                  <a:pt x="87" y="207"/>
                </a:lnTo>
                <a:lnTo>
                  <a:pt x="87" y="206"/>
                </a:lnTo>
                <a:lnTo>
                  <a:pt x="86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7"/>
                </a:lnTo>
                <a:lnTo>
                  <a:pt x="85" y="207"/>
                </a:lnTo>
                <a:lnTo>
                  <a:pt x="85" y="207"/>
                </a:lnTo>
                <a:lnTo>
                  <a:pt x="85" y="208"/>
                </a:lnTo>
                <a:lnTo>
                  <a:pt x="84" y="208"/>
                </a:lnTo>
                <a:lnTo>
                  <a:pt x="84" y="208"/>
                </a:lnTo>
                <a:lnTo>
                  <a:pt x="84" y="207"/>
                </a:lnTo>
                <a:lnTo>
                  <a:pt x="83" y="207"/>
                </a:lnTo>
                <a:lnTo>
                  <a:pt x="83" y="207"/>
                </a:lnTo>
                <a:lnTo>
                  <a:pt x="83" y="206"/>
                </a:lnTo>
                <a:lnTo>
                  <a:pt x="84" y="206"/>
                </a:lnTo>
                <a:lnTo>
                  <a:pt x="84" y="205"/>
                </a:lnTo>
                <a:lnTo>
                  <a:pt x="84" y="204"/>
                </a:lnTo>
                <a:lnTo>
                  <a:pt x="84" y="204"/>
                </a:lnTo>
                <a:lnTo>
                  <a:pt x="84" y="203"/>
                </a:lnTo>
                <a:lnTo>
                  <a:pt x="84" y="203"/>
                </a:lnTo>
                <a:lnTo>
                  <a:pt x="84" y="203"/>
                </a:lnTo>
                <a:lnTo>
                  <a:pt x="84" y="202"/>
                </a:lnTo>
                <a:lnTo>
                  <a:pt x="83" y="202"/>
                </a:lnTo>
                <a:lnTo>
                  <a:pt x="83" y="203"/>
                </a:lnTo>
                <a:lnTo>
                  <a:pt x="83" y="203"/>
                </a:lnTo>
                <a:lnTo>
                  <a:pt x="83" y="203"/>
                </a:lnTo>
                <a:lnTo>
                  <a:pt x="83" y="204"/>
                </a:lnTo>
                <a:lnTo>
                  <a:pt x="83" y="205"/>
                </a:lnTo>
                <a:lnTo>
                  <a:pt x="83" y="205"/>
                </a:lnTo>
                <a:lnTo>
                  <a:pt x="83" y="206"/>
                </a:lnTo>
                <a:lnTo>
                  <a:pt x="83" y="206"/>
                </a:lnTo>
                <a:lnTo>
                  <a:pt x="82" y="206"/>
                </a:lnTo>
                <a:lnTo>
                  <a:pt x="82" y="207"/>
                </a:lnTo>
                <a:lnTo>
                  <a:pt x="81" y="207"/>
                </a:lnTo>
                <a:lnTo>
                  <a:pt x="80" y="207"/>
                </a:lnTo>
                <a:lnTo>
                  <a:pt x="80" y="207"/>
                </a:lnTo>
                <a:lnTo>
                  <a:pt x="79" y="207"/>
                </a:lnTo>
                <a:lnTo>
                  <a:pt x="79" y="207"/>
                </a:lnTo>
                <a:lnTo>
                  <a:pt x="79" y="207"/>
                </a:lnTo>
                <a:lnTo>
                  <a:pt x="78" y="207"/>
                </a:lnTo>
                <a:lnTo>
                  <a:pt x="78" y="207"/>
                </a:lnTo>
                <a:lnTo>
                  <a:pt x="77" y="207"/>
                </a:lnTo>
                <a:lnTo>
                  <a:pt x="77" y="207"/>
                </a:lnTo>
                <a:lnTo>
                  <a:pt x="76" y="207"/>
                </a:lnTo>
                <a:lnTo>
                  <a:pt x="75" y="207"/>
                </a:lnTo>
                <a:lnTo>
                  <a:pt x="75" y="208"/>
                </a:lnTo>
                <a:lnTo>
                  <a:pt x="75" y="208"/>
                </a:lnTo>
                <a:lnTo>
                  <a:pt x="74" y="208"/>
                </a:lnTo>
                <a:lnTo>
                  <a:pt x="74" y="208"/>
                </a:lnTo>
                <a:lnTo>
                  <a:pt x="73" y="208"/>
                </a:lnTo>
                <a:lnTo>
                  <a:pt x="73" y="208"/>
                </a:lnTo>
                <a:lnTo>
                  <a:pt x="72" y="207"/>
                </a:lnTo>
                <a:lnTo>
                  <a:pt x="71" y="207"/>
                </a:lnTo>
                <a:lnTo>
                  <a:pt x="71" y="207"/>
                </a:lnTo>
                <a:lnTo>
                  <a:pt x="71" y="206"/>
                </a:lnTo>
                <a:lnTo>
                  <a:pt x="71" y="205"/>
                </a:lnTo>
                <a:lnTo>
                  <a:pt x="71" y="205"/>
                </a:lnTo>
                <a:lnTo>
                  <a:pt x="71" y="204"/>
                </a:lnTo>
                <a:lnTo>
                  <a:pt x="71" y="203"/>
                </a:lnTo>
                <a:lnTo>
                  <a:pt x="72" y="203"/>
                </a:lnTo>
                <a:lnTo>
                  <a:pt x="72" y="202"/>
                </a:lnTo>
                <a:lnTo>
                  <a:pt x="73" y="201"/>
                </a:lnTo>
                <a:lnTo>
                  <a:pt x="73" y="200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2" y="198"/>
                </a:lnTo>
                <a:lnTo>
                  <a:pt x="72" y="198"/>
                </a:lnTo>
                <a:lnTo>
                  <a:pt x="71" y="198"/>
                </a:lnTo>
                <a:lnTo>
                  <a:pt x="71" y="197"/>
                </a:lnTo>
                <a:lnTo>
                  <a:pt x="71" y="197"/>
                </a:lnTo>
                <a:lnTo>
                  <a:pt x="72" y="196"/>
                </a:lnTo>
                <a:lnTo>
                  <a:pt x="73" y="196"/>
                </a:lnTo>
                <a:lnTo>
                  <a:pt x="74" y="195"/>
                </a:lnTo>
                <a:lnTo>
                  <a:pt x="74" y="195"/>
                </a:lnTo>
                <a:lnTo>
                  <a:pt x="74" y="195"/>
                </a:lnTo>
                <a:lnTo>
                  <a:pt x="75" y="195"/>
                </a:lnTo>
                <a:lnTo>
                  <a:pt x="75" y="194"/>
                </a:lnTo>
                <a:lnTo>
                  <a:pt x="76" y="194"/>
                </a:lnTo>
                <a:lnTo>
                  <a:pt x="76" y="194"/>
                </a:lnTo>
                <a:lnTo>
                  <a:pt x="77" y="194"/>
                </a:lnTo>
                <a:lnTo>
                  <a:pt x="77" y="193"/>
                </a:lnTo>
                <a:lnTo>
                  <a:pt x="77" y="193"/>
                </a:lnTo>
                <a:lnTo>
                  <a:pt x="76" y="192"/>
                </a:lnTo>
                <a:lnTo>
                  <a:pt x="76" y="192"/>
                </a:lnTo>
                <a:lnTo>
                  <a:pt x="76" y="191"/>
                </a:lnTo>
                <a:lnTo>
                  <a:pt x="76" y="191"/>
                </a:lnTo>
                <a:lnTo>
                  <a:pt x="76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8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4" y="187"/>
                </a:lnTo>
                <a:lnTo>
                  <a:pt x="74" y="187"/>
                </a:lnTo>
                <a:lnTo>
                  <a:pt x="73" y="187"/>
                </a:lnTo>
                <a:lnTo>
                  <a:pt x="73" y="187"/>
                </a:lnTo>
                <a:lnTo>
                  <a:pt x="72" y="188"/>
                </a:lnTo>
                <a:lnTo>
                  <a:pt x="72" y="188"/>
                </a:lnTo>
                <a:lnTo>
                  <a:pt x="71" y="188"/>
                </a:lnTo>
                <a:lnTo>
                  <a:pt x="71" y="188"/>
                </a:lnTo>
                <a:lnTo>
                  <a:pt x="70" y="189"/>
                </a:lnTo>
                <a:lnTo>
                  <a:pt x="69" y="189"/>
                </a:lnTo>
                <a:lnTo>
                  <a:pt x="69" y="189"/>
                </a:lnTo>
                <a:lnTo>
                  <a:pt x="68" y="189"/>
                </a:lnTo>
                <a:lnTo>
                  <a:pt x="68" y="190"/>
                </a:lnTo>
                <a:lnTo>
                  <a:pt x="68" y="190"/>
                </a:lnTo>
                <a:lnTo>
                  <a:pt x="67" y="191"/>
                </a:lnTo>
                <a:lnTo>
                  <a:pt x="67" y="191"/>
                </a:lnTo>
                <a:lnTo>
                  <a:pt x="66" y="191"/>
                </a:lnTo>
                <a:lnTo>
                  <a:pt x="66" y="191"/>
                </a:lnTo>
                <a:lnTo>
                  <a:pt x="66" y="190"/>
                </a:lnTo>
                <a:lnTo>
                  <a:pt x="66" y="190"/>
                </a:lnTo>
                <a:lnTo>
                  <a:pt x="66" y="189"/>
                </a:lnTo>
                <a:lnTo>
                  <a:pt x="65" y="189"/>
                </a:lnTo>
                <a:lnTo>
                  <a:pt x="65" y="188"/>
                </a:lnTo>
                <a:lnTo>
                  <a:pt x="65" y="188"/>
                </a:lnTo>
                <a:lnTo>
                  <a:pt x="65" y="188"/>
                </a:lnTo>
                <a:lnTo>
                  <a:pt x="64" y="188"/>
                </a:lnTo>
                <a:lnTo>
                  <a:pt x="64" y="187"/>
                </a:lnTo>
                <a:lnTo>
                  <a:pt x="64" y="187"/>
                </a:lnTo>
                <a:lnTo>
                  <a:pt x="64" y="186"/>
                </a:lnTo>
                <a:lnTo>
                  <a:pt x="64" y="186"/>
                </a:lnTo>
                <a:lnTo>
                  <a:pt x="63" y="186"/>
                </a:lnTo>
                <a:lnTo>
                  <a:pt x="63" y="185"/>
                </a:lnTo>
                <a:lnTo>
                  <a:pt x="63" y="185"/>
                </a:lnTo>
                <a:lnTo>
                  <a:pt x="63" y="184"/>
                </a:lnTo>
                <a:lnTo>
                  <a:pt x="63" y="184"/>
                </a:lnTo>
                <a:lnTo>
                  <a:pt x="62" y="184"/>
                </a:lnTo>
                <a:lnTo>
                  <a:pt x="62" y="184"/>
                </a:lnTo>
                <a:lnTo>
                  <a:pt x="62" y="184"/>
                </a:lnTo>
                <a:lnTo>
                  <a:pt x="61" y="183"/>
                </a:lnTo>
                <a:lnTo>
                  <a:pt x="61" y="183"/>
                </a:lnTo>
                <a:lnTo>
                  <a:pt x="61" y="182"/>
                </a:lnTo>
                <a:lnTo>
                  <a:pt x="61" y="182"/>
                </a:lnTo>
                <a:lnTo>
                  <a:pt x="61" y="182"/>
                </a:lnTo>
                <a:lnTo>
                  <a:pt x="60" y="182"/>
                </a:lnTo>
                <a:lnTo>
                  <a:pt x="59" y="182"/>
                </a:lnTo>
                <a:lnTo>
                  <a:pt x="58" y="182"/>
                </a:lnTo>
                <a:lnTo>
                  <a:pt x="58" y="182"/>
                </a:lnTo>
                <a:lnTo>
                  <a:pt x="57" y="182"/>
                </a:lnTo>
                <a:lnTo>
                  <a:pt x="56" y="182"/>
                </a:lnTo>
                <a:lnTo>
                  <a:pt x="55" y="182"/>
                </a:lnTo>
                <a:lnTo>
                  <a:pt x="55" y="183"/>
                </a:lnTo>
                <a:lnTo>
                  <a:pt x="55" y="184"/>
                </a:lnTo>
                <a:lnTo>
                  <a:pt x="54" y="184"/>
                </a:lnTo>
                <a:lnTo>
                  <a:pt x="53" y="184"/>
                </a:lnTo>
                <a:lnTo>
                  <a:pt x="53" y="185"/>
                </a:lnTo>
                <a:lnTo>
                  <a:pt x="53" y="186"/>
                </a:lnTo>
                <a:lnTo>
                  <a:pt x="53" y="186"/>
                </a:lnTo>
                <a:lnTo>
                  <a:pt x="53" y="186"/>
                </a:lnTo>
                <a:lnTo>
                  <a:pt x="53" y="187"/>
                </a:lnTo>
                <a:lnTo>
                  <a:pt x="53" y="187"/>
                </a:lnTo>
                <a:lnTo>
                  <a:pt x="53" y="187"/>
                </a:lnTo>
                <a:lnTo>
                  <a:pt x="54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9"/>
                </a:lnTo>
                <a:lnTo>
                  <a:pt x="56" y="189"/>
                </a:lnTo>
                <a:lnTo>
                  <a:pt x="56" y="190"/>
                </a:lnTo>
                <a:lnTo>
                  <a:pt x="56" y="190"/>
                </a:lnTo>
                <a:lnTo>
                  <a:pt x="56" y="191"/>
                </a:lnTo>
                <a:lnTo>
                  <a:pt x="55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0"/>
                </a:lnTo>
                <a:lnTo>
                  <a:pt x="53" y="190"/>
                </a:lnTo>
                <a:lnTo>
                  <a:pt x="52" y="189"/>
                </a:lnTo>
                <a:lnTo>
                  <a:pt x="51" y="189"/>
                </a:lnTo>
                <a:lnTo>
                  <a:pt x="51" y="188"/>
                </a:lnTo>
                <a:lnTo>
                  <a:pt x="50" y="187"/>
                </a:lnTo>
                <a:lnTo>
                  <a:pt x="50" y="187"/>
                </a:lnTo>
                <a:lnTo>
                  <a:pt x="50" y="187"/>
                </a:lnTo>
                <a:lnTo>
                  <a:pt x="50" y="186"/>
                </a:lnTo>
                <a:lnTo>
                  <a:pt x="50" y="186"/>
                </a:lnTo>
                <a:lnTo>
                  <a:pt x="50" y="186"/>
                </a:lnTo>
                <a:lnTo>
                  <a:pt x="50" y="185"/>
                </a:lnTo>
                <a:lnTo>
                  <a:pt x="50" y="184"/>
                </a:lnTo>
                <a:lnTo>
                  <a:pt x="50" y="184"/>
                </a:lnTo>
                <a:lnTo>
                  <a:pt x="50" y="183"/>
                </a:lnTo>
                <a:lnTo>
                  <a:pt x="50" y="183"/>
                </a:lnTo>
                <a:lnTo>
                  <a:pt x="50" y="182"/>
                </a:lnTo>
                <a:lnTo>
                  <a:pt x="50" y="182"/>
                </a:lnTo>
                <a:lnTo>
                  <a:pt x="50" y="183"/>
                </a:lnTo>
                <a:lnTo>
                  <a:pt x="49" y="182"/>
                </a:lnTo>
                <a:lnTo>
                  <a:pt x="48" y="182"/>
                </a:lnTo>
                <a:lnTo>
                  <a:pt x="48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1"/>
                </a:lnTo>
                <a:lnTo>
                  <a:pt x="46" y="180"/>
                </a:lnTo>
                <a:lnTo>
                  <a:pt x="46" y="179"/>
                </a:lnTo>
                <a:lnTo>
                  <a:pt x="45" y="179"/>
                </a:lnTo>
                <a:lnTo>
                  <a:pt x="46" y="178"/>
                </a:lnTo>
                <a:lnTo>
                  <a:pt x="46" y="177"/>
                </a:lnTo>
                <a:lnTo>
                  <a:pt x="46" y="177"/>
                </a:lnTo>
                <a:lnTo>
                  <a:pt x="47" y="177"/>
                </a:lnTo>
                <a:lnTo>
                  <a:pt x="49" y="176"/>
                </a:lnTo>
                <a:lnTo>
                  <a:pt x="49" y="175"/>
                </a:lnTo>
                <a:lnTo>
                  <a:pt x="50" y="175"/>
                </a:lnTo>
                <a:lnTo>
                  <a:pt x="51" y="175"/>
                </a:lnTo>
                <a:lnTo>
                  <a:pt x="52" y="175"/>
                </a:lnTo>
                <a:lnTo>
                  <a:pt x="52" y="175"/>
                </a:lnTo>
                <a:lnTo>
                  <a:pt x="53" y="174"/>
                </a:lnTo>
                <a:lnTo>
                  <a:pt x="52" y="174"/>
                </a:lnTo>
                <a:lnTo>
                  <a:pt x="52" y="174"/>
                </a:lnTo>
                <a:lnTo>
                  <a:pt x="52" y="173"/>
                </a:lnTo>
                <a:lnTo>
                  <a:pt x="51" y="173"/>
                </a:lnTo>
                <a:lnTo>
                  <a:pt x="50" y="173"/>
                </a:lnTo>
                <a:lnTo>
                  <a:pt x="50" y="173"/>
                </a:lnTo>
                <a:lnTo>
                  <a:pt x="49" y="172"/>
                </a:lnTo>
                <a:lnTo>
                  <a:pt x="48" y="172"/>
                </a:lnTo>
                <a:lnTo>
                  <a:pt x="48" y="172"/>
                </a:lnTo>
                <a:lnTo>
                  <a:pt x="47" y="172"/>
                </a:lnTo>
                <a:lnTo>
                  <a:pt x="46" y="172"/>
                </a:lnTo>
                <a:lnTo>
                  <a:pt x="45" y="171"/>
                </a:lnTo>
                <a:lnTo>
                  <a:pt x="45" y="171"/>
                </a:lnTo>
                <a:lnTo>
                  <a:pt x="44" y="170"/>
                </a:lnTo>
                <a:lnTo>
                  <a:pt x="44" y="170"/>
                </a:lnTo>
                <a:lnTo>
                  <a:pt x="45" y="169"/>
                </a:lnTo>
                <a:lnTo>
                  <a:pt x="45" y="169"/>
                </a:lnTo>
                <a:lnTo>
                  <a:pt x="46" y="169"/>
                </a:lnTo>
                <a:lnTo>
                  <a:pt x="47" y="169"/>
                </a:lnTo>
                <a:lnTo>
                  <a:pt x="48" y="169"/>
                </a:lnTo>
                <a:lnTo>
                  <a:pt x="49" y="168"/>
                </a:lnTo>
                <a:lnTo>
                  <a:pt x="50" y="168"/>
                </a:lnTo>
                <a:lnTo>
                  <a:pt x="50" y="168"/>
                </a:lnTo>
                <a:lnTo>
                  <a:pt x="50" y="167"/>
                </a:lnTo>
                <a:lnTo>
                  <a:pt x="50" y="167"/>
                </a:lnTo>
                <a:lnTo>
                  <a:pt x="49" y="166"/>
                </a:lnTo>
                <a:lnTo>
                  <a:pt x="49" y="166"/>
                </a:lnTo>
                <a:lnTo>
                  <a:pt x="49" y="166"/>
                </a:lnTo>
                <a:lnTo>
                  <a:pt x="49" y="165"/>
                </a:lnTo>
                <a:lnTo>
                  <a:pt x="48" y="165"/>
                </a:lnTo>
                <a:lnTo>
                  <a:pt x="47" y="165"/>
                </a:lnTo>
                <a:lnTo>
                  <a:pt x="47" y="166"/>
                </a:lnTo>
                <a:lnTo>
                  <a:pt x="47" y="166"/>
                </a:lnTo>
                <a:lnTo>
                  <a:pt x="47" y="166"/>
                </a:lnTo>
                <a:lnTo>
                  <a:pt x="47" y="166"/>
                </a:lnTo>
                <a:lnTo>
                  <a:pt x="47" y="167"/>
                </a:lnTo>
                <a:lnTo>
                  <a:pt x="47" y="168"/>
                </a:lnTo>
                <a:lnTo>
                  <a:pt x="47" y="168"/>
                </a:lnTo>
                <a:lnTo>
                  <a:pt x="46" y="168"/>
                </a:lnTo>
                <a:lnTo>
                  <a:pt x="46" y="168"/>
                </a:lnTo>
                <a:lnTo>
                  <a:pt x="45" y="168"/>
                </a:lnTo>
                <a:lnTo>
                  <a:pt x="44" y="168"/>
                </a:lnTo>
                <a:lnTo>
                  <a:pt x="44" y="168"/>
                </a:lnTo>
                <a:lnTo>
                  <a:pt x="43" y="168"/>
                </a:lnTo>
                <a:lnTo>
                  <a:pt x="42" y="168"/>
                </a:lnTo>
                <a:lnTo>
                  <a:pt x="42" y="168"/>
                </a:lnTo>
                <a:lnTo>
                  <a:pt x="41" y="168"/>
                </a:lnTo>
                <a:lnTo>
                  <a:pt x="41" y="167"/>
                </a:lnTo>
                <a:lnTo>
                  <a:pt x="41" y="167"/>
                </a:lnTo>
                <a:lnTo>
                  <a:pt x="41" y="166"/>
                </a:lnTo>
                <a:lnTo>
                  <a:pt x="41" y="166"/>
                </a:lnTo>
                <a:lnTo>
                  <a:pt x="41" y="166"/>
                </a:lnTo>
                <a:lnTo>
                  <a:pt x="41" y="165"/>
                </a:lnTo>
                <a:lnTo>
                  <a:pt x="41" y="165"/>
                </a:lnTo>
                <a:lnTo>
                  <a:pt x="40" y="165"/>
                </a:lnTo>
                <a:lnTo>
                  <a:pt x="40" y="165"/>
                </a:lnTo>
                <a:lnTo>
                  <a:pt x="39" y="165"/>
                </a:lnTo>
                <a:lnTo>
                  <a:pt x="39" y="165"/>
                </a:lnTo>
                <a:lnTo>
                  <a:pt x="38" y="165"/>
                </a:lnTo>
                <a:lnTo>
                  <a:pt x="37" y="166"/>
                </a:lnTo>
                <a:lnTo>
                  <a:pt x="37" y="166"/>
                </a:lnTo>
                <a:lnTo>
                  <a:pt x="37" y="165"/>
                </a:lnTo>
                <a:lnTo>
                  <a:pt x="36" y="165"/>
                </a:lnTo>
                <a:lnTo>
                  <a:pt x="36" y="165"/>
                </a:lnTo>
                <a:lnTo>
                  <a:pt x="36" y="165"/>
                </a:lnTo>
                <a:lnTo>
                  <a:pt x="36" y="164"/>
                </a:lnTo>
                <a:lnTo>
                  <a:pt x="35" y="164"/>
                </a:lnTo>
                <a:lnTo>
                  <a:pt x="35" y="164"/>
                </a:lnTo>
                <a:lnTo>
                  <a:pt x="34" y="164"/>
                </a:lnTo>
                <a:lnTo>
                  <a:pt x="34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3"/>
                </a:lnTo>
                <a:lnTo>
                  <a:pt x="32" y="163"/>
                </a:lnTo>
                <a:lnTo>
                  <a:pt x="32" y="162"/>
                </a:lnTo>
                <a:lnTo>
                  <a:pt x="32" y="162"/>
                </a:lnTo>
                <a:lnTo>
                  <a:pt x="32" y="161"/>
                </a:lnTo>
                <a:lnTo>
                  <a:pt x="33" y="161"/>
                </a:lnTo>
                <a:lnTo>
                  <a:pt x="33" y="161"/>
                </a:lnTo>
                <a:lnTo>
                  <a:pt x="33" y="160"/>
                </a:lnTo>
                <a:lnTo>
                  <a:pt x="34" y="160"/>
                </a:lnTo>
                <a:lnTo>
                  <a:pt x="35" y="160"/>
                </a:lnTo>
                <a:lnTo>
                  <a:pt x="35" y="160"/>
                </a:lnTo>
                <a:lnTo>
                  <a:pt x="36" y="159"/>
                </a:lnTo>
                <a:lnTo>
                  <a:pt x="36" y="159"/>
                </a:lnTo>
                <a:lnTo>
                  <a:pt x="37" y="158"/>
                </a:lnTo>
                <a:lnTo>
                  <a:pt x="37" y="158"/>
                </a:lnTo>
                <a:lnTo>
                  <a:pt x="38" y="157"/>
                </a:lnTo>
                <a:lnTo>
                  <a:pt x="38" y="157"/>
                </a:lnTo>
                <a:lnTo>
                  <a:pt x="39" y="157"/>
                </a:lnTo>
                <a:lnTo>
                  <a:pt x="39" y="156"/>
                </a:lnTo>
                <a:lnTo>
                  <a:pt x="39" y="156"/>
                </a:lnTo>
                <a:lnTo>
                  <a:pt x="39" y="155"/>
                </a:lnTo>
                <a:lnTo>
                  <a:pt x="39" y="155"/>
                </a:lnTo>
                <a:lnTo>
                  <a:pt x="39" y="154"/>
                </a:lnTo>
                <a:lnTo>
                  <a:pt x="39" y="153"/>
                </a:lnTo>
                <a:lnTo>
                  <a:pt x="39" y="153"/>
                </a:lnTo>
                <a:lnTo>
                  <a:pt x="38" y="153"/>
                </a:lnTo>
                <a:lnTo>
                  <a:pt x="38" y="152"/>
                </a:lnTo>
                <a:lnTo>
                  <a:pt x="38" y="151"/>
                </a:lnTo>
                <a:lnTo>
                  <a:pt x="38" y="150"/>
                </a:lnTo>
                <a:lnTo>
                  <a:pt x="38" y="151"/>
                </a:lnTo>
                <a:lnTo>
                  <a:pt x="39" y="151"/>
                </a:lnTo>
                <a:lnTo>
                  <a:pt x="39" y="151"/>
                </a:lnTo>
                <a:lnTo>
                  <a:pt x="39" y="152"/>
                </a:lnTo>
                <a:lnTo>
                  <a:pt x="40" y="152"/>
                </a:lnTo>
                <a:lnTo>
                  <a:pt x="40" y="152"/>
                </a:lnTo>
                <a:lnTo>
                  <a:pt x="40" y="153"/>
                </a:lnTo>
                <a:lnTo>
                  <a:pt x="40" y="153"/>
                </a:lnTo>
                <a:lnTo>
                  <a:pt x="41" y="154"/>
                </a:lnTo>
                <a:lnTo>
                  <a:pt x="41" y="154"/>
                </a:lnTo>
                <a:lnTo>
                  <a:pt x="41" y="155"/>
                </a:lnTo>
                <a:lnTo>
                  <a:pt x="41" y="155"/>
                </a:lnTo>
                <a:lnTo>
                  <a:pt x="41" y="156"/>
                </a:lnTo>
                <a:lnTo>
                  <a:pt x="42" y="157"/>
                </a:lnTo>
                <a:lnTo>
                  <a:pt x="42" y="157"/>
                </a:lnTo>
                <a:lnTo>
                  <a:pt x="42" y="157"/>
                </a:lnTo>
                <a:lnTo>
                  <a:pt x="41" y="158"/>
                </a:lnTo>
                <a:lnTo>
                  <a:pt x="41" y="159"/>
                </a:lnTo>
                <a:lnTo>
                  <a:pt x="41" y="159"/>
                </a:lnTo>
                <a:lnTo>
                  <a:pt x="41" y="160"/>
                </a:lnTo>
                <a:lnTo>
                  <a:pt x="42" y="159"/>
                </a:lnTo>
                <a:lnTo>
                  <a:pt x="42" y="158"/>
                </a:lnTo>
                <a:lnTo>
                  <a:pt x="43" y="158"/>
                </a:lnTo>
                <a:lnTo>
                  <a:pt x="43" y="157"/>
                </a:lnTo>
                <a:lnTo>
                  <a:pt x="43" y="156"/>
                </a:lnTo>
                <a:lnTo>
                  <a:pt x="42" y="154"/>
                </a:lnTo>
                <a:lnTo>
                  <a:pt x="42" y="153"/>
                </a:lnTo>
                <a:lnTo>
                  <a:pt x="43" y="152"/>
                </a:lnTo>
                <a:lnTo>
                  <a:pt x="44" y="151"/>
                </a:lnTo>
                <a:lnTo>
                  <a:pt x="44" y="150"/>
                </a:lnTo>
                <a:lnTo>
                  <a:pt x="44" y="149"/>
                </a:lnTo>
                <a:lnTo>
                  <a:pt x="44" y="149"/>
                </a:lnTo>
                <a:lnTo>
                  <a:pt x="43" y="149"/>
                </a:lnTo>
                <a:lnTo>
                  <a:pt x="43" y="149"/>
                </a:lnTo>
                <a:lnTo>
                  <a:pt x="42" y="150"/>
                </a:lnTo>
                <a:lnTo>
                  <a:pt x="42" y="150"/>
                </a:lnTo>
                <a:lnTo>
                  <a:pt x="41" y="150"/>
                </a:lnTo>
                <a:lnTo>
                  <a:pt x="41" y="150"/>
                </a:lnTo>
                <a:lnTo>
                  <a:pt x="40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0" y="147"/>
                </a:lnTo>
                <a:lnTo>
                  <a:pt x="39" y="148"/>
                </a:lnTo>
                <a:lnTo>
                  <a:pt x="38" y="148"/>
                </a:lnTo>
                <a:lnTo>
                  <a:pt x="38" y="148"/>
                </a:lnTo>
                <a:lnTo>
                  <a:pt x="37" y="148"/>
                </a:lnTo>
                <a:lnTo>
                  <a:pt x="37" y="147"/>
                </a:lnTo>
                <a:lnTo>
                  <a:pt x="37" y="146"/>
                </a:lnTo>
                <a:lnTo>
                  <a:pt x="38" y="145"/>
                </a:lnTo>
                <a:lnTo>
                  <a:pt x="39" y="145"/>
                </a:lnTo>
                <a:lnTo>
                  <a:pt x="40" y="144"/>
                </a:lnTo>
                <a:lnTo>
                  <a:pt x="40" y="144"/>
                </a:lnTo>
                <a:lnTo>
                  <a:pt x="41" y="144"/>
                </a:lnTo>
                <a:lnTo>
                  <a:pt x="41" y="144"/>
                </a:lnTo>
                <a:lnTo>
                  <a:pt x="42" y="144"/>
                </a:lnTo>
                <a:lnTo>
                  <a:pt x="42" y="145"/>
                </a:lnTo>
                <a:lnTo>
                  <a:pt x="42" y="145"/>
                </a:lnTo>
                <a:lnTo>
                  <a:pt x="43" y="145"/>
                </a:lnTo>
                <a:lnTo>
                  <a:pt x="44" y="145"/>
                </a:lnTo>
                <a:lnTo>
                  <a:pt x="44" y="145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3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3"/>
                </a:lnTo>
                <a:lnTo>
                  <a:pt x="41" y="143"/>
                </a:lnTo>
                <a:lnTo>
                  <a:pt x="40" y="142"/>
                </a:lnTo>
                <a:lnTo>
                  <a:pt x="40" y="142"/>
                </a:lnTo>
                <a:lnTo>
                  <a:pt x="38" y="143"/>
                </a:lnTo>
                <a:lnTo>
                  <a:pt x="38" y="143"/>
                </a:lnTo>
                <a:lnTo>
                  <a:pt x="37" y="143"/>
                </a:lnTo>
                <a:lnTo>
                  <a:pt x="36" y="142"/>
                </a:lnTo>
                <a:lnTo>
                  <a:pt x="36" y="141"/>
                </a:lnTo>
                <a:lnTo>
                  <a:pt x="36" y="141"/>
                </a:lnTo>
                <a:lnTo>
                  <a:pt x="36" y="140"/>
                </a:lnTo>
                <a:lnTo>
                  <a:pt x="35" y="139"/>
                </a:lnTo>
                <a:lnTo>
                  <a:pt x="34" y="139"/>
                </a:lnTo>
                <a:lnTo>
                  <a:pt x="34" y="139"/>
                </a:lnTo>
                <a:lnTo>
                  <a:pt x="34" y="140"/>
                </a:lnTo>
                <a:lnTo>
                  <a:pt x="33" y="140"/>
                </a:lnTo>
                <a:lnTo>
                  <a:pt x="33" y="141"/>
                </a:lnTo>
                <a:lnTo>
                  <a:pt x="34" y="141"/>
                </a:lnTo>
                <a:lnTo>
                  <a:pt x="34" y="141"/>
                </a:lnTo>
                <a:lnTo>
                  <a:pt x="34" y="142"/>
                </a:lnTo>
                <a:lnTo>
                  <a:pt x="35" y="142"/>
                </a:lnTo>
                <a:lnTo>
                  <a:pt x="34" y="143"/>
                </a:lnTo>
                <a:lnTo>
                  <a:pt x="33" y="143"/>
                </a:lnTo>
                <a:lnTo>
                  <a:pt x="33" y="142"/>
                </a:lnTo>
                <a:lnTo>
                  <a:pt x="32" y="141"/>
                </a:lnTo>
                <a:lnTo>
                  <a:pt x="32" y="141"/>
                </a:lnTo>
                <a:lnTo>
                  <a:pt x="32" y="140"/>
                </a:lnTo>
                <a:lnTo>
                  <a:pt x="32" y="139"/>
                </a:lnTo>
                <a:lnTo>
                  <a:pt x="32" y="138"/>
                </a:lnTo>
                <a:lnTo>
                  <a:pt x="31" y="137"/>
                </a:lnTo>
                <a:lnTo>
                  <a:pt x="31" y="136"/>
                </a:lnTo>
                <a:lnTo>
                  <a:pt x="31" y="136"/>
                </a:lnTo>
                <a:lnTo>
                  <a:pt x="31" y="135"/>
                </a:lnTo>
                <a:lnTo>
                  <a:pt x="30" y="135"/>
                </a:lnTo>
                <a:lnTo>
                  <a:pt x="29" y="134"/>
                </a:lnTo>
                <a:lnTo>
                  <a:pt x="29" y="134"/>
                </a:lnTo>
                <a:lnTo>
                  <a:pt x="29" y="133"/>
                </a:lnTo>
                <a:lnTo>
                  <a:pt x="29" y="133"/>
                </a:lnTo>
                <a:lnTo>
                  <a:pt x="29" y="133"/>
                </a:lnTo>
                <a:lnTo>
                  <a:pt x="29" y="133"/>
                </a:lnTo>
                <a:lnTo>
                  <a:pt x="29" y="134"/>
                </a:lnTo>
                <a:lnTo>
                  <a:pt x="28" y="134"/>
                </a:lnTo>
                <a:lnTo>
                  <a:pt x="28" y="135"/>
                </a:lnTo>
                <a:lnTo>
                  <a:pt x="28" y="135"/>
                </a:lnTo>
                <a:lnTo>
                  <a:pt x="27" y="135"/>
                </a:lnTo>
                <a:lnTo>
                  <a:pt x="27" y="135"/>
                </a:lnTo>
                <a:lnTo>
                  <a:pt x="26" y="135"/>
                </a:lnTo>
                <a:lnTo>
                  <a:pt x="25" y="135"/>
                </a:lnTo>
                <a:lnTo>
                  <a:pt x="25" y="134"/>
                </a:lnTo>
                <a:lnTo>
                  <a:pt x="25" y="133"/>
                </a:lnTo>
                <a:lnTo>
                  <a:pt x="25" y="133"/>
                </a:lnTo>
                <a:lnTo>
                  <a:pt x="25" y="133"/>
                </a:lnTo>
                <a:lnTo>
                  <a:pt x="25" y="132"/>
                </a:lnTo>
                <a:lnTo>
                  <a:pt x="25" y="132"/>
                </a:lnTo>
                <a:lnTo>
                  <a:pt x="24" y="132"/>
                </a:lnTo>
                <a:lnTo>
                  <a:pt x="23" y="132"/>
                </a:lnTo>
                <a:lnTo>
                  <a:pt x="22" y="132"/>
                </a:lnTo>
                <a:lnTo>
                  <a:pt x="22" y="132"/>
                </a:lnTo>
                <a:lnTo>
                  <a:pt x="21" y="132"/>
                </a:lnTo>
                <a:lnTo>
                  <a:pt x="21" y="132"/>
                </a:lnTo>
                <a:lnTo>
                  <a:pt x="21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1"/>
                </a:lnTo>
                <a:lnTo>
                  <a:pt x="19" y="131"/>
                </a:lnTo>
                <a:lnTo>
                  <a:pt x="18" y="130"/>
                </a:lnTo>
                <a:lnTo>
                  <a:pt x="18" y="130"/>
                </a:lnTo>
                <a:lnTo>
                  <a:pt x="18" y="129"/>
                </a:lnTo>
                <a:lnTo>
                  <a:pt x="17" y="129"/>
                </a:lnTo>
                <a:lnTo>
                  <a:pt x="17" y="129"/>
                </a:lnTo>
                <a:lnTo>
                  <a:pt x="16" y="129"/>
                </a:lnTo>
                <a:lnTo>
                  <a:pt x="16" y="129"/>
                </a:lnTo>
                <a:lnTo>
                  <a:pt x="16" y="128"/>
                </a:lnTo>
                <a:lnTo>
                  <a:pt x="15" y="128"/>
                </a:lnTo>
                <a:lnTo>
                  <a:pt x="15" y="128"/>
                </a:lnTo>
                <a:lnTo>
                  <a:pt x="15" y="129"/>
                </a:lnTo>
                <a:lnTo>
                  <a:pt x="14" y="129"/>
                </a:lnTo>
                <a:lnTo>
                  <a:pt x="14" y="129"/>
                </a:lnTo>
                <a:lnTo>
                  <a:pt x="13" y="129"/>
                </a:lnTo>
                <a:lnTo>
                  <a:pt x="13" y="130"/>
                </a:lnTo>
                <a:lnTo>
                  <a:pt x="13" y="130"/>
                </a:lnTo>
                <a:lnTo>
                  <a:pt x="13" y="131"/>
                </a:lnTo>
                <a:lnTo>
                  <a:pt x="13" y="131"/>
                </a:lnTo>
                <a:lnTo>
                  <a:pt x="14" y="131"/>
                </a:lnTo>
                <a:lnTo>
                  <a:pt x="14" y="132"/>
                </a:lnTo>
                <a:lnTo>
                  <a:pt x="14" y="132"/>
                </a:lnTo>
                <a:lnTo>
                  <a:pt x="14" y="132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4"/>
                </a:lnTo>
                <a:lnTo>
                  <a:pt x="15" y="134"/>
                </a:lnTo>
                <a:lnTo>
                  <a:pt x="15" y="135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7"/>
                </a:lnTo>
                <a:lnTo>
                  <a:pt x="15" y="137"/>
                </a:lnTo>
                <a:lnTo>
                  <a:pt x="15" y="138"/>
                </a:lnTo>
                <a:lnTo>
                  <a:pt x="14" y="138"/>
                </a:lnTo>
                <a:lnTo>
                  <a:pt x="14" y="139"/>
                </a:lnTo>
                <a:lnTo>
                  <a:pt x="14" y="139"/>
                </a:lnTo>
                <a:lnTo>
                  <a:pt x="13" y="140"/>
                </a:lnTo>
                <a:lnTo>
                  <a:pt x="13" y="140"/>
                </a:lnTo>
                <a:lnTo>
                  <a:pt x="13" y="140"/>
                </a:lnTo>
                <a:lnTo>
                  <a:pt x="12" y="141"/>
                </a:lnTo>
                <a:lnTo>
                  <a:pt x="12" y="141"/>
                </a:lnTo>
                <a:lnTo>
                  <a:pt x="12" y="141"/>
                </a:lnTo>
                <a:lnTo>
                  <a:pt x="11" y="141"/>
                </a:lnTo>
                <a:lnTo>
                  <a:pt x="10" y="140"/>
                </a:lnTo>
                <a:lnTo>
                  <a:pt x="10" y="140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8"/>
                </a:lnTo>
                <a:lnTo>
                  <a:pt x="9" y="138"/>
                </a:lnTo>
                <a:lnTo>
                  <a:pt x="9" y="137"/>
                </a:lnTo>
                <a:lnTo>
                  <a:pt x="10" y="137"/>
                </a:lnTo>
                <a:lnTo>
                  <a:pt x="10" y="136"/>
                </a:lnTo>
                <a:lnTo>
                  <a:pt x="11" y="136"/>
                </a:lnTo>
                <a:lnTo>
                  <a:pt x="11" y="136"/>
                </a:lnTo>
                <a:lnTo>
                  <a:pt x="12" y="135"/>
                </a:lnTo>
                <a:lnTo>
                  <a:pt x="12" y="135"/>
                </a:lnTo>
                <a:lnTo>
                  <a:pt x="12" y="134"/>
                </a:lnTo>
                <a:lnTo>
                  <a:pt x="12" y="134"/>
                </a:lnTo>
                <a:lnTo>
                  <a:pt x="11" y="133"/>
                </a:lnTo>
                <a:lnTo>
                  <a:pt x="11" y="133"/>
                </a:lnTo>
                <a:lnTo>
                  <a:pt x="10" y="133"/>
                </a:lnTo>
                <a:lnTo>
                  <a:pt x="10" y="134"/>
                </a:lnTo>
                <a:lnTo>
                  <a:pt x="9" y="134"/>
                </a:lnTo>
                <a:lnTo>
                  <a:pt x="9" y="135"/>
                </a:lnTo>
                <a:lnTo>
                  <a:pt x="9" y="135"/>
                </a:lnTo>
                <a:lnTo>
                  <a:pt x="9" y="135"/>
                </a:lnTo>
                <a:lnTo>
                  <a:pt x="9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7" y="134"/>
                </a:lnTo>
                <a:lnTo>
                  <a:pt x="7" y="133"/>
                </a:lnTo>
                <a:lnTo>
                  <a:pt x="6" y="133"/>
                </a:lnTo>
                <a:lnTo>
                  <a:pt x="6" y="133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1"/>
                </a:lnTo>
                <a:lnTo>
                  <a:pt x="6" y="131"/>
                </a:lnTo>
                <a:lnTo>
                  <a:pt x="5" y="131"/>
                </a:lnTo>
                <a:lnTo>
                  <a:pt x="5" y="132"/>
                </a:lnTo>
                <a:lnTo>
                  <a:pt x="5" y="132"/>
                </a:lnTo>
                <a:lnTo>
                  <a:pt x="5" y="132"/>
                </a:lnTo>
                <a:lnTo>
                  <a:pt x="5" y="132"/>
                </a:lnTo>
                <a:lnTo>
                  <a:pt x="4" y="132"/>
                </a:lnTo>
                <a:lnTo>
                  <a:pt x="4" y="133"/>
                </a:lnTo>
                <a:lnTo>
                  <a:pt x="4" y="133"/>
                </a:lnTo>
                <a:lnTo>
                  <a:pt x="3" y="132"/>
                </a:lnTo>
                <a:lnTo>
                  <a:pt x="3" y="132"/>
                </a:lnTo>
                <a:lnTo>
                  <a:pt x="3" y="131"/>
                </a:lnTo>
                <a:lnTo>
                  <a:pt x="3" y="131"/>
                </a:lnTo>
                <a:lnTo>
                  <a:pt x="3" y="130"/>
                </a:lnTo>
                <a:lnTo>
                  <a:pt x="4" y="130"/>
                </a:lnTo>
                <a:lnTo>
                  <a:pt x="4" y="130"/>
                </a:lnTo>
                <a:lnTo>
                  <a:pt x="4" y="129"/>
                </a:lnTo>
                <a:lnTo>
                  <a:pt x="5" y="129"/>
                </a:lnTo>
                <a:lnTo>
                  <a:pt x="5" y="128"/>
                </a:lnTo>
                <a:lnTo>
                  <a:pt x="6" y="128"/>
                </a:lnTo>
                <a:lnTo>
                  <a:pt x="6" y="128"/>
                </a:lnTo>
                <a:lnTo>
                  <a:pt x="7" y="127"/>
                </a:lnTo>
                <a:lnTo>
                  <a:pt x="7" y="127"/>
                </a:lnTo>
                <a:lnTo>
                  <a:pt x="8" y="127"/>
                </a:lnTo>
                <a:lnTo>
                  <a:pt x="8" y="127"/>
                </a:lnTo>
                <a:lnTo>
                  <a:pt x="8" y="128"/>
                </a:lnTo>
                <a:lnTo>
                  <a:pt x="8" y="128"/>
                </a:lnTo>
                <a:lnTo>
                  <a:pt x="8" y="128"/>
                </a:lnTo>
                <a:lnTo>
                  <a:pt x="9" y="128"/>
                </a:lnTo>
                <a:lnTo>
                  <a:pt x="9" y="128"/>
                </a:lnTo>
                <a:lnTo>
                  <a:pt x="9" y="129"/>
                </a:lnTo>
                <a:lnTo>
                  <a:pt x="9" y="129"/>
                </a:lnTo>
                <a:lnTo>
                  <a:pt x="9" y="129"/>
                </a:lnTo>
                <a:lnTo>
                  <a:pt x="9" y="128"/>
                </a:lnTo>
                <a:lnTo>
                  <a:pt x="9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7"/>
                </a:lnTo>
                <a:lnTo>
                  <a:pt x="10" y="127"/>
                </a:lnTo>
                <a:lnTo>
                  <a:pt x="10" y="126"/>
                </a:lnTo>
                <a:lnTo>
                  <a:pt x="10" y="126"/>
                </a:lnTo>
                <a:lnTo>
                  <a:pt x="9" y="126"/>
                </a:lnTo>
                <a:lnTo>
                  <a:pt x="10" y="126"/>
                </a:lnTo>
                <a:lnTo>
                  <a:pt x="10" y="125"/>
                </a:lnTo>
                <a:lnTo>
                  <a:pt x="10" y="125"/>
                </a:lnTo>
                <a:lnTo>
                  <a:pt x="10" y="124"/>
                </a:lnTo>
                <a:lnTo>
                  <a:pt x="10" y="124"/>
                </a:lnTo>
                <a:lnTo>
                  <a:pt x="11" y="124"/>
                </a:lnTo>
                <a:lnTo>
                  <a:pt x="11" y="124"/>
                </a:lnTo>
                <a:lnTo>
                  <a:pt x="11" y="124"/>
                </a:lnTo>
                <a:lnTo>
                  <a:pt x="11" y="123"/>
                </a:lnTo>
                <a:lnTo>
                  <a:pt x="10" y="123"/>
                </a:lnTo>
                <a:lnTo>
                  <a:pt x="9" y="123"/>
                </a:lnTo>
                <a:lnTo>
                  <a:pt x="9" y="123"/>
                </a:lnTo>
                <a:lnTo>
                  <a:pt x="8" y="123"/>
                </a:lnTo>
                <a:lnTo>
                  <a:pt x="8" y="123"/>
                </a:lnTo>
                <a:lnTo>
                  <a:pt x="8" y="123"/>
                </a:lnTo>
                <a:lnTo>
                  <a:pt x="7" y="123"/>
                </a:lnTo>
                <a:lnTo>
                  <a:pt x="6" y="123"/>
                </a:lnTo>
                <a:lnTo>
                  <a:pt x="5" y="122"/>
                </a:lnTo>
                <a:lnTo>
                  <a:pt x="5" y="122"/>
                </a:lnTo>
                <a:lnTo>
                  <a:pt x="6" y="121"/>
                </a:lnTo>
                <a:lnTo>
                  <a:pt x="6" y="121"/>
                </a:lnTo>
                <a:lnTo>
                  <a:pt x="7" y="121"/>
                </a:lnTo>
                <a:lnTo>
                  <a:pt x="8" y="120"/>
                </a:lnTo>
                <a:lnTo>
                  <a:pt x="8" y="120"/>
                </a:lnTo>
                <a:lnTo>
                  <a:pt x="8" y="120"/>
                </a:lnTo>
                <a:lnTo>
                  <a:pt x="8" y="120"/>
                </a:lnTo>
                <a:lnTo>
                  <a:pt x="8" y="120"/>
                </a:lnTo>
                <a:lnTo>
                  <a:pt x="8" y="120"/>
                </a:lnTo>
                <a:lnTo>
                  <a:pt x="7" y="120"/>
                </a:lnTo>
                <a:lnTo>
                  <a:pt x="6" y="120"/>
                </a:lnTo>
                <a:lnTo>
                  <a:pt x="5" y="120"/>
                </a:lnTo>
                <a:lnTo>
                  <a:pt x="5" y="120"/>
                </a:lnTo>
                <a:lnTo>
                  <a:pt x="4" y="120"/>
                </a:lnTo>
                <a:lnTo>
                  <a:pt x="3" y="120"/>
                </a:lnTo>
                <a:lnTo>
                  <a:pt x="3" y="120"/>
                </a:lnTo>
                <a:lnTo>
                  <a:pt x="3" y="119"/>
                </a:lnTo>
                <a:lnTo>
                  <a:pt x="3" y="118"/>
                </a:lnTo>
                <a:lnTo>
                  <a:pt x="3" y="118"/>
                </a:lnTo>
                <a:lnTo>
                  <a:pt x="4" y="117"/>
                </a:lnTo>
                <a:lnTo>
                  <a:pt x="4" y="117"/>
                </a:lnTo>
                <a:lnTo>
                  <a:pt x="3" y="117"/>
                </a:lnTo>
                <a:lnTo>
                  <a:pt x="3" y="117"/>
                </a:lnTo>
                <a:lnTo>
                  <a:pt x="2" y="118"/>
                </a:lnTo>
                <a:lnTo>
                  <a:pt x="2" y="118"/>
                </a:lnTo>
                <a:lnTo>
                  <a:pt x="1" y="118"/>
                </a:lnTo>
                <a:lnTo>
                  <a:pt x="1" y="119"/>
                </a:lnTo>
                <a:lnTo>
                  <a:pt x="1" y="119"/>
                </a:lnTo>
                <a:lnTo>
                  <a:pt x="0" y="119"/>
                </a:lnTo>
                <a:lnTo>
                  <a:pt x="0" y="119"/>
                </a:lnTo>
                <a:lnTo>
                  <a:pt x="0" y="119"/>
                </a:lnTo>
                <a:lnTo>
                  <a:pt x="0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1" y="116"/>
                </a:lnTo>
                <a:lnTo>
                  <a:pt x="1" y="116"/>
                </a:lnTo>
                <a:lnTo>
                  <a:pt x="2" y="116"/>
                </a:lnTo>
                <a:lnTo>
                  <a:pt x="2" y="116"/>
                </a:lnTo>
                <a:lnTo>
                  <a:pt x="3" y="115"/>
                </a:lnTo>
                <a:lnTo>
                  <a:pt x="3" y="115"/>
                </a:lnTo>
                <a:lnTo>
                  <a:pt x="4" y="115"/>
                </a:lnTo>
                <a:lnTo>
                  <a:pt x="5" y="115"/>
                </a:lnTo>
                <a:lnTo>
                  <a:pt x="6" y="116"/>
                </a:lnTo>
                <a:lnTo>
                  <a:pt x="6" y="116"/>
                </a:lnTo>
                <a:lnTo>
                  <a:pt x="7" y="116"/>
                </a:lnTo>
                <a:lnTo>
                  <a:pt x="7" y="117"/>
                </a:lnTo>
                <a:lnTo>
                  <a:pt x="8" y="117"/>
                </a:lnTo>
                <a:lnTo>
                  <a:pt x="8" y="116"/>
                </a:lnTo>
                <a:lnTo>
                  <a:pt x="8" y="116"/>
                </a:lnTo>
                <a:lnTo>
                  <a:pt x="8" y="116"/>
                </a:lnTo>
                <a:lnTo>
                  <a:pt x="8" y="115"/>
                </a:lnTo>
                <a:lnTo>
                  <a:pt x="8" y="115"/>
                </a:lnTo>
                <a:lnTo>
                  <a:pt x="8" y="115"/>
                </a:lnTo>
                <a:lnTo>
                  <a:pt x="8" y="114"/>
                </a:lnTo>
                <a:lnTo>
                  <a:pt x="9" y="114"/>
                </a:lnTo>
                <a:lnTo>
                  <a:pt x="8" y="114"/>
                </a:lnTo>
                <a:lnTo>
                  <a:pt x="8" y="114"/>
                </a:lnTo>
                <a:lnTo>
                  <a:pt x="7" y="113"/>
                </a:lnTo>
                <a:lnTo>
                  <a:pt x="7" y="113"/>
                </a:lnTo>
                <a:lnTo>
                  <a:pt x="6" y="112"/>
                </a:lnTo>
                <a:lnTo>
                  <a:pt x="6" y="112"/>
                </a:lnTo>
                <a:lnTo>
                  <a:pt x="6" y="112"/>
                </a:lnTo>
                <a:lnTo>
                  <a:pt x="6" y="112"/>
                </a:lnTo>
                <a:lnTo>
                  <a:pt x="5" y="111"/>
                </a:lnTo>
                <a:lnTo>
                  <a:pt x="5" y="110"/>
                </a:lnTo>
                <a:lnTo>
                  <a:pt x="5" y="109"/>
                </a:lnTo>
                <a:lnTo>
                  <a:pt x="6" y="109"/>
                </a:lnTo>
                <a:lnTo>
                  <a:pt x="7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10"/>
                </a:lnTo>
                <a:lnTo>
                  <a:pt x="9" y="110"/>
                </a:lnTo>
                <a:lnTo>
                  <a:pt x="9" y="109"/>
                </a:lnTo>
                <a:lnTo>
                  <a:pt x="9" y="109"/>
                </a:lnTo>
                <a:lnTo>
                  <a:pt x="9" y="109"/>
                </a:lnTo>
                <a:lnTo>
                  <a:pt x="9" y="108"/>
                </a:lnTo>
                <a:lnTo>
                  <a:pt x="9" y="108"/>
                </a:lnTo>
                <a:lnTo>
                  <a:pt x="8" y="107"/>
                </a:lnTo>
                <a:lnTo>
                  <a:pt x="8" y="107"/>
                </a:lnTo>
                <a:lnTo>
                  <a:pt x="7" y="107"/>
                </a:lnTo>
                <a:lnTo>
                  <a:pt x="7" y="107"/>
                </a:lnTo>
                <a:lnTo>
                  <a:pt x="6" y="107"/>
                </a:lnTo>
                <a:lnTo>
                  <a:pt x="6" y="107"/>
                </a:lnTo>
                <a:lnTo>
                  <a:pt x="5" y="107"/>
                </a:lnTo>
                <a:lnTo>
                  <a:pt x="4" y="107"/>
                </a:lnTo>
                <a:lnTo>
                  <a:pt x="4" y="107"/>
                </a:lnTo>
                <a:lnTo>
                  <a:pt x="3" y="107"/>
                </a:lnTo>
                <a:lnTo>
                  <a:pt x="2" y="106"/>
                </a:lnTo>
                <a:lnTo>
                  <a:pt x="2" y="105"/>
                </a:lnTo>
                <a:lnTo>
                  <a:pt x="2" y="105"/>
                </a:lnTo>
                <a:lnTo>
                  <a:pt x="2" y="104"/>
                </a:lnTo>
                <a:lnTo>
                  <a:pt x="3" y="104"/>
                </a:lnTo>
                <a:lnTo>
                  <a:pt x="4" y="103"/>
                </a:lnTo>
                <a:lnTo>
                  <a:pt x="4" y="103"/>
                </a:lnTo>
                <a:lnTo>
                  <a:pt x="4" y="103"/>
                </a:lnTo>
                <a:lnTo>
                  <a:pt x="5" y="103"/>
                </a:lnTo>
                <a:lnTo>
                  <a:pt x="5" y="102"/>
                </a:lnTo>
                <a:lnTo>
                  <a:pt x="6" y="102"/>
                </a:lnTo>
                <a:lnTo>
                  <a:pt x="6" y="102"/>
                </a:lnTo>
                <a:lnTo>
                  <a:pt x="7" y="102"/>
                </a:lnTo>
                <a:lnTo>
                  <a:pt x="7" y="101"/>
                </a:lnTo>
                <a:lnTo>
                  <a:pt x="8" y="101"/>
                </a:lnTo>
                <a:lnTo>
                  <a:pt x="8" y="101"/>
                </a:lnTo>
                <a:lnTo>
                  <a:pt x="8" y="101"/>
                </a:lnTo>
                <a:lnTo>
                  <a:pt x="8" y="100"/>
                </a:lnTo>
                <a:lnTo>
                  <a:pt x="8" y="100"/>
                </a:lnTo>
                <a:lnTo>
                  <a:pt x="7" y="100"/>
                </a:lnTo>
                <a:lnTo>
                  <a:pt x="7" y="100"/>
                </a:lnTo>
                <a:lnTo>
                  <a:pt x="6" y="100"/>
                </a:lnTo>
                <a:lnTo>
                  <a:pt x="5" y="100"/>
                </a:lnTo>
                <a:lnTo>
                  <a:pt x="5" y="100"/>
                </a:lnTo>
                <a:lnTo>
                  <a:pt x="4" y="99"/>
                </a:lnTo>
                <a:lnTo>
                  <a:pt x="4" y="99"/>
                </a:lnTo>
                <a:lnTo>
                  <a:pt x="4" y="99"/>
                </a:lnTo>
                <a:lnTo>
                  <a:pt x="3" y="99"/>
                </a:lnTo>
                <a:lnTo>
                  <a:pt x="3" y="98"/>
                </a:lnTo>
                <a:lnTo>
                  <a:pt x="2" y="98"/>
                </a:lnTo>
                <a:lnTo>
                  <a:pt x="2" y="98"/>
                </a:lnTo>
                <a:lnTo>
                  <a:pt x="1" y="98"/>
                </a:lnTo>
                <a:lnTo>
                  <a:pt x="1" y="97"/>
                </a:lnTo>
                <a:lnTo>
                  <a:pt x="1" y="97"/>
                </a:lnTo>
                <a:lnTo>
                  <a:pt x="2" y="96"/>
                </a:lnTo>
                <a:lnTo>
                  <a:pt x="2" y="96"/>
                </a:lnTo>
                <a:lnTo>
                  <a:pt x="3" y="96"/>
                </a:lnTo>
                <a:lnTo>
                  <a:pt x="3" y="95"/>
                </a:lnTo>
                <a:lnTo>
                  <a:pt x="4" y="95"/>
                </a:lnTo>
                <a:lnTo>
                  <a:pt x="4" y="95"/>
                </a:lnTo>
                <a:lnTo>
                  <a:pt x="4" y="95"/>
                </a:lnTo>
                <a:lnTo>
                  <a:pt x="5" y="95"/>
                </a:lnTo>
                <a:lnTo>
                  <a:pt x="6" y="95"/>
                </a:lnTo>
                <a:lnTo>
                  <a:pt x="6" y="95"/>
                </a:lnTo>
                <a:lnTo>
                  <a:pt x="7" y="96"/>
                </a:lnTo>
                <a:lnTo>
                  <a:pt x="8" y="96"/>
                </a:lnTo>
                <a:lnTo>
                  <a:pt x="8" y="95"/>
                </a:lnTo>
                <a:lnTo>
                  <a:pt x="8" y="95"/>
                </a:lnTo>
                <a:lnTo>
                  <a:pt x="9" y="95"/>
                </a:lnTo>
                <a:lnTo>
                  <a:pt x="9" y="95"/>
                </a:lnTo>
                <a:lnTo>
                  <a:pt x="9" y="94"/>
                </a:lnTo>
                <a:lnTo>
                  <a:pt x="9" y="94"/>
                </a:lnTo>
                <a:lnTo>
                  <a:pt x="9" y="93"/>
                </a:lnTo>
                <a:lnTo>
                  <a:pt x="9" y="93"/>
                </a:lnTo>
                <a:lnTo>
                  <a:pt x="9" y="92"/>
                </a:lnTo>
                <a:lnTo>
                  <a:pt x="9" y="92"/>
                </a:lnTo>
                <a:lnTo>
                  <a:pt x="8" y="91"/>
                </a:lnTo>
                <a:lnTo>
                  <a:pt x="8" y="91"/>
                </a:lnTo>
                <a:lnTo>
                  <a:pt x="8" y="91"/>
                </a:lnTo>
                <a:lnTo>
                  <a:pt x="8" y="90"/>
                </a:lnTo>
                <a:lnTo>
                  <a:pt x="8" y="90"/>
                </a:lnTo>
                <a:lnTo>
                  <a:pt x="8" y="89"/>
                </a:lnTo>
                <a:lnTo>
                  <a:pt x="8" y="89"/>
                </a:lnTo>
                <a:lnTo>
                  <a:pt x="9" y="89"/>
                </a:lnTo>
                <a:lnTo>
                  <a:pt x="9" y="89"/>
                </a:lnTo>
                <a:lnTo>
                  <a:pt x="9" y="90"/>
                </a:lnTo>
                <a:lnTo>
                  <a:pt x="10" y="90"/>
                </a:lnTo>
                <a:lnTo>
                  <a:pt x="11" y="91"/>
                </a:lnTo>
                <a:lnTo>
                  <a:pt x="11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2" y="90"/>
                </a:lnTo>
                <a:lnTo>
                  <a:pt x="12" y="90"/>
                </a:lnTo>
                <a:lnTo>
                  <a:pt x="12" y="89"/>
                </a:lnTo>
                <a:lnTo>
                  <a:pt x="12" y="88"/>
                </a:lnTo>
                <a:lnTo>
                  <a:pt x="12" y="88"/>
                </a:lnTo>
                <a:lnTo>
                  <a:pt x="11" y="88"/>
                </a:lnTo>
                <a:lnTo>
                  <a:pt x="11" y="87"/>
                </a:lnTo>
                <a:lnTo>
                  <a:pt x="10" y="87"/>
                </a:lnTo>
                <a:lnTo>
                  <a:pt x="10" y="87"/>
                </a:lnTo>
                <a:lnTo>
                  <a:pt x="9" y="87"/>
                </a:lnTo>
                <a:lnTo>
                  <a:pt x="9" y="87"/>
                </a:lnTo>
                <a:lnTo>
                  <a:pt x="9" y="87"/>
                </a:lnTo>
                <a:lnTo>
                  <a:pt x="9" y="86"/>
                </a:lnTo>
                <a:lnTo>
                  <a:pt x="9" y="86"/>
                </a:lnTo>
                <a:lnTo>
                  <a:pt x="9" y="85"/>
                </a:lnTo>
                <a:lnTo>
                  <a:pt x="9" y="85"/>
                </a:lnTo>
                <a:lnTo>
                  <a:pt x="10" y="85"/>
                </a:lnTo>
                <a:lnTo>
                  <a:pt x="11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3" y="85"/>
                </a:lnTo>
                <a:lnTo>
                  <a:pt x="13" y="84"/>
                </a:lnTo>
                <a:lnTo>
                  <a:pt x="13" y="84"/>
                </a:lnTo>
                <a:lnTo>
                  <a:pt x="13" y="83"/>
                </a:lnTo>
                <a:lnTo>
                  <a:pt x="12" y="83"/>
                </a:lnTo>
                <a:lnTo>
                  <a:pt x="12" y="82"/>
                </a:lnTo>
                <a:lnTo>
                  <a:pt x="12" y="82"/>
                </a:lnTo>
                <a:lnTo>
                  <a:pt x="12" y="81"/>
                </a:lnTo>
                <a:lnTo>
                  <a:pt x="12" y="80"/>
                </a:lnTo>
                <a:lnTo>
                  <a:pt x="12" y="80"/>
                </a:lnTo>
                <a:lnTo>
                  <a:pt x="12" y="80"/>
                </a:lnTo>
                <a:lnTo>
                  <a:pt x="12" y="80"/>
                </a:lnTo>
                <a:lnTo>
                  <a:pt x="13" y="79"/>
                </a:lnTo>
                <a:lnTo>
                  <a:pt x="13" y="79"/>
                </a:lnTo>
                <a:lnTo>
                  <a:pt x="14" y="79"/>
                </a:lnTo>
                <a:lnTo>
                  <a:pt x="15" y="79"/>
                </a:lnTo>
                <a:lnTo>
                  <a:pt x="15" y="79"/>
                </a:lnTo>
                <a:lnTo>
                  <a:pt x="16" y="79"/>
                </a:lnTo>
                <a:lnTo>
                  <a:pt x="16" y="79"/>
                </a:lnTo>
                <a:lnTo>
                  <a:pt x="17" y="79"/>
                </a:lnTo>
                <a:lnTo>
                  <a:pt x="17" y="79"/>
                </a:lnTo>
                <a:lnTo>
                  <a:pt x="18" y="79"/>
                </a:lnTo>
                <a:lnTo>
                  <a:pt x="19" y="79"/>
                </a:lnTo>
                <a:lnTo>
                  <a:pt x="19" y="79"/>
                </a:lnTo>
                <a:lnTo>
                  <a:pt x="20" y="79"/>
                </a:lnTo>
                <a:lnTo>
                  <a:pt x="20" y="79"/>
                </a:lnTo>
                <a:lnTo>
                  <a:pt x="20" y="79"/>
                </a:lnTo>
                <a:lnTo>
                  <a:pt x="20" y="78"/>
                </a:lnTo>
                <a:lnTo>
                  <a:pt x="21" y="78"/>
                </a:lnTo>
                <a:lnTo>
                  <a:pt x="21" y="78"/>
                </a:lnTo>
                <a:lnTo>
                  <a:pt x="21" y="77"/>
                </a:lnTo>
                <a:lnTo>
                  <a:pt x="21" y="77"/>
                </a:lnTo>
                <a:lnTo>
                  <a:pt x="20" y="77"/>
                </a:lnTo>
                <a:lnTo>
                  <a:pt x="20" y="77"/>
                </a:lnTo>
                <a:lnTo>
                  <a:pt x="20" y="77"/>
                </a:lnTo>
                <a:lnTo>
                  <a:pt x="19" y="77"/>
                </a:lnTo>
                <a:lnTo>
                  <a:pt x="19" y="76"/>
                </a:lnTo>
                <a:lnTo>
                  <a:pt x="19" y="76"/>
                </a:lnTo>
                <a:lnTo>
                  <a:pt x="18" y="76"/>
                </a:lnTo>
                <a:lnTo>
                  <a:pt x="18" y="76"/>
                </a:lnTo>
                <a:lnTo>
                  <a:pt x="17" y="76"/>
                </a:lnTo>
                <a:lnTo>
                  <a:pt x="17" y="76"/>
                </a:lnTo>
                <a:lnTo>
                  <a:pt x="16" y="76"/>
                </a:lnTo>
                <a:lnTo>
                  <a:pt x="16" y="76"/>
                </a:lnTo>
                <a:lnTo>
                  <a:pt x="15" y="75"/>
                </a:lnTo>
                <a:lnTo>
                  <a:pt x="15" y="75"/>
                </a:lnTo>
                <a:lnTo>
                  <a:pt x="14" y="74"/>
                </a:lnTo>
                <a:lnTo>
                  <a:pt x="14" y="74"/>
                </a:lnTo>
                <a:lnTo>
                  <a:pt x="14" y="74"/>
                </a:lnTo>
                <a:lnTo>
                  <a:pt x="14" y="73"/>
                </a:lnTo>
                <a:lnTo>
                  <a:pt x="14" y="73"/>
                </a:lnTo>
                <a:lnTo>
                  <a:pt x="14" y="72"/>
                </a:lnTo>
                <a:lnTo>
                  <a:pt x="14" y="72"/>
                </a:lnTo>
                <a:lnTo>
                  <a:pt x="14" y="71"/>
                </a:lnTo>
                <a:lnTo>
                  <a:pt x="15" y="71"/>
                </a:lnTo>
                <a:lnTo>
                  <a:pt x="15" y="71"/>
                </a:lnTo>
                <a:lnTo>
                  <a:pt x="16" y="71"/>
                </a:lnTo>
                <a:lnTo>
                  <a:pt x="16" y="71"/>
                </a:lnTo>
                <a:lnTo>
                  <a:pt x="16" y="72"/>
                </a:lnTo>
                <a:lnTo>
                  <a:pt x="17" y="72"/>
                </a:lnTo>
                <a:lnTo>
                  <a:pt x="17" y="72"/>
                </a:lnTo>
                <a:lnTo>
                  <a:pt x="18" y="72"/>
                </a:lnTo>
                <a:lnTo>
                  <a:pt x="18" y="72"/>
                </a:lnTo>
                <a:lnTo>
                  <a:pt x="19" y="72"/>
                </a:lnTo>
                <a:lnTo>
                  <a:pt x="19" y="72"/>
                </a:lnTo>
                <a:lnTo>
                  <a:pt x="19" y="71"/>
                </a:lnTo>
                <a:lnTo>
                  <a:pt x="19" y="71"/>
                </a:lnTo>
                <a:lnTo>
                  <a:pt x="19" y="70"/>
                </a:lnTo>
                <a:lnTo>
                  <a:pt x="19" y="70"/>
                </a:lnTo>
                <a:lnTo>
                  <a:pt x="18" y="70"/>
                </a:lnTo>
                <a:lnTo>
                  <a:pt x="18" y="70"/>
                </a:lnTo>
                <a:lnTo>
                  <a:pt x="17" y="69"/>
                </a:lnTo>
                <a:lnTo>
                  <a:pt x="17" y="69"/>
                </a:lnTo>
                <a:lnTo>
                  <a:pt x="17" y="69"/>
                </a:lnTo>
                <a:lnTo>
                  <a:pt x="16" y="68"/>
                </a:lnTo>
                <a:lnTo>
                  <a:pt x="16" y="67"/>
                </a:lnTo>
                <a:lnTo>
                  <a:pt x="16" y="67"/>
                </a:lnTo>
                <a:lnTo>
                  <a:pt x="16" y="66"/>
                </a:lnTo>
                <a:lnTo>
                  <a:pt x="16" y="66"/>
                </a:lnTo>
                <a:lnTo>
                  <a:pt x="15" y="65"/>
                </a:lnTo>
                <a:lnTo>
                  <a:pt x="15" y="65"/>
                </a:lnTo>
                <a:lnTo>
                  <a:pt x="14" y="64"/>
                </a:lnTo>
                <a:lnTo>
                  <a:pt x="14" y="64"/>
                </a:lnTo>
                <a:lnTo>
                  <a:pt x="13" y="64"/>
                </a:lnTo>
                <a:lnTo>
                  <a:pt x="13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1" y="64"/>
                </a:lnTo>
                <a:lnTo>
                  <a:pt x="11" y="64"/>
                </a:lnTo>
                <a:lnTo>
                  <a:pt x="10" y="64"/>
                </a:lnTo>
                <a:lnTo>
                  <a:pt x="10" y="63"/>
                </a:lnTo>
                <a:lnTo>
                  <a:pt x="10" y="63"/>
                </a:lnTo>
                <a:lnTo>
                  <a:pt x="10" y="62"/>
                </a:lnTo>
                <a:lnTo>
                  <a:pt x="10" y="62"/>
                </a:lnTo>
                <a:lnTo>
                  <a:pt x="11" y="62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0" y="61"/>
                </a:lnTo>
                <a:lnTo>
                  <a:pt x="9" y="61"/>
                </a:lnTo>
                <a:lnTo>
                  <a:pt x="9" y="61"/>
                </a:lnTo>
                <a:lnTo>
                  <a:pt x="9" y="61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8" y="60"/>
                </a:lnTo>
                <a:lnTo>
                  <a:pt x="8" y="59"/>
                </a:lnTo>
                <a:lnTo>
                  <a:pt x="8" y="59"/>
                </a:lnTo>
                <a:lnTo>
                  <a:pt x="7" y="59"/>
                </a:lnTo>
                <a:lnTo>
                  <a:pt x="7" y="58"/>
                </a:lnTo>
                <a:lnTo>
                  <a:pt x="6" y="58"/>
                </a:lnTo>
                <a:lnTo>
                  <a:pt x="6" y="58"/>
                </a:lnTo>
                <a:lnTo>
                  <a:pt x="6" y="58"/>
                </a:lnTo>
                <a:lnTo>
                  <a:pt x="6" y="57"/>
                </a:lnTo>
                <a:lnTo>
                  <a:pt x="6" y="57"/>
                </a:lnTo>
                <a:lnTo>
                  <a:pt x="6" y="57"/>
                </a:lnTo>
                <a:lnTo>
                  <a:pt x="6" y="56"/>
                </a:lnTo>
                <a:lnTo>
                  <a:pt x="6" y="56"/>
                </a:lnTo>
                <a:lnTo>
                  <a:pt x="5" y="56"/>
                </a:lnTo>
                <a:lnTo>
                  <a:pt x="5" y="55"/>
                </a:lnTo>
                <a:lnTo>
                  <a:pt x="4" y="55"/>
                </a:lnTo>
                <a:lnTo>
                  <a:pt x="4" y="54"/>
                </a:lnTo>
                <a:lnTo>
                  <a:pt x="5" y="54"/>
                </a:lnTo>
                <a:lnTo>
                  <a:pt x="5" y="54"/>
                </a:lnTo>
                <a:lnTo>
                  <a:pt x="5" y="54"/>
                </a:lnTo>
                <a:lnTo>
                  <a:pt x="6" y="54"/>
                </a:lnTo>
                <a:lnTo>
                  <a:pt x="6" y="54"/>
                </a:lnTo>
                <a:lnTo>
                  <a:pt x="6" y="53"/>
                </a:lnTo>
                <a:lnTo>
                  <a:pt x="7" y="53"/>
                </a:lnTo>
                <a:lnTo>
                  <a:pt x="7" y="53"/>
                </a:lnTo>
                <a:lnTo>
                  <a:pt x="7" y="53"/>
                </a:lnTo>
                <a:lnTo>
                  <a:pt x="8" y="53"/>
                </a:lnTo>
                <a:lnTo>
                  <a:pt x="8" y="52"/>
                </a:lnTo>
                <a:lnTo>
                  <a:pt x="8" y="52"/>
                </a:lnTo>
                <a:lnTo>
                  <a:pt x="8" y="51"/>
                </a:lnTo>
                <a:lnTo>
                  <a:pt x="8" y="51"/>
                </a:lnTo>
                <a:lnTo>
                  <a:pt x="8" y="50"/>
                </a:lnTo>
                <a:lnTo>
                  <a:pt x="8" y="50"/>
                </a:lnTo>
                <a:lnTo>
                  <a:pt x="8" y="49"/>
                </a:lnTo>
                <a:lnTo>
                  <a:pt x="8" y="49"/>
                </a:lnTo>
                <a:lnTo>
                  <a:pt x="8" y="49"/>
                </a:lnTo>
                <a:lnTo>
                  <a:pt x="8" y="49"/>
                </a:lnTo>
                <a:lnTo>
                  <a:pt x="7" y="49"/>
                </a:lnTo>
                <a:lnTo>
                  <a:pt x="8" y="48"/>
                </a:lnTo>
                <a:lnTo>
                  <a:pt x="8" y="48"/>
                </a:lnTo>
                <a:lnTo>
                  <a:pt x="8" y="47"/>
                </a:lnTo>
                <a:lnTo>
                  <a:pt x="8" y="47"/>
                </a:lnTo>
                <a:lnTo>
                  <a:pt x="8" y="46"/>
                </a:lnTo>
                <a:lnTo>
                  <a:pt x="8" y="46"/>
                </a:lnTo>
                <a:lnTo>
                  <a:pt x="8" y="46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7" y="45"/>
                </a:lnTo>
                <a:lnTo>
                  <a:pt x="7" y="44"/>
                </a:lnTo>
                <a:lnTo>
                  <a:pt x="7" y="44"/>
                </a:lnTo>
                <a:lnTo>
                  <a:pt x="7" y="43"/>
                </a:lnTo>
                <a:lnTo>
                  <a:pt x="8" y="43"/>
                </a:lnTo>
                <a:lnTo>
                  <a:pt x="8" y="42"/>
                </a:lnTo>
                <a:lnTo>
                  <a:pt x="7" y="42"/>
                </a:lnTo>
                <a:lnTo>
                  <a:pt x="7" y="42"/>
                </a:lnTo>
                <a:lnTo>
                  <a:pt x="7" y="41"/>
                </a:lnTo>
                <a:lnTo>
                  <a:pt x="7" y="41"/>
                </a:lnTo>
                <a:lnTo>
                  <a:pt x="7" y="41"/>
                </a:lnTo>
                <a:lnTo>
                  <a:pt x="7" y="41"/>
                </a:lnTo>
                <a:lnTo>
                  <a:pt x="7" y="40"/>
                </a:lnTo>
                <a:lnTo>
                  <a:pt x="7" y="40"/>
                </a:lnTo>
                <a:lnTo>
                  <a:pt x="6" y="39"/>
                </a:lnTo>
                <a:lnTo>
                  <a:pt x="6" y="39"/>
                </a:lnTo>
                <a:lnTo>
                  <a:pt x="6" y="38"/>
                </a:lnTo>
                <a:lnTo>
                  <a:pt x="6" y="38"/>
                </a:lnTo>
                <a:lnTo>
                  <a:pt x="6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4" y="37"/>
                </a:lnTo>
                <a:lnTo>
                  <a:pt x="4" y="37"/>
                </a:lnTo>
                <a:lnTo>
                  <a:pt x="5" y="37"/>
                </a:lnTo>
                <a:lnTo>
                  <a:pt x="5" y="36"/>
                </a:lnTo>
                <a:lnTo>
                  <a:pt x="5" y="36"/>
                </a:lnTo>
                <a:lnTo>
                  <a:pt x="5" y="36"/>
                </a:lnTo>
                <a:lnTo>
                  <a:pt x="6" y="35"/>
                </a:lnTo>
                <a:lnTo>
                  <a:pt x="6" y="35"/>
                </a:lnTo>
                <a:lnTo>
                  <a:pt x="6" y="34"/>
                </a:lnTo>
                <a:lnTo>
                  <a:pt x="6" y="34"/>
                </a:lnTo>
                <a:lnTo>
                  <a:pt x="6" y="33"/>
                </a:lnTo>
                <a:lnTo>
                  <a:pt x="6" y="33"/>
                </a:lnTo>
                <a:lnTo>
                  <a:pt x="6" y="32"/>
                </a:lnTo>
                <a:lnTo>
                  <a:pt x="7" y="32"/>
                </a:lnTo>
                <a:lnTo>
                  <a:pt x="7" y="32"/>
                </a:lnTo>
                <a:lnTo>
                  <a:pt x="7" y="31"/>
                </a:lnTo>
                <a:lnTo>
                  <a:pt x="7" y="31"/>
                </a:lnTo>
                <a:lnTo>
                  <a:pt x="7" y="30"/>
                </a:lnTo>
                <a:lnTo>
                  <a:pt x="7" y="30"/>
                </a:lnTo>
                <a:lnTo>
                  <a:pt x="7" y="29"/>
                </a:lnTo>
                <a:lnTo>
                  <a:pt x="7" y="29"/>
                </a:lnTo>
                <a:lnTo>
                  <a:pt x="7" y="29"/>
                </a:lnTo>
                <a:lnTo>
                  <a:pt x="7" y="28"/>
                </a:lnTo>
                <a:lnTo>
                  <a:pt x="7" y="28"/>
                </a:lnTo>
                <a:lnTo>
                  <a:pt x="7" y="28"/>
                </a:lnTo>
                <a:lnTo>
                  <a:pt x="7" y="27"/>
                </a:lnTo>
                <a:lnTo>
                  <a:pt x="7" y="27"/>
                </a:lnTo>
                <a:lnTo>
                  <a:pt x="7" y="26"/>
                </a:lnTo>
                <a:lnTo>
                  <a:pt x="7" y="26"/>
                </a:lnTo>
                <a:lnTo>
                  <a:pt x="7" y="26"/>
                </a:lnTo>
                <a:lnTo>
                  <a:pt x="7" y="25"/>
                </a:lnTo>
                <a:lnTo>
                  <a:pt x="7" y="25"/>
                </a:lnTo>
                <a:lnTo>
                  <a:pt x="7" y="25"/>
                </a:lnTo>
                <a:lnTo>
                  <a:pt x="7" y="24"/>
                </a:lnTo>
                <a:lnTo>
                  <a:pt x="7" y="24"/>
                </a:lnTo>
                <a:lnTo>
                  <a:pt x="7" y="24"/>
                </a:lnTo>
                <a:lnTo>
                  <a:pt x="7" y="23"/>
                </a:lnTo>
                <a:lnTo>
                  <a:pt x="7" y="23"/>
                </a:lnTo>
                <a:lnTo>
                  <a:pt x="7" y="22"/>
                </a:lnTo>
                <a:lnTo>
                  <a:pt x="8" y="22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9" y="18"/>
                </a:lnTo>
                <a:lnTo>
                  <a:pt x="9" y="18"/>
                </a:lnTo>
                <a:lnTo>
                  <a:pt x="9" y="17"/>
                </a:lnTo>
                <a:lnTo>
                  <a:pt x="10" y="17"/>
                </a:lnTo>
                <a:lnTo>
                  <a:pt x="9" y="16"/>
                </a:lnTo>
                <a:lnTo>
                  <a:pt x="9" y="16"/>
                </a:lnTo>
                <a:lnTo>
                  <a:pt x="9" y="16"/>
                </a:lnTo>
                <a:lnTo>
                  <a:pt x="9" y="16"/>
                </a:lnTo>
                <a:lnTo>
                  <a:pt x="9" y="15"/>
                </a:lnTo>
                <a:lnTo>
                  <a:pt x="8" y="15"/>
                </a:lnTo>
                <a:lnTo>
                  <a:pt x="8" y="15"/>
                </a:lnTo>
                <a:lnTo>
                  <a:pt x="8" y="15"/>
                </a:lnTo>
                <a:lnTo>
                  <a:pt x="8" y="14"/>
                </a:lnTo>
                <a:lnTo>
                  <a:pt x="8" y="14"/>
                </a:lnTo>
                <a:lnTo>
                  <a:pt x="8" y="13"/>
                </a:lnTo>
                <a:lnTo>
                  <a:pt x="8" y="12"/>
                </a:lnTo>
                <a:lnTo>
                  <a:pt x="8" y="12"/>
                </a:lnTo>
                <a:lnTo>
                  <a:pt x="8" y="11"/>
                </a:lnTo>
                <a:lnTo>
                  <a:pt x="8" y="11"/>
                </a:lnTo>
                <a:lnTo>
                  <a:pt x="8" y="10"/>
                </a:lnTo>
                <a:lnTo>
                  <a:pt x="8" y="10"/>
                </a:lnTo>
                <a:lnTo>
                  <a:pt x="8" y="9"/>
                </a:lnTo>
                <a:lnTo>
                  <a:pt x="8" y="9"/>
                </a:lnTo>
                <a:lnTo>
                  <a:pt x="7" y="8"/>
                </a:lnTo>
                <a:lnTo>
                  <a:pt x="7" y="8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6"/>
                </a:lnTo>
                <a:lnTo>
                  <a:pt x="7" y="6"/>
                </a:lnTo>
                <a:lnTo>
                  <a:pt x="7" y="5"/>
                </a:lnTo>
                <a:lnTo>
                  <a:pt x="7" y="5"/>
                </a:lnTo>
                <a:lnTo>
                  <a:pt x="8" y="5"/>
                </a:lnTo>
                <a:lnTo>
                  <a:pt x="8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3"/>
                </a:lnTo>
                <a:lnTo>
                  <a:pt x="9" y="3"/>
                </a:lnTo>
                <a:lnTo>
                  <a:pt x="10" y="3"/>
                </a:lnTo>
                <a:lnTo>
                  <a:pt x="10" y="3"/>
                </a:lnTo>
                <a:lnTo>
                  <a:pt x="10" y="2"/>
                </a:lnTo>
                <a:lnTo>
                  <a:pt x="11" y="2"/>
                </a:lnTo>
                <a:lnTo>
                  <a:pt x="11" y="2"/>
                </a:lnTo>
                <a:lnTo>
                  <a:pt x="12" y="2"/>
                </a:lnTo>
                <a:lnTo>
                  <a:pt x="12" y="2"/>
                </a:lnTo>
                <a:lnTo>
                  <a:pt x="12" y="3"/>
                </a:lnTo>
                <a:lnTo>
                  <a:pt x="13" y="3"/>
                </a:lnTo>
                <a:lnTo>
                  <a:pt x="13" y="3"/>
                </a:lnTo>
                <a:lnTo>
                  <a:pt x="14" y="2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7" y="1"/>
                </a:lnTo>
                <a:lnTo>
                  <a:pt x="18" y="1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close/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58" name="Freeform 41"/>
          <p:cNvSpPr>
            <a:spLocks/>
          </p:cNvSpPr>
          <p:nvPr/>
        </p:nvSpPr>
        <p:spPr bwMode="auto">
          <a:xfrm>
            <a:off x="4472161" y="4557829"/>
            <a:ext cx="224952" cy="155246"/>
          </a:xfrm>
          <a:custGeom>
            <a:avLst/>
            <a:gdLst>
              <a:gd name="T0" fmla="*/ 67 w 131"/>
              <a:gd name="T1" fmla="*/ 3 h 98"/>
              <a:gd name="T2" fmla="*/ 71 w 131"/>
              <a:gd name="T3" fmla="*/ 4 h 98"/>
              <a:gd name="T4" fmla="*/ 76 w 131"/>
              <a:gd name="T5" fmla="*/ 7 h 98"/>
              <a:gd name="T6" fmla="*/ 79 w 131"/>
              <a:gd name="T7" fmla="*/ 5 h 98"/>
              <a:gd name="T8" fmla="*/ 84 w 131"/>
              <a:gd name="T9" fmla="*/ 5 h 98"/>
              <a:gd name="T10" fmla="*/ 90 w 131"/>
              <a:gd name="T11" fmla="*/ 8 h 98"/>
              <a:gd name="T12" fmla="*/ 93 w 131"/>
              <a:gd name="T13" fmla="*/ 11 h 98"/>
              <a:gd name="T14" fmla="*/ 98 w 131"/>
              <a:gd name="T15" fmla="*/ 8 h 98"/>
              <a:gd name="T16" fmla="*/ 99 w 131"/>
              <a:gd name="T17" fmla="*/ 14 h 98"/>
              <a:gd name="T18" fmla="*/ 104 w 131"/>
              <a:gd name="T19" fmla="*/ 17 h 98"/>
              <a:gd name="T20" fmla="*/ 106 w 131"/>
              <a:gd name="T21" fmla="*/ 20 h 98"/>
              <a:gd name="T22" fmla="*/ 104 w 131"/>
              <a:gd name="T23" fmla="*/ 26 h 98"/>
              <a:gd name="T24" fmla="*/ 109 w 131"/>
              <a:gd name="T25" fmla="*/ 30 h 98"/>
              <a:gd name="T26" fmla="*/ 113 w 131"/>
              <a:gd name="T27" fmla="*/ 35 h 98"/>
              <a:gd name="T28" fmla="*/ 118 w 131"/>
              <a:gd name="T29" fmla="*/ 40 h 98"/>
              <a:gd name="T30" fmla="*/ 123 w 131"/>
              <a:gd name="T31" fmla="*/ 46 h 98"/>
              <a:gd name="T32" fmla="*/ 128 w 131"/>
              <a:gd name="T33" fmla="*/ 49 h 98"/>
              <a:gd name="T34" fmla="*/ 128 w 131"/>
              <a:gd name="T35" fmla="*/ 54 h 98"/>
              <a:gd name="T36" fmla="*/ 126 w 131"/>
              <a:gd name="T37" fmla="*/ 60 h 98"/>
              <a:gd name="T38" fmla="*/ 121 w 131"/>
              <a:gd name="T39" fmla="*/ 60 h 98"/>
              <a:gd name="T40" fmla="*/ 116 w 131"/>
              <a:gd name="T41" fmla="*/ 64 h 98"/>
              <a:gd name="T42" fmla="*/ 109 w 131"/>
              <a:gd name="T43" fmla="*/ 62 h 98"/>
              <a:gd name="T44" fmla="*/ 103 w 131"/>
              <a:gd name="T45" fmla="*/ 63 h 98"/>
              <a:gd name="T46" fmla="*/ 97 w 131"/>
              <a:gd name="T47" fmla="*/ 65 h 98"/>
              <a:gd name="T48" fmla="*/ 90 w 131"/>
              <a:gd name="T49" fmla="*/ 63 h 98"/>
              <a:gd name="T50" fmla="*/ 87 w 131"/>
              <a:gd name="T51" fmla="*/ 71 h 98"/>
              <a:gd name="T52" fmla="*/ 86 w 131"/>
              <a:gd name="T53" fmla="*/ 78 h 98"/>
              <a:gd name="T54" fmla="*/ 84 w 131"/>
              <a:gd name="T55" fmla="*/ 90 h 98"/>
              <a:gd name="T56" fmla="*/ 80 w 131"/>
              <a:gd name="T57" fmla="*/ 93 h 98"/>
              <a:gd name="T58" fmla="*/ 73 w 131"/>
              <a:gd name="T59" fmla="*/ 96 h 98"/>
              <a:gd name="T60" fmla="*/ 68 w 131"/>
              <a:gd name="T61" fmla="*/ 96 h 98"/>
              <a:gd name="T62" fmla="*/ 63 w 131"/>
              <a:gd name="T63" fmla="*/ 90 h 98"/>
              <a:gd name="T64" fmla="*/ 58 w 131"/>
              <a:gd name="T65" fmla="*/ 85 h 98"/>
              <a:gd name="T66" fmla="*/ 54 w 131"/>
              <a:gd name="T67" fmla="*/ 80 h 98"/>
              <a:gd name="T68" fmla="*/ 54 w 131"/>
              <a:gd name="T69" fmla="*/ 73 h 98"/>
              <a:gd name="T70" fmla="*/ 54 w 131"/>
              <a:gd name="T71" fmla="*/ 65 h 98"/>
              <a:gd name="T72" fmla="*/ 56 w 131"/>
              <a:gd name="T73" fmla="*/ 61 h 98"/>
              <a:gd name="T74" fmla="*/ 55 w 131"/>
              <a:gd name="T75" fmla="*/ 60 h 98"/>
              <a:gd name="T76" fmla="*/ 46 w 131"/>
              <a:gd name="T77" fmla="*/ 59 h 98"/>
              <a:gd name="T78" fmla="*/ 39 w 131"/>
              <a:gd name="T79" fmla="*/ 61 h 98"/>
              <a:gd name="T80" fmla="*/ 32 w 131"/>
              <a:gd name="T81" fmla="*/ 62 h 98"/>
              <a:gd name="T82" fmla="*/ 28 w 131"/>
              <a:gd name="T83" fmla="*/ 64 h 98"/>
              <a:gd name="T84" fmla="*/ 20 w 131"/>
              <a:gd name="T85" fmla="*/ 64 h 98"/>
              <a:gd name="T86" fmla="*/ 17 w 131"/>
              <a:gd name="T87" fmla="*/ 60 h 98"/>
              <a:gd name="T88" fmla="*/ 12 w 131"/>
              <a:gd name="T89" fmla="*/ 54 h 98"/>
              <a:gd name="T90" fmla="*/ 7 w 131"/>
              <a:gd name="T91" fmla="*/ 50 h 98"/>
              <a:gd name="T92" fmla="*/ 0 w 131"/>
              <a:gd name="T93" fmla="*/ 50 h 98"/>
              <a:gd name="T94" fmla="*/ 5 w 131"/>
              <a:gd name="T95" fmla="*/ 44 h 98"/>
              <a:gd name="T96" fmla="*/ 11 w 131"/>
              <a:gd name="T97" fmla="*/ 41 h 98"/>
              <a:gd name="T98" fmla="*/ 12 w 131"/>
              <a:gd name="T99" fmla="*/ 34 h 98"/>
              <a:gd name="T100" fmla="*/ 16 w 131"/>
              <a:gd name="T101" fmla="*/ 30 h 98"/>
              <a:gd name="T102" fmla="*/ 15 w 131"/>
              <a:gd name="T103" fmla="*/ 23 h 98"/>
              <a:gd name="T104" fmla="*/ 16 w 131"/>
              <a:gd name="T105" fmla="*/ 19 h 98"/>
              <a:gd name="T106" fmla="*/ 23 w 131"/>
              <a:gd name="T107" fmla="*/ 17 h 98"/>
              <a:gd name="T108" fmla="*/ 30 w 131"/>
              <a:gd name="T109" fmla="*/ 20 h 98"/>
              <a:gd name="T110" fmla="*/ 37 w 131"/>
              <a:gd name="T111" fmla="*/ 22 h 98"/>
              <a:gd name="T112" fmla="*/ 43 w 131"/>
              <a:gd name="T113" fmla="*/ 20 h 98"/>
              <a:gd name="T114" fmla="*/ 53 w 131"/>
              <a:gd name="T115" fmla="*/ 20 h 98"/>
              <a:gd name="T116" fmla="*/ 56 w 131"/>
              <a:gd name="T117" fmla="*/ 15 h 98"/>
              <a:gd name="T118" fmla="*/ 55 w 131"/>
              <a:gd name="T119" fmla="*/ 10 h 98"/>
              <a:gd name="T120" fmla="*/ 55 w 131"/>
              <a:gd name="T121" fmla="*/ 5 h 98"/>
              <a:gd name="T122" fmla="*/ 58 w 131"/>
              <a:gd name="T123" fmla="*/ 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1" h="98">
                <a:moveTo>
                  <a:pt x="62" y="2"/>
                </a:moveTo>
                <a:lnTo>
                  <a:pt x="62" y="2"/>
                </a:lnTo>
                <a:lnTo>
                  <a:pt x="63" y="2"/>
                </a:lnTo>
                <a:lnTo>
                  <a:pt x="63" y="2"/>
                </a:lnTo>
                <a:lnTo>
                  <a:pt x="63" y="3"/>
                </a:lnTo>
                <a:lnTo>
                  <a:pt x="63" y="3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1"/>
                </a:lnTo>
                <a:lnTo>
                  <a:pt x="64" y="1"/>
                </a:lnTo>
                <a:lnTo>
                  <a:pt x="64" y="1"/>
                </a:lnTo>
                <a:lnTo>
                  <a:pt x="64" y="2"/>
                </a:lnTo>
                <a:lnTo>
                  <a:pt x="65" y="2"/>
                </a:lnTo>
                <a:lnTo>
                  <a:pt x="65" y="2"/>
                </a:lnTo>
                <a:lnTo>
                  <a:pt x="66" y="2"/>
                </a:lnTo>
                <a:lnTo>
                  <a:pt x="66" y="2"/>
                </a:lnTo>
                <a:lnTo>
                  <a:pt x="67" y="2"/>
                </a:lnTo>
                <a:lnTo>
                  <a:pt x="67" y="3"/>
                </a:lnTo>
                <a:lnTo>
                  <a:pt x="67" y="3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8" y="2"/>
                </a:lnTo>
                <a:lnTo>
                  <a:pt x="68" y="2"/>
                </a:lnTo>
                <a:lnTo>
                  <a:pt x="68" y="3"/>
                </a:lnTo>
                <a:lnTo>
                  <a:pt x="68" y="2"/>
                </a:lnTo>
                <a:lnTo>
                  <a:pt x="69" y="2"/>
                </a:lnTo>
                <a:lnTo>
                  <a:pt x="69" y="3"/>
                </a:lnTo>
                <a:lnTo>
                  <a:pt x="69" y="3"/>
                </a:lnTo>
                <a:lnTo>
                  <a:pt x="70" y="3"/>
                </a:lnTo>
                <a:lnTo>
                  <a:pt x="70" y="3"/>
                </a:lnTo>
                <a:lnTo>
                  <a:pt x="71" y="3"/>
                </a:lnTo>
                <a:lnTo>
                  <a:pt x="71" y="3"/>
                </a:lnTo>
                <a:lnTo>
                  <a:pt x="71" y="4"/>
                </a:lnTo>
                <a:lnTo>
                  <a:pt x="71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5"/>
                </a:lnTo>
                <a:lnTo>
                  <a:pt x="73" y="5"/>
                </a:lnTo>
                <a:lnTo>
                  <a:pt x="73" y="5"/>
                </a:lnTo>
                <a:lnTo>
                  <a:pt x="73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5" y="6"/>
                </a:lnTo>
                <a:lnTo>
                  <a:pt x="75" y="6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6" y="7"/>
                </a:lnTo>
                <a:lnTo>
                  <a:pt x="76" y="7"/>
                </a:lnTo>
                <a:lnTo>
                  <a:pt x="76" y="7"/>
                </a:lnTo>
                <a:lnTo>
                  <a:pt x="77" y="7"/>
                </a:lnTo>
                <a:lnTo>
                  <a:pt x="77" y="7"/>
                </a:lnTo>
                <a:lnTo>
                  <a:pt x="78" y="7"/>
                </a:lnTo>
                <a:lnTo>
                  <a:pt x="78" y="7"/>
                </a:lnTo>
                <a:lnTo>
                  <a:pt x="78" y="7"/>
                </a:lnTo>
                <a:lnTo>
                  <a:pt x="79" y="7"/>
                </a:lnTo>
                <a:lnTo>
                  <a:pt x="79" y="7"/>
                </a:lnTo>
                <a:lnTo>
                  <a:pt x="79" y="7"/>
                </a:lnTo>
                <a:lnTo>
                  <a:pt x="79" y="7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7" y="5"/>
                </a:lnTo>
                <a:lnTo>
                  <a:pt x="78" y="5"/>
                </a:lnTo>
                <a:lnTo>
                  <a:pt x="78" y="5"/>
                </a:lnTo>
                <a:lnTo>
                  <a:pt x="78" y="5"/>
                </a:lnTo>
                <a:lnTo>
                  <a:pt x="79" y="5"/>
                </a:lnTo>
                <a:lnTo>
                  <a:pt x="79" y="5"/>
                </a:lnTo>
                <a:lnTo>
                  <a:pt x="79" y="5"/>
                </a:lnTo>
                <a:lnTo>
                  <a:pt x="80" y="5"/>
                </a:lnTo>
                <a:lnTo>
                  <a:pt x="80" y="5"/>
                </a:lnTo>
                <a:lnTo>
                  <a:pt x="80" y="5"/>
                </a:lnTo>
                <a:lnTo>
                  <a:pt x="80" y="5"/>
                </a:lnTo>
                <a:lnTo>
                  <a:pt x="80" y="4"/>
                </a:lnTo>
                <a:lnTo>
                  <a:pt x="81" y="4"/>
                </a:lnTo>
                <a:lnTo>
                  <a:pt x="81" y="4"/>
                </a:lnTo>
                <a:lnTo>
                  <a:pt x="82" y="4"/>
                </a:lnTo>
                <a:lnTo>
                  <a:pt x="82" y="4"/>
                </a:lnTo>
                <a:lnTo>
                  <a:pt x="83" y="4"/>
                </a:lnTo>
                <a:lnTo>
                  <a:pt x="83" y="4"/>
                </a:lnTo>
                <a:lnTo>
                  <a:pt x="83" y="4"/>
                </a:lnTo>
                <a:lnTo>
                  <a:pt x="84" y="4"/>
                </a:lnTo>
                <a:lnTo>
                  <a:pt x="84" y="4"/>
                </a:lnTo>
                <a:lnTo>
                  <a:pt x="84" y="4"/>
                </a:lnTo>
                <a:lnTo>
                  <a:pt x="84" y="5"/>
                </a:lnTo>
                <a:lnTo>
                  <a:pt x="85" y="5"/>
                </a:lnTo>
                <a:lnTo>
                  <a:pt x="84" y="5"/>
                </a:lnTo>
                <a:lnTo>
                  <a:pt x="84" y="6"/>
                </a:lnTo>
                <a:lnTo>
                  <a:pt x="85" y="6"/>
                </a:lnTo>
                <a:lnTo>
                  <a:pt x="85" y="5"/>
                </a:lnTo>
                <a:lnTo>
                  <a:pt x="86" y="5"/>
                </a:lnTo>
                <a:lnTo>
                  <a:pt x="86" y="5"/>
                </a:lnTo>
                <a:lnTo>
                  <a:pt x="87" y="5"/>
                </a:lnTo>
                <a:lnTo>
                  <a:pt x="87" y="5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7"/>
                </a:lnTo>
                <a:lnTo>
                  <a:pt x="89" y="7"/>
                </a:lnTo>
                <a:lnTo>
                  <a:pt x="89" y="7"/>
                </a:lnTo>
                <a:lnTo>
                  <a:pt x="89" y="8"/>
                </a:lnTo>
                <a:lnTo>
                  <a:pt x="89" y="8"/>
                </a:lnTo>
                <a:lnTo>
                  <a:pt x="89" y="8"/>
                </a:lnTo>
                <a:lnTo>
                  <a:pt x="90" y="8"/>
                </a:lnTo>
                <a:lnTo>
                  <a:pt x="90" y="8"/>
                </a:lnTo>
                <a:lnTo>
                  <a:pt x="91" y="8"/>
                </a:lnTo>
                <a:lnTo>
                  <a:pt x="91" y="7"/>
                </a:lnTo>
                <a:lnTo>
                  <a:pt x="91" y="7"/>
                </a:lnTo>
                <a:lnTo>
                  <a:pt x="92" y="7"/>
                </a:lnTo>
                <a:lnTo>
                  <a:pt x="92" y="7"/>
                </a:lnTo>
                <a:lnTo>
                  <a:pt x="92" y="7"/>
                </a:lnTo>
                <a:lnTo>
                  <a:pt x="92" y="8"/>
                </a:lnTo>
                <a:lnTo>
                  <a:pt x="92" y="8"/>
                </a:lnTo>
                <a:lnTo>
                  <a:pt x="92" y="8"/>
                </a:lnTo>
                <a:lnTo>
                  <a:pt x="93" y="8"/>
                </a:lnTo>
                <a:lnTo>
                  <a:pt x="93" y="9"/>
                </a:lnTo>
                <a:lnTo>
                  <a:pt x="92" y="9"/>
                </a:lnTo>
                <a:lnTo>
                  <a:pt x="92" y="9"/>
                </a:lnTo>
                <a:lnTo>
                  <a:pt x="92" y="9"/>
                </a:lnTo>
                <a:lnTo>
                  <a:pt x="92" y="10"/>
                </a:lnTo>
                <a:lnTo>
                  <a:pt x="92" y="10"/>
                </a:lnTo>
                <a:lnTo>
                  <a:pt x="92" y="10"/>
                </a:lnTo>
                <a:lnTo>
                  <a:pt x="93" y="11"/>
                </a:lnTo>
                <a:lnTo>
                  <a:pt x="93" y="11"/>
                </a:lnTo>
                <a:lnTo>
                  <a:pt x="93" y="11"/>
                </a:lnTo>
                <a:lnTo>
                  <a:pt x="94" y="11"/>
                </a:lnTo>
                <a:lnTo>
                  <a:pt x="94" y="10"/>
                </a:lnTo>
                <a:lnTo>
                  <a:pt x="94" y="10"/>
                </a:lnTo>
                <a:lnTo>
                  <a:pt x="94" y="10"/>
                </a:lnTo>
                <a:lnTo>
                  <a:pt x="94" y="9"/>
                </a:lnTo>
                <a:lnTo>
                  <a:pt x="95" y="9"/>
                </a:lnTo>
                <a:lnTo>
                  <a:pt x="95" y="9"/>
                </a:lnTo>
                <a:lnTo>
                  <a:pt x="95" y="9"/>
                </a:lnTo>
                <a:lnTo>
                  <a:pt x="96" y="9"/>
                </a:lnTo>
                <a:lnTo>
                  <a:pt x="96" y="9"/>
                </a:lnTo>
                <a:lnTo>
                  <a:pt x="96" y="9"/>
                </a:lnTo>
                <a:lnTo>
                  <a:pt x="96" y="9"/>
                </a:lnTo>
                <a:lnTo>
                  <a:pt x="97" y="9"/>
                </a:lnTo>
                <a:lnTo>
                  <a:pt x="97" y="8"/>
                </a:lnTo>
                <a:lnTo>
                  <a:pt x="97" y="8"/>
                </a:lnTo>
                <a:lnTo>
                  <a:pt x="98" y="8"/>
                </a:lnTo>
                <a:lnTo>
                  <a:pt x="98" y="8"/>
                </a:lnTo>
                <a:lnTo>
                  <a:pt x="99" y="8"/>
                </a:lnTo>
                <a:lnTo>
                  <a:pt x="99" y="8"/>
                </a:lnTo>
                <a:lnTo>
                  <a:pt x="99" y="9"/>
                </a:lnTo>
                <a:lnTo>
                  <a:pt x="99" y="9"/>
                </a:lnTo>
                <a:lnTo>
                  <a:pt x="99" y="9"/>
                </a:lnTo>
                <a:lnTo>
                  <a:pt x="99" y="10"/>
                </a:lnTo>
                <a:lnTo>
                  <a:pt x="100" y="10"/>
                </a:lnTo>
                <a:lnTo>
                  <a:pt x="100" y="11"/>
                </a:lnTo>
                <a:lnTo>
                  <a:pt x="100" y="11"/>
                </a:lnTo>
                <a:lnTo>
                  <a:pt x="99" y="11"/>
                </a:lnTo>
                <a:lnTo>
                  <a:pt x="99" y="12"/>
                </a:lnTo>
                <a:lnTo>
                  <a:pt x="99" y="12"/>
                </a:lnTo>
                <a:lnTo>
                  <a:pt x="98" y="12"/>
                </a:lnTo>
                <a:lnTo>
                  <a:pt x="98" y="12"/>
                </a:lnTo>
                <a:lnTo>
                  <a:pt x="98" y="12"/>
                </a:lnTo>
                <a:lnTo>
                  <a:pt x="99" y="13"/>
                </a:lnTo>
                <a:lnTo>
                  <a:pt x="99" y="13"/>
                </a:lnTo>
                <a:lnTo>
                  <a:pt x="99" y="14"/>
                </a:lnTo>
                <a:lnTo>
                  <a:pt x="99" y="14"/>
                </a:lnTo>
                <a:lnTo>
                  <a:pt x="100" y="14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1" y="15"/>
                </a:lnTo>
                <a:lnTo>
                  <a:pt x="101" y="15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5"/>
                </a:lnTo>
                <a:lnTo>
                  <a:pt x="103" y="15"/>
                </a:lnTo>
                <a:lnTo>
                  <a:pt x="103" y="16"/>
                </a:lnTo>
                <a:lnTo>
                  <a:pt x="103" y="16"/>
                </a:lnTo>
                <a:lnTo>
                  <a:pt x="103" y="16"/>
                </a:lnTo>
                <a:lnTo>
                  <a:pt x="103" y="16"/>
                </a:lnTo>
                <a:lnTo>
                  <a:pt x="104" y="16"/>
                </a:lnTo>
                <a:lnTo>
                  <a:pt x="104" y="16"/>
                </a:lnTo>
                <a:lnTo>
                  <a:pt x="104" y="16"/>
                </a:lnTo>
                <a:lnTo>
                  <a:pt x="104" y="17"/>
                </a:lnTo>
                <a:lnTo>
                  <a:pt x="104" y="17"/>
                </a:lnTo>
                <a:lnTo>
                  <a:pt x="104" y="17"/>
                </a:lnTo>
                <a:lnTo>
                  <a:pt x="104" y="17"/>
                </a:lnTo>
                <a:lnTo>
                  <a:pt x="105" y="16"/>
                </a:lnTo>
                <a:lnTo>
                  <a:pt x="105" y="16"/>
                </a:lnTo>
                <a:lnTo>
                  <a:pt x="105" y="17"/>
                </a:lnTo>
                <a:lnTo>
                  <a:pt x="105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8"/>
                </a:lnTo>
                <a:lnTo>
                  <a:pt x="107" y="18"/>
                </a:lnTo>
                <a:lnTo>
                  <a:pt x="107" y="17"/>
                </a:lnTo>
                <a:lnTo>
                  <a:pt x="107" y="18"/>
                </a:lnTo>
                <a:lnTo>
                  <a:pt x="107" y="18"/>
                </a:lnTo>
                <a:lnTo>
                  <a:pt x="107" y="19"/>
                </a:lnTo>
                <a:lnTo>
                  <a:pt x="107" y="19"/>
                </a:lnTo>
                <a:lnTo>
                  <a:pt x="107" y="20"/>
                </a:lnTo>
                <a:lnTo>
                  <a:pt x="107" y="20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6" y="21"/>
                </a:lnTo>
                <a:lnTo>
                  <a:pt x="106" y="21"/>
                </a:lnTo>
                <a:lnTo>
                  <a:pt x="105" y="21"/>
                </a:lnTo>
                <a:lnTo>
                  <a:pt x="105" y="21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3"/>
                </a:lnTo>
                <a:lnTo>
                  <a:pt x="105" y="23"/>
                </a:lnTo>
                <a:lnTo>
                  <a:pt x="104" y="23"/>
                </a:lnTo>
                <a:lnTo>
                  <a:pt x="104" y="24"/>
                </a:lnTo>
                <a:lnTo>
                  <a:pt x="104" y="24"/>
                </a:lnTo>
                <a:lnTo>
                  <a:pt x="104" y="25"/>
                </a:lnTo>
                <a:lnTo>
                  <a:pt x="104" y="25"/>
                </a:lnTo>
                <a:lnTo>
                  <a:pt x="104" y="25"/>
                </a:lnTo>
                <a:lnTo>
                  <a:pt x="105" y="25"/>
                </a:lnTo>
                <a:lnTo>
                  <a:pt x="104" y="26"/>
                </a:lnTo>
                <a:lnTo>
                  <a:pt x="104" y="26"/>
                </a:lnTo>
                <a:lnTo>
                  <a:pt x="104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7" y="28"/>
                </a:lnTo>
                <a:lnTo>
                  <a:pt x="107" y="29"/>
                </a:lnTo>
                <a:lnTo>
                  <a:pt x="107" y="29"/>
                </a:lnTo>
                <a:lnTo>
                  <a:pt x="107" y="29"/>
                </a:lnTo>
                <a:lnTo>
                  <a:pt x="107" y="29"/>
                </a:lnTo>
                <a:lnTo>
                  <a:pt x="108" y="29"/>
                </a:lnTo>
                <a:lnTo>
                  <a:pt x="108" y="29"/>
                </a:lnTo>
                <a:lnTo>
                  <a:pt x="109" y="29"/>
                </a:lnTo>
                <a:lnTo>
                  <a:pt x="109" y="30"/>
                </a:lnTo>
                <a:lnTo>
                  <a:pt x="109" y="30"/>
                </a:lnTo>
                <a:lnTo>
                  <a:pt x="109" y="30"/>
                </a:lnTo>
                <a:lnTo>
                  <a:pt x="109" y="31"/>
                </a:lnTo>
                <a:lnTo>
                  <a:pt x="109" y="31"/>
                </a:lnTo>
                <a:lnTo>
                  <a:pt x="109" y="31"/>
                </a:lnTo>
                <a:lnTo>
                  <a:pt x="109" y="31"/>
                </a:lnTo>
                <a:lnTo>
                  <a:pt x="109" y="32"/>
                </a:lnTo>
                <a:lnTo>
                  <a:pt x="109" y="32"/>
                </a:lnTo>
                <a:lnTo>
                  <a:pt x="109" y="33"/>
                </a:lnTo>
                <a:lnTo>
                  <a:pt x="109" y="33"/>
                </a:lnTo>
                <a:lnTo>
                  <a:pt x="110" y="33"/>
                </a:lnTo>
                <a:lnTo>
                  <a:pt x="110" y="33"/>
                </a:lnTo>
                <a:lnTo>
                  <a:pt x="110" y="34"/>
                </a:lnTo>
                <a:lnTo>
                  <a:pt x="111" y="34"/>
                </a:lnTo>
                <a:lnTo>
                  <a:pt x="111" y="34"/>
                </a:lnTo>
                <a:lnTo>
                  <a:pt x="112" y="34"/>
                </a:lnTo>
                <a:lnTo>
                  <a:pt x="112" y="34"/>
                </a:lnTo>
                <a:lnTo>
                  <a:pt x="112" y="35"/>
                </a:lnTo>
                <a:lnTo>
                  <a:pt x="113" y="35"/>
                </a:lnTo>
                <a:lnTo>
                  <a:pt x="113" y="35"/>
                </a:lnTo>
                <a:lnTo>
                  <a:pt x="113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7"/>
                </a:lnTo>
                <a:lnTo>
                  <a:pt x="115" y="37"/>
                </a:lnTo>
                <a:lnTo>
                  <a:pt x="115" y="37"/>
                </a:lnTo>
                <a:lnTo>
                  <a:pt x="114" y="38"/>
                </a:lnTo>
                <a:lnTo>
                  <a:pt x="115" y="38"/>
                </a:lnTo>
                <a:lnTo>
                  <a:pt x="115" y="38"/>
                </a:lnTo>
                <a:lnTo>
                  <a:pt x="115" y="38"/>
                </a:lnTo>
                <a:lnTo>
                  <a:pt x="116" y="38"/>
                </a:lnTo>
                <a:lnTo>
                  <a:pt x="116" y="38"/>
                </a:lnTo>
                <a:lnTo>
                  <a:pt x="116" y="38"/>
                </a:lnTo>
                <a:lnTo>
                  <a:pt x="116" y="39"/>
                </a:lnTo>
                <a:lnTo>
                  <a:pt x="117" y="39"/>
                </a:lnTo>
                <a:lnTo>
                  <a:pt x="117" y="40"/>
                </a:lnTo>
                <a:lnTo>
                  <a:pt x="117" y="40"/>
                </a:lnTo>
                <a:lnTo>
                  <a:pt x="118" y="40"/>
                </a:lnTo>
                <a:lnTo>
                  <a:pt x="118" y="40"/>
                </a:lnTo>
                <a:lnTo>
                  <a:pt x="119" y="41"/>
                </a:lnTo>
                <a:lnTo>
                  <a:pt x="119" y="41"/>
                </a:lnTo>
                <a:lnTo>
                  <a:pt x="120" y="41"/>
                </a:lnTo>
                <a:lnTo>
                  <a:pt x="120" y="41"/>
                </a:lnTo>
                <a:lnTo>
                  <a:pt x="121" y="41"/>
                </a:lnTo>
                <a:lnTo>
                  <a:pt x="121" y="41"/>
                </a:lnTo>
                <a:lnTo>
                  <a:pt x="121" y="42"/>
                </a:lnTo>
                <a:lnTo>
                  <a:pt x="121" y="42"/>
                </a:lnTo>
                <a:lnTo>
                  <a:pt x="121" y="43"/>
                </a:lnTo>
                <a:lnTo>
                  <a:pt x="121" y="43"/>
                </a:lnTo>
                <a:lnTo>
                  <a:pt x="122" y="43"/>
                </a:lnTo>
                <a:lnTo>
                  <a:pt x="122" y="44"/>
                </a:lnTo>
                <a:lnTo>
                  <a:pt x="122" y="44"/>
                </a:lnTo>
                <a:lnTo>
                  <a:pt x="123" y="44"/>
                </a:lnTo>
                <a:lnTo>
                  <a:pt x="123" y="45"/>
                </a:lnTo>
                <a:lnTo>
                  <a:pt x="123" y="45"/>
                </a:lnTo>
                <a:lnTo>
                  <a:pt x="123" y="45"/>
                </a:lnTo>
                <a:lnTo>
                  <a:pt x="123" y="46"/>
                </a:lnTo>
                <a:lnTo>
                  <a:pt x="124" y="46"/>
                </a:lnTo>
                <a:lnTo>
                  <a:pt x="124" y="46"/>
                </a:lnTo>
                <a:lnTo>
                  <a:pt x="124" y="46"/>
                </a:lnTo>
                <a:lnTo>
                  <a:pt x="124" y="47"/>
                </a:lnTo>
                <a:lnTo>
                  <a:pt x="125" y="47"/>
                </a:lnTo>
                <a:lnTo>
                  <a:pt x="125" y="47"/>
                </a:lnTo>
                <a:lnTo>
                  <a:pt x="125" y="47"/>
                </a:lnTo>
                <a:lnTo>
                  <a:pt x="125" y="47"/>
                </a:lnTo>
                <a:lnTo>
                  <a:pt x="125" y="48"/>
                </a:lnTo>
                <a:lnTo>
                  <a:pt x="125" y="48"/>
                </a:lnTo>
                <a:lnTo>
                  <a:pt x="125" y="49"/>
                </a:lnTo>
                <a:lnTo>
                  <a:pt x="125" y="49"/>
                </a:lnTo>
                <a:lnTo>
                  <a:pt x="125" y="49"/>
                </a:lnTo>
                <a:lnTo>
                  <a:pt x="126" y="49"/>
                </a:lnTo>
                <a:lnTo>
                  <a:pt x="126" y="49"/>
                </a:lnTo>
                <a:lnTo>
                  <a:pt x="127" y="49"/>
                </a:lnTo>
                <a:lnTo>
                  <a:pt x="127" y="49"/>
                </a:lnTo>
                <a:lnTo>
                  <a:pt x="127" y="49"/>
                </a:lnTo>
                <a:lnTo>
                  <a:pt x="128" y="49"/>
                </a:lnTo>
                <a:lnTo>
                  <a:pt x="128" y="50"/>
                </a:lnTo>
                <a:lnTo>
                  <a:pt x="128" y="50"/>
                </a:lnTo>
                <a:lnTo>
                  <a:pt x="129" y="50"/>
                </a:lnTo>
                <a:lnTo>
                  <a:pt x="129" y="50"/>
                </a:lnTo>
                <a:lnTo>
                  <a:pt x="130" y="51"/>
                </a:lnTo>
                <a:lnTo>
                  <a:pt x="130" y="51"/>
                </a:lnTo>
                <a:lnTo>
                  <a:pt x="130" y="52"/>
                </a:lnTo>
                <a:lnTo>
                  <a:pt x="130" y="52"/>
                </a:lnTo>
                <a:lnTo>
                  <a:pt x="130" y="52"/>
                </a:lnTo>
                <a:lnTo>
                  <a:pt x="130" y="52"/>
                </a:lnTo>
                <a:lnTo>
                  <a:pt x="130" y="52"/>
                </a:lnTo>
                <a:lnTo>
                  <a:pt x="131" y="52"/>
                </a:lnTo>
                <a:lnTo>
                  <a:pt x="131" y="53"/>
                </a:lnTo>
                <a:lnTo>
                  <a:pt x="130" y="53"/>
                </a:lnTo>
                <a:lnTo>
                  <a:pt x="130" y="53"/>
                </a:lnTo>
                <a:lnTo>
                  <a:pt x="130" y="54"/>
                </a:lnTo>
                <a:lnTo>
                  <a:pt x="129" y="54"/>
                </a:lnTo>
                <a:lnTo>
                  <a:pt x="129" y="54"/>
                </a:lnTo>
                <a:lnTo>
                  <a:pt x="128" y="54"/>
                </a:lnTo>
                <a:lnTo>
                  <a:pt x="128" y="54"/>
                </a:lnTo>
                <a:lnTo>
                  <a:pt x="128" y="54"/>
                </a:lnTo>
                <a:lnTo>
                  <a:pt x="128" y="54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6"/>
                </a:lnTo>
                <a:lnTo>
                  <a:pt x="128" y="56"/>
                </a:lnTo>
                <a:lnTo>
                  <a:pt x="128" y="57"/>
                </a:lnTo>
                <a:lnTo>
                  <a:pt x="127" y="57"/>
                </a:lnTo>
                <a:lnTo>
                  <a:pt x="127" y="58"/>
                </a:lnTo>
                <a:lnTo>
                  <a:pt x="127" y="58"/>
                </a:lnTo>
                <a:lnTo>
                  <a:pt x="127" y="58"/>
                </a:lnTo>
                <a:lnTo>
                  <a:pt x="127" y="59"/>
                </a:lnTo>
                <a:lnTo>
                  <a:pt x="127" y="59"/>
                </a:lnTo>
                <a:lnTo>
                  <a:pt x="127" y="60"/>
                </a:lnTo>
                <a:lnTo>
                  <a:pt x="127" y="60"/>
                </a:lnTo>
                <a:lnTo>
                  <a:pt x="126" y="60"/>
                </a:lnTo>
                <a:lnTo>
                  <a:pt x="126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59"/>
                </a:lnTo>
                <a:lnTo>
                  <a:pt x="125" y="59"/>
                </a:lnTo>
                <a:lnTo>
                  <a:pt x="125" y="59"/>
                </a:lnTo>
                <a:lnTo>
                  <a:pt x="125" y="58"/>
                </a:lnTo>
                <a:lnTo>
                  <a:pt x="125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2" y="58"/>
                </a:lnTo>
                <a:lnTo>
                  <a:pt x="122" y="59"/>
                </a:lnTo>
                <a:lnTo>
                  <a:pt x="122" y="59"/>
                </a:lnTo>
                <a:lnTo>
                  <a:pt x="122" y="59"/>
                </a:lnTo>
                <a:lnTo>
                  <a:pt x="121" y="59"/>
                </a:lnTo>
                <a:lnTo>
                  <a:pt x="121" y="60"/>
                </a:lnTo>
                <a:lnTo>
                  <a:pt x="121" y="60"/>
                </a:lnTo>
                <a:lnTo>
                  <a:pt x="120" y="60"/>
                </a:lnTo>
                <a:lnTo>
                  <a:pt x="120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8" y="61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3"/>
                </a:lnTo>
                <a:lnTo>
                  <a:pt x="118" y="63"/>
                </a:lnTo>
                <a:lnTo>
                  <a:pt x="118" y="63"/>
                </a:lnTo>
                <a:lnTo>
                  <a:pt x="118" y="64"/>
                </a:lnTo>
                <a:lnTo>
                  <a:pt x="117" y="64"/>
                </a:lnTo>
                <a:lnTo>
                  <a:pt x="117" y="64"/>
                </a:lnTo>
                <a:lnTo>
                  <a:pt x="117" y="64"/>
                </a:lnTo>
                <a:lnTo>
                  <a:pt x="116" y="64"/>
                </a:lnTo>
                <a:lnTo>
                  <a:pt x="115" y="64"/>
                </a:lnTo>
                <a:lnTo>
                  <a:pt x="115" y="63"/>
                </a:lnTo>
                <a:lnTo>
                  <a:pt x="115" y="63"/>
                </a:lnTo>
                <a:lnTo>
                  <a:pt x="115" y="63"/>
                </a:lnTo>
                <a:lnTo>
                  <a:pt x="114" y="63"/>
                </a:lnTo>
                <a:lnTo>
                  <a:pt x="114" y="63"/>
                </a:lnTo>
                <a:lnTo>
                  <a:pt x="113" y="63"/>
                </a:lnTo>
                <a:lnTo>
                  <a:pt x="113" y="63"/>
                </a:lnTo>
                <a:lnTo>
                  <a:pt x="113" y="63"/>
                </a:lnTo>
                <a:lnTo>
                  <a:pt x="112" y="63"/>
                </a:lnTo>
                <a:lnTo>
                  <a:pt x="112" y="63"/>
                </a:lnTo>
                <a:lnTo>
                  <a:pt x="111" y="63"/>
                </a:lnTo>
                <a:lnTo>
                  <a:pt x="111" y="63"/>
                </a:lnTo>
                <a:lnTo>
                  <a:pt x="110" y="63"/>
                </a:lnTo>
                <a:lnTo>
                  <a:pt x="110" y="62"/>
                </a:lnTo>
                <a:lnTo>
                  <a:pt x="109" y="62"/>
                </a:lnTo>
                <a:lnTo>
                  <a:pt x="109" y="62"/>
                </a:lnTo>
                <a:lnTo>
                  <a:pt x="109" y="62"/>
                </a:lnTo>
                <a:lnTo>
                  <a:pt x="109" y="62"/>
                </a:lnTo>
                <a:lnTo>
                  <a:pt x="109" y="62"/>
                </a:lnTo>
                <a:lnTo>
                  <a:pt x="108" y="62"/>
                </a:lnTo>
                <a:lnTo>
                  <a:pt x="108" y="61"/>
                </a:lnTo>
                <a:lnTo>
                  <a:pt x="107" y="62"/>
                </a:lnTo>
                <a:lnTo>
                  <a:pt x="107" y="62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5" y="62"/>
                </a:lnTo>
                <a:lnTo>
                  <a:pt x="105" y="63"/>
                </a:lnTo>
                <a:lnTo>
                  <a:pt x="105" y="63"/>
                </a:lnTo>
                <a:lnTo>
                  <a:pt x="105" y="63"/>
                </a:lnTo>
                <a:lnTo>
                  <a:pt x="105" y="63"/>
                </a:lnTo>
                <a:lnTo>
                  <a:pt x="104" y="63"/>
                </a:lnTo>
                <a:lnTo>
                  <a:pt x="104" y="63"/>
                </a:lnTo>
                <a:lnTo>
                  <a:pt x="104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2" y="63"/>
                </a:lnTo>
                <a:lnTo>
                  <a:pt x="102" y="63"/>
                </a:lnTo>
                <a:lnTo>
                  <a:pt x="101" y="63"/>
                </a:lnTo>
                <a:lnTo>
                  <a:pt x="101" y="63"/>
                </a:lnTo>
                <a:lnTo>
                  <a:pt x="100" y="63"/>
                </a:lnTo>
                <a:lnTo>
                  <a:pt x="100" y="64"/>
                </a:lnTo>
                <a:lnTo>
                  <a:pt x="100" y="64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99" y="65"/>
                </a:lnTo>
                <a:lnTo>
                  <a:pt x="99" y="65"/>
                </a:lnTo>
                <a:lnTo>
                  <a:pt x="99" y="65"/>
                </a:lnTo>
                <a:lnTo>
                  <a:pt x="98" y="65"/>
                </a:lnTo>
                <a:lnTo>
                  <a:pt x="98" y="65"/>
                </a:lnTo>
                <a:lnTo>
                  <a:pt x="98" y="65"/>
                </a:lnTo>
                <a:lnTo>
                  <a:pt x="97" y="65"/>
                </a:lnTo>
                <a:lnTo>
                  <a:pt x="97" y="64"/>
                </a:lnTo>
                <a:lnTo>
                  <a:pt x="97" y="64"/>
                </a:lnTo>
                <a:lnTo>
                  <a:pt x="96" y="64"/>
                </a:lnTo>
                <a:lnTo>
                  <a:pt x="96" y="64"/>
                </a:lnTo>
                <a:lnTo>
                  <a:pt x="96" y="64"/>
                </a:lnTo>
                <a:lnTo>
                  <a:pt x="95" y="64"/>
                </a:lnTo>
                <a:lnTo>
                  <a:pt x="95" y="63"/>
                </a:lnTo>
                <a:lnTo>
                  <a:pt x="94" y="63"/>
                </a:lnTo>
                <a:lnTo>
                  <a:pt x="94" y="63"/>
                </a:lnTo>
                <a:lnTo>
                  <a:pt x="93" y="63"/>
                </a:lnTo>
                <a:lnTo>
                  <a:pt x="93" y="63"/>
                </a:lnTo>
                <a:lnTo>
                  <a:pt x="93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1" y="63"/>
                </a:lnTo>
                <a:lnTo>
                  <a:pt x="91" y="63"/>
                </a:lnTo>
                <a:lnTo>
                  <a:pt x="90" y="63"/>
                </a:lnTo>
                <a:lnTo>
                  <a:pt x="90" y="63"/>
                </a:lnTo>
                <a:lnTo>
                  <a:pt x="89" y="63"/>
                </a:lnTo>
                <a:lnTo>
                  <a:pt x="89" y="63"/>
                </a:lnTo>
                <a:lnTo>
                  <a:pt x="89" y="63"/>
                </a:lnTo>
                <a:lnTo>
                  <a:pt x="89" y="64"/>
                </a:lnTo>
                <a:lnTo>
                  <a:pt x="89" y="64"/>
                </a:lnTo>
                <a:lnTo>
                  <a:pt x="89" y="65"/>
                </a:lnTo>
                <a:lnTo>
                  <a:pt x="90" y="66"/>
                </a:lnTo>
                <a:lnTo>
                  <a:pt x="89" y="66"/>
                </a:lnTo>
                <a:lnTo>
                  <a:pt x="89" y="66"/>
                </a:lnTo>
                <a:lnTo>
                  <a:pt x="89" y="67"/>
                </a:lnTo>
                <a:lnTo>
                  <a:pt x="88" y="67"/>
                </a:lnTo>
                <a:lnTo>
                  <a:pt x="88" y="67"/>
                </a:lnTo>
                <a:lnTo>
                  <a:pt x="88" y="68"/>
                </a:lnTo>
                <a:lnTo>
                  <a:pt x="88" y="69"/>
                </a:lnTo>
                <a:lnTo>
                  <a:pt x="88" y="69"/>
                </a:lnTo>
                <a:lnTo>
                  <a:pt x="88" y="70"/>
                </a:lnTo>
                <a:lnTo>
                  <a:pt x="88" y="70"/>
                </a:lnTo>
                <a:lnTo>
                  <a:pt x="88" y="71"/>
                </a:lnTo>
                <a:lnTo>
                  <a:pt x="87" y="71"/>
                </a:lnTo>
                <a:lnTo>
                  <a:pt x="87" y="71"/>
                </a:lnTo>
                <a:lnTo>
                  <a:pt x="87" y="72"/>
                </a:lnTo>
                <a:lnTo>
                  <a:pt x="87" y="72"/>
                </a:lnTo>
                <a:lnTo>
                  <a:pt x="87" y="73"/>
                </a:lnTo>
                <a:lnTo>
                  <a:pt x="87" y="73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5"/>
                </a:lnTo>
                <a:lnTo>
                  <a:pt x="87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6"/>
                </a:lnTo>
                <a:lnTo>
                  <a:pt x="86" y="76"/>
                </a:lnTo>
                <a:lnTo>
                  <a:pt x="86" y="77"/>
                </a:lnTo>
                <a:lnTo>
                  <a:pt x="86" y="78"/>
                </a:lnTo>
                <a:lnTo>
                  <a:pt x="86" y="78"/>
                </a:lnTo>
                <a:lnTo>
                  <a:pt x="87" y="79"/>
                </a:lnTo>
                <a:lnTo>
                  <a:pt x="87" y="79"/>
                </a:lnTo>
                <a:lnTo>
                  <a:pt x="86" y="79"/>
                </a:lnTo>
                <a:lnTo>
                  <a:pt x="86" y="80"/>
                </a:lnTo>
                <a:lnTo>
                  <a:pt x="86" y="81"/>
                </a:lnTo>
                <a:lnTo>
                  <a:pt x="86" y="82"/>
                </a:lnTo>
                <a:lnTo>
                  <a:pt x="86" y="83"/>
                </a:lnTo>
                <a:lnTo>
                  <a:pt x="86" y="84"/>
                </a:lnTo>
                <a:lnTo>
                  <a:pt x="86" y="84"/>
                </a:lnTo>
                <a:lnTo>
                  <a:pt x="85" y="85"/>
                </a:lnTo>
                <a:lnTo>
                  <a:pt x="85" y="86"/>
                </a:lnTo>
                <a:lnTo>
                  <a:pt x="85" y="86"/>
                </a:lnTo>
                <a:lnTo>
                  <a:pt x="85" y="87"/>
                </a:lnTo>
                <a:lnTo>
                  <a:pt x="85" y="87"/>
                </a:lnTo>
                <a:lnTo>
                  <a:pt x="85" y="88"/>
                </a:lnTo>
                <a:lnTo>
                  <a:pt x="85" y="88"/>
                </a:lnTo>
                <a:lnTo>
                  <a:pt x="84" y="89"/>
                </a:lnTo>
                <a:lnTo>
                  <a:pt x="84" y="89"/>
                </a:lnTo>
                <a:lnTo>
                  <a:pt x="84" y="90"/>
                </a:lnTo>
                <a:lnTo>
                  <a:pt x="84" y="90"/>
                </a:lnTo>
                <a:lnTo>
                  <a:pt x="84" y="91"/>
                </a:lnTo>
                <a:lnTo>
                  <a:pt x="84" y="91"/>
                </a:lnTo>
                <a:lnTo>
                  <a:pt x="84" y="92"/>
                </a:lnTo>
                <a:lnTo>
                  <a:pt x="84" y="92"/>
                </a:lnTo>
                <a:lnTo>
                  <a:pt x="84" y="93"/>
                </a:lnTo>
                <a:lnTo>
                  <a:pt x="83" y="93"/>
                </a:lnTo>
                <a:lnTo>
                  <a:pt x="83" y="93"/>
                </a:lnTo>
                <a:lnTo>
                  <a:pt x="83" y="93"/>
                </a:lnTo>
                <a:lnTo>
                  <a:pt x="82" y="93"/>
                </a:lnTo>
                <a:lnTo>
                  <a:pt x="82" y="93"/>
                </a:lnTo>
                <a:lnTo>
                  <a:pt x="82" y="94"/>
                </a:lnTo>
                <a:lnTo>
                  <a:pt x="81" y="94"/>
                </a:lnTo>
                <a:lnTo>
                  <a:pt x="81" y="94"/>
                </a:lnTo>
                <a:lnTo>
                  <a:pt x="81" y="93"/>
                </a:lnTo>
                <a:lnTo>
                  <a:pt x="80" y="93"/>
                </a:lnTo>
                <a:lnTo>
                  <a:pt x="80" y="93"/>
                </a:lnTo>
                <a:lnTo>
                  <a:pt x="80" y="93"/>
                </a:lnTo>
                <a:lnTo>
                  <a:pt x="80" y="93"/>
                </a:lnTo>
                <a:lnTo>
                  <a:pt x="79" y="93"/>
                </a:lnTo>
                <a:lnTo>
                  <a:pt x="79" y="93"/>
                </a:lnTo>
                <a:lnTo>
                  <a:pt x="78" y="93"/>
                </a:lnTo>
                <a:lnTo>
                  <a:pt x="78" y="93"/>
                </a:lnTo>
                <a:lnTo>
                  <a:pt x="78" y="93"/>
                </a:lnTo>
                <a:lnTo>
                  <a:pt x="78" y="94"/>
                </a:ln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6" y="94"/>
                </a:lnTo>
                <a:lnTo>
                  <a:pt x="76" y="95"/>
                </a:lnTo>
                <a:lnTo>
                  <a:pt x="75" y="95"/>
                </a:lnTo>
                <a:lnTo>
                  <a:pt x="75" y="95"/>
                </a:lnTo>
                <a:lnTo>
                  <a:pt x="75" y="95"/>
                </a:lnTo>
                <a:lnTo>
                  <a:pt x="75" y="95"/>
                </a:lnTo>
                <a:lnTo>
                  <a:pt x="75" y="95"/>
                </a:lnTo>
                <a:lnTo>
                  <a:pt x="74" y="95"/>
                </a:lnTo>
                <a:lnTo>
                  <a:pt x="74" y="95"/>
                </a:lnTo>
                <a:lnTo>
                  <a:pt x="73" y="96"/>
                </a:lnTo>
                <a:lnTo>
                  <a:pt x="73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1" y="96"/>
                </a:lnTo>
                <a:lnTo>
                  <a:pt x="71" y="96"/>
                </a:lnTo>
                <a:lnTo>
                  <a:pt x="71" y="97"/>
                </a:lnTo>
                <a:lnTo>
                  <a:pt x="71" y="97"/>
                </a:lnTo>
                <a:lnTo>
                  <a:pt x="70" y="98"/>
                </a:lnTo>
                <a:lnTo>
                  <a:pt x="70" y="98"/>
                </a:lnTo>
                <a:lnTo>
                  <a:pt x="70" y="98"/>
                </a:lnTo>
                <a:lnTo>
                  <a:pt x="70" y="98"/>
                </a:lnTo>
                <a:lnTo>
                  <a:pt x="69" y="98"/>
                </a:lnTo>
                <a:lnTo>
                  <a:pt x="69" y="97"/>
                </a:lnTo>
                <a:lnTo>
                  <a:pt x="69" y="97"/>
                </a:lnTo>
                <a:lnTo>
                  <a:pt x="69" y="97"/>
                </a:lnTo>
                <a:lnTo>
                  <a:pt x="68" y="96"/>
                </a:lnTo>
                <a:lnTo>
                  <a:pt x="68" y="96"/>
                </a:lnTo>
                <a:lnTo>
                  <a:pt x="68" y="96"/>
                </a:lnTo>
                <a:lnTo>
                  <a:pt x="67" y="96"/>
                </a:lnTo>
                <a:lnTo>
                  <a:pt x="67" y="96"/>
                </a:lnTo>
                <a:lnTo>
                  <a:pt x="67" y="96"/>
                </a:lnTo>
                <a:lnTo>
                  <a:pt x="66" y="95"/>
                </a:lnTo>
                <a:lnTo>
                  <a:pt x="66" y="95"/>
                </a:lnTo>
                <a:lnTo>
                  <a:pt x="65" y="95"/>
                </a:lnTo>
                <a:lnTo>
                  <a:pt x="65" y="94"/>
                </a:lnTo>
                <a:lnTo>
                  <a:pt x="65" y="94"/>
                </a:lnTo>
                <a:lnTo>
                  <a:pt x="65" y="93"/>
                </a:lnTo>
                <a:lnTo>
                  <a:pt x="65" y="93"/>
                </a:lnTo>
                <a:lnTo>
                  <a:pt x="65" y="92"/>
                </a:lnTo>
                <a:lnTo>
                  <a:pt x="64" y="92"/>
                </a:lnTo>
                <a:lnTo>
                  <a:pt x="64" y="91"/>
                </a:lnTo>
                <a:lnTo>
                  <a:pt x="64" y="91"/>
                </a:lnTo>
                <a:lnTo>
                  <a:pt x="64" y="91"/>
                </a:lnTo>
                <a:lnTo>
                  <a:pt x="64" y="91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89"/>
                </a:lnTo>
                <a:lnTo>
                  <a:pt x="62" y="89"/>
                </a:lnTo>
                <a:lnTo>
                  <a:pt x="62" y="89"/>
                </a:lnTo>
                <a:lnTo>
                  <a:pt x="62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7"/>
                </a:lnTo>
                <a:lnTo>
                  <a:pt x="59" y="87"/>
                </a:lnTo>
                <a:lnTo>
                  <a:pt x="59" y="87"/>
                </a:lnTo>
                <a:lnTo>
                  <a:pt x="59" y="86"/>
                </a:lnTo>
                <a:lnTo>
                  <a:pt x="58" y="86"/>
                </a:lnTo>
                <a:lnTo>
                  <a:pt x="58" y="86"/>
                </a:lnTo>
                <a:lnTo>
                  <a:pt x="58" y="85"/>
                </a:lnTo>
                <a:lnTo>
                  <a:pt x="57" y="85"/>
                </a:lnTo>
                <a:lnTo>
                  <a:pt x="57" y="84"/>
                </a:lnTo>
                <a:lnTo>
                  <a:pt x="57" y="84"/>
                </a:lnTo>
                <a:lnTo>
                  <a:pt x="57" y="84"/>
                </a:lnTo>
                <a:lnTo>
                  <a:pt x="57" y="84"/>
                </a:lnTo>
                <a:lnTo>
                  <a:pt x="56" y="84"/>
                </a:lnTo>
                <a:lnTo>
                  <a:pt x="56" y="83"/>
                </a:lnTo>
                <a:lnTo>
                  <a:pt x="56" y="83"/>
                </a:lnTo>
                <a:lnTo>
                  <a:pt x="55" y="83"/>
                </a:lnTo>
                <a:lnTo>
                  <a:pt x="55" y="83"/>
                </a:lnTo>
                <a:lnTo>
                  <a:pt x="55" y="82"/>
                </a:lnTo>
                <a:lnTo>
                  <a:pt x="55" y="82"/>
                </a:lnTo>
                <a:lnTo>
                  <a:pt x="55" y="82"/>
                </a:lnTo>
                <a:lnTo>
                  <a:pt x="55" y="81"/>
                </a:lnTo>
                <a:lnTo>
                  <a:pt x="54" y="81"/>
                </a:lnTo>
                <a:lnTo>
                  <a:pt x="54" y="81"/>
                </a:lnTo>
                <a:lnTo>
                  <a:pt x="54" y="81"/>
                </a:lnTo>
                <a:lnTo>
                  <a:pt x="54" y="81"/>
                </a:lnTo>
                <a:lnTo>
                  <a:pt x="54" y="80"/>
                </a:lnTo>
                <a:lnTo>
                  <a:pt x="54" y="80"/>
                </a:lnTo>
                <a:lnTo>
                  <a:pt x="54" y="79"/>
                </a:lnTo>
                <a:lnTo>
                  <a:pt x="54" y="79"/>
                </a:lnTo>
                <a:lnTo>
                  <a:pt x="54" y="79"/>
                </a:lnTo>
                <a:lnTo>
                  <a:pt x="55" y="78"/>
                </a:lnTo>
                <a:lnTo>
                  <a:pt x="54" y="78"/>
                </a:lnTo>
                <a:lnTo>
                  <a:pt x="54" y="78"/>
                </a:lnTo>
                <a:lnTo>
                  <a:pt x="54" y="77"/>
                </a:lnTo>
                <a:lnTo>
                  <a:pt x="54" y="77"/>
                </a:lnTo>
                <a:lnTo>
                  <a:pt x="54" y="76"/>
                </a:lnTo>
                <a:lnTo>
                  <a:pt x="54" y="76"/>
                </a:lnTo>
                <a:lnTo>
                  <a:pt x="54" y="75"/>
                </a:lnTo>
                <a:lnTo>
                  <a:pt x="54" y="75"/>
                </a:lnTo>
                <a:lnTo>
                  <a:pt x="54" y="75"/>
                </a:lnTo>
                <a:lnTo>
                  <a:pt x="54" y="74"/>
                </a:lnTo>
                <a:lnTo>
                  <a:pt x="54" y="74"/>
                </a:lnTo>
                <a:lnTo>
                  <a:pt x="54" y="74"/>
                </a:lnTo>
                <a:lnTo>
                  <a:pt x="54" y="73"/>
                </a:lnTo>
                <a:lnTo>
                  <a:pt x="54" y="73"/>
                </a:lnTo>
                <a:lnTo>
                  <a:pt x="54" y="72"/>
                </a:lnTo>
                <a:lnTo>
                  <a:pt x="54" y="72"/>
                </a:lnTo>
                <a:lnTo>
                  <a:pt x="55" y="71"/>
                </a:lnTo>
                <a:lnTo>
                  <a:pt x="55" y="71"/>
                </a:lnTo>
                <a:lnTo>
                  <a:pt x="55" y="71"/>
                </a:lnTo>
                <a:lnTo>
                  <a:pt x="55" y="70"/>
                </a:lnTo>
                <a:lnTo>
                  <a:pt x="55" y="70"/>
                </a:lnTo>
                <a:lnTo>
                  <a:pt x="55" y="70"/>
                </a:lnTo>
                <a:lnTo>
                  <a:pt x="55" y="69"/>
                </a:lnTo>
                <a:lnTo>
                  <a:pt x="55" y="69"/>
                </a:lnTo>
                <a:lnTo>
                  <a:pt x="55" y="68"/>
                </a:lnTo>
                <a:lnTo>
                  <a:pt x="55" y="68"/>
                </a:lnTo>
                <a:lnTo>
                  <a:pt x="54" y="68"/>
                </a:lnTo>
                <a:lnTo>
                  <a:pt x="54" y="67"/>
                </a:lnTo>
                <a:lnTo>
                  <a:pt x="54" y="67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5"/>
                </a:lnTo>
                <a:lnTo>
                  <a:pt x="54" y="65"/>
                </a:lnTo>
                <a:lnTo>
                  <a:pt x="54" y="64"/>
                </a:lnTo>
                <a:lnTo>
                  <a:pt x="53" y="64"/>
                </a:lnTo>
                <a:lnTo>
                  <a:pt x="53" y="64"/>
                </a:lnTo>
                <a:lnTo>
                  <a:pt x="52" y="64"/>
                </a:lnTo>
                <a:lnTo>
                  <a:pt x="52" y="63"/>
                </a:lnTo>
                <a:lnTo>
                  <a:pt x="52" y="63"/>
                </a:lnTo>
                <a:lnTo>
                  <a:pt x="53" y="63"/>
                </a:lnTo>
                <a:lnTo>
                  <a:pt x="53" y="63"/>
                </a:lnTo>
                <a:lnTo>
                  <a:pt x="54" y="63"/>
                </a:lnTo>
                <a:lnTo>
                  <a:pt x="54" y="63"/>
                </a:lnTo>
                <a:lnTo>
                  <a:pt x="54" y="63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6" y="62"/>
                </a:lnTo>
                <a:lnTo>
                  <a:pt x="56" y="62"/>
                </a:lnTo>
                <a:lnTo>
                  <a:pt x="56" y="61"/>
                </a:lnTo>
                <a:lnTo>
                  <a:pt x="56" y="61"/>
                </a:lnTo>
                <a:lnTo>
                  <a:pt x="57" y="61"/>
                </a:lnTo>
                <a:lnTo>
                  <a:pt x="57" y="61"/>
                </a:lnTo>
                <a:lnTo>
                  <a:pt x="58" y="61"/>
                </a:lnTo>
                <a:lnTo>
                  <a:pt x="58" y="61"/>
                </a:lnTo>
                <a:lnTo>
                  <a:pt x="59" y="61"/>
                </a:lnTo>
                <a:lnTo>
                  <a:pt x="59" y="61"/>
                </a:lnTo>
                <a:lnTo>
                  <a:pt x="59" y="61"/>
                </a:lnTo>
                <a:lnTo>
                  <a:pt x="59" y="60"/>
                </a:lnTo>
                <a:lnTo>
                  <a:pt x="58" y="60"/>
                </a:lnTo>
                <a:lnTo>
                  <a:pt x="58" y="60"/>
                </a:lnTo>
                <a:lnTo>
                  <a:pt x="57" y="60"/>
                </a:lnTo>
                <a:lnTo>
                  <a:pt x="57" y="60"/>
                </a:lnTo>
                <a:lnTo>
                  <a:pt x="56" y="60"/>
                </a:lnTo>
                <a:lnTo>
                  <a:pt x="56" y="60"/>
                </a:lnTo>
                <a:lnTo>
                  <a:pt x="56" y="60"/>
                </a:lnTo>
                <a:lnTo>
                  <a:pt x="55" y="60"/>
                </a:lnTo>
                <a:lnTo>
                  <a:pt x="55" y="60"/>
                </a:lnTo>
                <a:lnTo>
                  <a:pt x="55" y="60"/>
                </a:lnTo>
                <a:lnTo>
                  <a:pt x="55" y="61"/>
                </a:lnTo>
                <a:lnTo>
                  <a:pt x="55" y="61"/>
                </a:lnTo>
                <a:lnTo>
                  <a:pt x="53" y="61"/>
                </a:lnTo>
                <a:lnTo>
                  <a:pt x="53" y="60"/>
                </a:lnTo>
                <a:lnTo>
                  <a:pt x="52" y="60"/>
                </a:lnTo>
                <a:lnTo>
                  <a:pt x="52" y="59"/>
                </a:lnTo>
                <a:lnTo>
                  <a:pt x="51" y="59"/>
                </a:lnTo>
                <a:lnTo>
                  <a:pt x="51" y="59"/>
                </a:lnTo>
                <a:lnTo>
                  <a:pt x="50" y="59"/>
                </a:lnTo>
                <a:lnTo>
                  <a:pt x="50" y="58"/>
                </a:lnTo>
                <a:lnTo>
                  <a:pt x="49" y="59"/>
                </a:lnTo>
                <a:lnTo>
                  <a:pt x="48" y="59"/>
                </a:lnTo>
                <a:lnTo>
                  <a:pt x="48" y="59"/>
                </a:lnTo>
                <a:lnTo>
                  <a:pt x="48" y="58"/>
                </a:lnTo>
                <a:lnTo>
                  <a:pt x="47" y="58"/>
                </a:lnTo>
                <a:lnTo>
                  <a:pt x="47" y="58"/>
                </a:lnTo>
                <a:lnTo>
                  <a:pt x="46" y="58"/>
                </a:lnTo>
                <a:lnTo>
                  <a:pt x="46" y="58"/>
                </a:lnTo>
                <a:lnTo>
                  <a:pt x="46" y="59"/>
                </a:lnTo>
                <a:lnTo>
                  <a:pt x="46" y="59"/>
                </a:lnTo>
                <a:lnTo>
                  <a:pt x="46" y="59"/>
                </a:lnTo>
                <a:lnTo>
                  <a:pt x="45" y="60"/>
                </a:lnTo>
                <a:lnTo>
                  <a:pt x="45" y="60"/>
                </a:lnTo>
                <a:lnTo>
                  <a:pt x="45" y="60"/>
                </a:lnTo>
                <a:lnTo>
                  <a:pt x="44" y="60"/>
                </a:lnTo>
                <a:lnTo>
                  <a:pt x="44" y="60"/>
                </a:lnTo>
                <a:lnTo>
                  <a:pt x="43" y="61"/>
                </a:lnTo>
                <a:lnTo>
                  <a:pt x="43" y="61"/>
                </a:lnTo>
                <a:lnTo>
                  <a:pt x="42" y="61"/>
                </a:lnTo>
                <a:lnTo>
                  <a:pt x="42" y="61"/>
                </a:lnTo>
                <a:lnTo>
                  <a:pt x="42" y="61"/>
                </a:lnTo>
                <a:lnTo>
                  <a:pt x="42" y="61"/>
                </a:lnTo>
                <a:lnTo>
                  <a:pt x="41" y="61"/>
                </a:lnTo>
                <a:lnTo>
                  <a:pt x="41" y="61"/>
                </a:lnTo>
                <a:lnTo>
                  <a:pt x="40" y="61"/>
                </a:lnTo>
                <a:lnTo>
                  <a:pt x="40" y="61"/>
                </a:lnTo>
                <a:lnTo>
                  <a:pt x="40" y="61"/>
                </a:lnTo>
                <a:lnTo>
                  <a:pt x="39" y="61"/>
                </a:lnTo>
                <a:lnTo>
                  <a:pt x="39" y="61"/>
                </a:lnTo>
                <a:lnTo>
                  <a:pt x="38" y="61"/>
                </a:lnTo>
                <a:lnTo>
                  <a:pt x="38" y="61"/>
                </a:lnTo>
                <a:lnTo>
                  <a:pt x="38" y="61"/>
                </a:lnTo>
                <a:lnTo>
                  <a:pt x="37" y="61"/>
                </a:lnTo>
                <a:lnTo>
                  <a:pt x="37" y="61"/>
                </a:lnTo>
                <a:lnTo>
                  <a:pt x="37" y="61"/>
                </a:lnTo>
                <a:lnTo>
                  <a:pt x="37" y="62"/>
                </a:lnTo>
                <a:lnTo>
                  <a:pt x="36" y="62"/>
                </a:lnTo>
                <a:lnTo>
                  <a:pt x="36" y="62"/>
                </a:lnTo>
                <a:lnTo>
                  <a:pt x="35" y="62"/>
                </a:lnTo>
                <a:lnTo>
                  <a:pt x="35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1" y="62"/>
                </a:lnTo>
                <a:lnTo>
                  <a:pt x="31" y="63"/>
                </a:lnTo>
                <a:lnTo>
                  <a:pt x="31" y="63"/>
                </a:lnTo>
                <a:lnTo>
                  <a:pt x="30" y="63"/>
                </a:lnTo>
                <a:lnTo>
                  <a:pt x="30" y="63"/>
                </a:lnTo>
                <a:lnTo>
                  <a:pt x="30" y="63"/>
                </a:lnTo>
                <a:lnTo>
                  <a:pt x="30" y="63"/>
                </a:lnTo>
                <a:lnTo>
                  <a:pt x="30" y="63"/>
                </a:lnTo>
                <a:lnTo>
                  <a:pt x="30" y="64"/>
                </a:lnTo>
                <a:lnTo>
                  <a:pt x="30" y="64"/>
                </a:lnTo>
                <a:lnTo>
                  <a:pt x="30" y="64"/>
                </a:lnTo>
                <a:lnTo>
                  <a:pt x="30" y="64"/>
                </a:lnTo>
                <a:lnTo>
                  <a:pt x="29" y="64"/>
                </a:lnTo>
                <a:lnTo>
                  <a:pt x="29" y="64"/>
                </a:lnTo>
                <a:lnTo>
                  <a:pt x="29" y="64"/>
                </a:lnTo>
                <a:lnTo>
                  <a:pt x="28" y="64"/>
                </a:lnTo>
                <a:lnTo>
                  <a:pt x="28" y="64"/>
                </a:lnTo>
                <a:lnTo>
                  <a:pt x="27" y="64"/>
                </a:lnTo>
                <a:lnTo>
                  <a:pt x="27" y="64"/>
                </a:lnTo>
                <a:lnTo>
                  <a:pt x="26" y="64"/>
                </a:lnTo>
                <a:lnTo>
                  <a:pt x="26" y="64"/>
                </a:lnTo>
                <a:lnTo>
                  <a:pt x="26" y="64"/>
                </a:lnTo>
                <a:lnTo>
                  <a:pt x="25" y="64"/>
                </a:lnTo>
                <a:lnTo>
                  <a:pt x="25" y="64"/>
                </a:lnTo>
                <a:lnTo>
                  <a:pt x="24" y="64"/>
                </a:lnTo>
                <a:lnTo>
                  <a:pt x="24" y="64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2" y="63"/>
                </a:lnTo>
                <a:lnTo>
                  <a:pt x="22" y="63"/>
                </a:lnTo>
                <a:lnTo>
                  <a:pt x="21" y="63"/>
                </a:lnTo>
                <a:lnTo>
                  <a:pt x="21" y="63"/>
                </a:lnTo>
                <a:lnTo>
                  <a:pt x="21" y="64"/>
                </a:lnTo>
                <a:lnTo>
                  <a:pt x="21" y="64"/>
                </a:lnTo>
                <a:lnTo>
                  <a:pt x="20" y="64"/>
                </a:lnTo>
                <a:lnTo>
                  <a:pt x="20" y="65"/>
                </a:lnTo>
                <a:lnTo>
                  <a:pt x="19" y="64"/>
                </a:lnTo>
                <a:lnTo>
                  <a:pt x="19" y="64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3"/>
                </a:lnTo>
                <a:lnTo>
                  <a:pt x="17" y="63"/>
                </a:lnTo>
                <a:lnTo>
                  <a:pt x="17" y="63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59"/>
                </a:lnTo>
                <a:lnTo>
                  <a:pt x="17" y="59"/>
                </a:lnTo>
                <a:lnTo>
                  <a:pt x="17" y="58"/>
                </a:lnTo>
                <a:lnTo>
                  <a:pt x="17" y="58"/>
                </a:lnTo>
                <a:lnTo>
                  <a:pt x="16" y="58"/>
                </a:lnTo>
                <a:lnTo>
                  <a:pt x="16" y="58"/>
                </a:lnTo>
                <a:lnTo>
                  <a:pt x="15" y="57"/>
                </a:lnTo>
                <a:lnTo>
                  <a:pt x="15" y="57"/>
                </a:lnTo>
                <a:lnTo>
                  <a:pt x="15" y="57"/>
                </a:lnTo>
                <a:lnTo>
                  <a:pt x="14" y="57"/>
                </a:lnTo>
                <a:lnTo>
                  <a:pt x="14" y="56"/>
                </a:lnTo>
                <a:lnTo>
                  <a:pt x="13" y="56"/>
                </a:lnTo>
                <a:lnTo>
                  <a:pt x="13" y="55"/>
                </a:lnTo>
                <a:lnTo>
                  <a:pt x="13" y="55"/>
                </a:lnTo>
                <a:lnTo>
                  <a:pt x="13" y="54"/>
                </a:lnTo>
                <a:lnTo>
                  <a:pt x="13" y="54"/>
                </a:lnTo>
                <a:lnTo>
                  <a:pt x="12" y="54"/>
                </a:lnTo>
                <a:lnTo>
                  <a:pt x="12" y="53"/>
                </a:lnTo>
                <a:lnTo>
                  <a:pt x="12" y="53"/>
                </a:lnTo>
                <a:lnTo>
                  <a:pt x="12" y="52"/>
                </a:lnTo>
                <a:lnTo>
                  <a:pt x="12" y="52"/>
                </a:lnTo>
                <a:lnTo>
                  <a:pt x="11" y="52"/>
                </a:lnTo>
                <a:lnTo>
                  <a:pt x="11" y="51"/>
                </a:lnTo>
                <a:lnTo>
                  <a:pt x="11" y="51"/>
                </a:lnTo>
                <a:lnTo>
                  <a:pt x="10" y="51"/>
                </a:lnTo>
                <a:lnTo>
                  <a:pt x="10" y="51"/>
                </a:lnTo>
                <a:lnTo>
                  <a:pt x="10" y="51"/>
                </a:lnTo>
                <a:lnTo>
                  <a:pt x="10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8" y="50"/>
                </a:lnTo>
                <a:lnTo>
                  <a:pt x="8" y="50"/>
                </a:lnTo>
                <a:lnTo>
                  <a:pt x="7" y="50"/>
                </a:lnTo>
                <a:lnTo>
                  <a:pt x="7" y="50"/>
                </a:lnTo>
                <a:lnTo>
                  <a:pt x="6" y="50"/>
                </a:lnTo>
                <a:lnTo>
                  <a:pt x="6" y="50"/>
                </a:lnTo>
                <a:lnTo>
                  <a:pt x="5" y="50"/>
                </a:lnTo>
                <a:lnTo>
                  <a:pt x="5" y="51"/>
                </a:lnTo>
                <a:lnTo>
                  <a:pt x="5" y="51"/>
                </a:lnTo>
                <a:lnTo>
                  <a:pt x="5" y="51"/>
                </a:lnTo>
                <a:lnTo>
                  <a:pt x="4" y="51"/>
                </a:lnTo>
                <a:lnTo>
                  <a:pt x="4" y="50"/>
                </a:lnTo>
                <a:lnTo>
                  <a:pt x="4" y="51"/>
                </a:lnTo>
                <a:lnTo>
                  <a:pt x="3" y="51"/>
                </a:lnTo>
                <a:lnTo>
                  <a:pt x="3" y="51"/>
                </a:lnTo>
                <a:lnTo>
                  <a:pt x="2" y="51"/>
                </a:lnTo>
                <a:lnTo>
                  <a:pt x="2" y="51"/>
                </a:lnTo>
                <a:lnTo>
                  <a:pt x="1" y="51"/>
                </a:lnTo>
                <a:lnTo>
                  <a:pt x="1" y="50"/>
                </a:lnTo>
                <a:lnTo>
                  <a:pt x="1" y="50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0" y="49"/>
                </a:lnTo>
                <a:lnTo>
                  <a:pt x="0" y="48"/>
                </a:lnTo>
                <a:lnTo>
                  <a:pt x="0" y="48"/>
                </a:lnTo>
                <a:lnTo>
                  <a:pt x="1" y="47"/>
                </a:lnTo>
                <a:lnTo>
                  <a:pt x="1" y="47"/>
                </a:lnTo>
                <a:lnTo>
                  <a:pt x="1" y="47"/>
                </a:lnTo>
                <a:lnTo>
                  <a:pt x="1" y="46"/>
                </a:lnTo>
                <a:lnTo>
                  <a:pt x="2" y="46"/>
                </a:lnTo>
                <a:lnTo>
                  <a:pt x="2" y="46"/>
                </a:lnTo>
                <a:lnTo>
                  <a:pt x="3" y="46"/>
                </a:lnTo>
                <a:lnTo>
                  <a:pt x="3" y="45"/>
                </a:lnTo>
                <a:lnTo>
                  <a:pt x="4" y="45"/>
                </a:lnTo>
                <a:lnTo>
                  <a:pt x="4" y="45"/>
                </a:lnTo>
                <a:lnTo>
                  <a:pt x="4" y="44"/>
                </a:lnTo>
                <a:lnTo>
                  <a:pt x="5" y="44"/>
                </a:lnTo>
                <a:lnTo>
                  <a:pt x="5" y="44"/>
                </a:lnTo>
                <a:lnTo>
                  <a:pt x="5" y="44"/>
                </a:lnTo>
                <a:lnTo>
                  <a:pt x="6" y="44"/>
                </a:lnTo>
                <a:lnTo>
                  <a:pt x="6" y="44"/>
                </a:lnTo>
                <a:lnTo>
                  <a:pt x="6" y="43"/>
                </a:lnTo>
                <a:lnTo>
                  <a:pt x="7" y="43"/>
                </a:lnTo>
                <a:lnTo>
                  <a:pt x="7" y="43"/>
                </a:lnTo>
                <a:lnTo>
                  <a:pt x="8" y="43"/>
                </a:lnTo>
                <a:lnTo>
                  <a:pt x="8" y="43"/>
                </a:lnTo>
                <a:lnTo>
                  <a:pt x="8" y="42"/>
                </a:lnTo>
                <a:lnTo>
                  <a:pt x="8" y="42"/>
                </a:lnTo>
                <a:lnTo>
                  <a:pt x="9" y="42"/>
                </a:lnTo>
                <a:lnTo>
                  <a:pt x="9" y="42"/>
                </a:lnTo>
                <a:lnTo>
                  <a:pt x="9" y="41"/>
                </a:lnTo>
                <a:lnTo>
                  <a:pt x="9" y="41"/>
                </a:lnTo>
                <a:lnTo>
                  <a:pt x="9" y="41"/>
                </a:lnTo>
                <a:lnTo>
                  <a:pt x="9" y="41"/>
                </a:lnTo>
                <a:lnTo>
                  <a:pt x="10" y="41"/>
                </a:lnTo>
                <a:lnTo>
                  <a:pt x="10" y="41"/>
                </a:lnTo>
                <a:lnTo>
                  <a:pt x="11" y="41"/>
                </a:lnTo>
                <a:lnTo>
                  <a:pt x="11" y="41"/>
                </a:lnTo>
                <a:lnTo>
                  <a:pt x="11" y="40"/>
                </a:lnTo>
                <a:lnTo>
                  <a:pt x="10" y="40"/>
                </a:lnTo>
                <a:lnTo>
                  <a:pt x="10" y="39"/>
                </a:lnTo>
                <a:lnTo>
                  <a:pt x="10" y="39"/>
                </a:lnTo>
                <a:lnTo>
                  <a:pt x="10" y="39"/>
                </a:lnTo>
                <a:lnTo>
                  <a:pt x="10" y="38"/>
                </a:lnTo>
                <a:lnTo>
                  <a:pt x="10" y="38"/>
                </a:lnTo>
                <a:lnTo>
                  <a:pt x="10" y="38"/>
                </a:lnTo>
                <a:lnTo>
                  <a:pt x="11" y="38"/>
                </a:lnTo>
                <a:lnTo>
                  <a:pt x="11" y="37"/>
                </a:lnTo>
                <a:lnTo>
                  <a:pt x="11" y="37"/>
                </a:lnTo>
                <a:lnTo>
                  <a:pt x="11" y="37"/>
                </a:lnTo>
                <a:lnTo>
                  <a:pt x="11" y="36"/>
                </a:lnTo>
                <a:lnTo>
                  <a:pt x="11" y="36"/>
                </a:lnTo>
                <a:lnTo>
                  <a:pt x="11" y="36"/>
                </a:lnTo>
                <a:lnTo>
                  <a:pt x="12" y="36"/>
                </a:lnTo>
                <a:lnTo>
                  <a:pt x="12" y="35"/>
                </a:lnTo>
                <a:lnTo>
                  <a:pt x="12" y="35"/>
                </a:lnTo>
                <a:lnTo>
                  <a:pt x="12" y="34"/>
                </a:lnTo>
                <a:lnTo>
                  <a:pt x="12" y="34"/>
                </a:lnTo>
                <a:lnTo>
                  <a:pt x="12" y="33"/>
                </a:lnTo>
                <a:lnTo>
                  <a:pt x="12" y="33"/>
                </a:lnTo>
                <a:lnTo>
                  <a:pt x="12" y="33"/>
                </a:lnTo>
                <a:lnTo>
                  <a:pt x="12" y="32"/>
                </a:lnTo>
                <a:lnTo>
                  <a:pt x="13" y="32"/>
                </a:lnTo>
                <a:lnTo>
                  <a:pt x="13" y="32"/>
                </a:lnTo>
                <a:lnTo>
                  <a:pt x="13" y="33"/>
                </a:lnTo>
                <a:lnTo>
                  <a:pt x="14" y="33"/>
                </a:lnTo>
                <a:lnTo>
                  <a:pt x="14" y="33"/>
                </a:lnTo>
                <a:lnTo>
                  <a:pt x="14" y="32"/>
                </a:lnTo>
                <a:lnTo>
                  <a:pt x="15" y="32"/>
                </a:lnTo>
                <a:lnTo>
                  <a:pt x="15" y="32"/>
                </a:lnTo>
                <a:lnTo>
                  <a:pt x="15" y="31"/>
                </a:lnTo>
                <a:lnTo>
                  <a:pt x="15" y="31"/>
                </a:lnTo>
                <a:lnTo>
                  <a:pt x="15" y="31"/>
                </a:lnTo>
                <a:lnTo>
                  <a:pt x="16" y="31"/>
                </a:lnTo>
                <a:lnTo>
                  <a:pt x="16" y="30"/>
                </a:lnTo>
                <a:lnTo>
                  <a:pt x="16" y="30"/>
                </a:lnTo>
                <a:lnTo>
                  <a:pt x="15" y="29"/>
                </a:lnTo>
                <a:lnTo>
                  <a:pt x="15" y="29"/>
                </a:lnTo>
                <a:lnTo>
                  <a:pt x="15" y="29"/>
                </a:lnTo>
                <a:lnTo>
                  <a:pt x="15" y="28"/>
                </a:lnTo>
                <a:lnTo>
                  <a:pt x="15" y="28"/>
                </a:lnTo>
                <a:lnTo>
                  <a:pt x="15" y="27"/>
                </a:lnTo>
                <a:lnTo>
                  <a:pt x="15" y="27"/>
                </a:lnTo>
                <a:lnTo>
                  <a:pt x="15" y="26"/>
                </a:lnTo>
                <a:lnTo>
                  <a:pt x="16" y="26"/>
                </a:lnTo>
                <a:lnTo>
                  <a:pt x="16" y="26"/>
                </a:lnTo>
                <a:lnTo>
                  <a:pt x="16" y="25"/>
                </a:lnTo>
                <a:lnTo>
                  <a:pt x="16" y="25"/>
                </a:lnTo>
                <a:lnTo>
                  <a:pt x="15" y="25"/>
                </a:lnTo>
                <a:lnTo>
                  <a:pt x="15" y="25"/>
                </a:lnTo>
                <a:lnTo>
                  <a:pt x="15" y="25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2"/>
                </a:lnTo>
                <a:lnTo>
                  <a:pt x="14" y="22"/>
                </a:lnTo>
                <a:lnTo>
                  <a:pt x="14" y="22"/>
                </a:lnTo>
                <a:lnTo>
                  <a:pt x="14" y="21"/>
                </a:lnTo>
                <a:lnTo>
                  <a:pt x="14" y="21"/>
                </a:lnTo>
                <a:lnTo>
                  <a:pt x="13" y="21"/>
                </a:lnTo>
                <a:lnTo>
                  <a:pt x="13" y="20"/>
                </a:lnTo>
                <a:lnTo>
                  <a:pt x="13" y="20"/>
                </a:lnTo>
                <a:lnTo>
                  <a:pt x="14" y="20"/>
                </a:lnTo>
                <a:lnTo>
                  <a:pt x="14" y="20"/>
                </a:lnTo>
                <a:lnTo>
                  <a:pt x="15" y="20"/>
                </a:lnTo>
                <a:lnTo>
                  <a:pt x="15" y="20"/>
                </a:lnTo>
                <a:lnTo>
                  <a:pt x="15" y="20"/>
                </a:lnTo>
                <a:lnTo>
                  <a:pt x="16" y="20"/>
                </a:lnTo>
                <a:lnTo>
                  <a:pt x="16" y="19"/>
                </a:lnTo>
                <a:lnTo>
                  <a:pt x="16" y="19"/>
                </a:lnTo>
                <a:lnTo>
                  <a:pt x="17" y="19"/>
                </a:lnTo>
                <a:lnTo>
                  <a:pt x="17" y="19"/>
                </a:lnTo>
                <a:lnTo>
                  <a:pt x="17" y="19"/>
                </a:lnTo>
                <a:lnTo>
                  <a:pt x="18" y="19"/>
                </a:lnTo>
                <a:lnTo>
                  <a:pt x="18" y="19"/>
                </a:lnTo>
                <a:lnTo>
                  <a:pt x="18" y="19"/>
                </a:lnTo>
                <a:lnTo>
                  <a:pt x="19" y="19"/>
                </a:lnTo>
                <a:lnTo>
                  <a:pt x="19" y="19"/>
                </a:lnTo>
                <a:lnTo>
                  <a:pt x="20" y="19"/>
                </a:lnTo>
                <a:lnTo>
                  <a:pt x="20" y="19"/>
                </a:lnTo>
                <a:lnTo>
                  <a:pt x="20" y="18"/>
                </a:lnTo>
                <a:lnTo>
                  <a:pt x="20" y="18"/>
                </a:lnTo>
                <a:lnTo>
                  <a:pt x="21" y="17"/>
                </a:lnTo>
                <a:lnTo>
                  <a:pt x="21" y="17"/>
                </a:lnTo>
                <a:lnTo>
                  <a:pt x="21" y="17"/>
                </a:lnTo>
                <a:lnTo>
                  <a:pt x="22" y="17"/>
                </a:lnTo>
                <a:lnTo>
                  <a:pt x="22" y="17"/>
                </a:lnTo>
                <a:lnTo>
                  <a:pt x="23" y="17"/>
                </a:lnTo>
                <a:lnTo>
                  <a:pt x="23" y="17"/>
                </a:lnTo>
                <a:lnTo>
                  <a:pt x="23" y="17"/>
                </a:lnTo>
                <a:lnTo>
                  <a:pt x="24" y="17"/>
                </a:lnTo>
                <a:lnTo>
                  <a:pt x="24" y="17"/>
                </a:lnTo>
                <a:lnTo>
                  <a:pt x="25" y="18"/>
                </a:lnTo>
                <a:lnTo>
                  <a:pt x="25" y="18"/>
                </a:lnTo>
                <a:lnTo>
                  <a:pt x="26" y="18"/>
                </a:lnTo>
                <a:lnTo>
                  <a:pt x="26" y="18"/>
                </a:lnTo>
                <a:lnTo>
                  <a:pt x="26" y="18"/>
                </a:lnTo>
                <a:lnTo>
                  <a:pt x="27" y="18"/>
                </a:lnTo>
                <a:lnTo>
                  <a:pt x="27" y="18"/>
                </a:lnTo>
                <a:lnTo>
                  <a:pt x="28" y="18"/>
                </a:lnTo>
                <a:lnTo>
                  <a:pt x="28" y="19"/>
                </a:lnTo>
                <a:lnTo>
                  <a:pt x="28" y="19"/>
                </a:lnTo>
                <a:lnTo>
                  <a:pt x="28" y="19"/>
                </a:lnTo>
                <a:lnTo>
                  <a:pt x="29" y="20"/>
                </a:lnTo>
                <a:lnTo>
                  <a:pt x="29" y="20"/>
                </a:lnTo>
                <a:lnTo>
                  <a:pt x="29" y="20"/>
                </a:lnTo>
                <a:lnTo>
                  <a:pt x="30" y="20"/>
                </a:lnTo>
                <a:lnTo>
                  <a:pt x="30" y="20"/>
                </a:lnTo>
                <a:lnTo>
                  <a:pt x="30" y="21"/>
                </a:lnTo>
                <a:lnTo>
                  <a:pt x="30" y="21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2" y="21"/>
                </a:lnTo>
                <a:lnTo>
                  <a:pt x="32" y="21"/>
                </a:lnTo>
                <a:lnTo>
                  <a:pt x="33" y="22"/>
                </a:lnTo>
                <a:lnTo>
                  <a:pt x="33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5" y="22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7" y="22"/>
                </a:lnTo>
                <a:lnTo>
                  <a:pt x="37" y="22"/>
                </a:lnTo>
                <a:lnTo>
                  <a:pt x="37" y="22"/>
                </a:lnTo>
                <a:lnTo>
                  <a:pt x="38" y="22"/>
                </a:lnTo>
                <a:lnTo>
                  <a:pt x="38" y="22"/>
                </a:lnTo>
                <a:lnTo>
                  <a:pt x="38" y="21"/>
                </a:lnTo>
                <a:lnTo>
                  <a:pt x="38" y="21"/>
                </a:lnTo>
                <a:lnTo>
                  <a:pt x="39" y="21"/>
                </a:lnTo>
                <a:lnTo>
                  <a:pt x="39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1" y="20"/>
                </a:lnTo>
                <a:lnTo>
                  <a:pt x="41" y="20"/>
                </a:lnTo>
                <a:lnTo>
                  <a:pt x="42" y="20"/>
                </a:lnTo>
                <a:lnTo>
                  <a:pt x="42" y="20"/>
                </a:lnTo>
                <a:lnTo>
                  <a:pt x="42" y="20"/>
                </a:lnTo>
                <a:lnTo>
                  <a:pt x="43" y="20"/>
                </a:lnTo>
                <a:lnTo>
                  <a:pt x="43" y="20"/>
                </a:lnTo>
                <a:lnTo>
                  <a:pt x="43" y="20"/>
                </a:lnTo>
                <a:lnTo>
                  <a:pt x="44" y="20"/>
                </a:lnTo>
                <a:lnTo>
                  <a:pt x="44" y="20"/>
                </a:lnTo>
                <a:lnTo>
                  <a:pt x="45" y="20"/>
                </a:lnTo>
                <a:lnTo>
                  <a:pt x="45" y="20"/>
                </a:lnTo>
                <a:lnTo>
                  <a:pt x="46" y="20"/>
                </a:lnTo>
                <a:lnTo>
                  <a:pt x="46" y="20"/>
                </a:lnTo>
                <a:lnTo>
                  <a:pt x="46" y="19"/>
                </a:lnTo>
                <a:lnTo>
                  <a:pt x="46" y="19"/>
                </a:lnTo>
                <a:lnTo>
                  <a:pt x="47" y="19"/>
                </a:lnTo>
                <a:lnTo>
                  <a:pt x="47" y="19"/>
                </a:lnTo>
                <a:lnTo>
                  <a:pt x="48" y="19"/>
                </a:lnTo>
                <a:lnTo>
                  <a:pt x="49" y="20"/>
                </a:lnTo>
                <a:lnTo>
                  <a:pt x="50" y="20"/>
                </a:lnTo>
                <a:lnTo>
                  <a:pt x="50" y="20"/>
                </a:lnTo>
                <a:lnTo>
                  <a:pt x="51" y="20"/>
                </a:lnTo>
                <a:lnTo>
                  <a:pt x="52" y="20"/>
                </a:lnTo>
                <a:lnTo>
                  <a:pt x="52" y="20"/>
                </a:lnTo>
                <a:lnTo>
                  <a:pt x="53" y="20"/>
                </a:lnTo>
                <a:lnTo>
                  <a:pt x="53" y="20"/>
                </a:lnTo>
                <a:lnTo>
                  <a:pt x="53" y="20"/>
                </a:lnTo>
                <a:lnTo>
                  <a:pt x="53" y="19"/>
                </a:lnTo>
                <a:lnTo>
                  <a:pt x="53" y="19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7"/>
                </a:lnTo>
                <a:lnTo>
                  <a:pt x="54" y="17"/>
                </a:lnTo>
                <a:lnTo>
                  <a:pt x="55" y="17"/>
                </a:lnTo>
                <a:lnTo>
                  <a:pt x="55" y="17"/>
                </a:lnTo>
                <a:lnTo>
                  <a:pt x="55" y="17"/>
                </a:lnTo>
                <a:lnTo>
                  <a:pt x="55" y="17"/>
                </a:lnTo>
                <a:lnTo>
                  <a:pt x="55" y="17"/>
                </a:lnTo>
                <a:lnTo>
                  <a:pt x="55" y="16"/>
                </a:lnTo>
                <a:lnTo>
                  <a:pt x="55" y="16"/>
                </a:lnTo>
                <a:lnTo>
                  <a:pt x="56" y="16"/>
                </a:lnTo>
                <a:lnTo>
                  <a:pt x="56" y="15"/>
                </a:lnTo>
                <a:lnTo>
                  <a:pt x="56" y="15"/>
                </a:lnTo>
                <a:lnTo>
                  <a:pt x="56" y="14"/>
                </a:lnTo>
                <a:lnTo>
                  <a:pt x="55" y="14"/>
                </a:lnTo>
                <a:lnTo>
                  <a:pt x="55" y="14"/>
                </a:lnTo>
                <a:lnTo>
                  <a:pt x="55" y="14"/>
                </a:lnTo>
                <a:lnTo>
                  <a:pt x="55" y="13"/>
                </a:lnTo>
                <a:lnTo>
                  <a:pt x="55" y="13"/>
                </a:lnTo>
                <a:lnTo>
                  <a:pt x="55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1"/>
                </a:lnTo>
                <a:lnTo>
                  <a:pt x="55" y="11"/>
                </a:lnTo>
                <a:lnTo>
                  <a:pt x="55" y="12"/>
                </a:lnTo>
                <a:lnTo>
                  <a:pt x="55" y="12"/>
                </a:lnTo>
                <a:lnTo>
                  <a:pt x="55" y="11"/>
                </a:lnTo>
                <a:lnTo>
                  <a:pt x="55" y="11"/>
                </a:lnTo>
                <a:lnTo>
                  <a:pt x="55" y="11"/>
                </a:lnTo>
                <a:lnTo>
                  <a:pt x="55" y="10"/>
                </a:lnTo>
                <a:lnTo>
                  <a:pt x="55" y="10"/>
                </a:lnTo>
                <a:lnTo>
                  <a:pt x="55" y="9"/>
                </a:lnTo>
                <a:lnTo>
                  <a:pt x="55" y="9"/>
                </a:lnTo>
                <a:lnTo>
                  <a:pt x="55" y="9"/>
                </a:lnTo>
                <a:lnTo>
                  <a:pt x="55" y="8"/>
                </a:lnTo>
                <a:lnTo>
                  <a:pt x="55" y="8"/>
                </a:lnTo>
                <a:lnTo>
                  <a:pt x="55" y="8"/>
                </a:lnTo>
                <a:lnTo>
                  <a:pt x="55" y="7"/>
                </a:lnTo>
                <a:lnTo>
                  <a:pt x="54" y="7"/>
                </a:lnTo>
                <a:lnTo>
                  <a:pt x="54" y="7"/>
                </a:lnTo>
                <a:lnTo>
                  <a:pt x="54" y="6"/>
                </a:lnTo>
                <a:lnTo>
                  <a:pt x="54" y="6"/>
                </a:lnTo>
                <a:lnTo>
                  <a:pt x="54" y="5"/>
                </a:lnTo>
                <a:lnTo>
                  <a:pt x="54" y="5"/>
                </a:lnTo>
                <a:lnTo>
                  <a:pt x="54" y="6"/>
                </a:lnTo>
                <a:lnTo>
                  <a:pt x="55" y="6"/>
                </a:lnTo>
                <a:lnTo>
                  <a:pt x="55" y="6"/>
                </a:lnTo>
                <a:lnTo>
                  <a:pt x="55" y="5"/>
                </a:lnTo>
                <a:lnTo>
                  <a:pt x="55" y="5"/>
                </a:lnTo>
                <a:lnTo>
                  <a:pt x="55" y="5"/>
                </a:lnTo>
                <a:lnTo>
                  <a:pt x="55" y="4"/>
                </a:lnTo>
                <a:lnTo>
                  <a:pt x="54" y="4"/>
                </a:lnTo>
                <a:lnTo>
                  <a:pt x="54" y="4"/>
                </a:lnTo>
                <a:lnTo>
                  <a:pt x="55" y="4"/>
                </a:lnTo>
                <a:lnTo>
                  <a:pt x="55" y="3"/>
                </a:lnTo>
                <a:lnTo>
                  <a:pt x="55" y="3"/>
                </a:lnTo>
                <a:lnTo>
                  <a:pt x="55" y="3"/>
                </a:lnTo>
                <a:lnTo>
                  <a:pt x="55" y="3"/>
                </a:lnTo>
                <a:lnTo>
                  <a:pt x="55" y="2"/>
                </a:lnTo>
                <a:lnTo>
                  <a:pt x="56" y="2"/>
                </a:lnTo>
                <a:lnTo>
                  <a:pt x="56" y="2"/>
                </a:lnTo>
                <a:lnTo>
                  <a:pt x="56" y="2"/>
                </a:lnTo>
                <a:lnTo>
                  <a:pt x="57" y="2"/>
                </a:lnTo>
                <a:lnTo>
                  <a:pt x="57" y="1"/>
                </a:lnTo>
                <a:lnTo>
                  <a:pt x="57" y="1"/>
                </a:lnTo>
                <a:lnTo>
                  <a:pt x="58" y="0"/>
                </a:lnTo>
                <a:lnTo>
                  <a:pt x="58" y="0"/>
                </a:lnTo>
                <a:lnTo>
                  <a:pt x="58" y="1"/>
                </a:lnTo>
                <a:lnTo>
                  <a:pt x="58" y="1"/>
                </a:lnTo>
                <a:lnTo>
                  <a:pt x="59" y="2"/>
                </a:lnTo>
                <a:lnTo>
                  <a:pt x="59" y="2"/>
                </a:lnTo>
                <a:lnTo>
                  <a:pt x="59" y="1"/>
                </a:lnTo>
                <a:lnTo>
                  <a:pt x="60" y="1"/>
                </a:lnTo>
                <a:lnTo>
                  <a:pt x="60" y="1"/>
                </a:lnTo>
                <a:lnTo>
                  <a:pt x="60" y="0"/>
                </a:lnTo>
                <a:lnTo>
                  <a:pt x="60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2" y="0"/>
                </a:lnTo>
                <a:lnTo>
                  <a:pt x="62" y="0"/>
                </a:lnTo>
                <a:lnTo>
                  <a:pt x="62" y="1"/>
                </a:lnTo>
                <a:lnTo>
                  <a:pt x="62" y="1"/>
                </a:lnTo>
                <a:lnTo>
                  <a:pt x="62" y="2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59" name="Freeform 42"/>
          <p:cNvSpPr>
            <a:spLocks/>
          </p:cNvSpPr>
          <p:nvPr/>
        </p:nvSpPr>
        <p:spPr bwMode="auto">
          <a:xfrm>
            <a:off x="4178521" y="5462374"/>
            <a:ext cx="465358" cy="521182"/>
          </a:xfrm>
          <a:custGeom>
            <a:avLst/>
            <a:gdLst>
              <a:gd name="T0" fmla="*/ 68 w 271"/>
              <a:gd name="T1" fmla="*/ 17 h 329"/>
              <a:gd name="T2" fmla="*/ 85 w 271"/>
              <a:gd name="T3" fmla="*/ 27 h 329"/>
              <a:gd name="T4" fmla="*/ 102 w 271"/>
              <a:gd name="T5" fmla="*/ 31 h 329"/>
              <a:gd name="T6" fmla="*/ 113 w 271"/>
              <a:gd name="T7" fmla="*/ 32 h 329"/>
              <a:gd name="T8" fmla="*/ 126 w 271"/>
              <a:gd name="T9" fmla="*/ 32 h 329"/>
              <a:gd name="T10" fmla="*/ 136 w 271"/>
              <a:gd name="T11" fmla="*/ 43 h 329"/>
              <a:gd name="T12" fmla="*/ 146 w 271"/>
              <a:gd name="T13" fmla="*/ 62 h 329"/>
              <a:gd name="T14" fmla="*/ 155 w 271"/>
              <a:gd name="T15" fmla="*/ 78 h 329"/>
              <a:gd name="T16" fmla="*/ 169 w 271"/>
              <a:gd name="T17" fmla="*/ 94 h 329"/>
              <a:gd name="T18" fmla="*/ 188 w 271"/>
              <a:gd name="T19" fmla="*/ 105 h 329"/>
              <a:gd name="T20" fmla="*/ 202 w 271"/>
              <a:gd name="T21" fmla="*/ 106 h 329"/>
              <a:gd name="T22" fmla="*/ 210 w 271"/>
              <a:gd name="T23" fmla="*/ 116 h 329"/>
              <a:gd name="T24" fmla="*/ 224 w 271"/>
              <a:gd name="T25" fmla="*/ 124 h 329"/>
              <a:gd name="T26" fmla="*/ 231 w 271"/>
              <a:gd name="T27" fmla="*/ 132 h 329"/>
              <a:gd name="T28" fmla="*/ 243 w 271"/>
              <a:gd name="T29" fmla="*/ 139 h 329"/>
              <a:gd name="T30" fmla="*/ 250 w 271"/>
              <a:gd name="T31" fmla="*/ 153 h 329"/>
              <a:gd name="T32" fmla="*/ 214 w 271"/>
              <a:gd name="T33" fmla="*/ 181 h 329"/>
              <a:gd name="T34" fmla="*/ 197 w 271"/>
              <a:gd name="T35" fmla="*/ 187 h 329"/>
              <a:gd name="T36" fmla="*/ 193 w 271"/>
              <a:gd name="T37" fmla="*/ 205 h 329"/>
              <a:gd name="T38" fmla="*/ 202 w 271"/>
              <a:gd name="T39" fmla="*/ 225 h 329"/>
              <a:gd name="T40" fmla="*/ 222 w 271"/>
              <a:gd name="T41" fmla="*/ 243 h 329"/>
              <a:gd name="T42" fmla="*/ 236 w 271"/>
              <a:gd name="T43" fmla="*/ 266 h 329"/>
              <a:gd name="T44" fmla="*/ 257 w 271"/>
              <a:gd name="T45" fmla="*/ 261 h 329"/>
              <a:gd name="T46" fmla="*/ 266 w 271"/>
              <a:gd name="T47" fmla="*/ 264 h 329"/>
              <a:gd name="T48" fmla="*/ 258 w 271"/>
              <a:gd name="T49" fmla="*/ 276 h 329"/>
              <a:gd name="T50" fmla="*/ 251 w 271"/>
              <a:gd name="T51" fmla="*/ 291 h 329"/>
              <a:gd name="T52" fmla="*/ 234 w 271"/>
              <a:gd name="T53" fmla="*/ 294 h 329"/>
              <a:gd name="T54" fmla="*/ 220 w 271"/>
              <a:gd name="T55" fmla="*/ 293 h 329"/>
              <a:gd name="T56" fmla="*/ 208 w 271"/>
              <a:gd name="T57" fmla="*/ 297 h 329"/>
              <a:gd name="T58" fmla="*/ 194 w 271"/>
              <a:gd name="T59" fmla="*/ 301 h 329"/>
              <a:gd name="T60" fmla="*/ 176 w 271"/>
              <a:gd name="T61" fmla="*/ 304 h 329"/>
              <a:gd name="T62" fmla="*/ 165 w 271"/>
              <a:gd name="T63" fmla="*/ 311 h 329"/>
              <a:gd name="T64" fmla="*/ 158 w 271"/>
              <a:gd name="T65" fmla="*/ 325 h 329"/>
              <a:gd name="T66" fmla="*/ 141 w 271"/>
              <a:gd name="T67" fmla="*/ 329 h 329"/>
              <a:gd name="T68" fmla="*/ 141 w 271"/>
              <a:gd name="T69" fmla="*/ 300 h 329"/>
              <a:gd name="T70" fmla="*/ 146 w 271"/>
              <a:gd name="T71" fmla="*/ 282 h 329"/>
              <a:gd name="T72" fmla="*/ 153 w 271"/>
              <a:gd name="T73" fmla="*/ 264 h 329"/>
              <a:gd name="T74" fmla="*/ 164 w 271"/>
              <a:gd name="T75" fmla="*/ 256 h 329"/>
              <a:gd name="T76" fmla="*/ 168 w 271"/>
              <a:gd name="T77" fmla="*/ 238 h 329"/>
              <a:gd name="T78" fmla="*/ 157 w 271"/>
              <a:gd name="T79" fmla="*/ 231 h 329"/>
              <a:gd name="T80" fmla="*/ 145 w 271"/>
              <a:gd name="T81" fmla="*/ 220 h 329"/>
              <a:gd name="T82" fmla="*/ 142 w 271"/>
              <a:gd name="T83" fmla="*/ 205 h 329"/>
              <a:gd name="T84" fmla="*/ 124 w 271"/>
              <a:gd name="T85" fmla="*/ 206 h 329"/>
              <a:gd name="T86" fmla="*/ 116 w 271"/>
              <a:gd name="T87" fmla="*/ 195 h 329"/>
              <a:gd name="T88" fmla="*/ 133 w 271"/>
              <a:gd name="T89" fmla="*/ 183 h 329"/>
              <a:gd name="T90" fmla="*/ 124 w 271"/>
              <a:gd name="T91" fmla="*/ 173 h 329"/>
              <a:gd name="T92" fmla="*/ 106 w 271"/>
              <a:gd name="T93" fmla="*/ 163 h 329"/>
              <a:gd name="T94" fmla="*/ 89 w 271"/>
              <a:gd name="T95" fmla="*/ 152 h 329"/>
              <a:gd name="T96" fmla="*/ 76 w 271"/>
              <a:gd name="T97" fmla="*/ 142 h 329"/>
              <a:gd name="T98" fmla="*/ 68 w 271"/>
              <a:gd name="T99" fmla="*/ 129 h 329"/>
              <a:gd name="T100" fmla="*/ 63 w 271"/>
              <a:gd name="T101" fmla="*/ 114 h 329"/>
              <a:gd name="T102" fmla="*/ 61 w 271"/>
              <a:gd name="T103" fmla="*/ 97 h 329"/>
              <a:gd name="T104" fmla="*/ 45 w 271"/>
              <a:gd name="T105" fmla="*/ 89 h 329"/>
              <a:gd name="T106" fmla="*/ 33 w 271"/>
              <a:gd name="T107" fmla="*/ 93 h 329"/>
              <a:gd name="T108" fmla="*/ 25 w 271"/>
              <a:gd name="T109" fmla="*/ 91 h 329"/>
              <a:gd name="T110" fmla="*/ 13 w 271"/>
              <a:gd name="T111" fmla="*/ 89 h 329"/>
              <a:gd name="T112" fmla="*/ 9 w 271"/>
              <a:gd name="T113" fmla="*/ 78 h 329"/>
              <a:gd name="T114" fmla="*/ 1 w 271"/>
              <a:gd name="T115" fmla="*/ 66 h 329"/>
              <a:gd name="T116" fmla="*/ 15 w 271"/>
              <a:gd name="T117" fmla="*/ 48 h 329"/>
              <a:gd name="T118" fmla="*/ 16 w 271"/>
              <a:gd name="T119" fmla="*/ 37 h 329"/>
              <a:gd name="T120" fmla="*/ 30 w 271"/>
              <a:gd name="T121" fmla="*/ 31 h 329"/>
              <a:gd name="T122" fmla="*/ 45 w 271"/>
              <a:gd name="T123" fmla="*/ 25 h 329"/>
              <a:gd name="T124" fmla="*/ 55 w 271"/>
              <a:gd name="T125" fmla="*/ 16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1" h="329">
                <a:moveTo>
                  <a:pt x="60" y="3"/>
                </a:moveTo>
                <a:lnTo>
                  <a:pt x="60" y="3"/>
                </a:lnTo>
                <a:lnTo>
                  <a:pt x="61" y="4"/>
                </a:lnTo>
                <a:lnTo>
                  <a:pt x="61" y="4"/>
                </a:lnTo>
                <a:lnTo>
                  <a:pt x="61" y="5"/>
                </a:lnTo>
                <a:lnTo>
                  <a:pt x="61" y="5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2" y="6"/>
                </a:lnTo>
                <a:lnTo>
                  <a:pt x="62" y="6"/>
                </a:lnTo>
                <a:lnTo>
                  <a:pt x="62" y="7"/>
                </a:lnTo>
                <a:lnTo>
                  <a:pt x="62" y="7"/>
                </a:lnTo>
                <a:lnTo>
                  <a:pt x="62" y="7"/>
                </a:lnTo>
                <a:lnTo>
                  <a:pt x="62" y="8"/>
                </a:lnTo>
                <a:lnTo>
                  <a:pt x="62" y="9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3" y="10"/>
                </a:lnTo>
                <a:lnTo>
                  <a:pt x="63" y="11"/>
                </a:lnTo>
                <a:lnTo>
                  <a:pt x="64" y="11"/>
                </a:lnTo>
                <a:lnTo>
                  <a:pt x="65" y="11"/>
                </a:lnTo>
                <a:lnTo>
                  <a:pt x="65" y="11"/>
                </a:lnTo>
                <a:lnTo>
                  <a:pt x="66" y="11"/>
                </a:lnTo>
                <a:lnTo>
                  <a:pt x="66" y="11"/>
                </a:lnTo>
                <a:lnTo>
                  <a:pt x="66" y="11"/>
                </a:lnTo>
                <a:lnTo>
                  <a:pt x="66" y="12"/>
                </a:lnTo>
                <a:lnTo>
                  <a:pt x="66" y="12"/>
                </a:lnTo>
                <a:lnTo>
                  <a:pt x="66" y="13"/>
                </a:lnTo>
                <a:lnTo>
                  <a:pt x="67" y="13"/>
                </a:lnTo>
                <a:lnTo>
                  <a:pt x="67" y="13"/>
                </a:lnTo>
                <a:lnTo>
                  <a:pt x="66" y="14"/>
                </a:lnTo>
                <a:lnTo>
                  <a:pt x="66" y="15"/>
                </a:lnTo>
                <a:lnTo>
                  <a:pt x="66" y="15"/>
                </a:lnTo>
                <a:lnTo>
                  <a:pt x="66" y="16"/>
                </a:lnTo>
                <a:lnTo>
                  <a:pt x="66" y="16"/>
                </a:lnTo>
                <a:lnTo>
                  <a:pt x="66" y="16"/>
                </a:lnTo>
                <a:lnTo>
                  <a:pt x="66" y="17"/>
                </a:lnTo>
                <a:lnTo>
                  <a:pt x="66" y="17"/>
                </a:lnTo>
                <a:lnTo>
                  <a:pt x="67" y="17"/>
                </a:lnTo>
                <a:lnTo>
                  <a:pt x="67" y="17"/>
                </a:lnTo>
                <a:lnTo>
                  <a:pt x="68" y="17"/>
                </a:lnTo>
                <a:lnTo>
                  <a:pt x="68" y="17"/>
                </a:lnTo>
                <a:lnTo>
                  <a:pt x="69" y="17"/>
                </a:lnTo>
                <a:lnTo>
                  <a:pt x="69" y="17"/>
                </a:lnTo>
                <a:lnTo>
                  <a:pt x="69" y="18"/>
                </a:lnTo>
                <a:lnTo>
                  <a:pt x="70" y="18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1" y="19"/>
                </a:lnTo>
                <a:lnTo>
                  <a:pt x="71" y="20"/>
                </a:lnTo>
                <a:lnTo>
                  <a:pt x="71" y="20"/>
                </a:lnTo>
                <a:lnTo>
                  <a:pt x="72" y="20"/>
                </a:lnTo>
                <a:lnTo>
                  <a:pt x="72" y="20"/>
                </a:lnTo>
                <a:lnTo>
                  <a:pt x="72" y="20"/>
                </a:lnTo>
                <a:lnTo>
                  <a:pt x="72" y="21"/>
                </a:lnTo>
                <a:lnTo>
                  <a:pt x="73" y="21"/>
                </a:lnTo>
                <a:lnTo>
                  <a:pt x="73" y="21"/>
                </a:lnTo>
                <a:lnTo>
                  <a:pt x="74" y="22"/>
                </a:lnTo>
                <a:lnTo>
                  <a:pt x="74" y="23"/>
                </a:lnTo>
                <a:lnTo>
                  <a:pt x="75" y="23"/>
                </a:lnTo>
                <a:lnTo>
                  <a:pt x="75" y="24"/>
                </a:lnTo>
                <a:lnTo>
                  <a:pt x="76" y="24"/>
                </a:lnTo>
                <a:lnTo>
                  <a:pt x="76" y="25"/>
                </a:lnTo>
                <a:lnTo>
                  <a:pt x="76" y="25"/>
                </a:lnTo>
                <a:lnTo>
                  <a:pt x="77" y="26"/>
                </a:lnTo>
                <a:lnTo>
                  <a:pt x="77" y="27"/>
                </a:lnTo>
                <a:lnTo>
                  <a:pt x="78" y="27"/>
                </a:lnTo>
                <a:lnTo>
                  <a:pt x="78" y="27"/>
                </a:lnTo>
                <a:lnTo>
                  <a:pt x="79" y="27"/>
                </a:lnTo>
                <a:lnTo>
                  <a:pt x="79" y="27"/>
                </a:lnTo>
                <a:lnTo>
                  <a:pt x="80" y="26"/>
                </a:lnTo>
                <a:lnTo>
                  <a:pt x="80" y="26"/>
                </a:lnTo>
                <a:lnTo>
                  <a:pt x="80" y="26"/>
                </a:lnTo>
                <a:lnTo>
                  <a:pt x="80" y="26"/>
                </a:lnTo>
                <a:lnTo>
                  <a:pt x="81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3" y="26"/>
                </a:lnTo>
                <a:lnTo>
                  <a:pt x="83" y="26"/>
                </a:lnTo>
                <a:lnTo>
                  <a:pt x="84" y="26"/>
                </a:lnTo>
                <a:lnTo>
                  <a:pt x="84" y="26"/>
                </a:lnTo>
                <a:lnTo>
                  <a:pt x="84" y="26"/>
                </a:lnTo>
                <a:lnTo>
                  <a:pt x="85" y="27"/>
                </a:lnTo>
                <a:lnTo>
                  <a:pt x="85" y="27"/>
                </a:lnTo>
                <a:lnTo>
                  <a:pt x="86" y="27"/>
                </a:lnTo>
                <a:lnTo>
                  <a:pt x="86" y="27"/>
                </a:lnTo>
                <a:lnTo>
                  <a:pt x="87" y="27"/>
                </a:lnTo>
                <a:lnTo>
                  <a:pt x="87" y="27"/>
                </a:lnTo>
                <a:lnTo>
                  <a:pt x="88" y="27"/>
                </a:lnTo>
                <a:lnTo>
                  <a:pt x="88" y="27"/>
                </a:lnTo>
                <a:lnTo>
                  <a:pt x="88" y="26"/>
                </a:lnTo>
                <a:lnTo>
                  <a:pt x="89" y="26"/>
                </a:lnTo>
                <a:lnTo>
                  <a:pt x="89" y="25"/>
                </a:lnTo>
                <a:lnTo>
                  <a:pt x="90" y="25"/>
                </a:lnTo>
                <a:lnTo>
                  <a:pt x="90" y="24"/>
                </a:lnTo>
                <a:lnTo>
                  <a:pt x="90" y="24"/>
                </a:lnTo>
                <a:lnTo>
                  <a:pt x="91" y="24"/>
                </a:lnTo>
                <a:lnTo>
                  <a:pt x="91" y="24"/>
                </a:lnTo>
                <a:lnTo>
                  <a:pt x="91" y="24"/>
                </a:lnTo>
                <a:lnTo>
                  <a:pt x="92" y="24"/>
                </a:lnTo>
                <a:lnTo>
                  <a:pt x="93" y="24"/>
                </a:lnTo>
                <a:lnTo>
                  <a:pt x="93" y="24"/>
                </a:lnTo>
                <a:lnTo>
                  <a:pt x="93" y="24"/>
                </a:lnTo>
                <a:lnTo>
                  <a:pt x="95" y="24"/>
                </a:lnTo>
                <a:lnTo>
                  <a:pt x="95" y="24"/>
                </a:lnTo>
                <a:lnTo>
                  <a:pt x="96" y="24"/>
                </a:lnTo>
                <a:lnTo>
                  <a:pt x="96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8" y="24"/>
                </a:lnTo>
                <a:lnTo>
                  <a:pt x="98" y="24"/>
                </a:lnTo>
                <a:lnTo>
                  <a:pt x="99" y="24"/>
                </a:lnTo>
                <a:lnTo>
                  <a:pt x="99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5"/>
                </a:lnTo>
                <a:lnTo>
                  <a:pt x="100" y="25"/>
                </a:lnTo>
                <a:lnTo>
                  <a:pt x="101" y="26"/>
                </a:lnTo>
                <a:lnTo>
                  <a:pt x="101" y="27"/>
                </a:lnTo>
                <a:lnTo>
                  <a:pt x="101" y="27"/>
                </a:lnTo>
                <a:lnTo>
                  <a:pt x="101" y="28"/>
                </a:lnTo>
                <a:lnTo>
                  <a:pt x="101" y="28"/>
                </a:lnTo>
                <a:lnTo>
                  <a:pt x="101" y="28"/>
                </a:lnTo>
                <a:lnTo>
                  <a:pt x="102" y="28"/>
                </a:lnTo>
                <a:lnTo>
                  <a:pt x="102" y="29"/>
                </a:lnTo>
                <a:lnTo>
                  <a:pt x="102" y="30"/>
                </a:lnTo>
                <a:lnTo>
                  <a:pt x="102" y="30"/>
                </a:lnTo>
                <a:lnTo>
                  <a:pt x="102" y="31"/>
                </a:lnTo>
                <a:lnTo>
                  <a:pt x="103" y="32"/>
                </a:lnTo>
                <a:lnTo>
                  <a:pt x="103" y="32"/>
                </a:lnTo>
                <a:lnTo>
                  <a:pt x="103" y="32"/>
                </a:lnTo>
                <a:lnTo>
                  <a:pt x="104" y="33"/>
                </a:lnTo>
                <a:lnTo>
                  <a:pt x="104" y="33"/>
                </a:lnTo>
                <a:lnTo>
                  <a:pt x="104" y="34"/>
                </a:lnTo>
                <a:lnTo>
                  <a:pt x="104" y="34"/>
                </a:lnTo>
                <a:lnTo>
                  <a:pt x="105" y="35"/>
                </a:lnTo>
                <a:lnTo>
                  <a:pt x="105" y="35"/>
                </a:lnTo>
                <a:lnTo>
                  <a:pt x="105" y="36"/>
                </a:lnTo>
                <a:lnTo>
                  <a:pt x="105" y="36"/>
                </a:lnTo>
                <a:lnTo>
                  <a:pt x="106" y="37"/>
                </a:lnTo>
                <a:lnTo>
                  <a:pt x="106" y="37"/>
                </a:lnTo>
                <a:lnTo>
                  <a:pt x="106" y="37"/>
                </a:lnTo>
                <a:lnTo>
                  <a:pt x="107" y="38"/>
                </a:lnTo>
                <a:lnTo>
                  <a:pt x="107" y="38"/>
                </a:lnTo>
                <a:lnTo>
                  <a:pt x="108" y="39"/>
                </a:lnTo>
                <a:lnTo>
                  <a:pt x="108" y="39"/>
                </a:lnTo>
                <a:lnTo>
                  <a:pt x="108" y="40"/>
                </a:lnTo>
                <a:lnTo>
                  <a:pt x="109" y="40"/>
                </a:lnTo>
                <a:lnTo>
                  <a:pt x="109" y="40"/>
                </a:lnTo>
                <a:lnTo>
                  <a:pt x="109" y="40"/>
                </a:lnTo>
                <a:lnTo>
                  <a:pt x="110" y="39"/>
                </a:lnTo>
                <a:lnTo>
                  <a:pt x="110" y="39"/>
                </a:lnTo>
                <a:lnTo>
                  <a:pt x="111" y="39"/>
                </a:lnTo>
                <a:lnTo>
                  <a:pt x="111" y="38"/>
                </a:lnTo>
                <a:lnTo>
                  <a:pt x="112" y="38"/>
                </a:lnTo>
                <a:lnTo>
                  <a:pt x="112" y="38"/>
                </a:lnTo>
                <a:lnTo>
                  <a:pt x="112" y="38"/>
                </a:lnTo>
                <a:lnTo>
                  <a:pt x="113" y="37"/>
                </a:lnTo>
                <a:lnTo>
                  <a:pt x="113" y="37"/>
                </a:lnTo>
                <a:lnTo>
                  <a:pt x="113" y="37"/>
                </a:lnTo>
                <a:lnTo>
                  <a:pt x="114" y="37"/>
                </a:lnTo>
                <a:lnTo>
                  <a:pt x="114" y="37"/>
                </a:lnTo>
                <a:lnTo>
                  <a:pt x="114" y="36"/>
                </a:lnTo>
                <a:lnTo>
                  <a:pt x="114" y="36"/>
                </a:lnTo>
                <a:lnTo>
                  <a:pt x="113" y="36"/>
                </a:lnTo>
                <a:lnTo>
                  <a:pt x="113" y="36"/>
                </a:lnTo>
                <a:lnTo>
                  <a:pt x="113" y="35"/>
                </a:lnTo>
                <a:lnTo>
                  <a:pt x="113" y="35"/>
                </a:lnTo>
                <a:lnTo>
                  <a:pt x="113" y="34"/>
                </a:lnTo>
                <a:lnTo>
                  <a:pt x="113" y="34"/>
                </a:lnTo>
                <a:lnTo>
                  <a:pt x="113" y="33"/>
                </a:lnTo>
                <a:lnTo>
                  <a:pt x="113" y="32"/>
                </a:lnTo>
                <a:lnTo>
                  <a:pt x="113" y="32"/>
                </a:lnTo>
                <a:lnTo>
                  <a:pt x="113" y="32"/>
                </a:lnTo>
                <a:lnTo>
                  <a:pt x="113" y="32"/>
                </a:lnTo>
                <a:lnTo>
                  <a:pt x="113" y="32"/>
                </a:lnTo>
                <a:lnTo>
                  <a:pt x="114" y="32"/>
                </a:lnTo>
                <a:lnTo>
                  <a:pt x="114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6" y="32"/>
                </a:lnTo>
                <a:lnTo>
                  <a:pt x="116" y="32"/>
                </a:lnTo>
                <a:lnTo>
                  <a:pt x="117" y="32"/>
                </a:lnTo>
                <a:lnTo>
                  <a:pt x="117" y="32"/>
                </a:lnTo>
                <a:lnTo>
                  <a:pt x="118" y="32"/>
                </a:lnTo>
                <a:lnTo>
                  <a:pt x="118" y="32"/>
                </a:lnTo>
                <a:lnTo>
                  <a:pt x="118" y="32"/>
                </a:lnTo>
                <a:lnTo>
                  <a:pt x="118" y="32"/>
                </a:lnTo>
                <a:lnTo>
                  <a:pt x="119" y="32"/>
                </a:lnTo>
                <a:lnTo>
                  <a:pt x="119" y="32"/>
                </a:lnTo>
                <a:lnTo>
                  <a:pt x="120" y="32"/>
                </a:lnTo>
                <a:lnTo>
                  <a:pt x="120" y="32"/>
                </a:lnTo>
                <a:lnTo>
                  <a:pt x="120" y="32"/>
                </a:lnTo>
                <a:lnTo>
                  <a:pt x="120" y="33"/>
                </a:lnTo>
                <a:lnTo>
                  <a:pt x="120" y="34"/>
                </a:lnTo>
                <a:lnTo>
                  <a:pt x="120" y="34"/>
                </a:lnTo>
                <a:lnTo>
                  <a:pt x="121" y="34"/>
                </a:lnTo>
                <a:lnTo>
                  <a:pt x="121" y="34"/>
                </a:lnTo>
                <a:lnTo>
                  <a:pt x="122" y="34"/>
                </a:lnTo>
                <a:lnTo>
                  <a:pt x="122" y="34"/>
                </a:lnTo>
                <a:lnTo>
                  <a:pt x="122" y="34"/>
                </a:lnTo>
                <a:lnTo>
                  <a:pt x="123" y="33"/>
                </a:lnTo>
                <a:lnTo>
                  <a:pt x="123" y="33"/>
                </a:lnTo>
                <a:lnTo>
                  <a:pt x="123" y="34"/>
                </a:lnTo>
                <a:lnTo>
                  <a:pt x="123" y="34"/>
                </a:lnTo>
                <a:lnTo>
                  <a:pt x="124" y="34"/>
                </a:lnTo>
                <a:lnTo>
                  <a:pt x="124" y="35"/>
                </a:lnTo>
                <a:lnTo>
                  <a:pt x="124" y="35"/>
                </a:lnTo>
                <a:lnTo>
                  <a:pt x="125" y="35"/>
                </a:lnTo>
                <a:lnTo>
                  <a:pt x="125" y="35"/>
                </a:lnTo>
                <a:lnTo>
                  <a:pt x="126" y="35"/>
                </a:lnTo>
                <a:lnTo>
                  <a:pt x="126" y="34"/>
                </a:lnTo>
                <a:lnTo>
                  <a:pt x="126" y="34"/>
                </a:lnTo>
                <a:lnTo>
                  <a:pt x="126" y="33"/>
                </a:lnTo>
                <a:lnTo>
                  <a:pt x="126" y="33"/>
                </a:lnTo>
                <a:lnTo>
                  <a:pt x="126" y="32"/>
                </a:lnTo>
                <a:lnTo>
                  <a:pt x="126" y="32"/>
                </a:lnTo>
                <a:lnTo>
                  <a:pt x="126" y="32"/>
                </a:lnTo>
                <a:lnTo>
                  <a:pt x="127" y="32"/>
                </a:lnTo>
                <a:lnTo>
                  <a:pt x="127" y="32"/>
                </a:lnTo>
                <a:lnTo>
                  <a:pt x="127" y="32"/>
                </a:lnTo>
                <a:lnTo>
                  <a:pt x="127" y="31"/>
                </a:lnTo>
                <a:lnTo>
                  <a:pt x="127" y="31"/>
                </a:lnTo>
                <a:lnTo>
                  <a:pt x="127" y="30"/>
                </a:lnTo>
                <a:lnTo>
                  <a:pt x="127" y="29"/>
                </a:lnTo>
                <a:lnTo>
                  <a:pt x="127" y="29"/>
                </a:lnTo>
                <a:lnTo>
                  <a:pt x="127" y="28"/>
                </a:lnTo>
                <a:lnTo>
                  <a:pt x="127" y="28"/>
                </a:lnTo>
                <a:lnTo>
                  <a:pt x="128" y="28"/>
                </a:lnTo>
                <a:lnTo>
                  <a:pt x="128" y="28"/>
                </a:lnTo>
                <a:lnTo>
                  <a:pt x="128" y="29"/>
                </a:lnTo>
                <a:lnTo>
                  <a:pt x="129" y="29"/>
                </a:lnTo>
                <a:lnTo>
                  <a:pt x="129" y="29"/>
                </a:lnTo>
                <a:lnTo>
                  <a:pt x="130" y="30"/>
                </a:lnTo>
                <a:lnTo>
                  <a:pt x="130" y="30"/>
                </a:lnTo>
                <a:lnTo>
                  <a:pt x="130" y="31"/>
                </a:lnTo>
                <a:lnTo>
                  <a:pt x="131" y="31"/>
                </a:lnTo>
                <a:lnTo>
                  <a:pt x="131" y="31"/>
                </a:lnTo>
                <a:lnTo>
                  <a:pt x="132" y="31"/>
                </a:lnTo>
                <a:lnTo>
                  <a:pt x="132" y="31"/>
                </a:lnTo>
                <a:lnTo>
                  <a:pt x="132" y="32"/>
                </a:lnTo>
                <a:lnTo>
                  <a:pt x="133" y="33"/>
                </a:lnTo>
                <a:lnTo>
                  <a:pt x="133" y="33"/>
                </a:lnTo>
                <a:lnTo>
                  <a:pt x="134" y="35"/>
                </a:lnTo>
                <a:lnTo>
                  <a:pt x="134" y="35"/>
                </a:lnTo>
                <a:lnTo>
                  <a:pt x="134" y="36"/>
                </a:lnTo>
                <a:lnTo>
                  <a:pt x="134" y="36"/>
                </a:lnTo>
                <a:lnTo>
                  <a:pt x="134" y="36"/>
                </a:lnTo>
                <a:lnTo>
                  <a:pt x="134" y="37"/>
                </a:lnTo>
                <a:lnTo>
                  <a:pt x="135" y="37"/>
                </a:lnTo>
                <a:lnTo>
                  <a:pt x="135" y="38"/>
                </a:lnTo>
                <a:lnTo>
                  <a:pt x="135" y="38"/>
                </a:lnTo>
                <a:lnTo>
                  <a:pt x="135" y="38"/>
                </a:lnTo>
                <a:lnTo>
                  <a:pt x="135" y="39"/>
                </a:lnTo>
                <a:lnTo>
                  <a:pt x="136" y="40"/>
                </a:lnTo>
                <a:lnTo>
                  <a:pt x="136" y="40"/>
                </a:lnTo>
                <a:lnTo>
                  <a:pt x="136" y="41"/>
                </a:lnTo>
                <a:lnTo>
                  <a:pt x="136" y="41"/>
                </a:lnTo>
                <a:lnTo>
                  <a:pt x="136" y="42"/>
                </a:lnTo>
                <a:lnTo>
                  <a:pt x="136" y="42"/>
                </a:lnTo>
                <a:lnTo>
                  <a:pt x="136" y="43"/>
                </a:lnTo>
                <a:lnTo>
                  <a:pt x="136" y="43"/>
                </a:lnTo>
                <a:lnTo>
                  <a:pt x="137" y="44"/>
                </a:lnTo>
                <a:lnTo>
                  <a:pt x="137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5"/>
                </a:lnTo>
                <a:lnTo>
                  <a:pt x="138" y="45"/>
                </a:lnTo>
                <a:lnTo>
                  <a:pt x="139" y="45"/>
                </a:lnTo>
                <a:lnTo>
                  <a:pt x="139" y="46"/>
                </a:lnTo>
                <a:lnTo>
                  <a:pt x="139" y="47"/>
                </a:lnTo>
                <a:lnTo>
                  <a:pt x="139" y="48"/>
                </a:lnTo>
                <a:lnTo>
                  <a:pt x="139" y="48"/>
                </a:lnTo>
                <a:lnTo>
                  <a:pt x="140" y="49"/>
                </a:lnTo>
                <a:lnTo>
                  <a:pt x="140" y="49"/>
                </a:lnTo>
                <a:lnTo>
                  <a:pt x="141" y="49"/>
                </a:lnTo>
                <a:lnTo>
                  <a:pt x="141" y="49"/>
                </a:lnTo>
                <a:lnTo>
                  <a:pt x="142" y="49"/>
                </a:lnTo>
                <a:lnTo>
                  <a:pt x="142" y="50"/>
                </a:lnTo>
                <a:lnTo>
                  <a:pt x="142" y="50"/>
                </a:lnTo>
                <a:lnTo>
                  <a:pt x="142" y="51"/>
                </a:lnTo>
                <a:lnTo>
                  <a:pt x="142" y="51"/>
                </a:lnTo>
                <a:lnTo>
                  <a:pt x="143" y="52"/>
                </a:lnTo>
                <a:lnTo>
                  <a:pt x="143" y="52"/>
                </a:lnTo>
                <a:lnTo>
                  <a:pt x="144" y="52"/>
                </a:lnTo>
                <a:lnTo>
                  <a:pt x="144" y="52"/>
                </a:lnTo>
                <a:lnTo>
                  <a:pt x="144" y="53"/>
                </a:lnTo>
                <a:lnTo>
                  <a:pt x="144" y="53"/>
                </a:lnTo>
                <a:lnTo>
                  <a:pt x="144" y="53"/>
                </a:lnTo>
                <a:lnTo>
                  <a:pt x="144" y="54"/>
                </a:lnTo>
                <a:lnTo>
                  <a:pt x="144" y="54"/>
                </a:lnTo>
                <a:lnTo>
                  <a:pt x="145" y="55"/>
                </a:lnTo>
                <a:lnTo>
                  <a:pt x="145" y="55"/>
                </a:lnTo>
                <a:lnTo>
                  <a:pt x="146" y="55"/>
                </a:lnTo>
                <a:lnTo>
                  <a:pt x="146" y="56"/>
                </a:lnTo>
                <a:lnTo>
                  <a:pt x="146" y="57"/>
                </a:lnTo>
                <a:lnTo>
                  <a:pt x="146" y="57"/>
                </a:lnTo>
                <a:lnTo>
                  <a:pt x="146" y="58"/>
                </a:lnTo>
                <a:lnTo>
                  <a:pt x="145" y="59"/>
                </a:lnTo>
                <a:lnTo>
                  <a:pt x="145" y="59"/>
                </a:lnTo>
                <a:lnTo>
                  <a:pt x="145" y="60"/>
                </a:lnTo>
                <a:lnTo>
                  <a:pt x="145" y="60"/>
                </a:lnTo>
                <a:lnTo>
                  <a:pt x="145" y="60"/>
                </a:lnTo>
                <a:lnTo>
                  <a:pt x="145" y="61"/>
                </a:lnTo>
                <a:lnTo>
                  <a:pt x="145" y="61"/>
                </a:lnTo>
                <a:lnTo>
                  <a:pt x="145" y="61"/>
                </a:lnTo>
                <a:lnTo>
                  <a:pt x="146" y="62"/>
                </a:lnTo>
                <a:lnTo>
                  <a:pt x="146" y="63"/>
                </a:lnTo>
                <a:lnTo>
                  <a:pt x="146" y="63"/>
                </a:lnTo>
                <a:lnTo>
                  <a:pt x="145" y="64"/>
                </a:lnTo>
                <a:lnTo>
                  <a:pt x="144" y="64"/>
                </a:lnTo>
                <a:lnTo>
                  <a:pt x="144" y="65"/>
                </a:lnTo>
                <a:lnTo>
                  <a:pt x="144" y="65"/>
                </a:lnTo>
                <a:lnTo>
                  <a:pt x="143" y="66"/>
                </a:lnTo>
                <a:lnTo>
                  <a:pt x="143" y="66"/>
                </a:lnTo>
                <a:lnTo>
                  <a:pt x="143" y="67"/>
                </a:lnTo>
                <a:lnTo>
                  <a:pt x="143" y="67"/>
                </a:lnTo>
                <a:lnTo>
                  <a:pt x="143" y="68"/>
                </a:lnTo>
                <a:lnTo>
                  <a:pt x="144" y="69"/>
                </a:lnTo>
                <a:lnTo>
                  <a:pt x="144" y="69"/>
                </a:lnTo>
                <a:lnTo>
                  <a:pt x="144" y="70"/>
                </a:lnTo>
                <a:lnTo>
                  <a:pt x="144" y="70"/>
                </a:lnTo>
                <a:lnTo>
                  <a:pt x="144" y="71"/>
                </a:lnTo>
                <a:lnTo>
                  <a:pt x="144" y="71"/>
                </a:lnTo>
                <a:lnTo>
                  <a:pt x="144" y="72"/>
                </a:lnTo>
                <a:lnTo>
                  <a:pt x="144" y="73"/>
                </a:lnTo>
                <a:lnTo>
                  <a:pt x="144" y="73"/>
                </a:lnTo>
                <a:lnTo>
                  <a:pt x="145" y="74"/>
                </a:lnTo>
                <a:lnTo>
                  <a:pt x="145" y="75"/>
                </a:lnTo>
                <a:lnTo>
                  <a:pt x="145" y="75"/>
                </a:lnTo>
                <a:lnTo>
                  <a:pt x="145" y="76"/>
                </a:lnTo>
                <a:lnTo>
                  <a:pt x="146" y="77"/>
                </a:lnTo>
                <a:lnTo>
                  <a:pt x="147" y="78"/>
                </a:lnTo>
                <a:lnTo>
                  <a:pt x="147" y="78"/>
                </a:lnTo>
                <a:lnTo>
                  <a:pt x="147" y="77"/>
                </a:lnTo>
                <a:lnTo>
                  <a:pt x="148" y="77"/>
                </a:lnTo>
                <a:lnTo>
                  <a:pt x="148" y="76"/>
                </a:lnTo>
                <a:lnTo>
                  <a:pt x="149" y="76"/>
                </a:lnTo>
                <a:lnTo>
                  <a:pt x="150" y="76"/>
                </a:lnTo>
                <a:lnTo>
                  <a:pt x="150" y="77"/>
                </a:lnTo>
                <a:lnTo>
                  <a:pt x="151" y="77"/>
                </a:lnTo>
                <a:lnTo>
                  <a:pt x="151" y="77"/>
                </a:lnTo>
                <a:lnTo>
                  <a:pt x="151" y="77"/>
                </a:lnTo>
                <a:lnTo>
                  <a:pt x="152" y="77"/>
                </a:lnTo>
                <a:lnTo>
                  <a:pt x="152" y="77"/>
                </a:lnTo>
                <a:lnTo>
                  <a:pt x="153" y="78"/>
                </a:lnTo>
                <a:lnTo>
                  <a:pt x="153" y="78"/>
                </a:lnTo>
                <a:lnTo>
                  <a:pt x="153" y="78"/>
                </a:lnTo>
                <a:lnTo>
                  <a:pt x="154" y="78"/>
                </a:lnTo>
                <a:lnTo>
                  <a:pt x="154" y="78"/>
                </a:lnTo>
                <a:lnTo>
                  <a:pt x="155" y="78"/>
                </a:lnTo>
                <a:lnTo>
                  <a:pt x="155" y="78"/>
                </a:lnTo>
                <a:lnTo>
                  <a:pt x="155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7" y="78"/>
                </a:lnTo>
                <a:lnTo>
                  <a:pt x="157" y="78"/>
                </a:lnTo>
                <a:lnTo>
                  <a:pt x="157" y="79"/>
                </a:lnTo>
                <a:lnTo>
                  <a:pt x="157" y="79"/>
                </a:lnTo>
                <a:lnTo>
                  <a:pt x="158" y="79"/>
                </a:lnTo>
                <a:lnTo>
                  <a:pt x="158" y="79"/>
                </a:lnTo>
                <a:lnTo>
                  <a:pt x="159" y="79"/>
                </a:lnTo>
                <a:lnTo>
                  <a:pt x="159" y="80"/>
                </a:lnTo>
                <a:lnTo>
                  <a:pt x="159" y="80"/>
                </a:lnTo>
                <a:lnTo>
                  <a:pt x="159" y="80"/>
                </a:lnTo>
                <a:lnTo>
                  <a:pt x="160" y="81"/>
                </a:lnTo>
                <a:lnTo>
                  <a:pt x="159" y="81"/>
                </a:lnTo>
                <a:lnTo>
                  <a:pt x="159" y="82"/>
                </a:lnTo>
                <a:lnTo>
                  <a:pt x="159" y="82"/>
                </a:lnTo>
                <a:lnTo>
                  <a:pt x="160" y="82"/>
                </a:lnTo>
                <a:lnTo>
                  <a:pt x="160" y="83"/>
                </a:lnTo>
                <a:lnTo>
                  <a:pt x="161" y="84"/>
                </a:lnTo>
                <a:lnTo>
                  <a:pt x="161" y="84"/>
                </a:lnTo>
                <a:lnTo>
                  <a:pt x="161" y="85"/>
                </a:lnTo>
                <a:lnTo>
                  <a:pt x="161" y="86"/>
                </a:lnTo>
                <a:lnTo>
                  <a:pt x="161" y="86"/>
                </a:lnTo>
                <a:lnTo>
                  <a:pt x="161" y="86"/>
                </a:lnTo>
                <a:lnTo>
                  <a:pt x="162" y="86"/>
                </a:lnTo>
                <a:lnTo>
                  <a:pt x="162" y="86"/>
                </a:lnTo>
                <a:lnTo>
                  <a:pt x="163" y="87"/>
                </a:lnTo>
                <a:lnTo>
                  <a:pt x="163" y="87"/>
                </a:lnTo>
                <a:lnTo>
                  <a:pt x="164" y="88"/>
                </a:lnTo>
                <a:lnTo>
                  <a:pt x="166" y="89"/>
                </a:lnTo>
                <a:lnTo>
                  <a:pt x="167" y="90"/>
                </a:lnTo>
                <a:lnTo>
                  <a:pt x="167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1"/>
                </a:lnTo>
                <a:lnTo>
                  <a:pt x="168" y="91"/>
                </a:lnTo>
                <a:lnTo>
                  <a:pt x="168" y="91"/>
                </a:lnTo>
                <a:lnTo>
                  <a:pt x="168" y="92"/>
                </a:lnTo>
                <a:lnTo>
                  <a:pt x="168" y="92"/>
                </a:lnTo>
                <a:lnTo>
                  <a:pt x="169" y="93"/>
                </a:lnTo>
                <a:lnTo>
                  <a:pt x="169" y="93"/>
                </a:lnTo>
                <a:lnTo>
                  <a:pt x="169" y="94"/>
                </a:lnTo>
                <a:lnTo>
                  <a:pt x="169" y="94"/>
                </a:lnTo>
                <a:lnTo>
                  <a:pt x="170" y="94"/>
                </a:lnTo>
                <a:lnTo>
                  <a:pt x="170" y="94"/>
                </a:lnTo>
                <a:lnTo>
                  <a:pt x="171" y="94"/>
                </a:lnTo>
                <a:lnTo>
                  <a:pt x="171" y="95"/>
                </a:lnTo>
                <a:lnTo>
                  <a:pt x="171" y="95"/>
                </a:lnTo>
                <a:lnTo>
                  <a:pt x="172" y="95"/>
                </a:lnTo>
                <a:lnTo>
                  <a:pt x="172" y="95"/>
                </a:lnTo>
                <a:lnTo>
                  <a:pt x="172" y="96"/>
                </a:lnTo>
                <a:lnTo>
                  <a:pt x="173" y="96"/>
                </a:lnTo>
                <a:lnTo>
                  <a:pt x="173" y="96"/>
                </a:lnTo>
                <a:lnTo>
                  <a:pt x="174" y="96"/>
                </a:lnTo>
                <a:lnTo>
                  <a:pt x="174" y="96"/>
                </a:lnTo>
                <a:lnTo>
                  <a:pt x="175" y="97"/>
                </a:lnTo>
                <a:lnTo>
                  <a:pt x="175" y="97"/>
                </a:lnTo>
                <a:lnTo>
                  <a:pt x="176" y="98"/>
                </a:lnTo>
                <a:lnTo>
                  <a:pt x="176" y="98"/>
                </a:lnTo>
                <a:lnTo>
                  <a:pt x="177" y="98"/>
                </a:lnTo>
                <a:lnTo>
                  <a:pt x="178" y="98"/>
                </a:lnTo>
                <a:lnTo>
                  <a:pt x="178" y="99"/>
                </a:lnTo>
                <a:lnTo>
                  <a:pt x="179" y="99"/>
                </a:lnTo>
                <a:lnTo>
                  <a:pt x="179" y="99"/>
                </a:lnTo>
                <a:lnTo>
                  <a:pt x="179" y="99"/>
                </a:lnTo>
                <a:lnTo>
                  <a:pt x="179" y="100"/>
                </a:lnTo>
                <a:lnTo>
                  <a:pt x="180" y="100"/>
                </a:lnTo>
                <a:lnTo>
                  <a:pt x="180" y="99"/>
                </a:lnTo>
                <a:lnTo>
                  <a:pt x="180" y="99"/>
                </a:lnTo>
                <a:lnTo>
                  <a:pt x="181" y="100"/>
                </a:lnTo>
                <a:lnTo>
                  <a:pt x="181" y="100"/>
                </a:lnTo>
                <a:lnTo>
                  <a:pt x="181" y="101"/>
                </a:lnTo>
                <a:lnTo>
                  <a:pt x="182" y="101"/>
                </a:lnTo>
                <a:lnTo>
                  <a:pt x="182" y="102"/>
                </a:lnTo>
                <a:lnTo>
                  <a:pt x="182" y="102"/>
                </a:lnTo>
                <a:lnTo>
                  <a:pt x="183" y="102"/>
                </a:lnTo>
                <a:lnTo>
                  <a:pt x="183" y="102"/>
                </a:lnTo>
                <a:lnTo>
                  <a:pt x="184" y="102"/>
                </a:lnTo>
                <a:lnTo>
                  <a:pt x="184" y="102"/>
                </a:lnTo>
                <a:lnTo>
                  <a:pt x="184" y="103"/>
                </a:lnTo>
                <a:lnTo>
                  <a:pt x="184" y="103"/>
                </a:lnTo>
                <a:lnTo>
                  <a:pt x="185" y="103"/>
                </a:lnTo>
                <a:lnTo>
                  <a:pt x="185" y="103"/>
                </a:lnTo>
                <a:lnTo>
                  <a:pt x="186" y="103"/>
                </a:lnTo>
                <a:lnTo>
                  <a:pt x="187" y="103"/>
                </a:lnTo>
                <a:lnTo>
                  <a:pt x="187" y="104"/>
                </a:lnTo>
                <a:lnTo>
                  <a:pt x="188" y="105"/>
                </a:lnTo>
                <a:lnTo>
                  <a:pt x="188" y="105"/>
                </a:lnTo>
                <a:lnTo>
                  <a:pt x="188" y="105"/>
                </a:lnTo>
                <a:lnTo>
                  <a:pt x="189" y="105"/>
                </a:lnTo>
                <a:lnTo>
                  <a:pt x="189" y="105"/>
                </a:lnTo>
                <a:lnTo>
                  <a:pt x="189" y="105"/>
                </a:lnTo>
                <a:lnTo>
                  <a:pt x="190" y="105"/>
                </a:lnTo>
                <a:lnTo>
                  <a:pt x="190" y="105"/>
                </a:lnTo>
                <a:lnTo>
                  <a:pt x="190" y="105"/>
                </a:lnTo>
                <a:lnTo>
                  <a:pt x="190" y="106"/>
                </a:lnTo>
                <a:lnTo>
                  <a:pt x="190" y="106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8"/>
                </a:lnTo>
                <a:lnTo>
                  <a:pt x="190" y="108"/>
                </a:lnTo>
                <a:lnTo>
                  <a:pt x="191" y="108"/>
                </a:lnTo>
                <a:lnTo>
                  <a:pt x="191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3" y="108"/>
                </a:lnTo>
                <a:lnTo>
                  <a:pt x="193" y="108"/>
                </a:lnTo>
                <a:lnTo>
                  <a:pt x="194" y="108"/>
                </a:lnTo>
                <a:lnTo>
                  <a:pt x="194" y="108"/>
                </a:lnTo>
                <a:lnTo>
                  <a:pt x="195" y="108"/>
                </a:lnTo>
                <a:lnTo>
                  <a:pt x="195" y="107"/>
                </a:lnTo>
                <a:lnTo>
                  <a:pt x="195" y="107"/>
                </a:lnTo>
                <a:lnTo>
                  <a:pt x="196" y="107"/>
                </a:lnTo>
                <a:lnTo>
                  <a:pt x="196" y="107"/>
                </a:lnTo>
                <a:lnTo>
                  <a:pt x="197" y="107"/>
                </a:lnTo>
                <a:lnTo>
                  <a:pt x="197" y="107"/>
                </a:lnTo>
                <a:lnTo>
                  <a:pt x="197" y="107"/>
                </a:lnTo>
                <a:lnTo>
                  <a:pt x="198" y="107"/>
                </a:lnTo>
                <a:lnTo>
                  <a:pt x="198" y="107"/>
                </a:lnTo>
                <a:lnTo>
                  <a:pt x="199" y="107"/>
                </a:lnTo>
                <a:lnTo>
                  <a:pt x="199" y="107"/>
                </a:lnTo>
                <a:lnTo>
                  <a:pt x="200" y="107"/>
                </a:lnTo>
                <a:lnTo>
                  <a:pt x="200" y="106"/>
                </a:lnTo>
                <a:lnTo>
                  <a:pt x="200" y="106"/>
                </a:lnTo>
                <a:lnTo>
                  <a:pt x="201" y="106"/>
                </a:lnTo>
                <a:lnTo>
                  <a:pt x="201" y="106"/>
                </a:lnTo>
                <a:lnTo>
                  <a:pt x="201" y="106"/>
                </a:lnTo>
                <a:lnTo>
                  <a:pt x="202" y="106"/>
                </a:lnTo>
                <a:lnTo>
                  <a:pt x="202" y="106"/>
                </a:lnTo>
                <a:lnTo>
                  <a:pt x="203" y="106"/>
                </a:lnTo>
                <a:lnTo>
                  <a:pt x="203" y="106"/>
                </a:lnTo>
                <a:lnTo>
                  <a:pt x="204" y="106"/>
                </a:lnTo>
                <a:lnTo>
                  <a:pt x="204" y="106"/>
                </a:lnTo>
                <a:lnTo>
                  <a:pt x="205" y="106"/>
                </a:lnTo>
                <a:lnTo>
                  <a:pt x="205" y="107"/>
                </a:lnTo>
                <a:lnTo>
                  <a:pt x="205" y="107"/>
                </a:lnTo>
                <a:lnTo>
                  <a:pt x="205" y="107"/>
                </a:lnTo>
                <a:lnTo>
                  <a:pt x="206" y="107"/>
                </a:lnTo>
                <a:lnTo>
                  <a:pt x="206" y="107"/>
                </a:lnTo>
                <a:lnTo>
                  <a:pt x="206" y="107"/>
                </a:lnTo>
                <a:lnTo>
                  <a:pt x="206" y="108"/>
                </a:lnTo>
                <a:lnTo>
                  <a:pt x="206" y="108"/>
                </a:lnTo>
                <a:lnTo>
                  <a:pt x="206" y="109"/>
                </a:lnTo>
                <a:lnTo>
                  <a:pt x="206" y="109"/>
                </a:lnTo>
                <a:lnTo>
                  <a:pt x="206" y="110"/>
                </a:lnTo>
                <a:lnTo>
                  <a:pt x="207" y="110"/>
                </a:lnTo>
                <a:lnTo>
                  <a:pt x="207" y="110"/>
                </a:lnTo>
                <a:lnTo>
                  <a:pt x="207" y="110"/>
                </a:lnTo>
                <a:lnTo>
                  <a:pt x="207" y="111"/>
                </a:lnTo>
                <a:lnTo>
                  <a:pt x="208" y="111"/>
                </a:lnTo>
                <a:lnTo>
                  <a:pt x="208" y="111"/>
                </a:lnTo>
                <a:lnTo>
                  <a:pt x="208" y="112"/>
                </a:lnTo>
                <a:lnTo>
                  <a:pt x="208" y="112"/>
                </a:lnTo>
                <a:lnTo>
                  <a:pt x="207" y="112"/>
                </a:lnTo>
                <a:lnTo>
                  <a:pt x="207" y="113"/>
                </a:lnTo>
                <a:lnTo>
                  <a:pt x="206" y="113"/>
                </a:lnTo>
                <a:lnTo>
                  <a:pt x="206" y="113"/>
                </a:lnTo>
                <a:lnTo>
                  <a:pt x="206" y="113"/>
                </a:lnTo>
                <a:lnTo>
                  <a:pt x="206" y="113"/>
                </a:lnTo>
                <a:lnTo>
                  <a:pt x="207" y="113"/>
                </a:lnTo>
                <a:lnTo>
                  <a:pt x="207" y="113"/>
                </a:lnTo>
                <a:lnTo>
                  <a:pt x="208" y="113"/>
                </a:lnTo>
                <a:lnTo>
                  <a:pt x="208" y="113"/>
                </a:lnTo>
                <a:lnTo>
                  <a:pt x="209" y="113"/>
                </a:lnTo>
                <a:lnTo>
                  <a:pt x="209" y="114"/>
                </a:lnTo>
                <a:lnTo>
                  <a:pt x="209" y="114"/>
                </a:lnTo>
                <a:lnTo>
                  <a:pt x="209" y="114"/>
                </a:lnTo>
                <a:lnTo>
                  <a:pt x="209" y="115"/>
                </a:lnTo>
                <a:lnTo>
                  <a:pt x="209" y="115"/>
                </a:lnTo>
                <a:lnTo>
                  <a:pt x="209" y="115"/>
                </a:lnTo>
                <a:lnTo>
                  <a:pt x="209" y="116"/>
                </a:lnTo>
                <a:lnTo>
                  <a:pt x="210" y="116"/>
                </a:lnTo>
                <a:lnTo>
                  <a:pt x="210" y="116"/>
                </a:lnTo>
                <a:lnTo>
                  <a:pt x="210" y="116"/>
                </a:lnTo>
                <a:lnTo>
                  <a:pt x="210" y="117"/>
                </a:lnTo>
                <a:lnTo>
                  <a:pt x="210" y="117"/>
                </a:lnTo>
                <a:lnTo>
                  <a:pt x="210" y="118"/>
                </a:lnTo>
                <a:lnTo>
                  <a:pt x="211" y="118"/>
                </a:lnTo>
                <a:lnTo>
                  <a:pt x="211" y="118"/>
                </a:lnTo>
                <a:lnTo>
                  <a:pt x="211" y="119"/>
                </a:lnTo>
                <a:lnTo>
                  <a:pt x="211" y="119"/>
                </a:lnTo>
                <a:lnTo>
                  <a:pt x="211" y="119"/>
                </a:lnTo>
                <a:lnTo>
                  <a:pt x="212" y="119"/>
                </a:lnTo>
                <a:lnTo>
                  <a:pt x="212" y="119"/>
                </a:lnTo>
                <a:lnTo>
                  <a:pt x="213" y="119"/>
                </a:lnTo>
                <a:lnTo>
                  <a:pt x="213" y="119"/>
                </a:lnTo>
                <a:lnTo>
                  <a:pt x="213" y="118"/>
                </a:lnTo>
                <a:lnTo>
                  <a:pt x="214" y="118"/>
                </a:lnTo>
                <a:lnTo>
                  <a:pt x="214" y="118"/>
                </a:lnTo>
                <a:lnTo>
                  <a:pt x="215" y="118"/>
                </a:lnTo>
                <a:lnTo>
                  <a:pt x="215" y="118"/>
                </a:lnTo>
                <a:lnTo>
                  <a:pt x="216" y="118"/>
                </a:lnTo>
                <a:lnTo>
                  <a:pt x="216" y="118"/>
                </a:lnTo>
                <a:lnTo>
                  <a:pt x="216" y="119"/>
                </a:lnTo>
                <a:lnTo>
                  <a:pt x="217" y="119"/>
                </a:lnTo>
                <a:lnTo>
                  <a:pt x="217" y="119"/>
                </a:lnTo>
                <a:lnTo>
                  <a:pt x="217" y="119"/>
                </a:lnTo>
                <a:lnTo>
                  <a:pt x="217" y="120"/>
                </a:lnTo>
                <a:lnTo>
                  <a:pt x="218" y="120"/>
                </a:lnTo>
                <a:lnTo>
                  <a:pt x="218" y="120"/>
                </a:lnTo>
                <a:lnTo>
                  <a:pt x="218" y="120"/>
                </a:lnTo>
                <a:lnTo>
                  <a:pt x="218" y="120"/>
                </a:lnTo>
                <a:lnTo>
                  <a:pt x="219" y="121"/>
                </a:lnTo>
                <a:lnTo>
                  <a:pt x="219" y="121"/>
                </a:lnTo>
                <a:lnTo>
                  <a:pt x="220" y="121"/>
                </a:lnTo>
                <a:lnTo>
                  <a:pt x="220" y="121"/>
                </a:lnTo>
                <a:lnTo>
                  <a:pt x="221" y="121"/>
                </a:lnTo>
                <a:lnTo>
                  <a:pt x="221" y="122"/>
                </a:lnTo>
                <a:lnTo>
                  <a:pt x="222" y="122"/>
                </a:lnTo>
                <a:lnTo>
                  <a:pt x="222" y="123"/>
                </a:lnTo>
                <a:lnTo>
                  <a:pt x="222" y="123"/>
                </a:lnTo>
                <a:lnTo>
                  <a:pt x="222" y="123"/>
                </a:lnTo>
                <a:lnTo>
                  <a:pt x="222" y="123"/>
                </a:lnTo>
                <a:lnTo>
                  <a:pt x="222" y="124"/>
                </a:lnTo>
                <a:lnTo>
                  <a:pt x="223" y="124"/>
                </a:lnTo>
                <a:lnTo>
                  <a:pt x="223" y="124"/>
                </a:lnTo>
                <a:lnTo>
                  <a:pt x="223" y="124"/>
                </a:lnTo>
                <a:lnTo>
                  <a:pt x="223" y="124"/>
                </a:lnTo>
                <a:lnTo>
                  <a:pt x="224" y="124"/>
                </a:lnTo>
                <a:lnTo>
                  <a:pt x="224" y="125"/>
                </a:lnTo>
                <a:lnTo>
                  <a:pt x="224" y="125"/>
                </a:lnTo>
                <a:lnTo>
                  <a:pt x="224" y="125"/>
                </a:lnTo>
                <a:lnTo>
                  <a:pt x="224" y="126"/>
                </a:lnTo>
                <a:lnTo>
                  <a:pt x="223" y="126"/>
                </a:lnTo>
                <a:lnTo>
                  <a:pt x="223" y="127"/>
                </a:lnTo>
                <a:lnTo>
                  <a:pt x="223" y="127"/>
                </a:lnTo>
                <a:lnTo>
                  <a:pt x="223" y="127"/>
                </a:lnTo>
                <a:lnTo>
                  <a:pt x="223" y="127"/>
                </a:lnTo>
                <a:lnTo>
                  <a:pt x="223" y="128"/>
                </a:lnTo>
                <a:lnTo>
                  <a:pt x="223" y="128"/>
                </a:lnTo>
                <a:lnTo>
                  <a:pt x="224" y="128"/>
                </a:lnTo>
                <a:lnTo>
                  <a:pt x="224" y="129"/>
                </a:lnTo>
                <a:lnTo>
                  <a:pt x="224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30"/>
                </a:lnTo>
                <a:lnTo>
                  <a:pt x="226" y="130"/>
                </a:lnTo>
                <a:lnTo>
                  <a:pt x="226" y="130"/>
                </a:lnTo>
                <a:lnTo>
                  <a:pt x="226" y="130"/>
                </a:lnTo>
                <a:lnTo>
                  <a:pt x="226" y="131"/>
                </a:lnTo>
                <a:lnTo>
                  <a:pt x="227" y="131"/>
                </a:lnTo>
                <a:lnTo>
                  <a:pt x="227" y="131"/>
                </a:lnTo>
                <a:lnTo>
                  <a:pt x="227" y="132"/>
                </a:lnTo>
                <a:lnTo>
                  <a:pt x="227" y="132"/>
                </a:lnTo>
                <a:lnTo>
                  <a:pt x="227" y="132"/>
                </a:lnTo>
                <a:lnTo>
                  <a:pt x="227" y="133"/>
                </a:lnTo>
                <a:lnTo>
                  <a:pt x="227" y="133"/>
                </a:lnTo>
                <a:lnTo>
                  <a:pt x="227" y="134"/>
                </a:lnTo>
                <a:lnTo>
                  <a:pt x="227" y="134"/>
                </a:lnTo>
                <a:lnTo>
                  <a:pt x="227" y="135"/>
                </a:lnTo>
                <a:lnTo>
                  <a:pt x="228" y="135"/>
                </a:lnTo>
                <a:lnTo>
                  <a:pt x="228" y="135"/>
                </a:lnTo>
                <a:lnTo>
                  <a:pt x="229" y="135"/>
                </a:lnTo>
                <a:lnTo>
                  <a:pt x="229" y="135"/>
                </a:lnTo>
                <a:lnTo>
                  <a:pt x="229" y="135"/>
                </a:lnTo>
                <a:lnTo>
                  <a:pt x="230" y="135"/>
                </a:lnTo>
                <a:lnTo>
                  <a:pt x="230" y="134"/>
                </a:lnTo>
                <a:lnTo>
                  <a:pt x="230" y="134"/>
                </a:lnTo>
                <a:lnTo>
                  <a:pt x="230" y="133"/>
                </a:lnTo>
                <a:lnTo>
                  <a:pt x="230" y="133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1" y="132"/>
                </a:lnTo>
                <a:lnTo>
                  <a:pt x="231" y="132"/>
                </a:lnTo>
                <a:lnTo>
                  <a:pt x="231" y="133"/>
                </a:lnTo>
                <a:lnTo>
                  <a:pt x="231" y="133"/>
                </a:lnTo>
                <a:lnTo>
                  <a:pt x="231" y="133"/>
                </a:lnTo>
                <a:lnTo>
                  <a:pt x="232" y="133"/>
                </a:lnTo>
                <a:lnTo>
                  <a:pt x="232" y="133"/>
                </a:lnTo>
                <a:lnTo>
                  <a:pt x="232" y="133"/>
                </a:lnTo>
                <a:lnTo>
                  <a:pt x="232" y="133"/>
                </a:lnTo>
                <a:lnTo>
                  <a:pt x="233" y="133"/>
                </a:lnTo>
                <a:lnTo>
                  <a:pt x="233" y="133"/>
                </a:lnTo>
                <a:lnTo>
                  <a:pt x="234" y="133"/>
                </a:lnTo>
                <a:lnTo>
                  <a:pt x="234" y="133"/>
                </a:lnTo>
                <a:lnTo>
                  <a:pt x="234" y="133"/>
                </a:lnTo>
                <a:lnTo>
                  <a:pt x="235" y="133"/>
                </a:lnTo>
                <a:lnTo>
                  <a:pt x="235" y="133"/>
                </a:lnTo>
                <a:lnTo>
                  <a:pt x="235" y="133"/>
                </a:lnTo>
                <a:lnTo>
                  <a:pt x="235" y="134"/>
                </a:lnTo>
                <a:lnTo>
                  <a:pt x="236" y="134"/>
                </a:lnTo>
                <a:lnTo>
                  <a:pt x="236" y="134"/>
                </a:lnTo>
                <a:lnTo>
                  <a:pt x="237" y="135"/>
                </a:lnTo>
                <a:lnTo>
                  <a:pt x="237" y="135"/>
                </a:lnTo>
                <a:lnTo>
                  <a:pt x="237" y="135"/>
                </a:lnTo>
                <a:lnTo>
                  <a:pt x="238" y="135"/>
                </a:lnTo>
                <a:lnTo>
                  <a:pt x="238" y="135"/>
                </a:lnTo>
                <a:lnTo>
                  <a:pt x="238" y="135"/>
                </a:lnTo>
                <a:lnTo>
                  <a:pt x="238" y="136"/>
                </a:lnTo>
                <a:lnTo>
                  <a:pt x="238" y="136"/>
                </a:lnTo>
                <a:lnTo>
                  <a:pt x="238" y="136"/>
                </a:lnTo>
                <a:lnTo>
                  <a:pt x="238" y="136"/>
                </a:lnTo>
                <a:lnTo>
                  <a:pt x="239" y="136"/>
                </a:lnTo>
                <a:lnTo>
                  <a:pt x="239" y="137"/>
                </a:lnTo>
                <a:lnTo>
                  <a:pt x="239" y="137"/>
                </a:lnTo>
                <a:lnTo>
                  <a:pt x="239" y="138"/>
                </a:lnTo>
                <a:lnTo>
                  <a:pt x="239" y="138"/>
                </a:lnTo>
                <a:lnTo>
                  <a:pt x="239" y="138"/>
                </a:lnTo>
                <a:lnTo>
                  <a:pt x="240" y="138"/>
                </a:lnTo>
                <a:lnTo>
                  <a:pt x="240" y="139"/>
                </a:lnTo>
                <a:lnTo>
                  <a:pt x="240" y="139"/>
                </a:lnTo>
                <a:lnTo>
                  <a:pt x="241" y="139"/>
                </a:lnTo>
                <a:lnTo>
                  <a:pt x="241" y="139"/>
                </a:lnTo>
                <a:lnTo>
                  <a:pt x="242" y="139"/>
                </a:lnTo>
                <a:lnTo>
                  <a:pt x="242" y="139"/>
                </a:lnTo>
                <a:lnTo>
                  <a:pt x="242" y="139"/>
                </a:lnTo>
                <a:lnTo>
                  <a:pt x="242" y="139"/>
                </a:lnTo>
                <a:lnTo>
                  <a:pt x="243" y="139"/>
                </a:lnTo>
                <a:lnTo>
                  <a:pt x="243" y="140"/>
                </a:lnTo>
                <a:lnTo>
                  <a:pt x="243" y="140"/>
                </a:lnTo>
                <a:lnTo>
                  <a:pt x="243" y="141"/>
                </a:lnTo>
                <a:lnTo>
                  <a:pt x="243" y="141"/>
                </a:lnTo>
                <a:lnTo>
                  <a:pt x="243" y="141"/>
                </a:lnTo>
                <a:lnTo>
                  <a:pt x="243" y="142"/>
                </a:lnTo>
                <a:lnTo>
                  <a:pt x="243" y="142"/>
                </a:lnTo>
                <a:lnTo>
                  <a:pt x="242" y="143"/>
                </a:lnTo>
                <a:lnTo>
                  <a:pt x="242" y="143"/>
                </a:lnTo>
                <a:lnTo>
                  <a:pt x="242" y="144"/>
                </a:lnTo>
                <a:lnTo>
                  <a:pt x="242" y="144"/>
                </a:lnTo>
                <a:lnTo>
                  <a:pt x="242" y="145"/>
                </a:lnTo>
                <a:lnTo>
                  <a:pt x="242" y="145"/>
                </a:lnTo>
                <a:lnTo>
                  <a:pt x="242" y="145"/>
                </a:lnTo>
                <a:lnTo>
                  <a:pt x="242" y="145"/>
                </a:lnTo>
                <a:lnTo>
                  <a:pt x="242" y="145"/>
                </a:lnTo>
                <a:lnTo>
                  <a:pt x="242" y="146"/>
                </a:lnTo>
                <a:lnTo>
                  <a:pt x="242" y="146"/>
                </a:lnTo>
                <a:lnTo>
                  <a:pt x="243" y="147"/>
                </a:lnTo>
                <a:lnTo>
                  <a:pt x="243" y="147"/>
                </a:lnTo>
                <a:lnTo>
                  <a:pt x="243" y="147"/>
                </a:lnTo>
                <a:lnTo>
                  <a:pt x="243" y="148"/>
                </a:lnTo>
                <a:lnTo>
                  <a:pt x="244" y="148"/>
                </a:lnTo>
                <a:lnTo>
                  <a:pt x="244" y="148"/>
                </a:lnTo>
                <a:lnTo>
                  <a:pt x="245" y="148"/>
                </a:lnTo>
                <a:lnTo>
                  <a:pt x="245" y="148"/>
                </a:lnTo>
                <a:lnTo>
                  <a:pt x="245" y="148"/>
                </a:lnTo>
                <a:lnTo>
                  <a:pt x="246" y="148"/>
                </a:lnTo>
                <a:lnTo>
                  <a:pt x="246" y="149"/>
                </a:lnTo>
                <a:lnTo>
                  <a:pt x="246" y="149"/>
                </a:lnTo>
                <a:lnTo>
                  <a:pt x="246" y="149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1"/>
                </a:lnTo>
                <a:lnTo>
                  <a:pt x="247" y="151"/>
                </a:lnTo>
                <a:lnTo>
                  <a:pt x="247" y="151"/>
                </a:lnTo>
                <a:lnTo>
                  <a:pt x="247" y="151"/>
                </a:lnTo>
                <a:lnTo>
                  <a:pt x="247" y="152"/>
                </a:lnTo>
                <a:lnTo>
                  <a:pt x="248" y="152"/>
                </a:lnTo>
                <a:lnTo>
                  <a:pt x="248" y="152"/>
                </a:lnTo>
                <a:lnTo>
                  <a:pt x="249" y="153"/>
                </a:lnTo>
                <a:lnTo>
                  <a:pt x="249" y="153"/>
                </a:lnTo>
                <a:lnTo>
                  <a:pt x="249" y="153"/>
                </a:lnTo>
                <a:lnTo>
                  <a:pt x="250" y="153"/>
                </a:lnTo>
                <a:lnTo>
                  <a:pt x="250" y="153"/>
                </a:lnTo>
                <a:lnTo>
                  <a:pt x="251" y="153"/>
                </a:lnTo>
                <a:lnTo>
                  <a:pt x="251" y="154"/>
                </a:lnTo>
                <a:lnTo>
                  <a:pt x="251" y="154"/>
                </a:lnTo>
                <a:lnTo>
                  <a:pt x="251" y="154"/>
                </a:lnTo>
                <a:lnTo>
                  <a:pt x="251" y="154"/>
                </a:lnTo>
                <a:lnTo>
                  <a:pt x="251" y="155"/>
                </a:lnTo>
                <a:lnTo>
                  <a:pt x="251" y="155"/>
                </a:lnTo>
                <a:lnTo>
                  <a:pt x="252" y="155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7"/>
                </a:lnTo>
                <a:lnTo>
                  <a:pt x="252" y="157"/>
                </a:lnTo>
                <a:lnTo>
                  <a:pt x="253" y="157"/>
                </a:lnTo>
                <a:lnTo>
                  <a:pt x="253" y="157"/>
                </a:lnTo>
                <a:lnTo>
                  <a:pt x="253" y="158"/>
                </a:lnTo>
                <a:lnTo>
                  <a:pt x="254" y="158"/>
                </a:lnTo>
                <a:lnTo>
                  <a:pt x="254" y="158"/>
                </a:lnTo>
                <a:lnTo>
                  <a:pt x="254" y="159"/>
                </a:lnTo>
                <a:lnTo>
                  <a:pt x="240" y="167"/>
                </a:lnTo>
                <a:lnTo>
                  <a:pt x="239" y="167"/>
                </a:lnTo>
                <a:lnTo>
                  <a:pt x="238" y="167"/>
                </a:lnTo>
                <a:lnTo>
                  <a:pt x="237" y="168"/>
                </a:lnTo>
                <a:lnTo>
                  <a:pt x="236" y="168"/>
                </a:lnTo>
                <a:lnTo>
                  <a:pt x="234" y="170"/>
                </a:lnTo>
                <a:lnTo>
                  <a:pt x="234" y="170"/>
                </a:lnTo>
                <a:lnTo>
                  <a:pt x="230" y="172"/>
                </a:lnTo>
                <a:lnTo>
                  <a:pt x="222" y="176"/>
                </a:lnTo>
                <a:lnTo>
                  <a:pt x="222" y="176"/>
                </a:lnTo>
                <a:lnTo>
                  <a:pt x="222" y="176"/>
                </a:lnTo>
                <a:lnTo>
                  <a:pt x="222" y="176"/>
                </a:lnTo>
                <a:lnTo>
                  <a:pt x="221" y="176"/>
                </a:lnTo>
                <a:lnTo>
                  <a:pt x="221" y="176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19" y="178"/>
                </a:lnTo>
                <a:lnTo>
                  <a:pt x="219" y="178"/>
                </a:lnTo>
                <a:lnTo>
                  <a:pt x="218" y="179"/>
                </a:lnTo>
                <a:lnTo>
                  <a:pt x="217" y="179"/>
                </a:lnTo>
                <a:lnTo>
                  <a:pt x="217" y="180"/>
                </a:lnTo>
                <a:lnTo>
                  <a:pt x="215" y="180"/>
                </a:lnTo>
                <a:lnTo>
                  <a:pt x="215" y="181"/>
                </a:lnTo>
                <a:lnTo>
                  <a:pt x="214" y="181"/>
                </a:lnTo>
                <a:lnTo>
                  <a:pt x="213" y="181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3"/>
                </a:lnTo>
                <a:lnTo>
                  <a:pt x="213" y="183"/>
                </a:lnTo>
                <a:lnTo>
                  <a:pt x="212" y="184"/>
                </a:lnTo>
                <a:lnTo>
                  <a:pt x="212" y="184"/>
                </a:lnTo>
                <a:lnTo>
                  <a:pt x="211" y="185"/>
                </a:lnTo>
                <a:lnTo>
                  <a:pt x="211" y="185"/>
                </a:lnTo>
                <a:lnTo>
                  <a:pt x="211" y="184"/>
                </a:lnTo>
                <a:lnTo>
                  <a:pt x="210" y="184"/>
                </a:lnTo>
                <a:lnTo>
                  <a:pt x="209" y="184"/>
                </a:lnTo>
                <a:lnTo>
                  <a:pt x="209" y="185"/>
                </a:lnTo>
                <a:lnTo>
                  <a:pt x="209" y="185"/>
                </a:lnTo>
                <a:lnTo>
                  <a:pt x="209" y="185"/>
                </a:lnTo>
                <a:lnTo>
                  <a:pt x="209" y="186"/>
                </a:lnTo>
                <a:lnTo>
                  <a:pt x="209" y="186"/>
                </a:lnTo>
                <a:lnTo>
                  <a:pt x="208" y="186"/>
                </a:lnTo>
                <a:lnTo>
                  <a:pt x="208" y="187"/>
                </a:lnTo>
                <a:lnTo>
                  <a:pt x="208" y="187"/>
                </a:lnTo>
                <a:lnTo>
                  <a:pt x="207" y="187"/>
                </a:lnTo>
                <a:lnTo>
                  <a:pt x="207" y="187"/>
                </a:lnTo>
                <a:lnTo>
                  <a:pt x="206" y="187"/>
                </a:lnTo>
                <a:lnTo>
                  <a:pt x="205" y="187"/>
                </a:lnTo>
                <a:lnTo>
                  <a:pt x="205" y="187"/>
                </a:lnTo>
                <a:lnTo>
                  <a:pt x="204" y="187"/>
                </a:lnTo>
                <a:lnTo>
                  <a:pt x="204" y="187"/>
                </a:lnTo>
                <a:lnTo>
                  <a:pt x="203" y="187"/>
                </a:lnTo>
                <a:lnTo>
                  <a:pt x="203" y="187"/>
                </a:lnTo>
                <a:lnTo>
                  <a:pt x="202" y="187"/>
                </a:lnTo>
                <a:lnTo>
                  <a:pt x="202" y="188"/>
                </a:lnTo>
                <a:lnTo>
                  <a:pt x="201" y="187"/>
                </a:lnTo>
                <a:lnTo>
                  <a:pt x="201" y="187"/>
                </a:lnTo>
                <a:lnTo>
                  <a:pt x="201" y="187"/>
                </a:lnTo>
                <a:lnTo>
                  <a:pt x="200" y="188"/>
                </a:lnTo>
                <a:lnTo>
                  <a:pt x="200" y="188"/>
                </a:lnTo>
                <a:lnTo>
                  <a:pt x="200" y="188"/>
                </a:lnTo>
                <a:lnTo>
                  <a:pt x="199" y="188"/>
                </a:lnTo>
                <a:lnTo>
                  <a:pt x="199" y="189"/>
                </a:lnTo>
                <a:lnTo>
                  <a:pt x="198" y="189"/>
                </a:lnTo>
                <a:lnTo>
                  <a:pt x="198" y="189"/>
                </a:lnTo>
                <a:lnTo>
                  <a:pt x="198" y="188"/>
                </a:lnTo>
                <a:lnTo>
                  <a:pt x="198" y="188"/>
                </a:lnTo>
                <a:lnTo>
                  <a:pt x="197" y="187"/>
                </a:lnTo>
                <a:lnTo>
                  <a:pt x="197" y="187"/>
                </a:lnTo>
                <a:lnTo>
                  <a:pt x="197" y="188"/>
                </a:lnTo>
                <a:lnTo>
                  <a:pt x="197" y="188"/>
                </a:lnTo>
                <a:lnTo>
                  <a:pt x="197" y="187"/>
                </a:lnTo>
                <a:lnTo>
                  <a:pt x="196" y="187"/>
                </a:lnTo>
                <a:lnTo>
                  <a:pt x="196" y="187"/>
                </a:lnTo>
                <a:lnTo>
                  <a:pt x="195" y="188"/>
                </a:lnTo>
                <a:lnTo>
                  <a:pt x="195" y="188"/>
                </a:lnTo>
                <a:lnTo>
                  <a:pt x="193" y="188"/>
                </a:lnTo>
                <a:lnTo>
                  <a:pt x="194" y="189"/>
                </a:lnTo>
                <a:lnTo>
                  <a:pt x="194" y="190"/>
                </a:lnTo>
                <a:lnTo>
                  <a:pt x="193" y="190"/>
                </a:lnTo>
                <a:lnTo>
                  <a:pt x="193" y="190"/>
                </a:lnTo>
                <a:lnTo>
                  <a:pt x="193" y="191"/>
                </a:lnTo>
                <a:lnTo>
                  <a:pt x="193" y="191"/>
                </a:lnTo>
                <a:lnTo>
                  <a:pt x="193" y="192"/>
                </a:lnTo>
                <a:lnTo>
                  <a:pt x="192" y="193"/>
                </a:lnTo>
                <a:lnTo>
                  <a:pt x="192" y="193"/>
                </a:lnTo>
                <a:lnTo>
                  <a:pt x="192" y="194"/>
                </a:lnTo>
                <a:lnTo>
                  <a:pt x="192" y="195"/>
                </a:lnTo>
                <a:lnTo>
                  <a:pt x="192" y="195"/>
                </a:lnTo>
                <a:lnTo>
                  <a:pt x="192" y="195"/>
                </a:lnTo>
                <a:lnTo>
                  <a:pt x="192" y="195"/>
                </a:lnTo>
                <a:lnTo>
                  <a:pt x="192" y="197"/>
                </a:lnTo>
                <a:lnTo>
                  <a:pt x="191" y="197"/>
                </a:lnTo>
                <a:lnTo>
                  <a:pt x="191" y="198"/>
                </a:lnTo>
                <a:lnTo>
                  <a:pt x="191" y="198"/>
                </a:lnTo>
                <a:lnTo>
                  <a:pt x="191" y="199"/>
                </a:lnTo>
                <a:lnTo>
                  <a:pt x="190" y="199"/>
                </a:lnTo>
                <a:lnTo>
                  <a:pt x="190" y="199"/>
                </a:lnTo>
                <a:lnTo>
                  <a:pt x="191" y="199"/>
                </a:lnTo>
                <a:lnTo>
                  <a:pt x="191" y="200"/>
                </a:lnTo>
                <a:lnTo>
                  <a:pt x="191" y="200"/>
                </a:lnTo>
                <a:lnTo>
                  <a:pt x="192" y="201"/>
                </a:lnTo>
                <a:lnTo>
                  <a:pt x="191" y="201"/>
                </a:lnTo>
                <a:lnTo>
                  <a:pt x="191" y="202"/>
                </a:lnTo>
                <a:lnTo>
                  <a:pt x="191" y="202"/>
                </a:lnTo>
                <a:lnTo>
                  <a:pt x="191" y="203"/>
                </a:lnTo>
                <a:lnTo>
                  <a:pt x="191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3" y="204"/>
                </a:lnTo>
                <a:lnTo>
                  <a:pt x="193" y="204"/>
                </a:lnTo>
                <a:lnTo>
                  <a:pt x="193" y="205"/>
                </a:lnTo>
                <a:lnTo>
                  <a:pt x="193" y="205"/>
                </a:lnTo>
                <a:lnTo>
                  <a:pt x="193" y="206"/>
                </a:lnTo>
                <a:lnTo>
                  <a:pt x="193" y="206"/>
                </a:lnTo>
                <a:lnTo>
                  <a:pt x="193" y="207"/>
                </a:lnTo>
                <a:lnTo>
                  <a:pt x="193" y="207"/>
                </a:lnTo>
                <a:lnTo>
                  <a:pt x="193" y="208"/>
                </a:lnTo>
                <a:lnTo>
                  <a:pt x="193" y="208"/>
                </a:lnTo>
                <a:lnTo>
                  <a:pt x="193" y="209"/>
                </a:lnTo>
                <a:lnTo>
                  <a:pt x="193" y="209"/>
                </a:lnTo>
                <a:lnTo>
                  <a:pt x="193" y="210"/>
                </a:lnTo>
                <a:lnTo>
                  <a:pt x="194" y="210"/>
                </a:lnTo>
                <a:lnTo>
                  <a:pt x="194" y="210"/>
                </a:lnTo>
                <a:lnTo>
                  <a:pt x="195" y="211"/>
                </a:lnTo>
                <a:lnTo>
                  <a:pt x="195" y="211"/>
                </a:lnTo>
                <a:lnTo>
                  <a:pt x="195" y="211"/>
                </a:lnTo>
                <a:lnTo>
                  <a:pt x="195" y="212"/>
                </a:lnTo>
                <a:lnTo>
                  <a:pt x="196" y="212"/>
                </a:lnTo>
                <a:lnTo>
                  <a:pt x="196" y="212"/>
                </a:lnTo>
                <a:lnTo>
                  <a:pt x="196" y="213"/>
                </a:lnTo>
                <a:lnTo>
                  <a:pt x="196" y="213"/>
                </a:lnTo>
                <a:lnTo>
                  <a:pt x="196" y="214"/>
                </a:lnTo>
                <a:lnTo>
                  <a:pt x="196" y="214"/>
                </a:lnTo>
                <a:lnTo>
                  <a:pt x="196" y="215"/>
                </a:lnTo>
                <a:lnTo>
                  <a:pt x="196" y="215"/>
                </a:lnTo>
                <a:lnTo>
                  <a:pt x="196" y="215"/>
                </a:lnTo>
                <a:lnTo>
                  <a:pt x="196" y="216"/>
                </a:lnTo>
                <a:lnTo>
                  <a:pt x="196" y="217"/>
                </a:lnTo>
                <a:lnTo>
                  <a:pt x="196" y="217"/>
                </a:lnTo>
                <a:lnTo>
                  <a:pt x="197" y="218"/>
                </a:lnTo>
                <a:lnTo>
                  <a:pt x="197" y="218"/>
                </a:lnTo>
                <a:lnTo>
                  <a:pt x="197" y="219"/>
                </a:lnTo>
                <a:lnTo>
                  <a:pt x="197" y="219"/>
                </a:lnTo>
                <a:lnTo>
                  <a:pt x="198" y="220"/>
                </a:lnTo>
                <a:lnTo>
                  <a:pt x="198" y="220"/>
                </a:lnTo>
                <a:lnTo>
                  <a:pt x="198" y="220"/>
                </a:lnTo>
                <a:lnTo>
                  <a:pt x="198" y="220"/>
                </a:lnTo>
                <a:lnTo>
                  <a:pt x="199" y="220"/>
                </a:lnTo>
                <a:lnTo>
                  <a:pt x="200" y="221"/>
                </a:lnTo>
                <a:lnTo>
                  <a:pt x="200" y="221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3"/>
                </a:lnTo>
                <a:lnTo>
                  <a:pt x="201" y="224"/>
                </a:lnTo>
                <a:lnTo>
                  <a:pt x="202" y="225"/>
                </a:lnTo>
                <a:lnTo>
                  <a:pt x="202" y="226"/>
                </a:lnTo>
                <a:lnTo>
                  <a:pt x="201" y="228"/>
                </a:lnTo>
                <a:lnTo>
                  <a:pt x="201" y="228"/>
                </a:lnTo>
                <a:lnTo>
                  <a:pt x="200" y="229"/>
                </a:lnTo>
                <a:lnTo>
                  <a:pt x="200" y="230"/>
                </a:lnTo>
                <a:lnTo>
                  <a:pt x="199" y="231"/>
                </a:lnTo>
                <a:lnTo>
                  <a:pt x="200" y="231"/>
                </a:lnTo>
                <a:lnTo>
                  <a:pt x="200" y="232"/>
                </a:lnTo>
                <a:lnTo>
                  <a:pt x="200" y="232"/>
                </a:lnTo>
                <a:lnTo>
                  <a:pt x="201" y="233"/>
                </a:lnTo>
                <a:lnTo>
                  <a:pt x="201" y="234"/>
                </a:lnTo>
                <a:lnTo>
                  <a:pt x="201" y="235"/>
                </a:lnTo>
                <a:lnTo>
                  <a:pt x="202" y="235"/>
                </a:lnTo>
                <a:lnTo>
                  <a:pt x="202" y="235"/>
                </a:lnTo>
                <a:lnTo>
                  <a:pt x="203" y="235"/>
                </a:lnTo>
                <a:lnTo>
                  <a:pt x="203" y="235"/>
                </a:lnTo>
                <a:lnTo>
                  <a:pt x="204" y="235"/>
                </a:lnTo>
                <a:lnTo>
                  <a:pt x="205" y="236"/>
                </a:lnTo>
                <a:lnTo>
                  <a:pt x="205" y="236"/>
                </a:lnTo>
                <a:lnTo>
                  <a:pt x="206" y="236"/>
                </a:lnTo>
                <a:lnTo>
                  <a:pt x="207" y="237"/>
                </a:lnTo>
                <a:lnTo>
                  <a:pt x="208" y="237"/>
                </a:lnTo>
                <a:lnTo>
                  <a:pt x="208" y="238"/>
                </a:lnTo>
                <a:lnTo>
                  <a:pt x="209" y="238"/>
                </a:lnTo>
                <a:lnTo>
                  <a:pt x="210" y="239"/>
                </a:lnTo>
                <a:lnTo>
                  <a:pt x="211" y="239"/>
                </a:lnTo>
                <a:lnTo>
                  <a:pt x="211" y="239"/>
                </a:lnTo>
                <a:lnTo>
                  <a:pt x="211" y="239"/>
                </a:lnTo>
                <a:lnTo>
                  <a:pt x="212" y="240"/>
                </a:lnTo>
                <a:lnTo>
                  <a:pt x="213" y="240"/>
                </a:lnTo>
                <a:lnTo>
                  <a:pt x="214" y="240"/>
                </a:lnTo>
                <a:lnTo>
                  <a:pt x="215" y="240"/>
                </a:lnTo>
                <a:lnTo>
                  <a:pt x="216" y="240"/>
                </a:lnTo>
                <a:lnTo>
                  <a:pt x="217" y="241"/>
                </a:lnTo>
                <a:lnTo>
                  <a:pt x="217" y="241"/>
                </a:lnTo>
                <a:lnTo>
                  <a:pt x="218" y="241"/>
                </a:lnTo>
                <a:lnTo>
                  <a:pt x="218" y="241"/>
                </a:lnTo>
                <a:lnTo>
                  <a:pt x="219" y="241"/>
                </a:lnTo>
                <a:lnTo>
                  <a:pt x="219" y="241"/>
                </a:lnTo>
                <a:lnTo>
                  <a:pt x="220" y="241"/>
                </a:lnTo>
                <a:lnTo>
                  <a:pt x="220" y="241"/>
                </a:lnTo>
                <a:lnTo>
                  <a:pt x="220" y="241"/>
                </a:lnTo>
                <a:lnTo>
                  <a:pt x="221" y="242"/>
                </a:lnTo>
                <a:lnTo>
                  <a:pt x="222" y="242"/>
                </a:lnTo>
                <a:lnTo>
                  <a:pt x="222" y="243"/>
                </a:lnTo>
                <a:lnTo>
                  <a:pt x="223" y="243"/>
                </a:lnTo>
                <a:lnTo>
                  <a:pt x="224" y="243"/>
                </a:lnTo>
                <a:lnTo>
                  <a:pt x="225" y="244"/>
                </a:lnTo>
                <a:lnTo>
                  <a:pt x="226" y="244"/>
                </a:lnTo>
                <a:lnTo>
                  <a:pt x="226" y="244"/>
                </a:lnTo>
                <a:lnTo>
                  <a:pt x="227" y="245"/>
                </a:lnTo>
                <a:lnTo>
                  <a:pt x="228" y="245"/>
                </a:lnTo>
                <a:lnTo>
                  <a:pt x="229" y="245"/>
                </a:lnTo>
                <a:lnTo>
                  <a:pt x="229" y="246"/>
                </a:lnTo>
                <a:lnTo>
                  <a:pt x="230" y="246"/>
                </a:lnTo>
                <a:lnTo>
                  <a:pt x="231" y="247"/>
                </a:lnTo>
                <a:lnTo>
                  <a:pt x="232" y="248"/>
                </a:lnTo>
                <a:lnTo>
                  <a:pt x="232" y="248"/>
                </a:lnTo>
                <a:lnTo>
                  <a:pt x="232" y="249"/>
                </a:lnTo>
                <a:lnTo>
                  <a:pt x="232" y="249"/>
                </a:lnTo>
                <a:lnTo>
                  <a:pt x="233" y="250"/>
                </a:lnTo>
                <a:lnTo>
                  <a:pt x="233" y="250"/>
                </a:lnTo>
                <a:lnTo>
                  <a:pt x="233" y="251"/>
                </a:lnTo>
                <a:lnTo>
                  <a:pt x="233" y="252"/>
                </a:lnTo>
                <a:lnTo>
                  <a:pt x="233" y="252"/>
                </a:lnTo>
                <a:lnTo>
                  <a:pt x="233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4"/>
                </a:lnTo>
                <a:lnTo>
                  <a:pt x="235" y="254"/>
                </a:lnTo>
                <a:lnTo>
                  <a:pt x="234" y="255"/>
                </a:lnTo>
                <a:lnTo>
                  <a:pt x="234" y="255"/>
                </a:lnTo>
                <a:lnTo>
                  <a:pt x="234" y="256"/>
                </a:lnTo>
                <a:lnTo>
                  <a:pt x="234" y="256"/>
                </a:lnTo>
                <a:lnTo>
                  <a:pt x="234" y="257"/>
                </a:lnTo>
                <a:lnTo>
                  <a:pt x="234" y="258"/>
                </a:lnTo>
                <a:lnTo>
                  <a:pt x="234" y="259"/>
                </a:lnTo>
                <a:lnTo>
                  <a:pt x="234" y="260"/>
                </a:lnTo>
                <a:lnTo>
                  <a:pt x="234" y="260"/>
                </a:lnTo>
                <a:lnTo>
                  <a:pt x="234" y="261"/>
                </a:lnTo>
                <a:lnTo>
                  <a:pt x="234" y="262"/>
                </a:lnTo>
                <a:lnTo>
                  <a:pt x="234" y="263"/>
                </a:lnTo>
                <a:lnTo>
                  <a:pt x="234" y="263"/>
                </a:lnTo>
                <a:lnTo>
                  <a:pt x="234" y="264"/>
                </a:lnTo>
                <a:lnTo>
                  <a:pt x="234" y="264"/>
                </a:lnTo>
                <a:lnTo>
                  <a:pt x="234" y="265"/>
                </a:lnTo>
                <a:lnTo>
                  <a:pt x="235" y="265"/>
                </a:lnTo>
                <a:lnTo>
                  <a:pt x="235" y="266"/>
                </a:lnTo>
                <a:lnTo>
                  <a:pt x="236" y="266"/>
                </a:lnTo>
                <a:lnTo>
                  <a:pt x="237" y="266"/>
                </a:lnTo>
                <a:lnTo>
                  <a:pt x="238" y="267"/>
                </a:lnTo>
                <a:lnTo>
                  <a:pt x="238" y="267"/>
                </a:lnTo>
                <a:lnTo>
                  <a:pt x="239" y="267"/>
                </a:lnTo>
                <a:lnTo>
                  <a:pt x="239" y="267"/>
                </a:lnTo>
                <a:lnTo>
                  <a:pt x="240" y="267"/>
                </a:lnTo>
                <a:lnTo>
                  <a:pt x="241" y="267"/>
                </a:lnTo>
                <a:lnTo>
                  <a:pt x="241" y="266"/>
                </a:lnTo>
                <a:lnTo>
                  <a:pt x="242" y="267"/>
                </a:lnTo>
                <a:lnTo>
                  <a:pt x="242" y="267"/>
                </a:lnTo>
                <a:lnTo>
                  <a:pt x="243" y="267"/>
                </a:lnTo>
                <a:lnTo>
                  <a:pt x="243" y="267"/>
                </a:lnTo>
                <a:lnTo>
                  <a:pt x="243" y="267"/>
                </a:lnTo>
                <a:lnTo>
                  <a:pt x="244" y="266"/>
                </a:lnTo>
                <a:lnTo>
                  <a:pt x="244" y="266"/>
                </a:lnTo>
                <a:lnTo>
                  <a:pt x="245" y="266"/>
                </a:lnTo>
                <a:lnTo>
                  <a:pt x="245" y="265"/>
                </a:lnTo>
                <a:lnTo>
                  <a:pt x="245" y="265"/>
                </a:lnTo>
                <a:lnTo>
                  <a:pt x="246" y="265"/>
                </a:lnTo>
                <a:lnTo>
                  <a:pt x="246" y="265"/>
                </a:lnTo>
                <a:lnTo>
                  <a:pt x="246" y="264"/>
                </a:lnTo>
                <a:lnTo>
                  <a:pt x="247" y="264"/>
                </a:lnTo>
                <a:lnTo>
                  <a:pt x="247" y="264"/>
                </a:lnTo>
                <a:lnTo>
                  <a:pt x="248" y="264"/>
                </a:lnTo>
                <a:lnTo>
                  <a:pt x="248" y="264"/>
                </a:lnTo>
                <a:lnTo>
                  <a:pt x="249" y="264"/>
                </a:lnTo>
                <a:lnTo>
                  <a:pt x="249" y="264"/>
                </a:lnTo>
                <a:lnTo>
                  <a:pt x="250" y="264"/>
                </a:lnTo>
                <a:lnTo>
                  <a:pt x="250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2" y="263"/>
                </a:lnTo>
                <a:lnTo>
                  <a:pt x="252" y="263"/>
                </a:lnTo>
                <a:lnTo>
                  <a:pt x="252" y="263"/>
                </a:lnTo>
                <a:lnTo>
                  <a:pt x="253" y="263"/>
                </a:lnTo>
                <a:lnTo>
                  <a:pt x="253" y="262"/>
                </a:lnTo>
                <a:lnTo>
                  <a:pt x="254" y="262"/>
                </a:lnTo>
                <a:lnTo>
                  <a:pt x="254" y="262"/>
                </a:lnTo>
                <a:lnTo>
                  <a:pt x="255" y="261"/>
                </a:lnTo>
                <a:lnTo>
                  <a:pt x="255" y="261"/>
                </a:lnTo>
                <a:lnTo>
                  <a:pt x="256" y="261"/>
                </a:lnTo>
                <a:lnTo>
                  <a:pt x="256" y="261"/>
                </a:lnTo>
                <a:lnTo>
                  <a:pt x="257" y="261"/>
                </a:lnTo>
                <a:lnTo>
                  <a:pt x="257" y="261"/>
                </a:lnTo>
                <a:lnTo>
                  <a:pt x="258" y="261"/>
                </a:lnTo>
                <a:lnTo>
                  <a:pt x="258" y="261"/>
                </a:lnTo>
                <a:lnTo>
                  <a:pt x="259" y="261"/>
                </a:lnTo>
                <a:lnTo>
                  <a:pt x="260" y="262"/>
                </a:lnTo>
                <a:lnTo>
                  <a:pt x="260" y="262"/>
                </a:lnTo>
                <a:lnTo>
                  <a:pt x="261" y="262"/>
                </a:lnTo>
                <a:lnTo>
                  <a:pt x="261" y="262"/>
                </a:lnTo>
                <a:lnTo>
                  <a:pt x="262" y="263"/>
                </a:lnTo>
                <a:lnTo>
                  <a:pt x="262" y="263"/>
                </a:lnTo>
                <a:lnTo>
                  <a:pt x="262" y="263"/>
                </a:lnTo>
                <a:lnTo>
                  <a:pt x="262" y="263"/>
                </a:lnTo>
                <a:lnTo>
                  <a:pt x="263" y="263"/>
                </a:lnTo>
                <a:lnTo>
                  <a:pt x="263" y="263"/>
                </a:lnTo>
                <a:lnTo>
                  <a:pt x="264" y="262"/>
                </a:lnTo>
                <a:lnTo>
                  <a:pt x="264" y="262"/>
                </a:lnTo>
                <a:lnTo>
                  <a:pt x="265" y="261"/>
                </a:lnTo>
                <a:lnTo>
                  <a:pt x="266" y="261"/>
                </a:lnTo>
                <a:lnTo>
                  <a:pt x="267" y="260"/>
                </a:lnTo>
                <a:lnTo>
                  <a:pt x="268" y="259"/>
                </a:lnTo>
                <a:lnTo>
                  <a:pt x="268" y="259"/>
                </a:lnTo>
                <a:lnTo>
                  <a:pt x="269" y="258"/>
                </a:lnTo>
                <a:lnTo>
                  <a:pt x="269" y="258"/>
                </a:lnTo>
                <a:lnTo>
                  <a:pt x="270" y="258"/>
                </a:lnTo>
                <a:lnTo>
                  <a:pt x="271" y="258"/>
                </a:lnTo>
                <a:lnTo>
                  <a:pt x="271" y="259"/>
                </a:lnTo>
                <a:lnTo>
                  <a:pt x="270" y="259"/>
                </a:lnTo>
                <a:lnTo>
                  <a:pt x="270" y="259"/>
                </a:lnTo>
                <a:lnTo>
                  <a:pt x="270" y="259"/>
                </a:lnTo>
                <a:lnTo>
                  <a:pt x="270" y="260"/>
                </a:lnTo>
                <a:lnTo>
                  <a:pt x="269" y="260"/>
                </a:lnTo>
                <a:lnTo>
                  <a:pt x="269" y="260"/>
                </a:lnTo>
                <a:lnTo>
                  <a:pt x="269" y="260"/>
                </a:lnTo>
                <a:lnTo>
                  <a:pt x="269" y="261"/>
                </a:lnTo>
                <a:lnTo>
                  <a:pt x="268" y="261"/>
                </a:lnTo>
                <a:lnTo>
                  <a:pt x="268" y="261"/>
                </a:lnTo>
                <a:lnTo>
                  <a:pt x="268" y="261"/>
                </a:lnTo>
                <a:lnTo>
                  <a:pt x="268" y="262"/>
                </a:lnTo>
                <a:lnTo>
                  <a:pt x="267" y="262"/>
                </a:lnTo>
                <a:lnTo>
                  <a:pt x="267" y="262"/>
                </a:lnTo>
                <a:lnTo>
                  <a:pt x="267" y="262"/>
                </a:lnTo>
                <a:lnTo>
                  <a:pt x="267" y="263"/>
                </a:lnTo>
                <a:lnTo>
                  <a:pt x="267" y="263"/>
                </a:lnTo>
                <a:lnTo>
                  <a:pt x="267" y="263"/>
                </a:lnTo>
                <a:lnTo>
                  <a:pt x="267" y="263"/>
                </a:lnTo>
                <a:lnTo>
                  <a:pt x="266" y="264"/>
                </a:lnTo>
                <a:lnTo>
                  <a:pt x="266" y="264"/>
                </a:lnTo>
                <a:lnTo>
                  <a:pt x="266" y="265"/>
                </a:lnTo>
                <a:lnTo>
                  <a:pt x="266" y="265"/>
                </a:lnTo>
                <a:lnTo>
                  <a:pt x="265" y="265"/>
                </a:lnTo>
                <a:lnTo>
                  <a:pt x="265" y="265"/>
                </a:lnTo>
                <a:lnTo>
                  <a:pt x="265" y="266"/>
                </a:lnTo>
                <a:lnTo>
                  <a:pt x="265" y="266"/>
                </a:lnTo>
                <a:lnTo>
                  <a:pt x="265" y="266"/>
                </a:lnTo>
                <a:lnTo>
                  <a:pt x="264" y="266"/>
                </a:lnTo>
                <a:lnTo>
                  <a:pt x="264" y="267"/>
                </a:lnTo>
                <a:lnTo>
                  <a:pt x="264" y="267"/>
                </a:lnTo>
                <a:lnTo>
                  <a:pt x="264" y="268"/>
                </a:lnTo>
                <a:lnTo>
                  <a:pt x="263" y="268"/>
                </a:lnTo>
                <a:lnTo>
                  <a:pt x="263" y="268"/>
                </a:lnTo>
                <a:lnTo>
                  <a:pt x="263" y="268"/>
                </a:lnTo>
                <a:lnTo>
                  <a:pt x="263" y="268"/>
                </a:lnTo>
                <a:lnTo>
                  <a:pt x="262" y="268"/>
                </a:lnTo>
                <a:lnTo>
                  <a:pt x="262" y="268"/>
                </a:lnTo>
                <a:lnTo>
                  <a:pt x="262" y="269"/>
                </a:lnTo>
                <a:lnTo>
                  <a:pt x="261" y="269"/>
                </a:lnTo>
                <a:lnTo>
                  <a:pt x="261" y="269"/>
                </a:lnTo>
                <a:lnTo>
                  <a:pt x="260" y="269"/>
                </a:lnTo>
                <a:lnTo>
                  <a:pt x="260" y="269"/>
                </a:lnTo>
                <a:lnTo>
                  <a:pt x="260" y="269"/>
                </a:lnTo>
                <a:lnTo>
                  <a:pt x="259" y="269"/>
                </a:lnTo>
                <a:lnTo>
                  <a:pt x="259" y="270"/>
                </a:lnTo>
                <a:lnTo>
                  <a:pt x="259" y="270"/>
                </a:lnTo>
                <a:lnTo>
                  <a:pt x="259" y="270"/>
                </a:lnTo>
                <a:lnTo>
                  <a:pt x="259" y="270"/>
                </a:lnTo>
                <a:lnTo>
                  <a:pt x="259" y="270"/>
                </a:lnTo>
                <a:lnTo>
                  <a:pt x="259" y="271"/>
                </a:lnTo>
                <a:lnTo>
                  <a:pt x="258" y="271"/>
                </a:lnTo>
                <a:lnTo>
                  <a:pt x="258" y="271"/>
                </a:lnTo>
                <a:lnTo>
                  <a:pt x="258" y="272"/>
                </a:lnTo>
                <a:lnTo>
                  <a:pt x="258" y="272"/>
                </a:lnTo>
                <a:lnTo>
                  <a:pt x="258" y="272"/>
                </a:lnTo>
                <a:lnTo>
                  <a:pt x="258" y="273"/>
                </a:lnTo>
                <a:lnTo>
                  <a:pt x="258" y="273"/>
                </a:lnTo>
                <a:lnTo>
                  <a:pt x="258" y="274"/>
                </a:lnTo>
                <a:lnTo>
                  <a:pt x="258" y="274"/>
                </a:lnTo>
                <a:lnTo>
                  <a:pt x="258" y="274"/>
                </a:lnTo>
                <a:lnTo>
                  <a:pt x="258" y="274"/>
                </a:lnTo>
                <a:lnTo>
                  <a:pt x="258" y="275"/>
                </a:lnTo>
                <a:lnTo>
                  <a:pt x="258" y="275"/>
                </a:lnTo>
                <a:lnTo>
                  <a:pt x="258" y="276"/>
                </a:lnTo>
                <a:lnTo>
                  <a:pt x="258" y="276"/>
                </a:lnTo>
                <a:lnTo>
                  <a:pt x="258" y="277"/>
                </a:lnTo>
                <a:lnTo>
                  <a:pt x="258" y="277"/>
                </a:lnTo>
                <a:lnTo>
                  <a:pt x="258" y="278"/>
                </a:lnTo>
                <a:lnTo>
                  <a:pt x="258" y="278"/>
                </a:lnTo>
                <a:lnTo>
                  <a:pt x="257" y="278"/>
                </a:lnTo>
                <a:lnTo>
                  <a:pt x="257" y="278"/>
                </a:lnTo>
                <a:lnTo>
                  <a:pt x="257" y="279"/>
                </a:lnTo>
                <a:lnTo>
                  <a:pt x="257" y="279"/>
                </a:lnTo>
                <a:lnTo>
                  <a:pt x="257" y="280"/>
                </a:lnTo>
                <a:lnTo>
                  <a:pt x="257" y="280"/>
                </a:lnTo>
                <a:lnTo>
                  <a:pt x="257" y="281"/>
                </a:lnTo>
                <a:lnTo>
                  <a:pt x="257" y="281"/>
                </a:lnTo>
                <a:lnTo>
                  <a:pt x="257" y="282"/>
                </a:lnTo>
                <a:lnTo>
                  <a:pt x="257" y="282"/>
                </a:lnTo>
                <a:lnTo>
                  <a:pt x="256" y="282"/>
                </a:lnTo>
                <a:lnTo>
                  <a:pt x="256" y="283"/>
                </a:lnTo>
                <a:lnTo>
                  <a:pt x="256" y="283"/>
                </a:lnTo>
                <a:lnTo>
                  <a:pt x="256" y="283"/>
                </a:lnTo>
                <a:lnTo>
                  <a:pt x="256" y="284"/>
                </a:lnTo>
                <a:lnTo>
                  <a:pt x="256" y="284"/>
                </a:lnTo>
                <a:lnTo>
                  <a:pt x="255" y="284"/>
                </a:lnTo>
                <a:lnTo>
                  <a:pt x="255" y="285"/>
                </a:lnTo>
                <a:lnTo>
                  <a:pt x="255" y="285"/>
                </a:lnTo>
                <a:lnTo>
                  <a:pt x="255" y="285"/>
                </a:lnTo>
                <a:lnTo>
                  <a:pt x="255" y="285"/>
                </a:lnTo>
                <a:lnTo>
                  <a:pt x="255" y="286"/>
                </a:lnTo>
                <a:lnTo>
                  <a:pt x="254" y="286"/>
                </a:lnTo>
                <a:lnTo>
                  <a:pt x="254" y="286"/>
                </a:lnTo>
                <a:lnTo>
                  <a:pt x="254" y="286"/>
                </a:lnTo>
                <a:lnTo>
                  <a:pt x="254" y="287"/>
                </a:lnTo>
                <a:lnTo>
                  <a:pt x="254" y="287"/>
                </a:lnTo>
                <a:lnTo>
                  <a:pt x="254" y="288"/>
                </a:lnTo>
                <a:lnTo>
                  <a:pt x="253" y="288"/>
                </a:lnTo>
                <a:lnTo>
                  <a:pt x="253" y="289"/>
                </a:lnTo>
                <a:lnTo>
                  <a:pt x="253" y="289"/>
                </a:lnTo>
                <a:lnTo>
                  <a:pt x="253" y="289"/>
                </a:lnTo>
                <a:lnTo>
                  <a:pt x="253" y="290"/>
                </a:lnTo>
                <a:lnTo>
                  <a:pt x="252" y="290"/>
                </a:lnTo>
                <a:lnTo>
                  <a:pt x="252" y="290"/>
                </a:lnTo>
                <a:lnTo>
                  <a:pt x="252" y="290"/>
                </a:lnTo>
                <a:lnTo>
                  <a:pt x="252" y="291"/>
                </a:lnTo>
                <a:lnTo>
                  <a:pt x="251" y="291"/>
                </a:lnTo>
                <a:lnTo>
                  <a:pt x="251" y="291"/>
                </a:lnTo>
                <a:lnTo>
                  <a:pt x="251" y="291"/>
                </a:lnTo>
                <a:lnTo>
                  <a:pt x="251" y="292"/>
                </a:lnTo>
                <a:lnTo>
                  <a:pt x="250" y="292"/>
                </a:lnTo>
                <a:lnTo>
                  <a:pt x="250" y="292"/>
                </a:lnTo>
                <a:lnTo>
                  <a:pt x="249" y="292"/>
                </a:lnTo>
                <a:lnTo>
                  <a:pt x="249" y="292"/>
                </a:lnTo>
                <a:lnTo>
                  <a:pt x="249" y="292"/>
                </a:lnTo>
                <a:lnTo>
                  <a:pt x="248" y="292"/>
                </a:lnTo>
                <a:lnTo>
                  <a:pt x="248" y="292"/>
                </a:lnTo>
                <a:lnTo>
                  <a:pt x="247" y="292"/>
                </a:lnTo>
                <a:lnTo>
                  <a:pt x="247" y="292"/>
                </a:lnTo>
                <a:lnTo>
                  <a:pt x="246" y="292"/>
                </a:lnTo>
                <a:lnTo>
                  <a:pt x="246" y="293"/>
                </a:lnTo>
                <a:lnTo>
                  <a:pt x="246" y="293"/>
                </a:lnTo>
                <a:lnTo>
                  <a:pt x="246" y="293"/>
                </a:lnTo>
                <a:lnTo>
                  <a:pt x="245" y="293"/>
                </a:lnTo>
                <a:lnTo>
                  <a:pt x="245" y="293"/>
                </a:lnTo>
                <a:lnTo>
                  <a:pt x="244" y="293"/>
                </a:lnTo>
                <a:lnTo>
                  <a:pt x="244" y="293"/>
                </a:lnTo>
                <a:lnTo>
                  <a:pt x="243" y="293"/>
                </a:lnTo>
                <a:lnTo>
                  <a:pt x="243" y="293"/>
                </a:lnTo>
                <a:lnTo>
                  <a:pt x="243" y="293"/>
                </a:lnTo>
                <a:lnTo>
                  <a:pt x="242" y="293"/>
                </a:lnTo>
                <a:lnTo>
                  <a:pt x="242" y="293"/>
                </a:lnTo>
                <a:lnTo>
                  <a:pt x="242" y="293"/>
                </a:lnTo>
                <a:lnTo>
                  <a:pt x="241" y="293"/>
                </a:lnTo>
                <a:lnTo>
                  <a:pt x="241" y="294"/>
                </a:lnTo>
                <a:lnTo>
                  <a:pt x="241" y="294"/>
                </a:lnTo>
                <a:lnTo>
                  <a:pt x="240" y="294"/>
                </a:lnTo>
                <a:lnTo>
                  <a:pt x="240" y="294"/>
                </a:lnTo>
                <a:lnTo>
                  <a:pt x="240" y="294"/>
                </a:lnTo>
                <a:lnTo>
                  <a:pt x="240" y="294"/>
                </a:lnTo>
                <a:lnTo>
                  <a:pt x="239" y="294"/>
                </a:lnTo>
                <a:lnTo>
                  <a:pt x="239" y="295"/>
                </a:lnTo>
                <a:lnTo>
                  <a:pt x="239" y="295"/>
                </a:lnTo>
                <a:lnTo>
                  <a:pt x="238" y="295"/>
                </a:lnTo>
                <a:lnTo>
                  <a:pt x="238" y="295"/>
                </a:lnTo>
                <a:lnTo>
                  <a:pt x="238" y="295"/>
                </a:lnTo>
                <a:lnTo>
                  <a:pt x="237" y="295"/>
                </a:lnTo>
                <a:lnTo>
                  <a:pt x="237" y="295"/>
                </a:lnTo>
                <a:lnTo>
                  <a:pt x="236" y="295"/>
                </a:lnTo>
                <a:lnTo>
                  <a:pt x="236" y="294"/>
                </a:lnTo>
                <a:lnTo>
                  <a:pt x="236" y="294"/>
                </a:lnTo>
                <a:lnTo>
                  <a:pt x="235" y="294"/>
                </a:lnTo>
                <a:lnTo>
                  <a:pt x="235" y="294"/>
                </a:lnTo>
                <a:lnTo>
                  <a:pt x="234" y="294"/>
                </a:lnTo>
                <a:lnTo>
                  <a:pt x="234" y="294"/>
                </a:lnTo>
                <a:lnTo>
                  <a:pt x="234" y="294"/>
                </a:lnTo>
                <a:lnTo>
                  <a:pt x="233" y="294"/>
                </a:lnTo>
                <a:lnTo>
                  <a:pt x="233" y="294"/>
                </a:lnTo>
                <a:lnTo>
                  <a:pt x="232" y="294"/>
                </a:lnTo>
                <a:lnTo>
                  <a:pt x="232" y="294"/>
                </a:lnTo>
                <a:lnTo>
                  <a:pt x="232" y="294"/>
                </a:lnTo>
                <a:lnTo>
                  <a:pt x="231" y="294"/>
                </a:lnTo>
                <a:lnTo>
                  <a:pt x="231" y="294"/>
                </a:lnTo>
                <a:lnTo>
                  <a:pt x="230" y="294"/>
                </a:lnTo>
                <a:lnTo>
                  <a:pt x="230" y="294"/>
                </a:lnTo>
                <a:lnTo>
                  <a:pt x="230" y="294"/>
                </a:lnTo>
                <a:lnTo>
                  <a:pt x="229" y="294"/>
                </a:lnTo>
                <a:lnTo>
                  <a:pt x="229" y="295"/>
                </a:lnTo>
                <a:lnTo>
                  <a:pt x="228" y="295"/>
                </a:lnTo>
                <a:lnTo>
                  <a:pt x="228" y="295"/>
                </a:lnTo>
                <a:lnTo>
                  <a:pt x="228" y="295"/>
                </a:lnTo>
                <a:lnTo>
                  <a:pt x="227" y="295"/>
                </a:lnTo>
                <a:lnTo>
                  <a:pt x="227" y="295"/>
                </a:lnTo>
                <a:lnTo>
                  <a:pt x="227" y="295"/>
                </a:lnTo>
                <a:lnTo>
                  <a:pt x="226" y="296"/>
                </a:lnTo>
                <a:lnTo>
                  <a:pt x="226" y="296"/>
                </a:lnTo>
                <a:lnTo>
                  <a:pt x="226" y="296"/>
                </a:lnTo>
                <a:lnTo>
                  <a:pt x="225" y="296"/>
                </a:lnTo>
                <a:lnTo>
                  <a:pt x="225" y="296"/>
                </a:lnTo>
                <a:lnTo>
                  <a:pt x="225" y="296"/>
                </a:lnTo>
                <a:lnTo>
                  <a:pt x="224" y="296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3" y="295"/>
                </a:lnTo>
                <a:lnTo>
                  <a:pt x="223" y="295"/>
                </a:lnTo>
                <a:lnTo>
                  <a:pt x="223" y="295"/>
                </a:lnTo>
                <a:lnTo>
                  <a:pt x="223" y="294"/>
                </a:lnTo>
                <a:lnTo>
                  <a:pt x="222" y="294"/>
                </a:lnTo>
                <a:lnTo>
                  <a:pt x="222" y="294"/>
                </a:lnTo>
                <a:lnTo>
                  <a:pt x="222" y="294"/>
                </a:lnTo>
                <a:lnTo>
                  <a:pt x="222" y="294"/>
                </a:lnTo>
                <a:lnTo>
                  <a:pt x="222" y="294"/>
                </a:lnTo>
                <a:lnTo>
                  <a:pt x="222" y="293"/>
                </a:lnTo>
                <a:lnTo>
                  <a:pt x="222" y="293"/>
                </a:lnTo>
                <a:lnTo>
                  <a:pt x="221" y="293"/>
                </a:lnTo>
                <a:lnTo>
                  <a:pt x="221" y="293"/>
                </a:lnTo>
                <a:lnTo>
                  <a:pt x="221" y="293"/>
                </a:lnTo>
                <a:lnTo>
                  <a:pt x="220" y="293"/>
                </a:lnTo>
                <a:lnTo>
                  <a:pt x="220" y="293"/>
                </a:lnTo>
                <a:lnTo>
                  <a:pt x="219" y="293"/>
                </a:lnTo>
                <a:lnTo>
                  <a:pt x="219" y="292"/>
                </a:lnTo>
                <a:lnTo>
                  <a:pt x="218" y="292"/>
                </a:lnTo>
                <a:lnTo>
                  <a:pt x="218" y="292"/>
                </a:lnTo>
                <a:lnTo>
                  <a:pt x="217" y="292"/>
                </a:lnTo>
                <a:lnTo>
                  <a:pt x="217" y="292"/>
                </a:lnTo>
                <a:lnTo>
                  <a:pt x="217" y="292"/>
                </a:lnTo>
                <a:lnTo>
                  <a:pt x="216" y="292"/>
                </a:lnTo>
                <a:lnTo>
                  <a:pt x="216" y="292"/>
                </a:lnTo>
                <a:lnTo>
                  <a:pt x="216" y="292"/>
                </a:lnTo>
                <a:lnTo>
                  <a:pt x="215" y="292"/>
                </a:lnTo>
                <a:lnTo>
                  <a:pt x="215" y="291"/>
                </a:lnTo>
                <a:lnTo>
                  <a:pt x="215" y="291"/>
                </a:lnTo>
                <a:lnTo>
                  <a:pt x="215" y="291"/>
                </a:lnTo>
                <a:lnTo>
                  <a:pt x="215" y="290"/>
                </a:lnTo>
                <a:lnTo>
                  <a:pt x="215" y="290"/>
                </a:lnTo>
                <a:lnTo>
                  <a:pt x="214" y="290"/>
                </a:lnTo>
                <a:lnTo>
                  <a:pt x="214" y="290"/>
                </a:lnTo>
                <a:lnTo>
                  <a:pt x="214" y="290"/>
                </a:lnTo>
                <a:lnTo>
                  <a:pt x="214" y="291"/>
                </a:lnTo>
                <a:lnTo>
                  <a:pt x="213" y="291"/>
                </a:lnTo>
                <a:lnTo>
                  <a:pt x="213" y="291"/>
                </a:lnTo>
                <a:lnTo>
                  <a:pt x="213" y="291"/>
                </a:lnTo>
                <a:lnTo>
                  <a:pt x="213" y="292"/>
                </a:lnTo>
                <a:lnTo>
                  <a:pt x="213" y="292"/>
                </a:lnTo>
                <a:lnTo>
                  <a:pt x="212" y="293"/>
                </a:lnTo>
                <a:lnTo>
                  <a:pt x="212" y="293"/>
                </a:lnTo>
                <a:lnTo>
                  <a:pt x="211" y="293"/>
                </a:lnTo>
                <a:lnTo>
                  <a:pt x="211" y="294"/>
                </a:lnTo>
                <a:lnTo>
                  <a:pt x="211" y="294"/>
                </a:lnTo>
                <a:lnTo>
                  <a:pt x="211" y="294"/>
                </a:lnTo>
                <a:lnTo>
                  <a:pt x="211" y="294"/>
                </a:lnTo>
                <a:lnTo>
                  <a:pt x="211" y="294"/>
                </a:lnTo>
                <a:lnTo>
                  <a:pt x="210" y="294"/>
                </a:lnTo>
                <a:lnTo>
                  <a:pt x="210" y="294"/>
                </a:lnTo>
                <a:lnTo>
                  <a:pt x="209" y="294"/>
                </a:lnTo>
                <a:lnTo>
                  <a:pt x="209" y="295"/>
                </a:lnTo>
                <a:lnTo>
                  <a:pt x="209" y="295"/>
                </a:lnTo>
                <a:lnTo>
                  <a:pt x="209" y="295"/>
                </a:lnTo>
                <a:lnTo>
                  <a:pt x="209" y="295"/>
                </a:lnTo>
                <a:lnTo>
                  <a:pt x="209" y="296"/>
                </a:lnTo>
                <a:lnTo>
                  <a:pt x="209" y="296"/>
                </a:lnTo>
                <a:lnTo>
                  <a:pt x="208" y="296"/>
                </a:lnTo>
                <a:lnTo>
                  <a:pt x="208" y="297"/>
                </a:lnTo>
                <a:lnTo>
                  <a:pt x="208" y="297"/>
                </a:lnTo>
                <a:lnTo>
                  <a:pt x="208" y="298"/>
                </a:lnTo>
                <a:lnTo>
                  <a:pt x="207" y="298"/>
                </a:lnTo>
                <a:lnTo>
                  <a:pt x="207" y="298"/>
                </a:lnTo>
                <a:lnTo>
                  <a:pt x="207" y="299"/>
                </a:lnTo>
                <a:lnTo>
                  <a:pt x="206" y="299"/>
                </a:lnTo>
                <a:lnTo>
                  <a:pt x="206" y="299"/>
                </a:lnTo>
                <a:lnTo>
                  <a:pt x="206" y="300"/>
                </a:lnTo>
                <a:lnTo>
                  <a:pt x="205" y="300"/>
                </a:lnTo>
                <a:lnTo>
                  <a:pt x="205" y="300"/>
                </a:lnTo>
                <a:lnTo>
                  <a:pt x="205" y="300"/>
                </a:lnTo>
                <a:lnTo>
                  <a:pt x="205" y="301"/>
                </a:lnTo>
                <a:lnTo>
                  <a:pt x="205" y="301"/>
                </a:lnTo>
                <a:lnTo>
                  <a:pt x="205" y="301"/>
                </a:lnTo>
                <a:lnTo>
                  <a:pt x="205" y="302"/>
                </a:lnTo>
                <a:lnTo>
                  <a:pt x="204" y="302"/>
                </a:lnTo>
                <a:lnTo>
                  <a:pt x="204" y="302"/>
                </a:lnTo>
                <a:lnTo>
                  <a:pt x="203" y="302"/>
                </a:lnTo>
                <a:lnTo>
                  <a:pt x="203" y="303"/>
                </a:lnTo>
                <a:lnTo>
                  <a:pt x="203" y="303"/>
                </a:lnTo>
                <a:lnTo>
                  <a:pt x="202" y="303"/>
                </a:lnTo>
                <a:lnTo>
                  <a:pt x="202" y="303"/>
                </a:lnTo>
                <a:lnTo>
                  <a:pt x="201" y="303"/>
                </a:lnTo>
                <a:lnTo>
                  <a:pt x="201" y="303"/>
                </a:lnTo>
                <a:lnTo>
                  <a:pt x="201" y="303"/>
                </a:lnTo>
                <a:lnTo>
                  <a:pt x="200" y="303"/>
                </a:lnTo>
                <a:lnTo>
                  <a:pt x="200" y="303"/>
                </a:lnTo>
                <a:lnTo>
                  <a:pt x="200" y="303"/>
                </a:lnTo>
                <a:lnTo>
                  <a:pt x="199" y="303"/>
                </a:lnTo>
                <a:lnTo>
                  <a:pt x="199" y="302"/>
                </a:lnTo>
                <a:lnTo>
                  <a:pt x="199" y="302"/>
                </a:lnTo>
                <a:lnTo>
                  <a:pt x="199" y="303"/>
                </a:lnTo>
                <a:lnTo>
                  <a:pt x="198" y="303"/>
                </a:lnTo>
                <a:lnTo>
                  <a:pt x="198" y="303"/>
                </a:lnTo>
                <a:lnTo>
                  <a:pt x="197" y="303"/>
                </a:lnTo>
                <a:lnTo>
                  <a:pt x="197" y="303"/>
                </a:lnTo>
                <a:lnTo>
                  <a:pt x="197" y="303"/>
                </a:lnTo>
                <a:lnTo>
                  <a:pt x="197" y="302"/>
                </a:lnTo>
                <a:lnTo>
                  <a:pt x="196" y="302"/>
                </a:lnTo>
                <a:lnTo>
                  <a:pt x="196" y="302"/>
                </a:lnTo>
                <a:lnTo>
                  <a:pt x="195" y="302"/>
                </a:lnTo>
                <a:lnTo>
                  <a:pt x="195" y="302"/>
                </a:lnTo>
                <a:lnTo>
                  <a:pt x="194" y="301"/>
                </a:lnTo>
                <a:lnTo>
                  <a:pt x="194" y="301"/>
                </a:lnTo>
                <a:lnTo>
                  <a:pt x="194" y="301"/>
                </a:lnTo>
                <a:lnTo>
                  <a:pt x="193" y="301"/>
                </a:lnTo>
                <a:lnTo>
                  <a:pt x="193" y="301"/>
                </a:lnTo>
                <a:lnTo>
                  <a:pt x="192" y="301"/>
                </a:lnTo>
                <a:lnTo>
                  <a:pt x="192" y="301"/>
                </a:lnTo>
                <a:lnTo>
                  <a:pt x="192" y="301"/>
                </a:lnTo>
                <a:lnTo>
                  <a:pt x="191" y="301"/>
                </a:lnTo>
                <a:lnTo>
                  <a:pt x="191" y="301"/>
                </a:lnTo>
                <a:lnTo>
                  <a:pt x="190" y="301"/>
                </a:lnTo>
                <a:lnTo>
                  <a:pt x="190" y="301"/>
                </a:lnTo>
                <a:lnTo>
                  <a:pt x="189" y="301"/>
                </a:lnTo>
                <a:lnTo>
                  <a:pt x="189" y="301"/>
                </a:lnTo>
                <a:lnTo>
                  <a:pt x="189" y="301"/>
                </a:lnTo>
                <a:lnTo>
                  <a:pt x="188" y="302"/>
                </a:lnTo>
                <a:lnTo>
                  <a:pt x="188" y="302"/>
                </a:lnTo>
                <a:lnTo>
                  <a:pt x="188" y="302"/>
                </a:lnTo>
                <a:lnTo>
                  <a:pt x="187" y="302"/>
                </a:lnTo>
                <a:lnTo>
                  <a:pt x="187" y="302"/>
                </a:lnTo>
                <a:lnTo>
                  <a:pt x="186" y="302"/>
                </a:lnTo>
                <a:lnTo>
                  <a:pt x="186" y="302"/>
                </a:lnTo>
                <a:lnTo>
                  <a:pt x="186" y="302"/>
                </a:lnTo>
                <a:lnTo>
                  <a:pt x="185" y="302"/>
                </a:lnTo>
                <a:lnTo>
                  <a:pt x="185" y="302"/>
                </a:lnTo>
                <a:lnTo>
                  <a:pt x="184" y="303"/>
                </a:lnTo>
                <a:lnTo>
                  <a:pt x="184" y="303"/>
                </a:lnTo>
                <a:lnTo>
                  <a:pt x="184" y="303"/>
                </a:lnTo>
                <a:lnTo>
                  <a:pt x="184" y="303"/>
                </a:lnTo>
                <a:lnTo>
                  <a:pt x="184" y="304"/>
                </a:lnTo>
                <a:lnTo>
                  <a:pt x="183" y="304"/>
                </a:lnTo>
                <a:lnTo>
                  <a:pt x="183" y="304"/>
                </a:lnTo>
                <a:lnTo>
                  <a:pt x="183" y="304"/>
                </a:lnTo>
                <a:lnTo>
                  <a:pt x="182" y="304"/>
                </a:lnTo>
                <a:lnTo>
                  <a:pt x="182" y="304"/>
                </a:lnTo>
                <a:lnTo>
                  <a:pt x="181" y="304"/>
                </a:lnTo>
                <a:lnTo>
                  <a:pt x="181" y="304"/>
                </a:lnTo>
                <a:lnTo>
                  <a:pt x="180" y="304"/>
                </a:lnTo>
                <a:lnTo>
                  <a:pt x="180" y="304"/>
                </a:lnTo>
                <a:lnTo>
                  <a:pt x="180" y="304"/>
                </a:lnTo>
                <a:lnTo>
                  <a:pt x="179" y="304"/>
                </a:lnTo>
                <a:lnTo>
                  <a:pt x="179" y="304"/>
                </a:lnTo>
                <a:lnTo>
                  <a:pt x="179" y="304"/>
                </a:lnTo>
                <a:lnTo>
                  <a:pt x="178" y="304"/>
                </a:lnTo>
                <a:lnTo>
                  <a:pt x="178" y="304"/>
                </a:lnTo>
                <a:lnTo>
                  <a:pt x="177" y="304"/>
                </a:lnTo>
                <a:lnTo>
                  <a:pt x="177" y="304"/>
                </a:lnTo>
                <a:lnTo>
                  <a:pt x="176" y="304"/>
                </a:lnTo>
                <a:lnTo>
                  <a:pt x="176" y="304"/>
                </a:lnTo>
                <a:lnTo>
                  <a:pt x="176" y="304"/>
                </a:lnTo>
                <a:lnTo>
                  <a:pt x="175" y="304"/>
                </a:lnTo>
                <a:lnTo>
                  <a:pt x="175" y="304"/>
                </a:lnTo>
                <a:lnTo>
                  <a:pt x="175" y="303"/>
                </a:lnTo>
                <a:lnTo>
                  <a:pt x="174" y="303"/>
                </a:lnTo>
                <a:lnTo>
                  <a:pt x="174" y="303"/>
                </a:lnTo>
                <a:lnTo>
                  <a:pt x="174" y="303"/>
                </a:lnTo>
                <a:lnTo>
                  <a:pt x="174" y="303"/>
                </a:lnTo>
                <a:lnTo>
                  <a:pt x="173" y="302"/>
                </a:lnTo>
                <a:lnTo>
                  <a:pt x="173" y="302"/>
                </a:lnTo>
                <a:lnTo>
                  <a:pt x="173" y="302"/>
                </a:lnTo>
                <a:lnTo>
                  <a:pt x="172" y="302"/>
                </a:lnTo>
                <a:lnTo>
                  <a:pt x="172" y="302"/>
                </a:lnTo>
                <a:lnTo>
                  <a:pt x="172" y="302"/>
                </a:lnTo>
                <a:lnTo>
                  <a:pt x="172" y="303"/>
                </a:lnTo>
                <a:lnTo>
                  <a:pt x="172" y="303"/>
                </a:lnTo>
                <a:lnTo>
                  <a:pt x="172" y="303"/>
                </a:lnTo>
                <a:lnTo>
                  <a:pt x="171" y="303"/>
                </a:lnTo>
                <a:lnTo>
                  <a:pt x="171" y="303"/>
                </a:lnTo>
                <a:lnTo>
                  <a:pt x="171" y="304"/>
                </a:lnTo>
                <a:lnTo>
                  <a:pt x="171" y="304"/>
                </a:lnTo>
                <a:lnTo>
                  <a:pt x="170" y="305"/>
                </a:lnTo>
                <a:lnTo>
                  <a:pt x="170" y="305"/>
                </a:lnTo>
                <a:lnTo>
                  <a:pt x="170" y="306"/>
                </a:lnTo>
                <a:lnTo>
                  <a:pt x="169" y="306"/>
                </a:lnTo>
                <a:lnTo>
                  <a:pt x="169" y="306"/>
                </a:lnTo>
                <a:lnTo>
                  <a:pt x="169" y="306"/>
                </a:lnTo>
                <a:lnTo>
                  <a:pt x="169" y="307"/>
                </a:lnTo>
                <a:lnTo>
                  <a:pt x="169" y="307"/>
                </a:lnTo>
                <a:lnTo>
                  <a:pt x="168" y="307"/>
                </a:lnTo>
                <a:lnTo>
                  <a:pt x="168" y="307"/>
                </a:lnTo>
                <a:lnTo>
                  <a:pt x="168" y="307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9"/>
                </a:lnTo>
                <a:lnTo>
                  <a:pt x="167" y="309"/>
                </a:lnTo>
                <a:lnTo>
                  <a:pt x="167" y="309"/>
                </a:lnTo>
                <a:lnTo>
                  <a:pt x="167" y="309"/>
                </a:lnTo>
                <a:lnTo>
                  <a:pt x="167" y="310"/>
                </a:lnTo>
                <a:lnTo>
                  <a:pt x="166" y="310"/>
                </a:lnTo>
                <a:lnTo>
                  <a:pt x="166" y="310"/>
                </a:lnTo>
                <a:lnTo>
                  <a:pt x="166" y="311"/>
                </a:lnTo>
                <a:lnTo>
                  <a:pt x="165" y="311"/>
                </a:lnTo>
                <a:lnTo>
                  <a:pt x="165" y="311"/>
                </a:lnTo>
                <a:lnTo>
                  <a:pt x="165" y="311"/>
                </a:lnTo>
                <a:lnTo>
                  <a:pt x="165" y="311"/>
                </a:lnTo>
                <a:lnTo>
                  <a:pt x="164" y="311"/>
                </a:lnTo>
                <a:lnTo>
                  <a:pt x="164" y="312"/>
                </a:lnTo>
                <a:lnTo>
                  <a:pt x="164" y="312"/>
                </a:lnTo>
                <a:lnTo>
                  <a:pt x="164" y="312"/>
                </a:lnTo>
                <a:lnTo>
                  <a:pt x="163" y="313"/>
                </a:lnTo>
                <a:lnTo>
                  <a:pt x="163" y="313"/>
                </a:lnTo>
                <a:lnTo>
                  <a:pt x="163" y="314"/>
                </a:lnTo>
                <a:lnTo>
                  <a:pt x="163" y="314"/>
                </a:lnTo>
                <a:lnTo>
                  <a:pt x="163" y="314"/>
                </a:lnTo>
                <a:lnTo>
                  <a:pt x="162" y="315"/>
                </a:lnTo>
                <a:lnTo>
                  <a:pt x="162" y="315"/>
                </a:lnTo>
                <a:lnTo>
                  <a:pt x="162" y="315"/>
                </a:lnTo>
                <a:lnTo>
                  <a:pt x="162" y="315"/>
                </a:lnTo>
                <a:lnTo>
                  <a:pt x="162" y="316"/>
                </a:lnTo>
                <a:lnTo>
                  <a:pt x="162" y="316"/>
                </a:lnTo>
                <a:lnTo>
                  <a:pt x="161" y="316"/>
                </a:lnTo>
                <a:lnTo>
                  <a:pt x="161" y="317"/>
                </a:lnTo>
                <a:lnTo>
                  <a:pt x="161" y="317"/>
                </a:lnTo>
                <a:lnTo>
                  <a:pt x="161" y="317"/>
                </a:lnTo>
                <a:lnTo>
                  <a:pt x="161" y="317"/>
                </a:lnTo>
                <a:lnTo>
                  <a:pt x="160" y="318"/>
                </a:lnTo>
                <a:lnTo>
                  <a:pt x="160" y="318"/>
                </a:lnTo>
                <a:lnTo>
                  <a:pt x="160" y="319"/>
                </a:lnTo>
                <a:lnTo>
                  <a:pt x="160" y="319"/>
                </a:lnTo>
                <a:lnTo>
                  <a:pt x="160" y="319"/>
                </a:lnTo>
                <a:lnTo>
                  <a:pt x="159" y="319"/>
                </a:lnTo>
                <a:lnTo>
                  <a:pt x="159" y="320"/>
                </a:lnTo>
                <a:lnTo>
                  <a:pt x="159" y="320"/>
                </a:lnTo>
                <a:lnTo>
                  <a:pt x="159" y="321"/>
                </a:lnTo>
                <a:lnTo>
                  <a:pt x="159" y="321"/>
                </a:lnTo>
                <a:lnTo>
                  <a:pt x="159" y="322"/>
                </a:lnTo>
                <a:lnTo>
                  <a:pt x="159" y="322"/>
                </a:lnTo>
                <a:lnTo>
                  <a:pt x="159" y="323"/>
                </a:lnTo>
                <a:lnTo>
                  <a:pt x="159" y="323"/>
                </a:lnTo>
                <a:lnTo>
                  <a:pt x="159" y="324"/>
                </a:lnTo>
                <a:lnTo>
                  <a:pt x="159" y="324"/>
                </a:lnTo>
                <a:lnTo>
                  <a:pt x="159" y="324"/>
                </a:lnTo>
                <a:lnTo>
                  <a:pt x="159" y="325"/>
                </a:lnTo>
                <a:lnTo>
                  <a:pt x="159" y="325"/>
                </a:lnTo>
                <a:lnTo>
                  <a:pt x="159" y="325"/>
                </a:lnTo>
                <a:lnTo>
                  <a:pt x="158" y="325"/>
                </a:lnTo>
                <a:lnTo>
                  <a:pt x="158" y="325"/>
                </a:lnTo>
                <a:lnTo>
                  <a:pt x="157" y="326"/>
                </a:lnTo>
                <a:lnTo>
                  <a:pt x="157" y="326"/>
                </a:lnTo>
                <a:lnTo>
                  <a:pt x="157" y="326"/>
                </a:lnTo>
                <a:lnTo>
                  <a:pt x="156" y="326"/>
                </a:lnTo>
                <a:lnTo>
                  <a:pt x="156" y="326"/>
                </a:lnTo>
                <a:lnTo>
                  <a:pt x="155" y="325"/>
                </a:lnTo>
                <a:lnTo>
                  <a:pt x="155" y="325"/>
                </a:lnTo>
                <a:lnTo>
                  <a:pt x="155" y="325"/>
                </a:lnTo>
                <a:lnTo>
                  <a:pt x="154" y="325"/>
                </a:lnTo>
                <a:lnTo>
                  <a:pt x="154" y="325"/>
                </a:lnTo>
                <a:lnTo>
                  <a:pt x="153" y="325"/>
                </a:lnTo>
                <a:lnTo>
                  <a:pt x="153" y="325"/>
                </a:lnTo>
                <a:lnTo>
                  <a:pt x="152" y="325"/>
                </a:lnTo>
                <a:lnTo>
                  <a:pt x="152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0" y="325"/>
                </a:lnTo>
                <a:lnTo>
                  <a:pt x="150" y="325"/>
                </a:lnTo>
                <a:lnTo>
                  <a:pt x="150" y="325"/>
                </a:lnTo>
                <a:lnTo>
                  <a:pt x="149" y="326"/>
                </a:lnTo>
                <a:lnTo>
                  <a:pt x="148" y="326"/>
                </a:lnTo>
                <a:lnTo>
                  <a:pt x="148" y="326"/>
                </a:lnTo>
                <a:lnTo>
                  <a:pt x="147" y="327"/>
                </a:lnTo>
                <a:lnTo>
                  <a:pt x="147" y="327"/>
                </a:lnTo>
                <a:lnTo>
                  <a:pt x="147" y="327"/>
                </a:lnTo>
                <a:lnTo>
                  <a:pt x="147" y="327"/>
                </a:lnTo>
                <a:lnTo>
                  <a:pt x="147" y="328"/>
                </a:lnTo>
                <a:lnTo>
                  <a:pt x="146" y="328"/>
                </a:lnTo>
                <a:lnTo>
                  <a:pt x="146" y="328"/>
                </a:lnTo>
                <a:lnTo>
                  <a:pt x="146" y="328"/>
                </a:lnTo>
                <a:lnTo>
                  <a:pt x="146" y="328"/>
                </a:lnTo>
                <a:lnTo>
                  <a:pt x="145" y="328"/>
                </a:lnTo>
                <a:lnTo>
                  <a:pt x="145" y="328"/>
                </a:lnTo>
                <a:lnTo>
                  <a:pt x="145" y="328"/>
                </a:lnTo>
                <a:lnTo>
                  <a:pt x="145" y="329"/>
                </a:lnTo>
                <a:lnTo>
                  <a:pt x="144" y="329"/>
                </a:lnTo>
                <a:lnTo>
                  <a:pt x="144" y="329"/>
                </a:lnTo>
                <a:lnTo>
                  <a:pt x="144" y="329"/>
                </a:lnTo>
                <a:lnTo>
                  <a:pt x="143" y="329"/>
                </a:lnTo>
                <a:lnTo>
                  <a:pt x="143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1" y="329"/>
                </a:lnTo>
                <a:lnTo>
                  <a:pt x="141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8"/>
                </a:lnTo>
                <a:lnTo>
                  <a:pt x="139" y="328"/>
                </a:lnTo>
                <a:lnTo>
                  <a:pt x="139" y="328"/>
                </a:lnTo>
                <a:lnTo>
                  <a:pt x="139" y="328"/>
                </a:lnTo>
                <a:lnTo>
                  <a:pt x="139" y="327"/>
                </a:lnTo>
                <a:lnTo>
                  <a:pt x="139" y="327"/>
                </a:lnTo>
                <a:lnTo>
                  <a:pt x="138" y="326"/>
                </a:lnTo>
                <a:lnTo>
                  <a:pt x="138" y="325"/>
                </a:lnTo>
                <a:lnTo>
                  <a:pt x="137" y="323"/>
                </a:lnTo>
                <a:lnTo>
                  <a:pt x="137" y="321"/>
                </a:lnTo>
                <a:lnTo>
                  <a:pt x="137" y="320"/>
                </a:lnTo>
                <a:lnTo>
                  <a:pt x="136" y="318"/>
                </a:lnTo>
                <a:lnTo>
                  <a:pt x="136" y="317"/>
                </a:lnTo>
                <a:lnTo>
                  <a:pt x="136" y="315"/>
                </a:lnTo>
                <a:lnTo>
                  <a:pt x="136" y="314"/>
                </a:lnTo>
                <a:lnTo>
                  <a:pt x="137" y="312"/>
                </a:lnTo>
                <a:lnTo>
                  <a:pt x="137" y="311"/>
                </a:lnTo>
                <a:lnTo>
                  <a:pt x="138" y="308"/>
                </a:lnTo>
                <a:lnTo>
                  <a:pt x="138" y="308"/>
                </a:lnTo>
                <a:lnTo>
                  <a:pt x="138" y="307"/>
                </a:lnTo>
                <a:lnTo>
                  <a:pt x="138" y="307"/>
                </a:lnTo>
                <a:lnTo>
                  <a:pt x="138" y="307"/>
                </a:lnTo>
                <a:lnTo>
                  <a:pt x="138" y="307"/>
                </a:lnTo>
                <a:lnTo>
                  <a:pt x="139" y="307"/>
                </a:lnTo>
                <a:lnTo>
                  <a:pt x="139" y="306"/>
                </a:lnTo>
                <a:lnTo>
                  <a:pt x="139" y="306"/>
                </a:lnTo>
                <a:lnTo>
                  <a:pt x="139" y="306"/>
                </a:lnTo>
                <a:lnTo>
                  <a:pt x="139" y="305"/>
                </a:lnTo>
                <a:lnTo>
                  <a:pt x="139" y="305"/>
                </a:lnTo>
                <a:lnTo>
                  <a:pt x="139" y="304"/>
                </a:lnTo>
                <a:lnTo>
                  <a:pt x="139" y="304"/>
                </a:lnTo>
                <a:lnTo>
                  <a:pt x="140" y="303"/>
                </a:lnTo>
                <a:lnTo>
                  <a:pt x="140" y="303"/>
                </a:lnTo>
                <a:lnTo>
                  <a:pt x="140" y="303"/>
                </a:lnTo>
                <a:lnTo>
                  <a:pt x="140" y="303"/>
                </a:lnTo>
                <a:lnTo>
                  <a:pt x="140" y="302"/>
                </a:lnTo>
                <a:lnTo>
                  <a:pt x="141" y="302"/>
                </a:lnTo>
                <a:lnTo>
                  <a:pt x="141" y="301"/>
                </a:lnTo>
                <a:lnTo>
                  <a:pt x="141" y="301"/>
                </a:lnTo>
                <a:lnTo>
                  <a:pt x="141" y="300"/>
                </a:lnTo>
                <a:lnTo>
                  <a:pt x="141" y="300"/>
                </a:lnTo>
                <a:lnTo>
                  <a:pt x="141" y="299"/>
                </a:lnTo>
                <a:lnTo>
                  <a:pt x="141" y="299"/>
                </a:lnTo>
                <a:lnTo>
                  <a:pt x="142" y="298"/>
                </a:lnTo>
                <a:lnTo>
                  <a:pt x="142" y="298"/>
                </a:lnTo>
                <a:lnTo>
                  <a:pt x="142" y="297"/>
                </a:lnTo>
                <a:lnTo>
                  <a:pt x="142" y="297"/>
                </a:lnTo>
                <a:lnTo>
                  <a:pt x="142" y="296"/>
                </a:lnTo>
                <a:lnTo>
                  <a:pt x="142" y="296"/>
                </a:lnTo>
                <a:lnTo>
                  <a:pt x="142" y="296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3"/>
                </a:lnTo>
                <a:lnTo>
                  <a:pt x="144" y="292"/>
                </a:lnTo>
                <a:lnTo>
                  <a:pt x="144" y="292"/>
                </a:lnTo>
                <a:lnTo>
                  <a:pt x="144" y="291"/>
                </a:lnTo>
                <a:lnTo>
                  <a:pt x="144" y="291"/>
                </a:lnTo>
                <a:lnTo>
                  <a:pt x="144" y="290"/>
                </a:lnTo>
                <a:lnTo>
                  <a:pt x="144" y="290"/>
                </a:lnTo>
                <a:lnTo>
                  <a:pt x="144" y="290"/>
                </a:lnTo>
                <a:lnTo>
                  <a:pt x="144" y="289"/>
                </a:lnTo>
                <a:lnTo>
                  <a:pt x="144" y="289"/>
                </a:lnTo>
                <a:lnTo>
                  <a:pt x="144" y="288"/>
                </a:lnTo>
                <a:lnTo>
                  <a:pt x="145" y="288"/>
                </a:lnTo>
                <a:lnTo>
                  <a:pt x="145" y="288"/>
                </a:lnTo>
                <a:lnTo>
                  <a:pt x="145" y="287"/>
                </a:lnTo>
                <a:lnTo>
                  <a:pt x="145" y="287"/>
                </a:lnTo>
                <a:lnTo>
                  <a:pt x="145" y="286"/>
                </a:lnTo>
                <a:lnTo>
                  <a:pt x="144" y="286"/>
                </a:lnTo>
                <a:lnTo>
                  <a:pt x="144" y="286"/>
                </a:lnTo>
                <a:lnTo>
                  <a:pt x="144" y="286"/>
                </a:lnTo>
                <a:lnTo>
                  <a:pt x="145" y="285"/>
                </a:lnTo>
                <a:lnTo>
                  <a:pt x="145" y="285"/>
                </a:lnTo>
                <a:lnTo>
                  <a:pt x="145" y="285"/>
                </a:lnTo>
                <a:lnTo>
                  <a:pt x="145" y="284"/>
                </a:lnTo>
                <a:lnTo>
                  <a:pt x="146" y="284"/>
                </a:lnTo>
                <a:lnTo>
                  <a:pt x="146" y="283"/>
                </a:lnTo>
                <a:lnTo>
                  <a:pt x="146" y="283"/>
                </a:lnTo>
                <a:lnTo>
                  <a:pt x="146" y="282"/>
                </a:lnTo>
                <a:lnTo>
                  <a:pt x="146" y="282"/>
                </a:lnTo>
                <a:lnTo>
                  <a:pt x="146" y="282"/>
                </a:lnTo>
                <a:lnTo>
                  <a:pt x="146" y="281"/>
                </a:lnTo>
                <a:lnTo>
                  <a:pt x="146" y="281"/>
                </a:lnTo>
                <a:lnTo>
                  <a:pt x="146" y="280"/>
                </a:lnTo>
                <a:lnTo>
                  <a:pt x="147" y="280"/>
                </a:lnTo>
                <a:lnTo>
                  <a:pt x="147" y="279"/>
                </a:lnTo>
                <a:lnTo>
                  <a:pt x="147" y="279"/>
                </a:lnTo>
                <a:lnTo>
                  <a:pt x="147" y="278"/>
                </a:lnTo>
                <a:lnTo>
                  <a:pt x="147" y="278"/>
                </a:lnTo>
                <a:lnTo>
                  <a:pt x="147" y="278"/>
                </a:lnTo>
                <a:lnTo>
                  <a:pt x="147" y="277"/>
                </a:lnTo>
                <a:lnTo>
                  <a:pt x="147" y="277"/>
                </a:lnTo>
                <a:lnTo>
                  <a:pt x="147" y="276"/>
                </a:lnTo>
                <a:lnTo>
                  <a:pt x="147" y="276"/>
                </a:lnTo>
                <a:lnTo>
                  <a:pt x="147" y="275"/>
                </a:lnTo>
                <a:lnTo>
                  <a:pt x="147" y="275"/>
                </a:lnTo>
                <a:lnTo>
                  <a:pt x="147" y="274"/>
                </a:lnTo>
                <a:lnTo>
                  <a:pt x="146" y="274"/>
                </a:lnTo>
                <a:lnTo>
                  <a:pt x="146" y="274"/>
                </a:lnTo>
                <a:lnTo>
                  <a:pt x="146" y="274"/>
                </a:lnTo>
                <a:lnTo>
                  <a:pt x="146" y="273"/>
                </a:lnTo>
                <a:lnTo>
                  <a:pt x="146" y="273"/>
                </a:lnTo>
                <a:lnTo>
                  <a:pt x="147" y="273"/>
                </a:lnTo>
                <a:lnTo>
                  <a:pt x="147" y="273"/>
                </a:lnTo>
                <a:lnTo>
                  <a:pt x="147" y="272"/>
                </a:lnTo>
                <a:lnTo>
                  <a:pt x="147" y="272"/>
                </a:lnTo>
                <a:lnTo>
                  <a:pt x="147" y="272"/>
                </a:lnTo>
                <a:lnTo>
                  <a:pt x="147" y="271"/>
                </a:lnTo>
                <a:lnTo>
                  <a:pt x="148" y="271"/>
                </a:lnTo>
                <a:lnTo>
                  <a:pt x="148" y="270"/>
                </a:lnTo>
                <a:lnTo>
                  <a:pt x="148" y="270"/>
                </a:lnTo>
                <a:lnTo>
                  <a:pt x="148" y="270"/>
                </a:lnTo>
                <a:lnTo>
                  <a:pt x="148" y="269"/>
                </a:lnTo>
                <a:lnTo>
                  <a:pt x="148" y="269"/>
                </a:lnTo>
                <a:lnTo>
                  <a:pt x="149" y="268"/>
                </a:lnTo>
                <a:lnTo>
                  <a:pt x="149" y="268"/>
                </a:lnTo>
                <a:lnTo>
                  <a:pt x="149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6"/>
                </a:lnTo>
                <a:lnTo>
                  <a:pt x="151" y="266"/>
                </a:lnTo>
                <a:lnTo>
                  <a:pt x="151" y="265"/>
                </a:lnTo>
                <a:lnTo>
                  <a:pt x="151" y="265"/>
                </a:lnTo>
                <a:lnTo>
                  <a:pt x="152" y="265"/>
                </a:lnTo>
                <a:lnTo>
                  <a:pt x="152" y="265"/>
                </a:lnTo>
                <a:lnTo>
                  <a:pt x="153" y="264"/>
                </a:lnTo>
                <a:lnTo>
                  <a:pt x="153" y="264"/>
                </a:lnTo>
                <a:lnTo>
                  <a:pt x="154" y="264"/>
                </a:lnTo>
                <a:lnTo>
                  <a:pt x="154" y="264"/>
                </a:lnTo>
                <a:lnTo>
                  <a:pt x="155" y="263"/>
                </a:lnTo>
                <a:lnTo>
                  <a:pt x="155" y="263"/>
                </a:lnTo>
                <a:lnTo>
                  <a:pt x="155" y="263"/>
                </a:lnTo>
                <a:lnTo>
                  <a:pt x="156" y="263"/>
                </a:lnTo>
                <a:lnTo>
                  <a:pt x="156" y="263"/>
                </a:lnTo>
                <a:lnTo>
                  <a:pt x="157" y="263"/>
                </a:lnTo>
                <a:lnTo>
                  <a:pt x="157" y="263"/>
                </a:lnTo>
                <a:lnTo>
                  <a:pt x="157" y="263"/>
                </a:lnTo>
                <a:lnTo>
                  <a:pt x="158" y="263"/>
                </a:lnTo>
                <a:lnTo>
                  <a:pt x="158" y="263"/>
                </a:lnTo>
                <a:lnTo>
                  <a:pt x="159" y="263"/>
                </a:lnTo>
                <a:lnTo>
                  <a:pt x="159" y="263"/>
                </a:lnTo>
                <a:lnTo>
                  <a:pt x="160" y="263"/>
                </a:lnTo>
                <a:lnTo>
                  <a:pt x="160" y="264"/>
                </a:lnTo>
                <a:lnTo>
                  <a:pt x="161" y="263"/>
                </a:lnTo>
                <a:lnTo>
                  <a:pt x="161" y="263"/>
                </a:lnTo>
                <a:lnTo>
                  <a:pt x="162" y="263"/>
                </a:lnTo>
                <a:lnTo>
                  <a:pt x="162" y="263"/>
                </a:lnTo>
                <a:lnTo>
                  <a:pt x="163" y="263"/>
                </a:lnTo>
                <a:lnTo>
                  <a:pt x="163" y="263"/>
                </a:lnTo>
                <a:lnTo>
                  <a:pt x="163" y="263"/>
                </a:lnTo>
                <a:lnTo>
                  <a:pt x="164" y="263"/>
                </a:lnTo>
                <a:lnTo>
                  <a:pt x="164" y="263"/>
                </a:lnTo>
                <a:lnTo>
                  <a:pt x="165" y="263"/>
                </a:lnTo>
                <a:lnTo>
                  <a:pt x="165" y="263"/>
                </a:lnTo>
                <a:lnTo>
                  <a:pt x="165" y="262"/>
                </a:lnTo>
                <a:lnTo>
                  <a:pt x="165" y="262"/>
                </a:lnTo>
                <a:lnTo>
                  <a:pt x="165" y="261"/>
                </a:lnTo>
                <a:lnTo>
                  <a:pt x="165" y="261"/>
                </a:lnTo>
                <a:lnTo>
                  <a:pt x="165" y="261"/>
                </a:lnTo>
                <a:lnTo>
                  <a:pt x="165" y="260"/>
                </a:lnTo>
                <a:lnTo>
                  <a:pt x="165" y="260"/>
                </a:lnTo>
                <a:lnTo>
                  <a:pt x="165" y="259"/>
                </a:lnTo>
                <a:lnTo>
                  <a:pt x="165" y="259"/>
                </a:lnTo>
                <a:lnTo>
                  <a:pt x="165" y="258"/>
                </a:lnTo>
                <a:lnTo>
                  <a:pt x="165" y="258"/>
                </a:lnTo>
                <a:lnTo>
                  <a:pt x="165" y="257"/>
                </a:lnTo>
                <a:lnTo>
                  <a:pt x="165" y="257"/>
                </a:lnTo>
                <a:lnTo>
                  <a:pt x="165" y="257"/>
                </a:lnTo>
                <a:lnTo>
                  <a:pt x="165" y="257"/>
                </a:lnTo>
                <a:lnTo>
                  <a:pt x="165" y="256"/>
                </a:lnTo>
                <a:lnTo>
                  <a:pt x="164" y="256"/>
                </a:lnTo>
                <a:lnTo>
                  <a:pt x="164" y="255"/>
                </a:lnTo>
                <a:lnTo>
                  <a:pt x="164" y="255"/>
                </a:lnTo>
                <a:lnTo>
                  <a:pt x="165" y="254"/>
                </a:lnTo>
                <a:lnTo>
                  <a:pt x="165" y="254"/>
                </a:lnTo>
                <a:lnTo>
                  <a:pt x="165" y="253"/>
                </a:lnTo>
                <a:lnTo>
                  <a:pt x="165" y="253"/>
                </a:lnTo>
                <a:lnTo>
                  <a:pt x="166" y="253"/>
                </a:lnTo>
                <a:lnTo>
                  <a:pt x="166" y="253"/>
                </a:lnTo>
                <a:lnTo>
                  <a:pt x="166" y="252"/>
                </a:lnTo>
                <a:lnTo>
                  <a:pt x="167" y="252"/>
                </a:lnTo>
                <a:lnTo>
                  <a:pt x="167" y="252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0"/>
                </a:lnTo>
                <a:lnTo>
                  <a:pt x="167" y="250"/>
                </a:lnTo>
                <a:lnTo>
                  <a:pt x="167" y="249"/>
                </a:lnTo>
                <a:lnTo>
                  <a:pt x="167" y="249"/>
                </a:lnTo>
                <a:lnTo>
                  <a:pt x="167" y="249"/>
                </a:lnTo>
                <a:lnTo>
                  <a:pt x="167" y="248"/>
                </a:lnTo>
                <a:lnTo>
                  <a:pt x="167" y="248"/>
                </a:lnTo>
                <a:lnTo>
                  <a:pt x="167" y="247"/>
                </a:lnTo>
                <a:lnTo>
                  <a:pt x="167" y="247"/>
                </a:lnTo>
                <a:lnTo>
                  <a:pt x="167" y="246"/>
                </a:lnTo>
                <a:lnTo>
                  <a:pt x="167" y="246"/>
                </a:lnTo>
                <a:lnTo>
                  <a:pt x="167" y="245"/>
                </a:lnTo>
                <a:lnTo>
                  <a:pt x="167" y="245"/>
                </a:lnTo>
                <a:lnTo>
                  <a:pt x="167" y="245"/>
                </a:lnTo>
                <a:lnTo>
                  <a:pt x="167" y="244"/>
                </a:lnTo>
                <a:lnTo>
                  <a:pt x="167" y="244"/>
                </a:lnTo>
                <a:lnTo>
                  <a:pt x="167" y="243"/>
                </a:lnTo>
                <a:lnTo>
                  <a:pt x="167" y="243"/>
                </a:lnTo>
                <a:lnTo>
                  <a:pt x="167" y="242"/>
                </a:lnTo>
                <a:lnTo>
                  <a:pt x="167" y="242"/>
                </a:lnTo>
                <a:lnTo>
                  <a:pt x="167" y="242"/>
                </a:lnTo>
                <a:lnTo>
                  <a:pt x="168" y="242"/>
                </a:lnTo>
                <a:lnTo>
                  <a:pt x="168" y="241"/>
                </a:lnTo>
                <a:lnTo>
                  <a:pt x="168" y="241"/>
                </a:lnTo>
                <a:lnTo>
                  <a:pt x="168" y="240"/>
                </a:lnTo>
                <a:lnTo>
                  <a:pt x="168" y="240"/>
                </a:lnTo>
                <a:lnTo>
                  <a:pt x="168" y="240"/>
                </a:lnTo>
                <a:lnTo>
                  <a:pt x="168" y="239"/>
                </a:lnTo>
                <a:lnTo>
                  <a:pt x="168" y="239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9" y="237"/>
                </a:lnTo>
                <a:lnTo>
                  <a:pt x="169" y="237"/>
                </a:lnTo>
                <a:lnTo>
                  <a:pt x="169" y="236"/>
                </a:lnTo>
                <a:lnTo>
                  <a:pt x="169" y="236"/>
                </a:lnTo>
                <a:lnTo>
                  <a:pt x="170" y="236"/>
                </a:lnTo>
                <a:lnTo>
                  <a:pt x="170" y="235"/>
                </a:lnTo>
                <a:lnTo>
                  <a:pt x="170" y="235"/>
                </a:lnTo>
                <a:lnTo>
                  <a:pt x="170" y="234"/>
                </a:lnTo>
                <a:lnTo>
                  <a:pt x="170" y="234"/>
                </a:lnTo>
                <a:lnTo>
                  <a:pt x="170" y="234"/>
                </a:lnTo>
                <a:lnTo>
                  <a:pt x="170" y="233"/>
                </a:lnTo>
                <a:lnTo>
                  <a:pt x="170" y="233"/>
                </a:lnTo>
                <a:lnTo>
                  <a:pt x="171" y="232"/>
                </a:lnTo>
                <a:lnTo>
                  <a:pt x="171" y="232"/>
                </a:lnTo>
                <a:lnTo>
                  <a:pt x="170" y="232"/>
                </a:lnTo>
                <a:lnTo>
                  <a:pt x="170" y="231"/>
                </a:lnTo>
                <a:lnTo>
                  <a:pt x="169" y="231"/>
                </a:lnTo>
                <a:lnTo>
                  <a:pt x="168" y="231"/>
                </a:lnTo>
                <a:lnTo>
                  <a:pt x="168" y="231"/>
                </a:lnTo>
                <a:lnTo>
                  <a:pt x="168" y="231"/>
                </a:lnTo>
                <a:lnTo>
                  <a:pt x="167" y="231"/>
                </a:lnTo>
                <a:lnTo>
                  <a:pt x="167" y="231"/>
                </a:lnTo>
                <a:lnTo>
                  <a:pt x="166" y="230"/>
                </a:lnTo>
                <a:lnTo>
                  <a:pt x="166" y="230"/>
                </a:lnTo>
                <a:lnTo>
                  <a:pt x="165" y="230"/>
                </a:lnTo>
                <a:lnTo>
                  <a:pt x="165" y="230"/>
                </a:lnTo>
                <a:lnTo>
                  <a:pt x="164" y="230"/>
                </a:lnTo>
                <a:lnTo>
                  <a:pt x="163" y="230"/>
                </a:lnTo>
                <a:lnTo>
                  <a:pt x="163" y="230"/>
                </a:lnTo>
                <a:lnTo>
                  <a:pt x="163" y="230"/>
                </a:lnTo>
                <a:lnTo>
                  <a:pt x="162" y="231"/>
                </a:lnTo>
                <a:lnTo>
                  <a:pt x="162" y="231"/>
                </a:lnTo>
                <a:lnTo>
                  <a:pt x="161" y="231"/>
                </a:lnTo>
                <a:lnTo>
                  <a:pt x="161" y="231"/>
                </a:lnTo>
                <a:lnTo>
                  <a:pt x="160" y="231"/>
                </a:lnTo>
                <a:lnTo>
                  <a:pt x="160" y="232"/>
                </a:lnTo>
                <a:lnTo>
                  <a:pt x="159" y="232"/>
                </a:lnTo>
                <a:lnTo>
                  <a:pt x="159" y="232"/>
                </a:lnTo>
                <a:lnTo>
                  <a:pt x="159" y="232"/>
                </a:lnTo>
                <a:lnTo>
                  <a:pt x="159" y="232"/>
                </a:lnTo>
                <a:lnTo>
                  <a:pt x="158" y="232"/>
                </a:lnTo>
                <a:lnTo>
                  <a:pt x="158" y="232"/>
                </a:lnTo>
                <a:lnTo>
                  <a:pt x="157" y="232"/>
                </a:lnTo>
                <a:lnTo>
                  <a:pt x="157" y="231"/>
                </a:lnTo>
                <a:lnTo>
                  <a:pt x="157" y="231"/>
                </a:lnTo>
                <a:lnTo>
                  <a:pt x="157" y="231"/>
                </a:lnTo>
                <a:lnTo>
                  <a:pt x="157" y="231"/>
                </a:lnTo>
                <a:lnTo>
                  <a:pt x="156" y="231"/>
                </a:lnTo>
                <a:lnTo>
                  <a:pt x="155" y="230"/>
                </a:lnTo>
                <a:lnTo>
                  <a:pt x="155" y="230"/>
                </a:lnTo>
                <a:lnTo>
                  <a:pt x="155" y="230"/>
                </a:lnTo>
                <a:lnTo>
                  <a:pt x="154" y="230"/>
                </a:lnTo>
                <a:lnTo>
                  <a:pt x="154" y="230"/>
                </a:lnTo>
                <a:lnTo>
                  <a:pt x="153" y="230"/>
                </a:lnTo>
                <a:lnTo>
                  <a:pt x="153" y="229"/>
                </a:lnTo>
                <a:lnTo>
                  <a:pt x="153" y="229"/>
                </a:lnTo>
                <a:lnTo>
                  <a:pt x="153" y="229"/>
                </a:lnTo>
                <a:lnTo>
                  <a:pt x="152" y="228"/>
                </a:lnTo>
                <a:lnTo>
                  <a:pt x="152" y="228"/>
                </a:lnTo>
                <a:lnTo>
                  <a:pt x="152" y="228"/>
                </a:lnTo>
                <a:lnTo>
                  <a:pt x="152" y="227"/>
                </a:lnTo>
                <a:lnTo>
                  <a:pt x="151" y="227"/>
                </a:lnTo>
                <a:lnTo>
                  <a:pt x="151" y="227"/>
                </a:lnTo>
                <a:lnTo>
                  <a:pt x="151" y="226"/>
                </a:lnTo>
                <a:lnTo>
                  <a:pt x="151" y="226"/>
                </a:lnTo>
                <a:lnTo>
                  <a:pt x="151" y="226"/>
                </a:lnTo>
                <a:lnTo>
                  <a:pt x="150" y="225"/>
                </a:lnTo>
                <a:lnTo>
                  <a:pt x="150" y="225"/>
                </a:lnTo>
                <a:lnTo>
                  <a:pt x="149" y="226"/>
                </a:lnTo>
                <a:lnTo>
                  <a:pt x="149" y="226"/>
                </a:lnTo>
                <a:lnTo>
                  <a:pt x="149" y="225"/>
                </a:lnTo>
                <a:lnTo>
                  <a:pt x="148" y="225"/>
                </a:lnTo>
                <a:lnTo>
                  <a:pt x="148" y="224"/>
                </a:lnTo>
                <a:lnTo>
                  <a:pt x="148" y="224"/>
                </a:lnTo>
                <a:lnTo>
                  <a:pt x="147" y="224"/>
                </a:lnTo>
                <a:lnTo>
                  <a:pt x="147" y="224"/>
                </a:lnTo>
                <a:lnTo>
                  <a:pt x="147" y="224"/>
                </a:lnTo>
                <a:lnTo>
                  <a:pt x="147" y="224"/>
                </a:lnTo>
                <a:lnTo>
                  <a:pt x="146" y="224"/>
                </a:lnTo>
                <a:lnTo>
                  <a:pt x="146" y="224"/>
                </a:lnTo>
                <a:lnTo>
                  <a:pt x="146" y="224"/>
                </a:lnTo>
                <a:lnTo>
                  <a:pt x="145" y="223"/>
                </a:lnTo>
                <a:lnTo>
                  <a:pt x="145" y="223"/>
                </a:lnTo>
                <a:lnTo>
                  <a:pt x="145" y="222"/>
                </a:lnTo>
                <a:lnTo>
                  <a:pt x="145" y="222"/>
                </a:lnTo>
                <a:lnTo>
                  <a:pt x="145" y="221"/>
                </a:lnTo>
                <a:lnTo>
                  <a:pt x="145" y="221"/>
                </a:lnTo>
                <a:lnTo>
                  <a:pt x="145" y="220"/>
                </a:lnTo>
                <a:lnTo>
                  <a:pt x="145" y="220"/>
                </a:lnTo>
                <a:lnTo>
                  <a:pt x="145" y="220"/>
                </a:lnTo>
                <a:lnTo>
                  <a:pt x="144" y="220"/>
                </a:lnTo>
                <a:lnTo>
                  <a:pt x="144" y="219"/>
                </a:lnTo>
                <a:lnTo>
                  <a:pt x="144" y="219"/>
                </a:lnTo>
                <a:lnTo>
                  <a:pt x="144" y="218"/>
                </a:lnTo>
                <a:lnTo>
                  <a:pt x="144" y="218"/>
                </a:lnTo>
                <a:lnTo>
                  <a:pt x="144" y="217"/>
                </a:lnTo>
                <a:lnTo>
                  <a:pt x="144" y="217"/>
                </a:lnTo>
                <a:lnTo>
                  <a:pt x="144" y="216"/>
                </a:lnTo>
                <a:lnTo>
                  <a:pt x="144" y="216"/>
                </a:lnTo>
                <a:lnTo>
                  <a:pt x="144" y="215"/>
                </a:lnTo>
                <a:lnTo>
                  <a:pt x="144" y="215"/>
                </a:lnTo>
                <a:lnTo>
                  <a:pt x="143" y="215"/>
                </a:lnTo>
                <a:lnTo>
                  <a:pt x="143" y="215"/>
                </a:lnTo>
                <a:lnTo>
                  <a:pt x="143" y="214"/>
                </a:lnTo>
                <a:lnTo>
                  <a:pt x="143" y="214"/>
                </a:lnTo>
                <a:lnTo>
                  <a:pt x="143" y="213"/>
                </a:lnTo>
                <a:lnTo>
                  <a:pt x="143" y="213"/>
                </a:lnTo>
                <a:lnTo>
                  <a:pt x="143" y="212"/>
                </a:lnTo>
                <a:lnTo>
                  <a:pt x="143" y="212"/>
                </a:lnTo>
                <a:lnTo>
                  <a:pt x="144" y="211"/>
                </a:lnTo>
                <a:lnTo>
                  <a:pt x="144" y="211"/>
                </a:lnTo>
                <a:lnTo>
                  <a:pt x="143" y="211"/>
                </a:lnTo>
                <a:lnTo>
                  <a:pt x="143" y="211"/>
                </a:lnTo>
                <a:lnTo>
                  <a:pt x="143" y="211"/>
                </a:lnTo>
                <a:lnTo>
                  <a:pt x="143" y="210"/>
                </a:lnTo>
                <a:lnTo>
                  <a:pt x="143" y="210"/>
                </a:lnTo>
                <a:lnTo>
                  <a:pt x="143" y="210"/>
                </a:lnTo>
                <a:lnTo>
                  <a:pt x="143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8"/>
                </a:lnTo>
                <a:lnTo>
                  <a:pt x="142" y="208"/>
                </a:lnTo>
                <a:lnTo>
                  <a:pt x="142" y="207"/>
                </a:lnTo>
                <a:lnTo>
                  <a:pt x="142" y="207"/>
                </a:lnTo>
                <a:lnTo>
                  <a:pt x="142" y="207"/>
                </a:lnTo>
                <a:lnTo>
                  <a:pt x="142" y="207"/>
                </a:lnTo>
                <a:lnTo>
                  <a:pt x="142" y="207"/>
                </a:lnTo>
                <a:lnTo>
                  <a:pt x="142" y="206"/>
                </a:lnTo>
                <a:lnTo>
                  <a:pt x="143" y="206"/>
                </a:lnTo>
                <a:lnTo>
                  <a:pt x="143" y="206"/>
                </a:lnTo>
                <a:lnTo>
                  <a:pt x="143" y="205"/>
                </a:lnTo>
                <a:lnTo>
                  <a:pt x="142" y="205"/>
                </a:lnTo>
                <a:lnTo>
                  <a:pt x="142" y="205"/>
                </a:lnTo>
                <a:lnTo>
                  <a:pt x="142" y="205"/>
                </a:lnTo>
                <a:lnTo>
                  <a:pt x="141" y="205"/>
                </a:lnTo>
                <a:lnTo>
                  <a:pt x="141" y="205"/>
                </a:lnTo>
                <a:lnTo>
                  <a:pt x="141" y="204"/>
                </a:lnTo>
                <a:lnTo>
                  <a:pt x="140" y="204"/>
                </a:lnTo>
                <a:lnTo>
                  <a:pt x="140" y="204"/>
                </a:lnTo>
                <a:lnTo>
                  <a:pt x="140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205"/>
                </a:lnTo>
                <a:lnTo>
                  <a:pt x="138" y="205"/>
                </a:lnTo>
                <a:lnTo>
                  <a:pt x="138" y="205"/>
                </a:lnTo>
                <a:lnTo>
                  <a:pt x="137" y="205"/>
                </a:lnTo>
                <a:lnTo>
                  <a:pt x="137" y="205"/>
                </a:lnTo>
                <a:lnTo>
                  <a:pt x="136" y="205"/>
                </a:lnTo>
                <a:lnTo>
                  <a:pt x="136" y="206"/>
                </a:lnTo>
                <a:lnTo>
                  <a:pt x="135" y="206"/>
                </a:lnTo>
                <a:lnTo>
                  <a:pt x="135" y="206"/>
                </a:lnTo>
                <a:lnTo>
                  <a:pt x="134" y="206"/>
                </a:lnTo>
                <a:lnTo>
                  <a:pt x="134" y="207"/>
                </a:lnTo>
                <a:lnTo>
                  <a:pt x="134" y="207"/>
                </a:lnTo>
                <a:lnTo>
                  <a:pt x="134" y="207"/>
                </a:lnTo>
                <a:lnTo>
                  <a:pt x="133" y="207"/>
                </a:lnTo>
                <a:lnTo>
                  <a:pt x="133" y="207"/>
                </a:lnTo>
                <a:lnTo>
                  <a:pt x="132" y="207"/>
                </a:lnTo>
                <a:lnTo>
                  <a:pt x="132" y="207"/>
                </a:lnTo>
                <a:lnTo>
                  <a:pt x="131" y="207"/>
                </a:lnTo>
                <a:lnTo>
                  <a:pt x="131" y="207"/>
                </a:lnTo>
                <a:lnTo>
                  <a:pt x="130" y="207"/>
                </a:lnTo>
                <a:lnTo>
                  <a:pt x="130" y="207"/>
                </a:lnTo>
                <a:lnTo>
                  <a:pt x="130" y="206"/>
                </a:lnTo>
                <a:lnTo>
                  <a:pt x="129" y="206"/>
                </a:lnTo>
                <a:lnTo>
                  <a:pt x="128" y="206"/>
                </a:lnTo>
                <a:lnTo>
                  <a:pt x="128" y="206"/>
                </a:lnTo>
                <a:lnTo>
                  <a:pt x="127" y="206"/>
                </a:lnTo>
                <a:lnTo>
                  <a:pt x="126" y="206"/>
                </a:lnTo>
                <a:lnTo>
                  <a:pt x="126" y="206"/>
                </a:lnTo>
                <a:lnTo>
                  <a:pt x="126" y="206"/>
                </a:lnTo>
                <a:lnTo>
                  <a:pt x="125" y="206"/>
                </a:lnTo>
                <a:lnTo>
                  <a:pt x="125" y="206"/>
                </a:lnTo>
                <a:lnTo>
                  <a:pt x="125" y="206"/>
                </a:lnTo>
                <a:lnTo>
                  <a:pt x="125" y="206"/>
                </a:lnTo>
                <a:lnTo>
                  <a:pt x="124" y="206"/>
                </a:lnTo>
                <a:lnTo>
                  <a:pt x="124" y="206"/>
                </a:lnTo>
                <a:lnTo>
                  <a:pt x="123" y="206"/>
                </a:lnTo>
                <a:lnTo>
                  <a:pt x="123" y="207"/>
                </a:lnTo>
                <a:lnTo>
                  <a:pt x="122" y="207"/>
                </a:lnTo>
                <a:lnTo>
                  <a:pt x="122" y="207"/>
                </a:lnTo>
                <a:lnTo>
                  <a:pt x="122" y="207"/>
                </a:lnTo>
                <a:lnTo>
                  <a:pt x="122" y="207"/>
                </a:lnTo>
                <a:lnTo>
                  <a:pt x="121" y="207"/>
                </a:lnTo>
                <a:lnTo>
                  <a:pt x="121" y="207"/>
                </a:lnTo>
                <a:lnTo>
                  <a:pt x="120" y="207"/>
                </a:lnTo>
                <a:lnTo>
                  <a:pt x="120" y="207"/>
                </a:lnTo>
                <a:lnTo>
                  <a:pt x="119" y="207"/>
                </a:lnTo>
                <a:lnTo>
                  <a:pt x="119" y="207"/>
                </a:lnTo>
                <a:lnTo>
                  <a:pt x="118" y="207"/>
                </a:lnTo>
                <a:lnTo>
                  <a:pt x="118" y="206"/>
                </a:lnTo>
                <a:lnTo>
                  <a:pt x="118" y="206"/>
                </a:lnTo>
                <a:lnTo>
                  <a:pt x="118" y="205"/>
                </a:lnTo>
                <a:lnTo>
                  <a:pt x="118" y="205"/>
                </a:lnTo>
                <a:lnTo>
                  <a:pt x="117" y="204"/>
                </a:lnTo>
                <a:lnTo>
                  <a:pt x="117" y="203"/>
                </a:lnTo>
                <a:lnTo>
                  <a:pt x="116" y="203"/>
                </a:lnTo>
                <a:lnTo>
                  <a:pt x="116" y="203"/>
                </a:lnTo>
                <a:lnTo>
                  <a:pt x="115" y="203"/>
                </a:lnTo>
                <a:lnTo>
                  <a:pt x="115" y="202"/>
                </a:lnTo>
                <a:lnTo>
                  <a:pt x="115" y="202"/>
                </a:lnTo>
                <a:lnTo>
                  <a:pt x="115" y="201"/>
                </a:lnTo>
                <a:lnTo>
                  <a:pt x="115" y="201"/>
                </a:lnTo>
                <a:lnTo>
                  <a:pt x="114" y="200"/>
                </a:lnTo>
                <a:lnTo>
                  <a:pt x="114" y="200"/>
                </a:lnTo>
                <a:lnTo>
                  <a:pt x="114" y="199"/>
                </a:lnTo>
                <a:lnTo>
                  <a:pt x="114" y="199"/>
                </a:lnTo>
                <a:lnTo>
                  <a:pt x="114" y="199"/>
                </a:lnTo>
                <a:lnTo>
                  <a:pt x="113" y="199"/>
                </a:lnTo>
                <a:lnTo>
                  <a:pt x="113" y="199"/>
                </a:lnTo>
                <a:lnTo>
                  <a:pt x="113" y="198"/>
                </a:lnTo>
                <a:lnTo>
                  <a:pt x="113" y="198"/>
                </a:lnTo>
                <a:lnTo>
                  <a:pt x="112" y="198"/>
                </a:lnTo>
                <a:lnTo>
                  <a:pt x="113" y="198"/>
                </a:lnTo>
                <a:lnTo>
                  <a:pt x="113" y="197"/>
                </a:lnTo>
                <a:lnTo>
                  <a:pt x="113" y="197"/>
                </a:lnTo>
                <a:lnTo>
                  <a:pt x="113" y="196"/>
                </a:lnTo>
                <a:lnTo>
                  <a:pt x="114" y="196"/>
                </a:lnTo>
                <a:lnTo>
                  <a:pt x="114" y="195"/>
                </a:lnTo>
                <a:lnTo>
                  <a:pt x="114" y="195"/>
                </a:lnTo>
                <a:lnTo>
                  <a:pt x="115" y="195"/>
                </a:lnTo>
                <a:lnTo>
                  <a:pt x="116" y="195"/>
                </a:lnTo>
                <a:lnTo>
                  <a:pt x="116" y="194"/>
                </a:lnTo>
                <a:lnTo>
                  <a:pt x="117" y="194"/>
                </a:lnTo>
                <a:lnTo>
                  <a:pt x="117" y="194"/>
                </a:lnTo>
                <a:lnTo>
                  <a:pt x="118" y="194"/>
                </a:lnTo>
                <a:lnTo>
                  <a:pt x="118" y="194"/>
                </a:lnTo>
                <a:lnTo>
                  <a:pt x="118" y="194"/>
                </a:lnTo>
                <a:lnTo>
                  <a:pt x="119" y="194"/>
                </a:lnTo>
                <a:lnTo>
                  <a:pt x="119" y="194"/>
                </a:lnTo>
                <a:lnTo>
                  <a:pt x="120" y="194"/>
                </a:lnTo>
                <a:lnTo>
                  <a:pt x="120" y="194"/>
                </a:lnTo>
                <a:lnTo>
                  <a:pt x="121" y="193"/>
                </a:lnTo>
                <a:lnTo>
                  <a:pt x="121" y="193"/>
                </a:lnTo>
                <a:lnTo>
                  <a:pt x="122" y="193"/>
                </a:lnTo>
                <a:lnTo>
                  <a:pt x="122" y="193"/>
                </a:lnTo>
                <a:lnTo>
                  <a:pt x="122" y="192"/>
                </a:lnTo>
                <a:lnTo>
                  <a:pt x="123" y="192"/>
                </a:lnTo>
                <a:lnTo>
                  <a:pt x="123" y="192"/>
                </a:lnTo>
                <a:lnTo>
                  <a:pt x="123" y="191"/>
                </a:lnTo>
                <a:lnTo>
                  <a:pt x="124" y="191"/>
                </a:lnTo>
                <a:lnTo>
                  <a:pt x="124" y="191"/>
                </a:lnTo>
                <a:lnTo>
                  <a:pt x="125" y="191"/>
                </a:lnTo>
                <a:lnTo>
                  <a:pt x="125" y="190"/>
                </a:lnTo>
                <a:lnTo>
                  <a:pt x="125" y="190"/>
                </a:lnTo>
                <a:lnTo>
                  <a:pt x="125" y="189"/>
                </a:lnTo>
                <a:lnTo>
                  <a:pt x="125" y="189"/>
                </a:lnTo>
                <a:lnTo>
                  <a:pt x="126" y="188"/>
                </a:lnTo>
                <a:lnTo>
                  <a:pt x="126" y="188"/>
                </a:lnTo>
                <a:lnTo>
                  <a:pt x="126" y="188"/>
                </a:lnTo>
                <a:lnTo>
                  <a:pt x="126" y="188"/>
                </a:lnTo>
                <a:lnTo>
                  <a:pt x="126" y="187"/>
                </a:lnTo>
                <a:lnTo>
                  <a:pt x="126" y="187"/>
                </a:lnTo>
                <a:lnTo>
                  <a:pt x="127" y="187"/>
                </a:lnTo>
                <a:lnTo>
                  <a:pt x="127" y="187"/>
                </a:lnTo>
                <a:lnTo>
                  <a:pt x="128" y="187"/>
                </a:lnTo>
                <a:lnTo>
                  <a:pt x="128" y="187"/>
                </a:lnTo>
                <a:lnTo>
                  <a:pt x="129" y="186"/>
                </a:lnTo>
                <a:lnTo>
                  <a:pt x="129" y="186"/>
                </a:lnTo>
                <a:lnTo>
                  <a:pt x="130" y="186"/>
                </a:lnTo>
                <a:lnTo>
                  <a:pt x="130" y="186"/>
                </a:lnTo>
                <a:lnTo>
                  <a:pt x="131" y="185"/>
                </a:lnTo>
                <a:lnTo>
                  <a:pt x="131" y="185"/>
                </a:lnTo>
                <a:lnTo>
                  <a:pt x="131" y="184"/>
                </a:lnTo>
                <a:lnTo>
                  <a:pt x="132" y="184"/>
                </a:lnTo>
                <a:lnTo>
                  <a:pt x="132" y="183"/>
                </a:lnTo>
                <a:lnTo>
                  <a:pt x="133" y="183"/>
                </a:lnTo>
                <a:lnTo>
                  <a:pt x="133" y="182"/>
                </a:lnTo>
                <a:lnTo>
                  <a:pt x="133" y="182"/>
                </a:lnTo>
                <a:lnTo>
                  <a:pt x="134" y="182"/>
                </a:lnTo>
                <a:lnTo>
                  <a:pt x="134" y="182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0"/>
                </a:lnTo>
                <a:lnTo>
                  <a:pt x="134" y="180"/>
                </a:lnTo>
                <a:lnTo>
                  <a:pt x="135" y="180"/>
                </a:lnTo>
                <a:lnTo>
                  <a:pt x="135" y="179"/>
                </a:lnTo>
                <a:lnTo>
                  <a:pt x="135" y="178"/>
                </a:lnTo>
                <a:lnTo>
                  <a:pt x="136" y="178"/>
                </a:lnTo>
                <a:lnTo>
                  <a:pt x="136" y="178"/>
                </a:lnTo>
                <a:lnTo>
                  <a:pt x="136" y="178"/>
                </a:lnTo>
                <a:lnTo>
                  <a:pt x="136" y="177"/>
                </a:lnTo>
                <a:lnTo>
                  <a:pt x="136" y="177"/>
                </a:lnTo>
                <a:lnTo>
                  <a:pt x="136" y="176"/>
                </a:lnTo>
                <a:lnTo>
                  <a:pt x="135" y="176"/>
                </a:lnTo>
                <a:lnTo>
                  <a:pt x="135" y="175"/>
                </a:lnTo>
                <a:lnTo>
                  <a:pt x="134" y="175"/>
                </a:lnTo>
                <a:lnTo>
                  <a:pt x="134" y="175"/>
                </a:lnTo>
                <a:lnTo>
                  <a:pt x="134" y="174"/>
                </a:lnTo>
                <a:lnTo>
                  <a:pt x="133" y="174"/>
                </a:lnTo>
                <a:lnTo>
                  <a:pt x="133" y="174"/>
                </a:lnTo>
                <a:lnTo>
                  <a:pt x="132" y="174"/>
                </a:lnTo>
                <a:lnTo>
                  <a:pt x="132" y="174"/>
                </a:lnTo>
                <a:lnTo>
                  <a:pt x="131" y="174"/>
                </a:lnTo>
                <a:lnTo>
                  <a:pt x="131" y="174"/>
                </a:lnTo>
                <a:lnTo>
                  <a:pt x="130" y="174"/>
                </a:lnTo>
                <a:lnTo>
                  <a:pt x="130" y="175"/>
                </a:lnTo>
                <a:lnTo>
                  <a:pt x="130" y="175"/>
                </a:lnTo>
                <a:lnTo>
                  <a:pt x="130" y="175"/>
                </a:lnTo>
                <a:lnTo>
                  <a:pt x="130" y="175"/>
                </a:lnTo>
                <a:lnTo>
                  <a:pt x="129" y="175"/>
                </a:lnTo>
                <a:lnTo>
                  <a:pt x="129" y="175"/>
                </a:lnTo>
                <a:lnTo>
                  <a:pt x="129" y="175"/>
                </a:lnTo>
                <a:lnTo>
                  <a:pt x="128" y="174"/>
                </a:lnTo>
                <a:lnTo>
                  <a:pt x="128" y="174"/>
                </a:lnTo>
                <a:lnTo>
                  <a:pt x="128" y="174"/>
                </a:lnTo>
                <a:lnTo>
                  <a:pt x="127" y="173"/>
                </a:lnTo>
                <a:lnTo>
                  <a:pt x="126" y="172"/>
                </a:lnTo>
                <a:lnTo>
                  <a:pt x="125" y="172"/>
                </a:lnTo>
                <a:lnTo>
                  <a:pt x="125" y="173"/>
                </a:lnTo>
                <a:lnTo>
                  <a:pt x="124" y="173"/>
                </a:lnTo>
                <a:lnTo>
                  <a:pt x="124" y="173"/>
                </a:lnTo>
                <a:lnTo>
                  <a:pt x="123" y="173"/>
                </a:lnTo>
                <a:lnTo>
                  <a:pt x="123" y="173"/>
                </a:lnTo>
                <a:lnTo>
                  <a:pt x="123" y="172"/>
                </a:lnTo>
                <a:lnTo>
                  <a:pt x="122" y="172"/>
                </a:lnTo>
                <a:lnTo>
                  <a:pt x="121" y="172"/>
                </a:lnTo>
                <a:lnTo>
                  <a:pt x="121" y="172"/>
                </a:lnTo>
                <a:lnTo>
                  <a:pt x="120" y="172"/>
                </a:lnTo>
                <a:lnTo>
                  <a:pt x="120" y="171"/>
                </a:lnTo>
                <a:lnTo>
                  <a:pt x="119" y="171"/>
                </a:lnTo>
                <a:lnTo>
                  <a:pt x="119" y="171"/>
                </a:lnTo>
                <a:lnTo>
                  <a:pt x="118" y="171"/>
                </a:lnTo>
                <a:lnTo>
                  <a:pt x="118" y="170"/>
                </a:lnTo>
                <a:lnTo>
                  <a:pt x="118" y="170"/>
                </a:lnTo>
                <a:lnTo>
                  <a:pt x="118" y="170"/>
                </a:lnTo>
                <a:lnTo>
                  <a:pt x="118" y="169"/>
                </a:lnTo>
                <a:lnTo>
                  <a:pt x="117" y="169"/>
                </a:lnTo>
                <a:lnTo>
                  <a:pt x="116" y="168"/>
                </a:lnTo>
                <a:lnTo>
                  <a:pt x="115" y="168"/>
                </a:lnTo>
                <a:lnTo>
                  <a:pt x="115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3" y="168"/>
                </a:lnTo>
                <a:lnTo>
                  <a:pt x="113" y="168"/>
                </a:lnTo>
                <a:lnTo>
                  <a:pt x="113" y="168"/>
                </a:lnTo>
                <a:lnTo>
                  <a:pt x="112" y="168"/>
                </a:lnTo>
                <a:lnTo>
                  <a:pt x="111" y="168"/>
                </a:lnTo>
                <a:lnTo>
                  <a:pt x="111" y="169"/>
                </a:lnTo>
                <a:lnTo>
                  <a:pt x="111" y="168"/>
                </a:lnTo>
                <a:lnTo>
                  <a:pt x="111" y="168"/>
                </a:lnTo>
                <a:lnTo>
                  <a:pt x="111" y="168"/>
                </a:lnTo>
                <a:lnTo>
                  <a:pt x="110" y="167"/>
                </a:lnTo>
                <a:lnTo>
                  <a:pt x="110" y="167"/>
                </a:lnTo>
                <a:lnTo>
                  <a:pt x="110" y="167"/>
                </a:lnTo>
                <a:lnTo>
                  <a:pt x="110" y="166"/>
                </a:lnTo>
                <a:lnTo>
                  <a:pt x="110" y="166"/>
                </a:lnTo>
                <a:lnTo>
                  <a:pt x="109" y="165"/>
                </a:lnTo>
                <a:lnTo>
                  <a:pt x="109" y="165"/>
                </a:lnTo>
                <a:lnTo>
                  <a:pt x="109" y="165"/>
                </a:lnTo>
                <a:lnTo>
                  <a:pt x="108" y="165"/>
                </a:lnTo>
                <a:lnTo>
                  <a:pt x="108" y="164"/>
                </a:lnTo>
                <a:lnTo>
                  <a:pt x="107" y="164"/>
                </a:lnTo>
                <a:lnTo>
                  <a:pt x="107" y="164"/>
                </a:lnTo>
                <a:lnTo>
                  <a:pt x="106" y="163"/>
                </a:lnTo>
                <a:lnTo>
                  <a:pt x="106" y="163"/>
                </a:lnTo>
                <a:lnTo>
                  <a:pt x="106" y="163"/>
                </a:lnTo>
                <a:lnTo>
                  <a:pt x="105" y="162"/>
                </a:lnTo>
                <a:lnTo>
                  <a:pt x="105" y="162"/>
                </a:lnTo>
                <a:lnTo>
                  <a:pt x="105" y="162"/>
                </a:lnTo>
                <a:lnTo>
                  <a:pt x="104" y="161"/>
                </a:lnTo>
                <a:lnTo>
                  <a:pt x="104" y="161"/>
                </a:lnTo>
                <a:lnTo>
                  <a:pt x="104" y="161"/>
                </a:lnTo>
                <a:lnTo>
                  <a:pt x="103" y="160"/>
                </a:lnTo>
                <a:lnTo>
                  <a:pt x="103" y="160"/>
                </a:lnTo>
                <a:lnTo>
                  <a:pt x="103" y="159"/>
                </a:lnTo>
                <a:lnTo>
                  <a:pt x="103" y="159"/>
                </a:lnTo>
                <a:lnTo>
                  <a:pt x="102" y="159"/>
                </a:lnTo>
                <a:lnTo>
                  <a:pt x="102" y="158"/>
                </a:lnTo>
                <a:lnTo>
                  <a:pt x="102" y="158"/>
                </a:lnTo>
                <a:lnTo>
                  <a:pt x="102" y="157"/>
                </a:lnTo>
                <a:lnTo>
                  <a:pt x="102" y="157"/>
                </a:lnTo>
                <a:lnTo>
                  <a:pt x="101" y="157"/>
                </a:lnTo>
                <a:lnTo>
                  <a:pt x="97" y="158"/>
                </a:lnTo>
                <a:lnTo>
                  <a:pt x="97" y="157"/>
                </a:lnTo>
                <a:lnTo>
                  <a:pt x="97" y="157"/>
                </a:lnTo>
                <a:lnTo>
                  <a:pt x="97" y="157"/>
                </a:lnTo>
                <a:lnTo>
                  <a:pt x="97" y="157"/>
                </a:lnTo>
                <a:lnTo>
                  <a:pt x="97" y="157"/>
                </a:lnTo>
                <a:lnTo>
                  <a:pt x="97" y="156"/>
                </a:lnTo>
                <a:lnTo>
                  <a:pt x="97" y="156"/>
                </a:lnTo>
                <a:lnTo>
                  <a:pt x="96" y="156"/>
                </a:lnTo>
                <a:lnTo>
                  <a:pt x="96" y="156"/>
                </a:lnTo>
                <a:lnTo>
                  <a:pt x="95" y="155"/>
                </a:lnTo>
                <a:lnTo>
                  <a:pt x="95" y="155"/>
                </a:lnTo>
                <a:lnTo>
                  <a:pt x="94" y="154"/>
                </a:lnTo>
                <a:lnTo>
                  <a:pt x="94" y="154"/>
                </a:lnTo>
                <a:lnTo>
                  <a:pt x="93" y="154"/>
                </a:lnTo>
                <a:lnTo>
                  <a:pt x="93" y="153"/>
                </a:lnTo>
                <a:lnTo>
                  <a:pt x="93" y="153"/>
                </a:lnTo>
                <a:lnTo>
                  <a:pt x="93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2"/>
                </a:lnTo>
                <a:lnTo>
                  <a:pt x="91" y="152"/>
                </a:lnTo>
                <a:lnTo>
                  <a:pt x="91" y="152"/>
                </a:lnTo>
                <a:lnTo>
                  <a:pt x="90" y="152"/>
                </a:lnTo>
                <a:lnTo>
                  <a:pt x="90" y="152"/>
                </a:lnTo>
                <a:lnTo>
                  <a:pt x="89" y="152"/>
                </a:lnTo>
                <a:lnTo>
                  <a:pt x="89" y="152"/>
                </a:lnTo>
                <a:lnTo>
                  <a:pt x="89" y="151"/>
                </a:lnTo>
                <a:lnTo>
                  <a:pt x="88" y="151"/>
                </a:lnTo>
                <a:lnTo>
                  <a:pt x="88" y="151"/>
                </a:lnTo>
                <a:lnTo>
                  <a:pt x="88" y="152"/>
                </a:lnTo>
                <a:lnTo>
                  <a:pt x="87" y="152"/>
                </a:lnTo>
                <a:lnTo>
                  <a:pt x="87" y="152"/>
                </a:lnTo>
                <a:lnTo>
                  <a:pt x="86" y="152"/>
                </a:lnTo>
                <a:lnTo>
                  <a:pt x="86" y="152"/>
                </a:lnTo>
                <a:lnTo>
                  <a:pt x="86" y="151"/>
                </a:lnTo>
                <a:lnTo>
                  <a:pt x="85" y="151"/>
                </a:lnTo>
                <a:lnTo>
                  <a:pt x="85" y="151"/>
                </a:lnTo>
                <a:lnTo>
                  <a:pt x="85" y="151"/>
                </a:lnTo>
                <a:lnTo>
                  <a:pt x="85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3" y="149"/>
                </a:lnTo>
                <a:lnTo>
                  <a:pt x="83" y="149"/>
                </a:lnTo>
                <a:lnTo>
                  <a:pt x="83" y="149"/>
                </a:lnTo>
                <a:lnTo>
                  <a:pt x="82" y="149"/>
                </a:ln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1" y="148"/>
                </a:lnTo>
                <a:lnTo>
                  <a:pt x="81" y="147"/>
                </a:lnTo>
                <a:lnTo>
                  <a:pt x="81" y="147"/>
                </a:lnTo>
                <a:lnTo>
                  <a:pt x="80" y="147"/>
                </a:lnTo>
                <a:lnTo>
                  <a:pt x="80" y="147"/>
                </a:lnTo>
                <a:lnTo>
                  <a:pt x="80" y="147"/>
                </a:lnTo>
                <a:lnTo>
                  <a:pt x="80" y="147"/>
                </a:lnTo>
                <a:lnTo>
                  <a:pt x="80" y="146"/>
                </a:lnTo>
                <a:lnTo>
                  <a:pt x="80" y="146"/>
                </a:lnTo>
                <a:lnTo>
                  <a:pt x="79" y="146"/>
                </a:lnTo>
                <a:lnTo>
                  <a:pt x="79" y="145"/>
                </a:lnTo>
                <a:lnTo>
                  <a:pt x="79" y="145"/>
                </a:lnTo>
                <a:lnTo>
                  <a:pt x="79" y="145"/>
                </a:lnTo>
                <a:lnTo>
                  <a:pt x="79" y="145"/>
                </a:lnTo>
                <a:lnTo>
                  <a:pt x="78" y="145"/>
                </a:lnTo>
                <a:lnTo>
                  <a:pt x="78" y="144"/>
                </a:lnTo>
                <a:lnTo>
                  <a:pt x="78" y="144"/>
                </a:lnTo>
                <a:lnTo>
                  <a:pt x="77" y="143"/>
                </a:lnTo>
                <a:lnTo>
                  <a:pt x="77" y="143"/>
                </a:lnTo>
                <a:lnTo>
                  <a:pt x="77" y="143"/>
                </a:lnTo>
                <a:lnTo>
                  <a:pt x="76" y="142"/>
                </a:lnTo>
                <a:lnTo>
                  <a:pt x="76" y="142"/>
                </a:lnTo>
                <a:lnTo>
                  <a:pt x="76" y="142"/>
                </a:lnTo>
                <a:lnTo>
                  <a:pt x="75" y="141"/>
                </a:lnTo>
                <a:lnTo>
                  <a:pt x="75" y="141"/>
                </a:lnTo>
                <a:lnTo>
                  <a:pt x="75" y="141"/>
                </a:lnTo>
                <a:lnTo>
                  <a:pt x="75" y="141"/>
                </a:lnTo>
                <a:lnTo>
                  <a:pt x="74" y="141"/>
                </a:lnTo>
                <a:lnTo>
                  <a:pt x="74" y="140"/>
                </a:lnTo>
                <a:lnTo>
                  <a:pt x="74" y="140"/>
                </a:lnTo>
                <a:lnTo>
                  <a:pt x="73" y="140"/>
                </a:lnTo>
                <a:lnTo>
                  <a:pt x="73" y="140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2" y="138"/>
                </a:lnTo>
                <a:lnTo>
                  <a:pt x="72" y="138"/>
                </a:lnTo>
                <a:lnTo>
                  <a:pt x="72" y="137"/>
                </a:lnTo>
                <a:lnTo>
                  <a:pt x="73" y="137"/>
                </a:lnTo>
                <a:lnTo>
                  <a:pt x="73" y="136"/>
                </a:lnTo>
                <a:lnTo>
                  <a:pt x="73" y="136"/>
                </a:lnTo>
                <a:lnTo>
                  <a:pt x="73" y="136"/>
                </a:lnTo>
                <a:lnTo>
                  <a:pt x="74" y="136"/>
                </a:lnTo>
                <a:lnTo>
                  <a:pt x="74" y="135"/>
                </a:lnTo>
                <a:lnTo>
                  <a:pt x="74" y="135"/>
                </a:lnTo>
                <a:lnTo>
                  <a:pt x="74" y="135"/>
                </a:lnTo>
                <a:lnTo>
                  <a:pt x="75" y="134"/>
                </a:lnTo>
                <a:lnTo>
                  <a:pt x="75" y="134"/>
                </a:lnTo>
                <a:lnTo>
                  <a:pt x="75" y="133"/>
                </a:lnTo>
                <a:lnTo>
                  <a:pt x="74" y="133"/>
                </a:lnTo>
                <a:lnTo>
                  <a:pt x="74" y="133"/>
                </a:lnTo>
                <a:lnTo>
                  <a:pt x="73" y="133"/>
                </a:lnTo>
                <a:lnTo>
                  <a:pt x="73" y="133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1" y="132"/>
                </a:lnTo>
                <a:lnTo>
                  <a:pt x="71" y="131"/>
                </a:lnTo>
                <a:lnTo>
                  <a:pt x="70" y="131"/>
                </a:lnTo>
                <a:lnTo>
                  <a:pt x="70" y="130"/>
                </a:lnTo>
                <a:lnTo>
                  <a:pt x="69" y="130"/>
                </a:lnTo>
                <a:lnTo>
                  <a:pt x="69" y="130"/>
                </a:lnTo>
                <a:lnTo>
                  <a:pt x="69" y="130"/>
                </a:lnTo>
                <a:lnTo>
                  <a:pt x="68" y="129"/>
                </a:lnTo>
                <a:lnTo>
                  <a:pt x="68" y="129"/>
                </a:lnTo>
                <a:lnTo>
                  <a:pt x="68" y="128"/>
                </a:lnTo>
                <a:lnTo>
                  <a:pt x="68" y="128"/>
                </a:lnTo>
                <a:lnTo>
                  <a:pt x="68" y="128"/>
                </a:lnTo>
                <a:lnTo>
                  <a:pt x="67" y="128"/>
                </a:lnTo>
                <a:lnTo>
                  <a:pt x="67" y="127"/>
                </a:lnTo>
                <a:lnTo>
                  <a:pt x="67" y="127"/>
                </a:lnTo>
                <a:lnTo>
                  <a:pt x="66" y="127"/>
                </a:lnTo>
                <a:lnTo>
                  <a:pt x="66" y="127"/>
                </a:lnTo>
                <a:lnTo>
                  <a:pt x="66" y="127"/>
                </a:lnTo>
                <a:lnTo>
                  <a:pt x="65" y="127"/>
                </a:lnTo>
                <a:lnTo>
                  <a:pt x="65" y="127"/>
                </a:lnTo>
                <a:lnTo>
                  <a:pt x="64" y="126"/>
                </a:lnTo>
                <a:lnTo>
                  <a:pt x="64" y="126"/>
                </a:lnTo>
                <a:lnTo>
                  <a:pt x="64" y="125"/>
                </a:lnTo>
                <a:lnTo>
                  <a:pt x="64" y="125"/>
                </a:lnTo>
                <a:lnTo>
                  <a:pt x="63" y="124"/>
                </a:lnTo>
                <a:lnTo>
                  <a:pt x="63" y="124"/>
                </a:lnTo>
                <a:lnTo>
                  <a:pt x="63" y="124"/>
                </a:lnTo>
                <a:lnTo>
                  <a:pt x="63" y="124"/>
                </a:lnTo>
                <a:lnTo>
                  <a:pt x="63" y="124"/>
                </a:lnTo>
                <a:lnTo>
                  <a:pt x="63" y="123"/>
                </a:lnTo>
                <a:lnTo>
                  <a:pt x="63" y="123"/>
                </a:lnTo>
                <a:lnTo>
                  <a:pt x="63" y="122"/>
                </a:lnTo>
                <a:lnTo>
                  <a:pt x="63" y="122"/>
                </a:lnTo>
                <a:lnTo>
                  <a:pt x="62" y="122"/>
                </a:lnTo>
                <a:lnTo>
                  <a:pt x="62" y="121"/>
                </a:lnTo>
                <a:lnTo>
                  <a:pt x="62" y="121"/>
                </a:lnTo>
                <a:lnTo>
                  <a:pt x="62" y="120"/>
                </a:lnTo>
                <a:lnTo>
                  <a:pt x="62" y="120"/>
                </a:lnTo>
                <a:lnTo>
                  <a:pt x="62" y="120"/>
                </a:lnTo>
                <a:lnTo>
                  <a:pt x="62" y="119"/>
                </a:lnTo>
                <a:lnTo>
                  <a:pt x="63" y="119"/>
                </a:lnTo>
                <a:lnTo>
                  <a:pt x="63" y="118"/>
                </a:lnTo>
                <a:lnTo>
                  <a:pt x="63" y="118"/>
                </a:lnTo>
                <a:lnTo>
                  <a:pt x="63" y="117"/>
                </a:lnTo>
                <a:lnTo>
                  <a:pt x="62" y="117"/>
                </a:lnTo>
                <a:lnTo>
                  <a:pt x="62" y="117"/>
                </a:lnTo>
                <a:lnTo>
                  <a:pt x="62" y="116"/>
                </a:lnTo>
                <a:lnTo>
                  <a:pt x="62" y="116"/>
                </a:lnTo>
                <a:lnTo>
                  <a:pt x="63" y="116"/>
                </a:lnTo>
                <a:lnTo>
                  <a:pt x="63" y="116"/>
                </a:lnTo>
                <a:lnTo>
                  <a:pt x="63" y="115"/>
                </a:lnTo>
                <a:lnTo>
                  <a:pt x="63" y="115"/>
                </a:lnTo>
                <a:lnTo>
                  <a:pt x="63" y="114"/>
                </a:lnTo>
                <a:lnTo>
                  <a:pt x="64" y="114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2"/>
                </a:lnTo>
                <a:lnTo>
                  <a:pt x="65" y="112"/>
                </a:lnTo>
                <a:lnTo>
                  <a:pt x="65" y="111"/>
                </a:lnTo>
                <a:lnTo>
                  <a:pt x="65" y="111"/>
                </a:lnTo>
                <a:lnTo>
                  <a:pt x="65" y="111"/>
                </a:lnTo>
                <a:lnTo>
                  <a:pt x="65" y="110"/>
                </a:lnTo>
                <a:lnTo>
                  <a:pt x="65" y="110"/>
                </a:lnTo>
                <a:lnTo>
                  <a:pt x="65" y="109"/>
                </a:lnTo>
                <a:lnTo>
                  <a:pt x="65" y="109"/>
                </a:lnTo>
                <a:lnTo>
                  <a:pt x="66" y="108"/>
                </a:lnTo>
                <a:lnTo>
                  <a:pt x="66" y="108"/>
                </a:lnTo>
                <a:lnTo>
                  <a:pt x="66" y="107"/>
                </a:lnTo>
                <a:lnTo>
                  <a:pt x="66" y="107"/>
                </a:lnTo>
                <a:lnTo>
                  <a:pt x="66" y="107"/>
                </a:lnTo>
                <a:lnTo>
                  <a:pt x="66" y="106"/>
                </a:lnTo>
                <a:lnTo>
                  <a:pt x="66" y="106"/>
                </a:lnTo>
                <a:lnTo>
                  <a:pt x="66" y="105"/>
                </a:lnTo>
                <a:lnTo>
                  <a:pt x="66" y="104"/>
                </a:lnTo>
                <a:lnTo>
                  <a:pt x="65" y="104"/>
                </a:lnTo>
                <a:lnTo>
                  <a:pt x="65" y="104"/>
                </a:lnTo>
                <a:lnTo>
                  <a:pt x="65" y="104"/>
                </a:lnTo>
                <a:lnTo>
                  <a:pt x="65" y="103"/>
                </a:lnTo>
                <a:lnTo>
                  <a:pt x="64" y="103"/>
                </a:lnTo>
                <a:lnTo>
                  <a:pt x="64" y="103"/>
                </a:lnTo>
                <a:lnTo>
                  <a:pt x="64" y="102"/>
                </a:lnTo>
                <a:lnTo>
                  <a:pt x="63" y="102"/>
                </a:lnTo>
                <a:lnTo>
                  <a:pt x="63" y="102"/>
                </a:lnTo>
                <a:lnTo>
                  <a:pt x="63" y="102"/>
                </a:lnTo>
                <a:lnTo>
                  <a:pt x="62" y="102"/>
                </a:lnTo>
                <a:lnTo>
                  <a:pt x="62" y="101"/>
                </a:lnTo>
                <a:lnTo>
                  <a:pt x="63" y="101"/>
                </a:lnTo>
                <a:lnTo>
                  <a:pt x="63" y="100"/>
                </a:lnTo>
                <a:lnTo>
                  <a:pt x="62" y="100"/>
                </a:lnTo>
                <a:lnTo>
                  <a:pt x="62" y="99"/>
                </a:lnTo>
                <a:lnTo>
                  <a:pt x="62" y="99"/>
                </a:lnTo>
                <a:lnTo>
                  <a:pt x="61" y="99"/>
                </a:lnTo>
                <a:lnTo>
                  <a:pt x="61" y="99"/>
                </a:lnTo>
                <a:lnTo>
                  <a:pt x="60" y="98"/>
                </a:lnTo>
                <a:lnTo>
                  <a:pt x="60" y="98"/>
                </a:lnTo>
                <a:lnTo>
                  <a:pt x="61" y="97"/>
                </a:lnTo>
                <a:lnTo>
                  <a:pt x="60" y="96"/>
                </a:lnTo>
                <a:lnTo>
                  <a:pt x="60" y="95"/>
                </a:lnTo>
                <a:lnTo>
                  <a:pt x="59" y="95"/>
                </a:lnTo>
                <a:lnTo>
                  <a:pt x="59" y="95"/>
                </a:lnTo>
                <a:lnTo>
                  <a:pt x="59" y="95"/>
                </a:lnTo>
                <a:lnTo>
                  <a:pt x="59" y="94"/>
                </a:lnTo>
                <a:lnTo>
                  <a:pt x="59" y="94"/>
                </a:lnTo>
                <a:lnTo>
                  <a:pt x="58" y="93"/>
                </a:lnTo>
                <a:lnTo>
                  <a:pt x="57" y="93"/>
                </a:lnTo>
                <a:lnTo>
                  <a:pt x="57" y="92"/>
                </a:lnTo>
                <a:lnTo>
                  <a:pt x="56" y="92"/>
                </a:lnTo>
                <a:lnTo>
                  <a:pt x="55" y="92"/>
                </a:lnTo>
                <a:lnTo>
                  <a:pt x="55" y="92"/>
                </a:lnTo>
                <a:lnTo>
                  <a:pt x="54" y="92"/>
                </a:lnTo>
                <a:lnTo>
                  <a:pt x="54" y="92"/>
                </a:lnTo>
                <a:lnTo>
                  <a:pt x="54" y="92"/>
                </a:lnTo>
                <a:lnTo>
                  <a:pt x="53" y="92"/>
                </a:lnTo>
                <a:lnTo>
                  <a:pt x="53" y="92"/>
                </a:lnTo>
                <a:lnTo>
                  <a:pt x="52" y="92"/>
                </a:lnTo>
                <a:lnTo>
                  <a:pt x="52" y="92"/>
                </a:lnTo>
                <a:lnTo>
                  <a:pt x="51" y="92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lnTo>
                  <a:pt x="50" y="91"/>
                </a:lnTo>
                <a:lnTo>
                  <a:pt x="50" y="91"/>
                </a:lnTo>
                <a:lnTo>
                  <a:pt x="50" y="91"/>
                </a:lnTo>
                <a:lnTo>
                  <a:pt x="50" y="91"/>
                </a:lnTo>
                <a:lnTo>
                  <a:pt x="50" y="91"/>
                </a:lnTo>
                <a:lnTo>
                  <a:pt x="49" y="91"/>
                </a:lnTo>
                <a:lnTo>
                  <a:pt x="49" y="91"/>
                </a:lnTo>
                <a:lnTo>
                  <a:pt x="49" y="90"/>
                </a:lnTo>
                <a:lnTo>
                  <a:pt x="48" y="90"/>
                </a:lnTo>
                <a:lnTo>
                  <a:pt x="48" y="90"/>
                </a:ln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47" y="89"/>
                </a:lnTo>
                <a:lnTo>
                  <a:pt x="47" y="89"/>
                </a:lnTo>
                <a:lnTo>
                  <a:pt x="46" y="89"/>
                </a:lnTo>
                <a:lnTo>
                  <a:pt x="46" y="89"/>
                </a:lnTo>
                <a:lnTo>
                  <a:pt x="45" y="89"/>
                </a:lnTo>
                <a:lnTo>
                  <a:pt x="45" y="89"/>
                </a:lnTo>
                <a:lnTo>
                  <a:pt x="45" y="90"/>
                </a:lnTo>
                <a:lnTo>
                  <a:pt x="45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3" y="89"/>
                </a:lnTo>
                <a:lnTo>
                  <a:pt x="43" y="89"/>
                </a:lnTo>
                <a:lnTo>
                  <a:pt x="43" y="88"/>
                </a:lnTo>
                <a:lnTo>
                  <a:pt x="43" y="88"/>
                </a:lnTo>
                <a:lnTo>
                  <a:pt x="42" y="88"/>
                </a:lnTo>
                <a:lnTo>
                  <a:pt x="42" y="88"/>
                </a:lnTo>
                <a:lnTo>
                  <a:pt x="41" y="88"/>
                </a:lnTo>
                <a:lnTo>
                  <a:pt x="41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39" y="88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8" y="87"/>
                </a:lnTo>
                <a:lnTo>
                  <a:pt x="38" y="87"/>
                </a:lnTo>
                <a:lnTo>
                  <a:pt x="38" y="87"/>
                </a:lnTo>
                <a:lnTo>
                  <a:pt x="37" y="87"/>
                </a:lnTo>
                <a:lnTo>
                  <a:pt x="37" y="87"/>
                </a:lnTo>
                <a:lnTo>
                  <a:pt x="37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9"/>
                </a:lnTo>
                <a:lnTo>
                  <a:pt x="35" y="89"/>
                </a:lnTo>
                <a:lnTo>
                  <a:pt x="35" y="89"/>
                </a:lnTo>
                <a:lnTo>
                  <a:pt x="35" y="89"/>
                </a:lnTo>
                <a:lnTo>
                  <a:pt x="35" y="90"/>
                </a:lnTo>
                <a:lnTo>
                  <a:pt x="34" y="90"/>
                </a:lnTo>
                <a:lnTo>
                  <a:pt x="34" y="90"/>
                </a:lnTo>
                <a:lnTo>
                  <a:pt x="34" y="90"/>
                </a:lnTo>
                <a:lnTo>
                  <a:pt x="34" y="91"/>
                </a:lnTo>
                <a:lnTo>
                  <a:pt x="34" y="91"/>
                </a:lnTo>
                <a:lnTo>
                  <a:pt x="34" y="91"/>
                </a:lnTo>
                <a:lnTo>
                  <a:pt x="34" y="91"/>
                </a:lnTo>
                <a:lnTo>
                  <a:pt x="34" y="92"/>
                </a:lnTo>
                <a:lnTo>
                  <a:pt x="34" y="92"/>
                </a:lnTo>
                <a:lnTo>
                  <a:pt x="34" y="92"/>
                </a:lnTo>
                <a:lnTo>
                  <a:pt x="33" y="92"/>
                </a:lnTo>
                <a:lnTo>
                  <a:pt x="33" y="93"/>
                </a:lnTo>
                <a:lnTo>
                  <a:pt x="33" y="93"/>
                </a:lnTo>
                <a:lnTo>
                  <a:pt x="33" y="93"/>
                </a:lnTo>
                <a:lnTo>
                  <a:pt x="33" y="94"/>
                </a:lnTo>
                <a:lnTo>
                  <a:pt x="33" y="94"/>
                </a:lnTo>
                <a:lnTo>
                  <a:pt x="33" y="94"/>
                </a:lnTo>
                <a:lnTo>
                  <a:pt x="33" y="95"/>
                </a:lnTo>
                <a:lnTo>
                  <a:pt x="33" y="95"/>
                </a:lnTo>
                <a:lnTo>
                  <a:pt x="32" y="95"/>
                </a:lnTo>
                <a:lnTo>
                  <a:pt x="32" y="95"/>
                </a:lnTo>
                <a:lnTo>
                  <a:pt x="31" y="95"/>
                </a:lnTo>
                <a:lnTo>
                  <a:pt x="31" y="95"/>
                </a:lnTo>
                <a:lnTo>
                  <a:pt x="30" y="95"/>
                </a:lnTo>
                <a:lnTo>
                  <a:pt x="30" y="95"/>
                </a:lnTo>
                <a:lnTo>
                  <a:pt x="30" y="95"/>
                </a:lnTo>
                <a:lnTo>
                  <a:pt x="29" y="95"/>
                </a:lnTo>
                <a:lnTo>
                  <a:pt x="29" y="95"/>
                </a:lnTo>
                <a:lnTo>
                  <a:pt x="29" y="95"/>
                </a:lnTo>
                <a:lnTo>
                  <a:pt x="29" y="95"/>
                </a:lnTo>
                <a:lnTo>
                  <a:pt x="28" y="95"/>
                </a:lnTo>
                <a:lnTo>
                  <a:pt x="28" y="95"/>
                </a:lnTo>
                <a:lnTo>
                  <a:pt x="27" y="95"/>
                </a:lnTo>
                <a:lnTo>
                  <a:pt x="27" y="95"/>
                </a:lnTo>
                <a:lnTo>
                  <a:pt x="26" y="95"/>
                </a:lnTo>
                <a:lnTo>
                  <a:pt x="26" y="95"/>
                </a:lnTo>
                <a:lnTo>
                  <a:pt x="26" y="95"/>
                </a:lnTo>
                <a:lnTo>
                  <a:pt x="26" y="95"/>
                </a:lnTo>
                <a:lnTo>
                  <a:pt x="26" y="95"/>
                </a:lnTo>
                <a:lnTo>
                  <a:pt x="25" y="95"/>
                </a:lnTo>
                <a:lnTo>
                  <a:pt x="25" y="95"/>
                </a:lnTo>
                <a:lnTo>
                  <a:pt x="24" y="95"/>
                </a:lnTo>
                <a:lnTo>
                  <a:pt x="25" y="95"/>
                </a:lnTo>
                <a:lnTo>
                  <a:pt x="25" y="94"/>
                </a:lnTo>
                <a:lnTo>
                  <a:pt x="25" y="94"/>
                </a:lnTo>
                <a:lnTo>
                  <a:pt x="26" y="94"/>
                </a:lnTo>
                <a:lnTo>
                  <a:pt x="26" y="94"/>
                </a:lnTo>
                <a:lnTo>
                  <a:pt x="26" y="94"/>
                </a:lnTo>
                <a:lnTo>
                  <a:pt x="26" y="93"/>
                </a:lnTo>
                <a:lnTo>
                  <a:pt x="26" y="93"/>
                </a:lnTo>
                <a:lnTo>
                  <a:pt x="26" y="92"/>
                </a:lnTo>
                <a:lnTo>
                  <a:pt x="26" y="92"/>
                </a:lnTo>
                <a:lnTo>
                  <a:pt x="26" y="92"/>
                </a:lnTo>
                <a:lnTo>
                  <a:pt x="26" y="92"/>
                </a:lnTo>
                <a:lnTo>
                  <a:pt x="26" y="91"/>
                </a:lnTo>
                <a:lnTo>
                  <a:pt x="25" y="91"/>
                </a:lnTo>
                <a:lnTo>
                  <a:pt x="25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3" y="91"/>
                </a:lnTo>
                <a:lnTo>
                  <a:pt x="23" y="91"/>
                </a:lnTo>
                <a:lnTo>
                  <a:pt x="23" y="91"/>
                </a:lnTo>
                <a:lnTo>
                  <a:pt x="23" y="90"/>
                </a:lnTo>
                <a:lnTo>
                  <a:pt x="22" y="90"/>
                </a:lnTo>
                <a:lnTo>
                  <a:pt x="22" y="90"/>
                </a:lnTo>
                <a:lnTo>
                  <a:pt x="22" y="90"/>
                </a:lnTo>
                <a:lnTo>
                  <a:pt x="22" y="90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89"/>
                </a:lnTo>
                <a:lnTo>
                  <a:pt x="19" y="89"/>
                </a:lnTo>
                <a:lnTo>
                  <a:pt x="19" y="89"/>
                </a:lnTo>
                <a:lnTo>
                  <a:pt x="19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90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6" y="90"/>
                </a:lnTo>
                <a:lnTo>
                  <a:pt x="16" y="91"/>
                </a:lnTo>
                <a:lnTo>
                  <a:pt x="16" y="91"/>
                </a:lnTo>
                <a:lnTo>
                  <a:pt x="15" y="91"/>
                </a:lnTo>
                <a:lnTo>
                  <a:pt x="15" y="90"/>
                </a:lnTo>
                <a:lnTo>
                  <a:pt x="15" y="90"/>
                </a:lnTo>
                <a:lnTo>
                  <a:pt x="14" y="90"/>
                </a:lnTo>
                <a:lnTo>
                  <a:pt x="14" y="90"/>
                </a:lnTo>
                <a:lnTo>
                  <a:pt x="14" y="89"/>
                </a:lnTo>
                <a:lnTo>
                  <a:pt x="14" y="89"/>
                </a:lnTo>
                <a:lnTo>
                  <a:pt x="14" y="89"/>
                </a:lnTo>
                <a:lnTo>
                  <a:pt x="14" y="89"/>
                </a:lnTo>
                <a:lnTo>
                  <a:pt x="13" y="89"/>
                </a:lnTo>
                <a:lnTo>
                  <a:pt x="13" y="89"/>
                </a:lnTo>
                <a:lnTo>
                  <a:pt x="13" y="89"/>
                </a:lnTo>
                <a:lnTo>
                  <a:pt x="12" y="89"/>
                </a:lnTo>
                <a:lnTo>
                  <a:pt x="12" y="89"/>
                </a:lnTo>
                <a:lnTo>
                  <a:pt x="11" y="89"/>
                </a:lnTo>
                <a:lnTo>
                  <a:pt x="11" y="90"/>
                </a:lnTo>
                <a:lnTo>
                  <a:pt x="10" y="90"/>
                </a:lnTo>
                <a:lnTo>
                  <a:pt x="10" y="90"/>
                </a:lnTo>
                <a:lnTo>
                  <a:pt x="9" y="90"/>
                </a:lnTo>
                <a:lnTo>
                  <a:pt x="9" y="89"/>
                </a:lnTo>
                <a:lnTo>
                  <a:pt x="9" y="89"/>
                </a:lnTo>
                <a:lnTo>
                  <a:pt x="9" y="89"/>
                </a:lnTo>
                <a:lnTo>
                  <a:pt x="8" y="89"/>
                </a:lnTo>
                <a:lnTo>
                  <a:pt x="8" y="89"/>
                </a:lnTo>
                <a:lnTo>
                  <a:pt x="7" y="89"/>
                </a:lnTo>
                <a:lnTo>
                  <a:pt x="7" y="88"/>
                </a:lnTo>
                <a:lnTo>
                  <a:pt x="7" y="88"/>
                </a:lnTo>
                <a:lnTo>
                  <a:pt x="7" y="88"/>
                </a:lnTo>
                <a:lnTo>
                  <a:pt x="7" y="88"/>
                </a:lnTo>
                <a:lnTo>
                  <a:pt x="7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5" y="87"/>
                </a:lnTo>
                <a:lnTo>
                  <a:pt x="6" y="87"/>
                </a:lnTo>
                <a:lnTo>
                  <a:pt x="7" y="86"/>
                </a:lnTo>
                <a:lnTo>
                  <a:pt x="7" y="86"/>
                </a:lnTo>
                <a:lnTo>
                  <a:pt x="8" y="85"/>
                </a:lnTo>
                <a:lnTo>
                  <a:pt x="8" y="85"/>
                </a:lnTo>
                <a:lnTo>
                  <a:pt x="8" y="85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9" y="83"/>
                </a:lnTo>
                <a:lnTo>
                  <a:pt x="10" y="83"/>
                </a:lnTo>
                <a:lnTo>
                  <a:pt x="9" y="82"/>
                </a:lnTo>
                <a:lnTo>
                  <a:pt x="9" y="82"/>
                </a:lnTo>
                <a:lnTo>
                  <a:pt x="9" y="81"/>
                </a:lnTo>
                <a:lnTo>
                  <a:pt x="9" y="81"/>
                </a:lnTo>
                <a:lnTo>
                  <a:pt x="9" y="80"/>
                </a:lnTo>
                <a:lnTo>
                  <a:pt x="9" y="80"/>
                </a:lnTo>
                <a:lnTo>
                  <a:pt x="9" y="80"/>
                </a:lnTo>
                <a:lnTo>
                  <a:pt x="8" y="79"/>
                </a:lnTo>
                <a:lnTo>
                  <a:pt x="8" y="79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7"/>
                </a:lnTo>
                <a:lnTo>
                  <a:pt x="10" y="77"/>
                </a:lnTo>
                <a:lnTo>
                  <a:pt x="10" y="76"/>
                </a:lnTo>
                <a:lnTo>
                  <a:pt x="10" y="76"/>
                </a:lnTo>
                <a:lnTo>
                  <a:pt x="10" y="75"/>
                </a:lnTo>
                <a:lnTo>
                  <a:pt x="11" y="75"/>
                </a:lnTo>
                <a:lnTo>
                  <a:pt x="11" y="74"/>
                </a:lnTo>
                <a:lnTo>
                  <a:pt x="11" y="74"/>
                </a:lnTo>
                <a:lnTo>
                  <a:pt x="11" y="74"/>
                </a:lnTo>
                <a:lnTo>
                  <a:pt x="12" y="73"/>
                </a:lnTo>
                <a:lnTo>
                  <a:pt x="12" y="73"/>
                </a:lnTo>
                <a:lnTo>
                  <a:pt x="12" y="72"/>
                </a:lnTo>
                <a:lnTo>
                  <a:pt x="11" y="72"/>
                </a:lnTo>
                <a:lnTo>
                  <a:pt x="11" y="72"/>
                </a:lnTo>
                <a:lnTo>
                  <a:pt x="11" y="71"/>
                </a:lnTo>
                <a:lnTo>
                  <a:pt x="10" y="71"/>
                </a:lnTo>
                <a:lnTo>
                  <a:pt x="10" y="70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8" y="70"/>
                </a:lnTo>
                <a:lnTo>
                  <a:pt x="7" y="70"/>
                </a:lnTo>
                <a:lnTo>
                  <a:pt x="7" y="70"/>
                </a:lnTo>
                <a:lnTo>
                  <a:pt x="6" y="70"/>
                </a:lnTo>
                <a:lnTo>
                  <a:pt x="6" y="70"/>
                </a:lnTo>
                <a:lnTo>
                  <a:pt x="5" y="70"/>
                </a:lnTo>
                <a:lnTo>
                  <a:pt x="5" y="70"/>
                </a:lnTo>
                <a:lnTo>
                  <a:pt x="4" y="70"/>
                </a:lnTo>
                <a:lnTo>
                  <a:pt x="4" y="70"/>
                </a:lnTo>
                <a:lnTo>
                  <a:pt x="3" y="70"/>
                </a:lnTo>
                <a:lnTo>
                  <a:pt x="3" y="70"/>
                </a:lnTo>
                <a:lnTo>
                  <a:pt x="2" y="70"/>
                </a:lnTo>
                <a:lnTo>
                  <a:pt x="1" y="70"/>
                </a:lnTo>
                <a:lnTo>
                  <a:pt x="1" y="70"/>
                </a:lnTo>
                <a:lnTo>
                  <a:pt x="1" y="70"/>
                </a:lnTo>
                <a:lnTo>
                  <a:pt x="0" y="70"/>
                </a:lnTo>
                <a:lnTo>
                  <a:pt x="1" y="69"/>
                </a:lnTo>
                <a:lnTo>
                  <a:pt x="1" y="68"/>
                </a:lnTo>
                <a:lnTo>
                  <a:pt x="1" y="68"/>
                </a:lnTo>
                <a:lnTo>
                  <a:pt x="2" y="68"/>
                </a:lnTo>
                <a:lnTo>
                  <a:pt x="1" y="67"/>
                </a:lnTo>
                <a:lnTo>
                  <a:pt x="1" y="67"/>
                </a:lnTo>
                <a:lnTo>
                  <a:pt x="1" y="66"/>
                </a:lnTo>
                <a:lnTo>
                  <a:pt x="1" y="66"/>
                </a:lnTo>
                <a:lnTo>
                  <a:pt x="2" y="66"/>
                </a:lnTo>
                <a:lnTo>
                  <a:pt x="2" y="65"/>
                </a:lnTo>
                <a:lnTo>
                  <a:pt x="2" y="65"/>
                </a:lnTo>
                <a:lnTo>
                  <a:pt x="2" y="64"/>
                </a:lnTo>
                <a:lnTo>
                  <a:pt x="3" y="63"/>
                </a:lnTo>
                <a:lnTo>
                  <a:pt x="3" y="63"/>
                </a:lnTo>
                <a:lnTo>
                  <a:pt x="3" y="62"/>
                </a:lnTo>
                <a:lnTo>
                  <a:pt x="3" y="62"/>
                </a:lnTo>
                <a:lnTo>
                  <a:pt x="4" y="62"/>
                </a:lnTo>
                <a:lnTo>
                  <a:pt x="4" y="61"/>
                </a:lnTo>
                <a:lnTo>
                  <a:pt x="4" y="61"/>
                </a:lnTo>
                <a:lnTo>
                  <a:pt x="4" y="61"/>
                </a:lnTo>
                <a:lnTo>
                  <a:pt x="4" y="60"/>
                </a:lnTo>
                <a:lnTo>
                  <a:pt x="4" y="60"/>
                </a:lnTo>
                <a:lnTo>
                  <a:pt x="4" y="60"/>
                </a:lnTo>
                <a:lnTo>
                  <a:pt x="4" y="60"/>
                </a:lnTo>
                <a:lnTo>
                  <a:pt x="4" y="59"/>
                </a:lnTo>
                <a:lnTo>
                  <a:pt x="4" y="59"/>
                </a:lnTo>
                <a:lnTo>
                  <a:pt x="5" y="58"/>
                </a:lnTo>
                <a:lnTo>
                  <a:pt x="6" y="57"/>
                </a:lnTo>
                <a:lnTo>
                  <a:pt x="6" y="57"/>
                </a:lnTo>
                <a:lnTo>
                  <a:pt x="7" y="56"/>
                </a:lnTo>
                <a:lnTo>
                  <a:pt x="7" y="55"/>
                </a:lnTo>
                <a:lnTo>
                  <a:pt x="8" y="54"/>
                </a:lnTo>
                <a:lnTo>
                  <a:pt x="8" y="54"/>
                </a:lnTo>
                <a:lnTo>
                  <a:pt x="8" y="53"/>
                </a:lnTo>
                <a:lnTo>
                  <a:pt x="9" y="53"/>
                </a:lnTo>
                <a:lnTo>
                  <a:pt x="9" y="53"/>
                </a:lnTo>
                <a:lnTo>
                  <a:pt x="9" y="52"/>
                </a:lnTo>
                <a:lnTo>
                  <a:pt x="9" y="52"/>
                </a:lnTo>
                <a:lnTo>
                  <a:pt x="10" y="52"/>
                </a:lnTo>
                <a:lnTo>
                  <a:pt x="10" y="52"/>
                </a:lnTo>
                <a:lnTo>
                  <a:pt x="11" y="52"/>
                </a:lnTo>
                <a:lnTo>
                  <a:pt x="11" y="52"/>
                </a:lnTo>
                <a:lnTo>
                  <a:pt x="12" y="52"/>
                </a:lnTo>
                <a:lnTo>
                  <a:pt x="13" y="52"/>
                </a:lnTo>
                <a:lnTo>
                  <a:pt x="13" y="51"/>
                </a:lnTo>
                <a:lnTo>
                  <a:pt x="14" y="51"/>
                </a:lnTo>
                <a:lnTo>
                  <a:pt x="14" y="51"/>
                </a:lnTo>
                <a:lnTo>
                  <a:pt x="14" y="49"/>
                </a:lnTo>
                <a:lnTo>
                  <a:pt x="15" y="49"/>
                </a:lnTo>
                <a:lnTo>
                  <a:pt x="15" y="49"/>
                </a:lnTo>
                <a:lnTo>
                  <a:pt x="15" y="49"/>
                </a:lnTo>
                <a:lnTo>
                  <a:pt x="15" y="48"/>
                </a:lnTo>
                <a:lnTo>
                  <a:pt x="15" y="48"/>
                </a:lnTo>
                <a:lnTo>
                  <a:pt x="15" y="47"/>
                </a:lnTo>
                <a:lnTo>
                  <a:pt x="15" y="46"/>
                </a:lnTo>
                <a:lnTo>
                  <a:pt x="15" y="46"/>
                </a:lnTo>
                <a:lnTo>
                  <a:pt x="16" y="46"/>
                </a:lnTo>
                <a:lnTo>
                  <a:pt x="16" y="45"/>
                </a:lnTo>
                <a:lnTo>
                  <a:pt x="17" y="45"/>
                </a:lnTo>
                <a:lnTo>
                  <a:pt x="17" y="45"/>
                </a:lnTo>
                <a:lnTo>
                  <a:pt x="17" y="44"/>
                </a:lnTo>
                <a:lnTo>
                  <a:pt x="17" y="43"/>
                </a:lnTo>
                <a:lnTo>
                  <a:pt x="18" y="43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1"/>
                </a:lnTo>
                <a:lnTo>
                  <a:pt x="18" y="41"/>
                </a:lnTo>
                <a:lnTo>
                  <a:pt x="18" y="41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7" y="40"/>
                </a:lnTo>
                <a:lnTo>
                  <a:pt x="17" y="39"/>
                </a:lnTo>
                <a:lnTo>
                  <a:pt x="17" y="39"/>
                </a:lnTo>
                <a:lnTo>
                  <a:pt x="16" y="39"/>
                </a:lnTo>
                <a:lnTo>
                  <a:pt x="16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4" y="40"/>
                </a:lnTo>
                <a:lnTo>
                  <a:pt x="14" y="40"/>
                </a:lnTo>
                <a:lnTo>
                  <a:pt x="13" y="39"/>
                </a:lnTo>
                <a:lnTo>
                  <a:pt x="13" y="39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lnTo>
                  <a:pt x="13" y="37"/>
                </a:lnTo>
                <a:lnTo>
                  <a:pt x="13" y="37"/>
                </a:lnTo>
                <a:lnTo>
                  <a:pt x="13" y="37"/>
                </a:lnTo>
                <a:lnTo>
                  <a:pt x="14" y="36"/>
                </a:lnTo>
                <a:lnTo>
                  <a:pt x="14" y="36"/>
                </a:lnTo>
                <a:lnTo>
                  <a:pt x="14" y="36"/>
                </a:lnTo>
                <a:lnTo>
                  <a:pt x="15" y="36"/>
                </a:lnTo>
                <a:lnTo>
                  <a:pt x="14" y="36"/>
                </a:lnTo>
                <a:lnTo>
                  <a:pt x="15" y="37"/>
                </a:lnTo>
                <a:lnTo>
                  <a:pt x="15" y="37"/>
                </a:lnTo>
                <a:lnTo>
                  <a:pt x="16" y="37"/>
                </a:lnTo>
                <a:lnTo>
                  <a:pt x="16" y="37"/>
                </a:lnTo>
                <a:lnTo>
                  <a:pt x="17" y="37"/>
                </a:lnTo>
                <a:lnTo>
                  <a:pt x="17" y="37"/>
                </a:lnTo>
                <a:lnTo>
                  <a:pt x="17" y="37"/>
                </a:lnTo>
                <a:lnTo>
                  <a:pt x="17" y="37"/>
                </a:lnTo>
                <a:lnTo>
                  <a:pt x="18" y="37"/>
                </a:lnTo>
                <a:lnTo>
                  <a:pt x="18" y="38"/>
                </a:lnTo>
                <a:lnTo>
                  <a:pt x="18" y="38"/>
                </a:lnTo>
                <a:lnTo>
                  <a:pt x="18" y="38"/>
                </a:lnTo>
                <a:lnTo>
                  <a:pt x="18" y="38"/>
                </a:lnTo>
                <a:lnTo>
                  <a:pt x="19" y="38"/>
                </a:lnTo>
                <a:lnTo>
                  <a:pt x="19" y="37"/>
                </a:lnTo>
                <a:lnTo>
                  <a:pt x="20" y="37"/>
                </a:lnTo>
                <a:lnTo>
                  <a:pt x="20" y="37"/>
                </a:lnTo>
                <a:lnTo>
                  <a:pt x="21" y="37"/>
                </a:lnTo>
                <a:lnTo>
                  <a:pt x="21" y="36"/>
                </a:lnTo>
                <a:lnTo>
                  <a:pt x="21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4" y="37"/>
                </a:lnTo>
                <a:lnTo>
                  <a:pt x="24" y="37"/>
                </a:lnTo>
                <a:lnTo>
                  <a:pt x="25" y="37"/>
                </a:lnTo>
                <a:lnTo>
                  <a:pt x="25" y="37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7" y="36"/>
                </a:lnTo>
                <a:lnTo>
                  <a:pt x="28" y="36"/>
                </a:lnTo>
                <a:lnTo>
                  <a:pt x="28" y="36"/>
                </a:lnTo>
                <a:lnTo>
                  <a:pt x="28" y="35"/>
                </a:lnTo>
                <a:lnTo>
                  <a:pt x="28" y="35"/>
                </a:lnTo>
                <a:lnTo>
                  <a:pt x="28" y="34"/>
                </a:lnTo>
                <a:lnTo>
                  <a:pt x="28" y="34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0" y="32"/>
                </a:lnTo>
                <a:lnTo>
                  <a:pt x="30" y="32"/>
                </a:lnTo>
                <a:lnTo>
                  <a:pt x="31" y="32"/>
                </a:lnTo>
                <a:lnTo>
                  <a:pt x="31" y="32"/>
                </a:lnTo>
                <a:lnTo>
                  <a:pt x="31" y="32"/>
                </a:lnTo>
                <a:lnTo>
                  <a:pt x="32" y="32"/>
                </a:lnTo>
                <a:lnTo>
                  <a:pt x="32" y="32"/>
                </a:lnTo>
                <a:lnTo>
                  <a:pt x="33" y="32"/>
                </a:lnTo>
                <a:lnTo>
                  <a:pt x="33" y="32"/>
                </a:lnTo>
                <a:lnTo>
                  <a:pt x="34" y="32"/>
                </a:lnTo>
                <a:lnTo>
                  <a:pt x="34" y="32"/>
                </a:lnTo>
                <a:lnTo>
                  <a:pt x="35" y="32"/>
                </a:lnTo>
                <a:lnTo>
                  <a:pt x="35" y="32"/>
                </a:lnTo>
                <a:lnTo>
                  <a:pt x="36" y="32"/>
                </a:lnTo>
                <a:lnTo>
                  <a:pt x="36" y="32"/>
                </a:lnTo>
                <a:lnTo>
                  <a:pt x="36" y="32"/>
                </a:lnTo>
                <a:lnTo>
                  <a:pt x="37" y="32"/>
                </a:lnTo>
                <a:lnTo>
                  <a:pt x="37" y="31"/>
                </a:lnTo>
                <a:lnTo>
                  <a:pt x="37" y="31"/>
                </a:lnTo>
                <a:lnTo>
                  <a:pt x="38" y="30"/>
                </a:lnTo>
                <a:lnTo>
                  <a:pt x="38" y="29"/>
                </a:lnTo>
                <a:lnTo>
                  <a:pt x="38" y="29"/>
                </a:lnTo>
                <a:lnTo>
                  <a:pt x="38" y="28"/>
                </a:lnTo>
                <a:lnTo>
                  <a:pt x="39" y="28"/>
                </a:lnTo>
                <a:lnTo>
                  <a:pt x="39" y="28"/>
                </a:lnTo>
                <a:lnTo>
                  <a:pt x="39" y="28"/>
                </a:lnTo>
                <a:lnTo>
                  <a:pt x="40" y="28"/>
                </a:lnTo>
                <a:lnTo>
                  <a:pt x="40" y="28"/>
                </a:lnTo>
                <a:lnTo>
                  <a:pt x="41" y="28"/>
                </a:lnTo>
                <a:lnTo>
                  <a:pt x="41" y="28"/>
                </a:lnTo>
                <a:lnTo>
                  <a:pt x="42" y="28"/>
                </a:lnTo>
                <a:lnTo>
                  <a:pt x="42" y="28"/>
                </a:lnTo>
                <a:lnTo>
                  <a:pt x="43" y="28"/>
                </a:lnTo>
                <a:lnTo>
                  <a:pt x="43" y="28"/>
                </a:lnTo>
                <a:lnTo>
                  <a:pt x="43" y="28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27"/>
                </a:lnTo>
                <a:lnTo>
                  <a:pt x="44" y="27"/>
                </a:lnTo>
                <a:lnTo>
                  <a:pt x="44" y="26"/>
                </a:lnTo>
                <a:lnTo>
                  <a:pt x="44" y="26"/>
                </a:lnTo>
                <a:lnTo>
                  <a:pt x="44" y="25"/>
                </a:lnTo>
                <a:lnTo>
                  <a:pt x="45" y="25"/>
                </a:lnTo>
                <a:lnTo>
                  <a:pt x="45" y="24"/>
                </a:lnTo>
                <a:lnTo>
                  <a:pt x="45" y="24"/>
                </a:lnTo>
                <a:lnTo>
                  <a:pt x="45" y="23"/>
                </a:lnTo>
                <a:lnTo>
                  <a:pt x="44" y="23"/>
                </a:lnTo>
                <a:lnTo>
                  <a:pt x="44" y="23"/>
                </a:lnTo>
                <a:lnTo>
                  <a:pt x="45" y="22"/>
                </a:lnTo>
                <a:lnTo>
                  <a:pt x="45" y="22"/>
                </a:lnTo>
                <a:lnTo>
                  <a:pt x="46" y="22"/>
                </a:lnTo>
                <a:lnTo>
                  <a:pt x="46" y="22"/>
                </a:lnTo>
                <a:lnTo>
                  <a:pt x="47" y="22"/>
                </a:lnTo>
                <a:lnTo>
                  <a:pt x="47" y="21"/>
                </a:lnTo>
                <a:lnTo>
                  <a:pt x="47" y="21"/>
                </a:lnTo>
                <a:lnTo>
                  <a:pt x="47" y="21"/>
                </a:lnTo>
                <a:lnTo>
                  <a:pt x="47" y="20"/>
                </a:lnTo>
                <a:lnTo>
                  <a:pt x="47" y="20"/>
                </a:lnTo>
                <a:lnTo>
                  <a:pt x="47" y="21"/>
                </a:lnTo>
                <a:lnTo>
                  <a:pt x="48" y="21"/>
                </a:lnTo>
                <a:lnTo>
                  <a:pt x="48" y="20"/>
                </a:lnTo>
                <a:lnTo>
                  <a:pt x="48" y="20"/>
                </a:lnTo>
                <a:lnTo>
                  <a:pt x="49" y="20"/>
                </a:lnTo>
                <a:lnTo>
                  <a:pt x="49" y="19"/>
                </a:lnTo>
                <a:lnTo>
                  <a:pt x="49" y="19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7"/>
                </a:lnTo>
                <a:lnTo>
                  <a:pt x="49" y="17"/>
                </a:lnTo>
                <a:lnTo>
                  <a:pt x="49" y="17"/>
                </a:lnTo>
                <a:lnTo>
                  <a:pt x="50" y="17"/>
                </a:lnTo>
                <a:lnTo>
                  <a:pt x="50" y="17"/>
                </a:lnTo>
                <a:lnTo>
                  <a:pt x="50" y="17"/>
                </a:lnTo>
                <a:lnTo>
                  <a:pt x="50" y="17"/>
                </a:lnTo>
                <a:lnTo>
                  <a:pt x="50" y="17"/>
                </a:lnTo>
                <a:lnTo>
                  <a:pt x="51" y="17"/>
                </a:lnTo>
                <a:lnTo>
                  <a:pt x="51" y="17"/>
                </a:lnTo>
                <a:lnTo>
                  <a:pt x="51" y="17"/>
                </a:lnTo>
                <a:lnTo>
                  <a:pt x="51" y="17"/>
                </a:lnTo>
                <a:lnTo>
                  <a:pt x="52" y="17"/>
                </a:lnTo>
                <a:lnTo>
                  <a:pt x="52" y="17"/>
                </a:lnTo>
                <a:lnTo>
                  <a:pt x="53" y="16"/>
                </a:lnTo>
                <a:lnTo>
                  <a:pt x="53" y="16"/>
                </a:lnTo>
                <a:lnTo>
                  <a:pt x="54" y="16"/>
                </a:lnTo>
                <a:lnTo>
                  <a:pt x="54" y="16"/>
                </a:lnTo>
                <a:lnTo>
                  <a:pt x="55" y="16"/>
                </a:lnTo>
                <a:lnTo>
                  <a:pt x="55" y="16"/>
                </a:lnTo>
                <a:lnTo>
                  <a:pt x="55" y="16"/>
                </a:lnTo>
                <a:lnTo>
                  <a:pt x="56" y="16"/>
                </a:lnTo>
                <a:lnTo>
                  <a:pt x="56" y="15"/>
                </a:lnTo>
                <a:lnTo>
                  <a:pt x="56" y="15"/>
                </a:lnTo>
                <a:lnTo>
                  <a:pt x="56" y="14"/>
                </a:lnTo>
                <a:lnTo>
                  <a:pt x="56" y="13"/>
                </a:lnTo>
                <a:lnTo>
                  <a:pt x="56" y="13"/>
                </a:lnTo>
                <a:lnTo>
                  <a:pt x="56" y="12"/>
                </a:lnTo>
                <a:lnTo>
                  <a:pt x="56" y="11"/>
                </a:lnTo>
                <a:lnTo>
                  <a:pt x="56" y="11"/>
                </a:lnTo>
                <a:lnTo>
                  <a:pt x="56" y="11"/>
                </a:lnTo>
                <a:lnTo>
                  <a:pt x="55" y="11"/>
                </a:lnTo>
                <a:lnTo>
                  <a:pt x="55" y="10"/>
                </a:lnTo>
                <a:lnTo>
                  <a:pt x="55" y="10"/>
                </a:lnTo>
                <a:lnTo>
                  <a:pt x="54" y="9"/>
                </a:lnTo>
                <a:lnTo>
                  <a:pt x="54" y="9"/>
                </a:lnTo>
                <a:lnTo>
                  <a:pt x="54" y="8"/>
                </a:lnTo>
                <a:lnTo>
                  <a:pt x="54" y="8"/>
                </a:lnTo>
                <a:lnTo>
                  <a:pt x="54" y="7"/>
                </a:lnTo>
                <a:lnTo>
                  <a:pt x="55" y="6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5" y="4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7" y="3"/>
                </a:lnTo>
                <a:lnTo>
                  <a:pt x="58" y="3"/>
                </a:lnTo>
                <a:lnTo>
                  <a:pt x="58" y="3"/>
                </a:lnTo>
                <a:lnTo>
                  <a:pt x="58" y="3"/>
                </a:lnTo>
                <a:lnTo>
                  <a:pt x="59" y="3"/>
                </a:lnTo>
                <a:lnTo>
                  <a:pt x="59" y="3"/>
                </a:lnTo>
                <a:lnTo>
                  <a:pt x="59" y="2"/>
                </a:lnTo>
                <a:lnTo>
                  <a:pt x="59" y="2"/>
                </a:lnTo>
                <a:lnTo>
                  <a:pt x="60" y="1"/>
                </a:lnTo>
                <a:lnTo>
                  <a:pt x="60" y="0"/>
                </a:lnTo>
                <a:lnTo>
                  <a:pt x="60" y="1"/>
                </a:lnTo>
                <a:lnTo>
                  <a:pt x="60" y="1"/>
                </a:lnTo>
                <a:lnTo>
                  <a:pt x="60" y="2"/>
                </a:lnTo>
                <a:lnTo>
                  <a:pt x="60" y="3"/>
                </a:lnTo>
                <a:lnTo>
                  <a:pt x="60" y="3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60" name="Freeform 43"/>
          <p:cNvSpPr>
            <a:spLocks/>
          </p:cNvSpPr>
          <p:nvPr/>
        </p:nvSpPr>
        <p:spPr bwMode="auto">
          <a:xfrm>
            <a:off x="4101248" y="4814461"/>
            <a:ext cx="370912" cy="297818"/>
          </a:xfrm>
          <a:custGeom>
            <a:avLst/>
            <a:gdLst>
              <a:gd name="T0" fmla="*/ 127 w 216"/>
              <a:gd name="T1" fmla="*/ 7 h 188"/>
              <a:gd name="T2" fmla="*/ 138 w 216"/>
              <a:gd name="T3" fmla="*/ 8 h 188"/>
              <a:gd name="T4" fmla="*/ 142 w 216"/>
              <a:gd name="T5" fmla="*/ 13 h 188"/>
              <a:gd name="T6" fmla="*/ 147 w 216"/>
              <a:gd name="T7" fmla="*/ 19 h 188"/>
              <a:gd name="T8" fmla="*/ 154 w 216"/>
              <a:gd name="T9" fmla="*/ 21 h 188"/>
              <a:gd name="T10" fmla="*/ 158 w 216"/>
              <a:gd name="T11" fmla="*/ 22 h 188"/>
              <a:gd name="T12" fmla="*/ 161 w 216"/>
              <a:gd name="T13" fmla="*/ 29 h 188"/>
              <a:gd name="T14" fmla="*/ 165 w 216"/>
              <a:gd name="T15" fmla="*/ 35 h 188"/>
              <a:gd name="T16" fmla="*/ 167 w 216"/>
              <a:gd name="T17" fmla="*/ 42 h 188"/>
              <a:gd name="T18" fmla="*/ 173 w 216"/>
              <a:gd name="T19" fmla="*/ 46 h 188"/>
              <a:gd name="T20" fmla="*/ 181 w 216"/>
              <a:gd name="T21" fmla="*/ 46 h 188"/>
              <a:gd name="T22" fmla="*/ 187 w 216"/>
              <a:gd name="T23" fmla="*/ 45 h 188"/>
              <a:gd name="T24" fmla="*/ 196 w 216"/>
              <a:gd name="T25" fmla="*/ 51 h 188"/>
              <a:gd name="T26" fmla="*/ 205 w 216"/>
              <a:gd name="T27" fmla="*/ 54 h 188"/>
              <a:gd name="T28" fmla="*/ 205 w 216"/>
              <a:gd name="T29" fmla="*/ 70 h 188"/>
              <a:gd name="T30" fmla="*/ 210 w 216"/>
              <a:gd name="T31" fmla="*/ 80 h 188"/>
              <a:gd name="T32" fmla="*/ 216 w 216"/>
              <a:gd name="T33" fmla="*/ 88 h 188"/>
              <a:gd name="T34" fmla="*/ 205 w 216"/>
              <a:gd name="T35" fmla="*/ 93 h 188"/>
              <a:gd name="T36" fmla="*/ 194 w 216"/>
              <a:gd name="T37" fmla="*/ 96 h 188"/>
              <a:gd name="T38" fmla="*/ 187 w 216"/>
              <a:gd name="T39" fmla="*/ 106 h 188"/>
              <a:gd name="T40" fmla="*/ 193 w 216"/>
              <a:gd name="T41" fmla="*/ 116 h 188"/>
              <a:gd name="T42" fmla="*/ 195 w 216"/>
              <a:gd name="T43" fmla="*/ 124 h 188"/>
              <a:gd name="T44" fmla="*/ 191 w 216"/>
              <a:gd name="T45" fmla="*/ 135 h 188"/>
              <a:gd name="T46" fmla="*/ 189 w 216"/>
              <a:gd name="T47" fmla="*/ 145 h 188"/>
              <a:gd name="T48" fmla="*/ 191 w 216"/>
              <a:gd name="T49" fmla="*/ 155 h 188"/>
              <a:gd name="T50" fmla="*/ 190 w 216"/>
              <a:gd name="T51" fmla="*/ 161 h 188"/>
              <a:gd name="T52" fmla="*/ 174 w 216"/>
              <a:gd name="T53" fmla="*/ 160 h 188"/>
              <a:gd name="T54" fmla="*/ 175 w 216"/>
              <a:gd name="T55" fmla="*/ 168 h 188"/>
              <a:gd name="T56" fmla="*/ 175 w 216"/>
              <a:gd name="T57" fmla="*/ 180 h 188"/>
              <a:gd name="T58" fmla="*/ 154 w 216"/>
              <a:gd name="T59" fmla="*/ 180 h 188"/>
              <a:gd name="T60" fmla="*/ 141 w 216"/>
              <a:gd name="T61" fmla="*/ 171 h 188"/>
              <a:gd name="T62" fmla="*/ 135 w 216"/>
              <a:gd name="T63" fmla="*/ 167 h 188"/>
              <a:gd name="T64" fmla="*/ 129 w 216"/>
              <a:gd name="T65" fmla="*/ 158 h 188"/>
              <a:gd name="T66" fmla="*/ 117 w 216"/>
              <a:gd name="T67" fmla="*/ 145 h 188"/>
              <a:gd name="T68" fmla="*/ 101 w 216"/>
              <a:gd name="T69" fmla="*/ 132 h 188"/>
              <a:gd name="T70" fmla="*/ 88 w 216"/>
              <a:gd name="T71" fmla="*/ 133 h 188"/>
              <a:gd name="T72" fmla="*/ 81 w 216"/>
              <a:gd name="T73" fmla="*/ 150 h 188"/>
              <a:gd name="T74" fmla="*/ 69 w 216"/>
              <a:gd name="T75" fmla="*/ 153 h 188"/>
              <a:gd name="T76" fmla="*/ 62 w 216"/>
              <a:gd name="T77" fmla="*/ 142 h 188"/>
              <a:gd name="T78" fmla="*/ 59 w 216"/>
              <a:gd name="T79" fmla="*/ 129 h 188"/>
              <a:gd name="T80" fmla="*/ 48 w 216"/>
              <a:gd name="T81" fmla="*/ 138 h 188"/>
              <a:gd name="T82" fmla="*/ 32 w 216"/>
              <a:gd name="T83" fmla="*/ 132 h 188"/>
              <a:gd name="T84" fmla="*/ 15 w 216"/>
              <a:gd name="T85" fmla="*/ 120 h 188"/>
              <a:gd name="T86" fmla="*/ 9 w 216"/>
              <a:gd name="T87" fmla="*/ 108 h 188"/>
              <a:gd name="T88" fmla="*/ 4 w 216"/>
              <a:gd name="T89" fmla="*/ 99 h 188"/>
              <a:gd name="T90" fmla="*/ 7 w 216"/>
              <a:gd name="T91" fmla="*/ 88 h 188"/>
              <a:gd name="T92" fmla="*/ 5 w 216"/>
              <a:gd name="T93" fmla="*/ 80 h 188"/>
              <a:gd name="T94" fmla="*/ 2 w 216"/>
              <a:gd name="T95" fmla="*/ 71 h 188"/>
              <a:gd name="T96" fmla="*/ 9 w 216"/>
              <a:gd name="T97" fmla="*/ 65 h 188"/>
              <a:gd name="T98" fmla="*/ 16 w 216"/>
              <a:gd name="T99" fmla="*/ 64 h 188"/>
              <a:gd name="T100" fmla="*/ 29 w 216"/>
              <a:gd name="T101" fmla="*/ 60 h 188"/>
              <a:gd name="T102" fmla="*/ 37 w 216"/>
              <a:gd name="T103" fmla="*/ 53 h 188"/>
              <a:gd name="T104" fmla="*/ 42 w 216"/>
              <a:gd name="T105" fmla="*/ 45 h 188"/>
              <a:gd name="T106" fmla="*/ 47 w 216"/>
              <a:gd name="T107" fmla="*/ 40 h 188"/>
              <a:gd name="T108" fmla="*/ 55 w 216"/>
              <a:gd name="T109" fmla="*/ 40 h 188"/>
              <a:gd name="T110" fmla="*/ 62 w 216"/>
              <a:gd name="T111" fmla="*/ 34 h 188"/>
              <a:gd name="T112" fmla="*/ 70 w 216"/>
              <a:gd name="T113" fmla="*/ 29 h 188"/>
              <a:gd name="T114" fmla="*/ 79 w 216"/>
              <a:gd name="T115" fmla="*/ 26 h 188"/>
              <a:gd name="T116" fmla="*/ 86 w 216"/>
              <a:gd name="T117" fmla="*/ 19 h 188"/>
              <a:gd name="T118" fmla="*/ 92 w 216"/>
              <a:gd name="T119" fmla="*/ 9 h 188"/>
              <a:gd name="T120" fmla="*/ 103 w 216"/>
              <a:gd name="T121" fmla="*/ 8 h 188"/>
              <a:gd name="T122" fmla="*/ 111 w 216"/>
              <a:gd name="T123" fmla="*/ 5 h 188"/>
              <a:gd name="T124" fmla="*/ 120 w 216"/>
              <a:gd name="T125" fmla="*/ 4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6" h="188">
                <a:moveTo>
                  <a:pt x="121" y="1"/>
                </a:moveTo>
                <a:lnTo>
                  <a:pt x="121" y="0"/>
                </a:lnTo>
                <a:lnTo>
                  <a:pt x="122" y="0"/>
                </a:lnTo>
                <a:lnTo>
                  <a:pt x="122" y="0"/>
                </a:lnTo>
                <a:lnTo>
                  <a:pt x="122" y="1"/>
                </a:lnTo>
                <a:lnTo>
                  <a:pt x="123" y="1"/>
                </a:lnTo>
                <a:lnTo>
                  <a:pt x="124" y="1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3"/>
                </a:lnTo>
                <a:lnTo>
                  <a:pt x="124" y="3"/>
                </a:lnTo>
                <a:lnTo>
                  <a:pt x="125" y="3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5"/>
                </a:lnTo>
                <a:lnTo>
                  <a:pt x="125" y="5"/>
                </a:lnTo>
                <a:lnTo>
                  <a:pt x="125" y="5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7" y="6"/>
                </a:lnTo>
                <a:lnTo>
                  <a:pt x="127" y="6"/>
                </a:lnTo>
                <a:lnTo>
                  <a:pt x="127" y="7"/>
                </a:lnTo>
                <a:lnTo>
                  <a:pt x="128" y="7"/>
                </a:lnTo>
                <a:lnTo>
                  <a:pt x="128" y="7"/>
                </a:lnTo>
                <a:lnTo>
                  <a:pt x="128" y="8"/>
                </a:lnTo>
                <a:lnTo>
                  <a:pt x="129" y="8"/>
                </a:lnTo>
                <a:lnTo>
                  <a:pt x="129" y="8"/>
                </a:lnTo>
                <a:lnTo>
                  <a:pt x="130" y="8"/>
                </a:lnTo>
                <a:lnTo>
                  <a:pt x="130" y="8"/>
                </a:lnTo>
                <a:lnTo>
                  <a:pt x="131" y="8"/>
                </a:lnTo>
                <a:lnTo>
                  <a:pt x="131" y="8"/>
                </a:lnTo>
                <a:lnTo>
                  <a:pt x="132" y="8"/>
                </a:lnTo>
                <a:lnTo>
                  <a:pt x="132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6" y="8"/>
                </a:lnTo>
                <a:lnTo>
                  <a:pt x="136" y="8"/>
                </a:lnTo>
                <a:lnTo>
                  <a:pt x="137" y="8"/>
                </a:lnTo>
                <a:lnTo>
                  <a:pt x="137" y="8"/>
                </a:lnTo>
                <a:lnTo>
                  <a:pt x="138" y="8"/>
                </a:lnTo>
                <a:lnTo>
                  <a:pt x="138" y="8"/>
                </a:lnTo>
                <a:lnTo>
                  <a:pt x="138" y="8"/>
                </a:lnTo>
                <a:lnTo>
                  <a:pt x="138" y="8"/>
                </a:lnTo>
                <a:lnTo>
                  <a:pt x="139" y="8"/>
                </a:lnTo>
                <a:lnTo>
                  <a:pt x="139" y="8"/>
                </a:lnTo>
                <a:lnTo>
                  <a:pt x="140" y="8"/>
                </a:lnTo>
                <a:lnTo>
                  <a:pt x="140" y="8"/>
                </a:lnTo>
                <a:lnTo>
                  <a:pt x="140" y="8"/>
                </a:lnTo>
                <a:lnTo>
                  <a:pt x="141" y="8"/>
                </a:lnTo>
                <a:lnTo>
                  <a:pt x="141" y="8"/>
                </a:lnTo>
                <a:lnTo>
                  <a:pt x="141" y="8"/>
                </a:lnTo>
                <a:lnTo>
                  <a:pt x="141" y="8"/>
                </a:lnTo>
                <a:lnTo>
                  <a:pt x="141" y="9"/>
                </a:lnTo>
                <a:lnTo>
                  <a:pt x="141" y="9"/>
                </a:lnTo>
                <a:lnTo>
                  <a:pt x="141" y="10"/>
                </a:lnTo>
                <a:lnTo>
                  <a:pt x="141" y="10"/>
                </a:lnTo>
                <a:lnTo>
                  <a:pt x="141" y="11"/>
                </a:lnTo>
                <a:lnTo>
                  <a:pt x="141" y="11"/>
                </a:lnTo>
                <a:lnTo>
                  <a:pt x="141" y="12"/>
                </a:lnTo>
                <a:lnTo>
                  <a:pt x="141" y="12"/>
                </a:lnTo>
                <a:lnTo>
                  <a:pt x="142" y="13"/>
                </a:lnTo>
                <a:lnTo>
                  <a:pt x="142" y="13"/>
                </a:lnTo>
                <a:lnTo>
                  <a:pt x="142" y="13"/>
                </a:lnTo>
                <a:lnTo>
                  <a:pt x="142" y="14"/>
                </a:lnTo>
                <a:lnTo>
                  <a:pt x="142" y="13"/>
                </a:lnTo>
                <a:lnTo>
                  <a:pt x="142" y="13"/>
                </a:lnTo>
                <a:lnTo>
                  <a:pt x="142" y="13"/>
                </a:lnTo>
                <a:lnTo>
                  <a:pt x="143" y="13"/>
                </a:lnTo>
                <a:lnTo>
                  <a:pt x="143" y="13"/>
                </a:lnTo>
                <a:lnTo>
                  <a:pt x="144" y="13"/>
                </a:lnTo>
                <a:lnTo>
                  <a:pt x="144" y="13"/>
                </a:lnTo>
                <a:lnTo>
                  <a:pt x="145" y="13"/>
                </a:lnTo>
                <a:lnTo>
                  <a:pt x="145" y="13"/>
                </a:lnTo>
                <a:lnTo>
                  <a:pt x="145" y="13"/>
                </a:lnTo>
                <a:lnTo>
                  <a:pt x="145" y="14"/>
                </a:lnTo>
                <a:lnTo>
                  <a:pt x="145" y="14"/>
                </a:lnTo>
                <a:lnTo>
                  <a:pt x="145" y="15"/>
                </a:lnTo>
                <a:lnTo>
                  <a:pt x="145" y="15"/>
                </a:lnTo>
                <a:lnTo>
                  <a:pt x="144" y="15"/>
                </a:lnTo>
                <a:lnTo>
                  <a:pt x="144" y="16"/>
                </a:lnTo>
                <a:lnTo>
                  <a:pt x="144" y="16"/>
                </a:lnTo>
                <a:lnTo>
                  <a:pt x="144" y="17"/>
                </a:lnTo>
                <a:lnTo>
                  <a:pt x="144" y="17"/>
                </a:lnTo>
                <a:lnTo>
                  <a:pt x="145" y="17"/>
                </a:lnTo>
                <a:lnTo>
                  <a:pt x="145" y="17"/>
                </a:lnTo>
                <a:lnTo>
                  <a:pt x="146" y="17"/>
                </a:lnTo>
                <a:lnTo>
                  <a:pt x="146" y="17"/>
                </a:lnTo>
                <a:lnTo>
                  <a:pt x="146" y="17"/>
                </a:lnTo>
                <a:lnTo>
                  <a:pt x="146" y="17"/>
                </a:lnTo>
                <a:lnTo>
                  <a:pt x="146" y="18"/>
                </a:lnTo>
                <a:lnTo>
                  <a:pt x="147" y="18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8" y="19"/>
                </a:lnTo>
                <a:lnTo>
                  <a:pt x="148" y="19"/>
                </a:lnTo>
                <a:lnTo>
                  <a:pt x="148" y="19"/>
                </a:lnTo>
                <a:lnTo>
                  <a:pt x="149" y="19"/>
                </a:lnTo>
                <a:lnTo>
                  <a:pt x="149" y="18"/>
                </a:lnTo>
                <a:lnTo>
                  <a:pt x="149" y="18"/>
                </a:lnTo>
                <a:lnTo>
                  <a:pt x="149" y="19"/>
                </a:lnTo>
                <a:lnTo>
                  <a:pt x="149" y="19"/>
                </a:lnTo>
                <a:lnTo>
                  <a:pt x="149" y="19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1"/>
                </a:lnTo>
                <a:lnTo>
                  <a:pt x="152" y="21"/>
                </a:lnTo>
                <a:lnTo>
                  <a:pt x="152" y="21"/>
                </a:lnTo>
                <a:lnTo>
                  <a:pt x="152" y="21"/>
                </a:lnTo>
                <a:lnTo>
                  <a:pt x="153" y="21"/>
                </a:lnTo>
                <a:lnTo>
                  <a:pt x="153" y="21"/>
                </a:lnTo>
                <a:lnTo>
                  <a:pt x="153" y="21"/>
                </a:lnTo>
                <a:lnTo>
                  <a:pt x="154" y="21"/>
                </a:lnTo>
                <a:lnTo>
                  <a:pt x="154" y="21"/>
                </a:lnTo>
                <a:lnTo>
                  <a:pt x="154" y="21"/>
                </a:lnTo>
                <a:lnTo>
                  <a:pt x="154" y="20"/>
                </a:lnTo>
                <a:lnTo>
                  <a:pt x="154" y="20"/>
                </a:lnTo>
                <a:lnTo>
                  <a:pt x="154" y="20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6" y="19"/>
                </a:lnTo>
                <a:lnTo>
                  <a:pt x="156" y="19"/>
                </a:lnTo>
                <a:lnTo>
                  <a:pt x="156" y="19"/>
                </a:lnTo>
                <a:lnTo>
                  <a:pt x="157" y="19"/>
                </a:lnTo>
                <a:lnTo>
                  <a:pt x="157" y="20"/>
                </a:lnTo>
                <a:lnTo>
                  <a:pt x="157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1"/>
                </a:lnTo>
                <a:lnTo>
                  <a:pt x="158" y="21"/>
                </a:lnTo>
                <a:lnTo>
                  <a:pt x="158" y="20"/>
                </a:lnTo>
                <a:lnTo>
                  <a:pt x="158" y="20"/>
                </a:lnTo>
                <a:lnTo>
                  <a:pt x="159" y="20"/>
                </a:lnTo>
                <a:lnTo>
                  <a:pt x="159" y="21"/>
                </a:lnTo>
                <a:lnTo>
                  <a:pt x="159" y="21"/>
                </a:lnTo>
                <a:lnTo>
                  <a:pt x="159" y="21"/>
                </a:lnTo>
                <a:lnTo>
                  <a:pt x="158" y="22"/>
                </a:lnTo>
                <a:lnTo>
                  <a:pt x="158" y="22"/>
                </a:lnTo>
                <a:lnTo>
                  <a:pt x="158" y="23"/>
                </a:lnTo>
                <a:lnTo>
                  <a:pt x="158" y="23"/>
                </a:lnTo>
                <a:lnTo>
                  <a:pt x="159" y="24"/>
                </a:lnTo>
                <a:lnTo>
                  <a:pt x="159" y="24"/>
                </a:lnTo>
                <a:lnTo>
                  <a:pt x="159" y="24"/>
                </a:lnTo>
                <a:lnTo>
                  <a:pt x="159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5"/>
                </a:lnTo>
                <a:lnTo>
                  <a:pt x="161" y="25"/>
                </a:lnTo>
                <a:lnTo>
                  <a:pt x="161" y="25"/>
                </a:lnTo>
                <a:lnTo>
                  <a:pt x="161" y="25"/>
                </a:lnTo>
                <a:lnTo>
                  <a:pt x="162" y="25"/>
                </a:lnTo>
                <a:lnTo>
                  <a:pt x="162" y="25"/>
                </a:lnTo>
                <a:lnTo>
                  <a:pt x="161" y="26"/>
                </a:lnTo>
                <a:lnTo>
                  <a:pt x="162" y="26"/>
                </a:lnTo>
                <a:lnTo>
                  <a:pt x="162" y="26"/>
                </a:lnTo>
                <a:lnTo>
                  <a:pt x="162" y="26"/>
                </a:lnTo>
                <a:lnTo>
                  <a:pt x="163" y="26"/>
                </a:lnTo>
                <a:lnTo>
                  <a:pt x="163" y="27"/>
                </a:lnTo>
                <a:lnTo>
                  <a:pt x="162" y="27"/>
                </a:lnTo>
                <a:lnTo>
                  <a:pt x="162" y="27"/>
                </a:lnTo>
                <a:lnTo>
                  <a:pt x="161" y="27"/>
                </a:lnTo>
                <a:lnTo>
                  <a:pt x="161" y="28"/>
                </a:lnTo>
                <a:lnTo>
                  <a:pt x="161" y="28"/>
                </a:lnTo>
                <a:lnTo>
                  <a:pt x="161" y="29"/>
                </a:lnTo>
                <a:lnTo>
                  <a:pt x="161" y="29"/>
                </a:lnTo>
                <a:lnTo>
                  <a:pt x="161" y="29"/>
                </a:lnTo>
                <a:lnTo>
                  <a:pt x="161" y="29"/>
                </a:lnTo>
                <a:lnTo>
                  <a:pt x="161" y="29"/>
                </a:lnTo>
                <a:lnTo>
                  <a:pt x="161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1"/>
                </a:lnTo>
                <a:lnTo>
                  <a:pt x="162" y="31"/>
                </a:lnTo>
                <a:lnTo>
                  <a:pt x="162" y="32"/>
                </a:lnTo>
                <a:lnTo>
                  <a:pt x="162" y="32"/>
                </a:lnTo>
                <a:lnTo>
                  <a:pt x="162" y="32"/>
                </a:lnTo>
                <a:lnTo>
                  <a:pt x="162" y="33"/>
                </a:lnTo>
                <a:lnTo>
                  <a:pt x="163" y="33"/>
                </a:lnTo>
                <a:lnTo>
                  <a:pt x="163" y="33"/>
                </a:lnTo>
                <a:lnTo>
                  <a:pt x="163" y="33"/>
                </a:lnTo>
                <a:lnTo>
                  <a:pt x="163" y="33"/>
                </a:lnTo>
                <a:lnTo>
                  <a:pt x="163" y="33"/>
                </a:lnTo>
                <a:lnTo>
                  <a:pt x="163" y="34"/>
                </a:lnTo>
                <a:lnTo>
                  <a:pt x="164" y="34"/>
                </a:lnTo>
                <a:lnTo>
                  <a:pt x="164" y="34"/>
                </a:lnTo>
                <a:lnTo>
                  <a:pt x="164" y="35"/>
                </a:lnTo>
                <a:lnTo>
                  <a:pt x="164" y="35"/>
                </a:lnTo>
                <a:lnTo>
                  <a:pt x="164" y="35"/>
                </a:lnTo>
                <a:lnTo>
                  <a:pt x="164" y="35"/>
                </a:lnTo>
                <a:lnTo>
                  <a:pt x="165" y="35"/>
                </a:lnTo>
                <a:lnTo>
                  <a:pt x="165" y="35"/>
                </a:lnTo>
                <a:lnTo>
                  <a:pt x="165" y="35"/>
                </a:lnTo>
                <a:lnTo>
                  <a:pt x="166" y="35"/>
                </a:lnTo>
                <a:lnTo>
                  <a:pt x="166" y="35"/>
                </a:lnTo>
                <a:lnTo>
                  <a:pt x="166" y="35"/>
                </a:lnTo>
                <a:lnTo>
                  <a:pt x="166" y="35"/>
                </a:lnTo>
                <a:lnTo>
                  <a:pt x="166" y="36"/>
                </a:lnTo>
                <a:lnTo>
                  <a:pt x="165" y="36"/>
                </a:lnTo>
                <a:lnTo>
                  <a:pt x="165" y="37"/>
                </a:lnTo>
                <a:lnTo>
                  <a:pt x="165" y="37"/>
                </a:lnTo>
                <a:lnTo>
                  <a:pt x="165" y="38"/>
                </a:lnTo>
                <a:lnTo>
                  <a:pt x="165" y="38"/>
                </a:lnTo>
                <a:lnTo>
                  <a:pt x="166" y="38"/>
                </a:lnTo>
                <a:lnTo>
                  <a:pt x="166" y="39"/>
                </a:lnTo>
                <a:lnTo>
                  <a:pt x="166" y="39"/>
                </a:lnTo>
                <a:lnTo>
                  <a:pt x="166" y="40"/>
                </a:lnTo>
                <a:lnTo>
                  <a:pt x="166" y="40"/>
                </a:lnTo>
                <a:lnTo>
                  <a:pt x="166" y="40"/>
                </a:lnTo>
                <a:lnTo>
                  <a:pt x="167" y="40"/>
                </a:lnTo>
                <a:lnTo>
                  <a:pt x="167" y="40"/>
                </a:lnTo>
                <a:lnTo>
                  <a:pt x="167" y="40"/>
                </a:lnTo>
                <a:lnTo>
                  <a:pt x="167" y="41"/>
                </a:lnTo>
                <a:lnTo>
                  <a:pt x="167" y="41"/>
                </a:lnTo>
                <a:lnTo>
                  <a:pt x="167" y="41"/>
                </a:lnTo>
                <a:lnTo>
                  <a:pt x="167" y="42"/>
                </a:lnTo>
                <a:lnTo>
                  <a:pt x="167" y="42"/>
                </a:lnTo>
                <a:lnTo>
                  <a:pt x="167" y="41"/>
                </a:lnTo>
                <a:lnTo>
                  <a:pt x="168" y="41"/>
                </a:lnTo>
                <a:lnTo>
                  <a:pt x="168" y="41"/>
                </a:lnTo>
                <a:lnTo>
                  <a:pt x="169" y="41"/>
                </a:lnTo>
                <a:lnTo>
                  <a:pt x="169" y="42"/>
                </a:lnTo>
                <a:lnTo>
                  <a:pt x="169" y="42"/>
                </a:lnTo>
                <a:lnTo>
                  <a:pt x="169" y="42"/>
                </a:lnTo>
                <a:lnTo>
                  <a:pt x="169" y="42"/>
                </a:lnTo>
                <a:lnTo>
                  <a:pt x="170" y="42"/>
                </a:lnTo>
                <a:lnTo>
                  <a:pt x="170" y="43"/>
                </a:lnTo>
                <a:lnTo>
                  <a:pt x="170" y="43"/>
                </a:lnTo>
                <a:lnTo>
                  <a:pt x="170" y="44"/>
                </a:lnTo>
                <a:lnTo>
                  <a:pt x="170" y="44"/>
                </a:lnTo>
                <a:lnTo>
                  <a:pt x="170" y="45"/>
                </a:lnTo>
                <a:lnTo>
                  <a:pt x="170" y="45"/>
                </a:lnTo>
                <a:lnTo>
                  <a:pt x="170" y="45"/>
                </a:lnTo>
                <a:lnTo>
                  <a:pt x="170" y="46"/>
                </a:lnTo>
                <a:lnTo>
                  <a:pt x="170" y="46"/>
                </a:lnTo>
                <a:lnTo>
                  <a:pt x="171" y="46"/>
                </a:lnTo>
                <a:lnTo>
                  <a:pt x="171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6"/>
                </a:lnTo>
                <a:lnTo>
                  <a:pt x="173" y="46"/>
                </a:lnTo>
                <a:lnTo>
                  <a:pt x="173" y="46"/>
                </a:lnTo>
                <a:lnTo>
                  <a:pt x="173" y="46"/>
                </a:lnTo>
                <a:lnTo>
                  <a:pt x="173" y="46"/>
                </a:lnTo>
                <a:lnTo>
                  <a:pt x="173" y="46"/>
                </a:lnTo>
                <a:lnTo>
                  <a:pt x="174" y="46"/>
                </a:lnTo>
                <a:lnTo>
                  <a:pt x="174" y="45"/>
                </a:lnTo>
                <a:lnTo>
                  <a:pt x="174" y="45"/>
                </a:lnTo>
                <a:lnTo>
                  <a:pt x="174" y="45"/>
                </a:lnTo>
                <a:lnTo>
                  <a:pt x="175" y="45"/>
                </a:lnTo>
                <a:lnTo>
                  <a:pt x="175" y="44"/>
                </a:lnTo>
                <a:lnTo>
                  <a:pt x="175" y="44"/>
                </a:lnTo>
                <a:lnTo>
                  <a:pt x="175" y="44"/>
                </a:lnTo>
                <a:lnTo>
                  <a:pt x="176" y="44"/>
                </a:lnTo>
                <a:lnTo>
                  <a:pt x="176" y="43"/>
                </a:lnTo>
                <a:lnTo>
                  <a:pt x="177" y="43"/>
                </a:lnTo>
                <a:lnTo>
                  <a:pt x="177" y="43"/>
                </a:lnTo>
                <a:lnTo>
                  <a:pt x="178" y="44"/>
                </a:lnTo>
                <a:lnTo>
                  <a:pt x="178" y="44"/>
                </a:lnTo>
                <a:lnTo>
                  <a:pt x="178" y="44"/>
                </a:lnTo>
                <a:lnTo>
                  <a:pt x="178" y="45"/>
                </a:lnTo>
                <a:lnTo>
                  <a:pt x="178" y="45"/>
                </a:lnTo>
                <a:lnTo>
                  <a:pt x="179" y="46"/>
                </a:lnTo>
                <a:lnTo>
                  <a:pt x="179" y="46"/>
                </a:lnTo>
                <a:lnTo>
                  <a:pt x="179" y="46"/>
                </a:lnTo>
                <a:lnTo>
                  <a:pt x="179" y="46"/>
                </a:lnTo>
                <a:lnTo>
                  <a:pt x="180" y="46"/>
                </a:lnTo>
                <a:lnTo>
                  <a:pt x="180" y="46"/>
                </a:lnTo>
                <a:lnTo>
                  <a:pt x="181" y="46"/>
                </a:lnTo>
                <a:lnTo>
                  <a:pt x="181" y="47"/>
                </a:lnTo>
                <a:lnTo>
                  <a:pt x="181" y="47"/>
                </a:lnTo>
                <a:lnTo>
                  <a:pt x="181" y="47"/>
                </a:lnTo>
                <a:lnTo>
                  <a:pt x="181" y="47"/>
                </a:lnTo>
                <a:lnTo>
                  <a:pt x="181" y="48"/>
                </a:lnTo>
                <a:lnTo>
                  <a:pt x="182" y="48"/>
                </a:lnTo>
                <a:lnTo>
                  <a:pt x="182" y="47"/>
                </a:lnTo>
                <a:lnTo>
                  <a:pt x="182" y="47"/>
                </a:lnTo>
                <a:lnTo>
                  <a:pt x="182" y="47"/>
                </a:lnTo>
                <a:lnTo>
                  <a:pt x="182" y="46"/>
                </a:lnTo>
                <a:lnTo>
                  <a:pt x="182" y="46"/>
                </a:lnTo>
                <a:lnTo>
                  <a:pt x="182" y="46"/>
                </a:lnTo>
                <a:lnTo>
                  <a:pt x="183" y="46"/>
                </a:lnTo>
                <a:lnTo>
                  <a:pt x="183" y="45"/>
                </a:lnTo>
                <a:lnTo>
                  <a:pt x="183" y="45"/>
                </a:lnTo>
                <a:lnTo>
                  <a:pt x="183" y="45"/>
                </a:lnTo>
                <a:lnTo>
                  <a:pt x="183" y="45"/>
                </a:lnTo>
                <a:lnTo>
                  <a:pt x="184" y="44"/>
                </a:lnTo>
                <a:lnTo>
                  <a:pt x="184" y="44"/>
                </a:lnTo>
                <a:lnTo>
                  <a:pt x="184" y="45"/>
                </a:lnTo>
                <a:lnTo>
                  <a:pt x="185" y="45"/>
                </a:lnTo>
                <a:lnTo>
                  <a:pt x="185" y="45"/>
                </a:lnTo>
                <a:lnTo>
                  <a:pt x="186" y="45"/>
                </a:lnTo>
                <a:lnTo>
                  <a:pt x="186" y="45"/>
                </a:lnTo>
                <a:lnTo>
                  <a:pt x="187" y="45"/>
                </a:lnTo>
                <a:lnTo>
                  <a:pt x="187" y="45"/>
                </a:lnTo>
                <a:lnTo>
                  <a:pt x="187" y="45"/>
                </a:lnTo>
                <a:lnTo>
                  <a:pt x="188" y="45"/>
                </a:lnTo>
                <a:lnTo>
                  <a:pt x="188" y="45"/>
                </a:lnTo>
                <a:lnTo>
                  <a:pt x="189" y="46"/>
                </a:lnTo>
                <a:lnTo>
                  <a:pt x="189" y="46"/>
                </a:lnTo>
                <a:lnTo>
                  <a:pt x="190" y="46"/>
                </a:lnTo>
                <a:lnTo>
                  <a:pt x="190" y="46"/>
                </a:lnTo>
                <a:lnTo>
                  <a:pt x="190" y="46"/>
                </a:lnTo>
                <a:lnTo>
                  <a:pt x="191" y="47"/>
                </a:lnTo>
                <a:lnTo>
                  <a:pt x="191" y="47"/>
                </a:lnTo>
                <a:lnTo>
                  <a:pt x="191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3" y="49"/>
                </a:lnTo>
                <a:lnTo>
                  <a:pt x="193" y="50"/>
                </a:lnTo>
                <a:lnTo>
                  <a:pt x="193" y="50"/>
                </a:lnTo>
                <a:lnTo>
                  <a:pt x="193" y="50"/>
                </a:lnTo>
                <a:lnTo>
                  <a:pt x="194" y="50"/>
                </a:lnTo>
                <a:lnTo>
                  <a:pt x="194" y="50"/>
                </a:lnTo>
                <a:lnTo>
                  <a:pt x="195" y="50"/>
                </a:lnTo>
                <a:lnTo>
                  <a:pt x="195" y="51"/>
                </a:lnTo>
                <a:lnTo>
                  <a:pt x="196" y="51"/>
                </a:lnTo>
                <a:lnTo>
                  <a:pt x="196" y="51"/>
                </a:lnTo>
                <a:lnTo>
                  <a:pt x="196" y="51"/>
                </a:lnTo>
                <a:lnTo>
                  <a:pt x="197" y="51"/>
                </a:lnTo>
                <a:lnTo>
                  <a:pt x="197" y="51"/>
                </a:lnTo>
                <a:lnTo>
                  <a:pt x="198" y="51"/>
                </a:lnTo>
                <a:lnTo>
                  <a:pt x="198" y="51"/>
                </a:lnTo>
                <a:lnTo>
                  <a:pt x="198" y="52"/>
                </a:lnTo>
                <a:lnTo>
                  <a:pt x="199" y="52"/>
                </a:lnTo>
                <a:lnTo>
                  <a:pt x="199" y="52"/>
                </a:lnTo>
                <a:lnTo>
                  <a:pt x="200" y="52"/>
                </a:lnTo>
                <a:lnTo>
                  <a:pt x="200" y="52"/>
                </a:lnTo>
                <a:lnTo>
                  <a:pt x="200" y="52"/>
                </a:lnTo>
                <a:lnTo>
                  <a:pt x="201" y="52"/>
                </a:lnTo>
                <a:lnTo>
                  <a:pt x="201" y="53"/>
                </a:lnTo>
                <a:lnTo>
                  <a:pt x="202" y="53"/>
                </a:lnTo>
                <a:lnTo>
                  <a:pt x="202" y="53"/>
                </a:lnTo>
                <a:lnTo>
                  <a:pt x="202" y="53"/>
                </a:lnTo>
                <a:lnTo>
                  <a:pt x="202" y="53"/>
                </a:lnTo>
                <a:lnTo>
                  <a:pt x="203" y="53"/>
                </a:lnTo>
                <a:lnTo>
                  <a:pt x="203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5" y="54"/>
                </a:lnTo>
                <a:lnTo>
                  <a:pt x="205" y="54"/>
                </a:lnTo>
                <a:lnTo>
                  <a:pt x="205" y="54"/>
                </a:lnTo>
                <a:lnTo>
                  <a:pt x="206" y="54"/>
                </a:lnTo>
                <a:lnTo>
                  <a:pt x="205" y="54"/>
                </a:lnTo>
                <a:lnTo>
                  <a:pt x="205" y="54"/>
                </a:lnTo>
                <a:lnTo>
                  <a:pt x="204" y="55"/>
                </a:lnTo>
                <a:lnTo>
                  <a:pt x="204" y="56"/>
                </a:lnTo>
                <a:lnTo>
                  <a:pt x="204" y="57"/>
                </a:lnTo>
                <a:lnTo>
                  <a:pt x="204" y="57"/>
                </a:lnTo>
                <a:lnTo>
                  <a:pt x="204" y="58"/>
                </a:lnTo>
                <a:lnTo>
                  <a:pt x="204" y="58"/>
                </a:lnTo>
                <a:lnTo>
                  <a:pt x="204" y="59"/>
                </a:lnTo>
                <a:lnTo>
                  <a:pt x="203" y="60"/>
                </a:lnTo>
                <a:lnTo>
                  <a:pt x="203" y="60"/>
                </a:lnTo>
                <a:lnTo>
                  <a:pt x="203" y="61"/>
                </a:lnTo>
                <a:lnTo>
                  <a:pt x="202" y="62"/>
                </a:lnTo>
                <a:lnTo>
                  <a:pt x="202" y="62"/>
                </a:lnTo>
                <a:lnTo>
                  <a:pt x="202" y="63"/>
                </a:lnTo>
                <a:lnTo>
                  <a:pt x="202" y="64"/>
                </a:lnTo>
                <a:lnTo>
                  <a:pt x="202" y="64"/>
                </a:lnTo>
                <a:lnTo>
                  <a:pt x="202" y="65"/>
                </a:lnTo>
                <a:lnTo>
                  <a:pt x="202" y="65"/>
                </a:lnTo>
                <a:lnTo>
                  <a:pt x="203" y="66"/>
                </a:lnTo>
                <a:lnTo>
                  <a:pt x="203" y="67"/>
                </a:lnTo>
                <a:lnTo>
                  <a:pt x="204" y="67"/>
                </a:lnTo>
                <a:lnTo>
                  <a:pt x="204" y="68"/>
                </a:lnTo>
                <a:lnTo>
                  <a:pt x="205" y="69"/>
                </a:lnTo>
                <a:lnTo>
                  <a:pt x="205" y="70"/>
                </a:lnTo>
                <a:lnTo>
                  <a:pt x="206" y="71"/>
                </a:lnTo>
                <a:lnTo>
                  <a:pt x="206" y="71"/>
                </a:lnTo>
                <a:lnTo>
                  <a:pt x="206" y="71"/>
                </a:lnTo>
                <a:lnTo>
                  <a:pt x="206" y="72"/>
                </a:lnTo>
                <a:lnTo>
                  <a:pt x="207" y="72"/>
                </a:lnTo>
                <a:lnTo>
                  <a:pt x="207" y="72"/>
                </a:lnTo>
                <a:lnTo>
                  <a:pt x="208" y="73"/>
                </a:lnTo>
                <a:lnTo>
                  <a:pt x="208" y="73"/>
                </a:lnTo>
                <a:lnTo>
                  <a:pt x="208" y="73"/>
                </a:lnTo>
                <a:lnTo>
                  <a:pt x="208" y="73"/>
                </a:lnTo>
                <a:lnTo>
                  <a:pt x="209" y="74"/>
                </a:lnTo>
                <a:lnTo>
                  <a:pt x="209" y="74"/>
                </a:lnTo>
                <a:lnTo>
                  <a:pt x="209" y="74"/>
                </a:lnTo>
                <a:lnTo>
                  <a:pt x="210" y="75"/>
                </a:lnTo>
                <a:lnTo>
                  <a:pt x="210" y="75"/>
                </a:lnTo>
                <a:lnTo>
                  <a:pt x="209" y="75"/>
                </a:lnTo>
                <a:lnTo>
                  <a:pt x="209" y="76"/>
                </a:lnTo>
                <a:lnTo>
                  <a:pt x="209" y="76"/>
                </a:lnTo>
                <a:lnTo>
                  <a:pt x="210" y="77"/>
                </a:lnTo>
                <a:lnTo>
                  <a:pt x="210" y="77"/>
                </a:lnTo>
                <a:lnTo>
                  <a:pt x="210" y="78"/>
                </a:lnTo>
                <a:lnTo>
                  <a:pt x="210" y="78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80"/>
                </a:lnTo>
                <a:lnTo>
                  <a:pt x="210" y="80"/>
                </a:lnTo>
                <a:lnTo>
                  <a:pt x="211" y="80"/>
                </a:lnTo>
                <a:lnTo>
                  <a:pt x="212" y="80"/>
                </a:lnTo>
                <a:lnTo>
                  <a:pt x="212" y="80"/>
                </a:lnTo>
                <a:lnTo>
                  <a:pt x="212" y="81"/>
                </a:lnTo>
                <a:lnTo>
                  <a:pt x="212" y="81"/>
                </a:lnTo>
                <a:lnTo>
                  <a:pt x="213" y="81"/>
                </a:lnTo>
                <a:lnTo>
                  <a:pt x="213" y="82"/>
                </a:lnTo>
                <a:lnTo>
                  <a:pt x="213" y="82"/>
                </a:lnTo>
                <a:lnTo>
                  <a:pt x="213" y="83"/>
                </a:lnTo>
                <a:lnTo>
                  <a:pt x="213" y="83"/>
                </a:lnTo>
                <a:lnTo>
                  <a:pt x="213" y="83"/>
                </a:lnTo>
                <a:lnTo>
                  <a:pt x="213" y="83"/>
                </a:lnTo>
                <a:lnTo>
                  <a:pt x="213" y="84"/>
                </a:lnTo>
                <a:lnTo>
                  <a:pt x="213" y="84"/>
                </a:lnTo>
                <a:lnTo>
                  <a:pt x="214" y="85"/>
                </a:lnTo>
                <a:lnTo>
                  <a:pt x="214" y="85"/>
                </a:lnTo>
                <a:lnTo>
                  <a:pt x="215" y="85"/>
                </a:lnTo>
                <a:lnTo>
                  <a:pt x="216" y="86"/>
                </a:lnTo>
                <a:lnTo>
                  <a:pt x="216" y="86"/>
                </a:lnTo>
                <a:lnTo>
                  <a:pt x="216" y="86"/>
                </a:lnTo>
                <a:lnTo>
                  <a:pt x="216" y="87"/>
                </a:lnTo>
                <a:lnTo>
                  <a:pt x="216" y="87"/>
                </a:lnTo>
                <a:lnTo>
                  <a:pt x="216" y="88"/>
                </a:lnTo>
                <a:lnTo>
                  <a:pt x="216" y="88"/>
                </a:lnTo>
                <a:lnTo>
                  <a:pt x="216" y="88"/>
                </a:lnTo>
                <a:lnTo>
                  <a:pt x="216" y="89"/>
                </a:lnTo>
                <a:lnTo>
                  <a:pt x="216" y="90"/>
                </a:lnTo>
                <a:lnTo>
                  <a:pt x="216" y="90"/>
                </a:lnTo>
                <a:lnTo>
                  <a:pt x="215" y="90"/>
                </a:lnTo>
                <a:lnTo>
                  <a:pt x="215" y="91"/>
                </a:lnTo>
                <a:lnTo>
                  <a:pt x="214" y="91"/>
                </a:lnTo>
                <a:lnTo>
                  <a:pt x="214" y="91"/>
                </a:lnTo>
                <a:lnTo>
                  <a:pt x="213" y="91"/>
                </a:lnTo>
                <a:lnTo>
                  <a:pt x="213" y="91"/>
                </a:lnTo>
                <a:lnTo>
                  <a:pt x="213" y="91"/>
                </a:lnTo>
                <a:lnTo>
                  <a:pt x="212" y="91"/>
                </a:lnTo>
                <a:lnTo>
                  <a:pt x="212" y="91"/>
                </a:lnTo>
                <a:lnTo>
                  <a:pt x="212" y="92"/>
                </a:lnTo>
                <a:lnTo>
                  <a:pt x="211" y="92"/>
                </a:lnTo>
                <a:lnTo>
                  <a:pt x="211" y="92"/>
                </a:lnTo>
                <a:lnTo>
                  <a:pt x="210" y="92"/>
                </a:lnTo>
                <a:lnTo>
                  <a:pt x="210" y="92"/>
                </a:lnTo>
                <a:lnTo>
                  <a:pt x="209" y="92"/>
                </a:lnTo>
                <a:lnTo>
                  <a:pt x="209" y="92"/>
                </a:lnTo>
                <a:lnTo>
                  <a:pt x="208" y="92"/>
                </a:lnTo>
                <a:lnTo>
                  <a:pt x="208" y="92"/>
                </a:lnTo>
                <a:lnTo>
                  <a:pt x="207" y="93"/>
                </a:lnTo>
                <a:lnTo>
                  <a:pt x="207" y="93"/>
                </a:lnTo>
                <a:lnTo>
                  <a:pt x="206" y="93"/>
                </a:lnTo>
                <a:lnTo>
                  <a:pt x="206" y="93"/>
                </a:lnTo>
                <a:lnTo>
                  <a:pt x="205" y="93"/>
                </a:lnTo>
                <a:lnTo>
                  <a:pt x="205" y="93"/>
                </a:lnTo>
                <a:lnTo>
                  <a:pt x="204" y="94"/>
                </a:lnTo>
                <a:lnTo>
                  <a:pt x="204" y="94"/>
                </a:lnTo>
                <a:lnTo>
                  <a:pt x="204" y="94"/>
                </a:lnTo>
                <a:lnTo>
                  <a:pt x="203" y="94"/>
                </a:lnTo>
                <a:lnTo>
                  <a:pt x="203" y="95"/>
                </a:lnTo>
                <a:lnTo>
                  <a:pt x="202" y="95"/>
                </a:lnTo>
                <a:lnTo>
                  <a:pt x="202" y="95"/>
                </a:lnTo>
                <a:lnTo>
                  <a:pt x="201" y="95"/>
                </a:lnTo>
                <a:lnTo>
                  <a:pt x="201" y="95"/>
                </a:lnTo>
                <a:lnTo>
                  <a:pt x="200" y="95"/>
                </a:lnTo>
                <a:lnTo>
                  <a:pt x="200" y="94"/>
                </a:lnTo>
                <a:lnTo>
                  <a:pt x="199" y="95"/>
                </a:lnTo>
                <a:lnTo>
                  <a:pt x="198" y="95"/>
                </a:lnTo>
                <a:lnTo>
                  <a:pt x="198" y="94"/>
                </a:lnTo>
                <a:lnTo>
                  <a:pt x="197" y="94"/>
                </a:lnTo>
                <a:lnTo>
                  <a:pt x="197" y="94"/>
                </a:lnTo>
                <a:lnTo>
                  <a:pt x="197" y="95"/>
                </a:lnTo>
                <a:lnTo>
                  <a:pt x="196" y="95"/>
                </a:lnTo>
                <a:lnTo>
                  <a:pt x="196" y="95"/>
                </a:lnTo>
                <a:lnTo>
                  <a:pt x="196" y="95"/>
                </a:lnTo>
                <a:lnTo>
                  <a:pt x="196" y="95"/>
                </a:lnTo>
                <a:lnTo>
                  <a:pt x="195" y="96"/>
                </a:lnTo>
                <a:lnTo>
                  <a:pt x="195" y="96"/>
                </a:lnTo>
                <a:lnTo>
                  <a:pt x="194" y="96"/>
                </a:lnTo>
                <a:lnTo>
                  <a:pt x="194" y="96"/>
                </a:lnTo>
                <a:lnTo>
                  <a:pt x="194" y="97"/>
                </a:lnTo>
                <a:lnTo>
                  <a:pt x="194" y="97"/>
                </a:lnTo>
                <a:lnTo>
                  <a:pt x="193" y="98"/>
                </a:lnTo>
                <a:lnTo>
                  <a:pt x="193" y="99"/>
                </a:lnTo>
                <a:lnTo>
                  <a:pt x="193" y="99"/>
                </a:lnTo>
                <a:lnTo>
                  <a:pt x="193" y="100"/>
                </a:lnTo>
                <a:lnTo>
                  <a:pt x="192" y="100"/>
                </a:lnTo>
                <a:lnTo>
                  <a:pt x="192" y="101"/>
                </a:lnTo>
                <a:lnTo>
                  <a:pt x="192" y="101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1" y="102"/>
                </a:lnTo>
                <a:lnTo>
                  <a:pt x="191" y="103"/>
                </a:lnTo>
                <a:lnTo>
                  <a:pt x="190" y="103"/>
                </a:lnTo>
                <a:lnTo>
                  <a:pt x="190" y="103"/>
                </a:lnTo>
                <a:lnTo>
                  <a:pt x="189" y="103"/>
                </a:lnTo>
                <a:lnTo>
                  <a:pt x="189" y="103"/>
                </a:lnTo>
                <a:lnTo>
                  <a:pt x="188" y="104"/>
                </a:lnTo>
                <a:lnTo>
                  <a:pt x="188" y="104"/>
                </a:lnTo>
                <a:lnTo>
                  <a:pt x="188" y="104"/>
                </a:lnTo>
                <a:lnTo>
                  <a:pt x="188" y="104"/>
                </a:lnTo>
                <a:lnTo>
                  <a:pt x="188" y="105"/>
                </a:lnTo>
                <a:lnTo>
                  <a:pt x="187" y="105"/>
                </a:lnTo>
                <a:lnTo>
                  <a:pt x="187" y="106"/>
                </a:lnTo>
                <a:lnTo>
                  <a:pt x="187" y="106"/>
                </a:lnTo>
                <a:lnTo>
                  <a:pt x="188" y="107"/>
                </a:lnTo>
                <a:lnTo>
                  <a:pt x="188" y="107"/>
                </a:lnTo>
                <a:lnTo>
                  <a:pt x="188" y="108"/>
                </a:lnTo>
                <a:lnTo>
                  <a:pt x="188" y="108"/>
                </a:lnTo>
                <a:lnTo>
                  <a:pt x="188" y="109"/>
                </a:lnTo>
                <a:lnTo>
                  <a:pt x="188" y="109"/>
                </a:lnTo>
                <a:lnTo>
                  <a:pt x="188" y="110"/>
                </a:lnTo>
                <a:lnTo>
                  <a:pt x="188" y="110"/>
                </a:lnTo>
                <a:lnTo>
                  <a:pt x="188" y="111"/>
                </a:lnTo>
                <a:lnTo>
                  <a:pt x="189" y="111"/>
                </a:lnTo>
                <a:lnTo>
                  <a:pt x="189" y="111"/>
                </a:lnTo>
                <a:lnTo>
                  <a:pt x="190" y="111"/>
                </a:lnTo>
                <a:lnTo>
                  <a:pt x="190" y="112"/>
                </a:lnTo>
                <a:lnTo>
                  <a:pt x="191" y="112"/>
                </a:lnTo>
                <a:lnTo>
                  <a:pt x="191" y="112"/>
                </a:lnTo>
                <a:lnTo>
                  <a:pt x="192" y="112"/>
                </a:lnTo>
                <a:lnTo>
                  <a:pt x="192" y="112"/>
                </a:lnTo>
                <a:lnTo>
                  <a:pt x="192" y="112"/>
                </a:lnTo>
                <a:lnTo>
                  <a:pt x="192" y="113"/>
                </a:lnTo>
                <a:lnTo>
                  <a:pt x="192" y="113"/>
                </a:lnTo>
                <a:lnTo>
                  <a:pt x="192" y="113"/>
                </a:lnTo>
                <a:lnTo>
                  <a:pt x="192" y="114"/>
                </a:lnTo>
                <a:lnTo>
                  <a:pt x="192" y="114"/>
                </a:lnTo>
                <a:lnTo>
                  <a:pt x="192" y="115"/>
                </a:lnTo>
                <a:lnTo>
                  <a:pt x="192" y="115"/>
                </a:lnTo>
                <a:lnTo>
                  <a:pt x="193" y="116"/>
                </a:lnTo>
                <a:lnTo>
                  <a:pt x="193" y="116"/>
                </a:lnTo>
                <a:lnTo>
                  <a:pt x="193" y="117"/>
                </a:lnTo>
                <a:lnTo>
                  <a:pt x="192" y="117"/>
                </a:lnTo>
                <a:lnTo>
                  <a:pt x="192" y="117"/>
                </a:lnTo>
                <a:lnTo>
                  <a:pt x="192" y="118"/>
                </a:lnTo>
                <a:lnTo>
                  <a:pt x="192" y="118"/>
                </a:lnTo>
                <a:lnTo>
                  <a:pt x="192" y="119"/>
                </a:lnTo>
                <a:lnTo>
                  <a:pt x="192" y="119"/>
                </a:lnTo>
                <a:lnTo>
                  <a:pt x="192" y="119"/>
                </a:lnTo>
                <a:lnTo>
                  <a:pt x="192" y="119"/>
                </a:lnTo>
                <a:lnTo>
                  <a:pt x="191" y="119"/>
                </a:lnTo>
                <a:lnTo>
                  <a:pt x="191" y="119"/>
                </a:lnTo>
                <a:lnTo>
                  <a:pt x="190" y="120"/>
                </a:lnTo>
                <a:lnTo>
                  <a:pt x="190" y="120"/>
                </a:lnTo>
                <a:lnTo>
                  <a:pt x="190" y="121"/>
                </a:lnTo>
                <a:lnTo>
                  <a:pt x="190" y="121"/>
                </a:lnTo>
                <a:lnTo>
                  <a:pt x="191" y="122"/>
                </a:lnTo>
                <a:lnTo>
                  <a:pt x="191" y="123"/>
                </a:lnTo>
                <a:lnTo>
                  <a:pt x="192" y="123"/>
                </a:lnTo>
                <a:lnTo>
                  <a:pt x="192" y="123"/>
                </a:lnTo>
                <a:lnTo>
                  <a:pt x="193" y="123"/>
                </a:lnTo>
                <a:lnTo>
                  <a:pt x="194" y="123"/>
                </a:lnTo>
                <a:lnTo>
                  <a:pt x="194" y="123"/>
                </a:lnTo>
                <a:lnTo>
                  <a:pt x="195" y="123"/>
                </a:lnTo>
                <a:lnTo>
                  <a:pt x="195" y="124"/>
                </a:lnTo>
                <a:lnTo>
                  <a:pt x="195" y="124"/>
                </a:lnTo>
                <a:lnTo>
                  <a:pt x="195" y="125"/>
                </a:lnTo>
                <a:lnTo>
                  <a:pt x="195" y="125"/>
                </a:lnTo>
                <a:lnTo>
                  <a:pt x="194" y="126"/>
                </a:lnTo>
                <a:lnTo>
                  <a:pt x="193" y="126"/>
                </a:lnTo>
                <a:lnTo>
                  <a:pt x="193" y="126"/>
                </a:lnTo>
                <a:lnTo>
                  <a:pt x="194" y="126"/>
                </a:lnTo>
                <a:lnTo>
                  <a:pt x="194" y="127"/>
                </a:lnTo>
                <a:lnTo>
                  <a:pt x="194" y="127"/>
                </a:lnTo>
                <a:lnTo>
                  <a:pt x="195" y="128"/>
                </a:lnTo>
                <a:lnTo>
                  <a:pt x="195" y="128"/>
                </a:lnTo>
                <a:lnTo>
                  <a:pt x="195" y="129"/>
                </a:lnTo>
                <a:lnTo>
                  <a:pt x="195" y="129"/>
                </a:lnTo>
                <a:lnTo>
                  <a:pt x="194" y="129"/>
                </a:lnTo>
                <a:lnTo>
                  <a:pt x="194" y="130"/>
                </a:lnTo>
                <a:lnTo>
                  <a:pt x="193" y="130"/>
                </a:lnTo>
                <a:lnTo>
                  <a:pt x="193" y="131"/>
                </a:lnTo>
                <a:lnTo>
                  <a:pt x="192" y="131"/>
                </a:lnTo>
                <a:lnTo>
                  <a:pt x="192" y="131"/>
                </a:lnTo>
                <a:lnTo>
                  <a:pt x="192" y="132"/>
                </a:lnTo>
                <a:lnTo>
                  <a:pt x="192" y="132"/>
                </a:lnTo>
                <a:lnTo>
                  <a:pt x="192" y="133"/>
                </a:lnTo>
                <a:lnTo>
                  <a:pt x="192" y="133"/>
                </a:lnTo>
                <a:lnTo>
                  <a:pt x="192" y="134"/>
                </a:lnTo>
                <a:lnTo>
                  <a:pt x="192" y="134"/>
                </a:lnTo>
                <a:lnTo>
                  <a:pt x="192" y="134"/>
                </a:lnTo>
                <a:lnTo>
                  <a:pt x="191" y="135"/>
                </a:lnTo>
                <a:lnTo>
                  <a:pt x="191" y="135"/>
                </a:lnTo>
                <a:lnTo>
                  <a:pt x="190" y="136"/>
                </a:lnTo>
                <a:lnTo>
                  <a:pt x="190" y="136"/>
                </a:lnTo>
                <a:lnTo>
                  <a:pt x="190" y="137"/>
                </a:lnTo>
                <a:lnTo>
                  <a:pt x="190" y="137"/>
                </a:lnTo>
                <a:lnTo>
                  <a:pt x="190" y="138"/>
                </a:lnTo>
                <a:lnTo>
                  <a:pt x="190" y="138"/>
                </a:lnTo>
                <a:lnTo>
                  <a:pt x="190" y="138"/>
                </a:lnTo>
                <a:lnTo>
                  <a:pt x="189" y="138"/>
                </a:lnTo>
                <a:lnTo>
                  <a:pt x="189" y="139"/>
                </a:lnTo>
                <a:lnTo>
                  <a:pt x="188" y="139"/>
                </a:lnTo>
                <a:lnTo>
                  <a:pt x="188" y="140"/>
                </a:lnTo>
                <a:lnTo>
                  <a:pt x="188" y="140"/>
                </a:lnTo>
                <a:lnTo>
                  <a:pt x="188" y="141"/>
                </a:lnTo>
                <a:lnTo>
                  <a:pt x="188" y="142"/>
                </a:lnTo>
                <a:lnTo>
                  <a:pt x="188" y="142"/>
                </a:lnTo>
                <a:lnTo>
                  <a:pt x="188" y="142"/>
                </a:lnTo>
                <a:lnTo>
                  <a:pt x="187" y="142"/>
                </a:lnTo>
                <a:lnTo>
                  <a:pt x="187" y="143"/>
                </a:lnTo>
                <a:lnTo>
                  <a:pt x="187" y="143"/>
                </a:lnTo>
                <a:lnTo>
                  <a:pt x="187" y="144"/>
                </a:lnTo>
                <a:lnTo>
                  <a:pt x="188" y="144"/>
                </a:lnTo>
                <a:lnTo>
                  <a:pt x="188" y="144"/>
                </a:lnTo>
                <a:lnTo>
                  <a:pt x="189" y="144"/>
                </a:lnTo>
                <a:lnTo>
                  <a:pt x="189" y="145"/>
                </a:lnTo>
                <a:lnTo>
                  <a:pt x="189" y="145"/>
                </a:lnTo>
                <a:lnTo>
                  <a:pt x="190" y="145"/>
                </a:lnTo>
                <a:lnTo>
                  <a:pt x="190" y="146"/>
                </a:lnTo>
                <a:lnTo>
                  <a:pt x="190" y="146"/>
                </a:lnTo>
                <a:lnTo>
                  <a:pt x="190" y="146"/>
                </a:lnTo>
                <a:lnTo>
                  <a:pt x="190" y="147"/>
                </a:lnTo>
                <a:lnTo>
                  <a:pt x="190" y="147"/>
                </a:lnTo>
                <a:lnTo>
                  <a:pt x="190" y="147"/>
                </a:lnTo>
                <a:lnTo>
                  <a:pt x="190" y="148"/>
                </a:lnTo>
                <a:lnTo>
                  <a:pt x="190" y="148"/>
                </a:lnTo>
                <a:lnTo>
                  <a:pt x="190" y="149"/>
                </a:lnTo>
                <a:lnTo>
                  <a:pt x="191" y="149"/>
                </a:lnTo>
                <a:lnTo>
                  <a:pt x="191" y="150"/>
                </a:lnTo>
                <a:lnTo>
                  <a:pt x="191" y="150"/>
                </a:lnTo>
                <a:lnTo>
                  <a:pt x="191" y="150"/>
                </a:lnTo>
                <a:lnTo>
                  <a:pt x="191" y="151"/>
                </a:lnTo>
                <a:lnTo>
                  <a:pt x="191" y="152"/>
                </a:lnTo>
                <a:lnTo>
                  <a:pt x="192" y="153"/>
                </a:lnTo>
                <a:lnTo>
                  <a:pt x="192" y="154"/>
                </a:lnTo>
                <a:lnTo>
                  <a:pt x="192" y="154"/>
                </a:lnTo>
                <a:lnTo>
                  <a:pt x="192" y="155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1" y="156"/>
                </a:lnTo>
                <a:lnTo>
                  <a:pt x="191" y="155"/>
                </a:lnTo>
                <a:lnTo>
                  <a:pt x="191" y="155"/>
                </a:lnTo>
                <a:lnTo>
                  <a:pt x="191" y="156"/>
                </a:lnTo>
                <a:lnTo>
                  <a:pt x="190" y="156"/>
                </a:lnTo>
                <a:lnTo>
                  <a:pt x="190" y="156"/>
                </a:lnTo>
                <a:lnTo>
                  <a:pt x="190" y="157"/>
                </a:lnTo>
                <a:lnTo>
                  <a:pt x="190" y="157"/>
                </a:lnTo>
                <a:lnTo>
                  <a:pt x="189" y="158"/>
                </a:lnTo>
                <a:lnTo>
                  <a:pt x="189" y="158"/>
                </a:lnTo>
                <a:lnTo>
                  <a:pt x="189" y="158"/>
                </a:lnTo>
                <a:lnTo>
                  <a:pt x="188" y="158"/>
                </a:lnTo>
                <a:lnTo>
                  <a:pt x="187" y="158"/>
                </a:lnTo>
                <a:lnTo>
                  <a:pt x="187" y="158"/>
                </a:lnTo>
                <a:lnTo>
                  <a:pt x="187" y="158"/>
                </a:lnTo>
                <a:lnTo>
                  <a:pt x="187" y="158"/>
                </a:lnTo>
                <a:lnTo>
                  <a:pt x="186" y="158"/>
                </a:lnTo>
                <a:lnTo>
                  <a:pt x="186" y="158"/>
                </a:lnTo>
                <a:lnTo>
                  <a:pt x="187" y="159"/>
                </a:lnTo>
                <a:lnTo>
                  <a:pt x="187" y="159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8" y="160"/>
                </a:lnTo>
                <a:lnTo>
                  <a:pt x="189" y="160"/>
                </a:lnTo>
                <a:lnTo>
                  <a:pt x="189" y="160"/>
                </a:lnTo>
                <a:lnTo>
                  <a:pt x="189" y="160"/>
                </a:lnTo>
                <a:lnTo>
                  <a:pt x="190" y="161"/>
                </a:lnTo>
                <a:lnTo>
                  <a:pt x="189" y="161"/>
                </a:lnTo>
                <a:lnTo>
                  <a:pt x="189" y="162"/>
                </a:lnTo>
                <a:lnTo>
                  <a:pt x="189" y="162"/>
                </a:lnTo>
                <a:lnTo>
                  <a:pt x="188" y="162"/>
                </a:lnTo>
                <a:lnTo>
                  <a:pt x="188" y="163"/>
                </a:lnTo>
                <a:lnTo>
                  <a:pt x="187" y="163"/>
                </a:lnTo>
                <a:lnTo>
                  <a:pt x="187" y="163"/>
                </a:lnTo>
                <a:lnTo>
                  <a:pt x="187" y="163"/>
                </a:lnTo>
                <a:lnTo>
                  <a:pt x="187" y="164"/>
                </a:lnTo>
                <a:lnTo>
                  <a:pt x="186" y="164"/>
                </a:lnTo>
                <a:lnTo>
                  <a:pt x="186" y="164"/>
                </a:lnTo>
                <a:lnTo>
                  <a:pt x="186" y="164"/>
                </a:lnTo>
                <a:lnTo>
                  <a:pt x="185" y="165"/>
                </a:lnTo>
                <a:lnTo>
                  <a:pt x="185" y="165"/>
                </a:lnTo>
                <a:lnTo>
                  <a:pt x="185" y="166"/>
                </a:lnTo>
                <a:lnTo>
                  <a:pt x="185" y="166"/>
                </a:lnTo>
                <a:lnTo>
                  <a:pt x="185" y="167"/>
                </a:lnTo>
                <a:lnTo>
                  <a:pt x="184" y="167"/>
                </a:lnTo>
                <a:lnTo>
                  <a:pt x="184" y="167"/>
                </a:lnTo>
                <a:lnTo>
                  <a:pt x="183" y="166"/>
                </a:lnTo>
                <a:lnTo>
                  <a:pt x="182" y="165"/>
                </a:lnTo>
                <a:lnTo>
                  <a:pt x="178" y="162"/>
                </a:lnTo>
                <a:lnTo>
                  <a:pt x="176" y="161"/>
                </a:lnTo>
                <a:lnTo>
                  <a:pt x="175" y="161"/>
                </a:lnTo>
                <a:lnTo>
                  <a:pt x="175" y="160"/>
                </a:lnTo>
                <a:lnTo>
                  <a:pt x="174" y="160"/>
                </a:lnTo>
                <a:lnTo>
                  <a:pt x="173" y="159"/>
                </a:lnTo>
                <a:lnTo>
                  <a:pt x="173" y="159"/>
                </a:lnTo>
                <a:lnTo>
                  <a:pt x="172" y="160"/>
                </a:lnTo>
                <a:lnTo>
                  <a:pt x="171" y="160"/>
                </a:lnTo>
                <a:lnTo>
                  <a:pt x="171" y="160"/>
                </a:lnTo>
                <a:lnTo>
                  <a:pt x="171" y="160"/>
                </a:lnTo>
                <a:lnTo>
                  <a:pt x="171" y="161"/>
                </a:lnTo>
                <a:lnTo>
                  <a:pt x="170" y="162"/>
                </a:lnTo>
                <a:lnTo>
                  <a:pt x="170" y="162"/>
                </a:lnTo>
                <a:lnTo>
                  <a:pt x="170" y="163"/>
                </a:lnTo>
                <a:lnTo>
                  <a:pt x="169" y="164"/>
                </a:lnTo>
                <a:lnTo>
                  <a:pt x="169" y="164"/>
                </a:lnTo>
                <a:lnTo>
                  <a:pt x="170" y="165"/>
                </a:lnTo>
                <a:lnTo>
                  <a:pt x="170" y="166"/>
                </a:lnTo>
                <a:lnTo>
                  <a:pt x="170" y="166"/>
                </a:lnTo>
                <a:lnTo>
                  <a:pt x="171" y="167"/>
                </a:lnTo>
                <a:lnTo>
                  <a:pt x="172" y="167"/>
                </a:lnTo>
                <a:lnTo>
                  <a:pt x="173" y="167"/>
                </a:lnTo>
                <a:lnTo>
                  <a:pt x="173" y="167"/>
                </a:lnTo>
                <a:lnTo>
                  <a:pt x="174" y="167"/>
                </a:lnTo>
                <a:lnTo>
                  <a:pt x="175" y="166"/>
                </a:lnTo>
                <a:lnTo>
                  <a:pt x="175" y="166"/>
                </a:lnTo>
                <a:lnTo>
                  <a:pt x="175" y="166"/>
                </a:lnTo>
                <a:lnTo>
                  <a:pt x="175" y="167"/>
                </a:lnTo>
                <a:lnTo>
                  <a:pt x="175" y="167"/>
                </a:lnTo>
                <a:lnTo>
                  <a:pt x="175" y="168"/>
                </a:lnTo>
                <a:lnTo>
                  <a:pt x="175" y="169"/>
                </a:lnTo>
                <a:lnTo>
                  <a:pt x="175" y="169"/>
                </a:lnTo>
                <a:lnTo>
                  <a:pt x="175" y="169"/>
                </a:lnTo>
                <a:lnTo>
                  <a:pt x="175" y="171"/>
                </a:lnTo>
                <a:lnTo>
                  <a:pt x="175" y="171"/>
                </a:lnTo>
                <a:lnTo>
                  <a:pt x="175" y="171"/>
                </a:lnTo>
                <a:lnTo>
                  <a:pt x="175" y="172"/>
                </a:lnTo>
                <a:lnTo>
                  <a:pt x="174" y="172"/>
                </a:lnTo>
                <a:lnTo>
                  <a:pt x="174" y="172"/>
                </a:lnTo>
                <a:lnTo>
                  <a:pt x="173" y="172"/>
                </a:lnTo>
                <a:lnTo>
                  <a:pt x="172" y="172"/>
                </a:lnTo>
                <a:lnTo>
                  <a:pt x="172" y="172"/>
                </a:lnTo>
                <a:lnTo>
                  <a:pt x="171" y="173"/>
                </a:lnTo>
                <a:lnTo>
                  <a:pt x="171" y="173"/>
                </a:lnTo>
                <a:lnTo>
                  <a:pt x="171" y="174"/>
                </a:lnTo>
                <a:lnTo>
                  <a:pt x="170" y="174"/>
                </a:lnTo>
                <a:lnTo>
                  <a:pt x="170" y="175"/>
                </a:lnTo>
                <a:lnTo>
                  <a:pt x="169" y="175"/>
                </a:lnTo>
                <a:lnTo>
                  <a:pt x="169" y="175"/>
                </a:lnTo>
                <a:lnTo>
                  <a:pt x="169" y="176"/>
                </a:lnTo>
                <a:lnTo>
                  <a:pt x="170" y="176"/>
                </a:lnTo>
                <a:lnTo>
                  <a:pt x="170" y="177"/>
                </a:lnTo>
                <a:lnTo>
                  <a:pt x="174" y="179"/>
                </a:lnTo>
                <a:lnTo>
                  <a:pt x="175" y="179"/>
                </a:lnTo>
                <a:lnTo>
                  <a:pt x="175" y="179"/>
                </a:lnTo>
                <a:lnTo>
                  <a:pt x="175" y="180"/>
                </a:lnTo>
                <a:lnTo>
                  <a:pt x="175" y="181"/>
                </a:lnTo>
                <a:lnTo>
                  <a:pt x="175" y="183"/>
                </a:lnTo>
                <a:lnTo>
                  <a:pt x="175" y="183"/>
                </a:lnTo>
                <a:lnTo>
                  <a:pt x="175" y="184"/>
                </a:lnTo>
                <a:lnTo>
                  <a:pt x="175" y="184"/>
                </a:lnTo>
                <a:lnTo>
                  <a:pt x="175" y="185"/>
                </a:lnTo>
                <a:lnTo>
                  <a:pt x="175" y="186"/>
                </a:lnTo>
                <a:lnTo>
                  <a:pt x="175" y="187"/>
                </a:lnTo>
                <a:lnTo>
                  <a:pt x="175" y="187"/>
                </a:lnTo>
                <a:lnTo>
                  <a:pt x="175" y="188"/>
                </a:lnTo>
                <a:lnTo>
                  <a:pt x="174" y="188"/>
                </a:lnTo>
                <a:lnTo>
                  <a:pt x="173" y="187"/>
                </a:lnTo>
                <a:lnTo>
                  <a:pt x="171" y="187"/>
                </a:lnTo>
                <a:lnTo>
                  <a:pt x="171" y="188"/>
                </a:lnTo>
                <a:lnTo>
                  <a:pt x="169" y="188"/>
                </a:lnTo>
                <a:lnTo>
                  <a:pt x="167" y="187"/>
                </a:lnTo>
                <a:lnTo>
                  <a:pt x="166" y="187"/>
                </a:lnTo>
                <a:lnTo>
                  <a:pt x="165" y="186"/>
                </a:lnTo>
                <a:lnTo>
                  <a:pt x="163" y="186"/>
                </a:lnTo>
                <a:lnTo>
                  <a:pt x="162" y="184"/>
                </a:lnTo>
                <a:lnTo>
                  <a:pt x="159" y="183"/>
                </a:lnTo>
                <a:lnTo>
                  <a:pt x="158" y="183"/>
                </a:lnTo>
                <a:lnTo>
                  <a:pt x="157" y="182"/>
                </a:lnTo>
                <a:lnTo>
                  <a:pt x="155" y="181"/>
                </a:lnTo>
                <a:lnTo>
                  <a:pt x="154" y="181"/>
                </a:lnTo>
                <a:lnTo>
                  <a:pt x="154" y="180"/>
                </a:lnTo>
                <a:lnTo>
                  <a:pt x="153" y="179"/>
                </a:lnTo>
                <a:lnTo>
                  <a:pt x="152" y="178"/>
                </a:lnTo>
                <a:lnTo>
                  <a:pt x="150" y="178"/>
                </a:lnTo>
                <a:lnTo>
                  <a:pt x="149" y="177"/>
                </a:lnTo>
                <a:lnTo>
                  <a:pt x="148" y="177"/>
                </a:lnTo>
                <a:lnTo>
                  <a:pt x="147" y="177"/>
                </a:lnTo>
                <a:lnTo>
                  <a:pt x="147" y="176"/>
                </a:lnTo>
                <a:lnTo>
                  <a:pt x="146" y="176"/>
                </a:lnTo>
                <a:lnTo>
                  <a:pt x="146" y="176"/>
                </a:lnTo>
                <a:lnTo>
                  <a:pt x="146" y="175"/>
                </a:lnTo>
                <a:lnTo>
                  <a:pt x="146" y="175"/>
                </a:lnTo>
                <a:lnTo>
                  <a:pt x="146" y="175"/>
                </a:lnTo>
                <a:lnTo>
                  <a:pt x="145" y="175"/>
                </a:lnTo>
                <a:lnTo>
                  <a:pt x="145" y="175"/>
                </a:lnTo>
                <a:lnTo>
                  <a:pt x="144" y="175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3" y="174"/>
                </a:lnTo>
                <a:lnTo>
                  <a:pt x="142" y="173"/>
                </a:lnTo>
                <a:lnTo>
                  <a:pt x="142" y="173"/>
                </a:lnTo>
                <a:lnTo>
                  <a:pt x="142" y="173"/>
                </a:lnTo>
                <a:lnTo>
                  <a:pt x="142" y="172"/>
                </a:lnTo>
                <a:lnTo>
                  <a:pt x="142" y="172"/>
                </a:lnTo>
                <a:lnTo>
                  <a:pt x="141" y="172"/>
                </a:lnTo>
                <a:lnTo>
                  <a:pt x="141" y="171"/>
                </a:lnTo>
                <a:lnTo>
                  <a:pt x="141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0"/>
                </a:lnTo>
                <a:lnTo>
                  <a:pt x="138" y="170"/>
                </a:lnTo>
                <a:lnTo>
                  <a:pt x="138" y="170"/>
                </a:lnTo>
                <a:lnTo>
                  <a:pt x="138" y="169"/>
                </a:lnTo>
                <a:lnTo>
                  <a:pt x="138" y="169"/>
                </a:lnTo>
                <a:lnTo>
                  <a:pt x="138" y="169"/>
                </a:lnTo>
                <a:lnTo>
                  <a:pt x="138" y="169"/>
                </a:lnTo>
                <a:lnTo>
                  <a:pt x="138" y="169"/>
                </a:lnTo>
                <a:lnTo>
                  <a:pt x="137" y="168"/>
                </a:lnTo>
                <a:lnTo>
                  <a:pt x="137" y="168"/>
                </a:lnTo>
                <a:lnTo>
                  <a:pt x="137" y="168"/>
                </a:lnTo>
                <a:lnTo>
                  <a:pt x="136" y="168"/>
                </a:lnTo>
                <a:lnTo>
                  <a:pt x="136" y="167"/>
                </a:lnTo>
                <a:lnTo>
                  <a:pt x="136" y="167"/>
                </a:lnTo>
                <a:lnTo>
                  <a:pt x="135" y="167"/>
                </a:lnTo>
                <a:lnTo>
                  <a:pt x="135" y="167"/>
                </a:lnTo>
                <a:lnTo>
                  <a:pt x="135" y="167"/>
                </a:lnTo>
                <a:lnTo>
                  <a:pt x="135" y="167"/>
                </a:lnTo>
                <a:lnTo>
                  <a:pt x="135" y="167"/>
                </a:lnTo>
                <a:lnTo>
                  <a:pt x="135" y="166"/>
                </a:lnTo>
                <a:lnTo>
                  <a:pt x="135" y="166"/>
                </a:lnTo>
                <a:lnTo>
                  <a:pt x="135" y="165"/>
                </a:lnTo>
                <a:lnTo>
                  <a:pt x="134" y="165"/>
                </a:lnTo>
                <a:lnTo>
                  <a:pt x="134" y="164"/>
                </a:lnTo>
                <a:lnTo>
                  <a:pt x="133" y="164"/>
                </a:lnTo>
                <a:lnTo>
                  <a:pt x="133" y="164"/>
                </a:lnTo>
                <a:lnTo>
                  <a:pt x="133" y="164"/>
                </a:lnTo>
                <a:lnTo>
                  <a:pt x="133" y="163"/>
                </a:lnTo>
                <a:lnTo>
                  <a:pt x="133" y="163"/>
                </a:lnTo>
                <a:lnTo>
                  <a:pt x="133" y="163"/>
                </a:lnTo>
                <a:lnTo>
                  <a:pt x="132" y="163"/>
                </a:lnTo>
                <a:lnTo>
                  <a:pt x="132" y="163"/>
                </a:lnTo>
                <a:lnTo>
                  <a:pt x="131" y="163"/>
                </a:lnTo>
                <a:lnTo>
                  <a:pt x="131" y="162"/>
                </a:lnTo>
                <a:lnTo>
                  <a:pt x="131" y="162"/>
                </a:lnTo>
                <a:lnTo>
                  <a:pt x="131" y="162"/>
                </a:lnTo>
                <a:lnTo>
                  <a:pt x="131" y="161"/>
                </a:lnTo>
                <a:lnTo>
                  <a:pt x="130" y="161"/>
                </a:lnTo>
                <a:lnTo>
                  <a:pt x="130" y="161"/>
                </a:lnTo>
                <a:lnTo>
                  <a:pt x="130" y="161"/>
                </a:lnTo>
                <a:lnTo>
                  <a:pt x="129" y="160"/>
                </a:lnTo>
                <a:lnTo>
                  <a:pt x="129" y="159"/>
                </a:lnTo>
                <a:lnTo>
                  <a:pt x="129" y="158"/>
                </a:lnTo>
                <a:lnTo>
                  <a:pt x="129" y="158"/>
                </a:lnTo>
                <a:lnTo>
                  <a:pt x="129" y="158"/>
                </a:lnTo>
                <a:lnTo>
                  <a:pt x="128" y="158"/>
                </a:lnTo>
                <a:lnTo>
                  <a:pt x="127" y="157"/>
                </a:lnTo>
                <a:lnTo>
                  <a:pt x="127" y="157"/>
                </a:lnTo>
                <a:lnTo>
                  <a:pt x="126" y="157"/>
                </a:lnTo>
                <a:lnTo>
                  <a:pt x="125" y="156"/>
                </a:lnTo>
                <a:lnTo>
                  <a:pt x="125" y="156"/>
                </a:lnTo>
                <a:lnTo>
                  <a:pt x="125" y="155"/>
                </a:lnTo>
                <a:lnTo>
                  <a:pt x="124" y="155"/>
                </a:lnTo>
                <a:lnTo>
                  <a:pt x="123" y="154"/>
                </a:lnTo>
                <a:lnTo>
                  <a:pt x="123" y="154"/>
                </a:lnTo>
                <a:lnTo>
                  <a:pt x="122" y="154"/>
                </a:lnTo>
                <a:lnTo>
                  <a:pt x="122" y="154"/>
                </a:lnTo>
                <a:lnTo>
                  <a:pt x="121" y="154"/>
                </a:lnTo>
                <a:lnTo>
                  <a:pt x="120" y="153"/>
                </a:lnTo>
                <a:lnTo>
                  <a:pt x="120" y="153"/>
                </a:lnTo>
                <a:lnTo>
                  <a:pt x="120" y="151"/>
                </a:lnTo>
                <a:lnTo>
                  <a:pt x="121" y="150"/>
                </a:lnTo>
                <a:lnTo>
                  <a:pt x="121" y="150"/>
                </a:lnTo>
                <a:lnTo>
                  <a:pt x="121" y="149"/>
                </a:lnTo>
                <a:lnTo>
                  <a:pt x="120" y="149"/>
                </a:lnTo>
                <a:lnTo>
                  <a:pt x="120" y="148"/>
                </a:lnTo>
                <a:lnTo>
                  <a:pt x="120" y="148"/>
                </a:lnTo>
                <a:lnTo>
                  <a:pt x="118" y="146"/>
                </a:lnTo>
                <a:lnTo>
                  <a:pt x="118" y="146"/>
                </a:lnTo>
                <a:lnTo>
                  <a:pt x="117" y="145"/>
                </a:lnTo>
                <a:lnTo>
                  <a:pt x="117" y="143"/>
                </a:lnTo>
                <a:lnTo>
                  <a:pt x="116" y="143"/>
                </a:lnTo>
                <a:lnTo>
                  <a:pt x="116" y="142"/>
                </a:lnTo>
                <a:lnTo>
                  <a:pt x="114" y="141"/>
                </a:lnTo>
                <a:lnTo>
                  <a:pt x="114" y="140"/>
                </a:lnTo>
                <a:lnTo>
                  <a:pt x="112" y="139"/>
                </a:lnTo>
                <a:lnTo>
                  <a:pt x="110" y="138"/>
                </a:lnTo>
                <a:lnTo>
                  <a:pt x="108" y="136"/>
                </a:lnTo>
                <a:lnTo>
                  <a:pt x="108" y="136"/>
                </a:lnTo>
                <a:lnTo>
                  <a:pt x="107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32"/>
                </a:lnTo>
                <a:lnTo>
                  <a:pt x="105" y="132"/>
                </a:lnTo>
                <a:lnTo>
                  <a:pt x="105" y="132"/>
                </a:lnTo>
                <a:lnTo>
                  <a:pt x="105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2"/>
                </a:lnTo>
                <a:lnTo>
                  <a:pt x="104" y="132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2" y="132"/>
                </a:lnTo>
                <a:lnTo>
                  <a:pt x="101" y="132"/>
                </a:lnTo>
                <a:lnTo>
                  <a:pt x="101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3"/>
                </a:lnTo>
                <a:lnTo>
                  <a:pt x="99" y="133"/>
                </a:lnTo>
                <a:lnTo>
                  <a:pt x="99" y="133"/>
                </a:lnTo>
                <a:lnTo>
                  <a:pt x="99" y="132"/>
                </a:lnTo>
                <a:lnTo>
                  <a:pt x="98" y="132"/>
                </a:lnTo>
                <a:lnTo>
                  <a:pt x="98" y="132"/>
                </a:lnTo>
                <a:lnTo>
                  <a:pt x="97" y="132"/>
                </a:lnTo>
                <a:lnTo>
                  <a:pt x="97" y="133"/>
                </a:lnTo>
                <a:lnTo>
                  <a:pt x="97" y="133"/>
                </a:lnTo>
                <a:lnTo>
                  <a:pt x="97" y="133"/>
                </a:lnTo>
                <a:lnTo>
                  <a:pt x="96" y="133"/>
                </a:lnTo>
                <a:lnTo>
                  <a:pt x="96" y="133"/>
                </a:lnTo>
                <a:lnTo>
                  <a:pt x="96" y="134"/>
                </a:lnTo>
                <a:lnTo>
                  <a:pt x="95" y="134"/>
                </a:lnTo>
                <a:lnTo>
                  <a:pt x="95" y="134"/>
                </a:lnTo>
                <a:lnTo>
                  <a:pt x="94" y="133"/>
                </a:lnTo>
                <a:lnTo>
                  <a:pt x="93" y="133"/>
                </a:lnTo>
                <a:lnTo>
                  <a:pt x="92" y="133"/>
                </a:lnTo>
                <a:lnTo>
                  <a:pt x="92" y="133"/>
                </a:lnTo>
                <a:lnTo>
                  <a:pt x="91" y="132"/>
                </a:lnTo>
                <a:lnTo>
                  <a:pt x="90" y="132"/>
                </a:lnTo>
                <a:lnTo>
                  <a:pt x="89" y="132"/>
                </a:lnTo>
                <a:lnTo>
                  <a:pt x="89" y="133"/>
                </a:lnTo>
                <a:lnTo>
                  <a:pt x="88" y="133"/>
                </a:lnTo>
                <a:lnTo>
                  <a:pt x="88" y="133"/>
                </a:lnTo>
                <a:lnTo>
                  <a:pt x="88" y="134"/>
                </a:lnTo>
                <a:lnTo>
                  <a:pt x="87" y="135"/>
                </a:lnTo>
                <a:lnTo>
                  <a:pt x="87" y="135"/>
                </a:lnTo>
                <a:lnTo>
                  <a:pt x="86" y="136"/>
                </a:lnTo>
                <a:lnTo>
                  <a:pt x="85" y="137"/>
                </a:lnTo>
                <a:lnTo>
                  <a:pt x="85" y="138"/>
                </a:lnTo>
                <a:lnTo>
                  <a:pt x="84" y="138"/>
                </a:lnTo>
                <a:lnTo>
                  <a:pt x="83" y="139"/>
                </a:lnTo>
                <a:lnTo>
                  <a:pt x="83" y="139"/>
                </a:lnTo>
                <a:lnTo>
                  <a:pt x="82" y="140"/>
                </a:lnTo>
                <a:lnTo>
                  <a:pt x="81" y="140"/>
                </a:lnTo>
                <a:lnTo>
                  <a:pt x="81" y="141"/>
                </a:lnTo>
                <a:lnTo>
                  <a:pt x="80" y="141"/>
                </a:lnTo>
                <a:lnTo>
                  <a:pt x="80" y="141"/>
                </a:lnTo>
                <a:lnTo>
                  <a:pt x="79" y="142"/>
                </a:lnTo>
                <a:lnTo>
                  <a:pt x="79" y="142"/>
                </a:lnTo>
                <a:lnTo>
                  <a:pt x="79" y="143"/>
                </a:lnTo>
                <a:lnTo>
                  <a:pt x="80" y="144"/>
                </a:lnTo>
                <a:lnTo>
                  <a:pt x="80" y="145"/>
                </a:lnTo>
                <a:lnTo>
                  <a:pt x="81" y="146"/>
                </a:lnTo>
                <a:lnTo>
                  <a:pt x="81" y="148"/>
                </a:lnTo>
                <a:lnTo>
                  <a:pt x="81" y="148"/>
                </a:lnTo>
                <a:lnTo>
                  <a:pt x="81" y="149"/>
                </a:lnTo>
                <a:lnTo>
                  <a:pt x="81" y="149"/>
                </a:lnTo>
                <a:lnTo>
                  <a:pt x="81" y="150"/>
                </a:lnTo>
                <a:lnTo>
                  <a:pt x="80" y="150"/>
                </a:lnTo>
                <a:lnTo>
                  <a:pt x="80" y="150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2"/>
                </a:lnTo>
                <a:lnTo>
                  <a:pt x="79" y="152"/>
                </a:lnTo>
                <a:lnTo>
                  <a:pt x="79" y="153"/>
                </a:lnTo>
                <a:lnTo>
                  <a:pt x="79" y="153"/>
                </a:lnTo>
                <a:lnTo>
                  <a:pt x="78" y="152"/>
                </a:lnTo>
                <a:lnTo>
                  <a:pt x="78" y="152"/>
                </a:lnTo>
                <a:lnTo>
                  <a:pt x="77" y="153"/>
                </a:lnTo>
                <a:lnTo>
                  <a:pt x="76" y="154"/>
                </a:lnTo>
                <a:lnTo>
                  <a:pt x="76" y="154"/>
                </a:lnTo>
                <a:lnTo>
                  <a:pt x="76" y="154"/>
                </a:lnTo>
                <a:lnTo>
                  <a:pt x="75" y="154"/>
                </a:lnTo>
                <a:lnTo>
                  <a:pt x="75" y="155"/>
                </a:lnTo>
                <a:lnTo>
                  <a:pt x="74" y="155"/>
                </a:lnTo>
                <a:lnTo>
                  <a:pt x="74" y="155"/>
                </a:lnTo>
                <a:lnTo>
                  <a:pt x="72" y="154"/>
                </a:lnTo>
                <a:lnTo>
                  <a:pt x="72" y="154"/>
                </a:lnTo>
                <a:lnTo>
                  <a:pt x="71" y="154"/>
                </a:lnTo>
                <a:lnTo>
                  <a:pt x="71" y="154"/>
                </a:lnTo>
                <a:lnTo>
                  <a:pt x="70" y="154"/>
                </a:lnTo>
                <a:lnTo>
                  <a:pt x="70" y="153"/>
                </a:lnTo>
                <a:lnTo>
                  <a:pt x="69" y="153"/>
                </a:lnTo>
                <a:lnTo>
                  <a:pt x="68" y="153"/>
                </a:lnTo>
                <a:lnTo>
                  <a:pt x="68" y="153"/>
                </a:lnTo>
                <a:lnTo>
                  <a:pt x="67" y="153"/>
                </a:lnTo>
                <a:lnTo>
                  <a:pt x="67" y="153"/>
                </a:lnTo>
                <a:lnTo>
                  <a:pt x="66" y="154"/>
                </a:lnTo>
                <a:lnTo>
                  <a:pt x="65" y="154"/>
                </a:lnTo>
                <a:lnTo>
                  <a:pt x="65" y="154"/>
                </a:lnTo>
                <a:lnTo>
                  <a:pt x="64" y="154"/>
                </a:lnTo>
                <a:lnTo>
                  <a:pt x="64" y="154"/>
                </a:lnTo>
                <a:lnTo>
                  <a:pt x="63" y="154"/>
                </a:lnTo>
                <a:lnTo>
                  <a:pt x="63" y="154"/>
                </a:lnTo>
                <a:lnTo>
                  <a:pt x="62" y="153"/>
                </a:lnTo>
                <a:lnTo>
                  <a:pt x="62" y="153"/>
                </a:lnTo>
                <a:lnTo>
                  <a:pt x="61" y="151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49"/>
                </a:lnTo>
                <a:lnTo>
                  <a:pt x="61" y="148"/>
                </a:lnTo>
                <a:lnTo>
                  <a:pt x="61" y="147"/>
                </a:lnTo>
                <a:lnTo>
                  <a:pt x="61" y="147"/>
                </a:lnTo>
                <a:lnTo>
                  <a:pt x="61" y="147"/>
                </a:lnTo>
                <a:lnTo>
                  <a:pt x="61" y="146"/>
                </a:lnTo>
                <a:lnTo>
                  <a:pt x="62" y="144"/>
                </a:lnTo>
                <a:lnTo>
                  <a:pt x="62" y="142"/>
                </a:lnTo>
                <a:lnTo>
                  <a:pt x="62" y="142"/>
                </a:lnTo>
                <a:lnTo>
                  <a:pt x="62" y="141"/>
                </a:lnTo>
                <a:lnTo>
                  <a:pt x="62" y="140"/>
                </a:lnTo>
                <a:lnTo>
                  <a:pt x="62" y="140"/>
                </a:lnTo>
                <a:lnTo>
                  <a:pt x="62" y="139"/>
                </a:lnTo>
                <a:lnTo>
                  <a:pt x="62" y="139"/>
                </a:lnTo>
                <a:lnTo>
                  <a:pt x="62" y="138"/>
                </a:lnTo>
                <a:lnTo>
                  <a:pt x="62" y="137"/>
                </a:lnTo>
                <a:lnTo>
                  <a:pt x="61" y="136"/>
                </a:lnTo>
                <a:lnTo>
                  <a:pt x="61" y="136"/>
                </a:lnTo>
                <a:lnTo>
                  <a:pt x="60" y="136"/>
                </a:lnTo>
                <a:lnTo>
                  <a:pt x="60" y="135"/>
                </a:lnTo>
                <a:lnTo>
                  <a:pt x="60" y="134"/>
                </a:lnTo>
                <a:lnTo>
                  <a:pt x="61" y="134"/>
                </a:lnTo>
                <a:lnTo>
                  <a:pt x="61" y="133"/>
                </a:lnTo>
                <a:lnTo>
                  <a:pt x="62" y="133"/>
                </a:lnTo>
                <a:lnTo>
                  <a:pt x="62" y="133"/>
                </a:lnTo>
                <a:lnTo>
                  <a:pt x="63" y="132"/>
                </a:lnTo>
                <a:lnTo>
                  <a:pt x="63" y="132"/>
                </a:lnTo>
                <a:lnTo>
                  <a:pt x="63" y="131"/>
                </a:lnTo>
                <a:lnTo>
                  <a:pt x="63" y="130"/>
                </a:lnTo>
                <a:lnTo>
                  <a:pt x="63" y="130"/>
                </a:lnTo>
                <a:lnTo>
                  <a:pt x="63" y="129"/>
                </a:lnTo>
                <a:lnTo>
                  <a:pt x="62" y="129"/>
                </a:lnTo>
                <a:lnTo>
                  <a:pt x="61" y="129"/>
                </a:lnTo>
                <a:lnTo>
                  <a:pt x="61" y="129"/>
                </a:lnTo>
                <a:lnTo>
                  <a:pt x="59" y="129"/>
                </a:lnTo>
                <a:lnTo>
                  <a:pt x="59" y="129"/>
                </a:lnTo>
                <a:lnTo>
                  <a:pt x="59" y="129"/>
                </a:lnTo>
                <a:lnTo>
                  <a:pt x="58" y="129"/>
                </a:lnTo>
                <a:lnTo>
                  <a:pt x="57" y="129"/>
                </a:lnTo>
                <a:lnTo>
                  <a:pt x="56" y="129"/>
                </a:lnTo>
                <a:lnTo>
                  <a:pt x="56" y="128"/>
                </a:lnTo>
                <a:lnTo>
                  <a:pt x="55" y="129"/>
                </a:lnTo>
                <a:lnTo>
                  <a:pt x="55" y="129"/>
                </a:lnTo>
                <a:lnTo>
                  <a:pt x="54" y="129"/>
                </a:lnTo>
                <a:lnTo>
                  <a:pt x="55" y="130"/>
                </a:lnTo>
                <a:lnTo>
                  <a:pt x="55" y="130"/>
                </a:lnTo>
                <a:lnTo>
                  <a:pt x="55" y="131"/>
                </a:lnTo>
                <a:lnTo>
                  <a:pt x="55" y="132"/>
                </a:lnTo>
                <a:lnTo>
                  <a:pt x="55" y="133"/>
                </a:lnTo>
                <a:lnTo>
                  <a:pt x="55" y="133"/>
                </a:lnTo>
                <a:lnTo>
                  <a:pt x="55" y="134"/>
                </a:lnTo>
                <a:lnTo>
                  <a:pt x="55" y="134"/>
                </a:lnTo>
                <a:lnTo>
                  <a:pt x="54" y="135"/>
                </a:lnTo>
                <a:lnTo>
                  <a:pt x="54" y="135"/>
                </a:lnTo>
                <a:lnTo>
                  <a:pt x="53" y="136"/>
                </a:lnTo>
                <a:lnTo>
                  <a:pt x="52" y="136"/>
                </a:lnTo>
                <a:lnTo>
                  <a:pt x="51" y="137"/>
                </a:lnTo>
                <a:lnTo>
                  <a:pt x="50" y="138"/>
                </a:lnTo>
                <a:lnTo>
                  <a:pt x="50" y="138"/>
                </a:lnTo>
                <a:lnTo>
                  <a:pt x="49" y="138"/>
                </a:lnTo>
                <a:lnTo>
                  <a:pt x="48" y="138"/>
                </a:lnTo>
                <a:lnTo>
                  <a:pt x="48" y="139"/>
                </a:lnTo>
                <a:lnTo>
                  <a:pt x="47" y="140"/>
                </a:lnTo>
                <a:lnTo>
                  <a:pt x="46" y="140"/>
                </a:lnTo>
                <a:lnTo>
                  <a:pt x="45" y="140"/>
                </a:lnTo>
                <a:lnTo>
                  <a:pt x="45" y="140"/>
                </a:lnTo>
                <a:lnTo>
                  <a:pt x="44" y="140"/>
                </a:lnTo>
                <a:lnTo>
                  <a:pt x="43" y="140"/>
                </a:lnTo>
                <a:lnTo>
                  <a:pt x="42" y="140"/>
                </a:lnTo>
                <a:lnTo>
                  <a:pt x="42" y="139"/>
                </a:lnTo>
                <a:lnTo>
                  <a:pt x="42" y="139"/>
                </a:lnTo>
                <a:lnTo>
                  <a:pt x="42" y="138"/>
                </a:lnTo>
                <a:lnTo>
                  <a:pt x="42" y="138"/>
                </a:lnTo>
                <a:lnTo>
                  <a:pt x="42" y="137"/>
                </a:lnTo>
                <a:lnTo>
                  <a:pt x="41" y="137"/>
                </a:lnTo>
                <a:lnTo>
                  <a:pt x="40" y="136"/>
                </a:lnTo>
                <a:lnTo>
                  <a:pt x="39" y="136"/>
                </a:lnTo>
                <a:lnTo>
                  <a:pt x="39" y="136"/>
                </a:lnTo>
                <a:lnTo>
                  <a:pt x="38" y="136"/>
                </a:lnTo>
                <a:lnTo>
                  <a:pt x="38" y="137"/>
                </a:lnTo>
                <a:lnTo>
                  <a:pt x="38" y="137"/>
                </a:lnTo>
                <a:lnTo>
                  <a:pt x="37" y="137"/>
                </a:lnTo>
                <a:lnTo>
                  <a:pt x="36" y="137"/>
                </a:lnTo>
                <a:lnTo>
                  <a:pt x="35" y="136"/>
                </a:lnTo>
                <a:lnTo>
                  <a:pt x="34" y="135"/>
                </a:lnTo>
                <a:lnTo>
                  <a:pt x="34" y="133"/>
                </a:lnTo>
                <a:lnTo>
                  <a:pt x="32" y="132"/>
                </a:lnTo>
                <a:lnTo>
                  <a:pt x="32" y="131"/>
                </a:lnTo>
                <a:lnTo>
                  <a:pt x="32" y="131"/>
                </a:lnTo>
                <a:lnTo>
                  <a:pt x="32" y="130"/>
                </a:lnTo>
                <a:lnTo>
                  <a:pt x="31" y="130"/>
                </a:lnTo>
                <a:lnTo>
                  <a:pt x="31" y="129"/>
                </a:lnTo>
                <a:lnTo>
                  <a:pt x="30" y="129"/>
                </a:lnTo>
                <a:lnTo>
                  <a:pt x="30" y="128"/>
                </a:lnTo>
                <a:lnTo>
                  <a:pt x="30" y="128"/>
                </a:lnTo>
                <a:lnTo>
                  <a:pt x="30" y="127"/>
                </a:lnTo>
                <a:lnTo>
                  <a:pt x="29" y="126"/>
                </a:lnTo>
                <a:lnTo>
                  <a:pt x="29" y="126"/>
                </a:lnTo>
                <a:lnTo>
                  <a:pt x="27" y="125"/>
                </a:lnTo>
                <a:lnTo>
                  <a:pt x="26" y="125"/>
                </a:lnTo>
                <a:lnTo>
                  <a:pt x="26" y="125"/>
                </a:lnTo>
                <a:lnTo>
                  <a:pt x="25" y="125"/>
                </a:lnTo>
                <a:lnTo>
                  <a:pt x="24" y="125"/>
                </a:lnTo>
                <a:lnTo>
                  <a:pt x="23" y="125"/>
                </a:lnTo>
                <a:lnTo>
                  <a:pt x="22" y="125"/>
                </a:lnTo>
                <a:lnTo>
                  <a:pt x="21" y="125"/>
                </a:lnTo>
                <a:lnTo>
                  <a:pt x="20" y="125"/>
                </a:lnTo>
                <a:lnTo>
                  <a:pt x="20" y="124"/>
                </a:lnTo>
                <a:lnTo>
                  <a:pt x="19" y="123"/>
                </a:lnTo>
                <a:lnTo>
                  <a:pt x="17" y="121"/>
                </a:lnTo>
                <a:lnTo>
                  <a:pt x="16" y="121"/>
                </a:lnTo>
                <a:lnTo>
                  <a:pt x="16" y="120"/>
                </a:lnTo>
                <a:lnTo>
                  <a:pt x="15" y="120"/>
                </a:lnTo>
                <a:lnTo>
                  <a:pt x="14" y="119"/>
                </a:lnTo>
                <a:lnTo>
                  <a:pt x="14" y="119"/>
                </a:lnTo>
                <a:lnTo>
                  <a:pt x="13" y="118"/>
                </a:lnTo>
                <a:lnTo>
                  <a:pt x="13" y="117"/>
                </a:lnTo>
                <a:lnTo>
                  <a:pt x="13" y="115"/>
                </a:lnTo>
                <a:lnTo>
                  <a:pt x="12" y="115"/>
                </a:lnTo>
                <a:lnTo>
                  <a:pt x="12" y="115"/>
                </a:lnTo>
                <a:lnTo>
                  <a:pt x="12" y="114"/>
                </a:lnTo>
                <a:lnTo>
                  <a:pt x="12" y="113"/>
                </a:lnTo>
                <a:lnTo>
                  <a:pt x="12" y="113"/>
                </a:lnTo>
                <a:lnTo>
                  <a:pt x="12" y="113"/>
                </a:lnTo>
                <a:lnTo>
                  <a:pt x="11" y="113"/>
                </a:lnTo>
                <a:lnTo>
                  <a:pt x="11" y="113"/>
                </a:lnTo>
                <a:lnTo>
                  <a:pt x="10" y="113"/>
                </a:lnTo>
                <a:lnTo>
                  <a:pt x="10" y="113"/>
                </a:lnTo>
                <a:lnTo>
                  <a:pt x="9" y="113"/>
                </a:lnTo>
                <a:lnTo>
                  <a:pt x="9" y="113"/>
                </a:lnTo>
                <a:lnTo>
                  <a:pt x="9" y="112"/>
                </a:lnTo>
                <a:lnTo>
                  <a:pt x="9" y="112"/>
                </a:lnTo>
                <a:lnTo>
                  <a:pt x="9" y="111"/>
                </a:lnTo>
                <a:lnTo>
                  <a:pt x="9" y="111"/>
                </a:lnTo>
                <a:lnTo>
                  <a:pt x="9" y="110"/>
                </a:lnTo>
                <a:lnTo>
                  <a:pt x="9" y="109"/>
                </a:lnTo>
                <a:lnTo>
                  <a:pt x="9" y="109"/>
                </a:lnTo>
                <a:lnTo>
                  <a:pt x="9" y="108"/>
                </a:lnTo>
                <a:lnTo>
                  <a:pt x="9" y="108"/>
                </a:lnTo>
                <a:lnTo>
                  <a:pt x="9" y="108"/>
                </a:lnTo>
                <a:lnTo>
                  <a:pt x="9" y="107"/>
                </a:lnTo>
                <a:lnTo>
                  <a:pt x="9" y="108"/>
                </a:lnTo>
                <a:lnTo>
                  <a:pt x="8" y="107"/>
                </a:lnTo>
                <a:lnTo>
                  <a:pt x="7" y="107"/>
                </a:lnTo>
                <a:lnTo>
                  <a:pt x="6" y="107"/>
                </a:lnTo>
                <a:lnTo>
                  <a:pt x="6" y="107"/>
                </a:lnTo>
                <a:lnTo>
                  <a:pt x="5" y="107"/>
                </a:lnTo>
                <a:lnTo>
                  <a:pt x="5" y="107"/>
                </a:lnTo>
                <a:lnTo>
                  <a:pt x="5" y="106"/>
                </a:lnTo>
                <a:lnTo>
                  <a:pt x="4" y="106"/>
                </a:lnTo>
                <a:lnTo>
                  <a:pt x="4" y="105"/>
                </a:lnTo>
                <a:lnTo>
                  <a:pt x="4" y="104"/>
                </a:lnTo>
                <a:lnTo>
                  <a:pt x="4" y="104"/>
                </a:lnTo>
                <a:lnTo>
                  <a:pt x="4" y="104"/>
                </a:lnTo>
                <a:lnTo>
                  <a:pt x="4" y="103"/>
                </a:lnTo>
                <a:lnTo>
                  <a:pt x="5" y="103"/>
                </a:lnTo>
                <a:lnTo>
                  <a:pt x="5" y="102"/>
                </a:lnTo>
                <a:lnTo>
                  <a:pt x="5" y="102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5" y="99"/>
                </a:lnTo>
                <a:lnTo>
                  <a:pt x="5" y="99"/>
                </a:lnTo>
                <a:lnTo>
                  <a:pt x="4" y="99"/>
                </a:lnTo>
                <a:lnTo>
                  <a:pt x="4" y="98"/>
                </a:lnTo>
                <a:lnTo>
                  <a:pt x="4" y="98"/>
                </a:lnTo>
                <a:lnTo>
                  <a:pt x="5" y="98"/>
                </a:lnTo>
                <a:lnTo>
                  <a:pt x="5" y="97"/>
                </a:lnTo>
                <a:lnTo>
                  <a:pt x="5" y="97"/>
                </a:lnTo>
                <a:lnTo>
                  <a:pt x="6" y="97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5"/>
                </a:lnTo>
                <a:lnTo>
                  <a:pt x="6" y="95"/>
                </a:lnTo>
                <a:lnTo>
                  <a:pt x="7" y="94"/>
                </a:lnTo>
                <a:lnTo>
                  <a:pt x="7" y="94"/>
                </a:lnTo>
                <a:lnTo>
                  <a:pt x="7" y="93"/>
                </a:lnTo>
                <a:lnTo>
                  <a:pt x="7" y="93"/>
                </a:lnTo>
                <a:lnTo>
                  <a:pt x="7" y="92"/>
                </a:lnTo>
                <a:lnTo>
                  <a:pt x="7" y="92"/>
                </a:lnTo>
                <a:lnTo>
                  <a:pt x="7" y="92"/>
                </a:lnTo>
                <a:lnTo>
                  <a:pt x="7" y="91"/>
                </a:lnTo>
                <a:lnTo>
                  <a:pt x="7" y="91"/>
                </a:lnTo>
                <a:lnTo>
                  <a:pt x="7" y="90"/>
                </a:lnTo>
                <a:lnTo>
                  <a:pt x="7" y="90"/>
                </a:lnTo>
                <a:lnTo>
                  <a:pt x="7" y="89"/>
                </a:lnTo>
                <a:lnTo>
                  <a:pt x="7" y="89"/>
                </a:lnTo>
                <a:lnTo>
                  <a:pt x="7" y="88"/>
                </a:lnTo>
                <a:lnTo>
                  <a:pt x="7" y="88"/>
                </a:lnTo>
                <a:lnTo>
                  <a:pt x="7" y="88"/>
                </a:lnTo>
                <a:lnTo>
                  <a:pt x="7" y="87"/>
                </a:lnTo>
                <a:lnTo>
                  <a:pt x="7" y="87"/>
                </a:lnTo>
                <a:lnTo>
                  <a:pt x="7" y="86"/>
                </a:lnTo>
                <a:lnTo>
                  <a:pt x="7" y="86"/>
                </a:lnTo>
                <a:lnTo>
                  <a:pt x="7" y="85"/>
                </a:lnTo>
                <a:lnTo>
                  <a:pt x="8" y="85"/>
                </a:lnTo>
                <a:lnTo>
                  <a:pt x="8" y="84"/>
                </a:lnTo>
                <a:lnTo>
                  <a:pt x="8" y="84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9" y="83"/>
                </a:lnTo>
                <a:lnTo>
                  <a:pt x="9" y="83"/>
                </a:lnTo>
                <a:lnTo>
                  <a:pt x="9" y="82"/>
                </a:lnTo>
                <a:lnTo>
                  <a:pt x="9" y="82"/>
                </a:lnTo>
                <a:lnTo>
                  <a:pt x="9" y="81"/>
                </a:lnTo>
                <a:lnTo>
                  <a:pt x="9" y="81"/>
                </a:lnTo>
                <a:lnTo>
                  <a:pt x="9" y="80"/>
                </a:lnTo>
                <a:lnTo>
                  <a:pt x="9" y="81"/>
                </a:lnTo>
                <a:lnTo>
                  <a:pt x="8" y="81"/>
                </a:lnTo>
                <a:lnTo>
                  <a:pt x="7" y="81"/>
                </a:lnTo>
                <a:lnTo>
                  <a:pt x="7" y="81"/>
                </a:lnTo>
                <a:lnTo>
                  <a:pt x="7" y="80"/>
                </a:lnTo>
                <a:lnTo>
                  <a:pt x="6" y="80"/>
                </a:lnTo>
                <a:lnTo>
                  <a:pt x="5" y="80"/>
                </a:lnTo>
                <a:lnTo>
                  <a:pt x="5" y="80"/>
                </a:lnTo>
                <a:lnTo>
                  <a:pt x="5" y="79"/>
                </a:lnTo>
                <a:lnTo>
                  <a:pt x="5" y="79"/>
                </a:lnTo>
                <a:lnTo>
                  <a:pt x="4" y="79"/>
                </a:lnTo>
                <a:lnTo>
                  <a:pt x="4" y="78"/>
                </a:lnTo>
                <a:lnTo>
                  <a:pt x="4" y="78"/>
                </a:lnTo>
                <a:lnTo>
                  <a:pt x="4" y="77"/>
                </a:lnTo>
                <a:lnTo>
                  <a:pt x="4" y="77"/>
                </a:lnTo>
                <a:lnTo>
                  <a:pt x="3" y="77"/>
                </a:lnTo>
                <a:lnTo>
                  <a:pt x="3" y="76"/>
                </a:lnTo>
                <a:lnTo>
                  <a:pt x="3" y="76"/>
                </a:lnTo>
                <a:lnTo>
                  <a:pt x="2" y="76"/>
                </a:lnTo>
                <a:lnTo>
                  <a:pt x="2" y="76"/>
                </a:lnTo>
                <a:lnTo>
                  <a:pt x="1" y="76"/>
                </a:lnTo>
                <a:lnTo>
                  <a:pt x="1" y="75"/>
                </a:lnTo>
                <a:lnTo>
                  <a:pt x="1" y="75"/>
                </a:lnTo>
                <a:lnTo>
                  <a:pt x="1" y="75"/>
                </a:lnTo>
                <a:lnTo>
                  <a:pt x="1" y="75"/>
                </a:lnTo>
                <a:lnTo>
                  <a:pt x="0" y="73"/>
                </a:lnTo>
                <a:lnTo>
                  <a:pt x="0" y="73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1" y="71"/>
                </a:lnTo>
                <a:lnTo>
                  <a:pt x="1" y="71"/>
                </a:lnTo>
                <a:lnTo>
                  <a:pt x="2" y="71"/>
                </a:lnTo>
                <a:lnTo>
                  <a:pt x="2" y="71"/>
                </a:lnTo>
                <a:lnTo>
                  <a:pt x="3" y="71"/>
                </a:lnTo>
                <a:lnTo>
                  <a:pt x="3" y="71"/>
                </a:lnTo>
                <a:lnTo>
                  <a:pt x="3" y="71"/>
                </a:lnTo>
                <a:lnTo>
                  <a:pt x="4" y="71"/>
                </a:lnTo>
                <a:lnTo>
                  <a:pt x="4" y="71"/>
                </a:lnTo>
                <a:lnTo>
                  <a:pt x="4" y="70"/>
                </a:lnTo>
                <a:lnTo>
                  <a:pt x="5" y="70"/>
                </a:lnTo>
                <a:lnTo>
                  <a:pt x="6" y="70"/>
                </a:lnTo>
                <a:lnTo>
                  <a:pt x="6" y="70"/>
                </a:lnTo>
                <a:lnTo>
                  <a:pt x="7" y="70"/>
                </a:lnTo>
                <a:lnTo>
                  <a:pt x="7" y="70"/>
                </a:lnTo>
                <a:lnTo>
                  <a:pt x="7" y="69"/>
                </a:lnTo>
                <a:lnTo>
                  <a:pt x="8" y="69"/>
                </a:lnTo>
                <a:lnTo>
                  <a:pt x="8" y="69"/>
                </a:lnTo>
                <a:lnTo>
                  <a:pt x="9" y="68"/>
                </a:lnTo>
                <a:lnTo>
                  <a:pt x="9" y="68"/>
                </a:lnTo>
                <a:lnTo>
                  <a:pt x="9" y="68"/>
                </a:lnTo>
                <a:lnTo>
                  <a:pt x="9" y="67"/>
                </a:lnTo>
                <a:lnTo>
                  <a:pt x="9" y="67"/>
                </a:lnTo>
                <a:lnTo>
                  <a:pt x="9" y="67"/>
                </a:lnTo>
                <a:lnTo>
                  <a:pt x="9" y="67"/>
                </a:lnTo>
                <a:lnTo>
                  <a:pt x="9" y="66"/>
                </a:lnTo>
                <a:lnTo>
                  <a:pt x="9" y="66"/>
                </a:lnTo>
                <a:lnTo>
                  <a:pt x="9" y="65"/>
                </a:lnTo>
                <a:lnTo>
                  <a:pt x="9" y="65"/>
                </a:lnTo>
                <a:lnTo>
                  <a:pt x="9" y="64"/>
                </a:lnTo>
                <a:lnTo>
                  <a:pt x="9" y="64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10" y="62"/>
                </a:lnTo>
                <a:lnTo>
                  <a:pt x="11" y="63"/>
                </a:lnTo>
                <a:lnTo>
                  <a:pt x="11" y="63"/>
                </a:lnTo>
                <a:lnTo>
                  <a:pt x="12" y="63"/>
                </a:lnTo>
                <a:lnTo>
                  <a:pt x="12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5" y="63"/>
                </a:lnTo>
                <a:lnTo>
                  <a:pt x="15" y="64"/>
                </a:lnTo>
                <a:lnTo>
                  <a:pt x="15" y="64"/>
                </a:lnTo>
                <a:lnTo>
                  <a:pt x="16" y="64"/>
                </a:lnTo>
                <a:lnTo>
                  <a:pt x="16" y="64"/>
                </a:lnTo>
                <a:lnTo>
                  <a:pt x="16" y="64"/>
                </a:lnTo>
                <a:lnTo>
                  <a:pt x="16" y="65"/>
                </a:lnTo>
                <a:lnTo>
                  <a:pt x="17" y="65"/>
                </a:lnTo>
                <a:lnTo>
                  <a:pt x="17" y="65"/>
                </a:lnTo>
                <a:lnTo>
                  <a:pt x="18" y="65"/>
                </a:lnTo>
                <a:lnTo>
                  <a:pt x="18" y="65"/>
                </a:lnTo>
                <a:lnTo>
                  <a:pt x="18" y="65"/>
                </a:lnTo>
                <a:lnTo>
                  <a:pt x="19" y="65"/>
                </a:lnTo>
                <a:lnTo>
                  <a:pt x="20" y="65"/>
                </a:lnTo>
                <a:lnTo>
                  <a:pt x="21" y="65"/>
                </a:lnTo>
                <a:lnTo>
                  <a:pt x="22" y="65"/>
                </a:lnTo>
                <a:lnTo>
                  <a:pt x="26" y="65"/>
                </a:lnTo>
                <a:lnTo>
                  <a:pt x="27" y="65"/>
                </a:lnTo>
                <a:lnTo>
                  <a:pt x="26" y="65"/>
                </a:lnTo>
                <a:lnTo>
                  <a:pt x="26" y="64"/>
                </a:lnTo>
                <a:lnTo>
                  <a:pt x="26" y="64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2"/>
                </a:lnTo>
                <a:lnTo>
                  <a:pt x="27" y="62"/>
                </a:lnTo>
                <a:lnTo>
                  <a:pt x="28" y="62"/>
                </a:lnTo>
                <a:lnTo>
                  <a:pt x="28" y="61"/>
                </a:lnTo>
                <a:lnTo>
                  <a:pt x="28" y="61"/>
                </a:lnTo>
                <a:lnTo>
                  <a:pt x="28" y="60"/>
                </a:lnTo>
                <a:lnTo>
                  <a:pt x="29" y="60"/>
                </a:lnTo>
                <a:lnTo>
                  <a:pt x="29" y="59"/>
                </a:lnTo>
                <a:lnTo>
                  <a:pt x="30" y="59"/>
                </a:lnTo>
                <a:lnTo>
                  <a:pt x="30" y="59"/>
                </a:lnTo>
                <a:lnTo>
                  <a:pt x="30" y="59"/>
                </a:lnTo>
                <a:lnTo>
                  <a:pt x="30" y="58"/>
                </a:lnTo>
                <a:lnTo>
                  <a:pt x="31" y="58"/>
                </a:lnTo>
                <a:lnTo>
                  <a:pt x="31" y="58"/>
                </a:lnTo>
                <a:lnTo>
                  <a:pt x="31" y="58"/>
                </a:lnTo>
                <a:lnTo>
                  <a:pt x="31" y="58"/>
                </a:lnTo>
                <a:lnTo>
                  <a:pt x="31" y="57"/>
                </a:lnTo>
                <a:lnTo>
                  <a:pt x="32" y="57"/>
                </a:lnTo>
                <a:lnTo>
                  <a:pt x="32" y="56"/>
                </a:lnTo>
                <a:lnTo>
                  <a:pt x="33" y="56"/>
                </a:lnTo>
                <a:lnTo>
                  <a:pt x="33" y="56"/>
                </a:lnTo>
                <a:lnTo>
                  <a:pt x="33" y="55"/>
                </a:lnTo>
                <a:lnTo>
                  <a:pt x="34" y="55"/>
                </a:lnTo>
                <a:lnTo>
                  <a:pt x="34" y="55"/>
                </a:lnTo>
                <a:lnTo>
                  <a:pt x="34" y="54"/>
                </a:lnTo>
                <a:lnTo>
                  <a:pt x="35" y="54"/>
                </a:lnTo>
                <a:lnTo>
                  <a:pt x="35" y="54"/>
                </a:lnTo>
                <a:lnTo>
                  <a:pt x="35" y="53"/>
                </a:lnTo>
                <a:lnTo>
                  <a:pt x="36" y="53"/>
                </a:lnTo>
                <a:lnTo>
                  <a:pt x="36" y="53"/>
                </a:lnTo>
                <a:lnTo>
                  <a:pt x="36" y="53"/>
                </a:lnTo>
                <a:lnTo>
                  <a:pt x="37" y="53"/>
                </a:lnTo>
                <a:lnTo>
                  <a:pt x="37" y="53"/>
                </a:lnTo>
                <a:lnTo>
                  <a:pt x="38" y="53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9" y="52"/>
                </a:lnTo>
                <a:lnTo>
                  <a:pt x="39" y="52"/>
                </a:lnTo>
                <a:lnTo>
                  <a:pt x="39" y="51"/>
                </a:lnTo>
                <a:lnTo>
                  <a:pt x="40" y="51"/>
                </a:lnTo>
                <a:lnTo>
                  <a:pt x="40" y="51"/>
                </a:lnTo>
                <a:lnTo>
                  <a:pt x="40" y="50"/>
                </a:lnTo>
                <a:lnTo>
                  <a:pt x="40" y="50"/>
                </a:lnTo>
                <a:lnTo>
                  <a:pt x="40" y="50"/>
                </a:lnTo>
                <a:lnTo>
                  <a:pt x="40" y="49"/>
                </a:lnTo>
                <a:lnTo>
                  <a:pt x="40" y="49"/>
                </a:lnTo>
                <a:lnTo>
                  <a:pt x="39" y="48"/>
                </a:lnTo>
                <a:lnTo>
                  <a:pt x="39" y="48"/>
                </a:lnTo>
                <a:lnTo>
                  <a:pt x="39" y="47"/>
                </a:lnTo>
                <a:lnTo>
                  <a:pt x="40" y="47"/>
                </a:lnTo>
                <a:lnTo>
                  <a:pt x="40" y="47"/>
                </a:lnTo>
                <a:lnTo>
                  <a:pt x="40" y="47"/>
                </a:lnTo>
                <a:lnTo>
                  <a:pt x="40" y="46"/>
                </a:lnTo>
                <a:lnTo>
                  <a:pt x="41" y="46"/>
                </a:lnTo>
                <a:lnTo>
                  <a:pt x="41" y="46"/>
                </a:lnTo>
                <a:lnTo>
                  <a:pt x="41" y="46"/>
                </a:lnTo>
                <a:lnTo>
                  <a:pt x="42" y="45"/>
                </a:lnTo>
                <a:lnTo>
                  <a:pt x="42" y="45"/>
                </a:lnTo>
                <a:lnTo>
                  <a:pt x="42" y="45"/>
                </a:lnTo>
                <a:lnTo>
                  <a:pt x="42" y="45"/>
                </a:lnTo>
                <a:lnTo>
                  <a:pt x="42" y="45"/>
                </a:lnTo>
                <a:lnTo>
                  <a:pt x="43" y="44"/>
                </a:lnTo>
                <a:lnTo>
                  <a:pt x="43" y="44"/>
                </a:lnTo>
                <a:lnTo>
                  <a:pt x="42" y="44"/>
                </a:lnTo>
                <a:lnTo>
                  <a:pt x="42" y="43"/>
                </a:lnTo>
                <a:lnTo>
                  <a:pt x="42" y="43"/>
                </a:lnTo>
                <a:lnTo>
                  <a:pt x="42" y="43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3" y="42"/>
                </a:lnTo>
                <a:lnTo>
                  <a:pt x="43" y="41"/>
                </a:lnTo>
                <a:lnTo>
                  <a:pt x="43" y="41"/>
                </a:lnTo>
                <a:lnTo>
                  <a:pt x="44" y="41"/>
                </a:lnTo>
                <a:lnTo>
                  <a:pt x="44" y="41"/>
                </a:lnTo>
                <a:lnTo>
                  <a:pt x="45" y="41"/>
                </a:lnTo>
                <a:lnTo>
                  <a:pt x="45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7" y="41"/>
                </a:lnTo>
                <a:lnTo>
                  <a:pt x="47" y="40"/>
                </a:lnTo>
                <a:lnTo>
                  <a:pt x="48" y="40"/>
                </a:lnTo>
                <a:lnTo>
                  <a:pt x="48" y="40"/>
                </a:lnTo>
                <a:lnTo>
                  <a:pt x="48" y="40"/>
                </a:lnTo>
                <a:lnTo>
                  <a:pt x="48" y="40"/>
                </a:lnTo>
                <a:lnTo>
                  <a:pt x="49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1" y="39"/>
                </a:lnTo>
                <a:lnTo>
                  <a:pt x="51" y="40"/>
                </a:lnTo>
                <a:lnTo>
                  <a:pt x="51" y="40"/>
                </a:lnTo>
                <a:lnTo>
                  <a:pt x="51" y="40"/>
                </a:lnTo>
                <a:lnTo>
                  <a:pt x="51" y="40"/>
                </a:lnTo>
                <a:lnTo>
                  <a:pt x="52" y="40"/>
                </a:lnTo>
                <a:lnTo>
                  <a:pt x="52" y="41"/>
                </a:lnTo>
                <a:lnTo>
                  <a:pt x="52" y="41"/>
                </a:lnTo>
                <a:lnTo>
                  <a:pt x="52" y="41"/>
                </a:lnTo>
                <a:lnTo>
                  <a:pt x="53" y="41"/>
                </a:lnTo>
                <a:lnTo>
                  <a:pt x="53" y="41"/>
                </a:lnTo>
                <a:lnTo>
                  <a:pt x="54" y="41"/>
                </a:lnTo>
                <a:lnTo>
                  <a:pt x="54" y="41"/>
                </a:lnTo>
                <a:lnTo>
                  <a:pt x="54" y="41"/>
                </a:lnTo>
                <a:lnTo>
                  <a:pt x="55" y="41"/>
                </a:lnTo>
                <a:lnTo>
                  <a:pt x="55" y="40"/>
                </a:lnTo>
                <a:lnTo>
                  <a:pt x="55" y="40"/>
                </a:lnTo>
                <a:lnTo>
                  <a:pt x="55" y="40"/>
                </a:lnTo>
                <a:lnTo>
                  <a:pt x="55" y="40"/>
                </a:lnTo>
                <a:lnTo>
                  <a:pt x="56" y="39"/>
                </a:lnTo>
                <a:lnTo>
                  <a:pt x="56" y="39"/>
                </a:lnTo>
                <a:lnTo>
                  <a:pt x="56" y="38"/>
                </a:lnTo>
                <a:lnTo>
                  <a:pt x="56" y="38"/>
                </a:lnTo>
                <a:lnTo>
                  <a:pt x="56" y="38"/>
                </a:lnTo>
                <a:lnTo>
                  <a:pt x="56" y="38"/>
                </a:lnTo>
                <a:lnTo>
                  <a:pt x="56" y="37"/>
                </a:lnTo>
                <a:lnTo>
                  <a:pt x="56" y="37"/>
                </a:lnTo>
                <a:lnTo>
                  <a:pt x="55" y="37"/>
                </a:lnTo>
                <a:lnTo>
                  <a:pt x="55" y="36"/>
                </a:lnTo>
                <a:lnTo>
                  <a:pt x="56" y="36"/>
                </a:lnTo>
                <a:lnTo>
                  <a:pt x="56" y="36"/>
                </a:lnTo>
                <a:lnTo>
                  <a:pt x="57" y="36"/>
                </a:lnTo>
                <a:lnTo>
                  <a:pt x="57" y="36"/>
                </a:lnTo>
                <a:lnTo>
                  <a:pt x="58" y="36"/>
                </a:lnTo>
                <a:lnTo>
                  <a:pt x="58" y="37"/>
                </a:lnTo>
                <a:lnTo>
                  <a:pt x="59" y="37"/>
                </a:lnTo>
                <a:lnTo>
                  <a:pt x="59" y="36"/>
                </a:lnTo>
                <a:lnTo>
                  <a:pt x="59" y="36"/>
                </a:lnTo>
                <a:lnTo>
                  <a:pt x="60" y="36"/>
                </a:lnTo>
                <a:lnTo>
                  <a:pt x="61" y="35"/>
                </a:lnTo>
                <a:lnTo>
                  <a:pt x="61" y="35"/>
                </a:lnTo>
                <a:lnTo>
                  <a:pt x="62" y="35"/>
                </a:lnTo>
                <a:lnTo>
                  <a:pt x="62" y="34"/>
                </a:lnTo>
                <a:lnTo>
                  <a:pt x="62" y="34"/>
                </a:lnTo>
                <a:lnTo>
                  <a:pt x="62" y="34"/>
                </a:lnTo>
                <a:lnTo>
                  <a:pt x="63" y="34"/>
                </a:lnTo>
                <a:lnTo>
                  <a:pt x="63" y="33"/>
                </a:lnTo>
                <a:lnTo>
                  <a:pt x="63" y="33"/>
                </a:lnTo>
                <a:lnTo>
                  <a:pt x="63" y="33"/>
                </a:lnTo>
                <a:lnTo>
                  <a:pt x="63" y="33"/>
                </a:lnTo>
                <a:lnTo>
                  <a:pt x="64" y="33"/>
                </a:lnTo>
                <a:lnTo>
                  <a:pt x="64" y="33"/>
                </a:lnTo>
                <a:lnTo>
                  <a:pt x="65" y="33"/>
                </a:lnTo>
                <a:lnTo>
                  <a:pt x="65" y="33"/>
                </a:lnTo>
                <a:lnTo>
                  <a:pt x="65" y="33"/>
                </a:lnTo>
                <a:lnTo>
                  <a:pt x="65" y="32"/>
                </a:lnTo>
                <a:lnTo>
                  <a:pt x="66" y="32"/>
                </a:lnTo>
                <a:lnTo>
                  <a:pt x="66" y="31"/>
                </a:lnTo>
                <a:lnTo>
                  <a:pt x="66" y="30"/>
                </a:lnTo>
                <a:lnTo>
                  <a:pt x="67" y="30"/>
                </a:lnTo>
                <a:lnTo>
                  <a:pt x="67" y="29"/>
                </a:lnTo>
                <a:lnTo>
                  <a:pt x="67" y="29"/>
                </a:lnTo>
                <a:lnTo>
                  <a:pt x="67" y="29"/>
                </a:lnTo>
                <a:lnTo>
                  <a:pt x="67" y="29"/>
                </a:lnTo>
                <a:lnTo>
                  <a:pt x="68" y="29"/>
                </a:lnTo>
                <a:lnTo>
                  <a:pt x="68" y="29"/>
                </a:lnTo>
                <a:lnTo>
                  <a:pt x="68" y="29"/>
                </a:lnTo>
                <a:lnTo>
                  <a:pt x="69" y="29"/>
                </a:lnTo>
                <a:lnTo>
                  <a:pt x="69" y="29"/>
                </a:lnTo>
                <a:lnTo>
                  <a:pt x="70" y="29"/>
                </a:lnTo>
                <a:lnTo>
                  <a:pt x="70" y="29"/>
                </a:lnTo>
                <a:lnTo>
                  <a:pt x="70" y="29"/>
                </a:lnTo>
                <a:lnTo>
                  <a:pt x="71" y="30"/>
                </a:lnTo>
                <a:lnTo>
                  <a:pt x="71" y="30"/>
                </a:lnTo>
                <a:lnTo>
                  <a:pt x="71" y="30"/>
                </a:lnTo>
                <a:lnTo>
                  <a:pt x="72" y="29"/>
                </a:lnTo>
                <a:lnTo>
                  <a:pt x="73" y="29"/>
                </a:lnTo>
                <a:lnTo>
                  <a:pt x="73" y="29"/>
                </a:lnTo>
                <a:lnTo>
                  <a:pt x="74" y="29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5" y="29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6" y="29"/>
                </a:lnTo>
                <a:lnTo>
                  <a:pt x="77" y="29"/>
                </a:lnTo>
                <a:lnTo>
                  <a:pt x="77" y="28"/>
                </a:lnTo>
                <a:lnTo>
                  <a:pt x="77" y="28"/>
                </a:lnTo>
                <a:lnTo>
                  <a:pt x="77" y="28"/>
                </a:lnTo>
                <a:lnTo>
                  <a:pt x="78" y="27"/>
                </a:lnTo>
                <a:lnTo>
                  <a:pt x="78" y="27"/>
                </a:lnTo>
                <a:lnTo>
                  <a:pt x="78" y="27"/>
                </a:lnTo>
                <a:lnTo>
                  <a:pt x="79" y="27"/>
                </a:lnTo>
                <a:lnTo>
                  <a:pt x="79" y="26"/>
                </a:lnTo>
                <a:lnTo>
                  <a:pt x="79" y="26"/>
                </a:lnTo>
                <a:lnTo>
                  <a:pt x="79" y="25"/>
                </a:lnTo>
                <a:lnTo>
                  <a:pt x="80" y="25"/>
                </a:lnTo>
                <a:lnTo>
                  <a:pt x="81" y="25"/>
                </a:lnTo>
                <a:lnTo>
                  <a:pt x="81" y="25"/>
                </a:lnTo>
                <a:lnTo>
                  <a:pt x="82" y="25"/>
                </a:lnTo>
                <a:lnTo>
                  <a:pt x="82" y="25"/>
                </a:lnTo>
                <a:lnTo>
                  <a:pt x="83" y="25"/>
                </a:lnTo>
                <a:lnTo>
                  <a:pt x="83" y="25"/>
                </a:lnTo>
                <a:lnTo>
                  <a:pt x="83" y="25"/>
                </a:lnTo>
                <a:lnTo>
                  <a:pt x="83" y="24"/>
                </a:lnTo>
                <a:lnTo>
                  <a:pt x="83" y="24"/>
                </a:lnTo>
                <a:lnTo>
                  <a:pt x="83" y="23"/>
                </a:lnTo>
                <a:lnTo>
                  <a:pt x="84" y="23"/>
                </a:lnTo>
                <a:lnTo>
                  <a:pt x="84" y="23"/>
                </a:lnTo>
                <a:lnTo>
                  <a:pt x="84" y="22"/>
                </a:lnTo>
                <a:lnTo>
                  <a:pt x="84" y="22"/>
                </a:lnTo>
                <a:lnTo>
                  <a:pt x="84" y="22"/>
                </a:lnTo>
                <a:lnTo>
                  <a:pt x="84" y="21"/>
                </a:lnTo>
                <a:lnTo>
                  <a:pt x="85" y="21"/>
                </a:lnTo>
                <a:lnTo>
                  <a:pt x="86" y="21"/>
                </a:lnTo>
                <a:lnTo>
                  <a:pt x="86" y="21"/>
                </a:lnTo>
                <a:lnTo>
                  <a:pt x="86" y="20"/>
                </a:lnTo>
                <a:lnTo>
                  <a:pt x="86" y="20"/>
                </a:lnTo>
                <a:lnTo>
                  <a:pt x="86" y="19"/>
                </a:lnTo>
                <a:lnTo>
                  <a:pt x="86" y="19"/>
                </a:lnTo>
                <a:lnTo>
                  <a:pt x="86" y="19"/>
                </a:lnTo>
                <a:lnTo>
                  <a:pt x="86" y="19"/>
                </a:lnTo>
                <a:lnTo>
                  <a:pt x="85" y="19"/>
                </a:lnTo>
                <a:lnTo>
                  <a:pt x="85" y="18"/>
                </a:lnTo>
                <a:lnTo>
                  <a:pt x="85" y="18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6"/>
                </a:lnTo>
                <a:lnTo>
                  <a:pt x="85" y="16"/>
                </a:lnTo>
                <a:lnTo>
                  <a:pt x="85" y="15"/>
                </a:lnTo>
                <a:lnTo>
                  <a:pt x="85" y="15"/>
                </a:lnTo>
                <a:lnTo>
                  <a:pt x="85" y="14"/>
                </a:lnTo>
                <a:lnTo>
                  <a:pt x="86" y="13"/>
                </a:lnTo>
                <a:lnTo>
                  <a:pt x="87" y="13"/>
                </a:lnTo>
                <a:lnTo>
                  <a:pt x="88" y="12"/>
                </a:lnTo>
                <a:lnTo>
                  <a:pt x="89" y="12"/>
                </a:lnTo>
                <a:lnTo>
                  <a:pt x="90" y="11"/>
                </a:lnTo>
                <a:lnTo>
                  <a:pt x="90" y="11"/>
                </a:lnTo>
                <a:lnTo>
                  <a:pt x="91" y="10"/>
                </a:lnTo>
                <a:lnTo>
                  <a:pt x="91" y="9"/>
                </a:lnTo>
                <a:lnTo>
                  <a:pt x="91" y="9"/>
                </a:lnTo>
                <a:lnTo>
                  <a:pt x="92" y="9"/>
                </a:lnTo>
                <a:lnTo>
                  <a:pt x="92" y="9"/>
                </a:lnTo>
                <a:lnTo>
                  <a:pt x="92" y="9"/>
                </a:lnTo>
                <a:lnTo>
                  <a:pt x="93" y="9"/>
                </a:lnTo>
                <a:lnTo>
                  <a:pt x="93" y="8"/>
                </a:lnTo>
                <a:lnTo>
                  <a:pt x="93" y="8"/>
                </a:lnTo>
                <a:lnTo>
                  <a:pt x="94" y="8"/>
                </a:lnTo>
                <a:lnTo>
                  <a:pt x="94" y="8"/>
                </a:lnTo>
                <a:lnTo>
                  <a:pt x="95" y="8"/>
                </a:lnTo>
                <a:lnTo>
                  <a:pt x="95" y="8"/>
                </a:lnTo>
                <a:lnTo>
                  <a:pt x="95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7" y="8"/>
                </a:lnTo>
                <a:lnTo>
                  <a:pt x="97" y="8"/>
                </a:lnTo>
                <a:lnTo>
                  <a:pt x="98" y="8"/>
                </a:lnTo>
                <a:lnTo>
                  <a:pt x="98" y="8"/>
                </a:lnTo>
                <a:lnTo>
                  <a:pt x="99" y="8"/>
                </a:lnTo>
                <a:lnTo>
                  <a:pt x="99" y="8"/>
                </a:lnTo>
                <a:lnTo>
                  <a:pt x="100" y="8"/>
                </a:lnTo>
                <a:lnTo>
                  <a:pt x="100" y="8"/>
                </a:lnTo>
                <a:lnTo>
                  <a:pt x="100" y="8"/>
                </a:lnTo>
                <a:lnTo>
                  <a:pt x="101" y="8"/>
                </a:lnTo>
                <a:lnTo>
                  <a:pt x="101" y="8"/>
                </a:lnTo>
                <a:lnTo>
                  <a:pt x="102" y="8"/>
                </a:lnTo>
                <a:lnTo>
                  <a:pt x="102" y="8"/>
                </a:lnTo>
                <a:lnTo>
                  <a:pt x="102" y="8"/>
                </a:lnTo>
                <a:lnTo>
                  <a:pt x="103" y="8"/>
                </a:lnTo>
                <a:lnTo>
                  <a:pt x="103" y="8"/>
                </a:lnTo>
                <a:lnTo>
                  <a:pt x="104" y="8"/>
                </a:lnTo>
                <a:lnTo>
                  <a:pt x="104" y="8"/>
                </a:lnTo>
                <a:lnTo>
                  <a:pt x="104" y="7"/>
                </a:lnTo>
                <a:lnTo>
                  <a:pt x="104" y="7"/>
                </a:lnTo>
                <a:lnTo>
                  <a:pt x="104" y="7"/>
                </a:lnTo>
                <a:lnTo>
                  <a:pt x="105" y="7"/>
                </a:lnTo>
                <a:lnTo>
                  <a:pt x="105" y="7"/>
                </a:lnTo>
                <a:lnTo>
                  <a:pt x="106" y="7"/>
                </a:lnTo>
                <a:lnTo>
                  <a:pt x="106" y="7"/>
                </a:lnTo>
                <a:lnTo>
                  <a:pt x="106" y="7"/>
                </a:lnTo>
                <a:lnTo>
                  <a:pt x="107" y="7"/>
                </a:lnTo>
                <a:lnTo>
                  <a:pt x="107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9" y="5"/>
                </a:lnTo>
                <a:lnTo>
                  <a:pt x="109" y="5"/>
                </a:lnTo>
                <a:lnTo>
                  <a:pt x="110" y="5"/>
                </a:lnTo>
                <a:lnTo>
                  <a:pt x="110" y="5"/>
                </a:lnTo>
                <a:lnTo>
                  <a:pt x="110" y="5"/>
                </a:lnTo>
                <a:lnTo>
                  <a:pt x="111" y="5"/>
                </a:lnTo>
                <a:lnTo>
                  <a:pt x="111" y="6"/>
                </a:lnTo>
                <a:lnTo>
                  <a:pt x="112" y="6"/>
                </a:lnTo>
                <a:lnTo>
                  <a:pt x="112" y="6"/>
                </a:lnTo>
                <a:lnTo>
                  <a:pt x="113" y="6"/>
                </a:lnTo>
                <a:lnTo>
                  <a:pt x="113" y="6"/>
                </a:ln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3" y="4"/>
                </a:lnTo>
                <a:lnTo>
                  <a:pt x="114" y="4"/>
                </a:lnTo>
                <a:lnTo>
                  <a:pt x="114" y="4"/>
                </a:lnTo>
                <a:lnTo>
                  <a:pt x="114" y="4"/>
                </a:lnTo>
                <a:lnTo>
                  <a:pt x="115" y="4"/>
                </a:lnTo>
                <a:lnTo>
                  <a:pt x="115" y="4"/>
                </a:lnTo>
                <a:lnTo>
                  <a:pt x="115" y="4"/>
                </a:lnTo>
                <a:lnTo>
                  <a:pt x="116" y="4"/>
                </a:lnTo>
                <a:lnTo>
                  <a:pt x="116" y="4"/>
                </a:lnTo>
                <a:lnTo>
                  <a:pt x="117" y="4"/>
                </a:lnTo>
                <a:lnTo>
                  <a:pt x="117" y="4"/>
                </a:lnTo>
                <a:lnTo>
                  <a:pt x="117" y="3"/>
                </a:lnTo>
                <a:lnTo>
                  <a:pt x="117" y="4"/>
                </a:lnTo>
                <a:lnTo>
                  <a:pt x="118" y="4"/>
                </a:lnTo>
                <a:lnTo>
                  <a:pt x="118" y="4"/>
                </a:lnTo>
                <a:lnTo>
                  <a:pt x="119" y="4"/>
                </a:lnTo>
                <a:lnTo>
                  <a:pt x="119" y="4"/>
                </a:lnTo>
                <a:lnTo>
                  <a:pt x="120" y="4"/>
                </a:lnTo>
                <a:lnTo>
                  <a:pt x="120" y="3"/>
                </a:lnTo>
                <a:lnTo>
                  <a:pt x="120" y="2"/>
                </a:lnTo>
                <a:lnTo>
                  <a:pt x="119" y="2"/>
                </a:lnTo>
                <a:lnTo>
                  <a:pt x="119" y="1"/>
                </a:lnTo>
                <a:lnTo>
                  <a:pt x="119" y="1"/>
                </a:lnTo>
                <a:lnTo>
                  <a:pt x="119" y="1"/>
                </a:lnTo>
                <a:lnTo>
                  <a:pt x="119" y="0"/>
                </a:lnTo>
                <a:lnTo>
                  <a:pt x="120" y="0"/>
                </a:lnTo>
                <a:lnTo>
                  <a:pt x="120" y="0"/>
                </a:lnTo>
                <a:lnTo>
                  <a:pt x="121" y="0"/>
                </a:lnTo>
                <a:lnTo>
                  <a:pt x="121" y="1"/>
                </a:lnTo>
                <a:lnTo>
                  <a:pt x="121" y="1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61" name="Freeform 44"/>
          <p:cNvSpPr>
            <a:spLocks/>
          </p:cNvSpPr>
          <p:nvPr/>
        </p:nvSpPr>
        <p:spPr bwMode="auto">
          <a:xfrm>
            <a:off x="2626184" y="5373662"/>
            <a:ext cx="355458" cy="434055"/>
          </a:xfrm>
          <a:custGeom>
            <a:avLst/>
            <a:gdLst>
              <a:gd name="T0" fmla="*/ 148 w 207"/>
              <a:gd name="T1" fmla="*/ 3 h 274"/>
              <a:gd name="T2" fmla="*/ 160 w 207"/>
              <a:gd name="T3" fmla="*/ 6 h 274"/>
              <a:gd name="T4" fmla="*/ 175 w 207"/>
              <a:gd name="T5" fmla="*/ 5 h 274"/>
              <a:gd name="T6" fmla="*/ 185 w 207"/>
              <a:gd name="T7" fmla="*/ 1 h 274"/>
              <a:gd name="T8" fmla="*/ 196 w 207"/>
              <a:gd name="T9" fmla="*/ 4 h 274"/>
              <a:gd name="T10" fmla="*/ 193 w 207"/>
              <a:gd name="T11" fmla="*/ 16 h 274"/>
              <a:gd name="T12" fmla="*/ 194 w 207"/>
              <a:gd name="T13" fmla="*/ 29 h 274"/>
              <a:gd name="T14" fmla="*/ 193 w 207"/>
              <a:gd name="T15" fmla="*/ 43 h 274"/>
              <a:gd name="T16" fmla="*/ 178 w 207"/>
              <a:gd name="T17" fmla="*/ 68 h 274"/>
              <a:gd name="T18" fmla="*/ 178 w 207"/>
              <a:gd name="T19" fmla="*/ 91 h 274"/>
              <a:gd name="T20" fmla="*/ 177 w 207"/>
              <a:gd name="T21" fmla="*/ 103 h 274"/>
              <a:gd name="T22" fmla="*/ 172 w 207"/>
              <a:gd name="T23" fmla="*/ 114 h 274"/>
              <a:gd name="T24" fmla="*/ 172 w 207"/>
              <a:gd name="T25" fmla="*/ 126 h 274"/>
              <a:gd name="T26" fmla="*/ 166 w 207"/>
              <a:gd name="T27" fmla="*/ 136 h 274"/>
              <a:gd name="T28" fmla="*/ 164 w 207"/>
              <a:gd name="T29" fmla="*/ 147 h 274"/>
              <a:gd name="T30" fmla="*/ 168 w 207"/>
              <a:gd name="T31" fmla="*/ 159 h 274"/>
              <a:gd name="T32" fmla="*/ 176 w 207"/>
              <a:gd name="T33" fmla="*/ 167 h 274"/>
              <a:gd name="T34" fmla="*/ 185 w 207"/>
              <a:gd name="T35" fmla="*/ 174 h 274"/>
              <a:gd name="T36" fmla="*/ 189 w 207"/>
              <a:gd name="T37" fmla="*/ 186 h 274"/>
              <a:gd name="T38" fmla="*/ 194 w 207"/>
              <a:gd name="T39" fmla="*/ 196 h 274"/>
              <a:gd name="T40" fmla="*/ 198 w 207"/>
              <a:gd name="T41" fmla="*/ 204 h 274"/>
              <a:gd name="T42" fmla="*/ 205 w 207"/>
              <a:gd name="T43" fmla="*/ 211 h 274"/>
              <a:gd name="T44" fmla="*/ 205 w 207"/>
              <a:gd name="T45" fmla="*/ 226 h 274"/>
              <a:gd name="T46" fmla="*/ 202 w 207"/>
              <a:gd name="T47" fmla="*/ 241 h 274"/>
              <a:gd name="T48" fmla="*/ 195 w 207"/>
              <a:gd name="T49" fmla="*/ 254 h 274"/>
              <a:gd name="T50" fmla="*/ 186 w 207"/>
              <a:gd name="T51" fmla="*/ 266 h 274"/>
              <a:gd name="T52" fmla="*/ 178 w 207"/>
              <a:gd name="T53" fmla="*/ 267 h 274"/>
              <a:gd name="T54" fmla="*/ 169 w 207"/>
              <a:gd name="T55" fmla="*/ 269 h 274"/>
              <a:gd name="T56" fmla="*/ 161 w 207"/>
              <a:gd name="T57" fmla="*/ 273 h 274"/>
              <a:gd name="T58" fmla="*/ 150 w 207"/>
              <a:gd name="T59" fmla="*/ 269 h 274"/>
              <a:gd name="T60" fmla="*/ 141 w 207"/>
              <a:gd name="T61" fmla="*/ 266 h 274"/>
              <a:gd name="T62" fmla="*/ 130 w 207"/>
              <a:gd name="T63" fmla="*/ 264 h 274"/>
              <a:gd name="T64" fmla="*/ 121 w 207"/>
              <a:gd name="T65" fmla="*/ 259 h 274"/>
              <a:gd name="T66" fmla="*/ 114 w 207"/>
              <a:gd name="T67" fmla="*/ 252 h 274"/>
              <a:gd name="T68" fmla="*/ 106 w 207"/>
              <a:gd name="T69" fmla="*/ 246 h 274"/>
              <a:gd name="T70" fmla="*/ 95 w 207"/>
              <a:gd name="T71" fmla="*/ 251 h 274"/>
              <a:gd name="T72" fmla="*/ 84 w 207"/>
              <a:gd name="T73" fmla="*/ 248 h 274"/>
              <a:gd name="T74" fmla="*/ 73 w 207"/>
              <a:gd name="T75" fmla="*/ 243 h 274"/>
              <a:gd name="T76" fmla="*/ 69 w 207"/>
              <a:gd name="T77" fmla="*/ 235 h 274"/>
              <a:gd name="T78" fmla="*/ 67 w 207"/>
              <a:gd name="T79" fmla="*/ 224 h 274"/>
              <a:gd name="T80" fmla="*/ 73 w 207"/>
              <a:gd name="T81" fmla="*/ 215 h 274"/>
              <a:gd name="T82" fmla="*/ 73 w 207"/>
              <a:gd name="T83" fmla="*/ 200 h 274"/>
              <a:gd name="T84" fmla="*/ 72 w 207"/>
              <a:gd name="T85" fmla="*/ 182 h 274"/>
              <a:gd name="T86" fmla="*/ 72 w 207"/>
              <a:gd name="T87" fmla="*/ 163 h 274"/>
              <a:gd name="T88" fmla="*/ 61 w 207"/>
              <a:gd name="T89" fmla="*/ 155 h 274"/>
              <a:gd name="T90" fmla="*/ 44 w 207"/>
              <a:gd name="T91" fmla="*/ 152 h 274"/>
              <a:gd name="T92" fmla="*/ 34 w 207"/>
              <a:gd name="T93" fmla="*/ 148 h 274"/>
              <a:gd name="T94" fmla="*/ 19 w 207"/>
              <a:gd name="T95" fmla="*/ 142 h 274"/>
              <a:gd name="T96" fmla="*/ 6 w 207"/>
              <a:gd name="T97" fmla="*/ 129 h 274"/>
              <a:gd name="T98" fmla="*/ 1 w 207"/>
              <a:gd name="T99" fmla="*/ 115 h 274"/>
              <a:gd name="T100" fmla="*/ 15 w 207"/>
              <a:gd name="T101" fmla="*/ 110 h 274"/>
              <a:gd name="T102" fmla="*/ 31 w 207"/>
              <a:gd name="T103" fmla="*/ 108 h 274"/>
              <a:gd name="T104" fmla="*/ 40 w 207"/>
              <a:gd name="T105" fmla="*/ 97 h 274"/>
              <a:gd name="T106" fmla="*/ 41 w 207"/>
              <a:gd name="T107" fmla="*/ 81 h 274"/>
              <a:gd name="T108" fmla="*/ 57 w 207"/>
              <a:gd name="T109" fmla="*/ 62 h 274"/>
              <a:gd name="T110" fmla="*/ 77 w 207"/>
              <a:gd name="T111" fmla="*/ 69 h 274"/>
              <a:gd name="T112" fmla="*/ 92 w 207"/>
              <a:gd name="T113" fmla="*/ 59 h 274"/>
              <a:gd name="T114" fmla="*/ 98 w 207"/>
              <a:gd name="T115" fmla="*/ 44 h 274"/>
              <a:gd name="T116" fmla="*/ 109 w 207"/>
              <a:gd name="T117" fmla="*/ 35 h 274"/>
              <a:gd name="T118" fmla="*/ 115 w 207"/>
              <a:gd name="T119" fmla="*/ 23 h 274"/>
              <a:gd name="T120" fmla="*/ 120 w 207"/>
              <a:gd name="T121" fmla="*/ 12 h 274"/>
              <a:gd name="T122" fmla="*/ 129 w 207"/>
              <a:gd name="T123" fmla="*/ 4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7" h="274">
                <a:moveTo>
                  <a:pt x="136" y="0"/>
                </a:moveTo>
                <a:lnTo>
                  <a:pt x="137" y="1"/>
                </a:lnTo>
                <a:lnTo>
                  <a:pt x="137" y="1"/>
                </a:lnTo>
                <a:lnTo>
                  <a:pt x="138" y="0"/>
                </a:lnTo>
                <a:lnTo>
                  <a:pt x="138" y="1"/>
                </a:lnTo>
                <a:lnTo>
                  <a:pt x="139" y="1"/>
                </a:lnTo>
                <a:lnTo>
                  <a:pt x="139" y="1"/>
                </a:lnTo>
                <a:lnTo>
                  <a:pt x="139" y="1"/>
                </a:lnTo>
                <a:lnTo>
                  <a:pt x="140" y="1"/>
                </a:lnTo>
                <a:lnTo>
                  <a:pt x="140" y="1"/>
                </a:lnTo>
                <a:lnTo>
                  <a:pt x="140" y="1"/>
                </a:lnTo>
                <a:lnTo>
                  <a:pt x="140" y="1"/>
                </a:lnTo>
                <a:lnTo>
                  <a:pt x="141" y="1"/>
                </a:lnTo>
                <a:lnTo>
                  <a:pt x="141" y="2"/>
                </a:lnTo>
                <a:lnTo>
                  <a:pt x="141" y="2"/>
                </a:lnTo>
                <a:lnTo>
                  <a:pt x="142" y="2"/>
                </a:lnTo>
                <a:lnTo>
                  <a:pt x="142" y="2"/>
                </a:lnTo>
                <a:lnTo>
                  <a:pt x="143" y="2"/>
                </a:lnTo>
                <a:lnTo>
                  <a:pt x="143" y="2"/>
                </a:lnTo>
                <a:lnTo>
                  <a:pt x="143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5" y="2"/>
                </a:lnTo>
                <a:lnTo>
                  <a:pt x="145" y="2"/>
                </a:lnTo>
                <a:lnTo>
                  <a:pt x="146" y="2"/>
                </a:lnTo>
                <a:lnTo>
                  <a:pt x="146" y="2"/>
                </a:lnTo>
                <a:lnTo>
                  <a:pt x="147" y="2"/>
                </a:lnTo>
                <a:lnTo>
                  <a:pt x="147" y="2"/>
                </a:lnTo>
                <a:lnTo>
                  <a:pt x="147" y="3"/>
                </a:lnTo>
                <a:lnTo>
                  <a:pt x="148" y="3"/>
                </a:lnTo>
                <a:lnTo>
                  <a:pt x="148" y="3"/>
                </a:lnTo>
                <a:lnTo>
                  <a:pt x="148" y="3"/>
                </a:lnTo>
                <a:lnTo>
                  <a:pt x="149" y="3"/>
                </a:lnTo>
                <a:lnTo>
                  <a:pt x="149" y="2"/>
                </a:lnTo>
                <a:lnTo>
                  <a:pt x="149" y="2"/>
                </a:lnTo>
                <a:lnTo>
                  <a:pt x="150" y="2"/>
                </a:lnTo>
                <a:lnTo>
                  <a:pt x="150" y="2"/>
                </a:lnTo>
                <a:lnTo>
                  <a:pt x="150" y="2"/>
                </a:lnTo>
                <a:lnTo>
                  <a:pt x="151" y="2"/>
                </a:lnTo>
                <a:lnTo>
                  <a:pt x="151" y="2"/>
                </a:lnTo>
                <a:lnTo>
                  <a:pt x="152" y="2"/>
                </a:lnTo>
                <a:lnTo>
                  <a:pt x="152" y="2"/>
                </a:lnTo>
                <a:lnTo>
                  <a:pt x="153" y="2"/>
                </a:lnTo>
                <a:lnTo>
                  <a:pt x="153" y="2"/>
                </a:lnTo>
                <a:lnTo>
                  <a:pt x="154" y="3"/>
                </a:lnTo>
                <a:lnTo>
                  <a:pt x="154" y="3"/>
                </a:lnTo>
                <a:lnTo>
                  <a:pt x="154" y="3"/>
                </a:lnTo>
                <a:lnTo>
                  <a:pt x="155" y="3"/>
                </a:lnTo>
                <a:lnTo>
                  <a:pt x="155" y="3"/>
                </a:lnTo>
                <a:lnTo>
                  <a:pt x="156" y="4"/>
                </a:lnTo>
                <a:lnTo>
                  <a:pt x="156" y="4"/>
                </a:lnTo>
                <a:lnTo>
                  <a:pt x="156" y="4"/>
                </a:lnTo>
                <a:lnTo>
                  <a:pt x="157" y="5"/>
                </a:lnTo>
                <a:lnTo>
                  <a:pt x="157" y="5"/>
                </a:lnTo>
                <a:lnTo>
                  <a:pt x="158" y="5"/>
                </a:lnTo>
                <a:lnTo>
                  <a:pt x="158" y="5"/>
                </a:lnTo>
                <a:lnTo>
                  <a:pt x="159" y="5"/>
                </a:lnTo>
                <a:lnTo>
                  <a:pt x="159" y="5"/>
                </a:lnTo>
                <a:lnTo>
                  <a:pt x="159" y="6"/>
                </a:lnTo>
                <a:lnTo>
                  <a:pt x="160" y="6"/>
                </a:lnTo>
                <a:lnTo>
                  <a:pt x="160" y="6"/>
                </a:lnTo>
                <a:lnTo>
                  <a:pt x="160" y="6"/>
                </a:lnTo>
                <a:lnTo>
                  <a:pt x="161" y="6"/>
                </a:lnTo>
                <a:lnTo>
                  <a:pt x="161" y="6"/>
                </a:lnTo>
                <a:lnTo>
                  <a:pt x="161" y="6"/>
                </a:lnTo>
                <a:lnTo>
                  <a:pt x="162" y="6"/>
                </a:lnTo>
                <a:lnTo>
                  <a:pt x="162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4" y="7"/>
                </a:lnTo>
                <a:lnTo>
                  <a:pt x="165" y="7"/>
                </a:lnTo>
                <a:lnTo>
                  <a:pt x="165" y="7"/>
                </a:lnTo>
                <a:lnTo>
                  <a:pt x="166" y="7"/>
                </a:lnTo>
                <a:lnTo>
                  <a:pt x="166" y="7"/>
                </a:lnTo>
                <a:lnTo>
                  <a:pt x="167" y="7"/>
                </a:lnTo>
                <a:lnTo>
                  <a:pt x="167" y="7"/>
                </a:lnTo>
                <a:lnTo>
                  <a:pt x="168" y="7"/>
                </a:lnTo>
                <a:lnTo>
                  <a:pt x="168" y="7"/>
                </a:lnTo>
                <a:lnTo>
                  <a:pt x="169" y="7"/>
                </a:lnTo>
                <a:lnTo>
                  <a:pt x="169" y="6"/>
                </a:lnTo>
                <a:lnTo>
                  <a:pt x="170" y="6"/>
                </a:lnTo>
                <a:lnTo>
                  <a:pt x="171" y="6"/>
                </a:lnTo>
                <a:lnTo>
                  <a:pt x="171" y="6"/>
                </a:lnTo>
                <a:lnTo>
                  <a:pt x="172" y="6"/>
                </a:lnTo>
                <a:lnTo>
                  <a:pt x="172" y="6"/>
                </a:lnTo>
                <a:lnTo>
                  <a:pt x="173" y="5"/>
                </a:lnTo>
                <a:lnTo>
                  <a:pt x="173" y="5"/>
                </a:lnTo>
                <a:lnTo>
                  <a:pt x="173" y="5"/>
                </a:lnTo>
                <a:lnTo>
                  <a:pt x="174" y="5"/>
                </a:lnTo>
                <a:lnTo>
                  <a:pt x="175" y="5"/>
                </a:lnTo>
                <a:lnTo>
                  <a:pt x="176" y="5"/>
                </a:lnTo>
                <a:lnTo>
                  <a:pt x="177" y="4"/>
                </a:lnTo>
                <a:lnTo>
                  <a:pt x="177" y="4"/>
                </a:lnTo>
                <a:lnTo>
                  <a:pt x="177" y="4"/>
                </a:lnTo>
                <a:lnTo>
                  <a:pt x="178" y="4"/>
                </a:lnTo>
                <a:lnTo>
                  <a:pt x="178" y="4"/>
                </a:lnTo>
                <a:lnTo>
                  <a:pt x="179" y="4"/>
                </a:lnTo>
                <a:lnTo>
                  <a:pt x="179" y="3"/>
                </a:lnTo>
                <a:lnTo>
                  <a:pt x="179" y="4"/>
                </a:lnTo>
                <a:lnTo>
                  <a:pt x="180" y="4"/>
                </a:lnTo>
                <a:lnTo>
                  <a:pt x="180" y="4"/>
                </a:lnTo>
                <a:lnTo>
                  <a:pt x="180" y="3"/>
                </a:lnTo>
                <a:lnTo>
                  <a:pt x="180" y="3"/>
                </a:lnTo>
                <a:lnTo>
                  <a:pt x="180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2" y="2"/>
                </a:lnTo>
                <a:lnTo>
                  <a:pt x="182" y="2"/>
                </a:lnTo>
                <a:lnTo>
                  <a:pt x="182" y="2"/>
                </a:lnTo>
                <a:lnTo>
                  <a:pt x="183" y="2"/>
                </a:lnTo>
                <a:lnTo>
                  <a:pt x="183" y="2"/>
                </a:lnTo>
                <a:lnTo>
                  <a:pt x="184" y="2"/>
                </a:lnTo>
                <a:lnTo>
                  <a:pt x="184" y="2"/>
                </a:lnTo>
                <a:lnTo>
                  <a:pt x="184" y="2"/>
                </a:lnTo>
                <a:lnTo>
                  <a:pt x="185" y="1"/>
                </a:lnTo>
                <a:lnTo>
                  <a:pt x="185" y="2"/>
                </a:lnTo>
                <a:lnTo>
                  <a:pt x="185" y="1"/>
                </a:lnTo>
                <a:lnTo>
                  <a:pt x="185" y="1"/>
                </a:lnTo>
                <a:lnTo>
                  <a:pt x="185" y="1"/>
                </a:lnTo>
                <a:lnTo>
                  <a:pt x="185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7" y="1"/>
                </a:lnTo>
                <a:lnTo>
                  <a:pt x="187" y="1"/>
                </a:lnTo>
                <a:lnTo>
                  <a:pt x="188" y="1"/>
                </a:lnTo>
                <a:lnTo>
                  <a:pt x="188" y="1"/>
                </a:lnTo>
                <a:lnTo>
                  <a:pt x="188" y="0"/>
                </a:lnTo>
                <a:lnTo>
                  <a:pt x="189" y="0"/>
                </a:lnTo>
                <a:lnTo>
                  <a:pt x="189" y="1"/>
                </a:lnTo>
                <a:lnTo>
                  <a:pt x="189" y="1"/>
                </a:lnTo>
                <a:lnTo>
                  <a:pt x="190" y="1"/>
                </a:lnTo>
                <a:lnTo>
                  <a:pt x="190" y="0"/>
                </a:lnTo>
                <a:lnTo>
                  <a:pt x="191" y="1"/>
                </a:lnTo>
                <a:lnTo>
                  <a:pt x="191" y="1"/>
                </a:lnTo>
                <a:lnTo>
                  <a:pt x="191" y="1"/>
                </a:lnTo>
                <a:lnTo>
                  <a:pt x="192" y="1"/>
                </a:lnTo>
                <a:lnTo>
                  <a:pt x="192" y="1"/>
                </a:lnTo>
                <a:lnTo>
                  <a:pt x="193" y="1"/>
                </a:lnTo>
                <a:lnTo>
                  <a:pt x="193" y="2"/>
                </a:lnTo>
                <a:lnTo>
                  <a:pt x="193" y="2"/>
                </a:lnTo>
                <a:lnTo>
                  <a:pt x="193" y="2"/>
                </a:lnTo>
                <a:lnTo>
                  <a:pt x="193" y="3"/>
                </a:lnTo>
                <a:lnTo>
                  <a:pt x="194" y="3"/>
                </a:lnTo>
                <a:lnTo>
                  <a:pt x="194" y="3"/>
                </a:lnTo>
                <a:lnTo>
                  <a:pt x="194" y="3"/>
                </a:lnTo>
                <a:lnTo>
                  <a:pt x="194" y="4"/>
                </a:lnTo>
                <a:lnTo>
                  <a:pt x="194" y="4"/>
                </a:lnTo>
                <a:lnTo>
                  <a:pt x="194" y="4"/>
                </a:lnTo>
                <a:lnTo>
                  <a:pt x="195" y="4"/>
                </a:lnTo>
                <a:lnTo>
                  <a:pt x="196" y="4"/>
                </a:lnTo>
                <a:lnTo>
                  <a:pt x="196" y="4"/>
                </a:lnTo>
                <a:lnTo>
                  <a:pt x="196" y="5"/>
                </a:lnTo>
                <a:lnTo>
                  <a:pt x="196" y="5"/>
                </a:lnTo>
                <a:lnTo>
                  <a:pt x="196" y="5"/>
                </a:lnTo>
                <a:lnTo>
                  <a:pt x="196" y="6"/>
                </a:lnTo>
                <a:lnTo>
                  <a:pt x="196" y="6"/>
                </a:lnTo>
                <a:lnTo>
                  <a:pt x="196" y="7"/>
                </a:lnTo>
                <a:lnTo>
                  <a:pt x="196" y="7"/>
                </a:lnTo>
                <a:lnTo>
                  <a:pt x="196" y="8"/>
                </a:lnTo>
                <a:lnTo>
                  <a:pt x="196" y="8"/>
                </a:lnTo>
                <a:lnTo>
                  <a:pt x="196" y="9"/>
                </a:lnTo>
                <a:lnTo>
                  <a:pt x="196" y="9"/>
                </a:lnTo>
                <a:lnTo>
                  <a:pt x="196" y="9"/>
                </a:lnTo>
                <a:lnTo>
                  <a:pt x="195" y="9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1"/>
                </a:lnTo>
                <a:lnTo>
                  <a:pt x="194" y="11"/>
                </a:lnTo>
                <a:lnTo>
                  <a:pt x="195" y="12"/>
                </a:lnTo>
                <a:lnTo>
                  <a:pt x="194" y="12"/>
                </a:lnTo>
                <a:lnTo>
                  <a:pt x="194" y="12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4" y="14"/>
                </a:lnTo>
                <a:lnTo>
                  <a:pt x="194" y="14"/>
                </a:lnTo>
                <a:lnTo>
                  <a:pt x="193" y="15"/>
                </a:lnTo>
                <a:lnTo>
                  <a:pt x="193" y="15"/>
                </a:lnTo>
                <a:lnTo>
                  <a:pt x="193" y="16"/>
                </a:lnTo>
                <a:lnTo>
                  <a:pt x="193" y="16"/>
                </a:lnTo>
                <a:lnTo>
                  <a:pt x="193" y="17"/>
                </a:lnTo>
                <a:lnTo>
                  <a:pt x="193" y="17"/>
                </a:lnTo>
                <a:lnTo>
                  <a:pt x="193" y="17"/>
                </a:lnTo>
                <a:lnTo>
                  <a:pt x="193" y="18"/>
                </a:lnTo>
                <a:lnTo>
                  <a:pt x="193" y="18"/>
                </a:lnTo>
                <a:lnTo>
                  <a:pt x="193" y="19"/>
                </a:lnTo>
                <a:lnTo>
                  <a:pt x="193" y="19"/>
                </a:lnTo>
                <a:lnTo>
                  <a:pt x="193" y="20"/>
                </a:lnTo>
                <a:lnTo>
                  <a:pt x="193" y="20"/>
                </a:lnTo>
                <a:lnTo>
                  <a:pt x="193" y="20"/>
                </a:lnTo>
                <a:lnTo>
                  <a:pt x="194" y="20"/>
                </a:lnTo>
                <a:lnTo>
                  <a:pt x="194" y="21"/>
                </a:lnTo>
                <a:lnTo>
                  <a:pt x="194" y="21"/>
                </a:lnTo>
                <a:lnTo>
                  <a:pt x="195" y="21"/>
                </a:lnTo>
                <a:lnTo>
                  <a:pt x="195" y="22"/>
                </a:lnTo>
                <a:lnTo>
                  <a:pt x="195" y="22"/>
                </a:lnTo>
                <a:lnTo>
                  <a:pt x="195" y="22"/>
                </a:lnTo>
                <a:lnTo>
                  <a:pt x="194" y="23"/>
                </a:lnTo>
                <a:lnTo>
                  <a:pt x="194" y="23"/>
                </a:lnTo>
                <a:lnTo>
                  <a:pt x="194" y="24"/>
                </a:lnTo>
                <a:lnTo>
                  <a:pt x="194" y="24"/>
                </a:lnTo>
                <a:lnTo>
                  <a:pt x="194" y="25"/>
                </a:lnTo>
                <a:lnTo>
                  <a:pt x="194" y="25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7"/>
                </a:lnTo>
                <a:lnTo>
                  <a:pt x="194" y="28"/>
                </a:lnTo>
                <a:lnTo>
                  <a:pt x="194" y="28"/>
                </a:lnTo>
                <a:lnTo>
                  <a:pt x="194" y="29"/>
                </a:lnTo>
                <a:lnTo>
                  <a:pt x="194" y="29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3" y="31"/>
                </a:lnTo>
                <a:lnTo>
                  <a:pt x="193" y="31"/>
                </a:lnTo>
                <a:lnTo>
                  <a:pt x="193" y="32"/>
                </a:lnTo>
                <a:lnTo>
                  <a:pt x="193" y="32"/>
                </a:lnTo>
                <a:lnTo>
                  <a:pt x="193" y="33"/>
                </a:lnTo>
                <a:lnTo>
                  <a:pt x="192" y="33"/>
                </a:lnTo>
                <a:lnTo>
                  <a:pt x="192" y="34"/>
                </a:lnTo>
                <a:lnTo>
                  <a:pt x="192" y="34"/>
                </a:lnTo>
                <a:lnTo>
                  <a:pt x="192" y="35"/>
                </a:lnTo>
                <a:lnTo>
                  <a:pt x="191" y="36"/>
                </a:lnTo>
                <a:lnTo>
                  <a:pt x="191" y="36"/>
                </a:lnTo>
                <a:lnTo>
                  <a:pt x="192" y="37"/>
                </a:lnTo>
                <a:lnTo>
                  <a:pt x="191" y="37"/>
                </a:lnTo>
                <a:lnTo>
                  <a:pt x="192" y="38"/>
                </a:lnTo>
                <a:lnTo>
                  <a:pt x="192" y="38"/>
                </a:lnTo>
                <a:lnTo>
                  <a:pt x="192" y="38"/>
                </a:lnTo>
                <a:lnTo>
                  <a:pt x="192" y="39"/>
                </a:lnTo>
                <a:lnTo>
                  <a:pt x="192" y="39"/>
                </a:lnTo>
                <a:lnTo>
                  <a:pt x="192" y="39"/>
                </a:lnTo>
                <a:lnTo>
                  <a:pt x="192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1"/>
                </a:lnTo>
                <a:lnTo>
                  <a:pt x="193" y="41"/>
                </a:lnTo>
                <a:lnTo>
                  <a:pt x="193" y="42"/>
                </a:lnTo>
                <a:lnTo>
                  <a:pt x="193" y="42"/>
                </a:lnTo>
                <a:lnTo>
                  <a:pt x="193" y="43"/>
                </a:lnTo>
                <a:lnTo>
                  <a:pt x="193" y="43"/>
                </a:lnTo>
                <a:lnTo>
                  <a:pt x="193" y="43"/>
                </a:lnTo>
                <a:lnTo>
                  <a:pt x="193" y="44"/>
                </a:lnTo>
                <a:lnTo>
                  <a:pt x="193" y="44"/>
                </a:lnTo>
                <a:lnTo>
                  <a:pt x="193" y="45"/>
                </a:lnTo>
                <a:lnTo>
                  <a:pt x="193" y="46"/>
                </a:lnTo>
                <a:lnTo>
                  <a:pt x="193" y="46"/>
                </a:lnTo>
                <a:lnTo>
                  <a:pt x="192" y="47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9"/>
                </a:lnTo>
                <a:lnTo>
                  <a:pt x="191" y="49"/>
                </a:lnTo>
                <a:lnTo>
                  <a:pt x="191" y="50"/>
                </a:lnTo>
                <a:lnTo>
                  <a:pt x="191" y="50"/>
                </a:lnTo>
                <a:lnTo>
                  <a:pt x="190" y="51"/>
                </a:lnTo>
                <a:lnTo>
                  <a:pt x="190" y="51"/>
                </a:lnTo>
                <a:lnTo>
                  <a:pt x="190" y="51"/>
                </a:lnTo>
                <a:lnTo>
                  <a:pt x="190" y="51"/>
                </a:lnTo>
                <a:lnTo>
                  <a:pt x="189" y="52"/>
                </a:lnTo>
                <a:lnTo>
                  <a:pt x="189" y="53"/>
                </a:lnTo>
                <a:lnTo>
                  <a:pt x="188" y="54"/>
                </a:lnTo>
                <a:lnTo>
                  <a:pt x="187" y="55"/>
                </a:lnTo>
                <a:lnTo>
                  <a:pt x="185" y="57"/>
                </a:lnTo>
                <a:lnTo>
                  <a:pt x="184" y="59"/>
                </a:lnTo>
                <a:lnTo>
                  <a:pt x="182" y="61"/>
                </a:lnTo>
                <a:lnTo>
                  <a:pt x="182" y="63"/>
                </a:lnTo>
                <a:lnTo>
                  <a:pt x="181" y="64"/>
                </a:lnTo>
                <a:lnTo>
                  <a:pt x="180" y="65"/>
                </a:lnTo>
                <a:lnTo>
                  <a:pt x="179" y="66"/>
                </a:lnTo>
                <a:lnTo>
                  <a:pt x="178" y="67"/>
                </a:lnTo>
                <a:lnTo>
                  <a:pt x="178" y="68"/>
                </a:lnTo>
                <a:lnTo>
                  <a:pt x="178" y="70"/>
                </a:lnTo>
                <a:lnTo>
                  <a:pt x="178" y="71"/>
                </a:lnTo>
                <a:lnTo>
                  <a:pt x="178" y="72"/>
                </a:lnTo>
                <a:lnTo>
                  <a:pt x="179" y="73"/>
                </a:lnTo>
                <a:lnTo>
                  <a:pt x="179" y="74"/>
                </a:lnTo>
                <a:lnTo>
                  <a:pt x="180" y="75"/>
                </a:lnTo>
                <a:lnTo>
                  <a:pt x="180" y="76"/>
                </a:lnTo>
                <a:lnTo>
                  <a:pt x="180" y="76"/>
                </a:lnTo>
                <a:lnTo>
                  <a:pt x="181" y="78"/>
                </a:lnTo>
                <a:lnTo>
                  <a:pt x="181" y="80"/>
                </a:lnTo>
                <a:lnTo>
                  <a:pt x="181" y="82"/>
                </a:lnTo>
                <a:lnTo>
                  <a:pt x="181" y="83"/>
                </a:lnTo>
                <a:lnTo>
                  <a:pt x="180" y="83"/>
                </a:lnTo>
                <a:lnTo>
                  <a:pt x="180" y="83"/>
                </a:lnTo>
                <a:lnTo>
                  <a:pt x="179" y="84"/>
                </a:lnTo>
                <a:lnTo>
                  <a:pt x="178" y="84"/>
                </a:lnTo>
                <a:lnTo>
                  <a:pt x="178" y="84"/>
                </a:lnTo>
                <a:lnTo>
                  <a:pt x="178" y="85"/>
                </a:lnTo>
                <a:lnTo>
                  <a:pt x="178" y="85"/>
                </a:lnTo>
                <a:lnTo>
                  <a:pt x="178" y="86"/>
                </a:lnTo>
                <a:lnTo>
                  <a:pt x="178" y="86"/>
                </a:lnTo>
                <a:lnTo>
                  <a:pt x="179" y="87"/>
                </a:lnTo>
                <a:lnTo>
                  <a:pt x="179" y="88"/>
                </a:lnTo>
                <a:lnTo>
                  <a:pt x="178" y="88"/>
                </a:lnTo>
                <a:lnTo>
                  <a:pt x="178" y="88"/>
                </a:lnTo>
                <a:lnTo>
                  <a:pt x="178" y="88"/>
                </a:lnTo>
                <a:lnTo>
                  <a:pt x="178" y="89"/>
                </a:lnTo>
                <a:lnTo>
                  <a:pt x="178" y="89"/>
                </a:lnTo>
                <a:lnTo>
                  <a:pt x="178" y="90"/>
                </a:lnTo>
                <a:lnTo>
                  <a:pt x="178" y="90"/>
                </a:lnTo>
                <a:lnTo>
                  <a:pt x="178" y="91"/>
                </a:lnTo>
                <a:lnTo>
                  <a:pt x="179" y="91"/>
                </a:lnTo>
                <a:lnTo>
                  <a:pt x="179" y="91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3"/>
                </a:lnTo>
                <a:lnTo>
                  <a:pt x="179" y="93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5"/>
                </a:lnTo>
                <a:lnTo>
                  <a:pt x="179" y="95"/>
                </a:lnTo>
                <a:lnTo>
                  <a:pt x="179" y="96"/>
                </a:lnTo>
                <a:lnTo>
                  <a:pt x="179" y="96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8" y="98"/>
                </a:lnTo>
                <a:lnTo>
                  <a:pt x="178" y="98"/>
                </a:lnTo>
                <a:lnTo>
                  <a:pt x="178" y="99"/>
                </a:lnTo>
                <a:lnTo>
                  <a:pt x="178" y="99"/>
                </a:lnTo>
                <a:lnTo>
                  <a:pt x="178" y="100"/>
                </a:lnTo>
                <a:lnTo>
                  <a:pt x="178" y="100"/>
                </a:lnTo>
                <a:lnTo>
                  <a:pt x="178" y="101"/>
                </a:lnTo>
                <a:lnTo>
                  <a:pt x="178" y="101"/>
                </a:lnTo>
                <a:lnTo>
                  <a:pt x="178" y="101"/>
                </a:lnTo>
                <a:lnTo>
                  <a:pt x="178" y="102"/>
                </a:lnTo>
                <a:lnTo>
                  <a:pt x="177" y="102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4"/>
                </a:lnTo>
                <a:lnTo>
                  <a:pt x="177" y="104"/>
                </a:lnTo>
                <a:lnTo>
                  <a:pt x="177" y="104"/>
                </a:lnTo>
                <a:lnTo>
                  <a:pt x="177" y="105"/>
                </a:lnTo>
                <a:lnTo>
                  <a:pt x="176" y="105"/>
                </a:lnTo>
                <a:lnTo>
                  <a:pt x="176" y="105"/>
                </a:lnTo>
                <a:lnTo>
                  <a:pt x="176" y="105"/>
                </a:lnTo>
                <a:lnTo>
                  <a:pt x="176" y="105"/>
                </a:lnTo>
                <a:lnTo>
                  <a:pt x="176" y="106"/>
                </a:lnTo>
                <a:lnTo>
                  <a:pt x="176" y="106"/>
                </a:lnTo>
                <a:lnTo>
                  <a:pt x="176" y="107"/>
                </a:lnTo>
                <a:lnTo>
                  <a:pt x="176" y="107"/>
                </a:lnTo>
                <a:lnTo>
                  <a:pt x="175" y="107"/>
                </a:lnTo>
                <a:lnTo>
                  <a:pt x="175" y="108"/>
                </a:lnTo>
                <a:lnTo>
                  <a:pt x="175" y="108"/>
                </a:lnTo>
                <a:lnTo>
                  <a:pt x="175" y="109"/>
                </a:lnTo>
                <a:lnTo>
                  <a:pt x="174" y="109"/>
                </a:lnTo>
                <a:lnTo>
                  <a:pt x="174" y="109"/>
                </a:lnTo>
                <a:lnTo>
                  <a:pt x="174" y="109"/>
                </a:lnTo>
                <a:lnTo>
                  <a:pt x="174" y="110"/>
                </a:lnTo>
                <a:lnTo>
                  <a:pt x="174" y="110"/>
                </a:lnTo>
                <a:lnTo>
                  <a:pt x="174" y="111"/>
                </a:lnTo>
                <a:lnTo>
                  <a:pt x="174" y="111"/>
                </a:lnTo>
                <a:lnTo>
                  <a:pt x="173" y="112"/>
                </a:lnTo>
                <a:lnTo>
                  <a:pt x="173" y="112"/>
                </a:lnTo>
                <a:lnTo>
                  <a:pt x="173" y="113"/>
                </a:lnTo>
                <a:lnTo>
                  <a:pt x="173" y="113"/>
                </a:lnTo>
                <a:lnTo>
                  <a:pt x="173" y="113"/>
                </a:lnTo>
                <a:lnTo>
                  <a:pt x="173" y="113"/>
                </a:lnTo>
                <a:lnTo>
                  <a:pt x="173" y="114"/>
                </a:lnTo>
                <a:lnTo>
                  <a:pt x="172" y="114"/>
                </a:lnTo>
                <a:lnTo>
                  <a:pt x="172" y="114"/>
                </a:lnTo>
                <a:lnTo>
                  <a:pt x="172" y="115"/>
                </a:lnTo>
                <a:lnTo>
                  <a:pt x="172" y="115"/>
                </a:lnTo>
                <a:lnTo>
                  <a:pt x="172" y="115"/>
                </a:lnTo>
                <a:lnTo>
                  <a:pt x="172" y="116"/>
                </a:lnTo>
                <a:lnTo>
                  <a:pt x="172" y="116"/>
                </a:lnTo>
                <a:lnTo>
                  <a:pt x="172" y="116"/>
                </a:lnTo>
                <a:lnTo>
                  <a:pt x="172" y="117"/>
                </a:lnTo>
                <a:lnTo>
                  <a:pt x="172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8"/>
                </a:lnTo>
                <a:lnTo>
                  <a:pt x="171" y="118"/>
                </a:lnTo>
                <a:lnTo>
                  <a:pt x="171" y="119"/>
                </a:lnTo>
                <a:lnTo>
                  <a:pt x="171" y="119"/>
                </a:lnTo>
                <a:lnTo>
                  <a:pt x="171" y="120"/>
                </a:lnTo>
                <a:lnTo>
                  <a:pt x="170" y="120"/>
                </a:lnTo>
                <a:lnTo>
                  <a:pt x="170" y="121"/>
                </a:lnTo>
                <a:lnTo>
                  <a:pt x="170" y="121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71" y="122"/>
                </a:lnTo>
                <a:lnTo>
                  <a:pt x="171" y="123"/>
                </a:lnTo>
                <a:lnTo>
                  <a:pt x="171" y="123"/>
                </a:lnTo>
                <a:lnTo>
                  <a:pt x="171" y="124"/>
                </a:lnTo>
                <a:lnTo>
                  <a:pt x="171" y="124"/>
                </a:lnTo>
                <a:lnTo>
                  <a:pt x="171" y="125"/>
                </a:lnTo>
                <a:lnTo>
                  <a:pt x="171" y="125"/>
                </a:lnTo>
                <a:lnTo>
                  <a:pt x="171" y="126"/>
                </a:lnTo>
                <a:lnTo>
                  <a:pt x="172" y="126"/>
                </a:lnTo>
                <a:lnTo>
                  <a:pt x="172" y="126"/>
                </a:lnTo>
                <a:lnTo>
                  <a:pt x="172" y="126"/>
                </a:lnTo>
                <a:lnTo>
                  <a:pt x="172" y="127"/>
                </a:lnTo>
                <a:lnTo>
                  <a:pt x="172" y="127"/>
                </a:lnTo>
                <a:lnTo>
                  <a:pt x="172" y="128"/>
                </a:lnTo>
                <a:lnTo>
                  <a:pt x="172" y="128"/>
                </a:lnTo>
                <a:lnTo>
                  <a:pt x="172" y="128"/>
                </a:lnTo>
                <a:lnTo>
                  <a:pt x="172" y="129"/>
                </a:lnTo>
                <a:lnTo>
                  <a:pt x="172" y="129"/>
                </a:lnTo>
                <a:lnTo>
                  <a:pt x="171" y="129"/>
                </a:lnTo>
                <a:lnTo>
                  <a:pt x="171" y="129"/>
                </a:lnTo>
                <a:lnTo>
                  <a:pt x="171" y="130"/>
                </a:lnTo>
                <a:lnTo>
                  <a:pt x="170" y="130"/>
                </a:lnTo>
                <a:lnTo>
                  <a:pt x="170" y="130"/>
                </a:lnTo>
                <a:lnTo>
                  <a:pt x="170" y="130"/>
                </a:lnTo>
                <a:lnTo>
                  <a:pt x="170" y="131"/>
                </a:lnTo>
                <a:lnTo>
                  <a:pt x="170" y="131"/>
                </a:lnTo>
                <a:lnTo>
                  <a:pt x="169" y="131"/>
                </a:lnTo>
                <a:lnTo>
                  <a:pt x="169" y="132"/>
                </a:lnTo>
                <a:lnTo>
                  <a:pt x="169" y="132"/>
                </a:lnTo>
                <a:lnTo>
                  <a:pt x="169" y="133"/>
                </a:lnTo>
                <a:lnTo>
                  <a:pt x="169" y="133"/>
                </a:lnTo>
                <a:lnTo>
                  <a:pt x="169" y="133"/>
                </a:lnTo>
                <a:lnTo>
                  <a:pt x="168" y="134"/>
                </a:lnTo>
                <a:lnTo>
                  <a:pt x="168" y="134"/>
                </a:lnTo>
                <a:lnTo>
                  <a:pt x="168" y="134"/>
                </a:lnTo>
                <a:lnTo>
                  <a:pt x="168" y="134"/>
                </a:lnTo>
                <a:lnTo>
                  <a:pt x="167" y="135"/>
                </a:lnTo>
                <a:lnTo>
                  <a:pt x="167" y="135"/>
                </a:lnTo>
                <a:lnTo>
                  <a:pt x="166" y="136"/>
                </a:lnTo>
                <a:lnTo>
                  <a:pt x="166" y="136"/>
                </a:lnTo>
                <a:lnTo>
                  <a:pt x="166" y="137"/>
                </a:lnTo>
                <a:lnTo>
                  <a:pt x="166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4" y="139"/>
                </a:lnTo>
                <a:lnTo>
                  <a:pt x="164" y="139"/>
                </a:lnTo>
                <a:lnTo>
                  <a:pt x="165" y="139"/>
                </a:lnTo>
                <a:lnTo>
                  <a:pt x="165" y="140"/>
                </a:lnTo>
                <a:lnTo>
                  <a:pt x="164" y="140"/>
                </a:lnTo>
                <a:lnTo>
                  <a:pt x="164" y="140"/>
                </a:lnTo>
                <a:lnTo>
                  <a:pt x="164" y="140"/>
                </a:lnTo>
                <a:lnTo>
                  <a:pt x="164" y="141"/>
                </a:lnTo>
                <a:lnTo>
                  <a:pt x="164" y="141"/>
                </a:lnTo>
                <a:lnTo>
                  <a:pt x="164" y="142"/>
                </a:lnTo>
                <a:lnTo>
                  <a:pt x="164" y="142"/>
                </a:lnTo>
                <a:lnTo>
                  <a:pt x="164" y="142"/>
                </a:lnTo>
                <a:lnTo>
                  <a:pt x="164" y="143"/>
                </a:lnTo>
                <a:lnTo>
                  <a:pt x="164" y="143"/>
                </a:lnTo>
                <a:lnTo>
                  <a:pt x="164" y="143"/>
                </a:lnTo>
                <a:lnTo>
                  <a:pt x="164" y="144"/>
                </a:lnTo>
                <a:lnTo>
                  <a:pt x="164" y="144"/>
                </a:lnTo>
                <a:lnTo>
                  <a:pt x="164" y="145"/>
                </a:lnTo>
                <a:lnTo>
                  <a:pt x="164" y="145"/>
                </a:lnTo>
                <a:lnTo>
                  <a:pt x="164" y="146"/>
                </a:lnTo>
                <a:lnTo>
                  <a:pt x="164" y="146"/>
                </a:lnTo>
                <a:lnTo>
                  <a:pt x="164" y="147"/>
                </a:lnTo>
                <a:lnTo>
                  <a:pt x="164" y="147"/>
                </a:lnTo>
                <a:lnTo>
                  <a:pt x="164" y="147"/>
                </a:lnTo>
                <a:lnTo>
                  <a:pt x="164" y="147"/>
                </a:lnTo>
                <a:lnTo>
                  <a:pt x="165" y="148"/>
                </a:lnTo>
                <a:lnTo>
                  <a:pt x="165" y="148"/>
                </a:lnTo>
                <a:lnTo>
                  <a:pt x="165" y="148"/>
                </a:lnTo>
                <a:lnTo>
                  <a:pt x="166" y="149"/>
                </a:lnTo>
                <a:lnTo>
                  <a:pt x="166" y="149"/>
                </a:lnTo>
                <a:lnTo>
                  <a:pt x="166" y="149"/>
                </a:lnTo>
                <a:lnTo>
                  <a:pt x="166" y="150"/>
                </a:lnTo>
                <a:lnTo>
                  <a:pt x="166" y="150"/>
                </a:lnTo>
                <a:lnTo>
                  <a:pt x="166" y="151"/>
                </a:lnTo>
                <a:lnTo>
                  <a:pt x="166" y="151"/>
                </a:lnTo>
                <a:lnTo>
                  <a:pt x="166" y="152"/>
                </a:lnTo>
                <a:lnTo>
                  <a:pt x="166" y="152"/>
                </a:lnTo>
                <a:lnTo>
                  <a:pt x="165" y="153"/>
                </a:lnTo>
                <a:lnTo>
                  <a:pt x="165" y="153"/>
                </a:lnTo>
                <a:lnTo>
                  <a:pt x="166" y="154"/>
                </a:lnTo>
                <a:lnTo>
                  <a:pt x="166" y="154"/>
                </a:lnTo>
                <a:lnTo>
                  <a:pt x="166" y="155"/>
                </a:lnTo>
                <a:lnTo>
                  <a:pt x="166" y="155"/>
                </a:lnTo>
                <a:lnTo>
                  <a:pt x="166" y="155"/>
                </a:lnTo>
                <a:lnTo>
                  <a:pt x="166" y="156"/>
                </a:lnTo>
                <a:lnTo>
                  <a:pt x="167" y="156"/>
                </a:lnTo>
                <a:lnTo>
                  <a:pt x="167" y="156"/>
                </a:lnTo>
                <a:lnTo>
                  <a:pt x="167" y="157"/>
                </a:lnTo>
                <a:lnTo>
                  <a:pt x="167" y="157"/>
                </a:lnTo>
                <a:lnTo>
                  <a:pt x="167" y="157"/>
                </a:lnTo>
                <a:lnTo>
                  <a:pt x="167" y="158"/>
                </a:lnTo>
                <a:lnTo>
                  <a:pt x="168" y="158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60"/>
                </a:lnTo>
                <a:lnTo>
                  <a:pt x="170" y="160"/>
                </a:lnTo>
                <a:lnTo>
                  <a:pt x="170" y="161"/>
                </a:lnTo>
                <a:lnTo>
                  <a:pt x="171" y="161"/>
                </a:lnTo>
                <a:lnTo>
                  <a:pt x="171" y="161"/>
                </a:lnTo>
                <a:lnTo>
                  <a:pt x="171" y="161"/>
                </a:lnTo>
                <a:lnTo>
                  <a:pt x="171" y="162"/>
                </a:lnTo>
                <a:lnTo>
                  <a:pt x="172" y="162"/>
                </a:lnTo>
                <a:lnTo>
                  <a:pt x="172" y="162"/>
                </a:lnTo>
                <a:lnTo>
                  <a:pt x="172" y="162"/>
                </a:lnTo>
                <a:lnTo>
                  <a:pt x="172" y="163"/>
                </a:lnTo>
                <a:lnTo>
                  <a:pt x="173" y="163"/>
                </a:lnTo>
                <a:lnTo>
                  <a:pt x="173" y="163"/>
                </a:lnTo>
                <a:lnTo>
                  <a:pt x="173" y="163"/>
                </a:lnTo>
                <a:lnTo>
                  <a:pt x="173" y="163"/>
                </a:lnTo>
                <a:lnTo>
                  <a:pt x="174" y="164"/>
                </a:lnTo>
                <a:lnTo>
                  <a:pt x="174" y="164"/>
                </a:lnTo>
                <a:lnTo>
                  <a:pt x="174" y="164"/>
                </a:lnTo>
                <a:lnTo>
                  <a:pt x="174" y="165"/>
                </a:lnTo>
                <a:lnTo>
                  <a:pt x="175" y="165"/>
                </a:lnTo>
                <a:lnTo>
                  <a:pt x="175" y="165"/>
                </a:lnTo>
                <a:lnTo>
                  <a:pt x="175" y="166"/>
                </a:lnTo>
                <a:lnTo>
                  <a:pt x="176" y="166"/>
                </a:lnTo>
                <a:lnTo>
                  <a:pt x="176" y="166"/>
                </a:lnTo>
                <a:lnTo>
                  <a:pt x="176" y="167"/>
                </a:lnTo>
                <a:lnTo>
                  <a:pt x="177" y="167"/>
                </a:lnTo>
                <a:lnTo>
                  <a:pt x="177" y="167"/>
                </a:lnTo>
                <a:lnTo>
                  <a:pt x="177" y="167"/>
                </a:lnTo>
                <a:lnTo>
                  <a:pt x="177" y="167"/>
                </a:lnTo>
                <a:lnTo>
                  <a:pt x="178" y="167"/>
                </a:lnTo>
                <a:lnTo>
                  <a:pt x="178" y="167"/>
                </a:lnTo>
                <a:lnTo>
                  <a:pt x="179" y="167"/>
                </a:lnTo>
                <a:lnTo>
                  <a:pt x="179" y="168"/>
                </a:lnTo>
                <a:lnTo>
                  <a:pt x="180" y="168"/>
                </a:lnTo>
                <a:lnTo>
                  <a:pt x="180" y="168"/>
                </a:lnTo>
                <a:lnTo>
                  <a:pt x="181" y="168"/>
                </a:lnTo>
                <a:lnTo>
                  <a:pt x="181" y="169"/>
                </a:lnTo>
                <a:lnTo>
                  <a:pt x="181" y="169"/>
                </a:lnTo>
                <a:lnTo>
                  <a:pt x="181" y="169"/>
                </a:lnTo>
                <a:lnTo>
                  <a:pt x="181" y="169"/>
                </a:lnTo>
                <a:lnTo>
                  <a:pt x="182" y="169"/>
                </a:lnTo>
                <a:lnTo>
                  <a:pt x="182" y="169"/>
                </a:lnTo>
                <a:lnTo>
                  <a:pt x="182" y="170"/>
                </a:lnTo>
                <a:lnTo>
                  <a:pt x="182" y="170"/>
                </a:lnTo>
                <a:lnTo>
                  <a:pt x="183" y="170"/>
                </a:lnTo>
                <a:lnTo>
                  <a:pt x="183" y="171"/>
                </a:lnTo>
                <a:lnTo>
                  <a:pt x="184" y="171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5" y="172"/>
                </a:lnTo>
                <a:lnTo>
                  <a:pt x="185" y="172"/>
                </a:lnTo>
                <a:lnTo>
                  <a:pt x="185" y="173"/>
                </a:lnTo>
                <a:lnTo>
                  <a:pt x="185" y="173"/>
                </a:lnTo>
                <a:lnTo>
                  <a:pt x="185" y="174"/>
                </a:lnTo>
                <a:lnTo>
                  <a:pt x="185" y="174"/>
                </a:lnTo>
                <a:lnTo>
                  <a:pt x="186" y="175"/>
                </a:lnTo>
                <a:lnTo>
                  <a:pt x="186" y="175"/>
                </a:lnTo>
                <a:lnTo>
                  <a:pt x="186" y="176"/>
                </a:lnTo>
                <a:lnTo>
                  <a:pt x="187" y="176"/>
                </a:lnTo>
                <a:lnTo>
                  <a:pt x="187" y="176"/>
                </a:lnTo>
                <a:lnTo>
                  <a:pt x="187" y="176"/>
                </a:lnTo>
                <a:lnTo>
                  <a:pt x="187" y="176"/>
                </a:lnTo>
                <a:lnTo>
                  <a:pt x="187" y="177"/>
                </a:lnTo>
                <a:lnTo>
                  <a:pt x="187" y="177"/>
                </a:lnTo>
                <a:lnTo>
                  <a:pt x="187" y="178"/>
                </a:lnTo>
                <a:lnTo>
                  <a:pt x="188" y="178"/>
                </a:lnTo>
                <a:lnTo>
                  <a:pt x="188" y="179"/>
                </a:lnTo>
                <a:lnTo>
                  <a:pt x="188" y="179"/>
                </a:lnTo>
                <a:lnTo>
                  <a:pt x="188" y="179"/>
                </a:lnTo>
                <a:lnTo>
                  <a:pt x="188" y="180"/>
                </a:lnTo>
                <a:lnTo>
                  <a:pt x="188" y="180"/>
                </a:lnTo>
                <a:lnTo>
                  <a:pt x="188" y="180"/>
                </a:lnTo>
                <a:lnTo>
                  <a:pt x="188" y="180"/>
                </a:lnTo>
                <a:lnTo>
                  <a:pt x="188" y="181"/>
                </a:lnTo>
                <a:lnTo>
                  <a:pt x="188" y="181"/>
                </a:lnTo>
                <a:lnTo>
                  <a:pt x="188" y="182"/>
                </a:lnTo>
                <a:lnTo>
                  <a:pt x="188" y="182"/>
                </a:lnTo>
                <a:lnTo>
                  <a:pt x="189" y="183"/>
                </a:lnTo>
                <a:lnTo>
                  <a:pt x="189" y="183"/>
                </a:lnTo>
                <a:lnTo>
                  <a:pt x="189" y="184"/>
                </a:lnTo>
                <a:lnTo>
                  <a:pt x="188" y="184"/>
                </a:lnTo>
                <a:lnTo>
                  <a:pt x="188" y="184"/>
                </a:lnTo>
                <a:lnTo>
                  <a:pt x="189" y="185"/>
                </a:lnTo>
                <a:lnTo>
                  <a:pt x="189" y="185"/>
                </a:lnTo>
                <a:lnTo>
                  <a:pt x="189" y="186"/>
                </a:lnTo>
                <a:lnTo>
                  <a:pt x="189" y="186"/>
                </a:lnTo>
                <a:lnTo>
                  <a:pt x="189" y="187"/>
                </a:lnTo>
                <a:lnTo>
                  <a:pt x="189" y="187"/>
                </a:lnTo>
                <a:lnTo>
                  <a:pt x="189" y="188"/>
                </a:lnTo>
                <a:lnTo>
                  <a:pt x="189" y="188"/>
                </a:lnTo>
                <a:lnTo>
                  <a:pt x="189" y="188"/>
                </a:lnTo>
                <a:lnTo>
                  <a:pt x="189" y="188"/>
                </a:lnTo>
                <a:lnTo>
                  <a:pt x="189" y="189"/>
                </a:lnTo>
                <a:lnTo>
                  <a:pt x="189" y="189"/>
                </a:lnTo>
                <a:lnTo>
                  <a:pt x="189" y="189"/>
                </a:lnTo>
                <a:lnTo>
                  <a:pt x="189" y="190"/>
                </a:lnTo>
                <a:lnTo>
                  <a:pt x="190" y="190"/>
                </a:lnTo>
                <a:lnTo>
                  <a:pt x="190" y="190"/>
                </a:lnTo>
                <a:lnTo>
                  <a:pt x="190" y="190"/>
                </a:lnTo>
                <a:lnTo>
                  <a:pt x="190" y="191"/>
                </a:lnTo>
                <a:lnTo>
                  <a:pt x="190" y="191"/>
                </a:lnTo>
                <a:lnTo>
                  <a:pt x="190" y="191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2" y="193"/>
                </a:lnTo>
                <a:lnTo>
                  <a:pt x="192" y="194"/>
                </a:lnTo>
                <a:lnTo>
                  <a:pt x="192" y="194"/>
                </a:lnTo>
                <a:lnTo>
                  <a:pt x="192" y="195"/>
                </a:lnTo>
                <a:lnTo>
                  <a:pt x="193" y="195"/>
                </a:lnTo>
                <a:lnTo>
                  <a:pt x="193" y="195"/>
                </a:lnTo>
                <a:lnTo>
                  <a:pt x="193" y="195"/>
                </a:lnTo>
                <a:lnTo>
                  <a:pt x="193" y="196"/>
                </a:lnTo>
                <a:lnTo>
                  <a:pt x="194" y="196"/>
                </a:lnTo>
                <a:lnTo>
                  <a:pt x="194" y="196"/>
                </a:lnTo>
                <a:lnTo>
                  <a:pt x="194" y="197"/>
                </a:lnTo>
                <a:lnTo>
                  <a:pt x="194" y="197"/>
                </a:lnTo>
                <a:lnTo>
                  <a:pt x="194" y="197"/>
                </a:lnTo>
                <a:lnTo>
                  <a:pt x="195" y="198"/>
                </a:lnTo>
                <a:lnTo>
                  <a:pt x="195" y="198"/>
                </a:lnTo>
                <a:lnTo>
                  <a:pt x="195" y="199"/>
                </a:lnTo>
                <a:lnTo>
                  <a:pt x="195" y="199"/>
                </a:lnTo>
                <a:lnTo>
                  <a:pt x="195" y="199"/>
                </a:lnTo>
                <a:lnTo>
                  <a:pt x="195" y="200"/>
                </a:lnTo>
                <a:lnTo>
                  <a:pt x="195" y="200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2"/>
                </a:lnTo>
                <a:lnTo>
                  <a:pt x="196" y="202"/>
                </a:lnTo>
                <a:lnTo>
                  <a:pt x="196" y="202"/>
                </a:lnTo>
                <a:lnTo>
                  <a:pt x="196" y="203"/>
                </a:lnTo>
                <a:lnTo>
                  <a:pt x="196" y="202"/>
                </a:lnTo>
                <a:lnTo>
                  <a:pt x="196" y="203"/>
                </a:lnTo>
                <a:lnTo>
                  <a:pt x="197" y="203"/>
                </a:lnTo>
                <a:lnTo>
                  <a:pt x="197" y="203"/>
                </a:lnTo>
                <a:lnTo>
                  <a:pt x="197" y="203"/>
                </a:lnTo>
                <a:lnTo>
                  <a:pt x="197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9" y="204"/>
                </a:lnTo>
                <a:lnTo>
                  <a:pt x="199" y="205"/>
                </a:lnTo>
                <a:lnTo>
                  <a:pt x="199" y="205"/>
                </a:lnTo>
                <a:lnTo>
                  <a:pt x="199" y="205"/>
                </a:lnTo>
                <a:lnTo>
                  <a:pt x="200" y="205"/>
                </a:lnTo>
                <a:lnTo>
                  <a:pt x="200" y="205"/>
                </a:lnTo>
                <a:lnTo>
                  <a:pt x="200" y="205"/>
                </a:lnTo>
                <a:lnTo>
                  <a:pt x="200" y="206"/>
                </a:lnTo>
                <a:lnTo>
                  <a:pt x="201" y="206"/>
                </a:lnTo>
                <a:lnTo>
                  <a:pt x="201" y="206"/>
                </a:lnTo>
                <a:lnTo>
                  <a:pt x="202" y="206"/>
                </a:lnTo>
                <a:lnTo>
                  <a:pt x="202" y="207"/>
                </a:lnTo>
                <a:lnTo>
                  <a:pt x="202" y="207"/>
                </a:lnTo>
                <a:lnTo>
                  <a:pt x="202" y="207"/>
                </a:lnTo>
                <a:lnTo>
                  <a:pt x="202" y="207"/>
                </a:lnTo>
                <a:lnTo>
                  <a:pt x="202" y="208"/>
                </a:lnTo>
                <a:lnTo>
                  <a:pt x="203" y="208"/>
                </a:lnTo>
                <a:lnTo>
                  <a:pt x="203" y="208"/>
                </a:lnTo>
                <a:lnTo>
                  <a:pt x="203" y="208"/>
                </a:lnTo>
                <a:lnTo>
                  <a:pt x="204" y="208"/>
                </a:lnTo>
                <a:lnTo>
                  <a:pt x="204" y="209"/>
                </a:lnTo>
                <a:lnTo>
                  <a:pt x="204" y="209"/>
                </a:lnTo>
                <a:lnTo>
                  <a:pt x="204" y="209"/>
                </a:lnTo>
                <a:lnTo>
                  <a:pt x="204" y="209"/>
                </a:lnTo>
                <a:lnTo>
                  <a:pt x="204" y="209"/>
                </a:lnTo>
                <a:lnTo>
                  <a:pt x="204" y="210"/>
                </a:lnTo>
                <a:lnTo>
                  <a:pt x="205" y="210"/>
                </a:lnTo>
                <a:lnTo>
                  <a:pt x="205" y="210"/>
                </a:lnTo>
                <a:lnTo>
                  <a:pt x="205" y="211"/>
                </a:lnTo>
                <a:lnTo>
                  <a:pt x="205" y="211"/>
                </a:lnTo>
                <a:lnTo>
                  <a:pt x="205" y="211"/>
                </a:lnTo>
                <a:lnTo>
                  <a:pt x="205" y="212"/>
                </a:lnTo>
                <a:lnTo>
                  <a:pt x="206" y="212"/>
                </a:lnTo>
                <a:lnTo>
                  <a:pt x="206" y="212"/>
                </a:lnTo>
                <a:lnTo>
                  <a:pt x="206" y="212"/>
                </a:lnTo>
                <a:lnTo>
                  <a:pt x="206" y="213"/>
                </a:lnTo>
                <a:lnTo>
                  <a:pt x="206" y="213"/>
                </a:lnTo>
                <a:lnTo>
                  <a:pt x="206" y="213"/>
                </a:lnTo>
                <a:lnTo>
                  <a:pt x="206" y="213"/>
                </a:lnTo>
                <a:lnTo>
                  <a:pt x="206" y="214"/>
                </a:lnTo>
                <a:lnTo>
                  <a:pt x="206" y="214"/>
                </a:lnTo>
                <a:lnTo>
                  <a:pt x="206" y="214"/>
                </a:lnTo>
                <a:lnTo>
                  <a:pt x="206" y="215"/>
                </a:lnTo>
                <a:lnTo>
                  <a:pt x="206" y="215"/>
                </a:lnTo>
                <a:lnTo>
                  <a:pt x="206" y="216"/>
                </a:lnTo>
                <a:lnTo>
                  <a:pt x="206" y="217"/>
                </a:lnTo>
                <a:lnTo>
                  <a:pt x="206" y="217"/>
                </a:lnTo>
                <a:lnTo>
                  <a:pt x="207" y="218"/>
                </a:lnTo>
                <a:lnTo>
                  <a:pt x="206" y="219"/>
                </a:lnTo>
                <a:lnTo>
                  <a:pt x="206" y="220"/>
                </a:lnTo>
                <a:lnTo>
                  <a:pt x="206" y="220"/>
                </a:lnTo>
                <a:lnTo>
                  <a:pt x="206" y="221"/>
                </a:lnTo>
                <a:lnTo>
                  <a:pt x="206" y="221"/>
                </a:lnTo>
                <a:lnTo>
                  <a:pt x="205" y="221"/>
                </a:lnTo>
                <a:lnTo>
                  <a:pt x="205" y="222"/>
                </a:lnTo>
                <a:lnTo>
                  <a:pt x="205" y="223"/>
                </a:lnTo>
                <a:lnTo>
                  <a:pt x="205" y="223"/>
                </a:lnTo>
                <a:lnTo>
                  <a:pt x="205" y="223"/>
                </a:lnTo>
                <a:lnTo>
                  <a:pt x="205" y="224"/>
                </a:lnTo>
                <a:lnTo>
                  <a:pt x="205" y="224"/>
                </a:lnTo>
                <a:lnTo>
                  <a:pt x="205" y="225"/>
                </a:lnTo>
                <a:lnTo>
                  <a:pt x="205" y="226"/>
                </a:lnTo>
                <a:lnTo>
                  <a:pt x="205" y="226"/>
                </a:lnTo>
                <a:lnTo>
                  <a:pt x="205" y="226"/>
                </a:lnTo>
                <a:lnTo>
                  <a:pt x="205" y="227"/>
                </a:lnTo>
                <a:lnTo>
                  <a:pt x="205" y="227"/>
                </a:lnTo>
                <a:lnTo>
                  <a:pt x="205" y="228"/>
                </a:lnTo>
                <a:lnTo>
                  <a:pt x="205" y="228"/>
                </a:lnTo>
                <a:lnTo>
                  <a:pt x="205" y="229"/>
                </a:lnTo>
                <a:lnTo>
                  <a:pt x="205" y="230"/>
                </a:lnTo>
                <a:lnTo>
                  <a:pt x="205" y="230"/>
                </a:lnTo>
                <a:lnTo>
                  <a:pt x="205" y="230"/>
                </a:lnTo>
                <a:lnTo>
                  <a:pt x="205" y="231"/>
                </a:lnTo>
                <a:lnTo>
                  <a:pt x="205" y="231"/>
                </a:lnTo>
                <a:lnTo>
                  <a:pt x="205" y="232"/>
                </a:lnTo>
                <a:lnTo>
                  <a:pt x="205" y="232"/>
                </a:lnTo>
                <a:lnTo>
                  <a:pt x="205" y="233"/>
                </a:lnTo>
                <a:lnTo>
                  <a:pt x="205" y="234"/>
                </a:lnTo>
                <a:lnTo>
                  <a:pt x="205" y="234"/>
                </a:lnTo>
                <a:lnTo>
                  <a:pt x="205" y="234"/>
                </a:lnTo>
                <a:lnTo>
                  <a:pt x="205" y="235"/>
                </a:lnTo>
                <a:lnTo>
                  <a:pt x="205" y="236"/>
                </a:lnTo>
                <a:lnTo>
                  <a:pt x="204" y="237"/>
                </a:lnTo>
                <a:lnTo>
                  <a:pt x="204" y="237"/>
                </a:lnTo>
                <a:lnTo>
                  <a:pt x="204" y="238"/>
                </a:lnTo>
                <a:lnTo>
                  <a:pt x="204" y="238"/>
                </a:lnTo>
                <a:lnTo>
                  <a:pt x="204" y="239"/>
                </a:lnTo>
                <a:lnTo>
                  <a:pt x="204" y="239"/>
                </a:lnTo>
                <a:lnTo>
                  <a:pt x="204" y="240"/>
                </a:lnTo>
                <a:lnTo>
                  <a:pt x="203" y="240"/>
                </a:lnTo>
                <a:lnTo>
                  <a:pt x="203" y="240"/>
                </a:lnTo>
                <a:lnTo>
                  <a:pt x="202" y="240"/>
                </a:lnTo>
                <a:lnTo>
                  <a:pt x="202" y="241"/>
                </a:lnTo>
                <a:lnTo>
                  <a:pt x="202" y="241"/>
                </a:lnTo>
                <a:lnTo>
                  <a:pt x="201" y="241"/>
                </a:lnTo>
                <a:lnTo>
                  <a:pt x="201" y="242"/>
                </a:lnTo>
                <a:lnTo>
                  <a:pt x="200" y="242"/>
                </a:lnTo>
                <a:lnTo>
                  <a:pt x="200" y="242"/>
                </a:lnTo>
                <a:lnTo>
                  <a:pt x="200" y="243"/>
                </a:lnTo>
                <a:lnTo>
                  <a:pt x="200" y="244"/>
                </a:lnTo>
                <a:lnTo>
                  <a:pt x="199" y="244"/>
                </a:lnTo>
                <a:lnTo>
                  <a:pt x="199" y="244"/>
                </a:lnTo>
                <a:lnTo>
                  <a:pt x="198" y="245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7"/>
                </a:lnTo>
                <a:lnTo>
                  <a:pt x="198" y="247"/>
                </a:lnTo>
                <a:lnTo>
                  <a:pt x="198" y="248"/>
                </a:lnTo>
                <a:lnTo>
                  <a:pt x="198" y="248"/>
                </a:lnTo>
                <a:lnTo>
                  <a:pt x="197" y="249"/>
                </a:lnTo>
                <a:lnTo>
                  <a:pt x="197" y="249"/>
                </a:lnTo>
                <a:lnTo>
                  <a:pt x="197" y="250"/>
                </a:lnTo>
                <a:lnTo>
                  <a:pt x="197" y="250"/>
                </a:lnTo>
                <a:lnTo>
                  <a:pt x="197" y="250"/>
                </a:lnTo>
                <a:lnTo>
                  <a:pt x="197" y="251"/>
                </a:lnTo>
                <a:lnTo>
                  <a:pt x="197" y="251"/>
                </a:lnTo>
                <a:lnTo>
                  <a:pt x="196" y="251"/>
                </a:lnTo>
                <a:lnTo>
                  <a:pt x="196" y="252"/>
                </a:lnTo>
                <a:lnTo>
                  <a:pt x="196" y="252"/>
                </a:lnTo>
                <a:lnTo>
                  <a:pt x="196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4"/>
                </a:lnTo>
                <a:lnTo>
                  <a:pt x="195" y="254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4" y="256"/>
                </a:lnTo>
                <a:lnTo>
                  <a:pt x="194" y="256"/>
                </a:lnTo>
                <a:lnTo>
                  <a:pt x="194" y="256"/>
                </a:lnTo>
                <a:lnTo>
                  <a:pt x="193" y="256"/>
                </a:lnTo>
                <a:lnTo>
                  <a:pt x="193" y="257"/>
                </a:lnTo>
                <a:lnTo>
                  <a:pt x="193" y="257"/>
                </a:lnTo>
                <a:lnTo>
                  <a:pt x="193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9"/>
                </a:lnTo>
                <a:lnTo>
                  <a:pt x="192" y="259"/>
                </a:lnTo>
                <a:lnTo>
                  <a:pt x="192" y="259"/>
                </a:lnTo>
                <a:lnTo>
                  <a:pt x="191" y="260"/>
                </a:lnTo>
                <a:lnTo>
                  <a:pt x="191" y="260"/>
                </a:lnTo>
                <a:lnTo>
                  <a:pt x="190" y="260"/>
                </a:lnTo>
                <a:lnTo>
                  <a:pt x="190" y="261"/>
                </a:lnTo>
                <a:lnTo>
                  <a:pt x="189" y="261"/>
                </a:lnTo>
                <a:lnTo>
                  <a:pt x="189" y="262"/>
                </a:lnTo>
                <a:lnTo>
                  <a:pt x="189" y="262"/>
                </a:lnTo>
                <a:lnTo>
                  <a:pt x="189" y="263"/>
                </a:lnTo>
                <a:lnTo>
                  <a:pt x="188" y="263"/>
                </a:lnTo>
                <a:lnTo>
                  <a:pt x="188" y="264"/>
                </a:lnTo>
                <a:lnTo>
                  <a:pt x="187" y="264"/>
                </a:lnTo>
                <a:lnTo>
                  <a:pt x="187" y="265"/>
                </a:lnTo>
                <a:lnTo>
                  <a:pt x="187" y="266"/>
                </a:lnTo>
                <a:lnTo>
                  <a:pt x="186" y="266"/>
                </a:lnTo>
                <a:lnTo>
                  <a:pt x="186" y="266"/>
                </a:lnTo>
                <a:lnTo>
                  <a:pt x="186" y="266"/>
                </a:lnTo>
                <a:lnTo>
                  <a:pt x="185" y="267"/>
                </a:lnTo>
                <a:lnTo>
                  <a:pt x="185" y="267"/>
                </a:lnTo>
                <a:lnTo>
                  <a:pt x="185" y="267"/>
                </a:lnTo>
                <a:lnTo>
                  <a:pt x="185" y="268"/>
                </a:lnTo>
                <a:lnTo>
                  <a:pt x="185" y="268"/>
                </a:lnTo>
                <a:lnTo>
                  <a:pt x="185" y="267"/>
                </a:lnTo>
                <a:lnTo>
                  <a:pt x="184" y="267"/>
                </a:lnTo>
                <a:lnTo>
                  <a:pt x="184" y="267"/>
                </a:lnTo>
                <a:lnTo>
                  <a:pt x="184" y="267"/>
                </a:lnTo>
                <a:lnTo>
                  <a:pt x="184" y="267"/>
                </a:lnTo>
                <a:lnTo>
                  <a:pt x="184" y="266"/>
                </a:lnTo>
                <a:lnTo>
                  <a:pt x="184" y="266"/>
                </a:lnTo>
                <a:lnTo>
                  <a:pt x="183" y="266"/>
                </a:lnTo>
                <a:lnTo>
                  <a:pt x="183" y="266"/>
                </a:lnTo>
                <a:lnTo>
                  <a:pt x="182" y="266"/>
                </a:lnTo>
                <a:lnTo>
                  <a:pt x="182" y="266"/>
                </a:lnTo>
                <a:lnTo>
                  <a:pt x="182" y="266"/>
                </a:lnTo>
                <a:lnTo>
                  <a:pt x="182" y="266"/>
                </a:lnTo>
                <a:lnTo>
                  <a:pt x="181" y="266"/>
                </a:lnTo>
                <a:lnTo>
                  <a:pt x="181" y="266"/>
                </a:lnTo>
                <a:lnTo>
                  <a:pt x="181" y="266"/>
                </a:lnTo>
                <a:lnTo>
                  <a:pt x="180" y="266"/>
                </a:lnTo>
                <a:lnTo>
                  <a:pt x="180" y="266"/>
                </a:lnTo>
                <a:lnTo>
                  <a:pt x="179" y="266"/>
                </a:lnTo>
                <a:lnTo>
                  <a:pt x="179" y="266"/>
                </a:lnTo>
                <a:lnTo>
                  <a:pt x="178" y="266"/>
                </a:lnTo>
                <a:lnTo>
                  <a:pt x="178" y="267"/>
                </a:lnTo>
                <a:lnTo>
                  <a:pt x="178" y="267"/>
                </a:lnTo>
                <a:lnTo>
                  <a:pt x="178" y="267"/>
                </a:lnTo>
                <a:lnTo>
                  <a:pt x="177" y="267"/>
                </a:lnTo>
                <a:lnTo>
                  <a:pt x="177" y="267"/>
                </a:lnTo>
                <a:lnTo>
                  <a:pt x="177" y="267"/>
                </a:lnTo>
                <a:lnTo>
                  <a:pt x="177" y="267"/>
                </a:lnTo>
                <a:lnTo>
                  <a:pt x="176" y="267"/>
                </a:lnTo>
                <a:lnTo>
                  <a:pt x="176" y="266"/>
                </a:lnTo>
                <a:lnTo>
                  <a:pt x="176" y="266"/>
                </a:lnTo>
                <a:lnTo>
                  <a:pt x="176" y="266"/>
                </a:lnTo>
                <a:lnTo>
                  <a:pt x="176" y="266"/>
                </a:lnTo>
                <a:lnTo>
                  <a:pt x="175" y="266"/>
                </a:lnTo>
                <a:lnTo>
                  <a:pt x="175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7"/>
                </a:lnTo>
                <a:lnTo>
                  <a:pt x="174" y="267"/>
                </a:lnTo>
                <a:lnTo>
                  <a:pt x="174" y="267"/>
                </a:lnTo>
                <a:lnTo>
                  <a:pt x="174" y="268"/>
                </a:lnTo>
                <a:lnTo>
                  <a:pt x="174" y="268"/>
                </a:lnTo>
                <a:lnTo>
                  <a:pt x="173" y="268"/>
                </a:lnTo>
                <a:lnTo>
                  <a:pt x="173" y="268"/>
                </a:lnTo>
                <a:lnTo>
                  <a:pt x="173" y="268"/>
                </a:lnTo>
                <a:lnTo>
                  <a:pt x="172" y="268"/>
                </a:lnTo>
                <a:lnTo>
                  <a:pt x="172" y="268"/>
                </a:lnTo>
                <a:lnTo>
                  <a:pt x="172" y="268"/>
                </a:lnTo>
                <a:lnTo>
                  <a:pt x="172" y="268"/>
                </a:lnTo>
                <a:lnTo>
                  <a:pt x="171" y="268"/>
                </a:lnTo>
                <a:lnTo>
                  <a:pt x="171" y="268"/>
                </a:lnTo>
                <a:lnTo>
                  <a:pt x="170" y="268"/>
                </a:lnTo>
                <a:lnTo>
                  <a:pt x="170" y="269"/>
                </a:lnTo>
                <a:lnTo>
                  <a:pt x="170" y="269"/>
                </a:lnTo>
                <a:lnTo>
                  <a:pt x="169" y="269"/>
                </a:lnTo>
                <a:lnTo>
                  <a:pt x="169" y="269"/>
                </a:lnTo>
                <a:lnTo>
                  <a:pt x="169" y="269"/>
                </a:lnTo>
                <a:lnTo>
                  <a:pt x="169" y="269"/>
                </a:lnTo>
                <a:lnTo>
                  <a:pt x="168" y="269"/>
                </a:lnTo>
                <a:lnTo>
                  <a:pt x="168" y="269"/>
                </a:lnTo>
                <a:lnTo>
                  <a:pt x="168" y="270"/>
                </a:lnTo>
                <a:lnTo>
                  <a:pt x="168" y="270"/>
                </a:lnTo>
                <a:lnTo>
                  <a:pt x="167" y="270"/>
                </a:lnTo>
                <a:lnTo>
                  <a:pt x="167" y="270"/>
                </a:lnTo>
                <a:lnTo>
                  <a:pt x="167" y="271"/>
                </a:lnTo>
                <a:lnTo>
                  <a:pt x="166" y="271"/>
                </a:lnTo>
                <a:lnTo>
                  <a:pt x="166" y="271"/>
                </a:lnTo>
                <a:lnTo>
                  <a:pt x="165" y="271"/>
                </a:lnTo>
                <a:lnTo>
                  <a:pt x="165" y="271"/>
                </a:lnTo>
                <a:lnTo>
                  <a:pt x="165" y="271"/>
                </a:lnTo>
                <a:lnTo>
                  <a:pt x="164" y="272"/>
                </a:lnTo>
                <a:lnTo>
                  <a:pt x="164" y="272"/>
                </a:lnTo>
                <a:lnTo>
                  <a:pt x="164" y="273"/>
                </a:lnTo>
                <a:lnTo>
                  <a:pt x="164" y="273"/>
                </a:lnTo>
                <a:lnTo>
                  <a:pt x="164" y="273"/>
                </a:lnTo>
                <a:lnTo>
                  <a:pt x="164" y="274"/>
                </a:lnTo>
                <a:lnTo>
                  <a:pt x="163" y="274"/>
                </a:lnTo>
                <a:lnTo>
                  <a:pt x="163" y="273"/>
                </a:lnTo>
                <a:lnTo>
                  <a:pt x="163" y="273"/>
                </a:lnTo>
                <a:lnTo>
                  <a:pt x="162" y="273"/>
                </a:lnTo>
                <a:lnTo>
                  <a:pt x="162" y="273"/>
                </a:lnTo>
                <a:lnTo>
                  <a:pt x="161" y="273"/>
                </a:lnTo>
                <a:lnTo>
                  <a:pt x="161" y="273"/>
                </a:lnTo>
                <a:lnTo>
                  <a:pt x="161" y="274"/>
                </a:lnTo>
                <a:lnTo>
                  <a:pt x="161" y="274"/>
                </a:lnTo>
                <a:lnTo>
                  <a:pt x="161" y="273"/>
                </a:lnTo>
                <a:lnTo>
                  <a:pt x="160" y="273"/>
                </a:lnTo>
                <a:lnTo>
                  <a:pt x="160" y="273"/>
                </a:lnTo>
                <a:lnTo>
                  <a:pt x="160" y="274"/>
                </a:lnTo>
                <a:lnTo>
                  <a:pt x="160" y="273"/>
                </a:lnTo>
                <a:lnTo>
                  <a:pt x="160" y="273"/>
                </a:lnTo>
                <a:lnTo>
                  <a:pt x="159" y="273"/>
                </a:lnTo>
                <a:lnTo>
                  <a:pt x="159" y="273"/>
                </a:lnTo>
                <a:lnTo>
                  <a:pt x="158" y="273"/>
                </a:lnTo>
                <a:lnTo>
                  <a:pt x="158" y="273"/>
                </a:lnTo>
                <a:lnTo>
                  <a:pt x="157" y="273"/>
                </a:lnTo>
                <a:lnTo>
                  <a:pt x="157" y="272"/>
                </a:lnTo>
                <a:lnTo>
                  <a:pt x="157" y="272"/>
                </a:lnTo>
                <a:lnTo>
                  <a:pt x="157" y="271"/>
                </a:lnTo>
                <a:lnTo>
                  <a:pt x="156" y="271"/>
                </a:lnTo>
                <a:lnTo>
                  <a:pt x="156" y="271"/>
                </a:lnTo>
                <a:lnTo>
                  <a:pt x="156" y="271"/>
                </a:lnTo>
                <a:lnTo>
                  <a:pt x="155" y="271"/>
                </a:lnTo>
                <a:lnTo>
                  <a:pt x="155" y="271"/>
                </a:lnTo>
                <a:lnTo>
                  <a:pt x="154" y="271"/>
                </a:lnTo>
                <a:lnTo>
                  <a:pt x="154" y="271"/>
                </a:lnTo>
                <a:lnTo>
                  <a:pt x="153" y="271"/>
                </a:lnTo>
                <a:lnTo>
                  <a:pt x="153" y="271"/>
                </a:lnTo>
                <a:lnTo>
                  <a:pt x="152" y="271"/>
                </a:lnTo>
                <a:lnTo>
                  <a:pt x="152" y="271"/>
                </a:lnTo>
                <a:lnTo>
                  <a:pt x="152" y="270"/>
                </a:lnTo>
                <a:lnTo>
                  <a:pt x="152" y="270"/>
                </a:lnTo>
                <a:lnTo>
                  <a:pt x="152" y="270"/>
                </a:lnTo>
                <a:lnTo>
                  <a:pt x="151" y="270"/>
                </a:lnTo>
                <a:lnTo>
                  <a:pt x="151" y="270"/>
                </a:lnTo>
                <a:lnTo>
                  <a:pt x="151" y="269"/>
                </a:lnTo>
                <a:lnTo>
                  <a:pt x="150" y="269"/>
                </a:lnTo>
                <a:lnTo>
                  <a:pt x="150" y="269"/>
                </a:lnTo>
                <a:lnTo>
                  <a:pt x="150" y="269"/>
                </a:lnTo>
                <a:lnTo>
                  <a:pt x="149" y="269"/>
                </a:lnTo>
                <a:lnTo>
                  <a:pt x="149" y="270"/>
                </a:lnTo>
                <a:lnTo>
                  <a:pt x="149" y="270"/>
                </a:lnTo>
                <a:lnTo>
                  <a:pt x="148" y="269"/>
                </a:lnTo>
                <a:lnTo>
                  <a:pt x="148" y="269"/>
                </a:lnTo>
                <a:lnTo>
                  <a:pt x="148" y="269"/>
                </a:lnTo>
                <a:lnTo>
                  <a:pt x="148" y="269"/>
                </a:lnTo>
                <a:lnTo>
                  <a:pt x="148" y="268"/>
                </a:lnTo>
                <a:lnTo>
                  <a:pt x="147" y="269"/>
                </a:lnTo>
                <a:lnTo>
                  <a:pt x="147" y="269"/>
                </a:lnTo>
                <a:lnTo>
                  <a:pt x="146" y="269"/>
                </a:lnTo>
                <a:lnTo>
                  <a:pt x="146" y="268"/>
                </a:lnTo>
                <a:lnTo>
                  <a:pt x="146" y="268"/>
                </a:lnTo>
                <a:lnTo>
                  <a:pt x="145" y="268"/>
                </a:lnTo>
                <a:lnTo>
                  <a:pt x="145" y="268"/>
                </a:lnTo>
                <a:lnTo>
                  <a:pt x="144" y="268"/>
                </a:lnTo>
                <a:lnTo>
                  <a:pt x="144" y="268"/>
                </a:lnTo>
                <a:lnTo>
                  <a:pt x="144" y="268"/>
                </a:lnTo>
                <a:lnTo>
                  <a:pt x="144" y="268"/>
                </a:lnTo>
                <a:lnTo>
                  <a:pt x="144" y="267"/>
                </a:lnTo>
                <a:lnTo>
                  <a:pt x="143" y="267"/>
                </a:lnTo>
                <a:lnTo>
                  <a:pt x="143" y="267"/>
                </a:lnTo>
                <a:lnTo>
                  <a:pt x="142" y="267"/>
                </a:lnTo>
                <a:lnTo>
                  <a:pt x="142" y="267"/>
                </a:lnTo>
                <a:lnTo>
                  <a:pt x="142" y="267"/>
                </a:lnTo>
                <a:lnTo>
                  <a:pt x="142" y="267"/>
                </a:lnTo>
                <a:lnTo>
                  <a:pt x="141" y="267"/>
                </a:lnTo>
                <a:lnTo>
                  <a:pt x="141" y="266"/>
                </a:lnTo>
                <a:lnTo>
                  <a:pt x="141" y="266"/>
                </a:lnTo>
                <a:lnTo>
                  <a:pt x="140" y="266"/>
                </a:lnTo>
                <a:lnTo>
                  <a:pt x="140" y="266"/>
                </a:lnTo>
                <a:lnTo>
                  <a:pt x="140" y="266"/>
                </a:lnTo>
                <a:lnTo>
                  <a:pt x="139" y="266"/>
                </a:lnTo>
                <a:lnTo>
                  <a:pt x="139" y="266"/>
                </a:lnTo>
                <a:lnTo>
                  <a:pt x="139" y="265"/>
                </a:lnTo>
                <a:lnTo>
                  <a:pt x="139" y="265"/>
                </a:lnTo>
                <a:lnTo>
                  <a:pt x="139" y="265"/>
                </a:lnTo>
                <a:lnTo>
                  <a:pt x="139" y="265"/>
                </a:lnTo>
                <a:lnTo>
                  <a:pt x="138" y="264"/>
                </a:lnTo>
                <a:lnTo>
                  <a:pt x="138" y="264"/>
                </a:lnTo>
                <a:lnTo>
                  <a:pt x="138" y="265"/>
                </a:lnTo>
                <a:lnTo>
                  <a:pt x="138" y="264"/>
                </a:lnTo>
                <a:lnTo>
                  <a:pt x="137" y="264"/>
                </a:lnTo>
                <a:lnTo>
                  <a:pt x="137" y="264"/>
                </a:lnTo>
                <a:lnTo>
                  <a:pt x="136" y="264"/>
                </a:lnTo>
                <a:lnTo>
                  <a:pt x="136" y="264"/>
                </a:lnTo>
                <a:lnTo>
                  <a:pt x="135" y="264"/>
                </a:lnTo>
                <a:lnTo>
                  <a:pt x="135" y="264"/>
                </a:lnTo>
                <a:lnTo>
                  <a:pt x="135" y="264"/>
                </a:lnTo>
                <a:lnTo>
                  <a:pt x="134" y="264"/>
                </a:lnTo>
                <a:lnTo>
                  <a:pt x="134" y="264"/>
                </a:lnTo>
                <a:lnTo>
                  <a:pt x="133" y="264"/>
                </a:lnTo>
                <a:lnTo>
                  <a:pt x="133" y="264"/>
                </a:lnTo>
                <a:lnTo>
                  <a:pt x="132" y="263"/>
                </a:lnTo>
                <a:lnTo>
                  <a:pt x="132" y="263"/>
                </a:lnTo>
                <a:lnTo>
                  <a:pt x="131" y="263"/>
                </a:lnTo>
                <a:lnTo>
                  <a:pt x="131" y="264"/>
                </a:lnTo>
                <a:lnTo>
                  <a:pt x="131" y="264"/>
                </a:lnTo>
                <a:lnTo>
                  <a:pt x="131" y="264"/>
                </a:lnTo>
                <a:lnTo>
                  <a:pt x="130" y="264"/>
                </a:lnTo>
                <a:lnTo>
                  <a:pt x="130" y="264"/>
                </a:lnTo>
                <a:lnTo>
                  <a:pt x="130" y="264"/>
                </a:lnTo>
                <a:lnTo>
                  <a:pt x="129" y="264"/>
                </a:lnTo>
                <a:lnTo>
                  <a:pt x="129" y="264"/>
                </a:lnTo>
                <a:lnTo>
                  <a:pt x="129" y="264"/>
                </a:lnTo>
                <a:lnTo>
                  <a:pt x="129" y="264"/>
                </a:lnTo>
                <a:lnTo>
                  <a:pt x="128" y="264"/>
                </a:lnTo>
                <a:lnTo>
                  <a:pt x="128" y="264"/>
                </a:lnTo>
                <a:lnTo>
                  <a:pt x="127" y="264"/>
                </a:lnTo>
                <a:lnTo>
                  <a:pt x="127" y="264"/>
                </a:lnTo>
                <a:lnTo>
                  <a:pt x="127" y="264"/>
                </a:lnTo>
                <a:lnTo>
                  <a:pt x="127" y="264"/>
                </a:lnTo>
                <a:lnTo>
                  <a:pt x="126" y="264"/>
                </a:lnTo>
                <a:lnTo>
                  <a:pt x="126" y="263"/>
                </a:lnTo>
                <a:lnTo>
                  <a:pt x="126" y="263"/>
                </a:lnTo>
                <a:lnTo>
                  <a:pt x="125" y="263"/>
                </a:lnTo>
                <a:lnTo>
                  <a:pt x="125" y="263"/>
                </a:lnTo>
                <a:lnTo>
                  <a:pt x="125" y="262"/>
                </a:lnTo>
                <a:lnTo>
                  <a:pt x="124" y="262"/>
                </a:lnTo>
                <a:lnTo>
                  <a:pt x="124" y="261"/>
                </a:lnTo>
                <a:lnTo>
                  <a:pt x="124" y="261"/>
                </a:lnTo>
                <a:lnTo>
                  <a:pt x="124" y="261"/>
                </a:lnTo>
                <a:lnTo>
                  <a:pt x="124" y="260"/>
                </a:lnTo>
                <a:lnTo>
                  <a:pt x="124" y="260"/>
                </a:lnTo>
                <a:lnTo>
                  <a:pt x="123" y="259"/>
                </a:lnTo>
                <a:lnTo>
                  <a:pt x="123" y="259"/>
                </a:lnTo>
                <a:lnTo>
                  <a:pt x="123" y="260"/>
                </a:lnTo>
                <a:lnTo>
                  <a:pt x="122" y="260"/>
                </a:lnTo>
                <a:lnTo>
                  <a:pt x="122" y="260"/>
                </a:lnTo>
                <a:lnTo>
                  <a:pt x="122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8"/>
                </a:lnTo>
                <a:lnTo>
                  <a:pt x="121" y="258"/>
                </a:lnTo>
                <a:lnTo>
                  <a:pt x="121" y="257"/>
                </a:lnTo>
                <a:lnTo>
                  <a:pt x="121" y="257"/>
                </a:lnTo>
                <a:lnTo>
                  <a:pt x="121" y="257"/>
                </a:lnTo>
                <a:lnTo>
                  <a:pt x="120" y="257"/>
                </a:lnTo>
                <a:lnTo>
                  <a:pt x="120" y="256"/>
                </a:lnTo>
                <a:lnTo>
                  <a:pt x="120" y="256"/>
                </a:lnTo>
                <a:lnTo>
                  <a:pt x="119" y="256"/>
                </a:lnTo>
                <a:lnTo>
                  <a:pt x="119" y="255"/>
                </a:lnTo>
                <a:lnTo>
                  <a:pt x="119" y="255"/>
                </a:lnTo>
                <a:lnTo>
                  <a:pt x="119" y="255"/>
                </a:lnTo>
                <a:lnTo>
                  <a:pt x="119" y="255"/>
                </a:lnTo>
                <a:lnTo>
                  <a:pt x="118" y="255"/>
                </a:lnTo>
                <a:lnTo>
                  <a:pt x="118" y="255"/>
                </a:lnTo>
                <a:lnTo>
                  <a:pt x="118" y="255"/>
                </a:lnTo>
                <a:lnTo>
                  <a:pt x="117" y="255"/>
                </a:lnTo>
                <a:lnTo>
                  <a:pt x="117" y="255"/>
                </a:lnTo>
                <a:lnTo>
                  <a:pt x="116" y="255"/>
                </a:lnTo>
                <a:lnTo>
                  <a:pt x="116" y="255"/>
                </a:lnTo>
                <a:lnTo>
                  <a:pt x="116" y="255"/>
                </a:lnTo>
                <a:lnTo>
                  <a:pt x="116" y="254"/>
                </a:lnTo>
                <a:lnTo>
                  <a:pt x="115" y="254"/>
                </a:lnTo>
                <a:lnTo>
                  <a:pt x="115" y="254"/>
                </a:lnTo>
                <a:lnTo>
                  <a:pt x="115" y="253"/>
                </a:lnTo>
                <a:lnTo>
                  <a:pt x="115" y="253"/>
                </a:lnTo>
                <a:lnTo>
                  <a:pt x="115" y="253"/>
                </a:lnTo>
                <a:lnTo>
                  <a:pt x="114" y="253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3" y="252"/>
                </a:lnTo>
                <a:lnTo>
                  <a:pt x="113" y="251"/>
                </a:lnTo>
                <a:lnTo>
                  <a:pt x="113" y="251"/>
                </a:lnTo>
                <a:lnTo>
                  <a:pt x="113" y="251"/>
                </a:lnTo>
                <a:lnTo>
                  <a:pt x="112" y="251"/>
                </a:lnTo>
                <a:lnTo>
                  <a:pt x="112" y="250"/>
                </a:lnTo>
                <a:lnTo>
                  <a:pt x="112" y="250"/>
                </a:lnTo>
                <a:lnTo>
                  <a:pt x="111" y="250"/>
                </a:lnTo>
                <a:lnTo>
                  <a:pt x="111" y="249"/>
                </a:lnTo>
                <a:lnTo>
                  <a:pt x="111" y="249"/>
                </a:lnTo>
                <a:lnTo>
                  <a:pt x="111" y="249"/>
                </a:lnTo>
                <a:lnTo>
                  <a:pt x="111" y="248"/>
                </a:lnTo>
                <a:lnTo>
                  <a:pt x="111" y="248"/>
                </a:lnTo>
                <a:lnTo>
                  <a:pt x="110" y="247"/>
                </a:lnTo>
                <a:lnTo>
                  <a:pt x="110" y="247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09" y="246"/>
                </a:lnTo>
                <a:lnTo>
                  <a:pt x="109" y="246"/>
                </a:lnTo>
                <a:lnTo>
                  <a:pt x="108" y="246"/>
                </a:lnTo>
                <a:lnTo>
                  <a:pt x="108" y="246"/>
                </a:lnTo>
                <a:lnTo>
                  <a:pt x="107" y="246"/>
                </a:lnTo>
                <a:lnTo>
                  <a:pt x="107" y="246"/>
                </a:lnTo>
                <a:lnTo>
                  <a:pt x="107" y="246"/>
                </a:lnTo>
                <a:lnTo>
                  <a:pt x="106" y="246"/>
                </a:lnTo>
                <a:lnTo>
                  <a:pt x="106" y="246"/>
                </a:lnTo>
                <a:lnTo>
                  <a:pt x="106" y="246"/>
                </a:lnTo>
                <a:lnTo>
                  <a:pt x="106" y="246"/>
                </a:lnTo>
                <a:lnTo>
                  <a:pt x="106" y="246"/>
                </a:lnTo>
                <a:lnTo>
                  <a:pt x="105" y="246"/>
                </a:lnTo>
                <a:lnTo>
                  <a:pt x="105" y="247"/>
                </a:lnTo>
                <a:lnTo>
                  <a:pt x="104" y="247"/>
                </a:lnTo>
                <a:lnTo>
                  <a:pt x="104" y="247"/>
                </a:lnTo>
                <a:lnTo>
                  <a:pt x="103" y="247"/>
                </a:lnTo>
                <a:lnTo>
                  <a:pt x="103" y="247"/>
                </a:lnTo>
                <a:lnTo>
                  <a:pt x="103" y="248"/>
                </a:lnTo>
                <a:lnTo>
                  <a:pt x="103" y="248"/>
                </a:lnTo>
                <a:lnTo>
                  <a:pt x="103" y="248"/>
                </a:lnTo>
                <a:lnTo>
                  <a:pt x="102" y="249"/>
                </a:lnTo>
                <a:lnTo>
                  <a:pt x="102" y="249"/>
                </a:lnTo>
                <a:lnTo>
                  <a:pt x="102" y="249"/>
                </a:lnTo>
                <a:lnTo>
                  <a:pt x="102" y="249"/>
                </a:lnTo>
                <a:lnTo>
                  <a:pt x="101" y="249"/>
                </a:lnTo>
                <a:lnTo>
                  <a:pt x="101" y="250"/>
                </a:lnTo>
                <a:lnTo>
                  <a:pt x="101" y="250"/>
                </a:lnTo>
                <a:lnTo>
                  <a:pt x="100" y="250"/>
                </a:lnTo>
                <a:lnTo>
                  <a:pt x="100" y="250"/>
                </a:lnTo>
                <a:lnTo>
                  <a:pt x="99" y="250"/>
                </a:lnTo>
                <a:lnTo>
                  <a:pt x="99" y="251"/>
                </a:lnTo>
                <a:lnTo>
                  <a:pt x="98" y="251"/>
                </a:lnTo>
                <a:lnTo>
                  <a:pt x="98" y="251"/>
                </a:lnTo>
                <a:lnTo>
                  <a:pt x="98" y="251"/>
                </a:lnTo>
                <a:lnTo>
                  <a:pt x="98" y="251"/>
                </a:lnTo>
                <a:lnTo>
                  <a:pt x="97" y="251"/>
                </a:lnTo>
                <a:lnTo>
                  <a:pt x="97" y="251"/>
                </a:lnTo>
                <a:lnTo>
                  <a:pt x="97" y="251"/>
                </a:lnTo>
                <a:lnTo>
                  <a:pt x="97" y="251"/>
                </a:lnTo>
                <a:lnTo>
                  <a:pt x="96" y="251"/>
                </a:lnTo>
                <a:lnTo>
                  <a:pt x="96" y="251"/>
                </a:lnTo>
                <a:lnTo>
                  <a:pt x="95" y="251"/>
                </a:lnTo>
                <a:lnTo>
                  <a:pt x="95" y="251"/>
                </a:lnTo>
                <a:lnTo>
                  <a:pt x="94" y="251"/>
                </a:lnTo>
                <a:lnTo>
                  <a:pt x="94" y="251"/>
                </a:lnTo>
                <a:lnTo>
                  <a:pt x="94" y="251"/>
                </a:lnTo>
                <a:lnTo>
                  <a:pt x="93" y="251"/>
                </a:lnTo>
                <a:lnTo>
                  <a:pt x="93" y="251"/>
                </a:lnTo>
                <a:lnTo>
                  <a:pt x="93" y="251"/>
                </a:lnTo>
                <a:lnTo>
                  <a:pt x="92" y="251"/>
                </a:lnTo>
                <a:lnTo>
                  <a:pt x="92" y="251"/>
                </a:lnTo>
                <a:lnTo>
                  <a:pt x="92" y="251"/>
                </a:lnTo>
                <a:lnTo>
                  <a:pt x="91" y="251"/>
                </a:lnTo>
                <a:lnTo>
                  <a:pt x="91" y="251"/>
                </a:lnTo>
                <a:lnTo>
                  <a:pt x="90" y="251"/>
                </a:lnTo>
                <a:lnTo>
                  <a:pt x="90" y="251"/>
                </a:lnTo>
                <a:lnTo>
                  <a:pt x="90" y="251"/>
                </a:lnTo>
                <a:lnTo>
                  <a:pt x="89" y="251"/>
                </a:lnTo>
                <a:lnTo>
                  <a:pt x="88" y="250"/>
                </a:lnTo>
                <a:lnTo>
                  <a:pt x="88" y="250"/>
                </a:lnTo>
                <a:lnTo>
                  <a:pt x="87" y="250"/>
                </a:lnTo>
                <a:lnTo>
                  <a:pt x="87" y="250"/>
                </a:lnTo>
                <a:lnTo>
                  <a:pt x="87" y="250"/>
                </a:lnTo>
                <a:lnTo>
                  <a:pt x="86" y="250"/>
                </a:lnTo>
                <a:lnTo>
                  <a:pt x="86" y="249"/>
                </a:lnTo>
                <a:lnTo>
                  <a:pt x="86" y="249"/>
                </a:lnTo>
                <a:lnTo>
                  <a:pt x="86" y="249"/>
                </a:lnTo>
                <a:lnTo>
                  <a:pt x="85" y="248"/>
                </a:lnTo>
                <a:lnTo>
                  <a:pt x="85" y="248"/>
                </a:lnTo>
                <a:lnTo>
                  <a:pt x="85" y="247"/>
                </a:lnTo>
                <a:lnTo>
                  <a:pt x="84" y="247"/>
                </a:lnTo>
                <a:lnTo>
                  <a:pt x="84" y="248"/>
                </a:lnTo>
                <a:lnTo>
                  <a:pt x="84" y="248"/>
                </a:lnTo>
                <a:lnTo>
                  <a:pt x="83" y="248"/>
                </a:lnTo>
                <a:lnTo>
                  <a:pt x="83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6"/>
                </a:lnTo>
                <a:lnTo>
                  <a:pt x="81" y="246"/>
                </a:lnTo>
                <a:lnTo>
                  <a:pt x="81" y="246"/>
                </a:lnTo>
                <a:lnTo>
                  <a:pt x="81" y="246"/>
                </a:lnTo>
                <a:lnTo>
                  <a:pt x="80" y="246"/>
                </a:lnTo>
                <a:lnTo>
                  <a:pt x="79" y="246"/>
                </a:lnTo>
                <a:lnTo>
                  <a:pt x="79" y="246"/>
                </a:lnTo>
                <a:lnTo>
                  <a:pt x="78" y="246"/>
                </a:lnTo>
                <a:lnTo>
                  <a:pt x="78" y="245"/>
                </a:lnTo>
                <a:lnTo>
                  <a:pt x="77" y="245"/>
                </a:lnTo>
                <a:lnTo>
                  <a:pt x="77" y="245"/>
                </a:lnTo>
                <a:lnTo>
                  <a:pt x="77" y="245"/>
                </a:lnTo>
                <a:lnTo>
                  <a:pt x="77" y="245"/>
                </a:lnTo>
                <a:lnTo>
                  <a:pt x="77" y="244"/>
                </a:lnTo>
                <a:lnTo>
                  <a:pt x="76" y="244"/>
                </a:lnTo>
                <a:lnTo>
                  <a:pt x="76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4"/>
                </a:lnTo>
                <a:lnTo>
                  <a:pt x="74" y="243"/>
                </a:lnTo>
                <a:lnTo>
                  <a:pt x="74" y="243"/>
                </a:lnTo>
                <a:lnTo>
                  <a:pt x="73" y="243"/>
                </a:lnTo>
                <a:lnTo>
                  <a:pt x="73" y="243"/>
                </a:lnTo>
                <a:lnTo>
                  <a:pt x="73" y="243"/>
                </a:lnTo>
                <a:lnTo>
                  <a:pt x="72" y="243"/>
                </a:lnTo>
                <a:lnTo>
                  <a:pt x="72" y="243"/>
                </a:lnTo>
                <a:lnTo>
                  <a:pt x="71" y="243"/>
                </a:lnTo>
                <a:lnTo>
                  <a:pt x="71" y="242"/>
                </a:lnTo>
                <a:lnTo>
                  <a:pt x="72" y="242"/>
                </a:lnTo>
                <a:lnTo>
                  <a:pt x="73" y="242"/>
                </a:lnTo>
                <a:lnTo>
                  <a:pt x="73" y="242"/>
                </a:lnTo>
                <a:lnTo>
                  <a:pt x="73" y="242"/>
                </a:lnTo>
                <a:lnTo>
                  <a:pt x="73" y="241"/>
                </a:lnTo>
                <a:lnTo>
                  <a:pt x="73" y="240"/>
                </a:lnTo>
                <a:lnTo>
                  <a:pt x="73" y="240"/>
                </a:lnTo>
                <a:lnTo>
                  <a:pt x="72" y="240"/>
                </a:lnTo>
                <a:lnTo>
                  <a:pt x="72" y="240"/>
                </a:lnTo>
                <a:lnTo>
                  <a:pt x="71" y="240"/>
                </a:lnTo>
                <a:lnTo>
                  <a:pt x="71" y="240"/>
                </a:lnTo>
                <a:lnTo>
                  <a:pt x="71" y="239"/>
                </a:lnTo>
                <a:lnTo>
                  <a:pt x="70" y="239"/>
                </a:lnTo>
                <a:lnTo>
                  <a:pt x="70" y="239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69" y="238"/>
                </a:lnTo>
                <a:lnTo>
                  <a:pt x="69" y="238"/>
                </a:lnTo>
                <a:lnTo>
                  <a:pt x="69" y="237"/>
                </a:lnTo>
                <a:lnTo>
                  <a:pt x="69" y="237"/>
                </a:lnTo>
                <a:lnTo>
                  <a:pt x="69" y="236"/>
                </a:lnTo>
                <a:lnTo>
                  <a:pt x="69" y="236"/>
                </a:lnTo>
                <a:lnTo>
                  <a:pt x="69" y="236"/>
                </a:lnTo>
                <a:lnTo>
                  <a:pt x="68" y="236"/>
                </a:lnTo>
                <a:lnTo>
                  <a:pt x="69" y="235"/>
                </a:lnTo>
                <a:lnTo>
                  <a:pt x="69" y="235"/>
                </a:lnTo>
                <a:lnTo>
                  <a:pt x="69" y="235"/>
                </a:lnTo>
                <a:lnTo>
                  <a:pt x="69" y="234"/>
                </a:lnTo>
                <a:lnTo>
                  <a:pt x="69" y="234"/>
                </a:lnTo>
                <a:lnTo>
                  <a:pt x="69" y="234"/>
                </a:lnTo>
                <a:lnTo>
                  <a:pt x="69" y="234"/>
                </a:lnTo>
                <a:lnTo>
                  <a:pt x="69" y="233"/>
                </a:lnTo>
                <a:lnTo>
                  <a:pt x="69" y="233"/>
                </a:lnTo>
                <a:lnTo>
                  <a:pt x="69" y="232"/>
                </a:lnTo>
                <a:lnTo>
                  <a:pt x="69" y="232"/>
                </a:lnTo>
                <a:lnTo>
                  <a:pt x="68" y="232"/>
                </a:lnTo>
                <a:lnTo>
                  <a:pt x="68" y="231"/>
                </a:lnTo>
                <a:lnTo>
                  <a:pt x="69" y="231"/>
                </a:lnTo>
                <a:lnTo>
                  <a:pt x="69" y="230"/>
                </a:lnTo>
                <a:lnTo>
                  <a:pt x="69" y="230"/>
                </a:lnTo>
                <a:lnTo>
                  <a:pt x="69" y="230"/>
                </a:lnTo>
                <a:lnTo>
                  <a:pt x="69" y="229"/>
                </a:lnTo>
                <a:lnTo>
                  <a:pt x="69" y="229"/>
                </a:lnTo>
                <a:lnTo>
                  <a:pt x="68" y="229"/>
                </a:lnTo>
                <a:lnTo>
                  <a:pt x="68" y="228"/>
                </a:lnTo>
                <a:lnTo>
                  <a:pt x="68" y="228"/>
                </a:lnTo>
                <a:lnTo>
                  <a:pt x="68" y="227"/>
                </a:lnTo>
                <a:lnTo>
                  <a:pt x="67" y="227"/>
                </a:lnTo>
                <a:lnTo>
                  <a:pt x="67" y="226"/>
                </a:lnTo>
                <a:lnTo>
                  <a:pt x="67" y="226"/>
                </a:lnTo>
                <a:lnTo>
                  <a:pt x="67" y="226"/>
                </a:lnTo>
                <a:lnTo>
                  <a:pt x="67" y="225"/>
                </a:lnTo>
                <a:lnTo>
                  <a:pt x="67" y="225"/>
                </a:lnTo>
                <a:lnTo>
                  <a:pt x="67" y="225"/>
                </a:lnTo>
                <a:lnTo>
                  <a:pt x="67" y="224"/>
                </a:lnTo>
                <a:lnTo>
                  <a:pt x="67" y="224"/>
                </a:lnTo>
                <a:lnTo>
                  <a:pt x="67" y="224"/>
                </a:lnTo>
                <a:lnTo>
                  <a:pt x="67" y="223"/>
                </a:lnTo>
                <a:lnTo>
                  <a:pt x="67" y="223"/>
                </a:lnTo>
                <a:lnTo>
                  <a:pt x="67" y="223"/>
                </a:lnTo>
                <a:lnTo>
                  <a:pt x="67" y="222"/>
                </a:lnTo>
                <a:lnTo>
                  <a:pt x="66" y="222"/>
                </a:lnTo>
                <a:lnTo>
                  <a:pt x="66" y="221"/>
                </a:lnTo>
                <a:lnTo>
                  <a:pt x="66" y="221"/>
                </a:lnTo>
                <a:lnTo>
                  <a:pt x="65" y="221"/>
                </a:lnTo>
                <a:lnTo>
                  <a:pt x="65" y="221"/>
                </a:lnTo>
                <a:lnTo>
                  <a:pt x="65" y="221"/>
                </a:lnTo>
                <a:lnTo>
                  <a:pt x="65" y="220"/>
                </a:lnTo>
                <a:lnTo>
                  <a:pt x="65" y="220"/>
                </a:lnTo>
                <a:lnTo>
                  <a:pt x="65" y="219"/>
                </a:lnTo>
                <a:lnTo>
                  <a:pt x="65" y="219"/>
                </a:lnTo>
                <a:lnTo>
                  <a:pt x="65" y="218"/>
                </a:lnTo>
                <a:lnTo>
                  <a:pt x="66" y="218"/>
                </a:lnTo>
                <a:lnTo>
                  <a:pt x="66" y="218"/>
                </a:lnTo>
                <a:lnTo>
                  <a:pt x="67" y="218"/>
                </a:lnTo>
                <a:lnTo>
                  <a:pt x="67" y="217"/>
                </a:lnTo>
                <a:lnTo>
                  <a:pt x="68" y="217"/>
                </a:lnTo>
                <a:lnTo>
                  <a:pt x="68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70" y="217"/>
                </a:lnTo>
                <a:lnTo>
                  <a:pt x="70" y="217"/>
                </a:lnTo>
                <a:lnTo>
                  <a:pt x="71" y="217"/>
                </a:lnTo>
                <a:lnTo>
                  <a:pt x="72" y="217"/>
                </a:lnTo>
                <a:lnTo>
                  <a:pt x="72" y="216"/>
                </a:lnTo>
                <a:lnTo>
                  <a:pt x="73" y="215"/>
                </a:lnTo>
                <a:lnTo>
                  <a:pt x="73" y="215"/>
                </a:lnTo>
                <a:lnTo>
                  <a:pt x="74" y="214"/>
                </a:lnTo>
                <a:lnTo>
                  <a:pt x="74" y="214"/>
                </a:lnTo>
                <a:lnTo>
                  <a:pt x="75" y="213"/>
                </a:lnTo>
                <a:lnTo>
                  <a:pt x="75" y="213"/>
                </a:lnTo>
                <a:lnTo>
                  <a:pt x="75" y="213"/>
                </a:lnTo>
                <a:lnTo>
                  <a:pt x="74" y="212"/>
                </a:lnTo>
                <a:lnTo>
                  <a:pt x="74" y="212"/>
                </a:lnTo>
                <a:lnTo>
                  <a:pt x="74" y="212"/>
                </a:lnTo>
                <a:lnTo>
                  <a:pt x="73" y="212"/>
                </a:lnTo>
                <a:lnTo>
                  <a:pt x="73" y="212"/>
                </a:lnTo>
                <a:lnTo>
                  <a:pt x="73" y="211"/>
                </a:lnTo>
                <a:lnTo>
                  <a:pt x="73" y="210"/>
                </a:lnTo>
                <a:lnTo>
                  <a:pt x="73" y="209"/>
                </a:lnTo>
                <a:lnTo>
                  <a:pt x="72" y="209"/>
                </a:lnTo>
                <a:lnTo>
                  <a:pt x="72" y="208"/>
                </a:lnTo>
                <a:lnTo>
                  <a:pt x="72" y="208"/>
                </a:lnTo>
                <a:lnTo>
                  <a:pt x="72" y="207"/>
                </a:lnTo>
                <a:lnTo>
                  <a:pt x="72" y="206"/>
                </a:lnTo>
                <a:lnTo>
                  <a:pt x="73" y="206"/>
                </a:lnTo>
                <a:lnTo>
                  <a:pt x="73" y="205"/>
                </a:lnTo>
                <a:lnTo>
                  <a:pt x="73" y="205"/>
                </a:lnTo>
                <a:lnTo>
                  <a:pt x="73" y="204"/>
                </a:lnTo>
                <a:lnTo>
                  <a:pt x="73" y="203"/>
                </a:lnTo>
                <a:lnTo>
                  <a:pt x="73" y="202"/>
                </a:lnTo>
                <a:lnTo>
                  <a:pt x="73" y="202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0"/>
                </a:lnTo>
                <a:lnTo>
                  <a:pt x="73" y="200"/>
                </a:lnTo>
                <a:lnTo>
                  <a:pt x="73" y="199"/>
                </a:lnTo>
                <a:lnTo>
                  <a:pt x="73" y="199"/>
                </a:lnTo>
                <a:lnTo>
                  <a:pt x="73" y="198"/>
                </a:lnTo>
                <a:lnTo>
                  <a:pt x="73" y="198"/>
                </a:lnTo>
                <a:lnTo>
                  <a:pt x="72" y="197"/>
                </a:lnTo>
                <a:lnTo>
                  <a:pt x="72" y="196"/>
                </a:lnTo>
                <a:lnTo>
                  <a:pt x="72" y="194"/>
                </a:lnTo>
                <a:lnTo>
                  <a:pt x="72" y="193"/>
                </a:lnTo>
                <a:lnTo>
                  <a:pt x="71" y="193"/>
                </a:lnTo>
                <a:lnTo>
                  <a:pt x="71" y="193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1"/>
                </a:lnTo>
                <a:lnTo>
                  <a:pt x="72" y="191"/>
                </a:lnTo>
                <a:lnTo>
                  <a:pt x="71" y="190"/>
                </a:lnTo>
                <a:lnTo>
                  <a:pt x="71" y="189"/>
                </a:lnTo>
                <a:lnTo>
                  <a:pt x="71" y="188"/>
                </a:lnTo>
                <a:lnTo>
                  <a:pt x="71" y="188"/>
                </a:lnTo>
                <a:lnTo>
                  <a:pt x="71" y="188"/>
                </a:lnTo>
                <a:lnTo>
                  <a:pt x="71" y="188"/>
                </a:lnTo>
                <a:lnTo>
                  <a:pt x="71" y="187"/>
                </a:lnTo>
                <a:lnTo>
                  <a:pt x="71" y="186"/>
                </a:lnTo>
                <a:lnTo>
                  <a:pt x="71" y="185"/>
                </a:lnTo>
                <a:lnTo>
                  <a:pt x="71" y="184"/>
                </a:lnTo>
                <a:lnTo>
                  <a:pt x="71" y="184"/>
                </a:lnTo>
                <a:lnTo>
                  <a:pt x="71" y="184"/>
                </a:lnTo>
                <a:lnTo>
                  <a:pt x="72" y="183"/>
                </a:lnTo>
                <a:lnTo>
                  <a:pt x="72" y="183"/>
                </a:lnTo>
                <a:lnTo>
                  <a:pt x="72" y="182"/>
                </a:lnTo>
                <a:lnTo>
                  <a:pt x="72" y="182"/>
                </a:lnTo>
                <a:lnTo>
                  <a:pt x="73" y="181"/>
                </a:lnTo>
                <a:lnTo>
                  <a:pt x="73" y="181"/>
                </a:lnTo>
                <a:lnTo>
                  <a:pt x="73" y="180"/>
                </a:lnTo>
                <a:lnTo>
                  <a:pt x="73" y="180"/>
                </a:lnTo>
                <a:lnTo>
                  <a:pt x="73" y="179"/>
                </a:lnTo>
                <a:lnTo>
                  <a:pt x="73" y="179"/>
                </a:lnTo>
                <a:lnTo>
                  <a:pt x="73" y="179"/>
                </a:lnTo>
                <a:lnTo>
                  <a:pt x="73" y="178"/>
                </a:lnTo>
                <a:lnTo>
                  <a:pt x="73" y="178"/>
                </a:lnTo>
                <a:lnTo>
                  <a:pt x="73" y="177"/>
                </a:lnTo>
                <a:lnTo>
                  <a:pt x="73" y="177"/>
                </a:lnTo>
                <a:lnTo>
                  <a:pt x="73" y="176"/>
                </a:lnTo>
                <a:lnTo>
                  <a:pt x="73" y="176"/>
                </a:lnTo>
                <a:lnTo>
                  <a:pt x="74" y="176"/>
                </a:lnTo>
                <a:lnTo>
                  <a:pt x="74" y="176"/>
                </a:lnTo>
                <a:lnTo>
                  <a:pt x="75" y="175"/>
                </a:lnTo>
                <a:lnTo>
                  <a:pt x="75" y="173"/>
                </a:lnTo>
                <a:lnTo>
                  <a:pt x="75" y="172"/>
                </a:lnTo>
                <a:lnTo>
                  <a:pt x="75" y="172"/>
                </a:lnTo>
                <a:lnTo>
                  <a:pt x="75" y="170"/>
                </a:lnTo>
                <a:lnTo>
                  <a:pt x="75" y="169"/>
                </a:lnTo>
                <a:lnTo>
                  <a:pt x="75" y="168"/>
                </a:lnTo>
                <a:lnTo>
                  <a:pt x="74" y="167"/>
                </a:lnTo>
                <a:lnTo>
                  <a:pt x="74" y="166"/>
                </a:lnTo>
                <a:lnTo>
                  <a:pt x="74" y="166"/>
                </a:lnTo>
                <a:lnTo>
                  <a:pt x="73" y="165"/>
                </a:lnTo>
                <a:lnTo>
                  <a:pt x="73" y="164"/>
                </a:lnTo>
                <a:lnTo>
                  <a:pt x="73" y="164"/>
                </a:lnTo>
                <a:lnTo>
                  <a:pt x="72" y="163"/>
                </a:lnTo>
                <a:lnTo>
                  <a:pt x="72" y="163"/>
                </a:lnTo>
                <a:lnTo>
                  <a:pt x="72" y="163"/>
                </a:lnTo>
                <a:lnTo>
                  <a:pt x="73" y="162"/>
                </a:lnTo>
                <a:lnTo>
                  <a:pt x="73" y="161"/>
                </a:lnTo>
                <a:lnTo>
                  <a:pt x="72" y="161"/>
                </a:lnTo>
                <a:lnTo>
                  <a:pt x="72" y="160"/>
                </a:lnTo>
                <a:lnTo>
                  <a:pt x="72" y="160"/>
                </a:lnTo>
                <a:lnTo>
                  <a:pt x="72" y="159"/>
                </a:lnTo>
                <a:lnTo>
                  <a:pt x="72" y="159"/>
                </a:lnTo>
                <a:lnTo>
                  <a:pt x="72" y="159"/>
                </a:lnTo>
                <a:lnTo>
                  <a:pt x="71" y="158"/>
                </a:lnTo>
                <a:lnTo>
                  <a:pt x="71" y="158"/>
                </a:lnTo>
                <a:lnTo>
                  <a:pt x="70" y="157"/>
                </a:lnTo>
                <a:lnTo>
                  <a:pt x="70" y="156"/>
                </a:lnTo>
                <a:lnTo>
                  <a:pt x="69" y="156"/>
                </a:lnTo>
                <a:lnTo>
                  <a:pt x="69" y="156"/>
                </a:lnTo>
                <a:lnTo>
                  <a:pt x="69" y="155"/>
                </a:lnTo>
                <a:lnTo>
                  <a:pt x="68" y="156"/>
                </a:lnTo>
                <a:lnTo>
                  <a:pt x="68" y="156"/>
                </a:lnTo>
                <a:lnTo>
                  <a:pt x="67" y="156"/>
                </a:lnTo>
                <a:lnTo>
                  <a:pt x="66" y="156"/>
                </a:lnTo>
                <a:lnTo>
                  <a:pt x="66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4" y="155"/>
                </a:lnTo>
                <a:lnTo>
                  <a:pt x="63" y="155"/>
                </a:lnTo>
                <a:lnTo>
                  <a:pt x="63" y="155"/>
                </a:lnTo>
                <a:lnTo>
                  <a:pt x="62" y="155"/>
                </a:lnTo>
                <a:lnTo>
                  <a:pt x="62" y="155"/>
                </a:lnTo>
                <a:lnTo>
                  <a:pt x="61" y="155"/>
                </a:lnTo>
                <a:lnTo>
                  <a:pt x="61" y="155"/>
                </a:lnTo>
                <a:lnTo>
                  <a:pt x="60" y="155"/>
                </a:lnTo>
                <a:lnTo>
                  <a:pt x="60" y="155"/>
                </a:lnTo>
                <a:lnTo>
                  <a:pt x="58" y="155"/>
                </a:lnTo>
                <a:lnTo>
                  <a:pt x="57" y="156"/>
                </a:lnTo>
                <a:lnTo>
                  <a:pt x="56" y="156"/>
                </a:lnTo>
                <a:lnTo>
                  <a:pt x="55" y="155"/>
                </a:lnTo>
                <a:lnTo>
                  <a:pt x="54" y="155"/>
                </a:lnTo>
                <a:lnTo>
                  <a:pt x="54" y="155"/>
                </a:lnTo>
                <a:lnTo>
                  <a:pt x="52" y="155"/>
                </a:lnTo>
                <a:lnTo>
                  <a:pt x="52" y="154"/>
                </a:lnTo>
                <a:lnTo>
                  <a:pt x="52" y="154"/>
                </a:lnTo>
                <a:lnTo>
                  <a:pt x="51" y="154"/>
                </a:lnTo>
                <a:lnTo>
                  <a:pt x="50" y="154"/>
                </a:lnTo>
                <a:lnTo>
                  <a:pt x="50" y="154"/>
                </a:lnTo>
                <a:lnTo>
                  <a:pt x="49" y="154"/>
                </a:lnTo>
                <a:lnTo>
                  <a:pt x="49" y="154"/>
                </a:lnTo>
                <a:lnTo>
                  <a:pt x="48" y="154"/>
                </a:lnTo>
                <a:lnTo>
                  <a:pt x="48" y="154"/>
                </a:lnTo>
                <a:lnTo>
                  <a:pt x="48" y="154"/>
                </a:lnTo>
                <a:lnTo>
                  <a:pt x="47" y="155"/>
                </a:lnTo>
                <a:lnTo>
                  <a:pt x="47" y="155"/>
                </a:lnTo>
                <a:lnTo>
                  <a:pt x="46" y="155"/>
                </a:lnTo>
                <a:lnTo>
                  <a:pt x="46" y="155"/>
                </a:lnTo>
                <a:lnTo>
                  <a:pt x="45" y="155"/>
                </a:lnTo>
                <a:lnTo>
                  <a:pt x="45" y="155"/>
                </a:lnTo>
                <a:lnTo>
                  <a:pt x="44" y="155"/>
                </a:lnTo>
                <a:lnTo>
                  <a:pt x="44" y="154"/>
                </a:lnTo>
                <a:lnTo>
                  <a:pt x="44" y="154"/>
                </a:lnTo>
                <a:lnTo>
                  <a:pt x="44" y="153"/>
                </a:lnTo>
                <a:lnTo>
                  <a:pt x="44" y="153"/>
                </a:lnTo>
                <a:lnTo>
                  <a:pt x="44" y="152"/>
                </a:lnTo>
                <a:lnTo>
                  <a:pt x="44" y="151"/>
                </a:lnTo>
                <a:lnTo>
                  <a:pt x="43" y="151"/>
                </a:lnTo>
                <a:lnTo>
                  <a:pt x="43" y="151"/>
                </a:lnTo>
                <a:lnTo>
                  <a:pt x="43" y="150"/>
                </a:lnTo>
                <a:lnTo>
                  <a:pt x="43" y="150"/>
                </a:lnTo>
                <a:lnTo>
                  <a:pt x="43" y="149"/>
                </a:lnTo>
                <a:lnTo>
                  <a:pt x="42" y="149"/>
                </a:lnTo>
                <a:lnTo>
                  <a:pt x="42" y="149"/>
                </a:lnTo>
                <a:lnTo>
                  <a:pt x="41" y="149"/>
                </a:lnTo>
                <a:lnTo>
                  <a:pt x="41" y="149"/>
                </a:lnTo>
                <a:lnTo>
                  <a:pt x="41" y="149"/>
                </a:lnTo>
                <a:lnTo>
                  <a:pt x="40" y="149"/>
                </a:lnTo>
                <a:lnTo>
                  <a:pt x="40" y="150"/>
                </a:lnTo>
                <a:lnTo>
                  <a:pt x="40" y="150"/>
                </a:lnTo>
                <a:lnTo>
                  <a:pt x="40" y="150"/>
                </a:lnTo>
                <a:lnTo>
                  <a:pt x="39" y="150"/>
                </a:lnTo>
                <a:lnTo>
                  <a:pt x="39" y="150"/>
                </a:lnTo>
                <a:lnTo>
                  <a:pt x="38" y="150"/>
                </a:lnTo>
                <a:lnTo>
                  <a:pt x="38" y="150"/>
                </a:lnTo>
                <a:lnTo>
                  <a:pt x="38" y="149"/>
                </a:lnTo>
                <a:lnTo>
                  <a:pt x="37" y="149"/>
                </a:lnTo>
                <a:lnTo>
                  <a:pt x="37" y="148"/>
                </a:lnTo>
                <a:lnTo>
                  <a:pt x="37" y="148"/>
                </a:lnTo>
                <a:lnTo>
                  <a:pt x="36" y="148"/>
                </a:lnTo>
                <a:lnTo>
                  <a:pt x="36" y="147"/>
                </a:lnTo>
                <a:lnTo>
                  <a:pt x="36" y="147"/>
                </a:lnTo>
                <a:lnTo>
                  <a:pt x="35" y="147"/>
                </a:lnTo>
                <a:lnTo>
                  <a:pt x="35" y="147"/>
                </a:lnTo>
                <a:lnTo>
                  <a:pt x="35" y="147"/>
                </a:lnTo>
                <a:lnTo>
                  <a:pt x="34" y="147"/>
                </a:lnTo>
                <a:lnTo>
                  <a:pt x="34" y="148"/>
                </a:lnTo>
                <a:lnTo>
                  <a:pt x="33" y="148"/>
                </a:lnTo>
                <a:lnTo>
                  <a:pt x="33" y="148"/>
                </a:lnTo>
                <a:lnTo>
                  <a:pt x="32" y="148"/>
                </a:lnTo>
                <a:lnTo>
                  <a:pt x="32" y="149"/>
                </a:lnTo>
                <a:lnTo>
                  <a:pt x="31" y="149"/>
                </a:lnTo>
                <a:lnTo>
                  <a:pt x="31" y="150"/>
                </a:lnTo>
                <a:lnTo>
                  <a:pt x="31" y="150"/>
                </a:lnTo>
                <a:lnTo>
                  <a:pt x="30" y="150"/>
                </a:lnTo>
                <a:lnTo>
                  <a:pt x="29" y="150"/>
                </a:lnTo>
                <a:lnTo>
                  <a:pt x="28" y="151"/>
                </a:lnTo>
                <a:lnTo>
                  <a:pt x="28" y="151"/>
                </a:lnTo>
                <a:lnTo>
                  <a:pt x="27" y="151"/>
                </a:lnTo>
                <a:lnTo>
                  <a:pt x="27" y="151"/>
                </a:lnTo>
                <a:lnTo>
                  <a:pt x="27" y="150"/>
                </a:lnTo>
                <a:lnTo>
                  <a:pt x="26" y="150"/>
                </a:lnTo>
                <a:lnTo>
                  <a:pt x="26" y="149"/>
                </a:lnTo>
                <a:lnTo>
                  <a:pt x="25" y="149"/>
                </a:lnTo>
                <a:lnTo>
                  <a:pt x="24" y="148"/>
                </a:lnTo>
                <a:lnTo>
                  <a:pt x="23" y="148"/>
                </a:lnTo>
                <a:lnTo>
                  <a:pt x="23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6"/>
                </a:lnTo>
                <a:lnTo>
                  <a:pt x="22" y="146"/>
                </a:lnTo>
                <a:lnTo>
                  <a:pt x="21" y="146"/>
                </a:lnTo>
                <a:lnTo>
                  <a:pt x="21" y="145"/>
                </a:lnTo>
                <a:lnTo>
                  <a:pt x="21" y="145"/>
                </a:lnTo>
                <a:lnTo>
                  <a:pt x="20" y="144"/>
                </a:lnTo>
                <a:lnTo>
                  <a:pt x="20" y="143"/>
                </a:lnTo>
                <a:lnTo>
                  <a:pt x="19" y="143"/>
                </a:lnTo>
                <a:lnTo>
                  <a:pt x="19" y="142"/>
                </a:lnTo>
                <a:lnTo>
                  <a:pt x="19" y="142"/>
                </a:lnTo>
                <a:lnTo>
                  <a:pt x="18" y="141"/>
                </a:lnTo>
                <a:lnTo>
                  <a:pt x="18" y="141"/>
                </a:lnTo>
                <a:lnTo>
                  <a:pt x="17" y="141"/>
                </a:lnTo>
                <a:lnTo>
                  <a:pt x="16" y="140"/>
                </a:lnTo>
                <a:lnTo>
                  <a:pt x="16" y="140"/>
                </a:lnTo>
                <a:lnTo>
                  <a:pt x="15" y="140"/>
                </a:lnTo>
                <a:lnTo>
                  <a:pt x="15" y="139"/>
                </a:lnTo>
                <a:lnTo>
                  <a:pt x="15" y="138"/>
                </a:lnTo>
                <a:lnTo>
                  <a:pt x="15" y="138"/>
                </a:lnTo>
                <a:lnTo>
                  <a:pt x="14" y="137"/>
                </a:lnTo>
                <a:lnTo>
                  <a:pt x="14" y="137"/>
                </a:lnTo>
                <a:lnTo>
                  <a:pt x="13" y="137"/>
                </a:lnTo>
                <a:lnTo>
                  <a:pt x="12" y="137"/>
                </a:lnTo>
                <a:lnTo>
                  <a:pt x="12" y="136"/>
                </a:lnTo>
                <a:lnTo>
                  <a:pt x="12" y="136"/>
                </a:lnTo>
                <a:lnTo>
                  <a:pt x="12" y="135"/>
                </a:lnTo>
                <a:lnTo>
                  <a:pt x="11" y="135"/>
                </a:lnTo>
                <a:lnTo>
                  <a:pt x="11" y="134"/>
                </a:lnTo>
                <a:lnTo>
                  <a:pt x="11" y="134"/>
                </a:lnTo>
                <a:lnTo>
                  <a:pt x="11" y="133"/>
                </a:lnTo>
                <a:lnTo>
                  <a:pt x="11" y="133"/>
                </a:lnTo>
                <a:lnTo>
                  <a:pt x="10" y="132"/>
                </a:lnTo>
                <a:lnTo>
                  <a:pt x="10" y="132"/>
                </a:lnTo>
                <a:lnTo>
                  <a:pt x="9" y="131"/>
                </a:lnTo>
                <a:lnTo>
                  <a:pt x="9" y="131"/>
                </a:lnTo>
                <a:lnTo>
                  <a:pt x="8" y="130"/>
                </a:lnTo>
                <a:lnTo>
                  <a:pt x="7" y="130"/>
                </a:lnTo>
                <a:lnTo>
                  <a:pt x="7" y="130"/>
                </a:lnTo>
                <a:lnTo>
                  <a:pt x="6" y="129"/>
                </a:lnTo>
                <a:lnTo>
                  <a:pt x="6" y="129"/>
                </a:lnTo>
                <a:lnTo>
                  <a:pt x="5" y="129"/>
                </a:lnTo>
                <a:lnTo>
                  <a:pt x="5" y="128"/>
                </a:lnTo>
                <a:lnTo>
                  <a:pt x="4" y="128"/>
                </a:lnTo>
                <a:lnTo>
                  <a:pt x="4" y="128"/>
                </a:lnTo>
                <a:lnTo>
                  <a:pt x="3" y="128"/>
                </a:lnTo>
                <a:lnTo>
                  <a:pt x="3" y="127"/>
                </a:lnTo>
                <a:lnTo>
                  <a:pt x="2" y="127"/>
                </a:lnTo>
                <a:lnTo>
                  <a:pt x="2" y="126"/>
                </a:lnTo>
                <a:lnTo>
                  <a:pt x="2" y="126"/>
                </a:lnTo>
                <a:lnTo>
                  <a:pt x="1" y="126"/>
                </a:lnTo>
                <a:lnTo>
                  <a:pt x="1" y="125"/>
                </a:lnTo>
                <a:lnTo>
                  <a:pt x="1" y="125"/>
                </a:lnTo>
                <a:lnTo>
                  <a:pt x="0" y="124"/>
                </a:lnTo>
                <a:lnTo>
                  <a:pt x="0" y="124"/>
                </a:lnTo>
                <a:lnTo>
                  <a:pt x="0" y="123"/>
                </a:lnTo>
                <a:lnTo>
                  <a:pt x="0" y="123"/>
                </a:lnTo>
                <a:lnTo>
                  <a:pt x="0" y="122"/>
                </a:lnTo>
                <a:lnTo>
                  <a:pt x="0" y="122"/>
                </a:lnTo>
                <a:lnTo>
                  <a:pt x="0" y="121"/>
                </a:lnTo>
                <a:lnTo>
                  <a:pt x="0" y="121"/>
                </a:lnTo>
                <a:lnTo>
                  <a:pt x="0" y="120"/>
                </a:lnTo>
                <a:lnTo>
                  <a:pt x="0" y="120"/>
                </a:lnTo>
                <a:lnTo>
                  <a:pt x="0" y="119"/>
                </a:lnTo>
                <a:lnTo>
                  <a:pt x="0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7"/>
                </a:lnTo>
                <a:lnTo>
                  <a:pt x="0" y="116"/>
                </a:lnTo>
                <a:lnTo>
                  <a:pt x="1" y="116"/>
                </a:lnTo>
                <a:lnTo>
                  <a:pt x="1" y="116"/>
                </a:lnTo>
                <a:lnTo>
                  <a:pt x="1" y="115"/>
                </a:lnTo>
                <a:lnTo>
                  <a:pt x="1" y="115"/>
                </a:lnTo>
                <a:lnTo>
                  <a:pt x="1" y="115"/>
                </a:lnTo>
                <a:lnTo>
                  <a:pt x="2" y="116"/>
                </a:lnTo>
                <a:lnTo>
                  <a:pt x="2" y="116"/>
                </a:lnTo>
                <a:lnTo>
                  <a:pt x="2" y="116"/>
                </a:lnTo>
                <a:lnTo>
                  <a:pt x="4" y="116"/>
                </a:lnTo>
                <a:lnTo>
                  <a:pt x="4" y="116"/>
                </a:lnTo>
                <a:lnTo>
                  <a:pt x="5" y="116"/>
                </a:lnTo>
                <a:lnTo>
                  <a:pt x="6" y="116"/>
                </a:lnTo>
                <a:lnTo>
                  <a:pt x="6" y="115"/>
                </a:lnTo>
                <a:lnTo>
                  <a:pt x="6" y="115"/>
                </a:lnTo>
                <a:lnTo>
                  <a:pt x="7" y="115"/>
                </a:lnTo>
                <a:lnTo>
                  <a:pt x="8" y="114"/>
                </a:lnTo>
                <a:lnTo>
                  <a:pt x="8" y="114"/>
                </a:lnTo>
                <a:lnTo>
                  <a:pt x="9" y="113"/>
                </a:lnTo>
                <a:lnTo>
                  <a:pt x="9" y="113"/>
                </a:lnTo>
                <a:lnTo>
                  <a:pt x="10" y="113"/>
                </a:lnTo>
                <a:lnTo>
                  <a:pt x="10" y="113"/>
                </a:lnTo>
                <a:lnTo>
                  <a:pt x="10" y="113"/>
                </a:lnTo>
                <a:lnTo>
                  <a:pt x="11" y="112"/>
                </a:lnTo>
                <a:lnTo>
                  <a:pt x="11" y="112"/>
                </a:lnTo>
                <a:lnTo>
                  <a:pt x="11" y="112"/>
                </a:lnTo>
                <a:lnTo>
                  <a:pt x="12" y="111"/>
                </a:lnTo>
                <a:lnTo>
                  <a:pt x="13" y="111"/>
                </a:lnTo>
                <a:lnTo>
                  <a:pt x="13" y="111"/>
                </a:lnTo>
                <a:lnTo>
                  <a:pt x="14" y="111"/>
                </a:lnTo>
                <a:lnTo>
                  <a:pt x="14" y="111"/>
                </a:lnTo>
                <a:lnTo>
                  <a:pt x="15" y="111"/>
                </a:lnTo>
                <a:lnTo>
                  <a:pt x="15" y="110"/>
                </a:lnTo>
                <a:lnTo>
                  <a:pt x="15" y="110"/>
                </a:lnTo>
                <a:lnTo>
                  <a:pt x="15" y="110"/>
                </a:lnTo>
                <a:lnTo>
                  <a:pt x="16" y="110"/>
                </a:lnTo>
                <a:lnTo>
                  <a:pt x="16" y="110"/>
                </a:lnTo>
                <a:lnTo>
                  <a:pt x="17" y="110"/>
                </a:lnTo>
                <a:lnTo>
                  <a:pt x="18" y="110"/>
                </a:lnTo>
                <a:lnTo>
                  <a:pt x="18" y="110"/>
                </a:lnTo>
                <a:lnTo>
                  <a:pt x="19" y="110"/>
                </a:lnTo>
                <a:lnTo>
                  <a:pt x="19" y="111"/>
                </a:lnTo>
                <a:lnTo>
                  <a:pt x="19" y="111"/>
                </a:lnTo>
                <a:lnTo>
                  <a:pt x="20" y="111"/>
                </a:lnTo>
                <a:lnTo>
                  <a:pt x="20" y="111"/>
                </a:lnTo>
                <a:lnTo>
                  <a:pt x="20" y="111"/>
                </a:lnTo>
                <a:lnTo>
                  <a:pt x="21" y="112"/>
                </a:lnTo>
                <a:lnTo>
                  <a:pt x="21" y="112"/>
                </a:lnTo>
                <a:lnTo>
                  <a:pt x="22" y="112"/>
                </a:lnTo>
                <a:lnTo>
                  <a:pt x="23" y="112"/>
                </a:lnTo>
                <a:lnTo>
                  <a:pt x="23" y="111"/>
                </a:lnTo>
                <a:lnTo>
                  <a:pt x="24" y="111"/>
                </a:lnTo>
                <a:lnTo>
                  <a:pt x="25" y="111"/>
                </a:lnTo>
                <a:lnTo>
                  <a:pt x="25" y="111"/>
                </a:lnTo>
                <a:lnTo>
                  <a:pt x="26" y="111"/>
                </a:lnTo>
                <a:lnTo>
                  <a:pt x="26" y="110"/>
                </a:lnTo>
                <a:lnTo>
                  <a:pt x="27" y="110"/>
                </a:lnTo>
                <a:lnTo>
                  <a:pt x="27" y="110"/>
                </a:lnTo>
                <a:lnTo>
                  <a:pt x="27" y="109"/>
                </a:lnTo>
                <a:lnTo>
                  <a:pt x="28" y="109"/>
                </a:lnTo>
                <a:lnTo>
                  <a:pt x="28" y="109"/>
                </a:lnTo>
                <a:lnTo>
                  <a:pt x="29" y="109"/>
                </a:lnTo>
                <a:lnTo>
                  <a:pt x="30" y="109"/>
                </a:lnTo>
                <a:lnTo>
                  <a:pt x="30" y="109"/>
                </a:lnTo>
                <a:lnTo>
                  <a:pt x="31" y="108"/>
                </a:lnTo>
                <a:lnTo>
                  <a:pt x="31" y="108"/>
                </a:lnTo>
                <a:lnTo>
                  <a:pt x="31" y="107"/>
                </a:lnTo>
                <a:lnTo>
                  <a:pt x="32" y="107"/>
                </a:lnTo>
                <a:lnTo>
                  <a:pt x="32" y="106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3" y="105"/>
                </a:lnTo>
                <a:lnTo>
                  <a:pt x="33" y="104"/>
                </a:lnTo>
                <a:lnTo>
                  <a:pt x="33" y="104"/>
                </a:lnTo>
                <a:lnTo>
                  <a:pt x="34" y="103"/>
                </a:lnTo>
                <a:lnTo>
                  <a:pt x="34" y="103"/>
                </a:lnTo>
                <a:lnTo>
                  <a:pt x="34" y="102"/>
                </a:lnTo>
                <a:lnTo>
                  <a:pt x="35" y="102"/>
                </a:lnTo>
                <a:lnTo>
                  <a:pt x="35" y="102"/>
                </a:lnTo>
                <a:lnTo>
                  <a:pt x="35" y="102"/>
                </a:lnTo>
                <a:lnTo>
                  <a:pt x="36" y="101"/>
                </a:lnTo>
                <a:lnTo>
                  <a:pt x="36" y="101"/>
                </a:lnTo>
                <a:lnTo>
                  <a:pt x="37" y="101"/>
                </a:lnTo>
                <a:lnTo>
                  <a:pt x="37" y="100"/>
                </a:lnTo>
                <a:lnTo>
                  <a:pt x="38" y="100"/>
                </a:lnTo>
                <a:lnTo>
                  <a:pt x="38" y="100"/>
                </a:lnTo>
                <a:lnTo>
                  <a:pt x="39" y="99"/>
                </a:lnTo>
                <a:lnTo>
                  <a:pt x="39" y="99"/>
                </a:lnTo>
                <a:lnTo>
                  <a:pt x="39" y="98"/>
                </a:lnTo>
                <a:lnTo>
                  <a:pt x="39" y="98"/>
                </a:lnTo>
                <a:lnTo>
                  <a:pt x="38" y="97"/>
                </a:lnTo>
                <a:lnTo>
                  <a:pt x="39" y="97"/>
                </a:lnTo>
                <a:lnTo>
                  <a:pt x="39" y="97"/>
                </a:lnTo>
                <a:lnTo>
                  <a:pt x="40" y="97"/>
                </a:lnTo>
                <a:lnTo>
                  <a:pt x="40" y="97"/>
                </a:lnTo>
                <a:lnTo>
                  <a:pt x="40" y="97"/>
                </a:lnTo>
                <a:lnTo>
                  <a:pt x="41" y="97"/>
                </a:lnTo>
                <a:lnTo>
                  <a:pt x="41" y="97"/>
                </a:lnTo>
                <a:lnTo>
                  <a:pt x="41" y="97"/>
                </a:lnTo>
                <a:lnTo>
                  <a:pt x="41" y="97"/>
                </a:lnTo>
                <a:lnTo>
                  <a:pt x="41" y="96"/>
                </a:lnTo>
                <a:lnTo>
                  <a:pt x="41" y="96"/>
                </a:lnTo>
                <a:lnTo>
                  <a:pt x="41" y="95"/>
                </a:lnTo>
                <a:lnTo>
                  <a:pt x="40" y="94"/>
                </a:lnTo>
                <a:lnTo>
                  <a:pt x="40" y="94"/>
                </a:lnTo>
                <a:lnTo>
                  <a:pt x="40" y="93"/>
                </a:lnTo>
                <a:lnTo>
                  <a:pt x="40" y="92"/>
                </a:lnTo>
                <a:lnTo>
                  <a:pt x="40" y="92"/>
                </a:lnTo>
                <a:lnTo>
                  <a:pt x="40" y="92"/>
                </a:lnTo>
                <a:lnTo>
                  <a:pt x="40" y="91"/>
                </a:lnTo>
                <a:lnTo>
                  <a:pt x="40" y="90"/>
                </a:lnTo>
                <a:lnTo>
                  <a:pt x="40" y="89"/>
                </a:lnTo>
                <a:lnTo>
                  <a:pt x="40" y="89"/>
                </a:lnTo>
                <a:lnTo>
                  <a:pt x="40" y="88"/>
                </a:lnTo>
                <a:lnTo>
                  <a:pt x="40" y="87"/>
                </a:lnTo>
                <a:lnTo>
                  <a:pt x="40" y="87"/>
                </a:lnTo>
                <a:lnTo>
                  <a:pt x="39" y="86"/>
                </a:lnTo>
                <a:lnTo>
                  <a:pt x="39" y="85"/>
                </a:lnTo>
                <a:lnTo>
                  <a:pt x="39" y="85"/>
                </a:lnTo>
                <a:lnTo>
                  <a:pt x="39" y="84"/>
                </a:lnTo>
                <a:lnTo>
                  <a:pt x="39" y="84"/>
                </a:lnTo>
                <a:lnTo>
                  <a:pt x="40" y="83"/>
                </a:lnTo>
                <a:lnTo>
                  <a:pt x="40" y="82"/>
                </a:lnTo>
                <a:lnTo>
                  <a:pt x="40" y="82"/>
                </a:lnTo>
                <a:lnTo>
                  <a:pt x="41" y="81"/>
                </a:lnTo>
                <a:lnTo>
                  <a:pt x="41" y="81"/>
                </a:lnTo>
                <a:lnTo>
                  <a:pt x="42" y="80"/>
                </a:lnTo>
                <a:lnTo>
                  <a:pt x="43" y="80"/>
                </a:lnTo>
                <a:lnTo>
                  <a:pt x="43" y="79"/>
                </a:lnTo>
                <a:lnTo>
                  <a:pt x="43" y="79"/>
                </a:lnTo>
                <a:lnTo>
                  <a:pt x="44" y="78"/>
                </a:lnTo>
                <a:lnTo>
                  <a:pt x="44" y="78"/>
                </a:lnTo>
                <a:lnTo>
                  <a:pt x="45" y="78"/>
                </a:lnTo>
                <a:lnTo>
                  <a:pt x="46" y="77"/>
                </a:lnTo>
                <a:lnTo>
                  <a:pt x="46" y="77"/>
                </a:lnTo>
                <a:lnTo>
                  <a:pt x="47" y="77"/>
                </a:lnTo>
                <a:lnTo>
                  <a:pt x="48" y="77"/>
                </a:lnTo>
                <a:lnTo>
                  <a:pt x="49" y="77"/>
                </a:lnTo>
                <a:lnTo>
                  <a:pt x="49" y="76"/>
                </a:lnTo>
                <a:lnTo>
                  <a:pt x="50" y="76"/>
                </a:lnTo>
                <a:lnTo>
                  <a:pt x="51" y="76"/>
                </a:lnTo>
                <a:lnTo>
                  <a:pt x="51" y="75"/>
                </a:lnTo>
                <a:lnTo>
                  <a:pt x="51" y="75"/>
                </a:lnTo>
                <a:lnTo>
                  <a:pt x="51" y="74"/>
                </a:lnTo>
                <a:lnTo>
                  <a:pt x="52" y="74"/>
                </a:lnTo>
                <a:lnTo>
                  <a:pt x="52" y="73"/>
                </a:lnTo>
                <a:lnTo>
                  <a:pt x="52" y="73"/>
                </a:lnTo>
                <a:lnTo>
                  <a:pt x="53" y="72"/>
                </a:lnTo>
                <a:lnTo>
                  <a:pt x="53" y="71"/>
                </a:lnTo>
                <a:lnTo>
                  <a:pt x="53" y="69"/>
                </a:lnTo>
                <a:lnTo>
                  <a:pt x="54" y="67"/>
                </a:lnTo>
                <a:lnTo>
                  <a:pt x="54" y="64"/>
                </a:lnTo>
                <a:lnTo>
                  <a:pt x="54" y="64"/>
                </a:lnTo>
                <a:lnTo>
                  <a:pt x="55" y="63"/>
                </a:lnTo>
                <a:lnTo>
                  <a:pt x="56" y="62"/>
                </a:lnTo>
                <a:lnTo>
                  <a:pt x="56" y="62"/>
                </a:lnTo>
                <a:lnTo>
                  <a:pt x="57" y="62"/>
                </a:lnTo>
                <a:lnTo>
                  <a:pt x="59" y="61"/>
                </a:lnTo>
                <a:lnTo>
                  <a:pt x="60" y="61"/>
                </a:lnTo>
                <a:lnTo>
                  <a:pt x="61" y="60"/>
                </a:lnTo>
                <a:lnTo>
                  <a:pt x="61" y="60"/>
                </a:lnTo>
                <a:lnTo>
                  <a:pt x="62" y="60"/>
                </a:lnTo>
                <a:lnTo>
                  <a:pt x="63" y="60"/>
                </a:lnTo>
                <a:lnTo>
                  <a:pt x="65" y="60"/>
                </a:lnTo>
                <a:lnTo>
                  <a:pt x="65" y="61"/>
                </a:lnTo>
                <a:lnTo>
                  <a:pt x="67" y="61"/>
                </a:lnTo>
                <a:lnTo>
                  <a:pt x="68" y="62"/>
                </a:lnTo>
                <a:lnTo>
                  <a:pt x="70" y="62"/>
                </a:lnTo>
                <a:lnTo>
                  <a:pt x="71" y="63"/>
                </a:lnTo>
                <a:lnTo>
                  <a:pt x="70" y="64"/>
                </a:lnTo>
                <a:lnTo>
                  <a:pt x="71" y="64"/>
                </a:lnTo>
                <a:lnTo>
                  <a:pt x="71" y="64"/>
                </a:lnTo>
                <a:lnTo>
                  <a:pt x="72" y="64"/>
                </a:lnTo>
                <a:lnTo>
                  <a:pt x="72" y="64"/>
                </a:lnTo>
                <a:lnTo>
                  <a:pt x="73" y="64"/>
                </a:lnTo>
                <a:lnTo>
                  <a:pt x="73" y="65"/>
                </a:lnTo>
                <a:lnTo>
                  <a:pt x="73" y="65"/>
                </a:lnTo>
                <a:lnTo>
                  <a:pt x="73" y="65"/>
                </a:lnTo>
                <a:lnTo>
                  <a:pt x="73" y="66"/>
                </a:lnTo>
                <a:lnTo>
                  <a:pt x="74" y="66"/>
                </a:lnTo>
                <a:lnTo>
                  <a:pt x="74" y="66"/>
                </a:lnTo>
                <a:lnTo>
                  <a:pt x="74" y="67"/>
                </a:lnTo>
                <a:lnTo>
                  <a:pt x="75" y="67"/>
                </a:lnTo>
                <a:lnTo>
                  <a:pt x="75" y="67"/>
                </a:lnTo>
                <a:lnTo>
                  <a:pt x="75" y="68"/>
                </a:lnTo>
                <a:lnTo>
                  <a:pt x="75" y="68"/>
                </a:lnTo>
                <a:lnTo>
                  <a:pt x="76" y="69"/>
                </a:lnTo>
                <a:lnTo>
                  <a:pt x="77" y="69"/>
                </a:lnTo>
                <a:lnTo>
                  <a:pt x="78" y="68"/>
                </a:lnTo>
                <a:lnTo>
                  <a:pt x="78" y="68"/>
                </a:lnTo>
                <a:lnTo>
                  <a:pt x="78" y="67"/>
                </a:lnTo>
                <a:lnTo>
                  <a:pt x="78" y="66"/>
                </a:lnTo>
                <a:lnTo>
                  <a:pt x="79" y="66"/>
                </a:lnTo>
                <a:lnTo>
                  <a:pt x="79" y="66"/>
                </a:lnTo>
                <a:lnTo>
                  <a:pt x="80" y="65"/>
                </a:lnTo>
                <a:lnTo>
                  <a:pt x="80" y="65"/>
                </a:lnTo>
                <a:lnTo>
                  <a:pt x="81" y="65"/>
                </a:lnTo>
                <a:lnTo>
                  <a:pt x="82" y="63"/>
                </a:lnTo>
                <a:lnTo>
                  <a:pt x="82" y="63"/>
                </a:lnTo>
                <a:lnTo>
                  <a:pt x="83" y="62"/>
                </a:lnTo>
                <a:lnTo>
                  <a:pt x="84" y="62"/>
                </a:lnTo>
                <a:lnTo>
                  <a:pt x="85" y="62"/>
                </a:lnTo>
                <a:lnTo>
                  <a:pt x="85" y="61"/>
                </a:lnTo>
                <a:lnTo>
                  <a:pt x="85" y="61"/>
                </a:lnTo>
                <a:lnTo>
                  <a:pt x="85" y="60"/>
                </a:lnTo>
                <a:lnTo>
                  <a:pt x="86" y="59"/>
                </a:lnTo>
                <a:lnTo>
                  <a:pt x="86" y="59"/>
                </a:lnTo>
                <a:lnTo>
                  <a:pt x="86" y="59"/>
                </a:lnTo>
                <a:lnTo>
                  <a:pt x="87" y="59"/>
                </a:lnTo>
                <a:lnTo>
                  <a:pt x="88" y="58"/>
                </a:lnTo>
                <a:lnTo>
                  <a:pt x="88" y="58"/>
                </a:lnTo>
                <a:lnTo>
                  <a:pt x="89" y="58"/>
                </a:lnTo>
                <a:lnTo>
                  <a:pt x="89" y="58"/>
                </a:lnTo>
                <a:lnTo>
                  <a:pt x="90" y="58"/>
                </a:lnTo>
                <a:lnTo>
                  <a:pt x="90" y="58"/>
                </a:lnTo>
                <a:lnTo>
                  <a:pt x="90" y="58"/>
                </a:lnTo>
                <a:lnTo>
                  <a:pt x="91" y="59"/>
                </a:lnTo>
                <a:lnTo>
                  <a:pt x="91" y="59"/>
                </a:lnTo>
                <a:lnTo>
                  <a:pt x="92" y="59"/>
                </a:lnTo>
                <a:lnTo>
                  <a:pt x="93" y="59"/>
                </a:lnTo>
                <a:lnTo>
                  <a:pt x="93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5" y="59"/>
                </a:lnTo>
                <a:lnTo>
                  <a:pt x="95" y="58"/>
                </a:lnTo>
                <a:lnTo>
                  <a:pt x="96" y="58"/>
                </a:lnTo>
                <a:lnTo>
                  <a:pt x="97" y="59"/>
                </a:lnTo>
                <a:lnTo>
                  <a:pt x="97" y="59"/>
                </a:lnTo>
                <a:lnTo>
                  <a:pt x="98" y="59"/>
                </a:lnTo>
                <a:lnTo>
                  <a:pt x="98" y="59"/>
                </a:lnTo>
                <a:lnTo>
                  <a:pt x="98" y="59"/>
                </a:lnTo>
                <a:lnTo>
                  <a:pt x="99" y="58"/>
                </a:lnTo>
                <a:lnTo>
                  <a:pt x="99" y="58"/>
                </a:lnTo>
                <a:lnTo>
                  <a:pt x="99" y="57"/>
                </a:lnTo>
                <a:lnTo>
                  <a:pt x="99" y="56"/>
                </a:lnTo>
                <a:lnTo>
                  <a:pt x="99" y="55"/>
                </a:lnTo>
                <a:lnTo>
                  <a:pt x="99" y="54"/>
                </a:lnTo>
                <a:lnTo>
                  <a:pt x="99" y="53"/>
                </a:lnTo>
                <a:lnTo>
                  <a:pt x="99" y="52"/>
                </a:lnTo>
                <a:lnTo>
                  <a:pt x="98" y="51"/>
                </a:lnTo>
                <a:lnTo>
                  <a:pt x="98" y="51"/>
                </a:lnTo>
                <a:lnTo>
                  <a:pt x="98" y="50"/>
                </a:lnTo>
                <a:lnTo>
                  <a:pt x="98" y="49"/>
                </a:lnTo>
                <a:lnTo>
                  <a:pt x="98" y="49"/>
                </a:lnTo>
                <a:lnTo>
                  <a:pt x="98" y="48"/>
                </a:lnTo>
                <a:lnTo>
                  <a:pt x="98" y="47"/>
                </a:lnTo>
                <a:lnTo>
                  <a:pt x="98" y="47"/>
                </a:lnTo>
                <a:lnTo>
                  <a:pt x="98" y="45"/>
                </a:lnTo>
                <a:lnTo>
                  <a:pt x="98" y="44"/>
                </a:lnTo>
                <a:lnTo>
                  <a:pt x="99" y="44"/>
                </a:lnTo>
                <a:lnTo>
                  <a:pt x="99" y="43"/>
                </a:lnTo>
                <a:lnTo>
                  <a:pt x="99" y="43"/>
                </a:lnTo>
                <a:lnTo>
                  <a:pt x="99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1"/>
                </a:lnTo>
                <a:lnTo>
                  <a:pt x="100" y="41"/>
                </a:lnTo>
                <a:lnTo>
                  <a:pt x="101" y="41"/>
                </a:lnTo>
                <a:lnTo>
                  <a:pt x="101" y="41"/>
                </a:lnTo>
                <a:lnTo>
                  <a:pt x="101" y="40"/>
                </a:lnTo>
                <a:lnTo>
                  <a:pt x="102" y="40"/>
                </a:lnTo>
                <a:lnTo>
                  <a:pt x="102" y="40"/>
                </a:lnTo>
                <a:lnTo>
                  <a:pt x="102" y="39"/>
                </a:lnTo>
                <a:lnTo>
                  <a:pt x="103" y="39"/>
                </a:lnTo>
                <a:lnTo>
                  <a:pt x="103" y="39"/>
                </a:lnTo>
                <a:lnTo>
                  <a:pt x="104" y="39"/>
                </a:lnTo>
                <a:lnTo>
                  <a:pt x="104" y="39"/>
                </a:lnTo>
                <a:lnTo>
                  <a:pt x="105" y="39"/>
                </a:lnTo>
                <a:lnTo>
                  <a:pt x="105" y="38"/>
                </a:lnTo>
                <a:lnTo>
                  <a:pt x="106" y="38"/>
                </a:lnTo>
                <a:lnTo>
                  <a:pt x="107" y="39"/>
                </a:lnTo>
                <a:lnTo>
                  <a:pt x="107" y="38"/>
                </a:lnTo>
                <a:lnTo>
                  <a:pt x="107" y="38"/>
                </a:lnTo>
                <a:lnTo>
                  <a:pt x="107" y="38"/>
                </a:lnTo>
                <a:lnTo>
                  <a:pt x="107" y="37"/>
                </a:lnTo>
                <a:lnTo>
                  <a:pt x="107" y="37"/>
                </a:lnTo>
                <a:lnTo>
                  <a:pt x="108" y="36"/>
                </a:lnTo>
                <a:lnTo>
                  <a:pt x="108" y="36"/>
                </a:lnTo>
                <a:lnTo>
                  <a:pt x="109" y="35"/>
                </a:lnTo>
                <a:lnTo>
                  <a:pt x="109" y="35"/>
                </a:lnTo>
                <a:lnTo>
                  <a:pt x="110" y="34"/>
                </a:lnTo>
                <a:lnTo>
                  <a:pt x="110" y="34"/>
                </a:lnTo>
                <a:lnTo>
                  <a:pt x="110" y="34"/>
                </a:lnTo>
                <a:lnTo>
                  <a:pt x="111" y="34"/>
                </a:lnTo>
                <a:lnTo>
                  <a:pt x="111" y="34"/>
                </a:lnTo>
                <a:lnTo>
                  <a:pt x="111" y="33"/>
                </a:lnTo>
                <a:lnTo>
                  <a:pt x="112" y="33"/>
                </a:lnTo>
                <a:lnTo>
                  <a:pt x="112" y="33"/>
                </a:lnTo>
                <a:lnTo>
                  <a:pt x="113" y="32"/>
                </a:lnTo>
                <a:lnTo>
                  <a:pt x="113" y="32"/>
                </a:lnTo>
                <a:lnTo>
                  <a:pt x="114" y="31"/>
                </a:lnTo>
                <a:lnTo>
                  <a:pt x="114" y="31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29"/>
                </a:lnTo>
                <a:lnTo>
                  <a:pt x="114" y="29"/>
                </a:lnTo>
                <a:lnTo>
                  <a:pt x="115" y="29"/>
                </a:lnTo>
                <a:lnTo>
                  <a:pt x="115" y="28"/>
                </a:lnTo>
                <a:lnTo>
                  <a:pt x="115" y="27"/>
                </a:lnTo>
                <a:lnTo>
                  <a:pt x="115" y="27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5" y="25"/>
                </a:lnTo>
                <a:lnTo>
                  <a:pt x="115" y="25"/>
                </a:lnTo>
                <a:lnTo>
                  <a:pt x="115" y="24"/>
                </a:lnTo>
                <a:lnTo>
                  <a:pt x="115" y="24"/>
                </a:lnTo>
                <a:lnTo>
                  <a:pt x="115" y="23"/>
                </a:lnTo>
                <a:lnTo>
                  <a:pt x="115" y="23"/>
                </a:lnTo>
                <a:lnTo>
                  <a:pt x="115" y="23"/>
                </a:lnTo>
                <a:lnTo>
                  <a:pt x="115" y="22"/>
                </a:lnTo>
                <a:lnTo>
                  <a:pt x="115" y="22"/>
                </a:lnTo>
                <a:lnTo>
                  <a:pt x="115" y="22"/>
                </a:lnTo>
                <a:lnTo>
                  <a:pt x="116" y="21"/>
                </a:lnTo>
                <a:lnTo>
                  <a:pt x="116" y="21"/>
                </a:lnTo>
                <a:lnTo>
                  <a:pt x="116" y="21"/>
                </a:lnTo>
                <a:lnTo>
                  <a:pt x="116" y="20"/>
                </a:lnTo>
                <a:lnTo>
                  <a:pt x="117" y="20"/>
                </a:lnTo>
                <a:lnTo>
                  <a:pt x="117" y="19"/>
                </a:lnTo>
                <a:lnTo>
                  <a:pt x="117" y="19"/>
                </a:lnTo>
                <a:lnTo>
                  <a:pt x="118" y="19"/>
                </a:lnTo>
                <a:lnTo>
                  <a:pt x="118" y="19"/>
                </a:lnTo>
                <a:lnTo>
                  <a:pt x="118" y="19"/>
                </a:lnTo>
                <a:lnTo>
                  <a:pt x="118" y="18"/>
                </a:lnTo>
                <a:lnTo>
                  <a:pt x="118" y="18"/>
                </a:lnTo>
                <a:lnTo>
                  <a:pt x="118" y="18"/>
                </a:lnTo>
                <a:lnTo>
                  <a:pt x="118" y="17"/>
                </a:lnTo>
                <a:lnTo>
                  <a:pt x="118" y="17"/>
                </a:lnTo>
                <a:lnTo>
                  <a:pt x="118" y="16"/>
                </a:lnTo>
                <a:lnTo>
                  <a:pt x="118" y="16"/>
                </a:lnTo>
                <a:lnTo>
                  <a:pt x="118" y="15"/>
                </a:lnTo>
                <a:lnTo>
                  <a:pt x="118" y="15"/>
                </a:lnTo>
                <a:lnTo>
                  <a:pt x="118" y="14"/>
                </a:lnTo>
                <a:lnTo>
                  <a:pt x="118" y="14"/>
                </a:lnTo>
                <a:lnTo>
                  <a:pt x="118" y="13"/>
                </a:lnTo>
                <a:lnTo>
                  <a:pt x="119" y="13"/>
                </a:lnTo>
                <a:lnTo>
                  <a:pt x="119" y="13"/>
                </a:lnTo>
                <a:lnTo>
                  <a:pt x="119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1" y="11"/>
                </a:lnTo>
                <a:lnTo>
                  <a:pt x="121" y="11"/>
                </a:lnTo>
                <a:lnTo>
                  <a:pt x="122" y="11"/>
                </a:lnTo>
                <a:lnTo>
                  <a:pt x="122" y="10"/>
                </a:lnTo>
                <a:lnTo>
                  <a:pt x="122" y="10"/>
                </a:lnTo>
                <a:lnTo>
                  <a:pt x="123" y="10"/>
                </a:lnTo>
                <a:lnTo>
                  <a:pt x="123" y="10"/>
                </a:lnTo>
                <a:lnTo>
                  <a:pt x="123" y="10"/>
                </a:lnTo>
                <a:lnTo>
                  <a:pt x="123" y="10"/>
                </a:lnTo>
                <a:lnTo>
                  <a:pt x="123" y="9"/>
                </a:lnTo>
                <a:lnTo>
                  <a:pt x="123" y="9"/>
                </a:lnTo>
                <a:lnTo>
                  <a:pt x="124" y="9"/>
                </a:lnTo>
                <a:lnTo>
                  <a:pt x="124" y="9"/>
                </a:lnTo>
                <a:lnTo>
                  <a:pt x="124" y="9"/>
                </a:lnTo>
                <a:lnTo>
                  <a:pt x="124" y="8"/>
                </a:lnTo>
                <a:lnTo>
                  <a:pt x="125" y="8"/>
                </a:lnTo>
                <a:lnTo>
                  <a:pt x="125" y="8"/>
                </a:lnTo>
                <a:lnTo>
                  <a:pt x="126" y="8"/>
                </a:lnTo>
                <a:lnTo>
                  <a:pt x="126" y="8"/>
                </a:lnTo>
                <a:lnTo>
                  <a:pt x="126" y="7"/>
                </a:lnTo>
                <a:lnTo>
                  <a:pt x="127" y="7"/>
                </a:lnTo>
                <a:lnTo>
                  <a:pt x="127" y="6"/>
                </a:lnTo>
                <a:lnTo>
                  <a:pt x="127" y="6"/>
                </a:lnTo>
                <a:lnTo>
                  <a:pt x="127" y="5"/>
                </a:lnTo>
                <a:lnTo>
                  <a:pt x="127" y="5"/>
                </a:lnTo>
                <a:lnTo>
                  <a:pt x="128" y="5"/>
                </a:lnTo>
                <a:lnTo>
                  <a:pt x="128" y="5"/>
                </a:lnTo>
                <a:lnTo>
                  <a:pt x="129" y="5"/>
                </a:lnTo>
                <a:lnTo>
                  <a:pt x="129" y="4"/>
                </a:lnTo>
                <a:lnTo>
                  <a:pt x="129" y="4"/>
                </a:lnTo>
                <a:lnTo>
                  <a:pt x="129" y="4"/>
                </a:lnTo>
                <a:lnTo>
                  <a:pt x="129" y="4"/>
                </a:lnTo>
                <a:lnTo>
                  <a:pt x="129" y="3"/>
                </a:lnTo>
                <a:lnTo>
                  <a:pt x="130" y="3"/>
                </a:lnTo>
                <a:lnTo>
                  <a:pt x="130" y="3"/>
                </a:lnTo>
                <a:lnTo>
                  <a:pt x="131" y="3"/>
                </a:lnTo>
                <a:lnTo>
                  <a:pt x="131" y="3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2" y="2"/>
                </a:lnTo>
                <a:lnTo>
                  <a:pt x="132" y="2"/>
                </a:lnTo>
                <a:lnTo>
                  <a:pt x="133" y="2"/>
                </a:lnTo>
                <a:lnTo>
                  <a:pt x="133" y="2"/>
                </a:lnTo>
                <a:lnTo>
                  <a:pt x="134" y="2"/>
                </a:lnTo>
                <a:lnTo>
                  <a:pt x="134" y="1"/>
                </a:lnTo>
                <a:lnTo>
                  <a:pt x="134" y="1"/>
                </a:lnTo>
                <a:lnTo>
                  <a:pt x="135" y="1"/>
                </a:lnTo>
                <a:lnTo>
                  <a:pt x="135" y="1"/>
                </a:lnTo>
                <a:lnTo>
                  <a:pt x="135" y="1"/>
                </a:lnTo>
                <a:lnTo>
                  <a:pt x="135" y="1"/>
                </a:lnTo>
                <a:lnTo>
                  <a:pt x="135" y="1"/>
                </a:lnTo>
                <a:lnTo>
                  <a:pt x="136" y="1"/>
                </a:lnTo>
                <a:lnTo>
                  <a:pt x="136" y="0"/>
                </a:lnTo>
                <a:lnTo>
                  <a:pt x="136" y="0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62" name="Freeform 45"/>
          <p:cNvSpPr>
            <a:spLocks/>
          </p:cNvSpPr>
          <p:nvPr/>
        </p:nvSpPr>
        <p:spPr bwMode="auto">
          <a:xfrm>
            <a:off x="3617001" y="4860401"/>
            <a:ext cx="182022" cy="281976"/>
          </a:xfrm>
          <a:custGeom>
            <a:avLst/>
            <a:gdLst>
              <a:gd name="T0" fmla="*/ 68 w 106"/>
              <a:gd name="T1" fmla="*/ 4 h 178"/>
              <a:gd name="T2" fmla="*/ 65 w 106"/>
              <a:gd name="T3" fmla="*/ 13 h 178"/>
              <a:gd name="T4" fmla="*/ 62 w 106"/>
              <a:gd name="T5" fmla="*/ 23 h 178"/>
              <a:gd name="T6" fmla="*/ 59 w 106"/>
              <a:gd name="T7" fmla="*/ 32 h 178"/>
              <a:gd name="T8" fmla="*/ 58 w 106"/>
              <a:gd name="T9" fmla="*/ 42 h 178"/>
              <a:gd name="T10" fmla="*/ 59 w 106"/>
              <a:gd name="T11" fmla="*/ 48 h 178"/>
              <a:gd name="T12" fmla="*/ 65 w 106"/>
              <a:gd name="T13" fmla="*/ 56 h 178"/>
              <a:gd name="T14" fmla="*/ 68 w 106"/>
              <a:gd name="T15" fmla="*/ 61 h 178"/>
              <a:gd name="T16" fmla="*/ 70 w 106"/>
              <a:gd name="T17" fmla="*/ 65 h 178"/>
              <a:gd name="T18" fmla="*/ 77 w 106"/>
              <a:gd name="T19" fmla="*/ 68 h 178"/>
              <a:gd name="T20" fmla="*/ 74 w 106"/>
              <a:gd name="T21" fmla="*/ 71 h 178"/>
              <a:gd name="T22" fmla="*/ 68 w 106"/>
              <a:gd name="T23" fmla="*/ 70 h 178"/>
              <a:gd name="T24" fmla="*/ 66 w 106"/>
              <a:gd name="T25" fmla="*/ 77 h 178"/>
              <a:gd name="T26" fmla="*/ 68 w 106"/>
              <a:gd name="T27" fmla="*/ 87 h 178"/>
              <a:gd name="T28" fmla="*/ 70 w 106"/>
              <a:gd name="T29" fmla="*/ 96 h 178"/>
              <a:gd name="T30" fmla="*/ 79 w 106"/>
              <a:gd name="T31" fmla="*/ 105 h 178"/>
              <a:gd name="T32" fmla="*/ 88 w 106"/>
              <a:gd name="T33" fmla="*/ 109 h 178"/>
              <a:gd name="T34" fmla="*/ 93 w 106"/>
              <a:gd name="T35" fmla="*/ 116 h 178"/>
              <a:gd name="T36" fmla="*/ 106 w 106"/>
              <a:gd name="T37" fmla="*/ 120 h 178"/>
              <a:gd name="T38" fmla="*/ 97 w 106"/>
              <a:gd name="T39" fmla="*/ 132 h 178"/>
              <a:gd name="T40" fmla="*/ 86 w 106"/>
              <a:gd name="T41" fmla="*/ 139 h 178"/>
              <a:gd name="T42" fmla="*/ 70 w 106"/>
              <a:gd name="T43" fmla="*/ 139 h 178"/>
              <a:gd name="T44" fmla="*/ 66 w 106"/>
              <a:gd name="T45" fmla="*/ 145 h 178"/>
              <a:gd name="T46" fmla="*/ 56 w 106"/>
              <a:gd name="T47" fmla="*/ 158 h 178"/>
              <a:gd name="T48" fmla="*/ 61 w 106"/>
              <a:gd name="T49" fmla="*/ 165 h 178"/>
              <a:gd name="T50" fmla="*/ 53 w 106"/>
              <a:gd name="T51" fmla="*/ 168 h 178"/>
              <a:gd name="T52" fmla="*/ 45 w 106"/>
              <a:gd name="T53" fmla="*/ 167 h 178"/>
              <a:gd name="T54" fmla="*/ 41 w 106"/>
              <a:gd name="T55" fmla="*/ 168 h 178"/>
              <a:gd name="T56" fmla="*/ 38 w 106"/>
              <a:gd name="T57" fmla="*/ 167 h 178"/>
              <a:gd name="T58" fmla="*/ 35 w 106"/>
              <a:gd name="T59" fmla="*/ 165 h 178"/>
              <a:gd name="T60" fmla="*/ 32 w 106"/>
              <a:gd name="T61" fmla="*/ 164 h 178"/>
              <a:gd name="T62" fmla="*/ 28 w 106"/>
              <a:gd name="T63" fmla="*/ 162 h 178"/>
              <a:gd name="T64" fmla="*/ 25 w 106"/>
              <a:gd name="T65" fmla="*/ 163 h 178"/>
              <a:gd name="T66" fmla="*/ 22 w 106"/>
              <a:gd name="T67" fmla="*/ 165 h 178"/>
              <a:gd name="T68" fmla="*/ 20 w 106"/>
              <a:gd name="T69" fmla="*/ 169 h 178"/>
              <a:gd name="T70" fmla="*/ 19 w 106"/>
              <a:gd name="T71" fmla="*/ 172 h 178"/>
              <a:gd name="T72" fmla="*/ 19 w 106"/>
              <a:gd name="T73" fmla="*/ 176 h 178"/>
              <a:gd name="T74" fmla="*/ 17 w 106"/>
              <a:gd name="T75" fmla="*/ 176 h 178"/>
              <a:gd name="T76" fmla="*/ 12 w 106"/>
              <a:gd name="T77" fmla="*/ 163 h 178"/>
              <a:gd name="T78" fmla="*/ 10 w 106"/>
              <a:gd name="T79" fmla="*/ 154 h 178"/>
              <a:gd name="T80" fmla="*/ 5 w 106"/>
              <a:gd name="T81" fmla="*/ 138 h 178"/>
              <a:gd name="T82" fmla="*/ 3 w 106"/>
              <a:gd name="T83" fmla="*/ 131 h 178"/>
              <a:gd name="T84" fmla="*/ 1 w 106"/>
              <a:gd name="T85" fmla="*/ 127 h 178"/>
              <a:gd name="T86" fmla="*/ 1 w 106"/>
              <a:gd name="T87" fmla="*/ 121 h 178"/>
              <a:gd name="T88" fmla="*/ 8 w 106"/>
              <a:gd name="T89" fmla="*/ 117 h 178"/>
              <a:gd name="T90" fmla="*/ 16 w 106"/>
              <a:gd name="T91" fmla="*/ 112 h 178"/>
              <a:gd name="T92" fmla="*/ 21 w 106"/>
              <a:gd name="T93" fmla="*/ 106 h 178"/>
              <a:gd name="T94" fmla="*/ 23 w 106"/>
              <a:gd name="T95" fmla="*/ 101 h 178"/>
              <a:gd name="T96" fmla="*/ 24 w 106"/>
              <a:gd name="T97" fmla="*/ 96 h 178"/>
              <a:gd name="T98" fmla="*/ 25 w 106"/>
              <a:gd name="T99" fmla="*/ 87 h 178"/>
              <a:gd name="T100" fmla="*/ 16 w 106"/>
              <a:gd name="T101" fmla="*/ 79 h 178"/>
              <a:gd name="T102" fmla="*/ 7 w 106"/>
              <a:gd name="T103" fmla="*/ 68 h 178"/>
              <a:gd name="T104" fmla="*/ 6 w 106"/>
              <a:gd name="T105" fmla="*/ 54 h 178"/>
              <a:gd name="T106" fmla="*/ 16 w 106"/>
              <a:gd name="T107" fmla="*/ 43 h 178"/>
              <a:gd name="T108" fmla="*/ 19 w 106"/>
              <a:gd name="T109" fmla="*/ 34 h 178"/>
              <a:gd name="T110" fmla="*/ 24 w 106"/>
              <a:gd name="T111" fmla="*/ 30 h 178"/>
              <a:gd name="T112" fmla="*/ 33 w 106"/>
              <a:gd name="T113" fmla="*/ 23 h 178"/>
              <a:gd name="T114" fmla="*/ 41 w 106"/>
              <a:gd name="T115" fmla="*/ 20 h 178"/>
              <a:gd name="T116" fmla="*/ 49 w 106"/>
              <a:gd name="T117" fmla="*/ 18 h 178"/>
              <a:gd name="T118" fmla="*/ 55 w 106"/>
              <a:gd name="T119" fmla="*/ 6 h 178"/>
              <a:gd name="T120" fmla="*/ 63 w 106"/>
              <a:gd name="T12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6" h="178">
                <a:moveTo>
                  <a:pt x="66" y="0"/>
                </a:moveTo>
                <a:lnTo>
                  <a:pt x="66" y="0"/>
                </a:lnTo>
                <a:lnTo>
                  <a:pt x="66" y="1"/>
                </a:lnTo>
                <a:lnTo>
                  <a:pt x="66" y="2"/>
                </a:lnTo>
                <a:lnTo>
                  <a:pt x="66" y="3"/>
                </a:lnTo>
                <a:lnTo>
                  <a:pt x="66" y="3"/>
                </a:lnTo>
                <a:lnTo>
                  <a:pt x="67" y="4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68" y="5"/>
                </a:lnTo>
                <a:lnTo>
                  <a:pt x="68" y="6"/>
                </a:lnTo>
                <a:lnTo>
                  <a:pt x="68" y="7"/>
                </a:lnTo>
                <a:lnTo>
                  <a:pt x="68" y="8"/>
                </a:lnTo>
                <a:lnTo>
                  <a:pt x="67" y="9"/>
                </a:lnTo>
                <a:lnTo>
                  <a:pt x="67" y="10"/>
                </a:lnTo>
                <a:lnTo>
                  <a:pt x="66" y="11"/>
                </a:lnTo>
                <a:lnTo>
                  <a:pt x="66" y="13"/>
                </a:lnTo>
                <a:lnTo>
                  <a:pt x="65" y="13"/>
                </a:lnTo>
                <a:lnTo>
                  <a:pt x="64" y="15"/>
                </a:lnTo>
                <a:lnTo>
                  <a:pt x="64" y="16"/>
                </a:lnTo>
                <a:lnTo>
                  <a:pt x="64" y="17"/>
                </a:lnTo>
                <a:lnTo>
                  <a:pt x="64" y="18"/>
                </a:lnTo>
                <a:lnTo>
                  <a:pt x="64" y="19"/>
                </a:lnTo>
                <a:lnTo>
                  <a:pt x="64" y="20"/>
                </a:lnTo>
                <a:lnTo>
                  <a:pt x="63" y="21"/>
                </a:lnTo>
                <a:lnTo>
                  <a:pt x="63" y="22"/>
                </a:lnTo>
                <a:lnTo>
                  <a:pt x="62" y="22"/>
                </a:lnTo>
                <a:lnTo>
                  <a:pt x="62" y="23"/>
                </a:lnTo>
                <a:lnTo>
                  <a:pt x="62" y="24"/>
                </a:lnTo>
                <a:lnTo>
                  <a:pt x="61" y="25"/>
                </a:lnTo>
                <a:lnTo>
                  <a:pt x="60" y="27"/>
                </a:lnTo>
                <a:lnTo>
                  <a:pt x="60" y="28"/>
                </a:lnTo>
                <a:lnTo>
                  <a:pt x="59" y="29"/>
                </a:lnTo>
                <a:lnTo>
                  <a:pt x="59" y="29"/>
                </a:lnTo>
                <a:lnTo>
                  <a:pt x="59" y="30"/>
                </a:lnTo>
                <a:lnTo>
                  <a:pt x="59" y="30"/>
                </a:lnTo>
                <a:lnTo>
                  <a:pt x="59" y="31"/>
                </a:lnTo>
                <a:lnTo>
                  <a:pt x="59" y="32"/>
                </a:lnTo>
                <a:lnTo>
                  <a:pt x="60" y="34"/>
                </a:lnTo>
                <a:lnTo>
                  <a:pt x="60" y="35"/>
                </a:lnTo>
                <a:lnTo>
                  <a:pt x="60" y="35"/>
                </a:lnTo>
                <a:lnTo>
                  <a:pt x="60" y="37"/>
                </a:lnTo>
                <a:lnTo>
                  <a:pt x="59" y="38"/>
                </a:lnTo>
                <a:lnTo>
                  <a:pt x="59" y="38"/>
                </a:lnTo>
                <a:lnTo>
                  <a:pt x="59" y="39"/>
                </a:lnTo>
                <a:lnTo>
                  <a:pt x="58" y="40"/>
                </a:lnTo>
                <a:lnTo>
                  <a:pt x="58" y="41"/>
                </a:lnTo>
                <a:lnTo>
                  <a:pt x="58" y="42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9" y="45"/>
                </a:lnTo>
                <a:lnTo>
                  <a:pt x="59" y="46"/>
                </a:lnTo>
                <a:lnTo>
                  <a:pt x="60" y="46"/>
                </a:lnTo>
                <a:lnTo>
                  <a:pt x="60" y="47"/>
                </a:lnTo>
                <a:lnTo>
                  <a:pt x="60" y="47"/>
                </a:lnTo>
                <a:lnTo>
                  <a:pt x="60" y="48"/>
                </a:lnTo>
                <a:lnTo>
                  <a:pt x="59" y="48"/>
                </a:lnTo>
                <a:lnTo>
                  <a:pt x="60" y="50"/>
                </a:lnTo>
                <a:lnTo>
                  <a:pt x="60" y="50"/>
                </a:lnTo>
                <a:lnTo>
                  <a:pt x="61" y="51"/>
                </a:lnTo>
                <a:lnTo>
                  <a:pt x="62" y="52"/>
                </a:lnTo>
                <a:lnTo>
                  <a:pt x="62" y="52"/>
                </a:lnTo>
                <a:lnTo>
                  <a:pt x="62" y="53"/>
                </a:lnTo>
                <a:lnTo>
                  <a:pt x="64" y="53"/>
                </a:lnTo>
                <a:lnTo>
                  <a:pt x="64" y="54"/>
                </a:lnTo>
                <a:lnTo>
                  <a:pt x="65" y="54"/>
                </a:lnTo>
                <a:lnTo>
                  <a:pt x="65" y="56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6" y="57"/>
                </a:lnTo>
                <a:lnTo>
                  <a:pt x="66" y="57"/>
                </a:lnTo>
                <a:lnTo>
                  <a:pt x="67" y="59"/>
                </a:lnTo>
                <a:lnTo>
                  <a:pt x="67" y="59"/>
                </a:lnTo>
                <a:lnTo>
                  <a:pt x="67" y="60"/>
                </a:lnTo>
                <a:lnTo>
                  <a:pt x="67" y="60"/>
                </a:lnTo>
                <a:lnTo>
                  <a:pt x="68" y="61"/>
                </a:lnTo>
                <a:lnTo>
                  <a:pt x="68" y="61"/>
                </a:lnTo>
                <a:lnTo>
                  <a:pt x="68" y="62"/>
                </a:lnTo>
                <a:lnTo>
                  <a:pt x="68" y="62"/>
                </a:lnTo>
                <a:lnTo>
                  <a:pt x="69" y="62"/>
                </a:lnTo>
                <a:lnTo>
                  <a:pt x="69" y="63"/>
                </a:lnTo>
                <a:lnTo>
                  <a:pt x="69" y="63"/>
                </a:lnTo>
                <a:lnTo>
                  <a:pt x="68" y="64"/>
                </a:lnTo>
                <a:lnTo>
                  <a:pt x="69" y="65"/>
                </a:lnTo>
                <a:lnTo>
                  <a:pt x="69" y="65"/>
                </a:lnTo>
                <a:lnTo>
                  <a:pt x="70" y="65"/>
                </a:lnTo>
                <a:lnTo>
                  <a:pt x="71" y="66"/>
                </a:lnTo>
                <a:lnTo>
                  <a:pt x="72" y="67"/>
                </a:lnTo>
                <a:lnTo>
                  <a:pt x="73" y="67"/>
                </a:lnTo>
                <a:lnTo>
                  <a:pt x="74" y="67"/>
                </a:lnTo>
                <a:lnTo>
                  <a:pt x="74" y="68"/>
                </a:lnTo>
                <a:lnTo>
                  <a:pt x="75" y="68"/>
                </a:lnTo>
                <a:lnTo>
                  <a:pt x="75" y="68"/>
                </a:lnTo>
                <a:lnTo>
                  <a:pt x="76" y="68"/>
                </a:lnTo>
                <a:lnTo>
                  <a:pt x="76" y="68"/>
                </a:lnTo>
                <a:lnTo>
                  <a:pt x="77" y="68"/>
                </a:lnTo>
                <a:lnTo>
                  <a:pt x="78" y="69"/>
                </a:lnTo>
                <a:lnTo>
                  <a:pt x="78" y="70"/>
                </a:lnTo>
                <a:lnTo>
                  <a:pt x="78" y="70"/>
                </a:lnTo>
                <a:lnTo>
                  <a:pt x="78" y="70"/>
                </a:lnTo>
                <a:lnTo>
                  <a:pt x="78" y="71"/>
                </a:lnTo>
                <a:lnTo>
                  <a:pt x="77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lnTo>
                  <a:pt x="74" y="71"/>
                </a:lnTo>
                <a:lnTo>
                  <a:pt x="74" y="71"/>
                </a:lnTo>
                <a:lnTo>
                  <a:pt x="74" y="71"/>
                </a:lnTo>
                <a:lnTo>
                  <a:pt x="73" y="72"/>
                </a:lnTo>
                <a:lnTo>
                  <a:pt x="72" y="71"/>
                </a:lnTo>
                <a:lnTo>
                  <a:pt x="71" y="71"/>
                </a:lnTo>
                <a:lnTo>
                  <a:pt x="70" y="70"/>
                </a:lnTo>
                <a:lnTo>
                  <a:pt x="70" y="70"/>
                </a:lnTo>
                <a:lnTo>
                  <a:pt x="69" y="70"/>
                </a:lnTo>
                <a:lnTo>
                  <a:pt x="69" y="70"/>
                </a:lnTo>
                <a:lnTo>
                  <a:pt x="68" y="70"/>
                </a:lnTo>
                <a:lnTo>
                  <a:pt x="68" y="70"/>
                </a:lnTo>
                <a:lnTo>
                  <a:pt x="67" y="70"/>
                </a:lnTo>
                <a:lnTo>
                  <a:pt x="67" y="71"/>
                </a:lnTo>
                <a:lnTo>
                  <a:pt x="66" y="71"/>
                </a:lnTo>
                <a:lnTo>
                  <a:pt x="66" y="72"/>
                </a:lnTo>
                <a:lnTo>
                  <a:pt x="66" y="74"/>
                </a:lnTo>
                <a:lnTo>
                  <a:pt x="66" y="75"/>
                </a:lnTo>
                <a:lnTo>
                  <a:pt x="66" y="75"/>
                </a:lnTo>
                <a:lnTo>
                  <a:pt x="66" y="76"/>
                </a:lnTo>
                <a:lnTo>
                  <a:pt x="66" y="77"/>
                </a:lnTo>
                <a:lnTo>
                  <a:pt x="66" y="78"/>
                </a:lnTo>
                <a:lnTo>
                  <a:pt x="66" y="78"/>
                </a:lnTo>
                <a:lnTo>
                  <a:pt x="66" y="79"/>
                </a:lnTo>
                <a:lnTo>
                  <a:pt x="66" y="80"/>
                </a:lnTo>
                <a:lnTo>
                  <a:pt x="67" y="81"/>
                </a:lnTo>
                <a:lnTo>
                  <a:pt x="67" y="83"/>
                </a:lnTo>
                <a:lnTo>
                  <a:pt x="68" y="85"/>
                </a:lnTo>
                <a:lnTo>
                  <a:pt x="68" y="86"/>
                </a:lnTo>
                <a:lnTo>
                  <a:pt x="68" y="86"/>
                </a:lnTo>
                <a:lnTo>
                  <a:pt x="68" y="87"/>
                </a:lnTo>
                <a:lnTo>
                  <a:pt x="68" y="88"/>
                </a:lnTo>
                <a:lnTo>
                  <a:pt x="68" y="88"/>
                </a:lnTo>
                <a:lnTo>
                  <a:pt x="69" y="89"/>
                </a:lnTo>
                <a:lnTo>
                  <a:pt x="69" y="90"/>
                </a:lnTo>
                <a:lnTo>
                  <a:pt x="70" y="91"/>
                </a:lnTo>
                <a:lnTo>
                  <a:pt x="70" y="92"/>
                </a:lnTo>
                <a:lnTo>
                  <a:pt x="70" y="93"/>
                </a:lnTo>
                <a:lnTo>
                  <a:pt x="70" y="94"/>
                </a:lnTo>
                <a:lnTo>
                  <a:pt x="70" y="95"/>
                </a:lnTo>
                <a:lnTo>
                  <a:pt x="70" y="96"/>
                </a:lnTo>
                <a:lnTo>
                  <a:pt x="70" y="97"/>
                </a:lnTo>
                <a:lnTo>
                  <a:pt x="70" y="98"/>
                </a:lnTo>
                <a:lnTo>
                  <a:pt x="71" y="99"/>
                </a:lnTo>
                <a:lnTo>
                  <a:pt x="72" y="100"/>
                </a:lnTo>
                <a:lnTo>
                  <a:pt x="74" y="100"/>
                </a:lnTo>
                <a:lnTo>
                  <a:pt x="75" y="101"/>
                </a:lnTo>
                <a:lnTo>
                  <a:pt x="76" y="102"/>
                </a:lnTo>
                <a:lnTo>
                  <a:pt x="77" y="103"/>
                </a:lnTo>
                <a:lnTo>
                  <a:pt x="78" y="104"/>
                </a:lnTo>
                <a:lnTo>
                  <a:pt x="79" y="105"/>
                </a:lnTo>
                <a:lnTo>
                  <a:pt x="80" y="105"/>
                </a:lnTo>
                <a:lnTo>
                  <a:pt x="82" y="107"/>
                </a:lnTo>
                <a:lnTo>
                  <a:pt x="83" y="107"/>
                </a:lnTo>
                <a:lnTo>
                  <a:pt x="84" y="107"/>
                </a:lnTo>
                <a:lnTo>
                  <a:pt x="85" y="108"/>
                </a:lnTo>
                <a:lnTo>
                  <a:pt x="86" y="108"/>
                </a:lnTo>
                <a:lnTo>
                  <a:pt x="87" y="108"/>
                </a:lnTo>
                <a:lnTo>
                  <a:pt x="87" y="109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9" y="110"/>
                </a:lnTo>
                <a:lnTo>
                  <a:pt x="90" y="111"/>
                </a:lnTo>
                <a:lnTo>
                  <a:pt x="91" y="112"/>
                </a:lnTo>
                <a:lnTo>
                  <a:pt x="91" y="113"/>
                </a:lnTo>
                <a:lnTo>
                  <a:pt x="91" y="113"/>
                </a:lnTo>
                <a:lnTo>
                  <a:pt x="92" y="114"/>
                </a:lnTo>
                <a:lnTo>
                  <a:pt x="92" y="115"/>
                </a:lnTo>
                <a:lnTo>
                  <a:pt x="93" y="115"/>
                </a:lnTo>
                <a:lnTo>
                  <a:pt x="93" y="116"/>
                </a:lnTo>
                <a:lnTo>
                  <a:pt x="94" y="117"/>
                </a:lnTo>
                <a:lnTo>
                  <a:pt x="95" y="117"/>
                </a:lnTo>
                <a:lnTo>
                  <a:pt x="95" y="118"/>
                </a:lnTo>
                <a:lnTo>
                  <a:pt x="98" y="118"/>
                </a:lnTo>
                <a:lnTo>
                  <a:pt x="101" y="118"/>
                </a:lnTo>
                <a:lnTo>
                  <a:pt x="103" y="118"/>
                </a:lnTo>
                <a:lnTo>
                  <a:pt x="104" y="119"/>
                </a:lnTo>
                <a:lnTo>
                  <a:pt x="105" y="119"/>
                </a:lnTo>
                <a:lnTo>
                  <a:pt x="106" y="120"/>
                </a:lnTo>
                <a:lnTo>
                  <a:pt x="106" y="120"/>
                </a:lnTo>
                <a:lnTo>
                  <a:pt x="106" y="121"/>
                </a:lnTo>
                <a:lnTo>
                  <a:pt x="105" y="123"/>
                </a:lnTo>
                <a:lnTo>
                  <a:pt x="105" y="124"/>
                </a:lnTo>
                <a:lnTo>
                  <a:pt x="104" y="126"/>
                </a:lnTo>
                <a:lnTo>
                  <a:pt x="103" y="129"/>
                </a:lnTo>
                <a:lnTo>
                  <a:pt x="100" y="130"/>
                </a:lnTo>
                <a:lnTo>
                  <a:pt x="100" y="131"/>
                </a:lnTo>
                <a:lnTo>
                  <a:pt x="99" y="131"/>
                </a:lnTo>
                <a:lnTo>
                  <a:pt x="99" y="132"/>
                </a:lnTo>
                <a:lnTo>
                  <a:pt x="97" y="132"/>
                </a:lnTo>
                <a:lnTo>
                  <a:pt x="95" y="132"/>
                </a:lnTo>
                <a:lnTo>
                  <a:pt x="93" y="133"/>
                </a:lnTo>
                <a:lnTo>
                  <a:pt x="93" y="133"/>
                </a:lnTo>
                <a:lnTo>
                  <a:pt x="92" y="134"/>
                </a:lnTo>
                <a:lnTo>
                  <a:pt x="90" y="137"/>
                </a:lnTo>
                <a:lnTo>
                  <a:pt x="89" y="138"/>
                </a:lnTo>
                <a:lnTo>
                  <a:pt x="88" y="138"/>
                </a:lnTo>
                <a:lnTo>
                  <a:pt x="88" y="138"/>
                </a:lnTo>
                <a:lnTo>
                  <a:pt x="88" y="138"/>
                </a:lnTo>
                <a:lnTo>
                  <a:pt x="86" y="139"/>
                </a:lnTo>
                <a:lnTo>
                  <a:pt x="84" y="140"/>
                </a:lnTo>
                <a:lnTo>
                  <a:pt x="83" y="140"/>
                </a:lnTo>
                <a:lnTo>
                  <a:pt x="82" y="140"/>
                </a:lnTo>
                <a:lnTo>
                  <a:pt x="79" y="140"/>
                </a:lnTo>
                <a:lnTo>
                  <a:pt x="79" y="140"/>
                </a:lnTo>
                <a:lnTo>
                  <a:pt x="77" y="141"/>
                </a:lnTo>
                <a:lnTo>
                  <a:pt x="75" y="141"/>
                </a:lnTo>
                <a:lnTo>
                  <a:pt x="72" y="140"/>
                </a:lnTo>
                <a:lnTo>
                  <a:pt x="71" y="140"/>
                </a:lnTo>
                <a:lnTo>
                  <a:pt x="70" y="139"/>
                </a:lnTo>
                <a:lnTo>
                  <a:pt x="69" y="138"/>
                </a:lnTo>
                <a:lnTo>
                  <a:pt x="68" y="138"/>
                </a:lnTo>
                <a:lnTo>
                  <a:pt x="67" y="138"/>
                </a:lnTo>
                <a:lnTo>
                  <a:pt x="66" y="139"/>
                </a:lnTo>
                <a:lnTo>
                  <a:pt x="66" y="139"/>
                </a:lnTo>
                <a:lnTo>
                  <a:pt x="66" y="140"/>
                </a:lnTo>
                <a:lnTo>
                  <a:pt x="66" y="140"/>
                </a:lnTo>
                <a:lnTo>
                  <a:pt x="66" y="141"/>
                </a:lnTo>
                <a:lnTo>
                  <a:pt x="66" y="143"/>
                </a:lnTo>
                <a:lnTo>
                  <a:pt x="66" y="145"/>
                </a:lnTo>
                <a:lnTo>
                  <a:pt x="66" y="147"/>
                </a:lnTo>
                <a:lnTo>
                  <a:pt x="65" y="149"/>
                </a:lnTo>
                <a:lnTo>
                  <a:pt x="63" y="150"/>
                </a:lnTo>
                <a:lnTo>
                  <a:pt x="62" y="151"/>
                </a:lnTo>
                <a:lnTo>
                  <a:pt x="58" y="153"/>
                </a:lnTo>
                <a:lnTo>
                  <a:pt x="57" y="154"/>
                </a:lnTo>
                <a:lnTo>
                  <a:pt x="56" y="155"/>
                </a:lnTo>
                <a:lnTo>
                  <a:pt x="56" y="156"/>
                </a:lnTo>
                <a:lnTo>
                  <a:pt x="56" y="157"/>
                </a:lnTo>
                <a:lnTo>
                  <a:pt x="56" y="158"/>
                </a:lnTo>
                <a:lnTo>
                  <a:pt x="57" y="158"/>
                </a:lnTo>
                <a:lnTo>
                  <a:pt x="58" y="160"/>
                </a:lnTo>
                <a:lnTo>
                  <a:pt x="58" y="161"/>
                </a:lnTo>
                <a:lnTo>
                  <a:pt x="57" y="162"/>
                </a:lnTo>
                <a:lnTo>
                  <a:pt x="58" y="163"/>
                </a:lnTo>
                <a:lnTo>
                  <a:pt x="59" y="163"/>
                </a:lnTo>
                <a:lnTo>
                  <a:pt x="60" y="163"/>
                </a:lnTo>
                <a:lnTo>
                  <a:pt x="60" y="164"/>
                </a:lnTo>
                <a:lnTo>
                  <a:pt x="61" y="164"/>
                </a:lnTo>
                <a:lnTo>
                  <a:pt x="61" y="165"/>
                </a:lnTo>
                <a:lnTo>
                  <a:pt x="60" y="166"/>
                </a:lnTo>
                <a:lnTo>
                  <a:pt x="60" y="167"/>
                </a:lnTo>
                <a:lnTo>
                  <a:pt x="59" y="168"/>
                </a:lnTo>
                <a:lnTo>
                  <a:pt x="58" y="168"/>
                </a:lnTo>
                <a:lnTo>
                  <a:pt x="58" y="169"/>
                </a:lnTo>
                <a:lnTo>
                  <a:pt x="55" y="170"/>
                </a:lnTo>
                <a:lnTo>
                  <a:pt x="54" y="170"/>
                </a:lnTo>
                <a:lnTo>
                  <a:pt x="54" y="170"/>
                </a:lnTo>
                <a:lnTo>
                  <a:pt x="53" y="169"/>
                </a:lnTo>
                <a:lnTo>
                  <a:pt x="53" y="168"/>
                </a:lnTo>
                <a:lnTo>
                  <a:pt x="53" y="168"/>
                </a:lnTo>
                <a:lnTo>
                  <a:pt x="53" y="167"/>
                </a:lnTo>
                <a:lnTo>
                  <a:pt x="53" y="166"/>
                </a:lnTo>
                <a:lnTo>
                  <a:pt x="53" y="166"/>
                </a:lnTo>
                <a:lnTo>
                  <a:pt x="52" y="165"/>
                </a:lnTo>
                <a:lnTo>
                  <a:pt x="51" y="166"/>
                </a:lnTo>
                <a:lnTo>
                  <a:pt x="50" y="166"/>
                </a:lnTo>
                <a:lnTo>
                  <a:pt x="48" y="166"/>
                </a:lnTo>
                <a:lnTo>
                  <a:pt x="46" y="167"/>
                </a:lnTo>
                <a:lnTo>
                  <a:pt x="45" y="167"/>
                </a:lnTo>
                <a:lnTo>
                  <a:pt x="43" y="167"/>
                </a:lnTo>
                <a:lnTo>
                  <a:pt x="43" y="167"/>
                </a:lnTo>
                <a:lnTo>
                  <a:pt x="43" y="167"/>
                </a:lnTo>
                <a:lnTo>
                  <a:pt x="43" y="167"/>
                </a:lnTo>
                <a:lnTo>
                  <a:pt x="42" y="167"/>
                </a:lnTo>
                <a:lnTo>
                  <a:pt x="42" y="167"/>
                </a:lnTo>
                <a:lnTo>
                  <a:pt x="42" y="167"/>
                </a:lnTo>
                <a:lnTo>
                  <a:pt x="41" y="167"/>
                </a:lnTo>
                <a:lnTo>
                  <a:pt x="41" y="168"/>
                </a:lnTo>
                <a:lnTo>
                  <a:pt x="41" y="168"/>
                </a:lnTo>
                <a:lnTo>
                  <a:pt x="41" y="168"/>
                </a:lnTo>
                <a:lnTo>
                  <a:pt x="40" y="168"/>
                </a:lnTo>
                <a:lnTo>
                  <a:pt x="40" y="168"/>
                </a:lnTo>
                <a:lnTo>
                  <a:pt x="39" y="168"/>
                </a:lnTo>
                <a:lnTo>
                  <a:pt x="39" y="168"/>
                </a:lnTo>
                <a:lnTo>
                  <a:pt x="39" y="167"/>
                </a:lnTo>
                <a:lnTo>
                  <a:pt x="39" y="167"/>
                </a:lnTo>
                <a:lnTo>
                  <a:pt x="38" y="167"/>
                </a:lnTo>
                <a:lnTo>
                  <a:pt x="38" y="167"/>
                </a:lnTo>
                <a:lnTo>
                  <a:pt x="38" y="167"/>
                </a:lnTo>
                <a:lnTo>
                  <a:pt x="38" y="166"/>
                </a:lnTo>
                <a:lnTo>
                  <a:pt x="37" y="166"/>
                </a:lnTo>
                <a:lnTo>
                  <a:pt x="37" y="166"/>
                </a:lnTo>
                <a:lnTo>
                  <a:pt x="37" y="166"/>
                </a:lnTo>
                <a:lnTo>
                  <a:pt x="37" y="165"/>
                </a:lnTo>
                <a:lnTo>
                  <a:pt x="37" y="165"/>
                </a:lnTo>
                <a:lnTo>
                  <a:pt x="36" y="165"/>
                </a:lnTo>
                <a:lnTo>
                  <a:pt x="36" y="165"/>
                </a:lnTo>
                <a:lnTo>
                  <a:pt x="35" y="165"/>
                </a:lnTo>
                <a:lnTo>
                  <a:pt x="35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4"/>
                </a:lnTo>
                <a:lnTo>
                  <a:pt x="33" y="164"/>
                </a:lnTo>
                <a:lnTo>
                  <a:pt x="32" y="164"/>
                </a:lnTo>
                <a:lnTo>
                  <a:pt x="32" y="164"/>
                </a:lnTo>
                <a:lnTo>
                  <a:pt x="32" y="164"/>
                </a:lnTo>
                <a:lnTo>
                  <a:pt x="31" y="164"/>
                </a:lnTo>
                <a:lnTo>
                  <a:pt x="31" y="163"/>
                </a:lnTo>
                <a:lnTo>
                  <a:pt x="30" y="163"/>
                </a:lnTo>
                <a:lnTo>
                  <a:pt x="30" y="163"/>
                </a:lnTo>
                <a:lnTo>
                  <a:pt x="30" y="163"/>
                </a:lnTo>
                <a:lnTo>
                  <a:pt x="29" y="163"/>
                </a:lnTo>
                <a:lnTo>
                  <a:pt x="29" y="163"/>
                </a:lnTo>
                <a:lnTo>
                  <a:pt x="29" y="163"/>
                </a:lnTo>
                <a:lnTo>
                  <a:pt x="28" y="163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5" y="163"/>
                </a:lnTo>
                <a:lnTo>
                  <a:pt x="25" y="163"/>
                </a:lnTo>
                <a:lnTo>
                  <a:pt x="24" y="163"/>
                </a:lnTo>
                <a:lnTo>
                  <a:pt x="24" y="164"/>
                </a:lnTo>
                <a:lnTo>
                  <a:pt x="24" y="164"/>
                </a:lnTo>
                <a:lnTo>
                  <a:pt x="23" y="164"/>
                </a:lnTo>
                <a:lnTo>
                  <a:pt x="23" y="165"/>
                </a:lnTo>
                <a:lnTo>
                  <a:pt x="23" y="165"/>
                </a:lnTo>
                <a:lnTo>
                  <a:pt x="23" y="165"/>
                </a:lnTo>
                <a:lnTo>
                  <a:pt x="23" y="165"/>
                </a:lnTo>
                <a:lnTo>
                  <a:pt x="22" y="165"/>
                </a:lnTo>
                <a:lnTo>
                  <a:pt x="22" y="166"/>
                </a:lnTo>
                <a:lnTo>
                  <a:pt x="22" y="166"/>
                </a:lnTo>
                <a:lnTo>
                  <a:pt x="22" y="166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0" y="168"/>
                </a:lnTo>
                <a:lnTo>
                  <a:pt x="20" y="168"/>
                </a:lnTo>
                <a:lnTo>
                  <a:pt x="20" y="169"/>
                </a:lnTo>
                <a:lnTo>
                  <a:pt x="20" y="169"/>
                </a:lnTo>
                <a:lnTo>
                  <a:pt x="20" y="169"/>
                </a:lnTo>
                <a:lnTo>
                  <a:pt x="20" y="170"/>
                </a:lnTo>
                <a:lnTo>
                  <a:pt x="20" y="170"/>
                </a:lnTo>
                <a:lnTo>
                  <a:pt x="20" y="171"/>
                </a:lnTo>
                <a:lnTo>
                  <a:pt x="20" y="171"/>
                </a:lnTo>
                <a:lnTo>
                  <a:pt x="19" y="171"/>
                </a:lnTo>
                <a:lnTo>
                  <a:pt x="19" y="172"/>
                </a:lnTo>
                <a:lnTo>
                  <a:pt x="19" y="172"/>
                </a:lnTo>
                <a:lnTo>
                  <a:pt x="19" y="172"/>
                </a:lnTo>
                <a:lnTo>
                  <a:pt x="19" y="173"/>
                </a:lnTo>
                <a:lnTo>
                  <a:pt x="19" y="173"/>
                </a:lnTo>
                <a:lnTo>
                  <a:pt x="19" y="174"/>
                </a:lnTo>
                <a:lnTo>
                  <a:pt x="19" y="174"/>
                </a:lnTo>
                <a:lnTo>
                  <a:pt x="19" y="175"/>
                </a:lnTo>
                <a:lnTo>
                  <a:pt x="19" y="175"/>
                </a:lnTo>
                <a:lnTo>
                  <a:pt x="19" y="175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7"/>
                </a:lnTo>
                <a:lnTo>
                  <a:pt x="18" y="177"/>
                </a:lnTo>
                <a:lnTo>
                  <a:pt x="18" y="178"/>
                </a:lnTo>
                <a:lnTo>
                  <a:pt x="18" y="178"/>
                </a:lnTo>
                <a:lnTo>
                  <a:pt x="17" y="178"/>
                </a:lnTo>
                <a:lnTo>
                  <a:pt x="17" y="178"/>
                </a:lnTo>
                <a:lnTo>
                  <a:pt x="16" y="178"/>
                </a:lnTo>
                <a:lnTo>
                  <a:pt x="17" y="178"/>
                </a:lnTo>
                <a:lnTo>
                  <a:pt x="17" y="177"/>
                </a:lnTo>
                <a:lnTo>
                  <a:pt x="17" y="176"/>
                </a:lnTo>
                <a:lnTo>
                  <a:pt x="17" y="174"/>
                </a:lnTo>
                <a:lnTo>
                  <a:pt x="16" y="173"/>
                </a:lnTo>
                <a:lnTo>
                  <a:pt x="16" y="171"/>
                </a:lnTo>
                <a:lnTo>
                  <a:pt x="16" y="170"/>
                </a:lnTo>
                <a:lnTo>
                  <a:pt x="15" y="169"/>
                </a:lnTo>
                <a:lnTo>
                  <a:pt x="15" y="167"/>
                </a:lnTo>
                <a:lnTo>
                  <a:pt x="14" y="166"/>
                </a:lnTo>
                <a:lnTo>
                  <a:pt x="14" y="164"/>
                </a:lnTo>
                <a:lnTo>
                  <a:pt x="13" y="163"/>
                </a:lnTo>
                <a:lnTo>
                  <a:pt x="12" y="163"/>
                </a:lnTo>
                <a:lnTo>
                  <a:pt x="12" y="162"/>
                </a:lnTo>
                <a:lnTo>
                  <a:pt x="12" y="161"/>
                </a:lnTo>
                <a:lnTo>
                  <a:pt x="11" y="161"/>
                </a:lnTo>
                <a:lnTo>
                  <a:pt x="11" y="160"/>
                </a:lnTo>
                <a:lnTo>
                  <a:pt x="10" y="159"/>
                </a:lnTo>
                <a:lnTo>
                  <a:pt x="10" y="158"/>
                </a:lnTo>
                <a:lnTo>
                  <a:pt x="10" y="157"/>
                </a:lnTo>
                <a:lnTo>
                  <a:pt x="10" y="156"/>
                </a:lnTo>
                <a:lnTo>
                  <a:pt x="10" y="155"/>
                </a:lnTo>
                <a:lnTo>
                  <a:pt x="10" y="154"/>
                </a:lnTo>
                <a:lnTo>
                  <a:pt x="10" y="152"/>
                </a:lnTo>
                <a:lnTo>
                  <a:pt x="10" y="151"/>
                </a:lnTo>
                <a:lnTo>
                  <a:pt x="8" y="146"/>
                </a:lnTo>
                <a:lnTo>
                  <a:pt x="7" y="144"/>
                </a:lnTo>
                <a:lnTo>
                  <a:pt x="7" y="143"/>
                </a:lnTo>
                <a:lnTo>
                  <a:pt x="6" y="142"/>
                </a:lnTo>
                <a:lnTo>
                  <a:pt x="6" y="141"/>
                </a:lnTo>
                <a:lnTo>
                  <a:pt x="6" y="140"/>
                </a:lnTo>
                <a:lnTo>
                  <a:pt x="5" y="139"/>
                </a:lnTo>
                <a:lnTo>
                  <a:pt x="5" y="138"/>
                </a:lnTo>
                <a:lnTo>
                  <a:pt x="5" y="136"/>
                </a:lnTo>
                <a:lnTo>
                  <a:pt x="4" y="135"/>
                </a:lnTo>
                <a:lnTo>
                  <a:pt x="4" y="134"/>
                </a:lnTo>
                <a:lnTo>
                  <a:pt x="3" y="132"/>
                </a:lnTo>
                <a:lnTo>
                  <a:pt x="3" y="132"/>
                </a:lnTo>
                <a:lnTo>
                  <a:pt x="3" y="132"/>
                </a:lnTo>
                <a:lnTo>
                  <a:pt x="3" y="131"/>
                </a:lnTo>
                <a:lnTo>
                  <a:pt x="4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0"/>
                </a:lnTo>
                <a:lnTo>
                  <a:pt x="3" y="130"/>
                </a:lnTo>
                <a:lnTo>
                  <a:pt x="3" y="130"/>
                </a:lnTo>
                <a:lnTo>
                  <a:pt x="3" y="129"/>
                </a:lnTo>
                <a:lnTo>
                  <a:pt x="2" y="129"/>
                </a:lnTo>
                <a:lnTo>
                  <a:pt x="2" y="129"/>
                </a:lnTo>
                <a:lnTo>
                  <a:pt x="2" y="129"/>
                </a:lnTo>
                <a:lnTo>
                  <a:pt x="2" y="128"/>
                </a:lnTo>
                <a:lnTo>
                  <a:pt x="2" y="128"/>
                </a:lnTo>
                <a:lnTo>
                  <a:pt x="1" y="127"/>
                </a:lnTo>
                <a:lnTo>
                  <a:pt x="1" y="127"/>
                </a:lnTo>
                <a:lnTo>
                  <a:pt x="1" y="126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4"/>
                </a:lnTo>
                <a:lnTo>
                  <a:pt x="0" y="123"/>
                </a:lnTo>
                <a:lnTo>
                  <a:pt x="0" y="122"/>
                </a:lnTo>
                <a:lnTo>
                  <a:pt x="0" y="121"/>
                </a:lnTo>
                <a:lnTo>
                  <a:pt x="1" y="121"/>
                </a:lnTo>
                <a:lnTo>
                  <a:pt x="1" y="120"/>
                </a:lnTo>
                <a:lnTo>
                  <a:pt x="1" y="120"/>
                </a:lnTo>
                <a:lnTo>
                  <a:pt x="1" y="119"/>
                </a:lnTo>
                <a:lnTo>
                  <a:pt x="1" y="118"/>
                </a:lnTo>
                <a:lnTo>
                  <a:pt x="1" y="118"/>
                </a:lnTo>
                <a:lnTo>
                  <a:pt x="2" y="117"/>
                </a:lnTo>
                <a:lnTo>
                  <a:pt x="4" y="117"/>
                </a:lnTo>
                <a:lnTo>
                  <a:pt x="5" y="117"/>
                </a:lnTo>
                <a:lnTo>
                  <a:pt x="7" y="117"/>
                </a:lnTo>
                <a:lnTo>
                  <a:pt x="8" y="117"/>
                </a:lnTo>
                <a:lnTo>
                  <a:pt x="10" y="117"/>
                </a:lnTo>
                <a:lnTo>
                  <a:pt x="11" y="116"/>
                </a:lnTo>
                <a:lnTo>
                  <a:pt x="12" y="116"/>
                </a:lnTo>
                <a:lnTo>
                  <a:pt x="12" y="116"/>
                </a:lnTo>
                <a:lnTo>
                  <a:pt x="13" y="116"/>
                </a:lnTo>
                <a:lnTo>
                  <a:pt x="15" y="116"/>
                </a:lnTo>
                <a:lnTo>
                  <a:pt x="15" y="115"/>
                </a:lnTo>
                <a:lnTo>
                  <a:pt x="16" y="114"/>
                </a:lnTo>
                <a:lnTo>
                  <a:pt x="16" y="113"/>
                </a:lnTo>
                <a:lnTo>
                  <a:pt x="16" y="112"/>
                </a:lnTo>
                <a:lnTo>
                  <a:pt x="16" y="112"/>
                </a:lnTo>
                <a:lnTo>
                  <a:pt x="17" y="111"/>
                </a:lnTo>
                <a:lnTo>
                  <a:pt x="19" y="111"/>
                </a:lnTo>
                <a:lnTo>
                  <a:pt x="19" y="111"/>
                </a:lnTo>
                <a:lnTo>
                  <a:pt x="20" y="110"/>
                </a:lnTo>
                <a:lnTo>
                  <a:pt x="20" y="109"/>
                </a:lnTo>
                <a:lnTo>
                  <a:pt x="20" y="108"/>
                </a:lnTo>
                <a:lnTo>
                  <a:pt x="20" y="107"/>
                </a:lnTo>
                <a:lnTo>
                  <a:pt x="21" y="107"/>
                </a:lnTo>
                <a:lnTo>
                  <a:pt x="21" y="106"/>
                </a:lnTo>
                <a:lnTo>
                  <a:pt x="22" y="106"/>
                </a:lnTo>
                <a:lnTo>
                  <a:pt x="23" y="106"/>
                </a:lnTo>
                <a:lnTo>
                  <a:pt x="23" y="106"/>
                </a:lnTo>
                <a:lnTo>
                  <a:pt x="23" y="105"/>
                </a:lnTo>
                <a:lnTo>
                  <a:pt x="23" y="104"/>
                </a:lnTo>
                <a:lnTo>
                  <a:pt x="23" y="104"/>
                </a:lnTo>
                <a:lnTo>
                  <a:pt x="23" y="103"/>
                </a:lnTo>
                <a:lnTo>
                  <a:pt x="22" y="102"/>
                </a:lnTo>
                <a:lnTo>
                  <a:pt x="23" y="102"/>
                </a:lnTo>
                <a:lnTo>
                  <a:pt x="23" y="101"/>
                </a:lnTo>
                <a:lnTo>
                  <a:pt x="23" y="101"/>
                </a:lnTo>
                <a:lnTo>
                  <a:pt x="22" y="100"/>
                </a:lnTo>
                <a:lnTo>
                  <a:pt x="23" y="99"/>
                </a:lnTo>
                <a:lnTo>
                  <a:pt x="23" y="99"/>
                </a:lnTo>
                <a:lnTo>
                  <a:pt x="23" y="98"/>
                </a:lnTo>
                <a:lnTo>
                  <a:pt x="24" y="97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5"/>
                </a:lnTo>
                <a:lnTo>
                  <a:pt x="24" y="95"/>
                </a:lnTo>
                <a:lnTo>
                  <a:pt x="24" y="93"/>
                </a:lnTo>
                <a:lnTo>
                  <a:pt x="25" y="92"/>
                </a:lnTo>
                <a:lnTo>
                  <a:pt x="25" y="91"/>
                </a:lnTo>
                <a:lnTo>
                  <a:pt x="26" y="90"/>
                </a:lnTo>
                <a:lnTo>
                  <a:pt x="26" y="89"/>
                </a:lnTo>
                <a:lnTo>
                  <a:pt x="26" y="88"/>
                </a:lnTo>
                <a:lnTo>
                  <a:pt x="25" y="87"/>
                </a:lnTo>
                <a:lnTo>
                  <a:pt x="24" y="86"/>
                </a:lnTo>
                <a:lnTo>
                  <a:pt x="24" y="85"/>
                </a:lnTo>
                <a:lnTo>
                  <a:pt x="23" y="84"/>
                </a:lnTo>
                <a:lnTo>
                  <a:pt x="22" y="84"/>
                </a:lnTo>
                <a:lnTo>
                  <a:pt x="21" y="83"/>
                </a:lnTo>
                <a:lnTo>
                  <a:pt x="21" y="83"/>
                </a:lnTo>
                <a:lnTo>
                  <a:pt x="20" y="82"/>
                </a:lnTo>
                <a:lnTo>
                  <a:pt x="19" y="81"/>
                </a:lnTo>
                <a:lnTo>
                  <a:pt x="17" y="80"/>
                </a:lnTo>
                <a:lnTo>
                  <a:pt x="16" y="79"/>
                </a:lnTo>
                <a:lnTo>
                  <a:pt x="16" y="78"/>
                </a:lnTo>
                <a:lnTo>
                  <a:pt x="15" y="77"/>
                </a:lnTo>
                <a:lnTo>
                  <a:pt x="15" y="75"/>
                </a:lnTo>
                <a:lnTo>
                  <a:pt x="13" y="75"/>
                </a:lnTo>
                <a:lnTo>
                  <a:pt x="13" y="75"/>
                </a:lnTo>
                <a:lnTo>
                  <a:pt x="12" y="75"/>
                </a:lnTo>
                <a:lnTo>
                  <a:pt x="12" y="74"/>
                </a:lnTo>
                <a:lnTo>
                  <a:pt x="11" y="73"/>
                </a:lnTo>
                <a:lnTo>
                  <a:pt x="10" y="72"/>
                </a:lnTo>
                <a:lnTo>
                  <a:pt x="7" y="68"/>
                </a:lnTo>
                <a:lnTo>
                  <a:pt x="6" y="67"/>
                </a:lnTo>
                <a:lnTo>
                  <a:pt x="4" y="65"/>
                </a:lnTo>
                <a:lnTo>
                  <a:pt x="3" y="63"/>
                </a:lnTo>
                <a:lnTo>
                  <a:pt x="3" y="61"/>
                </a:lnTo>
                <a:lnTo>
                  <a:pt x="3" y="60"/>
                </a:lnTo>
                <a:lnTo>
                  <a:pt x="3" y="59"/>
                </a:lnTo>
                <a:lnTo>
                  <a:pt x="3" y="59"/>
                </a:lnTo>
                <a:lnTo>
                  <a:pt x="4" y="58"/>
                </a:lnTo>
                <a:lnTo>
                  <a:pt x="4" y="54"/>
                </a:lnTo>
                <a:lnTo>
                  <a:pt x="6" y="54"/>
                </a:lnTo>
                <a:lnTo>
                  <a:pt x="11" y="52"/>
                </a:lnTo>
                <a:lnTo>
                  <a:pt x="12" y="51"/>
                </a:lnTo>
                <a:lnTo>
                  <a:pt x="12" y="50"/>
                </a:lnTo>
                <a:lnTo>
                  <a:pt x="12" y="49"/>
                </a:lnTo>
                <a:lnTo>
                  <a:pt x="13" y="48"/>
                </a:lnTo>
                <a:lnTo>
                  <a:pt x="14" y="47"/>
                </a:lnTo>
                <a:lnTo>
                  <a:pt x="15" y="46"/>
                </a:lnTo>
                <a:lnTo>
                  <a:pt x="15" y="45"/>
                </a:lnTo>
                <a:lnTo>
                  <a:pt x="16" y="45"/>
                </a:lnTo>
                <a:lnTo>
                  <a:pt x="16" y="43"/>
                </a:lnTo>
                <a:lnTo>
                  <a:pt x="16" y="43"/>
                </a:lnTo>
                <a:lnTo>
                  <a:pt x="16" y="42"/>
                </a:lnTo>
                <a:lnTo>
                  <a:pt x="17" y="38"/>
                </a:lnTo>
                <a:lnTo>
                  <a:pt x="17" y="37"/>
                </a:lnTo>
                <a:lnTo>
                  <a:pt x="17" y="36"/>
                </a:lnTo>
                <a:lnTo>
                  <a:pt x="18" y="35"/>
                </a:lnTo>
                <a:lnTo>
                  <a:pt x="18" y="35"/>
                </a:lnTo>
                <a:lnTo>
                  <a:pt x="18" y="34"/>
                </a:lnTo>
                <a:lnTo>
                  <a:pt x="19" y="34"/>
                </a:lnTo>
                <a:lnTo>
                  <a:pt x="19" y="34"/>
                </a:lnTo>
                <a:lnTo>
                  <a:pt x="20" y="34"/>
                </a:lnTo>
                <a:lnTo>
                  <a:pt x="20" y="34"/>
                </a:lnTo>
                <a:lnTo>
                  <a:pt x="21" y="34"/>
                </a:lnTo>
                <a:lnTo>
                  <a:pt x="22" y="34"/>
                </a:lnTo>
                <a:lnTo>
                  <a:pt x="24" y="34"/>
                </a:lnTo>
                <a:lnTo>
                  <a:pt x="24" y="33"/>
                </a:lnTo>
                <a:lnTo>
                  <a:pt x="24" y="33"/>
                </a:lnTo>
                <a:lnTo>
                  <a:pt x="24" y="32"/>
                </a:lnTo>
                <a:lnTo>
                  <a:pt x="24" y="31"/>
                </a:lnTo>
                <a:lnTo>
                  <a:pt x="24" y="30"/>
                </a:lnTo>
                <a:lnTo>
                  <a:pt x="24" y="28"/>
                </a:lnTo>
                <a:lnTo>
                  <a:pt x="25" y="27"/>
                </a:lnTo>
                <a:lnTo>
                  <a:pt x="25" y="26"/>
                </a:lnTo>
                <a:lnTo>
                  <a:pt x="27" y="25"/>
                </a:lnTo>
                <a:lnTo>
                  <a:pt x="27" y="25"/>
                </a:lnTo>
                <a:lnTo>
                  <a:pt x="29" y="25"/>
                </a:lnTo>
                <a:lnTo>
                  <a:pt x="30" y="25"/>
                </a:lnTo>
                <a:lnTo>
                  <a:pt x="31" y="25"/>
                </a:lnTo>
                <a:lnTo>
                  <a:pt x="32" y="25"/>
                </a:lnTo>
                <a:lnTo>
                  <a:pt x="33" y="23"/>
                </a:lnTo>
                <a:lnTo>
                  <a:pt x="34" y="23"/>
                </a:lnTo>
                <a:lnTo>
                  <a:pt x="35" y="22"/>
                </a:lnTo>
                <a:lnTo>
                  <a:pt x="36" y="22"/>
                </a:lnTo>
                <a:lnTo>
                  <a:pt x="37" y="22"/>
                </a:lnTo>
                <a:lnTo>
                  <a:pt x="37" y="22"/>
                </a:lnTo>
                <a:lnTo>
                  <a:pt x="39" y="22"/>
                </a:lnTo>
                <a:lnTo>
                  <a:pt x="39" y="22"/>
                </a:lnTo>
                <a:lnTo>
                  <a:pt x="40" y="22"/>
                </a:lnTo>
                <a:lnTo>
                  <a:pt x="41" y="21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2" y="19"/>
                </a:lnTo>
                <a:lnTo>
                  <a:pt x="43" y="18"/>
                </a:lnTo>
                <a:lnTo>
                  <a:pt x="44" y="19"/>
                </a:lnTo>
                <a:lnTo>
                  <a:pt x="45" y="19"/>
                </a:lnTo>
                <a:lnTo>
                  <a:pt x="46" y="19"/>
                </a:lnTo>
                <a:lnTo>
                  <a:pt x="47" y="19"/>
                </a:lnTo>
                <a:lnTo>
                  <a:pt x="49" y="19"/>
                </a:lnTo>
                <a:lnTo>
                  <a:pt x="49" y="18"/>
                </a:lnTo>
                <a:lnTo>
                  <a:pt x="50" y="17"/>
                </a:lnTo>
                <a:lnTo>
                  <a:pt x="50" y="17"/>
                </a:lnTo>
                <a:lnTo>
                  <a:pt x="51" y="16"/>
                </a:lnTo>
                <a:lnTo>
                  <a:pt x="51" y="16"/>
                </a:lnTo>
                <a:lnTo>
                  <a:pt x="52" y="15"/>
                </a:lnTo>
                <a:lnTo>
                  <a:pt x="53" y="14"/>
                </a:lnTo>
                <a:lnTo>
                  <a:pt x="54" y="12"/>
                </a:lnTo>
                <a:lnTo>
                  <a:pt x="55" y="10"/>
                </a:lnTo>
                <a:lnTo>
                  <a:pt x="55" y="7"/>
                </a:lnTo>
                <a:lnTo>
                  <a:pt x="55" y="6"/>
                </a:lnTo>
                <a:lnTo>
                  <a:pt x="56" y="5"/>
                </a:lnTo>
                <a:lnTo>
                  <a:pt x="56" y="4"/>
                </a:lnTo>
                <a:lnTo>
                  <a:pt x="55" y="3"/>
                </a:lnTo>
                <a:lnTo>
                  <a:pt x="55" y="2"/>
                </a:lnTo>
                <a:lnTo>
                  <a:pt x="55" y="2"/>
                </a:lnTo>
                <a:lnTo>
                  <a:pt x="55" y="1"/>
                </a:lnTo>
                <a:lnTo>
                  <a:pt x="56" y="0"/>
                </a:lnTo>
                <a:lnTo>
                  <a:pt x="57" y="0"/>
                </a:lnTo>
                <a:lnTo>
                  <a:pt x="58" y="0"/>
                </a:lnTo>
                <a:lnTo>
                  <a:pt x="63" y="0"/>
                </a:lnTo>
                <a:lnTo>
                  <a:pt x="64" y="0"/>
                </a:lnTo>
                <a:lnTo>
                  <a:pt x="65" y="0"/>
                </a:lnTo>
                <a:lnTo>
                  <a:pt x="66" y="0"/>
                </a:lnTo>
                <a:lnTo>
                  <a:pt x="66" y="0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63" name="Freeform 46"/>
          <p:cNvSpPr>
            <a:spLocks/>
          </p:cNvSpPr>
          <p:nvPr/>
        </p:nvSpPr>
        <p:spPr bwMode="auto">
          <a:xfrm>
            <a:off x="1303949" y="3355468"/>
            <a:ext cx="1404659" cy="978998"/>
          </a:xfrm>
          <a:custGeom>
            <a:avLst/>
            <a:gdLst>
              <a:gd name="T0" fmla="*/ 271 w 818"/>
              <a:gd name="T1" fmla="*/ 7 h 618"/>
              <a:gd name="T2" fmla="*/ 299 w 818"/>
              <a:gd name="T3" fmla="*/ 13 h 618"/>
              <a:gd name="T4" fmla="*/ 327 w 818"/>
              <a:gd name="T5" fmla="*/ 17 h 618"/>
              <a:gd name="T6" fmla="*/ 361 w 818"/>
              <a:gd name="T7" fmla="*/ 28 h 618"/>
              <a:gd name="T8" fmla="*/ 376 w 818"/>
              <a:gd name="T9" fmla="*/ 47 h 618"/>
              <a:gd name="T10" fmla="*/ 402 w 818"/>
              <a:gd name="T11" fmla="*/ 46 h 618"/>
              <a:gd name="T12" fmla="*/ 429 w 818"/>
              <a:gd name="T13" fmla="*/ 50 h 618"/>
              <a:gd name="T14" fmla="*/ 456 w 818"/>
              <a:gd name="T15" fmla="*/ 49 h 618"/>
              <a:gd name="T16" fmla="*/ 509 w 818"/>
              <a:gd name="T17" fmla="*/ 57 h 618"/>
              <a:gd name="T18" fmla="*/ 568 w 818"/>
              <a:gd name="T19" fmla="*/ 78 h 618"/>
              <a:gd name="T20" fmla="*/ 701 w 818"/>
              <a:gd name="T21" fmla="*/ 21 h 618"/>
              <a:gd name="T22" fmla="*/ 764 w 818"/>
              <a:gd name="T23" fmla="*/ 49 h 618"/>
              <a:gd name="T24" fmla="*/ 813 w 818"/>
              <a:gd name="T25" fmla="*/ 89 h 618"/>
              <a:gd name="T26" fmla="*/ 816 w 818"/>
              <a:gd name="T27" fmla="*/ 124 h 618"/>
              <a:gd name="T28" fmla="*/ 812 w 818"/>
              <a:gd name="T29" fmla="*/ 157 h 618"/>
              <a:gd name="T30" fmla="*/ 806 w 818"/>
              <a:gd name="T31" fmla="*/ 194 h 618"/>
              <a:gd name="T32" fmla="*/ 803 w 818"/>
              <a:gd name="T33" fmla="*/ 232 h 618"/>
              <a:gd name="T34" fmla="*/ 771 w 818"/>
              <a:gd name="T35" fmla="*/ 244 h 618"/>
              <a:gd name="T36" fmla="*/ 758 w 818"/>
              <a:gd name="T37" fmla="*/ 269 h 618"/>
              <a:gd name="T38" fmla="*/ 738 w 818"/>
              <a:gd name="T39" fmla="*/ 287 h 618"/>
              <a:gd name="T40" fmla="*/ 717 w 818"/>
              <a:gd name="T41" fmla="*/ 306 h 618"/>
              <a:gd name="T42" fmla="*/ 683 w 818"/>
              <a:gd name="T43" fmla="*/ 312 h 618"/>
              <a:gd name="T44" fmla="*/ 656 w 818"/>
              <a:gd name="T45" fmla="*/ 301 h 618"/>
              <a:gd name="T46" fmla="*/ 629 w 818"/>
              <a:gd name="T47" fmla="*/ 292 h 618"/>
              <a:gd name="T48" fmla="*/ 601 w 818"/>
              <a:gd name="T49" fmla="*/ 276 h 618"/>
              <a:gd name="T50" fmla="*/ 566 w 818"/>
              <a:gd name="T51" fmla="*/ 284 h 618"/>
              <a:gd name="T52" fmla="*/ 521 w 818"/>
              <a:gd name="T53" fmla="*/ 291 h 618"/>
              <a:gd name="T54" fmla="*/ 480 w 818"/>
              <a:gd name="T55" fmla="*/ 289 h 618"/>
              <a:gd name="T56" fmla="*/ 481 w 818"/>
              <a:gd name="T57" fmla="*/ 322 h 618"/>
              <a:gd name="T58" fmla="*/ 484 w 818"/>
              <a:gd name="T59" fmla="*/ 343 h 618"/>
              <a:gd name="T60" fmla="*/ 435 w 818"/>
              <a:gd name="T61" fmla="*/ 351 h 618"/>
              <a:gd name="T62" fmla="*/ 406 w 818"/>
              <a:gd name="T63" fmla="*/ 387 h 618"/>
              <a:gd name="T64" fmla="*/ 402 w 818"/>
              <a:gd name="T65" fmla="*/ 432 h 618"/>
              <a:gd name="T66" fmla="*/ 416 w 818"/>
              <a:gd name="T67" fmla="*/ 455 h 618"/>
              <a:gd name="T68" fmla="*/ 416 w 818"/>
              <a:gd name="T69" fmla="*/ 490 h 618"/>
              <a:gd name="T70" fmla="*/ 367 w 818"/>
              <a:gd name="T71" fmla="*/ 511 h 618"/>
              <a:gd name="T72" fmla="*/ 326 w 818"/>
              <a:gd name="T73" fmla="*/ 481 h 618"/>
              <a:gd name="T74" fmla="*/ 291 w 818"/>
              <a:gd name="T75" fmla="*/ 452 h 618"/>
              <a:gd name="T76" fmla="*/ 248 w 818"/>
              <a:gd name="T77" fmla="*/ 418 h 618"/>
              <a:gd name="T78" fmla="*/ 228 w 818"/>
              <a:gd name="T79" fmla="*/ 465 h 618"/>
              <a:gd name="T80" fmla="*/ 232 w 818"/>
              <a:gd name="T81" fmla="*/ 538 h 618"/>
              <a:gd name="T82" fmla="*/ 188 w 818"/>
              <a:gd name="T83" fmla="*/ 548 h 618"/>
              <a:gd name="T84" fmla="*/ 112 w 818"/>
              <a:gd name="T85" fmla="*/ 540 h 618"/>
              <a:gd name="T86" fmla="*/ 40 w 818"/>
              <a:gd name="T87" fmla="*/ 597 h 618"/>
              <a:gd name="T88" fmla="*/ 4 w 818"/>
              <a:gd name="T89" fmla="*/ 557 h 618"/>
              <a:gd name="T90" fmla="*/ 41 w 818"/>
              <a:gd name="T91" fmla="*/ 525 h 618"/>
              <a:gd name="T92" fmla="*/ 50 w 818"/>
              <a:gd name="T93" fmla="*/ 477 h 618"/>
              <a:gd name="T94" fmla="*/ 61 w 818"/>
              <a:gd name="T95" fmla="*/ 421 h 618"/>
              <a:gd name="T96" fmla="*/ 84 w 818"/>
              <a:gd name="T97" fmla="*/ 380 h 618"/>
              <a:gd name="T98" fmla="*/ 126 w 818"/>
              <a:gd name="T99" fmla="*/ 338 h 618"/>
              <a:gd name="T100" fmla="*/ 122 w 818"/>
              <a:gd name="T101" fmla="*/ 296 h 618"/>
              <a:gd name="T102" fmla="*/ 101 w 818"/>
              <a:gd name="T103" fmla="*/ 290 h 618"/>
              <a:gd name="T104" fmla="*/ 89 w 818"/>
              <a:gd name="T105" fmla="*/ 217 h 618"/>
              <a:gd name="T106" fmla="*/ 107 w 818"/>
              <a:gd name="T107" fmla="*/ 172 h 618"/>
              <a:gd name="T108" fmla="*/ 102 w 818"/>
              <a:gd name="T109" fmla="*/ 148 h 618"/>
              <a:gd name="T110" fmla="*/ 114 w 818"/>
              <a:gd name="T111" fmla="*/ 118 h 618"/>
              <a:gd name="T112" fmla="*/ 132 w 818"/>
              <a:gd name="T113" fmla="*/ 97 h 618"/>
              <a:gd name="T114" fmla="*/ 139 w 818"/>
              <a:gd name="T115" fmla="*/ 68 h 618"/>
              <a:gd name="T116" fmla="*/ 162 w 818"/>
              <a:gd name="T117" fmla="*/ 72 h 618"/>
              <a:gd name="T118" fmla="*/ 177 w 818"/>
              <a:gd name="T119" fmla="*/ 58 h 618"/>
              <a:gd name="T120" fmla="*/ 202 w 818"/>
              <a:gd name="T121" fmla="*/ 71 h 618"/>
              <a:gd name="T122" fmla="*/ 219 w 818"/>
              <a:gd name="T123" fmla="*/ 49 h 618"/>
              <a:gd name="T124" fmla="*/ 249 w 818"/>
              <a:gd name="T125" fmla="*/ 58 h 6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8" h="618">
                <a:moveTo>
                  <a:pt x="243" y="1"/>
                </a:moveTo>
                <a:lnTo>
                  <a:pt x="243" y="1"/>
                </a:lnTo>
                <a:lnTo>
                  <a:pt x="244" y="1"/>
                </a:lnTo>
                <a:lnTo>
                  <a:pt x="244" y="1"/>
                </a:lnTo>
                <a:lnTo>
                  <a:pt x="244" y="1"/>
                </a:lnTo>
                <a:lnTo>
                  <a:pt x="244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6" y="1"/>
                </a:lnTo>
                <a:lnTo>
                  <a:pt x="246" y="2"/>
                </a:lnTo>
                <a:lnTo>
                  <a:pt x="246" y="2"/>
                </a:lnTo>
                <a:lnTo>
                  <a:pt x="246" y="2"/>
                </a:lnTo>
                <a:lnTo>
                  <a:pt x="247" y="2"/>
                </a:lnTo>
                <a:lnTo>
                  <a:pt x="247" y="3"/>
                </a:lnTo>
                <a:lnTo>
                  <a:pt x="246" y="3"/>
                </a:lnTo>
                <a:lnTo>
                  <a:pt x="247" y="4"/>
                </a:lnTo>
                <a:lnTo>
                  <a:pt x="247" y="4"/>
                </a:lnTo>
                <a:lnTo>
                  <a:pt x="247" y="5"/>
                </a:lnTo>
                <a:lnTo>
                  <a:pt x="247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9" y="5"/>
                </a:lnTo>
                <a:lnTo>
                  <a:pt x="250" y="5"/>
                </a:lnTo>
                <a:lnTo>
                  <a:pt x="250" y="5"/>
                </a:lnTo>
                <a:lnTo>
                  <a:pt x="251" y="5"/>
                </a:lnTo>
                <a:lnTo>
                  <a:pt x="251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3" y="6"/>
                </a:lnTo>
                <a:lnTo>
                  <a:pt x="253" y="6"/>
                </a:lnTo>
                <a:lnTo>
                  <a:pt x="253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6" y="6"/>
                </a:lnTo>
                <a:lnTo>
                  <a:pt x="256" y="6"/>
                </a:lnTo>
                <a:lnTo>
                  <a:pt x="256" y="6"/>
                </a:lnTo>
                <a:lnTo>
                  <a:pt x="256" y="6"/>
                </a:lnTo>
                <a:lnTo>
                  <a:pt x="256" y="6"/>
                </a:lnTo>
                <a:lnTo>
                  <a:pt x="256" y="5"/>
                </a:lnTo>
                <a:lnTo>
                  <a:pt x="257" y="5"/>
                </a:lnTo>
                <a:lnTo>
                  <a:pt x="257" y="5"/>
                </a:lnTo>
                <a:lnTo>
                  <a:pt x="258" y="5"/>
                </a:lnTo>
                <a:lnTo>
                  <a:pt x="258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1" y="5"/>
                </a:lnTo>
                <a:lnTo>
                  <a:pt x="261" y="5"/>
                </a:lnTo>
                <a:lnTo>
                  <a:pt x="262" y="5"/>
                </a:lnTo>
                <a:lnTo>
                  <a:pt x="262" y="5"/>
                </a:lnTo>
                <a:lnTo>
                  <a:pt x="262" y="4"/>
                </a:lnTo>
                <a:lnTo>
                  <a:pt x="263" y="4"/>
                </a:lnTo>
                <a:lnTo>
                  <a:pt x="263" y="4"/>
                </a:lnTo>
                <a:lnTo>
                  <a:pt x="264" y="4"/>
                </a:lnTo>
                <a:lnTo>
                  <a:pt x="264" y="4"/>
                </a:lnTo>
                <a:lnTo>
                  <a:pt x="264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6"/>
                </a:lnTo>
                <a:lnTo>
                  <a:pt x="267" y="6"/>
                </a:lnTo>
                <a:lnTo>
                  <a:pt x="267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8" y="6"/>
                </a:lnTo>
                <a:lnTo>
                  <a:pt x="268" y="7"/>
                </a:lnTo>
                <a:lnTo>
                  <a:pt x="269" y="7"/>
                </a:lnTo>
                <a:lnTo>
                  <a:pt x="269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1" y="7"/>
                </a:lnTo>
                <a:lnTo>
                  <a:pt x="271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3" y="6"/>
                </a:lnTo>
                <a:lnTo>
                  <a:pt x="273" y="6"/>
                </a:lnTo>
                <a:lnTo>
                  <a:pt x="273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6" y="6"/>
                </a:lnTo>
                <a:lnTo>
                  <a:pt x="276" y="6"/>
                </a:lnTo>
                <a:lnTo>
                  <a:pt x="277" y="6"/>
                </a:lnTo>
                <a:lnTo>
                  <a:pt x="277" y="5"/>
                </a:lnTo>
                <a:lnTo>
                  <a:pt x="278" y="5"/>
                </a:lnTo>
                <a:lnTo>
                  <a:pt x="278" y="5"/>
                </a:lnTo>
                <a:lnTo>
                  <a:pt x="279" y="5"/>
                </a:lnTo>
                <a:lnTo>
                  <a:pt x="279" y="5"/>
                </a:lnTo>
                <a:lnTo>
                  <a:pt x="279" y="4"/>
                </a:lnTo>
                <a:lnTo>
                  <a:pt x="280" y="4"/>
                </a:lnTo>
                <a:lnTo>
                  <a:pt x="280" y="4"/>
                </a:lnTo>
                <a:lnTo>
                  <a:pt x="281" y="4"/>
                </a:lnTo>
                <a:lnTo>
                  <a:pt x="281" y="4"/>
                </a:lnTo>
                <a:lnTo>
                  <a:pt x="281" y="5"/>
                </a:lnTo>
                <a:lnTo>
                  <a:pt x="281" y="5"/>
                </a:lnTo>
                <a:lnTo>
                  <a:pt x="282" y="5"/>
                </a:lnTo>
                <a:lnTo>
                  <a:pt x="282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4" y="5"/>
                </a:lnTo>
                <a:lnTo>
                  <a:pt x="284" y="6"/>
                </a:lnTo>
                <a:lnTo>
                  <a:pt x="284" y="6"/>
                </a:lnTo>
                <a:lnTo>
                  <a:pt x="284" y="6"/>
                </a:lnTo>
                <a:lnTo>
                  <a:pt x="285" y="6"/>
                </a:lnTo>
                <a:lnTo>
                  <a:pt x="285" y="6"/>
                </a:lnTo>
                <a:lnTo>
                  <a:pt x="285" y="7"/>
                </a:lnTo>
                <a:lnTo>
                  <a:pt x="285" y="7"/>
                </a:lnTo>
                <a:lnTo>
                  <a:pt x="285" y="7"/>
                </a:lnTo>
                <a:lnTo>
                  <a:pt x="285" y="7"/>
                </a:lnTo>
                <a:lnTo>
                  <a:pt x="286" y="7"/>
                </a:lnTo>
                <a:lnTo>
                  <a:pt x="286" y="7"/>
                </a:lnTo>
                <a:lnTo>
                  <a:pt x="287" y="7"/>
                </a:lnTo>
                <a:lnTo>
                  <a:pt x="287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8"/>
                </a:lnTo>
                <a:lnTo>
                  <a:pt x="288" y="8"/>
                </a:lnTo>
                <a:lnTo>
                  <a:pt x="289" y="8"/>
                </a:lnTo>
                <a:lnTo>
                  <a:pt x="289" y="9"/>
                </a:lnTo>
                <a:lnTo>
                  <a:pt x="289" y="9"/>
                </a:lnTo>
                <a:lnTo>
                  <a:pt x="290" y="9"/>
                </a:lnTo>
                <a:lnTo>
                  <a:pt x="290" y="9"/>
                </a:lnTo>
                <a:lnTo>
                  <a:pt x="290" y="9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1"/>
                </a:lnTo>
                <a:lnTo>
                  <a:pt x="291" y="11"/>
                </a:lnTo>
                <a:lnTo>
                  <a:pt x="292" y="11"/>
                </a:lnTo>
                <a:lnTo>
                  <a:pt x="292" y="12"/>
                </a:lnTo>
                <a:lnTo>
                  <a:pt x="292" y="12"/>
                </a:lnTo>
                <a:lnTo>
                  <a:pt x="293" y="12"/>
                </a:lnTo>
                <a:lnTo>
                  <a:pt x="293" y="13"/>
                </a:lnTo>
                <a:lnTo>
                  <a:pt x="294" y="13"/>
                </a:lnTo>
                <a:lnTo>
                  <a:pt x="294" y="13"/>
                </a:lnTo>
                <a:lnTo>
                  <a:pt x="294" y="13"/>
                </a:lnTo>
                <a:lnTo>
                  <a:pt x="295" y="13"/>
                </a:lnTo>
                <a:lnTo>
                  <a:pt x="295" y="13"/>
                </a:lnTo>
                <a:lnTo>
                  <a:pt x="296" y="13"/>
                </a:lnTo>
                <a:lnTo>
                  <a:pt x="296" y="13"/>
                </a:lnTo>
                <a:lnTo>
                  <a:pt x="297" y="13"/>
                </a:lnTo>
                <a:lnTo>
                  <a:pt x="297" y="13"/>
                </a:lnTo>
                <a:lnTo>
                  <a:pt x="297" y="13"/>
                </a:lnTo>
                <a:lnTo>
                  <a:pt x="298" y="13"/>
                </a:lnTo>
                <a:lnTo>
                  <a:pt x="298" y="13"/>
                </a:lnTo>
                <a:lnTo>
                  <a:pt x="298" y="12"/>
                </a:lnTo>
                <a:lnTo>
                  <a:pt x="298" y="12"/>
                </a:lnTo>
                <a:lnTo>
                  <a:pt x="298" y="12"/>
                </a:lnTo>
                <a:lnTo>
                  <a:pt x="299" y="12"/>
                </a:lnTo>
                <a:lnTo>
                  <a:pt x="299" y="13"/>
                </a:lnTo>
                <a:lnTo>
                  <a:pt x="299" y="13"/>
                </a:lnTo>
                <a:lnTo>
                  <a:pt x="300" y="13"/>
                </a:lnTo>
                <a:lnTo>
                  <a:pt x="300" y="13"/>
                </a:lnTo>
                <a:lnTo>
                  <a:pt x="300" y="13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6" y="15"/>
                </a:lnTo>
                <a:lnTo>
                  <a:pt x="306" y="16"/>
                </a:lnTo>
                <a:lnTo>
                  <a:pt x="306" y="16"/>
                </a:lnTo>
                <a:lnTo>
                  <a:pt x="306" y="16"/>
                </a:lnTo>
                <a:lnTo>
                  <a:pt x="306" y="17"/>
                </a:lnTo>
                <a:lnTo>
                  <a:pt x="307" y="17"/>
                </a:lnTo>
                <a:lnTo>
                  <a:pt x="307" y="17"/>
                </a:lnTo>
                <a:lnTo>
                  <a:pt x="307" y="17"/>
                </a:lnTo>
                <a:lnTo>
                  <a:pt x="307" y="17"/>
                </a:lnTo>
                <a:lnTo>
                  <a:pt x="308" y="17"/>
                </a:lnTo>
                <a:lnTo>
                  <a:pt x="308" y="17"/>
                </a:lnTo>
                <a:lnTo>
                  <a:pt x="308" y="16"/>
                </a:lnTo>
                <a:lnTo>
                  <a:pt x="309" y="16"/>
                </a:lnTo>
                <a:lnTo>
                  <a:pt x="309" y="16"/>
                </a:lnTo>
                <a:lnTo>
                  <a:pt x="309" y="16"/>
                </a:lnTo>
                <a:lnTo>
                  <a:pt x="309" y="16"/>
                </a:lnTo>
                <a:lnTo>
                  <a:pt x="310" y="16"/>
                </a:lnTo>
                <a:lnTo>
                  <a:pt x="310" y="16"/>
                </a:lnTo>
                <a:lnTo>
                  <a:pt x="310" y="15"/>
                </a:lnTo>
                <a:lnTo>
                  <a:pt x="310" y="15"/>
                </a:lnTo>
                <a:lnTo>
                  <a:pt x="311" y="15"/>
                </a:lnTo>
                <a:lnTo>
                  <a:pt x="311" y="15"/>
                </a:lnTo>
                <a:lnTo>
                  <a:pt x="312" y="15"/>
                </a:lnTo>
                <a:lnTo>
                  <a:pt x="312" y="16"/>
                </a:lnTo>
                <a:lnTo>
                  <a:pt x="312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5"/>
                </a:lnTo>
                <a:lnTo>
                  <a:pt x="313" y="15"/>
                </a:lnTo>
                <a:lnTo>
                  <a:pt x="314" y="15"/>
                </a:lnTo>
                <a:lnTo>
                  <a:pt x="314" y="15"/>
                </a:lnTo>
                <a:lnTo>
                  <a:pt x="315" y="15"/>
                </a:lnTo>
                <a:lnTo>
                  <a:pt x="315" y="15"/>
                </a:lnTo>
                <a:lnTo>
                  <a:pt x="315" y="15"/>
                </a:lnTo>
                <a:lnTo>
                  <a:pt x="315" y="15"/>
                </a:lnTo>
                <a:lnTo>
                  <a:pt x="316" y="15"/>
                </a:lnTo>
                <a:lnTo>
                  <a:pt x="316" y="15"/>
                </a:lnTo>
                <a:lnTo>
                  <a:pt x="316" y="15"/>
                </a:lnTo>
                <a:lnTo>
                  <a:pt x="317" y="15"/>
                </a:lnTo>
                <a:lnTo>
                  <a:pt x="317" y="15"/>
                </a:lnTo>
                <a:lnTo>
                  <a:pt x="318" y="15"/>
                </a:lnTo>
                <a:lnTo>
                  <a:pt x="318" y="15"/>
                </a:lnTo>
                <a:lnTo>
                  <a:pt x="318" y="14"/>
                </a:lnTo>
                <a:lnTo>
                  <a:pt x="319" y="14"/>
                </a:lnTo>
                <a:lnTo>
                  <a:pt x="319" y="14"/>
                </a:lnTo>
                <a:lnTo>
                  <a:pt x="319" y="14"/>
                </a:lnTo>
                <a:lnTo>
                  <a:pt x="319" y="14"/>
                </a:lnTo>
                <a:lnTo>
                  <a:pt x="320" y="14"/>
                </a:lnTo>
                <a:lnTo>
                  <a:pt x="320" y="14"/>
                </a:lnTo>
                <a:lnTo>
                  <a:pt x="320" y="14"/>
                </a:lnTo>
                <a:lnTo>
                  <a:pt x="321" y="14"/>
                </a:lnTo>
                <a:lnTo>
                  <a:pt x="321" y="14"/>
                </a:lnTo>
                <a:lnTo>
                  <a:pt x="322" y="14"/>
                </a:lnTo>
                <a:lnTo>
                  <a:pt x="322" y="14"/>
                </a:lnTo>
                <a:lnTo>
                  <a:pt x="323" y="14"/>
                </a:lnTo>
                <a:lnTo>
                  <a:pt x="323" y="14"/>
                </a:lnTo>
                <a:lnTo>
                  <a:pt x="323" y="14"/>
                </a:lnTo>
                <a:lnTo>
                  <a:pt x="323" y="14"/>
                </a:lnTo>
                <a:lnTo>
                  <a:pt x="324" y="14"/>
                </a:lnTo>
                <a:lnTo>
                  <a:pt x="324" y="15"/>
                </a:lnTo>
                <a:lnTo>
                  <a:pt x="324" y="15"/>
                </a:lnTo>
                <a:lnTo>
                  <a:pt x="325" y="15"/>
                </a:lnTo>
                <a:lnTo>
                  <a:pt x="325" y="16"/>
                </a:lnTo>
                <a:lnTo>
                  <a:pt x="325" y="16"/>
                </a:lnTo>
                <a:lnTo>
                  <a:pt x="326" y="16"/>
                </a:lnTo>
                <a:lnTo>
                  <a:pt x="326" y="16"/>
                </a:lnTo>
                <a:lnTo>
                  <a:pt x="327" y="16"/>
                </a:lnTo>
                <a:lnTo>
                  <a:pt x="327" y="16"/>
                </a:lnTo>
                <a:lnTo>
                  <a:pt x="327" y="17"/>
                </a:lnTo>
                <a:lnTo>
                  <a:pt x="328" y="17"/>
                </a:lnTo>
                <a:lnTo>
                  <a:pt x="328" y="17"/>
                </a:lnTo>
                <a:lnTo>
                  <a:pt x="329" y="17"/>
                </a:lnTo>
                <a:lnTo>
                  <a:pt x="329" y="17"/>
                </a:lnTo>
                <a:lnTo>
                  <a:pt x="330" y="17"/>
                </a:lnTo>
                <a:lnTo>
                  <a:pt x="330" y="17"/>
                </a:lnTo>
                <a:lnTo>
                  <a:pt x="330" y="17"/>
                </a:lnTo>
                <a:lnTo>
                  <a:pt x="331" y="18"/>
                </a:lnTo>
                <a:lnTo>
                  <a:pt x="331" y="18"/>
                </a:lnTo>
                <a:lnTo>
                  <a:pt x="331" y="18"/>
                </a:lnTo>
                <a:lnTo>
                  <a:pt x="331" y="18"/>
                </a:lnTo>
                <a:lnTo>
                  <a:pt x="332" y="18"/>
                </a:lnTo>
                <a:lnTo>
                  <a:pt x="332" y="18"/>
                </a:lnTo>
                <a:lnTo>
                  <a:pt x="333" y="18"/>
                </a:lnTo>
                <a:lnTo>
                  <a:pt x="333" y="18"/>
                </a:lnTo>
                <a:lnTo>
                  <a:pt x="334" y="18"/>
                </a:lnTo>
                <a:lnTo>
                  <a:pt x="334" y="18"/>
                </a:lnTo>
                <a:lnTo>
                  <a:pt x="335" y="17"/>
                </a:lnTo>
                <a:lnTo>
                  <a:pt x="335" y="17"/>
                </a:lnTo>
                <a:lnTo>
                  <a:pt x="335" y="17"/>
                </a:lnTo>
                <a:lnTo>
                  <a:pt x="336" y="18"/>
                </a:lnTo>
                <a:lnTo>
                  <a:pt x="336" y="18"/>
                </a:lnTo>
                <a:lnTo>
                  <a:pt x="337" y="18"/>
                </a:lnTo>
                <a:lnTo>
                  <a:pt x="337" y="18"/>
                </a:lnTo>
                <a:lnTo>
                  <a:pt x="338" y="18"/>
                </a:lnTo>
                <a:lnTo>
                  <a:pt x="338" y="18"/>
                </a:lnTo>
                <a:lnTo>
                  <a:pt x="339" y="18"/>
                </a:lnTo>
                <a:lnTo>
                  <a:pt x="339" y="18"/>
                </a:lnTo>
                <a:lnTo>
                  <a:pt x="339" y="18"/>
                </a:lnTo>
                <a:lnTo>
                  <a:pt x="340" y="18"/>
                </a:lnTo>
                <a:lnTo>
                  <a:pt x="340" y="18"/>
                </a:lnTo>
                <a:lnTo>
                  <a:pt x="340" y="18"/>
                </a:lnTo>
                <a:lnTo>
                  <a:pt x="341" y="18"/>
                </a:lnTo>
                <a:lnTo>
                  <a:pt x="341" y="19"/>
                </a:lnTo>
                <a:lnTo>
                  <a:pt x="341" y="19"/>
                </a:lnTo>
                <a:lnTo>
                  <a:pt x="342" y="19"/>
                </a:lnTo>
                <a:lnTo>
                  <a:pt x="342" y="19"/>
                </a:lnTo>
                <a:lnTo>
                  <a:pt x="343" y="18"/>
                </a:lnTo>
                <a:lnTo>
                  <a:pt x="344" y="18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8" y="20"/>
                </a:lnTo>
                <a:lnTo>
                  <a:pt x="348" y="20"/>
                </a:lnTo>
                <a:lnTo>
                  <a:pt x="348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2"/>
                </a:lnTo>
                <a:lnTo>
                  <a:pt x="349" y="22"/>
                </a:lnTo>
                <a:lnTo>
                  <a:pt x="350" y="22"/>
                </a:lnTo>
                <a:lnTo>
                  <a:pt x="350" y="22"/>
                </a:lnTo>
                <a:lnTo>
                  <a:pt x="350" y="22"/>
                </a:lnTo>
                <a:lnTo>
                  <a:pt x="351" y="22"/>
                </a:lnTo>
                <a:lnTo>
                  <a:pt x="351" y="23"/>
                </a:lnTo>
                <a:lnTo>
                  <a:pt x="351" y="23"/>
                </a:lnTo>
                <a:lnTo>
                  <a:pt x="352" y="23"/>
                </a:lnTo>
                <a:lnTo>
                  <a:pt x="352" y="23"/>
                </a:lnTo>
                <a:lnTo>
                  <a:pt x="352" y="24"/>
                </a:lnTo>
                <a:lnTo>
                  <a:pt x="352" y="24"/>
                </a:lnTo>
                <a:lnTo>
                  <a:pt x="352" y="24"/>
                </a:lnTo>
                <a:lnTo>
                  <a:pt x="352" y="24"/>
                </a:lnTo>
                <a:lnTo>
                  <a:pt x="352" y="25"/>
                </a:lnTo>
                <a:lnTo>
                  <a:pt x="353" y="25"/>
                </a:lnTo>
                <a:lnTo>
                  <a:pt x="353" y="25"/>
                </a:lnTo>
                <a:lnTo>
                  <a:pt x="353" y="25"/>
                </a:lnTo>
                <a:lnTo>
                  <a:pt x="354" y="26"/>
                </a:lnTo>
                <a:lnTo>
                  <a:pt x="354" y="26"/>
                </a:lnTo>
                <a:lnTo>
                  <a:pt x="354" y="26"/>
                </a:lnTo>
                <a:lnTo>
                  <a:pt x="355" y="26"/>
                </a:lnTo>
                <a:lnTo>
                  <a:pt x="355" y="26"/>
                </a:lnTo>
                <a:lnTo>
                  <a:pt x="356" y="26"/>
                </a:lnTo>
                <a:lnTo>
                  <a:pt x="356" y="26"/>
                </a:lnTo>
                <a:lnTo>
                  <a:pt x="356" y="26"/>
                </a:lnTo>
                <a:lnTo>
                  <a:pt x="357" y="26"/>
                </a:lnTo>
                <a:lnTo>
                  <a:pt x="357" y="26"/>
                </a:lnTo>
                <a:lnTo>
                  <a:pt x="357" y="26"/>
                </a:lnTo>
                <a:lnTo>
                  <a:pt x="358" y="26"/>
                </a:lnTo>
                <a:lnTo>
                  <a:pt x="358" y="27"/>
                </a:lnTo>
                <a:lnTo>
                  <a:pt x="358" y="27"/>
                </a:lnTo>
                <a:lnTo>
                  <a:pt x="358" y="27"/>
                </a:lnTo>
                <a:lnTo>
                  <a:pt x="359" y="27"/>
                </a:lnTo>
                <a:lnTo>
                  <a:pt x="360" y="27"/>
                </a:lnTo>
                <a:lnTo>
                  <a:pt x="360" y="27"/>
                </a:lnTo>
                <a:lnTo>
                  <a:pt x="360" y="27"/>
                </a:lnTo>
                <a:lnTo>
                  <a:pt x="361" y="27"/>
                </a:lnTo>
                <a:lnTo>
                  <a:pt x="361" y="28"/>
                </a:lnTo>
                <a:lnTo>
                  <a:pt x="361" y="28"/>
                </a:lnTo>
                <a:lnTo>
                  <a:pt x="361" y="29"/>
                </a:lnTo>
                <a:lnTo>
                  <a:pt x="361" y="29"/>
                </a:lnTo>
                <a:lnTo>
                  <a:pt x="362" y="29"/>
                </a:lnTo>
                <a:lnTo>
                  <a:pt x="362" y="29"/>
                </a:lnTo>
                <a:lnTo>
                  <a:pt x="362" y="30"/>
                </a:lnTo>
                <a:lnTo>
                  <a:pt x="362" y="30"/>
                </a:lnTo>
                <a:lnTo>
                  <a:pt x="362" y="30"/>
                </a:lnTo>
                <a:lnTo>
                  <a:pt x="363" y="31"/>
                </a:lnTo>
                <a:lnTo>
                  <a:pt x="363" y="31"/>
                </a:lnTo>
                <a:lnTo>
                  <a:pt x="363" y="31"/>
                </a:lnTo>
                <a:lnTo>
                  <a:pt x="363" y="31"/>
                </a:lnTo>
                <a:lnTo>
                  <a:pt x="364" y="31"/>
                </a:lnTo>
                <a:lnTo>
                  <a:pt x="364" y="31"/>
                </a:lnTo>
                <a:lnTo>
                  <a:pt x="364" y="31"/>
                </a:lnTo>
                <a:lnTo>
                  <a:pt x="364" y="31"/>
                </a:lnTo>
                <a:lnTo>
                  <a:pt x="364" y="31"/>
                </a:lnTo>
                <a:lnTo>
                  <a:pt x="365" y="31"/>
                </a:lnTo>
                <a:lnTo>
                  <a:pt x="365" y="31"/>
                </a:lnTo>
                <a:lnTo>
                  <a:pt x="366" y="31"/>
                </a:lnTo>
                <a:lnTo>
                  <a:pt x="366" y="31"/>
                </a:lnTo>
                <a:lnTo>
                  <a:pt x="367" y="31"/>
                </a:lnTo>
                <a:lnTo>
                  <a:pt x="367" y="31"/>
                </a:lnTo>
                <a:lnTo>
                  <a:pt x="368" y="31"/>
                </a:lnTo>
                <a:lnTo>
                  <a:pt x="368" y="31"/>
                </a:lnTo>
                <a:lnTo>
                  <a:pt x="368" y="31"/>
                </a:lnTo>
                <a:lnTo>
                  <a:pt x="369" y="31"/>
                </a:lnTo>
                <a:lnTo>
                  <a:pt x="369" y="31"/>
                </a:lnTo>
                <a:lnTo>
                  <a:pt x="369" y="31"/>
                </a:lnTo>
                <a:lnTo>
                  <a:pt x="370" y="31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3"/>
                </a:lnTo>
                <a:lnTo>
                  <a:pt x="370" y="33"/>
                </a:lnTo>
                <a:lnTo>
                  <a:pt x="371" y="33"/>
                </a:lnTo>
                <a:lnTo>
                  <a:pt x="371" y="34"/>
                </a:lnTo>
                <a:lnTo>
                  <a:pt x="371" y="34"/>
                </a:lnTo>
                <a:lnTo>
                  <a:pt x="371" y="34"/>
                </a:lnTo>
                <a:lnTo>
                  <a:pt x="372" y="34"/>
                </a:lnTo>
                <a:lnTo>
                  <a:pt x="372" y="35"/>
                </a:lnTo>
                <a:lnTo>
                  <a:pt x="372" y="35"/>
                </a:lnTo>
                <a:lnTo>
                  <a:pt x="372" y="35"/>
                </a:lnTo>
                <a:lnTo>
                  <a:pt x="371" y="36"/>
                </a:lnTo>
                <a:lnTo>
                  <a:pt x="371" y="36"/>
                </a:lnTo>
                <a:lnTo>
                  <a:pt x="371" y="37"/>
                </a:lnTo>
                <a:lnTo>
                  <a:pt x="371" y="37"/>
                </a:lnTo>
                <a:lnTo>
                  <a:pt x="371" y="37"/>
                </a:lnTo>
                <a:lnTo>
                  <a:pt x="371" y="37"/>
                </a:lnTo>
                <a:lnTo>
                  <a:pt x="372" y="37"/>
                </a:lnTo>
                <a:lnTo>
                  <a:pt x="372" y="37"/>
                </a:lnTo>
                <a:lnTo>
                  <a:pt x="372" y="37"/>
                </a:lnTo>
                <a:lnTo>
                  <a:pt x="372" y="37"/>
                </a:lnTo>
                <a:lnTo>
                  <a:pt x="373" y="37"/>
                </a:lnTo>
                <a:lnTo>
                  <a:pt x="373" y="38"/>
                </a:lnTo>
                <a:lnTo>
                  <a:pt x="373" y="38"/>
                </a:lnTo>
                <a:lnTo>
                  <a:pt x="373" y="38"/>
                </a:lnTo>
                <a:lnTo>
                  <a:pt x="373" y="39"/>
                </a:lnTo>
                <a:lnTo>
                  <a:pt x="373" y="39"/>
                </a:lnTo>
                <a:lnTo>
                  <a:pt x="373" y="39"/>
                </a:lnTo>
                <a:lnTo>
                  <a:pt x="373" y="39"/>
                </a:lnTo>
                <a:lnTo>
                  <a:pt x="372" y="39"/>
                </a:lnTo>
                <a:lnTo>
                  <a:pt x="372" y="40"/>
                </a:lnTo>
                <a:lnTo>
                  <a:pt x="373" y="40"/>
                </a:lnTo>
                <a:lnTo>
                  <a:pt x="373" y="40"/>
                </a:lnTo>
                <a:lnTo>
                  <a:pt x="373" y="40"/>
                </a:lnTo>
                <a:lnTo>
                  <a:pt x="373" y="41"/>
                </a:lnTo>
                <a:lnTo>
                  <a:pt x="373" y="41"/>
                </a:lnTo>
                <a:lnTo>
                  <a:pt x="373" y="41"/>
                </a:lnTo>
                <a:lnTo>
                  <a:pt x="374" y="41"/>
                </a:lnTo>
                <a:lnTo>
                  <a:pt x="374" y="42"/>
                </a:lnTo>
                <a:lnTo>
                  <a:pt x="374" y="42"/>
                </a:lnTo>
                <a:lnTo>
                  <a:pt x="374" y="42"/>
                </a:lnTo>
                <a:lnTo>
                  <a:pt x="374" y="43"/>
                </a:lnTo>
                <a:lnTo>
                  <a:pt x="374" y="43"/>
                </a:lnTo>
                <a:lnTo>
                  <a:pt x="374" y="43"/>
                </a:lnTo>
                <a:lnTo>
                  <a:pt x="374" y="44"/>
                </a:lnTo>
                <a:lnTo>
                  <a:pt x="374" y="44"/>
                </a:lnTo>
                <a:lnTo>
                  <a:pt x="374" y="45"/>
                </a:lnTo>
                <a:lnTo>
                  <a:pt x="375" y="45"/>
                </a:lnTo>
                <a:lnTo>
                  <a:pt x="375" y="45"/>
                </a:lnTo>
                <a:lnTo>
                  <a:pt x="375" y="46"/>
                </a:lnTo>
                <a:lnTo>
                  <a:pt x="375" y="46"/>
                </a:lnTo>
                <a:lnTo>
                  <a:pt x="375" y="46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7"/>
                </a:lnTo>
                <a:lnTo>
                  <a:pt x="377" y="47"/>
                </a:lnTo>
                <a:lnTo>
                  <a:pt x="377" y="48"/>
                </a:lnTo>
                <a:lnTo>
                  <a:pt x="377" y="48"/>
                </a:lnTo>
                <a:lnTo>
                  <a:pt x="377" y="48"/>
                </a:lnTo>
                <a:lnTo>
                  <a:pt x="377" y="47"/>
                </a:lnTo>
                <a:lnTo>
                  <a:pt x="378" y="47"/>
                </a:lnTo>
                <a:lnTo>
                  <a:pt x="378" y="47"/>
                </a:lnTo>
                <a:lnTo>
                  <a:pt x="379" y="47"/>
                </a:lnTo>
                <a:lnTo>
                  <a:pt x="379" y="47"/>
                </a:lnTo>
                <a:lnTo>
                  <a:pt x="379" y="47"/>
                </a:lnTo>
                <a:lnTo>
                  <a:pt x="379" y="47"/>
                </a:lnTo>
                <a:lnTo>
                  <a:pt x="379" y="47"/>
                </a:lnTo>
                <a:lnTo>
                  <a:pt x="380" y="47"/>
                </a:lnTo>
                <a:lnTo>
                  <a:pt x="380" y="47"/>
                </a:lnTo>
                <a:lnTo>
                  <a:pt x="380" y="47"/>
                </a:lnTo>
                <a:lnTo>
                  <a:pt x="381" y="47"/>
                </a:lnTo>
                <a:lnTo>
                  <a:pt x="381" y="47"/>
                </a:lnTo>
                <a:lnTo>
                  <a:pt x="381" y="47"/>
                </a:lnTo>
                <a:lnTo>
                  <a:pt x="382" y="47"/>
                </a:lnTo>
                <a:lnTo>
                  <a:pt x="382" y="47"/>
                </a:lnTo>
                <a:lnTo>
                  <a:pt x="383" y="47"/>
                </a:lnTo>
                <a:lnTo>
                  <a:pt x="383" y="48"/>
                </a:lnTo>
                <a:lnTo>
                  <a:pt x="383" y="48"/>
                </a:lnTo>
                <a:lnTo>
                  <a:pt x="384" y="48"/>
                </a:lnTo>
                <a:lnTo>
                  <a:pt x="384" y="48"/>
                </a:lnTo>
                <a:lnTo>
                  <a:pt x="384" y="48"/>
                </a:lnTo>
                <a:lnTo>
                  <a:pt x="384" y="48"/>
                </a:lnTo>
                <a:lnTo>
                  <a:pt x="384" y="48"/>
                </a:lnTo>
                <a:lnTo>
                  <a:pt x="385" y="48"/>
                </a:lnTo>
                <a:lnTo>
                  <a:pt x="385" y="48"/>
                </a:lnTo>
                <a:lnTo>
                  <a:pt x="385" y="47"/>
                </a:lnTo>
                <a:lnTo>
                  <a:pt x="385" y="47"/>
                </a:lnTo>
                <a:lnTo>
                  <a:pt x="386" y="47"/>
                </a:lnTo>
                <a:lnTo>
                  <a:pt x="386" y="47"/>
                </a:lnTo>
                <a:lnTo>
                  <a:pt x="386" y="47"/>
                </a:lnTo>
                <a:lnTo>
                  <a:pt x="387" y="47"/>
                </a:lnTo>
                <a:lnTo>
                  <a:pt x="387" y="47"/>
                </a:lnTo>
                <a:lnTo>
                  <a:pt x="388" y="47"/>
                </a:lnTo>
                <a:lnTo>
                  <a:pt x="388" y="47"/>
                </a:lnTo>
                <a:lnTo>
                  <a:pt x="389" y="47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90" y="46"/>
                </a:lnTo>
                <a:lnTo>
                  <a:pt x="390" y="45"/>
                </a:lnTo>
                <a:lnTo>
                  <a:pt x="390" y="45"/>
                </a:lnTo>
                <a:lnTo>
                  <a:pt x="391" y="45"/>
                </a:lnTo>
                <a:lnTo>
                  <a:pt x="391" y="45"/>
                </a:lnTo>
                <a:lnTo>
                  <a:pt x="391" y="45"/>
                </a:lnTo>
                <a:lnTo>
                  <a:pt x="391" y="45"/>
                </a:lnTo>
                <a:lnTo>
                  <a:pt x="392" y="45"/>
                </a:lnTo>
                <a:lnTo>
                  <a:pt x="392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5"/>
                </a:lnTo>
                <a:lnTo>
                  <a:pt x="394" y="45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5" y="44"/>
                </a:lnTo>
                <a:lnTo>
                  <a:pt x="395" y="44"/>
                </a:lnTo>
                <a:lnTo>
                  <a:pt x="396" y="44"/>
                </a:lnTo>
                <a:lnTo>
                  <a:pt x="396" y="45"/>
                </a:lnTo>
                <a:lnTo>
                  <a:pt x="396" y="45"/>
                </a:lnTo>
                <a:lnTo>
                  <a:pt x="397" y="45"/>
                </a:lnTo>
                <a:lnTo>
                  <a:pt x="397" y="46"/>
                </a:lnTo>
                <a:lnTo>
                  <a:pt x="396" y="46"/>
                </a:lnTo>
                <a:lnTo>
                  <a:pt x="396" y="46"/>
                </a:lnTo>
                <a:lnTo>
                  <a:pt x="397" y="46"/>
                </a:lnTo>
                <a:lnTo>
                  <a:pt x="397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400" y="46"/>
                </a:lnTo>
                <a:lnTo>
                  <a:pt x="400" y="46"/>
                </a:lnTo>
                <a:lnTo>
                  <a:pt x="401" y="46"/>
                </a:lnTo>
                <a:lnTo>
                  <a:pt x="401" y="45"/>
                </a:lnTo>
                <a:lnTo>
                  <a:pt x="401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6"/>
                </a:lnTo>
                <a:lnTo>
                  <a:pt x="402" y="46"/>
                </a:lnTo>
                <a:lnTo>
                  <a:pt x="403" y="46"/>
                </a:lnTo>
                <a:lnTo>
                  <a:pt x="403" y="46"/>
                </a:lnTo>
                <a:lnTo>
                  <a:pt x="403" y="46"/>
                </a:lnTo>
                <a:lnTo>
                  <a:pt x="403" y="47"/>
                </a:lnTo>
                <a:lnTo>
                  <a:pt x="403" y="47"/>
                </a:lnTo>
                <a:lnTo>
                  <a:pt x="403" y="47"/>
                </a:lnTo>
                <a:lnTo>
                  <a:pt x="404" y="47"/>
                </a:lnTo>
                <a:lnTo>
                  <a:pt x="404" y="48"/>
                </a:lnTo>
                <a:lnTo>
                  <a:pt x="404" y="48"/>
                </a:lnTo>
                <a:lnTo>
                  <a:pt x="405" y="48"/>
                </a:lnTo>
                <a:lnTo>
                  <a:pt x="405" y="47"/>
                </a:lnTo>
                <a:lnTo>
                  <a:pt x="405" y="47"/>
                </a:lnTo>
                <a:lnTo>
                  <a:pt x="406" y="47"/>
                </a:lnTo>
                <a:lnTo>
                  <a:pt x="406" y="47"/>
                </a:lnTo>
                <a:lnTo>
                  <a:pt x="406" y="47"/>
                </a:lnTo>
                <a:lnTo>
                  <a:pt x="406" y="47"/>
                </a:lnTo>
                <a:lnTo>
                  <a:pt x="407" y="47"/>
                </a:lnTo>
                <a:lnTo>
                  <a:pt x="407" y="48"/>
                </a:lnTo>
                <a:lnTo>
                  <a:pt x="407" y="48"/>
                </a:lnTo>
                <a:lnTo>
                  <a:pt x="408" y="48"/>
                </a:lnTo>
                <a:lnTo>
                  <a:pt x="408" y="48"/>
                </a:lnTo>
                <a:lnTo>
                  <a:pt x="409" y="47"/>
                </a:lnTo>
                <a:lnTo>
                  <a:pt x="409" y="47"/>
                </a:lnTo>
                <a:lnTo>
                  <a:pt x="409" y="47"/>
                </a:lnTo>
                <a:lnTo>
                  <a:pt x="410" y="47"/>
                </a:lnTo>
                <a:lnTo>
                  <a:pt x="410" y="47"/>
                </a:lnTo>
                <a:lnTo>
                  <a:pt x="410" y="47"/>
                </a:lnTo>
                <a:lnTo>
                  <a:pt x="411" y="47"/>
                </a:lnTo>
                <a:lnTo>
                  <a:pt x="411" y="47"/>
                </a:lnTo>
                <a:lnTo>
                  <a:pt x="412" y="47"/>
                </a:lnTo>
                <a:lnTo>
                  <a:pt x="412" y="47"/>
                </a:lnTo>
                <a:lnTo>
                  <a:pt x="413" y="47"/>
                </a:lnTo>
                <a:lnTo>
                  <a:pt x="413" y="47"/>
                </a:lnTo>
                <a:lnTo>
                  <a:pt x="413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5" y="47"/>
                </a:lnTo>
                <a:lnTo>
                  <a:pt x="415" y="47"/>
                </a:lnTo>
                <a:lnTo>
                  <a:pt x="415" y="48"/>
                </a:lnTo>
                <a:lnTo>
                  <a:pt x="416" y="48"/>
                </a:lnTo>
                <a:lnTo>
                  <a:pt x="416" y="48"/>
                </a:lnTo>
                <a:lnTo>
                  <a:pt x="416" y="47"/>
                </a:lnTo>
                <a:lnTo>
                  <a:pt x="416" y="47"/>
                </a:lnTo>
                <a:lnTo>
                  <a:pt x="417" y="47"/>
                </a:lnTo>
                <a:lnTo>
                  <a:pt x="417" y="47"/>
                </a:lnTo>
                <a:lnTo>
                  <a:pt x="418" y="47"/>
                </a:lnTo>
                <a:lnTo>
                  <a:pt x="418" y="47"/>
                </a:lnTo>
                <a:lnTo>
                  <a:pt x="419" y="47"/>
                </a:lnTo>
                <a:lnTo>
                  <a:pt x="419" y="48"/>
                </a:lnTo>
                <a:lnTo>
                  <a:pt x="419" y="48"/>
                </a:lnTo>
                <a:lnTo>
                  <a:pt x="419" y="48"/>
                </a:lnTo>
                <a:lnTo>
                  <a:pt x="419" y="48"/>
                </a:lnTo>
                <a:lnTo>
                  <a:pt x="419" y="49"/>
                </a:lnTo>
                <a:lnTo>
                  <a:pt x="420" y="49"/>
                </a:lnTo>
                <a:lnTo>
                  <a:pt x="420" y="49"/>
                </a:lnTo>
                <a:lnTo>
                  <a:pt x="420" y="50"/>
                </a:lnTo>
                <a:lnTo>
                  <a:pt x="421" y="50"/>
                </a:lnTo>
                <a:lnTo>
                  <a:pt x="421" y="50"/>
                </a:lnTo>
                <a:lnTo>
                  <a:pt x="421" y="50"/>
                </a:lnTo>
                <a:lnTo>
                  <a:pt x="421" y="50"/>
                </a:lnTo>
                <a:lnTo>
                  <a:pt x="422" y="50"/>
                </a:lnTo>
                <a:lnTo>
                  <a:pt x="422" y="50"/>
                </a:lnTo>
                <a:lnTo>
                  <a:pt x="422" y="50"/>
                </a:lnTo>
                <a:lnTo>
                  <a:pt x="423" y="50"/>
                </a:lnTo>
                <a:lnTo>
                  <a:pt x="423" y="50"/>
                </a:lnTo>
                <a:lnTo>
                  <a:pt x="423" y="50"/>
                </a:lnTo>
                <a:lnTo>
                  <a:pt x="423" y="50"/>
                </a:lnTo>
                <a:lnTo>
                  <a:pt x="424" y="50"/>
                </a:lnTo>
                <a:lnTo>
                  <a:pt x="424" y="50"/>
                </a:lnTo>
                <a:lnTo>
                  <a:pt x="424" y="51"/>
                </a:lnTo>
                <a:lnTo>
                  <a:pt x="425" y="51"/>
                </a:lnTo>
                <a:lnTo>
                  <a:pt x="425" y="51"/>
                </a:lnTo>
                <a:lnTo>
                  <a:pt x="426" y="51"/>
                </a:lnTo>
                <a:lnTo>
                  <a:pt x="426" y="51"/>
                </a:lnTo>
                <a:lnTo>
                  <a:pt x="426" y="51"/>
                </a:lnTo>
                <a:lnTo>
                  <a:pt x="426" y="51"/>
                </a:lnTo>
                <a:lnTo>
                  <a:pt x="427" y="51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8" y="50"/>
                </a:lnTo>
                <a:lnTo>
                  <a:pt x="428" y="50"/>
                </a:lnTo>
                <a:lnTo>
                  <a:pt x="429" y="50"/>
                </a:lnTo>
                <a:lnTo>
                  <a:pt x="429" y="50"/>
                </a:lnTo>
                <a:lnTo>
                  <a:pt x="429" y="50"/>
                </a:lnTo>
                <a:lnTo>
                  <a:pt x="430" y="50"/>
                </a:lnTo>
                <a:lnTo>
                  <a:pt x="430" y="50"/>
                </a:lnTo>
                <a:lnTo>
                  <a:pt x="430" y="50"/>
                </a:lnTo>
                <a:lnTo>
                  <a:pt x="431" y="50"/>
                </a:lnTo>
                <a:lnTo>
                  <a:pt x="431" y="50"/>
                </a:lnTo>
                <a:lnTo>
                  <a:pt x="431" y="50"/>
                </a:lnTo>
                <a:lnTo>
                  <a:pt x="431" y="51"/>
                </a:lnTo>
                <a:lnTo>
                  <a:pt x="431" y="51"/>
                </a:lnTo>
                <a:lnTo>
                  <a:pt x="431" y="51"/>
                </a:lnTo>
                <a:lnTo>
                  <a:pt x="431" y="51"/>
                </a:lnTo>
                <a:lnTo>
                  <a:pt x="432" y="51"/>
                </a:lnTo>
                <a:lnTo>
                  <a:pt x="432" y="52"/>
                </a:lnTo>
                <a:lnTo>
                  <a:pt x="432" y="52"/>
                </a:lnTo>
                <a:lnTo>
                  <a:pt x="432" y="53"/>
                </a:lnTo>
                <a:lnTo>
                  <a:pt x="432" y="53"/>
                </a:lnTo>
                <a:lnTo>
                  <a:pt x="433" y="53"/>
                </a:lnTo>
                <a:lnTo>
                  <a:pt x="433" y="53"/>
                </a:lnTo>
                <a:lnTo>
                  <a:pt x="433" y="54"/>
                </a:lnTo>
                <a:lnTo>
                  <a:pt x="433" y="54"/>
                </a:lnTo>
                <a:lnTo>
                  <a:pt x="433" y="55"/>
                </a:lnTo>
                <a:lnTo>
                  <a:pt x="433" y="55"/>
                </a:lnTo>
                <a:lnTo>
                  <a:pt x="433" y="55"/>
                </a:lnTo>
                <a:lnTo>
                  <a:pt x="433" y="56"/>
                </a:lnTo>
                <a:lnTo>
                  <a:pt x="433" y="56"/>
                </a:lnTo>
                <a:lnTo>
                  <a:pt x="433" y="56"/>
                </a:lnTo>
                <a:lnTo>
                  <a:pt x="433" y="57"/>
                </a:lnTo>
                <a:lnTo>
                  <a:pt x="434" y="57"/>
                </a:lnTo>
                <a:lnTo>
                  <a:pt x="434" y="57"/>
                </a:lnTo>
                <a:lnTo>
                  <a:pt x="434" y="58"/>
                </a:lnTo>
                <a:lnTo>
                  <a:pt x="434" y="58"/>
                </a:lnTo>
                <a:lnTo>
                  <a:pt x="435" y="58"/>
                </a:lnTo>
                <a:lnTo>
                  <a:pt x="435" y="57"/>
                </a:lnTo>
                <a:lnTo>
                  <a:pt x="435" y="57"/>
                </a:lnTo>
                <a:lnTo>
                  <a:pt x="435" y="57"/>
                </a:lnTo>
                <a:lnTo>
                  <a:pt x="436" y="57"/>
                </a:lnTo>
                <a:lnTo>
                  <a:pt x="436" y="57"/>
                </a:lnTo>
                <a:lnTo>
                  <a:pt x="437" y="57"/>
                </a:lnTo>
                <a:lnTo>
                  <a:pt x="437" y="57"/>
                </a:lnTo>
                <a:lnTo>
                  <a:pt x="438" y="57"/>
                </a:lnTo>
                <a:lnTo>
                  <a:pt x="438" y="57"/>
                </a:lnTo>
                <a:lnTo>
                  <a:pt x="438" y="57"/>
                </a:lnTo>
                <a:lnTo>
                  <a:pt x="438" y="57"/>
                </a:lnTo>
                <a:lnTo>
                  <a:pt x="439" y="57"/>
                </a:lnTo>
                <a:lnTo>
                  <a:pt x="439" y="57"/>
                </a:lnTo>
                <a:lnTo>
                  <a:pt x="439" y="57"/>
                </a:lnTo>
                <a:lnTo>
                  <a:pt x="439" y="57"/>
                </a:lnTo>
                <a:lnTo>
                  <a:pt x="440" y="57"/>
                </a:lnTo>
                <a:lnTo>
                  <a:pt x="440" y="57"/>
                </a:lnTo>
                <a:lnTo>
                  <a:pt x="440" y="58"/>
                </a:lnTo>
                <a:lnTo>
                  <a:pt x="441" y="58"/>
                </a:lnTo>
                <a:lnTo>
                  <a:pt x="441" y="57"/>
                </a:lnTo>
                <a:lnTo>
                  <a:pt x="441" y="57"/>
                </a:lnTo>
                <a:lnTo>
                  <a:pt x="442" y="57"/>
                </a:lnTo>
                <a:lnTo>
                  <a:pt x="442" y="57"/>
                </a:lnTo>
                <a:lnTo>
                  <a:pt x="443" y="57"/>
                </a:lnTo>
                <a:lnTo>
                  <a:pt x="443" y="57"/>
                </a:lnTo>
                <a:lnTo>
                  <a:pt x="443" y="57"/>
                </a:lnTo>
                <a:lnTo>
                  <a:pt x="443" y="57"/>
                </a:lnTo>
                <a:lnTo>
                  <a:pt x="443" y="56"/>
                </a:lnTo>
                <a:lnTo>
                  <a:pt x="444" y="56"/>
                </a:lnTo>
                <a:lnTo>
                  <a:pt x="444" y="56"/>
                </a:lnTo>
                <a:lnTo>
                  <a:pt x="444" y="56"/>
                </a:lnTo>
                <a:lnTo>
                  <a:pt x="444" y="56"/>
                </a:lnTo>
                <a:lnTo>
                  <a:pt x="445" y="56"/>
                </a:lnTo>
                <a:lnTo>
                  <a:pt x="445" y="56"/>
                </a:lnTo>
                <a:lnTo>
                  <a:pt x="445" y="55"/>
                </a:lnTo>
                <a:lnTo>
                  <a:pt x="446" y="55"/>
                </a:lnTo>
                <a:lnTo>
                  <a:pt x="446" y="55"/>
                </a:lnTo>
                <a:lnTo>
                  <a:pt x="446" y="55"/>
                </a:lnTo>
                <a:lnTo>
                  <a:pt x="447" y="54"/>
                </a:lnTo>
                <a:lnTo>
                  <a:pt x="448" y="54"/>
                </a:lnTo>
                <a:lnTo>
                  <a:pt x="448" y="54"/>
                </a:lnTo>
                <a:lnTo>
                  <a:pt x="448" y="53"/>
                </a:lnTo>
                <a:lnTo>
                  <a:pt x="449" y="53"/>
                </a:lnTo>
                <a:lnTo>
                  <a:pt x="450" y="52"/>
                </a:lnTo>
                <a:lnTo>
                  <a:pt x="451" y="52"/>
                </a:lnTo>
                <a:lnTo>
                  <a:pt x="452" y="51"/>
                </a:lnTo>
                <a:lnTo>
                  <a:pt x="452" y="51"/>
                </a:lnTo>
                <a:lnTo>
                  <a:pt x="453" y="51"/>
                </a:lnTo>
                <a:lnTo>
                  <a:pt x="453" y="50"/>
                </a:lnTo>
                <a:lnTo>
                  <a:pt x="454" y="50"/>
                </a:lnTo>
                <a:lnTo>
                  <a:pt x="455" y="50"/>
                </a:lnTo>
                <a:lnTo>
                  <a:pt x="455" y="50"/>
                </a:lnTo>
                <a:lnTo>
                  <a:pt x="456" y="50"/>
                </a:lnTo>
                <a:lnTo>
                  <a:pt x="456" y="49"/>
                </a:lnTo>
                <a:lnTo>
                  <a:pt x="456" y="49"/>
                </a:lnTo>
                <a:lnTo>
                  <a:pt x="457" y="49"/>
                </a:lnTo>
                <a:lnTo>
                  <a:pt x="458" y="49"/>
                </a:lnTo>
                <a:lnTo>
                  <a:pt x="458" y="49"/>
                </a:lnTo>
                <a:lnTo>
                  <a:pt x="459" y="48"/>
                </a:lnTo>
                <a:lnTo>
                  <a:pt x="459" y="48"/>
                </a:lnTo>
                <a:lnTo>
                  <a:pt x="460" y="48"/>
                </a:lnTo>
                <a:lnTo>
                  <a:pt x="460" y="48"/>
                </a:lnTo>
                <a:lnTo>
                  <a:pt x="461" y="47"/>
                </a:lnTo>
                <a:lnTo>
                  <a:pt x="461" y="47"/>
                </a:lnTo>
                <a:lnTo>
                  <a:pt x="462" y="47"/>
                </a:lnTo>
                <a:lnTo>
                  <a:pt x="464" y="47"/>
                </a:lnTo>
                <a:lnTo>
                  <a:pt x="464" y="47"/>
                </a:lnTo>
                <a:lnTo>
                  <a:pt x="465" y="47"/>
                </a:lnTo>
                <a:lnTo>
                  <a:pt x="466" y="46"/>
                </a:lnTo>
                <a:lnTo>
                  <a:pt x="467" y="46"/>
                </a:lnTo>
                <a:lnTo>
                  <a:pt x="468" y="47"/>
                </a:lnTo>
                <a:lnTo>
                  <a:pt x="468" y="47"/>
                </a:lnTo>
                <a:lnTo>
                  <a:pt x="468" y="47"/>
                </a:lnTo>
                <a:lnTo>
                  <a:pt x="469" y="47"/>
                </a:lnTo>
                <a:lnTo>
                  <a:pt x="470" y="47"/>
                </a:lnTo>
                <a:lnTo>
                  <a:pt x="470" y="47"/>
                </a:lnTo>
                <a:lnTo>
                  <a:pt x="471" y="47"/>
                </a:lnTo>
                <a:lnTo>
                  <a:pt x="472" y="47"/>
                </a:lnTo>
                <a:lnTo>
                  <a:pt x="472" y="48"/>
                </a:lnTo>
                <a:lnTo>
                  <a:pt x="473" y="48"/>
                </a:lnTo>
                <a:lnTo>
                  <a:pt x="474" y="49"/>
                </a:lnTo>
                <a:lnTo>
                  <a:pt x="474" y="49"/>
                </a:lnTo>
                <a:lnTo>
                  <a:pt x="475" y="49"/>
                </a:lnTo>
                <a:lnTo>
                  <a:pt x="476" y="50"/>
                </a:lnTo>
                <a:lnTo>
                  <a:pt x="476" y="50"/>
                </a:lnTo>
                <a:lnTo>
                  <a:pt x="477" y="50"/>
                </a:lnTo>
                <a:lnTo>
                  <a:pt x="477" y="51"/>
                </a:lnTo>
                <a:lnTo>
                  <a:pt x="478" y="51"/>
                </a:lnTo>
                <a:lnTo>
                  <a:pt x="478" y="51"/>
                </a:lnTo>
                <a:lnTo>
                  <a:pt x="479" y="50"/>
                </a:lnTo>
                <a:lnTo>
                  <a:pt x="480" y="50"/>
                </a:lnTo>
                <a:lnTo>
                  <a:pt x="481" y="50"/>
                </a:lnTo>
                <a:lnTo>
                  <a:pt x="481" y="49"/>
                </a:lnTo>
                <a:lnTo>
                  <a:pt x="482" y="50"/>
                </a:lnTo>
                <a:lnTo>
                  <a:pt x="482" y="50"/>
                </a:lnTo>
                <a:lnTo>
                  <a:pt x="483" y="50"/>
                </a:lnTo>
                <a:lnTo>
                  <a:pt x="483" y="51"/>
                </a:lnTo>
                <a:lnTo>
                  <a:pt x="483" y="51"/>
                </a:lnTo>
                <a:lnTo>
                  <a:pt x="484" y="51"/>
                </a:lnTo>
                <a:lnTo>
                  <a:pt x="484" y="52"/>
                </a:lnTo>
                <a:lnTo>
                  <a:pt x="485" y="52"/>
                </a:lnTo>
                <a:lnTo>
                  <a:pt x="486" y="52"/>
                </a:lnTo>
                <a:lnTo>
                  <a:pt x="487" y="52"/>
                </a:lnTo>
                <a:lnTo>
                  <a:pt x="488" y="52"/>
                </a:lnTo>
                <a:lnTo>
                  <a:pt x="488" y="52"/>
                </a:lnTo>
                <a:lnTo>
                  <a:pt x="489" y="53"/>
                </a:lnTo>
                <a:lnTo>
                  <a:pt x="489" y="53"/>
                </a:lnTo>
                <a:lnTo>
                  <a:pt x="490" y="53"/>
                </a:lnTo>
                <a:lnTo>
                  <a:pt x="490" y="52"/>
                </a:lnTo>
                <a:lnTo>
                  <a:pt x="491" y="52"/>
                </a:lnTo>
                <a:lnTo>
                  <a:pt x="491" y="51"/>
                </a:lnTo>
                <a:lnTo>
                  <a:pt x="491" y="51"/>
                </a:lnTo>
                <a:lnTo>
                  <a:pt x="492" y="51"/>
                </a:lnTo>
                <a:lnTo>
                  <a:pt x="493" y="51"/>
                </a:lnTo>
                <a:lnTo>
                  <a:pt x="493" y="50"/>
                </a:lnTo>
                <a:lnTo>
                  <a:pt x="494" y="50"/>
                </a:lnTo>
                <a:lnTo>
                  <a:pt x="496" y="50"/>
                </a:lnTo>
                <a:lnTo>
                  <a:pt x="496" y="50"/>
                </a:lnTo>
                <a:lnTo>
                  <a:pt x="497" y="50"/>
                </a:lnTo>
                <a:lnTo>
                  <a:pt x="498" y="50"/>
                </a:lnTo>
                <a:lnTo>
                  <a:pt x="498" y="50"/>
                </a:lnTo>
                <a:lnTo>
                  <a:pt x="499" y="50"/>
                </a:lnTo>
                <a:lnTo>
                  <a:pt x="500" y="50"/>
                </a:lnTo>
                <a:lnTo>
                  <a:pt x="501" y="50"/>
                </a:lnTo>
                <a:lnTo>
                  <a:pt x="502" y="50"/>
                </a:lnTo>
                <a:lnTo>
                  <a:pt x="502" y="51"/>
                </a:lnTo>
                <a:lnTo>
                  <a:pt x="502" y="51"/>
                </a:lnTo>
                <a:lnTo>
                  <a:pt x="502" y="52"/>
                </a:lnTo>
                <a:lnTo>
                  <a:pt x="502" y="52"/>
                </a:lnTo>
                <a:lnTo>
                  <a:pt x="502" y="53"/>
                </a:lnTo>
                <a:lnTo>
                  <a:pt x="502" y="54"/>
                </a:lnTo>
                <a:lnTo>
                  <a:pt x="503" y="55"/>
                </a:lnTo>
                <a:lnTo>
                  <a:pt x="504" y="55"/>
                </a:lnTo>
                <a:lnTo>
                  <a:pt x="504" y="56"/>
                </a:lnTo>
                <a:lnTo>
                  <a:pt x="505" y="56"/>
                </a:lnTo>
                <a:lnTo>
                  <a:pt x="506" y="56"/>
                </a:lnTo>
                <a:lnTo>
                  <a:pt x="507" y="56"/>
                </a:lnTo>
                <a:lnTo>
                  <a:pt x="507" y="56"/>
                </a:lnTo>
                <a:lnTo>
                  <a:pt x="508" y="56"/>
                </a:lnTo>
                <a:lnTo>
                  <a:pt x="508" y="56"/>
                </a:lnTo>
                <a:lnTo>
                  <a:pt x="509" y="57"/>
                </a:lnTo>
                <a:lnTo>
                  <a:pt x="510" y="57"/>
                </a:lnTo>
                <a:lnTo>
                  <a:pt x="510" y="57"/>
                </a:lnTo>
                <a:lnTo>
                  <a:pt x="511" y="57"/>
                </a:lnTo>
                <a:lnTo>
                  <a:pt x="512" y="58"/>
                </a:lnTo>
                <a:lnTo>
                  <a:pt x="512" y="58"/>
                </a:lnTo>
                <a:lnTo>
                  <a:pt x="513" y="59"/>
                </a:lnTo>
                <a:lnTo>
                  <a:pt x="513" y="60"/>
                </a:lnTo>
                <a:lnTo>
                  <a:pt x="514" y="60"/>
                </a:lnTo>
                <a:lnTo>
                  <a:pt x="514" y="60"/>
                </a:lnTo>
                <a:lnTo>
                  <a:pt x="515" y="61"/>
                </a:lnTo>
                <a:lnTo>
                  <a:pt x="516" y="62"/>
                </a:lnTo>
                <a:lnTo>
                  <a:pt x="517" y="62"/>
                </a:lnTo>
                <a:lnTo>
                  <a:pt x="518" y="63"/>
                </a:lnTo>
                <a:lnTo>
                  <a:pt x="518" y="64"/>
                </a:lnTo>
                <a:lnTo>
                  <a:pt x="518" y="64"/>
                </a:lnTo>
                <a:lnTo>
                  <a:pt x="519" y="64"/>
                </a:lnTo>
                <a:lnTo>
                  <a:pt x="519" y="64"/>
                </a:lnTo>
                <a:lnTo>
                  <a:pt x="520" y="65"/>
                </a:lnTo>
                <a:lnTo>
                  <a:pt x="520" y="65"/>
                </a:lnTo>
                <a:lnTo>
                  <a:pt x="521" y="65"/>
                </a:lnTo>
                <a:lnTo>
                  <a:pt x="521" y="65"/>
                </a:lnTo>
                <a:lnTo>
                  <a:pt x="522" y="65"/>
                </a:lnTo>
                <a:lnTo>
                  <a:pt x="523" y="65"/>
                </a:lnTo>
                <a:lnTo>
                  <a:pt x="523" y="65"/>
                </a:lnTo>
                <a:lnTo>
                  <a:pt x="524" y="65"/>
                </a:lnTo>
                <a:lnTo>
                  <a:pt x="526" y="65"/>
                </a:lnTo>
                <a:lnTo>
                  <a:pt x="527" y="65"/>
                </a:lnTo>
                <a:lnTo>
                  <a:pt x="528" y="65"/>
                </a:lnTo>
                <a:lnTo>
                  <a:pt x="529" y="65"/>
                </a:lnTo>
                <a:lnTo>
                  <a:pt x="529" y="64"/>
                </a:lnTo>
                <a:lnTo>
                  <a:pt x="530" y="64"/>
                </a:lnTo>
                <a:lnTo>
                  <a:pt x="531" y="64"/>
                </a:lnTo>
                <a:lnTo>
                  <a:pt x="531" y="64"/>
                </a:lnTo>
                <a:lnTo>
                  <a:pt x="531" y="64"/>
                </a:lnTo>
                <a:lnTo>
                  <a:pt x="531" y="64"/>
                </a:lnTo>
                <a:lnTo>
                  <a:pt x="531" y="64"/>
                </a:lnTo>
                <a:lnTo>
                  <a:pt x="532" y="64"/>
                </a:lnTo>
                <a:lnTo>
                  <a:pt x="532" y="63"/>
                </a:lnTo>
                <a:lnTo>
                  <a:pt x="532" y="63"/>
                </a:lnTo>
                <a:lnTo>
                  <a:pt x="533" y="63"/>
                </a:lnTo>
                <a:lnTo>
                  <a:pt x="534" y="63"/>
                </a:lnTo>
                <a:lnTo>
                  <a:pt x="534" y="62"/>
                </a:lnTo>
                <a:lnTo>
                  <a:pt x="535" y="63"/>
                </a:lnTo>
                <a:lnTo>
                  <a:pt x="536" y="63"/>
                </a:lnTo>
                <a:lnTo>
                  <a:pt x="537" y="63"/>
                </a:lnTo>
                <a:lnTo>
                  <a:pt x="537" y="64"/>
                </a:lnTo>
                <a:lnTo>
                  <a:pt x="537" y="64"/>
                </a:lnTo>
                <a:lnTo>
                  <a:pt x="538" y="65"/>
                </a:lnTo>
                <a:lnTo>
                  <a:pt x="538" y="65"/>
                </a:lnTo>
                <a:lnTo>
                  <a:pt x="539" y="66"/>
                </a:lnTo>
                <a:lnTo>
                  <a:pt x="539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8"/>
                </a:lnTo>
                <a:lnTo>
                  <a:pt x="542" y="68"/>
                </a:lnTo>
                <a:lnTo>
                  <a:pt x="543" y="68"/>
                </a:lnTo>
                <a:lnTo>
                  <a:pt x="544" y="68"/>
                </a:lnTo>
                <a:lnTo>
                  <a:pt x="545" y="69"/>
                </a:lnTo>
                <a:lnTo>
                  <a:pt x="545" y="69"/>
                </a:lnTo>
                <a:lnTo>
                  <a:pt x="546" y="70"/>
                </a:lnTo>
                <a:lnTo>
                  <a:pt x="546" y="70"/>
                </a:lnTo>
                <a:lnTo>
                  <a:pt x="547" y="71"/>
                </a:lnTo>
                <a:lnTo>
                  <a:pt x="548" y="72"/>
                </a:lnTo>
                <a:lnTo>
                  <a:pt x="549" y="72"/>
                </a:lnTo>
                <a:lnTo>
                  <a:pt x="550" y="72"/>
                </a:lnTo>
                <a:lnTo>
                  <a:pt x="551" y="73"/>
                </a:lnTo>
                <a:lnTo>
                  <a:pt x="552" y="74"/>
                </a:lnTo>
                <a:lnTo>
                  <a:pt x="552" y="74"/>
                </a:lnTo>
                <a:lnTo>
                  <a:pt x="552" y="75"/>
                </a:lnTo>
                <a:lnTo>
                  <a:pt x="553" y="75"/>
                </a:lnTo>
                <a:lnTo>
                  <a:pt x="554" y="76"/>
                </a:lnTo>
                <a:lnTo>
                  <a:pt x="555" y="76"/>
                </a:lnTo>
                <a:lnTo>
                  <a:pt x="556" y="76"/>
                </a:lnTo>
                <a:lnTo>
                  <a:pt x="556" y="77"/>
                </a:lnTo>
                <a:lnTo>
                  <a:pt x="557" y="77"/>
                </a:lnTo>
                <a:lnTo>
                  <a:pt x="558" y="77"/>
                </a:lnTo>
                <a:lnTo>
                  <a:pt x="559" y="76"/>
                </a:lnTo>
                <a:lnTo>
                  <a:pt x="560" y="76"/>
                </a:lnTo>
                <a:lnTo>
                  <a:pt x="561" y="77"/>
                </a:lnTo>
                <a:lnTo>
                  <a:pt x="562" y="77"/>
                </a:lnTo>
                <a:lnTo>
                  <a:pt x="563" y="77"/>
                </a:lnTo>
                <a:lnTo>
                  <a:pt x="564" y="77"/>
                </a:lnTo>
                <a:lnTo>
                  <a:pt x="564" y="78"/>
                </a:lnTo>
                <a:lnTo>
                  <a:pt x="565" y="78"/>
                </a:lnTo>
                <a:lnTo>
                  <a:pt x="566" y="78"/>
                </a:lnTo>
                <a:lnTo>
                  <a:pt x="567" y="78"/>
                </a:lnTo>
                <a:lnTo>
                  <a:pt x="568" y="78"/>
                </a:lnTo>
                <a:lnTo>
                  <a:pt x="568" y="78"/>
                </a:lnTo>
                <a:lnTo>
                  <a:pt x="569" y="78"/>
                </a:lnTo>
                <a:lnTo>
                  <a:pt x="570" y="77"/>
                </a:lnTo>
                <a:lnTo>
                  <a:pt x="571" y="78"/>
                </a:lnTo>
                <a:lnTo>
                  <a:pt x="572" y="78"/>
                </a:lnTo>
                <a:lnTo>
                  <a:pt x="572" y="78"/>
                </a:lnTo>
                <a:lnTo>
                  <a:pt x="573" y="79"/>
                </a:lnTo>
                <a:lnTo>
                  <a:pt x="574" y="79"/>
                </a:lnTo>
                <a:lnTo>
                  <a:pt x="575" y="80"/>
                </a:lnTo>
                <a:lnTo>
                  <a:pt x="575" y="80"/>
                </a:lnTo>
                <a:lnTo>
                  <a:pt x="576" y="80"/>
                </a:lnTo>
                <a:lnTo>
                  <a:pt x="576" y="81"/>
                </a:lnTo>
                <a:lnTo>
                  <a:pt x="576" y="81"/>
                </a:lnTo>
                <a:lnTo>
                  <a:pt x="577" y="81"/>
                </a:lnTo>
                <a:lnTo>
                  <a:pt x="577" y="81"/>
                </a:lnTo>
                <a:lnTo>
                  <a:pt x="577" y="81"/>
                </a:lnTo>
                <a:lnTo>
                  <a:pt x="577" y="81"/>
                </a:lnTo>
                <a:lnTo>
                  <a:pt x="578" y="81"/>
                </a:lnTo>
                <a:lnTo>
                  <a:pt x="578" y="81"/>
                </a:lnTo>
                <a:lnTo>
                  <a:pt x="578" y="81"/>
                </a:lnTo>
                <a:lnTo>
                  <a:pt x="578" y="80"/>
                </a:lnTo>
                <a:lnTo>
                  <a:pt x="579" y="80"/>
                </a:lnTo>
                <a:lnTo>
                  <a:pt x="585" y="79"/>
                </a:lnTo>
                <a:lnTo>
                  <a:pt x="593" y="72"/>
                </a:lnTo>
                <a:lnTo>
                  <a:pt x="603" y="68"/>
                </a:lnTo>
                <a:lnTo>
                  <a:pt x="605" y="63"/>
                </a:lnTo>
                <a:lnTo>
                  <a:pt x="609" y="58"/>
                </a:lnTo>
                <a:lnTo>
                  <a:pt x="617" y="61"/>
                </a:lnTo>
                <a:lnTo>
                  <a:pt x="621" y="65"/>
                </a:lnTo>
                <a:lnTo>
                  <a:pt x="628" y="70"/>
                </a:lnTo>
                <a:lnTo>
                  <a:pt x="634" y="71"/>
                </a:lnTo>
                <a:lnTo>
                  <a:pt x="640" y="71"/>
                </a:lnTo>
                <a:lnTo>
                  <a:pt x="650" y="66"/>
                </a:lnTo>
                <a:lnTo>
                  <a:pt x="653" y="58"/>
                </a:lnTo>
                <a:lnTo>
                  <a:pt x="656" y="51"/>
                </a:lnTo>
                <a:lnTo>
                  <a:pt x="659" y="45"/>
                </a:lnTo>
                <a:lnTo>
                  <a:pt x="659" y="41"/>
                </a:lnTo>
                <a:lnTo>
                  <a:pt x="660" y="41"/>
                </a:lnTo>
                <a:lnTo>
                  <a:pt x="661" y="41"/>
                </a:lnTo>
                <a:lnTo>
                  <a:pt x="662" y="40"/>
                </a:lnTo>
                <a:lnTo>
                  <a:pt x="663" y="40"/>
                </a:lnTo>
                <a:lnTo>
                  <a:pt x="664" y="39"/>
                </a:lnTo>
                <a:lnTo>
                  <a:pt x="665" y="39"/>
                </a:lnTo>
                <a:lnTo>
                  <a:pt x="666" y="39"/>
                </a:lnTo>
                <a:lnTo>
                  <a:pt x="668" y="39"/>
                </a:lnTo>
                <a:lnTo>
                  <a:pt x="669" y="39"/>
                </a:lnTo>
                <a:lnTo>
                  <a:pt x="670" y="38"/>
                </a:lnTo>
                <a:lnTo>
                  <a:pt x="671" y="38"/>
                </a:lnTo>
                <a:lnTo>
                  <a:pt x="677" y="37"/>
                </a:lnTo>
                <a:lnTo>
                  <a:pt x="678" y="37"/>
                </a:lnTo>
                <a:lnTo>
                  <a:pt x="680" y="37"/>
                </a:lnTo>
                <a:lnTo>
                  <a:pt x="681" y="36"/>
                </a:lnTo>
                <a:lnTo>
                  <a:pt x="682" y="36"/>
                </a:lnTo>
                <a:lnTo>
                  <a:pt x="683" y="35"/>
                </a:lnTo>
                <a:lnTo>
                  <a:pt x="684" y="35"/>
                </a:lnTo>
                <a:lnTo>
                  <a:pt x="685" y="34"/>
                </a:lnTo>
                <a:lnTo>
                  <a:pt x="686" y="33"/>
                </a:lnTo>
                <a:lnTo>
                  <a:pt x="687" y="32"/>
                </a:lnTo>
                <a:lnTo>
                  <a:pt x="687" y="31"/>
                </a:lnTo>
                <a:lnTo>
                  <a:pt x="687" y="31"/>
                </a:lnTo>
                <a:lnTo>
                  <a:pt x="688" y="30"/>
                </a:lnTo>
                <a:lnTo>
                  <a:pt x="688" y="29"/>
                </a:lnTo>
                <a:lnTo>
                  <a:pt x="688" y="28"/>
                </a:lnTo>
                <a:lnTo>
                  <a:pt x="688" y="27"/>
                </a:lnTo>
                <a:lnTo>
                  <a:pt x="689" y="27"/>
                </a:lnTo>
                <a:lnTo>
                  <a:pt x="689" y="26"/>
                </a:lnTo>
                <a:lnTo>
                  <a:pt x="689" y="26"/>
                </a:lnTo>
                <a:lnTo>
                  <a:pt x="689" y="25"/>
                </a:lnTo>
                <a:lnTo>
                  <a:pt x="690" y="25"/>
                </a:lnTo>
                <a:lnTo>
                  <a:pt x="690" y="25"/>
                </a:lnTo>
                <a:lnTo>
                  <a:pt x="691" y="24"/>
                </a:lnTo>
                <a:lnTo>
                  <a:pt x="692" y="24"/>
                </a:lnTo>
                <a:lnTo>
                  <a:pt x="693" y="25"/>
                </a:lnTo>
                <a:lnTo>
                  <a:pt x="695" y="25"/>
                </a:lnTo>
                <a:lnTo>
                  <a:pt x="695" y="25"/>
                </a:lnTo>
                <a:lnTo>
                  <a:pt x="696" y="24"/>
                </a:lnTo>
                <a:lnTo>
                  <a:pt x="696" y="24"/>
                </a:lnTo>
                <a:lnTo>
                  <a:pt x="697" y="24"/>
                </a:lnTo>
                <a:lnTo>
                  <a:pt x="697" y="23"/>
                </a:lnTo>
                <a:lnTo>
                  <a:pt x="697" y="23"/>
                </a:lnTo>
                <a:lnTo>
                  <a:pt x="698" y="22"/>
                </a:lnTo>
                <a:lnTo>
                  <a:pt x="698" y="22"/>
                </a:lnTo>
                <a:lnTo>
                  <a:pt x="698" y="21"/>
                </a:lnTo>
                <a:lnTo>
                  <a:pt x="699" y="21"/>
                </a:lnTo>
                <a:lnTo>
                  <a:pt x="699" y="21"/>
                </a:lnTo>
                <a:lnTo>
                  <a:pt x="700" y="21"/>
                </a:lnTo>
                <a:lnTo>
                  <a:pt x="701" y="21"/>
                </a:lnTo>
                <a:lnTo>
                  <a:pt x="701" y="22"/>
                </a:lnTo>
                <a:lnTo>
                  <a:pt x="703" y="22"/>
                </a:lnTo>
                <a:lnTo>
                  <a:pt x="704" y="22"/>
                </a:lnTo>
                <a:lnTo>
                  <a:pt x="704" y="22"/>
                </a:lnTo>
                <a:lnTo>
                  <a:pt x="705" y="23"/>
                </a:lnTo>
                <a:lnTo>
                  <a:pt x="706" y="23"/>
                </a:lnTo>
                <a:lnTo>
                  <a:pt x="706" y="24"/>
                </a:lnTo>
                <a:lnTo>
                  <a:pt x="706" y="24"/>
                </a:lnTo>
                <a:lnTo>
                  <a:pt x="706" y="25"/>
                </a:lnTo>
                <a:lnTo>
                  <a:pt x="706" y="26"/>
                </a:lnTo>
                <a:lnTo>
                  <a:pt x="706" y="26"/>
                </a:lnTo>
                <a:lnTo>
                  <a:pt x="707" y="26"/>
                </a:lnTo>
                <a:lnTo>
                  <a:pt x="708" y="27"/>
                </a:lnTo>
                <a:lnTo>
                  <a:pt x="709" y="28"/>
                </a:lnTo>
                <a:lnTo>
                  <a:pt x="710" y="28"/>
                </a:lnTo>
                <a:lnTo>
                  <a:pt x="710" y="29"/>
                </a:lnTo>
                <a:lnTo>
                  <a:pt x="711" y="29"/>
                </a:lnTo>
                <a:lnTo>
                  <a:pt x="712" y="29"/>
                </a:lnTo>
                <a:lnTo>
                  <a:pt x="713" y="30"/>
                </a:lnTo>
                <a:lnTo>
                  <a:pt x="714" y="30"/>
                </a:lnTo>
                <a:lnTo>
                  <a:pt x="715" y="31"/>
                </a:lnTo>
                <a:lnTo>
                  <a:pt x="716" y="31"/>
                </a:lnTo>
                <a:lnTo>
                  <a:pt x="717" y="31"/>
                </a:lnTo>
                <a:lnTo>
                  <a:pt x="718" y="31"/>
                </a:lnTo>
                <a:lnTo>
                  <a:pt x="719" y="32"/>
                </a:lnTo>
                <a:lnTo>
                  <a:pt x="720" y="32"/>
                </a:lnTo>
                <a:lnTo>
                  <a:pt x="721" y="32"/>
                </a:lnTo>
                <a:lnTo>
                  <a:pt x="722" y="32"/>
                </a:lnTo>
                <a:lnTo>
                  <a:pt x="723" y="32"/>
                </a:lnTo>
                <a:lnTo>
                  <a:pt x="724" y="32"/>
                </a:lnTo>
                <a:lnTo>
                  <a:pt x="725" y="32"/>
                </a:lnTo>
                <a:lnTo>
                  <a:pt x="725" y="33"/>
                </a:lnTo>
                <a:lnTo>
                  <a:pt x="725" y="34"/>
                </a:lnTo>
                <a:lnTo>
                  <a:pt x="726" y="35"/>
                </a:lnTo>
                <a:lnTo>
                  <a:pt x="726" y="35"/>
                </a:lnTo>
                <a:lnTo>
                  <a:pt x="727" y="35"/>
                </a:lnTo>
                <a:lnTo>
                  <a:pt x="727" y="36"/>
                </a:lnTo>
                <a:lnTo>
                  <a:pt x="727" y="37"/>
                </a:lnTo>
                <a:lnTo>
                  <a:pt x="727" y="38"/>
                </a:lnTo>
                <a:lnTo>
                  <a:pt x="727" y="38"/>
                </a:lnTo>
                <a:lnTo>
                  <a:pt x="727" y="39"/>
                </a:lnTo>
                <a:lnTo>
                  <a:pt x="727" y="39"/>
                </a:lnTo>
                <a:lnTo>
                  <a:pt x="727" y="39"/>
                </a:lnTo>
                <a:lnTo>
                  <a:pt x="728" y="39"/>
                </a:lnTo>
                <a:lnTo>
                  <a:pt x="729" y="40"/>
                </a:lnTo>
                <a:lnTo>
                  <a:pt x="730" y="40"/>
                </a:lnTo>
                <a:lnTo>
                  <a:pt x="730" y="41"/>
                </a:lnTo>
                <a:lnTo>
                  <a:pt x="731" y="41"/>
                </a:lnTo>
                <a:lnTo>
                  <a:pt x="731" y="42"/>
                </a:lnTo>
                <a:lnTo>
                  <a:pt x="731" y="43"/>
                </a:lnTo>
                <a:lnTo>
                  <a:pt x="731" y="43"/>
                </a:lnTo>
                <a:lnTo>
                  <a:pt x="732" y="43"/>
                </a:lnTo>
                <a:lnTo>
                  <a:pt x="732" y="43"/>
                </a:lnTo>
                <a:lnTo>
                  <a:pt x="733" y="43"/>
                </a:lnTo>
                <a:lnTo>
                  <a:pt x="734" y="43"/>
                </a:lnTo>
                <a:lnTo>
                  <a:pt x="735" y="43"/>
                </a:lnTo>
                <a:lnTo>
                  <a:pt x="735" y="43"/>
                </a:lnTo>
                <a:lnTo>
                  <a:pt x="736" y="43"/>
                </a:lnTo>
                <a:lnTo>
                  <a:pt x="737" y="44"/>
                </a:lnTo>
                <a:lnTo>
                  <a:pt x="738" y="44"/>
                </a:lnTo>
                <a:lnTo>
                  <a:pt x="738" y="45"/>
                </a:lnTo>
                <a:lnTo>
                  <a:pt x="739" y="45"/>
                </a:lnTo>
                <a:lnTo>
                  <a:pt x="739" y="45"/>
                </a:lnTo>
                <a:lnTo>
                  <a:pt x="740" y="46"/>
                </a:lnTo>
                <a:lnTo>
                  <a:pt x="742" y="45"/>
                </a:lnTo>
                <a:lnTo>
                  <a:pt x="743" y="45"/>
                </a:lnTo>
                <a:lnTo>
                  <a:pt x="744" y="44"/>
                </a:lnTo>
                <a:lnTo>
                  <a:pt x="745" y="44"/>
                </a:lnTo>
                <a:lnTo>
                  <a:pt x="746" y="43"/>
                </a:lnTo>
                <a:lnTo>
                  <a:pt x="747" y="43"/>
                </a:lnTo>
                <a:lnTo>
                  <a:pt x="748" y="43"/>
                </a:lnTo>
                <a:lnTo>
                  <a:pt x="749" y="43"/>
                </a:lnTo>
                <a:lnTo>
                  <a:pt x="750" y="43"/>
                </a:lnTo>
                <a:lnTo>
                  <a:pt x="751" y="43"/>
                </a:lnTo>
                <a:lnTo>
                  <a:pt x="752" y="43"/>
                </a:lnTo>
                <a:lnTo>
                  <a:pt x="754" y="44"/>
                </a:lnTo>
                <a:lnTo>
                  <a:pt x="755" y="44"/>
                </a:lnTo>
                <a:lnTo>
                  <a:pt x="756" y="44"/>
                </a:lnTo>
                <a:lnTo>
                  <a:pt x="756" y="45"/>
                </a:lnTo>
                <a:lnTo>
                  <a:pt x="757" y="45"/>
                </a:lnTo>
                <a:lnTo>
                  <a:pt x="758" y="46"/>
                </a:lnTo>
                <a:lnTo>
                  <a:pt x="760" y="46"/>
                </a:lnTo>
                <a:lnTo>
                  <a:pt x="760" y="47"/>
                </a:lnTo>
                <a:lnTo>
                  <a:pt x="761" y="47"/>
                </a:lnTo>
                <a:lnTo>
                  <a:pt x="762" y="48"/>
                </a:lnTo>
                <a:lnTo>
                  <a:pt x="763" y="48"/>
                </a:lnTo>
                <a:lnTo>
                  <a:pt x="764" y="49"/>
                </a:lnTo>
                <a:lnTo>
                  <a:pt x="764" y="50"/>
                </a:lnTo>
                <a:lnTo>
                  <a:pt x="765" y="51"/>
                </a:lnTo>
                <a:lnTo>
                  <a:pt x="766" y="51"/>
                </a:lnTo>
                <a:lnTo>
                  <a:pt x="766" y="51"/>
                </a:lnTo>
                <a:lnTo>
                  <a:pt x="767" y="52"/>
                </a:lnTo>
                <a:lnTo>
                  <a:pt x="768" y="53"/>
                </a:lnTo>
                <a:lnTo>
                  <a:pt x="768" y="53"/>
                </a:lnTo>
                <a:lnTo>
                  <a:pt x="769" y="54"/>
                </a:lnTo>
                <a:lnTo>
                  <a:pt x="770" y="55"/>
                </a:lnTo>
                <a:lnTo>
                  <a:pt x="770" y="56"/>
                </a:lnTo>
                <a:lnTo>
                  <a:pt x="770" y="56"/>
                </a:lnTo>
                <a:lnTo>
                  <a:pt x="771" y="57"/>
                </a:lnTo>
                <a:lnTo>
                  <a:pt x="771" y="58"/>
                </a:lnTo>
                <a:lnTo>
                  <a:pt x="772" y="58"/>
                </a:lnTo>
                <a:lnTo>
                  <a:pt x="772" y="59"/>
                </a:lnTo>
                <a:lnTo>
                  <a:pt x="773" y="59"/>
                </a:lnTo>
                <a:lnTo>
                  <a:pt x="774" y="59"/>
                </a:lnTo>
                <a:lnTo>
                  <a:pt x="775" y="60"/>
                </a:lnTo>
                <a:lnTo>
                  <a:pt x="776" y="60"/>
                </a:lnTo>
                <a:lnTo>
                  <a:pt x="777" y="60"/>
                </a:lnTo>
                <a:lnTo>
                  <a:pt x="777" y="60"/>
                </a:lnTo>
                <a:lnTo>
                  <a:pt x="778" y="60"/>
                </a:lnTo>
                <a:lnTo>
                  <a:pt x="779" y="60"/>
                </a:lnTo>
                <a:lnTo>
                  <a:pt x="780" y="60"/>
                </a:lnTo>
                <a:lnTo>
                  <a:pt x="780" y="60"/>
                </a:lnTo>
                <a:lnTo>
                  <a:pt x="781" y="60"/>
                </a:lnTo>
                <a:lnTo>
                  <a:pt x="781" y="60"/>
                </a:lnTo>
                <a:lnTo>
                  <a:pt x="782" y="60"/>
                </a:lnTo>
                <a:lnTo>
                  <a:pt x="782" y="60"/>
                </a:lnTo>
                <a:lnTo>
                  <a:pt x="783" y="60"/>
                </a:lnTo>
                <a:lnTo>
                  <a:pt x="783" y="60"/>
                </a:lnTo>
                <a:lnTo>
                  <a:pt x="784" y="60"/>
                </a:lnTo>
                <a:lnTo>
                  <a:pt x="785" y="61"/>
                </a:lnTo>
                <a:lnTo>
                  <a:pt x="785" y="61"/>
                </a:lnTo>
                <a:lnTo>
                  <a:pt x="785" y="62"/>
                </a:lnTo>
                <a:lnTo>
                  <a:pt x="786" y="63"/>
                </a:lnTo>
                <a:lnTo>
                  <a:pt x="787" y="64"/>
                </a:lnTo>
                <a:lnTo>
                  <a:pt x="788" y="65"/>
                </a:lnTo>
                <a:lnTo>
                  <a:pt x="788" y="66"/>
                </a:lnTo>
                <a:lnTo>
                  <a:pt x="789" y="66"/>
                </a:lnTo>
                <a:lnTo>
                  <a:pt x="789" y="67"/>
                </a:lnTo>
                <a:lnTo>
                  <a:pt x="790" y="68"/>
                </a:lnTo>
                <a:lnTo>
                  <a:pt x="791" y="69"/>
                </a:lnTo>
                <a:lnTo>
                  <a:pt x="791" y="69"/>
                </a:lnTo>
                <a:lnTo>
                  <a:pt x="792" y="70"/>
                </a:lnTo>
                <a:lnTo>
                  <a:pt x="792" y="71"/>
                </a:lnTo>
                <a:lnTo>
                  <a:pt x="792" y="72"/>
                </a:lnTo>
                <a:lnTo>
                  <a:pt x="792" y="72"/>
                </a:lnTo>
                <a:lnTo>
                  <a:pt x="793" y="73"/>
                </a:lnTo>
                <a:lnTo>
                  <a:pt x="793" y="74"/>
                </a:lnTo>
                <a:lnTo>
                  <a:pt x="793" y="75"/>
                </a:lnTo>
                <a:lnTo>
                  <a:pt x="794" y="75"/>
                </a:lnTo>
                <a:lnTo>
                  <a:pt x="794" y="76"/>
                </a:lnTo>
                <a:lnTo>
                  <a:pt x="795" y="76"/>
                </a:lnTo>
                <a:lnTo>
                  <a:pt x="796" y="76"/>
                </a:lnTo>
                <a:lnTo>
                  <a:pt x="797" y="76"/>
                </a:lnTo>
                <a:lnTo>
                  <a:pt x="798" y="76"/>
                </a:lnTo>
                <a:lnTo>
                  <a:pt x="799" y="76"/>
                </a:lnTo>
                <a:lnTo>
                  <a:pt x="800" y="76"/>
                </a:lnTo>
                <a:lnTo>
                  <a:pt x="801" y="76"/>
                </a:lnTo>
                <a:lnTo>
                  <a:pt x="802" y="76"/>
                </a:lnTo>
                <a:lnTo>
                  <a:pt x="802" y="76"/>
                </a:lnTo>
                <a:lnTo>
                  <a:pt x="803" y="76"/>
                </a:lnTo>
                <a:lnTo>
                  <a:pt x="804" y="76"/>
                </a:lnTo>
                <a:lnTo>
                  <a:pt x="805" y="76"/>
                </a:lnTo>
                <a:lnTo>
                  <a:pt x="806" y="77"/>
                </a:lnTo>
                <a:lnTo>
                  <a:pt x="807" y="77"/>
                </a:lnTo>
                <a:lnTo>
                  <a:pt x="808" y="78"/>
                </a:lnTo>
                <a:lnTo>
                  <a:pt x="809" y="79"/>
                </a:lnTo>
                <a:lnTo>
                  <a:pt x="810" y="79"/>
                </a:lnTo>
                <a:lnTo>
                  <a:pt x="810" y="80"/>
                </a:lnTo>
                <a:lnTo>
                  <a:pt x="810" y="81"/>
                </a:lnTo>
                <a:lnTo>
                  <a:pt x="811" y="81"/>
                </a:lnTo>
                <a:lnTo>
                  <a:pt x="812" y="81"/>
                </a:lnTo>
                <a:lnTo>
                  <a:pt x="813" y="82"/>
                </a:lnTo>
                <a:lnTo>
                  <a:pt x="813" y="82"/>
                </a:lnTo>
                <a:lnTo>
                  <a:pt x="812" y="82"/>
                </a:lnTo>
                <a:lnTo>
                  <a:pt x="812" y="83"/>
                </a:lnTo>
                <a:lnTo>
                  <a:pt x="812" y="83"/>
                </a:lnTo>
                <a:lnTo>
                  <a:pt x="812" y="84"/>
                </a:lnTo>
                <a:lnTo>
                  <a:pt x="812" y="85"/>
                </a:lnTo>
                <a:lnTo>
                  <a:pt x="812" y="85"/>
                </a:lnTo>
                <a:lnTo>
                  <a:pt x="812" y="87"/>
                </a:lnTo>
                <a:lnTo>
                  <a:pt x="812" y="87"/>
                </a:lnTo>
                <a:lnTo>
                  <a:pt x="812" y="88"/>
                </a:lnTo>
                <a:lnTo>
                  <a:pt x="813" y="88"/>
                </a:lnTo>
                <a:lnTo>
                  <a:pt x="813" y="89"/>
                </a:lnTo>
                <a:lnTo>
                  <a:pt x="813" y="89"/>
                </a:lnTo>
                <a:lnTo>
                  <a:pt x="813" y="89"/>
                </a:lnTo>
                <a:lnTo>
                  <a:pt x="813" y="90"/>
                </a:lnTo>
                <a:lnTo>
                  <a:pt x="813" y="90"/>
                </a:lnTo>
                <a:lnTo>
                  <a:pt x="813" y="91"/>
                </a:lnTo>
                <a:lnTo>
                  <a:pt x="813" y="91"/>
                </a:lnTo>
                <a:lnTo>
                  <a:pt x="813" y="91"/>
                </a:lnTo>
                <a:lnTo>
                  <a:pt x="813" y="92"/>
                </a:lnTo>
                <a:lnTo>
                  <a:pt x="813" y="92"/>
                </a:lnTo>
                <a:lnTo>
                  <a:pt x="813" y="93"/>
                </a:lnTo>
                <a:lnTo>
                  <a:pt x="813" y="93"/>
                </a:lnTo>
                <a:lnTo>
                  <a:pt x="813" y="93"/>
                </a:lnTo>
                <a:lnTo>
                  <a:pt x="813" y="93"/>
                </a:lnTo>
                <a:lnTo>
                  <a:pt x="813" y="94"/>
                </a:lnTo>
                <a:lnTo>
                  <a:pt x="813" y="94"/>
                </a:lnTo>
                <a:lnTo>
                  <a:pt x="814" y="94"/>
                </a:lnTo>
                <a:lnTo>
                  <a:pt x="814" y="95"/>
                </a:lnTo>
                <a:lnTo>
                  <a:pt x="814" y="95"/>
                </a:lnTo>
                <a:lnTo>
                  <a:pt x="814" y="95"/>
                </a:lnTo>
                <a:lnTo>
                  <a:pt x="814" y="96"/>
                </a:lnTo>
                <a:lnTo>
                  <a:pt x="814" y="96"/>
                </a:lnTo>
                <a:lnTo>
                  <a:pt x="814" y="97"/>
                </a:lnTo>
                <a:lnTo>
                  <a:pt x="814" y="97"/>
                </a:lnTo>
                <a:lnTo>
                  <a:pt x="814" y="98"/>
                </a:lnTo>
                <a:lnTo>
                  <a:pt x="814" y="98"/>
                </a:lnTo>
                <a:lnTo>
                  <a:pt x="814" y="99"/>
                </a:lnTo>
                <a:lnTo>
                  <a:pt x="814" y="99"/>
                </a:lnTo>
                <a:lnTo>
                  <a:pt x="814" y="100"/>
                </a:lnTo>
                <a:lnTo>
                  <a:pt x="814" y="100"/>
                </a:lnTo>
                <a:lnTo>
                  <a:pt x="814" y="101"/>
                </a:lnTo>
                <a:lnTo>
                  <a:pt x="814" y="101"/>
                </a:lnTo>
                <a:lnTo>
                  <a:pt x="813" y="101"/>
                </a:lnTo>
                <a:lnTo>
                  <a:pt x="813" y="102"/>
                </a:lnTo>
                <a:lnTo>
                  <a:pt x="813" y="102"/>
                </a:lnTo>
                <a:lnTo>
                  <a:pt x="813" y="102"/>
                </a:lnTo>
                <a:lnTo>
                  <a:pt x="813" y="103"/>
                </a:lnTo>
                <a:lnTo>
                  <a:pt x="813" y="104"/>
                </a:lnTo>
                <a:lnTo>
                  <a:pt x="813" y="104"/>
                </a:lnTo>
                <a:lnTo>
                  <a:pt x="813" y="104"/>
                </a:lnTo>
                <a:lnTo>
                  <a:pt x="813" y="105"/>
                </a:lnTo>
                <a:lnTo>
                  <a:pt x="813" y="105"/>
                </a:lnTo>
                <a:lnTo>
                  <a:pt x="813" y="105"/>
                </a:lnTo>
                <a:lnTo>
                  <a:pt x="813" y="106"/>
                </a:lnTo>
                <a:lnTo>
                  <a:pt x="813" y="106"/>
                </a:lnTo>
                <a:lnTo>
                  <a:pt x="813" y="107"/>
                </a:lnTo>
                <a:lnTo>
                  <a:pt x="813" y="107"/>
                </a:lnTo>
                <a:lnTo>
                  <a:pt x="813" y="108"/>
                </a:lnTo>
                <a:lnTo>
                  <a:pt x="812" y="108"/>
                </a:lnTo>
                <a:lnTo>
                  <a:pt x="812" y="108"/>
                </a:lnTo>
                <a:lnTo>
                  <a:pt x="812" y="109"/>
                </a:lnTo>
                <a:lnTo>
                  <a:pt x="812" y="109"/>
                </a:lnTo>
                <a:lnTo>
                  <a:pt x="812" y="110"/>
                </a:lnTo>
                <a:lnTo>
                  <a:pt x="812" y="110"/>
                </a:lnTo>
                <a:lnTo>
                  <a:pt x="812" y="110"/>
                </a:lnTo>
                <a:lnTo>
                  <a:pt x="812" y="111"/>
                </a:lnTo>
                <a:lnTo>
                  <a:pt x="812" y="111"/>
                </a:lnTo>
                <a:lnTo>
                  <a:pt x="812" y="112"/>
                </a:lnTo>
                <a:lnTo>
                  <a:pt x="811" y="112"/>
                </a:lnTo>
                <a:lnTo>
                  <a:pt x="811" y="113"/>
                </a:lnTo>
                <a:lnTo>
                  <a:pt x="811" y="113"/>
                </a:lnTo>
                <a:lnTo>
                  <a:pt x="811" y="114"/>
                </a:lnTo>
                <a:lnTo>
                  <a:pt x="811" y="114"/>
                </a:lnTo>
                <a:lnTo>
                  <a:pt x="811" y="114"/>
                </a:lnTo>
                <a:lnTo>
                  <a:pt x="811" y="115"/>
                </a:lnTo>
                <a:lnTo>
                  <a:pt x="811" y="115"/>
                </a:lnTo>
                <a:lnTo>
                  <a:pt x="811" y="116"/>
                </a:lnTo>
                <a:lnTo>
                  <a:pt x="812" y="116"/>
                </a:lnTo>
                <a:lnTo>
                  <a:pt x="812" y="117"/>
                </a:lnTo>
                <a:lnTo>
                  <a:pt x="812" y="117"/>
                </a:lnTo>
                <a:lnTo>
                  <a:pt x="812" y="118"/>
                </a:lnTo>
                <a:lnTo>
                  <a:pt x="813" y="118"/>
                </a:lnTo>
                <a:lnTo>
                  <a:pt x="813" y="118"/>
                </a:lnTo>
                <a:lnTo>
                  <a:pt x="813" y="118"/>
                </a:lnTo>
                <a:lnTo>
                  <a:pt x="814" y="119"/>
                </a:lnTo>
                <a:lnTo>
                  <a:pt x="814" y="119"/>
                </a:lnTo>
                <a:lnTo>
                  <a:pt x="814" y="119"/>
                </a:lnTo>
                <a:lnTo>
                  <a:pt x="814" y="119"/>
                </a:lnTo>
                <a:lnTo>
                  <a:pt x="815" y="120"/>
                </a:lnTo>
                <a:lnTo>
                  <a:pt x="815" y="120"/>
                </a:lnTo>
                <a:lnTo>
                  <a:pt x="815" y="121"/>
                </a:lnTo>
                <a:lnTo>
                  <a:pt x="816" y="121"/>
                </a:lnTo>
                <a:lnTo>
                  <a:pt x="816" y="122"/>
                </a:lnTo>
                <a:lnTo>
                  <a:pt x="816" y="122"/>
                </a:lnTo>
                <a:lnTo>
                  <a:pt x="816" y="122"/>
                </a:lnTo>
                <a:lnTo>
                  <a:pt x="816" y="123"/>
                </a:lnTo>
                <a:lnTo>
                  <a:pt x="816" y="123"/>
                </a:lnTo>
                <a:lnTo>
                  <a:pt x="816" y="124"/>
                </a:lnTo>
                <a:lnTo>
                  <a:pt x="816" y="124"/>
                </a:lnTo>
                <a:lnTo>
                  <a:pt x="816" y="125"/>
                </a:lnTo>
                <a:lnTo>
                  <a:pt x="816" y="125"/>
                </a:lnTo>
                <a:lnTo>
                  <a:pt x="816" y="126"/>
                </a:lnTo>
                <a:lnTo>
                  <a:pt x="816" y="126"/>
                </a:lnTo>
                <a:lnTo>
                  <a:pt x="816" y="126"/>
                </a:lnTo>
                <a:lnTo>
                  <a:pt x="816" y="127"/>
                </a:lnTo>
                <a:lnTo>
                  <a:pt x="816" y="127"/>
                </a:lnTo>
                <a:lnTo>
                  <a:pt x="816" y="128"/>
                </a:lnTo>
                <a:lnTo>
                  <a:pt x="816" y="128"/>
                </a:lnTo>
                <a:lnTo>
                  <a:pt x="816" y="129"/>
                </a:lnTo>
                <a:lnTo>
                  <a:pt x="817" y="129"/>
                </a:lnTo>
                <a:lnTo>
                  <a:pt x="817" y="130"/>
                </a:lnTo>
                <a:lnTo>
                  <a:pt x="817" y="130"/>
                </a:lnTo>
                <a:lnTo>
                  <a:pt x="817" y="130"/>
                </a:lnTo>
                <a:lnTo>
                  <a:pt x="817" y="131"/>
                </a:lnTo>
                <a:lnTo>
                  <a:pt x="817" y="131"/>
                </a:lnTo>
                <a:lnTo>
                  <a:pt x="818" y="132"/>
                </a:lnTo>
                <a:lnTo>
                  <a:pt x="818" y="132"/>
                </a:lnTo>
                <a:lnTo>
                  <a:pt x="818" y="133"/>
                </a:lnTo>
                <a:lnTo>
                  <a:pt x="818" y="133"/>
                </a:lnTo>
                <a:lnTo>
                  <a:pt x="818" y="133"/>
                </a:lnTo>
                <a:lnTo>
                  <a:pt x="818" y="134"/>
                </a:lnTo>
                <a:lnTo>
                  <a:pt x="818" y="134"/>
                </a:lnTo>
                <a:lnTo>
                  <a:pt x="818" y="135"/>
                </a:lnTo>
                <a:lnTo>
                  <a:pt x="818" y="135"/>
                </a:lnTo>
                <a:lnTo>
                  <a:pt x="818" y="135"/>
                </a:lnTo>
                <a:lnTo>
                  <a:pt x="818" y="136"/>
                </a:lnTo>
                <a:lnTo>
                  <a:pt x="818" y="136"/>
                </a:lnTo>
                <a:lnTo>
                  <a:pt x="818" y="136"/>
                </a:lnTo>
                <a:lnTo>
                  <a:pt x="818" y="137"/>
                </a:lnTo>
                <a:lnTo>
                  <a:pt x="818" y="137"/>
                </a:lnTo>
                <a:lnTo>
                  <a:pt x="818" y="138"/>
                </a:lnTo>
                <a:lnTo>
                  <a:pt x="818" y="138"/>
                </a:lnTo>
                <a:lnTo>
                  <a:pt x="818" y="139"/>
                </a:lnTo>
                <a:lnTo>
                  <a:pt x="817" y="139"/>
                </a:lnTo>
                <a:lnTo>
                  <a:pt x="817" y="139"/>
                </a:lnTo>
                <a:lnTo>
                  <a:pt x="817" y="139"/>
                </a:lnTo>
                <a:lnTo>
                  <a:pt x="816" y="139"/>
                </a:lnTo>
                <a:lnTo>
                  <a:pt x="816" y="139"/>
                </a:lnTo>
                <a:lnTo>
                  <a:pt x="816" y="139"/>
                </a:lnTo>
                <a:lnTo>
                  <a:pt x="815" y="140"/>
                </a:lnTo>
                <a:lnTo>
                  <a:pt x="815" y="140"/>
                </a:lnTo>
                <a:lnTo>
                  <a:pt x="815" y="140"/>
                </a:lnTo>
                <a:lnTo>
                  <a:pt x="815" y="141"/>
                </a:lnTo>
                <a:lnTo>
                  <a:pt x="815" y="141"/>
                </a:lnTo>
                <a:lnTo>
                  <a:pt x="814" y="141"/>
                </a:lnTo>
                <a:lnTo>
                  <a:pt x="814" y="142"/>
                </a:lnTo>
                <a:lnTo>
                  <a:pt x="814" y="142"/>
                </a:lnTo>
                <a:lnTo>
                  <a:pt x="814" y="143"/>
                </a:lnTo>
                <a:lnTo>
                  <a:pt x="814" y="143"/>
                </a:lnTo>
                <a:lnTo>
                  <a:pt x="814" y="143"/>
                </a:lnTo>
                <a:lnTo>
                  <a:pt x="814" y="144"/>
                </a:lnTo>
                <a:lnTo>
                  <a:pt x="814" y="144"/>
                </a:lnTo>
                <a:lnTo>
                  <a:pt x="813" y="144"/>
                </a:lnTo>
                <a:lnTo>
                  <a:pt x="813" y="145"/>
                </a:lnTo>
                <a:lnTo>
                  <a:pt x="813" y="145"/>
                </a:lnTo>
                <a:lnTo>
                  <a:pt x="813" y="146"/>
                </a:lnTo>
                <a:lnTo>
                  <a:pt x="813" y="146"/>
                </a:lnTo>
                <a:lnTo>
                  <a:pt x="812" y="146"/>
                </a:lnTo>
                <a:lnTo>
                  <a:pt x="812" y="147"/>
                </a:lnTo>
                <a:lnTo>
                  <a:pt x="812" y="147"/>
                </a:lnTo>
                <a:lnTo>
                  <a:pt x="812" y="147"/>
                </a:lnTo>
                <a:lnTo>
                  <a:pt x="812" y="147"/>
                </a:lnTo>
                <a:lnTo>
                  <a:pt x="812" y="148"/>
                </a:lnTo>
                <a:lnTo>
                  <a:pt x="812" y="148"/>
                </a:lnTo>
                <a:lnTo>
                  <a:pt x="812" y="149"/>
                </a:lnTo>
                <a:lnTo>
                  <a:pt x="812" y="150"/>
                </a:lnTo>
                <a:lnTo>
                  <a:pt x="812" y="150"/>
                </a:lnTo>
                <a:lnTo>
                  <a:pt x="813" y="151"/>
                </a:lnTo>
                <a:lnTo>
                  <a:pt x="813" y="151"/>
                </a:lnTo>
                <a:lnTo>
                  <a:pt x="813" y="151"/>
                </a:lnTo>
                <a:lnTo>
                  <a:pt x="813" y="152"/>
                </a:lnTo>
                <a:lnTo>
                  <a:pt x="813" y="152"/>
                </a:lnTo>
                <a:lnTo>
                  <a:pt x="813" y="153"/>
                </a:lnTo>
                <a:lnTo>
                  <a:pt x="813" y="153"/>
                </a:lnTo>
                <a:lnTo>
                  <a:pt x="813" y="154"/>
                </a:lnTo>
                <a:lnTo>
                  <a:pt x="813" y="154"/>
                </a:lnTo>
                <a:lnTo>
                  <a:pt x="813" y="155"/>
                </a:lnTo>
                <a:lnTo>
                  <a:pt x="813" y="155"/>
                </a:lnTo>
                <a:lnTo>
                  <a:pt x="813" y="155"/>
                </a:lnTo>
                <a:lnTo>
                  <a:pt x="813" y="156"/>
                </a:lnTo>
                <a:lnTo>
                  <a:pt x="812" y="156"/>
                </a:lnTo>
                <a:lnTo>
                  <a:pt x="812" y="157"/>
                </a:lnTo>
                <a:lnTo>
                  <a:pt x="812" y="157"/>
                </a:lnTo>
                <a:lnTo>
                  <a:pt x="812" y="157"/>
                </a:lnTo>
                <a:lnTo>
                  <a:pt x="812" y="157"/>
                </a:lnTo>
                <a:lnTo>
                  <a:pt x="812" y="158"/>
                </a:lnTo>
                <a:lnTo>
                  <a:pt x="812" y="158"/>
                </a:lnTo>
                <a:lnTo>
                  <a:pt x="812" y="159"/>
                </a:lnTo>
                <a:lnTo>
                  <a:pt x="812" y="159"/>
                </a:lnTo>
                <a:lnTo>
                  <a:pt x="812" y="160"/>
                </a:lnTo>
                <a:lnTo>
                  <a:pt x="812" y="160"/>
                </a:lnTo>
                <a:lnTo>
                  <a:pt x="812" y="160"/>
                </a:lnTo>
                <a:lnTo>
                  <a:pt x="812" y="161"/>
                </a:lnTo>
                <a:lnTo>
                  <a:pt x="812" y="161"/>
                </a:lnTo>
                <a:lnTo>
                  <a:pt x="812" y="162"/>
                </a:lnTo>
                <a:lnTo>
                  <a:pt x="812" y="162"/>
                </a:lnTo>
                <a:lnTo>
                  <a:pt x="812" y="163"/>
                </a:lnTo>
                <a:lnTo>
                  <a:pt x="812" y="163"/>
                </a:lnTo>
                <a:lnTo>
                  <a:pt x="812" y="164"/>
                </a:lnTo>
                <a:lnTo>
                  <a:pt x="812" y="164"/>
                </a:lnTo>
                <a:lnTo>
                  <a:pt x="812" y="164"/>
                </a:lnTo>
                <a:lnTo>
                  <a:pt x="812" y="165"/>
                </a:lnTo>
                <a:lnTo>
                  <a:pt x="812" y="165"/>
                </a:lnTo>
                <a:lnTo>
                  <a:pt x="812" y="166"/>
                </a:lnTo>
                <a:lnTo>
                  <a:pt x="812" y="166"/>
                </a:lnTo>
                <a:lnTo>
                  <a:pt x="811" y="167"/>
                </a:lnTo>
                <a:lnTo>
                  <a:pt x="811" y="167"/>
                </a:lnTo>
                <a:lnTo>
                  <a:pt x="811" y="168"/>
                </a:lnTo>
                <a:lnTo>
                  <a:pt x="811" y="168"/>
                </a:lnTo>
                <a:lnTo>
                  <a:pt x="811" y="168"/>
                </a:lnTo>
                <a:lnTo>
                  <a:pt x="811" y="168"/>
                </a:lnTo>
                <a:lnTo>
                  <a:pt x="811" y="169"/>
                </a:lnTo>
                <a:lnTo>
                  <a:pt x="811" y="169"/>
                </a:lnTo>
                <a:lnTo>
                  <a:pt x="810" y="170"/>
                </a:lnTo>
                <a:lnTo>
                  <a:pt x="810" y="171"/>
                </a:lnTo>
                <a:lnTo>
                  <a:pt x="810" y="171"/>
                </a:lnTo>
                <a:lnTo>
                  <a:pt x="810" y="172"/>
                </a:lnTo>
                <a:lnTo>
                  <a:pt x="810" y="172"/>
                </a:lnTo>
                <a:lnTo>
                  <a:pt x="810" y="172"/>
                </a:lnTo>
                <a:lnTo>
                  <a:pt x="810" y="173"/>
                </a:lnTo>
                <a:lnTo>
                  <a:pt x="810" y="173"/>
                </a:lnTo>
                <a:lnTo>
                  <a:pt x="810" y="174"/>
                </a:lnTo>
                <a:lnTo>
                  <a:pt x="810" y="174"/>
                </a:lnTo>
                <a:lnTo>
                  <a:pt x="810" y="175"/>
                </a:lnTo>
                <a:lnTo>
                  <a:pt x="810" y="176"/>
                </a:lnTo>
                <a:lnTo>
                  <a:pt x="810" y="176"/>
                </a:lnTo>
                <a:lnTo>
                  <a:pt x="810" y="176"/>
                </a:lnTo>
                <a:lnTo>
                  <a:pt x="810" y="177"/>
                </a:lnTo>
                <a:lnTo>
                  <a:pt x="810" y="177"/>
                </a:lnTo>
                <a:lnTo>
                  <a:pt x="810" y="178"/>
                </a:lnTo>
                <a:lnTo>
                  <a:pt x="810" y="178"/>
                </a:lnTo>
                <a:lnTo>
                  <a:pt x="809" y="179"/>
                </a:lnTo>
                <a:lnTo>
                  <a:pt x="809" y="179"/>
                </a:lnTo>
                <a:lnTo>
                  <a:pt x="809" y="179"/>
                </a:lnTo>
                <a:lnTo>
                  <a:pt x="809" y="180"/>
                </a:lnTo>
                <a:lnTo>
                  <a:pt x="809" y="180"/>
                </a:lnTo>
                <a:lnTo>
                  <a:pt x="809" y="180"/>
                </a:lnTo>
                <a:lnTo>
                  <a:pt x="808" y="180"/>
                </a:lnTo>
                <a:lnTo>
                  <a:pt x="808" y="181"/>
                </a:lnTo>
                <a:lnTo>
                  <a:pt x="808" y="181"/>
                </a:lnTo>
                <a:lnTo>
                  <a:pt x="808" y="182"/>
                </a:lnTo>
                <a:lnTo>
                  <a:pt x="808" y="182"/>
                </a:lnTo>
                <a:lnTo>
                  <a:pt x="808" y="183"/>
                </a:lnTo>
                <a:lnTo>
                  <a:pt x="807" y="183"/>
                </a:lnTo>
                <a:lnTo>
                  <a:pt x="807" y="184"/>
                </a:lnTo>
                <a:lnTo>
                  <a:pt x="807" y="184"/>
                </a:lnTo>
                <a:lnTo>
                  <a:pt x="807" y="185"/>
                </a:lnTo>
                <a:lnTo>
                  <a:pt x="807" y="185"/>
                </a:lnTo>
                <a:lnTo>
                  <a:pt x="807" y="185"/>
                </a:lnTo>
                <a:lnTo>
                  <a:pt x="806" y="186"/>
                </a:lnTo>
                <a:lnTo>
                  <a:pt x="806" y="186"/>
                </a:lnTo>
                <a:lnTo>
                  <a:pt x="806" y="187"/>
                </a:lnTo>
                <a:lnTo>
                  <a:pt x="806" y="187"/>
                </a:lnTo>
                <a:lnTo>
                  <a:pt x="806" y="188"/>
                </a:lnTo>
                <a:lnTo>
                  <a:pt x="806" y="188"/>
                </a:lnTo>
                <a:lnTo>
                  <a:pt x="806" y="189"/>
                </a:lnTo>
                <a:lnTo>
                  <a:pt x="806" y="189"/>
                </a:lnTo>
                <a:lnTo>
                  <a:pt x="806" y="189"/>
                </a:lnTo>
                <a:lnTo>
                  <a:pt x="807" y="189"/>
                </a:lnTo>
                <a:lnTo>
                  <a:pt x="807" y="189"/>
                </a:lnTo>
                <a:lnTo>
                  <a:pt x="806" y="189"/>
                </a:lnTo>
                <a:lnTo>
                  <a:pt x="806" y="190"/>
                </a:lnTo>
                <a:lnTo>
                  <a:pt x="806" y="190"/>
                </a:lnTo>
                <a:lnTo>
                  <a:pt x="806" y="191"/>
                </a:lnTo>
                <a:lnTo>
                  <a:pt x="806" y="191"/>
                </a:lnTo>
                <a:lnTo>
                  <a:pt x="806" y="192"/>
                </a:lnTo>
                <a:lnTo>
                  <a:pt x="806" y="192"/>
                </a:lnTo>
                <a:lnTo>
                  <a:pt x="806" y="193"/>
                </a:lnTo>
                <a:lnTo>
                  <a:pt x="806" y="193"/>
                </a:lnTo>
                <a:lnTo>
                  <a:pt x="806" y="193"/>
                </a:lnTo>
                <a:lnTo>
                  <a:pt x="806" y="194"/>
                </a:lnTo>
                <a:lnTo>
                  <a:pt x="806" y="194"/>
                </a:lnTo>
                <a:lnTo>
                  <a:pt x="806" y="194"/>
                </a:lnTo>
                <a:lnTo>
                  <a:pt x="806" y="195"/>
                </a:lnTo>
                <a:lnTo>
                  <a:pt x="806" y="195"/>
                </a:lnTo>
                <a:lnTo>
                  <a:pt x="806" y="196"/>
                </a:lnTo>
                <a:lnTo>
                  <a:pt x="806" y="196"/>
                </a:lnTo>
                <a:lnTo>
                  <a:pt x="806" y="197"/>
                </a:lnTo>
                <a:lnTo>
                  <a:pt x="806" y="197"/>
                </a:lnTo>
                <a:lnTo>
                  <a:pt x="806" y="197"/>
                </a:lnTo>
                <a:lnTo>
                  <a:pt x="806" y="198"/>
                </a:lnTo>
                <a:lnTo>
                  <a:pt x="806" y="198"/>
                </a:lnTo>
                <a:lnTo>
                  <a:pt x="806" y="199"/>
                </a:lnTo>
                <a:lnTo>
                  <a:pt x="806" y="199"/>
                </a:lnTo>
                <a:lnTo>
                  <a:pt x="806" y="200"/>
                </a:lnTo>
                <a:lnTo>
                  <a:pt x="806" y="200"/>
                </a:lnTo>
                <a:lnTo>
                  <a:pt x="807" y="201"/>
                </a:lnTo>
                <a:lnTo>
                  <a:pt x="807" y="201"/>
                </a:lnTo>
                <a:lnTo>
                  <a:pt x="807" y="201"/>
                </a:lnTo>
                <a:lnTo>
                  <a:pt x="807" y="202"/>
                </a:lnTo>
                <a:lnTo>
                  <a:pt x="807" y="202"/>
                </a:lnTo>
                <a:lnTo>
                  <a:pt x="806" y="203"/>
                </a:lnTo>
                <a:lnTo>
                  <a:pt x="806" y="203"/>
                </a:lnTo>
                <a:lnTo>
                  <a:pt x="806" y="204"/>
                </a:lnTo>
                <a:lnTo>
                  <a:pt x="806" y="204"/>
                </a:lnTo>
                <a:lnTo>
                  <a:pt x="805" y="205"/>
                </a:lnTo>
                <a:lnTo>
                  <a:pt x="805" y="205"/>
                </a:lnTo>
                <a:lnTo>
                  <a:pt x="805" y="205"/>
                </a:lnTo>
                <a:lnTo>
                  <a:pt x="805" y="206"/>
                </a:lnTo>
                <a:lnTo>
                  <a:pt x="805" y="206"/>
                </a:lnTo>
                <a:lnTo>
                  <a:pt x="805" y="207"/>
                </a:lnTo>
                <a:lnTo>
                  <a:pt x="805" y="207"/>
                </a:lnTo>
                <a:lnTo>
                  <a:pt x="805" y="208"/>
                </a:lnTo>
                <a:lnTo>
                  <a:pt x="805" y="208"/>
                </a:lnTo>
                <a:lnTo>
                  <a:pt x="805" y="209"/>
                </a:lnTo>
                <a:lnTo>
                  <a:pt x="805" y="210"/>
                </a:lnTo>
                <a:lnTo>
                  <a:pt x="805" y="210"/>
                </a:lnTo>
                <a:lnTo>
                  <a:pt x="805" y="211"/>
                </a:lnTo>
                <a:lnTo>
                  <a:pt x="805" y="211"/>
                </a:lnTo>
                <a:lnTo>
                  <a:pt x="805" y="211"/>
                </a:lnTo>
                <a:lnTo>
                  <a:pt x="806" y="212"/>
                </a:lnTo>
                <a:lnTo>
                  <a:pt x="806" y="212"/>
                </a:lnTo>
                <a:lnTo>
                  <a:pt x="806" y="213"/>
                </a:lnTo>
                <a:lnTo>
                  <a:pt x="806" y="214"/>
                </a:lnTo>
                <a:lnTo>
                  <a:pt x="806" y="214"/>
                </a:lnTo>
                <a:lnTo>
                  <a:pt x="806" y="215"/>
                </a:lnTo>
                <a:lnTo>
                  <a:pt x="806" y="215"/>
                </a:lnTo>
                <a:lnTo>
                  <a:pt x="807" y="216"/>
                </a:lnTo>
                <a:lnTo>
                  <a:pt x="807" y="216"/>
                </a:lnTo>
                <a:lnTo>
                  <a:pt x="807" y="217"/>
                </a:lnTo>
                <a:lnTo>
                  <a:pt x="807" y="217"/>
                </a:lnTo>
                <a:lnTo>
                  <a:pt x="807" y="218"/>
                </a:lnTo>
                <a:lnTo>
                  <a:pt x="807" y="218"/>
                </a:lnTo>
                <a:lnTo>
                  <a:pt x="806" y="218"/>
                </a:lnTo>
                <a:lnTo>
                  <a:pt x="806" y="219"/>
                </a:lnTo>
                <a:lnTo>
                  <a:pt x="806" y="219"/>
                </a:lnTo>
                <a:lnTo>
                  <a:pt x="806" y="220"/>
                </a:lnTo>
                <a:lnTo>
                  <a:pt x="806" y="220"/>
                </a:lnTo>
                <a:lnTo>
                  <a:pt x="806" y="221"/>
                </a:lnTo>
                <a:lnTo>
                  <a:pt x="806" y="221"/>
                </a:lnTo>
                <a:lnTo>
                  <a:pt x="806" y="222"/>
                </a:lnTo>
                <a:lnTo>
                  <a:pt x="806" y="222"/>
                </a:lnTo>
                <a:lnTo>
                  <a:pt x="806" y="222"/>
                </a:lnTo>
                <a:lnTo>
                  <a:pt x="806" y="222"/>
                </a:lnTo>
                <a:lnTo>
                  <a:pt x="806" y="223"/>
                </a:lnTo>
                <a:lnTo>
                  <a:pt x="806" y="223"/>
                </a:lnTo>
                <a:lnTo>
                  <a:pt x="805" y="223"/>
                </a:lnTo>
                <a:lnTo>
                  <a:pt x="805" y="224"/>
                </a:lnTo>
                <a:lnTo>
                  <a:pt x="805" y="224"/>
                </a:lnTo>
                <a:lnTo>
                  <a:pt x="805" y="224"/>
                </a:lnTo>
                <a:lnTo>
                  <a:pt x="805" y="225"/>
                </a:lnTo>
                <a:lnTo>
                  <a:pt x="805" y="225"/>
                </a:lnTo>
                <a:lnTo>
                  <a:pt x="805" y="226"/>
                </a:lnTo>
                <a:lnTo>
                  <a:pt x="805" y="226"/>
                </a:lnTo>
                <a:lnTo>
                  <a:pt x="805" y="226"/>
                </a:lnTo>
                <a:lnTo>
                  <a:pt x="805" y="227"/>
                </a:lnTo>
                <a:lnTo>
                  <a:pt x="805" y="227"/>
                </a:lnTo>
                <a:lnTo>
                  <a:pt x="805" y="228"/>
                </a:lnTo>
                <a:lnTo>
                  <a:pt x="805" y="228"/>
                </a:lnTo>
                <a:lnTo>
                  <a:pt x="805" y="229"/>
                </a:lnTo>
                <a:lnTo>
                  <a:pt x="805" y="229"/>
                </a:lnTo>
                <a:lnTo>
                  <a:pt x="805" y="230"/>
                </a:lnTo>
                <a:lnTo>
                  <a:pt x="805" y="230"/>
                </a:lnTo>
                <a:lnTo>
                  <a:pt x="804" y="230"/>
                </a:lnTo>
                <a:lnTo>
                  <a:pt x="804" y="230"/>
                </a:lnTo>
                <a:lnTo>
                  <a:pt x="804" y="231"/>
                </a:lnTo>
                <a:lnTo>
                  <a:pt x="804" y="232"/>
                </a:lnTo>
                <a:lnTo>
                  <a:pt x="804" y="232"/>
                </a:lnTo>
                <a:lnTo>
                  <a:pt x="803" y="232"/>
                </a:lnTo>
                <a:lnTo>
                  <a:pt x="803" y="233"/>
                </a:lnTo>
                <a:lnTo>
                  <a:pt x="803" y="233"/>
                </a:lnTo>
                <a:lnTo>
                  <a:pt x="803" y="233"/>
                </a:lnTo>
                <a:lnTo>
                  <a:pt x="803" y="234"/>
                </a:lnTo>
                <a:lnTo>
                  <a:pt x="802" y="234"/>
                </a:lnTo>
                <a:lnTo>
                  <a:pt x="802" y="234"/>
                </a:lnTo>
                <a:lnTo>
                  <a:pt x="802" y="234"/>
                </a:lnTo>
                <a:lnTo>
                  <a:pt x="802" y="235"/>
                </a:lnTo>
                <a:lnTo>
                  <a:pt x="801" y="235"/>
                </a:lnTo>
                <a:lnTo>
                  <a:pt x="801" y="235"/>
                </a:lnTo>
                <a:lnTo>
                  <a:pt x="801" y="235"/>
                </a:lnTo>
                <a:lnTo>
                  <a:pt x="801" y="235"/>
                </a:lnTo>
                <a:lnTo>
                  <a:pt x="800" y="235"/>
                </a:lnTo>
                <a:lnTo>
                  <a:pt x="800" y="235"/>
                </a:lnTo>
                <a:lnTo>
                  <a:pt x="799" y="235"/>
                </a:lnTo>
                <a:lnTo>
                  <a:pt x="799" y="236"/>
                </a:lnTo>
                <a:lnTo>
                  <a:pt x="799" y="236"/>
                </a:lnTo>
                <a:lnTo>
                  <a:pt x="798" y="236"/>
                </a:lnTo>
                <a:lnTo>
                  <a:pt x="798" y="236"/>
                </a:lnTo>
                <a:lnTo>
                  <a:pt x="797" y="236"/>
                </a:lnTo>
                <a:lnTo>
                  <a:pt x="797" y="237"/>
                </a:lnTo>
                <a:lnTo>
                  <a:pt x="797" y="237"/>
                </a:lnTo>
                <a:lnTo>
                  <a:pt x="797" y="237"/>
                </a:lnTo>
                <a:lnTo>
                  <a:pt x="797" y="237"/>
                </a:lnTo>
                <a:lnTo>
                  <a:pt x="796" y="238"/>
                </a:lnTo>
                <a:lnTo>
                  <a:pt x="796" y="238"/>
                </a:lnTo>
                <a:lnTo>
                  <a:pt x="796" y="238"/>
                </a:lnTo>
                <a:lnTo>
                  <a:pt x="795" y="239"/>
                </a:lnTo>
                <a:lnTo>
                  <a:pt x="795" y="239"/>
                </a:lnTo>
                <a:lnTo>
                  <a:pt x="794" y="239"/>
                </a:lnTo>
                <a:lnTo>
                  <a:pt x="794" y="239"/>
                </a:lnTo>
                <a:lnTo>
                  <a:pt x="794" y="239"/>
                </a:lnTo>
                <a:lnTo>
                  <a:pt x="794" y="239"/>
                </a:lnTo>
                <a:lnTo>
                  <a:pt x="794" y="239"/>
                </a:lnTo>
                <a:lnTo>
                  <a:pt x="794" y="239"/>
                </a:lnTo>
                <a:lnTo>
                  <a:pt x="793" y="239"/>
                </a:lnTo>
                <a:lnTo>
                  <a:pt x="793" y="240"/>
                </a:lnTo>
                <a:lnTo>
                  <a:pt x="792" y="240"/>
                </a:lnTo>
                <a:lnTo>
                  <a:pt x="792" y="240"/>
                </a:lnTo>
                <a:lnTo>
                  <a:pt x="791" y="240"/>
                </a:lnTo>
                <a:lnTo>
                  <a:pt x="790" y="240"/>
                </a:lnTo>
                <a:lnTo>
                  <a:pt x="789" y="240"/>
                </a:lnTo>
                <a:lnTo>
                  <a:pt x="788" y="240"/>
                </a:lnTo>
                <a:lnTo>
                  <a:pt x="788" y="241"/>
                </a:lnTo>
                <a:lnTo>
                  <a:pt x="787" y="241"/>
                </a:lnTo>
                <a:lnTo>
                  <a:pt x="787" y="241"/>
                </a:lnTo>
                <a:lnTo>
                  <a:pt x="786" y="240"/>
                </a:lnTo>
                <a:lnTo>
                  <a:pt x="786" y="241"/>
                </a:lnTo>
                <a:lnTo>
                  <a:pt x="785" y="241"/>
                </a:lnTo>
                <a:lnTo>
                  <a:pt x="785" y="241"/>
                </a:lnTo>
                <a:lnTo>
                  <a:pt x="784" y="241"/>
                </a:lnTo>
                <a:lnTo>
                  <a:pt x="784" y="241"/>
                </a:lnTo>
                <a:lnTo>
                  <a:pt x="783" y="241"/>
                </a:lnTo>
                <a:lnTo>
                  <a:pt x="782" y="241"/>
                </a:lnTo>
                <a:lnTo>
                  <a:pt x="782" y="241"/>
                </a:lnTo>
                <a:lnTo>
                  <a:pt x="781" y="241"/>
                </a:lnTo>
                <a:lnTo>
                  <a:pt x="781" y="241"/>
                </a:lnTo>
                <a:lnTo>
                  <a:pt x="781" y="241"/>
                </a:lnTo>
                <a:lnTo>
                  <a:pt x="780" y="241"/>
                </a:lnTo>
                <a:lnTo>
                  <a:pt x="780" y="241"/>
                </a:lnTo>
                <a:lnTo>
                  <a:pt x="780" y="241"/>
                </a:lnTo>
                <a:lnTo>
                  <a:pt x="780" y="241"/>
                </a:lnTo>
                <a:lnTo>
                  <a:pt x="779" y="241"/>
                </a:lnTo>
                <a:lnTo>
                  <a:pt x="779" y="241"/>
                </a:lnTo>
                <a:lnTo>
                  <a:pt x="778" y="241"/>
                </a:lnTo>
                <a:lnTo>
                  <a:pt x="778" y="241"/>
                </a:lnTo>
                <a:lnTo>
                  <a:pt x="777" y="241"/>
                </a:lnTo>
                <a:lnTo>
                  <a:pt x="777" y="241"/>
                </a:lnTo>
                <a:lnTo>
                  <a:pt x="776" y="241"/>
                </a:lnTo>
                <a:lnTo>
                  <a:pt x="776" y="241"/>
                </a:lnTo>
                <a:lnTo>
                  <a:pt x="775" y="241"/>
                </a:lnTo>
                <a:lnTo>
                  <a:pt x="774" y="241"/>
                </a:lnTo>
                <a:lnTo>
                  <a:pt x="774" y="241"/>
                </a:lnTo>
                <a:lnTo>
                  <a:pt x="773" y="241"/>
                </a:lnTo>
                <a:lnTo>
                  <a:pt x="773" y="241"/>
                </a:lnTo>
                <a:lnTo>
                  <a:pt x="773" y="241"/>
                </a:lnTo>
                <a:lnTo>
                  <a:pt x="772" y="241"/>
                </a:lnTo>
                <a:lnTo>
                  <a:pt x="772" y="242"/>
                </a:lnTo>
                <a:lnTo>
                  <a:pt x="772" y="242"/>
                </a:lnTo>
                <a:lnTo>
                  <a:pt x="772" y="242"/>
                </a:lnTo>
                <a:lnTo>
                  <a:pt x="772" y="243"/>
                </a:lnTo>
                <a:lnTo>
                  <a:pt x="772" y="243"/>
                </a:lnTo>
                <a:lnTo>
                  <a:pt x="772" y="243"/>
                </a:lnTo>
                <a:lnTo>
                  <a:pt x="771" y="243"/>
                </a:lnTo>
                <a:lnTo>
                  <a:pt x="771" y="243"/>
                </a:lnTo>
                <a:lnTo>
                  <a:pt x="771" y="243"/>
                </a:lnTo>
                <a:lnTo>
                  <a:pt x="771" y="244"/>
                </a:lnTo>
                <a:lnTo>
                  <a:pt x="770" y="244"/>
                </a:lnTo>
                <a:lnTo>
                  <a:pt x="770" y="244"/>
                </a:lnTo>
                <a:lnTo>
                  <a:pt x="770" y="244"/>
                </a:lnTo>
                <a:lnTo>
                  <a:pt x="770" y="245"/>
                </a:lnTo>
                <a:lnTo>
                  <a:pt x="770" y="245"/>
                </a:lnTo>
                <a:lnTo>
                  <a:pt x="770" y="245"/>
                </a:lnTo>
                <a:lnTo>
                  <a:pt x="769" y="245"/>
                </a:lnTo>
                <a:lnTo>
                  <a:pt x="769" y="246"/>
                </a:lnTo>
                <a:lnTo>
                  <a:pt x="769" y="246"/>
                </a:lnTo>
                <a:lnTo>
                  <a:pt x="769" y="246"/>
                </a:lnTo>
                <a:lnTo>
                  <a:pt x="768" y="246"/>
                </a:lnTo>
                <a:lnTo>
                  <a:pt x="768" y="247"/>
                </a:lnTo>
                <a:lnTo>
                  <a:pt x="768" y="247"/>
                </a:lnTo>
                <a:lnTo>
                  <a:pt x="768" y="247"/>
                </a:lnTo>
                <a:lnTo>
                  <a:pt x="768" y="247"/>
                </a:lnTo>
                <a:lnTo>
                  <a:pt x="768" y="247"/>
                </a:lnTo>
                <a:lnTo>
                  <a:pt x="767" y="247"/>
                </a:lnTo>
                <a:lnTo>
                  <a:pt x="767" y="248"/>
                </a:lnTo>
                <a:lnTo>
                  <a:pt x="767" y="248"/>
                </a:lnTo>
                <a:lnTo>
                  <a:pt x="767" y="248"/>
                </a:lnTo>
                <a:lnTo>
                  <a:pt x="766" y="248"/>
                </a:lnTo>
                <a:lnTo>
                  <a:pt x="766" y="249"/>
                </a:lnTo>
                <a:lnTo>
                  <a:pt x="766" y="249"/>
                </a:lnTo>
                <a:lnTo>
                  <a:pt x="766" y="249"/>
                </a:lnTo>
                <a:lnTo>
                  <a:pt x="766" y="250"/>
                </a:lnTo>
                <a:lnTo>
                  <a:pt x="765" y="250"/>
                </a:lnTo>
                <a:lnTo>
                  <a:pt x="765" y="251"/>
                </a:lnTo>
                <a:lnTo>
                  <a:pt x="765" y="251"/>
                </a:lnTo>
                <a:lnTo>
                  <a:pt x="765" y="251"/>
                </a:lnTo>
                <a:lnTo>
                  <a:pt x="765" y="251"/>
                </a:lnTo>
                <a:lnTo>
                  <a:pt x="764" y="251"/>
                </a:lnTo>
                <a:lnTo>
                  <a:pt x="764" y="252"/>
                </a:lnTo>
                <a:lnTo>
                  <a:pt x="764" y="252"/>
                </a:lnTo>
                <a:lnTo>
                  <a:pt x="764" y="252"/>
                </a:lnTo>
                <a:lnTo>
                  <a:pt x="764" y="253"/>
                </a:lnTo>
                <a:lnTo>
                  <a:pt x="764" y="253"/>
                </a:lnTo>
                <a:lnTo>
                  <a:pt x="764" y="253"/>
                </a:lnTo>
                <a:lnTo>
                  <a:pt x="764" y="254"/>
                </a:lnTo>
                <a:lnTo>
                  <a:pt x="763" y="254"/>
                </a:lnTo>
                <a:lnTo>
                  <a:pt x="763" y="254"/>
                </a:lnTo>
                <a:lnTo>
                  <a:pt x="763" y="254"/>
                </a:lnTo>
                <a:lnTo>
                  <a:pt x="763" y="255"/>
                </a:lnTo>
                <a:lnTo>
                  <a:pt x="763" y="255"/>
                </a:lnTo>
                <a:lnTo>
                  <a:pt x="763" y="255"/>
                </a:lnTo>
                <a:lnTo>
                  <a:pt x="763" y="255"/>
                </a:lnTo>
                <a:lnTo>
                  <a:pt x="763" y="256"/>
                </a:lnTo>
                <a:lnTo>
                  <a:pt x="762" y="256"/>
                </a:lnTo>
                <a:lnTo>
                  <a:pt x="762" y="256"/>
                </a:lnTo>
                <a:lnTo>
                  <a:pt x="762" y="257"/>
                </a:lnTo>
                <a:lnTo>
                  <a:pt x="762" y="257"/>
                </a:lnTo>
                <a:lnTo>
                  <a:pt x="762" y="257"/>
                </a:lnTo>
                <a:lnTo>
                  <a:pt x="762" y="258"/>
                </a:lnTo>
                <a:lnTo>
                  <a:pt x="761" y="258"/>
                </a:lnTo>
                <a:lnTo>
                  <a:pt x="761" y="258"/>
                </a:lnTo>
                <a:lnTo>
                  <a:pt x="761" y="258"/>
                </a:lnTo>
                <a:lnTo>
                  <a:pt x="761" y="259"/>
                </a:lnTo>
                <a:lnTo>
                  <a:pt x="761" y="259"/>
                </a:lnTo>
                <a:lnTo>
                  <a:pt x="761" y="259"/>
                </a:lnTo>
                <a:lnTo>
                  <a:pt x="760" y="259"/>
                </a:lnTo>
                <a:lnTo>
                  <a:pt x="760" y="260"/>
                </a:lnTo>
                <a:lnTo>
                  <a:pt x="760" y="260"/>
                </a:lnTo>
                <a:lnTo>
                  <a:pt x="760" y="261"/>
                </a:lnTo>
                <a:lnTo>
                  <a:pt x="760" y="261"/>
                </a:lnTo>
                <a:lnTo>
                  <a:pt x="760" y="261"/>
                </a:lnTo>
                <a:lnTo>
                  <a:pt x="760" y="262"/>
                </a:lnTo>
                <a:lnTo>
                  <a:pt x="760" y="262"/>
                </a:lnTo>
                <a:lnTo>
                  <a:pt x="760" y="262"/>
                </a:lnTo>
                <a:lnTo>
                  <a:pt x="760" y="263"/>
                </a:lnTo>
                <a:lnTo>
                  <a:pt x="760" y="263"/>
                </a:lnTo>
                <a:lnTo>
                  <a:pt x="760" y="263"/>
                </a:lnTo>
                <a:lnTo>
                  <a:pt x="760" y="264"/>
                </a:lnTo>
                <a:lnTo>
                  <a:pt x="759" y="264"/>
                </a:lnTo>
                <a:lnTo>
                  <a:pt x="759" y="264"/>
                </a:lnTo>
                <a:lnTo>
                  <a:pt x="759" y="264"/>
                </a:lnTo>
                <a:lnTo>
                  <a:pt x="759" y="264"/>
                </a:lnTo>
                <a:lnTo>
                  <a:pt x="759" y="264"/>
                </a:lnTo>
                <a:lnTo>
                  <a:pt x="759" y="265"/>
                </a:lnTo>
                <a:lnTo>
                  <a:pt x="759" y="265"/>
                </a:lnTo>
                <a:lnTo>
                  <a:pt x="759" y="266"/>
                </a:lnTo>
                <a:lnTo>
                  <a:pt x="759" y="266"/>
                </a:lnTo>
                <a:lnTo>
                  <a:pt x="759" y="267"/>
                </a:lnTo>
                <a:lnTo>
                  <a:pt x="759" y="267"/>
                </a:lnTo>
                <a:lnTo>
                  <a:pt x="759" y="268"/>
                </a:lnTo>
                <a:lnTo>
                  <a:pt x="758" y="268"/>
                </a:lnTo>
                <a:lnTo>
                  <a:pt x="758" y="268"/>
                </a:lnTo>
                <a:lnTo>
                  <a:pt x="758" y="268"/>
                </a:lnTo>
                <a:lnTo>
                  <a:pt x="758" y="269"/>
                </a:lnTo>
                <a:lnTo>
                  <a:pt x="758" y="269"/>
                </a:lnTo>
                <a:lnTo>
                  <a:pt x="758" y="269"/>
                </a:lnTo>
                <a:lnTo>
                  <a:pt x="758" y="270"/>
                </a:lnTo>
                <a:lnTo>
                  <a:pt x="758" y="270"/>
                </a:lnTo>
                <a:lnTo>
                  <a:pt x="757" y="270"/>
                </a:lnTo>
                <a:lnTo>
                  <a:pt x="757" y="271"/>
                </a:lnTo>
                <a:lnTo>
                  <a:pt x="757" y="271"/>
                </a:lnTo>
                <a:lnTo>
                  <a:pt x="757" y="271"/>
                </a:lnTo>
                <a:lnTo>
                  <a:pt x="757" y="272"/>
                </a:lnTo>
                <a:lnTo>
                  <a:pt x="756" y="272"/>
                </a:lnTo>
                <a:lnTo>
                  <a:pt x="756" y="272"/>
                </a:lnTo>
                <a:lnTo>
                  <a:pt x="756" y="272"/>
                </a:lnTo>
                <a:lnTo>
                  <a:pt x="756" y="273"/>
                </a:lnTo>
                <a:lnTo>
                  <a:pt x="756" y="273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5"/>
                </a:lnTo>
                <a:lnTo>
                  <a:pt x="756" y="275"/>
                </a:lnTo>
                <a:lnTo>
                  <a:pt x="756" y="275"/>
                </a:lnTo>
                <a:lnTo>
                  <a:pt x="756" y="275"/>
                </a:lnTo>
                <a:lnTo>
                  <a:pt x="756" y="276"/>
                </a:lnTo>
                <a:lnTo>
                  <a:pt x="755" y="276"/>
                </a:lnTo>
                <a:lnTo>
                  <a:pt x="755" y="276"/>
                </a:lnTo>
                <a:lnTo>
                  <a:pt x="755" y="276"/>
                </a:lnTo>
                <a:lnTo>
                  <a:pt x="755" y="276"/>
                </a:lnTo>
                <a:lnTo>
                  <a:pt x="755" y="277"/>
                </a:lnTo>
                <a:lnTo>
                  <a:pt x="754" y="277"/>
                </a:lnTo>
                <a:lnTo>
                  <a:pt x="754" y="278"/>
                </a:lnTo>
                <a:lnTo>
                  <a:pt x="754" y="278"/>
                </a:lnTo>
                <a:lnTo>
                  <a:pt x="754" y="278"/>
                </a:lnTo>
                <a:lnTo>
                  <a:pt x="754" y="279"/>
                </a:lnTo>
                <a:lnTo>
                  <a:pt x="753" y="279"/>
                </a:lnTo>
                <a:lnTo>
                  <a:pt x="753" y="279"/>
                </a:lnTo>
                <a:lnTo>
                  <a:pt x="753" y="279"/>
                </a:lnTo>
                <a:lnTo>
                  <a:pt x="753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1" y="280"/>
                </a:lnTo>
                <a:lnTo>
                  <a:pt x="751" y="280"/>
                </a:lnTo>
                <a:lnTo>
                  <a:pt x="751" y="281"/>
                </a:lnTo>
                <a:lnTo>
                  <a:pt x="751" y="281"/>
                </a:lnTo>
                <a:lnTo>
                  <a:pt x="751" y="281"/>
                </a:lnTo>
                <a:lnTo>
                  <a:pt x="750" y="281"/>
                </a:lnTo>
                <a:lnTo>
                  <a:pt x="750" y="281"/>
                </a:lnTo>
                <a:lnTo>
                  <a:pt x="750" y="282"/>
                </a:lnTo>
                <a:lnTo>
                  <a:pt x="749" y="282"/>
                </a:lnTo>
                <a:lnTo>
                  <a:pt x="749" y="282"/>
                </a:lnTo>
                <a:lnTo>
                  <a:pt x="749" y="282"/>
                </a:lnTo>
                <a:lnTo>
                  <a:pt x="749" y="282"/>
                </a:lnTo>
                <a:lnTo>
                  <a:pt x="748" y="282"/>
                </a:lnTo>
                <a:lnTo>
                  <a:pt x="748" y="283"/>
                </a:lnTo>
                <a:lnTo>
                  <a:pt x="748" y="283"/>
                </a:lnTo>
                <a:lnTo>
                  <a:pt x="748" y="283"/>
                </a:lnTo>
                <a:lnTo>
                  <a:pt x="747" y="283"/>
                </a:lnTo>
                <a:lnTo>
                  <a:pt x="747" y="283"/>
                </a:lnTo>
                <a:lnTo>
                  <a:pt x="747" y="284"/>
                </a:lnTo>
                <a:lnTo>
                  <a:pt x="747" y="284"/>
                </a:lnTo>
                <a:lnTo>
                  <a:pt x="746" y="284"/>
                </a:lnTo>
                <a:lnTo>
                  <a:pt x="746" y="284"/>
                </a:lnTo>
                <a:lnTo>
                  <a:pt x="746" y="284"/>
                </a:lnTo>
                <a:lnTo>
                  <a:pt x="745" y="284"/>
                </a:lnTo>
                <a:lnTo>
                  <a:pt x="745" y="284"/>
                </a:lnTo>
                <a:lnTo>
                  <a:pt x="744" y="284"/>
                </a:lnTo>
                <a:lnTo>
                  <a:pt x="744" y="285"/>
                </a:lnTo>
                <a:lnTo>
                  <a:pt x="743" y="285"/>
                </a:lnTo>
                <a:lnTo>
                  <a:pt x="743" y="285"/>
                </a:lnTo>
                <a:lnTo>
                  <a:pt x="743" y="285"/>
                </a:lnTo>
                <a:lnTo>
                  <a:pt x="743" y="285"/>
                </a:lnTo>
                <a:lnTo>
                  <a:pt x="742" y="285"/>
                </a:lnTo>
                <a:lnTo>
                  <a:pt x="742" y="286"/>
                </a:lnTo>
                <a:lnTo>
                  <a:pt x="742" y="286"/>
                </a:lnTo>
                <a:lnTo>
                  <a:pt x="741" y="286"/>
                </a:lnTo>
                <a:lnTo>
                  <a:pt x="741" y="286"/>
                </a:lnTo>
                <a:lnTo>
                  <a:pt x="741" y="286"/>
                </a:lnTo>
                <a:lnTo>
                  <a:pt x="740" y="286"/>
                </a:lnTo>
                <a:lnTo>
                  <a:pt x="740" y="286"/>
                </a:lnTo>
                <a:lnTo>
                  <a:pt x="740" y="286"/>
                </a:lnTo>
                <a:lnTo>
                  <a:pt x="739" y="286"/>
                </a:lnTo>
                <a:lnTo>
                  <a:pt x="739" y="286"/>
                </a:lnTo>
                <a:lnTo>
                  <a:pt x="739" y="286"/>
                </a:lnTo>
                <a:lnTo>
                  <a:pt x="739" y="287"/>
                </a:lnTo>
                <a:lnTo>
                  <a:pt x="738" y="287"/>
                </a:lnTo>
                <a:lnTo>
                  <a:pt x="738" y="287"/>
                </a:lnTo>
                <a:lnTo>
                  <a:pt x="738" y="287"/>
                </a:lnTo>
                <a:lnTo>
                  <a:pt x="738" y="287"/>
                </a:lnTo>
                <a:lnTo>
                  <a:pt x="737" y="287"/>
                </a:lnTo>
                <a:lnTo>
                  <a:pt x="737" y="287"/>
                </a:lnTo>
                <a:lnTo>
                  <a:pt x="737" y="288"/>
                </a:lnTo>
                <a:lnTo>
                  <a:pt x="736" y="288"/>
                </a:lnTo>
                <a:lnTo>
                  <a:pt x="736" y="288"/>
                </a:lnTo>
                <a:lnTo>
                  <a:pt x="736" y="288"/>
                </a:lnTo>
                <a:lnTo>
                  <a:pt x="736" y="289"/>
                </a:lnTo>
                <a:lnTo>
                  <a:pt x="735" y="289"/>
                </a:lnTo>
                <a:lnTo>
                  <a:pt x="735" y="289"/>
                </a:lnTo>
                <a:lnTo>
                  <a:pt x="735" y="289"/>
                </a:lnTo>
                <a:lnTo>
                  <a:pt x="735" y="289"/>
                </a:lnTo>
                <a:lnTo>
                  <a:pt x="735" y="290"/>
                </a:lnTo>
                <a:lnTo>
                  <a:pt x="735" y="290"/>
                </a:lnTo>
                <a:lnTo>
                  <a:pt x="735" y="291"/>
                </a:lnTo>
                <a:lnTo>
                  <a:pt x="735" y="291"/>
                </a:lnTo>
                <a:lnTo>
                  <a:pt x="735" y="292"/>
                </a:lnTo>
                <a:lnTo>
                  <a:pt x="735" y="292"/>
                </a:lnTo>
                <a:lnTo>
                  <a:pt x="735" y="292"/>
                </a:lnTo>
                <a:lnTo>
                  <a:pt x="735" y="293"/>
                </a:lnTo>
                <a:lnTo>
                  <a:pt x="735" y="293"/>
                </a:lnTo>
                <a:lnTo>
                  <a:pt x="734" y="293"/>
                </a:lnTo>
                <a:lnTo>
                  <a:pt x="734" y="294"/>
                </a:lnTo>
                <a:lnTo>
                  <a:pt x="734" y="294"/>
                </a:lnTo>
                <a:lnTo>
                  <a:pt x="734" y="294"/>
                </a:lnTo>
                <a:lnTo>
                  <a:pt x="734" y="295"/>
                </a:lnTo>
                <a:lnTo>
                  <a:pt x="733" y="295"/>
                </a:lnTo>
                <a:lnTo>
                  <a:pt x="733" y="295"/>
                </a:lnTo>
                <a:lnTo>
                  <a:pt x="733" y="295"/>
                </a:lnTo>
                <a:lnTo>
                  <a:pt x="733" y="296"/>
                </a:lnTo>
                <a:lnTo>
                  <a:pt x="732" y="296"/>
                </a:lnTo>
                <a:lnTo>
                  <a:pt x="732" y="296"/>
                </a:lnTo>
                <a:lnTo>
                  <a:pt x="732" y="296"/>
                </a:lnTo>
                <a:lnTo>
                  <a:pt x="732" y="297"/>
                </a:lnTo>
                <a:lnTo>
                  <a:pt x="731" y="297"/>
                </a:lnTo>
                <a:lnTo>
                  <a:pt x="731" y="297"/>
                </a:lnTo>
                <a:lnTo>
                  <a:pt x="731" y="297"/>
                </a:lnTo>
                <a:lnTo>
                  <a:pt x="731" y="297"/>
                </a:lnTo>
                <a:lnTo>
                  <a:pt x="731" y="297"/>
                </a:lnTo>
                <a:lnTo>
                  <a:pt x="730" y="297"/>
                </a:lnTo>
                <a:lnTo>
                  <a:pt x="730" y="297"/>
                </a:lnTo>
                <a:lnTo>
                  <a:pt x="730" y="298"/>
                </a:lnTo>
                <a:lnTo>
                  <a:pt x="729" y="298"/>
                </a:lnTo>
                <a:lnTo>
                  <a:pt x="729" y="298"/>
                </a:lnTo>
                <a:lnTo>
                  <a:pt x="729" y="298"/>
                </a:lnTo>
                <a:lnTo>
                  <a:pt x="728" y="298"/>
                </a:lnTo>
                <a:lnTo>
                  <a:pt x="728" y="299"/>
                </a:lnTo>
                <a:lnTo>
                  <a:pt x="728" y="299"/>
                </a:lnTo>
                <a:lnTo>
                  <a:pt x="728" y="299"/>
                </a:lnTo>
                <a:lnTo>
                  <a:pt x="727" y="299"/>
                </a:lnTo>
                <a:lnTo>
                  <a:pt x="727" y="299"/>
                </a:lnTo>
                <a:lnTo>
                  <a:pt x="727" y="300"/>
                </a:lnTo>
                <a:lnTo>
                  <a:pt x="727" y="300"/>
                </a:lnTo>
                <a:lnTo>
                  <a:pt x="727" y="300"/>
                </a:lnTo>
                <a:lnTo>
                  <a:pt x="726" y="300"/>
                </a:lnTo>
                <a:lnTo>
                  <a:pt x="726" y="300"/>
                </a:lnTo>
                <a:lnTo>
                  <a:pt x="726" y="301"/>
                </a:lnTo>
                <a:lnTo>
                  <a:pt x="726" y="301"/>
                </a:lnTo>
                <a:lnTo>
                  <a:pt x="725" y="301"/>
                </a:lnTo>
                <a:lnTo>
                  <a:pt x="725" y="301"/>
                </a:lnTo>
                <a:lnTo>
                  <a:pt x="724" y="301"/>
                </a:lnTo>
                <a:lnTo>
                  <a:pt x="724" y="301"/>
                </a:lnTo>
                <a:lnTo>
                  <a:pt x="724" y="301"/>
                </a:lnTo>
                <a:lnTo>
                  <a:pt x="723" y="301"/>
                </a:lnTo>
                <a:lnTo>
                  <a:pt x="723" y="301"/>
                </a:lnTo>
                <a:lnTo>
                  <a:pt x="722" y="301"/>
                </a:lnTo>
                <a:lnTo>
                  <a:pt x="722" y="302"/>
                </a:lnTo>
                <a:lnTo>
                  <a:pt x="722" y="302"/>
                </a:lnTo>
                <a:lnTo>
                  <a:pt x="721" y="302"/>
                </a:lnTo>
                <a:lnTo>
                  <a:pt x="721" y="302"/>
                </a:lnTo>
                <a:lnTo>
                  <a:pt x="721" y="302"/>
                </a:lnTo>
                <a:lnTo>
                  <a:pt x="720" y="303"/>
                </a:lnTo>
                <a:lnTo>
                  <a:pt x="720" y="303"/>
                </a:lnTo>
                <a:lnTo>
                  <a:pt x="720" y="303"/>
                </a:lnTo>
                <a:lnTo>
                  <a:pt x="719" y="303"/>
                </a:lnTo>
                <a:lnTo>
                  <a:pt x="719" y="303"/>
                </a:lnTo>
                <a:lnTo>
                  <a:pt x="719" y="304"/>
                </a:lnTo>
                <a:lnTo>
                  <a:pt x="718" y="304"/>
                </a:lnTo>
                <a:lnTo>
                  <a:pt x="718" y="304"/>
                </a:lnTo>
                <a:lnTo>
                  <a:pt x="718" y="304"/>
                </a:lnTo>
                <a:lnTo>
                  <a:pt x="718" y="305"/>
                </a:lnTo>
                <a:lnTo>
                  <a:pt x="718" y="305"/>
                </a:lnTo>
                <a:lnTo>
                  <a:pt x="718" y="305"/>
                </a:lnTo>
                <a:lnTo>
                  <a:pt x="717" y="305"/>
                </a:lnTo>
                <a:lnTo>
                  <a:pt x="717" y="306"/>
                </a:lnTo>
                <a:lnTo>
                  <a:pt x="717" y="306"/>
                </a:lnTo>
                <a:lnTo>
                  <a:pt x="717" y="306"/>
                </a:lnTo>
                <a:lnTo>
                  <a:pt x="717" y="306"/>
                </a:lnTo>
                <a:lnTo>
                  <a:pt x="717" y="307"/>
                </a:lnTo>
                <a:lnTo>
                  <a:pt x="716" y="307"/>
                </a:lnTo>
                <a:lnTo>
                  <a:pt x="716" y="307"/>
                </a:lnTo>
                <a:lnTo>
                  <a:pt x="716" y="308"/>
                </a:lnTo>
                <a:lnTo>
                  <a:pt x="716" y="308"/>
                </a:lnTo>
                <a:lnTo>
                  <a:pt x="715" y="308"/>
                </a:lnTo>
                <a:lnTo>
                  <a:pt x="715" y="309"/>
                </a:lnTo>
                <a:lnTo>
                  <a:pt x="715" y="309"/>
                </a:lnTo>
                <a:lnTo>
                  <a:pt x="714" y="309"/>
                </a:lnTo>
                <a:lnTo>
                  <a:pt x="714" y="309"/>
                </a:lnTo>
                <a:lnTo>
                  <a:pt x="714" y="309"/>
                </a:lnTo>
                <a:lnTo>
                  <a:pt x="714" y="309"/>
                </a:lnTo>
                <a:lnTo>
                  <a:pt x="713" y="309"/>
                </a:lnTo>
                <a:lnTo>
                  <a:pt x="713" y="309"/>
                </a:lnTo>
                <a:lnTo>
                  <a:pt x="713" y="309"/>
                </a:lnTo>
                <a:lnTo>
                  <a:pt x="712" y="309"/>
                </a:lnTo>
                <a:lnTo>
                  <a:pt x="712" y="309"/>
                </a:lnTo>
                <a:lnTo>
                  <a:pt x="712" y="310"/>
                </a:lnTo>
                <a:lnTo>
                  <a:pt x="711" y="310"/>
                </a:lnTo>
                <a:lnTo>
                  <a:pt x="711" y="310"/>
                </a:lnTo>
                <a:lnTo>
                  <a:pt x="710" y="310"/>
                </a:lnTo>
                <a:lnTo>
                  <a:pt x="710" y="310"/>
                </a:lnTo>
                <a:lnTo>
                  <a:pt x="710" y="310"/>
                </a:lnTo>
                <a:lnTo>
                  <a:pt x="709" y="310"/>
                </a:lnTo>
                <a:lnTo>
                  <a:pt x="709" y="310"/>
                </a:lnTo>
                <a:lnTo>
                  <a:pt x="708" y="310"/>
                </a:lnTo>
                <a:lnTo>
                  <a:pt x="708" y="310"/>
                </a:lnTo>
                <a:lnTo>
                  <a:pt x="707" y="310"/>
                </a:lnTo>
                <a:lnTo>
                  <a:pt x="707" y="310"/>
                </a:lnTo>
                <a:lnTo>
                  <a:pt x="706" y="310"/>
                </a:lnTo>
                <a:lnTo>
                  <a:pt x="706" y="310"/>
                </a:lnTo>
                <a:lnTo>
                  <a:pt x="706" y="310"/>
                </a:lnTo>
                <a:lnTo>
                  <a:pt x="706" y="310"/>
                </a:lnTo>
                <a:lnTo>
                  <a:pt x="706" y="310"/>
                </a:lnTo>
                <a:lnTo>
                  <a:pt x="705" y="310"/>
                </a:lnTo>
                <a:lnTo>
                  <a:pt x="705" y="310"/>
                </a:lnTo>
                <a:lnTo>
                  <a:pt x="705" y="311"/>
                </a:lnTo>
                <a:lnTo>
                  <a:pt x="704" y="311"/>
                </a:lnTo>
                <a:lnTo>
                  <a:pt x="704" y="311"/>
                </a:lnTo>
                <a:lnTo>
                  <a:pt x="703" y="311"/>
                </a:lnTo>
                <a:lnTo>
                  <a:pt x="703" y="311"/>
                </a:lnTo>
                <a:lnTo>
                  <a:pt x="702" y="311"/>
                </a:lnTo>
                <a:lnTo>
                  <a:pt x="702" y="311"/>
                </a:lnTo>
                <a:lnTo>
                  <a:pt x="701" y="311"/>
                </a:lnTo>
                <a:lnTo>
                  <a:pt x="701" y="310"/>
                </a:lnTo>
                <a:lnTo>
                  <a:pt x="701" y="310"/>
                </a:lnTo>
                <a:lnTo>
                  <a:pt x="700" y="310"/>
                </a:lnTo>
                <a:lnTo>
                  <a:pt x="700" y="309"/>
                </a:lnTo>
                <a:lnTo>
                  <a:pt x="699" y="308"/>
                </a:lnTo>
                <a:lnTo>
                  <a:pt x="698" y="308"/>
                </a:lnTo>
                <a:lnTo>
                  <a:pt x="697" y="307"/>
                </a:lnTo>
                <a:lnTo>
                  <a:pt x="696" y="307"/>
                </a:lnTo>
                <a:lnTo>
                  <a:pt x="695" y="307"/>
                </a:lnTo>
                <a:lnTo>
                  <a:pt x="694" y="306"/>
                </a:lnTo>
                <a:lnTo>
                  <a:pt x="694" y="306"/>
                </a:lnTo>
                <a:lnTo>
                  <a:pt x="693" y="306"/>
                </a:lnTo>
                <a:lnTo>
                  <a:pt x="693" y="306"/>
                </a:lnTo>
                <a:lnTo>
                  <a:pt x="692" y="307"/>
                </a:lnTo>
                <a:lnTo>
                  <a:pt x="691" y="307"/>
                </a:lnTo>
                <a:lnTo>
                  <a:pt x="691" y="307"/>
                </a:lnTo>
                <a:lnTo>
                  <a:pt x="691" y="307"/>
                </a:lnTo>
                <a:lnTo>
                  <a:pt x="690" y="307"/>
                </a:lnTo>
                <a:lnTo>
                  <a:pt x="690" y="307"/>
                </a:lnTo>
                <a:lnTo>
                  <a:pt x="689" y="307"/>
                </a:lnTo>
                <a:lnTo>
                  <a:pt x="689" y="308"/>
                </a:lnTo>
                <a:lnTo>
                  <a:pt x="689" y="308"/>
                </a:lnTo>
                <a:lnTo>
                  <a:pt x="688" y="308"/>
                </a:lnTo>
                <a:lnTo>
                  <a:pt x="688" y="308"/>
                </a:lnTo>
                <a:lnTo>
                  <a:pt x="688" y="309"/>
                </a:lnTo>
                <a:lnTo>
                  <a:pt x="687" y="309"/>
                </a:lnTo>
                <a:lnTo>
                  <a:pt x="687" y="309"/>
                </a:lnTo>
                <a:lnTo>
                  <a:pt x="687" y="309"/>
                </a:lnTo>
                <a:lnTo>
                  <a:pt x="687" y="309"/>
                </a:lnTo>
                <a:lnTo>
                  <a:pt x="686" y="309"/>
                </a:lnTo>
                <a:lnTo>
                  <a:pt x="686" y="309"/>
                </a:lnTo>
                <a:lnTo>
                  <a:pt x="686" y="310"/>
                </a:lnTo>
                <a:lnTo>
                  <a:pt x="685" y="310"/>
                </a:lnTo>
                <a:lnTo>
                  <a:pt x="685" y="310"/>
                </a:lnTo>
                <a:lnTo>
                  <a:pt x="685" y="310"/>
                </a:lnTo>
                <a:lnTo>
                  <a:pt x="685" y="311"/>
                </a:lnTo>
                <a:lnTo>
                  <a:pt x="684" y="311"/>
                </a:lnTo>
                <a:lnTo>
                  <a:pt x="684" y="311"/>
                </a:lnTo>
                <a:lnTo>
                  <a:pt x="684" y="311"/>
                </a:lnTo>
                <a:lnTo>
                  <a:pt x="684" y="311"/>
                </a:lnTo>
                <a:lnTo>
                  <a:pt x="683" y="311"/>
                </a:lnTo>
                <a:lnTo>
                  <a:pt x="683" y="312"/>
                </a:lnTo>
                <a:lnTo>
                  <a:pt x="683" y="312"/>
                </a:lnTo>
                <a:lnTo>
                  <a:pt x="683" y="312"/>
                </a:lnTo>
                <a:lnTo>
                  <a:pt x="682" y="312"/>
                </a:lnTo>
                <a:lnTo>
                  <a:pt x="682" y="312"/>
                </a:lnTo>
                <a:lnTo>
                  <a:pt x="681" y="312"/>
                </a:lnTo>
                <a:lnTo>
                  <a:pt x="681" y="312"/>
                </a:lnTo>
                <a:lnTo>
                  <a:pt x="681" y="312"/>
                </a:lnTo>
                <a:lnTo>
                  <a:pt x="680" y="312"/>
                </a:lnTo>
                <a:lnTo>
                  <a:pt x="680" y="312"/>
                </a:lnTo>
                <a:lnTo>
                  <a:pt x="679" y="312"/>
                </a:lnTo>
                <a:lnTo>
                  <a:pt x="679" y="312"/>
                </a:lnTo>
                <a:lnTo>
                  <a:pt x="678" y="312"/>
                </a:lnTo>
                <a:lnTo>
                  <a:pt x="678" y="311"/>
                </a:lnTo>
                <a:lnTo>
                  <a:pt x="678" y="311"/>
                </a:lnTo>
                <a:lnTo>
                  <a:pt x="678" y="311"/>
                </a:lnTo>
                <a:lnTo>
                  <a:pt x="677" y="311"/>
                </a:lnTo>
                <a:lnTo>
                  <a:pt x="677" y="310"/>
                </a:lnTo>
                <a:lnTo>
                  <a:pt x="677" y="310"/>
                </a:lnTo>
                <a:lnTo>
                  <a:pt x="676" y="310"/>
                </a:lnTo>
                <a:lnTo>
                  <a:pt x="676" y="310"/>
                </a:lnTo>
                <a:lnTo>
                  <a:pt x="676" y="310"/>
                </a:lnTo>
                <a:lnTo>
                  <a:pt x="676" y="310"/>
                </a:lnTo>
                <a:lnTo>
                  <a:pt x="675" y="310"/>
                </a:lnTo>
                <a:lnTo>
                  <a:pt x="674" y="310"/>
                </a:lnTo>
                <a:lnTo>
                  <a:pt x="674" y="310"/>
                </a:lnTo>
                <a:lnTo>
                  <a:pt x="674" y="310"/>
                </a:lnTo>
                <a:lnTo>
                  <a:pt x="673" y="310"/>
                </a:lnTo>
                <a:lnTo>
                  <a:pt x="673" y="310"/>
                </a:lnTo>
                <a:lnTo>
                  <a:pt x="673" y="310"/>
                </a:lnTo>
                <a:lnTo>
                  <a:pt x="672" y="310"/>
                </a:lnTo>
                <a:lnTo>
                  <a:pt x="672" y="310"/>
                </a:lnTo>
                <a:lnTo>
                  <a:pt x="672" y="310"/>
                </a:lnTo>
                <a:lnTo>
                  <a:pt x="672" y="310"/>
                </a:lnTo>
                <a:lnTo>
                  <a:pt x="671" y="310"/>
                </a:lnTo>
                <a:lnTo>
                  <a:pt x="671" y="310"/>
                </a:lnTo>
                <a:lnTo>
                  <a:pt x="670" y="309"/>
                </a:lnTo>
                <a:lnTo>
                  <a:pt x="670" y="309"/>
                </a:lnTo>
                <a:lnTo>
                  <a:pt x="670" y="309"/>
                </a:lnTo>
                <a:lnTo>
                  <a:pt x="669" y="309"/>
                </a:lnTo>
                <a:lnTo>
                  <a:pt x="669" y="309"/>
                </a:lnTo>
                <a:lnTo>
                  <a:pt x="669" y="309"/>
                </a:lnTo>
                <a:lnTo>
                  <a:pt x="668" y="309"/>
                </a:lnTo>
                <a:lnTo>
                  <a:pt x="668" y="308"/>
                </a:lnTo>
                <a:lnTo>
                  <a:pt x="668" y="308"/>
                </a:lnTo>
                <a:lnTo>
                  <a:pt x="668" y="308"/>
                </a:lnTo>
                <a:lnTo>
                  <a:pt x="668" y="308"/>
                </a:lnTo>
                <a:lnTo>
                  <a:pt x="667" y="308"/>
                </a:lnTo>
                <a:lnTo>
                  <a:pt x="667" y="308"/>
                </a:lnTo>
                <a:lnTo>
                  <a:pt x="667" y="307"/>
                </a:lnTo>
                <a:lnTo>
                  <a:pt x="666" y="307"/>
                </a:lnTo>
                <a:lnTo>
                  <a:pt x="666" y="307"/>
                </a:lnTo>
                <a:lnTo>
                  <a:pt x="666" y="307"/>
                </a:lnTo>
                <a:lnTo>
                  <a:pt x="665" y="307"/>
                </a:lnTo>
                <a:lnTo>
                  <a:pt x="665" y="307"/>
                </a:lnTo>
                <a:lnTo>
                  <a:pt x="665" y="307"/>
                </a:lnTo>
                <a:lnTo>
                  <a:pt x="665" y="306"/>
                </a:lnTo>
                <a:lnTo>
                  <a:pt x="664" y="306"/>
                </a:lnTo>
                <a:lnTo>
                  <a:pt x="664" y="306"/>
                </a:lnTo>
                <a:lnTo>
                  <a:pt x="664" y="306"/>
                </a:lnTo>
                <a:lnTo>
                  <a:pt x="664" y="306"/>
                </a:lnTo>
                <a:lnTo>
                  <a:pt x="664" y="305"/>
                </a:lnTo>
                <a:lnTo>
                  <a:pt x="663" y="305"/>
                </a:lnTo>
                <a:lnTo>
                  <a:pt x="663" y="305"/>
                </a:lnTo>
                <a:lnTo>
                  <a:pt x="663" y="305"/>
                </a:lnTo>
                <a:lnTo>
                  <a:pt x="663" y="305"/>
                </a:lnTo>
                <a:lnTo>
                  <a:pt x="662" y="305"/>
                </a:lnTo>
                <a:lnTo>
                  <a:pt x="662" y="305"/>
                </a:lnTo>
                <a:lnTo>
                  <a:pt x="662" y="304"/>
                </a:lnTo>
                <a:lnTo>
                  <a:pt x="661" y="304"/>
                </a:lnTo>
                <a:lnTo>
                  <a:pt x="661" y="304"/>
                </a:lnTo>
                <a:lnTo>
                  <a:pt x="661" y="304"/>
                </a:lnTo>
                <a:lnTo>
                  <a:pt x="660" y="304"/>
                </a:lnTo>
                <a:lnTo>
                  <a:pt x="660" y="303"/>
                </a:lnTo>
                <a:lnTo>
                  <a:pt x="660" y="303"/>
                </a:lnTo>
                <a:lnTo>
                  <a:pt x="660" y="303"/>
                </a:lnTo>
                <a:lnTo>
                  <a:pt x="660" y="303"/>
                </a:lnTo>
                <a:lnTo>
                  <a:pt x="660" y="302"/>
                </a:lnTo>
                <a:lnTo>
                  <a:pt x="659" y="302"/>
                </a:lnTo>
                <a:lnTo>
                  <a:pt x="659" y="302"/>
                </a:lnTo>
                <a:lnTo>
                  <a:pt x="658" y="302"/>
                </a:lnTo>
                <a:lnTo>
                  <a:pt x="658" y="301"/>
                </a:lnTo>
                <a:lnTo>
                  <a:pt x="658" y="301"/>
                </a:lnTo>
                <a:lnTo>
                  <a:pt x="657" y="301"/>
                </a:lnTo>
                <a:lnTo>
                  <a:pt x="657" y="301"/>
                </a:lnTo>
                <a:lnTo>
                  <a:pt x="657" y="301"/>
                </a:lnTo>
                <a:lnTo>
                  <a:pt x="656" y="301"/>
                </a:lnTo>
                <a:lnTo>
                  <a:pt x="656" y="301"/>
                </a:lnTo>
                <a:lnTo>
                  <a:pt x="656" y="301"/>
                </a:lnTo>
                <a:lnTo>
                  <a:pt x="656" y="301"/>
                </a:lnTo>
                <a:lnTo>
                  <a:pt x="655" y="300"/>
                </a:lnTo>
                <a:lnTo>
                  <a:pt x="655" y="300"/>
                </a:lnTo>
                <a:lnTo>
                  <a:pt x="655" y="300"/>
                </a:lnTo>
                <a:lnTo>
                  <a:pt x="654" y="300"/>
                </a:lnTo>
                <a:lnTo>
                  <a:pt x="654" y="299"/>
                </a:lnTo>
                <a:lnTo>
                  <a:pt x="654" y="299"/>
                </a:lnTo>
                <a:lnTo>
                  <a:pt x="654" y="299"/>
                </a:lnTo>
                <a:lnTo>
                  <a:pt x="653" y="299"/>
                </a:lnTo>
                <a:lnTo>
                  <a:pt x="653" y="299"/>
                </a:lnTo>
                <a:lnTo>
                  <a:pt x="653" y="298"/>
                </a:lnTo>
                <a:lnTo>
                  <a:pt x="652" y="298"/>
                </a:lnTo>
                <a:lnTo>
                  <a:pt x="652" y="298"/>
                </a:lnTo>
                <a:lnTo>
                  <a:pt x="652" y="298"/>
                </a:lnTo>
                <a:lnTo>
                  <a:pt x="652" y="297"/>
                </a:lnTo>
                <a:lnTo>
                  <a:pt x="652" y="297"/>
                </a:lnTo>
                <a:lnTo>
                  <a:pt x="652" y="297"/>
                </a:lnTo>
                <a:lnTo>
                  <a:pt x="652" y="297"/>
                </a:lnTo>
                <a:lnTo>
                  <a:pt x="652" y="297"/>
                </a:lnTo>
                <a:lnTo>
                  <a:pt x="651" y="297"/>
                </a:lnTo>
                <a:lnTo>
                  <a:pt x="651" y="297"/>
                </a:lnTo>
                <a:lnTo>
                  <a:pt x="651" y="296"/>
                </a:lnTo>
                <a:lnTo>
                  <a:pt x="650" y="296"/>
                </a:lnTo>
                <a:lnTo>
                  <a:pt x="650" y="296"/>
                </a:lnTo>
                <a:lnTo>
                  <a:pt x="650" y="296"/>
                </a:lnTo>
                <a:lnTo>
                  <a:pt x="649" y="296"/>
                </a:lnTo>
                <a:lnTo>
                  <a:pt x="649" y="295"/>
                </a:lnTo>
                <a:lnTo>
                  <a:pt x="649" y="295"/>
                </a:lnTo>
                <a:lnTo>
                  <a:pt x="649" y="295"/>
                </a:lnTo>
                <a:lnTo>
                  <a:pt x="648" y="295"/>
                </a:lnTo>
                <a:lnTo>
                  <a:pt x="648" y="295"/>
                </a:lnTo>
                <a:lnTo>
                  <a:pt x="648" y="294"/>
                </a:lnTo>
                <a:lnTo>
                  <a:pt x="647" y="294"/>
                </a:lnTo>
                <a:lnTo>
                  <a:pt x="647" y="294"/>
                </a:lnTo>
                <a:lnTo>
                  <a:pt x="647" y="294"/>
                </a:lnTo>
                <a:lnTo>
                  <a:pt x="647" y="294"/>
                </a:lnTo>
                <a:lnTo>
                  <a:pt x="646" y="294"/>
                </a:lnTo>
                <a:lnTo>
                  <a:pt x="646" y="293"/>
                </a:lnTo>
                <a:lnTo>
                  <a:pt x="646" y="293"/>
                </a:lnTo>
                <a:lnTo>
                  <a:pt x="645" y="293"/>
                </a:lnTo>
                <a:lnTo>
                  <a:pt x="645" y="293"/>
                </a:lnTo>
                <a:lnTo>
                  <a:pt x="644" y="293"/>
                </a:lnTo>
                <a:lnTo>
                  <a:pt x="644" y="293"/>
                </a:lnTo>
                <a:lnTo>
                  <a:pt x="644" y="293"/>
                </a:lnTo>
                <a:lnTo>
                  <a:pt x="643" y="293"/>
                </a:lnTo>
                <a:lnTo>
                  <a:pt x="643" y="293"/>
                </a:lnTo>
                <a:lnTo>
                  <a:pt x="643" y="293"/>
                </a:lnTo>
                <a:lnTo>
                  <a:pt x="643" y="293"/>
                </a:lnTo>
                <a:lnTo>
                  <a:pt x="642" y="293"/>
                </a:lnTo>
                <a:lnTo>
                  <a:pt x="642" y="292"/>
                </a:lnTo>
                <a:lnTo>
                  <a:pt x="642" y="292"/>
                </a:lnTo>
                <a:lnTo>
                  <a:pt x="641" y="292"/>
                </a:lnTo>
                <a:lnTo>
                  <a:pt x="641" y="292"/>
                </a:lnTo>
                <a:lnTo>
                  <a:pt x="641" y="292"/>
                </a:lnTo>
                <a:lnTo>
                  <a:pt x="641" y="292"/>
                </a:lnTo>
                <a:lnTo>
                  <a:pt x="640" y="292"/>
                </a:lnTo>
                <a:lnTo>
                  <a:pt x="640" y="291"/>
                </a:lnTo>
                <a:lnTo>
                  <a:pt x="640" y="291"/>
                </a:lnTo>
                <a:lnTo>
                  <a:pt x="639" y="291"/>
                </a:lnTo>
                <a:lnTo>
                  <a:pt x="639" y="291"/>
                </a:lnTo>
                <a:lnTo>
                  <a:pt x="639" y="291"/>
                </a:lnTo>
                <a:lnTo>
                  <a:pt x="638" y="291"/>
                </a:lnTo>
                <a:lnTo>
                  <a:pt x="638" y="291"/>
                </a:lnTo>
                <a:lnTo>
                  <a:pt x="638" y="292"/>
                </a:lnTo>
                <a:lnTo>
                  <a:pt x="637" y="292"/>
                </a:lnTo>
                <a:lnTo>
                  <a:pt x="637" y="292"/>
                </a:lnTo>
                <a:lnTo>
                  <a:pt x="636" y="292"/>
                </a:lnTo>
                <a:lnTo>
                  <a:pt x="636" y="291"/>
                </a:lnTo>
                <a:lnTo>
                  <a:pt x="636" y="291"/>
                </a:lnTo>
                <a:lnTo>
                  <a:pt x="635" y="291"/>
                </a:lnTo>
                <a:lnTo>
                  <a:pt x="635" y="291"/>
                </a:lnTo>
                <a:lnTo>
                  <a:pt x="635" y="291"/>
                </a:lnTo>
                <a:lnTo>
                  <a:pt x="634" y="291"/>
                </a:lnTo>
                <a:lnTo>
                  <a:pt x="634" y="291"/>
                </a:lnTo>
                <a:lnTo>
                  <a:pt x="633" y="291"/>
                </a:lnTo>
                <a:lnTo>
                  <a:pt x="633" y="291"/>
                </a:lnTo>
                <a:lnTo>
                  <a:pt x="632" y="291"/>
                </a:lnTo>
                <a:lnTo>
                  <a:pt x="632" y="291"/>
                </a:lnTo>
                <a:lnTo>
                  <a:pt x="631" y="291"/>
                </a:lnTo>
                <a:lnTo>
                  <a:pt x="631" y="291"/>
                </a:lnTo>
                <a:lnTo>
                  <a:pt x="631" y="291"/>
                </a:lnTo>
                <a:lnTo>
                  <a:pt x="631" y="292"/>
                </a:lnTo>
                <a:lnTo>
                  <a:pt x="631" y="292"/>
                </a:lnTo>
                <a:lnTo>
                  <a:pt x="630" y="292"/>
                </a:lnTo>
                <a:lnTo>
                  <a:pt x="630" y="292"/>
                </a:lnTo>
                <a:lnTo>
                  <a:pt x="630" y="292"/>
                </a:lnTo>
                <a:lnTo>
                  <a:pt x="629" y="292"/>
                </a:lnTo>
                <a:lnTo>
                  <a:pt x="629" y="292"/>
                </a:lnTo>
                <a:lnTo>
                  <a:pt x="628" y="292"/>
                </a:lnTo>
                <a:lnTo>
                  <a:pt x="628" y="292"/>
                </a:lnTo>
                <a:lnTo>
                  <a:pt x="627" y="292"/>
                </a:lnTo>
                <a:lnTo>
                  <a:pt x="627" y="292"/>
                </a:lnTo>
                <a:lnTo>
                  <a:pt x="627" y="292"/>
                </a:lnTo>
                <a:lnTo>
                  <a:pt x="627" y="291"/>
                </a:lnTo>
                <a:lnTo>
                  <a:pt x="626" y="291"/>
                </a:lnTo>
                <a:lnTo>
                  <a:pt x="626" y="291"/>
                </a:lnTo>
                <a:lnTo>
                  <a:pt x="626" y="291"/>
                </a:lnTo>
                <a:lnTo>
                  <a:pt x="625" y="291"/>
                </a:lnTo>
                <a:lnTo>
                  <a:pt x="625" y="291"/>
                </a:lnTo>
                <a:lnTo>
                  <a:pt x="625" y="290"/>
                </a:lnTo>
                <a:lnTo>
                  <a:pt x="624" y="290"/>
                </a:lnTo>
                <a:lnTo>
                  <a:pt x="624" y="290"/>
                </a:lnTo>
                <a:lnTo>
                  <a:pt x="623" y="290"/>
                </a:lnTo>
                <a:lnTo>
                  <a:pt x="623" y="290"/>
                </a:lnTo>
                <a:lnTo>
                  <a:pt x="622" y="290"/>
                </a:lnTo>
                <a:lnTo>
                  <a:pt x="622" y="290"/>
                </a:lnTo>
                <a:lnTo>
                  <a:pt x="622" y="290"/>
                </a:lnTo>
                <a:lnTo>
                  <a:pt x="622" y="290"/>
                </a:lnTo>
                <a:lnTo>
                  <a:pt x="622" y="289"/>
                </a:lnTo>
                <a:lnTo>
                  <a:pt x="621" y="289"/>
                </a:lnTo>
                <a:lnTo>
                  <a:pt x="621" y="289"/>
                </a:lnTo>
                <a:lnTo>
                  <a:pt x="621" y="289"/>
                </a:lnTo>
                <a:lnTo>
                  <a:pt x="620" y="289"/>
                </a:lnTo>
                <a:lnTo>
                  <a:pt x="620" y="289"/>
                </a:lnTo>
                <a:lnTo>
                  <a:pt x="620" y="289"/>
                </a:lnTo>
                <a:lnTo>
                  <a:pt x="620" y="288"/>
                </a:lnTo>
                <a:lnTo>
                  <a:pt x="620" y="288"/>
                </a:lnTo>
                <a:lnTo>
                  <a:pt x="620" y="288"/>
                </a:lnTo>
                <a:lnTo>
                  <a:pt x="619" y="288"/>
                </a:lnTo>
                <a:lnTo>
                  <a:pt x="619" y="287"/>
                </a:lnTo>
                <a:lnTo>
                  <a:pt x="619" y="287"/>
                </a:lnTo>
                <a:lnTo>
                  <a:pt x="619" y="287"/>
                </a:lnTo>
                <a:lnTo>
                  <a:pt x="619" y="286"/>
                </a:lnTo>
                <a:lnTo>
                  <a:pt x="618" y="286"/>
                </a:lnTo>
                <a:lnTo>
                  <a:pt x="618" y="286"/>
                </a:lnTo>
                <a:lnTo>
                  <a:pt x="618" y="286"/>
                </a:lnTo>
                <a:lnTo>
                  <a:pt x="618" y="285"/>
                </a:lnTo>
                <a:lnTo>
                  <a:pt x="618" y="285"/>
                </a:lnTo>
                <a:lnTo>
                  <a:pt x="618" y="285"/>
                </a:lnTo>
                <a:lnTo>
                  <a:pt x="618" y="284"/>
                </a:lnTo>
                <a:lnTo>
                  <a:pt x="618" y="284"/>
                </a:lnTo>
                <a:lnTo>
                  <a:pt x="618" y="284"/>
                </a:lnTo>
                <a:lnTo>
                  <a:pt x="618" y="284"/>
                </a:lnTo>
                <a:lnTo>
                  <a:pt x="617" y="284"/>
                </a:lnTo>
                <a:lnTo>
                  <a:pt x="617" y="283"/>
                </a:lnTo>
                <a:lnTo>
                  <a:pt x="617" y="283"/>
                </a:lnTo>
                <a:lnTo>
                  <a:pt x="617" y="283"/>
                </a:lnTo>
                <a:lnTo>
                  <a:pt x="617" y="282"/>
                </a:lnTo>
                <a:lnTo>
                  <a:pt x="616" y="282"/>
                </a:lnTo>
                <a:lnTo>
                  <a:pt x="616" y="282"/>
                </a:lnTo>
                <a:lnTo>
                  <a:pt x="616" y="281"/>
                </a:lnTo>
                <a:lnTo>
                  <a:pt x="616" y="281"/>
                </a:lnTo>
                <a:lnTo>
                  <a:pt x="616" y="281"/>
                </a:lnTo>
                <a:lnTo>
                  <a:pt x="615" y="281"/>
                </a:lnTo>
                <a:lnTo>
                  <a:pt x="615" y="280"/>
                </a:lnTo>
                <a:lnTo>
                  <a:pt x="615" y="280"/>
                </a:lnTo>
                <a:lnTo>
                  <a:pt x="615" y="280"/>
                </a:lnTo>
                <a:lnTo>
                  <a:pt x="614" y="280"/>
                </a:lnTo>
                <a:lnTo>
                  <a:pt x="614" y="280"/>
                </a:lnTo>
                <a:lnTo>
                  <a:pt x="614" y="280"/>
                </a:lnTo>
                <a:lnTo>
                  <a:pt x="613" y="280"/>
                </a:lnTo>
                <a:lnTo>
                  <a:pt x="613" y="281"/>
                </a:lnTo>
                <a:lnTo>
                  <a:pt x="612" y="281"/>
                </a:lnTo>
                <a:lnTo>
                  <a:pt x="611" y="281"/>
                </a:lnTo>
                <a:lnTo>
                  <a:pt x="611" y="281"/>
                </a:lnTo>
                <a:lnTo>
                  <a:pt x="610" y="281"/>
                </a:lnTo>
                <a:lnTo>
                  <a:pt x="610" y="280"/>
                </a:lnTo>
                <a:lnTo>
                  <a:pt x="610" y="280"/>
                </a:lnTo>
                <a:lnTo>
                  <a:pt x="609" y="280"/>
                </a:lnTo>
                <a:lnTo>
                  <a:pt x="609" y="280"/>
                </a:lnTo>
                <a:lnTo>
                  <a:pt x="608" y="280"/>
                </a:lnTo>
                <a:lnTo>
                  <a:pt x="608" y="279"/>
                </a:lnTo>
                <a:lnTo>
                  <a:pt x="607" y="279"/>
                </a:lnTo>
                <a:lnTo>
                  <a:pt x="606" y="278"/>
                </a:lnTo>
                <a:lnTo>
                  <a:pt x="606" y="278"/>
                </a:lnTo>
                <a:lnTo>
                  <a:pt x="605" y="278"/>
                </a:lnTo>
                <a:lnTo>
                  <a:pt x="604" y="277"/>
                </a:lnTo>
                <a:lnTo>
                  <a:pt x="604" y="277"/>
                </a:lnTo>
                <a:lnTo>
                  <a:pt x="603" y="277"/>
                </a:lnTo>
                <a:lnTo>
                  <a:pt x="603" y="276"/>
                </a:lnTo>
                <a:lnTo>
                  <a:pt x="602" y="276"/>
                </a:lnTo>
                <a:lnTo>
                  <a:pt x="602" y="276"/>
                </a:lnTo>
                <a:lnTo>
                  <a:pt x="601" y="276"/>
                </a:lnTo>
                <a:lnTo>
                  <a:pt x="601" y="276"/>
                </a:lnTo>
                <a:lnTo>
                  <a:pt x="600" y="275"/>
                </a:lnTo>
                <a:lnTo>
                  <a:pt x="600" y="275"/>
                </a:lnTo>
                <a:lnTo>
                  <a:pt x="599" y="275"/>
                </a:lnTo>
                <a:lnTo>
                  <a:pt x="599" y="275"/>
                </a:lnTo>
                <a:lnTo>
                  <a:pt x="598" y="275"/>
                </a:lnTo>
                <a:lnTo>
                  <a:pt x="598" y="275"/>
                </a:lnTo>
                <a:lnTo>
                  <a:pt x="597" y="275"/>
                </a:lnTo>
                <a:lnTo>
                  <a:pt x="597" y="275"/>
                </a:lnTo>
                <a:lnTo>
                  <a:pt x="596" y="275"/>
                </a:lnTo>
                <a:lnTo>
                  <a:pt x="596" y="275"/>
                </a:lnTo>
                <a:lnTo>
                  <a:pt x="595" y="275"/>
                </a:lnTo>
                <a:lnTo>
                  <a:pt x="594" y="275"/>
                </a:lnTo>
                <a:lnTo>
                  <a:pt x="593" y="275"/>
                </a:lnTo>
                <a:lnTo>
                  <a:pt x="593" y="274"/>
                </a:lnTo>
                <a:lnTo>
                  <a:pt x="593" y="274"/>
                </a:lnTo>
                <a:lnTo>
                  <a:pt x="592" y="274"/>
                </a:lnTo>
                <a:lnTo>
                  <a:pt x="592" y="274"/>
                </a:lnTo>
                <a:lnTo>
                  <a:pt x="591" y="274"/>
                </a:lnTo>
                <a:lnTo>
                  <a:pt x="590" y="274"/>
                </a:lnTo>
                <a:lnTo>
                  <a:pt x="589" y="274"/>
                </a:lnTo>
                <a:lnTo>
                  <a:pt x="589" y="273"/>
                </a:lnTo>
                <a:lnTo>
                  <a:pt x="588" y="273"/>
                </a:lnTo>
                <a:lnTo>
                  <a:pt x="588" y="273"/>
                </a:lnTo>
                <a:lnTo>
                  <a:pt x="587" y="273"/>
                </a:lnTo>
                <a:lnTo>
                  <a:pt x="586" y="273"/>
                </a:lnTo>
                <a:lnTo>
                  <a:pt x="586" y="272"/>
                </a:lnTo>
                <a:lnTo>
                  <a:pt x="585" y="272"/>
                </a:lnTo>
                <a:lnTo>
                  <a:pt x="585" y="272"/>
                </a:lnTo>
                <a:lnTo>
                  <a:pt x="585" y="271"/>
                </a:lnTo>
                <a:lnTo>
                  <a:pt x="584" y="271"/>
                </a:lnTo>
                <a:lnTo>
                  <a:pt x="584" y="271"/>
                </a:lnTo>
                <a:lnTo>
                  <a:pt x="583" y="270"/>
                </a:lnTo>
                <a:lnTo>
                  <a:pt x="583" y="270"/>
                </a:lnTo>
                <a:lnTo>
                  <a:pt x="582" y="270"/>
                </a:lnTo>
                <a:lnTo>
                  <a:pt x="582" y="269"/>
                </a:lnTo>
                <a:lnTo>
                  <a:pt x="581" y="269"/>
                </a:lnTo>
                <a:lnTo>
                  <a:pt x="581" y="269"/>
                </a:lnTo>
                <a:lnTo>
                  <a:pt x="580" y="270"/>
                </a:lnTo>
                <a:lnTo>
                  <a:pt x="580" y="270"/>
                </a:lnTo>
                <a:lnTo>
                  <a:pt x="580" y="271"/>
                </a:lnTo>
                <a:lnTo>
                  <a:pt x="579" y="271"/>
                </a:lnTo>
                <a:lnTo>
                  <a:pt x="579" y="271"/>
                </a:lnTo>
                <a:lnTo>
                  <a:pt x="578" y="272"/>
                </a:lnTo>
                <a:lnTo>
                  <a:pt x="578" y="272"/>
                </a:lnTo>
                <a:lnTo>
                  <a:pt x="577" y="272"/>
                </a:lnTo>
                <a:lnTo>
                  <a:pt x="577" y="272"/>
                </a:lnTo>
                <a:lnTo>
                  <a:pt x="577" y="273"/>
                </a:lnTo>
                <a:lnTo>
                  <a:pt x="577" y="273"/>
                </a:lnTo>
                <a:lnTo>
                  <a:pt x="576" y="273"/>
                </a:lnTo>
                <a:lnTo>
                  <a:pt x="576" y="274"/>
                </a:lnTo>
                <a:lnTo>
                  <a:pt x="575" y="274"/>
                </a:lnTo>
                <a:lnTo>
                  <a:pt x="575" y="274"/>
                </a:lnTo>
                <a:lnTo>
                  <a:pt x="574" y="275"/>
                </a:lnTo>
                <a:lnTo>
                  <a:pt x="573" y="275"/>
                </a:lnTo>
                <a:lnTo>
                  <a:pt x="573" y="275"/>
                </a:lnTo>
                <a:lnTo>
                  <a:pt x="572" y="275"/>
                </a:lnTo>
                <a:lnTo>
                  <a:pt x="572" y="275"/>
                </a:lnTo>
                <a:lnTo>
                  <a:pt x="572" y="275"/>
                </a:lnTo>
                <a:lnTo>
                  <a:pt x="572" y="275"/>
                </a:lnTo>
                <a:lnTo>
                  <a:pt x="571" y="276"/>
                </a:lnTo>
                <a:lnTo>
                  <a:pt x="571" y="275"/>
                </a:lnTo>
                <a:lnTo>
                  <a:pt x="570" y="275"/>
                </a:lnTo>
                <a:lnTo>
                  <a:pt x="570" y="275"/>
                </a:lnTo>
                <a:lnTo>
                  <a:pt x="569" y="275"/>
                </a:lnTo>
                <a:lnTo>
                  <a:pt x="569" y="275"/>
                </a:lnTo>
                <a:lnTo>
                  <a:pt x="568" y="275"/>
                </a:lnTo>
                <a:lnTo>
                  <a:pt x="568" y="276"/>
                </a:lnTo>
                <a:lnTo>
                  <a:pt x="568" y="276"/>
                </a:lnTo>
                <a:lnTo>
                  <a:pt x="568" y="276"/>
                </a:lnTo>
                <a:lnTo>
                  <a:pt x="568" y="276"/>
                </a:lnTo>
                <a:lnTo>
                  <a:pt x="568" y="277"/>
                </a:lnTo>
                <a:lnTo>
                  <a:pt x="568" y="277"/>
                </a:lnTo>
                <a:lnTo>
                  <a:pt x="569" y="278"/>
                </a:lnTo>
                <a:lnTo>
                  <a:pt x="568" y="278"/>
                </a:lnTo>
                <a:lnTo>
                  <a:pt x="568" y="279"/>
                </a:lnTo>
                <a:lnTo>
                  <a:pt x="568" y="279"/>
                </a:lnTo>
                <a:lnTo>
                  <a:pt x="568" y="280"/>
                </a:lnTo>
                <a:lnTo>
                  <a:pt x="568" y="280"/>
                </a:lnTo>
                <a:lnTo>
                  <a:pt x="568" y="280"/>
                </a:lnTo>
                <a:lnTo>
                  <a:pt x="568" y="281"/>
                </a:lnTo>
                <a:lnTo>
                  <a:pt x="567" y="281"/>
                </a:lnTo>
                <a:lnTo>
                  <a:pt x="567" y="282"/>
                </a:lnTo>
                <a:lnTo>
                  <a:pt x="567" y="282"/>
                </a:lnTo>
                <a:lnTo>
                  <a:pt x="567" y="283"/>
                </a:lnTo>
                <a:lnTo>
                  <a:pt x="566" y="283"/>
                </a:lnTo>
                <a:lnTo>
                  <a:pt x="566" y="284"/>
                </a:lnTo>
                <a:lnTo>
                  <a:pt x="566" y="284"/>
                </a:lnTo>
                <a:lnTo>
                  <a:pt x="565" y="285"/>
                </a:lnTo>
                <a:lnTo>
                  <a:pt x="565" y="285"/>
                </a:lnTo>
                <a:lnTo>
                  <a:pt x="564" y="286"/>
                </a:lnTo>
                <a:lnTo>
                  <a:pt x="564" y="286"/>
                </a:lnTo>
                <a:lnTo>
                  <a:pt x="563" y="287"/>
                </a:lnTo>
                <a:lnTo>
                  <a:pt x="563" y="288"/>
                </a:lnTo>
                <a:lnTo>
                  <a:pt x="562" y="289"/>
                </a:lnTo>
                <a:lnTo>
                  <a:pt x="562" y="289"/>
                </a:lnTo>
                <a:lnTo>
                  <a:pt x="561" y="290"/>
                </a:lnTo>
                <a:lnTo>
                  <a:pt x="561" y="290"/>
                </a:lnTo>
                <a:lnTo>
                  <a:pt x="560" y="290"/>
                </a:lnTo>
                <a:lnTo>
                  <a:pt x="560" y="291"/>
                </a:lnTo>
                <a:lnTo>
                  <a:pt x="560" y="291"/>
                </a:lnTo>
                <a:lnTo>
                  <a:pt x="559" y="291"/>
                </a:lnTo>
                <a:lnTo>
                  <a:pt x="559" y="291"/>
                </a:lnTo>
                <a:lnTo>
                  <a:pt x="558" y="291"/>
                </a:lnTo>
                <a:lnTo>
                  <a:pt x="558" y="291"/>
                </a:lnTo>
                <a:lnTo>
                  <a:pt x="557" y="290"/>
                </a:lnTo>
                <a:lnTo>
                  <a:pt x="557" y="290"/>
                </a:lnTo>
                <a:lnTo>
                  <a:pt x="556" y="290"/>
                </a:lnTo>
                <a:lnTo>
                  <a:pt x="556" y="290"/>
                </a:lnTo>
                <a:lnTo>
                  <a:pt x="556" y="290"/>
                </a:lnTo>
                <a:lnTo>
                  <a:pt x="555" y="290"/>
                </a:lnTo>
                <a:lnTo>
                  <a:pt x="554" y="290"/>
                </a:lnTo>
                <a:lnTo>
                  <a:pt x="554" y="290"/>
                </a:lnTo>
                <a:lnTo>
                  <a:pt x="553" y="290"/>
                </a:lnTo>
                <a:lnTo>
                  <a:pt x="553" y="290"/>
                </a:lnTo>
                <a:lnTo>
                  <a:pt x="552" y="291"/>
                </a:lnTo>
                <a:lnTo>
                  <a:pt x="551" y="291"/>
                </a:lnTo>
                <a:lnTo>
                  <a:pt x="551" y="291"/>
                </a:lnTo>
                <a:lnTo>
                  <a:pt x="550" y="291"/>
                </a:lnTo>
                <a:lnTo>
                  <a:pt x="549" y="291"/>
                </a:lnTo>
                <a:lnTo>
                  <a:pt x="549" y="291"/>
                </a:lnTo>
                <a:lnTo>
                  <a:pt x="548" y="291"/>
                </a:lnTo>
                <a:lnTo>
                  <a:pt x="547" y="291"/>
                </a:lnTo>
                <a:lnTo>
                  <a:pt x="547" y="291"/>
                </a:lnTo>
                <a:lnTo>
                  <a:pt x="547" y="291"/>
                </a:lnTo>
                <a:lnTo>
                  <a:pt x="546" y="291"/>
                </a:lnTo>
                <a:lnTo>
                  <a:pt x="545" y="291"/>
                </a:lnTo>
                <a:lnTo>
                  <a:pt x="545" y="291"/>
                </a:lnTo>
                <a:lnTo>
                  <a:pt x="545" y="291"/>
                </a:lnTo>
                <a:lnTo>
                  <a:pt x="544" y="291"/>
                </a:lnTo>
                <a:lnTo>
                  <a:pt x="544" y="291"/>
                </a:lnTo>
                <a:lnTo>
                  <a:pt x="543" y="291"/>
                </a:lnTo>
                <a:lnTo>
                  <a:pt x="543" y="291"/>
                </a:lnTo>
                <a:lnTo>
                  <a:pt x="542" y="291"/>
                </a:lnTo>
                <a:lnTo>
                  <a:pt x="541" y="291"/>
                </a:lnTo>
                <a:lnTo>
                  <a:pt x="541" y="291"/>
                </a:lnTo>
                <a:lnTo>
                  <a:pt x="540" y="291"/>
                </a:lnTo>
                <a:lnTo>
                  <a:pt x="540" y="291"/>
                </a:lnTo>
                <a:lnTo>
                  <a:pt x="539" y="292"/>
                </a:lnTo>
                <a:lnTo>
                  <a:pt x="539" y="291"/>
                </a:lnTo>
                <a:lnTo>
                  <a:pt x="538" y="291"/>
                </a:lnTo>
                <a:lnTo>
                  <a:pt x="538" y="291"/>
                </a:lnTo>
                <a:lnTo>
                  <a:pt x="537" y="291"/>
                </a:lnTo>
                <a:lnTo>
                  <a:pt x="536" y="291"/>
                </a:lnTo>
                <a:lnTo>
                  <a:pt x="536" y="291"/>
                </a:lnTo>
                <a:lnTo>
                  <a:pt x="535" y="291"/>
                </a:lnTo>
                <a:lnTo>
                  <a:pt x="535" y="291"/>
                </a:lnTo>
                <a:lnTo>
                  <a:pt x="534" y="291"/>
                </a:lnTo>
                <a:lnTo>
                  <a:pt x="534" y="291"/>
                </a:lnTo>
                <a:lnTo>
                  <a:pt x="533" y="291"/>
                </a:lnTo>
                <a:lnTo>
                  <a:pt x="532" y="291"/>
                </a:lnTo>
                <a:lnTo>
                  <a:pt x="532" y="291"/>
                </a:lnTo>
                <a:lnTo>
                  <a:pt x="532" y="291"/>
                </a:lnTo>
                <a:lnTo>
                  <a:pt x="531" y="291"/>
                </a:lnTo>
                <a:lnTo>
                  <a:pt x="531" y="292"/>
                </a:lnTo>
                <a:lnTo>
                  <a:pt x="531" y="292"/>
                </a:lnTo>
                <a:lnTo>
                  <a:pt x="530" y="292"/>
                </a:lnTo>
                <a:lnTo>
                  <a:pt x="529" y="292"/>
                </a:lnTo>
                <a:lnTo>
                  <a:pt x="529" y="292"/>
                </a:lnTo>
                <a:lnTo>
                  <a:pt x="528" y="292"/>
                </a:lnTo>
                <a:lnTo>
                  <a:pt x="528" y="292"/>
                </a:lnTo>
                <a:lnTo>
                  <a:pt x="527" y="292"/>
                </a:lnTo>
                <a:lnTo>
                  <a:pt x="527" y="292"/>
                </a:lnTo>
                <a:lnTo>
                  <a:pt x="527" y="292"/>
                </a:lnTo>
                <a:lnTo>
                  <a:pt x="526" y="292"/>
                </a:lnTo>
                <a:lnTo>
                  <a:pt x="525" y="292"/>
                </a:lnTo>
                <a:lnTo>
                  <a:pt x="525" y="292"/>
                </a:lnTo>
                <a:lnTo>
                  <a:pt x="524" y="292"/>
                </a:lnTo>
                <a:lnTo>
                  <a:pt x="524" y="292"/>
                </a:lnTo>
                <a:lnTo>
                  <a:pt x="523" y="292"/>
                </a:lnTo>
                <a:lnTo>
                  <a:pt x="523" y="291"/>
                </a:lnTo>
                <a:lnTo>
                  <a:pt x="523" y="291"/>
                </a:lnTo>
                <a:lnTo>
                  <a:pt x="522" y="291"/>
                </a:lnTo>
                <a:lnTo>
                  <a:pt x="522" y="291"/>
                </a:lnTo>
                <a:lnTo>
                  <a:pt x="521" y="291"/>
                </a:lnTo>
                <a:lnTo>
                  <a:pt x="521" y="292"/>
                </a:lnTo>
                <a:lnTo>
                  <a:pt x="520" y="292"/>
                </a:lnTo>
                <a:lnTo>
                  <a:pt x="520" y="292"/>
                </a:lnTo>
                <a:lnTo>
                  <a:pt x="519" y="292"/>
                </a:lnTo>
                <a:lnTo>
                  <a:pt x="519" y="291"/>
                </a:lnTo>
                <a:lnTo>
                  <a:pt x="518" y="291"/>
                </a:lnTo>
                <a:lnTo>
                  <a:pt x="518" y="291"/>
                </a:lnTo>
                <a:lnTo>
                  <a:pt x="517" y="291"/>
                </a:lnTo>
                <a:lnTo>
                  <a:pt x="517" y="291"/>
                </a:lnTo>
                <a:lnTo>
                  <a:pt x="516" y="291"/>
                </a:lnTo>
                <a:lnTo>
                  <a:pt x="516" y="291"/>
                </a:lnTo>
                <a:lnTo>
                  <a:pt x="515" y="290"/>
                </a:lnTo>
                <a:lnTo>
                  <a:pt x="514" y="290"/>
                </a:lnTo>
                <a:lnTo>
                  <a:pt x="514" y="290"/>
                </a:lnTo>
                <a:lnTo>
                  <a:pt x="514" y="290"/>
                </a:lnTo>
                <a:lnTo>
                  <a:pt x="513" y="290"/>
                </a:lnTo>
                <a:lnTo>
                  <a:pt x="513" y="290"/>
                </a:lnTo>
                <a:lnTo>
                  <a:pt x="513" y="290"/>
                </a:lnTo>
                <a:lnTo>
                  <a:pt x="512" y="290"/>
                </a:lnTo>
                <a:lnTo>
                  <a:pt x="511" y="291"/>
                </a:lnTo>
                <a:lnTo>
                  <a:pt x="511" y="291"/>
                </a:lnTo>
                <a:lnTo>
                  <a:pt x="510" y="291"/>
                </a:lnTo>
                <a:lnTo>
                  <a:pt x="510" y="291"/>
                </a:lnTo>
                <a:lnTo>
                  <a:pt x="510" y="290"/>
                </a:lnTo>
                <a:lnTo>
                  <a:pt x="509" y="290"/>
                </a:lnTo>
                <a:lnTo>
                  <a:pt x="509" y="290"/>
                </a:lnTo>
                <a:lnTo>
                  <a:pt x="508" y="290"/>
                </a:lnTo>
                <a:lnTo>
                  <a:pt x="507" y="290"/>
                </a:lnTo>
                <a:lnTo>
                  <a:pt x="507" y="290"/>
                </a:lnTo>
                <a:lnTo>
                  <a:pt x="506" y="290"/>
                </a:lnTo>
                <a:lnTo>
                  <a:pt x="506" y="290"/>
                </a:lnTo>
                <a:lnTo>
                  <a:pt x="506" y="290"/>
                </a:lnTo>
                <a:lnTo>
                  <a:pt x="505" y="289"/>
                </a:lnTo>
                <a:lnTo>
                  <a:pt x="505" y="289"/>
                </a:lnTo>
                <a:lnTo>
                  <a:pt x="504" y="289"/>
                </a:lnTo>
                <a:lnTo>
                  <a:pt x="504" y="289"/>
                </a:lnTo>
                <a:lnTo>
                  <a:pt x="503" y="289"/>
                </a:lnTo>
                <a:lnTo>
                  <a:pt x="503" y="289"/>
                </a:lnTo>
                <a:lnTo>
                  <a:pt x="502" y="289"/>
                </a:lnTo>
                <a:lnTo>
                  <a:pt x="502" y="289"/>
                </a:lnTo>
                <a:lnTo>
                  <a:pt x="502" y="289"/>
                </a:lnTo>
                <a:lnTo>
                  <a:pt x="502" y="288"/>
                </a:lnTo>
                <a:lnTo>
                  <a:pt x="501" y="288"/>
                </a:lnTo>
                <a:lnTo>
                  <a:pt x="501" y="288"/>
                </a:lnTo>
                <a:lnTo>
                  <a:pt x="500" y="288"/>
                </a:lnTo>
                <a:lnTo>
                  <a:pt x="500" y="288"/>
                </a:lnTo>
                <a:lnTo>
                  <a:pt x="499" y="288"/>
                </a:lnTo>
                <a:lnTo>
                  <a:pt x="499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7" y="288"/>
                </a:lnTo>
                <a:lnTo>
                  <a:pt x="496" y="288"/>
                </a:lnTo>
                <a:lnTo>
                  <a:pt x="496" y="287"/>
                </a:lnTo>
                <a:lnTo>
                  <a:pt x="495" y="287"/>
                </a:lnTo>
                <a:lnTo>
                  <a:pt x="495" y="287"/>
                </a:lnTo>
                <a:lnTo>
                  <a:pt x="494" y="287"/>
                </a:lnTo>
                <a:lnTo>
                  <a:pt x="494" y="287"/>
                </a:lnTo>
                <a:lnTo>
                  <a:pt x="493" y="287"/>
                </a:lnTo>
                <a:lnTo>
                  <a:pt x="493" y="287"/>
                </a:lnTo>
                <a:lnTo>
                  <a:pt x="493" y="287"/>
                </a:lnTo>
                <a:lnTo>
                  <a:pt x="492" y="287"/>
                </a:lnTo>
                <a:lnTo>
                  <a:pt x="491" y="287"/>
                </a:lnTo>
                <a:lnTo>
                  <a:pt x="491" y="287"/>
                </a:lnTo>
                <a:lnTo>
                  <a:pt x="490" y="286"/>
                </a:lnTo>
                <a:lnTo>
                  <a:pt x="489" y="286"/>
                </a:lnTo>
                <a:lnTo>
                  <a:pt x="489" y="286"/>
                </a:lnTo>
                <a:lnTo>
                  <a:pt x="488" y="286"/>
                </a:lnTo>
                <a:lnTo>
                  <a:pt x="488" y="286"/>
                </a:lnTo>
                <a:lnTo>
                  <a:pt x="487" y="286"/>
                </a:lnTo>
                <a:lnTo>
                  <a:pt x="486" y="286"/>
                </a:lnTo>
                <a:lnTo>
                  <a:pt x="485" y="286"/>
                </a:lnTo>
                <a:lnTo>
                  <a:pt x="485" y="286"/>
                </a:lnTo>
                <a:lnTo>
                  <a:pt x="483" y="286"/>
                </a:lnTo>
                <a:lnTo>
                  <a:pt x="482" y="286"/>
                </a:lnTo>
                <a:lnTo>
                  <a:pt x="481" y="286"/>
                </a:lnTo>
                <a:lnTo>
                  <a:pt x="481" y="286"/>
                </a:lnTo>
                <a:lnTo>
                  <a:pt x="481" y="286"/>
                </a:lnTo>
                <a:lnTo>
                  <a:pt x="481" y="287"/>
                </a:lnTo>
                <a:lnTo>
                  <a:pt x="481" y="287"/>
                </a:lnTo>
                <a:lnTo>
                  <a:pt x="481" y="288"/>
                </a:lnTo>
                <a:lnTo>
                  <a:pt x="481" y="288"/>
                </a:lnTo>
                <a:lnTo>
                  <a:pt x="481" y="289"/>
                </a:lnTo>
                <a:lnTo>
                  <a:pt x="481" y="289"/>
                </a:lnTo>
                <a:lnTo>
                  <a:pt x="480" y="289"/>
                </a:lnTo>
                <a:lnTo>
                  <a:pt x="480" y="289"/>
                </a:lnTo>
                <a:lnTo>
                  <a:pt x="480" y="289"/>
                </a:lnTo>
                <a:lnTo>
                  <a:pt x="479" y="290"/>
                </a:lnTo>
                <a:lnTo>
                  <a:pt x="479" y="290"/>
                </a:lnTo>
                <a:lnTo>
                  <a:pt x="478" y="290"/>
                </a:lnTo>
                <a:lnTo>
                  <a:pt x="478" y="290"/>
                </a:lnTo>
                <a:lnTo>
                  <a:pt x="478" y="291"/>
                </a:lnTo>
                <a:lnTo>
                  <a:pt x="478" y="291"/>
                </a:lnTo>
                <a:lnTo>
                  <a:pt x="477" y="291"/>
                </a:lnTo>
                <a:lnTo>
                  <a:pt x="477" y="292"/>
                </a:lnTo>
                <a:lnTo>
                  <a:pt x="477" y="293"/>
                </a:lnTo>
                <a:lnTo>
                  <a:pt x="477" y="293"/>
                </a:lnTo>
                <a:lnTo>
                  <a:pt x="477" y="293"/>
                </a:lnTo>
                <a:lnTo>
                  <a:pt x="477" y="294"/>
                </a:lnTo>
                <a:lnTo>
                  <a:pt x="476" y="295"/>
                </a:lnTo>
                <a:lnTo>
                  <a:pt x="476" y="295"/>
                </a:lnTo>
                <a:lnTo>
                  <a:pt x="476" y="295"/>
                </a:lnTo>
                <a:lnTo>
                  <a:pt x="476" y="296"/>
                </a:lnTo>
                <a:lnTo>
                  <a:pt x="476" y="297"/>
                </a:lnTo>
                <a:lnTo>
                  <a:pt x="475" y="297"/>
                </a:lnTo>
                <a:lnTo>
                  <a:pt x="475" y="297"/>
                </a:lnTo>
                <a:lnTo>
                  <a:pt x="475" y="297"/>
                </a:lnTo>
                <a:lnTo>
                  <a:pt x="475" y="298"/>
                </a:lnTo>
                <a:lnTo>
                  <a:pt x="475" y="298"/>
                </a:lnTo>
                <a:lnTo>
                  <a:pt x="474" y="299"/>
                </a:lnTo>
                <a:lnTo>
                  <a:pt x="474" y="299"/>
                </a:lnTo>
                <a:lnTo>
                  <a:pt x="474" y="300"/>
                </a:lnTo>
                <a:lnTo>
                  <a:pt x="474" y="300"/>
                </a:lnTo>
                <a:lnTo>
                  <a:pt x="474" y="301"/>
                </a:lnTo>
                <a:lnTo>
                  <a:pt x="474" y="301"/>
                </a:lnTo>
                <a:lnTo>
                  <a:pt x="474" y="301"/>
                </a:lnTo>
                <a:lnTo>
                  <a:pt x="474" y="302"/>
                </a:lnTo>
                <a:lnTo>
                  <a:pt x="474" y="303"/>
                </a:lnTo>
                <a:lnTo>
                  <a:pt x="474" y="304"/>
                </a:lnTo>
                <a:lnTo>
                  <a:pt x="474" y="304"/>
                </a:lnTo>
                <a:lnTo>
                  <a:pt x="474" y="305"/>
                </a:lnTo>
                <a:lnTo>
                  <a:pt x="474" y="305"/>
                </a:lnTo>
                <a:lnTo>
                  <a:pt x="474" y="305"/>
                </a:lnTo>
                <a:lnTo>
                  <a:pt x="474" y="306"/>
                </a:lnTo>
                <a:lnTo>
                  <a:pt x="474" y="306"/>
                </a:lnTo>
                <a:lnTo>
                  <a:pt x="474" y="307"/>
                </a:lnTo>
                <a:lnTo>
                  <a:pt x="474" y="307"/>
                </a:lnTo>
                <a:lnTo>
                  <a:pt x="474" y="307"/>
                </a:lnTo>
                <a:lnTo>
                  <a:pt x="475" y="307"/>
                </a:lnTo>
                <a:lnTo>
                  <a:pt x="475" y="308"/>
                </a:lnTo>
                <a:lnTo>
                  <a:pt x="475" y="308"/>
                </a:lnTo>
                <a:lnTo>
                  <a:pt x="475" y="309"/>
                </a:lnTo>
                <a:lnTo>
                  <a:pt x="475" y="309"/>
                </a:lnTo>
                <a:lnTo>
                  <a:pt x="475" y="309"/>
                </a:lnTo>
                <a:lnTo>
                  <a:pt x="475" y="310"/>
                </a:lnTo>
                <a:lnTo>
                  <a:pt x="475" y="310"/>
                </a:lnTo>
                <a:lnTo>
                  <a:pt x="475" y="311"/>
                </a:lnTo>
                <a:lnTo>
                  <a:pt x="475" y="311"/>
                </a:lnTo>
                <a:lnTo>
                  <a:pt x="475" y="311"/>
                </a:lnTo>
                <a:lnTo>
                  <a:pt x="475" y="312"/>
                </a:lnTo>
                <a:lnTo>
                  <a:pt x="475" y="312"/>
                </a:lnTo>
                <a:lnTo>
                  <a:pt x="475" y="313"/>
                </a:lnTo>
                <a:lnTo>
                  <a:pt x="475" y="313"/>
                </a:lnTo>
                <a:lnTo>
                  <a:pt x="475" y="314"/>
                </a:lnTo>
                <a:lnTo>
                  <a:pt x="475" y="314"/>
                </a:lnTo>
                <a:lnTo>
                  <a:pt x="475" y="314"/>
                </a:lnTo>
                <a:lnTo>
                  <a:pt x="475" y="314"/>
                </a:lnTo>
                <a:lnTo>
                  <a:pt x="476" y="314"/>
                </a:lnTo>
                <a:lnTo>
                  <a:pt x="476" y="315"/>
                </a:lnTo>
                <a:lnTo>
                  <a:pt x="476" y="315"/>
                </a:lnTo>
                <a:lnTo>
                  <a:pt x="477" y="315"/>
                </a:lnTo>
                <a:lnTo>
                  <a:pt x="477" y="315"/>
                </a:lnTo>
                <a:lnTo>
                  <a:pt x="477" y="315"/>
                </a:lnTo>
                <a:lnTo>
                  <a:pt x="478" y="315"/>
                </a:lnTo>
                <a:lnTo>
                  <a:pt x="478" y="315"/>
                </a:lnTo>
                <a:lnTo>
                  <a:pt x="478" y="316"/>
                </a:lnTo>
                <a:lnTo>
                  <a:pt x="479" y="316"/>
                </a:lnTo>
                <a:lnTo>
                  <a:pt x="479" y="316"/>
                </a:lnTo>
                <a:lnTo>
                  <a:pt x="479" y="317"/>
                </a:lnTo>
                <a:lnTo>
                  <a:pt x="479" y="317"/>
                </a:lnTo>
                <a:lnTo>
                  <a:pt x="479" y="317"/>
                </a:lnTo>
                <a:lnTo>
                  <a:pt x="479" y="318"/>
                </a:lnTo>
                <a:lnTo>
                  <a:pt x="479" y="318"/>
                </a:lnTo>
                <a:lnTo>
                  <a:pt x="479" y="318"/>
                </a:lnTo>
                <a:lnTo>
                  <a:pt x="479" y="318"/>
                </a:lnTo>
                <a:lnTo>
                  <a:pt x="479" y="319"/>
                </a:lnTo>
                <a:lnTo>
                  <a:pt x="479" y="319"/>
                </a:lnTo>
                <a:lnTo>
                  <a:pt x="479" y="320"/>
                </a:lnTo>
                <a:lnTo>
                  <a:pt x="479" y="320"/>
                </a:lnTo>
                <a:lnTo>
                  <a:pt x="480" y="320"/>
                </a:lnTo>
                <a:lnTo>
                  <a:pt x="480" y="321"/>
                </a:lnTo>
                <a:lnTo>
                  <a:pt x="480" y="321"/>
                </a:lnTo>
                <a:lnTo>
                  <a:pt x="480" y="321"/>
                </a:lnTo>
                <a:lnTo>
                  <a:pt x="481" y="322"/>
                </a:lnTo>
                <a:lnTo>
                  <a:pt x="481" y="322"/>
                </a:lnTo>
                <a:lnTo>
                  <a:pt x="481" y="322"/>
                </a:lnTo>
                <a:lnTo>
                  <a:pt x="481" y="322"/>
                </a:lnTo>
                <a:lnTo>
                  <a:pt x="481" y="323"/>
                </a:lnTo>
                <a:lnTo>
                  <a:pt x="481" y="323"/>
                </a:lnTo>
                <a:lnTo>
                  <a:pt x="481" y="323"/>
                </a:lnTo>
                <a:lnTo>
                  <a:pt x="481" y="324"/>
                </a:lnTo>
                <a:lnTo>
                  <a:pt x="481" y="324"/>
                </a:lnTo>
                <a:lnTo>
                  <a:pt x="481" y="324"/>
                </a:lnTo>
                <a:lnTo>
                  <a:pt x="481" y="325"/>
                </a:lnTo>
                <a:lnTo>
                  <a:pt x="482" y="325"/>
                </a:lnTo>
                <a:lnTo>
                  <a:pt x="482" y="325"/>
                </a:lnTo>
                <a:lnTo>
                  <a:pt x="483" y="325"/>
                </a:lnTo>
                <a:lnTo>
                  <a:pt x="483" y="326"/>
                </a:lnTo>
                <a:lnTo>
                  <a:pt x="483" y="326"/>
                </a:lnTo>
                <a:lnTo>
                  <a:pt x="483" y="326"/>
                </a:lnTo>
                <a:lnTo>
                  <a:pt x="483" y="327"/>
                </a:lnTo>
                <a:lnTo>
                  <a:pt x="483" y="327"/>
                </a:lnTo>
                <a:lnTo>
                  <a:pt x="483" y="328"/>
                </a:lnTo>
                <a:lnTo>
                  <a:pt x="483" y="328"/>
                </a:lnTo>
                <a:lnTo>
                  <a:pt x="483" y="329"/>
                </a:lnTo>
                <a:lnTo>
                  <a:pt x="483" y="329"/>
                </a:lnTo>
                <a:lnTo>
                  <a:pt x="483" y="329"/>
                </a:lnTo>
                <a:lnTo>
                  <a:pt x="484" y="329"/>
                </a:lnTo>
                <a:lnTo>
                  <a:pt x="484" y="329"/>
                </a:lnTo>
                <a:lnTo>
                  <a:pt x="484" y="329"/>
                </a:lnTo>
                <a:lnTo>
                  <a:pt x="484" y="330"/>
                </a:lnTo>
                <a:lnTo>
                  <a:pt x="485" y="330"/>
                </a:lnTo>
                <a:lnTo>
                  <a:pt x="485" y="330"/>
                </a:lnTo>
                <a:lnTo>
                  <a:pt x="485" y="330"/>
                </a:lnTo>
                <a:lnTo>
                  <a:pt x="485" y="330"/>
                </a:lnTo>
                <a:lnTo>
                  <a:pt x="486" y="330"/>
                </a:lnTo>
                <a:lnTo>
                  <a:pt x="486" y="330"/>
                </a:lnTo>
                <a:lnTo>
                  <a:pt x="487" y="330"/>
                </a:lnTo>
                <a:lnTo>
                  <a:pt x="487" y="330"/>
                </a:lnTo>
                <a:lnTo>
                  <a:pt x="487" y="331"/>
                </a:lnTo>
                <a:lnTo>
                  <a:pt x="487" y="331"/>
                </a:lnTo>
                <a:lnTo>
                  <a:pt x="488" y="331"/>
                </a:lnTo>
                <a:lnTo>
                  <a:pt x="488" y="332"/>
                </a:lnTo>
                <a:lnTo>
                  <a:pt x="488" y="332"/>
                </a:lnTo>
                <a:lnTo>
                  <a:pt x="488" y="332"/>
                </a:lnTo>
                <a:lnTo>
                  <a:pt x="488" y="333"/>
                </a:lnTo>
                <a:lnTo>
                  <a:pt x="489" y="333"/>
                </a:lnTo>
                <a:lnTo>
                  <a:pt x="489" y="333"/>
                </a:lnTo>
                <a:lnTo>
                  <a:pt x="489" y="333"/>
                </a:lnTo>
                <a:lnTo>
                  <a:pt x="489" y="333"/>
                </a:lnTo>
                <a:lnTo>
                  <a:pt x="490" y="333"/>
                </a:lnTo>
                <a:lnTo>
                  <a:pt x="490" y="334"/>
                </a:lnTo>
                <a:lnTo>
                  <a:pt x="490" y="334"/>
                </a:lnTo>
                <a:lnTo>
                  <a:pt x="491" y="334"/>
                </a:lnTo>
                <a:lnTo>
                  <a:pt x="491" y="334"/>
                </a:lnTo>
                <a:lnTo>
                  <a:pt x="491" y="335"/>
                </a:lnTo>
                <a:lnTo>
                  <a:pt x="491" y="335"/>
                </a:lnTo>
                <a:lnTo>
                  <a:pt x="491" y="335"/>
                </a:lnTo>
                <a:lnTo>
                  <a:pt x="492" y="335"/>
                </a:lnTo>
                <a:lnTo>
                  <a:pt x="492" y="336"/>
                </a:lnTo>
                <a:lnTo>
                  <a:pt x="492" y="336"/>
                </a:lnTo>
                <a:lnTo>
                  <a:pt x="492" y="336"/>
                </a:lnTo>
                <a:lnTo>
                  <a:pt x="492" y="337"/>
                </a:lnTo>
                <a:lnTo>
                  <a:pt x="493" y="337"/>
                </a:lnTo>
                <a:lnTo>
                  <a:pt x="493" y="337"/>
                </a:lnTo>
                <a:lnTo>
                  <a:pt x="493" y="337"/>
                </a:lnTo>
                <a:lnTo>
                  <a:pt x="493" y="338"/>
                </a:lnTo>
                <a:lnTo>
                  <a:pt x="493" y="338"/>
                </a:lnTo>
                <a:lnTo>
                  <a:pt x="493" y="338"/>
                </a:lnTo>
                <a:lnTo>
                  <a:pt x="493" y="339"/>
                </a:lnTo>
                <a:lnTo>
                  <a:pt x="493" y="339"/>
                </a:lnTo>
                <a:lnTo>
                  <a:pt x="493" y="339"/>
                </a:lnTo>
                <a:lnTo>
                  <a:pt x="492" y="339"/>
                </a:lnTo>
                <a:lnTo>
                  <a:pt x="492" y="339"/>
                </a:lnTo>
                <a:lnTo>
                  <a:pt x="491" y="339"/>
                </a:lnTo>
                <a:lnTo>
                  <a:pt x="491" y="339"/>
                </a:lnTo>
                <a:lnTo>
                  <a:pt x="491" y="339"/>
                </a:lnTo>
                <a:lnTo>
                  <a:pt x="491" y="339"/>
                </a:lnTo>
                <a:lnTo>
                  <a:pt x="491" y="339"/>
                </a:lnTo>
                <a:lnTo>
                  <a:pt x="490" y="339"/>
                </a:lnTo>
                <a:lnTo>
                  <a:pt x="490" y="340"/>
                </a:lnTo>
                <a:lnTo>
                  <a:pt x="490" y="340"/>
                </a:lnTo>
                <a:lnTo>
                  <a:pt x="489" y="341"/>
                </a:lnTo>
                <a:lnTo>
                  <a:pt x="489" y="341"/>
                </a:lnTo>
                <a:lnTo>
                  <a:pt x="488" y="341"/>
                </a:lnTo>
                <a:lnTo>
                  <a:pt x="488" y="341"/>
                </a:lnTo>
                <a:lnTo>
                  <a:pt x="487" y="341"/>
                </a:lnTo>
                <a:lnTo>
                  <a:pt x="486" y="341"/>
                </a:lnTo>
                <a:lnTo>
                  <a:pt x="485" y="342"/>
                </a:lnTo>
                <a:lnTo>
                  <a:pt x="484" y="343"/>
                </a:lnTo>
                <a:lnTo>
                  <a:pt x="484" y="343"/>
                </a:lnTo>
                <a:lnTo>
                  <a:pt x="483" y="343"/>
                </a:lnTo>
                <a:lnTo>
                  <a:pt x="483" y="343"/>
                </a:lnTo>
                <a:lnTo>
                  <a:pt x="482" y="343"/>
                </a:lnTo>
                <a:lnTo>
                  <a:pt x="482" y="344"/>
                </a:lnTo>
                <a:lnTo>
                  <a:pt x="481" y="344"/>
                </a:lnTo>
                <a:lnTo>
                  <a:pt x="481" y="345"/>
                </a:lnTo>
                <a:lnTo>
                  <a:pt x="481" y="345"/>
                </a:lnTo>
                <a:lnTo>
                  <a:pt x="480" y="345"/>
                </a:lnTo>
                <a:lnTo>
                  <a:pt x="480" y="346"/>
                </a:lnTo>
                <a:lnTo>
                  <a:pt x="479" y="346"/>
                </a:lnTo>
                <a:lnTo>
                  <a:pt x="479" y="346"/>
                </a:lnTo>
                <a:lnTo>
                  <a:pt x="478" y="346"/>
                </a:lnTo>
                <a:lnTo>
                  <a:pt x="478" y="347"/>
                </a:lnTo>
                <a:lnTo>
                  <a:pt x="477" y="347"/>
                </a:lnTo>
                <a:lnTo>
                  <a:pt x="477" y="347"/>
                </a:lnTo>
                <a:lnTo>
                  <a:pt x="477" y="348"/>
                </a:lnTo>
                <a:lnTo>
                  <a:pt x="477" y="349"/>
                </a:lnTo>
                <a:lnTo>
                  <a:pt x="476" y="350"/>
                </a:lnTo>
                <a:lnTo>
                  <a:pt x="476" y="350"/>
                </a:lnTo>
                <a:lnTo>
                  <a:pt x="475" y="350"/>
                </a:lnTo>
                <a:lnTo>
                  <a:pt x="475" y="350"/>
                </a:lnTo>
                <a:lnTo>
                  <a:pt x="474" y="351"/>
                </a:lnTo>
                <a:lnTo>
                  <a:pt x="474" y="351"/>
                </a:lnTo>
                <a:lnTo>
                  <a:pt x="473" y="351"/>
                </a:lnTo>
                <a:lnTo>
                  <a:pt x="473" y="351"/>
                </a:lnTo>
                <a:lnTo>
                  <a:pt x="473" y="351"/>
                </a:lnTo>
                <a:lnTo>
                  <a:pt x="472" y="351"/>
                </a:lnTo>
                <a:lnTo>
                  <a:pt x="471" y="351"/>
                </a:lnTo>
                <a:lnTo>
                  <a:pt x="471" y="352"/>
                </a:lnTo>
                <a:lnTo>
                  <a:pt x="470" y="352"/>
                </a:lnTo>
                <a:lnTo>
                  <a:pt x="470" y="352"/>
                </a:lnTo>
                <a:lnTo>
                  <a:pt x="470" y="352"/>
                </a:lnTo>
                <a:lnTo>
                  <a:pt x="469" y="353"/>
                </a:lnTo>
                <a:lnTo>
                  <a:pt x="469" y="353"/>
                </a:lnTo>
                <a:lnTo>
                  <a:pt x="468" y="353"/>
                </a:lnTo>
                <a:lnTo>
                  <a:pt x="468" y="353"/>
                </a:lnTo>
                <a:lnTo>
                  <a:pt x="467" y="353"/>
                </a:lnTo>
                <a:lnTo>
                  <a:pt x="466" y="352"/>
                </a:lnTo>
                <a:lnTo>
                  <a:pt x="466" y="352"/>
                </a:lnTo>
                <a:lnTo>
                  <a:pt x="466" y="352"/>
                </a:lnTo>
                <a:lnTo>
                  <a:pt x="465" y="352"/>
                </a:lnTo>
                <a:lnTo>
                  <a:pt x="465" y="352"/>
                </a:lnTo>
                <a:lnTo>
                  <a:pt x="464" y="351"/>
                </a:lnTo>
                <a:lnTo>
                  <a:pt x="464" y="351"/>
                </a:lnTo>
                <a:lnTo>
                  <a:pt x="464" y="351"/>
                </a:lnTo>
                <a:lnTo>
                  <a:pt x="463" y="351"/>
                </a:lnTo>
                <a:lnTo>
                  <a:pt x="463" y="351"/>
                </a:lnTo>
                <a:lnTo>
                  <a:pt x="461" y="351"/>
                </a:lnTo>
                <a:lnTo>
                  <a:pt x="459" y="351"/>
                </a:lnTo>
                <a:lnTo>
                  <a:pt x="457" y="351"/>
                </a:lnTo>
                <a:lnTo>
                  <a:pt x="456" y="350"/>
                </a:lnTo>
                <a:lnTo>
                  <a:pt x="453" y="350"/>
                </a:lnTo>
                <a:lnTo>
                  <a:pt x="452" y="349"/>
                </a:lnTo>
                <a:lnTo>
                  <a:pt x="450" y="348"/>
                </a:lnTo>
                <a:lnTo>
                  <a:pt x="448" y="347"/>
                </a:lnTo>
                <a:lnTo>
                  <a:pt x="448" y="347"/>
                </a:lnTo>
                <a:lnTo>
                  <a:pt x="447" y="347"/>
                </a:lnTo>
                <a:lnTo>
                  <a:pt x="445" y="347"/>
                </a:lnTo>
                <a:lnTo>
                  <a:pt x="445" y="346"/>
                </a:lnTo>
                <a:lnTo>
                  <a:pt x="444" y="346"/>
                </a:lnTo>
                <a:lnTo>
                  <a:pt x="444" y="346"/>
                </a:lnTo>
                <a:lnTo>
                  <a:pt x="444" y="347"/>
                </a:lnTo>
                <a:lnTo>
                  <a:pt x="443" y="347"/>
                </a:lnTo>
                <a:lnTo>
                  <a:pt x="443" y="347"/>
                </a:lnTo>
                <a:lnTo>
                  <a:pt x="443" y="347"/>
                </a:lnTo>
                <a:lnTo>
                  <a:pt x="442" y="347"/>
                </a:lnTo>
                <a:lnTo>
                  <a:pt x="442" y="347"/>
                </a:lnTo>
                <a:lnTo>
                  <a:pt x="441" y="347"/>
                </a:lnTo>
                <a:lnTo>
                  <a:pt x="441" y="347"/>
                </a:lnTo>
                <a:lnTo>
                  <a:pt x="440" y="346"/>
                </a:lnTo>
                <a:lnTo>
                  <a:pt x="440" y="346"/>
                </a:lnTo>
                <a:lnTo>
                  <a:pt x="439" y="347"/>
                </a:lnTo>
                <a:lnTo>
                  <a:pt x="439" y="347"/>
                </a:lnTo>
                <a:lnTo>
                  <a:pt x="439" y="348"/>
                </a:lnTo>
                <a:lnTo>
                  <a:pt x="438" y="348"/>
                </a:lnTo>
                <a:lnTo>
                  <a:pt x="438" y="348"/>
                </a:lnTo>
                <a:lnTo>
                  <a:pt x="438" y="349"/>
                </a:lnTo>
                <a:lnTo>
                  <a:pt x="438" y="349"/>
                </a:lnTo>
                <a:lnTo>
                  <a:pt x="438" y="350"/>
                </a:lnTo>
                <a:lnTo>
                  <a:pt x="437" y="350"/>
                </a:lnTo>
                <a:lnTo>
                  <a:pt x="437" y="350"/>
                </a:lnTo>
                <a:lnTo>
                  <a:pt x="436" y="350"/>
                </a:lnTo>
                <a:lnTo>
                  <a:pt x="436" y="350"/>
                </a:lnTo>
                <a:lnTo>
                  <a:pt x="436" y="351"/>
                </a:lnTo>
                <a:lnTo>
                  <a:pt x="435" y="351"/>
                </a:lnTo>
                <a:lnTo>
                  <a:pt x="435" y="351"/>
                </a:lnTo>
                <a:lnTo>
                  <a:pt x="435" y="351"/>
                </a:lnTo>
                <a:lnTo>
                  <a:pt x="434" y="351"/>
                </a:lnTo>
                <a:lnTo>
                  <a:pt x="434" y="351"/>
                </a:lnTo>
                <a:lnTo>
                  <a:pt x="434" y="352"/>
                </a:lnTo>
                <a:lnTo>
                  <a:pt x="433" y="352"/>
                </a:lnTo>
                <a:lnTo>
                  <a:pt x="433" y="352"/>
                </a:lnTo>
                <a:lnTo>
                  <a:pt x="432" y="353"/>
                </a:lnTo>
                <a:lnTo>
                  <a:pt x="432" y="353"/>
                </a:lnTo>
                <a:lnTo>
                  <a:pt x="432" y="354"/>
                </a:lnTo>
                <a:lnTo>
                  <a:pt x="432" y="354"/>
                </a:lnTo>
                <a:lnTo>
                  <a:pt x="431" y="355"/>
                </a:lnTo>
                <a:lnTo>
                  <a:pt x="431" y="355"/>
                </a:lnTo>
                <a:lnTo>
                  <a:pt x="431" y="355"/>
                </a:lnTo>
                <a:lnTo>
                  <a:pt x="431" y="356"/>
                </a:lnTo>
                <a:lnTo>
                  <a:pt x="430" y="356"/>
                </a:lnTo>
                <a:lnTo>
                  <a:pt x="430" y="357"/>
                </a:lnTo>
                <a:lnTo>
                  <a:pt x="430" y="357"/>
                </a:lnTo>
                <a:lnTo>
                  <a:pt x="430" y="357"/>
                </a:lnTo>
                <a:lnTo>
                  <a:pt x="429" y="358"/>
                </a:lnTo>
                <a:lnTo>
                  <a:pt x="429" y="358"/>
                </a:lnTo>
                <a:lnTo>
                  <a:pt x="427" y="357"/>
                </a:lnTo>
                <a:lnTo>
                  <a:pt x="427" y="358"/>
                </a:lnTo>
                <a:lnTo>
                  <a:pt x="427" y="358"/>
                </a:lnTo>
                <a:lnTo>
                  <a:pt x="427" y="358"/>
                </a:lnTo>
                <a:lnTo>
                  <a:pt x="426" y="358"/>
                </a:lnTo>
                <a:lnTo>
                  <a:pt x="424" y="358"/>
                </a:lnTo>
                <a:lnTo>
                  <a:pt x="423" y="359"/>
                </a:lnTo>
                <a:lnTo>
                  <a:pt x="422" y="358"/>
                </a:lnTo>
                <a:lnTo>
                  <a:pt x="421" y="359"/>
                </a:lnTo>
                <a:lnTo>
                  <a:pt x="421" y="359"/>
                </a:lnTo>
                <a:lnTo>
                  <a:pt x="420" y="359"/>
                </a:lnTo>
                <a:lnTo>
                  <a:pt x="420" y="359"/>
                </a:lnTo>
                <a:lnTo>
                  <a:pt x="420" y="359"/>
                </a:lnTo>
                <a:lnTo>
                  <a:pt x="419" y="359"/>
                </a:lnTo>
                <a:lnTo>
                  <a:pt x="419" y="359"/>
                </a:lnTo>
                <a:lnTo>
                  <a:pt x="419" y="359"/>
                </a:lnTo>
                <a:lnTo>
                  <a:pt x="418" y="359"/>
                </a:lnTo>
                <a:lnTo>
                  <a:pt x="418" y="359"/>
                </a:lnTo>
                <a:lnTo>
                  <a:pt x="417" y="360"/>
                </a:lnTo>
                <a:lnTo>
                  <a:pt x="417" y="360"/>
                </a:lnTo>
                <a:lnTo>
                  <a:pt x="417" y="360"/>
                </a:lnTo>
                <a:lnTo>
                  <a:pt x="416" y="361"/>
                </a:lnTo>
                <a:lnTo>
                  <a:pt x="416" y="361"/>
                </a:lnTo>
                <a:lnTo>
                  <a:pt x="416" y="361"/>
                </a:lnTo>
                <a:lnTo>
                  <a:pt x="415" y="361"/>
                </a:lnTo>
                <a:lnTo>
                  <a:pt x="415" y="361"/>
                </a:lnTo>
                <a:lnTo>
                  <a:pt x="415" y="361"/>
                </a:lnTo>
                <a:lnTo>
                  <a:pt x="414" y="361"/>
                </a:lnTo>
                <a:lnTo>
                  <a:pt x="414" y="361"/>
                </a:lnTo>
                <a:lnTo>
                  <a:pt x="414" y="362"/>
                </a:lnTo>
                <a:lnTo>
                  <a:pt x="413" y="363"/>
                </a:lnTo>
                <a:lnTo>
                  <a:pt x="412" y="363"/>
                </a:lnTo>
                <a:lnTo>
                  <a:pt x="412" y="365"/>
                </a:lnTo>
                <a:lnTo>
                  <a:pt x="411" y="366"/>
                </a:lnTo>
                <a:lnTo>
                  <a:pt x="411" y="368"/>
                </a:lnTo>
                <a:lnTo>
                  <a:pt x="411" y="369"/>
                </a:lnTo>
                <a:lnTo>
                  <a:pt x="411" y="369"/>
                </a:lnTo>
                <a:lnTo>
                  <a:pt x="411" y="370"/>
                </a:lnTo>
                <a:lnTo>
                  <a:pt x="410" y="370"/>
                </a:lnTo>
                <a:lnTo>
                  <a:pt x="410" y="371"/>
                </a:lnTo>
                <a:lnTo>
                  <a:pt x="410" y="371"/>
                </a:lnTo>
                <a:lnTo>
                  <a:pt x="410" y="372"/>
                </a:lnTo>
                <a:lnTo>
                  <a:pt x="410" y="372"/>
                </a:lnTo>
                <a:lnTo>
                  <a:pt x="410" y="372"/>
                </a:lnTo>
                <a:lnTo>
                  <a:pt x="410" y="373"/>
                </a:lnTo>
                <a:lnTo>
                  <a:pt x="410" y="373"/>
                </a:lnTo>
                <a:lnTo>
                  <a:pt x="409" y="374"/>
                </a:lnTo>
                <a:lnTo>
                  <a:pt x="409" y="374"/>
                </a:lnTo>
                <a:lnTo>
                  <a:pt x="409" y="375"/>
                </a:lnTo>
                <a:lnTo>
                  <a:pt x="409" y="376"/>
                </a:lnTo>
                <a:lnTo>
                  <a:pt x="409" y="376"/>
                </a:lnTo>
                <a:lnTo>
                  <a:pt x="408" y="377"/>
                </a:lnTo>
                <a:lnTo>
                  <a:pt x="408" y="378"/>
                </a:lnTo>
                <a:lnTo>
                  <a:pt x="408" y="379"/>
                </a:lnTo>
                <a:lnTo>
                  <a:pt x="408" y="379"/>
                </a:lnTo>
                <a:lnTo>
                  <a:pt x="408" y="380"/>
                </a:lnTo>
                <a:lnTo>
                  <a:pt x="408" y="380"/>
                </a:lnTo>
                <a:lnTo>
                  <a:pt x="408" y="381"/>
                </a:lnTo>
                <a:lnTo>
                  <a:pt x="408" y="382"/>
                </a:lnTo>
                <a:lnTo>
                  <a:pt x="407" y="382"/>
                </a:lnTo>
                <a:lnTo>
                  <a:pt x="407" y="382"/>
                </a:lnTo>
                <a:lnTo>
                  <a:pt x="407" y="383"/>
                </a:lnTo>
                <a:lnTo>
                  <a:pt x="407" y="384"/>
                </a:lnTo>
                <a:lnTo>
                  <a:pt x="407" y="385"/>
                </a:lnTo>
                <a:lnTo>
                  <a:pt x="406" y="385"/>
                </a:lnTo>
                <a:lnTo>
                  <a:pt x="406" y="386"/>
                </a:lnTo>
                <a:lnTo>
                  <a:pt x="406" y="387"/>
                </a:lnTo>
                <a:lnTo>
                  <a:pt x="406" y="387"/>
                </a:lnTo>
                <a:lnTo>
                  <a:pt x="406" y="388"/>
                </a:lnTo>
                <a:lnTo>
                  <a:pt x="406" y="388"/>
                </a:lnTo>
                <a:lnTo>
                  <a:pt x="406" y="389"/>
                </a:lnTo>
                <a:lnTo>
                  <a:pt x="405" y="390"/>
                </a:lnTo>
                <a:lnTo>
                  <a:pt x="405" y="391"/>
                </a:lnTo>
                <a:lnTo>
                  <a:pt x="404" y="391"/>
                </a:lnTo>
                <a:lnTo>
                  <a:pt x="404" y="392"/>
                </a:lnTo>
                <a:lnTo>
                  <a:pt x="403" y="392"/>
                </a:lnTo>
                <a:lnTo>
                  <a:pt x="403" y="393"/>
                </a:lnTo>
                <a:lnTo>
                  <a:pt x="402" y="393"/>
                </a:lnTo>
                <a:lnTo>
                  <a:pt x="402" y="393"/>
                </a:lnTo>
                <a:lnTo>
                  <a:pt x="402" y="393"/>
                </a:lnTo>
                <a:lnTo>
                  <a:pt x="402" y="393"/>
                </a:lnTo>
                <a:lnTo>
                  <a:pt x="401" y="393"/>
                </a:lnTo>
                <a:lnTo>
                  <a:pt x="401" y="393"/>
                </a:lnTo>
                <a:lnTo>
                  <a:pt x="401" y="394"/>
                </a:lnTo>
                <a:lnTo>
                  <a:pt x="401" y="394"/>
                </a:lnTo>
                <a:lnTo>
                  <a:pt x="400" y="395"/>
                </a:lnTo>
                <a:lnTo>
                  <a:pt x="400" y="395"/>
                </a:lnTo>
                <a:lnTo>
                  <a:pt x="400" y="396"/>
                </a:lnTo>
                <a:lnTo>
                  <a:pt x="400" y="397"/>
                </a:lnTo>
                <a:lnTo>
                  <a:pt x="400" y="397"/>
                </a:lnTo>
                <a:lnTo>
                  <a:pt x="400" y="397"/>
                </a:lnTo>
                <a:lnTo>
                  <a:pt x="400" y="398"/>
                </a:lnTo>
                <a:lnTo>
                  <a:pt x="400" y="398"/>
                </a:lnTo>
                <a:lnTo>
                  <a:pt x="400" y="399"/>
                </a:lnTo>
                <a:lnTo>
                  <a:pt x="401" y="400"/>
                </a:lnTo>
                <a:lnTo>
                  <a:pt x="401" y="400"/>
                </a:lnTo>
                <a:lnTo>
                  <a:pt x="401" y="401"/>
                </a:lnTo>
                <a:lnTo>
                  <a:pt x="402" y="401"/>
                </a:lnTo>
                <a:lnTo>
                  <a:pt x="402" y="401"/>
                </a:lnTo>
                <a:lnTo>
                  <a:pt x="402" y="401"/>
                </a:lnTo>
                <a:lnTo>
                  <a:pt x="403" y="402"/>
                </a:lnTo>
                <a:lnTo>
                  <a:pt x="403" y="402"/>
                </a:lnTo>
                <a:lnTo>
                  <a:pt x="403" y="403"/>
                </a:lnTo>
                <a:lnTo>
                  <a:pt x="403" y="404"/>
                </a:lnTo>
                <a:lnTo>
                  <a:pt x="403" y="404"/>
                </a:lnTo>
                <a:lnTo>
                  <a:pt x="404" y="405"/>
                </a:lnTo>
                <a:lnTo>
                  <a:pt x="403" y="406"/>
                </a:lnTo>
                <a:lnTo>
                  <a:pt x="404" y="406"/>
                </a:lnTo>
                <a:lnTo>
                  <a:pt x="404" y="407"/>
                </a:lnTo>
                <a:lnTo>
                  <a:pt x="404" y="409"/>
                </a:lnTo>
                <a:lnTo>
                  <a:pt x="404" y="409"/>
                </a:lnTo>
                <a:lnTo>
                  <a:pt x="404" y="410"/>
                </a:lnTo>
                <a:lnTo>
                  <a:pt x="404" y="412"/>
                </a:lnTo>
                <a:lnTo>
                  <a:pt x="404" y="413"/>
                </a:lnTo>
                <a:lnTo>
                  <a:pt x="404" y="413"/>
                </a:lnTo>
                <a:lnTo>
                  <a:pt x="404" y="414"/>
                </a:lnTo>
                <a:lnTo>
                  <a:pt x="404" y="414"/>
                </a:lnTo>
                <a:lnTo>
                  <a:pt x="404" y="415"/>
                </a:lnTo>
                <a:lnTo>
                  <a:pt x="405" y="416"/>
                </a:lnTo>
                <a:lnTo>
                  <a:pt x="405" y="417"/>
                </a:lnTo>
                <a:lnTo>
                  <a:pt x="405" y="418"/>
                </a:lnTo>
                <a:lnTo>
                  <a:pt x="405" y="418"/>
                </a:lnTo>
                <a:lnTo>
                  <a:pt x="405" y="418"/>
                </a:lnTo>
                <a:lnTo>
                  <a:pt x="405" y="419"/>
                </a:lnTo>
                <a:lnTo>
                  <a:pt x="405" y="419"/>
                </a:lnTo>
                <a:lnTo>
                  <a:pt x="405" y="419"/>
                </a:lnTo>
                <a:lnTo>
                  <a:pt x="405" y="420"/>
                </a:lnTo>
                <a:lnTo>
                  <a:pt x="405" y="421"/>
                </a:lnTo>
                <a:lnTo>
                  <a:pt x="405" y="422"/>
                </a:lnTo>
                <a:lnTo>
                  <a:pt x="404" y="423"/>
                </a:lnTo>
                <a:lnTo>
                  <a:pt x="403" y="424"/>
                </a:lnTo>
                <a:lnTo>
                  <a:pt x="403" y="424"/>
                </a:lnTo>
                <a:lnTo>
                  <a:pt x="403" y="425"/>
                </a:lnTo>
                <a:lnTo>
                  <a:pt x="402" y="425"/>
                </a:lnTo>
                <a:lnTo>
                  <a:pt x="402" y="425"/>
                </a:lnTo>
                <a:lnTo>
                  <a:pt x="402" y="425"/>
                </a:lnTo>
                <a:lnTo>
                  <a:pt x="402" y="425"/>
                </a:lnTo>
                <a:lnTo>
                  <a:pt x="401" y="426"/>
                </a:lnTo>
                <a:lnTo>
                  <a:pt x="401" y="427"/>
                </a:lnTo>
                <a:lnTo>
                  <a:pt x="400" y="427"/>
                </a:lnTo>
                <a:lnTo>
                  <a:pt x="400" y="427"/>
                </a:lnTo>
                <a:lnTo>
                  <a:pt x="399" y="428"/>
                </a:lnTo>
                <a:lnTo>
                  <a:pt x="399" y="429"/>
                </a:lnTo>
                <a:lnTo>
                  <a:pt x="399" y="429"/>
                </a:lnTo>
                <a:lnTo>
                  <a:pt x="399" y="430"/>
                </a:lnTo>
                <a:lnTo>
                  <a:pt x="398" y="430"/>
                </a:lnTo>
                <a:lnTo>
                  <a:pt x="398" y="430"/>
                </a:lnTo>
                <a:lnTo>
                  <a:pt x="399" y="430"/>
                </a:lnTo>
                <a:lnTo>
                  <a:pt x="399" y="430"/>
                </a:lnTo>
                <a:lnTo>
                  <a:pt x="400" y="431"/>
                </a:lnTo>
                <a:lnTo>
                  <a:pt x="400" y="431"/>
                </a:lnTo>
                <a:lnTo>
                  <a:pt x="401" y="431"/>
                </a:lnTo>
                <a:lnTo>
                  <a:pt x="402" y="432"/>
                </a:lnTo>
                <a:lnTo>
                  <a:pt x="402" y="432"/>
                </a:lnTo>
                <a:lnTo>
                  <a:pt x="402" y="432"/>
                </a:lnTo>
                <a:lnTo>
                  <a:pt x="403" y="432"/>
                </a:lnTo>
                <a:lnTo>
                  <a:pt x="403" y="432"/>
                </a:lnTo>
                <a:lnTo>
                  <a:pt x="404" y="431"/>
                </a:lnTo>
                <a:lnTo>
                  <a:pt x="404" y="431"/>
                </a:lnTo>
                <a:lnTo>
                  <a:pt x="405" y="431"/>
                </a:lnTo>
                <a:lnTo>
                  <a:pt x="405" y="431"/>
                </a:lnTo>
                <a:lnTo>
                  <a:pt x="406" y="431"/>
                </a:lnTo>
                <a:lnTo>
                  <a:pt x="406" y="431"/>
                </a:lnTo>
                <a:lnTo>
                  <a:pt x="406" y="431"/>
                </a:lnTo>
                <a:lnTo>
                  <a:pt x="407" y="430"/>
                </a:lnTo>
                <a:lnTo>
                  <a:pt x="407" y="430"/>
                </a:lnTo>
                <a:lnTo>
                  <a:pt x="408" y="430"/>
                </a:lnTo>
                <a:lnTo>
                  <a:pt x="409" y="430"/>
                </a:lnTo>
                <a:lnTo>
                  <a:pt x="409" y="430"/>
                </a:lnTo>
                <a:lnTo>
                  <a:pt x="410" y="429"/>
                </a:lnTo>
                <a:lnTo>
                  <a:pt x="410" y="429"/>
                </a:lnTo>
                <a:lnTo>
                  <a:pt x="412" y="428"/>
                </a:lnTo>
                <a:lnTo>
                  <a:pt x="412" y="428"/>
                </a:lnTo>
                <a:lnTo>
                  <a:pt x="413" y="428"/>
                </a:lnTo>
                <a:lnTo>
                  <a:pt x="414" y="428"/>
                </a:lnTo>
                <a:lnTo>
                  <a:pt x="414" y="427"/>
                </a:lnTo>
                <a:lnTo>
                  <a:pt x="414" y="427"/>
                </a:lnTo>
                <a:lnTo>
                  <a:pt x="415" y="427"/>
                </a:lnTo>
                <a:lnTo>
                  <a:pt x="415" y="428"/>
                </a:lnTo>
                <a:lnTo>
                  <a:pt x="415" y="428"/>
                </a:lnTo>
                <a:lnTo>
                  <a:pt x="414" y="429"/>
                </a:lnTo>
                <a:lnTo>
                  <a:pt x="414" y="430"/>
                </a:lnTo>
                <a:lnTo>
                  <a:pt x="414" y="430"/>
                </a:lnTo>
                <a:lnTo>
                  <a:pt x="414" y="430"/>
                </a:lnTo>
                <a:lnTo>
                  <a:pt x="413" y="431"/>
                </a:lnTo>
                <a:lnTo>
                  <a:pt x="413" y="431"/>
                </a:lnTo>
                <a:lnTo>
                  <a:pt x="413" y="432"/>
                </a:lnTo>
                <a:lnTo>
                  <a:pt x="413" y="432"/>
                </a:lnTo>
                <a:lnTo>
                  <a:pt x="413" y="433"/>
                </a:lnTo>
                <a:lnTo>
                  <a:pt x="413" y="433"/>
                </a:lnTo>
                <a:lnTo>
                  <a:pt x="413" y="433"/>
                </a:lnTo>
                <a:lnTo>
                  <a:pt x="413" y="434"/>
                </a:lnTo>
                <a:lnTo>
                  <a:pt x="414" y="434"/>
                </a:lnTo>
                <a:lnTo>
                  <a:pt x="414" y="434"/>
                </a:lnTo>
                <a:lnTo>
                  <a:pt x="414" y="435"/>
                </a:lnTo>
                <a:lnTo>
                  <a:pt x="414" y="435"/>
                </a:lnTo>
                <a:lnTo>
                  <a:pt x="414" y="436"/>
                </a:lnTo>
                <a:lnTo>
                  <a:pt x="415" y="436"/>
                </a:lnTo>
                <a:lnTo>
                  <a:pt x="415" y="436"/>
                </a:lnTo>
                <a:lnTo>
                  <a:pt x="415" y="436"/>
                </a:lnTo>
                <a:lnTo>
                  <a:pt x="415" y="437"/>
                </a:lnTo>
                <a:lnTo>
                  <a:pt x="416" y="437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8" y="439"/>
                </a:lnTo>
                <a:lnTo>
                  <a:pt x="419" y="439"/>
                </a:lnTo>
                <a:lnTo>
                  <a:pt x="419" y="439"/>
                </a:lnTo>
                <a:lnTo>
                  <a:pt x="419" y="440"/>
                </a:lnTo>
                <a:lnTo>
                  <a:pt x="420" y="440"/>
                </a:lnTo>
                <a:lnTo>
                  <a:pt x="420" y="440"/>
                </a:lnTo>
                <a:lnTo>
                  <a:pt x="420" y="441"/>
                </a:lnTo>
                <a:lnTo>
                  <a:pt x="421" y="441"/>
                </a:lnTo>
                <a:lnTo>
                  <a:pt x="421" y="442"/>
                </a:lnTo>
                <a:lnTo>
                  <a:pt x="422" y="442"/>
                </a:lnTo>
                <a:lnTo>
                  <a:pt x="422" y="442"/>
                </a:lnTo>
                <a:lnTo>
                  <a:pt x="423" y="443"/>
                </a:lnTo>
                <a:lnTo>
                  <a:pt x="423" y="443"/>
                </a:lnTo>
                <a:lnTo>
                  <a:pt x="423" y="445"/>
                </a:lnTo>
                <a:lnTo>
                  <a:pt x="422" y="445"/>
                </a:lnTo>
                <a:lnTo>
                  <a:pt x="422" y="446"/>
                </a:lnTo>
                <a:lnTo>
                  <a:pt x="421" y="446"/>
                </a:lnTo>
                <a:lnTo>
                  <a:pt x="421" y="446"/>
                </a:lnTo>
                <a:lnTo>
                  <a:pt x="420" y="446"/>
                </a:lnTo>
                <a:lnTo>
                  <a:pt x="419" y="446"/>
                </a:lnTo>
                <a:lnTo>
                  <a:pt x="419" y="447"/>
                </a:lnTo>
                <a:lnTo>
                  <a:pt x="419" y="447"/>
                </a:lnTo>
                <a:lnTo>
                  <a:pt x="418" y="447"/>
                </a:lnTo>
                <a:lnTo>
                  <a:pt x="417" y="447"/>
                </a:lnTo>
                <a:lnTo>
                  <a:pt x="417" y="447"/>
                </a:lnTo>
                <a:lnTo>
                  <a:pt x="416" y="447"/>
                </a:lnTo>
                <a:lnTo>
                  <a:pt x="416" y="447"/>
                </a:lnTo>
                <a:lnTo>
                  <a:pt x="416" y="448"/>
                </a:lnTo>
                <a:lnTo>
                  <a:pt x="416" y="449"/>
                </a:lnTo>
                <a:lnTo>
                  <a:pt x="416" y="451"/>
                </a:lnTo>
                <a:lnTo>
                  <a:pt x="415" y="451"/>
                </a:lnTo>
                <a:lnTo>
                  <a:pt x="415" y="451"/>
                </a:lnTo>
                <a:lnTo>
                  <a:pt x="415" y="452"/>
                </a:lnTo>
                <a:lnTo>
                  <a:pt x="415" y="453"/>
                </a:lnTo>
                <a:lnTo>
                  <a:pt x="415" y="454"/>
                </a:lnTo>
                <a:lnTo>
                  <a:pt x="416" y="455"/>
                </a:lnTo>
                <a:lnTo>
                  <a:pt x="416" y="455"/>
                </a:lnTo>
                <a:lnTo>
                  <a:pt x="416" y="456"/>
                </a:lnTo>
                <a:lnTo>
                  <a:pt x="416" y="457"/>
                </a:lnTo>
                <a:lnTo>
                  <a:pt x="417" y="457"/>
                </a:lnTo>
                <a:lnTo>
                  <a:pt x="418" y="458"/>
                </a:lnTo>
                <a:lnTo>
                  <a:pt x="419" y="459"/>
                </a:lnTo>
                <a:lnTo>
                  <a:pt x="419" y="460"/>
                </a:lnTo>
                <a:lnTo>
                  <a:pt x="419" y="460"/>
                </a:lnTo>
                <a:lnTo>
                  <a:pt x="419" y="461"/>
                </a:lnTo>
                <a:lnTo>
                  <a:pt x="420" y="461"/>
                </a:lnTo>
                <a:lnTo>
                  <a:pt x="420" y="462"/>
                </a:lnTo>
                <a:lnTo>
                  <a:pt x="420" y="463"/>
                </a:lnTo>
                <a:lnTo>
                  <a:pt x="421" y="463"/>
                </a:lnTo>
                <a:lnTo>
                  <a:pt x="421" y="464"/>
                </a:lnTo>
                <a:lnTo>
                  <a:pt x="421" y="464"/>
                </a:lnTo>
                <a:lnTo>
                  <a:pt x="422" y="465"/>
                </a:lnTo>
                <a:lnTo>
                  <a:pt x="422" y="466"/>
                </a:lnTo>
                <a:lnTo>
                  <a:pt x="423" y="466"/>
                </a:lnTo>
                <a:lnTo>
                  <a:pt x="423" y="467"/>
                </a:lnTo>
                <a:lnTo>
                  <a:pt x="424" y="467"/>
                </a:lnTo>
                <a:lnTo>
                  <a:pt x="425" y="467"/>
                </a:lnTo>
                <a:lnTo>
                  <a:pt x="425" y="468"/>
                </a:lnTo>
                <a:lnTo>
                  <a:pt x="425" y="468"/>
                </a:lnTo>
                <a:lnTo>
                  <a:pt x="425" y="468"/>
                </a:lnTo>
                <a:lnTo>
                  <a:pt x="425" y="468"/>
                </a:lnTo>
                <a:lnTo>
                  <a:pt x="424" y="468"/>
                </a:lnTo>
                <a:lnTo>
                  <a:pt x="424" y="468"/>
                </a:lnTo>
                <a:lnTo>
                  <a:pt x="424" y="469"/>
                </a:lnTo>
                <a:lnTo>
                  <a:pt x="424" y="469"/>
                </a:lnTo>
                <a:lnTo>
                  <a:pt x="425" y="470"/>
                </a:lnTo>
                <a:lnTo>
                  <a:pt x="425" y="470"/>
                </a:lnTo>
                <a:lnTo>
                  <a:pt x="426" y="470"/>
                </a:lnTo>
                <a:lnTo>
                  <a:pt x="426" y="471"/>
                </a:lnTo>
                <a:lnTo>
                  <a:pt x="426" y="471"/>
                </a:lnTo>
                <a:lnTo>
                  <a:pt x="426" y="471"/>
                </a:lnTo>
                <a:lnTo>
                  <a:pt x="427" y="471"/>
                </a:lnTo>
                <a:lnTo>
                  <a:pt x="427" y="472"/>
                </a:lnTo>
                <a:lnTo>
                  <a:pt x="427" y="472"/>
                </a:lnTo>
                <a:lnTo>
                  <a:pt x="427" y="473"/>
                </a:lnTo>
                <a:lnTo>
                  <a:pt x="427" y="473"/>
                </a:lnTo>
                <a:lnTo>
                  <a:pt x="427" y="474"/>
                </a:lnTo>
                <a:lnTo>
                  <a:pt x="427" y="474"/>
                </a:lnTo>
                <a:lnTo>
                  <a:pt x="427" y="475"/>
                </a:lnTo>
                <a:lnTo>
                  <a:pt x="428" y="475"/>
                </a:lnTo>
                <a:lnTo>
                  <a:pt x="428" y="476"/>
                </a:lnTo>
                <a:lnTo>
                  <a:pt x="429" y="476"/>
                </a:lnTo>
                <a:lnTo>
                  <a:pt x="429" y="477"/>
                </a:lnTo>
                <a:lnTo>
                  <a:pt x="429" y="477"/>
                </a:lnTo>
                <a:lnTo>
                  <a:pt x="429" y="478"/>
                </a:lnTo>
                <a:lnTo>
                  <a:pt x="428" y="480"/>
                </a:lnTo>
                <a:lnTo>
                  <a:pt x="428" y="480"/>
                </a:lnTo>
                <a:lnTo>
                  <a:pt x="428" y="481"/>
                </a:lnTo>
                <a:lnTo>
                  <a:pt x="428" y="482"/>
                </a:lnTo>
                <a:lnTo>
                  <a:pt x="428" y="482"/>
                </a:lnTo>
                <a:lnTo>
                  <a:pt x="427" y="482"/>
                </a:lnTo>
                <a:lnTo>
                  <a:pt x="427" y="482"/>
                </a:lnTo>
                <a:lnTo>
                  <a:pt x="427" y="482"/>
                </a:lnTo>
                <a:lnTo>
                  <a:pt x="427" y="483"/>
                </a:lnTo>
                <a:lnTo>
                  <a:pt x="427" y="483"/>
                </a:lnTo>
                <a:lnTo>
                  <a:pt x="427" y="483"/>
                </a:lnTo>
                <a:lnTo>
                  <a:pt x="426" y="483"/>
                </a:lnTo>
                <a:lnTo>
                  <a:pt x="426" y="483"/>
                </a:lnTo>
                <a:lnTo>
                  <a:pt x="425" y="484"/>
                </a:lnTo>
                <a:lnTo>
                  <a:pt x="425" y="484"/>
                </a:lnTo>
                <a:lnTo>
                  <a:pt x="424" y="484"/>
                </a:lnTo>
                <a:lnTo>
                  <a:pt x="424" y="484"/>
                </a:lnTo>
                <a:lnTo>
                  <a:pt x="424" y="484"/>
                </a:lnTo>
                <a:lnTo>
                  <a:pt x="423" y="484"/>
                </a:lnTo>
                <a:lnTo>
                  <a:pt x="423" y="485"/>
                </a:lnTo>
                <a:lnTo>
                  <a:pt x="423" y="485"/>
                </a:lnTo>
                <a:lnTo>
                  <a:pt x="423" y="486"/>
                </a:lnTo>
                <a:lnTo>
                  <a:pt x="422" y="486"/>
                </a:lnTo>
                <a:lnTo>
                  <a:pt x="422" y="487"/>
                </a:lnTo>
                <a:lnTo>
                  <a:pt x="422" y="487"/>
                </a:lnTo>
                <a:lnTo>
                  <a:pt x="422" y="487"/>
                </a:lnTo>
                <a:lnTo>
                  <a:pt x="422" y="488"/>
                </a:lnTo>
                <a:lnTo>
                  <a:pt x="422" y="488"/>
                </a:lnTo>
                <a:lnTo>
                  <a:pt x="421" y="488"/>
                </a:lnTo>
                <a:lnTo>
                  <a:pt x="420" y="488"/>
                </a:lnTo>
                <a:lnTo>
                  <a:pt x="419" y="488"/>
                </a:lnTo>
                <a:lnTo>
                  <a:pt x="419" y="489"/>
                </a:lnTo>
                <a:lnTo>
                  <a:pt x="419" y="489"/>
                </a:lnTo>
                <a:lnTo>
                  <a:pt x="418" y="489"/>
                </a:lnTo>
                <a:lnTo>
                  <a:pt x="418" y="489"/>
                </a:lnTo>
                <a:lnTo>
                  <a:pt x="417" y="489"/>
                </a:lnTo>
                <a:lnTo>
                  <a:pt x="416" y="489"/>
                </a:lnTo>
                <a:lnTo>
                  <a:pt x="416" y="490"/>
                </a:lnTo>
                <a:lnTo>
                  <a:pt x="416" y="490"/>
                </a:lnTo>
                <a:lnTo>
                  <a:pt x="415" y="490"/>
                </a:lnTo>
                <a:lnTo>
                  <a:pt x="415" y="491"/>
                </a:lnTo>
                <a:lnTo>
                  <a:pt x="414" y="491"/>
                </a:lnTo>
                <a:lnTo>
                  <a:pt x="414" y="491"/>
                </a:lnTo>
                <a:lnTo>
                  <a:pt x="414" y="492"/>
                </a:lnTo>
                <a:lnTo>
                  <a:pt x="413" y="492"/>
                </a:lnTo>
                <a:lnTo>
                  <a:pt x="413" y="493"/>
                </a:lnTo>
                <a:lnTo>
                  <a:pt x="413" y="493"/>
                </a:lnTo>
                <a:lnTo>
                  <a:pt x="413" y="493"/>
                </a:lnTo>
                <a:lnTo>
                  <a:pt x="412" y="493"/>
                </a:lnTo>
                <a:lnTo>
                  <a:pt x="412" y="493"/>
                </a:lnTo>
                <a:lnTo>
                  <a:pt x="411" y="493"/>
                </a:lnTo>
                <a:lnTo>
                  <a:pt x="410" y="494"/>
                </a:lnTo>
                <a:lnTo>
                  <a:pt x="410" y="494"/>
                </a:lnTo>
                <a:lnTo>
                  <a:pt x="410" y="495"/>
                </a:lnTo>
                <a:lnTo>
                  <a:pt x="409" y="495"/>
                </a:lnTo>
                <a:lnTo>
                  <a:pt x="409" y="496"/>
                </a:lnTo>
                <a:lnTo>
                  <a:pt x="408" y="496"/>
                </a:lnTo>
                <a:lnTo>
                  <a:pt x="408" y="497"/>
                </a:lnTo>
                <a:lnTo>
                  <a:pt x="408" y="497"/>
                </a:lnTo>
                <a:lnTo>
                  <a:pt x="408" y="497"/>
                </a:lnTo>
                <a:lnTo>
                  <a:pt x="408" y="498"/>
                </a:lnTo>
                <a:lnTo>
                  <a:pt x="408" y="498"/>
                </a:lnTo>
                <a:lnTo>
                  <a:pt x="408" y="499"/>
                </a:lnTo>
                <a:lnTo>
                  <a:pt x="408" y="500"/>
                </a:lnTo>
                <a:lnTo>
                  <a:pt x="407" y="500"/>
                </a:lnTo>
                <a:lnTo>
                  <a:pt x="406" y="501"/>
                </a:lnTo>
                <a:lnTo>
                  <a:pt x="406" y="501"/>
                </a:lnTo>
                <a:lnTo>
                  <a:pt x="405" y="503"/>
                </a:lnTo>
                <a:lnTo>
                  <a:pt x="405" y="504"/>
                </a:lnTo>
                <a:lnTo>
                  <a:pt x="404" y="505"/>
                </a:lnTo>
                <a:lnTo>
                  <a:pt x="404" y="506"/>
                </a:lnTo>
                <a:lnTo>
                  <a:pt x="404" y="507"/>
                </a:lnTo>
                <a:lnTo>
                  <a:pt x="403" y="509"/>
                </a:lnTo>
                <a:lnTo>
                  <a:pt x="402" y="510"/>
                </a:lnTo>
                <a:lnTo>
                  <a:pt x="401" y="511"/>
                </a:lnTo>
                <a:lnTo>
                  <a:pt x="401" y="511"/>
                </a:lnTo>
                <a:lnTo>
                  <a:pt x="399" y="513"/>
                </a:lnTo>
                <a:lnTo>
                  <a:pt x="398" y="513"/>
                </a:lnTo>
                <a:lnTo>
                  <a:pt x="398" y="512"/>
                </a:lnTo>
                <a:lnTo>
                  <a:pt x="397" y="512"/>
                </a:lnTo>
                <a:lnTo>
                  <a:pt x="397" y="512"/>
                </a:lnTo>
                <a:lnTo>
                  <a:pt x="396" y="512"/>
                </a:lnTo>
                <a:lnTo>
                  <a:pt x="395" y="512"/>
                </a:lnTo>
                <a:lnTo>
                  <a:pt x="395" y="513"/>
                </a:lnTo>
                <a:lnTo>
                  <a:pt x="394" y="513"/>
                </a:lnTo>
                <a:lnTo>
                  <a:pt x="394" y="513"/>
                </a:lnTo>
                <a:lnTo>
                  <a:pt x="393" y="513"/>
                </a:lnTo>
                <a:lnTo>
                  <a:pt x="392" y="514"/>
                </a:lnTo>
                <a:lnTo>
                  <a:pt x="391" y="514"/>
                </a:lnTo>
                <a:lnTo>
                  <a:pt x="390" y="514"/>
                </a:lnTo>
                <a:lnTo>
                  <a:pt x="390" y="514"/>
                </a:lnTo>
                <a:lnTo>
                  <a:pt x="389" y="514"/>
                </a:lnTo>
                <a:lnTo>
                  <a:pt x="388" y="514"/>
                </a:lnTo>
                <a:lnTo>
                  <a:pt x="387" y="513"/>
                </a:lnTo>
                <a:lnTo>
                  <a:pt x="386" y="513"/>
                </a:lnTo>
                <a:lnTo>
                  <a:pt x="386" y="513"/>
                </a:lnTo>
                <a:lnTo>
                  <a:pt x="385" y="513"/>
                </a:lnTo>
                <a:lnTo>
                  <a:pt x="384" y="513"/>
                </a:lnTo>
                <a:lnTo>
                  <a:pt x="383" y="514"/>
                </a:lnTo>
                <a:lnTo>
                  <a:pt x="382" y="514"/>
                </a:lnTo>
                <a:lnTo>
                  <a:pt x="381" y="515"/>
                </a:lnTo>
                <a:lnTo>
                  <a:pt x="381" y="516"/>
                </a:lnTo>
                <a:lnTo>
                  <a:pt x="381" y="517"/>
                </a:lnTo>
                <a:lnTo>
                  <a:pt x="381" y="517"/>
                </a:lnTo>
                <a:lnTo>
                  <a:pt x="380" y="518"/>
                </a:lnTo>
                <a:lnTo>
                  <a:pt x="379" y="519"/>
                </a:lnTo>
                <a:lnTo>
                  <a:pt x="378" y="518"/>
                </a:lnTo>
                <a:lnTo>
                  <a:pt x="378" y="518"/>
                </a:lnTo>
                <a:lnTo>
                  <a:pt x="377" y="517"/>
                </a:lnTo>
                <a:lnTo>
                  <a:pt x="377" y="517"/>
                </a:lnTo>
                <a:lnTo>
                  <a:pt x="377" y="517"/>
                </a:lnTo>
                <a:lnTo>
                  <a:pt x="377" y="516"/>
                </a:lnTo>
                <a:lnTo>
                  <a:pt x="376" y="516"/>
                </a:lnTo>
                <a:lnTo>
                  <a:pt x="375" y="516"/>
                </a:lnTo>
                <a:lnTo>
                  <a:pt x="375" y="515"/>
                </a:lnTo>
                <a:lnTo>
                  <a:pt x="374" y="514"/>
                </a:lnTo>
                <a:lnTo>
                  <a:pt x="374" y="514"/>
                </a:lnTo>
                <a:lnTo>
                  <a:pt x="373" y="514"/>
                </a:lnTo>
                <a:lnTo>
                  <a:pt x="373" y="513"/>
                </a:lnTo>
                <a:lnTo>
                  <a:pt x="373" y="513"/>
                </a:lnTo>
                <a:lnTo>
                  <a:pt x="372" y="512"/>
                </a:lnTo>
                <a:lnTo>
                  <a:pt x="371" y="511"/>
                </a:lnTo>
                <a:lnTo>
                  <a:pt x="370" y="511"/>
                </a:lnTo>
                <a:lnTo>
                  <a:pt x="369" y="511"/>
                </a:lnTo>
                <a:lnTo>
                  <a:pt x="368" y="511"/>
                </a:lnTo>
                <a:lnTo>
                  <a:pt x="367" y="511"/>
                </a:lnTo>
                <a:lnTo>
                  <a:pt x="365" y="510"/>
                </a:lnTo>
                <a:lnTo>
                  <a:pt x="364" y="509"/>
                </a:lnTo>
                <a:lnTo>
                  <a:pt x="363" y="508"/>
                </a:lnTo>
                <a:lnTo>
                  <a:pt x="362" y="507"/>
                </a:lnTo>
                <a:lnTo>
                  <a:pt x="362" y="507"/>
                </a:lnTo>
                <a:lnTo>
                  <a:pt x="361" y="507"/>
                </a:lnTo>
                <a:lnTo>
                  <a:pt x="361" y="506"/>
                </a:lnTo>
                <a:lnTo>
                  <a:pt x="360" y="505"/>
                </a:lnTo>
                <a:lnTo>
                  <a:pt x="360" y="505"/>
                </a:lnTo>
                <a:lnTo>
                  <a:pt x="360" y="504"/>
                </a:lnTo>
                <a:lnTo>
                  <a:pt x="360" y="503"/>
                </a:lnTo>
                <a:lnTo>
                  <a:pt x="361" y="502"/>
                </a:lnTo>
                <a:lnTo>
                  <a:pt x="361" y="501"/>
                </a:lnTo>
                <a:lnTo>
                  <a:pt x="361" y="500"/>
                </a:lnTo>
                <a:lnTo>
                  <a:pt x="362" y="500"/>
                </a:lnTo>
                <a:lnTo>
                  <a:pt x="362" y="499"/>
                </a:lnTo>
                <a:lnTo>
                  <a:pt x="362" y="499"/>
                </a:lnTo>
                <a:lnTo>
                  <a:pt x="363" y="497"/>
                </a:lnTo>
                <a:lnTo>
                  <a:pt x="363" y="497"/>
                </a:lnTo>
                <a:lnTo>
                  <a:pt x="363" y="495"/>
                </a:lnTo>
                <a:lnTo>
                  <a:pt x="362" y="495"/>
                </a:lnTo>
                <a:lnTo>
                  <a:pt x="362" y="494"/>
                </a:lnTo>
                <a:lnTo>
                  <a:pt x="361" y="493"/>
                </a:lnTo>
                <a:lnTo>
                  <a:pt x="361" y="493"/>
                </a:lnTo>
                <a:lnTo>
                  <a:pt x="360" y="492"/>
                </a:lnTo>
                <a:lnTo>
                  <a:pt x="360" y="492"/>
                </a:lnTo>
                <a:lnTo>
                  <a:pt x="359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0"/>
                </a:lnTo>
                <a:lnTo>
                  <a:pt x="357" y="489"/>
                </a:lnTo>
                <a:lnTo>
                  <a:pt x="357" y="489"/>
                </a:lnTo>
                <a:lnTo>
                  <a:pt x="357" y="488"/>
                </a:lnTo>
                <a:lnTo>
                  <a:pt x="356" y="488"/>
                </a:lnTo>
                <a:lnTo>
                  <a:pt x="355" y="488"/>
                </a:lnTo>
                <a:lnTo>
                  <a:pt x="355" y="488"/>
                </a:lnTo>
                <a:lnTo>
                  <a:pt x="354" y="488"/>
                </a:lnTo>
                <a:lnTo>
                  <a:pt x="354" y="488"/>
                </a:lnTo>
                <a:lnTo>
                  <a:pt x="353" y="488"/>
                </a:lnTo>
                <a:lnTo>
                  <a:pt x="352" y="487"/>
                </a:lnTo>
                <a:lnTo>
                  <a:pt x="352" y="487"/>
                </a:lnTo>
                <a:lnTo>
                  <a:pt x="351" y="486"/>
                </a:lnTo>
                <a:lnTo>
                  <a:pt x="350" y="486"/>
                </a:lnTo>
                <a:lnTo>
                  <a:pt x="349" y="485"/>
                </a:lnTo>
                <a:lnTo>
                  <a:pt x="348" y="485"/>
                </a:lnTo>
                <a:lnTo>
                  <a:pt x="348" y="484"/>
                </a:lnTo>
                <a:lnTo>
                  <a:pt x="347" y="484"/>
                </a:lnTo>
                <a:lnTo>
                  <a:pt x="347" y="484"/>
                </a:lnTo>
                <a:lnTo>
                  <a:pt x="346" y="484"/>
                </a:lnTo>
                <a:lnTo>
                  <a:pt x="345" y="484"/>
                </a:lnTo>
                <a:lnTo>
                  <a:pt x="345" y="484"/>
                </a:lnTo>
                <a:lnTo>
                  <a:pt x="344" y="484"/>
                </a:lnTo>
                <a:lnTo>
                  <a:pt x="344" y="483"/>
                </a:lnTo>
                <a:lnTo>
                  <a:pt x="343" y="482"/>
                </a:lnTo>
                <a:lnTo>
                  <a:pt x="343" y="482"/>
                </a:lnTo>
                <a:lnTo>
                  <a:pt x="342" y="481"/>
                </a:lnTo>
                <a:lnTo>
                  <a:pt x="341" y="481"/>
                </a:lnTo>
                <a:lnTo>
                  <a:pt x="340" y="480"/>
                </a:lnTo>
                <a:lnTo>
                  <a:pt x="339" y="480"/>
                </a:lnTo>
                <a:lnTo>
                  <a:pt x="339" y="480"/>
                </a:lnTo>
                <a:lnTo>
                  <a:pt x="339" y="480"/>
                </a:lnTo>
                <a:lnTo>
                  <a:pt x="339" y="479"/>
                </a:lnTo>
                <a:lnTo>
                  <a:pt x="339" y="479"/>
                </a:lnTo>
                <a:lnTo>
                  <a:pt x="338" y="479"/>
                </a:lnTo>
                <a:lnTo>
                  <a:pt x="338" y="479"/>
                </a:lnTo>
                <a:lnTo>
                  <a:pt x="337" y="479"/>
                </a:lnTo>
                <a:lnTo>
                  <a:pt x="336" y="479"/>
                </a:lnTo>
                <a:lnTo>
                  <a:pt x="335" y="480"/>
                </a:lnTo>
                <a:lnTo>
                  <a:pt x="335" y="480"/>
                </a:lnTo>
                <a:lnTo>
                  <a:pt x="335" y="480"/>
                </a:lnTo>
                <a:lnTo>
                  <a:pt x="334" y="480"/>
                </a:lnTo>
                <a:lnTo>
                  <a:pt x="334" y="480"/>
                </a:lnTo>
                <a:lnTo>
                  <a:pt x="333" y="480"/>
                </a:lnTo>
                <a:lnTo>
                  <a:pt x="332" y="480"/>
                </a:lnTo>
                <a:lnTo>
                  <a:pt x="331" y="480"/>
                </a:lnTo>
                <a:lnTo>
                  <a:pt x="331" y="480"/>
                </a:lnTo>
                <a:lnTo>
                  <a:pt x="331" y="480"/>
                </a:lnTo>
                <a:lnTo>
                  <a:pt x="330" y="480"/>
                </a:lnTo>
                <a:lnTo>
                  <a:pt x="329" y="480"/>
                </a:lnTo>
                <a:lnTo>
                  <a:pt x="329" y="480"/>
                </a:lnTo>
                <a:lnTo>
                  <a:pt x="328" y="480"/>
                </a:lnTo>
                <a:lnTo>
                  <a:pt x="327" y="480"/>
                </a:lnTo>
                <a:lnTo>
                  <a:pt x="327" y="480"/>
                </a:lnTo>
                <a:lnTo>
                  <a:pt x="327" y="480"/>
                </a:lnTo>
                <a:lnTo>
                  <a:pt x="326" y="481"/>
                </a:lnTo>
                <a:lnTo>
                  <a:pt x="326" y="481"/>
                </a:lnTo>
                <a:lnTo>
                  <a:pt x="325" y="480"/>
                </a:lnTo>
                <a:lnTo>
                  <a:pt x="324" y="480"/>
                </a:lnTo>
                <a:lnTo>
                  <a:pt x="323" y="480"/>
                </a:lnTo>
                <a:lnTo>
                  <a:pt x="323" y="480"/>
                </a:lnTo>
                <a:lnTo>
                  <a:pt x="322" y="480"/>
                </a:lnTo>
                <a:lnTo>
                  <a:pt x="322" y="480"/>
                </a:lnTo>
                <a:lnTo>
                  <a:pt x="321" y="480"/>
                </a:lnTo>
                <a:lnTo>
                  <a:pt x="320" y="480"/>
                </a:lnTo>
                <a:lnTo>
                  <a:pt x="320" y="480"/>
                </a:lnTo>
                <a:lnTo>
                  <a:pt x="319" y="480"/>
                </a:lnTo>
                <a:lnTo>
                  <a:pt x="319" y="480"/>
                </a:lnTo>
                <a:lnTo>
                  <a:pt x="318" y="480"/>
                </a:lnTo>
                <a:lnTo>
                  <a:pt x="318" y="479"/>
                </a:lnTo>
                <a:lnTo>
                  <a:pt x="317" y="479"/>
                </a:lnTo>
                <a:lnTo>
                  <a:pt x="317" y="479"/>
                </a:lnTo>
                <a:lnTo>
                  <a:pt x="317" y="478"/>
                </a:lnTo>
                <a:lnTo>
                  <a:pt x="316" y="478"/>
                </a:lnTo>
                <a:lnTo>
                  <a:pt x="316" y="477"/>
                </a:lnTo>
                <a:lnTo>
                  <a:pt x="316" y="476"/>
                </a:lnTo>
                <a:lnTo>
                  <a:pt x="316" y="476"/>
                </a:lnTo>
                <a:lnTo>
                  <a:pt x="315" y="476"/>
                </a:lnTo>
                <a:lnTo>
                  <a:pt x="315" y="475"/>
                </a:lnTo>
                <a:lnTo>
                  <a:pt x="315" y="475"/>
                </a:lnTo>
                <a:lnTo>
                  <a:pt x="315" y="474"/>
                </a:lnTo>
                <a:lnTo>
                  <a:pt x="315" y="474"/>
                </a:lnTo>
                <a:lnTo>
                  <a:pt x="315" y="473"/>
                </a:lnTo>
                <a:lnTo>
                  <a:pt x="315" y="473"/>
                </a:lnTo>
                <a:lnTo>
                  <a:pt x="314" y="472"/>
                </a:lnTo>
                <a:lnTo>
                  <a:pt x="314" y="472"/>
                </a:lnTo>
                <a:lnTo>
                  <a:pt x="313" y="471"/>
                </a:lnTo>
                <a:lnTo>
                  <a:pt x="313" y="471"/>
                </a:lnTo>
                <a:lnTo>
                  <a:pt x="312" y="470"/>
                </a:lnTo>
                <a:lnTo>
                  <a:pt x="312" y="470"/>
                </a:lnTo>
                <a:lnTo>
                  <a:pt x="311" y="469"/>
                </a:lnTo>
                <a:lnTo>
                  <a:pt x="310" y="469"/>
                </a:lnTo>
                <a:lnTo>
                  <a:pt x="310" y="469"/>
                </a:lnTo>
                <a:lnTo>
                  <a:pt x="309" y="468"/>
                </a:lnTo>
                <a:lnTo>
                  <a:pt x="309" y="468"/>
                </a:lnTo>
                <a:lnTo>
                  <a:pt x="309" y="468"/>
                </a:lnTo>
                <a:lnTo>
                  <a:pt x="309" y="468"/>
                </a:lnTo>
                <a:lnTo>
                  <a:pt x="308" y="468"/>
                </a:lnTo>
                <a:lnTo>
                  <a:pt x="308" y="467"/>
                </a:lnTo>
                <a:lnTo>
                  <a:pt x="307" y="467"/>
                </a:lnTo>
                <a:lnTo>
                  <a:pt x="307" y="466"/>
                </a:lnTo>
                <a:lnTo>
                  <a:pt x="306" y="465"/>
                </a:lnTo>
                <a:lnTo>
                  <a:pt x="306" y="465"/>
                </a:lnTo>
                <a:lnTo>
                  <a:pt x="305" y="464"/>
                </a:lnTo>
                <a:lnTo>
                  <a:pt x="305" y="464"/>
                </a:lnTo>
                <a:lnTo>
                  <a:pt x="304" y="464"/>
                </a:lnTo>
                <a:lnTo>
                  <a:pt x="304" y="465"/>
                </a:lnTo>
                <a:lnTo>
                  <a:pt x="303" y="465"/>
                </a:lnTo>
                <a:lnTo>
                  <a:pt x="303" y="465"/>
                </a:lnTo>
                <a:lnTo>
                  <a:pt x="302" y="466"/>
                </a:lnTo>
                <a:lnTo>
                  <a:pt x="302" y="466"/>
                </a:lnTo>
                <a:lnTo>
                  <a:pt x="302" y="466"/>
                </a:lnTo>
                <a:lnTo>
                  <a:pt x="302" y="465"/>
                </a:lnTo>
                <a:lnTo>
                  <a:pt x="301" y="464"/>
                </a:lnTo>
                <a:lnTo>
                  <a:pt x="301" y="464"/>
                </a:lnTo>
                <a:lnTo>
                  <a:pt x="301" y="463"/>
                </a:lnTo>
                <a:lnTo>
                  <a:pt x="301" y="463"/>
                </a:lnTo>
                <a:lnTo>
                  <a:pt x="301" y="463"/>
                </a:lnTo>
                <a:lnTo>
                  <a:pt x="300" y="462"/>
                </a:lnTo>
                <a:lnTo>
                  <a:pt x="300" y="462"/>
                </a:lnTo>
                <a:lnTo>
                  <a:pt x="300" y="461"/>
                </a:lnTo>
                <a:lnTo>
                  <a:pt x="300" y="460"/>
                </a:lnTo>
                <a:lnTo>
                  <a:pt x="299" y="459"/>
                </a:lnTo>
                <a:lnTo>
                  <a:pt x="299" y="458"/>
                </a:lnTo>
                <a:lnTo>
                  <a:pt x="298" y="458"/>
                </a:lnTo>
                <a:lnTo>
                  <a:pt x="298" y="458"/>
                </a:lnTo>
                <a:lnTo>
                  <a:pt x="298" y="457"/>
                </a:lnTo>
                <a:lnTo>
                  <a:pt x="298" y="457"/>
                </a:lnTo>
                <a:lnTo>
                  <a:pt x="297" y="457"/>
                </a:lnTo>
                <a:lnTo>
                  <a:pt x="297" y="457"/>
                </a:lnTo>
                <a:lnTo>
                  <a:pt x="297" y="456"/>
                </a:lnTo>
                <a:lnTo>
                  <a:pt x="296" y="455"/>
                </a:lnTo>
                <a:lnTo>
                  <a:pt x="296" y="455"/>
                </a:lnTo>
                <a:lnTo>
                  <a:pt x="295" y="455"/>
                </a:lnTo>
                <a:lnTo>
                  <a:pt x="295" y="454"/>
                </a:lnTo>
                <a:lnTo>
                  <a:pt x="295" y="454"/>
                </a:lnTo>
                <a:lnTo>
                  <a:pt x="294" y="454"/>
                </a:lnTo>
                <a:lnTo>
                  <a:pt x="294" y="454"/>
                </a:lnTo>
                <a:lnTo>
                  <a:pt x="294" y="453"/>
                </a:lnTo>
                <a:lnTo>
                  <a:pt x="294" y="453"/>
                </a:lnTo>
                <a:lnTo>
                  <a:pt x="293" y="453"/>
                </a:lnTo>
                <a:lnTo>
                  <a:pt x="292" y="453"/>
                </a:lnTo>
                <a:lnTo>
                  <a:pt x="292" y="453"/>
                </a:lnTo>
                <a:lnTo>
                  <a:pt x="291" y="452"/>
                </a:lnTo>
                <a:lnTo>
                  <a:pt x="290" y="452"/>
                </a:lnTo>
                <a:lnTo>
                  <a:pt x="290" y="451"/>
                </a:lnTo>
                <a:lnTo>
                  <a:pt x="290" y="451"/>
                </a:lnTo>
                <a:lnTo>
                  <a:pt x="289" y="451"/>
                </a:lnTo>
                <a:lnTo>
                  <a:pt x="289" y="451"/>
                </a:lnTo>
                <a:lnTo>
                  <a:pt x="288" y="450"/>
                </a:lnTo>
                <a:lnTo>
                  <a:pt x="288" y="450"/>
                </a:lnTo>
                <a:lnTo>
                  <a:pt x="287" y="450"/>
                </a:lnTo>
                <a:lnTo>
                  <a:pt x="287" y="450"/>
                </a:lnTo>
                <a:lnTo>
                  <a:pt x="286" y="450"/>
                </a:lnTo>
                <a:lnTo>
                  <a:pt x="285" y="450"/>
                </a:lnTo>
                <a:lnTo>
                  <a:pt x="285" y="450"/>
                </a:lnTo>
                <a:lnTo>
                  <a:pt x="285" y="450"/>
                </a:lnTo>
                <a:lnTo>
                  <a:pt x="284" y="450"/>
                </a:lnTo>
                <a:lnTo>
                  <a:pt x="284" y="450"/>
                </a:lnTo>
                <a:lnTo>
                  <a:pt x="283" y="450"/>
                </a:lnTo>
                <a:lnTo>
                  <a:pt x="283" y="450"/>
                </a:lnTo>
                <a:lnTo>
                  <a:pt x="282" y="449"/>
                </a:lnTo>
                <a:lnTo>
                  <a:pt x="282" y="449"/>
                </a:lnTo>
                <a:lnTo>
                  <a:pt x="281" y="448"/>
                </a:lnTo>
                <a:lnTo>
                  <a:pt x="281" y="448"/>
                </a:lnTo>
                <a:lnTo>
                  <a:pt x="280" y="448"/>
                </a:lnTo>
                <a:lnTo>
                  <a:pt x="280" y="447"/>
                </a:lnTo>
                <a:lnTo>
                  <a:pt x="279" y="447"/>
                </a:lnTo>
                <a:lnTo>
                  <a:pt x="279" y="448"/>
                </a:lnTo>
                <a:lnTo>
                  <a:pt x="279" y="448"/>
                </a:lnTo>
                <a:lnTo>
                  <a:pt x="279" y="447"/>
                </a:lnTo>
                <a:lnTo>
                  <a:pt x="279" y="447"/>
                </a:lnTo>
                <a:lnTo>
                  <a:pt x="278" y="447"/>
                </a:lnTo>
                <a:lnTo>
                  <a:pt x="278" y="447"/>
                </a:lnTo>
                <a:lnTo>
                  <a:pt x="278" y="447"/>
                </a:lnTo>
                <a:lnTo>
                  <a:pt x="278" y="446"/>
                </a:lnTo>
                <a:lnTo>
                  <a:pt x="278" y="446"/>
                </a:lnTo>
                <a:lnTo>
                  <a:pt x="278" y="446"/>
                </a:lnTo>
                <a:lnTo>
                  <a:pt x="278" y="445"/>
                </a:lnTo>
                <a:lnTo>
                  <a:pt x="277" y="445"/>
                </a:lnTo>
                <a:lnTo>
                  <a:pt x="277" y="445"/>
                </a:lnTo>
                <a:lnTo>
                  <a:pt x="277" y="444"/>
                </a:lnTo>
                <a:lnTo>
                  <a:pt x="277" y="444"/>
                </a:lnTo>
                <a:lnTo>
                  <a:pt x="277" y="443"/>
                </a:lnTo>
                <a:lnTo>
                  <a:pt x="277" y="443"/>
                </a:lnTo>
                <a:lnTo>
                  <a:pt x="277" y="443"/>
                </a:lnTo>
                <a:lnTo>
                  <a:pt x="277" y="442"/>
                </a:lnTo>
                <a:lnTo>
                  <a:pt x="276" y="442"/>
                </a:lnTo>
                <a:lnTo>
                  <a:pt x="276" y="441"/>
                </a:lnTo>
                <a:lnTo>
                  <a:pt x="276" y="441"/>
                </a:lnTo>
                <a:lnTo>
                  <a:pt x="276" y="440"/>
                </a:lnTo>
                <a:lnTo>
                  <a:pt x="276" y="440"/>
                </a:lnTo>
                <a:lnTo>
                  <a:pt x="275" y="440"/>
                </a:lnTo>
                <a:lnTo>
                  <a:pt x="275" y="439"/>
                </a:lnTo>
                <a:lnTo>
                  <a:pt x="273" y="438"/>
                </a:lnTo>
                <a:lnTo>
                  <a:pt x="272" y="437"/>
                </a:lnTo>
                <a:lnTo>
                  <a:pt x="272" y="437"/>
                </a:lnTo>
                <a:lnTo>
                  <a:pt x="271" y="436"/>
                </a:lnTo>
                <a:lnTo>
                  <a:pt x="269" y="434"/>
                </a:lnTo>
                <a:lnTo>
                  <a:pt x="269" y="432"/>
                </a:lnTo>
                <a:lnTo>
                  <a:pt x="268" y="430"/>
                </a:lnTo>
                <a:lnTo>
                  <a:pt x="268" y="429"/>
                </a:lnTo>
                <a:lnTo>
                  <a:pt x="268" y="428"/>
                </a:lnTo>
                <a:lnTo>
                  <a:pt x="268" y="427"/>
                </a:lnTo>
                <a:lnTo>
                  <a:pt x="266" y="425"/>
                </a:lnTo>
                <a:lnTo>
                  <a:pt x="265" y="425"/>
                </a:lnTo>
                <a:lnTo>
                  <a:pt x="264" y="425"/>
                </a:lnTo>
                <a:lnTo>
                  <a:pt x="263" y="425"/>
                </a:lnTo>
                <a:lnTo>
                  <a:pt x="263" y="425"/>
                </a:lnTo>
                <a:lnTo>
                  <a:pt x="262" y="425"/>
                </a:lnTo>
                <a:lnTo>
                  <a:pt x="261" y="425"/>
                </a:lnTo>
                <a:lnTo>
                  <a:pt x="260" y="425"/>
                </a:lnTo>
                <a:lnTo>
                  <a:pt x="259" y="424"/>
                </a:lnTo>
                <a:lnTo>
                  <a:pt x="258" y="424"/>
                </a:lnTo>
                <a:lnTo>
                  <a:pt x="258" y="424"/>
                </a:lnTo>
                <a:lnTo>
                  <a:pt x="257" y="423"/>
                </a:lnTo>
                <a:lnTo>
                  <a:pt x="256" y="423"/>
                </a:lnTo>
                <a:lnTo>
                  <a:pt x="256" y="422"/>
                </a:lnTo>
                <a:lnTo>
                  <a:pt x="255" y="422"/>
                </a:lnTo>
                <a:lnTo>
                  <a:pt x="254" y="422"/>
                </a:lnTo>
                <a:lnTo>
                  <a:pt x="254" y="422"/>
                </a:lnTo>
                <a:lnTo>
                  <a:pt x="253" y="422"/>
                </a:lnTo>
                <a:lnTo>
                  <a:pt x="253" y="421"/>
                </a:lnTo>
                <a:lnTo>
                  <a:pt x="252" y="420"/>
                </a:lnTo>
                <a:lnTo>
                  <a:pt x="252" y="419"/>
                </a:lnTo>
                <a:lnTo>
                  <a:pt x="252" y="419"/>
                </a:lnTo>
                <a:lnTo>
                  <a:pt x="251" y="418"/>
                </a:lnTo>
                <a:lnTo>
                  <a:pt x="251" y="418"/>
                </a:lnTo>
                <a:lnTo>
                  <a:pt x="250" y="418"/>
                </a:lnTo>
                <a:lnTo>
                  <a:pt x="249" y="418"/>
                </a:lnTo>
                <a:lnTo>
                  <a:pt x="248" y="418"/>
                </a:lnTo>
                <a:lnTo>
                  <a:pt x="247" y="418"/>
                </a:lnTo>
                <a:lnTo>
                  <a:pt x="246" y="418"/>
                </a:lnTo>
                <a:lnTo>
                  <a:pt x="245" y="418"/>
                </a:lnTo>
                <a:lnTo>
                  <a:pt x="245" y="418"/>
                </a:lnTo>
                <a:lnTo>
                  <a:pt x="244" y="418"/>
                </a:lnTo>
                <a:lnTo>
                  <a:pt x="243" y="418"/>
                </a:lnTo>
                <a:lnTo>
                  <a:pt x="242" y="418"/>
                </a:lnTo>
                <a:lnTo>
                  <a:pt x="241" y="418"/>
                </a:lnTo>
                <a:lnTo>
                  <a:pt x="241" y="418"/>
                </a:lnTo>
                <a:lnTo>
                  <a:pt x="240" y="419"/>
                </a:lnTo>
                <a:lnTo>
                  <a:pt x="240" y="420"/>
                </a:lnTo>
                <a:lnTo>
                  <a:pt x="240" y="420"/>
                </a:lnTo>
                <a:lnTo>
                  <a:pt x="240" y="421"/>
                </a:lnTo>
                <a:lnTo>
                  <a:pt x="240" y="422"/>
                </a:lnTo>
                <a:lnTo>
                  <a:pt x="240" y="422"/>
                </a:lnTo>
                <a:lnTo>
                  <a:pt x="240" y="423"/>
                </a:lnTo>
                <a:lnTo>
                  <a:pt x="240" y="424"/>
                </a:lnTo>
                <a:lnTo>
                  <a:pt x="239" y="425"/>
                </a:lnTo>
                <a:lnTo>
                  <a:pt x="239" y="425"/>
                </a:lnTo>
                <a:lnTo>
                  <a:pt x="238" y="426"/>
                </a:lnTo>
                <a:lnTo>
                  <a:pt x="237" y="426"/>
                </a:lnTo>
                <a:lnTo>
                  <a:pt x="237" y="426"/>
                </a:lnTo>
                <a:lnTo>
                  <a:pt x="236" y="427"/>
                </a:lnTo>
                <a:lnTo>
                  <a:pt x="235" y="428"/>
                </a:lnTo>
                <a:lnTo>
                  <a:pt x="235" y="428"/>
                </a:lnTo>
                <a:lnTo>
                  <a:pt x="235" y="429"/>
                </a:lnTo>
                <a:lnTo>
                  <a:pt x="234" y="429"/>
                </a:lnTo>
                <a:lnTo>
                  <a:pt x="234" y="430"/>
                </a:lnTo>
                <a:lnTo>
                  <a:pt x="233" y="430"/>
                </a:lnTo>
                <a:lnTo>
                  <a:pt x="231" y="431"/>
                </a:lnTo>
                <a:lnTo>
                  <a:pt x="231" y="431"/>
                </a:lnTo>
                <a:lnTo>
                  <a:pt x="230" y="431"/>
                </a:lnTo>
                <a:lnTo>
                  <a:pt x="229" y="431"/>
                </a:lnTo>
                <a:lnTo>
                  <a:pt x="229" y="432"/>
                </a:lnTo>
                <a:lnTo>
                  <a:pt x="228" y="432"/>
                </a:lnTo>
                <a:lnTo>
                  <a:pt x="228" y="432"/>
                </a:lnTo>
                <a:lnTo>
                  <a:pt x="228" y="433"/>
                </a:lnTo>
                <a:lnTo>
                  <a:pt x="227" y="434"/>
                </a:lnTo>
                <a:lnTo>
                  <a:pt x="227" y="434"/>
                </a:lnTo>
                <a:lnTo>
                  <a:pt x="227" y="435"/>
                </a:lnTo>
                <a:lnTo>
                  <a:pt x="227" y="435"/>
                </a:lnTo>
                <a:lnTo>
                  <a:pt x="227" y="436"/>
                </a:lnTo>
                <a:lnTo>
                  <a:pt x="227" y="436"/>
                </a:lnTo>
                <a:lnTo>
                  <a:pt x="227" y="436"/>
                </a:lnTo>
                <a:lnTo>
                  <a:pt x="227" y="436"/>
                </a:lnTo>
                <a:lnTo>
                  <a:pt x="227" y="437"/>
                </a:lnTo>
                <a:lnTo>
                  <a:pt x="227" y="438"/>
                </a:lnTo>
                <a:lnTo>
                  <a:pt x="227" y="438"/>
                </a:lnTo>
                <a:lnTo>
                  <a:pt x="227" y="438"/>
                </a:lnTo>
                <a:lnTo>
                  <a:pt x="227" y="439"/>
                </a:lnTo>
                <a:lnTo>
                  <a:pt x="227" y="439"/>
                </a:lnTo>
                <a:lnTo>
                  <a:pt x="227" y="440"/>
                </a:lnTo>
                <a:lnTo>
                  <a:pt x="227" y="440"/>
                </a:lnTo>
                <a:lnTo>
                  <a:pt x="227" y="440"/>
                </a:lnTo>
                <a:lnTo>
                  <a:pt x="226" y="441"/>
                </a:lnTo>
                <a:lnTo>
                  <a:pt x="226" y="441"/>
                </a:lnTo>
                <a:lnTo>
                  <a:pt x="226" y="442"/>
                </a:lnTo>
                <a:lnTo>
                  <a:pt x="227" y="443"/>
                </a:lnTo>
                <a:lnTo>
                  <a:pt x="227" y="444"/>
                </a:lnTo>
                <a:lnTo>
                  <a:pt x="227" y="445"/>
                </a:lnTo>
                <a:lnTo>
                  <a:pt x="227" y="445"/>
                </a:lnTo>
                <a:lnTo>
                  <a:pt x="228" y="446"/>
                </a:lnTo>
                <a:lnTo>
                  <a:pt x="228" y="447"/>
                </a:lnTo>
                <a:lnTo>
                  <a:pt x="229" y="447"/>
                </a:lnTo>
                <a:lnTo>
                  <a:pt x="229" y="448"/>
                </a:lnTo>
                <a:lnTo>
                  <a:pt x="230" y="449"/>
                </a:lnTo>
                <a:lnTo>
                  <a:pt x="230" y="449"/>
                </a:lnTo>
                <a:lnTo>
                  <a:pt x="230" y="450"/>
                </a:lnTo>
                <a:lnTo>
                  <a:pt x="230" y="451"/>
                </a:lnTo>
                <a:lnTo>
                  <a:pt x="230" y="452"/>
                </a:lnTo>
                <a:lnTo>
                  <a:pt x="230" y="453"/>
                </a:lnTo>
                <a:lnTo>
                  <a:pt x="230" y="454"/>
                </a:lnTo>
                <a:lnTo>
                  <a:pt x="229" y="454"/>
                </a:lnTo>
                <a:lnTo>
                  <a:pt x="229" y="455"/>
                </a:lnTo>
                <a:lnTo>
                  <a:pt x="229" y="456"/>
                </a:lnTo>
                <a:lnTo>
                  <a:pt x="229" y="456"/>
                </a:lnTo>
                <a:lnTo>
                  <a:pt x="228" y="457"/>
                </a:lnTo>
                <a:lnTo>
                  <a:pt x="228" y="458"/>
                </a:lnTo>
                <a:lnTo>
                  <a:pt x="228" y="459"/>
                </a:lnTo>
                <a:lnTo>
                  <a:pt x="228" y="459"/>
                </a:lnTo>
                <a:lnTo>
                  <a:pt x="229" y="460"/>
                </a:lnTo>
                <a:lnTo>
                  <a:pt x="229" y="461"/>
                </a:lnTo>
                <a:lnTo>
                  <a:pt x="229" y="462"/>
                </a:lnTo>
                <a:lnTo>
                  <a:pt x="229" y="463"/>
                </a:lnTo>
                <a:lnTo>
                  <a:pt x="228" y="463"/>
                </a:lnTo>
                <a:lnTo>
                  <a:pt x="228" y="464"/>
                </a:lnTo>
                <a:lnTo>
                  <a:pt x="228" y="465"/>
                </a:lnTo>
                <a:lnTo>
                  <a:pt x="228" y="466"/>
                </a:lnTo>
                <a:lnTo>
                  <a:pt x="227" y="466"/>
                </a:lnTo>
                <a:lnTo>
                  <a:pt x="227" y="467"/>
                </a:lnTo>
                <a:lnTo>
                  <a:pt x="227" y="468"/>
                </a:lnTo>
                <a:lnTo>
                  <a:pt x="226" y="468"/>
                </a:lnTo>
                <a:lnTo>
                  <a:pt x="226" y="469"/>
                </a:lnTo>
                <a:lnTo>
                  <a:pt x="226" y="470"/>
                </a:lnTo>
                <a:lnTo>
                  <a:pt x="226" y="472"/>
                </a:lnTo>
                <a:lnTo>
                  <a:pt x="226" y="472"/>
                </a:lnTo>
                <a:lnTo>
                  <a:pt x="226" y="474"/>
                </a:lnTo>
                <a:lnTo>
                  <a:pt x="226" y="476"/>
                </a:lnTo>
                <a:lnTo>
                  <a:pt x="226" y="476"/>
                </a:lnTo>
                <a:lnTo>
                  <a:pt x="226" y="477"/>
                </a:lnTo>
                <a:lnTo>
                  <a:pt x="226" y="478"/>
                </a:lnTo>
                <a:lnTo>
                  <a:pt x="226" y="479"/>
                </a:lnTo>
                <a:lnTo>
                  <a:pt x="226" y="480"/>
                </a:lnTo>
                <a:lnTo>
                  <a:pt x="226" y="480"/>
                </a:lnTo>
                <a:lnTo>
                  <a:pt x="227" y="481"/>
                </a:lnTo>
                <a:lnTo>
                  <a:pt x="227" y="482"/>
                </a:lnTo>
                <a:lnTo>
                  <a:pt x="227" y="483"/>
                </a:lnTo>
                <a:lnTo>
                  <a:pt x="227" y="484"/>
                </a:lnTo>
                <a:lnTo>
                  <a:pt x="227" y="485"/>
                </a:lnTo>
                <a:lnTo>
                  <a:pt x="228" y="486"/>
                </a:lnTo>
                <a:lnTo>
                  <a:pt x="228" y="487"/>
                </a:lnTo>
                <a:lnTo>
                  <a:pt x="228" y="488"/>
                </a:lnTo>
                <a:lnTo>
                  <a:pt x="228" y="489"/>
                </a:lnTo>
                <a:lnTo>
                  <a:pt x="229" y="489"/>
                </a:lnTo>
                <a:lnTo>
                  <a:pt x="229" y="490"/>
                </a:lnTo>
                <a:lnTo>
                  <a:pt x="230" y="491"/>
                </a:lnTo>
                <a:lnTo>
                  <a:pt x="231" y="491"/>
                </a:lnTo>
                <a:lnTo>
                  <a:pt x="231" y="492"/>
                </a:lnTo>
                <a:lnTo>
                  <a:pt x="231" y="493"/>
                </a:lnTo>
                <a:lnTo>
                  <a:pt x="231" y="493"/>
                </a:lnTo>
                <a:lnTo>
                  <a:pt x="232" y="494"/>
                </a:lnTo>
                <a:lnTo>
                  <a:pt x="232" y="495"/>
                </a:lnTo>
                <a:lnTo>
                  <a:pt x="232" y="496"/>
                </a:lnTo>
                <a:lnTo>
                  <a:pt x="232" y="497"/>
                </a:lnTo>
                <a:lnTo>
                  <a:pt x="232" y="498"/>
                </a:lnTo>
                <a:lnTo>
                  <a:pt x="232" y="499"/>
                </a:lnTo>
                <a:lnTo>
                  <a:pt x="232" y="499"/>
                </a:lnTo>
                <a:lnTo>
                  <a:pt x="232" y="499"/>
                </a:lnTo>
                <a:lnTo>
                  <a:pt x="232" y="500"/>
                </a:lnTo>
                <a:lnTo>
                  <a:pt x="232" y="500"/>
                </a:lnTo>
                <a:lnTo>
                  <a:pt x="231" y="503"/>
                </a:lnTo>
                <a:lnTo>
                  <a:pt x="231" y="504"/>
                </a:lnTo>
                <a:lnTo>
                  <a:pt x="231" y="505"/>
                </a:lnTo>
                <a:lnTo>
                  <a:pt x="231" y="505"/>
                </a:lnTo>
                <a:lnTo>
                  <a:pt x="231" y="506"/>
                </a:lnTo>
                <a:lnTo>
                  <a:pt x="232" y="507"/>
                </a:lnTo>
                <a:lnTo>
                  <a:pt x="232" y="508"/>
                </a:lnTo>
                <a:lnTo>
                  <a:pt x="232" y="509"/>
                </a:lnTo>
                <a:lnTo>
                  <a:pt x="232" y="509"/>
                </a:lnTo>
                <a:lnTo>
                  <a:pt x="232" y="510"/>
                </a:lnTo>
                <a:lnTo>
                  <a:pt x="232" y="511"/>
                </a:lnTo>
                <a:lnTo>
                  <a:pt x="232" y="512"/>
                </a:lnTo>
                <a:lnTo>
                  <a:pt x="232" y="513"/>
                </a:lnTo>
                <a:lnTo>
                  <a:pt x="232" y="513"/>
                </a:lnTo>
                <a:lnTo>
                  <a:pt x="232" y="514"/>
                </a:lnTo>
                <a:lnTo>
                  <a:pt x="232" y="515"/>
                </a:lnTo>
                <a:lnTo>
                  <a:pt x="232" y="515"/>
                </a:lnTo>
                <a:lnTo>
                  <a:pt x="232" y="516"/>
                </a:lnTo>
                <a:lnTo>
                  <a:pt x="232" y="517"/>
                </a:lnTo>
                <a:lnTo>
                  <a:pt x="232" y="518"/>
                </a:lnTo>
                <a:lnTo>
                  <a:pt x="232" y="519"/>
                </a:lnTo>
                <a:lnTo>
                  <a:pt x="232" y="520"/>
                </a:lnTo>
                <a:lnTo>
                  <a:pt x="232" y="521"/>
                </a:lnTo>
                <a:lnTo>
                  <a:pt x="232" y="522"/>
                </a:lnTo>
                <a:lnTo>
                  <a:pt x="232" y="522"/>
                </a:lnTo>
                <a:lnTo>
                  <a:pt x="232" y="523"/>
                </a:lnTo>
                <a:lnTo>
                  <a:pt x="232" y="524"/>
                </a:lnTo>
                <a:lnTo>
                  <a:pt x="231" y="524"/>
                </a:lnTo>
                <a:lnTo>
                  <a:pt x="231" y="525"/>
                </a:lnTo>
                <a:lnTo>
                  <a:pt x="231" y="526"/>
                </a:lnTo>
                <a:lnTo>
                  <a:pt x="231" y="527"/>
                </a:lnTo>
                <a:lnTo>
                  <a:pt x="231" y="527"/>
                </a:lnTo>
                <a:lnTo>
                  <a:pt x="231" y="528"/>
                </a:lnTo>
                <a:lnTo>
                  <a:pt x="231" y="528"/>
                </a:lnTo>
                <a:lnTo>
                  <a:pt x="231" y="529"/>
                </a:lnTo>
                <a:lnTo>
                  <a:pt x="231" y="529"/>
                </a:lnTo>
                <a:lnTo>
                  <a:pt x="231" y="529"/>
                </a:lnTo>
                <a:lnTo>
                  <a:pt x="231" y="530"/>
                </a:lnTo>
                <a:lnTo>
                  <a:pt x="231" y="530"/>
                </a:lnTo>
                <a:lnTo>
                  <a:pt x="231" y="530"/>
                </a:lnTo>
                <a:lnTo>
                  <a:pt x="232" y="532"/>
                </a:lnTo>
                <a:lnTo>
                  <a:pt x="232" y="533"/>
                </a:lnTo>
                <a:lnTo>
                  <a:pt x="232" y="536"/>
                </a:lnTo>
                <a:lnTo>
                  <a:pt x="232" y="538"/>
                </a:lnTo>
                <a:lnTo>
                  <a:pt x="231" y="540"/>
                </a:lnTo>
                <a:lnTo>
                  <a:pt x="231" y="542"/>
                </a:lnTo>
                <a:lnTo>
                  <a:pt x="230" y="542"/>
                </a:lnTo>
                <a:lnTo>
                  <a:pt x="229" y="544"/>
                </a:lnTo>
                <a:lnTo>
                  <a:pt x="228" y="546"/>
                </a:lnTo>
                <a:lnTo>
                  <a:pt x="227" y="550"/>
                </a:lnTo>
                <a:lnTo>
                  <a:pt x="227" y="553"/>
                </a:lnTo>
                <a:lnTo>
                  <a:pt x="227" y="554"/>
                </a:lnTo>
                <a:lnTo>
                  <a:pt x="227" y="557"/>
                </a:lnTo>
                <a:lnTo>
                  <a:pt x="227" y="559"/>
                </a:lnTo>
                <a:lnTo>
                  <a:pt x="228" y="560"/>
                </a:lnTo>
                <a:lnTo>
                  <a:pt x="227" y="560"/>
                </a:lnTo>
                <a:lnTo>
                  <a:pt x="227" y="561"/>
                </a:lnTo>
                <a:lnTo>
                  <a:pt x="227" y="561"/>
                </a:lnTo>
                <a:lnTo>
                  <a:pt x="226" y="561"/>
                </a:lnTo>
                <a:lnTo>
                  <a:pt x="225" y="562"/>
                </a:lnTo>
                <a:lnTo>
                  <a:pt x="224" y="563"/>
                </a:lnTo>
                <a:lnTo>
                  <a:pt x="223" y="563"/>
                </a:lnTo>
                <a:lnTo>
                  <a:pt x="222" y="564"/>
                </a:lnTo>
                <a:lnTo>
                  <a:pt x="221" y="564"/>
                </a:lnTo>
                <a:lnTo>
                  <a:pt x="221" y="563"/>
                </a:lnTo>
                <a:lnTo>
                  <a:pt x="220" y="563"/>
                </a:lnTo>
                <a:lnTo>
                  <a:pt x="220" y="563"/>
                </a:lnTo>
                <a:lnTo>
                  <a:pt x="220" y="563"/>
                </a:lnTo>
                <a:lnTo>
                  <a:pt x="219" y="562"/>
                </a:lnTo>
                <a:lnTo>
                  <a:pt x="219" y="562"/>
                </a:lnTo>
                <a:lnTo>
                  <a:pt x="219" y="561"/>
                </a:lnTo>
                <a:lnTo>
                  <a:pt x="219" y="560"/>
                </a:lnTo>
                <a:lnTo>
                  <a:pt x="218" y="559"/>
                </a:lnTo>
                <a:lnTo>
                  <a:pt x="218" y="559"/>
                </a:lnTo>
                <a:lnTo>
                  <a:pt x="218" y="559"/>
                </a:lnTo>
                <a:lnTo>
                  <a:pt x="217" y="558"/>
                </a:lnTo>
                <a:lnTo>
                  <a:pt x="216" y="558"/>
                </a:lnTo>
                <a:lnTo>
                  <a:pt x="216" y="557"/>
                </a:lnTo>
                <a:lnTo>
                  <a:pt x="215" y="557"/>
                </a:lnTo>
                <a:lnTo>
                  <a:pt x="215" y="557"/>
                </a:lnTo>
                <a:lnTo>
                  <a:pt x="215" y="557"/>
                </a:lnTo>
                <a:lnTo>
                  <a:pt x="214" y="556"/>
                </a:lnTo>
                <a:lnTo>
                  <a:pt x="214" y="556"/>
                </a:lnTo>
                <a:lnTo>
                  <a:pt x="213" y="556"/>
                </a:lnTo>
                <a:lnTo>
                  <a:pt x="213" y="556"/>
                </a:lnTo>
                <a:lnTo>
                  <a:pt x="213" y="556"/>
                </a:lnTo>
                <a:lnTo>
                  <a:pt x="212" y="556"/>
                </a:lnTo>
                <a:lnTo>
                  <a:pt x="212" y="556"/>
                </a:lnTo>
                <a:lnTo>
                  <a:pt x="211" y="555"/>
                </a:lnTo>
                <a:lnTo>
                  <a:pt x="211" y="555"/>
                </a:lnTo>
                <a:lnTo>
                  <a:pt x="210" y="555"/>
                </a:lnTo>
                <a:lnTo>
                  <a:pt x="210" y="555"/>
                </a:lnTo>
                <a:lnTo>
                  <a:pt x="210" y="555"/>
                </a:lnTo>
                <a:lnTo>
                  <a:pt x="209" y="555"/>
                </a:lnTo>
                <a:lnTo>
                  <a:pt x="209" y="554"/>
                </a:lnTo>
                <a:lnTo>
                  <a:pt x="208" y="554"/>
                </a:lnTo>
                <a:lnTo>
                  <a:pt x="207" y="554"/>
                </a:lnTo>
                <a:lnTo>
                  <a:pt x="207" y="554"/>
                </a:lnTo>
                <a:lnTo>
                  <a:pt x="206" y="554"/>
                </a:lnTo>
                <a:lnTo>
                  <a:pt x="206" y="554"/>
                </a:lnTo>
                <a:lnTo>
                  <a:pt x="205" y="553"/>
                </a:lnTo>
                <a:lnTo>
                  <a:pt x="205" y="553"/>
                </a:lnTo>
                <a:lnTo>
                  <a:pt x="204" y="553"/>
                </a:lnTo>
                <a:lnTo>
                  <a:pt x="203" y="553"/>
                </a:lnTo>
                <a:lnTo>
                  <a:pt x="202" y="553"/>
                </a:lnTo>
                <a:lnTo>
                  <a:pt x="202" y="553"/>
                </a:lnTo>
                <a:lnTo>
                  <a:pt x="201" y="552"/>
                </a:lnTo>
                <a:lnTo>
                  <a:pt x="201" y="552"/>
                </a:lnTo>
                <a:lnTo>
                  <a:pt x="200" y="552"/>
                </a:lnTo>
                <a:lnTo>
                  <a:pt x="199" y="551"/>
                </a:lnTo>
                <a:lnTo>
                  <a:pt x="199" y="551"/>
                </a:lnTo>
                <a:lnTo>
                  <a:pt x="198" y="551"/>
                </a:lnTo>
                <a:lnTo>
                  <a:pt x="197" y="551"/>
                </a:lnTo>
                <a:lnTo>
                  <a:pt x="197" y="551"/>
                </a:lnTo>
                <a:lnTo>
                  <a:pt x="195" y="551"/>
                </a:lnTo>
                <a:lnTo>
                  <a:pt x="195" y="550"/>
                </a:lnTo>
                <a:lnTo>
                  <a:pt x="194" y="550"/>
                </a:lnTo>
                <a:lnTo>
                  <a:pt x="194" y="549"/>
                </a:lnTo>
                <a:lnTo>
                  <a:pt x="194" y="549"/>
                </a:lnTo>
                <a:lnTo>
                  <a:pt x="193" y="549"/>
                </a:lnTo>
                <a:lnTo>
                  <a:pt x="193" y="548"/>
                </a:lnTo>
                <a:lnTo>
                  <a:pt x="192" y="548"/>
                </a:lnTo>
                <a:lnTo>
                  <a:pt x="191" y="548"/>
                </a:lnTo>
                <a:lnTo>
                  <a:pt x="191" y="548"/>
                </a:lnTo>
                <a:lnTo>
                  <a:pt x="191" y="548"/>
                </a:lnTo>
                <a:lnTo>
                  <a:pt x="190" y="548"/>
                </a:lnTo>
                <a:lnTo>
                  <a:pt x="190" y="548"/>
                </a:lnTo>
                <a:lnTo>
                  <a:pt x="190" y="548"/>
                </a:lnTo>
                <a:lnTo>
                  <a:pt x="189" y="548"/>
                </a:lnTo>
                <a:lnTo>
                  <a:pt x="189" y="548"/>
                </a:lnTo>
                <a:lnTo>
                  <a:pt x="188" y="548"/>
                </a:lnTo>
                <a:lnTo>
                  <a:pt x="188" y="549"/>
                </a:lnTo>
                <a:lnTo>
                  <a:pt x="187" y="549"/>
                </a:lnTo>
                <a:lnTo>
                  <a:pt x="187" y="549"/>
                </a:lnTo>
                <a:lnTo>
                  <a:pt x="186" y="549"/>
                </a:lnTo>
                <a:lnTo>
                  <a:pt x="186" y="550"/>
                </a:lnTo>
                <a:lnTo>
                  <a:pt x="185" y="550"/>
                </a:lnTo>
                <a:lnTo>
                  <a:pt x="184" y="551"/>
                </a:lnTo>
                <a:lnTo>
                  <a:pt x="183" y="551"/>
                </a:lnTo>
                <a:lnTo>
                  <a:pt x="181" y="548"/>
                </a:lnTo>
                <a:lnTo>
                  <a:pt x="181" y="548"/>
                </a:lnTo>
                <a:lnTo>
                  <a:pt x="180" y="548"/>
                </a:lnTo>
                <a:lnTo>
                  <a:pt x="180" y="548"/>
                </a:lnTo>
                <a:lnTo>
                  <a:pt x="179" y="549"/>
                </a:lnTo>
                <a:lnTo>
                  <a:pt x="179" y="549"/>
                </a:lnTo>
                <a:lnTo>
                  <a:pt x="178" y="549"/>
                </a:lnTo>
                <a:lnTo>
                  <a:pt x="177" y="549"/>
                </a:lnTo>
                <a:lnTo>
                  <a:pt x="175" y="548"/>
                </a:lnTo>
                <a:lnTo>
                  <a:pt x="174" y="548"/>
                </a:lnTo>
                <a:lnTo>
                  <a:pt x="173" y="548"/>
                </a:lnTo>
                <a:lnTo>
                  <a:pt x="172" y="547"/>
                </a:lnTo>
                <a:lnTo>
                  <a:pt x="171" y="547"/>
                </a:lnTo>
                <a:lnTo>
                  <a:pt x="169" y="547"/>
                </a:lnTo>
                <a:lnTo>
                  <a:pt x="167" y="547"/>
                </a:lnTo>
                <a:lnTo>
                  <a:pt x="165" y="547"/>
                </a:lnTo>
                <a:lnTo>
                  <a:pt x="162" y="547"/>
                </a:lnTo>
                <a:lnTo>
                  <a:pt x="160" y="547"/>
                </a:lnTo>
                <a:lnTo>
                  <a:pt x="156" y="546"/>
                </a:lnTo>
                <a:lnTo>
                  <a:pt x="153" y="545"/>
                </a:lnTo>
                <a:lnTo>
                  <a:pt x="149" y="544"/>
                </a:lnTo>
                <a:lnTo>
                  <a:pt x="148" y="543"/>
                </a:lnTo>
                <a:lnTo>
                  <a:pt x="147" y="543"/>
                </a:lnTo>
                <a:lnTo>
                  <a:pt x="146" y="543"/>
                </a:lnTo>
                <a:lnTo>
                  <a:pt x="145" y="543"/>
                </a:lnTo>
                <a:lnTo>
                  <a:pt x="144" y="542"/>
                </a:lnTo>
                <a:lnTo>
                  <a:pt x="143" y="542"/>
                </a:lnTo>
                <a:lnTo>
                  <a:pt x="142" y="541"/>
                </a:lnTo>
                <a:lnTo>
                  <a:pt x="141" y="540"/>
                </a:lnTo>
                <a:lnTo>
                  <a:pt x="140" y="539"/>
                </a:lnTo>
                <a:lnTo>
                  <a:pt x="139" y="538"/>
                </a:lnTo>
                <a:lnTo>
                  <a:pt x="138" y="538"/>
                </a:lnTo>
                <a:lnTo>
                  <a:pt x="137" y="537"/>
                </a:lnTo>
                <a:lnTo>
                  <a:pt x="137" y="537"/>
                </a:lnTo>
                <a:lnTo>
                  <a:pt x="136" y="536"/>
                </a:lnTo>
                <a:lnTo>
                  <a:pt x="136" y="536"/>
                </a:lnTo>
                <a:lnTo>
                  <a:pt x="135" y="536"/>
                </a:lnTo>
                <a:lnTo>
                  <a:pt x="134" y="535"/>
                </a:lnTo>
                <a:lnTo>
                  <a:pt x="132" y="534"/>
                </a:lnTo>
                <a:lnTo>
                  <a:pt x="131" y="534"/>
                </a:lnTo>
                <a:lnTo>
                  <a:pt x="130" y="533"/>
                </a:lnTo>
                <a:lnTo>
                  <a:pt x="129" y="533"/>
                </a:lnTo>
                <a:lnTo>
                  <a:pt x="129" y="533"/>
                </a:lnTo>
                <a:lnTo>
                  <a:pt x="128" y="533"/>
                </a:lnTo>
                <a:lnTo>
                  <a:pt x="128" y="533"/>
                </a:lnTo>
                <a:lnTo>
                  <a:pt x="128" y="533"/>
                </a:lnTo>
                <a:lnTo>
                  <a:pt x="127" y="533"/>
                </a:lnTo>
                <a:lnTo>
                  <a:pt x="127" y="533"/>
                </a:lnTo>
                <a:lnTo>
                  <a:pt x="127" y="533"/>
                </a:lnTo>
                <a:lnTo>
                  <a:pt x="126" y="532"/>
                </a:lnTo>
                <a:lnTo>
                  <a:pt x="126" y="532"/>
                </a:lnTo>
                <a:lnTo>
                  <a:pt x="125" y="532"/>
                </a:lnTo>
                <a:lnTo>
                  <a:pt x="125" y="532"/>
                </a:lnTo>
                <a:lnTo>
                  <a:pt x="124" y="532"/>
                </a:lnTo>
                <a:lnTo>
                  <a:pt x="124" y="531"/>
                </a:lnTo>
                <a:lnTo>
                  <a:pt x="123" y="531"/>
                </a:lnTo>
                <a:lnTo>
                  <a:pt x="123" y="530"/>
                </a:lnTo>
                <a:lnTo>
                  <a:pt x="123" y="531"/>
                </a:lnTo>
                <a:lnTo>
                  <a:pt x="122" y="531"/>
                </a:lnTo>
                <a:lnTo>
                  <a:pt x="122" y="532"/>
                </a:lnTo>
                <a:lnTo>
                  <a:pt x="120" y="532"/>
                </a:lnTo>
                <a:lnTo>
                  <a:pt x="119" y="533"/>
                </a:lnTo>
                <a:lnTo>
                  <a:pt x="118" y="534"/>
                </a:lnTo>
                <a:lnTo>
                  <a:pt x="117" y="535"/>
                </a:lnTo>
                <a:lnTo>
                  <a:pt x="116" y="535"/>
                </a:lnTo>
                <a:lnTo>
                  <a:pt x="116" y="536"/>
                </a:lnTo>
                <a:lnTo>
                  <a:pt x="116" y="536"/>
                </a:lnTo>
                <a:lnTo>
                  <a:pt x="116" y="537"/>
                </a:lnTo>
                <a:lnTo>
                  <a:pt x="115" y="537"/>
                </a:lnTo>
                <a:lnTo>
                  <a:pt x="115" y="538"/>
                </a:lnTo>
                <a:lnTo>
                  <a:pt x="115" y="538"/>
                </a:lnTo>
                <a:lnTo>
                  <a:pt x="115" y="538"/>
                </a:lnTo>
                <a:lnTo>
                  <a:pt x="115" y="539"/>
                </a:lnTo>
                <a:lnTo>
                  <a:pt x="115" y="539"/>
                </a:lnTo>
                <a:lnTo>
                  <a:pt x="114" y="540"/>
                </a:lnTo>
                <a:lnTo>
                  <a:pt x="114" y="540"/>
                </a:lnTo>
                <a:lnTo>
                  <a:pt x="113" y="540"/>
                </a:lnTo>
                <a:lnTo>
                  <a:pt x="113" y="540"/>
                </a:lnTo>
                <a:lnTo>
                  <a:pt x="112" y="540"/>
                </a:lnTo>
                <a:lnTo>
                  <a:pt x="111" y="541"/>
                </a:lnTo>
                <a:lnTo>
                  <a:pt x="111" y="541"/>
                </a:lnTo>
                <a:lnTo>
                  <a:pt x="111" y="541"/>
                </a:lnTo>
                <a:lnTo>
                  <a:pt x="110" y="541"/>
                </a:lnTo>
                <a:lnTo>
                  <a:pt x="110" y="541"/>
                </a:lnTo>
                <a:lnTo>
                  <a:pt x="109" y="541"/>
                </a:lnTo>
                <a:lnTo>
                  <a:pt x="108" y="542"/>
                </a:lnTo>
                <a:lnTo>
                  <a:pt x="108" y="542"/>
                </a:lnTo>
                <a:lnTo>
                  <a:pt x="107" y="542"/>
                </a:lnTo>
                <a:lnTo>
                  <a:pt x="106" y="543"/>
                </a:lnTo>
                <a:lnTo>
                  <a:pt x="105" y="543"/>
                </a:lnTo>
                <a:lnTo>
                  <a:pt x="103" y="545"/>
                </a:lnTo>
                <a:lnTo>
                  <a:pt x="100" y="547"/>
                </a:lnTo>
                <a:lnTo>
                  <a:pt x="97" y="548"/>
                </a:lnTo>
                <a:lnTo>
                  <a:pt x="94" y="551"/>
                </a:lnTo>
                <a:lnTo>
                  <a:pt x="89" y="554"/>
                </a:lnTo>
                <a:lnTo>
                  <a:pt x="84" y="558"/>
                </a:lnTo>
                <a:lnTo>
                  <a:pt x="81" y="562"/>
                </a:lnTo>
                <a:lnTo>
                  <a:pt x="77" y="564"/>
                </a:lnTo>
                <a:lnTo>
                  <a:pt x="75" y="570"/>
                </a:lnTo>
                <a:lnTo>
                  <a:pt x="75" y="576"/>
                </a:lnTo>
                <a:lnTo>
                  <a:pt x="74" y="578"/>
                </a:lnTo>
                <a:lnTo>
                  <a:pt x="77" y="580"/>
                </a:lnTo>
                <a:lnTo>
                  <a:pt x="80" y="583"/>
                </a:lnTo>
                <a:lnTo>
                  <a:pt x="78" y="584"/>
                </a:lnTo>
                <a:lnTo>
                  <a:pt x="78" y="584"/>
                </a:lnTo>
                <a:lnTo>
                  <a:pt x="77" y="584"/>
                </a:lnTo>
                <a:lnTo>
                  <a:pt x="77" y="584"/>
                </a:lnTo>
                <a:lnTo>
                  <a:pt x="73" y="585"/>
                </a:lnTo>
                <a:lnTo>
                  <a:pt x="70" y="586"/>
                </a:lnTo>
                <a:lnTo>
                  <a:pt x="66" y="588"/>
                </a:lnTo>
                <a:lnTo>
                  <a:pt x="64" y="589"/>
                </a:lnTo>
                <a:lnTo>
                  <a:pt x="61" y="592"/>
                </a:lnTo>
                <a:lnTo>
                  <a:pt x="58" y="597"/>
                </a:lnTo>
                <a:lnTo>
                  <a:pt x="57" y="601"/>
                </a:lnTo>
                <a:lnTo>
                  <a:pt x="56" y="605"/>
                </a:lnTo>
                <a:lnTo>
                  <a:pt x="56" y="609"/>
                </a:lnTo>
                <a:lnTo>
                  <a:pt x="58" y="613"/>
                </a:lnTo>
                <a:lnTo>
                  <a:pt x="58" y="614"/>
                </a:lnTo>
                <a:lnTo>
                  <a:pt x="56" y="617"/>
                </a:lnTo>
                <a:lnTo>
                  <a:pt x="53" y="618"/>
                </a:lnTo>
                <a:lnTo>
                  <a:pt x="52" y="618"/>
                </a:lnTo>
                <a:lnTo>
                  <a:pt x="52" y="618"/>
                </a:lnTo>
                <a:lnTo>
                  <a:pt x="52" y="618"/>
                </a:lnTo>
                <a:lnTo>
                  <a:pt x="52" y="617"/>
                </a:lnTo>
                <a:lnTo>
                  <a:pt x="52" y="617"/>
                </a:lnTo>
                <a:lnTo>
                  <a:pt x="51" y="616"/>
                </a:lnTo>
                <a:lnTo>
                  <a:pt x="51" y="616"/>
                </a:lnTo>
                <a:lnTo>
                  <a:pt x="51" y="615"/>
                </a:lnTo>
                <a:lnTo>
                  <a:pt x="50" y="615"/>
                </a:lnTo>
                <a:lnTo>
                  <a:pt x="50" y="615"/>
                </a:lnTo>
                <a:lnTo>
                  <a:pt x="49" y="615"/>
                </a:lnTo>
                <a:lnTo>
                  <a:pt x="49" y="615"/>
                </a:lnTo>
                <a:lnTo>
                  <a:pt x="48" y="614"/>
                </a:lnTo>
                <a:lnTo>
                  <a:pt x="48" y="614"/>
                </a:lnTo>
                <a:lnTo>
                  <a:pt x="47" y="614"/>
                </a:lnTo>
                <a:lnTo>
                  <a:pt x="46" y="614"/>
                </a:lnTo>
                <a:lnTo>
                  <a:pt x="46" y="614"/>
                </a:lnTo>
                <a:lnTo>
                  <a:pt x="45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3" y="612"/>
                </a:lnTo>
                <a:lnTo>
                  <a:pt x="43" y="611"/>
                </a:lnTo>
                <a:lnTo>
                  <a:pt x="42" y="611"/>
                </a:lnTo>
                <a:lnTo>
                  <a:pt x="42" y="610"/>
                </a:lnTo>
                <a:lnTo>
                  <a:pt x="42" y="609"/>
                </a:lnTo>
                <a:lnTo>
                  <a:pt x="42" y="609"/>
                </a:lnTo>
                <a:lnTo>
                  <a:pt x="42" y="608"/>
                </a:lnTo>
                <a:lnTo>
                  <a:pt x="41" y="608"/>
                </a:lnTo>
                <a:lnTo>
                  <a:pt x="41" y="607"/>
                </a:lnTo>
                <a:lnTo>
                  <a:pt x="41" y="607"/>
                </a:lnTo>
                <a:lnTo>
                  <a:pt x="41" y="606"/>
                </a:lnTo>
                <a:lnTo>
                  <a:pt x="41" y="605"/>
                </a:lnTo>
                <a:lnTo>
                  <a:pt x="41" y="605"/>
                </a:lnTo>
                <a:lnTo>
                  <a:pt x="41" y="604"/>
                </a:lnTo>
                <a:lnTo>
                  <a:pt x="41" y="603"/>
                </a:lnTo>
                <a:lnTo>
                  <a:pt x="41" y="602"/>
                </a:lnTo>
                <a:lnTo>
                  <a:pt x="41" y="601"/>
                </a:lnTo>
                <a:lnTo>
                  <a:pt x="41" y="601"/>
                </a:lnTo>
                <a:lnTo>
                  <a:pt x="41" y="600"/>
                </a:lnTo>
                <a:lnTo>
                  <a:pt x="41" y="599"/>
                </a:lnTo>
                <a:lnTo>
                  <a:pt x="41" y="598"/>
                </a:lnTo>
                <a:lnTo>
                  <a:pt x="41" y="598"/>
                </a:lnTo>
                <a:lnTo>
                  <a:pt x="40" y="597"/>
                </a:lnTo>
                <a:lnTo>
                  <a:pt x="40" y="597"/>
                </a:lnTo>
                <a:lnTo>
                  <a:pt x="40" y="597"/>
                </a:lnTo>
                <a:lnTo>
                  <a:pt x="40" y="596"/>
                </a:lnTo>
                <a:lnTo>
                  <a:pt x="40" y="595"/>
                </a:lnTo>
                <a:lnTo>
                  <a:pt x="39" y="594"/>
                </a:lnTo>
                <a:lnTo>
                  <a:pt x="39" y="594"/>
                </a:lnTo>
                <a:lnTo>
                  <a:pt x="39" y="593"/>
                </a:lnTo>
                <a:lnTo>
                  <a:pt x="38" y="593"/>
                </a:lnTo>
                <a:lnTo>
                  <a:pt x="37" y="593"/>
                </a:lnTo>
                <a:lnTo>
                  <a:pt x="37" y="592"/>
                </a:lnTo>
                <a:lnTo>
                  <a:pt x="36" y="592"/>
                </a:lnTo>
                <a:lnTo>
                  <a:pt x="36" y="592"/>
                </a:lnTo>
                <a:lnTo>
                  <a:pt x="35" y="592"/>
                </a:lnTo>
                <a:lnTo>
                  <a:pt x="34" y="592"/>
                </a:lnTo>
                <a:lnTo>
                  <a:pt x="33" y="592"/>
                </a:lnTo>
                <a:lnTo>
                  <a:pt x="33" y="592"/>
                </a:lnTo>
                <a:lnTo>
                  <a:pt x="32" y="592"/>
                </a:lnTo>
                <a:lnTo>
                  <a:pt x="31" y="592"/>
                </a:lnTo>
                <a:lnTo>
                  <a:pt x="31" y="592"/>
                </a:lnTo>
                <a:lnTo>
                  <a:pt x="29" y="593"/>
                </a:lnTo>
                <a:lnTo>
                  <a:pt x="28" y="593"/>
                </a:lnTo>
                <a:lnTo>
                  <a:pt x="27" y="593"/>
                </a:lnTo>
                <a:lnTo>
                  <a:pt x="26" y="593"/>
                </a:lnTo>
                <a:lnTo>
                  <a:pt x="25" y="593"/>
                </a:lnTo>
                <a:lnTo>
                  <a:pt x="24" y="593"/>
                </a:lnTo>
                <a:lnTo>
                  <a:pt x="23" y="592"/>
                </a:lnTo>
                <a:lnTo>
                  <a:pt x="23" y="592"/>
                </a:lnTo>
                <a:lnTo>
                  <a:pt x="22" y="592"/>
                </a:lnTo>
                <a:lnTo>
                  <a:pt x="22" y="591"/>
                </a:lnTo>
                <a:lnTo>
                  <a:pt x="21" y="591"/>
                </a:lnTo>
                <a:lnTo>
                  <a:pt x="21" y="590"/>
                </a:lnTo>
                <a:lnTo>
                  <a:pt x="20" y="590"/>
                </a:lnTo>
                <a:lnTo>
                  <a:pt x="20" y="589"/>
                </a:lnTo>
                <a:lnTo>
                  <a:pt x="19" y="589"/>
                </a:lnTo>
                <a:lnTo>
                  <a:pt x="19" y="588"/>
                </a:lnTo>
                <a:lnTo>
                  <a:pt x="19" y="588"/>
                </a:lnTo>
                <a:lnTo>
                  <a:pt x="18" y="588"/>
                </a:lnTo>
                <a:lnTo>
                  <a:pt x="18" y="587"/>
                </a:lnTo>
                <a:lnTo>
                  <a:pt x="18" y="587"/>
                </a:lnTo>
                <a:lnTo>
                  <a:pt x="17" y="586"/>
                </a:lnTo>
                <a:lnTo>
                  <a:pt x="17" y="586"/>
                </a:lnTo>
                <a:lnTo>
                  <a:pt x="17" y="585"/>
                </a:lnTo>
                <a:lnTo>
                  <a:pt x="16" y="584"/>
                </a:lnTo>
                <a:lnTo>
                  <a:pt x="16" y="584"/>
                </a:lnTo>
                <a:lnTo>
                  <a:pt x="16" y="583"/>
                </a:lnTo>
                <a:lnTo>
                  <a:pt x="16" y="582"/>
                </a:lnTo>
                <a:lnTo>
                  <a:pt x="16" y="581"/>
                </a:lnTo>
                <a:lnTo>
                  <a:pt x="16" y="581"/>
                </a:lnTo>
                <a:lnTo>
                  <a:pt x="16" y="580"/>
                </a:lnTo>
                <a:lnTo>
                  <a:pt x="16" y="579"/>
                </a:lnTo>
                <a:lnTo>
                  <a:pt x="16" y="578"/>
                </a:lnTo>
                <a:lnTo>
                  <a:pt x="16" y="578"/>
                </a:lnTo>
                <a:lnTo>
                  <a:pt x="15" y="577"/>
                </a:lnTo>
                <a:lnTo>
                  <a:pt x="15" y="576"/>
                </a:lnTo>
                <a:lnTo>
                  <a:pt x="15" y="576"/>
                </a:lnTo>
                <a:lnTo>
                  <a:pt x="15" y="576"/>
                </a:lnTo>
                <a:lnTo>
                  <a:pt x="15" y="575"/>
                </a:lnTo>
                <a:lnTo>
                  <a:pt x="14" y="575"/>
                </a:lnTo>
                <a:lnTo>
                  <a:pt x="13" y="575"/>
                </a:lnTo>
                <a:lnTo>
                  <a:pt x="13" y="574"/>
                </a:lnTo>
                <a:lnTo>
                  <a:pt x="13" y="574"/>
                </a:lnTo>
                <a:lnTo>
                  <a:pt x="12" y="573"/>
                </a:lnTo>
                <a:lnTo>
                  <a:pt x="11" y="573"/>
                </a:lnTo>
                <a:lnTo>
                  <a:pt x="11" y="572"/>
                </a:lnTo>
                <a:lnTo>
                  <a:pt x="11" y="572"/>
                </a:lnTo>
                <a:lnTo>
                  <a:pt x="10" y="571"/>
                </a:lnTo>
                <a:lnTo>
                  <a:pt x="10" y="571"/>
                </a:lnTo>
                <a:lnTo>
                  <a:pt x="9" y="570"/>
                </a:lnTo>
                <a:lnTo>
                  <a:pt x="9" y="569"/>
                </a:lnTo>
                <a:lnTo>
                  <a:pt x="9" y="569"/>
                </a:lnTo>
                <a:lnTo>
                  <a:pt x="8" y="568"/>
                </a:lnTo>
                <a:lnTo>
                  <a:pt x="8" y="567"/>
                </a:lnTo>
                <a:lnTo>
                  <a:pt x="7" y="567"/>
                </a:lnTo>
                <a:lnTo>
                  <a:pt x="7" y="567"/>
                </a:lnTo>
                <a:lnTo>
                  <a:pt x="7" y="566"/>
                </a:lnTo>
                <a:lnTo>
                  <a:pt x="7" y="565"/>
                </a:lnTo>
                <a:lnTo>
                  <a:pt x="6" y="564"/>
                </a:lnTo>
                <a:lnTo>
                  <a:pt x="6" y="564"/>
                </a:lnTo>
                <a:lnTo>
                  <a:pt x="6" y="564"/>
                </a:lnTo>
                <a:lnTo>
                  <a:pt x="6" y="563"/>
                </a:lnTo>
                <a:lnTo>
                  <a:pt x="5" y="563"/>
                </a:lnTo>
                <a:lnTo>
                  <a:pt x="5" y="562"/>
                </a:lnTo>
                <a:lnTo>
                  <a:pt x="5" y="562"/>
                </a:lnTo>
                <a:lnTo>
                  <a:pt x="5" y="561"/>
                </a:lnTo>
                <a:lnTo>
                  <a:pt x="5" y="560"/>
                </a:lnTo>
                <a:lnTo>
                  <a:pt x="5" y="559"/>
                </a:lnTo>
                <a:lnTo>
                  <a:pt x="5" y="559"/>
                </a:lnTo>
                <a:lnTo>
                  <a:pt x="4" y="558"/>
                </a:lnTo>
                <a:lnTo>
                  <a:pt x="4" y="557"/>
                </a:lnTo>
                <a:lnTo>
                  <a:pt x="4" y="557"/>
                </a:lnTo>
                <a:lnTo>
                  <a:pt x="3" y="556"/>
                </a:lnTo>
                <a:lnTo>
                  <a:pt x="3" y="556"/>
                </a:lnTo>
                <a:lnTo>
                  <a:pt x="3" y="555"/>
                </a:lnTo>
                <a:lnTo>
                  <a:pt x="2" y="555"/>
                </a:lnTo>
                <a:lnTo>
                  <a:pt x="2" y="554"/>
                </a:lnTo>
                <a:lnTo>
                  <a:pt x="2" y="554"/>
                </a:lnTo>
                <a:lnTo>
                  <a:pt x="2" y="553"/>
                </a:lnTo>
                <a:lnTo>
                  <a:pt x="1" y="553"/>
                </a:lnTo>
                <a:lnTo>
                  <a:pt x="1" y="552"/>
                </a:lnTo>
                <a:lnTo>
                  <a:pt x="1" y="552"/>
                </a:lnTo>
                <a:lnTo>
                  <a:pt x="0" y="551"/>
                </a:lnTo>
                <a:lnTo>
                  <a:pt x="0" y="551"/>
                </a:lnTo>
                <a:lnTo>
                  <a:pt x="1" y="550"/>
                </a:lnTo>
                <a:lnTo>
                  <a:pt x="1" y="549"/>
                </a:lnTo>
                <a:lnTo>
                  <a:pt x="1" y="549"/>
                </a:lnTo>
                <a:lnTo>
                  <a:pt x="1" y="549"/>
                </a:lnTo>
                <a:lnTo>
                  <a:pt x="2" y="548"/>
                </a:lnTo>
                <a:lnTo>
                  <a:pt x="2" y="548"/>
                </a:lnTo>
                <a:lnTo>
                  <a:pt x="3" y="548"/>
                </a:lnTo>
                <a:lnTo>
                  <a:pt x="3" y="548"/>
                </a:lnTo>
                <a:lnTo>
                  <a:pt x="4" y="548"/>
                </a:lnTo>
                <a:lnTo>
                  <a:pt x="5" y="547"/>
                </a:lnTo>
                <a:lnTo>
                  <a:pt x="6" y="547"/>
                </a:lnTo>
                <a:lnTo>
                  <a:pt x="6" y="548"/>
                </a:lnTo>
                <a:lnTo>
                  <a:pt x="7" y="548"/>
                </a:lnTo>
                <a:lnTo>
                  <a:pt x="8" y="548"/>
                </a:lnTo>
                <a:lnTo>
                  <a:pt x="9" y="548"/>
                </a:lnTo>
                <a:lnTo>
                  <a:pt x="9" y="548"/>
                </a:lnTo>
                <a:lnTo>
                  <a:pt x="10" y="547"/>
                </a:lnTo>
                <a:lnTo>
                  <a:pt x="11" y="547"/>
                </a:lnTo>
                <a:lnTo>
                  <a:pt x="11" y="547"/>
                </a:lnTo>
                <a:lnTo>
                  <a:pt x="11" y="547"/>
                </a:lnTo>
                <a:lnTo>
                  <a:pt x="12" y="547"/>
                </a:lnTo>
                <a:lnTo>
                  <a:pt x="13" y="546"/>
                </a:lnTo>
                <a:lnTo>
                  <a:pt x="13" y="546"/>
                </a:lnTo>
                <a:lnTo>
                  <a:pt x="14" y="546"/>
                </a:lnTo>
                <a:lnTo>
                  <a:pt x="15" y="545"/>
                </a:lnTo>
                <a:lnTo>
                  <a:pt x="15" y="545"/>
                </a:lnTo>
                <a:lnTo>
                  <a:pt x="16" y="544"/>
                </a:lnTo>
                <a:lnTo>
                  <a:pt x="16" y="544"/>
                </a:lnTo>
                <a:lnTo>
                  <a:pt x="17" y="544"/>
                </a:lnTo>
                <a:lnTo>
                  <a:pt x="17" y="544"/>
                </a:lnTo>
                <a:lnTo>
                  <a:pt x="18" y="544"/>
                </a:lnTo>
                <a:lnTo>
                  <a:pt x="19" y="544"/>
                </a:lnTo>
                <a:lnTo>
                  <a:pt x="19" y="543"/>
                </a:lnTo>
                <a:lnTo>
                  <a:pt x="20" y="543"/>
                </a:lnTo>
                <a:lnTo>
                  <a:pt x="20" y="543"/>
                </a:lnTo>
                <a:lnTo>
                  <a:pt x="21" y="543"/>
                </a:lnTo>
                <a:lnTo>
                  <a:pt x="22" y="543"/>
                </a:lnTo>
                <a:lnTo>
                  <a:pt x="23" y="543"/>
                </a:lnTo>
                <a:lnTo>
                  <a:pt x="23" y="543"/>
                </a:lnTo>
                <a:lnTo>
                  <a:pt x="24" y="542"/>
                </a:lnTo>
                <a:lnTo>
                  <a:pt x="25" y="542"/>
                </a:lnTo>
                <a:lnTo>
                  <a:pt x="25" y="542"/>
                </a:lnTo>
                <a:lnTo>
                  <a:pt x="26" y="541"/>
                </a:lnTo>
                <a:lnTo>
                  <a:pt x="27" y="541"/>
                </a:lnTo>
                <a:lnTo>
                  <a:pt x="27" y="540"/>
                </a:lnTo>
                <a:lnTo>
                  <a:pt x="27" y="540"/>
                </a:lnTo>
                <a:lnTo>
                  <a:pt x="28" y="539"/>
                </a:lnTo>
                <a:lnTo>
                  <a:pt x="28" y="538"/>
                </a:lnTo>
                <a:lnTo>
                  <a:pt x="29" y="538"/>
                </a:lnTo>
                <a:lnTo>
                  <a:pt x="29" y="538"/>
                </a:lnTo>
                <a:lnTo>
                  <a:pt x="30" y="537"/>
                </a:lnTo>
                <a:lnTo>
                  <a:pt x="31" y="536"/>
                </a:lnTo>
                <a:lnTo>
                  <a:pt x="31" y="536"/>
                </a:lnTo>
                <a:lnTo>
                  <a:pt x="31" y="535"/>
                </a:lnTo>
                <a:lnTo>
                  <a:pt x="32" y="534"/>
                </a:lnTo>
                <a:lnTo>
                  <a:pt x="32" y="534"/>
                </a:lnTo>
                <a:lnTo>
                  <a:pt x="33" y="533"/>
                </a:lnTo>
                <a:lnTo>
                  <a:pt x="33" y="533"/>
                </a:lnTo>
                <a:lnTo>
                  <a:pt x="34" y="532"/>
                </a:lnTo>
                <a:lnTo>
                  <a:pt x="34" y="532"/>
                </a:lnTo>
                <a:lnTo>
                  <a:pt x="35" y="532"/>
                </a:lnTo>
                <a:lnTo>
                  <a:pt x="36" y="531"/>
                </a:lnTo>
                <a:lnTo>
                  <a:pt x="36" y="531"/>
                </a:lnTo>
                <a:lnTo>
                  <a:pt x="36" y="530"/>
                </a:lnTo>
                <a:lnTo>
                  <a:pt x="37" y="530"/>
                </a:lnTo>
                <a:lnTo>
                  <a:pt x="38" y="530"/>
                </a:lnTo>
                <a:lnTo>
                  <a:pt x="38" y="529"/>
                </a:lnTo>
                <a:lnTo>
                  <a:pt x="38" y="529"/>
                </a:lnTo>
                <a:lnTo>
                  <a:pt x="39" y="529"/>
                </a:lnTo>
                <a:lnTo>
                  <a:pt x="39" y="528"/>
                </a:lnTo>
                <a:lnTo>
                  <a:pt x="40" y="527"/>
                </a:lnTo>
                <a:lnTo>
                  <a:pt x="40" y="526"/>
                </a:lnTo>
                <a:lnTo>
                  <a:pt x="40" y="525"/>
                </a:lnTo>
                <a:lnTo>
                  <a:pt x="41" y="525"/>
                </a:lnTo>
                <a:lnTo>
                  <a:pt x="41" y="524"/>
                </a:lnTo>
                <a:lnTo>
                  <a:pt x="42" y="522"/>
                </a:lnTo>
                <a:lnTo>
                  <a:pt x="42" y="521"/>
                </a:lnTo>
                <a:lnTo>
                  <a:pt x="42" y="521"/>
                </a:lnTo>
                <a:lnTo>
                  <a:pt x="43" y="520"/>
                </a:lnTo>
                <a:lnTo>
                  <a:pt x="43" y="520"/>
                </a:lnTo>
                <a:lnTo>
                  <a:pt x="43" y="519"/>
                </a:lnTo>
                <a:lnTo>
                  <a:pt x="44" y="519"/>
                </a:lnTo>
                <a:lnTo>
                  <a:pt x="44" y="518"/>
                </a:lnTo>
                <a:lnTo>
                  <a:pt x="44" y="518"/>
                </a:lnTo>
                <a:lnTo>
                  <a:pt x="45" y="517"/>
                </a:lnTo>
                <a:lnTo>
                  <a:pt x="45" y="517"/>
                </a:lnTo>
                <a:lnTo>
                  <a:pt x="46" y="517"/>
                </a:lnTo>
                <a:lnTo>
                  <a:pt x="47" y="516"/>
                </a:lnTo>
                <a:lnTo>
                  <a:pt x="47" y="516"/>
                </a:lnTo>
                <a:lnTo>
                  <a:pt x="48" y="515"/>
                </a:lnTo>
                <a:lnTo>
                  <a:pt x="48" y="514"/>
                </a:lnTo>
                <a:lnTo>
                  <a:pt x="48" y="514"/>
                </a:lnTo>
                <a:lnTo>
                  <a:pt x="49" y="513"/>
                </a:lnTo>
                <a:lnTo>
                  <a:pt x="49" y="513"/>
                </a:lnTo>
                <a:lnTo>
                  <a:pt x="50" y="512"/>
                </a:lnTo>
                <a:lnTo>
                  <a:pt x="50" y="512"/>
                </a:lnTo>
                <a:lnTo>
                  <a:pt x="50" y="511"/>
                </a:lnTo>
                <a:lnTo>
                  <a:pt x="51" y="510"/>
                </a:lnTo>
                <a:lnTo>
                  <a:pt x="51" y="509"/>
                </a:lnTo>
                <a:lnTo>
                  <a:pt x="51" y="509"/>
                </a:lnTo>
                <a:lnTo>
                  <a:pt x="51" y="509"/>
                </a:lnTo>
                <a:lnTo>
                  <a:pt x="51" y="507"/>
                </a:lnTo>
                <a:lnTo>
                  <a:pt x="52" y="507"/>
                </a:lnTo>
                <a:lnTo>
                  <a:pt x="52" y="506"/>
                </a:lnTo>
                <a:lnTo>
                  <a:pt x="52" y="506"/>
                </a:lnTo>
                <a:lnTo>
                  <a:pt x="52" y="505"/>
                </a:lnTo>
                <a:lnTo>
                  <a:pt x="52" y="505"/>
                </a:lnTo>
                <a:lnTo>
                  <a:pt x="52" y="504"/>
                </a:lnTo>
                <a:lnTo>
                  <a:pt x="53" y="504"/>
                </a:lnTo>
                <a:lnTo>
                  <a:pt x="53" y="503"/>
                </a:lnTo>
                <a:lnTo>
                  <a:pt x="53" y="503"/>
                </a:lnTo>
                <a:lnTo>
                  <a:pt x="54" y="502"/>
                </a:lnTo>
                <a:lnTo>
                  <a:pt x="54" y="502"/>
                </a:lnTo>
                <a:lnTo>
                  <a:pt x="54" y="501"/>
                </a:lnTo>
                <a:lnTo>
                  <a:pt x="54" y="501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499"/>
                </a:lnTo>
                <a:lnTo>
                  <a:pt x="53" y="499"/>
                </a:lnTo>
                <a:lnTo>
                  <a:pt x="53" y="498"/>
                </a:lnTo>
                <a:lnTo>
                  <a:pt x="53" y="498"/>
                </a:lnTo>
                <a:lnTo>
                  <a:pt x="52" y="497"/>
                </a:lnTo>
                <a:lnTo>
                  <a:pt x="52" y="497"/>
                </a:lnTo>
                <a:lnTo>
                  <a:pt x="52" y="496"/>
                </a:lnTo>
                <a:lnTo>
                  <a:pt x="51" y="496"/>
                </a:lnTo>
                <a:lnTo>
                  <a:pt x="51" y="496"/>
                </a:lnTo>
                <a:lnTo>
                  <a:pt x="50" y="495"/>
                </a:lnTo>
                <a:lnTo>
                  <a:pt x="50" y="495"/>
                </a:lnTo>
                <a:lnTo>
                  <a:pt x="50" y="495"/>
                </a:lnTo>
                <a:lnTo>
                  <a:pt x="49" y="494"/>
                </a:lnTo>
                <a:lnTo>
                  <a:pt x="49" y="494"/>
                </a:lnTo>
                <a:lnTo>
                  <a:pt x="49" y="493"/>
                </a:lnTo>
                <a:lnTo>
                  <a:pt x="49" y="493"/>
                </a:lnTo>
                <a:lnTo>
                  <a:pt x="49" y="493"/>
                </a:lnTo>
                <a:lnTo>
                  <a:pt x="50" y="492"/>
                </a:lnTo>
                <a:lnTo>
                  <a:pt x="50" y="491"/>
                </a:lnTo>
                <a:lnTo>
                  <a:pt x="50" y="491"/>
                </a:lnTo>
                <a:lnTo>
                  <a:pt x="51" y="490"/>
                </a:lnTo>
                <a:lnTo>
                  <a:pt x="51" y="490"/>
                </a:lnTo>
                <a:lnTo>
                  <a:pt x="51" y="489"/>
                </a:lnTo>
                <a:lnTo>
                  <a:pt x="51" y="489"/>
                </a:lnTo>
                <a:lnTo>
                  <a:pt x="50" y="488"/>
                </a:lnTo>
                <a:lnTo>
                  <a:pt x="50" y="488"/>
                </a:lnTo>
                <a:lnTo>
                  <a:pt x="50" y="487"/>
                </a:lnTo>
                <a:lnTo>
                  <a:pt x="50" y="487"/>
                </a:lnTo>
                <a:lnTo>
                  <a:pt x="50" y="486"/>
                </a:lnTo>
                <a:lnTo>
                  <a:pt x="49" y="486"/>
                </a:lnTo>
                <a:lnTo>
                  <a:pt x="49" y="485"/>
                </a:lnTo>
                <a:lnTo>
                  <a:pt x="49" y="484"/>
                </a:lnTo>
                <a:lnTo>
                  <a:pt x="49" y="484"/>
                </a:lnTo>
                <a:lnTo>
                  <a:pt x="49" y="484"/>
                </a:lnTo>
                <a:lnTo>
                  <a:pt x="49" y="483"/>
                </a:lnTo>
                <a:lnTo>
                  <a:pt x="49" y="482"/>
                </a:lnTo>
                <a:lnTo>
                  <a:pt x="49" y="482"/>
                </a:lnTo>
                <a:lnTo>
                  <a:pt x="49" y="481"/>
                </a:lnTo>
                <a:lnTo>
                  <a:pt x="49" y="480"/>
                </a:lnTo>
                <a:lnTo>
                  <a:pt x="49" y="479"/>
                </a:lnTo>
                <a:lnTo>
                  <a:pt x="50" y="479"/>
                </a:lnTo>
                <a:lnTo>
                  <a:pt x="50" y="478"/>
                </a:lnTo>
                <a:lnTo>
                  <a:pt x="50" y="477"/>
                </a:lnTo>
                <a:lnTo>
                  <a:pt x="50" y="476"/>
                </a:lnTo>
                <a:lnTo>
                  <a:pt x="50" y="476"/>
                </a:lnTo>
                <a:lnTo>
                  <a:pt x="51" y="475"/>
                </a:lnTo>
                <a:lnTo>
                  <a:pt x="51" y="475"/>
                </a:lnTo>
                <a:lnTo>
                  <a:pt x="51" y="474"/>
                </a:lnTo>
                <a:lnTo>
                  <a:pt x="51" y="473"/>
                </a:lnTo>
                <a:lnTo>
                  <a:pt x="52" y="472"/>
                </a:lnTo>
                <a:lnTo>
                  <a:pt x="52" y="471"/>
                </a:lnTo>
                <a:lnTo>
                  <a:pt x="52" y="470"/>
                </a:lnTo>
                <a:lnTo>
                  <a:pt x="52" y="469"/>
                </a:lnTo>
                <a:lnTo>
                  <a:pt x="52" y="469"/>
                </a:lnTo>
                <a:lnTo>
                  <a:pt x="53" y="468"/>
                </a:lnTo>
                <a:lnTo>
                  <a:pt x="53" y="468"/>
                </a:lnTo>
                <a:lnTo>
                  <a:pt x="54" y="467"/>
                </a:lnTo>
                <a:lnTo>
                  <a:pt x="55" y="466"/>
                </a:lnTo>
                <a:lnTo>
                  <a:pt x="55" y="466"/>
                </a:lnTo>
                <a:lnTo>
                  <a:pt x="56" y="465"/>
                </a:lnTo>
                <a:lnTo>
                  <a:pt x="56" y="464"/>
                </a:lnTo>
                <a:lnTo>
                  <a:pt x="56" y="463"/>
                </a:lnTo>
                <a:lnTo>
                  <a:pt x="57" y="463"/>
                </a:lnTo>
                <a:lnTo>
                  <a:pt x="57" y="463"/>
                </a:lnTo>
                <a:lnTo>
                  <a:pt x="57" y="462"/>
                </a:lnTo>
                <a:lnTo>
                  <a:pt x="57" y="461"/>
                </a:lnTo>
                <a:lnTo>
                  <a:pt x="58" y="461"/>
                </a:lnTo>
                <a:lnTo>
                  <a:pt x="58" y="460"/>
                </a:lnTo>
                <a:lnTo>
                  <a:pt x="58" y="459"/>
                </a:lnTo>
                <a:lnTo>
                  <a:pt x="58" y="459"/>
                </a:lnTo>
                <a:lnTo>
                  <a:pt x="58" y="458"/>
                </a:lnTo>
                <a:lnTo>
                  <a:pt x="59" y="457"/>
                </a:lnTo>
                <a:lnTo>
                  <a:pt x="59" y="456"/>
                </a:lnTo>
                <a:lnTo>
                  <a:pt x="59" y="456"/>
                </a:lnTo>
                <a:lnTo>
                  <a:pt x="59" y="455"/>
                </a:lnTo>
                <a:lnTo>
                  <a:pt x="59" y="455"/>
                </a:lnTo>
                <a:lnTo>
                  <a:pt x="59" y="454"/>
                </a:lnTo>
                <a:lnTo>
                  <a:pt x="59" y="453"/>
                </a:lnTo>
                <a:lnTo>
                  <a:pt x="59" y="452"/>
                </a:lnTo>
                <a:lnTo>
                  <a:pt x="59" y="452"/>
                </a:lnTo>
                <a:lnTo>
                  <a:pt x="58" y="451"/>
                </a:lnTo>
                <a:lnTo>
                  <a:pt x="58" y="451"/>
                </a:lnTo>
                <a:lnTo>
                  <a:pt x="58" y="450"/>
                </a:lnTo>
                <a:lnTo>
                  <a:pt x="58" y="450"/>
                </a:lnTo>
                <a:lnTo>
                  <a:pt x="58" y="449"/>
                </a:lnTo>
                <a:lnTo>
                  <a:pt x="58" y="448"/>
                </a:lnTo>
                <a:lnTo>
                  <a:pt x="58" y="447"/>
                </a:lnTo>
                <a:lnTo>
                  <a:pt x="58" y="447"/>
                </a:lnTo>
                <a:lnTo>
                  <a:pt x="58" y="447"/>
                </a:lnTo>
                <a:lnTo>
                  <a:pt x="58" y="446"/>
                </a:lnTo>
                <a:lnTo>
                  <a:pt x="58" y="446"/>
                </a:lnTo>
                <a:lnTo>
                  <a:pt x="58" y="445"/>
                </a:lnTo>
                <a:lnTo>
                  <a:pt x="58" y="444"/>
                </a:lnTo>
                <a:lnTo>
                  <a:pt x="59" y="443"/>
                </a:lnTo>
                <a:lnTo>
                  <a:pt x="59" y="443"/>
                </a:lnTo>
                <a:lnTo>
                  <a:pt x="58" y="442"/>
                </a:lnTo>
                <a:lnTo>
                  <a:pt x="58" y="441"/>
                </a:lnTo>
                <a:lnTo>
                  <a:pt x="59" y="441"/>
                </a:lnTo>
                <a:lnTo>
                  <a:pt x="59" y="440"/>
                </a:lnTo>
                <a:lnTo>
                  <a:pt x="58" y="439"/>
                </a:lnTo>
                <a:lnTo>
                  <a:pt x="59" y="439"/>
                </a:lnTo>
                <a:lnTo>
                  <a:pt x="58" y="438"/>
                </a:lnTo>
                <a:lnTo>
                  <a:pt x="58" y="438"/>
                </a:lnTo>
                <a:lnTo>
                  <a:pt x="58" y="437"/>
                </a:lnTo>
                <a:lnTo>
                  <a:pt x="58" y="436"/>
                </a:lnTo>
                <a:lnTo>
                  <a:pt x="58" y="436"/>
                </a:lnTo>
                <a:lnTo>
                  <a:pt x="58" y="435"/>
                </a:lnTo>
                <a:lnTo>
                  <a:pt x="58" y="435"/>
                </a:lnTo>
                <a:lnTo>
                  <a:pt x="59" y="434"/>
                </a:lnTo>
                <a:lnTo>
                  <a:pt x="59" y="433"/>
                </a:lnTo>
                <a:lnTo>
                  <a:pt x="59" y="432"/>
                </a:lnTo>
                <a:lnTo>
                  <a:pt x="59" y="432"/>
                </a:lnTo>
                <a:lnTo>
                  <a:pt x="59" y="431"/>
                </a:lnTo>
                <a:lnTo>
                  <a:pt x="59" y="430"/>
                </a:lnTo>
                <a:lnTo>
                  <a:pt x="59" y="430"/>
                </a:lnTo>
                <a:lnTo>
                  <a:pt x="59" y="429"/>
                </a:lnTo>
                <a:lnTo>
                  <a:pt x="59" y="428"/>
                </a:lnTo>
                <a:lnTo>
                  <a:pt x="59" y="427"/>
                </a:lnTo>
                <a:lnTo>
                  <a:pt x="59" y="427"/>
                </a:lnTo>
                <a:lnTo>
                  <a:pt x="60" y="426"/>
                </a:lnTo>
                <a:lnTo>
                  <a:pt x="60" y="426"/>
                </a:lnTo>
                <a:lnTo>
                  <a:pt x="60" y="425"/>
                </a:lnTo>
                <a:lnTo>
                  <a:pt x="60" y="425"/>
                </a:lnTo>
                <a:lnTo>
                  <a:pt x="60" y="424"/>
                </a:lnTo>
                <a:lnTo>
                  <a:pt x="60" y="424"/>
                </a:lnTo>
                <a:lnTo>
                  <a:pt x="60" y="423"/>
                </a:lnTo>
                <a:lnTo>
                  <a:pt x="61" y="423"/>
                </a:lnTo>
                <a:lnTo>
                  <a:pt x="61" y="422"/>
                </a:lnTo>
                <a:lnTo>
                  <a:pt x="61" y="422"/>
                </a:lnTo>
                <a:lnTo>
                  <a:pt x="61" y="421"/>
                </a:lnTo>
                <a:lnTo>
                  <a:pt x="61" y="421"/>
                </a:lnTo>
                <a:lnTo>
                  <a:pt x="61" y="420"/>
                </a:lnTo>
                <a:lnTo>
                  <a:pt x="61" y="419"/>
                </a:lnTo>
                <a:lnTo>
                  <a:pt x="61" y="419"/>
                </a:lnTo>
                <a:lnTo>
                  <a:pt x="62" y="418"/>
                </a:lnTo>
                <a:lnTo>
                  <a:pt x="62" y="418"/>
                </a:lnTo>
                <a:lnTo>
                  <a:pt x="62" y="418"/>
                </a:lnTo>
                <a:lnTo>
                  <a:pt x="62" y="417"/>
                </a:lnTo>
                <a:lnTo>
                  <a:pt x="63" y="417"/>
                </a:lnTo>
                <a:lnTo>
                  <a:pt x="63" y="417"/>
                </a:lnTo>
                <a:lnTo>
                  <a:pt x="63" y="416"/>
                </a:lnTo>
                <a:lnTo>
                  <a:pt x="63" y="416"/>
                </a:lnTo>
                <a:lnTo>
                  <a:pt x="64" y="415"/>
                </a:lnTo>
                <a:lnTo>
                  <a:pt x="65" y="415"/>
                </a:lnTo>
                <a:lnTo>
                  <a:pt x="65" y="414"/>
                </a:lnTo>
                <a:lnTo>
                  <a:pt x="65" y="414"/>
                </a:lnTo>
                <a:lnTo>
                  <a:pt x="66" y="414"/>
                </a:lnTo>
                <a:lnTo>
                  <a:pt x="67" y="414"/>
                </a:lnTo>
                <a:lnTo>
                  <a:pt x="67" y="413"/>
                </a:lnTo>
                <a:lnTo>
                  <a:pt x="68" y="413"/>
                </a:lnTo>
                <a:lnTo>
                  <a:pt x="68" y="413"/>
                </a:lnTo>
                <a:lnTo>
                  <a:pt x="69" y="412"/>
                </a:lnTo>
                <a:lnTo>
                  <a:pt x="69" y="412"/>
                </a:lnTo>
                <a:lnTo>
                  <a:pt x="69" y="411"/>
                </a:lnTo>
                <a:lnTo>
                  <a:pt x="70" y="411"/>
                </a:lnTo>
                <a:lnTo>
                  <a:pt x="70" y="410"/>
                </a:lnTo>
                <a:lnTo>
                  <a:pt x="70" y="409"/>
                </a:lnTo>
                <a:lnTo>
                  <a:pt x="71" y="409"/>
                </a:lnTo>
                <a:lnTo>
                  <a:pt x="71" y="408"/>
                </a:lnTo>
                <a:lnTo>
                  <a:pt x="71" y="407"/>
                </a:lnTo>
                <a:lnTo>
                  <a:pt x="71" y="407"/>
                </a:lnTo>
                <a:lnTo>
                  <a:pt x="72" y="406"/>
                </a:lnTo>
                <a:lnTo>
                  <a:pt x="72" y="405"/>
                </a:lnTo>
                <a:lnTo>
                  <a:pt x="72" y="404"/>
                </a:lnTo>
                <a:lnTo>
                  <a:pt x="72" y="404"/>
                </a:lnTo>
                <a:lnTo>
                  <a:pt x="72" y="403"/>
                </a:lnTo>
                <a:lnTo>
                  <a:pt x="72" y="402"/>
                </a:lnTo>
                <a:lnTo>
                  <a:pt x="72" y="401"/>
                </a:lnTo>
                <a:lnTo>
                  <a:pt x="72" y="401"/>
                </a:lnTo>
                <a:lnTo>
                  <a:pt x="71" y="400"/>
                </a:lnTo>
                <a:lnTo>
                  <a:pt x="71" y="399"/>
                </a:lnTo>
                <a:lnTo>
                  <a:pt x="71" y="398"/>
                </a:lnTo>
                <a:lnTo>
                  <a:pt x="70" y="397"/>
                </a:lnTo>
                <a:lnTo>
                  <a:pt x="70" y="397"/>
                </a:lnTo>
                <a:lnTo>
                  <a:pt x="70" y="396"/>
                </a:lnTo>
                <a:lnTo>
                  <a:pt x="70" y="395"/>
                </a:lnTo>
                <a:lnTo>
                  <a:pt x="70" y="394"/>
                </a:lnTo>
                <a:lnTo>
                  <a:pt x="71" y="393"/>
                </a:lnTo>
                <a:lnTo>
                  <a:pt x="71" y="393"/>
                </a:lnTo>
                <a:lnTo>
                  <a:pt x="71" y="393"/>
                </a:lnTo>
                <a:lnTo>
                  <a:pt x="72" y="392"/>
                </a:lnTo>
                <a:lnTo>
                  <a:pt x="72" y="392"/>
                </a:lnTo>
                <a:lnTo>
                  <a:pt x="73" y="391"/>
                </a:lnTo>
                <a:lnTo>
                  <a:pt x="73" y="391"/>
                </a:lnTo>
                <a:lnTo>
                  <a:pt x="73" y="390"/>
                </a:lnTo>
                <a:lnTo>
                  <a:pt x="73" y="390"/>
                </a:lnTo>
                <a:lnTo>
                  <a:pt x="73" y="389"/>
                </a:lnTo>
                <a:lnTo>
                  <a:pt x="73" y="388"/>
                </a:lnTo>
                <a:lnTo>
                  <a:pt x="74" y="388"/>
                </a:lnTo>
                <a:lnTo>
                  <a:pt x="74" y="388"/>
                </a:lnTo>
                <a:lnTo>
                  <a:pt x="74" y="387"/>
                </a:lnTo>
                <a:lnTo>
                  <a:pt x="74" y="386"/>
                </a:lnTo>
                <a:lnTo>
                  <a:pt x="74" y="385"/>
                </a:lnTo>
                <a:lnTo>
                  <a:pt x="74" y="384"/>
                </a:lnTo>
                <a:lnTo>
                  <a:pt x="74" y="384"/>
                </a:lnTo>
                <a:lnTo>
                  <a:pt x="74" y="383"/>
                </a:lnTo>
                <a:lnTo>
                  <a:pt x="74" y="382"/>
                </a:lnTo>
                <a:lnTo>
                  <a:pt x="74" y="382"/>
                </a:lnTo>
                <a:lnTo>
                  <a:pt x="74" y="381"/>
                </a:lnTo>
                <a:lnTo>
                  <a:pt x="74" y="381"/>
                </a:lnTo>
                <a:lnTo>
                  <a:pt x="74" y="380"/>
                </a:lnTo>
                <a:lnTo>
                  <a:pt x="75" y="380"/>
                </a:lnTo>
                <a:lnTo>
                  <a:pt x="75" y="380"/>
                </a:lnTo>
                <a:lnTo>
                  <a:pt x="76" y="379"/>
                </a:lnTo>
                <a:lnTo>
                  <a:pt x="76" y="379"/>
                </a:lnTo>
                <a:lnTo>
                  <a:pt x="77" y="379"/>
                </a:lnTo>
                <a:lnTo>
                  <a:pt x="77" y="379"/>
                </a:lnTo>
                <a:lnTo>
                  <a:pt x="77" y="379"/>
                </a:lnTo>
                <a:lnTo>
                  <a:pt x="78" y="379"/>
                </a:lnTo>
                <a:lnTo>
                  <a:pt x="78" y="379"/>
                </a:lnTo>
                <a:lnTo>
                  <a:pt x="79" y="380"/>
                </a:lnTo>
                <a:lnTo>
                  <a:pt x="80" y="380"/>
                </a:lnTo>
                <a:lnTo>
                  <a:pt x="81" y="380"/>
                </a:lnTo>
                <a:lnTo>
                  <a:pt x="82" y="380"/>
                </a:lnTo>
                <a:lnTo>
                  <a:pt x="82" y="380"/>
                </a:lnTo>
                <a:lnTo>
                  <a:pt x="83" y="380"/>
                </a:lnTo>
                <a:lnTo>
                  <a:pt x="84" y="380"/>
                </a:lnTo>
                <a:lnTo>
                  <a:pt x="85" y="380"/>
                </a:lnTo>
                <a:lnTo>
                  <a:pt x="86" y="380"/>
                </a:lnTo>
                <a:lnTo>
                  <a:pt x="86" y="379"/>
                </a:lnTo>
                <a:lnTo>
                  <a:pt x="88" y="379"/>
                </a:lnTo>
                <a:lnTo>
                  <a:pt x="89" y="379"/>
                </a:lnTo>
                <a:lnTo>
                  <a:pt x="90" y="379"/>
                </a:lnTo>
                <a:lnTo>
                  <a:pt x="90" y="378"/>
                </a:lnTo>
                <a:lnTo>
                  <a:pt x="91" y="378"/>
                </a:lnTo>
                <a:lnTo>
                  <a:pt x="92" y="377"/>
                </a:lnTo>
                <a:lnTo>
                  <a:pt x="93" y="377"/>
                </a:lnTo>
                <a:lnTo>
                  <a:pt x="94" y="376"/>
                </a:lnTo>
                <a:lnTo>
                  <a:pt x="95" y="376"/>
                </a:lnTo>
                <a:lnTo>
                  <a:pt x="95" y="376"/>
                </a:lnTo>
                <a:lnTo>
                  <a:pt x="96" y="376"/>
                </a:lnTo>
                <a:lnTo>
                  <a:pt x="97" y="375"/>
                </a:lnTo>
                <a:lnTo>
                  <a:pt x="97" y="375"/>
                </a:lnTo>
                <a:lnTo>
                  <a:pt x="98" y="374"/>
                </a:lnTo>
                <a:lnTo>
                  <a:pt x="98" y="373"/>
                </a:lnTo>
                <a:lnTo>
                  <a:pt x="99" y="373"/>
                </a:lnTo>
                <a:lnTo>
                  <a:pt x="100" y="373"/>
                </a:lnTo>
                <a:lnTo>
                  <a:pt x="100" y="372"/>
                </a:lnTo>
                <a:lnTo>
                  <a:pt x="101" y="372"/>
                </a:lnTo>
                <a:lnTo>
                  <a:pt x="101" y="372"/>
                </a:lnTo>
                <a:lnTo>
                  <a:pt x="102" y="372"/>
                </a:lnTo>
                <a:lnTo>
                  <a:pt x="102" y="372"/>
                </a:lnTo>
                <a:lnTo>
                  <a:pt x="103" y="371"/>
                </a:lnTo>
                <a:lnTo>
                  <a:pt x="104" y="370"/>
                </a:lnTo>
                <a:lnTo>
                  <a:pt x="104" y="369"/>
                </a:lnTo>
                <a:lnTo>
                  <a:pt x="105" y="369"/>
                </a:lnTo>
                <a:lnTo>
                  <a:pt x="106" y="368"/>
                </a:lnTo>
                <a:lnTo>
                  <a:pt x="106" y="368"/>
                </a:lnTo>
                <a:lnTo>
                  <a:pt x="106" y="368"/>
                </a:lnTo>
                <a:lnTo>
                  <a:pt x="107" y="367"/>
                </a:lnTo>
                <a:lnTo>
                  <a:pt x="107" y="366"/>
                </a:lnTo>
                <a:lnTo>
                  <a:pt x="107" y="366"/>
                </a:lnTo>
                <a:lnTo>
                  <a:pt x="108" y="366"/>
                </a:lnTo>
                <a:lnTo>
                  <a:pt x="108" y="365"/>
                </a:lnTo>
                <a:lnTo>
                  <a:pt x="109" y="365"/>
                </a:lnTo>
                <a:lnTo>
                  <a:pt x="109" y="364"/>
                </a:lnTo>
                <a:lnTo>
                  <a:pt x="110" y="364"/>
                </a:lnTo>
                <a:lnTo>
                  <a:pt x="110" y="364"/>
                </a:lnTo>
                <a:lnTo>
                  <a:pt x="111" y="364"/>
                </a:lnTo>
                <a:lnTo>
                  <a:pt x="111" y="363"/>
                </a:lnTo>
                <a:lnTo>
                  <a:pt x="111" y="362"/>
                </a:lnTo>
                <a:lnTo>
                  <a:pt x="112" y="362"/>
                </a:lnTo>
                <a:lnTo>
                  <a:pt x="112" y="362"/>
                </a:lnTo>
                <a:lnTo>
                  <a:pt x="113" y="361"/>
                </a:lnTo>
                <a:lnTo>
                  <a:pt x="113" y="361"/>
                </a:lnTo>
                <a:lnTo>
                  <a:pt x="114" y="360"/>
                </a:lnTo>
                <a:lnTo>
                  <a:pt x="115" y="360"/>
                </a:lnTo>
                <a:lnTo>
                  <a:pt x="115" y="359"/>
                </a:lnTo>
                <a:lnTo>
                  <a:pt x="115" y="359"/>
                </a:lnTo>
                <a:lnTo>
                  <a:pt x="116" y="359"/>
                </a:lnTo>
                <a:lnTo>
                  <a:pt x="116" y="358"/>
                </a:lnTo>
                <a:lnTo>
                  <a:pt x="117" y="358"/>
                </a:lnTo>
                <a:lnTo>
                  <a:pt x="117" y="357"/>
                </a:lnTo>
                <a:lnTo>
                  <a:pt x="118" y="356"/>
                </a:lnTo>
                <a:lnTo>
                  <a:pt x="118" y="356"/>
                </a:lnTo>
                <a:lnTo>
                  <a:pt x="119" y="355"/>
                </a:lnTo>
                <a:lnTo>
                  <a:pt x="119" y="355"/>
                </a:lnTo>
                <a:lnTo>
                  <a:pt x="119" y="354"/>
                </a:lnTo>
                <a:lnTo>
                  <a:pt x="119" y="353"/>
                </a:lnTo>
                <a:lnTo>
                  <a:pt x="119" y="352"/>
                </a:lnTo>
                <a:lnTo>
                  <a:pt x="119" y="352"/>
                </a:lnTo>
                <a:lnTo>
                  <a:pt x="119" y="351"/>
                </a:lnTo>
                <a:lnTo>
                  <a:pt x="119" y="351"/>
                </a:lnTo>
                <a:lnTo>
                  <a:pt x="119" y="350"/>
                </a:lnTo>
                <a:lnTo>
                  <a:pt x="119" y="350"/>
                </a:lnTo>
                <a:lnTo>
                  <a:pt x="119" y="349"/>
                </a:lnTo>
                <a:lnTo>
                  <a:pt x="119" y="348"/>
                </a:lnTo>
                <a:lnTo>
                  <a:pt x="120" y="348"/>
                </a:lnTo>
                <a:lnTo>
                  <a:pt x="120" y="347"/>
                </a:lnTo>
                <a:lnTo>
                  <a:pt x="120" y="347"/>
                </a:lnTo>
                <a:lnTo>
                  <a:pt x="121" y="347"/>
                </a:lnTo>
                <a:lnTo>
                  <a:pt x="122" y="346"/>
                </a:lnTo>
                <a:lnTo>
                  <a:pt x="122" y="345"/>
                </a:lnTo>
                <a:lnTo>
                  <a:pt x="123" y="345"/>
                </a:lnTo>
                <a:lnTo>
                  <a:pt x="123" y="344"/>
                </a:lnTo>
                <a:lnTo>
                  <a:pt x="123" y="343"/>
                </a:lnTo>
                <a:lnTo>
                  <a:pt x="124" y="343"/>
                </a:lnTo>
                <a:lnTo>
                  <a:pt x="124" y="342"/>
                </a:lnTo>
                <a:lnTo>
                  <a:pt x="124" y="341"/>
                </a:lnTo>
                <a:lnTo>
                  <a:pt x="125" y="340"/>
                </a:lnTo>
                <a:lnTo>
                  <a:pt x="125" y="339"/>
                </a:lnTo>
                <a:lnTo>
                  <a:pt x="125" y="339"/>
                </a:lnTo>
                <a:lnTo>
                  <a:pt x="126" y="339"/>
                </a:lnTo>
                <a:lnTo>
                  <a:pt x="126" y="338"/>
                </a:lnTo>
                <a:lnTo>
                  <a:pt x="127" y="337"/>
                </a:lnTo>
                <a:lnTo>
                  <a:pt x="127" y="336"/>
                </a:lnTo>
                <a:lnTo>
                  <a:pt x="128" y="336"/>
                </a:lnTo>
                <a:lnTo>
                  <a:pt x="128" y="335"/>
                </a:lnTo>
                <a:lnTo>
                  <a:pt x="129" y="334"/>
                </a:lnTo>
                <a:lnTo>
                  <a:pt x="130" y="334"/>
                </a:lnTo>
                <a:lnTo>
                  <a:pt x="130" y="334"/>
                </a:lnTo>
                <a:lnTo>
                  <a:pt x="131" y="334"/>
                </a:lnTo>
                <a:lnTo>
                  <a:pt x="131" y="333"/>
                </a:lnTo>
                <a:lnTo>
                  <a:pt x="131" y="333"/>
                </a:lnTo>
                <a:lnTo>
                  <a:pt x="132" y="332"/>
                </a:lnTo>
                <a:lnTo>
                  <a:pt x="132" y="332"/>
                </a:lnTo>
                <a:lnTo>
                  <a:pt x="132" y="331"/>
                </a:lnTo>
                <a:lnTo>
                  <a:pt x="133" y="331"/>
                </a:lnTo>
                <a:lnTo>
                  <a:pt x="133" y="330"/>
                </a:lnTo>
                <a:lnTo>
                  <a:pt x="133" y="330"/>
                </a:lnTo>
                <a:lnTo>
                  <a:pt x="133" y="329"/>
                </a:lnTo>
                <a:lnTo>
                  <a:pt x="133" y="329"/>
                </a:lnTo>
                <a:lnTo>
                  <a:pt x="133" y="329"/>
                </a:lnTo>
                <a:lnTo>
                  <a:pt x="133" y="328"/>
                </a:lnTo>
                <a:lnTo>
                  <a:pt x="133" y="327"/>
                </a:lnTo>
                <a:lnTo>
                  <a:pt x="133" y="327"/>
                </a:lnTo>
                <a:lnTo>
                  <a:pt x="133" y="326"/>
                </a:lnTo>
                <a:lnTo>
                  <a:pt x="132" y="326"/>
                </a:lnTo>
                <a:lnTo>
                  <a:pt x="132" y="325"/>
                </a:lnTo>
                <a:lnTo>
                  <a:pt x="132" y="324"/>
                </a:lnTo>
                <a:lnTo>
                  <a:pt x="132" y="323"/>
                </a:lnTo>
                <a:lnTo>
                  <a:pt x="132" y="323"/>
                </a:lnTo>
                <a:lnTo>
                  <a:pt x="131" y="322"/>
                </a:lnTo>
                <a:lnTo>
                  <a:pt x="131" y="322"/>
                </a:lnTo>
                <a:lnTo>
                  <a:pt x="131" y="321"/>
                </a:lnTo>
                <a:lnTo>
                  <a:pt x="131" y="320"/>
                </a:lnTo>
                <a:lnTo>
                  <a:pt x="131" y="319"/>
                </a:lnTo>
                <a:lnTo>
                  <a:pt x="130" y="318"/>
                </a:lnTo>
                <a:lnTo>
                  <a:pt x="130" y="318"/>
                </a:lnTo>
                <a:lnTo>
                  <a:pt x="130" y="318"/>
                </a:lnTo>
                <a:lnTo>
                  <a:pt x="130" y="317"/>
                </a:lnTo>
                <a:lnTo>
                  <a:pt x="129" y="316"/>
                </a:lnTo>
                <a:lnTo>
                  <a:pt x="129" y="315"/>
                </a:lnTo>
                <a:lnTo>
                  <a:pt x="129" y="315"/>
                </a:lnTo>
                <a:lnTo>
                  <a:pt x="129" y="314"/>
                </a:lnTo>
                <a:lnTo>
                  <a:pt x="129" y="313"/>
                </a:lnTo>
                <a:lnTo>
                  <a:pt x="129" y="313"/>
                </a:lnTo>
                <a:lnTo>
                  <a:pt x="129" y="312"/>
                </a:lnTo>
                <a:lnTo>
                  <a:pt x="129" y="312"/>
                </a:lnTo>
                <a:lnTo>
                  <a:pt x="129" y="311"/>
                </a:lnTo>
                <a:lnTo>
                  <a:pt x="129" y="311"/>
                </a:lnTo>
                <a:lnTo>
                  <a:pt x="129" y="310"/>
                </a:lnTo>
                <a:lnTo>
                  <a:pt x="129" y="310"/>
                </a:lnTo>
                <a:lnTo>
                  <a:pt x="129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7"/>
                </a:lnTo>
                <a:lnTo>
                  <a:pt x="127" y="307"/>
                </a:lnTo>
                <a:lnTo>
                  <a:pt x="127" y="306"/>
                </a:lnTo>
                <a:lnTo>
                  <a:pt x="127" y="306"/>
                </a:lnTo>
                <a:lnTo>
                  <a:pt x="127" y="305"/>
                </a:lnTo>
                <a:lnTo>
                  <a:pt x="126" y="305"/>
                </a:lnTo>
                <a:lnTo>
                  <a:pt x="126" y="305"/>
                </a:lnTo>
                <a:lnTo>
                  <a:pt x="126" y="304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2"/>
                </a:lnTo>
                <a:lnTo>
                  <a:pt x="124" y="302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3" y="301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299"/>
                </a:lnTo>
                <a:lnTo>
                  <a:pt x="123" y="299"/>
                </a:lnTo>
                <a:lnTo>
                  <a:pt x="123" y="298"/>
                </a:lnTo>
                <a:lnTo>
                  <a:pt x="123" y="298"/>
                </a:lnTo>
                <a:lnTo>
                  <a:pt x="123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6"/>
                </a:lnTo>
                <a:lnTo>
                  <a:pt x="122" y="296"/>
                </a:lnTo>
                <a:lnTo>
                  <a:pt x="122" y="295"/>
                </a:lnTo>
                <a:lnTo>
                  <a:pt x="122" y="295"/>
                </a:lnTo>
                <a:lnTo>
                  <a:pt x="122" y="294"/>
                </a:lnTo>
                <a:lnTo>
                  <a:pt x="122" y="293"/>
                </a:lnTo>
                <a:lnTo>
                  <a:pt x="122" y="293"/>
                </a:lnTo>
                <a:lnTo>
                  <a:pt x="122" y="293"/>
                </a:lnTo>
                <a:lnTo>
                  <a:pt x="122" y="292"/>
                </a:lnTo>
                <a:lnTo>
                  <a:pt x="122" y="292"/>
                </a:lnTo>
                <a:lnTo>
                  <a:pt x="122" y="291"/>
                </a:lnTo>
                <a:lnTo>
                  <a:pt x="121" y="291"/>
                </a:lnTo>
                <a:lnTo>
                  <a:pt x="121" y="291"/>
                </a:lnTo>
                <a:lnTo>
                  <a:pt x="121" y="290"/>
                </a:lnTo>
                <a:lnTo>
                  <a:pt x="121" y="290"/>
                </a:lnTo>
                <a:lnTo>
                  <a:pt x="121" y="289"/>
                </a:lnTo>
                <a:lnTo>
                  <a:pt x="121" y="289"/>
                </a:lnTo>
                <a:lnTo>
                  <a:pt x="121" y="289"/>
                </a:lnTo>
                <a:lnTo>
                  <a:pt x="121" y="289"/>
                </a:lnTo>
                <a:lnTo>
                  <a:pt x="121" y="288"/>
                </a:lnTo>
                <a:lnTo>
                  <a:pt x="121" y="288"/>
                </a:lnTo>
                <a:lnTo>
                  <a:pt x="121" y="287"/>
                </a:lnTo>
                <a:lnTo>
                  <a:pt x="120" y="287"/>
                </a:lnTo>
                <a:lnTo>
                  <a:pt x="120" y="287"/>
                </a:lnTo>
                <a:lnTo>
                  <a:pt x="120" y="286"/>
                </a:lnTo>
                <a:lnTo>
                  <a:pt x="120" y="286"/>
                </a:lnTo>
                <a:lnTo>
                  <a:pt x="120" y="286"/>
                </a:lnTo>
                <a:lnTo>
                  <a:pt x="120" y="285"/>
                </a:lnTo>
                <a:lnTo>
                  <a:pt x="120" y="285"/>
                </a:lnTo>
                <a:lnTo>
                  <a:pt x="120" y="285"/>
                </a:lnTo>
                <a:lnTo>
                  <a:pt x="120" y="284"/>
                </a:lnTo>
                <a:lnTo>
                  <a:pt x="120" y="284"/>
                </a:lnTo>
                <a:lnTo>
                  <a:pt x="119" y="284"/>
                </a:lnTo>
                <a:lnTo>
                  <a:pt x="119" y="284"/>
                </a:lnTo>
                <a:lnTo>
                  <a:pt x="119" y="284"/>
                </a:lnTo>
                <a:lnTo>
                  <a:pt x="119" y="284"/>
                </a:lnTo>
                <a:lnTo>
                  <a:pt x="118" y="284"/>
                </a:lnTo>
                <a:lnTo>
                  <a:pt x="118" y="284"/>
                </a:lnTo>
                <a:lnTo>
                  <a:pt x="117" y="284"/>
                </a:lnTo>
                <a:lnTo>
                  <a:pt x="117" y="284"/>
                </a:lnTo>
                <a:lnTo>
                  <a:pt x="117" y="284"/>
                </a:lnTo>
                <a:lnTo>
                  <a:pt x="116" y="284"/>
                </a:lnTo>
                <a:lnTo>
                  <a:pt x="116" y="284"/>
                </a:lnTo>
                <a:lnTo>
                  <a:pt x="116" y="284"/>
                </a:lnTo>
                <a:lnTo>
                  <a:pt x="116" y="284"/>
                </a:lnTo>
                <a:lnTo>
                  <a:pt x="115" y="284"/>
                </a:lnTo>
                <a:lnTo>
                  <a:pt x="115" y="284"/>
                </a:lnTo>
                <a:lnTo>
                  <a:pt x="115" y="285"/>
                </a:lnTo>
                <a:lnTo>
                  <a:pt x="115" y="285"/>
                </a:lnTo>
                <a:lnTo>
                  <a:pt x="114" y="285"/>
                </a:lnTo>
                <a:lnTo>
                  <a:pt x="114" y="285"/>
                </a:lnTo>
                <a:lnTo>
                  <a:pt x="113" y="285"/>
                </a:lnTo>
                <a:lnTo>
                  <a:pt x="113" y="285"/>
                </a:lnTo>
                <a:lnTo>
                  <a:pt x="112" y="285"/>
                </a:lnTo>
                <a:lnTo>
                  <a:pt x="112" y="285"/>
                </a:lnTo>
                <a:lnTo>
                  <a:pt x="111" y="285"/>
                </a:lnTo>
                <a:lnTo>
                  <a:pt x="111" y="286"/>
                </a:lnTo>
                <a:lnTo>
                  <a:pt x="111" y="286"/>
                </a:lnTo>
                <a:lnTo>
                  <a:pt x="111" y="286"/>
                </a:lnTo>
                <a:lnTo>
                  <a:pt x="111" y="286"/>
                </a:lnTo>
                <a:lnTo>
                  <a:pt x="111" y="286"/>
                </a:lnTo>
                <a:lnTo>
                  <a:pt x="111" y="287"/>
                </a:lnTo>
                <a:lnTo>
                  <a:pt x="110" y="287"/>
                </a:lnTo>
                <a:lnTo>
                  <a:pt x="110" y="287"/>
                </a:lnTo>
                <a:lnTo>
                  <a:pt x="110" y="288"/>
                </a:lnTo>
                <a:lnTo>
                  <a:pt x="110" y="288"/>
                </a:lnTo>
                <a:lnTo>
                  <a:pt x="110" y="288"/>
                </a:lnTo>
                <a:lnTo>
                  <a:pt x="109" y="288"/>
                </a:lnTo>
                <a:lnTo>
                  <a:pt x="109" y="289"/>
                </a:lnTo>
                <a:lnTo>
                  <a:pt x="109" y="289"/>
                </a:lnTo>
                <a:lnTo>
                  <a:pt x="109" y="289"/>
                </a:lnTo>
                <a:lnTo>
                  <a:pt x="109" y="289"/>
                </a:lnTo>
                <a:lnTo>
                  <a:pt x="108" y="289"/>
                </a:lnTo>
                <a:lnTo>
                  <a:pt x="108" y="290"/>
                </a:lnTo>
                <a:lnTo>
                  <a:pt x="108" y="290"/>
                </a:lnTo>
                <a:lnTo>
                  <a:pt x="108" y="290"/>
                </a:lnTo>
                <a:lnTo>
                  <a:pt x="108" y="291"/>
                </a:lnTo>
                <a:lnTo>
                  <a:pt x="107" y="291"/>
                </a:lnTo>
                <a:lnTo>
                  <a:pt x="107" y="291"/>
                </a:lnTo>
                <a:lnTo>
                  <a:pt x="107" y="292"/>
                </a:lnTo>
                <a:lnTo>
                  <a:pt x="106" y="292"/>
                </a:lnTo>
                <a:lnTo>
                  <a:pt x="106" y="292"/>
                </a:lnTo>
                <a:lnTo>
                  <a:pt x="106" y="294"/>
                </a:lnTo>
                <a:lnTo>
                  <a:pt x="104" y="294"/>
                </a:lnTo>
                <a:lnTo>
                  <a:pt x="102" y="292"/>
                </a:lnTo>
                <a:lnTo>
                  <a:pt x="102" y="292"/>
                </a:lnTo>
                <a:lnTo>
                  <a:pt x="101" y="291"/>
                </a:lnTo>
                <a:lnTo>
                  <a:pt x="101" y="291"/>
                </a:lnTo>
                <a:lnTo>
                  <a:pt x="101" y="290"/>
                </a:lnTo>
                <a:lnTo>
                  <a:pt x="100" y="289"/>
                </a:lnTo>
                <a:lnTo>
                  <a:pt x="100" y="289"/>
                </a:lnTo>
                <a:lnTo>
                  <a:pt x="100" y="289"/>
                </a:lnTo>
                <a:lnTo>
                  <a:pt x="99" y="289"/>
                </a:lnTo>
                <a:lnTo>
                  <a:pt x="98" y="288"/>
                </a:lnTo>
                <a:lnTo>
                  <a:pt x="97" y="287"/>
                </a:lnTo>
                <a:lnTo>
                  <a:pt x="97" y="287"/>
                </a:lnTo>
                <a:lnTo>
                  <a:pt x="96" y="286"/>
                </a:lnTo>
                <a:lnTo>
                  <a:pt x="96" y="286"/>
                </a:lnTo>
                <a:lnTo>
                  <a:pt x="95" y="286"/>
                </a:lnTo>
                <a:lnTo>
                  <a:pt x="95" y="285"/>
                </a:lnTo>
                <a:lnTo>
                  <a:pt x="95" y="285"/>
                </a:lnTo>
                <a:lnTo>
                  <a:pt x="95" y="284"/>
                </a:lnTo>
                <a:lnTo>
                  <a:pt x="95" y="284"/>
                </a:lnTo>
                <a:lnTo>
                  <a:pt x="94" y="284"/>
                </a:lnTo>
                <a:lnTo>
                  <a:pt x="95" y="283"/>
                </a:lnTo>
                <a:lnTo>
                  <a:pt x="94" y="283"/>
                </a:lnTo>
                <a:lnTo>
                  <a:pt x="94" y="282"/>
                </a:lnTo>
                <a:lnTo>
                  <a:pt x="94" y="281"/>
                </a:lnTo>
                <a:lnTo>
                  <a:pt x="94" y="280"/>
                </a:lnTo>
                <a:lnTo>
                  <a:pt x="94" y="279"/>
                </a:lnTo>
                <a:lnTo>
                  <a:pt x="94" y="278"/>
                </a:lnTo>
                <a:lnTo>
                  <a:pt x="94" y="277"/>
                </a:lnTo>
                <a:lnTo>
                  <a:pt x="94" y="276"/>
                </a:lnTo>
                <a:lnTo>
                  <a:pt x="94" y="276"/>
                </a:lnTo>
                <a:lnTo>
                  <a:pt x="94" y="275"/>
                </a:lnTo>
                <a:lnTo>
                  <a:pt x="94" y="274"/>
                </a:lnTo>
                <a:lnTo>
                  <a:pt x="94" y="273"/>
                </a:lnTo>
                <a:lnTo>
                  <a:pt x="94" y="272"/>
                </a:lnTo>
                <a:lnTo>
                  <a:pt x="94" y="271"/>
                </a:lnTo>
                <a:lnTo>
                  <a:pt x="94" y="270"/>
                </a:lnTo>
                <a:lnTo>
                  <a:pt x="94" y="268"/>
                </a:lnTo>
                <a:lnTo>
                  <a:pt x="95" y="266"/>
                </a:lnTo>
                <a:lnTo>
                  <a:pt x="96" y="265"/>
                </a:lnTo>
                <a:lnTo>
                  <a:pt x="96" y="265"/>
                </a:lnTo>
                <a:lnTo>
                  <a:pt x="96" y="264"/>
                </a:lnTo>
                <a:lnTo>
                  <a:pt x="97" y="264"/>
                </a:lnTo>
                <a:lnTo>
                  <a:pt x="97" y="264"/>
                </a:lnTo>
                <a:lnTo>
                  <a:pt x="97" y="263"/>
                </a:lnTo>
                <a:lnTo>
                  <a:pt x="96" y="263"/>
                </a:lnTo>
                <a:lnTo>
                  <a:pt x="96" y="262"/>
                </a:lnTo>
                <a:lnTo>
                  <a:pt x="95" y="259"/>
                </a:lnTo>
                <a:lnTo>
                  <a:pt x="95" y="258"/>
                </a:lnTo>
                <a:lnTo>
                  <a:pt x="95" y="257"/>
                </a:lnTo>
                <a:lnTo>
                  <a:pt x="95" y="256"/>
                </a:lnTo>
                <a:lnTo>
                  <a:pt x="96" y="254"/>
                </a:lnTo>
                <a:lnTo>
                  <a:pt x="96" y="253"/>
                </a:lnTo>
                <a:lnTo>
                  <a:pt x="96" y="252"/>
                </a:lnTo>
                <a:lnTo>
                  <a:pt x="96" y="251"/>
                </a:lnTo>
                <a:lnTo>
                  <a:pt x="96" y="251"/>
                </a:lnTo>
                <a:lnTo>
                  <a:pt x="96" y="250"/>
                </a:lnTo>
                <a:lnTo>
                  <a:pt x="95" y="249"/>
                </a:lnTo>
                <a:lnTo>
                  <a:pt x="95" y="247"/>
                </a:lnTo>
                <a:lnTo>
                  <a:pt x="95" y="247"/>
                </a:lnTo>
                <a:lnTo>
                  <a:pt x="94" y="245"/>
                </a:lnTo>
                <a:lnTo>
                  <a:pt x="94" y="245"/>
                </a:lnTo>
                <a:lnTo>
                  <a:pt x="94" y="244"/>
                </a:lnTo>
                <a:lnTo>
                  <a:pt x="94" y="243"/>
                </a:lnTo>
                <a:lnTo>
                  <a:pt x="94" y="243"/>
                </a:lnTo>
                <a:lnTo>
                  <a:pt x="93" y="242"/>
                </a:lnTo>
                <a:lnTo>
                  <a:pt x="92" y="241"/>
                </a:lnTo>
                <a:lnTo>
                  <a:pt x="91" y="240"/>
                </a:lnTo>
                <a:lnTo>
                  <a:pt x="91" y="239"/>
                </a:lnTo>
                <a:lnTo>
                  <a:pt x="91" y="238"/>
                </a:lnTo>
                <a:lnTo>
                  <a:pt x="90" y="235"/>
                </a:lnTo>
                <a:lnTo>
                  <a:pt x="91" y="234"/>
                </a:lnTo>
                <a:lnTo>
                  <a:pt x="91" y="234"/>
                </a:lnTo>
                <a:lnTo>
                  <a:pt x="91" y="233"/>
                </a:lnTo>
                <a:lnTo>
                  <a:pt x="91" y="232"/>
                </a:lnTo>
                <a:lnTo>
                  <a:pt x="91" y="232"/>
                </a:lnTo>
                <a:lnTo>
                  <a:pt x="91" y="230"/>
                </a:lnTo>
                <a:lnTo>
                  <a:pt x="91" y="230"/>
                </a:lnTo>
                <a:lnTo>
                  <a:pt x="91" y="229"/>
                </a:lnTo>
                <a:lnTo>
                  <a:pt x="92" y="228"/>
                </a:lnTo>
                <a:lnTo>
                  <a:pt x="92" y="227"/>
                </a:lnTo>
                <a:lnTo>
                  <a:pt x="92" y="226"/>
                </a:lnTo>
                <a:lnTo>
                  <a:pt x="93" y="226"/>
                </a:lnTo>
                <a:lnTo>
                  <a:pt x="92" y="223"/>
                </a:lnTo>
                <a:lnTo>
                  <a:pt x="92" y="223"/>
                </a:lnTo>
                <a:lnTo>
                  <a:pt x="92" y="222"/>
                </a:lnTo>
                <a:lnTo>
                  <a:pt x="92" y="222"/>
                </a:lnTo>
                <a:lnTo>
                  <a:pt x="91" y="222"/>
                </a:lnTo>
                <a:lnTo>
                  <a:pt x="91" y="221"/>
                </a:lnTo>
                <a:lnTo>
                  <a:pt x="90" y="221"/>
                </a:lnTo>
                <a:lnTo>
                  <a:pt x="90" y="219"/>
                </a:lnTo>
                <a:lnTo>
                  <a:pt x="89" y="218"/>
                </a:lnTo>
                <a:lnTo>
                  <a:pt x="89" y="217"/>
                </a:lnTo>
                <a:lnTo>
                  <a:pt x="89" y="216"/>
                </a:lnTo>
                <a:lnTo>
                  <a:pt x="89" y="216"/>
                </a:lnTo>
                <a:lnTo>
                  <a:pt x="89" y="215"/>
                </a:lnTo>
                <a:lnTo>
                  <a:pt x="89" y="214"/>
                </a:lnTo>
                <a:lnTo>
                  <a:pt x="90" y="214"/>
                </a:lnTo>
                <a:lnTo>
                  <a:pt x="90" y="214"/>
                </a:lnTo>
                <a:lnTo>
                  <a:pt x="92" y="213"/>
                </a:lnTo>
                <a:lnTo>
                  <a:pt x="93" y="212"/>
                </a:lnTo>
                <a:lnTo>
                  <a:pt x="94" y="212"/>
                </a:lnTo>
                <a:lnTo>
                  <a:pt x="94" y="211"/>
                </a:lnTo>
                <a:lnTo>
                  <a:pt x="94" y="211"/>
                </a:lnTo>
                <a:lnTo>
                  <a:pt x="95" y="210"/>
                </a:lnTo>
                <a:lnTo>
                  <a:pt x="95" y="210"/>
                </a:lnTo>
                <a:lnTo>
                  <a:pt x="95" y="209"/>
                </a:lnTo>
                <a:lnTo>
                  <a:pt x="95" y="208"/>
                </a:lnTo>
                <a:lnTo>
                  <a:pt x="95" y="207"/>
                </a:lnTo>
                <a:lnTo>
                  <a:pt x="96" y="207"/>
                </a:lnTo>
                <a:lnTo>
                  <a:pt x="96" y="206"/>
                </a:lnTo>
                <a:lnTo>
                  <a:pt x="96" y="205"/>
                </a:lnTo>
                <a:lnTo>
                  <a:pt x="98" y="203"/>
                </a:lnTo>
                <a:lnTo>
                  <a:pt x="98" y="202"/>
                </a:lnTo>
                <a:lnTo>
                  <a:pt x="98" y="202"/>
                </a:lnTo>
                <a:lnTo>
                  <a:pt x="99" y="200"/>
                </a:lnTo>
                <a:lnTo>
                  <a:pt x="100" y="200"/>
                </a:lnTo>
                <a:lnTo>
                  <a:pt x="100" y="199"/>
                </a:lnTo>
                <a:lnTo>
                  <a:pt x="101" y="197"/>
                </a:lnTo>
                <a:lnTo>
                  <a:pt x="101" y="196"/>
                </a:lnTo>
                <a:lnTo>
                  <a:pt x="102" y="196"/>
                </a:lnTo>
                <a:lnTo>
                  <a:pt x="102" y="195"/>
                </a:lnTo>
                <a:lnTo>
                  <a:pt x="102" y="194"/>
                </a:lnTo>
                <a:lnTo>
                  <a:pt x="102" y="193"/>
                </a:lnTo>
                <a:lnTo>
                  <a:pt x="103" y="193"/>
                </a:lnTo>
                <a:lnTo>
                  <a:pt x="103" y="192"/>
                </a:lnTo>
                <a:lnTo>
                  <a:pt x="103" y="191"/>
                </a:lnTo>
                <a:lnTo>
                  <a:pt x="104" y="190"/>
                </a:lnTo>
                <a:lnTo>
                  <a:pt x="104" y="190"/>
                </a:lnTo>
                <a:lnTo>
                  <a:pt x="104" y="190"/>
                </a:lnTo>
                <a:lnTo>
                  <a:pt x="105" y="190"/>
                </a:lnTo>
                <a:lnTo>
                  <a:pt x="105" y="189"/>
                </a:lnTo>
                <a:lnTo>
                  <a:pt x="105" y="189"/>
                </a:lnTo>
                <a:lnTo>
                  <a:pt x="105" y="189"/>
                </a:lnTo>
                <a:lnTo>
                  <a:pt x="105" y="189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7"/>
                </a:lnTo>
                <a:lnTo>
                  <a:pt x="105" y="187"/>
                </a:lnTo>
                <a:lnTo>
                  <a:pt x="105" y="186"/>
                </a:lnTo>
                <a:lnTo>
                  <a:pt x="105" y="186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4"/>
                </a:lnTo>
                <a:lnTo>
                  <a:pt x="106" y="184"/>
                </a:lnTo>
                <a:lnTo>
                  <a:pt x="105" y="184"/>
                </a:lnTo>
                <a:lnTo>
                  <a:pt x="105" y="183"/>
                </a:lnTo>
                <a:lnTo>
                  <a:pt x="105" y="183"/>
                </a:lnTo>
                <a:lnTo>
                  <a:pt x="105" y="182"/>
                </a:lnTo>
                <a:lnTo>
                  <a:pt x="105" y="182"/>
                </a:lnTo>
                <a:lnTo>
                  <a:pt x="105" y="181"/>
                </a:lnTo>
                <a:lnTo>
                  <a:pt x="105" y="181"/>
                </a:lnTo>
                <a:lnTo>
                  <a:pt x="105" y="180"/>
                </a:lnTo>
                <a:lnTo>
                  <a:pt x="105" y="180"/>
                </a:lnTo>
                <a:lnTo>
                  <a:pt x="105" y="180"/>
                </a:lnTo>
                <a:lnTo>
                  <a:pt x="105" y="179"/>
                </a:lnTo>
                <a:lnTo>
                  <a:pt x="105" y="179"/>
                </a:lnTo>
                <a:lnTo>
                  <a:pt x="105" y="179"/>
                </a:lnTo>
                <a:lnTo>
                  <a:pt x="105" y="178"/>
                </a:lnTo>
                <a:lnTo>
                  <a:pt x="105" y="178"/>
                </a:lnTo>
                <a:lnTo>
                  <a:pt x="105" y="177"/>
                </a:lnTo>
                <a:lnTo>
                  <a:pt x="105" y="177"/>
                </a:lnTo>
                <a:lnTo>
                  <a:pt x="105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4"/>
                </a:lnTo>
                <a:lnTo>
                  <a:pt x="106" y="174"/>
                </a:lnTo>
                <a:lnTo>
                  <a:pt x="106" y="173"/>
                </a:lnTo>
                <a:lnTo>
                  <a:pt x="106" y="173"/>
                </a:lnTo>
                <a:lnTo>
                  <a:pt x="106" y="173"/>
                </a:lnTo>
                <a:lnTo>
                  <a:pt x="106" y="172"/>
                </a:lnTo>
                <a:lnTo>
                  <a:pt x="106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8" y="172"/>
                </a:lnTo>
                <a:lnTo>
                  <a:pt x="109" y="171"/>
                </a:lnTo>
                <a:lnTo>
                  <a:pt x="109" y="171"/>
                </a:lnTo>
                <a:lnTo>
                  <a:pt x="109" y="171"/>
                </a:lnTo>
                <a:lnTo>
                  <a:pt x="110" y="171"/>
                </a:lnTo>
                <a:lnTo>
                  <a:pt x="110" y="170"/>
                </a:lnTo>
                <a:lnTo>
                  <a:pt x="110" y="170"/>
                </a:lnTo>
                <a:lnTo>
                  <a:pt x="110" y="170"/>
                </a:lnTo>
                <a:lnTo>
                  <a:pt x="111" y="170"/>
                </a:lnTo>
                <a:lnTo>
                  <a:pt x="111" y="169"/>
                </a:lnTo>
                <a:lnTo>
                  <a:pt x="111" y="169"/>
                </a:lnTo>
                <a:lnTo>
                  <a:pt x="111" y="169"/>
                </a:lnTo>
                <a:lnTo>
                  <a:pt x="111" y="168"/>
                </a:lnTo>
                <a:lnTo>
                  <a:pt x="111" y="168"/>
                </a:lnTo>
                <a:lnTo>
                  <a:pt x="111" y="168"/>
                </a:lnTo>
                <a:lnTo>
                  <a:pt x="111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7"/>
                </a:lnTo>
                <a:lnTo>
                  <a:pt x="112" y="166"/>
                </a:lnTo>
                <a:lnTo>
                  <a:pt x="112" y="166"/>
                </a:lnTo>
                <a:lnTo>
                  <a:pt x="112" y="165"/>
                </a:lnTo>
                <a:lnTo>
                  <a:pt x="112" y="165"/>
                </a:lnTo>
                <a:lnTo>
                  <a:pt x="112" y="164"/>
                </a:lnTo>
                <a:lnTo>
                  <a:pt x="112" y="164"/>
                </a:lnTo>
                <a:lnTo>
                  <a:pt x="112" y="164"/>
                </a:lnTo>
                <a:lnTo>
                  <a:pt x="112" y="164"/>
                </a:lnTo>
                <a:lnTo>
                  <a:pt x="112" y="163"/>
                </a:lnTo>
                <a:lnTo>
                  <a:pt x="112" y="163"/>
                </a:lnTo>
                <a:lnTo>
                  <a:pt x="112" y="162"/>
                </a:lnTo>
                <a:lnTo>
                  <a:pt x="112" y="162"/>
                </a:lnTo>
                <a:lnTo>
                  <a:pt x="112" y="162"/>
                </a:lnTo>
                <a:lnTo>
                  <a:pt x="112" y="161"/>
                </a:lnTo>
                <a:lnTo>
                  <a:pt x="112" y="161"/>
                </a:lnTo>
                <a:lnTo>
                  <a:pt x="111" y="161"/>
                </a:lnTo>
                <a:lnTo>
                  <a:pt x="111" y="160"/>
                </a:lnTo>
                <a:lnTo>
                  <a:pt x="111" y="160"/>
                </a:lnTo>
                <a:lnTo>
                  <a:pt x="111" y="160"/>
                </a:lnTo>
                <a:lnTo>
                  <a:pt x="111" y="160"/>
                </a:lnTo>
                <a:lnTo>
                  <a:pt x="111" y="160"/>
                </a:lnTo>
                <a:lnTo>
                  <a:pt x="111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9"/>
                </a:lnTo>
                <a:lnTo>
                  <a:pt x="109" y="159"/>
                </a:lnTo>
                <a:lnTo>
                  <a:pt x="109" y="158"/>
                </a:lnTo>
                <a:lnTo>
                  <a:pt x="109" y="158"/>
                </a:lnTo>
                <a:lnTo>
                  <a:pt x="108" y="158"/>
                </a:lnTo>
                <a:lnTo>
                  <a:pt x="108" y="158"/>
                </a:lnTo>
                <a:lnTo>
                  <a:pt x="107" y="157"/>
                </a:lnTo>
                <a:lnTo>
                  <a:pt x="106" y="157"/>
                </a:lnTo>
                <a:lnTo>
                  <a:pt x="106" y="157"/>
                </a:lnTo>
                <a:lnTo>
                  <a:pt x="106" y="157"/>
                </a:lnTo>
                <a:lnTo>
                  <a:pt x="106" y="157"/>
                </a:lnTo>
                <a:lnTo>
                  <a:pt x="106" y="157"/>
                </a:lnTo>
                <a:lnTo>
                  <a:pt x="105" y="157"/>
                </a:lnTo>
                <a:lnTo>
                  <a:pt x="105" y="157"/>
                </a:lnTo>
                <a:lnTo>
                  <a:pt x="105" y="156"/>
                </a:lnTo>
                <a:lnTo>
                  <a:pt x="104" y="156"/>
                </a:lnTo>
                <a:lnTo>
                  <a:pt x="104" y="156"/>
                </a:lnTo>
                <a:lnTo>
                  <a:pt x="104" y="156"/>
                </a:lnTo>
                <a:lnTo>
                  <a:pt x="103" y="156"/>
                </a:lnTo>
                <a:lnTo>
                  <a:pt x="103" y="156"/>
                </a:lnTo>
                <a:lnTo>
                  <a:pt x="103" y="155"/>
                </a:lnTo>
                <a:lnTo>
                  <a:pt x="102" y="155"/>
                </a:lnTo>
                <a:lnTo>
                  <a:pt x="102" y="155"/>
                </a:lnTo>
                <a:lnTo>
                  <a:pt x="102" y="155"/>
                </a:lnTo>
                <a:lnTo>
                  <a:pt x="102" y="155"/>
                </a:lnTo>
                <a:lnTo>
                  <a:pt x="102" y="154"/>
                </a:lnTo>
                <a:lnTo>
                  <a:pt x="102" y="154"/>
                </a:lnTo>
                <a:lnTo>
                  <a:pt x="101" y="154"/>
                </a:lnTo>
                <a:lnTo>
                  <a:pt x="101" y="153"/>
                </a:lnTo>
                <a:lnTo>
                  <a:pt x="101" y="153"/>
                </a:lnTo>
                <a:lnTo>
                  <a:pt x="101" y="152"/>
                </a:lnTo>
                <a:lnTo>
                  <a:pt x="101" y="152"/>
                </a:lnTo>
                <a:lnTo>
                  <a:pt x="101" y="151"/>
                </a:lnTo>
                <a:lnTo>
                  <a:pt x="101" y="151"/>
                </a:lnTo>
                <a:lnTo>
                  <a:pt x="101" y="151"/>
                </a:lnTo>
                <a:lnTo>
                  <a:pt x="102" y="151"/>
                </a:lnTo>
                <a:lnTo>
                  <a:pt x="102" y="150"/>
                </a:lnTo>
                <a:lnTo>
                  <a:pt x="102" y="150"/>
                </a:lnTo>
                <a:lnTo>
                  <a:pt x="102" y="149"/>
                </a:lnTo>
                <a:lnTo>
                  <a:pt x="102" y="149"/>
                </a:lnTo>
                <a:lnTo>
                  <a:pt x="102" y="149"/>
                </a:lnTo>
                <a:lnTo>
                  <a:pt x="102" y="148"/>
                </a:lnTo>
                <a:lnTo>
                  <a:pt x="102" y="148"/>
                </a:lnTo>
                <a:lnTo>
                  <a:pt x="103" y="148"/>
                </a:lnTo>
                <a:lnTo>
                  <a:pt x="103" y="147"/>
                </a:lnTo>
                <a:lnTo>
                  <a:pt x="103" y="147"/>
                </a:lnTo>
                <a:lnTo>
                  <a:pt x="103" y="147"/>
                </a:lnTo>
                <a:lnTo>
                  <a:pt x="103" y="147"/>
                </a:lnTo>
                <a:lnTo>
                  <a:pt x="104" y="147"/>
                </a:lnTo>
                <a:lnTo>
                  <a:pt x="104" y="146"/>
                </a:lnTo>
                <a:lnTo>
                  <a:pt x="104" y="146"/>
                </a:lnTo>
                <a:lnTo>
                  <a:pt x="104" y="145"/>
                </a:lnTo>
                <a:lnTo>
                  <a:pt x="105" y="145"/>
                </a:lnTo>
                <a:lnTo>
                  <a:pt x="105" y="145"/>
                </a:lnTo>
                <a:lnTo>
                  <a:pt x="105" y="145"/>
                </a:lnTo>
                <a:lnTo>
                  <a:pt x="105" y="144"/>
                </a:lnTo>
                <a:lnTo>
                  <a:pt x="105" y="144"/>
                </a:lnTo>
                <a:lnTo>
                  <a:pt x="106" y="144"/>
                </a:lnTo>
                <a:lnTo>
                  <a:pt x="106" y="143"/>
                </a:lnTo>
                <a:lnTo>
                  <a:pt x="106" y="143"/>
                </a:lnTo>
                <a:lnTo>
                  <a:pt x="106" y="143"/>
                </a:lnTo>
                <a:lnTo>
                  <a:pt x="106" y="143"/>
                </a:lnTo>
                <a:lnTo>
                  <a:pt x="106" y="142"/>
                </a:lnTo>
                <a:lnTo>
                  <a:pt x="106" y="142"/>
                </a:lnTo>
                <a:lnTo>
                  <a:pt x="107" y="142"/>
                </a:lnTo>
                <a:lnTo>
                  <a:pt x="107" y="141"/>
                </a:lnTo>
                <a:lnTo>
                  <a:pt x="108" y="141"/>
                </a:lnTo>
                <a:lnTo>
                  <a:pt x="108" y="141"/>
                </a:lnTo>
                <a:lnTo>
                  <a:pt x="109" y="140"/>
                </a:lnTo>
                <a:lnTo>
                  <a:pt x="109" y="140"/>
                </a:lnTo>
                <a:lnTo>
                  <a:pt x="109" y="140"/>
                </a:lnTo>
                <a:lnTo>
                  <a:pt x="109" y="139"/>
                </a:lnTo>
                <a:lnTo>
                  <a:pt x="109" y="139"/>
                </a:lnTo>
                <a:lnTo>
                  <a:pt x="110" y="139"/>
                </a:lnTo>
                <a:lnTo>
                  <a:pt x="110" y="139"/>
                </a:lnTo>
                <a:lnTo>
                  <a:pt x="110" y="138"/>
                </a:lnTo>
                <a:lnTo>
                  <a:pt x="110" y="138"/>
                </a:lnTo>
                <a:lnTo>
                  <a:pt x="110" y="138"/>
                </a:lnTo>
                <a:lnTo>
                  <a:pt x="110" y="137"/>
                </a:lnTo>
                <a:lnTo>
                  <a:pt x="110" y="137"/>
                </a:lnTo>
                <a:lnTo>
                  <a:pt x="110" y="136"/>
                </a:lnTo>
                <a:lnTo>
                  <a:pt x="111" y="136"/>
                </a:lnTo>
                <a:lnTo>
                  <a:pt x="111" y="136"/>
                </a:lnTo>
                <a:lnTo>
                  <a:pt x="111" y="136"/>
                </a:lnTo>
                <a:lnTo>
                  <a:pt x="111" y="135"/>
                </a:lnTo>
                <a:lnTo>
                  <a:pt x="111" y="135"/>
                </a:lnTo>
                <a:lnTo>
                  <a:pt x="111" y="135"/>
                </a:lnTo>
                <a:lnTo>
                  <a:pt x="111" y="134"/>
                </a:lnTo>
                <a:lnTo>
                  <a:pt x="111" y="134"/>
                </a:lnTo>
                <a:lnTo>
                  <a:pt x="111" y="134"/>
                </a:lnTo>
                <a:lnTo>
                  <a:pt x="111" y="133"/>
                </a:lnTo>
                <a:lnTo>
                  <a:pt x="111" y="133"/>
                </a:lnTo>
                <a:lnTo>
                  <a:pt x="111" y="132"/>
                </a:lnTo>
                <a:lnTo>
                  <a:pt x="112" y="132"/>
                </a:lnTo>
                <a:lnTo>
                  <a:pt x="112" y="132"/>
                </a:lnTo>
                <a:lnTo>
                  <a:pt x="112" y="131"/>
                </a:lnTo>
                <a:lnTo>
                  <a:pt x="112" y="131"/>
                </a:lnTo>
                <a:lnTo>
                  <a:pt x="112" y="130"/>
                </a:lnTo>
                <a:lnTo>
                  <a:pt x="112" y="130"/>
                </a:lnTo>
                <a:lnTo>
                  <a:pt x="112" y="130"/>
                </a:lnTo>
                <a:lnTo>
                  <a:pt x="112" y="129"/>
                </a:lnTo>
                <a:lnTo>
                  <a:pt x="112" y="129"/>
                </a:lnTo>
                <a:lnTo>
                  <a:pt x="112" y="129"/>
                </a:lnTo>
                <a:lnTo>
                  <a:pt x="112" y="128"/>
                </a:lnTo>
                <a:lnTo>
                  <a:pt x="112" y="128"/>
                </a:lnTo>
                <a:lnTo>
                  <a:pt x="112" y="127"/>
                </a:lnTo>
                <a:lnTo>
                  <a:pt x="112" y="127"/>
                </a:lnTo>
                <a:lnTo>
                  <a:pt x="112" y="126"/>
                </a:lnTo>
                <a:lnTo>
                  <a:pt x="112" y="126"/>
                </a:lnTo>
                <a:lnTo>
                  <a:pt x="112" y="125"/>
                </a:lnTo>
                <a:lnTo>
                  <a:pt x="112" y="125"/>
                </a:lnTo>
                <a:lnTo>
                  <a:pt x="112" y="125"/>
                </a:lnTo>
                <a:lnTo>
                  <a:pt x="112" y="124"/>
                </a:lnTo>
                <a:lnTo>
                  <a:pt x="112" y="124"/>
                </a:lnTo>
                <a:lnTo>
                  <a:pt x="112" y="123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1"/>
                </a:lnTo>
                <a:lnTo>
                  <a:pt x="112" y="121"/>
                </a:lnTo>
                <a:lnTo>
                  <a:pt x="112" y="120"/>
                </a:lnTo>
                <a:lnTo>
                  <a:pt x="112" y="120"/>
                </a:lnTo>
                <a:lnTo>
                  <a:pt x="112" y="119"/>
                </a:lnTo>
                <a:lnTo>
                  <a:pt x="113" y="119"/>
                </a:lnTo>
                <a:lnTo>
                  <a:pt x="113" y="119"/>
                </a:lnTo>
                <a:lnTo>
                  <a:pt x="113" y="118"/>
                </a:lnTo>
                <a:lnTo>
                  <a:pt x="113" y="118"/>
                </a:lnTo>
                <a:lnTo>
                  <a:pt x="113" y="118"/>
                </a:lnTo>
                <a:lnTo>
                  <a:pt x="114" y="118"/>
                </a:lnTo>
                <a:lnTo>
                  <a:pt x="114" y="118"/>
                </a:lnTo>
                <a:lnTo>
                  <a:pt x="114" y="118"/>
                </a:lnTo>
                <a:lnTo>
                  <a:pt x="114" y="117"/>
                </a:lnTo>
                <a:lnTo>
                  <a:pt x="115" y="117"/>
                </a:lnTo>
                <a:lnTo>
                  <a:pt x="115" y="117"/>
                </a:lnTo>
                <a:lnTo>
                  <a:pt x="115" y="117"/>
                </a:lnTo>
                <a:lnTo>
                  <a:pt x="115" y="116"/>
                </a:lnTo>
                <a:lnTo>
                  <a:pt x="115" y="116"/>
                </a:lnTo>
                <a:lnTo>
                  <a:pt x="116" y="116"/>
                </a:lnTo>
                <a:lnTo>
                  <a:pt x="116" y="116"/>
                </a:lnTo>
                <a:lnTo>
                  <a:pt x="116" y="116"/>
                </a:lnTo>
                <a:lnTo>
                  <a:pt x="116" y="115"/>
                </a:lnTo>
                <a:lnTo>
                  <a:pt x="116" y="115"/>
                </a:lnTo>
                <a:lnTo>
                  <a:pt x="117" y="115"/>
                </a:lnTo>
                <a:lnTo>
                  <a:pt x="117" y="115"/>
                </a:lnTo>
                <a:lnTo>
                  <a:pt x="117" y="115"/>
                </a:lnTo>
                <a:lnTo>
                  <a:pt x="118" y="114"/>
                </a:lnTo>
                <a:lnTo>
                  <a:pt x="118" y="114"/>
                </a:lnTo>
                <a:lnTo>
                  <a:pt x="118" y="114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20" y="114"/>
                </a:lnTo>
                <a:lnTo>
                  <a:pt x="120" y="113"/>
                </a:lnTo>
                <a:lnTo>
                  <a:pt x="120" y="113"/>
                </a:lnTo>
                <a:lnTo>
                  <a:pt x="120" y="112"/>
                </a:lnTo>
                <a:lnTo>
                  <a:pt x="120" y="112"/>
                </a:lnTo>
                <a:lnTo>
                  <a:pt x="120" y="111"/>
                </a:lnTo>
                <a:lnTo>
                  <a:pt x="120" y="111"/>
                </a:lnTo>
                <a:lnTo>
                  <a:pt x="120" y="110"/>
                </a:lnTo>
                <a:lnTo>
                  <a:pt x="120" y="110"/>
                </a:lnTo>
                <a:lnTo>
                  <a:pt x="120" y="110"/>
                </a:lnTo>
                <a:lnTo>
                  <a:pt x="120" y="109"/>
                </a:lnTo>
                <a:lnTo>
                  <a:pt x="120" y="109"/>
                </a:lnTo>
                <a:lnTo>
                  <a:pt x="120" y="108"/>
                </a:lnTo>
                <a:lnTo>
                  <a:pt x="120" y="107"/>
                </a:lnTo>
                <a:lnTo>
                  <a:pt x="120" y="107"/>
                </a:lnTo>
                <a:lnTo>
                  <a:pt x="120" y="106"/>
                </a:lnTo>
                <a:lnTo>
                  <a:pt x="120" y="106"/>
                </a:lnTo>
                <a:lnTo>
                  <a:pt x="120" y="105"/>
                </a:lnTo>
                <a:lnTo>
                  <a:pt x="120" y="105"/>
                </a:lnTo>
                <a:lnTo>
                  <a:pt x="120" y="105"/>
                </a:lnTo>
                <a:lnTo>
                  <a:pt x="121" y="105"/>
                </a:lnTo>
                <a:lnTo>
                  <a:pt x="121" y="104"/>
                </a:lnTo>
                <a:lnTo>
                  <a:pt x="121" y="104"/>
                </a:lnTo>
                <a:lnTo>
                  <a:pt x="121" y="104"/>
                </a:lnTo>
                <a:lnTo>
                  <a:pt x="121" y="104"/>
                </a:lnTo>
                <a:lnTo>
                  <a:pt x="122" y="104"/>
                </a:lnTo>
                <a:lnTo>
                  <a:pt x="122" y="103"/>
                </a:lnTo>
                <a:lnTo>
                  <a:pt x="122" y="103"/>
                </a:lnTo>
                <a:lnTo>
                  <a:pt x="123" y="103"/>
                </a:lnTo>
                <a:lnTo>
                  <a:pt x="123" y="103"/>
                </a:lnTo>
                <a:lnTo>
                  <a:pt x="123" y="103"/>
                </a:lnTo>
                <a:lnTo>
                  <a:pt x="123" y="103"/>
                </a:lnTo>
                <a:lnTo>
                  <a:pt x="123" y="102"/>
                </a:lnTo>
                <a:lnTo>
                  <a:pt x="124" y="102"/>
                </a:lnTo>
                <a:lnTo>
                  <a:pt x="124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8" y="101"/>
                </a:lnTo>
                <a:lnTo>
                  <a:pt x="128" y="101"/>
                </a:lnTo>
                <a:lnTo>
                  <a:pt x="129" y="101"/>
                </a:lnTo>
                <a:lnTo>
                  <a:pt x="129" y="101"/>
                </a:lnTo>
                <a:lnTo>
                  <a:pt x="130" y="101"/>
                </a:lnTo>
                <a:lnTo>
                  <a:pt x="130" y="100"/>
                </a:lnTo>
                <a:lnTo>
                  <a:pt x="130" y="100"/>
                </a:lnTo>
                <a:lnTo>
                  <a:pt x="130" y="100"/>
                </a:lnTo>
                <a:lnTo>
                  <a:pt x="131" y="100"/>
                </a:lnTo>
                <a:lnTo>
                  <a:pt x="131" y="99"/>
                </a:lnTo>
                <a:lnTo>
                  <a:pt x="131" y="99"/>
                </a:lnTo>
                <a:lnTo>
                  <a:pt x="131" y="99"/>
                </a:lnTo>
                <a:lnTo>
                  <a:pt x="131" y="99"/>
                </a:lnTo>
                <a:lnTo>
                  <a:pt x="132" y="99"/>
                </a:lnTo>
                <a:lnTo>
                  <a:pt x="132" y="98"/>
                </a:lnTo>
                <a:lnTo>
                  <a:pt x="132" y="98"/>
                </a:lnTo>
                <a:lnTo>
                  <a:pt x="132" y="98"/>
                </a:lnTo>
                <a:lnTo>
                  <a:pt x="132" y="97"/>
                </a:lnTo>
                <a:lnTo>
                  <a:pt x="133" y="97"/>
                </a:lnTo>
                <a:lnTo>
                  <a:pt x="133" y="97"/>
                </a:lnTo>
                <a:lnTo>
                  <a:pt x="133" y="97"/>
                </a:lnTo>
                <a:lnTo>
                  <a:pt x="133" y="97"/>
                </a:lnTo>
                <a:lnTo>
                  <a:pt x="134" y="97"/>
                </a:lnTo>
                <a:lnTo>
                  <a:pt x="134" y="96"/>
                </a:lnTo>
                <a:lnTo>
                  <a:pt x="134" y="96"/>
                </a:lnTo>
                <a:lnTo>
                  <a:pt x="134" y="96"/>
                </a:lnTo>
                <a:lnTo>
                  <a:pt x="134" y="95"/>
                </a:lnTo>
                <a:lnTo>
                  <a:pt x="135" y="95"/>
                </a:lnTo>
                <a:lnTo>
                  <a:pt x="135" y="95"/>
                </a:lnTo>
                <a:lnTo>
                  <a:pt x="135" y="94"/>
                </a:lnTo>
                <a:lnTo>
                  <a:pt x="135" y="94"/>
                </a:lnTo>
                <a:lnTo>
                  <a:pt x="135" y="94"/>
                </a:lnTo>
                <a:lnTo>
                  <a:pt x="135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2"/>
                </a:lnTo>
                <a:lnTo>
                  <a:pt x="136" y="92"/>
                </a:lnTo>
                <a:lnTo>
                  <a:pt x="136" y="92"/>
                </a:lnTo>
                <a:lnTo>
                  <a:pt x="136" y="91"/>
                </a:lnTo>
                <a:lnTo>
                  <a:pt x="137" y="91"/>
                </a:lnTo>
                <a:lnTo>
                  <a:pt x="137" y="91"/>
                </a:lnTo>
                <a:lnTo>
                  <a:pt x="137" y="90"/>
                </a:lnTo>
                <a:lnTo>
                  <a:pt x="137" y="90"/>
                </a:lnTo>
                <a:lnTo>
                  <a:pt x="137" y="90"/>
                </a:lnTo>
                <a:lnTo>
                  <a:pt x="137" y="89"/>
                </a:lnTo>
                <a:lnTo>
                  <a:pt x="137" y="89"/>
                </a:lnTo>
                <a:lnTo>
                  <a:pt x="138" y="89"/>
                </a:lnTo>
                <a:lnTo>
                  <a:pt x="138" y="89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7"/>
                </a:lnTo>
                <a:lnTo>
                  <a:pt x="138" y="87"/>
                </a:lnTo>
                <a:lnTo>
                  <a:pt x="138" y="86"/>
                </a:lnTo>
                <a:lnTo>
                  <a:pt x="138" y="86"/>
                </a:lnTo>
                <a:lnTo>
                  <a:pt x="138" y="86"/>
                </a:lnTo>
                <a:lnTo>
                  <a:pt x="138" y="85"/>
                </a:lnTo>
                <a:lnTo>
                  <a:pt x="138" y="85"/>
                </a:lnTo>
                <a:lnTo>
                  <a:pt x="139" y="85"/>
                </a:lnTo>
                <a:lnTo>
                  <a:pt x="139" y="84"/>
                </a:lnTo>
                <a:lnTo>
                  <a:pt x="139" y="84"/>
                </a:lnTo>
                <a:lnTo>
                  <a:pt x="139" y="84"/>
                </a:lnTo>
                <a:lnTo>
                  <a:pt x="139" y="83"/>
                </a:lnTo>
                <a:lnTo>
                  <a:pt x="139" y="83"/>
                </a:lnTo>
                <a:lnTo>
                  <a:pt x="139" y="82"/>
                </a:lnTo>
                <a:lnTo>
                  <a:pt x="140" y="82"/>
                </a:lnTo>
                <a:lnTo>
                  <a:pt x="140" y="82"/>
                </a:lnTo>
                <a:lnTo>
                  <a:pt x="140" y="82"/>
                </a:lnTo>
                <a:lnTo>
                  <a:pt x="140" y="81"/>
                </a:lnTo>
                <a:lnTo>
                  <a:pt x="140" y="81"/>
                </a:lnTo>
                <a:lnTo>
                  <a:pt x="140" y="81"/>
                </a:lnTo>
                <a:lnTo>
                  <a:pt x="140" y="81"/>
                </a:lnTo>
                <a:lnTo>
                  <a:pt x="140" y="80"/>
                </a:lnTo>
                <a:lnTo>
                  <a:pt x="140" y="80"/>
                </a:lnTo>
                <a:lnTo>
                  <a:pt x="140" y="79"/>
                </a:lnTo>
                <a:lnTo>
                  <a:pt x="140" y="79"/>
                </a:lnTo>
                <a:lnTo>
                  <a:pt x="140" y="78"/>
                </a:lnTo>
                <a:lnTo>
                  <a:pt x="140" y="78"/>
                </a:lnTo>
                <a:lnTo>
                  <a:pt x="140" y="77"/>
                </a:lnTo>
                <a:lnTo>
                  <a:pt x="140" y="77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5"/>
                </a:lnTo>
                <a:lnTo>
                  <a:pt x="139" y="75"/>
                </a:lnTo>
                <a:lnTo>
                  <a:pt x="139" y="75"/>
                </a:lnTo>
                <a:lnTo>
                  <a:pt x="139" y="74"/>
                </a:lnTo>
                <a:lnTo>
                  <a:pt x="139" y="74"/>
                </a:lnTo>
                <a:lnTo>
                  <a:pt x="139" y="73"/>
                </a:lnTo>
                <a:lnTo>
                  <a:pt x="139" y="73"/>
                </a:lnTo>
                <a:lnTo>
                  <a:pt x="139" y="72"/>
                </a:lnTo>
                <a:lnTo>
                  <a:pt x="139" y="72"/>
                </a:lnTo>
                <a:lnTo>
                  <a:pt x="139" y="72"/>
                </a:lnTo>
                <a:lnTo>
                  <a:pt x="139" y="72"/>
                </a:lnTo>
                <a:lnTo>
                  <a:pt x="139" y="72"/>
                </a:lnTo>
                <a:lnTo>
                  <a:pt x="139" y="71"/>
                </a:lnTo>
                <a:lnTo>
                  <a:pt x="139" y="71"/>
                </a:lnTo>
                <a:lnTo>
                  <a:pt x="139" y="70"/>
                </a:lnTo>
                <a:lnTo>
                  <a:pt x="139" y="70"/>
                </a:lnTo>
                <a:lnTo>
                  <a:pt x="139" y="69"/>
                </a:lnTo>
                <a:lnTo>
                  <a:pt x="139" y="69"/>
                </a:lnTo>
                <a:lnTo>
                  <a:pt x="139" y="68"/>
                </a:lnTo>
                <a:lnTo>
                  <a:pt x="139" y="68"/>
                </a:lnTo>
                <a:lnTo>
                  <a:pt x="139" y="68"/>
                </a:lnTo>
                <a:lnTo>
                  <a:pt x="139" y="68"/>
                </a:lnTo>
                <a:lnTo>
                  <a:pt x="139" y="67"/>
                </a:lnTo>
                <a:lnTo>
                  <a:pt x="139" y="67"/>
                </a:lnTo>
                <a:lnTo>
                  <a:pt x="140" y="67"/>
                </a:lnTo>
                <a:lnTo>
                  <a:pt x="140" y="66"/>
                </a:lnTo>
                <a:lnTo>
                  <a:pt x="140" y="66"/>
                </a:lnTo>
                <a:lnTo>
                  <a:pt x="140" y="66"/>
                </a:lnTo>
                <a:lnTo>
                  <a:pt x="140" y="65"/>
                </a:lnTo>
                <a:lnTo>
                  <a:pt x="140" y="65"/>
                </a:lnTo>
                <a:lnTo>
                  <a:pt x="140" y="65"/>
                </a:lnTo>
                <a:lnTo>
                  <a:pt x="140" y="64"/>
                </a:lnTo>
                <a:lnTo>
                  <a:pt x="141" y="64"/>
                </a:lnTo>
                <a:lnTo>
                  <a:pt x="141" y="64"/>
                </a:lnTo>
                <a:lnTo>
                  <a:pt x="141" y="64"/>
                </a:lnTo>
                <a:lnTo>
                  <a:pt x="142" y="64"/>
                </a:lnTo>
                <a:lnTo>
                  <a:pt x="142" y="63"/>
                </a:lnTo>
                <a:lnTo>
                  <a:pt x="142" y="63"/>
                </a:lnTo>
                <a:lnTo>
                  <a:pt x="142" y="63"/>
                </a:lnTo>
                <a:lnTo>
                  <a:pt x="143" y="63"/>
                </a:lnTo>
                <a:lnTo>
                  <a:pt x="143" y="62"/>
                </a:lnTo>
                <a:lnTo>
                  <a:pt x="143" y="62"/>
                </a:lnTo>
                <a:lnTo>
                  <a:pt x="144" y="63"/>
                </a:lnTo>
                <a:lnTo>
                  <a:pt x="144" y="63"/>
                </a:lnTo>
                <a:lnTo>
                  <a:pt x="144" y="63"/>
                </a:lnTo>
                <a:lnTo>
                  <a:pt x="144" y="63"/>
                </a:lnTo>
                <a:lnTo>
                  <a:pt x="145" y="63"/>
                </a:lnTo>
                <a:lnTo>
                  <a:pt x="145" y="63"/>
                </a:lnTo>
                <a:lnTo>
                  <a:pt x="145" y="64"/>
                </a:lnTo>
                <a:lnTo>
                  <a:pt x="146" y="64"/>
                </a:lnTo>
                <a:lnTo>
                  <a:pt x="146" y="64"/>
                </a:lnTo>
                <a:lnTo>
                  <a:pt x="146" y="64"/>
                </a:lnTo>
                <a:lnTo>
                  <a:pt x="146" y="64"/>
                </a:lnTo>
                <a:lnTo>
                  <a:pt x="147" y="64"/>
                </a:lnTo>
                <a:lnTo>
                  <a:pt x="147" y="65"/>
                </a:lnTo>
                <a:lnTo>
                  <a:pt x="147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6"/>
                </a:lnTo>
                <a:lnTo>
                  <a:pt x="148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lnTo>
                  <a:pt x="151" y="66"/>
                </a:lnTo>
                <a:lnTo>
                  <a:pt x="151" y="66"/>
                </a:lnTo>
                <a:lnTo>
                  <a:pt x="151" y="66"/>
                </a:lnTo>
                <a:lnTo>
                  <a:pt x="152" y="66"/>
                </a:lnTo>
                <a:lnTo>
                  <a:pt x="152" y="66"/>
                </a:lnTo>
                <a:lnTo>
                  <a:pt x="152" y="66"/>
                </a:lnTo>
                <a:lnTo>
                  <a:pt x="153" y="67"/>
                </a:lnTo>
                <a:lnTo>
                  <a:pt x="154" y="68"/>
                </a:lnTo>
                <a:lnTo>
                  <a:pt x="154" y="68"/>
                </a:lnTo>
                <a:lnTo>
                  <a:pt x="154" y="68"/>
                </a:lnTo>
                <a:lnTo>
                  <a:pt x="155" y="68"/>
                </a:lnTo>
                <a:lnTo>
                  <a:pt x="155" y="69"/>
                </a:lnTo>
                <a:lnTo>
                  <a:pt x="155" y="69"/>
                </a:lnTo>
                <a:lnTo>
                  <a:pt x="155" y="69"/>
                </a:lnTo>
                <a:lnTo>
                  <a:pt x="156" y="69"/>
                </a:lnTo>
                <a:lnTo>
                  <a:pt x="156" y="70"/>
                </a:lnTo>
                <a:lnTo>
                  <a:pt x="156" y="70"/>
                </a:lnTo>
                <a:lnTo>
                  <a:pt x="156" y="70"/>
                </a:lnTo>
                <a:lnTo>
                  <a:pt x="156" y="70"/>
                </a:lnTo>
                <a:lnTo>
                  <a:pt x="156" y="71"/>
                </a:lnTo>
                <a:lnTo>
                  <a:pt x="157" y="71"/>
                </a:lnTo>
                <a:lnTo>
                  <a:pt x="157" y="71"/>
                </a:lnTo>
                <a:lnTo>
                  <a:pt x="157" y="71"/>
                </a:lnTo>
                <a:lnTo>
                  <a:pt x="157" y="72"/>
                </a:lnTo>
                <a:lnTo>
                  <a:pt x="158" y="72"/>
                </a:lnTo>
                <a:lnTo>
                  <a:pt x="158" y="72"/>
                </a:lnTo>
                <a:lnTo>
                  <a:pt x="158" y="72"/>
                </a:lnTo>
                <a:lnTo>
                  <a:pt x="158" y="72"/>
                </a:lnTo>
                <a:lnTo>
                  <a:pt x="159" y="72"/>
                </a:lnTo>
                <a:lnTo>
                  <a:pt x="159" y="72"/>
                </a:lnTo>
                <a:lnTo>
                  <a:pt x="159" y="72"/>
                </a:lnTo>
                <a:lnTo>
                  <a:pt x="160" y="72"/>
                </a:lnTo>
                <a:lnTo>
                  <a:pt x="160" y="72"/>
                </a:lnTo>
                <a:lnTo>
                  <a:pt x="161" y="72"/>
                </a:lnTo>
                <a:lnTo>
                  <a:pt x="161" y="72"/>
                </a:lnTo>
                <a:lnTo>
                  <a:pt x="161" y="72"/>
                </a:lnTo>
                <a:lnTo>
                  <a:pt x="161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1" y="72"/>
                </a:lnTo>
                <a:lnTo>
                  <a:pt x="161" y="72"/>
                </a:lnTo>
                <a:lnTo>
                  <a:pt x="161" y="72"/>
                </a:lnTo>
                <a:lnTo>
                  <a:pt x="160" y="72"/>
                </a:lnTo>
                <a:lnTo>
                  <a:pt x="160" y="72"/>
                </a:lnTo>
                <a:lnTo>
                  <a:pt x="160" y="71"/>
                </a:lnTo>
                <a:lnTo>
                  <a:pt x="160" y="71"/>
                </a:lnTo>
                <a:lnTo>
                  <a:pt x="160" y="70"/>
                </a:lnTo>
                <a:lnTo>
                  <a:pt x="160" y="70"/>
                </a:lnTo>
                <a:lnTo>
                  <a:pt x="160" y="69"/>
                </a:lnTo>
                <a:lnTo>
                  <a:pt x="160" y="69"/>
                </a:lnTo>
                <a:lnTo>
                  <a:pt x="159" y="68"/>
                </a:lnTo>
                <a:lnTo>
                  <a:pt x="159" y="68"/>
                </a:lnTo>
                <a:lnTo>
                  <a:pt x="159" y="68"/>
                </a:lnTo>
                <a:lnTo>
                  <a:pt x="159" y="67"/>
                </a:lnTo>
                <a:lnTo>
                  <a:pt x="159" y="67"/>
                </a:lnTo>
                <a:lnTo>
                  <a:pt x="159" y="66"/>
                </a:lnTo>
                <a:lnTo>
                  <a:pt x="159" y="66"/>
                </a:lnTo>
                <a:lnTo>
                  <a:pt x="158" y="64"/>
                </a:lnTo>
                <a:lnTo>
                  <a:pt x="158" y="64"/>
                </a:lnTo>
                <a:lnTo>
                  <a:pt x="158" y="63"/>
                </a:lnTo>
                <a:lnTo>
                  <a:pt x="159" y="62"/>
                </a:lnTo>
                <a:lnTo>
                  <a:pt x="158" y="62"/>
                </a:lnTo>
                <a:lnTo>
                  <a:pt x="158" y="61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58"/>
                </a:lnTo>
                <a:lnTo>
                  <a:pt x="157" y="57"/>
                </a:lnTo>
                <a:lnTo>
                  <a:pt x="157" y="56"/>
                </a:lnTo>
                <a:lnTo>
                  <a:pt x="158" y="56"/>
                </a:lnTo>
                <a:lnTo>
                  <a:pt x="157" y="53"/>
                </a:lnTo>
                <a:lnTo>
                  <a:pt x="157" y="53"/>
                </a:lnTo>
                <a:lnTo>
                  <a:pt x="156" y="52"/>
                </a:lnTo>
                <a:lnTo>
                  <a:pt x="156" y="51"/>
                </a:lnTo>
                <a:lnTo>
                  <a:pt x="156" y="51"/>
                </a:lnTo>
                <a:lnTo>
                  <a:pt x="156" y="50"/>
                </a:lnTo>
                <a:lnTo>
                  <a:pt x="155" y="48"/>
                </a:lnTo>
                <a:lnTo>
                  <a:pt x="155" y="47"/>
                </a:lnTo>
                <a:lnTo>
                  <a:pt x="155" y="46"/>
                </a:lnTo>
                <a:lnTo>
                  <a:pt x="154" y="45"/>
                </a:lnTo>
                <a:lnTo>
                  <a:pt x="155" y="45"/>
                </a:lnTo>
                <a:lnTo>
                  <a:pt x="156" y="46"/>
                </a:lnTo>
                <a:lnTo>
                  <a:pt x="156" y="46"/>
                </a:lnTo>
                <a:lnTo>
                  <a:pt x="156" y="46"/>
                </a:lnTo>
                <a:lnTo>
                  <a:pt x="157" y="47"/>
                </a:lnTo>
                <a:lnTo>
                  <a:pt x="158" y="47"/>
                </a:lnTo>
                <a:lnTo>
                  <a:pt x="159" y="47"/>
                </a:lnTo>
                <a:lnTo>
                  <a:pt x="159" y="48"/>
                </a:lnTo>
                <a:lnTo>
                  <a:pt x="160" y="48"/>
                </a:lnTo>
                <a:lnTo>
                  <a:pt x="161" y="49"/>
                </a:lnTo>
                <a:lnTo>
                  <a:pt x="161" y="50"/>
                </a:lnTo>
                <a:lnTo>
                  <a:pt x="161" y="50"/>
                </a:lnTo>
                <a:lnTo>
                  <a:pt x="161" y="51"/>
                </a:lnTo>
                <a:lnTo>
                  <a:pt x="162" y="51"/>
                </a:lnTo>
                <a:lnTo>
                  <a:pt x="162" y="52"/>
                </a:lnTo>
                <a:lnTo>
                  <a:pt x="162" y="52"/>
                </a:lnTo>
                <a:lnTo>
                  <a:pt x="163" y="53"/>
                </a:lnTo>
                <a:lnTo>
                  <a:pt x="163" y="53"/>
                </a:lnTo>
                <a:lnTo>
                  <a:pt x="164" y="53"/>
                </a:lnTo>
                <a:lnTo>
                  <a:pt x="165" y="54"/>
                </a:lnTo>
                <a:lnTo>
                  <a:pt x="165" y="54"/>
                </a:lnTo>
                <a:lnTo>
                  <a:pt x="167" y="55"/>
                </a:lnTo>
                <a:lnTo>
                  <a:pt x="167" y="55"/>
                </a:lnTo>
                <a:lnTo>
                  <a:pt x="168" y="55"/>
                </a:lnTo>
                <a:lnTo>
                  <a:pt x="169" y="55"/>
                </a:lnTo>
                <a:lnTo>
                  <a:pt x="169" y="56"/>
                </a:lnTo>
                <a:lnTo>
                  <a:pt x="170" y="56"/>
                </a:lnTo>
                <a:lnTo>
                  <a:pt x="171" y="56"/>
                </a:lnTo>
                <a:lnTo>
                  <a:pt x="172" y="56"/>
                </a:lnTo>
                <a:lnTo>
                  <a:pt x="173" y="56"/>
                </a:lnTo>
                <a:lnTo>
                  <a:pt x="173" y="56"/>
                </a:lnTo>
                <a:lnTo>
                  <a:pt x="173" y="57"/>
                </a:lnTo>
                <a:lnTo>
                  <a:pt x="173" y="57"/>
                </a:lnTo>
                <a:lnTo>
                  <a:pt x="174" y="57"/>
                </a:lnTo>
                <a:lnTo>
                  <a:pt x="174" y="57"/>
                </a:lnTo>
                <a:lnTo>
                  <a:pt x="174" y="57"/>
                </a:lnTo>
                <a:lnTo>
                  <a:pt x="175" y="57"/>
                </a:lnTo>
                <a:lnTo>
                  <a:pt x="175" y="57"/>
                </a:lnTo>
                <a:lnTo>
                  <a:pt x="176" y="57"/>
                </a:lnTo>
                <a:lnTo>
                  <a:pt x="176" y="58"/>
                </a:lnTo>
                <a:lnTo>
                  <a:pt x="176" y="58"/>
                </a:lnTo>
                <a:lnTo>
                  <a:pt x="177" y="58"/>
                </a:lnTo>
                <a:lnTo>
                  <a:pt x="177" y="58"/>
                </a:lnTo>
                <a:lnTo>
                  <a:pt x="177" y="58"/>
                </a:lnTo>
                <a:lnTo>
                  <a:pt x="177" y="58"/>
                </a:lnTo>
                <a:lnTo>
                  <a:pt x="178" y="58"/>
                </a:lnTo>
                <a:lnTo>
                  <a:pt x="178" y="59"/>
                </a:lnTo>
                <a:lnTo>
                  <a:pt x="178" y="59"/>
                </a:lnTo>
                <a:lnTo>
                  <a:pt x="178" y="59"/>
                </a:lnTo>
                <a:lnTo>
                  <a:pt x="179" y="59"/>
                </a:lnTo>
                <a:lnTo>
                  <a:pt x="179" y="60"/>
                </a:lnTo>
                <a:lnTo>
                  <a:pt x="179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1"/>
                </a:lnTo>
                <a:lnTo>
                  <a:pt x="181" y="61"/>
                </a:lnTo>
                <a:lnTo>
                  <a:pt x="181" y="61"/>
                </a:lnTo>
                <a:lnTo>
                  <a:pt x="181" y="61"/>
                </a:lnTo>
                <a:lnTo>
                  <a:pt x="181" y="61"/>
                </a:lnTo>
                <a:lnTo>
                  <a:pt x="181" y="62"/>
                </a:lnTo>
                <a:lnTo>
                  <a:pt x="181" y="62"/>
                </a:lnTo>
                <a:lnTo>
                  <a:pt x="181" y="62"/>
                </a:lnTo>
                <a:lnTo>
                  <a:pt x="181" y="63"/>
                </a:lnTo>
                <a:lnTo>
                  <a:pt x="181" y="63"/>
                </a:lnTo>
                <a:lnTo>
                  <a:pt x="181" y="63"/>
                </a:lnTo>
                <a:lnTo>
                  <a:pt x="181" y="64"/>
                </a:lnTo>
                <a:lnTo>
                  <a:pt x="182" y="64"/>
                </a:lnTo>
                <a:lnTo>
                  <a:pt x="182" y="64"/>
                </a:lnTo>
                <a:lnTo>
                  <a:pt x="182" y="64"/>
                </a:lnTo>
                <a:lnTo>
                  <a:pt x="182" y="64"/>
                </a:lnTo>
                <a:lnTo>
                  <a:pt x="182" y="65"/>
                </a:lnTo>
                <a:lnTo>
                  <a:pt x="183" y="65"/>
                </a:lnTo>
                <a:lnTo>
                  <a:pt x="183" y="65"/>
                </a:lnTo>
                <a:lnTo>
                  <a:pt x="183" y="66"/>
                </a:lnTo>
                <a:lnTo>
                  <a:pt x="184" y="66"/>
                </a:lnTo>
                <a:lnTo>
                  <a:pt x="184" y="66"/>
                </a:lnTo>
                <a:lnTo>
                  <a:pt x="184" y="67"/>
                </a:lnTo>
                <a:lnTo>
                  <a:pt x="185" y="67"/>
                </a:lnTo>
                <a:lnTo>
                  <a:pt x="185" y="67"/>
                </a:lnTo>
                <a:lnTo>
                  <a:pt x="186" y="67"/>
                </a:lnTo>
                <a:lnTo>
                  <a:pt x="186" y="68"/>
                </a:lnTo>
                <a:lnTo>
                  <a:pt x="186" y="68"/>
                </a:lnTo>
                <a:lnTo>
                  <a:pt x="186" y="68"/>
                </a:lnTo>
                <a:lnTo>
                  <a:pt x="187" y="68"/>
                </a:lnTo>
                <a:lnTo>
                  <a:pt x="187" y="68"/>
                </a:lnTo>
                <a:lnTo>
                  <a:pt x="187" y="68"/>
                </a:lnTo>
                <a:lnTo>
                  <a:pt x="188" y="68"/>
                </a:lnTo>
                <a:lnTo>
                  <a:pt x="188" y="68"/>
                </a:lnTo>
                <a:lnTo>
                  <a:pt x="189" y="68"/>
                </a:lnTo>
                <a:lnTo>
                  <a:pt x="189" y="68"/>
                </a:lnTo>
                <a:lnTo>
                  <a:pt x="190" y="68"/>
                </a:lnTo>
                <a:lnTo>
                  <a:pt x="190" y="69"/>
                </a:lnTo>
                <a:lnTo>
                  <a:pt x="190" y="69"/>
                </a:lnTo>
                <a:lnTo>
                  <a:pt x="190" y="69"/>
                </a:lnTo>
                <a:lnTo>
                  <a:pt x="190" y="69"/>
                </a:lnTo>
                <a:lnTo>
                  <a:pt x="191" y="69"/>
                </a:lnTo>
                <a:lnTo>
                  <a:pt x="191" y="69"/>
                </a:lnTo>
                <a:lnTo>
                  <a:pt x="191" y="69"/>
                </a:lnTo>
                <a:lnTo>
                  <a:pt x="191" y="70"/>
                </a:lnTo>
                <a:lnTo>
                  <a:pt x="192" y="70"/>
                </a:lnTo>
                <a:lnTo>
                  <a:pt x="192" y="70"/>
                </a:lnTo>
                <a:lnTo>
                  <a:pt x="193" y="70"/>
                </a:lnTo>
                <a:lnTo>
                  <a:pt x="193" y="70"/>
                </a:lnTo>
                <a:lnTo>
                  <a:pt x="193" y="70"/>
                </a:lnTo>
                <a:lnTo>
                  <a:pt x="194" y="70"/>
                </a:lnTo>
                <a:lnTo>
                  <a:pt x="194" y="70"/>
                </a:lnTo>
                <a:lnTo>
                  <a:pt x="194" y="71"/>
                </a:lnTo>
                <a:lnTo>
                  <a:pt x="194" y="71"/>
                </a:lnTo>
                <a:lnTo>
                  <a:pt x="195" y="71"/>
                </a:lnTo>
                <a:lnTo>
                  <a:pt x="195" y="71"/>
                </a:lnTo>
                <a:lnTo>
                  <a:pt x="195" y="71"/>
                </a:lnTo>
                <a:lnTo>
                  <a:pt x="196" y="71"/>
                </a:lnTo>
                <a:lnTo>
                  <a:pt x="196" y="71"/>
                </a:lnTo>
                <a:lnTo>
                  <a:pt x="197" y="71"/>
                </a:lnTo>
                <a:lnTo>
                  <a:pt x="197" y="72"/>
                </a:lnTo>
                <a:lnTo>
                  <a:pt x="197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9" y="72"/>
                </a:lnTo>
                <a:lnTo>
                  <a:pt x="199" y="72"/>
                </a:lnTo>
                <a:lnTo>
                  <a:pt x="200" y="72"/>
                </a:lnTo>
                <a:lnTo>
                  <a:pt x="200" y="72"/>
                </a:lnTo>
                <a:lnTo>
                  <a:pt x="200" y="71"/>
                </a:lnTo>
                <a:lnTo>
                  <a:pt x="201" y="71"/>
                </a:lnTo>
                <a:lnTo>
                  <a:pt x="201" y="71"/>
                </a:lnTo>
                <a:lnTo>
                  <a:pt x="202" y="71"/>
                </a:lnTo>
                <a:lnTo>
                  <a:pt x="202" y="71"/>
                </a:lnTo>
                <a:lnTo>
                  <a:pt x="202" y="71"/>
                </a:lnTo>
                <a:lnTo>
                  <a:pt x="202" y="71"/>
                </a:lnTo>
                <a:lnTo>
                  <a:pt x="202" y="70"/>
                </a:lnTo>
                <a:lnTo>
                  <a:pt x="202" y="70"/>
                </a:lnTo>
                <a:lnTo>
                  <a:pt x="203" y="70"/>
                </a:lnTo>
                <a:lnTo>
                  <a:pt x="203" y="70"/>
                </a:lnTo>
                <a:lnTo>
                  <a:pt x="203" y="69"/>
                </a:lnTo>
                <a:lnTo>
                  <a:pt x="204" y="69"/>
                </a:lnTo>
                <a:lnTo>
                  <a:pt x="204" y="69"/>
                </a:lnTo>
                <a:lnTo>
                  <a:pt x="204" y="69"/>
                </a:lnTo>
                <a:lnTo>
                  <a:pt x="205" y="69"/>
                </a:lnTo>
                <a:lnTo>
                  <a:pt x="205" y="68"/>
                </a:lnTo>
                <a:lnTo>
                  <a:pt x="205" y="68"/>
                </a:lnTo>
                <a:lnTo>
                  <a:pt x="205" y="68"/>
                </a:lnTo>
                <a:lnTo>
                  <a:pt x="206" y="68"/>
                </a:lnTo>
                <a:lnTo>
                  <a:pt x="206" y="68"/>
                </a:lnTo>
                <a:lnTo>
                  <a:pt x="206" y="68"/>
                </a:lnTo>
                <a:lnTo>
                  <a:pt x="206" y="67"/>
                </a:lnTo>
                <a:lnTo>
                  <a:pt x="206" y="67"/>
                </a:lnTo>
                <a:lnTo>
                  <a:pt x="206" y="67"/>
                </a:lnTo>
                <a:lnTo>
                  <a:pt x="207" y="66"/>
                </a:lnTo>
                <a:lnTo>
                  <a:pt x="207" y="66"/>
                </a:lnTo>
                <a:lnTo>
                  <a:pt x="207" y="66"/>
                </a:lnTo>
                <a:lnTo>
                  <a:pt x="207" y="65"/>
                </a:lnTo>
                <a:lnTo>
                  <a:pt x="207" y="65"/>
                </a:lnTo>
                <a:lnTo>
                  <a:pt x="208" y="65"/>
                </a:lnTo>
                <a:lnTo>
                  <a:pt x="208" y="64"/>
                </a:lnTo>
                <a:lnTo>
                  <a:pt x="208" y="64"/>
                </a:lnTo>
                <a:lnTo>
                  <a:pt x="208" y="64"/>
                </a:lnTo>
                <a:lnTo>
                  <a:pt x="208" y="63"/>
                </a:lnTo>
                <a:lnTo>
                  <a:pt x="208" y="63"/>
                </a:lnTo>
                <a:lnTo>
                  <a:pt x="208" y="63"/>
                </a:lnTo>
                <a:lnTo>
                  <a:pt x="208" y="62"/>
                </a:lnTo>
                <a:lnTo>
                  <a:pt x="208" y="62"/>
                </a:lnTo>
                <a:lnTo>
                  <a:pt x="208" y="61"/>
                </a:lnTo>
                <a:lnTo>
                  <a:pt x="208" y="61"/>
                </a:lnTo>
                <a:lnTo>
                  <a:pt x="209" y="61"/>
                </a:lnTo>
                <a:lnTo>
                  <a:pt x="209" y="61"/>
                </a:lnTo>
                <a:lnTo>
                  <a:pt x="209" y="60"/>
                </a:lnTo>
                <a:lnTo>
                  <a:pt x="209" y="60"/>
                </a:lnTo>
                <a:lnTo>
                  <a:pt x="209" y="60"/>
                </a:lnTo>
                <a:lnTo>
                  <a:pt x="209" y="60"/>
                </a:lnTo>
                <a:lnTo>
                  <a:pt x="209" y="59"/>
                </a:lnTo>
                <a:lnTo>
                  <a:pt x="210" y="59"/>
                </a:lnTo>
                <a:lnTo>
                  <a:pt x="210" y="59"/>
                </a:lnTo>
                <a:lnTo>
                  <a:pt x="210" y="58"/>
                </a:lnTo>
                <a:lnTo>
                  <a:pt x="210" y="58"/>
                </a:lnTo>
                <a:lnTo>
                  <a:pt x="210" y="58"/>
                </a:lnTo>
                <a:lnTo>
                  <a:pt x="210" y="58"/>
                </a:lnTo>
                <a:lnTo>
                  <a:pt x="211" y="58"/>
                </a:lnTo>
                <a:lnTo>
                  <a:pt x="211" y="58"/>
                </a:lnTo>
                <a:lnTo>
                  <a:pt x="212" y="58"/>
                </a:lnTo>
                <a:lnTo>
                  <a:pt x="212" y="57"/>
                </a:lnTo>
                <a:lnTo>
                  <a:pt x="212" y="57"/>
                </a:lnTo>
                <a:lnTo>
                  <a:pt x="213" y="57"/>
                </a:lnTo>
                <a:lnTo>
                  <a:pt x="213" y="57"/>
                </a:lnTo>
                <a:lnTo>
                  <a:pt x="213" y="57"/>
                </a:lnTo>
                <a:lnTo>
                  <a:pt x="213" y="56"/>
                </a:lnTo>
                <a:lnTo>
                  <a:pt x="213" y="56"/>
                </a:lnTo>
                <a:lnTo>
                  <a:pt x="213" y="56"/>
                </a:lnTo>
                <a:lnTo>
                  <a:pt x="214" y="56"/>
                </a:lnTo>
                <a:lnTo>
                  <a:pt x="214" y="56"/>
                </a:lnTo>
                <a:lnTo>
                  <a:pt x="214" y="55"/>
                </a:lnTo>
                <a:lnTo>
                  <a:pt x="214" y="55"/>
                </a:lnTo>
                <a:lnTo>
                  <a:pt x="214" y="54"/>
                </a:lnTo>
                <a:lnTo>
                  <a:pt x="214" y="54"/>
                </a:lnTo>
                <a:lnTo>
                  <a:pt x="214" y="53"/>
                </a:lnTo>
                <a:lnTo>
                  <a:pt x="214" y="53"/>
                </a:lnTo>
                <a:lnTo>
                  <a:pt x="214" y="52"/>
                </a:lnTo>
                <a:lnTo>
                  <a:pt x="215" y="52"/>
                </a:lnTo>
                <a:lnTo>
                  <a:pt x="215" y="52"/>
                </a:lnTo>
                <a:lnTo>
                  <a:pt x="215" y="51"/>
                </a:lnTo>
                <a:lnTo>
                  <a:pt x="215" y="51"/>
                </a:lnTo>
                <a:lnTo>
                  <a:pt x="215" y="51"/>
                </a:lnTo>
                <a:lnTo>
                  <a:pt x="215" y="51"/>
                </a:lnTo>
                <a:lnTo>
                  <a:pt x="215" y="51"/>
                </a:lnTo>
                <a:lnTo>
                  <a:pt x="215" y="50"/>
                </a:lnTo>
                <a:lnTo>
                  <a:pt x="216" y="50"/>
                </a:lnTo>
                <a:lnTo>
                  <a:pt x="216" y="50"/>
                </a:lnTo>
                <a:lnTo>
                  <a:pt x="216" y="50"/>
                </a:lnTo>
                <a:lnTo>
                  <a:pt x="217" y="50"/>
                </a:lnTo>
                <a:lnTo>
                  <a:pt x="217" y="50"/>
                </a:lnTo>
                <a:lnTo>
                  <a:pt x="218" y="50"/>
                </a:lnTo>
                <a:lnTo>
                  <a:pt x="218" y="50"/>
                </a:lnTo>
                <a:lnTo>
                  <a:pt x="218" y="50"/>
                </a:lnTo>
                <a:lnTo>
                  <a:pt x="219" y="50"/>
                </a:lnTo>
                <a:lnTo>
                  <a:pt x="219" y="49"/>
                </a:lnTo>
                <a:lnTo>
                  <a:pt x="219" y="49"/>
                </a:lnTo>
                <a:lnTo>
                  <a:pt x="219" y="49"/>
                </a:lnTo>
                <a:lnTo>
                  <a:pt x="219" y="49"/>
                </a:lnTo>
                <a:lnTo>
                  <a:pt x="219" y="48"/>
                </a:lnTo>
                <a:lnTo>
                  <a:pt x="219" y="48"/>
                </a:lnTo>
                <a:lnTo>
                  <a:pt x="219" y="47"/>
                </a:lnTo>
                <a:lnTo>
                  <a:pt x="220" y="47"/>
                </a:lnTo>
                <a:lnTo>
                  <a:pt x="220" y="47"/>
                </a:lnTo>
                <a:lnTo>
                  <a:pt x="220" y="46"/>
                </a:lnTo>
                <a:lnTo>
                  <a:pt x="220" y="46"/>
                </a:lnTo>
                <a:lnTo>
                  <a:pt x="220" y="46"/>
                </a:lnTo>
                <a:lnTo>
                  <a:pt x="220" y="45"/>
                </a:lnTo>
                <a:lnTo>
                  <a:pt x="220" y="45"/>
                </a:lnTo>
                <a:lnTo>
                  <a:pt x="221" y="45"/>
                </a:lnTo>
                <a:lnTo>
                  <a:pt x="221" y="44"/>
                </a:lnTo>
                <a:lnTo>
                  <a:pt x="221" y="44"/>
                </a:lnTo>
                <a:lnTo>
                  <a:pt x="221" y="43"/>
                </a:lnTo>
                <a:lnTo>
                  <a:pt x="222" y="43"/>
                </a:lnTo>
                <a:lnTo>
                  <a:pt x="222" y="43"/>
                </a:lnTo>
                <a:lnTo>
                  <a:pt x="223" y="43"/>
                </a:lnTo>
                <a:lnTo>
                  <a:pt x="223" y="43"/>
                </a:lnTo>
                <a:lnTo>
                  <a:pt x="223" y="43"/>
                </a:lnTo>
                <a:lnTo>
                  <a:pt x="223" y="43"/>
                </a:lnTo>
                <a:lnTo>
                  <a:pt x="223" y="43"/>
                </a:lnTo>
                <a:lnTo>
                  <a:pt x="223" y="44"/>
                </a:lnTo>
                <a:lnTo>
                  <a:pt x="223" y="44"/>
                </a:lnTo>
                <a:lnTo>
                  <a:pt x="224" y="44"/>
                </a:lnTo>
                <a:lnTo>
                  <a:pt x="224" y="45"/>
                </a:lnTo>
                <a:lnTo>
                  <a:pt x="224" y="45"/>
                </a:lnTo>
                <a:lnTo>
                  <a:pt x="224" y="46"/>
                </a:lnTo>
                <a:lnTo>
                  <a:pt x="224" y="46"/>
                </a:lnTo>
                <a:lnTo>
                  <a:pt x="224" y="46"/>
                </a:lnTo>
                <a:lnTo>
                  <a:pt x="224" y="47"/>
                </a:lnTo>
                <a:lnTo>
                  <a:pt x="224" y="47"/>
                </a:lnTo>
                <a:lnTo>
                  <a:pt x="224" y="47"/>
                </a:lnTo>
                <a:lnTo>
                  <a:pt x="225" y="47"/>
                </a:lnTo>
                <a:lnTo>
                  <a:pt x="225" y="48"/>
                </a:lnTo>
                <a:lnTo>
                  <a:pt x="225" y="48"/>
                </a:lnTo>
                <a:lnTo>
                  <a:pt x="225" y="49"/>
                </a:lnTo>
                <a:lnTo>
                  <a:pt x="225" y="49"/>
                </a:lnTo>
                <a:lnTo>
                  <a:pt x="225" y="49"/>
                </a:lnTo>
                <a:lnTo>
                  <a:pt x="225" y="50"/>
                </a:lnTo>
                <a:lnTo>
                  <a:pt x="225" y="50"/>
                </a:lnTo>
                <a:lnTo>
                  <a:pt x="225" y="50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6" y="52"/>
                </a:lnTo>
                <a:lnTo>
                  <a:pt x="226" y="52"/>
                </a:lnTo>
                <a:lnTo>
                  <a:pt x="226" y="53"/>
                </a:lnTo>
                <a:lnTo>
                  <a:pt x="226" y="53"/>
                </a:lnTo>
                <a:lnTo>
                  <a:pt x="226" y="53"/>
                </a:lnTo>
                <a:lnTo>
                  <a:pt x="226" y="54"/>
                </a:lnTo>
                <a:lnTo>
                  <a:pt x="227" y="54"/>
                </a:lnTo>
                <a:lnTo>
                  <a:pt x="227" y="54"/>
                </a:lnTo>
                <a:lnTo>
                  <a:pt x="227" y="55"/>
                </a:lnTo>
                <a:lnTo>
                  <a:pt x="227" y="55"/>
                </a:lnTo>
                <a:lnTo>
                  <a:pt x="228" y="55"/>
                </a:lnTo>
                <a:lnTo>
                  <a:pt x="228" y="55"/>
                </a:lnTo>
                <a:lnTo>
                  <a:pt x="228" y="55"/>
                </a:lnTo>
                <a:lnTo>
                  <a:pt x="229" y="55"/>
                </a:lnTo>
                <a:lnTo>
                  <a:pt x="229" y="55"/>
                </a:lnTo>
                <a:lnTo>
                  <a:pt x="230" y="55"/>
                </a:lnTo>
                <a:lnTo>
                  <a:pt x="230" y="56"/>
                </a:lnTo>
                <a:lnTo>
                  <a:pt x="230" y="56"/>
                </a:lnTo>
                <a:lnTo>
                  <a:pt x="231" y="56"/>
                </a:lnTo>
                <a:lnTo>
                  <a:pt x="231" y="56"/>
                </a:lnTo>
                <a:lnTo>
                  <a:pt x="231" y="56"/>
                </a:lnTo>
                <a:lnTo>
                  <a:pt x="231" y="56"/>
                </a:lnTo>
                <a:lnTo>
                  <a:pt x="232" y="56"/>
                </a:lnTo>
                <a:lnTo>
                  <a:pt x="232" y="56"/>
                </a:lnTo>
                <a:lnTo>
                  <a:pt x="233" y="56"/>
                </a:lnTo>
                <a:lnTo>
                  <a:pt x="233" y="56"/>
                </a:lnTo>
                <a:lnTo>
                  <a:pt x="233" y="56"/>
                </a:lnTo>
                <a:lnTo>
                  <a:pt x="234" y="56"/>
                </a:lnTo>
                <a:lnTo>
                  <a:pt x="234" y="57"/>
                </a:lnTo>
                <a:lnTo>
                  <a:pt x="234" y="57"/>
                </a:lnTo>
                <a:lnTo>
                  <a:pt x="234" y="57"/>
                </a:lnTo>
                <a:lnTo>
                  <a:pt x="234" y="57"/>
                </a:lnTo>
                <a:lnTo>
                  <a:pt x="235" y="57"/>
                </a:lnTo>
                <a:lnTo>
                  <a:pt x="235" y="57"/>
                </a:lnTo>
                <a:lnTo>
                  <a:pt x="235" y="58"/>
                </a:lnTo>
                <a:lnTo>
                  <a:pt x="236" y="57"/>
                </a:lnTo>
                <a:lnTo>
                  <a:pt x="240" y="56"/>
                </a:lnTo>
                <a:lnTo>
                  <a:pt x="241" y="56"/>
                </a:lnTo>
                <a:lnTo>
                  <a:pt x="244" y="56"/>
                </a:lnTo>
                <a:lnTo>
                  <a:pt x="246" y="57"/>
                </a:lnTo>
                <a:lnTo>
                  <a:pt x="248" y="58"/>
                </a:lnTo>
                <a:lnTo>
                  <a:pt x="249" y="58"/>
                </a:lnTo>
                <a:lnTo>
                  <a:pt x="249" y="57"/>
                </a:lnTo>
                <a:lnTo>
                  <a:pt x="251" y="56"/>
                </a:lnTo>
                <a:lnTo>
                  <a:pt x="252" y="56"/>
                </a:lnTo>
                <a:lnTo>
                  <a:pt x="253" y="55"/>
                </a:lnTo>
                <a:lnTo>
                  <a:pt x="255" y="53"/>
                </a:lnTo>
                <a:lnTo>
                  <a:pt x="255" y="52"/>
                </a:lnTo>
                <a:lnTo>
                  <a:pt x="256" y="51"/>
                </a:lnTo>
                <a:lnTo>
                  <a:pt x="256" y="51"/>
                </a:lnTo>
                <a:lnTo>
                  <a:pt x="256" y="50"/>
                </a:lnTo>
                <a:lnTo>
                  <a:pt x="256" y="49"/>
                </a:lnTo>
                <a:lnTo>
                  <a:pt x="256" y="49"/>
                </a:lnTo>
                <a:lnTo>
                  <a:pt x="256" y="48"/>
                </a:lnTo>
                <a:lnTo>
                  <a:pt x="255" y="47"/>
                </a:lnTo>
                <a:lnTo>
                  <a:pt x="254" y="46"/>
                </a:lnTo>
                <a:lnTo>
                  <a:pt x="254" y="45"/>
                </a:lnTo>
                <a:lnTo>
                  <a:pt x="254" y="43"/>
                </a:lnTo>
                <a:lnTo>
                  <a:pt x="254" y="40"/>
                </a:lnTo>
                <a:lnTo>
                  <a:pt x="253" y="39"/>
                </a:lnTo>
                <a:lnTo>
                  <a:pt x="251" y="39"/>
                </a:lnTo>
                <a:lnTo>
                  <a:pt x="251" y="38"/>
                </a:lnTo>
                <a:lnTo>
                  <a:pt x="250" y="36"/>
                </a:lnTo>
                <a:lnTo>
                  <a:pt x="249" y="34"/>
                </a:lnTo>
                <a:lnTo>
                  <a:pt x="249" y="33"/>
                </a:lnTo>
                <a:lnTo>
                  <a:pt x="248" y="33"/>
                </a:lnTo>
                <a:lnTo>
                  <a:pt x="248" y="33"/>
                </a:lnTo>
                <a:lnTo>
                  <a:pt x="246" y="32"/>
                </a:lnTo>
                <a:lnTo>
                  <a:pt x="246" y="32"/>
                </a:lnTo>
                <a:lnTo>
                  <a:pt x="245" y="31"/>
                </a:lnTo>
                <a:lnTo>
                  <a:pt x="245" y="30"/>
                </a:lnTo>
                <a:lnTo>
                  <a:pt x="245" y="28"/>
                </a:lnTo>
                <a:lnTo>
                  <a:pt x="245" y="25"/>
                </a:lnTo>
                <a:lnTo>
                  <a:pt x="245" y="23"/>
                </a:lnTo>
                <a:lnTo>
                  <a:pt x="245" y="22"/>
                </a:lnTo>
                <a:lnTo>
                  <a:pt x="245" y="20"/>
                </a:lnTo>
                <a:lnTo>
                  <a:pt x="245" y="18"/>
                </a:lnTo>
                <a:lnTo>
                  <a:pt x="245" y="16"/>
                </a:lnTo>
                <a:lnTo>
                  <a:pt x="244" y="15"/>
                </a:lnTo>
                <a:lnTo>
                  <a:pt x="244" y="14"/>
                </a:lnTo>
                <a:lnTo>
                  <a:pt x="242" y="11"/>
                </a:lnTo>
                <a:lnTo>
                  <a:pt x="241" y="10"/>
                </a:lnTo>
                <a:lnTo>
                  <a:pt x="241" y="9"/>
                </a:lnTo>
                <a:lnTo>
                  <a:pt x="241" y="9"/>
                </a:lnTo>
                <a:lnTo>
                  <a:pt x="241" y="7"/>
                </a:lnTo>
                <a:lnTo>
                  <a:pt x="241" y="6"/>
                </a:lnTo>
                <a:lnTo>
                  <a:pt x="240" y="3"/>
                </a:lnTo>
                <a:lnTo>
                  <a:pt x="240" y="1"/>
                </a:lnTo>
                <a:lnTo>
                  <a:pt x="240" y="0"/>
                </a:lnTo>
                <a:lnTo>
                  <a:pt x="241" y="0"/>
                </a:lnTo>
                <a:lnTo>
                  <a:pt x="241" y="1"/>
                </a:lnTo>
                <a:lnTo>
                  <a:pt x="241" y="1"/>
                </a:lnTo>
                <a:lnTo>
                  <a:pt x="242" y="1"/>
                </a:lnTo>
                <a:lnTo>
                  <a:pt x="242" y="1"/>
                </a:lnTo>
                <a:lnTo>
                  <a:pt x="242" y="1"/>
                </a:lnTo>
                <a:lnTo>
                  <a:pt x="243" y="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64" name="Freeform 47"/>
          <p:cNvSpPr>
            <a:spLocks/>
          </p:cNvSpPr>
          <p:nvPr/>
        </p:nvSpPr>
        <p:spPr bwMode="auto">
          <a:xfrm>
            <a:off x="3720033" y="4581592"/>
            <a:ext cx="595864" cy="275640"/>
          </a:xfrm>
          <a:custGeom>
            <a:avLst/>
            <a:gdLst>
              <a:gd name="T0" fmla="*/ 303 w 347"/>
              <a:gd name="T1" fmla="*/ 5 h 174"/>
              <a:gd name="T2" fmla="*/ 314 w 347"/>
              <a:gd name="T3" fmla="*/ 9 h 174"/>
              <a:gd name="T4" fmla="*/ 322 w 347"/>
              <a:gd name="T5" fmla="*/ 15 h 174"/>
              <a:gd name="T6" fmla="*/ 335 w 347"/>
              <a:gd name="T7" fmla="*/ 16 h 174"/>
              <a:gd name="T8" fmla="*/ 347 w 347"/>
              <a:gd name="T9" fmla="*/ 26 h 174"/>
              <a:gd name="T10" fmla="*/ 332 w 347"/>
              <a:gd name="T11" fmla="*/ 32 h 174"/>
              <a:gd name="T12" fmla="*/ 318 w 347"/>
              <a:gd name="T13" fmla="*/ 36 h 174"/>
              <a:gd name="T14" fmla="*/ 312 w 347"/>
              <a:gd name="T15" fmla="*/ 49 h 174"/>
              <a:gd name="T16" fmla="*/ 298 w 347"/>
              <a:gd name="T17" fmla="*/ 56 h 174"/>
              <a:gd name="T18" fmla="*/ 292 w 347"/>
              <a:gd name="T19" fmla="*/ 68 h 174"/>
              <a:gd name="T20" fmla="*/ 281 w 347"/>
              <a:gd name="T21" fmla="*/ 80 h 174"/>
              <a:gd name="T22" fmla="*/ 277 w 347"/>
              <a:gd name="T23" fmla="*/ 97 h 174"/>
              <a:gd name="T24" fmla="*/ 268 w 347"/>
              <a:gd name="T25" fmla="*/ 101 h 174"/>
              <a:gd name="T26" fmla="*/ 258 w 347"/>
              <a:gd name="T27" fmla="*/ 98 h 174"/>
              <a:gd name="T28" fmla="*/ 249 w 347"/>
              <a:gd name="T29" fmla="*/ 84 h 174"/>
              <a:gd name="T30" fmla="*/ 231 w 347"/>
              <a:gd name="T31" fmla="*/ 84 h 174"/>
              <a:gd name="T32" fmla="*/ 216 w 347"/>
              <a:gd name="T33" fmla="*/ 78 h 174"/>
              <a:gd name="T34" fmla="*/ 206 w 347"/>
              <a:gd name="T35" fmla="*/ 84 h 174"/>
              <a:gd name="T36" fmla="*/ 192 w 347"/>
              <a:gd name="T37" fmla="*/ 92 h 174"/>
              <a:gd name="T38" fmla="*/ 179 w 347"/>
              <a:gd name="T39" fmla="*/ 95 h 174"/>
              <a:gd name="T40" fmla="*/ 166 w 347"/>
              <a:gd name="T41" fmla="*/ 107 h 174"/>
              <a:gd name="T42" fmla="*/ 156 w 347"/>
              <a:gd name="T43" fmla="*/ 120 h 174"/>
              <a:gd name="T44" fmla="*/ 150 w 347"/>
              <a:gd name="T45" fmla="*/ 137 h 174"/>
              <a:gd name="T46" fmla="*/ 134 w 347"/>
              <a:gd name="T47" fmla="*/ 144 h 174"/>
              <a:gd name="T48" fmla="*/ 126 w 347"/>
              <a:gd name="T49" fmla="*/ 155 h 174"/>
              <a:gd name="T50" fmla="*/ 115 w 347"/>
              <a:gd name="T51" fmla="*/ 164 h 174"/>
              <a:gd name="T52" fmla="*/ 97 w 347"/>
              <a:gd name="T53" fmla="*/ 164 h 174"/>
              <a:gd name="T54" fmla="*/ 81 w 347"/>
              <a:gd name="T55" fmla="*/ 164 h 174"/>
              <a:gd name="T56" fmla="*/ 67 w 347"/>
              <a:gd name="T57" fmla="*/ 169 h 174"/>
              <a:gd name="T58" fmla="*/ 52 w 347"/>
              <a:gd name="T59" fmla="*/ 171 h 174"/>
              <a:gd name="T60" fmla="*/ 28 w 347"/>
              <a:gd name="T61" fmla="*/ 170 h 174"/>
              <a:gd name="T62" fmla="*/ 20 w 347"/>
              <a:gd name="T63" fmla="*/ 164 h 174"/>
              <a:gd name="T64" fmla="*/ 11 w 347"/>
              <a:gd name="T65" fmla="*/ 151 h 174"/>
              <a:gd name="T66" fmla="*/ 1 w 347"/>
              <a:gd name="T67" fmla="*/ 140 h 174"/>
              <a:gd name="T68" fmla="*/ 7 w 347"/>
              <a:gd name="T69" fmla="*/ 134 h 174"/>
              <a:gd name="T70" fmla="*/ 25 w 347"/>
              <a:gd name="T71" fmla="*/ 135 h 174"/>
              <a:gd name="T72" fmla="*/ 39 w 347"/>
              <a:gd name="T73" fmla="*/ 140 h 174"/>
              <a:gd name="T74" fmla="*/ 41 w 347"/>
              <a:gd name="T75" fmla="*/ 132 h 174"/>
              <a:gd name="T76" fmla="*/ 31 w 347"/>
              <a:gd name="T77" fmla="*/ 123 h 174"/>
              <a:gd name="T78" fmla="*/ 28 w 347"/>
              <a:gd name="T79" fmla="*/ 109 h 174"/>
              <a:gd name="T80" fmla="*/ 30 w 347"/>
              <a:gd name="T81" fmla="*/ 97 h 174"/>
              <a:gd name="T82" fmla="*/ 35 w 347"/>
              <a:gd name="T83" fmla="*/ 81 h 174"/>
              <a:gd name="T84" fmla="*/ 39 w 347"/>
              <a:gd name="T85" fmla="*/ 71 h 174"/>
              <a:gd name="T86" fmla="*/ 51 w 347"/>
              <a:gd name="T87" fmla="*/ 69 h 174"/>
              <a:gd name="T88" fmla="*/ 54 w 347"/>
              <a:gd name="T89" fmla="*/ 58 h 174"/>
              <a:gd name="T90" fmla="*/ 60 w 347"/>
              <a:gd name="T91" fmla="*/ 47 h 174"/>
              <a:gd name="T92" fmla="*/ 73 w 347"/>
              <a:gd name="T93" fmla="*/ 37 h 174"/>
              <a:gd name="T94" fmla="*/ 86 w 347"/>
              <a:gd name="T95" fmla="*/ 50 h 174"/>
              <a:gd name="T96" fmla="*/ 106 w 347"/>
              <a:gd name="T97" fmla="*/ 59 h 174"/>
              <a:gd name="T98" fmla="*/ 114 w 347"/>
              <a:gd name="T99" fmla="*/ 59 h 174"/>
              <a:gd name="T100" fmla="*/ 114 w 347"/>
              <a:gd name="T101" fmla="*/ 44 h 174"/>
              <a:gd name="T102" fmla="*/ 126 w 347"/>
              <a:gd name="T103" fmla="*/ 39 h 174"/>
              <a:gd name="T104" fmla="*/ 139 w 347"/>
              <a:gd name="T105" fmla="*/ 35 h 174"/>
              <a:gd name="T106" fmla="*/ 154 w 347"/>
              <a:gd name="T107" fmla="*/ 35 h 174"/>
              <a:gd name="T108" fmla="*/ 169 w 347"/>
              <a:gd name="T109" fmla="*/ 34 h 174"/>
              <a:gd name="T110" fmla="*/ 185 w 347"/>
              <a:gd name="T111" fmla="*/ 37 h 174"/>
              <a:gd name="T112" fmla="*/ 198 w 347"/>
              <a:gd name="T113" fmla="*/ 34 h 174"/>
              <a:gd name="T114" fmla="*/ 212 w 347"/>
              <a:gd name="T115" fmla="*/ 31 h 174"/>
              <a:gd name="T116" fmla="*/ 228 w 347"/>
              <a:gd name="T117" fmla="*/ 26 h 174"/>
              <a:gd name="T118" fmla="*/ 240 w 347"/>
              <a:gd name="T119" fmla="*/ 18 h 174"/>
              <a:gd name="T120" fmla="*/ 253 w 347"/>
              <a:gd name="T121" fmla="*/ 12 h 174"/>
              <a:gd name="T122" fmla="*/ 266 w 347"/>
              <a:gd name="T123" fmla="*/ 6 h 174"/>
              <a:gd name="T124" fmla="*/ 279 w 347"/>
              <a:gd name="T125" fmla="*/ 2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7" h="174">
                <a:moveTo>
                  <a:pt x="289" y="2"/>
                </a:moveTo>
                <a:lnTo>
                  <a:pt x="290" y="2"/>
                </a:lnTo>
                <a:lnTo>
                  <a:pt x="290" y="2"/>
                </a:lnTo>
                <a:lnTo>
                  <a:pt x="291" y="2"/>
                </a:lnTo>
                <a:lnTo>
                  <a:pt x="291" y="2"/>
                </a:lnTo>
                <a:lnTo>
                  <a:pt x="292" y="2"/>
                </a:lnTo>
                <a:lnTo>
                  <a:pt x="292" y="2"/>
                </a:lnTo>
                <a:lnTo>
                  <a:pt x="292" y="2"/>
                </a:lnTo>
                <a:lnTo>
                  <a:pt x="293" y="2"/>
                </a:lnTo>
                <a:lnTo>
                  <a:pt x="293" y="3"/>
                </a:lnTo>
                <a:lnTo>
                  <a:pt x="293" y="3"/>
                </a:lnTo>
                <a:lnTo>
                  <a:pt x="294" y="3"/>
                </a:lnTo>
                <a:lnTo>
                  <a:pt x="294" y="2"/>
                </a:lnTo>
                <a:lnTo>
                  <a:pt x="295" y="2"/>
                </a:lnTo>
                <a:lnTo>
                  <a:pt x="295" y="2"/>
                </a:lnTo>
                <a:lnTo>
                  <a:pt x="296" y="2"/>
                </a:lnTo>
                <a:lnTo>
                  <a:pt x="296" y="2"/>
                </a:lnTo>
                <a:lnTo>
                  <a:pt x="296" y="2"/>
                </a:lnTo>
                <a:lnTo>
                  <a:pt x="297" y="2"/>
                </a:lnTo>
                <a:lnTo>
                  <a:pt x="297" y="2"/>
                </a:lnTo>
                <a:lnTo>
                  <a:pt x="297" y="2"/>
                </a:lnTo>
                <a:lnTo>
                  <a:pt x="297" y="2"/>
                </a:lnTo>
                <a:lnTo>
                  <a:pt x="297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0" y="0"/>
                </a:lnTo>
                <a:lnTo>
                  <a:pt x="301" y="0"/>
                </a:lnTo>
                <a:lnTo>
                  <a:pt x="301" y="1"/>
                </a:lnTo>
                <a:lnTo>
                  <a:pt x="301" y="1"/>
                </a:lnTo>
                <a:lnTo>
                  <a:pt x="301" y="1"/>
                </a:lnTo>
                <a:lnTo>
                  <a:pt x="301" y="2"/>
                </a:lnTo>
                <a:lnTo>
                  <a:pt x="301" y="2"/>
                </a:lnTo>
                <a:lnTo>
                  <a:pt x="301" y="2"/>
                </a:lnTo>
                <a:lnTo>
                  <a:pt x="301" y="3"/>
                </a:lnTo>
                <a:lnTo>
                  <a:pt x="302" y="3"/>
                </a:lnTo>
                <a:lnTo>
                  <a:pt x="302" y="3"/>
                </a:lnTo>
                <a:lnTo>
                  <a:pt x="302" y="4"/>
                </a:lnTo>
                <a:lnTo>
                  <a:pt x="302" y="4"/>
                </a:lnTo>
                <a:lnTo>
                  <a:pt x="302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6"/>
                </a:lnTo>
                <a:lnTo>
                  <a:pt x="302" y="6"/>
                </a:lnTo>
                <a:lnTo>
                  <a:pt x="302" y="6"/>
                </a:lnTo>
                <a:lnTo>
                  <a:pt x="302" y="6"/>
                </a:lnTo>
                <a:lnTo>
                  <a:pt x="302" y="6"/>
                </a:lnTo>
                <a:lnTo>
                  <a:pt x="303" y="6"/>
                </a:lnTo>
                <a:lnTo>
                  <a:pt x="303" y="6"/>
                </a:lnTo>
                <a:lnTo>
                  <a:pt x="304" y="6"/>
                </a:lnTo>
                <a:lnTo>
                  <a:pt x="304" y="6"/>
                </a:lnTo>
                <a:lnTo>
                  <a:pt x="304" y="5"/>
                </a:lnTo>
                <a:lnTo>
                  <a:pt x="305" y="5"/>
                </a:lnTo>
                <a:lnTo>
                  <a:pt x="305" y="5"/>
                </a:lnTo>
                <a:lnTo>
                  <a:pt x="305" y="5"/>
                </a:lnTo>
                <a:lnTo>
                  <a:pt x="306" y="5"/>
                </a:lnTo>
                <a:lnTo>
                  <a:pt x="306" y="5"/>
                </a:lnTo>
                <a:lnTo>
                  <a:pt x="306" y="5"/>
                </a:lnTo>
                <a:lnTo>
                  <a:pt x="307" y="5"/>
                </a:lnTo>
                <a:lnTo>
                  <a:pt x="307" y="6"/>
                </a:lnTo>
                <a:lnTo>
                  <a:pt x="307" y="6"/>
                </a:lnTo>
                <a:lnTo>
                  <a:pt x="308" y="6"/>
                </a:lnTo>
                <a:lnTo>
                  <a:pt x="308" y="6"/>
                </a:lnTo>
                <a:lnTo>
                  <a:pt x="308" y="6"/>
                </a:lnTo>
                <a:lnTo>
                  <a:pt x="309" y="6"/>
                </a:lnTo>
                <a:lnTo>
                  <a:pt x="309" y="7"/>
                </a:lnTo>
                <a:lnTo>
                  <a:pt x="310" y="7"/>
                </a:lnTo>
                <a:lnTo>
                  <a:pt x="310" y="7"/>
                </a:lnTo>
                <a:lnTo>
                  <a:pt x="310" y="7"/>
                </a:lnTo>
                <a:lnTo>
                  <a:pt x="310" y="8"/>
                </a:lnTo>
                <a:lnTo>
                  <a:pt x="310" y="8"/>
                </a:lnTo>
                <a:lnTo>
                  <a:pt x="311" y="8"/>
                </a:lnTo>
                <a:lnTo>
                  <a:pt x="311" y="8"/>
                </a:lnTo>
                <a:lnTo>
                  <a:pt x="311" y="9"/>
                </a:lnTo>
                <a:lnTo>
                  <a:pt x="312" y="9"/>
                </a:lnTo>
                <a:lnTo>
                  <a:pt x="312" y="9"/>
                </a:lnTo>
                <a:lnTo>
                  <a:pt x="312" y="9"/>
                </a:lnTo>
                <a:lnTo>
                  <a:pt x="313" y="9"/>
                </a:lnTo>
                <a:lnTo>
                  <a:pt x="313" y="9"/>
                </a:lnTo>
                <a:lnTo>
                  <a:pt x="314" y="9"/>
                </a:lnTo>
                <a:lnTo>
                  <a:pt x="314" y="9"/>
                </a:lnTo>
                <a:lnTo>
                  <a:pt x="314" y="9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5" y="8"/>
                </a:lnTo>
                <a:lnTo>
                  <a:pt x="315" y="7"/>
                </a:lnTo>
                <a:lnTo>
                  <a:pt x="315" y="7"/>
                </a:lnTo>
                <a:lnTo>
                  <a:pt x="315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7" y="6"/>
                </a:lnTo>
                <a:lnTo>
                  <a:pt x="317" y="6"/>
                </a:lnTo>
                <a:lnTo>
                  <a:pt x="317" y="7"/>
                </a:lnTo>
                <a:lnTo>
                  <a:pt x="317" y="7"/>
                </a:lnTo>
                <a:lnTo>
                  <a:pt x="317" y="8"/>
                </a:lnTo>
                <a:lnTo>
                  <a:pt x="317" y="8"/>
                </a:lnTo>
                <a:lnTo>
                  <a:pt x="317" y="9"/>
                </a:lnTo>
                <a:lnTo>
                  <a:pt x="317" y="9"/>
                </a:lnTo>
                <a:lnTo>
                  <a:pt x="317" y="9"/>
                </a:lnTo>
                <a:lnTo>
                  <a:pt x="317" y="10"/>
                </a:lnTo>
                <a:lnTo>
                  <a:pt x="317" y="10"/>
                </a:lnTo>
                <a:lnTo>
                  <a:pt x="317" y="10"/>
                </a:lnTo>
                <a:lnTo>
                  <a:pt x="316" y="10"/>
                </a:lnTo>
                <a:lnTo>
                  <a:pt x="316" y="11"/>
                </a:lnTo>
                <a:lnTo>
                  <a:pt x="316" y="11"/>
                </a:lnTo>
                <a:lnTo>
                  <a:pt x="317" y="11"/>
                </a:lnTo>
                <a:lnTo>
                  <a:pt x="317" y="12"/>
                </a:lnTo>
                <a:lnTo>
                  <a:pt x="317" y="12"/>
                </a:lnTo>
                <a:lnTo>
                  <a:pt x="317" y="12"/>
                </a:lnTo>
                <a:lnTo>
                  <a:pt x="317" y="13"/>
                </a:lnTo>
                <a:lnTo>
                  <a:pt x="317" y="13"/>
                </a:lnTo>
                <a:lnTo>
                  <a:pt x="317" y="13"/>
                </a:lnTo>
                <a:lnTo>
                  <a:pt x="318" y="13"/>
                </a:lnTo>
                <a:lnTo>
                  <a:pt x="318" y="14"/>
                </a:lnTo>
                <a:lnTo>
                  <a:pt x="318" y="14"/>
                </a:lnTo>
                <a:lnTo>
                  <a:pt x="319" y="14"/>
                </a:lnTo>
                <a:lnTo>
                  <a:pt x="319" y="14"/>
                </a:lnTo>
                <a:lnTo>
                  <a:pt x="320" y="14"/>
                </a:lnTo>
                <a:lnTo>
                  <a:pt x="320" y="14"/>
                </a:lnTo>
                <a:lnTo>
                  <a:pt x="321" y="14"/>
                </a:lnTo>
                <a:lnTo>
                  <a:pt x="321" y="14"/>
                </a:lnTo>
                <a:lnTo>
                  <a:pt x="321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6"/>
                </a:lnTo>
                <a:lnTo>
                  <a:pt x="322" y="16"/>
                </a:lnTo>
                <a:lnTo>
                  <a:pt x="322" y="16"/>
                </a:lnTo>
                <a:lnTo>
                  <a:pt x="322" y="16"/>
                </a:lnTo>
                <a:lnTo>
                  <a:pt x="322" y="16"/>
                </a:lnTo>
                <a:lnTo>
                  <a:pt x="322" y="17"/>
                </a:lnTo>
                <a:lnTo>
                  <a:pt x="323" y="17"/>
                </a:lnTo>
                <a:lnTo>
                  <a:pt x="323" y="17"/>
                </a:lnTo>
                <a:lnTo>
                  <a:pt x="324" y="18"/>
                </a:lnTo>
                <a:lnTo>
                  <a:pt x="324" y="18"/>
                </a:lnTo>
                <a:lnTo>
                  <a:pt x="325" y="18"/>
                </a:lnTo>
                <a:lnTo>
                  <a:pt x="325" y="18"/>
                </a:lnTo>
                <a:lnTo>
                  <a:pt x="326" y="18"/>
                </a:lnTo>
                <a:lnTo>
                  <a:pt x="326" y="18"/>
                </a:lnTo>
                <a:lnTo>
                  <a:pt x="326" y="18"/>
                </a:lnTo>
                <a:lnTo>
                  <a:pt x="326" y="18"/>
                </a:lnTo>
                <a:lnTo>
                  <a:pt x="326" y="17"/>
                </a:lnTo>
                <a:lnTo>
                  <a:pt x="327" y="17"/>
                </a:lnTo>
                <a:lnTo>
                  <a:pt x="327" y="17"/>
                </a:lnTo>
                <a:lnTo>
                  <a:pt x="327" y="16"/>
                </a:lnTo>
                <a:lnTo>
                  <a:pt x="327" y="16"/>
                </a:lnTo>
                <a:lnTo>
                  <a:pt x="327" y="16"/>
                </a:lnTo>
                <a:lnTo>
                  <a:pt x="328" y="16"/>
                </a:lnTo>
                <a:lnTo>
                  <a:pt x="328" y="16"/>
                </a:lnTo>
                <a:lnTo>
                  <a:pt x="328" y="16"/>
                </a:lnTo>
                <a:lnTo>
                  <a:pt x="328" y="16"/>
                </a:lnTo>
                <a:lnTo>
                  <a:pt x="329" y="16"/>
                </a:lnTo>
                <a:lnTo>
                  <a:pt x="329" y="17"/>
                </a:lnTo>
                <a:lnTo>
                  <a:pt x="329" y="17"/>
                </a:lnTo>
                <a:lnTo>
                  <a:pt x="330" y="17"/>
                </a:lnTo>
                <a:lnTo>
                  <a:pt x="330" y="17"/>
                </a:lnTo>
                <a:lnTo>
                  <a:pt x="330" y="17"/>
                </a:lnTo>
                <a:lnTo>
                  <a:pt x="330" y="17"/>
                </a:lnTo>
                <a:lnTo>
                  <a:pt x="330" y="18"/>
                </a:lnTo>
                <a:lnTo>
                  <a:pt x="331" y="18"/>
                </a:lnTo>
                <a:lnTo>
                  <a:pt x="331" y="18"/>
                </a:lnTo>
                <a:lnTo>
                  <a:pt x="332" y="18"/>
                </a:lnTo>
                <a:lnTo>
                  <a:pt x="332" y="18"/>
                </a:lnTo>
                <a:lnTo>
                  <a:pt x="333" y="18"/>
                </a:lnTo>
                <a:lnTo>
                  <a:pt x="333" y="18"/>
                </a:lnTo>
                <a:lnTo>
                  <a:pt x="334" y="17"/>
                </a:lnTo>
                <a:lnTo>
                  <a:pt x="334" y="17"/>
                </a:lnTo>
                <a:lnTo>
                  <a:pt x="335" y="17"/>
                </a:lnTo>
                <a:lnTo>
                  <a:pt x="335" y="16"/>
                </a:lnTo>
                <a:lnTo>
                  <a:pt x="335" y="16"/>
                </a:lnTo>
                <a:lnTo>
                  <a:pt x="336" y="16"/>
                </a:lnTo>
                <a:lnTo>
                  <a:pt x="336" y="16"/>
                </a:lnTo>
                <a:lnTo>
                  <a:pt x="337" y="16"/>
                </a:lnTo>
                <a:lnTo>
                  <a:pt x="337" y="17"/>
                </a:lnTo>
                <a:lnTo>
                  <a:pt x="337" y="17"/>
                </a:lnTo>
                <a:lnTo>
                  <a:pt x="337" y="17"/>
                </a:lnTo>
                <a:lnTo>
                  <a:pt x="338" y="17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9"/>
                </a:lnTo>
                <a:lnTo>
                  <a:pt x="339" y="19"/>
                </a:lnTo>
                <a:lnTo>
                  <a:pt x="339" y="19"/>
                </a:lnTo>
                <a:lnTo>
                  <a:pt x="339" y="20"/>
                </a:lnTo>
                <a:lnTo>
                  <a:pt x="339" y="20"/>
                </a:lnTo>
                <a:lnTo>
                  <a:pt x="339" y="20"/>
                </a:lnTo>
                <a:lnTo>
                  <a:pt x="339" y="21"/>
                </a:lnTo>
                <a:lnTo>
                  <a:pt x="339" y="21"/>
                </a:lnTo>
                <a:lnTo>
                  <a:pt x="340" y="21"/>
                </a:lnTo>
                <a:lnTo>
                  <a:pt x="340" y="21"/>
                </a:lnTo>
                <a:lnTo>
                  <a:pt x="340" y="21"/>
                </a:lnTo>
                <a:lnTo>
                  <a:pt x="340" y="22"/>
                </a:lnTo>
                <a:lnTo>
                  <a:pt x="341" y="22"/>
                </a:lnTo>
                <a:lnTo>
                  <a:pt x="341" y="22"/>
                </a:lnTo>
                <a:lnTo>
                  <a:pt x="342" y="22"/>
                </a:lnTo>
                <a:lnTo>
                  <a:pt x="342" y="22"/>
                </a:lnTo>
                <a:lnTo>
                  <a:pt x="343" y="22"/>
                </a:lnTo>
                <a:lnTo>
                  <a:pt x="343" y="22"/>
                </a:lnTo>
                <a:lnTo>
                  <a:pt x="343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3"/>
                </a:lnTo>
                <a:lnTo>
                  <a:pt x="344" y="23"/>
                </a:lnTo>
                <a:lnTo>
                  <a:pt x="344" y="24"/>
                </a:lnTo>
                <a:lnTo>
                  <a:pt x="345" y="24"/>
                </a:lnTo>
                <a:lnTo>
                  <a:pt x="345" y="24"/>
                </a:lnTo>
                <a:lnTo>
                  <a:pt x="346" y="24"/>
                </a:lnTo>
                <a:lnTo>
                  <a:pt x="346" y="24"/>
                </a:lnTo>
                <a:lnTo>
                  <a:pt x="347" y="25"/>
                </a:lnTo>
                <a:lnTo>
                  <a:pt x="347" y="25"/>
                </a:lnTo>
                <a:lnTo>
                  <a:pt x="347" y="25"/>
                </a:lnTo>
                <a:lnTo>
                  <a:pt x="347" y="26"/>
                </a:lnTo>
                <a:lnTo>
                  <a:pt x="347" y="26"/>
                </a:lnTo>
                <a:lnTo>
                  <a:pt x="347" y="26"/>
                </a:lnTo>
                <a:lnTo>
                  <a:pt x="347" y="26"/>
                </a:lnTo>
                <a:lnTo>
                  <a:pt x="346" y="26"/>
                </a:lnTo>
                <a:lnTo>
                  <a:pt x="346" y="26"/>
                </a:lnTo>
                <a:lnTo>
                  <a:pt x="345" y="27"/>
                </a:lnTo>
                <a:lnTo>
                  <a:pt x="345" y="27"/>
                </a:lnTo>
                <a:lnTo>
                  <a:pt x="344" y="27"/>
                </a:lnTo>
                <a:lnTo>
                  <a:pt x="344" y="27"/>
                </a:lnTo>
                <a:lnTo>
                  <a:pt x="343" y="27"/>
                </a:lnTo>
                <a:lnTo>
                  <a:pt x="343" y="27"/>
                </a:lnTo>
                <a:lnTo>
                  <a:pt x="343" y="28"/>
                </a:lnTo>
                <a:lnTo>
                  <a:pt x="343" y="28"/>
                </a:lnTo>
                <a:lnTo>
                  <a:pt x="342" y="29"/>
                </a:lnTo>
                <a:lnTo>
                  <a:pt x="342" y="29"/>
                </a:lnTo>
                <a:lnTo>
                  <a:pt x="341" y="29"/>
                </a:lnTo>
                <a:lnTo>
                  <a:pt x="341" y="30"/>
                </a:lnTo>
                <a:lnTo>
                  <a:pt x="340" y="30"/>
                </a:lnTo>
                <a:lnTo>
                  <a:pt x="340" y="31"/>
                </a:lnTo>
                <a:lnTo>
                  <a:pt x="340" y="31"/>
                </a:lnTo>
                <a:lnTo>
                  <a:pt x="340" y="31"/>
                </a:lnTo>
                <a:lnTo>
                  <a:pt x="339" y="32"/>
                </a:lnTo>
                <a:lnTo>
                  <a:pt x="339" y="32"/>
                </a:lnTo>
                <a:lnTo>
                  <a:pt x="339" y="33"/>
                </a:lnTo>
                <a:lnTo>
                  <a:pt x="339" y="33"/>
                </a:lnTo>
                <a:lnTo>
                  <a:pt x="339" y="34"/>
                </a:lnTo>
                <a:lnTo>
                  <a:pt x="339" y="34"/>
                </a:lnTo>
                <a:lnTo>
                  <a:pt x="339" y="34"/>
                </a:lnTo>
                <a:lnTo>
                  <a:pt x="338" y="34"/>
                </a:lnTo>
                <a:lnTo>
                  <a:pt x="338" y="34"/>
                </a:lnTo>
                <a:lnTo>
                  <a:pt x="337" y="34"/>
                </a:lnTo>
                <a:lnTo>
                  <a:pt x="337" y="34"/>
                </a:lnTo>
                <a:lnTo>
                  <a:pt x="336" y="34"/>
                </a:lnTo>
                <a:lnTo>
                  <a:pt x="336" y="34"/>
                </a:lnTo>
                <a:lnTo>
                  <a:pt x="335" y="33"/>
                </a:lnTo>
                <a:lnTo>
                  <a:pt x="335" y="33"/>
                </a:lnTo>
                <a:lnTo>
                  <a:pt x="335" y="33"/>
                </a:lnTo>
                <a:lnTo>
                  <a:pt x="335" y="33"/>
                </a:lnTo>
                <a:lnTo>
                  <a:pt x="334" y="32"/>
                </a:lnTo>
                <a:lnTo>
                  <a:pt x="334" y="32"/>
                </a:lnTo>
                <a:lnTo>
                  <a:pt x="333" y="32"/>
                </a:lnTo>
                <a:lnTo>
                  <a:pt x="333" y="32"/>
                </a:lnTo>
                <a:lnTo>
                  <a:pt x="333" y="32"/>
                </a:lnTo>
                <a:lnTo>
                  <a:pt x="332" y="32"/>
                </a:lnTo>
                <a:lnTo>
                  <a:pt x="332" y="32"/>
                </a:lnTo>
                <a:lnTo>
                  <a:pt x="332" y="32"/>
                </a:lnTo>
                <a:lnTo>
                  <a:pt x="331" y="32"/>
                </a:lnTo>
                <a:lnTo>
                  <a:pt x="331" y="32"/>
                </a:lnTo>
                <a:lnTo>
                  <a:pt x="330" y="32"/>
                </a:lnTo>
                <a:lnTo>
                  <a:pt x="330" y="32"/>
                </a:lnTo>
                <a:lnTo>
                  <a:pt x="330" y="32"/>
                </a:lnTo>
                <a:lnTo>
                  <a:pt x="329" y="32"/>
                </a:lnTo>
                <a:lnTo>
                  <a:pt x="328" y="32"/>
                </a:lnTo>
                <a:lnTo>
                  <a:pt x="328" y="32"/>
                </a:lnTo>
                <a:lnTo>
                  <a:pt x="328" y="31"/>
                </a:lnTo>
                <a:lnTo>
                  <a:pt x="328" y="31"/>
                </a:lnTo>
                <a:lnTo>
                  <a:pt x="327" y="31"/>
                </a:lnTo>
                <a:lnTo>
                  <a:pt x="327" y="31"/>
                </a:lnTo>
                <a:lnTo>
                  <a:pt x="326" y="32"/>
                </a:lnTo>
                <a:lnTo>
                  <a:pt x="326" y="32"/>
                </a:lnTo>
                <a:lnTo>
                  <a:pt x="326" y="32"/>
                </a:lnTo>
                <a:lnTo>
                  <a:pt x="325" y="32"/>
                </a:lnTo>
                <a:lnTo>
                  <a:pt x="325" y="32"/>
                </a:lnTo>
                <a:lnTo>
                  <a:pt x="324" y="32"/>
                </a:lnTo>
                <a:lnTo>
                  <a:pt x="324" y="33"/>
                </a:lnTo>
                <a:lnTo>
                  <a:pt x="323" y="33"/>
                </a:lnTo>
                <a:lnTo>
                  <a:pt x="323" y="33"/>
                </a:lnTo>
                <a:lnTo>
                  <a:pt x="322" y="34"/>
                </a:lnTo>
                <a:lnTo>
                  <a:pt x="322" y="33"/>
                </a:lnTo>
                <a:lnTo>
                  <a:pt x="322" y="33"/>
                </a:lnTo>
                <a:lnTo>
                  <a:pt x="322" y="33"/>
                </a:lnTo>
                <a:lnTo>
                  <a:pt x="321" y="32"/>
                </a:lnTo>
                <a:lnTo>
                  <a:pt x="321" y="32"/>
                </a:lnTo>
                <a:lnTo>
                  <a:pt x="321" y="33"/>
                </a:lnTo>
                <a:lnTo>
                  <a:pt x="320" y="33"/>
                </a:lnTo>
                <a:lnTo>
                  <a:pt x="320" y="34"/>
                </a:lnTo>
                <a:lnTo>
                  <a:pt x="320" y="34"/>
                </a:lnTo>
                <a:lnTo>
                  <a:pt x="320" y="34"/>
                </a:lnTo>
                <a:lnTo>
                  <a:pt x="319" y="35"/>
                </a:lnTo>
                <a:lnTo>
                  <a:pt x="320" y="35"/>
                </a:lnTo>
                <a:lnTo>
                  <a:pt x="320" y="35"/>
                </a:lnTo>
                <a:lnTo>
                  <a:pt x="320" y="35"/>
                </a:lnTo>
                <a:lnTo>
                  <a:pt x="320" y="35"/>
                </a:lnTo>
                <a:lnTo>
                  <a:pt x="319" y="35"/>
                </a:lnTo>
                <a:lnTo>
                  <a:pt x="319" y="35"/>
                </a:lnTo>
                <a:lnTo>
                  <a:pt x="319" y="35"/>
                </a:lnTo>
                <a:lnTo>
                  <a:pt x="318" y="35"/>
                </a:lnTo>
                <a:lnTo>
                  <a:pt x="318" y="36"/>
                </a:lnTo>
                <a:lnTo>
                  <a:pt x="318" y="36"/>
                </a:lnTo>
                <a:lnTo>
                  <a:pt x="318" y="36"/>
                </a:lnTo>
                <a:lnTo>
                  <a:pt x="318" y="37"/>
                </a:lnTo>
                <a:lnTo>
                  <a:pt x="318" y="37"/>
                </a:lnTo>
                <a:lnTo>
                  <a:pt x="318" y="37"/>
                </a:lnTo>
                <a:lnTo>
                  <a:pt x="318" y="37"/>
                </a:lnTo>
                <a:lnTo>
                  <a:pt x="317" y="38"/>
                </a:lnTo>
                <a:lnTo>
                  <a:pt x="317" y="38"/>
                </a:lnTo>
                <a:lnTo>
                  <a:pt x="317" y="38"/>
                </a:lnTo>
                <a:lnTo>
                  <a:pt x="317" y="38"/>
                </a:lnTo>
                <a:lnTo>
                  <a:pt x="317" y="39"/>
                </a:lnTo>
                <a:lnTo>
                  <a:pt x="316" y="39"/>
                </a:lnTo>
                <a:lnTo>
                  <a:pt x="316" y="39"/>
                </a:lnTo>
                <a:lnTo>
                  <a:pt x="315" y="39"/>
                </a:lnTo>
                <a:lnTo>
                  <a:pt x="315" y="39"/>
                </a:lnTo>
                <a:lnTo>
                  <a:pt x="315" y="39"/>
                </a:lnTo>
                <a:lnTo>
                  <a:pt x="315" y="40"/>
                </a:lnTo>
                <a:lnTo>
                  <a:pt x="315" y="40"/>
                </a:lnTo>
                <a:lnTo>
                  <a:pt x="314" y="41"/>
                </a:lnTo>
                <a:lnTo>
                  <a:pt x="314" y="41"/>
                </a:lnTo>
                <a:lnTo>
                  <a:pt x="315" y="42"/>
                </a:lnTo>
                <a:lnTo>
                  <a:pt x="315" y="42"/>
                </a:lnTo>
                <a:lnTo>
                  <a:pt x="315" y="43"/>
                </a:lnTo>
                <a:lnTo>
                  <a:pt x="315" y="43"/>
                </a:lnTo>
                <a:lnTo>
                  <a:pt x="315" y="43"/>
                </a:lnTo>
                <a:lnTo>
                  <a:pt x="314" y="43"/>
                </a:lnTo>
                <a:lnTo>
                  <a:pt x="314" y="44"/>
                </a:lnTo>
                <a:lnTo>
                  <a:pt x="314" y="44"/>
                </a:lnTo>
                <a:lnTo>
                  <a:pt x="314" y="45"/>
                </a:lnTo>
                <a:lnTo>
                  <a:pt x="314" y="45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4" y="47"/>
                </a:lnTo>
                <a:lnTo>
                  <a:pt x="314" y="47"/>
                </a:lnTo>
                <a:lnTo>
                  <a:pt x="314" y="47"/>
                </a:lnTo>
                <a:lnTo>
                  <a:pt x="314" y="48"/>
                </a:lnTo>
                <a:lnTo>
                  <a:pt x="314" y="48"/>
                </a:lnTo>
                <a:lnTo>
                  <a:pt x="314" y="48"/>
                </a:lnTo>
                <a:lnTo>
                  <a:pt x="314" y="48"/>
                </a:lnTo>
                <a:lnTo>
                  <a:pt x="313" y="48"/>
                </a:lnTo>
                <a:lnTo>
                  <a:pt x="313" y="48"/>
                </a:lnTo>
                <a:lnTo>
                  <a:pt x="313" y="49"/>
                </a:lnTo>
                <a:lnTo>
                  <a:pt x="312" y="49"/>
                </a:lnTo>
                <a:lnTo>
                  <a:pt x="312" y="49"/>
                </a:lnTo>
                <a:lnTo>
                  <a:pt x="312" y="49"/>
                </a:lnTo>
                <a:lnTo>
                  <a:pt x="311" y="49"/>
                </a:lnTo>
                <a:lnTo>
                  <a:pt x="311" y="49"/>
                </a:lnTo>
                <a:lnTo>
                  <a:pt x="310" y="49"/>
                </a:lnTo>
                <a:lnTo>
                  <a:pt x="310" y="49"/>
                </a:lnTo>
                <a:lnTo>
                  <a:pt x="310" y="50"/>
                </a:lnTo>
                <a:lnTo>
                  <a:pt x="309" y="50"/>
                </a:lnTo>
                <a:lnTo>
                  <a:pt x="309" y="50"/>
                </a:lnTo>
                <a:lnTo>
                  <a:pt x="308" y="50"/>
                </a:lnTo>
                <a:lnTo>
                  <a:pt x="308" y="50"/>
                </a:lnTo>
                <a:lnTo>
                  <a:pt x="307" y="50"/>
                </a:lnTo>
                <a:lnTo>
                  <a:pt x="307" y="50"/>
                </a:lnTo>
                <a:lnTo>
                  <a:pt x="306" y="50"/>
                </a:lnTo>
                <a:lnTo>
                  <a:pt x="306" y="50"/>
                </a:lnTo>
                <a:lnTo>
                  <a:pt x="306" y="50"/>
                </a:lnTo>
                <a:lnTo>
                  <a:pt x="306" y="51"/>
                </a:lnTo>
                <a:lnTo>
                  <a:pt x="305" y="51"/>
                </a:lnTo>
                <a:lnTo>
                  <a:pt x="305" y="51"/>
                </a:lnTo>
                <a:lnTo>
                  <a:pt x="305" y="51"/>
                </a:lnTo>
                <a:lnTo>
                  <a:pt x="305" y="52"/>
                </a:lnTo>
                <a:lnTo>
                  <a:pt x="305" y="51"/>
                </a:lnTo>
                <a:lnTo>
                  <a:pt x="304" y="51"/>
                </a:lnTo>
                <a:lnTo>
                  <a:pt x="304" y="51"/>
                </a:lnTo>
                <a:lnTo>
                  <a:pt x="303" y="51"/>
                </a:lnTo>
                <a:lnTo>
                  <a:pt x="303" y="51"/>
                </a:lnTo>
                <a:lnTo>
                  <a:pt x="303" y="52"/>
                </a:lnTo>
                <a:lnTo>
                  <a:pt x="302" y="52"/>
                </a:lnTo>
                <a:lnTo>
                  <a:pt x="302" y="53"/>
                </a:lnTo>
                <a:lnTo>
                  <a:pt x="302" y="53"/>
                </a:lnTo>
                <a:lnTo>
                  <a:pt x="302" y="53"/>
                </a:lnTo>
                <a:lnTo>
                  <a:pt x="301" y="53"/>
                </a:lnTo>
                <a:lnTo>
                  <a:pt x="301" y="54"/>
                </a:lnTo>
                <a:lnTo>
                  <a:pt x="301" y="54"/>
                </a:lnTo>
                <a:lnTo>
                  <a:pt x="301" y="54"/>
                </a:lnTo>
                <a:lnTo>
                  <a:pt x="301" y="54"/>
                </a:lnTo>
                <a:lnTo>
                  <a:pt x="300" y="54"/>
                </a:lnTo>
                <a:lnTo>
                  <a:pt x="300" y="55"/>
                </a:lnTo>
                <a:lnTo>
                  <a:pt x="300" y="55"/>
                </a:lnTo>
                <a:lnTo>
                  <a:pt x="300" y="55"/>
                </a:lnTo>
                <a:lnTo>
                  <a:pt x="299" y="55"/>
                </a:lnTo>
                <a:lnTo>
                  <a:pt x="299" y="56"/>
                </a:lnTo>
                <a:lnTo>
                  <a:pt x="298" y="56"/>
                </a:lnTo>
                <a:lnTo>
                  <a:pt x="298" y="56"/>
                </a:lnTo>
                <a:lnTo>
                  <a:pt x="298" y="57"/>
                </a:lnTo>
                <a:lnTo>
                  <a:pt x="298" y="57"/>
                </a:lnTo>
                <a:lnTo>
                  <a:pt x="297" y="57"/>
                </a:lnTo>
                <a:lnTo>
                  <a:pt x="297" y="57"/>
                </a:lnTo>
                <a:lnTo>
                  <a:pt x="297" y="57"/>
                </a:lnTo>
                <a:lnTo>
                  <a:pt x="296" y="57"/>
                </a:lnTo>
                <a:lnTo>
                  <a:pt x="296" y="57"/>
                </a:lnTo>
                <a:lnTo>
                  <a:pt x="296" y="57"/>
                </a:lnTo>
                <a:lnTo>
                  <a:pt x="296" y="58"/>
                </a:lnTo>
                <a:lnTo>
                  <a:pt x="296" y="58"/>
                </a:lnTo>
                <a:lnTo>
                  <a:pt x="296" y="59"/>
                </a:lnTo>
                <a:lnTo>
                  <a:pt x="296" y="59"/>
                </a:lnTo>
                <a:lnTo>
                  <a:pt x="296" y="59"/>
                </a:lnTo>
                <a:lnTo>
                  <a:pt x="296" y="60"/>
                </a:lnTo>
                <a:lnTo>
                  <a:pt x="296" y="60"/>
                </a:lnTo>
                <a:lnTo>
                  <a:pt x="296" y="60"/>
                </a:lnTo>
                <a:lnTo>
                  <a:pt x="296" y="61"/>
                </a:lnTo>
                <a:lnTo>
                  <a:pt x="296" y="61"/>
                </a:lnTo>
                <a:lnTo>
                  <a:pt x="296" y="61"/>
                </a:lnTo>
                <a:lnTo>
                  <a:pt x="296" y="62"/>
                </a:lnTo>
                <a:lnTo>
                  <a:pt x="296" y="62"/>
                </a:lnTo>
                <a:lnTo>
                  <a:pt x="297" y="62"/>
                </a:lnTo>
                <a:lnTo>
                  <a:pt x="296" y="63"/>
                </a:lnTo>
                <a:lnTo>
                  <a:pt x="296" y="63"/>
                </a:lnTo>
                <a:lnTo>
                  <a:pt x="296" y="64"/>
                </a:lnTo>
                <a:lnTo>
                  <a:pt x="296" y="64"/>
                </a:lnTo>
                <a:lnTo>
                  <a:pt x="296" y="64"/>
                </a:lnTo>
                <a:lnTo>
                  <a:pt x="296" y="64"/>
                </a:lnTo>
                <a:lnTo>
                  <a:pt x="296" y="65"/>
                </a:lnTo>
                <a:lnTo>
                  <a:pt x="296" y="65"/>
                </a:lnTo>
                <a:lnTo>
                  <a:pt x="295" y="65"/>
                </a:lnTo>
                <a:lnTo>
                  <a:pt x="295" y="65"/>
                </a:lnTo>
                <a:lnTo>
                  <a:pt x="295" y="66"/>
                </a:lnTo>
                <a:lnTo>
                  <a:pt x="294" y="66"/>
                </a:lnTo>
                <a:lnTo>
                  <a:pt x="294" y="66"/>
                </a:lnTo>
                <a:lnTo>
                  <a:pt x="293" y="66"/>
                </a:lnTo>
                <a:lnTo>
                  <a:pt x="293" y="66"/>
                </a:lnTo>
                <a:lnTo>
                  <a:pt x="293" y="66"/>
                </a:lnTo>
                <a:lnTo>
                  <a:pt x="293" y="66"/>
                </a:lnTo>
                <a:lnTo>
                  <a:pt x="292" y="67"/>
                </a:lnTo>
                <a:lnTo>
                  <a:pt x="292" y="67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9"/>
                </a:lnTo>
                <a:lnTo>
                  <a:pt x="292" y="69"/>
                </a:lnTo>
                <a:lnTo>
                  <a:pt x="292" y="69"/>
                </a:lnTo>
                <a:lnTo>
                  <a:pt x="292" y="69"/>
                </a:lnTo>
                <a:lnTo>
                  <a:pt x="292" y="70"/>
                </a:lnTo>
                <a:lnTo>
                  <a:pt x="291" y="70"/>
                </a:lnTo>
                <a:lnTo>
                  <a:pt x="291" y="70"/>
                </a:lnTo>
                <a:lnTo>
                  <a:pt x="291" y="70"/>
                </a:lnTo>
                <a:lnTo>
                  <a:pt x="290" y="70"/>
                </a:lnTo>
                <a:lnTo>
                  <a:pt x="290" y="70"/>
                </a:lnTo>
                <a:lnTo>
                  <a:pt x="290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8" y="72"/>
                </a:lnTo>
                <a:lnTo>
                  <a:pt x="288" y="72"/>
                </a:lnTo>
                <a:lnTo>
                  <a:pt x="287" y="72"/>
                </a:lnTo>
                <a:lnTo>
                  <a:pt x="287" y="72"/>
                </a:lnTo>
                <a:lnTo>
                  <a:pt x="287" y="72"/>
                </a:lnTo>
                <a:lnTo>
                  <a:pt x="286" y="72"/>
                </a:lnTo>
                <a:lnTo>
                  <a:pt x="286" y="73"/>
                </a:lnTo>
                <a:lnTo>
                  <a:pt x="286" y="73"/>
                </a:lnTo>
                <a:lnTo>
                  <a:pt x="286" y="74"/>
                </a:lnTo>
                <a:lnTo>
                  <a:pt x="285" y="74"/>
                </a:lnTo>
                <a:lnTo>
                  <a:pt x="285" y="74"/>
                </a:lnTo>
                <a:lnTo>
                  <a:pt x="285" y="74"/>
                </a:lnTo>
                <a:lnTo>
                  <a:pt x="285" y="74"/>
                </a:lnTo>
                <a:lnTo>
                  <a:pt x="285" y="75"/>
                </a:lnTo>
                <a:lnTo>
                  <a:pt x="285" y="75"/>
                </a:lnTo>
                <a:lnTo>
                  <a:pt x="285" y="75"/>
                </a:lnTo>
                <a:lnTo>
                  <a:pt x="285" y="76"/>
                </a:lnTo>
                <a:lnTo>
                  <a:pt x="285" y="76"/>
                </a:lnTo>
                <a:lnTo>
                  <a:pt x="284" y="76"/>
                </a:lnTo>
                <a:lnTo>
                  <a:pt x="284" y="76"/>
                </a:lnTo>
                <a:lnTo>
                  <a:pt x="283" y="76"/>
                </a:lnTo>
                <a:lnTo>
                  <a:pt x="283" y="77"/>
                </a:lnTo>
                <a:lnTo>
                  <a:pt x="282" y="77"/>
                </a:lnTo>
                <a:lnTo>
                  <a:pt x="282" y="78"/>
                </a:lnTo>
                <a:lnTo>
                  <a:pt x="281" y="78"/>
                </a:lnTo>
                <a:lnTo>
                  <a:pt x="281" y="78"/>
                </a:lnTo>
                <a:lnTo>
                  <a:pt x="281" y="78"/>
                </a:lnTo>
                <a:lnTo>
                  <a:pt x="281" y="79"/>
                </a:lnTo>
                <a:lnTo>
                  <a:pt x="281" y="79"/>
                </a:lnTo>
                <a:lnTo>
                  <a:pt x="281" y="80"/>
                </a:lnTo>
                <a:lnTo>
                  <a:pt x="280" y="80"/>
                </a:lnTo>
                <a:lnTo>
                  <a:pt x="280" y="80"/>
                </a:lnTo>
                <a:lnTo>
                  <a:pt x="280" y="80"/>
                </a:lnTo>
                <a:lnTo>
                  <a:pt x="280" y="81"/>
                </a:lnTo>
                <a:lnTo>
                  <a:pt x="281" y="82"/>
                </a:lnTo>
                <a:lnTo>
                  <a:pt x="281" y="82"/>
                </a:lnTo>
                <a:lnTo>
                  <a:pt x="281" y="83"/>
                </a:lnTo>
                <a:lnTo>
                  <a:pt x="281" y="83"/>
                </a:lnTo>
                <a:lnTo>
                  <a:pt x="281" y="84"/>
                </a:lnTo>
                <a:lnTo>
                  <a:pt x="281" y="84"/>
                </a:lnTo>
                <a:lnTo>
                  <a:pt x="281" y="84"/>
                </a:lnTo>
                <a:lnTo>
                  <a:pt x="281" y="85"/>
                </a:lnTo>
                <a:lnTo>
                  <a:pt x="281" y="85"/>
                </a:lnTo>
                <a:lnTo>
                  <a:pt x="281" y="85"/>
                </a:lnTo>
                <a:lnTo>
                  <a:pt x="281" y="86"/>
                </a:lnTo>
                <a:lnTo>
                  <a:pt x="280" y="86"/>
                </a:lnTo>
                <a:lnTo>
                  <a:pt x="280" y="87"/>
                </a:lnTo>
                <a:lnTo>
                  <a:pt x="279" y="87"/>
                </a:lnTo>
                <a:lnTo>
                  <a:pt x="279" y="88"/>
                </a:lnTo>
                <a:lnTo>
                  <a:pt x="279" y="88"/>
                </a:lnTo>
                <a:lnTo>
                  <a:pt x="279" y="88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8" y="89"/>
                </a:lnTo>
                <a:lnTo>
                  <a:pt x="278" y="90"/>
                </a:lnTo>
                <a:lnTo>
                  <a:pt x="279" y="90"/>
                </a:lnTo>
                <a:lnTo>
                  <a:pt x="279" y="91"/>
                </a:lnTo>
                <a:lnTo>
                  <a:pt x="279" y="91"/>
                </a:lnTo>
                <a:lnTo>
                  <a:pt x="279" y="92"/>
                </a:lnTo>
                <a:lnTo>
                  <a:pt x="278" y="92"/>
                </a:lnTo>
                <a:lnTo>
                  <a:pt x="278" y="93"/>
                </a:lnTo>
                <a:lnTo>
                  <a:pt x="278" y="93"/>
                </a:lnTo>
                <a:lnTo>
                  <a:pt x="277" y="93"/>
                </a:lnTo>
                <a:lnTo>
                  <a:pt x="277" y="93"/>
                </a:lnTo>
                <a:lnTo>
                  <a:pt x="277" y="93"/>
                </a:lnTo>
                <a:lnTo>
                  <a:pt x="277" y="94"/>
                </a:lnTo>
                <a:lnTo>
                  <a:pt x="277" y="94"/>
                </a:lnTo>
                <a:lnTo>
                  <a:pt x="277" y="95"/>
                </a:lnTo>
                <a:lnTo>
                  <a:pt x="276" y="95"/>
                </a:lnTo>
                <a:lnTo>
                  <a:pt x="276" y="96"/>
                </a:lnTo>
                <a:lnTo>
                  <a:pt x="276" y="96"/>
                </a:lnTo>
                <a:lnTo>
                  <a:pt x="277" y="97"/>
                </a:lnTo>
                <a:lnTo>
                  <a:pt x="277" y="97"/>
                </a:lnTo>
                <a:lnTo>
                  <a:pt x="277" y="97"/>
                </a:lnTo>
                <a:lnTo>
                  <a:pt x="278" y="97"/>
                </a:lnTo>
                <a:lnTo>
                  <a:pt x="278" y="97"/>
                </a:lnTo>
                <a:lnTo>
                  <a:pt x="279" y="97"/>
                </a:lnTo>
                <a:lnTo>
                  <a:pt x="279" y="98"/>
                </a:lnTo>
                <a:lnTo>
                  <a:pt x="279" y="98"/>
                </a:lnTo>
                <a:lnTo>
                  <a:pt x="279" y="99"/>
                </a:lnTo>
                <a:lnTo>
                  <a:pt x="279" y="99"/>
                </a:lnTo>
                <a:lnTo>
                  <a:pt x="279" y="100"/>
                </a:lnTo>
                <a:lnTo>
                  <a:pt x="279" y="100"/>
                </a:lnTo>
                <a:lnTo>
                  <a:pt x="279" y="101"/>
                </a:lnTo>
                <a:lnTo>
                  <a:pt x="279" y="101"/>
                </a:lnTo>
                <a:lnTo>
                  <a:pt x="279" y="101"/>
                </a:lnTo>
                <a:lnTo>
                  <a:pt x="279" y="101"/>
                </a:lnTo>
                <a:lnTo>
                  <a:pt x="278" y="101"/>
                </a:lnTo>
                <a:lnTo>
                  <a:pt x="278" y="101"/>
                </a:lnTo>
                <a:lnTo>
                  <a:pt x="278" y="101"/>
                </a:lnTo>
                <a:lnTo>
                  <a:pt x="277" y="102"/>
                </a:lnTo>
                <a:lnTo>
                  <a:pt x="277" y="102"/>
                </a:lnTo>
                <a:lnTo>
                  <a:pt x="276" y="102"/>
                </a:lnTo>
                <a:lnTo>
                  <a:pt x="276" y="101"/>
                </a:lnTo>
                <a:lnTo>
                  <a:pt x="275" y="101"/>
                </a:lnTo>
                <a:lnTo>
                  <a:pt x="275" y="102"/>
                </a:lnTo>
                <a:lnTo>
                  <a:pt x="275" y="102"/>
                </a:lnTo>
                <a:lnTo>
                  <a:pt x="274" y="102"/>
                </a:lnTo>
                <a:lnTo>
                  <a:pt x="274" y="102"/>
                </a:lnTo>
                <a:lnTo>
                  <a:pt x="274" y="102"/>
                </a:lnTo>
                <a:lnTo>
                  <a:pt x="273" y="102"/>
                </a:lnTo>
                <a:lnTo>
                  <a:pt x="273" y="102"/>
                </a:lnTo>
                <a:lnTo>
                  <a:pt x="273" y="101"/>
                </a:lnTo>
                <a:lnTo>
                  <a:pt x="272" y="101"/>
                </a:lnTo>
                <a:lnTo>
                  <a:pt x="272" y="101"/>
                </a:lnTo>
                <a:lnTo>
                  <a:pt x="272" y="101"/>
                </a:lnTo>
                <a:lnTo>
                  <a:pt x="271" y="101"/>
                </a:lnTo>
                <a:lnTo>
                  <a:pt x="271" y="101"/>
                </a:lnTo>
                <a:lnTo>
                  <a:pt x="271" y="102"/>
                </a:lnTo>
                <a:lnTo>
                  <a:pt x="270" y="101"/>
                </a:lnTo>
                <a:lnTo>
                  <a:pt x="270" y="101"/>
                </a:lnTo>
                <a:lnTo>
                  <a:pt x="269" y="101"/>
                </a:lnTo>
                <a:lnTo>
                  <a:pt x="269" y="101"/>
                </a:lnTo>
                <a:lnTo>
                  <a:pt x="269" y="101"/>
                </a:lnTo>
                <a:lnTo>
                  <a:pt x="268" y="101"/>
                </a:lnTo>
                <a:lnTo>
                  <a:pt x="268" y="101"/>
                </a:lnTo>
                <a:lnTo>
                  <a:pt x="268" y="101"/>
                </a:lnTo>
                <a:lnTo>
                  <a:pt x="267" y="101"/>
                </a:lnTo>
                <a:lnTo>
                  <a:pt x="267" y="102"/>
                </a:lnTo>
                <a:lnTo>
                  <a:pt x="268" y="102"/>
                </a:lnTo>
                <a:lnTo>
                  <a:pt x="267" y="102"/>
                </a:lnTo>
                <a:lnTo>
                  <a:pt x="267" y="102"/>
                </a:lnTo>
                <a:lnTo>
                  <a:pt x="266" y="102"/>
                </a:lnTo>
                <a:lnTo>
                  <a:pt x="266" y="102"/>
                </a:lnTo>
                <a:lnTo>
                  <a:pt x="265" y="102"/>
                </a:lnTo>
                <a:lnTo>
                  <a:pt x="265" y="103"/>
                </a:lnTo>
                <a:lnTo>
                  <a:pt x="265" y="103"/>
                </a:lnTo>
                <a:lnTo>
                  <a:pt x="265" y="103"/>
                </a:lnTo>
                <a:lnTo>
                  <a:pt x="265" y="104"/>
                </a:lnTo>
                <a:lnTo>
                  <a:pt x="264" y="104"/>
                </a:lnTo>
                <a:lnTo>
                  <a:pt x="264" y="104"/>
                </a:lnTo>
                <a:lnTo>
                  <a:pt x="264" y="104"/>
                </a:lnTo>
                <a:lnTo>
                  <a:pt x="263" y="104"/>
                </a:lnTo>
                <a:lnTo>
                  <a:pt x="263" y="104"/>
                </a:lnTo>
                <a:lnTo>
                  <a:pt x="262" y="104"/>
                </a:lnTo>
                <a:lnTo>
                  <a:pt x="262" y="104"/>
                </a:lnTo>
                <a:lnTo>
                  <a:pt x="261" y="104"/>
                </a:lnTo>
                <a:lnTo>
                  <a:pt x="261" y="103"/>
                </a:lnTo>
                <a:lnTo>
                  <a:pt x="260" y="103"/>
                </a:lnTo>
                <a:lnTo>
                  <a:pt x="260" y="104"/>
                </a:lnTo>
                <a:lnTo>
                  <a:pt x="260" y="104"/>
                </a:lnTo>
                <a:lnTo>
                  <a:pt x="260" y="103"/>
                </a:lnTo>
                <a:lnTo>
                  <a:pt x="260" y="103"/>
                </a:lnTo>
                <a:lnTo>
                  <a:pt x="260" y="103"/>
                </a:lnTo>
                <a:lnTo>
                  <a:pt x="260" y="102"/>
                </a:lnTo>
                <a:lnTo>
                  <a:pt x="260" y="101"/>
                </a:lnTo>
                <a:lnTo>
                  <a:pt x="260" y="101"/>
                </a:lnTo>
                <a:lnTo>
                  <a:pt x="260" y="101"/>
                </a:lnTo>
                <a:lnTo>
                  <a:pt x="260" y="101"/>
                </a:lnTo>
                <a:lnTo>
                  <a:pt x="260" y="101"/>
                </a:lnTo>
                <a:lnTo>
                  <a:pt x="260" y="101"/>
                </a:lnTo>
                <a:lnTo>
                  <a:pt x="260" y="100"/>
                </a:lnTo>
                <a:lnTo>
                  <a:pt x="260" y="100"/>
                </a:lnTo>
                <a:lnTo>
                  <a:pt x="260" y="99"/>
                </a:lnTo>
                <a:lnTo>
                  <a:pt x="260" y="99"/>
                </a:lnTo>
                <a:lnTo>
                  <a:pt x="260" y="98"/>
                </a:lnTo>
                <a:lnTo>
                  <a:pt x="259" y="98"/>
                </a:lnTo>
                <a:lnTo>
                  <a:pt x="259" y="98"/>
                </a:lnTo>
                <a:lnTo>
                  <a:pt x="259" y="98"/>
                </a:lnTo>
                <a:lnTo>
                  <a:pt x="258" y="98"/>
                </a:lnTo>
                <a:lnTo>
                  <a:pt x="258" y="98"/>
                </a:lnTo>
                <a:lnTo>
                  <a:pt x="257" y="97"/>
                </a:lnTo>
                <a:lnTo>
                  <a:pt x="257" y="97"/>
                </a:lnTo>
                <a:lnTo>
                  <a:pt x="257" y="97"/>
                </a:lnTo>
                <a:lnTo>
                  <a:pt x="256" y="97"/>
                </a:lnTo>
                <a:lnTo>
                  <a:pt x="256" y="96"/>
                </a:lnTo>
                <a:lnTo>
                  <a:pt x="256" y="96"/>
                </a:lnTo>
                <a:lnTo>
                  <a:pt x="256" y="95"/>
                </a:lnTo>
                <a:lnTo>
                  <a:pt x="256" y="95"/>
                </a:lnTo>
                <a:lnTo>
                  <a:pt x="256" y="94"/>
                </a:lnTo>
                <a:lnTo>
                  <a:pt x="256" y="94"/>
                </a:lnTo>
                <a:lnTo>
                  <a:pt x="256" y="93"/>
                </a:lnTo>
                <a:lnTo>
                  <a:pt x="255" y="93"/>
                </a:lnTo>
                <a:lnTo>
                  <a:pt x="255" y="92"/>
                </a:lnTo>
                <a:lnTo>
                  <a:pt x="254" y="92"/>
                </a:lnTo>
                <a:lnTo>
                  <a:pt x="254" y="92"/>
                </a:lnTo>
                <a:lnTo>
                  <a:pt x="254" y="91"/>
                </a:lnTo>
                <a:lnTo>
                  <a:pt x="254" y="91"/>
                </a:lnTo>
                <a:lnTo>
                  <a:pt x="254" y="91"/>
                </a:lnTo>
                <a:lnTo>
                  <a:pt x="254" y="91"/>
                </a:lnTo>
                <a:lnTo>
                  <a:pt x="254" y="90"/>
                </a:lnTo>
                <a:lnTo>
                  <a:pt x="253" y="90"/>
                </a:lnTo>
                <a:lnTo>
                  <a:pt x="253" y="90"/>
                </a:lnTo>
                <a:lnTo>
                  <a:pt x="253" y="90"/>
                </a:lnTo>
                <a:lnTo>
                  <a:pt x="253" y="89"/>
                </a:lnTo>
                <a:lnTo>
                  <a:pt x="253" y="89"/>
                </a:lnTo>
                <a:lnTo>
                  <a:pt x="252" y="89"/>
                </a:lnTo>
                <a:lnTo>
                  <a:pt x="252" y="88"/>
                </a:lnTo>
                <a:lnTo>
                  <a:pt x="252" y="88"/>
                </a:lnTo>
                <a:lnTo>
                  <a:pt x="251" y="88"/>
                </a:lnTo>
                <a:lnTo>
                  <a:pt x="251" y="87"/>
                </a:lnTo>
                <a:lnTo>
                  <a:pt x="251" y="87"/>
                </a:lnTo>
                <a:lnTo>
                  <a:pt x="251" y="87"/>
                </a:lnTo>
                <a:lnTo>
                  <a:pt x="251" y="86"/>
                </a:lnTo>
                <a:lnTo>
                  <a:pt x="250" y="86"/>
                </a:lnTo>
                <a:lnTo>
                  <a:pt x="250" y="86"/>
                </a:lnTo>
                <a:lnTo>
                  <a:pt x="249" y="86"/>
                </a:lnTo>
                <a:lnTo>
                  <a:pt x="249" y="86"/>
                </a:lnTo>
                <a:lnTo>
                  <a:pt x="249" y="85"/>
                </a:lnTo>
                <a:lnTo>
                  <a:pt x="249" y="85"/>
                </a:lnTo>
                <a:lnTo>
                  <a:pt x="250" y="85"/>
                </a:lnTo>
                <a:lnTo>
                  <a:pt x="250" y="84"/>
                </a:lnTo>
                <a:lnTo>
                  <a:pt x="249" y="84"/>
                </a:lnTo>
                <a:lnTo>
                  <a:pt x="249" y="84"/>
                </a:lnTo>
                <a:lnTo>
                  <a:pt x="249" y="84"/>
                </a:lnTo>
                <a:lnTo>
                  <a:pt x="248" y="84"/>
                </a:lnTo>
                <a:lnTo>
                  <a:pt x="248" y="84"/>
                </a:lnTo>
                <a:lnTo>
                  <a:pt x="247" y="84"/>
                </a:lnTo>
                <a:lnTo>
                  <a:pt x="247" y="84"/>
                </a:lnTo>
                <a:lnTo>
                  <a:pt x="247" y="84"/>
                </a:lnTo>
                <a:lnTo>
                  <a:pt x="246" y="84"/>
                </a:lnTo>
                <a:lnTo>
                  <a:pt x="246" y="84"/>
                </a:lnTo>
                <a:lnTo>
                  <a:pt x="246" y="84"/>
                </a:lnTo>
                <a:lnTo>
                  <a:pt x="245" y="83"/>
                </a:lnTo>
                <a:lnTo>
                  <a:pt x="245" y="83"/>
                </a:lnTo>
                <a:lnTo>
                  <a:pt x="244" y="83"/>
                </a:lnTo>
                <a:lnTo>
                  <a:pt x="244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2" y="83"/>
                </a:lnTo>
                <a:lnTo>
                  <a:pt x="242" y="83"/>
                </a:lnTo>
                <a:lnTo>
                  <a:pt x="242" y="83"/>
                </a:lnTo>
                <a:lnTo>
                  <a:pt x="241" y="83"/>
                </a:lnTo>
                <a:lnTo>
                  <a:pt x="241" y="83"/>
                </a:lnTo>
                <a:lnTo>
                  <a:pt x="240" y="83"/>
                </a:lnTo>
                <a:lnTo>
                  <a:pt x="240" y="83"/>
                </a:lnTo>
                <a:lnTo>
                  <a:pt x="239" y="83"/>
                </a:lnTo>
                <a:lnTo>
                  <a:pt x="239" y="84"/>
                </a:lnTo>
                <a:lnTo>
                  <a:pt x="239" y="84"/>
                </a:lnTo>
                <a:lnTo>
                  <a:pt x="239" y="83"/>
                </a:lnTo>
                <a:lnTo>
                  <a:pt x="238" y="83"/>
                </a:lnTo>
                <a:lnTo>
                  <a:pt x="238" y="84"/>
                </a:lnTo>
                <a:lnTo>
                  <a:pt x="237" y="83"/>
                </a:lnTo>
                <a:lnTo>
                  <a:pt x="237" y="83"/>
                </a:lnTo>
                <a:lnTo>
                  <a:pt x="236" y="83"/>
                </a:lnTo>
                <a:lnTo>
                  <a:pt x="236" y="84"/>
                </a:lnTo>
                <a:lnTo>
                  <a:pt x="235" y="84"/>
                </a:lnTo>
                <a:lnTo>
                  <a:pt x="235" y="84"/>
                </a:lnTo>
                <a:lnTo>
                  <a:pt x="235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33" y="84"/>
                </a:lnTo>
                <a:lnTo>
                  <a:pt x="233" y="84"/>
                </a:lnTo>
                <a:lnTo>
                  <a:pt x="232" y="84"/>
                </a:lnTo>
                <a:lnTo>
                  <a:pt x="231" y="84"/>
                </a:lnTo>
                <a:lnTo>
                  <a:pt x="231" y="84"/>
                </a:lnTo>
                <a:lnTo>
                  <a:pt x="231" y="84"/>
                </a:lnTo>
                <a:lnTo>
                  <a:pt x="231" y="84"/>
                </a:lnTo>
                <a:lnTo>
                  <a:pt x="231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29" y="83"/>
                </a:lnTo>
                <a:lnTo>
                  <a:pt x="229" y="82"/>
                </a:lnTo>
                <a:lnTo>
                  <a:pt x="229" y="82"/>
                </a:lnTo>
                <a:lnTo>
                  <a:pt x="229" y="82"/>
                </a:lnTo>
                <a:lnTo>
                  <a:pt x="228" y="82"/>
                </a:lnTo>
                <a:lnTo>
                  <a:pt x="228" y="81"/>
                </a:lnTo>
                <a:lnTo>
                  <a:pt x="227" y="81"/>
                </a:lnTo>
                <a:lnTo>
                  <a:pt x="227" y="81"/>
                </a:lnTo>
                <a:lnTo>
                  <a:pt x="226" y="81"/>
                </a:lnTo>
                <a:lnTo>
                  <a:pt x="226" y="81"/>
                </a:lnTo>
                <a:lnTo>
                  <a:pt x="226" y="81"/>
                </a:lnTo>
                <a:lnTo>
                  <a:pt x="225" y="81"/>
                </a:lnTo>
                <a:lnTo>
                  <a:pt x="225" y="81"/>
                </a:lnTo>
                <a:lnTo>
                  <a:pt x="224" y="81"/>
                </a:lnTo>
                <a:lnTo>
                  <a:pt x="224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2" y="81"/>
                </a:lnTo>
                <a:lnTo>
                  <a:pt x="222" y="81"/>
                </a:lnTo>
                <a:lnTo>
                  <a:pt x="222" y="81"/>
                </a:lnTo>
                <a:lnTo>
                  <a:pt x="222" y="80"/>
                </a:lnTo>
                <a:lnTo>
                  <a:pt x="221" y="80"/>
                </a:lnTo>
                <a:lnTo>
                  <a:pt x="221" y="80"/>
                </a:lnTo>
                <a:lnTo>
                  <a:pt x="221" y="80"/>
                </a:lnTo>
                <a:lnTo>
                  <a:pt x="221" y="80"/>
                </a:lnTo>
                <a:lnTo>
                  <a:pt x="221" y="80"/>
                </a:lnTo>
                <a:lnTo>
                  <a:pt x="221" y="80"/>
                </a:lnTo>
                <a:lnTo>
                  <a:pt x="220" y="80"/>
                </a:lnTo>
                <a:lnTo>
                  <a:pt x="220" y="80"/>
                </a:lnTo>
                <a:lnTo>
                  <a:pt x="219" y="80"/>
                </a:lnTo>
                <a:lnTo>
                  <a:pt x="219" y="80"/>
                </a:lnTo>
                <a:lnTo>
                  <a:pt x="218" y="80"/>
                </a:lnTo>
                <a:lnTo>
                  <a:pt x="218" y="79"/>
                </a:lnTo>
                <a:lnTo>
                  <a:pt x="218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78"/>
                </a:lnTo>
                <a:lnTo>
                  <a:pt x="216" y="78"/>
                </a:lnTo>
                <a:lnTo>
                  <a:pt x="215" y="78"/>
                </a:lnTo>
                <a:lnTo>
                  <a:pt x="215" y="77"/>
                </a:lnTo>
                <a:lnTo>
                  <a:pt x="215" y="77"/>
                </a:lnTo>
                <a:lnTo>
                  <a:pt x="214" y="77"/>
                </a:lnTo>
                <a:lnTo>
                  <a:pt x="214" y="77"/>
                </a:lnTo>
                <a:lnTo>
                  <a:pt x="214" y="77"/>
                </a:lnTo>
                <a:lnTo>
                  <a:pt x="214" y="77"/>
                </a:lnTo>
                <a:lnTo>
                  <a:pt x="213" y="77"/>
                </a:lnTo>
                <a:lnTo>
                  <a:pt x="213" y="76"/>
                </a:lnTo>
                <a:lnTo>
                  <a:pt x="213" y="76"/>
                </a:lnTo>
                <a:lnTo>
                  <a:pt x="212" y="76"/>
                </a:lnTo>
                <a:lnTo>
                  <a:pt x="212" y="76"/>
                </a:lnTo>
                <a:lnTo>
                  <a:pt x="211" y="77"/>
                </a:lnTo>
                <a:lnTo>
                  <a:pt x="211" y="77"/>
                </a:lnTo>
                <a:lnTo>
                  <a:pt x="211" y="78"/>
                </a:lnTo>
                <a:lnTo>
                  <a:pt x="211" y="78"/>
                </a:lnTo>
                <a:lnTo>
                  <a:pt x="211" y="79"/>
                </a:lnTo>
                <a:lnTo>
                  <a:pt x="211" y="79"/>
                </a:lnTo>
                <a:lnTo>
                  <a:pt x="211" y="79"/>
                </a:lnTo>
                <a:lnTo>
                  <a:pt x="211" y="80"/>
                </a:lnTo>
                <a:lnTo>
                  <a:pt x="211" y="80"/>
                </a:lnTo>
                <a:lnTo>
                  <a:pt x="210" y="80"/>
                </a:lnTo>
                <a:lnTo>
                  <a:pt x="210" y="81"/>
                </a:lnTo>
                <a:lnTo>
                  <a:pt x="210" y="81"/>
                </a:lnTo>
                <a:lnTo>
                  <a:pt x="210" y="81"/>
                </a:lnTo>
                <a:lnTo>
                  <a:pt x="210" y="82"/>
                </a:lnTo>
                <a:lnTo>
                  <a:pt x="210" y="82"/>
                </a:lnTo>
                <a:lnTo>
                  <a:pt x="210" y="83"/>
                </a:lnTo>
                <a:lnTo>
                  <a:pt x="210" y="83"/>
                </a:lnTo>
                <a:lnTo>
                  <a:pt x="209" y="83"/>
                </a:lnTo>
                <a:lnTo>
                  <a:pt x="209" y="83"/>
                </a:lnTo>
                <a:lnTo>
                  <a:pt x="208" y="83"/>
                </a:lnTo>
                <a:lnTo>
                  <a:pt x="208" y="82"/>
                </a:lnTo>
                <a:lnTo>
                  <a:pt x="207" y="82"/>
                </a:lnTo>
                <a:lnTo>
                  <a:pt x="207" y="82"/>
                </a:lnTo>
                <a:lnTo>
                  <a:pt x="207" y="82"/>
                </a:lnTo>
                <a:lnTo>
                  <a:pt x="206" y="82"/>
                </a:lnTo>
                <a:lnTo>
                  <a:pt x="206" y="82"/>
                </a:lnTo>
                <a:lnTo>
                  <a:pt x="206" y="82"/>
                </a:lnTo>
                <a:lnTo>
                  <a:pt x="206" y="82"/>
                </a:lnTo>
                <a:lnTo>
                  <a:pt x="206" y="83"/>
                </a:lnTo>
                <a:lnTo>
                  <a:pt x="206" y="84"/>
                </a:lnTo>
                <a:lnTo>
                  <a:pt x="206" y="84"/>
                </a:lnTo>
                <a:lnTo>
                  <a:pt x="206" y="84"/>
                </a:lnTo>
                <a:lnTo>
                  <a:pt x="206" y="85"/>
                </a:lnTo>
                <a:lnTo>
                  <a:pt x="206" y="85"/>
                </a:lnTo>
                <a:lnTo>
                  <a:pt x="206" y="85"/>
                </a:lnTo>
                <a:lnTo>
                  <a:pt x="205" y="85"/>
                </a:lnTo>
                <a:lnTo>
                  <a:pt x="205" y="86"/>
                </a:lnTo>
                <a:lnTo>
                  <a:pt x="205" y="86"/>
                </a:lnTo>
                <a:lnTo>
                  <a:pt x="205" y="86"/>
                </a:lnTo>
                <a:lnTo>
                  <a:pt x="205" y="87"/>
                </a:lnTo>
                <a:lnTo>
                  <a:pt x="204" y="87"/>
                </a:lnTo>
                <a:lnTo>
                  <a:pt x="204" y="86"/>
                </a:lnTo>
                <a:lnTo>
                  <a:pt x="203" y="86"/>
                </a:lnTo>
                <a:lnTo>
                  <a:pt x="203" y="86"/>
                </a:lnTo>
                <a:lnTo>
                  <a:pt x="203" y="87"/>
                </a:lnTo>
                <a:lnTo>
                  <a:pt x="202" y="87"/>
                </a:lnTo>
                <a:lnTo>
                  <a:pt x="202" y="88"/>
                </a:lnTo>
                <a:lnTo>
                  <a:pt x="202" y="88"/>
                </a:lnTo>
                <a:lnTo>
                  <a:pt x="202" y="88"/>
                </a:lnTo>
                <a:lnTo>
                  <a:pt x="202" y="89"/>
                </a:lnTo>
                <a:lnTo>
                  <a:pt x="201" y="89"/>
                </a:lnTo>
                <a:lnTo>
                  <a:pt x="201" y="89"/>
                </a:lnTo>
                <a:lnTo>
                  <a:pt x="201" y="89"/>
                </a:lnTo>
                <a:lnTo>
                  <a:pt x="201" y="89"/>
                </a:lnTo>
                <a:lnTo>
                  <a:pt x="200" y="89"/>
                </a:lnTo>
                <a:lnTo>
                  <a:pt x="200" y="90"/>
                </a:lnTo>
                <a:lnTo>
                  <a:pt x="199" y="90"/>
                </a:lnTo>
                <a:lnTo>
                  <a:pt x="199" y="90"/>
                </a:lnTo>
                <a:lnTo>
                  <a:pt x="199" y="91"/>
                </a:lnTo>
                <a:lnTo>
                  <a:pt x="198" y="91"/>
                </a:lnTo>
                <a:lnTo>
                  <a:pt x="198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6" y="91"/>
                </a:lnTo>
                <a:lnTo>
                  <a:pt x="196" y="91"/>
                </a:lnTo>
                <a:lnTo>
                  <a:pt x="195" y="91"/>
                </a:lnTo>
                <a:lnTo>
                  <a:pt x="195" y="91"/>
                </a:lnTo>
                <a:lnTo>
                  <a:pt x="195" y="92"/>
                </a:lnTo>
                <a:lnTo>
                  <a:pt x="194" y="92"/>
                </a:lnTo>
                <a:lnTo>
                  <a:pt x="194" y="92"/>
                </a:lnTo>
                <a:lnTo>
                  <a:pt x="194" y="92"/>
                </a:lnTo>
                <a:lnTo>
                  <a:pt x="193" y="92"/>
                </a:lnTo>
                <a:lnTo>
                  <a:pt x="193" y="92"/>
                </a:lnTo>
                <a:lnTo>
                  <a:pt x="193" y="92"/>
                </a:lnTo>
                <a:lnTo>
                  <a:pt x="192" y="92"/>
                </a:lnTo>
                <a:lnTo>
                  <a:pt x="192" y="92"/>
                </a:lnTo>
                <a:lnTo>
                  <a:pt x="191" y="92"/>
                </a:lnTo>
                <a:lnTo>
                  <a:pt x="191" y="92"/>
                </a:lnTo>
                <a:lnTo>
                  <a:pt x="191" y="92"/>
                </a:lnTo>
                <a:lnTo>
                  <a:pt x="190" y="91"/>
                </a:lnTo>
                <a:lnTo>
                  <a:pt x="190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7" y="92"/>
                </a:lnTo>
                <a:lnTo>
                  <a:pt x="187" y="92"/>
                </a:lnTo>
                <a:lnTo>
                  <a:pt x="187" y="92"/>
                </a:lnTo>
                <a:lnTo>
                  <a:pt x="186" y="92"/>
                </a:lnTo>
                <a:lnTo>
                  <a:pt x="186" y="91"/>
                </a:lnTo>
                <a:lnTo>
                  <a:pt x="186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4" y="91"/>
                </a:lnTo>
                <a:lnTo>
                  <a:pt x="184" y="92"/>
                </a:lnTo>
                <a:lnTo>
                  <a:pt x="184" y="92"/>
                </a:lnTo>
                <a:lnTo>
                  <a:pt x="184" y="92"/>
                </a:lnTo>
                <a:lnTo>
                  <a:pt x="183" y="92"/>
                </a:lnTo>
                <a:lnTo>
                  <a:pt x="183" y="93"/>
                </a:lnTo>
                <a:lnTo>
                  <a:pt x="183" y="93"/>
                </a:lnTo>
                <a:lnTo>
                  <a:pt x="182" y="93"/>
                </a:lnTo>
                <a:lnTo>
                  <a:pt x="182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3"/>
                </a:lnTo>
                <a:lnTo>
                  <a:pt x="180" y="93"/>
                </a:lnTo>
                <a:lnTo>
                  <a:pt x="179" y="93"/>
                </a:lnTo>
                <a:lnTo>
                  <a:pt x="179" y="94"/>
                </a:lnTo>
                <a:lnTo>
                  <a:pt x="179" y="94"/>
                </a:lnTo>
                <a:lnTo>
                  <a:pt x="179" y="95"/>
                </a:lnTo>
                <a:lnTo>
                  <a:pt x="179" y="95"/>
                </a:lnTo>
                <a:lnTo>
                  <a:pt x="179" y="95"/>
                </a:lnTo>
                <a:lnTo>
                  <a:pt x="179" y="96"/>
                </a:lnTo>
                <a:lnTo>
                  <a:pt x="179" y="96"/>
                </a:lnTo>
                <a:lnTo>
                  <a:pt x="178" y="97"/>
                </a:lnTo>
                <a:lnTo>
                  <a:pt x="178" y="97"/>
                </a:lnTo>
                <a:lnTo>
                  <a:pt x="178" y="97"/>
                </a:lnTo>
                <a:lnTo>
                  <a:pt x="177" y="97"/>
                </a:lnTo>
                <a:lnTo>
                  <a:pt x="177" y="98"/>
                </a:lnTo>
                <a:lnTo>
                  <a:pt x="176" y="98"/>
                </a:lnTo>
                <a:lnTo>
                  <a:pt x="176" y="98"/>
                </a:lnTo>
                <a:lnTo>
                  <a:pt x="176" y="98"/>
                </a:lnTo>
                <a:lnTo>
                  <a:pt x="176" y="99"/>
                </a:lnTo>
                <a:lnTo>
                  <a:pt x="176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4" y="100"/>
                </a:lnTo>
                <a:lnTo>
                  <a:pt x="173" y="100"/>
                </a:lnTo>
                <a:lnTo>
                  <a:pt x="173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1" y="101"/>
                </a:lnTo>
                <a:lnTo>
                  <a:pt x="171" y="102"/>
                </a:lnTo>
                <a:lnTo>
                  <a:pt x="170" y="102"/>
                </a:lnTo>
                <a:lnTo>
                  <a:pt x="170" y="102"/>
                </a:lnTo>
                <a:lnTo>
                  <a:pt x="169" y="102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4"/>
                </a:lnTo>
                <a:lnTo>
                  <a:pt x="168" y="104"/>
                </a:lnTo>
                <a:lnTo>
                  <a:pt x="168" y="104"/>
                </a:lnTo>
                <a:lnTo>
                  <a:pt x="168" y="104"/>
                </a:lnTo>
                <a:lnTo>
                  <a:pt x="168" y="105"/>
                </a:lnTo>
                <a:lnTo>
                  <a:pt x="168" y="105"/>
                </a:lnTo>
                <a:lnTo>
                  <a:pt x="167" y="105"/>
                </a:lnTo>
                <a:lnTo>
                  <a:pt x="167" y="105"/>
                </a:lnTo>
                <a:lnTo>
                  <a:pt x="167" y="106"/>
                </a:lnTo>
                <a:lnTo>
                  <a:pt x="167" y="106"/>
                </a:lnTo>
                <a:lnTo>
                  <a:pt x="167" y="107"/>
                </a:lnTo>
                <a:lnTo>
                  <a:pt x="167" y="107"/>
                </a:lnTo>
                <a:lnTo>
                  <a:pt x="167" y="107"/>
                </a:lnTo>
                <a:lnTo>
                  <a:pt x="166" y="107"/>
                </a:lnTo>
                <a:lnTo>
                  <a:pt x="166" y="108"/>
                </a:lnTo>
                <a:lnTo>
                  <a:pt x="166" y="108"/>
                </a:lnTo>
                <a:lnTo>
                  <a:pt x="165" y="108"/>
                </a:lnTo>
                <a:lnTo>
                  <a:pt x="165" y="109"/>
                </a:lnTo>
                <a:lnTo>
                  <a:pt x="164" y="109"/>
                </a:lnTo>
                <a:lnTo>
                  <a:pt x="164" y="108"/>
                </a:lnTo>
                <a:lnTo>
                  <a:pt x="164" y="108"/>
                </a:lnTo>
                <a:lnTo>
                  <a:pt x="163" y="108"/>
                </a:lnTo>
                <a:lnTo>
                  <a:pt x="163" y="108"/>
                </a:lnTo>
                <a:lnTo>
                  <a:pt x="162" y="108"/>
                </a:lnTo>
                <a:lnTo>
                  <a:pt x="162" y="108"/>
                </a:lnTo>
                <a:lnTo>
                  <a:pt x="161" y="108"/>
                </a:lnTo>
                <a:lnTo>
                  <a:pt x="161" y="107"/>
                </a:lnTo>
                <a:lnTo>
                  <a:pt x="160" y="108"/>
                </a:lnTo>
                <a:lnTo>
                  <a:pt x="160" y="108"/>
                </a:lnTo>
                <a:lnTo>
                  <a:pt x="160" y="109"/>
                </a:lnTo>
                <a:lnTo>
                  <a:pt x="160" y="109"/>
                </a:lnTo>
                <a:lnTo>
                  <a:pt x="160" y="110"/>
                </a:lnTo>
                <a:lnTo>
                  <a:pt x="160" y="110"/>
                </a:lnTo>
                <a:lnTo>
                  <a:pt x="160" y="110"/>
                </a:lnTo>
                <a:lnTo>
                  <a:pt x="160" y="111"/>
                </a:lnTo>
                <a:lnTo>
                  <a:pt x="160" y="111"/>
                </a:lnTo>
                <a:lnTo>
                  <a:pt x="159" y="111"/>
                </a:lnTo>
                <a:lnTo>
                  <a:pt x="159" y="112"/>
                </a:lnTo>
                <a:lnTo>
                  <a:pt x="158" y="112"/>
                </a:lnTo>
                <a:lnTo>
                  <a:pt x="158" y="112"/>
                </a:lnTo>
                <a:lnTo>
                  <a:pt x="157" y="112"/>
                </a:lnTo>
                <a:lnTo>
                  <a:pt x="157" y="113"/>
                </a:lnTo>
                <a:lnTo>
                  <a:pt x="157" y="113"/>
                </a:lnTo>
                <a:lnTo>
                  <a:pt x="157" y="114"/>
                </a:lnTo>
                <a:lnTo>
                  <a:pt x="157" y="114"/>
                </a:lnTo>
                <a:lnTo>
                  <a:pt x="157" y="114"/>
                </a:lnTo>
                <a:lnTo>
                  <a:pt x="157" y="115"/>
                </a:lnTo>
                <a:lnTo>
                  <a:pt x="157" y="115"/>
                </a:lnTo>
                <a:lnTo>
                  <a:pt x="157" y="116"/>
                </a:lnTo>
                <a:lnTo>
                  <a:pt x="157" y="116"/>
                </a:lnTo>
                <a:lnTo>
                  <a:pt x="156" y="117"/>
                </a:lnTo>
                <a:lnTo>
                  <a:pt x="156" y="117"/>
                </a:lnTo>
                <a:lnTo>
                  <a:pt x="156" y="118"/>
                </a:lnTo>
                <a:lnTo>
                  <a:pt x="156" y="118"/>
                </a:lnTo>
                <a:lnTo>
                  <a:pt x="156" y="119"/>
                </a:lnTo>
                <a:lnTo>
                  <a:pt x="156" y="119"/>
                </a:lnTo>
                <a:lnTo>
                  <a:pt x="156" y="120"/>
                </a:lnTo>
                <a:lnTo>
                  <a:pt x="156" y="120"/>
                </a:lnTo>
                <a:lnTo>
                  <a:pt x="155" y="120"/>
                </a:lnTo>
                <a:lnTo>
                  <a:pt x="155" y="121"/>
                </a:lnTo>
                <a:lnTo>
                  <a:pt x="155" y="121"/>
                </a:lnTo>
                <a:lnTo>
                  <a:pt x="155" y="121"/>
                </a:lnTo>
                <a:lnTo>
                  <a:pt x="154" y="121"/>
                </a:lnTo>
                <a:lnTo>
                  <a:pt x="154" y="122"/>
                </a:lnTo>
                <a:lnTo>
                  <a:pt x="154" y="122"/>
                </a:lnTo>
                <a:lnTo>
                  <a:pt x="154" y="122"/>
                </a:lnTo>
                <a:lnTo>
                  <a:pt x="154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4"/>
                </a:lnTo>
                <a:lnTo>
                  <a:pt x="152" y="125"/>
                </a:lnTo>
                <a:lnTo>
                  <a:pt x="152" y="125"/>
                </a:lnTo>
                <a:lnTo>
                  <a:pt x="152" y="126"/>
                </a:lnTo>
                <a:lnTo>
                  <a:pt x="152" y="126"/>
                </a:lnTo>
                <a:lnTo>
                  <a:pt x="152" y="127"/>
                </a:lnTo>
                <a:lnTo>
                  <a:pt x="152" y="127"/>
                </a:lnTo>
                <a:lnTo>
                  <a:pt x="151" y="128"/>
                </a:lnTo>
                <a:lnTo>
                  <a:pt x="151" y="128"/>
                </a:lnTo>
                <a:lnTo>
                  <a:pt x="150" y="128"/>
                </a:lnTo>
                <a:lnTo>
                  <a:pt x="150" y="128"/>
                </a:lnTo>
                <a:lnTo>
                  <a:pt x="151" y="128"/>
                </a:lnTo>
                <a:lnTo>
                  <a:pt x="151" y="129"/>
                </a:lnTo>
                <a:lnTo>
                  <a:pt x="151" y="129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2"/>
                </a:lnTo>
                <a:lnTo>
                  <a:pt x="151" y="132"/>
                </a:lnTo>
                <a:lnTo>
                  <a:pt x="151" y="133"/>
                </a:lnTo>
                <a:lnTo>
                  <a:pt x="152" y="133"/>
                </a:lnTo>
                <a:lnTo>
                  <a:pt x="152" y="133"/>
                </a:lnTo>
                <a:lnTo>
                  <a:pt x="151" y="133"/>
                </a:lnTo>
                <a:lnTo>
                  <a:pt x="151" y="134"/>
                </a:lnTo>
                <a:lnTo>
                  <a:pt x="151" y="134"/>
                </a:lnTo>
                <a:lnTo>
                  <a:pt x="151" y="134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51" y="136"/>
                </a:lnTo>
                <a:lnTo>
                  <a:pt x="150" y="136"/>
                </a:lnTo>
                <a:lnTo>
                  <a:pt x="150" y="137"/>
                </a:lnTo>
                <a:lnTo>
                  <a:pt x="149" y="137"/>
                </a:lnTo>
                <a:lnTo>
                  <a:pt x="149" y="138"/>
                </a:lnTo>
                <a:lnTo>
                  <a:pt x="149" y="138"/>
                </a:lnTo>
                <a:lnTo>
                  <a:pt x="148" y="138"/>
                </a:lnTo>
                <a:lnTo>
                  <a:pt x="148" y="138"/>
                </a:lnTo>
                <a:lnTo>
                  <a:pt x="147" y="138"/>
                </a:lnTo>
                <a:lnTo>
                  <a:pt x="147" y="138"/>
                </a:lnTo>
                <a:lnTo>
                  <a:pt x="147" y="138"/>
                </a:lnTo>
                <a:lnTo>
                  <a:pt x="146" y="138"/>
                </a:lnTo>
                <a:lnTo>
                  <a:pt x="146" y="139"/>
                </a:lnTo>
                <a:lnTo>
                  <a:pt x="146" y="139"/>
                </a:lnTo>
                <a:lnTo>
                  <a:pt x="146" y="139"/>
                </a:lnTo>
                <a:lnTo>
                  <a:pt x="145" y="139"/>
                </a:lnTo>
                <a:lnTo>
                  <a:pt x="145" y="139"/>
                </a:lnTo>
                <a:lnTo>
                  <a:pt x="144" y="139"/>
                </a:lnTo>
                <a:lnTo>
                  <a:pt x="144" y="139"/>
                </a:lnTo>
                <a:lnTo>
                  <a:pt x="143" y="140"/>
                </a:lnTo>
                <a:lnTo>
                  <a:pt x="143" y="140"/>
                </a:lnTo>
                <a:lnTo>
                  <a:pt x="143" y="140"/>
                </a:lnTo>
                <a:lnTo>
                  <a:pt x="143" y="141"/>
                </a:lnTo>
                <a:lnTo>
                  <a:pt x="143" y="141"/>
                </a:lnTo>
                <a:lnTo>
                  <a:pt x="143" y="141"/>
                </a:lnTo>
                <a:lnTo>
                  <a:pt x="141" y="142"/>
                </a:lnTo>
                <a:lnTo>
                  <a:pt x="141" y="143"/>
                </a:lnTo>
                <a:lnTo>
                  <a:pt x="141" y="143"/>
                </a:lnTo>
                <a:lnTo>
                  <a:pt x="141" y="143"/>
                </a:lnTo>
                <a:lnTo>
                  <a:pt x="140" y="144"/>
                </a:lnTo>
                <a:lnTo>
                  <a:pt x="140" y="144"/>
                </a:lnTo>
                <a:lnTo>
                  <a:pt x="140" y="144"/>
                </a:lnTo>
                <a:lnTo>
                  <a:pt x="139" y="144"/>
                </a:lnTo>
                <a:lnTo>
                  <a:pt x="139" y="144"/>
                </a:lnTo>
                <a:lnTo>
                  <a:pt x="139" y="144"/>
                </a:lnTo>
                <a:lnTo>
                  <a:pt x="138" y="144"/>
                </a:lnTo>
                <a:lnTo>
                  <a:pt x="138" y="144"/>
                </a:lnTo>
                <a:lnTo>
                  <a:pt x="137" y="144"/>
                </a:lnTo>
                <a:lnTo>
                  <a:pt x="136" y="143"/>
                </a:lnTo>
                <a:lnTo>
                  <a:pt x="136" y="143"/>
                </a:lnTo>
                <a:lnTo>
                  <a:pt x="136" y="144"/>
                </a:lnTo>
                <a:lnTo>
                  <a:pt x="135" y="144"/>
                </a:lnTo>
                <a:lnTo>
                  <a:pt x="135" y="144"/>
                </a:lnTo>
                <a:lnTo>
                  <a:pt x="135" y="144"/>
                </a:lnTo>
                <a:lnTo>
                  <a:pt x="135" y="144"/>
                </a:lnTo>
                <a:lnTo>
                  <a:pt x="135" y="144"/>
                </a:lnTo>
                <a:lnTo>
                  <a:pt x="134" y="144"/>
                </a:lnTo>
                <a:lnTo>
                  <a:pt x="134" y="144"/>
                </a:lnTo>
                <a:lnTo>
                  <a:pt x="133" y="144"/>
                </a:lnTo>
                <a:lnTo>
                  <a:pt x="133" y="144"/>
                </a:lnTo>
                <a:lnTo>
                  <a:pt x="132" y="144"/>
                </a:lnTo>
                <a:lnTo>
                  <a:pt x="132" y="144"/>
                </a:lnTo>
                <a:lnTo>
                  <a:pt x="131" y="144"/>
                </a:lnTo>
                <a:lnTo>
                  <a:pt x="130" y="144"/>
                </a:lnTo>
                <a:lnTo>
                  <a:pt x="130" y="145"/>
                </a:lnTo>
                <a:lnTo>
                  <a:pt x="130" y="145"/>
                </a:lnTo>
                <a:lnTo>
                  <a:pt x="130" y="145"/>
                </a:lnTo>
                <a:lnTo>
                  <a:pt x="129" y="145"/>
                </a:lnTo>
                <a:lnTo>
                  <a:pt x="129" y="145"/>
                </a:lnTo>
                <a:lnTo>
                  <a:pt x="128" y="145"/>
                </a:lnTo>
                <a:lnTo>
                  <a:pt x="128" y="145"/>
                </a:lnTo>
                <a:lnTo>
                  <a:pt x="127" y="145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6" y="146"/>
                </a:lnTo>
                <a:lnTo>
                  <a:pt x="126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7"/>
                </a:lnTo>
                <a:lnTo>
                  <a:pt x="125" y="147"/>
                </a:lnTo>
                <a:lnTo>
                  <a:pt x="124" y="147"/>
                </a:lnTo>
                <a:lnTo>
                  <a:pt x="124" y="147"/>
                </a:lnTo>
                <a:lnTo>
                  <a:pt x="124" y="148"/>
                </a:lnTo>
                <a:lnTo>
                  <a:pt x="124" y="148"/>
                </a:lnTo>
                <a:lnTo>
                  <a:pt x="124" y="149"/>
                </a:lnTo>
                <a:lnTo>
                  <a:pt x="125" y="149"/>
                </a:lnTo>
                <a:lnTo>
                  <a:pt x="125" y="150"/>
                </a:lnTo>
                <a:lnTo>
                  <a:pt x="125" y="150"/>
                </a:lnTo>
                <a:lnTo>
                  <a:pt x="125" y="150"/>
                </a:lnTo>
                <a:lnTo>
                  <a:pt x="126" y="150"/>
                </a:lnTo>
                <a:lnTo>
                  <a:pt x="126" y="151"/>
                </a:lnTo>
                <a:lnTo>
                  <a:pt x="126" y="151"/>
                </a:lnTo>
                <a:lnTo>
                  <a:pt x="127" y="151"/>
                </a:lnTo>
                <a:lnTo>
                  <a:pt x="127" y="151"/>
                </a:lnTo>
                <a:lnTo>
                  <a:pt x="127" y="151"/>
                </a:lnTo>
                <a:lnTo>
                  <a:pt x="127" y="152"/>
                </a:lnTo>
                <a:lnTo>
                  <a:pt x="127" y="152"/>
                </a:lnTo>
                <a:lnTo>
                  <a:pt x="127" y="154"/>
                </a:lnTo>
                <a:lnTo>
                  <a:pt x="126" y="154"/>
                </a:lnTo>
                <a:lnTo>
                  <a:pt x="126" y="155"/>
                </a:lnTo>
                <a:lnTo>
                  <a:pt x="126" y="155"/>
                </a:lnTo>
                <a:lnTo>
                  <a:pt x="126" y="155"/>
                </a:lnTo>
                <a:lnTo>
                  <a:pt x="126" y="155"/>
                </a:lnTo>
                <a:lnTo>
                  <a:pt x="126" y="155"/>
                </a:lnTo>
                <a:lnTo>
                  <a:pt x="126" y="156"/>
                </a:lnTo>
                <a:lnTo>
                  <a:pt x="125" y="155"/>
                </a:lnTo>
                <a:lnTo>
                  <a:pt x="125" y="155"/>
                </a:lnTo>
                <a:lnTo>
                  <a:pt x="125" y="156"/>
                </a:lnTo>
                <a:lnTo>
                  <a:pt x="124" y="156"/>
                </a:lnTo>
                <a:lnTo>
                  <a:pt x="124" y="156"/>
                </a:lnTo>
                <a:lnTo>
                  <a:pt x="124" y="156"/>
                </a:lnTo>
                <a:lnTo>
                  <a:pt x="124" y="156"/>
                </a:lnTo>
                <a:lnTo>
                  <a:pt x="123" y="156"/>
                </a:lnTo>
                <a:lnTo>
                  <a:pt x="123" y="157"/>
                </a:lnTo>
                <a:lnTo>
                  <a:pt x="123" y="157"/>
                </a:lnTo>
                <a:lnTo>
                  <a:pt x="123" y="158"/>
                </a:lnTo>
                <a:lnTo>
                  <a:pt x="123" y="158"/>
                </a:lnTo>
                <a:lnTo>
                  <a:pt x="124" y="158"/>
                </a:lnTo>
                <a:lnTo>
                  <a:pt x="124" y="159"/>
                </a:lnTo>
                <a:lnTo>
                  <a:pt x="123" y="159"/>
                </a:lnTo>
                <a:lnTo>
                  <a:pt x="123" y="159"/>
                </a:lnTo>
                <a:lnTo>
                  <a:pt x="123" y="160"/>
                </a:lnTo>
                <a:lnTo>
                  <a:pt x="122" y="160"/>
                </a:lnTo>
                <a:lnTo>
                  <a:pt x="122" y="161"/>
                </a:lnTo>
                <a:lnTo>
                  <a:pt x="121" y="162"/>
                </a:lnTo>
                <a:lnTo>
                  <a:pt x="121" y="162"/>
                </a:lnTo>
                <a:lnTo>
                  <a:pt x="121" y="161"/>
                </a:lnTo>
                <a:lnTo>
                  <a:pt x="120" y="161"/>
                </a:lnTo>
                <a:lnTo>
                  <a:pt x="120" y="161"/>
                </a:lnTo>
                <a:lnTo>
                  <a:pt x="119" y="162"/>
                </a:lnTo>
                <a:lnTo>
                  <a:pt x="120" y="162"/>
                </a:lnTo>
                <a:lnTo>
                  <a:pt x="120" y="163"/>
                </a:lnTo>
                <a:lnTo>
                  <a:pt x="119" y="163"/>
                </a:lnTo>
                <a:lnTo>
                  <a:pt x="119" y="163"/>
                </a:lnTo>
                <a:lnTo>
                  <a:pt x="119" y="164"/>
                </a:lnTo>
                <a:lnTo>
                  <a:pt x="119" y="164"/>
                </a:lnTo>
                <a:lnTo>
                  <a:pt x="119" y="164"/>
                </a:lnTo>
                <a:lnTo>
                  <a:pt x="118" y="164"/>
                </a:lnTo>
                <a:lnTo>
                  <a:pt x="118" y="164"/>
                </a:lnTo>
                <a:lnTo>
                  <a:pt x="117" y="164"/>
                </a:lnTo>
                <a:lnTo>
                  <a:pt x="117" y="164"/>
                </a:lnTo>
                <a:lnTo>
                  <a:pt x="116" y="164"/>
                </a:lnTo>
                <a:lnTo>
                  <a:pt x="116" y="164"/>
                </a:lnTo>
                <a:lnTo>
                  <a:pt x="115" y="164"/>
                </a:lnTo>
                <a:lnTo>
                  <a:pt x="115" y="164"/>
                </a:lnTo>
                <a:lnTo>
                  <a:pt x="114" y="164"/>
                </a:lnTo>
                <a:lnTo>
                  <a:pt x="114" y="164"/>
                </a:lnTo>
                <a:lnTo>
                  <a:pt x="114" y="164"/>
                </a:lnTo>
                <a:lnTo>
                  <a:pt x="114" y="164"/>
                </a:lnTo>
                <a:lnTo>
                  <a:pt x="113" y="163"/>
                </a:lnTo>
                <a:lnTo>
                  <a:pt x="113" y="163"/>
                </a:lnTo>
                <a:lnTo>
                  <a:pt x="112" y="163"/>
                </a:lnTo>
                <a:lnTo>
                  <a:pt x="112" y="163"/>
                </a:lnTo>
                <a:lnTo>
                  <a:pt x="111" y="163"/>
                </a:lnTo>
                <a:lnTo>
                  <a:pt x="111" y="164"/>
                </a:lnTo>
                <a:lnTo>
                  <a:pt x="110" y="164"/>
                </a:lnTo>
                <a:lnTo>
                  <a:pt x="110" y="163"/>
                </a:lnTo>
                <a:lnTo>
                  <a:pt x="110" y="163"/>
                </a:lnTo>
                <a:lnTo>
                  <a:pt x="109" y="163"/>
                </a:lnTo>
                <a:lnTo>
                  <a:pt x="109" y="163"/>
                </a:lnTo>
                <a:lnTo>
                  <a:pt x="108" y="163"/>
                </a:lnTo>
                <a:lnTo>
                  <a:pt x="108" y="163"/>
                </a:lnTo>
                <a:lnTo>
                  <a:pt x="107" y="163"/>
                </a:lnTo>
                <a:lnTo>
                  <a:pt x="107" y="163"/>
                </a:lnTo>
                <a:lnTo>
                  <a:pt x="106" y="163"/>
                </a:lnTo>
                <a:lnTo>
                  <a:pt x="106" y="163"/>
                </a:lnTo>
                <a:lnTo>
                  <a:pt x="106" y="164"/>
                </a:lnTo>
                <a:lnTo>
                  <a:pt x="105" y="164"/>
                </a:lnTo>
                <a:lnTo>
                  <a:pt x="105" y="164"/>
                </a:lnTo>
                <a:lnTo>
                  <a:pt x="105" y="164"/>
                </a:lnTo>
                <a:lnTo>
                  <a:pt x="105" y="164"/>
                </a:lnTo>
                <a:lnTo>
                  <a:pt x="104" y="164"/>
                </a:lnTo>
                <a:lnTo>
                  <a:pt x="104" y="165"/>
                </a:lnTo>
                <a:lnTo>
                  <a:pt x="104" y="165"/>
                </a:lnTo>
                <a:lnTo>
                  <a:pt x="103" y="165"/>
                </a:lnTo>
                <a:lnTo>
                  <a:pt x="103" y="165"/>
                </a:lnTo>
                <a:lnTo>
                  <a:pt x="103" y="165"/>
                </a:lnTo>
                <a:lnTo>
                  <a:pt x="102" y="164"/>
                </a:lnTo>
                <a:lnTo>
                  <a:pt x="102" y="164"/>
                </a:lnTo>
                <a:lnTo>
                  <a:pt x="102" y="164"/>
                </a:lnTo>
                <a:lnTo>
                  <a:pt x="101" y="164"/>
                </a:lnTo>
                <a:lnTo>
                  <a:pt x="101" y="164"/>
                </a:lnTo>
                <a:lnTo>
                  <a:pt x="100" y="164"/>
                </a:lnTo>
                <a:lnTo>
                  <a:pt x="100" y="164"/>
                </a:lnTo>
                <a:lnTo>
                  <a:pt x="99" y="164"/>
                </a:lnTo>
                <a:lnTo>
                  <a:pt x="98" y="164"/>
                </a:lnTo>
                <a:lnTo>
                  <a:pt x="98" y="164"/>
                </a:lnTo>
                <a:lnTo>
                  <a:pt x="97" y="164"/>
                </a:lnTo>
                <a:lnTo>
                  <a:pt x="97" y="164"/>
                </a:lnTo>
                <a:lnTo>
                  <a:pt x="97" y="164"/>
                </a:lnTo>
                <a:lnTo>
                  <a:pt x="96" y="164"/>
                </a:lnTo>
                <a:lnTo>
                  <a:pt x="95" y="164"/>
                </a:lnTo>
                <a:lnTo>
                  <a:pt x="95" y="163"/>
                </a:lnTo>
                <a:lnTo>
                  <a:pt x="94" y="163"/>
                </a:lnTo>
                <a:lnTo>
                  <a:pt x="94" y="163"/>
                </a:lnTo>
                <a:lnTo>
                  <a:pt x="93" y="163"/>
                </a:lnTo>
                <a:lnTo>
                  <a:pt x="93" y="162"/>
                </a:lnTo>
                <a:lnTo>
                  <a:pt x="93" y="162"/>
                </a:lnTo>
                <a:lnTo>
                  <a:pt x="93" y="162"/>
                </a:lnTo>
                <a:lnTo>
                  <a:pt x="93" y="163"/>
                </a:lnTo>
                <a:lnTo>
                  <a:pt x="92" y="163"/>
                </a:lnTo>
                <a:lnTo>
                  <a:pt x="92" y="163"/>
                </a:lnTo>
                <a:lnTo>
                  <a:pt x="92" y="163"/>
                </a:lnTo>
                <a:lnTo>
                  <a:pt x="91" y="163"/>
                </a:lnTo>
                <a:lnTo>
                  <a:pt x="91" y="164"/>
                </a:lnTo>
                <a:lnTo>
                  <a:pt x="91" y="164"/>
                </a:lnTo>
                <a:lnTo>
                  <a:pt x="89" y="163"/>
                </a:lnTo>
                <a:lnTo>
                  <a:pt x="89" y="164"/>
                </a:lnTo>
                <a:lnTo>
                  <a:pt x="89" y="164"/>
                </a:lnTo>
                <a:lnTo>
                  <a:pt x="88" y="164"/>
                </a:lnTo>
                <a:lnTo>
                  <a:pt x="88" y="164"/>
                </a:lnTo>
                <a:lnTo>
                  <a:pt x="87" y="164"/>
                </a:lnTo>
                <a:lnTo>
                  <a:pt x="87" y="164"/>
                </a:lnTo>
                <a:lnTo>
                  <a:pt x="87" y="163"/>
                </a:lnTo>
                <a:lnTo>
                  <a:pt x="86" y="163"/>
                </a:lnTo>
                <a:lnTo>
                  <a:pt x="86" y="163"/>
                </a:lnTo>
                <a:lnTo>
                  <a:pt x="85" y="163"/>
                </a:lnTo>
                <a:lnTo>
                  <a:pt x="85" y="164"/>
                </a:lnTo>
                <a:lnTo>
                  <a:pt x="85" y="164"/>
                </a:lnTo>
                <a:lnTo>
                  <a:pt x="85" y="164"/>
                </a:lnTo>
                <a:lnTo>
                  <a:pt x="84" y="164"/>
                </a:lnTo>
                <a:lnTo>
                  <a:pt x="84" y="164"/>
                </a:lnTo>
                <a:lnTo>
                  <a:pt x="84" y="164"/>
                </a:lnTo>
                <a:lnTo>
                  <a:pt x="84" y="164"/>
                </a:lnTo>
                <a:lnTo>
                  <a:pt x="83" y="164"/>
                </a:lnTo>
                <a:lnTo>
                  <a:pt x="83" y="164"/>
                </a:lnTo>
                <a:lnTo>
                  <a:pt x="82" y="164"/>
                </a:lnTo>
                <a:lnTo>
                  <a:pt x="82" y="164"/>
                </a:lnTo>
                <a:lnTo>
                  <a:pt x="81" y="164"/>
                </a:lnTo>
                <a:lnTo>
                  <a:pt x="81" y="164"/>
                </a:lnTo>
                <a:lnTo>
                  <a:pt x="81" y="164"/>
                </a:lnTo>
                <a:lnTo>
                  <a:pt x="81" y="164"/>
                </a:lnTo>
                <a:lnTo>
                  <a:pt x="80" y="164"/>
                </a:lnTo>
                <a:lnTo>
                  <a:pt x="80" y="164"/>
                </a:lnTo>
                <a:lnTo>
                  <a:pt x="80" y="165"/>
                </a:lnTo>
                <a:lnTo>
                  <a:pt x="79" y="165"/>
                </a:lnTo>
                <a:lnTo>
                  <a:pt x="79" y="165"/>
                </a:lnTo>
                <a:lnTo>
                  <a:pt x="79" y="165"/>
                </a:lnTo>
                <a:lnTo>
                  <a:pt x="78" y="165"/>
                </a:lnTo>
                <a:lnTo>
                  <a:pt x="78" y="165"/>
                </a:lnTo>
                <a:lnTo>
                  <a:pt x="78" y="166"/>
                </a:lnTo>
                <a:lnTo>
                  <a:pt x="77" y="166"/>
                </a:lnTo>
                <a:lnTo>
                  <a:pt x="77" y="166"/>
                </a:lnTo>
                <a:lnTo>
                  <a:pt x="77" y="166"/>
                </a:lnTo>
                <a:lnTo>
                  <a:pt x="77" y="166"/>
                </a:lnTo>
                <a:lnTo>
                  <a:pt x="76" y="166"/>
                </a:lnTo>
                <a:lnTo>
                  <a:pt x="76" y="166"/>
                </a:lnTo>
                <a:lnTo>
                  <a:pt x="75" y="166"/>
                </a:lnTo>
                <a:lnTo>
                  <a:pt x="74" y="166"/>
                </a:lnTo>
                <a:lnTo>
                  <a:pt x="74" y="167"/>
                </a:lnTo>
                <a:lnTo>
                  <a:pt x="74" y="167"/>
                </a:lnTo>
                <a:lnTo>
                  <a:pt x="73" y="167"/>
                </a:lnTo>
                <a:lnTo>
                  <a:pt x="73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8"/>
                </a:lnTo>
                <a:lnTo>
                  <a:pt x="70" y="168"/>
                </a:lnTo>
                <a:lnTo>
                  <a:pt x="70" y="168"/>
                </a:lnTo>
                <a:lnTo>
                  <a:pt x="70" y="168"/>
                </a:lnTo>
                <a:lnTo>
                  <a:pt x="70" y="168"/>
                </a:lnTo>
                <a:lnTo>
                  <a:pt x="70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9"/>
                </a:lnTo>
                <a:lnTo>
                  <a:pt x="68" y="168"/>
                </a:lnTo>
                <a:lnTo>
                  <a:pt x="68" y="168"/>
                </a:lnTo>
                <a:lnTo>
                  <a:pt x="68" y="169"/>
                </a:lnTo>
                <a:lnTo>
                  <a:pt x="67" y="169"/>
                </a:lnTo>
                <a:lnTo>
                  <a:pt x="67" y="169"/>
                </a:lnTo>
                <a:lnTo>
                  <a:pt x="67" y="169"/>
                </a:lnTo>
                <a:lnTo>
                  <a:pt x="66" y="169"/>
                </a:lnTo>
                <a:lnTo>
                  <a:pt x="66" y="169"/>
                </a:lnTo>
                <a:lnTo>
                  <a:pt x="65" y="169"/>
                </a:lnTo>
                <a:lnTo>
                  <a:pt x="65" y="169"/>
                </a:lnTo>
                <a:lnTo>
                  <a:pt x="65" y="169"/>
                </a:lnTo>
                <a:lnTo>
                  <a:pt x="65" y="168"/>
                </a:lnTo>
                <a:lnTo>
                  <a:pt x="64" y="168"/>
                </a:lnTo>
                <a:lnTo>
                  <a:pt x="64" y="168"/>
                </a:lnTo>
                <a:lnTo>
                  <a:pt x="64" y="168"/>
                </a:lnTo>
                <a:lnTo>
                  <a:pt x="63" y="168"/>
                </a:lnTo>
                <a:lnTo>
                  <a:pt x="63" y="168"/>
                </a:lnTo>
                <a:lnTo>
                  <a:pt x="62" y="168"/>
                </a:lnTo>
                <a:lnTo>
                  <a:pt x="62" y="168"/>
                </a:lnTo>
                <a:lnTo>
                  <a:pt x="61" y="169"/>
                </a:lnTo>
                <a:lnTo>
                  <a:pt x="61" y="169"/>
                </a:lnTo>
                <a:lnTo>
                  <a:pt x="60" y="169"/>
                </a:lnTo>
                <a:lnTo>
                  <a:pt x="60" y="169"/>
                </a:lnTo>
                <a:lnTo>
                  <a:pt x="60" y="169"/>
                </a:lnTo>
                <a:lnTo>
                  <a:pt x="60" y="170"/>
                </a:lnTo>
                <a:lnTo>
                  <a:pt x="60" y="170"/>
                </a:lnTo>
                <a:lnTo>
                  <a:pt x="60" y="171"/>
                </a:lnTo>
                <a:lnTo>
                  <a:pt x="59" y="170"/>
                </a:lnTo>
                <a:lnTo>
                  <a:pt x="59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6" y="169"/>
                </a:lnTo>
                <a:lnTo>
                  <a:pt x="56" y="169"/>
                </a:lnTo>
                <a:lnTo>
                  <a:pt x="56" y="169"/>
                </a:lnTo>
                <a:lnTo>
                  <a:pt x="55" y="169"/>
                </a:lnTo>
                <a:lnTo>
                  <a:pt x="55" y="169"/>
                </a:lnTo>
                <a:lnTo>
                  <a:pt x="54" y="168"/>
                </a:lnTo>
                <a:lnTo>
                  <a:pt x="54" y="169"/>
                </a:lnTo>
                <a:lnTo>
                  <a:pt x="53" y="169"/>
                </a:lnTo>
                <a:lnTo>
                  <a:pt x="53" y="169"/>
                </a:lnTo>
                <a:lnTo>
                  <a:pt x="53" y="169"/>
                </a:lnTo>
                <a:lnTo>
                  <a:pt x="52" y="170"/>
                </a:lnTo>
                <a:lnTo>
                  <a:pt x="52" y="170"/>
                </a:lnTo>
                <a:lnTo>
                  <a:pt x="52" y="170"/>
                </a:lnTo>
                <a:lnTo>
                  <a:pt x="52" y="171"/>
                </a:lnTo>
                <a:lnTo>
                  <a:pt x="52" y="171"/>
                </a:lnTo>
                <a:lnTo>
                  <a:pt x="52" y="171"/>
                </a:lnTo>
                <a:lnTo>
                  <a:pt x="51" y="171"/>
                </a:lnTo>
                <a:lnTo>
                  <a:pt x="51" y="171"/>
                </a:lnTo>
                <a:lnTo>
                  <a:pt x="50" y="171"/>
                </a:lnTo>
                <a:lnTo>
                  <a:pt x="50" y="171"/>
                </a:lnTo>
                <a:lnTo>
                  <a:pt x="49" y="171"/>
                </a:lnTo>
                <a:lnTo>
                  <a:pt x="49" y="171"/>
                </a:lnTo>
                <a:lnTo>
                  <a:pt x="49" y="170"/>
                </a:lnTo>
                <a:lnTo>
                  <a:pt x="48" y="170"/>
                </a:lnTo>
                <a:lnTo>
                  <a:pt x="48" y="170"/>
                </a:lnTo>
                <a:lnTo>
                  <a:pt x="48" y="170"/>
                </a:lnTo>
                <a:lnTo>
                  <a:pt x="47" y="170"/>
                </a:lnTo>
                <a:lnTo>
                  <a:pt x="46" y="170"/>
                </a:lnTo>
                <a:lnTo>
                  <a:pt x="45" y="171"/>
                </a:lnTo>
                <a:lnTo>
                  <a:pt x="45" y="171"/>
                </a:lnTo>
                <a:lnTo>
                  <a:pt x="44" y="171"/>
                </a:lnTo>
                <a:lnTo>
                  <a:pt x="43" y="171"/>
                </a:lnTo>
                <a:lnTo>
                  <a:pt x="43" y="171"/>
                </a:lnTo>
                <a:lnTo>
                  <a:pt x="41" y="171"/>
                </a:lnTo>
                <a:lnTo>
                  <a:pt x="41" y="171"/>
                </a:lnTo>
                <a:lnTo>
                  <a:pt x="40" y="171"/>
                </a:lnTo>
                <a:lnTo>
                  <a:pt x="39" y="172"/>
                </a:lnTo>
                <a:lnTo>
                  <a:pt x="38" y="172"/>
                </a:lnTo>
                <a:lnTo>
                  <a:pt x="37" y="172"/>
                </a:lnTo>
                <a:lnTo>
                  <a:pt x="37" y="173"/>
                </a:lnTo>
                <a:lnTo>
                  <a:pt x="36" y="173"/>
                </a:lnTo>
                <a:lnTo>
                  <a:pt x="36" y="173"/>
                </a:lnTo>
                <a:lnTo>
                  <a:pt x="35" y="173"/>
                </a:lnTo>
                <a:lnTo>
                  <a:pt x="35" y="173"/>
                </a:lnTo>
                <a:lnTo>
                  <a:pt x="35" y="173"/>
                </a:lnTo>
                <a:lnTo>
                  <a:pt x="35" y="172"/>
                </a:lnTo>
                <a:lnTo>
                  <a:pt x="34" y="172"/>
                </a:lnTo>
                <a:lnTo>
                  <a:pt x="34" y="172"/>
                </a:lnTo>
                <a:lnTo>
                  <a:pt x="33" y="172"/>
                </a:lnTo>
                <a:lnTo>
                  <a:pt x="33" y="172"/>
                </a:lnTo>
                <a:lnTo>
                  <a:pt x="32" y="172"/>
                </a:lnTo>
                <a:lnTo>
                  <a:pt x="31" y="172"/>
                </a:lnTo>
                <a:lnTo>
                  <a:pt x="30" y="171"/>
                </a:lnTo>
                <a:lnTo>
                  <a:pt x="30" y="171"/>
                </a:lnTo>
                <a:lnTo>
                  <a:pt x="29" y="171"/>
                </a:lnTo>
                <a:lnTo>
                  <a:pt x="29" y="171"/>
                </a:lnTo>
                <a:lnTo>
                  <a:pt x="29" y="170"/>
                </a:lnTo>
                <a:lnTo>
                  <a:pt x="28" y="170"/>
                </a:lnTo>
                <a:lnTo>
                  <a:pt x="28" y="170"/>
                </a:lnTo>
                <a:lnTo>
                  <a:pt x="27" y="170"/>
                </a:lnTo>
                <a:lnTo>
                  <a:pt x="27" y="170"/>
                </a:lnTo>
                <a:lnTo>
                  <a:pt x="26" y="170"/>
                </a:lnTo>
                <a:lnTo>
                  <a:pt x="26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2"/>
                </a:lnTo>
                <a:lnTo>
                  <a:pt x="25" y="172"/>
                </a:lnTo>
                <a:lnTo>
                  <a:pt x="25" y="172"/>
                </a:lnTo>
                <a:lnTo>
                  <a:pt x="26" y="172"/>
                </a:lnTo>
                <a:lnTo>
                  <a:pt x="26" y="173"/>
                </a:lnTo>
                <a:lnTo>
                  <a:pt x="26" y="173"/>
                </a:lnTo>
                <a:lnTo>
                  <a:pt x="26" y="174"/>
                </a:lnTo>
                <a:lnTo>
                  <a:pt x="25" y="174"/>
                </a:lnTo>
                <a:lnTo>
                  <a:pt x="25" y="174"/>
                </a:lnTo>
                <a:lnTo>
                  <a:pt x="25" y="174"/>
                </a:lnTo>
                <a:lnTo>
                  <a:pt x="24" y="173"/>
                </a:lnTo>
                <a:lnTo>
                  <a:pt x="24" y="173"/>
                </a:lnTo>
                <a:lnTo>
                  <a:pt x="24" y="173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0"/>
                </a:lnTo>
                <a:lnTo>
                  <a:pt x="23" y="170"/>
                </a:lnTo>
                <a:lnTo>
                  <a:pt x="23" y="169"/>
                </a:lnTo>
                <a:lnTo>
                  <a:pt x="23" y="169"/>
                </a:lnTo>
                <a:lnTo>
                  <a:pt x="22" y="169"/>
                </a:lnTo>
                <a:lnTo>
                  <a:pt x="22" y="168"/>
                </a:lnTo>
                <a:lnTo>
                  <a:pt x="22" y="168"/>
                </a:lnTo>
                <a:lnTo>
                  <a:pt x="22" y="168"/>
                </a:lnTo>
                <a:lnTo>
                  <a:pt x="22" y="167"/>
                </a:lnTo>
                <a:lnTo>
                  <a:pt x="22" y="167"/>
                </a:lnTo>
                <a:lnTo>
                  <a:pt x="21" y="167"/>
                </a:lnTo>
                <a:lnTo>
                  <a:pt x="21" y="166"/>
                </a:lnTo>
                <a:lnTo>
                  <a:pt x="21" y="166"/>
                </a:lnTo>
                <a:lnTo>
                  <a:pt x="21" y="166"/>
                </a:lnTo>
                <a:lnTo>
                  <a:pt x="21" y="165"/>
                </a:lnTo>
                <a:lnTo>
                  <a:pt x="21" y="165"/>
                </a:lnTo>
                <a:lnTo>
                  <a:pt x="21" y="164"/>
                </a:lnTo>
                <a:lnTo>
                  <a:pt x="20" y="164"/>
                </a:lnTo>
                <a:lnTo>
                  <a:pt x="20" y="164"/>
                </a:lnTo>
                <a:lnTo>
                  <a:pt x="20" y="164"/>
                </a:lnTo>
                <a:lnTo>
                  <a:pt x="20" y="163"/>
                </a:lnTo>
                <a:lnTo>
                  <a:pt x="20" y="163"/>
                </a:lnTo>
                <a:lnTo>
                  <a:pt x="20" y="163"/>
                </a:lnTo>
                <a:lnTo>
                  <a:pt x="20" y="162"/>
                </a:lnTo>
                <a:lnTo>
                  <a:pt x="20" y="162"/>
                </a:lnTo>
                <a:lnTo>
                  <a:pt x="19" y="162"/>
                </a:lnTo>
                <a:lnTo>
                  <a:pt x="19" y="162"/>
                </a:lnTo>
                <a:lnTo>
                  <a:pt x="18" y="162"/>
                </a:lnTo>
                <a:lnTo>
                  <a:pt x="18" y="161"/>
                </a:lnTo>
                <a:lnTo>
                  <a:pt x="18" y="161"/>
                </a:lnTo>
                <a:lnTo>
                  <a:pt x="18" y="160"/>
                </a:lnTo>
                <a:lnTo>
                  <a:pt x="18" y="160"/>
                </a:lnTo>
                <a:lnTo>
                  <a:pt x="18" y="160"/>
                </a:lnTo>
                <a:lnTo>
                  <a:pt x="18" y="159"/>
                </a:lnTo>
                <a:lnTo>
                  <a:pt x="18" y="159"/>
                </a:lnTo>
                <a:lnTo>
                  <a:pt x="18" y="158"/>
                </a:lnTo>
                <a:lnTo>
                  <a:pt x="18" y="158"/>
                </a:lnTo>
                <a:lnTo>
                  <a:pt x="18" y="157"/>
                </a:lnTo>
                <a:lnTo>
                  <a:pt x="18" y="157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6" y="155"/>
                </a:lnTo>
                <a:lnTo>
                  <a:pt x="16" y="155"/>
                </a:lnTo>
                <a:lnTo>
                  <a:pt x="16" y="154"/>
                </a:lnTo>
                <a:lnTo>
                  <a:pt x="15" y="154"/>
                </a:lnTo>
                <a:lnTo>
                  <a:pt x="15" y="154"/>
                </a:lnTo>
                <a:lnTo>
                  <a:pt x="14" y="153"/>
                </a:lnTo>
                <a:lnTo>
                  <a:pt x="14" y="153"/>
                </a:lnTo>
                <a:lnTo>
                  <a:pt x="14" y="153"/>
                </a:lnTo>
                <a:lnTo>
                  <a:pt x="14" y="152"/>
                </a:lnTo>
                <a:lnTo>
                  <a:pt x="13" y="152"/>
                </a:lnTo>
                <a:lnTo>
                  <a:pt x="13" y="152"/>
                </a:lnTo>
                <a:lnTo>
                  <a:pt x="13" y="152"/>
                </a:lnTo>
                <a:lnTo>
                  <a:pt x="13" y="151"/>
                </a:lnTo>
                <a:lnTo>
                  <a:pt x="12" y="151"/>
                </a:lnTo>
                <a:lnTo>
                  <a:pt x="12" y="151"/>
                </a:lnTo>
                <a:lnTo>
                  <a:pt x="12" y="151"/>
                </a:lnTo>
                <a:lnTo>
                  <a:pt x="11" y="151"/>
                </a:lnTo>
                <a:lnTo>
                  <a:pt x="11" y="150"/>
                </a:lnTo>
                <a:lnTo>
                  <a:pt x="10" y="150"/>
                </a:lnTo>
                <a:lnTo>
                  <a:pt x="10" y="149"/>
                </a:lnTo>
                <a:lnTo>
                  <a:pt x="10" y="149"/>
                </a:lnTo>
                <a:lnTo>
                  <a:pt x="10" y="148"/>
                </a:lnTo>
                <a:lnTo>
                  <a:pt x="10" y="148"/>
                </a:lnTo>
                <a:lnTo>
                  <a:pt x="9" y="148"/>
                </a:lnTo>
                <a:lnTo>
                  <a:pt x="9" y="148"/>
                </a:lnTo>
                <a:lnTo>
                  <a:pt x="9" y="148"/>
                </a:lnTo>
                <a:lnTo>
                  <a:pt x="8" y="148"/>
                </a:lnTo>
                <a:lnTo>
                  <a:pt x="8" y="148"/>
                </a:lnTo>
                <a:lnTo>
                  <a:pt x="8" y="147"/>
                </a:lnTo>
                <a:lnTo>
                  <a:pt x="7" y="147"/>
                </a:lnTo>
                <a:lnTo>
                  <a:pt x="7" y="147"/>
                </a:lnTo>
                <a:lnTo>
                  <a:pt x="7" y="147"/>
                </a:lnTo>
                <a:lnTo>
                  <a:pt x="6" y="147"/>
                </a:lnTo>
                <a:lnTo>
                  <a:pt x="6" y="147"/>
                </a:lnTo>
                <a:lnTo>
                  <a:pt x="6" y="147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4" y="144"/>
                </a:lnTo>
                <a:lnTo>
                  <a:pt x="4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2" y="144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2"/>
                </a:lnTo>
                <a:lnTo>
                  <a:pt x="0" y="141"/>
                </a:lnTo>
                <a:lnTo>
                  <a:pt x="1" y="141"/>
                </a:lnTo>
                <a:lnTo>
                  <a:pt x="1" y="140"/>
                </a:lnTo>
                <a:lnTo>
                  <a:pt x="1" y="140"/>
                </a:lnTo>
                <a:lnTo>
                  <a:pt x="1" y="139"/>
                </a:lnTo>
                <a:lnTo>
                  <a:pt x="2" y="139"/>
                </a:lnTo>
                <a:lnTo>
                  <a:pt x="2" y="139"/>
                </a:lnTo>
                <a:lnTo>
                  <a:pt x="2" y="139"/>
                </a:lnTo>
                <a:lnTo>
                  <a:pt x="2" y="138"/>
                </a:lnTo>
                <a:lnTo>
                  <a:pt x="2" y="138"/>
                </a:lnTo>
                <a:lnTo>
                  <a:pt x="2" y="138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2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4"/>
                </a:lnTo>
                <a:lnTo>
                  <a:pt x="1" y="134"/>
                </a:lnTo>
                <a:lnTo>
                  <a:pt x="1" y="134"/>
                </a:lnTo>
                <a:lnTo>
                  <a:pt x="1" y="134"/>
                </a:lnTo>
                <a:lnTo>
                  <a:pt x="1" y="134"/>
                </a:lnTo>
                <a:lnTo>
                  <a:pt x="1" y="133"/>
                </a:lnTo>
                <a:lnTo>
                  <a:pt x="1" y="133"/>
                </a:lnTo>
                <a:lnTo>
                  <a:pt x="2" y="133"/>
                </a:lnTo>
                <a:lnTo>
                  <a:pt x="2" y="132"/>
                </a:lnTo>
                <a:lnTo>
                  <a:pt x="2" y="132"/>
                </a:lnTo>
                <a:lnTo>
                  <a:pt x="2" y="133"/>
                </a:lnTo>
                <a:lnTo>
                  <a:pt x="2" y="133"/>
                </a:lnTo>
                <a:lnTo>
                  <a:pt x="2" y="133"/>
                </a:lnTo>
                <a:lnTo>
                  <a:pt x="3" y="133"/>
                </a:lnTo>
                <a:lnTo>
                  <a:pt x="3" y="134"/>
                </a:lnTo>
                <a:lnTo>
                  <a:pt x="4" y="134"/>
                </a:lnTo>
                <a:lnTo>
                  <a:pt x="4" y="134"/>
                </a:lnTo>
                <a:lnTo>
                  <a:pt x="4" y="134"/>
                </a:lnTo>
                <a:lnTo>
                  <a:pt x="5" y="134"/>
                </a:lnTo>
                <a:lnTo>
                  <a:pt x="5" y="134"/>
                </a:lnTo>
                <a:lnTo>
                  <a:pt x="6" y="134"/>
                </a:lnTo>
                <a:lnTo>
                  <a:pt x="6" y="134"/>
                </a:lnTo>
                <a:lnTo>
                  <a:pt x="6" y="134"/>
                </a:lnTo>
                <a:lnTo>
                  <a:pt x="6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8" y="134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9" y="135"/>
                </a:lnTo>
                <a:lnTo>
                  <a:pt x="9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5"/>
                </a:lnTo>
                <a:lnTo>
                  <a:pt x="11" y="135"/>
                </a:lnTo>
                <a:lnTo>
                  <a:pt x="11" y="135"/>
                </a:lnTo>
                <a:lnTo>
                  <a:pt x="12" y="135"/>
                </a:lnTo>
                <a:lnTo>
                  <a:pt x="12" y="135"/>
                </a:lnTo>
                <a:lnTo>
                  <a:pt x="13" y="135"/>
                </a:lnTo>
                <a:lnTo>
                  <a:pt x="13" y="135"/>
                </a:lnTo>
                <a:lnTo>
                  <a:pt x="14" y="135"/>
                </a:lnTo>
                <a:lnTo>
                  <a:pt x="14" y="135"/>
                </a:lnTo>
                <a:lnTo>
                  <a:pt x="14" y="135"/>
                </a:lnTo>
                <a:lnTo>
                  <a:pt x="15" y="135"/>
                </a:lnTo>
                <a:lnTo>
                  <a:pt x="15" y="136"/>
                </a:lnTo>
                <a:lnTo>
                  <a:pt x="16" y="136"/>
                </a:lnTo>
                <a:lnTo>
                  <a:pt x="16" y="136"/>
                </a:lnTo>
                <a:lnTo>
                  <a:pt x="17" y="137"/>
                </a:lnTo>
                <a:lnTo>
                  <a:pt x="17" y="137"/>
                </a:lnTo>
                <a:lnTo>
                  <a:pt x="17" y="137"/>
                </a:lnTo>
                <a:lnTo>
                  <a:pt x="18" y="136"/>
                </a:lnTo>
                <a:lnTo>
                  <a:pt x="18" y="136"/>
                </a:lnTo>
                <a:lnTo>
                  <a:pt x="19" y="136"/>
                </a:lnTo>
                <a:lnTo>
                  <a:pt x="19" y="135"/>
                </a:lnTo>
                <a:lnTo>
                  <a:pt x="19" y="135"/>
                </a:lnTo>
                <a:lnTo>
                  <a:pt x="20" y="135"/>
                </a:lnTo>
                <a:lnTo>
                  <a:pt x="20" y="135"/>
                </a:lnTo>
                <a:lnTo>
                  <a:pt x="21" y="135"/>
                </a:lnTo>
                <a:lnTo>
                  <a:pt x="21" y="135"/>
                </a:lnTo>
                <a:lnTo>
                  <a:pt x="22" y="135"/>
                </a:lnTo>
                <a:lnTo>
                  <a:pt x="22" y="135"/>
                </a:lnTo>
                <a:lnTo>
                  <a:pt x="22" y="135"/>
                </a:lnTo>
                <a:lnTo>
                  <a:pt x="23" y="135"/>
                </a:lnTo>
                <a:lnTo>
                  <a:pt x="23" y="135"/>
                </a:lnTo>
                <a:lnTo>
                  <a:pt x="23" y="135"/>
                </a:lnTo>
                <a:lnTo>
                  <a:pt x="24" y="135"/>
                </a:lnTo>
                <a:lnTo>
                  <a:pt x="24" y="135"/>
                </a:lnTo>
                <a:lnTo>
                  <a:pt x="25" y="135"/>
                </a:lnTo>
                <a:lnTo>
                  <a:pt x="25" y="135"/>
                </a:lnTo>
                <a:lnTo>
                  <a:pt x="26" y="135"/>
                </a:lnTo>
                <a:lnTo>
                  <a:pt x="26" y="135"/>
                </a:lnTo>
                <a:lnTo>
                  <a:pt x="26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8" y="136"/>
                </a:lnTo>
                <a:lnTo>
                  <a:pt x="28" y="136"/>
                </a:lnTo>
                <a:lnTo>
                  <a:pt x="28" y="136"/>
                </a:lnTo>
                <a:lnTo>
                  <a:pt x="28" y="136"/>
                </a:lnTo>
                <a:lnTo>
                  <a:pt x="29" y="136"/>
                </a:lnTo>
                <a:lnTo>
                  <a:pt x="29" y="136"/>
                </a:lnTo>
                <a:lnTo>
                  <a:pt x="30" y="136"/>
                </a:lnTo>
                <a:lnTo>
                  <a:pt x="30" y="136"/>
                </a:lnTo>
                <a:lnTo>
                  <a:pt x="31" y="136"/>
                </a:lnTo>
                <a:lnTo>
                  <a:pt x="31" y="136"/>
                </a:lnTo>
                <a:lnTo>
                  <a:pt x="31" y="137"/>
                </a:lnTo>
                <a:lnTo>
                  <a:pt x="31" y="137"/>
                </a:lnTo>
                <a:lnTo>
                  <a:pt x="32" y="137"/>
                </a:lnTo>
                <a:lnTo>
                  <a:pt x="32" y="137"/>
                </a:lnTo>
                <a:lnTo>
                  <a:pt x="32" y="137"/>
                </a:lnTo>
                <a:lnTo>
                  <a:pt x="33" y="137"/>
                </a:lnTo>
                <a:lnTo>
                  <a:pt x="33" y="138"/>
                </a:lnTo>
                <a:lnTo>
                  <a:pt x="33" y="138"/>
                </a:lnTo>
                <a:lnTo>
                  <a:pt x="34" y="138"/>
                </a:lnTo>
                <a:lnTo>
                  <a:pt x="34" y="138"/>
                </a:lnTo>
                <a:lnTo>
                  <a:pt x="35" y="139"/>
                </a:lnTo>
                <a:lnTo>
                  <a:pt x="35" y="139"/>
                </a:lnTo>
                <a:lnTo>
                  <a:pt x="35" y="139"/>
                </a:lnTo>
                <a:lnTo>
                  <a:pt x="35" y="139"/>
                </a:lnTo>
                <a:lnTo>
                  <a:pt x="35" y="139"/>
                </a:lnTo>
                <a:lnTo>
                  <a:pt x="36" y="139"/>
                </a:lnTo>
                <a:lnTo>
                  <a:pt x="36" y="139"/>
                </a:lnTo>
                <a:lnTo>
                  <a:pt x="37" y="139"/>
                </a:lnTo>
                <a:lnTo>
                  <a:pt x="37" y="139"/>
                </a:lnTo>
                <a:lnTo>
                  <a:pt x="37" y="139"/>
                </a:lnTo>
                <a:lnTo>
                  <a:pt x="37" y="140"/>
                </a:lnTo>
                <a:lnTo>
                  <a:pt x="38" y="140"/>
                </a:lnTo>
                <a:lnTo>
                  <a:pt x="38" y="140"/>
                </a:lnTo>
                <a:lnTo>
                  <a:pt x="38" y="140"/>
                </a:lnTo>
                <a:lnTo>
                  <a:pt x="39" y="140"/>
                </a:lnTo>
                <a:lnTo>
                  <a:pt x="39" y="140"/>
                </a:lnTo>
                <a:lnTo>
                  <a:pt x="39" y="140"/>
                </a:lnTo>
                <a:lnTo>
                  <a:pt x="39" y="141"/>
                </a:lnTo>
                <a:lnTo>
                  <a:pt x="39" y="141"/>
                </a:lnTo>
                <a:lnTo>
                  <a:pt x="40" y="141"/>
                </a:lnTo>
                <a:lnTo>
                  <a:pt x="40" y="142"/>
                </a:lnTo>
                <a:lnTo>
                  <a:pt x="41" y="142"/>
                </a:lnTo>
                <a:lnTo>
                  <a:pt x="41" y="142"/>
                </a:lnTo>
                <a:lnTo>
                  <a:pt x="42" y="143"/>
                </a:lnTo>
                <a:lnTo>
                  <a:pt x="42" y="143"/>
                </a:lnTo>
                <a:lnTo>
                  <a:pt x="43" y="143"/>
                </a:lnTo>
                <a:lnTo>
                  <a:pt x="43" y="142"/>
                </a:lnTo>
                <a:lnTo>
                  <a:pt x="43" y="142"/>
                </a:lnTo>
                <a:lnTo>
                  <a:pt x="43" y="142"/>
                </a:lnTo>
                <a:lnTo>
                  <a:pt x="44" y="142"/>
                </a:lnTo>
                <a:lnTo>
                  <a:pt x="44" y="141"/>
                </a:lnTo>
                <a:lnTo>
                  <a:pt x="44" y="141"/>
                </a:lnTo>
                <a:lnTo>
                  <a:pt x="44" y="140"/>
                </a:lnTo>
                <a:lnTo>
                  <a:pt x="45" y="140"/>
                </a:lnTo>
                <a:lnTo>
                  <a:pt x="45" y="139"/>
                </a:lnTo>
                <a:lnTo>
                  <a:pt x="45" y="139"/>
                </a:lnTo>
                <a:lnTo>
                  <a:pt x="45" y="139"/>
                </a:lnTo>
                <a:lnTo>
                  <a:pt x="45" y="138"/>
                </a:lnTo>
                <a:lnTo>
                  <a:pt x="45" y="138"/>
                </a:lnTo>
                <a:lnTo>
                  <a:pt x="45" y="138"/>
                </a:lnTo>
                <a:lnTo>
                  <a:pt x="45" y="137"/>
                </a:lnTo>
                <a:lnTo>
                  <a:pt x="45" y="137"/>
                </a:lnTo>
                <a:lnTo>
                  <a:pt x="45" y="136"/>
                </a:lnTo>
                <a:lnTo>
                  <a:pt x="45" y="136"/>
                </a:lnTo>
                <a:lnTo>
                  <a:pt x="45" y="135"/>
                </a:lnTo>
                <a:lnTo>
                  <a:pt x="44" y="135"/>
                </a:lnTo>
                <a:lnTo>
                  <a:pt x="44" y="135"/>
                </a:lnTo>
                <a:lnTo>
                  <a:pt x="44" y="135"/>
                </a:lnTo>
                <a:lnTo>
                  <a:pt x="45" y="134"/>
                </a:lnTo>
                <a:lnTo>
                  <a:pt x="45" y="134"/>
                </a:lnTo>
                <a:lnTo>
                  <a:pt x="44" y="134"/>
                </a:lnTo>
                <a:lnTo>
                  <a:pt x="44" y="134"/>
                </a:lnTo>
                <a:lnTo>
                  <a:pt x="44" y="134"/>
                </a:lnTo>
                <a:lnTo>
                  <a:pt x="43" y="134"/>
                </a:lnTo>
                <a:lnTo>
                  <a:pt x="43" y="133"/>
                </a:lnTo>
                <a:lnTo>
                  <a:pt x="43" y="133"/>
                </a:lnTo>
                <a:lnTo>
                  <a:pt x="43" y="133"/>
                </a:lnTo>
                <a:lnTo>
                  <a:pt x="43" y="132"/>
                </a:lnTo>
                <a:lnTo>
                  <a:pt x="42" y="132"/>
                </a:lnTo>
                <a:lnTo>
                  <a:pt x="42" y="132"/>
                </a:lnTo>
                <a:lnTo>
                  <a:pt x="41" y="132"/>
                </a:lnTo>
                <a:lnTo>
                  <a:pt x="41" y="132"/>
                </a:lnTo>
                <a:lnTo>
                  <a:pt x="40" y="132"/>
                </a:lnTo>
                <a:lnTo>
                  <a:pt x="40" y="132"/>
                </a:lnTo>
                <a:lnTo>
                  <a:pt x="39" y="132"/>
                </a:lnTo>
                <a:lnTo>
                  <a:pt x="39" y="132"/>
                </a:lnTo>
                <a:lnTo>
                  <a:pt x="39" y="131"/>
                </a:lnTo>
                <a:lnTo>
                  <a:pt x="39" y="131"/>
                </a:lnTo>
                <a:lnTo>
                  <a:pt x="39" y="131"/>
                </a:lnTo>
                <a:lnTo>
                  <a:pt x="39" y="131"/>
                </a:lnTo>
                <a:lnTo>
                  <a:pt x="39" y="130"/>
                </a:lnTo>
                <a:lnTo>
                  <a:pt x="39" y="130"/>
                </a:lnTo>
                <a:lnTo>
                  <a:pt x="39" y="130"/>
                </a:lnTo>
                <a:lnTo>
                  <a:pt x="39" y="130"/>
                </a:lnTo>
                <a:lnTo>
                  <a:pt x="39" y="129"/>
                </a:lnTo>
                <a:lnTo>
                  <a:pt x="39" y="129"/>
                </a:lnTo>
                <a:lnTo>
                  <a:pt x="39" y="129"/>
                </a:lnTo>
                <a:lnTo>
                  <a:pt x="39" y="128"/>
                </a:lnTo>
                <a:lnTo>
                  <a:pt x="39" y="128"/>
                </a:lnTo>
                <a:lnTo>
                  <a:pt x="39" y="127"/>
                </a:lnTo>
                <a:lnTo>
                  <a:pt x="39" y="128"/>
                </a:lnTo>
                <a:lnTo>
                  <a:pt x="39" y="127"/>
                </a:lnTo>
                <a:lnTo>
                  <a:pt x="39" y="127"/>
                </a:lnTo>
                <a:lnTo>
                  <a:pt x="38" y="127"/>
                </a:lnTo>
                <a:lnTo>
                  <a:pt x="38" y="127"/>
                </a:lnTo>
                <a:lnTo>
                  <a:pt x="37" y="127"/>
                </a:lnTo>
                <a:lnTo>
                  <a:pt x="37" y="126"/>
                </a:lnTo>
                <a:lnTo>
                  <a:pt x="36" y="126"/>
                </a:lnTo>
                <a:lnTo>
                  <a:pt x="36" y="126"/>
                </a:lnTo>
                <a:lnTo>
                  <a:pt x="35" y="126"/>
                </a:lnTo>
                <a:lnTo>
                  <a:pt x="35" y="126"/>
                </a:lnTo>
                <a:lnTo>
                  <a:pt x="35" y="126"/>
                </a:lnTo>
                <a:lnTo>
                  <a:pt x="35" y="126"/>
                </a:lnTo>
                <a:lnTo>
                  <a:pt x="34" y="126"/>
                </a:lnTo>
                <a:lnTo>
                  <a:pt x="34" y="125"/>
                </a:lnTo>
                <a:lnTo>
                  <a:pt x="33" y="125"/>
                </a:lnTo>
                <a:lnTo>
                  <a:pt x="33" y="124"/>
                </a:lnTo>
                <a:lnTo>
                  <a:pt x="33" y="124"/>
                </a:lnTo>
                <a:lnTo>
                  <a:pt x="33" y="124"/>
                </a:lnTo>
                <a:lnTo>
                  <a:pt x="32" y="124"/>
                </a:lnTo>
                <a:lnTo>
                  <a:pt x="32" y="123"/>
                </a:lnTo>
                <a:lnTo>
                  <a:pt x="32" y="123"/>
                </a:lnTo>
                <a:lnTo>
                  <a:pt x="31" y="123"/>
                </a:lnTo>
                <a:lnTo>
                  <a:pt x="31" y="123"/>
                </a:lnTo>
                <a:lnTo>
                  <a:pt x="31" y="123"/>
                </a:lnTo>
                <a:lnTo>
                  <a:pt x="31" y="123"/>
                </a:lnTo>
                <a:lnTo>
                  <a:pt x="31" y="122"/>
                </a:lnTo>
                <a:lnTo>
                  <a:pt x="31" y="122"/>
                </a:lnTo>
                <a:lnTo>
                  <a:pt x="31" y="122"/>
                </a:lnTo>
                <a:lnTo>
                  <a:pt x="30" y="122"/>
                </a:lnTo>
                <a:lnTo>
                  <a:pt x="30" y="121"/>
                </a:lnTo>
                <a:lnTo>
                  <a:pt x="30" y="121"/>
                </a:lnTo>
                <a:lnTo>
                  <a:pt x="31" y="121"/>
                </a:lnTo>
                <a:lnTo>
                  <a:pt x="31" y="120"/>
                </a:lnTo>
                <a:lnTo>
                  <a:pt x="31" y="120"/>
                </a:lnTo>
                <a:lnTo>
                  <a:pt x="30" y="120"/>
                </a:lnTo>
                <a:lnTo>
                  <a:pt x="30" y="119"/>
                </a:lnTo>
                <a:lnTo>
                  <a:pt x="30" y="119"/>
                </a:lnTo>
                <a:lnTo>
                  <a:pt x="31" y="118"/>
                </a:lnTo>
                <a:lnTo>
                  <a:pt x="31" y="118"/>
                </a:lnTo>
                <a:lnTo>
                  <a:pt x="31" y="118"/>
                </a:lnTo>
                <a:lnTo>
                  <a:pt x="31" y="117"/>
                </a:lnTo>
                <a:lnTo>
                  <a:pt x="30" y="117"/>
                </a:lnTo>
                <a:lnTo>
                  <a:pt x="30" y="116"/>
                </a:lnTo>
                <a:lnTo>
                  <a:pt x="30" y="116"/>
                </a:lnTo>
                <a:lnTo>
                  <a:pt x="30" y="116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4"/>
                </a:lnTo>
                <a:lnTo>
                  <a:pt x="29" y="114"/>
                </a:lnTo>
                <a:lnTo>
                  <a:pt x="29" y="114"/>
                </a:lnTo>
                <a:lnTo>
                  <a:pt x="29" y="114"/>
                </a:lnTo>
                <a:lnTo>
                  <a:pt x="30" y="113"/>
                </a:lnTo>
                <a:lnTo>
                  <a:pt x="30" y="113"/>
                </a:lnTo>
                <a:lnTo>
                  <a:pt x="31" y="113"/>
                </a:lnTo>
                <a:lnTo>
                  <a:pt x="31" y="112"/>
                </a:lnTo>
                <a:lnTo>
                  <a:pt x="30" y="112"/>
                </a:lnTo>
                <a:lnTo>
                  <a:pt x="30" y="112"/>
                </a:lnTo>
                <a:lnTo>
                  <a:pt x="30" y="112"/>
                </a:lnTo>
                <a:lnTo>
                  <a:pt x="29" y="112"/>
                </a:lnTo>
                <a:lnTo>
                  <a:pt x="29" y="111"/>
                </a:lnTo>
                <a:lnTo>
                  <a:pt x="29" y="111"/>
                </a:lnTo>
                <a:lnTo>
                  <a:pt x="29" y="110"/>
                </a:lnTo>
                <a:lnTo>
                  <a:pt x="29" y="110"/>
                </a:lnTo>
                <a:lnTo>
                  <a:pt x="29" y="110"/>
                </a:lnTo>
                <a:lnTo>
                  <a:pt x="29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5"/>
                </a:lnTo>
                <a:lnTo>
                  <a:pt x="28" y="105"/>
                </a:lnTo>
                <a:lnTo>
                  <a:pt x="28" y="104"/>
                </a:lnTo>
                <a:lnTo>
                  <a:pt x="28" y="104"/>
                </a:lnTo>
                <a:lnTo>
                  <a:pt x="28" y="104"/>
                </a:lnTo>
                <a:lnTo>
                  <a:pt x="28" y="104"/>
                </a:lnTo>
                <a:lnTo>
                  <a:pt x="28" y="104"/>
                </a:lnTo>
                <a:lnTo>
                  <a:pt x="28" y="103"/>
                </a:lnTo>
                <a:lnTo>
                  <a:pt x="28" y="103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1"/>
                </a:lnTo>
                <a:lnTo>
                  <a:pt x="28" y="101"/>
                </a:lnTo>
                <a:lnTo>
                  <a:pt x="28" y="101"/>
                </a:lnTo>
                <a:lnTo>
                  <a:pt x="28" y="101"/>
                </a:lnTo>
                <a:lnTo>
                  <a:pt x="28" y="101"/>
                </a:lnTo>
                <a:lnTo>
                  <a:pt x="28" y="100"/>
                </a:lnTo>
                <a:lnTo>
                  <a:pt x="28" y="100"/>
                </a:lnTo>
                <a:lnTo>
                  <a:pt x="28" y="99"/>
                </a:lnTo>
                <a:lnTo>
                  <a:pt x="28" y="99"/>
                </a:lnTo>
                <a:lnTo>
                  <a:pt x="28" y="98"/>
                </a:lnTo>
                <a:lnTo>
                  <a:pt x="28" y="98"/>
                </a:lnTo>
                <a:lnTo>
                  <a:pt x="28" y="98"/>
                </a:lnTo>
                <a:lnTo>
                  <a:pt x="28" y="97"/>
                </a:lnTo>
                <a:lnTo>
                  <a:pt x="28" y="97"/>
                </a:lnTo>
                <a:lnTo>
                  <a:pt x="28" y="97"/>
                </a:lnTo>
                <a:lnTo>
                  <a:pt x="29" y="97"/>
                </a:lnTo>
                <a:lnTo>
                  <a:pt x="29" y="97"/>
                </a:lnTo>
                <a:lnTo>
                  <a:pt x="29" y="96"/>
                </a:lnTo>
                <a:lnTo>
                  <a:pt x="30" y="97"/>
                </a:lnTo>
                <a:lnTo>
                  <a:pt x="30" y="97"/>
                </a:lnTo>
                <a:lnTo>
                  <a:pt x="31" y="97"/>
                </a:lnTo>
                <a:lnTo>
                  <a:pt x="31" y="96"/>
                </a:lnTo>
                <a:lnTo>
                  <a:pt x="31" y="96"/>
                </a:ln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32" y="94"/>
                </a:lnTo>
                <a:lnTo>
                  <a:pt x="32" y="94"/>
                </a:lnTo>
                <a:lnTo>
                  <a:pt x="32" y="93"/>
                </a:lnTo>
                <a:lnTo>
                  <a:pt x="32" y="93"/>
                </a:lnTo>
                <a:lnTo>
                  <a:pt x="32" y="93"/>
                </a:lnTo>
                <a:lnTo>
                  <a:pt x="33" y="92"/>
                </a:lnTo>
                <a:lnTo>
                  <a:pt x="33" y="92"/>
                </a:lnTo>
                <a:lnTo>
                  <a:pt x="33" y="91"/>
                </a:lnTo>
                <a:lnTo>
                  <a:pt x="33" y="91"/>
                </a:lnTo>
                <a:lnTo>
                  <a:pt x="33" y="91"/>
                </a:lnTo>
                <a:lnTo>
                  <a:pt x="33" y="91"/>
                </a:lnTo>
                <a:lnTo>
                  <a:pt x="33" y="90"/>
                </a:lnTo>
                <a:lnTo>
                  <a:pt x="34" y="90"/>
                </a:lnTo>
                <a:lnTo>
                  <a:pt x="34" y="89"/>
                </a:lnTo>
                <a:lnTo>
                  <a:pt x="34" y="89"/>
                </a:lnTo>
                <a:lnTo>
                  <a:pt x="35" y="89"/>
                </a:lnTo>
                <a:lnTo>
                  <a:pt x="35" y="89"/>
                </a:lnTo>
                <a:lnTo>
                  <a:pt x="35" y="88"/>
                </a:lnTo>
                <a:lnTo>
                  <a:pt x="34" y="88"/>
                </a:lnTo>
                <a:lnTo>
                  <a:pt x="34" y="88"/>
                </a:lnTo>
                <a:lnTo>
                  <a:pt x="34" y="87"/>
                </a:lnTo>
                <a:lnTo>
                  <a:pt x="34" y="87"/>
                </a:lnTo>
                <a:lnTo>
                  <a:pt x="33" y="86"/>
                </a:lnTo>
                <a:lnTo>
                  <a:pt x="33" y="86"/>
                </a:lnTo>
                <a:lnTo>
                  <a:pt x="33" y="85"/>
                </a:lnTo>
                <a:lnTo>
                  <a:pt x="33" y="85"/>
                </a:lnTo>
                <a:lnTo>
                  <a:pt x="33" y="85"/>
                </a:lnTo>
                <a:lnTo>
                  <a:pt x="33" y="85"/>
                </a:lnTo>
                <a:lnTo>
                  <a:pt x="33" y="84"/>
                </a:lnTo>
                <a:lnTo>
                  <a:pt x="33" y="84"/>
                </a:lnTo>
                <a:lnTo>
                  <a:pt x="33" y="83"/>
                </a:lnTo>
                <a:lnTo>
                  <a:pt x="33" y="83"/>
                </a:lnTo>
                <a:lnTo>
                  <a:pt x="33" y="83"/>
                </a:lnTo>
                <a:lnTo>
                  <a:pt x="34" y="82"/>
                </a:lnTo>
                <a:lnTo>
                  <a:pt x="34" y="82"/>
                </a:lnTo>
                <a:lnTo>
                  <a:pt x="34" y="82"/>
                </a:lnTo>
                <a:lnTo>
                  <a:pt x="35" y="82"/>
                </a:lnTo>
                <a:lnTo>
                  <a:pt x="35" y="81"/>
                </a:lnTo>
                <a:lnTo>
                  <a:pt x="35" y="81"/>
                </a:lnTo>
                <a:lnTo>
                  <a:pt x="35" y="81"/>
                </a:lnTo>
                <a:lnTo>
                  <a:pt x="35" y="81"/>
                </a:lnTo>
                <a:lnTo>
                  <a:pt x="35" y="80"/>
                </a:lnTo>
                <a:lnTo>
                  <a:pt x="34" y="80"/>
                </a:lnTo>
                <a:lnTo>
                  <a:pt x="34" y="80"/>
                </a:lnTo>
                <a:lnTo>
                  <a:pt x="34" y="80"/>
                </a:lnTo>
                <a:lnTo>
                  <a:pt x="34" y="79"/>
                </a:lnTo>
                <a:lnTo>
                  <a:pt x="34" y="79"/>
                </a:lnTo>
                <a:lnTo>
                  <a:pt x="34" y="79"/>
                </a:lnTo>
                <a:lnTo>
                  <a:pt x="34" y="78"/>
                </a:lnTo>
                <a:lnTo>
                  <a:pt x="33" y="78"/>
                </a:lnTo>
                <a:lnTo>
                  <a:pt x="33" y="78"/>
                </a:lnTo>
                <a:lnTo>
                  <a:pt x="33" y="78"/>
                </a:lnTo>
                <a:lnTo>
                  <a:pt x="33" y="77"/>
                </a:lnTo>
                <a:lnTo>
                  <a:pt x="32" y="77"/>
                </a:lnTo>
                <a:lnTo>
                  <a:pt x="32" y="77"/>
                </a:lnTo>
                <a:lnTo>
                  <a:pt x="32" y="77"/>
                </a:lnTo>
                <a:lnTo>
                  <a:pt x="32" y="76"/>
                </a:lnTo>
                <a:lnTo>
                  <a:pt x="32" y="76"/>
                </a:lnTo>
                <a:lnTo>
                  <a:pt x="32" y="76"/>
                </a:lnTo>
                <a:lnTo>
                  <a:pt x="32" y="76"/>
                </a:lnTo>
                <a:lnTo>
                  <a:pt x="33" y="76"/>
                </a:lnTo>
                <a:lnTo>
                  <a:pt x="33" y="76"/>
                </a:lnTo>
                <a:lnTo>
                  <a:pt x="34" y="76"/>
                </a:lnTo>
                <a:lnTo>
                  <a:pt x="34" y="76"/>
                </a:lnTo>
                <a:lnTo>
                  <a:pt x="35" y="76"/>
                </a:lnTo>
                <a:lnTo>
                  <a:pt x="35" y="75"/>
                </a:lnTo>
                <a:lnTo>
                  <a:pt x="35" y="75"/>
                </a:lnTo>
                <a:lnTo>
                  <a:pt x="35" y="75"/>
                </a:lnTo>
                <a:lnTo>
                  <a:pt x="35" y="74"/>
                </a:lnTo>
                <a:lnTo>
                  <a:pt x="36" y="74"/>
                </a:lnTo>
                <a:lnTo>
                  <a:pt x="36" y="74"/>
                </a:lnTo>
                <a:lnTo>
                  <a:pt x="36" y="73"/>
                </a:lnTo>
                <a:lnTo>
                  <a:pt x="37" y="73"/>
                </a:lnTo>
                <a:lnTo>
                  <a:pt x="37" y="73"/>
                </a:lnTo>
                <a:lnTo>
                  <a:pt x="37" y="72"/>
                </a:lnTo>
                <a:lnTo>
                  <a:pt x="37" y="72"/>
                </a:lnTo>
                <a:lnTo>
                  <a:pt x="38" y="72"/>
                </a:lnTo>
                <a:lnTo>
                  <a:pt x="38" y="72"/>
                </a:lnTo>
                <a:lnTo>
                  <a:pt x="38" y="71"/>
                </a:lnTo>
                <a:lnTo>
                  <a:pt x="39" y="71"/>
                </a:lnTo>
                <a:lnTo>
                  <a:pt x="39" y="71"/>
                </a:lnTo>
                <a:lnTo>
                  <a:pt x="39" y="71"/>
                </a:lnTo>
                <a:lnTo>
                  <a:pt x="39" y="71"/>
                </a:lnTo>
                <a:lnTo>
                  <a:pt x="40" y="71"/>
                </a:lnTo>
                <a:lnTo>
                  <a:pt x="40" y="71"/>
                </a:lnTo>
                <a:lnTo>
                  <a:pt x="40" y="72"/>
                </a:lnTo>
                <a:lnTo>
                  <a:pt x="41" y="72"/>
                </a:lnTo>
                <a:lnTo>
                  <a:pt x="41" y="72"/>
                </a:lnTo>
                <a:lnTo>
                  <a:pt x="41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3" y="72"/>
                </a:lnTo>
                <a:lnTo>
                  <a:pt x="43" y="72"/>
                </a:lnTo>
                <a:lnTo>
                  <a:pt x="43" y="72"/>
                </a:lnTo>
                <a:lnTo>
                  <a:pt x="43" y="72"/>
                </a:lnTo>
                <a:lnTo>
                  <a:pt x="44" y="72"/>
                </a:lnTo>
                <a:lnTo>
                  <a:pt x="44" y="72"/>
                </a:lnTo>
                <a:lnTo>
                  <a:pt x="45" y="72"/>
                </a:lnTo>
                <a:lnTo>
                  <a:pt x="45" y="72"/>
                </a:lnTo>
                <a:lnTo>
                  <a:pt x="45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7" y="72"/>
                </a:lnTo>
                <a:lnTo>
                  <a:pt x="47" y="72"/>
                </a:lnTo>
                <a:lnTo>
                  <a:pt x="48" y="72"/>
                </a:lnTo>
                <a:lnTo>
                  <a:pt x="48" y="72"/>
                </a:lnTo>
                <a:lnTo>
                  <a:pt x="48" y="73"/>
                </a:lnTo>
                <a:lnTo>
                  <a:pt x="48" y="73"/>
                </a:lnTo>
                <a:lnTo>
                  <a:pt x="49" y="73"/>
                </a:lnTo>
                <a:lnTo>
                  <a:pt x="49" y="73"/>
                </a:lnTo>
                <a:lnTo>
                  <a:pt x="49" y="73"/>
                </a:lnTo>
                <a:lnTo>
                  <a:pt x="49" y="73"/>
                </a:lnTo>
                <a:lnTo>
                  <a:pt x="50" y="73"/>
                </a:lnTo>
                <a:lnTo>
                  <a:pt x="50" y="73"/>
                </a:lnTo>
                <a:lnTo>
                  <a:pt x="51" y="73"/>
                </a:lnTo>
                <a:lnTo>
                  <a:pt x="51" y="73"/>
                </a:lnTo>
                <a:lnTo>
                  <a:pt x="51" y="72"/>
                </a:lnTo>
                <a:lnTo>
                  <a:pt x="51" y="72"/>
                </a:lnTo>
                <a:lnTo>
                  <a:pt x="51" y="72"/>
                </a:lnTo>
                <a:lnTo>
                  <a:pt x="51" y="71"/>
                </a:lnTo>
                <a:lnTo>
                  <a:pt x="51" y="71"/>
                </a:lnTo>
                <a:lnTo>
                  <a:pt x="51" y="70"/>
                </a:lnTo>
                <a:lnTo>
                  <a:pt x="51" y="70"/>
                </a:lnTo>
                <a:lnTo>
                  <a:pt x="51" y="69"/>
                </a:lnTo>
                <a:lnTo>
                  <a:pt x="52" y="69"/>
                </a:lnTo>
                <a:lnTo>
                  <a:pt x="52" y="69"/>
                </a:lnTo>
                <a:lnTo>
                  <a:pt x="52" y="69"/>
                </a:lnTo>
                <a:lnTo>
                  <a:pt x="51" y="69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1" y="67"/>
                </a:lnTo>
                <a:lnTo>
                  <a:pt x="51" y="67"/>
                </a:lnTo>
                <a:lnTo>
                  <a:pt x="51" y="66"/>
                </a:lnTo>
                <a:lnTo>
                  <a:pt x="51" y="66"/>
                </a:lnTo>
                <a:lnTo>
                  <a:pt x="51" y="65"/>
                </a:lnTo>
                <a:lnTo>
                  <a:pt x="51" y="65"/>
                </a:lnTo>
                <a:lnTo>
                  <a:pt x="51" y="64"/>
                </a:lnTo>
                <a:lnTo>
                  <a:pt x="51" y="64"/>
                </a:lnTo>
                <a:lnTo>
                  <a:pt x="52" y="64"/>
                </a:lnTo>
                <a:lnTo>
                  <a:pt x="52" y="63"/>
                </a:lnTo>
                <a:lnTo>
                  <a:pt x="52" y="63"/>
                </a:lnTo>
                <a:lnTo>
                  <a:pt x="52" y="63"/>
                </a:lnTo>
                <a:lnTo>
                  <a:pt x="52" y="63"/>
                </a:lnTo>
                <a:lnTo>
                  <a:pt x="53" y="62"/>
                </a:lnTo>
                <a:lnTo>
                  <a:pt x="53" y="62"/>
                </a:lnTo>
                <a:lnTo>
                  <a:pt x="53" y="63"/>
                </a:lnTo>
                <a:lnTo>
                  <a:pt x="54" y="63"/>
                </a:lnTo>
                <a:lnTo>
                  <a:pt x="54" y="63"/>
                </a:lnTo>
                <a:lnTo>
                  <a:pt x="55" y="63"/>
                </a:lnTo>
                <a:lnTo>
                  <a:pt x="55" y="63"/>
                </a:lnTo>
                <a:lnTo>
                  <a:pt x="56" y="62"/>
                </a:lnTo>
                <a:lnTo>
                  <a:pt x="56" y="62"/>
                </a:lnTo>
                <a:lnTo>
                  <a:pt x="56" y="62"/>
                </a:lnTo>
                <a:lnTo>
                  <a:pt x="56" y="61"/>
                </a:lnTo>
                <a:lnTo>
                  <a:pt x="56" y="61"/>
                </a:lnTo>
                <a:lnTo>
                  <a:pt x="56" y="60"/>
                </a:lnTo>
                <a:lnTo>
                  <a:pt x="56" y="60"/>
                </a:lnTo>
                <a:lnTo>
                  <a:pt x="56" y="60"/>
                </a:lnTo>
                <a:lnTo>
                  <a:pt x="56" y="60"/>
                </a:lnTo>
                <a:lnTo>
                  <a:pt x="56" y="59"/>
                </a:lnTo>
                <a:lnTo>
                  <a:pt x="56" y="59"/>
                </a:lnTo>
                <a:lnTo>
                  <a:pt x="56" y="59"/>
                </a:lnTo>
                <a:lnTo>
                  <a:pt x="55" y="59"/>
                </a:lnTo>
                <a:lnTo>
                  <a:pt x="55" y="59"/>
                </a:lnTo>
                <a:lnTo>
                  <a:pt x="55" y="58"/>
                </a:lnTo>
                <a:lnTo>
                  <a:pt x="54" y="58"/>
                </a:lnTo>
                <a:lnTo>
                  <a:pt x="54" y="58"/>
                </a:lnTo>
                <a:lnTo>
                  <a:pt x="54" y="57"/>
                </a:lnTo>
                <a:lnTo>
                  <a:pt x="54" y="57"/>
                </a:lnTo>
                <a:lnTo>
                  <a:pt x="53" y="57"/>
                </a:lnTo>
                <a:lnTo>
                  <a:pt x="53" y="56"/>
                </a:lnTo>
                <a:lnTo>
                  <a:pt x="53" y="56"/>
                </a:lnTo>
                <a:lnTo>
                  <a:pt x="53" y="56"/>
                </a:lnTo>
                <a:lnTo>
                  <a:pt x="53" y="56"/>
                </a:lnTo>
                <a:lnTo>
                  <a:pt x="52" y="56"/>
                </a:lnTo>
                <a:lnTo>
                  <a:pt x="52" y="55"/>
                </a:lnTo>
                <a:lnTo>
                  <a:pt x="52" y="55"/>
                </a:lnTo>
                <a:lnTo>
                  <a:pt x="52" y="55"/>
                </a:lnTo>
                <a:lnTo>
                  <a:pt x="52" y="54"/>
                </a:lnTo>
                <a:lnTo>
                  <a:pt x="52" y="54"/>
                </a:lnTo>
                <a:lnTo>
                  <a:pt x="52" y="53"/>
                </a:lnTo>
                <a:lnTo>
                  <a:pt x="52" y="53"/>
                </a:lnTo>
                <a:lnTo>
                  <a:pt x="53" y="53"/>
                </a:lnTo>
                <a:lnTo>
                  <a:pt x="53" y="52"/>
                </a:lnTo>
                <a:lnTo>
                  <a:pt x="53" y="52"/>
                </a:lnTo>
                <a:lnTo>
                  <a:pt x="53" y="51"/>
                </a:lnTo>
                <a:lnTo>
                  <a:pt x="54" y="51"/>
                </a:lnTo>
                <a:lnTo>
                  <a:pt x="54" y="51"/>
                </a:lnTo>
                <a:lnTo>
                  <a:pt x="54" y="51"/>
                </a:lnTo>
                <a:lnTo>
                  <a:pt x="54" y="51"/>
                </a:lnTo>
                <a:lnTo>
                  <a:pt x="55" y="50"/>
                </a:lnTo>
                <a:lnTo>
                  <a:pt x="55" y="50"/>
                </a:lnTo>
                <a:lnTo>
                  <a:pt x="56" y="49"/>
                </a:lnTo>
                <a:lnTo>
                  <a:pt x="56" y="49"/>
                </a:lnTo>
                <a:lnTo>
                  <a:pt x="56" y="49"/>
                </a:lnTo>
                <a:lnTo>
                  <a:pt x="57" y="49"/>
                </a:lnTo>
                <a:lnTo>
                  <a:pt x="57" y="49"/>
                </a:lnTo>
                <a:lnTo>
                  <a:pt x="57" y="49"/>
                </a:lnTo>
                <a:lnTo>
                  <a:pt x="58" y="49"/>
                </a:lnTo>
                <a:lnTo>
                  <a:pt x="58" y="49"/>
                </a:lnTo>
                <a:lnTo>
                  <a:pt x="58" y="48"/>
                </a:lnTo>
                <a:lnTo>
                  <a:pt x="59" y="48"/>
                </a:lnTo>
                <a:lnTo>
                  <a:pt x="59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7"/>
                </a:lnTo>
                <a:lnTo>
                  <a:pt x="60" y="47"/>
                </a:lnTo>
                <a:lnTo>
                  <a:pt x="60" y="47"/>
                </a:lnTo>
                <a:lnTo>
                  <a:pt x="60" y="47"/>
                </a:lnTo>
                <a:lnTo>
                  <a:pt x="60" y="47"/>
                </a:lnTo>
                <a:lnTo>
                  <a:pt x="60" y="46"/>
                </a:lnTo>
                <a:lnTo>
                  <a:pt x="61" y="46"/>
                </a:lnTo>
                <a:lnTo>
                  <a:pt x="61" y="46"/>
                </a:lnTo>
                <a:lnTo>
                  <a:pt x="61" y="46"/>
                </a:lnTo>
                <a:lnTo>
                  <a:pt x="62" y="46"/>
                </a:lnTo>
                <a:lnTo>
                  <a:pt x="62" y="46"/>
                </a:lnTo>
                <a:lnTo>
                  <a:pt x="62" y="45"/>
                </a:lnTo>
                <a:lnTo>
                  <a:pt x="63" y="45"/>
                </a:lnTo>
                <a:lnTo>
                  <a:pt x="63" y="45"/>
                </a:lnTo>
                <a:lnTo>
                  <a:pt x="64" y="44"/>
                </a:lnTo>
                <a:lnTo>
                  <a:pt x="64" y="44"/>
                </a:lnTo>
                <a:lnTo>
                  <a:pt x="65" y="44"/>
                </a:lnTo>
                <a:lnTo>
                  <a:pt x="65" y="44"/>
                </a:lnTo>
                <a:lnTo>
                  <a:pt x="65" y="44"/>
                </a:lnTo>
                <a:lnTo>
                  <a:pt x="66" y="44"/>
                </a:lnTo>
                <a:lnTo>
                  <a:pt x="66" y="44"/>
                </a:lnTo>
                <a:lnTo>
                  <a:pt x="67" y="44"/>
                </a:lnTo>
                <a:lnTo>
                  <a:pt x="67" y="44"/>
                </a:lnTo>
                <a:lnTo>
                  <a:pt x="68" y="44"/>
                </a:lnTo>
                <a:lnTo>
                  <a:pt x="68" y="44"/>
                </a:lnTo>
                <a:lnTo>
                  <a:pt x="68" y="44"/>
                </a:lnTo>
                <a:lnTo>
                  <a:pt x="68" y="44"/>
                </a:lnTo>
                <a:lnTo>
                  <a:pt x="68" y="44"/>
                </a:lnTo>
                <a:lnTo>
                  <a:pt x="69" y="44"/>
                </a:lnTo>
                <a:lnTo>
                  <a:pt x="69" y="44"/>
                </a:lnTo>
                <a:lnTo>
                  <a:pt x="69" y="43"/>
                </a:lnTo>
                <a:lnTo>
                  <a:pt x="70" y="43"/>
                </a:lnTo>
                <a:lnTo>
                  <a:pt x="70" y="43"/>
                </a:lnTo>
                <a:lnTo>
                  <a:pt x="71" y="43"/>
                </a:lnTo>
                <a:lnTo>
                  <a:pt x="71" y="43"/>
                </a:lnTo>
                <a:lnTo>
                  <a:pt x="71" y="42"/>
                </a:lnTo>
                <a:lnTo>
                  <a:pt x="71" y="42"/>
                </a:lnTo>
                <a:lnTo>
                  <a:pt x="71" y="41"/>
                </a:lnTo>
                <a:lnTo>
                  <a:pt x="71" y="41"/>
                </a:lnTo>
                <a:lnTo>
                  <a:pt x="71" y="41"/>
                </a:lnTo>
                <a:lnTo>
                  <a:pt x="72" y="40"/>
                </a:lnTo>
                <a:lnTo>
                  <a:pt x="72" y="40"/>
                </a:lnTo>
                <a:lnTo>
                  <a:pt x="72" y="39"/>
                </a:lnTo>
                <a:lnTo>
                  <a:pt x="72" y="39"/>
                </a:lnTo>
                <a:lnTo>
                  <a:pt x="72" y="39"/>
                </a:lnTo>
                <a:lnTo>
                  <a:pt x="72" y="38"/>
                </a:lnTo>
                <a:lnTo>
                  <a:pt x="72" y="38"/>
                </a:lnTo>
                <a:lnTo>
                  <a:pt x="73" y="38"/>
                </a:lnTo>
                <a:lnTo>
                  <a:pt x="73" y="37"/>
                </a:lnTo>
                <a:lnTo>
                  <a:pt x="74" y="37"/>
                </a:lnTo>
                <a:lnTo>
                  <a:pt x="74" y="37"/>
                </a:lnTo>
                <a:lnTo>
                  <a:pt x="75" y="37"/>
                </a:lnTo>
                <a:lnTo>
                  <a:pt x="75" y="36"/>
                </a:lnTo>
                <a:lnTo>
                  <a:pt x="75" y="36"/>
                </a:lnTo>
                <a:lnTo>
                  <a:pt x="75" y="35"/>
                </a:lnTo>
                <a:lnTo>
                  <a:pt x="76" y="35"/>
                </a:lnTo>
                <a:lnTo>
                  <a:pt x="76" y="35"/>
                </a:lnTo>
                <a:lnTo>
                  <a:pt x="77" y="35"/>
                </a:lnTo>
                <a:lnTo>
                  <a:pt x="77" y="35"/>
                </a:lnTo>
                <a:lnTo>
                  <a:pt x="78" y="35"/>
                </a:lnTo>
                <a:lnTo>
                  <a:pt x="78" y="35"/>
                </a:lnTo>
                <a:lnTo>
                  <a:pt x="78" y="35"/>
                </a:lnTo>
                <a:lnTo>
                  <a:pt x="78" y="36"/>
                </a:lnTo>
                <a:lnTo>
                  <a:pt x="79" y="36"/>
                </a:lnTo>
                <a:lnTo>
                  <a:pt x="79" y="37"/>
                </a:lnTo>
                <a:lnTo>
                  <a:pt x="79" y="37"/>
                </a:lnTo>
                <a:lnTo>
                  <a:pt x="80" y="37"/>
                </a:lnTo>
                <a:lnTo>
                  <a:pt x="81" y="37"/>
                </a:lnTo>
                <a:lnTo>
                  <a:pt x="81" y="37"/>
                </a:lnTo>
                <a:lnTo>
                  <a:pt x="81" y="36"/>
                </a:lnTo>
                <a:lnTo>
                  <a:pt x="82" y="36"/>
                </a:lnTo>
                <a:lnTo>
                  <a:pt x="82" y="36"/>
                </a:lnTo>
                <a:lnTo>
                  <a:pt x="83" y="37"/>
                </a:lnTo>
                <a:lnTo>
                  <a:pt x="83" y="37"/>
                </a:lnTo>
                <a:lnTo>
                  <a:pt x="84" y="38"/>
                </a:lnTo>
                <a:lnTo>
                  <a:pt x="84" y="38"/>
                </a:lnTo>
                <a:lnTo>
                  <a:pt x="84" y="39"/>
                </a:lnTo>
                <a:lnTo>
                  <a:pt x="85" y="39"/>
                </a:lnTo>
                <a:lnTo>
                  <a:pt x="85" y="40"/>
                </a:lnTo>
                <a:lnTo>
                  <a:pt x="85" y="41"/>
                </a:lnTo>
                <a:lnTo>
                  <a:pt x="85" y="42"/>
                </a:lnTo>
                <a:lnTo>
                  <a:pt x="85" y="43"/>
                </a:lnTo>
                <a:lnTo>
                  <a:pt x="85" y="44"/>
                </a:lnTo>
                <a:lnTo>
                  <a:pt x="84" y="45"/>
                </a:lnTo>
                <a:lnTo>
                  <a:pt x="85" y="45"/>
                </a:lnTo>
                <a:lnTo>
                  <a:pt x="85" y="46"/>
                </a:lnTo>
                <a:lnTo>
                  <a:pt x="85" y="46"/>
                </a:lnTo>
                <a:lnTo>
                  <a:pt x="85" y="47"/>
                </a:lnTo>
                <a:lnTo>
                  <a:pt x="85" y="47"/>
                </a:lnTo>
                <a:lnTo>
                  <a:pt x="86" y="48"/>
                </a:lnTo>
                <a:lnTo>
                  <a:pt x="86" y="48"/>
                </a:lnTo>
                <a:lnTo>
                  <a:pt x="86" y="49"/>
                </a:lnTo>
                <a:lnTo>
                  <a:pt x="86" y="50"/>
                </a:lnTo>
                <a:lnTo>
                  <a:pt x="87" y="50"/>
                </a:lnTo>
                <a:lnTo>
                  <a:pt x="87" y="50"/>
                </a:lnTo>
                <a:lnTo>
                  <a:pt x="88" y="51"/>
                </a:lnTo>
                <a:lnTo>
                  <a:pt x="89" y="51"/>
                </a:lnTo>
                <a:lnTo>
                  <a:pt x="90" y="51"/>
                </a:lnTo>
                <a:lnTo>
                  <a:pt x="90" y="51"/>
                </a:lnTo>
                <a:lnTo>
                  <a:pt x="91" y="52"/>
                </a:lnTo>
                <a:lnTo>
                  <a:pt x="91" y="52"/>
                </a:lnTo>
                <a:lnTo>
                  <a:pt x="91" y="53"/>
                </a:lnTo>
                <a:lnTo>
                  <a:pt x="91" y="53"/>
                </a:lnTo>
                <a:lnTo>
                  <a:pt x="92" y="54"/>
                </a:lnTo>
                <a:lnTo>
                  <a:pt x="92" y="54"/>
                </a:lnTo>
                <a:lnTo>
                  <a:pt x="93" y="54"/>
                </a:lnTo>
                <a:lnTo>
                  <a:pt x="94" y="55"/>
                </a:lnTo>
                <a:lnTo>
                  <a:pt x="94" y="55"/>
                </a:lnTo>
                <a:lnTo>
                  <a:pt x="95" y="55"/>
                </a:lnTo>
                <a:lnTo>
                  <a:pt x="95" y="55"/>
                </a:lnTo>
                <a:lnTo>
                  <a:pt x="96" y="55"/>
                </a:lnTo>
                <a:lnTo>
                  <a:pt x="96" y="55"/>
                </a:lnTo>
                <a:lnTo>
                  <a:pt x="97" y="55"/>
                </a:lnTo>
                <a:lnTo>
                  <a:pt x="97" y="55"/>
                </a:lnTo>
                <a:lnTo>
                  <a:pt x="97" y="56"/>
                </a:lnTo>
                <a:lnTo>
                  <a:pt x="98" y="56"/>
                </a:lnTo>
                <a:lnTo>
                  <a:pt x="98" y="57"/>
                </a:lnTo>
                <a:lnTo>
                  <a:pt x="98" y="57"/>
                </a:lnTo>
                <a:lnTo>
                  <a:pt x="99" y="57"/>
                </a:lnTo>
                <a:lnTo>
                  <a:pt x="99" y="58"/>
                </a:lnTo>
                <a:lnTo>
                  <a:pt x="100" y="58"/>
                </a:lnTo>
                <a:lnTo>
                  <a:pt x="100" y="58"/>
                </a:lnTo>
                <a:lnTo>
                  <a:pt x="101" y="57"/>
                </a:lnTo>
                <a:lnTo>
                  <a:pt x="101" y="57"/>
                </a:lnTo>
                <a:lnTo>
                  <a:pt x="102" y="57"/>
                </a:lnTo>
                <a:lnTo>
                  <a:pt x="102" y="57"/>
                </a:lnTo>
                <a:lnTo>
                  <a:pt x="102" y="57"/>
                </a:lnTo>
                <a:lnTo>
                  <a:pt x="102" y="58"/>
                </a:lnTo>
                <a:lnTo>
                  <a:pt x="103" y="58"/>
                </a:lnTo>
                <a:lnTo>
                  <a:pt x="103" y="59"/>
                </a:lnTo>
                <a:lnTo>
                  <a:pt x="103" y="59"/>
                </a:lnTo>
                <a:lnTo>
                  <a:pt x="104" y="59"/>
                </a:lnTo>
                <a:lnTo>
                  <a:pt x="104" y="59"/>
                </a:lnTo>
                <a:lnTo>
                  <a:pt x="105" y="59"/>
                </a:lnTo>
                <a:lnTo>
                  <a:pt x="105" y="59"/>
                </a:lnTo>
                <a:lnTo>
                  <a:pt x="105" y="59"/>
                </a:lnTo>
                <a:lnTo>
                  <a:pt x="106" y="59"/>
                </a:lnTo>
                <a:lnTo>
                  <a:pt x="106" y="59"/>
                </a:lnTo>
                <a:lnTo>
                  <a:pt x="106" y="59"/>
                </a:lnTo>
                <a:lnTo>
                  <a:pt x="107" y="60"/>
                </a:lnTo>
                <a:lnTo>
                  <a:pt x="107" y="60"/>
                </a:lnTo>
                <a:lnTo>
                  <a:pt x="108" y="60"/>
                </a:lnTo>
                <a:lnTo>
                  <a:pt x="108" y="61"/>
                </a:lnTo>
                <a:lnTo>
                  <a:pt x="109" y="61"/>
                </a:lnTo>
                <a:lnTo>
                  <a:pt x="109" y="61"/>
                </a:lnTo>
                <a:lnTo>
                  <a:pt x="110" y="61"/>
                </a:lnTo>
                <a:lnTo>
                  <a:pt x="110" y="61"/>
                </a:lnTo>
                <a:lnTo>
                  <a:pt x="110" y="61"/>
                </a:lnTo>
                <a:lnTo>
                  <a:pt x="111" y="62"/>
                </a:lnTo>
                <a:lnTo>
                  <a:pt x="110" y="63"/>
                </a:lnTo>
                <a:lnTo>
                  <a:pt x="110" y="63"/>
                </a:lnTo>
                <a:lnTo>
                  <a:pt x="110" y="64"/>
                </a:lnTo>
                <a:lnTo>
                  <a:pt x="111" y="64"/>
                </a:lnTo>
                <a:lnTo>
                  <a:pt x="110" y="64"/>
                </a:lnTo>
                <a:lnTo>
                  <a:pt x="112" y="64"/>
                </a:lnTo>
                <a:lnTo>
                  <a:pt x="113" y="65"/>
                </a:lnTo>
                <a:lnTo>
                  <a:pt x="113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5" y="65"/>
                </a:lnTo>
                <a:lnTo>
                  <a:pt x="115" y="65"/>
                </a:lnTo>
                <a:lnTo>
                  <a:pt x="116" y="65"/>
                </a:lnTo>
                <a:lnTo>
                  <a:pt x="116" y="64"/>
                </a:lnTo>
                <a:lnTo>
                  <a:pt x="116" y="64"/>
                </a:lnTo>
                <a:lnTo>
                  <a:pt x="116" y="64"/>
                </a:lnTo>
                <a:lnTo>
                  <a:pt x="116" y="63"/>
                </a:lnTo>
                <a:lnTo>
                  <a:pt x="116" y="63"/>
                </a:lnTo>
                <a:lnTo>
                  <a:pt x="116" y="62"/>
                </a:lnTo>
                <a:lnTo>
                  <a:pt x="116" y="62"/>
                </a:lnTo>
                <a:lnTo>
                  <a:pt x="116" y="61"/>
                </a:lnTo>
                <a:lnTo>
                  <a:pt x="115" y="61"/>
                </a:lnTo>
                <a:lnTo>
                  <a:pt x="115" y="61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59"/>
                </a:lnTo>
                <a:lnTo>
                  <a:pt x="114" y="59"/>
                </a:lnTo>
                <a:lnTo>
                  <a:pt x="114" y="59"/>
                </a:lnTo>
                <a:lnTo>
                  <a:pt x="114" y="59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7"/>
                </a:lnTo>
                <a:lnTo>
                  <a:pt x="114" y="57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5"/>
                </a:lnTo>
                <a:lnTo>
                  <a:pt x="114" y="55"/>
                </a:lnTo>
                <a:lnTo>
                  <a:pt x="114" y="54"/>
                </a:lnTo>
                <a:lnTo>
                  <a:pt x="114" y="54"/>
                </a:lnTo>
                <a:lnTo>
                  <a:pt x="115" y="54"/>
                </a:lnTo>
                <a:lnTo>
                  <a:pt x="115" y="53"/>
                </a:lnTo>
                <a:lnTo>
                  <a:pt x="115" y="53"/>
                </a:lnTo>
                <a:lnTo>
                  <a:pt x="115" y="52"/>
                </a:lnTo>
                <a:lnTo>
                  <a:pt x="115" y="52"/>
                </a:lnTo>
                <a:lnTo>
                  <a:pt x="115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0"/>
                </a:lnTo>
                <a:lnTo>
                  <a:pt x="114" y="50"/>
                </a:lnTo>
                <a:lnTo>
                  <a:pt x="114" y="50"/>
                </a:lnTo>
                <a:lnTo>
                  <a:pt x="114" y="49"/>
                </a:lnTo>
                <a:lnTo>
                  <a:pt x="114" y="49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7"/>
                </a:lnTo>
                <a:lnTo>
                  <a:pt x="114" y="47"/>
                </a:lnTo>
                <a:lnTo>
                  <a:pt x="114" y="47"/>
                </a:lnTo>
                <a:lnTo>
                  <a:pt x="114" y="47"/>
                </a:lnTo>
                <a:lnTo>
                  <a:pt x="114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5"/>
                </a:lnTo>
                <a:lnTo>
                  <a:pt x="115" y="45"/>
                </a:lnTo>
                <a:lnTo>
                  <a:pt x="115" y="45"/>
                </a:lnTo>
                <a:lnTo>
                  <a:pt x="115" y="44"/>
                </a:lnTo>
                <a:lnTo>
                  <a:pt x="114" y="44"/>
                </a:lnTo>
                <a:lnTo>
                  <a:pt x="114" y="44"/>
                </a:lnTo>
                <a:lnTo>
                  <a:pt x="114" y="44"/>
                </a:lnTo>
                <a:lnTo>
                  <a:pt x="114" y="43"/>
                </a:lnTo>
                <a:lnTo>
                  <a:pt x="114" y="43"/>
                </a:lnTo>
                <a:lnTo>
                  <a:pt x="114" y="43"/>
                </a:lnTo>
                <a:lnTo>
                  <a:pt x="114" y="42"/>
                </a:lnTo>
                <a:lnTo>
                  <a:pt x="114" y="42"/>
                </a:lnTo>
                <a:lnTo>
                  <a:pt x="114" y="41"/>
                </a:lnTo>
                <a:lnTo>
                  <a:pt x="114" y="41"/>
                </a:lnTo>
                <a:lnTo>
                  <a:pt x="114" y="40"/>
                </a:lnTo>
                <a:lnTo>
                  <a:pt x="114" y="40"/>
                </a:lnTo>
                <a:lnTo>
                  <a:pt x="115" y="40"/>
                </a:lnTo>
                <a:lnTo>
                  <a:pt x="115" y="39"/>
                </a:lnTo>
                <a:lnTo>
                  <a:pt x="116" y="39"/>
                </a:lnTo>
                <a:lnTo>
                  <a:pt x="116" y="39"/>
                </a:lnTo>
                <a:lnTo>
                  <a:pt x="116" y="39"/>
                </a:lnTo>
                <a:lnTo>
                  <a:pt x="117" y="39"/>
                </a:lnTo>
                <a:lnTo>
                  <a:pt x="117" y="39"/>
                </a:lnTo>
                <a:lnTo>
                  <a:pt x="118" y="39"/>
                </a:lnTo>
                <a:lnTo>
                  <a:pt x="118" y="39"/>
                </a:lnTo>
                <a:lnTo>
                  <a:pt x="118" y="39"/>
                </a:lnTo>
                <a:lnTo>
                  <a:pt x="119" y="39"/>
                </a:lnTo>
                <a:lnTo>
                  <a:pt x="119" y="39"/>
                </a:lnTo>
                <a:lnTo>
                  <a:pt x="120" y="39"/>
                </a:lnTo>
                <a:lnTo>
                  <a:pt x="120" y="39"/>
                </a:lnTo>
                <a:lnTo>
                  <a:pt x="120" y="39"/>
                </a:lnTo>
                <a:lnTo>
                  <a:pt x="121" y="39"/>
                </a:lnTo>
                <a:lnTo>
                  <a:pt x="121" y="40"/>
                </a:lnTo>
                <a:lnTo>
                  <a:pt x="121" y="40"/>
                </a:lnTo>
                <a:lnTo>
                  <a:pt x="122" y="40"/>
                </a:lnTo>
                <a:lnTo>
                  <a:pt x="122" y="40"/>
                </a:lnTo>
                <a:lnTo>
                  <a:pt x="122" y="41"/>
                </a:lnTo>
                <a:lnTo>
                  <a:pt x="122" y="41"/>
                </a:lnTo>
                <a:lnTo>
                  <a:pt x="122" y="41"/>
                </a:lnTo>
                <a:lnTo>
                  <a:pt x="123" y="41"/>
                </a:lnTo>
                <a:lnTo>
                  <a:pt x="123" y="41"/>
                </a:lnTo>
                <a:lnTo>
                  <a:pt x="124" y="40"/>
                </a:lnTo>
                <a:lnTo>
                  <a:pt x="124" y="40"/>
                </a:lnTo>
                <a:lnTo>
                  <a:pt x="124" y="40"/>
                </a:lnTo>
                <a:lnTo>
                  <a:pt x="125" y="40"/>
                </a:lnTo>
                <a:lnTo>
                  <a:pt x="125" y="40"/>
                </a:lnTo>
                <a:lnTo>
                  <a:pt x="125" y="40"/>
                </a:lnTo>
                <a:lnTo>
                  <a:pt x="126" y="40"/>
                </a:lnTo>
                <a:lnTo>
                  <a:pt x="126" y="39"/>
                </a:lnTo>
                <a:lnTo>
                  <a:pt x="126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8" y="39"/>
                </a:lnTo>
                <a:lnTo>
                  <a:pt x="128" y="39"/>
                </a:lnTo>
                <a:lnTo>
                  <a:pt x="129" y="39"/>
                </a:lnTo>
                <a:lnTo>
                  <a:pt x="129" y="39"/>
                </a:lnTo>
                <a:lnTo>
                  <a:pt x="129" y="39"/>
                </a:lnTo>
                <a:lnTo>
                  <a:pt x="130" y="39"/>
                </a:lnTo>
                <a:lnTo>
                  <a:pt x="130" y="39"/>
                </a:lnTo>
                <a:lnTo>
                  <a:pt x="130" y="39"/>
                </a:lnTo>
                <a:lnTo>
                  <a:pt x="131" y="39"/>
                </a:lnTo>
                <a:lnTo>
                  <a:pt x="131" y="38"/>
                </a:lnTo>
                <a:lnTo>
                  <a:pt x="131" y="39"/>
                </a:lnTo>
                <a:lnTo>
                  <a:pt x="132" y="39"/>
                </a:lnTo>
                <a:lnTo>
                  <a:pt x="132" y="39"/>
                </a:lnTo>
                <a:lnTo>
                  <a:pt x="132" y="39"/>
                </a:lnTo>
                <a:lnTo>
                  <a:pt x="132" y="39"/>
                </a:lnTo>
                <a:lnTo>
                  <a:pt x="133" y="39"/>
                </a:lnTo>
                <a:lnTo>
                  <a:pt x="133" y="39"/>
                </a:lnTo>
                <a:lnTo>
                  <a:pt x="134" y="39"/>
                </a:lnTo>
                <a:lnTo>
                  <a:pt x="134" y="39"/>
                </a:lnTo>
                <a:lnTo>
                  <a:pt x="135" y="39"/>
                </a:lnTo>
                <a:lnTo>
                  <a:pt x="135" y="39"/>
                </a:lnTo>
                <a:lnTo>
                  <a:pt x="135" y="39"/>
                </a:lnTo>
                <a:lnTo>
                  <a:pt x="135" y="39"/>
                </a:lnTo>
                <a:lnTo>
                  <a:pt x="135" y="39"/>
                </a:lnTo>
                <a:lnTo>
                  <a:pt x="135" y="39"/>
                </a:lnTo>
                <a:lnTo>
                  <a:pt x="136" y="39"/>
                </a:lnTo>
                <a:lnTo>
                  <a:pt x="136" y="38"/>
                </a:lnTo>
                <a:lnTo>
                  <a:pt x="136" y="38"/>
                </a:lnTo>
                <a:lnTo>
                  <a:pt x="136" y="38"/>
                </a:lnTo>
                <a:lnTo>
                  <a:pt x="136" y="37"/>
                </a:lnTo>
                <a:lnTo>
                  <a:pt x="137" y="37"/>
                </a:lnTo>
                <a:lnTo>
                  <a:pt x="137" y="37"/>
                </a:lnTo>
                <a:lnTo>
                  <a:pt x="137" y="36"/>
                </a:lnTo>
                <a:lnTo>
                  <a:pt x="137" y="36"/>
                </a:lnTo>
                <a:lnTo>
                  <a:pt x="137" y="36"/>
                </a:lnTo>
                <a:lnTo>
                  <a:pt x="138" y="36"/>
                </a:lnTo>
                <a:lnTo>
                  <a:pt x="138" y="35"/>
                </a:lnTo>
                <a:lnTo>
                  <a:pt x="138" y="35"/>
                </a:lnTo>
                <a:lnTo>
                  <a:pt x="139" y="35"/>
                </a:lnTo>
                <a:lnTo>
                  <a:pt x="139" y="35"/>
                </a:lnTo>
                <a:lnTo>
                  <a:pt x="139" y="35"/>
                </a:lnTo>
                <a:lnTo>
                  <a:pt x="140" y="35"/>
                </a:lnTo>
                <a:lnTo>
                  <a:pt x="140" y="35"/>
                </a:lnTo>
                <a:lnTo>
                  <a:pt x="140" y="35"/>
                </a:lnTo>
                <a:lnTo>
                  <a:pt x="140" y="34"/>
                </a:lnTo>
                <a:lnTo>
                  <a:pt x="141" y="34"/>
                </a:lnTo>
                <a:lnTo>
                  <a:pt x="141" y="34"/>
                </a:lnTo>
                <a:lnTo>
                  <a:pt x="141" y="33"/>
                </a:lnTo>
                <a:lnTo>
                  <a:pt x="142" y="33"/>
                </a:lnTo>
                <a:lnTo>
                  <a:pt x="142" y="33"/>
                </a:lnTo>
                <a:lnTo>
                  <a:pt x="143" y="33"/>
                </a:lnTo>
                <a:lnTo>
                  <a:pt x="143" y="33"/>
                </a:lnTo>
                <a:lnTo>
                  <a:pt x="143" y="33"/>
                </a:lnTo>
                <a:lnTo>
                  <a:pt x="143" y="33"/>
                </a:lnTo>
                <a:lnTo>
                  <a:pt x="144" y="33"/>
                </a:lnTo>
                <a:lnTo>
                  <a:pt x="144" y="33"/>
                </a:lnTo>
                <a:lnTo>
                  <a:pt x="144" y="32"/>
                </a:lnTo>
                <a:lnTo>
                  <a:pt x="145" y="32"/>
                </a:lnTo>
                <a:lnTo>
                  <a:pt x="145" y="32"/>
                </a:lnTo>
                <a:lnTo>
                  <a:pt x="146" y="32"/>
                </a:lnTo>
                <a:lnTo>
                  <a:pt x="146" y="32"/>
                </a:lnTo>
                <a:lnTo>
                  <a:pt x="146" y="32"/>
                </a:lnTo>
                <a:lnTo>
                  <a:pt x="146" y="33"/>
                </a:lnTo>
                <a:lnTo>
                  <a:pt x="147" y="33"/>
                </a:lnTo>
                <a:lnTo>
                  <a:pt x="147" y="33"/>
                </a:lnTo>
                <a:lnTo>
                  <a:pt x="147" y="33"/>
                </a:lnTo>
                <a:lnTo>
                  <a:pt x="148" y="33"/>
                </a:lnTo>
                <a:lnTo>
                  <a:pt x="148" y="33"/>
                </a:lnTo>
                <a:lnTo>
                  <a:pt x="148" y="34"/>
                </a:lnTo>
                <a:lnTo>
                  <a:pt x="149" y="34"/>
                </a:lnTo>
                <a:lnTo>
                  <a:pt x="149" y="34"/>
                </a:lnTo>
                <a:lnTo>
                  <a:pt x="149" y="35"/>
                </a:lnTo>
                <a:lnTo>
                  <a:pt x="150" y="35"/>
                </a:lnTo>
                <a:lnTo>
                  <a:pt x="150" y="35"/>
                </a:lnTo>
                <a:lnTo>
                  <a:pt x="151" y="35"/>
                </a:lnTo>
                <a:lnTo>
                  <a:pt x="151" y="35"/>
                </a:lnTo>
                <a:lnTo>
                  <a:pt x="152" y="35"/>
                </a:lnTo>
                <a:lnTo>
                  <a:pt x="152" y="35"/>
                </a:lnTo>
                <a:lnTo>
                  <a:pt x="152" y="35"/>
                </a:lnTo>
                <a:lnTo>
                  <a:pt x="152" y="35"/>
                </a:lnTo>
                <a:lnTo>
                  <a:pt x="153" y="35"/>
                </a:lnTo>
                <a:lnTo>
                  <a:pt x="153" y="35"/>
                </a:lnTo>
                <a:lnTo>
                  <a:pt x="154" y="35"/>
                </a:lnTo>
                <a:lnTo>
                  <a:pt x="154" y="35"/>
                </a:lnTo>
                <a:lnTo>
                  <a:pt x="155" y="35"/>
                </a:lnTo>
                <a:lnTo>
                  <a:pt x="155" y="35"/>
                </a:lnTo>
                <a:lnTo>
                  <a:pt x="156" y="35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7" y="36"/>
                </a:lnTo>
                <a:lnTo>
                  <a:pt x="157" y="37"/>
                </a:lnTo>
                <a:lnTo>
                  <a:pt x="158" y="37"/>
                </a:lnTo>
                <a:lnTo>
                  <a:pt x="158" y="37"/>
                </a:lnTo>
                <a:lnTo>
                  <a:pt x="158" y="36"/>
                </a:lnTo>
                <a:lnTo>
                  <a:pt x="159" y="36"/>
                </a:lnTo>
                <a:lnTo>
                  <a:pt x="159" y="36"/>
                </a:lnTo>
                <a:lnTo>
                  <a:pt x="159" y="35"/>
                </a:lnTo>
                <a:lnTo>
                  <a:pt x="160" y="35"/>
                </a:lnTo>
                <a:lnTo>
                  <a:pt x="160" y="35"/>
                </a:lnTo>
                <a:lnTo>
                  <a:pt x="160" y="35"/>
                </a:lnTo>
                <a:lnTo>
                  <a:pt x="161" y="35"/>
                </a:lnTo>
                <a:lnTo>
                  <a:pt x="161" y="35"/>
                </a:lnTo>
                <a:lnTo>
                  <a:pt x="161" y="35"/>
                </a:lnTo>
                <a:lnTo>
                  <a:pt x="162" y="35"/>
                </a:lnTo>
                <a:lnTo>
                  <a:pt x="162" y="35"/>
                </a:lnTo>
                <a:lnTo>
                  <a:pt x="163" y="35"/>
                </a:lnTo>
                <a:lnTo>
                  <a:pt x="163" y="35"/>
                </a:lnTo>
                <a:lnTo>
                  <a:pt x="164" y="35"/>
                </a:lnTo>
                <a:lnTo>
                  <a:pt x="164" y="35"/>
                </a:lnTo>
                <a:lnTo>
                  <a:pt x="164" y="35"/>
                </a:lnTo>
                <a:lnTo>
                  <a:pt x="165" y="34"/>
                </a:lnTo>
                <a:lnTo>
                  <a:pt x="165" y="34"/>
                </a:lnTo>
                <a:lnTo>
                  <a:pt x="165" y="34"/>
                </a:lnTo>
                <a:lnTo>
                  <a:pt x="166" y="34"/>
                </a:lnTo>
                <a:lnTo>
                  <a:pt x="166" y="34"/>
                </a:lnTo>
                <a:lnTo>
                  <a:pt x="167" y="34"/>
                </a:lnTo>
                <a:lnTo>
                  <a:pt x="167" y="34"/>
                </a:lnTo>
                <a:lnTo>
                  <a:pt x="167" y="34"/>
                </a:lnTo>
                <a:lnTo>
                  <a:pt x="167" y="35"/>
                </a:lnTo>
                <a:lnTo>
                  <a:pt x="168" y="35"/>
                </a:lnTo>
                <a:lnTo>
                  <a:pt x="168" y="35"/>
                </a:lnTo>
                <a:lnTo>
                  <a:pt x="168" y="35"/>
                </a:lnTo>
                <a:lnTo>
                  <a:pt x="168" y="34"/>
                </a:lnTo>
                <a:lnTo>
                  <a:pt x="169" y="34"/>
                </a:lnTo>
                <a:lnTo>
                  <a:pt x="169" y="34"/>
                </a:lnTo>
                <a:lnTo>
                  <a:pt x="169" y="34"/>
                </a:lnTo>
                <a:lnTo>
                  <a:pt x="170" y="34"/>
                </a:lnTo>
                <a:lnTo>
                  <a:pt x="170" y="34"/>
                </a:lnTo>
                <a:lnTo>
                  <a:pt x="171" y="34"/>
                </a:lnTo>
                <a:lnTo>
                  <a:pt x="171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5"/>
                </a:lnTo>
                <a:lnTo>
                  <a:pt x="173" y="35"/>
                </a:lnTo>
                <a:lnTo>
                  <a:pt x="173" y="35"/>
                </a:lnTo>
                <a:lnTo>
                  <a:pt x="173" y="35"/>
                </a:lnTo>
                <a:lnTo>
                  <a:pt x="174" y="35"/>
                </a:lnTo>
                <a:lnTo>
                  <a:pt x="174" y="35"/>
                </a:lnTo>
                <a:lnTo>
                  <a:pt x="175" y="35"/>
                </a:lnTo>
                <a:lnTo>
                  <a:pt x="175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7" y="34"/>
                </a:lnTo>
                <a:lnTo>
                  <a:pt x="177" y="34"/>
                </a:lnTo>
                <a:lnTo>
                  <a:pt x="178" y="34"/>
                </a:lnTo>
                <a:lnTo>
                  <a:pt x="178" y="35"/>
                </a:lnTo>
                <a:lnTo>
                  <a:pt x="178" y="35"/>
                </a:lnTo>
                <a:lnTo>
                  <a:pt x="179" y="35"/>
                </a:lnTo>
                <a:lnTo>
                  <a:pt x="179" y="35"/>
                </a:lnTo>
                <a:lnTo>
                  <a:pt x="180" y="35"/>
                </a:lnTo>
                <a:lnTo>
                  <a:pt x="180" y="35"/>
                </a:lnTo>
                <a:lnTo>
                  <a:pt x="180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2" y="35"/>
                </a:lnTo>
                <a:lnTo>
                  <a:pt x="182" y="35"/>
                </a:lnTo>
                <a:lnTo>
                  <a:pt x="182" y="36"/>
                </a:lnTo>
                <a:lnTo>
                  <a:pt x="183" y="36"/>
                </a:lnTo>
                <a:lnTo>
                  <a:pt x="183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7"/>
                </a:lnTo>
                <a:lnTo>
                  <a:pt x="185" y="37"/>
                </a:lnTo>
                <a:lnTo>
                  <a:pt x="185" y="37"/>
                </a:lnTo>
                <a:lnTo>
                  <a:pt x="185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7" y="36"/>
                </a:lnTo>
                <a:lnTo>
                  <a:pt x="187" y="36"/>
                </a:lnTo>
                <a:lnTo>
                  <a:pt x="187" y="36"/>
                </a:lnTo>
                <a:lnTo>
                  <a:pt x="188" y="36"/>
                </a:lnTo>
                <a:lnTo>
                  <a:pt x="188" y="36"/>
                </a:lnTo>
                <a:lnTo>
                  <a:pt x="189" y="36"/>
                </a:lnTo>
                <a:lnTo>
                  <a:pt x="189" y="36"/>
                </a:lnTo>
                <a:lnTo>
                  <a:pt x="189" y="36"/>
                </a:lnTo>
                <a:lnTo>
                  <a:pt x="189" y="35"/>
                </a:lnTo>
                <a:lnTo>
                  <a:pt x="189" y="35"/>
                </a:lnTo>
                <a:lnTo>
                  <a:pt x="189" y="35"/>
                </a:lnTo>
                <a:lnTo>
                  <a:pt x="189" y="35"/>
                </a:lnTo>
                <a:lnTo>
                  <a:pt x="189" y="35"/>
                </a:lnTo>
                <a:lnTo>
                  <a:pt x="189" y="34"/>
                </a:lnTo>
                <a:lnTo>
                  <a:pt x="190" y="34"/>
                </a:lnTo>
                <a:lnTo>
                  <a:pt x="190" y="34"/>
                </a:lnTo>
                <a:lnTo>
                  <a:pt x="190" y="34"/>
                </a:lnTo>
                <a:lnTo>
                  <a:pt x="191" y="34"/>
                </a:lnTo>
                <a:lnTo>
                  <a:pt x="191" y="34"/>
                </a:lnTo>
                <a:lnTo>
                  <a:pt x="192" y="34"/>
                </a:lnTo>
                <a:lnTo>
                  <a:pt x="192" y="34"/>
                </a:lnTo>
                <a:lnTo>
                  <a:pt x="193" y="34"/>
                </a:lnTo>
                <a:lnTo>
                  <a:pt x="193" y="34"/>
                </a:lnTo>
                <a:lnTo>
                  <a:pt x="193" y="33"/>
                </a:lnTo>
                <a:lnTo>
                  <a:pt x="193" y="33"/>
                </a:lnTo>
                <a:lnTo>
                  <a:pt x="194" y="33"/>
                </a:lnTo>
                <a:lnTo>
                  <a:pt x="194" y="33"/>
                </a:lnTo>
                <a:lnTo>
                  <a:pt x="195" y="34"/>
                </a:lnTo>
                <a:lnTo>
                  <a:pt x="195" y="34"/>
                </a:lnTo>
                <a:lnTo>
                  <a:pt x="195" y="34"/>
                </a:lnTo>
                <a:lnTo>
                  <a:pt x="196" y="34"/>
                </a:lnTo>
                <a:lnTo>
                  <a:pt x="196" y="35"/>
                </a:lnTo>
                <a:lnTo>
                  <a:pt x="196" y="35"/>
                </a:lnTo>
                <a:lnTo>
                  <a:pt x="197" y="35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3"/>
                </a:lnTo>
                <a:lnTo>
                  <a:pt x="199" y="33"/>
                </a:lnTo>
                <a:lnTo>
                  <a:pt x="199" y="33"/>
                </a:lnTo>
                <a:lnTo>
                  <a:pt x="199" y="33"/>
                </a:lnTo>
                <a:lnTo>
                  <a:pt x="199" y="33"/>
                </a:lnTo>
                <a:lnTo>
                  <a:pt x="200" y="33"/>
                </a:lnTo>
                <a:lnTo>
                  <a:pt x="200" y="33"/>
                </a:lnTo>
                <a:lnTo>
                  <a:pt x="200" y="33"/>
                </a:lnTo>
                <a:lnTo>
                  <a:pt x="201" y="33"/>
                </a:lnTo>
                <a:lnTo>
                  <a:pt x="201" y="33"/>
                </a:lnTo>
                <a:lnTo>
                  <a:pt x="201" y="33"/>
                </a:lnTo>
                <a:lnTo>
                  <a:pt x="202" y="33"/>
                </a:lnTo>
                <a:lnTo>
                  <a:pt x="202" y="33"/>
                </a:lnTo>
                <a:lnTo>
                  <a:pt x="202" y="33"/>
                </a:lnTo>
                <a:lnTo>
                  <a:pt x="203" y="33"/>
                </a:lnTo>
                <a:lnTo>
                  <a:pt x="203" y="33"/>
                </a:lnTo>
                <a:lnTo>
                  <a:pt x="203" y="32"/>
                </a:lnTo>
                <a:lnTo>
                  <a:pt x="204" y="32"/>
                </a:lnTo>
                <a:lnTo>
                  <a:pt x="204" y="32"/>
                </a:lnTo>
                <a:lnTo>
                  <a:pt x="205" y="32"/>
                </a:lnTo>
                <a:lnTo>
                  <a:pt x="205" y="32"/>
                </a:lnTo>
                <a:lnTo>
                  <a:pt x="206" y="32"/>
                </a:lnTo>
                <a:lnTo>
                  <a:pt x="206" y="32"/>
                </a:lnTo>
                <a:lnTo>
                  <a:pt x="206" y="32"/>
                </a:lnTo>
                <a:lnTo>
                  <a:pt x="206" y="31"/>
                </a:lnTo>
                <a:lnTo>
                  <a:pt x="206" y="31"/>
                </a:lnTo>
                <a:lnTo>
                  <a:pt x="207" y="31"/>
                </a:lnTo>
                <a:lnTo>
                  <a:pt x="207" y="32"/>
                </a:lnTo>
                <a:lnTo>
                  <a:pt x="207" y="31"/>
                </a:lnTo>
                <a:lnTo>
                  <a:pt x="208" y="31"/>
                </a:lnTo>
                <a:lnTo>
                  <a:pt x="208" y="31"/>
                </a:lnTo>
                <a:lnTo>
                  <a:pt x="208" y="31"/>
                </a:lnTo>
                <a:lnTo>
                  <a:pt x="209" y="31"/>
                </a:lnTo>
                <a:lnTo>
                  <a:pt x="209" y="31"/>
                </a:lnTo>
                <a:lnTo>
                  <a:pt x="210" y="31"/>
                </a:lnTo>
                <a:lnTo>
                  <a:pt x="210" y="31"/>
                </a:lnTo>
                <a:lnTo>
                  <a:pt x="210" y="31"/>
                </a:lnTo>
                <a:lnTo>
                  <a:pt x="210" y="31"/>
                </a:lnTo>
                <a:lnTo>
                  <a:pt x="210" y="31"/>
                </a:lnTo>
                <a:lnTo>
                  <a:pt x="211" y="31"/>
                </a:lnTo>
                <a:lnTo>
                  <a:pt x="211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3" y="31"/>
                </a:lnTo>
                <a:lnTo>
                  <a:pt x="213" y="31"/>
                </a:lnTo>
                <a:lnTo>
                  <a:pt x="214" y="31"/>
                </a:lnTo>
                <a:lnTo>
                  <a:pt x="214" y="31"/>
                </a:lnTo>
                <a:lnTo>
                  <a:pt x="214" y="31"/>
                </a:lnTo>
                <a:lnTo>
                  <a:pt x="215" y="31"/>
                </a:lnTo>
                <a:lnTo>
                  <a:pt x="215" y="31"/>
                </a:lnTo>
                <a:lnTo>
                  <a:pt x="216" y="31"/>
                </a:lnTo>
                <a:lnTo>
                  <a:pt x="216" y="30"/>
                </a:lnTo>
                <a:lnTo>
                  <a:pt x="216" y="30"/>
                </a:lnTo>
                <a:lnTo>
                  <a:pt x="217" y="30"/>
                </a:lnTo>
                <a:lnTo>
                  <a:pt x="217" y="30"/>
                </a:lnTo>
                <a:lnTo>
                  <a:pt x="217" y="29"/>
                </a:lnTo>
                <a:lnTo>
                  <a:pt x="217" y="29"/>
                </a:lnTo>
                <a:lnTo>
                  <a:pt x="218" y="29"/>
                </a:lnTo>
                <a:lnTo>
                  <a:pt x="218" y="29"/>
                </a:lnTo>
                <a:lnTo>
                  <a:pt x="218" y="29"/>
                </a:lnTo>
                <a:lnTo>
                  <a:pt x="218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20" y="29"/>
                </a:lnTo>
                <a:lnTo>
                  <a:pt x="220" y="29"/>
                </a:lnTo>
                <a:lnTo>
                  <a:pt x="221" y="29"/>
                </a:lnTo>
                <a:lnTo>
                  <a:pt x="221" y="28"/>
                </a:lnTo>
                <a:lnTo>
                  <a:pt x="221" y="28"/>
                </a:lnTo>
                <a:lnTo>
                  <a:pt x="222" y="28"/>
                </a:lnTo>
                <a:lnTo>
                  <a:pt x="222" y="28"/>
                </a:lnTo>
                <a:lnTo>
                  <a:pt x="222" y="27"/>
                </a:lnTo>
                <a:lnTo>
                  <a:pt x="222" y="27"/>
                </a:lnTo>
                <a:lnTo>
                  <a:pt x="223" y="27"/>
                </a:lnTo>
                <a:lnTo>
                  <a:pt x="223" y="27"/>
                </a:lnTo>
                <a:lnTo>
                  <a:pt x="223" y="27"/>
                </a:lnTo>
                <a:lnTo>
                  <a:pt x="224" y="27"/>
                </a:lnTo>
                <a:lnTo>
                  <a:pt x="224" y="27"/>
                </a:lnTo>
                <a:lnTo>
                  <a:pt x="225" y="27"/>
                </a:lnTo>
                <a:lnTo>
                  <a:pt x="225" y="27"/>
                </a:lnTo>
                <a:lnTo>
                  <a:pt x="226" y="27"/>
                </a:lnTo>
                <a:lnTo>
                  <a:pt x="226" y="27"/>
                </a:lnTo>
                <a:lnTo>
                  <a:pt x="226" y="27"/>
                </a:lnTo>
                <a:lnTo>
                  <a:pt x="227" y="27"/>
                </a:lnTo>
                <a:lnTo>
                  <a:pt x="227" y="26"/>
                </a:lnTo>
                <a:lnTo>
                  <a:pt x="227" y="26"/>
                </a:lnTo>
                <a:lnTo>
                  <a:pt x="228" y="26"/>
                </a:lnTo>
                <a:lnTo>
                  <a:pt x="228" y="26"/>
                </a:lnTo>
                <a:lnTo>
                  <a:pt x="228" y="26"/>
                </a:lnTo>
                <a:lnTo>
                  <a:pt x="228" y="26"/>
                </a:lnTo>
                <a:lnTo>
                  <a:pt x="229" y="25"/>
                </a:lnTo>
                <a:lnTo>
                  <a:pt x="229" y="25"/>
                </a:lnTo>
                <a:lnTo>
                  <a:pt x="230" y="25"/>
                </a:lnTo>
                <a:lnTo>
                  <a:pt x="230" y="25"/>
                </a:lnTo>
                <a:lnTo>
                  <a:pt x="230" y="25"/>
                </a:lnTo>
                <a:lnTo>
                  <a:pt x="231" y="25"/>
                </a:lnTo>
                <a:lnTo>
                  <a:pt x="231" y="24"/>
                </a:lnTo>
                <a:lnTo>
                  <a:pt x="231" y="24"/>
                </a:lnTo>
                <a:lnTo>
                  <a:pt x="231" y="24"/>
                </a:lnTo>
                <a:lnTo>
                  <a:pt x="231" y="23"/>
                </a:lnTo>
                <a:lnTo>
                  <a:pt x="231" y="23"/>
                </a:lnTo>
                <a:lnTo>
                  <a:pt x="231" y="22"/>
                </a:lnTo>
                <a:lnTo>
                  <a:pt x="231" y="22"/>
                </a:lnTo>
                <a:lnTo>
                  <a:pt x="231" y="22"/>
                </a:lnTo>
                <a:lnTo>
                  <a:pt x="232" y="21"/>
                </a:lnTo>
                <a:lnTo>
                  <a:pt x="232" y="21"/>
                </a:lnTo>
                <a:lnTo>
                  <a:pt x="232" y="21"/>
                </a:lnTo>
                <a:lnTo>
                  <a:pt x="232" y="20"/>
                </a:lnTo>
                <a:lnTo>
                  <a:pt x="233" y="20"/>
                </a:lnTo>
                <a:lnTo>
                  <a:pt x="233" y="20"/>
                </a:lnTo>
                <a:lnTo>
                  <a:pt x="234" y="20"/>
                </a:lnTo>
                <a:lnTo>
                  <a:pt x="234" y="21"/>
                </a:lnTo>
                <a:lnTo>
                  <a:pt x="235" y="21"/>
                </a:lnTo>
                <a:lnTo>
                  <a:pt x="235" y="21"/>
                </a:lnTo>
                <a:lnTo>
                  <a:pt x="235" y="20"/>
                </a:lnTo>
                <a:lnTo>
                  <a:pt x="235" y="20"/>
                </a:lnTo>
                <a:lnTo>
                  <a:pt x="236" y="20"/>
                </a:lnTo>
                <a:lnTo>
                  <a:pt x="236" y="20"/>
                </a:lnTo>
                <a:lnTo>
                  <a:pt x="236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20"/>
                </a:lnTo>
                <a:lnTo>
                  <a:pt x="238" y="20"/>
                </a:lnTo>
                <a:lnTo>
                  <a:pt x="238" y="20"/>
                </a:lnTo>
                <a:lnTo>
                  <a:pt x="238" y="19"/>
                </a:lnTo>
                <a:lnTo>
                  <a:pt x="238" y="19"/>
                </a:lnTo>
                <a:lnTo>
                  <a:pt x="239" y="19"/>
                </a:lnTo>
                <a:lnTo>
                  <a:pt x="239" y="18"/>
                </a:lnTo>
                <a:lnTo>
                  <a:pt x="239" y="18"/>
                </a:lnTo>
                <a:lnTo>
                  <a:pt x="239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7"/>
                </a:lnTo>
                <a:lnTo>
                  <a:pt x="241" y="17"/>
                </a:lnTo>
                <a:lnTo>
                  <a:pt x="241" y="17"/>
                </a:lnTo>
                <a:lnTo>
                  <a:pt x="241" y="17"/>
                </a:lnTo>
                <a:lnTo>
                  <a:pt x="242" y="17"/>
                </a:ln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4" y="16"/>
                </a:lnTo>
                <a:lnTo>
                  <a:pt x="244" y="16"/>
                </a:lnTo>
                <a:lnTo>
                  <a:pt x="244" y="17"/>
                </a:lnTo>
                <a:lnTo>
                  <a:pt x="245" y="17"/>
                </a:lnTo>
                <a:lnTo>
                  <a:pt x="245" y="17"/>
                </a:lnTo>
                <a:lnTo>
                  <a:pt x="246" y="17"/>
                </a:lnTo>
                <a:lnTo>
                  <a:pt x="246" y="17"/>
                </a:lnTo>
                <a:lnTo>
                  <a:pt x="247" y="17"/>
                </a:lnTo>
                <a:lnTo>
                  <a:pt x="247" y="16"/>
                </a:lnTo>
                <a:lnTo>
                  <a:pt x="247" y="16"/>
                </a:lnTo>
                <a:lnTo>
                  <a:pt x="247" y="16"/>
                </a:lnTo>
                <a:lnTo>
                  <a:pt x="247" y="16"/>
                </a:lnTo>
                <a:lnTo>
                  <a:pt x="248" y="16"/>
                </a:lnTo>
                <a:lnTo>
                  <a:pt x="248" y="16"/>
                </a:lnTo>
                <a:lnTo>
                  <a:pt x="249" y="16"/>
                </a:lnTo>
                <a:lnTo>
                  <a:pt x="249" y="16"/>
                </a:lnTo>
                <a:lnTo>
                  <a:pt x="250" y="16"/>
                </a:lnTo>
                <a:lnTo>
                  <a:pt x="250" y="16"/>
                </a:lnTo>
                <a:lnTo>
                  <a:pt x="250" y="16"/>
                </a:lnTo>
                <a:lnTo>
                  <a:pt x="251" y="16"/>
                </a:lnTo>
                <a:lnTo>
                  <a:pt x="251" y="15"/>
                </a:lnTo>
                <a:lnTo>
                  <a:pt x="251" y="15"/>
                </a:lnTo>
                <a:lnTo>
                  <a:pt x="251" y="15"/>
                </a:lnTo>
                <a:lnTo>
                  <a:pt x="251" y="14"/>
                </a:lnTo>
                <a:lnTo>
                  <a:pt x="252" y="14"/>
                </a:lnTo>
                <a:lnTo>
                  <a:pt x="252" y="14"/>
                </a:lnTo>
                <a:lnTo>
                  <a:pt x="252" y="14"/>
                </a:lnTo>
                <a:lnTo>
                  <a:pt x="252" y="14"/>
                </a:lnTo>
                <a:lnTo>
                  <a:pt x="252" y="13"/>
                </a:lnTo>
                <a:lnTo>
                  <a:pt x="252" y="13"/>
                </a:lnTo>
                <a:lnTo>
                  <a:pt x="253" y="12"/>
                </a:lnTo>
                <a:lnTo>
                  <a:pt x="253" y="12"/>
                </a:lnTo>
                <a:lnTo>
                  <a:pt x="253" y="11"/>
                </a:lnTo>
                <a:lnTo>
                  <a:pt x="253" y="11"/>
                </a:lnTo>
                <a:lnTo>
                  <a:pt x="253" y="10"/>
                </a:lnTo>
                <a:lnTo>
                  <a:pt x="253" y="10"/>
                </a:lnTo>
                <a:lnTo>
                  <a:pt x="253" y="10"/>
                </a:lnTo>
                <a:lnTo>
                  <a:pt x="254" y="10"/>
                </a:lnTo>
                <a:lnTo>
                  <a:pt x="254" y="10"/>
                </a:lnTo>
                <a:lnTo>
                  <a:pt x="254" y="10"/>
                </a:lnTo>
                <a:lnTo>
                  <a:pt x="254" y="11"/>
                </a:lnTo>
                <a:lnTo>
                  <a:pt x="255" y="11"/>
                </a:lnTo>
                <a:lnTo>
                  <a:pt x="255" y="11"/>
                </a:lnTo>
                <a:lnTo>
                  <a:pt x="256" y="11"/>
                </a:lnTo>
                <a:lnTo>
                  <a:pt x="256" y="11"/>
                </a:lnTo>
                <a:lnTo>
                  <a:pt x="256" y="10"/>
                </a:lnTo>
                <a:lnTo>
                  <a:pt x="256" y="10"/>
                </a:lnTo>
                <a:lnTo>
                  <a:pt x="256" y="10"/>
                </a:lnTo>
                <a:lnTo>
                  <a:pt x="257" y="10"/>
                </a:lnTo>
                <a:lnTo>
                  <a:pt x="257" y="10"/>
                </a:lnTo>
                <a:lnTo>
                  <a:pt x="258" y="10"/>
                </a:lnTo>
                <a:lnTo>
                  <a:pt x="258" y="10"/>
                </a:lnTo>
                <a:lnTo>
                  <a:pt x="258" y="10"/>
                </a:lnTo>
                <a:lnTo>
                  <a:pt x="259" y="10"/>
                </a:lnTo>
                <a:lnTo>
                  <a:pt x="259" y="9"/>
                </a:lnTo>
                <a:lnTo>
                  <a:pt x="259" y="9"/>
                </a:lnTo>
                <a:lnTo>
                  <a:pt x="259" y="9"/>
                </a:lnTo>
                <a:lnTo>
                  <a:pt x="260" y="9"/>
                </a:lnTo>
                <a:lnTo>
                  <a:pt x="260" y="9"/>
                </a:lnTo>
                <a:lnTo>
                  <a:pt x="260" y="9"/>
                </a:lnTo>
                <a:lnTo>
                  <a:pt x="261" y="9"/>
                </a:lnTo>
                <a:lnTo>
                  <a:pt x="261" y="8"/>
                </a:lnTo>
                <a:lnTo>
                  <a:pt x="261" y="8"/>
                </a:lnTo>
                <a:lnTo>
                  <a:pt x="262" y="8"/>
                </a:lnTo>
                <a:lnTo>
                  <a:pt x="262" y="7"/>
                </a:lnTo>
                <a:lnTo>
                  <a:pt x="263" y="7"/>
                </a:lnTo>
                <a:lnTo>
                  <a:pt x="263" y="7"/>
                </a:lnTo>
                <a:lnTo>
                  <a:pt x="264" y="7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5" y="6"/>
                </a:lnTo>
                <a:lnTo>
                  <a:pt x="266" y="6"/>
                </a:lnTo>
                <a:lnTo>
                  <a:pt x="266" y="6"/>
                </a:lnTo>
                <a:lnTo>
                  <a:pt x="266" y="6"/>
                </a:lnTo>
                <a:lnTo>
                  <a:pt x="267" y="6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8" y="4"/>
                </a:lnTo>
                <a:lnTo>
                  <a:pt x="268" y="4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2"/>
                </a:lnTo>
                <a:lnTo>
                  <a:pt x="269" y="2"/>
                </a:lnTo>
                <a:lnTo>
                  <a:pt x="269" y="2"/>
                </a:lnTo>
                <a:lnTo>
                  <a:pt x="270" y="2"/>
                </a:lnTo>
                <a:lnTo>
                  <a:pt x="270" y="2"/>
                </a:lnTo>
                <a:lnTo>
                  <a:pt x="270" y="2"/>
                </a:lnTo>
                <a:lnTo>
                  <a:pt x="271" y="1"/>
                </a:lnTo>
                <a:lnTo>
                  <a:pt x="271" y="1"/>
                </a:lnTo>
                <a:lnTo>
                  <a:pt x="272" y="1"/>
                </a:lnTo>
                <a:lnTo>
                  <a:pt x="272" y="1"/>
                </a:lnTo>
                <a:lnTo>
                  <a:pt x="272" y="1"/>
                </a:lnTo>
                <a:lnTo>
                  <a:pt x="272" y="2"/>
                </a:lnTo>
                <a:lnTo>
                  <a:pt x="273" y="2"/>
                </a:lnTo>
                <a:lnTo>
                  <a:pt x="273" y="2"/>
                </a:lnTo>
                <a:lnTo>
                  <a:pt x="274" y="2"/>
                </a:lnTo>
                <a:lnTo>
                  <a:pt x="274" y="1"/>
                </a:lnTo>
                <a:lnTo>
                  <a:pt x="274" y="1"/>
                </a:lnTo>
                <a:lnTo>
                  <a:pt x="274" y="1"/>
                </a:lnTo>
                <a:lnTo>
                  <a:pt x="275" y="1"/>
                </a:lnTo>
                <a:lnTo>
                  <a:pt x="275" y="1"/>
                </a:lnTo>
                <a:lnTo>
                  <a:pt x="276" y="1"/>
                </a:lnTo>
                <a:lnTo>
                  <a:pt x="276" y="1"/>
                </a:lnTo>
                <a:lnTo>
                  <a:pt x="276" y="1"/>
                </a:lnTo>
                <a:lnTo>
                  <a:pt x="277" y="1"/>
                </a:lnTo>
                <a:lnTo>
                  <a:pt x="277" y="0"/>
                </a:lnTo>
                <a:lnTo>
                  <a:pt x="277" y="1"/>
                </a:lnTo>
                <a:lnTo>
                  <a:pt x="277" y="1"/>
                </a:lnTo>
                <a:lnTo>
                  <a:pt x="277" y="2"/>
                </a:lnTo>
                <a:lnTo>
                  <a:pt x="278" y="2"/>
                </a:lnTo>
                <a:lnTo>
                  <a:pt x="278" y="2"/>
                </a:lnTo>
                <a:lnTo>
                  <a:pt x="278" y="2"/>
                </a:lnTo>
                <a:lnTo>
                  <a:pt x="279" y="2"/>
                </a:lnTo>
                <a:lnTo>
                  <a:pt x="279" y="2"/>
                </a:lnTo>
                <a:lnTo>
                  <a:pt x="279" y="2"/>
                </a:lnTo>
                <a:lnTo>
                  <a:pt x="280" y="2"/>
                </a:lnTo>
                <a:lnTo>
                  <a:pt x="280" y="2"/>
                </a:lnTo>
                <a:lnTo>
                  <a:pt x="281" y="2"/>
                </a:lnTo>
                <a:lnTo>
                  <a:pt x="281" y="2"/>
                </a:lnTo>
                <a:lnTo>
                  <a:pt x="281" y="2"/>
                </a:lnTo>
                <a:lnTo>
                  <a:pt x="282" y="2"/>
                </a:lnTo>
                <a:lnTo>
                  <a:pt x="282" y="2"/>
                </a:lnTo>
                <a:lnTo>
                  <a:pt x="283" y="2"/>
                </a:lnTo>
                <a:lnTo>
                  <a:pt x="283" y="2"/>
                </a:lnTo>
                <a:lnTo>
                  <a:pt x="283" y="2"/>
                </a:lnTo>
                <a:lnTo>
                  <a:pt x="283" y="2"/>
                </a:lnTo>
                <a:lnTo>
                  <a:pt x="283" y="1"/>
                </a:lnTo>
                <a:lnTo>
                  <a:pt x="284" y="1"/>
                </a:lnTo>
                <a:lnTo>
                  <a:pt x="284" y="0"/>
                </a:lnTo>
                <a:lnTo>
                  <a:pt x="284" y="0"/>
                </a:lnTo>
                <a:lnTo>
                  <a:pt x="285" y="0"/>
                </a:lnTo>
                <a:lnTo>
                  <a:pt x="285" y="0"/>
                </a:lnTo>
                <a:lnTo>
                  <a:pt x="285" y="0"/>
                </a:lnTo>
                <a:lnTo>
                  <a:pt x="285" y="0"/>
                </a:lnTo>
                <a:lnTo>
                  <a:pt x="285" y="0"/>
                </a:lnTo>
                <a:lnTo>
                  <a:pt x="286" y="0"/>
                </a:lnTo>
                <a:lnTo>
                  <a:pt x="286" y="1"/>
                </a:lnTo>
                <a:lnTo>
                  <a:pt x="287" y="1"/>
                </a:lnTo>
                <a:lnTo>
                  <a:pt x="287" y="1"/>
                </a:lnTo>
                <a:lnTo>
                  <a:pt x="287" y="1"/>
                </a:lnTo>
                <a:lnTo>
                  <a:pt x="288" y="1"/>
                </a:lnTo>
                <a:lnTo>
                  <a:pt x="288" y="2"/>
                </a:lnTo>
                <a:lnTo>
                  <a:pt x="288" y="2"/>
                </a:lnTo>
                <a:lnTo>
                  <a:pt x="289" y="2"/>
                </a:lnTo>
                <a:lnTo>
                  <a:pt x="289" y="2"/>
                </a:lnTo>
                <a:lnTo>
                  <a:pt x="289" y="2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65" name="Freeform 48"/>
          <p:cNvSpPr>
            <a:spLocks/>
          </p:cNvSpPr>
          <p:nvPr/>
        </p:nvSpPr>
        <p:spPr bwMode="auto">
          <a:xfrm>
            <a:off x="2930126" y="4873073"/>
            <a:ext cx="321115" cy="392867"/>
          </a:xfrm>
          <a:custGeom>
            <a:avLst/>
            <a:gdLst>
              <a:gd name="T0" fmla="*/ 105 w 187"/>
              <a:gd name="T1" fmla="*/ 7 h 248"/>
              <a:gd name="T2" fmla="*/ 116 w 187"/>
              <a:gd name="T3" fmla="*/ 11 h 248"/>
              <a:gd name="T4" fmla="*/ 128 w 187"/>
              <a:gd name="T5" fmla="*/ 19 h 248"/>
              <a:gd name="T6" fmla="*/ 132 w 187"/>
              <a:gd name="T7" fmla="*/ 31 h 248"/>
              <a:gd name="T8" fmla="*/ 145 w 187"/>
              <a:gd name="T9" fmla="*/ 35 h 248"/>
              <a:gd name="T10" fmla="*/ 150 w 187"/>
              <a:gd name="T11" fmla="*/ 46 h 248"/>
              <a:gd name="T12" fmla="*/ 161 w 187"/>
              <a:gd name="T13" fmla="*/ 53 h 248"/>
              <a:gd name="T14" fmla="*/ 166 w 187"/>
              <a:gd name="T15" fmla="*/ 65 h 248"/>
              <a:gd name="T16" fmla="*/ 171 w 187"/>
              <a:gd name="T17" fmla="*/ 77 h 248"/>
              <a:gd name="T18" fmla="*/ 177 w 187"/>
              <a:gd name="T19" fmla="*/ 87 h 248"/>
              <a:gd name="T20" fmla="*/ 177 w 187"/>
              <a:gd name="T21" fmla="*/ 97 h 248"/>
              <a:gd name="T22" fmla="*/ 173 w 187"/>
              <a:gd name="T23" fmla="*/ 106 h 248"/>
              <a:gd name="T24" fmla="*/ 173 w 187"/>
              <a:gd name="T25" fmla="*/ 117 h 248"/>
              <a:gd name="T26" fmla="*/ 175 w 187"/>
              <a:gd name="T27" fmla="*/ 129 h 248"/>
              <a:gd name="T28" fmla="*/ 183 w 187"/>
              <a:gd name="T29" fmla="*/ 138 h 248"/>
              <a:gd name="T30" fmla="*/ 186 w 187"/>
              <a:gd name="T31" fmla="*/ 153 h 248"/>
              <a:gd name="T32" fmla="*/ 185 w 187"/>
              <a:gd name="T33" fmla="*/ 165 h 248"/>
              <a:gd name="T34" fmla="*/ 186 w 187"/>
              <a:gd name="T35" fmla="*/ 177 h 248"/>
              <a:gd name="T36" fmla="*/ 184 w 187"/>
              <a:gd name="T37" fmla="*/ 192 h 248"/>
              <a:gd name="T38" fmla="*/ 182 w 187"/>
              <a:gd name="T39" fmla="*/ 205 h 248"/>
              <a:gd name="T40" fmla="*/ 171 w 187"/>
              <a:gd name="T41" fmla="*/ 198 h 248"/>
              <a:gd name="T42" fmla="*/ 150 w 187"/>
              <a:gd name="T43" fmla="*/ 196 h 248"/>
              <a:gd name="T44" fmla="*/ 136 w 187"/>
              <a:gd name="T45" fmla="*/ 205 h 248"/>
              <a:gd name="T46" fmla="*/ 127 w 187"/>
              <a:gd name="T47" fmla="*/ 215 h 248"/>
              <a:gd name="T48" fmla="*/ 115 w 187"/>
              <a:gd name="T49" fmla="*/ 217 h 248"/>
              <a:gd name="T50" fmla="*/ 103 w 187"/>
              <a:gd name="T51" fmla="*/ 219 h 248"/>
              <a:gd name="T52" fmla="*/ 95 w 187"/>
              <a:gd name="T53" fmla="*/ 212 h 248"/>
              <a:gd name="T54" fmla="*/ 87 w 187"/>
              <a:gd name="T55" fmla="*/ 202 h 248"/>
              <a:gd name="T56" fmla="*/ 80 w 187"/>
              <a:gd name="T57" fmla="*/ 195 h 248"/>
              <a:gd name="T58" fmla="*/ 70 w 187"/>
              <a:gd name="T59" fmla="*/ 202 h 248"/>
              <a:gd name="T60" fmla="*/ 57 w 187"/>
              <a:gd name="T61" fmla="*/ 207 h 248"/>
              <a:gd name="T62" fmla="*/ 50 w 187"/>
              <a:gd name="T63" fmla="*/ 213 h 248"/>
              <a:gd name="T64" fmla="*/ 51 w 187"/>
              <a:gd name="T65" fmla="*/ 221 h 248"/>
              <a:gd name="T66" fmla="*/ 48 w 187"/>
              <a:gd name="T67" fmla="*/ 225 h 248"/>
              <a:gd name="T68" fmla="*/ 48 w 187"/>
              <a:gd name="T69" fmla="*/ 235 h 248"/>
              <a:gd name="T70" fmla="*/ 50 w 187"/>
              <a:gd name="T71" fmla="*/ 246 h 248"/>
              <a:gd name="T72" fmla="*/ 37 w 187"/>
              <a:gd name="T73" fmla="*/ 244 h 248"/>
              <a:gd name="T74" fmla="*/ 29 w 187"/>
              <a:gd name="T75" fmla="*/ 238 h 248"/>
              <a:gd name="T76" fmla="*/ 17 w 187"/>
              <a:gd name="T77" fmla="*/ 232 h 248"/>
              <a:gd name="T78" fmla="*/ 10 w 187"/>
              <a:gd name="T79" fmla="*/ 220 h 248"/>
              <a:gd name="T80" fmla="*/ 12 w 187"/>
              <a:gd name="T81" fmla="*/ 215 h 248"/>
              <a:gd name="T82" fmla="*/ 21 w 187"/>
              <a:gd name="T83" fmla="*/ 202 h 248"/>
              <a:gd name="T84" fmla="*/ 17 w 187"/>
              <a:gd name="T85" fmla="*/ 188 h 248"/>
              <a:gd name="T86" fmla="*/ 26 w 187"/>
              <a:gd name="T87" fmla="*/ 177 h 248"/>
              <a:gd name="T88" fmla="*/ 18 w 187"/>
              <a:gd name="T89" fmla="*/ 170 h 248"/>
              <a:gd name="T90" fmla="*/ 12 w 187"/>
              <a:gd name="T91" fmla="*/ 157 h 248"/>
              <a:gd name="T92" fmla="*/ 17 w 187"/>
              <a:gd name="T93" fmla="*/ 139 h 248"/>
              <a:gd name="T94" fmla="*/ 0 w 187"/>
              <a:gd name="T95" fmla="*/ 112 h 248"/>
              <a:gd name="T96" fmla="*/ 8 w 187"/>
              <a:gd name="T97" fmla="*/ 99 h 248"/>
              <a:gd name="T98" fmla="*/ 9 w 187"/>
              <a:gd name="T99" fmla="*/ 85 h 248"/>
              <a:gd name="T100" fmla="*/ 8 w 187"/>
              <a:gd name="T101" fmla="*/ 69 h 248"/>
              <a:gd name="T102" fmla="*/ 16 w 187"/>
              <a:gd name="T103" fmla="*/ 53 h 248"/>
              <a:gd name="T104" fmla="*/ 29 w 187"/>
              <a:gd name="T105" fmla="*/ 37 h 248"/>
              <a:gd name="T106" fmla="*/ 37 w 187"/>
              <a:gd name="T107" fmla="*/ 25 h 248"/>
              <a:gd name="T108" fmla="*/ 48 w 187"/>
              <a:gd name="T109" fmla="*/ 18 h 248"/>
              <a:gd name="T110" fmla="*/ 58 w 187"/>
              <a:gd name="T111" fmla="*/ 11 h 248"/>
              <a:gd name="T112" fmla="*/ 71 w 187"/>
              <a:gd name="T113" fmla="*/ 5 h 248"/>
              <a:gd name="T114" fmla="*/ 71 w 187"/>
              <a:gd name="T115" fmla="*/ 20 h 248"/>
              <a:gd name="T116" fmla="*/ 70 w 187"/>
              <a:gd name="T117" fmla="*/ 32 h 248"/>
              <a:gd name="T118" fmla="*/ 80 w 187"/>
              <a:gd name="T119" fmla="*/ 37 h 248"/>
              <a:gd name="T120" fmla="*/ 91 w 187"/>
              <a:gd name="T121" fmla="*/ 31 h 248"/>
              <a:gd name="T122" fmla="*/ 91 w 187"/>
              <a:gd name="T123" fmla="*/ 16 h 248"/>
              <a:gd name="T124" fmla="*/ 89 w 187"/>
              <a:gd name="T125" fmla="*/ 2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7" h="248">
                <a:moveTo>
                  <a:pt x="92" y="4"/>
                </a:moveTo>
                <a:lnTo>
                  <a:pt x="92" y="4"/>
                </a:lnTo>
                <a:lnTo>
                  <a:pt x="93" y="4"/>
                </a:lnTo>
                <a:lnTo>
                  <a:pt x="93" y="4"/>
                </a:lnTo>
                <a:lnTo>
                  <a:pt x="93" y="4"/>
                </a:lnTo>
                <a:lnTo>
                  <a:pt x="94" y="4"/>
                </a:lnTo>
                <a:lnTo>
                  <a:pt x="94" y="4"/>
                </a:lnTo>
                <a:lnTo>
                  <a:pt x="94" y="4"/>
                </a:lnTo>
                <a:lnTo>
                  <a:pt x="94" y="4"/>
                </a:lnTo>
                <a:lnTo>
                  <a:pt x="95" y="4"/>
                </a:lnTo>
                <a:lnTo>
                  <a:pt x="95" y="5"/>
                </a:lnTo>
                <a:lnTo>
                  <a:pt x="95" y="5"/>
                </a:lnTo>
                <a:lnTo>
                  <a:pt x="96" y="5"/>
                </a:lnTo>
                <a:lnTo>
                  <a:pt x="96" y="5"/>
                </a:lnTo>
                <a:lnTo>
                  <a:pt x="96" y="5"/>
                </a:lnTo>
                <a:lnTo>
                  <a:pt x="96" y="5"/>
                </a:lnTo>
                <a:lnTo>
                  <a:pt x="97" y="5"/>
                </a:lnTo>
                <a:lnTo>
                  <a:pt x="97" y="5"/>
                </a:lnTo>
                <a:lnTo>
                  <a:pt x="98" y="5"/>
                </a:lnTo>
                <a:lnTo>
                  <a:pt x="98" y="5"/>
                </a:lnTo>
                <a:lnTo>
                  <a:pt x="99" y="5"/>
                </a:lnTo>
                <a:lnTo>
                  <a:pt x="99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1" y="5"/>
                </a:lnTo>
                <a:lnTo>
                  <a:pt x="101" y="5"/>
                </a:lnTo>
                <a:lnTo>
                  <a:pt x="102" y="5"/>
                </a:lnTo>
                <a:lnTo>
                  <a:pt x="102" y="5"/>
                </a:lnTo>
                <a:lnTo>
                  <a:pt x="102" y="5"/>
                </a:lnTo>
                <a:lnTo>
                  <a:pt x="103" y="5"/>
                </a:lnTo>
                <a:lnTo>
                  <a:pt x="103" y="6"/>
                </a:lnTo>
                <a:lnTo>
                  <a:pt x="104" y="6"/>
                </a:lnTo>
                <a:lnTo>
                  <a:pt x="104" y="6"/>
                </a:lnTo>
                <a:lnTo>
                  <a:pt x="104" y="7"/>
                </a:lnTo>
                <a:lnTo>
                  <a:pt x="105" y="7"/>
                </a:lnTo>
                <a:lnTo>
                  <a:pt x="105" y="7"/>
                </a:lnTo>
                <a:lnTo>
                  <a:pt x="105" y="7"/>
                </a:lnTo>
                <a:lnTo>
                  <a:pt x="106" y="7"/>
                </a:lnTo>
                <a:lnTo>
                  <a:pt x="106" y="7"/>
                </a:lnTo>
                <a:lnTo>
                  <a:pt x="107" y="8"/>
                </a:lnTo>
                <a:lnTo>
                  <a:pt x="107" y="8"/>
                </a:lnTo>
                <a:lnTo>
                  <a:pt x="108" y="8"/>
                </a:lnTo>
                <a:lnTo>
                  <a:pt x="108" y="7"/>
                </a:lnTo>
                <a:lnTo>
                  <a:pt x="108" y="7"/>
                </a:lnTo>
                <a:lnTo>
                  <a:pt x="108" y="7"/>
                </a:lnTo>
                <a:lnTo>
                  <a:pt x="109" y="7"/>
                </a:lnTo>
                <a:lnTo>
                  <a:pt x="109" y="7"/>
                </a:lnTo>
                <a:lnTo>
                  <a:pt x="110" y="8"/>
                </a:lnTo>
                <a:lnTo>
                  <a:pt x="110" y="8"/>
                </a:lnTo>
                <a:lnTo>
                  <a:pt x="110" y="9"/>
                </a:lnTo>
                <a:lnTo>
                  <a:pt x="110" y="9"/>
                </a:lnTo>
                <a:lnTo>
                  <a:pt x="110" y="9"/>
                </a:lnTo>
                <a:lnTo>
                  <a:pt x="110" y="9"/>
                </a:lnTo>
                <a:lnTo>
                  <a:pt x="110" y="9"/>
                </a:lnTo>
                <a:lnTo>
                  <a:pt x="110" y="10"/>
                </a:lnTo>
                <a:lnTo>
                  <a:pt x="111" y="10"/>
                </a:lnTo>
                <a:lnTo>
                  <a:pt x="111" y="10"/>
                </a:lnTo>
                <a:lnTo>
                  <a:pt x="111" y="10"/>
                </a:lnTo>
                <a:lnTo>
                  <a:pt x="112" y="10"/>
                </a:lnTo>
                <a:lnTo>
                  <a:pt x="112" y="11"/>
                </a:lnTo>
                <a:lnTo>
                  <a:pt x="112" y="11"/>
                </a:lnTo>
                <a:lnTo>
                  <a:pt x="112" y="11"/>
                </a:lnTo>
                <a:lnTo>
                  <a:pt x="112" y="11"/>
                </a:lnTo>
                <a:lnTo>
                  <a:pt x="112" y="11"/>
                </a:lnTo>
                <a:lnTo>
                  <a:pt x="113" y="11"/>
                </a:lnTo>
                <a:lnTo>
                  <a:pt x="113" y="11"/>
                </a:lnTo>
                <a:lnTo>
                  <a:pt x="113" y="10"/>
                </a:lnTo>
                <a:lnTo>
                  <a:pt x="114" y="10"/>
                </a:lnTo>
                <a:lnTo>
                  <a:pt x="114" y="10"/>
                </a:lnTo>
                <a:lnTo>
                  <a:pt x="115" y="10"/>
                </a:lnTo>
                <a:lnTo>
                  <a:pt x="115" y="11"/>
                </a:lnTo>
                <a:lnTo>
                  <a:pt x="115" y="11"/>
                </a:lnTo>
                <a:lnTo>
                  <a:pt x="116" y="11"/>
                </a:lnTo>
                <a:lnTo>
                  <a:pt x="116" y="11"/>
                </a:lnTo>
                <a:lnTo>
                  <a:pt x="116" y="11"/>
                </a:lnTo>
                <a:lnTo>
                  <a:pt x="117" y="12"/>
                </a:lnTo>
                <a:lnTo>
                  <a:pt x="117" y="12"/>
                </a:lnTo>
                <a:lnTo>
                  <a:pt x="118" y="12"/>
                </a:lnTo>
                <a:lnTo>
                  <a:pt x="118" y="12"/>
                </a:lnTo>
                <a:lnTo>
                  <a:pt x="118" y="13"/>
                </a:lnTo>
                <a:lnTo>
                  <a:pt x="119" y="13"/>
                </a:lnTo>
                <a:lnTo>
                  <a:pt x="119" y="13"/>
                </a:lnTo>
                <a:lnTo>
                  <a:pt x="119" y="13"/>
                </a:lnTo>
                <a:lnTo>
                  <a:pt x="120" y="13"/>
                </a:lnTo>
                <a:lnTo>
                  <a:pt x="120" y="14"/>
                </a:lnTo>
                <a:lnTo>
                  <a:pt x="120" y="14"/>
                </a:lnTo>
                <a:lnTo>
                  <a:pt x="120" y="14"/>
                </a:lnTo>
                <a:lnTo>
                  <a:pt x="120" y="14"/>
                </a:lnTo>
                <a:lnTo>
                  <a:pt x="121" y="15"/>
                </a:lnTo>
                <a:lnTo>
                  <a:pt x="121" y="15"/>
                </a:lnTo>
                <a:lnTo>
                  <a:pt x="121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6"/>
                </a:lnTo>
                <a:lnTo>
                  <a:pt x="122" y="16"/>
                </a:lnTo>
                <a:lnTo>
                  <a:pt x="123" y="17"/>
                </a:lnTo>
                <a:lnTo>
                  <a:pt x="123" y="17"/>
                </a:lnTo>
                <a:lnTo>
                  <a:pt x="123" y="17"/>
                </a:lnTo>
                <a:lnTo>
                  <a:pt x="124" y="17"/>
                </a:lnTo>
                <a:lnTo>
                  <a:pt x="124" y="17"/>
                </a:lnTo>
                <a:lnTo>
                  <a:pt x="124" y="17"/>
                </a:lnTo>
                <a:lnTo>
                  <a:pt x="125" y="18"/>
                </a:lnTo>
                <a:lnTo>
                  <a:pt x="125" y="18"/>
                </a:lnTo>
                <a:lnTo>
                  <a:pt x="125" y="19"/>
                </a:lnTo>
                <a:lnTo>
                  <a:pt x="125" y="19"/>
                </a:lnTo>
                <a:lnTo>
                  <a:pt x="126" y="19"/>
                </a:lnTo>
                <a:lnTo>
                  <a:pt x="126" y="19"/>
                </a:lnTo>
                <a:lnTo>
                  <a:pt x="127" y="19"/>
                </a:lnTo>
                <a:lnTo>
                  <a:pt x="127" y="18"/>
                </a:lnTo>
                <a:lnTo>
                  <a:pt x="127" y="18"/>
                </a:lnTo>
                <a:lnTo>
                  <a:pt x="128" y="18"/>
                </a:lnTo>
                <a:lnTo>
                  <a:pt x="128" y="19"/>
                </a:lnTo>
                <a:lnTo>
                  <a:pt x="128" y="19"/>
                </a:lnTo>
                <a:lnTo>
                  <a:pt x="128" y="20"/>
                </a:lnTo>
                <a:lnTo>
                  <a:pt x="128" y="20"/>
                </a:lnTo>
                <a:lnTo>
                  <a:pt x="128" y="20"/>
                </a:lnTo>
                <a:lnTo>
                  <a:pt x="128" y="21"/>
                </a:lnTo>
                <a:lnTo>
                  <a:pt x="128" y="21"/>
                </a:lnTo>
                <a:lnTo>
                  <a:pt x="129" y="21"/>
                </a:lnTo>
                <a:lnTo>
                  <a:pt x="129" y="21"/>
                </a:lnTo>
                <a:lnTo>
                  <a:pt x="129" y="21"/>
                </a:lnTo>
                <a:lnTo>
                  <a:pt x="129" y="22"/>
                </a:lnTo>
                <a:lnTo>
                  <a:pt x="129" y="22"/>
                </a:lnTo>
                <a:lnTo>
                  <a:pt x="129" y="22"/>
                </a:lnTo>
                <a:lnTo>
                  <a:pt x="129" y="23"/>
                </a:lnTo>
                <a:lnTo>
                  <a:pt x="129" y="23"/>
                </a:lnTo>
                <a:lnTo>
                  <a:pt x="129" y="23"/>
                </a:lnTo>
                <a:lnTo>
                  <a:pt x="129" y="23"/>
                </a:lnTo>
                <a:lnTo>
                  <a:pt x="129" y="24"/>
                </a:lnTo>
                <a:lnTo>
                  <a:pt x="129" y="24"/>
                </a:lnTo>
                <a:lnTo>
                  <a:pt x="129" y="25"/>
                </a:lnTo>
                <a:lnTo>
                  <a:pt x="129" y="25"/>
                </a:lnTo>
                <a:lnTo>
                  <a:pt x="130" y="25"/>
                </a:lnTo>
                <a:lnTo>
                  <a:pt x="130" y="25"/>
                </a:lnTo>
                <a:lnTo>
                  <a:pt x="130" y="26"/>
                </a:lnTo>
                <a:lnTo>
                  <a:pt x="130" y="26"/>
                </a:lnTo>
                <a:lnTo>
                  <a:pt x="130" y="27"/>
                </a:lnTo>
                <a:lnTo>
                  <a:pt x="130" y="27"/>
                </a:lnTo>
                <a:lnTo>
                  <a:pt x="131" y="27"/>
                </a:lnTo>
                <a:lnTo>
                  <a:pt x="131" y="28"/>
                </a:lnTo>
                <a:lnTo>
                  <a:pt x="131" y="28"/>
                </a:lnTo>
                <a:lnTo>
                  <a:pt x="131" y="29"/>
                </a:lnTo>
                <a:lnTo>
                  <a:pt x="131" y="29"/>
                </a:lnTo>
                <a:lnTo>
                  <a:pt x="132" y="29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3" y="30"/>
                </a:lnTo>
                <a:lnTo>
                  <a:pt x="133" y="30"/>
                </a:lnTo>
                <a:lnTo>
                  <a:pt x="133" y="31"/>
                </a:lnTo>
                <a:lnTo>
                  <a:pt x="132" y="31"/>
                </a:lnTo>
                <a:lnTo>
                  <a:pt x="132" y="31"/>
                </a:lnTo>
                <a:lnTo>
                  <a:pt x="133" y="31"/>
                </a:lnTo>
                <a:lnTo>
                  <a:pt x="133" y="32"/>
                </a:lnTo>
                <a:lnTo>
                  <a:pt x="133" y="32"/>
                </a:lnTo>
                <a:lnTo>
                  <a:pt x="133" y="32"/>
                </a:lnTo>
                <a:lnTo>
                  <a:pt x="134" y="32"/>
                </a:lnTo>
                <a:lnTo>
                  <a:pt x="134" y="32"/>
                </a:lnTo>
                <a:lnTo>
                  <a:pt x="134" y="33"/>
                </a:lnTo>
                <a:lnTo>
                  <a:pt x="135" y="33"/>
                </a:lnTo>
                <a:lnTo>
                  <a:pt x="135" y="33"/>
                </a:lnTo>
                <a:lnTo>
                  <a:pt x="136" y="33"/>
                </a:lnTo>
                <a:lnTo>
                  <a:pt x="136" y="33"/>
                </a:lnTo>
                <a:lnTo>
                  <a:pt x="137" y="33"/>
                </a:lnTo>
                <a:lnTo>
                  <a:pt x="137" y="33"/>
                </a:lnTo>
                <a:lnTo>
                  <a:pt x="137" y="33"/>
                </a:lnTo>
                <a:lnTo>
                  <a:pt x="137" y="34"/>
                </a:lnTo>
                <a:lnTo>
                  <a:pt x="137" y="34"/>
                </a:lnTo>
                <a:lnTo>
                  <a:pt x="138" y="34"/>
                </a:lnTo>
                <a:lnTo>
                  <a:pt x="138" y="34"/>
                </a:lnTo>
                <a:lnTo>
                  <a:pt x="138" y="34"/>
                </a:lnTo>
                <a:lnTo>
                  <a:pt x="139" y="34"/>
                </a:lnTo>
                <a:lnTo>
                  <a:pt x="139" y="34"/>
                </a:lnTo>
                <a:lnTo>
                  <a:pt x="139" y="35"/>
                </a:lnTo>
                <a:lnTo>
                  <a:pt x="140" y="35"/>
                </a:lnTo>
                <a:lnTo>
                  <a:pt x="140" y="35"/>
                </a:lnTo>
                <a:lnTo>
                  <a:pt x="140" y="35"/>
                </a:lnTo>
                <a:lnTo>
                  <a:pt x="141" y="35"/>
                </a:lnTo>
                <a:lnTo>
                  <a:pt x="141" y="35"/>
                </a:lnTo>
                <a:lnTo>
                  <a:pt x="141" y="35"/>
                </a:lnTo>
                <a:lnTo>
                  <a:pt x="142" y="35"/>
                </a:lnTo>
                <a:lnTo>
                  <a:pt x="142" y="35"/>
                </a:lnTo>
                <a:lnTo>
                  <a:pt x="143" y="35"/>
                </a:lnTo>
                <a:lnTo>
                  <a:pt x="143" y="35"/>
                </a:lnTo>
                <a:lnTo>
                  <a:pt x="144" y="35"/>
                </a:lnTo>
                <a:lnTo>
                  <a:pt x="144" y="35"/>
                </a:lnTo>
                <a:lnTo>
                  <a:pt x="145" y="35"/>
                </a:lnTo>
                <a:lnTo>
                  <a:pt x="145" y="35"/>
                </a:lnTo>
                <a:lnTo>
                  <a:pt x="145" y="35"/>
                </a:lnTo>
                <a:lnTo>
                  <a:pt x="146" y="35"/>
                </a:lnTo>
                <a:lnTo>
                  <a:pt x="146" y="36"/>
                </a:lnTo>
                <a:lnTo>
                  <a:pt x="146" y="36"/>
                </a:lnTo>
                <a:lnTo>
                  <a:pt x="146" y="36"/>
                </a:lnTo>
                <a:lnTo>
                  <a:pt x="147" y="36"/>
                </a:lnTo>
                <a:lnTo>
                  <a:pt x="147" y="36"/>
                </a:lnTo>
                <a:lnTo>
                  <a:pt x="148" y="36"/>
                </a:lnTo>
                <a:lnTo>
                  <a:pt x="148" y="36"/>
                </a:lnTo>
                <a:lnTo>
                  <a:pt x="149" y="36"/>
                </a:lnTo>
                <a:lnTo>
                  <a:pt x="149" y="37"/>
                </a:lnTo>
                <a:lnTo>
                  <a:pt x="149" y="37"/>
                </a:lnTo>
                <a:lnTo>
                  <a:pt x="150" y="37"/>
                </a:lnTo>
                <a:lnTo>
                  <a:pt x="150" y="38"/>
                </a:lnTo>
                <a:lnTo>
                  <a:pt x="150" y="38"/>
                </a:lnTo>
                <a:lnTo>
                  <a:pt x="150" y="38"/>
                </a:lnTo>
                <a:lnTo>
                  <a:pt x="149" y="39"/>
                </a:lnTo>
                <a:lnTo>
                  <a:pt x="149" y="39"/>
                </a:lnTo>
                <a:lnTo>
                  <a:pt x="149" y="40"/>
                </a:lnTo>
                <a:lnTo>
                  <a:pt x="149" y="40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3"/>
                </a:lnTo>
                <a:lnTo>
                  <a:pt x="149" y="43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5"/>
                </a:lnTo>
                <a:lnTo>
                  <a:pt x="149" y="45"/>
                </a:lnTo>
                <a:lnTo>
                  <a:pt x="149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1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7"/>
                </a:lnTo>
                <a:lnTo>
                  <a:pt x="150" y="47"/>
                </a:lnTo>
                <a:lnTo>
                  <a:pt x="150" y="48"/>
                </a:lnTo>
                <a:lnTo>
                  <a:pt x="150" y="48"/>
                </a:lnTo>
                <a:lnTo>
                  <a:pt x="150" y="49"/>
                </a:lnTo>
                <a:lnTo>
                  <a:pt x="150" y="49"/>
                </a:lnTo>
                <a:lnTo>
                  <a:pt x="150" y="49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2" y="50"/>
                </a:lnTo>
                <a:lnTo>
                  <a:pt x="152" y="51"/>
                </a:lnTo>
                <a:lnTo>
                  <a:pt x="152" y="51"/>
                </a:lnTo>
                <a:lnTo>
                  <a:pt x="152" y="51"/>
                </a:lnTo>
                <a:lnTo>
                  <a:pt x="153" y="51"/>
                </a:lnTo>
                <a:lnTo>
                  <a:pt x="153" y="51"/>
                </a:lnTo>
                <a:lnTo>
                  <a:pt x="153" y="51"/>
                </a:lnTo>
                <a:lnTo>
                  <a:pt x="154" y="51"/>
                </a:lnTo>
                <a:lnTo>
                  <a:pt x="154" y="52"/>
                </a:lnTo>
                <a:lnTo>
                  <a:pt x="154" y="52"/>
                </a:lnTo>
                <a:lnTo>
                  <a:pt x="155" y="52"/>
                </a:lnTo>
                <a:lnTo>
                  <a:pt x="155" y="51"/>
                </a:lnTo>
                <a:lnTo>
                  <a:pt x="155" y="51"/>
                </a:lnTo>
                <a:lnTo>
                  <a:pt x="155" y="51"/>
                </a:lnTo>
                <a:lnTo>
                  <a:pt x="156" y="51"/>
                </a:lnTo>
                <a:lnTo>
                  <a:pt x="156" y="51"/>
                </a:lnTo>
                <a:lnTo>
                  <a:pt x="157" y="52"/>
                </a:lnTo>
                <a:lnTo>
                  <a:pt x="157" y="52"/>
                </a:lnTo>
                <a:lnTo>
                  <a:pt x="158" y="52"/>
                </a:lnTo>
                <a:lnTo>
                  <a:pt x="158" y="52"/>
                </a:lnTo>
                <a:lnTo>
                  <a:pt x="158" y="52"/>
                </a:lnTo>
                <a:lnTo>
                  <a:pt x="159" y="52"/>
                </a:lnTo>
                <a:lnTo>
                  <a:pt x="159" y="53"/>
                </a:lnTo>
                <a:lnTo>
                  <a:pt x="160" y="53"/>
                </a:lnTo>
                <a:lnTo>
                  <a:pt x="160" y="53"/>
                </a:lnTo>
                <a:lnTo>
                  <a:pt x="161" y="53"/>
                </a:lnTo>
                <a:lnTo>
                  <a:pt x="161" y="53"/>
                </a:lnTo>
                <a:lnTo>
                  <a:pt x="162" y="53"/>
                </a:lnTo>
                <a:lnTo>
                  <a:pt x="162" y="53"/>
                </a:lnTo>
                <a:lnTo>
                  <a:pt x="162" y="54"/>
                </a:lnTo>
                <a:lnTo>
                  <a:pt x="162" y="54"/>
                </a:lnTo>
                <a:lnTo>
                  <a:pt x="163" y="54"/>
                </a:lnTo>
                <a:lnTo>
                  <a:pt x="163" y="55"/>
                </a:lnTo>
                <a:lnTo>
                  <a:pt x="163" y="55"/>
                </a:lnTo>
                <a:lnTo>
                  <a:pt x="163" y="55"/>
                </a:lnTo>
                <a:lnTo>
                  <a:pt x="163" y="56"/>
                </a:lnTo>
                <a:lnTo>
                  <a:pt x="163" y="56"/>
                </a:lnTo>
                <a:lnTo>
                  <a:pt x="163" y="57"/>
                </a:lnTo>
                <a:lnTo>
                  <a:pt x="163" y="57"/>
                </a:lnTo>
                <a:lnTo>
                  <a:pt x="164" y="57"/>
                </a:lnTo>
                <a:lnTo>
                  <a:pt x="164" y="57"/>
                </a:lnTo>
                <a:lnTo>
                  <a:pt x="163" y="58"/>
                </a:lnTo>
                <a:lnTo>
                  <a:pt x="163" y="58"/>
                </a:lnTo>
                <a:lnTo>
                  <a:pt x="163" y="58"/>
                </a:lnTo>
                <a:lnTo>
                  <a:pt x="163" y="59"/>
                </a:lnTo>
                <a:lnTo>
                  <a:pt x="163" y="59"/>
                </a:lnTo>
                <a:lnTo>
                  <a:pt x="162" y="59"/>
                </a:lnTo>
                <a:lnTo>
                  <a:pt x="162" y="59"/>
                </a:lnTo>
                <a:lnTo>
                  <a:pt x="162" y="60"/>
                </a:lnTo>
                <a:lnTo>
                  <a:pt x="162" y="60"/>
                </a:lnTo>
                <a:lnTo>
                  <a:pt x="163" y="60"/>
                </a:lnTo>
                <a:lnTo>
                  <a:pt x="163" y="60"/>
                </a:lnTo>
                <a:lnTo>
                  <a:pt x="164" y="61"/>
                </a:lnTo>
                <a:lnTo>
                  <a:pt x="164" y="61"/>
                </a:lnTo>
                <a:lnTo>
                  <a:pt x="164" y="62"/>
                </a:lnTo>
                <a:lnTo>
                  <a:pt x="164" y="62"/>
                </a:lnTo>
                <a:lnTo>
                  <a:pt x="164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6" y="63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6"/>
                </a:lnTo>
                <a:lnTo>
                  <a:pt x="166" y="66"/>
                </a:lnTo>
                <a:lnTo>
                  <a:pt x="166" y="67"/>
                </a:lnTo>
                <a:lnTo>
                  <a:pt x="167" y="67"/>
                </a:lnTo>
                <a:lnTo>
                  <a:pt x="167" y="67"/>
                </a:lnTo>
                <a:lnTo>
                  <a:pt x="167" y="67"/>
                </a:lnTo>
                <a:lnTo>
                  <a:pt x="167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9"/>
                </a:lnTo>
                <a:lnTo>
                  <a:pt x="168" y="69"/>
                </a:lnTo>
                <a:lnTo>
                  <a:pt x="168" y="70"/>
                </a:lnTo>
                <a:lnTo>
                  <a:pt x="168" y="70"/>
                </a:lnTo>
                <a:lnTo>
                  <a:pt x="168" y="71"/>
                </a:lnTo>
                <a:lnTo>
                  <a:pt x="168" y="71"/>
                </a:lnTo>
                <a:lnTo>
                  <a:pt x="168" y="71"/>
                </a:lnTo>
                <a:lnTo>
                  <a:pt x="169" y="72"/>
                </a:lnTo>
                <a:lnTo>
                  <a:pt x="169" y="72"/>
                </a:lnTo>
                <a:lnTo>
                  <a:pt x="169" y="72"/>
                </a:lnTo>
                <a:lnTo>
                  <a:pt x="169" y="73"/>
                </a:lnTo>
                <a:lnTo>
                  <a:pt x="169" y="73"/>
                </a:lnTo>
                <a:lnTo>
                  <a:pt x="170" y="73"/>
                </a:lnTo>
                <a:lnTo>
                  <a:pt x="170" y="74"/>
                </a:lnTo>
                <a:lnTo>
                  <a:pt x="170" y="74"/>
                </a:lnTo>
                <a:lnTo>
                  <a:pt x="170" y="75"/>
                </a:lnTo>
                <a:lnTo>
                  <a:pt x="169" y="75"/>
                </a:lnTo>
                <a:lnTo>
                  <a:pt x="169" y="75"/>
                </a:lnTo>
                <a:lnTo>
                  <a:pt x="169" y="75"/>
                </a:lnTo>
                <a:lnTo>
                  <a:pt x="169" y="76"/>
                </a:lnTo>
                <a:lnTo>
                  <a:pt x="169" y="76"/>
                </a:lnTo>
                <a:lnTo>
                  <a:pt x="170" y="76"/>
                </a:lnTo>
                <a:lnTo>
                  <a:pt x="170" y="76"/>
                </a:lnTo>
                <a:lnTo>
                  <a:pt x="171" y="76"/>
                </a:lnTo>
                <a:lnTo>
                  <a:pt x="171" y="76"/>
                </a:lnTo>
                <a:lnTo>
                  <a:pt x="171" y="77"/>
                </a:lnTo>
                <a:lnTo>
                  <a:pt x="171" y="77"/>
                </a:lnTo>
                <a:lnTo>
                  <a:pt x="171" y="77"/>
                </a:lnTo>
                <a:lnTo>
                  <a:pt x="171" y="77"/>
                </a:lnTo>
                <a:lnTo>
                  <a:pt x="171" y="78"/>
                </a:lnTo>
                <a:lnTo>
                  <a:pt x="172" y="78"/>
                </a:lnTo>
                <a:lnTo>
                  <a:pt x="172" y="78"/>
                </a:lnTo>
                <a:lnTo>
                  <a:pt x="173" y="78"/>
                </a:lnTo>
                <a:lnTo>
                  <a:pt x="173" y="78"/>
                </a:lnTo>
                <a:lnTo>
                  <a:pt x="174" y="79"/>
                </a:lnTo>
                <a:lnTo>
                  <a:pt x="174" y="79"/>
                </a:lnTo>
                <a:lnTo>
                  <a:pt x="175" y="79"/>
                </a:lnTo>
                <a:lnTo>
                  <a:pt x="175" y="79"/>
                </a:lnTo>
                <a:lnTo>
                  <a:pt x="175" y="79"/>
                </a:lnTo>
                <a:lnTo>
                  <a:pt x="176" y="79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1"/>
                </a:lnTo>
                <a:lnTo>
                  <a:pt x="176" y="81"/>
                </a:lnTo>
                <a:lnTo>
                  <a:pt x="176" y="82"/>
                </a:lnTo>
                <a:lnTo>
                  <a:pt x="176" y="82"/>
                </a:lnTo>
                <a:lnTo>
                  <a:pt x="176" y="82"/>
                </a:lnTo>
                <a:lnTo>
                  <a:pt x="176" y="83"/>
                </a:lnTo>
                <a:lnTo>
                  <a:pt x="176" y="83"/>
                </a:lnTo>
                <a:lnTo>
                  <a:pt x="177" y="84"/>
                </a:lnTo>
                <a:lnTo>
                  <a:pt x="176" y="84"/>
                </a:lnTo>
                <a:lnTo>
                  <a:pt x="177" y="84"/>
                </a:lnTo>
                <a:lnTo>
                  <a:pt x="177" y="85"/>
                </a:lnTo>
                <a:lnTo>
                  <a:pt x="177" y="85"/>
                </a:lnTo>
                <a:lnTo>
                  <a:pt x="177" y="85"/>
                </a:lnTo>
                <a:lnTo>
                  <a:pt x="177" y="86"/>
                </a:lnTo>
                <a:lnTo>
                  <a:pt x="177" y="86"/>
                </a:lnTo>
                <a:lnTo>
                  <a:pt x="176" y="86"/>
                </a:lnTo>
                <a:lnTo>
                  <a:pt x="176" y="87"/>
                </a:lnTo>
                <a:lnTo>
                  <a:pt x="177" y="87"/>
                </a:lnTo>
                <a:lnTo>
                  <a:pt x="177" y="87"/>
                </a:lnTo>
                <a:lnTo>
                  <a:pt x="177" y="87"/>
                </a:lnTo>
                <a:lnTo>
                  <a:pt x="177" y="87"/>
                </a:lnTo>
                <a:lnTo>
                  <a:pt x="177" y="88"/>
                </a:lnTo>
                <a:lnTo>
                  <a:pt x="177" y="88"/>
                </a:lnTo>
                <a:lnTo>
                  <a:pt x="178" y="88"/>
                </a:lnTo>
                <a:lnTo>
                  <a:pt x="178" y="88"/>
                </a:lnTo>
                <a:lnTo>
                  <a:pt x="178" y="89"/>
                </a:lnTo>
                <a:lnTo>
                  <a:pt x="178" y="89"/>
                </a:lnTo>
                <a:lnTo>
                  <a:pt x="178" y="89"/>
                </a:lnTo>
                <a:lnTo>
                  <a:pt x="178" y="89"/>
                </a:lnTo>
                <a:lnTo>
                  <a:pt x="177" y="89"/>
                </a:lnTo>
                <a:lnTo>
                  <a:pt x="177" y="90"/>
                </a:lnTo>
                <a:lnTo>
                  <a:pt x="177" y="90"/>
                </a:lnTo>
                <a:lnTo>
                  <a:pt x="177" y="90"/>
                </a:lnTo>
                <a:lnTo>
                  <a:pt x="177" y="91"/>
                </a:lnTo>
                <a:lnTo>
                  <a:pt x="177" y="91"/>
                </a:lnTo>
                <a:lnTo>
                  <a:pt x="177" y="91"/>
                </a:lnTo>
                <a:lnTo>
                  <a:pt x="177" y="92"/>
                </a:lnTo>
                <a:lnTo>
                  <a:pt x="177" y="92"/>
                </a:lnTo>
                <a:lnTo>
                  <a:pt x="177" y="92"/>
                </a:lnTo>
                <a:lnTo>
                  <a:pt x="177" y="93"/>
                </a:lnTo>
                <a:lnTo>
                  <a:pt x="177" y="93"/>
                </a:lnTo>
                <a:lnTo>
                  <a:pt x="177" y="93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8" y="95"/>
                </a:lnTo>
                <a:lnTo>
                  <a:pt x="178" y="95"/>
                </a:lnTo>
                <a:lnTo>
                  <a:pt x="179" y="95"/>
                </a:lnTo>
                <a:lnTo>
                  <a:pt x="179" y="96"/>
                </a:lnTo>
                <a:lnTo>
                  <a:pt x="179" y="96"/>
                </a:lnTo>
                <a:lnTo>
                  <a:pt x="179" y="96"/>
                </a:lnTo>
                <a:lnTo>
                  <a:pt x="179" y="96"/>
                </a:lnTo>
                <a:lnTo>
                  <a:pt x="178" y="96"/>
                </a:lnTo>
                <a:lnTo>
                  <a:pt x="178" y="96"/>
                </a:lnTo>
                <a:lnTo>
                  <a:pt x="177" y="97"/>
                </a:lnTo>
                <a:lnTo>
                  <a:pt x="177" y="97"/>
                </a:lnTo>
                <a:lnTo>
                  <a:pt x="177" y="97"/>
                </a:lnTo>
                <a:lnTo>
                  <a:pt x="177" y="97"/>
                </a:lnTo>
                <a:lnTo>
                  <a:pt x="177" y="97"/>
                </a:lnTo>
                <a:lnTo>
                  <a:pt x="176" y="97"/>
                </a:lnTo>
                <a:lnTo>
                  <a:pt x="176" y="97"/>
                </a:lnTo>
                <a:lnTo>
                  <a:pt x="176" y="97"/>
                </a:lnTo>
                <a:lnTo>
                  <a:pt x="175" y="97"/>
                </a:lnTo>
                <a:lnTo>
                  <a:pt x="175" y="97"/>
                </a:lnTo>
                <a:lnTo>
                  <a:pt x="175" y="98"/>
                </a:lnTo>
                <a:lnTo>
                  <a:pt x="175" y="98"/>
                </a:lnTo>
                <a:lnTo>
                  <a:pt x="174" y="98"/>
                </a:lnTo>
                <a:lnTo>
                  <a:pt x="174" y="98"/>
                </a:lnTo>
                <a:lnTo>
                  <a:pt x="174" y="99"/>
                </a:lnTo>
                <a:lnTo>
                  <a:pt x="174" y="99"/>
                </a:lnTo>
                <a:lnTo>
                  <a:pt x="174" y="100"/>
                </a:lnTo>
                <a:lnTo>
                  <a:pt x="174" y="100"/>
                </a:lnTo>
                <a:lnTo>
                  <a:pt x="173" y="100"/>
                </a:lnTo>
                <a:lnTo>
                  <a:pt x="173" y="101"/>
                </a:lnTo>
                <a:lnTo>
                  <a:pt x="172" y="101"/>
                </a:lnTo>
                <a:lnTo>
                  <a:pt x="172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2"/>
                </a:lnTo>
                <a:lnTo>
                  <a:pt x="173" y="102"/>
                </a:lnTo>
                <a:lnTo>
                  <a:pt x="173" y="102"/>
                </a:lnTo>
                <a:lnTo>
                  <a:pt x="172" y="102"/>
                </a:lnTo>
                <a:lnTo>
                  <a:pt x="172" y="102"/>
                </a:lnTo>
                <a:lnTo>
                  <a:pt x="172" y="103"/>
                </a:lnTo>
                <a:lnTo>
                  <a:pt x="172" y="103"/>
                </a:lnTo>
                <a:lnTo>
                  <a:pt x="172" y="104"/>
                </a:lnTo>
                <a:lnTo>
                  <a:pt x="172" y="104"/>
                </a:lnTo>
                <a:lnTo>
                  <a:pt x="172" y="104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3" y="105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7"/>
                </a:lnTo>
                <a:lnTo>
                  <a:pt x="174" y="107"/>
                </a:lnTo>
                <a:lnTo>
                  <a:pt x="173" y="107"/>
                </a:lnTo>
                <a:lnTo>
                  <a:pt x="173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9"/>
                </a:lnTo>
                <a:lnTo>
                  <a:pt x="174" y="109"/>
                </a:lnTo>
                <a:lnTo>
                  <a:pt x="174" y="109"/>
                </a:lnTo>
                <a:lnTo>
                  <a:pt x="174" y="110"/>
                </a:lnTo>
                <a:lnTo>
                  <a:pt x="174" y="110"/>
                </a:lnTo>
                <a:lnTo>
                  <a:pt x="175" y="110"/>
                </a:lnTo>
                <a:lnTo>
                  <a:pt x="175" y="110"/>
                </a:lnTo>
                <a:lnTo>
                  <a:pt x="175" y="110"/>
                </a:lnTo>
                <a:lnTo>
                  <a:pt x="176" y="110"/>
                </a:lnTo>
                <a:lnTo>
                  <a:pt x="176" y="111"/>
                </a:lnTo>
                <a:lnTo>
                  <a:pt x="176" y="111"/>
                </a:lnTo>
                <a:lnTo>
                  <a:pt x="176" y="111"/>
                </a:lnTo>
                <a:lnTo>
                  <a:pt x="176" y="112"/>
                </a:lnTo>
                <a:lnTo>
                  <a:pt x="176" y="112"/>
                </a:lnTo>
                <a:lnTo>
                  <a:pt x="176" y="113"/>
                </a:lnTo>
                <a:lnTo>
                  <a:pt x="176" y="113"/>
                </a:lnTo>
                <a:lnTo>
                  <a:pt x="176" y="113"/>
                </a:lnTo>
                <a:lnTo>
                  <a:pt x="176" y="113"/>
                </a:lnTo>
                <a:lnTo>
                  <a:pt x="175" y="113"/>
                </a:lnTo>
                <a:lnTo>
                  <a:pt x="175" y="114"/>
                </a:lnTo>
                <a:lnTo>
                  <a:pt x="175" y="114"/>
                </a:lnTo>
                <a:lnTo>
                  <a:pt x="175" y="114"/>
                </a:lnTo>
                <a:lnTo>
                  <a:pt x="174" y="114"/>
                </a:lnTo>
                <a:lnTo>
                  <a:pt x="174" y="115"/>
                </a:lnTo>
                <a:lnTo>
                  <a:pt x="174" y="115"/>
                </a:lnTo>
                <a:lnTo>
                  <a:pt x="174" y="115"/>
                </a:lnTo>
                <a:lnTo>
                  <a:pt x="174" y="116"/>
                </a:lnTo>
                <a:lnTo>
                  <a:pt x="173" y="116"/>
                </a:lnTo>
                <a:lnTo>
                  <a:pt x="173" y="116"/>
                </a:lnTo>
                <a:lnTo>
                  <a:pt x="173" y="116"/>
                </a:lnTo>
                <a:lnTo>
                  <a:pt x="173" y="117"/>
                </a:lnTo>
                <a:lnTo>
                  <a:pt x="173" y="117"/>
                </a:lnTo>
                <a:lnTo>
                  <a:pt x="173" y="117"/>
                </a:lnTo>
                <a:lnTo>
                  <a:pt x="173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9"/>
                </a:lnTo>
                <a:lnTo>
                  <a:pt x="173" y="119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4" y="120"/>
                </a:lnTo>
                <a:lnTo>
                  <a:pt x="174" y="121"/>
                </a:lnTo>
                <a:lnTo>
                  <a:pt x="174" y="121"/>
                </a:lnTo>
                <a:lnTo>
                  <a:pt x="174" y="121"/>
                </a:lnTo>
                <a:lnTo>
                  <a:pt x="173" y="121"/>
                </a:lnTo>
                <a:lnTo>
                  <a:pt x="173" y="121"/>
                </a:lnTo>
                <a:lnTo>
                  <a:pt x="173" y="122"/>
                </a:lnTo>
                <a:lnTo>
                  <a:pt x="174" y="122"/>
                </a:lnTo>
                <a:lnTo>
                  <a:pt x="173" y="122"/>
                </a:lnTo>
                <a:lnTo>
                  <a:pt x="173" y="123"/>
                </a:lnTo>
                <a:lnTo>
                  <a:pt x="173" y="123"/>
                </a:lnTo>
                <a:lnTo>
                  <a:pt x="173" y="124"/>
                </a:lnTo>
                <a:lnTo>
                  <a:pt x="173" y="124"/>
                </a:lnTo>
                <a:lnTo>
                  <a:pt x="173" y="125"/>
                </a:lnTo>
                <a:lnTo>
                  <a:pt x="173" y="125"/>
                </a:lnTo>
                <a:lnTo>
                  <a:pt x="173" y="125"/>
                </a:lnTo>
                <a:lnTo>
                  <a:pt x="174" y="125"/>
                </a:lnTo>
                <a:lnTo>
                  <a:pt x="174" y="126"/>
                </a:lnTo>
                <a:lnTo>
                  <a:pt x="173" y="126"/>
                </a:lnTo>
                <a:lnTo>
                  <a:pt x="173" y="126"/>
                </a:lnTo>
                <a:lnTo>
                  <a:pt x="174" y="126"/>
                </a:lnTo>
                <a:lnTo>
                  <a:pt x="174" y="127"/>
                </a:lnTo>
                <a:lnTo>
                  <a:pt x="174" y="127"/>
                </a:lnTo>
                <a:lnTo>
                  <a:pt x="174" y="128"/>
                </a:lnTo>
                <a:lnTo>
                  <a:pt x="175" y="128"/>
                </a:lnTo>
                <a:lnTo>
                  <a:pt x="175" y="128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6" y="129"/>
                </a:lnTo>
                <a:lnTo>
                  <a:pt x="176" y="129"/>
                </a:lnTo>
                <a:lnTo>
                  <a:pt x="176" y="129"/>
                </a:lnTo>
                <a:lnTo>
                  <a:pt x="177" y="129"/>
                </a:lnTo>
                <a:lnTo>
                  <a:pt x="177" y="129"/>
                </a:lnTo>
                <a:lnTo>
                  <a:pt x="177" y="130"/>
                </a:lnTo>
                <a:lnTo>
                  <a:pt x="177" y="130"/>
                </a:lnTo>
                <a:lnTo>
                  <a:pt x="178" y="130"/>
                </a:lnTo>
                <a:lnTo>
                  <a:pt x="178" y="130"/>
                </a:lnTo>
                <a:lnTo>
                  <a:pt x="179" y="130"/>
                </a:lnTo>
                <a:lnTo>
                  <a:pt x="179" y="131"/>
                </a:lnTo>
                <a:lnTo>
                  <a:pt x="179" y="131"/>
                </a:lnTo>
                <a:lnTo>
                  <a:pt x="179" y="132"/>
                </a:lnTo>
                <a:lnTo>
                  <a:pt x="179" y="132"/>
                </a:lnTo>
                <a:lnTo>
                  <a:pt x="179" y="132"/>
                </a:lnTo>
                <a:lnTo>
                  <a:pt x="179" y="132"/>
                </a:lnTo>
                <a:lnTo>
                  <a:pt x="179" y="133"/>
                </a:lnTo>
                <a:lnTo>
                  <a:pt x="180" y="133"/>
                </a:lnTo>
                <a:lnTo>
                  <a:pt x="180" y="133"/>
                </a:lnTo>
                <a:lnTo>
                  <a:pt x="180" y="133"/>
                </a:lnTo>
                <a:lnTo>
                  <a:pt x="181" y="133"/>
                </a:lnTo>
                <a:lnTo>
                  <a:pt x="181" y="134"/>
                </a:lnTo>
                <a:lnTo>
                  <a:pt x="180" y="134"/>
                </a:lnTo>
                <a:lnTo>
                  <a:pt x="180" y="134"/>
                </a:lnTo>
                <a:lnTo>
                  <a:pt x="181" y="135"/>
                </a:lnTo>
                <a:lnTo>
                  <a:pt x="181" y="135"/>
                </a:lnTo>
                <a:lnTo>
                  <a:pt x="181" y="135"/>
                </a:lnTo>
                <a:lnTo>
                  <a:pt x="182" y="135"/>
                </a:lnTo>
                <a:lnTo>
                  <a:pt x="182" y="135"/>
                </a:lnTo>
                <a:lnTo>
                  <a:pt x="182" y="136"/>
                </a:lnTo>
                <a:lnTo>
                  <a:pt x="183" y="136"/>
                </a:lnTo>
                <a:lnTo>
                  <a:pt x="183" y="136"/>
                </a:lnTo>
                <a:lnTo>
                  <a:pt x="183" y="136"/>
                </a:lnTo>
                <a:lnTo>
                  <a:pt x="183" y="137"/>
                </a:lnTo>
                <a:lnTo>
                  <a:pt x="183" y="137"/>
                </a:lnTo>
                <a:lnTo>
                  <a:pt x="183" y="138"/>
                </a:lnTo>
                <a:lnTo>
                  <a:pt x="183" y="138"/>
                </a:lnTo>
                <a:lnTo>
                  <a:pt x="183" y="138"/>
                </a:lnTo>
                <a:lnTo>
                  <a:pt x="183" y="139"/>
                </a:lnTo>
                <a:lnTo>
                  <a:pt x="183" y="139"/>
                </a:lnTo>
                <a:lnTo>
                  <a:pt x="183" y="140"/>
                </a:lnTo>
                <a:lnTo>
                  <a:pt x="183" y="140"/>
                </a:lnTo>
                <a:lnTo>
                  <a:pt x="183" y="141"/>
                </a:lnTo>
                <a:lnTo>
                  <a:pt x="183" y="141"/>
                </a:lnTo>
                <a:lnTo>
                  <a:pt x="183" y="142"/>
                </a:lnTo>
                <a:lnTo>
                  <a:pt x="183" y="142"/>
                </a:lnTo>
                <a:lnTo>
                  <a:pt x="183" y="142"/>
                </a:lnTo>
                <a:lnTo>
                  <a:pt x="183" y="142"/>
                </a:lnTo>
                <a:lnTo>
                  <a:pt x="183" y="142"/>
                </a:lnTo>
                <a:lnTo>
                  <a:pt x="183" y="143"/>
                </a:lnTo>
                <a:lnTo>
                  <a:pt x="183" y="143"/>
                </a:lnTo>
                <a:lnTo>
                  <a:pt x="183" y="143"/>
                </a:lnTo>
                <a:lnTo>
                  <a:pt x="183" y="144"/>
                </a:lnTo>
                <a:lnTo>
                  <a:pt x="183" y="144"/>
                </a:lnTo>
                <a:lnTo>
                  <a:pt x="184" y="144"/>
                </a:lnTo>
                <a:lnTo>
                  <a:pt x="184" y="145"/>
                </a:lnTo>
                <a:lnTo>
                  <a:pt x="184" y="145"/>
                </a:lnTo>
                <a:lnTo>
                  <a:pt x="184" y="146"/>
                </a:lnTo>
                <a:lnTo>
                  <a:pt x="184" y="146"/>
                </a:lnTo>
                <a:lnTo>
                  <a:pt x="184" y="146"/>
                </a:lnTo>
                <a:lnTo>
                  <a:pt x="184" y="147"/>
                </a:lnTo>
                <a:lnTo>
                  <a:pt x="185" y="147"/>
                </a:lnTo>
                <a:lnTo>
                  <a:pt x="185" y="148"/>
                </a:lnTo>
                <a:lnTo>
                  <a:pt x="185" y="148"/>
                </a:lnTo>
                <a:lnTo>
                  <a:pt x="186" y="148"/>
                </a:lnTo>
                <a:lnTo>
                  <a:pt x="186" y="149"/>
                </a:lnTo>
                <a:lnTo>
                  <a:pt x="186" y="149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1"/>
                </a:lnTo>
                <a:lnTo>
                  <a:pt x="187" y="151"/>
                </a:lnTo>
                <a:lnTo>
                  <a:pt x="186" y="152"/>
                </a:lnTo>
                <a:lnTo>
                  <a:pt x="186" y="152"/>
                </a:lnTo>
                <a:lnTo>
                  <a:pt x="186" y="153"/>
                </a:lnTo>
                <a:lnTo>
                  <a:pt x="186" y="153"/>
                </a:lnTo>
                <a:lnTo>
                  <a:pt x="186" y="153"/>
                </a:lnTo>
                <a:lnTo>
                  <a:pt x="185" y="153"/>
                </a:lnTo>
                <a:lnTo>
                  <a:pt x="185" y="153"/>
                </a:lnTo>
                <a:lnTo>
                  <a:pt x="185" y="154"/>
                </a:lnTo>
                <a:lnTo>
                  <a:pt x="185" y="154"/>
                </a:lnTo>
                <a:lnTo>
                  <a:pt x="185" y="155"/>
                </a:lnTo>
                <a:lnTo>
                  <a:pt x="185" y="155"/>
                </a:lnTo>
                <a:lnTo>
                  <a:pt x="185" y="155"/>
                </a:lnTo>
                <a:lnTo>
                  <a:pt x="185" y="155"/>
                </a:lnTo>
                <a:lnTo>
                  <a:pt x="185" y="156"/>
                </a:lnTo>
                <a:lnTo>
                  <a:pt x="185" y="156"/>
                </a:lnTo>
                <a:lnTo>
                  <a:pt x="185" y="157"/>
                </a:lnTo>
                <a:lnTo>
                  <a:pt x="185" y="157"/>
                </a:lnTo>
                <a:lnTo>
                  <a:pt x="185" y="157"/>
                </a:lnTo>
                <a:lnTo>
                  <a:pt x="186" y="157"/>
                </a:lnTo>
                <a:lnTo>
                  <a:pt x="186" y="158"/>
                </a:lnTo>
                <a:lnTo>
                  <a:pt x="186" y="158"/>
                </a:lnTo>
                <a:lnTo>
                  <a:pt x="186" y="158"/>
                </a:lnTo>
                <a:lnTo>
                  <a:pt x="186" y="159"/>
                </a:lnTo>
                <a:lnTo>
                  <a:pt x="186" y="159"/>
                </a:lnTo>
                <a:lnTo>
                  <a:pt x="186" y="159"/>
                </a:lnTo>
                <a:lnTo>
                  <a:pt x="187" y="160"/>
                </a:lnTo>
                <a:lnTo>
                  <a:pt x="187" y="160"/>
                </a:lnTo>
                <a:lnTo>
                  <a:pt x="187" y="161"/>
                </a:lnTo>
                <a:lnTo>
                  <a:pt x="187" y="161"/>
                </a:lnTo>
                <a:lnTo>
                  <a:pt x="186" y="161"/>
                </a:lnTo>
                <a:lnTo>
                  <a:pt x="186" y="162"/>
                </a:lnTo>
                <a:lnTo>
                  <a:pt x="186" y="162"/>
                </a:lnTo>
                <a:lnTo>
                  <a:pt x="186" y="163"/>
                </a:lnTo>
                <a:lnTo>
                  <a:pt x="186" y="163"/>
                </a:lnTo>
                <a:lnTo>
                  <a:pt x="186" y="163"/>
                </a:lnTo>
                <a:lnTo>
                  <a:pt x="185" y="164"/>
                </a:lnTo>
                <a:lnTo>
                  <a:pt x="185" y="164"/>
                </a:lnTo>
                <a:lnTo>
                  <a:pt x="184" y="164"/>
                </a:lnTo>
                <a:lnTo>
                  <a:pt x="185" y="164"/>
                </a:lnTo>
                <a:lnTo>
                  <a:pt x="185" y="164"/>
                </a:lnTo>
                <a:lnTo>
                  <a:pt x="185" y="164"/>
                </a:lnTo>
                <a:lnTo>
                  <a:pt x="185" y="165"/>
                </a:lnTo>
                <a:lnTo>
                  <a:pt x="185" y="165"/>
                </a:lnTo>
                <a:lnTo>
                  <a:pt x="185" y="165"/>
                </a:lnTo>
                <a:lnTo>
                  <a:pt x="185" y="166"/>
                </a:lnTo>
                <a:lnTo>
                  <a:pt x="186" y="166"/>
                </a:lnTo>
                <a:lnTo>
                  <a:pt x="186" y="166"/>
                </a:lnTo>
                <a:lnTo>
                  <a:pt x="186" y="167"/>
                </a:lnTo>
                <a:lnTo>
                  <a:pt x="186" y="167"/>
                </a:lnTo>
                <a:lnTo>
                  <a:pt x="185" y="167"/>
                </a:lnTo>
                <a:lnTo>
                  <a:pt x="185" y="167"/>
                </a:lnTo>
                <a:lnTo>
                  <a:pt x="186" y="167"/>
                </a:lnTo>
                <a:lnTo>
                  <a:pt x="186" y="168"/>
                </a:lnTo>
                <a:lnTo>
                  <a:pt x="186" y="168"/>
                </a:lnTo>
                <a:lnTo>
                  <a:pt x="186" y="169"/>
                </a:lnTo>
                <a:lnTo>
                  <a:pt x="186" y="169"/>
                </a:lnTo>
                <a:lnTo>
                  <a:pt x="186" y="170"/>
                </a:lnTo>
                <a:lnTo>
                  <a:pt x="186" y="170"/>
                </a:lnTo>
                <a:lnTo>
                  <a:pt x="186" y="171"/>
                </a:lnTo>
                <a:lnTo>
                  <a:pt x="186" y="171"/>
                </a:lnTo>
                <a:lnTo>
                  <a:pt x="186" y="171"/>
                </a:lnTo>
                <a:lnTo>
                  <a:pt x="186" y="172"/>
                </a:lnTo>
                <a:lnTo>
                  <a:pt x="186" y="172"/>
                </a:lnTo>
                <a:lnTo>
                  <a:pt x="187" y="172"/>
                </a:lnTo>
                <a:lnTo>
                  <a:pt x="187" y="173"/>
                </a:lnTo>
                <a:lnTo>
                  <a:pt x="187" y="173"/>
                </a:lnTo>
                <a:lnTo>
                  <a:pt x="187" y="174"/>
                </a:lnTo>
                <a:lnTo>
                  <a:pt x="187" y="174"/>
                </a:lnTo>
                <a:lnTo>
                  <a:pt x="187" y="175"/>
                </a:lnTo>
                <a:lnTo>
                  <a:pt x="187" y="175"/>
                </a:lnTo>
                <a:lnTo>
                  <a:pt x="187" y="175"/>
                </a:lnTo>
                <a:lnTo>
                  <a:pt x="187" y="175"/>
                </a:lnTo>
                <a:lnTo>
                  <a:pt x="187" y="175"/>
                </a:lnTo>
                <a:lnTo>
                  <a:pt x="187" y="176"/>
                </a:lnTo>
                <a:lnTo>
                  <a:pt x="187" y="176"/>
                </a:lnTo>
                <a:lnTo>
                  <a:pt x="187" y="176"/>
                </a:lnTo>
                <a:lnTo>
                  <a:pt x="187" y="176"/>
                </a:lnTo>
                <a:lnTo>
                  <a:pt x="187" y="177"/>
                </a:lnTo>
                <a:lnTo>
                  <a:pt x="187" y="177"/>
                </a:lnTo>
                <a:lnTo>
                  <a:pt x="186" y="177"/>
                </a:lnTo>
                <a:lnTo>
                  <a:pt x="186" y="177"/>
                </a:lnTo>
                <a:lnTo>
                  <a:pt x="186" y="178"/>
                </a:lnTo>
                <a:lnTo>
                  <a:pt x="186" y="178"/>
                </a:lnTo>
                <a:lnTo>
                  <a:pt x="186" y="179"/>
                </a:lnTo>
                <a:lnTo>
                  <a:pt x="186" y="179"/>
                </a:lnTo>
                <a:lnTo>
                  <a:pt x="186" y="180"/>
                </a:lnTo>
                <a:lnTo>
                  <a:pt x="186" y="180"/>
                </a:lnTo>
                <a:lnTo>
                  <a:pt x="186" y="180"/>
                </a:lnTo>
                <a:lnTo>
                  <a:pt x="186" y="181"/>
                </a:lnTo>
                <a:lnTo>
                  <a:pt x="185" y="181"/>
                </a:lnTo>
                <a:lnTo>
                  <a:pt x="185" y="181"/>
                </a:lnTo>
                <a:lnTo>
                  <a:pt x="185" y="182"/>
                </a:lnTo>
                <a:lnTo>
                  <a:pt x="186" y="182"/>
                </a:lnTo>
                <a:lnTo>
                  <a:pt x="185" y="183"/>
                </a:lnTo>
                <a:lnTo>
                  <a:pt x="185" y="183"/>
                </a:lnTo>
                <a:lnTo>
                  <a:pt x="185" y="184"/>
                </a:lnTo>
                <a:lnTo>
                  <a:pt x="185" y="184"/>
                </a:lnTo>
                <a:lnTo>
                  <a:pt x="185" y="184"/>
                </a:lnTo>
                <a:lnTo>
                  <a:pt x="185" y="185"/>
                </a:lnTo>
                <a:lnTo>
                  <a:pt x="185" y="185"/>
                </a:lnTo>
                <a:lnTo>
                  <a:pt x="185" y="185"/>
                </a:lnTo>
                <a:lnTo>
                  <a:pt x="185" y="186"/>
                </a:lnTo>
                <a:lnTo>
                  <a:pt x="185" y="186"/>
                </a:lnTo>
                <a:lnTo>
                  <a:pt x="185" y="187"/>
                </a:lnTo>
                <a:lnTo>
                  <a:pt x="185" y="187"/>
                </a:lnTo>
                <a:lnTo>
                  <a:pt x="184" y="188"/>
                </a:lnTo>
                <a:lnTo>
                  <a:pt x="184" y="188"/>
                </a:lnTo>
                <a:lnTo>
                  <a:pt x="184" y="188"/>
                </a:lnTo>
                <a:lnTo>
                  <a:pt x="184" y="189"/>
                </a:lnTo>
                <a:lnTo>
                  <a:pt x="184" y="189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1"/>
                </a:lnTo>
                <a:lnTo>
                  <a:pt x="184" y="191"/>
                </a:lnTo>
                <a:lnTo>
                  <a:pt x="184" y="192"/>
                </a:lnTo>
                <a:lnTo>
                  <a:pt x="184" y="192"/>
                </a:lnTo>
                <a:lnTo>
                  <a:pt x="184" y="192"/>
                </a:lnTo>
                <a:lnTo>
                  <a:pt x="184" y="192"/>
                </a:lnTo>
                <a:lnTo>
                  <a:pt x="183" y="192"/>
                </a:lnTo>
                <a:lnTo>
                  <a:pt x="183" y="193"/>
                </a:lnTo>
                <a:lnTo>
                  <a:pt x="183" y="193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5"/>
                </a:lnTo>
                <a:lnTo>
                  <a:pt x="183" y="195"/>
                </a:lnTo>
                <a:lnTo>
                  <a:pt x="183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7"/>
                </a:lnTo>
                <a:lnTo>
                  <a:pt x="183" y="197"/>
                </a:lnTo>
                <a:lnTo>
                  <a:pt x="183" y="198"/>
                </a:lnTo>
                <a:lnTo>
                  <a:pt x="183" y="198"/>
                </a:lnTo>
                <a:lnTo>
                  <a:pt x="183" y="199"/>
                </a:lnTo>
                <a:lnTo>
                  <a:pt x="183" y="199"/>
                </a:lnTo>
                <a:lnTo>
                  <a:pt x="183" y="200"/>
                </a:lnTo>
                <a:lnTo>
                  <a:pt x="183" y="200"/>
                </a:lnTo>
                <a:lnTo>
                  <a:pt x="183" y="200"/>
                </a:lnTo>
                <a:lnTo>
                  <a:pt x="183" y="201"/>
                </a:lnTo>
                <a:lnTo>
                  <a:pt x="183" y="201"/>
                </a:lnTo>
                <a:lnTo>
                  <a:pt x="183" y="202"/>
                </a:lnTo>
                <a:lnTo>
                  <a:pt x="183" y="202"/>
                </a:lnTo>
                <a:lnTo>
                  <a:pt x="183" y="203"/>
                </a:lnTo>
                <a:lnTo>
                  <a:pt x="183" y="203"/>
                </a:lnTo>
                <a:lnTo>
                  <a:pt x="183" y="204"/>
                </a:lnTo>
                <a:lnTo>
                  <a:pt x="183" y="204"/>
                </a:lnTo>
                <a:lnTo>
                  <a:pt x="183" y="205"/>
                </a:lnTo>
                <a:lnTo>
                  <a:pt x="183" y="205"/>
                </a:lnTo>
                <a:lnTo>
                  <a:pt x="183" y="205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2" y="205"/>
                </a:lnTo>
                <a:lnTo>
                  <a:pt x="182" y="205"/>
                </a:lnTo>
                <a:lnTo>
                  <a:pt x="182" y="205"/>
                </a:lnTo>
                <a:lnTo>
                  <a:pt x="181" y="205"/>
                </a:lnTo>
                <a:lnTo>
                  <a:pt x="181" y="205"/>
                </a:lnTo>
                <a:lnTo>
                  <a:pt x="181" y="205"/>
                </a:lnTo>
                <a:lnTo>
                  <a:pt x="180" y="205"/>
                </a:lnTo>
                <a:lnTo>
                  <a:pt x="180" y="205"/>
                </a:lnTo>
                <a:lnTo>
                  <a:pt x="180" y="204"/>
                </a:lnTo>
                <a:lnTo>
                  <a:pt x="179" y="204"/>
                </a:lnTo>
                <a:lnTo>
                  <a:pt x="179" y="204"/>
                </a:lnTo>
                <a:lnTo>
                  <a:pt x="179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6" y="203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lnTo>
                  <a:pt x="175" y="201"/>
                </a:lnTo>
                <a:lnTo>
                  <a:pt x="175" y="201"/>
                </a:lnTo>
                <a:lnTo>
                  <a:pt x="175" y="201"/>
                </a:lnTo>
                <a:lnTo>
                  <a:pt x="175" y="200"/>
                </a:lnTo>
                <a:lnTo>
                  <a:pt x="175" y="200"/>
                </a:lnTo>
                <a:lnTo>
                  <a:pt x="175" y="200"/>
                </a:lnTo>
                <a:lnTo>
                  <a:pt x="175" y="199"/>
                </a:lnTo>
                <a:lnTo>
                  <a:pt x="175" y="199"/>
                </a:lnTo>
                <a:lnTo>
                  <a:pt x="174" y="199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3" y="198"/>
                </a:lnTo>
                <a:lnTo>
                  <a:pt x="173" y="197"/>
                </a:lnTo>
                <a:lnTo>
                  <a:pt x="172" y="197"/>
                </a:lnTo>
                <a:lnTo>
                  <a:pt x="171" y="198"/>
                </a:lnTo>
                <a:lnTo>
                  <a:pt x="171" y="198"/>
                </a:lnTo>
                <a:lnTo>
                  <a:pt x="171" y="199"/>
                </a:lnTo>
                <a:lnTo>
                  <a:pt x="171" y="200"/>
                </a:lnTo>
                <a:lnTo>
                  <a:pt x="171" y="200"/>
                </a:lnTo>
                <a:lnTo>
                  <a:pt x="171" y="201"/>
                </a:lnTo>
                <a:lnTo>
                  <a:pt x="170" y="202"/>
                </a:lnTo>
                <a:lnTo>
                  <a:pt x="170" y="203"/>
                </a:lnTo>
                <a:lnTo>
                  <a:pt x="169" y="203"/>
                </a:lnTo>
                <a:lnTo>
                  <a:pt x="169" y="203"/>
                </a:lnTo>
                <a:lnTo>
                  <a:pt x="168" y="203"/>
                </a:lnTo>
                <a:lnTo>
                  <a:pt x="167" y="202"/>
                </a:lnTo>
                <a:lnTo>
                  <a:pt x="167" y="202"/>
                </a:lnTo>
                <a:lnTo>
                  <a:pt x="166" y="201"/>
                </a:lnTo>
                <a:lnTo>
                  <a:pt x="166" y="201"/>
                </a:lnTo>
                <a:lnTo>
                  <a:pt x="166" y="200"/>
                </a:lnTo>
                <a:lnTo>
                  <a:pt x="164" y="199"/>
                </a:lnTo>
                <a:lnTo>
                  <a:pt x="162" y="198"/>
                </a:lnTo>
                <a:lnTo>
                  <a:pt x="161" y="195"/>
                </a:lnTo>
                <a:lnTo>
                  <a:pt x="160" y="195"/>
                </a:lnTo>
                <a:lnTo>
                  <a:pt x="159" y="195"/>
                </a:lnTo>
                <a:lnTo>
                  <a:pt x="158" y="195"/>
                </a:lnTo>
                <a:lnTo>
                  <a:pt x="157" y="195"/>
                </a:lnTo>
                <a:lnTo>
                  <a:pt x="157" y="195"/>
                </a:lnTo>
                <a:lnTo>
                  <a:pt x="156" y="195"/>
                </a:lnTo>
                <a:lnTo>
                  <a:pt x="155" y="195"/>
                </a:lnTo>
                <a:lnTo>
                  <a:pt x="155" y="195"/>
                </a:lnTo>
                <a:lnTo>
                  <a:pt x="154" y="195"/>
                </a:lnTo>
                <a:lnTo>
                  <a:pt x="154" y="194"/>
                </a:lnTo>
                <a:lnTo>
                  <a:pt x="154" y="194"/>
                </a:lnTo>
                <a:lnTo>
                  <a:pt x="154" y="194"/>
                </a:lnTo>
                <a:lnTo>
                  <a:pt x="153" y="194"/>
                </a:lnTo>
                <a:lnTo>
                  <a:pt x="153" y="195"/>
                </a:lnTo>
                <a:lnTo>
                  <a:pt x="153" y="195"/>
                </a:lnTo>
                <a:lnTo>
                  <a:pt x="152" y="196"/>
                </a:lnTo>
                <a:lnTo>
                  <a:pt x="152" y="196"/>
                </a:lnTo>
                <a:lnTo>
                  <a:pt x="151" y="196"/>
                </a:lnTo>
                <a:lnTo>
                  <a:pt x="151" y="196"/>
                </a:lnTo>
                <a:lnTo>
                  <a:pt x="150" y="196"/>
                </a:lnTo>
                <a:lnTo>
                  <a:pt x="150" y="196"/>
                </a:lnTo>
                <a:lnTo>
                  <a:pt x="150" y="196"/>
                </a:lnTo>
                <a:lnTo>
                  <a:pt x="150" y="197"/>
                </a:lnTo>
                <a:lnTo>
                  <a:pt x="149" y="197"/>
                </a:lnTo>
                <a:lnTo>
                  <a:pt x="149" y="197"/>
                </a:lnTo>
                <a:lnTo>
                  <a:pt x="148" y="197"/>
                </a:lnTo>
                <a:lnTo>
                  <a:pt x="148" y="197"/>
                </a:lnTo>
                <a:lnTo>
                  <a:pt x="147" y="197"/>
                </a:lnTo>
                <a:lnTo>
                  <a:pt x="147" y="197"/>
                </a:lnTo>
                <a:lnTo>
                  <a:pt x="147" y="197"/>
                </a:lnTo>
                <a:lnTo>
                  <a:pt x="146" y="197"/>
                </a:lnTo>
                <a:lnTo>
                  <a:pt x="146" y="198"/>
                </a:lnTo>
                <a:lnTo>
                  <a:pt x="146" y="198"/>
                </a:lnTo>
                <a:lnTo>
                  <a:pt x="146" y="199"/>
                </a:lnTo>
                <a:lnTo>
                  <a:pt x="145" y="199"/>
                </a:lnTo>
                <a:lnTo>
                  <a:pt x="145" y="199"/>
                </a:lnTo>
                <a:lnTo>
                  <a:pt x="145" y="200"/>
                </a:lnTo>
                <a:lnTo>
                  <a:pt x="145" y="200"/>
                </a:lnTo>
                <a:lnTo>
                  <a:pt x="145" y="200"/>
                </a:lnTo>
                <a:lnTo>
                  <a:pt x="144" y="201"/>
                </a:lnTo>
                <a:lnTo>
                  <a:pt x="143" y="201"/>
                </a:lnTo>
                <a:lnTo>
                  <a:pt x="142" y="201"/>
                </a:lnTo>
                <a:lnTo>
                  <a:pt x="142" y="202"/>
                </a:lnTo>
                <a:lnTo>
                  <a:pt x="141" y="202"/>
                </a:lnTo>
                <a:lnTo>
                  <a:pt x="141" y="203"/>
                </a:lnTo>
                <a:lnTo>
                  <a:pt x="140" y="203"/>
                </a:lnTo>
                <a:lnTo>
                  <a:pt x="140" y="203"/>
                </a:lnTo>
                <a:lnTo>
                  <a:pt x="140" y="204"/>
                </a:lnTo>
                <a:lnTo>
                  <a:pt x="139" y="204"/>
                </a:lnTo>
                <a:lnTo>
                  <a:pt x="139" y="204"/>
                </a:lnTo>
                <a:lnTo>
                  <a:pt x="138" y="204"/>
                </a:lnTo>
                <a:lnTo>
                  <a:pt x="138" y="204"/>
                </a:lnTo>
                <a:lnTo>
                  <a:pt x="137" y="204"/>
                </a:lnTo>
                <a:lnTo>
                  <a:pt x="137" y="204"/>
                </a:lnTo>
                <a:lnTo>
                  <a:pt x="137" y="204"/>
                </a:lnTo>
                <a:lnTo>
                  <a:pt x="137" y="205"/>
                </a:lnTo>
                <a:lnTo>
                  <a:pt x="137" y="205"/>
                </a:lnTo>
                <a:lnTo>
                  <a:pt x="136" y="205"/>
                </a:lnTo>
                <a:lnTo>
                  <a:pt x="136" y="205"/>
                </a:lnTo>
                <a:lnTo>
                  <a:pt x="136" y="205"/>
                </a:lnTo>
                <a:lnTo>
                  <a:pt x="135" y="205"/>
                </a:lnTo>
                <a:lnTo>
                  <a:pt x="135" y="206"/>
                </a:lnTo>
                <a:lnTo>
                  <a:pt x="135" y="206"/>
                </a:lnTo>
                <a:lnTo>
                  <a:pt x="134" y="206"/>
                </a:lnTo>
                <a:lnTo>
                  <a:pt x="134" y="206"/>
                </a:lnTo>
                <a:lnTo>
                  <a:pt x="134" y="207"/>
                </a:lnTo>
                <a:lnTo>
                  <a:pt x="134" y="207"/>
                </a:lnTo>
                <a:lnTo>
                  <a:pt x="133" y="207"/>
                </a:lnTo>
                <a:lnTo>
                  <a:pt x="133" y="207"/>
                </a:lnTo>
                <a:lnTo>
                  <a:pt x="133" y="208"/>
                </a:lnTo>
                <a:lnTo>
                  <a:pt x="133" y="208"/>
                </a:lnTo>
                <a:lnTo>
                  <a:pt x="133" y="208"/>
                </a:lnTo>
                <a:lnTo>
                  <a:pt x="132" y="208"/>
                </a:lnTo>
                <a:lnTo>
                  <a:pt x="132" y="208"/>
                </a:lnTo>
                <a:lnTo>
                  <a:pt x="132" y="209"/>
                </a:lnTo>
                <a:lnTo>
                  <a:pt x="131" y="209"/>
                </a:lnTo>
                <a:lnTo>
                  <a:pt x="131" y="209"/>
                </a:lnTo>
                <a:lnTo>
                  <a:pt x="130" y="209"/>
                </a:lnTo>
                <a:lnTo>
                  <a:pt x="130" y="209"/>
                </a:lnTo>
                <a:lnTo>
                  <a:pt x="129" y="209"/>
                </a:lnTo>
                <a:lnTo>
                  <a:pt x="129" y="209"/>
                </a:lnTo>
                <a:lnTo>
                  <a:pt x="129" y="210"/>
                </a:lnTo>
                <a:lnTo>
                  <a:pt x="129" y="210"/>
                </a:lnTo>
                <a:lnTo>
                  <a:pt x="129" y="211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28" y="212"/>
                </a:lnTo>
                <a:lnTo>
                  <a:pt x="128" y="212"/>
                </a:lnTo>
                <a:lnTo>
                  <a:pt x="128" y="213"/>
                </a:lnTo>
                <a:lnTo>
                  <a:pt x="127" y="213"/>
                </a:lnTo>
                <a:lnTo>
                  <a:pt x="127" y="213"/>
                </a:lnTo>
                <a:lnTo>
                  <a:pt x="127" y="213"/>
                </a:lnTo>
                <a:lnTo>
                  <a:pt x="127" y="214"/>
                </a:lnTo>
                <a:lnTo>
                  <a:pt x="127" y="214"/>
                </a:lnTo>
                <a:lnTo>
                  <a:pt x="127" y="215"/>
                </a:lnTo>
                <a:lnTo>
                  <a:pt x="127" y="215"/>
                </a:lnTo>
                <a:lnTo>
                  <a:pt x="127" y="216"/>
                </a:lnTo>
                <a:lnTo>
                  <a:pt x="126" y="216"/>
                </a:lnTo>
                <a:lnTo>
                  <a:pt x="126" y="216"/>
                </a:lnTo>
                <a:lnTo>
                  <a:pt x="126" y="217"/>
                </a:lnTo>
                <a:lnTo>
                  <a:pt x="126" y="217"/>
                </a:lnTo>
                <a:lnTo>
                  <a:pt x="126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4" y="217"/>
                </a:lnTo>
                <a:lnTo>
                  <a:pt x="124" y="218"/>
                </a:lnTo>
                <a:lnTo>
                  <a:pt x="123" y="218"/>
                </a:lnTo>
                <a:lnTo>
                  <a:pt x="123" y="218"/>
                </a:lnTo>
                <a:lnTo>
                  <a:pt x="123" y="218"/>
                </a:lnTo>
                <a:lnTo>
                  <a:pt x="123" y="218"/>
                </a:lnTo>
                <a:lnTo>
                  <a:pt x="123" y="219"/>
                </a:ln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1" y="219"/>
                </a:lnTo>
                <a:lnTo>
                  <a:pt x="121" y="219"/>
                </a:lnTo>
                <a:lnTo>
                  <a:pt x="121" y="219"/>
                </a:lnTo>
                <a:lnTo>
                  <a:pt x="120" y="219"/>
                </a:lnTo>
                <a:lnTo>
                  <a:pt x="120" y="219"/>
                </a:lnTo>
                <a:lnTo>
                  <a:pt x="119" y="218"/>
                </a:lnTo>
                <a:lnTo>
                  <a:pt x="119" y="218"/>
                </a:lnTo>
                <a:lnTo>
                  <a:pt x="118" y="218"/>
                </a:lnTo>
                <a:lnTo>
                  <a:pt x="118" y="218"/>
                </a:lnTo>
                <a:lnTo>
                  <a:pt x="117" y="217"/>
                </a:lnTo>
                <a:lnTo>
                  <a:pt x="117" y="217"/>
                </a:lnTo>
                <a:lnTo>
                  <a:pt x="117" y="217"/>
                </a:lnTo>
                <a:lnTo>
                  <a:pt x="116" y="217"/>
                </a:lnTo>
                <a:lnTo>
                  <a:pt x="116" y="217"/>
                </a:lnTo>
                <a:lnTo>
                  <a:pt x="116" y="217"/>
                </a:lnTo>
                <a:lnTo>
                  <a:pt x="116" y="217"/>
                </a:lnTo>
                <a:lnTo>
                  <a:pt x="115" y="217"/>
                </a:lnTo>
                <a:lnTo>
                  <a:pt x="115" y="217"/>
                </a:lnTo>
                <a:lnTo>
                  <a:pt x="115" y="217"/>
                </a:lnTo>
                <a:lnTo>
                  <a:pt x="114" y="217"/>
                </a:lnTo>
                <a:lnTo>
                  <a:pt x="114" y="217"/>
                </a:lnTo>
                <a:lnTo>
                  <a:pt x="113" y="217"/>
                </a:lnTo>
                <a:lnTo>
                  <a:pt x="113" y="217"/>
                </a:lnTo>
                <a:lnTo>
                  <a:pt x="113" y="217"/>
                </a:lnTo>
                <a:lnTo>
                  <a:pt x="112" y="217"/>
                </a:lnTo>
                <a:lnTo>
                  <a:pt x="112" y="217"/>
                </a:lnTo>
                <a:lnTo>
                  <a:pt x="112" y="217"/>
                </a:lnTo>
                <a:lnTo>
                  <a:pt x="112" y="217"/>
                </a:lnTo>
                <a:lnTo>
                  <a:pt x="112" y="217"/>
                </a:lnTo>
                <a:lnTo>
                  <a:pt x="111" y="217"/>
                </a:lnTo>
                <a:lnTo>
                  <a:pt x="111" y="217"/>
                </a:lnTo>
                <a:lnTo>
                  <a:pt x="110" y="217"/>
                </a:lnTo>
                <a:lnTo>
                  <a:pt x="110" y="217"/>
                </a:lnTo>
                <a:lnTo>
                  <a:pt x="110" y="217"/>
                </a:lnTo>
                <a:lnTo>
                  <a:pt x="109" y="217"/>
                </a:lnTo>
                <a:lnTo>
                  <a:pt x="109" y="217"/>
                </a:lnTo>
                <a:lnTo>
                  <a:pt x="108" y="217"/>
                </a:lnTo>
                <a:lnTo>
                  <a:pt x="108" y="217"/>
                </a:lnTo>
                <a:lnTo>
                  <a:pt x="108" y="217"/>
                </a:lnTo>
                <a:lnTo>
                  <a:pt x="108" y="216"/>
                </a:lnTo>
                <a:lnTo>
                  <a:pt x="107" y="216"/>
                </a:lnTo>
                <a:lnTo>
                  <a:pt x="107" y="216"/>
                </a:lnTo>
                <a:lnTo>
                  <a:pt x="106" y="216"/>
                </a:lnTo>
                <a:lnTo>
                  <a:pt x="106" y="216"/>
                </a:lnTo>
                <a:lnTo>
                  <a:pt x="105" y="216"/>
                </a:lnTo>
                <a:lnTo>
                  <a:pt x="105" y="217"/>
                </a:lnTo>
                <a:lnTo>
                  <a:pt x="105" y="217"/>
                </a:lnTo>
                <a:lnTo>
                  <a:pt x="104" y="217"/>
                </a:lnTo>
                <a:lnTo>
                  <a:pt x="104" y="217"/>
                </a:lnTo>
                <a:lnTo>
                  <a:pt x="104" y="217"/>
                </a:lnTo>
                <a:lnTo>
                  <a:pt x="104" y="217"/>
                </a:lnTo>
                <a:lnTo>
                  <a:pt x="103" y="217"/>
                </a:lnTo>
                <a:lnTo>
                  <a:pt x="103" y="217"/>
                </a:lnTo>
                <a:lnTo>
                  <a:pt x="103" y="218"/>
                </a:lnTo>
                <a:lnTo>
                  <a:pt x="103" y="218"/>
                </a:lnTo>
                <a:lnTo>
                  <a:pt x="103" y="219"/>
                </a:lnTo>
                <a:lnTo>
                  <a:pt x="102" y="219"/>
                </a:lnTo>
                <a:lnTo>
                  <a:pt x="102" y="219"/>
                </a:lnTo>
                <a:lnTo>
                  <a:pt x="102" y="219"/>
                </a:lnTo>
                <a:lnTo>
                  <a:pt x="102" y="220"/>
                </a:lnTo>
                <a:lnTo>
                  <a:pt x="102" y="220"/>
                </a:lnTo>
                <a:lnTo>
                  <a:pt x="102" y="220"/>
                </a:lnTo>
                <a:lnTo>
                  <a:pt x="102" y="221"/>
                </a:lnTo>
                <a:lnTo>
                  <a:pt x="102" y="221"/>
                </a:lnTo>
                <a:lnTo>
                  <a:pt x="101" y="221"/>
                </a:lnTo>
                <a:lnTo>
                  <a:pt x="101" y="221"/>
                </a:lnTo>
                <a:lnTo>
                  <a:pt x="101" y="221"/>
                </a:lnTo>
                <a:lnTo>
                  <a:pt x="101" y="220"/>
                </a:lnTo>
                <a:lnTo>
                  <a:pt x="100" y="220"/>
                </a:lnTo>
                <a:lnTo>
                  <a:pt x="100" y="220"/>
                </a:lnTo>
                <a:lnTo>
                  <a:pt x="100" y="219"/>
                </a:lnTo>
                <a:lnTo>
                  <a:pt x="100" y="219"/>
                </a:lnTo>
                <a:lnTo>
                  <a:pt x="99" y="218"/>
                </a:lnTo>
                <a:lnTo>
                  <a:pt x="99" y="218"/>
                </a:lnTo>
                <a:lnTo>
                  <a:pt x="99" y="217"/>
                </a:lnTo>
                <a:lnTo>
                  <a:pt x="99" y="217"/>
                </a:lnTo>
                <a:lnTo>
                  <a:pt x="99" y="217"/>
                </a:lnTo>
                <a:lnTo>
                  <a:pt x="98" y="217"/>
                </a:lnTo>
                <a:lnTo>
                  <a:pt x="99" y="216"/>
                </a:lnTo>
                <a:lnTo>
                  <a:pt x="99" y="216"/>
                </a:lnTo>
                <a:lnTo>
                  <a:pt x="99" y="215"/>
                </a:lnTo>
                <a:lnTo>
                  <a:pt x="98" y="215"/>
                </a:lnTo>
                <a:lnTo>
                  <a:pt x="98" y="214"/>
                </a:lnTo>
                <a:lnTo>
                  <a:pt x="98" y="214"/>
                </a:lnTo>
                <a:lnTo>
                  <a:pt x="98" y="214"/>
                </a:lnTo>
                <a:lnTo>
                  <a:pt x="97" y="214"/>
                </a:lnTo>
                <a:lnTo>
                  <a:pt x="97" y="213"/>
                </a:lnTo>
                <a:lnTo>
                  <a:pt x="96" y="213"/>
                </a:lnTo>
                <a:lnTo>
                  <a:pt x="96" y="213"/>
                </a:lnTo>
                <a:lnTo>
                  <a:pt x="96" y="213"/>
                </a:lnTo>
                <a:lnTo>
                  <a:pt x="96" y="213"/>
                </a:lnTo>
                <a:lnTo>
                  <a:pt x="96" y="212"/>
                </a:lnTo>
                <a:lnTo>
                  <a:pt x="96" y="212"/>
                </a:lnTo>
                <a:lnTo>
                  <a:pt x="95" y="212"/>
                </a:lnTo>
                <a:lnTo>
                  <a:pt x="95" y="211"/>
                </a:lnTo>
                <a:lnTo>
                  <a:pt x="95" y="211"/>
                </a:lnTo>
                <a:lnTo>
                  <a:pt x="95" y="211"/>
                </a:lnTo>
                <a:lnTo>
                  <a:pt x="94" y="211"/>
                </a:lnTo>
                <a:lnTo>
                  <a:pt x="94" y="210"/>
                </a:lnTo>
                <a:lnTo>
                  <a:pt x="94" y="210"/>
                </a:lnTo>
                <a:lnTo>
                  <a:pt x="94" y="210"/>
                </a:lnTo>
                <a:lnTo>
                  <a:pt x="93" y="210"/>
                </a:lnTo>
                <a:lnTo>
                  <a:pt x="93" y="209"/>
                </a:lnTo>
                <a:lnTo>
                  <a:pt x="93" y="209"/>
                </a:lnTo>
                <a:lnTo>
                  <a:pt x="92" y="209"/>
                </a:lnTo>
                <a:lnTo>
                  <a:pt x="92" y="209"/>
                </a:lnTo>
                <a:lnTo>
                  <a:pt x="92" y="209"/>
                </a:lnTo>
                <a:lnTo>
                  <a:pt x="92" y="209"/>
                </a:lnTo>
                <a:lnTo>
                  <a:pt x="92" y="208"/>
                </a:lnTo>
                <a:lnTo>
                  <a:pt x="91" y="208"/>
                </a:lnTo>
                <a:lnTo>
                  <a:pt x="91" y="208"/>
                </a:lnTo>
                <a:lnTo>
                  <a:pt x="91" y="208"/>
                </a:lnTo>
                <a:lnTo>
                  <a:pt x="91" y="207"/>
                </a:lnTo>
                <a:lnTo>
                  <a:pt x="91" y="207"/>
                </a:lnTo>
                <a:lnTo>
                  <a:pt x="91" y="207"/>
                </a:lnTo>
                <a:lnTo>
                  <a:pt x="91" y="207"/>
                </a:lnTo>
                <a:lnTo>
                  <a:pt x="91" y="207"/>
                </a:lnTo>
                <a:lnTo>
                  <a:pt x="90" y="207"/>
                </a:lnTo>
                <a:lnTo>
                  <a:pt x="90" y="206"/>
                </a:lnTo>
                <a:lnTo>
                  <a:pt x="90" y="206"/>
                </a:lnTo>
                <a:lnTo>
                  <a:pt x="90" y="205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9" y="204"/>
                </a:lnTo>
                <a:lnTo>
                  <a:pt x="89" y="204"/>
                </a:lnTo>
                <a:lnTo>
                  <a:pt x="88" y="203"/>
                </a:lnTo>
                <a:lnTo>
                  <a:pt x="88" y="203"/>
                </a:lnTo>
                <a:lnTo>
                  <a:pt x="88" y="202"/>
                </a:lnTo>
                <a:lnTo>
                  <a:pt x="88" y="202"/>
                </a:lnTo>
                <a:lnTo>
                  <a:pt x="87" y="202"/>
                </a:lnTo>
                <a:lnTo>
                  <a:pt x="87" y="201"/>
                </a:lnTo>
                <a:lnTo>
                  <a:pt x="87" y="201"/>
                </a:lnTo>
                <a:lnTo>
                  <a:pt x="87" y="200"/>
                </a:lnTo>
                <a:lnTo>
                  <a:pt x="87" y="200"/>
                </a:lnTo>
                <a:lnTo>
                  <a:pt x="87" y="200"/>
                </a:lnTo>
                <a:lnTo>
                  <a:pt x="87" y="199"/>
                </a:lnTo>
                <a:lnTo>
                  <a:pt x="86" y="199"/>
                </a:lnTo>
                <a:lnTo>
                  <a:pt x="86" y="199"/>
                </a:lnTo>
                <a:lnTo>
                  <a:pt x="86" y="198"/>
                </a:lnTo>
                <a:lnTo>
                  <a:pt x="87" y="198"/>
                </a:lnTo>
                <a:lnTo>
                  <a:pt x="87" y="198"/>
                </a:lnTo>
                <a:lnTo>
                  <a:pt x="87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6"/>
                </a:lnTo>
                <a:lnTo>
                  <a:pt x="87" y="196"/>
                </a:lnTo>
                <a:lnTo>
                  <a:pt x="87" y="196"/>
                </a:lnTo>
                <a:lnTo>
                  <a:pt x="87" y="196"/>
                </a:lnTo>
                <a:lnTo>
                  <a:pt x="86" y="196"/>
                </a:lnTo>
                <a:lnTo>
                  <a:pt x="86" y="196"/>
                </a:lnTo>
                <a:lnTo>
                  <a:pt x="86" y="195"/>
                </a:lnTo>
                <a:lnTo>
                  <a:pt x="85" y="195"/>
                </a:lnTo>
                <a:lnTo>
                  <a:pt x="85" y="195"/>
                </a:lnTo>
                <a:lnTo>
                  <a:pt x="85" y="195"/>
                </a:lnTo>
                <a:lnTo>
                  <a:pt x="85" y="194"/>
                </a:lnTo>
                <a:lnTo>
                  <a:pt x="84" y="194"/>
                </a:lnTo>
                <a:lnTo>
                  <a:pt x="84" y="194"/>
                </a:lnTo>
                <a:lnTo>
                  <a:pt x="83" y="194"/>
                </a:lnTo>
                <a:lnTo>
                  <a:pt x="83" y="193"/>
                </a:lnTo>
                <a:lnTo>
                  <a:pt x="83" y="193"/>
                </a:lnTo>
                <a:lnTo>
                  <a:pt x="82" y="193"/>
                </a:lnTo>
                <a:lnTo>
                  <a:pt x="82" y="192"/>
                </a:lnTo>
                <a:lnTo>
                  <a:pt x="82" y="192"/>
                </a:lnTo>
                <a:lnTo>
                  <a:pt x="81" y="193"/>
                </a:lnTo>
                <a:lnTo>
                  <a:pt x="81" y="193"/>
                </a:lnTo>
                <a:lnTo>
                  <a:pt x="80" y="193"/>
                </a:lnTo>
                <a:lnTo>
                  <a:pt x="80" y="194"/>
                </a:lnTo>
                <a:lnTo>
                  <a:pt x="80" y="195"/>
                </a:lnTo>
                <a:lnTo>
                  <a:pt x="80" y="195"/>
                </a:lnTo>
                <a:lnTo>
                  <a:pt x="80" y="196"/>
                </a:lnTo>
                <a:lnTo>
                  <a:pt x="80" y="196"/>
                </a:lnTo>
                <a:lnTo>
                  <a:pt x="80" y="196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79" y="197"/>
                </a:lnTo>
                <a:lnTo>
                  <a:pt x="79" y="197"/>
                </a:lnTo>
                <a:lnTo>
                  <a:pt x="79" y="198"/>
                </a:lnTo>
                <a:lnTo>
                  <a:pt x="79" y="198"/>
                </a:lnTo>
                <a:lnTo>
                  <a:pt x="78" y="198"/>
                </a:lnTo>
                <a:lnTo>
                  <a:pt x="78" y="197"/>
                </a:lnTo>
                <a:lnTo>
                  <a:pt x="78" y="198"/>
                </a:lnTo>
                <a:lnTo>
                  <a:pt x="77" y="198"/>
                </a:lnTo>
                <a:lnTo>
                  <a:pt x="77" y="198"/>
                </a:lnTo>
                <a:lnTo>
                  <a:pt x="76" y="198"/>
                </a:lnTo>
                <a:lnTo>
                  <a:pt x="76" y="198"/>
                </a:lnTo>
                <a:lnTo>
                  <a:pt x="75" y="198"/>
                </a:lnTo>
                <a:lnTo>
                  <a:pt x="75" y="198"/>
                </a:lnTo>
                <a:lnTo>
                  <a:pt x="75" y="199"/>
                </a:lnTo>
                <a:lnTo>
                  <a:pt x="74" y="199"/>
                </a:lnTo>
                <a:lnTo>
                  <a:pt x="74" y="199"/>
                </a:lnTo>
                <a:lnTo>
                  <a:pt x="73" y="199"/>
                </a:lnTo>
                <a:lnTo>
                  <a:pt x="73" y="200"/>
                </a:lnTo>
                <a:lnTo>
                  <a:pt x="73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1" y="200"/>
                </a:lnTo>
                <a:lnTo>
                  <a:pt x="71" y="201"/>
                </a:lnTo>
                <a:lnTo>
                  <a:pt x="71" y="201"/>
                </a:lnTo>
                <a:lnTo>
                  <a:pt x="71" y="201"/>
                </a:lnTo>
                <a:lnTo>
                  <a:pt x="71" y="201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69" y="202"/>
                </a:lnTo>
                <a:lnTo>
                  <a:pt x="69" y="202"/>
                </a:lnTo>
                <a:lnTo>
                  <a:pt x="69" y="202"/>
                </a:lnTo>
                <a:lnTo>
                  <a:pt x="69" y="201"/>
                </a:lnTo>
                <a:lnTo>
                  <a:pt x="68" y="201"/>
                </a:lnTo>
                <a:lnTo>
                  <a:pt x="68" y="201"/>
                </a:lnTo>
                <a:lnTo>
                  <a:pt x="67" y="201"/>
                </a:lnTo>
                <a:lnTo>
                  <a:pt x="67" y="201"/>
                </a:lnTo>
                <a:lnTo>
                  <a:pt x="66" y="202"/>
                </a:lnTo>
                <a:lnTo>
                  <a:pt x="66" y="202"/>
                </a:lnTo>
                <a:lnTo>
                  <a:pt x="66" y="202"/>
                </a:lnTo>
                <a:lnTo>
                  <a:pt x="65" y="202"/>
                </a:lnTo>
                <a:lnTo>
                  <a:pt x="65" y="202"/>
                </a:lnTo>
                <a:lnTo>
                  <a:pt x="64" y="202"/>
                </a:lnTo>
                <a:lnTo>
                  <a:pt x="64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4"/>
                </a:lnTo>
                <a:lnTo>
                  <a:pt x="63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1" y="204"/>
                </a:lnTo>
                <a:lnTo>
                  <a:pt x="61" y="204"/>
                </a:lnTo>
                <a:lnTo>
                  <a:pt x="60" y="204"/>
                </a:lnTo>
                <a:lnTo>
                  <a:pt x="60" y="204"/>
                </a:lnTo>
                <a:lnTo>
                  <a:pt x="59" y="204"/>
                </a:lnTo>
                <a:lnTo>
                  <a:pt x="59" y="205"/>
                </a:lnTo>
                <a:lnTo>
                  <a:pt x="59" y="205"/>
                </a:lnTo>
                <a:lnTo>
                  <a:pt x="58" y="205"/>
                </a:lnTo>
                <a:lnTo>
                  <a:pt x="58" y="205"/>
                </a:lnTo>
                <a:lnTo>
                  <a:pt x="58" y="205"/>
                </a:lnTo>
                <a:lnTo>
                  <a:pt x="58" y="206"/>
                </a:lnTo>
                <a:lnTo>
                  <a:pt x="58" y="206"/>
                </a:lnTo>
                <a:lnTo>
                  <a:pt x="58" y="206"/>
                </a:lnTo>
                <a:lnTo>
                  <a:pt x="58" y="207"/>
                </a:lnTo>
                <a:lnTo>
                  <a:pt x="57" y="207"/>
                </a:lnTo>
                <a:lnTo>
                  <a:pt x="57" y="207"/>
                </a:lnTo>
                <a:lnTo>
                  <a:pt x="57" y="207"/>
                </a:lnTo>
                <a:lnTo>
                  <a:pt x="57" y="208"/>
                </a:lnTo>
                <a:lnTo>
                  <a:pt x="57" y="208"/>
                </a:lnTo>
                <a:lnTo>
                  <a:pt x="57" y="209"/>
                </a:lnTo>
                <a:lnTo>
                  <a:pt x="56" y="209"/>
                </a:lnTo>
                <a:lnTo>
                  <a:pt x="56" y="209"/>
                </a:lnTo>
                <a:lnTo>
                  <a:pt x="56" y="209"/>
                </a:lnTo>
                <a:lnTo>
                  <a:pt x="56" y="210"/>
                </a:lnTo>
                <a:lnTo>
                  <a:pt x="55" y="210"/>
                </a:lnTo>
                <a:lnTo>
                  <a:pt x="55" y="210"/>
                </a:lnTo>
                <a:lnTo>
                  <a:pt x="55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1"/>
                </a:lnTo>
                <a:lnTo>
                  <a:pt x="53" y="211"/>
                </a:lnTo>
                <a:lnTo>
                  <a:pt x="53" y="210"/>
                </a:lnTo>
                <a:lnTo>
                  <a:pt x="52" y="210"/>
                </a:lnTo>
                <a:lnTo>
                  <a:pt x="52" y="211"/>
                </a:lnTo>
                <a:lnTo>
                  <a:pt x="52" y="211"/>
                </a:lnTo>
                <a:lnTo>
                  <a:pt x="52" y="212"/>
                </a:lnTo>
                <a:lnTo>
                  <a:pt x="52" y="212"/>
                </a:lnTo>
                <a:lnTo>
                  <a:pt x="51" y="212"/>
                </a:lnTo>
                <a:lnTo>
                  <a:pt x="51" y="211"/>
                </a:lnTo>
                <a:lnTo>
                  <a:pt x="51" y="211"/>
                </a:lnTo>
                <a:lnTo>
                  <a:pt x="50" y="211"/>
                </a:lnTo>
                <a:lnTo>
                  <a:pt x="50" y="211"/>
                </a:lnTo>
                <a:lnTo>
                  <a:pt x="50" y="211"/>
                </a:lnTo>
                <a:lnTo>
                  <a:pt x="50" y="212"/>
                </a:lnTo>
                <a:lnTo>
                  <a:pt x="50" y="212"/>
                </a:lnTo>
                <a:lnTo>
                  <a:pt x="50" y="213"/>
                </a:lnTo>
                <a:lnTo>
                  <a:pt x="50" y="213"/>
                </a:lnTo>
                <a:lnTo>
                  <a:pt x="50" y="213"/>
                </a:lnTo>
                <a:lnTo>
                  <a:pt x="50" y="213"/>
                </a:lnTo>
                <a:lnTo>
                  <a:pt x="50" y="213"/>
                </a:lnTo>
                <a:lnTo>
                  <a:pt x="50" y="213"/>
                </a:lnTo>
                <a:lnTo>
                  <a:pt x="49" y="213"/>
                </a:lnTo>
                <a:lnTo>
                  <a:pt x="49" y="213"/>
                </a:lnTo>
                <a:lnTo>
                  <a:pt x="49" y="214"/>
                </a:lnTo>
                <a:lnTo>
                  <a:pt x="49" y="214"/>
                </a:lnTo>
                <a:lnTo>
                  <a:pt x="49" y="215"/>
                </a:lnTo>
                <a:lnTo>
                  <a:pt x="49" y="215"/>
                </a:lnTo>
                <a:lnTo>
                  <a:pt x="49" y="216"/>
                </a:lnTo>
                <a:lnTo>
                  <a:pt x="49" y="216"/>
                </a:lnTo>
                <a:lnTo>
                  <a:pt x="49" y="217"/>
                </a:lnTo>
                <a:lnTo>
                  <a:pt x="49" y="217"/>
                </a:lnTo>
                <a:lnTo>
                  <a:pt x="49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6"/>
                </a:lnTo>
                <a:lnTo>
                  <a:pt x="50" y="216"/>
                </a:lnTo>
                <a:lnTo>
                  <a:pt x="50" y="217"/>
                </a:lnTo>
                <a:lnTo>
                  <a:pt x="50" y="217"/>
                </a:lnTo>
                <a:lnTo>
                  <a:pt x="51" y="217"/>
                </a:lnTo>
                <a:lnTo>
                  <a:pt x="51" y="217"/>
                </a:lnTo>
                <a:lnTo>
                  <a:pt x="52" y="217"/>
                </a:lnTo>
                <a:lnTo>
                  <a:pt x="52" y="217"/>
                </a:lnTo>
                <a:lnTo>
                  <a:pt x="52" y="217"/>
                </a:lnTo>
                <a:lnTo>
                  <a:pt x="52" y="217"/>
                </a:lnTo>
                <a:lnTo>
                  <a:pt x="52" y="218"/>
                </a:lnTo>
                <a:lnTo>
                  <a:pt x="52" y="218"/>
                </a:lnTo>
                <a:lnTo>
                  <a:pt x="52" y="219"/>
                </a:lnTo>
                <a:lnTo>
                  <a:pt x="52" y="219"/>
                </a:lnTo>
                <a:lnTo>
                  <a:pt x="52" y="219"/>
                </a:lnTo>
                <a:lnTo>
                  <a:pt x="52" y="219"/>
                </a:lnTo>
                <a:lnTo>
                  <a:pt x="52" y="220"/>
                </a:lnTo>
                <a:lnTo>
                  <a:pt x="52" y="220"/>
                </a:lnTo>
                <a:lnTo>
                  <a:pt x="52" y="220"/>
                </a:lnTo>
                <a:lnTo>
                  <a:pt x="52" y="221"/>
                </a:lnTo>
                <a:lnTo>
                  <a:pt x="51" y="221"/>
                </a:lnTo>
                <a:lnTo>
                  <a:pt x="51" y="221"/>
                </a:lnTo>
                <a:lnTo>
                  <a:pt x="51" y="221"/>
                </a:lnTo>
                <a:lnTo>
                  <a:pt x="51" y="221"/>
                </a:lnTo>
                <a:lnTo>
                  <a:pt x="50" y="221"/>
                </a:lnTo>
                <a:lnTo>
                  <a:pt x="50" y="220"/>
                </a:lnTo>
                <a:lnTo>
                  <a:pt x="50" y="221"/>
                </a:lnTo>
                <a:lnTo>
                  <a:pt x="50" y="221"/>
                </a:lnTo>
                <a:lnTo>
                  <a:pt x="50" y="221"/>
                </a:lnTo>
                <a:lnTo>
                  <a:pt x="50" y="221"/>
                </a:lnTo>
                <a:lnTo>
                  <a:pt x="49" y="221"/>
                </a:lnTo>
                <a:lnTo>
                  <a:pt x="49" y="221"/>
                </a:lnTo>
                <a:lnTo>
                  <a:pt x="48" y="221"/>
                </a:lnTo>
                <a:lnTo>
                  <a:pt x="48" y="221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7" y="222"/>
                </a:lnTo>
                <a:lnTo>
                  <a:pt x="47" y="222"/>
                </a:lnTo>
                <a:lnTo>
                  <a:pt x="48" y="222"/>
                </a:lnTo>
                <a:lnTo>
                  <a:pt x="48" y="223"/>
                </a:lnTo>
                <a:lnTo>
                  <a:pt x="47" y="223"/>
                </a:lnTo>
                <a:lnTo>
                  <a:pt x="47" y="223"/>
                </a:lnTo>
                <a:lnTo>
                  <a:pt x="47" y="222"/>
                </a:lnTo>
                <a:lnTo>
                  <a:pt x="46" y="222"/>
                </a:lnTo>
                <a:lnTo>
                  <a:pt x="46" y="223"/>
                </a:lnTo>
                <a:lnTo>
                  <a:pt x="46" y="223"/>
                </a:lnTo>
                <a:lnTo>
                  <a:pt x="46" y="224"/>
                </a:lnTo>
                <a:lnTo>
                  <a:pt x="46" y="224"/>
                </a:lnTo>
                <a:lnTo>
                  <a:pt x="47" y="224"/>
                </a:lnTo>
                <a:lnTo>
                  <a:pt x="47" y="225"/>
                </a:lnTo>
                <a:lnTo>
                  <a:pt x="47" y="225"/>
                </a:lnTo>
                <a:lnTo>
                  <a:pt x="48" y="225"/>
                </a:lnTo>
                <a:lnTo>
                  <a:pt x="48" y="225"/>
                </a:lnTo>
                <a:lnTo>
                  <a:pt x="48" y="225"/>
                </a:lnTo>
                <a:lnTo>
                  <a:pt x="49" y="225"/>
                </a:lnTo>
                <a:lnTo>
                  <a:pt x="49" y="224"/>
                </a:lnTo>
                <a:lnTo>
                  <a:pt x="49" y="225"/>
                </a:lnTo>
                <a:lnTo>
                  <a:pt x="49" y="225"/>
                </a:lnTo>
                <a:lnTo>
                  <a:pt x="49" y="225"/>
                </a:lnTo>
                <a:lnTo>
                  <a:pt x="48" y="225"/>
                </a:lnTo>
                <a:lnTo>
                  <a:pt x="48" y="225"/>
                </a:lnTo>
                <a:lnTo>
                  <a:pt x="48" y="226"/>
                </a:lnTo>
                <a:lnTo>
                  <a:pt x="48" y="226"/>
                </a:lnTo>
                <a:lnTo>
                  <a:pt x="47" y="226"/>
                </a:lnTo>
                <a:lnTo>
                  <a:pt x="47" y="226"/>
                </a:lnTo>
                <a:lnTo>
                  <a:pt x="47" y="226"/>
                </a:lnTo>
                <a:lnTo>
                  <a:pt x="47" y="226"/>
                </a:lnTo>
                <a:lnTo>
                  <a:pt x="46" y="226"/>
                </a:lnTo>
                <a:lnTo>
                  <a:pt x="46" y="227"/>
                </a:lnTo>
                <a:lnTo>
                  <a:pt x="47" y="227"/>
                </a:lnTo>
                <a:lnTo>
                  <a:pt x="47" y="227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9"/>
                </a:lnTo>
                <a:lnTo>
                  <a:pt x="49" y="229"/>
                </a:lnTo>
                <a:lnTo>
                  <a:pt x="48" y="229"/>
                </a:lnTo>
                <a:lnTo>
                  <a:pt x="48" y="230"/>
                </a:lnTo>
                <a:lnTo>
                  <a:pt x="48" y="230"/>
                </a:lnTo>
                <a:lnTo>
                  <a:pt x="48" y="230"/>
                </a:lnTo>
                <a:lnTo>
                  <a:pt x="49" y="231"/>
                </a:lnTo>
                <a:lnTo>
                  <a:pt x="49" y="231"/>
                </a:lnTo>
                <a:lnTo>
                  <a:pt x="50" y="231"/>
                </a:lnTo>
                <a:lnTo>
                  <a:pt x="50" y="231"/>
                </a:lnTo>
                <a:lnTo>
                  <a:pt x="50" y="231"/>
                </a:lnTo>
                <a:lnTo>
                  <a:pt x="50" y="232"/>
                </a:lnTo>
                <a:lnTo>
                  <a:pt x="50" y="232"/>
                </a:lnTo>
                <a:lnTo>
                  <a:pt x="50" y="232"/>
                </a:lnTo>
                <a:lnTo>
                  <a:pt x="50" y="232"/>
                </a:lnTo>
                <a:lnTo>
                  <a:pt x="49" y="232"/>
                </a:lnTo>
                <a:lnTo>
                  <a:pt x="49" y="233"/>
                </a:lnTo>
                <a:lnTo>
                  <a:pt x="49" y="233"/>
                </a:lnTo>
                <a:lnTo>
                  <a:pt x="49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36"/>
                </a:lnTo>
                <a:lnTo>
                  <a:pt x="50" y="236"/>
                </a:lnTo>
                <a:lnTo>
                  <a:pt x="50" y="236"/>
                </a:lnTo>
                <a:lnTo>
                  <a:pt x="50" y="236"/>
                </a:lnTo>
                <a:lnTo>
                  <a:pt x="51" y="236"/>
                </a:lnTo>
                <a:lnTo>
                  <a:pt x="51" y="236"/>
                </a:lnTo>
                <a:lnTo>
                  <a:pt x="50" y="236"/>
                </a:lnTo>
                <a:lnTo>
                  <a:pt x="50" y="237"/>
                </a:lnTo>
                <a:lnTo>
                  <a:pt x="50" y="237"/>
                </a:lnTo>
                <a:lnTo>
                  <a:pt x="50" y="237"/>
                </a:lnTo>
                <a:lnTo>
                  <a:pt x="49" y="238"/>
                </a:lnTo>
                <a:lnTo>
                  <a:pt x="49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9"/>
                </a:lnTo>
                <a:lnTo>
                  <a:pt x="50" y="239"/>
                </a:lnTo>
                <a:lnTo>
                  <a:pt x="50" y="239"/>
                </a:lnTo>
                <a:lnTo>
                  <a:pt x="50" y="239"/>
                </a:lnTo>
                <a:lnTo>
                  <a:pt x="50" y="239"/>
                </a:lnTo>
                <a:lnTo>
                  <a:pt x="50" y="240"/>
                </a:lnTo>
                <a:lnTo>
                  <a:pt x="50" y="240"/>
                </a:lnTo>
                <a:lnTo>
                  <a:pt x="50" y="241"/>
                </a:lnTo>
                <a:lnTo>
                  <a:pt x="50" y="241"/>
                </a:lnTo>
                <a:lnTo>
                  <a:pt x="50" y="242"/>
                </a:lnTo>
                <a:lnTo>
                  <a:pt x="50" y="242"/>
                </a:lnTo>
                <a:lnTo>
                  <a:pt x="50" y="242"/>
                </a:lnTo>
                <a:lnTo>
                  <a:pt x="50" y="243"/>
                </a:lnTo>
                <a:lnTo>
                  <a:pt x="50" y="243"/>
                </a:lnTo>
                <a:lnTo>
                  <a:pt x="50" y="244"/>
                </a:lnTo>
                <a:lnTo>
                  <a:pt x="50" y="244"/>
                </a:lnTo>
                <a:lnTo>
                  <a:pt x="50" y="245"/>
                </a:lnTo>
                <a:lnTo>
                  <a:pt x="50" y="245"/>
                </a:lnTo>
                <a:lnTo>
                  <a:pt x="50" y="246"/>
                </a:lnTo>
                <a:lnTo>
                  <a:pt x="50" y="246"/>
                </a:lnTo>
                <a:lnTo>
                  <a:pt x="50" y="246"/>
                </a:lnTo>
                <a:lnTo>
                  <a:pt x="50" y="246"/>
                </a:lnTo>
                <a:lnTo>
                  <a:pt x="50" y="247"/>
                </a:lnTo>
                <a:lnTo>
                  <a:pt x="50" y="247"/>
                </a:lnTo>
                <a:lnTo>
                  <a:pt x="50" y="248"/>
                </a:lnTo>
                <a:lnTo>
                  <a:pt x="50" y="248"/>
                </a:lnTo>
                <a:lnTo>
                  <a:pt x="50" y="247"/>
                </a:lnTo>
                <a:lnTo>
                  <a:pt x="49" y="247"/>
                </a:lnTo>
                <a:lnTo>
                  <a:pt x="49" y="247"/>
                </a:lnTo>
                <a:lnTo>
                  <a:pt x="48" y="247"/>
                </a:lnTo>
                <a:lnTo>
                  <a:pt x="48" y="247"/>
                </a:lnTo>
                <a:lnTo>
                  <a:pt x="48" y="247"/>
                </a:lnTo>
                <a:lnTo>
                  <a:pt x="47" y="247"/>
                </a:lnTo>
                <a:lnTo>
                  <a:pt x="47" y="247"/>
                </a:lnTo>
                <a:lnTo>
                  <a:pt x="46" y="247"/>
                </a:lnTo>
                <a:lnTo>
                  <a:pt x="46" y="247"/>
                </a:lnTo>
                <a:lnTo>
                  <a:pt x="46" y="246"/>
                </a:lnTo>
                <a:lnTo>
                  <a:pt x="45" y="246"/>
                </a:lnTo>
                <a:lnTo>
                  <a:pt x="45" y="246"/>
                </a:lnTo>
                <a:lnTo>
                  <a:pt x="44" y="246"/>
                </a:lnTo>
                <a:lnTo>
                  <a:pt x="44" y="246"/>
                </a:lnTo>
                <a:lnTo>
                  <a:pt x="43" y="246"/>
                </a:lnTo>
                <a:lnTo>
                  <a:pt x="43" y="246"/>
                </a:lnTo>
                <a:lnTo>
                  <a:pt x="42" y="246"/>
                </a:lnTo>
                <a:lnTo>
                  <a:pt x="42" y="246"/>
                </a:lnTo>
                <a:lnTo>
                  <a:pt x="42" y="246"/>
                </a:lnTo>
                <a:lnTo>
                  <a:pt x="41" y="245"/>
                </a:lnTo>
                <a:lnTo>
                  <a:pt x="41" y="245"/>
                </a:lnTo>
                <a:lnTo>
                  <a:pt x="41" y="244"/>
                </a:lnTo>
                <a:lnTo>
                  <a:pt x="40" y="244"/>
                </a:lnTo>
                <a:lnTo>
                  <a:pt x="40" y="244"/>
                </a:lnTo>
                <a:lnTo>
                  <a:pt x="39" y="244"/>
                </a:lnTo>
                <a:lnTo>
                  <a:pt x="39" y="244"/>
                </a:lnTo>
                <a:lnTo>
                  <a:pt x="38" y="244"/>
                </a:lnTo>
                <a:lnTo>
                  <a:pt x="38" y="244"/>
                </a:lnTo>
                <a:lnTo>
                  <a:pt x="38" y="244"/>
                </a:lnTo>
                <a:lnTo>
                  <a:pt x="37" y="244"/>
                </a:lnTo>
                <a:lnTo>
                  <a:pt x="37" y="243"/>
                </a:lnTo>
                <a:lnTo>
                  <a:pt x="37" y="243"/>
                </a:lnTo>
                <a:lnTo>
                  <a:pt x="37" y="243"/>
                </a:lnTo>
                <a:lnTo>
                  <a:pt x="37" y="242"/>
                </a:lnTo>
                <a:lnTo>
                  <a:pt x="37" y="242"/>
                </a:lnTo>
                <a:lnTo>
                  <a:pt x="36" y="242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5" y="243"/>
                </a:lnTo>
                <a:lnTo>
                  <a:pt x="35" y="244"/>
                </a:lnTo>
                <a:lnTo>
                  <a:pt x="35" y="244"/>
                </a:lnTo>
                <a:lnTo>
                  <a:pt x="34" y="244"/>
                </a:lnTo>
                <a:lnTo>
                  <a:pt x="34" y="243"/>
                </a:lnTo>
                <a:lnTo>
                  <a:pt x="34" y="243"/>
                </a:lnTo>
                <a:lnTo>
                  <a:pt x="34" y="243"/>
                </a:lnTo>
                <a:lnTo>
                  <a:pt x="33" y="243"/>
                </a:lnTo>
                <a:lnTo>
                  <a:pt x="33" y="242"/>
                </a:lnTo>
                <a:lnTo>
                  <a:pt x="33" y="242"/>
                </a:lnTo>
                <a:lnTo>
                  <a:pt x="33" y="242"/>
                </a:lnTo>
                <a:lnTo>
                  <a:pt x="33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41"/>
                </a:lnTo>
                <a:lnTo>
                  <a:pt x="32" y="241"/>
                </a:lnTo>
                <a:lnTo>
                  <a:pt x="33" y="241"/>
                </a:lnTo>
                <a:lnTo>
                  <a:pt x="33" y="240"/>
                </a:lnTo>
                <a:lnTo>
                  <a:pt x="32" y="240"/>
                </a:lnTo>
                <a:lnTo>
                  <a:pt x="32" y="240"/>
                </a:lnTo>
                <a:lnTo>
                  <a:pt x="32" y="239"/>
                </a:lnTo>
                <a:lnTo>
                  <a:pt x="32" y="239"/>
                </a:lnTo>
                <a:lnTo>
                  <a:pt x="31" y="239"/>
                </a:lnTo>
                <a:lnTo>
                  <a:pt x="31" y="239"/>
                </a:lnTo>
                <a:lnTo>
                  <a:pt x="31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8" y="238"/>
                </a:lnTo>
                <a:lnTo>
                  <a:pt x="28" y="238"/>
                </a:lnTo>
                <a:lnTo>
                  <a:pt x="27" y="238"/>
                </a:lnTo>
                <a:lnTo>
                  <a:pt x="27" y="238"/>
                </a:lnTo>
                <a:lnTo>
                  <a:pt x="27" y="238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6" y="237"/>
                </a:lnTo>
                <a:lnTo>
                  <a:pt x="25" y="237"/>
                </a:lnTo>
                <a:lnTo>
                  <a:pt x="25" y="237"/>
                </a:lnTo>
                <a:lnTo>
                  <a:pt x="25" y="237"/>
                </a:lnTo>
                <a:lnTo>
                  <a:pt x="24" y="237"/>
                </a:lnTo>
                <a:lnTo>
                  <a:pt x="24" y="236"/>
                </a:lnTo>
                <a:lnTo>
                  <a:pt x="23" y="236"/>
                </a:lnTo>
                <a:lnTo>
                  <a:pt x="23" y="236"/>
                </a:lnTo>
                <a:lnTo>
                  <a:pt x="22" y="236"/>
                </a:lnTo>
                <a:lnTo>
                  <a:pt x="22" y="236"/>
                </a:lnTo>
                <a:lnTo>
                  <a:pt x="22" y="236"/>
                </a:lnTo>
                <a:lnTo>
                  <a:pt x="21" y="236"/>
                </a:lnTo>
                <a:lnTo>
                  <a:pt x="21" y="235"/>
                </a:lnTo>
                <a:lnTo>
                  <a:pt x="21" y="235"/>
                </a:lnTo>
                <a:lnTo>
                  <a:pt x="20" y="235"/>
                </a:lnTo>
                <a:lnTo>
                  <a:pt x="20" y="234"/>
                </a:lnTo>
                <a:lnTo>
                  <a:pt x="20" y="234"/>
                </a:lnTo>
                <a:lnTo>
                  <a:pt x="20" y="234"/>
                </a:lnTo>
                <a:lnTo>
                  <a:pt x="19" y="234"/>
                </a:lnTo>
                <a:lnTo>
                  <a:pt x="19" y="234"/>
                </a:lnTo>
                <a:lnTo>
                  <a:pt x="19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3"/>
                </a:lnTo>
                <a:lnTo>
                  <a:pt x="17" y="233"/>
                </a:lnTo>
                <a:lnTo>
                  <a:pt x="17" y="233"/>
                </a:lnTo>
                <a:lnTo>
                  <a:pt x="17" y="232"/>
                </a:lnTo>
                <a:lnTo>
                  <a:pt x="17" y="232"/>
                </a:lnTo>
                <a:lnTo>
                  <a:pt x="17" y="232"/>
                </a:lnTo>
                <a:lnTo>
                  <a:pt x="17" y="231"/>
                </a:lnTo>
                <a:lnTo>
                  <a:pt x="17" y="231"/>
                </a:lnTo>
                <a:lnTo>
                  <a:pt x="17" y="231"/>
                </a:lnTo>
                <a:lnTo>
                  <a:pt x="17" y="230"/>
                </a:lnTo>
                <a:lnTo>
                  <a:pt x="16" y="230"/>
                </a:lnTo>
                <a:lnTo>
                  <a:pt x="16" y="230"/>
                </a:lnTo>
                <a:lnTo>
                  <a:pt x="16" y="230"/>
                </a:lnTo>
                <a:lnTo>
                  <a:pt x="16" y="229"/>
                </a:lnTo>
                <a:lnTo>
                  <a:pt x="16" y="229"/>
                </a:lnTo>
                <a:lnTo>
                  <a:pt x="16" y="228"/>
                </a:lnTo>
                <a:lnTo>
                  <a:pt x="16" y="228"/>
                </a:lnTo>
                <a:lnTo>
                  <a:pt x="16" y="228"/>
                </a:lnTo>
                <a:lnTo>
                  <a:pt x="16" y="228"/>
                </a:lnTo>
                <a:lnTo>
                  <a:pt x="15" y="228"/>
                </a:lnTo>
                <a:lnTo>
                  <a:pt x="15" y="227"/>
                </a:lnTo>
                <a:lnTo>
                  <a:pt x="15" y="227"/>
                </a:lnTo>
                <a:lnTo>
                  <a:pt x="15" y="226"/>
                </a:lnTo>
                <a:lnTo>
                  <a:pt x="15" y="226"/>
                </a:lnTo>
                <a:lnTo>
                  <a:pt x="15" y="225"/>
                </a:lnTo>
                <a:lnTo>
                  <a:pt x="14" y="225"/>
                </a:lnTo>
                <a:lnTo>
                  <a:pt x="14" y="225"/>
                </a:lnTo>
                <a:lnTo>
                  <a:pt x="14" y="225"/>
                </a:lnTo>
                <a:lnTo>
                  <a:pt x="14" y="225"/>
                </a:lnTo>
                <a:lnTo>
                  <a:pt x="13" y="225"/>
                </a:lnTo>
                <a:lnTo>
                  <a:pt x="13" y="224"/>
                </a:lnTo>
                <a:lnTo>
                  <a:pt x="13" y="224"/>
                </a:lnTo>
                <a:lnTo>
                  <a:pt x="12" y="224"/>
                </a:lnTo>
                <a:lnTo>
                  <a:pt x="12" y="224"/>
                </a:lnTo>
                <a:lnTo>
                  <a:pt x="12" y="223"/>
                </a:lnTo>
                <a:lnTo>
                  <a:pt x="12" y="223"/>
                </a:lnTo>
                <a:lnTo>
                  <a:pt x="12" y="222"/>
                </a:lnTo>
                <a:lnTo>
                  <a:pt x="12" y="222"/>
                </a:lnTo>
                <a:lnTo>
                  <a:pt x="11" y="222"/>
                </a:lnTo>
                <a:lnTo>
                  <a:pt x="11" y="221"/>
                </a:lnTo>
                <a:lnTo>
                  <a:pt x="11" y="221"/>
                </a:lnTo>
                <a:lnTo>
                  <a:pt x="10" y="221"/>
                </a:lnTo>
                <a:lnTo>
                  <a:pt x="10" y="220"/>
                </a:lnTo>
                <a:lnTo>
                  <a:pt x="9" y="220"/>
                </a:lnTo>
                <a:lnTo>
                  <a:pt x="9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8"/>
                </a:lnTo>
                <a:lnTo>
                  <a:pt x="7" y="218"/>
                </a:lnTo>
                <a:lnTo>
                  <a:pt x="7" y="218"/>
                </a:lnTo>
                <a:lnTo>
                  <a:pt x="6" y="218"/>
                </a:lnTo>
                <a:lnTo>
                  <a:pt x="6" y="218"/>
                </a:lnTo>
                <a:lnTo>
                  <a:pt x="5" y="218"/>
                </a:lnTo>
                <a:lnTo>
                  <a:pt x="5" y="217"/>
                </a:lnTo>
                <a:lnTo>
                  <a:pt x="5" y="217"/>
                </a:lnTo>
                <a:lnTo>
                  <a:pt x="5" y="217"/>
                </a:lnTo>
                <a:lnTo>
                  <a:pt x="5" y="217"/>
                </a:lnTo>
                <a:lnTo>
                  <a:pt x="4" y="217"/>
                </a:lnTo>
                <a:lnTo>
                  <a:pt x="5" y="217"/>
                </a:lnTo>
                <a:lnTo>
                  <a:pt x="5" y="217"/>
                </a:lnTo>
                <a:lnTo>
                  <a:pt x="5" y="217"/>
                </a:lnTo>
                <a:lnTo>
                  <a:pt x="5" y="217"/>
                </a:lnTo>
                <a:lnTo>
                  <a:pt x="6" y="217"/>
                </a:lnTo>
                <a:lnTo>
                  <a:pt x="6" y="216"/>
                </a:lnTo>
                <a:lnTo>
                  <a:pt x="6" y="216"/>
                </a:lnTo>
                <a:lnTo>
                  <a:pt x="7" y="215"/>
                </a:lnTo>
                <a:lnTo>
                  <a:pt x="7" y="215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9" y="214"/>
                </a:lnTo>
                <a:lnTo>
                  <a:pt x="9" y="214"/>
                </a:lnTo>
                <a:lnTo>
                  <a:pt x="10" y="214"/>
                </a:lnTo>
                <a:lnTo>
                  <a:pt x="10" y="214"/>
                </a:lnTo>
                <a:lnTo>
                  <a:pt x="11" y="214"/>
                </a:lnTo>
                <a:lnTo>
                  <a:pt x="11" y="214"/>
                </a:lnTo>
                <a:lnTo>
                  <a:pt x="12" y="214"/>
                </a:lnTo>
                <a:lnTo>
                  <a:pt x="12" y="215"/>
                </a:lnTo>
                <a:lnTo>
                  <a:pt x="12" y="215"/>
                </a:lnTo>
                <a:lnTo>
                  <a:pt x="12" y="215"/>
                </a:lnTo>
                <a:lnTo>
                  <a:pt x="13" y="215"/>
                </a:lnTo>
                <a:lnTo>
                  <a:pt x="14" y="215"/>
                </a:lnTo>
                <a:lnTo>
                  <a:pt x="14" y="215"/>
                </a:lnTo>
                <a:lnTo>
                  <a:pt x="15" y="215"/>
                </a:lnTo>
                <a:lnTo>
                  <a:pt x="15" y="215"/>
                </a:lnTo>
                <a:lnTo>
                  <a:pt x="16" y="215"/>
                </a:lnTo>
                <a:lnTo>
                  <a:pt x="16" y="215"/>
                </a:lnTo>
                <a:lnTo>
                  <a:pt x="16" y="215"/>
                </a:lnTo>
                <a:lnTo>
                  <a:pt x="17" y="215"/>
                </a:lnTo>
                <a:lnTo>
                  <a:pt x="17" y="215"/>
                </a:lnTo>
                <a:lnTo>
                  <a:pt x="17" y="215"/>
                </a:lnTo>
                <a:lnTo>
                  <a:pt x="18" y="215"/>
                </a:lnTo>
                <a:lnTo>
                  <a:pt x="19" y="215"/>
                </a:lnTo>
                <a:lnTo>
                  <a:pt x="19" y="215"/>
                </a:lnTo>
                <a:lnTo>
                  <a:pt x="20" y="214"/>
                </a:lnTo>
                <a:lnTo>
                  <a:pt x="20" y="214"/>
                </a:lnTo>
                <a:lnTo>
                  <a:pt x="21" y="214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2"/>
                </a:lnTo>
                <a:lnTo>
                  <a:pt x="21" y="211"/>
                </a:lnTo>
                <a:lnTo>
                  <a:pt x="22" y="211"/>
                </a:lnTo>
                <a:lnTo>
                  <a:pt x="22" y="210"/>
                </a:lnTo>
                <a:lnTo>
                  <a:pt x="22" y="209"/>
                </a:lnTo>
                <a:lnTo>
                  <a:pt x="22" y="209"/>
                </a:lnTo>
                <a:lnTo>
                  <a:pt x="22" y="208"/>
                </a:lnTo>
                <a:lnTo>
                  <a:pt x="22" y="208"/>
                </a:lnTo>
                <a:lnTo>
                  <a:pt x="22" y="207"/>
                </a:lnTo>
                <a:lnTo>
                  <a:pt x="22" y="207"/>
                </a:lnTo>
                <a:lnTo>
                  <a:pt x="22" y="206"/>
                </a:lnTo>
                <a:lnTo>
                  <a:pt x="22" y="205"/>
                </a:lnTo>
                <a:lnTo>
                  <a:pt x="22" y="205"/>
                </a:lnTo>
                <a:lnTo>
                  <a:pt x="22" y="204"/>
                </a:lnTo>
                <a:lnTo>
                  <a:pt x="21" y="204"/>
                </a:lnTo>
                <a:lnTo>
                  <a:pt x="21" y="203"/>
                </a:lnTo>
                <a:lnTo>
                  <a:pt x="21" y="202"/>
                </a:lnTo>
                <a:lnTo>
                  <a:pt x="21" y="202"/>
                </a:lnTo>
                <a:lnTo>
                  <a:pt x="21" y="201"/>
                </a:lnTo>
                <a:lnTo>
                  <a:pt x="21" y="200"/>
                </a:lnTo>
                <a:lnTo>
                  <a:pt x="21" y="200"/>
                </a:lnTo>
                <a:lnTo>
                  <a:pt x="21" y="199"/>
                </a:lnTo>
                <a:lnTo>
                  <a:pt x="20" y="199"/>
                </a:lnTo>
                <a:lnTo>
                  <a:pt x="20" y="198"/>
                </a:lnTo>
                <a:lnTo>
                  <a:pt x="19" y="198"/>
                </a:lnTo>
                <a:lnTo>
                  <a:pt x="19" y="197"/>
                </a:lnTo>
                <a:lnTo>
                  <a:pt x="19" y="197"/>
                </a:lnTo>
                <a:lnTo>
                  <a:pt x="18" y="197"/>
                </a:lnTo>
                <a:lnTo>
                  <a:pt x="18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5"/>
                </a:lnTo>
                <a:lnTo>
                  <a:pt x="17" y="195"/>
                </a:lnTo>
                <a:lnTo>
                  <a:pt x="16" y="195"/>
                </a:lnTo>
                <a:lnTo>
                  <a:pt x="16" y="194"/>
                </a:lnTo>
                <a:lnTo>
                  <a:pt x="17" y="194"/>
                </a:lnTo>
                <a:lnTo>
                  <a:pt x="17" y="194"/>
                </a:lnTo>
                <a:lnTo>
                  <a:pt x="17" y="194"/>
                </a:lnTo>
                <a:lnTo>
                  <a:pt x="17" y="193"/>
                </a:lnTo>
                <a:lnTo>
                  <a:pt x="17" y="193"/>
                </a:lnTo>
                <a:lnTo>
                  <a:pt x="17" y="192"/>
                </a:lnTo>
                <a:lnTo>
                  <a:pt x="16" y="192"/>
                </a:lnTo>
                <a:lnTo>
                  <a:pt x="16" y="192"/>
                </a:lnTo>
                <a:lnTo>
                  <a:pt x="16" y="192"/>
                </a:lnTo>
                <a:lnTo>
                  <a:pt x="17" y="192"/>
                </a:lnTo>
                <a:lnTo>
                  <a:pt x="17" y="192"/>
                </a:lnTo>
                <a:lnTo>
                  <a:pt x="17" y="191"/>
                </a:lnTo>
                <a:lnTo>
                  <a:pt x="17" y="191"/>
                </a:lnTo>
                <a:lnTo>
                  <a:pt x="17" y="190"/>
                </a:lnTo>
                <a:lnTo>
                  <a:pt x="17" y="190"/>
                </a:lnTo>
                <a:lnTo>
                  <a:pt x="17" y="189"/>
                </a:lnTo>
                <a:lnTo>
                  <a:pt x="17" y="189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7"/>
                </a:lnTo>
                <a:lnTo>
                  <a:pt x="18" y="187"/>
                </a:lnTo>
                <a:lnTo>
                  <a:pt x="18" y="187"/>
                </a:lnTo>
                <a:lnTo>
                  <a:pt x="18" y="187"/>
                </a:lnTo>
                <a:lnTo>
                  <a:pt x="18" y="186"/>
                </a:lnTo>
                <a:lnTo>
                  <a:pt x="18" y="186"/>
                </a:lnTo>
                <a:lnTo>
                  <a:pt x="18" y="185"/>
                </a:lnTo>
                <a:lnTo>
                  <a:pt x="18" y="185"/>
                </a:lnTo>
                <a:lnTo>
                  <a:pt x="18" y="185"/>
                </a:lnTo>
                <a:lnTo>
                  <a:pt x="18" y="185"/>
                </a:lnTo>
                <a:lnTo>
                  <a:pt x="18" y="184"/>
                </a:lnTo>
                <a:lnTo>
                  <a:pt x="19" y="184"/>
                </a:lnTo>
                <a:lnTo>
                  <a:pt x="19" y="183"/>
                </a:lnTo>
                <a:lnTo>
                  <a:pt x="20" y="183"/>
                </a:lnTo>
                <a:lnTo>
                  <a:pt x="20" y="182"/>
                </a:lnTo>
                <a:lnTo>
                  <a:pt x="21" y="182"/>
                </a:lnTo>
                <a:lnTo>
                  <a:pt x="21" y="181"/>
                </a:lnTo>
                <a:lnTo>
                  <a:pt x="21" y="181"/>
                </a:lnTo>
                <a:lnTo>
                  <a:pt x="21" y="180"/>
                </a:lnTo>
                <a:lnTo>
                  <a:pt x="22" y="180"/>
                </a:lnTo>
                <a:lnTo>
                  <a:pt x="22" y="180"/>
                </a:lnTo>
                <a:lnTo>
                  <a:pt x="22" y="181"/>
                </a:lnTo>
                <a:lnTo>
                  <a:pt x="23" y="181"/>
                </a:lnTo>
                <a:lnTo>
                  <a:pt x="23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79"/>
                </a:lnTo>
                <a:lnTo>
                  <a:pt x="25" y="179"/>
                </a:lnTo>
                <a:lnTo>
                  <a:pt x="25" y="178"/>
                </a:lnTo>
                <a:lnTo>
                  <a:pt x="25" y="178"/>
                </a:lnTo>
                <a:lnTo>
                  <a:pt x="25" y="178"/>
                </a:lnTo>
                <a:lnTo>
                  <a:pt x="26" y="177"/>
                </a:lnTo>
                <a:lnTo>
                  <a:pt x="26" y="177"/>
                </a:lnTo>
                <a:lnTo>
                  <a:pt x="26" y="177"/>
                </a:lnTo>
                <a:lnTo>
                  <a:pt x="27" y="176"/>
                </a:lnTo>
                <a:lnTo>
                  <a:pt x="27" y="176"/>
                </a:lnTo>
                <a:lnTo>
                  <a:pt x="27" y="175"/>
                </a:lnTo>
                <a:lnTo>
                  <a:pt x="27" y="175"/>
                </a:lnTo>
                <a:lnTo>
                  <a:pt x="27" y="175"/>
                </a:lnTo>
                <a:lnTo>
                  <a:pt x="27" y="175"/>
                </a:lnTo>
                <a:lnTo>
                  <a:pt x="27" y="175"/>
                </a:lnTo>
                <a:lnTo>
                  <a:pt x="27" y="174"/>
                </a:lnTo>
                <a:lnTo>
                  <a:pt x="27" y="174"/>
                </a:lnTo>
                <a:lnTo>
                  <a:pt x="27" y="173"/>
                </a:lnTo>
                <a:lnTo>
                  <a:pt x="27" y="173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0"/>
                </a:lnTo>
                <a:lnTo>
                  <a:pt x="24" y="170"/>
                </a:lnTo>
                <a:lnTo>
                  <a:pt x="24" y="170"/>
                </a:lnTo>
                <a:lnTo>
                  <a:pt x="24" y="170"/>
                </a:lnTo>
                <a:lnTo>
                  <a:pt x="23" y="170"/>
                </a:lnTo>
                <a:lnTo>
                  <a:pt x="23" y="170"/>
                </a:lnTo>
                <a:lnTo>
                  <a:pt x="22" y="170"/>
                </a:lnTo>
                <a:lnTo>
                  <a:pt x="22" y="170"/>
                </a:lnTo>
                <a:lnTo>
                  <a:pt x="21" y="170"/>
                </a:lnTo>
                <a:lnTo>
                  <a:pt x="21" y="170"/>
                </a:lnTo>
                <a:lnTo>
                  <a:pt x="21" y="170"/>
                </a:lnTo>
                <a:lnTo>
                  <a:pt x="20" y="170"/>
                </a:lnTo>
                <a:lnTo>
                  <a:pt x="20" y="170"/>
                </a:lnTo>
                <a:lnTo>
                  <a:pt x="19" y="170"/>
                </a:lnTo>
                <a:lnTo>
                  <a:pt x="19" y="170"/>
                </a:lnTo>
                <a:lnTo>
                  <a:pt x="19" y="170"/>
                </a:lnTo>
                <a:lnTo>
                  <a:pt x="18" y="170"/>
                </a:lnTo>
                <a:lnTo>
                  <a:pt x="18" y="170"/>
                </a:lnTo>
                <a:lnTo>
                  <a:pt x="17" y="170"/>
                </a:lnTo>
                <a:lnTo>
                  <a:pt x="17" y="170"/>
                </a:lnTo>
                <a:lnTo>
                  <a:pt x="17" y="169"/>
                </a:lnTo>
                <a:lnTo>
                  <a:pt x="17" y="169"/>
                </a:lnTo>
                <a:lnTo>
                  <a:pt x="17" y="168"/>
                </a:lnTo>
                <a:lnTo>
                  <a:pt x="17" y="168"/>
                </a:lnTo>
                <a:lnTo>
                  <a:pt x="17" y="168"/>
                </a:lnTo>
                <a:lnTo>
                  <a:pt x="16" y="167"/>
                </a:lnTo>
                <a:lnTo>
                  <a:pt x="16" y="167"/>
                </a:lnTo>
                <a:lnTo>
                  <a:pt x="16" y="167"/>
                </a:lnTo>
                <a:lnTo>
                  <a:pt x="16" y="166"/>
                </a:lnTo>
                <a:lnTo>
                  <a:pt x="15" y="166"/>
                </a:lnTo>
                <a:lnTo>
                  <a:pt x="15" y="166"/>
                </a:lnTo>
                <a:lnTo>
                  <a:pt x="15" y="166"/>
                </a:lnTo>
                <a:lnTo>
                  <a:pt x="15" y="165"/>
                </a:lnTo>
                <a:lnTo>
                  <a:pt x="14" y="165"/>
                </a:lnTo>
                <a:lnTo>
                  <a:pt x="14" y="165"/>
                </a:lnTo>
                <a:lnTo>
                  <a:pt x="14" y="165"/>
                </a:lnTo>
                <a:lnTo>
                  <a:pt x="13" y="164"/>
                </a:lnTo>
                <a:lnTo>
                  <a:pt x="13" y="164"/>
                </a:lnTo>
                <a:lnTo>
                  <a:pt x="13" y="164"/>
                </a:lnTo>
                <a:lnTo>
                  <a:pt x="12" y="163"/>
                </a:lnTo>
                <a:lnTo>
                  <a:pt x="12" y="163"/>
                </a:lnTo>
                <a:lnTo>
                  <a:pt x="12" y="163"/>
                </a:lnTo>
                <a:lnTo>
                  <a:pt x="12" y="162"/>
                </a:lnTo>
                <a:lnTo>
                  <a:pt x="12" y="162"/>
                </a:lnTo>
                <a:lnTo>
                  <a:pt x="12" y="161"/>
                </a:lnTo>
                <a:lnTo>
                  <a:pt x="12" y="161"/>
                </a:lnTo>
                <a:lnTo>
                  <a:pt x="12" y="161"/>
                </a:lnTo>
                <a:lnTo>
                  <a:pt x="12" y="160"/>
                </a:lnTo>
                <a:lnTo>
                  <a:pt x="12" y="160"/>
                </a:lnTo>
                <a:lnTo>
                  <a:pt x="12" y="160"/>
                </a:lnTo>
                <a:lnTo>
                  <a:pt x="12" y="159"/>
                </a:lnTo>
                <a:lnTo>
                  <a:pt x="12" y="159"/>
                </a:lnTo>
                <a:lnTo>
                  <a:pt x="12" y="158"/>
                </a:lnTo>
                <a:lnTo>
                  <a:pt x="12" y="158"/>
                </a:lnTo>
                <a:lnTo>
                  <a:pt x="12" y="157"/>
                </a:lnTo>
                <a:lnTo>
                  <a:pt x="12" y="157"/>
                </a:lnTo>
                <a:lnTo>
                  <a:pt x="12" y="156"/>
                </a:lnTo>
                <a:lnTo>
                  <a:pt x="12" y="156"/>
                </a:lnTo>
                <a:lnTo>
                  <a:pt x="12" y="155"/>
                </a:lnTo>
                <a:lnTo>
                  <a:pt x="12" y="155"/>
                </a:lnTo>
                <a:lnTo>
                  <a:pt x="12" y="154"/>
                </a:lnTo>
                <a:lnTo>
                  <a:pt x="12" y="154"/>
                </a:lnTo>
                <a:lnTo>
                  <a:pt x="12" y="153"/>
                </a:lnTo>
                <a:lnTo>
                  <a:pt x="12" y="153"/>
                </a:lnTo>
                <a:lnTo>
                  <a:pt x="13" y="153"/>
                </a:lnTo>
                <a:lnTo>
                  <a:pt x="13" y="152"/>
                </a:lnTo>
                <a:lnTo>
                  <a:pt x="13" y="152"/>
                </a:lnTo>
                <a:lnTo>
                  <a:pt x="13" y="151"/>
                </a:lnTo>
                <a:lnTo>
                  <a:pt x="13" y="151"/>
                </a:lnTo>
                <a:lnTo>
                  <a:pt x="14" y="150"/>
                </a:lnTo>
                <a:lnTo>
                  <a:pt x="14" y="150"/>
                </a:lnTo>
                <a:lnTo>
                  <a:pt x="14" y="150"/>
                </a:lnTo>
                <a:lnTo>
                  <a:pt x="14" y="149"/>
                </a:lnTo>
                <a:lnTo>
                  <a:pt x="14" y="149"/>
                </a:lnTo>
                <a:lnTo>
                  <a:pt x="14" y="148"/>
                </a:lnTo>
                <a:lnTo>
                  <a:pt x="14" y="148"/>
                </a:lnTo>
                <a:lnTo>
                  <a:pt x="14" y="147"/>
                </a:lnTo>
                <a:lnTo>
                  <a:pt x="14" y="146"/>
                </a:lnTo>
                <a:lnTo>
                  <a:pt x="13" y="146"/>
                </a:lnTo>
                <a:lnTo>
                  <a:pt x="13" y="146"/>
                </a:lnTo>
                <a:lnTo>
                  <a:pt x="13" y="145"/>
                </a:lnTo>
                <a:lnTo>
                  <a:pt x="13" y="145"/>
                </a:lnTo>
                <a:lnTo>
                  <a:pt x="13" y="144"/>
                </a:lnTo>
                <a:lnTo>
                  <a:pt x="13" y="144"/>
                </a:lnTo>
                <a:lnTo>
                  <a:pt x="13" y="143"/>
                </a:lnTo>
                <a:lnTo>
                  <a:pt x="13" y="142"/>
                </a:lnTo>
                <a:lnTo>
                  <a:pt x="14" y="142"/>
                </a:lnTo>
                <a:lnTo>
                  <a:pt x="15" y="142"/>
                </a:lnTo>
                <a:lnTo>
                  <a:pt x="15" y="141"/>
                </a:lnTo>
                <a:lnTo>
                  <a:pt x="16" y="141"/>
                </a:lnTo>
                <a:lnTo>
                  <a:pt x="16" y="141"/>
                </a:lnTo>
                <a:lnTo>
                  <a:pt x="17" y="141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8" y="138"/>
                </a:lnTo>
                <a:lnTo>
                  <a:pt x="18" y="138"/>
                </a:lnTo>
                <a:lnTo>
                  <a:pt x="18" y="137"/>
                </a:lnTo>
                <a:lnTo>
                  <a:pt x="18" y="136"/>
                </a:lnTo>
                <a:lnTo>
                  <a:pt x="18" y="136"/>
                </a:lnTo>
                <a:lnTo>
                  <a:pt x="18" y="135"/>
                </a:lnTo>
                <a:lnTo>
                  <a:pt x="18" y="135"/>
                </a:lnTo>
                <a:lnTo>
                  <a:pt x="18" y="134"/>
                </a:ln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lnTo>
                  <a:pt x="18" y="133"/>
                </a:lnTo>
                <a:lnTo>
                  <a:pt x="17" y="133"/>
                </a:lnTo>
                <a:lnTo>
                  <a:pt x="17" y="132"/>
                </a:lnTo>
                <a:lnTo>
                  <a:pt x="17" y="132"/>
                </a:lnTo>
                <a:lnTo>
                  <a:pt x="17" y="132"/>
                </a:lnTo>
                <a:lnTo>
                  <a:pt x="16" y="131"/>
                </a:lnTo>
                <a:lnTo>
                  <a:pt x="16" y="131"/>
                </a:lnTo>
                <a:lnTo>
                  <a:pt x="15" y="130"/>
                </a:lnTo>
                <a:lnTo>
                  <a:pt x="15" y="130"/>
                </a:lnTo>
                <a:lnTo>
                  <a:pt x="14" y="130"/>
                </a:lnTo>
                <a:lnTo>
                  <a:pt x="13" y="130"/>
                </a:lnTo>
                <a:lnTo>
                  <a:pt x="13" y="130"/>
                </a:lnTo>
                <a:lnTo>
                  <a:pt x="12" y="130"/>
                </a:lnTo>
                <a:lnTo>
                  <a:pt x="12" y="129"/>
                </a:lnTo>
                <a:lnTo>
                  <a:pt x="11" y="129"/>
                </a:lnTo>
                <a:lnTo>
                  <a:pt x="11" y="128"/>
                </a:lnTo>
                <a:lnTo>
                  <a:pt x="9" y="126"/>
                </a:lnTo>
                <a:lnTo>
                  <a:pt x="8" y="124"/>
                </a:lnTo>
                <a:lnTo>
                  <a:pt x="7" y="123"/>
                </a:lnTo>
                <a:lnTo>
                  <a:pt x="6" y="122"/>
                </a:lnTo>
                <a:lnTo>
                  <a:pt x="4" y="122"/>
                </a:lnTo>
                <a:lnTo>
                  <a:pt x="2" y="121"/>
                </a:lnTo>
                <a:lnTo>
                  <a:pt x="0" y="121"/>
                </a:lnTo>
                <a:lnTo>
                  <a:pt x="0" y="121"/>
                </a:lnTo>
                <a:lnTo>
                  <a:pt x="0" y="113"/>
                </a:lnTo>
                <a:lnTo>
                  <a:pt x="0" y="112"/>
                </a:lnTo>
                <a:lnTo>
                  <a:pt x="0" y="111"/>
                </a:lnTo>
                <a:lnTo>
                  <a:pt x="0" y="111"/>
                </a:lnTo>
                <a:lnTo>
                  <a:pt x="0" y="110"/>
                </a:lnTo>
                <a:lnTo>
                  <a:pt x="0" y="110"/>
                </a:lnTo>
                <a:lnTo>
                  <a:pt x="1" y="110"/>
                </a:lnTo>
                <a:lnTo>
                  <a:pt x="1" y="109"/>
                </a:lnTo>
                <a:lnTo>
                  <a:pt x="2" y="110"/>
                </a:lnTo>
                <a:lnTo>
                  <a:pt x="2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5" y="109"/>
                </a:lnTo>
                <a:lnTo>
                  <a:pt x="5" y="109"/>
                </a:lnTo>
                <a:lnTo>
                  <a:pt x="5" y="109"/>
                </a:lnTo>
                <a:lnTo>
                  <a:pt x="6" y="109"/>
                </a:lnTo>
                <a:lnTo>
                  <a:pt x="6" y="108"/>
                </a:lnTo>
                <a:lnTo>
                  <a:pt x="7" y="108"/>
                </a:lnTo>
                <a:lnTo>
                  <a:pt x="7" y="107"/>
                </a:lnTo>
                <a:lnTo>
                  <a:pt x="7" y="106"/>
                </a:lnTo>
                <a:lnTo>
                  <a:pt x="7" y="106"/>
                </a:lnTo>
                <a:lnTo>
                  <a:pt x="7" y="105"/>
                </a:lnTo>
                <a:lnTo>
                  <a:pt x="7" y="105"/>
                </a:lnTo>
                <a:lnTo>
                  <a:pt x="7" y="104"/>
                </a:lnTo>
                <a:lnTo>
                  <a:pt x="7" y="104"/>
                </a:lnTo>
                <a:lnTo>
                  <a:pt x="7" y="103"/>
                </a:lnTo>
                <a:lnTo>
                  <a:pt x="6" y="103"/>
                </a:lnTo>
                <a:lnTo>
                  <a:pt x="6" y="102"/>
                </a:lnTo>
                <a:lnTo>
                  <a:pt x="6" y="101"/>
                </a:lnTo>
                <a:lnTo>
                  <a:pt x="6" y="101"/>
                </a:lnTo>
                <a:lnTo>
                  <a:pt x="7" y="101"/>
                </a:lnTo>
                <a:lnTo>
                  <a:pt x="6" y="100"/>
                </a:lnTo>
                <a:lnTo>
                  <a:pt x="7" y="100"/>
                </a:lnTo>
                <a:lnTo>
                  <a:pt x="7" y="100"/>
                </a:lnTo>
                <a:lnTo>
                  <a:pt x="7" y="99"/>
                </a:lnTo>
                <a:lnTo>
                  <a:pt x="8" y="99"/>
                </a:lnTo>
                <a:lnTo>
                  <a:pt x="8" y="98"/>
                </a:lnTo>
                <a:lnTo>
                  <a:pt x="8" y="98"/>
                </a:lnTo>
                <a:lnTo>
                  <a:pt x="9" y="97"/>
                </a:lnTo>
                <a:lnTo>
                  <a:pt x="9" y="97"/>
                </a:lnTo>
                <a:lnTo>
                  <a:pt x="10" y="96"/>
                </a:lnTo>
                <a:lnTo>
                  <a:pt x="10" y="96"/>
                </a:lnTo>
                <a:lnTo>
                  <a:pt x="10" y="96"/>
                </a:lnTo>
                <a:lnTo>
                  <a:pt x="11" y="96"/>
                </a:lnTo>
                <a:lnTo>
                  <a:pt x="11" y="95"/>
                </a:lnTo>
                <a:lnTo>
                  <a:pt x="11" y="95"/>
                </a:lnTo>
                <a:lnTo>
                  <a:pt x="12" y="94"/>
                </a:lnTo>
                <a:lnTo>
                  <a:pt x="12" y="94"/>
                </a:lnTo>
                <a:lnTo>
                  <a:pt x="12" y="93"/>
                </a:lnTo>
                <a:lnTo>
                  <a:pt x="12" y="93"/>
                </a:lnTo>
                <a:lnTo>
                  <a:pt x="12" y="92"/>
                </a:lnTo>
                <a:lnTo>
                  <a:pt x="13" y="92"/>
                </a:lnTo>
                <a:lnTo>
                  <a:pt x="13" y="92"/>
                </a:lnTo>
                <a:lnTo>
                  <a:pt x="13" y="92"/>
                </a:lnTo>
                <a:lnTo>
                  <a:pt x="13" y="91"/>
                </a:lnTo>
                <a:lnTo>
                  <a:pt x="13" y="91"/>
                </a:lnTo>
                <a:lnTo>
                  <a:pt x="14" y="90"/>
                </a:lnTo>
                <a:lnTo>
                  <a:pt x="14" y="89"/>
                </a:lnTo>
                <a:lnTo>
                  <a:pt x="14" y="89"/>
                </a:lnTo>
                <a:lnTo>
                  <a:pt x="14" y="89"/>
                </a:lnTo>
                <a:lnTo>
                  <a:pt x="14" y="89"/>
                </a:lnTo>
                <a:lnTo>
                  <a:pt x="13" y="88"/>
                </a:lnTo>
                <a:lnTo>
                  <a:pt x="12" y="88"/>
                </a:lnTo>
                <a:lnTo>
                  <a:pt x="12" y="88"/>
                </a:lnTo>
                <a:lnTo>
                  <a:pt x="12" y="88"/>
                </a:lnTo>
                <a:lnTo>
                  <a:pt x="12" y="88"/>
                </a:lnTo>
                <a:lnTo>
                  <a:pt x="11" y="88"/>
                </a:lnTo>
                <a:lnTo>
                  <a:pt x="11" y="87"/>
                </a:lnTo>
                <a:lnTo>
                  <a:pt x="11" y="87"/>
                </a:lnTo>
                <a:lnTo>
                  <a:pt x="10" y="86"/>
                </a:lnTo>
                <a:lnTo>
                  <a:pt x="10" y="86"/>
                </a:lnTo>
                <a:lnTo>
                  <a:pt x="9" y="86"/>
                </a:lnTo>
                <a:lnTo>
                  <a:pt x="9" y="85"/>
                </a:lnTo>
                <a:lnTo>
                  <a:pt x="9" y="85"/>
                </a:lnTo>
                <a:lnTo>
                  <a:pt x="8" y="84"/>
                </a:lnTo>
                <a:lnTo>
                  <a:pt x="8" y="84"/>
                </a:lnTo>
                <a:lnTo>
                  <a:pt x="8" y="83"/>
                </a:lnTo>
                <a:lnTo>
                  <a:pt x="8" y="83"/>
                </a:lnTo>
                <a:lnTo>
                  <a:pt x="8" y="82"/>
                </a:lnTo>
                <a:lnTo>
                  <a:pt x="8" y="82"/>
                </a:lnTo>
                <a:lnTo>
                  <a:pt x="8" y="81"/>
                </a:lnTo>
                <a:lnTo>
                  <a:pt x="8" y="81"/>
                </a:lnTo>
                <a:lnTo>
                  <a:pt x="8" y="80"/>
                </a:lnTo>
                <a:lnTo>
                  <a:pt x="8" y="80"/>
                </a:lnTo>
                <a:lnTo>
                  <a:pt x="8" y="80"/>
                </a:lnTo>
                <a:lnTo>
                  <a:pt x="8" y="79"/>
                </a:lnTo>
                <a:lnTo>
                  <a:pt x="8" y="79"/>
                </a:lnTo>
                <a:lnTo>
                  <a:pt x="7" y="79"/>
                </a:lnTo>
                <a:lnTo>
                  <a:pt x="7" y="78"/>
                </a:lnTo>
                <a:lnTo>
                  <a:pt x="7" y="78"/>
                </a:lnTo>
                <a:lnTo>
                  <a:pt x="7" y="78"/>
                </a:lnTo>
                <a:lnTo>
                  <a:pt x="7" y="78"/>
                </a:lnTo>
                <a:lnTo>
                  <a:pt x="7" y="77"/>
                </a:lnTo>
                <a:lnTo>
                  <a:pt x="6" y="77"/>
                </a:lnTo>
                <a:lnTo>
                  <a:pt x="7" y="76"/>
                </a:lnTo>
                <a:lnTo>
                  <a:pt x="7" y="76"/>
                </a:lnTo>
                <a:lnTo>
                  <a:pt x="7" y="76"/>
                </a:lnTo>
                <a:lnTo>
                  <a:pt x="7" y="75"/>
                </a:lnTo>
                <a:lnTo>
                  <a:pt x="7" y="75"/>
                </a:lnTo>
                <a:lnTo>
                  <a:pt x="7" y="74"/>
                </a:lnTo>
                <a:lnTo>
                  <a:pt x="7" y="73"/>
                </a:lnTo>
                <a:lnTo>
                  <a:pt x="7" y="73"/>
                </a:lnTo>
                <a:lnTo>
                  <a:pt x="7" y="72"/>
                </a:lnTo>
                <a:lnTo>
                  <a:pt x="7" y="72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0"/>
                </a:lnTo>
                <a:lnTo>
                  <a:pt x="8" y="70"/>
                </a:lnTo>
                <a:lnTo>
                  <a:pt x="8" y="69"/>
                </a:lnTo>
                <a:lnTo>
                  <a:pt x="8" y="69"/>
                </a:lnTo>
                <a:lnTo>
                  <a:pt x="8" y="69"/>
                </a:lnTo>
                <a:lnTo>
                  <a:pt x="8" y="69"/>
                </a:lnTo>
                <a:lnTo>
                  <a:pt x="8" y="68"/>
                </a:lnTo>
                <a:lnTo>
                  <a:pt x="8" y="68"/>
                </a:lnTo>
                <a:lnTo>
                  <a:pt x="9" y="67"/>
                </a:lnTo>
                <a:lnTo>
                  <a:pt x="9" y="67"/>
                </a:lnTo>
                <a:lnTo>
                  <a:pt x="9" y="67"/>
                </a:lnTo>
                <a:lnTo>
                  <a:pt x="10" y="67"/>
                </a:lnTo>
                <a:lnTo>
                  <a:pt x="10" y="67"/>
                </a:lnTo>
                <a:lnTo>
                  <a:pt x="11" y="66"/>
                </a:lnTo>
                <a:lnTo>
                  <a:pt x="11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3" y="65"/>
                </a:lnTo>
                <a:lnTo>
                  <a:pt x="14" y="65"/>
                </a:lnTo>
                <a:lnTo>
                  <a:pt x="14" y="65"/>
                </a:lnTo>
                <a:lnTo>
                  <a:pt x="15" y="65"/>
                </a:lnTo>
                <a:lnTo>
                  <a:pt x="16" y="65"/>
                </a:lnTo>
                <a:lnTo>
                  <a:pt x="16" y="65"/>
                </a:lnTo>
                <a:lnTo>
                  <a:pt x="16" y="64"/>
                </a:lnTo>
                <a:lnTo>
                  <a:pt x="17" y="64"/>
                </a:lnTo>
                <a:lnTo>
                  <a:pt x="17" y="64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2"/>
                </a:lnTo>
                <a:lnTo>
                  <a:pt x="17" y="62"/>
                </a:lnTo>
                <a:lnTo>
                  <a:pt x="17" y="61"/>
                </a:lnTo>
                <a:lnTo>
                  <a:pt x="17" y="61"/>
                </a:lnTo>
                <a:lnTo>
                  <a:pt x="17" y="60"/>
                </a:lnTo>
                <a:lnTo>
                  <a:pt x="17" y="59"/>
                </a:lnTo>
                <a:lnTo>
                  <a:pt x="17" y="59"/>
                </a:lnTo>
                <a:lnTo>
                  <a:pt x="17" y="58"/>
                </a:lnTo>
                <a:lnTo>
                  <a:pt x="17" y="57"/>
                </a:lnTo>
                <a:lnTo>
                  <a:pt x="17" y="55"/>
                </a:lnTo>
                <a:lnTo>
                  <a:pt x="17" y="54"/>
                </a:lnTo>
                <a:lnTo>
                  <a:pt x="16" y="53"/>
                </a:lnTo>
                <a:lnTo>
                  <a:pt x="16" y="52"/>
                </a:lnTo>
                <a:lnTo>
                  <a:pt x="16" y="51"/>
                </a:lnTo>
                <a:lnTo>
                  <a:pt x="17" y="51"/>
                </a:lnTo>
                <a:lnTo>
                  <a:pt x="17" y="50"/>
                </a:lnTo>
                <a:lnTo>
                  <a:pt x="17" y="50"/>
                </a:lnTo>
                <a:lnTo>
                  <a:pt x="17" y="49"/>
                </a:lnTo>
                <a:lnTo>
                  <a:pt x="17" y="49"/>
                </a:lnTo>
                <a:lnTo>
                  <a:pt x="18" y="49"/>
                </a:lnTo>
                <a:lnTo>
                  <a:pt x="18" y="48"/>
                </a:lnTo>
                <a:lnTo>
                  <a:pt x="19" y="48"/>
                </a:lnTo>
                <a:lnTo>
                  <a:pt x="19" y="48"/>
                </a:lnTo>
                <a:lnTo>
                  <a:pt x="19" y="47"/>
                </a:lnTo>
                <a:lnTo>
                  <a:pt x="20" y="47"/>
                </a:lnTo>
                <a:lnTo>
                  <a:pt x="20" y="46"/>
                </a:lnTo>
                <a:lnTo>
                  <a:pt x="21" y="46"/>
                </a:lnTo>
                <a:lnTo>
                  <a:pt x="21" y="46"/>
                </a:lnTo>
                <a:lnTo>
                  <a:pt x="21" y="46"/>
                </a:lnTo>
                <a:lnTo>
                  <a:pt x="21" y="45"/>
                </a:lnTo>
                <a:lnTo>
                  <a:pt x="22" y="45"/>
                </a:lnTo>
                <a:lnTo>
                  <a:pt x="22" y="44"/>
                </a:lnTo>
                <a:lnTo>
                  <a:pt x="23" y="44"/>
                </a:lnTo>
                <a:lnTo>
                  <a:pt x="23" y="43"/>
                </a:lnTo>
                <a:lnTo>
                  <a:pt x="23" y="43"/>
                </a:lnTo>
                <a:lnTo>
                  <a:pt x="23" y="42"/>
                </a:lnTo>
                <a:lnTo>
                  <a:pt x="23" y="42"/>
                </a:lnTo>
                <a:lnTo>
                  <a:pt x="23" y="41"/>
                </a:lnTo>
                <a:lnTo>
                  <a:pt x="23" y="41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5" y="39"/>
                </a:lnTo>
                <a:lnTo>
                  <a:pt x="25" y="38"/>
                </a:lnTo>
                <a:lnTo>
                  <a:pt x="26" y="38"/>
                </a:lnTo>
                <a:lnTo>
                  <a:pt x="26" y="38"/>
                </a:lnTo>
                <a:lnTo>
                  <a:pt x="27" y="38"/>
                </a:lnTo>
                <a:lnTo>
                  <a:pt x="27" y="37"/>
                </a:lnTo>
                <a:lnTo>
                  <a:pt x="28" y="37"/>
                </a:lnTo>
                <a:lnTo>
                  <a:pt x="29" y="37"/>
                </a:lnTo>
                <a:lnTo>
                  <a:pt x="29" y="36"/>
                </a:lnTo>
                <a:lnTo>
                  <a:pt x="30" y="36"/>
                </a:lnTo>
                <a:lnTo>
                  <a:pt x="30" y="36"/>
                </a:lnTo>
                <a:lnTo>
                  <a:pt x="31" y="36"/>
                </a:lnTo>
                <a:lnTo>
                  <a:pt x="31" y="36"/>
                </a:lnTo>
                <a:lnTo>
                  <a:pt x="32" y="36"/>
                </a:lnTo>
                <a:lnTo>
                  <a:pt x="32" y="35"/>
                </a:lnTo>
                <a:lnTo>
                  <a:pt x="32" y="35"/>
                </a:lnTo>
                <a:lnTo>
                  <a:pt x="33" y="35"/>
                </a:lnTo>
                <a:lnTo>
                  <a:pt x="33" y="35"/>
                </a:lnTo>
                <a:lnTo>
                  <a:pt x="33" y="35"/>
                </a:lnTo>
                <a:lnTo>
                  <a:pt x="33" y="35"/>
                </a:lnTo>
                <a:lnTo>
                  <a:pt x="33" y="34"/>
                </a:lnTo>
                <a:lnTo>
                  <a:pt x="33" y="34"/>
                </a:lnTo>
                <a:lnTo>
                  <a:pt x="32" y="34"/>
                </a:lnTo>
                <a:lnTo>
                  <a:pt x="33" y="33"/>
                </a:lnTo>
                <a:lnTo>
                  <a:pt x="33" y="33"/>
                </a:lnTo>
                <a:lnTo>
                  <a:pt x="33" y="33"/>
                </a:lnTo>
                <a:lnTo>
                  <a:pt x="33" y="32"/>
                </a:lnTo>
                <a:lnTo>
                  <a:pt x="33" y="31"/>
                </a:lnTo>
                <a:lnTo>
                  <a:pt x="33" y="31"/>
                </a:lnTo>
                <a:lnTo>
                  <a:pt x="33" y="30"/>
                </a:lnTo>
                <a:lnTo>
                  <a:pt x="34" y="30"/>
                </a:lnTo>
                <a:lnTo>
                  <a:pt x="34" y="30"/>
                </a:lnTo>
                <a:lnTo>
                  <a:pt x="34" y="29"/>
                </a:lnTo>
                <a:lnTo>
                  <a:pt x="34" y="29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7"/>
                </a:lnTo>
                <a:lnTo>
                  <a:pt x="34" y="27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6" y="26"/>
                </a:lnTo>
                <a:lnTo>
                  <a:pt x="36" y="26"/>
                </a:lnTo>
                <a:lnTo>
                  <a:pt x="37" y="26"/>
                </a:lnTo>
                <a:lnTo>
                  <a:pt x="37" y="25"/>
                </a:lnTo>
                <a:lnTo>
                  <a:pt x="37" y="25"/>
                </a:lnTo>
                <a:lnTo>
                  <a:pt x="37" y="25"/>
                </a:lnTo>
                <a:lnTo>
                  <a:pt x="38" y="25"/>
                </a:lnTo>
                <a:lnTo>
                  <a:pt x="38" y="26"/>
                </a:lnTo>
                <a:lnTo>
                  <a:pt x="39" y="26"/>
                </a:lnTo>
                <a:lnTo>
                  <a:pt x="39" y="26"/>
                </a:lnTo>
                <a:lnTo>
                  <a:pt x="40" y="26"/>
                </a:lnTo>
                <a:lnTo>
                  <a:pt x="40" y="26"/>
                </a:lnTo>
                <a:lnTo>
                  <a:pt x="40" y="25"/>
                </a:lnTo>
                <a:lnTo>
                  <a:pt x="41" y="25"/>
                </a:lnTo>
                <a:lnTo>
                  <a:pt x="41" y="25"/>
                </a:lnTo>
                <a:lnTo>
                  <a:pt x="41" y="25"/>
                </a:lnTo>
                <a:lnTo>
                  <a:pt x="42" y="25"/>
                </a:lnTo>
                <a:lnTo>
                  <a:pt x="42" y="25"/>
                </a:lnTo>
                <a:lnTo>
                  <a:pt x="42" y="25"/>
                </a:lnTo>
                <a:lnTo>
                  <a:pt x="43" y="24"/>
                </a:lnTo>
                <a:lnTo>
                  <a:pt x="43" y="24"/>
                </a:lnTo>
                <a:lnTo>
                  <a:pt x="44" y="24"/>
                </a:lnTo>
                <a:lnTo>
                  <a:pt x="44" y="24"/>
                </a:lnTo>
                <a:lnTo>
                  <a:pt x="44" y="23"/>
                </a:lnTo>
                <a:lnTo>
                  <a:pt x="45" y="23"/>
                </a:lnTo>
                <a:lnTo>
                  <a:pt x="45" y="23"/>
                </a:lnTo>
                <a:lnTo>
                  <a:pt x="45" y="23"/>
                </a:lnTo>
                <a:lnTo>
                  <a:pt x="46" y="23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7" y="21"/>
                </a:lnTo>
                <a:lnTo>
                  <a:pt x="47" y="21"/>
                </a:lnTo>
                <a:lnTo>
                  <a:pt x="48" y="21"/>
                </a:lnTo>
                <a:lnTo>
                  <a:pt x="48" y="21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19"/>
                </a:lnTo>
                <a:lnTo>
                  <a:pt x="48" y="19"/>
                </a:lnTo>
                <a:lnTo>
                  <a:pt x="48" y="18"/>
                </a:lnTo>
                <a:lnTo>
                  <a:pt x="48" y="18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9" y="17"/>
                </a:lnTo>
                <a:lnTo>
                  <a:pt x="49" y="17"/>
                </a:lnTo>
                <a:lnTo>
                  <a:pt x="49" y="17"/>
                </a:lnTo>
                <a:lnTo>
                  <a:pt x="50" y="17"/>
                </a:lnTo>
                <a:lnTo>
                  <a:pt x="50" y="17"/>
                </a:lnTo>
                <a:lnTo>
                  <a:pt x="50" y="18"/>
                </a:lnTo>
                <a:lnTo>
                  <a:pt x="50" y="18"/>
                </a:lnTo>
                <a:lnTo>
                  <a:pt x="51" y="18"/>
                </a:lnTo>
                <a:lnTo>
                  <a:pt x="51" y="18"/>
                </a:lnTo>
                <a:lnTo>
                  <a:pt x="51" y="18"/>
                </a:lnTo>
                <a:lnTo>
                  <a:pt x="52" y="18"/>
                </a:lnTo>
                <a:lnTo>
                  <a:pt x="52" y="18"/>
                </a:lnTo>
                <a:lnTo>
                  <a:pt x="52" y="18"/>
                </a:lnTo>
                <a:lnTo>
                  <a:pt x="53" y="18"/>
                </a:lnTo>
                <a:lnTo>
                  <a:pt x="53" y="18"/>
                </a:lnTo>
                <a:lnTo>
                  <a:pt x="54" y="17"/>
                </a:lnTo>
                <a:lnTo>
                  <a:pt x="54" y="17"/>
                </a:lnTo>
                <a:lnTo>
                  <a:pt x="54" y="17"/>
                </a:lnTo>
                <a:lnTo>
                  <a:pt x="54" y="17"/>
                </a:lnTo>
                <a:lnTo>
                  <a:pt x="54" y="17"/>
                </a:lnTo>
                <a:lnTo>
                  <a:pt x="54" y="16"/>
                </a:lnTo>
                <a:lnTo>
                  <a:pt x="54" y="16"/>
                </a:lnTo>
                <a:lnTo>
                  <a:pt x="55" y="16"/>
                </a:lnTo>
                <a:lnTo>
                  <a:pt x="55" y="15"/>
                </a:lnTo>
                <a:lnTo>
                  <a:pt x="55" y="15"/>
                </a:lnTo>
                <a:lnTo>
                  <a:pt x="55" y="14"/>
                </a:lnTo>
                <a:lnTo>
                  <a:pt x="56" y="14"/>
                </a:lnTo>
                <a:lnTo>
                  <a:pt x="56" y="14"/>
                </a:lnTo>
                <a:lnTo>
                  <a:pt x="56" y="13"/>
                </a:lnTo>
                <a:lnTo>
                  <a:pt x="56" y="13"/>
                </a:lnTo>
                <a:lnTo>
                  <a:pt x="56" y="13"/>
                </a:lnTo>
                <a:lnTo>
                  <a:pt x="57" y="12"/>
                </a:lnTo>
                <a:lnTo>
                  <a:pt x="57" y="12"/>
                </a:lnTo>
                <a:lnTo>
                  <a:pt x="57" y="11"/>
                </a:lnTo>
                <a:lnTo>
                  <a:pt x="58" y="11"/>
                </a:lnTo>
                <a:lnTo>
                  <a:pt x="58" y="10"/>
                </a:lnTo>
                <a:lnTo>
                  <a:pt x="58" y="10"/>
                </a:lnTo>
                <a:lnTo>
                  <a:pt x="58" y="10"/>
                </a:lnTo>
                <a:lnTo>
                  <a:pt x="59" y="10"/>
                </a:lnTo>
                <a:lnTo>
                  <a:pt x="59" y="10"/>
                </a:lnTo>
                <a:lnTo>
                  <a:pt x="59" y="9"/>
                </a:lnTo>
                <a:lnTo>
                  <a:pt x="59" y="10"/>
                </a:lnTo>
                <a:lnTo>
                  <a:pt x="60" y="9"/>
                </a:lnTo>
                <a:lnTo>
                  <a:pt x="60" y="9"/>
                </a:lnTo>
                <a:lnTo>
                  <a:pt x="61" y="9"/>
                </a:lnTo>
                <a:lnTo>
                  <a:pt x="61" y="9"/>
                </a:lnTo>
                <a:lnTo>
                  <a:pt x="62" y="9"/>
                </a:lnTo>
                <a:lnTo>
                  <a:pt x="62" y="9"/>
                </a:lnTo>
                <a:lnTo>
                  <a:pt x="62" y="9"/>
                </a:lnTo>
                <a:lnTo>
                  <a:pt x="62" y="9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4" y="9"/>
                </a:lnTo>
                <a:lnTo>
                  <a:pt x="64" y="8"/>
                </a:lnTo>
                <a:lnTo>
                  <a:pt x="64" y="8"/>
                </a:lnTo>
                <a:lnTo>
                  <a:pt x="65" y="8"/>
                </a:lnTo>
                <a:lnTo>
                  <a:pt x="65" y="7"/>
                </a:lnTo>
                <a:lnTo>
                  <a:pt x="66" y="7"/>
                </a:lnTo>
                <a:lnTo>
                  <a:pt x="66" y="7"/>
                </a:lnTo>
                <a:lnTo>
                  <a:pt x="66" y="7"/>
                </a:lnTo>
                <a:lnTo>
                  <a:pt x="67" y="7"/>
                </a:lnTo>
                <a:lnTo>
                  <a:pt x="67" y="6"/>
                </a:lnTo>
                <a:lnTo>
                  <a:pt x="67" y="6"/>
                </a:lnTo>
                <a:lnTo>
                  <a:pt x="68" y="6"/>
                </a:lnTo>
                <a:lnTo>
                  <a:pt x="68" y="5"/>
                </a:lnTo>
                <a:lnTo>
                  <a:pt x="68" y="5"/>
                </a:lnTo>
                <a:lnTo>
                  <a:pt x="69" y="5"/>
                </a:lnTo>
                <a:lnTo>
                  <a:pt x="70" y="5"/>
                </a:lnTo>
                <a:lnTo>
                  <a:pt x="70" y="4"/>
                </a:lnTo>
                <a:lnTo>
                  <a:pt x="71" y="4"/>
                </a:lnTo>
                <a:lnTo>
                  <a:pt x="71" y="4"/>
                </a:lnTo>
                <a:lnTo>
                  <a:pt x="71" y="5"/>
                </a:lnTo>
                <a:lnTo>
                  <a:pt x="72" y="5"/>
                </a:lnTo>
                <a:lnTo>
                  <a:pt x="72" y="5"/>
                </a:lnTo>
                <a:lnTo>
                  <a:pt x="72" y="6"/>
                </a:lnTo>
                <a:lnTo>
                  <a:pt x="72" y="6"/>
                </a:lnTo>
                <a:lnTo>
                  <a:pt x="72" y="7"/>
                </a:lnTo>
                <a:lnTo>
                  <a:pt x="72" y="7"/>
                </a:lnTo>
                <a:lnTo>
                  <a:pt x="72" y="8"/>
                </a:lnTo>
                <a:lnTo>
                  <a:pt x="72" y="8"/>
                </a:lnTo>
                <a:lnTo>
                  <a:pt x="72" y="9"/>
                </a:lnTo>
                <a:lnTo>
                  <a:pt x="72" y="9"/>
                </a:lnTo>
                <a:lnTo>
                  <a:pt x="72" y="9"/>
                </a:lnTo>
                <a:lnTo>
                  <a:pt x="72" y="10"/>
                </a:lnTo>
                <a:lnTo>
                  <a:pt x="72" y="10"/>
                </a:lnTo>
                <a:lnTo>
                  <a:pt x="71" y="11"/>
                </a:lnTo>
                <a:lnTo>
                  <a:pt x="71" y="11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3"/>
                </a:lnTo>
                <a:lnTo>
                  <a:pt x="71" y="13"/>
                </a:lnTo>
                <a:lnTo>
                  <a:pt x="71" y="13"/>
                </a:lnTo>
                <a:lnTo>
                  <a:pt x="71" y="14"/>
                </a:lnTo>
                <a:lnTo>
                  <a:pt x="71" y="14"/>
                </a:lnTo>
                <a:lnTo>
                  <a:pt x="71" y="14"/>
                </a:lnTo>
                <a:lnTo>
                  <a:pt x="71" y="14"/>
                </a:lnTo>
                <a:lnTo>
                  <a:pt x="71" y="15"/>
                </a:lnTo>
                <a:lnTo>
                  <a:pt x="71" y="15"/>
                </a:lnTo>
                <a:lnTo>
                  <a:pt x="71" y="16"/>
                </a:lnTo>
                <a:lnTo>
                  <a:pt x="71" y="16"/>
                </a:lnTo>
                <a:lnTo>
                  <a:pt x="71" y="16"/>
                </a:lnTo>
                <a:lnTo>
                  <a:pt x="71" y="17"/>
                </a:lnTo>
                <a:lnTo>
                  <a:pt x="71" y="17"/>
                </a:lnTo>
                <a:lnTo>
                  <a:pt x="71" y="17"/>
                </a:lnTo>
                <a:lnTo>
                  <a:pt x="71" y="18"/>
                </a:lnTo>
                <a:lnTo>
                  <a:pt x="71" y="18"/>
                </a:lnTo>
                <a:lnTo>
                  <a:pt x="71" y="19"/>
                </a:lnTo>
                <a:lnTo>
                  <a:pt x="71" y="19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1"/>
                </a:lnTo>
                <a:lnTo>
                  <a:pt x="71" y="21"/>
                </a:lnTo>
                <a:lnTo>
                  <a:pt x="72" y="21"/>
                </a:lnTo>
                <a:lnTo>
                  <a:pt x="72" y="22"/>
                </a:lnTo>
                <a:lnTo>
                  <a:pt x="72" y="22"/>
                </a:lnTo>
                <a:lnTo>
                  <a:pt x="72" y="23"/>
                </a:lnTo>
                <a:lnTo>
                  <a:pt x="72" y="23"/>
                </a:lnTo>
                <a:lnTo>
                  <a:pt x="72" y="23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5"/>
                </a:lnTo>
                <a:lnTo>
                  <a:pt x="72" y="25"/>
                </a:lnTo>
                <a:lnTo>
                  <a:pt x="72" y="25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8"/>
                </a:lnTo>
                <a:lnTo>
                  <a:pt x="73" y="28"/>
                </a:lnTo>
                <a:lnTo>
                  <a:pt x="73" y="29"/>
                </a:lnTo>
                <a:lnTo>
                  <a:pt x="73" y="29"/>
                </a:lnTo>
                <a:lnTo>
                  <a:pt x="72" y="29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1" y="30"/>
                </a:lnTo>
                <a:lnTo>
                  <a:pt x="71" y="30"/>
                </a:lnTo>
                <a:lnTo>
                  <a:pt x="71" y="30"/>
                </a:lnTo>
                <a:lnTo>
                  <a:pt x="71" y="31"/>
                </a:lnTo>
                <a:lnTo>
                  <a:pt x="71" y="31"/>
                </a:lnTo>
                <a:lnTo>
                  <a:pt x="70" y="31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3"/>
                </a:lnTo>
                <a:lnTo>
                  <a:pt x="70" y="33"/>
                </a:lnTo>
                <a:lnTo>
                  <a:pt x="70" y="34"/>
                </a:lnTo>
                <a:lnTo>
                  <a:pt x="70" y="34"/>
                </a:lnTo>
                <a:lnTo>
                  <a:pt x="70" y="34"/>
                </a:lnTo>
                <a:lnTo>
                  <a:pt x="70" y="34"/>
                </a:lnTo>
                <a:lnTo>
                  <a:pt x="70" y="35"/>
                </a:lnTo>
                <a:lnTo>
                  <a:pt x="71" y="35"/>
                </a:lnTo>
                <a:lnTo>
                  <a:pt x="71" y="35"/>
                </a:lnTo>
                <a:lnTo>
                  <a:pt x="71" y="35"/>
                </a:lnTo>
                <a:lnTo>
                  <a:pt x="71" y="35"/>
                </a:lnTo>
                <a:lnTo>
                  <a:pt x="71" y="35"/>
                </a:lnTo>
                <a:lnTo>
                  <a:pt x="71" y="36"/>
                </a:lnTo>
                <a:lnTo>
                  <a:pt x="72" y="36"/>
                </a:lnTo>
                <a:lnTo>
                  <a:pt x="72" y="37"/>
                </a:lnTo>
                <a:lnTo>
                  <a:pt x="72" y="36"/>
                </a:lnTo>
                <a:lnTo>
                  <a:pt x="72" y="36"/>
                </a:lnTo>
                <a:lnTo>
                  <a:pt x="73" y="36"/>
                </a:lnTo>
                <a:lnTo>
                  <a:pt x="73" y="36"/>
                </a:lnTo>
                <a:lnTo>
                  <a:pt x="74" y="36"/>
                </a:lnTo>
                <a:lnTo>
                  <a:pt x="74" y="36"/>
                </a:lnTo>
                <a:lnTo>
                  <a:pt x="75" y="36"/>
                </a:lnTo>
                <a:lnTo>
                  <a:pt x="75" y="36"/>
                </a:lnTo>
                <a:lnTo>
                  <a:pt x="75" y="36"/>
                </a:lnTo>
                <a:lnTo>
                  <a:pt x="76" y="36"/>
                </a:lnTo>
                <a:lnTo>
                  <a:pt x="76" y="36"/>
                </a:lnTo>
                <a:lnTo>
                  <a:pt x="77" y="36"/>
                </a:lnTo>
                <a:lnTo>
                  <a:pt x="77" y="36"/>
                </a:lnTo>
                <a:lnTo>
                  <a:pt x="77" y="37"/>
                </a:lnTo>
                <a:lnTo>
                  <a:pt x="78" y="37"/>
                </a:lnTo>
                <a:lnTo>
                  <a:pt x="78" y="37"/>
                </a:lnTo>
                <a:lnTo>
                  <a:pt x="79" y="37"/>
                </a:lnTo>
                <a:lnTo>
                  <a:pt x="79" y="37"/>
                </a:lnTo>
                <a:lnTo>
                  <a:pt x="79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1" y="37"/>
                </a:lnTo>
                <a:lnTo>
                  <a:pt x="81" y="37"/>
                </a:lnTo>
                <a:lnTo>
                  <a:pt x="82" y="37"/>
                </a:lnTo>
                <a:lnTo>
                  <a:pt x="82" y="36"/>
                </a:lnTo>
                <a:lnTo>
                  <a:pt x="82" y="36"/>
                </a:lnTo>
                <a:lnTo>
                  <a:pt x="83" y="36"/>
                </a:lnTo>
                <a:lnTo>
                  <a:pt x="83" y="35"/>
                </a:lnTo>
                <a:lnTo>
                  <a:pt x="83" y="35"/>
                </a:lnTo>
                <a:lnTo>
                  <a:pt x="83" y="35"/>
                </a:lnTo>
                <a:lnTo>
                  <a:pt x="84" y="35"/>
                </a:lnTo>
                <a:lnTo>
                  <a:pt x="84" y="35"/>
                </a:lnTo>
                <a:lnTo>
                  <a:pt x="85" y="35"/>
                </a:lnTo>
                <a:lnTo>
                  <a:pt x="85" y="35"/>
                </a:lnTo>
                <a:lnTo>
                  <a:pt x="86" y="35"/>
                </a:lnTo>
                <a:lnTo>
                  <a:pt x="86" y="35"/>
                </a:lnTo>
                <a:lnTo>
                  <a:pt x="87" y="35"/>
                </a:lnTo>
                <a:lnTo>
                  <a:pt x="87" y="35"/>
                </a:lnTo>
                <a:lnTo>
                  <a:pt x="87" y="35"/>
                </a:lnTo>
                <a:lnTo>
                  <a:pt x="88" y="35"/>
                </a:lnTo>
                <a:lnTo>
                  <a:pt x="88" y="35"/>
                </a:lnTo>
                <a:lnTo>
                  <a:pt x="89" y="35"/>
                </a:lnTo>
                <a:lnTo>
                  <a:pt x="89" y="35"/>
                </a:lnTo>
                <a:lnTo>
                  <a:pt x="90" y="35"/>
                </a:lnTo>
                <a:lnTo>
                  <a:pt x="90" y="34"/>
                </a:lnTo>
                <a:lnTo>
                  <a:pt x="90" y="34"/>
                </a:lnTo>
                <a:lnTo>
                  <a:pt x="89" y="34"/>
                </a:lnTo>
                <a:lnTo>
                  <a:pt x="89" y="33"/>
                </a:lnTo>
                <a:lnTo>
                  <a:pt x="90" y="33"/>
                </a:lnTo>
                <a:lnTo>
                  <a:pt x="90" y="33"/>
                </a:lnTo>
                <a:lnTo>
                  <a:pt x="91" y="33"/>
                </a:lnTo>
                <a:lnTo>
                  <a:pt x="91" y="33"/>
                </a:lnTo>
                <a:lnTo>
                  <a:pt x="91" y="33"/>
                </a:lnTo>
                <a:lnTo>
                  <a:pt x="91" y="33"/>
                </a:lnTo>
                <a:lnTo>
                  <a:pt x="91" y="32"/>
                </a:lnTo>
                <a:lnTo>
                  <a:pt x="91" y="32"/>
                </a:lnTo>
                <a:lnTo>
                  <a:pt x="91" y="31"/>
                </a:lnTo>
                <a:lnTo>
                  <a:pt x="91" y="31"/>
                </a:lnTo>
                <a:lnTo>
                  <a:pt x="91" y="31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1" y="29"/>
                </a:lnTo>
                <a:lnTo>
                  <a:pt x="91" y="29"/>
                </a:lnTo>
                <a:lnTo>
                  <a:pt x="91" y="28"/>
                </a:lnTo>
                <a:lnTo>
                  <a:pt x="91" y="28"/>
                </a:lnTo>
                <a:lnTo>
                  <a:pt x="91" y="27"/>
                </a:lnTo>
                <a:lnTo>
                  <a:pt x="91" y="27"/>
                </a:lnTo>
                <a:lnTo>
                  <a:pt x="91" y="27"/>
                </a:lnTo>
                <a:lnTo>
                  <a:pt x="92" y="27"/>
                </a:lnTo>
                <a:lnTo>
                  <a:pt x="92" y="27"/>
                </a:lnTo>
                <a:lnTo>
                  <a:pt x="92" y="26"/>
                </a:lnTo>
                <a:lnTo>
                  <a:pt x="92" y="26"/>
                </a:lnTo>
                <a:lnTo>
                  <a:pt x="92" y="26"/>
                </a:lnTo>
                <a:lnTo>
                  <a:pt x="92" y="25"/>
                </a:lnTo>
                <a:lnTo>
                  <a:pt x="92" y="25"/>
                </a:lnTo>
                <a:lnTo>
                  <a:pt x="92" y="25"/>
                </a:lnTo>
                <a:lnTo>
                  <a:pt x="92" y="24"/>
                </a:lnTo>
                <a:lnTo>
                  <a:pt x="92" y="23"/>
                </a:lnTo>
                <a:lnTo>
                  <a:pt x="92" y="23"/>
                </a:lnTo>
                <a:lnTo>
                  <a:pt x="92" y="23"/>
                </a:lnTo>
                <a:lnTo>
                  <a:pt x="92" y="22"/>
                </a:lnTo>
                <a:lnTo>
                  <a:pt x="92" y="22"/>
                </a:lnTo>
                <a:lnTo>
                  <a:pt x="92" y="21"/>
                </a:lnTo>
                <a:lnTo>
                  <a:pt x="92" y="21"/>
                </a:lnTo>
                <a:lnTo>
                  <a:pt x="92" y="21"/>
                </a:lnTo>
                <a:lnTo>
                  <a:pt x="92" y="20"/>
                </a:lnTo>
                <a:lnTo>
                  <a:pt x="91" y="20"/>
                </a:lnTo>
                <a:lnTo>
                  <a:pt x="91" y="19"/>
                </a:lnTo>
                <a:lnTo>
                  <a:pt x="91" y="19"/>
                </a:lnTo>
                <a:lnTo>
                  <a:pt x="91" y="18"/>
                </a:lnTo>
                <a:lnTo>
                  <a:pt x="91" y="18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6"/>
                </a:lnTo>
                <a:lnTo>
                  <a:pt x="91" y="16"/>
                </a:lnTo>
                <a:lnTo>
                  <a:pt x="91" y="15"/>
                </a:lnTo>
                <a:lnTo>
                  <a:pt x="91" y="15"/>
                </a:lnTo>
                <a:lnTo>
                  <a:pt x="91" y="14"/>
                </a:lnTo>
                <a:lnTo>
                  <a:pt x="91" y="14"/>
                </a:lnTo>
                <a:lnTo>
                  <a:pt x="91" y="14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2"/>
                </a:lnTo>
                <a:lnTo>
                  <a:pt x="91" y="12"/>
                </a:lnTo>
                <a:lnTo>
                  <a:pt x="92" y="12"/>
                </a:lnTo>
                <a:lnTo>
                  <a:pt x="92" y="11"/>
                </a:lnTo>
                <a:lnTo>
                  <a:pt x="92" y="11"/>
                </a:lnTo>
                <a:lnTo>
                  <a:pt x="92" y="10"/>
                </a:lnTo>
                <a:lnTo>
                  <a:pt x="92" y="10"/>
                </a:lnTo>
                <a:lnTo>
                  <a:pt x="92" y="9"/>
                </a:lnTo>
                <a:lnTo>
                  <a:pt x="92" y="9"/>
                </a:lnTo>
                <a:lnTo>
                  <a:pt x="92" y="9"/>
                </a:lnTo>
                <a:lnTo>
                  <a:pt x="91" y="9"/>
                </a:lnTo>
                <a:lnTo>
                  <a:pt x="91" y="8"/>
                </a:lnTo>
                <a:lnTo>
                  <a:pt x="91" y="8"/>
                </a:lnTo>
                <a:lnTo>
                  <a:pt x="91" y="8"/>
                </a:lnTo>
                <a:lnTo>
                  <a:pt x="91" y="7"/>
                </a:lnTo>
                <a:lnTo>
                  <a:pt x="91" y="7"/>
                </a:lnTo>
                <a:lnTo>
                  <a:pt x="91" y="7"/>
                </a:lnTo>
                <a:lnTo>
                  <a:pt x="91" y="6"/>
                </a:lnTo>
                <a:lnTo>
                  <a:pt x="91" y="6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4"/>
                </a:lnTo>
                <a:lnTo>
                  <a:pt x="90" y="4"/>
                </a:lnTo>
                <a:lnTo>
                  <a:pt x="90" y="3"/>
                </a:lnTo>
                <a:lnTo>
                  <a:pt x="90" y="3"/>
                </a:lnTo>
                <a:lnTo>
                  <a:pt x="90" y="3"/>
                </a:lnTo>
                <a:lnTo>
                  <a:pt x="90" y="3"/>
                </a:lnTo>
                <a:lnTo>
                  <a:pt x="89" y="2"/>
                </a:lnTo>
                <a:lnTo>
                  <a:pt x="89" y="2"/>
                </a:lnTo>
                <a:lnTo>
                  <a:pt x="89" y="1"/>
                </a:lnTo>
                <a:lnTo>
                  <a:pt x="89" y="1"/>
                </a:lnTo>
                <a:lnTo>
                  <a:pt x="91" y="0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2"/>
                </a:lnTo>
                <a:lnTo>
                  <a:pt x="91" y="2"/>
                </a:lnTo>
                <a:lnTo>
                  <a:pt x="91" y="3"/>
                </a:lnTo>
                <a:lnTo>
                  <a:pt x="91" y="3"/>
                </a:lnTo>
                <a:lnTo>
                  <a:pt x="91" y="3"/>
                </a:lnTo>
                <a:lnTo>
                  <a:pt x="91" y="3"/>
                </a:lnTo>
                <a:lnTo>
                  <a:pt x="91" y="3"/>
                </a:lnTo>
                <a:lnTo>
                  <a:pt x="91" y="3"/>
                </a:lnTo>
                <a:lnTo>
                  <a:pt x="92" y="4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66" name="Freeform 49"/>
          <p:cNvSpPr>
            <a:spLocks/>
          </p:cNvSpPr>
          <p:nvPr/>
        </p:nvSpPr>
        <p:spPr bwMode="auto">
          <a:xfrm>
            <a:off x="5150450" y="1747567"/>
            <a:ext cx="781321" cy="1234045"/>
          </a:xfrm>
          <a:custGeom>
            <a:avLst/>
            <a:gdLst>
              <a:gd name="T0" fmla="*/ 31 w 455"/>
              <a:gd name="T1" fmla="*/ 35 h 779"/>
              <a:gd name="T2" fmla="*/ 53 w 455"/>
              <a:gd name="T3" fmla="*/ 57 h 779"/>
              <a:gd name="T4" fmla="*/ 80 w 455"/>
              <a:gd name="T5" fmla="*/ 70 h 779"/>
              <a:gd name="T6" fmla="*/ 118 w 455"/>
              <a:gd name="T7" fmla="*/ 97 h 779"/>
              <a:gd name="T8" fmla="*/ 151 w 455"/>
              <a:gd name="T9" fmla="*/ 105 h 779"/>
              <a:gd name="T10" fmla="*/ 190 w 455"/>
              <a:gd name="T11" fmla="*/ 114 h 779"/>
              <a:gd name="T12" fmla="*/ 221 w 455"/>
              <a:gd name="T13" fmla="*/ 132 h 779"/>
              <a:gd name="T14" fmla="*/ 258 w 455"/>
              <a:gd name="T15" fmla="*/ 101 h 779"/>
              <a:gd name="T16" fmla="*/ 295 w 455"/>
              <a:gd name="T17" fmla="*/ 80 h 779"/>
              <a:gd name="T18" fmla="*/ 333 w 455"/>
              <a:gd name="T19" fmla="*/ 68 h 779"/>
              <a:gd name="T20" fmla="*/ 352 w 455"/>
              <a:gd name="T21" fmla="*/ 88 h 779"/>
              <a:gd name="T22" fmla="*/ 354 w 455"/>
              <a:gd name="T23" fmla="*/ 120 h 779"/>
              <a:gd name="T24" fmla="*/ 373 w 455"/>
              <a:gd name="T25" fmla="*/ 142 h 779"/>
              <a:gd name="T26" fmla="*/ 372 w 455"/>
              <a:gd name="T27" fmla="*/ 175 h 779"/>
              <a:gd name="T28" fmla="*/ 368 w 455"/>
              <a:gd name="T29" fmla="*/ 208 h 779"/>
              <a:gd name="T30" fmla="*/ 375 w 455"/>
              <a:gd name="T31" fmla="*/ 238 h 779"/>
              <a:gd name="T32" fmla="*/ 374 w 455"/>
              <a:gd name="T33" fmla="*/ 268 h 779"/>
              <a:gd name="T34" fmla="*/ 381 w 455"/>
              <a:gd name="T35" fmla="*/ 285 h 779"/>
              <a:gd name="T36" fmla="*/ 429 w 455"/>
              <a:gd name="T37" fmla="*/ 317 h 779"/>
              <a:gd name="T38" fmla="*/ 449 w 455"/>
              <a:gd name="T39" fmla="*/ 356 h 779"/>
              <a:gd name="T40" fmla="*/ 416 w 455"/>
              <a:gd name="T41" fmla="*/ 417 h 779"/>
              <a:gd name="T42" fmla="*/ 354 w 455"/>
              <a:gd name="T43" fmla="*/ 430 h 779"/>
              <a:gd name="T44" fmla="*/ 320 w 455"/>
              <a:gd name="T45" fmla="*/ 471 h 779"/>
              <a:gd name="T46" fmla="*/ 318 w 455"/>
              <a:gd name="T47" fmla="*/ 504 h 779"/>
              <a:gd name="T48" fmla="*/ 313 w 455"/>
              <a:gd name="T49" fmla="*/ 536 h 779"/>
              <a:gd name="T50" fmla="*/ 307 w 455"/>
              <a:gd name="T51" fmla="*/ 567 h 779"/>
              <a:gd name="T52" fmla="*/ 310 w 455"/>
              <a:gd name="T53" fmla="*/ 602 h 779"/>
              <a:gd name="T54" fmla="*/ 282 w 455"/>
              <a:gd name="T55" fmla="*/ 646 h 779"/>
              <a:gd name="T56" fmla="*/ 277 w 455"/>
              <a:gd name="T57" fmla="*/ 686 h 779"/>
              <a:gd name="T58" fmla="*/ 299 w 455"/>
              <a:gd name="T59" fmla="*/ 710 h 779"/>
              <a:gd name="T60" fmla="*/ 317 w 455"/>
              <a:gd name="T61" fmla="*/ 729 h 779"/>
              <a:gd name="T62" fmla="*/ 277 w 455"/>
              <a:gd name="T63" fmla="*/ 773 h 779"/>
              <a:gd name="T64" fmla="*/ 255 w 455"/>
              <a:gd name="T65" fmla="*/ 778 h 779"/>
              <a:gd name="T66" fmla="*/ 230 w 455"/>
              <a:gd name="T67" fmla="*/ 770 h 779"/>
              <a:gd name="T68" fmla="*/ 220 w 455"/>
              <a:gd name="T69" fmla="*/ 746 h 779"/>
              <a:gd name="T70" fmla="*/ 197 w 455"/>
              <a:gd name="T71" fmla="*/ 737 h 779"/>
              <a:gd name="T72" fmla="*/ 181 w 455"/>
              <a:gd name="T73" fmla="*/ 722 h 779"/>
              <a:gd name="T74" fmla="*/ 170 w 455"/>
              <a:gd name="T75" fmla="*/ 720 h 779"/>
              <a:gd name="T76" fmla="*/ 145 w 455"/>
              <a:gd name="T77" fmla="*/ 714 h 779"/>
              <a:gd name="T78" fmla="*/ 127 w 455"/>
              <a:gd name="T79" fmla="*/ 710 h 779"/>
              <a:gd name="T80" fmla="*/ 112 w 455"/>
              <a:gd name="T81" fmla="*/ 701 h 779"/>
              <a:gd name="T82" fmla="*/ 94 w 455"/>
              <a:gd name="T83" fmla="*/ 690 h 779"/>
              <a:gd name="T84" fmla="*/ 78 w 455"/>
              <a:gd name="T85" fmla="*/ 679 h 779"/>
              <a:gd name="T86" fmla="*/ 77 w 455"/>
              <a:gd name="T87" fmla="*/ 668 h 779"/>
              <a:gd name="T88" fmla="*/ 62 w 455"/>
              <a:gd name="T89" fmla="*/ 649 h 779"/>
              <a:gd name="T90" fmla="*/ 50 w 455"/>
              <a:gd name="T91" fmla="*/ 629 h 779"/>
              <a:gd name="T92" fmla="*/ 54 w 455"/>
              <a:gd name="T93" fmla="*/ 599 h 779"/>
              <a:gd name="T94" fmla="*/ 31 w 455"/>
              <a:gd name="T95" fmla="*/ 574 h 779"/>
              <a:gd name="T96" fmla="*/ 14 w 455"/>
              <a:gd name="T97" fmla="*/ 544 h 779"/>
              <a:gd name="T98" fmla="*/ 6 w 455"/>
              <a:gd name="T99" fmla="*/ 520 h 779"/>
              <a:gd name="T100" fmla="*/ 21 w 455"/>
              <a:gd name="T101" fmla="*/ 492 h 779"/>
              <a:gd name="T102" fmla="*/ 49 w 455"/>
              <a:gd name="T103" fmla="*/ 471 h 779"/>
              <a:gd name="T104" fmla="*/ 61 w 455"/>
              <a:gd name="T105" fmla="*/ 447 h 779"/>
              <a:gd name="T106" fmla="*/ 70 w 455"/>
              <a:gd name="T107" fmla="*/ 413 h 779"/>
              <a:gd name="T108" fmla="*/ 72 w 455"/>
              <a:gd name="T109" fmla="*/ 355 h 779"/>
              <a:gd name="T110" fmla="*/ 50 w 455"/>
              <a:gd name="T111" fmla="*/ 355 h 779"/>
              <a:gd name="T112" fmla="*/ 34 w 455"/>
              <a:gd name="T113" fmla="*/ 313 h 779"/>
              <a:gd name="T114" fmla="*/ 22 w 455"/>
              <a:gd name="T115" fmla="*/ 277 h 779"/>
              <a:gd name="T116" fmla="*/ 46 w 455"/>
              <a:gd name="T117" fmla="*/ 218 h 779"/>
              <a:gd name="T118" fmla="*/ 12 w 455"/>
              <a:gd name="T119" fmla="*/ 158 h 779"/>
              <a:gd name="T120" fmla="*/ 11 w 455"/>
              <a:gd name="T121" fmla="*/ 105 h 779"/>
              <a:gd name="T122" fmla="*/ 7 w 455"/>
              <a:gd name="T123" fmla="*/ 49 h 779"/>
              <a:gd name="T124" fmla="*/ 22 w 455"/>
              <a:gd name="T125" fmla="*/ 3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5" h="779">
                <a:moveTo>
                  <a:pt x="40" y="3"/>
                </a:moveTo>
                <a:lnTo>
                  <a:pt x="40" y="4"/>
                </a:lnTo>
                <a:lnTo>
                  <a:pt x="40" y="5"/>
                </a:lnTo>
                <a:lnTo>
                  <a:pt x="40" y="5"/>
                </a:lnTo>
                <a:lnTo>
                  <a:pt x="40" y="8"/>
                </a:lnTo>
                <a:lnTo>
                  <a:pt x="40" y="9"/>
                </a:lnTo>
                <a:lnTo>
                  <a:pt x="40" y="9"/>
                </a:lnTo>
                <a:lnTo>
                  <a:pt x="40" y="10"/>
                </a:lnTo>
                <a:lnTo>
                  <a:pt x="40" y="11"/>
                </a:lnTo>
                <a:lnTo>
                  <a:pt x="40" y="12"/>
                </a:lnTo>
                <a:lnTo>
                  <a:pt x="40" y="12"/>
                </a:lnTo>
                <a:lnTo>
                  <a:pt x="41" y="12"/>
                </a:lnTo>
                <a:lnTo>
                  <a:pt x="41" y="13"/>
                </a:lnTo>
                <a:lnTo>
                  <a:pt x="41" y="13"/>
                </a:lnTo>
                <a:lnTo>
                  <a:pt x="42" y="14"/>
                </a:lnTo>
                <a:lnTo>
                  <a:pt x="42" y="14"/>
                </a:lnTo>
                <a:lnTo>
                  <a:pt x="42" y="14"/>
                </a:lnTo>
                <a:lnTo>
                  <a:pt x="43" y="15"/>
                </a:lnTo>
                <a:lnTo>
                  <a:pt x="43" y="15"/>
                </a:lnTo>
                <a:lnTo>
                  <a:pt x="44" y="15"/>
                </a:lnTo>
                <a:lnTo>
                  <a:pt x="44" y="15"/>
                </a:lnTo>
                <a:lnTo>
                  <a:pt x="45" y="17"/>
                </a:lnTo>
                <a:lnTo>
                  <a:pt x="45" y="17"/>
                </a:lnTo>
                <a:lnTo>
                  <a:pt x="45" y="18"/>
                </a:lnTo>
                <a:lnTo>
                  <a:pt x="45" y="18"/>
                </a:lnTo>
                <a:lnTo>
                  <a:pt x="45" y="19"/>
                </a:lnTo>
                <a:lnTo>
                  <a:pt x="44" y="20"/>
                </a:lnTo>
                <a:lnTo>
                  <a:pt x="44" y="20"/>
                </a:lnTo>
                <a:lnTo>
                  <a:pt x="43" y="21"/>
                </a:lnTo>
                <a:lnTo>
                  <a:pt x="43" y="21"/>
                </a:lnTo>
                <a:lnTo>
                  <a:pt x="43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3"/>
                </a:lnTo>
                <a:lnTo>
                  <a:pt x="41" y="23"/>
                </a:lnTo>
                <a:lnTo>
                  <a:pt x="40" y="23"/>
                </a:lnTo>
                <a:lnTo>
                  <a:pt x="39" y="23"/>
                </a:lnTo>
                <a:lnTo>
                  <a:pt x="38" y="23"/>
                </a:lnTo>
                <a:lnTo>
                  <a:pt x="38" y="23"/>
                </a:lnTo>
                <a:lnTo>
                  <a:pt x="37" y="23"/>
                </a:lnTo>
                <a:lnTo>
                  <a:pt x="37" y="23"/>
                </a:lnTo>
                <a:lnTo>
                  <a:pt x="36" y="23"/>
                </a:lnTo>
                <a:lnTo>
                  <a:pt x="35" y="23"/>
                </a:lnTo>
                <a:lnTo>
                  <a:pt x="34" y="22"/>
                </a:lnTo>
                <a:lnTo>
                  <a:pt x="34" y="22"/>
                </a:lnTo>
                <a:lnTo>
                  <a:pt x="33" y="23"/>
                </a:lnTo>
                <a:lnTo>
                  <a:pt x="33" y="23"/>
                </a:lnTo>
                <a:lnTo>
                  <a:pt x="32" y="24"/>
                </a:lnTo>
                <a:lnTo>
                  <a:pt x="32" y="25"/>
                </a:lnTo>
                <a:lnTo>
                  <a:pt x="32" y="25"/>
                </a:lnTo>
                <a:lnTo>
                  <a:pt x="32" y="26"/>
                </a:lnTo>
                <a:lnTo>
                  <a:pt x="33" y="26"/>
                </a:lnTo>
                <a:lnTo>
                  <a:pt x="33" y="25"/>
                </a:lnTo>
                <a:lnTo>
                  <a:pt x="33" y="25"/>
                </a:lnTo>
                <a:lnTo>
                  <a:pt x="34" y="25"/>
                </a:lnTo>
                <a:lnTo>
                  <a:pt x="34" y="24"/>
                </a:lnTo>
                <a:lnTo>
                  <a:pt x="34" y="25"/>
                </a:lnTo>
                <a:lnTo>
                  <a:pt x="34" y="25"/>
                </a:lnTo>
                <a:lnTo>
                  <a:pt x="35" y="25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4" y="27"/>
                </a:lnTo>
                <a:lnTo>
                  <a:pt x="34" y="28"/>
                </a:lnTo>
                <a:lnTo>
                  <a:pt x="33" y="28"/>
                </a:lnTo>
                <a:lnTo>
                  <a:pt x="33" y="28"/>
                </a:lnTo>
                <a:lnTo>
                  <a:pt x="34" y="29"/>
                </a:lnTo>
                <a:lnTo>
                  <a:pt x="34" y="29"/>
                </a:lnTo>
                <a:lnTo>
                  <a:pt x="33" y="30"/>
                </a:lnTo>
                <a:lnTo>
                  <a:pt x="34" y="30"/>
                </a:lnTo>
                <a:lnTo>
                  <a:pt x="33" y="30"/>
                </a:lnTo>
                <a:lnTo>
                  <a:pt x="32" y="30"/>
                </a:lnTo>
                <a:lnTo>
                  <a:pt x="32" y="31"/>
                </a:lnTo>
                <a:lnTo>
                  <a:pt x="32" y="31"/>
                </a:lnTo>
                <a:lnTo>
                  <a:pt x="31" y="32"/>
                </a:lnTo>
                <a:lnTo>
                  <a:pt x="31" y="32"/>
                </a:lnTo>
                <a:lnTo>
                  <a:pt x="31" y="32"/>
                </a:lnTo>
                <a:lnTo>
                  <a:pt x="31" y="33"/>
                </a:lnTo>
                <a:lnTo>
                  <a:pt x="31" y="33"/>
                </a:lnTo>
                <a:lnTo>
                  <a:pt x="31" y="34"/>
                </a:lnTo>
                <a:lnTo>
                  <a:pt x="31" y="34"/>
                </a:lnTo>
                <a:lnTo>
                  <a:pt x="31" y="35"/>
                </a:lnTo>
                <a:lnTo>
                  <a:pt x="31" y="35"/>
                </a:lnTo>
                <a:lnTo>
                  <a:pt x="31" y="36"/>
                </a:lnTo>
                <a:lnTo>
                  <a:pt x="32" y="36"/>
                </a:lnTo>
                <a:lnTo>
                  <a:pt x="32" y="35"/>
                </a:lnTo>
                <a:lnTo>
                  <a:pt x="33" y="36"/>
                </a:lnTo>
                <a:lnTo>
                  <a:pt x="34" y="36"/>
                </a:lnTo>
                <a:lnTo>
                  <a:pt x="34" y="36"/>
                </a:lnTo>
                <a:lnTo>
                  <a:pt x="35" y="36"/>
                </a:lnTo>
                <a:lnTo>
                  <a:pt x="36" y="37"/>
                </a:lnTo>
                <a:lnTo>
                  <a:pt x="37" y="38"/>
                </a:lnTo>
                <a:lnTo>
                  <a:pt x="37" y="38"/>
                </a:lnTo>
                <a:lnTo>
                  <a:pt x="38" y="38"/>
                </a:lnTo>
                <a:lnTo>
                  <a:pt x="38" y="39"/>
                </a:lnTo>
                <a:lnTo>
                  <a:pt x="39" y="39"/>
                </a:lnTo>
                <a:lnTo>
                  <a:pt x="39" y="39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41"/>
                </a:lnTo>
                <a:lnTo>
                  <a:pt x="42" y="42"/>
                </a:lnTo>
                <a:lnTo>
                  <a:pt x="42" y="43"/>
                </a:lnTo>
                <a:lnTo>
                  <a:pt x="42" y="43"/>
                </a:lnTo>
                <a:lnTo>
                  <a:pt x="41" y="43"/>
                </a:lnTo>
                <a:lnTo>
                  <a:pt x="41" y="43"/>
                </a:lnTo>
                <a:lnTo>
                  <a:pt x="40" y="43"/>
                </a:lnTo>
                <a:lnTo>
                  <a:pt x="40" y="43"/>
                </a:lnTo>
                <a:lnTo>
                  <a:pt x="40" y="44"/>
                </a:lnTo>
                <a:lnTo>
                  <a:pt x="41" y="45"/>
                </a:lnTo>
                <a:lnTo>
                  <a:pt x="40" y="45"/>
                </a:lnTo>
                <a:lnTo>
                  <a:pt x="40" y="45"/>
                </a:lnTo>
                <a:lnTo>
                  <a:pt x="40" y="45"/>
                </a:lnTo>
                <a:lnTo>
                  <a:pt x="39" y="45"/>
                </a:lnTo>
                <a:lnTo>
                  <a:pt x="39" y="46"/>
                </a:lnTo>
                <a:lnTo>
                  <a:pt x="39" y="46"/>
                </a:lnTo>
                <a:lnTo>
                  <a:pt x="40" y="47"/>
                </a:lnTo>
                <a:lnTo>
                  <a:pt x="40" y="47"/>
                </a:lnTo>
                <a:lnTo>
                  <a:pt x="40" y="47"/>
                </a:lnTo>
                <a:lnTo>
                  <a:pt x="40" y="48"/>
                </a:lnTo>
                <a:lnTo>
                  <a:pt x="41" y="48"/>
                </a:lnTo>
                <a:lnTo>
                  <a:pt x="41" y="49"/>
                </a:lnTo>
                <a:lnTo>
                  <a:pt x="41" y="49"/>
                </a:lnTo>
                <a:lnTo>
                  <a:pt x="42" y="49"/>
                </a:lnTo>
                <a:lnTo>
                  <a:pt x="42" y="49"/>
                </a:lnTo>
                <a:lnTo>
                  <a:pt x="42" y="49"/>
                </a:lnTo>
                <a:lnTo>
                  <a:pt x="42" y="50"/>
                </a:lnTo>
                <a:lnTo>
                  <a:pt x="43" y="50"/>
                </a:lnTo>
                <a:lnTo>
                  <a:pt x="43" y="50"/>
                </a:lnTo>
                <a:lnTo>
                  <a:pt x="43" y="49"/>
                </a:lnTo>
                <a:lnTo>
                  <a:pt x="44" y="50"/>
                </a:lnTo>
                <a:lnTo>
                  <a:pt x="44" y="50"/>
                </a:lnTo>
                <a:lnTo>
                  <a:pt x="44" y="50"/>
                </a:lnTo>
                <a:lnTo>
                  <a:pt x="45" y="50"/>
                </a:lnTo>
                <a:lnTo>
                  <a:pt x="45" y="51"/>
                </a:lnTo>
                <a:lnTo>
                  <a:pt x="46" y="51"/>
                </a:lnTo>
                <a:lnTo>
                  <a:pt x="46" y="51"/>
                </a:lnTo>
                <a:lnTo>
                  <a:pt x="47" y="51"/>
                </a:lnTo>
                <a:lnTo>
                  <a:pt x="47" y="51"/>
                </a:lnTo>
                <a:lnTo>
                  <a:pt x="48" y="51"/>
                </a:lnTo>
                <a:lnTo>
                  <a:pt x="49" y="51"/>
                </a:lnTo>
                <a:lnTo>
                  <a:pt x="50" y="51"/>
                </a:lnTo>
                <a:lnTo>
                  <a:pt x="50" y="52"/>
                </a:lnTo>
                <a:lnTo>
                  <a:pt x="50" y="52"/>
                </a:lnTo>
                <a:lnTo>
                  <a:pt x="51" y="52"/>
                </a:lnTo>
                <a:lnTo>
                  <a:pt x="51" y="52"/>
                </a:lnTo>
                <a:lnTo>
                  <a:pt x="51" y="52"/>
                </a:lnTo>
                <a:lnTo>
                  <a:pt x="52" y="52"/>
                </a:lnTo>
                <a:lnTo>
                  <a:pt x="52" y="53"/>
                </a:lnTo>
                <a:lnTo>
                  <a:pt x="52" y="53"/>
                </a:lnTo>
                <a:lnTo>
                  <a:pt x="52" y="53"/>
                </a:lnTo>
                <a:lnTo>
                  <a:pt x="52" y="53"/>
                </a:lnTo>
                <a:lnTo>
                  <a:pt x="52" y="53"/>
                </a:lnTo>
                <a:lnTo>
                  <a:pt x="53" y="53"/>
                </a:lnTo>
                <a:lnTo>
                  <a:pt x="53" y="53"/>
                </a:lnTo>
                <a:lnTo>
                  <a:pt x="53" y="53"/>
                </a:lnTo>
                <a:lnTo>
                  <a:pt x="54" y="53"/>
                </a:lnTo>
                <a:lnTo>
                  <a:pt x="54" y="54"/>
                </a:lnTo>
                <a:lnTo>
                  <a:pt x="53" y="54"/>
                </a:lnTo>
                <a:lnTo>
                  <a:pt x="53" y="55"/>
                </a:lnTo>
                <a:lnTo>
                  <a:pt x="53" y="55"/>
                </a:lnTo>
                <a:lnTo>
                  <a:pt x="52" y="55"/>
                </a:lnTo>
                <a:lnTo>
                  <a:pt x="52" y="56"/>
                </a:lnTo>
                <a:lnTo>
                  <a:pt x="53" y="56"/>
                </a:lnTo>
                <a:lnTo>
                  <a:pt x="53" y="57"/>
                </a:lnTo>
                <a:lnTo>
                  <a:pt x="53" y="58"/>
                </a:lnTo>
                <a:lnTo>
                  <a:pt x="53" y="58"/>
                </a:lnTo>
                <a:lnTo>
                  <a:pt x="54" y="59"/>
                </a:lnTo>
                <a:lnTo>
                  <a:pt x="54" y="58"/>
                </a:lnTo>
                <a:lnTo>
                  <a:pt x="54" y="58"/>
                </a:lnTo>
                <a:lnTo>
                  <a:pt x="54" y="57"/>
                </a:lnTo>
                <a:lnTo>
                  <a:pt x="55" y="56"/>
                </a:lnTo>
                <a:lnTo>
                  <a:pt x="55" y="56"/>
                </a:lnTo>
                <a:lnTo>
                  <a:pt x="55" y="55"/>
                </a:lnTo>
                <a:lnTo>
                  <a:pt x="56" y="55"/>
                </a:lnTo>
                <a:lnTo>
                  <a:pt x="56" y="55"/>
                </a:lnTo>
                <a:lnTo>
                  <a:pt x="57" y="55"/>
                </a:lnTo>
                <a:lnTo>
                  <a:pt x="57" y="55"/>
                </a:lnTo>
                <a:lnTo>
                  <a:pt x="58" y="55"/>
                </a:lnTo>
                <a:lnTo>
                  <a:pt x="58" y="55"/>
                </a:lnTo>
                <a:lnTo>
                  <a:pt x="59" y="55"/>
                </a:lnTo>
                <a:lnTo>
                  <a:pt x="59" y="55"/>
                </a:lnTo>
                <a:lnTo>
                  <a:pt x="59" y="55"/>
                </a:lnTo>
                <a:lnTo>
                  <a:pt x="60" y="56"/>
                </a:lnTo>
                <a:lnTo>
                  <a:pt x="60" y="56"/>
                </a:lnTo>
                <a:lnTo>
                  <a:pt x="61" y="56"/>
                </a:lnTo>
                <a:lnTo>
                  <a:pt x="61" y="56"/>
                </a:lnTo>
                <a:lnTo>
                  <a:pt x="62" y="56"/>
                </a:lnTo>
                <a:lnTo>
                  <a:pt x="63" y="56"/>
                </a:lnTo>
                <a:lnTo>
                  <a:pt x="63" y="56"/>
                </a:lnTo>
                <a:lnTo>
                  <a:pt x="63" y="56"/>
                </a:lnTo>
                <a:lnTo>
                  <a:pt x="64" y="56"/>
                </a:lnTo>
                <a:lnTo>
                  <a:pt x="64" y="56"/>
                </a:lnTo>
                <a:lnTo>
                  <a:pt x="65" y="56"/>
                </a:lnTo>
                <a:lnTo>
                  <a:pt x="65" y="57"/>
                </a:lnTo>
                <a:lnTo>
                  <a:pt x="66" y="57"/>
                </a:lnTo>
                <a:lnTo>
                  <a:pt x="66" y="57"/>
                </a:lnTo>
                <a:lnTo>
                  <a:pt x="67" y="57"/>
                </a:lnTo>
                <a:lnTo>
                  <a:pt x="67" y="57"/>
                </a:lnTo>
                <a:lnTo>
                  <a:pt x="67" y="57"/>
                </a:lnTo>
                <a:lnTo>
                  <a:pt x="67" y="56"/>
                </a:lnTo>
                <a:lnTo>
                  <a:pt x="68" y="56"/>
                </a:lnTo>
                <a:lnTo>
                  <a:pt x="68" y="56"/>
                </a:lnTo>
                <a:lnTo>
                  <a:pt x="69" y="56"/>
                </a:lnTo>
                <a:lnTo>
                  <a:pt x="69" y="57"/>
                </a:lnTo>
                <a:lnTo>
                  <a:pt x="69" y="57"/>
                </a:lnTo>
                <a:lnTo>
                  <a:pt x="70" y="58"/>
                </a:lnTo>
                <a:lnTo>
                  <a:pt x="71" y="58"/>
                </a:lnTo>
                <a:lnTo>
                  <a:pt x="71" y="58"/>
                </a:lnTo>
                <a:lnTo>
                  <a:pt x="72" y="58"/>
                </a:lnTo>
                <a:lnTo>
                  <a:pt x="72" y="58"/>
                </a:lnTo>
                <a:lnTo>
                  <a:pt x="73" y="59"/>
                </a:lnTo>
                <a:lnTo>
                  <a:pt x="73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5" y="59"/>
                </a:lnTo>
                <a:lnTo>
                  <a:pt x="75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7" y="60"/>
                </a:lnTo>
                <a:lnTo>
                  <a:pt x="77" y="60"/>
                </a:lnTo>
                <a:lnTo>
                  <a:pt x="77" y="60"/>
                </a:lnTo>
                <a:lnTo>
                  <a:pt x="78" y="61"/>
                </a:lnTo>
                <a:lnTo>
                  <a:pt x="78" y="61"/>
                </a:lnTo>
                <a:lnTo>
                  <a:pt x="77" y="62"/>
                </a:lnTo>
                <a:lnTo>
                  <a:pt x="77" y="62"/>
                </a:lnTo>
                <a:lnTo>
                  <a:pt x="77" y="63"/>
                </a:lnTo>
                <a:lnTo>
                  <a:pt x="77" y="63"/>
                </a:lnTo>
                <a:lnTo>
                  <a:pt x="76" y="63"/>
                </a:lnTo>
                <a:lnTo>
                  <a:pt x="76" y="63"/>
                </a:lnTo>
                <a:lnTo>
                  <a:pt x="76" y="64"/>
                </a:lnTo>
                <a:lnTo>
                  <a:pt x="77" y="64"/>
                </a:lnTo>
                <a:lnTo>
                  <a:pt x="77" y="65"/>
                </a:lnTo>
                <a:lnTo>
                  <a:pt x="78" y="65"/>
                </a:lnTo>
                <a:lnTo>
                  <a:pt x="79" y="66"/>
                </a:lnTo>
                <a:lnTo>
                  <a:pt x="79" y="66"/>
                </a:lnTo>
                <a:lnTo>
                  <a:pt x="79" y="67"/>
                </a:lnTo>
                <a:lnTo>
                  <a:pt x="80" y="67"/>
                </a:lnTo>
                <a:lnTo>
                  <a:pt x="80" y="67"/>
                </a:lnTo>
                <a:lnTo>
                  <a:pt x="80" y="67"/>
                </a:lnTo>
                <a:lnTo>
                  <a:pt x="80" y="68"/>
                </a:lnTo>
                <a:lnTo>
                  <a:pt x="80" y="68"/>
                </a:lnTo>
                <a:lnTo>
                  <a:pt x="80" y="68"/>
                </a:lnTo>
                <a:lnTo>
                  <a:pt x="80" y="69"/>
                </a:lnTo>
                <a:lnTo>
                  <a:pt x="80" y="69"/>
                </a:lnTo>
                <a:lnTo>
                  <a:pt x="80" y="70"/>
                </a:lnTo>
                <a:lnTo>
                  <a:pt x="80" y="70"/>
                </a:lnTo>
                <a:lnTo>
                  <a:pt x="81" y="71"/>
                </a:lnTo>
                <a:lnTo>
                  <a:pt x="81" y="71"/>
                </a:lnTo>
                <a:lnTo>
                  <a:pt x="81" y="72"/>
                </a:lnTo>
                <a:lnTo>
                  <a:pt x="81" y="72"/>
                </a:lnTo>
                <a:lnTo>
                  <a:pt x="81" y="72"/>
                </a:lnTo>
                <a:lnTo>
                  <a:pt x="81" y="73"/>
                </a:lnTo>
                <a:lnTo>
                  <a:pt x="80" y="74"/>
                </a:lnTo>
                <a:lnTo>
                  <a:pt x="80" y="74"/>
                </a:lnTo>
                <a:lnTo>
                  <a:pt x="80" y="75"/>
                </a:lnTo>
                <a:lnTo>
                  <a:pt x="80" y="76"/>
                </a:lnTo>
                <a:lnTo>
                  <a:pt x="81" y="76"/>
                </a:lnTo>
                <a:lnTo>
                  <a:pt x="82" y="76"/>
                </a:lnTo>
                <a:lnTo>
                  <a:pt x="82" y="76"/>
                </a:lnTo>
                <a:lnTo>
                  <a:pt x="83" y="77"/>
                </a:lnTo>
                <a:lnTo>
                  <a:pt x="84" y="77"/>
                </a:lnTo>
                <a:lnTo>
                  <a:pt x="84" y="78"/>
                </a:lnTo>
                <a:lnTo>
                  <a:pt x="84" y="78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6" y="79"/>
                </a:lnTo>
                <a:lnTo>
                  <a:pt x="87" y="80"/>
                </a:lnTo>
                <a:lnTo>
                  <a:pt x="87" y="80"/>
                </a:lnTo>
                <a:lnTo>
                  <a:pt x="88" y="80"/>
                </a:lnTo>
                <a:lnTo>
                  <a:pt x="88" y="81"/>
                </a:lnTo>
                <a:lnTo>
                  <a:pt x="88" y="82"/>
                </a:lnTo>
                <a:lnTo>
                  <a:pt x="88" y="82"/>
                </a:lnTo>
                <a:lnTo>
                  <a:pt x="88" y="83"/>
                </a:lnTo>
                <a:lnTo>
                  <a:pt x="89" y="83"/>
                </a:lnTo>
                <a:lnTo>
                  <a:pt x="90" y="83"/>
                </a:lnTo>
                <a:lnTo>
                  <a:pt x="91" y="83"/>
                </a:lnTo>
                <a:lnTo>
                  <a:pt x="92" y="83"/>
                </a:lnTo>
                <a:lnTo>
                  <a:pt x="93" y="83"/>
                </a:lnTo>
                <a:lnTo>
                  <a:pt x="94" y="83"/>
                </a:lnTo>
                <a:lnTo>
                  <a:pt x="94" y="83"/>
                </a:lnTo>
                <a:lnTo>
                  <a:pt x="95" y="84"/>
                </a:lnTo>
                <a:lnTo>
                  <a:pt x="95" y="84"/>
                </a:lnTo>
                <a:lnTo>
                  <a:pt x="96" y="84"/>
                </a:lnTo>
                <a:lnTo>
                  <a:pt x="97" y="84"/>
                </a:lnTo>
                <a:lnTo>
                  <a:pt x="99" y="84"/>
                </a:lnTo>
                <a:lnTo>
                  <a:pt x="100" y="83"/>
                </a:lnTo>
                <a:lnTo>
                  <a:pt x="101" y="83"/>
                </a:lnTo>
                <a:lnTo>
                  <a:pt x="102" y="83"/>
                </a:lnTo>
                <a:lnTo>
                  <a:pt x="103" y="84"/>
                </a:lnTo>
                <a:lnTo>
                  <a:pt x="104" y="84"/>
                </a:lnTo>
                <a:lnTo>
                  <a:pt x="105" y="85"/>
                </a:lnTo>
                <a:lnTo>
                  <a:pt x="104" y="85"/>
                </a:lnTo>
                <a:lnTo>
                  <a:pt x="104" y="86"/>
                </a:lnTo>
                <a:lnTo>
                  <a:pt x="104" y="87"/>
                </a:lnTo>
                <a:lnTo>
                  <a:pt x="104" y="88"/>
                </a:lnTo>
                <a:lnTo>
                  <a:pt x="103" y="88"/>
                </a:lnTo>
                <a:lnTo>
                  <a:pt x="103" y="89"/>
                </a:lnTo>
                <a:lnTo>
                  <a:pt x="103" y="89"/>
                </a:lnTo>
                <a:lnTo>
                  <a:pt x="103" y="90"/>
                </a:lnTo>
                <a:lnTo>
                  <a:pt x="104" y="90"/>
                </a:lnTo>
                <a:lnTo>
                  <a:pt x="104" y="90"/>
                </a:lnTo>
                <a:lnTo>
                  <a:pt x="105" y="91"/>
                </a:lnTo>
                <a:lnTo>
                  <a:pt x="105" y="91"/>
                </a:lnTo>
                <a:lnTo>
                  <a:pt x="105" y="91"/>
                </a:lnTo>
                <a:lnTo>
                  <a:pt x="106" y="90"/>
                </a:lnTo>
                <a:lnTo>
                  <a:pt x="106" y="91"/>
                </a:lnTo>
                <a:lnTo>
                  <a:pt x="106" y="91"/>
                </a:lnTo>
                <a:lnTo>
                  <a:pt x="107" y="92"/>
                </a:lnTo>
                <a:lnTo>
                  <a:pt x="107" y="92"/>
                </a:lnTo>
                <a:lnTo>
                  <a:pt x="108" y="92"/>
                </a:lnTo>
                <a:lnTo>
                  <a:pt x="109" y="93"/>
                </a:lnTo>
                <a:lnTo>
                  <a:pt x="109" y="93"/>
                </a:lnTo>
                <a:lnTo>
                  <a:pt x="110" y="93"/>
                </a:lnTo>
                <a:lnTo>
                  <a:pt x="111" y="94"/>
                </a:lnTo>
                <a:lnTo>
                  <a:pt x="112" y="94"/>
                </a:lnTo>
                <a:lnTo>
                  <a:pt x="112" y="95"/>
                </a:lnTo>
                <a:lnTo>
                  <a:pt x="113" y="95"/>
                </a:lnTo>
                <a:lnTo>
                  <a:pt x="113" y="95"/>
                </a:lnTo>
                <a:lnTo>
                  <a:pt x="114" y="95"/>
                </a:lnTo>
                <a:lnTo>
                  <a:pt x="115" y="95"/>
                </a:lnTo>
                <a:lnTo>
                  <a:pt x="115" y="95"/>
                </a:lnTo>
                <a:lnTo>
                  <a:pt x="116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7"/>
                </a:lnTo>
                <a:lnTo>
                  <a:pt x="118" y="97"/>
                </a:lnTo>
                <a:lnTo>
                  <a:pt x="118" y="97"/>
                </a:lnTo>
                <a:lnTo>
                  <a:pt x="118" y="98"/>
                </a:lnTo>
                <a:lnTo>
                  <a:pt x="118" y="98"/>
                </a:lnTo>
                <a:lnTo>
                  <a:pt x="118" y="99"/>
                </a:lnTo>
                <a:lnTo>
                  <a:pt x="117" y="99"/>
                </a:lnTo>
                <a:lnTo>
                  <a:pt x="117" y="99"/>
                </a:lnTo>
                <a:lnTo>
                  <a:pt x="116" y="100"/>
                </a:lnTo>
                <a:lnTo>
                  <a:pt x="116" y="101"/>
                </a:lnTo>
                <a:lnTo>
                  <a:pt x="116" y="101"/>
                </a:lnTo>
                <a:lnTo>
                  <a:pt x="116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8" y="101"/>
                </a:lnTo>
                <a:lnTo>
                  <a:pt x="118" y="101"/>
                </a:lnTo>
                <a:lnTo>
                  <a:pt x="119" y="101"/>
                </a:lnTo>
                <a:lnTo>
                  <a:pt x="119" y="101"/>
                </a:lnTo>
                <a:lnTo>
                  <a:pt x="120" y="101"/>
                </a:lnTo>
                <a:lnTo>
                  <a:pt x="121" y="101"/>
                </a:lnTo>
                <a:lnTo>
                  <a:pt x="121" y="101"/>
                </a:lnTo>
                <a:lnTo>
                  <a:pt x="122" y="101"/>
                </a:lnTo>
                <a:lnTo>
                  <a:pt x="122" y="101"/>
                </a:lnTo>
                <a:lnTo>
                  <a:pt x="123" y="101"/>
                </a:lnTo>
                <a:lnTo>
                  <a:pt x="123" y="101"/>
                </a:lnTo>
                <a:lnTo>
                  <a:pt x="124" y="101"/>
                </a:lnTo>
                <a:lnTo>
                  <a:pt x="125" y="101"/>
                </a:lnTo>
                <a:lnTo>
                  <a:pt x="126" y="101"/>
                </a:lnTo>
                <a:lnTo>
                  <a:pt x="126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9" y="100"/>
                </a:lnTo>
                <a:lnTo>
                  <a:pt x="129" y="99"/>
                </a:lnTo>
                <a:lnTo>
                  <a:pt x="130" y="98"/>
                </a:lnTo>
                <a:lnTo>
                  <a:pt x="130" y="98"/>
                </a:lnTo>
                <a:lnTo>
                  <a:pt x="131" y="98"/>
                </a:lnTo>
                <a:lnTo>
                  <a:pt x="131" y="98"/>
                </a:lnTo>
                <a:lnTo>
                  <a:pt x="132" y="99"/>
                </a:lnTo>
                <a:lnTo>
                  <a:pt x="133" y="99"/>
                </a:lnTo>
                <a:lnTo>
                  <a:pt x="134" y="100"/>
                </a:lnTo>
                <a:lnTo>
                  <a:pt x="134" y="100"/>
                </a:lnTo>
                <a:lnTo>
                  <a:pt x="134" y="100"/>
                </a:lnTo>
                <a:lnTo>
                  <a:pt x="135" y="100"/>
                </a:lnTo>
                <a:lnTo>
                  <a:pt x="135" y="100"/>
                </a:lnTo>
                <a:lnTo>
                  <a:pt x="136" y="100"/>
                </a:lnTo>
                <a:lnTo>
                  <a:pt x="136" y="101"/>
                </a:lnTo>
                <a:lnTo>
                  <a:pt x="137" y="101"/>
                </a:lnTo>
                <a:lnTo>
                  <a:pt x="137" y="100"/>
                </a:lnTo>
                <a:lnTo>
                  <a:pt x="138" y="100"/>
                </a:lnTo>
                <a:lnTo>
                  <a:pt x="138" y="100"/>
                </a:lnTo>
                <a:lnTo>
                  <a:pt x="138" y="100"/>
                </a:lnTo>
                <a:lnTo>
                  <a:pt x="139" y="100"/>
                </a:lnTo>
                <a:lnTo>
                  <a:pt x="139" y="101"/>
                </a:lnTo>
                <a:lnTo>
                  <a:pt x="140" y="101"/>
                </a:lnTo>
                <a:lnTo>
                  <a:pt x="140" y="101"/>
                </a:lnTo>
                <a:lnTo>
                  <a:pt x="141" y="101"/>
                </a:lnTo>
                <a:lnTo>
                  <a:pt x="141" y="101"/>
                </a:lnTo>
                <a:lnTo>
                  <a:pt x="142" y="101"/>
                </a:lnTo>
                <a:lnTo>
                  <a:pt x="142" y="101"/>
                </a:lnTo>
                <a:lnTo>
                  <a:pt x="142" y="101"/>
                </a:lnTo>
                <a:lnTo>
                  <a:pt x="143" y="100"/>
                </a:lnTo>
                <a:lnTo>
                  <a:pt x="144" y="100"/>
                </a:lnTo>
                <a:lnTo>
                  <a:pt x="144" y="100"/>
                </a:lnTo>
                <a:lnTo>
                  <a:pt x="145" y="99"/>
                </a:lnTo>
                <a:lnTo>
                  <a:pt x="145" y="99"/>
                </a:lnTo>
                <a:lnTo>
                  <a:pt x="146" y="99"/>
                </a:lnTo>
                <a:lnTo>
                  <a:pt x="146" y="99"/>
                </a:lnTo>
                <a:lnTo>
                  <a:pt x="147" y="99"/>
                </a:lnTo>
                <a:lnTo>
                  <a:pt x="148" y="100"/>
                </a:lnTo>
                <a:lnTo>
                  <a:pt x="148" y="100"/>
                </a:lnTo>
                <a:lnTo>
                  <a:pt x="149" y="100"/>
                </a:lnTo>
                <a:lnTo>
                  <a:pt x="149" y="101"/>
                </a:lnTo>
                <a:lnTo>
                  <a:pt x="149" y="101"/>
                </a:lnTo>
                <a:lnTo>
                  <a:pt x="150" y="101"/>
                </a:lnTo>
                <a:lnTo>
                  <a:pt x="150" y="101"/>
                </a:lnTo>
                <a:lnTo>
                  <a:pt x="151" y="101"/>
                </a:lnTo>
                <a:lnTo>
                  <a:pt x="151" y="102"/>
                </a:lnTo>
                <a:lnTo>
                  <a:pt x="151" y="102"/>
                </a:lnTo>
                <a:lnTo>
                  <a:pt x="151" y="103"/>
                </a:lnTo>
                <a:lnTo>
                  <a:pt x="151" y="103"/>
                </a:lnTo>
                <a:lnTo>
                  <a:pt x="151" y="104"/>
                </a:lnTo>
                <a:lnTo>
                  <a:pt x="151" y="105"/>
                </a:lnTo>
                <a:lnTo>
                  <a:pt x="151" y="105"/>
                </a:lnTo>
                <a:lnTo>
                  <a:pt x="151" y="105"/>
                </a:lnTo>
                <a:lnTo>
                  <a:pt x="151" y="106"/>
                </a:lnTo>
                <a:lnTo>
                  <a:pt x="151" y="108"/>
                </a:lnTo>
                <a:lnTo>
                  <a:pt x="151" y="109"/>
                </a:lnTo>
                <a:lnTo>
                  <a:pt x="151" y="109"/>
                </a:lnTo>
                <a:lnTo>
                  <a:pt x="151" y="109"/>
                </a:lnTo>
                <a:lnTo>
                  <a:pt x="151" y="110"/>
                </a:lnTo>
                <a:lnTo>
                  <a:pt x="151" y="110"/>
                </a:lnTo>
                <a:lnTo>
                  <a:pt x="151" y="111"/>
                </a:lnTo>
                <a:lnTo>
                  <a:pt x="151" y="111"/>
                </a:lnTo>
                <a:lnTo>
                  <a:pt x="151" y="112"/>
                </a:lnTo>
                <a:lnTo>
                  <a:pt x="151" y="113"/>
                </a:lnTo>
                <a:lnTo>
                  <a:pt x="151" y="114"/>
                </a:lnTo>
                <a:lnTo>
                  <a:pt x="152" y="115"/>
                </a:lnTo>
                <a:lnTo>
                  <a:pt x="153" y="116"/>
                </a:lnTo>
                <a:lnTo>
                  <a:pt x="154" y="116"/>
                </a:lnTo>
                <a:lnTo>
                  <a:pt x="155" y="116"/>
                </a:lnTo>
                <a:lnTo>
                  <a:pt x="157" y="116"/>
                </a:lnTo>
                <a:lnTo>
                  <a:pt x="157" y="116"/>
                </a:lnTo>
                <a:lnTo>
                  <a:pt x="158" y="116"/>
                </a:lnTo>
                <a:lnTo>
                  <a:pt x="159" y="116"/>
                </a:lnTo>
                <a:lnTo>
                  <a:pt x="159" y="116"/>
                </a:lnTo>
                <a:lnTo>
                  <a:pt x="159" y="116"/>
                </a:lnTo>
                <a:lnTo>
                  <a:pt x="159" y="116"/>
                </a:lnTo>
                <a:lnTo>
                  <a:pt x="160" y="115"/>
                </a:lnTo>
                <a:lnTo>
                  <a:pt x="160" y="115"/>
                </a:lnTo>
                <a:lnTo>
                  <a:pt x="162" y="115"/>
                </a:lnTo>
                <a:lnTo>
                  <a:pt x="162" y="114"/>
                </a:lnTo>
                <a:lnTo>
                  <a:pt x="163" y="113"/>
                </a:lnTo>
                <a:lnTo>
                  <a:pt x="163" y="113"/>
                </a:lnTo>
                <a:lnTo>
                  <a:pt x="163" y="112"/>
                </a:lnTo>
                <a:lnTo>
                  <a:pt x="164" y="112"/>
                </a:lnTo>
                <a:lnTo>
                  <a:pt x="165" y="112"/>
                </a:lnTo>
                <a:lnTo>
                  <a:pt x="167" y="111"/>
                </a:lnTo>
                <a:lnTo>
                  <a:pt x="167" y="111"/>
                </a:lnTo>
                <a:lnTo>
                  <a:pt x="167" y="111"/>
                </a:lnTo>
                <a:lnTo>
                  <a:pt x="168" y="111"/>
                </a:lnTo>
                <a:lnTo>
                  <a:pt x="170" y="111"/>
                </a:lnTo>
                <a:lnTo>
                  <a:pt x="170" y="111"/>
                </a:lnTo>
                <a:lnTo>
                  <a:pt x="171" y="111"/>
                </a:lnTo>
                <a:lnTo>
                  <a:pt x="171" y="110"/>
                </a:lnTo>
                <a:lnTo>
                  <a:pt x="171" y="109"/>
                </a:lnTo>
                <a:lnTo>
                  <a:pt x="171" y="109"/>
                </a:lnTo>
                <a:lnTo>
                  <a:pt x="171" y="108"/>
                </a:lnTo>
                <a:lnTo>
                  <a:pt x="171" y="108"/>
                </a:lnTo>
                <a:lnTo>
                  <a:pt x="171" y="107"/>
                </a:lnTo>
                <a:lnTo>
                  <a:pt x="172" y="106"/>
                </a:lnTo>
                <a:lnTo>
                  <a:pt x="173" y="105"/>
                </a:lnTo>
                <a:lnTo>
                  <a:pt x="173" y="105"/>
                </a:lnTo>
                <a:lnTo>
                  <a:pt x="174" y="104"/>
                </a:lnTo>
                <a:lnTo>
                  <a:pt x="174" y="103"/>
                </a:lnTo>
                <a:lnTo>
                  <a:pt x="175" y="103"/>
                </a:lnTo>
                <a:lnTo>
                  <a:pt x="175" y="102"/>
                </a:lnTo>
                <a:lnTo>
                  <a:pt x="175" y="102"/>
                </a:lnTo>
                <a:lnTo>
                  <a:pt x="176" y="103"/>
                </a:lnTo>
                <a:lnTo>
                  <a:pt x="176" y="103"/>
                </a:lnTo>
                <a:lnTo>
                  <a:pt x="176" y="104"/>
                </a:lnTo>
                <a:lnTo>
                  <a:pt x="178" y="105"/>
                </a:lnTo>
                <a:lnTo>
                  <a:pt x="179" y="105"/>
                </a:lnTo>
                <a:lnTo>
                  <a:pt x="179" y="105"/>
                </a:lnTo>
                <a:lnTo>
                  <a:pt x="180" y="106"/>
                </a:lnTo>
                <a:lnTo>
                  <a:pt x="180" y="106"/>
                </a:lnTo>
                <a:lnTo>
                  <a:pt x="181" y="107"/>
                </a:lnTo>
                <a:lnTo>
                  <a:pt x="181" y="107"/>
                </a:lnTo>
                <a:lnTo>
                  <a:pt x="182" y="108"/>
                </a:lnTo>
                <a:lnTo>
                  <a:pt x="183" y="108"/>
                </a:lnTo>
                <a:lnTo>
                  <a:pt x="183" y="109"/>
                </a:lnTo>
                <a:lnTo>
                  <a:pt x="184" y="109"/>
                </a:lnTo>
                <a:lnTo>
                  <a:pt x="185" y="109"/>
                </a:lnTo>
                <a:lnTo>
                  <a:pt x="187" y="110"/>
                </a:lnTo>
                <a:lnTo>
                  <a:pt x="188" y="110"/>
                </a:lnTo>
                <a:lnTo>
                  <a:pt x="188" y="110"/>
                </a:lnTo>
                <a:lnTo>
                  <a:pt x="189" y="111"/>
                </a:lnTo>
                <a:lnTo>
                  <a:pt x="190" y="111"/>
                </a:lnTo>
                <a:lnTo>
                  <a:pt x="191" y="111"/>
                </a:lnTo>
                <a:lnTo>
                  <a:pt x="191" y="111"/>
                </a:lnTo>
                <a:lnTo>
                  <a:pt x="192" y="112"/>
                </a:lnTo>
                <a:lnTo>
                  <a:pt x="191" y="112"/>
                </a:lnTo>
                <a:lnTo>
                  <a:pt x="191" y="113"/>
                </a:lnTo>
                <a:lnTo>
                  <a:pt x="191" y="113"/>
                </a:lnTo>
                <a:lnTo>
                  <a:pt x="190" y="113"/>
                </a:lnTo>
                <a:lnTo>
                  <a:pt x="190" y="114"/>
                </a:lnTo>
                <a:lnTo>
                  <a:pt x="190" y="114"/>
                </a:lnTo>
                <a:lnTo>
                  <a:pt x="190" y="115"/>
                </a:lnTo>
                <a:lnTo>
                  <a:pt x="191" y="115"/>
                </a:lnTo>
                <a:lnTo>
                  <a:pt x="191" y="116"/>
                </a:lnTo>
                <a:lnTo>
                  <a:pt x="191" y="117"/>
                </a:lnTo>
                <a:lnTo>
                  <a:pt x="192" y="118"/>
                </a:lnTo>
                <a:lnTo>
                  <a:pt x="192" y="118"/>
                </a:lnTo>
                <a:lnTo>
                  <a:pt x="192" y="118"/>
                </a:lnTo>
                <a:lnTo>
                  <a:pt x="193" y="118"/>
                </a:lnTo>
                <a:lnTo>
                  <a:pt x="194" y="118"/>
                </a:lnTo>
                <a:lnTo>
                  <a:pt x="195" y="118"/>
                </a:lnTo>
                <a:lnTo>
                  <a:pt x="195" y="119"/>
                </a:lnTo>
                <a:lnTo>
                  <a:pt x="195" y="119"/>
                </a:lnTo>
                <a:lnTo>
                  <a:pt x="196" y="120"/>
                </a:lnTo>
                <a:lnTo>
                  <a:pt x="196" y="120"/>
                </a:lnTo>
                <a:lnTo>
                  <a:pt x="196" y="121"/>
                </a:lnTo>
                <a:lnTo>
                  <a:pt x="197" y="121"/>
                </a:lnTo>
                <a:lnTo>
                  <a:pt x="197" y="122"/>
                </a:lnTo>
                <a:lnTo>
                  <a:pt x="198" y="122"/>
                </a:lnTo>
                <a:lnTo>
                  <a:pt x="198" y="122"/>
                </a:lnTo>
                <a:lnTo>
                  <a:pt x="198" y="122"/>
                </a:lnTo>
                <a:lnTo>
                  <a:pt x="198" y="123"/>
                </a:lnTo>
                <a:lnTo>
                  <a:pt x="197" y="124"/>
                </a:lnTo>
                <a:lnTo>
                  <a:pt x="197" y="124"/>
                </a:lnTo>
                <a:lnTo>
                  <a:pt x="198" y="125"/>
                </a:lnTo>
                <a:lnTo>
                  <a:pt x="198" y="125"/>
                </a:lnTo>
                <a:lnTo>
                  <a:pt x="199" y="125"/>
                </a:lnTo>
                <a:lnTo>
                  <a:pt x="200" y="126"/>
                </a:lnTo>
                <a:lnTo>
                  <a:pt x="201" y="126"/>
                </a:lnTo>
                <a:lnTo>
                  <a:pt x="202" y="126"/>
                </a:lnTo>
                <a:lnTo>
                  <a:pt x="202" y="126"/>
                </a:lnTo>
                <a:lnTo>
                  <a:pt x="203" y="127"/>
                </a:lnTo>
                <a:lnTo>
                  <a:pt x="203" y="128"/>
                </a:lnTo>
                <a:lnTo>
                  <a:pt x="203" y="128"/>
                </a:lnTo>
                <a:lnTo>
                  <a:pt x="203" y="130"/>
                </a:lnTo>
                <a:lnTo>
                  <a:pt x="204" y="130"/>
                </a:lnTo>
                <a:lnTo>
                  <a:pt x="204" y="131"/>
                </a:lnTo>
                <a:lnTo>
                  <a:pt x="204" y="131"/>
                </a:lnTo>
                <a:lnTo>
                  <a:pt x="205" y="132"/>
                </a:lnTo>
                <a:lnTo>
                  <a:pt x="205" y="132"/>
                </a:lnTo>
                <a:lnTo>
                  <a:pt x="206" y="132"/>
                </a:lnTo>
                <a:lnTo>
                  <a:pt x="206" y="131"/>
                </a:lnTo>
                <a:lnTo>
                  <a:pt x="206" y="131"/>
                </a:lnTo>
                <a:lnTo>
                  <a:pt x="206" y="130"/>
                </a:lnTo>
                <a:lnTo>
                  <a:pt x="205" y="130"/>
                </a:lnTo>
                <a:lnTo>
                  <a:pt x="205" y="130"/>
                </a:lnTo>
                <a:lnTo>
                  <a:pt x="205" y="129"/>
                </a:lnTo>
                <a:lnTo>
                  <a:pt x="205" y="129"/>
                </a:lnTo>
                <a:lnTo>
                  <a:pt x="205" y="127"/>
                </a:lnTo>
                <a:lnTo>
                  <a:pt x="206" y="127"/>
                </a:lnTo>
                <a:lnTo>
                  <a:pt x="206" y="126"/>
                </a:lnTo>
                <a:lnTo>
                  <a:pt x="206" y="125"/>
                </a:lnTo>
                <a:lnTo>
                  <a:pt x="207" y="125"/>
                </a:lnTo>
                <a:lnTo>
                  <a:pt x="207" y="125"/>
                </a:lnTo>
                <a:lnTo>
                  <a:pt x="208" y="125"/>
                </a:lnTo>
                <a:lnTo>
                  <a:pt x="209" y="124"/>
                </a:lnTo>
                <a:lnTo>
                  <a:pt x="211" y="124"/>
                </a:lnTo>
                <a:lnTo>
                  <a:pt x="212" y="124"/>
                </a:lnTo>
                <a:lnTo>
                  <a:pt x="213" y="124"/>
                </a:lnTo>
                <a:lnTo>
                  <a:pt x="213" y="124"/>
                </a:lnTo>
                <a:lnTo>
                  <a:pt x="214" y="125"/>
                </a:lnTo>
                <a:lnTo>
                  <a:pt x="214" y="127"/>
                </a:lnTo>
                <a:lnTo>
                  <a:pt x="214" y="128"/>
                </a:lnTo>
                <a:lnTo>
                  <a:pt x="214" y="129"/>
                </a:lnTo>
                <a:lnTo>
                  <a:pt x="213" y="130"/>
                </a:lnTo>
                <a:lnTo>
                  <a:pt x="213" y="131"/>
                </a:lnTo>
                <a:lnTo>
                  <a:pt x="213" y="132"/>
                </a:lnTo>
                <a:lnTo>
                  <a:pt x="213" y="133"/>
                </a:lnTo>
                <a:lnTo>
                  <a:pt x="213" y="133"/>
                </a:lnTo>
                <a:lnTo>
                  <a:pt x="214" y="134"/>
                </a:lnTo>
                <a:lnTo>
                  <a:pt x="215" y="134"/>
                </a:lnTo>
                <a:lnTo>
                  <a:pt x="215" y="133"/>
                </a:lnTo>
                <a:lnTo>
                  <a:pt x="216" y="133"/>
                </a:lnTo>
                <a:lnTo>
                  <a:pt x="217" y="133"/>
                </a:lnTo>
                <a:lnTo>
                  <a:pt x="217" y="134"/>
                </a:lnTo>
                <a:lnTo>
                  <a:pt x="217" y="135"/>
                </a:lnTo>
                <a:lnTo>
                  <a:pt x="218" y="135"/>
                </a:lnTo>
                <a:lnTo>
                  <a:pt x="218" y="134"/>
                </a:lnTo>
                <a:lnTo>
                  <a:pt x="218" y="133"/>
                </a:lnTo>
                <a:lnTo>
                  <a:pt x="218" y="132"/>
                </a:lnTo>
                <a:lnTo>
                  <a:pt x="219" y="131"/>
                </a:lnTo>
                <a:lnTo>
                  <a:pt x="220" y="131"/>
                </a:lnTo>
                <a:lnTo>
                  <a:pt x="221" y="132"/>
                </a:lnTo>
                <a:lnTo>
                  <a:pt x="222" y="133"/>
                </a:lnTo>
                <a:lnTo>
                  <a:pt x="223" y="133"/>
                </a:lnTo>
                <a:lnTo>
                  <a:pt x="223" y="134"/>
                </a:lnTo>
                <a:lnTo>
                  <a:pt x="224" y="136"/>
                </a:lnTo>
                <a:lnTo>
                  <a:pt x="224" y="137"/>
                </a:lnTo>
                <a:lnTo>
                  <a:pt x="225" y="138"/>
                </a:lnTo>
                <a:lnTo>
                  <a:pt x="225" y="138"/>
                </a:lnTo>
                <a:lnTo>
                  <a:pt x="226" y="138"/>
                </a:lnTo>
                <a:lnTo>
                  <a:pt x="226" y="138"/>
                </a:lnTo>
                <a:lnTo>
                  <a:pt x="228" y="138"/>
                </a:lnTo>
                <a:lnTo>
                  <a:pt x="230" y="138"/>
                </a:lnTo>
                <a:lnTo>
                  <a:pt x="230" y="138"/>
                </a:lnTo>
                <a:lnTo>
                  <a:pt x="230" y="138"/>
                </a:lnTo>
                <a:lnTo>
                  <a:pt x="231" y="138"/>
                </a:lnTo>
                <a:lnTo>
                  <a:pt x="232" y="138"/>
                </a:lnTo>
                <a:lnTo>
                  <a:pt x="233" y="138"/>
                </a:lnTo>
                <a:lnTo>
                  <a:pt x="233" y="137"/>
                </a:lnTo>
                <a:lnTo>
                  <a:pt x="233" y="136"/>
                </a:lnTo>
                <a:lnTo>
                  <a:pt x="233" y="135"/>
                </a:lnTo>
                <a:lnTo>
                  <a:pt x="233" y="134"/>
                </a:lnTo>
                <a:lnTo>
                  <a:pt x="233" y="134"/>
                </a:lnTo>
                <a:lnTo>
                  <a:pt x="233" y="133"/>
                </a:lnTo>
                <a:lnTo>
                  <a:pt x="233" y="132"/>
                </a:lnTo>
                <a:lnTo>
                  <a:pt x="234" y="131"/>
                </a:lnTo>
                <a:lnTo>
                  <a:pt x="234" y="130"/>
                </a:lnTo>
                <a:lnTo>
                  <a:pt x="235" y="131"/>
                </a:lnTo>
                <a:lnTo>
                  <a:pt x="236" y="131"/>
                </a:lnTo>
                <a:lnTo>
                  <a:pt x="236" y="131"/>
                </a:lnTo>
                <a:lnTo>
                  <a:pt x="237" y="130"/>
                </a:lnTo>
                <a:lnTo>
                  <a:pt x="237" y="129"/>
                </a:lnTo>
                <a:lnTo>
                  <a:pt x="237" y="128"/>
                </a:lnTo>
                <a:lnTo>
                  <a:pt x="238" y="126"/>
                </a:lnTo>
                <a:lnTo>
                  <a:pt x="238" y="126"/>
                </a:lnTo>
                <a:lnTo>
                  <a:pt x="238" y="125"/>
                </a:lnTo>
                <a:lnTo>
                  <a:pt x="239" y="124"/>
                </a:lnTo>
                <a:lnTo>
                  <a:pt x="240" y="122"/>
                </a:lnTo>
                <a:lnTo>
                  <a:pt x="240" y="122"/>
                </a:lnTo>
                <a:lnTo>
                  <a:pt x="241" y="122"/>
                </a:lnTo>
                <a:lnTo>
                  <a:pt x="242" y="122"/>
                </a:lnTo>
                <a:lnTo>
                  <a:pt x="243" y="121"/>
                </a:lnTo>
                <a:lnTo>
                  <a:pt x="244" y="121"/>
                </a:lnTo>
                <a:lnTo>
                  <a:pt x="245" y="122"/>
                </a:lnTo>
                <a:lnTo>
                  <a:pt x="245" y="122"/>
                </a:lnTo>
                <a:lnTo>
                  <a:pt x="246" y="121"/>
                </a:lnTo>
                <a:lnTo>
                  <a:pt x="247" y="121"/>
                </a:lnTo>
                <a:lnTo>
                  <a:pt x="247" y="121"/>
                </a:lnTo>
                <a:lnTo>
                  <a:pt x="248" y="122"/>
                </a:lnTo>
                <a:lnTo>
                  <a:pt x="248" y="122"/>
                </a:lnTo>
                <a:lnTo>
                  <a:pt x="249" y="122"/>
                </a:lnTo>
                <a:lnTo>
                  <a:pt x="250" y="122"/>
                </a:lnTo>
                <a:lnTo>
                  <a:pt x="251" y="122"/>
                </a:lnTo>
                <a:lnTo>
                  <a:pt x="251" y="121"/>
                </a:lnTo>
                <a:lnTo>
                  <a:pt x="253" y="121"/>
                </a:lnTo>
                <a:lnTo>
                  <a:pt x="253" y="120"/>
                </a:lnTo>
                <a:lnTo>
                  <a:pt x="254" y="119"/>
                </a:lnTo>
                <a:lnTo>
                  <a:pt x="254" y="118"/>
                </a:lnTo>
                <a:lnTo>
                  <a:pt x="254" y="117"/>
                </a:lnTo>
                <a:lnTo>
                  <a:pt x="254" y="116"/>
                </a:lnTo>
                <a:lnTo>
                  <a:pt x="254" y="115"/>
                </a:lnTo>
                <a:lnTo>
                  <a:pt x="254" y="114"/>
                </a:lnTo>
                <a:lnTo>
                  <a:pt x="254" y="113"/>
                </a:lnTo>
                <a:lnTo>
                  <a:pt x="254" y="113"/>
                </a:lnTo>
                <a:lnTo>
                  <a:pt x="254" y="112"/>
                </a:lnTo>
                <a:lnTo>
                  <a:pt x="255" y="112"/>
                </a:lnTo>
                <a:lnTo>
                  <a:pt x="255" y="113"/>
                </a:lnTo>
                <a:lnTo>
                  <a:pt x="256" y="113"/>
                </a:lnTo>
                <a:lnTo>
                  <a:pt x="256" y="112"/>
                </a:lnTo>
                <a:lnTo>
                  <a:pt x="257" y="111"/>
                </a:lnTo>
                <a:lnTo>
                  <a:pt x="257" y="111"/>
                </a:lnTo>
                <a:lnTo>
                  <a:pt x="258" y="111"/>
                </a:lnTo>
                <a:lnTo>
                  <a:pt x="258" y="110"/>
                </a:lnTo>
                <a:lnTo>
                  <a:pt x="258" y="109"/>
                </a:lnTo>
                <a:lnTo>
                  <a:pt x="258" y="108"/>
                </a:lnTo>
                <a:lnTo>
                  <a:pt x="259" y="108"/>
                </a:lnTo>
                <a:lnTo>
                  <a:pt x="258" y="106"/>
                </a:lnTo>
                <a:lnTo>
                  <a:pt x="257" y="106"/>
                </a:lnTo>
                <a:lnTo>
                  <a:pt x="257" y="105"/>
                </a:lnTo>
                <a:lnTo>
                  <a:pt x="257" y="105"/>
                </a:lnTo>
                <a:lnTo>
                  <a:pt x="257" y="104"/>
                </a:lnTo>
                <a:lnTo>
                  <a:pt x="257" y="103"/>
                </a:lnTo>
                <a:lnTo>
                  <a:pt x="257" y="102"/>
                </a:lnTo>
                <a:lnTo>
                  <a:pt x="257" y="101"/>
                </a:lnTo>
                <a:lnTo>
                  <a:pt x="258" y="101"/>
                </a:lnTo>
                <a:lnTo>
                  <a:pt x="258" y="102"/>
                </a:lnTo>
                <a:lnTo>
                  <a:pt x="259" y="102"/>
                </a:lnTo>
                <a:lnTo>
                  <a:pt x="259" y="102"/>
                </a:lnTo>
                <a:lnTo>
                  <a:pt x="260" y="101"/>
                </a:lnTo>
                <a:lnTo>
                  <a:pt x="260" y="101"/>
                </a:lnTo>
                <a:lnTo>
                  <a:pt x="261" y="102"/>
                </a:lnTo>
                <a:lnTo>
                  <a:pt x="263" y="103"/>
                </a:lnTo>
                <a:lnTo>
                  <a:pt x="263" y="103"/>
                </a:lnTo>
                <a:lnTo>
                  <a:pt x="264" y="103"/>
                </a:lnTo>
                <a:lnTo>
                  <a:pt x="264" y="103"/>
                </a:lnTo>
                <a:lnTo>
                  <a:pt x="265" y="102"/>
                </a:lnTo>
                <a:lnTo>
                  <a:pt x="265" y="102"/>
                </a:lnTo>
                <a:lnTo>
                  <a:pt x="266" y="101"/>
                </a:lnTo>
                <a:lnTo>
                  <a:pt x="266" y="101"/>
                </a:lnTo>
                <a:lnTo>
                  <a:pt x="266" y="101"/>
                </a:lnTo>
                <a:lnTo>
                  <a:pt x="266" y="101"/>
                </a:lnTo>
                <a:lnTo>
                  <a:pt x="267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101"/>
                </a:lnTo>
                <a:lnTo>
                  <a:pt x="268" y="101"/>
                </a:lnTo>
                <a:lnTo>
                  <a:pt x="269" y="101"/>
                </a:lnTo>
                <a:lnTo>
                  <a:pt x="270" y="101"/>
                </a:lnTo>
                <a:lnTo>
                  <a:pt x="270" y="101"/>
                </a:lnTo>
                <a:lnTo>
                  <a:pt x="270" y="101"/>
                </a:lnTo>
                <a:lnTo>
                  <a:pt x="270" y="102"/>
                </a:lnTo>
                <a:lnTo>
                  <a:pt x="270" y="102"/>
                </a:lnTo>
                <a:lnTo>
                  <a:pt x="269" y="102"/>
                </a:lnTo>
                <a:lnTo>
                  <a:pt x="269" y="102"/>
                </a:lnTo>
                <a:lnTo>
                  <a:pt x="269" y="102"/>
                </a:lnTo>
                <a:lnTo>
                  <a:pt x="270" y="102"/>
                </a:lnTo>
                <a:lnTo>
                  <a:pt x="271" y="103"/>
                </a:lnTo>
                <a:lnTo>
                  <a:pt x="271" y="103"/>
                </a:lnTo>
                <a:lnTo>
                  <a:pt x="271" y="103"/>
                </a:lnTo>
                <a:lnTo>
                  <a:pt x="272" y="104"/>
                </a:lnTo>
                <a:lnTo>
                  <a:pt x="273" y="104"/>
                </a:lnTo>
                <a:lnTo>
                  <a:pt x="273" y="103"/>
                </a:lnTo>
                <a:lnTo>
                  <a:pt x="273" y="103"/>
                </a:lnTo>
                <a:lnTo>
                  <a:pt x="273" y="102"/>
                </a:lnTo>
                <a:lnTo>
                  <a:pt x="273" y="101"/>
                </a:lnTo>
                <a:lnTo>
                  <a:pt x="273" y="101"/>
                </a:lnTo>
                <a:lnTo>
                  <a:pt x="272" y="100"/>
                </a:lnTo>
                <a:lnTo>
                  <a:pt x="273" y="99"/>
                </a:lnTo>
                <a:lnTo>
                  <a:pt x="272" y="98"/>
                </a:lnTo>
                <a:lnTo>
                  <a:pt x="272" y="97"/>
                </a:lnTo>
                <a:lnTo>
                  <a:pt x="271" y="96"/>
                </a:lnTo>
                <a:lnTo>
                  <a:pt x="271" y="95"/>
                </a:lnTo>
                <a:lnTo>
                  <a:pt x="272" y="94"/>
                </a:lnTo>
                <a:lnTo>
                  <a:pt x="273" y="94"/>
                </a:lnTo>
                <a:lnTo>
                  <a:pt x="273" y="94"/>
                </a:lnTo>
                <a:lnTo>
                  <a:pt x="272" y="93"/>
                </a:lnTo>
                <a:lnTo>
                  <a:pt x="273" y="93"/>
                </a:lnTo>
                <a:lnTo>
                  <a:pt x="274" y="92"/>
                </a:lnTo>
                <a:lnTo>
                  <a:pt x="275" y="92"/>
                </a:lnTo>
                <a:lnTo>
                  <a:pt x="275" y="92"/>
                </a:lnTo>
                <a:lnTo>
                  <a:pt x="276" y="92"/>
                </a:lnTo>
                <a:lnTo>
                  <a:pt x="277" y="92"/>
                </a:lnTo>
                <a:lnTo>
                  <a:pt x="277" y="91"/>
                </a:lnTo>
                <a:lnTo>
                  <a:pt x="277" y="90"/>
                </a:lnTo>
                <a:lnTo>
                  <a:pt x="277" y="90"/>
                </a:lnTo>
                <a:lnTo>
                  <a:pt x="276" y="90"/>
                </a:lnTo>
                <a:lnTo>
                  <a:pt x="276" y="89"/>
                </a:lnTo>
                <a:lnTo>
                  <a:pt x="276" y="89"/>
                </a:lnTo>
                <a:lnTo>
                  <a:pt x="277" y="88"/>
                </a:lnTo>
                <a:lnTo>
                  <a:pt x="278" y="87"/>
                </a:lnTo>
                <a:lnTo>
                  <a:pt x="279" y="86"/>
                </a:lnTo>
                <a:lnTo>
                  <a:pt x="280" y="86"/>
                </a:lnTo>
                <a:lnTo>
                  <a:pt x="282" y="85"/>
                </a:lnTo>
                <a:lnTo>
                  <a:pt x="284" y="84"/>
                </a:lnTo>
                <a:lnTo>
                  <a:pt x="284" y="83"/>
                </a:lnTo>
                <a:lnTo>
                  <a:pt x="285" y="83"/>
                </a:lnTo>
                <a:lnTo>
                  <a:pt x="287" y="83"/>
                </a:lnTo>
                <a:lnTo>
                  <a:pt x="288" y="83"/>
                </a:lnTo>
                <a:lnTo>
                  <a:pt x="290" y="83"/>
                </a:lnTo>
                <a:lnTo>
                  <a:pt x="290" y="81"/>
                </a:lnTo>
                <a:lnTo>
                  <a:pt x="291" y="80"/>
                </a:lnTo>
                <a:lnTo>
                  <a:pt x="291" y="79"/>
                </a:lnTo>
                <a:lnTo>
                  <a:pt x="291" y="80"/>
                </a:lnTo>
                <a:lnTo>
                  <a:pt x="292" y="80"/>
                </a:lnTo>
                <a:lnTo>
                  <a:pt x="293" y="80"/>
                </a:lnTo>
                <a:lnTo>
                  <a:pt x="294" y="80"/>
                </a:lnTo>
                <a:lnTo>
                  <a:pt x="295" y="80"/>
                </a:lnTo>
                <a:lnTo>
                  <a:pt x="295" y="80"/>
                </a:lnTo>
                <a:lnTo>
                  <a:pt x="295" y="79"/>
                </a:lnTo>
                <a:lnTo>
                  <a:pt x="295" y="79"/>
                </a:lnTo>
                <a:lnTo>
                  <a:pt x="295" y="78"/>
                </a:lnTo>
                <a:lnTo>
                  <a:pt x="296" y="77"/>
                </a:lnTo>
                <a:lnTo>
                  <a:pt x="296" y="77"/>
                </a:lnTo>
                <a:lnTo>
                  <a:pt x="298" y="77"/>
                </a:lnTo>
                <a:lnTo>
                  <a:pt x="299" y="77"/>
                </a:lnTo>
                <a:lnTo>
                  <a:pt x="300" y="77"/>
                </a:lnTo>
                <a:lnTo>
                  <a:pt x="301" y="77"/>
                </a:lnTo>
                <a:lnTo>
                  <a:pt x="302" y="77"/>
                </a:lnTo>
                <a:lnTo>
                  <a:pt x="304" y="77"/>
                </a:lnTo>
                <a:lnTo>
                  <a:pt x="305" y="77"/>
                </a:lnTo>
                <a:lnTo>
                  <a:pt x="305" y="77"/>
                </a:lnTo>
                <a:lnTo>
                  <a:pt x="306" y="77"/>
                </a:lnTo>
                <a:lnTo>
                  <a:pt x="307" y="77"/>
                </a:lnTo>
                <a:lnTo>
                  <a:pt x="308" y="76"/>
                </a:lnTo>
                <a:lnTo>
                  <a:pt x="308" y="75"/>
                </a:lnTo>
                <a:lnTo>
                  <a:pt x="308" y="74"/>
                </a:lnTo>
                <a:lnTo>
                  <a:pt x="309" y="74"/>
                </a:lnTo>
                <a:lnTo>
                  <a:pt x="309" y="73"/>
                </a:lnTo>
                <a:lnTo>
                  <a:pt x="309" y="72"/>
                </a:lnTo>
                <a:lnTo>
                  <a:pt x="310" y="72"/>
                </a:lnTo>
                <a:lnTo>
                  <a:pt x="311" y="70"/>
                </a:lnTo>
                <a:lnTo>
                  <a:pt x="311" y="69"/>
                </a:lnTo>
                <a:lnTo>
                  <a:pt x="312" y="68"/>
                </a:lnTo>
                <a:lnTo>
                  <a:pt x="312" y="67"/>
                </a:lnTo>
                <a:lnTo>
                  <a:pt x="313" y="65"/>
                </a:lnTo>
                <a:lnTo>
                  <a:pt x="313" y="65"/>
                </a:lnTo>
                <a:lnTo>
                  <a:pt x="314" y="64"/>
                </a:lnTo>
                <a:lnTo>
                  <a:pt x="316" y="63"/>
                </a:lnTo>
                <a:lnTo>
                  <a:pt x="317" y="61"/>
                </a:lnTo>
                <a:lnTo>
                  <a:pt x="318" y="60"/>
                </a:lnTo>
                <a:lnTo>
                  <a:pt x="319" y="59"/>
                </a:lnTo>
                <a:lnTo>
                  <a:pt x="320" y="59"/>
                </a:lnTo>
                <a:lnTo>
                  <a:pt x="321" y="57"/>
                </a:lnTo>
                <a:lnTo>
                  <a:pt x="322" y="57"/>
                </a:lnTo>
                <a:lnTo>
                  <a:pt x="323" y="55"/>
                </a:lnTo>
                <a:lnTo>
                  <a:pt x="323" y="55"/>
                </a:lnTo>
                <a:lnTo>
                  <a:pt x="324" y="53"/>
                </a:lnTo>
                <a:lnTo>
                  <a:pt x="324" y="53"/>
                </a:lnTo>
                <a:lnTo>
                  <a:pt x="325" y="54"/>
                </a:lnTo>
                <a:lnTo>
                  <a:pt x="325" y="54"/>
                </a:lnTo>
                <a:lnTo>
                  <a:pt x="325" y="55"/>
                </a:lnTo>
                <a:lnTo>
                  <a:pt x="325" y="55"/>
                </a:lnTo>
                <a:lnTo>
                  <a:pt x="325" y="55"/>
                </a:lnTo>
                <a:lnTo>
                  <a:pt x="325" y="56"/>
                </a:lnTo>
                <a:lnTo>
                  <a:pt x="325" y="56"/>
                </a:lnTo>
                <a:lnTo>
                  <a:pt x="325" y="57"/>
                </a:lnTo>
                <a:lnTo>
                  <a:pt x="325" y="57"/>
                </a:lnTo>
                <a:lnTo>
                  <a:pt x="325" y="57"/>
                </a:lnTo>
                <a:lnTo>
                  <a:pt x="325" y="58"/>
                </a:lnTo>
                <a:lnTo>
                  <a:pt x="325" y="58"/>
                </a:lnTo>
                <a:lnTo>
                  <a:pt x="325" y="58"/>
                </a:lnTo>
                <a:lnTo>
                  <a:pt x="325" y="59"/>
                </a:lnTo>
                <a:lnTo>
                  <a:pt x="326" y="59"/>
                </a:lnTo>
                <a:lnTo>
                  <a:pt x="326" y="59"/>
                </a:lnTo>
                <a:lnTo>
                  <a:pt x="326" y="59"/>
                </a:lnTo>
                <a:lnTo>
                  <a:pt x="326" y="60"/>
                </a:lnTo>
                <a:lnTo>
                  <a:pt x="326" y="60"/>
                </a:lnTo>
                <a:lnTo>
                  <a:pt x="326" y="61"/>
                </a:lnTo>
                <a:lnTo>
                  <a:pt x="326" y="61"/>
                </a:lnTo>
                <a:lnTo>
                  <a:pt x="326" y="62"/>
                </a:lnTo>
                <a:lnTo>
                  <a:pt x="326" y="62"/>
                </a:lnTo>
                <a:lnTo>
                  <a:pt x="327" y="63"/>
                </a:lnTo>
                <a:lnTo>
                  <a:pt x="327" y="63"/>
                </a:lnTo>
                <a:lnTo>
                  <a:pt x="327" y="63"/>
                </a:lnTo>
                <a:lnTo>
                  <a:pt x="327" y="64"/>
                </a:lnTo>
                <a:lnTo>
                  <a:pt x="327" y="64"/>
                </a:lnTo>
                <a:lnTo>
                  <a:pt x="328" y="65"/>
                </a:lnTo>
                <a:lnTo>
                  <a:pt x="328" y="65"/>
                </a:lnTo>
                <a:lnTo>
                  <a:pt x="329" y="66"/>
                </a:lnTo>
                <a:lnTo>
                  <a:pt x="329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1" y="66"/>
                </a:lnTo>
                <a:lnTo>
                  <a:pt x="331" y="67"/>
                </a:lnTo>
                <a:lnTo>
                  <a:pt x="331" y="67"/>
                </a:lnTo>
                <a:lnTo>
                  <a:pt x="332" y="67"/>
                </a:lnTo>
                <a:lnTo>
                  <a:pt x="332" y="67"/>
                </a:lnTo>
                <a:lnTo>
                  <a:pt x="333" y="67"/>
                </a:lnTo>
                <a:lnTo>
                  <a:pt x="333" y="67"/>
                </a:lnTo>
                <a:lnTo>
                  <a:pt x="333" y="68"/>
                </a:lnTo>
                <a:lnTo>
                  <a:pt x="334" y="68"/>
                </a:lnTo>
                <a:lnTo>
                  <a:pt x="334" y="68"/>
                </a:lnTo>
                <a:lnTo>
                  <a:pt x="334" y="68"/>
                </a:lnTo>
                <a:lnTo>
                  <a:pt x="334" y="68"/>
                </a:lnTo>
                <a:lnTo>
                  <a:pt x="335" y="68"/>
                </a:lnTo>
                <a:lnTo>
                  <a:pt x="335" y="68"/>
                </a:lnTo>
                <a:lnTo>
                  <a:pt x="336" y="69"/>
                </a:lnTo>
                <a:lnTo>
                  <a:pt x="336" y="69"/>
                </a:lnTo>
                <a:lnTo>
                  <a:pt x="336" y="69"/>
                </a:lnTo>
                <a:lnTo>
                  <a:pt x="337" y="69"/>
                </a:lnTo>
                <a:lnTo>
                  <a:pt x="337" y="70"/>
                </a:lnTo>
                <a:lnTo>
                  <a:pt x="337" y="70"/>
                </a:lnTo>
                <a:lnTo>
                  <a:pt x="337" y="71"/>
                </a:lnTo>
                <a:lnTo>
                  <a:pt x="338" y="71"/>
                </a:lnTo>
                <a:lnTo>
                  <a:pt x="338" y="71"/>
                </a:lnTo>
                <a:lnTo>
                  <a:pt x="338" y="72"/>
                </a:lnTo>
                <a:lnTo>
                  <a:pt x="338" y="72"/>
                </a:lnTo>
                <a:lnTo>
                  <a:pt x="338" y="72"/>
                </a:lnTo>
                <a:lnTo>
                  <a:pt x="338" y="72"/>
                </a:lnTo>
                <a:lnTo>
                  <a:pt x="338" y="73"/>
                </a:lnTo>
                <a:lnTo>
                  <a:pt x="338" y="73"/>
                </a:lnTo>
                <a:lnTo>
                  <a:pt x="338" y="74"/>
                </a:lnTo>
                <a:lnTo>
                  <a:pt x="338" y="74"/>
                </a:lnTo>
                <a:lnTo>
                  <a:pt x="338" y="75"/>
                </a:lnTo>
                <a:lnTo>
                  <a:pt x="338" y="75"/>
                </a:lnTo>
                <a:lnTo>
                  <a:pt x="338" y="76"/>
                </a:lnTo>
                <a:lnTo>
                  <a:pt x="338" y="76"/>
                </a:lnTo>
                <a:lnTo>
                  <a:pt x="338" y="76"/>
                </a:lnTo>
                <a:lnTo>
                  <a:pt x="338" y="77"/>
                </a:lnTo>
                <a:lnTo>
                  <a:pt x="338" y="77"/>
                </a:lnTo>
                <a:lnTo>
                  <a:pt x="338" y="78"/>
                </a:lnTo>
                <a:lnTo>
                  <a:pt x="338" y="78"/>
                </a:lnTo>
                <a:lnTo>
                  <a:pt x="338" y="79"/>
                </a:lnTo>
                <a:lnTo>
                  <a:pt x="338" y="79"/>
                </a:lnTo>
                <a:lnTo>
                  <a:pt x="338" y="79"/>
                </a:lnTo>
                <a:lnTo>
                  <a:pt x="338" y="79"/>
                </a:lnTo>
                <a:lnTo>
                  <a:pt x="338" y="80"/>
                </a:lnTo>
                <a:lnTo>
                  <a:pt x="339" y="80"/>
                </a:lnTo>
                <a:lnTo>
                  <a:pt x="339" y="80"/>
                </a:lnTo>
                <a:lnTo>
                  <a:pt x="339" y="80"/>
                </a:lnTo>
                <a:lnTo>
                  <a:pt x="340" y="80"/>
                </a:lnTo>
                <a:lnTo>
                  <a:pt x="340" y="80"/>
                </a:lnTo>
                <a:lnTo>
                  <a:pt x="341" y="80"/>
                </a:lnTo>
                <a:lnTo>
                  <a:pt x="341" y="81"/>
                </a:lnTo>
                <a:lnTo>
                  <a:pt x="341" y="81"/>
                </a:lnTo>
                <a:lnTo>
                  <a:pt x="342" y="81"/>
                </a:lnTo>
                <a:lnTo>
                  <a:pt x="342" y="82"/>
                </a:lnTo>
                <a:lnTo>
                  <a:pt x="342" y="82"/>
                </a:lnTo>
                <a:lnTo>
                  <a:pt x="342" y="82"/>
                </a:lnTo>
                <a:lnTo>
                  <a:pt x="342" y="82"/>
                </a:lnTo>
                <a:lnTo>
                  <a:pt x="342" y="83"/>
                </a:lnTo>
                <a:lnTo>
                  <a:pt x="343" y="83"/>
                </a:lnTo>
                <a:lnTo>
                  <a:pt x="343" y="83"/>
                </a:lnTo>
                <a:lnTo>
                  <a:pt x="343" y="83"/>
                </a:lnTo>
                <a:lnTo>
                  <a:pt x="343" y="84"/>
                </a:lnTo>
                <a:lnTo>
                  <a:pt x="344" y="84"/>
                </a:lnTo>
                <a:lnTo>
                  <a:pt x="344" y="84"/>
                </a:lnTo>
                <a:lnTo>
                  <a:pt x="344" y="84"/>
                </a:lnTo>
                <a:lnTo>
                  <a:pt x="344" y="84"/>
                </a:lnTo>
                <a:lnTo>
                  <a:pt x="345" y="84"/>
                </a:lnTo>
                <a:lnTo>
                  <a:pt x="345" y="85"/>
                </a:lnTo>
                <a:lnTo>
                  <a:pt x="345" y="85"/>
                </a:lnTo>
                <a:lnTo>
                  <a:pt x="345" y="85"/>
                </a:lnTo>
                <a:lnTo>
                  <a:pt x="346" y="85"/>
                </a:lnTo>
                <a:lnTo>
                  <a:pt x="346" y="85"/>
                </a:lnTo>
                <a:lnTo>
                  <a:pt x="346" y="86"/>
                </a:lnTo>
                <a:lnTo>
                  <a:pt x="347" y="86"/>
                </a:lnTo>
                <a:lnTo>
                  <a:pt x="347" y="86"/>
                </a:lnTo>
                <a:lnTo>
                  <a:pt x="348" y="86"/>
                </a:lnTo>
                <a:lnTo>
                  <a:pt x="348" y="86"/>
                </a:lnTo>
                <a:lnTo>
                  <a:pt x="349" y="86"/>
                </a:lnTo>
                <a:lnTo>
                  <a:pt x="349" y="86"/>
                </a:lnTo>
                <a:lnTo>
                  <a:pt x="350" y="86"/>
                </a:lnTo>
                <a:lnTo>
                  <a:pt x="350" y="86"/>
                </a:lnTo>
                <a:lnTo>
                  <a:pt x="350" y="87"/>
                </a:lnTo>
                <a:lnTo>
                  <a:pt x="350" y="87"/>
                </a:lnTo>
                <a:lnTo>
                  <a:pt x="351" y="87"/>
                </a:lnTo>
                <a:lnTo>
                  <a:pt x="351" y="87"/>
                </a:lnTo>
                <a:lnTo>
                  <a:pt x="351" y="87"/>
                </a:lnTo>
                <a:lnTo>
                  <a:pt x="352" y="88"/>
                </a:lnTo>
                <a:lnTo>
                  <a:pt x="352" y="88"/>
                </a:lnTo>
                <a:lnTo>
                  <a:pt x="352" y="88"/>
                </a:lnTo>
                <a:lnTo>
                  <a:pt x="352" y="88"/>
                </a:lnTo>
                <a:lnTo>
                  <a:pt x="352" y="89"/>
                </a:lnTo>
                <a:lnTo>
                  <a:pt x="352" y="89"/>
                </a:lnTo>
                <a:lnTo>
                  <a:pt x="352" y="90"/>
                </a:lnTo>
                <a:lnTo>
                  <a:pt x="352" y="90"/>
                </a:lnTo>
                <a:lnTo>
                  <a:pt x="352" y="90"/>
                </a:lnTo>
                <a:lnTo>
                  <a:pt x="352" y="90"/>
                </a:lnTo>
                <a:lnTo>
                  <a:pt x="352" y="91"/>
                </a:lnTo>
                <a:lnTo>
                  <a:pt x="352" y="91"/>
                </a:lnTo>
                <a:lnTo>
                  <a:pt x="353" y="91"/>
                </a:lnTo>
                <a:lnTo>
                  <a:pt x="353" y="92"/>
                </a:lnTo>
                <a:lnTo>
                  <a:pt x="353" y="92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4"/>
                </a:lnTo>
                <a:lnTo>
                  <a:pt x="354" y="94"/>
                </a:lnTo>
                <a:lnTo>
                  <a:pt x="354" y="94"/>
                </a:lnTo>
                <a:lnTo>
                  <a:pt x="354" y="95"/>
                </a:lnTo>
                <a:lnTo>
                  <a:pt x="354" y="95"/>
                </a:lnTo>
                <a:lnTo>
                  <a:pt x="354" y="96"/>
                </a:lnTo>
                <a:lnTo>
                  <a:pt x="354" y="96"/>
                </a:lnTo>
                <a:lnTo>
                  <a:pt x="354" y="96"/>
                </a:lnTo>
                <a:lnTo>
                  <a:pt x="354" y="97"/>
                </a:lnTo>
                <a:lnTo>
                  <a:pt x="354" y="97"/>
                </a:lnTo>
                <a:lnTo>
                  <a:pt x="354" y="97"/>
                </a:lnTo>
                <a:lnTo>
                  <a:pt x="354" y="98"/>
                </a:lnTo>
                <a:lnTo>
                  <a:pt x="354" y="98"/>
                </a:lnTo>
                <a:lnTo>
                  <a:pt x="354" y="99"/>
                </a:lnTo>
                <a:lnTo>
                  <a:pt x="354" y="99"/>
                </a:lnTo>
                <a:lnTo>
                  <a:pt x="354" y="100"/>
                </a:lnTo>
                <a:lnTo>
                  <a:pt x="354" y="100"/>
                </a:lnTo>
                <a:lnTo>
                  <a:pt x="354" y="101"/>
                </a:lnTo>
                <a:lnTo>
                  <a:pt x="354" y="101"/>
                </a:lnTo>
                <a:lnTo>
                  <a:pt x="354" y="101"/>
                </a:lnTo>
                <a:lnTo>
                  <a:pt x="354" y="101"/>
                </a:lnTo>
                <a:lnTo>
                  <a:pt x="354" y="102"/>
                </a:lnTo>
                <a:lnTo>
                  <a:pt x="354" y="102"/>
                </a:lnTo>
                <a:lnTo>
                  <a:pt x="354" y="103"/>
                </a:lnTo>
                <a:lnTo>
                  <a:pt x="353" y="103"/>
                </a:lnTo>
                <a:lnTo>
                  <a:pt x="353" y="103"/>
                </a:lnTo>
                <a:lnTo>
                  <a:pt x="353" y="104"/>
                </a:lnTo>
                <a:lnTo>
                  <a:pt x="353" y="104"/>
                </a:lnTo>
                <a:lnTo>
                  <a:pt x="353" y="105"/>
                </a:lnTo>
                <a:lnTo>
                  <a:pt x="353" y="105"/>
                </a:lnTo>
                <a:lnTo>
                  <a:pt x="353" y="105"/>
                </a:lnTo>
                <a:lnTo>
                  <a:pt x="353" y="105"/>
                </a:lnTo>
                <a:lnTo>
                  <a:pt x="353" y="106"/>
                </a:lnTo>
                <a:lnTo>
                  <a:pt x="353" y="106"/>
                </a:lnTo>
                <a:lnTo>
                  <a:pt x="353" y="107"/>
                </a:lnTo>
                <a:lnTo>
                  <a:pt x="353" y="107"/>
                </a:lnTo>
                <a:lnTo>
                  <a:pt x="353" y="107"/>
                </a:lnTo>
                <a:lnTo>
                  <a:pt x="353" y="108"/>
                </a:lnTo>
                <a:lnTo>
                  <a:pt x="353" y="108"/>
                </a:lnTo>
                <a:lnTo>
                  <a:pt x="353" y="109"/>
                </a:lnTo>
                <a:lnTo>
                  <a:pt x="353" y="109"/>
                </a:lnTo>
                <a:lnTo>
                  <a:pt x="354" y="109"/>
                </a:lnTo>
                <a:lnTo>
                  <a:pt x="354" y="109"/>
                </a:lnTo>
                <a:lnTo>
                  <a:pt x="354" y="110"/>
                </a:lnTo>
                <a:lnTo>
                  <a:pt x="354" y="110"/>
                </a:lnTo>
                <a:lnTo>
                  <a:pt x="354" y="111"/>
                </a:lnTo>
                <a:lnTo>
                  <a:pt x="354" y="111"/>
                </a:lnTo>
                <a:lnTo>
                  <a:pt x="354" y="112"/>
                </a:lnTo>
                <a:lnTo>
                  <a:pt x="354" y="112"/>
                </a:lnTo>
                <a:lnTo>
                  <a:pt x="354" y="113"/>
                </a:lnTo>
                <a:lnTo>
                  <a:pt x="354" y="113"/>
                </a:lnTo>
                <a:lnTo>
                  <a:pt x="354" y="113"/>
                </a:lnTo>
                <a:lnTo>
                  <a:pt x="353" y="113"/>
                </a:lnTo>
                <a:lnTo>
                  <a:pt x="353" y="114"/>
                </a:lnTo>
                <a:lnTo>
                  <a:pt x="353" y="114"/>
                </a:lnTo>
                <a:lnTo>
                  <a:pt x="353" y="115"/>
                </a:lnTo>
                <a:lnTo>
                  <a:pt x="353" y="115"/>
                </a:lnTo>
                <a:lnTo>
                  <a:pt x="353" y="115"/>
                </a:lnTo>
                <a:lnTo>
                  <a:pt x="353" y="116"/>
                </a:lnTo>
                <a:lnTo>
                  <a:pt x="353" y="116"/>
                </a:lnTo>
                <a:lnTo>
                  <a:pt x="353" y="117"/>
                </a:lnTo>
                <a:lnTo>
                  <a:pt x="353" y="117"/>
                </a:lnTo>
                <a:lnTo>
                  <a:pt x="353" y="117"/>
                </a:lnTo>
                <a:lnTo>
                  <a:pt x="353" y="118"/>
                </a:lnTo>
                <a:lnTo>
                  <a:pt x="353" y="118"/>
                </a:lnTo>
                <a:lnTo>
                  <a:pt x="354" y="118"/>
                </a:lnTo>
                <a:lnTo>
                  <a:pt x="354" y="119"/>
                </a:lnTo>
                <a:lnTo>
                  <a:pt x="354" y="119"/>
                </a:lnTo>
                <a:lnTo>
                  <a:pt x="354" y="120"/>
                </a:lnTo>
                <a:lnTo>
                  <a:pt x="355" y="120"/>
                </a:lnTo>
                <a:lnTo>
                  <a:pt x="355" y="121"/>
                </a:lnTo>
                <a:lnTo>
                  <a:pt x="355" y="121"/>
                </a:lnTo>
                <a:lnTo>
                  <a:pt x="355" y="121"/>
                </a:lnTo>
                <a:lnTo>
                  <a:pt x="355" y="122"/>
                </a:lnTo>
                <a:lnTo>
                  <a:pt x="355" y="122"/>
                </a:lnTo>
                <a:lnTo>
                  <a:pt x="355" y="122"/>
                </a:lnTo>
                <a:lnTo>
                  <a:pt x="355" y="122"/>
                </a:lnTo>
                <a:lnTo>
                  <a:pt x="356" y="122"/>
                </a:lnTo>
                <a:lnTo>
                  <a:pt x="356" y="122"/>
                </a:lnTo>
                <a:lnTo>
                  <a:pt x="357" y="122"/>
                </a:lnTo>
                <a:lnTo>
                  <a:pt x="357" y="122"/>
                </a:lnTo>
                <a:lnTo>
                  <a:pt x="358" y="122"/>
                </a:lnTo>
                <a:lnTo>
                  <a:pt x="358" y="122"/>
                </a:lnTo>
                <a:lnTo>
                  <a:pt x="359" y="122"/>
                </a:lnTo>
                <a:lnTo>
                  <a:pt x="359" y="122"/>
                </a:lnTo>
                <a:lnTo>
                  <a:pt x="359" y="122"/>
                </a:lnTo>
                <a:lnTo>
                  <a:pt x="360" y="122"/>
                </a:lnTo>
                <a:lnTo>
                  <a:pt x="360" y="122"/>
                </a:lnTo>
                <a:lnTo>
                  <a:pt x="361" y="122"/>
                </a:lnTo>
                <a:lnTo>
                  <a:pt x="361" y="122"/>
                </a:lnTo>
                <a:lnTo>
                  <a:pt x="361" y="122"/>
                </a:lnTo>
                <a:lnTo>
                  <a:pt x="361" y="123"/>
                </a:lnTo>
                <a:lnTo>
                  <a:pt x="362" y="123"/>
                </a:lnTo>
                <a:lnTo>
                  <a:pt x="362" y="124"/>
                </a:lnTo>
                <a:lnTo>
                  <a:pt x="362" y="124"/>
                </a:lnTo>
                <a:lnTo>
                  <a:pt x="362" y="125"/>
                </a:lnTo>
                <a:lnTo>
                  <a:pt x="362" y="125"/>
                </a:lnTo>
                <a:lnTo>
                  <a:pt x="363" y="125"/>
                </a:lnTo>
                <a:lnTo>
                  <a:pt x="363" y="126"/>
                </a:lnTo>
                <a:lnTo>
                  <a:pt x="363" y="126"/>
                </a:lnTo>
                <a:lnTo>
                  <a:pt x="363" y="126"/>
                </a:lnTo>
                <a:lnTo>
                  <a:pt x="363" y="126"/>
                </a:lnTo>
                <a:lnTo>
                  <a:pt x="363" y="126"/>
                </a:lnTo>
                <a:lnTo>
                  <a:pt x="363" y="126"/>
                </a:lnTo>
                <a:lnTo>
                  <a:pt x="364" y="126"/>
                </a:lnTo>
                <a:lnTo>
                  <a:pt x="364" y="126"/>
                </a:lnTo>
                <a:lnTo>
                  <a:pt x="365" y="126"/>
                </a:lnTo>
                <a:lnTo>
                  <a:pt x="365" y="126"/>
                </a:lnTo>
                <a:lnTo>
                  <a:pt x="366" y="126"/>
                </a:lnTo>
                <a:lnTo>
                  <a:pt x="366" y="126"/>
                </a:lnTo>
                <a:lnTo>
                  <a:pt x="367" y="126"/>
                </a:lnTo>
                <a:lnTo>
                  <a:pt x="367" y="126"/>
                </a:lnTo>
                <a:lnTo>
                  <a:pt x="367" y="127"/>
                </a:lnTo>
                <a:lnTo>
                  <a:pt x="367" y="127"/>
                </a:lnTo>
                <a:lnTo>
                  <a:pt x="368" y="127"/>
                </a:lnTo>
                <a:lnTo>
                  <a:pt x="368" y="127"/>
                </a:lnTo>
                <a:lnTo>
                  <a:pt x="368" y="128"/>
                </a:lnTo>
                <a:lnTo>
                  <a:pt x="369" y="128"/>
                </a:lnTo>
                <a:lnTo>
                  <a:pt x="369" y="128"/>
                </a:lnTo>
                <a:lnTo>
                  <a:pt x="369" y="129"/>
                </a:lnTo>
                <a:lnTo>
                  <a:pt x="369" y="129"/>
                </a:lnTo>
                <a:lnTo>
                  <a:pt x="369" y="129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1"/>
                </a:lnTo>
                <a:lnTo>
                  <a:pt x="371" y="131"/>
                </a:lnTo>
                <a:lnTo>
                  <a:pt x="371" y="131"/>
                </a:lnTo>
                <a:lnTo>
                  <a:pt x="371" y="131"/>
                </a:lnTo>
                <a:lnTo>
                  <a:pt x="371" y="132"/>
                </a:lnTo>
                <a:lnTo>
                  <a:pt x="372" y="132"/>
                </a:lnTo>
                <a:lnTo>
                  <a:pt x="372" y="132"/>
                </a:lnTo>
                <a:lnTo>
                  <a:pt x="373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4"/>
                </a:lnTo>
                <a:lnTo>
                  <a:pt x="373" y="134"/>
                </a:lnTo>
                <a:lnTo>
                  <a:pt x="373" y="134"/>
                </a:lnTo>
                <a:lnTo>
                  <a:pt x="373" y="135"/>
                </a:lnTo>
                <a:lnTo>
                  <a:pt x="373" y="135"/>
                </a:lnTo>
                <a:lnTo>
                  <a:pt x="374" y="136"/>
                </a:lnTo>
                <a:lnTo>
                  <a:pt x="374" y="137"/>
                </a:lnTo>
                <a:lnTo>
                  <a:pt x="374" y="137"/>
                </a:lnTo>
                <a:lnTo>
                  <a:pt x="374" y="138"/>
                </a:lnTo>
                <a:lnTo>
                  <a:pt x="374" y="138"/>
                </a:lnTo>
                <a:lnTo>
                  <a:pt x="374" y="139"/>
                </a:lnTo>
                <a:lnTo>
                  <a:pt x="374" y="139"/>
                </a:lnTo>
                <a:lnTo>
                  <a:pt x="374" y="140"/>
                </a:lnTo>
                <a:lnTo>
                  <a:pt x="373" y="140"/>
                </a:lnTo>
                <a:lnTo>
                  <a:pt x="373" y="141"/>
                </a:lnTo>
                <a:lnTo>
                  <a:pt x="373" y="141"/>
                </a:lnTo>
                <a:lnTo>
                  <a:pt x="373" y="142"/>
                </a:lnTo>
                <a:lnTo>
                  <a:pt x="373" y="142"/>
                </a:lnTo>
                <a:lnTo>
                  <a:pt x="372" y="142"/>
                </a:lnTo>
                <a:lnTo>
                  <a:pt x="372" y="143"/>
                </a:lnTo>
                <a:lnTo>
                  <a:pt x="372" y="143"/>
                </a:lnTo>
                <a:lnTo>
                  <a:pt x="372" y="143"/>
                </a:lnTo>
                <a:lnTo>
                  <a:pt x="371" y="144"/>
                </a:lnTo>
                <a:lnTo>
                  <a:pt x="371" y="144"/>
                </a:lnTo>
                <a:lnTo>
                  <a:pt x="371" y="145"/>
                </a:lnTo>
                <a:lnTo>
                  <a:pt x="371" y="145"/>
                </a:lnTo>
                <a:lnTo>
                  <a:pt x="371" y="145"/>
                </a:lnTo>
                <a:lnTo>
                  <a:pt x="371" y="146"/>
                </a:lnTo>
                <a:lnTo>
                  <a:pt x="371" y="146"/>
                </a:lnTo>
                <a:lnTo>
                  <a:pt x="371" y="146"/>
                </a:lnTo>
                <a:lnTo>
                  <a:pt x="371" y="147"/>
                </a:lnTo>
                <a:lnTo>
                  <a:pt x="371" y="147"/>
                </a:lnTo>
                <a:lnTo>
                  <a:pt x="372" y="147"/>
                </a:lnTo>
                <a:lnTo>
                  <a:pt x="372" y="147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9"/>
                </a:lnTo>
                <a:lnTo>
                  <a:pt x="372" y="149"/>
                </a:lnTo>
                <a:lnTo>
                  <a:pt x="372" y="150"/>
                </a:lnTo>
                <a:lnTo>
                  <a:pt x="372" y="150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2"/>
                </a:lnTo>
                <a:lnTo>
                  <a:pt x="371" y="152"/>
                </a:lnTo>
                <a:lnTo>
                  <a:pt x="371" y="153"/>
                </a:lnTo>
                <a:lnTo>
                  <a:pt x="371" y="153"/>
                </a:lnTo>
                <a:lnTo>
                  <a:pt x="371" y="153"/>
                </a:lnTo>
                <a:lnTo>
                  <a:pt x="371" y="153"/>
                </a:lnTo>
                <a:lnTo>
                  <a:pt x="371" y="154"/>
                </a:lnTo>
                <a:lnTo>
                  <a:pt x="371" y="154"/>
                </a:lnTo>
                <a:lnTo>
                  <a:pt x="371" y="154"/>
                </a:lnTo>
                <a:lnTo>
                  <a:pt x="371" y="155"/>
                </a:lnTo>
                <a:lnTo>
                  <a:pt x="371" y="155"/>
                </a:lnTo>
                <a:lnTo>
                  <a:pt x="371" y="156"/>
                </a:lnTo>
                <a:lnTo>
                  <a:pt x="371" y="156"/>
                </a:lnTo>
                <a:lnTo>
                  <a:pt x="371" y="157"/>
                </a:lnTo>
                <a:lnTo>
                  <a:pt x="371" y="157"/>
                </a:lnTo>
                <a:lnTo>
                  <a:pt x="371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59"/>
                </a:lnTo>
                <a:lnTo>
                  <a:pt x="371" y="159"/>
                </a:lnTo>
                <a:lnTo>
                  <a:pt x="371" y="159"/>
                </a:lnTo>
                <a:lnTo>
                  <a:pt x="371" y="159"/>
                </a:lnTo>
                <a:lnTo>
                  <a:pt x="371" y="160"/>
                </a:lnTo>
                <a:lnTo>
                  <a:pt x="371" y="160"/>
                </a:lnTo>
                <a:lnTo>
                  <a:pt x="371" y="161"/>
                </a:lnTo>
                <a:lnTo>
                  <a:pt x="370" y="161"/>
                </a:lnTo>
                <a:lnTo>
                  <a:pt x="370" y="161"/>
                </a:lnTo>
                <a:lnTo>
                  <a:pt x="370" y="162"/>
                </a:lnTo>
                <a:lnTo>
                  <a:pt x="370" y="162"/>
                </a:lnTo>
                <a:lnTo>
                  <a:pt x="371" y="162"/>
                </a:lnTo>
                <a:lnTo>
                  <a:pt x="371" y="163"/>
                </a:lnTo>
                <a:lnTo>
                  <a:pt x="371" y="163"/>
                </a:lnTo>
                <a:lnTo>
                  <a:pt x="371" y="163"/>
                </a:lnTo>
                <a:lnTo>
                  <a:pt x="371" y="164"/>
                </a:lnTo>
                <a:lnTo>
                  <a:pt x="371" y="164"/>
                </a:lnTo>
                <a:lnTo>
                  <a:pt x="371" y="164"/>
                </a:lnTo>
                <a:lnTo>
                  <a:pt x="371" y="165"/>
                </a:lnTo>
                <a:lnTo>
                  <a:pt x="371" y="165"/>
                </a:lnTo>
                <a:lnTo>
                  <a:pt x="371" y="165"/>
                </a:lnTo>
                <a:lnTo>
                  <a:pt x="371" y="165"/>
                </a:lnTo>
                <a:lnTo>
                  <a:pt x="371" y="166"/>
                </a:lnTo>
                <a:lnTo>
                  <a:pt x="371" y="166"/>
                </a:lnTo>
                <a:lnTo>
                  <a:pt x="372" y="167"/>
                </a:lnTo>
                <a:lnTo>
                  <a:pt x="372" y="167"/>
                </a:lnTo>
                <a:lnTo>
                  <a:pt x="372" y="167"/>
                </a:lnTo>
                <a:lnTo>
                  <a:pt x="372" y="168"/>
                </a:lnTo>
                <a:lnTo>
                  <a:pt x="372" y="169"/>
                </a:lnTo>
                <a:lnTo>
                  <a:pt x="372" y="171"/>
                </a:lnTo>
                <a:lnTo>
                  <a:pt x="372" y="172"/>
                </a:lnTo>
                <a:lnTo>
                  <a:pt x="372" y="172"/>
                </a:lnTo>
                <a:lnTo>
                  <a:pt x="372" y="172"/>
                </a:lnTo>
                <a:lnTo>
                  <a:pt x="372" y="173"/>
                </a:lnTo>
                <a:lnTo>
                  <a:pt x="372" y="173"/>
                </a:lnTo>
                <a:lnTo>
                  <a:pt x="372" y="174"/>
                </a:lnTo>
                <a:lnTo>
                  <a:pt x="372" y="175"/>
                </a:lnTo>
                <a:lnTo>
                  <a:pt x="372" y="175"/>
                </a:lnTo>
                <a:lnTo>
                  <a:pt x="372" y="176"/>
                </a:lnTo>
                <a:lnTo>
                  <a:pt x="372" y="176"/>
                </a:lnTo>
                <a:lnTo>
                  <a:pt x="372" y="176"/>
                </a:lnTo>
                <a:lnTo>
                  <a:pt x="372" y="177"/>
                </a:lnTo>
                <a:lnTo>
                  <a:pt x="372" y="177"/>
                </a:lnTo>
                <a:lnTo>
                  <a:pt x="372" y="178"/>
                </a:lnTo>
                <a:lnTo>
                  <a:pt x="372" y="178"/>
                </a:lnTo>
                <a:lnTo>
                  <a:pt x="372" y="179"/>
                </a:lnTo>
                <a:lnTo>
                  <a:pt x="372" y="179"/>
                </a:lnTo>
                <a:lnTo>
                  <a:pt x="372" y="180"/>
                </a:lnTo>
                <a:lnTo>
                  <a:pt x="372" y="180"/>
                </a:lnTo>
                <a:lnTo>
                  <a:pt x="372" y="180"/>
                </a:lnTo>
                <a:lnTo>
                  <a:pt x="372" y="181"/>
                </a:lnTo>
                <a:lnTo>
                  <a:pt x="372" y="181"/>
                </a:lnTo>
                <a:lnTo>
                  <a:pt x="372" y="182"/>
                </a:lnTo>
                <a:lnTo>
                  <a:pt x="372" y="183"/>
                </a:lnTo>
                <a:lnTo>
                  <a:pt x="372" y="183"/>
                </a:lnTo>
                <a:lnTo>
                  <a:pt x="372" y="184"/>
                </a:lnTo>
                <a:lnTo>
                  <a:pt x="372" y="184"/>
                </a:lnTo>
                <a:lnTo>
                  <a:pt x="372" y="184"/>
                </a:lnTo>
                <a:lnTo>
                  <a:pt x="372" y="185"/>
                </a:lnTo>
                <a:lnTo>
                  <a:pt x="372" y="185"/>
                </a:lnTo>
                <a:lnTo>
                  <a:pt x="372" y="185"/>
                </a:lnTo>
                <a:lnTo>
                  <a:pt x="372" y="186"/>
                </a:lnTo>
                <a:lnTo>
                  <a:pt x="372" y="186"/>
                </a:lnTo>
                <a:lnTo>
                  <a:pt x="372" y="186"/>
                </a:lnTo>
                <a:lnTo>
                  <a:pt x="372" y="186"/>
                </a:lnTo>
                <a:lnTo>
                  <a:pt x="372" y="187"/>
                </a:lnTo>
                <a:lnTo>
                  <a:pt x="372" y="187"/>
                </a:lnTo>
                <a:lnTo>
                  <a:pt x="372" y="188"/>
                </a:lnTo>
                <a:lnTo>
                  <a:pt x="371" y="188"/>
                </a:lnTo>
                <a:lnTo>
                  <a:pt x="371" y="188"/>
                </a:lnTo>
                <a:lnTo>
                  <a:pt x="371" y="188"/>
                </a:lnTo>
                <a:lnTo>
                  <a:pt x="371" y="189"/>
                </a:lnTo>
                <a:lnTo>
                  <a:pt x="371" y="189"/>
                </a:lnTo>
                <a:lnTo>
                  <a:pt x="370" y="189"/>
                </a:lnTo>
                <a:lnTo>
                  <a:pt x="370" y="190"/>
                </a:lnTo>
                <a:lnTo>
                  <a:pt x="370" y="190"/>
                </a:lnTo>
                <a:lnTo>
                  <a:pt x="369" y="190"/>
                </a:lnTo>
                <a:lnTo>
                  <a:pt x="369" y="190"/>
                </a:lnTo>
                <a:lnTo>
                  <a:pt x="369" y="190"/>
                </a:lnTo>
                <a:lnTo>
                  <a:pt x="369" y="191"/>
                </a:lnTo>
                <a:lnTo>
                  <a:pt x="369" y="191"/>
                </a:lnTo>
                <a:lnTo>
                  <a:pt x="369" y="192"/>
                </a:lnTo>
                <a:lnTo>
                  <a:pt x="369" y="192"/>
                </a:lnTo>
                <a:lnTo>
                  <a:pt x="369" y="192"/>
                </a:lnTo>
                <a:lnTo>
                  <a:pt x="369" y="193"/>
                </a:lnTo>
                <a:lnTo>
                  <a:pt x="369" y="194"/>
                </a:lnTo>
                <a:lnTo>
                  <a:pt x="369" y="194"/>
                </a:lnTo>
                <a:lnTo>
                  <a:pt x="368" y="194"/>
                </a:lnTo>
                <a:lnTo>
                  <a:pt x="368" y="195"/>
                </a:lnTo>
                <a:lnTo>
                  <a:pt x="368" y="195"/>
                </a:lnTo>
                <a:lnTo>
                  <a:pt x="368" y="196"/>
                </a:lnTo>
                <a:lnTo>
                  <a:pt x="368" y="196"/>
                </a:lnTo>
                <a:lnTo>
                  <a:pt x="367" y="197"/>
                </a:lnTo>
                <a:lnTo>
                  <a:pt x="367" y="197"/>
                </a:lnTo>
                <a:lnTo>
                  <a:pt x="367" y="197"/>
                </a:lnTo>
                <a:lnTo>
                  <a:pt x="367" y="197"/>
                </a:lnTo>
                <a:lnTo>
                  <a:pt x="367" y="198"/>
                </a:lnTo>
                <a:lnTo>
                  <a:pt x="367" y="198"/>
                </a:lnTo>
                <a:lnTo>
                  <a:pt x="366" y="198"/>
                </a:lnTo>
                <a:lnTo>
                  <a:pt x="366" y="199"/>
                </a:lnTo>
                <a:lnTo>
                  <a:pt x="366" y="199"/>
                </a:lnTo>
                <a:lnTo>
                  <a:pt x="365" y="200"/>
                </a:lnTo>
                <a:lnTo>
                  <a:pt x="366" y="200"/>
                </a:lnTo>
                <a:lnTo>
                  <a:pt x="367" y="201"/>
                </a:lnTo>
                <a:lnTo>
                  <a:pt x="368" y="201"/>
                </a:lnTo>
                <a:lnTo>
                  <a:pt x="368" y="201"/>
                </a:lnTo>
                <a:lnTo>
                  <a:pt x="369" y="201"/>
                </a:lnTo>
                <a:lnTo>
                  <a:pt x="369" y="202"/>
                </a:lnTo>
                <a:lnTo>
                  <a:pt x="369" y="203"/>
                </a:lnTo>
                <a:lnTo>
                  <a:pt x="369" y="203"/>
                </a:lnTo>
                <a:lnTo>
                  <a:pt x="369" y="203"/>
                </a:lnTo>
                <a:lnTo>
                  <a:pt x="369" y="204"/>
                </a:lnTo>
                <a:lnTo>
                  <a:pt x="369" y="204"/>
                </a:lnTo>
                <a:lnTo>
                  <a:pt x="369" y="205"/>
                </a:lnTo>
                <a:lnTo>
                  <a:pt x="369" y="205"/>
                </a:lnTo>
                <a:lnTo>
                  <a:pt x="369" y="205"/>
                </a:lnTo>
                <a:lnTo>
                  <a:pt x="369" y="206"/>
                </a:lnTo>
                <a:lnTo>
                  <a:pt x="369" y="206"/>
                </a:lnTo>
                <a:lnTo>
                  <a:pt x="369" y="207"/>
                </a:lnTo>
                <a:lnTo>
                  <a:pt x="368" y="207"/>
                </a:lnTo>
                <a:lnTo>
                  <a:pt x="368" y="208"/>
                </a:lnTo>
                <a:lnTo>
                  <a:pt x="368" y="208"/>
                </a:lnTo>
                <a:lnTo>
                  <a:pt x="368" y="208"/>
                </a:lnTo>
                <a:lnTo>
                  <a:pt x="368" y="208"/>
                </a:lnTo>
                <a:lnTo>
                  <a:pt x="368" y="209"/>
                </a:lnTo>
                <a:lnTo>
                  <a:pt x="367" y="209"/>
                </a:lnTo>
                <a:lnTo>
                  <a:pt x="367" y="209"/>
                </a:lnTo>
                <a:lnTo>
                  <a:pt x="367" y="210"/>
                </a:lnTo>
                <a:lnTo>
                  <a:pt x="367" y="210"/>
                </a:lnTo>
                <a:lnTo>
                  <a:pt x="368" y="211"/>
                </a:lnTo>
                <a:lnTo>
                  <a:pt x="368" y="211"/>
                </a:lnTo>
                <a:lnTo>
                  <a:pt x="368" y="211"/>
                </a:lnTo>
                <a:lnTo>
                  <a:pt x="368" y="212"/>
                </a:lnTo>
                <a:lnTo>
                  <a:pt x="369" y="212"/>
                </a:lnTo>
                <a:lnTo>
                  <a:pt x="369" y="212"/>
                </a:lnTo>
                <a:lnTo>
                  <a:pt x="369" y="213"/>
                </a:lnTo>
                <a:lnTo>
                  <a:pt x="369" y="213"/>
                </a:lnTo>
                <a:lnTo>
                  <a:pt x="369" y="213"/>
                </a:lnTo>
                <a:lnTo>
                  <a:pt x="370" y="214"/>
                </a:lnTo>
                <a:lnTo>
                  <a:pt x="370" y="214"/>
                </a:lnTo>
                <a:lnTo>
                  <a:pt x="370" y="215"/>
                </a:lnTo>
                <a:lnTo>
                  <a:pt x="370" y="215"/>
                </a:lnTo>
                <a:lnTo>
                  <a:pt x="370" y="216"/>
                </a:lnTo>
                <a:lnTo>
                  <a:pt x="370" y="216"/>
                </a:lnTo>
                <a:lnTo>
                  <a:pt x="370" y="217"/>
                </a:lnTo>
                <a:lnTo>
                  <a:pt x="370" y="217"/>
                </a:lnTo>
                <a:lnTo>
                  <a:pt x="370" y="217"/>
                </a:lnTo>
                <a:lnTo>
                  <a:pt x="370" y="217"/>
                </a:lnTo>
                <a:lnTo>
                  <a:pt x="371" y="218"/>
                </a:lnTo>
                <a:lnTo>
                  <a:pt x="371" y="218"/>
                </a:lnTo>
                <a:lnTo>
                  <a:pt x="371" y="218"/>
                </a:lnTo>
                <a:lnTo>
                  <a:pt x="371" y="218"/>
                </a:lnTo>
                <a:lnTo>
                  <a:pt x="371" y="218"/>
                </a:lnTo>
                <a:lnTo>
                  <a:pt x="372" y="219"/>
                </a:lnTo>
                <a:lnTo>
                  <a:pt x="372" y="219"/>
                </a:lnTo>
                <a:lnTo>
                  <a:pt x="372" y="220"/>
                </a:lnTo>
                <a:lnTo>
                  <a:pt x="372" y="220"/>
                </a:lnTo>
                <a:lnTo>
                  <a:pt x="373" y="221"/>
                </a:lnTo>
                <a:lnTo>
                  <a:pt x="373" y="221"/>
                </a:lnTo>
                <a:lnTo>
                  <a:pt x="373" y="222"/>
                </a:lnTo>
                <a:lnTo>
                  <a:pt x="373" y="222"/>
                </a:lnTo>
                <a:lnTo>
                  <a:pt x="373" y="222"/>
                </a:lnTo>
                <a:lnTo>
                  <a:pt x="373" y="222"/>
                </a:lnTo>
                <a:lnTo>
                  <a:pt x="373" y="223"/>
                </a:lnTo>
                <a:lnTo>
                  <a:pt x="373" y="223"/>
                </a:lnTo>
                <a:lnTo>
                  <a:pt x="373" y="224"/>
                </a:lnTo>
                <a:lnTo>
                  <a:pt x="373" y="224"/>
                </a:lnTo>
                <a:lnTo>
                  <a:pt x="373" y="225"/>
                </a:lnTo>
                <a:lnTo>
                  <a:pt x="373" y="225"/>
                </a:lnTo>
                <a:lnTo>
                  <a:pt x="373" y="226"/>
                </a:lnTo>
                <a:lnTo>
                  <a:pt x="373" y="226"/>
                </a:lnTo>
                <a:lnTo>
                  <a:pt x="373" y="226"/>
                </a:lnTo>
                <a:lnTo>
                  <a:pt x="373" y="226"/>
                </a:lnTo>
                <a:lnTo>
                  <a:pt x="372" y="227"/>
                </a:lnTo>
                <a:lnTo>
                  <a:pt x="372" y="227"/>
                </a:lnTo>
                <a:lnTo>
                  <a:pt x="372" y="227"/>
                </a:lnTo>
                <a:lnTo>
                  <a:pt x="372" y="228"/>
                </a:lnTo>
                <a:lnTo>
                  <a:pt x="372" y="228"/>
                </a:lnTo>
                <a:lnTo>
                  <a:pt x="372" y="229"/>
                </a:lnTo>
                <a:lnTo>
                  <a:pt x="372" y="229"/>
                </a:lnTo>
                <a:lnTo>
                  <a:pt x="372" y="229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2" y="231"/>
                </a:lnTo>
                <a:lnTo>
                  <a:pt x="372" y="231"/>
                </a:lnTo>
                <a:lnTo>
                  <a:pt x="372" y="232"/>
                </a:lnTo>
                <a:lnTo>
                  <a:pt x="373" y="232"/>
                </a:lnTo>
                <a:lnTo>
                  <a:pt x="373" y="232"/>
                </a:lnTo>
                <a:lnTo>
                  <a:pt x="373" y="233"/>
                </a:lnTo>
                <a:lnTo>
                  <a:pt x="373" y="233"/>
                </a:lnTo>
                <a:lnTo>
                  <a:pt x="373" y="234"/>
                </a:lnTo>
                <a:lnTo>
                  <a:pt x="373" y="234"/>
                </a:lnTo>
                <a:lnTo>
                  <a:pt x="373" y="234"/>
                </a:lnTo>
                <a:lnTo>
                  <a:pt x="373" y="235"/>
                </a:lnTo>
                <a:lnTo>
                  <a:pt x="373" y="235"/>
                </a:lnTo>
                <a:lnTo>
                  <a:pt x="373" y="236"/>
                </a:lnTo>
                <a:lnTo>
                  <a:pt x="373" y="237"/>
                </a:lnTo>
                <a:lnTo>
                  <a:pt x="374" y="237"/>
                </a:lnTo>
                <a:lnTo>
                  <a:pt x="374" y="237"/>
                </a:lnTo>
                <a:lnTo>
                  <a:pt x="374" y="237"/>
                </a:lnTo>
                <a:lnTo>
                  <a:pt x="374" y="238"/>
                </a:lnTo>
                <a:lnTo>
                  <a:pt x="375" y="238"/>
                </a:lnTo>
                <a:lnTo>
                  <a:pt x="375" y="238"/>
                </a:lnTo>
                <a:lnTo>
                  <a:pt x="375" y="238"/>
                </a:lnTo>
                <a:lnTo>
                  <a:pt x="375" y="238"/>
                </a:lnTo>
                <a:lnTo>
                  <a:pt x="375" y="239"/>
                </a:lnTo>
                <a:lnTo>
                  <a:pt x="375" y="239"/>
                </a:lnTo>
                <a:lnTo>
                  <a:pt x="375" y="240"/>
                </a:lnTo>
                <a:lnTo>
                  <a:pt x="375" y="240"/>
                </a:lnTo>
                <a:lnTo>
                  <a:pt x="375" y="240"/>
                </a:lnTo>
                <a:lnTo>
                  <a:pt x="375" y="241"/>
                </a:lnTo>
                <a:lnTo>
                  <a:pt x="375" y="241"/>
                </a:lnTo>
                <a:lnTo>
                  <a:pt x="375" y="242"/>
                </a:lnTo>
                <a:lnTo>
                  <a:pt x="375" y="243"/>
                </a:lnTo>
                <a:lnTo>
                  <a:pt x="375" y="243"/>
                </a:lnTo>
                <a:lnTo>
                  <a:pt x="375" y="243"/>
                </a:lnTo>
                <a:lnTo>
                  <a:pt x="376" y="244"/>
                </a:lnTo>
                <a:lnTo>
                  <a:pt x="376" y="244"/>
                </a:lnTo>
                <a:lnTo>
                  <a:pt x="377" y="245"/>
                </a:lnTo>
                <a:lnTo>
                  <a:pt x="377" y="245"/>
                </a:lnTo>
                <a:lnTo>
                  <a:pt x="377" y="246"/>
                </a:lnTo>
                <a:lnTo>
                  <a:pt x="377" y="246"/>
                </a:lnTo>
                <a:lnTo>
                  <a:pt x="377" y="246"/>
                </a:lnTo>
                <a:lnTo>
                  <a:pt x="377" y="247"/>
                </a:lnTo>
                <a:lnTo>
                  <a:pt x="377" y="247"/>
                </a:lnTo>
                <a:lnTo>
                  <a:pt x="377" y="247"/>
                </a:lnTo>
                <a:lnTo>
                  <a:pt x="377" y="248"/>
                </a:lnTo>
                <a:lnTo>
                  <a:pt x="377" y="248"/>
                </a:lnTo>
                <a:lnTo>
                  <a:pt x="377" y="249"/>
                </a:lnTo>
                <a:lnTo>
                  <a:pt x="377" y="249"/>
                </a:lnTo>
                <a:lnTo>
                  <a:pt x="378" y="249"/>
                </a:lnTo>
                <a:lnTo>
                  <a:pt x="378" y="250"/>
                </a:lnTo>
                <a:lnTo>
                  <a:pt x="378" y="250"/>
                </a:lnTo>
                <a:lnTo>
                  <a:pt x="378" y="250"/>
                </a:lnTo>
                <a:lnTo>
                  <a:pt x="379" y="251"/>
                </a:lnTo>
                <a:lnTo>
                  <a:pt x="379" y="251"/>
                </a:lnTo>
                <a:lnTo>
                  <a:pt x="379" y="251"/>
                </a:lnTo>
                <a:lnTo>
                  <a:pt x="379" y="251"/>
                </a:lnTo>
                <a:lnTo>
                  <a:pt x="379" y="252"/>
                </a:lnTo>
                <a:lnTo>
                  <a:pt x="379" y="252"/>
                </a:lnTo>
                <a:lnTo>
                  <a:pt x="379" y="253"/>
                </a:lnTo>
                <a:lnTo>
                  <a:pt x="379" y="253"/>
                </a:lnTo>
                <a:lnTo>
                  <a:pt x="379" y="254"/>
                </a:lnTo>
                <a:lnTo>
                  <a:pt x="379" y="254"/>
                </a:lnTo>
                <a:lnTo>
                  <a:pt x="379" y="255"/>
                </a:lnTo>
                <a:lnTo>
                  <a:pt x="379" y="255"/>
                </a:lnTo>
                <a:lnTo>
                  <a:pt x="379" y="255"/>
                </a:lnTo>
                <a:lnTo>
                  <a:pt x="379" y="256"/>
                </a:lnTo>
                <a:lnTo>
                  <a:pt x="379" y="256"/>
                </a:lnTo>
                <a:lnTo>
                  <a:pt x="379" y="257"/>
                </a:lnTo>
                <a:lnTo>
                  <a:pt x="379" y="257"/>
                </a:lnTo>
                <a:lnTo>
                  <a:pt x="379" y="258"/>
                </a:lnTo>
                <a:lnTo>
                  <a:pt x="379" y="258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60"/>
                </a:lnTo>
                <a:lnTo>
                  <a:pt x="379" y="260"/>
                </a:lnTo>
                <a:lnTo>
                  <a:pt x="379" y="261"/>
                </a:lnTo>
                <a:lnTo>
                  <a:pt x="379" y="261"/>
                </a:lnTo>
                <a:lnTo>
                  <a:pt x="379" y="261"/>
                </a:lnTo>
                <a:lnTo>
                  <a:pt x="379" y="261"/>
                </a:lnTo>
                <a:lnTo>
                  <a:pt x="379" y="262"/>
                </a:lnTo>
                <a:lnTo>
                  <a:pt x="379" y="262"/>
                </a:lnTo>
                <a:lnTo>
                  <a:pt x="379" y="263"/>
                </a:lnTo>
                <a:lnTo>
                  <a:pt x="379" y="263"/>
                </a:lnTo>
                <a:lnTo>
                  <a:pt x="379" y="263"/>
                </a:lnTo>
                <a:lnTo>
                  <a:pt x="379" y="263"/>
                </a:lnTo>
                <a:lnTo>
                  <a:pt x="379" y="264"/>
                </a:lnTo>
                <a:lnTo>
                  <a:pt x="379" y="264"/>
                </a:lnTo>
                <a:lnTo>
                  <a:pt x="379" y="265"/>
                </a:lnTo>
                <a:lnTo>
                  <a:pt x="378" y="265"/>
                </a:lnTo>
                <a:lnTo>
                  <a:pt x="378" y="265"/>
                </a:lnTo>
                <a:lnTo>
                  <a:pt x="377" y="266"/>
                </a:lnTo>
                <a:lnTo>
                  <a:pt x="377" y="266"/>
                </a:lnTo>
                <a:lnTo>
                  <a:pt x="377" y="266"/>
                </a:lnTo>
                <a:lnTo>
                  <a:pt x="376" y="266"/>
                </a:lnTo>
                <a:lnTo>
                  <a:pt x="376" y="266"/>
                </a:lnTo>
                <a:lnTo>
                  <a:pt x="375" y="267"/>
                </a:lnTo>
                <a:lnTo>
                  <a:pt x="375" y="267"/>
                </a:lnTo>
                <a:lnTo>
                  <a:pt x="375" y="267"/>
                </a:lnTo>
                <a:lnTo>
                  <a:pt x="375" y="267"/>
                </a:lnTo>
                <a:lnTo>
                  <a:pt x="375" y="267"/>
                </a:lnTo>
                <a:lnTo>
                  <a:pt x="374" y="267"/>
                </a:lnTo>
                <a:lnTo>
                  <a:pt x="374" y="268"/>
                </a:lnTo>
                <a:lnTo>
                  <a:pt x="374" y="268"/>
                </a:lnTo>
                <a:lnTo>
                  <a:pt x="374" y="269"/>
                </a:lnTo>
                <a:lnTo>
                  <a:pt x="374" y="269"/>
                </a:lnTo>
                <a:lnTo>
                  <a:pt x="374" y="269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1"/>
                </a:lnTo>
                <a:lnTo>
                  <a:pt x="374" y="271"/>
                </a:lnTo>
                <a:lnTo>
                  <a:pt x="373" y="271"/>
                </a:lnTo>
                <a:lnTo>
                  <a:pt x="373" y="272"/>
                </a:lnTo>
                <a:lnTo>
                  <a:pt x="373" y="272"/>
                </a:lnTo>
                <a:lnTo>
                  <a:pt x="373" y="272"/>
                </a:lnTo>
                <a:lnTo>
                  <a:pt x="373" y="272"/>
                </a:lnTo>
                <a:lnTo>
                  <a:pt x="373" y="273"/>
                </a:lnTo>
                <a:lnTo>
                  <a:pt x="372" y="273"/>
                </a:lnTo>
                <a:lnTo>
                  <a:pt x="372" y="273"/>
                </a:lnTo>
                <a:lnTo>
                  <a:pt x="372" y="274"/>
                </a:lnTo>
                <a:lnTo>
                  <a:pt x="371" y="274"/>
                </a:lnTo>
                <a:lnTo>
                  <a:pt x="371" y="275"/>
                </a:lnTo>
                <a:lnTo>
                  <a:pt x="371" y="275"/>
                </a:lnTo>
                <a:lnTo>
                  <a:pt x="371" y="275"/>
                </a:lnTo>
                <a:lnTo>
                  <a:pt x="370" y="275"/>
                </a:lnTo>
                <a:lnTo>
                  <a:pt x="370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6"/>
                </a:lnTo>
                <a:lnTo>
                  <a:pt x="369" y="276"/>
                </a:lnTo>
                <a:lnTo>
                  <a:pt x="369" y="277"/>
                </a:lnTo>
                <a:lnTo>
                  <a:pt x="369" y="277"/>
                </a:lnTo>
                <a:lnTo>
                  <a:pt x="369" y="278"/>
                </a:lnTo>
                <a:lnTo>
                  <a:pt x="369" y="278"/>
                </a:lnTo>
                <a:lnTo>
                  <a:pt x="369" y="279"/>
                </a:lnTo>
                <a:lnTo>
                  <a:pt x="369" y="279"/>
                </a:lnTo>
                <a:lnTo>
                  <a:pt x="369" y="280"/>
                </a:lnTo>
                <a:lnTo>
                  <a:pt x="369" y="280"/>
                </a:lnTo>
                <a:lnTo>
                  <a:pt x="369" y="280"/>
                </a:lnTo>
                <a:lnTo>
                  <a:pt x="369" y="281"/>
                </a:lnTo>
                <a:lnTo>
                  <a:pt x="369" y="281"/>
                </a:lnTo>
                <a:lnTo>
                  <a:pt x="369" y="282"/>
                </a:lnTo>
                <a:lnTo>
                  <a:pt x="369" y="282"/>
                </a:lnTo>
                <a:lnTo>
                  <a:pt x="369" y="283"/>
                </a:lnTo>
                <a:lnTo>
                  <a:pt x="369" y="283"/>
                </a:lnTo>
                <a:lnTo>
                  <a:pt x="369" y="283"/>
                </a:lnTo>
                <a:lnTo>
                  <a:pt x="369" y="284"/>
                </a:lnTo>
                <a:lnTo>
                  <a:pt x="369" y="284"/>
                </a:lnTo>
                <a:lnTo>
                  <a:pt x="369" y="284"/>
                </a:lnTo>
                <a:lnTo>
                  <a:pt x="369" y="285"/>
                </a:lnTo>
                <a:lnTo>
                  <a:pt x="369" y="285"/>
                </a:lnTo>
                <a:lnTo>
                  <a:pt x="369" y="286"/>
                </a:lnTo>
                <a:lnTo>
                  <a:pt x="369" y="286"/>
                </a:lnTo>
                <a:lnTo>
                  <a:pt x="369" y="286"/>
                </a:lnTo>
                <a:lnTo>
                  <a:pt x="370" y="286"/>
                </a:lnTo>
                <a:lnTo>
                  <a:pt x="370" y="287"/>
                </a:lnTo>
                <a:lnTo>
                  <a:pt x="370" y="287"/>
                </a:lnTo>
                <a:lnTo>
                  <a:pt x="370" y="287"/>
                </a:lnTo>
                <a:lnTo>
                  <a:pt x="371" y="287"/>
                </a:lnTo>
                <a:lnTo>
                  <a:pt x="371" y="288"/>
                </a:lnTo>
                <a:lnTo>
                  <a:pt x="371" y="288"/>
                </a:lnTo>
                <a:lnTo>
                  <a:pt x="372" y="288"/>
                </a:lnTo>
                <a:lnTo>
                  <a:pt x="372" y="288"/>
                </a:lnTo>
                <a:lnTo>
                  <a:pt x="372" y="287"/>
                </a:lnTo>
                <a:lnTo>
                  <a:pt x="373" y="287"/>
                </a:lnTo>
                <a:lnTo>
                  <a:pt x="373" y="287"/>
                </a:lnTo>
                <a:lnTo>
                  <a:pt x="373" y="286"/>
                </a:lnTo>
                <a:lnTo>
                  <a:pt x="374" y="286"/>
                </a:lnTo>
                <a:lnTo>
                  <a:pt x="374" y="285"/>
                </a:lnTo>
                <a:lnTo>
                  <a:pt x="374" y="285"/>
                </a:lnTo>
                <a:lnTo>
                  <a:pt x="375" y="285"/>
                </a:lnTo>
                <a:lnTo>
                  <a:pt x="375" y="284"/>
                </a:lnTo>
                <a:lnTo>
                  <a:pt x="375" y="284"/>
                </a:lnTo>
                <a:lnTo>
                  <a:pt x="376" y="284"/>
                </a:lnTo>
                <a:lnTo>
                  <a:pt x="376" y="284"/>
                </a:lnTo>
                <a:lnTo>
                  <a:pt x="377" y="284"/>
                </a:lnTo>
                <a:lnTo>
                  <a:pt x="377" y="284"/>
                </a:lnTo>
                <a:lnTo>
                  <a:pt x="378" y="284"/>
                </a:lnTo>
                <a:lnTo>
                  <a:pt x="378" y="284"/>
                </a:lnTo>
                <a:lnTo>
                  <a:pt x="379" y="284"/>
                </a:lnTo>
                <a:lnTo>
                  <a:pt x="379" y="284"/>
                </a:lnTo>
                <a:lnTo>
                  <a:pt x="379" y="284"/>
                </a:lnTo>
                <a:lnTo>
                  <a:pt x="380" y="284"/>
                </a:lnTo>
                <a:lnTo>
                  <a:pt x="380" y="284"/>
                </a:lnTo>
                <a:lnTo>
                  <a:pt x="381" y="284"/>
                </a:lnTo>
                <a:lnTo>
                  <a:pt x="381" y="285"/>
                </a:lnTo>
                <a:lnTo>
                  <a:pt x="381" y="285"/>
                </a:lnTo>
                <a:lnTo>
                  <a:pt x="382" y="285"/>
                </a:lnTo>
                <a:lnTo>
                  <a:pt x="382" y="286"/>
                </a:lnTo>
                <a:lnTo>
                  <a:pt x="382" y="286"/>
                </a:lnTo>
                <a:lnTo>
                  <a:pt x="383" y="287"/>
                </a:lnTo>
                <a:lnTo>
                  <a:pt x="383" y="287"/>
                </a:lnTo>
                <a:lnTo>
                  <a:pt x="383" y="288"/>
                </a:lnTo>
                <a:lnTo>
                  <a:pt x="383" y="288"/>
                </a:lnTo>
                <a:lnTo>
                  <a:pt x="383" y="288"/>
                </a:lnTo>
                <a:lnTo>
                  <a:pt x="383" y="288"/>
                </a:lnTo>
                <a:lnTo>
                  <a:pt x="383" y="289"/>
                </a:lnTo>
                <a:lnTo>
                  <a:pt x="383" y="289"/>
                </a:lnTo>
                <a:lnTo>
                  <a:pt x="383" y="290"/>
                </a:lnTo>
                <a:lnTo>
                  <a:pt x="383" y="290"/>
                </a:lnTo>
                <a:lnTo>
                  <a:pt x="383" y="291"/>
                </a:lnTo>
                <a:lnTo>
                  <a:pt x="383" y="292"/>
                </a:lnTo>
                <a:lnTo>
                  <a:pt x="383" y="292"/>
                </a:lnTo>
                <a:lnTo>
                  <a:pt x="383" y="293"/>
                </a:lnTo>
                <a:lnTo>
                  <a:pt x="383" y="293"/>
                </a:lnTo>
                <a:lnTo>
                  <a:pt x="383" y="293"/>
                </a:lnTo>
                <a:lnTo>
                  <a:pt x="383" y="294"/>
                </a:lnTo>
                <a:lnTo>
                  <a:pt x="383" y="294"/>
                </a:lnTo>
                <a:lnTo>
                  <a:pt x="383" y="302"/>
                </a:lnTo>
                <a:lnTo>
                  <a:pt x="383" y="304"/>
                </a:lnTo>
                <a:lnTo>
                  <a:pt x="383" y="305"/>
                </a:lnTo>
                <a:lnTo>
                  <a:pt x="384" y="305"/>
                </a:lnTo>
                <a:lnTo>
                  <a:pt x="384" y="305"/>
                </a:lnTo>
                <a:lnTo>
                  <a:pt x="386" y="304"/>
                </a:lnTo>
                <a:lnTo>
                  <a:pt x="387" y="304"/>
                </a:lnTo>
                <a:lnTo>
                  <a:pt x="388" y="303"/>
                </a:lnTo>
                <a:lnTo>
                  <a:pt x="388" y="303"/>
                </a:lnTo>
                <a:lnTo>
                  <a:pt x="389" y="301"/>
                </a:lnTo>
                <a:lnTo>
                  <a:pt x="391" y="301"/>
                </a:lnTo>
                <a:lnTo>
                  <a:pt x="393" y="301"/>
                </a:lnTo>
                <a:lnTo>
                  <a:pt x="395" y="301"/>
                </a:lnTo>
                <a:lnTo>
                  <a:pt x="395" y="302"/>
                </a:lnTo>
                <a:lnTo>
                  <a:pt x="395" y="303"/>
                </a:lnTo>
                <a:lnTo>
                  <a:pt x="395" y="303"/>
                </a:lnTo>
                <a:lnTo>
                  <a:pt x="397" y="302"/>
                </a:lnTo>
                <a:lnTo>
                  <a:pt x="399" y="302"/>
                </a:lnTo>
                <a:lnTo>
                  <a:pt x="401" y="303"/>
                </a:lnTo>
                <a:lnTo>
                  <a:pt x="402" y="303"/>
                </a:lnTo>
                <a:lnTo>
                  <a:pt x="403" y="303"/>
                </a:lnTo>
                <a:lnTo>
                  <a:pt x="403" y="302"/>
                </a:lnTo>
                <a:lnTo>
                  <a:pt x="404" y="301"/>
                </a:lnTo>
                <a:lnTo>
                  <a:pt x="405" y="301"/>
                </a:lnTo>
                <a:lnTo>
                  <a:pt x="406" y="301"/>
                </a:lnTo>
                <a:lnTo>
                  <a:pt x="406" y="300"/>
                </a:lnTo>
                <a:lnTo>
                  <a:pt x="407" y="300"/>
                </a:lnTo>
                <a:lnTo>
                  <a:pt x="408" y="299"/>
                </a:lnTo>
                <a:lnTo>
                  <a:pt x="409" y="299"/>
                </a:lnTo>
                <a:lnTo>
                  <a:pt x="411" y="300"/>
                </a:lnTo>
                <a:lnTo>
                  <a:pt x="412" y="301"/>
                </a:lnTo>
                <a:lnTo>
                  <a:pt x="412" y="302"/>
                </a:lnTo>
                <a:lnTo>
                  <a:pt x="413" y="304"/>
                </a:lnTo>
                <a:lnTo>
                  <a:pt x="413" y="304"/>
                </a:lnTo>
                <a:lnTo>
                  <a:pt x="414" y="305"/>
                </a:lnTo>
                <a:lnTo>
                  <a:pt x="414" y="309"/>
                </a:lnTo>
                <a:lnTo>
                  <a:pt x="414" y="309"/>
                </a:lnTo>
                <a:lnTo>
                  <a:pt x="415" y="312"/>
                </a:lnTo>
                <a:lnTo>
                  <a:pt x="415" y="313"/>
                </a:lnTo>
                <a:lnTo>
                  <a:pt x="415" y="314"/>
                </a:lnTo>
                <a:lnTo>
                  <a:pt x="415" y="315"/>
                </a:lnTo>
                <a:lnTo>
                  <a:pt x="415" y="316"/>
                </a:lnTo>
                <a:lnTo>
                  <a:pt x="415" y="317"/>
                </a:lnTo>
                <a:lnTo>
                  <a:pt x="415" y="317"/>
                </a:lnTo>
                <a:lnTo>
                  <a:pt x="415" y="319"/>
                </a:lnTo>
                <a:lnTo>
                  <a:pt x="414" y="320"/>
                </a:lnTo>
                <a:lnTo>
                  <a:pt x="414" y="321"/>
                </a:lnTo>
                <a:lnTo>
                  <a:pt x="415" y="322"/>
                </a:lnTo>
                <a:lnTo>
                  <a:pt x="415" y="323"/>
                </a:lnTo>
                <a:lnTo>
                  <a:pt x="416" y="324"/>
                </a:lnTo>
                <a:lnTo>
                  <a:pt x="417" y="325"/>
                </a:lnTo>
                <a:lnTo>
                  <a:pt x="418" y="324"/>
                </a:lnTo>
                <a:lnTo>
                  <a:pt x="419" y="324"/>
                </a:lnTo>
                <a:lnTo>
                  <a:pt x="421" y="324"/>
                </a:lnTo>
                <a:lnTo>
                  <a:pt x="422" y="323"/>
                </a:lnTo>
                <a:lnTo>
                  <a:pt x="422" y="323"/>
                </a:lnTo>
                <a:lnTo>
                  <a:pt x="423" y="321"/>
                </a:lnTo>
                <a:lnTo>
                  <a:pt x="424" y="320"/>
                </a:lnTo>
                <a:lnTo>
                  <a:pt x="427" y="318"/>
                </a:lnTo>
                <a:lnTo>
                  <a:pt x="429" y="318"/>
                </a:lnTo>
                <a:lnTo>
                  <a:pt x="429" y="317"/>
                </a:lnTo>
                <a:lnTo>
                  <a:pt x="429" y="315"/>
                </a:lnTo>
                <a:lnTo>
                  <a:pt x="429" y="313"/>
                </a:lnTo>
                <a:lnTo>
                  <a:pt x="430" y="311"/>
                </a:lnTo>
                <a:lnTo>
                  <a:pt x="431" y="311"/>
                </a:lnTo>
                <a:lnTo>
                  <a:pt x="431" y="310"/>
                </a:lnTo>
                <a:lnTo>
                  <a:pt x="431" y="308"/>
                </a:lnTo>
                <a:lnTo>
                  <a:pt x="433" y="306"/>
                </a:lnTo>
                <a:lnTo>
                  <a:pt x="434" y="305"/>
                </a:lnTo>
                <a:lnTo>
                  <a:pt x="434" y="303"/>
                </a:lnTo>
                <a:lnTo>
                  <a:pt x="435" y="302"/>
                </a:lnTo>
                <a:lnTo>
                  <a:pt x="436" y="301"/>
                </a:lnTo>
                <a:lnTo>
                  <a:pt x="436" y="300"/>
                </a:lnTo>
                <a:lnTo>
                  <a:pt x="437" y="299"/>
                </a:lnTo>
                <a:lnTo>
                  <a:pt x="438" y="299"/>
                </a:lnTo>
                <a:lnTo>
                  <a:pt x="440" y="298"/>
                </a:lnTo>
                <a:lnTo>
                  <a:pt x="440" y="299"/>
                </a:lnTo>
                <a:lnTo>
                  <a:pt x="441" y="298"/>
                </a:lnTo>
                <a:lnTo>
                  <a:pt x="441" y="298"/>
                </a:lnTo>
                <a:lnTo>
                  <a:pt x="441" y="297"/>
                </a:lnTo>
                <a:lnTo>
                  <a:pt x="441" y="296"/>
                </a:lnTo>
                <a:lnTo>
                  <a:pt x="442" y="295"/>
                </a:lnTo>
                <a:lnTo>
                  <a:pt x="444" y="294"/>
                </a:lnTo>
                <a:lnTo>
                  <a:pt x="444" y="294"/>
                </a:lnTo>
                <a:lnTo>
                  <a:pt x="445" y="294"/>
                </a:lnTo>
                <a:lnTo>
                  <a:pt x="447" y="294"/>
                </a:lnTo>
                <a:lnTo>
                  <a:pt x="448" y="296"/>
                </a:lnTo>
                <a:lnTo>
                  <a:pt x="448" y="296"/>
                </a:lnTo>
                <a:lnTo>
                  <a:pt x="449" y="296"/>
                </a:lnTo>
                <a:lnTo>
                  <a:pt x="450" y="296"/>
                </a:lnTo>
                <a:lnTo>
                  <a:pt x="452" y="296"/>
                </a:lnTo>
                <a:lnTo>
                  <a:pt x="452" y="296"/>
                </a:lnTo>
                <a:lnTo>
                  <a:pt x="453" y="296"/>
                </a:lnTo>
                <a:lnTo>
                  <a:pt x="454" y="297"/>
                </a:lnTo>
                <a:lnTo>
                  <a:pt x="455" y="298"/>
                </a:lnTo>
                <a:lnTo>
                  <a:pt x="455" y="300"/>
                </a:lnTo>
                <a:lnTo>
                  <a:pt x="455" y="301"/>
                </a:lnTo>
                <a:lnTo>
                  <a:pt x="454" y="303"/>
                </a:lnTo>
                <a:lnTo>
                  <a:pt x="453" y="303"/>
                </a:lnTo>
                <a:lnTo>
                  <a:pt x="453" y="304"/>
                </a:lnTo>
                <a:lnTo>
                  <a:pt x="453" y="304"/>
                </a:lnTo>
                <a:lnTo>
                  <a:pt x="453" y="305"/>
                </a:lnTo>
                <a:lnTo>
                  <a:pt x="454" y="306"/>
                </a:lnTo>
                <a:lnTo>
                  <a:pt x="453" y="309"/>
                </a:lnTo>
                <a:lnTo>
                  <a:pt x="453" y="309"/>
                </a:lnTo>
                <a:lnTo>
                  <a:pt x="453" y="310"/>
                </a:lnTo>
                <a:lnTo>
                  <a:pt x="454" y="311"/>
                </a:lnTo>
                <a:lnTo>
                  <a:pt x="454" y="313"/>
                </a:lnTo>
                <a:lnTo>
                  <a:pt x="453" y="313"/>
                </a:lnTo>
                <a:lnTo>
                  <a:pt x="453" y="315"/>
                </a:lnTo>
                <a:lnTo>
                  <a:pt x="451" y="316"/>
                </a:lnTo>
                <a:lnTo>
                  <a:pt x="451" y="317"/>
                </a:lnTo>
                <a:lnTo>
                  <a:pt x="450" y="321"/>
                </a:lnTo>
                <a:lnTo>
                  <a:pt x="450" y="322"/>
                </a:lnTo>
                <a:lnTo>
                  <a:pt x="450" y="323"/>
                </a:lnTo>
                <a:lnTo>
                  <a:pt x="450" y="325"/>
                </a:lnTo>
                <a:lnTo>
                  <a:pt x="450" y="326"/>
                </a:lnTo>
                <a:lnTo>
                  <a:pt x="449" y="326"/>
                </a:lnTo>
                <a:lnTo>
                  <a:pt x="450" y="326"/>
                </a:lnTo>
                <a:lnTo>
                  <a:pt x="450" y="328"/>
                </a:lnTo>
                <a:lnTo>
                  <a:pt x="450" y="329"/>
                </a:lnTo>
                <a:lnTo>
                  <a:pt x="449" y="331"/>
                </a:lnTo>
                <a:lnTo>
                  <a:pt x="449" y="332"/>
                </a:lnTo>
                <a:lnTo>
                  <a:pt x="449" y="333"/>
                </a:lnTo>
                <a:lnTo>
                  <a:pt x="450" y="334"/>
                </a:lnTo>
                <a:lnTo>
                  <a:pt x="451" y="336"/>
                </a:lnTo>
                <a:lnTo>
                  <a:pt x="451" y="338"/>
                </a:lnTo>
                <a:lnTo>
                  <a:pt x="450" y="341"/>
                </a:lnTo>
                <a:lnTo>
                  <a:pt x="450" y="341"/>
                </a:lnTo>
                <a:lnTo>
                  <a:pt x="450" y="342"/>
                </a:lnTo>
                <a:lnTo>
                  <a:pt x="451" y="343"/>
                </a:lnTo>
                <a:lnTo>
                  <a:pt x="451" y="345"/>
                </a:lnTo>
                <a:lnTo>
                  <a:pt x="450" y="346"/>
                </a:lnTo>
                <a:lnTo>
                  <a:pt x="451" y="346"/>
                </a:lnTo>
                <a:lnTo>
                  <a:pt x="451" y="347"/>
                </a:lnTo>
                <a:lnTo>
                  <a:pt x="451" y="349"/>
                </a:lnTo>
                <a:lnTo>
                  <a:pt x="451" y="350"/>
                </a:lnTo>
                <a:lnTo>
                  <a:pt x="451" y="351"/>
                </a:lnTo>
                <a:lnTo>
                  <a:pt x="451" y="351"/>
                </a:lnTo>
                <a:lnTo>
                  <a:pt x="451" y="352"/>
                </a:lnTo>
                <a:lnTo>
                  <a:pt x="451" y="354"/>
                </a:lnTo>
                <a:lnTo>
                  <a:pt x="450" y="355"/>
                </a:lnTo>
                <a:lnTo>
                  <a:pt x="449" y="356"/>
                </a:lnTo>
                <a:lnTo>
                  <a:pt x="449" y="356"/>
                </a:lnTo>
                <a:lnTo>
                  <a:pt x="449" y="357"/>
                </a:lnTo>
                <a:lnTo>
                  <a:pt x="449" y="358"/>
                </a:lnTo>
                <a:lnTo>
                  <a:pt x="449" y="359"/>
                </a:lnTo>
                <a:lnTo>
                  <a:pt x="449" y="359"/>
                </a:lnTo>
                <a:lnTo>
                  <a:pt x="449" y="360"/>
                </a:lnTo>
                <a:lnTo>
                  <a:pt x="449" y="361"/>
                </a:lnTo>
                <a:lnTo>
                  <a:pt x="448" y="363"/>
                </a:lnTo>
                <a:lnTo>
                  <a:pt x="446" y="364"/>
                </a:lnTo>
                <a:lnTo>
                  <a:pt x="444" y="364"/>
                </a:lnTo>
                <a:lnTo>
                  <a:pt x="443" y="365"/>
                </a:lnTo>
                <a:lnTo>
                  <a:pt x="443" y="365"/>
                </a:lnTo>
                <a:lnTo>
                  <a:pt x="443" y="366"/>
                </a:lnTo>
                <a:lnTo>
                  <a:pt x="443" y="368"/>
                </a:lnTo>
                <a:lnTo>
                  <a:pt x="441" y="369"/>
                </a:lnTo>
                <a:lnTo>
                  <a:pt x="440" y="369"/>
                </a:lnTo>
                <a:lnTo>
                  <a:pt x="439" y="370"/>
                </a:lnTo>
                <a:lnTo>
                  <a:pt x="438" y="370"/>
                </a:lnTo>
                <a:lnTo>
                  <a:pt x="438" y="371"/>
                </a:lnTo>
                <a:lnTo>
                  <a:pt x="437" y="372"/>
                </a:lnTo>
                <a:lnTo>
                  <a:pt x="437" y="372"/>
                </a:lnTo>
                <a:lnTo>
                  <a:pt x="437" y="372"/>
                </a:lnTo>
                <a:lnTo>
                  <a:pt x="436" y="373"/>
                </a:lnTo>
                <a:lnTo>
                  <a:pt x="436" y="374"/>
                </a:lnTo>
                <a:lnTo>
                  <a:pt x="436" y="376"/>
                </a:lnTo>
                <a:lnTo>
                  <a:pt x="436" y="376"/>
                </a:lnTo>
                <a:lnTo>
                  <a:pt x="436" y="376"/>
                </a:lnTo>
                <a:lnTo>
                  <a:pt x="436" y="377"/>
                </a:lnTo>
                <a:lnTo>
                  <a:pt x="436" y="379"/>
                </a:lnTo>
                <a:lnTo>
                  <a:pt x="435" y="380"/>
                </a:lnTo>
                <a:lnTo>
                  <a:pt x="434" y="380"/>
                </a:lnTo>
                <a:lnTo>
                  <a:pt x="434" y="381"/>
                </a:lnTo>
                <a:lnTo>
                  <a:pt x="433" y="381"/>
                </a:lnTo>
                <a:lnTo>
                  <a:pt x="433" y="383"/>
                </a:lnTo>
                <a:lnTo>
                  <a:pt x="432" y="383"/>
                </a:lnTo>
                <a:lnTo>
                  <a:pt x="431" y="384"/>
                </a:lnTo>
                <a:lnTo>
                  <a:pt x="430" y="384"/>
                </a:lnTo>
                <a:lnTo>
                  <a:pt x="430" y="385"/>
                </a:lnTo>
                <a:lnTo>
                  <a:pt x="430" y="386"/>
                </a:lnTo>
                <a:lnTo>
                  <a:pt x="429" y="387"/>
                </a:lnTo>
                <a:lnTo>
                  <a:pt x="429" y="388"/>
                </a:lnTo>
                <a:lnTo>
                  <a:pt x="428" y="390"/>
                </a:lnTo>
                <a:lnTo>
                  <a:pt x="427" y="390"/>
                </a:lnTo>
                <a:lnTo>
                  <a:pt x="426" y="391"/>
                </a:lnTo>
                <a:lnTo>
                  <a:pt x="427" y="392"/>
                </a:lnTo>
                <a:lnTo>
                  <a:pt x="427" y="392"/>
                </a:lnTo>
                <a:lnTo>
                  <a:pt x="427" y="393"/>
                </a:lnTo>
                <a:lnTo>
                  <a:pt x="427" y="393"/>
                </a:lnTo>
                <a:lnTo>
                  <a:pt x="428" y="394"/>
                </a:lnTo>
                <a:lnTo>
                  <a:pt x="428" y="395"/>
                </a:lnTo>
                <a:lnTo>
                  <a:pt x="429" y="396"/>
                </a:lnTo>
                <a:lnTo>
                  <a:pt x="429" y="397"/>
                </a:lnTo>
                <a:lnTo>
                  <a:pt x="429" y="398"/>
                </a:lnTo>
                <a:lnTo>
                  <a:pt x="429" y="400"/>
                </a:lnTo>
                <a:lnTo>
                  <a:pt x="429" y="401"/>
                </a:lnTo>
                <a:lnTo>
                  <a:pt x="429" y="401"/>
                </a:lnTo>
                <a:lnTo>
                  <a:pt x="428" y="403"/>
                </a:lnTo>
                <a:lnTo>
                  <a:pt x="429" y="403"/>
                </a:lnTo>
                <a:lnTo>
                  <a:pt x="429" y="405"/>
                </a:lnTo>
                <a:lnTo>
                  <a:pt x="428" y="405"/>
                </a:lnTo>
                <a:lnTo>
                  <a:pt x="428" y="406"/>
                </a:lnTo>
                <a:lnTo>
                  <a:pt x="428" y="406"/>
                </a:lnTo>
                <a:lnTo>
                  <a:pt x="428" y="407"/>
                </a:lnTo>
                <a:lnTo>
                  <a:pt x="428" y="407"/>
                </a:lnTo>
                <a:lnTo>
                  <a:pt x="428" y="408"/>
                </a:lnTo>
                <a:lnTo>
                  <a:pt x="427" y="409"/>
                </a:lnTo>
                <a:lnTo>
                  <a:pt x="427" y="409"/>
                </a:lnTo>
                <a:lnTo>
                  <a:pt x="426" y="409"/>
                </a:lnTo>
                <a:lnTo>
                  <a:pt x="425" y="409"/>
                </a:lnTo>
                <a:lnTo>
                  <a:pt x="425" y="409"/>
                </a:lnTo>
                <a:lnTo>
                  <a:pt x="424" y="410"/>
                </a:lnTo>
                <a:lnTo>
                  <a:pt x="424" y="411"/>
                </a:lnTo>
                <a:lnTo>
                  <a:pt x="424" y="412"/>
                </a:lnTo>
                <a:lnTo>
                  <a:pt x="424" y="413"/>
                </a:lnTo>
                <a:lnTo>
                  <a:pt x="424" y="414"/>
                </a:lnTo>
                <a:lnTo>
                  <a:pt x="423" y="415"/>
                </a:lnTo>
                <a:lnTo>
                  <a:pt x="421" y="415"/>
                </a:lnTo>
                <a:lnTo>
                  <a:pt x="420" y="415"/>
                </a:lnTo>
                <a:lnTo>
                  <a:pt x="419" y="415"/>
                </a:lnTo>
                <a:lnTo>
                  <a:pt x="418" y="415"/>
                </a:lnTo>
                <a:lnTo>
                  <a:pt x="418" y="415"/>
                </a:lnTo>
                <a:lnTo>
                  <a:pt x="417" y="416"/>
                </a:lnTo>
                <a:lnTo>
                  <a:pt x="417" y="417"/>
                </a:lnTo>
                <a:lnTo>
                  <a:pt x="416" y="417"/>
                </a:lnTo>
                <a:lnTo>
                  <a:pt x="414" y="417"/>
                </a:lnTo>
                <a:lnTo>
                  <a:pt x="414" y="417"/>
                </a:lnTo>
                <a:lnTo>
                  <a:pt x="413" y="417"/>
                </a:lnTo>
                <a:lnTo>
                  <a:pt x="413" y="417"/>
                </a:lnTo>
                <a:lnTo>
                  <a:pt x="412" y="418"/>
                </a:lnTo>
                <a:lnTo>
                  <a:pt x="411" y="418"/>
                </a:lnTo>
                <a:lnTo>
                  <a:pt x="410" y="419"/>
                </a:lnTo>
                <a:lnTo>
                  <a:pt x="409" y="419"/>
                </a:lnTo>
                <a:lnTo>
                  <a:pt x="409" y="420"/>
                </a:lnTo>
                <a:lnTo>
                  <a:pt x="409" y="421"/>
                </a:lnTo>
                <a:lnTo>
                  <a:pt x="409" y="421"/>
                </a:lnTo>
                <a:lnTo>
                  <a:pt x="409" y="422"/>
                </a:lnTo>
                <a:lnTo>
                  <a:pt x="408" y="422"/>
                </a:lnTo>
                <a:lnTo>
                  <a:pt x="407" y="422"/>
                </a:lnTo>
                <a:lnTo>
                  <a:pt x="406" y="422"/>
                </a:lnTo>
                <a:lnTo>
                  <a:pt x="406" y="423"/>
                </a:lnTo>
                <a:lnTo>
                  <a:pt x="405" y="423"/>
                </a:lnTo>
                <a:lnTo>
                  <a:pt x="404" y="424"/>
                </a:lnTo>
                <a:lnTo>
                  <a:pt x="404" y="424"/>
                </a:lnTo>
                <a:lnTo>
                  <a:pt x="403" y="425"/>
                </a:lnTo>
                <a:lnTo>
                  <a:pt x="403" y="425"/>
                </a:lnTo>
                <a:lnTo>
                  <a:pt x="401" y="425"/>
                </a:lnTo>
                <a:lnTo>
                  <a:pt x="400" y="424"/>
                </a:lnTo>
                <a:lnTo>
                  <a:pt x="400" y="422"/>
                </a:lnTo>
                <a:lnTo>
                  <a:pt x="399" y="422"/>
                </a:lnTo>
                <a:lnTo>
                  <a:pt x="399" y="419"/>
                </a:lnTo>
                <a:lnTo>
                  <a:pt x="398" y="418"/>
                </a:lnTo>
                <a:lnTo>
                  <a:pt x="398" y="418"/>
                </a:lnTo>
                <a:lnTo>
                  <a:pt x="396" y="418"/>
                </a:lnTo>
                <a:lnTo>
                  <a:pt x="395" y="418"/>
                </a:lnTo>
                <a:lnTo>
                  <a:pt x="393" y="418"/>
                </a:lnTo>
                <a:lnTo>
                  <a:pt x="393" y="418"/>
                </a:lnTo>
                <a:lnTo>
                  <a:pt x="392" y="418"/>
                </a:lnTo>
                <a:lnTo>
                  <a:pt x="391" y="418"/>
                </a:lnTo>
                <a:lnTo>
                  <a:pt x="391" y="417"/>
                </a:lnTo>
                <a:lnTo>
                  <a:pt x="390" y="417"/>
                </a:lnTo>
                <a:lnTo>
                  <a:pt x="390" y="417"/>
                </a:lnTo>
                <a:lnTo>
                  <a:pt x="389" y="417"/>
                </a:lnTo>
                <a:lnTo>
                  <a:pt x="388" y="418"/>
                </a:lnTo>
                <a:lnTo>
                  <a:pt x="388" y="418"/>
                </a:lnTo>
                <a:lnTo>
                  <a:pt x="387" y="418"/>
                </a:lnTo>
                <a:lnTo>
                  <a:pt x="386" y="418"/>
                </a:lnTo>
                <a:lnTo>
                  <a:pt x="385" y="418"/>
                </a:lnTo>
                <a:lnTo>
                  <a:pt x="384" y="419"/>
                </a:lnTo>
                <a:lnTo>
                  <a:pt x="384" y="419"/>
                </a:lnTo>
                <a:lnTo>
                  <a:pt x="383" y="419"/>
                </a:lnTo>
                <a:lnTo>
                  <a:pt x="383" y="419"/>
                </a:lnTo>
                <a:lnTo>
                  <a:pt x="382" y="419"/>
                </a:lnTo>
                <a:lnTo>
                  <a:pt x="382" y="419"/>
                </a:lnTo>
                <a:lnTo>
                  <a:pt x="381" y="420"/>
                </a:lnTo>
                <a:lnTo>
                  <a:pt x="381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2"/>
                </a:lnTo>
                <a:lnTo>
                  <a:pt x="380" y="422"/>
                </a:lnTo>
                <a:lnTo>
                  <a:pt x="380" y="423"/>
                </a:lnTo>
                <a:lnTo>
                  <a:pt x="379" y="424"/>
                </a:lnTo>
                <a:lnTo>
                  <a:pt x="379" y="425"/>
                </a:lnTo>
                <a:lnTo>
                  <a:pt x="378" y="425"/>
                </a:lnTo>
                <a:lnTo>
                  <a:pt x="375" y="425"/>
                </a:lnTo>
                <a:lnTo>
                  <a:pt x="372" y="423"/>
                </a:lnTo>
                <a:lnTo>
                  <a:pt x="372" y="422"/>
                </a:lnTo>
                <a:lnTo>
                  <a:pt x="372" y="421"/>
                </a:lnTo>
                <a:lnTo>
                  <a:pt x="371" y="421"/>
                </a:lnTo>
                <a:lnTo>
                  <a:pt x="371" y="421"/>
                </a:lnTo>
                <a:lnTo>
                  <a:pt x="370" y="421"/>
                </a:lnTo>
                <a:lnTo>
                  <a:pt x="369" y="422"/>
                </a:lnTo>
                <a:lnTo>
                  <a:pt x="367" y="424"/>
                </a:lnTo>
                <a:lnTo>
                  <a:pt x="366" y="424"/>
                </a:lnTo>
                <a:lnTo>
                  <a:pt x="366" y="424"/>
                </a:lnTo>
                <a:lnTo>
                  <a:pt x="365" y="425"/>
                </a:lnTo>
                <a:lnTo>
                  <a:pt x="363" y="427"/>
                </a:lnTo>
                <a:lnTo>
                  <a:pt x="362" y="428"/>
                </a:lnTo>
                <a:lnTo>
                  <a:pt x="361" y="428"/>
                </a:lnTo>
                <a:lnTo>
                  <a:pt x="360" y="428"/>
                </a:lnTo>
                <a:lnTo>
                  <a:pt x="359" y="428"/>
                </a:lnTo>
                <a:lnTo>
                  <a:pt x="359" y="429"/>
                </a:lnTo>
                <a:lnTo>
                  <a:pt x="358" y="429"/>
                </a:lnTo>
                <a:lnTo>
                  <a:pt x="358" y="429"/>
                </a:lnTo>
                <a:lnTo>
                  <a:pt x="357" y="429"/>
                </a:lnTo>
                <a:lnTo>
                  <a:pt x="356" y="429"/>
                </a:lnTo>
                <a:lnTo>
                  <a:pt x="355" y="430"/>
                </a:lnTo>
                <a:lnTo>
                  <a:pt x="354" y="430"/>
                </a:lnTo>
                <a:lnTo>
                  <a:pt x="352" y="431"/>
                </a:lnTo>
                <a:lnTo>
                  <a:pt x="352" y="432"/>
                </a:lnTo>
                <a:lnTo>
                  <a:pt x="351" y="433"/>
                </a:lnTo>
                <a:lnTo>
                  <a:pt x="350" y="433"/>
                </a:lnTo>
                <a:lnTo>
                  <a:pt x="350" y="434"/>
                </a:lnTo>
                <a:lnTo>
                  <a:pt x="350" y="435"/>
                </a:lnTo>
                <a:lnTo>
                  <a:pt x="349" y="435"/>
                </a:lnTo>
                <a:lnTo>
                  <a:pt x="348" y="436"/>
                </a:lnTo>
                <a:lnTo>
                  <a:pt x="348" y="436"/>
                </a:lnTo>
                <a:lnTo>
                  <a:pt x="348" y="437"/>
                </a:lnTo>
                <a:lnTo>
                  <a:pt x="348" y="438"/>
                </a:lnTo>
                <a:lnTo>
                  <a:pt x="347" y="439"/>
                </a:lnTo>
                <a:lnTo>
                  <a:pt x="346" y="439"/>
                </a:lnTo>
                <a:lnTo>
                  <a:pt x="345" y="439"/>
                </a:lnTo>
                <a:lnTo>
                  <a:pt x="344" y="440"/>
                </a:lnTo>
                <a:lnTo>
                  <a:pt x="343" y="439"/>
                </a:lnTo>
                <a:lnTo>
                  <a:pt x="343" y="439"/>
                </a:lnTo>
                <a:lnTo>
                  <a:pt x="342" y="440"/>
                </a:lnTo>
                <a:lnTo>
                  <a:pt x="342" y="441"/>
                </a:lnTo>
                <a:lnTo>
                  <a:pt x="342" y="441"/>
                </a:lnTo>
                <a:lnTo>
                  <a:pt x="340" y="441"/>
                </a:lnTo>
                <a:lnTo>
                  <a:pt x="339" y="441"/>
                </a:lnTo>
                <a:lnTo>
                  <a:pt x="338" y="441"/>
                </a:lnTo>
                <a:lnTo>
                  <a:pt x="338" y="441"/>
                </a:lnTo>
                <a:lnTo>
                  <a:pt x="338" y="441"/>
                </a:lnTo>
                <a:lnTo>
                  <a:pt x="337" y="442"/>
                </a:lnTo>
                <a:lnTo>
                  <a:pt x="337" y="442"/>
                </a:lnTo>
                <a:lnTo>
                  <a:pt x="337" y="444"/>
                </a:lnTo>
                <a:lnTo>
                  <a:pt x="335" y="446"/>
                </a:lnTo>
                <a:lnTo>
                  <a:pt x="335" y="447"/>
                </a:lnTo>
                <a:lnTo>
                  <a:pt x="336" y="447"/>
                </a:lnTo>
                <a:lnTo>
                  <a:pt x="336" y="449"/>
                </a:lnTo>
                <a:lnTo>
                  <a:pt x="335" y="450"/>
                </a:lnTo>
                <a:lnTo>
                  <a:pt x="334" y="450"/>
                </a:lnTo>
                <a:lnTo>
                  <a:pt x="334" y="451"/>
                </a:lnTo>
                <a:lnTo>
                  <a:pt x="333" y="451"/>
                </a:lnTo>
                <a:lnTo>
                  <a:pt x="332" y="452"/>
                </a:lnTo>
                <a:lnTo>
                  <a:pt x="331" y="453"/>
                </a:lnTo>
                <a:lnTo>
                  <a:pt x="330" y="453"/>
                </a:lnTo>
                <a:lnTo>
                  <a:pt x="330" y="454"/>
                </a:lnTo>
                <a:lnTo>
                  <a:pt x="329" y="454"/>
                </a:lnTo>
                <a:lnTo>
                  <a:pt x="328" y="455"/>
                </a:lnTo>
                <a:lnTo>
                  <a:pt x="325" y="456"/>
                </a:lnTo>
                <a:lnTo>
                  <a:pt x="325" y="456"/>
                </a:lnTo>
                <a:lnTo>
                  <a:pt x="324" y="457"/>
                </a:lnTo>
                <a:lnTo>
                  <a:pt x="323" y="457"/>
                </a:lnTo>
                <a:lnTo>
                  <a:pt x="322" y="457"/>
                </a:lnTo>
                <a:lnTo>
                  <a:pt x="321" y="457"/>
                </a:lnTo>
                <a:lnTo>
                  <a:pt x="320" y="458"/>
                </a:lnTo>
                <a:lnTo>
                  <a:pt x="320" y="458"/>
                </a:lnTo>
                <a:lnTo>
                  <a:pt x="320" y="459"/>
                </a:lnTo>
                <a:lnTo>
                  <a:pt x="320" y="459"/>
                </a:lnTo>
                <a:lnTo>
                  <a:pt x="320" y="459"/>
                </a:lnTo>
                <a:lnTo>
                  <a:pt x="320" y="460"/>
                </a:lnTo>
                <a:lnTo>
                  <a:pt x="320" y="460"/>
                </a:lnTo>
                <a:lnTo>
                  <a:pt x="320" y="460"/>
                </a:lnTo>
                <a:lnTo>
                  <a:pt x="320" y="461"/>
                </a:lnTo>
                <a:lnTo>
                  <a:pt x="320" y="461"/>
                </a:lnTo>
                <a:lnTo>
                  <a:pt x="320" y="462"/>
                </a:lnTo>
                <a:lnTo>
                  <a:pt x="320" y="462"/>
                </a:lnTo>
                <a:lnTo>
                  <a:pt x="320" y="463"/>
                </a:lnTo>
                <a:lnTo>
                  <a:pt x="320" y="463"/>
                </a:lnTo>
                <a:lnTo>
                  <a:pt x="320" y="463"/>
                </a:lnTo>
                <a:lnTo>
                  <a:pt x="319" y="464"/>
                </a:lnTo>
                <a:lnTo>
                  <a:pt x="319" y="464"/>
                </a:lnTo>
                <a:lnTo>
                  <a:pt x="319" y="465"/>
                </a:lnTo>
                <a:lnTo>
                  <a:pt x="319" y="465"/>
                </a:lnTo>
                <a:lnTo>
                  <a:pt x="319" y="465"/>
                </a:lnTo>
                <a:lnTo>
                  <a:pt x="319" y="466"/>
                </a:lnTo>
                <a:lnTo>
                  <a:pt x="319" y="466"/>
                </a:lnTo>
                <a:lnTo>
                  <a:pt x="319" y="467"/>
                </a:lnTo>
                <a:lnTo>
                  <a:pt x="319" y="467"/>
                </a:lnTo>
                <a:lnTo>
                  <a:pt x="319" y="467"/>
                </a:lnTo>
                <a:lnTo>
                  <a:pt x="320" y="467"/>
                </a:lnTo>
                <a:lnTo>
                  <a:pt x="320" y="468"/>
                </a:lnTo>
                <a:lnTo>
                  <a:pt x="320" y="468"/>
                </a:lnTo>
                <a:lnTo>
                  <a:pt x="320" y="469"/>
                </a:lnTo>
                <a:lnTo>
                  <a:pt x="320" y="469"/>
                </a:lnTo>
                <a:lnTo>
                  <a:pt x="320" y="470"/>
                </a:lnTo>
                <a:lnTo>
                  <a:pt x="320" y="470"/>
                </a:lnTo>
                <a:lnTo>
                  <a:pt x="320" y="471"/>
                </a:lnTo>
                <a:lnTo>
                  <a:pt x="320" y="471"/>
                </a:lnTo>
                <a:lnTo>
                  <a:pt x="320" y="471"/>
                </a:lnTo>
                <a:lnTo>
                  <a:pt x="320" y="472"/>
                </a:lnTo>
                <a:lnTo>
                  <a:pt x="320" y="472"/>
                </a:lnTo>
                <a:lnTo>
                  <a:pt x="320" y="473"/>
                </a:lnTo>
                <a:lnTo>
                  <a:pt x="320" y="473"/>
                </a:lnTo>
                <a:lnTo>
                  <a:pt x="320" y="474"/>
                </a:lnTo>
                <a:lnTo>
                  <a:pt x="319" y="474"/>
                </a:lnTo>
                <a:lnTo>
                  <a:pt x="319" y="475"/>
                </a:lnTo>
                <a:lnTo>
                  <a:pt x="319" y="475"/>
                </a:lnTo>
                <a:lnTo>
                  <a:pt x="319" y="475"/>
                </a:lnTo>
                <a:lnTo>
                  <a:pt x="319" y="476"/>
                </a:lnTo>
                <a:lnTo>
                  <a:pt x="319" y="476"/>
                </a:lnTo>
                <a:lnTo>
                  <a:pt x="319" y="476"/>
                </a:lnTo>
                <a:lnTo>
                  <a:pt x="319" y="477"/>
                </a:lnTo>
                <a:lnTo>
                  <a:pt x="319" y="477"/>
                </a:lnTo>
                <a:lnTo>
                  <a:pt x="319" y="478"/>
                </a:lnTo>
                <a:lnTo>
                  <a:pt x="319" y="478"/>
                </a:lnTo>
                <a:lnTo>
                  <a:pt x="319" y="479"/>
                </a:lnTo>
                <a:lnTo>
                  <a:pt x="319" y="479"/>
                </a:lnTo>
                <a:lnTo>
                  <a:pt x="319" y="480"/>
                </a:lnTo>
                <a:lnTo>
                  <a:pt x="319" y="480"/>
                </a:lnTo>
                <a:lnTo>
                  <a:pt x="319" y="480"/>
                </a:lnTo>
                <a:lnTo>
                  <a:pt x="319" y="480"/>
                </a:lnTo>
                <a:lnTo>
                  <a:pt x="319" y="481"/>
                </a:lnTo>
                <a:lnTo>
                  <a:pt x="319" y="481"/>
                </a:lnTo>
                <a:lnTo>
                  <a:pt x="319" y="482"/>
                </a:lnTo>
                <a:lnTo>
                  <a:pt x="319" y="482"/>
                </a:lnTo>
                <a:lnTo>
                  <a:pt x="319" y="483"/>
                </a:lnTo>
                <a:lnTo>
                  <a:pt x="318" y="483"/>
                </a:lnTo>
                <a:lnTo>
                  <a:pt x="318" y="483"/>
                </a:lnTo>
                <a:lnTo>
                  <a:pt x="318" y="484"/>
                </a:lnTo>
                <a:lnTo>
                  <a:pt x="318" y="484"/>
                </a:lnTo>
                <a:lnTo>
                  <a:pt x="318" y="484"/>
                </a:lnTo>
                <a:lnTo>
                  <a:pt x="318" y="484"/>
                </a:lnTo>
                <a:lnTo>
                  <a:pt x="317" y="484"/>
                </a:lnTo>
                <a:lnTo>
                  <a:pt x="317" y="485"/>
                </a:lnTo>
                <a:lnTo>
                  <a:pt x="317" y="485"/>
                </a:lnTo>
                <a:lnTo>
                  <a:pt x="317" y="485"/>
                </a:lnTo>
                <a:lnTo>
                  <a:pt x="317" y="486"/>
                </a:lnTo>
                <a:lnTo>
                  <a:pt x="317" y="486"/>
                </a:lnTo>
                <a:lnTo>
                  <a:pt x="317" y="487"/>
                </a:lnTo>
                <a:lnTo>
                  <a:pt x="317" y="487"/>
                </a:lnTo>
                <a:lnTo>
                  <a:pt x="318" y="487"/>
                </a:lnTo>
                <a:lnTo>
                  <a:pt x="318" y="488"/>
                </a:lnTo>
                <a:lnTo>
                  <a:pt x="318" y="488"/>
                </a:lnTo>
                <a:lnTo>
                  <a:pt x="318" y="488"/>
                </a:lnTo>
                <a:lnTo>
                  <a:pt x="318" y="489"/>
                </a:lnTo>
                <a:lnTo>
                  <a:pt x="318" y="489"/>
                </a:lnTo>
                <a:lnTo>
                  <a:pt x="318" y="490"/>
                </a:lnTo>
                <a:lnTo>
                  <a:pt x="318" y="490"/>
                </a:lnTo>
                <a:lnTo>
                  <a:pt x="317" y="490"/>
                </a:lnTo>
                <a:lnTo>
                  <a:pt x="317" y="491"/>
                </a:lnTo>
                <a:lnTo>
                  <a:pt x="317" y="491"/>
                </a:lnTo>
                <a:lnTo>
                  <a:pt x="317" y="492"/>
                </a:lnTo>
                <a:lnTo>
                  <a:pt x="317" y="492"/>
                </a:lnTo>
                <a:lnTo>
                  <a:pt x="317" y="492"/>
                </a:lnTo>
                <a:lnTo>
                  <a:pt x="317" y="493"/>
                </a:lnTo>
                <a:lnTo>
                  <a:pt x="317" y="493"/>
                </a:lnTo>
                <a:lnTo>
                  <a:pt x="317" y="494"/>
                </a:lnTo>
                <a:lnTo>
                  <a:pt x="317" y="494"/>
                </a:lnTo>
                <a:lnTo>
                  <a:pt x="317" y="495"/>
                </a:lnTo>
                <a:lnTo>
                  <a:pt x="317" y="496"/>
                </a:lnTo>
                <a:lnTo>
                  <a:pt x="317" y="496"/>
                </a:lnTo>
                <a:lnTo>
                  <a:pt x="317" y="496"/>
                </a:lnTo>
                <a:lnTo>
                  <a:pt x="317" y="496"/>
                </a:lnTo>
                <a:lnTo>
                  <a:pt x="318" y="496"/>
                </a:lnTo>
                <a:lnTo>
                  <a:pt x="318" y="497"/>
                </a:lnTo>
                <a:lnTo>
                  <a:pt x="318" y="497"/>
                </a:lnTo>
                <a:lnTo>
                  <a:pt x="318" y="497"/>
                </a:lnTo>
                <a:lnTo>
                  <a:pt x="318" y="497"/>
                </a:lnTo>
                <a:lnTo>
                  <a:pt x="318" y="498"/>
                </a:lnTo>
                <a:lnTo>
                  <a:pt x="319" y="498"/>
                </a:lnTo>
                <a:lnTo>
                  <a:pt x="319" y="499"/>
                </a:lnTo>
                <a:lnTo>
                  <a:pt x="319" y="499"/>
                </a:lnTo>
                <a:lnTo>
                  <a:pt x="319" y="500"/>
                </a:lnTo>
                <a:lnTo>
                  <a:pt x="319" y="500"/>
                </a:lnTo>
                <a:lnTo>
                  <a:pt x="318" y="500"/>
                </a:lnTo>
                <a:lnTo>
                  <a:pt x="318" y="501"/>
                </a:lnTo>
                <a:lnTo>
                  <a:pt x="318" y="501"/>
                </a:lnTo>
                <a:lnTo>
                  <a:pt x="318" y="502"/>
                </a:lnTo>
                <a:lnTo>
                  <a:pt x="318" y="502"/>
                </a:lnTo>
                <a:lnTo>
                  <a:pt x="318" y="503"/>
                </a:lnTo>
                <a:lnTo>
                  <a:pt x="318" y="503"/>
                </a:lnTo>
                <a:lnTo>
                  <a:pt x="318" y="504"/>
                </a:lnTo>
                <a:lnTo>
                  <a:pt x="318" y="504"/>
                </a:lnTo>
                <a:lnTo>
                  <a:pt x="318" y="505"/>
                </a:lnTo>
                <a:lnTo>
                  <a:pt x="318" y="505"/>
                </a:lnTo>
                <a:lnTo>
                  <a:pt x="318" y="505"/>
                </a:lnTo>
                <a:lnTo>
                  <a:pt x="318" y="506"/>
                </a:lnTo>
                <a:lnTo>
                  <a:pt x="318" y="506"/>
                </a:lnTo>
                <a:lnTo>
                  <a:pt x="318" y="507"/>
                </a:lnTo>
                <a:lnTo>
                  <a:pt x="318" y="507"/>
                </a:lnTo>
                <a:lnTo>
                  <a:pt x="318" y="508"/>
                </a:lnTo>
                <a:lnTo>
                  <a:pt x="318" y="508"/>
                </a:lnTo>
                <a:lnTo>
                  <a:pt x="318" y="508"/>
                </a:lnTo>
                <a:lnTo>
                  <a:pt x="318" y="509"/>
                </a:lnTo>
                <a:lnTo>
                  <a:pt x="318" y="509"/>
                </a:lnTo>
                <a:lnTo>
                  <a:pt x="318" y="509"/>
                </a:lnTo>
                <a:lnTo>
                  <a:pt x="317" y="510"/>
                </a:lnTo>
                <a:lnTo>
                  <a:pt x="317" y="510"/>
                </a:lnTo>
                <a:lnTo>
                  <a:pt x="317" y="511"/>
                </a:lnTo>
                <a:lnTo>
                  <a:pt x="317" y="511"/>
                </a:lnTo>
                <a:lnTo>
                  <a:pt x="317" y="512"/>
                </a:lnTo>
                <a:lnTo>
                  <a:pt x="317" y="512"/>
                </a:lnTo>
                <a:lnTo>
                  <a:pt x="317" y="512"/>
                </a:lnTo>
                <a:lnTo>
                  <a:pt x="317" y="513"/>
                </a:lnTo>
                <a:lnTo>
                  <a:pt x="317" y="514"/>
                </a:lnTo>
                <a:lnTo>
                  <a:pt x="317" y="514"/>
                </a:lnTo>
                <a:lnTo>
                  <a:pt x="317" y="515"/>
                </a:lnTo>
                <a:lnTo>
                  <a:pt x="317" y="515"/>
                </a:lnTo>
                <a:lnTo>
                  <a:pt x="317" y="516"/>
                </a:lnTo>
                <a:lnTo>
                  <a:pt x="317" y="516"/>
                </a:lnTo>
                <a:lnTo>
                  <a:pt x="317" y="517"/>
                </a:lnTo>
                <a:lnTo>
                  <a:pt x="317" y="517"/>
                </a:lnTo>
                <a:lnTo>
                  <a:pt x="317" y="517"/>
                </a:lnTo>
                <a:lnTo>
                  <a:pt x="316" y="517"/>
                </a:lnTo>
                <a:lnTo>
                  <a:pt x="316" y="518"/>
                </a:lnTo>
                <a:lnTo>
                  <a:pt x="316" y="519"/>
                </a:lnTo>
                <a:lnTo>
                  <a:pt x="316" y="519"/>
                </a:lnTo>
                <a:lnTo>
                  <a:pt x="316" y="519"/>
                </a:lnTo>
                <a:lnTo>
                  <a:pt x="316" y="520"/>
                </a:lnTo>
                <a:lnTo>
                  <a:pt x="317" y="520"/>
                </a:lnTo>
                <a:lnTo>
                  <a:pt x="317" y="520"/>
                </a:lnTo>
                <a:lnTo>
                  <a:pt x="316" y="520"/>
                </a:lnTo>
                <a:lnTo>
                  <a:pt x="316" y="521"/>
                </a:lnTo>
                <a:lnTo>
                  <a:pt x="316" y="521"/>
                </a:lnTo>
                <a:lnTo>
                  <a:pt x="316" y="521"/>
                </a:lnTo>
                <a:lnTo>
                  <a:pt x="316" y="522"/>
                </a:lnTo>
                <a:lnTo>
                  <a:pt x="316" y="522"/>
                </a:lnTo>
                <a:lnTo>
                  <a:pt x="316" y="523"/>
                </a:lnTo>
                <a:lnTo>
                  <a:pt x="316" y="523"/>
                </a:lnTo>
                <a:lnTo>
                  <a:pt x="316" y="524"/>
                </a:lnTo>
                <a:lnTo>
                  <a:pt x="316" y="524"/>
                </a:lnTo>
                <a:lnTo>
                  <a:pt x="316" y="525"/>
                </a:lnTo>
                <a:lnTo>
                  <a:pt x="316" y="525"/>
                </a:lnTo>
                <a:lnTo>
                  <a:pt x="316" y="525"/>
                </a:lnTo>
                <a:lnTo>
                  <a:pt x="316" y="525"/>
                </a:lnTo>
                <a:lnTo>
                  <a:pt x="316" y="526"/>
                </a:lnTo>
                <a:lnTo>
                  <a:pt x="316" y="526"/>
                </a:lnTo>
                <a:lnTo>
                  <a:pt x="317" y="526"/>
                </a:lnTo>
                <a:lnTo>
                  <a:pt x="317" y="527"/>
                </a:lnTo>
                <a:lnTo>
                  <a:pt x="317" y="527"/>
                </a:lnTo>
                <a:lnTo>
                  <a:pt x="317" y="528"/>
                </a:lnTo>
                <a:lnTo>
                  <a:pt x="317" y="528"/>
                </a:lnTo>
                <a:lnTo>
                  <a:pt x="317" y="529"/>
                </a:lnTo>
                <a:lnTo>
                  <a:pt x="317" y="530"/>
                </a:lnTo>
                <a:lnTo>
                  <a:pt x="317" y="530"/>
                </a:lnTo>
                <a:lnTo>
                  <a:pt x="317" y="530"/>
                </a:lnTo>
                <a:lnTo>
                  <a:pt x="317" y="530"/>
                </a:lnTo>
                <a:lnTo>
                  <a:pt x="317" y="531"/>
                </a:lnTo>
                <a:lnTo>
                  <a:pt x="317" y="531"/>
                </a:lnTo>
                <a:lnTo>
                  <a:pt x="317" y="531"/>
                </a:lnTo>
                <a:lnTo>
                  <a:pt x="317" y="532"/>
                </a:lnTo>
                <a:lnTo>
                  <a:pt x="317" y="532"/>
                </a:lnTo>
                <a:lnTo>
                  <a:pt x="317" y="533"/>
                </a:lnTo>
                <a:lnTo>
                  <a:pt x="317" y="533"/>
                </a:lnTo>
                <a:lnTo>
                  <a:pt x="317" y="534"/>
                </a:lnTo>
                <a:lnTo>
                  <a:pt x="316" y="534"/>
                </a:lnTo>
                <a:lnTo>
                  <a:pt x="316" y="534"/>
                </a:lnTo>
                <a:lnTo>
                  <a:pt x="316" y="534"/>
                </a:lnTo>
                <a:lnTo>
                  <a:pt x="315" y="534"/>
                </a:lnTo>
                <a:lnTo>
                  <a:pt x="315" y="535"/>
                </a:lnTo>
                <a:lnTo>
                  <a:pt x="315" y="535"/>
                </a:lnTo>
                <a:lnTo>
                  <a:pt x="314" y="535"/>
                </a:lnTo>
                <a:lnTo>
                  <a:pt x="314" y="535"/>
                </a:lnTo>
                <a:lnTo>
                  <a:pt x="313" y="535"/>
                </a:lnTo>
                <a:lnTo>
                  <a:pt x="313" y="536"/>
                </a:lnTo>
                <a:lnTo>
                  <a:pt x="313" y="536"/>
                </a:lnTo>
                <a:lnTo>
                  <a:pt x="312" y="536"/>
                </a:lnTo>
                <a:lnTo>
                  <a:pt x="312" y="536"/>
                </a:lnTo>
                <a:lnTo>
                  <a:pt x="311" y="536"/>
                </a:lnTo>
                <a:lnTo>
                  <a:pt x="311" y="536"/>
                </a:lnTo>
                <a:lnTo>
                  <a:pt x="310" y="536"/>
                </a:lnTo>
                <a:lnTo>
                  <a:pt x="310" y="536"/>
                </a:lnTo>
                <a:lnTo>
                  <a:pt x="309" y="537"/>
                </a:lnTo>
                <a:lnTo>
                  <a:pt x="308" y="537"/>
                </a:lnTo>
                <a:lnTo>
                  <a:pt x="308" y="538"/>
                </a:lnTo>
                <a:lnTo>
                  <a:pt x="307" y="538"/>
                </a:lnTo>
                <a:lnTo>
                  <a:pt x="306" y="540"/>
                </a:lnTo>
                <a:lnTo>
                  <a:pt x="305" y="540"/>
                </a:lnTo>
                <a:lnTo>
                  <a:pt x="305" y="540"/>
                </a:lnTo>
                <a:lnTo>
                  <a:pt x="305" y="540"/>
                </a:lnTo>
                <a:lnTo>
                  <a:pt x="305" y="540"/>
                </a:lnTo>
                <a:lnTo>
                  <a:pt x="305" y="541"/>
                </a:lnTo>
                <a:lnTo>
                  <a:pt x="305" y="541"/>
                </a:lnTo>
                <a:lnTo>
                  <a:pt x="305" y="542"/>
                </a:lnTo>
                <a:lnTo>
                  <a:pt x="305" y="542"/>
                </a:lnTo>
                <a:lnTo>
                  <a:pt x="305" y="542"/>
                </a:lnTo>
                <a:lnTo>
                  <a:pt x="305" y="543"/>
                </a:lnTo>
                <a:lnTo>
                  <a:pt x="305" y="543"/>
                </a:lnTo>
                <a:lnTo>
                  <a:pt x="305" y="544"/>
                </a:lnTo>
                <a:lnTo>
                  <a:pt x="305" y="544"/>
                </a:lnTo>
                <a:lnTo>
                  <a:pt x="305" y="545"/>
                </a:lnTo>
                <a:lnTo>
                  <a:pt x="305" y="545"/>
                </a:lnTo>
                <a:lnTo>
                  <a:pt x="305" y="546"/>
                </a:lnTo>
                <a:lnTo>
                  <a:pt x="305" y="546"/>
                </a:lnTo>
                <a:lnTo>
                  <a:pt x="304" y="546"/>
                </a:lnTo>
                <a:lnTo>
                  <a:pt x="304" y="546"/>
                </a:lnTo>
                <a:lnTo>
                  <a:pt x="304" y="547"/>
                </a:lnTo>
                <a:lnTo>
                  <a:pt x="304" y="547"/>
                </a:lnTo>
                <a:lnTo>
                  <a:pt x="304" y="548"/>
                </a:lnTo>
                <a:lnTo>
                  <a:pt x="305" y="548"/>
                </a:lnTo>
                <a:lnTo>
                  <a:pt x="305" y="548"/>
                </a:lnTo>
                <a:lnTo>
                  <a:pt x="305" y="549"/>
                </a:lnTo>
                <a:lnTo>
                  <a:pt x="305" y="549"/>
                </a:lnTo>
                <a:lnTo>
                  <a:pt x="305" y="550"/>
                </a:lnTo>
                <a:lnTo>
                  <a:pt x="305" y="550"/>
                </a:lnTo>
                <a:lnTo>
                  <a:pt x="305" y="550"/>
                </a:lnTo>
                <a:lnTo>
                  <a:pt x="305" y="550"/>
                </a:lnTo>
                <a:lnTo>
                  <a:pt x="305" y="551"/>
                </a:lnTo>
                <a:lnTo>
                  <a:pt x="306" y="551"/>
                </a:lnTo>
                <a:lnTo>
                  <a:pt x="306" y="551"/>
                </a:lnTo>
                <a:lnTo>
                  <a:pt x="306" y="551"/>
                </a:lnTo>
                <a:lnTo>
                  <a:pt x="306" y="552"/>
                </a:lnTo>
                <a:lnTo>
                  <a:pt x="306" y="552"/>
                </a:lnTo>
                <a:lnTo>
                  <a:pt x="306" y="553"/>
                </a:lnTo>
                <a:lnTo>
                  <a:pt x="306" y="553"/>
                </a:lnTo>
                <a:lnTo>
                  <a:pt x="306" y="554"/>
                </a:lnTo>
                <a:lnTo>
                  <a:pt x="306" y="554"/>
                </a:lnTo>
                <a:lnTo>
                  <a:pt x="306" y="554"/>
                </a:lnTo>
                <a:lnTo>
                  <a:pt x="307" y="554"/>
                </a:lnTo>
                <a:lnTo>
                  <a:pt x="307" y="555"/>
                </a:lnTo>
                <a:lnTo>
                  <a:pt x="307" y="555"/>
                </a:lnTo>
                <a:lnTo>
                  <a:pt x="307" y="556"/>
                </a:lnTo>
                <a:lnTo>
                  <a:pt x="307" y="556"/>
                </a:lnTo>
                <a:lnTo>
                  <a:pt x="307" y="557"/>
                </a:lnTo>
                <a:lnTo>
                  <a:pt x="307" y="557"/>
                </a:lnTo>
                <a:lnTo>
                  <a:pt x="307" y="558"/>
                </a:lnTo>
                <a:lnTo>
                  <a:pt x="307" y="558"/>
                </a:lnTo>
                <a:lnTo>
                  <a:pt x="307" y="559"/>
                </a:lnTo>
                <a:lnTo>
                  <a:pt x="307" y="559"/>
                </a:lnTo>
                <a:lnTo>
                  <a:pt x="307" y="559"/>
                </a:lnTo>
                <a:lnTo>
                  <a:pt x="307" y="560"/>
                </a:lnTo>
                <a:lnTo>
                  <a:pt x="307" y="560"/>
                </a:lnTo>
                <a:lnTo>
                  <a:pt x="307" y="560"/>
                </a:lnTo>
                <a:lnTo>
                  <a:pt x="307" y="561"/>
                </a:lnTo>
                <a:lnTo>
                  <a:pt x="307" y="561"/>
                </a:lnTo>
                <a:lnTo>
                  <a:pt x="307" y="562"/>
                </a:lnTo>
                <a:lnTo>
                  <a:pt x="307" y="562"/>
                </a:lnTo>
                <a:lnTo>
                  <a:pt x="307" y="562"/>
                </a:lnTo>
                <a:lnTo>
                  <a:pt x="307" y="563"/>
                </a:lnTo>
                <a:lnTo>
                  <a:pt x="307" y="563"/>
                </a:lnTo>
                <a:lnTo>
                  <a:pt x="307" y="563"/>
                </a:lnTo>
                <a:lnTo>
                  <a:pt x="307" y="564"/>
                </a:lnTo>
                <a:lnTo>
                  <a:pt x="307" y="564"/>
                </a:lnTo>
                <a:lnTo>
                  <a:pt x="307" y="565"/>
                </a:lnTo>
                <a:lnTo>
                  <a:pt x="307" y="565"/>
                </a:lnTo>
                <a:lnTo>
                  <a:pt x="307" y="566"/>
                </a:lnTo>
                <a:lnTo>
                  <a:pt x="307" y="566"/>
                </a:lnTo>
                <a:lnTo>
                  <a:pt x="307" y="567"/>
                </a:lnTo>
                <a:lnTo>
                  <a:pt x="307" y="567"/>
                </a:lnTo>
                <a:lnTo>
                  <a:pt x="307" y="567"/>
                </a:lnTo>
                <a:lnTo>
                  <a:pt x="307" y="568"/>
                </a:lnTo>
                <a:lnTo>
                  <a:pt x="307" y="568"/>
                </a:lnTo>
                <a:lnTo>
                  <a:pt x="307" y="569"/>
                </a:lnTo>
                <a:lnTo>
                  <a:pt x="306" y="569"/>
                </a:lnTo>
                <a:lnTo>
                  <a:pt x="306" y="571"/>
                </a:lnTo>
                <a:lnTo>
                  <a:pt x="306" y="571"/>
                </a:lnTo>
                <a:lnTo>
                  <a:pt x="306" y="572"/>
                </a:lnTo>
                <a:lnTo>
                  <a:pt x="306" y="572"/>
                </a:lnTo>
                <a:lnTo>
                  <a:pt x="306" y="572"/>
                </a:lnTo>
                <a:lnTo>
                  <a:pt x="306" y="573"/>
                </a:lnTo>
                <a:lnTo>
                  <a:pt x="306" y="573"/>
                </a:lnTo>
                <a:lnTo>
                  <a:pt x="306" y="574"/>
                </a:lnTo>
                <a:lnTo>
                  <a:pt x="306" y="574"/>
                </a:lnTo>
                <a:lnTo>
                  <a:pt x="306" y="575"/>
                </a:lnTo>
                <a:lnTo>
                  <a:pt x="306" y="575"/>
                </a:lnTo>
                <a:lnTo>
                  <a:pt x="306" y="575"/>
                </a:lnTo>
                <a:lnTo>
                  <a:pt x="306" y="576"/>
                </a:lnTo>
                <a:lnTo>
                  <a:pt x="307" y="576"/>
                </a:lnTo>
                <a:lnTo>
                  <a:pt x="307" y="577"/>
                </a:lnTo>
                <a:lnTo>
                  <a:pt x="307" y="577"/>
                </a:lnTo>
                <a:lnTo>
                  <a:pt x="307" y="578"/>
                </a:lnTo>
                <a:lnTo>
                  <a:pt x="307" y="578"/>
                </a:lnTo>
                <a:lnTo>
                  <a:pt x="307" y="579"/>
                </a:lnTo>
                <a:lnTo>
                  <a:pt x="307" y="579"/>
                </a:lnTo>
                <a:lnTo>
                  <a:pt x="307" y="579"/>
                </a:lnTo>
                <a:lnTo>
                  <a:pt x="308" y="580"/>
                </a:lnTo>
                <a:lnTo>
                  <a:pt x="308" y="580"/>
                </a:lnTo>
                <a:lnTo>
                  <a:pt x="308" y="581"/>
                </a:lnTo>
                <a:lnTo>
                  <a:pt x="308" y="581"/>
                </a:lnTo>
                <a:lnTo>
                  <a:pt x="308" y="582"/>
                </a:lnTo>
                <a:lnTo>
                  <a:pt x="308" y="582"/>
                </a:lnTo>
                <a:lnTo>
                  <a:pt x="308" y="583"/>
                </a:lnTo>
                <a:lnTo>
                  <a:pt x="308" y="583"/>
                </a:lnTo>
                <a:lnTo>
                  <a:pt x="308" y="583"/>
                </a:lnTo>
                <a:lnTo>
                  <a:pt x="308" y="584"/>
                </a:lnTo>
                <a:lnTo>
                  <a:pt x="308" y="584"/>
                </a:lnTo>
                <a:lnTo>
                  <a:pt x="308" y="584"/>
                </a:lnTo>
                <a:lnTo>
                  <a:pt x="308" y="585"/>
                </a:lnTo>
                <a:lnTo>
                  <a:pt x="308" y="585"/>
                </a:lnTo>
                <a:lnTo>
                  <a:pt x="308" y="586"/>
                </a:lnTo>
                <a:lnTo>
                  <a:pt x="308" y="586"/>
                </a:lnTo>
                <a:lnTo>
                  <a:pt x="309" y="586"/>
                </a:lnTo>
                <a:lnTo>
                  <a:pt x="309" y="587"/>
                </a:lnTo>
                <a:lnTo>
                  <a:pt x="309" y="587"/>
                </a:lnTo>
                <a:lnTo>
                  <a:pt x="309" y="588"/>
                </a:lnTo>
                <a:lnTo>
                  <a:pt x="309" y="588"/>
                </a:lnTo>
                <a:lnTo>
                  <a:pt x="309" y="588"/>
                </a:lnTo>
                <a:lnTo>
                  <a:pt x="309" y="589"/>
                </a:lnTo>
                <a:lnTo>
                  <a:pt x="309" y="589"/>
                </a:lnTo>
                <a:lnTo>
                  <a:pt x="309" y="590"/>
                </a:lnTo>
                <a:lnTo>
                  <a:pt x="309" y="590"/>
                </a:lnTo>
                <a:lnTo>
                  <a:pt x="309" y="591"/>
                </a:lnTo>
                <a:lnTo>
                  <a:pt x="309" y="592"/>
                </a:lnTo>
                <a:lnTo>
                  <a:pt x="309" y="592"/>
                </a:lnTo>
                <a:lnTo>
                  <a:pt x="309" y="592"/>
                </a:lnTo>
                <a:lnTo>
                  <a:pt x="309" y="593"/>
                </a:lnTo>
                <a:lnTo>
                  <a:pt x="309" y="593"/>
                </a:lnTo>
                <a:lnTo>
                  <a:pt x="309" y="594"/>
                </a:lnTo>
                <a:lnTo>
                  <a:pt x="309" y="594"/>
                </a:lnTo>
                <a:lnTo>
                  <a:pt x="309" y="594"/>
                </a:lnTo>
                <a:lnTo>
                  <a:pt x="309" y="595"/>
                </a:lnTo>
                <a:lnTo>
                  <a:pt x="309" y="595"/>
                </a:lnTo>
                <a:lnTo>
                  <a:pt x="308" y="595"/>
                </a:lnTo>
                <a:lnTo>
                  <a:pt x="308" y="596"/>
                </a:lnTo>
                <a:lnTo>
                  <a:pt x="308" y="596"/>
                </a:lnTo>
                <a:lnTo>
                  <a:pt x="308" y="596"/>
                </a:lnTo>
                <a:lnTo>
                  <a:pt x="308" y="597"/>
                </a:lnTo>
                <a:lnTo>
                  <a:pt x="308" y="597"/>
                </a:lnTo>
                <a:lnTo>
                  <a:pt x="308" y="598"/>
                </a:lnTo>
                <a:lnTo>
                  <a:pt x="308" y="598"/>
                </a:lnTo>
                <a:lnTo>
                  <a:pt x="307" y="598"/>
                </a:lnTo>
                <a:lnTo>
                  <a:pt x="307" y="599"/>
                </a:lnTo>
                <a:lnTo>
                  <a:pt x="308" y="599"/>
                </a:lnTo>
                <a:lnTo>
                  <a:pt x="308" y="599"/>
                </a:lnTo>
                <a:lnTo>
                  <a:pt x="308" y="599"/>
                </a:lnTo>
                <a:lnTo>
                  <a:pt x="309" y="600"/>
                </a:lnTo>
                <a:lnTo>
                  <a:pt x="309" y="600"/>
                </a:lnTo>
                <a:lnTo>
                  <a:pt x="309" y="600"/>
                </a:lnTo>
                <a:lnTo>
                  <a:pt x="309" y="600"/>
                </a:lnTo>
                <a:lnTo>
                  <a:pt x="309" y="601"/>
                </a:lnTo>
                <a:lnTo>
                  <a:pt x="310" y="602"/>
                </a:lnTo>
                <a:lnTo>
                  <a:pt x="311" y="604"/>
                </a:lnTo>
                <a:lnTo>
                  <a:pt x="311" y="606"/>
                </a:lnTo>
                <a:lnTo>
                  <a:pt x="311" y="608"/>
                </a:lnTo>
                <a:lnTo>
                  <a:pt x="310" y="610"/>
                </a:lnTo>
                <a:lnTo>
                  <a:pt x="309" y="611"/>
                </a:lnTo>
                <a:lnTo>
                  <a:pt x="309" y="611"/>
                </a:lnTo>
                <a:lnTo>
                  <a:pt x="309" y="612"/>
                </a:lnTo>
                <a:lnTo>
                  <a:pt x="309" y="613"/>
                </a:lnTo>
                <a:lnTo>
                  <a:pt x="308" y="614"/>
                </a:lnTo>
                <a:lnTo>
                  <a:pt x="308" y="615"/>
                </a:lnTo>
                <a:lnTo>
                  <a:pt x="308" y="616"/>
                </a:lnTo>
                <a:lnTo>
                  <a:pt x="309" y="617"/>
                </a:lnTo>
                <a:lnTo>
                  <a:pt x="309" y="618"/>
                </a:lnTo>
                <a:lnTo>
                  <a:pt x="309" y="619"/>
                </a:lnTo>
                <a:lnTo>
                  <a:pt x="308" y="620"/>
                </a:lnTo>
                <a:lnTo>
                  <a:pt x="308" y="621"/>
                </a:lnTo>
                <a:lnTo>
                  <a:pt x="308" y="621"/>
                </a:lnTo>
                <a:lnTo>
                  <a:pt x="309" y="623"/>
                </a:lnTo>
                <a:lnTo>
                  <a:pt x="309" y="624"/>
                </a:lnTo>
                <a:lnTo>
                  <a:pt x="309" y="625"/>
                </a:lnTo>
                <a:lnTo>
                  <a:pt x="308" y="626"/>
                </a:lnTo>
                <a:lnTo>
                  <a:pt x="307" y="627"/>
                </a:lnTo>
                <a:lnTo>
                  <a:pt x="307" y="627"/>
                </a:lnTo>
                <a:lnTo>
                  <a:pt x="305" y="628"/>
                </a:lnTo>
                <a:lnTo>
                  <a:pt x="304" y="628"/>
                </a:lnTo>
                <a:lnTo>
                  <a:pt x="304" y="628"/>
                </a:lnTo>
                <a:lnTo>
                  <a:pt x="303" y="628"/>
                </a:lnTo>
                <a:lnTo>
                  <a:pt x="303" y="628"/>
                </a:lnTo>
                <a:lnTo>
                  <a:pt x="302" y="629"/>
                </a:lnTo>
                <a:lnTo>
                  <a:pt x="301" y="628"/>
                </a:lnTo>
                <a:lnTo>
                  <a:pt x="300" y="628"/>
                </a:lnTo>
                <a:lnTo>
                  <a:pt x="299" y="627"/>
                </a:lnTo>
                <a:lnTo>
                  <a:pt x="298" y="626"/>
                </a:lnTo>
                <a:lnTo>
                  <a:pt x="297" y="626"/>
                </a:lnTo>
                <a:lnTo>
                  <a:pt x="297" y="626"/>
                </a:lnTo>
                <a:lnTo>
                  <a:pt x="296" y="625"/>
                </a:lnTo>
                <a:lnTo>
                  <a:pt x="296" y="624"/>
                </a:lnTo>
                <a:lnTo>
                  <a:pt x="296" y="623"/>
                </a:lnTo>
                <a:lnTo>
                  <a:pt x="295" y="623"/>
                </a:lnTo>
                <a:lnTo>
                  <a:pt x="295" y="622"/>
                </a:lnTo>
                <a:lnTo>
                  <a:pt x="294" y="622"/>
                </a:lnTo>
                <a:lnTo>
                  <a:pt x="292" y="621"/>
                </a:lnTo>
                <a:lnTo>
                  <a:pt x="292" y="621"/>
                </a:lnTo>
                <a:lnTo>
                  <a:pt x="291" y="621"/>
                </a:lnTo>
                <a:lnTo>
                  <a:pt x="290" y="620"/>
                </a:lnTo>
                <a:lnTo>
                  <a:pt x="289" y="620"/>
                </a:lnTo>
                <a:lnTo>
                  <a:pt x="288" y="620"/>
                </a:lnTo>
                <a:lnTo>
                  <a:pt x="288" y="619"/>
                </a:lnTo>
                <a:lnTo>
                  <a:pt x="287" y="619"/>
                </a:lnTo>
                <a:lnTo>
                  <a:pt x="287" y="619"/>
                </a:lnTo>
                <a:lnTo>
                  <a:pt x="286" y="620"/>
                </a:lnTo>
                <a:lnTo>
                  <a:pt x="285" y="620"/>
                </a:lnTo>
                <a:lnTo>
                  <a:pt x="284" y="620"/>
                </a:lnTo>
                <a:lnTo>
                  <a:pt x="283" y="620"/>
                </a:lnTo>
                <a:lnTo>
                  <a:pt x="283" y="620"/>
                </a:lnTo>
                <a:lnTo>
                  <a:pt x="282" y="621"/>
                </a:lnTo>
                <a:lnTo>
                  <a:pt x="281" y="621"/>
                </a:lnTo>
                <a:lnTo>
                  <a:pt x="281" y="621"/>
                </a:lnTo>
                <a:lnTo>
                  <a:pt x="280" y="621"/>
                </a:lnTo>
                <a:lnTo>
                  <a:pt x="280" y="621"/>
                </a:lnTo>
                <a:lnTo>
                  <a:pt x="280" y="621"/>
                </a:lnTo>
                <a:lnTo>
                  <a:pt x="278" y="621"/>
                </a:lnTo>
                <a:lnTo>
                  <a:pt x="278" y="622"/>
                </a:lnTo>
                <a:lnTo>
                  <a:pt x="278" y="622"/>
                </a:lnTo>
                <a:lnTo>
                  <a:pt x="278" y="624"/>
                </a:lnTo>
                <a:lnTo>
                  <a:pt x="278" y="626"/>
                </a:lnTo>
                <a:lnTo>
                  <a:pt x="278" y="626"/>
                </a:lnTo>
                <a:lnTo>
                  <a:pt x="278" y="626"/>
                </a:lnTo>
                <a:lnTo>
                  <a:pt x="279" y="628"/>
                </a:lnTo>
                <a:lnTo>
                  <a:pt x="280" y="629"/>
                </a:lnTo>
                <a:lnTo>
                  <a:pt x="280" y="630"/>
                </a:lnTo>
                <a:lnTo>
                  <a:pt x="280" y="632"/>
                </a:lnTo>
                <a:lnTo>
                  <a:pt x="280" y="635"/>
                </a:lnTo>
                <a:lnTo>
                  <a:pt x="280" y="637"/>
                </a:lnTo>
                <a:lnTo>
                  <a:pt x="281" y="638"/>
                </a:lnTo>
                <a:lnTo>
                  <a:pt x="281" y="638"/>
                </a:lnTo>
                <a:lnTo>
                  <a:pt x="282" y="640"/>
                </a:lnTo>
                <a:lnTo>
                  <a:pt x="282" y="642"/>
                </a:lnTo>
                <a:lnTo>
                  <a:pt x="281" y="642"/>
                </a:lnTo>
                <a:lnTo>
                  <a:pt x="281" y="643"/>
                </a:lnTo>
                <a:lnTo>
                  <a:pt x="281" y="644"/>
                </a:lnTo>
                <a:lnTo>
                  <a:pt x="282" y="645"/>
                </a:lnTo>
                <a:lnTo>
                  <a:pt x="282" y="646"/>
                </a:lnTo>
                <a:lnTo>
                  <a:pt x="284" y="646"/>
                </a:lnTo>
                <a:lnTo>
                  <a:pt x="284" y="648"/>
                </a:lnTo>
                <a:lnTo>
                  <a:pt x="284" y="650"/>
                </a:lnTo>
                <a:lnTo>
                  <a:pt x="285" y="652"/>
                </a:lnTo>
                <a:lnTo>
                  <a:pt x="285" y="654"/>
                </a:lnTo>
                <a:lnTo>
                  <a:pt x="286" y="658"/>
                </a:lnTo>
                <a:lnTo>
                  <a:pt x="286" y="658"/>
                </a:lnTo>
                <a:lnTo>
                  <a:pt x="286" y="659"/>
                </a:lnTo>
                <a:lnTo>
                  <a:pt x="286" y="659"/>
                </a:lnTo>
                <a:lnTo>
                  <a:pt x="286" y="659"/>
                </a:lnTo>
                <a:lnTo>
                  <a:pt x="286" y="660"/>
                </a:lnTo>
                <a:lnTo>
                  <a:pt x="286" y="660"/>
                </a:lnTo>
                <a:lnTo>
                  <a:pt x="286" y="661"/>
                </a:lnTo>
                <a:lnTo>
                  <a:pt x="286" y="661"/>
                </a:lnTo>
                <a:lnTo>
                  <a:pt x="286" y="662"/>
                </a:lnTo>
                <a:lnTo>
                  <a:pt x="286" y="662"/>
                </a:lnTo>
                <a:lnTo>
                  <a:pt x="285" y="662"/>
                </a:lnTo>
                <a:lnTo>
                  <a:pt x="285" y="663"/>
                </a:lnTo>
                <a:lnTo>
                  <a:pt x="285" y="663"/>
                </a:lnTo>
                <a:lnTo>
                  <a:pt x="285" y="663"/>
                </a:lnTo>
                <a:lnTo>
                  <a:pt x="285" y="664"/>
                </a:lnTo>
                <a:lnTo>
                  <a:pt x="285" y="664"/>
                </a:lnTo>
                <a:lnTo>
                  <a:pt x="285" y="665"/>
                </a:lnTo>
                <a:lnTo>
                  <a:pt x="285" y="665"/>
                </a:lnTo>
                <a:lnTo>
                  <a:pt x="286" y="666"/>
                </a:lnTo>
                <a:lnTo>
                  <a:pt x="286" y="666"/>
                </a:lnTo>
                <a:lnTo>
                  <a:pt x="286" y="667"/>
                </a:lnTo>
                <a:lnTo>
                  <a:pt x="286" y="667"/>
                </a:lnTo>
                <a:lnTo>
                  <a:pt x="286" y="667"/>
                </a:lnTo>
                <a:lnTo>
                  <a:pt x="286" y="668"/>
                </a:lnTo>
                <a:lnTo>
                  <a:pt x="285" y="668"/>
                </a:lnTo>
                <a:lnTo>
                  <a:pt x="285" y="669"/>
                </a:lnTo>
                <a:lnTo>
                  <a:pt x="285" y="669"/>
                </a:lnTo>
                <a:lnTo>
                  <a:pt x="285" y="669"/>
                </a:lnTo>
                <a:lnTo>
                  <a:pt x="285" y="670"/>
                </a:lnTo>
                <a:lnTo>
                  <a:pt x="284" y="670"/>
                </a:lnTo>
                <a:lnTo>
                  <a:pt x="284" y="670"/>
                </a:lnTo>
                <a:lnTo>
                  <a:pt x="284" y="670"/>
                </a:lnTo>
                <a:lnTo>
                  <a:pt x="284" y="671"/>
                </a:lnTo>
                <a:lnTo>
                  <a:pt x="284" y="671"/>
                </a:lnTo>
                <a:lnTo>
                  <a:pt x="283" y="671"/>
                </a:lnTo>
                <a:lnTo>
                  <a:pt x="283" y="671"/>
                </a:lnTo>
                <a:lnTo>
                  <a:pt x="283" y="672"/>
                </a:lnTo>
                <a:lnTo>
                  <a:pt x="282" y="672"/>
                </a:lnTo>
                <a:lnTo>
                  <a:pt x="282" y="672"/>
                </a:lnTo>
                <a:lnTo>
                  <a:pt x="282" y="673"/>
                </a:lnTo>
                <a:lnTo>
                  <a:pt x="282" y="673"/>
                </a:lnTo>
                <a:lnTo>
                  <a:pt x="282" y="674"/>
                </a:lnTo>
                <a:lnTo>
                  <a:pt x="282" y="674"/>
                </a:lnTo>
                <a:lnTo>
                  <a:pt x="282" y="675"/>
                </a:lnTo>
                <a:lnTo>
                  <a:pt x="281" y="675"/>
                </a:lnTo>
                <a:lnTo>
                  <a:pt x="281" y="675"/>
                </a:lnTo>
                <a:lnTo>
                  <a:pt x="281" y="676"/>
                </a:lnTo>
                <a:lnTo>
                  <a:pt x="281" y="676"/>
                </a:lnTo>
                <a:lnTo>
                  <a:pt x="281" y="676"/>
                </a:lnTo>
                <a:lnTo>
                  <a:pt x="281" y="677"/>
                </a:lnTo>
                <a:lnTo>
                  <a:pt x="280" y="677"/>
                </a:lnTo>
                <a:lnTo>
                  <a:pt x="280" y="677"/>
                </a:lnTo>
                <a:lnTo>
                  <a:pt x="280" y="678"/>
                </a:lnTo>
                <a:lnTo>
                  <a:pt x="280" y="678"/>
                </a:lnTo>
                <a:lnTo>
                  <a:pt x="280" y="679"/>
                </a:lnTo>
                <a:lnTo>
                  <a:pt x="280" y="679"/>
                </a:lnTo>
                <a:lnTo>
                  <a:pt x="280" y="679"/>
                </a:lnTo>
                <a:lnTo>
                  <a:pt x="280" y="679"/>
                </a:lnTo>
                <a:lnTo>
                  <a:pt x="280" y="680"/>
                </a:lnTo>
                <a:lnTo>
                  <a:pt x="280" y="680"/>
                </a:lnTo>
                <a:lnTo>
                  <a:pt x="280" y="681"/>
                </a:lnTo>
                <a:lnTo>
                  <a:pt x="280" y="681"/>
                </a:lnTo>
                <a:lnTo>
                  <a:pt x="280" y="682"/>
                </a:lnTo>
                <a:lnTo>
                  <a:pt x="280" y="682"/>
                </a:lnTo>
                <a:lnTo>
                  <a:pt x="279" y="682"/>
                </a:lnTo>
                <a:lnTo>
                  <a:pt x="279" y="683"/>
                </a:lnTo>
                <a:lnTo>
                  <a:pt x="279" y="683"/>
                </a:lnTo>
                <a:lnTo>
                  <a:pt x="279" y="683"/>
                </a:lnTo>
                <a:lnTo>
                  <a:pt x="278" y="684"/>
                </a:lnTo>
                <a:lnTo>
                  <a:pt x="278" y="684"/>
                </a:lnTo>
                <a:lnTo>
                  <a:pt x="278" y="684"/>
                </a:lnTo>
                <a:lnTo>
                  <a:pt x="278" y="684"/>
                </a:lnTo>
                <a:lnTo>
                  <a:pt x="277" y="684"/>
                </a:lnTo>
                <a:lnTo>
                  <a:pt x="277" y="685"/>
                </a:lnTo>
                <a:lnTo>
                  <a:pt x="277" y="685"/>
                </a:lnTo>
                <a:lnTo>
                  <a:pt x="277" y="686"/>
                </a:lnTo>
                <a:lnTo>
                  <a:pt x="277" y="686"/>
                </a:lnTo>
                <a:lnTo>
                  <a:pt x="277" y="687"/>
                </a:lnTo>
                <a:lnTo>
                  <a:pt x="277" y="687"/>
                </a:lnTo>
                <a:lnTo>
                  <a:pt x="277" y="688"/>
                </a:lnTo>
                <a:lnTo>
                  <a:pt x="278" y="688"/>
                </a:lnTo>
                <a:lnTo>
                  <a:pt x="278" y="688"/>
                </a:lnTo>
                <a:lnTo>
                  <a:pt x="278" y="689"/>
                </a:lnTo>
                <a:lnTo>
                  <a:pt x="279" y="689"/>
                </a:lnTo>
                <a:lnTo>
                  <a:pt x="279" y="689"/>
                </a:lnTo>
                <a:lnTo>
                  <a:pt x="279" y="689"/>
                </a:lnTo>
                <a:lnTo>
                  <a:pt x="280" y="690"/>
                </a:lnTo>
                <a:lnTo>
                  <a:pt x="280" y="690"/>
                </a:lnTo>
                <a:lnTo>
                  <a:pt x="280" y="690"/>
                </a:lnTo>
                <a:lnTo>
                  <a:pt x="280" y="691"/>
                </a:lnTo>
                <a:lnTo>
                  <a:pt x="280" y="691"/>
                </a:lnTo>
                <a:lnTo>
                  <a:pt x="280" y="691"/>
                </a:lnTo>
                <a:lnTo>
                  <a:pt x="280" y="692"/>
                </a:lnTo>
                <a:lnTo>
                  <a:pt x="280" y="692"/>
                </a:lnTo>
                <a:lnTo>
                  <a:pt x="281" y="692"/>
                </a:lnTo>
                <a:lnTo>
                  <a:pt x="281" y="693"/>
                </a:lnTo>
                <a:lnTo>
                  <a:pt x="281" y="693"/>
                </a:lnTo>
                <a:lnTo>
                  <a:pt x="282" y="694"/>
                </a:lnTo>
                <a:lnTo>
                  <a:pt x="282" y="694"/>
                </a:lnTo>
                <a:lnTo>
                  <a:pt x="283" y="695"/>
                </a:lnTo>
                <a:lnTo>
                  <a:pt x="283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6"/>
                </a:lnTo>
                <a:lnTo>
                  <a:pt x="285" y="696"/>
                </a:lnTo>
                <a:lnTo>
                  <a:pt x="285" y="696"/>
                </a:lnTo>
                <a:lnTo>
                  <a:pt x="286" y="696"/>
                </a:lnTo>
                <a:lnTo>
                  <a:pt x="286" y="696"/>
                </a:lnTo>
                <a:lnTo>
                  <a:pt x="287" y="697"/>
                </a:lnTo>
                <a:lnTo>
                  <a:pt x="287" y="698"/>
                </a:lnTo>
                <a:lnTo>
                  <a:pt x="287" y="699"/>
                </a:lnTo>
                <a:lnTo>
                  <a:pt x="287" y="699"/>
                </a:lnTo>
                <a:lnTo>
                  <a:pt x="288" y="699"/>
                </a:lnTo>
                <a:lnTo>
                  <a:pt x="288" y="700"/>
                </a:lnTo>
                <a:lnTo>
                  <a:pt x="288" y="700"/>
                </a:lnTo>
                <a:lnTo>
                  <a:pt x="288" y="700"/>
                </a:lnTo>
                <a:lnTo>
                  <a:pt x="288" y="700"/>
                </a:lnTo>
                <a:lnTo>
                  <a:pt x="289" y="700"/>
                </a:lnTo>
                <a:lnTo>
                  <a:pt x="289" y="700"/>
                </a:lnTo>
                <a:lnTo>
                  <a:pt x="290" y="700"/>
                </a:lnTo>
                <a:lnTo>
                  <a:pt x="290" y="700"/>
                </a:lnTo>
                <a:lnTo>
                  <a:pt x="291" y="700"/>
                </a:lnTo>
                <a:lnTo>
                  <a:pt x="291" y="700"/>
                </a:lnTo>
                <a:lnTo>
                  <a:pt x="292" y="700"/>
                </a:lnTo>
                <a:lnTo>
                  <a:pt x="292" y="700"/>
                </a:lnTo>
                <a:lnTo>
                  <a:pt x="292" y="700"/>
                </a:lnTo>
                <a:lnTo>
                  <a:pt x="293" y="700"/>
                </a:lnTo>
                <a:lnTo>
                  <a:pt x="294" y="700"/>
                </a:lnTo>
                <a:lnTo>
                  <a:pt x="294" y="700"/>
                </a:lnTo>
                <a:lnTo>
                  <a:pt x="295" y="700"/>
                </a:lnTo>
                <a:lnTo>
                  <a:pt x="295" y="700"/>
                </a:lnTo>
                <a:lnTo>
                  <a:pt x="295" y="700"/>
                </a:lnTo>
                <a:lnTo>
                  <a:pt x="296" y="700"/>
                </a:lnTo>
                <a:lnTo>
                  <a:pt x="296" y="700"/>
                </a:lnTo>
                <a:lnTo>
                  <a:pt x="296" y="701"/>
                </a:lnTo>
                <a:lnTo>
                  <a:pt x="296" y="701"/>
                </a:lnTo>
                <a:lnTo>
                  <a:pt x="297" y="701"/>
                </a:lnTo>
                <a:lnTo>
                  <a:pt x="297" y="701"/>
                </a:lnTo>
                <a:lnTo>
                  <a:pt x="298" y="702"/>
                </a:lnTo>
                <a:lnTo>
                  <a:pt x="298" y="702"/>
                </a:lnTo>
                <a:lnTo>
                  <a:pt x="298" y="703"/>
                </a:lnTo>
                <a:lnTo>
                  <a:pt x="298" y="703"/>
                </a:lnTo>
                <a:lnTo>
                  <a:pt x="298" y="703"/>
                </a:lnTo>
                <a:lnTo>
                  <a:pt x="298" y="704"/>
                </a:lnTo>
                <a:lnTo>
                  <a:pt x="299" y="704"/>
                </a:lnTo>
                <a:lnTo>
                  <a:pt x="299" y="704"/>
                </a:lnTo>
                <a:lnTo>
                  <a:pt x="299" y="705"/>
                </a:lnTo>
                <a:lnTo>
                  <a:pt x="299" y="705"/>
                </a:lnTo>
                <a:lnTo>
                  <a:pt x="299" y="706"/>
                </a:lnTo>
                <a:lnTo>
                  <a:pt x="299" y="706"/>
                </a:lnTo>
                <a:lnTo>
                  <a:pt x="299" y="707"/>
                </a:lnTo>
                <a:lnTo>
                  <a:pt x="299" y="707"/>
                </a:lnTo>
                <a:lnTo>
                  <a:pt x="299" y="708"/>
                </a:lnTo>
                <a:lnTo>
                  <a:pt x="299" y="708"/>
                </a:lnTo>
                <a:lnTo>
                  <a:pt x="299" y="708"/>
                </a:lnTo>
                <a:lnTo>
                  <a:pt x="299" y="709"/>
                </a:lnTo>
                <a:lnTo>
                  <a:pt x="299" y="709"/>
                </a:lnTo>
                <a:lnTo>
                  <a:pt x="299" y="710"/>
                </a:lnTo>
                <a:lnTo>
                  <a:pt x="299" y="710"/>
                </a:lnTo>
                <a:lnTo>
                  <a:pt x="299" y="711"/>
                </a:lnTo>
                <a:lnTo>
                  <a:pt x="299" y="711"/>
                </a:lnTo>
                <a:lnTo>
                  <a:pt x="299" y="711"/>
                </a:lnTo>
                <a:lnTo>
                  <a:pt x="299" y="712"/>
                </a:lnTo>
                <a:lnTo>
                  <a:pt x="299" y="712"/>
                </a:lnTo>
                <a:lnTo>
                  <a:pt x="299" y="712"/>
                </a:lnTo>
                <a:lnTo>
                  <a:pt x="298" y="712"/>
                </a:lnTo>
                <a:lnTo>
                  <a:pt x="298" y="713"/>
                </a:lnTo>
                <a:lnTo>
                  <a:pt x="297" y="713"/>
                </a:lnTo>
                <a:lnTo>
                  <a:pt x="297" y="713"/>
                </a:lnTo>
                <a:lnTo>
                  <a:pt x="296" y="714"/>
                </a:lnTo>
                <a:lnTo>
                  <a:pt x="296" y="714"/>
                </a:lnTo>
                <a:lnTo>
                  <a:pt x="296" y="715"/>
                </a:lnTo>
                <a:lnTo>
                  <a:pt x="296" y="715"/>
                </a:lnTo>
                <a:lnTo>
                  <a:pt x="296" y="715"/>
                </a:lnTo>
                <a:lnTo>
                  <a:pt x="296" y="715"/>
                </a:lnTo>
                <a:lnTo>
                  <a:pt x="297" y="715"/>
                </a:lnTo>
                <a:lnTo>
                  <a:pt x="297" y="715"/>
                </a:lnTo>
                <a:lnTo>
                  <a:pt x="298" y="715"/>
                </a:lnTo>
                <a:lnTo>
                  <a:pt x="298" y="715"/>
                </a:lnTo>
                <a:lnTo>
                  <a:pt x="299" y="715"/>
                </a:lnTo>
                <a:lnTo>
                  <a:pt x="299" y="715"/>
                </a:lnTo>
                <a:lnTo>
                  <a:pt x="299" y="715"/>
                </a:lnTo>
                <a:lnTo>
                  <a:pt x="300" y="715"/>
                </a:lnTo>
                <a:lnTo>
                  <a:pt x="300" y="715"/>
                </a:lnTo>
                <a:lnTo>
                  <a:pt x="300" y="715"/>
                </a:lnTo>
                <a:lnTo>
                  <a:pt x="301" y="715"/>
                </a:lnTo>
                <a:lnTo>
                  <a:pt x="301" y="716"/>
                </a:lnTo>
                <a:lnTo>
                  <a:pt x="301" y="716"/>
                </a:lnTo>
                <a:lnTo>
                  <a:pt x="302" y="716"/>
                </a:lnTo>
                <a:lnTo>
                  <a:pt x="302" y="717"/>
                </a:lnTo>
                <a:lnTo>
                  <a:pt x="303" y="717"/>
                </a:lnTo>
                <a:lnTo>
                  <a:pt x="303" y="717"/>
                </a:lnTo>
                <a:lnTo>
                  <a:pt x="303" y="717"/>
                </a:lnTo>
                <a:lnTo>
                  <a:pt x="303" y="718"/>
                </a:lnTo>
                <a:lnTo>
                  <a:pt x="303" y="718"/>
                </a:lnTo>
                <a:lnTo>
                  <a:pt x="304" y="718"/>
                </a:lnTo>
                <a:lnTo>
                  <a:pt x="304" y="719"/>
                </a:lnTo>
                <a:lnTo>
                  <a:pt x="304" y="719"/>
                </a:lnTo>
                <a:lnTo>
                  <a:pt x="304" y="719"/>
                </a:lnTo>
                <a:lnTo>
                  <a:pt x="304" y="720"/>
                </a:lnTo>
                <a:lnTo>
                  <a:pt x="305" y="720"/>
                </a:lnTo>
                <a:lnTo>
                  <a:pt x="305" y="720"/>
                </a:lnTo>
                <a:lnTo>
                  <a:pt x="305" y="720"/>
                </a:lnTo>
                <a:lnTo>
                  <a:pt x="306" y="721"/>
                </a:lnTo>
                <a:lnTo>
                  <a:pt x="306" y="721"/>
                </a:lnTo>
                <a:lnTo>
                  <a:pt x="307" y="721"/>
                </a:lnTo>
                <a:lnTo>
                  <a:pt x="307" y="721"/>
                </a:lnTo>
                <a:lnTo>
                  <a:pt x="308" y="721"/>
                </a:lnTo>
                <a:lnTo>
                  <a:pt x="308" y="722"/>
                </a:lnTo>
                <a:lnTo>
                  <a:pt x="308" y="722"/>
                </a:lnTo>
                <a:lnTo>
                  <a:pt x="309" y="722"/>
                </a:lnTo>
                <a:lnTo>
                  <a:pt x="309" y="722"/>
                </a:lnTo>
                <a:lnTo>
                  <a:pt x="309" y="723"/>
                </a:lnTo>
                <a:lnTo>
                  <a:pt x="309" y="723"/>
                </a:lnTo>
                <a:lnTo>
                  <a:pt x="309" y="724"/>
                </a:lnTo>
                <a:lnTo>
                  <a:pt x="309" y="724"/>
                </a:lnTo>
                <a:lnTo>
                  <a:pt x="310" y="725"/>
                </a:lnTo>
                <a:lnTo>
                  <a:pt x="310" y="725"/>
                </a:lnTo>
                <a:lnTo>
                  <a:pt x="310" y="725"/>
                </a:lnTo>
                <a:lnTo>
                  <a:pt x="310" y="726"/>
                </a:lnTo>
                <a:lnTo>
                  <a:pt x="310" y="726"/>
                </a:lnTo>
                <a:lnTo>
                  <a:pt x="311" y="726"/>
                </a:lnTo>
                <a:lnTo>
                  <a:pt x="311" y="726"/>
                </a:lnTo>
                <a:lnTo>
                  <a:pt x="311" y="726"/>
                </a:lnTo>
                <a:lnTo>
                  <a:pt x="312" y="726"/>
                </a:lnTo>
                <a:lnTo>
                  <a:pt x="312" y="726"/>
                </a:lnTo>
                <a:lnTo>
                  <a:pt x="313" y="726"/>
                </a:lnTo>
                <a:lnTo>
                  <a:pt x="313" y="727"/>
                </a:lnTo>
                <a:lnTo>
                  <a:pt x="313" y="727"/>
                </a:lnTo>
                <a:lnTo>
                  <a:pt x="313" y="727"/>
                </a:lnTo>
                <a:lnTo>
                  <a:pt x="313" y="727"/>
                </a:lnTo>
                <a:lnTo>
                  <a:pt x="314" y="727"/>
                </a:lnTo>
                <a:lnTo>
                  <a:pt x="314" y="727"/>
                </a:lnTo>
                <a:lnTo>
                  <a:pt x="314" y="728"/>
                </a:lnTo>
                <a:lnTo>
                  <a:pt x="315" y="728"/>
                </a:lnTo>
                <a:lnTo>
                  <a:pt x="315" y="728"/>
                </a:lnTo>
                <a:lnTo>
                  <a:pt x="315" y="728"/>
                </a:lnTo>
                <a:lnTo>
                  <a:pt x="316" y="728"/>
                </a:lnTo>
                <a:lnTo>
                  <a:pt x="316" y="728"/>
                </a:lnTo>
                <a:lnTo>
                  <a:pt x="317" y="729"/>
                </a:lnTo>
                <a:lnTo>
                  <a:pt x="317" y="729"/>
                </a:lnTo>
                <a:lnTo>
                  <a:pt x="317" y="729"/>
                </a:lnTo>
                <a:lnTo>
                  <a:pt x="318" y="729"/>
                </a:lnTo>
                <a:lnTo>
                  <a:pt x="318" y="729"/>
                </a:lnTo>
                <a:lnTo>
                  <a:pt x="319" y="729"/>
                </a:lnTo>
                <a:lnTo>
                  <a:pt x="319" y="729"/>
                </a:lnTo>
                <a:lnTo>
                  <a:pt x="320" y="729"/>
                </a:lnTo>
                <a:lnTo>
                  <a:pt x="320" y="730"/>
                </a:lnTo>
                <a:lnTo>
                  <a:pt x="320" y="730"/>
                </a:lnTo>
                <a:lnTo>
                  <a:pt x="320" y="730"/>
                </a:lnTo>
                <a:lnTo>
                  <a:pt x="320" y="732"/>
                </a:lnTo>
                <a:lnTo>
                  <a:pt x="319" y="733"/>
                </a:lnTo>
                <a:lnTo>
                  <a:pt x="317" y="733"/>
                </a:lnTo>
                <a:lnTo>
                  <a:pt x="315" y="733"/>
                </a:lnTo>
                <a:lnTo>
                  <a:pt x="314" y="734"/>
                </a:lnTo>
                <a:lnTo>
                  <a:pt x="312" y="736"/>
                </a:lnTo>
                <a:lnTo>
                  <a:pt x="311" y="736"/>
                </a:lnTo>
                <a:lnTo>
                  <a:pt x="310" y="736"/>
                </a:lnTo>
                <a:lnTo>
                  <a:pt x="309" y="736"/>
                </a:lnTo>
                <a:lnTo>
                  <a:pt x="309" y="736"/>
                </a:lnTo>
                <a:lnTo>
                  <a:pt x="309" y="737"/>
                </a:lnTo>
                <a:lnTo>
                  <a:pt x="309" y="737"/>
                </a:lnTo>
                <a:lnTo>
                  <a:pt x="309" y="738"/>
                </a:lnTo>
                <a:lnTo>
                  <a:pt x="308" y="738"/>
                </a:lnTo>
                <a:lnTo>
                  <a:pt x="307" y="738"/>
                </a:lnTo>
                <a:lnTo>
                  <a:pt x="306" y="738"/>
                </a:lnTo>
                <a:lnTo>
                  <a:pt x="305" y="738"/>
                </a:lnTo>
                <a:lnTo>
                  <a:pt x="304" y="739"/>
                </a:lnTo>
                <a:lnTo>
                  <a:pt x="301" y="741"/>
                </a:lnTo>
                <a:lnTo>
                  <a:pt x="300" y="742"/>
                </a:lnTo>
                <a:lnTo>
                  <a:pt x="299" y="742"/>
                </a:lnTo>
                <a:lnTo>
                  <a:pt x="298" y="743"/>
                </a:lnTo>
                <a:lnTo>
                  <a:pt x="296" y="745"/>
                </a:lnTo>
                <a:lnTo>
                  <a:pt x="295" y="746"/>
                </a:lnTo>
                <a:lnTo>
                  <a:pt x="294" y="748"/>
                </a:lnTo>
                <a:lnTo>
                  <a:pt x="292" y="750"/>
                </a:lnTo>
                <a:lnTo>
                  <a:pt x="292" y="750"/>
                </a:lnTo>
                <a:lnTo>
                  <a:pt x="292" y="751"/>
                </a:lnTo>
                <a:lnTo>
                  <a:pt x="292" y="752"/>
                </a:lnTo>
                <a:lnTo>
                  <a:pt x="292" y="753"/>
                </a:lnTo>
                <a:lnTo>
                  <a:pt x="291" y="754"/>
                </a:lnTo>
                <a:lnTo>
                  <a:pt x="289" y="754"/>
                </a:lnTo>
                <a:lnTo>
                  <a:pt x="289" y="755"/>
                </a:lnTo>
                <a:lnTo>
                  <a:pt x="288" y="756"/>
                </a:lnTo>
                <a:lnTo>
                  <a:pt x="288" y="758"/>
                </a:lnTo>
                <a:lnTo>
                  <a:pt x="286" y="759"/>
                </a:lnTo>
                <a:lnTo>
                  <a:pt x="286" y="759"/>
                </a:lnTo>
                <a:lnTo>
                  <a:pt x="285" y="760"/>
                </a:lnTo>
                <a:lnTo>
                  <a:pt x="285" y="763"/>
                </a:lnTo>
                <a:lnTo>
                  <a:pt x="285" y="763"/>
                </a:lnTo>
                <a:lnTo>
                  <a:pt x="284" y="764"/>
                </a:lnTo>
                <a:lnTo>
                  <a:pt x="284" y="764"/>
                </a:lnTo>
                <a:lnTo>
                  <a:pt x="284" y="765"/>
                </a:lnTo>
                <a:lnTo>
                  <a:pt x="284" y="765"/>
                </a:lnTo>
                <a:lnTo>
                  <a:pt x="284" y="766"/>
                </a:lnTo>
                <a:lnTo>
                  <a:pt x="284" y="766"/>
                </a:lnTo>
                <a:lnTo>
                  <a:pt x="285" y="766"/>
                </a:lnTo>
                <a:lnTo>
                  <a:pt x="285" y="767"/>
                </a:lnTo>
                <a:lnTo>
                  <a:pt x="285" y="767"/>
                </a:lnTo>
                <a:lnTo>
                  <a:pt x="284" y="767"/>
                </a:lnTo>
                <a:lnTo>
                  <a:pt x="284" y="767"/>
                </a:lnTo>
                <a:lnTo>
                  <a:pt x="284" y="767"/>
                </a:lnTo>
                <a:lnTo>
                  <a:pt x="284" y="768"/>
                </a:lnTo>
                <a:lnTo>
                  <a:pt x="284" y="768"/>
                </a:lnTo>
                <a:lnTo>
                  <a:pt x="283" y="768"/>
                </a:lnTo>
                <a:lnTo>
                  <a:pt x="283" y="769"/>
                </a:lnTo>
                <a:lnTo>
                  <a:pt x="283" y="769"/>
                </a:lnTo>
                <a:lnTo>
                  <a:pt x="283" y="769"/>
                </a:lnTo>
                <a:lnTo>
                  <a:pt x="282" y="769"/>
                </a:lnTo>
                <a:lnTo>
                  <a:pt x="282" y="770"/>
                </a:lnTo>
                <a:lnTo>
                  <a:pt x="282" y="770"/>
                </a:lnTo>
                <a:lnTo>
                  <a:pt x="281" y="770"/>
                </a:lnTo>
                <a:lnTo>
                  <a:pt x="281" y="770"/>
                </a:lnTo>
                <a:lnTo>
                  <a:pt x="280" y="770"/>
                </a:lnTo>
                <a:lnTo>
                  <a:pt x="280" y="771"/>
                </a:lnTo>
                <a:lnTo>
                  <a:pt x="280" y="771"/>
                </a:lnTo>
                <a:lnTo>
                  <a:pt x="280" y="771"/>
                </a:lnTo>
                <a:lnTo>
                  <a:pt x="280" y="771"/>
                </a:lnTo>
                <a:lnTo>
                  <a:pt x="279" y="771"/>
                </a:lnTo>
                <a:lnTo>
                  <a:pt x="279" y="771"/>
                </a:lnTo>
                <a:lnTo>
                  <a:pt x="279" y="771"/>
                </a:lnTo>
                <a:lnTo>
                  <a:pt x="279" y="772"/>
                </a:lnTo>
                <a:lnTo>
                  <a:pt x="278" y="772"/>
                </a:lnTo>
                <a:lnTo>
                  <a:pt x="278" y="772"/>
                </a:lnTo>
                <a:lnTo>
                  <a:pt x="277" y="773"/>
                </a:lnTo>
                <a:lnTo>
                  <a:pt x="277" y="773"/>
                </a:lnTo>
                <a:lnTo>
                  <a:pt x="277" y="773"/>
                </a:lnTo>
                <a:lnTo>
                  <a:pt x="277" y="773"/>
                </a:lnTo>
                <a:lnTo>
                  <a:pt x="276" y="773"/>
                </a:lnTo>
                <a:lnTo>
                  <a:pt x="276" y="773"/>
                </a:lnTo>
                <a:lnTo>
                  <a:pt x="276" y="774"/>
                </a:lnTo>
                <a:lnTo>
                  <a:pt x="275" y="774"/>
                </a:lnTo>
                <a:lnTo>
                  <a:pt x="275" y="774"/>
                </a:lnTo>
                <a:lnTo>
                  <a:pt x="275" y="775"/>
                </a:lnTo>
                <a:lnTo>
                  <a:pt x="274" y="775"/>
                </a:lnTo>
                <a:lnTo>
                  <a:pt x="274" y="775"/>
                </a:lnTo>
                <a:lnTo>
                  <a:pt x="273" y="775"/>
                </a:lnTo>
                <a:lnTo>
                  <a:pt x="273" y="775"/>
                </a:lnTo>
                <a:lnTo>
                  <a:pt x="273" y="775"/>
                </a:lnTo>
                <a:lnTo>
                  <a:pt x="272" y="775"/>
                </a:lnTo>
                <a:lnTo>
                  <a:pt x="272" y="776"/>
                </a:lnTo>
                <a:lnTo>
                  <a:pt x="272" y="776"/>
                </a:lnTo>
                <a:lnTo>
                  <a:pt x="271" y="776"/>
                </a:lnTo>
                <a:lnTo>
                  <a:pt x="271" y="776"/>
                </a:lnTo>
                <a:lnTo>
                  <a:pt x="271" y="776"/>
                </a:lnTo>
                <a:lnTo>
                  <a:pt x="270" y="776"/>
                </a:lnTo>
                <a:lnTo>
                  <a:pt x="270" y="776"/>
                </a:lnTo>
                <a:lnTo>
                  <a:pt x="269" y="776"/>
                </a:lnTo>
                <a:lnTo>
                  <a:pt x="269" y="777"/>
                </a:lnTo>
                <a:lnTo>
                  <a:pt x="269" y="777"/>
                </a:lnTo>
                <a:lnTo>
                  <a:pt x="268" y="777"/>
                </a:lnTo>
                <a:lnTo>
                  <a:pt x="268" y="777"/>
                </a:lnTo>
                <a:lnTo>
                  <a:pt x="268" y="777"/>
                </a:lnTo>
                <a:lnTo>
                  <a:pt x="267" y="777"/>
                </a:lnTo>
                <a:lnTo>
                  <a:pt x="267" y="778"/>
                </a:lnTo>
                <a:lnTo>
                  <a:pt x="267" y="778"/>
                </a:lnTo>
                <a:lnTo>
                  <a:pt x="267" y="778"/>
                </a:lnTo>
                <a:lnTo>
                  <a:pt x="267" y="778"/>
                </a:lnTo>
                <a:lnTo>
                  <a:pt x="267" y="779"/>
                </a:lnTo>
                <a:lnTo>
                  <a:pt x="267" y="779"/>
                </a:lnTo>
                <a:lnTo>
                  <a:pt x="267" y="779"/>
                </a:lnTo>
                <a:lnTo>
                  <a:pt x="266" y="779"/>
                </a:lnTo>
                <a:lnTo>
                  <a:pt x="266" y="779"/>
                </a:lnTo>
                <a:lnTo>
                  <a:pt x="265" y="779"/>
                </a:lnTo>
                <a:lnTo>
                  <a:pt x="265" y="779"/>
                </a:lnTo>
                <a:lnTo>
                  <a:pt x="264" y="779"/>
                </a:lnTo>
                <a:lnTo>
                  <a:pt x="264" y="779"/>
                </a:lnTo>
                <a:lnTo>
                  <a:pt x="264" y="779"/>
                </a:lnTo>
                <a:lnTo>
                  <a:pt x="264" y="779"/>
                </a:lnTo>
                <a:lnTo>
                  <a:pt x="263" y="779"/>
                </a:lnTo>
                <a:lnTo>
                  <a:pt x="263" y="778"/>
                </a:lnTo>
                <a:lnTo>
                  <a:pt x="263" y="778"/>
                </a:lnTo>
                <a:lnTo>
                  <a:pt x="263" y="778"/>
                </a:lnTo>
                <a:lnTo>
                  <a:pt x="263" y="777"/>
                </a:lnTo>
                <a:lnTo>
                  <a:pt x="263" y="777"/>
                </a:lnTo>
                <a:lnTo>
                  <a:pt x="263" y="777"/>
                </a:lnTo>
                <a:lnTo>
                  <a:pt x="263" y="776"/>
                </a:lnTo>
                <a:lnTo>
                  <a:pt x="262" y="776"/>
                </a:lnTo>
                <a:lnTo>
                  <a:pt x="262" y="776"/>
                </a:lnTo>
                <a:lnTo>
                  <a:pt x="262" y="776"/>
                </a:lnTo>
                <a:lnTo>
                  <a:pt x="262" y="776"/>
                </a:lnTo>
                <a:lnTo>
                  <a:pt x="262" y="775"/>
                </a:lnTo>
                <a:lnTo>
                  <a:pt x="262" y="775"/>
                </a:lnTo>
                <a:lnTo>
                  <a:pt x="261" y="775"/>
                </a:lnTo>
                <a:lnTo>
                  <a:pt x="261" y="774"/>
                </a:lnTo>
                <a:lnTo>
                  <a:pt x="261" y="774"/>
                </a:lnTo>
                <a:lnTo>
                  <a:pt x="261" y="773"/>
                </a:lnTo>
                <a:lnTo>
                  <a:pt x="261" y="773"/>
                </a:lnTo>
                <a:lnTo>
                  <a:pt x="261" y="774"/>
                </a:lnTo>
                <a:lnTo>
                  <a:pt x="260" y="774"/>
                </a:lnTo>
                <a:lnTo>
                  <a:pt x="260" y="774"/>
                </a:lnTo>
                <a:lnTo>
                  <a:pt x="259" y="774"/>
                </a:lnTo>
                <a:lnTo>
                  <a:pt x="259" y="775"/>
                </a:lnTo>
                <a:lnTo>
                  <a:pt x="259" y="775"/>
                </a:lnTo>
                <a:lnTo>
                  <a:pt x="259" y="775"/>
                </a:lnTo>
                <a:lnTo>
                  <a:pt x="259" y="775"/>
                </a:lnTo>
                <a:lnTo>
                  <a:pt x="259" y="775"/>
                </a:lnTo>
                <a:lnTo>
                  <a:pt x="258" y="776"/>
                </a:lnTo>
                <a:lnTo>
                  <a:pt x="258" y="776"/>
                </a:lnTo>
                <a:lnTo>
                  <a:pt x="258" y="776"/>
                </a:lnTo>
                <a:lnTo>
                  <a:pt x="257" y="776"/>
                </a:lnTo>
                <a:lnTo>
                  <a:pt x="257" y="776"/>
                </a:lnTo>
                <a:lnTo>
                  <a:pt x="257" y="776"/>
                </a:lnTo>
                <a:lnTo>
                  <a:pt x="257" y="777"/>
                </a:lnTo>
                <a:lnTo>
                  <a:pt x="256" y="777"/>
                </a:lnTo>
                <a:lnTo>
                  <a:pt x="256" y="778"/>
                </a:lnTo>
                <a:lnTo>
                  <a:pt x="256" y="778"/>
                </a:lnTo>
                <a:lnTo>
                  <a:pt x="255" y="778"/>
                </a:lnTo>
                <a:lnTo>
                  <a:pt x="255" y="778"/>
                </a:lnTo>
                <a:lnTo>
                  <a:pt x="255" y="779"/>
                </a:lnTo>
                <a:lnTo>
                  <a:pt x="255" y="779"/>
                </a:lnTo>
                <a:lnTo>
                  <a:pt x="254" y="779"/>
                </a:lnTo>
                <a:lnTo>
                  <a:pt x="254" y="779"/>
                </a:lnTo>
                <a:lnTo>
                  <a:pt x="254" y="779"/>
                </a:lnTo>
                <a:lnTo>
                  <a:pt x="253" y="779"/>
                </a:lnTo>
                <a:lnTo>
                  <a:pt x="253" y="779"/>
                </a:lnTo>
                <a:lnTo>
                  <a:pt x="252" y="779"/>
                </a:lnTo>
                <a:lnTo>
                  <a:pt x="252" y="779"/>
                </a:lnTo>
                <a:lnTo>
                  <a:pt x="252" y="779"/>
                </a:lnTo>
                <a:lnTo>
                  <a:pt x="252" y="778"/>
                </a:lnTo>
                <a:lnTo>
                  <a:pt x="251" y="778"/>
                </a:lnTo>
                <a:lnTo>
                  <a:pt x="251" y="778"/>
                </a:lnTo>
                <a:lnTo>
                  <a:pt x="251" y="778"/>
                </a:lnTo>
                <a:lnTo>
                  <a:pt x="251" y="777"/>
                </a:lnTo>
                <a:lnTo>
                  <a:pt x="251" y="777"/>
                </a:lnTo>
                <a:lnTo>
                  <a:pt x="250" y="776"/>
                </a:lnTo>
                <a:lnTo>
                  <a:pt x="250" y="776"/>
                </a:lnTo>
                <a:lnTo>
                  <a:pt x="249" y="776"/>
                </a:lnTo>
                <a:lnTo>
                  <a:pt x="249" y="776"/>
                </a:lnTo>
                <a:lnTo>
                  <a:pt x="248" y="775"/>
                </a:lnTo>
                <a:lnTo>
                  <a:pt x="247" y="775"/>
                </a:lnTo>
                <a:lnTo>
                  <a:pt x="246" y="775"/>
                </a:lnTo>
                <a:lnTo>
                  <a:pt x="246" y="775"/>
                </a:lnTo>
                <a:lnTo>
                  <a:pt x="245" y="775"/>
                </a:lnTo>
                <a:lnTo>
                  <a:pt x="245" y="776"/>
                </a:lnTo>
                <a:lnTo>
                  <a:pt x="245" y="777"/>
                </a:lnTo>
                <a:lnTo>
                  <a:pt x="244" y="778"/>
                </a:lnTo>
                <a:lnTo>
                  <a:pt x="243" y="778"/>
                </a:lnTo>
                <a:lnTo>
                  <a:pt x="243" y="779"/>
                </a:lnTo>
                <a:lnTo>
                  <a:pt x="242" y="779"/>
                </a:lnTo>
                <a:lnTo>
                  <a:pt x="242" y="779"/>
                </a:lnTo>
                <a:lnTo>
                  <a:pt x="242" y="779"/>
                </a:lnTo>
                <a:lnTo>
                  <a:pt x="242" y="779"/>
                </a:lnTo>
                <a:lnTo>
                  <a:pt x="241" y="779"/>
                </a:lnTo>
                <a:lnTo>
                  <a:pt x="241" y="779"/>
                </a:lnTo>
                <a:lnTo>
                  <a:pt x="241" y="779"/>
                </a:lnTo>
                <a:lnTo>
                  <a:pt x="240" y="779"/>
                </a:lnTo>
                <a:lnTo>
                  <a:pt x="240" y="779"/>
                </a:lnTo>
                <a:lnTo>
                  <a:pt x="239" y="779"/>
                </a:lnTo>
                <a:lnTo>
                  <a:pt x="239" y="779"/>
                </a:lnTo>
                <a:lnTo>
                  <a:pt x="238" y="779"/>
                </a:lnTo>
                <a:lnTo>
                  <a:pt x="238" y="779"/>
                </a:lnTo>
                <a:lnTo>
                  <a:pt x="238" y="779"/>
                </a:lnTo>
                <a:lnTo>
                  <a:pt x="238" y="779"/>
                </a:lnTo>
                <a:lnTo>
                  <a:pt x="237" y="779"/>
                </a:lnTo>
                <a:lnTo>
                  <a:pt x="237" y="779"/>
                </a:lnTo>
                <a:lnTo>
                  <a:pt x="237" y="779"/>
                </a:lnTo>
                <a:lnTo>
                  <a:pt x="236" y="779"/>
                </a:lnTo>
                <a:lnTo>
                  <a:pt x="236" y="778"/>
                </a:lnTo>
                <a:lnTo>
                  <a:pt x="236" y="778"/>
                </a:lnTo>
                <a:lnTo>
                  <a:pt x="236" y="778"/>
                </a:lnTo>
                <a:lnTo>
                  <a:pt x="235" y="778"/>
                </a:lnTo>
                <a:lnTo>
                  <a:pt x="235" y="777"/>
                </a:lnTo>
                <a:lnTo>
                  <a:pt x="235" y="777"/>
                </a:lnTo>
                <a:lnTo>
                  <a:pt x="235" y="776"/>
                </a:lnTo>
                <a:lnTo>
                  <a:pt x="235" y="776"/>
                </a:lnTo>
                <a:lnTo>
                  <a:pt x="235" y="776"/>
                </a:lnTo>
                <a:lnTo>
                  <a:pt x="235" y="775"/>
                </a:lnTo>
                <a:lnTo>
                  <a:pt x="235" y="775"/>
                </a:lnTo>
                <a:lnTo>
                  <a:pt x="235" y="775"/>
                </a:lnTo>
                <a:lnTo>
                  <a:pt x="235" y="775"/>
                </a:lnTo>
                <a:lnTo>
                  <a:pt x="235" y="774"/>
                </a:lnTo>
                <a:lnTo>
                  <a:pt x="234" y="774"/>
                </a:lnTo>
                <a:lnTo>
                  <a:pt x="234" y="773"/>
                </a:lnTo>
                <a:lnTo>
                  <a:pt x="234" y="773"/>
                </a:lnTo>
                <a:lnTo>
                  <a:pt x="234" y="773"/>
                </a:lnTo>
                <a:lnTo>
                  <a:pt x="234" y="773"/>
                </a:lnTo>
                <a:lnTo>
                  <a:pt x="234" y="772"/>
                </a:lnTo>
                <a:lnTo>
                  <a:pt x="234" y="772"/>
                </a:lnTo>
                <a:lnTo>
                  <a:pt x="234" y="772"/>
                </a:lnTo>
                <a:lnTo>
                  <a:pt x="233" y="772"/>
                </a:lnTo>
                <a:lnTo>
                  <a:pt x="233" y="771"/>
                </a:lnTo>
                <a:lnTo>
                  <a:pt x="233" y="771"/>
                </a:lnTo>
                <a:lnTo>
                  <a:pt x="232" y="771"/>
                </a:lnTo>
                <a:lnTo>
                  <a:pt x="232" y="771"/>
                </a:lnTo>
                <a:lnTo>
                  <a:pt x="232" y="771"/>
                </a:lnTo>
                <a:lnTo>
                  <a:pt x="231" y="771"/>
                </a:lnTo>
                <a:lnTo>
                  <a:pt x="231" y="771"/>
                </a:lnTo>
                <a:lnTo>
                  <a:pt x="231" y="771"/>
                </a:lnTo>
                <a:lnTo>
                  <a:pt x="230" y="771"/>
                </a:lnTo>
                <a:lnTo>
                  <a:pt x="230" y="770"/>
                </a:lnTo>
                <a:lnTo>
                  <a:pt x="230" y="770"/>
                </a:lnTo>
                <a:lnTo>
                  <a:pt x="230" y="770"/>
                </a:lnTo>
                <a:lnTo>
                  <a:pt x="230" y="770"/>
                </a:lnTo>
                <a:lnTo>
                  <a:pt x="229" y="770"/>
                </a:lnTo>
                <a:lnTo>
                  <a:pt x="229" y="769"/>
                </a:lnTo>
                <a:lnTo>
                  <a:pt x="229" y="769"/>
                </a:lnTo>
                <a:lnTo>
                  <a:pt x="229" y="768"/>
                </a:lnTo>
                <a:lnTo>
                  <a:pt x="229" y="768"/>
                </a:lnTo>
                <a:lnTo>
                  <a:pt x="229" y="768"/>
                </a:lnTo>
                <a:lnTo>
                  <a:pt x="229" y="767"/>
                </a:lnTo>
                <a:lnTo>
                  <a:pt x="229" y="767"/>
                </a:lnTo>
                <a:lnTo>
                  <a:pt x="229" y="767"/>
                </a:lnTo>
                <a:lnTo>
                  <a:pt x="229" y="766"/>
                </a:lnTo>
                <a:lnTo>
                  <a:pt x="229" y="766"/>
                </a:lnTo>
                <a:lnTo>
                  <a:pt x="229" y="765"/>
                </a:lnTo>
                <a:lnTo>
                  <a:pt x="229" y="765"/>
                </a:lnTo>
                <a:lnTo>
                  <a:pt x="228" y="765"/>
                </a:lnTo>
                <a:lnTo>
                  <a:pt x="228" y="765"/>
                </a:lnTo>
                <a:lnTo>
                  <a:pt x="228" y="764"/>
                </a:lnTo>
                <a:lnTo>
                  <a:pt x="228" y="764"/>
                </a:lnTo>
                <a:lnTo>
                  <a:pt x="228" y="764"/>
                </a:lnTo>
                <a:lnTo>
                  <a:pt x="228" y="763"/>
                </a:lnTo>
                <a:lnTo>
                  <a:pt x="227" y="763"/>
                </a:lnTo>
                <a:lnTo>
                  <a:pt x="227" y="763"/>
                </a:lnTo>
                <a:lnTo>
                  <a:pt x="227" y="763"/>
                </a:lnTo>
                <a:lnTo>
                  <a:pt x="227" y="762"/>
                </a:lnTo>
                <a:lnTo>
                  <a:pt x="227" y="762"/>
                </a:lnTo>
                <a:lnTo>
                  <a:pt x="227" y="761"/>
                </a:lnTo>
                <a:lnTo>
                  <a:pt x="227" y="761"/>
                </a:lnTo>
                <a:lnTo>
                  <a:pt x="227" y="760"/>
                </a:lnTo>
                <a:lnTo>
                  <a:pt x="228" y="760"/>
                </a:lnTo>
                <a:lnTo>
                  <a:pt x="228" y="760"/>
                </a:lnTo>
                <a:lnTo>
                  <a:pt x="228" y="759"/>
                </a:lnTo>
                <a:lnTo>
                  <a:pt x="228" y="759"/>
                </a:lnTo>
                <a:lnTo>
                  <a:pt x="227" y="759"/>
                </a:lnTo>
                <a:lnTo>
                  <a:pt x="227" y="758"/>
                </a:lnTo>
                <a:lnTo>
                  <a:pt x="227" y="758"/>
                </a:lnTo>
                <a:lnTo>
                  <a:pt x="227" y="758"/>
                </a:lnTo>
                <a:lnTo>
                  <a:pt x="227" y="758"/>
                </a:lnTo>
                <a:lnTo>
                  <a:pt x="226" y="758"/>
                </a:lnTo>
                <a:lnTo>
                  <a:pt x="226" y="757"/>
                </a:lnTo>
                <a:lnTo>
                  <a:pt x="226" y="757"/>
                </a:lnTo>
                <a:lnTo>
                  <a:pt x="225" y="757"/>
                </a:lnTo>
                <a:lnTo>
                  <a:pt x="225" y="757"/>
                </a:lnTo>
                <a:lnTo>
                  <a:pt x="224" y="757"/>
                </a:lnTo>
                <a:lnTo>
                  <a:pt x="224" y="757"/>
                </a:lnTo>
                <a:lnTo>
                  <a:pt x="224" y="757"/>
                </a:lnTo>
                <a:lnTo>
                  <a:pt x="223" y="757"/>
                </a:lnTo>
                <a:lnTo>
                  <a:pt x="223" y="757"/>
                </a:lnTo>
                <a:lnTo>
                  <a:pt x="223" y="757"/>
                </a:lnTo>
                <a:lnTo>
                  <a:pt x="222" y="757"/>
                </a:lnTo>
                <a:lnTo>
                  <a:pt x="222" y="756"/>
                </a:lnTo>
                <a:lnTo>
                  <a:pt x="222" y="756"/>
                </a:lnTo>
                <a:lnTo>
                  <a:pt x="222" y="756"/>
                </a:lnTo>
                <a:lnTo>
                  <a:pt x="221" y="756"/>
                </a:lnTo>
                <a:lnTo>
                  <a:pt x="221" y="755"/>
                </a:lnTo>
                <a:lnTo>
                  <a:pt x="221" y="755"/>
                </a:lnTo>
                <a:lnTo>
                  <a:pt x="221" y="754"/>
                </a:lnTo>
                <a:lnTo>
                  <a:pt x="222" y="754"/>
                </a:lnTo>
                <a:lnTo>
                  <a:pt x="222" y="754"/>
                </a:lnTo>
                <a:lnTo>
                  <a:pt x="222" y="754"/>
                </a:lnTo>
                <a:lnTo>
                  <a:pt x="222" y="753"/>
                </a:lnTo>
                <a:lnTo>
                  <a:pt x="222" y="753"/>
                </a:lnTo>
                <a:lnTo>
                  <a:pt x="222" y="752"/>
                </a:lnTo>
                <a:lnTo>
                  <a:pt x="222" y="752"/>
                </a:lnTo>
                <a:lnTo>
                  <a:pt x="222" y="751"/>
                </a:lnTo>
                <a:lnTo>
                  <a:pt x="222" y="751"/>
                </a:lnTo>
                <a:lnTo>
                  <a:pt x="222" y="751"/>
                </a:lnTo>
                <a:lnTo>
                  <a:pt x="222" y="750"/>
                </a:lnTo>
                <a:lnTo>
                  <a:pt x="222" y="750"/>
                </a:lnTo>
                <a:lnTo>
                  <a:pt x="222" y="750"/>
                </a:lnTo>
                <a:lnTo>
                  <a:pt x="222" y="750"/>
                </a:lnTo>
                <a:lnTo>
                  <a:pt x="222" y="749"/>
                </a:lnTo>
                <a:lnTo>
                  <a:pt x="222" y="749"/>
                </a:lnTo>
                <a:lnTo>
                  <a:pt x="222" y="748"/>
                </a:lnTo>
                <a:lnTo>
                  <a:pt x="221" y="748"/>
                </a:lnTo>
                <a:lnTo>
                  <a:pt x="221" y="748"/>
                </a:lnTo>
                <a:lnTo>
                  <a:pt x="221" y="748"/>
                </a:lnTo>
                <a:lnTo>
                  <a:pt x="221" y="747"/>
                </a:lnTo>
                <a:lnTo>
                  <a:pt x="221" y="747"/>
                </a:lnTo>
                <a:lnTo>
                  <a:pt x="221" y="746"/>
                </a:lnTo>
                <a:lnTo>
                  <a:pt x="220" y="746"/>
                </a:lnTo>
                <a:lnTo>
                  <a:pt x="220" y="746"/>
                </a:lnTo>
                <a:lnTo>
                  <a:pt x="220" y="746"/>
                </a:lnTo>
                <a:lnTo>
                  <a:pt x="220" y="745"/>
                </a:lnTo>
                <a:lnTo>
                  <a:pt x="220" y="745"/>
                </a:lnTo>
                <a:lnTo>
                  <a:pt x="220" y="744"/>
                </a:lnTo>
                <a:lnTo>
                  <a:pt x="220" y="744"/>
                </a:lnTo>
                <a:lnTo>
                  <a:pt x="219" y="744"/>
                </a:lnTo>
                <a:lnTo>
                  <a:pt x="219" y="743"/>
                </a:lnTo>
                <a:lnTo>
                  <a:pt x="219" y="743"/>
                </a:lnTo>
                <a:lnTo>
                  <a:pt x="219" y="743"/>
                </a:lnTo>
                <a:lnTo>
                  <a:pt x="219" y="742"/>
                </a:lnTo>
                <a:lnTo>
                  <a:pt x="218" y="742"/>
                </a:lnTo>
                <a:lnTo>
                  <a:pt x="218" y="742"/>
                </a:lnTo>
                <a:lnTo>
                  <a:pt x="218" y="743"/>
                </a:lnTo>
                <a:lnTo>
                  <a:pt x="217" y="743"/>
                </a:lnTo>
                <a:lnTo>
                  <a:pt x="217" y="743"/>
                </a:lnTo>
                <a:lnTo>
                  <a:pt x="217" y="743"/>
                </a:lnTo>
                <a:lnTo>
                  <a:pt x="216" y="743"/>
                </a:lnTo>
                <a:lnTo>
                  <a:pt x="216" y="743"/>
                </a:lnTo>
                <a:lnTo>
                  <a:pt x="216" y="742"/>
                </a:lnTo>
                <a:lnTo>
                  <a:pt x="215" y="742"/>
                </a:lnTo>
                <a:lnTo>
                  <a:pt x="215" y="742"/>
                </a:lnTo>
                <a:lnTo>
                  <a:pt x="215" y="742"/>
                </a:lnTo>
                <a:lnTo>
                  <a:pt x="214" y="742"/>
                </a:lnTo>
                <a:lnTo>
                  <a:pt x="214" y="742"/>
                </a:lnTo>
                <a:lnTo>
                  <a:pt x="213" y="742"/>
                </a:lnTo>
                <a:lnTo>
                  <a:pt x="213" y="742"/>
                </a:lnTo>
                <a:lnTo>
                  <a:pt x="213" y="742"/>
                </a:lnTo>
                <a:lnTo>
                  <a:pt x="213" y="741"/>
                </a:lnTo>
                <a:lnTo>
                  <a:pt x="213" y="741"/>
                </a:lnTo>
                <a:lnTo>
                  <a:pt x="213" y="741"/>
                </a:lnTo>
                <a:lnTo>
                  <a:pt x="213" y="740"/>
                </a:lnTo>
                <a:lnTo>
                  <a:pt x="212" y="740"/>
                </a:lnTo>
                <a:lnTo>
                  <a:pt x="212" y="740"/>
                </a:lnTo>
                <a:lnTo>
                  <a:pt x="212" y="739"/>
                </a:lnTo>
                <a:lnTo>
                  <a:pt x="212" y="739"/>
                </a:lnTo>
                <a:lnTo>
                  <a:pt x="212" y="739"/>
                </a:lnTo>
                <a:lnTo>
                  <a:pt x="211" y="739"/>
                </a:lnTo>
                <a:lnTo>
                  <a:pt x="211" y="738"/>
                </a:lnTo>
                <a:lnTo>
                  <a:pt x="211" y="738"/>
                </a:lnTo>
                <a:lnTo>
                  <a:pt x="211" y="738"/>
                </a:lnTo>
                <a:lnTo>
                  <a:pt x="210" y="738"/>
                </a:lnTo>
                <a:lnTo>
                  <a:pt x="210" y="738"/>
                </a:lnTo>
                <a:lnTo>
                  <a:pt x="210" y="738"/>
                </a:lnTo>
                <a:lnTo>
                  <a:pt x="209" y="738"/>
                </a:lnTo>
                <a:lnTo>
                  <a:pt x="209" y="738"/>
                </a:lnTo>
                <a:lnTo>
                  <a:pt x="209" y="738"/>
                </a:lnTo>
                <a:lnTo>
                  <a:pt x="208" y="738"/>
                </a:lnTo>
                <a:lnTo>
                  <a:pt x="207" y="738"/>
                </a:lnTo>
                <a:lnTo>
                  <a:pt x="207" y="738"/>
                </a:lnTo>
                <a:lnTo>
                  <a:pt x="206" y="738"/>
                </a:lnTo>
                <a:lnTo>
                  <a:pt x="206" y="738"/>
                </a:lnTo>
                <a:lnTo>
                  <a:pt x="206" y="738"/>
                </a:lnTo>
                <a:lnTo>
                  <a:pt x="205" y="738"/>
                </a:lnTo>
                <a:lnTo>
                  <a:pt x="205" y="738"/>
                </a:lnTo>
                <a:lnTo>
                  <a:pt x="205" y="738"/>
                </a:lnTo>
                <a:lnTo>
                  <a:pt x="205" y="738"/>
                </a:lnTo>
                <a:lnTo>
                  <a:pt x="205" y="739"/>
                </a:lnTo>
                <a:lnTo>
                  <a:pt x="204" y="739"/>
                </a:lnTo>
                <a:lnTo>
                  <a:pt x="204" y="739"/>
                </a:lnTo>
                <a:lnTo>
                  <a:pt x="204" y="739"/>
                </a:lnTo>
                <a:lnTo>
                  <a:pt x="203" y="739"/>
                </a:lnTo>
                <a:lnTo>
                  <a:pt x="203" y="739"/>
                </a:lnTo>
                <a:lnTo>
                  <a:pt x="202" y="739"/>
                </a:lnTo>
                <a:lnTo>
                  <a:pt x="202" y="739"/>
                </a:lnTo>
                <a:lnTo>
                  <a:pt x="202" y="739"/>
                </a:lnTo>
                <a:lnTo>
                  <a:pt x="202" y="738"/>
                </a:lnTo>
                <a:lnTo>
                  <a:pt x="202" y="738"/>
                </a:lnTo>
                <a:lnTo>
                  <a:pt x="202" y="738"/>
                </a:lnTo>
                <a:lnTo>
                  <a:pt x="202" y="738"/>
                </a:lnTo>
                <a:lnTo>
                  <a:pt x="201" y="738"/>
                </a:lnTo>
                <a:lnTo>
                  <a:pt x="201" y="737"/>
                </a:lnTo>
                <a:lnTo>
                  <a:pt x="201" y="737"/>
                </a:lnTo>
                <a:lnTo>
                  <a:pt x="201" y="737"/>
                </a:lnTo>
                <a:lnTo>
                  <a:pt x="201" y="737"/>
                </a:lnTo>
                <a:lnTo>
                  <a:pt x="201" y="736"/>
                </a:lnTo>
                <a:lnTo>
                  <a:pt x="200" y="736"/>
                </a:lnTo>
                <a:lnTo>
                  <a:pt x="200" y="736"/>
                </a:lnTo>
                <a:lnTo>
                  <a:pt x="199" y="736"/>
                </a:lnTo>
                <a:lnTo>
                  <a:pt x="199" y="736"/>
                </a:lnTo>
                <a:lnTo>
                  <a:pt x="198" y="736"/>
                </a:lnTo>
                <a:lnTo>
                  <a:pt x="198" y="736"/>
                </a:lnTo>
                <a:lnTo>
                  <a:pt x="197" y="736"/>
                </a:lnTo>
                <a:lnTo>
                  <a:pt x="197" y="737"/>
                </a:lnTo>
                <a:lnTo>
                  <a:pt x="197" y="737"/>
                </a:lnTo>
                <a:lnTo>
                  <a:pt x="196" y="737"/>
                </a:lnTo>
                <a:lnTo>
                  <a:pt x="196" y="737"/>
                </a:lnTo>
                <a:lnTo>
                  <a:pt x="196" y="737"/>
                </a:lnTo>
                <a:lnTo>
                  <a:pt x="196" y="737"/>
                </a:lnTo>
                <a:lnTo>
                  <a:pt x="196" y="738"/>
                </a:lnTo>
                <a:lnTo>
                  <a:pt x="195" y="738"/>
                </a:lnTo>
                <a:lnTo>
                  <a:pt x="195" y="738"/>
                </a:lnTo>
                <a:lnTo>
                  <a:pt x="195" y="738"/>
                </a:lnTo>
                <a:lnTo>
                  <a:pt x="195" y="739"/>
                </a:lnTo>
                <a:lnTo>
                  <a:pt x="194" y="739"/>
                </a:lnTo>
                <a:lnTo>
                  <a:pt x="194" y="739"/>
                </a:lnTo>
                <a:lnTo>
                  <a:pt x="194" y="739"/>
                </a:lnTo>
                <a:lnTo>
                  <a:pt x="194" y="740"/>
                </a:lnTo>
                <a:lnTo>
                  <a:pt x="193" y="740"/>
                </a:lnTo>
                <a:lnTo>
                  <a:pt x="193" y="739"/>
                </a:lnTo>
                <a:lnTo>
                  <a:pt x="193" y="739"/>
                </a:lnTo>
                <a:lnTo>
                  <a:pt x="193" y="739"/>
                </a:lnTo>
                <a:lnTo>
                  <a:pt x="193" y="738"/>
                </a:lnTo>
                <a:lnTo>
                  <a:pt x="192" y="738"/>
                </a:lnTo>
                <a:lnTo>
                  <a:pt x="192" y="738"/>
                </a:lnTo>
                <a:lnTo>
                  <a:pt x="192" y="738"/>
                </a:lnTo>
                <a:lnTo>
                  <a:pt x="192" y="738"/>
                </a:lnTo>
                <a:lnTo>
                  <a:pt x="192" y="738"/>
                </a:lnTo>
                <a:lnTo>
                  <a:pt x="191" y="738"/>
                </a:lnTo>
                <a:lnTo>
                  <a:pt x="191" y="738"/>
                </a:lnTo>
                <a:lnTo>
                  <a:pt x="190" y="738"/>
                </a:lnTo>
                <a:lnTo>
                  <a:pt x="190" y="738"/>
                </a:lnTo>
                <a:lnTo>
                  <a:pt x="190" y="738"/>
                </a:lnTo>
                <a:lnTo>
                  <a:pt x="189" y="738"/>
                </a:lnTo>
                <a:lnTo>
                  <a:pt x="189" y="738"/>
                </a:lnTo>
                <a:lnTo>
                  <a:pt x="189" y="737"/>
                </a:lnTo>
                <a:lnTo>
                  <a:pt x="189" y="737"/>
                </a:lnTo>
                <a:lnTo>
                  <a:pt x="189" y="737"/>
                </a:lnTo>
                <a:lnTo>
                  <a:pt x="189" y="736"/>
                </a:lnTo>
                <a:lnTo>
                  <a:pt x="188" y="736"/>
                </a:lnTo>
                <a:lnTo>
                  <a:pt x="188" y="736"/>
                </a:lnTo>
                <a:lnTo>
                  <a:pt x="188" y="736"/>
                </a:lnTo>
                <a:lnTo>
                  <a:pt x="188" y="735"/>
                </a:lnTo>
                <a:lnTo>
                  <a:pt x="188" y="735"/>
                </a:lnTo>
                <a:lnTo>
                  <a:pt x="187" y="735"/>
                </a:lnTo>
                <a:lnTo>
                  <a:pt x="187" y="735"/>
                </a:lnTo>
                <a:lnTo>
                  <a:pt x="187" y="735"/>
                </a:lnTo>
                <a:lnTo>
                  <a:pt x="187" y="734"/>
                </a:lnTo>
                <a:lnTo>
                  <a:pt x="186" y="734"/>
                </a:lnTo>
                <a:lnTo>
                  <a:pt x="186" y="734"/>
                </a:lnTo>
                <a:lnTo>
                  <a:pt x="186" y="734"/>
                </a:lnTo>
                <a:lnTo>
                  <a:pt x="186" y="733"/>
                </a:lnTo>
                <a:lnTo>
                  <a:pt x="186" y="733"/>
                </a:lnTo>
                <a:lnTo>
                  <a:pt x="186" y="733"/>
                </a:lnTo>
                <a:lnTo>
                  <a:pt x="186" y="733"/>
                </a:lnTo>
                <a:lnTo>
                  <a:pt x="186" y="732"/>
                </a:lnTo>
                <a:lnTo>
                  <a:pt x="185" y="732"/>
                </a:lnTo>
                <a:lnTo>
                  <a:pt x="185" y="732"/>
                </a:lnTo>
                <a:lnTo>
                  <a:pt x="185" y="731"/>
                </a:lnTo>
                <a:lnTo>
                  <a:pt x="185" y="731"/>
                </a:lnTo>
                <a:lnTo>
                  <a:pt x="185" y="731"/>
                </a:lnTo>
                <a:lnTo>
                  <a:pt x="184" y="731"/>
                </a:lnTo>
                <a:lnTo>
                  <a:pt x="184" y="730"/>
                </a:lnTo>
                <a:lnTo>
                  <a:pt x="184" y="730"/>
                </a:lnTo>
                <a:lnTo>
                  <a:pt x="184" y="730"/>
                </a:lnTo>
                <a:lnTo>
                  <a:pt x="184" y="730"/>
                </a:lnTo>
                <a:lnTo>
                  <a:pt x="183" y="730"/>
                </a:lnTo>
                <a:lnTo>
                  <a:pt x="183" y="729"/>
                </a:lnTo>
                <a:lnTo>
                  <a:pt x="183" y="729"/>
                </a:lnTo>
                <a:lnTo>
                  <a:pt x="183" y="729"/>
                </a:lnTo>
                <a:lnTo>
                  <a:pt x="183" y="728"/>
                </a:lnTo>
                <a:lnTo>
                  <a:pt x="183" y="728"/>
                </a:lnTo>
                <a:lnTo>
                  <a:pt x="183" y="727"/>
                </a:lnTo>
                <a:lnTo>
                  <a:pt x="183" y="727"/>
                </a:lnTo>
                <a:lnTo>
                  <a:pt x="183" y="726"/>
                </a:lnTo>
                <a:lnTo>
                  <a:pt x="183" y="726"/>
                </a:lnTo>
                <a:lnTo>
                  <a:pt x="183" y="726"/>
                </a:lnTo>
                <a:lnTo>
                  <a:pt x="182" y="725"/>
                </a:lnTo>
                <a:lnTo>
                  <a:pt x="182" y="725"/>
                </a:lnTo>
                <a:lnTo>
                  <a:pt x="182" y="725"/>
                </a:lnTo>
                <a:lnTo>
                  <a:pt x="182" y="724"/>
                </a:lnTo>
                <a:lnTo>
                  <a:pt x="182" y="724"/>
                </a:lnTo>
                <a:lnTo>
                  <a:pt x="182" y="724"/>
                </a:lnTo>
                <a:lnTo>
                  <a:pt x="182" y="723"/>
                </a:lnTo>
                <a:lnTo>
                  <a:pt x="181" y="723"/>
                </a:lnTo>
                <a:lnTo>
                  <a:pt x="181" y="723"/>
                </a:lnTo>
                <a:lnTo>
                  <a:pt x="181" y="722"/>
                </a:lnTo>
                <a:lnTo>
                  <a:pt x="181" y="722"/>
                </a:lnTo>
                <a:lnTo>
                  <a:pt x="181" y="722"/>
                </a:lnTo>
                <a:lnTo>
                  <a:pt x="181" y="721"/>
                </a:lnTo>
                <a:lnTo>
                  <a:pt x="181" y="721"/>
                </a:lnTo>
                <a:lnTo>
                  <a:pt x="181" y="721"/>
                </a:lnTo>
                <a:lnTo>
                  <a:pt x="181" y="720"/>
                </a:lnTo>
                <a:lnTo>
                  <a:pt x="181" y="720"/>
                </a:lnTo>
                <a:lnTo>
                  <a:pt x="181" y="720"/>
                </a:lnTo>
                <a:lnTo>
                  <a:pt x="181" y="719"/>
                </a:lnTo>
                <a:lnTo>
                  <a:pt x="181" y="719"/>
                </a:lnTo>
                <a:lnTo>
                  <a:pt x="181" y="718"/>
                </a:lnTo>
                <a:lnTo>
                  <a:pt x="181" y="718"/>
                </a:lnTo>
                <a:lnTo>
                  <a:pt x="181" y="717"/>
                </a:lnTo>
                <a:lnTo>
                  <a:pt x="181" y="717"/>
                </a:lnTo>
                <a:lnTo>
                  <a:pt x="181" y="717"/>
                </a:lnTo>
                <a:lnTo>
                  <a:pt x="181" y="716"/>
                </a:lnTo>
                <a:lnTo>
                  <a:pt x="181" y="716"/>
                </a:lnTo>
                <a:lnTo>
                  <a:pt x="181" y="715"/>
                </a:lnTo>
                <a:lnTo>
                  <a:pt x="181" y="715"/>
                </a:lnTo>
                <a:lnTo>
                  <a:pt x="181" y="714"/>
                </a:lnTo>
                <a:lnTo>
                  <a:pt x="180" y="714"/>
                </a:lnTo>
                <a:lnTo>
                  <a:pt x="180" y="714"/>
                </a:lnTo>
                <a:lnTo>
                  <a:pt x="180" y="713"/>
                </a:lnTo>
                <a:lnTo>
                  <a:pt x="180" y="713"/>
                </a:lnTo>
                <a:lnTo>
                  <a:pt x="180" y="713"/>
                </a:lnTo>
                <a:lnTo>
                  <a:pt x="180" y="713"/>
                </a:lnTo>
                <a:lnTo>
                  <a:pt x="180" y="713"/>
                </a:lnTo>
                <a:lnTo>
                  <a:pt x="179" y="713"/>
                </a:lnTo>
                <a:lnTo>
                  <a:pt x="179" y="713"/>
                </a:lnTo>
                <a:lnTo>
                  <a:pt x="179" y="712"/>
                </a:lnTo>
                <a:lnTo>
                  <a:pt x="178" y="712"/>
                </a:lnTo>
                <a:lnTo>
                  <a:pt x="178" y="712"/>
                </a:lnTo>
                <a:lnTo>
                  <a:pt x="178" y="712"/>
                </a:lnTo>
                <a:lnTo>
                  <a:pt x="177" y="712"/>
                </a:lnTo>
                <a:lnTo>
                  <a:pt x="177" y="712"/>
                </a:lnTo>
                <a:lnTo>
                  <a:pt x="176" y="712"/>
                </a:lnTo>
                <a:lnTo>
                  <a:pt x="176" y="712"/>
                </a:lnTo>
                <a:lnTo>
                  <a:pt x="176" y="712"/>
                </a:lnTo>
                <a:lnTo>
                  <a:pt x="176" y="712"/>
                </a:lnTo>
                <a:lnTo>
                  <a:pt x="175" y="712"/>
                </a:lnTo>
                <a:lnTo>
                  <a:pt x="175" y="712"/>
                </a:lnTo>
                <a:lnTo>
                  <a:pt x="174" y="712"/>
                </a:lnTo>
                <a:lnTo>
                  <a:pt x="174" y="712"/>
                </a:lnTo>
                <a:lnTo>
                  <a:pt x="173" y="712"/>
                </a:lnTo>
                <a:lnTo>
                  <a:pt x="173" y="712"/>
                </a:lnTo>
                <a:lnTo>
                  <a:pt x="173" y="713"/>
                </a:lnTo>
                <a:lnTo>
                  <a:pt x="173" y="713"/>
                </a:lnTo>
                <a:lnTo>
                  <a:pt x="173" y="713"/>
                </a:lnTo>
                <a:lnTo>
                  <a:pt x="173" y="714"/>
                </a:lnTo>
                <a:lnTo>
                  <a:pt x="173" y="714"/>
                </a:lnTo>
                <a:lnTo>
                  <a:pt x="173" y="714"/>
                </a:lnTo>
                <a:lnTo>
                  <a:pt x="173" y="715"/>
                </a:lnTo>
                <a:lnTo>
                  <a:pt x="173" y="715"/>
                </a:lnTo>
                <a:lnTo>
                  <a:pt x="174" y="715"/>
                </a:lnTo>
                <a:lnTo>
                  <a:pt x="174" y="716"/>
                </a:lnTo>
                <a:lnTo>
                  <a:pt x="174" y="716"/>
                </a:lnTo>
                <a:lnTo>
                  <a:pt x="174" y="717"/>
                </a:lnTo>
                <a:lnTo>
                  <a:pt x="174" y="717"/>
                </a:lnTo>
                <a:lnTo>
                  <a:pt x="174" y="717"/>
                </a:lnTo>
                <a:lnTo>
                  <a:pt x="174" y="718"/>
                </a:lnTo>
                <a:lnTo>
                  <a:pt x="174" y="718"/>
                </a:lnTo>
                <a:lnTo>
                  <a:pt x="174" y="718"/>
                </a:lnTo>
                <a:lnTo>
                  <a:pt x="174" y="719"/>
                </a:lnTo>
                <a:lnTo>
                  <a:pt x="174" y="719"/>
                </a:lnTo>
                <a:lnTo>
                  <a:pt x="173" y="719"/>
                </a:lnTo>
                <a:lnTo>
                  <a:pt x="173" y="720"/>
                </a:lnTo>
                <a:lnTo>
                  <a:pt x="173" y="720"/>
                </a:lnTo>
                <a:lnTo>
                  <a:pt x="173" y="720"/>
                </a:lnTo>
                <a:lnTo>
                  <a:pt x="172" y="720"/>
                </a:lnTo>
                <a:lnTo>
                  <a:pt x="172" y="720"/>
                </a:lnTo>
                <a:lnTo>
                  <a:pt x="172" y="721"/>
                </a:lnTo>
                <a:lnTo>
                  <a:pt x="171" y="721"/>
                </a:lnTo>
                <a:lnTo>
                  <a:pt x="171" y="721"/>
                </a:lnTo>
                <a:lnTo>
                  <a:pt x="171" y="721"/>
                </a:lnTo>
                <a:lnTo>
                  <a:pt x="171" y="721"/>
                </a:lnTo>
                <a:lnTo>
                  <a:pt x="171" y="721"/>
                </a:lnTo>
                <a:lnTo>
                  <a:pt x="170" y="721"/>
                </a:lnTo>
                <a:lnTo>
                  <a:pt x="170" y="721"/>
                </a:lnTo>
                <a:lnTo>
                  <a:pt x="170" y="721"/>
                </a:lnTo>
                <a:lnTo>
                  <a:pt x="170" y="721"/>
                </a:lnTo>
                <a:lnTo>
                  <a:pt x="170" y="720"/>
                </a:lnTo>
                <a:lnTo>
                  <a:pt x="170" y="720"/>
                </a:lnTo>
                <a:lnTo>
                  <a:pt x="170" y="720"/>
                </a:lnTo>
                <a:lnTo>
                  <a:pt x="170" y="719"/>
                </a:lnTo>
                <a:lnTo>
                  <a:pt x="169" y="719"/>
                </a:lnTo>
                <a:lnTo>
                  <a:pt x="169" y="719"/>
                </a:lnTo>
                <a:lnTo>
                  <a:pt x="169" y="719"/>
                </a:lnTo>
                <a:lnTo>
                  <a:pt x="168" y="719"/>
                </a:lnTo>
                <a:lnTo>
                  <a:pt x="168" y="719"/>
                </a:lnTo>
                <a:lnTo>
                  <a:pt x="167" y="719"/>
                </a:lnTo>
                <a:lnTo>
                  <a:pt x="167" y="719"/>
                </a:lnTo>
                <a:lnTo>
                  <a:pt x="166" y="719"/>
                </a:lnTo>
                <a:lnTo>
                  <a:pt x="166" y="719"/>
                </a:lnTo>
                <a:lnTo>
                  <a:pt x="165" y="719"/>
                </a:lnTo>
                <a:lnTo>
                  <a:pt x="164" y="719"/>
                </a:lnTo>
                <a:lnTo>
                  <a:pt x="164" y="719"/>
                </a:lnTo>
                <a:lnTo>
                  <a:pt x="163" y="719"/>
                </a:lnTo>
                <a:lnTo>
                  <a:pt x="163" y="719"/>
                </a:lnTo>
                <a:lnTo>
                  <a:pt x="163" y="719"/>
                </a:lnTo>
                <a:lnTo>
                  <a:pt x="162" y="719"/>
                </a:lnTo>
                <a:lnTo>
                  <a:pt x="162" y="719"/>
                </a:lnTo>
                <a:lnTo>
                  <a:pt x="161" y="719"/>
                </a:lnTo>
                <a:lnTo>
                  <a:pt x="161" y="718"/>
                </a:lnTo>
                <a:lnTo>
                  <a:pt x="161" y="718"/>
                </a:lnTo>
                <a:lnTo>
                  <a:pt x="160" y="718"/>
                </a:lnTo>
                <a:lnTo>
                  <a:pt x="160" y="718"/>
                </a:lnTo>
                <a:lnTo>
                  <a:pt x="160" y="718"/>
                </a:lnTo>
                <a:lnTo>
                  <a:pt x="160" y="717"/>
                </a:lnTo>
                <a:lnTo>
                  <a:pt x="159" y="717"/>
                </a:lnTo>
                <a:lnTo>
                  <a:pt x="159" y="717"/>
                </a:lnTo>
                <a:lnTo>
                  <a:pt x="159" y="717"/>
                </a:lnTo>
                <a:lnTo>
                  <a:pt x="159" y="717"/>
                </a:lnTo>
                <a:lnTo>
                  <a:pt x="159" y="717"/>
                </a:lnTo>
                <a:lnTo>
                  <a:pt x="158" y="716"/>
                </a:lnTo>
                <a:lnTo>
                  <a:pt x="158" y="716"/>
                </a:lnTo>
                <a:lnTo>
                  <a:pt x="157" y="716"/>
                </a:lnTo>
                <a:lnTo>
                  <a:pt x="157" y="716"/>
                </a:lnTo>
                <a:lnTo>
                  <a:pt x="157" y="716"/>
                </a:lnTo>
                <a:lnTo>
                  <a:pt x="156" y="716"/>
                </a:lnTo>
                <a:lnTo>
                  <a:pt x="156" y="716"/>
                </a:lnTo>
                <a:lnTo>
                  <a:pt x="155" y="716"/>
                </a:lnTo>
                <a:lnTo>
                  <a:pt x="155" y="716"/>
                </a:lnTo>
                <a:lnTo>
                  <a:pt x="155" y="716"/>
                </a:lnTo>
                <a:lnTo>
                  <a:pt x="154" y="716"/>
                </a:lnTo>
                <a:lnTo>
                  <a:pt x="154" y="716"/>
                </a:lnTo>
                <a:lnTo>
                  <a:pt x="154" y="716"/>
                </a:lnTo>
                <a:lnTo>
                  <a:pt x="153" y="716"/>
                </a:lnTo>
                <a:lnTo>
                  <a:pt x="153" y="717"/>
                </a:lnTo>
                <a:lnTo>
                  <a:pt x="153" y="717"/>
                </a:lnTo>
                <a:lnTo>
                  <a:pt x="153" y="717"/>
                </a:lnTo>
                <a:lnTo>
                  <a:pt x="153" y="717"/>
                </a:lnTo>
                <a:lnTo>
                  <a:pt x="153" y="718"/>
                </a:lnTo>
                <a:lnTo>
                  <a:pt x="153" y="718"/>
                </a:lnTo>
                <a:lnTo>
                  <a:pt x="153" y="719"/>
                </a:lnTo>
                <a:lnTo>
                  <a:pt x="153" y="719"/>
                </a:lnTo>
                <a:lnTo>
                  <a:pt x="152" y="719"/>
                </a:lnTo>
                <a:lnTo>
                  <a:pt x="152" y="720"/>
                </a:lnTo>
                <a:lnTo>
                  <a:pt x="152" y="720"/>
                </a:lnTo>
                <a:lnTo>
                  <a:pt x="152" y="719"/>
                </a:lnTo>
                <a:lnTo>
                  <a:pt x="151" y="719"/>
                </a:lnTo>
                <a:lnTo>
                  <a:pt x="151" y="719"/>
                </a:lnTo>
                <a:lnTo>
                  <a:pt x="151" y="718"/>
                </a:lnTo>
                <a:lnTo>
                  <a:pt x="151" y="718"/>
                </a:lnTo>
                <a:lnTo>
                  <a:pt x="151" y="718"/>
                </a:lnTo>
                <a:lnTo>
                  <a:pt x="151" y="717"/>
                </a:lnTo>
                <a:lnTo>
                  <a:pt x="151" y="717"/>
                </a:lnTo>
                <a:lnTo>
                  <a:pt x="150" y="717"/>
                </a:lnTo>
                <a:lnTo>
                  <a:pt x="150" y="717"/>
                </a:lnTo>
                <a:lnTo>
                  <a:pt x="150" y="717"/>
                </a:lnTo>
                <a:lnTo>
                  <a:pt x="150" y="716"/>
                </a:lnTo>
                <a:lnTo>
                  <a:pt x="149" y="716"/>
                </a:lnTo>
                <a:lnTo>
                  <a:pt x="149" y="716"/>
                </a:lnTo>
                <a:lnTo>
                  <a:pt x="149" y="716"/>
                </a:lnTo>
                <a:lnTo>
                  <a:pt x="149" y="716"/>
                </a:lnTo>
                <a:lnTo>
                  <a:pt x="148" y="716"/>
                </a:lnTo>
                <a:lnTo>
                  <a:pt x="148" y="716"/>
                </a:lnTo>
                <a:lnTo>
                  <a:pt x="148" y="715"/>
                </a:lnTo>
                <a:lnTo>
                  <a:pt x="147" y="715"/>
                </a:lnTo>
                <a:lnTo>
                  <a:pt x="147" y="715"/>
                </a:lnTo>
                <a:lnTo>
                  <a:pt x="146" y="715"/>
                </a:lnTo>
                <a:lnTo>
                  <a:pt x="146" y="715"/>
                </a:lnTo>
                <a:lnTo>
                  <a:pt x="146" y="715"/>
                </a:lnTo>
                <a:lnTo>
                  <a:pt x="145" y="715"/>
                </a:lnTo>
                <a:lnTo>
                  <a:pt x="145" y="715"/>
                </a:lnTo>
                <a:lnTo>
                  <a:pt x="145" y="715"/>
                </a:lnTo>
                <a:lnTo>
                  <a:pt x="145" y="714"/>
                </a:lnTo>
                <a:lnTo>
                  <a:pt x="144" y="714"/>
                </a:lnTo>
                <a:lnTo>
                  <a:pt x="144" y="714"/>
                </a:lnTo>
                <a:lnTo>
                  <a:pt x="144" y="713"/>
                </a:lnTo>
                <a:lnTo>
                  <a:pt x="144" y="713"/>
                </a:lnTo>
                <a:lnTo>
                  <a:pt x="144" y="713"/>
                </a:lnTo>
                <a:lnTo>
                  <a:pt x="144" y="712"/>
                </a:lnTo>
                <a:lnTo>
                  <a:pt x="144" y="712"/>
                </a:lnTo>
                <a:lnTo>
                  <a:pt x="144" y="712"/>
                </a:lnTo>
                <a:lnTo>
                  <a:pt x="144" y="711"/>
                </a:lnTo>
                <a:lnTo>
                  <a:pt x="144" y="711"/>
                </a:lnTo>
                <a:lnTo>
                  <a:pt x="145" y="711"/>
                </a:lnTo>
                <a:lnTo>
                  <a:pt x="145" y="710"/>
                </a:lnTo>
                <a:lnTo>
                  <a:pt x="145" y="710"/>
                </a:lnTo>
                <a:lnTo>
                  <a:pt x="144" y="710"/>
                </a:lnTo>
                <a:lnTo>
                  <a:pt x="144" y="709"/>
                </a:lnTo>
                <a:lnTo>
                  <a:pt x="144" y="709"/>
                </a:lnTo>
                <a:lnTo>
                  <a:pt x="144" y="708"/>
                </a:lnTo>
                <a:lnTo>
                  <a:pt x="144" y="708"/>
                </a:lnTo>
                <a:lnTo>
                  <a:pt x="143" y="708"/>
                </a:lnTo>
                <a:lnTo>
                  <a:pt x="143" y="708"/>
                </a:lnTo>
                <a:lnTo>
                  <a:pt x="143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1" y="708"/>
                </a:lnTo>
                <a:lnTo>
                  <a:pt x="141" y="707"/>
                </a:lnTo>
                <a:lnTo>
                  <a:pt x="141" y="707"/>
                </a:lnTo>
                <a:lnTo>
                  <a:pt x="141" y="707"/>
                </a:lnTo>
                <a:lnTo>
                  <a:pt x="140" y="707"/>
                </a:lnTo>
                <a:lnTo>
                  <a:pt x="140" y="706"/>
                </a:lnTo>
                <a:lnTo>
                  <a:pt x="140" y="706"/>
                </a:lnTo>
                <a:lnTo>
                  <a:pt x="139" y="706"/>
                </a:lnTo>
                <a:lnTo>
                  <a:pt x="139" y="707"/>
                </a:lnTo>
                <a:lnTo>
                  <a:pt x="139" y="707"/>
                </a:lnTo>
                <a:lnTo>
                  <a:pt x="139" y="707"/>
                </a:lnTo>
                <a:lnTo>
                  <a:pt x="138" y="707"/>
                </a:lnTo>
                <a:lnTo>
                  <a:pt x="138" y="708"/>
                </a:lnTo>
                <a:lnTo>
                  <a:pt x="138" y="708"/>
                </a:lnTo>
                <a:lnTo>
                  <a:pt x="138" y="708"/>
                </a:lnTo>
                <a:lnTo>
                  <a:pt x="138" y="708"/>
                </a:lnTo>
                <a:lnTo>
                  <a:pt x="138" y="709"/>
                </a:lnTo>
                <a:lnTo>
                  <a:pt x="138" y="709"/>
                </a:lnTo>
                <a:lnTo>
                  <a:pt x="138" y="709"/>
                </a:lnTo>
                <a:lnTo>
                  <a:pt x="137" y="709"/>
                </a:lnTo>
                <a:lnTo>
                  <a:pt x="137" y="710"/>
                </a:lnTo>
                <a:lnTo>
                  <a:pt x="137" y="710"/>
                </a:lnTo>
                <a:lnTo>
                  <a:pt x="137" y="710"/>
                </a:lnTo>
                <a:lnTo>
                  <a:pt x="136" y="710"/>
                </a:lnTo>
                <a:lnTo>
                  <a:pt x="136" y="711"/>
                </a:lnTo>
                <a:lnTo>
                  <a:pt x="136" y="711"/>
                </a:lnTo>
                <a:lnTo>
                  <a:pt x="135" y="711"/>
                </a:lnTo>
                <a:lnTo>
                  <a:pt x="135" y="711"/>
                </a:lnTo>
                <a:lnTo>
                  <a:pt x="135" y="711"/>
                </a:lnTo>
                <a:lnTo>
                  <a:pt x="134" y="711"/>
                </a:lnTo>
                <a:lnTo>
                  <a:pt x="134" y="711"/>
                </a:lnTo>
                <a:lnTo>
                  <a:pt x="134" y="712"/>
                </a:lnTo>
                <a:lnTo>
                  <a:pt x="134" y="712"/>
                </a:lnTo>
                <a:lnTo>
                  <a:pt x="133" y="712"/>
                </a:lnTo>
                <a:lnTo>
                  <a:pt x="133" y="712"/>
                </a:lnTo>
                <a:lnTo>
                  <a:pt x="132" y="712"/>
                </a:lnTo>
                <a:lnTo>
                  <a:pt x="132" y="712"/>
                </a:lnTo>
                <a:lnTo>
                  <a:pt x="132" y="711"/>
                </a:lnTo>
                <a:lnTo>
                  <a:pt x="132" y="711"/>
                </a:lnTo>
                <a:lnTo>
                  <a:pt x="131" y="711"/>
                </a:lnTo>
                <a:lnTo>
                  <a:pt x="131" y="710"/>
                </a:lnTo>
                <a:lnTo>
                  <a:pt x="131" y="710"/>
                </a:lnTo>
                <a:lnTo>
                  <a:pt x="131" y="710"/>
                </a:lnTo>
                <a:lnTo>
                  <a:pt x="130" y="710"/>
                </a:lnTo>
                <a:lnTo>
                  <a:pt x="130" y="710"/>
                </a:lnTo>
                <a:lnTo>
                  <a:pt x="130" y="710"/>
                </a:lnTo>
                <a:lnTo>
                  <a:pt x="130" y="709"/>
                </a:lnTo>
                <a:lnTo>
                  <a:pt x="129" y="709"/>
                </a:lnTo>
                <a:lnTo>
                  <a:pt x="129" y="709"/>
                </a:lnTo>
                <a:lnTo>
                  <a:pt x="129" y="709"/>
                </a:lnTo>
                <a:lnTo>
                  <a:pt x="128" y="709"/>
                </a:lnTo>
                <a:lnTo>
                  <a:pt x="128" y="709"/>
                </a:lnTo>
                <a:lnTo>
                  <a:pt x="128" y="708"/>
                </a:lnTo>
                <a:lnTo>
                  <a:pt x="127" y="708"/>
                </a:lnTo>
                <a:lnTo>
                  <a:pt x="127" y="708"/>
                </a:lnTo>
                <a:lnTo>
                  <a:pt x="127" y="709"/>
                </a:lnTo>
                <a:lnTo>
                  <a:pt x="127" y="709"/>
                </a:lnTo>
                <a:lnTo>
                  <a:pt x="127" y="710"/>
                </a:lnTo>
                <a:lnTo>
                  <a:pt x="127" y="710"/>
                </a:lnTo>
                <a:lnTo>
                  <a:pt x="127" y="711"/>
                </a:lnTo>
                <a:lnTo>
                  <a:pt x="127" y="711"/>
                </a:lnTo>
                <a:lnTo>
                  <a:pt x="127" y="711"/>
                </a:lnTo>
                <a:lnTo>
                  <a:pt x="127" y="712"/>
                </a:lnTo>
                <a:lnTo>
                  <a:pt x="127" y="712"/>
                </a:lnTo>
                <a:lnTo>
                  <a:pt x="127" y="712"/>
                </a:lnTo>
                <a:lnTo>
                  <a:pt x="127" y="712"/>
                </a:lnTo>
                <a:lnTo>
                  <a:pt x="127" y="713"/>
                </a:lnTo>
                <a:lnTo>
                  <a:pt x="127" y="713"/>
                </a:lnTo>
                <a:lnTo>
                  <a:pt x="127" y="713"/>
                </a:lnTo>
                <a:lnTo>
                  <a:pt x="126" y="713"/>
                </a:lnTo>
                <a:lnTo>
                  <a:pt x="126" y="714"/>
                </a:lnTo>
                <a:lnTo>
                  <a:pt x="126" y="714"/>
                </a:lnTo>
                <a:lnTo>
                  <a:pt x="126" y="714"/>
                </a:lnTo>
                <a:lnTo>
                  <a:pt x="125" y="714"/>
                </a:lnTo>
                <a:lnTo>
                  <a:pt x="125" y="714"/>
                </a:lnTo>
                <a:lnTo>
                  <a:pt x="125" y="714"/>
                </a:lnTo>
                <a:lnTo>
                  <a:pt x="125" y="714"/>
                </a:lnTo>
                <a:lnTo>
                  <a:pt x="124" y="714"/>
                </a:lnTo>
                <a:lnTo>
                  <a:pt x="124" y="714"/>
                </a:lnTo>
                <a:lnTo>
                  <a:pt x="124" y="713"/>
                </a:lnTo>
                <a:lnTo>
                  <a:pt x="123" y="713"/>
                </a:lnTo>
                <a:lnTo>
                  <a:pt x="123" y="713"/>
                </a:lnTo>
                <a:lnTo>
                  <a:pt x="122" y="713"/>
                </a:lnTo>
                <a:lnTo>
                  <a:pt x="122" y="713"/>
                </a:lnTo>
                <a:lnTo>
                  <a:pt x="122" y="713"/>
                </a:lnTo>
                <a:lnTo>
                  <a:pt x="122" y="713"/>
                </a:lnTo>
                <a:lnTo>
                  <a:pt x="122" y="713"/>
                </a:lnTo>
                <a:lnTo>
                  <a:pt x="121" y="713"/>
                </a:lnTo>
                <a:lnTo>
                  <a:pt x="121" y="713"/>
                </a:lnTo>
                <a:lnTo>
                  <a:pt x="121" y="712"/>
                </a:lnTo>
                <a:lnTo>
                  <a:pt x="120" y="712"/>
                </a:lnTo>
                <a:lnTo>
                  <a:pt x="120" y="712"/>
                </a:lnTo>
                <a:lnTo>
                  <a:pt x="119" y="712"/>
                </a:lnTo>
                <a:lnTo>
                  <a:pt x="119" y="712"/>
                </a:lnTo>
                <a:lnTo>
                  <a:pt x="118" y="712"/>
                </a:lnTo>
                <a:lnTo>
                  <a:pt x="118" y="712"/>
                </a:lnTo>
                <a:lnTo>
                  <a:pt x="117" y="712"/>
                </a:lnTo>
                <a:lnTo>
                  <a:pt x="117" y="712"/>
                </a:lnTo>
                <a:lnTo>
                  <a:pt x="117" y="712"/>
                </a:lnTo>
                <a:lnTo>
                  <a:pt x="117" y="712"/>
                </a:lnTo>
                <a:lnTo>
                  <a:pt x="117" y="712"/>
                </a:lnTo>
                <a:lnTo>
                  <a:pt x="116" y="712"/>
                </a:lnTo>
                <a:lnTo>
                  <a:pt x="116" y="712"/>
                </a:lnTo>
                <a:lnTo>
                  <a:pt x="116" y="712"/>
                </a:lnTo>
                <a:lnTo>
                  <a:pt x="115" y="712"/>
                </a:lnTo>
                <a:lnTo>
                  <a:pt x="115" y="712"/>
                </a:lnTo>
                <a:lnTo>
                  <a:pt x="115" y="711"/>
                </a:lnTo>
                <a:lnTo>
                  <a:pt x="114" y="711"/>
                </a:lnTo>
                <a:lnTo>
                  <a:pt x="114" y="711"/>
                </a:lnTo>
                <a:lnTo>
                  <a:pt x="114" y="711"/>
                </a:lnTo>
                <a:lnTo>
                  <a:pt x="113" y="711"/>
                </a:lnTo>
                <a:lnTo>
                  <a:pt x="113" y="710"/>
                </a:lnTo>
                <a:lnTo>
                  <a:pt x="113" y="710"/>
                </a:lnTo>
                <a:lnTo>
                  <a:pt x="113" y="709"/>
                </a:lnTo>
                <a:lnTo>
                  <a:pt x="114" y="709"/>
                </a:lnTo>
                <a:lnTo>
                  <a:pt x="114" y="709"/>
                </a:lnTo>
                <a:lnTo>
                  <a:pt x="114" y="708"/>
                </a:lnTo>
                <a:lnTo>
                  <a:pt x="114" y="708"/>
                </a:lnTo>
                <a:lnTo>
                  <a:pt x="114" y="708"/>
                </a:lnTo>
                <a:lnTo>
                  <a:pt x="114" y="707"/>
                </a:lnTo>
                <a:lnTo>
                  <a:pt x="114" y="707"/>
                </a:lnTo>
                <a:lnTo>
                  <a:pt x="114" y="706"/>
                </a:lnTo>
                <a:lnTo>
                  <a:pt x="114" y="706"/>
                </a:lnTo>
                <a:lnTo>
                  <a:pt x="114" y="705"/>
                </a:lnTo>
                <a:lnTo>
                  <a:pt x="114" y="705"/>
                </a:lnTo>
                <a:lnTo>
                  <a:pt x="115" y="705"/>
                </a:lnTo>
                <a:lnTo>
                  <a:pt x="115" y="704"/>
                </a:lnTo>
                <a:lnTo>
                  <a:pt x="115" y="704"/>
                </a:lnTo>
                <a:lnTo>
                  <a:pt x="115" y="704"/>
                </a:lnTo>
                <a:lnTo>
                  <a:pt x="114" y="704"/>
                </a:lnTo>
                <a:lnTo>
                  <a:pt x="114" y="703"/>
                </a:lnTo>
                <a:lnTo>
                  <a:pt x="114" y="703"/>
                </a:lnTo>
                <a:lnTo>
                  <a:pt x="114" y="702"/>
                </a:lnTo>
                <a:lnTo>
                  <a:pt x="114" y="702"/>
                </a:lnTo>
                <a:lnTo>
                  <a:pt x="114" y="702"/>
                </a:lnTo>
                <a:lnTo>
                  <a:pt x="114" y="701"/>
                </a:lnTo>
                <a:lnTo>
                  <a:pt x="113" y="701"/>
                </a:lnTo>
                <a:lnTo>
                  <a:pt x="113" y="701"/>
                </a:lnTo>
                <a:lnTo>
                  <a:pt x="113" y="701"/>
                </a:lnTo>
                <a:lnTo>
                  <a:pt x="113" y="701"/>
                </a:lnTo>
                <a:lnTo>
                  <a:pt x="112" y="701"/>
                </a:lnTo>
                <a:lnTo>
                  <a:pt x="112" y="701"/>
                </a:lnTo>
                <a:lnTo>
                  <a:pt x="112" y="700"/>
                </a:lnTo>
                <a:lnTo>
                  <a:pt x="111" y="700"/>
                </a:lnTo>
                <a:lnTo>
                  <a:pt x="111" y="700"/>
                </a:lnTo>
                <a:lnTo>
                  <a:pt x="110" y="700"/>
                </a:lnTo>
                <a:lnTo>
                  <a:pt x="110" y="700"/>
                </a:lnTo>
                <a:lnTo>
                  <a:pt x="110" y="700"/>
                </a:lnTo>
                <a:lnTo>
                  <a:pt x="109" y="700"/>
                </a:lnTo>
                <a:lnTo>
                  <a:pt x="109" y="700"/>
                </a:lnTo>
                <a:lnTo>
                  <a:pt x="109" y="700"/>
                </a:lnTo>
                <a:lnTo>
                  <a:pt x="109" y="700"/>
                </a:lnTo>
                <a:lnTo>
                  <a:pt x="109" y="699"/>
                </a:lnTo>
                <a:lnTo>
                  <a:pt x="108" y="699"/>
                </a:lnTo>
                <a:lnTo>
                  <a:pt x="108" y="699"/>
                </a:lnTo>
                <a:lnTo>
                  <a:pt x="108" y="699"/>
                </a:lnTo>
                <a:lnTo>
                  <a:pt x="107" y="699"/>
                </a:lnTo>
                <a:lnTo>
                  <a:pt x="107" y="698"/>
                </a:lnTo>
                <a:lnTo>
                  <a:pt x="107" y="698"/>
                </a:lnTo>
                <a:lnTo>
                  <a:pt x="107" y="698"/>
                </a:lnTo>
                <a:lnTo>
                  <a:pt x="106" y="698"/>
                </a:lnTo>
                <a:lnTo>
                  <a:pt x="106" y="697"/>
                </a:lnTo>
                <a:lnTo>
                  <a:pt x="106" y="697"/>
                </a:lnTo>
                <a:lnTo>
                  <a:pt x="106" y="697"/>
                </a:lnTo>
                <a:lnTo>
                  <a:pt x="106" y="697"/>
                </a:lnTo>
                <a:lnTo>
                  <a:pt x="106" y="696"/>
                </a:lnTo>
                <a:lnTo>
                  <a:pt x="105" y="696"/>
                </a:lnTo>
                <a:lnTo>
                  <a:pt x="105" y="696"/>
                </a:lnTo>
                <a:lnTo>
                  <a:pt x="105" y="696"/>
                </a:lnTo>
                <a:lnTo>
                  <a:pt x="105" y="696"/>
                </a:lnTo>
                <a:lnTo>
                  <a:pt x="105" y="696"/>
                </a:lnTo>
                <a:lnTo>
                  <a:pt x="105" y="695"/>
                </a:lnTo>
                <a:lnTo>
                  <a:pt x="104" y="695"/>
                </a:lnTo>
                <a:lnTo>
                  <a:pt x="104" y="695"/>
                </a:lnTo>
                <a:lnTo>
                  <a:pt x="104" y="695"/>
                </a:lnTo>
                <a:lnTo>
                  <a:pt x="104" y="694"/>
                </a:lnTo>
                <a:lnTo>
                  <a:pt x="103" y="694"/>
                </a:lnTo>
                <a:lnTo>
                  <a:pt x="103" y="694"/>
                </a:lnTo>
                <a:lnTo>
                  <a:pt x="103" y="694"/>
                </a:lnTo>
                <a:lnTo>
                  <a:pt x="102" y="694"/>
                </a:lnTo>
                <a:lnTo>
                  <a:pt x="102" y="694"/>
                </a:lnTo>
                <a:lnTo>
                  <a:pt x="102" y="694"/>
                </a:lnTo>
                <a:lnTo>
                  <a:pt x="101" y="694"/>
                </a:lnTo>
                <a:lnTo>
                  <a:pt x="101" y="694"/>
                </a:lnTo>
                <a:lnTo>
                  <a:pt x="101" y="694"/>
                </a:lnTo>
                <a:lnTo>
                  <a:pt x="101" y="695"/>
                </a:lnTo>
                <a:lnTo>
                  <a:pt x="100" y="695"/>
                </a:lnTo>
                <a:lnTo>
                  <a:pt x="100" y="695"/>
                </a:lnTo>
                <a:lnTo>
                  <a:pt x="99" y="695"/>
                </a:lnTo>
                <a:lnTo>
                  <a:pt x="99" y="695"/>
                </a:lnTo>
                <a:lnTo>
                  <a:pt x="98" y="695"/>
                </a:lnTo>
                <a:lnTo>
                  <a:pt x="98" y="695"/>
                </a:lnTo>
                <a:lnTo>
                  <a:pt x="97" y="695"/>
                </a:lnTo>
                <a:lnTo>
                  <a:pt x="97" y="694"/>
                </a:lnTo>
                <a:lnTo>
                  <a:pt x="97" y="694"/>
                </a:lnTo>
                <a:lnTo>
                  <a:pt x="97" y="694"/>
                </a:lnTo>
                <a:lnTo>
                  <a:pt x="96" y="694"/>
                </a:lnTo>
                <a:lnTo>
                  <a:pt x="96" y="694"/>
                </a:lnTo>
                <a:lnTo>
                  <a:pt x="96" y="694"/>
                </a:lnTo>
                <a:lnTo>
                  <a:pt x="95" y="694"/>
                </a:lnTo>
                <a:lnTo>
                  <a:pt x="95" y="693"/>
                </a:lnTo>
                <a:lnTo>
                  <a:pt x="95" y="693"/>
                </a:lnTo>
                <a:lnTo>
                  <a:pt x="95" y="692"/>
                </a:lnTo>
                <a:lnTo>
                  <a:pt x="96" y="692"/>
                </a:lnTo>
                <a:lnTo>
                  <a:pt x="96" y="692"/>
                </a:lnTo>
                <a:lnTo>
                  <a:pt x="96" y="692"/>
                </a:lnTo>
                <a:lnTo>
                  <a:pt x="96" y="691"/>
                </a:lnTo>
                <a:lnTo>
                  <a:pt x="96" y="691"/>
                </a:lnTo>
                <a:lnTo>
                  <a:pt x="97" y="691"/>
                </a:lnTo>
                <a:lnTo>
                  <a:pt x="97" y="690"/>
                </a:lnTo>
                <a:lnTo>
                  <a:pt x="97" y="690"/>
                </a:lnTo>
                <a:lnTo>
                  <a:pt x="97" y="690"/>
                </a:lnTo>
                <a:lnTo>
                  <a:pt x="97" y="690"/>
                </a:lnTo>
                <a:lnTo>
                  <a:pt x="97" y="690"/>
                </a:lnTo>
                <a:lnTo>
                  <a:pt x="97" y="689"/>
                </a:lnTo>
                <a:lnTo>
                  <a:pt x="96" y="689"/>
                </a:lnTo>
                <a:lnTo>
                  <a:pt x="96" y="689"/>
                </a:lnTo>
                <a:lnTo>
                  <a:pt x="95" y="689"/>
                </a:lnTo>
                <a:lnTo>
                  <a:pt x="95" y="690"/>
                </a:lnTo>
                <a:lnTo>
                  <a:pt x="95" y="690"/>
                </a:lnTo>
                <a:lnTo>
                  <a:pt x="95" y="690"/>
                </a:lnTo>
                <a:lnTo>
                  <a:pt x="95" y="690"/>
                </a:lnTo>
                <a:lnTo>
                  <a:pt x="95" y="690"/>
                </a:lnTo>
                <a:lnTo>
                  <a:pt x="94" y="690"/>
                </a:lnTo>
                <a:lnTo>
                  <a:pt x="94" y="691"/>
                </a:lnTo>
                <a:lnTo>
                  <a:pt x="94" y="691"/>
                </a:lnTo>
                <a:lnTo>
                  <a:pt x="93" y="691"/>
                </a:lnTo>
                <a:lnTo>
                  <a:pt x="93" y="691"/>
                </a:lnTo>
                <a:lnTo>
                  <a:pt x="93" y="691"/>
                </a:lnTo>
                <a:lnTo>
                  <a:pt x="92" y="691"/>
                </a:lnTo>
                <a:lnTo>
                  <a:pt x="92" y="692"/>
                </a:lnTo>
                <a:lnTo>
                  <a:pt x="92" y="692"/>
                </a:lnTo>
                <a:lnTo>
                  <a:pt x="92" y="692"/>
                </a:lnTo>
                <a:lnTo>
                  <a:pt x="91" y="692"/>
                </a:lnTo>
                <a:lnTo>
                  <a:pt x="91" y="692"/>
                </a:lnTo>
                <a:lnTo>
                  <a:pt x="90" y="692"/>
                </a:lnTo>
                <a:lnTo>
                  <a:pt x="90" y="692"/>
                </a:lnTo>
                <a:lnTo>
                  <a:pt x="89" y="692"/>
                </a:lnTo>
                <a:lnTo>
                  <a:pt x="89" y="692"/>
                </a:lnTo>
                <a:lnTo>
                  <a:pt x="89" y="692"/>
                </a:lnTo>
                <a:lnTo>
                  <a:pt x="88" y="692"/>
                </a:lnTo>
                <a:lnTo>
                  <a:pt x="88" y="692"/>
                </a:lnTo>
                <a:lnTo>
                  <a:pt x="88" y="692"/>
                </a:lnTo>
                <a:lnTo>
                  <a:pt x="87" y="692"/>
                </a:lnTo>
                <a:lnTo>
                  <a:pt x="87" y="693"/>
                </a:lnTo>
                <a:lnTo>
                  <a:pt x="87" y="693"/>
                </a:lnTo>
                <a:lnTo>
                  <a:pt x="86" y="693"/>
                </a:lnTo>
                <a:lnTo>
                  <a:pt x="86" y="693"/>
                </a:lnTo>
                <a:lnTo>
                  <a:pt x="86" y="693"/>
                </a:lnTo>
                <a:lnTo>
                  <a:pt x="85" y="693"/>
                </a:lnTo>
                <a:lnTo>
                  <a:pt x="85" y="693"/>
                </a:lnTo>
                <a:lnTo>
                  <a:pt x="85" y="693"/>
                </a:lnTo>
                <a:lnTo>
                  <a:pt x="84" y="692"/>
                </a:lnTo>
                <a:lnTo>
                  <a:pt x="84" y="692"/>
                </a:lnTo>
                <a:lnTo>
                  <a:pt x="84" y="692"/>
                </a:lnTo>
                <a:lnTo>
                  <a:pt x="84" y="692"/>
                </a:lnTo>
                <a:lnTo>
                  <a:pt x="84" y="691"/>
                </a:lnTo>
                <a:lnTo>
                  <a:pt x="84" y="691"/>
                </a:lnTo>
                <a:lnTo>
                  <a:pt x="84" y="691"/>
                </a:lnTo>
                <a:lnTo>
                  <a:pt x="84" y="690"/>
                </a:lnTo>
                <a:lnTo>
                  <a:pt x="84" y="690"/>
                </a:lnTo>
                <a:lnTo>
                  <a:pt x="84" y="690"/>
                </a:lnTo>
                <a:lnTo>
                  <a:pt x="84" y="690"/>
                </a:lnTo>
                <a:lnTo>
                  <a:pt x="83" y="690"/>
                </a:lnTo>
                <a:lnTo>
                  <a:pt x="83" y="689"/>
                </a:lnTo>
                <a:lnTo>
                  <a:pt x="83" y="689"/>
                </a:lnTo>
                <a:lnTo>
                  <a:pt x="82" y="689"/>
                </a:lnTo>
                <a:lnTo>
                  <a:pt x="82" y="689"/>
                </a:lnTo>
                <a:lnTo>
                  <a:pt x="82" y="689"/>
                </a:lnTo>
                <a:lnTo>
                  <a:pt x="82" y="688"/>
                </a:lnTo>
                <a:lnTo>
                  <a:pt x="81" y="688"/>
                </a:lnTo>
                <a:lnTo>
                  <a:pt x="81" y="688"/>
                </a:lnTo>
                <a:lnTo>
                  <a:pt x="80" y="688"/>
                </a:lnTo>
                <a:lnTo>
                  <a:pt x="80" y="688"/>
                </a:lnTo>
                <a:lnTo>
                  <a:pt x="80" y="688"/>
                </a:lnTo>
                <a:lnTo>
                  <a:pt x="80" y="688"/>
                </a:lnTo>
                <a:lnTo>
                  <a:pt x="80" y="688"/>
                </a:lnTo>
                <a:lnTo>
                  <a:pt x="79" y="688"/>
                </a:lnTo>
                <a:lnTo>
                  <a:pt x="79" y="688"/>
                </a:lnTo>
                <a:lnTo>
                  <a:pt x="79" y="687"/>
                </a:lnTo>
                <a:lnTo>
                  <a:pt x="78" y="687"/>
                </a:lnTo>
                <a:lnTo>
                  <a:pt x="78" y="687"/>
                </a:lnTo>
                <a:lnTo>
                  <a:pt x="77" y="687"/>
                </a:lnTo>
                <a:lnTo>
                  <a:pt x="77" y="686"/>
                </a:lnTo>
                <a:lnTo>
                  <a:pt x="77" y="686"/>
                </a:lnTo>
                <a:lnTo>
                  <a:pt x="77" y="686"/>
                </a:lnTo>
                <a:lnTo>
                  <a:pt x="77" y="685"/>
                </a:lnTo>
                <a:lnTo>
                  <a:pt x="76" y="685"/>
                </a:lnTo>
                <a:lnTo>
                  <a:pt x="76" y="685"/>
                </a:lnTo>
                <a:lnTo>
                  <a:pt x="76" y="684"/>
                </a:lnTo>
                <a:lnTo>
                  <a:pt x="76" y="684"/>
                </a:lnTo>
                <a:lnTo>
                  <a:pt x="76" y="684"/>
                </a:lnTo>
                <a:lnTo>
                  <a:pt x="76" y="684"/>
                </a:lnTo>
                <a:lnTo>
                  <a:pt x="76" y="683"/>
                </a:lnTo>
                <a:lnTo>
                  <a:pt x="76" y="683"/>
                </a:lnTo>
                <a:lnTo>
                  <a:pt x="76" y="682"/>
                </a:lnTo>
                <a:lnTo>
                  <a:pt x="76" y="682"/>
                </a:lnTo>
                <a:lnTo>
                  <a:pt x="76" y="681"/>
                </a:lnTo>
                <a:lnTo>
                  <a:pt x="76" y="681"/>
                </a:lnTo>
                <a:lnTo>
                  <a:pt x="76" y="681"/>
                </a:lnTo>
                <a:lnTo>
                  <a:pt x="76" y="680"/>
                </a:lnTo>
                <a:lnTo>
                  <a:pt x="76" y="680"/>
                </a:lnTo>
                <a:lnTo>
                  <a:pt x="77" y="679"/>
                </a:lnTo>
                <a:lnTo>
                  <a:pt x="77" y="679"/>
                </a:lnTo>
                <a:lnTo>
                  <a:pt x="77" y="679"/>
                </a:lnTo>
                <a:lnTo>
                  <a:pt x="77" y="679"/>
                </a:lnTo>
                <a:lnTo>
                  <a:pt x="78" y="679"/>
                </a:lnTo>
                <a:lnTo>
                  <a:pt x="78" y="679"/>
                </a:lnTo>
                <a:lnTo>
                  <a:pt x="78" y="679"/>
                </a:lnTo>
                <a:lnTo>
                  <a:pt x="78" y="678"/>
                </a:lnTo>
                <a:lnTo>
                  <a:pt x="79" y="678"/>
                </a:lnTo>
                <a:lnTo>
                  <a:pt x="79" y="677"/>
                </a:lnTo>
                <a:lnTo>
                  <a:pt x="79" y="677"/>
                </a:lnTo>
                <a:lnTo>
                  <a:pt x="79" y="677"/>
                </a:lnTo>
                <a:lnTo>
                  <a:pt x="79" y="676"/>
                </a:lnTo>
                <a:lnTo>
                  <a:pt x="79" y="676"/>
                </a:lnTo>
                <a:lnTo>
                  <a:pt x="79" y="676"/>
                </a:lnTo>
                <a:lnTo>
                  <a:pt x="78" y="675"/>
                </a:lnTo>
                <a:lnTo>
                  <a:pt x="78" y="675"/>
                </a:lnTo>
                <a:lnTo>
                  <a:pt x="78" y="675"/>
                </a:lnTo>
                <a:lnTo>
                  <a:pt x="77" y="675"/>
                </a:lnTo>
                <a:lnTo>
                  <a:pt x="77" y="675"/>
                </a:lnTo>
                <a:lnTo>
                  <a:pt x="76" y="675"/>
                </a:lnTo>
                <a:lnTo>
                  <a:pt x="76" y="675"/>
                </a:lnTo>
                <a:lnTo>
                  <a:pt x="76" y="675"/>
                </a:lnTo>
                <a:lnTo>
                  <a:pt x="76" y="675"/>
                </a:lnTo>
                <a:lnTo>
                  <a:pt x="76" y="676"/>
                </a:lnTo>
                <a:lnTo>
                  <a:pt x="75" y="676"/>
                </a:lnTo>
                <a:lnTo>
                  <a:pt x="75" y="676"/>
                </a:lnTo>
                <a:lnTo>
                  <a:pt x="74" y="676"/>
                </a:lnTo>
                <a:lnTo>
                  <a:pt x="74" y="676"/>
                </a:lnTo>
                <a:lnTo>
                  <a:pt x="74" y="676"/>
                </a:lnTo>
                <a:lnTo>
                  <a:pt x="74" y="675"/>
                </a:lnTo>
                <a:lnTo>
                  <a:pt x="73" y="675"/>
                </a:lnTo>
                <a:lnTo>
                  <a:pt x="73" y="675"/>
                </a:lnTo>
                <a:lnTo>
                  <a:pt x="73" y="675"/>
                </a:lnTo>
                <a:lnTo>
                  <a:pt x="73" y="674"/>
                </a:lnTo>
                <a:lnTo>
                  <a:pt x="73" y="674"/>
                </a:lnTo>
                <a:lnTo>
                  <a:pt x="73" y="674"/>
                </a:lnTo>
                <a:lnTo>
                  <a:pt x="72" y="674"/>
                </a:lnTo>
                <a:lnTo>
                  <a:pt x="72" y="673"/>
                </a:lnTo>
                <a:lnTo>
                  <a:pt x="72" y="673"/>
                </a:lnTo>
                <a:lnTo>
                  <a:pt x="72" y="673"/>
                </a:lnTo>
                <a:lnTo>
                  <a:pt x="71" y="673"/>
                </a:lnTo>
                <a:lnTo>
                  <a:pt x="71" y="672"/>
                </a:lnTo>
                <a:lnTo>
                  <a:pt x="71" y="672"/>
                </a:lnTo>
                <a:lnTo>
                  <a:pt x="70" y="672"/>
                </a:lnTo>
                <a:lnTo>
                  <a:pt x="70" y="671"/>
                </a:lnTo>
                <a:lnTo>
                  <a:pt x="70" y="671"/>
                </a:lnTo>
                <a:lnTo>
                  <a:pt x="70" y="671"/>
                </a:lnTo>
                <a:lnTo>
                  <a:pt x="71" y="670"/>
                </a:lnTo>
                <a:lnTo>
                  <a:pt x="71" y="670"/>
                </a:lnTo>
                <a:lnTo>
                  <a:pt x="71" y="670"/>
                </a:lnTo>
                <a:lnTo>
                  <a:pt x="72" y="670"/>
                </a:lnTo>
                <a:lnTo>
                  <a:pt x="72" y="669"/>
                </a:lnTo>
                <a:lnTo>
                  <a:pt x="72" y="669"/>
                </a:lnTo>
                <a:lnTo>
                  <a:pt x="72" y="669"/>
                </a:lnTo>
                <a:lnTo>
                  <a:pt x="72" y="670"/>
                </a:lnTo>
                <a:lnTo>
                  <a:pt x="73" y="670"/>
                </a:lnTo>
                <a:lnTo>
                  <a:pt x="73" y="670"/>
                </a:lnTo>
                <a:lnTo>
                  <a:pt x="73" y="671"/>
                </a:lnTo>
                <a:lnTo>
                  <a:pt x="73" y="671"/>
                </a:lnTo>
                <a:lnTo>
                  <a:pt x="73" y="671"/>
                </a:lnTo>
                <a:lnTo>
                  <a:pt x="74" y="671"/>
                </a:lnTo>
                <a:lnTo>
                  <a:pt x="74" y="671"/>
                </a:lnTo>
                <a:lnTo>
                  <a:pt x="74" y="671"/>
                </a:lnTo>
                <a:lnTo>
                  <a:pt x="74" y="672"/>
                </a:lnTo>
                <a:lnTo>
                  <a:pt x="74" y="672"/>
                </a:lnTo>
                <a:lnTo>
                  <a:pt x="74" y="672"/>
                </a:lnTo>
                <a:lnTo>
                  <a:pt x="75" y="672"/>
                </a:lnTo>
                <a:lnTo>
                  <a:pt x="75" y="672"/>
                </a:lnTo>
                <a:lnTo>
                  <a:pt x="76" y="672"/>
                </a:lnTo>
                <a:lnTo>
                  <a:pt x="76" y="672"/>
                </a:lnTo>
                <a:lnTo>
                  <a:pt x="76" y="672"/>
                </a:lnTo>
                <a:lnTo>
                  <a:pt x="76" y="672"/>
                </a:lnTo>
                <a:lnTo>
                  <a:pt x="77" y="672"/>
                </a:lnTo>
                <a:lnTo>
                  <a:pt x="77" y="672"/>
                </a:lnTo>
                <a:lnTo>
                  <a:pt x="77" y="671"/>
                </a:lnTo>
                <a:lnTo>
                  <a:pt x="77" y="671"/>
                </a:lnTo>
                <a:lnTo>
                  <a:pt x="78" y="671"/>
                </a:lnTo>
                <a:lnTo>
                  <a:pt x="78" y="671"/>
                </a:lnTo>
                <a:lnTo>
                  <a:pt x="78" y="670"/>
                </a:lnTo>
                <a:lnTo>
                  <a:pt x="78" y="670"/>
                </a:lnTo>
                <a:lnTo>
                  <a:pt x="78" y="669"/>
                </a:lnTo>
                <a:lnTo>
                  <a:pt x="78" y="669"/>
                </a:lnTo>
                <a:lnTo>
                  <a:pt x="78" y="669"/>
                </a:lnTo>
                <a:lnTo>
                  <a:pt x="77" y="669"/>
                </a:lnTo>
                <a:lnTo>
                  <a:pt x="77" y="668"/>
                </a:lnTo>
                <a:lnTo>
                  <a:pt x="77" y="668"/>
                </a:lnTo>
                <a:lnTo>
                  <a:pt x="77" y="668"/>
                </a:lnTo>
                <a:lnTo>
                  <a:pt x="77" y="667"/>
                </a:lnTo>
                <a:lnTo>
                  <a:pt x="76" y="667"/>
                </a:lnTo>
                <a:lnTo>
                  <a:pt x="76" y="667"/>
                </a:lnTo>
                <a:lnTo>
                  <a:pt x="76" y="667"/>
                </a:lnTo>
                <a:lnTo>
                  <a:pt x="76" y="666"/>
                </a:lnTo>
                <a:lnTo>
                  <a:pt x="76" y="666"/>
                </a:lnTo>
                <a:lnTo>
                  <a:pt x="76" y="666"/>
                </a:lnTo>
                <a:lnTo>
                  <a:pt x="76" y="665"/>
                </a:lnTo>
                <a:lnTo>
                  <a:pt x="75" y="665"/>
                </a:lnTo>
                <a:lnTo>
                  <a:pt x="75" y="665"/>
                </a:lnTo>
                <a:lnTo>
                  <a:pt x="75" y="664"/>
                </a:lnTo>
                <a:lnTo>
                  <a:pt x="75" y="664"/>
                </a:lnTo>
                <a:lnTo>
                  <a:pt x="75" y="663"/>
                </a:lnTo>
                <a:lnTo>
                  <a:pt x="75" y="663"/>
                </a:lnTo>
                <a:lnTo>
                  <a:pt x="76" y="663"/>
                </a:lnTo>
                <a:lnTo>
                  <a:pt x="76" y="663"/>
                </a:lnTo>
                <a:lnTo>
                  <a:pt x="76" y="662"/>
                </a:lnTo>
                <a:lnTo>
                  <a:pt x="76" y="662"/>
                </a:lnTo>
                <a:lnTo>
                  <a:pt x="76" y="661"/>
                </a:lnTo>
                <a:lnTo>
                  <a:pt x="76" y="661"/>
                </a:lnTo>
                <a:lnTo>
                  <a:pt x="76" y="661"/>
                </a:lnTo>
                <a:lnTo>
                  <a:pt x="76" y="660"/>
                </a:lnTo>
                <a:lnTo>
                  <a:pt x="76" y="660"/>
                </a:lnTo>
                <a:lnTo>
                  <a:pt x="76" y="659"/>
                </a:lnTo>
                <a:lnTo>
                  <a:pt x="76" y="659"/>
                </a:lnTo>
                <a:lnTo>
                  <a:pt x="76" y="659"/>
                </a:lnTo>
                <a:lnTo>
                  <a:pt x="76" y="658"/>
                </a:lnTo>
                <a:lnTo>
                  <a:pt x="76" y="658"/>
                </a:lnTo>
                <a:lnTo>
                  <a:pt x="76" y="658"/>
                </a:lnTo>
                <a:lnTo>
                  <a:pt x="76" y="658"/>
                </a:lnTo>
                <a:lnTo>
                  <a:pt x="76" y="657"/>
                </a:lnTo>
                <a:lnTo>
                  <a:pt x="75" y="657"/>
                </a:lnTo>
                <a:lnTo>
                  <a:pt x="75" y="657"/>
                </a:lnTo>
                <a:lnTo>
                  <a:pt x="75" y="656"/>
                </a:lnTo>
                <a:lnTo>
                  <a:pt x="75" y="656"/>
                </a:lnTo>
                <a:lnTo>
                  <a:pt x="75" y="655"/>
                </a:lnTo>
                <a:lnTo>
                  <a:pt x="75" y="655"/>
                </a:lnTo>
                <a:lnTo>
                  <a:pt x="76" y="655"/>
                </a:lnTo>
                <a:lnTo>
                  <a:pt x="76" y="654"/>
                </a:lnTo>
                <a:lnTo>
                  <a:pt x="76" y="654"/>
                </a:lnTo>
                <a:lnTo>
                  <a:pt x="76" y="654"/>
                </a:lnTo>
                <a:lnTo>
                  <a:pt x="75" y="654"/>
                </a:lnTo>
                <a:lnTo>
                  <a:pt x="75" y="653"/>
                </a:lnTo>
                <a:lnTo>
                  <a:pt x="75" y="653"/>
                </a:lnTo>
                <a:lnTo>
                  <a:pt x="75" y="652"/>
                </a:lnTo>
                <a:lnTo>
                  <a:pt x="75" y="652"/>
                </a:lnTo>
                <a:lnTo>
                  <a:pt x="74" y="652"/>
                </a:lnTo>
                <a:lnTo>
                  <a:pt x="74" y="651"/>
                </a:lnTo>
                <a:lnTo>
                  <a:pt x="74" y="651"/>
                </a:lnTo>
                <a:lnTo>
                  <a:pt x="74" y="651"/>
                </a:lnTo>
                <a:lnTo>
                  <a:pt x="73" y="651"/>
                </a:lnTo>
                <a:lnTo>
                  <a:pt x="73" y="651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1" y="651"/>
                </a:lnTo>
                <a:lnTo>
                  <a:pt x="71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69" y="651"/>
                </a:lnTo>
                <a:lnTo>
                  <a:pt x="69" y="651"/>
                </a:lnTo>
                <a:lnTo>
                  <a:pt x="68" y="651"/>
                </a:lnTo>
                <a:lnTo>
                  <a:pt x="68" y="651"/>
                </a:lnTo>
                <a:lnTo>
                  <a:pt x="67" y="651"/>
                </a:lnTo>
                <a:lnTo>
                  <a:pt x="67" y="651"/>
                </a:lnTo>
                <a:lnTo>
                  <a:pt x="67" y="651"/>
                </a:lnTo>
                <a:lnTo>
                  <a:pt x="67" y="651"/>
                </a:lnTo>
                <a:lnTo>
                  <a:pt x="66" y="651"/>
                </a:lnTo>
                <a:lnTo>
                  <a:pt x="66" y="651"/>
                </a:lnTo>
                <a:lnTo>
                  <a:pt x="65" y="651"/>
                </a:lnTo>
                <a:lnTo>
                  <a:pt x="65" y="651"/>
                </a:lnTo>
                <a:lnTo>
                  <a:pt x="64" y="651"/>
                </a:lnTo>
                <a:lnTo>
                  <a:pt x="64" y="651"/>
                </a:lnTo>
                <a:lnTo>
                  <a:pt x="63" y="651"/>
                </a:lnTo>
                <a:lnTo>
                  <a:pt x="63" y="651"/>
                </a:lnTo>
                <a:lnTo>
                  <a:pt x="63" y="651"/>
                </a:lnTo>
                <a:lnTo>
                  <a:pt x="63" y="650"/>
                </a:lnTo>
                <a:lnTo>
                  <a:pt x="63" y="650"/>
                </a:lnTo>
                <a:lnTo>
                  <a:pt x="63" y="650"/>
                </a:lnTo>
                <a:lnTo>
                  <a:pt x="63" y="650"/>
                </a:lnTo>
                <a:lnTo>
                  <a:pt x="63" y="649"/>
                </a:lnTo>
                <a:lnTo>
                  <a:pt x="62" y="649"/>
                </a:lnTo>
                <a:lnTo>
                  <a:pt x="62" y="648"/>
                </a:lnTo>
                <a:lnTo>
                  <a:pt x="62" y="648"/>
                </a:lnTo>
                <a:lnTo>
                  <a:pt x="63" y="648"/>
                </a:lnTo>
                <a:lnTo>
                  <a:pt x="63" y="647"/>
                </a:lnTo>
                <a:lnTo>
                  <a:pt x="63" y="647"/>
                </a:lnTo>
                <a:lnTo>
                  <a:pt x="63" y="647"/>
                </a:lnTo>
                <a:lnTo>
                  <a:pt x="62" y="647"/>
                </a:lnTo>
                <a:lnTo>
                  <a:pt x="62" y="646"/>
                </a:lnTo>
                <a:lnTo>
                  <a:pt x="62" y="646"/>
                </a:lnTo>
                <a:lnTo>
                  <a:pt x="61" y="646"/>
                </a:lnTo>
                <a:lnTo>
                  <a:pt x="61" y="646"/>
                </a:lnTo>
                <a:lnTo>
                  <a:pt x="60" y="646"/>
                </a:lnTo>
                <a:lnTo>
                  <a:pt x="60" y="647"/>
                </a:lnTo>
                <a:lnTo>
                  <a:pt x="60" y="647"/>
                </a:lnTo>
                <a:lnTo>
                  <a:pt x="59" y="647"/>
                </a:lnTo>
                <a:lnTo>
                  <a:pt x="59" y="647"/>
                </a:lnTo>
                <a:lnTo>
                  <a:pt x="59" y="647"/>
                </a:lnTo>
                <a:lnTo>
                  <a:pt x="58" y="647"/>
                </a:lnTo>
                <a:lnTo>
                  <a:pt x="58" y="647"/>
                </a:lnTo>
                <a:lnTo>
                  <a:pt x="57" y="647"/>
                </a:lnTo>
                <a:lnTo>
                  <a:pt x="57" y="647"/>
                </a:lnTo>
                <a:lnTo>
                  <a:pt x="56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7"/>
                </a:lnTo>
                <a:lnTo>
                  <a:pt x="54" y="647"/>
                </a:lnTo>
                <a:lnTo>
                  <a:pt x="54" y="646"/>
                </a:lnTo>
                <a:lnTo>
                  <a:pt x="54" y="646"/>
                </a:lnTo>
                <a:lnTo>
                  <a:pt x="53" y="646"/>
                </a:lnTo>
                <a:lnTo>
                  <a:pt x="53" y="646"/>
                </a:lnTo>
                <a:lnTo>
                  <a:pt x="52" y="646"/>
                </a:lnTo>
                <a:lnTo>
                  <a:pt x="52" y="646"/>
                </a:lnTo>
                <a:lnTo>
                  <a:pt x="52" y="646"/>
                </a:lnTo>
                <a:lnTo>
                  <a:pt x="52" y="646"/>
                </a:lnTo>
                <a:lnTo>
                  <a:pt x="51" y="645"/>
                </a:lnTo>
                <a:lnTo>
                  <a:pt x="51" y="645"/>
                </a:lnTo>
                <a:lnTo>
                  <a:pt x="51" y="645"/>
                </a:lnTo>
                <a:lnTo>
                  <a:pt x="51" y="644"/>
                </a:lnTo>
                <a:lnTo>
                  <a:pt x="51" y="644"/>
                </a:lnTo>
                <a:lnTo>
                  <a:pt x="51" y="643"/>
                </a:lnTo>
                <a:lnTo>
                  <a:pt x="51" y="643"/>
                </a:lnTo>
                <a:lnTo>
                  <a:pt x="50" y="643"/>
                </a:lnTo>
                <a:lnTo>
                  <a:pt x="50" y="642"/>
                </a:lnTo>
                <a:lnTo>
                  <a:pt x="50" y="642"/>
                </a:lnTo>
                <a:lnTo>
                  <a:pt x="50" y="642"/>
                </a:lnTo>
                <a:lnTo>
                  <a:pt x="50" y="641"/>
                </a:lnTo>
                <a:lnTo>
                  <a:pt x="50" y="641"/>
                </a:lnTo>
                <a:lnTo>
                  <a:pt x="50" y="640"/>
                </a:lnTo>
                <a:lnTo>
                  <a:pt x="51" y="640"/>
                </a:lnTo>
                <a:lnTo>
                  <a:pt x="51" y="639"/>
                </a:lnTo>
                <a:lnTo>
                  <a:pt x="51" y="639"/>
                </a:lnTo>
                <a:lnTo>
                  <a:pt x="51" y="638"/>
                </a:lnTo>
                <a:lnTo>
                  <a:pt x="51" y="638"/>
                </a:lnTo>
                <a:lnTo>
                  <a:pt x="51" y="638"/>
                </a:lnTo>
                <a:lnTo>
                  <a:pt x="51" y="637"/>
                </a:lnTo>
                <a:lnTo>
                  <a:pt x="51" y="637"/>
                </a:lnTo>
                <a:lnTo>
                  <a:pt x="51" y="637"/>
                </a:lnTo>
                <a:lnTo>
                  <a:pt x="52" y="637"/>
                </a:lnTo>
                <a:lnTo>
                  <a:pt x="52" y="636"/>
                </a:lnTo>
                <a:lnTo>
                  <a:pt x="52" y="636"/>
                </a:lnTo>
                <a:lnTo>
                  <a:pt x="52" y="635"/>
                </a:lnTo>
                <a:lnTo>
                  <a:pt x="52" y="635"/>
                </a:lnTo>
                <a:lnTo>
                  <a:pt x="52" y="635"/>
                </a:lnTo>
                <a:lnTo>
                  <a:pt x="52" y="634"/>
                </a:lnTo>
                <a:lnTo>
                  <a:pt x="52" y="634"/>
                </a:lnTo>
                <a:lnTo>
                  <a:pt x="52" y="634"/>
                </a:lnTo>
                <a:lnTo>
                  <a:pt x="52" y="634"/>
                </a:lnTo>
                <a:lnTo>
                  <a:pt x="52" y="633"/>
                </a:lnTo>
                <a:lnTo>
                  <a:pt x="52" y="633"/>
                </a:lnTo>
                <a:lnTo>
                  <a:pt x="52" y="632"/>
                </a:lnTo>
                <a:lnTo>
                  <a:pt x="52" y="632"/>
                </a:lnTo>
                <a:lnTo>
                  <a:pt x="52" y="631"/>
                </a:lnTo>
                <a:lnTo>
                  <a:pt x="51" y="631"/>
                </a:lnTo>
                <a:lnTo>
                  <a:pt x="51" y="631"/>
                </a:lnTo>
                <a:lnTo>
                  <a:pt x="51" y="631"/>
                </a:lnTo>
                <a:lnTo>
                  <a:pt x="51" y="631"/>
                </a:lnTo>
                <a:lnTo>
                  <a:pt x="51" y="630"/>
                </a:lnTo>
                <a:lnTo>
                  <a:pt x="50" y="630"/>
                </a:lnTo>
                <a:lnTo>
                  <a:pt x="50" y="630"/>
                </a:lnTo>
                <a:lnTo>
                  <a:pt x="50" y="629"/>
                </a:lnTo>
                <a:lnTo>
                  <a:pt x="50" y="629"/>
                </a:lnTo>
                <a:lnTo>
                  <a:pt x="50" y="629"/>
                </a:lnTo>
                <a:lnTo>
                  <a:pt x="50" y="629"/>
                </a:lnTo>
                <a:lnTo>
                  <a:pt x="50" y="628"/>
                </a:lnTo>
                <a:lnTo>
                  <a:pt x="50" y="628"/>
                </a:lnTo>
                <a:lnTo>
                  <a:pt x="50" y="627"/>
                </a:lnTo>
                <a:lnTo>
                  <a:pt x="50" y="627"/>
                </a:lnTo>
                <a:lnTo>
                  <a:pt x="50" y="626"/>
                </a:lnTo>
                <a:lnTo>
                  <a:pt x="49" y="626"/>
                </a:lnTo>
                <a:lnTo>
                  <a:pt x="49" y="626"/>
                </a:lnTo>
                <a:lnTo>
                  <a:pt x="49" y="626"/>
                </a:lnTo>
                <a:lnTo>
                  <a:pt x="49" y="625"/>
                </a:lnTo>
                <a:lnTo>
                  <a:pt x="49" y="625"/>
                </a:lnTo>
                <a:lnTo>
                  <a:pt x="49" y="625"/>
                </a:lnTo>
                <a:lnTo>
                  <a:pt x="48" y="625"/>
                </a:lnTo>
                <a:lnTo>
                  <a:pt x="48" y="624"/>
                </a:lnTo>
                <a:lnTo>
                  <a:pt x="48" y="624"/>
                </a:lnTo>
                <a:lnTo>
                  <a:pt x="48" y="623"/>
                </a:lnTo>
                <a:lnTo>
                  <a:pt x="48" y="623"/>
                </a:lnTo>
                <a:lnTo>
                  <a:pt x="48" y="623"/>
                </a:lnTo>
                <a:lnTo>
                  <a:pt x="48" y="622"/>
                </a:lnTo>
                <a:lnTo>
                  <a:pt x="48" y="622"/>
                </a:lnTo>
                <a:lnTo>
                  <a:pt x="48" y="621"/>
                </a:lnTo>
                <a:lnTo>
                  <a:pt x="48" y="621"/>
                </a:lnTo>
                <a:lnTo>
                  <a:pt x="48" y="621"/>
                </a:lnTo>
                <a:lnTo>
                  <a:pt x="48" y="620"/>
                </a:lnTo>
                <a:lnTo>
                  <a:pt x="48" y="620"/>
                </a:lnTo>
                <a:lnTo>
                  <a:pt x="48" y="619"/>
                </a:lnTo>
                <a:lnTo>
                  <a:pt x="48" y="619"/>
                </a:lnTo>
                <a:lnTo>
                  <a:pt x="48" y="618"/>
                </a:lnTo>
                <a:lnTo>
                  <a:pt x="48" y="618"/>
                </a:lnTo>
                <a:lnTo>
                  <a:pt x="48" y="617"/>
                </a:lnTo>
                <a:lnTo>
                  <a:pt x="48" y="617"/>
                </a:lnTo>
                <a:lnTo>
                  <a:pt x="49" y="617"/>
                </a:lnTo>
                <a:lnTo>
                  <a:pt x="49" y="616"/>
                </a:lnTo>
                <a:lnTo>
                  <a:pt x="49" y="616"/>
                </a:lnTo>
                <a:lnTo>
                  <a:pt x="49" y="615"/>
                </a:lnTo>
                <a:lnTo>
                  <a:pt x="50" y="615"/>
                </a:lnTo>
                <a:lnTo>
                  <a:pt x="50" y="615"/>
                </a:lnTo>
                <a:lnTo>
                  <a:pt x="50" y="615"/>
                </a:lnTo>
                <a:lnTo>
                  <a:pt x="50" y="614"/>
                </a:lnTo>
                <a:lnTo>
                  <a:pt x="51" y="614"/>
                </a:lnTo>
                <a:lnTo>
                  <a:pt x="51" y="614"/>
                </a:lnTo>
                <a:lnTo>
                  <a:pt x="51" y="614"/>
                </a:lnTo>
                <a:lnTo>
                  <a:pt x="51" y="613"/>
                </a:lnTo>
                <a:lnTo>
                  <a:pt x="51" y="613"/>
                </a:lnTo>
                <a:lnTo>
                  <a:pt x="51" y="613"/>
                </a:lnTo>
                <a:lnTo>
                  <a:pt x="52" y="613"/>
                </a:lnTo>
                <a:lnTo>
                  <a:pt x="52" y="612"/>
                </a:lnTo>
                <a:lnTo>
                  <a:pt x="52" y="612"/>
                </a:lnTo>
                <a:lnTo>
                  <a:pt x="52" y="611"/>
                </a:lnTo>
                <a:lnTo>
                  <a:pt x="52" y="611"/>
                </a:lnTo>
                <a:lnTo>
                  <a:pt x="52" y="610"/>
                </a:lnTo>
                <a:lnTo>
                  <a:pt x="52" y="610"/>
                </a:lnTo>
                <a:lnTo>
                  <a:pt x="52" y="609"/>
                </a:lnTo>
                <a:lnTo>
                  <a:pt x="52" y="609"/>
                </a:lnTo>
                <a:lnTo>
                  <a:pt x="52" y="609"/>
                </a:lnTo>
                <a:lnTo>
                  <a:pt x="52" y="608"/>
                </a:lnTo>
                <a:lnTo>
                  <a:pt x="52" y="608"/>
                </a:lnTo>
                <a:lnTo>
                  <a:pt x="52" y="608"/>
                </a:lnTo>
                <a:lnTo>
                  <a:pt x="52" y="607"/>
                </a:lnTo>
                <a:lnTo>
                  <a:pt x="52" y="607"/>
                </a:lnTo>
                <a:lnTo>
                  <a:pt x="53" y="607"/>
                </a:lnTo>
                <a:lnTo>
                  <a:pt x="53" y="606"/>
                </a:lnTo>
                <a:lnTo>
                  <a:pt x="53" y="606"/>
                </a:lnTo>
                <a:lnTo>
                  <a:pt x="54" y="606"/>
                </a:lnTo>
                <a:lnTo>
                  <a:pt x="54" y="605"/>
                </a:lnTo>
                <a:lnTo>
                  <a:pt x="54" y="605"/>
                </a:lnTo>
                <a:lnTo>
                  <a:pt x="55" y="604"/>
                </a:lnTo>
                <a:lnTo>
                  <a:pt x="55" y="604"/>
                </a:lnTo>
                <a:lnTo>
                  <a:pt x="55" y="604"/>
                </a:lnTo>
                <a:lnTo>
                  <a:pt x="55" y="604"/>
                </a:lnTo>
                <a:lnTo>
                  <a:pt x="56" y="603"/>
                </a:lnTo>
                <a:lnTo>
                  <a:pt x="56" y="603"/>
                </a:lnTo>
                <a:lnTo>
                  <a:pt x="56" y="602"/>
                </a:lnTo>
                <a:lnTo>
                  <a:pt x="56" y="602"/>
                </a:lnTo>
                <a:lnTo>
                  <a:pt x="56" y="601"/>
                </a:lnTo>
                <a:lnTo>
                  <a:pt x="56" y="601"/>
                </a:lnTo>
                <a:lnTo>
                  <a:pt x="56" y="600"/>
                </a:lnTo>
                <a:lnTo>
                  <a:pt x="56" y="600"/>
                </a:lnTo>
                <a:lnTo>
                  <a:pt x="56" y="600"/>
                </a:lnTo>
                <a:lnTo>
                  <a:pt x="55" y="600"/>
                </a:lnTo>
                <a:lnTo>
                  <a:pt x="55" y="600"/>
                </a:lnTo>
                <a:lnTo>
                  <a:pt x="55" y="599"/>
                </a:lnTo>
                <a:lnTo>
                  <a:pt x="54" y="599"/>
                </a:lnTo>
                <a:lnTo>
                  <a:pt x="54" y="599"/>
                </a:lnTo>
                <a:lnTo>
                  <a:pt x="54" y="599"/>
                </a:lnTo>
                <a:lnTo>
                  <a:pt x="53" y="599"/>
                </a:lnTo>
                <a:lnTo>
                  <a:pt x="53" y="598"/>
                </a:lnTo>
                <a:lnTo>
                  <a:pt x="53" y="598"/>
                </a:lnTo>
                <a:lnTo>
                  <a:pt x="52" y="598"/>
                </a:lnTo>
                <a:lnTo>
                  <a:pt x="52" y="597"/>
                </a:lnTo>
                <a:lnTo>
                  <a:pt x="52" y="597"/>
                </a:lnTo>
                <a:lnTo>
                  <a:pt x="52" y="596"/>
                </a:lnTo>
                <a:lnTo>
                  <a:pt x="52" y="596"/>
                </a:lnTo>
                <a:lnTo>
                  <a:pt x="52" y="596"/>
                </a:lnTo>
                <a:lnTo>
                  <a:pt x="52" y="595"/>
                </a:lnTo>
                <a:lnTo>
                  <a:pt x="51" y="595"/>
                </a:lnTo>
                <a:lnTo>
                  <a:pt x="51" y="595"/>
                </a:lnTo>
                <a:lnTo>
                  <a:pt x="51" y="595"/>
                </a:lnTo>
                <a:lnTo>
                  <a:pt x="51" y="594"/>
                </a:lnTo>
                <a:lnTo>
                  <a:pt x="51" y="594"/>
                </a:lnTo>
                <a:lnTo>
                  <a:pt x="50" y="594"/>
                </a:lnTo>
                <a:lnTo>
                  <a:pt x="50" y="593"/>
                </a:lnTo>
                <a:lnTo>
                  <a:pt x="50" y="593"/>
                </a:lnTo>
                <a:lnTo>
                  <a:pt x="49" y="593"/>
                </a:lnTo>
                <a:lnTo>
                  <a:pt x="49" y="592"/>
                </a:lnTo>
                <a:lnTo>
                  <a:pt x="49" y="592"/>
                </a:lnTo>
                <a:lnTo>
                  <a:pt x="48" y="592"/>
                </a:lnTo>
                <a:lnTo>
                  <a:pt x="48" y="591"/>
                </a:lnTo>
                <a:lnTo>
                  <a:pt x="47" y="591"/>
                </a:lnTo>
                <a:lnTo>
                  <a:pt x="47" y="591"/>
                </a:lnTo>
                <a:lnTo>
                  <a:pt x="47" y="590"/>
                </a:lnTo>
                <a:lnTo>
                  <a:pt x="46" y="590"/>
                </a:lnTo>
                <a:lnTo>
                  <a:pt x="46" y="590"/>
                </a:lnTo>
                <a:lnTo>
                  <a:pt x="46" y="589"/>
                </a:lnTo>
                <a:lnTo>
                  <a:pt x="46" y="589"/>
                </a:lnTo>
                <a:lnTo>
                  <a:pt x="46" y="589"/>
                </a:lnTo>
                <a:lnTo>
                  <a:pt x="46" y="588"/>
                </a:lnTo>
                <a:lnTo>
                  <a:pt x="45" y="588"/>
                </a:lnTo>
                <a:lnTo>
                  <a:pt x="45" y="588"/>
                </a:lnTo>
                <a:lnTo>
                  <a:pt x="45" y="588"/>
                </a:lnTo>
                <a:lnTo>
                  <a:pt x="45" y="587"/>
                </a:lnTo>
                <a:lnTo>
                  <a:pt x="45" y="587"/>
                </a:lnTo>
                <a:lnTo>
                  <a:pt x="44" y="587"/>
                </a:lnTo>
                <a:lnTo>
                  <a:pt x="44" y="586"/>
                </a:lnTo>
                <a:lnTo>
                  <a:pt x="44" y="586"/>
                </a:lnTo>
                <a:lnTo>
                  <a:pt x="43" y="585"/>
                </a:lnTo>
                <a:lnTo>
                  <a:pt x="43" y="585"/>
                </a:lnTo>
                <a:lnTo>
                  <a:pt x="43" y="584"/>
                </a:lnTo>
                <a:lnTo>
                  <a:pt x="43" y="584"/>
                </a:lnTo>
                <a:lnTo>
                  <a:pt x="43" y="583"/>
                </a:lnTo>
                <a:lnTo>
                  <a:pt x="42" y="583"/>
                </a:lnTo>
                <a:lnTo>
                  <a:pt x="42" y="583"/>
                </a:lnTo>
                <a:lnTo>
                  <a:pt x="42" y="583"/>
                </a:lnTo>
                <a:lnTo>
                  <a:pt x="42" y="582"/>
                </a:lnTo>
                <a:lnTo>
                  <a:pt x="42" y="582"/>
                </a:lnTo>
                <a:lnTo>
                  <a:pt x="42" y="581"/>
                </a:lnTo>
                <a:lnTo>
                  <a:pt x="41" y="581"/>
                </a:lnTo>
                <a:lnTo>
                  <a:pt x="41" y="581"/>
                </a:lnTo>
                <a:lnTo>
                  <a:pt x="41" y="581"/>
                </a:lnTo>
                <a:lnTo>
                  <a:pt x="40" y="580"/>
                </a:lnTo>
                <a:lnTo>
                  <a:pt x="40" y="580"/>
                </a:lnTo>
                <a:lnTo>
                  <a:pt x="39" y="580"/>
                </a:lnTo>
                <a:lnTo>
                  <a:pt x="39" y="579"/>
                </a:lnTo>
                <a:lnTo>
                  <a:pt x="38" y="579"/>
                </a:lnTo>
                <a:lnTo>
                  <a:pt x="38" y="579"/>
                </a:lnTo>
                <a:lnTo>
                  <a:pt x="38" y="579"/>
                </a:lnTo>
                <a:lnTo>
                  <a:pt x="37" y="579"/>
                </a:lnTo>
                <a:lnTo>
                  <a:pt x="37" y="579"/>
                </a:lnTo>
                <a:lnTo>
                  <a:pt x="36" y="579"/>
                </a:lnTo>
                <a:lnTo>
                  <a:pt x="36" y="579"/>
                </a:lnTo>
                <a:lnTo>
                  <a:pt x="35" y="578"/>
                </a:lnTo>
                <a:lnTo>
                  <a:pt x="35" y="578"/>
                </a:lnTo>
                <a:lnTo>
                  <a:pt x="34" y="578"/>
                </a:lnTo>
                <a:lnTo>
                  <a:pt x="34" y="578"/>
                </a:lnTo>
                <a:lnTo>
                  <a:pt x="34" y="577"/>
                </a:lnTo>
                <a:lnTo>
                  <a:pt x="34" y="577"/>
                </a:lnTo>
                <a:lnTo>
                  <a:pt x="33" y="577"/>
                </a:lnTo>
                <a:lnTo>
                  <a:pt x="33" y="577"/>
                </a:lnTo>
                <a:lnTo>
                  <a:pt x="33" y="577"/>
                </a:lnTo>
                <a:lnTo>
                  <a:pt x="33" y="576"/>
                </a:lnTo>
                <a:lnTo>
                  <a:pt x="32" y="576"/>
                </a:lnTo>
                <a:lnTo>
                  <a:pt x="32" y="575"/>
                </a:lnTo>
                <a:lnTo>
                  <a:pt x="32" y="575"/>
                </a:lnTo>
                <a:lnTo>
                  <a:pt x="32" y="575"/>
                </a:lnTo>
                <a:lnTo>
                  <a:pt x="31" y="575"/>
                </a:lnTo>
                <a:lnTo>
                  <a:pt x="31" y="574"/>
                </a:lnTo>
                <a:lnTo>
                  <a:pt x="31" y="574"/>
                </a:lnTo>
                <a:lnTo>
                  <a:pt x="31" y="574"/>
                </a:lnTo>
                <a:lnTo>
                  <a:pt x="31" y="573"/>
                </a:lnTo>
                <a:lnTo>
                  <a:pt x="30" y="573"/>
                </a:lnTo>
                <a:lnTo>
                  <a:pt x="30" y="573"/>
                </a:lnTo>
                <a:lnTo>
                  <a:pt x="30" y="572"/>
                </a:lnTo>
                <a:lnTo>
                  <a:pt x="29" y="572"/>
                </a:lnTo>
                <a:lnTo>
                  <a:pt x="29" y="572"/>
                </a:lnTo>
                <a:lnTo>
                  <a:pt x="29" y="572"/>
                </a:lnTo>
                <a:lnTo>
                  <a:pt x="28" y="571"/>
                </a:lnTo>
                <a:lnTo>
                  <a:pt x="28" y="571"/>
                </a:lnTo>
                <a:lnTo>
                  <a:pt x="27" y="571"/>
                </a:lnTo>
                <a:lnTo>
                  <a:pt x="27" y="571"/>
                </a:lnTo>
                <a:lnTo>
                  <a:pt x="26" y="571"/>
                </a:lnTo>
                <a:lnTo>
                  <a:pt x="26" y="571"/>
                </a:lnTo>
                <a:lnTo>
                  <a:pt x="26" y="571"/>
                </a:lnTo>
                <a:lnTo>
                  <a:pt x="26" y="570"/>
                </a:lnTo>
                <a:lnTo>
                  <a:pt x="25" y="570"/>
                </a:lnTo>
                <a:lnTo>
                  <a:pt x="25" y="570"/>
                </a:lnTo>
                <a:lnTo>
                  <a:pt x="24" y="569"/>
                </a:lnTo>
                <a:lnTo>
                  <a:pt x="24" y="569"/>
                </a:lnTo>
                <a:lnTo>
                  <a:pt x="24" y="569"/>
                </a:lnTo>
                <a:lnTo>
                  <a:pt x="24" y="568"/>
                </a:lnTo>
                <a:lnTo>
                  <a:pt x="23" y="568"/>
                </a:lnTo>
                <a:lnTo>
                  <a:pt x="23" y="567"/>
                </a:lnTo>
                <a:lnTo>
                  <a:pt x="23" y="567"/>
                </a:lnTo>
                <a:lnTo>
                  <a:pt x="23" y="567"/>
                </a:lnTo>
                <a:lnTo>
                  <a:pt x="23" y="566"/>
                </a:lnTo>
                <a:lnTo>
                  <a:pt x="22" y="566"/>
                </a:lnTo>
                <a:lnTo>
                  <a:pt x="22" y="565"/>
                </a:lnTo>
                <a:lnTo>
                  <a:pt x="22" y="565"/>
                </a:lnTo>
                <a:lnTo>
                  <a:pt x="22" y="565"/>
                </a:lnTo>
                <a:lnTo>
                  <a:pt x="21" y="564"/>
                </a:lnTo>
                <a:lnTo>
                  <a:pt x="21" y="564"/>
                </a:lnTo>
                <a:lnTo>
                  <a:pt x="21" y="563"/>
                </a:lnTo>
                <a:lnTo>
                  <a:pt x="20" y="563"/>
                </a:lnTo>
                <a:lnTo>
                  <a:pt x="20" y="563"/>
                </a:lnTo>
                <a:lnTo>
                  <a:pt x="20" y="562"/>
                </a:lnTo>
                <a:lnTo>
                  <a:pt x="20" y="562"/>
                </a:lnTo>
                <a:lnTo>
                  <a:pt x="20" y="562"/>
                </a:lnTo>
                <a:lnTo>
                  <a:pt x="20" y="561"/>
                </a:lnTo>
                <a:lnTo>
                  <a:pt x="20" y="561"/>
                </a:lnTo>
                <a:lnTo>
                  <a:pt x="20" y="560"/>
                </a:lnTo>
                <a:lnTo>
                  <a:pt x="20" y="560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8"/>
                </a:lnTo>
                <a:lnTo>
                  <a:pt x="20" y="557"/>
                </a:lnTo>
                <a:lnTo>
                  <a:pt x="19" y="557"/>
                </a:lnTo>
                <a:lnTo>
                  <a:pt x="19" y="556"/>
                </a:lnTo>
                <a:lnTo>
                  <a:pt x="19" y="556"/>
                </a:lnTo>
                <a:lnTo>
                  <a:pt x="19" y="555"/>
                </a:lnTo>
                <a:lnTo>
                  <a:pt x="19" y="555"/>
                </a:lnTo>
                <a:lnTo>
                  <a:pt x="19" y="554"/>
                </a:lnTo>
                <a:lnTo>
                  <a:pt x="19" y="554"/>
                </a:lnTo>
                <a:lnTo>
                  <a:pt x="19" y="553"/>
                </a:lnTo>
                <a:lnTo>
                  <a:pt x="19" y="552"/>
                </a:lnTo>
                <a:lnTo>
                  <a:pt x="19" y="552"/>
                </a:lnTo>
                <a:lnTo>
                  <a:pt x="19" y="551"/>
                </a:lnTo>
                <a:lnTo>
                  <a:pt x="19" y="551"/>
                </a:lnTo>
                <a:lnTo>
                  <a:pt x="19" y="551"/>
                </a:lnTo>
                <a:lnTo>
                  <a:pt x="19" y="550"/>
                </a:lnTo>
                <a:lnTo>
                  <a:pt x="18" y="550"/>
                </a:lnTo>
                <a:lnTo>
                  <a:pt x="18" y="550"/>
                </a:lnTo>
                <a:lnTo>
                  <a:pt x="18" y="550"/>
                </a:lnTo>
                <a:lnTo>
                  <a:pt x="18" y="549"/>
                </a:lnTo>
                <a:lnTo>
                  <a:pt x="18" y="549"/>
                </a:lnTo>
                <a:lnTo>
                  <a:pt x="18" y="548"/>
                </a:lnTo>
                <a:lnTo>
                  <a:pt x="17" y="548"/>
                </a:lnTo>
                <a:lnTo>
                  <a:pt x="17" y="548"/>
                </a:lnTo>
                <a:lnTo>
                  <a:pt x="17" y="547"/>
                </a:lnTo>
                <a:lnTo>
                  <a:pt x="17" y="547"/>
                </a:lnTo>
                <a:lnTo>
                  <a:pt x="17" y="546"/>
                </a:lnTo>
                <a:lnTo>
                  <a:pt x="16" y="546"/>
                </a:lnTo>
                <a:lnTo>
                  <a:pt x="16" y="546"/>
                </a:lnTo>
                <a:lnTo>
                  <a:pt x="16" y="546"/>
                </a:lnTo>
                <a:lnTo>
                  <a:pt x="15" y="545"/>
                </a:lnTo>
                <a:lnTo>
                  <a:pt x="15" y="545"/>
                </a:lnTo>
                <a:lnTo>
                  <a:pt x="15" y="544"/>
                </a:lnTo>
                <a:lnTo>
                  <a:pt x="15" y="544"/>
                </a:lnTo>
                <a:lnTo>
                  <a:pt x="15" y="544"/>
                </a:lnTo>
                <a:lnTo>
                  <a:pt x="14" y="544"/>
                </a:lnTo>
                <a:lnTo>
                  <a:pt x="14" y="543"/>
                </a:lnTo>
                <a:lnTo>
                  <a:pt x="14" y="543"/>
                </a:lnTo>
                <a:lnTo>
                  <a:pt x="13" y="543"/>
                </a:lnTo>
                <a:lnTo>
                  <a:pt x="13" y="543"/>
                </a:lnTo>
                <a:lnTo>
                  <a:pt x="13" y="543"/>
                </a:lnTo>
                <a:lnTo>
                  <a:pt x="12" y="543"/>
                </a:lnTo>
                <a:lnTo>
                  <a:pt x="12" y="543"/>
                </a:lnTo>
                <a:lnTo>
                  <a:pt x="11" y="543"/>
                </a:lnTo>
                <a:lnTo>
                  <a:pt x="11" y="543"/>
                </a:lnTo>
                <a:lnTo>
                  <a:pt x="10" y="543"/>
                </a:lnTo>
                <a:lnTo>
                  <a:pt x="10" y="543"/>
                </a:lnTo>
                <a:lnTo>
                  <a:pt x="9" y="542"/>
                </a:lnTo>
                <a:lnTo>
                  <a:pt x="9" y="542"/>
                </a:lnTo>
                <a:lnTo>
                  <a:pt x="9" y="542"/>
                </a:lnTo>
                <a:lnTo>
                  <a:pt x="9" y="542"/>
                </a:lnTo>
                <a:lnTo>
                  <a:pt x="8" y="542"/>
                </a:lnTo>
                <a:lnTo>
                  <a:pt x="8" y="542"/>
                </a:lnTo>
                <a:lnTo>
                  <a:pt x="8" y="541"/>
                </a:lnTo>
                <a:lnTo>
                  <a:pt x="7" y="541"/>
                </a:lnTo>
                <a:lnTo>
                  <a:pt x="7" y="541"/>
                </a:lnTo>
                <a:lnTo>
                  <a:pt x="7" y="540"/>
                </a:lnTo>
                <a:lnTo>
                  <a:pt x="7" y="540"/>
                </a:lnTo>
                <a:lnTo>
                  <a:pt x="7" y="540"/>
                </a:lnTo>
                <a:lnTo>
                  <a:pt x="7" y="539"/>
                </a:lnTo>
                <a:lnTo>
                  <a:pt x="7" y="539"/>
                </a:lnTo>
                <a:lnTo>
                  <a:pt x="8" y="538"/>
                </a:lnTo>
                <a:lnTo>
                  <a:pt x="8" y="538"/>
                </a:lnTo>
                <a:lnTo>
                  <a:pt x="8" y="538"/>
                </a:lnTo>
                <a:lnTo>
                  <a:pt x="8" y="538"/>
                </a:lnTo>
                <a:lnTo>
                  <a:pt x="8" y="537"/>
                </a:lnTo>
                <a:lnTo>
                  <a:pt x="9" y="537"/>
                </a:lnTo>
                <a:lnTo>
                  <a:pt x="9" y="537"/>
                </a:lnTo>
                <a:lnTo>
                  <a:pt x="9" y="536"/>
                </a:lnTo>
                <a:lnTo>
                  <a:pt x="9" y="536"/>
                </a:lnTo>
                <a:lnTo>
                  <a:pt x="9" y="536"/>
                </a:lnTo>
                <a:lnTo>
                  <a:pt x="9" y="536"/>
                </a:lnTo>
                <a:lnTo>
                  <a:pt x="9" y="535"/>
                </a:lnTo>
                <a:lnTo>
                  <a:pt x="9" y="535"/>
                </a:lnTo>
                <a:lnTo>
                  <a:pt x="9" y="535"/>
                </a:lnTo>
                <a:lnTo>
                  <a:pt x="10" y="535"/>
                </a:lnTo>
                <a:lnTo>
                  <a:pt x="10" y="534"/>
                </a:lnTo>
                <a:lnTo>
                  <a:pt x="10" y="534"/>
                </a:lnTo>
                <a:lnTo>
                  <a:pt x="10" y="534"/>
                </a:lnTo>
                <a:lnTo>
                  <a:pt x="10" y="534"/>
                </a:lnTo>
                <a:lnTo>
                  <a:pt x="10" y="533"/>
                </a:lnTo>
                <a:lnTo>
                  <a:pt x="10" y="533"/>
                </a:lnTo>
                <a:lnTo>
                  <a:pt x="10" y="532"/>
                </a:lnTo>
                <a:lnTo>
                  <a:pt x="10" y="532"/>
                </a:lnTo>
                <a:lnTo>
                  <a:pt x="10" y="531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29"/>
                </a:lnTo>
                <a:lnTo>
                  <a:pt x="10" y="529"/>
                </a:lnTo>
                <a:lnTo>
                  <a:pt x="9" y="529"/>
                </a:lnTo>
                <a:lnTo>
                  <a:pt x="9" y="528"/>
                </a:lnTo>
                <a:lnTo>
                  <a:pt x="9" y="528"/>
                </a:lnTo>
                <a:lnTo>
                  <a:pt x="9" y="528"/>
                </a:lnTo>
                <a:lnTo>
                  <a:pt x="9" y="527"/>
                </a:lnTo>
                <a:lnTo>
                  <a:pt x="9" y="527"/>
                </a:lnTo>
                <a:lnTo>
                  <a:pt x="9" y="526"/>
                </a:lnTo>
                <a:lnTo>
                  <a:pt x="9" y="526"/>
                </a:lnTo>
                <a:lnTo>
                  <a:pt x="9" y="525"/>
                </a:lnTo>
                <a:lnTo>
                  <a:pt x="9" y="525"/>
                </a:lnTo>
                <a:lnTo>
                  <a:pt x="9" y="525"/>
                </a:lnTo>
                <a:lnTo>
                  <a:pt x="9" y="525"/>
                </a:lnTo>
                <a:lnTo>
                  <a:pt x="9" y="524"/>
                </a:lnTo>
                <a:lnTo>
                  <a:pt x="8" y="524"/>
                </a:lnTo>
                <a:lnTo>
                  <a:pt x="8" y="524"/>
                </a:lnTo>
                <a:lnTo>
                  <a:pt x="8" y="524"/>
                </a:lnTo>
                <a:lnTo>
                  <a:pt x="8" y="523"/>
                </a:lnTo>
                <a:lnTo>
                  <a:pt x="7" y="523"/>
                </a:lnTo>
                <a:lnTo>
                  <a:pt x="7" y="523"/>
                </a:lnTo>
                <a:lnTo>
                  <a:pt x="7" y="523"/>
                </a:lnTo>
                <a:lnTo>
                  <a:pt x="7" y="522"/>
                </a:lnTo>
                <a:lnTo>
                  <a:pt x="7" y="522"/>
                </a:lnTo>
                <a:lnTo>
                  <a:pt x="7" y="521"/>
                </a:lnTo>
                <a:lnTo>
                  <a:pt x="6" y="521"/>
                </a:lnTo>
                <a:lnTo>
                  <a:pt x="6" y="521"/>
                </a:lnTo>
                <a:lnTo>
                  <a:pt x="6" y="520"/>
                </a:lnTo>
                <a:lnTo>
                  <a:pt x="6" y="520"/>
                </a:lnTo>
                <a:lnTo>
                  <a:pt x="6" y="519"/>
                </a:lnTo>
                <a:lnTo>
                  <a:pt x="6" y="519"/>
                </a:lnTo>
                <a:lnTo>
                  <a:pt x="6" y="519"/>
                </a:lnTo>
                <a:lnTo>
                  <a:pt x="7" y="519"/>
                </a:lnTo>
                <a:lnTo>
                  <a:pt x="7" y="518"/>
                </a:lnTo>
                <a:lnTo>
                  <a:pt x="7" y="518"/>
                </a:lnTo>
                <a:lnTo>
                  <a:pt x="7" y="517"/>
                </a:lnTo>
                <a:lnTo>
                  <a:pt x="6" y="517"/>
                </a:lnTo>
                <a:lnTo>
                  <a:pt x="7" y="517"/>
                </a:lnTo>
                <a:lnTo>
                  <a:pt x="7" y="517"/>
                </a:lnTo>
                <a:lnTo>
                  <a:pt x="7" y="516"/>
                </a:lnTo>
                <a:lnTo>
                  <a:pt x="7" y="516"/>
                </a:lnTo>
                <a:lnTo>
                  <a:pt x="8" y="515"/>
                </a:lnTo>
                <a:lnTo>
                  <a:pt x="8" y="515"/>
                </a:lnTo>
                <a:lnTo>
                  <a:pt x="8" y="514"/>
                </a:lnTo>
                <a:lnTo>
                  <a:pt x="8" y="514"/>
                </a:lnTo>
                <a:lnTo>
                  <a:pt x="8" y="513"/>
                </a:lnTo>
                <a:lnTo>
                  <a:pt x="8" y="513"/>
                </a:lnTo>
                <a:lnTo>
                  <a:pt x="8" y="513"/>
                </a:lnTo>
                <a:lnTo>
                  <a:pt x="8" y="512"/>
                </a:lnTo>
                <a:lnTo>
                  <a:pt x="8" y="512"/>
                </a:lnTo>
                <a:lnTo>
                  <a:pt x="8" y="511"/>
                </a:lnTo>
                <a:lnTo>
                  <a:pt x="8" y="511"/>
                </a:lnTo>
                <a:lnTo>
                  <a:pt x="8" y="510"/>
                </a:lnTo>
                <a:lnTo>
                  <a:pt x="9" y="509"/>
                </a:lnTo>
                <a:lnTo>
                  <a:pt x="9" y="508"/>
                </a:lnTo>
                <a:lnTo>
                  <a:pt x="9" y="508"/>
                </a:lnTo>
                <a:lnTo>
                  <a:pt x="9" y="508"/>
                </a:lnTo>
                <a:lnTo>
                  <a:pt x="9" y="508"/>
                </a:lnTo>
                <a:lnTo>
                  <a:pt x="10" y="507"/>
                </a:lnTo>
                <a:lnTo>
                  <a:pt x="10" y="506"/>
                </a:lnTo>
                <a:lnTo>
                  <a:pt x="10" y="506"/>
                </a:lnTo>
                <a:lnTo>
                  <a:pt x="11" y="506"/>
                </a:lnTo>
                <a:lnTo>
                  <a:pt x="11" y="505"/>
                </a:lnTo>
                <a:lnTo>
                  <a:pt x="11" y="505"/>
                </a:lnTo>
                <a:lnTo>
                  <a:pt x="11" y="505"/>
                </a:lnTo>
                <a:lnTo>
                  <a:pt x="12" y="505"/>
                </a:lnTo>
                <a:lnTo>
                  <a:pt x="12" y="505"/>
                </a:lnTo>
                <a:lnTo>
                  <a:pt x="12" y="505"/>
                </a:lnTo>
                <a:lnTo>
                  <a:pt x="12" y="504"/>
                </a:lnTo>
                <a:lnTo>
                  <a:pt x="13" y="504"/>
                </a:lnTo>
                <a:lnTo>
                  <a:pt x="13" y="504"/>
                </a:lnTo>
                <a:lnTo>
                  <a:pt x="13" y="504"/>
                </a:lnTo>
                <a:lnTo>
                  <a:pt x="13" y="503"/>
                </a:lnTo>
                <a:lnTo>
                  <a:pt x="14" y="503"/>
                </a:lnTo>
                <a:lnTo>
                  <a:pt x="14" y="502"/>
                </a:lnTo>
                <a:lnTo>
                  <a:pt x="14" y="502"/>
                </a:lnTo>
                <a:lnTo>
                  <a:pt x="14" y="502"/>
                </a:lnTo>
                <a:lnTo>
                  <a:pt x="14" y="501"/>
                </a:lnTo>
                <a:lnTo>
                  <a:pt x="15" y="501"/>
                </a:lnTo>
                <a:lnTo>
                  <a:pt x="15" y="501"/>
                </a:lnTo>
                <a:lnTo>
                  <a:pt x="15" y="500"/>
                </a:lnTo>
                <a:lnTo>
                  <a:pt x="15" y="500"/>
                </a:lnTo>
                <a:lnTo>
                  <a:pt x="15" y="500"/>
                </a:lnTo>
                <a:lnTo>
                  <a:pt x="15" y="499"/>
                </a:lnTo>
                <a:lnTo>
                  <a:pt x="16" y="499"/>
                </a:lnTo>
                <a:lnTo>
                  <a:pt x="16" y="499"/>
                </a:lnTo>
                <a:lnTo>
                  <a:pt x="16" y="498"/>
                </a:lnTo>
                <a:lnTo>
                  <a:pt x="16" y="498"/>
                </a:lnTo>
                <a:lnTo>
                  <a:pt x="16" y="497"/>
                </a:lnTo>
                <a:lnTo>
                  <a:pt x="16" y="497"/>
                </a:lnTo>
                <a:lnTo>
                  <a:pt x="16" y="497"/>
                </a:lnTo>
                <a:lnTo>
                  <a:pt x="17" y="497"/>
                </a:lnTo>
                <a:lnTo>
                  <a:pt x="17" y="496"/>
                </a:lnTo>
                <a:lnTo>
                  <a:pt x="17" y="496"/>
                </a:lnTo>
                <a:lnTo>
                  <a:pt x="17" y="496"/>
                </a:lnTo>
                <a:lnTo>
                  <a:pt x="17" y="496"/>
                </a:lnTo>
                <a:lnTo>
                  <a:pt x="17" y="495"/>
                </a:lnTo>
                <a:lnTo>
                  <a:pt x="18" y="495"/>
                </a:lnTo>
                <a:lnTo>
                  <a:pt x="18" y="495"/>
                </a:lnTo>
                <a:lnTo>
                  <a:pt x="18" y="494"/>
                </a:lnTo>
                <a:lnTo>
                  <a:pt x="18" y="494"/>
                </a:lnTo>
                <a:lnTo>
                  <a:pt x="18" y="494"/>
                </a:lnTo>
                <a:lnTo>
                  <a:pt x="18" y="494"/>
                </a:lnTo>
                <a:lnTo>
                  <a:pt x="18" y="493"/>
                </a:lnTo>
                <a:lnTo>
                  <a:pt x="19" y="493"/>
                </a:lnTo>
                <a:lnTo>
                  <a:pt x="19" y="493"/>
                </a:lnTo>
                <a:lnTo>
                  <a:pt x="19" y="493"/>
                </a:lnTo>
                <a:lnTo>
                  <a:pt x="20" y="493"/>
                </a:lnTo>
                <a:lnTo>
                  <a:pt x="20" y="492"/>
                </a:lnTo>
                <a:lnTo>
                  <a:pt x="20" y="492"/>
                </a:lnTo>
                <a:lnTo>
                  <a:pt x="20" y="492"/>
                </a:lnTo>
                <a:lnTo>
                  <a:pt x="21" y="492"/>
                </a:lnTo>
                <a:lnTo>
                  <a:pt x="22" y="492"/>
                </a:lnTo>
                <a:lnTo>
                  <a:pt x="22" y="492"/>
                </a:lnTo>
                <a:lnTo>
                  <a:pt x="23" y="492"/>
                </a:lnTo>
                <a:lnTo>
                  <a:pt x="23" y="492"/>
                </a:lnTo>
                <a:lnTo>
                  <a:pt x="23" y="492"/>
                </a:lnTo>
                <a:lnTo>
                  <a:pt x="24" y="492"/>
                </a:lnTo>
                <a:lnTo>
                  <a:pt x="25" y="492"/>
                </a:lnTo>
                <a:lnTo>
                  <a:pt x="25" y="492"/>
                </a:lnTo>
                <a:lnTo>
                  <a:pt x="26" y="492"/>
                </a:lnTo>
                <a:lnTo>
                  <a:pt x="27" y="492"/>
                </a:lnTo>
                <a:lnTo>
                  <a:pt x="29" y="492"/>
                </a:lnTo>
                <a:lnTo>
                  <a:pt x="33" y="493"/>
                </a:lnTo>
                <a:lnTo>
                  <a:pt x="34" y="493"/>
                </a:lnTo>
                <a:lnTo>
                  <a:pt x="34" y="492"/>
                </a:lnTo>
                <a:lnTo>
                  <a:pt x="35" y="492"/>
                </a:lnTo>
                <a:lnTo>
                  <a:pt x="35" y="492"/>
                </a:lnTo>
                <a:lnTo>
                  <a:pt x="38" y="491"/>
                </a:lnTo>
                <a:lnTo>
                  <a:pt x="39" y="490"/>
                </a:lnTo>
                <a:lnTo>
                  <a:pt x="40" y="489"/>
                </a:lnTo>
                <a:lnTo>
                  <a:pt x="41" y="489"/>
                </a:lnTo>
                <a:lnTo>
                  <a:pt x="41" y="488"/>
                </a:lnTo>
                <a:lnTo>
                  <a:pt x="41" y="488"/>
                </a:lnTo>
                <a:lnTo>
                  <a:pt x="41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7"/>
                </a:lnTo>
                <a:lnTo>
                  <a:pt x="42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6"/>
                </a:lnTo>
                <a:lnTo>
                  <a:pt x="44" y="486"/>
                </a:lnTo>
                <a:lnTo>
                  <a:pt x="44" y="486"/>
                </a:lnTo>
                <a:lnTo>
                  <a:pt x="44" y="485"/>
                </a:lnTo>
                <a:lnTo>
                  <a:pt x="43" y="485"/>
                </a:lnTo>
                <a:lnTo>
                  <a:pt x="42" y="485"/>
                </a:lnTo>
                <a:lnTo>
                  <a:pt x="42" y="485"/>
                </a:lnTo>
                <a:lnTo>
                  <a:pt x="42" y="484"/>
                </a:lnTo>
                <a:lnTo>
                  <a:pt x="42" y="484"/>
                </a:lnTo>
                <a:lnTo>
                  <a:pt x="42" y="484"/>
                </a:lnTo>
                <a:lnTo>
                  <a:pt x="42" y="484"/>
                </a:lnTo>
                <a:lnTo>
                  <a:pt x="42" y="484"/>
                </a:lnTo>
                <a:lnTo>
                  <a:pt x="43" y="484"/>
                </a:lnTo>
                <a:lnTo>
                  <a:pt x="43" y="483"/>
                </a:lnTo>
                <a:lnTo>
                  <a:pt x="42" y="483"/>
                </a:lnTo>
                <a:lnTo>
                  <a:pt x="44" y="482"/>
                </a:lnTo>
                <a:lnTo>
                  <a:pt x="44" y="482"/>
                </a:lnTo>
                <a:lnTo>
                  <a:pt x="44" y="481"/>
                </a:lnTo>
                <a:lnTo>
                  <a:pt x="45" y="481"/>
                </a:lnTo>
                <a:lnTo>
                  <a:pt x="45" y="481"/>
                </a:lnTo>
                <a:lnTo>
                  <a:pt x="45" y="480"/>
                </a:lnTo>
                <a:lnTo>
                  <a:pt x="45" y="480"/>
                </a:lnTo>
                <a:lnTo>
                  <a:pt x="45" y="480"/>
                </a:lnTo>
                <a:lnTo>
                  <a:pt x="45" y="480"/>
                </a:lnTo>
                <a:lnTo>
                  <a:pt x="46" y="480"/>
                </a:lnTo>
                <a:lnTo>
                  <a:pt x="46" y="479"/>
                </a:lnTo>
                <a:lnTo>
                  <a:pt x="46" y="479"/>
                </a:lnTo>
                <a:lnTo>
                  <a:pt x="46" y="479"/>
                </a:lnTo>
                <a:lnTo>
                  <a:pt x="46" y="478"/>
                </a:lnTo>
                <a:lnTo>
                  <a:pt x="46" y="478"/>
                </a:lnTo>
                <a:lnTo>
                  <a:pt x="46" y="477"/>
                </a:lnTo>
                <a:lnTo>
                  <a:pt x="47" y="477"/>
                </a:lnTo>
                <a:lnTo>
                  <a:pt x="47" y="477"/>
                </a:lnTo>
                <a:lnTo>
                  <a:pt x="47" y="476"/>
                </a:lnTo>
                <a:lnTo>
                  <a:pt x="47" y="476"/>
                </a:lnTo>
                <a:lnTo>
                  <a:pt x="47" y="476"/>
                </a:lnTo>
                <a:lnTo>
                  <a:pt x="47" y="476"/>
                </a:lnTo>
                <a:lnTo>
                  <a:pt x="47" y="476"/>
                </a:lnTo>
                <a:lnTo>
                  <a:pt x="47" y="475"/>
                </a:lnTo>
                <a:lnTo>
                  <a:pt x="48" y="475"/>
                </a:lnTo>
                <a:lnTo>
                  <a:pt x="48" y="475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3"/>
                </a:lnTo>
                <a:lnTo>
                  <a:pt x="48" y="473"/>
                </a:lnTo>
                <a:lnTo>
                  <a:pt x="49" y="473"/>
                </a:lnTo>
                <a:lnTo>
                  <a:pt x="49" y="472"/>
                </a:lnTo>
                <a:lnTo>
                  <a:pt x="49" y="472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50" y="471"/>
                </a:lnTo>
                <a:lnTo>
                  <a:pt x="50" y="470"/>
                </a:lnTo>
                <a:lnTo>
                  <a:pt x="50" y="470"/>
                </a:lnTo>
                <a:lnTo>
                  <a:pt x="50" y="470"/>
                </a:lnTo>
                <a:lnTo>
                  <a:pt x="50" y="469"/>
                </a:lnTo>
                <a:lnTo>
                  <a:pt x="50" y="469"/>
                </a:lnTo>
                <a:lnTo>
                  <a:pt x="51" y="469"/>
                </a:lnTo>
                <a:lnTo>
                  <a:pt x="51" y="468"/>
                </a:lnTo>
                <a:lnTo>
                  <a:pt x="51" y="468"/>
                </a:lnTo>
                <a:lnTo>
                  <a:pt x="51" y="467"/>
                </a:lnTo>
                <a:lnTo>
                  <a:pt x="51" y="467"/>
                </a:lnTo>
                <a:lnTo>
                  <a:pt x="51" y="467"/>
                </a:lnTo>
                <a:lnTo>
                  <a:pt x="52" y="467"/>
                </a:lnTo>
                <a:lnTo>
                  <a:pt x="52" y="467"/>
                </a:lnTo>
                <a:lnTo>
                  <a:pt x="52" y="467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3" y="466"/>
                </a:lnTo>
                <a:lnTo>
                  <a:pt x="53" y="465"/>
                </a:lnTo>
                <a:lnTo>
                  <a:pt x="53" y="465"/>
                </a:lnTo>
                <a:lnTo>
                  <a:pt x="53" y="465"/>
                </a:lnTo>
                <a:lnTo>
                  <a:pt x="54" y="465"/>
                </a:lnTo>
                <a:lnTo>
                  <a:pt x="54" y="464"/>
                </a:lnTo>
                <a:lnTo>
                  <a:pt x="54" y="464"/>
                </a:lnTo>
                <a:lnTo>
                  <a:pt x="54" y="464"/>
                </a:lnTo>
                <a:lnTo>
                  <a:pt x="55" y="464"/>
                </a:lnTo>
                <a:lnTo>
                  <a:pt x="55" y="463"/>
                </a:lnTo>
                <a:lnTo>
                  <a:pt x="55" y="463"/>
                </a:lnTo>
                <a:lnTo>
                  <a:pt x="55" y="463"/>
                </a:lnTo>
                <a:lnTo>
                  <a:pt x="56" y="463"/>
                </a:lnTo>
                <a:lnTo>
                  <a:pt x="56" y="463"/>
                </a:lnTo>
                <a:lnTo>
                  <a:pt x="56" y="463"/>
                </a:lnTo>
                <a:lnTo>
                  <a:pt x="56" y="462"/>
                </a:lnTo>
                <a:lnTo>
                  <a:pt x="56" y="462"/>
                </a:lnTo>
                <a:lnTo>
                  <a:pt x="57" y="462"/>
                </a:lnTo>
                <a:lnTo>
                  <a:pt x="57" y="461"/>
                </a:lnTo>
                <a:lnTo>
                  <a:pt x="57" y="461"/>
                </a:lnTo>
                <a:lnTo>
                  <a:pt x="57" y="461"/>
                </a:lnTo>
                <a:lnTo>
                  <a:pt x="57" y="460"/>
                </a:lnTo>
                <a:lnTo>
                  <a:pt x="58" y="460"/>
                </a:lnTo>
                <a:lnTo>
                  <a:pt x="58" y="460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9" y="459"/>
                </a:lnTo>
                <a:lnTo>
                  <a:pt x="59" y="459"/>
                </a:lnTo>
                <a:lnTo>
                  <a:pt x="59" y="458"/>
                </a:lnTo>
                <a:lnTo>
                  <a:pt x="59" y="458"/>
                </a:lnTo>
                <a:lnTo>
                  <a:pt x="59" y="457"/>
                </a:lnTo>
                <a:lnTo>
                  <a:pt x="59" y="457"/>
                </a:lnTo>
                <a:lnTo>
                  <a:pt x="59" y="457"/>
                </a:lnTo>
                <a:lnTo>
                  <a:pt x="59" y="456"/>
                </a:lnTo>
                <a:lnTo>
                  <a:pt x="59" y="456"/>
                </a:lnTo>
                <a:lnTo>
                  <a:pt x="59" y="456"/>
                </a:lnTo>
                <a:lnTo>
                  <a:pt x="59" y="455"/>
                </a:lnTo>
                <a:lnTo>
                  <a:pt x="59" y="455"/>
                </a:lnTo>
                <a:lnTo>
                  <a:pt x="59" y="455"/>
                </a:lnTo>
                <a:lnTo>
                  <a:pt x="59" y="455"/>
                </a:lnTo>
                <a:lnTo>
                  <a:pt x="60" y="455"/>
                </a:lnTo>
                <a:lnTo>
                  <a:pt x="60" y="454"/>
                </a:lnTo>
                <a:lnTo>
                  <a:pt x="60" y="454"/>
                </a:lnTo>
                <a:lnTo>
                  <a:pt x="60" y="453"/>
                </a:lnTo>
                <a:lnTo>
                  <a:pt x="60" y="453"/>
                </a:lnTo>
                <a:lnTo>
                  <a:pt x="60" y="452"/>
                </a:lnTo>
                <a:lnTo>
                  <a:pt x="60" y="452"/>
                </a:lnTo>
                <a:lnTo>
                  <a:pt x="60" y="451"/>
                </a:lnTo>
                <a:lnTo>
                  <a:pt x="60" y="451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49"/>
                </a:lnTo>
                <a:lnTo>
                  <a:pt x="60" y="449"/>
                </a:lnTo>
                <a:lnTo>
                  <a:pt x="60" y="448"/>
                </a:lnTo>
                <a:lnTo>
                  <a:pt x="61" y="448"/>
                </a:lnTo>
                <a:lnTo>
                  <a:pt x="61" y="448"/>
                </a:lnTo>
                <a:lnTo>
                  <a:pt x="61" y="447"/>
                </a:lnTo>
                <a:lnTo>
                  <a:pt x="61" y="447"/>
                </a:lnTo>
                <a:lnTo>
                  <a:pt x="61" y="447"/>
                </a:lnTo>
                <a:lnTo>
                  <a:pt x="62" y="447"/>
                </a:lnTo>
                <a:lnTo>
                  <a:pt x="62" y="446"/>
                </a:lnTo>
                <a:lnTo>
                  <a:pt x="62" y="446"/>
                </a:lnTo>
                <a:lnTo>
                  <a:pt x="62" y="446"/>
                </a:lnTo>
                <a:lnTo>
                  <a:pt x="62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4"/>
                </a:lnTo>
                <a:lnTo>
                  <a:pt x="63" y="444"/>
                </a:lnTo>
                <a:lnTo>
                  <a:pt x="63" y="444"/>
                </a:lnTo>
                <a:lnTo>
                  <a:pt x="63" y="444"/>
                </a:lnTo>
                <a:lnTo>
                  <a:pt x="63" y="443"/>
                </a:lnTo>
                <a:lnTo>
                  <a:pt x="63" y="443"/>
                </a:lnTo>
                <a:lnTo>
                  <a:pt x="63" y="442"/>
                </a:lnTo>
                <a:lnTo>
                  <a:pt x="63" y="442"/>
                </a:lnTo>
                <a:lnTo>
                  <a:pt x="63" y="442"/>
                </a:lnTo>
                <a:lnTo>
                  <a:pt x="63" y="442"/>
                </a:lnTo>
                <a:lnTo>
                  <a:pt x="63" y="441"/>
                </a:lnTo>
                <a:lnTo>
                  <a:pt x="63" y="441"/>
                </a:lnTo>
                <a:lnTo>
                  <a:pt x="63" y="440"/>
                </a:lnTo>
                <a:lnTo>
                  <a:pt x="63" y="440"/>
                </a:lnTo>
                <a:lnTo>
                  <a:pt x="63" y="440"/>
                </a:lnTo>
                <a:lnTo>
                  <a:pt x="63" y="439"/>
                </a:lnTo>
                <a:lnTo>
                  <a:pt x="63" y="439"/>
                </a:lnTo>
                <a:lnTo>
                  <a:pt x="63" y="438"/>
                </a:lnTo>
                <a:lnTo>
                  <a:pt x="63" y="438"/>
                </a:lnTo>
                <a:lnTo>
                  <a:pt x="63" y="438"/>
                </a:lnTo>
                <a:lnTo>
                  <a:pt x="63" y="437"/>
                </a:lnTo>
                <a:lnTo>
                  <a:pt x="63" y="436"/>
                </a:lnTo>
                <a:lnTo>
                  <a:pt x="63" y="436"/>
                </a:lnTo>
                <a:lnTo>
                  <a:pt x="63" y="435"/>
                </a:lnTo>
                <a:lnTo>
                  <a:pt x="63" y="435"/>
                </a:lnTo>
                <a:lnTo>
                  <a:pt x="63" y="434"/>
                </a:lnTo>
                <a:lnTo>
                  <a:pt x="63" y="434"/>
                </a:lnTo>
                <a:lnTo>
                  <a:pt x="63" y="434"/>
                </a:lnTo>
                <a:lnTo>
                  <a:pt x="63" y="433"/>
                </a:lnTo>
                <a:lnTo>
                  <a:pt x="63" y="433"/>
                </a:lnTo>
                <a:lnTo>
                  <a:pt x="63" y="433"/>
                </a:lnTo>
                <a:lnTo>
                  <a:pt x="63" y="433"/>
                </a:lnTo>
                <a:lnTo>
                  <a:pt x="63" y="432"/>
                </a:lnTo>
                <a:lnTo>
                  <a:pt x="64" y="432"/>
                </a:lnTo>
                <a:lnTo>
                  <a:pt x="64" y="431"/>
                </a:lnTo>
                <a:lnTo>
                  <a:pt x="64" y="431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4" y="429"/>
                </a:lnTo>
                <a:lnTo>
                  <a:pt x="65" y="429"/>
                </a:lnTo>
                <a:lnTo>
                  <a:pt x="65" y="429"/>
                </a:lnTo>
                <a:lnTo>
                  <a:pt x="65" y="428"/>
                </a:lnTo>
                <a:lnTo>
                  <a:pt x="65" y="428"/>
                </a:lnTo>
                <a:lnTo>
                  <a:pt x="65" y="428"/>
                </a:lnTo>
                <a:lnTo>
                  <a:pt x="65" y="427"/>
                </a:lnTo>
                <a:lnTo>
                  <a:pt x="65" y="427"/>
                </a:lnTo>
                <a:lnTo>
                  <a:pt x="66" y="427"/>
                </a:lnTo>
                <a:lnTo>
                  <a:pt x="66" y="426"/>
                </a:lnTo>
                <a:lnTo>
                  <a:pt x="66" y="426"/>
                </a:lnTo>
                <a:lnTo>
                  <a:pt x="66" y="426"/>
                </a:lnTo>
                <a:lnTo>
                  <a:pt x="67" y="426"/>
                </a:lnTo>
                <a:lnTo>
                  <a:pt x="67" y="425"/>
                </a:lnTo>
                <a:lnTo>
                  <a:pt x="68" y="425"/>
                </a:lnTo>
                <a:lnTo>
                  <a:pt x="69" y="425"/>
                </a:lnTo>
                <a:lnTo>
                  <a:pt x="69" y="425"/>
                </a:lnTo>
                <a:lnTo>
                  <a:pt x="69" y="425"/>
                </a:lnTo>
                <a:lnTo>
                  <a:pt x="70" y="425"/>
                </a:lnTo>
                <a:lnTo>
                  <a:pt x="70" y="424"/>
                </a:lnTo>
                <a:lnTo>
                  <a:pt x="70" y="423"/>
                </a:lnTo>
                <a:lnTo>
                  <a:pt x="71" y="422"/>
                </a:lnTo>
                <a:lnTo>
                  <a:pt x="71" y="422"/>
                </a:lnTo>
                <a:lnTo>
                  <a:pt x="72" y="421"/>
                </a:lnTo>
                <a:lnTo>
                  <a:pt x="72" y="421"/>
                </a:lnTo>
                <a:lnTo>
                  <a:pt x="72" y="420"/>
                </a:lnTo>
                <a:lnTo>
                  <a:pt x="72" y="420"/>
                </a:lnTo>
                <a:lnTo>
                  <a:pt x="72" y="419"/>
                </a:lnTo>
                <a:lnTo>
                  <a:pt x="72" y="418"/>
                </a:lnTo>
                <a:lnTo>
                  <a:pt x="72" y="417"/>
                </a:lnTo>
                <a:lnTo>
                  <a:pt x="72" y="417"/>
                </a:lnTo>
                <a:lnTo>
                  <a:pt x="72" y="416"/>
                </a:lnTo>
                <a:lnTo>
                  <a:pt x="71" y="415"/>
                </a:lnTo>
                <a:lnTo>
                  <a:pt x="71" y="415"/>
                </a:lnTo>
                <a:lnTo>
                  <a:pt x="71" y="414"/>
                </a:lnTo>
                <a:lnTo>
                  <a:pt x="70" y="413"/>
                </a:lnTo>
                <a:lnTo>
                  <a:pt x="70" y="413"/>
                </a:lnTo>
                <a:lnTo>
                  <a:pt x="70" y="413"/>
                </a:lnTo>
                <a:lnTo>
                  <a:pt x="69" y="412"/>
                </a:lnTo>
                <a:lnTo>
                  <a:pt x="69" y="412"/>
                </a:lnTo>
                <a:lnTo>
                  <a:pt x="69" y="411"/>
                </a:lnTo>
                <a:lnTo>
                  <a:pt x="68" y="410"/>
                </a:lnTo>
                <a:lnTo>
                  <a:pt x="68" y="410"/>
                </a:lnTo>
                <a:lnTo>
                  <a:pt x="68" y="410"/>
                </a:lnTo>
                <a:lnTo>
                  <a:pt x="68" y="409"/>
                </a:lnTo>
                <a:lnTo>
                  <a:pt x="67" y="408"/>
                </a:lnTo>
                <a:lnTo>
                  <a:pt x="67" y="408"/>
                </a:lnTo>
                <a:lnTo>
                  <a:pt x="67" y="407"/>
                </a:lnTo>
                <a:lnTo>
                  <a:pt x="67" y="406"/>
                </a:lnTo>
                <a:lnTo>
                  <a:pt x="67" y="405"/>
                </a:lnTo>
                <a:lnTo>
                  <a:pt x="67" y="405"/>
                </a:lnTo>
                <a:lnTo>
                  <a:pt x="67" y="404"/>
                </a:lnTo>
                <a:lnTo>
                  <a:pt x="67" y="404"/>
                </a:lnTo>
                <a:lnTo>
                  <a:pt x="67" y="403"/>
                </a:lnTo>
                <a:lnTo>
                  <a:pt x="67" y="402"/>
                </a:lnTo>
                <a:lnTo>
                  <a:pt x="67" y="399"/>
                </a:lnTo>
                <a:lnTo>
                  <a:pt x="67" y="394"/>
                </a:lnTo>
                <a:lnTo>
                  <a:pt x="67" y="392"/>
                </a:lnTo>
                <a:lnTo>
                  <a:pt x="67" y="392"/>
                </a:lnTo>
                <a:lnTo>
                  <a:pt x="67" y="390"/>
                </a:lnTo>
                <a:lnTo>
                  <a:pt x="67" y="389"/>
                </a:lnTo>
                <a:lnTo>
                  <a:pt x="67" y="388"/>
                </a:lnTo>
                <a:lnTo>
                  <a:pt x="67" y="388"/>
                </a:lnTo>
                <a:lnTo>
                  <a:pt x="66" y="384"/>
                </a:lnTo>
                <a:lnTo>
                  <a:pt x="65" y="381"/>
                </a:lnTo>
                <a:lnTo>
                  <a:pt x="65" y="380"/>
                </a:lnTo>
                <a:lnTo>
                  <a:pt x="66" y="377"/>
                </a:lnTo>
                <a:lnTo>
                  <a:pt x="66" y="377"/>
                </a:lnTo>
                <a:lnTo>
                  <a:pt x="66" y="376"/>
                </a:lnTo>
                <a:lnTo>
                  <a:pt x="66" y="376"/>
                </a:lnTo>
                <a:lnTo>
                  <a:pt x="67" y="375"/>
                </a:lnTo>
                <a:lnTo>
                  <a:pt x="67" y="375"/>
                </a:lnTo>
                <a:lnTo>
                  <a:pt x="67" y="374"/>
                </a:lnTo>
                <a:lnTo>
                  <a:pt x="68" y="374"/>
                </a:lnTo>
                <a:lnTo>
                  <a:pt x="68" y="373"/>
                </a:lnTo>
                <a:lnTo>
                  <a:pt x="69" y="373"/>
                </a:lnTo>
                <a:lnTo>
                  <a:pt x="70" y="373"/>
                </a:lnTo>
                <a:lnTo>
                  <a:pt x="71" y="373"/>
                </a:lnTo>
                <a:lnTo>
                  <a:pt x="72" y="373"/>
                </a:lnTo>
                <a:lnTo>
                  <a:pt x="72" y="373"/>
                </a:lnTo>
                <a:lnTo>
                  <a:pt x="73" y="373"/>
                </a:lnTo>
                <a:lnTo>
                  <a:pt x="73" y="373"/>
                </a:lnTo>
                <a:lnTo>
                  <a:pt x="74" y="373"/>
                </a:lnTo>
                <a:lnTo>
                  <a:pt x="74" y="373"/>
                </a:lnTo>
                <a:lnTo>
                  <a:pt x="75" y="373"/>
                </a:lnTo>
                <a:lnTo>
                  <a:pt x="76" y="373"/>
                </a:lnTo>
                <a:lnTo>
                  <a:pt x="76" y="373"/>
                </a:lnTo>
                <a:lnTo>
                  <a:pt x="76" y="373"/>
                </a:lnTo>
                <a:lnTo>
                  <a:pt x="77" y="372"/>
                </a:lnTo>
                <a:lnTo>
                  <a:pt x="77" y="372"/>
                </a:lnTo>
                <a:lnTo>
                  <a:pt x="78" y="371"/>
                </a:lnTo>
                <a:lnTo>
                  <a:pt x="78" y="371"/>
                </a:lnTo>
                <a:lnTo>
                  <a:pt x="78" y="371"/>
                </a:lnTo>
                <a:lnTo>
                  <a:pt x="78" y="370"/>
                </a:lnTo>
                <a:lnTo>
                  <a:pt x="78" y="370"/>
                </a:lnTo>
                <a:lnTo>
                  <a:pt x="79" y="368"/>
                </a:lnTo>
                <a:lnTo>
                  <a:pt x="79" y="367"/>
                </a:lnTo>
                <a:lnTo>
                  <a:pt x="79" y="367"/>
                </a:lnTo>
                <a:lnTo>
                  <a:pt x="79" y="366"/>
                </a:lnTo>
                <a:lnTo>
                  <a:pt x="79" y="366"/>
                </a:lnTo>
                <a:lnTo>
                  <a:pt x="78" y="365"/>
                </a:lnTo>
                <a:lnTo>
                  <a:pt x="78" y="364"/>
                </a:lnTo>
                <a:lnTo>
                  <a:pt x="76" y="361"/>
                </a:lnTo>
                <a:lnTo>
                  <a:pt x="76" y="361"/>
                </a:lnTo>
                <a:lnTo>
                  <a:pt x="75" y="360"/>
                </a:lnTo>
                <a:lnTo>
                  <a:pt x="75" y="359"/>
                </a:lnTo>
                <a:lnTo>
                  <a:pt x="75" y="358"/>
                </a:lnTo>
                <a:lnTo>
                  <a:pt x="74" y="358"/>
                </a:lnTo>
                <a:lnTo>
                  <a:pt x="74" y="358"/>
                </a:lnTo>
                <a:lnTo>
                  <a:pt x="74" y="358"/>
                </a:lnTo>
                <a:lnTo>
                  <a:pt x="74" y="358"/>
                </a:lnTo>
                <a:lnTo>
                  <a:pt x="74" y="357"/>
                </a:lnTo>
                <a:lnTo>
                  <a:pt x="74" y="357"/>
                </a:lnTo>
                <a:lnTo>
                  <a:pt x="74" y="357"/>
                </a:lnTo>
                <a:lnTo>
                  <a:pt x="73" y="357"/>
                </a:lnTo>
                <a:lnTo>
                  <a:pt x="73" y="356"/>
                </a:lnTo>
                <a:lnTo>
                  <a:pt x="72" y="356"/>
                </a:lnTo>
                <a:lnTo>
                  <a:pt x="72" y="356"/>
                </a:lnTo>
                <a:lnTo>
                  <a:pt x="72" y="355"/>
                </a:lnTo>
                <a:lnTo>
                  <a:pt x="72" y="355"/>
                </a:lnTo>
                <a:lnTo>
                  <a:pt x="72" y="355"/>
                </a:lnTo>
                <a:lnTo>
                  <a:pt x="71" y="355"/>
                </a:lnTo>
                <a:lnTo>
                  <a:pt x="71" y="354"/>
                </a:lnTo>
                <a:lnTo>
                  <a:pt x="71" y="354"/>
                </a:lnTo>
                <a:lnTo>
                  <a:pt x="71" y="354"/>
                </a:lnTo>
                <a:lnTo>
                  <a:pt x="70" y="354"/>
                </a:lnTo>
                <a:lnTo>
                  <a:pt x="70" y="354"/>
                </a:lnTo>
                <a:lnTo>
                  <a:pt x="69" y="354"/>
                </a:lnTo>
                <a:lnTo>
                  <a:pt x="69" y="354"/>
                </a:lnTo>
                <a:lnTo>
                  <a:pt x="69" y="353"/>
                </a:lnTo>
                <a:lnTo>
                  <a:pt x="68" y="353"/>
                </a:lnTo>
                <a:lnTo>
                  <a:pt x="68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6" y="353"/>
                </a:lnTo>
                <a:lnTo>
                  <a:pt x="66" y="352"/>
                </a:lnTo>
                <a:lnTo>
                  <a:pt x="65" y="352"/>
                </a:lnTo>
                <a:lnTo>
                  <a:pt x="65" y="352"/>
                </a:lnTo>
                <a:lnTo>
                  <a:pt x="64" y="352"/>
                </a:lnTo>
                <a:lnTo>
                  <a:pt x="64" y="352"/>
                </a:lnTo>
                <a:lnTo>
                  <a:pt x="63" y="352"/>
                </a:lnTo>
                <a:lnTo>
                  <a:pt x="63" y="352"/>
                </a:lnTo>
                <a:lnTo>
                  <a:pt x="63" y="352"/>
                </a:lnTo>
                <a:lnTo>
                  <a:pt x="63" y="352"/>
                </a:lnTo>
                <a:lnTo>
                  <a:pt x="63" y="352"/>
                </a:lnTo>
                <a:lnTo>
                  <a:pt x="62" y="352"/>
                </a:lnTo>
                <a:lnTo>
                  <a:pt x="62" y="353"/>
                </a:lnTo>
                <a:lnTo>
                  <a:pt x="62" y="353"/>
                </a:lnTo>
                <a:lnTo>
                  <a:pt x="61" y="353"/>
                </a:lnTo>
                <a:lnTo>
                  <a:pt x="61" y="354"/>
                </a:lnTo>
                <a:lnTo>
                  <a:pt x="60" y="354"/>
                </a:lnTo>
                <a:lnTo>
                  <a:pt x="60" y="355"/>
                </a:lnTo>
                <a:lnTo>
                  <a:pt x="60" y="355"/>
                </a:lnTo>
                <a:lnTo>
                  <a:pt x="60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6"/>
                </a:lnTo>
                <a:lnTo>
                  <a:pt x="59" y="356"/>
                </a:lnTo>
                <a:lnTo>
                  <a:pt x="59" y="357"/>
                </a:lnTo>
                <a:lnTo>
                  <a:pt x="58" y="357"/>
                </a:lnTo>
                <a:lnTo>
                  <a:pt x="58" y="357"/>
                </a:lnTo>
                <a:lnTo>
                  <a:pt x="58" y="357"/>
                </a:lnTo>
                <a:lnTo>
                  <a:pt x="58" y="358"/>
                </a:lnTo>
                <a:lnTo>
                  <a:pt x="57" y="358"/>
                </a:lnTo>
                <a:lnTo>
                  <a:pt x="57" y="358"/>
                </a:lnTo>
                <a:lnTo>
                  <a:pt x="57" y="358"/>
                </a:lnTo>
                <a:lnTo>
                  <a:pt x="56" y="358"/>
                </a:lnTo>
                <a:lnTo>
                  <a:pt x="56" y="359"/>
                </a:lnTo>
                <a:lnTo>
                  <a:pt x="55" y="359"/>
                </a:lnTo>
                <a:lnTo>
                  <a:pt x="55" y="359"/>
                </a:lnTo>
                <a:lnTo>
                  <a:pt x="55" y="359"/>
                </a:lnTo>
                <a:lnTo>
                  <a:pt x="54" y="359"/>
                </a:lnTo>
                <a:lnTo>
                  <a:pt x="54" y="359"/>
                </a:lnTo>
                <a:lnTo>
                  <a:pt x="54" y="359"/>
                </a:lnTo>
                <a:lnTo>
                  <a:pt x="53" y="359"/>
                </a:lnTo>
                <a:lnTo>
                  <a:pt x="53" y="360"/>
                </a:lnTo>
                <a:lnTo>
                  <a:pt x="52" y="360"/>
                </a:lnTo>
                <a:lnTo>
                  <a:pt x="52" y="360"/>
                </a:lnTo>
                <a:lnTo>
                  <a:pt x="52" y="360"/>
                </a:lnTo>
                <a:lnTo>
                  <a:pt x="52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60"/>
                </a:lnTo>
                <a:lnTo>
                  <a:pt x="51" y="360"/>
                </a:lnTo>
                <a:lnTo>
                  <a:pt x="50" y="360"/>
                </a:lnTo>
                <a:lnTo>
                  <a:pt x="50" y="360"/>
                </a:lnTo>
                <a:lnTo>
                  <a:pt x="50" y="359"/>
                </a:lnTo>
                <a:lnTo>
                  <a:pt x="49" y="359"/>
                </a:lnTo>
                <a:lnTo>
                  <a:pt x="49" y="359"/>
                </a:lnTo>
                <a:lnTo>
                  <a:pt x="49" y="359"/>
                </a:lnTo>
                <a:lnTo>
                  <a:pt x="49" y="358"/>
                </a:lnTo>
                <a:lnTo>
                  <a:pt x="48" y="358"/>
                </a:lnTo>
                <a:lnTo>
                  <a:pt x="48" y="358"/>
                </a:lnTo>
                <a:lnTo>
                  <a:pt x="48" y="358"/>
                </a:lnTo>
                <a:lnTo>
                  <a:pt x="48" y="358"/>
                </a:lnTo>
                <a:lnTo>
                  <a:pt x="49" y="357"/>
                </a:lnTo>
                <a:lnTo>
                  <a:pt x="49" y="356"/>
                </a:lnTo>
                <a:lnTo>
                  <a:pt x="49" y="356"/>
                </a:lnTo>
                <a:lnTo>
                  <a:pt x="49" y="355"/>
                </a:lnTo>
                <a:lnTo>
                  <a:pt x="50" y="355"/>
                </a:lnTo>
                <a:lnTo>
                  <a:pt x="50" y="355"/>
                </a:lnTo>
                <a:lnTo>
                  <a:pt x="50" y="354"/>
                </a:lnTo>
                <a:lnTo>
                  <a:pt x="50" y="354"/>
                </a:lnTo>
                <a:lnTo>
                  <a:pt x="50" y="353"/>
                </a:lnTo>
                <a:lnTo>
                  <a:pt x="50" y="353"/>
                </a:lnTo>
                <a:lnTo>
                  <a:pt x="50" y="352"/>
                </a:lnTo>
                <a:lnTo>
                  <a:pt x="50" y="352"/>
                </a:lnTo>
                <a:lnTo>
                  <a:pt x="50" y="351"/>
                </a:lnTo>
                <a:lnTo>
                  <a:pt x="49" y="351"/>
                </a:lnTo>
                <a:lnTo>
                  <a:pt x="49" y="350"/>
                </a:lnTo>
                <a:lnTo>
                  <a:pt x="49" y="350"/>
                </a:lnTo>
                <a:lnTo>
                  <a:pt x="49" y="349"/>
                </a:lnTo>
                <a:lnTo>
                  <a:pt x="49" y="349"/>
                </a:lnTo>
                <a:lnTo>
                  <a:pt x="49" y="348"/>
                </a:lnTo>
                <a:lnTo>
                  <a:pt x="49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6"/>
                </a:lnTo>
                <a:lnTo>
                  <a:pt x="47" y="346"/>
                </a:lnTo>
                <a:lnTo>
                  <a:pt x="47" y="346"/>
                </a:lnTo>
                <a:lnTo>
                  <a:pt x="47" y="346"/>
                </a:lnTo>
                <a:lnTo>
                  <a:pt x="46" y="345"/>
                </a:lnTo>
                <a:lnTo>
                  <a:pt x="45" y="345"/>
                </a:lnTo>
                <a:lnTo>
                  <a:pt x="45" y="344"/>
                </a:lnTo>
                <a:lnTo>
                  <a:pt x="44" y="344"/>
                </a:lnTo>
                <a:lnTo>
                  <a:pt x="44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2"/>
                </a:lnTo>
                <a:lnTo>
                  <a:pt x="43" y="342"/>
                </a:lnTo>
                <a:lnTo>
                  <a:pt x="43" y="342"/>
                </a:lnTo>
                <a:lnTo>
                  <a:pt x="42" y="341"/>
                </a:lnTo>
                <a:lnTo>
                  <a:pt x="42" y="341"/>
                </a:lnTo>
                <a:lnTo>
                  <a:pt x="42" y="340"/>
                </a:lnTo>
                <a:lnTo>
                  <a:pt x="42" y="339"/>
                </a:lnTo>
                <a:lnTo>
                  <a:pt x="42" y="339"/>
                </a:lnTo>
                <a:lnTo>
                  <a:pt x="42" y="338"/>
                </a:lnTo>
                <a:lnTo>
                  <a:pt x="41" y="338"/>
                </a:lnTo>
                <a:lnTo>
                  <a:pt x="41" y="338"/>
                </a:lnTo>
                <a:lnTo>
                  <a:pt x="41" y="337"/>
                </a:lnTo>
                <a:lnTo>
                  <a:pt x="40" y="336"/>
                </a:lnTo>
                <a:lnTo>
                  <a:pt x="40" y="335"/>
                </a:lnTo>
                <a:lnTo>
                  <a:pt x="39" y="335"/>
                </a:lnTo>
                <a:lnTo>
                  <a:pt x="39" y="334"/>
                </a:lnTo>
                <a:lnTo>
                  <a:pt x="39" y="334"/>
                </a:lnTo>
                <a:lnTo>
                  <a:pt x="39" y="334"/>
                </a:lnTo>
                <a:lnTo>
                  <a:pt x="38" y="333"/>
                </a:lnTo>
                <a:lnTo>
                  <a:pt x="38" y="332"/>
                </a:lnTo>
                <a:lnTo>
                  <a:pt x="38" y="332"/>
                </a:lnTo>
                <a:lnTo>
                  <a:pt x="38" y="331"/>
                </a:lnTo>
                <a:lnTo>
                  <a:pt x="38" y="331"/>
                </a:lnTo>
                <a:lnTo>
                  <a:pt x="38" y="330"/>
                </a:lnTo>
                <a:lnTo>
                  <a:pt x="38" y="330"/>
                </a:lnTo>
                <a:lnTo>
                  <a:pt x="38" y="329"/>
                </a:lnTo>
                <a:lnTo>
                  <a:pt x="38" y="329"/>
                </a:lnTo>
                <a:lnTo>
                  <a:pt x="38" y="328"/>
                </a:lnTo>
                <a:lnTo>
                  <a:pt x="38" y="327"/>
                </a:lnTo>
                <a:lnTo>
                  <a:pt x="38" y="326"/>
                </a:lnTo>
                <a:lnTo>
                  <a:pt x="38" y="326"/>
                </a:lnTo>
                <a:lnTo>
                  <a:pt x="38" y="326"/>
                </a:lnTo>
                <a:lnTo>
                  <a:pt x="38" y="326"/>
                </a:lnTo>
                <a:lnTo>
                  <a:pt x="38" y="325"/>
                </a:lnTo>
                <a:lnTo>
                  <a:pt x="37" y="324"/>
                </a:lnTo>
                <a:lnTo>
                  <a:pt x="37" y="324"/>
                </a:lnTo>
                <a:lnTo>
                  <a:pt x="37" y="323"/>
                </a:lnTo>
                <a:lnTo>
                  <a:pt x="37" y="322"/>
                </a:lnTo>
                <a:lnTo>
                  <a:pt x="37" y="321"/>
                </a:lnTo>
                <a:lnTo>
                  <a:pt x="37" y="321"/>
                </a:lnTo>
                <a:lnTo>
                  <a:pt x="36" y="320"/>
                </a:lnTo>
                <a:lnTo>
                  <a:pt x="36" y="320"/>
                </a:lnTo>
                <a:lnTo>
                  <a:pt x="36" y="319"/>
                </a:lnTo>
                <a:lnTo>
                  <a:pt x="36" y="319"/>
                </a:lnTo>
                <a:lnTo>
                  <a:pt x="35" y="318"/>
                </a:lnTo>
                <a:lnTo>
                  <a:pt x="35" y="318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4" y="316"/>
                </a:lnTo>
                <a:lnTo>
                  <a:pt x="34" y="315"/>
                </a:lnTo>
                <a:lnTo>
                  <a:pt x="34" y="315"/>
                </a:lnTo>
                <a:lnTo>
                  <a:pt x="34" y="315"/>
                </a:lnTo>
                <a:lnTo>
                  <a:pt x="34" y="314"/>
                </a:lnTo>
                <a:lnTo>
                  <a:pt x="34" y="314"/>
                </a:lnTo>
                <a:lnTo>
                  <a:pt x="34" y="313"/>
                </a:lnTo>
                <a:lnTo>
                  <a:pt x="34" y="313"/>
                </a:lnTo>
                <a:lnTo>
                  <a:pt x="34" y="313"/>
                </a:lnTo>
                <a:lnTo>
                  <a:pt x="34" y="312"/>
                </a:lnTo>
                <a:lnTo>
                  <a:pt x="34" y="312"/>
                </a:lnTo>
                <a:lnTo>
                  <a:pt x="33" y="312"/>
                </a:lnTo>
                <a:lnTo>
                  <a:pt x="33" y="311"/>
                </a:lnTo>
                <a:lnTo>
                  <a:pt x="33" y="311"/>
                </a:lnTo>
                <a:lnTo>
                  <a:pt x="33" y="310"/>
                </a:lnTo>
                <a:lnTo>
                  <a:pt x="32" y="310"/>
                </a:lnTo>
                <a:lnTo>
                  <a:pt x="32" y="309"/>
                </a:lnTo>
                <a:lnTo>
                  <a:pt x="32" y="309"/>
                </a:lnTo>
                <a:lnTo>
                  <a:pt x="31" y="309"/>
                </a:lnTo>
                <a:lnTo>
                  <a:pt x="31" y="308"/>
                </a:lnTo>
                <a:lnTo>
                  <a:pt x="31" y="308"/>
                </a:lnTo>
                <a:lnTo>
                  <a:pt x="31" y="307"/>
                </a:lnTo>
                <a:lnTo>
                  <a:pt x="31" y="307"/>
                </a:lnTo>
                <a:lnTo>
                  <a:pt x="31" y="306"/>
                </a:lnTo>
                <a:lnTo>
                  <a:pt x="31" y="306"/>
                </a:lnTo>
                <a:lnTo>
                  <a:pt x="31" y="305"/>
                </a:lnTo>
                <a:lnTo>
                  <a:pt x="30" y="305"/>
                </a:lnTo>
                <a:lnTo>
                  <a:pt x="30" y="305"/>
                </a:lnTo>
                <a:lnTo>
                  <a:pt x="30" y="305"/>
                </a:lnTo>
                <a:lnTo>
                  <a:pt x="30" y="304"/>
                </a:lnTo>
                <a:lnTo>
                  <a:pt x="30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3"/>
                </a:lnTo>
                <a:lnTo>
                  <a:pt x="29" y="303"/>
                </a:lnTo>
                <a:lnTo>
                  <a:pt x="29" y="302"/>
                </a:lnTo>
                <a:lnTo>
                  <a:pt x="29" y="302"/>
                </a:lnTo>
                <a:lnTo>
                  <a:pt x="28" y="302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0"/>
                </a:lnTo>
                <a:lnTo>
                  <a:pt x="28" y="299"/>
                </a:lnTo>
                <a:lnTo>
                  <a:pt x="28" y="299"/>
                </a:lnTo>
                <a:lnTo>
                  <a:pt x="28" y="298"/>
                </a:lnTo>
                <a:lnTo>
                  <a:pt x="27" y="298"/>
                </a:lnTo>
                <a:lnTo>
                  <a:pt x="27" y="297"/>
                </a:lnTo>
                <a:lnTo>
                  <a:pt x="27" y="297"/>
                </a:lnTo>
                <a:lnTo>
                  <a:pt x="27" y="297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5"/>
                </a:lnTo>
                <a:lnTo>
                  <a:pt x="25" y="294"/>
                </a:lnTo>
                <a:lnTo>
                  <a:pt x="25" y="294"/>
                </a:lnTo>
                <a:lnTo>
                  <a:pt x="25" y="294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3" y="293"/>
                </a:lnTo>
                <a:lnTo>
                  <a:pt x="23" y="292"/>
                </a:lnTo>
                <a:lnTo>
                  <a:pt x="23" y="292"/>
                </a:lnTo>
                <a:lnTo>
                  <a:pt x="23" y="292"/>
                </a:lnTo>
                <a:lnTo>
                  <a:pt x="23" y="291"/>
                </a:lnTo>
                <a:lnTo>
                  <a:pt x="23" y="291"/>
                </a:lnTo>
                <a:lnTo>
                  <a:pt x="23" y="290"/>
                </a:lnTo>
                <a:lnTo>
                  <a:pt x="23" y="289"/>
                </a:lnTo>
                <a:lnTo>
                  <a:pt x="23" y="288"/>
                </a:lnTo>
                <a:lnTo>
                  <a:pt x="22" y="288"/>
                </a:lnTo>
                <a:lnTo>
                  <a:pt x="22" y="287"/>
                </a:lnTo>
                <a:lnTo>
                  <a:pt x="22" y="286"/>
                </a:lnTo>
                <a:lnTo>
                  <a:pt x="22" y="285"/>
                </a:lnTo>
                <a:lnTo>
                  <a:pt x="22" y="285"/>
                </a:lnTo>
                <a:lnTo>
                  <a:pt x="22" y="284"/>
                </a:lnTo>
                <a:lnTo>
                  <a:pt x="22" y="284"/>
                </a:lnTo>
                <a:lnTo>
                  <a:pt x="21" y="283"/>
                </a:lnTo>
                <a:lnTo>
                  <a:pt x="21" y="283"/>
                </a:lnTo>
                <a:lnTo>
                  <a:pt x="21" y="282"/>
                </a:lnTo>
                <a:lnTo>
                  <a:pt x="21" y="282"/>
                </a:lnTo>
                <a:lnTo>
                  <a:pt x="21" y="281"/>
                </a:lnTo>
                <a:lnTo>
                  <a:pt x="21" y="281"/>
                </a:lnTo>
                <a:lnTo>
                  <a:pt x="21" y="280"/>
                </a:lnTo>
                <a:lnTo>
                  <a:pt x="21" y="280"/>
                </a:lnTo>
                <a:lnTo>
                  <a:pt x="21" y="280"/>
                </a:lnTo>
                <a:lnTo>
                  <a:pt x="21" y="279"/>
                </a:lnTo>
                <a:lnTo>
                  <a:pt x="21" y="279"/>
                </a:lnTo>
                <a:lnTo>
                  <a:pt x="21" y="278"/>
                </a:lnTo>
                <a:lnTo>
                  <a:pt x="21" y="278"/>
                </a:lnTo>
                <a:lnTo>
                  <a:pt x="21" y="277"/>
                </a:lnTo>
                <a:lnTo>
                  <a:pt x="22" y="277"/>
                </a:lnTo>
                <a:lnTo>
                  <a:pt x="22" y="276"/>
                </a:lnTo>
                <a:lnTo>
                  <a:pt x="22" y="276"/>
                </a:lnTo>
                <a:lnTo>
                  <a:pt x="22" y="276"/>
                </a:lnTo>
                <a:lnTo>
                  <a:pt x="22" y="276"/>
                </a:lnTo>
                <a:lnTo>
                  <a:pt x="23" y="276"/>
                </a:lnTo>
                <a:lnTo>
                  <a:pt x="23" y="275"/>
                </a:lnTo>
                <a:lnTo>
                  <a:pt x="23" y="275"/>
                </a:lnTo>
                <a:lnTo>
                  <a:pt x="24" y="275"/>
                </a:lnTo>
                <a:lnTo>
                  <a:pt x="24" y="274"/>
                </a:lnTo>
                <a:lnTo>
                  <a:pt x="25" y="274"/>
                </a:lnTo>
                <a:lnTo>
                  <a:pt x="25" y="274"/>
                </a:lnTo>
                <a:lnTo>
                  <a:pt x="24" y="273"/>
                </a:lnTo>
                <a:lnTo>
                  <a:pt x="25" y="272"/>
                </a:lnTo>
                <a:lnTo>
                  <a:pt x="26" y="272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8"/>
                </a:lnTo>
                <a:lnTo>
                  <a:pt x="31" y="267"/>
                </a:lnTo>
                <a:lnTo>
                  <a:pt x="31" y="267"/>
                </a:lnTo>
                <a:lnTo>
                  <a:pt x="33" y="265"/>
                </a:lnTo>
                <a:lnTo>
                  <a:pt x="34" y="264"/>
                </a:lnTo>
                <a:lnTo>
                  <a:pt x="35" y="263"/>
                </a:lnTo>
                <a:lnTo>
                  <a:pt x="36" y="262"/>
                </a:lnTo>
                <a:lnTo>
                  <a:pt x="36" y="262"/>
                </a:lnTo>
                <a:lnTo>
                  <a:pt x="37" y="261"/>
                </a:lnTo>
                <a:lnTo>
                  <a:pt x="37" y="261"/>
                </a:lnTo>
                <a:lnTo>
                  <a:pt x="38" y="260"/>
                </a:lnTo>
                <a:lnTo>
                  <a:pt x="38" y="259"/>
                </a:lnTo>
                <a:lnTo>
                  <a:pt x="38" y="257"/>
                </a:lnTo>
                <a:lnTo>
                  <a:pt x="38" y="257"/>
                </a:lnTo>
                <a:lnTo>
                  <a:pt x="38" y="255"/>
                </a:lnTo>
                <a:lnTo>
                  <a:pt x="38" y="255"/>
                </a:lnTo>
                <a:lnTo>
                  <a:pt x="38" y="253"/>
                </a:lnTo>
                <a:lnTo>
                  <a:pt x="38" y="251"/>
                </a:lnTo>
                <a:lnTo>
                  <a:pt x="37" y="250"/>
                </a:lnTo>
                <a:lnTo>
                  <a:pt x="35" y="249"/>
                </a:lnTo>
                <a:lnTo>
                  <a:pt x="34" y="247"/>
                </a:lnTo>
                <a:lnTo>
                  <a:pt x="33" y="247"/>
                </a:lnTo>
                <a:lnTo>
                  <a:pt x="31" y="246"/>
                </a:lnTo>
                <a:lnTo>
                  <a:pt x="31" y="245"/>
                </a:lnTo>
                <a:lnTo>
                  <a:pt x="30" y="244"/>
                </a:lnTo>
                <a:lnTo>
                  <a:pt x="29" y="243"/>
                </a:lnTo>
                <a:lnTo>
                  <a:pt x="28" y="242"/>
                </a:lnTo>
                <a:lnTo>
                  <a:pt x="28" y="242"/>
                </a:lnTo>
                <a:lnTo>
                  <a:pt x="27" y="240"/>
                </a:lnTo>
                <a:lnTo>
                  <a:pt x="27" y="239"/>
                </a:lnTo>
                <a:lnTo>
                  <a:pt x="27" y="238"/>
                </a:lnTo>
                <a:lnTo>
                  <a:pt x="27" y="238"/>
                </a:lnTo>
                <a:lnTo>
                  <a:pt x="26" y="237"/>
                </a:lnTo>
                <a:lnTo>
                  <a:pt x="26" y="236"/>
                </a:lnTo>
                <a:lnTo>
                  <a:pt x="26" y="235"/>
                </a:lnTo>
                <a:lnTo>
                  <a:pt x="26" y="234"/>
                </a:lnTo>
                <a:lnTo>
                  <a:pt x="26" y="234"/>
                </a:lnTo>
                <a:lnTo>
                  <a:pt x="26" y="233"/>
                </a:lnTo>
                <a:lnTo>
                  <a:pt x="26" y="233"/>
                </a:lnTo>
                <a:lnTo>
                  <a:pt x="26" y="232"/>
                </a:lnTo>
                <a:lnTo>
                  <a:pt x="27" y="231"/>
                </a:lnTo>
                <a:lnTo>
                  <a:pt x="27" y="230"/>
                </a:lnTo>
                <a:lnTo>
                  <a:pt x="29" y="228"/>
                </a:lnTo>
                <a:lnTo>
                  <a:pt x="30" y="227"/>
                </a:lnTo>
                <a:lnTo>
                  <a:pt x="31" y="226"/>
                </a:lnTo>
                <a:lnTo>
                  <a:pt x="33" y="226"/>
                </a:lnTo>
                <a:lnTo>
                  <a:pt x="34" y="226"/>
                </a:lnTo>
                <a:lnTo>
                  <a:pt x="35" y="227"/>
                </a:lnTo>
                <a:lnTo>
                  <a:pt x="37" y="228"/>
                </a:lnTo>
                <a:lnTo>
                  <a:pt x="38" y="229"/>
                </a:lnTo>
                <a:lnTo>
                  <a:pt x="40" y="229"/>
                </a:lnTo>
                <a:lnTo>
                  <a:pt x="41" y="230"/>
                </a:lnTo>
                <a:lnTo>
                  <a:pt x="42" y="230"/>
                </a:lnTo>
                <a:lnTo>
                  <a:pt x="43" y="231"/>
                </a:lnTo>
                <a:lnTo>
                  <a:pt x="44" y="230"/>
                </a:lnTo>
                <a:lnTo>
                  <a:pt x="45" y="230"/>
                </a:lnTo>
                <a:lnTo>
                  <a:pt x="46" y="230"/>
                </a:lnTo>
                <a:lnTo>
                  <a:pt x="47" y="230"/>
                </a:lnTo>
                <a:lnTo>
                  <a:pt x="49" y="229"/>
                </a:lnTo>
                <a:lnTo>
                  <a:pt x="49" y="229"/>
                </a:lnTo>
                <a:lnTo>
                  <a:pt x="50" y="228"/>
                </a:lnTo>
                <a:lnTo>
                  <a:pt x="50" y="225"/>
                </a:lnTo>
                <a:lnTo>
                  <a:pt x="50" y="223"/>
                </a:lnTo>
                <a:lnTo>
                  <a:pt x="49" y="220"/>
                </a:lnTo>
                <a:lnTo>
                  <a:pt x="48" y="219"/>
                </a:lnTo>
                <a:lnTo>
                  <a:pt x="46" y="218"/>
                </a:lnTo>
                <a:lnTo>
                  <a:pt x="45" y="217"/>
                </a:lnTo>
                <a:lnTo>
                  <a:pt x="43" y="216"/>
                </a:lnTo>
                <a:lnTo>
                  <a:pt x="43" y="216"/>
                </a:lnTo>
                <a:lnTo>
                  <a:pt x="42" y="216"/>
                </a:lnTo>
                <a:lnTo>
                  <a:pt x="42" y="215"/>
                </a:lnTo>
                <a:lnTo>
                  <a:pt x="40" y="215"/>
                </a:lnTo>
                <a:lnTo>
                  <a:pt x="39" y="215"/>
                </a:lnTo>
                <a:lnTo>
                  <a:pt x="38" y="215"/>
                </a:lnTo>
                <a:lnTo>
                  <a:pt x="38" y="215"/>
                </a:lnTo>
                <a:lnTo>
                  <a:pt x="37" y="215"/>
                </a:lnTo>
                <a:lnTo>
                  <a:pt x="36" y="214"/>
                </a:lnTo>
                <a:lnTo>
                  <a:pt x="34" y="214"/>
                </a:lnTo>
                <a:lnTo>
                  <a:pt x="33" y="213"/>
                </a:lnTo>
                <a:lnTo>
                  <a:pt x="32" y="213"/>
                </a:lnTo>
                <a:lnTo>
                  <a:pt x="30" y="210"/>
                </a:lnTo>
                <a:lnTo>
                  <a:pt x="29" y="209"/>
                </a:lnTo>
                <a:lnTo>
                  <a:pt x="28" y="208"/>
                </a:lnTo>
                <a:lnTo>
                  <a:pt x="28" y="206"/>
                </a:lnTo>
                <a:lnTo>
                  <a:pt x="27" y="205"/>
                </a:lnTo>
                <a:lnTo>
                  <a:pt x="27" y="204"/>
                </a:lnTo>
                <a:lnTo>
                  <a:pt x="26" y="202"/>
                </a:lnTo>
                <a:lnTo>
                  <a:pt x="26" y="201"/>
                </a:lnTo>
                <a:lnTo>
                  <a:pt x="26" y="201"/>
                </a:lnTo>
                <a:lnTo>
                  <a:pt x="24" y="201"/>
                </a:lnTo>
                <a:lnTo>
                  <a:pt x="23" y="201"/>
                </a:lnTo>
                <a:lnTo>
                  <a:pt x="23" y="200"/>
                </a:lnTo>
                <a:lnTo>
                  <a:pt x="22" y="199"/>
                </a:lnTo>
                <a:lnTo>
                  <a:pt x="22" y="199"/>
                </a:lnTo>
                <a:lnTo>
                  <a:pt x="22" y="198"/>
                </a:lnTo>
                <a:lnTo>
                  <a:pt x="21" y="197"/>
                </a:lnTo>
                <a:lnTo>
                  <a:pt x="21" y="197"/>
                </a:lnTo>
                <a:lnTo>
                  <a:pt x="21" y="196"/>
                </a:lnTo>
                <a:lnTo>
                  <a:pt x="21" y="195"/>
                </a:lnTo>
                <a:lnTo>
                  <a:pt x="21" y="195"/>
                </a:lnTo>
                <a:lnTo>
                  <a:pt x="20" y="194"/>
                </a:lnTo>
                <a:lnTo>
                  <a:pt x="20" y="193"/>
                </a:lnTo>
                <a:lnTo>
                  <a:pt x="20" y="193"/>
                </a:lnTo>
                <a:lnTo>
                  <a:pt x="20" y="193"/>
                </a:lnTo>
                <a:lnTo>
                  <a:pt x="19" y="192"/>
                </a:lnTo>
                <a:lnTo>
                  <a:pt x="19" y="192"/>
                </a:lnTo>
                <a:lnTo>
                  <a:pt x="18" y="192"/>
                </a:lnTo>
                <a:lnTo>
                  <a:pt x="18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0"/>
                </a:lnTo>
                <a:lnTo>
                  <a:pt x="19" y="190"/>
                </a:lnTo>
                <a:lnTo>
                  <a:pt x="19" y="189"/>
                </a:lnTo>
                <a:lnTo>
                  <a:pt x="20" y="189"/>
                </a:lnTo>
                <a:lnTo>
                  <a:pt x="20" y="188"/>
                </a:lnTo>
                <a:lnTo>
                  <a:pt x="20" y="188"/>
                </a:lnTo>
                <a:lnTo>
                  <a:pt x="20" y="187"/>
                </a:lnTo>
                <a:lnTo>
                  <a:pt x="21" y="186"/>
                </a:lnTo>
                <a:lnTo>
                  <a:pt x="21" y="185"/>
                </a:lnTo>
                <a:lnTo>
                  <a:pt x="21" y="184"/>
                </a:lnTo>
                <a:lnTo>
                  <a:pt x="22" y="183"/>
                </a:lnTo>
                <a:lnTo>
                  <a:pt x="22" y="181"/>
                </a:lnTo>
                <a:lnTo>
                  <a:pt x="22" y="180"/>
                </a:lnTo>
                <a:lnTo>
                  <a:pt x="21" y="177"/>
                </a:lnTo>
                <a:lnTo>
                  <a:pt x="21" y="175"/>
                </a:lnTo>
                <a:lnTo>
                  <a:pt x="20" y="173"/>
                </a:lnTo>
                <a:lnTo>
                  <a:pt x="20" y="171"/>
                </a:lnTo>
                <a:lnTo>
                  <a:pt x="19" y="169"/>
                </a:lnTo>
                <a:lnTo>
                  <a:pt x="18" y="168"/>
                </a:lnTo>
                <a:lnTo>
                  <a:pt x="18" y="167"/>
                </a:lnTo>
                <a:lnTo>
                  <a:pt x="17" y="166"/>
                </a:lnTo>
                <a:lnTo>
                  <a:pt x="16" y="165"/>
                </a:lnTo>
                <a:lnTo>
                  <a:pt x="15" y="164"/>
                </a:lnTo>
                <a:lnTo>
                  <a:pt x="15" y="164"/>
                </a:lnTo>
                <a:lnTo>
                  <a:pt x="14" y="163"/>
                </a:lnTo>
                <a:lnTo>
                  <a:pt x="14" y="163"/>
                </a:lnTo>
                <a:lnTo>
                  <a:pt x="14" y="163"/>
                </a:lnTo>
                <a:lnTo>
                  <a:pt x="13" y="163"/>
                </a:lnTo>
                <a:lnTo>
                  <a:pt x="13" y="164"/>
                </a:lnTo>
                <a:lnTo>
                  <a:pt x="13" y="164"/>
                </a:lnTo>
                <a:lnTo>
                  <a:pt x="13" y="164"/>
                </a:lnTo>
                <a:lnTo>
                  <a:pt x="13" y="163"/>
                </a:lnTo>
                <a:lnTo>
                  <a:pt x="13" y="162"/>
                </a:lnTo>
                <a:lnTo>
                  <a:pt x="13" y="161"/>
                </a:lnTo>
                <a:lnTo>
                  <a:pt x="13" y="160"/>
                </a:lnTo>
                <a:lnTo>
                  <a:pt x="13" y="160"/>
                </a:lnTo>
                <a:lnTo>
                  <a:pt x="13" y="159"/>
                </a:lnTo>
                <a:lnTo>
                  <a:pt x="13" y="159"/>
                </a:lnTo>
                <a:lnTo>
                  <a:pt x="12" y="158"/>
                </a:lnTo>
                <a:lnTo>
                  <a:pt x="11" y="158"/>
                </a:lnTo>
                <a:lnTo>
                  <a:pt x="11" y="157"/>
                </a:lnTo>
                <a:lnTo>
                  <a:pt x="11" y="157"/>
                </a:lnTo>
                <a:lnTo>
                  <a:pt x="11" y="156"/>
                </a:lnTo>
                <a:lnTo>
                  <a:pt x="11" y="156"/>
                </a:lnTo>
                <a:lnTo>
                  <a:pt x="11" y="155"/>
                </a:lnTo>
                <a:lnTo>
                  <a:pt x="11" y="155"/>
                </a:lnTo>
                <a:lnTo>
                  <a:pt x="12" y="156"/>
                </a:lnTo>
                <a:lnTo>
                  <a:pt x="13" y="156"/>
                </a:lnTo>
                <a:lnTo>
                  <a:pt x="13" y="155"/>
                </a:lnTo>
                <a:lnTo>
                  <a:pt x="13" y="155"/>
                </a:lnTo>
                <a:lnTo>
                  <a:pt x="13" y="155"/>
                </a:lnTo>
                <a:lnTo>
                  <a:pt x="13" y="155"/>
                </a:lnTo>
                <a:lnTo>
                  <a:pt x="14" y="154"/>
                </a:lnTo>
                <a:lnTo>
                  <a:pt x="14" y="154"/>
                </a:lnTo>
                <a:lnTo>
                  <a:pt x="14" y="154"/>
                </a:lnTo>
                <a:lnTo>
                  <a:pt x="15" y="154"/>
                </a:lnTo>
                <a:lnTo>
                  <a:pt x="15" y="154"/>
                </a:lnTo>
                <a:lnTo>
                  <a:pt x="16" y="154"/>
                </a:lnTo>
                <a:lnTo>
                  <a:pt x="16" y="154"/>
                </a:lnTo>
                <a:lnTo>
                  <a:pt x="17" y="154"/>
                </a:lnTo>
                <a:lnTo>
                  <a:pt x="18" y="154"/>
                </a:lnTo>
                <a:lnTo>
                  <a:pt x="18" y="154"/>
                </a:lnTo>
                <a:lnTo>
                  <a:pt x="18" y="154"/>
                </a:lnTo>
                <a:lnTo>
                  <a:pt x="18" y="155"/>
                </a:lnTo>
                <a:lnTo>
                  <a:pt x="19" y="155"/>
                </a:lnTo>
                <a:lnTo>
                  <a:pt x="19" y="156"/>
                </a:lnTo>
                <a:lnTo>
                  <a:pt x="20" y="156"/>
                </a:lnTo>
                <a:lnTo>
                  <a:pt x="20" y="155"/>
                </a:lnTo>
                <a:lnTo>
                  <a:pt x="21" y="155"/>
                </a:lnTo>
                <a:lnTo>
                  <a:pt x="22" y="155"/>
                </a:lnTo>
                <a:lnTo>
                  <a:pt x="23" y="153"/>
                </a:lnTo>
                <a:lnTo>
                  <a:pt x="24" y="152"/>
                </a:lnTo>
                <a:lnTo>
                  <a:pt x="24" y="151"/>
                </a:lnTo>
                <a:lnTo>
                  <a:pt x="25" y="150"/>
                </a:lnTo>
                <a:lnTo>
                  <a:pt x="25" y="148"/>
                </a:lnTo>
                <a:lnTo>
                  <a:pt x="24" y="147"/>
                </a:lnTo>
                <a:lnTo>
                  <a:pt x="24" y="146"/>
                </a:lnTo>
                <a:lnTo>
                  <a:pt x="23" y="144"/>
                </a:lnTo>
                <a:lnTo>
                  <a:pt x="23" y="143"/>
                </a:lnTo>
                <a:lnTo>
                  <a:pt x="22" y="143"/>
                </a:lnTo>
                <a:lnTo>
                  <a:pt x="21" y="142"/>
                </a:lnTo>
                <a:lnTo>
                  <a:pt x="20" y="142"/>
                </a:lnTo>
                <a:lnTo>
                  <a:pt x="19" y="141"/>
                </a:lnTo>
                <a:lnTo>
                  <a:pt x="19" y="141"/>
                </a:lnTo>
                <a:lnTo>
                  <a:pt x="18" y="141"/>
                </a:lnTo>
                <a:lnTo>
                  <a:pt x="16" y="141"/>
                </a:lnTo>
                <a:lnTo>
                  <a:pt x="15" y="140"/>
                </a:lnTo>
                <a:lnTo>
                  <a:pt x="13" y="140"/>
                </a:lnTo>
                <a:lnTo>
                  <a:pt x="12" y="139"/>
                </a:lnTo>
                <a:lnTo>
                  <a:pt x="12" y="138"/>
                </a:lnTo>
                <a:lnTo>
                  <a:pt x="11" y="138"/>
                </a:lnTo>
                <a:lnTo>
                  <a:pt x="10" y="137"/>
                </a:lnTo>
                <a:lnTo>
                  <a:pt x="10" y="136"/>
                </a:lnTo>
                <a:lnTo>
                  <a:pt x="10" y="134"/>
                </a:lnTo>
                <a:lnTo>
                  <a:pt x="10" y="133"/>
                </a:lnTo>
                <a:lnTo>
                  <a:pt x="10" y="133"/>
                </a:lnTo>
                <a:lnTo>
                  <a:pt x="10" y="131"/>
                </a:lnTo>
                <a:lnTo>
                  <a:pt x="11" y="130"/>
                </a:lnTo>
                <a:lnTo>
                  <a:pt x="11" y="129"/>
                </a:lnTo>
                <a:lnTo>
                  <a:pt x="11" y="128"/>
                </a:lnTo>
                <a:lnTo>
                  <a:pt x="11" y="126"/>
                </a:lnTo>
                <a:lnTo>
                  <a:pt x="11" y="125"/>
                </a:lnTo>
                <a:lnTo>
                  <a:pt x="11" y="125"/>
                </a:lnTo>
                <a:lnTo>
                  <a:pt x="12" y="124"/>
                </a:lnTo>
                <a:lnTo>
                  <a:pt x="12" y="123"/>
                </a:lnTo>
                <a:lnTo>
                  <a:pt x="13" y="122"/>
                </a:lnTo>
                <a:lnTo>
                  <a:pt x="13" y="120"/>
                </a:lnTo>
                <a:lnTo>
                  <a:pt x="13" y="118"/>
                </a:lnTo>
                <a:lnTo>
                  <a:pt x="13" y="116"/>
                </a:lnTo>
                <a:lnTo>
                  <a:pt x="13" y="116"/>
                </a:lnTo>
                <a:lnTo>
                  <a:pt x="13" y="114"/>
                </a:lnTo>
                <a:lnTo>
                  <a:pt x="13" y="113"/>
                </a:lnTo>
                <a:lnTo>
                  <a:pt x="13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2" y="107"/>
                </a:lnTo>
                <a:lnTo>
                  <a:pt x="12" y="107"/>
                </a:lnTo>
                <a:lnTo>
                  <a:pt x="11" y="106"/>
                </a:lnTo>
                <a:lnTo>
                  <a:pt x="11" y="106"/>
                </a:lnTo>
                <a:lnTo>
                  <a:pt x="11" y="105"/>
                </a:lnTo>
                <a:lnTo>
                  <a:pt x="11" y="105"/>
                </a:lnTo>
                <a:lnTo>
                  <a:pt x="11" y="105"/>
                </a:lnTo>
                <a:lnTo>
                  <a:pt x="10" y="105"/>
                </a:lnTo>
                <a:lnTo>
                  <a:pt x="9" y="104"/>
                </a:lnTo>
                <a:lnTo>
                  <a:pt x="9" y="104"/>
                </a:lnTo>
                <a:lnTo>
                  <a:pt x="8" y="103"/>
                </a:lnTo>
                <a:lnTo>
                  <a:pt x="8" y="104"/>
                </a:lnTo>
                <a:lnTo>
                  <a:pt x="9" y="105"/>
                </a:lnTo>
                <a:lnTo>
                  <a:pt x="8" y="105"/>
                </a:lnTo>
                <a:lnTo>
                  <a:pt x="8" y="104"/>
                </a:lnTo>
                <a:lnTo>
                  <a:pt x="7" y="104"/>
                </a:lnTo>
                <a:lnTo>
                  <a:pt x="6" y="103"/>
                </a:lnTo>
                <a:lnTo>
                  <a:pt x="5" y="102"/>
                </a:lnTo>
                <a:lnTo>
                  <a:pt x="4" y="101"/>
                </a:lnTo>
                <a:lnTo>
                  <a:pt x="3" y="101"/>
                </a:lnTo>
                <a:lnTo>
                  <a:pt x="2" y="100"/>
                </a:lnTo>
                <a:lnTo>
                  <a:pt x="2" y="99"/>
                </a:lnTo>
                <a:lnTo>
                  <a:pt x="1" y="98"/>
                </a:lnTo>
                <a:lnTo>
                  <a:pt x="1" y="97"/>
                </a:lnTo>
                <a:lnTo>
                  <a:pt x="0" y="96"/>
                </a:lnTo>
                <a:lnTo>
                  <a:pt x="0" y="95"/>
                </a:lnTo>
                <a:lnTo>
                  <a:pt x="0" y="94"/>
                </a:lnTo>
                <a:lnTo>
                  <a:pt x="0" y="93"/>
                </a:lnTo>
                <a:lnTo>
                  <a:pt x="0" y="93"/>
                </a:lnTo>
                <a:lnTo>
                  <a:pt x="0" y="93"/>
                </a:lnTo>
                <a:lnTo>
                  <a:pt x="0" y="92"/>
                </a:lnTo>
                <a:lnTo>
                  <a:pt x="0" y="91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89"/>
                </a:lnTo>
                <a:lnTo>
                  <a:pt x="0" y="89"/>
                </a:lnTo>
                <a:lnTo>
                  <a:pt x="0" y="88"/>
                </a:lnTo>
                <a:lnTo>
                  <a:pt x="0" y="88"/>
                </a:lnTo>
                <a:lnTo>
                  <a:pt x="1" y="87"/>
                </a:lnTo>
                <a:lnTo>
                  <a:pt x="1" y="86"/>
                </a:lnTo>
                <a:lnTo>
                  <a:pt x="1" y="85"/>
                </a:lnTo>
                <a:lnTo>
                  <a:pt x="1" y="85"/>
                </a:lnTo>
                <a:lnTo>
                  <a:pt x="2" y="84"/>
                </a:lnTo>
                <a:lnTo>
                  <a:pt x="2" y="83"/>
                </a:lnTo>
                <a:lnTo>
                  <a:pt x="3" y="82"/>
                </a:lnTo>
                <a:lnTo>
                  <a:pt x="3" y="82"/>
                </a:lnTo>
                <a:lnTo>
                  <a:pt x="3" y="81"/>
                </a:lnTo>
                <a:lnTo>
                  <a:pt x="4" y="80"/>
                </a:lnTo>
                <a:lnTo>
                  <a:pt x="4" y="80"/>
                </a:lnTo>
                <a:lnTo>
                  <a:pt x="3" y="80"/>
                </a:lnTo>
                <a:lnTo>
                  <a:pt x="3" y="80"/>
                </a:lnTo>
                <a:lnTo>
                  <a:pt x="3" y="80"/>
                </a:lnTo>
                <a:lnTo>
                  <a:pt x="4" y="79"/>
                </a:lnTo>
                <a:lnTo>
                  <a:pt x="5" y="79"/>
                </a:lnTo>
                <a:lnTo>
                  <a:pt x="5" y="79"/>
                </a:lnTo>
                <a:lnTo>
                  <a:pt x="5" y="78"/>
                </a:lnTo>
                <a:lnTo>
                  <a:pt x="5" y="77"/>
                </a:lnTo>
                <a:lnTo>
                  <a:pt x="5" y="77"/>
                </a:lnTo>
                <a:lnTo>
                  <a:pt x="5" y="76"/>
                </a:lnTo>
                <a:lnTo>
                  <a:pt x="5" y="76"/>
                </a:lnTo>
                <a:lnTo>
                  <a:pt x="5" y="76"/>
                </a:lnTo>
                <a:lnTo>
                  <a:pt x="5" y="75"/>
                </a:lnTo>
                <a:lnTo>
                  <a:pt x="5" y="73"/>
                </a:lnTo>
                <a:lnTo>
                  <a:pt x="5" y="73"/>
                </a:lnTo>
                <a:lnTo>
                  <a:pt x="5" y="72"/>
                </a:lnTo>
                <a:lnTo>
                  <a:pt x="5" y="71"/>
                </a:lnTo>
                <a:lnTo>
                  <a:pt x="5" y="70"/>
                </a:lnTo>
                <a:lnTo>
                  <a:pt x="5" y="69"/>
                </a:lnTo>
                <a:lnTo>
                  <a:pt x="5" y="69"/>
                </a:lnTo>
                <a:lnTo>
                  <a:pt x="5" y="68"/>
                </a:lnTo>
                <a:lnTo>
                  <a:pt x="5" y="68"/>
                </a:lnTo>
                <a:lnTo>
                  <a:pt x="5" y="67"/>
                </a:lnTo>
                <a:lnTo>
                  <a:pt x="5" y="66"/>
                </a:lnTo>
                <a:lnTo>
                  <a:pt x="5" y="66"/>
                </a:lnTo>
                <a:lnTo>
                  <a:pt x="5" y="65"/>
                </a:lnTo>
                <a:lnTo>
                  <a:pt x="5" y="64"/>
                </a:lnTo>
                <a:lnTo>
                  <a:pt x="5" y="63"/>
                </a:lnTo>
                <a:lnTo>
                  <a:pt x="4" y="62"/>
                </a:lnTo>
                <a:lnTo>
                  <a:pt x="4" y="61"/>
                </a:lnTo>
                <a:lnTo>
                  <a:pt x="3" y="59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4" y="54"/>
                </a:lnTo>
                <a:lnTo>
                  <a:pt x="4" y="53"/>
                </a:lnTo>
                <a:lnTo>
                  <a:pt x="7" y="49"/>
                </a:lnTo>
                <a:lnTo>
                  <a:pt x="6" y="48"/>
                </a:lnTo>
                <a:lnTo>
                  <a:pt x="5" y="47"/>
                </a:lnTo>
                <a:lnTo>
                  <a:pt x="5" y="47"/>
                </a:lnTo>
                <a:lnTo>
                  <a:pt x="6" y="46"/>
                </a:lnTo>
                <a:lnTo>
                  <a:pt x="7" y="46"/>
                </a:lnTo>
                <a:lnTo>
                  <a:pt x="7" y="45"/>
                </a:lnTo>
                <a:lnTo>
                  <a:pt x="9" y="44"/>
                </a:lnTo>
                <a:lnTo>
                  <a:pt x="9" y="44"/>
                </a:lnTo>
                <a:lnTo>
                  <a:pt x="10" y="44"/>
                </a:lnTo>
                <a:lnTo>
                  <a:pt x="10" y="44"/>
                </a:lnTo>
                <a:lnTo>
                  <a:pt x="11" y="44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4" y="43"/>
                </a:lnTo>
                <a:lnTo>
                  <a:pt x="15" y="43"/>
                </a:lnTo>
                <a:lnTo>
                  <a:pt x="16" y="43"/>
                </a:lnTo>
                <a:lnTo>
                  <a:pt x="17" y="43"/>
                </a:lnTo>
                <a:lnTo>
                  <a:pt x="18" y="43"/>
                </a:lnTo>
                <a:lnTo>
                  <a:pt x="18" y="43"/>
                </a:lnTo>
                <a:lnTo>
                  <a:pt x="19" y="42"/>
                </a:lnTo>
                <a:lnTo>
                  <a:pt x="19" y="41"/>
                </a:lnTo>
                <a:lnTo>
                  <a:pt x="20" y="40"/>
                </a:lnTo>
                <a:lnTo>
                  <a:pt x="20" y="39"/>
                </a:lnTo>
                <a:lnTo>
                  <a:pt x="20" y="38"/>
                </a:lnTo>
                <a:lnTo>
                  <a:pt x="20" y="37"/>
                </a:lnTo>
                <a:lnTo>
                  <a:pt x="20" y="37"/>
                </a:lnTo>
                <a:lnTo>
                  <a:pt x="21" y="36"/>
                </a:lnTo>
                <a:lnTo>
                  <a:pt x="21" y="36"/>
                </a:lnTo>
                <a:lnTo>
                  <a:pt x="21" y="35"/>
                </a:lnTo>
                <a:lnTo>
                  <a:pt x="20" y="35"/>
                </a:lnTo>
                <a:lnTo>
                  <a:pt x="20" y="34"/>
                </a:lnTo>
                <a:lnTo>
                  <a:pt x="19" y="33"/>
                </a:lnTo>
                <a:lnTo>
                  <a:pt x="18" y="33"/>
                </a:lnTo>
                <a:lnTo>
                  <a:pt x="18" y="32"/>
                </a:lnTo>
                <a:lnTo>
                  <a:pt x="17" y="32"/>
                </a:lnTo>
                <a:lnTo>
                  <a:pt x="17" y="32"/>
                </a:lnTo>
                <a:lnTo>
                  <a:pt x="15" y="31"/>
                </a:lnTo>
                <a:lnTo>
                  <a:pt x="15" y="30"/>
                </a:lnTo>
                <a:lnTo>
                  <a:pt x="14" y="30"/>
                </a:lnTo>
                <a:lnTo>
                  <a:pt x="14" y="30"/>
                </a:lnTo>
                <a:lnTo>
                  <a:pt x="13" y="30"/>
                </a:lnTo>
                <a:lnTo>
                  <a:pt x="13" y="29"/>
                </a:lnTo>
                <a:lnTo>
                  <a:pt x="13" y="28"/>
                </a:lnTo>
                <a:lnTo>
                  <a:pt x="13" y="27"/>
                </a:lnTo>
                <a:lnTo>
                  <a:pt x="12" y="26"/>
                </a:lnTo>
                <a:lnTo>
                  <a:pt x="12" y="25"/>
                </a:lnTo>
                <a:lnTo>
                  <a:pt x="11" y="24"/>
                </a:lnTo>
                <a:lnTo>
                  <a:pt x="10" y="23"/>
                </a:lnTo>
                <a:lnTo>
                  <a:pt x="10" y="22"/>
                </a:lnTo>
                <a:lnTo>
                  <a:pt x="10" y="22"/>
                </a:lnTo>
                <a:lnTo>
                  <a:pt x="10" y="21"/>
                </a:lnTo>
                <a:lnTo>
                  <a:pt x="9" y="21"/>
                </a:lnTo>
                <a:lnTo>
                  <a:pt x="9" y="20"/>
                </a:lnTo>
                <a:lnTo>
                  <a:pt x="9" y="19"/>
                </a:lnTo>
                <a:lnTo>
                  <a:pt x="9" y="18"/>
                </a:lnTo>
                <a:lnTo>
                  <a:pt x="9" y="18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5"/>
                </a:lnTo>
                <a:lnTo>
                  <a:pt x="9" y="15"/>
                </a:lnTo>
                <a:lnTo>
                  <a:pt x="9" y="14"/>
                </a:lnTo>
                <a:lnTo>
                  <a:pt x="10" y="13"/>
                </a:lnTo>
                <a:lnTo>
                  <a:pt x="10" y="12"/>
                </a:lnTo>
                <a:lnTo>
                  <a:pt x="10" y="12"/>
                </a:lnTo>
                <a:lnTo>
                  <a:pt x="11" y="11"/>
                </a:lnTo>
                <a:lnTo>
                  <a:pt x="12" y="11"/>
                </a:lnTo>
                <a:lnTo>
                  <a:pt x="12" y="9"/>
                </a:lnTo>
                <a:lnTo>
                  <a:pt x="13" y="9"/>
                </a:lnTo>
                <a:lnTo>
                  <a:pt x="13" y="8"/>
                </a:lnTo>
                <a:lnTo>
                  <a:pt x="13" y="7"/>
                </a:lnTo>
                <a:lnTo>
                  <a:pt x="14" y="5"/>
                </a:lnTo>
                <a:lnTo>
                  <a:pt x="15" y="5"/>
                </a:lnTo>
                <a:lnTo>
                  <a:pt x="15" y="5"/>
                </a:lnTo>
                <a:lnTo>
                  <a:pt x="16" y="5"/>
                </a:lnTo>
                <a:lnTo>
                  <a:pt x="16" y="4"/>
                </a:lnTo>
                <a:lnTo>
                  <a:pt x="17" y="4"/>
                </a:lnTo>
                <a:lnTo>
                  <a:pt x="18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2" y="3"/>
                </a:lnTo>
                <a:lnTo>
                  <a:pt x="22" y="3"/>
                </a:lnTo>
                <a:lnTo>
                  <a:pt x="23" y="3"/>
                </a:lnTo>
                <a:lnTo>
                  <a:pt x="25" y="3"/>
                </a:lnTo>
                <a:lnTo>
                  <a:pt x="26" y="4"/>
                </a:lnTo>
                <a:lnTo>
                  <a:pt x="27" y="4"/>
                </a:lnTo>
                <a:lnTo>
                  <a:pt x="29" y="4"/>
                </a:lnTo>
                <a:lnTo>
                  <a:pt x="30" y="4"/>
                </a:lnTo>
                <a:lnTo>
                  <a:pt x="31" y="4"/>
                </a:lnTo>
                <a:lnTo>
                  <a:pt x="32" y="4"/>
                </a:lnTo>
                <a:lnTo>
                  <a:pt x="35" y="4"/>
                </a:lnTo>
                <a:lnTo>
                  <a:pt x="37" y="4"/>
                </a:lnTo>
                <a:lnTo>
                  <a:pt x="38" y="3"/>
                </a:lnTo>
                <a:lnTo>
                  <a:pt x="38" y="3"/>
                </a:lnTo>
                <a:lnTo>
                  <a:pt x="38" y="2"/>
                </a:lnTo>
                <a:lnTo>
                  <a:pt x="39" y="2"/>
                </a:lnTo>
                <a:lnTo>
                  <a:pt x="39" y="1"/>
                </a:lnTo>
                <a:lnTo>
                  <a:pt x="39" y="1"/>
                </a:lnTo>
                <a:lnTo>
                  <a:pt x="41" y="0"/>
                </a:lnTo>
                <a:lnTo>
                  <a:pt x="40" y="3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67" name="Freeform 50"/>
          <p:cNvSpPr>
            <a:spLocks/>
          </p:cNvSpPr>
          <p:nvPr/>
        </p:nvSpPr>
        <p:spPr bwMode="auto">
          <a:xfrm>
            <a:off x="3343967" y="4372486"/>
            <a:ext cx="443034" cy="345343"/>
          </a:xfrm>
          <a:custGeom>
            <a:avLst/>
            <a:gdLst>
              <a:gd name="T0" fmla="*/ 168 w 258"/>
              <a:gd name="T1" fmla="*/ 5 h 218"/>
              <a:gd name="T2" fmla="*/ 176 w 258"/>
              <a:gd name="T3" fmla="*/ 16 h 218"/>
              <a:gd name="T4" fmla="*/ 173 w 258"/>
              <a:gd name="T5" fmla="*/ 27 h 218"/>
              <a:gd name="T6" fmla="*/ 165 w 258"/>
              <a:gd name="T7" fmla="*/ 31 h 218"/>
              <a:gd name="T8" fmla="*/ 161 w 258"/>
              <a:gd name="T9" fmla="*/ 40 h 218"/>
              <a:gd name="T10" fmla="*/ 166 w 258"/>
              <a:gd name="T11" fmla="*/ 52 h 218"/>
              <a:gd name="T12" fmla="*/ 175 w 258"/>
              <a:gd name="T13" fmla="*/ 62 h 218"/>
              <a:gd name="T14" fmla="*/ 185 w 258"/>
              <a:gd name="T15" fmla="*/ 57 h 218"/>
              <a:gd name="T16" fmla="*/ 195 w 258"/>
              <a:gd name="T17" fmla="*/ 66 h 218"/>
              <a:gd name="T18" fmla="*/ 204 w 258"/>
              <a:gd name="T19" fmla="*/ 77 h 218"/>
              <a:gd name="T20" fmla="*/ 208 w 258"/>
              <a:gd name="T21" fmla="*/ 88 h 218"/>
              <a:gd name="T22" fmla="*/ 196 w 258"/>
              <a:gd name="T23" fmla="*/ 94 h 218"/>
              <a:gd name="T24" fmla="*/ 187 w 258"/>
              <a:gd name="T25" fmla="*/ 103 h 218"/>
              <a:gd name="T26" fmla="*/ 187 w 258"/>
              <a:gd name="T27" fmla="*/ 112 h 218"/>
              <a:gd name="T28" fmla="*/ 192 w 258"/>
              <a:gd name="T29" fmla="*/ 119 h 218"/>
              <a:gd name="T30" fmla="*/ 197 w 258"/>
              <a:gd name="T31" fmla="*/ 130 h 218"/>
              <a:gd name="T32" fmla="*/ 195 w 258"/>
              <a:gd name="T33" fmla="*/ 142 h 218"/>
              <a:gd name="T34" fmla="*/ 205 w 258"/>
              <a:gd name="T35" fmla="*/ 143 h 218"/>
              <a:gd name="T36" fmla="*/ 209 w 258"/>
              <a:gd name="T37" fmla="*/ 152 h 218"/>
              <a:gd name="T38" fmla="*/ 225 w 258"/>
              <a:gd name="T39" fmla="*/ 165 h 218"/>
              <a:gd name="T40" fmla="*/ 244 w 258"/>
              <a:gd name="T41" fmla="*/ 175 h 218"/>
              <a:gd name="T42" fmla="*/ 250 w 258"/>
              <a:gd name="T43" fmla="*/ 186 h 218"/>
              <a:gd name="T44" fmla="*/ 255 w 258"/>
              <a:gd name="T45" fmla="*/ 200 h 218"/>
              <a:gd name="T46" fmla="*/ 250 w 258"/>
              <a:gd name="T47" fmla="*/ 208 h 218"/>
              <a:gd name="T48" fmla="*/ 238 w 258"/>
              <a:gd name="T49" fmla="*/ 210 h 218"/>
              <a:gd name="T50" fmla="*/ 227 w 258"/>
              <a:gd name="T51" fmla="*/ 208 h 218"/>
              <a:gd name="T52" fmla="*/ 214 w 258"/>
              <a:gd name="T53" fmla="*/ 210 h 218"/>
              <a:gd name="T54" fmla="*/ 200 w 258"/>
              <a:gd name="T55" fmla="*/ 212 h 218"/>
              <a:gd name="T56" fmla="*/ 187 w 258"/>
              <a:gd name="T57" fmla="*/ 212 h 218"/>
              <a:gd name="T58" fmla="*/ 172 w 258"/>
              <a:gd name="T59" fmla="*/ 213 h 218"/>
              <a:gd name="T60" fmla="*/ 160 w 258"/>
              <a:gd name="T61" fmla="*/ 216 h 218"/>
              <a:gd name="T62" fmla="*/ 153 w 258"/>
              <a:gd name="T63" fmla="*/ 211 h 218"/>
              <a:gd name="T64" fmla="*/ 146 w 258"/>
              <a:gd name="T65" fmla="*/ 201 h 218"/>
              <a:gd name="T66" fmla="*/ 137 w 258"/>
              <a:gd name="T67" fmla="*/ 192 h 218"/>
              <a:gd name="T68" fmla="*/ 120 w 258"/>
              <a:gd name="T69" fmla="*/ 175 h 218"/>
              <a:gd name="T70" fmla="*/ 90 w 258"/>
              <a:gd name="T71" fmla="*/ 164 h 218"/>
              <a:gd name="T72" fmla="*/ 90 w 258"/>
              <a:gd name="T73" fmla="*/ 150 h 218"/>
              <a:gd name="T74" fmla="*/ 81 w 258"/>
              <a:gd name="T75" fmla="*/ 140 h 218"/>
              <a:gd name="T76" fmla="*/ 72 w 258"/>
              <a:gd name="T77" fmla="*/ 130 h 218"/>
              <a:gd name="T78" fmla="*/ 71 w 258"/>
              <a:gd name="T79" fmla="*/ 115 h 218"/>
              <a:gd name="T80" fmla="*/ 62 w 258"/>
              <a:gd name="T81" fmla="*/ 105 h 218"/>
              <a:gd name="T82" fmla="*/ 54 w 258"/>
              <a:gd name="T83" fmla="*/ 94 h 218"/>
              <a:gd name="T84" fmla="*/ 43 w 258"/>
              <a:gd name="T85" fmla="*/ 87 h 218"/>
              <a:gd name="T86" fmla="*/ 33 w 258"/>
              <a:gd name="T87" fmla="*/ 77 h 218"/>
              <a:gd name="T88" fmla="*/ 29 w 258"/>
              <a:gd name="T89" fmla="*/ 67 h 218"/>
              <a:gd name="T90" fmla="*/ 20 w 258"/>
              <a:gd name="T91" fmla="*/ 57 h 218"/>
              <a:gd name="T92" fmla="*/ 5 w 258"/>
              <a:gd name="T93" fmla="*/ 59 h 218"/>
              <a:gd name="T94" fmla="*/ 4 w 258"/>
              <a:gd name="T95" fmla="*/ 50 h 218"/>
              <a:gd name="T96" fmla="*/ 11 w 258"/>
              <a:gd name="T97" fmla="*/ 38 h 218"/>
              <a:gd name="T98" fmla="*/ 20 w 258"/>
              <a:gd name="T99" fmla="*/ 29 h 218"/>
              <a:gd name="T100" fmla="*/ 30 w 258"/>
              <a:gd name="T101" fmla="*/ 21 h 218"/>
              <a:gd name="T102" fmla="*/ 39 w 258"/>
              <a:gd name="T103" fmla="*/ 14 h 218"/>
              <a:gd name="T104" fmla="*/ 50 w 258"/>
              <a:gd name="T105" fmla="*/ 18 h 218"/>
              <a:gd name="T106" fmla="*/ 59 w 258"/>
              <a:gd name="T107" fmla="*/ 14 h 218"/>
              <a:gd name="T108" fmla="*/ 72 w 258"/>
              <a:gd name="T109" fmla="*/ 12 h 218"/>
              <a:gd name="T110" fmla="*/ 86 w 258"/>
              <a:gd name="T111" fmla="*/ 13 h 218"/>
              <a:gd name="T112" fmla="*/ 97 w 258"/>
              <a:gd name="T113" fmla="*/ 7 h 218"/>
              <a:gd name="T114" fmla="*/ 107 w 258"/>
              <a:gd name="T115" fmla="*/ 9 h 218"/>
              <a:gd name="T116" fmla="*/ 117 w 258"/>
              <a:gd name="T117" fmla="*/ 13 h 218"/>
              <a:gd name="T118" fmla="*/ 127 w 258"/>
              <a:gd name="T119" fmla="*/ 15 h 218"/>
              <a:gd name="T120" fmla="*/ 137 w 258"/>
              <a:gd name="T121" fmla="*/ 8 h 218"/>
              <a:gd name="T122" fmla="*/ 146 w 258"/>
              <a:gd name="T123" fmla="*/ 3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8" h="218">
                <a:moveTo>
                  <a:pt x="156" y="2"/>
                </a:moveTo>
                <a:lnTo>
                  <a:pt x="156" y="2"/>
                </a:lnTo>
                <a:lnTo>
                  <a:pt x="157" y="2"/>
                </a:lnTo>
                <a:lnTo>
                  <a:pt x="157" y="1"/>
                </a:lnTo>
                <a:lnTo>
                  <a:pt x="158" y="1"/>
                </a:lnTo>
                <a:lnTo>
                  <a:pt x="158" y="1"/>
                </a:lnTo>
                <a:lnTo>
                  <a:pt x="158" y="1"/>
                </a:lnTo>
                <a:lnTo>
                  <a:pt x="159" y="2"/>
                </a:lnTo>
                <a:lnTo>
                  <a:pt x="159" y="2"/>
                </a:lnTo>
                <a:lnTo>
                  <a:pt x="160" y="2"/>
                </a:lnTo>
                <a:lnTo>
                  <a:pt x="160" y="2"/>
                </a:lnTo>
                <a:lnTo>
                  <a:pt x="160" y="2"/>
                </a:lnTo>
                <a:lnTo>
                  <a:pt x="161" y="2"/>
                </a:lnTo>
                <a:lnTo>
                  <a:pt x="161" y="2"/>
                </a:lnTo>
                <a:lnTo>
                  <a:pt x="161" y="2"/>
                </a:lnTo>
                <a:lnTo>
                  <a:pt x="161" y="2"/>
                </a:lnTo>
                <a:lnTo>
                  <a:pt x="162" y="2"/>
                </a:lnTo>
                <a:lnTo>
                  <a:pt x="162" y="2"/>
                </a:lnTo>
                <a:lnTo>
                  <a:pt x="162" y="2"/>
                </a:lnTo>
                <a:lnTo>
                  <a:pt x="162" y="2"/>
                </a:lnTo>
                <a:lnTo>
                  <a:pt x="162" y="3"/>
                </a:lnTo>
                <a:lnTo>
                  <a:pt x="162" y="3"/>
                </a:lnTo>
                <a:lnTo>
                  <a:pt x="162" y="4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4" y="4"/>
                </a:lnTo>
                <a:lnTo>
                  <a:pt x="164" y="4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6" y="4"/>
                </a:lnTo>
                <a:lnTo>
                  <a:pt x="166" y="4"/>
                </a:lnTo>
                <a:lnTo>
                  <a:pt x="167" y="4"/>
                </a:lnTo>
                <a:lnTo>
                  <a:pt x="167" y="4"/>
                </a:lnTo>
                <a:lnTo>
                  <a:pt x="167" y="5"/>
                </a:lnTo>
                <a:lnTo>
                  <a:pt x="168" y="5"/>
                </a:lnTo>
                <a:lnTo>
                  <a:pt x="168" y="5"/>
                </a:lnTo>
                <a:lnTo>
                  <a:pt x="168" y="5"/>
                </a:lnTo>
                <a:lnTo>
                  <a:pt x="169" y="6"/>
                </a:lnTo>
                <a:lnTo>
                  <a:pt x="169" y="6"/>
                </a:lnTo>
                <a:lnTo>
                  <a:pt x="169" y="7"/>
                </a:lnTo>
                <a:lnTo>
                  <a:pt x="169" y="7"/>
                </a:lnTo>
                <a:lnTo>
                  <a:pt x="169" y="8"/>
                </a:lnTo>
                <a:lnTo>
                  <a:pt x="169" y="8"/>
                </a:lnTo>
                <a:lnTo>
                  <a:pt x="169" y="8"/>
                </a:lnTo>
                <a:lnTo>
                  <a:pt x="170" y="8"/>
                </a:lnTo>
                <a:lnTo>
                  <a:pt x="170" y="9"/>
                </a:lnTo>
                <a:lnTo>
                  <a:pt x="170" y="9"/>
                </a:lnTo>
                <a:lnTo>
                  <a:pt x="171" y="9"/>
                </a:lnTo>
                <a:lnTo>
                  <a:pt x="171" y="9"/>
                </a:lnTo>
                <a:lnTo>
                  <a:pt x="171" y="9"/>
                </a:lnTo>
                <a:lnTo>
                  <a:pt x="171" y="10"/>
                </a:lnTo>
                <a:lnTo>
                  <a:pt x="171" y="10"/>
                </a:lnTo>
                <a:lnTo>
                  <a:pt x="171" y="10"/>
                </a:lnTo>
                <a:lnTo>
                  <a:pt x="172" y="11"/>
                </a:lnTo>
                <a:lnTo>
                  <a:pt x="172" y="11"/>
                </a:lnTo>
                <a:lnTo>
                  <a:pt x="173" y="12"/>
                </a:lnTo>
                <a:lnTo>
                  <a:pt x="173" y="12"/>
                </a:lnTo>
                <a:lnTo>
                  <a:pt x="174" y="13"/>
                </a:lnTo>
                <a:lnTo>
                  <a:pt x="174" y="13"/>
                </a:lnTo>
                <a:lnTo>
                  <a:pt x="174" y="13"/>
                </a:lnTo>
                <a:lnTo>
                  <a:pt x="175" y="13"/>
                </a:lnTo>
                <a:lnTo>
                  <a:pt x="175" y="13"/>
                </a:lnTo>
                <a:lnTo>
                  <a:pt x="175" y="13"/>
                </a:lnTo>
                <a:lnTo>
                  <a:pt x="175" y="14"/>
                </a:lnTo>
                <a:lnTo>
                  <a:pt x="176" y="14"/>
                </a:lnTo>
                <a:lnTo>
                  <a:pt x="176" y="14"/>
                </a:lnTo>
                <a:lnTo>
                  <a:pt x="176" y="14"/>
                </a:lnTo>
                <a:lnTo>
                  <a:pt x="176" y="15"/>
                </a:lnTo>
                <a:lnTo>
                  <a:pt x="176" y="15"/>
                </a:lnTo>
                <a:lnTo>
                  <a:pt x="176" y="16"/>
                </a:lnTo>
                <a:lnTo>
                  <a:pt x="176" y="16"/>
                </a:lnTo>
                <a:lnTo>
                  <a:pt x="176" y="16"/>
                </a:lnTo>
                <a:lnTo>
                  <a:pt x="176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8"/>
                </a:lnTo>
                <a:lnTo>
                  <a:pt x="175" y="18"/>
                </a:lnTo>
                <a:lnTo>
                  <a:pt x="175" y="19"/>
                </a:lnTo>
                <a:lnTo>
                  <a:pt x="175" y="19"/>
                </a:lnTo>
                <a:lnTo>
                  <a:pt x="175" y="19"/>
                </a:lnTo>
                <a:lnTo>
                  <a:pt x="175" y="19"/>
                </a:lnTo>
                <a:lnTo>
                  <a:pt x="175" y="20"/>
                </a:lnTo>
                <a:lnTo>
                  <a:pt x="175" y="20"/>
                </a:lnTo>
                <a:lnTo>
                  <a:pt x="175" y="21"/>
                </a:lnTo>
                <a:lnTo>
                  <a:pt x="175" y="21"/>
                </a:lnTo>
                <a:lnTo>
                  <a:pt x="176" y="21"/>
                </a:lnTo>
                <a:lnTo>
                  <a:pt x="176" y="21"/>
                </a:lnTo>
                <a:lnTo>
                  <a:pt x="176" y="21"/>
                </a:lnTo>
                <a:lnTo>
                  <a:pt x="177" y="21"/>
                </a:lnTo>
                <a:lnTo>
                  <a:pt x="177" y="21"/>
                </a:lnTo>
                <a:lnTo>
                  <a:pt x="178" y="21"/>
                </a:lnTo>
                <a:lnTo>
                  <a:pt x="178" y="22"/>
                </a:lnTo>
                <a:lnTo>
                  <a:pt x="178" y="22"/>
                </a:lnTo>
                <a:lnTo>
                  <a:pt x="178" y="23"/>
                </a:lnTo>
                <a:lnTo>
                  <a:pt x="178" y="23"/>
                </a:lnTo>
                <a:lnTo>
                  <a:pt x="178" y="24"/>
                </a:lnTo>
                <a:lnTo>
                  <a:pt x="178" y="24"/>
                </a:lnTo>
                <a:lnTo>
                  <a:pt x="178" y="25"/>
                </a:lnTo>
                <a:lnTo>
                  <a:pt x="177" y="25"/>
                </a:lnTo>
                <a:lnTo>
                  <a:pt x="177" y="25"/>
                </a:lnTo>
                <a:lnTo>
                  <a:pt x="177" y="25"/>
                </a:lnTo>
                <a:lnTo>
                  <a:pt x="176" y="26"/>
                </a:lnTo>
                <a:lnTo>
                  <a:pt x="176" y="26"/>
                </a:lnTo>
                <a:lnTo>
                  <a:pt x="175" y="27"/>
                </a:lnTo>
                <a:lnTo>
                  <a:pt x="175" y="27"/>
                </a:lnTo>
                <a:lnTo>
                  <a:pt x="175" y="27"/>
                </a:lnTo>
                <a:lnTo>
                  <a:pt x="174" y="27"/>
                </a:lnTo>
                <a:lnTo>
                  <a:pt x="174" y="27"/>
                </a:lnTo>
                <a:lnTo>
                  <a:pt x="173" y="27"/>
                </a:lnTo>
                <a:lnTo>
                  <a:pt x="173" y="26"/>
                </a:lnTo>
                <a:lnTo>
                  <a:pt x="173" y="26"/>
                </a:lnTo>
                <a:lnTo>
                  <a:pt x="172" y="26"/>
                </a:lnTo>
                <a:lnTo>
                  <a:pt x="172" y="25"/>
                </a:lnTo>
                <a:lnTo>
                  <a:pt x="172" y="25"/>
                </a:lnTo>
                <a:lnTo>
                  <a:pt x="172" y="25"/>
                </a:lnTo>
                <a:lnTo>
                  <a:pt x="171" y="25"/>
                </a:lnTo>
                <a:lnTo>
                  <a:pt x="171" y="24"/>
                </a:lnTo>
                <a:lnTo>
                  <a:pt x="171" y="24"/>
                </a:lnTo>
                <a:lnTo>
                  <a:pt x="171" y="24"/>
                </a:lnTo>
                <a:lnTo>
                  <a:pt x="170" y="24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6"/>
                </a:lnTo>
                <a:lnTo>
                  <a:pt x="169" y="26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8" y="28"/>
                </a:lnTo>
                <a:lnTo>
                  <a:pt x="168" y="28"/>
                </a:lnTo>
                <a:lnTo>
                  <a:pt x="168" y="28"/>
                </a:lnTo>
                <a:lnTo>
                  <a:pt x="167" y="28"/>
                </a:lnTo>
                <a:lnTo>
                  <a:pt x="167" y="29"/>
                </a:lnTo>
                <a:lnTo>
                  <a:pt x="167" y="29"/>
                </a:lnTo>
                <a:lnTo>
                  <a:pt x="167" y="29"/>
                </a:lnTo>
                <a:lnTo>
                  <a:pt x="167" y="29"/>
                </a:lnTo>
                <a:lnTo>
                  <a:pt x="167" y="29"/>
                </a:lnTo>
                <a:lnTo>
                  <a:pt x="167" y="30"/>
                </a:lnTo>
                <a:lnTo>
                  <a:pt x="166" y="30"/>
                </a:lnTo>
                <a:lnTo>
                  <a:pt x="166" y="30"/>
                </a:lnTo>
                <a:lnTo>
                  <a:pt x="166" y="30"/>
                </a:lnTo>
                <a:lnTo>
                  <a:pt x="166" y="31"/>
                </a:lnTo>
                <a:lnTo>
                  <a:pt x="165" y="31"/>
                </a:lnTo>
                <a:lnTo>
                  <a:pt x="165" y="31"/>
                </a:lnTo>
                <a:lnTo>
                  <a:pt x="164" y="31"/>
                </a:lnTo>
                <a:lnTo>
                  <a:pt x="164" y="31"/>
                </a:lnTo>
                <a:lnTo>
                  <a:pt x="164" y="30"/>
                </a:lnTo>
                <a:lnTo>
                  <a:pt x="163" y="30"/>
                </a:lnTo>
                <a:lnTo>
                  <a:pt x="163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1" y="30"/>
                </a:lnTo>
                <a:lnTo>
                  <a:pt x="161" y="31"/>
                </a:lnTo>
                <a:lnTo>
                  <a:pt x="161" y="31"/>
                </a:lnTo>
                <a:lnTo>
                  <a:pt x="161" y="31"/>
                </a:lnTo>
                <a:lnTo>
                  <a:pt x="161" y="32"/>
                </a:lnTo>
                <a:lnTo>
                  <a:pt x="161" y="32"/>
                </a:lnTo>
                <a:lnTo>
                  <a:pt x="161" y="33"/>
                </a:lnTo>
                <a:lnTo>
                  <a:pt x="161" y="33"/>
                </a:lnTo>
                <a:lnTo>
                  <a:pt x="161" y="34"/>
                </a:lnTo>
                <a:lnTo>
                  <a:pt x="161" y="34"/>
                </a:lnTo>
                <a:lnTo>
                  <a:pt x="161" y="34"/>
                </a:lnTo>
                <a:lnTo>
                  <a:pt x="160" y="34"/>
                </a:lnTo>
                <a:lnTo>
                  <a:pt x="160" y="35"/>
                </a:lnTo>
                <a:lnTo>
                  <a:pt x="160" y="35"/>
                </a:lnTo>
                <a:lnTo>
                  <a:pt x="160" y="36"/>
                </a:lnTo>
                <a:lnTo>
                  <a:pt x="160" y="36"/>
                </a:lnTo>
                <a:lnTo>
                  <a:pt x="159" y="36"/>
                </a:lnTo>
                <a:lnTo>
                  <a:pt x="159" y="37"/>
                </a:lnTo>
                <a:lnTo>
                  <a:pt x="159" y="37"/>
                </a:lnTo>
                <a:lnTo>
                  <a:pt x="159" y="38"/>
                </a:lnTo>
                <a:lnTo>
                  <a:pt x="159" y="38"/>
                </a:lnTo>
                <a:lnTo>
                  <a:pt x="159" y="38"/>
                </a:lnTo>
                <a:lnTo>
                  <a:pt x="160" y="39"/>
                </a:lnTo>
                <a:lnTo>
                  <a:pt x="160" y="39"/>
                </a:lnTo>
                <a:lnTo>
                  <a:pt x="161" y="39"/>
                </a:lnTo>
                <a:lnTo>
                  <a:pt x="161" y="39"/>
                </a:lnTo>
                <a:lnTo>
                  <a:pt x="161" y="39"/>
                </a:lnTo>
                <a:lnTo>
                  <a:pt x="161" y="40"/>
                </a:lnTo>
                <a:lnTo>
                  <a:pt x="161" y="40"/>
                </a:lnTo>
                <a:lnTo>
                  <a:pt x="161" y="40"/>
                </a:lnTo>
                <a:lnTo>
                  <a:pt x="161" y="41"/>
                </a:lnTo>
                <a:lnTo>
                  <a:pt x="161" y="41"/>
                </a:lnTo>
                <a:lnTo>
                  <a:pt x="161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3" y="42"/>
                </a:lnTo>
                <a:lnTo>
                  <a:pt x="163" y="42"/>
                </a:lnTo>
                <a:lnTo>
                  <a:pt x="163" y="42"/>
                </a:lnTo>
                <a:lnTo>
                  <a:pt x="164" y="42"/>
                </a:lnTo>
                <a:lnTo>
                  <a:pt x="164" y="42"/>
                </a:lnTo>
                <a:lnTo>
                  <a:pt x="165" y="42"/>
                </a:lnTo>
                <a:lnTo>
                  <a:pt x="165" y="42"/>
                </a:lnTo>
                <a:lnTo>
                  <a:pt x="165" y="43"/>
                </a:lnTo>
                <a:lnTo>
                  <a:pt x="166" y="43"/>
                </a:lnTo>
                <a:lnTo>
                  <a:pt x="166" y="43"/>
                </a:lnTo>
                <a:lnTo>
                  <a:pt x="166" y="44"/>
                </a:lnTo>
                <a:lnTo>
                  <a:pt x="166" y="44"/>
                </a:lnTo>
                <a:lnTo>
                  <a:pt x="166" y="45"/>
                </a:lnTo>
                <a:lnTo>
                  <a:pt x="166" y="45"/>
                </a:lnTo>
                <a:lnTo>
                  <a:pt x="166" y="46"/>
                </a:lnTo>
                <a:lnTo>
                  <a:pt x="166" y="46"/>
                </a:lnTo>
                <a:lnTo>
                  <a:pt x="165" y="46"/>
                </a:lnTo>
                <a:lnTo>
                  <a:pt x="165" y="47"/>
                </a:lnTo>
                <a:lnTo>
                  <a:pt x="165" y="47"/>
                </a:lnTo>
                <a:lnTo>
                  <a:pt x="166" y="48"/>
                </a:lnTo>
                <a:lnTo>
                  <a:pt x="166" y="48"/>
                </a:lnTo>
                <a:lnTo>
                  <a:pt x="166" y="49"/>
                </a:lnTo>
                <a:lnTo>
                  <a:pt x="166" y="49"/>
                </a:lnTo>
                <a:lnTo>
                  <a:pt x="166" y="50"/>
                </a:lnTo>
                <a:lnTo>
                  <a:pt x="166" y="50"/>
                </a:lnTo>
                <a:lnTo>
                  <a:pt x="166" y="50"/>
                </a:lnTo>
                <a:lnTo>
                  <a:pt x="166" y="51"/>
                </a:lnTo>
                <a:lnTo>
                  <a:pt x="166" y="51"/>
                </a:lnTo>
                <a:lnTo>
                  <a:pt x="166" y="51"/>
                </a:lnTo>
                <a:lnTo>
                  <a:pt x="166" y="52"/>
                </a:lnTo>
                <a:lnTo>
                  <a:pt x="166" y="52"/>
                </a:lnTo>
                <a:lnTo>
                  <a:pt x="166" y="52"/>
                </a:lnTo>
                <a:lnTo>
                  <a:pt x="166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4"/>
                </a:lnTo>
                <a:lnTo>
                  <a:pt x="167" y="54"/>
                </a:lnTo>
                <a:lnTo>
                  <a:pt x="167" y="54"/>
                </a:lnTo>
                <a:lnTo>
                  <a:pt x="168" y="54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9" y="56"/>
                </a:lnTo>
                <a:lnTo>
                  <a:pt x="169" y="56"/>
                </a:lnTo>
                <a:lnTo>
                  <a:pt x="170" y="57"/>
                </a:lnTo>
                <a:lnTo>
                  <a:pt x="170" y="57"/>
                </a:lnTo>
                <a:lnTo>
                  <a:pt x="170" y="57"/>
                </a:lnTo>
                <a:lnTo>
                  <a:pt x="171" y="57"/>
                </a:lnTo>
                <a:lnTo>
                  <a:pt x="171" y="57"/>
                </a:lnTo>
                <a:lnTo>
                  <a:pt x="171" y="57"/>
                </a:lnTo>
                <a:lnTo>
                  <a:pt x="171" y="57"/>
                </a:lnTo>
                <a:lnTo>
                  <a:pt x="172" y="57"/>
                </a:lnTo>
                <a:lnTo>
                  <a:pt x="172" y="58"/>
                </a:lnTo>
                <a:lnTo>
                  <a:pt x="172" y="58"/>
                </a:lnTo>
                <a:lnTo>
                  <a:pt x="173" y="58"/>
                </a:lnTo>
                <a:lnTo>
                  <a:pt x="173" y="58"/>
                </a:lnTo>
                <a:lnTo>
                  <a:pt x="173" y="59"/>
                </a:lnTo>
                <a:lnTo>
                  <a:pt x="173" y="59"/>
                </a:lnTo>
                <a:lnTo>
                  <a:pt x="174" y="59"/>
                </a:lnTo>
                <a:lnTo>
                  <a:pt x="174" y="59"/>
                </a:lnTo>
                <a:lnTo>
                  <a:pt x="174" y="60"/>
                </a:lnTo>
                <a:lnTo>
                  <a:pt x="174" y="60"/>
                </a:lnTo>
                <a:lnTo>
                  <a:pt x="174" y="61"/>
                </a:lnTo>
                <a:lnTo>
                  <a:pt x="175" y="61"/>
                </a:lnTo>
                <a:lnTo>
                  <a:pt x="175" y="61"/>
                </a:lnTo>
                <a:lnTo>
                  <a:pt x="175" y="62"/>
                </a:lnTo>
                <a:lnTo>
                  <a:pt x="175" y="62"/>
                </a:lnTo>
                <a:lnTo>
                  <a:pt x="175" y="62"/>
                </a:lnTo>
                <a:lnTo>
                  <a:pt x="175" y="62"/>
                </a:lnTo>
                <a:lnTo>
                  <a:pt x="176" y="62"/>
                </a:lnTo>
                <a:lnTo>
                  <a:pt x="176" y="63"/>
                </a:lnTo>
                <a:lnTo>
                  <a:pt x="176" y="63"/>
                </a:lnTo>
                <a:lnTo>
                  <a:pt x="176" y="62"/>
                </a:lnTo>
                <a:lnTo>
                  <a:pt x="177" y="62"/>
                </a:lnTo>
                <a:lnTo>
                  <a:pt x="177" y="62"/>
                </a:lnTo>
                <a:lnTo>
                  <a:pt x="177" y="62"/>
                </a:lnTo>
                <a:lnTo>
                  <a:pt x="177" y="62"/>
                </a:lnTo>
                <a:lnTo>
                  <a:pt x="178" y="62"/>
                </a:lnTo>
                <a:lnTo>
                  <a:pt x="178" y="61"/>
                </a:lnTo>
                <a:lnTo>
                  <a:pt x="178" y="61"/>
                </a:lnTo>
                <a:lnTo>
                  <a:pt x="179" y="61"/>
                </a:lnTo>
                <a:lnTo>
                  <a:pt x="179" y="60"/>
                </a:lnTo>
                <a:lnTo>
                  <a:pt x="179" y="60"/>
                </a:lnTo>
                <a:lnTo>
                  <a:pt x="179" y="60"/>
                </a:lnTo>
                <a:lnTo>
                  <a:pt x="179" y="60"/>
                </a:lnTo>
                <a:lnTo>
                  <a:pt x="180" y="59"/>
                </a:lnTo>
                <a:lnTo>
                  <a:pt x="180" y="59"/>
                </a:lnTo>
                <a:lnTo>
                  <a:pt x="181" y="59"/>
                </a:lnTo>
                <a:lnTo>
                  <a:pt x="181" y="59"/>
                </a:lnTo>
                <a:lnTo>
                  <a:pt x="181" y="59"/>
                </a:lnTo>
                <a:lnTo>
                  <a:pt x="182" y="59"/>
                </a:lnTo>
                <a:lnTo>
                  <a:pt x="182" y="59"/>
                </a:lnTo>
                <a:lnTo>
                  <a:pt x="182" y="59"/>
                </a:lnTo>
                <a:lnTo>
                  <a:pt x="182" y="58"/>
                </a:lnTo>
                <a:lnTo>
                  <a:pt x="183" y="58"/>
                </a:lnTo>
                <a:lnTo>
                  <a:pt x="183" y="58"/>
                </a:lnTo>
                <a:lnTo>
                  <a:pt x="183" y="58"/>
                </a:lnTo>
                <a:lnTo>
                  <a:pt x="183" y="58"/>
                </a:lnTo>
                <a:lnTo>
                  <a:pt x="184" y="58"/>
                </a:lnTo>
                <a:lnTo>
                  <a:pt x="184" y="57"/>
                </a:lnTo>
                <a:lnTo>
                  <a:pt x="184" y="57"/>
                </a:lnTo>
                <a:lnTo>
                  <a:pt x="185" y="57"/>
                </a:lnTo>
                <a:lnTo>
                  <a:pt x="185" y="57"/>
                </a:lnTo>
                <a:lnTo>
                  <a:pt x="185" y="57"/>
                </a:lnTo>
                <a:lnTo>
                  <a:pt x="186" y="57"/>
                </a:lnTo>
                <a:lnTo>
                  <a:pt x="186" y="58"/>
                </a:lnTo>
                <a:lnTo>
                  <a:pt x="187" y="58"/>
                </a:lnTo>
                <a:lnTo>
                  <a:pt x="187" y="59"/>
                </a:lnTo>
                <a:lnTo>
                  <a:pt x="187" y="59"/>
                </a:lnTo>
                <a:lnTo>
                  <a:pt x="187" y="59"/>
                </a:lnTo>
                <a:lnTo>
                  <a:pt x="186" y="59"/>
                </a:lnTo>
                <a:lnTo>
                  <a:pt x="186" y="60"/>
                </a:lnTo>
                <a:lnTo>
                  <a:pt x="187" y="60"/>
                </a:lnTo>
                <a:lnTo>
                  <a:pt x="187" y="60"/>
                </a:lnTo>
                <a:lnTo>
                  <a:pt x="187" y="60"/>
                </a:lnTo>
                <a:lnTo>
                  <a:pt x="187" y="61"/>
                </a:lnTo>
                <a:lnTo>
                  <a:pt x="188" y="61"/>
                </a:lnTo>
                <a:lnTo>
                  <a:pt x="188" y="61"/>
                </a:lnTo>
                <a:lnTo>
                  <a:pt x="188" y="61"/>
                </a:lnTo>
                <a:lnTo>
                  <a:pt x="188" y="62"/>
                </a:lnTo>
                <a:lnTo>
                  <a:pt x="189" y="62"/>
                </a:lnTo>
                <a:lnTo>
                  <a:pt x="189" y="62"/>
                </a:lnTo>
                <a:lnTo>
                  <a:pt x="189" y="62"/>
                </a:lnTo>
                <a:lnTo>
                  <a:pt x="189" y="63"/>
                </a:lnTo>
                <a:lnTo>
                  <a:pt x="190" y="63"/>
                </a:lnTo>
                <a:lnTo>
                  <a:pt x="190" y="63"/>
                </a:lnTo>
                <a:lnTo>
                  <a:pt x="191" y="63"/>
                </a:lnTo>
                <a:lnTo>
                  <a:pt x="191" y="63"/>
                </a:lnTo>
                <a:lnTo>
                  <a:pt x="192" y="63"/>
                </a:lnTo>
                <a:lnTo>
                  <a:pt x="192" y="63"/>
                </a:lnTo>
                <a:lnTo>
                  <a:pt x="192" y="63"/>
                </a:lnTo>
                <a:lnTo>
                  <a:pt x="192" y="63"/>
                </a:lnTo>
                <a:lnTo>
                  <a:pt x="193" y="63"/>
                </a:lnTo>
                <a:lnTo>
                  <a:pt x="193" y="64"/>
                </a:lnTo>
                <a:lnTo>
                  <a:pt x="193" y="64"/>
                </a:lnTo>
                <a:lnTo>
                  <a:pt x="193" y="64"/>
                </a:lnTo>
                <a:lnTo>
                  <a:pt x="193" y="64"/>
                </a:lnTo>
                <a:lnTo>
                  <a:pt x="194" y="64"/>
                </a:lnTo>
                <a:lnTo>
                  <a:pt x="194" y="65"/>
                </a:lnTo>
                <a:lnTo>
                  <a:pt x="195" y="65"/>
                </a:lnTo>
                <a:lnTo>
                  <a:pt x="195" y="66"/>
                </a:lnTo>
                <a:lnTo>
                  <a:pt x="196" y="66"/>
                </a:lnTo>
                <a:lnTo>
                  <a:pt x="196" y="67"/>
                </a:lnTo>
                <a:lnTo>
                  <a:pt x="196" y="67"/>
                </a:lnTo>
                <a:lnTo>
                  <a:pt x="196" y="67"/>
                </a:lnTo>
                <a:lnTo>
                  <a:pt x="196" y="67"/>
                </a:lnTo>
                <a:lnTo>
                  <a:pt x="196" y="68"/>
                </a:lnTo>
                <a:lnTo>
                  <a:pt x="197" y="68"/>
                </a:lnTo>
                <a:lnTo>
                  <a:pt x="197" y="68"/>
                </a:lnTo>
                <a:lnTo>
                  <a:pt x="197" y="68"/>
                </a:lnTo>
                <a:lnTo>
                  <a:pt x="197" y="69"/>
                </a:lnTo>
                <a:lnTo>
                  <a:pt x="198" y="69"/>
                </a:lnTo>
                <a:lnTo>
                  <a:pt x="198" y="69"/>
                </a:lnTo>
                <a:lnTo>
                  <a:pt x="198" y="70"/>
                </a:lnTo>
                <a:lnTo>
                  <a:pt x="199" y="70"/>
                </a:lnTo>
                <a:lnTo>
                  <a:pt x="199" y="71"/>
                </a:lnTo>
                <a:lnTo>
                  <a:pt x="199" y="71"/>
                </a:lnTo>
                <a:lnTo>
                  <a:pt x="199" y="71"/>
                </a:lnTo>
                <a:lnTo>
                  <a:pt x="199" y="72"/>
                </a:lnTo>
                <a:lnTo>
                  <a:pt x="199" y="72"/>
                </a:lnTo>
                <a:lnTo>
                  <a:pt x="199" y="72"/>
                </a:lnTo>
                <a:lnTo>
                  <a:pt x="200" y="73"/>
                </a:lnTo>
                <a:lnTo>
                  <a:pt x="200" y="73"/>
                </a:lnTo>
                <a:lnTo>
                  <a:pt x="200" y="73"/>
                </a:lnTo>
                <a:lnTo>
                  <a:pt x="200" y="74"/>
                </a:lnTo>
                <a:lnTo>
                  <a:pt x="201" y="74"/>
                </a:lnTo>
                <a:lnTo>
                  <a:pt x="201" y="74"/>
                </a:lnTo>
                <a:lnTo>
                  <a:pt x="202" y="74"/>
                </a:lnTo>
                <a:lnTo>
                  <a:pt x="202" y="74"/>
                </a:lnTo>
                <a:lnTo>
                  <a:pt x="202" y="75"/>
                </a:lnTo>
                <a:lnTo>
                  <a:pt x="203" y="75"/>
                </a:lnTo>
                <a:lnTo>
                  <a:pt x="203" y="75"/>
                </a:lnTo>
                <a:lnTo>
                  <a:pt x="203" y="75"/>
                </a:lnTo>
                <a:lnTo>
                  <a:pt x="203" y="76"/>
                </a:lnTo>
                <a:lnTo>
                  <a:pt x="204" y="76"/>
                </a:lnTo>
                <a:lnTo>
                  <a:pt x="204" y="77"/>
                </a:lnTo>
                <a:lnTo>
                  <a:pt x="204" y="77"/>
                </a:lnTo>
                <a:lnTo>
                  <a:pt x="204" y="77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9"/>
                </a:lnTo>
                <a:lnTo>
                  <a:pt x="204" y="79"/>
                </a:lnTo>
                <a:lnTo>
                  <a:pt x="204" y="79"/>
                </a:lnTo>
                <a:lnTo>
                  <a:pt x="205" y="79"/>
                </a:lnTo>
                <a:lnTo>
                  <a:pt x="205" y="80"/>
                </a:lnTo>
                <a:lnTo>
                  <a:pt x="205" y="80"/>
                </a:lnTo>
                <a:lnTo>
                  <a:pt x="206" y="80"/>
                </a:lnTo>
                <a:lnTo>
                  <a:pt x="206" y="80"/>
                </a:lnTo>
                <a:lnTo>
                  <a:pt x="206" y="80"/>
                </a:lnTo>
                <a:lnTo>
                  <a:pt x="206" y="81"/>
                </a:lnTo>
                <a:lnTo>
                  <a:pt x="207" y="81"/>
                </a:lnTo>
                <a:lnTo>
                  <a:pt x="207" y="82"/>
                </a:lnTo>
                <a:lnTo>
                  <a:pt x="207" y="82"/>
                </a:lnTo>
                <a:lnTo>
                  <a:pt x="207" y="82"/>
                </a:lnTo>
                <a:lnTo>
                  <a:pt x="208" y="82"/>
                </a:lnTo>
                <a:lnTo>
                  <a:pt x="208" y="83"/>
                </a:lnTo>
                <a:lnTo>
                  <a:pt x="208" y="83"/>
                </a:lnTo>
                <a:lnTo>
                  <a:pt x="208" y="83"/>
                </a:lnTo>
                <a:lnTo>
                  <a:pt x="209" y="83"/>
                </a:lnTo>
                <a:lnTo>
                  <a:pt x="209" y="83"/>
                </a:lnTo>
                <a:lnTo>
                  <a:pt x="210" y="83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09" y="85"/>
                </a:lnTo>
                <a:lnTo>
                  <a:pt x="209" y="85"/>
                </a:lnTo>
                <a:lnTo>
                  <a:pt x="208" y="85"/>
                </a:lnTo>
                <a:lnTo>
                  <a:pt x="208" y="85"/>
                </a:lnTo>
                <a:lnTo>
                  <a:pt x="208" y="86"/>
                </a:lnTo>
                <a:lnTo>
                  <a:pt x="208" y="86"/>
                </a:lnTo>
                <a:lnTo>
                  <a:pt x="208" y="87"/>
                </a:lnTo>
                <a:lnTo>
                  <a:pt x="208" y="87"/>
                </a:lnTo>
                <a:lnTo>
                  <a:pt x="208" y="88"/>
                </a:lnTo>
                <a:lnTo>
                  <a:pt x="208" y="88"/>
                </a:lnTo>
                <a:lnTo>
                  <a:pt x="207" y="88"/>
                </a:lnTo>
                <a:lnTo>
                  <a:pt x="207" y="88"/>
                </a:lnTo>
                <a:lnTo>
                  <a:pt x="207" y="89"/>
                </a:lnTo>
                <a:lnTo>
                  <a:pt x="206" y="89"/>
                </a:lnTo>
                <a:lnTo>
                  <a:pt x="206" y="89"/>
                </a:lnTo>
                <a:lnTo>
                  <a:pt x="206" y="89"/>
                </a:lnTo>
                <a:lnTo>
                  <a:pt x="205" y="89"/>
                </a:lnTo>
                <a:lnTo>
                  <a:pt x="205" y="89"/>
                </a:lnTo>
                <a:lnTo>
                  <a:pt x="205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1"/>
                </a:lnTo>
                <a:lnTo>
                  <a:pt x="204" y="91"/>
                </a:lnTo>
                <a:lnTo>
                  <a:pt x="204" y="92"/>
                </a:lnTo>
                <a:lnTo>
                  <a:pt x="204" y="92"/>
                </a:lnTo>
                <a:lnTo>
                  <a:pt x="204" y="92"/>
                </a:lnTo>
                <a:lnTo>
                  <a:pt x="204" y="92"/>
                </a:lnTo>
                <a:lnTo>
                  <a:pt x="203" y="92"/>
                </a:lnTo>
                <a:lnTo>
                  <a:pt x="203" y="92"/>
                </a:lnTo>
                <a:lnTo>
                  <a:pt x="202" y="92"/>
                </a:lnTo>
                <a:lnTo>
                  <a:pt x="202" y="92"/>
                </a:lnTo>
                <a:lnTo>
                  <a:pt x="201" y="92"/>
                </a:lnTo>
                <a:lnTo>
                  <a:pt x="201" y="92"/>
                </a:lnTo>
                <a:lnTo>
                  <a:pt x="200" y="92"/>
                </a:lnTo>
                <a:lnTo>
                  <a:pt x="200" y="92"/>
                </a:lnTo>
                <a:lnTo>
                  <a:pt x="200" y="92"/>
                </a:lnTo>
                <a:lnTo>
                  <a:pt x="199" y="92"/>
                </a:lnTo>
                <a:lnTo>
                  <a:pt x="199" y="92"/>
                </a:lnTo>
                <a:lnTo>
                  <a:pt x="199" y="92"/>
                </a:lnTo>
                <a:lnTo>
                  <a:pt x="198" y="92"/>
                </a:lnTo>
                <a:lnTo>
                  <a:pt x="198" y="92"/>
                </a:lnTo>
                <a:lnTo>
                  <a:pt x="198" y="93"/>
                </a:lnTo>
                <a:lnTo>
                  <a:pt x="197" y="93"/>
                </a:lnTo>
                <a:lnTo>
                  <a:pt x="197" y="93"/>
                </a:lnTo>
                <a:lnTo>
                  <a:pt x="196" y="94"/>
                </a:lnTo>
                <a:lnTo>
                  <a:pt x="196" y="94"/>
                </a:lnTo>
                <a:lnTo>
                  <a:pt x="196" y="94"/>
                </a:lnTo>
                <a:lnTo>
                  <a:pt x="196" y="95"/>
                </a:lnTo>
                <a:lnTo>
                  <a:pt x="196" y="95"/>
                </a:lnTo>
                <a:lnTo>
                  <a:pt x="196" y="96"/>
                </a:lnTo>
                <a:lnTo>
                  <a:pt x="196" y="96"/>
                </a:lnTo>
                <a:lnTo>
                  <a:pt x="196" y="96"/>
                </a:lnTo>
                <a:lnTo>
                  <a:pt x="195" y="96"/>
                </a:lnTo>
                <a:lnTo>
                  <a:pt x="195" y="96"/>
                </a:lnTo>
                <a:lnTo>
                  <a:pt x="194" y="96"/>
                </a:lnTo>
                <a:lnTo>
                  <a:pt x="194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1" y="97"/>
                </a:lnTo>
                <a:lnTo>
                  <a:pt x="191" y="97"/>
                </a:lnTo>
                <a:lnTo>
                  <a:pt x="190" y="97"/>
                </a:lnTo>
                <a:lnTo>
                  <a:pt x="190" y="97"/>
                </a:lnTo>
                <a:lnTo>
                  <a:pt x="189" y="97"/>
                </a:lnTo>
                <a:lnTo>
                  <a:pt x="189" y="98"/>
                </a:lnTo>
                <a:lnTo>
                  <a:pt x="189" y="98"/>
                </a:lnTo>
                <a:lnTo>
                  <a:pt x="189" y="99"/>
                </a:lnTo>
                <a:lnTo>
                  <a:pt x="189" y="99"/>
                </a:lnTo>
                <a:lnTo>
                  <a:pt x="189" y="99"/>
                </a:lnTo>
                <a:lnTo>
                  <a:pt x="189" y="100"/>
                </a:lnTo>
                <a:lnTo>
                  <a:pt x="188" y="100"/>
                </a:lnTo>
                <a:lnTo>
                  <a:pt x="188" y="100"/>
                </a:lnTo>
                <a:lnTo>
                  <a:pt x="188" y="100"/>
                </a:lnTo>
                <a:lnTo>
                  <a:pt x="188" y="100"/>
                </a:lnTo>
                <a:lnTo>
                  <a:pt x="188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4"/>
                </a:lnTo>
                <a:lnTo>
                  <a:pt x="187" y="104"/>
                </a:lnTo>
                <a:lnTo>
                  <a:pt x="186" y="104"/>
                </a:lnTo>
                <a:lnTo>
                  <a:pt x="186" y="104"/>
                </a:lnTo>
                <a:lnTo>
                  <a:pt x="186" y="104"/>
                </a:lnTo>
                <a:lnTo>
                  <a:pt x="185" y="105"/>
                </a:lnTo>
                <a:lnTo>
                  <a:pt x="185" y="105"/>
                </a:lnTo>
                <a:lnTo>
                  <a:pt x="185" y="105"/>
                </a:lnTo>
                <a:lnTo>
                  <a:pt x="185" y="105"/>
                </a:lnTo>
                <a:lnTo>
                  <a:pt x="185" y="106"/>
                </a:lnTo>
                <a:lnTo>
                  <a:pt x="185" y="106"/>
                </a:lnTo>
                <a:lnTo>
                  <a:pt x="186" y="106"/>
                </a:lnTo>
                <a:lnTo>
                  <a:pt x="186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8" y="107"/>
                </a:lnTo>
                <a:lnTo>
                  <a:pt x="188" y="107"/>
                </a:lnTo>
                <a:lnTo>
                  <a:pt x="189" y="107"/>
                </a:lnTo>
                <a:lnTo>
                  <a:pt x="189" y="107"/>
                </a:lnTo>
                <a:lnTo>
                  <a:pt x="190" y="108"/>
                </a:lnTo>
                <a:lnTo>
                  <a:pt x="190" y="108"/>
                </a:lnTo>
                <a:lnTo>
                  <a:pt x="190" y="108"/>
                </a:lnTo>
                <a:lnTo>
                  <a:pt x="190" y="109"/>
                </a:lnTo>
                <a:lnTo>
                  <a:pt x="190" y="109"/>
                </a:lnTo>
                <a:lnTo>
                  <a:pt x="190" y="109"/>
                </a:lnTo>
                <a:lnTo>
                  <a:pt x="189" y="109"/>
                </a:lnTo>
                <a:lnTo>
                  <a:pt x="189" y="110"/>
                </a:lnTo>
                <a:lnTo>
                  <a:pt x="189" y="110"/>
                </a:lnTo>
                <a:lnTo>
                  <a:pt x="188" y="110"/>
                </a:lnTo>
                <a:lnTo>
                  <a:pt x="188" y="110"/>
                </a:lnTo>
                <a:lnTo>
                  <a:pt x="188" y="111"/>
                </a:lnTo>
                <a:lnTo>
                  <a:pt x="187" y="111"/>
                </a:lnTo>
                <a:lnTo>
                  <a:pt x="187" y="112"/>
                </a:lnTo>
                <a:lnTo>
                  <a:pt x="187" y="112"/>
                </a:lnTo>
                <a:lnTo>
                  <a:pt x="187" y="112"/>
                </a:lnTo>
                <a:lnTo>
                  <a:pt x="187" y="113"/>
                </a:lnTo>
                <a:lnTo>
                  <a:pt x="187" y="113"/>
                </a:lnTo>
                <a:lnTo>
                  <a:pt x="187" y="113"/>
                </a:lnTo>
                <a:lnTo>
                  <a:pt x="187" y="113"/>
                </a:lnTo>
                <a:lnTo>
                  <a:pt x="187" y="114"/>
                </a:lnTo>
                <a:lnTo>
                  <a:pt x="187" y="114"/>
                </a:lnTo>
                <a:lnTo>
                  <a:pt x="187" y="114"/>
                </a:lnTo>
                <a:lnTo>
                  <a:pt x="188" y="113"/>
                </a:lnTo>
                <a:lnTo>
                  <a:pt x="188" y="113"/>
                </a:lnTo>
                <a:lnTo>
                  <a:pt x="189" y="114"/>
                </a:lnTo>
                <a:lnTo>
                  <a:pt x="189" y="114"/>
                </a:lnTo>
                <a:lnTo>
                  <a:pt x="189" y="113"/>
                </a:lnTo>
                <a:lnTo>
                  <a:pt x="190" y="113"/>
                </a:lnTo>
                <a:lnTo>
                  <a:pt x="190" y="113"/>
                </a:lnTo>
                <a:lnTo>
                  <a:pt x="190" y="113"/>
                </a:lnTo>
                <a:lnTo>
                  <a:pt x="191" y="113"/>
                </a:lnTo>
                <a:lnTo>
                  <a:pt x="191" y="113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5"/>
                </a:lnTo>
                <a:lnTo>
                  <a:pt x="192" y="115"/>
                </a:lnTo>
                <a:lnTo>
                  <a:pt x="192" y="116"/>
                </a:lnTo>
                <a:lnTo>
                  <a:pt x="192" y="116"/>
                </a:lnTo>
                <a:lnTo>
                  <a:pt x="192" y="116"/>
                </a:lnTo>
                <a:lnTo>
                  <a:pt x="192" y="117"/>
                </a:lnTo>
                <a:lnTo>
                  <a:pt x="192" y="117"/>
                </a:lnTo>
                <a:lnTo>
                  <a:pt x="191" y="117"/>
                </a:lnTo>
                <a:lnTo>
                  <a:pt x="191" y="117"/>
                </a:lnTo>
                <a:lnTo>
                  <a:pt x="190" y="118"/>
                </a:lnTo>
                <a:lnTo>
                  <a:pt x="190" y="118"/>
                </a:lnTo>
                <a:lnTo>
                  <a:pt x="190" y="118"/>
                </a:lnTo>
                <a:lnTo>
                  <a:pt x="190" y="118"/>
                </a:lnTo>
                <a:lnTo>
                  <a:pt x="191" y="119"/>
                </a:lnTo>
                <a:lnTo>
                  <a:pt x="191" y="119"/>
                </a:lnTo>
                <a:lnTo>
                  <a:pt x="192" y="119"/>
                </a:lnTo>
                <a:lnTo>
                  <a:pt x="192" y="119"/>
                </a:lnTo>
                <a:lnTo>
                  <a:pt x="192" y="120"/>
                </a:lnTo>
                <a:lnTo>
                  <a:pt x="192" y="120"/>
                </a:lnTo>
                <a:lnTo>
                  <a:pt x="191" y="121"/>
                </a:lnTo>
                <a:lnTo>
                  <a:pt x="191" y="121"/>
                </a:lnTo>
                <a:lnTo>
                  <a:pt x="191" y="121"/>
                </a:lnTo>
                <a:lnTo>
                  <a:pt x="192" y="122"/>
                </a:lnTo>
                <a:lnTo>
                  <a:pt x="192" y="122"/>
                </a:lnTo>
                <a:lnTo>
                  <a:pt x="192" y="122"/>
                </a:lnTo>
                <a:lnTo>
                  <a:pt x="192" y="123"/>
                </a:lnTo>
                <a:lnTo>
                  <a:pt x="192" y="123"/>
                </a:lnTo>
                <a:lnTo>
                  <a:pt x="193" y="123"/>
                </a:lnTo>
                <a:lnTo>
                  <a:pt x="193" y="123"/>
                </a:lnTo>
                <a:lnTo>
                  <a:pt x="193" y="123"/>
                </a:lnTo>
                <a:lnTo>
                  <a:pt x="194" y="123"/>
                </a:lnTo>
                <a:lnTo>
                  <a:pt x="194" y="124"/>
                </a:lnTo>
                <a:lnTo>
                  <a:pt x="195" y="124"/>
                </a:lnTo>
                <a:lnTo>
                  <a:pt x="195" y="124"/>
                </a:lnTo>
                <a:lnTo>
                  <a:pt x="196" y="124"/>
                </a:lnTo>
                <a:lnTo>
                  <a:pt x="196" y="125"/>
                </a:lnTo>
                <a:lnTo>
                  <a:pt x="196" y="125"/>
                </a:lnTo>
                <a:lnTo>
                  <a:pt x="197" y="125"/>
                </a:lnTo>
                <a:lnTo>
                  <a:pt x="197" y="125"/>
                </a:lnTo>
                <a:lnTo>
                  <a:pt x="197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199" y="126"/>
                </a:lnTo>
                <a:lnTo>
                  <a:pt x="199" y="127"/>
                </a:lnTo>
                <a:lnTo>
                  <a:pt x="199" y="127"/>
                </a:lnTo>
                <a:lnTo>
                  <a:pt x="199" y="128"/>
                </a:lnTo>
                <a:lnTo>
                  <a:pt x="199" y="128"/>
                </a:lnTo>
                <a:lnTo>
                  <a:pt x="198" y="129"/>
                </a:lnTo>
                <a:lnTo>
                  <a:pt x="198" y="129"/>
                </a:lnTo>
                <a:lnTo>
                  <a:pt x="198" y="129"/>
                </a:lnTo>
                <a:lnTo>
                  <a:pt x="197" y="129"/>
                </a:lnTo>
                <a:lnTo>
                  <a:pt x="197" y="130"/>
                </a:lnTo>
                <a:lnTo>
                  <a:pt x="196" y="130"/>
                </a:lnTo>
                <a:lnTo>
                  <a:pt x="196" y="130"/>
                </a:lnTo>
                <a:lnTo>
                  <a:pt x="196" y="130"/>
                </a:lnTo>
                <a:lnTo>
                  <a:pt x="196" y="130"/>
                </a:lnTo>
                <a:lnTo>
                  <a:pt x="196" y="131"/>
                </a:lnTo>
                <a:lnTo>
                  <a:pt x="196" y="131"/>
                </a:lnTo>
                <a:lnTo>
                  <a:pt x="196" y="132"/>
                </a:lnTo>
                <a:lnTo>
                  <a:pt x="196" y="132"/>
                </a:lnTo>
                <a:lnTo>
                  <a:pt x="196" y="132"/>
                </a:lnTo>
                <a:lnTo>
                  <a:pt x="196" y="133"/>
                </a:lnTo>
                <a:lnTo>
                  <a:pt x="196" y="133"/>
                </a:lnTo>
                <a:lnTo>
                  <a:pt x="196" y="133"/>
                </a:lnTo>
                <a:lnTo>
                  <a:pt x="196" y="134"/>
                </a:lnTo>
                <a:lnTo>
                  <a:pt x="196" y="134"/>
                </a:lnTo>
                <a:lnTo>
                  <a:pt x="196" y="134"/>
                </a:lnTo>
                <a:lnTo>
                  <a:pt x="196" y="135"/>
                </a:lnTo>
                <a:lnTo>
                  <a:pt x="196" y="135"/>
                </a:lnTo>
                <a:lnTo>
                  <a:pt x="196" y="135"/>
                </a:lnTo>
                <a:lnTo>
                  <a:pt x="196" y="136"/>
                </a:lnTo>
                <a:lnTo>
                  <a:pt x="196" y="136"/>
                </a:lnTo>
                <a:lnTo>
                  <a:pt x="197" y="136"/>
                </a:lnTo>
                <a:lnTo>
                  <a:pt x="197" y="137"/>
                </a:lnTo>
                <a:lnTo>
                  <a:pt x="197" y="137"/>
                </a:lnTo>
                <a:lnTo>
                  <a:pt x="197" y="137"/>
                </a:lnTo>
                <a:lnTo>
                  <a:pt x="197" y="138"/>
                </a:lnTo>
                <a:lnTo>
                  <a:pt x="197" y="138"/>
                </a:lnTo>
                <a:lnTo>
                  <a:pt x="196" y="138"/>
                </a:lnTo>
                <a:lnTo>
                  <a:pt x="196" y="138"/>
                </a:lnTo>
                <a:lnTo>
                  <a:pt x="196" y="139"/>
                </a:lnTo>
                <a:lnTo>
                  <a:pt x="196" y="139"/>
                </a:lnTo>
                <a:lnTo>
                  <a:pt x="196" y="140"/>
                </a:lnTo>
                <a:lnTo>
                  <a:pt x="196" y="140"/>
                </a:lnTo>
                <a:lnTo>
                  <a:pt x="196" y="141"/>
                </a:lnTo>
                <a:lnTo>
                  <a:pt x="195" y="141"/>
                </a:lnTo>
                <a:lnTo>
                  <a:pt x="195" y="141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3"/>
                </a:lnTo>
                <a:lnTo>
                  <a:pt x="196" y="143"/>
                </a:lnTo>
                <a:lnTo>
                  <a:pt x="196" y="143"/>
                </a:lnTo>
                <a:lnTo>
                  <a:pt x="196" y="143"/>
                </a:lnTo>
                <a:lnTo>
                  <a:pt x="197" y="142"/>
                </a:lnTo>
                <a:lnTo>
                  <a:pt x="197" y="142"/>
                </a:lnTo>
                <a:lnTo>
                  <a:pt x="197" y="142"/>
                </a:lnTo>
                <a:lnTo>
                  <a:pt x="198" y="142"/>
                </a:lnTo>
                <a:lnTo>
                  <a:pt x="198" y="142"/>
                </a:lnTo>
                <a:lnTo>
                  <a:pt x="199" y="143"/>
                </a:lnTo>
                <a:lnTo>
                  <a:pt x="199" y="143"/>
                </a:lnTo>
                <a:lnTo>
                  <a:pt x="200" y="143"/>
                </a:lnTo>
                <a:lnTo>
                  <a:pt x="200" y="143"/>
                </a:lnTo>
                <a:lnTo>
                  <a:pt x="200" y="144"/>
                </a:lnTo>
                <a:lnTo>
                  <a:pt x="200" y="144"/>
                </a:lnTo>
                <a:lnTo>
                  <a:pt x="200" y="144"/>
                </a:lnTo>
                <a:lnTo>
                  <a:pt x="200" y="145"/>
                </a:lnTo>
                <a:lnTo>
                  <a:pt x="200" y="145"/>
                </a:lnTo>
                <a:lnTo>
                  <a:pt x="200" y="146"/>
                </a:lnTo>
                <a:lnTo>
                  <a:pt x="201" y="145"/>
                </a:lnTo>
                <a:lnTo>
                  <a:pt x="201" y="145"/>
                </a:lnTo>
                <a:lnTo>
                  <a:pt x="201" y="145"/>
                </a:lnTo>
                <a:lnTo>
                  <a:pt x="201" y="144"/>
                </a:lnTo>
                <a:lnTo>
                  <a:pt x="202" y="144"/>
                </a:lnTo>
                <a:lnTo>
                  <a:pt x="202" y="144"/>
                </a:lnTo>
                <a:lnTo>
                  <a:pt x="202" y="144"/>
                </a:lnTo>
                <a:lnTo>
                  <a:pt x="203" y="143"/>
                </a:lnTo>
                <a:lnTo>
                  <a:pt x="203" y="143"/>
                </a:lnTo>
                <a:lnTo>
                  <a:pt x="204" y="143"/>
                </a:lnTo>
                <a:lnTo>
                  <a:pt x="204" y="142"/>
                </a:lnTo>
                <a:lnTo>
                  <a:pt x="204" y="142"/>
                </a:lnTo>
                <a:lnTo>
                  <a:pt x="204" y="142"/>
                </a:lnTo>
                <a:lnTo>
                  <a:pt x="205" y="142"/>
                </a:lnTo>
                <a:lnTo>
                  <a:pt x="205" y="143"/>
                </a:lnTo>
                <a:lnTo>
                  <a:pt x="205" y="143"/>
                </a:lnTo>
                <a:lnTo>
                  <a:pt x="205" y="143"/>
                </a:lnTo>
                <a:lnTo>
                  <a:pt x="206" y="143"/>
                </a:lnTo>
                <a:lnTo>
                  <a:pt x="206" y="144"/>
                </a:lnTo>
                <a:lnTo>
                  <a:pt x="207" y="144"/>
                </a:lnTo>
                <a:lnTo>
                  <a:pt x="207" y="144"/>
                </a:lnTo>
                <a:lnTo>
                  <a:pt x="207" y="145"/>
                </a:lnTo>
                <a:lnTo>
                  <a:pt x="207" y="145"/>
                </a:lnTo>
                <a:lnTo>
                  <a:pt x="207" y="146"/>
                </a:lnTo>
                <a:lnTo>
                  <a:pt x="207" y="146"/>
                </a:lnTo>
                <a:lnTo>
                  <a:pt x="208" y="146"/>
                </a:lnTo>
                <a:lnTo>
                  <a:pt x="208" y="146"/>
                </a:lnTo>
                <a:lnTo>
                  <a:pt x="208" y="146"/>
                </a:lnTo>
                <a:lnTo>
                  <a:pt x="209" y="146"/>
                </a:lnTo>
                <a:lnTo>
                  <a:pt x="209" y="146"/>
                </a:lnTo>
                <a:lnTo>
                  <a:pt x="209" y="146"/>
                </a:lnTo>
                <a:lnTo>
                  <a:pt x="210" y="146"/>
                </a:lnTo>
                <a:lnTo>
                  <a:pt x="210" y="147"/>
                </a:lnTo>
                <a:lnTo>
                  <a:pt x="210" y="147"/>
                </a:lnTo>
                <a:lnTo>
                  <a:pt x="210" y="148"/>
                </a:lnTo>
                <a:lnTo>
                  <a:pt x="210" y="148"/>
                </a:lnTo>
                <a:lnTo>
                  <a:pt x="211" y="148"/>
                </a:lnTo>
                <a:lnTo>
                  <a:pt x="211" y="148"/>
                </a:lnTo>
                <a:lnTo>
                  <a:pt x="211" y="149"/>
                </a:lnTo>
                <a:lnTo>
                  <a:pt x="212" y="149"/>
                </a:lnTo>
                <a:lnTo>
                  <a:pt x="212" y="149"/>
                </a:lnTo>
                <a:lnTo>
                  <a:pt x="212" y="150"/>
                </a:lnTo>
                <a:lnTo>
                  <a:pt x="212" y="150"/>
                </a:lnTo>
                <a:lnTo>
                  <a:pt x="212" y="150"/>
                </a:lnTo>
                <a:lnTo>
                  <a:pt x="212" y="151"/>
                </a:lnTo>
                <a:lnTo>
                  <a:pt x="212" y="151"/>
                </a:lnTo>
                <a:lnTo>
                  <a:pt x="212" y="152"/>
                </a:lnTo>
                <a:lnTo>
                  <a:pt x="212" y="152"/>
                </a:lnTo>
                <a:lnTo>
                  <a:pt x="211" y="152"/>
                </a:lnTo>
                <a:lnTo>
                  <a:pt x="211" y="153"/>
                </a:lnTo>
                <a:lnTo>
                  <a:pt x="210" y="153"/>
                </a:lnTo>
                <a:lnTo>
                  <a:pt x="210" y="153"/>
                </a:lnTo>
                <a:lnTo>
                  <a:pt x="210" y="152"/>
                </a:lnTo>
                <a:lnTo>
                  <a:pt x="209" y="152"/>
                </a:lnTo>
                <a:lnTo>
                  <a:pt x="209" y="153"/>
                </a:lnTo>
                <a:lnTo>
                  <a:pt x="209" y="153"/>
                </a:lnTo>
                <a:lnTo>
                  <a:pt x="209" y="154"/>
                </a:lnTo>
                <a:lnTo>
                  <a:pt x="209" y="154"/>
                </a:lnTo>
                <a:lnTo>
                  <a:pt x="210" y="154"/>
                </a:lnTo>
                <a:lnTo>
                  <a:pt x="210" y="154"/>
                </a:lnTo>
                <a:lnTo>
                  <a:pt x="211" y="154"/>
                </a:lnTo>
                <a:lnTo>
                  <a:pt x="211" y="154"/>
                </a:lnTo>
                <a:lnTo>
                  <a:pt x="212" y="154"/>
                </a:lnTo>
                <a:lnTo>
                  <a:pt x="212" y="154"/>
                </a:lnTo>
                <a:lnTo>
                  <a:pt x="212" y="154"/>
                </a:lnTo>
                <a:lnTo>
                  <a:pt x="214" y="155"/>
                </a:lnTo>
                <a:lnTo>
                  <a:pt x="215" y="156"/>
                </a:lnTo>
                <a:lnTo>
                  <a:pt x="215" y="157"/>
                </a:lnTo>
                <a:lnTo>
                  <a:pt x="215" y="158"/>
                </a:lnTo>
                <a:lnTo>
                  <a:pt x="215" y="159"/>
                </a:lnTo>
                <a:lnTo>
                  <a:pt x="215" y="160"/>
                </a:lnTo>
                <a:lnTo>
                  <a:pt x="215" y="161"/>
                </a:lnTo>
                <a:lnTo>
                  <a:pt x="217" y="161"/>
                </a:lnTo>
                <a:lnTo>
                  <a:pt x="218" y="161"/>
                </a:lnTo>
                <a:lnTo>
                  <a:pt x="219" y="161"/>
                </a:lnTo>
                <a:lnTo>
                  <a:pt x="219" y="161"/>
                </a:lnTo>
                <a:lnTo>
                  <a:pt x="221" y="161"/>
                </a:lnTo>
                <a:lnTo>
                  <a:pt x="222" y="161"/>
                </a:lnTo>
                <a:lnTo>
                  <a:pt x="222" y="162"/>
                </a:lnTo>
                <a:lnTo>
                  <a:pt x="223" y="162"/>
                </a:lnTo>
                <a:lnTo>
                  <a:pt x="223" y="163"/>
                </a:lnTo>
                <a:lnTo>
                  <a:pt x="223" y="163"/>
                </a:lnTo>
                <a:lnTo>
                  <a:pt x="223" y="163"/>
                </a:lnTo>
                <a:lnTo>
                  <a:pt x="223" y="163"/>
                </a:lnTo>
                <a:lnTo>
                  <a:pt x="223" y="164"/>
                </a:lnTo>
                <a:lnTo>
                  <a:pt x="223" y="164"/>
                </a:lnTo>
                <a:lnTo>
                  <a:pt x="223" y="165"/>
                </a:lnTo>
                <a:lnTo>
                  <a:pt x="224" y="165"/>
                </a:lnTo>
                <a:lnTo>
                  <a:pt x="224" y="165"/>
                </a:lnTo>
                <a:lnTo>
                  <a:pt x="225" y="165"/>
                </a:lnTo>
                <a:lnTo>
                  <a:pt x="225" y="165"/>
                </a:lnTo>
                <a:lnTo>
                  <a:pt x="225" y="165"/>
                </a:lnTo>
                <a:lnTo>
                  <a:pt x="225" y="165"/>
                </a:lnTo>
                <a:lnTo>
                  <a:pt x="226" y="166"/>
                </a:lnTo>
                <a:lnTo>
                  <a:pt x="226" y="166"/>
                </a:lnTo>
                <a:lnTo>
                  <a:pt x="227" y="166"/>
                </a:lnTo>
                <a:lnTo>
                  <a:pt x="227" y="166"/>
                </a:lnTo>
                <a:lnTo>
                  <a:pt x="228" y="166"/>
                </a:lnTo>
                <a:lnTo>
                  <a:pt x="228" y="166"/>
                </a:lnTo>
                <a:lnTo>
                  <a:pt x="229" y="166"/>
                </a:lnTo>
                <a:lnTo>
                  <a:pt x="229" y="165"/>
                </a:lnTo>
                <a:lnTo>
                  <a:pt x="229" y="165"/>
                </a:lnTo>
                <a:lnTo>
                  <a:pt x="229" y="166"/>
                </a:lnTo>
                <a:lnTo>
                  <a:pt x="230" y="166"/>
                </a:lnTo>
                <a:lnTo>
                  <a:pt x="230" y="166"/>
                </a:lnTo>
                <a:lnTo>
                  <a:pt x="231" y="166"/>
                </a:lnTo>
                <a:lnTo>
                  <a:pt x="231" y="166"/>
                </a:lnTo>
                <a:lnTo>
                  <a:pt x="231" y="167"/>
                </a:lnTo>
                <a:lnTo>
                  <a:pt x="232" y="167"/>
                </a:lnTo>
                <a:lnTo>
                  <a:pt x="232" y="167"/>
                </a:lnTo>
                <a:lnTo>
                  <a:pt x="233" y="167"/>
                </a:lnTo>
                <a:lnTo>
                  <a:pt x="233" y="168"/>
                </a:lnTo>
                <a:lnTo>
                  <a:pt x="235" y="168"/>
                </a:lnTo>
                <a:lnTo>
                  <a:pt x="236" y="169"/>
                </a:lnTo>
                <a:lnTo>
                  <a:pt x="236" y="170"/>
                </a:lnTo>
                <a:lnTo>
                  <a:pt x="236" y="171"/>
                </a:lnTo>
                <a:lnTo>
                  <a:pt x="236" y="172"/>
                </a:lnTo>
                <a:lnTo>
                  <a:pt x="236" y="173"/>
                </a:lnTo>
                <a:lnTo>
                  <a:pt x="237" y="173"/>
                </a:lnTo>
                <a:lnTo>
                  <a:pt x="238" y="173"/>
                </a:lnTo>
                <a:lnTo>
                  <a:pt x="240" y="173"/>
                </a:lnTo>
                <a:lnTo>
                  <a:pt x="241" y="174"/>
                </a:lnTo>
                <a:lnTo>
                  <a:pt x="242" y="174"/>
                </a:lnTo>
                <a:lnTo>
                  <a:pt x="242" y="174"/>
                </a:lnTo>
                <a:lnTo>
                  <a:pt x="243" y="174"/>
                </a:lnTo>
                <a:lnTo>
                  <a:pt x="244" y="174"/>
                </a:lnTo>
                <a:lnTo>
                  <a:pt x="244" y="175"/>
                </a:lnTo>
                <a:lnTo>
                  <a:pt x="244" y="175"/>
                </a:lnTo>
                <a:lnTo>
                  <a:pt x="244" y="175"/>
                </a:lnTo>
                <a:lnTo>
                  <a:pt x="245" y="175"/>
                </a:lnTo>
                <a:lnTo>
                  <a:pt x="245" y="176"/>
                </a:lnTo>
                <a:lnTo>
                  <a:pt x="245" y="176"/>
                </a:lnTo>
                <a:lnTo>
                  <a:pt x="244" y="177"/>
                </a:lnTo>
                <a:lnTo>
                  <a:pt x="244" y="177"/>
                </a:lnTo>
                <a:lnTo>
                  <a:pt x="243" y="177"/>
                </a:lnTo>
                <a:lnTo>
                  <a:pt x="243" y="177"/>
                </a:lnTo>
                <a:lnTo>
                  <a:pt x="243" y="178"/>
                </a:lnTo>
                <a:lnTo>
                  <a:pt x="243" y="178"/>
                </a:lnTo>
                <a:lnTo>
                  <a:pt x="244" y="178"/>
                </a:lnTo>
                <a:lnTo>
                  <a:pt x="244" y="179"/>
                </a:lnTo>
                <a:lnTo>
                  <a:pt x="244" y="179"/>
                </a:lnTo>
                <a:lnTo>
                  <a:pt x="245" y="179"/>
                </a:lnTo>
                <a:lnTo>
                  <a:pt x="245" y="179"/>
                </a:lnTo>
                <a:lnTo>
                  <a:pt x="245" y="180"/>
                </a:lnTo>
                <a:lnTo>
                  <a:pt x="245" y="180"/>
                </a:lnTo>
                <a:lnTo>
                  <a:pt x="245" y="180"/>
                </a:lnTo>
                <a:lnTo>
                  <a:pt x="246" y="180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2"/>
                </a:lnTo>
                <a:lnTo>
                  <a:pt x="247" y="182"/>
                </a:lnTo>
                <a:lnTo>
                  <a:pt x="247" y="182"/>
                </a:lnTo>
                <a:lnTo>
                  <a:pt x="247" y="182"/>
                </a:lnTo>
                <a:lnTo>
                  <a:pt x="247" y="183"/>
                </a:lnTo>
                <a:lnTo>
                  <a:pt x="248" y="183"/>
                </a:lnTo>
                <a:lnTo>
                  <a:pt x="248" y="183"/>
                </a:lnTo>
                <a:lnTo>
                  <a:pt x="248" y="184"/>
                </a:lnTo>
                <a:lnTo>
                  <a:pt x="248" y="184"/>
                </a:lnTo>
                <a:lnTo>
                  <a:pt x="249" y="185"/>
                </a:lnTo>
                <a:lnTo>
                  <a:pt x="249" y="185"/>
                </a:lnTo>
                <a:lnTo>
                  <a:pt x="249" y="185"/>
                </a:lnTo>
                <a:lnTo>
                  <a:pt x="249" y="186"/>
                </a:lnTo>
                <a:lnTo>
                  <a:pt x="250" y="186"/>
                </a:lnTo>
                <a:lnTo>
                  <a:pt x="250" y="186"/>
                </a:lnTo>
                <a:lnTo>
                  <a:pt x="250" y="187"/>
                </a:lnTo>
                <a:lnTo>
                  <a:pt x="250" y="187"/>
                </a:lnTo>
                <a:lnTo>
                  <a:pt x="251" y="187"/>
                </a:lnTo>
                <a:lnTo>
                  <a:pt x="251" y="188"/>
                </a:lnTo>
                <a:lnTo>
                  <a:pt x="251" y="188"/>
                </a:lnTo>
                <a:lnTo>
                  <a:pt x="251" y="188"/>
                </a:lnTo>
                <a:lnTo>
                  <a:pt x="252" y="189"/>
                </a:lnTo>
                <a:lnTo>
                  <a:pt x="252" y="189"/>
                </a:lnTo>
                <a:lnTo>
                  <a:pt x="252" y="190"/>
                </a:lnTo>
                <a:lnTo>
                  <a:pt x="252" y="190"/>
                </a:lnTo>
                <a:lnTo>
                  <a:pt x="253" y="190"/>
                </a:lnTo>
                <a:lnTo>
                  <a:pt x="253" y="191"/>
                </a:lnTo>
                <a:lnTo>
                  <a:pt x="253" y="191"/>
                </a:lnTo>
                <a:lnTo>
                  <a:pt x="253" y="191"/>
                </a:lnTo>
                <a:lnTo>
                  <a:pt x="253" y="191"/>
                </a:lnTo>
                <a:lnTo>
                  <a:pt x="253" y="192"/>
                </a:lnTo>
                <a:lnTo>
                  <a:pt x="253" y="192"/>
                </a:lnTo>
                <a:lnTo>
                  <a:pt x="253" y="192"/>
                </a:lnTo>
                <a:lnTo>
                  <a:pt x="253" y="193"/>
                </a:lnTo>
                <a:lnTo>
                  <a:pt x="253" y="193"/>
                </a:lnTo>
                <a:lnTo>
                  <a:pt x="253" y="194"/>
                </a:lnTo>
                <a:lnTo>
                  <a:pt x="253" y="194"/>
                </a:lnTo>
                <a:lnTo>
                  <a:pt x="253" y="195"/>
                </a:lnTo>
                <a:lnTo>
                  <a:pt x="253" y="195"/>
                </a:lnTo>
                <a:lnTo>
                  <a:pt x="253" y="195"/>
                </a:lnTo>
                <a:lnTo>
                  <a:pt x="254" y="195"/>
                </a:lnTo>
                <a:lnTo>
                  <a:pt x="254" y="196"/>
                </a:lnTo>
                <a:lnTo>
                  <a:pt x="254" y="196"/>
                </a:lnTo>
                <a:lnTo>
                  <a:pt x="254" y="196"/>
                </a:lnTo>
                <a:lnTo>
                  <a:pt x="254" y="196"/>
                </a:lnTo>
                <a:lnTo>
                  <a:pt x="254" y="197"/>
                </a:lnTo>
                <a:lnTo>
                  <a:pt x="254" y="197"/>
                </a:lnTo>
                <a:lnTo>
                  <a:pt x="254" y="198"/>
                </a:lnTo>
                <a:lnTo>
                  <a:pt x="254" y="198"/>
                </a:lnTo>
                <a:lnTo>
                  <a:pt x="255" y="199"/>
                </a:lnTo>
                <a:lnTo>
                  <a:pt x="255" y="199"/>
                </a:lnTo>
                <a:lnTo>
                  <a:pt x="255" y="200"/>
                </a:lnTo>
                <a:lnTo>
                  <a:pt x="255" y="200"/>
                </a:lnTo>
                <a:lnTo>
                  <a:pt x="254" y="200"/>
                </a:lnTo>
                <a:lnTo>
                  <a:pt x="254" y="200"/>
                </a:lnTo>
                <a:lnTo>
                  <a:pt x="254" y="201"/>
                </a:lnTo>
                <a:lnTo>
                  <a:pt x="255" y="201"/>
                </a:lnTo>
                <a:lnTo>
                  <a:pt x="255" y="201"/>
                </a:lnTo>
                <a:lnTo>
                  <a:pt x="255" y="201"/>
                </a:lnTo>
                <a:lnTo>
                  <a:pt x="255" y="202"/>
                </a:lnTo>
                <a:lnTo>
                  <a:pt x="256" y="202"/>
                </a:lnTo>
                <a:lnTo>
                  <a:pt x="256" y="202"/>
                </a:lnTo>
                <a:lnTo>
                  <a:pt x="257" y="202"/>
                </a:lnTo>
                <a:lnTo>
                  <a:pt x="257" y="202"/>
                </a:lnTo>
                <a:lnTo>
                  <a:pt x="257" y="203"/>
                </a:lnTo>
                <a:lnTo>
                  <a:pt x="258" y="203"/>
                </a:lnTo>
                <a:lnTo>
                  <a:pt x="257" y="203"/>
                </a:lnTo>
                <a:lnTo>
                  <a:pt x="257" y="204"/>
                </a:lnTo>
                <a:lnTo>
                  <a:pt x="257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5"/>
                </a:lnTo>
                <a:lnTo>
                  <a:pt x="256" y="205"/>
                </a:lnTo>
                <a:lnTo>
                  <a:pt x="255" y="205"/>
                </a:lnTo>
                <a:lnTo>
                  <a:pt x="255" y="206"/>
                </a:lnTo>
                <a:lnTo>
                  <a:pt x="255" y="206"/>
                </a:lnTo>
                <a:lnTo>
                  <a:pt x="254" y="206"/>
                </a:lnTo>
                <a:lnTo>
                  <a:pt x="254" y="207"/>
                </a:lnTo>
                <a:lnTo>
                  <a:pt x="254" y="207"/>
                </a:lnTo>
                <a:lnTo>
                  <a:pt x="254" y="207"/>
                </a:lnTo>
                <a:lnTo>
                  <a:pt x="254" y="208"/>
                </a:lnTo>
                <a:lnTo>
                  <a:pt x="253" y="208"/>
                </a:lnTo>
                <a:lnTo>
                  <a:pt x="253" y="208"/>
                </a:lnTo>
                <a:lnTo>
                  <a:pt x="252" y="208"/>
                </a:lnTo>
                <a:lnTo>
                  <a:pt x="252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0" y="208"/>
                </a:lnTo>
                <a:lnTo>
                  <a:pt x="250" y="208"/>
                </a:lnTo>
                <a:lnTo>
                  <a:pt x="250" y="208"/>
                </a:lnTo>
                <a:lnTo>
                  <a:pt x="250" y="208"/>
                </a:lnTo>
                <a:lnTo>
                  <a:pt x="249" y="208"/>
                </a:lnTo>
                <a:lnTo>
                  <a:pt x="249" y="208"/>
                </a:lnTo>
                <a:lnTo>
                  <a:pt x="249" y="209"/>
                </a:lnTo>
                <a:lnTo>
                  <a:pt x="248" y="209"/>
                </a:lnTo>
                <a:lnTo>
                  <a:pt x="248" y="209"/>
                </a:lnTo>
                <a:lnTo>
                  <a:pt x="247" y="209"/>
                </a:lnTo>
                <a:lnTo>
                  <a:pt x="247" y="209"/>
                </a:lnTo>
                <a:lnTo>
                  <a:pt x="247" y="209"/>
                </a:lnTo>
                <a:lnTo>
                  <a:pt x="247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2"/>
                </a:lnTo>
                <a:lnTo>
                  <a:pt x="244" y="212"/>
                </a:lnTo>
                <a:lnTo>
                  <a:pt x="244" y="212"/>
                </a:lnTo>
                <a:lnTo>
                  <a:pt x="244" y="212"/>
                </a:lnTo>
                <a:lnTo>
                  <a:pt x="243" y="212"/>
                </a:lnTo>
                <a:lnTo>
                  <a:pt x="243" y="212"/>
                </a:lnTo>
                <a:lnTo>
                  <a:pt x="242" y="212"/>
                </a:lnTo>
                <a:lnTo>
                  <a:pt x="242" y="212"/>
                </a:lnTo>
                <a:lnTo>
                  <a:pt x="242" y="212"/>
                </a:lnTo>
                <a:lnTo>
                  <a:pt x="241" y="212"/>
                </a:lnTo>
                <a:lnTo>
                  <a:pt x="241" y="212"/>
                </a:lnTo>
                <a:lnTo>
                  <a:pt x="240" y="212"/>
                </a:lnTo>
                <a:lnTo>
                  <a:pt x="240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1"/>
                </a:lnTo>
                <a:lnTo>
                  <a:pt x="239" y="211"/>
                </a:lnTo>
                <a:lnTo>
                  <a:pt x="238" y="210"/>
                </a:lnTo>
                <a:lnTo>
                  <a:pt x="238" y="210"/>
                </a:lnTo>
                <a:lnTo>
                  <a:pt x="238" y="210"/>
                </a:lnTo>
                <a:lnTo>
                  <a:pt x="237" y="210"/>
                </a:lnTo>
                <a:lnTo>
                  <a:pt x="237" y="209"/>
                </a:lnTo>
                <a:lnTo>
                  <a:pt x="237" y="209"/>
                </a:lnTo>
                <a:lnTo>
                  <a:pt x="237" y="209"/>
                </a:lnTo>
                <a:lnTo>
                  <a:pt x="237" y="208"/>
                </a:lnTo>
                <a:lnTo>
                  <a:pt x="237" y="208"/>
                </a:lnTo>
                <a:lnTo>
                  <a:pt x="237" y="208"/>
                </a:lnTo>
                <a:lnTo>
                  <a:pt x="237" y="208"/>
                </a:lnTo>
                <a:lnTo>
                  <a:pt x="236" y="208"/>
                </a:lnTo>
                <a:lnTo>
                  <a:pt x="236" y="208"/>
                </a:lnTo>
                <a:lnTo>
                  <a:pt x="236" y="208"/>
                </a:lnTo>
                <a:lnTo>
                  <a:pt x="235" y="208"/>
                </a:lnTo>
                <a:lnTo>
                  <a:pt x="235" y="208"/>
                </a:lnTo>
                <a:lnTo>
                  <a:pt x="234" y="208"/>
                </a:lnTo>
                <a:lnTo>
                  <a:pt x="234" y="208"/>
                </a:lnTo>
                <a:lnTo>
                  <a:pt x="233" y="208"/>
                </a:lnTo>
                <a:lnTo>
                  <a:pt x="233" y="208"/>
                </a:lnTo>
                <a:lnTo>
                  <a:pt x="233" y="207"/>
                </a:lnTo>
                <a:lnTo>
                  <a:pt x="232" y="207"/>
                </a:lnTo>
                <a:lnTo>
                  <a:pt x="232" y="207"/>
                </a:lnTo>
                <a:lnTo>
                  <a:pt x="232" y="207"/>
                </a:lnTo>
                <a:lnTo>
                  <a:pt x="231" y="206"/>
                </a:lnTo>
                <a:lnTo>
                  <a:pt x="231" y="206"/>
                </a:lnTo>
                <a:lnTo>
                  <a:pt x="230" y="206"/>
                </a:lnTo>
                <a:lnTo>
                  <a:pt x="230" y="206"/>
                </a:lnTo>
                <a:lnTo>
                  <a:pt x="230" y="207"/>
                </a:lnTo>
                <a:lnTo>
                  <a:pt x="229" y="207"/>
                </a:lnTo>
                <a:lnTo>
                  <a:pt x="229" y="207"/>
                </a:lnTo>
                <a:lnTo>
                  <a:pt x="229" y="207"/>
                </a:lnTo>
                <a:lnTo>
                  <a:pt x="228" y="207"/>
                </a:lnTo>
                <a:lnTo>
                  <a:pt x="228" y="207"/>
                </a:lnTo>
                <a:lnTo>
                  <a:pt x="228" y="207"/>
                </a:lnTo>
                <a:lnTo>
                  <a:pt x="227" y="207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9"/>
                </a:lnTo>
                <a:lnTo>
                  <a:pt x="226" y="209"/>
                </a:lnTo>
                <a:lnTo>
                  <a:pt x="226" y="209"/>
                </a:lnTo>
                <a:lnTo>
                  <a:pt x="225" y="209"/>
                </a:lnTo>
                <a:lnTo>
                  <a:pt x="225" y="209"/>
                </a:lnTo>
                <a:lnTo>
                  <a:pt x="225" y="210"/>
                </a:lnTo>
                <a:lnTo>
                  <a:pt x="225" y="210"/>
                </a:lnTo>
                <a:lnTo>
                  <a:pt x="225" y="210"/>
                </a:lnTo>
                <a:lnTo>
                  <a:pt x="224" y="210"/>
                </a:lnTo>
                <a:lnTo>
                  <a:pt x="224" y="210"/>
                </a:lnTo>
                <a:lnTo>
                  <a:pt x="224" y="210"/>
                </a:lnTo>
                <a:lnTo>
                  <a:pt x="223" y="210"/>
                </a:lnTo>
                <a:lnTo>
                  <a:pt x="223" y="210"/>
                </a:lnTo>
                <a:lnTo>
                  <a:pt x="222" y="210"/>
                </a:lnTo>
                <a:lnTo>
                  <a:pt x="222" y="210"/>
                </a:lnTo>
                <a:lnTo>
                  <a:pt x="221" y="210"/>
                </a:lnTo>
                <a:lnTo>
                  <a:pt x="221" y="210"/>
                </a:lnTo>
                <a:lnTo>
                  <a:pt x="221" y="210"/>
                </a:lnTo>
                <a:lnTo>
                  <a:pt x="220" y="210"/>
                </a:lnTo>
                <a:lnTo>
                  <a:pt x="220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8" y="210"/>
                </a:lnTo>
                <a:lnTo>
                  <a:pt x="218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6" y="210"/>
                </a:lnTo>
                <a:lnTo>
                  <a:pt x="216" y="210"/>
                </a:lnTo>
                <a:lnTo>
                  <a:pt x="215" y="210"/>
                </a:lnTo>
                <a:lnTo>
                  <a:pt x="215" y="210"/>
                </a:lnTo>
                <a:lnTo>
                  <a:pt x="214" y="210"/>
                </a:lnTo>
                <a:lnTo>
                  <a:pt x="214" y="210"/>
                </a:lnTo>
                <a:lnTo>
                  <a:pt x="214" y="210"/>
                </a:lnTo>
                <a:lnTo>
                  <a:pt x="213" y="210"/>
                </a:lnTo>
                <a:lnTo>
                  <a:pt x="213" y="210"/>
                </a:lnTo>
                <a:lnTo>
                  <a:pt x="212" y="210"/>
                </a:lnTo>
                <a:lnTo>
                  <a:pt x="212" y="210"/>
                </a:lnTo>
                <a:lnTo>
                  <a:pt x="212" y="210"/>
                </a:lnTo>
                <a:lnTo>
                  <a:pt x="211" y="210"/>
                </a:lnTo>
                <a:lnTo>
                  <a:pt x="211" y="210"/>
                </a:lnTo>
                <a:lnTo>
                  <a:pt x="210" y="210"/>
                </a:lnTo>
                <a:lnTo>
                  <a:pt x="210" y="211"/>
                </a:lnTo>
                <a:lnTo>
                  <a:pt x="209" y="211"/>
                </a:lnTo>
                <a:lnTo>
                  <a:pt x="209" y="211"/>
                </a:lnTo>
                <a:lnTo>
                  <a:pt x="208" y="211"/>
                </a:lnTo>
                <a:lnTo>
                  <a:pt x="208" y="211"/>
                </a:lnTo>
                <a:lnTo>
                  <a:pt x="208" y="211"/>
                </a:lnTo>
                <a:lnTo>
                  <a:pt x="207" y="211"/>
                </a:lnTo>
                <a:lnTo>
                  <a:pt x="207" y="211"/>
                </a:lnTo>
                <a:lnTo>
                  <a:pt x="206" y="211"/>
                </a:lnTo>
                <a:lnTo>
                  <a:pt x="206" y="210"/>
                </a:lnTo>
                <a:lnTo>
                  <a:pt x="205" y="210"/>
                </a:lnTo>
                <a:lnTo>
                  <a:pt x="205" y="210"/>
                </a:lnTo>
                <a:lnTo>
                  <a:pt x="205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1"/>
                </a:lnTo>
                <a:lnTo>
                  <a:pt x="204" y="211"/>
                </a:lnTo>
                <a:lnTo>
                  <a:pt x="203" y="211"/>
                </a:lnTo>
                <a:lnTo>
                  <a:pt x="203" y="210"/>
                </a:lnTo>
                <a:lnTo>
                  <a:pt x="202" y="210"/>
                </a:lnTo>
                <a:lnTo>
                  <a:pt x="202" y="211"/>
                </a:lnTo>
                <a:lnTo>
                  <a:pt x="202" y="211"/>
                </a:lnTo>
                <a:lnTo>
                  <a:pt x="201" y="211"/>
                </a:lnTo>
                <a:lnTo>
                  <a:pt x="201" y="212"/>
                </a:lnTo>
                <a:lnTo>
                  <a:pt x="200" y="212"/>
                </a:lnTo>
                <a:lnTo>
                  <a:pt x="200" y="212"/>
                </a:lnTo>
                <a:lnTo>
                  <a:pt x="200" y="212"/>
                </a:lnTo>
                <a:lnTo>
                  <a:pt x="199" y="212"/>
                </a:lnTo>
                <a:lnTo>
                  <a:pt x="199" y="212"/>
                </a:lnTo>
                <a:lnTo>
                  <a:pt x="198" y="212"/>
                </a:lnTo>
                <a:lnTo>
                  <a:pt x="198" y="212"/>
                </a:lnTo>
                <a:lnTo>
                  <a:pt x="197" y="212"/>
                </a:lnTo>
                <a:lnTo>
                  <a:pt x="197" y="212"/>
                </a:lnTo>
                <a:lnTo>
                  <a:pt x="197" y="212"/>
                </a:lnTo>
                <a:lnTo>
                  <a:pt x="196" y="212"/>
                </a:lnTo>
                <a:lnTo>
                  <a:pt x="196" y="212"/>
                </a:lnTo>
                <a:lnTo>
                  <a:pt x="196" y="212"/>
                </a:lnTo>
                <a:lnTo>
                  <a:pt x="196" y="212"/>
                </a:lnTo>
                <a:lnTo>
                  <a:pt x="195" y="212"/>
                </a:lnTo>
                <a:lnTo>
                  <a:pt x="195" y="212"/>
                </a:lnTo>
                <a:lnTo>
                  <a:pt x="194" y="212"/>
                </a:lnTo>
                <a:lnTo>
                  <a:pt x="194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2"/>
                </a:lnTo>
                <a:lnTo>
                  <a:pt x="191" y="212"/>
                </a:lnTo>
                <a:lnTo>
                  <a:pt x="191" y="212"/>
                </a:lnTo>
                <a:lnTo>
                  <a:pt x="190" y="212"/>
                </a:lnTo>
                <a:lnTo>
                  <a:pt x="190" y="212"/>
                </a:lnTo>
                <a:lnTo>
                  <a:pt x="190" y="212"/>
                </a:lnTo>
                <a:lnTo>
                  <a:pt x="190" y="212"/>
                </a:lnTo>
                <a:lnTo>
                  <a:pt x="189" y="212"/>
                </a:lnTo>
                <a:lnTo>
                  <a:pt x="189" y="213"/>
                </a:lnTo>
                <a:lnTo>
                  <a:pt x="189" y="213"/>
                </a:lnTo>
                <a:lnTo>
                  <a:pt x="188" y="213"/>
                </a:lnTo>
                <a:lnTo>
                  <a:pt x="188" y="212"/>
                </a:lnTo>
                <a:lnTo>
                  <a:pt x="187" y="212"/>
                </a:lnTo>
                <a:lnTo>
                  <a:pt x="187" y="212"/>
                </a:lnTo>
                <a:lnTo>
                  <a:pt x="187" y="212"/>
                </a:lnTo>
                <a:lnTo>
                  <a:pt x="187" y="212"/>
                </a:lnTo>
                <a:lnTo>
                  <a:pt x="186" y="212"/>
                </a:lnTo>
                <a:lnTo>
                  <a:pt x="186" y="212"/>
                </a:lnTo>
                <a:lnTo>
                  <a:pt x="186" y="212"/>
                </a:lnTo>
                <a:lnTo>
                  <a:pt x="185" y="212"/>
                </a:lnTo>
                <a:lnTo>
                  <a:pt x="185" y="212"/>
                </a:lnTo>
                <a:lnTo>
                  <a:pt x="184" y="212"/>
                </a:lnTo>
                <a:lnTo>
                  <a:pt x="184" y="212"/>
                </a:lnTo>
                <a:lnTo>
                  <a:pt x="183" y="212"/>
                </a:lnTo>
                <a:lnTo>
                  <a:pt x="183" y="212"/>
                </a:lnTo>
                <a:lnTo>
                  <a:pt x="183" y="212"/>
                </a:lnTo>
                <a:lnTo>
                  <a:pt x="182" y="212"/>
                </a:lnTo>
                <a:lnTo>
                  <a:pt x="182" y="212"/>
                </a:lnTo>
                <a:lnTo>
                  <a:pt x="182" y="212"/>
                </a:lnTo>
                <a:lnTo>
                  <a:pt x="182" y="212"/>
                </a:lnTo>
                <a:lnTo>
                  <a:pt x="181" y="212"/>
                </a:lnTo>
                <a:lnTo>
                  <a:pt x="181" y="212"/>
                </a:lnTo>
                <a:lnTo>
                  <a:pt x="180" y="212"/>
                </a:lnTo>
                <a:lnTo>
                  <a:pt x="180" y="212"/>
                </a:lnTo>
                <a:lnTo>
                  <a:pt x="179" y="212"/>
                </a:lnTo>
                <a:lnTo>
                  <a:pt x="179" y="212"/>
                </a:lnTo>
                <a:lnTo>
                  <a:pt x="179" y="212"/>
                </a:lnTo>
                <a:lnTo>
                  <a:pt x="178" y="212"/>
                </a:lnTo>
                <a:lnTo>
                  <a:pt x="178" y="212"/>
                </a:lnTo>
                <a:lnTo>
                  <a:pt x="177" y="212"/>
                </a:lnTo>
                <a:lnTo>
                  <a:pt x="177" y="212"/>
                </a:lnTo>
                <a:lnTo>
                  <a:pt x="176" y="212"/>
                </a:lnTo>
                <a:lnTo>
                  <a:pt x="176" y="212"/>
                </a:lnTo>
                <a:lnTo>
                  <a:pt x="175" y="212"/>
                </a:lnTo>
                <a:lnTo>
                  <a:pt x="175" y="212"/>
                </a:lnTo>
                <a:lnTo>
                  <a:pt x="175" y="212"/>
                </a:lnTo>
                <a:lnTo>
                  <a:pt x="175" y="212"/>
                </a:lnTo>
                <a:lnTo>
                  <a:pt x="174" y="212"/>
                </a:lnTo>
                <a:lnTo>
                  <a:pt x="174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3"/>
                </a:lnTo>
                <a:lnTo>
                  <a:pt x="172" y="213"/>
                </a:lnTo>
                <a:lnTo>
                  <a:pt x="172" y="213"/>
                </a:lnTo>
                <a:lnTo>
                  <a:pt x="171" y="213"/>
                </a:lnTo>
                <a:lnTo>
                  <a:pt x="171" y="213"/>
                </a:lnTo>
                <a:lnTo>
                  <a:pt x="171" y="213"/>
                </a:lnTo>
                <a:lnTo>
                  <a:pt x="171" y="212"/>
                </a:lnTo>
                <a:lnTo>
                  <a:pt x="170" y="212"/>
                </a:lnTo>
                <a:lnTo>
                  <a:pt x="170" y="212"/>
                </a:lnTo>
                <a:lnTo>
                  <a:pt x="170" y="212"/>
                </a:lnTo>
                <a:lnTo>
                  <a:pt x="170" y="212"/>
                </a:lnTo>
                <a:lnTo>
                  <a:pt x="169" y="212"/>
                </a:lnTo>
                <a:lnTo>
                  <a:pt x="169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7" y="212"/>
                </a:lnTo>
                <a:lnTo>
                  <a:pt x="167" y="212"/>
                </a:lnTo>
                <a:lnTo>
                  <a:pt x="167" y="212"/>
                </a:lnTo>
                <a:lnTo>
                  <a:pt x="166" y="212"/>
                </a:lnTo>
                <a:lnTo>
                  <a:pt x="166" y="212"/>
                </a:lnTo>
                <a:lnTo>
                  <a:pt x="165" y="212"/>
                </a:lnTo>
                <a:lnTo>
                  <a:pt x="165" y="213"/>
                </a:lnTo>
                <a:lnTo>
                  <a:pt x="165" y="213"/>
                </a:lnTo>
                <a:lnTo>
                  <a:pt x="164" y="213"/>
                </a:lnTo>
                <a:lnTo>
                  <a:pt x="164" y="213"/>
                </a:lnTo>
                <a:lnTo>
                  <a:pt x="164" y="213"/>
                </a:lnTo>
                <a:lnTo>
                  <a:pt x="163" y="213"/>
                </a:lnTo>
                <a:lnTo>
                  <a:pt x="163" y="214"/>
                </a:lnTo>
                <a:lnTo>
                  <a:pt x="163" y="214"/>
                </a:lnTo>
                <a:lnTo>
                  <a:pt x="162" y="215"/>
                </a:lnTo>
                <a:lnTo>
                  <a:pt x="162" y="215"/>
                </a:lnTo>
                <a:lnTo>
                  <a:pt x="162" y="215"/>
                </a:lnTo>
                <a:lnTo>
                  <a:pt x="162" y="216"/>
                </a:lnTo>
                <a:lnTo>
                  <a:pt x="161" y="216"/>
                </a:lnTo>
                <a:lnTo>
                  <a:pt x="161" y="216"/>
                </a:lnTo>
                <a:lnTo>
                  <a:pt x="161" y="216"/>
                </a:lnTo>
                <a:lnTo>
                  <a:pt x="161" y="216"/>
                </a:lnTo>
                <a:lnTo>
                  <a:pt x="160" y="216"/>
                </a:lnTo>
                <a:lnTo>
                  <a:pt x="160" y="216"/>
                </a:lnTo>
                <a:lnTo>
                  <a:pt x="160" y="217"/>
                </a:lnTo>
                <a:lnTo>
                  <a:pt x="159" y="217"/>
                </a:lnTo>
                <a:lnTo>
                  <a:pt x="159" y="217"/>
                </a:lnTo>
                <a:lnTo>
                  <a:pt x="159" y="217"/>
                </a:lnTo>
                <a:lnTo>
                  <a:pt x="159" y="217"/>
                </a:lnTo>
                <a:lnTo>
                  <a:pt x="158" y="218"/>
                </a:lnTo>
                <a:lnTo>
                  <a:pt x="158" y="218"/>
                </a:lnTo>
                <a:lnTo>
                  <a:pt x="158" y="218"/>
                </a:lnTo>
                <a:lnTo>
                  <a:pt x="157" y="218"/>
                </a:lnTo>
                <a:lnTo>
                  <a:pt x="157" y="218"/>
                </a:lnTo>
                <a:lnTo>
                  <a:pt x="156" y="218"/>
                </a:lnTo>
                <a:lnTo>
                  <a:pt x="156" y="217"/>
                </a:lnTo>
                <a:lnTo>
                  <a:pt x="156" y="217"/>
                </a:lnTo>
                <a:lnTo>
                  <a:pt x="155" y="217"/>
                </a:lnTo>
                <a:lnTo>
                  <a:pt x="155" y="217"/>
                </a:lnTo>
                <a:lnTo>
                  <a:pt x="155" y="217"/>
                </a:lnTo>
                <a:lnTo>
                  <a:pt x="154" y="216"/>
                </a:lnTo>
                <a:lnTo>
                  <a:pt x="155" y="216"/>
                </a:lnTo>
                <a:lnTo>
                  <a:pt x="155" y="216"/>
                </a:lnTo>
                <a:lnTo>
                  <a:pt x="155" y="217"/>
                </a:lnTo>
                <a:lnTo>
                  <a:pt x="156" y="217"/>
                </a:lnTo>
                <a:lnTo>
                  <a:pt x="156" y="216"/>
                </a:lnTo>
                <a:lnTo>
                  <a:pt x="155" y="216"/>
                </a:lnTo>
                <a:lnTo>
                  <a:pt x="155" y="215"/>
                </a:lnTo>
                <a:lnTo>
                  <a:pt x="155" y="214"/>
                </a:lnTo>
                <a:lnTo>
                  <a:pt x="154" y="214"/>
                </a:lnTo>
                <a:lnTo>
                  <a:pt x="154" y="214"/>
                </a:lnTo>
                <a:lnTo>
                  <a:pt x="154" y="213"/>
                </a:lnTo>
                <a:lnTo>
                  <a:pt x="154" y="213"/>
                </a:lnTo>
                <a:lnTo>
                  <a:pt x="154" y="213"/>
                </a:lnTo>
                <a:lnTo>
                  <a:pt x="154" y="213"/>
                </a:lnTo>
                <a:lnTo>
                  <a:pt x="154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1"/>
                </a:lnTo>
                <a:lnTo>
                  <a:pt x="153" y="211"/>
                </a:lnTo>
                <a:lnTo>
                  <a:pt x="153" y="211"/>
                </a:lnTo>
                <a:lnTo>
                  <a:pt x="153" y="210"/>
                </a:lnTo>
                <a:lnTo>
                  <a:pt x="153" y="210"/>
                </a:lnTo>
                <a:lnTo>
                  <a:pt x="153" y="209"/>
                </a:lnTo>
                <a:lnTo>
                  <a:pt x="153" y="209"/>
                </a:lnTo>
                <a:lnTo>
                  <a:pt x="153" y="208"/>
                </a:lnTo>
                <a:lnTo>
                  <a:pt x="152" y="208"/>
                </a:lnTo>
                <a:lnTo>
                  <a:pt x="152" y="208"/>
                </a:lnTo>
                <a:lnTo>
                  <a:pt x="152" y="208"/>
                </a:lnTo>
                <a:lnTo>
                  <a:pt x="152" y="208"/>
                </a:lnTo>
                <a:lnTo>
                  <a:pt x="152" y="207"/>
                </a:lnTo>
                <a:lnTo>
                  <a:pt x="152" y="207"/>
                </a:lnTo>
                <a:lnTo>
                  <a:pt x="151" y="207"/>
                </a:lnTo>
                <a:lnTo>
                  <a:pt x="151" y="206"/>
                </a:lnTo>
                <a:lnTo>
                  <a:pt x="151" y="206"/>
                </a:lnTo>
                <a:lnTo>
                  <a:pt x="151" y="205"/>
                </a:lnTo>
                <a:lnTo>
                  <a:pt x="151" y="205"/>
                </a:lnTo>
                <a:lnTo>
                  <a:pt x="151" y="205"/>
                </a:lnTo>
                <a:lnTo>
                  <a:pt x="150" y="205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3"/>
                </a:lnTo>
                <a:lnTo>
                  <a:pt x="149" y="203"/>
                </a:lnTo>
                <a:lnTo>
                  <a:pt x="149" y="203"/>
                </a:lnTo>
                <a:lnTo>
                  <a:pt x="149" y="202"/>
                </a:lnTo>
                <a:lnTo>
                  <a:pt x="148" y="202"/>
                </a:lnTo>
                <a:lnTo>
                  <a:pt x="148" y="202"/>
                </a:lnTo>
                <a:lnTo>
                  <a:pt x="147" y="202"/>
                </a:lnTo>
                <a:lnTo>
                  <a:pt x="147" y="201"/>
                </a:lnTo>
                <a:lnTo>
                  <a:pt x="147" y="201"/>
                </a:lnTo>
                <a:lnTo>
                  <a:pt x="146" y="201"/>
                </a:lnTo>
                <a:lnTo>
                  <a:pt x="146" y="201"/>
                </a:lnTo>
                <a:lnTo>
                  <a:pt x="146" y="201"/>
                </a:lnTo>
                <a:lnTo>
                  <a:pt x="146" y="201"/>
                </a:lnTo>
                <a:lnTo>
                  <a:pt x="145" y="201"/>
                </a:lnTo>
                <a:lnTo>
                  <a:pt x="145" y="201"/>
                </a:lnTo>
                <a:lnTo>
                  <a:pt x="144" y="201"/>
                </a:lnTo>
                <a:lnTo>
                  <a:pt x="144" y="200"/>
                </a:lnTo>
                <a:lnTo>
                  <a:pt x="143" y="200"/>
                </a:lnTo>
                <a:lnTo>
                  <a:pt x="142" y="200"/>
                </a:lnTo>
                <a:lnTo>
                  <a:pt x="142" y="200"/>
                </a:lnTo>
                <a:lnTo>
                  <a:pt x="141" y="199"/>
                </a:lnTo>
                <a:lnTo>
                  <a:pt x="141" y="199"/>
                </a:lnTo>
                <a:lnTo>
                  <a:pt x="140" y="199"/>
                </a:lnTo>
                <a:lnTo>
                  <a:pt x="140" y="199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5"/>
                </a:lnTo>
                <a:lnTo>
                  <a:pt x="138" y="195"/>
                </a:lnTo>
                <a:lnTo>
                  <a:pt x="138" y="194"/>
                </a:lnTo>
                <a:lnTo>
                  <a:pt x="139" y="194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2"/>
                </a:lnTo>
                <a:lnTo>
                  <a:pt x="139" y="192"/>
                </a:lnTo>
                <a:lnTo>
                  <a:pt x="139" y="192"/>
                </a:lnTo>
                <a:lnTo>
                  <a:pt x="139" y="191"/>
                </a:lnTo>
                <a:lnTo>
                  <a:pt x="138" y="191"/>
                </a:lnTo>
                <a:lnTo>
                  <a:pt x="138" y="191"/>
                </a:lnTo>
                <a:lnTo>
                  <a:pt x="138" y="191"/>
                </a:lnTo>
                <a:lnTo>
                  <a:pt x="137" y="192"/>
                </a:lnTo>
                <a:lnTo>
                  <a:pt x="136" y="192"/>
                </a:lnTo>
                <a:lnTo>
                  <a:pt x="135" y="192"/>
                </a:lnTo>
                <a:lnTo>
                  <a:pt x="135" y="192"/>
                </a:lnTo>
                <a:lnTo>
                  <a:pt x="134" y="191"/>
                </a:lnTo>
                <a:lnTo>
                  <a:pt x="134" y="191"/>
                </a:lnTo>
                <a:lnTo>
                  <a:pt x="133" y="191"/>
                </a:lnTo>
                <a:lnTo>
                  <a:pt x="133" y="191"/>
                </a:lnTo>
                <a:lnTo>
                  <a:pt x="133" y="191"/>
                </a:lnTo>
                <a:lnTo>
                  <a:pt x="133" y="190"/>
                </a:lnTo>
                <a:lnTo>
                  <a:pt x="132" y="190"/>
                </a:lnTo>
                <a:lnTo>
                  <a:pt x="132" y="190"/>
                </a:lnTo>
                <a:lnTo>
                  <a:pt x="131" y="189"/>
                </a:lnTo>
                <a:lnTo>
                  <a:pt x="130" y="189"/>
                </a:lnTo>
                <a:lnTo>
                  <a:pt x="130" y="189"/>
                </a:lnTo>
                <a:lnTo>
                  <a:pt x="129" y="189"/>
                </a:lnTo>
                <a:lnTo>
                  <a:pt x="129" y="188"/>
                </a:lnTo>
                <a:lnTo>
                  <a:pt x="129" y="188"/>
                </a:lnTo>
                <a:lnTo>
                  <a:pt x="129" y="188"/>
                </a:lnTo>
                <a:lnTo>
                  <a:pt x="128" y="188"/>
                </a:lnTo>
                <a:lnTo>
                  <a:pt x="128" y="188"/>
                </a:lnTo>
                <a:lnTo>
                  <a:pt x="127" y="187"/>
                </a:lnTo>
                <a:lnTo>
                  <a:pt x="127" y="187"/>
                </a:lnTo>
                <a:lnTo>
                  <a:pt x="127" y="186"/>
                </a:lnTo>
                <a:lnTo>
                  <a:pt x="126" y="186"/>
                </a:lnTo>
                <a:lnTo>
                  <a:pt x="126" y="186"/>
                </a:lnTo>
                <a:lnTo>
                  <a:pt x="125" y="186"/>
                </a:lnTo>
                <a:lnTo>
                  <a:pt x="125" y="186"/>
                </a:lnTo>
                <a:lnTo>
                  <a:pt x="125" y="185"/>
                </a:lnTo>
                <a:lnTo>
                  <a:pt x="125" y="184"/>
                </a:lnTo>
                <a:lnTo>
                  <a:pt x="124" y="183"/>
                </a:lnTo>
                <a:lnTo>
                  <a:pt x="123" y="181"/>
                </a:lnTo>
                <a:lnTo>
                  <a:pt x="123" y="180"/>
                </a:lnTo>
                <a:lnTo>
                  <a:pt x="122" y="179"/>
                </a:lnTo>
                <a:lnTo>
                  <a:pt x="121" y="178"/>
                </a:lnTo>
                <a:lnTo>
                  <a:pt x="121" y="177"/>
                </a:lnTo>
                <a:lnTo>
                  <a:pt x="120" y="176"/>
                </a:lnTo>
                <a:lnTo>
                  <a:pt x="120" y="175"/>
                </a:lnTo>
                <a:lnTo>
                  <a:pt x="120" y="174"/>
                </a:lnTo>
                <a:lnTo>
                  <a:pt x="121" y="173"/>
                </a:lnTo>
                <a:lnTo>
                  <a:pt x="122" y="171"/>
                </a:lnTo>
                <a:lnTo>
                  <a:pt x="122" y="170"/>
                </a:lnTo>
                <a:lnTo>
                  <a:pt x="121" y="169"/>
                </a:lnTo>
                <a:lnTo>
                  <a:pt x="121" y="169"/>
                </a:lnTo>
                <a:lnTo>
                  <a:pt x="120" y="170"/>
                </a:lnTo>
                <a:lnTo>
                  <a:pt x="120" y="169"/>
                </a:lnTo>
                <a:lnTo>
                  <a:pt x="118" y="168"/>
                </a:lnTo>
                <a:lnTo>
                  <a:pt x="117" y="168"/>
                </a:lnTo>
                <a:lnTo>
                  <a:pt x="116" y="168"/>
                </a:lnTo>
                <a:lnTo>
                  <a:pt x="114" y="168"/>
                </a:lnTo>
                <a:lnTo>
                  <a:pt x="113" y="169"/>
                </a:lnTo>
                <a:lnTo>
                  <a:pt x="112" y="169"/>
                </a:lnTo>
                <a:lnTo>
                  <a:pt x="110" y="169"/>
                </a:lnTo>
                <a:lnTo>
                  <a:pt x="108" y="169"/>
                </a:lnTo>
                <a:lnTo>
                  <a:pt x="107" y="170"/>
                </a:lnTo>
                <a:lnTo>
                  <a:pt x="106" y="171"/>
                </a:lnTo>
                <a:lnTo>
                  <a:pt x="105" y="171"/>
                </a:lnTo>
                <a:lnTo>
                  <a:pt x="104" y="172"/>
                </a:lnTo>
                <a:lnTo>
                  <a:pt x="103" y="173"/>
                </a:lnTo>
                <a:lnTo>
                  <a:pt x="101" y="172"/>
                </a:lnTo>
                <a:lnTo>
                  <a:pt x="101" y="171"/>
                </a:lnTo>
                <a:lnTo>
                  <a:pt x="100" y="170"/>
                </a:lnTo>
                <a:lnTo>
                  <a:pt x="99" y="169"/>
                </a:lnTo>
                <a:lnTo>
                  <a:pt x="98" y="168"/>
                </a:lnTo>
                <a:lnTo>
                  <a:pt x="97" y="167"/>
                </a:lnTo>
                <a:lnTo>
                  <a:pt x="96" y="167"/>
                </a:lnTo>
                <a:lnTo>
                  <a:pt x="95" y="166"/>
                </a:lnTo>
                <a:lnTo>
                  <a:pt x="94" y="166"/>
                </a:lnTo>
                <a:lnTo>
                  <a:pt x="92" y="165"/>
                </a:lnTo>
                <a:lnTo>
                  <a:pt x="92" y="165"/>
                </a:lnTo>
                <a:lnTo>
                  <a:pt x="91" y="165"/>
                </a:lnTo>
                <a:lnTo>
                  <a:pt x="91" y="165"/>
                </a:lnTo>
                <a:lnTo>
                  <a:pt x="91" y="165"/>
                </a:lnTo>
                <a:lnTo>
                  <a:pt x="90" y="165"/>
                </a:lnTo>
                <a:lnTo>
                  <a:pt x="90" y="164"/>
                </a:lnTo>
                <a:lnTo>
                  <a:pt x="90" y="164"/>
                </a:lnTo>
                <a:lnTo>
                  <a:pt x="90" y="164"/>
                </a:lnTo>
                <a:lnTo>
                  <a:pt x="89" y="163"/>
                </a:lnTo>
                <a:lnTo>
                  <a:pt x="89" y="163"/>
                </a:lnTo>
                <a:lnTo>
                  <a:pt x="89" y="163"/>
                </a:lnTo>
                <a:lnTo>
                  <a:pt x="89" y="162"/>
                </a:lnTo>
                <a:lnTo>
                  <a:pt x="89" y="162"/>
                </a:lnTo>
                <a:lnTo>
                  <a:pt x="89" y="161"/>
                </a:lnTo>
                <a:lnTo>
                  <a:pt x="89" y="161"/>
                </a:lnTo>
                <a:lnTo>
                  <a:pt x="89" y="160"/>
                </a:lnTo>
                <a:lnTo>
                  <a:pt x="90" y="160"/>
                </a:lnTo>
                <a:lnTo>
                  <a:pt x="90" y="159"/>
                </a:lnTo>
                <a:lnTo>
                  <a:pt x="90" y="159"/>
                </a:lnTo>
                <a:lnTo>
                  <a:pt x="90" y="158"/>
                </a:lnTo>
                <a:lnTo>
                  <a:pt x="90" y="158"/>
                </a:lnTo>
                <a:lnTo>
                  <a:pt x="90" y="158"/>
                </a:lnTo>
                <a:lnTo>
                  <a:pt x="90" y="158"/>
                </a:lnTo>
                <a:lnTo>
                  <a:pt x="90" y="158"/>
                </a:lnTo>
                <a:lnTo>
                  <a:pt x="91" y="157"/>
                </a:lnTo>
                <a:lnTo>
                  <a:pt x="91" y="157"/>
                </a:lnTo>
                <a:lnTo>
                  <a:pt x="91" y="156"/>
                </a:lnTo>
                <a:lnTo>
                  <a:pt x="91" y="156"/>
                </a:lnTo>
                <a:lnTo>
                  <a:pt x="91" y="155"/>
                </a:lnTo>
                <a:lnTo>
                  <a:pt x="91" y="155"/>
                </a:lnTo>
                <a:lnTo>
                  <a:pt x="91" y="154"/>
                </a:lnTo>
                <a:lnTo>
                  <a:pt x="91" y="154"/>
                </a:lnTo>
                <a:lnTo>
                  <a:pt x="91" y="154"/>
                </a:lnTo>
                <a:lnTo>
                  <a:pt x="91" y="153"/>
                </a:lnTo>
                <a:lnTo>
                  <a:pt x="91" y="153"/>
                </a:lnTo>
                <a:lnTo>
                  <a:pt x="91" y="152"/>
                </a:lnTo>
                <a:lnTo>
                  <a:pt x="91" y="152"/>
                </a:lnTo>
                <a:lnTo>
                  <a:pt x="91" y="151"/>
                </a:lnTo>
                <a:lnTo>
                  <a:pt x="91" y="151"/>
                </a:lnTo>
                <a:lnTo>
                  <a:pt x="91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49"/>
                </a:lnTo>
                <a:lnTo>
                  <a:pt x="89" y="149"/>
                </a:lnTo>
                <a:lnTo>
                  <a:pt x="89" y="149"/>
                </a:lnTo>
                <a:lnTo>
                  <a:pt x="89" y="149"/>
                </a:lnTo>
                <a:lnTo>
                  <a:pt x="88" y="148"/>
                </a:lnTo>
                <a:lnTo>
                  <a:pt x="88" y="148"/>
                </a:lnTo>
                <a:lnTo>
                  <a:pt x="88" y="148"/>
                </a:lnTo>
                <a:lnTo>
                  <a:pt x="88" y="147"/>
                </a:lnTo>
                <a:lnTo>
                  <a:pt x="88" y="147"/>
                </a:lnTo>
                <a:lnTo>
                  <a:pt x="88" y="146"/>
                </a:lnTo>
                <a:lnTo>
                  <a:pt x="88" y="146"/>
                </a:lnTo>
                <a:lnTo>
                  <a:pt x="88" y="146"/>
                </a:lnTo>
                <a:lnTo>
                  <a:pt x="88" y="145"/>
                </a:lnTo>
                <a:lnTo>
                  <a:pt x="88" y="145"/>
                </a:lnTo>
                <a:lnTo>
                  <a:pt x="88" y="145"/>
                </a:lnTo>
                <a:lnTo>
                  <a:pt x="88" y="144"/>
                </a:lnTo>
                <a:lnTo>
                  <a:pt x="87" y="144"/>
                </a:lnTo>
                <a:lnTo>
                  <a:pt x="87" y="143"/>
                </a:lnTo>
                <a:lnTo>
                  <a:pt x="87" y="143"/>
                </a:lnTo>
                <a:lnTo>
                  <a:pt x="87" y="143"/>
                </a:lnTo>
                <a:lnTo>
                  <a:pt x="86" y="143"/>
                </a:lnTo>
                <a:lnTo>
                  <a:pt x="86" y="142"/>
                </a:lnTo>
                <a:lnTo>
                  <a:pt x="86" y="142"/>
                </a:lnTo>
                <a:lnTo>
                  <a:pt x="86" y="142"/>
                </a:lnTo>
                <a:lnTo>
                  <a:pt x="86" y="142"/>
                </a:lnTo>
                <a:lnTo>
                  <a:pt x="86" y="142"/>
                </a:lnTo>
                <a:lnTo>
                  <a:pt x="85" y="142"/>
                </a:lnTo>
                <a:lnTo>
                  <a:pt x="85" y="141"/>
                </a:lnTo>
                <a:lnTo>
                  <a:pt x="84" y="141"/>
                </a:lnTo>
                <a:lnTo>
                  <a:pt x="84" y="141"/>
                </a:lnTo>
                <a:lnTo>
                  <a:pt x="84" y="141"/>
                </a:lnTo>
                <a:lnTo>
                  <a:pt x="83" y="141"/>
                </a:lnTo>
                <a:lnTo>
                  <a:pt x="83" y="140"/>
                </a:lnTo>
                <a:lnTo>
                  <a:pt x="83" y="140"/>
                </a:lnTo>
                <a:lnTo>
                  <a:pt x="82" y="140"/>
                </a:lnTo>
                <a:lnTo>
                  <a:pt x="82" y="140"/>
                </a:lnTo>
                <a:lnTo>
                  <a:pt x="81" y="140"/>
                </a:lnTo>
                <a:lnTo>
                  <a:pt x="81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8"/>
                </a:lnTo>
                <a:lnTo>
                  <a:pt x="78" y="138"/>
                </a:lnTo>
                <a:lnTo>
                  <a:pt x="78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6" y="137"/>
                </a:lnTo>
                <a:lnTo>
                  <a:pt x="76" y="137"/>
                </a:lnTo>
                <a:lnTo>
                  <a:pt x="76" y="137"/>
                </a:lnTo>
                <a:lnTo>
                  <a:pt x="75" y="137"/>
                </a:lnTo>
                <a:lnTo>
                  <a:pt x="75" y="136"/>
                </a:lnTo>
                <a:lnTo>
                  <a:pt x="75" y="136"/>
                </a:lnTo>
                <a:lnTo>
                  <a:pt x="75" y="136"/>
                </a:lnTo>
                <a:lnTo>
                  <a:pt x="75" y="135"/>
                </a:lnTo>
                <a:lnTo>
                  <a:pt x="74" y="135"/>
                </a:lnTo>
                <a:lnTo>
                  <a:pt x="74" y="135"/>
                </a:lnTo>
                <a:lnTo>
                  <a:pt x="73" y="135"/>
                </a:lnTo>
                <a:lnTo>
                  <a:pt x="73" y="134"/>
                </a:lnTo>
                <a:lnTo>
                  <a:pt x="73" y="134"/>
                </a:lnTo>
                <a:lnTo>
                  <a:pt x="72" y="134"/>
                </a:lnTo>
                <a:lnTo>
                  <a:pt x="72" y="134"/>
                </a:lnTo>
                <a:lnTo>
                  <a:pt x="71" y="133"/>
                </a:lnTo>
                <a:lnTo>
                  <a:pt x="71" y="133"/>
                </a:lnTo>
                <a:lnTo>
                  <a:pt x="71" y="132"/>
                </a:lnTo>
                <a:lnTo>
                  <a:pt x="71" y="132"/>
                </a:lnTo>
                <a:lnTo>
                  <a:pt x="71" y="131"/>
                </a:lnTo>
                <a:lnTo>
                  <a:pt x="72" y="131"/>
                </a:lnTo>
                <a:lnTo>
                  <a:pt x="72" y="131"/>
                </a:lnTo>
                <a:lnTo>
                  <a:pt x="72" y="130"/>
                </a:lnTo>
                <a:lnTo>
                  <a:pt x="72" y="130"/>
                </a:lnTo>
                <a:lnTo>
                  <a:pt x="72" y="129"/>
                </a:lnTo>
                <a:lnTo>
                  <a:pt x="72" y="129"/>
                </a:lnTo>
                <a:lnTo>
                  <a:pt x="73" y="129"/>
                </a:lnTo>
                <a:lnTo>
                  <a:pt x="73" y="129"/>
                </a:lnTo>
                <a:lnTo>
                  <a:pt x="73" y="128"/>
                </a:lnTo>
                <a:lnTo>
                  <a:pt x="73" y="128"/>
                </a:lnTo>
                <a:lnTo>
                  <a:pt x="73" y="127"/>
                </a:lnTo>
                <a:lnTo>
                  <a:pt x="73" y="127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5"/>
                </a:lnTo>
                <a:lnTo>
                  <a:pt x="73" y="125"/>
                </a:lnTo>
                <a:lnTo>
                  <a:pt x="73" y="125"/>
                </a:lnTo>
                <a:lnTo>
                  <a:pt x="73" y="124"/>
                </a:lnTo>
                <a:lnTo>
                  <a:pt x="73" y="124"/>
                </a:lnTo>
                <a:lnTo>
                  <a:pt x="73" y="123"/>
                </a:lnTo>
                <a:lnTo>
                  <a:pt x="73" y="123"/>
                </a:lnTo>
                <a:lnTo>
                  <a:pt x="73" y="122"/>
                </a:lnTo>
                <a:lnTo>
                  <a:pt x="73" y="122"/>
                </a:lnTo>
                <a:lnTo>
                  <a:pt x="73" y="121"/>
                </a:lnTo>
                <a:lnTo>
                  <a:pt x="73" y="121"/>
                </a:lnTo>
                <a:lnTo>
                  <a:pt x="73" y="121"/>
                </a:lnTo>
                <a:lnTo>
                  <a:pt x="73" y="120"/>
                </a:lnTo>
                <a:lnTo>
                  <a:pt x="73" y="120"/>
                </a:lnTo>
                <a:lnTo>
                  <a:pt x="73" y="119"/>
                </a:lnTo>
                <a:lnTo>
                  <a:pt x="73" y="119"/>
                </a:lnTo>
                <a:lnTo>
                  <a:pt x="73" y="118"/>
                </a:lnTo>
                <a:lnTo>
                  <a:pt x="72" y="118"/>
                </a:lnTo>
                <a:lnTo>
                  <a:pt x="72" y="117"/>
                </a:lnTo>
                <a:lnTo>
                  <a:pt x="72" y="117"/>
                </a:lnTo>
                <a:lnTo>
                  <a:pt x="72" y="117"/>
                </a:lnTo>
                <a:lnTo>
                  <a:pt x="72" y="116"/>
                </a:lnTo>
                <a:lnTo>
                  <a:pt x="72" y="116"/>
                </a:lnTo>
                <a:lnTo>
                  <a:pt x="72" y="116"/>
                </a:lnTo>
                <a:lnTo>
                  <a:pt x="71" y="115"/>
                </a:lnTo>
                <a:lnTo>
                  <a:pt x="71" y="115"/>
                </a:lnTo>
                <a:lnTo>
                  <a:pt x="71" y="114"/>
                </a:lnTo>
                <a:lnTo>
                  <a:pt x="71" y="114"/>
                </a:lnTo>
                <a:lnTo>
                  <a:pt x="71" y="113"/>
                </a:lnTo>
                <a:lnTo>
                  <a:pt x="71" y="113"/>
                </a:lnTo>
                <a:lnTo>
                  <a:pt x="71" y="113"/>
                </a:lnTo>
                <a:lnTo>
                  <a:pt x="71" y="112"/>
                </a:lnTo>
                <a:lnTo>
                  <a:pt x="71" y="112"/>
                </a:lnTo>
                <a:lnTo>
                  <a:pt x="70" y="112"/>
                </a:lnTo>
                <a:lnTo>
                  <a:pt x="70" y="111"/>
                </a:lnTo>
                <a:lnTo>
                  <a:pt x="70" y="111"/>
                </a:lnTo>
                <a:lnTo>
                  <a:pt x="69" y="111"/>
                </a:lnTo>
                <a:lnTo>
                  <a:pt x="69" y="111"/>
                </a:lnTo>
                <a:lnTo>
                  <a:pt x="69" y="110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67" y="110"/>
                </a:lnTo>
                <a:lnTo>
                  <a:pt x="67" y="110"/>
                </a:lnTo>
                <a:lnTo>
                  <a:pt x="67" y="109"/>
                </a:lnTo>
                <a:lnTo>
                  <a:pt x="67" y="109"/>
                </a:lnTo>
                <a:lnTo>
                  <a:pt x="66" y="109"/>
                </a:lnTo>
                <a:lnTo>
                  <a:pt x="66" y="109"/>
                </a:lnTo>
                <a:lnTo>
                  <a:pt x="66" y="108"/>
                </a:lnTo>
                <a:lnTo>
                  <a:pt x="66" y="108"/>
                </a:lnTo>
                <a:lnTo>
                  <a:pt x="65" y="107"/>
                </a:lnTo>
                <a:lnTo>
                  <a:pt x="65" y="107"/>
                </a:lnTo>
                <a:lnTo>
                  <a:pt x="64" y="107"/>
                </a:lnTo>
                <a:lnTo>
                  <a:pt x="64" y="106"/>
                </a:lnTo>
                <a:lnTo>
                  <a:pt x="64" y="106"/>
                </a:lnTo>
                <a:lnTo>
                  <a:pt x="64" y="106"/>
                </a:lnTo>
                <a:lnTo>
                  <a:pt x="64" y="106"/>
                </a:lnTo>
                <a:lnTo>
                  <a:pt x="63" y="106"/>
                </a:lnTo>
                <a:lnTo>
                  <a:pt x="63" y="105"/>
                </a:lnTo>
                <a:lnTo>
                  <a:pt x="63" y="105"/>
                </a:lnTo>
                <a:lnTo>
                  <a:pt x="63" y="105"/>
                </a:lnTo>
                <a:lnTo>
                  <a:pt x="63" y="105"/>
                </a:lnTo>
                <a:lnTo>
                  <a:pt x="62" y="105"/>
                </a:lnTo>
                <a:lnTo>
                  <a:pt x="62" y="105"/>
                </a:lnTo>
                <a:lnTo>
                  <a:pt x="61" y="105"/>
                </a:lnTo>
                <a:lnTo>
                  <a:pt x="61" y="104"/>
                </a:lnTo>
                <a:lnTo>
                  <a:pt x="61" y="104"/>
                </a:lnTo>
                <a:lnTo>
                  <a:pt x="61" y="104"/>
                </a:lnTo>
                <a:lnTo>
                  <a:pt x="61" y="103"/>
                </a:lnTo>
                <a:lnTo>
                  <a:pt x="61" y="103"/>
                </a:lnTo>
                <a:lnTo>
                  <a:pt x="60" y="103"/>
                </a:lnTo>
                <a:lnTo>
                  <a:pt x="60" y="102"/>
                </a:lnTo>
                <a:lnTo>
                  <a:pt x="60" y="102"/>
                </a:lnTo>
                <a:lnTo>
                  <a:pt x="60" y="101"/>
                </a:lnTo>
                <a:lnTo>
                  <a:pt x="60" y="101"/>
                </a:lnTo>
                <a:lnTo>
                  <a:pt x="59" y="101"/>
                </a:lnTo>
                <a:lnTo>
                  <a:pt x="59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0"/>
                </a:lnTo>
                <a:lnTo>
                  <a:pt x="58" y="99"/>
                </a:lnTo>
                <a:lnTo>
                  <a:pt x="58" y="99"/>
                </a:lnTo>
                <a:lnTo>
                  <a:pt x="58" y="98"/>
                </a:lnTo>
                <a:lnTo>
                  <a:pt x="58" y="98"/>
                </a:lnTo>
                <a:lnTo>
                  <a:pt x="57" y="98"/>
                </a:lnTo>
                <a:lnTo>
                  <a:pt x="57" y="98"/>
                </a:lnTo>
                <a:lnTo>
                  <a:pt x="57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5" y="96"/>
                </a:lnTo>
                <a:lnTo>
                  <a:pt x="55" y="96"/>
                </a:lnTo>
                <a:lnTo>
                  <a:pt x="55" y="96"/>
                </a:lnTo>
                <a:lnTo>
                  <a:pt x="55" y="96"/>
                </a:lnTo>
                <a:lnTo>
                  <a:pt x="55" y="95"/>
                </a:lnTo>
                <a:lnTo>
                  <a:pt x="54" y="95"/>
                </a:lnTo>
                <a:lnTo>
                  <a:pt x="54" y="95"/>
                </a:lnTo>
                <a:lnTo>
                  <a:pt x="54" y="94"/>
                </a:lnTo>
                <a:lnTo>
                  <a:pt x="54" y="94"/>
                </a:lnTo>
                <a:lnTo>
                  <a:pt x="54" y="94"/>
                </a:lnTo>
                <a:lnTo>
                  <a:pt x="54" y="94"/>
                </a:lnTo>
                <a:lnTo>
                  <a:pt x="54" y="94"/>
                </a:lnTo>
                <a:lnTo>
                  <a:pt x="54" y="93"/>
                </a:lnTo>
                <a:lnTo>
                  <a:pt x="54" y="93"/>
                </a:lnTo>
                <a:lnTo>
                  <a:pt x="54" y="92"/>
                </a:lnTo>
                <a:lnTo>
                  <a:pt x="53" y="92"/>
                </a:lnTo>
                <a:lnTo>
                  <a:pt x="53" y="92"/>
                </a:lnTo>
                <a:lnTo>
                  <a:pt x="53" y="92"/>
                </a:lnTo>
                <a:lnTo>
                  <a:pt x="53" y="92"/>
                </a:lnTo>
                <a:lnTo>
                  <a:pt x="52" y="92"/>
                </a:lnTo>
                <a:lnTo>
                  <a:pt x="52" y="91"/>
                </a:lnTo>
                <a:lnTo>
                  <a:pt x="52" y="91"/>
                </a:lnTo>
                <a:lnTo>
                  <a:pt x="51" y="91"/>
                </a:lnTo>
                <a:lnTo>
                  <a:pt x="51" y="91"/>
                </a:lnTo>
                <a:lnTo>
                  <a:pt x="50" y="90"/>
                </a:lnTo>
                <a:lnTo>
                  <a:pt x="50" y="90"/>
                </a:lnTo>
                <a:lnTo>
                  <a:pt x="50" y="90"/>
                </a:lnTo>
                <a:lnTo>
                  <a:pt x="50" y="90"/>
                </a:lnTo>
                <a:lnTo>
                  <a:pt x="49" y="89"/>
                </a:lnTo>
                <a:lnTo>
                  <a:pt x="49" y="89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47" y="89"/>
                </a:lnTo>
                <a:lnTo>
                  <a:pt x="47" y="88"/>
                </a:lnTo>
                <a:lnTo>
                  <a:pt x="47" y="88"/>
                </a:lnTo>
                <a:lnTo>
                  <a:pt x="46" y="88"/>
                </a:lnTo>
                <a:lnTo>
                  <a:pt x="46" y="88"/>
                </a:lnTo>
                <a:lnTo>
                  <a:pt x="46" y="88"/>
                </a:lnTo>
                <a:lnTo>
                  <a:pt x="46" y="88"/>
                </a:lnTo>
                <a:lnTo>
                  <a:pt x="45" y="88"/>
                </a:lnTo>
                <a:lnTo>
                  <a:pt x="45" y="88"/>
                </a:lnTo>
                <a:lnTo>
                  <a:pt x="44" y="88"/>
                </a:lnTo>
                <a:lnTo>
                  <a:pt x="44" y="88"/>
                </a:lnTo>
                <a:lnTo>
                  <a:pt x="43" y="88"/>
                </a:lnTo>
                <a:lnTo>
                  <a:pt x="43" y="87"/>
                </a:lnTo>
                <a:lnTo>
                  <a:pt x="43" y="87"/>
                </a:lnTo>
                <a:lnTo>
                  <a:pt x="42" y="87"/>
                </a:lnTo>
                <a:lnTo>
                  <a:pt x="42" y="86"/>
                </a:lnTo>
                <a:lnTo>
                  <a:pt x="42" y="86"/>
                </a:lnTo>
                <a:lnTo>
                  <a:pt x="42" y="86"/>
                </a:lnTo>
                <a:lnTo>
                  <a:pt x="42" y="85"/>
                </a:lnTo>
                <a:lnTo>
                  <a:pt x="42" y="85"/>
                </a:lnTo>
                <a:lnTo>
                  <a:pt x="41" y="85"/>
                </a:lnTo>
                <a:lnTo>
                  <a:pt x="41" y="84"/>
                </a:lnTo>
                <a:lnTo>
                  <a:pt x="41" y="84"/>
                </a:lnTo>
                <a:lnTo>
                  <a:pt x="41" y="84"/>
                </a:lnTo>
                <a:lnTo>
                  <a:pt x="41" y="83"/>
                </a:lnTo>
                <a:lnTo>
                  <a:pt x="41" y="83"/>
                </a:lnTo>
                <a:lnTo>
                  <a:pt x="40" y="83"/>
                </a:lnTo>
                <a:lnTo>
                  <a:pt x="40" y="83"/>
                </a:lnTo>
                <a:lnTo>
                  <a:pt x="40" y="82"/>
                </a:lnTo>
                <a:lnTo>
                  <a:pt x="40" y="82"/>
                </a:lnTo>
                <a:lnTo>
                  <a:pt x="40" y="82"/>
                </a:lnTo>
                <a:lnTo>
                  <a:pt x="39" y="82"/>
                </a:lnTo>
                <a:lnTo>
                  <a:pt x="39" y="81"/>
                </a:lnTo>
                <a:lnTo>
                  <a:pt x="39" y="81"/>
                </a:lnTo>
                <a:lnTo>
                  <a:pt x="38" y="81"/>
                </a:lnTo>
                <a:lnTo>
                  <a:pt x="38" y="81"/>
                </a:lnTo>
                <a:lnTo>
                  <a:pt x="38" y="80"/>
                </a:lnTo>
                <a:lnTo>
                  <a:pt x="38" y="80"/>
                </a:lnTo>
                <a:lnTo>
                  <a:pt x="37" y="80"/>
                </a:lnTo>
                <a:lnTo>
                  <a:pt x="37" y="80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5" y="79"/>
                </a:lnTo>
                <a:lnTo>
                  <a:pt x="35" y="79"/>
                </a:lnTo>
                <a:lnTo>
                  <a:pt x="35" y="79"/>
                </a:lnTo>
                <a:lnTo>
                  <a:pt x="34" y="78"/>
                </a:lnTo>
                <a:lnTo>
                  <a:pt x="34" y="78"/>
                </a:lnTo>
                <a:lnTo>
                  <a:pt x="34" y="78"/>
                </a:lnTo>
                <a:lnTo>
                  <a:pt x="34" y="77"/>
                </a:lnTo>
                <a:lnTo>
                  <a:pt x="33" y="77"/>
                </a:lnTo>
                <a:lnTo>
                  <a:pt x="33" y="77"/>
                </a:lnTo>
                <a:lnTo>
                  <a:pt x="33" y="77"/>
                </a:lnTo>
                <a:lnTo>
                  <a:pt x="33" y="76"/>
                </a:lnTo>
                <a:lnTo>
                  <a:pt x="32" y="76"/>
                </a:lnTo>
                <a:lnTo>
                  <a:pt x="32" y="76"/>
                </a:lnTo>
                <a:lnTo>
                  <a:pt x="32" y="76"/>
                </a:lnTo>
                <a:lnTo>
                  <a:pt x="32" y="75"/>
                </a:lnTo>
                <a:lnTo>
                  <a:pt x="32" y="75"/>
                </a:lnTo>
                <a:lnTo>
                  <a:pt x="32" y="75"/>
                </a:lnTo>
                <a:lnTo>
                  <a:pt x="31" y="75"/>
                </a:lnTo>
                <a:lnTo>
                  <a:pt x="31" y="74"/>
                </a:lnTo>
                <a:lnTo>
                  <a:pt x="31" y="74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2"/>
                </a:lnTo>
                <a:lnTo>
                  <a:pt x="31" y="72"/>
                </a:lnTo>
                <a:lnTo>
                  <a:pt x="32" y="72"/>
                </a:lnTo>
                <a:lnTo>
                  <a:pt x="32" y="72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0"/>
                </a:lnTo>
                <a:lnTo>
                  <a:pt x="32" y="70"/>
                </a:lnTo>
                <a:lnTo>
                  <a:pt x="32" y="69"/>
                </a:lnTo>
                <a:lnTo>
                  <a:pt x="31" y="69"/>
                </a:lnTo>
                <a:lnTo>
                  <a:pt x="31" y="69"/>
                </a:lnTo>
                <a:lnTo>
                  <a:pt x="31" y="69"/>
                </a:lnTo>
                <a:lnTo>
                  <a:pt x="30" y="68"/>
                </a:lnTo>
                <a:lnTo>
                  <a:pt x="30" y="68"/>
                </a:lnTo>
                <a:lnTo>
                  <a:pt x="30" y="68"/>
                </a:lnTo>
                <a:lnTo>
                  <a:pt x="29" y="68"/>
                </a:lnTo>
                <a:lnTo>
                  <a:pt x="29" y="67"/>
                </a:lnTo>
                <a:lnTo>
                  <a:pt x="29" y="67"/>
                </a:lnTo>
                <a:lnTo>
                  <a:pt x="29" y="67"/>
                </a:lnTo>
                <a:lnTo>
                  <a:pt x="29" y="67"/>
                </a:lnTo>
                <a:lnTo>
                  <a:pt x="29" y="67"/>
                </a:lnTo>
                <a:lnTo>
                  <a:pt x="28" y="67"/>
                </a:lnTo>
                <a:lnTo>
                  <a:pt x="28" y="66"/>
                </a:lnTo>
                <a:lnTo>
                  <a:pt x="28" y="66"/>
                </a:lnTo>
                <a:lnTo>
                  <a:pt x="28" y="66"/>
                </a:lnTo>
                <a:lnTo>
                  <a:pt x="27" y="65"/>
                </a:lnTo>
                <a:lnTo>
                  <a:pt x="27" y="65"/>
                </a:lnTo>
                <a:lnTo>
                  <a:pt x="27" y="64"/>
                </a:lnTo>
                <a:lnTo>
                  <a:pt x="26" y="64"/>
                </a:lnTo>
                <a:lnTo>
                  <a:pt x="26" y="64"/>
                </a:lnTo>
                <a:lnTo>
                  <a:pt x="26" y="64"/>
                </a:lnTo>
                <a:lnTo>
                  <a:pt x="26" y="63"/>
                </a:lnTo>
                <a:lnTo>
                  <a:pt x="26" y="63"/>
                </a:lnTo>
                <a:lnTo>
                  <a:pt x="25" y="63"/>
                </a:lnTo>
                <a:lnTo>
                  <a:pt x="25" y="63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1"/>
                </a:lnTo>
                <a:lnTo>
                  <a:pt x="25" y="61"/>
                </a:lnTo>
                <a:lnTo>
                  <a:pt x="25" y="61"/>
                </a:lnTo>
                <a:lnTo>
                  <a:pt x="25" y="60"/>
                </a:lnTo>
                <a:lnTo>
                  <a:pt x="25" y="60"/>
                </a:lnTo>
                <a:lnTo>
                  <a:pt x="25" y="59"/>
                </a:lnTo>
                <a:lnTo>
                  <a:pt x="24" y="59"/>
                </a:lnTo>
                <a:lnTo>
                  <a:pt x="24" y="59"/>
                </a:lnTo>
                <a:lnTo>
                  <a:pt x="24" y="59"/>
                </a:lnTo>
                <a:lnTo>
                  <a:pt x="23" y="59"/>
                </a:lnTo>
                <a:lnTo>
                  <a:pt x="23" y="58"/>
                </a:lnTo>
                <a:lnTo>
                  <a:pt x="22" y="58"/>
                </a:lnTo>
                <a:lnTo>
                  <a:pt x="22" y="58"/>
                </a:lnTo>
                <a:lnTo>
                  <a:pt x="21" y="58"/>
                </a:lnTo>
                <a:lnTo>
                  <a:pt x="21" y="58"/>
                </a:lnTo>
                <a:lnTo>
                  <a:pt x="21" y="58"/>
                </a:lnTo>
                <a:lnTo>
                  <a:pt x="21" y="58"/>
                </a:lnTo>
                <a:lnTo>
                  <a:pt x="21" y="57"/>
                </a:lnTo>
                <a:lnTo>
                  <a:pt x="20" y="57"/>
                </a:lnTo>
                <a:lnTo>
                  <a:pt x="20" y="57"/>
                </a:lnTo>
                <a:lnTo>
                  <a:pt x="19" y="57"/>
                </a:lnTo>
                <a:lnTo>
                  <a:pt x="19" y="57"/>
                </a:lnTo>
                <a:lnTo>
                  <a:pt x="18" y="57"/>
                </a:lnTo>
                <a:lnTo>
                  <a:pt x="18" y="57"/>
                </a:lnTo>
                <a:lnTo>
                  <a:pt x="17" y="57"/>
                </a:lnTo>
                <a:lnTo>
                  <a:pt x="17" y="57"/>
                </a:lnTo>
                <a:lnTo>
                  <a:pt x="17" y="57"/>
                </a:lnTo>
                <a:lnTo>
                  <a:pt x="16" y="57"/>
                </a:lnTo>
                <a:lnTo>
                  <a:pt x="16" y="57"/>
                </a:lnTo>
                <a:lnTo>
                  <a:pt x="15" y="57"/>
                </a:lnTo>
                <a:lnTo>
                  <a:pt x="15" y="57"/>
                </a:lnTo>
                <a:lnTo>
                  <a:pt x="14" y="57"/>
                </a:lnTo>
                <a:lnTo>
                  <a:pt x="14" y="57"/>
                </a:lnTo>
                <a:lnTo>
                  <a:pt x="13" y="57"/>
                </a:lnTo>
                <a:lnTo>
                  <a:pt x="13" y="57"/>
                </a:lnTo>
                <a:lnTo>
                  <a:pt x="13" y="57"/>
                </a:lnTo>
                <a:lnTo>
                  <a:pt x="12" y="57"/>
                </a:lnTo>
                <a:lnTo>
                  <a:pt x="12" y="58"/>
                </a:lnTo>
                <a:lnTo>
                  <a:pt x="12" y="58"/>
                </a:lnTo>
                <a:lnTo>
                  <a:pt x="11" y="58"/>
                </a:lnTo>
                <a:lnTo>
                  <a:pt x="11" y="58"/>
                </a:lnTo>
                <a:lnTo>
                  <a:pt x="11" y="58"/>
                </a:lnTo>
                <a:lnTo>
                  <a:pt x="10" y="58"/>
                </a:lnTo>
                <a:lnTo>
                  <a:pt x="10" y="59"/>
                </a:lnTo>
                <a:lnTo>
                  <a:pt x="9" y="59"/>
                </a:lnTo>
                <a:lnTo>
                  <a:pt x="9" y="59"/>
                </a:lnTo>
                <a:lnTo>
                  <a:pt x="9" y="59"/>
                </a:lnTo>
                <a:lnTo>
                  <a:pt x="9" y="59"/>
                </a:lnTo>
                <a:lnTo>
                  <a:pt x="8" y="59"/>
                </a:lnTo>
                <a:lnTo>
                  <a:pt x="8" y="59"/>
                </a:lnTo>
                <a:lnTo>
                  <a:pt x="7" y="59"/>
                </a:lnTo>
                <a:lnTo>
                  <a:pt x="7" y="59"/>
                </a:lnTo>
                <a:lnTo>
                  <a:pt x="7" y="59"/>
                </a:lnTo>
                <a:lnTo>
                  <a:pt x="6" y="59"/>
                </a:lnTo>
                <a:lnTo>
                  <a:pt x="6" y="59"/>
                </a:lnTo>
                <a:lnTo>
                  <a:pt x="5" y="59"/>
                </a:lnTo>
                <a:lnTo>
                  <a:pt x="5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3" y="59"/>
                </a:lnTo>
                <a:lnTo>
                  <a:pt x="3" y="59"/>
                </a:lnTo>
                <a:lnTo>
                  <a:pt x="2" y="59"/>
                </a:lnTo>
                <a:lnTo>
                  <a:pt x="2" y="58"/>
                </a:lnTo>
                <a:lnTo>
                  <a:pt x="1" y="58"/>
                </a:lnTo>
                <a:lnTo>
                  <a:pt x="1" y="58"/>
                </a:lnTo>
                <a:lnTo>
                  <a:pt x="1" y="57"/>
                </a:lnTo>
                <a:lnTo>
                  <a:pt x="1" y="57"/>
                </a:lnTo>
                <a:lnTo>
                  <a:pt x="0" y="57"/>
                </a:lnTo>
                <a:lnTo>
                  <a:pt x="0" y="56"/>
                </a:lnTo>
                <a:lnTo>
                  <a:pt x="0" y="56"/>
                </a:lnTo>
                <a:lnTo>
                  <a:pt x="0" y="55"/>
                </a:lnTo>
                <a:lnTo>
                  <a:pt x="0" y="55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3"/>
                </a:lnTo>
                <a:lnTo>
                  <a:pt x="2" y="53"/>
                </a:lnTo>
                <a:lnTo>
                  <a:pt x="2" y="53"/>
                </a:lnTo>
                <a:lnTo>
                  <a:pt x="2" y="52"/>
                </a:lnTo>
                <a:lnTo>
                  <a:pt x="2" y="52"/>
                </a:lnTo>
                <a:lnTo>
                  <a:pt x="2" y="51"/>
                </a:lnTo>
                <a:lnTo>
                  <a:pt x="3" y="51"/>
                </a:lnTo>
                <a:lnTo>
                  <a:pt x="3" y="51"/>
                </a:lnTo>
                <a:lnTo>
                  <a:pt x="3" y="51"/>
                </a:lnTo>
                <a:lnTo>
                  <a:pt x="3" y="51"/>
                </a:lnTo>
                <a:lnTo>
                  <a:pt x="3" y="50"/>
                </a:lnTo>
                <a:lnTo>
                  <a:pt x="4" y="50"/>
                </a:lnTo>
                <a:lnTo>
                  <a:pt x="4" y="50"/>
                </a:lnTo>
                <a:lnTo>
                  <a:pt x="4" y="50"/>
                </a:lnTo>
                <a:lnTo>
                  <a:pt x="4" y="49"/>
                </a:lnTo>
                <a:lnTo>
                  <a:pt x="4" y="49"/>
                </a:lnTo>
                <a:lnTo>
                  <a:pt x="5" y="48"/>
                </a:lnTo>
                <a:lnTo>
                  <a:pt x="5" y="48"/>
                </a:lnTo>
                <a:lnTo>
                  <a:pt x="5" y="48"/>
                </a:lnTo>
                <a:lnTo>
                  <a:pt x="6" y="47"/>
                </a:lnTo>
                <a:lnTo>
                  <a:pt x="6" y="47"/>
                </a:lnTo>
                <a:lnTo>
                  <a:pt x="6" y="47"/>
                </a:lnTo>
                <a:lnTo>
                  <a:pt x="6" y="46"/>
                </a:lnTo>
                <a:lnTo>
                  <a:pt x="6" y="46"/>
                </a:lnTo>
                <a:lnTo>
                  <a:pt x="7" y="46"/>
                </a:lnTo>
                <a:lnTo>
                  <a:pt x="7" y="45"/>
                </a:lnTo>
                <a:lnTo>
                  <a:pt x="7" y="45"/>
                </a:lnTo>
                <a:lnTo>
                  <a:pt x="7" y="44"/>
                </a:lnTo>
                <a:lnTo>
                  <a:pt x="7" y="44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2"/>
                </a:lnTo>
                <a:lnTo>
                  <a:pt x="7" y="42"/>
                </a:lnTo>
                <a:lnTo>
                  <a:pt x="7" y="42"/>
                </a:lnTo>
                <a:lnTo>
                  <a:pt x="8" y="41"/>
                </a:lnTo>
                <a:lnTo>
                  <a:pt x="8" y="41"/>
                </a:lnTo>
                <a:lnTo>
                  <a:pt x="9" y="40"/>
                </a:lnTo>
                <a:lnTo>
                  <a:pt x="9" y="40"/>
                </a:lnTo>
                <a:lnTo>
                  <a:pt x="9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39"/>
                </a:lnTo>
                <a:lnTo>
                  <a:pt x="11" y="39"/>
                </a:lnTo>
                <a:lnTo>
                  <a:pt x="11" y="39"/>
                </a:lnTo>
                <a:lnTo>
                  <a:pt x="11" y="39"/>
                </a:lnTo>
                <a:lnTo>
                  <a:pt x="11" y="38"/>
                </a:lnTo>
                <a:lnTo>
                  <a:pt x="11" y="38"/>
                </a:lnTo>
                <a:lnTo>
                  <a:pt x="11" y="38"/>
                </a:lnTo>
                <a:lnTo>
                  <a:pt x="11" y="38"/>
                </a:lnTo>
                <a:lnTo>
                  <a:pt x="11" y="37"/>
                </a:lnTo>
                <a:lnTo>
                  <a:pt x="11" y="37"/>
                </a:lnTo>
                <a:lnTo>
                  <a:pt x="11" y="36"/>
                </a:lnTo>
                <a:lnTo>
                  <a:pt x="11" y="36"/>
                </a:lnTo>
                <a:lnTo>
                  <a:pt x="11" y="35"/>
                </a:lnTo>
                <a:lnTo>
                  <a:pt x="11" y="35"/>
                </a:lnTo>
                <a:lnTo>
                  <a:pt x="11" y="35"/>
                </a:lnTo>
                <a:lnTo>
                  <a:pt x="11" y="34"/>
                </a:lnTo>
                <a:lnTo>
                  <a:pt x="12" y="34"/>
                </a:lnTo>
                <a:lnTo>
                  <a:pt x="12" y="34"/>
                </a:lnTo>
                <a:lnTo>
                  <a:pt x="12" y="34"/>
                </a:lnTo>
                <a:lnTo>
                  <a:pt x="12" y="34"/>
                </a:lnTo>
                <a:lnTo>
                  <a:pt x="12" y="33"/>
                </a:lnTo>
                <a:lnTo>
                  <a:pt x="12" y="33"/>
                </a:lnTo>
                <a:lnTo>
                  <a:pt x="13" y="33"/>
                </a:lnTo>
                <a:lnTo>
                  <a:pt x="13" y="32"/>
                </a:lnTo>
                <a:lnTo>
                  <a:pt x="13" y="32"/>
                </a:lnTo>
                <a:lnTo>
                  <a:pt x="13" y="31"/>
                </a:lnTo>
                <a:lnTo>
                  <a:pt x="13" y="31"/>
                </a:lnTo>
                <a:lnTo>
                  <a:pt x="13" y="30"/>
                </a:lnTo>
                <a:lnTo>
                  <a:pt x="13" y="30"/>
                </a:lnTo>
                <a:lnTo>
                  <a:pt x="14" y="30"/>
                </a:lnTo>
                <a:lnTo>
                  <a:pt x="14" y="30"/>
                </a:lnTo>
                <a:lnTo>
                  <a:pt x="15" y="30"/>
                </a:lnTo>
                <a:lnTo>
                  <a:pt x="15" y="30"/>
                </a:lnTo>
                <a:lnTo>
                  <a:pt x="16" y="30"/>
                </a:lnTo>
                <a:lnTo>
                  <a:pt x="16" y="30"/>
                </a:lnTo>
                <a:lnTo>
                  <a:pt x="17" y="30"/>
                </a:lnTo>
                <a:lnTo>
                  <a:pt x="17" y="30"/>
                </a:lnTo>
                <a:lnTo>
                  <a:pt x="17" y="30"/>
                </a:lnTo>
                <a:lnTo>
                  <a:pt x="18" y="29"/>
                </a:lnTo>
                <a:lnTo>
                  <a:pt x="18" y="29"/>
                </a:lnTo>
                <a:lnTo>
                  <a:pt x="19" y="29"/>
                </a:lnTo>
                <a:lnTo>
                  <a:pt x="19" y="29"/>
                </a:lnTo>
                <a:lnTo>
                  <a:pt x="20" y="29"/>
                </a:lnTo>
                <a:lnTo>
                  <a:pt x="20" y="29"/>
                </a:lnTo>
                <a:lnTo>
                  <a:pt x="20" y="29"/>
                </a:lnTo>
                <a:lnTo>
                  <a:pt x="21" y="29"/>
                </a:lnTo>
                <a:lnTo>
                  <a:pt x="21" y="29"/>
                </a:lnTo>
                <a:lnTo>
                  <a:pt x="21" y="29"/>
                </a:lnTo>
                <a:lnTo>
                  <a:pt x="21" y="28"/>
                </a:lnTo>
                <a:lnTo>
                  <a:pt x="21" y="28"/>
                </a:lnTo>
                <a:lnTo>
                  <a:pt x="21" y="27"/>
                </a:lnTo>
                <a:lnTo>
                  <a:pt x="21" y="27"/>
                </a:lnTo>
                <a:lnTo>
                  <a:pt x="21" y="26"/>
                </a:lnTo>
                <a:lnTo>
                  <a:pt x="21" y="26"/>
                </a:lnTo>
                <a:lnTo>
                  <a:pt x="21" y="26"/>
                </a:lnTo>
                <a:lnTo>
                  <a:pt x="21" y="26"/>
                </a:lnTo>
                <a:lnTo>
                  <a:pt x="22" y="26"/>
                </a:lnTo>
                <a:lnTo>
                  <a:pt x="22" y="26"/>
                </a:lnTo>
                <a:lnTo>
                  <a:pt x="23" y="26"/>
                </a:lnTo>
                <a:lnTo>
                  <a:pt x="23" y="26"/>
                </a:lnTo>
                <a:lnTo>
                  <a:pt x="23" y="25"/>
                </a:lnTo>
                <a:lnTo>
                  <a:pt x="24" y="25"/>
                </a:lnTo>
                <a:lnTo>
                  <a:pt x="24" y="25"/>
                </a:lnTo>
                <a:lnTo>
                  <a:pt x="25" y="25"/>
                </a:lnTo>
                <a:lnTo>
                  <a:pt x="25" y="25"/>
                </a:lnTo>
                <a:lnTo>
                  <a:pt x="25" y="25"/>
                </a:lnTo>
                <a:lnTo>
                  <a:pt x="26" y="25"/>
                </a:lnTo>
                <a:lnTo>
                  <a:pt x="26" y="25"/>
                </a:lnTo>
                <a:lnTo>
                  <a:pt x="26" y="24"/>
                </a:lnTo>
                <a:lnTo>
                  <a:pt x="27" y="24"/>
                </a:lnTo>
                <a:lnTo>
                  <a:pt x="27" y="23"/>
                </a:lnTo>
                <a:lnTo>
                  <a:pt x="27" y="23"/>
                </a:lnTo>
                <a:lnTo>
                  <a:pt x="27" y="22"/>
                </a:lnTo>
                <a:lnTo>
                  <a:pt x="27" y="22"/>
                </a:lnTo>
                <a:lnTo>
                  <a:pt x="28" y="22"/>
                </a:lnTo>
                <a:lnTo>
                  <a:pt x="28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30" y="21"/>
                </a:lnTo>
                <a:lnTo>
                  <a:pt x="30" y="21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2" y="21"/>
                </a:lnTo>
                <a:lnTo>
                  <a:pt x="32" y="21"/>
                </a:lnTo>
                <a:lnTo>
                  <a:pt x="32" y="21"/>
                </a:lnTo>
                <a:lnTo>
                  <a:pt x="32" y="21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4" y="20"/>
                </a:lnTo>
                <a:lnTo>
                  <a:pt x="34" y="20"/>
                </a:lnTo>
                <a:lnTo>
                  <a:pt x="34" y="19"/>
                </a:lnTo>
                <a:lnTo>
                  <a:pt x="34" y="19"/>
                </a:lnTo>
                <a:lnTo>
                  <a:pt x="34" y="19"/>
                </a:lnTo>
                <a:lnTo>
                  <a:pt x="34" y="19"/>
                </a:lnTo>
                <a:lnTo>
                  <a:pt x="34" y="18"/>
                </a:lnTo>
                <a:lnTo>
                  <a:pt x="34" y="18"/>
                </a:lnTo>
                <a:lnTo>
                  <a:pt x="34" y="18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6" y="17"/>
                </a:lnTo>
                <a:lnTo>
                  <a:pt x="36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8" y="16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9" y="15"/>
                </a:lnTo>
                <a:lnTo>
                  <a:pt x="39" y="14"/>
                </a:lnTo>
                <a:lnTo>
                  <a:pt x="39" y="14"/>
                </a:lnTo>
                <a:lnTo>
                  <a:pt x="39" y="14"/>
                </a:lnTo>
                <a:lnTo>
                  <a:pt x="39" y="13"/>
                </a:lnTo>
                <a:lnTo>
                  <a:pt x="39" y="13"/>
                </a:lnTo>
                <a:lnTo>
                  <a:pt x="40" y="13"/>
                </a:lnTo>
                <a:lnTo>
                  <a:pt x="40" y="13"/>
                </a:lnTo>
                <a:lnTo>
                  <a:pt x="41" y="13"/>
                </a:lnTo>
                <a:lnTo>
                  <a:pt x="41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2" y="14"/>
                </a:lnTo>
                <a:lnTo>
                  <a:pt x="42" y="14"/>
                </a:lnTo>
                <a:lnTo>
                  <a:pt x="43" y="14"/>
                </a:lnTo>
                <a:lnTo>
                  <a:pt x="43" y="15"/>
                </a:lnTo>
                <a:lnTo>
                  <a:pt x="43" y="15"/>
                </a:lnTo>
                <a:lnTo>
                  <a:pt x="43" y="15"/>
                </a:lnTo>
                <a:lnTo>
                  <a:pt x="43" y="16"/>
                </a:lnTo>
                <a:lnTo>
                  <a:pt x="43" y="16"/>
                </a:lnTo>
                <a:lnTo>
                  <a:pt x="44" y="17"/>
                </a:lnTo>
                <a:lnTo>
                  <a:pt x="44" y="17"/>
                </a:lnTo>
                <a:lnTo>
                  <a:pt x="44" y="17"/>
                </a:lnTo>
                <a:lnTo>
                  <a:pt x="44" y="17"/>
                </a:lnTo>
                <a:lnTo>
                  <a:pt x="45" y="17"/>
                </a:lnTo>
                <a:lnTo>
                  <a:pt x="45" y="18"/>
                </a:lnTo>
                <a:lnTo>
                  <a:pt x="45" y="17"/>
                </a:lnTo>
                <a:lnTo>
                  <a:pt x="46" y="17"/>
                </a:lnTo>
                <a:lnTo>
                  <a:pt x="46" y="18"/>
                </a:lnTo>
                <a:lnTo>
                  <a:pt x="46" y="18"/>
                </a:lnTo>
                <a:lnTo>
                  <a:pt x="47" y="18"/>
                </a:lnTo>
                <a:lnTo>
                  <a:pt x="47" y="19"/>
                </a:lnTo>
                <a:lnTo>
                  <a:pt x="47" y="19"/>
                </a:lnTo>
                <a:lnTo>
                  <a:pt x="48" y="19"/>
                </a:lnTo>
                <a:lnTo>
                  <a:pt x="48" y="19"/>
                </a:lnTo>
                <a:lnTo>
                  <a:pt x="49" y="19"/>
                </a:lnTo>
                <a:lnTo>
                  <a:pt x="49" y="19"/>
                </a:lnTo>
                <a:lnTo>
                  <a:pt x="50" y="19"/>
                </a:lnTo>
                <a:lnTo>
                  <a:pt x="50" y="19"/>
                </a:lnTo>
                <a:lnTo>
                  <a:pt x="50" y="18"/>
                </a:lnTo>
                <a:lnTo>
                  <a:pt x="50" y="18"/>
                </a:lnTo>
                <a:lnTo>
                  <a:pt x="50" y="17"/>
                </a:lnTo>
                <a:lnTo>
                  <a:pt x="50" y="17"/>
                </a:lnTo>
                <a:lnTo>
                  <a:pt x="50" y="17"/>
                </a:lnTo>
                <a:lnTo>
                  <a:pt x="50" y="16"/>
                </a:lnTo>
                <a:lnTo>
                  <a:pt x="50" y="16"/>
                </a:lnTo>
                <a:lnTo>
                  <a:pt x="51" y="15"/>
                </a:lnTo>
                <a:lnTo>
                  <a:pt x="51" y="15"/>
                </a:lnTo>
                <a:lnTo>
                  <a:pt x="51" y="14"/>
                </a:lnTo>
                <a:lnTo>
                  <a:pt x="51" y="14"/>
                </a:lnTo>
                <a:lnTo>
                  <a:pt x="51" y="13"/>
                </a:lnTo>
                <a:lnTo>
                  <a:pt x="51" y="13"/>
                </a:lnTo>
                <a:lnTo>
                  <a:pt x="51" y="13"/>
                </a:lnTo>
                <a:lnTo>
                  <a:pt x="52" y="13"/>
                </a:lnTo>
                <a:lnTo>
                  <a:pt x="52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4" y="14"/>
                </a:lnTo>
                <a:lnTo>
                  <a:pt x="54" y="14"/>
                </a:lnTo>
                <a:lnTo>
                  <a:pt x="54" y="14"/>
                </a:lnTo>
                <a:lnTo>
                  <a:pt x="54" y="15"/>
                </a:lnTo>
                <a:lnTo>
                  <a:pt x="54" y="15"/>
                </a:lnTo>
                <a:lnTo>
                  <a:pt x="55" y="15"/>
                </a:lnTo>
                <a:lnTo>
                  <a:pt x="55" y="15"/>
                </a:lnTo>
                <a:lnTo>
                  <a:pt x="55" y="15"/>
                </a:lnTo>
                <a:lnTo>
                  <a:pt x="56" y="15"/>
                </a:lnTo>
                <a:lnTo>
                  <a:pt x="56" y="14"/>
                </a:lnTo>
                <a:lnTo>
                  <a:pt x="57" y="14"/>
                </a:lnTo>
                <a:lnTo>
                  <a:pt x="57" y="14"/>
                </a:lnTo>
                <a:lnTo>
                  <a:pt x="58" y="14"/>
                </a:lnTo>
                <a:lnTo>
                  <a:pt x="58" y="14"/>
                </a:lnTo>
                <a:lnTo>
                  <a:pt x="58" y="14"/>
                </a:lnTo>
                <a:lnTo>
                  <a:pt x="58" y="14"/>
                </a:lnTo>
                <a:lnTo>
                  <a:pt x="58" y="14"/>
                </a:lnTo>
                <a:lnTo>
                  <a:pt x="59" y="14"/>
                </a:lnTo>
                <a:lnTo>
                  <a:pt x="59" y="14"/>
                </a:lnTo>
                <a:lnTo>
                  <a:pt x="60" y="14"/>
                </a:lnTo>
                <a:lnTo>
                  <a:pt x="60" y="14"/>
                </a:lnTo>
                <a:lnTo>
                  <a:pt x="61" y="15"/>
                </a:lnTo>
                <a:lnTo>
                  <a:pt x="61" y="15"/>
                </a:lnTo>
                <a:lnTo>
                  <a:pt x="61" y="15"/>
                </a:lnTo>
                <a:lnTo>
                  <a:pt x="62" y="15"/>
                </a:lnTo>
                <a:lnTo>
                  <a:pt x="62" y="15"/>
                </a:lnTo>
                <a:lnTo>
                  <a:pt x="62" y="16"/>
                </a:lnTo>
                <a:lnTo>
                  <a:pt x="63" y="15"/>
                </a:lnTo>
                <a:lnTo>
                  <a:pt x="63" y="15"/>
                </a:lnTo>
                <a:lnTo>
                  <a:pt x="63" y="15"/>
                </a:lnTo>
                <a:lnTo>
                  <a:pt x="63" y="15"/>
                </a:lnTo>
                <a:lnTo>
                  <a:pt x="64" y="14"/>
                </a:lnTo>
                <a:lnTo>
                  <a:pt x="64" y="14"/>
                </a:lnTo>
                <a:lnTo>
                  <a:pt x="64" y="14"/>
                </a:lnTo>
                <a:lnTo>
                  <a:pt x="65" y="14"/>
                </a:lnTo>
                <a:lnTo>
                  <a:pt x="65" y="14"/>
                </a:lnTo>
                <a:lnTo>
                  <a:pt x="66" y="14"/>
                </a:lnTo>
                <a:lnTo>
                  <a:pt x="66" y="14"/>
                </a:lnTo>
                <a:lnTo>
                  <a:pt x="66" y="14"/>
                </a:lnTo>
                <a:lnTo>
                  <a:pt x="67" y="14"/>
                </a:lnTo>
                <a:lnTo>
                  <a:pt x="67" y="14"/>
                </a:lnTo>
                <a:lnTo>
                  <a:pt x="67" y="13"/>
                </a:lnTo>
                <a:lnTo>
                  <a:pt x="67" y="13"/>
                </a:lnTo>
                <a:lnTo>
                  <a:pt x="68" y="13"/>
                </a:lnTo>
                <a:lnTo>
                  <a:pt x="68" y="13"/>
                </a:lnTo>
                <a:lnTo>
                  <a:pt x="69" y="13"/>
                </a:lnTo>
                <a:lnTo>
                  <a:pt x="69" y="13"/>
                </a:lnTo>
                <a:lnTo>
                  <a:pt x="70" y="13"/>
                </a:lnTo>
                <a:lnTo>
                  <a:pt x="70" y="12"/>
                </a:lnTo>
                <a:lnTo>
                  <a:pt x="70" y="12"/>
                </a:lnTo>
                <a:lnTo>
                  <a:pt x="71" y="11"/>
                </a:lnTo>
                <a:lnTo>
                  <a:pt x="71" y="11"/>
                </a:lnTo>
                <a:lnTo>
                  <a:pt x="71" y="11"/>
                </a:lnTo>
                <a:lnTo>
                  <a:pt x="72" y="11"/>
                </a:lnTo>
                <a:lnTo>
                  <a:pt x="72" y="11"/>
                </a:lnTo>
                <a:lnTo>
                  <a:pt x="72" y="12"/>
                </a:lnTo>
                <a:lnTo>
                  <a:pt x="73" y="12"/>
                </a:lnTo>
                <a:lnTo>
                  <a:pt x="73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6" y="13"/>
                </a:lnTo>
                <a:lnTo>
                  <a:pt x="76" y="13"/>
                </a:lnTo>
                <a:lnTo>
                  <a:pt x="77" y="13"/>
                </a:lnTo>
                <a:lnTo>
                  <a:pt x="77" y="13"/>
                </a:lnTo>
                <a:lnTo>
                  <a:pt x="78" y="13"/>
                </a:lnTo>
                <a:lnTo>
                  <a:pt x="78" y="13"/>
                </a:lnTo>
                <a:lnTo>
                  <a:pt x="79" y="13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80" y="14"/>
                </a:lnTo>
                <a:lnTo>
                  <a:pt x="80" y="14"/>
                </a:lnTo>
                <a:lnTo>
                  <a:pt x="81" y="14"/>
                </a:lnTo>
                <a:lnTo>
                  <a:pt x="81" y="14"/>
                </a:lnTo>
                <a:lnTo>
                  <a:pt x="82" y="14"/>
                </a:lnTo>
                <a:lnTo>
                  <a:pt x="82" y="13"/>
                </a:lnTo>
                <a:lnTo>
                  <a:pt x="82" y="13"/>
                </a:lnTo>
                <a:lnTo>
                  <a:pt x="83" y="13"/>
                </a:lnTo>
                <a:lnTo>
                  <a:pt x="83" y="13"/>
                </a:lnTo>
                <a:lnTo>
                  <a:pt x="83" y="13"/>
                </a:lnTo>
                <a:lnTo>
                  <a:pt x="84" y="13"/>
                </a:lnTo>
                <a:lnTo>
                  <a:pt x="84" y="13"/>
                </a:lnTo>
                <a:lnTo>
                  <a:pt x="85" y="13"/>
                </a:lnTo>
                <a:lnTo>
                  <a:pt x="85" y="13"/>
                </a:lnTo>
                <a:lnTo>
                  <a:pt x="86" y="13"/>
                </a:lnTo>
                <a:lnTo>
                  <a:pt x="86" y="13"/>
                </a:lnTo>
                <a:lnTo>
                  <a:pt x="86" y="13"/>
                </a:lnTo>
                <a:lnTo>
                  <a:pt x="87" y="13"/>
                </a:lnTo>
                <a:lnTo>
                  <a:pt x="87" y="13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9" y="13"/>
                </a:lnTo>
                <a:lnTo>
                  <a:pt x="89" y="13"/>
                </a:lnTo>
                <a:lnTo>
                  <a:pt x="90" y="13"/>
                </a:lnTo>
                <a:lnTo>
                  <a:pt x="90" y="13"/>
                </a:lnTo>
                <a:lnTo>
                  <a:pt x="91" y="13"/>
                </a:lnTo>
                <a:lnTo>
                  <a:pt x="91" y="14"/>
                </a:lnTo>
                <a:lnTo>
                  <a:pt x="92" y="14"/>
                </a:lnTo>
                <a:lnTo>
                  <a:pt x="92" y="14"/>
                </a:lnTo>
                <a:lnTo>
                  <a:pt x="92" y="13"/>
                </a:lnTo>
                <a:lnTo>
                  <a:pt x="92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4" y="13"/>
                </a:lnTo>
                <a:lnTo>
                  <a:pt x="94" y="13"/>
                </a:lnTo>
                <a:lnTo>
                  <a:pt x="94" y="12"/>
                </a:lnTo>
                <a:lnTo>
                  <a:pt x="95" y="12"/>
                </a:lnTo>
                <a:lnTo>
                  <a:pt x="95" y="11"/>
                </a:lnTo>
                <a:lnTo>
                  <a:pt x="96" y="11"/>
                </a:lnTo>
                <a:lnTo>
                  <a:pt x="96" y="11"/>
                </a:lnTo>
                <a:lnTo>
                  <a:pt x="96" y="10"/>
                </a:lnTo>
                <a:lnTo>
                  <a:pt x="96" y="10"/>
                </a:lnTo>
                <a:lnTo>
                  <a:pt x="96" y="10"/>
                </a:lnTo>
                <a:lnTo>
                  <a:pt x="96" y="9"/>
                </a:lnTo>
                <a:lnTo>
                  <a:pt x="96" y="9"/>
                </a:lnTo>
                <a:lnTo>
                  <a:pt x="96" y="9"/>
                </a:lnTo>
                <a:lnTo>
                  <a:pt x="97" y="8"/>
                </a:lnTo>
                <a:lnTo>
                  <a:pt x="97" y="8"/>
                </a:lnTo>
                <a:lnTo>
                  <a:pt x="97" y="8"/>
                </a:lnTo>
                <a:lnTo>
                  <a:pt x="97" y="7"/>
                </a:lnTo>
                <a:lnTo>
                  <a:pt x="97" y="7"/>
                </a:lnTo>
                <a:lnTo>
                  <a:pt x="97" y="7"/>
                </a:lnTo>
                <a:lnTo>
                  <a:pt x="97" y="6"/>
                </a:lnTo>
                <a:lnTo>
                  <a:pt x="98" y="6"/>
                </a:lnTo>
                <a:lnTo>
                  <a:pt x="98" y="5"/>
                </a:lnTo>
                <a:lnTo>
                  <a:pt x="98" y="5"/>
                </a:lnTo>
                <a:lnTo>
                  <a:pt x="98" y="5"/>
                </a:lnTo>
                <a:lnTo>
                  <a:pt x="99" y="4"/>
                </a:lnTo>
                <a:lnTo>
                  <a:pt x="99" y="4"/>
                </a:lnTo>
                <a:lnTo>
                  <a:pt x="99" y="4"/>
                </a:lnTo>
                <a:lnTo>
                  <a:pt x="100" y="3"/>
                </a:lnTo>
                <a:lnTo>
                  <a:pt x="100" y="3"/>
                </a:lnTo>
                <a:lnTo>
                  <a:pt x="100" y="3"/>
                </a:lnTo>
                <a:lnTo>
                  <a:pt x="101" y="3"/>
                </a:lnTo>
                <a:lnTo>
                  <a:pt x="101" y="4"/>
                </a:lnTo>
                <a:lnTo>
                  <a:pt x="101" y="4"/>
                </a:lnTo>
                <a:lnTo>
                  <a:pt x="102" y="4"/>
                </a:lnTo>
                <a:lnTo>
                  <a:pt x="102" y="4"/>
                </a:lnTo>
                <a:lnTo>
                  <a:pt x="102" y="4"/>
                </a:lnTo>
                <a:lnTo>
                  <a:pt x="103" y="4"/>
                </a:lnTo>
                <a:lnTo>
                  <a:pt x="103" y="5"/>
                </a:lnTo>
                <a:lnTo>
                  <a:pt x="104" y="5"/>
                </a:lnTo>
                <a:lnTo>
                  <a:pt x="104" y="5"/>
                </a:lnTo>
                <a:lnTo>
                  <a:pt x="104" y="5"/>
                </a:lnTo>
                <a:lnTo>
                  <a:pt x="104" y="6"/>
                </a:lnTo>
                <a:lnTo>
                  <a:pt x="104" y="6"/>
                </a:lnTo>
                <a:lnTo>
                  <a:pt x="104" y="7"/>
                </a:lnTo>
                <a:lnTo>
                  <a:pt x="104" y="7"/>
                </a:lnTo>
                <a:lnTo>
                  <a:pt x="104" y="8"/>
                </a:lnTo>
                <a:lnTo>
                  <a:pt x="104" y="8"/>
                </a:lnTo>
                <a:lnTo>
                  <a:pt x="104" y="8"/>
                </a:lnTo>
                <a:lnTo>
                  <a:pt x="105" y="8"/>
                </a:lnTo>
                <a:lnTo>
                  <a:pt x="105" y="9"/>
                </a:lnTo>
                <a:lnTo>
                  <a:pt x="105" y="9"/>
                </a:lnTo>
                <a:lnTo>
                  <a:pt x="106" y="9"/>
                </a:lnTo>
                <a:lnTo>
                  <a:pt x="106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8" y="9"/>
                </a:lnTo>
                <a:lnTo>
                  <a:pt x="108" y="9"/>
                </a:lnTo>
                <a:lnTo>
                  <a:pt x="108" y="9"/>
                </a:lnTo>
                <a:lnTo>
                  <a:pt x="108" y="9"/>
                </a:lnTo>
                <a:lnTo>
                  <a:pt x="108" y="10"/>
                </a:lnTo>
                <a:lnTo>
                  <a:pt x="109" y="10"/>
                </a:lnTo>
                <a:lnTo>
                  <a:pt x="109" y="9"/>
                </a:lnTo>
                <a:lnTo>
                  <a:pt x="110" y="9"/>
                </a:lnTo>
                <a:lnTo>
                  <a:pt x="110" y="9"/>
                </a:lnTo>
                <a:lnTo>
                  <a:pt x="110" y="9"/>
                </a:lnTo>
                <a:lnTo>
                  <a:pt x="111" y="9"/>
                </a:lnTo>
                <a:lnTo>
                  <a:pt x="111" y="8"/>
                </a:lnTo>
                <a:lnTo>
                  <a:pt x="112" y="8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10"/>
                </a:lnTo>
                <a:lnTo>
                  <a:pt x="113" y="10"/>
                </a:lnTo>
                <a:lnTo>
                  <a:pt x="113" y="10"/>
                </a:lnTo>
                <a:lnTo>
                  <a:pt x="112" y="11"/>
                </a:lnTo>
                <a:lnTo>
                  <a:pt x="112" y="11"/>
                </a:lnTo>
                <a:lnTo>
                  <a:pt x="112" y="12"/>
                </a:lnTo>
                <a:lnTo>
                  <a:pt x="113" y="12"/>
                </a:lnTo>
                <a:lnTo>
                  <a:pt x="113" y="12"/>
                </a:lnTo>
                <a:lnTo>
                  <a:pt x="113" y="12"/>
                </a:lnTo>
                <a:lnTo>
                  <a:pt x="114" y="13"/>
                </a:lnTo>
                <a:lnTo>
                  <a:pt x="114" y="13"/>
                </a:lnTo>
                <a:lnTo>
                  <a:pt x="114" y="13"/>
                </a:lnTo>
                <a:lnTo>
                  <a:pt x="115" y="13"/>
                </a:lnTo>
                <a:lnTo>
                  <a:pt x="115" y="13"/>
                </a:lnTo>
                <a:lnTo>
                  <a:pt x="116" y="13"/>
                </a:lnTo>
                <a:lnTo>
                  <a:pt x="116" y="13"/>
                </a:lnTo>
                <a:lnTo>
                  <a:pt x="117" y="13"/>
                </a:lnTo>
                <a:lnTo>
                  <a:pt x="117" y="13"/>
                </a:lnTo>
                <a:lnTo>
                  <a:pt x="117" y="13"/>
                </a:lnTo>
                <a:lnTo>
                  <a:pt x="117" y="13"/>
                </a:lnTo>
                <a:lnTo>
                  <a:pt x="118" y="13"/>
                </a:lnTo>
                <a:lnTo>
                  <a:pt x="118" y="12"/>
                </a:lnTo>
                <a:lnTo>
                  <a:pt x="118" y="12"/>
                </a:lnTo>
                <a:lnTo>
                  <a:pt x="119" y="12"/>
                </a:lnTo>
                <a:lnTo>
                  <a:pt x="119" y="12"/>
                </a:lnTo>
                <a:lnTo>
                  <a:pt x="120" y="12"/>
                </a:lnTo>
                <a:lnTo>
                  <a:pt x="120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3"/>
                </a:lnTo>
                <a:lnTo>
                  <a:pt x="121" y="13"/>
                </a:lnTo>
                <a:lnTo>
                  <a:pt x="122" y="13"/>
                </a:lnTo>
                <a:lnTo>
                  <a:pt x="122" y="14"/>
                </a:lnTo>
                <a:lnTo>
                  <a:pt x="122" y="14"/>
                </a:lnTo>
                <a:lnTo>
                  <a:pt x="122" y="14"/>
                </a:lnTo>
                <a:lnTo>
                  <a:pt x="122" y="15"/>
                </a:lnTo>
                <a:lnTo>
                  <a:pt x="122" y="15"/>
                </a:lnTo>
                <a:lnTo>
                  <a:pt x="122" y="16"/>
                </a:lnTo>
                <a:lnTo>
                  <a:pt x="122" y="16"/>
                </a:lnTo>
                <a:lnTo>
                  <a:pt x="122" y="17"/>
                </a:lnTo>
                <a:lnTo>
                  <a:pt x="122" y="17"/>
                </a:lnTo>
                <a:lnTo>
                  <a:pt x="122" y="17"/>
                </a:lnTo>
                <a:lnTo>
                  <a:pt x="123" y="17"/>
                </a:lnTo>
                <a:lnTo>
                  <a:pt x="123" y="17"/>
                </a:lnTo>
                <a:lnTo>
                  <a:pt x="123" y="17"/>
                </a:lnTo>
                <a:lnTo>
                  <a:pt x="124" y="17"/>
                </a:lnTo>
                <a:lnTo>
                  <a:pt x="124" y="17"/>
                </a:lnTo>
                <a:lnTo>
                  <a:pt x="124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6"/>
                </a:lnTo>
                <a:lnTo>
                  <a:pt x="126" y="16"/>
                </a:lnTo>
                <a:lnTo>
                  <a:pt x="126" y="16"/>
                </a:lnTo>
                <a:lnTo>
                  <a:pt x="126" y="15"/>
                </a:lnTo>
                <a:lnTo>
                  <a:pt x="127" y="15"/>
                </a:lnTo>
                <a:lnTo>
                  <a:pt x="127" y="15"/>
                </a:lnTo>
                <a:lnTo>
                  <a:pt x="127" y="15"/>
                </a:lnTo>
                <a:lnTo>
                  <a:pt x="128" y="15"/>
                </a:lnTo>
                <a:lnTo>
                  <a:pt x="128" y="14"/>
                </a:lnTo>
                <a:lnTo>
                  <a:pt x="129" y="14"/>
                </a:lnTo>
                <a:lnTo>
                  <a:pt x="129" y="14"/>
                </a:lnTo>
                <a:lnTo>
                  <a:pt x="129" y="14"/>
                </a:lnTo>
                <a:lnTo>
                  <a:pt x="129" y="14"/>
                </a:lnTo>
                <a:lnTo>
                  <a:pt x="130" y="14"/>
                </a:lnTo>
                <a:lnTo>
                  <a:pt x="130" y="13"/>
                </a:lnTo>
                <a:lnTo>
                  <a:pt x="130" y="13"/>
                </a:lnTo>
                <a:lnTo>
                  <a:pt x="130" y="13"/>
                </a:lnTo>
                <a:lnTo>
                  <a:pt x="130" y="12"/>
                </a:lnTo>
                <a:lnTo>
                  <a:pt x="130" y="12"/>
                </a:lnTo>
                <a:lnTo>
                  <a:pt x="131" y="12"/>
                </a:lnTo>
                <a:lnTo>
                  <a:pt x="131" y="11"/>
                </a:lnTo>
                <a:lnTo>
                  <a:pt x="131" y="11"/>
                </a:lnTo>
                <a:lnTo>
                  <a:pt x="131" y="11"/>
                </a:lnTo>
                <a:lnTo>
                  <a:pt x="132" y="11"/>
                </a:lnTo>
                <a:lnTo>
                  <a:pt x="132" y="11"/>
                </a:lnTo>
                <a:lnTo>
                  <a:pt x="133" y="11"/>
                </a:lnTo>
                <a:lnTo>
                  <a:pt x="133" y="10"/>
                </a:lnTo>
                <a:lnTo>
                  <a:pt x="133" y="10"/>
                </a:lnTo>
                <a:lnTo>
                  <a:pt x="133" y="11"/>
                </a:lnTo>
                <a:lnTo>
                  <a:pt x="134" y="11"/>
                </a:lnTo>
                <a:lnTo>
                  <a:pt x="134" y="11"/>
                </a:lnTo>
                <a:lnTo>
                  <a:pt x="135" y="11"/>
                </a:lnTo>
                <a:lnTo>
                  <a:pt x="135" y="10"/>
                </a:lnTo>
                <a:lnTo>
                  <a:pt x="135" y="10"/>
                </a:lnTo>
                <a:lnTo>
                  <a:pt x="135" y="10"/>
                </a:lnTo>
                <a:lnTo>
                  <a:pt x="135" y="9"/>
                </a:lnTo>
                <a:lnTo>
                  <a:pt x="135" y="9"/>
                </a:lnTo>
                <a:lnTo>
                  <a:pt x="136" y="9"/>
                </a:lnTo>
                <a:lnTo>
                  <a:pt x="136" y="9"/>
                </a:lnTo>
                <a:lnTo>
                  <a:pt x="136" y="9"/>
                </a:lnTo>
                <a:lnTo>
                  <a:pt x="136" y="8"/>
                </a:lnTo>
                <a:lnTo>
                  <a:pt x="137" y="8"/>
                </a:lnTo>
                <a:lnTo>
                  <a:pt x="137" y="8"/>
                </a:lnTo>
                <a:lnTo>
                  <a:pt x="138" y="8"/>
                </a:lnTo>
                <a:lnTo>
                  <a:pt x="138" y="8"/>
                </a:lnTo>
                <a:lnTo>
                  <a:pt x="138" y="8"/>
                </a:lnTo>
                <a:lnTo>
                  <a:pt x="139" y="8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40" y="9"/>
                </a:lnTo>
                <a:lnTo>
                  <a:pt x="140" y="9"/>
                </a:lnTo>
                <a:lnTo>
                  <a:pt x="140" y="8"/>
                </a:lnTo>
                <a:lnTo>
                  <a:pt x="141" y="8"/>
                </a:lnTo>
                <a:lnTo>
                  <a:pt x="141" y="8"/>
                </a:lnTo>
                <a:lnTo>
                  <a:pt x="142" y="8"/>
                </a:lnTo>
                <a:lnTo>
                  <a:pt x="142" y="8"/>
                </a:lnTo>
                <a:lnTo>
                  <a:pt x="142" y="8"/>
                </a:lnTo>
                <a:lnTo>
                  <a:pt x="142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4" y="8"/>
                </a:lnTo>
                <a:lnTo>
                  <a:pt x="144" y="8"/>
                </a:lnTo>
                <a:lnTo>
                  <a:pt x="144" y="7"/>
                </a:lnTo>
                <a:lnTo>
                  <a:pt x="145" y="7"/>
                </a:lnTo>
                <a:lnTo>
                  <a:pt x="145" y="7"/>
                </a:lnTo>
                <a:lnTo>
                  <a:pt x="145" y="6"/>
                </a:lnTo>
                <a:lnTo>
                  <a:pt x="145" y="6"/>
                </a:lnTo>
                <a:lnTo>
                  <a:pt x="145" y="6"/>
                </a:lnTo>
                <a:lnTo>
                  <a:pt x="145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4"/>
                </a:lnTo>
                <a:lnTo>
                  <a:pt x="146" y="4"/>
                </a:lnTo>
                <a:lnTo>
                  <a:pt x="146" y="4"/>
                </a:lnTo>
                <a:lnTo>
                  <a:pt x="146" y="4"/>
                </a:lnTo>
                <a:lnTo>
                  <a:pt x="146" y="4"/>
                </a:lnTo>
                <a:lnTo>
                  <a:pt x="146" y="3"/>
                </a:lnTo>
                <a:lnTo>
                  <a:pt x="146" y="3"/>
                </a:lnTo>
                <a:lnTo>
                  <a:pt x="146" y="3"/>
                </a:lnTo>
                <a:lnTo>
                  <a:pt x="146" y="2"/>
                </a:lnTo>
                <a:lnTo>
                  <a:pt x="147" y="2"/>
                </a:lnTo>
                <a:lnTo>
                  <a:pt x="147" y="2"/>
                </a:lnTo>
                <a:lnTo>
                  <a:pt x="147" y="1"/>
                </a:lnTo>
                <a:lnTo>
                  <a:pt x="148" y="1"/>
                </a:lnTo>
                <a:lnTo>
                  <a:pt x="148" y="1"/>
                </a:lnTo>
                <a:lnTo>
                  <a:pt x="149" y="1"/>
                </a:lnTo>
                <a:lnTo>
                  <a:pt x="149" y="1"/>
                </a:lnTo>
                <a:lnTo>
                  <a:pt x="150" y="1"/>
                </a:lnTo>
                <a:lnTo>
                  <a:pt x="150" y="2"/>
                </a:lnTo>
                <a:lnTo>
                  <a:pt x="150" y="2"/>
                </a:lnTo>
                <a:lnTo>
                  <a:pt x="150" y="2"/>
                </a:lnTo>
                <a:lnTo>
                  <a:pt x="150" y="1"/>
                </a:lnTo>
                <a:lnTo>
                  <a:pt x="151" y="1"/>
                </a:lnTo>
                <a:lnTo>
                  <a:pt x="151" y="1"/>
                </a:lnTo>
                <a:lnTo>
                  <a:pt x="151" y="0"/>
                </a:lnTo>
                <a:lnTo>
                  <a:pt x="151" y="0"/>
                </a:lnTo>
                <a:lnTo>
                  <a:pt x="152" y="0"/>
                </a:lnTo>
                <a:lnTo>
                  <a:pt x="152" y="0"/>
                </a:lnTo>
                <a:lnTo>
                  <a:pt x="153" y="0"/>
                </a:lnTo>
                <a:lnTo>
                  <a:pt x="153" y="0"/>
                </a:lnTo>
                <a:lnTo>
                  <a:pt x="153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4" y="1"/>
                </a:lnTo>
                <a:lnTo>
                  <a:pt x="154" y="1"/>
                </a:lnTo>
                <a:lnTo>
                  <a:pt x="155" y="1"/>
                </a:lnTo>
                <a:lnTo>
                  <a:pt x="155" y="1"/>
                </a:lnTo>
                <a:lnTo>
                  <a:pt x="156" y="2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68" name="Freeform 51"/>
          <p:cNvSpPr>
            <a:spLocks/>
          </p:cNvSpPr>
          <p:nvPr/>
        </p:nvSpPr>
        <p:spPr bwMode="auto">
          <a:xfrm>
            <a:off x="3469324" y="5322969"/>
            <a:ext cx="281619" cy="188513"/>
          </a:xfrm>
          <a:custGeom>
            <a:avLst/>
            <a:gdLst>
              <a:gd name="T0" fmla="*/ 115 w 164"/>
              <a:gd name="T1" fmla="*/ 4 h 119"/>
              <a:gd name="T2" fmla="*/ 122 w 164"/>
              <a:gd name="T3" fmla="*/ 7 h 119"/>
              <a:gd name="T4" fmla="*/ 130 w 164"/>
              <a:gd name="T5" fmla="*/ 9 h 119"/>
              <a:gd name="T6" fmla="*/ 136 w 164"/>
              <a:gd name="T7" fmla="*/ 6 h 119"/>
              <a:gd name="T8" fmla="*/ 144 w 164"/>
              <a:gd name="T9" fmla="*/ 8 h 119"/>
              <a:gd name="T10" fmla="*/ 151 w 164"/>
              <a:gd name="T11" fmla="*/ 10 h 119"/>
              <a:gd name="T12" fmla="*/ 152 w 164"/>
              <a:gd name="T13" fmla="*/ 16 h 119"/>
              <a:gd name="T14" fmla="*/ 150 w 164"/>
              <a:gd name="T15" fmla="*/ 22 h 119"/>
              <a:gd name="T16" fmla="*/ 155 w 164"/>
              <a:gd name="T17" fmla="*/ 28 h 119"/>
              <a:gd name="T18" fmla="*/ 161 w 164"/>
              <a:gd name="T19" fmla="*/ 31 h 119"/>
              <a:gd name="T20" fmla="*/ 163 w 164"/>
              <a:gd name="T21" fmla="*/ 39 h 119"/>
              <a:gd name="T22" fmla="*/ 162 w 164"/>
              <a:gd name="T23" fmla="*/ 46 h 119"/>
              <a:gd name="T24" fmla="*/ 156 w 164"/>
              <a:gd name="T25" fmla="*/ 47 h 119"/>
              <a:gd name="T26" fmla="*/ 149 w 164"/>
              <a:gd name="T27" fmla="*/ 45 h 119"/>
              <a:gd name="T28" fmla="*/ 143 w 164"/>
              <a:gd name="T29" fmla="*/ 48 h 119"/>
              <a:gd name="T30" fmla="*/ 137 w 164"/>
              <a:gd name="T31" fmla="*/ 52 h 119"/>
              <a:gd name="T32" fmla="*/ 130 w 164"/>
              <a:gd name="T33" fmla="*/ 52 h 119"/>
              <a:gd name="T34" fmla="*/ 122 w 164"/>
              <a:gd name="T35" fmla="*/ 52 h 119"/>
              <a:gd name="T36" fmla="*/ 117 w 164"/>
              <a:gd name="T37" fmla="*/ 57 h 119"/>
              <a:gd name="T38" fmla="*/ 110 w 164"/>
              <a:gd name="T39" fmla="*/ 59 h 119"/>
              <a:gd name="T40" fmla="*/ 106 w 164"/>
              <a:gd name="T41" fmla="*/ 67 h 119"/>
              <a:gd name="T42" fmla="*/ 102 w 164"/>
              <a:gd name="T43" fmla="*/ 68 h 119"/>
              <a:gd name="T44" fmla="*/ 98 w 164"/>
              <a:gd name="T45" fmla="*/ 68 h 119"/>
              <a:gd name="T46" fmla="*/ 93 w 164"/>
              <a:gd name="T47" fmla="*/ 75 h 119"/>
              <a:gd name="T48" fmla="*/ 85 w 164"/>
              <a:gd name="T49" fmla="*/ 81 h 119"/>
              <a:gd name="T50" fmla="*/ 77 w 164"/>
              <a:gd name="T51" fmla="*/ 86 h 119"/>
              <a:gd name="T52" fmla="*/ 77 w 164"/>
              <a:gd name="T53" fmla="*/ 94 h 119"/>
              <a:gd name="T54" fmla="*/ 76 w 164"/>
              <a:gd name="T55" fmla="*/ 100 h 119"/>
              <a:gd name="T56" fmla="*/ 73 w 164"/>
              <a:gd name="T57" fmla="*/ 105 h 119"/>
              <a:gd name="T58" fmla="*/ 68 w 164"/>
              <a:gd name="T59" fmla="*/ 112 h 119"/>
              <a:gd name="T60" fmla="*/ 59 w 164"/>
              <a:gd name="T61" fmla="*/ 115 h 119"/>
              <a:gd name="T62" fmla="*/ 53 w 164"/>
              <a:gd name="T63" fmla="*/ 110 h 119"/>
              <a:gd name="T64" fmla="*/ 48 w 164"/>
              <a:gd name="T65" fmla="*/ 113 h 119"/>
              <a:gd name="T66" fmla="*/ 44 w 164"/>
              <a:gd name="T67" fmla="*/ 116 h 119"/>
              <a:gd name="T68" fmla="*/ 37 w 164"/>
              <a:gd name="T69" fmla="*/ 116 h 119"/>
              <a:gd name="T70" fmla="*/ 32 w 164"/>
              <a:gd name="T71" fmla="*/ 110 h 119"/>
              <a:gd name="T72" fmla="*/ 24 w 164"/>
              <a:gd name="T73" fmla="*/ 107 h 119"/>
              <a:gd name="T74" fmla="*/ 17 w 164"/>
              <a:gd name="T75" fmla="*/ 100 h 119"/>
              <a:gd name="T76" fmla="*/ 20 w 164"/>
              <a:gd name="T77" fmla="*/ 92 h 119"/>
              <a:gd name="T78" fmla="*/ 18 w 164"/>
              <a:gd name="T79" fmla="*/ 84 h 119"/>
              <a:gd name="T80" fmla="*/ 15 w 164"/>
              <a:gd name="T81" fmla="*/ 76 h 119"/>
              <a:gd name="T82" fmla="*/ 17 w 164"/>
              <a:gd name="T83" fmla="*/ 68 h 119"/>
              <a:gd name="T84" fmla="*/ 13 w 164"/>
              <a:gd name="T85" fmla="*/ 63 h 119"/>
              <a:gd name="T86" fmla="*/ 10 w 164"/>
              <a:gd name="T87" fmla="*/ 57 h 119"/>
              <a:gd name="T88" fmla="*/ 3 w 164"/>
              <a:gd name="T89" fmla="*/ 53 h 119"/>
              <a:gd name="T90" fmla="*/ 2 w 164"/>
              <a:gd name="T91" fmla="*/ 46 h 119"/>
              <a:gd name="T92" fmla="*/ 2 w 164"/>
              <a:gd name="T93" fmla="*/ 37 h 119"/>
              <a:gd name="T94" fmla="*/ 6 w 164"/>
              <a:gd name="T95" fmla="*/ 30 h 119"/>
              <a:gd name="T96" fmla="*/ 16 w 164"/>
              <a:gd name="T97" fmla="*/ 21 h 119"/>
              <a:gd name="T98" fmla="*/ 24 w 164"/>
              <a:gd name="T99" fmla="*/ 12 h 119"/>
              <a:gd name="T100" fmla="*/ 31 w 164"/>
              <a:gd name="T101" fmla="*/ 15 h 119"/>
              <a:gd name="T102" fmla="*/ 39 w 164"/>
              <a:gd name="T103" fmla="*/ 20 h 119"/>
              <a:gd name="T104" fmla="*/ 47 w 164"/>
              <a:gd name="T105" fmla="*/ 24 h 119"/>
              <a:gd name="T106" fmla="*/ 54 w 164"/>
              <a:gd name="T107" fmla="*/ 25 h 119"/>
              <a:gd name="T108" fmla="*/ 61 w 164"/>
              <a:gd name="T109" fmla="*/ 27 h 119"/>
              <a:gd name="T110" fmla="*/ 71 w 164"/>
              <a:gd name="T111" fmla="*/ 27 h 119"/>
              <a:gd name="T112" fmla="*/ 78 w 164"/>
              <a:gd name="T113" fmla="*/ 30 h 119"/>
              <a:gd name="T114" fmla="*/ 84 w 164"/>
              <a:gd name="T115" fmla="*/ 31 h 119"/>
              <a:gd name="T116" fmla="*/ 89 w 164"/>
              <a:gd name="T117" fmla="*/ 26 h 119"/>
              <a:gd name="T118" fmla="*/ 91 w 164"/>
              <a:gd name="T119" fmla="*/ 19 h 119"/>
              <a:gd name="T120" fmla="*/ 94 w 164"/>
              <a:gd name="T121" fmla="*/ 12 h 119"/>
              <a:gd name="T122" fmla="*/ 97 w 164"/>
              <a:gd name="T123" fmla="*/ 5 h 119"/>
              <a:gd name="T124" fmla="*/ 102 w 164"/>
              <a:gd name="T125" fmla="*/ 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" h="119">
                <a:moveTo>
                  <a:pt x="108" y="1"/>
                </a:moveTo>
                <a:lnTo>
                  <a:pt x="109" y="1"/>
                </a:lnTo>
                <a:lnTo>
                  <a:pt x="109" y="1"/>
                </a:lnTo>
                <a:lnTo>
                  <a:pt x="109" y="1"/>
                </a:lnTo>
                <a:lnTo>
                  <a:pt x="110" y="2"/>
                </a:lnTo>
                <a:lnTo>
                  <a:pt x="110" y="2"/>
                </a:lnTo>
                <a:lnTo>
                  <a:pt x="110" y="2"/>
                </a:lnTo>
                <a:lnTo>
                  <a:pt x="110" y="2"/>
                </a:lnTo>
                <a:lnTo>
                  <a:pt x="111" y="2"/>
                </a:lnTo>
                <a:lnTo>
                  <a:pt x="111" y="2"/>
                </a:lnTo>
                <a:lnTo>
                  <a:pt x="112" y="3"/>
                </a:lnTo>
                <a:lnTo>
                  <a:pt x="112" y="3"/>
                </a:lnTo>
                <a:lnTo>
                  <a:pt x="113" y="3"/>
                </a:lnTo>
                <a:lnTo>
                  <a:pt x="113" y="3"/>
                </a:lnTo>
                <a:lnTo>
                  <a:pt x="113" y="3"/>
                </a:lnTo>
                <a:lnTo>
                  <a:pt x="114" y="3"/>
                </a:lnTo>
                <a:lnTo>
                  <a:pt x="114" y="3"/>
                </a:lnTo>
                <a:lnTo>
                  <a:pt x="114" y="3"/>
                </a:lnTo>
                <a:lnTo>
                  <a:pt x="114" y="4"/>
                </a:lnTo>
                <a:lnTo>
                  <a:pt x="115" y="4"/>
                </a:lnTo>
                <a:lnTo>
                  <a:pt x="115" y="4"/>
                </a:lnTo>
                <a:lnTo>
                  <a:pt x="116" y="4"/>
                </a:lnTo>
                <a:lnTo>
                  <a:pt x="116" y="4"/>
                </a:lnTo>
                <a:lnTo>
                  <a:pt x="116" y="4"/>
                </a:lnTo>
                <a:lnTo>
                  <a:pt x="117" y="4"/>
                </a:lnTo>
                <a:lnTo>
                  <a:pt x="117" y="4"/>
                </a:lnTo>
                <a:lnTo>
                  <a:pt x="118" y="4"/>
                </a:lnTo>
                <a:lnTo>
                  <a:pt x="118" y="4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1" y="6"/>
                </a:lnTo>
                <a:lnTo>
                  <a:pt x="121" y="7"/>
                </a:lnTo>
                <a:lnTo>
                  <a:pt x="122" y="7"/>
                </a:lnTo>
                <a:lnTo>
                  <a:pt x="122" y="7"/>
                </a:lnTo>
                <a:lnTo>
                  <a:pt x="122" y="8"/>
                </a:lnTo>
                <a:lnTo>
                  <a:pt x="123" y="8"/>
                </a:lnTo>
                <a:lnTo>
                  <a:pt x="123" y="8"/>
                </a:lnTo>
                <a:lnTo>
                  <a:pt x="123" y="8"/>
                </a:lnTo>
                <a:lnTo>
                  <a:pt x="123" y="8"/>
                </a:lnTo>
                <a:lnTo>
                  <a:pt x="124" y="8"/>
                </a:lnTo>
                <a:lnTo>
                  <a:pt x="124" y="8"/>
                </a:lnTo>
                <a:lnTo>
                  <a:pt x="125" y="8"/>
                </a:lnTo>
                <a:lnTo>
                  <a:pt x="125" y="8"/>
                </a:lnTo>
                <a:lnTo>
                  <a:pt x="125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7" y="8"/>
                </a:lnTo>
                <a:lnTo>
                  <a:pt x="127" y="8"/>
                </a:lnTo>
                <a:lnTo>
                  <a:pt x="127" y="8"/>
                </a:lnTo>
                <a:lnTo>
                  <a:pt x="128" y="8"/>
                </a:lnTo>
                <a:lnTo>
                  <a:pt x="128" y="9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0" y="9"/>
                </a:lnTo>
                <a:lnTo>
                  <a:pt x="131" y="9"/>
                </a:lnTo>
                <a:lnTo>
                  <a:pt x="131" y="9"/>
                </a:lnTo>
                <a:lnTo>
                  <a:pt x="131" y="9"/>
                </a:lnTo>
                <a:lnTo>
                  <a:pt x="131" y="8"/>
                </a:lnTo>
                <a:lnTo>
                  <a:pt x="132" y="8"/>
                </a:lnTo>
                <a:lnTo>
                  <a:pt x="132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2" y="8"/>
                </a:lnTo>
                <a:lnTo>
                  <a:pt x="132" y="7"/>
                </a:lnTo>
                <a:lnTo>
                  <a:pt x="132" y="7"/>
                </a:lnTo>
                <a:lnTo>
                  <a:pt x="133" y="7"/>
                </a:lnTo>
                <a:lnTo>
                  <a:pt x="133" y="6"/>
                </a:lnTo>
                <a:lnTo>
                  <a:pt x="134" y="6"/>
                </a:lnTo>
                <a:lnTo>
                  <a:pt x="134" y="6"/>
                </a:lnTo>
                <a:lnTo>
                  <a:pt x="135" y="6"/>
                </a:lnTo>
                <a:lnTo>
                  <a:pt x="135" y="6"/>
                </a:lnTo>
                <a:lnTo>
                  <a:pt x="135" y="6"/>
                </a:lnTo>
                <a:lnTo>
                  <a:pt x="136" y="6"/>
                </a:lnTo>
                <a:lnTo>
                  <a:pt x="136" y="6"/>
                </a:lnTo>
                <a:lnTo>
                  <a:pt x="136" y="7"/>
                </a:lnTo>
                <a:lnTo>
                  <a:pt x="137" y="7"/>
                </a:lnTo>
                <a:lnTo>
                  <a:pt x="137" y="7"/>
                </a:lnTo>
                <a:lnTo>
                  <a:pt x="137" y="7"/>
                </a:lnTo>
                <a:lnTo>
                  <a:pt x="138" y="7"/>
                </a:lnTo>
                <a:lnTo>
                  <a:pt x="138" y="7"/>
                </a:lnTo>
                <a:lnTo>
                  <a:pt x="139" y="8"/>
                </a:lnTo>
                <a:lnTo>
                  <a:pt x="139" y="8"/>
                </a:lnTo>
                <a:lnTo>
                  <a:pt x="139" y="8"/>
                </a:lnTo>
                <a:lnTo>
                  <a:pt x="140" y="8"/>
                </a:lnTo>
                <a:lnTo>
                  <a:pt x="140" y="8"/>
                </a:lnTo>
                <a:lnTo>
                  <a:pt x="141" y="8"/>
                </a:lnTo>
                <a:lnTo>
                  <a:pt x="141" y="8"/>
                </a:lnTo>
                <a:lnTo>
                  <a:pt x="141" y="8"/>
                </a:lnTo>
                <a:lnTo>
                  <a:pt x="142" y="8"/>
                </a:lnTo>
                <a:lnTo>
                  <a:pt x="142" y="8"/>
                </a:lnTo>
                <a:lnTo>
                  <a:pt x="143" y="8"/>
                </a:lnTo>
                <a:lnTo>
                  <a:pt x="143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5" y="8"/>
                </a:lnTo>
                <a:lnTo>
                  <a:pt x="145" y="8"/>
                </a:lnTo>
                <a:lnTo>
                  <a:pt x="146" y="8"/>
                </a:lnTo>
                <a:lnTo>
                  <a:pt x="146" y="8"/>
                </a:lnTo>
                <a:lnTo>
                  <a:pt x="147" y="8"/>
                </a:lnTo>
                <a:lnTo>
                  <a:pt x="147" y="8"/>
                </a:lnTo>
                <a:lnTo>
                  <a:pt x="148" y="8"/>
                </a:lnTo>
                <a:lnTo>
                  <a:pt x="148" y="8"/>
                </a:lnTo>
                <a:lnTo>
                  <a:pt x="148" y="8"/>
                </a:lnTo>
                <a:lnTo>
                  <a:pt x="149" y="8"/>
                </a:lnTo>
                <a:lnTo>
                  <a:pt x="149" y="8"/>
                </a:lnTo>
                <a:lnTo>
                  <a:pt x="150" y="8"/>
                </a:lnTo>
                <a:lnTo>
                  <a:pt x="150" y="8"/>
                </a:lnTo>
                <a:lnTo>
                  <a:pt x="150" y="8"/>
                </a:lnTo>
                <a:lnTo>
                  <a:pt x="150" y="8"/>
                </a:lnTo>
                <a:lnTo>
                  <a:pt x="150" y="9"/>
                </a:lnTo>
                <a:lnTo>
                  <a:pt x="151" y="9"/>
                </a:lnTo>
                <a:lnTo>
                  <a:pt x="151" y="9"/>
                </a:lnTo>
                <a:lnTo>
                  <a:pt x="151" y="10"/>
                </a:lnTo>
                <a:lnTo>
                  <a:pt x="151" y="10"/>
                </a:lnTo>
                <a:lnTo>
                  <a:pt x="151" y="11"/>
                </a:lnTo>
                <a:lnTo>
                  <a:pt x="151" y="11"/>
                </a:lnTo>
                <a:lnTo>
                  <a:pt x="152" y="11"/>
                </a:lnTo>
                <a:lnTo>
                  <a:pt x="152" y="11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3"/>
                </a:lnTo>
                <a:lnTo>
                  <a:pt x="152" y="13"/>
                </a:lnTo>
                <a:lnTo>
                  <a:pt x="152" y="13"/>
                </a:lnTo>
                <a:lnTo>
                  <a:pt x="152" y="14"/>
                </a:lnTo>
                <a:lnTo>
                  <a:pt x="153" y="14"/>
                </a:lnTo>
                <a:lnTo>
                  <a:pt x="153" y="14"/>
                </a:lnTo>
                <a:lnTo>
                  <a:pt x="153" y="14"/>
                </a:lnTo>
                <a:lnTo>
                  <a:pt x="154" y="15"/>
                </a:lnTo>
                <a:lnTo>
                  <a:pt x="154" y="15"/>
                </a:lnTo>
                <a:lnTo>
                  <a:pt x="153" y="15"/>
                </a:lnTo>
                <a:lnTo>
                  <a:pt x="153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7"/>
                </a:lnTo>
                <a:lnTo>
                  <a:pt x="152" y="17"/>
                </a:lnTo>
                <a:lnTo>
                  <a:pt x="152" y="17"/>
                </a:lnTo>
                <a:lnTo>
                  <a:pt x="151" y="17"/>
                </a:lnTo>
                <a:lnTo>
                  <a:pt x="151" y="18"/>
                </a:lnTo>
                <a:lnTo>
                  <a:pt x="151" y="18"/>
                </a:lnTo>
                <a:lnTo>
                  <a:pt x="150" y="19"/>
                </a:lnTo>
                <a:lnTo>
                  <a:pt x="150" y="19"/>
                </a:lnTo>
                <a:lnTo>
                  <a:pt x="149" y="19"/>
                </a:lnTo>
                <a:lnTo>
                  <a:pt x="149" y="19"/>
                </a:lnTo>
                <a:lnTo>
                  <a:pt x="149" y="19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1"/>
                </a:lnTo>
                <a:lnTo>
                  <a:pt x="150" y="21"/>
                </a:lnTo>
                <a:lnTo>
                  <a:pt x="150" y="21"/>
                </a:lnTo>
                <a:lnTo>
                  <a:pt x="150" y="22"/>
                </a:lnTo>
                <a:lnTo>
                  <a:pt x="150" y="22"/>
                </a:lnTo>
                <a:lnTo>
                  <a:pt x="150" y="23"/>
                </a:lnTo>
                <a:lnTo>
                  <a:pt x="151" y="23"/>
                </a:lnTo>
                <a:lnTo>
                  <a:pt x="151" y="24"/>
                </a:lnTo>
                <a:lnTo>
                  <a:pt x="151" y="24"/>
                </a:lnTo>
                <a:lnTo>
                  <a:pt x="151" y="25"/>
                </a:lnTo>
                <a:lnTo>
                  <a:pt x="151" y="25"/>
                </a:lnTo>
                <a:lnTo>
                  <a:pt x="150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6"/>
                </a:lnTo>
                <a:lnTo>
                  <a:pt x="152" y="26"/>
                </a:lnTo>
                <a:lnTo>
                  <a:pt x="152" y="26"/>
                </a:lnTo>
                <a:lnTo>
                  <a:pt x="152" y="26"/>
                </a:lnTo>
                <a:lnTo>
                  <a:pt x="152" y="26"/>
                </a:lnTo>
                <a:lnTo>
                  <a:pt x="152" y="26"/>
                </a:lnTo>
                <a:lnTo>
                  <a:pt x="153" y="27"/>
                </a:lnTo>
                <a:lnTo>
                  <a:pt x="153" y="27"/>
                </a:lnTo>
                <a:lnTo>
                  <a:pt x="153" y="27"/>
                </a:lnTo>
                <a:lnTo>
                  <a:pt x="154" y="28"/>
                </a:lnTo>
                <a:lnTo>
                  <a:pt x="154" y="28"/>
                </a:lnTo>
                <a:lnTo>
                  <a:pt x="155" y="28"/>
                </a:lnTo>
                <a:lnTo>
                  <a:pt x="155" y="28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1"/>
                </a:lnTo>
                <a:lnTo>
                  <a:pt x="157" y="31"/>
                </a:lnTo>
                <a:lnTo>
                  <a:pt x="157" y="31"/>
                </a:lnTo>
                <a:lnTo>
                  <a:pt x="158" y="31"/>
                </a:lnTo>
                <a:lnTo>
                  <a:pt x="158" y="31"/>
                </a:lnTo>
                <a:lnTo>
                  <a:pt x="158" y="31"/>
                </a:lnTo>
                <a:lnTo>
                  <a:pt x="159" y="31"/>
                </a:lnTo>
                <a:lnTo>
                  <a:pt x="159" y="31"/>
                </a:lnTo>
                <a:lnTo>
                  <a:pt x="160" y="31"/>
                </a:lnTo>
                <a:lnTo>
                  <a:pt x="160" y="31"/>
                </a:lnTo>
                <a:lnTo>
                  <a:pt x="160" y="31"/>
                </a:lnTo>
                <a:lnTo>
                  <a:pt x="160" y="31"/>
                </a:lnTo>
                <a:lnTo>
                  <a:pt x="161" y="31"/>
                </a:lnTo>
                <a:lnTo>
                  <a:pt x="161" y="32"/>
                </a:lnTo>
                <a:lnTo>
                  <a:pt x="161" y="32"/>
                </a:lnTo>
                <a:lnTo>
                  <a:pt x="162" y="32"/>
                </a:lnTo>
                <a:lnTo>
                  <a:pt x="162" y="33"/>
                </a:lnTo>
                <a:lnTo>
                  <a:pt x="162" y="33"/>
                </a:lnTo>
                <a:lnTo>
                  <a:pt x="163" y="33"/>
                </a:lnTo>
                <a:lnTo>
                  <a:pt x="163" y="33"/>
                </a:lnTo>
                <a:lnTo>
                  <a:pt x="163" y="33"/>
                </a:lnTo>
                <a:lnTo>
                  <a:pt x="163" y="34"/>
                </a:lnTo>
                <a:lnTo>
                  <a:pt x="163" y="34"/>
                </a:lnTo>
                <a:lnTo>
                  <a:pt x="163" y="35"/>
                </a:lnTo>
                <a:lnTo>
                  <a:pt x="163" y="35"/>
                </a:lnTo>
                <a:lnTo>
                  <a:pt x="163" y="36"/>
                </a:lnTo>
                <a:lnTo>
                  <a:pt x="163" y="36"/>
                </a:lnTo>
                <a:lnTo>
                  <a:pt x="163" y="36"/>
                </a:lnTo>
                <a:lnTo>
                  <a:pt x="163" y="37"/>
                </a:lnTo>
                <a:lnTo>
                  <a:pt x="163" y="37"/>
                </a:lnTo>
                <a:lnTo>
                  <a:pt x="163" y="37"/>
                </a:lnTo>
                <a:lnTo>
                  <a:pt x="163" y="38"/>
                </a:lnTo>
                <a:lnTo>
                  <a:pt x="163" y="38"/>
                </a:lnTo>
                <a:lnTo>
                  <a:pt x="163" y="39"/>
                </a:lnTo>
                <a:lnTo>
                  <a:pt x="164" y="39"/>
                </a:lnTo>
                <a:lnTo>
                  <a:pt x="164" y="39"/>
                </a:lnTo>
                <a:lnTo>
                  <a:pt x="164" y="40"/>
                </a:lnTo>
                <a:lnTo>
                  <a:pt x="163" y="40"/>
                </a:lnTo>
                <a:lnTo>
                  <a:pt x="163" y="40"/>
                </a:lnTo>
                <a:lnTo>
                  <a:pt x="163" y="40"/>
                </a:lnTo>
                <a:lnTo>
                  <a:pt x="163" y="41"/>
                </a:lnTo>
                <a:lnTo>
                  <a:pt x="163" y="41"/>
                </a:lnTo>
                <a:lnTo>
                  <a:pt x="163" y="41"/>
                </a:lnTo>
                <a:lnTo>
                  <a:pt x="163" y="41"/>
                </a:lnTo>
                <a:lnTo>
                  <a:pt x="163" y="41"/>
                </a:lnTo>
                <a:lnTo>
                  <a:pt x="163" y="42"/>
                </a:lnTo>
                <a:lnTo>
                  <a:pt x="162" y="42"/>
                </a:lnTo>
                <a:lnTo>
                  <a:pt x="162" y="43"/>
                </a:lnTo>
                <a:lnTo>
                  <a:pt x="162" y="43"/>
                </a:lnTo>
                <a:lnTo>
                  <a:pt x="162" y="44"/>
                </a:lnTo>
                <a:lnTo>
                  <a:pt x="162" y="44"/>
                </a:lnTo>
                <a:lnTo>
                  <a:pt x="162" y="45"/>
                </a:lnTo>
                <a:lnTo>
                  <a:pt x="162" y="45"/>
                </a:lnTo>
                <a:lnTo>
                  <a:pt x="162" y="45"/>
                </a:lnTo>
                <a:lnTo>
                  <a:pt x="162" y="46"/>
                </a:lnTo>
                <a:lnTo>
                  <a:pt x="162" y="46"/>
                </a:lnTo>
                <a:lnTo>
                  <a:pt x="162" y="47"/>
                </a:lnTo>
                <a:lnTo>
                  <a:pt x="162" y="47"/>
                </a:lnTo>
                <a:lnTo>
                  <a:pt x="162" y="48"/>
                </a:lnTo>
                <a:lnTo>
                  <a:pt x="162" y="48"/>
                </a:lnTo>
                <a:lnTo>
                  <a:pt x="161" y="48"/>
                </a:lnTo>
                <a:lnTo>
                  <a:pt x="161" y="48"/>
                </a:lnTo>
                <a:lnTo>
                  <a:pt x="160" y="49"/>
                </a:lnTo>
                <a:lnTo>
                  <a:pt x="160" y="49"/>
                </a:lnTo>
                <a:lnTo>
                  <a:pt x="160" y="48"/>
                </a:lnTo>
                <a:lnTo>
                  <a:pt x="160" y="48"/>
                </a:lnTo>
                <a:lnTo>
                  <a:pt x="159" y="48"/>
                </a:lnTo>
                <a:lnTo>
                  <a:pt x="159" y="48"/>
                </a:lnTo>
                <a:lnTo>
                  <a:pt x="158" y="48"/>
                </a:lnTo>
                <a:lnTo>
                  <a:pt x="158" y="48"/>
                </a:lnTo>
                <a:lnTo>
                  <a:pt x="157" y="48"/>
                </a:lnTo>
                <a:lnTo>
                  <a:pt x="157" y="48"/>
                </a:lnTo>
                <a:lnTo>
                  <a:pt x="157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7"/>
                </a:lnTo>
                <a:lnTo>
                  <a:pt x="156" y="47"/>
                </a:lnTo>
                <a:lnTo>
                  <a:pt x="155" y="47"/>
                </a:lnTo>
                <a:lnTo>
                  <a:pt x="155" y="47"/>
                </a:lnTo>
                <a:lnTo>
                  <a:pt x="154" y="47"/>
                </a:lnTo>
                <a:lnTo>
                  <a:pt x="154" y="47"/>
                </a:lnTo>
                <a:lnTo>
                  <a:pt x="153" y="47"/>
                </a:lnTo>
                <a:lnTo>
                  <a:pt x="153" y="47"/>
                </a:lnTo>
                <a:lnTo>
                  <a:pt x="152" y="47"/>
                </a:lnTo>
                <a:lnTo>
                  <a:pt x="152" y="47"/>
                </a:lnTo>
                <a:lnTo>
                  <a:pt x="152" y="47"/>
                </a:lnTo>
                <a:lnTo>
                  <a:pt x="152" y="47"/>
                </a:lnTo>
                <a:lnTo>
                  <a:pt x="152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6"/>
                </a:lnTo>
                <a:lnTo>
                  <a:pt x="151" y="46"/>
                </a:lnTo>
                <a:lnTo>
                  <a:pt x="150" y="46"/>
                </a:lnTo>
                <a:lnTo>
                  <a:pt x="150" y="45"/>
                </a:lnTo>
                <a:lnTo>
                  <a:pt x="150" y="45"/>
                </a:lnTo>
                <a:lnTo>
                  <a:pt x="149" y="45"/>
                </a:lnTo>
                <a:lnTo>
                  <a:pt x="149" y="45"/>
                </a:lnTo>
                <a:lnTo>
                  <a:pt x="148" y="45"/>
                </a:lnTo>
                <a:lnTo>
                  <a:pt x="148" y="45"/>
                </a:lnTo>
                <a:lnTo>
                  <a:pt x="148" y="45"/>
                </a:lnTo>
                <a:lnTo>
                  <a:pt x="148" y="45"/>
                </a:lnTo>
                <a:lnTo>
                  <a:pt x="148" y="44"/>
                </a:lnTo>
                <a:lnTo>
                  <a:pt x="147" y="44"/>
                </a:lnTo>
                <a:lnTo>
                  <a:pt x="147" y="44"/>
                </a:lnTo>
                <a:lnTo>
                  <a:pt x="147" y="45"/>
                </a:lnTo>
                <a:lnTo>
                  <a:pt x="147" y="45"/>
                </a:lnTo>
                <a:lnTo>
                  <a:pt x="146" y="45"/>
                </a:lnTo>
                <a:lnTo>
                  <a:pt x="146" y="45"/>
                </a:lnTo>
                <a:lnTo>
                  <a:pt x="146" y="45"/>
                </a:lnTo>
                <a:lnTo>
                  <a:pt x="145" y="46"/>
                </a:lnTo>
                <a:lnTo>
                  <a:pt x="145" y="46"/>
                </a:lnTo>
                <a:lnTo>
                  <a:pt x="145" y="47"/>
                </a:lnTo>
                <a:lnTo>
                  <a:pt x="145" y="47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3" y="48"/>
                </a:lnTo>
                <a:lnTo>
                  <a:pt x="143" y="48"/>
                </a:lnTo>
                <a:lnTo>
                  <a:pt x="142" y="48"/>
                </a:lnTo>
                <a:lnTo>
                  <a:pt x="142" y="48"/>
                </a:lnTo>
                <a:lnTo>
                  <a:pt x="142" y="49"/>
                </a:lnTo>
                <a:lnTo>
                  <a:pt x="141" y="49"/>
                </a:lnTo>
                <a:lnTo>
                  <a:pt x="141" y="49"/>
                </a:lnTo>
                <a:lnTo>
                  <a:pt x="141" y="50"/>
                </a:lnTo>
                <a:lnTo>
                  <a:pt x="141" y="50"/>
                </a:lnTo>
                <a:lnTo>
                  <a:pt x="141" y="50"/>
                </a:lnTo>
                <a:lnTo>
                  <a:pt x="141" y="50"/>
                </a:lnTo>
                <a:lnTo>
                  <a:pt x="141" y="51"/>
                </a:lnTo>
                <a:lnTo>
                  <a:pt x="141" y="51"/>
                </a:lnTo>
                <a:lnTo>
                  <a:pt x="140" y="51"/>
                </a:lnTo>
                <a:lnTo>
                  <a:pt x="140" y="51"/>
                </a:lnTo>
                <a:lnTo>
                  <a:pt x="140" y="51"/>
                </a:lnTo>
                <a:lnTo>
                  <a:pt x="139" y="51"/>
                </a:lnTo>
                <a:lnTo>
                  <a:pt x="139" y="51"/>
                </a:lnTo>
                <a:lnTo>
                  <a:pt x="139" y="51"/>
                </a:lnTo>
                <a:lnTo>
                  <a:pt x="138" y="51"/>
                </a:lnTo>
                <a:lnTo>
                  <a:pt x="138" y="52"/>
                </a:lnTo>
                <a:lnTo>
                  <a:pt x="138" y="52"/>
                </a:lnTo>
                <a:lnTo>
                  <a:pt x="137" y="52"/>
                </a:lnTo>
                <a:lnTo>
                  <a:pt x="137" y="52"/>
                </a:lnTo>
                <a:lnTo>
                  <a:pt x="136" y="52"/>
                </a:lnTo>
                <a:lnTo>
                  <a:pt x="136" y="52"/>
                </a:lnTo>
                <a:lnTo>
                  <a:pt x="135" y="52"/>
                </a:lnTo>
                <a:lnTo>
                  <a:pt x="135" y="53"/>
                </a:lnTo>
                <a:lnTo>
                  <a:pt x="135" y="53"/>
                </a:lnTo>
                <a:lnTo>
                  <a:pt x="135" y="52"/>
                </a:lnTo>
                <a:lnTo>
                  <a:pt x="135" y="53"/>
                </a:lnTo>
                <a:lnTo>
                  <a:pt x="134" y="53"/>
                </a:lnTo>
                <a:lnTo>
                  <a:pt x="134" y="53"/>
                </a:lnTo>
                <a:lnTo>
                  <a:pt x="133" y="53"/>
                </a:lnTo>
                <a:lnTo>
                  <a:pt x="133" y="52"/>
                </a:lnTo>
                <a:lnTo>
                  <a:pt x="132" y="52"/>
                </a:lnTo>
                <a:lnTo>
                  <a:pt x="132" y="52"/>
                </a:lnTo>
                <a:lnTo>
                  <a:pt x="132" y="52"/>
                </a:lnTo>
                <a:lnTo>
                  <a:pt x="131" y="52"/>
                </a:lnTo>
                <a:lnTo>
                  <a:pt x="131" y="52"/>
                </a:lnTo>
                <a:lnTo>
                  <a:pt x="131" y="52"/>
                </a:lnTo>
                <a:lnTo>
                  <a:pt x="131" y="52"/>
                </a:lnTo>
                <a:lnTo>
                  <a:pt x="130" y="52"/>
                </a:lnTo>
                <a:lnTo>
                  <a:pt x="130" y="52"/>
                </a:lnTo>
                <a:lnTo>
                  <a:pt x="129" y="52"/>
                </a:lnTo>
                <a:lnTo>
                  <a:pt x="129" y="52"/>
                </a:lnTo>
                <a:lnTo>
                  <a:pt x="129" y="52"/>
                </a:lnTo>
                <a:lnTo>
                  <a:pt x="128" y="52"/>
                </a:lnTo>
                <a:lnTo>
                  <a:pt x="128" y="52"/>
                </a:lnTo>
                <a:lnTo>
                  <a:pt x="127" y="53"/>
                </a:lnTo>
                <a:lnTo>
                  <a:pt x="127" y="53"/>
                </a:lnTo>
                <a:lnTo>
                  <a:pt x="127" y="53"/>
                </a:lnTo>
                <a:lnTo>
                  <a:pt x="126" y="53"/>
                </a:lnTo>
                <a:lnTo>
                  <a:pt x="126" y="52"/>
                </a:lnTo>
                <a:lnTo>
                  <a:pt x="126" y="53"/>
                </a:lnTo>
                <a:lnTo>
                  <a:pt x="125" y="53"/>
                </a:lnTo>
                <a:lnTo>
                  <a:pt x="125" y="53"/>
                </a:lnTo>
                <a:lnTo>
                  <a:pt x="124" y="53"/>
                </a:lnTo>
                <a:lnTo>
                  <a:pt x="124" y="53"/>
                </a:lnTo>
                <a:lnTo>
                  <a:pt x="123" y="53"/>
                </a:lnTo>
                <a:lnTo>
                  <a:pt x="123" y="53"/>
                </a:lnTo>
                <a:lnTo>
                  <a:pt x="123" y="52"/>
                </a:lnTo>
                <a:lnTo>
                  <a:pt x="123" y="52"/>
                </a:lnTo>
                <a:lnTo>
                  <a:pt x="122" y="52"/>
                </a:lnTo>
                <a:lnTo>
                  <a:pt x="122" y="52"/>
                </a:lnTo>
                <a:lnTo>
                  <a:pt x="121" y="52"/>
                </a:lnTo>
                <a:lnTo>
                  <a:pt x="121" y="52"/>
                </a:lnTo>
                <a:lnTo>
                  <a:pt x="121" y="52"/>
                </a:lnTo>
                <a:lnTo>
                  <a:pt x="120" y="52"/>
                </a:lnTo>
                <a:lnTo>
                  <a:pt x="120" y="52"/>
                </a:lnTo>
                <a:lnTo>
                  <a:pt x="120" y="53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5"/>
                </a:lnTo>
                <a:lnTo>
                  <a:pt x="120" y="55"/>
                </a:lnTo>
                <a:lnTo>
                  <a:pt x="120" y="56"/>
                </a:lnTo>
                <a:lnTo>
                  <a:pt x="120" y="56"/>
                </a:lnTo>
                <a:lnTo>
                  <a:pt x="120" y="56"/>
                </a:lnTo>
                <a:lnTo>
                  <a:pt x="120" y="57"/>
                </a:lnTo>
                <a:lnTo>
                  <a:pt x="120" y="57"/>
                </a:lnTo>
                <a:lnTo>
                  <a:pt x="120" y="58"/>
                </a:lnTo>
                <a:lnTo>
                  <a:pt x="120" y="58"/>
                </a:lnTo>
                <a:lnTo>
                  <a:pt x="119" y="58"/>
                </a:lnTo>
                <a:lnTo>
                  <a:pt x="119" y="58"/>
                </a:lnTo>
                <a:lnTo>
                  <a:pt x="117" y="57"/>
                </a:lnTo>
                <a:lnTo>
                  <a:pt x="117" y="57"/>
                </a:lnTo>
                <a:lnTo>
                  <a:pt x="116" y="57"/>
                </a:lnTo>
                <a:lnTo>
                  <a:pt x="116" y="57"/>
                </a:lnTo>
                <a:lnTo>
                  <a:pt x="115" y="57"/>
                </a:lnTo>
                <a:lnTo>
                  <a:pt x="115" y="57"/>
                </a:lnTo>
                <a:lnTo>
                  <a:pt x="114" y="57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2" y="58"/>
                </a:lnTo>
                <a:lnTo>
                  <a:pt x="112" y="58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0" y="58"/>
                </a:lnTo>
                <a:lnTo>
                  <a:pt x="110" y="58"/>
                </a:lnTo>
                <a:lnTo>
                  <a:pt x="110" y="59"/>
                </a:lnTo>
                <a:lnTo>
                  <a:pt x="110" y="59"/>
                </a:lnTo>
                <a:lnTo>
                  <a:pt x="109" y="59"/>
                </a:lnTo>
                <a:lnTo>
                  <a:pt x="109" y="60"/>
                </a:lnTo>
                <a:lnTo>
                  <a:pt x="109" y="60"/>
                </a:lnTo>
                <a:lnTo>
                  <a:pt x="109" y="61"/>
                </a:lnTo>
                <a:lnTo>
                  <a:pt x="109" y="61"/>
                </a:lnTo>
                <a:lnTo>
                  <a:pt x="109" y="61"/>
                </a:lnTo>
                <a:lnTo>
                  <a:pt x="109" y="62"/>
                </a:lnTo>
                <a:lnTo>
                  <a:pt x="109" y="62"/>
                </a:lnTo>
                <a:lnTo>
                  <a:pt x="109" y="62"/>
                </a:lnTo>
                <a:lnTo>
                  <a:pt x="109" y="62"/>
                </a:lnTo>
                <a:lnTo>
                  <a:pt x="108" y="62"/>
                </a:lnTo>
                <a:lnTo>
                  <a:pt x="108" y="62"/>
                </a:lnTo>
                <a:lnTo>
                  <a:pt x="107" y="63"/>
                </a:lnTo>
                <a:lnTo>
                  <a:pt x="107" y="63"/>
                </a:lnTo>
                <a:lnTo>
                  <a:pt x="107" y="64"/>
                </a:lnTo>
                <a:lnTo>
                  <a:pt x="106" y="64"/>
                </a:lnTo>
                <a:lnTo>
                  <a:pt x="106" y="65"/>
                </a:lnTo>
                <a:lnTo>
                  <a:pt x="106" y="65"/>
                </a:lnTo>
                <a:lnTo>
                  <a:pt x="106" y="65"/>
                </a:lnTo>
                <a:lnTo>
                  <a:pt x="106" y="67"/>
                </a:lnTo>
                <a:lnTo>
                  <a:pt x="106" y="67"/>
                </a:lnTo>
                <a:lnTo>
                  <a:pt x="106" y="68"/>
                </a:lnTo>
                <a:lnTo>
                  <a:pt x="106" y="69"/>
                </a:lnTo>
                <a:lnTo>
                  <a:pt x="106" y="70"/>
                </a:lnTo>
                <a:lnTo>
                  <a:pt x="106" y="70"/>
                </a:lnTo>
                <a:lnTo>
                  <a:pt x="106" y="70"/>
                </a:lnTo>
                <a:lnTo>
                  <a:pt x="106" y="71"/>
                </a:lnTo>
                <a:lnTo>
                  <a:pt x="106" y="71"/>
                </a:lnTo>
                <a:lnTo>
                  <a:pt x="105" y="71"/>
                </a:lnTo>
                <a:lnTo>
                  <a:pt x="105" y="71"/>
                </a:lnTo>
                <a:lnTo>
                  <a:pt x="104" y="71"/>
                </a:lnTo>
                <a:lnTo>
                  <a:pt x="104" y="71"/>
                </a:lnTo>
                <a:lnTo>
                  <a:pt x="103" y="71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69"/>
                </a:lnTo>
                <a:lnTo>
                  <a:pt x="102" y="69"/>
                </a:lnTo>
                <a:lnTo>
                  <a:pt x="102" y="69"/>
                </a:lnTo>
                <a:lnTo>
                  <a:pt x="102" y="68"/>
                </a:lnTo>
                <a:lnTo>
                  <a:pt x="102" y="68"/>
                </a:lnTo>
                <a:lnTo>
                  <a:pt x="101" y="68"/>
                </a:lnTo>
                <a:lnTo>
                  <a:pt x="101" y="68"/>
                </a:lnTo>
                <a:lnTo>
                  <a:pt x="101" y="68"/>
                </a:lnTo>
                <a:lnTo>
                  <a:pt x="101" y="67"/>
                </a:lnTo>
                <a:lnTo>
                  <a:pt x="100" y="67"/>
                </a:lnTo>
                <a:lnTo>
                  <a:pt x="100" y="66"/>
                </a:lnTo>
                <a:lnTo>
                  <a:pt x="100" y="66"/>
                </a:lnTo>
                <a:lnTo>
                  <a:pt x="99" y="66"/>
                </a:lnTo>
                <a:lnTo>
                  <a:pt x="99" y="66"/>
                </a:lnTo>
                <a:lnTo>
                  <a:pt x="98" y="66"/>
                </a:lnTo>
                <a:lnTo>
                  <a:pt x="98" y="65"/>
                </a:lnTo>
                <a:lnTo>
                  <a:pt x="98" y="65"/>
                </a:lnTo>
                <a:lnTo>
                  <a:pt x="98" y="65"/>
                </a:lnTo>
                <a:lnTo>
                  <a:pt x="98" y="65"/>
                </a:lnTo>
                <a:lnTo>
                  <a:pt x="98" y="65"/>
                </a:lnTo>
                <a:lnTo>
                  <a:pt x="98" y="66"/>
                </a:lnTo>
                <a:lnTo>
                  <a:pt x="98" y="67"/>
                </a:lnTo>
                <a:lnTo>
                  <a:pt x="98" y="68"/>
                </a:lnTo>
                <a:lnTo>
                  <a:pt x="98" y="68"/>
                </a:lnTo>
                <a:lnTo>
                  <a:pt x="98" y="68"/>
                </a:lnTo>
                <a:lnTo>
                  <a:pt x="98" y="69"/>
                </a:lnTo>
                <a:lnTo>
                  <a:pt x="97" y="69"/>
                </a:lnTo>
                <a:lnTo>
                  <a:pt x="97" y="69"/>
                </a:lnTo>
                <a:lnTo>
                  <a:pt x="96" y="69"/>
                </a:lnTo>
                <a:lnTo>
                  <a:pt x="96" y="69"/>
                </a:lnTo>
                <a:lnTo>
                  <a:pt x="95" y="70"/>
                </a:lnTo>
                <a:lnTo>
                  <a:pt x="95" y="70"/>
                </a:lnTo>
                <a:lnTo>
                  <a:pt x="95" y="71"/>
                </a:lnTo>
                <a:lnTo>
                  <a:pt x="95" y="71"/>
                </a:lnTo>
                <a:lnTo>
                  <a:pt x="95" y="72"/>
                </a:lnTo>
                <a:lnTo>
                  <a:pt x="95" y="72"/>
                </a:lnTo>
                <a:lnTo>
                  <a:pt x="94" y="73"/>
                </a:lnTo>
                <a:lnTo>
                  <a:pt x="94" y="73"/>
                </a:lnTo>
                <a:lnTo>
                  <a:pt x="94" y="73"/>
                </a:lnTo>
                <a:lnTo>
                  <a:pt x="94" y="74"/>
                </a:lnTo>
                <a:lnTo>
                  <a:pt x="94" y="74"/>
                </a:lnTo>
                <a:lnTo>
                  <a:pt x="93" y="74"/>
                </a:lnTo>
                <a:lnTo>
                  <a:pt x="93" y="74"/>
                </a:lnTo>
                <a:lnTo>
                  <a:pt x="93" y="75"/>
                </a:lnTo>
                <a:lnTo>
                  <a:pt x="93" y="75"/>
                </a:lnTo>
                <a:lnTo>
                  <a:pt x="93" y="75"/>
                </a:lnTo>
                <a:lnTo>
                  <a:pt x="91" y="76"/>
                </a:lnTo>
                <a:lnTo>
                  <a:pt x="91" y="78"/>
                </a:lnTo>
                <a:lnTo>
                  <a:pt x="91" y="78"/>
                </a:lnTo>
                <a:lnTo>
                  <a:pt x="91" y="78"/>
                </a:lnTo>
                <a:lnTo>
                  <a:pt x="90" y="79"/>
                </a:lnTo>
                <a:lnTo>
                  <a:pt x="89" y="79"/>
                </a:lnTo>
                <a:lnTo>
                  <a:pt x="89" y="80"/>
                </a:lnTo>
                <a:lnTo>
                  <a:pt x="88" y="80"/>
                </a:lnTo>
                <a:lnTo>
                  <a:pt x="88" y="81"/>
                </a:lnTo>
                <a:lnTo>
                  <a:pt x="88" y="81"/>
                </a:lnTo>
                <a:lnTo>
                  <a:pt x="88" y="81"/>
                </a:lnTo>
                <a:lnTo>
                  <a:pt x="87" y="81"/>
                </a:lnTo>
                <a:lnTo>
                  <a:pt x="87" y="81"/>
                </a:lnTo>
                <a:lnTo>
                  <a:pt x="87" y="80"/>
                </a:lnTo>
                <a:lnTo>
                  <a:pt x="87" y="81"/>
                </a:lnTo>
                <a:lnTo>
                  <a:pt x="86" y="81"/>
                </a:lnTo>
                <a:lnTo>
                  <a:pt x="86" y="80"/>
                </a:lnTo>
                <a:lnTo>
                  <a:pt x="86" y="80"/>
                </a:lnTo>
                <a:lnTo>
                  <a:pt x="86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4" y="81"/>
                </a:lnTo>
                <a:lnTo>
                  <a:pt x="84" y="81"/>
                </a:lnTo>
                <a:lnTo>
                  <a:pt x="84" y="80"/>
                </a:lnTo>
                <a:lnTo>
                  <a:pt x="83" y="80"/>
                </a:lnTo>
                <a:lnTo>
                  <a:pt x="83" y="80"/>
                </a:lnTo>
                <a:lnTo>
                  <a:pt x="82" y="81"/>
                </a:lnTo>
                <a:lnTo>
                  <a:pt x="82" y="81"/>
                </a:lnTo>
                <a:lnTo>
                  <a:pt x="81" y="81"/>
                </a:lnTo>
                <a:lnTo>
                  <a:pt x="80" y="81"/>
                </a:lnTo>
                <a:lnTo>
                  <a:pt x="79" y="81"/>
                </a:lnTo>
                <a:lnTo>
                  <a:pt x="79" y="82"/>
                </a:lnTo>
                <a:lnTo>
                  <a:pt x="78" y="82"/>
                </a:lnTo>
                <a:lnTo>
                  <a:pt x="78" y="82"/>
                </a:lnTo>
                <a:lnTo>
                  <a:pt x="77" y="82"/>
                </a:lnTo>
                <a:lnTo>
                  <a:pt x="77" y="82"/>
                </a:lnTo>
                <a:lnTo>
                  <a:pt x="77" y="83"/>
                </a:lnTo>
                <a:lnTo>
                  <a:pt x="77" y="84"/>
                </a:lnTo>
                <a:lnTo>
                  <a:pt x="77" y="85"/>
                </a:lnTo>
                <a:lnTo>
                  <a:pt x="77" y="85"/>
                </a:lnTo>
                <a:lnTo>
                  <a:pt x="77" y="86"/>
                </a:lnTo>
                <a:lnTo>
                  <a:pt x="77" y="86"/>
                </a:lnTo>
                <a:lnTo>
                  <a:pt x="77" y="86"/>
                </a:lnTo>
                <a:lnTo>
                  <a:pt x="77" y="87"/>
                </a:lnTo>
                <a:lnTo>
                  <a:pt x="77" y="87"/>
                </a:lnTo>
                <a:lnTo>
                  <a:pt x="77" y="87"/>
                </a:lnTo>
                <a:lnTo>
                  <a:pt x="77" y="88"/>
                </a:lnTo>
                <a:lnTo>
                  <a:pt x="77" y="88"/>
                </a:lnTo>
                <a:lnTo>
                  <a:pt x="77" y="89"/>
                </a:lnTo>
                <a:lnTo>
                  <a:pt x="77" y="89"/>
                </a:lnTo>
                <a:lnTo>
                  <a:pt x="77" y="90"/>
                </a:lnTo>
                <a:lnTo>
                  <a:pt x="77" y="90"/>
                </a:lnTo>
                <a:lnTo>
                  <a:pt x="77" y="91"/>
                </a:lnTo>
                <a:lnTo>
                  <a:pt x="77" y="91"/>
                </a:lnTo>
                <a:lnTo>
                  <a:pt x="77" y="91"/>
                </a:lnTo>
                <a:lnTo>
                  <a:pt x="77" y="92"/>
                </a:lnTo>
                <a:lnTo>
                  <a:pt x="77" y="92"/>
                </a:lnTo>
                <a:lnTo>
                  <a:pt x="77" y="93"/>
                </a:lnTo>
                <a:lnTo>
                  <a:pt x="77" y="93"/>
                </a:lnTo>
                <a:lnTo>
                  <a:pt x="77" y="93"/>
                </a:ln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7" y="95"/>
                </a:lnTo>
                <a:lnTo>
                  <a:pt x="77" y="95"/>
                </a:lnTo>
                <a:lnTo>
                  <a:pt x="78" y="95"/>
                </a:lnTo>
                <a:lnTo>
                  <a:pt x="78" y="95"/>
                </a:lnTo>
                <a:lnTo>
                  <a:pt x="77" y="95"/>
                </a:lnTo>
                <a:lnTo>
                  <a:pt x="77" y="96"/>
                </a:lnTo>
                <a:lnTo>
                  <a:pt x="77" y="96"/>
                </a:lnTo>
                <a:lnTo>
                  <a:pt x="77" y="96"/>
                </a:lnTo>
                <a:lnTo>
                  <a:pt x="77" y="97"/>
                </a:lnTo>
                <a:lnTo>
                  <a:pt x="77" y="97"/>
                </a:lnTo>
                <a:lnTo>
                  <a:pt x="77" y="98"/>
                </a:lnTo>
                <a:lnTo>
                  <a:pt x="77" y="98"/>
                </a:lnTo>
                <a:lnTo>
                  <a:pt x="77" y="98"/>
                </a:lnTo>
                <a:lnTo>
                  <a:pt x="77" y="99"/>
                </a:lnTo>
                <a:lnTo>
                  <a:pt x="77" y="99"/>
                </a:lnTo>
                <a:lnTo>
                  <a:pt x="77" y="99"/>
                </a:lnTo>
                <a:lnTo>
                  <a:pt x="77" y="99"/>
                </a:lnTo>
                <a:lnTo>
                  <a:pt x="77" y="100"/>
                </a:lnTo>
                <a:lnTo>
                  <a:pt x="77" y="100"/>
                </a:lnTo>
                <a:lnTo>
                  <a:pt x="76" y="100"/>
                </a:lnTo>
                <a:lnTo>
                  <a:pt x="76" y="100"/>
                </a:lnTo>
                <a:lnTo>
                  <a:pt x="76" y="101"/>
                </a:lnTo>
                <a:lnTo>
                  <a:pt x="75" y="101"/>
                </a:lnTo>
                <a:lnTo>
                  <a:pt x="75" y="101"/>
                </a:lnTo>
                <a:lnTo>
                  <a:pt x="74" y="101"/>
                </a:lnTo>
                <a:lnTo>
                  <a:pt x="74" y="101"/>
                </a:lnTo>
                <a:lnTo>
                  <a:pt x="73" y="101"/>
                </a:lnTo>
                <a:lnTo>
                  <a:pt x="73" y="101"/>
                </a:lnTo>
                <a:lnTo>
                  <a:pt x="73" y="101"/>
                </a:lnTo>
                <a:lnTo>
                  <a:pt x="73" y="102"/>
                </a:lnTo>
                <a:lnTo>
                  <a:pt x="73" y="102"/>
                </a:lnTo>
                <a:lnTo>
                  <a:pt x="73" y="102"/>
                </a:lnTo>
                <a:lnTo>
                  <a:pt x="73" y="103"/>
                </a:lnTo>
                <a:lnTo>
                  <a:pt x="73" y="103"/>
                </a:lnTo>
                <a:lnTo>
                  <a:pt x="73" y="104"/>
                </a:lnTo>
                <a:lnTo>
                  <a:pt x="73" y="104"/>
                </a:lnTo>
                <a:lnTo>
                  <a:pt x="72" y="104"/>
                </a:lnTo>
                <a:lnTo>
                  <a:pt x="72" y="104"/>
                </a:lnTo>
                <a:lnTo>
                  <a:pt x="72" y="105"/>
                </a:lnTo>
                <a:lnTo>
                  <a:pt x="72" y="105"/>
                </a:lnTo>
                <a:lnTo>
                  <a:pt x="73" y="105"/>
                </a:lnTo>
                <a:lnTo>
                  <a:pt x="73" y="105"/>
                </a:lnTo>
                <a:lnTo>
                  <a:pt x="72" y="106"/>
                </a:lnTo>
                <a:lnTo>
                  <a:pt x="72" y="106"/>
                </a:lnTo>
                <a:lnTo>
                  <a:pt x="72" y="107"/>
                </a:lnTo>
                <a:lnTo>
                  <a:pt x="72" y="107"/>
                </a:lnTo>
                <a:lnTo>
                  <a:pt x="72" y="108"/>
                </a:lnTo>
                <a:lnTo>
                  <a:pt x="71" y="108"/>
                </a:lnTo>
                <a:lnTo>
                  <a:pt x="71" y="108"/>
                </a:lnTo>
                <a:lnTo>
                  <a:pt x="71" y="108"/>
                </a:lnTo>
                <a:lnTo>
                  <a:pt x="70" y="108"/>
                </a:lnTo>
                <a:lnTo>
                  <a:pt x="70" y="109"/>
                </a:lnTo>
                <a:lnTo>
                  <a:pt x="70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10"/>
                </a:lnTo>
                <a:lnTo>
                  <a:pt x="69" y="110"/>
                </a:lnTo>
                <a:lnTo>
                  <a:pt x="69" y="110"/>
                </a:lnTo>
                <a:lnTo>
                  <a:pt x="69" y="111"/>
                </a:lnTo>
                <a:lnTo>
                  <a:pt x="68" y="111"/>
                </a:lnTo>
                <a:lnTo>
                  <a:pt x="68" y="111"/>
                </a:lnTo>
                <a:lnTo>
                  <a:pt x="68" y="112"/>
                </a:lnTo>
                <a:lnTo>
                  <a:pt x="67" y="112"/>
                </a:lnTo>
                <a:lnTo>
                  <a:pt x="67" y="112"/>
                </a:lnTo>
                <a:lnTo>
                  <a:pt x="66" y="113"/>
                </a:lnTo>
                <a:lnTo>
                  <a:pt x="66" y="113"/>
                </a:lnTo>
                <a:lnTo>
                  <a:pt x="65" y="113"/>
                </a:lnTo>
                <a:lnTo>
                  <a:pt x="65" y="113"/>
                </a:lnTo>
                <a:lnTo>
                  <a:pt x="65" y="113"/>
                </a:lnTo>
                <a:lnTo>
                  <a:pt x="64" y="113"/>
                </a:lnTo>
                <a:lnTo>
                  <a:pt x="64" y="113"/>
                </a:lnTo>
                <a:lnTo>
                  <a:pt x="63" y="114"/>
                </a:lnTo>
                <a:lnTo>
                  <a:pt x="63" y="114"/>
                </a:lnTo>
                <a:lnTo>
                  <a:pt x="62" y="114"/>
                </a:lnTo>
                <a:lnTo>
                  <a:pt x="62" y="114"/>
                </a:lnTo>
                <a:lnTo>
                  <a:pt x="61" y="114"/>
                </a:lnTo>
                <a:lnTo>
                  <a:pt x="61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9" y="114"/>
                </a:lnTo>
                <a:lnTo>
                  <a:pt x="59" y="115"/>
                </a:lnTo>
                <a:lnTo>
                  <a:pt x="58" y="115"/>
                </a:lnTo>
                <a:lnTo>
                  <a:pt x="58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56" y="114"/>
                </a:lnTo>
                <a:lnTo>
                  <a:pt x="56" y="114"/>
                </a:lnTo>
                <a:lnTo>
                  <a:pt x="56" y="114"/>
                </a:lnTo>
                <a:lnTo>
                  <a:pt x="56" y="114"/>
                </a:lnTo>
                <a:lnTo>
                  <a:pt x="56" y="113"/>
                </a:lnTo>
                <a:lnTo>
                  <a:pt x="55" y="113"/>
                </a:lnTo>
                <a:lnTo>
                  <a:pt x="55" y="113"/>
                </a:lnTo>
                <a:lnTo>
                  <a:pt x="54" y="113"/>
                </a:lnTo>
                <a:lnTo>
                  <a:pt x="54" y="113"/>
                </a:lnTo>
                <a:lnTo>
                  <a:pt x="54" y="113"/>
                </a:lnTo>
                <a:lnTo>
                  <a:pt x="53" y="112"/>
                </a:lnTo>
                <a:lnTo>
                  <a:pt x="53" y="112"/>
                </a:lnTo>
                <a:lnTo>
                  <a:pt x="53" y="112"/>
                </a:lnTo>
                <a:lnTo>
                  <a:pt x="53" y="111"/>
                </a:lnTo>
                <a:lnTo>
                  <a:pt x="53" y="111"/>
                </a:lnTo>
                <a:lnTo>
                  <a:pt x="53" y="110"/>
                </a:lnTo>
                <a:lnTo>
                  <a:pt x="52" y="110"/>
                </a:lnTo>
                <a:lnTo>
                  <a:pt x="52" y="110"/>
                </a:lnTo>
                <a:lnTo>
                  <a:pt x="52" y="111"/>
                </a:lnTo>
                <a:lnTo>
                  <a:pt x="52" y="111"/>
                </a:lnTo>
                <a:lnTo>
                  <a:pt x="52" y="112"/>
                </a:lnTo>
                <a:lnTo>
                  <a:pt x="52" y="112"/>
                </a:lnTo>
                <a:lnTo>
                  <a:pt x="52" y="112"/>
                </a:lnTo>
                <a:lnTo>
                  <a:pt x="52" y="111"/>
                </a:lnTo>
                <a:lnTo>
                  <a:pt x="51" y="111"/>
                </a:lnTo>
                <a:lnTo>
                  <a:pt x="51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2"/>
                </a:lnTo>
                <a:lnTo>
                  <a:pt x="49" y="112"/>
                </a:lnTo>
                <a:lnTo>
                  <a:pt x="49" y="112"/>
                </a:lnTo>
                <a:lnTo>
                  <a:pt x="49" y="112"/>
                </a:lnTo>
                <a:lnTo>
                  <a:pt x="49" y="112"/>
                </a:lnTo>
                <a:lnTo>
                  <a:pt x="49" y="113"/>
                </a:lnTo>
                <a:lnTo>
                  <a:pt x="48" y="113"/>
                </a:lnTo>
                <a:lnTo>
                  <a:pt x="48" y="113"/>
                </a:lnTo>
                <a:lnTo>
                  <a:pt x="48" y="113"/>
                </a:lnTo>
                <a:lnTo>
                  <a:pt x="47" y="113"/>
                </a:lnTo>
                <a:lnTo>
                  <a:pt x="47" y="113"/>
                </a:lnTo>
                <a:lnTo>
                  <a:pt x="47" y="112"/>
                </a:lnTo>
                <a:lnTo>
                  <a:pt x="46" y="112"/>
                </a:lnTo>
                <a:lnTo>
                  <a:pt x="46" y="112"/>
                </a:lnTo>
                <a:lnTo>
                  <a:pt x="46" y="112"/>
                </a:lnTo>
                <a:lnTo>
                  <a:pt x="46" y="113"/>
                </a:lnTo>
                <a:lnTo>
                  <a:pt x="45" y="113"/>
                </a:lnTo>
                <a:lnTo>
                  <a:pt x="45" y="113"/>
                </a:lnTo>
                <a:lnTo>
                  <a:pt x="45" y="114"/>
                </a:lnTo>
                <a:lnTo>
                  <a:pt x="45" y="114"/>
                </a:lnTo>
                <a:lnTo>
                  <a:pt x="45" y="115"/>
                </a:lnTo>
                <a:lnTo>
                  <a:pt x="45" y="115"/>
                </a:lnTo>
                <a:lnTo>
                  <a:pt x="45" y="115"/>
                </a:lnTo>
                <a:lnTo>
                  <a:pt x="45" y="115"/>
                </a:lnTo>
                <a:lnTo>
                  <a:pt x="45" y="116"/>
                </a:lnTo>
                <a:lnTo>
                  <a:pt x="45" y="116"/>
                </a:lnTo>
                <a:lnTo>
                  <a:pt x="44" y="116"/>
                </a:lnTo>
                <a:lnTo>
                  <a:pt x="44" y="116"/>
                </a:lnTo>
                <a:lnTo>
                  <a:pt x="44" y="116"/>
                </a:lnTo>
                <a:lnTo>
                  <a:pt x="44" y="117"/>
                </a:lnTo>
                <a:lnTo>
                  <a:pt x="43" y="117"/>
                </a:lnTo>
                <a:lnTo>
                  <a:pt x="43" y="118"/>
                </a:lnTo>
                <a:lnTo>
                  <a:pt x="43" y="118"/>
                </a:lnTo>
                <a:lnTo>
                  <a:pt x="43" y="119"/>
                </a:lnTo>
                <a:lnTo>
                  <a:pt x="42" y="119"/>
                </a:lnTo>
                <a:lnTo>
                  <a:pt x="42" y="118"/>
                </a:lnTo>
                <a:lnTo>
                  <a:pt x="41" y="118"/>
                </a:lnTo>
                <a:lnTo>
                  <a:pt x="41" y="118"/>
                </a:lnTo>
                <a:lnTo>
                  <a:pt x="40" y="118"/>
                </a:lnTo>
                <a:lnTo>
                  <a:pt x="40" y="118"/>
                </a:lnTo>
                <a:lnTo>
                  <a:pt x="40" y="118"/>
                </a:lnTo>
                <a:lnTo>
                  <a:pt x="40" y="117"/>
                </a:lnTo>
                <a:lnTo>
                  <a:pt x="40" y="117"/>
                </a:lnTo>
                <a:lnTo>
                  <a:pt x="39" y="117"/>
                </a:lnTo>
                <a:lnTo>
                  <a:pt x="39" y="117"/>
                </a:lnTo>
                <a:lnTo>
                  <a:pt x="38" y="116"/>
                </a:lnTo>
                <a:lnTo>
                  <a:pt x="38" y="116"/>
                </a:lnTo>
                <a:lnTo>
                  <a:pt x="38" y="116"/>
                </a:lnTo>
                <a:lnTo>
                  <a:pt x="38" y="116"/>
                </a:lnTo>
                <a:lnTo>
                  <a:pt x="37" y="116"/>
                </a:lnTo>
                <a:lnTo>
                  <a:pt x="37" y="116"/>
                </a:lnTo>
                <a:lnTo>
                  <a:pt x="37" y="116"/>
                </a:lnTo>
                <a:lnTo>
                  <a:pt x="37" y="115"/>
                </a:lnTo>
                <a:lnTo>
                  <a:pt x="37" y="115"/>
                </a:lnTo>
                <a:lnTo>
                  <a:pt x="36" y="115"/>
                </a:lnTo>
                <a:lnTo>
                  <a:pt x="36" y="114"/>
                </a:lnTo>
                <a:lnTo>
                  <a:pt x="36" y="114"/>
                </a:lnTo>
                <a:lnTo>
                  <a:pt x="36" y="113"/>
                </a:lnTo>
                <a:lnTo>
                  <a:pt x="36" y="113"/>
                </a:lnTo>
                <a:lnTo>
                  <a:pt x="36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1"/>
                </a:lnTo>
                <a:lnTo>
                  <a:pt x="35" y="111"/>
                </a:lnTo>
                <a:lnTo>
                  <a:pt x="34" y="111"/>
                </a:lnTo>
                <a:lnTo>
                  <a:pt x="34" y="111"/>
                </a:lnTo>
                <a:lnTo>
                  <a:pt x="34" y="111"/>
                </a:lnTo>
                <a:lnTo>
                  <a:pt x="34" y="110"/>
                </a:lnTo>
                <a:lnTo>
                  <a:pt x="33" y="110"/>
                </a:lnTo>
                <a:lnTo>
                  <a:pt x="32" y="110"/>
                </a:lnTo>
                <a:lnTo>
                  <a:pt x="32" y="109"/>
                </a:lnTo>
                <a:lnTo>
                  <a:pt x="32" y="109"/>
                </a:lnTo>
                <a:lnTo>
                  <a:pt x="31" y="109"/>
                </a:lnTo>
                <a:lnTo>
                  <a:pt x="31" y="108"/>
                </a:lnTo>
                <a:lnTo>
                  <a:pt x="31" y="108"/>
                </a:lnTo>
                <a:lnTo>
                  <a:pt x="30" y="108"/>
                </a:lnTo>
                <a:lnTo>
                  <a:pt x="30" y="108"/>
                </a:lnTo>
                <a:lnTo>
                  <a:pt x="29" y="108"/>
                </a:lnTo>
                <a:lnTo>
                  <a:pt x="29" y="108"/>
                </a:lnTo>
                <a:lnTo>
                  <a:pt x="28" y="108"/>
                </a:lnTo>
                <a:lnTo>
                  <a:pt x="28" y="108"/>
                </a:lnTo>
                <a:lnTo>
                  <a:pt x="27" y="108"/>
                </a:lnTo>
                <a:lnTo>
                  <a:pt x="27" y="108"/>
                </a:lnTo>
                <a:lnTo>
                  <a:pt x="27" y="108"/>
                </a:lnTo>
                <a:lnTo>
                  <a:pt x="26" y="107"/>
                </a:lnTo>
                <a:lnTo>
                  <a:pt x="26" y="108"/>
                </a:lnTo>
                <a:lnTo>
                  <a:pt x="25" y="108"/>
                </a:lnTo>
                <a:lnTo>
                  <a:pt x="25" y="107"/>
                </a:lnTo>
                <a:lnTo>
                  <a:pt x="24" y="107"/>
                </a:lnTo>
                <a:lnTo>
                  <a:pt x="24" y="107"/>
                </a:lnTo>
                <a:lnTo>
                  <a:pt x="24" y="107"/>
                </a:lnTo>
                <a:lnTo>
                  <a:pt x="24" y="106"/>
                </a:lnTo>
                <a:lnTo>
                  <a:pt x="23" y="106"/>
                </a:lnTo>
                <a:lnTo>
                  <a:pt x="23" y="106"/>
                </a:lnTo>
                <a:lnTo>
                  <a:pt x="23" y="106"/>
                </a:lnTo>
                <a:lnTo>
                  <a:pt x="22" y="106"/>
                </a:lnTo>
                <a:lnTo>
                  <a:pt x="21" y="105"/>
                </a:lnTo>
                <a:lnTo>
                  <a:pt x="20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8" y="104"/>
                </a:lnTo>
                <a:lnTo>
                  <a:pt x="18" y="104"/>
                </a:lnTo>
                <a:lnTo>
                  <a:pt x="18" y="104"/>
                </a:lnTo>
                <a:lnTo>
                  <a:pt x="18" y="103"/>
                </a:lnTo>
                <a:lnTo>
                  <a:pt x="18" y="103"/>
                </a:lnTo>
                <a:lnTo>
                  <a:pt x="18" y="102"/>
                </a:lnTo>
                <a:lnTo>
                  <a:pt x="18" y="102"/>
                </a:lnTo>
                <a:lnTo>
                  <a:pt x="17" y="102"/>
                </a:lnTo>
                <a:lnTo>
                  <a:pt x="17" y="101"/>
                </a:lnTo>
                <a:lnTo>
                  <a:pt x="17" y="101"/>
                </a:lnTo>
                <a:lnTo>
                  <a:pt x="17" y="100"/>
                </a:lnTo>
                <a:lnTo>
                  <a:pt x="17" y="100"/>
                </a:lnTo>
                <a:lnTo>
                  <a:pt x="17" y="99"/>
                </a:lnTo>
                <a:lnTo>
                  <a:pt x="18" y="99"/>
                </a:lnTo>
                <a:lnTo>
                  <a:pt x="18" y="99"/>
                </a:lnTo>
                <a:lnTo>
                  <a:pt x="18" y="98"/>
                </a:lnTo>
                <a:lnTo>
                  <a:pt x="18" y="98"/>
                </a:lnTo>
                <a:lnTo>
                  <a:pt x="19" y="98"/>
                </a:lnTo>
                <a:lnTo>
                  <a:pt x="19" y="97"/>
                </a:lnTo>
                <a:lnTo>
                  <a:pt x="19" y="97"/>
                </a:lnTo>
                <a:lnTo>
                  <a:pt x="19" y="96"/>
                </a:lnTo>
                <a:lnTo>
                  <a:pt x="19" y="96"/>
                </a:lnTo>
                <a:lnTo>
                  <a:pt x="19" y="96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3"/>
                </a:lnTo>
                <a:lnTo>
                  <a:pt x="20" y="92"/>
                </a:lnTo>
                <a:lnTo>
                  <a:pt x="20" y="92"/>
                </a:lnTo>
                <a:lnTo>
                  <a:pt x="20" y="91"/>
                </a:lnTo>
                <a:lnTo>
                  <a:pt x="20" y="91"/>
                </a:lnTo>
                <a:lnTo>
                  <a:pt x="19" y="91"/>
                </a:lnTo>
                <a:lnTo>
                  <a:pt x="19" y="90"/>
                </a:lnTo>
                <a:lnTo>
                  <a:pt x="19" y="90"/>
                </a:lnTo>
                <a:lnTo>
                  <a:pt x="19" y="89"/>
                </a:lnTo>
                <a:lnTo>
                  <a:pt x="19" y="89"/>
                </a:lnTo>
                <a:lnTo>
                  <a:pt x="19" y="89"/>
                </a:lnTo>
                <a:lnTo>
                  <a:pt x="19" y="88"/>
                </a:lnTo>
                <a:lnTo>
                  <a:pt x="19" y="88"/>
                </a:lnTo>
                <a:lnTo>
                  <a:pt x="19" y="87"/>
                </a:lnTo>
                <a:lnTo>
                  <a:pt x="19" y="87"/>
                </a:lnTo>
                <a:lnTo>
                  <a:pt x="19" y="87"/>
                </a:lnTo>
                <a:lnTo>
                  <a:pt x="19" y="86"/>
                </a:lnTo>
                <a:lnTo>
                  <a:pt x="19" y="86"/>
                </a:lnTo>
                <a:lnTo>
                  <a:pt x="19" y="85"/>
                </a:lnTo>
                <a:lnTo>
                  <a:pt x="19" y="85"/>
                </a:lnTo>
                <a:lnTo>
                  <a:pt x="19" y="85"/>
                </a:lnTo>
                <a:lnTo>
                  <a:pt x="18" y="85"/>
                </a:lnTo>
                <a:lnTo>
                  <a:pt x="18" y="84"/>
                </a:lnTo>
                <a:lnTo>
                  <a:pt x="18" y="84"/>
                </a:lnTo>
                <a:lnTo>
                  <a:pt x="17" y="84"/>
                </a:lnTo>
                <a:lnTo>
                  <a:pt x="17" y="84"/>
                </a:lnTo>
                <a:lnTo>
                  <a:pt x="17" y="83"/>
                </a:lnTo>
                <a:lnTo>
                  <a:pt x="16" y="83"/>
                </a:lnTo>
                <a:lnTo>
                  <a:pt x="16" y="83"/>
                </a:lnTo>
                <a:lnTo>
                  <a:pt x="16" y="83"/>
                </a:lnTo>
                <a:lnTo>
                  <a:pt x="16" y="82"/>
                </a:lnTo>
                <a:lnTo>
                  <a:pt x="15" y="82"/>
                </a:lnTo>
                <a:lnTo>
                  <a:pt x="15" y="81"/>
                </a:lnTo>
                <a:lnTo>
                  <a:pt x="15" y="81"/>
                </a:lnTo>
                <a:lnTo>
                  <a:pt x="15" y="80"/>
                </a:lnTo>
                <a:lnTo>
                  <a:pt x="15" y="80"/>
                </a:lnTo>
                <a:lnTo>
                  <a:pt x="15" y="79"/>
                </a:lnTo>
                <a:lnTo>
                  <a:pt x="15" y="79"/>
                </a:lnTo>
                <a:lnTo>
                  <a:pt x="15" y="79"/>
                </a:lnTo>
                <a:lnTo>
                  <a:pt x="15" y="78"/>
                </a:lnTo>
                <a:lnTo>
                  <a:pt x="15" y="78"/>
                </a:lnTo>
                <a:lnTo>
                  <a:pt x="15" y="77"/>
                </a:lnTo>
                <a:lnTo>
                  <a:pt x="15" y="77"/>
                </a:lnTo>
                <a:lnTo>
                  <a:pt x="15" y="76"/>
                </a:lnTo>
                <a:lnTo>
                  <a:pt x="15" y="76"/>
                </a:lnTo>
                <a:lnTo>
                  <a:pt x="15" y="75"/>
                </a:lnTo>
                <a:lnTo>
                  <a:pt x="15" y="75"/>
                </a:lnTo>
                <a:lnTo>
                  <a:pt x="15" y="75"/>
                </a:lnTo>
                <a:lnTo>
                  <a:pt x="15" y="75"/>
                </a:lnTo>
                <a:lnTo>
                  <a:pt x="15" y="74"/>
                </a:lnTo>
                <a:lnTo>
                  <a:pt x="15" y="74"/>
                </a:lnTo>
                <a:lnTo>
                  <a:pt x="15" y="73"/>
                </a:lnTo>
                <a:lnTo>
                  <a:pt x="15" y="73"/>
                </a:lnTo>
                <a:lnTo>
                  <a:pt x="15" y="73"/>
                </a:lnTo>
                <a:lnTo>
                  <a:pt x="15" y="72"/>
                </a:lnTo>
                <a:lnTo>
                  <a:pt x="16" y="72"/>
                </a:lnTo>
                <a:lnTo>
                  <a:pt x="16" y="72"/>
                </a:lnTo>
                <a:lnTo>
                  <a:pt x="16" y="71"/>
                </a:lnTo>
                <a:lnTo>
                  <a:pt x="17" y="71"/>
                </a:lnTo>
                <a:lnTo>
                  <a:pt x="17" y="70"/>
                </a:lnTo>
                <a:lnTo>
                  <a:pt x="17" y="70"/>
                </a:lnTo>
                <a:lnTo>
                  <a:pt x="17" y="70"/>
                </a:lnTo>
                <a:lnTo>
                  <a:pt x="17" y="69"/>
                </a:lnTo>
                <a:lnTo>
                  <a:pt x="17" y="69"/>
                </a:lnTo>
                <a:lnTo>
                  <a:pt x="17" y="68"/>
                </a:lnTo>
                <a:lnTo>
                  <a:pt x="17" y="68"/>
                </a:lnTo>
                <a:lnTo>
                  <a:pt x="17" y="67"/>
                </a:lnTo>
                <a:lnTo>
                  <a:pt x="17" y="67"/>
                </a:lnTo>
                <a:lnTo>
                  <a:pt x="16" y="66"/>
                </a:lnTo>
                <a:lnTo>
                  <a:pt x="16" y="66"/>
                </a:lnTo>
                <a:lnTo>
                  <a:pt x="16" y="66"/>
                </a:lnTo>
                <a:lnTo>
                  <a:pt x="16" y="65"/>
                </a:lnTo>
                <a:lnTo>
                  <a:pt x="17" y="65"/>
                </a:lnTo>
                <a:lnTo>
                  <a:pt x="17" y="65"/>
                </a:lnTo>
                <a:lnTo>
                  <a:pt x="17" y="64"/>
                </a:lnTo>
                <a:lnTo>
                  <a:pt x="16" y="64"/>
                </a:lnTo>
                <a:lnTo>
                  <a:pt x="16" y="64"/>
                </a:lnTo>
                <a:lnTo>
                  <a:pt x="16" y="64"/>
                </a:lnTo>
                <a:lnTo>
                  <a:pt x="15" y="64"/>
                </a:lnTo>
                <a:lnTo>
                  <a:pt x="15" y="64"/>
                </a:lnTo>
                <a:lnTo>
                  <a:pt x="15" y="64"/>
                </a:lnTo>
                <a:lnTo>
                  <a:pt x="14" y="64"/>
                </a:lnTo>
                <a:lnTo>
                  <a:pt x="14" y="64"/>
                </a:lnTo>
                <a:lnTo>
                  <a:pt x="14" y="63"/>
                </a:lnTo>
                <a:lnTo>
                  <a:pt x="14" y="63"/>
                </a:lnTo>
                <a:lnTo>
                  <a:pt x="13" y="63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2" y="62"/>
                </a:lnTo>
                <a:lnTo>
                  <a:pt x="12" y="62"/>
                </a:lnTo>
                <a:lnTo>
                  <a:pt x="11" y="62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1" y="60"/>
                </a:lnTo>
                <a:lnTo>
                  <a:pt x="11" y="60"/>
                </a:lnTo>
                <a:lnTo>
                  <a:pt x="10" y="60"/>
                </a:lnTo>
                <a:lnTo>
                  <a:pt x="10" y="60"/>
                </a:lnTo>
                <a:lnTo>
                  <a:pt x="10" y="59"/>
                </a:lnTo>
                <a:lnTo>
                  <a:pt x="10" y="59"/>
                </a:lnTo>
                <a:lnTo>
                  <a:pt x="10" y="58"/>
                </a:lnTo>
                <a:lnTo>
                  <a:pt x="10" y="58"/>
                </a:lnTo>
                <a:lnTo>
                  <a:pt x="10" y="58"/>
                </a:lnTo>
                <a:lnTo>
                  <a:pt x="10" y="58"/>
                </a:lnTo>
                <a:lnTo>
                  <a:pt x="10" y="57"/>
                </a:lnTo>
                <a:lnTo>
                  <a:pt x="10" y="57"/>
                </a:lnTo>
                <a:lnTo>
                  <a:pt x="10" y="57"/>
                </a:lnTo>
                <a:lnTo>
                  <a:pt x="9" y="57"/>
                </a:lnTo>
                <a:lnTo>
                  <a:pt x="9" y="56"/>
                </a:lnTo>
                <a:lnTo>
                  <a:pt x="9" y="56"/>
                </a:lnTo>
                <a:lnTo>
                  <a:pt x="8" y="55"/>
                </a:lnTo>
                <a:lnTo>
                  <a:pt x="8" y="55"/>
                </a:lnTo>
                <a:lnTo>
                  <a:pt x="7" y="55"/>
                </a:lnTo>
                <a:lnTo>
                  <a:pt x="7" y="54"/>
                </a:lnTo>
                <a:lnTo>
                  <a:pt x="7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5" y="54"/>
                </a:lnTo>
                <a:lnTo>
                  <a:pt x="5" y="53"/>
                </a:lnTo>
                <a:lnTo>
                  <a:pt x="5" y="53"/>
                </a:lnTo>
                <a:lnTo>
                  <a:pt x="4" y="53"/>
                </a:lnTo>
                <a:lnTo>
                  <a:pt x="4" y="53"/>
                </a:lnTo>
                <a:lnTo>
                  <a:pt x="4" y="53"/>
                </a:lnTo>
                <a:lnTo>
                  <a:pt x="3" y="53"/>
                </a:lnTo>
                <a:lnTo>
                  <a:pt x="3" y="53"/>
                </a:lnTo>
                <a:lnTo>
                  <a:pt x="2" y="52"/>
                </a:lnTo>
                <a:lnTo>
                  <a:pt x="2" y="53"/>
                </a:lnTo>
                <a:lnTo>
                  <a:pt x="2" y="52"/>
                </a:lnTo>
                <a:lnTo>
                  <a:pt x="2" y="52"/>
                </a:lnTo>
                <a:lnTo>
                  <a:pt x="2" y="51"/>
                </a:lnTo>
                <a:lnTo>
                  <a:pt x="2" y="51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1" y="49"/>
                </a:lnTo>
                <a:lnTo>
                  <a:pt x="1" y="49"/>
                </a:lnTo>
                <a:lnTo>
                  <a:pt x="1" y="48"/>
                </a:lnTo>
                <a:lnTo>
                  <a:pt x="1" y="48"/>
                </a:lnTo>
                <a:lnTo>
                  <a:pt x="1" y="48"/>
                </a:lnTo>
                <a:lnTo>
                  <a:pt x="2" y="47"/>
                </a:lnTo>
                <a:lnTo>
                  <a:pt x="2" y="47"/>
                </a:lnTo>
                <a:lnTo>
                  <a:pt x="2" y="46"/>
                </a:lnTo>
                <a:lnTo>
                  <a:pt x="2" y="46"/>
                </a:lnTo>
                <a:lnTo>
                  <a:pt x="2" y="46"/>
                </a:lnTo>
                <a:lnTo>
                  <a:pt x="3" y="45"/>
                </a:lnTo>
                <a:lnTo>
                  <a:pt x="3" y="45"/>
                </a:lnTo>
                <a:lnTo>
                  <a:pt x="2" y="44"/>
                </a:lnTo>
                <a:lnTo>
                  <a:pt x="2" y="44"/>
                </a:lnTo>
                <a:lnTo>
                  <a:pt x="2" y="43"/>
                </a:lnTo>
                <a:lnTo>
                  <a:pt x="1" y="43"/>
                </a:lnTo>
                <a:lnTo>
                  <a:pt x="1" y="42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1" y="41"/>
                </a:lnTo>
                <a:lnTo>
                  <a:pt x="1" y="41"/>
                </a:lnTo>
                <a:lnTo>
                  <a:pt x="1" y="40"/>
                </a:lnTo>
                <a:lnTo>
                  <a:pt x="2" y="40"/>
                </a:lnTo>
                <a:lnTo>
                  <a:pt x="2" y="40"/>
                </a:lnTo>
                <a:lnTo>
                  <a:pt x="2" y="39"/>
                </a:lnTo>
                <a:lnTo>
                  <a:pt x="2" y="39"/>
                </a:lnTo>
                <a:lnTo>
                  <a:pt x="2" y="38"/>
                </a:lnTo>
                <a:lnTo>
                  <a:pt x="2" y="38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6"/>
                </a:lnTo>
                <a:lnTo>
                  <a:pt x="2" y="35"/>
                </a:lnTo>
                <a:lnTo>
                  <a:pt x="2" y="34"/>
                </a:lnTo>
                <a:lnTo>
                  <a:pt x="2" y="34"/>
                </a:lnTo>
                <a:lnTo>
                  <a:pt x="2" y="33"/>
                </a:lnTo>
                <a:lnTo>
                  <a:pt x="3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4" y="32"/>
                </a:lnTo>
                <a:lnTo>
                  <a:pt x="4" y="32"/>
                </a:lnTo>
                <a:lnTo>
                  <a:pt x="4" y="31"/>
                </a:lnTo>
                <a:lnTo>
                  <a:pt x="5" y="31"/>
                </a:lnTo>
                <a:lnTo>
                  <a:pt x="5" y="31"/>
                </a:lnTo>
                <a:lnTo>
                  <a:pt x="5" y="31"/>
                </a:lnTo>
                <a:lnTo>
                  <a:pt x="5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7" y="30"/>
                </a:lnTo>
                <a:lnTo>
                  <a:pt x="7" y="29"/>
                </a:lnTo>
                <a:lnTo>
                  <a:pt x="7" y="29"/>
                </a:lnTo>
                <a:lnTo>
                  <a:pt x="8" y="29"/>
                </a:lnTo>
                <a:lnTo>
                  <a:pt x="9" y="28"/>
                </a:lnTo>
                <a:lnTo>
                  <a:pt x="10" y="28"/>
                </a:lnTo>
                <a:lnTo>
                  <a:pt x="10" y="28"/>
                </a:lnTo>
                <a:lnTo>
                  <a:pt x="11" y="27"/>
                </a:lnTo>
                <a:lnTo>
                  <a:pt x="11" y="26"/>
                </a:lnTo>
                <a:lnTo>
                  <a:pt x="12" y="26"/>
                </a:lnTo>
                <a:lnTo>
                  <a:pt x="13" y="25"/>
                </a:lnTo>
                <a:lnTo>
                  <a:pt x="13" y="25"/>
                </a:lnTo>
                <a:lnTo>
                  <a:pt x="14" y="25"/>
                </a:lnTo>
                <a:lnTo>
                  <a:pt x="14" y="24"/>
                </a:lnTo>
                <a:lnTo>
                  <a:pt x="14" y="24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2"/>
                </a:lnTo>
                <a:lnTo>
                  <a:pt x="16" y="21"/>
                </a:lnTo>
                <a:lnTo>
                  <a:pt x="16" y="21"/>
                </a:lnTo>
                <a:lnTo>
                  <a:pt x="17" y="20"/>
                </a:lnTo>
                <a:lnTo>
                  <a:pt x="17" y="20"/>
                </a:lnTo>
                <a:lnTo>
                  <a:pt x="17" y="20"/>
                </a:lnTo>
                <a:lnTo>
                  <a:pt x="17" y="19"/>
                </a:lnTo>
                <a:lnTo>
                  <a:pt x="18" y="19"/>
                </a:lnTo>
                <a:lnTo>
                  <a:pt x="18" y="18"/>
                </a:lnTo>
                <a:lnTo>
                  <a:pt x="19" y="18"/>
                </a:lnTo>
                <a:lnTo>
                  <a:pt x="19" y="17"/>
                </a:lnTo>
                <a:lnTo>
                  <a:pt x="19" y="17"/>
                </a:lnTo>
                <a:lnTo>
                  <a:pt x="19" y="17"/>
                </a:lnTo>
                <a:lnTo>
                  <a:pt x="20" y="16"/>
                </a:lnTo>
                <a:lnTo>
                  <a:pt x="20" y="16"/>
                </a:lnTo>
                <a:lnTo>
                  <a:pt x="21" y="15"/>
                </a:lnTo>
                <a:lnTo>
                  <a:pt x="22" y="15"/>
                </a:lnTo>
                <a:lnTo>
                  <a:pt x="22" y="14"/>
                </a:lnTo>
                <a:lnTo>
                  <a:pt x="22" y="14"/>
                </a:lnTo>
                <a:lnTo>
                  <a:pt x="23" y="13"/>
                </a:lnTo>
                <a:lnTo>
                  <a:pt x="23" y="13"/>
                </a:lnTo>
                <a:lnTo>
                  <a:pt x="23" y="13"/>
                </a:lnTo>
                <a:lnTo>
                  <a:pt x="24" y="12"/>
                </a:lnTo>
                <a:lnTo>
                  <a:pt x="25" y="11"/>
                </a:lnTo>
                <a:lnTo>
                  <a:pt x="26" y="11"/>
                </a:lnTo>
                <a:lnTo>
                  <a:pt x="26" y="10"/>
                </a:lnTo>
                <a:lnTo>
                  <a:pt x="27" y="9"/>
                </a:lnTo>
                <a:lnTo>
                  <a:pt x="27" y="9"/>
                </a:lnTo>
                <a:lnTo>
                  <a:pt x="27" y="10"/>
                </a:lnTo>
                <a:lnTo>
                  <a:pt x="27" y="10"/>
                </a:lnTo>
                <a:lnTo>
                  <a:pt x="28" y="10"/>
                </a:lnTo>
                <a:lnTo>
                  <a:pt x="29" y="11"/>
                </a:lnTo>
                <a:lnTo>
                  <a:pt x="29" y="11"/>
                </a:lnTo>
                <a:lnTo>
                  <a:pt x="29" y="11"/>
                </a:lnTo>
                <a:lnTo>
                  <a:pt x="29" y="11"/>
                </a:lnTo>
                <a:lnTo>
                  <a:pt x="29" y="11"/>
                </a:lnTo>
                <a:lnTo>
                  <a:pt x="30" y="12"/>
                </a:lnTo>
                <a:lnTo>
                  <a:pt x="30" y="12"/>
                </a:lnTo>
                <a:lnTo>
                  <a:pt x="31" y="12"/>
                </a:lnTo>
                <a:lnTo>
                  <a:pt x="31" y="13"/>
                </a:lnTo>
                <a:lnTo>
                  <a:pt x="31" y="14"/>
                </a:lnTo>
                <a:lnTo>
                  <a:pt x="31" y="14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2" y="16"/>
                </a:lnTo>
                <a:lnTo>
                  <a:pt x="32" y="16"/>
                </a:lnTo>
                <a:lnTo>
                  <a:pt x="33" y="17"/>
                </a:lnTo>
                <a:lnTo>
                  <a:pt x="34" y="17"/>
                </a:lnTo>
                <a:lnTo>
                  <a:pt x="34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6" y="18"/>
                </a:lnTo>
                <a:lnTo>
                  <a:pt x="36" y="19"/>
                </a:lnTo>
                <a:lnTo>
                  <a:pt x="36" y="19"/>
                </a:lnTo>
                <a:lnTo>
                  <a:pt x="37" y="19"/>
                </a:lnTo>
                <a:lnTo>
                  <a:pt x="38" y="20"/>
                </a:lnTo>
                <a:lnTo>
                  <a:pt x="38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1" y="21"/>
                </a:lnTo>
                <a:lnTo>
                  <a:pt x="41" y="21"/>
                </a:lnTo>
                <a:lnTo>
                  <a:pt x="42" y="21"/>
                </a:lnTo>
                <a:lnTo>
                  <a:pt x="42" y="21"/>
                </a:lnTo>
                <a:lnTo>
                  <a:pt x="42" y="21"/>
                </a:lnTo>
                <a:lnTo>
                  <a:pt x="43" y="21"/>
                </a:lnTo>
                <a:lnTo>
                  <a:pt x="43" y="21"/>
                </a:lnTo>
                <a:lnTo>
                  <a:pt x="44" y="21"/>
                </a:lnTo>
                <a:lnTo>
                  <a:pt x="44" y="21"/>
                </a:lnTo>
                <a:lnTo>
                  <a:pt x="44" y="22"/>
                </a:lnTo>
                <a:lnTo>
                  <a:pt x="45" y="22"/>
                </a:lnTo>
                <a:lnTo>
                  <a:pt x="45" y="22"/>
                </a:lnTo>
                <a:lnTo>
                  <a:pt x="45" y="22"/>
                </a:lnTo>
                <a:lnTo>
                  <a:pt x="46" y="23"/>
                </a:lnTo>
                <a:lnTo>
                  <a:pt x="46" y="23"/>
                </a:lnTo>
                <a:lnTo>
                  <a:pt x="46" y="24"/>
                </a:lnTo>
                <a:lnTo>
                  <a:pt x="47" y="24"/>
                </a:lnTo>
                <a:lnTo>
                  <a:pt x="47" y="24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9" y="25"/>
                </a:lnTo>
                <a:lnTo>
                  <a:pt x="49" y="25"/>
                </a:lnTo>
                <a:lnTo>
                  <a:pt x="50" y="25"/>
                </a:lnTo>
                <a:lnTo>
                  <a:pt x="50" y="25"/>
                </a:lnTo>
                <a:lnTo>
                  <a:pt x="50" y="25"/>
                </a:lnTo>
                <a:lnTo>
                  <a:pt x="50" y="26"/>
                </a:lnTo>
                <a:lnTo>
                  <a:pt x="51" y="26"/>
                </a:lnTo>
                <a:lnTo>
                  <a:pt x="51" y="25"/>
                </a:lnTo>
                <a:lnTo>
                  <a:pt x="51" y="25"/>
                </a:lnTo>
                <a:lnTo>
                  <a:pt x="51" y="26"/>
                </a:lnTo>
                <a:lnTo>
                  <a:pt x="52" y="26"/>
                </a:lnTo>
                <a:lnTo>
                  <a:pt x="52" y="26"/>
                </a:lnTo>
                <a:lnTo>
                  <a:pt x="52" y="25"/>
                </a:lnTo>
                <a:lnTo>
                  <a:pt x="52" y="25"/>
                </a:lnTo>
                <a:lnTo>
                  <a:pt x="53" y="25"/>
                </a:lnTo>
                <a:lnTo>
                  <a:pt x="53" y="25"/>
                </a:lnTo>
                <a:lnTo>
                  <a:pt x="54" y="25"/>
                </a:lnTo>
                <a:lnTo>
                  <a:pt x="54" y="25"/>
                </a:lnTo>
                <a:lnTo>
                  <a:pt x="55" y="25"/>
                </a:lnTo>
                <a:lnTo>
                  <a:pt x="55" y="25"/>
                </a:lnTo>
                <a:lnTo>
                  <a:pt x="56" y="25"/>
                </a:lnTo>
                <a:lnTo>
                  <a:pt x="56" y="26"/>
                </a:lnTo>
                <a:lnTo>
                  <a:pt x="56" y="26"/>
                </a:lnTo>
                <a:lnTo>
                  <a:pt x="56" y="26"/>
                </a:lnTo>
                <a:lnTo>
                  <a:pt x="56" y="26"/>
                </a:lnTo>
                <a:lnTo>
                  <a:pt x="57" y="26"/>
                </a:lnTo>
                <a:lnTo>
                  <a:pt x="57" y="26"/>
                </a:lnTo>
                <a:lnTo>
                  <a:pt x="57" y="27"/>
                </a:lnTo>
                <a:lnTo>
                  <a:pt x="58" y="27"/>
                </a:lnTo>
                <a:lnTo>
                  <a:pt x="58" y="26"/>
                </a:lnTo>
                <a:lnTo>
                  <a:pt x="58" y="26"/>
                </a:lnTo>
                <a:lnTo>
                  <a:pt x="59" y="26"/>
                </a:lnTo>
                <a:lnTo>
                  <a:pt x="59" y="26"/>
                </a:lnTo>
                <a:lnTo>
                  <a:pt x="60" y="26"/>
                </a:lnTo>
                <a:lnTo>
                  <a:pt x="60" y="26"/>
                </a:lnTo>
                <a:lnTo>
                  <a:pt x="60" y="26"/>
                </a:lnTo>
                <a:lnTo>
                  <a:pt x="61" y="26"/>
                </a:lnTo>
                <a:lnTo>
                  <a:pt x="61" y="27"/>
                </a:lnTo>
                <a:lnTo>
                  <a:pt x="62" y="27"/>
                </a:lnTo>
                <a:lnTo>
                  <a:pt x="62" y="27"/>
                </a:lnTo>
                <a:lnTo>
                  <a:pt x="63" y="27"/>
                </a:lnTo>
                <a:lnTo>
                  <a:pt x="64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6" y="26"/>
                </a:lnTo>
                <a:lnTo>
                  <a:pt x="66" y="26"/>
                </a:lnTo>
                <a:lnTo>
                  <a:pt x="66" y="26"/>
                </a:lnTo>
                <a:lnTo>
                  <a:pt x="67" y="26"/>
                </a:lnTo>
                <a:lnTo>
                  <a:pt x="67" y="26"/>
                </a:lnTo>
                <a:lnTo>
                  <a:pt x="68" y="26"/>
                </a:lnTo>
                <a:lnTo>
                  <a:pt x="68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70" y="26"/>
                </a:lnTo>
                <a:lnTo>
                  <a:pt x="70" y="27"/>
                </a:lnTo>
                <a:lnTo>
                  <a:pt x="70" y="27"/>
                </a:lnTo>
                <a:lnTo>
                  <a:pt x="71" y="27"/>
                </a:lnTo>
                <a:lnTo>
                  <a:pt x="71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8"/>
                </a:lnTo>
                <a:lnTo>
                  <a:pt x="74" y="28"/>
                </a:lnTo>
                <a:lnTo>
                  <a:pt x="74" y="28"/>
                </a:lnTo>
                <a:lnTo>
                  <a:pt x="75" y="28"/>
                </a:lnTo>
                <a:lnTo>
                  <a:pt x="75" y="28"/>
                </a:lnTo>
                <a:lnTo>
                  <a:pt x="75" y="28"/>
                </a:lnTo>
                <a:lnTo>
                  <a:pt x="76" y="29"/>
                </a:lnTo>
                <a:lnTo>
                  <a:pt x="76" y="29"/>
                </a:lnTo>
                <a:lnTo>
                  <a:pt x="77" y="29"/>
                </a:lnTo>
                <a:lnTo>
                  <a:pt x="77" y="29"/>
                </a:lnTo>
                <a:lnTo>
                  <a:pt x="77" y="29"/>
                </a:lnTo>
                <a:lnTo>
                  <a:pt x="77" y="29"/>
                </a:lnTo>
                <a:lnTo>
                  <a:pt x="78" y="30"/>
                </a:lnTo>
                <a:lnTo>
                  <a:pt x="78" y="30"/>
                </a:lnTo>
                <a:lnTo>
                  <a:pt x="79" y="30"/>
                </a:lnTo>
                <a:lnTo>
                  <a:pt x="79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1" y="30"/>
                </a:lnTo>
                <a:lnTo>
                  <a:pt x="81" y="31"/>
                </a:lnTo>
                <a:lnTo>
                  <a:pt x="81" y="31"/>
                </a:lnTo>
                <a:lnTo>
                  <a:pt x="81" y="31"/>
                </a:lnTo>
                <a:lnTo>
                  <a:pt x="81" y="32"/>
                </a:lnTo>
                <a:lnTo>
                  <a:pt x="82" y="32"/>
                </a:lnTo>
                <a:lnTo>
                  <a:pt x="82" y="32"/>
                </a:lnTo>
                <a:lnTo>
                  <a:pt x="82" y="32"/>
                </a:lnTo>
                <a:lnTo>
                  <a:pt x="82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2"/>
                </a:lnTo>
                <a:lnTo>
                  <a:pt x="83" y="32"/>
                </a:lnTo>
                <a:lnTo>
                  <a:pt x="84" y="32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5" y="31"/>
                </a:lnTo>
                <a:lnTo>
                  <a:pt x="85" y="31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6" y="30"/>
                </a:lnTo>
                <a:lnTo>
                  <a:pt x="86" y="30"/>
                </a:lnTo>
                <a:lnTo>
                  <a:pt x="86" y="29"/>
                </a:lnTo>
                <a:lnTo>
                  <a:pt x="86" y="29"/>
                </a:lnTo>
                <a:lnTo>
                  <a:pt x="87" y="29"/>
                </a:lnTo>
                <a:lnTo>
                  <a:pt x="87" y="28"/>
                </a:lnTo>
                <a:lnTo>
                  <a:pt x="87" y="28"/>
                </a:lnTo>
                <a:lnTo>
                  <a:pt x="88" y="28"/>
                </a:lnTo>
                <a:lnTo>
                  <a:pt x="88" y="27"/>
                </a:lnTo>
                <a:lnTo>
                  <a:pt x="88" y="27"/>
                </a:lnTo>
                <a:lnTo>
                  <a:pt x="88" y="27"/>
                </a:lnTo>
                <a:lnTo>
                  <a:pt x="89" y="27"/>
                </a:lnTo>
                <a:lnTo>
                  <a:pt x="89" y="27"/>
                </a:lnTo>
                <a:lnTo>
                  <a:pt x="89" y="26"/>
                </a:lnTo>
                <a:lnTo>
                  <a:pt x="89" y="26"/>
                </a:lnTo>
                <a:lnTo>
                  <a:pt x="90" y="26"/>
                </a:lnTo>
                <a:lnTo>
                  <a:pt x="90" y="26"/>
                </a:lnTo>
                <a:lnTo>
                  <a:pt x="91" y="25"/>
                </a:lnTo>
                <a:lnTo>
                  <a:pt x="91" y="25"/>
                </a:lnTo>
                <a:lnTo>
                  <a:pt x="91" y="25"/>
                </a:lnTo>
                <a:lnTo>
                  <a:pt x="91" y="24"/>
                </a:lnTo>
                <a:lnTo>
                  <a:pt x="91" y="24"/>
                </a:lnTo>
                <a:lnTo>
                  <a:pt x="91" y="24"/>
                </a:lnTo>
                <a:lnTo>
                  <a:pt x="91" y="23"/>
                </a:lnTo>
                <a:lnTo>
                  <a:pt x="91" y="23"/>
                </a:lnTo>
                <a:lnTo>
                  <a:pt x="90" y="23"/>
                </a:lnTo>
                <a:lnTo>
                  <a:pt x="90" y="22"/>
                </a:lnTo>
                <a:lnTo>
                  <a:pt x="90" y="22"/>
                </a:lnTo>
                <a:lnTo>
                  <a:pt x="90" y="21"/>
                </a:lnTo>
                <a:lnTo>
                  <a:pt x="90" y="21"/>
                </a:lnTo>
                <a:lnTo>
                  <a:pt x="91" y="20"/>
                </a:lnTo>
                <a:lnTo>
                  <a:pt x="91" y="20"/>
                </a:lnTo>
                <a:lnTo>
                  <a:pt x="91" y="20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8"/>
                </a:lnTo>
                <a:lnTo>
                  <a:pt x="91" y="18"/>
                </a:lnTo>
                <a:lnTo>
                  <a:pt x="91" y="17"/>
                </a:lnTo>
                <a:lnTo>
                  <a:pt x="91" y="17"/>
                </a:lnTo>
                <a:lnTo>
                  <a:pt x="91" y="16"/>
                </a:lnTo>
                <a:lnTo>
                  <a:pt x="92" y="16"/>
                </a:lnTo>
                <a:lnTo>
                  <a:pt x="92" y="16"/>
                </a:lnTo>
                <a:lnTo>
                  <a:pt x="92" y="15"/>
                </a:lnTo>
                <a:lnTo>
                  <a:pt x="92" y="15"/>
                </a:lnTo>
                <a:lnTo>
                  <a:pt x="92" y="14"/>
                </a:lnTo>
                <a:lnTo>
                  <a:pt x="93" y="14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4" y="12"/>
                </a:lnTo>
                <a:lnTo>
                  <a:pt x="94" y="12"/>
                </a:lnTo>
                <a:lnTo>
                  <a:pt x="94" y="12"/>
                </a:lnTo>
                <a:lnTo>
                  <a:pt x="94" y="12"/>
                </a:lnTo>
                <a:lnTo>
                  <a:pt x="94" y="12"/>
                </a:lnTo>
                <a:lnTo>
                  <a:pt x="95" y="12"/>
                </a:lnTo>
                <a:lnTo>
                  <a:pt x="95" y="11"/>
                </a:lnTo>
                <a:lnTo>
                  <a:pt x="95" y="11"/>
                </a:lnTo>
                <a:lnTo>
                  <a:pt x="95" y="11"/>
                </a:lnTo>
                <a:lnTo>
                  <a:pt x="95" y="10"/>
                </a:lnTo>
                <a:lnTo>
                  <a:pt x="95" y="10"/>
                </a:lnTo>
                <a:lnTo>
                  <a:pt x="95" y="9"/>
                </a:lnTo>
                <a:lnTo>
                  <a:pt x="95" y="9"/>
                </a:lnTo>
                <a:lnTo>
                  <a:pt x="95" y="8"/>
                </a:lnTo>
                <a:lnTo>
                  <a:pt x="95" y="8"/>
                </a:lnTo>
                <a:lnTo>
                  <a:pt x="95" y="8"/>
                </a:lnTo>
                <a:lnTo>
                  <a:pt x="95" y="8"/>
                </a:lnTo>
                <a:lnTo>
                  <a:pt x="95" y="7"/>
                </a:lnTo>
                <a:lnTo>
                  <a:pt x="95" y="7"/>
                </a:lnTo>
                <a:lnTo>
                  <a:pt x="95" y="7"/>
                </a:lnTo>
                <a:lnTo>
                  <a:pt x="96" y="7"/>
                </a:lnTo>
                <a:lnTo>
                  <a:pt x="96" y="6"/>
                </a:lnTo>
                <a:lnTo>
                  <a:pt x="96" y="6"/>
                </a:lnTo>
                <a:lnTo>
                  <a:pt x="96" y="5"/>
                </a:lnTo>
                <a:lnTo>
                  <a:pt x="97" y="5"/>
                </a:lnTo>
                <a:lnTo>
                  <a:pt x="97" y="5"/>
                </a:lnTo>
                <a:lnTo>
                  <a:pt x="97" y="4"/>
                </a:lnTo>
                <a:lnTo>
                  <a:pt x="97" y="4"/>
                </a:lnTo>
                <a:lnTo>
                  <a:pt x="97" y="4"/>
                </a:lnTo>
                <a:lnTo>
                  <a:pt x="97" y="4"/>
                </a:lnTo>
                <a:lnTo>
                  <a:pt x="98" y="4"/>
                </a:lnTo>
                <a:lnTo>
                  <a:pt x="98" y="3"/>
                </a:lnTo>
                <a:lnTo>
                  <a:pt x="98" y="3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1"/>
                </a:lnTo>
                <a:lnTo>
                  <a:pt x="99" y="1"/>
                </a:lnTo>
                <a:lnTo>
                  <a:pt x="99" y="1"/>
                </a:lnTo>
                <a:lnTo>
                  <a:pt x="99" y="1"/>
                </a:lnTo>
                <a:lnTo>
                  <a:pt x="100" y="1"/>
                </a:lnTo>
                <a:lnTo>
                  <a:pt x="100" y="1"/>
                </a:lnTo>
                <a:lnTo>
                  <a:pt x="101" y="1"/>
                </a:lnTo>
                <a:lnTo>
                  <a:pt x="101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3" y="1"/>
                </a:lnTo>
                <a:lnTo>
                  <a:pt x="103" y="1"/>
                </a:lnTo>
                <a:lnTo>
                  <a:pt x="104" y="1"/>
                </a:lnTo>
                <a:lnTo>
                  <a:pt x="104" y="1"/>
                </a:lnTo>
                <a:lnTo>
                  <a:pt x="105" y="1"/>
                </a:lnTo>
                <a:lnTo>
                  <a:pt x="105" y="0"/>
                </a:lnTo>
                <a:lnTo>
                  <a:pt x="106" y="0"/>
                </a:lnTo>
                <a:lnTo>
                  <a:pt x="106" y="1"/>
                </a:lnTo>
                <a:lnTo>
                  <a:pt x="106" y="1"/>
                </a:lnTo>
                <a:lnTo>
                  <a:pt x="107" y="1"/>
                </a:lnTo>
                <a:lnTo>
                  <a:pt x="107" y="1"/>
                </a:lnTo>
                <a:lnTo>
                  <a:pt x="108" y="1"/>
                </a:lnTo>
                <a:lnTo>
                  <a:pt x="108" y="1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bg2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69" name="Freeform 52"/>
          <p:cNvSpPr>
            <a:spLocks/>
          </p:cNvSpPr>
          <p:nvPr/>
        </p:nvSpPr>
        <p:spPr bwMode="auto">
          <a:xfrm>
            <a:off x="3098411" y="5711083"/>
            <a:ext cx="353741" cy="487915"/>
          </a:xfrm>
          <a:custGeom>
            <a:avLst/>
            <a:gdLst>
              <a:gd name="T0" fmla="*/ 169 w 206"/>
              <a:gd name="T1" fmla="*/ 5 h 308"/>
              <a:gd name="T2" fmla="*/ 202 w 206"/>
              <a:gd name="T3" fmla="*/ 24 h 308"/>
              <a:gd name="T4" fmla="*/ 199 w 206"/>
              <a:gd name="T5" fmla="*/ 35 h 308"/>
              <a:gd name="T6" fmla="*/ 191 w 206"/>
              <a:gd name="T7" fmla="*/ 45 h 308"/>
              <a:gd name="T8" fmla="*/ 182 w 206"/>
              <a:gd name="T9" fmla="*/ 55 h 308"/>
              <a:gd name="T10" fmla="*/ 176 w 206"/>
              <a:gd name="T11" fmla="*/ 66 h 308"/>
              <a:gd name="T12" fmla="*/ 177 w 206"/>
              <a:gd name="T13" fmla="*/ 76 h 308"/>
              <a:gd name="T14" fmla="*/ 182 w 206"/>
              <a:gd name="T15" fmla="*/ 87 h 308"/>
              <a:gd name="T16" fmla="*/ 188 w 206"/>
              <a:gd name="T17" fmla="*/ 95 h 308"/>
              <a:gd name="T18" fmla="*/ 187 w 206"/>
              <a:gd name="T19" fmla="*/ 104 h 308"/>
              <a:gd name="T20" fmla="*/ 189 w 206"/>
              <a:gd name="T21" fmla="*/ 115 h 308"/>
              <a:gd name="T22" fmla="*/ 191 w 206"/>
              <a:gd name="T23" fmla="*/ 125 h 308"/>
              <a:gd name="T24" fmla="*/ 193 w 206"/>
              <a:gd name="T25" fmla="*/ 136 h 308"/>
              <a:gd name="T26" fmla="*/ 195 w 206"/>
              <a:gd name="T27" fmla="*/ 146 h 308"/>
              <a:gd name="T28" fmla="*/ 198 w 206"/>
              <a:gd name="T29" fmla="*/ 158 h 308"/>
              <a:gd name="T30" fmla="*/ 191 w 206"/>
              <a:gd name="T31" fmla="*/ 167 h 308"/>
              <a:gd name="T32" fmla="*/ 192 w 206"/>
              <a:gd name="T33" fmla="*/ 181 h 308"/>
              <a:gd name="T34" fmla="*/ 196 w 206"/>
              <a:gd name="T35" fmla="*/ 192 h 308"/>
              <a:gd name="T36" fmla="*/ 201 w 206"/>
              <a:gd name="T37" fmla="*/ 202 h 308"/>
              <a:gd name="T38" fmla="*/ 204 w 206"/>
              <a:gd name="T39" fmla="*/ 214 h 308"/>
              <a:gd name="T40" fmla="*/ 198 w 206"/>
              <a:gd name="T41" fmla="*/ 225 h 308"/>
              <a:gd name="T42" fmla="*/ 193 w 206"/>
              <a:gd name="T43" fmla="*/ 235 h 308"/>
              <a:gd name="T44" fmla="*/ 197 w 206"/>
              <a:gd name="T45" fmla="*/ 247 h 308"/>
              <a:gd name="T46" fmla="*/ 197 w 206"/>
              <a:gd name="T47" fmla="*/ 258 h 308"/>
              <a:gd name="T48" fmla="*/ 196 w 206"/>
              <a:gd name="T49" fmla="*/ 268 h 308"/>
              <a:gd name="T50" fmla="*/ 196 w 206"/>
              <a:gd name="T51" fmla="*/ 279 h 308"/>
              <a:gd name="T52" fmla="*/ 197 w 206"/>
              <a:gd name="T53" fmla="*/ 291 h 308"/>
              <a:gd name="T54" fmla="*/ 192 w 206"/>
              <a:gd name="T55" fmla="*/ 300 h 308"/>
              <a:gd name="T56" fmla="*/ 186 w 206"/>
              <a:gd name="T57" fmla="*/ 308 h 308"/>
              <a:gd name="T58" fmla="*/ 179 w 206"/>
              <a:gd name="T59" fmla="*/ 299 h 308"/>
              <a:gd name="T60" fmla="*/ 169 w 206"/>
              <a:gd name="T61" fmla="*/ 288 h 308"/>
              <a:gd name="T62" fmla="*/ 169 w 206"/>
              <a:gd name="T63" fmla="*/ 268 h 308"/>
              <a:gd name="T64" fmla="*/ 159 w 206"/>
              <a:gd name="T65" fmla="*/ 253 h 308"/>
              <a:gd name="T66" fmla="*/ 140 w 206"/>
              <a:gd name="T67" fmla="*/ 242 h 308"/>
              <a:gd name="T68" fmla="*/ 129 w 206"/>
              <a:gd name="T69" fmla="*/ 233 h 308"/>
              <a:gd name="T70" fmla="*/ 114 w 206"/>
              <a:gd name="T71" fmla="*/ 225 h 308"/>
              <a:gd name="T72" fmla="*/ 101 w 206"/>
              <a:gd name="T73" fmla="*/ 217 h 308"/>
              <a:gd name="T74" fmla="*/ 83 w 206"/>
              <a:gd name="T75" fmla="*/ 211 h 308"/>
              <a:gd name="T76" fmla="*/ 65 w 206"/>
              <a:gd name="T77" fmla="*/ 207 h 308"/>
              <a:gd name="T78" fmla="*/ 52 w 206"/>
              <a:gd name="T79" fmla="*/ 194 h 308"/>
              <a:gd name="T80" fmla="*/ 38 w 206"/>
              <a:gd name="T81" fmla="*/ 171 h 308"/>
              <a:gd name="T82" fmla="*/ 29 w 206"/>
              <a:gd name="T83" fmla="*/ 158 h 308"/>
              <a:gd name="T84" fmla="*/ 14 w 206"/>
              <a:gd name="T85" fmla="*/ 152 h 308"/>
              <a:gd name="T86" fmla="*/ 4 w 206"/>
              <a:gd name="T87" fmla="*/ 142 h 308"/>
              <a:gd name="T88" fmla="*/ 10 w 206"/>
              <a:gd name="T89" fmla="*/ 131 h 308"/>
              <a:gd name="T90" fmla="*/ 11 w 206"/>
              <a:gd name="T91" fmla="*/ 117 h 308"/>
              <a:gd name="T92" fmla="*/ 20 w 206"/>
              <a:gd name="T93" fmla="*/ 96 h 308"/>
              <a:gd name="T94" fmla="*/ 34 w 206"/>
              <a:gd name="T95" fmla="*/ 88 h 308"/>
              <a:gd name="T96" fmla="*/ 44 w 206"/>
              <a:gd name="T97" fmla="*/ 95 h 308"/>
              <a:gd name="T98" fmla="*/ 54 w 206"/>
              <a:gd name="T99" fmla="*/ 91 h 308"/>
              <a:gd name="T100" fmla="*/ 64 w 206"/>
              <a:gd name="T101" fmla="*/ 85 h 308"/>
              <a:gd name="T102" fmla="*/ 77 w 206"/>
              <a:gd name="T103" fmla="*/ 83 h 308"/>
              <a:gd name="T104" fmla="*/ 90 w 206"/>
              <a:gd name="T105" fmla="*/ 79 h 308"/>
              <a:gd name="T106" fmla="*/ 110 w 206"/>
              <a:gd name="T107" fmla="*/ 42 h 308"/>
              <a:gd name="T108" fmla="*/ 118 w 206"/>
              <a:gd name="T109" fmla="*/ 36 h 308"/>
              <a:gd name="T110" fmla="*/ 114 w 206"/>
              <a:gd name="T111" fmla="*/ 26 h 308"/>
              <a:gd name="T112" fmla="*/ 105 w 206"/>
              <a:gd name="T113" fmla="*/ 30 h 308"/>
              <a:gd name="T114" fmla="*/ 98 w 206"/>
              <a:gd name="T115" fmla="*/ 23 h 308"/>
              <a:gd name="T116" fmla="*/ 104 w 206"/>
              <a:gd name="T117" fmla="*/ 18 h 308"/>
              <a:gd name="T118" fmla="*/ 112 w 206"/>
              <a:gd name="T119" fmla="*/ 14 h 308"/>
              <a:gd name="T120" fmla="*/ 119 w 206"/>
              <a:gd name="T121" fmla="*/ 9 h 308"/>
              <a:gd name="T122" fmla="*/ 126 w 206"/>
              <a:gd name="T123" fmla="*/ 2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6" h="308">
                <a:moveTo>
                  <a:pt x="139" y="1"/>
                </a:moveTo>
                <a:lnTo>
                  <a:pt x="141" y="2"/>
                </a:lnTo>
                <a:lnTo>
                  <a:pt x="142" y="3"/>
                </a:lnTo>
                <a:lnTo>
                  <a:pt x="143" y="4"/>
                </a:lnTo>
                <a:lnTo>
                  <a:pt x="143" y="5"/>
                </a:lnTo>
                <a:lnTo>
                  <a:pt x="144" y="6"/>
                </a:lnTo>
                <a:lnTo>
                  <a:pt x="146" y="7"/>
                </a:lnTo>
                <a:lnTo>
                  <a:pt x="147" y="8"/>
                </a:lnTo>
                <a:lnTo>
                  <a:pt x="148" y="9"/>
                </a:lnTo>
                <a:lnTo>
                  <a:pt x="149" y="10"/>
                </a:lnTo>
                <a:lnTo>
                  <a:pt x="151" y="10"/>
                </a:lnTo>
                <a:lnTo>
                  <a:pt x="152" y="11"/>
                </a:lnTo>
                <a:lnTo>
                  <a:pt x="153" y="11"/>
                </a:lnTo>
                <a:lnTo>
                  <a:pt x="154" y="10"/>
                </a:lnTo>
                <a:lnTo>
                  <a:pt x="155" y="10"/>
                </a:lnTo>
                <a:lnTo>
                  <a:pt x="155" y="11"/>
                </a:lnTo>
                <a:lnTo>
                  <a:pt x="156" y="11"/>
                </a:lnTo>
                <a:lnTo>
                  <a:pt x="157" y="10"/>
                </a:lnTo>
                <a:lnTo>
                  <a:pt x="158" y="10"/>
                </a:lnTo>
                <a:lnTo>
                  <a:pt x="160" y="9"/>
                </a:lnTo>
                <a:lnTo>
                  <a:pt x="159" y="8"/>
                </a:lnTo>
                <a:lnTo>
                  <a:pt x="159" y="6"/>
                </a:lnTo>
                <a:lnTo>
                  <a:pt x="160" y="6"/>
                </a:lnTo>
                <a:lnTo>
                  <a:pt x="160" y="6"/>
                </a:lnTo>
                <a:lnTo>
                  <a:pt x="162" y="6"/>
                </a:lnTo>
                <a:lnTo>
                  <a:pt x="164" y="6"/>
                </a:lnTo>
                <a:lnTo>
                  <a:pt x="164" y="6"/>
                </a:lnTo>
                <a:lnTo>
                  <a:pt x="165" y="6"/>
                </a:lnTo>
                <a:lnTo>
                  <a:pt x="166" y="6"/>
                </a:lnTo>
                <a:lnTo>
                  <a:pt x="167" y="5"/>
                </a:lnTo>
                <a:lnTo>
                  <a:pt x="169" y="5"/>
                </a:lnTo>
                <a:lnTo>
                  <a:pt x="170" y="5"/>
                </a:lnTo>
                <a:lnTo>
                  <a:pt x="172" y="5"/>
                </a:lnTo>
                <a:lnTo>
                  <a:pt x="173" y="6"/>
                </a:lnTo>
                <a:lnTo>
                  <a:pt x="175" y="5"/>
                </a:lnTo>
                <a:lnTo>
                  <a:pt x="176" y="5"/>
                </a:lnTo>
                <a:lnTo>
                  <a:pt x="177" y="4"/>
                </a:lnTo>
                <a:lnTo>
                  <a:pt x="178" y="4"/>
                </a:lnTo>
                <a:lnTo>
                  <a:pt x="180" y="4"/>
                </a:lnTo>
                <a:lnTo>
                  <a:pt x="181" y="4"/>
                </a:lnTo>
                <a:lnTo>
                  <a:pt x="183" y="5"/>
                </a:lnTo>
                <a:lnTo>
                  <a:pt x="184" y="6"/>
                </a:lnTo>
                <a:lnTo>
                  <a:pt x="185" y="7"/>
                </a:lnTo>
                <a:lnTo>
                  <a:pt x="185" y="8"/>
                </a:lnTo>
                <a:lnTo>
                  <a:pt x="186" y="9"/>
                </a:lnTo>
                <a:lnTo>
                  <a:pt x="186" y="10"/>
                </a:lnTo>
                <a:lnTo>
                  <a:pt x="188" y="11"/>
                </a:lnTo>
                <a:lnTo>
                  <a:pt x="189" y="12"/>
                </a:lnTo>
                <a:lnTo>
                  <a:pt x="189" y="13"/>
                </a:lnTo>
                <a:lnTo>
                  <a:pt x="189" y="15"/>
                </a:lnTo>
                <a:lnTo>
                  <a:pt x="190" y="16"/>
                </a:lnTo>
                <a:lnTo>
                  <a:pt x="191" y="18"/>
                </a:lnTo>
                <a:lnTo>
                  <a:pt x="191" y="19"/>
                </a:lnTo>
                <a:lnTo>
                  <a:pt x="192" y="21"/>
                </a:lnTo>
                <a:lnTo>
                  <a:pt x="193" y="21"/>
                </a:lnTo>
                <a:lnTo>
                  <a:pt x="195" y="21"/>
                </a:lnTo>
                <a:lnTo>
                  <a:pt x="196" y="21"/>
                </a:lnTo>
                <a:lnTo>
                  <a:pt x="197" y="22"/>
                </a:lnTo>
                <a:lnTo>
                  <a:pt x="199" y="22"/>
                </a:lnTo>
                <a:lnTo>
                  <a:pt x="200" y="22"/>
                </a:lnTo>
                <a:lnTo>
                  <a:pt x="201" y="23"/>
                </a:lnTo>
                <a:lnTo>
                  <a:pt x="202" y="24"/>
                </a:lnTo>
                <a:lnTo>
                  <a:pt x="203" y="24"/>
                </a:lnTo>
                <a:lnTo>
                  <a:pt x="203" y="25"/>
                </a:lnTo>
                <a:lnTo>
                  <a:pt x="204" y="27"/>
                </a:lnTo>
                <a:lnTo>
                  <a:pt x="205" y="26"/>
                </a:lnTo>
                <a:lnTo>
                  <a:pt x="205" y="27"/>
                </a:lnTo>
                <a:lnTo>
                  <a:pt x="206" y="27"/>
                </a:lnTo>
                <a:lnTo>
                  <a:pt x="206" y="27"/>
                </a:lnTo>
                <a:lnTo>
                  <a:pt x="206" y="28"/>
                </a:lnTo>
                <a:lnTo>
                  <a:pt x="206" y="27"/>
                </a:lnTo>
                <a:lnTo>
                  <a:pt x="205" y="27"/>
                </a:lnTo>
                <a:lnTo>
                  <a:pt x="205" y="27"/>
                </a:lnTo>
                <a:lnTo>
                  <a:pt x="204" y="28"/>
                </a:lnTo>
                <a:lnTo>
                  <a:pt x="204" y="28"/>
                </a:lnTo>
                <a:lnTo>
                  <a:pt x="204" y="29"/>
                </a:lnTo>
                <a:lnTo>
                  <a:pt x="204" y="29"/>
                </a:lnTo>
                <a:lnTo>
                  <a:pt x="204" y="29"/>
                </a:lnTo>
                <a:lnTo>
                  <a:pt x="203" y="29"/>
                </a:lnTo>
                <a:lnTo>
                  <a:pt x="203" y="30"/>
                </a:lnTo>
                <a:lnTo>
                  <a:pt x="202" y="30"/>
                </a:lnTo>
                <a:lnTo>
                  <a:pt x="202" y="31"/>
                </a:lnTo>
                <a:lnTo>
                  <a:pt x="201" y="31"/>
                </a:lnTo>
                <a:lnTo>
                  <a:pt x="201" y="31"/>
                </a:lnTo>
                <a:lnTo>
                  <a:pt x="201" y="31"/>
                </a:lnTo>
                <a:lnTo>
                  <a:pt x="201" y="31"/>
                </a:lnTo>
                <a:lnTo>
                  <a:pt x="200" y="32"/>
                </a:lnTo>
                <a:lnTo>
                  <a:pt x="200" y="32"/>
                </a:lnTo>
                <a:lnTo>
                  <a:pt x="200" y="32"/>
                </a:lnTo>
                <a:lnTo>
                  <a:pt x="200" y="33"/>
                </a:lnTo>
                <a:lnTo>
                  <a:pt x="200" y="34"/>
                </a:lnTo>
                <a:lnTo>
                  <a:pt x="200" y="34"/>
                </a:lnTo>
                <a:lnTo>
                  <a:pt x="199" y="35"/>
                </a:lnTo>
                <a:lnTo>
                  <a:pt x="199" y="35"/>
                </a:lnTo>
                <a:lnTo>
                  <a:pt x="198" y="35"/>
                </a:lnTo>
                <a:lnTo>
                  <a:pt x="198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6" y="37"/>
                </a:lnTo>
                <a:lnTo>
                  <a:pt x="196" y="37"/>
                </a:lnTo>
                <a:lnTo>
                  <a:pt x="196" y="37"/>
                </a:lnTo>
                <a:lnTo>
                  <a:pt x="195" y="38"/>
                </a:lnTo>
                <a:lnTo>
                  <a:pt x="195" y="38"/>
                </a:lnTo>
                <a:lnTo>
                  <a:pt x="195" y="38"/>
                </a:lnTo>
                <a:lnTo>
                  <a:pt x="195" y="39"/>
                </a:lnTo>
                <a:lnTo>
                  <a:pt x="194" y="40"/>
                </a:lnTo>
                <a:lnTo>
                  <a:pt x="195" y="40"/>
                </a:lnTo>
                <a:lnTo>
                  <a:pt x="194" y="41"/>
                </a:lnTo>
                <a:lnTo>
                  <a:pt x="194" y="41"/>
                </a:lnTo>
                <a:lnTo>
                  <a:pt x="193" y="41"/>
                </a:lnTo>
                <a:lnTo>
                  <a:pt x="193" y="42"/>
                </a:lnTo>
                <a:lnTo>
                  <a:pt x="193" y="42"/>
                </a:lnTo>
                <a:lnTo>
                  <a:pt x="193" y="42"/>
                </a:lnTo>
                <a:lnTo>
                  <a:pt x="192" y="42"/>
                </a:lnTo>
                <a:lnTo>
                  <a:pt x="192" y="43"/>
                </a:lnTo>
                <a:lnTo>
                  <a:pt x="192" y="43"/>
                </a:lnTo>
                <a:lnTo>
                  <a:pt x="192" y="43"/>
                </a:lnTo>
                <a:lnTo>
                  <a:pt x="192" y="44"/>
                </a:lnTo>
                <a:lnTo>
                  <a:pt x="191" y="44"/>
                </a:lnTo>
                <a:lnTo>
                  <a:pt x="191" y="44"/>
                </a:lnTo>
                <a:lnTo>
                  <a:pt x="191" y="45"/>
                </a:lnTo>
                <a:lnTo>
                  <a:pt x="191" y="45"/>
                </a:lnTo>
                <a:lnTo>
                  <a:pt x="191" y="45"/>
                </a:lnTo>
                <a:lnTo>
                  <a:pt x="191" y="46"/>
                </a:lnTo>
                <a:lnTo>
                  <a:pt x="190" y="46"/>
                </a:lnTo>
                <a:lnTo>
                  <a:pt x="190" y="46"/>
                </a:lnTo>
                <a:lnTo>
                  <a:pt x="189" y="46"/>
                </a:lnTo>
                <a:lnTo>
                  <a:pt x="189" y="46"/>
                </a:lnTo>
                <a:lnTo>
                  <a:pt x="189" y="46"/>
                </a:lnTo>
                <a:lnTo>
                  <a:pt x="188" y="46"/>
                </a:lnTo>
                <a:lnTo>
                  <a:pt x="188" y="47"/>
                </a:lnTo>
                <a:lnTo>
                  <a:pt x="187" y="47"/>
                </a:lnTo>
                <a:lnTo>
                  <a:pt x="187" y="48"/>
                </a:lnTo>
                <a:lnTo>
                  <a:pt x="186" y="48"/>
                </a:lnTo>
                <a:lnTo>
                  <a:pt x="186" y="48"/>
                </a:lnTo>
                <a:lnTo>
                  <a:pt x="185" y="48"/>
                </a:lnTo>
                <a:lnTo>
                  <a:pt x="185" y="48"/>
                </a:lnTo>
                <a:lnTo>
                  <a:pt x="185" y="48"/>
                </a:lnTo>
                <a:lnTo>
                  <a:pt x="184" y="48"/>
                </a:lnTo>
                <a:lnTo>
                  <a:pt x="184" y="49"/>
                </a:lnTo>
                <a:lnTo>
                  <a:pt x="184" y="49"/>
                </a:lnTo>
                <a:lnTo>
                  <a:pt x="184" y="50"/>
                </a:lnTo>
                <a:lnTo>
                  <a:pt x="183" y="50"/>
                </a:lnTo>
                <a:lnTo>
                  <a:pt x="182" y="50"/>
                </a:lnTo>
                <a:lnTo>
                  <a:pt x="182" y="51"/>
                </a:lnTo>
                <a:lnTo>
                  <a:pt x="181" y="51"/>
                </a:lnTo>
                <a:lnTo>
                  <a:pt x="181" y="52"/>
                </a:lnTo>
                <a:lnTo>
                  <a:pt x="182" y="53"/>
                </a:lnTo>
                <a:lnTo>
                  <a:pt x="182" y="53"/>
                </a:lnTo>
                <a:lnTo>
                  <a:pt x="182" y="53"/>
                </a:lnTo>
                <a:lnTo>
                  <a:pt x="182" y="54"/>
                </a:lnTo>
                <a:lnTo>
                  <a:pt x="182" y="54"/>
                </a:lnTo>
                <a:lnTo>
                  <a:pt x="182" y="54"/>
                </a:lnTo>
                <a:lnTo>
                  <a:pt x="182" y="55"/>
                </a:lnTo>
                <a:lnTo>
                  <a:pt x="182" y="55"/>
                </a:lnTo>
                <a:lnTo>
                  <a:pt x="182" y="56"/>
                </a:lnTo>
                <a:lnTo>
                  <a:pt x="182" y="56"/>
                </a:lnTo>
                <a:lnTo>
                  <a:pt x="182" y="57"/>
                </a:lnTo>
                <a:lnTo>
                  <a:pt x="182" y="57"/>
                </a:lnTo>
                <a:lnTo>
                  <a:pt x="181" y="58"/>
                </a:lnTo>
                <a:lnTo>
                  <a:pt x="182" y="58"/>
                </a:lnTo>
                <a:lnTo>
                  <a:pt x="182" y="59"/>
                </a:lnTo>
                <a:lnTo>
                  <a:pt x="182" y="60"/>
                </a:lnTo>
                <a:lnTo>
                  <a:pt x="182" y="60"/>
                </a:lnTo>
                <a:lnTo>
                  <a:pt x="182" y="61"/>
                </a:lnTo>
                <a:lnTo>
                  <a:pt x="182" y="61"/>
                </a:lnTo>
                <a:lnTo>
                  <a:pt x="181" y="62"/>
                </a:lnTo>
                <a:lnTo>
                  <a:pt x="181" y="62"/>
                </a:lnTo>
                <a:lnTo>
                  <a:pt x="181" y="63"/>
                </a:lnTo>
                <a:lnTo>
                  <a:pt x="181" y="63"/>
                </a:lnTo>
                <a:lnTo>
                  <a:pt x="180" y="63"/>
                </a:lnTo>
                <a:lnTo>
                  <a:pt x="180" y="63"/>
                </a:lnTo>
                <a:lnTo>
                  <a:pt x="180" y="63"/>
                </a:lnTo>
                <a:lnTo>
                  <a:pt x="179" y="63"/>
                </a:lnTo>
                <a:lnTo>
                  <a:pt x="179" y="63"/>
                </a:lnTo>
                <a:lnTo>
                  <a:pt x="178" y="64"/>
                </a:lnTo>
                <a:lnTo>
                  <a:pt x="178" y="64"/>
                </a:lnTo>
                <a:lnTo>
                  <a:pt x="177" y="65"/>
                </a:lnTo>
                <a:lnTo>
                  <a:pt x="177" y="65"/>
                </a:lnTo>
                <a:lnTo>
                  <a:pt x="177" y="65"/>
                </a:lnTo>
                <a:lnTo>
                  <a:pt x="177" y="66"/>
                </a:lnTo>
                <a:lnTo>
                  <a:pt x="177" y="66"/>
                </a:lnTo>
                <a:lnTo>
                  <a:pt x="176" y="66"/>
                </a:lnTo>
                <a:lnTo>
                  <a:pt x="176" y="66"/>
                </a:lnTo>
                <a:lnTo>
                  <a:pt x="176" y="66"/>
                </a:lnTo>
                <a:lnTo>
                  <a:pt x="175" y="66"/>
                </a:lnTo>
                <a:lnTo>
                  <a:pt x="175" y="67"/>
                </a:lnTo>
                <a:lnTo>
                  <a:pt x="175" y="67"/>
                </a:lnTo>
                <a:lnTo>
                  <a:pt x="175" y="67"/>
                </a:lnTo>
                <a:lnTo>
                  <a:pt x="175" y="68"/>
                </a:lnTo>
                <a:lnTo>
                  <a:pt x="176" y="68"/>
                </a:lnTo>
                <a:lnTo>
                  <a:pt x="176" y="69"/>
                </a:lnTo>
                <a:lnTo>
                  <a:pt x="176" y="69"/>
                </a:lnTo>
                <a:lnTo>
                  <a:pt x="176" y="70"/>
                </a:lnTo>
                <a:lnTo>
                  <a:pt x="176" y="70"/>
                </a:lnTo>
                <a:lnTo>
                  <a:pt x="176" y="71"/>
                </a:lnTo>
                <a:lnTo>
                  <a:pt x="176" y="71"/>
                </a:lnTo>
                <a:lnTo>
                  <a:pt x="177" y="71"/>
                </a:lnTo>
                <a:lnTo>
                  <a:pt x="177" y="71"/>
                </a:lnTo>
                <a:lnTo>
                  <a:pt x="177" y="72"/>
                </a:lnTo>
                <a:lnTo>
                  <a:pt x="177" y="72"/>
                </a:lnTo>
                <a:lnTo>
                  <a:pt x="178" y="72"/>
                </a:lnTo>
                <a:lnTo>
                  <a:pt x="178" y="72"/>
                </a:lnTo>
                <a:lnTo>
                  <a:pt x="178" y="72"/>
                </a:lnTo>
                <a:lnTo>
                  <a:pt x="178" y="73"/>
                </a:lnTo>
                <a:lnTo>
                  <a:pt x="178" y="73"/>
                </a:lnTo>
                <a:lnTo>
                  <a:pt x="178" y="74"/>
                </a:lnTo>
                <a:lnTo>
                  <a:pt x="178" y="74"/>
                </a:lnTo>
                <a:lnTo>
                  <a:pt x="178" y="74"/>
                </a:lnTo>
                <a:lnTo>
                  <a:pt x="178" y="74"/>
                </a:lnTo>
                <a:lnTo>
                  <a:pt x="177" y="74"/>
                </a:lnTo>
                <a:lnTo>
                  <a:pt x="177" y="75"/>
                </a:lnTo>
                <a:lnTo>
                  <a:pt x="177" y="75"/>
                </a:lnTo>
                <a:lnTo>
                  <a:pt x="177" y="75"/>
                </a:lnTo>
                <a:lnTo>
                  <a:pt x="177" y="76"/>
                </a:lnTo>
                <a:lnTo>
                  <a:pt x="177" y="76"/>
                </a:lnTo>
                <a:lnTo>
                  <a:pt x="177" y="77"/>
                </a:lnTo>
                <a:lnTo>
                  <a:pt x="178" y="77"/>
                </a:lnTo>
                <a:lnTo>
                  <a:pt x="178" y="78"/>
                </a:lnTo>
                <a:lnTo>
                  <a:pt x="178" y="78"/>
                </a:lnTo>
                <a:lnTo>
                  <a:pt x="178" y="79"/>
                </a:lnTo>
                <a:lnTo>
                  <a:pt x="178" y="79"/>
                </a:lnTo>
                <a:lnTo>
                  <a:pt x="178" y="79"/>
                </a:lnTo>
                <a:lnTo>
                  <a:pt x="178" y="80"/>
                </a:lnTo>
                <a:lnTo>
                  <a:pt x="178" y="80"/>
                </a:lnTo>
                <a:lnTo>
                  <a:pt x="178" y="81"/>
                </a:lnTo>
                <a:lnTo>
                  <a:pt x="178" y="81"/>
                </a:lnTo>
                <a:lnTo>
                  <a:pt x="179" y="81"/>
                </a:lnTo>
                <a:lnTo>
                  <a:pt x="179" y="82"/>
                </a:lnTo>
                <a:lnTo>
                  <a:pt x="179" y="82"/>
                </a:lnTo>
                <a:lnTo>
                  <a:pt x="180" y="82"/>
                </a:lnTo>
                <a:lnTo>
                  <a:pt x="180" y="82"/>
                </a:lnTo>
                <a:lnTo>
                  <a:pt x="180" y="83"/>
                </a:lnTo>
                <a:lnTo>
                  <a:pt x="180" y="83"/>
                </a:lnTo>
                <a:lnTo>
                  <a:pt x="181" y="83"/>
                </a:lnTo>
                <a:lnTo>
                  <a:pt x="181" y="84"/>
                </a:lnTo>
                <a:lnTo>
                  <a:pt x="180" y="84"/>
                </a:lnTo>
                <a:lnTo>
                  <a:pt x="180" y="85"/>
                </a:lnTo>
                <a:lnTo>
                  <a:pt x="181" y="85"/>
                </a:lnTo>
                <a:lnTo>
                  <a:pt x="181" y="85"/>
                </a:lnTo>
                <a:lnTo>
                  <a:pt x="181" y="85"/>
                </a:lnTo>
                <a:lnTo>
                  <a:pt x="181" y="85"/>
                </a:lnTo>
                <a:lnTo>
                  <a:pt x="182" y="85"/>
                </a:lnTo>
                <a:lnTo>
                  <a:pt x="182" y="86"/>
                </a:lnTo>
                <a:lnTo>
                  <a:pt x="182" y="86"/>
                </a:lnTo>
                <a:lnTo>
                  <a:pt x="182" y="87"/>
                </a:lnTo>
                <a:lnTo>
                  <a:pt x="182" y="87"/>
                </a:lnTo>
                <a:lnTo>
                  <a:pt x="183" y="88"/>
                </a:lnTo>
                <a:lnTo>
                  <a:pt x="183" y="88"/>
                </a:lnTo>
                <a:lnTo>
                  <a:pt x="184" y="87"/>
                </a:lnTo>
                <a:lnTo>
                  <a:pt x="184" y="87"/>
                </a:lnTo>
                <a:lnTo>
                  <a:pt x="185" y="88"/>
                </a:lnTo>
                <a:lnTo>
                  <a:pt x="185" y="88"/>
                </a:lnTo>
                <a:lnTo>
                  <a:pt x="185" y="88"/>
                </a:lnTo>
                <a:lnTo>
                  <a:pt x="185" y="88"/>
                </a:lnTo>
                <a:lnTo>
                  <a:pt x="186" y="88"/>
                </a:lnTo>
                <a:lnTo>
                  <a:pt x="186" y="89"/>
                </a:lnTo>
                <a:lnTo>
                  <a:pt x="185" y="89"/>
                </a:lnTo>
                <a:lnTo>
                  <a:pt x="185" y="90"/>
                </a:lnTo>
                <a:lnTo>
                  <a:pt x="185" y="90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2"/>
                </a:lnTo>
                <a:lnTo>
                  <a:pt x="186" y="92"/>
                </a:lnTo>
                <a:lnTo>
                  <a:pt x="186" y="92"/>
                </a:lnTo>
                <a:lnTo>
                  <a:pt x="185" y="92"/>
                </a:lnTo>
                <a:lnTo>
                  <a:pt x="185" y="92"/>
                </a:lnTo>
                <a:lnTo>
                  <a:pt x="185" y="93"/>
                </a:lnTo>
                <a:lnTo>
                  <a:pt x="185" y="93"/>
                </a:lnTo>
                <a:lnTo>
                  <a:pt x="186" y="93"/>
                </a:lnTo>
                <a:lnTo>
                  <a:pt x="186" y="93"/>
                </a:lnTo>
                <a:lnTo>
                  <a:pt x="186" y="94"/>
                </a:lnTo>
                <a:lnTo>
                  <a:pt x="186" y="94"/>
                </a:lnTo>
                <a:lnTo>
                  <a:pt x="187" y="95"/>
                </a:lnTo>
                <a:lnTo>
                  <a:pt x="187" y="95"/>
                </a:lnTo>
                <a:lnTo>
                  <a:pt x="188" y="95"/>
                </a:lnTo>
                <a:lnTo>
                  <a:pt x="188" y="95"/>
                </a:lnTo>
                <a:lnTo>
                  <a:pt x="189" y="95"/>
                </a:lnTo>
                <a:lnTo>
                  <a:pt x="189" y="96"/>
                </a:lnTo>
                <a:lnTo>
                  <a:pt x="189" y="96"/>
                </a:lnTo>
                <a:lnTo>
                  <a:pt x="189" y="96"/>
                </a:lnTo>
                <a:lnTo>
                  <a:pt x="189" y="96"/>
                </a:lnTo>
                <a:lnTo>
                  <a:pt x="188" y="97"/>
                </a:lnTo>
                <a:lnTo>
                  <a:pt x="188" y="97"/>
                </a:lnTo>
                <a:lnTo>
                  <a:pt x="188" y="98"/>
                </a:lnTo>
                <a:lnTo>
                  <a:pt x="188" y="99"/>
                </a:lnTo>
                <a:lnTo>
                  <a:pt x="188" y="99"/>
                </a:lnTo>
                <a:lnTo>
                  <a:pt x="189" y="100"/>
                </a:lnTo>
                <a:lnTo>
                  <a:pt x="189" y="100"/>
                </a:lnTo>
                <a:lnTo>
                  <a:pt x="189" y="100"/>
                </a:lnTo>
                <a:lnTo>
                  <a:pt x="189" y="100"/>
                </a:lnTo>
                <a:lnTo>
                  <a:pt x="189" y="101"/>
                </a:lnTo>
                <a:lnTo>
                  <a:pt x="189" y="101"/>
                </a:lnTo>
                <a:lnTo>
                  <a:pt x="189" y="102"/>
                </a:lnTo>
                <a:lnTo>
                  <a:pt x="189" y="102"/>
                </a:lnTo>
                <a:lnTo>
                  <a:pt x="189" y="103"/>
                </a:lnTo>
                <a:lnTo>
                  <a:pt x="189" y="103"/>
                </a:lnTo>
                <a:lnTo>
                  <a:pt x="188" y="103"/>
                </a:lnTo>
                <a:lnTo>
                  <a:pt x="188" y="103"/>
                </a:lnTo>
                <a:lnTo>
                  <a:pt x="187" y="102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4"/>
                </a:lnTo>
                <a:lnTo>
                  <a:pt x="186" y="104"/>
                </a:lnTo>
                <a:lnTo>
                  <a:pt x="187" y="104"/>
                </a:lnTo>
                <a:lnTo>
                  <a:pt x="187" y="104"/>
                </a:lnTo>
                <a:lnTo>
                  <a:pt x="187" y="104"/>
                </a:lnTo>
                <a:lnTo>
                  <a:pt x="187" y="105"/>
                </a:lnTo>
                <a:lnTo>
                  <a:pt x="187" y="105"/>
                </a:lnTo>
                <a:lnTo>
                  <a:pt x="187" y="106"/>
                </a:lnTo>
                <a:lnTo>
                  <a:pt x="187" y="106"/>
                </a:lnTo>
                <a:lnTo>
                  <a:pt x="187" y="106"/>
                </a:lnTo>
                <a:lnTo>
                  <a:pt x="187" y="106"/>
                </a:lnTo>
                <a:lnTo>
                  <a:pt x="187" y="106"/>
                </a:lnTo>
                <a:lnTo>
                  <a:pt x="187" y="107"/>
                </a:lnTo>
                <a:lnTo>
                  <a:pt x="188" y="107"/>
                </a:lnTo>
                <a:lnTo>
                  <a:pt x="188" y="108"/>
                </a:lnTo>
                <a:lnTo>
                  <a:pt x="188" y="108"/>
                </a:lnTo>
                <a:lnTo>
                  <a:pt x="188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9"/>
                </a:lnTo>
                <a:lnTo>
                  <a:pt x="189" y="109"/>
                </a:lnTo>
                <a:lnTo>
                  <a:pt x="189" y="110"/>
                </a:lnTo>
                <a:lnTo>
                  <a:pt x="189" y="110"/>
                </a:lnTo>
                <a:lnTo>
                  <a:pt x="189" y="111"/>
                </a:lnTo>
                <a:lnTo>
                  <a:pt x="189" y="111"/>
                </a:lnTo>
                <a:lnTo>
                  <a:pt x="190" y="112"/>
                </a:lnTo>
                <a:lnTo>
                  <a:pt x="190" y="112"/>
                </a:lnTo>
                <a:lnTo>
                  <a:pt x="190" y="113"/>
                </a:lnTo>
                <a:lnTo>
                  <a:pt x="190" y="113"/>
                </a:lnTo>
                <a:lnTo>
                  <a:pt x="190" y="113"/>
                </a:lnTo>
                <a:lnTo>
                  <a:pt x="189" y="114"/>
                </a:lnTo>
                <a:lnTo>
                  <a:pt x="189" y="114"/>
                </a:lnTo>
                <a:lnTo>
                  <a:pt x="189" y="114"/>
                </a:lnTo>
                <a:lnTo>
                  <a:pt x="189" y="115"/>
                </a:lnTo>
                <a:lnTo>
                  <a:pt x="189" y="115"/>
                </a:lnTo>
                <a:lnTo>
                  <a:pt x="189" y="116"/>
                </a:lnTo>
                <a:lnTo>
                  <a:pt x="190" y="116"/>
                </a:lnTo>
                <a:lnTo>
                  <a:pt x="189" y="116"/>
                </a:lnTo>
                <a:lnTo>
                  <a:pt x="189" y="116"/>
                </a:lnTo>
                <a:lnTo>
                  <a:pt x="189" y="117"/>
                </a:lnTo>
                <a:lnTo>
                  <a:pt x="189" y="117"/>
                </a:lnTo>
                <a:lnTo>
                  <a:pt x="189" y="117"/>
                </a:lnTo>
                <a:lnTo>
                  <a:pt x="189" y="118"/>
                </a:lnTo>
                <a:lnTo>
                  <a:pt x="189" y="118"/>
                </a:lnTo>
                <a:lnTo>
                  <a:pt x="189" y="119"/>
                </a:lnTo>
                <a:lnTo>
                  <a:pt x="190" y="119"/>
                </a:lnTo>
                <a:lnTo>
                  <a:pt x="190" y="120"/>
                </a:lnTo>
                <a:lnTo>
                  <a:pt x="191" y="120"/>
                </a:lnTo>
                <a:lnTo>
                  <a:pt x="191" y="120"/>
                </a:lnTo>
                <a:lnTo>
                  <a:pt x="191" y="120"/>
                </a:lnTo>
                <a:lnTo>
                  <a:pt x="191" y="121"/>
                </a:lnTo>
                <a:lnTo>
                  <a:pt x="192" y="121"/>
                </a:lnTo>
                <a:lnTo>
                  <a:pt x="192" y="121"/>
                </a:lnTo>
                <a:lnTo>
                  <a:pt x="191" y="121"/>
                </a:lnTo>
                <a:lnTo>
                  <a:pt x="191" y="122"/>
                </a:lnTo>
                <a:lnTo>
                  <a:pt x="191" y="122"/>
                </a:lnTo>
                <a:lnTo>
                  <a:pt x="191" y="123"/>
                </a:lnTo>
                <a:lnTo>
                  <a:pt x="191" y="124"/>
                </a:lnTo>
                <a:lnTo>
                  <a:pt x="192" y="124"/>
                </a:lnTo>
                <a:lnTo>
                  <a:pt x="192" y="125"/>
                </a:lnTo>
                <a:lnTo>
                  <a:pt x="191" y="125"/>
                </a:lnTo>
                <a:lnTo>
                  <a:pt x="191" y="125"/>
                </a:lnTo>
                <a:lnTo>
                  <a:pt x="191" y="125"/>
                </a:lnTo>
                <a:lnTo>
                  <a:pt x="190" y="125"/>
                </a:lnTo>
                <a:lnTo>
                  <a:pt x="191" y="125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90" y="127"/>
                </a:lnTo>
                <a:lnTo>
                  <a:pt x="190" y="127"/>
                </a:lnTo>
                <a:lnTo>
                  <a:pt x="191" y="128"/>
                </a:lnTo>
                <a:lnTo>
                  <a:pt x="191" y="128"/>
                </a:lnTo>
                <a:lnTo>
                  <a:pt x="191" y="128"/>
                </a:lnTo>
                <a:lnTo>
                  <a:pt x="191" y="129"/>
                </a:lnTo>
                <a:lnTo>
                  <a:pt x="191" y="129"/>
                </a:lnTo>
                <a:lnTo>
                  <a:pt x="190" y="129"/>
                </a:lnTo>
                <a:lnTo>
                  <a:pt x="190" y="129"/>
                </a:lnTo>
                <a:lnTo>
                  <a:pt x="189" y="129"/>
                </a:lnTo>
                <a:lnTo>
                  <a:pt x="189" y="129"/>
                </a:lnTo>
                <a:lnTo>
                  <a:pt x="190" y="130"/>
                </a:lnTo>
                <a:lnTo>
                  <a:pt x="190" y="130"/>
                </a:lnTo>
                <a:lnTo>
                  <a:pt x="191" y="131"/>
                </a:lnTo>
                <a:lnTo>
                  <a:pt x="191" y="131"/>
                </a:lnTo>
                <a:lnTo>
                  <a:pt x="191" y="132"/>
                </a:lnTo>
                <a:lnTo>
                  <a:pt x="192" y="132"/>
                </a:lnTo>
                <a:lnTo>
                  <a:pt x="192" y="132"/>
                </a:lnTo>
                <a:lnTo>
                  <a:pt x="192" y="132"/>
                </a:lnTo>
                <a:lnTo>
                  <a:pt x="193" y="133"/>
                </a:lnTo>
                <a:lnTo>
                  <a:pt x="193" y="133"/>
                </a:lnTo>
                <a:lnTo>
                  <a:pt x="193" y="133"/>
                </a:lnTo>
                <a:lnTo>
                  <a:pt x="193" y="134"/>
                </a:lnTo>
                <a:lnTo>
                  <a:pt x="193" y="134"/>
                </a:lnTo>
                <a:lnTo>
                  <a:pt x="193" y="135"/>
                </a:lnTo>
                <a:lnTo>
                  <a:pt x="193" y="135"/>
                </a:lnTo>
                <a:lnTo>
                  <a:pt x="193" y="136"/>
                </a:lnTo>
                <a:lnTo>
                  <a:pt x="193" y="136"/>
                </a:lnTo>
                <a:lnTo>
                  <a:pt x="193" y="137"/>
                </a:lnTo>
                <a:lnTo>
                  <a:pt x="193" y="137"/>
                </a:lnTo>
                <a:lnTo>
                  <a:pt x="193" y="137"/>
                </a:lnTo>
                <a:lnTo>
                  <a:pt x="193" y="137"/>
                </a:lnTo>
                <a:lnTo>
                  <a:pt x="193" y="138"/>
                </a:lnTo>
                <a:lnTo>
                  <a:pt x="193" y="138"/>
                </a:lnTo>
                <a:lnTo>
                  <a:pt x="193" y="138"/>
                </a:lnTo>
                <a:lnTo>
                  <a:pt x="193" y="138"/>
                </a:lnTo>
                <a:lnTo>
                  <a:pt x="193" y="138"/>
                </a:lnTo>
                <a:lnTo>
                  <a:pt x="193" y="139"/>
                </a:lnTo>
                <a:lnTo>
                  <a:pt x="193" y="139"/>
                </a:lnTo>
                <a:lnTo>
                  <a:pt x="193" y="140"/>
                </a:lnTo>
                <a:lnTo>
                  <a:pt x="193" y="140"/>
                </a:lnTo>
                <a:lnTo>
                  <a:pt x="194" y="141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3"/>
                </a:lnTo>
                <a:lnTo>
                  <a:pt x="194" y="143"/>
                </a:lnTo>
                <a:lnTo>
                  <a:pt x="195" y="144"/>
                </a:lnTo>
                <a:lnTo>
                  <a:pt x="195" y="144"/>
                </a:lnTo>
                <a:lnTo>
                  <a:pt x="195" y="144"/>
                </a:lnTo>
                <a:lnTo>
                  <a:pt x="196" y="144"/>
                </a:lnTo>
                <a:lnTo>
                  <a:pt x="196" y="144"/>
                </a:lnTo>
                <a:lnTo>
                  <a:pt x="196" y="145"/>
                </a:lnTo>
                <a:lnTo>
                  <a:pt x="196" y="145"/>
                </a:lnTo>
                <a:lnTo>
                  <a:pt x="196" y="145"/>
                </a:lnTo>
                <a:lnTo>
                  <a:pt x="195" y="145"/>
                </a:lnTo>
                <a:lnTo>
                  <a:pt x="195" y="145"/>
                </a:lnTo>
                <a:lnTo>
                  <a:pt x="195" y="146"/>
                </a:lnTo>
                <a:lnTo>
                  <a:pt x="195" y="146"/>
                </a:lnTo>
                <a:lnTo>
                  <a:pt x="195" y="146"/>
                </a:lnTo>
                <a:lnTo>
                  <a:pt x="195" y="147"/>
                </a:lnTo>
                <a:lnTo>
                  <a:pt x="195" y="147"/>
                </a:lnTo>
                <a:lnTo>
                  <a:pt x="195" y="148"/>
                </a:lnTo>
                <a:lnTo>
                  <a:pt x="195" y="148"/>
                </a:lnTo>
                <a:lnTo>
                  <a:pt x="195" y="149"/>
                </a:lnTo>
                <a:lnTo>
                  <a:pt x="195" y="149"/>
                </a:lnTo>
                <a:lnTo>
                  <a:pt x="195" y="149"/>
                </a:lnTo>
                <a:lnTo>
                  <a:pt x="196" y="150"/>
                </a:lnTo>
                <a:lnTo>
                  <a:pt x="196" y="150"/>
                </a:lnTo>
                <a:lnTo>
                  <a:pt x="196" y="150"/>
                </a:lnTo>
                <a:lnTo>
                  <a:pt x="197" y="150"/>
                </a:lnTo>
                <a:lnTo>
                  <a:pt x="197" y="151"/>
                </a:lnTo>
                <a:lnTo>
                  <a:pt x="197" y="151"/>
                </a:lnTo>
                <a:lnTo>
                  <a:pt x="197" y="152"/>
                </a:lnTo>
                <a:lnTo>
                  <a:pt x="197" y="152"/>
                </a:lnTo>
                <a:lnTo>
                  <a:pt x="197" y="153"/>
                </a:lnTo>
                <a:lnTo>
                  <a:pt x="197" y="153"/>
                </a:lnTo>
                <a:lnTo>
                  <a:pt x="197" y="153"/>
                </a:lnTo>
                <a:lnTo>
                  <a:pt x="197" y="153"/>
                </a:lnTo>
                <a:lnTo>
                  <a:pt x="197" y="154"/>
                </a:lnTo>
                <a:lnTo>
                  <a:pt x="197" y="154"/>
                </a:lnTo>
                <a:lnTo>
                  <a:pt x="197" y="154"/>
                </a:lnTo>
                <a:lnTo>
                  <a:pt x="197" y="155"/>
                </a:lnTo>
                <a:lnTo>
                  <a:pt x="197" y="155"/>
                </a:lnTo>
                <a:lnTo>
                  <a:pt x="197" y="156"/>
                </a:lnTo>
                <a:lnTo>
                  <a:pt x="197" y="156"/>
                </a:lnTo>
                <a:lnTo>
                  <a:pt x="197" y="157"/>
                </a:lnTo>
                <a:lnTo>
                  <a:pt x="198" y="157"/>
                </a:lnTo>
                <a:lnTo>
                  <a:pt x="198" y="157"/>
                </a:lnTo>
                <a:lnTo>
                  <a:pt x="198" y="158"/>
                </a:lnTo>
                <a:lnTo>
                  <a:pt x="198" y="158"/>
                </a:lnTo>
                <a:lnTo>
                  <a:pt x="198" y="158"/>
                </a:lnTo>
                <a:lnTo>
                  <a:pt x="198" y="159"/>
                </a:lnTo>
                <a:lnTo>
                  <a:pt x="198" y="159"/>
                </a:lnTo>
                <a:lnTo>
                  <a:pt x="198" y="159"/>
                </a:lnTo>
                <a:lnTo>
                  <a:pt x="198" y="160"/>
                </a:lnTo>
                <a:lnTo>
                  <a:pt x="197" y="160"/>
                </a:lnTo>
                <a:lnTo>
                  <a:pt x="197" y="160"/>
                </a:lnTo>
                <a:lnTo>
                  <a:pt x="197" y="161"/>
                </a:lnTo>
                <a:lnTo>
                  <a:pt x="197" y="161"/>
                </a:lnTo>
                <a:lnTo>
                  <a:pt x="196" y="161"/>
                </a:lnTo>
                <a:lnTo>
                  <a:pt x="196" y="161"/>
                </a:lnTo>
                <a:lnTo>
                  <a:pt x="196" y="162"/>
                </a:lnTo>
                <a:lnTo>
                  <a:pt x="195" y="162"/>
                </a:lnTo>
                <a:lnTo>
                  <a:pt x="195" y="162"/>
                </a:lnTo>
                <a:lnTo>
                  <a:pt x="194" y="162"/>
                </a:lnTo>
                <a:lnTo>
                  <a:pt x="194" y="162"/>
                </a:lnTo>
                <a:lnTo>
                  <a:pt x="193" y="163"/>
                </a:lnTo>
                <a:lnTo>
                  <a:pt x="193" y="163"/>
                </a:lnTo>
                <a:lnTo>
                  <a:pt x="193" y="163"/>
                </a:lnTo>
                <a:lnTo>
                  <a:pt x="193" y="163"/>
                </a:lnTo>
                <a:lnTo>
                  <a:pt x="192" y="164"/>
                </a:lnTo>
                <a:lnTo>
                  <a:pt x="192" y="164"/>
                </a:lnTo>
                <a:lnTo>
                  <a:pt x="191" y="164"/>
                </a:lnTo>
                <a:lnTo>
                  <a:pt x="191" y="165"/>
                </a:lnTo>
                <a:lnTo>
                  <a:pt x="191" y="165"/>
                </a:lnTo>
                <a:lnTo>
                  <a:pt x="191" y="166"/>
                </a:lnTo>
                <a:lnTo>
                  <a:pt x="191" y="166"/>
                </a:lnTo>
                <a:lnTo>
                  <a:pt x="191" y="167"/>
                </a:lnTo>
                <a:lnTo>
                  <a:pt x="191" y="167"/>
                </a:lnTo>
                <a:lnTo>
                  <a:pt x="191" y="167"/>
                </a:lnTo>
                <a:lnTo>
                  <a:pt x="191" y="168"/>
                </a:lnTo>
                <a:lnTo>
                  <a:pt x="191" y="168"/>
                </a:lnTo>
                <a:lnTo>
                  <a:pt x="191" y="169"/>
                </a:lnTo>
                <a:lnTo>
                  <a:pt x="191" y="169"/>
                </a:lnTo>
                <a:lnTo>
                  <a:pt x="191" y="170"/>
                </a:lnTo>
                <a:lnTo>
                  <a:pt x="191" y="170"/>
                </a:lnTo>
                <a:lnTo>
                  <a:pt x="191" y="171"/>
                </a:lnTo>
                <a:lnTo>
                  <a:pt x="191" y="171"/>
                </a:lnTo>
                <a:lnTo>
                  <a:pt x="191" y="171"/>
                </a:lnTo>
                <a:lnTo>
                  <a:pt x="191" y="171"/>
                </a:lnTo>
                <a:lnTo>
                  <a:pt x="191" y="172"/>
                </a:lnTo>
                <a:lnTo>
                  <a:pt x="191" y="172"/>
                </a:lnTo>
                <a:lnTo>
                  <a:pt x="191" y="173"/>
                </a:lnTo>
                <a:lnTo>
                  <a:pt x="191" y="173"/>
                </a:lnTo>
                <a:lnTo>
                  <a:pt x="191" y="174"/>
                </a:lnTo>
                <a:lnTo>
                  <a:pt x="191" y="174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1" y="176"/>
                </a:lnTo>
                <a:lnTo>
                  <a:pt x="191" y="176"/>
                </a:lnTo>
                <a:lnTo>
                  <a:pt x="191" y="177"/>
                </a:lnTo>
                <a:lnTo>
                  <a:pt x="191" y="177"/>
                </a:lnTo>
                <a:lnTo>
                  <a:pt x="191" y="178"/>
                </a:lnTo>
                <a:lnTo>
                  <a:pt x="191" y="178"/>
                </a:lnTo>
                <a:lnTo>
                  <a:pt x="191" y="179"/>
                </a:lnTo>
                <a:lnTo>
                  <a:pt x="191" y="179"/>
                </a:lnTo>
                <a:lnTo>
                  <a:pt x="191" y="179"/>
                </a:lnTo>
                <a:lnTo>
                  <a:pt x="192" y="180"/>
                </a:lnTo>
                <a:lnTo>
                  <a:pt x="192" y="180"/>
                </a:lnTo>
                <a:lnTo>
                  <a:pt x="192" y="181"/>
                </a:lnTo>
                <a:lnTo>
                  <a:pt x="192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2"/>
                </a:lnTo>
                <a:lnTo>
                  <a:pt x="193" y="182"/>
                </a:lnTo>
                <a:lnTo>
                  <a:pt x="193" y="183"/>
                </a:lnTo>
                <a:lnTo>
                  <a:pt x="194" y="183"/>
                </a:lnTo>
                <a:lnTo>
                  <a:pt x="194" y="183"/>
                </a:lnTo>
                <a:lnTo>
                  <a:pt x="195" y="183"/>
                </a:lnTo>
                <a:lnTo>
                  <a:pt x="195" y="183"/>
                </a:lnTo>
                <a:lnTo>
                  <a:pt x="195" y="184"/>
                </a:lnTo>
                <a:lnTo>
                  <a:pt x="195" y="184"/>
                </a:lnTo>
                <a:lnTo>
                  <a:pt x="195" y="185"/>
                </a:lnTo>
                <a:lnTo>
                  <a:pt x="195" y="185"/>
                </a:lnTo>
                <a:lnTo>
                  <a:pt x="195" y="186"/>
                </a:lnTo>
                <a:lnTo>
                  <a:pt x="196" y="186"/>
                </a:lnTo>
                <a:lnTo>
                  <a:pt x="196" y="187"/>
                </a:lnTo>
                <a:lnTo>
                  <a:pt x="196" y="187"/>
                </a:lnTo>
                <a:lnTo>
                  <a:pt x="196" y="187"/>
                </a:lnTo>
                <a:lnTo>
                  <a:pt x="196" y="187"/>
                </a:lnTo>
                <a:lnTo>
                  <a:pt x="196" y="188"/>
                </a:lnTo>
                <a:lnTo>
                  <a:pt x="196" y="188"/>
                </a:lnTo>
                <a:lnTo>
                  <a:pt x="196" y="189"/>
                </a:lnTo>
                <a:lnTo>
                  <a:pt x="196" y="189"/>
                </a:lnTo>
                <a:lnTo>
                  <a:pt x="196" y="190"/>
                </a:lnTo>
                <a:lnTo>
                  <a:pt x="196" y="190"/>
                </a:lnTo>
                <a:lnTo>
                  <a:pt x="196" y="190"/>
                </a:lnTo>
                <a:lnTo>
                  <a:pt x="196" y="191"/>
                </a:lnTo>
                <a:lnTo>
                  <a:pt x="196" y="191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3"/>
                </a:lnTo>
                <a:lnTo>
                  <a:pt x="196" y="193"/>
                </a:lnTo>
                <a:lnTo>
                  <a:pt x="196" y="194"/>
                </a:lnTo>
                <a:lnTo>
                  <a:pt x="197" y="194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8" y="197"/>
                </a:lnTo>
                <a:lnTo>
                  <a:pt x="198" y="197"/>
                </a:lnTo>
                <a:lnTo>
                  <a:pt x="199" y="197"/>
                </a:lnTo>
                <a:lnTo>
                  <a:pt x="199" y="197"/>
                </a:lnTo>
                <a:lnTo>
                  <a:pt x="199" y="197"/>
                </a:lnTo>
                <a:lnTo>
                  <a:pt x="199" y="198"/>
                </a:lnTo>
                <a:lnTo>
                  <a:pt x="199" y="198"/>
                </a:lnTo>
                <a:lnTo>
                  <a:pt x="200" y="199"/>
                </a:lnTo>
                <a:lnTo>
                  <a:pt x="200" y="199"/>
                </a:lnTo>
                <a:lnTo>
                  <a:pt x="200" y="200"/>
                </a:lnTo>
                <a:lnTo>
                  <a:pt x="200" y="200"/>
                </a:lnTo>
                <a:lnTo>
                  <a:pt x="200" y="200"/>
                </a:lnTo>
                <a:lnTo>
                  <a:pt x="200" y="200"/>
                </a:lnTo>
                <a:lnTo>
                  <a:pt x="201" y="201"/>
                </a:lnTo>
                <a:lnTo>
                  <a:pt x="201" y="201"/>
                </a:lnTo>
                <a:lnTo>
                  <a:pt x="201" y="202"/>
                </a:lnTo>
                <a:lnTo>
                  <a:pt x="201" y="202"/>
                </a:lnTo>
                <a:lnTo>
                  <a:pt x="201" y="202"/>
                </a:lnTo>
                <a:lnTo>
                  <a:pt x="201" y="203"/>
                </a:lnTo>
                <a:lnTo>
                  <a:pt x="201" y="203"/>
                </a:lnTo>
                <a:lnTo>
                  <a:pt x="201" y="203"/>
                </a:lnTo>
                <a:lnTo>
                  <a:pt x="202" y="203"/>
                </a:lnTo>
                <a:lnTo>
                  <a:pt x="202" y="204"/>
                </a:lnTo>
                <a:lnTo>
                  <a:pt x="202" y="204"/>
                </a:lnTo>
                <a:lnTo>
                  <a:pt x="202" y="204"/>
                </a:lnTo>
                <a:lnTo>
                  <a:pt x="203" y="205"/>
                </a:lnTo>
                <a:lnTo>
                  <a:pt x="203" y="205"/>
                </a:lnTo>
                <a:lnTo>
                  <a:pt x="203" y="206"/>
                </a:lnTo>
                <a:lnTo>
                  <a:pt x="203" y="206"/>
                </a:lnTo>
                <a:lnTo>
                  <a:pt x="203" y="207"/>
                </a:lnTo>
                <a:lnTo>
                  <a:pt x="203" y="207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4" y="209"/>
                </a:lnTo>
                <a:lnTo>
                  <a:pt x="204" y="209"/>
                </a:lnTo>
                <a:lnTo>
                  <a:pt x="204" y="209"/>
                </a:lnTo>
                <a:lnTo>
                  <a:pt x="204" y="210"/>
                </a:lnTo>
                <a:lnTo>
                  <a:pt x="204" y="210"/>
                </a:lnTo>
                <a:lnTo>
                  <a:pt x="204" y="211"/>
                </a:lnTo>
                <a:lnTo>
                  <a:pt x="204" y="211"/>
                </a:lnTo>
                <a:lnTo>
                  <a:pt x="204" y="212"/>
                </a:lnTo>
                <a:lnTo>
                  <a:pt x="204" y="212"/>
                </a:lnTo>
                <a:lnTo>
                  <a:pt x="204" y="212"/>
                </a:lnTo>
                <a:lnTo>
                  <a:pt x="204" y="213"/>
                </a:lnTo>
                <a:lnTo>
                  <a:pt x="204" y="213"/>
                </a:lnTo>
                <a:lnTo>
                  <a:pt x="204" y="213"/>
                </a:lnTo>
                <a:lnTo>
                  <a:pt x="204" y="214"/>
                </a:lnTo>
                <a:lnTo>
                  <a:pt x="204" y="214"/>
                </a:lnTo>
                <a:lnTo>
                  <a:pt x="204" y="214"/>
                </a:lnTo>
                <a:lnTo>
                  <a:pt x="204" y="215"/>
                </a:lnTo>
                <a:lnTo>
                  <a:pt x="203" y="215"/>
                </a:lnTo>
                <a:lnTo>
                  <a:pt x="203" y="216"/>
                </a:lnTo>
                <a:lnTo>
                  <a:pt x="203" y="216"/>
                </a:lnTo>
                <a:lnTo>
                  <a:pt x="203" y="217"/>
                </a:lnTo>
                <a:lnTo>
                  <a:pt x="203" y="217"/>
                </a:lnTo>
                <a:lnTo>
                  <a:pt x="203" y="217"/>
                </a:lnTo>
                <a:lnTo>
                  <a:pt x="203" y="217"/>
                </a:lnTo>
                <a:lnTo>
                  <a:pt x="203" y="218"/>
                </a:lnTo>
                <a:lnTo>
                  <a:pt x="203" y="218"/>
                </a:lnTo>
                <a:lnTo>
                  <a:pt x="203" y="219"/>
                </a:lnTo>
                <a:lnTo>
                  <a:pt x="203" y="219"/>
                </a:lnTo>
                <a:lnTo>
                  <a:pt x="203" y="220"/>
                </a:lnTo>
                <a:lnTo>
                  <a:pt x="203" y="220"/>
                </a:lnTo>
                <a:lnTo>
                  <a:pt x="202" y="221"/>
                </a:lnTo>
                <a:lnTo>
                  <a:pt x="202" y="221"/>
                </a:lnTo>
                <a:lnTo>
                  <a:pt x="202" y="221"/>
                </a:lnTo>
                <a:lnTo>
                  <a:pt x="202" y="221"/>
                </a:lnTo>
                <a:lnTo>
                  <a:pt x="201" y="222"/>
                </a:lnTo>
                <a:lnTo>
                  <a:pt x="201" y="222"/>
                </a:lnTo>
                <a:lnTo>
                  <a:pt x="201" y="223"/>
                </a:lnTo>
                <a:lnTo>
                  <a:pt x="201" y="223"/>
                </a:lnTo>
                <a:lnTo>
                  <a:pt x="200" y="223"/>
                </a:lnTo>
                <a:lnTo>
                  <a:pt x="200" y="224"/>
                </a:lnTo>
                <a:lnTo>
                  <a:pt x="200" y="224"/>
                </a:lnTo>
                <a:lnTo>
                  <a:pt x="199" y="224"/>
                </a:lnTo>
                <a:lnTo>
                  <a:pt x="199" y="225"/>
                </a:lnTo>
                <a:lnTo>
                  <a:pt x="199" y="225"/>
                </a:lnTo>
                <a:lnTo>
                  <a:pt x="199" y="225"/>
                </a:lnTo>
                <a:lnTo>
                  <a:pt x="198" y="225"/>
                </a:lnTo>
                <a:lnTo>
                  <a:pt x="198" y="226"/>
                </a:lnTo>
                <a:lnTo>
                  <a:pt x="198" y="226"/>
                </a:lnTo>
                <a:lnTo>
                  <a:pt x="197" y="226"/>
                </a:lnTo>
                <a:lnTo>
                  <a:pt x="197" y="227"/>
                </a:lnTo>
                <a:lnTo>
                  <a:pt x="197" y="227"/>
                </a:lnTo>
                <a:lnTo>
                  <a:pt x="197" y="227"/>
                </a:lnTo>
                <a:lnTo>
                  <a:pt x="197" y="227"/>
                </a:lnTo>
                <a:lnTo>
                  <a:pt x="197" y="228"/>
                </a:lnTo>
                <a:lnTo>
                  <a:pt x="197" y="228"/>
                </a:lnTo>
                <a:lnTo>
                  <a:pt x="197" y="228"/>
                </a:lnTo>
                <a:lnTo>
                  <a:pt x="196" y="229"/>
                </a:lnTo>
                <a:lnTo>
                  <a:pt x="196" y="229"/>
                </a:lnTo>
                <a:lnTo>
                  <a:pt x="196" y="229"/>
                </a:lnTo>
                <a:lnTo>
                  <a:pt x="196" y="229"/>
                </a:lnTo>
                <a:lnTo>
                  <a:pt x="195" y="230"/>
                </a:lnTo>
                <a:lnTo>
                  <a:pt x="195" y="230"/>
                </a:lnTo>
                <a:lnTo>
                  <a:pt x="195" y="231"/>
                </a:lnTo>
                <a:lnTo>
                  <a:pt x="194" y="231"/>
                </a:lnTo>
                <a:lnTo>
                  <a:pt x="194" y="232"/>
                </a:lnTo>
                <a:lnTo>
                  <a:pt x="194" y="232"/>
                </a:lnTo>
                <a:lnTo>
                  <a:pt x="194" y="232"/>
                </a:lnTo>
                <a:lnTo>
                  <a:pt x="194" y="233"/>
                </a:lnTo>
                <a:lnTo>
                  <a:pt x="194" y="233"/>
                </a:lnTo>
                <a:lnTo>
                  <a:pt x="193" y="233"/>
                </a:lnTo>
                <a:lnTo>
                  <a:pt x="193" y="233"/>
                </a:lnTo>
                <a:lnTo>
                  <a:pt x="193" y="234"/>
                </a:lnTo>
                <a:lnTo>
                  <a:pt x="193" y="234"/>
                </a:lnTo>
                <a:lnTo>
                  <a:pt x="193" y="235"/>
                </a:lnTo>
                <a:lnTo>
                  <a:pt x="193" y="235"/>
                </a:lnTo>
                <a:lnTo>
                  <a:pt x="193" y="235"/>
                </a:lnTo>
                <a:lnTo>
                  <a:pt x="193" y="235"/>
                </a:lnTo>
                <a:lnTo>
                  <a:pt x="193" y="236"/>
                </a:lnTo>
                <a:lnTo>
                  <a:pt x="193" y="236"/>
                </a:lnTo>
                <a:lnTo>
                  <a:pt x="193" y="237"/>
                </a:lnTo>
                <a:lnTo>
                  <a:pt x="193" y="237"/>
                </a:lnTo>
                <a:lnTo>
                  <a:pt x="193" y="237"/>
                </a:lnTo>
                <a:lnTo>
                  <a:pt x="193" y="238"/>
                </a:lnTo>
                <a:lnTo>
                  <a:pt x="193" y="238"/>
                </a:lnTo>
                <a:lnTo>
                  <a:pt x="193" y="239"/>
                </a:lnTo>
                <a:lnTo>
                  <a:pt x="193" y="239"/>
                </a:lnTo>
                <a:lnTo>
                  <a:pt x="193" y="240"/>
                </a:lnTo>
                <a:lnTo>
                  <a:pt x="193" y="240"/>
                </a:lnTo>
                <a:lnTo>
                  <a:pt x="193" y="241"/>
                </a:lnTo>
                <a:lnTo>
                  <a:pt x="194" y="241"/>
                </a:lnTo>
                <a:lnTo>
                  <a:pt x="194" y="242"/>
                </a:lnTo>
                <a:lnTo>
                  <a:pt x="194" y="242"/>
                </a:lnTo>
                <a:lnTo>
                  <a:pt x="194" y="242"/>
                </a:lnTo>
                <a:lnTo>
                  <a:pt x="195" y="242"/>
                </a:lnTo>
                <a:lnTo>
                  <a:pt x="195" y="242"/>
                </a:lnTo>
                <a:lnTo>
                  <a:pt x="195" y="243"/>
                </a:lnTo>
                <a:lnTo>
                  <a:pt x="196" y="243"/>
                </a:lnTo>
                <a:lnTo>
                  <a:pt x="196" y="244"/>
                </a:lnTo>
                <a:lnTo>
                  <a:pt x="196" y="244"/>
                </a:lnTo>
                <a:lnTo>
                  <a:pt x="196" y="245"/>
                </a:lnTo>
                <a:lnTo>
                  <a:pt x="196" y="245"/>
                </a:lnTo>
                <a:lnTo>
                  <a:pt x="196" y="246"/>
                </a:lnTo>
                <a:lnTo>
                  <a:pt x="197" y="246"/>
                </a:lnTo>
                <a:lnTo>
                  <a:pt x="197" y="246"/>
                </a:lnTo>
                <a:lnTo>
                  <a:pt x="197" y="246"/>
                </a:lnTo>
                <a:lnTo>
                  <a:pt x="197" y="246"/>
                </a:lnTo>
                <a:lnTo>
                  <a:pt x="197" y="246"/>
                </a:lnTo>
                <a:lnTo>
                  <a:pt x="197" y="247"/>
                </a:lnTo>
                <a:lnTo>
                  <a:pt x="197" y="247"/>
                </a:lnTo>
                <a:lnTo>
                  <a:pt x="197" y="248"/>
                </a:lnTo>
                <a:lnTo>
                  <a:pt x="197" y="248"/>
                </a:lnTo>
                <a:lnTo>
                  <a:pt x="197" y="248"/>
                </a:lnTo>
                <a:lnTo>
                  <a:pt x="197" y="249"/>
                </a:lnTo>
                <a:lnTo>
                  <a:pt x="197" y="249"/>
                </a:lnTo>
                <a:lnTo>
                  <a:pt x="197" y="250"/>
                </a:lnTo>
                <a:lnTo>
                  <a:pt x="197" y="250"/>
                </a:lnTo>
                <a:lnTo>
                  <a:pt x="197" y="250"/>
                </a:lnTo>
                <a:lnTo>
                  <a:pt x="197" y="250"/>
                </a:lnTo>
                <a:lnTo>
                  <a:pt x="197" y="251"/>
                </a:lnTo>
                <a:lnTo>
                  <a:pt x="197" y="251"/>
                </a:lnTo>
                <a:lnTo>
                  <a:pt x="197" y="252"/>
                </a:lnTo>
                <a:lnTo>
                  <a:pt x="197" y="252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7" y="254"/>
                </a:lnTo>
                <a:lnTo>
                  <a:pt x="197" y="254"/>
                </a:lnTo>
                <a:lnTo>
                  <a:pt x="197" y="254"/>
                </a:lnTo>
                <a:lnTo>
                  <a:pt x="197" y="254"/>
                </a:lnTo>
                <a:lnTo>
                  <a:pt x="197" y="255"/>
                </a:lnTo>
                <a:lnTo>
                  <a:pt x="197" y="255"/>
                </a:lnTo>
                <a:lnTo>
                  <a:pt x="197" y="255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8"/>
                </a:lnTo>
                <a:lnTo>
                  <a:pt x="197" y="258"/>
                </a:lnTo>
                <a:lnTo>
                  <a:pt x="197" y="258"/>
                </a:lnTo>
                <a:lnTo>
                  <a:pt x="197" y="258"/>
                </a:lnTo>
                <a:lnTo>
                  <a:pt x="197" y="259"/>
                </a:lnTo>
                <a:lnTo>
                  <a:pt x="197" y="259"/>
                </a:lnTo>
                <a:lnTo>
                  <a:pt x="197" y="260"/>
                </a:lnTo>
                <a:lnTo>
                  <a:pt x="197" y="260"/>
                </a:lnTo>
                <a:lnTo>
                  <a:pt x="197" y="261"/>
                </a:lnTo>
                <a:lnTo>
                  <a:pt x="197" y="261"/>
                </a:lnTo>
                <a:lnTo>
                  <a:pt x="197" y="261"/>
                </a:lnTo>
                <a:lnTo>
                  <a:pt x="197" y="262"/>
                </a:lnTo>
                <a:lnTo>
                  <a:pt x="197" y="262"/>
                </a:lnTo>
                <a:lnTo>
                  <a:pt x="196" y="262"/>
                </a:lnTo>
                <a:lnTo>
                  <a:pt x="197" y="262"/>
                </a:lnTo>
                <a:lnTo>
                  <a:pt x="197" y="262"/>
                </a:lnTo>
                <a:lnTo>
                  <a:pt x="197" y="263"/>
                </a:lnTo>
                <a:lnTo>
                  <a:pt x="196" y="263"/>
                </a:lnTo>
                <a:lnTo>
                  <a:pt x="196" y="263"/>
                </a:lnTo>
                <a:lnTo>
                  <a:pt x="196" y="264"/>
                </a:lnTo>
                <a:lnTo>
                  <a:pt x="196" y="264"/>
                </a:lnTo>
                <a:lnTo>
                  <a:pt x="196" y="264"/>
                </a:lnTo>
                <a:lnTo>
                  <a:pt x="196" y="265"/>
                </a:lnTo>
                <a:lnTo>
                  <a:pt x="196" y="265"/>
                </a:lnTo>
                <a:lnTo>
                  <a:pt x="196" y="266"/>
                </a:lnTo>
                <a:lnTo>
                  <a:pt x="196" y="266"/>
                </a:lnTo>
                <a:lnTo>
                  <a:pt x="196" y="266"/>
                </a:lnTo>
                <a:lnTo>
                  <a:pt x="196" y="267"/>
                </a:lnTo>
                <a:lnTo>
                  <a:pt x="196" y="267"/>
                </a:lnTo>
                <a:lnTo>
                  <a:pt x="196" y="267"/>
                </a:lnTo>
                <a:lnTo>
                  <a:pt x="196" y="267"/>
                </a:lnTo>
                <a:lnTo>
                  <a:pt x="196" y="268"/>
                </a:lnTo>
                <a:lnTo>
                  <a:pt x="196" y="268"/>
                </a:lnTo>
                <a:lnTo>
                  <a:pt x="196" y="268"/>
                </a:lnTo>
                <a:lnTo>
                  <a:pt x="195" y="268"/>
                </a:lnTo>
                <a:lnTo>
                  <a:pt x="195" y="269"/>
                </a:lnTo>
                <a:lnTo>
                  <a:pt x="195" y="269"/>
                </a:lnTo>
                <a:lnTo>
                  <a:pt x="195" y="270"/>
                </a:lnTo>
                <a:lnTo>
                  <a:pt x="195" y="270"/>
                </a:lnTo>
                <a:lnTo>
                  <a:pt x="195" y="271"/>
                </a:lnTo>
                <a:lnTo>
                  <a:pt x="195" y="271"/>
                </a:lnTo>
                <a:lnTo>
                  <a:pt x="195" y="271"/>
                </a:lnTo>
                <a:lnTo>
                  <a:pt x="195" y="272"/>
                </a:lnTo>
                <a:lnTo>
                  <a:pt x="195" y="272"/>
                </a:lnTo>
                <a:lnTo>
                  <a:pt x="195" y="273"/>
                </a:lnTo>
                <a:lnTo>
                  <a:pt x="196" y="273"/>
                </a:lnTo>
                <a:lnTo>
                  <a:pt x="196" y="274"/>
                </a:lnTo>
                <a:lnTo>
                  <a:pt x="196" y="274"/>
                </a:lnTo>
                <a:lnTo>
                  <a:pt x="196" y="274"/>
                </a:lnTo>
                <a:lnTo>
                  <a:pt x="196" y="275"/>
                </a:lnTo>
                <a:lnTo>
                  <a:pt x="196" y="275"/>
                </a:lnTo>
                <a:lnTo>
                  <a:pt x="196" y="275"/>
                </a:lnTo>
                <a:lnTo>
                  <a:pt x="196" y="275"/>
                </a:lnTo>
                <a:lnTo>
                  <a:pt x="196" y="276"/>
                </a:lnTo>
                <a:lnTo>
                  <a:pt x="196" y="276"/>
                </a:lnTo>
                <a:lnTo>
                  <a:pt x="196" y="277"/>
                </a:lnTo>
                <a:lnTo>
                  <a:pt x="196" y="277"/>
                </a:lnTo>
                <a:lnTo>
                  <a:pt x="196" y="278"/>
                </a:lnTo>
                <a:lnTo>
                  <a:pt x="196" y="278"/>
                </a:lnTo>
                <a:lnTo>
                  <a:pt x="196" y="278"/>
                </a:lnTo>
                <a:lnTo>
                  <a:pt x="196" y="278"/>
                </a:lnTo>
                <a:lnTo>
                  <a:pt x="196" y="279"/>
                </a:lnTo>
                <a:lnTo>
                  <a:pt x="196" y="279"/>
                </a:lnTo>
                <a:lnTo>
                  <a:pt x="196" y="279"/>
                </a:lnTo>
                <a:lnTo>
                  <a:pt x="197" y="280"/>
                </a:lnTo>
                <a:lnTo>
                  <a:pt x="197" y="280"/>
                </a:lnTo>
                <a:lnTo>
                  <a:pt x="197" y="281"/>
                </a:lnTo>
                <a:lnTo>
                  <a:pt x="197" y="281"/>
                </a:lnTo>
                <a:lnTo>
                  <a:pt x="197" y="282"/>
                </a:lnTo>
                <a:lnTo>
                  <a:pt x="197" y="282"/>
                </a:lnTo>
                <a:lnTo>
                  <a:pt x="197" y="282"/>
                </a:lnTo>
                <a:lnTo>
                  <a:pt x="197" y="282"/>
                </a:lnTo>
                <a:lnTo>
                  <a:pt x="197" y="283"/>
                </a:lnTo>
                <a:lnTo>
                  <a:pt x="197" y="283"/>
                </a:lnTo>
                <a:lnTo>
                  <a:pt x="197" y="283"/>
                </a:lnTo>
                <a:lnTo>
                  <a:pt x="197" y="284"/>
                </a:lnTo>
                <a:lnTo>
                  <a:pt x="197" y="284"/>
                </a:lnTo>
                <a:lnTo>
                  <a:pt x="197" y="284"/>
                </a:lnTo>
                <a:lnTo>
                  <a:pt x="197" y="285"/>
                </a:lnTo>
                <a:lnTo>
                  <a:pt x="197" y="285"/>
                </a:lnTo>
                <a:lnTo>
                  <a:pt x="197" y="286"/>
                </a:lnTo>
                <a:lnTo>
                  <a:pt x="197" y="286"/>
                </a:lnTo>
                <a:lnTo>
                  <a:pt x="197" y="287"/>
                </a:lnTo>
                <a:lnTo>
                  <a:pt x="197" y="287"/>
                </a:lnTo>
                <a:lnTo>
                  <a:pt x="197" y="287"/>
                </a:lnTo>
                <a:lnTo>
                  <a:pt x="197" y="288"/>
                </a:lnTo>
                <a:lnTo>
                  <a:pt x="197" y="288"/>
                </a:lnTo>
                <a:lnTo>
                  <a:pt x="197" y="288"/>
                </a:lnTo>
                <a:lnTo>
                  <a:pt x="197" y="289"/>
                </a:lnTo>
                <a:lnTo>
                  <a:pt x="197" y="289"/>
                </a:lnTo>
                <a:lnTo>
                  <a:pt x="197" y="290"/>
                </a:lnTo>
                <a:lnTo>
                  <a:pt x="197" y="290"/>
                </a:lnTo>
                <a:lnTo>
                  <a:pt x="197" y="290"/>
                </a:lnTo>
                <a:lnTo>
                  <a:pt x="197" y="291"/>
                </a:lnTo>
                <a:lnTo>
                  <a:pt x="197" y="291"/>
                </a:lnTo>
                <a:lnTo>
                  <a:pt x="197" y="291"/>
                </a:lnTo>
                <a:lnTo>
                  <a:pt x="197" y="291"/>
                </a:lnTo>
                <a:lnTo>
                  <a:pt x="197" y="292"/>
                </a:lnTo>
                <a:lnTo>
                  <a:pt x="197" y="292"/>
                </a:lnTo>
                <a:lnTo>
                  <a:pt x="197" y="292"/>
                </a:lnTo>
                <a:lnTo>
                  <a:pt x="197" y="293"/>
                </a:lnTo>
                <a:lnTo>
                  <a:pt x="196" y="293"/>
                </a:lnTo>
                <a:lnTo>
                  <a:pt x="196" y="293"/>
                </a:lnTo>
                <a:lnTo>
                  <a:pt x="196" y="294"/>
                </a:lnTo>
                <a:lnTo>
                  <a:pt x="196" y="294"/>
                </a:lnTo>
                <a:lnTo>
                  <a:pt x="196" y="294"/>
                </a:lnTo>
                <a:lnTo>
                  <a:pt x="196" y="295"/>
                </a:lnTo>
                <a:lnTo>
                  <a:pt x="195" y="295"/>
                </a:lnTo>
                <a:lnTo>
                  <a:pt x="195" y="295"/>
                </a:lnTo>
                <a:lnTo>
                  <a:pt x="195" y="296"/>
                </a:lnTo>
                <a:lnTo>
                  <a:pt x="194" y="296"/>
                </a:lnTo>
                <a:lnTo>
                  <a:pt x="194" y="296"/>
                </a:lnTo>
                <a:lnTo>
                  <a:pt x="194" y="296"/>
                </a:lnTo>
                <a:lnTo>
                  <a:pt x="194" y="296"/>
                </a:lnTo>
                <a:lnTo>
                  <a:pt x="193" y="296"/>
                </a:lnTo>
                <a:lnTo>
                  <a:pt x="193" y="297"/>
                </a:lnTo>
                <a:lnTo>
                  <a:pt x="193" y="297"/>
                </a:lnTo>
                <a:lnTo>
                  <a:pt x="193" y="297"/>
                </a:lnTo>
                <a:lnTo>
                  <a:pt x="192" y="297"/>
                </a:lnTo>
                <a:lnTo>
                  <a:pt x="192" y="298"/>
                </a:lnTo>
                <a:lnTo>
                  <a:pt x="192" y="298"/>
                </a:lnTo>
                <a:lnTo>
                  <a:pt x="192" y="299"/>
                </a:lnTo>
                <a:lnTo>
                  <a:pt x="192" y="299"/>
                </a:lnTo>
                <a:lnTo>
                  <a:pt x="192" y="299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1"/>
                </a:lnTo>
                <a:lnTo>
                  <a:pt x="192" y="301"/>
                </a:lnTo>
                <a:lnTo>
                  <a:pt x="192" y="301"/>
                </a:lnTo>
                <a:lnTo>
                  <a:pt x="192" y="302"/>
                </a:lnTo>
                <a:lnTo>
                  <a:pt x="192" y="302"/>
                </a:lnTo>
                <a:lnTo>
                  <a:pt x="192" y="303"/>
                </a:lnTo>
                <a:lnTo>
                  <a:pt x="192" y="303"/>
                </a:lnTo>
                <a:lnTo>
                  <a:pt x="192" y="304"/>
                </a:lnTo>
                <a:lnTo>
                  <a:pt x="191" y="304"/>
                </a:lnTo>
                <a:lnTo>
                  <a:pt x="191" y="304"/>
                </a:lnTo>
                <a:lnTo>
                  <a:pt x="191" y="304"/>
                </a:lnTo>
                <a:lnTo>
                  <a:pt x="191" y="304"/>
                </a:lnTo>
                <a:lnTo>
                  <a:pt x="190" y="304"/>
                </a:lnTo>
                <a:lnTo>
                  <a:pt x="190" y="305"/>
                </a:lnTo>
                <a:lnTo>
                  <a:pt x="190" y="305"/>
                </a:lnTo>
                <a:lnTo>
                  <a:pt x="190" y="305"/>
                </a:lnTo>
                <a:lnTo>
                  <a:pt x="190" y="306"/>
                </a:lnTo>
                <a:lnTo>
                  <a:pt x="190" y="306"/>
                </a:lnTo>
                <a:lnTo>
                  <a:pt x="190" y="307"/>
                </a:lnTo>
                <a:lnTo>
                  <a:pt x="189" y="307"/>
                </a:lnTo>
                <a:lnTo>
                  <a:pt x="189" y="307"/>
                </a:lnTo>
                <a:lnTo>
                  <a:pt x="189" y="307"/>
                </a:lnTo>
                <a:lnTo>
                  <a:pt x="189" y="307"/>
                </a:lnTo>
                <a:lnTo>
                  <a:pt x="188" y="307"/>
                </a:lnTo>
                <a:lnTo>
                  <a:pt x="188" y="308"/>
                </a:lnTo>
                <a:lnTo>
                  <a:pt x="188" y="308"/>
                </a:lnTo>
                <a:lnTo>
                  <a:pt x="187" y="308"/>
                </a:lnTo>
                <a:lnTo>
                  <a:pt x="187" y="308"/>
                </a:lnTo>
                <a:lnTo>
                  <a:pt x="186" y="308"/>
                </a:lnTo>
                <a:lnTo>
                  <a:pt x="186" y="308"/>
                </a:lnTo>
                <a:lnTo>
                  <a:pt x="186" y="308"/>
                </a:lnTo>
                <a:lnTo>
                  <a:pt x="185" y="308"/>
                </a:lnTo>
                <a:lnTo>
                  <a:pt x="185" y="307"/>
                </a:lnTo>
                <a:lnTo>
                  <a:pt x="185" y="307"/>
                </a:lnTo>
                <a:lnTo>
                  <a:pt x="185" y="306"/>
                </a:lnTo>
                <a:lnTo>
                  <a:pt x="185" y="306"/>
                </a:lnTo>
                <a:lnTo>
                  <a:pt x="184" y="305"/>
                </a:lnTo>
                <a:lnTo>
                  <a:pt x="184" y="305"/>
                </a:lnTo>
                <a:lnTo>
                  <a:pt x="184" y="305"/>
                </a:lnTo>
                <a:lnTo>
                  <a:pt x="184" y="304"/>
                </a:lnTo>
                <a:lnTo>
                  <a:pt x="184" y="304"/>
                </a:lnTo>
                <a:lnTo>
                  <a:pt x="183" y="304"/>
                </a:lnTo>
                <a:lnTo>
                  <a:pt x="183" y="304"/>
                </a:lnTo>
                <a:lnTo>
                  <a:pt x="183" y="303"/>
                </a:lnTo>
                <a:lnTo>
                  <a:pt x="183" y="303"/>
                </a:lnTo>
                <a:lnTo>
                  <a:pt x="182" y="302"/>
                </a:lnTo>
                <a:lnTo>
                  <a:pt x="182" y="302"/>
                </a:lnTo>
                <a:lnTo>
                  <a:pt x="182" y="301"/>
                </a:lnTo>
                <a:lnTo>
                  <a:pt x="182" y="301"/>
                </a:lnTo>
                <a:lnTo>
                  <a:pt x="182" y="300"/>
                </a:lnTo>
                <a:lnTo>
                  <a:pt x="181" y="300"/>
                </a:lnTo>
                <a:lnTo>
                  <a:pt x="181" y="300"/>
                </a:lnTo>
                <a:lnTo>
                  <a:pt x="181" y="300"/>
                </a:lnTo>
                <a:lnTo>
                  <a:pt x="181" y="300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79" y="299"/>
                </a:lnTo>
                <a:lnTo>
                  <a:pt x="179" y="299"/>
                </a:lnTo>
                <a:lnTo>
                  <a:pt x="179" y="299"/>
                </a:lnTo>
                <a:lnTo>
                  <a:pt x="179" y="298"/>
                </a:lnTo>
                <a:lnTo>
                  <a:pt x="178" y="298"/>
                </a:lnTo>
                <a:lnTo>
                  <a:pt x="178" y="298"/>
                </a:lnTo>
                <a:lnTo>
                  <a:pt x="177" y="298"/>
                </a:lnTo>
                <a:lnTo>
                  <a:pt x="177" y="297"/>
                </a:lnTo>
                <a:lnTo>
                  <a:pt x="177" y="297"/>
                </a:lnTo>
                <a:lnTo>
                  <a:pt x="177" y="297"/>
                </a:lnTo>
                <a:lnTo>
                  <a:pt x="176" y="297"/>
                </a:lnTo>
                <a:lnTo>
                  <a:pt x="176" y="296"/>
                </a:lnTo>
                <a:lnTo>
                  <a:pt x="175" y="296"/>
                </a:lnTo>
                <a:lnTo>
                  <a:pt x="175" y="296"/>
                </a:lnTo>
                <a:lnTo>
                  <a:pt x="175" y="296"/>
                </a:lnTo>
                <a:lnTo>
                  <a:pt x="175" y="296"/>
                </a:lnTo>
                <a:lnTo>
                  <a:pt x="174" y="295"/>
                </a:lnTo>
                <a:lnTo>
                  <a:pt x="174" y="295"/>
                </a:lnTo>
                <a:lnTo>
                  <a:pt x="174" y="295"/>
                </a:lnTo>
                <a:lnTo>
                  <a:pt x="173" y="295"/>
                </a:lnTo>
                <a:lnTo>
                  <a:pt x="173" y="294"/>
                </a:lnTo>
                <a:lnTo>
                  <a:pt x="172" y="294"/>
                </a:lnTo>
                <a:lnTo>
                  <a:pt x="172" y="294"/>
                </a:lnTo>
                <a:lnTo>
                  <a:pt x="172" y="293"/>
                </a:lnTo>
                <a:lnTo>
                  <a:pt x="172" y="293"/>
                </a:lnTo>
                <a:lnTo>
                  <a:pt x="172" y="292"/>
                </a:lnTo>
                <a:lnTo>
                  <a:pt x="172" y="292"/>
                </a:lnTo>
                <a:lnTo>
                  <a:pt x="172" y="291"/>
                </a:lnTo>
                <a:lnTo>
                  <a:pt x="172" y="290"/>
                </a:lnTo>
                <a:lnTo>
                  <a:pt x="171" y="290"/>
                </a:lnTo>
                <a:lnTo>
                  <a:pt x="171" y="289"/>
                </a:lnTo>
                <a:lnTo>
                  <a:pt x="170" y="288"/>
                </a:lnTo>
                <a:lnTo>
                  <a:pt x="170" y="288"/>
                </a:lnTo>
                <a:lnTo>
                  <a:pt x="169" y="288"/>
                </a:lnTo>
                <a:lnTo>
                  <a:pt x="169" y="288"/>
                </a:lnTo>
                <a:lnTo>
                  <a:pt x="168" y="287"/>
                </a:lnTo>
                <a:lnTo>
                  <a:pt x="168" y="287"/>
                </a:lnTo>
                <a:lnTo>
                  <a:pt x="168" y="286"/>
                </a:lnTo>
                <a:lnTo>
                  <a:pt x="168" y="285"/>
                </a:lnTo>
                <a:lnTo>
                  <a:pt x="167" y="285"/>
                </a:lnTo>
                <a:lnTo>
                  <a:pt x="167" y="284"/>
                </a:lnTo>
                <a:lnTo>
                  <a:pt x="166" y="284"/>
                </a:lnTo>
                <a:lnTo>
                  <a:pt x="166" y="283"/>
                </a:lnTo>
                <a:lnTo>
                  <a:pt x="166" y="283"/>
                </a:lnTo>
                <a:lnTo>
                  <a:pt x="166" y="283"/>
                </a:lnTo>
                <a:lnTo>
                  <a:pt x="166" y="282"/>
                </a:lnTo>
                <a:lnTo>
                  <a:pt x="166" y="281"/>
                </a:lnTo>
                <a:lnTo>
                  <a:pt x="166" y="280"/>
                </a:lnTo>
                <a:lnTo>
                  <a:pt x="166" y="278"/>
                </a:lnTo>
                <a:lnTo>
                  <a:pt x="167" y="276"/>
                </a:lnTo>
                <a:lnTo>
                  <a:pt x="167" y="275"/>
                </a:lnTo>
                <a:lnTo>
                  <a:pt x="167" y="275"/>
                </a:lnTo>
                <a:lnTo>
                  <a:pt x="168" y="274"/>
                </a:lnTo>
                <a:lnTo>
                  <a:pt x="168" y="273"/>
                </a:lnTo>
                <a:lnTo>
                  <a:pt x="168" y="273"/>
                </a:lnTo>
                <a:lnTo>
                  <a:pt x="168" y="273"/>
                </a:lnTo>
                <a:lnTo>
                  <a:pt x="168" y="272"/>
                </a:lnTo>
                <a:lnTo>
                  <a:pt x="168" y="272"/>
                </a:lnTo>
                <a:lnTo>
                  <a:pt x="169" y="272"/>
                </a:lnTo>
                <a:lnTo>
                  <a:pt x="169" y="271"/>
                </a:lnTo>
                <a:lnTo>
                  <a:pt x="169" y="271"/>
                </a:lnTo>
                <a:lnTo>
                  <a:pt x="169" y="271"/>
                </a:lnTo>
                <a:lnTo>
                  <a:pt x="169" y="270"/>
                </a:lnTo>
                <a:lnTo>
                  <a:pt x="169" y="269"/>
                </a:lnTo>
                <a:lnTo>
                  <a:pt x="169" y="268"/>
                </a:lnTo>
                <a:lnTo>
                  <a:pt x="169" y="268"/>
                </a:lnTo>
                <a:lnTo>
                  <a:pt x="168" y="267"/>
                </a:lnTo>
                <a:lnTo>
                  <a:pt x="168" y="267"/>
                </a:lnTo>
                <a:lnTo>
                  <a:pt x="168" y="267"/>
                </a:lnTo>
                <a:lnTo>
                  <a:pt x="167" y="267"/>
                </a:lnTo>
                <a:lnTo>
                  <a:pt x="166" y="266"/>
                </a:lnTo>
                <a:lnTo>
                  <a:pt x="165" y="266"/>
                </a:lnTo>
                <a:lnTo>
                  <a:pt x="165" y="266"/>
                </a:lnTo>
                <a:lnTo>
                  <a:pt x="165" y="265"/>
                </a:lnTo>
                <a:lnTo>
                  <a:pt x="164" y="265"/>
                </a:lnTo>
                <a:lnTo>
                  <a:pt x="164" y="264"/>
                </a:lnTo>
                <a:lnTo>
                  <a:pt x="164" y="264"/>
                </a:lnTo>
                <a:lnTo>
                  <a:pt x="164" y="264"/>
                </a:lnTo>
                <a:lnTo>
                  <a:pt x="164" y="264"/>
                </a:lnTo>
                <a:lnTo>
                  <a:pt x="163" y="264"/>
                </a:lnTo>
                <a:lnTo>
                  <a:pt x="162" y="264"/>
                </a:lnTo>
                <a:lnTo>
                  <a:pt x="162" y="264"/>
                </a:lnTo>
                <a:lnTo>
                  <a:pt x="161" y="263"/>
                </a:lnTo>
                <a:lnTo>
                  <a:pt x="161" y="263"/>
                </a:lnTo>
                <a:lnTo>
                  <a:pt x="160" y="262"/>
                </a:lnTo>
                <a:lnTo>
                  <a:pt x="160" y="261"/>
                </a:lnTo>
                <a:lnTo>
                  <a:pt x="160" y="260"/>
                </a:lnTo>
                <a:lnTo>
                  <a:pt x="160" y="259"/>
                </a:lnTo>
                <a:lnTo>
                  <a:pt x="160" y="258"/>
                </a:lnTo>
                <a:lnTo>
                  <a:pt x="160" y="258"/>
                </a:lnTo>
                <a:lnTo>
                  <a:pt x="160" y="256"/>
                </a:lnTo>
                <a:lnTo>
                  <a:pt x="160" y="256"/>
                </a:lnTo>
                <a:lnTo>
                  <a:pt x="160" y="255"/>
                </a:lnTo>
                <a:lnTo>
                  <a:pt x="160" y="254"/>
                </a:lnTo>
                <a:lnTo>
                  <a:pt x="160" y="253"/>
                </a:lnTo>
                <a:lnTo>
                  <a:pt x="159" y="253"/>
                </a:lnTo>
                <a:lnTo>
                  <a:pt x="159" y="251"/>
                </a:lnTo>
                <a:lnTo>
                  <a:pt x="158" y="251"/>
                </a:lnTo>
                <a:lnTo>
                  <a:pt x="157" y="250"/>
                </a:lnTo>
                <a:lnTo>
                  <a:pt x="157" y="250"/>
                </a:lnTo>
                <a:lnTo>
                  <a:pt x="156" y="250"/>
                </a:lnTo>
                <a:lnTo>
                  <a:pt x="156" y="250"/>
                </a:lnTo>
                <a:lnTo>
                  <a:pt x="156" y="250"/>
                </a:lnTo>
                <a:lnTo>
                  <a:pt x="155" y="250"/>
                </a:lnTo>
                <a:lnTo>
                  <a:pt x="155" y="250"/>
                </a:lnTo>
                <a:lnTo>
                  <a:pt x="154" y="250"/>
                </a:lnTo>
                <a:lnTo>
                  <a:pt x="154" y="250"/>
                </a:lnTo>
                <a:lnTo>
                  <a:pt x="153" y="250"/>
                </a:lnTo>
                <a:lnTo>
                  <a:pt x="152" y="250"/>
                </a:lnTo>
                <a:lnTo>
                  <a:pt x="151" y="250"/>
                </a:lnTo>
                <a:lnTo>
                  <a:pt x="150" y="250"/>
                </a:lnTo>
                <a:lnTo>
                  <a:pt x="148" y="250"/>
                </a:lnTo>
                <a:lnTo>
                  <a:pt x="147" y="250"/>
                </a:lnTo>
                <a:lnTo>
                  <a:pt x="146" y="250"/>
                </a:lnTo>
                <a:lnTo>
                  <a:pt x="145" y="250"/>
                </a:lnTo>
                <a:lnTo>
                  <a:pt x="144" y="250"/>
                </a:lnTo>
                <a:lnTo>
                  <a:pt x="143" y="250"/>
                </a:lnTo>
                <a:lnTo>
                  <a:pt x="143" y="249"/>
                </a:lnTo>
                <a:lnTo>
                  <a:pt x="142" y="249"/>
                </a:lnTo>
                <a:lnTo>
                  <a:pt x="141" y="248"/>
                </a:lnTo>
                <a:lnTo>
                  <a:pt x="141" y="247"/>
                </a:lnTo>
                <a:lnTo>
                  <a:pt x="141" y="246"/>
                </a:lnTo>
                <a:lnTo>
                  <a:pt x="140" y="245"/>
                </a:lnTo>
                <a:lnTo>
                  <a:pt x="140" y="244"/>
                </a:lnTo>
                <a:lnTo>
                  <a:pt x="140" y="243"/>
                </a:lnTo>
                <a:lnTo>
                  <a:pt x="140" y="243"/>
                </a:lnTo>
                <a:lnTo>
                  <a:pt x="140" y="242"/>
                </a:lnTo>
                <a:lnTo>
                  <a:pt x="140" y="242"/>
                </a:lnTo>
                <a:lnTo>
                  <a:pt x="140" y="241"/>
                </a:lnTo>
                <a:lnTo>
                  <a:pt x="141" y="240"/>
                </a:lnTo>
                <a:lnTo>
                  <a:pt x="141" y="239"/>
                </a:lnTo>
                <a:lnTo>
                  <a:pt x="140" y="238"/>
                </a:lnTo>
                <a:lnTo>
                  <a:pt x="140" y="238"/>
                </a:lnTo>
                <a:lnTo>
                  <a:pt x="140" y="238"/>
                </a:lnTo>
                <a:lnTo>
                  <a:pt x="139" y="238"/>
                </a:lnTo>
                <a:lnTo>
                  <a:pt x="139" y="237"/>
                </a:lnTo>
                <a:lnTo>
                  <a:pt x="138" y="237"/>
                </a:lnTo>
                <a:lnTo>
                  <a:pt x="138" y="237"/>
                </a:lnTo>
                <a:lnTo>
                  <a:pt x="137" y="237"/>
                </a:lnTo>
                <a:lnTo>
                  <a:pt x="137" y="237"/>
                </a:lnTo>
                <a:lnTo>
                  <a:pt x="136" y="237"/>
                </a:lnTo>
                <a:lnTo>
                  <a:pt x="135" y="237"/>
                </a:lnTo>
                <a:lnTo>
                  <a:pt x="135" y="237"/>
                </a:lnTo>
                <a:lnTo>
                  <a:pt x="134" y="237"/>
                </a:lnTo>
                <a:lnTo>
                  <a:pt x="133" y="237"/>
                </a:lnTo>
                <a:lnTo>
                  <a:pt x="132" y="237"/>
                </a:lnTo>
                <a:lnTo>
                  <a:pt x="132" y="237"/>
                </a:lnTo>
                <a:lnTo>
                  <a:pt x="131" y="237"/>
                </a:lnTo>
                <a:lnTo>
                  <a:pt x="131" y="237"/>
                </a:lnTo>
                <a:lnTo>
                  <a:pt x="131" y="237"/>
                </a:lnTo>
                <a:lnTo>
                  <a:pt x="131" y="236"/>
                </a:lnTo>
                <a:lnTo>
                  <a:pt x="131" y="236"/>
                </a:lnTo>
                <a:lnTo>
                  <a:pt x="131" y="235"/>
                </a:lnTo>
                <a:lnTo>
                  <a:pt x="131" y="235"/>
                </a:lnTo>
                <a:lnTo>
                  <a:pt x="131" y="234"/>
                </a:lnTo>
                <a:lnTo>
                  <a:pt x="130" y="234"/>
                </a:lnTo>
                <a:lnTo>
                  <a:pt x="130" y="233"/>
                </a:lnTo>
                <a:lnTo>
                  <a:pt x="129" y="233"/>
                </a:lnTo>
                <a:lnTo>
                  <a:pt x="129" y="233"/>
                </a:lnTo>
                <a:lnTo>
                  <a:pt x="128" y="232"/>
                </a:lnTo>
                <a:lnTo>
                  <a:pt x="128" y="232"/>
                </a:lnTo>
                <a:lnTo>
                  <a:pt x="128" y="231"/>
                </a:lnTo>
                <a:lnTo>
                  <a:pt x="128" y="231"/>
                </a:lnTo>
                <a:lnTo>
                  <a:pt x="127" y="230"/>
                </a:lnTo>
                <a:lnTo>
                  <a:pt x="127" y="230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5" y="229"/>
                </a:lnTo>
                <a:lnTo>
                  <a:pt x="125" y="229"/>
                </a:lnTo>
                <a:lnTo>
                  <a:pt x="124" y="229"/>
                </a:lnTo>
                <a:lnTo>
                  <a:pt x="124" y="229"/>
                </a:lnTo>
                <a:lnTo>
                  <a:pt x="123" y="229"/>
                </a:lnTo>
                <a:lnTo>
                  <a:pt x="123" y="229"/>
                </a:lnTo>
                <a:lnTo>
                  <a:pt x="122" y="229"/>
                </a:lnTo>
                <a:lnTo>
                  <a:pt x="122" y="229"/>
                </a:lnTo>
                <a:lnTo>
                  <a:pt x="122" y="229"/>
                </a:lnTo>
                <a:lnTo>
                  <a:pt x="121" y="228"/>
                </a:lnTo>
                <a:lnTo>
                  <a:pt x="121" y="228"/>
                </a:lnTo>
                <a:lnTo>
                  <a:pt x="120" y="227"/>
                </a:lnTo>
                <a:lnTo>
                  <a:pt x="119" y="227"/>
                </a:lnTo>
                <a:lnTo>
                  <a:pt x="119" y="227"/>
                </a:lnTo>
                <a:lnTo>
                  <a:pt x="118" y="226"/>
                </a:lnTo>
                <a:lnTo>
                  <a:pt x="117" y="226"/>
                </a:lnTo>
                <a:lnTo>
                  <a:pt x="116" y="226"/>
                </a:lnTo>
                <a:lnTo>
                  <a:pt x="115" y="226"/>
                </a:lnTo>
                <a:lnTo>
                  <a:pt x="115" y="225"/>
                </a:lnTo>
                <a:lnTo>
                  <a:pt x="114" y="225"/>
                </a:lnTo>
                <a:lnTo>
                  <a:pt x="114" y="225"/>
                </a:lnTo>
                <a:lnTo>
                  <a:pt x="114" y="225"/>
                </a:lnTo>
                <a:lnTo>
                  <a:pt x="113" y="224"/>
                </a:lnTo>
                <a:lnTo>
                  <a:pt x="112" y="223"/>
                </a:lnTo>
                <a:lnTo>
                  <a:pt x="112" y="222"/>
                </a:lnTo>
                <a:lnTo>
                  <a:pt x="112" y="221"/>
                </a:lnTo>
                <a:lnTo>
                  <a:pt x="111" y="221"/>
                </a:lnTo>
                <a:lnTo>
                  <a:pt x="111" y="221"/>
                </a:lnTo>
                <a:lnTo>
                  <a:pt x="111" y="220"/>
                </a:lnTo>
                <a:lnTo>
                  <a:pt x="110" y="220"/>
                </a:lnTo>
                <a:lnTo>
                  <a:pt x="110" y="220"/>
                </a:lnTo>
                <a:lnTo>
                  <a:pt x="110" y="219"/>
                </a:lnTo>
                <a:lnTo>
                  <a:pt x="109" y="219"/>
                </a:lnTo>
                <a:lnTo>
                  <a:pt x="109" y="219"/>
                </a:lnTo>
                <a:lnTo>
                  <a:pt x="108" y="219"/>
                </a:lnTo>
                <a:lnTo>
                  <a:pt x="108" y="219"/>
                </a:lnTo>
                <a:lnTo>
                  <a:pt x="107" y="219"/>
                </a:lnTo>
                <a:lnTo>
                  <a:pt x="107" y="219"/>
                </a:lnTo>
                <a:lnTo>
                  <a:pt x="106" y="219"/>
                </a:lnTo>
                <a:lnTo>
                  <a:pt x="106" y="218"/>
                </a:lnTo>
                <a:lnTo>
                  <a:pt x="106" y="218"/>
                </a:lnTo>
                <a:lnTo>
                  <a:pt x="106" y="217"/>
                </a:lnTo>
                <a:lnTo>
                  <a:pt x="105" y="217"/>
                </a:lnTo>
                <a:lnTo>
                  <a:pt x="105" y="217"/>
                </a:lnTo>
                <a:lnTo>
                  <a:pt x="104" y="217"/>
                </a:lnTo>
                <a:lnTo>
                  <a:pt x="104" y="217"/>
                </a:lnTo>
                <a:lnTo>
                  <a:pt x="103" y="217"/>
                </a:lnTo>
                <a:lnTo>
                  <a:pt x="102" y="217"/>
                </a:lnTo>
                <a:lnTo>
                  <a:pt x="102" y="217"/>
                </a:lnTo>
                <a:lnTo>
                  <a:pt x="102" y="217"/>
                </a:lnTo>
                <a:lnTo>
                  <a:pt x="101" y="217"/>
                </a:lnTo>
                <a:lnTo>
                  <a:pt x="101" y="217"/>
                </a:lnTo>
                <a:lnTo>
                  <a:pt x="100" y="216"/>
                </a:lnTo>
                <a:lnTo>
                  <a:pt x="100" y="216"/>
                </a:lnTo>
                <a:lnTo>
                  <a:pt x="100" y="215"/>
                </a:lnTo>
                <a:lnTo>
                  <a:pt x="100" y="214"/>
                </a:lnTo>
                <a:lnTo>
                  <a:pt x="100" y="213"/>
                </a:lnTo>
                <a:lnTo>
                  <a:pt x="99" y="213"/>
                </a:lnTo>
                <a:lnTo>
                  <a:pt x="99" y="213"/>
                </a:lnTo>
                <a:lnTo>
                  <a:pt x="98" y="213"/>
                </a:lnTo>
                <a:lnTo>
                  <a:pt x="98" y="212"/>
                </a:lnTo>
                <a:lnTo>
                  <a:pt x="97" y="212"/>
                </a:lnTo>
                <a:lnTo>
                  <a:pt x="97" y="212"/>
                </a:lnTo>
                <a:lnTo>
                  <a:pt x="97" y="212"/>
                </a:lnTo>
                <a:lnTo>
                  <a:pt x="96" y="212"/>
                </a:lnTo>
                <a:lnTo>
                  <a:pt x="95" y="212"/>
                </a:lnTo>
                <a:lnTo>
                  <a:pt x="94" y="212"/>
                </a:lnTo>
                <a:lnTo>
                  <a:pt x="93" y="212"/>
                </a:lnTo>
                <a:lnTo>
                  <a:pt x="93" y="212"/>
                </a:lnTo>
                <a:lnTo>
                  <a:pt x="92" y="212"/>
                </a:lnTo>
                <a:lnTo>
                  <a:pt x="91" y="212"/>
                </a:lnTo>
                <a:lnTo>
                  <a:pt x="90" y="212"/>
                </a:lnTo>
                <a:lnTo>
                  <a:pt x="90" y="211"/>
                </a:lnTo>
                <a:lnTo>
                  <a:pt x="89" y="211"/>
                </a:lnTo>
                <a:lnTo>
                  <a:pt x="89" y="211"/>
                </a:lnTo>
                <a:lnTo>
                  <a:pt x="88" y="211"/>
                </a:lnTo>
                <a:lnTo>
                  <a:pt x="88" y="211"/>
                </a:lnTo>
                <a:lnTo>
                  <a:pt x="87" y="211"/>
                </a:lnTo>
                <a:lnTo>
                  <a:pt x="87" y="211"/>
                </a:lnTo>
                <a:lnTo>
                  <a:pt x="85" y="211"/>
                </a:lnTo>
                <a:lnTo>
                  <a:pt x="85" y="211"/>
                </a:lnTo>
                <a:lnTo>
                  <a:pt x="84" y="211"/>
                </a:lnTo>
                <a:lnTo>
                  <a:pt x="83" y="211"/>
                </a:lnTo>
                <a:lnTo>
                  <a:pt x="82" y="211"/>
                </a:lnTo>
                <a:lnTo>
                  <a:pt x="81" y="211"/>
                </a:lnTo>
                <a:lnTo>
                  <a:pt x="81" y="211"/>
                </a:lnTo>
                <a:lnTo>
                  <a:pt x="81" y="210"/>
                </a:lnTo>
                <a:lnTo>
                  <a:pt x="80" y="210"/>
                </a:lnTo>
                <a:lnTo>
                  <a:pt x="79" y="209"/>
                </a:lnTo>
                <a:lnTo>
                  <a:pt x="79" y="209"/>
                </a:lnTo>
                <a:lnTo>
                  <a:pt x="78" y="209"/>
                </a:lnTo>
                <a:lnTo>
                  <a:pt x="77" y="208"/>
                </a:lnTo>
                <a:lnTo>
                  <a:pt x="77" y="208"/>
                </a:lnTo>
                <a:lnTo>
                  <a:pt x="76" y="208"/>
                </a:lnTo>
                <a:lnTo>
                  <a:pt x="76" y="209"/>
                </a:lnTo>
                <a:lnTo>
                  <a:pt x="75" y="209"/>
                </a:lnTo>
                <a:lnTo>
                  <a:pt x="74" y="209"/>
                </a:lnTo>
                <a:lnTo>
                  <a:pt x="74" y="208"/>
                </a:lnTo>
                <a:lnTo>
                  <a:pt x="73" y="208"/>
                </a:lnTo>
                <a:lnTo>
                  <a:pt x="73" y="208"/>
                </a:lnTo>
                <a:lnTo>
                  <a:pt x="72" y="208"/>
                </a:lnTo>
                <a:lnTo>
                  <a:pt x="72" y="208"/>
                </a:lnTo>
                <a:lnTo>
                  <a:pt x="71" y="208"/>
                </a:lnTo>
                <a:lnTo>
                  <a:pt x="69" y="207"/>
                </a:lnTo>
                <a:lnTo>
                  <a:pt x="69" y="207"/>
                </a:lnTo>
                <a:lnTo>
                  <a:pt x="68" y="207"/>
                </a:lnTo>
                <a:lnTo>
                  <a:pt x="68" y="207"/>
                </a:lnTo>
                <a:lnTo>
                  <a:pt x="68" y="207"/>
                </a:lnTo>
                <a:lnTo>
                  <a:pt x="67" y="207"/>
                </a:lnTo>
                <a:lnTo>
                  <a:pt x="67" y="208"/>
                </a:lnTo>
                <a:lnTo>
                  <a:pt x="66" y="208"/>
                </a:lnTo>
                <a:lnTo>
                  <a:pt x="66" y="208"/>
                </a:lnTo>
                <a:lnTo>
                  <a:pt x="65" y="208"/>
                </a:lnTo>
                <a:lnTo>
                  <a:pt x="65" y="207"/>
                </a:lnTo>
                <a:lnTo>
                  <a:pt x="64" y="207"/>
                </a:lnTo>
                <a:lnTo>
                  <a:pt x="63" y="206"/>
                </a:lnTo>
                <a:lnTo>
                  <a:pt x="62" y="205"/>
                </a:lnTo>
                <a:lnTo>
                  <a:pt x="61" y="205"/>
                </a:lnTo>
                <a:lnTo>
                  <a:pt x="61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3"/>
                </a:lnTo>
                <a:lnTo>
                  <a:pt x="60" y="203"/>
                </a:lnTo>
                <a:lnTo>
                  <a:pt x="60" y="203"/>
                </a:lnTo>
                <a:lnTo>
                  <a:pt x="59" y="203"/>
                </a:lnTo>
                <a:lnTo>
                  <a:pt x="59" y="203"/>
                </a:lnTo>
                <a:lnTo>
                  <a:pt x="58" y="203"/>
                </a:lnTo>
                <a:lnTo>
                  <a:pt x="58" y="202"/>
                </a:lnTo>
                <a:lnTo>
                  <a:pt x="57" y="202"/>
                </a:lnTo>
                <a:lnTo>
                  <a:pt x="57" y="202"/>
                </a:lnTo>
                <a:lnTo>
                  <a:pt x="57" y="201"/>
                </a:lnTo>
                <a:lnTo>
                  <a:pt x="56" y="200"/>
                </a:lnTo>
                <a:lnTo>
                  <a:pt x="56" y="200"/>
                </a:lnTo>
                <a:lnTo>
                  <a:pt x="56" y="199"/>
                </a:lnTo>
                <a:lnTo>
                  <a:pt x="56" y="198"/>
                </a:lnTo>
                <a:lnTo>
                  <a:pt x="56" y="197"/>
                </a:lnTo>
                <a:lnTo>
                  <a:pt x="55" y="197"/>
                </a:lnTo>
                <a:lnTo>
                  <a:pt x="55" y="196"/>
                </a:lnTo>
                <a:lnTo>
                  <a:pt x="55" y="196"/>
                </a:lnTo>
                <a:lnTo>
                  <a:pt x="54" y="196"/>
                </a:lnTo>
                <a:lnTo>
                  <a:pt x="53" y="195"/>
                </a:lnTo>
                <a:lnTo>
                  <a:pt x="53" y="195"/>
                </a:lnTo>
                <a:lnTo>
                  <a:pt x="53" y="195"/>
                </a:lnTo>
                <a:lnTo>
                  <a:pt x="52" y="194"/>
                </a:lnTo>
                <a:lnTo>
                  <a:pt x="52" y="194"/>
                </a:lnTo>
                <a:lnTo>
                  <a:pt x="52" y="193"/>
                </a:lnTo>
                <a:lnTo>
                  <a:pt x="52" y="193"/>
                </a:lnTo>
                <a:lnTo>
                  <a:pt x="52" y="192"/>
                </a:lnTo>
                <a:lnTo>
                  <a:pt x="52" y="192"/>
                </a:lnTo>
                <a:lnTo>
                  <a:pt x="52" y="191"/>
                </a:lnTo>
                <a:lnTo>
                  <a:pt x="52" y="190"/>
                </a:lnTo>
                <a:lnTo>
                  <a:pt x="52" y="190"/>
                </a:lnTo>
                <a:lnTo>
                  <a:pt x="52" y="189"/>
                </a:lnTo>
                <a:lnTo>
                  <a:pt x="51" y="188"/>
                </a:lnTo>
                <a:lnTo>
                  <a:pt x="51" y="187"/>
                </a:lnTo>
                <a:lnTo>
                  <a:pt x="50" y="186"/>
                </a:lnTo>
                <a:lnTo>
                  <a:pt x="50" y="185"/>
                </a:lnTo>
                <a:lnTo>
                  <a:pt x="50" y="184"/>
                </a:lnTo>
                <a:lnTo>
                  <a:pt x="49" y="183"/>
                </a:lnTo>
                <a:lnTo>
                  <a:pt x="49" y="183"/>
                </a:lnTo>
                <a:lnTo>
                  <a:pt x="48" y="181"/>
                </a:lnTo>
                <a:lnTo>
                  <a:pt x="48" y="181"/>
                </a:lnTo>
                <a:lnTo>
                  <a:pt x="48" y="181"/>
                </a:lnTo>
                <a:lnTo>
                  <a:pt x="47" y="180"/>
                </a:lnTo>
                <a:lnTo>
                  <a:pt x="47" y="180"/>
                </a:lnTo>
                <a:lnTo>
                  <a:pt x="46" y="180"/>
                </a:lnTo>
                <a:lnTo>
                  <a:pt x="45" y="179"/>
                </a:lnTo>
                <a:lnTo>
                  <a:pt x="43" y="178"/>
                </a:lnTo>
                <a:lnTo>
                  <a:pt x="42" y="177"/>
                </a:lnTo>
                <a:lnTo>
                  <a:pt x="41" y="175"/>
                </a:lnTo>
                <a:lnTo>
                  <a:pt x="40" y="175"/>
                </a:lnTo>
                <a:lnTo>
                  <a:pt x="39" y="174"/>
                </a:lnTo>
                <a:lnTo>
                  <a:pt x="39" y="173"/>
                </a:lnTo>
                <a:lnTo>
                  <a:pt x="39" y="172"/>
                </a:lnTo>
                <a:lnTo>
                  <a:pt x="38" y="172"/>
                </a:lnTo>
                <a:lnTo>
                  <a:pt x="38" y="171"/>
                </a:lnTo>
                <a:lnTo>
                  <a:pt x="38" y="171"/>
                </a:lnTo>
                <a:lnTo>
                  <a:pt x="37" y="171"/>
                </a:lnTo>
                <a:lnTo>
                  <a:pt x="37" y="170"/>
                </a:lnTo>
                <a:lnTo>
                  <a:pt x="36" y="170"/>
                </a:lnTo>
                <a:lnTo>
                  <a:pt x="36" y="170"/>
                </a:lnTo>
                <a:lnTo>
                  <a:pt x="36" y="170"/>
                </a:lnTo>
                <a:lnTo>
                  <a:pt x="35" y="170"/>
                </a:lnTo>
                <a:lnTo>
                  <a:pt x="35" y="169"/>
                </a:lnTo>
                <a:lnTo>
                  <a:pt x="34" y="169"/>
                </a:lnTo>
                <a:lnTo>
                  <a:pt x="33" y="168"/>
                </a:lnTo>
                <a:lnTo>
                  <a:pt x="32" y="167"/>
                </a:lnTo>
                <a:lnTo>
                  <a:pt x="31" y="167"/>
                </a:lnTo>
                <a:lnTo>
                  <a:pt x="30" y="167"/>
                </a:lnTo>
                <a:lnTo>
                  <a:pt x="30" y="166"/>
                </a:lnTo>
                <a:lnTo>
                  <a:pt x="29" y="165"/>
                </a:lnTo>
                <a:lnTo>
                  <a:pt x="29" y="165"/>
                </a:lnTo>
                <a:lnTo>
                  <a:pt x="29" y="165"/>
                </a:lnTo>
                <a:lnTo>
                  <a:pt x="29" y="164"/>
                </a:lnTo>
                <a:lnTo>
                  <a:pt x="29" y="164"/>
                </a:lnTo>
                <a:lnTo>
                  <a:pt x="29" y="163"/>
                </a:lnTo>
                <a:lnTo>
                  <a:pt x="29" y="163"/>
                </a:lnTo>
                <a:lnTo>
                  <a:pt x="29" y="162"/>
                </a:lnTo>
                <a:lnTo>
                  <a:pt x="29" y="162"/>
                </a:lnTo>
                <a:lnTo>
                  <a:pt x="29" y="161"/>
                </a:lnTo>
                <a:lnTo>
                  <a:pt x="29" y="160"/>
                </a:lnTo>
                <a:lnTo>
                  <a:pt x="29" y="160"/>
                </a:lnTo>
                <a:lnTo>
                  <a:pt x="29" y="159"/>
                </a:lnTo>
                <a:lnTo>
                  <a:pt x="29" y="159"/>
                </a:lnTo>
                <a:lnTo>
                  <a:pt x="29" y="158"/>
                </a:lnTo>
                <a:lnTo>
                  <a:pt x="29" y="158"/>
                </a:lnTo>
                <a:lnTo>
                  <a:pt x="29" y="158"/>
                </a:lnTo>
                <a:lnTo>
                  <a:pt x="28" y="157"/>
                </a:lnTo>
                <a:lnTo>
                  <a:pt x="28" y="157"/>
                </a:lnTo>
                <a:lnTo>
                  <a:pt x="27" y="157"/>
                </a:lnTo>
                <a:lnTo>
                  <a:pt x="27" y="157"/>
                </a:lnTo>
                <a:lnTo>
                  <a:pt x="27" y="157"/>
                </a:lnTo>
                <a:lnTo>
                  <a:pt x="26" y="157"/>
                </a:lnTo>
                <a:lnTo>
                  <a:pt x="25" y="157"/>
                </a:lnTo>
                <a:lnTo>
                  <a:pt x="25" y="157"/>
                </a:lnTo>
                <a:lnTo>
                  <a:pt x="24" y="157"/>
                </a:lnTo>
                <a:lnTo>
                  <a:pt x="23" y="157"/>
                </a:lnTo>
                <a:lnTo>
                  <a:pt x="22" y="157"/>
                </a:lnTo>
                <a:lnTo>
                  <a:pt x="23" y="157"/>
                </a:lnTo>
                <a:lnTo>
                  <a:pt x="23" y="156"/>
                </a:lnTo>
                <a:lnTo>
                  <a:pt x="23" y="156"/>
                </a:lnTo>
                <a:lnTo>
                  <a:pt x="22" y="156"/>
                </a:lnTo>
                <a:lnTo>
                  <a:pt x="22" y="156"/>
                </a:lnTo>
                <a:lnTo>
                  <a:pt x="22" y="156"/>
                </a:lnTo>
                <a:lnTo>
                  <a:pt x="22" y="157"/>
                </a:lnTo>
                <a:lnTo>
                  <a:pt x="21" y="157"/>
                </a:lnTo>
                <a:lnTo>
                  <a:pt x="20" y="157"/>
                </a:lnTo>
                <a:lnTo>
                  <a:pt x="19" y="157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7" y="155"/>
                </a:lnTo>
                <a:lnTo>
                  <a:pt x="17" y="155"/>
                </a:lnTo>
                <a:lnTo>
                  <a:pt x="16" y="154"/>
                </a:lnTo>
                <a:lnTo>
                  <a:pt x="16" y="153"/>
                </a:lnTo>
                <a:lnTo>
                  <a:pt x="15" y="153"/>
                </a:lnTo>
                <a:lnTo>
                  <a:pt x="15" y="152"/>
                </a:lnTo>
                <a:lnTo>
                  <a:pt x="14" y="152"/>
                </a:lnTo>
                <a:lnTo>
                  <a:pt x="14" y="151"/>
                </a:lnTo>
                <a:lnTo>
                  <a:pt x="13" y="151"/>
                </a:lnTo>
                <a:lnTo>
                  <a:pt x="12" y="150"/>
                </a:lnTo>
                <a:lnTo>
                  <a:pt x="11" y="150"/>
                </a:lnTo>
                <a:lnTo>
                  <a:pt x="10" y="150"/>
                </a:lnTo>
                <a:lnTo>
                  <a:pt x="10" y="150"/>
                </a:lnTo>
                <a:lnTo>
                  <a:pt x="9" y="150"/>
                </a:lnTo>
                <a:lnTo>
                  <a:pt x="8" y="150"/>
                </a:lnTo>
                <a:lnTo>
                  <a:pt x="7" y="150"/>
                </a:lnTo>
                <a:lnTo>
                  <a:pt x="6" y="150"/>
                </a:lnTo>
                <a:lnTo>
                  <a:pt x="6" y="150"/>
                </a:lnTo>
                <a:lnTo>
                  <a:pt x="5" y="149"/>
                </a:lnTo>
                <a:lnTo>
                  <a:pt x="5" y="149"/>
                </a:lnTo>
                <a:lnTo>
                  <a:pt x="4" y="149"/>
                </a:lnTo>
                <a:lnTo>
                  <a:pt x="3" y="148"/>
                </a:lnTo>
                <a:lnTo>
                  <a:pt x="2" y="147"/>
                </a:lnTo>
                <a:lnTo>
                  <a:pt x="2" y="147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5"/>
                </a:lnTo>
                <a:lnTo>
                  <a:pt x="3" y="145"/>
                </a:lnTo>
                <a:lnTo>
                  <a:pt x="3" y="144"/>
                </a:lnTo>
                <a:lnTo>
                  <a:pt x="2" y="144"/>
                </a:lnTo>
                <a:lnTo>
                  <a:pt x="3" y="144"/>
                </a:lnTo>
                <a:lnTo>
                  <a:pt x="3" y="143"/>
                </a:lnTo>
                <a:lnTo>
                  <a:pt x="3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1"/>
                </a:lnTo>
                <a:lnTo>
                  <a:pt x="5" y="141"/>
                </a:lnTo>
                <a:lnTo>
                  <a:pt x="5" y="141"/>
                </a:lnTo>
                <a:lnTo>
                  <a:pt x="5" y="140"/>
                </a:lnTo>
                <a:lnTo>
                  <a:pt x="5" y="140"/>
                </a:lnTo>
                <a:lnTo>
                  <a:pt x="6" y="140"/>
                </a:lnTo>
                <a:lnTo>
                  <a:pt x="6" y="139"/>
                </a:lnTo>
                <a:lnTo>
                  <a:pt x="6" y="139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7" y="137"/>
                </a:lnTo>
                <a:lnTo>
                  <a:pt x="7" y="137"/>
                </a:lnTo>
                <a:lnTo>
                  <a:pt x="7" y="137"/>
                </a:lnTo>
                <a:lnTo>
                  <a:pt x="8" y="136"/>
                </a:lnTo>
                <a:lnTo>
                  <a:pt x="8" y="136"/>
                </a:lnTo>
                <a:lnTo>
                  <a:pt x="8" y="135"/>
                </a:lnTo>
                <a:lnTo>
                  <a:pt x="8" y="135"/>
                </a:lnTo>
                <a:lnTo>
                  <a:pt x="8" y="134"/>
                </a:lnTo>
                <a:lnTo>
                  <a:pt x="8" y="134"/>
                </a:lnTo>
                <a:lnTo>
                  <a:pt x="9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10" y="131"/>
                </a:lnTo>
                <a:lnTo>
                  <a:pt x="10" y="131"/>
                </a:lnTo>
                <a:lnTo>
                  <a:pt x="10" y="131"/>
                </a:lnTo>
                <a:lnTo>
                  <a:pt x="10" y="130"/>
                </a:lnTo>
                <a:lnTo>
                  <a:pt x="10" y="130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7"/>
                </a:lnTo>
                <a:lnTo>
                  <a:pt x="12" y="127"/>
                </a:lnTo>
                <a:lnTo>
                  <a:pt x="12" y="126"/>
                </a:lnTo>
                <a:lnTo>
                  <a:pt x="12" y="126"/>
                </a:lnTo>
                <a:lnTo>
                  <a:pt x="13" y="126"/>
                </a:lnTo>
                <a:lnTo>
                  <a:pt x="13" y="125"/>
                </a:lnTo>
                <a:lnTo>
                  <a:pt x="13" y="125"/>
                </a:lnTo>
                <a:lnTo>
                  <a:pt x="13" y="124"/>
                </a:lnTo>
                <a:lnTo>
                  <a:pt x="13" y="124"/>
                </a:lnTo>
                <a:lnTo>
                  <a:pt x="14" y="123"/>
                </a:lnTo>
                <a:lnTo>
                  <a:pt x="14" y="123"/>
                </a:lnTo>
                <a:lnTo>
                  <a:pt x="14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1"/>
                </a:lnTo>
                <a:lnTo>
                  <a:pt x="14" y="119"/>
                </a:lnTo>
                <a:lnTo>
                  <a:pt x="14" y="119"/>
                </a:lnTo>
                <a:lnTo>
                  <a:pt x="14" y="117"/>
                </a:lnTo>
                <a:lnTo>
                  <a:pt x="13" y="117"/>
                </a:lnTo>
                <a:lnTo>
                  <a:pt x="13" y="117"/>
                </a:lnTo>
                <a:lnTo>
                  <a:pt x="12" y="117"/>
                </a:lnTo>
                <a:lnTo>
                  <a:pt x="11" y="117"/>
                </a:lnTo>
                <a:lnTo>
                  <a:pt x="10" y="117"/>
                </a:lnTo>
                <a:lnTo>
                  <a:pt x="9" y="117"/>
                </a:lnTo>
                <a:lnTo>
                  <a:pt x="9" y="117"/>
                </a:lnTo>
                <a:lnTo>
                  <a:pt x="7" y="117"/>
                </a:lnTo>
                <a:lnTo>
                  <a:pt x="6" y="117"/>
                </a:lnTo>
                <a:lnTo>
                  <a:pt x="4" y="117"/>
                </a:lnTo>
                <a:lnTo>
                  <a:pt x="3" y="116"/>
                </a:lnTo>
                <a:lnTo>
                  <a:pt x="2" y="116"/>
                </a:lnTo>
                <a:lnTo>
                  <a:pt x="0" y="116"/>
                </a:lnTo>
                <a:lnTo>
                  <a:pt x="1" y="115"/>
                </a:lnTo>
                <a:lnTo>
                  <a:pt x="3" y="110"/>
                </a:lnTo>
                <a:lnTo>
                  <a:pt x="3" y="110"/>
                </a:lnTo>
                <a:lnTo>
                  <a:pt x="4" y="109"/>
                </a:lnTo>
                <a:lnTo>
                  <a:pt x="4" y="108"/>
                </a:lnTo>
                <a:lnTo>
                  <a:pt x="4" y="108"/>
                </a:lnTo>
                <a:lnTo>
                  <a:pt x="4" y="108"/>
                </a:lnTo>
                <a:lnTo>
                  <a:pt x="5" y="106"/>
                </a:lnTo>
                <a:lnTo>
                  <a:pt x="6" y="105"/>
                </a:lnTo>
                <a:lnTo>
                  <a:pt x="6" y="104"/>
                </a:lnTo>
                <a:lnTo>
                  <a:pt x="8" y="100"/>
                </a:lnTo>
                <a:lnTo>
                  <a:pt x="10" y="100"/>
                </a:lnTo>
                <a:lnTo>
                  <a:pt x="11" y="100"/>
                </a:lnTo>
                <a:lnTo>
                  <a:pt x="11" y="99"/>
                </a:lnTo>
                <a:lnTo>
                  <a:pt x="12" y="99"/>
                </a:lnTo>
                <a:lnTo>
                  <a:pt x="12" y="99"/>
                </a:lnTo>
                <a:lnTo>
                  <a:pt x="12" y="98"/>
                </a:lnTo>
                <a:lnTo>
                  <a:pt x="13" y="98"/>
                </a:lnTo>
                <a:lnTo>
                  <a:pt x="15" y="96"/>
                </a:lnTo>
                <a:lnTo>
                  <a:pt x="16" y="96"/>
                </a:lnTo>
                <a:lnTo>
                  <a:pt x="18" y="96"/>
                </a:lnTo>
                <a:lnTo>
                  <a:pt x="20" y="96"/>
                </a:lnTo>
                <a:lnTo>
                  <a:pt x="21" y="96"/>
                </a:lnTo>
                <a:lnTo>
                  <a:pt x="22" y="95"/>
                </a:lnTo>
                <a:lnTo>
                  <a:pt x="23" y="94"/>
                </a:lnTo>
                <a:lnTo>
                  <a:pt x="23" y="93"/>
                </a:lnTo>
                <a:lnTo>
                  <a:pt x="23" y="92"/>
                </a:lnTo>
                <a:lnTo>
                  <a:pt x="25" y="91"/>
                </a:lnTo>
                <a:lnTo>
                  <a:pt x="25" y="90"/>
                </a:lnTo>
                <a:lnTo>
                  <a:pt x="26" y="90"/>
                </a:lnTo>
                <a:lnTo>
                  <a:pt x="26" y="88"/>
                </a:lnTo>
                <a:lnTo>
                  <a:pt x="27" y="88"/>
                </a:lnTo>
                <a:lnTo>
                  <a:pt x="27" y="87"/>
                </a:lnTo>
                <a:lnTo>
                  <a:pt x="27" y="86"/>
                </a:lnTo>
                <a:lnTo>
                  <a:pt x="27" y="85"/>
                </a:lnTo>
                <a:lnTo>
                  <a:pt x="28" y="85"/>
                </a:lnTo>
                <a:lnTo>
                  <a:pt x="29" y="85"/>
                </a:lnTo>
                <a:lnTo>
                  <a:pt x="30" y="85"/>
                </a:lnTo>
                <a:lnTo>
                  <a:pt x="30" y="85"/>
                </a:lnTo>
                <a:lnTo>
                  <a:pt x="31" y="86"/>
                </a:lnTo>
                <a:lnTo>
                  <a:pt x="31" y="86"/>
                </a:lnTo>
                <a:lnTo>
                  <a:pt x="31" y="86"/>
                </a:lnTo>
                <a:lnTo>
                  <a:pt x="31" y="87"/>
                </a:lnTo>
                <a:lnTo>
                  <a:pt x="32" y="87"/>
                </a:lnTo>
                <a:lnTo>
                  <a:pt x="32" y="88"/>
                </a:lnTo>
                <a:lnTo>
                  <a:pt x="32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5" y="88"/>
                </a:lnTo>
                <a:lnTo>
                  <a:pt x="35" y="88"/>
                </a:lnTo>
                <a:lnTo>
                  <a:pt x="35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lnTo>
                  <a:pt x="36" y="89"/>
                </a:lnTo>
                <a:lnTo>
                  <a:pt x="37" y="89"/>
                </a:lnTo>
                <a:lnTo>
                  <a:pt x="37" y="89"/>
                </a:lnTo>
                <a:lnTo>
                  <a:pt x="38" y="89"/>
                </a:lnTo>
                <a:lnTo>
                  <a:pt x="38" y="89"/>
                </a:lnTo>
                <a:lnTo>
                  <a:pt x="39" y="89"/>
                </a:lnTo>
                <a:lnTo>
                  <a:pt x="39" y="90"/>
                </a:lnTo>
                <a:lnTo>
                  <a:pt x="39" y="90"/>
                </a:lnTo>
                <a:lnTo>
                  <a:pt x="40" y="90"/>
                </a:lnTo>
                <a:lnTo>
                  <a:pt x="40" y="90"/>
                </a:lnTo>
                <a:lnTo>
                  <a:pt x="41" y="91"/>
                </a:lnTo>
                <a:lnTo>
                  <a:pt x="41" y="91"/>
                </a:lnTo>
                <a:lnTo>
                  <a:pt x="41" y="92"/>
                </a:lnTo>
                <a:lnTo>
                  <a:pt x="42" y="92"/>
                </a:lnTo>
                <a:lnTo>
                  <a:pt x="42" y="92"/>
                </a:lnTo>
                <a:lnTo>
                  <a:pt x="42" y="93"/>
                </a:lnTo>
                <a:lnTo>
                  <a:pt x="42" y="93"/>
                </a:lnTo>
                <a:lnTo>
                  <a:pt x="42" y="94"/>
                </a:lnTo>
                <a:lnTo>
                  <a:pt x="42" y="94"/>
                </a:lnTo>
                <a:lnTo>
                  <a:pt x="42" y="95"/>
                </a:ln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4" y="95"/>
                </a:lnTo>
                <a:lnTo>
                  <a:pt x="44" y="95"/>
                </a:lnTo>
                <a:lnTo>
                  <a:pt x="44" y="95"/>
                </a:lnTo>
                <a:lnTo>
                  <a:pt x="44" y="94"/>
                </a:lnTo>
                <a:lnTo>
                  <a:pt x="45" y="94"/>
                </a:lnTo>
                <a:lnTo>
                  <a:pt x="45" y="94"/>
                </a:lnTo>
                <a:lnTo>
                  <a:pt x="45" y="94"/>
                </a:lnTo>
                <a:lnTo>
                  <a:pt x="46" y="93"/>
                </a:lnTo>
                <a:lnTo>
                  <a:pt x="46" y="93"/>
                </a:lnTo>
                <a:lnTo>
                  <a:pt x="46" y="93"/>
                </a:lnTo>
                <a:lnTo>
                  <a:pt x="46" y="92"/>
                </a:lnTo>
                <a:lnTo>
                  <a:pt x="46" y="92"/>
                </a:lnTo>
                <a:lnTo>
                  <a:pt x="47" y="92"/>
                </a:lnTo>
                <a:lnTo>
                  <a:pt x="47" y="92"/>
                </a:lnTo>
                <a:lnTo>
                  <a:pt x="47" y="92"/>
                </a:lnTo>
                <a:lnTo>
                  <a:pt x="48" y="92"/>
                </a:lnTo>
                <a:lnTo>
                  <a:pt x="48" y="92"/>
                </a:lnTo>
                <a:lnTo>
                  <a:pt x="48" y="91"/>
                </a:lnTo>
                <a:lnTo>
                  <a:pt x="48" y="91"/>
                </a:lnTo>
                <a:lnTo>
                  <a:pt x="49" y="91"/>
                </a:lnTo>
                <a:lnTo>
                  <a:pt x="49" y="91"/>
                </a:lnTo>
                <a:lnTo>
                  <a:pt x="50" y="91"/>
                </a:lnTo>
                <a:lnTo>
                  <a:pt x="50" y="91"/>
                </a:lnTo>
                <a:lnTo>
                  <a:pt x="51" y="91"/>
                </a:lnTo>
                <a:lnTo>
                  <a:pt x="51" y="91"/>
                </a:lnTo>
                <a:lnTo>
                  <a:pt x="52" y="91"/>
                </a:lnTo>
                <a:lnTo>
                  <a:pt x="52" y="91"/>
                </a:lnTo>
                <a:lnTo>
                  <a:pt x="52" y="91"/>
                </a:lnTo>
                <a:lnTo>
                  <a:pt x="52" y="91"/>
                </a:lnTo>
                <a:lnTo>
                  <a:pt x="53" y="91"/>
                </a:lnTo>
                <a:lnTo>
                  <a:pt x="53" y="91"/>
                </a:lnTo>
                <a:lnTo>
                  <a:pt x="54" y="91"/>
                </a:lnTo>
                <a:lnTo>
                  <a:pt x="54" y="91"/>
                </a:lnTo>
                <a:lnTo>
                  <a:pt x="55" y="91"/>
                </a:lnTo>
                <a:lnTo>
                  <a:pt x="55" y="91"/>
                </a:lnTo>
                <a:lnTo>
                  <a:pt x="56" y="91"/>
                </a:lnTo>
                <a:lnTo>
                  <a:pt x="56" y="91"/>
                </a:lnTo>
                <a:lnTo>
                  <a:pt x="56" y="91"/>
                </a:lnTo>
                <a:lnTo>
                  <a:pt x="56" y="91"/>
                </a:lnTo>
                <a:lnTo>
                  <a:pt x="57" y="91"/>
                </a:lnTo>
                <a:lnTo>
                  <a:pt x="57" y="91"/>
                </a:lnTo>
                <a:lnTo>
                  <a:pt x="57" y="91"/>
                </a:lnTo>
                <a:lnTo>
                  <a:pt x="58" y="91"/>
                </a:lnTo>
                <a:lnTo>
                  <a:pt x="58" y="90"/>
                </a:lnTo>
                <a:lnTo>
                  <a:pt x="58" y="90"/>
                </a:lnTo>
                <a:lnTo>
                  <a:pt x="58" y="89"/>
                </a:lnTo>
                <a:lnTo>
                  <a:pt x="59" y="89"/>
                </a:lnTo>
                <a:lnTo>
                  <a:pt x="59" y="89"/>
                </a:lnTo>
                <a:lnTo>
                  <a:pt x="59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1" y="88"/>
                </a:lnTo>
                <a:lnTo>
                  <a:pt x="61" y="88"/>
                </a:lnTo>
                <a:lnTo>
                  <a:pt x="62" y="88"/>
                </a:lnTo>
                <a:lnTo>
                  <a:pt x="62" y="87"/>
                </a:lnTo>
                <a:lnTo>
                  <a:pt x="63" y="87"/>
                </a:lnTo>
                <a:lnTo>
                  <a:pt x="63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5"/>
                </a:lnTo>
                <a:lnTo>
                  <a:pt x="64" y="85"/>
                </a:lnTo>
                <a:lnTo>
                  <a:pt x="64" y="85"/>
                </a:lnTo>
                <a:lnTo>
                  <a:pt x="65" y="85"/>
                </a:lnTo>
                <a:lnTo>
                  <a:pt x="65" y="85"/>
                </a:lnTo>
                <a:lnTo>
                  <a:pt x="66" y="86"/>
                </a:lnTo>
                <a:lnTo>
                  <a:pt x="66" y="86"/>
                </a:lnTo>
                <a:lnTo>
                  <a:pt x="67" y="85"/>
                </a:lnTo>
                <a:lnTo>
                  <a:pt x="67" y="85"/>
                </a:lnTo>
                <a:lnTo>
                  <a:pt x="67" y="85"/>
                </a:lnTo>
                <a:lnTo>
                  <a:pt x="68" y="85"/>
                </a:lnTo>
                <a:lnTo>
                  <a:pt x="68" y="85"/>
                </a:lnTo>
                <a:lnTo>
                  <a:pt x="68" y="85"/>
                </a:lnTo>
                <a:lnTo>
                  <a:pt x="68" y="84"/>
                </a:lnTo>
                <a:lnTo>
                  <a:pt x="68" y="82"/>
                </a:lnTo>
                <a:lnTo>
                  <a:pt x="69" y="82"/>
                </a:lnTo>
                <a:lnTo>
                  <a:pt x="69" y="82"/>
                </a:lnTo>
                <a:lnTo>
                  <a:pt x="69" y="82"/>
                </a:lnTo>
                <a:lnTo>
                  <a:pt x="70" y="82"/>
                </a:lnTo>
                <a:lnTo>
                  <a:pt x="71" y="82"/>
                </a:lnTo>
                <a:lnTo>
                  <a:pt x="71" y="82"/>
                </a:lnTo>
                <a:lnTo>
                  <a:pt x="72" y="82"/>
                </a:lnTo>
                <a:lnTo>
                  <a:pt x="72" y="82"/>
                </a:lnTo>
                <a:lnTo>
                  <a:pt x="73" y="82"/>
                </a:lnTo>
                <a:lnTo>
                  <a:pt x="73" y="83"/>
                </a:lnTo>
                <a:lnTo>
                  <a:pt x="73" y="83"/>
                </a:lnTo>
                <a:lnTo>
                  <a:pt x="74" y="83"/>
                </a:lnTo>
                <a:lnTo>
                  <a:pt x="74" y="83"/>
                </a:lnTo>
                <a:lnTo>
                  <a:pt x="75" y="83"/>
                </a:lnTo>
                <a:lnTo>
                  <a:pt x="75" y="83"/>
                </a:lnTo>
                <a:lnTo>
                  <a:pt x="76" y="83"/>
                </a:lnTo>
                <a:lnTo>
                  <a:pt x="76" y="83"/>
                </a:lnTo>
                <a:lnTo>
                  <a:pt x="77" y="83"/>
                </a:lnTo>
                <a:lnTo>
                  <a:pt x="77" y="83"/>
                </a:lnTo>
                <a:lnTo>
                  <a:pt x="77" y="83"/>
                </a:lnTo>
                <a:lnTo>
                  <a:pt x="77" y="83"/>
                </a:lnTo>
                <a:lnTo>
                  <a:pt x="78" y="83"/>
                </a:lnTo>
                <a:lnTo>
                  <a:pt x="78" y="83"/>
                </a:lnTo>
                <a:lnTo>
                  <a:pt x="79" y="83"/>
                </a:lnTo>
                <a:lnTo>
                  <a:pt x="79" y="83"/>
                </a:lnTo>
                <a:lnTo>
                  <a:pt x="79" y="83"/>
                </a:lnTo>
                <a:lnTo>
                  <a:pt x="80" y="83"/>
                </a:lnTo>
                <a:lnTo>
                  <a:pt x="80" y="83"/>
                </a:lnTo>
                <a:lnTo>
                  <a:pt x="81" y="83"/>
                </a:lnTo>
                <a:lnTo>
                  <a:pt x="81" y="83"/>
                </a:lnTo>
                <a:lnTo>
                  <a:pt x="81" y="83"/>
                </a:lnTo>
                <a:lnTo>
                  <a:pt x="82" y="83"/>
                </a:lnTo>
                <a:lnTo>
                  <a:pt x="82" y="84"/>
                </a:lnTo>
                <a:lnTo>
                  <a:pt x="83" y="84"/>
                </a:lnTo>
                <a:lnTo>
                  <a:pt x="84" y="84"/>
                </a:lnTo>
                <a:lnTo>
                  <a:pt x="84" y="83"/>
                </a:lnTo>
                <a:lnTo>
                  <a:pt x="85" y="83"/>
                </a:lnTo>
                <a:lnTo>
                  <a:pt x="85" y="83"/>
                </a:lnTo>
                <a:lnTo>
                  <a:pt x="85" y="83"/>
                </a:lnTo>
                <a:lnTo>
                  <a:pt x="86" y="82"/>
                </a:lnTo>
                <a:lnTo>
                  <a:pt x="86" y="82"/>
                </a:lnTo>
                <a:lnTo>
                  <a:pt x="87" y="81"/>
                </a:lnTo>
                <a:lnTo>
                  <a:pt x="88" y="80"/>
                </a:lnTo>
                <a:lnTo>
                  <a:pt x="88" y="80"/>
                </a:lnTo>
                <a:lnTo>
                  <a:pt x="89" y="80"/>
                </a:lnTo>
                <a:lnTo>
                  <a:pt x="89" y="79"/>
                </a:lnTo>
                <a:lnTo>
                  <a:pt x="89" y="79"/>
                </a:lnTo>
                <a:lnTo>
                  <a:pt x="89" y="79"/>
                </a:lnTo>
                <a:lnTo>
                  <a:pt x="89" y="79"/>
                </a:lnTo>
                <a:lnTo>
                  <a:pt x="90" y="79"/>
                </a:lnTo>
                <a:lnTo>
                  <a:pt x="90" y="78"/>
                </a:lnTo>
                <a:lnTo>
                  <a:pt x="90" y="78"/>
                </a:lnTo>
                <a:lnTo>
                  <a:pt x="91" y="78"/>
                </a:lnTo>
                <a:lnTo>
                  <a:pt x="91" y="78"/>
                </a:lnTo>
                <a:lnTo>
                  <a:pt x="92" y="78"/>
                </a:lnTo>
                <a:lnTo>
                  <a:pt x="92" y="78"/>
                </a:lnTo>
                <a:lnTo>
                  <a:pt x="93" y="78"/>
                </a:lnTo>
                <a:lnTo>
                  <a:pt x="93" y="78"/>
                </a:lnTo>
                <a:lnTo>
                  <a:pt x="93" y="78"/>
                </a:lnTo>
                <a:lnTo>
                  <a:pt x="94" y="78"/>
                </a:lnTo>
                <a:lnTo>
                  <a:pt x="96" y="79"/>
                </a:lnTo>
                <a:lnTo>
                  <a:pt x="101" y="76"/>
                </a:lnTo>
                <a:lnTo>
                  <a:pt x="105" y="71"/>
                </a:lnTo>
                <a:lnTo>
                  <a:pt x="106" y="70"/>
                </a:lnTo>
                <a:lnTo>
                  <a:pt x="108" y="61"/>
                </a:lnTo>
                <a:lnTo>
                  <a:pt x="110" y="52"/>
                </a:lnTo>
                <a:lnTo>
                  <a:pt x="110" y="49"/>
                </a:lnTo>
                <a:lnTo>
                  <a:pt x="109" y="48"/>
                </a:lnTo>
                <a:lnTo>
                  <a:pt x="107" y="46"/>
                </a:lnTo>
                <a:lnTo>
                  <a:pt x="107" y="46"/>
                </a:lnTo>
                <a:lnTo>
                  <a:pt x="107" y="46"/>
                </a:lnTo>
                <a:lnTo>
                  <a:pt x="107" y="45"/>
                </a:lnTo>
                <a:lnTo>
                  <a:pt x="108" y="45"/>
                </a:lnTo>
                <a:lnTo>
                  <a:pt x="108" y="44"/>
                </a:lnTo>
                <a:lnTo>
                  <a:pt x="109" y="44"/>
                </a:lnTo>
                <a:lnTo>
                  <a:pt x="109" y="44"/>
                </a:lnTo>
                <a:lnTo>
                  <a:pt x="109" y="44"/>
                </a:lnTo>
                <a:lnTo>
                  <a:pt x="109" y="43"/>
                </a:lnTo>
                <a:lnTo>
                  <a:pt x="109" y="43"/>
                </a:lnTo>
                <a:lnTo>
                  <a:pt x="110" y="42"/>
                </a:lnTo>
                <a:lnTo>
                  <a:pt x="110" y="42"/>
                </a:lnTo>
                <a:lnTo>
                  <a:pt x="110" y="43"/>
                </a:lnTo>
                <a:lnTo>
                  <a:pt x="111" y="43"/>
                </a:lnTo>
                <a:lnTo>
                  <a:pt x="111" y="43"/>
                </a:lnTo>
                <a:lnTo>
                  <a:pt x="111" y="43"/>
                </a:lnTo>
                <a:lnTo>
                  <a:pt x="111" y="42"/>
                </a:lnTo>
                <a:lnTo>
                  <a:pt x="112" y="42"/>
                </a:lnTo>
                <a:lnTo>
                  <a:pt x="112" y="42"/>
                </a:lnTo>
                <a:lnTo>
                  <a:pt x="112" y="42"/>
                </a:lnTo>
                <a:lnTo>
                  <a:pt x="112" y="42"/>
                </a:lnTo>
                <a:lnTo>
                  <a:pt x="113" y="42"/>
                </a:lnTo>
                <a:lnTo>
                  <a:pt x="113" y="42"/>
                </a:lnTo>
                <a:lnTo>
                  <a:pt x="113" y="41"/>
                </a:lnTo>
                <a:lnTo>
                  <a:pt x="113" y="41"/>
                </a:lnTo>
                <a:lnTo>
                  <a:pt x="114" y="41"/>
                </a:lnTo>
                <a:lnTo>
                  <a:pt x="114" y="41"/>
                </a:lnTo>
                <a:lnTo>
                  <a:pt x="114" y="40"/>
                </a:lnTo>
                <a:lnTo>
                  <a:pt x="114" y="40"/>
                </a:lnTo>
                <a:lnTo>
                  <a:pt x="115" y="40"/>
                </a:lnTo>
                <a:lnTo>
                  <a:pt x="115" y="39"/>
                </a:lnTo>
                <a:lnTo>
                  <a:pt x="115" y="39"/>
                </a:lnTo>
                <a:lnTo>
                  <a:pt x="116" y="39"/>
                </a:lnTo>
                <a:lnTo>
                  <a:pt x="116" y="39"/>
                </a:lnTo>
                <a:lnTo>
                  <a:pt x="117" y="38"/>
                </a:lnTo>
                <a:lnTo>
                  <a:pt x="117" y="38"/>
                </a:lnTo>
                <a:lnTo>
                  <a:pt x="117" y="38"/>
                </a:lnTo>
                <a:lnTo>
                  <a:pt x="117" y="38"/>
                </a:lnTo>
                <a:lnTo>
                  <a:pt x="118" y="37"/>
                </a:lnTo>
                <a:lnTo>
                  <a:pt x="118" y="37"/>
                </a:lnTo>
                <a:lnTo>
                  <a:pt x="118" y="36"/>
                </a:lnTo>
                <a:lnTo>
                  <a:pt x="118" y="36"/>
                </a:lnTo>
                <a:lnTo>
                  <a:pt x="118" y="36"/>
                </a:lnTo>
                <a:lnTo>
                  <a:pt x="118" y="35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3"/>
                </a:lnTo>
                <a:lnTo>
                  <a:pt x="118" y="33"/>
                </a:lnTo>
                <a:lnTo>
                  <a:pt x="117" y="33"/>
                </a:lnTo>
                <a:lnTo>
                  <a:pt x="117" y="32"/>
                </a:lnTo>
                <a:lnTo>
                  <a:pt x="117" y="32"/>
                </a:lnTo>
                <a:lnTo>
                  <a:pt x="117" y="32"/>
                </a:lnTo>
                <a:lnTo>
                  <a:pt x="117" y="31"/>
                </a:lnTo>
                <a:lnTo>
                  <a:pt x="117" y="31"/>
                </a:lnTo>
                <a:lnTo>
                  <a:pt x="117" y="31"/>
                </a:lnTo>
                <a:lnTo>
                  <a:pt x="117" y="30"/>
                </a:lnTo>
                <a:lnTo>
                  <a:pt x="117" y="30"/>
                </a:lnTo>
                <a:lnTo>
                  <a:pt x="117" y="29"/>
                </a:lnTo>
                <a:lnTo>
                  <a:pt x="117" y="29"/>
                </a:lnTo>
                <a:lnTo>
                  <a:pt x="117" y="29"/>
                </a:lnTo>
                <a:lnTo>
                  <a:pt x="117" y="29"/>
                </a:lnTo>
                <a:lnTo>
                  <a:pt x="117" y="28"/>
                </a:lnTo>
                <a:lnTo>
                  <a:pt x="117" y="28"/>
                </a:lnTo>
                <a:lnTo>
                  <a:pt x="117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5" y="27"/>
                </a:lnTo>
                <a:lnTo>
                  <a:pt x="115" y="26"/>
                </a:lnTo>
                <a:lnTo>
                  <a:pt x="115" y="26"/>
                </a:lnTo>
                <a:lnTo>
                  <a:pt x="114" y="26"/>
                </a:lnTo>
                <a:lnTo>
                  <a:pt x="114" y="26"/>
                </a:lnTo>
                <a:lnTo>
                  <a:pt x="114" y="26"/>
                </a:lnTo>
                <a:lnTo>
                  <a:pt x="114" y="25"/>
                </a:lnTo>
                <a:lnTo>
                  <a:pt x="113" y="25"/>
                </a:lnTo>
                <a:lnTo>
                  <a:pt x="113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0" y="25"/>
                </a:lnTo>
                <a:lnTo>
                  <a:pt x="110" y="26"/>
                </a:lnTo>
                <a:lnTo>
                  <a:pt x="110" y="26"/>
                </a:lnTo>
                <a:lnTo>
                  <a:pt x="110" y="26"/>
                </a:lnTo>
                <a:lnTo>
                  <a:pt x="109" y="26"/>
                </a:lnTo>
                <a:lnTo>
                  <a:pt x="109" y="26"/>
                </a:lnTo>
                <a:lnTo>
                  <a:pt x="108" y="27"/>
                </a:lnTo>
                <a:lnTo>
                  <a:pt x="108" y="27"/>
                </a:lnTo>
                <a:lnTo>
                  <a:pt x="108" y="27"/>
                </a:lnTo>
                <a:lnTo>
                  <a:pt x="108" y="28"/>
                </a:lnTo>
                <a:lnTo>
                  <a:pt x="107" y="28"/>
                </a:lnTo>
                <a:lnTo>
                  <a:pt x="107" y="29"/>
                </a:lnTo>
                <a:lnTo>
                  <a:pt x="107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30"/>
                </a:lnTo>
                <a:lnTo>
                  <a:pt x="105" y="30"/>
                </a:lnTo>
                <a:lnTo>
                  <a:pt x="105" y="30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8"/>
                </a:lnTo>
                <a:lnTo>
                  <a:pt x="105" y="28"/>
                </a:lnTo>
                <a:lnTo>
                  <a:pt x="104" y="27"/>
                </a:lnTo>
                <a:lnTo>
                  <a:pt x="104" y="27"/>
                </a:lnTo>
                <a:lnTo>
                  <a:pt x="104" y="26"/>
                </a:lnTo>
                <a:lnTo>
                  <a:pt x="103" y="26"/>
                </a:lnTo>
                <a:lnTo>
                  <a:pt x="103" y="27"/>
                </a:lnTo>
                <a:lnTo>
                  <a:pt x="103" y="27"/>
                </a:lnTo>
                <a:lnTo>
                  <a:pt x="102" y="27"/>
                </a:lnTo>
                <a:lnTo>
                  <a:pt x="102" y="27"/>
                </a:lnTo>
                <a:lnTo>
                  <a:pt x="102" y="27"/>
                </a:lnTo>
                <a:lnTo>
                  <a:pt x="102" y="26"/>
                </a:lnTo>
                <a:lnTo>
                  <a:pt x="101" y="26"/>
                </a:lnTo>
                <a:lnTo>
                  <a:pt x="101" y="26"/>
                </a:lnTo>
                <a:lnTo>
                  <a:pt x="101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4"/>
                </a:lnTo>
                <a:lnTo>
                  <a:pt x="101" y="24"/>
                </a:lnTo>
                <a:lnTo>
                  <a:pt x="101" y="23"/>
                </a:lnTo>
                <a:lnTo>
                  <a:pt x="100" y="23"/>
                </a:lnTo>
                <a:lnTo>
                  <a:pt x="100" y="23"/>
                </a:lnTo>
                <a:lnTo>
                  <a:pt x="100" y="23"/>
                </a:lnTo>
                <a:lnTo>
                  <a:pt x="99" y="23"/>
                </a:lnTo>
                <a:lnTo>
                  <a:pt x="99" y="24"/>
                </a:lnTo>
                <a:lnTo>
                  <a:pt x="99" y="23"/>
                </a:lnTo>
                <a:lnTo>
                  <a:pt x="99" y="23"/>
                </a:lnTo>
                <a:lnTo>
                  <a:pt x="98" y="23"/>
                </a:lnTo>
                <a:lnTo>
                  <a:pt x="98" y="22"/>
                </a:lnTo>
                <a:lnTo>
                  <a:pt x="98" y="22"/>
                </a:lnTo>
                <a:lnTo>
                  <a:pt x="98" y="22"/>
                </a:lnTo>
                <a:lnTo>
                  <a:pt x="98" y="22"/>
                </a:lnTo>
                <a:lnTo>
                  <a:pt x="99" y="22"/>
                </a:lnTo>
                <a:lnTo>
                  <a:pt x="99" y="22"/>
                </a:lnTo>
                <a:lnTo>
                  <a:pt x="99" y="21"/>
                </a:lnTo>
                <a:lnTo>
                  <a:pt x="99" y="21"/>
                </a:lnTo>
                <a:lnTo>
                  <a:pt x="99" y="21"/>
                </a:lnTo>
                <a:lnTo>
                  <a:pt x="99" y="21"/>
                </a:lnTo>
                <a:lnTo>
                  <a:pt x="99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0"/>
                </a:lnTo>
                <a:lnTo>
                  <a:pt x="100" y="20"/>
                </a:lnTo>
                <a:lnTo>
                  <a:pt x="101" y="20"/>
                </a:lnTo>
                <a:lnTo>
                  <a:pt x="101" y="20"/>
                </a:lnTo>
                <a:lnTo>
                  <a:pt x="101" y="20"/>
                </a:lnTo>
                <a:lnTo>
                  <a:pt x="101" y="19"/>
                </a:lnTo>
                <a:lnTo>
                  <a:pt x="101" y="19"/>
                </a:lnTo>
                <a:lnTo>
                  <a:pt x="102" y="19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3" y="18"/>
                </a:lnTo>
                <a:lnTo>
                  <a:pt x="103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7"/>
                </a:lnTo>
                <a:lnTo>
                  <a:pt x="104" y="17"/>
                </a:lnTo>
                <a:lnTo>
                  <a:pt x="104" y="18"/>
                </a:lnTo>
                <a:lnTo>
                  <a:pt x="105" y="18"/>
                </a:lnTo>
                <a:lnTo>
                  <a:pt x="105" y="18"/>
                </a:lnTo>
                <a:lnTo>
                  <a:pt x="105" y="17"/>
                </a:lnTo>
                <a:lnTo>
                  <a:pt x="106" y="17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7" y="18"/>
                </a:lnTo>
                <a:lnTo>
                  <a:pt x="107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9" y="18"/>
                </a:lnTo>
                <a:lnTo>
                  <a:pt x="109" y="18"/>
                </a:lnTo>
                <a:lnTo>
                  <a:pt x="110" y="18"/>
                </a:lnTo>
                <a:lnTo>
                  <a:pt x="110" y="18"/>
                </a:lnTo>
                <a:lnTo>
                  <a:pt x="110" y="18"/>
                </a:lnTo>
                <a:lnTo>
                  <a:pt x="110" y="18"/>
                </a:lnTo>
                <a:lnTo>
                  <a:pt x="110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6"/>
                </a:lnTo>
                <a:lnTo>
                  <a:pt x="111" y="16"/>
                </a:lnTo>
                <a:lnTo>
                  <a:pt x="111" y="15"/>
                </a:lnTo>
                <a:lnTo>
                  <a:pt x="111" y="15"/>
                </a:lnTo>
                <a:lnTo>
                  <a:pt x="111" y="15"/>
                </a:lnTo>
                <a:lnTo>
                  <a:pt x="111" y="14"/>
                </a:lnTo>
                <a:lnTo>
                  <a:pt x="112" y="14"/>
                </a:lnTo>
                <a:lnTo>
                  <a:pt x="112" y="14"/>
                </a:lnTo>
                <a:lnTo>
                  <a:pt x="112" y="13"/>
                </a:lnTo>
                <a:lnTo>
                  <a:pt x="112" y="13"/>
                </a:lnTo>
                <a:lnTo>
                  <a:pt x="112" y="13"/>
                </a:lnTo>
                <a:lnTo>
                  <a:pt x="113" y="13"/>
                </a:lnTo>
                <a:lnTo>
                  <a:pt x="113" y="13"/>
                </a:lnTo>
                <a:lnTo>
                  <a:pt x="113" y="13"/>
                </a:lnTo>
                <a:lnTo>
                  <a:pt x="114" y="13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1"/>
                </a:lnTo>
                <a:lnTo>
                  <a:pt x="115" y="11"/>
                </a:lnTo>
                <a:lnTo>
                  <a:pt x="115" y="11"/>
                </a:lnTo>
                <a:lnTo>
                  <a:pt x="115" y="11"/>
                </a:lnTo>
                <a:lnTo>
                  <a:pt x="115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7" y="10"/>
                </a:lnTo>
                <a:lnTo>
                  <a:pt x="117" y="10"/>
                </a:lnTo>
                <a:lnTo>
                  <a:pt x="117" y="10"/>
                </a:lnTo>
                <a:lnTo>
                  <a:pt x="118" y="10"/>
                </a:lnTo>
                <a:lnTo>
                  <a:pt x="118" y="10"/>
                </a:lnTo>
                <a:lnTo>
                  <a:pt x="118" y="10"/>
                </a:lnTo>
                <a:lnTo>
                  <a:pt x="118" y="10"/>
                </a:lnTo>
                <a:lnTo>
                  <a:pt x="118" y="9"/>
                </a:lnTo>
                <a:lnTo>
                  <a:pt x="119" y="9"/>
                </a:lnTo>
                <a:lnTo>
                  <a:pt x="119" y="9"/>
                </a:lnTo>
                <a:lnTo>
                  <a:pt x="119" y="9"/>
                </a:lnTo>
                <a:lnTo>
                  <a:pt x="120" y="9"/>
                </a:lnTo>
                <a:lnTo>
                  <a:pt x="120" y="8"/>
                </a:lnTo>
                <a:lnTo>
                  <a:pt x="120" y="8"/>
                </a:lnTo>
                <a:lnTo>
                  <a:pt x="120" y="8"/>
                </a:lnTo>
                <a:lnTo>
                  <a:pt x="120" y="8"/>
                </a:lnTo>
                <a:lnTo>
                  <a:pt x="121" y="8"/>
                </a:lnTo>
                <a:lnTo>
                  <a:pt x="121" y="7"/>
                </a:lnTo>
                <a:lnTo>
                  <a:pt x="121" y="7"/>
                </a:lnTo>
                <a:lnTo>
                  <a:pt x="121" y="7"/>
                </a:lnTo>
                <a:lnTo>
                  <a:pt x="121" y="6"/>
                </a:lnTo>
                <a:lnTo>
                  <a:pt x="121" y="6"/>
                </a:lnTo>
                <a:lnTo>
                  <a:pt x="122" y="6"/>
                </a:lnTo>
                <a:lnTo>
                  <a:pt x="122" y="6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4"/>
                </a:lnTo>
                <a:lnTo>
                  <a:pt x="122" y="4"/>
                </a:lnTo>
                <a:lnTo>
                  <a:pt x="122" y="4"/>
                </a:lnTo>
                <a:lnTo>
                  <a:pt x="122" y="4"/>
                </a:lnTo>
                <a:lnTo>
                  <a:pt x="123" y="4"/>
                </a:lnTo>
                <a:lnTo>
                  <a:pt x="123" y="4"/>
                </a:lnTo>
                <a:lnTo>
                  <a:pt x="124" y="4"/>
                </a:lnTo>
                <a:lnTo>
                  <a:pt x="124" y="3"/>
                </a:lnTo>
                <a:lnTo>
                  <a:pt x="124" y="3"/>
                </a:lnTo>
                <a:lnTo>
                  <a:pt x="124" y="3"/>
                </a:lnTo>
                <a:lnTo>
                  <a:pt x="125" y="3"/>
                </a:lnTo>
                <a:lnTo>
                  <a:pt x="125" y="2"/>
                </a:lnTo>
                <a:lnTo>
                  <a:pt x="125" y="2"/>
                </a:lnTo>
                <a:lnTo>
                  <a:pt x="126" y="2"/>
                </a:lnTo>
                <a:lnTo>
                  <a:pt x="126" y="2"/>
                </a:lnTo>
                <a:lnTo>
                  <a:pt x="127" y="2"/>
                </a:lnTo>
                <a:lnTo>
                  <a:pt x="127" y="2"/>
                </a:lnTo>
                <a:lnTo>
                  <a:pt x="127" y="2"/>
                </a:lnTo>
                <a:lnTo>
                  <a:pt x="128" y="2"/>
                </a:lnTo>
                <a:lnTo>
                  <a:pt x="128" y="2"/>
                </a:lnTo>
                <a:lnTo>
                  <a:pt x="128" y="1"/>
                </a:lnTo>
                <a:lnTo>
                  <a:pt x="129" y="1"/>
                </a:lnTo>
                <a:lnTo>
                  <a:pt x="129" y="1"/>
                </a:lnTo>
                <a:lnTo>
                  <a:pt x="129" y="1"/>
                </a:lnTo>
                <a:lnTo>
                  <a:pt x="130" y="1"/>
                </a:lnTo>
                <a:lnTo>
                  <a:pt x="130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2"/>
                </a:lnTo>
                <a:lnTo>
                  <a:pt x="132" y="2"/>
                </a:lnTo>
                <a:lnTo>
                  <a:pt x="133" y="2"/>
                </a:lnTo>
                <a:lnTo>
                  <a:pt x="133" y="2"/>
                </a:lnTo>
                <a:lnTo>
                  <a:pt x="134" y="1"/>
                </a:lnTo>
                <a:lnTo>
                  <a:pt x="134" y="1"/>
                </a:lnTo>
                <a:lnTo>
                  <a:pt x="134" y="0"/>
                </a:lnTo>
                <a:lnTo>
                  <a:pt x="137" y="0"/>
                </a:lnTo>
                <a:lnTo>
                  <a:pt x="138" y="0"/>
                </a:lnTo>
                <a:lnTo>
                  <a:pt x="138" y="0"/>
                </a:lnTo>
                <a:lnTo>
                  <a:pt x="139" y="1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70" name="Freeform 53"/>
          <p:cNvSpPr>
            <a:spLocks/>
          </p:cNvSpPr>
          <p:nvPr/>
        </p:nvSpPr>
        <p:spPr bwMode="auto">
          <a:xfrm>
            <a:off x="1386374" y="3892491"/>
            <a:ext cx="1078394" cy="845930"/>
          </a:xfrm>
          <a:custGeom>
            <a:avLst/>
            <a:gdLst>
              <a:gd name="T0" fmla="*/ 441 w 628"/>
              <a:gd name="T1" fmla="*/ 20 h 534"/>
              <a:gd name="T2" fmla="*/ 424 w 628"/>
              <a:gd name="T3" fmla="*/ 37 h 534"/>
              <a:gd name="T4" fmla="*/ 424 w 628"/>
              <a:gd name="T5" fmla="*/ 57 h 534"/>
              <a:gd name="T6" fmla="*/ 441 w 628"/>
              <a:gd name="T7" fmla="*/ 70 h 534"/>
              <a:gd name="T8" fmla="*/ 461 w 628"/>
              <a:gd name="T9" fmla="*/ 70 h 534"/>
              <a:gd name="T10" fmla="*/ 477 w 628"/>
              <a:gd name="T11" fmla="*/ 87 h 534"/>
              <a:gd name="T12" fmla="*/ 494 w 628"/>
              <a:gd name="T13" fmla="*/ 95 h 534"/>
              <a:gd name="T14" fmla="*/ 502 w 628"/>
              <a:gd name="T15" fmla="*/ 102 h 534"/>
              <a:gd name="T16" fmla="*/ 516 w 628"/>
              <a:gd name="T17" fmla="*/ 110 h 534"/>
              <a:gd name="T18" fmla="*/ 533 w 628"/>
              <a:gd name="T19" fmla="*/ 117 h 534"/>
              <a:gd name="T20" fmla="*/ 550 w 628"/>
              <a:gd name="T21" fmla="*/ 95 h 534"/>
              <a:gd name="T22" fmla="*/ 564 w 628"/>
              <a:gd name="T23" fmla="*/ 92 h 534"/>
              <a:gd name="T24" fmla="*/ 566 w 628"/>
              <a:gd name="T25" fmla="*/ 111 h 534"/>
              <a:gd name="T26" fmla="*/ 581 w 628"/>
              <a:gd name="T27" fmla="*/ 127 h 534"/>
              <a:gd name="T28" fmla="*/ 594 w 628"/>
              <a:gd name="T29" fmla="*/ 143 h 534"/>
              <a:gd name="T30" fmla="*/ 612 w 628"/>
              <a:gd name="T31" fmla="*/ 163 h 534"/>
              <a:gd name="T32" fmla="*/ 612 w 628"/>
              <a:gd name="T33" fmla="*/ 174 h 534"/>
              <a:gd name="T34" fmla="*/ 615 w 628"/>
              <a:gd name="T35" fmla="*/ 193 h 534"/>
              <a:gd name="T36" fmla="*/ 614 w 628"/>
              <a:gd name="T37" fmla="*/ 211 h 534"/>
              <a:gd name="T38" fmla="*/ 612 w 628"/>
              <a:gd name="T39" fmla="*/ 231 h 534"/>
              <a:gd name="T40" fmla="*/ 617 w 628"/>
              <a:gd name="T41" fmla="*/ 240 h 534"/>
              <a:gd name="T42" fmla="*/ 579 w 628"/>
              <a:gd name="T43" fmla="*/ 265 h 534"/>
              <a:gd name="T44" fmla="*/ 548 w 628"/>
              <a:gd name="T45" fmla="*/ 283 h 534"/>
              <a:gd name="T46" fmla="*/ 504 w 628"/>
              <a:gd name="T47" fmla="*/ 300 h 534"/>
              <a:gd name="T48" fmla="*/ 509 w 628"/>
              <a:gd name="T49" fmla="*/ 345 h 534"/>
              <a:gd name="T50" fmla="*/ 520 w 628"/>
              <a:gd name="T51" fmla="*/ 395 h 534"/>
              <a:gd name="T52" fmla="*/ 488 w 628"/>
              <a:gd name="T53" fmla="*/ 418 h 534"/>
              <a:gd name="T54" fmla="*/ 450 w 628"/>
              <a:gd name="T55" fmla="*/ 418 h 534"/>
              <a:gd name="T56" fmla="*/ 420 w 628"/>
              <a:gd name="T57" fmla="*/ 462 h 534"/>
              <a:gd name="T58" fmla="*/ 385 w 628"/>
              <a:gd name="T59" fmla="*/ 474 h 534"/>
              <a:gd name="T60" fmla="*/ 351 w 628"/>
              <a:gd name="T61" fmla="*/ 495 h 534"/>
              <a:gd name="T62" fmla="*/ 326 w 628"/>
              <a:gd name="T63" fmla="*/ 480 h 534"/>
              <a:gd name="T64" fmla="*/ 312 w 628"/>
              <a:gd name="T65" fmla="*/ 481 h 534"/>
              <a:gd name="T66" fmla="*/ 291 w 628"/>
              <a:gd name="T67" fmla="*/ 461 h 534"/>
              <a:gd name="T68" fmla="*/ 278 w 628"/>
              <a:gd name="T69" fmla="*/ 447 h 534"/>
              <a:gd name="T70" fmla="*/ 271 w 628"/>
              <a:gd name="T71" fmla="*/ 427 h 534"/>
              <a:gd name="T72" fmla="*/ 250 w 628"/>
              <a:gd name="T73" fmla="*/ 407 h 534"/>
              <a:gd name="T74" fmla="*/ 217 w 628"/>
              <a:gd name="T75" fmla="*/ 423 h 534"/>
              <a:gd name="T76" fmla="*/ 191 w 628"/>
              <a:gd name="T77" fmla="*/ 445 h 534"/>
              <a:gd name="T78" fmla="*/ 163 w 628"/>
              <a:gd name="T79" fmla="*/ 474 h 534"/>
              <a:gd name="T80" fmla="*/ 154 w 628"/>
              <a:gd name="T81" fmla="*/ 522 h 534"/>
              <a:gd name="T82" fmla="*/ 129 w 628"/>
              <a:gd name="T83" fmla="*/ 529 h 534"/>
              <a:gd name="T84" fmla="*/ 110 w 628"/>
              <a:gd name="T85" fmla="*/ 495 h 534"/>
              <a:gd name="T86" fmla="*/ 84 w 628"/>
              <a:gd name="T87" fmla="*/ 486 h 534"/>
              <a:gd name="T88" fmla="*/ 83 w 628"/>
              <a:gd name="T89" fmla="*/ 450 h 534"/>
              <a:gd name="T90" fmla="*/ 64 w 628"/>
              <a:gd name="T91" fmla="*/ 415 h 534"/>
              <a:gd name="T92" fmla="*/ 35 w 628"/>
              <a:gd name="T93" fmla="*/ 432 h 534"/>
              <a:gd name="T94" fmla="*/ 49 w 628"/>
              <a:gd name="T95" fmla="*/ 209 h 534"/>
              <a:gd name="T96" fmla="*/ 114 w 628"/>
              <a:gd name="T97" fmla="*/ 208 h 534"/>
              <a:gd name="T98" fmla="*/ 167 w 628"/>
              <a:gd name="T99" fmla="*/ 218 h 534"/>
              <a:gd name="T100" fmla="*/ 183 w 628"/>
              <a:gd name="T101" fmla="*/ 166 h 534"/>
              <a:gd name="T102" fmla="*/ 179 w 628"/>
              <a:gd name="T103" fmla="*/ 104 h 534"/>
              <a:gd name="T104" fmla="*/ 211 w 628"/>
              <a:gd name="T105" fmla="*/ 85 h 534"/>
              <a:gd name="T106" fmla="*/ 246 w 628"/>
              <a:gd name="T107" fmla="*/ 115 h 534"/>
              <a:gd name="T108" fmla="*/ 275 w 628"/>
              <a:gd name="T109" fmla="*/ 141 h 534"/>
              <a:gd name="T110" fmla="*/ 314 w 628"/>
              <a:gd name="T111" fmla="*/ 161 h 534"/>
              <a:gd name="T112" fmla="*/ 359 w 628"/>
              <a:gd name="T113" fmla="*/ 161 h 534"/>
              <a:gd name="T114" fmla="*/ 379 w 628"/>
              <a:gd name="T115" fmla="*/ 133 h 534"/>
              <a:gd name="T116" fmla="*/ 368 w 628"/>
              <a:gd name="T117" fmla="*/ 99 h 534"/>
              <a:gd name="T118" fmla="*/ 357 w 628"/>
              <a:gd name="T119" fmla="*/ 81 h 534"/>
              <a:gd name="T120" fmla="*/ 361 w 628"/>
              <a:gd name="T121" fmla="*/ 37 h 534"/>
              <a:gd name="T122" fmla="*/ 389 w 628"/>
              <a:gd name="T123" fmla="*/ 11 h 534"/>
              <a:gd name="T124" fmla="*/ 433 w 628"/>
              <a:gd name="T125" fmla="*/ 5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8" h="534">
                <a:moveTo>
                  <a:pt x="444" y="0"/>
                </a:moveTo>
                <a:lnTo>
                  <a:pt x="444" y="0"/>
                </a:lnTo>
                <a:lnTo>
                  <a:pt x="445" y="0"/>
                </a:lnTo>
                <a:lnTo>
                  <a:pt x="445" y="0"/>
                </a:lnTo>
                <a:lnTo>
                  <a:pt x="445" y="0"/>
                </a:lnTo>
                <a:lnTo>
                  <a:pt x="446" y="0"/>
                </a:lnTo>
                <a:lnTo>
                  <a:pt x="446" y="0"/>
                </a:lnTo>
                <a:lnTo>
                  <a:pt x="446" y="0"/>
                </a:lnTo>
                <a:lnTo>
                  <a:pt x="447" y="0"/>
                </a:lnTo>
                <a:lnTo>
                  <a:pt x="447" y="0"/>
                </a:lnTo>
                <a:lnTo>
                  <a:pt x="447" y="0"/>
                </a:lnTo>
                <a:lnTo>
                  <a:pt x="447" y="0"/>
                </a:lnTo>
                <a:lnTo>
                  <a:pt x="448" y="0"/>
                </a:lnTo>
                <a:lnTo>
                  <a:pt x="448" y="1"/>
                </a:lnTo>
                <a:lnTo>
                  <a:pt x="448" y="1"/>
                </a:lnTo>
                <a:lnTo>
                  <a:pt x="448" y="1"/>
                </a:lnTo>
                <a:lnTo>
                  <a:pt x="448" y="2"/>
                </a:lnTo>
                <a:lnTo>
                  <a:pt x="448" y="2"/>
                </a:lnTo>
                <a:lnTo>
                  <a:pt x="448" y="2"/>
                </a:lnTo>
                <a:lnTo>
                  <a:pt x="447" y="2"/>
                </a:lnTo>
                <a:lnTo>
                  <a:pt x="447" y="2"/>
                </a:lnTo>
                <a:lnTo>
                  <a:pt x="447" y="3"/>
                </a:lnTo>
                <a:lnTo>
                  <a:pt x="446" y="3"/>
                </a:lnTo>
                <a:lnTo>
                  <a:pt x="446" y="3"/>
                </a:lnTo>
                <a:lnTo>
                  <a:pt x="446" y="3"/>
                </a:lnTo>
                <a:lnTo>
                  <a:pt x="445" y="3"/>
                </a:lnTo>
                <a:lnTo>
                  <a:pt x="445" y="3"/>
                </a:lnTo>
                <a:lnTo>
                  <a:pt x="445" y="4"/>
                </a:lnTo>
                <a:lnTo>
                  <a:pt x="445" y="4"/>
                </a:lnTo>
                <a:lnTo>
                  <a:pt x="444" y="4"/>
                </a:lnTo>
                <a:lnTo>
                  <a:pt x="444" y="4"/>
                </a:lnTo>
                <a:lnTo>
                  <a:pt x="443" y="4"/>
                </a:lnTo>
                <a:lnTo>
                  <a:pt x="443" y="4"/>
                </a:lnTo>
                <a:lnTo>
                  <a:pt x="443" y="4"/>
                </a:lnTo>
                <a:lnTo>
                  <a:pt x="443" y="4"/>
                </a:lnTo>
                <a:lnTo>
                  <a:pt x="443" y="5"/>
                </a:lnTo>
                <a:lnTo>
                  <a:pt x="443" y="5"/>
                </a:lnTo>
                <a:lnTo>
                  <a:pt x="443" y="5"/>
                </a:lnTo>
                <a:lnTo>
                  <a:pt x="443" y="6"/>
                </a:lnTo>
                <a:lnTo>
                  <a:pt x="443" y="6"/>
                </a:lnTo>
                <a:lnTo>
                  <a:pt x="443" y="7"/>
                </a:lnTo>
                <a:lnTo>
                  <a:pt x="443" y="7"/>
                </a:lnTo>
                <a:lnTo>
                  <a:pt x="443" y="8"/>
                </a:lnTo>
                <a:lnTo>
                  <a:pt x="443" y="8"/>
                </a:lnTo>
                <a:lnTo>
                  <a:pt x="443" y="8"/>
                </a:lnTo>
                <a:lnTo>
                  <a:pt x="443" y="9"/>
                </a:lnTo>
                <a:lnTo>
                  <a:pt x="443" y="9"/>
                </a:lnTo>
                <a:lnTo>
                  <a:pt x="443" y="10"/>
                </a:lnTo>
                <a:lnTo>
                  <a:pt x="443" y="10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2" y="11"/>
                </a:lnTo>
                <a:lnTo>
                  <a:pt x="442" y="12"/>
                </a:lnTo>
                <a:lnTo>
                  <a:pt x="442" y="12"/>
                </a:lnTo>
                <a:lnTo>
                  <a:pt x="442" y="12"/>
                </a:lnTo>
                <a:lnTo>
                  <a:pt x="442" y="12"/>
                </a:lnTo>
                <a:lnTo>
                  <a:pt x="442" y="13"/>
                </a:lnTo>
                <a:lnTo>
                  <a:pt x="442" y="13"/>
                </a:lnTo>
                <a:lnTo>
                  <a:pt x="442" y="14"/>
                </a:lnTo>
                <a:lnTo>
                  <a:pt x="442" y="14"/>
                </a:lnTo>
                <a:lnTo>
                  <a:pt x="442" y="15"/>
                </a:lnTo>
                <a:lnTo>
                  <a:pt x="441" y="15"/>
                </a:lnTo>
                <a:lnTo>
                  <a:pt x="441" y="15"/>
                </a:lnTo>
                <a:lnTo>
                  <a:pt x="441" y="16"/>
                </a:lnTo>
                <a:lnTo>
                  <a:pt x="441" y="16"/>
                </a:lnTo>
                <a:lnTo>
                  <a:pt x="441" y="16"/>
                </a:lnTo>
                <a:lnTo>
                  <a:pt x="441" y="17"/>
                </a:lnTo>
                <a:lnTo>
                  <a:pt x="441" y="17"/>
                </a:lnTo>
                <a:lnTo>
                  <a:pt x="441" y="18"/>
                </a:lnTo>
                <a:lnTo>
                  <a:pt x="441" y="18"/>
                </a:lnTo>
                <a:lnTo>
                  <a:pt x="441" y="18"/>
                </a:lnTo>
                <a:lnTo>
                  <a:pt x="441" y="19"/>
                </a:lnTo>
                <a:lnTo>
                  <a:pt x="441" y="19"/>
                </a:lnTo>
                <a:lnTo>
                  <a:pt x="441" y="19"/>
                </a:lnTo>
                <a:lnTo>
                  <a:pt x="441" y="20"/>
                </a:lnTo>
                <a:lnTo>
                  <a:pt x="440" y="20"/>
                </a:lnTo>
                <a:lnTo>
                  <a:pt x="440" y="20"/>
                </a:lnTo>
                <a:lnTo>
                  <a:pt x="440" y="20"/>
                </a:lnTo>
                <a:lnTo>
                  <a:pt x="440" y="20"/>
                </a:lnTo>
                <a:lnTo>
                  <a:pt x="439" y="20"/>
                </a:lnTo>
                <a:lnTo>
                  <a:pt x="439" y="21"/>
                </a:lnTo>
                <a:lnTo>
                  <a:pt x="439" y="21"/>
                </a:lnTo>
                <a:lnTo>
                  <a:pt x="439" y="21"/>
                </a:lnTo>
                <a:lnTo>
                  <a:pt x="438" y="21"/>
                </a:lnTo>
                <a:lnTo>
                  <a:pt x="438" y="21"/>
                </a:lnTo>
                <a:lnTo>
                  <a:pt x="438" y="22"/>
                </a:lnTo>
                <a:lnTo>
                  <a:pt x="438" y="22"/>
                </a:lnTo>
                <a:lnTo>
                  <a:pt x="437" y="22"/>
                </a:lnTo>
                <a:lnTo>
                  <a:pt x="437" y="22"/>
                </a:lnTo>
                <a:lnTo>
                  <a:pt x="437" y="23"/>
                </a:lnTo>
                <a:lnTo>
                  <a:pt x="437" y="23"/>
                </a:lnTo>
                <a:lnTo>
                  <a:pt x="437" y="23"/>
                </a:lnTo>
                <a:lnTo>
                  <a:pt x="437" y="24"/>
                </a:lnTo>
                <a:lnTo>
                  <a:pt x="437" y="24"/>
                </a:lnTo>
                <a:lnTo>
                  <a:pt x="437" y="25"/>
                </a:lnTo>
                <a:lnTo>
                  <a:pt x="437" y="25"/>
                </a:lnTo>
                <a:lnTo>
                  <a:pt x="437" y="25"/>
                </a:lnTo>
                <a:lnTo>
                  <a:pt x="437" y="26"/>
                </a:lnTo>
                <a:lnTo>
                  <a:pt x="437" y="26"/>
                </a:lnTo>
                <a:lnTo>
                  <a:pt x="436" y="26"/>
                </a:lnTo>
                <a:lnTo>
                  <a:pt x="436" y="26"/>
                </a:lnTo>
                <a:lnTo>
                  <a:pt x="435" y="26"/>
                </a:lnTo>
                <a:lnTo>
                  <a:pt x="435" y="27"/>
                </a:lnTo>
                <a:lnTo>
                  <a:pt x="435" y="27"/>
                </a:lnTo>
                <a:lnTo>
                  <a:pt x="434" y="27"/>
                </a:lnTo>
                <a:lnTo>
                  <a:pt x="434" y="27"/>
                </a:lnTo>
                <a:lnTo>
                  <a:pt x="434" y="27"/>
                </a:lnTo>
                <a:lnTo>
                  <a:pt x="434" y="28"/>
                </a:lnTo>
                <a:lnTo>
                  <a:pt x="434" y="28"/>
                </a:lnTo>
                <a:lnTo>
                  <a:pt x="433" y="28"/>
                </a:lnTo>
                <a:lnTo>
                  <a:pt x="433" y="29"/>
                </a:lnTo>
                <a:lnTo>
                  <a:pt x="433" y="29"/>
                </a:lnTo>
                <a:lnTo>
                  <a:pt x="433" y="29"/>
                </a:lnTo>
                <a:lnTo>
                  <a:pt x="433" y="29"/>
                </a:lnTo>
                <a:lnTo>
                  <a:pt x="433" y="29"/>
                </a:lnTo>
                <a:lnTo>
                  <a:pt x="433" y="29"/>
                </a:lnTo>
                <a:lnTo>
                  <a:pt x="433" y="30"/>
                </a:lnTo>
                <a:lnTo>
                  <a:pt x="432" y="30"/>
                </a:lnTo>
                <a:lnTo>
                  <a:pt x="432" y="30"/>
                </a:lnTo>
                <a:lnTo>
                  <a:pt x="432" y="30"/>
                </a:lnTo>
                <a:lnTo>
                  <a:pt x="431" y="30"/>
                </a:lnTo>
                <a:lnTo>
                  <a:pt x="431" y="30"/>
                </a:lnTo>
                <a:lnTo>
                  <a:pt x="431" y="31"/>
                </a:lnTo>
                <a:lnTo>
                  <a:pt x="430" y="31"/>
                </a:lnTo>
                <a:lnTo>
                  <a:pt x="430" y="31"/>
                </a:lnTo>
                <a:lnTo>
                  <a:pt x="429" y="31"/>
                </a:lnTo>
                <a:lnTo>
                  <a:pt x="429" y="31"/>
                </a:lnTo>
                <a:lnTo>
                  <a:pt x="429" y="31"/>
                </a:lnTo>
                <a:lnTo>
                  <a:pt x="428" y="31"/>
                </a:lnTo>
                <a:lnTo>
                  <a:pt x="428" y="32"/>
                </a:lnTo>
                <a:lnTo>
                  <a:pt x="428" y="32"/>
                </a:lnTo>
                <a:lnTo>
                  <a:pt x="427" y="32"/>
                </a:lnTo>
                <a:lnTo>
                  <a:pt x="427" y="32"/>
                </a:lnTo>
                <a:lnTo>
                  <a:pt x="427" y="32"/>
                </a:lnTo>
                <a:lnTo>
                  <a:pt x="427" y="33"/>
                </a:lnTo>
                <a:lnTo>
                  <a:pt x="426" y="33"/>
                </a:lnTo>
                <a:lnTo>
                  <a:pt x="426" y="33"/>
                </a:lnTo>
                <a:lnTo>
                  <a:pt x="426" y="33"/>
                </a:lnTo>
                <a:lnTo>
                  <a:pt x="425" y="33"/>
                </a:lnTo>
                <a:lnTo>
                  <a:pt x="425" y="33"/>
                </a:lnTo>
                <a:lnTo>
                  <a:pt x="425" y="34"/>
                </a:lnTo>
                <a:lnTo>
                  <a:pt x="425" y="34"/>
                </a:lnTo>
                <a:lnTo>
                  <a:pt x="425" y="34"/>
                </a:lnTo>
                <a:lnTo>
                  <a:pt x="425" y="35"/>
                </a:lnTo>
                <a:lnTo>
                  <a:pt x="425" y="35"/>
                </a:lnTo>
                <a:lnTo>
                  <a:pt x="425" y="36"/>
                </a:lnTo>
                <a:lnTo>
                  <a:pt x="425" y="36"/>
                </a:lnTo>
                <a:lnTo>
                  <a:pt x="425" y="37"/>
                </a:lnTo>
                <a:lnTo>
                  <a:pt x="424" y="37"/>
                </a:lnTo>
                <a:lnTo>
                  <a:pt x="424" y="37"/>
                </a:lnTo>
                <a:lnTo>
                  <a:pt x="424" y="37"/>
                </a:lnTo>
                <a:lnTo>
                  <a:pt x="424" y="37"/>
                </a:lnTo>
                <a:lnTo>
                  <a:pt x="424" y="38"/>
                </a:lnTo>
                <a:lnTo>
                  <a:pt x="423" y="38"/>
                </a:lnTo>
                <a:lnTo>
                  <a:pt x="423" y="38"/>
                </a:lnTo>
                <a:lnTo>
                  <a:pt x="423" y="38"/>
                </a:lnTo>
                <a:lnTo>
                  <a:pt x="422" y="39"/>
                </a:lnTo>
                <a:lnTo>
                  <a:pt x="422" y="39"/>
                </a:lnTo>
                <a:lnTo>
                  <a:pt x="422" y="39"/>
                </a:lnTo>
                <a:lnTo>
                  <a:pt x="422" y="40"/>
                </a:lnTo>
                <a:lnTo>
                  <a:pt x="421" y="40"/>
                </a:lnTo>
                <a:lnTo>
                  <a:pt x="421" y="40"/>
                </a:lnTo>
                <a:lnTo>
                  <a:pt x="420" y="40"/>
                </a:lnTo>
                <a:lnTo>
                  <a:pt x="420" y="41"/>
                </a:lnTo>
                <a:lnTo>
                  <a:pt x="420" y="41"/>
                </a:lnTo>
                <a:lnTo>
                  <a:pt x="420" y="41"/>
                </a:lnTo>
                <a:lnTo>
                  <a:pt x="420" y="41"/>
                </a:lnTo>
                <a:lnTo>
                  <a:pt x="420" y="42"/>
                </a:lnTo>
                <a:lnTo>
                  <a:pt x="420" y="42"/>
                </a:lnTo>
                <a:lnTo>
                  <a:pt x="420" y="43"/>
                </a:lnTo>
                <a:lnTo>
                  <a:pt x="420" y="43"/>
                </a:lnTo>
                <a:lnTo>
                  <a:pt x="419" y="43"/>
                </a:lnTo>
                <a:lnTo>
                  <a:pt x="419" y="43"/>
                </a:lnTo>
                <a:lnTo>
                  <a:pt x="419" y="43"/>
                </a:lnTo>
                <a:lnTo>
                  <a:pt x="419" y="43"/>
                </a:lnTo>
                <a:lnTo>
                  <a:pt x="419" y="44"/>
                </a:lnTo>
                <a:lnTo>
                  <a:pt x="420" y="44"/>
                </a:lnTo>
                <a:lnTo>
                  <a:pt x="420" y="44"/>
                </a:lnTo>
                <a:lnTo>
                  <a:pt x="420" y="45"/>
                </a:lnTo>
                <a:lnTo>
                  <a:pt x="420" y="45"/>
                </a:lnTo>
                <a:lnTo>
                  <a:pt x="420" y="45"/>
                </a:lnTo>
                <a:lnTo>
                  <a:pt x="419" y="45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8" y="46"/>
                </a:lnTo>
                <a:lnTo>
                  <a:pt x="418" y="47"/>
                </a:lnTo>
                <a:lnTo>
                  <a:pt x="418" y="47"/>
                </a:lnTo>
                <a:lnTo>
                  <a:pt x="418" y="47"/>
                </a:lnTo>
                <a:lnTo>
                  <a:pt x="418" y="48"/>
                </a:lnTo>
                <a:lnTo>
                  <a:pt x="418" y="48"/>
                </a:lnTo>
                <a:lnTo>
                  <a:pt x="418" y="49"/>
                </a:lnTo>
                <a:lnTo>
                  <a:pt x="418" y="49"/>
                </a:lnTo>
                <a:lnTo>
                  <a:pt x="418" y="49"/>
                </a:lnTo>
                <a:lnTo>
                  <a:pt x="418" y="49"/>
                </a:lnTo>
                <a:lnTo>
                  <a:pt x="418" y="50"/>
                </a:lnTo>
                <a:lnTo>
                  <a:pt x="418" y="50"/>
                </a:lnTo>
                <a:lnTo>
                  <a:pt x="418" y="51"/>
                </a:lnTo>
                <a:lnTo>
                  <a:pt x="418" y="51"/>
                </a:lnTo>
                <a:lnTo>
                  <a:pt x="418" y="51"/>
                </a:lnTo>
                <a:lnTo>
                  <a:pt x="418" y="52"/>
                </a:lnTo>
                <a:lnTo>
                  <a:pt x="418" y="52"/>
                </a:lnTo>
                <a:lnTo>
                  <a:pt x="418" y="53"/>
                </a:lnTo>
                <a:lnTo>
                  <a:pt x="418" y="53"/>
                </a:lnTo>
                <a:lnTo>
                  <a:pt x="418" y="54"/>
                </a:lnTo>
                <a:lnTo>
                  <a:pt x="418" y="54"/>
                </a:lnTo>
                <a:lnTo>
                  <a:pt x="418" y="54"/>
                </a:lnTo>
                <a:lnTo>
                  <a:pt x="418" y="54"/>
                </a:lnTo>
                <a:lnTo>
                  <a:pt x="418" y="54"/>
                </a:lnTo>
                <a:lnTo>
                  <a:pt x="419" y="54"/>
                </a:lnTo>
                <a:lnTo>
                  <a:pt x="419" y="54"/>
                </a:lnTo>
                <a:lnTo>
                  <a:pt x="420" y="54"/>
                </a:lnTo>
                <a:lnTo>
                  <a:pt x="420" y="54"/>
                </a:lnTo>
                <a:lnTo>
                  <a:pt x="420" y="55"/>
                </a:lnTo>
                <a:lnTo>
                  <a:pt x="420" y="55"/>
                </a:lnTo>
                <a:lnTo>
                  <a:pt x="420" y="55"/>
                </a:lnTo>
                <a:lnTo>
                  <a:pt x="421" y="55"/>
                </a:lnTo>
                <a:lnTo>
                  <a:pt x="421" y="55"/>
                </a:lnTo>
                <a:lnTo>
                  <a:pt x="422" y="55"/>
                </a:lnTo>
                <a:lnTo>
                  <a:pt x="422" y="55"/>
                </a:lnTo>
                <a:lnTo>
                  <a:pt x="422" y="55"/>
                </a:lnTo>
                <a:lnTo>
                  <a:pt x="423" y="56"/>
                </a:lnTo>
                <a:lnTo>
                  <a:pt x="423" y="56"/>
                </a:lnTo>
                <a:lnTo>
                  <a:pt x="423" y="56"/>
                </a:lnTo>
                <a:lnTo>
                  <a:pt x="424" y="56"/>
                </a:lnTo>
                <a:lnTo>
                  <a:pt x="424" y="57"/>
                </a:lnTo>
                <a:lnTo>
                  <a:pt x="424" y="57"/>
                </a:lnTo>
                <a:lnTo>
                  <a:pt x="425" y="57"/>
                </a:lnTo>
                <a:lnTo>
                  <a:pt x="425" y="58"/>
                </a:lnTo>
                <a:lnTo>
                  <a:pt x="425" y="58"/>
                </a:lnTo>
                <a:lnTo>
                  <a:pt x="425" y="58"/>
                </a:lnTo>
                <a:lnTo>
                  <a:pt x="425" y="58"/>
                </a:lnTo>
                <a:lnTo>
                  <a:pt x="425" y="58"/>
                </a:lnTo>
                <a:lnTo>
                  <a:pt x="426" y="58"/>
                </a:lnTo>
                <a:lnTo>
                  <a:pt x="426" y="59"/>
                </a:lnTo>
                <a:lnTo>
                  <a:pt x="426" y="59"/>
                </a:lnTo>
                <a:lnTo>
                  <a:pt x="426" y="59"/>
                </a:lnTo>
                <a:lnTo>
                  <a:pt x="427" y="59"/>
                </a:lnTo>
                <a:lnTo>
                  <a:pt x="427" y="60"/>
                </a:lnTo>
                <a:lnTo>
                  <a:pt x="427" y="60"/>
                </a:lnTo>
                <a:lnTo>
                  <a:pt x="427" y="60"/>
                </a:lnTo>
                <a:lnTo>
                  <a:pt x="428" y="60"/>
                </a:lnTo>
                <a:lnTo>
                  <a:pt x="428" y="61"/>
                </a:lnTo>
                <a:lnTo>
                  <a:pt x="428" y="61"/>
                </a:lnTo>
                <a:lnTo>
                  <a:pt x="428" y="61"/>
                </a:lnTo>
                <a:lnTo>
                  <a:pt x="429" y="61"/>
                </a:lnTo>
                <a:lnTo>
                  <a:pt x="429" y="62"/>
                </a:lnTo>
                <a:lnTo>
                  <a:pt x="429" y="62"/>
                </a:lnTo>
                <a:lnTo>
                  <a:pt x="429" y="62"/>
                </a:lnTo>
                <a:lnTo>
                  <a:pt x="429" y="62"/>
                </a:lnTo>
                <a:lnTo>
                  <a:pt x="430" y="62"/>
                </a:lnTo>
                <a:lnTo>
                  <a:pt x="430" y="62"/>
                </a:lnTo>
                <a:lnTo>
                  <a:pt x="430" y="62"/>
                </a:lnTo>
                <a:lnTo>
                  <a:pt x="430" y="63"/>
                </a:lnTo>
                <a:lnTo>
                  <a:pt x="431" y="63"/>
                </a:lnTo>
                <a:lnTo>
                  <a:pt x="431" y="63"/>
                </a:lnTo>
                <a:lnTo>
                  <a:pt x="431" y="64"/>
                </a:lnTo>
                <a:lnTo>
                  <a:pt x="431" y="64"/>
                </a:lnTo>
                <a:lnTo>
                  <a:pt x="431" y="65"/>
                </a:lnTo>
                <a:lnTo>
                  <a:pt x="431" y="65"/>
                </a:lnTo>
                <a:lnTo>
                  <a:pt x="431" y="65"/>
                </a:lnTo>
                <a:lnTo>
                  <a:pt x="431" y="65"/>
                </a:lnTo>
                <a:lnTo>
                  <a:pt x="432" y="65"/>
                </a:lnTo>
                <a:lnTo>
                  <a:pt x="432" y="65"/>
                </a:lnTo>
                <a:lnTo>
                  <a:pt x="432" y="66"/>
                </a:lnTo>
                <a:lnTo>
                  <a:pt x="433" y="66"/>
                </a:lnTo>
                <a:lnTo>
                  <a:pt x="433" y="66"/>
                </a:lnTo>
                <a:lnTo>
                  <a:pt x="433" y="66"/>
                </a:lnTo>
                <a:lnTo>
                  <a:pt x="433" y="66"/>
                </a:lnTo>
                <a:lnTo>
                  <a:pt x="433" y="67"/>
                </a:lnTo>
                <a:lnTo>
                  <a:pt x="434" y="67"/>
                </a:lnTo>
                <a:lnTo>
                  <a:pt x="434" y="68"/>
                </a:lnTo>
                <a:lnTo>
                  <a:pt x="434" y="68"/>
                </a:lnTo>
                <a:lnTo>
                  <a:pt x="434" y="68"/>
                </a:lnTo>
                <a:lnTo>
                  <a:pt x="435" y="68"/>
                </a:lnTo>
                <a:lnTo>
                  <a:pt x="435" y="69"/>
                </a:lnTo>
                <a:lnTo>
                  <a:pt x="435" y="69"/>
                </a:lnTo>
                <a:lnTo>
                  <a:pt x="435" y="69"/>
                </a:lnTo>
                <a:lnTo>
                  <a:pt x="435" y="70"/>
                </a:lnTo>
                <a:lnTo>
                  <a:pt x="435" y="70"/>
                </a:lnTo>
                <a:lnTo>
                  <a:pt x="435" y="70"/>
                </a:lnTo>
                <a:lnTo>
                  <a:pt x="435" y="70"/>
                </a:lnTo>
                <a:lnTo>
                  <a:pt x="435" y="71"/>
                </a:lnTo>
                <a:lnTo>
                  <a:pt x="435" y="71"/>
                </a:lnTo>
                <a:lnTo>
                  <a:pt x="435" y="71"/>
                </a:lnTo>
                <a:lnTo>
                  <a:pt x="436" y="71"/>
                </a:lnTo>
                <a:lnTo>
                  <a:pt x="436" y="72"/>
                </a:lnTo>
                <a:lnTo>
                  <a:pt x="436" y="72"/>
                </a:lnTo>
                <a:lnTo>
                  <a:pt x="436" y="72"/>
                </a:lnTo>
                <a:lnTo>
                  <a:pt x="436" y="72"/>
                </a:lnTo>
                <a:lnTo>
                  <a:pt x="436" y="73"/>
                </a:lnTo>
                <a:lnTo>
                  <a:pt x="436" y="73"/>
                </a:lnTo>
                <a:lnTo>
                  <a:pt x="436" y="73"/>
                </a:lnTo>
                <a:lnTo>
                  <a:pt x="436" y="74"/>
                </a:lnTo>
                <a:lnTo>
                  <a:pt x="437" y="73"/>
                </a:lnTo>
                <a:lnTo>
                  <a:pt x="437" y="73"/>
                </a:lnTo>
                <a:lnTo>
                  <a:pt x="438" y="73"/>
                </a:lnTo>
                <a:lnTo>
                  <a:pt x="438" y="72"/>
                </a:lnTo>
                <a:lnTo>
                  <a:pt x="439" y="72"/>
                </a:lnTo>
                <a:lnTo>
                  <a:pt x="440" y="71"/>
                </a:lnTo>
                <a:lnTo>
                  <a:pt x="440" y="71"/>
                </a:lnTo>
                <a:lnTo>
                  <a:pt x="441" y="71"/>
                </a:lnTo>
                <a:lnTo>
                  <a:pt x="441" y="70"/>
                </a:lnTo>
                <a:lnTo>
                  <a:pt x="442" y="70"/>
                </a:lnTo>
                <a:lnTo>
                  <a:pt x="442" y="70"/>
                </a:lnTo>
                <a:lnTo>
                  <a:pt x="443" y="70"/>
                </a:lnTo>
                <a:lnTo>
                  <a:pt x="443" y="70"/>
                </a:lnTo>
                <a:lnTo>
                  <a:pt x="444" y="69"/>
                </a:lnTo>
                <a:lnTo>
                  <a:pt x="444" y="69"/>
                </a:lnTo>
                <a:lnTo>
                  <a:pt x="445" y="69"/>
                </a:lnTo>
                <a:lnTo>
                  <a:pt x="445" y="69"/>
                </a:lnTo>
                <a:lnTo>
                  <a:pt x="445" y="69"/>
                </a:lnTo>
                <a:lnTo>
                  <a:pt x="445" y="68"/>
                </a:lnTo>
                <a:lnTo>
                  <a:pt x="446" y="68"/>
                </a:lnTo>
                <a:lnTo>
                  <a:pt x="447" y="67"/>
                </a:lnTo>
                <a:lnTo>
                  <a:pt x="447" y="67"/>
                </a:lnTo>
                <a:lnTo>
                  <a:pt x="447" y="66"/>
                </a:lnTo>
                <a:lnTo>
                  <a:pt x="448" y="67"/>
                </a:lnTo>
                <a:lnTo>
                  <a:pt x="449" y="67"/>
                </a:lnTo>
                <a:lnTo>
                  <a:pt x="450" y="66"/>
                </a:lnTo>
                <a:lnTo>
                  <a:pt x="450" y="66"/>
                </a:lnTo>
                <a:lnTo>
                  <a:pt x="451" y="66"/>
                </a:lnTo>
                <a:lnTo>
                  <a:pt x="451" y="66"/>
                </a:lnTo>
                <a:lnTo>
                  <a:pt x="451" y="66"/>
                </a:lnTo>
                <a:lnTo>
                  <a:pt x="452" y="65"/>
                </a:lnTo>
                <a:lnTo>
                  <a:pt x="452" y="65"/>
                </a:lnTo>
                <a:lnTo>
                  <a:pt x="452" y="65"/>
                </a:lnTo>
                <a:lnTo>
                  <a:pt x="452" y="65"/>
                </a:lnTo>
                <a:lnTo>
                  <a:pt x="453" y="64"/>
                </a:lnTo>
                <a:lnTo>
                  <a:pt x="453" y="63"/>
                </a:lnTo>
                <a:lnTo>
                  <a:pt x="453" y="63"/>
                </a:lnTo>
                <a:lnTo>
                  <a:pt x="453" y="62"/>
                </a:lnTo>
                <a:lnTo>
                  <a:pt x="453" y="62"/>
                </a:lnTo>
                <a:lnTo>
                  <a:pt x="453" y="62"/>
                </a:lnTo>
                <a:lnTo>
                  <a:pt x="453" y="61"/>
                </a:lnTo>
                <a:lnTo>
                  <a:pt x="453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4" y="59"/>
                </a:lnTo>
                <a:lnTo>
                  <a:pt x="454" y="59"/>
                </a:lnTo>
                <a:lnTo>
                  <a:pt x="454" y="59"/>
                </a:lnTo>
                <a:lnTo>
                  <a:pt x="454" y="59"/>
                </a:lnTo>
                <a:lnTo>
                  <a:pt x="455" y="59"/>
                </a:lnTo>
                <a:lnTo>
                  <a:pt x="455" y="60"/>
                </a:lnTo>
                <a:lnTo>
                  <a:pt x="455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1"/>
                </a:lnTo>
                <a:lnTo>
                  <a:pt x="457" y="61"/>
                </a:lnTo>
                <a:lnTo>
                  <a:pt x="457" y="62"/>
                </a:lnTo>
                <a:lnTo>
                  <a:pt x="457" y="62"/>
                </a:lnTo>
                <a:lnTo>
                  <a:pt x="457" y="62"/>
                </a:lnTo>
                <a:lnTo>
                  <a:pt x="457" y="62"/>
                </a:lnTo>
                <a:lnTo>
                  <a:pt x="457" y="63"/>
                </a:lnTo>
                <a:lnTo>
                  <a:pt x="458" y="63"/>
                </a:lnTo>
                <a:lnTo>
                  <a:pt x="458" y="63"/>
                </a:lnTo>
                <a:lnTo>
                  <a:pt x="458" y="64"/>
                </a:lnTo>
                <a:lnTo>
                  <a:pt x="458" y="64"/>
                </a:lnTo>
                <a:lnTo>
                  <a:pt x="458" y="65"/>
                </a:lnTo>
                <a:lnTo>
                  <a:pt x="458" y="65"/>
                </a:lnTo>
                <a:lnTo>
                  <a:pt x="458" y="65"/>
                </a:lnTo>
                <a:lnTo>
                  <a:pt x="458" y="65"/>
                </a:lnTo>
                <a:lnTo>
                  <a:pt x="458" y="66"/>
                </a:lnTo>
                <a:lnTo>
                  <a:pt x="458" y="66"/>
                </a:lnTo>
                <a:lnTo>
                  <a:pt x="458" y="66"/>
                </a:lnTo>
                <a:lnTo>
                  <a:pt x="458" y="67"/>
                </a:lnTo>
                <a:lnTo>
                  <a:pt x="459" y="67"/>
                </a:lnTo>
                <a:lnTo>
                  <a:pt x="459" y="67"/>
                </a:lnTo>
                <a:lnTo>
                  <a:pt x="459" y="67"/>
                </a:lnTo>
                <a:lnTo>
                  <a:pt x="459" y="68"/>
                </a:lnTo>
                <a:lnTo>
                  <a:pt x="460" y="68"/>
                </a:lnTo>
                <a:lnTo>
                  <a:pt x="460" y="68"/>
                </a:lnTo>
                <a:lnTo>
                  <a:pt x="460" y="69"/>
                </a:lnTo>
                <a:lnTo>
                  <a:pt x="460" y="69"/>
                </a:lnTo>
                <a:lnTo>
                  <a:pt x="461" y="70"/>
                </a:lnTo>
                <a:lnTo>
                  <a:pt x="461" y="70"/>
                </a:lnTo>
                <a:lnTo>
                  <a:pt x="461" y="70"/>
                </a:lnTo>
                <a:lnTo>
                  <a:pt x="461" y="70"/>
                </a:lnTo>
                <a:lnTo>
                  <a:pt x="462" y="70"/>
                </a:lnTo>
                <a:lnTo>
                  <a:pt x="462" y="70"/>
                </a:lnTo>
                <a:lnTo>
                  <a:pt x="462" y="71"/>
                </a:lnTo>
                <a:lnTo>
                  <a:pt x="462" y="71"/>
                </a:lnTo>
                <a:lnTo>
                  <a:pt x="462" y="72"/>
                </a:lnTo>
                <a:lnTo>
                  <a:pt x="463" y="72"/>
                </a:lnTo>
                <a:lnTo>
                  <a:pt x="463" y="72"/>
                </a:lnTo>
                <a:lnTo>
                  <a:pt x="463" y="72"/>
                </a:lnTo>
                <a:lnTo>
                  <a:pt x="464" y="72"/>
                </a:lnTo>
                <a:lnTo>
                  <a:pt x="464" y="73"/>
                </a:lnTo>
                <a:lnTo>
                  <a:pt x="464" y="74"/>
                </a:lnTo>
                <a:lnTo>
                  <a:pt x="464" y="74"/>
                </a:lnTo>
                <a:lnTo>
                  <a:pt x="464" y="74"/>
                </a:lnTo>
                <a:lnTo>
                  <a:pt x="465" y="75"/>
                </a:lnTo>
                <a:lnTo>
                  <a:pt x="465" y="75"/>
                </a:lnTo>
                <a:lnTo>
                  <a:pt x="464" y="75"/>
                </a:lnTo>
                <a:lnTo>
                  <a:pt x="465" y="76"/>
                </a:lnTo>
                <a:lnTo>
                  <a:pt x="465" y="77"/>
                </a:lnTo>
                <a:lnTo>
                  <a:pt x="465" y="77"/>
                </a:lnTo>
                <a:lnTo>
                  <a:pt x="465" y="78"/>
                </a:lnTo>
                <a:lnTo>
                  <a:pt x="465" y="78"/>
                </a:lnTo>
                <a:lnTo>
                  <a:pt x="465" y="78"/>
                </a:lnTo>
                <a:lnTo>
                  <a:pt x="465" y="79"/>
                </a:lnTo>
                <a:lnTo>
                  <a:pt x="465" y="79"/>
                </a:lnTo>
                <a:lnTo>
                  <a:pt x="466" y="79"/>
                </a:lnTo>
                <a:lnTo>
                  <a:pt x="466" y="80"/>
                </a:lnTo>
                <a:lnTo>
                  <a:pt x="466" y="80"/>
                </a:lnTo>
                <a:lnTo>
                  <a:pt x="466" y="81"/>
                </a:lnTo>
                <a:lnTo>
                  <a:pt x="466" y="81"/>
                </a:lnTo>
                <a:lnTo>
                  <a:pt x="466" y="81"/>
                </a:lnTo>
                <a:lnTo>
                  <a:pt x="466" y="82"/>
                </a:lnTo>
                <a:lnTo>
                  <a:pt x="466" y="82"/>
                </a:lnTo>
                <a:lnTo>
                  <a:pt x="466" y="83"/>
                </a:lnTo>
                <a:lnTo>
                  <a:pt x="466" y="83"/>
                </a:lnTo>
                <a:lnTo>
                  <a:pt x="466" y="83"/>
                </a:lnTo>
                <a:lnTo>
                  <a:pt x="466" y="83"/>
                </a:lnTo>
                <a:lnTo>
                  <a:pt x="467" y="83"/>
                </a:lnTo>
                <a:lnTo>
                  <a:pt x="467" y="84"/>
                </a:lnTo>
                <a:lnTo>
                  <a:pt x="467" y="84"/>
                </a:lnTo>
                <a:lnTo>
                  <a:pt x="467" y="84"/>
                </a:lnTo>
                <a:lnTo>
                  <a:pt x="468" y="84"/>
                </a:lnTo>
                <a:lnTo>
                  <a:pt x="468" y="85"/>
                </a:lnTo>
                <a:lnTo>
                  <a:pt x="468" y="85"/>
                </a:lnTo>
                <a:lnTo>
                  <a:pt x="468" y="85"/>
                </a:lnTo>
                <a:lnTo>
                  <a:pt x="468" y="86"/>
                </a:lnTo>
                <a:lnTo>
                  <a:pt x="468" y="86"/>
                </a:lnTo>
                <a:lnTo>
                  <a:pt x="469" y="86"/>
                </a:lnTo>
                <a:lnTo>
                  <a:pt x="469" y="86"/>
                </a:lnTo>
                <a:lnTo>
                  <a:pt x="469" y="86"/>
                </a:lnTo>
                <a:lnTo>
                  <a:pt x="469" y="87"/>
                </a:lnTo>
                <a:lnTo>
                  <a:pt x="470" y="87"/>
                </a:lnTo>
                <a:lnTo>
                  <a:pt x="470" y="87"/>
                </a:lnTo>
                <a:lnTo>
                  <a:pt x="470" y="87"/>
                </a:lnTo>
                <a:lnTo>
                  <a:pt x="470" y="87"/>
                </a:lnTo>
                <a:lnTo>
                  <a:pt x="471" y="87"/>
                </a:lnTo>
                <a:lnTo>
                  <a:pt x="471" y="87"/>
                </a:lnTo>
                <a:lnTo>
                  <a:pt x="472" y="87"/>
                </a:lnTo>
                <a:lnTo>
                  <a:pt x="472" y="87"/>
                </a:lnTo>
                <a:lnTo>
                  <a:pt x="472" y="87"/>
                </a:lnTo>
                <a:lnTo>
                  <a:pt x="472" y="88"/>
                </a:lnTo>
                <a:lnTo>
                  <a:pt x="473" y="88"/>
                </a:lnTo>
                <a:lnTo>
                  <a:pt x="473" y="88"/>
                </a:lnTo>
                <a:lnTo>
                  <a:pt x="474" y="88"/>
                </a:lnTo>
                <a:lnTo>
                  <a:pt x="474" y="88"/>
                </a:lnTo>
                <a:lnTo>
                  <a:pt x="475" y="88"/>
                </a:lnTo>
                <a:lnTo>
                  <a:pt x="475" y="87"/>
                </a:lnTo>
                <a:lnTo>
                  <a:pt x="475" y="87"/>
                </a:lnTo>
                <a:lnTo>
                  <a:pt x="475" y="87"/>
                </a:lnTo>
                <a:lnTo>
                  <a:pt x="475" y="87"/>
                </a:lnTo>
                <a:lnTo>
                  <a:pt x="475" y="87"/>
                </a:lnTo>
                <a:lnTo>
                  <a:pt x="476" y="87"/>
                </a:lnTo>
                <a:lnTo>
                  <a:pt x="476" y="87"/>
                </a:lnTo>
                <a:lnTo>
                  <a:pt x="476" y="87"/>
                </a:lnTo>
                <a:lnTo>
                  <a:pt x="477" y="87"/>
                </a:lnTo>
                <a:lnTo>
                  <a:pt x="477" y="87"/>
                </a:lnTo>
                <a:lnTo>
                  <a:pt x="478" y="87"/>
                </a:lnTo>
                <a:lnTo>
                  <a:pt x="478" y="87"/>
                </a:lnTo>
                <a:lnTo>
                  <a:pt x="479" y="87"/>
                </a:lnTo>
                <a:lnTo>
                  <a:pt x="479" y="87"/>
                </a:lnTo>
                <a:lnTo>
                  <a:pt x="479" y="86"/>
                </a:lnTo>
                <a:lnTo>
                  <a:pt x="480" y="86"/>
                </a:lnTo>
                <a:lnTo>
                  <a:pt x="480" y="86"/>
                </a:lnTo>
                <a:lnTo>
                  <a:pt x="481" y="86"/>
                </a:lnTo>
                <a:lnTo>
                  <a:pt x="481" y="86"/>
                </a:lnTo>
                <a:lnTo>
                  <a:pt x="482" y="86"/>
                </a:lnTo>
                <a:lnTo>
                  <a:pt x="482" y="87"/>
                </a:lnTo>
                <a:lnTo>
                  <a:pt x="482" y="87"/>
                </a:lnTo>
                <a:lnTo>
                  <a:pt x="482" y="87"/>
                </a:lnTo>
                <a:lnTo>
                  <a:pt x="482" y="88"/>
                </a:lnTo>
                <a:lnTo>
                  <a:pt x="482" y="89"/>
                </a:lnTo>
                <a:lnTo>
                  <a:pt x="482" y="89"/>
                </a:lnTo>
                <a:lnTo>
                  <a:pt x="482" y="90"/>
                </a:lnTo>
                <a:lnTo>
                  <a:pt x="482" y="90"/>
                </a:lnTo>
                <a:lnTo>
                  <a:pt x="482" y="91"/>
                </a:lnTo>
                <a:lnTo>
                  <a:pt x="482" y="91"/>
                </a:lnTo>
                <a:lnTo>
                  <a:pt x="482" y="91"/>
                </a:lnTo>
                <a:lnTo>
                  <a:pt x="482" y="92"/>
                </a:lnTo>
                <a:lnTo>
                  <a:pt x="482" y="92"/>
                </a:lnTo>
                <a:lnTo>
                  <a:pt x="483" y="92"/>
                </a:lnTo>
                <a:lnTo>
                  <a:pt x="483" y="92"/>
                </a:lnTo>
                <a:lnTo>
                  <a:pt x="483" y="92"/>
                </a:lnTo>
                <a:lnTo>
                  <a:pt x="483" y="92"/>
                </a:lnTo>
                <a:lnTo>
                  <a:pt x="483" y="92"/>
                </a:lnTo>
                <a:lnTo>
                  <a:pt x="484" y="92"/>
                </a:lnTo>
                <a:lnTo>
                  <a:pt x="484" y="91"/>
                </a:lnTo>
                <a:lnTo>
                  <a:pt x="484" y="91"/>
                </a:lnTo>
                <a:lnTo>
                  <a:pt x="484" y="91"/>
                </a:lnTo>
                <a:lnTo>
                  <a:pt x="484" y="91"/>
                </a:lnTo>
                <a:lnTo>
                  <a:pt x="484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6" y="90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7" y="91"/>
                </a:lnTo>
                <a:lnTo>
                  <a:pt x="487" y="91"/>
                </a:lnTo>
                <a:lnTo>
                  <a:pt x="487" y="91"/>
                </a:lnTo>
                <a:lnTo>
                  <a:pt x="487" y="91"/>
                </a:lnTo>
                <a:lnTo>
                  <a:pt x="488" y="91"/>
                </a:lnTo>
                <a:lnTo>
                  <a:pt x="488" y="91"/>
                </a:lnTo>
                <a:lnTo>
                  <a:pt x="488" y="91"/>
                </a:lnTo>
                <a:lnTo>
                  <a:pt x="489" y="91"/>
                </a:lnTo>
                <a:lnTo>
                  <a:pt x="489" y="91"/>
                </a:lnTo>
                <a:lnTo>
                  <a:pt x="489" y="91"/>
                </a:lnTo>
                <a:lnTo>
                  <a:pt x="490" y="91"/>
                </a:lnTo>
                <a:lnTo>
                  <a:pt x="490" y="90"/>
                </a:lnTo>
                <a:lnTo>
                  <a:pt x="490" y="90"/>
                </a:lnTo>
                <a:lnTo>
                  <a:pt x="491" y="90"/>
                </a:lnTo>
                <a:lnTo>
                  <a:pt x="491" y="90"/>
                </a:lnTo>
                <a:lnTo>
                  <a:pt x="491" y="90"/>
                </a:lnTo>
                <a:lnTo>
                  <a:pt x="491" y="91"/>
                </a:lnTo>
                <a:lnTo>
                  <a:pt x="492" y="91"/>
                </a:lnTo>
                <a:lnTo>
                  <a:pt x="492" y="91"/>
                </a:lnTo>
                <a:lnTo>
                  <a:pt x="492" y="91"/>
                </a:lnTo>
                <a:lnTo>
                  <a:pt x="492" y="91"/>
                </a:lnTo>
                <a:lnTo>
                  <a:pt x="492" y="92"/>
                </a:lnTo>
                <a:lnTo>
                  <a:pt x="493" y="92"/>
                </a:lnTo>
                <a:lnTo>
                  <a:pt x="493" y="92"/>
                </a:lnTo>
                <a:lnTo>
                  <a:pt x="494" y="92"/>
                </a:lnTo>
                <a:lnTo>
                  <a:pt x="494" y="92"/>
                </a:lnTo>
                <a:lnTo>
                  <a:pt x="494" y="93"/>
                </a:lnTo>
                <a:lnTo>
                  <a:pt x="494" y="93"/>
                </a:lnTo>
                <a:lnTo>
                  <a:pt x="494" y="94"/>
                </a:lnTo>
                <a:lnTo>
                  <a:pt x="494" y="94"/>
                </a:lnTo>
                <a:lnTo>
                  <a:pt x="494" y="95"/>
                </a:lnTo>
                <a:lnTo>
                  <a:pt x="494" y="95"/>
                </a:lnTo>
                <a:lnTo>
                  <a:pt x="494" y="95"/>
                </a:lnTo>
                <a:lnTo>
                  <a:pt x="494" y="95"/>
                </a:lnTo>
                <a:lnTo>
                  <a:pt x="494" y="95"/>
                </a:lnTo>
                <a:lnTo>
                  <a:pt x="495" y="95"/>
                </a:lnTo>
                <a:lnTo>
                  <a:pt x="495" y="95"/>
                </a:lnTo>
                <a:lnTo>
                  <a:pt x="495" y="94"/>
                </a:lnTo>
                <a:lnTo>
                  <a:pt x="495" y="94"/>
                </a:lnTo>
                <a:lnTo>
                  <a:pt x="495" y="94"/>
                </a:lnTo>
                <a:lnTo>
                  <a:pt x="495" y="93"/>
                </a:lnTo>
                <a:lnTo>
                  <a:pt x="495" y="93"/>
                </a:lnTo>
                <a:lnTo>
                  <a:pt x="496" y="93"/>
                </a:lnTo>
                <a:lnTo>
                  <a:pt x="496" y="93"/>
                </a:lnTo>
                <a:lnTo>
                  <a:pt x="497" y="93"/>
                </a:lnTo>
                <a:lnTo>
                  <a:pt x="497" y="93"/>
                </a:lnTo>
                <a:lnTo>
                  <a:pt x="497" y="92"/>
                </a:lnTo>
                <a:lnTo>
                  <a:pt x="497" y="92"/>
                </a:lnTo>
                <a:lnTo>
                  <a:pt x="497" y="92"/>
                </a:lnTo>
                <a:lnTo>
                  <a:pt x="497" y="91"/>
                </a:lnTo>
                <a:lnTo>
                  <a:pt x="497" y="91"/>
                </a:lnTo>
                <a:lnTo>
                  <a:pt x="497" y="91"/>
                </a:lnTo>
                <a:lnTo>
                  <a:pt x="497" y="91"/>
                </a:lnTo>
                <a:lnTo>
                  <a:pt x="496" y="91"/>
                </a:lnTo>
                <a:lnTo>
                  <a:pt x="496" y="91"/>
                </a:lnTo>
                <a:lnTo>
                  <a:pt x="496" y="90"/>
                </a:lnTo>
                <a:lnTo>
                  <a:pt x="497" y="90"/>
                </a:lnTo>
                <a:lnTo>
                  <a:pt x="497" y="90"/>
                </a:lnTo>
                <a:lnTo>
                  <a:pt x="497" y="89"/>
                </a:lnTo>
                <a:lnTo>
                  <a:pt x="497" y="89"/>
                </a:lnTo>
                <a:lnTo>
                  <a:pt x="497" y="89"/>
                </a:lnTo>
                <a:lnTo>
                  <a:pt x="497" y="89"/>
                </a:lnTo>
                <a:lnTo>
                  <a:pt x="498" y="89"/>
                </a:lnTo>
                <a:lnTo>
                  <a:pt x="498" y="89"/>
                </a:lnTo>
                <a:lnTo>
                  <a:pt x="499" y="88"/>
                </a:lnTo>
                <a:lnTo>
                  <a:pt x="499" y="88"/>
                </a:lnTo>
                <a:lnTo>
                  <a:pt x="499" y="88"/>
                </a:lnTo>
                <a:lnTo>
                  <a:pt x="500" y="88"/>
                </a:lnTo>
                <a:lnTo>
                  <a:pt x="500" y="88"/>
                </a:lnTo>
                <a:lnTo>
                  <a:pt x="501" y="88"/>
                </a:lnTo>
                <a:lnTo>
                  <a:pt x="501" y="88"/>
                </a:lnTo>
                <a:lnTo>
                  <a:pt x="502" y="88"/>
                </a:lnTo>
                <a:lnTo>
                  <a:pt x="502" y="88"/>
                </a:lnTo>
                <a:lnTo>
                  <a:pt x="502" y="89"/>
                </a:lnTo>
                <a:lnTo>
                  <a:pt x="502" y="89"/>
                </a:lnTo>
                <a:lnTo>
                  <a:pt x="502" y="90"/>
                </a:lnTo>
                <a:lnTo>
                  <a:pt x="502" y="90"/>
                </a:lnTo>
                <a:lnTo>
                  <a:pt x="502" y="91"/>
                </a:lnTo>
                <a:lnTo>
                  <a:pt x="502" y="91"/>
                </a:lnTo>
                <a:lnTo>
                  <a:pt x="502" y="91"/>
                </a:lnTo>
                <a:lnTo>
                  <a:pt x="502" y="91"/>
                </a:lnTo>
                <a:lnTo>
                  <a:pt x="502" y="92"/>
                </a:lnTo>
                <a:lnTo>
                  <a:pt x="502" y="92"/>
                </a:lnTo>
                <a:lnTo>
                  <a:pt x="502" y="93"/>
                </a:lnTo>
                <a:lnTo>
                  <a:pt x="502" y="93"/>
                </a:lnTo>
                <a:lnTo>
                  <a:pt x="501" y="93"/>
                </a:lnTo>
                <a:lnTo>
                  <a:pt x="501" y="94"/>
                </a:lnTo>
                <a:lnTo>
                  <a:pt x="501" y="94"/>
                </a:lnTo>
                <a:lnTo>
                  <a:pt x="501" y="94"/>
                </a:lnTo>
                <a:lnTo>
                  <a:pt x="501" y="95"/>
                </a:lnTo>
                <a:lnTo>
                  <a:pt x="501" y="95"/>
                </a:lnTo>
                <a:lnTo>
                  <a:pt x="501" y="95"/>
                </a:lnTo>
                <a:lnTo>
                  <a:pt x="501" y="96"/>
                </a:lnTo>
                <a:lnTo>
                  <a:pt x="501" y="96"/>
                </a:lnTo>
                <a:lnTo>
                  <a:pt x="501" y="97"/>
                </a:lnTo>
                <a:lnTo>
                  <a:pt x="500" y="97"/>
                </a:lnTo>
                <a:lnTo>
                  <a:pt x="500" y="97"/>
                </a:lnTo>
                <a:lnTo>
                  <a:pt x="500" y="97"/>
                </a:lnTo>
                <a:lnTo>
                  <a:pt x="501" y="98"/>
                </a:lnTo>
                <a:lnTo>
                  <a:pt x="501" y="98"/>
                </a:lnTo>
                <a:lnTo>
                  <a:pt x="501" y="99"/>
                </a:lnTo>
                <a:lnTo>
                  <a:pt x="501" y="99"/>
                </a:lnTo>
                <a:lnTo>
                  <a:pt x="501" y="99"/>
                </a:lnTo>
                <a:lnTo>
                  <a:pt x="501" y="100"/>
                </a:lnTo>
                <a:lnTo>
                  <a:pt x="501" y="100"/>
                </a:lnTo>
                <a:lnTo>
                  <a:pt x="501" y="101"/>
                </a:lnTo>
                <a:lnTo>
                  <a:pt x="502" y="101"/>
                </a:lnTo>
                <a:lnTo>
                  <a:pt x="502" y="101"/>
                </a:lnTo>
                <a:lnTo>
                  <a:pt x="502" y="102"/>
                </a:lnTo>
                <a:lnTo>
                  <a:pt x="502" y="102"/>
                </a:lnTo>
                <a:lnTo>
                  <a:pt x="502" y="103"/>
                </a:lnTo>
                <a:lnTo>
                  <a:pt x="501" y="103"/>
                </a:lnTo>
                <a:lnTo>
                  <a:pt x="501" y="104"/>
                </a:lnTo>
                <a:lnTo>
                  <a:pt x="501" y="104"/>
                </a:lnTo>
                <a:lnTo>
                  <a:pt x="500" y="104"/>
                </a:lnTo>
                <a:lnTo>
                  <a:pt x="500" y="104"/>
                </a:lnTo>
                <a:lnTo>
                  <a:pt x="500" y="105"/>
                </a:lnTo>
                <a:lnTo>
                  <a:pt x="501" y="105"/>
                </a:lnTo>
                <a:lnTo>
                  <a:pt x="501" y="105"/>
                </a:lnTo>
                <a:lnTo>
                  <a:pt x="501" y="106"/>
                </a:lnTo>
                <a:lnTo>
                  <a:pt x="501" y="106"/>
                </a:lnTo>
                <a:lnTo>
                  <a:pt x="501" y="106"/>
                </a:lnTo>
                <a:lnTo>
                  <a:pt x="501" y="107"/>
                </a:lnTo>
                <a:lnTo>
                  <a:pt x="501" y="107"/>
                </a:lnTo>
                <a:lnTo>
                  <a:pt x="501" y="107"/>
                </a:lnTo>
                <a:lnTo>
                  <a:pt x="501" y="108"/>
                </a:lnTo>
                <a:lnTo>
                  <a:pt x="501" y="108"/>
                </a:lnTo>
                <a:lnTo>
                  <a:pt x="502" y="108"/>
                </a:lnTo>
                <a:lnTo>
                  <a:pt x="502" y="108"/>
                </a:lnTo>
                <a:lnTo>
                  <a:pt x="502" y="108"/>
                </a:lnTo>
                <a:lnTo>
                  <a:pt x="503" y="108"/>
                </a:lnTo>
                <a:lnTo>
                  <a:pt x="503" y="108"/>
                </a:lnTo>
                <a:lnTo>
                  <a:pt x="503" y="108"/>
                </a:lnTo>
                <a:lnTo>
                  <a:pt x="504" y="108"/>
                </a:lnTo>
                <a:lnTo>
                  <a:pt x="504" y="108"/>
                </a:lnTo>
                <a:lnTo>
                  <a:pt x="504" y="109"/>
                </a:lnTo>
                <a:lnTo>
                  <a:pt x="504" y="109"/>
                </a:lnTo>
                <a:lnTo>
                  <a:pt x="505" y="109"/>
                </a:lnTo>
                <a:lnTo>
                  <a:pt x="505" y="109"/>
                </a:lnTo>
                <a:lnTo>
                  <a:pt x="505" y="109"/>
                </a:lnTo>
                <a:lnTo>
                  <a:pt x="506" y="109"/>
                </a:lnTo>
                <a:lnTo>
                  <a:pt x="506" y="109"/>
                </a:lnTo>
                <a:lnTo>
                  <a:pt x="507" y="109"/>
                </a:lnTo>
                <a:lnTo>
                  <a:pt x="507" y="109"/>
                </a:lnTo>
                <a:lnTo>
                  <a:pt x="508" y="109"/>
                </a:lnTo>
                <a:lnTo>
                  <a:pt x="508" y="110"/>
                </a:lnTo>
                <a:lnTo>
                  <a:pt x="508" y="110"/>
                </a:lnTo>
                <a:lnTo>
                  <a:pt x="508" y="110"/>
                </a:lnTo>
                <a:lnTo>
                  <a:pt x="508" y="110"/>
                </a:lnTo>
                <a:lnTo>
                  <a:pt x="509" y="110"/>
                </a:lnTo>
                <a:lnTo>
                  <a:pt x="509" y="109"/>
                </a:lnTo>
                <a:lnTo>
                  <a:pt x="509" y="109"/>
                </a:lnTo>
                <a:lnTo>
                  <a:pt x="509" y="109"/>
                </a:lnTo>
                <a:lnTo>
                  <a:pt x="510" y="109"/>
                </a:lnTo>
                <a:lnTo>
                  <a:pt x="510" y="108"/>
                </a:lnTo>
                <a:lnTo>
                  <a:pt x="510" y="108"/>
                </a:lnTo>
                <a:lnTo>
                  <a:pt x="510" y="108"/>
                </a:lnTo>
                <a:lnTo>
                  <a:pt x="511" y="108"/>
                </a:lnTo>
                <a:lnTo>
                  <a:pt x="511" y="108"/>
                </a:lnTo>
                <a:lnTo>
                  <a:pt x="511" y="108"/>
                </a:lnTo>
                <a:lnTo>
                  <a:pt x="511" y="108"/>
                </a:lnTo>
                <a:lnTo>
                  <a:pt x="512" y="108"/>
                </a:lnTo>
                <a:lnTo>
                  <a:pt x="512" y="108"/>
                </a:lnTo>
                <a:lnTo>
                  <a:pt x="512" y="107"/>
                </a:lnTo>
                <a:lnTo>
                  <a:pt x="512" y="107"/>
                </a:lnTo>
                <a:lnTo>
                  <a:pt x="513" y="107"/>
                </a:lnTo>
                <a:lnTo>
                  <a:pt x="513" y="107"/>
                </a:lnTo>
                <a:lnTo>
                  <a:pt x="513" y="107"/>
                </a:lnTo>
                <a:lnTo>
                  <a:pt x="514" y="107"/>
                </a:lnTo>
                <a:lnTo>
                  <a:pt x="514" y="107"/>
                </a:lnTo>
                <a:lnTo>
                  <a:pt x="514" y="106"/>
                </a:lnTo>
                <a:lnTo>
                  <a:pt x="514" y="107"/>
                </a:lnTo>
                <a:lnTo>
                  <a:pt x="514" y="107"/>
                </a:lnTo>
                <a:lnTo>
                  <a:pt x="515" y="107"/>
                </a:lnTo>
                <a:lnTo>
                  <a:pt x="515" y="108"/>
                </a:lnTo>
                <a:lnTo>
                  <a:pt x="515" y="108"/>
                </a:lnTo>
                <a:lnTo>
                  <a:pt x="515" y="108"/>
                </a:lnTo>
                <a:lnTo>
                  <a:pt x="515" y="108"/>
                </a:lnTo>
                <a:lnTo>
                  <a:pt x="515" y="108"/>
                </a:lnTo>
                <a:lnTo>
                  <a:pt x="516" y="108"/>
                </a:lnTo>
                <a:lnTo>
                  <a:pt x="516" y="109"/>
                </a:lnTo>
                <a:lnTo>
                  <a:pt x="516" y="109"/>
                </a:lnTo>
                <a:lnTo>
                  <a:pt x="516" y="109"/>
                </a:lnTo>
                <a:lnTo>
                  <a:pt x="516" y="109"/>
                </a:lnTo>
                <a:lnTo>
                  <a:pt x="516" y="110"/>
                </a:lnTo>
                <a:lnTo>
                  <a:pt x="517" y="110"/>
                </a:lnTo>
                <a:lnTo>
                  <a:pt x="517" y="110"/>
                </a:lnTo>
                <a:lnTo>
                  <a:pt x="517" y="110"/>
                </a:lnTo>
                <a:lnTo>
                  <a:pt x="517" y="111"/>
                </a:lnTo>
                <a:lnTo>
                  <a:pt x="518" y="111"/>
                </a:lnTo>
                <a:lnTo>
                  <a:pt x="518" y="111"/>
                </a:lnTo>
                <a:lnTo>
                  <a:pt x="518" y="111"/>
                </a:lnTo>
                <a:lnTo>
                  <a:pt x="518" y="111"/>
                </a:lnTo>
                <a:lnTo>
                  <a:pt x="519" y="111"/>
                </a:lnTo>
                <a:lnTo>
                  <a:pt x="519" y="111"/>
                </a:lnTo>
                <a:lnTo>
                  <a:pt x="520" y="112"/>
                </a:lnTo>
                <a:lnTo>
                  <a:pt x="520" y="112"/>
                </a:lnTo>
                <a:lnTo>
                  <a:pt x="520" y="112"/>
                </a:lnTo>
                <a:lnTo>
                  <a:pt x="520" y="111"/>
                </a:lnTo>
                <a:lnTo>
                  <a:pt x="521" y="111"/>
                </a:lnTo>
                <a:lnTo>
                  <a:pt x="521" y="112"/>
                </a:lnTo>
                <a:lnTo>
                  <a:pt x="522" y="112"/>
                </a:lnTo>
                <a:lnTo>
                  <a:pt x="522" y="112"/>
                </a:lnTo>
                <a:lnTo>
                  <a:pt x="523" y="112"/>
                </a:lnTo>
                <a:lnTo>
                  <a:pt x="523" y="112"/>
                </a:lnTo>
                <a:lnTo>
                  <a:pt x="523" y="112"/>
                </a:lnTo>
                <a:lnTo>
                  <a:pt x="524" y="112"/>
                </a:lnTo>
                <a:lnTo>
                  <a:pt x="524" y="112"/>
                </a:lnTo>
                <a:lnTo>
                  <a:pt x="524" y="112"/>
                </a:lnTo>
                <a:lnTo>
                  <a:pt x="524" y="112"/>
                </a:lnTo>
                <a:lnTo>
                  <a:pt x="524" y="113"/>
                </a:lnTo>
                <a:lnTo>
                  <a:pt x="525" y="113"/>
                </a:lnTo>
                <a:lnTo>
                  <a:pt x="525" y="113"/>
                </a:lnTo>
                <a:lnTo>
                  <a:pt x="525" y="114"/>
                </a:lnTo>
                <a:lnTo>
                  <a:pt x="525" y="114"/>
                </a:lnTo>
                <a:lnTo>
                  <a:pt x="525" y="114"/>
                </a:lnTo>
                <a:lnTo>
                  <a:pt x="526" y="114"/>
                </a:lnTo>
                <a:lnTo>
                  <a:pt x="526" y="115"/>
                </a:lnTo>
                <a:lnTo>
                  <a:pt x="526" y="115"/>
                </a:lnTo>
                <a:lnTo>
                  <a:pt x="526" y="114"/>
                </a:lnTo>
                <a:lnTo>
                  <a:pt x="527" y="114"/>
                </a:lnTo>
                <a:lnTo>
                  <a:pt x="527" y="114"/>
                </a:lnTo>
                <a:lnTo>
                  <a:pt x="527" y="114"/>
                </a:lnTo>
                <a:lnTo>
                  <a:pt x="528" y="114"/>
                </a:lnTo>
                <a:lnTo>
                  <a:pt x="528" y="115"/>
                </a:lnTo>
                <a:lnTo>
                  <a:pt x="528" y="115"/>
                </a:lnTo>
                <a:lnTo>
                  <a:pt x="528" y="116"/>
                </a:lnTo>
                <a:lnTo>
                  <a:pt x="528" y="116"/>
                </a:lnTo>
                <a:lnTo>
                  <a:pt x="528" y="116"/>
                </a:lnTo>
                <a:lnTo>
                  <a:pt x="528" y="117"/>
                </a:lnTo>
                <a:lnTo>
                  <a:pt x="528" y="117"/>
                </a:lnTo>
                <a:lnTo>
                  <a:pt x="528" y="118"/>
                </a:lnTo>
                <a:lnTo>
                  <a:pt x="528" y="118"/>
                </a:lnTo>
                <a:lnTo>
                  <a:pt x="528" y="118"/>
                </a:lnTo>
                <a:lnTo>
                  <a:pt x="528" y="118"/>
                </a:lnTo>
                <a:lnTo>
                  <a:pt x="528" y="119"/>
                </a:lnTo>
                <a:lnTo>
                  <a:pt x="529" y="119"/>
                </a:lnTo>
                <a:lnTo>
                  <a:pt x="529" y="119"/>
                </a:lnTo>
                <a:lnTo>
                  <a:pt x="529" y="120"/>
                </a:lnTo>
                <a:lnTo>
                  <a:pt x="529" y="120"/>
                </a:lnTo>
                <a:lnTo>
                  <a:pt x="529" y="120"/>
                </a:lnTo>
                <a:lnTo>
                  <a:pt x="529" y="121"/>
                </a:lnTo>
                <a:lnTo>
                  <a:pt x="529" y="121"/>
                </a:lnTo>
                <a:lnTo>
                  <a:pt x="529" y="122"/>
                </a:lnTo>
                <a:lnTo>
                  <a:pt x="529" y="122"/>
                </a:lnTo>
                <a:lnTo>
                  <a:pt x="529" y="122"/>
                </a:lnTo>
                <a:lnTo>
                  <a:pt x="529" y="121"/>
                </a:lnTo>
                <a:lnTo>
                  <a:pt x="529" y="121"/>
                </a:lnTo>
                <a:lnTo>
                  <a:pt x="530" y="121"/>
                </a:lnTo>
                <a:lnTo>
                  <a:pt x="530" y="120"/>
                </a:lnTo>
                <a:lnTo>
                  <a:pt x="530" y="120"/>
                </a:lnTo>
                <a:lnTo>
                  <a:pt x="530" y="120"/>
                </a:lnTo>
                <a:lnTo>
                  <a:pt x="531" y="120"/>
                </a:lnTo>
                <a:lnTo>
                  <a:pt x="531" y="119"/>
                </a:lnTo>
                <a:lnTo>
                  <a:pt x="531" y="119"/>
                </a:lnTo>
                <a:lnTo>
                  <a:pt x="531" y="119"/>
                </a:lnTo>
                <a:lnTo>
                  <a:pt x="532" y="118"/>
                </a:lnTo>
                <a:lnTo>
                  <a:pt x="532" y="118"/>
                </a:lnTo>
                <a:lnTo>
                  <a:pt x="532" y="118"/>
                </a:lnTo>
                <a:lnTo>
                  <a:pt x="533" y="118"/>
                </a:lnTo>
                <a:lnTo>
                  <a:pt x="533" y="117"/>
                </a:lnTo>
                <a:lnTo>
                  <a:pt x="533" y="117"/>
                </a:lnTo>
                <a:lnTo>
                  <a:pt x="534" y="116"/>
                </a:lnTo>
                <a:lnTo>
                  <a:pt x="534" y="116"/>
                </a:lnTo>
                <a:lnTo>
                  <a:pt x="535" y="116"/>
                </a:lnTo>
                <a:lnTo>
                  <a:pt x="535" y="115"/>
                </a:lnTo>
                <a:lnTo>
                  <a:pt x="535" y="115"/>
                </a:lnTo>
                <a:lnTo>
                  <a:pt x="535" y="115"/>
                </a:lnTo>
                <a:lnTo>
                  <a:pt x="536" y="114"/>
                </a:lnTo>
                <a:lnTo>
                  <a:pt x="536" y="114"/>
                </a:lnTo>
                <a:lnTo>
                  <a:pt x="536" y="113"/>
                </a:lnTo>
                <a:lnTo>
                  <a:pt x="536" y="113"/>
                </a:lnTo>
                <a:lnTo>
                  <a:pt x="536" y="112"/>
                </a:lnTo>
                <a:lnTo>
                  <a:pt x="536" y="112"/>
                </a:lnTo>
                <a:lnTo>
                  <a:pt x="536" y="111"/>
                </a:lnTo>
                <a:lnTo>
                  <a:pt x="536" y="111"/>
                </a:lnTo>
                <a:lnTo>
                  <a:pt x="536" y="110"/>
                </a:lnTo>
                <a:lnTo>
                  <a:pt x="536" y="110"/>
                </a:lnTo>
                <a:lnTo>
                  <a:pt x="537" y="110"/>
                </a:lnTo>
                <a:lnTo>
                  <a:pt x="537" y="109"/>
                </a:lnTo>
                <a:lnTo>
                  <a:pt x="537" y="109"/>
                </a:lnTo>
                <a:lnTo>
                  <a:pt x="537" y="108"/>
                </a:lnTo>
                <a:lnTo>
                  <a:pt x="538" y="108"/>
                </a:lnTo>
                <a:lnTo>
                  <a:pt x="538" y="108"/>
                </a:lnTo>
                <a:lnTo>
                  <a:pt x="538" y="108"/>
                </a:lnTo>
                <a:lnTo>
                  <a:pt x="538" y="108"/>
                </a:lnTo>
                <a:lnTo>
                  <a:pt x="539" y="108"/>
                </a:lnTo>
                <a:lnTo>
                  <a:pt x="539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7"/>
                </a:lnTo>
                <a:lnTo>
                  <a:pt x="541" y="107"/>
                </a:lnTo>
                <a:lnTo>
                  <a:pt x="541" y="107"/>
                </a:lnTo>
                <a:lnTo>
                  <a:pt x="541" y="107"/>
                </a:lnTo>
                <a:lnTo>
                  <a:pt x="541" y="106"/>
                </a:lnTo>
                <a:lnTo>
                  <a:pt x="541" y="106"/>
                </a:lnTo>
                <a:lnTo>
                  <a:pt x="542" y="106"/>
                </a:lnTo>
                <a:lnTo>
                  <a:pt x="542" y="106"/>
                </a:lnTo>
                <a:lnTo>
                  <a:pt x="543" y="105"/>
                </a:lnTo>
                <a:lnTo>
                  <a:pt x="543" y="105"/>
                </a:lnTo>
                <a:lnTo>
                  <a:pt x="544" y="105"/>
                </a:lnTo>
                <a:lnTo>
                  <a:pt x="544" y="105"/>
                </a:lnTo>
                <a:lnTo>
                  <a:pt x="544" y="105"/>
                </a:lnTo>
                <a:lnTo>
                  <a:pt x="545" y="104"/>
                </a:lnTo>
                <a:lnTo>
                  <a:pt x="545" y="104"/>
                </a:lnTo>
                <a:lnTo>
                  <a:pt x="545" y="104"/>
                </a:lnTo>
                <a:lnTo>
                  <a:pt x="546" y="104"/>
                </a:lnTo>
                <a:lnTo>
                  <a:pt x="546" y="104"/>
                </a:lnTo>
                <a:lnTo>
                  <a:pt x="546" y="104"/>
                </a:lnTo>
                <a:lnTo>
                  <a:pt x="546" y="103"/>
                </a:lnTo>
                <a:lnTo>
                  <a:pt x="546" y="103"/>
                </a:lnTo>
                <a:lnTo>
                  <a:pt x="546" y="102"/>
                </a:lnTo>
                <a:lnTo>
                  <a:pt x="547" y="102"/>
                </a:lnTo>
                <a:lnTo>
                  <a:pt x="547" y="102"/>
                </a:lnTo>
                <a:lnTo>
                  <a:pt x="547" y="101"/>
                </a:lnTo>
                <a:lnTo>
                  <a:pt x="547" y="101"/>
                </a:lnTo>
                <a:lnTo>
                  <a:pt x="547" y="101"/>
                </a:lnTo>
                <a:lnTo>
                  <a:pt x="547" y="100"/>
                </a:lnTo>
                <a:lnTo>
                  <a:pt x="547" y="100"/>
                </a:lnTo>
                <a:lnTo>
                  <a:pt x="548" y="100"/>
                </a:lnTo>
                <a:lnTo>
                  <a:pt x="548" y="99"/>
                </a:lnTo>
                <a:lnTo>
                  <a:pt x="548" y="99"/>
                </a:lnTo>
                <a:lnTo>
                  <a:pt x="548" y="99"/>
                </a:lnTo>
                <a:lnTo>
                  <a:pt x="548" y="99"/>
                </a:lnTo>
                <a:lnTo>
                  <a:pt x="548" y="98"/>
                </a:lnTo>
                <a:lnTo>
                  <a:pt x="549" y="98"/>
                </a:lnTo>
                <a:lnTo>
                  <a:pt x="549" y="98"/>
                </a:lnTo>
                <a:lnTo>
                  <a:pt x="549" y="97"/>
                </a:lnTo>
                <a:lnTo>
                  <a:pt x="549" y="97"/>
                </a:lnTo>
                <a:lnTo>
                  <a:pt x="549" y="97"/>
                </a:lnTo>
                <a:lnTo>
                  <a:pt x="549" y="96"/>
                </a:lnTo>
                <a:lnTo>
                  <a:pt x="549" y="96"/>
                </a:lnTo>
                <a:lnTo>
                  <a:pt x="550" y="96"/>
                </a:lnTo>
                <a:lnTo>
                  <a:pt x="550" y="95"/>
                </a:lnTo>
                <a:lnTo>
                  <a:pt x="550" y="95"/>
                </a:lnTo>
                <a:lnTo>
                  <a:pt x="550" y="95"/>
                </a:lnTo>
                <a:lnTo>
                  <a:pt x="550" y="95"/>
                </a:lnTo>
                <a:lnTo>
                  <a:pt x="550" y="95"/>
                </a:lnTo>
                <a:lnTo>
                  <a:pt x="551" y="94"/>
                </a:lnTo>
                <a:lnTo>
                  <a:pt x="551" y="94"/>
                </a:lnTo>
                <a:lnTo>
                  <a:pt x="551" y="94"/>
                </a:lnTo>
                <a:lnTo>
                  <a:pt x="551" y="93"/>
                </a:lnTo>
                <a:lnTo>
                  <a:pt x="552" y="93"/>
                </a:lnTo>
                <a:lnTo>
                  <a:pt x="552" y="92"/>
                </a:lnTo>
                <a:lnTo>
                  <a:pt x="552" y="92"/>
                </a:lnTo>
                <a:lnTo>
                  <a:pt x="553" y="91"/>
                </a:lnTo>
                <a:lnTo>
                  <a:pt x="553" y="91"/>
                </a:lnTo>
                <a:lnTo>
                  <a:pt x="554" y="91"/>
                </a:lnTo>
                <a:lnTo>
                  <a:pt x="554" y="91"/>
                </a:lnTo>
                <a:lnTo>
                  <a:pt x="554" y="91"/>
                </a:lnTo>
                <a:lnTo>
                  <a:pt x="554" y="90"/>
                </a:lnTo>
                <a:lnTo>
                  <a:pt x="554" y="90"/>
                </a:lnTo>
                <a:lnTo>
                  <a:pt x="554" y="90"/>
                </a:lnTo>
                <a:lnTo>
                  <a:pt x="555" y="90"/>
                </a:lnTo>
                <a:lnTo>
                  <a:pt x="555" y="89"/>
                </a:lnTo>
                <a:lnTo>
                  <a:pt x="555" y="89"/>
                </a:lnTo>
                <a:lnTo>
                  <a:pt x="555" y="89"/>
                </a:lnTo>
                <a:lnTo>
                  <a:pt x="556" y="89"/>
                </a:lnTo>
                <a:lnTo>
                  <a:pt x="556" y="88"/>
                </a:lnTo>
                <a:lnTo>
                  <a:pt x="556" y="88"/>
                </a:lnTo>
                <a:lnTo>
                  <a:pt x="556" y="88"/>
                </a:lnTo>
                <a:lnTo>
                  <a:pt x="557" y="88"/>
                </a:lnTo>
                <a:lnTo>
                  <a:pt x="557" y="87"/>
                </a:lnTo>
                <a:lnTo>
                  <a:pt x="557" y="87"/>
                </a:lnTo>
                <a:lnTo>
                  <a:pt x="557" y="87"/>
                </a:lnTo>
                <a:lnTo>
                  <a:pt x="558" y="87"/>
                </a:lnTo>
                <a:lnTo>
                  <a:pt x="558" y="87"/>
                </a:lnTo>
                <a:lnTo>
                  <a:pt x="558" y="87"/>
                </a:lnTo>
                <a:lnTo>
                  <a:pt x="558" y="87"/>
                </a:lnTo>
                <a:lnTo>
                  <a:pt x="559" y="87"/>
                </a:lnTo>
                <a:lnTo>
                  <a:pt x="559" y="87"/>
                </a:lnTo>
                <a:lnTo>
                  <a:pt x="559" y="86"/>
                </a:lnTo>
                <a:lnTo>
                  <a:pt x="560" y="86"/>
                </a:lnTo>
                <a:lnTo>
                  <a:pt x="560" y="86"/>
                </a:lnTo>
                <a:lnTo>
                  <a:pt x="560" y="86"/>
                </a:lnTo>
                <a:lnTo>
                  <a:pt x="561" y="86"/>
                </a:lnTo>
                <a:lnTo>
                  <a:pt x="561" y="86"/>
                </a:lnTo>
                <a:lnTo>
                  <a:pt x="561" y="86"/>
                </a:lnTo>
                <a:lnTo>
                  <a:pt x="561" y="85"/>
                </a:lnTo>
                <a:lnTo>
                  <a:pt x="561" y="85"/>
                </a:lnTo>
                <a:lnTo>
                  <a:pt x="562" y="85"/>
                </a:lnTo>
                <a:lnTo>
                  <a:pt x="562" y="85"/>
                </a:lnTo>
                <a:lnTo>
                  <a:pt x="562" y="84"/>
                </a:lnTo>
                <a:lnTo>
                  <a:pt x="562" y="84"/>
                </a:lnTo>
                <a:lnTo>
                  <a:pt x="563" y="84"/>
                </a:lnTo>
                <a:lnTo>
                  <a:pt x="563" y="84"/>
                </a:lnTo>
                <a:lnTo>
                  <a:pt x="564" y="84"/>
                </a:lnTo>
                <a:lnTo>
                  <a:pt x="564" y="84"/>
                </a:lnTo>
                <a:lnTo>
                  <a:pt x="565" y="84"/>
                </a:lnTo>
                <a:lnTo>
                  <a:pt x="565" y="84"/>
                </a:lnTo>
                <a:lnTo>
                  <a:pt x="566" y="84"/>
                </a:lnTo>
                <a:lnTo>
                  <a:pt x="566" y="84"/>
                </a:lnTo>
                <a:lnTo>
                  <a:pt x="566" y="84"/>
                </a:lnTo>
                <a:lnTo>
                  <a:pt x="566" y="85"/>
                </a:lnTo>
                <a:lnTo>
                  <a:pt x="566" y="85"/>
                </a:lnTo>
                <a:lnTo>
                  <a:pt x="566" y="86"/>
                </a:lnTo>
                <a:lnTo>
                  <a:pt x="566" y="86"/>
                </a:lnTo>
                <a:lnTo>
                  <a:pt x="566" y="86"/>
                </a:lnTo>
                <a:lnTo>
                  <a:pt x="566" y="87"/>
                </a:lnTo>
                <a:lnTo>
                  <a:pt x="566" y="87"/>
                </a:lnTo>
                <a:lnTo>
                  <a:pt x="566" y="87"/>
                </a:lnTo>
                <a:lnTo>
                  <a:pt x="566" y="88"/>
                </a:lnTo>
                <a:lnTo>
                  <a:pt x="566" y="88"/>
                </a:lnTo>
                <a:lnTo>
                  <a:pt x="565" y="88"/>
                </a:lnTo>
                <a:lnTo>
                  <a:pt x="565" y="89"/>
                </a:lnTo>
                <a:lnTo>
                  <a:pt x="564" y="90"/>
                </a:lnTo>
                <a:lnTo>
                  <a:pt x="564" y="90"/>
                </a:lnTo>
                <a:lnTo>
                  <a:pt x="564" y="91"/>
                </a:lnTo>
                <a:lnTo>
                  <a:pt x="564" y="91"/>
                </a:lnTo>
                <a:lnTo>
                  <a:pt x="564" y="92"/>
                </a:lnTo>
                <a:lnTo>
                  <a:pt x="564" y="92"/>
                </a:lnTo>
                <a:lnTo>
                  <a:pt x="564" y="93"/>
                </a:lnTo>
                <a:lnTo>
                  <a:pt x="564" y="93"/>
                </a:lnTo>
                <a:lnTo>
                  <a:pt x="564" y="93"/>
                </a:lnTo>
                <a:lnTo>
                  <a:pt x="563" y="94"/>
                </a:lnTo>
                <a:lnTo>
                  <a:pt x="563" y="94"/>
                </a:lnTo>
                <a:lnTo>
                  <a:pt x="562" y="94"/>
                </a:lnTo>
                <a:lnTo>
                  <a:pt x="562" y="94"/>
                </a:lnTo>
                <a:lnTo>
                  <a:pt x="562" y="94"/>
                </a:lnTo>
                <a:lnTo>
                  <a:pt x="562" y="95"/>
                </a:lnTo>
                <a:lnTo>
                  <a:pt x="562" y="95"/>
                </a:lnTo>
                <a:lnTo>
                  <a:pt x="561" y="95"/>
                </a:lnTo>
                <a:lnTo>
                  <a:pt x="561" y="95"/>
                </a:lnTo>
                <a:lnTo>
                  <a:pt x="561" y="96"/>
                </a:lnTo>
                <a:lnTo>
                  <a:pt x="562" y="96"/>
                </a:lnTo>
                <a:lnTo>
                  <a:pt x="562" y="96"/>
                </a:lnTo>
                <a:lnTo>
                  <a:pt x="562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6"/>
                </a:lnTo>
                <a:lnTo>
                  <a:pt x="564" y="96"/>
                </a:lnTo>
                <a:lnTo>
                  <a:pt x="564" y="95"/>
                </a:lnTo>
                <a:lnTo>
                  <a:pt x="565" y="95"/>
                </a:lnTo>
                <a:lnTo>
                  <a:pt x="565" y="95"/>
                </a:lnTo>
                <a:lnTo>
                  <a:pt x="565" y="95"/>
                </a:lnTo>
                <a:lnTo>
                  <a:pt x="565" y="95"/>
                </a:lnTo>
                <a:lnTo>
                  <a:pt x="566" y="95"/>
                </a:lnTo>
                <a:lnTo>
                  <a:pt x="565" y="95"/>
                </a:lnTo>
                <a:lnTo>
                  <a:pt x="565" y="96"/>
                </a:lnTo>
                <a:lnTo>
                  <a:pt x="565" y="96"/>
                </a:lnTo>
                <a:lnTo>
                  <a:pt x="565" y="97"/>
                </a:lnTo>
                <a:lnTo>
                  <a:pt x="565" y="97"/>
                </a:lnTo>
                <a:lnTo>
                  <a:pt x="566" y="97"/>
                </a:lnTo>
                <a:lnTo>
                  <a:pt x="566" y="97"/>
                </a:lnTo>
                <a:lnTo>
                  <a:pt x="566" y="98"/>
                </a:lnTo>
                <a:lnTo>
                  <a:pt x="566" y="98"/>
                </a:lnTo>
                <a:lnTo>
                  <a:pt x="566" y="99"/>
                </a:lnTo>
                <a:lnTo>
                  <a:pt x="565" y="99"/>
                </a:lnTo>
                <a:lnTo>
                  <a:pt x="565" y="99"/>
                </a:lnTo>
                <a:lnTo>
                  <a:pt x="565" y="100"/>
                </a:lnTo>
                <a:lnTo>
                  <a:pt x="565" y="100"/>
                </a:lnTo>
                <a:lnTo>
                  <a:pt x="565" y="100"/>
                </a:lnTo>
                <a:lnTo>
                  <a:pt x="565" y="102"/>
                </a:lnTo>
                <a:lnTo>
                  <a:pt x="565" y="102"/>
                </a:lnTo>
                <a:lnTo>
                  <a:pt x="566" y="102"/>
                </a:lnTo>
                <a:lnTo>
                  <a:pt x="566" y="103"/>
                </a:lnTo>
                <a:lnTo>
                  <a:pt x="566" y="103"/>
                </a:lnTo>
                <a:lnTo>
                  <a:pt x="566" y="103"/>
                </a:lnTo>
                <a:lnTo>
                  <a:pt x="566" y="104"/>
                </a:lnTo>
                <a:lnTo>
                  <a:pt x="567" y="104"/>
                </a:lnTo>
                <a:lnTo>
                  <a:pt x="567" y="104"/>
                </a:lnTo>
                <a:lnTo>
                  <a:pt x="567" y="104"/>
                </a:lnTo>
                <a:lnTo>
                  <a:pt x="568" y="104"/>
                </a:lnTo>
                <a:lnTo>
                  <a:pt x="568" y="104"/>
                </a:lnTo>
                <a:lnTo>
                  <a:pt x="568" y="104"/>
                </a:lnTo>
                <a:lnTo>
                  <a:pt x="568" y="105"/>
                </a:lnTo>
                <a:lnTo>
                  <a:pt x="568" y="105"/>
                </a:lnTo>
                <a:lnTo>
                  <a:pt x="568" y="106"/>
                </a:lnTo>
                <a:lnTo>
                  <a:pt x="568" y="106"/>
                </a:lnTo>
                <a:lnTo>
                  <a:pt x="568" y="106"/>
                </a:lnTo>
                <a:lnTo>
                  <a:pt x="568" y="106"/>
                </a:lnTo>
                <a:lnTo>
                  <a:pt x="567" y="106"/>
                </a:lnTo>
                <a:lnTo>
                  <a:pt x="567" y="107"/>
                </a:lnTo>
                <a:lnTo>
                  <a:pt x="567" y="107"/>
                </a:lnTo>
                <a:lnTo>
                  <a:pt x="567" y="107"/>
                </a:lnTo>
                <a:lnTo>
                  <a:pt x="567" y="108"/>
                </a:lnTo>
                <a:lnTo>
                  <a:pt x="567" y="108"/>
                </a:lnTo>
                <a:lnTo>
                  <a:pt x="566" y="108"/>
                </a:lnTo>
                <a:lnTo>
                  <a:pt x="566" y="108"/>
                </a:lnTo>
                <a:lnTo>
                  <a:pt x="566" y="109"/>
                </a:lnTo>
                <a:lnTo>
                  <a:pt x="566" y="109"/>
                </a:lnTo>
                <a:lnTo>
                  <a:pt x="566" y="109"/>
                </a:lnTo>
                <a:lnTo>
                  <a:pt x="566" y="110"/>
                </a:lnTo>
                <a:lnTo>
                  <a:pt x="565" y="110"/>
                </a:lnTo>
                <a:lnTo>
                  <a:pt x="565" y="110"/>
                </a:lnTo>
                <a:lnTo>
                  <a:pt x="566" y="111"/>
                </a:lnTo>
                <a:lnTo>
                  <a:pt x="566" y="111"/>
                </a:lnTo>
                <a:lnTo>
                  <a:pt x="566" y="112"/>
                </a:lnTo>
                <a:lnTo>
                  <a:pt x="566" y="112"/>
                </a:lnTo>
                <a:lnTo>
                  <a:pt x="566" y="112"/>
                </a:lnTo>
                <a:lnTo>
                  <a:pt x="566" y="113"/>
                </a:lnTo>
                <a:lnTo>
                  <a:pt x="566" y="113"/>
                </a:lnTo>
                <a:lnTo>
                  <a:pt x="566" y="113"/>
                </a:lnTo>
                <a:lnTo>
                  <a:pt x="567" y="113"/>
                </a:lnTo>
                <a:lnTo>
                  <a:pt x="567" y="114"/>
                </a:lnTo>
                <a:lnTo>
                  <a:pt x="567" y="114"/>
                </a:lnTo>
                <a:lnTo>
                  <a:pt x="568" y="114"/>
                </a:lnTo>
                <a:lnTo>
                  <a:pt x="568" y="114"/>
                </a:lnTo>
                <a:lnTo>
                  <a:pt x="568" y="114"/>
                </a:lnTo>
                <a:lnTo>
                  <a:pt x="568" y="115"/>
                </a:lnTo>
                <a:lnTo>
                  <a:pt x="568" y="115"/>
                </a:lnTo>
                <a:lnTo>
                  <a:pt x="568" y="116"/>
                </a:lnTo>
                <a:lnTo>
                  <a:pt x="569" y="116"/>
                </a:lnTo>
                <a:lnTo>
                  <a:pt x="569" y="116"/>
                </a:lnTo>
                <a:lnTo>
                  <a:pt x="569" y="116"/>
                </a:lnTo>
                <a:lnTo>
                  <a:pt x="569" y="117"/>
                </a:lnTo>
                <a:lnTo>
                  <a:pt x="570" y="117"/>
                </a:lnTo>
                <a:lnTo>
                  <a:pt x="570" y="117"/>
                </a:lnTo>
                <a:lnTo>
                  <a:pt x="570" y="117"/>
                </a:lnTo>
                <a:lnTo>
                  <a:pt x="571" y="117"/>
                </a:lnTo>
                <a:lnTo>
                  <a:pt x="571" y="118"/>
                </a:lnTo>
                <a:lnTo>
                  <a:pt x="571" y="118"/>
                </a:lnTo>
                <a:lnTo>
                  <a:pt x="571" y="118"/>
                </a:lnTo>
                <a:lnTo>
                  <a:pt x="571" y="118"/>
                </a:lnTo>
                <a:lnTo>
                  <a:pt x="571" y="119"/>
                </a:lnTo>
                <a:lnTo>
                  <a:pt x="571" y="119"/>
                </a:lnTo>
                <a:lnTo>
                  <a:pt x="570" y="120"/>
                </a:lnTo>
                <a:lnTo>
                  <a:pt x="570" y="120"/>
                </a:lnTo>
                <a:lnTo>
                  <a:pt x="570" y="120"/>
                </a:lnTo>
                <a:lnTo>
                  <a:pt x="571" y="121"/>
                </a:lnTo>
                <a:lnTo>
                  <a:pt x="571" y="120"/>
                </a:lnTo>
                <a:lnTo>
                  <a:pt x="572" y="120"/>
                </a:lnTo>
                <a:lnTo>
                  <a:pt x="572" y="120"/>
                </a:lnTo>
                <a:lnTo>
                  <a:pt x="572" y="121"/>
                </a:lnTo>
                <a:lnTo>
                  <a:pt x="572" y="121"/>
                </a:lnTo>
                <a:lnTo>
                  <a:pt x="573" y="122"/>
                </a:lnTo>
                <a:lnTo>
                  <a:pt x="573" y="122"/>
                </a:lnTo>
                <a:lnTo>
                  <a:pt x="574" y="122"/>
                </a:lnTo>
                <a:lnTo>
                  <a:pt x="574" y="122"/>
                </a:lnTo>
                <a:lnTo>
                  <a:pt x="574" y="122"/>
                </a:lnTo>
                <a:lnTo>
                  <a:pt x="574" y="122"/>
                </a:lnTo>
                <a:lnTo>
                  <a:pt x="575" y="121"/>
                </a:lnTo>
                <a:lnTo>
                  <a:pt x="575" y="122"/>
                </a:lnTo>
                <a:lnTo>
                  <a:pt x="576" y="122"/>
                </a:lnTo>
                <a:lnTo>
                  <a:pt x="576" y="122"/>
                </a:lnTo>
                <a:lnTo>
                  <a:pt x="577" y="122"/>
                </a:lnTo>
                <a:lnTo>
                  <a:pt x="577" y="123"/>
                </a:lnTo>
                <a:lnTo>
                  <a:pt x="577" y="123"/>
                </a:lnTo>
                <a:lnTo>
                  <a:pt x="577" y="124"/>
                </a:lnTo>
                <a:lnTo>
                  <a:pt x="577" y="124"/>
                </a:lnTo>
                <a:lnTo>
                  <a:pt x="577" y="124"/>
                </a:lnTo>
                <a:lnTo>
                  <a:pt x="577" y="125"/>
                </a:lnTo>
                <a:lnTo>
                  <a:pt x="577" y="125"/>
                </a:lnTo>
                <a:lnTo>
                  <a:pt x="578" y="125"/>
                </a:lnTo>
                <a:lnTo>
                  <a:pt x="578" y="125"/>
                </a:lnTo>
                <a:lnTo>
                  <a:pt x="579" y="125"/>
                </a:lnTo>
                <a:lnTo>
                  <a:pt x="579" y="125"/>
                </a:lnTo>
                <a:lnTo>
                  <a:pt x="579" y="125"/>
                </a:lnTo>
                <a:lnTo>
                  <a:pt x="579" y="124"/>
                </a:lnTo>
                <a:lnTo>
                  <a:pt x="580" y="124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7"/>
                </a:lnTo>
                <a:lnTo>
                  <a:pt x="580" y="127"/>
                </a:lnTo>
                <a:lnTo>
                  <a:pt x="580" y="127"/>
                </a:lnTo>
                <a:lnTo>
                  <a:pt x="580" y="127"/>
                </a:lnTo>
                <a:lnTo>
                  <a:pt x="581" y="127"/>
                </a:lnTo>
                <a:lnTo>
                  <a:pt x="581" y="128"/>
                </a:lnTo>
                <a:lnTo>
                  <a:pt x="580" y="128"/>
                </a:lnTo>
                <a:lnTo>
                  <a:pt x="580" y="128"/>
                </a:lnTo>
                <a:lnTo>
                  <a:pt x="580" y="128"/>
                </a:lnTo>
                <a:lnTo>
                  <a:pt x="580" y="129"/>
                </a:lnTo>
                <a:lnTo>
                  <a:pt x="580" y="129"/>
                </a:lnTo>
                <a:lnTo>
                  <a:pt x="580" y="129"/>
                </a:lnTo>
                <a:lnTo>
                  <a:pt x="581" y="129"/>
                </a:lnTo>
                <a:lnTo>
                  <a:pt x="581" y="129"/>
                </a:lnTo>
                <a:lnTo>
                  <a:pt x="581" y="129"/>
                </a:lnTo>
                <a:lnTo>
                  <a:pt x="581" y="130"/>
                </a:lnTo>
                <a:lnTo>
                  <a:pt x="581" y="130"/>
                </a:lnTo>
                <a:lnTo>
                  <a:pt x="581" y="131"/>
                </a:lnTo>
                <a:lnTo>
                  <a:pt x="581" y="131"/>
                </a:lnTo>
                <a:lnTo>
                  <a:pt x="581" y="132"/>
                </a:lnTo>
                <a:lnTo>
                  <a:pt x="581" y="132"/>
                </a:lnTo>
                <a:lnTo>
                  <a:pt x="581" y="133"/>
                </a:lnTo>
                <a:lnTo>
                  <a:pt x="582" y="133"/>
                </a:lnTo>
                <a:lnTo>
                  <a:pt x="582" y="133"/>
                </a:lnTo>
                <a:lnTo>
                  <a:pt x="583" y="132"/>
                </a:lnTo>
                <a:lnTo>
                  <a:pt x="583" y="132"/>
                </a:lnTo>
                <a:lnTo>
                  <a:pt x="583" y="131"/>
                </a:lnTo>
                <a:lnTo>
                  <a:pt x="583" y="131"/>
                </a:lnTo>
                <a:lnTo>
                  <a:pt x="583" y="130"/>
                </a:lnTo>
                <a:lnTo>
                  <a:pt x="583" y="130"/>
                </a:lnTo>
                <a:lnTo>
                  <a:pt x="583" y="131"/>
                </a:lnTo>
                <a:lnTo>
                  <a:pt x="584" y="131"/>
                </a:lnTo>
                <a:lnTo>
                  <a:pt x="584" y="132"/>
                </a:lnTo>
                <a:lnTo>
                  <a:pt x="584" y="132"/>
                </a:lnTo>
                <a:lnTo>
                  <a:pt x="584" y="132"/>
                </a:lnTo>
                <a:lnTo>
                  <a:pt x="584" y="133"/>
                </a:lnTo>
                <a:lnTo>
                  <a:pt x="584" y="133"/>
                </a:lnTo>
                <a:lnTo>
                  <a:pt x="585" y="133"/>
                </a:lnTo>
                <a:lnTo>
                  <a:pt x="585" y="133"/>
                </a:lnTo>
                <a:lnTo>
                  <a:pt x="586" y="134"/>
                </a:lnTo>
                <a:lnTo>
                  <a:pt x="586" y="133"/>
                </a:lnTo>
                <a:lnTo>
                  <a:pt x="587" y="133"/>
                </a:lnTo>
                <a:lnTo>
                  <a:pt x="587" y="133"/>
                </a:lnTo>
                <a:lnTo>
                  <a:pt x="587" y="133"/>
                </a:lnTo>
                <a:lnTo>
                  <a:pt x="588" y="133"/>
                </a:lnTo>
                <a:lnTo>
                  <a:pt x="588" y="133"/>
                </a:lnTo>
                <a:lnTo>
                  <a:pt x="589" y="133"/>
                </a:lnTo>
                <a:lnTo>
                  <a:pt x="590" y="133"/>
                </a:lnTo>
                <a:lnTo>
                  <a:pt x="590" y="133"/>
                </a:lnTo>
                <a:lnTo>
                  <a:pt x="590" y="133"/>
                </a:lnTo>
                <a:lnTo>
                  <a:pt x="591" y="133"/>
                </a:lnTo>
                <a:lnTo>
                  <a:pt x="591" y="133"/>
                </a:lnTo>
                <a:lnTo>
                  <a:pt x="591" y="134"/>
                </a:lnTo>
                <a:lnTo>
                  <a:pt x="591" y="135"/>
                </a:lnTo>
                <a:lnTo>
                  <a:pt x="591" y="135"/>
                </a:lnTo>
                <a:lnTo>
                  <a:pt x="591" y="135"/>
                </a:lnTo>
                <a:lnTo>
                  <a:pt x="592" y="135"/>
                </a:lnTo>
                <a:lnTo>
                  <a:pt x="593" y="136"/>
                </a:lnTo>
                <a:lnTo>
                  <a:pt x="593" y="136"/>
                </a:lnTo>
                <a:lnTo>
                  <a:pt x="593" y="136"/>
                </a:lnTo>
                <a:lnTo>
                  <a:pt x="594" y="136"/>
                </a:lnTo>
                <a:lnTo>
                  <a:pt x="594" y="136"/>
                </a:lnTo>
                <a:lnTo>
                  <a:pt x="594" y="137"/>
                </a:lnTo>
                <a:lnTo>
                  <a:pt x="595" y="137"/>
                </a:lnTo>
                <a:lnTo>
                  <a:pt x="595" y="137"/>
                </a:lnTo>
                <a:lnTo>
                  <a:pt x="595" y="137"/>
                </a:lnTo>
                <a:lnTo>
                  <a:pt x="595" y="138"/>
                </a:lnTo>
                <a:lnTo>
                  <a:pt x="594" y="138"/>
                </a:lnTo>
                <a:lnTo>
                  <a:pt x="594" y="139"/>
                </a:lnTo>
                <a:lnTo>
                  <a:pt x="594" y="139"/>
                </a:lnTo>
                <a:lnTo>
                  <a:pt x="594" y="140"/>
                </a:lnTo>
                <a:lnTo>
                  <a:pt x="593" y="140"/>
                </a:lnTo>
                <a:lnTo>
                  <a:pt x="593" y="140"/>
                </a:lnTo>
                <a:lnTo>
                  <a:pt x="593" y="141"/>
                </a:lnTo>
                <a:lnTo>
                  <a:pt x="593" y="141"/>
                </a:lnTo>
                <a:lnTo>
                  <a:pt x="593" y="141"/>
                </a:lnTo>
                <a:lnTo>
                  <a:pt x="593" y="142"/>
                </a:lnTo>
                <a:lnTo>
                  <a:pt x="593" y="142"/>
                </a:lnTo>
                <a:lnTo>
                  <a:pt x="593" y="142"/>
                </a:lnTo>
                <a:lnTo>
                  <a:pt x="593" y="142"/>
                </a:lnTo>
                <a:lnTo>
                  <a:pt x="594" y="143"/>
                </a:lnTo>
                <a:lnTo>
                  <a:pt x="594" y="143"/>
                </a:lnTo>
                <a:lnTo>
                  <a:pt x="594" y="143"/>
                </a:lnTo>
                <a:lnTo>
                  <a:pt x="595" y="144"/>
                </a:lnTo>
                <a:lnTo>
                  <a:pt x="595" y="144"/>
                </a:lnTo>
                <a:lnTo>
                  <a:pt x="595" y="145"/>
                </a:lnTo>
                <a:lnTo>
                  <a:pt x="595" y="145"/>
                </a:lnTo>
                <a:lnTo>
                  <a:pt x="595" y="145"/>
                </a:lnTo>
                <a:lnTo>
                  <a:pt x="594" y="146"/>
                </a:lnTo>
                <a:lnTo>
                  <a:pt x="594" y="146"/>
                </a:lnTo>
                <a:lnTo>
                  <a:pt x="594" y="147"/>
                </a:lnTo>
                <a:lnTo>
                  <a:pt x="594" y="147"/>
                </a:lnTo>
                <a:lnTo>
                  <a:pt x="594" y="148"/>
                </a:lnTo>
                <a:lnTo>
                  <a:pt x="595" y="148"/>
                </a:lnTo>
                <a:lnTo>
                  <a:pt x="595" y="148"/>
                </a:lnTo>
                <a:lnTo>
                  <a:pt x="595" y="148"/>
                </a:lnTo>
                <a:lnTo>
                  <a:pt x="596" y="148"/>
                </a:lnTo>
                <a:lnTo>
                  <a:pt x="596" y="148"/>
                </a:lnTo>
                <a:lnTo>
                  <a:pt x="597" y="148"/>
                </a:lnTo>
                <a:lnTo>
                  <a:pt x="597" y="148"/>
                </a:lnTo>
                <a:lnTo>
                  <a:pt x="597" y="149"/>
                </a:lnTo>
                <a:lnTo>
                  <a:pt x="597" y="149"/>
                </a:lnTo>
                <a:lnTo>
                  <a:pt x="597" y="149"/>
                </a:lnTo>
                <a:lnTo>
                  <a:pt x="597" y="149"/>
                </a:lnTo>
                <a:lnTo>
                  <a:pt x="597" y="150"/>
                </a:lnTo>
                <a:lnTo>
                  <a:pt x="597" y="150"/>
                </a:lnTo>
                <a:lnTo>
                  <a:pt x="598" y="150"/>
                </a:lnTo>
                <a:lnTo>
                  <a:pt x="598" y="150"/>
                </a:lnTo>
                <a:lnTo>
                  <a:pt x="599" y="150"/>
                </a:lnTo>
                <a:lnTo>
                  <a:pt x="599" y="150"/>
                </a:lnTo>
                <a:lnTo>
                  <a:pt x="599" y="151"/>
                </a:lnTo>
                <a:lnTo>
                  <a:pt x="600" y="151"/>
                </a:lnTo>
                <a:lnTo>
                  <a:pt x="600" y="151"/>
                </a:lnTo>
                <a:lnTo>
                  <a:pt x="600" y="152"/>
                </a:lnTo>
                <a:lnTo>
                  <a:pt x="601" y="152"/>
                </a:lnTo>
                <a:lnTo>
                  <a:pt x="601" y="152"/>
                </a:lnTo>
                <a:lnTo>
                  <a:pt x="602" y="152"/>
                </a:lnTo>
                <a:lnTo>
                  <a:pt x="602" y="152"/>
                </a:lnTo>
                <a:lnTo>
                  <a:pt x="603" y="152"/>
                </a:lnTo>
                <a:lnTo>
                  <a:pt x="603" y="153"/>
                </a:lnTo>
                <a:lnTo>
                  <a:pt x="604" y="153"/>
                </a:lnTo>
                <a:lnTo>
                  <a:pt x="604" y="153"/>
                </a:lnTo>
                <a:lnTo>
                  <a:pt x="604" y="153"/>
                </a:lnTo>
                <a:lnTo>
                  <a:pt x="604" y="154"/>
                </a:lnTo>
                <a:lnTo>
                  <a:pt x="604" y="154"/>
                </a:lnTo>
                <a:lnTo>
                  <a:pt x="604" y="154"/>
                </a:lnTo>
                <a:lnTo>
                  <a:pt x="604" y="155"/>
                </a:lnTo>
                <a:lnTo>
                  <a:pt x="604" y="155"/>
                </a:lnTo>
                <a:lnTo>
                  <a:pt x="604" y="156"/>
                </a:lnTo>
                <a:lnTo>
                  <a:pt x="604" y="156"/>
                </a:lnTo>
                <a:lnTo>
                  <a:pt x="604" y="156"/>
                </a:lnTo>
                <a:lnTo>
                  <a:pt x="604" y="157"/>
                </a:lnTo>
                <a:lnTo>
                  <a:pt x="604" y="157"/>
                </a:lnTo>
                <a:lnTo>
                  <a:pt x="604" y="157"/>
                </a:lnTo>
                <a:lnTo>
                  <a:pt x="604" y="158"/>
                </a:lnTo>
                <a:lnTo>
                  <a:pt x="604" y="158"/>
                </a:lnTo>
                <a:lnTo>
                  <a:pt x="605" y="158"/>
                </a:lnTo>
                <a:lnTo>
                  <a:pt x="605" y="158"/>
                </a:lnTo>
                <a:lnTo>
                  <a:pt x="606" y="159"/>
                </a:lnTo>
                <a:lnTo>
                  <a:pt x="607" y="159"/>
                </a:lnTo>
                <a:lnTo>
                  <a:pt x="607" y="160"/>
                </a:lnTo>
                <a:lnTo>
                  <a:pt x="607" y="160"/>
                </a:lnTo>
                <a:lnTo>
                  <a:pt x="608" y="161"/>
                </a:lnTo>
                <a:lnTo>
                  <a:pt x="608" y="161"/>
                </a:lnTo>
                <a:lnTo>
                  <a:pt x="608" y="161"/>
                </a:lnTo>
                <a:lnTo>
                  <a:pt x="608" y="161"/>
                </a:lnTo>
                <a:lnTo>
                  <a:pt x="608" y="162"/>
                </a:lnTo>
                <a:lnTo>
                  <a:pt x="608" y="162"/>
                </a:lnTo>
                <a:lnTo>
                  <a:pt x="609" y="162"/>
                </a:lnTo>
                <a:lnTo>
                  <a:pt x="609" y="163"/>
                </a:lnTo>
                <a:lnTo>
                  <a:pt x="609" y="163"/>
                </a:lnTo>
                <a:lnTo>
                  <a:pt x="609" y="163"/>
                </a:lnTo>
                <a:lnTo>
                  <a:pt x="610" y="163"/>
                </a:lnTo>
                <a:lnTo>
                  <a:pt x="610" y="163"/>
                </a:lnTo>
                <a:lnTo>
                  <a:pt x="611" y="163"/>
                </a:lnTo>
                <a:lnTo>
                  <a:pt x="611" y="163"/>
                </a:lnTo>
                <a:lnTo>
                  <a:pt x="612" y="163"/>
                </a:lnTo>
                <a:lnTo>
                  <a:pt x="612" y="162"/>
                </a:lnTo>
                <a:lnTo>
                  <a:pt x="612" y="162"/>
                </a:lnTo>
                <a:lnTo>
                  <a:pt x="612" y="162"/>
                </a:lnTo>
                <a:lnTo>
                  <a:pt x="613" y="162"/>
                </a:lnTo>
                <a:lnTo>
                  <a:pt x="613" y="161"/>
                </a:lnTo>
                <a:lnTo>
                  <a:pt x="613" y="161"/>
                </a:lnTo>
                <a:lnTo>
                  <a:pt x="614" y="162"/>
                </a:lnTo>
                <a:lnTo>
                  <a:pt x="614" y="162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3"/>
                </a:lnTo>
                <a:lnTo>
                  <a:pt x="616" y="163"/>
                </a:lnTo>
                <a:lnTo>
                  <a:pt x="616" y="164"/>
                </a:lnTo>
                <a:lnTo>
                  <a:pt x="615" y="164"/>
                </a:lnTo>
                <a:lnTo>
                  <a:pt x="616" y="164"/>
                </a:lnTo>
                <a:lnTo>
                  <a:pt x="616" y="165"/>
                </a:lnTo>
                <a:lnTo>
                  <a:pt x="616" y="165"/>
                </a:lnTo>
                <a:lnTo>
                  <a:pt x="616" y="166"/>
                </a:lnTo>
                <a:lnTo>
                  <a:pt x="616" y="166"/>
                </a:lnTo>
                <a:lnTo>
                  <a:pt x="616" y="166"/>
                </a:lnTo>
                <a:lnTo>
                  <a:pt x="617" y="166"/>
                </a:lnTo>
                <a:lnTo>
                  <a:pt x="617" y="166"/>
                </a:lnTo>
                <a:lnTo>
                  <a:pt x="618" y="166"/>
                </a:lnTo>
                <a:lnTo>
                  <a:pt x="618" y="166"/>
                </a:lnTo>
                <a:lnTo>
                  <a:pt x="619" y="167"/>
                </a:lnTo>
                <a:lnTo>
                  <a:pt x="619" y="167"/>
                </a:lnTo>
                <a:lnTo>
                  <a:pt x="620" y="168"/>
                </a:lnTo>
                <a:lnTo>
                  <a:pt x="620" y="168"/>
                </a:lnTo>
                <a:lnTo>
                  <a:pt x="620" y="168"/>
                </a:lnTo>
                <a:lnTo>
                  <a:pt x="620" y="169"/>
                </a:lnTo>
                <a:lnTo>
                  <a:pt x="620" y="169"/>
                </a:lnTo>
                <a:lnTo>
                  <a:pt x="620" y="170"/>
                </a:lnTo>
                <a:lnTo>
                  <a:pt x="620" y="170"/>
                </a:lnTo>
                <a:lnTo>
                  <a:pt x="619" y="170"/>
                </a:lnTo>
                <a:lnTo>
                  <a:pt x="619" y="170"/>
                </a:lnTo>
                <a:lnTo>
                  <a:pt x="618" y="170"/>
                </a:lnTo>
                <a:lnTo>
                  <a:pt x="618" y="170"/>
                </a:lnTo>
                <a:lnTo>
                  <a:pt x="618" y="169"/>
                </a:lnTo>
                <a:lnTo>
                  <a:pt x="618" y="169"/>
                </a:lnTo>
                <a:lnTo>
                  <a:pt x="617" y="169"/>
                </a:lnTo>
                <a:lnTo>
                  <a:pt x="617" y="169"/>
                </a:lnTo>
                <a:lnTo>
                  <a:pt x="616" y="169"/>
                </a:lnTo>
                <a:lnTo>
                  <a:pt x="616" y="170"/>
                </a:lnTo>
                <a:lnTo>
                  <a:pt x="616" y="170"/>
                </a:lnTo>
                <a:lnTo>
                  <a:pt x="616" y="170"/>
                </a:lnTo>
                <a:lnTo>
                  <a:pt x="616" y="171"/>
                </a:lnTo>
                <a:lnTo>
                  <a:pt x="616" y="171"/>
                </a:lnTo>
                <a:lnTo>
                  <a:pt x="616" y="172"/>
                </a:lnTo>
                <a:lnTo>
                  <a:pt x="616" y="172"/>
                </a:lnTo>
                <a:lnTo>
                  <a:pt x="617" y="172"/>
                </a:lnTo>
                <a:lnTo>
                  <a:pt x="617" y="172"/>
                </a:lnTo>
                <a:lnTo>
                  <a:pt x="617" y="172"/>
                </a:lnTo>
                <a:lnTo>
                  <a:pt x="618" y="172"/>
                </a:lnTo>
                <a:lnTo>
                  <a:pt x="618" y="173"/>
                </a:lnTo>
                <a:lnTo>
                  <a:pt x="618" y="173"/>
                </a:lnTo>
                <a:lnTo>
                  <a:pt x="618" y="174"/>
                </a:lnTo>
                <a:lnTo>
                  <a:pt x="617" y="174"/>
                </a:lnTo>
                <a:lnTo>
                  <a:pt x="617" y="174"/>
                </a:lnTo>
                <a:lnTo>
                  <a:pt x="616" y="174"/>
                </a:lnTo>
                <a:lnTo>
                  <a:pt x="616" y="174"/>
                </a:lnTo>
                <a:lnTo>
                  <a:pt x="616" y="174"/>
                </a:lnTo>
                <a:lnTo>
                  <a:pt x="616" y="174"/>
                </a:lnTo>
                <a:lnTo>
                  <a:pt x="616" y="175"/>
                </a:lnTo>
                <a:lnTo>
                  <a:pt x="615" y="175"/>
                </a:lnTo>
                <a:lnTo>
                  <a:pt x="615" y="175"/>
                </a:lnTo>
                <a:lnTo>
                  <a:pt x="615" y="174"/>
                </a:lnTo>
                <a:lnTo>
                  <a:pt x="615" y="174"/>
                </a:lnTo>
                <a:lnTo>
                  <a:pt x="614" y="174"/>
                </a:lnTo>
                <a:lnTo>
                  <a:pt x="614" y="174"/>
                </a:lnTo>
                <a:lnTo>
                  <a:pt x="613" y="174"/>
                </a:lnTo>
                <a:lnTo>
                  <a:pt x="613" y="174"/>
                </a:lnTo>
                <a:lnTo>
                  <a:pt x="612" y="174"/>
                </a:lnTo>
                <a:lnTo>
                  <a:pt x="612" y="174"/>
                </a:lnTo>
                <a:lnTo>
                  <a:pt x="612" y="175"/>
                </a:lnTo>
                <a:lnTo>
                  <a:pt x="612" y="175"/>
                </a:lnTo>
                <a:lnTo>
                  <a:pt x="612" y="176"/>
                </a:lnTo>
                <a:lnTo>
                  <a:pt x="612" y="176"/>
                </a:lnTo>
                <a:lnTo>
                  <a:pt x="612" y="176"/>
                </a:lnTo>
                <a:lnTo>
                  <a:pt x="612" y="176"/>
                </a:lnTo>
                <a:lnTo>
                  <a:pt x="611" y="177"/>
                </a:lnTo>
                <a:lnTo>
                  <a:pt x="611" y="177"/>
                </a:lnTo>
                <a:lnTo>
                  <a:pt x="611" y="178"/>
                </a:lnTo>
                <a:lnTo>
                  <a:pt x="611" y="178"/>
                </a:lnTo>
                <a:lnTo>
                  <a:pt x="612" y="178"/>
                </a:lnTo>
                <a:lnTo>
                  <a:pt x="612" y="179"/>
                </a:lnTo>
                <a:lnTo>
                  <a:pt x="612" y="179"/>
                </a:lnTo>
                <a:lnTo>
                  <a:pt x="612" y="179"/>
                </a:lnTo>
                <a:lnTo>
                  <a:pt x="613" y="179"/>
                </a:lnTo>
                <a:lnTo>
                  <a:pt x="613" y="178"/>
                </a:lnTo>
                <a:lnTo>
                  <a:pt x="613" y="178"/>
                </a:lnTo>
                <a:lnTo>
                  <a:pt x="613" y="178"/>
                </a:lnTo>
                <a:lnTo>
                  <a:pt x="614" y="178"/>
                </a:lnTo>
                <a:lnTo>
                  <a:pt x="614" y="178"/>
                </a:lnTo>
                <a:lnTo>
                  <a:pt x="614" y="178"/>
                </a:lnTo>
                <a:lnTo>
                  <a:pt x="614" y="179"/>
                </a:lnTo>
                <a:lnTo>
                  <a:pt x="615" y="179"/>
                </a:lnTo>
                <a:lnTo>
                  <a:pt x="615" y="180"/>
                </a:lnTo>
                <a:lnTo>
                  <a:pt x="615" y="180"/>
                </a:lnTo>
                <a:lnTo>
                  <a:pt x="615" y="181"/>
                </a:lnTo>
                <a:lnTo>
                  <a:pt x="615" y="181"/>
                </a:lnTo>
                <a:lnTo>
                  <a:pt x="615" y="182"/>
                </a:lnTo>
                <a:lnTo>
                  <a:pt x="614" y="182"/>
                </a:lnTo>
                <a:lnTo>
                  <a:pt x="614" y="183"/>
                </a:lnTo>
                <a:lnTo>
                  <a:pt x="614" y="183"/>
                </a:lnTo>
                <a:lnTo>
                  <a:pt x="614" y="183"/>
                </a:lnTo>
                <a:lnTo>
                  <a:pt x="614" y="183"/>
                </a:lnTo>
                <a:lnTo>
                  <a:pt x="615" y="183"/>
                </a:lnTo>
                <a:lnTo>
                  <a:pt x="615" y="184"/>
                </a:lnTo>
                <a:lnTo>
                  <a:pt x="615" y="184"/>
                </a:lnTo>
                <a:lnTo>
                  <a:pt x="615" y="185"/>
                </a:lnTo>
                <a:lnTo>
                  <a:pt x="615" y="185"/>
                </a:lnTo>
                <a:lnTo>
                  <a:pt x="615" y="186"/>
                </a:lnTo>
                <a:lnTo>
                  <a:pt x="615" y="186"/>
                </a:lnTo>
                <a:lnTo>
                  <a:pt x="615" y="186"/>
                </a:lnTo>
                <a:lnTo>
                  <a:pt x="615" y="186"/>
                </a:lnTo>
                <a:lnTo>
                  <a:pt x="614" y="187"/>
                </a:lnTo>
                <a:lnTo>
                  <a:pt x="614" y="187"/>
                </a:lnTo>
                <a:lnTo>
                  <a:pt x="613" y="187"/>
                </a:lnTo>
                <a:lnTo>
                  <a:pt x="613" y="187"/>
                </a:lnTo>
                <a:lnTo>
                  <a:pt x="613" y="188"/>
                </a:lnTo>
                <a:lnTo>
                  <a:pt x="614" y="188"/>
                </a:lnTo>
                <a:lnTo>
                  <a:pt x="614" y="189"/>
                </a:lnTo>
                <a:lnTo>
                  <a:pt x="614" y="189"/>
                </a:lnTo>
                <a:lnTo>
                  <a:pt x="615" y="189"/>
                </a:lnTo>
                <a:lnTo>
                  <a:pt x="615" y="189"/>
                </a:lnTo>
                <a:lnTo>
                  <a:pt x="615" y="189"/>
                </a:lnTo>
                <a:lnTo>
                  <a:pt x="615" y="190"/>
                </a:lnTo>
                <a:lnTo>
                  <a:pt x="615" y="190"/>
                </a:lnTo>
                <a:lnTo>
                  <a:pt x="616" y="190"/>
                </a:lnTo>
                <a:lnTo>
                  <a:pt x="616" y="191"/>
                </a:lnTo>
                <a:lnTo>
                  <a:pt x="616" y="191"/>
                </a:lnTo>
                <a:lnTo>
                  <a:pt x="616" y="191"/>
                </a:lnTo>
                <a:lnTo>
                  <a:pt x="616" y="191"/>
                </a:lnTo>
                <a:lnTo>
                  <a:pt x="616" y="191"/>
                </a:lnTo>
                <a:lnTo>
                  <a:pt x="617" y="191"/>
                </a:lnTo>
                <a:lnTo>
                  <a:pt x="617" y="192"/>
                </a:lnTo>
                <a:lnTo>
                  <a:pt x="617" y="192"/>
                </a:lnTo>
                <a:lnTo>
                  <a:pt x="617" y="192"/>
                </a:lnTo>
                <a:lnTo>
                  <a:pt x="617" y="193"/>
                </a:lnTo>
                <a:lnTo>
                  <a:pt x="618" y="193"/>
                </a:lnTo>
                <a:lnTo>
                  <a:pt x="618" y="193"/>
                </a:lnTo>
                <a:lnTo>
                  <a:pt x="618" y="193"/>
                </a:lnTo>
                <a:lnTo>
                  <a:pt x="618" y="193"/>
                </a:lnTo>
                <a:lnTo>
                  <a:pt x="617" y="194"/>
                </a:lnTo>
                <a:lnTo>
                  <a:pt x="617" y="194"/>
                </a:lnTo>
                <a:lnTo>
                  <a:pt x="616" y="194"/>
                </a:lnTo>
                <a:lnTo>
                  <a:pt x="616" y="193"/>
                </a:lnTo>
                <a:lnTo>
                  <a:pt x="615" y="193"/>
                </a:lnTo>
                <a:lnTo>
                  <a:pt x="615" y="193"/>
                </a:lnTo>
                <a:lnTo>
                  <a:pt x="614" y="193"/>
                </a:lnTo>
                <a:lnTo>
                  <a:pt x="612" y="193"/>
                </a:lnTo>
                <a:lnTo>
                  <a:pt x="612" y="193"/>
                </a:lnTo>
                <a:lnTo>
                  <a:pt x="612" y="194"/>
                </a:lnTo>
                <a:lnTo>
                  <a:pt x="611" y="194"/>
                </a:lnTo>
                <a:lnTo>
                  <a:pt x="612" y="195"/>
                </a:lnTo>
                <a:lnTo>
                  <a:pt x="612" y="195"/>
                </a:lnTo>
                <a:lnTo>
                  <a:pt x="612" y="195"/>
                </a:lnTo>
                <a:lnTo>
                  <a:pt x="612" y="196"/>
                </a:lnTo>
                <a:lnTo>
                  <a:pt x="612" y="196"/>
                </a:lnTo>
                <a:lnTo>
                  <a:pt x="613" y="196"/>
                </a:lnTo>
                <a:lnTo>
                  <a:pt x="613" y="197"/>
                </a:lnTo>
                <a:lnTo>
                  <a:pt x="614" y="197"/>
                </a:lnTo>
                <a:lnTo>
                  <a:pt x="614" y="197"/>
                </a:lnTo>
                <a:lnTo>
                  <a:pt x="615" y="197"/>
                </a:lnTo>
                <a:lnTo>
                  <a:pt x="615" y="197"/>
                </a:lnTo>
                <a:lnTo>
                  <a:pt x="615" y="197"/>
                </a:lnTo>
                <a:lnTo>
                  <a:pt x="615" y="197"/>
                </a:lnTo>
                <a:lnTo>
                  <a:pt x="615" y="198"/>
                </a:lnTo>
                <a:lnTo>
                  <a:pt x="615" y="198"/>
                </a:lnTo>
                <a:lnTo>
                  <a:pt x="616" y="198"/>
                </a:lnTo>
                <a:lnTo>
                  <a:pt x="616" y="199"/>
                </a:lnTo>
                <a:lnTo>
                  <a:pt x="616" y="199"/>
                </a:lnTo>
                <a:lnTo>
                  <a:pt x="616" y="199"/>
                </a:lnTo>
                <a:lnTo>
                  <a:pt x="617" y="199"/>
                </a:lnTo>
                <a:lnTo>
                  <a:pt x="617" y="200"/>
                </a:lnTo>
                <a:lnTo>
                  <a:pt x="617" y="200"/>
                </a:lnTo>
                <a:lnTo>
                  <a:pt x="618" y="200"/>
                </a:lnTo>
                <a:lnTo>
                  <a:pt x="618" y="201"/>
                </a:lnTo>
                <a:lnTo>
                  <a:pt x="618" y="201"/>
                </a:lnTo>
                <a:lnTo>
                  <a:pt x="619" y="201"/>
                </a:lnTo>
                <a:lnTo>
                  <a:pt x="619" y="201"/>
                </a:lnTo>
                <a:lnTo>
                  <a:pt x="620" y="201"/>
                </a:lnTo>
                <a:lnTo>
                  <a:pt x="620" y="201"/>
                </a:lnTo>
                <a:lnTo>
                  <a:pt x="620" y="201"/>
                </a:lnTo>
                <a:lnTo>
                  <a:pt x="620" y="201"/>
                </a:lnTo>
                <a:lnTo>
                  <a:pt x="620" y="202"/>
                </a:lnTo>
                <a:lnTo>
                  <a:pt x="620" y="202"/>
                </a:lnTo>
                <a:lnTo>
                  <a:pt x="620" y="203"/>
                </a:lnTo>
                <a:lnTo>
                  <a:pt x="620" y="203"/>
                </a:lnTo>
                <a:lnTo>
                  <a:pt x="620" y="203"/>
                </a:lnTo>
                <a:lnTo>
                  <a:pt x="620" y="203"/>
                </a:lnTo>
                <a:lnTo>
                  <a:pt x="621" y="203"/>
                </a:lnTo>
                <a:lnTo>
                  <a:pt x="621" y="203"/>
                </a:lnTo>
                <a:lnTo>
                  <a:pt x="621" y="204"/>
                </a:lnTo>
                <a:lnTo>
                  <a:pt x="621" y="204"/>
                </a:lnTo>
                <a:lnTo>
                  <a:pt x="621" y="204"/>
                </a:lnTo>
                <a:lnTo>
                  <a:pt x="621" y="205"/>
                </a:lnTo>
                <a:lnTo>
                  <a:pt x="620" y="205"/>
                </a:lnTo>
                <a:lnTo>
                  <a:pt x="620" y="206"/>
                </a:lnTo>
                <a:lnTo>
                  <a:pt x="620" y="206"/>
                </a:lnTo>
                <a:lnTo>
                  <a:pt x="620" y="206"/>
                </a:lnTo>
                <a:lnTo>
                  <a:pt x="619" y="206"/>
                </a:lnTo>
                <a:lnTo>
                  <a:pt x="619" y="206"/>
                </a:lnTo>
                <a:lnTo>
                  <a:pt x="618" y="206"/>
                </a:lnTo>
                <a:lnTo>
                  <a:pt x="618" y="205"/>
                </a:lnTo>
                <a:lnTo>
                  <a:pt x="617" y="205"/>
                </a:lnTo>
                <a:lnTo>
                  <a:pt x="617" y="205"/>
                </a:lnTo>
                <a:lnTo>
                  <a:pt x="616" y="205"/>
                </a:lnTo>
                <a:lnTo>
                  <a:pt x="616" y="205"/>
                </a:lnTo>
                <a:lnTo>
                  <a:pt x="616" y="205"/>
                </a:lnTo>
                <a:lnTo>
                  <a:pt x="615" y="205"/>
                </a:lnTo>
                <a:lnTo>
                  <a:pt x="615" y="206"/>
                </a:lnTo>
                <a:lnTo>
                  <a:pt x="615" y="206"/>
                </a:lnTo>
                <a:lnTo>
                  <a:pt x="615" y="207"/>
                </a:lnTo>
                <a:lnTo>
                  <a:pt x="615" y="207"/>
                </a:lnTo>
                <a:lnTo>
                  <a:pt x="615" y="208"/>
                </a:lnTo>
                <a:lnTo>
                  <a:pt x="615" y="208"/>
                </a:lnTo>
                <a:lnTo>
                  <a:pt x="615" y="208"/>
                </a:lnTo>
                <a:lnTo>
                  <a:pt x="615" y="208"/>
                </a:lnTo>
                <a:lnTo>
                  <a:pt x="615" y="209"/>
                </a:lnTo>
                <a:lnTo>
                  <a:pt x="615" y="209"/>
                </a:lnTo>
                <a:lnTo>
                  <a:pt x="615" y="209"/>
                </a:lnTo>
                <a:lnTo>
                  <a:pt x="615" y="210"/>
                </a:lnTo>
                <a:lnTo>
                  <a:pt x="614" y="210"/>
                </a:lnTo>
                <a:lnTo>
                  <a:pt x="614" y="211"/>
                </a:lnTo>
                <a:lnTo>
                  <a:pt x="614" y="211"/>
                </a:lnTo>
                <a:lnTo>
                  <a:pt x="614" y="212"/>
                </a:lnTo>
                <a:lnTo>
                  <a:pt x="614" y="212"/>
                </a:lnTo>
                <a:lnTo>
                  <a:pt x="614" y="212"/>
                </a:lnTo>
                <a:lnTo>
                  <a:pt x="615" y="212"/>
                </a:lnTo>
                <a:lnTo>
                  <a:pt x="615" y="213"/>
                </a:lnTo>
                <a:lnTo>
                  <a:pt x="615" y="213"/>
                </a:lnTo>
                <a:lnTo>
                  <a:pt x="614" y="213"/>
                </a:lnTo>
                <a:lnTo>
                  <a:pt x="614" y="213"/>
                </a:lnTo>
                <a:lnTo>
                  <a:pt x="613" y="213"/>
                </a:lnTo>
                <a:lnTo>
                  <a:pt x="613" y="213"/>
                </a:lnTo>
                <a:lnTo>
                  <a:pt x="613" y="213"/>
                </a:lnTo>
                <a:lnTo>
                  <a:pt x="612" y="213"/>
                </a:lnTo>
                <a:lnTo>
                  <a:pt x="612" y="213"/>
                </a:lnTo>
                <a:lnTo>
                  <a:pt x="612" y="213"/>
                </a:lnTo>
                <a:lnTo>
                  <a:pt x="612" y="214"/>
                </a:lnTo>
                <a:lnTo>
                  <a:pt x="611" y="214"/>
                </a:lnTo>
                <a:lnTo>
                  <a:pt x="611" y="215"/>
                </a:lnTo>
                <a:lnTo>
                  <a:pt x="611" y="215"/>
                </a:lnTo>
                <a:lnTo>
                  <a:pt x="611" y="215"/>
                </a:lnTo>
                <a:lnTo>
                  <a:pt x="610" y="215"/>
                </a:lnTo>
                <a:lnTo>
                  <a:pt x="610" y="216"/>
                </a:lnTo>
                <a:lnTo>
                  <a:pt x="610" y="216"/>
                </a:lnTo>
                <a:lnTo>
                  <a:pt x="610" y="216"/>
                </a:lnTo>
                <a:lnTo>
                  <a:pt x="611" y="217"/>
                </a:lnTo>
                <a:lnTo>
                  <a:pt x="611" y="217"/>
                </a:lnTo>
                <a:lnTo>
                  <a:pt x="611" y="217"/>
                </a:lnTo>
                <a:lnTo>
                  <a:pt x="611" y="217"/>
                </a:lnTo>
                <a:lnTo>
                  <a:pt x="612" y="217"/>
                </a:lnTo>
                <a:lnTo>
                  <a:pt x="612" y="217"/>
                </a:lnTo>
                <a:lnTo>
                  <a:pt x="612" y="217"/>
                </a:lnTo>
                <a:lnTo>
                  <a:pt x="612" y="218"/>
                </a:lnTo>
                <a:lnTo>
                  <a:pt x="612" y="218"/>
                </a:lnTo>
                <a:lnTo>
                  <a:pt x="612" y="219"/>
                </a:lnTo>
                <a:lnTo>
                  <a:pt x="612" y="219"/>
                </a:lnTo>
                <a:lnTo>
                  <a:pt x="613" y="219"/>
                </a:lnTo>
                <a:lnTo>
                  <a:pt x="613" y="220"/>
                </a:lnTo>
                <a:lnTo>
                  <a:pt x="613" y="220"/>
                </a:lnTo>
                <a:lnTo>
                  <a:pt x="613" y="220"/>
                </a:lnTo>
                <a:lnTo>
                  <a:pt x="614" y="220"/>
                </a:lnTo>
                <a:lnTo>
                  <a:pt x="614" y="221"/>
                </a:lnTo>
                <a:lnTo>
                  <a:pt x="614" y="221"/>
                </a:lnTo>
                <a:lnTo>
                  <a:pt x="615" y="222"/>
                </a:lnTo>
                <a:lnTo>
                  <a:pt x="615" y="222"/>
                </a:lnTo>
                <a:lnTo>
                  <a:pt x="615" y="222"/>
                </a:lnTo>
                <a:lnTo>
                  <a:pt x="615" y="223"/>
                </a:lnTo>
                <a:lnTo>
                  <a:pt x="615" y="223"/>
                </a:lnTo>
                <a:lnTo>
                  <a:pt x="615" y="223"/>
                </a:lnTo>
                <a:lnTo>
                  <a:pt x="614" y="223"/>
                </a:lnTo>
                <a:lnTo>
                  <a:pt x="614" y="223"/>
                </a:lnTo>
                <a:lnTo>
                  <a:pt x="613" y="223"/>
                </a:lnTo>
                <a:lnTo>
                  <a:pt x="613" y="223"/>
                </a:lnTo>
                <a:lnTo>
                  <a:pt x="613" y="223"/>
                </a:lnTo>
                <a:lnTo>
                  <a:pt x="612" y="224"/>
                </a:lnTo>
                <a:lnTo>
                  <a:pt x="612" y="224"/>
                </a:lnTo>
                <a:lnTo>
                  <a:pt x="612" y="224"/>
                </a:lnTo>
                <a:lnTo>
                  <a:pt x="613" y="225"/>
                </a:lnTo>
                <a:lnTo>
                  <a:pt x="613" y="225"/>
                </a:lnTo>
                <a:lnTo>
                  <a:pt x="613" y="225"/>
                </a:lnTo>
                <a:lnTo>
                  <a:pt x="612" y="226"/>
                </a:lnTo>
                <a:lnTo>
                  <a:pt x="612" y="226"/>
                </a:lnTo>
                <a:lnTo>
                  <a:pt x="612" y="227"/>
                </a:lnTo>
                <a:lnTo>
                  <a:pt x="612" y="227"/>
                </a:lnTo>
                <a:lnTo>
                  <a:pt x="612" y="228"/>
                </a:lnTo>
                <a:lnTo>
                  <a:pt x="613" y="228"/>
                </a:lnTo>
                <a:lnTo>
                  <a:pt x="613" y="228"/>
                </a:lnTo>
                <a:lnTo>
                  <a:pt x="614" y="228"/>
                </a:lnTo>
                <a:lnTo>
                  <a:pt x="614" y="228"/>
                </a:lnTo>
                <a:lnTo>
                  <a:pt x="614" y="228"/>
                </a:lnTo>
                <a:lnTo>
                  <a:pt x="614" y="229"/>
                </a:lnTo>
                <a:lnTo>
                  <a:pt x="614" y="229"/>
                </a:lnTo>
                <a:lnTo>
                  <a:pt x="614" y="230"/>
                </a:lnTo>
                <a:lnTo>
                  <a:pt x="613" y="230"/>
                </a:lnTo>
                <a:lnTo>
                  <a:pt x="613" y="231"/>
                </a:lnTo>
                <a:lnTo>
                  <a:pt x="612" y="231"/>
                </a:lnTo>
                <a:lnTo>
                  <a:pt x="612" y="231"/>
                </a:lnTo>
                <a:lnTo>
                  <a:pt x="612" y="231"/>
                </a:lnTo>
                <a:lnTo>
                  <a:pt x="611" y="232"/>
                </a:lnTo>
                <a:lnTo>
                  <a:pt x="611" y="233"/>
                </a:lnTo>
                <a:lnTo>
                  <a:pt x="611" y="234"/>
                </a:lnTo>
                <a:lnTo>
                  <a:pt x="612" y="234"/>
                </a:lnTo>
                <a:lnTo>
                  <a:pt x="612" y="235"/>
                </a:lnTo>
                <a:lnTo>
                  <a:pt x="612" y="235"/>
                </a:lnTo>
                <a:lnTo>
                  <a:pt x="612" y="235"/>
                </a:lnTo>
                <a:lnTo>
                  <a:pt x="612" y="236"/>
                </a:lnTo>
                <a:lnTo>
                  <a:pt x="613" y="236"/>
                </a:lnTo>
                <a:lnTo>
                  <a:pt x="613" y="236"/>
                </a:lnTo>
                <a:lnTo>
                  <a:pt x="614" y="236"/>
                </a:lnTo>
                <a:lnTo>
                  <a:pt x="614" y="236"/>
                </a:lnTo>
                <a:lnTo>
                  <a:pt x="615" y="237"/>
                </a:lnTo>
                <a:lnTo>
                  <a:pt x="615" y="237"/>
                </a:lnTo>
                <a:lnTo>
                  <a:pt x="616" y="237"/>
                </a:lnTo>
                <a:lnTo>
                  <a:pt x="616" y="237"/>
                </a:lnTo>
                <a:lnTo>
                  <a:pt x="616" y="237"/>
                </a:lnTo>
                <a:lnTo>
                  <a:pt x="617" y="237"/>
                </a:lnTo>
                <a:lnTo>
                  <a:pt x="617" y="236"/>
                </a:lnTo>
                <a:lnTo>
                  <a:pt x="617" y="235"/>
                </a:lnTo>
                <a:lnTo>
                  <a:pt x="617" y="235"/>
                </a:lnTo>
                <a:lnTo>
                  <a:pt x="617" y="234"/>
                </a:lnTo>
                <a:lnTo>
                  <a:pt x="617" y="234"/>
                </a:lnTo>
                <a:lnTo>
                  <a:pt x="617" y="233"/>
                </a:lnTo>
                <a:lnTo>
                  <a:pt x="617" y="233"/>
                </a:lnTo>
                <a:lnTo>
                  <a:pt x="617" y="233"/>
                </a:lnTo>
                <a:lnTo>
                  <a:pt x="618" y="233"/>
                </a:lnTo>
                <a:lnTo>
                  <a:pt x="618" y="232"/>
                </a:lnTo>
                <a:lnTo>
                  <a:pt x="618" y="232"/>
                </a:lnTo>
                <a:lnTo>
                  <a:pt x="619" y="232"/>
                </a:lnTo>
                <a:lnTo>
                  <a:pt x="619" y="232"/>
                </a:lnTo>
                <a:lnTo>
                  <a:pt x="620" y="232"/>
                </a:lnTo>
                <a:lnTo>
                  <a:pt x="620" y="233"/>
                </a:lnTo>
                <a:lnTo>
                  <a:pt x="620" y="233"/>
                </a:lnTo>
                <a:lnTo>
                  <a:pt x="620" y="234"/>
                </a:lnTo>
                <a:lnTo>
                  <a:pt x="621" y="234"/>
                </a:lnTo>
                <a:lnTo>
                  <a:pt x="621" y="235"/>
                </a:lnTo>
                <a:lnTo>
                  <a:pt x="621" y="235"/>
                </a:lnTo>
                <a:lnTo>
                  <a:pt x="621" y="236"/>
                </a:lnTo>
                <a:lnTo>
                  <a:pt x="622" y="236"/>
                </a:lnTo>
                <a:lnTo>
                  <a:pt x="622" y="236"/>
                </a:lnTo>
                <a:lnTo>
                  <a:pt x="623" y="236"/>
                </a:lnTo>
                <a:lnTo>
                  <a:pt x="624" y="235"/>
                </a:lnTo>
                <a:lnTo>
                  <a:pt x="624" y="235"/>
                </a:lnTo>
                <a:lnTo>
                  <a:pt x="624" y="235"/>
                </a:lnTo>
                <a:lnTo>
                  <a:pt x="625" y="235"/>
                </a:lnTo>
                <a:lnTo>
                  <a:pt x="625" y="235"/>
                </a:lnTo>
                <a:lnTo>
                  <a:pt x="625" y="234"/>
                </a:lnTo>
                <a:lnTo>
                  <a:pt x="626" y="234"/>
                </a:lnTo>
                <a:lnTo>
                  <a:pt x="626" y="234"/>
                </a:lnTo>
                <a:lnTo>
                  <a:pt x="627" y="235"/>
                </a:lnTo>
                <a:lnTo>
                  <a:pt x="627" y="235"/>
                </a:lnTo>
                <a:lnTo>
                  <a:pt x="628" y="235"/>
                </a:lnTo>
                <a:lnTo>
                  <a:pt x="627" y="236"/>
                </a:lnTo>
                <a:lnTo>
                  <a:pt x="627" y="236"/>
                </a:lnTo>
                <a:lnTo>
                  <a:pt x="626" y="236"/>
                </a:lnTo>
                <a:lnTo>
                  <a:pt x="626" y="236"/>
                </a:lnTo>
                <a:lnTo>
                  <a:pt x="625" y="237"/>
                </a:lnTo>
                <a:lnTo>
                  <a:pt x="625" y="237"/>
                </a:lnTo>
                <a:lnTo>
                  <a:pt x="624" y="238"/>
                </a:lnTo>
                <a:lnTo>
                  <a:pt x="624" y="239"/>
                </a:lnTo>
                <a:lnTo>
                  <a:pt x="624" y="239"/>
                </a:lnTo>
                <a:lnTo>
                  <a:pt x="623" y="239"/>
                </a:lnTo>
                <a:lnTo>
                  <a:pt x="623" y="239"/>
                </a:lnTo>
                <a:lnTo>
                  <a:pt x="622" y="239"/>
                </a:lnTo>
                <a:lnTo>
                  <a:pt x="622" y="239"/>
                </a:lnTo>
                <a:lnTo>
                  <a:pt x="621" y="240"/>
                </a:lnTo>
                <a:lnTo>
                  <a:pt x="620" y="240"/>
                </a:lnTo>
                <a:lnTo>
                  <a:pt x="620" y="240"/>
                </a:lnTo>
                <a:lnTo>
                  <a:pt x="620" y="239"/>
                </a:lnTo>
                <a:lnTo>
                  <a:pt x="619" y="240"/>
                </a:lnTo>
                <a:lnTo>
                  <a:pt x="619" y="240"/>
                </a:lnTo>
                <a:lnTo>
                  <a:pt x="618" y="240"/>
                </a:lnTo>
                <a:lnTo>
                  <a:pt x="618" y="240"/>
                </a:lnTo>
                <a:lnTo>
                  <a:pt x="617" y="240"/>
                </a:lnTo>
                <a:lnTo>
                  <a:pt x="616" y="240"/>
                </a:lnTo>
                <a:lnTo>
                  <a:pt x="616" y="240"/>
                </a:lnTo>
                <a:lnTo>
                  <a:pt x="615" y="240"/>
                </a:lnTo>
                <a:lnTo>
                  <a:pt x="615" y="240"/>
                </a:lnTo>
                <a:lnTo>
                  <a:pt x="614" y="240"/>
                </a:lnTo>
                <a:lnTo>
                  <a:pt x="613" y="240"/>
                </a:lnTo>
                <a:lnTo>
                  <a:pt x="612" y="240"/>
                </a:lnTo>
                <a:lnTo>
                  <a:pt x="612" y="240"/>
                </a:lnTo>
                <a:lnTo>
                  <a:pt x="611" y="240"/>
                </a:lnTo>
                <a:lnTo>
                  <a:pt x="611" y="240"/>
                </a:lnTo>
                <a:lnTo>
                  <a:pt x="610" y="240"/>
                </a:lnTo>
                <a:lnTo>
                  <a:pt x="610" y="240"/>
                </a:lnTo>
                <a:lnTo>
                  <a:pt x="609" y="239"/>
                </a:lnTo>
                <a:lnTo>
                  <a:pt x="609" y="240"/>
                </a:lnTo>
                <a:lnTo>
                  <a:pt x="608" y="240"/>
                </a:lnTo>
                <a:lnTo>
                  <a:pt x="608" y="240"/>
                </a:lnTo>
                <a:lnTo>
                  <a:pt x="608" y="241"/>
                </a:lnTo>
                <a:lnTo>
                  <a:pt x="607" y="241"/>
                </a:lnTo>
                <a:lnTo>
                  <a:pt x="607" y="241"/>
                </a:lnTo>
                <a:lnTo>
                  <a:pt x="606" y="241"/>
                </a:lnTo>
                <a:lnTo>
                  <a:pt x="606" y="242"/>
                </a:lnTo>
                <a:lnTo>
                  <a:pt x="606" y="243"/>
                </a:lnTo>
                <a:lnTo>
                  <a:pt x="606" y="243"/>
                </a:lnTo>
                <a:lnTo>
                  <a:pt x="606" y="244"/>
                </a:lnTo>
                <a:lnTo>
                  <a:pt x="606" y="244"/>
                </a:lnTo>
                <a:lnTo>
                  <a:pt x="606" y="245"/>
                </a:lnTo>
                <a:lnTo>
                  <a:pt x="606" y="245"/>
                </a:lnTo>
                <a:lnTo>
                  <a:pt x="606" y="245"/>
                </a:lnTo>
                <a:lnTo>
                  <a:pt x="606" y="246"/>
                </a:lnTo>
                <a:lnTo>
                  <a:pt x="606" y="246"/>
                </a:lnTo>
                <a:lnTo>
                  <a:pt x="606" y="247"/>
                </a:lnTo>
                <a:lnTo>
                  <a:pt x="606" y="247"/>
                </a:lnTo>
                <a:lnTo>
                  <a:pt x="604" y="247"/>
                </a:lnTo>
                <a:lnTo>
                  <a:pt x="604" y="248"/>
                </a:lnTo>
                <a:lnTo>
                  <a:pt x="604" y="248"/>
                </a:lnTo>
                <a:lnTo>
                  <a:pt x="604" y="249"/>
                </a:lnTo>
                <a:lnTo>
                  <a:pt x="604" y="249"/>
                </a:lnTo>
                <a:lnTo>
                  <a:pt x="603" y="250"/>
                </a:lnTo>
                <a:lnTo>
                  <a:pt x="602" y="251"/>
                </a:lnTo>
                <a:lnTo>
                  <a:pt x="601" y="252"/>
                </a:lnTo>
                <a:lnTo>
                  <a:pt x="600" y="253"/>
                </a:lnTo>
                <a:lnTo>
                  <a:pt x="599" y="253"/>
                </a:lnTo>
                <a:lnTo>
                  <a:pt x="599" y="254"/>
                </a:lnTo>
                <a:lnTo>
                  <a:pt x="598" y="254"/>
                </a:lnTo>
                <a:lnTo>
                  <a:pt x="598" y="255"/>
                </a:lnTo>
                <a:lnTo>
                  <a:pt x="597" y="255"/>
                </a:lnTo>
                <a:lnTo>
                  <a:pt x="596" y="255"/>
                </a:lnTo>
                <a:lnTo>
                  <a:pt x="595" y="255"/>
                </a:lnTo>
                <a:lnTo>
                  <a:pt x="594" y="256"/>
                </a:lnTo>
                <a:lnTo>
                  <a:pt x="593" y="257"/>
                </a:lnTo>
                <a:lnTo>
                  <a:pt x="593" y="257"/>
                </a:lnTo>
                <a:lnTo>
                  <a:pt x="592" y="257"/>
                </a:lnTo>
                <a:lnTo>
                  <a:pt x="592" y="258"/>
                </a:lnTo>
                <a:lnTo>
                  <a:pt x="591" y="258"/>
                </a:lnTo>
                <a:lnTo>
                  <a:pt x="591" y="258"/>
                </a:lnTo>
                <a:lnTo>
                  <a:pt x="591" y="258"/>
                </a:lnTo>
                <a:lnTo>
                  <a:pt x="590" y="258"/>
                </a:lnTo>
                <a:lnTo>
                  <a:pt x="588" y="258"/>
                </a:lnTo>
                <a:lnTo>
                  <a:pt x="588" y="258"/>
                </a:lnTo>
                <a:lnTo>
                  <a:pt x="587" y="258"/>
                </a:lnTo>
                <a:lnTo>
                  <a:pt x="587" y="258"/>
                </a:lnTo>
                <a:lnTo>
                  <a:pt x="585" y="259"/>
                </a:lnTo>
                <a:lnTo>
                  <a:pt x="584" y="259"/>
                </a:lnTo>
                <a:lnTo>
                  <a:pt x="583" y="259"/>
                </a:lnTo>
                <a:lnTo>
                  <a:pt x="582" y="259"/>
                </a:lnTo>
                <a:lnTo>
                  <a:pt x="582" y="259"/>
                </a:lnTo>
                <a:lnTo>
                  <a:pt x="581" y="259"/>
                </a:lnTo>
                <a:lnTo>
                  <a:pt x="581" y="260"/>
                </a:lnTo>
                <a:lnTo>
                  <a:pt x="581" y="260"/>
                </a:lnTo>
                <a:lnTo>
                  <a:pt x="581" y="261"/>
                </a:lnTo>
                <a:lnTo>
                  <a:pt x="581" y="261"/>
                </a:lnTo>
                <a:lnTo>
                  <a:pt x="581" y="262"/>
                </a:lnTo>
                <a:lnTo>
                  <a:pt x="580" y="262"/>
                </a:lnTo>
                <a:lnTo>
                  <a:pt x="580" y="262"/>
                </a:lnTo>
                <a:lnTo>
                  <a:pt x="579" y="263"/>
                </a:lnTo>
                <a:lnTo>
                  <a:pt x="579" y="265"/>
                </a:lnTo>
                <a:lnTo>
                  <a:pt x="578" y="266"/>
                </a:lnTo>
                <a:lnTo>
                  <a:pt x="578" y="266"/>
                </a:lnTo>
                <a:lnTo>
                  <a:pt x="577" y="266"/>
                </a:lnTo>
                <a:lnTo>
                  <a:pt x="577" y="266"/>
                </a:lnTo>
                <a:lnTo>
                  <a:pt x="576" y="266"/>
                </a:lnTo>
                <a:lnTo>
                  <a:pt x="576" y="266"/>
                </a:lnTo>
                <a:lnTo>
                  <a:pt x="576" y="265"/>
                </a:lnTo>
                <a:lnTo>
                  <a:pt x="575" y="265"/>
                </a:lnTo>
                <a:lnTo>
                  <a:pt x="575" y="265"/>
                </a:lnTo>
                <a:lnTo>
                  <a:pt x="574" y="265"/>
                </a:lnTo>
                <a:lnTo>
                  <a:pt x="574" y="265"/>
                </a:lnTo>
                <a:lnTo>
                  <a:pt x="574" y="265"/>
                </a:lnTo>
                <a:lnTo>
                  <a:pt x="573" y="265"/>
                </a:lnTo>
                <a:lnTo>
                  <a:pt x="572" y="265"/>
                </a:lnTo>
                <a:lnTo>
                  <a:pt x="571" y="265"/>
                </a:lnTo>
                <a:lnTo>
                  <a:pt x="570" y="266"/>
                </a:lnTo>
                <a:lnTo>
                  <a:pt x="569" y="266"/>
                </a:lnTo>
                <a:lnTo>
                  <a:pt x="568" y="266"/>
                </a:lnTo>
                <a:lnTo>
                  <a:pt x="566" y="266"/>
                </a:lnTo>
                <a:lnTo>
                  <a:pt x="564" y="266"/>
                </a:lnTo>
                <a:lnTo>
                  <a:pt x="564" y="266"/>
                </a:lnTo>
                <a:lnTo>
                  <a:pt x="564" y="265"/>
                </a:lnTo>
                <a:lnTo>
                  <a:pt x="563" y="265"/>
                </a:lnTo>
                <a:lnTo>
                  <a:pt x="563" y="265"/>
                </a:lnTo>
                <a:lnTo>
                  <a:pt x="562" y="265"/>
                </a:lnTo>
                <a:lnTo>
                  <a:pt x="562" y="265"/>
                </a:lnTo>
                <a:lnTo>
                  <a:pt x="562" y="265"/>
                </a:lnTo>
                <a:lnTo>
                  <a:pt x="561" y="265"/>
                </a:lnTo>
                <a:lnTo>
                  <a:pt x="561" y="265"/>
                </a:lnTo>
                <a:lnTo>
                  <a:pt x="561" y="265"/>
                </a:lnTo>
                <a:lnTo>
                  <a:pt x="560" y="264"/>
                </a:lnTo>
                <a:lnTo>
                  <a:pt x="559" y="264"/>
                </a:lnTo>
                <a:lnTo>
                  <a:pt x="559" y="265"/>
                </a:lnTo>
                <a:lnTo>
                  <a:pt x="558" y="265"/>
                </a:lnTo>
                <a:lnTo>
                  <a:pt x="558" y="265"/>
                </a:lnTo>
                <a:lnTo>
                  <a:pt x="558" y="265"/>
                </a:lnTo>
                <a:lnTo>
                  <a:pt x="557" y="265"/>
                </a:lnTo>
                <a:lnTo>
                  <a:pt x="557" y="265"/>
                </a:lnTo>
                <a:lnTo>
                  <a:pt x="556" y="265"/>
                </a:lnTo>
                <a:lnTo>
                  <a:pt x="556" y="265"/>
                </a:lnTo>
                <a:lnTo>
                  <a:pt x="556" y="266"/>
                </a:lnTo>
                <a:lnTo>
                  <a:pt x="556" y="267"/>
                </a:lnTo>
                <a:lnTo>
                  <a:pt x="556" y="268"/>
                </a:lnTo>
                <a:lnTo>
                  <a:pt x="555" y="269"/>
                </a:lnTo>
                <a:lnTo>
                  <a:pt x="554" y="270"/>
                </a:lnTo>
                <a:lnTo>
                  <a:pt x="553" y="271"/>
                </a:lnTo>
                <a:lnTo>
                  <a:pt x="552" y="272"/>
                </a:lnTo>
                <a:lnTo>
                  <a:pt x="552" y="272"/>
                </a:lnTo>
                <a:lnTo>
                  <a:pt x="553" y="274"/>
                </a:lnTo>
                <a:lnTo>
                  <a:pt x="553" y="274"/>
                </a:lnTo>
                <a:lnTo>
                  <a:pt x="552" y="274"/>
                </a:lnTo>
                <a:lnTo>
                  <a:pt x="552" y="275"/>
                </a:lnTo>
                <a:lnTo>
                  <a:pt x="551" y="275"/>
                </a:lnTo>
                <a:lnTo>
                  <a:pt x="551" y="276"/>
                </a:lnTo>
                <a:lnTo>
                  <a:pt x="551" y="276"/>
                </a:lnTo>
                <a:lnTo>
                  <a:pt x="551" y="277"/>
                </a:lnTo>
                <a:lnTo>
                  <a:pt x="550" y="277"/>
                </a:lnTo>
                <a:lnTo>
                  <a:pt x="550" y="278"/>
                </a:lnTo>
                <a:lnTo>
                  <a:pt x="550" y="278"/>
                </a:lnTo>
                <a:lnTo>
                  <a:pt x="550" y="278"/>
                </a:lnTo>
                <a:lnTo>
                  <a:pt x="550" y="279"/>
                </a:lnTo>
                <a:lnTo>
                  <a:pt x="550" y="279"/>
                </a:lnTo>
                <a:lnTo>
                  <a:pt x="550" y="280"/>
                </a:lnTo>
                <a:lnTo>
                  <a:pt x="551" y="280"/>
                </a:lnTo>
                <a:lnTo>
                  <a:pt x="551" y="281"/>
                </a:lnTo>
                <a:lnTo>
                  <a:pt x="551" y="281"/>
                </a:lnTo>
                <a:lnTo>
                  <a:pt x="551" y="282"/>
                </a:lnTo>
                <a:lnTo>
                  <a:pt x="551" y="282"/>
                </a:lnTo>
                <a:lnTo>
                  <a:pt x="550" y="282"/>
                </a:lnTo>
                <a:lnTo>
                  <a:pt x="550" y="283"/>
                </a:lnTo>
                <a:lnTo>
                  <a:pt x="550" y="283"/>
                </a:lnTo>
                <a:lnTo>
                  <a:pt x="549" y="283"/>
                </a:lnTo>
                <a:lnTo>
                  <a:pt x="549" y="283"/>
                </a:lnTo>
                <a:lnTo>
                  <a:pt x="549" y="283"/>
                </a:lnTo>
                <a:lnTo>
                  <a:pt x="548" y="283"/>
                </a:lnTo>
                <a:lnTo>
                  <a:pt x="548" y="283"/>
                </a:lnTo>
                <a:lnTo>
                  <a:pt x="547" y="283"/>
                </a:lnTo>
                <a:lnTo>
                  <a:pt x="546" y="284"/>
                </a:lnTo>
                <a:lnTo>
                  <a:pt x="546" y="284"/>
                </a:lnTo>
                <a:lnTo>
                  <a:pt x="546" y="284"/>
                </a:lnTo>
                <a:lnTo>
                  <a:pt x="545" y="284"/>
                </a:lnTo>
                <a:lnTo>
                  <a:pt x="545" y="284"/>
                </a:lnTo>
                <a:lnTo>
                  <a:pt x="544" y="285"/>
                </a:lnTo>
                <a:lnTo>
                  <a:pt x="543" y="285"/>
                </a:lnTo>
                <a:lnTo>
                  <a:pt x="542" y="285"/>
                </a:lnTo>
                <a:lnTo>
                  <a:pt x="541" y="286"/>
                </a:lnTo>
                <a:lnTo>
                  <a:pt x="541" y="286"/>
                </a:lnTo>
                <a:lnTo>
                  <a:pt x="541" y="286"/>
                </a:lnTo>
                <a:lnTo>
                  <a:pt x="541" y="287"/>
                </a:lnTo>
                <a:lnTo>
                  <a:pt x="541" y="287"/>
                </a:lnTo>
                <a:lnTo>
                  <a:pt x="540" y="288"/>
                </a:lnTo>
                <a:lnTo>
                  <a:pt x="540" y="288"/>
                </a:lnTo>
                <a:lnTo>
                  <a:pt x="540" y="289"/>
                </a:lnTo>
                <a:lnTo>
                  <a:pt x="540" y="290"/>
                </a:lnTo>
                <a:lnTo>
                  <a:pt x="540" y="290"/>
                </a:lnTo>
                <a:lnTo>
                  <a:pt x="539" y="290"/>
                </a:lnTo>
                <a:lnTo>
                  <a:pt x="539" y="290"/>
                </a:lnTo>
                <a:lnTo>
                  <a:pt x="538" y="290"/>
                </a:lnTo>
                <a:lnTo>
                  <a:pt x="538" y="291"/>
                </a:lnTo>
                <a:lnTo>
                  <a:pt x="537" y="291"/>
                </a:lnTo>
                <a:lnTo>
                  <a:pt x="537" y="291"/>
                </a:lnTo>
                <a:lnTo>
                  <a:pt x="536" y="292"/>
                </a:lnTo>
                <a:lnTo>
                  <a:pt x="535" y="292"/>
                </a:lnTo>
                <a:lnTo>
                  <a:pt x="535" y="292"/>
                </a:lnTo>
                <a:lnTo>
                  <a:pt x="534" y="292"/>
                </a:lnTo>
                <a:lnTo>
                  <a:pt x="533" y="292"/>
                </a:lnTo>
                <a:lnTo>
                  <a:pt x="533" y="292"/>
                </a:lnTo>
                <a:lnTo>
                  <a:pt x="532" y="292"/>
                </a:lnTo>
                <a:lnTo>
                  <a:pt x="531" y="292"/>
                </a:lnTo>
                <a:lnTo>
                  <a:pt x="531" y="292"/>
                </a:lnTo>
                <a:lnTo>
                  <a:pt x="529" y="291"/>
                </a:lnTo>
                <a:lnTo>
                  <a:pt x="529" y="291"/>
                </a:lnTo>
                <a:lnTo>
                  <a:pt x="528" y="291"/>
                </a:lnTo>
                <a:lnTo>
                  <a:pt x="527" y="291"/>
                </a:lnTo>
                <a:lnTo>
                  <a:pt x="525" y="291"/>
                </a:lnTo>
                <a:lnTo>
                  <a:pt x="524" y="291"/>
                </a:lnTo>
                <a:lnTo>
                  <a:pt x="524" y="291"/>
                </a:lnTo>
                <a:lnTo>
                  <a:pt x="524" y="292"/>
                </a:lnTo>
                <a:lnTo>
                  <a:pt x="523" y="292"/>
                </a:lnTo>
                <a:lnTo>
                  <a:pt x="522" y="292"/>
                </a:lnTo>
                <a:lnTo>
                  <a:pt x="522" y="292"/>
                </a:lnTo>
                <a:lnTo>
                  <a:pt x="521" y="292"/>
                </a:lnTo>
                <a:lnTo>
                  <a:pt x="520" y="292"/>
                </a:lnTo>
                <a:lnTo>
                  <a:pt x="519" y="293"/>
                </a:lnTo>
                <a:lnTo>
                  <a:pt x="519" y="293"/>
                </a:lnTo>
                <a:lnTo>
                  <a:pt x="518" y="293"/>
                </a:lnTo>
                <a:lnTo>
                  <a:pt x="518" y="293"/>
                </a:lnTo>
                <a:lnTo>
                  <a:pt x="517" y="294"/>
                </a:lnTo>
                <a:lnTo>
                  <a:pt x="517" y="294"/>
                </a:lnTo>
                <a:lnTo>
                  <a:pt x="516" y="295"/>
                </a:lnTo>
                <a:lnTo>
                  <a:pt x="516" y="295"/>
                </a:lnTo>
                <a:lnTo>
                  <a:pt x="516" y="295"/>
                </a:lnTo>
                <a:lnTo>
                  <a:pt x="515" y="296"/>
                </a:lnTo>
                <a:lnTo>
                  <a:pt x="515" y="296"/>
                </a:lnTo>
                <a:lnTo>
                  <a:pt x="514" y="297"/>
                </a:lnTo>
                <a:lnTo>
                  <a:pt x="514" y="297"/>
                </a:lnTo>
                <a:lnTo>
                  <a:pt x="513" y="298"/>
                </a:lnTo>
                <a:lnTo>
                  <a:pt x="513" y="298"/>
                </a:lnTo>
                <a:lnTo>
                  <a:pt x="512" y="298"/>
                </a:lnTo>
                <a:lnTo>
                  <a:pt x="512" y="298"/>
                </a:lnTo>
                <a:lnTo>
                  <a:pt x="511" y="298"/>
                </a:lnTo>
                <a:lnTo>
                  <a:pt x="510" y="299"/>
                </a:lnTo>
                <a:lnTo>
                  <a:pt x="510" y="299"/>
                </a:lnTo>
                <a:lnTo>
                  <a:pt x="509" y="299"/>
                </a:lnTo>
                <a:lnTo>
                  <a:pt x="508" y="299"/>
                </a:lnTo>
                <a:lnTo>
                  <a:pt x="508" y="299"/>
                </a:lnTo>
                <a:lnTo>
                  <a:pt x="508" y="299"/>
                </a:lnTo>
                <a:lnTo>
                  <a:pt x="507" y="299"/>
                </a:lnTo>
                <a:lnTo>
                  <a:pt x="506" y="299"/>
                </a:lnTo>
                <a:lnTo>
                  <a:pt x="505" y="299"/>
                </a:lnTo>
                <a:lnTo>
                  <a:pt x="505" y="299"/>
                </a:lnTo>
                <a:lnTo>
                  <a:pt x="504" y="300"/>
                </a:lnTo>
                <a:lnTo>
                  <a:pt x="504" y="300"/>
                </a:lnTo>
                <a:lnTo>
                  <a:pt x="503" y="300"/>
                </a:lnTo>
                <a:lnTo>
                  <a:pt x="503" y="301"/>
                </a:lnTo>
                <a:lnTo>
                  <a:pt x="503" y="301"/>
                </a:lnTo>
                <a:lnTo>
                  <a:pt x="503" y="302"/>
                </a:lnTo>
                <a:lnTo>
                  <a:pt x="502" y="302"/>
                </a:lnTo>
                <a:lnTo>
                  <a:pt x="502" y="302"/>
                </a:lnTo>
                <a:lnTo>
                  <a:pt x="502" y="303"/>
                </a:lnTo>
                <a:lnTo>
                  <a:pt x="501" y="303"/>
                </a:lnTo>
                <a:lnTo>
                  <a:pt x="501" y="303"/>
                </a:lnTo>
                <a:lnTo>
                  <a:pt x="501" y="303"/>
                </a:lnTo>
                <a:lnTo>
                  <a:pt x="500" y="304"/>
                </a:lnTo>
                <a:lnTo>
                  <a:pt x="500" y="304"/>
                </a:lnTo>
                <a:lnTo>
                  <a:pt x="500" y="304"/>
                </a:lnTo>
                <a:lnTo>
                  <a:pt x="499" y="306"/>
                </a:lnTo>
                <a:lnTo>
                  <a:pt x="499" y="307"/>
                </a:lnTo>
                <a:lnTo>
                  <a:pt x="498" y="307"/>
                </a:lnTo>
                <a:lnTo>
                  <a:pt x="497" y="309"/>
                </a:lnTo>
                <a:lnTo>
                  <a:pt x="496" y="310"/>
                </a:lnTo>
                <a:lnTo>
                  <a:pt x="496" y="311"/>
                </a:lnTo>
                <a:lnTo>
                  <a:pt x="495" y="311"/>
                </a:lnTo>
                <a:lnTo>
                  <a:pt x="495" y="312"/>
                </a:lnTo>
                <a:lnTo>
                  <a:pt x="495" y="313"/>
                </a:lnTo>
                <a:lnTo>
                  <a:pt x="494" y="313"/>
                </a:lnTo>
                <a:lnTo>
                  <a:pt x="494" y="314"/>
                </a:lnTo>
                <a:lnTo>
                  <a:pt x="493" y="314"/>
                </a:lnTo>
                <a:lnTo>
                  <a:pt x="493" y="315"/>
                </a:lnTo>
                <a:lnTo>
                  <a:pt x="494" y="315"/>
                </a:lnTo>
                <a:lnTo>
                  <a:pt x="494" y="315"/>
                </a:lnTo>
                <a:lnTo>
                  <a:pt x="495" y="316"/>
                </a:lnTo>
                <a:lnTo>
                  <a:pt x="496" y="317"/>
                </a:lnTo>
                <a:lnTo>
                  <a:pt x="497" y="318"/>
                </a:lnTo>
                <a:lnTo>
                  <a:pt x="497" y="318"/>
                </a:lnTo>
                <a:lnTo>
                  <a:pt x="498" y="319"/>
                </a:lnTo>
                <a:lnTo>
                  <a:pt x="499" y="320"/>
                </a:lnTo>
                <a:lnTo>
                  <a:pt x="500" y="320"/>
                </a:lnTo>
                <a:lnTo>
                  <a:pt x="501" y="321"/>
                </a:lnTo>
                <a:lnTo>
                  <a:pt x="502" y="322"/>
                </a:lnTo>
                <a:lnTo>
                  <a:pt x="503" y="322"/>
                </a:lnTo>
                <a:lnTo>
                  <a:pt x="504" y="323"/>
                </a:lnTo>
                <a:lnTo>
                  <a:pt x="505" y="323"/>
                </a:lnTo>
                <a:lnTo>
                  <a:pt x="507" y="324"/>
                </a:lnTo>
                <a:lnTo>
                  <a:pt x="507" y="324"/>
                </a:lnTo>
                <a:lnTo>
                  <a:pt x="508" y="324"/>
                </a:lnTo>
                <a:lnTo>
                  <a:pt x="508" y="325"/>
                </a:lnTo>
                <a:lnTo>
                  <a:pt x="508" y="325"/>
                </a:lnTo>
                <a:lnTo>
                  <a:pt x="509" y="325"/>
                </a:lnTo>
                <a:lnTo>
                  <a:pt x="510" y="326"/>
                </a:lnTo>
                <a:lnTo>
                  <a:pt x="510" y="326"/>
                </a:lnTo>
                <a:lnTo>
                  <a:pt x="511" y="327"/>
                </a:lnTo>
                <a:lnTo>
                  <a:pt x="512" y="328"/>
                </a:lnTo>
                <a:lnTo>
                  <a:pt x="512" y="328"/>
                </a:lnTo>
                <a:lnTo>
                  <a:pt x="512" y="328"/>
                </a:lnTo>
                <a:lnTo>
                  <a:pt x="512" y="328"/>
                </a:lnTo>
                <a:lnTo>
                  <a:pt x="512" y="329"/>
                </a:lnTo>
                <a:lnTo>
                  <a:pt x="511" y="329"/>
                </a:lnTo>
                <a:lnTo>
                  <a:pt x="511" y="330"/>
                </a:lnTo>
                <a:lnTo>
                  <a:pt x="510" y="331"/>
                </a:lnTo>
                <a:lnTo>
                  <a:pt x="510" y="332"/>
                </a:lnTo>
                <a:lnTo>
                  <a:pt x="509" y="332"/>
                </a:lnTo>
                <a:lnTo>
                  <a:pt x="509" y="333"/>
                </a:lnTo>
                <a:lnTo>
                  <a:pt x="508" y="333"/>
                </a:lnTo>
                <a:lnTo>
                  <a:pt x="508" y="334"/>
                </a:lnTo>
                <a:lnTo>
                  <a:pt x="508" y="335"/>
                </a:lnTo>
                <a:lnTo>
                  <a:pt x="509" y="337"/>
                </a:lnTo>
                <a:lnTo>
                  <a:pt x="509" y="337"/>
                </a:lnTo>
                <a:lnTo>
                  <a:pt x="509" y="338"/>
                </a:lnTo>
                <a:lnTo>
                  <a:pt x="509" y="340"/>
                </a:lnTo>
                <a:lnTo>
                  <a:pt x="509" y="340"/>
                </a:lnTo>
                <a:lnTo>
                  <a:pt x="509" y="341"/>
                </a:lnTo>
                <a:lnTo>
                  <a:pt x="509" y="342"/>
                </a:lnTo>
                <a:lnTo>
                  <a:pt x="509" y="343"/>
                </a:lnTo>
                <a:lnTo>
                  <a:pt x="509" y="343"/>
                </a:lnTo>
                <a:lnTo>
                  <a:pt x="509" y="344"/>
                </a:lnTo>
                <a:lnTo>
                  <a:pt x="509" y="345"/>
                </a:lnTo>
                <a:lnTo>
                  <a:pt x="509" y="345"/>
                </a:lnTo>
                <a:lnTo>
                  <a:pt x="509" y="346"/>
                </a:lnTo>
                <a:lnTo>
                  <a:pt x="509" y="347"/>
                </a:lnTo>
                <a:lnTo>
                  <a:pt x="510" y="348"/>
                </a:lnTo>
                <a:lnTo>
                  <a:pt x="510" y="349"/>
                </a:lnTo>
                <a:lnTo>
                  <a:pt x="510" y="349"/>
                </a:lnTo>
                <a:lnTo>
                  <a:pt x="510" y="350"/>
                </a:lnTo>
                <a:lnTo>
                  <a:pt x="510" y="351"/>
                </a:lnTo>
                <a:lnTo>
                  <a:pt x="510" y="352"/>
                </a:lnTo>
                <a:lnTo>
                  <a:pt x="510" y="352"/>
                </a:lnTo>
                <a:lnTo>
                  <a:pt x="510" y="353"/>
                </a:lnTo>
                <a:lnTo>
                  <a:pt x="510" y="353"/>
                </a:lnTo>
                <a:lnTo>
                  <a:pt x="511" y="353"/>
                </a:lnTo>
                <a:lnTo>
                  <a:pt x="512" y="354"/>
                </a:lnTo>
                <a:lnTo>
                  <a:pt x="512" y="354"/>
                </a:lnTo>
                <a:lnTo>
                  <a:pt x="515" y="354"/>
                </a:lnTo>
                <a:lnTo>
                  <a:pt x="516" y="355"/>
                </a:lnTo>
                <a:lnTo>
                  <a:pt x="519" y="356"/>
                </a:lnTo>
                <a:lnTo>
                  <a:pt x="519" y="356"/>
                </a:lnTo>
                <a:lnTo>
                  <a:pt x="520" y="356"/>
                </a:lnTo>
                <a:lnTo>
                  <a:pt x="520" y="356"/>
                </a:lnTo>
                <a:lnTo>
                  <a:pt x="521" y="357"/>
                </a:lnTo>
                <a:lnTo>
                  <a:pt x="522" y="357"/>
                </a:lnTo>
                <a:lnTo>
                  <a:pt x="523" y="357"/>
                </a:lnTo>
                <a:lnTo>
                  <a:pt x="523" y="358"/>
                </a:lnTo>
                <a:lnTo>
                  <a:pt x="524" y="359"/>
                </a:lnTo>
                <a:lnTo>
                  <a:pt x="525" y="359"/>
                </a:lnTo>
                <a:lnTo>
                  <a:pt x="525" y="360"/>
                </a:lnTo>
                <a:lnTo>
                  <a:pt x="526" y="360"/>
                </a:lnTo>
                <a:lnTo>
                  <a:pt x="526" y="361"/>
                </a:lnTo>
                <a:lnTo>
                  <a:pt x="527" y="361"/>
                </a:lnTo>
                <a:lnTo>
                  <a:pt x="527" y="362"/>
                </a:lnTo>
                <a:lnTo>
                  <a:pt x="527" y="362"/>
                </a:lnTo>
                <a:lnTo>
                  <a:pt x="528" y="363"/>
                </a:lnTo>
                <a:lnTo>
                  <a:pt x="528" y="363"/>
                </a:lnTo>
                <a:lnTo>
                  <a:pt x="528" y="364"/>
                </a:lnTo>
                <a:lnTo>
                  <a:pt x="528" y="364"/>
                </a:lnTo>
                <a:lnTo>
                  <a:pt x="528" y="365"/>
                </a:lnTo>
                <a:lnTo>
                  <a:pt x="528" y="365"/>
                </a:lnTo>
                <a:lnTo>
                  <a:pt x="528" y="366"/>
                </a:lnTo>
                <a:lnTo>
                  <a:pt x="528" y="367"/>
                </a:lnTo>
                <a:lnTo>
                  <a:pt x="528" y="368"/>
                </a:lnTo>
                <a:lnTo>
                  <a:pt x="527" y="369"/>
                </a:lnTo>
                <a:lnTo>
                  <a:pt x="528" y="369"/>
                </a:lnTo>
                <a:lnTo>
                  <a:pt x="528" y="370"/>
                </a:lnTo>
                <a:lnTo>
                  <a:pt x="528" y="370"/>
                </a:lnTo>
                <a:lnTo>
                  <a:pt x="528" y="370"/>
                </a:lnTo>
                <a:lnTo>
                  <a:pt x="528" y="371"/>
                </a:lnTo>
                <a:lnTo>
                  <a:pt x="528" y="371"/>
                </a:lnTo>
                <a:lnTo>
                  <a:pt x="529" y="372"/>
                </a:lnTo>
                <a:lnTo>
                  <a:pt x="529" y="373"/>
                </a:lnTo>
                <a:lnTo>
                  <a:pt x="528" y="374"/>
                </a:lnTo>
                <a:lnTo>
                  <a:pt x="528" y="375"/>
                </a:lnTo>
                <a:lnTo>
                  <a:pt x="527" y="376"/>
                </a:lnTo>
                <a:lnTo>
                  <a:pt x="526" y="377"/>
                </a:lnTo>
                <a:lnTo>
                  <a:pt x="525" y="378"/>
                </a:lnTo>
                <a:lnTo>
                  <a:pt x="525" y="379"/>
                </a:lnTo>
                <a:lnTo>
                  <a:pt x="525" y="379"/>
                </a:lnTo>
                <a:lnTo>
                  <a:pt x="524" y="379"/>
                </a:lnTo>
                <a:lnTo>
                  <a:pt x="524" y="380"/>
                </a:lnTo>
                <a:lnTo>
                  <a:pt x="523" y="381"/>
                </a:lnTo>
                <a:lnTo>
                  <a:pt x="523" y="381"/>
                </a:lnTo>
                <a:lnTo>
                  <a:pt x="523" y="382"/>
                </a:lnTo>
                <a:lnTo>
                  <a:pt x="522" y="382"/>
                </a:lnTo>
                <a:lnTo>
                  <a:pt x="522" y="382"/>
                </a:lnTo>
                <a:lnTo>
                  <a:pt x="522" y="383"/>
                </a:lnTo>
                <a:lnTo>
                  <a:pt x="523" y="384"/>
                </a:lnTo>
                <a:lnTo>
                  <a:pt x="523" y="385"/>
                </a:lnTo>
                <a:lnTo>
                  <a:pt x="523" y="386"/>
                </a:lnTo>
                <a:lnTo>
                  <a:pt x="523" y="387"/>
                </a:lnTo>
                <a:lnTo>
                  <a:pt x="523" y="388"/>
                </a:lnTo>
                <a:lnTo>
                  <a:pt x="523" y="390"/>
                </a:lnTo>
                <a:lnTo>
                  <a:pt x="522" y="391"/>
                </a:lnTo>
                <a:lnTo>
                  <a:pt x="521" y="392"/>
                </a:lnTo>
                <a:lnTo>
                  <a:pt x="520" y="393"/>
                </a:lnTo>
                <a:lnTo>
                  <a:pt x="520" y="394"/>
                </a:lnTo>
                <a:lnTo>
                  <a:pt x="520" y="395"/>
                </a:lnTo>
                <a:lnTo>
                  <a:pt x="520" y="396"/>
                </a:lnTo>
                <a:lnTo>
                  <a:pt x="519" y="397"/>
                </a:lnTo>
                <a:lnTo>
                  <a:pt x="519" y="398"/>
                </a:lnTo>
                <a:lnTo>
                  <a:pt x="519" y="399"/>
                </a:lnTo>
                <a:lnTo>
                  <a:pt x="518" y="400"/>
                </a:lnTo>
                <a:lnTo>
                  <a:pt x="518" y="401"/>
                </a:lnTo>
                <a:lnTo>
                  <a:pt x="518" y="401"/>
                </a:lnTo>
                <a:lnTo>
                  <a:pt x="518" y="402"/>
                </a:lnTo>
                <a:lnTo>
                  <a:pt x="517" y="403"/>
                </a:lnTo>
                <a:lnTo>
                  <a:pt x="517" y="403"/>
                </a:lnTo>
                <a:lnTo>
                  <a:pt x="518" y="404"/>
                </a:lnTo>
                <a:lnTo>
                  <a:pt x="518" y="405"/>
                </a:lnTo>
                <a:lnTo>
                  <a:pt x="519" y="406"/>
                </a:lnTo>
                <a:lnTo>
                  <a:pt x="520" y="407"/>
                </a:lnTo>
                <a:lnTo>
                  <a:pt x="520" y="407"/>
                </a:lnTo>
                <a:lnTo>
                  <a:pt x="520" y="408"/>
                </a:lnTo>
                <a:lnTo>
                  <a:pt x="520" y="409"/>
                </a:lnTo>
                <a:lnTo>
                  <a:pt x="520" y="409"/>
                </a:lnTo>
                <a:lnTo>
                  <a:pt x="519" y="409"/>
                </a:lnTo>
                <a:lnTo>
                  <a:pt x="519" y="408"/>
                </a:lnTo>
                <a:lnTo>
                  <a:pt x="518" y="408"/>
                </a:lnTo>
                <a:lnTo>
                  <a:pt x="517" y="408"/>
                </a:lnTo>
                <a:lnTo>
                  <a:pt x="516" y="408"/>
                </a:lnTo>
                <a:lnTo>
                  <a:pt x="516" y="408"/>
                </a:lnTo>
                <a:lnTo>
                  <a:pt x="515" y="409"/>
                </a:lnTo>
                <a:lnTo>
                  <a:pt x="515" y="409"/>
                </a:lnTo>
                <a:lnTo>
                  <a:pt x="514" y="409"/>
                </a:lnTo>
                <a:lnTo>
                  <a:pt x="513" y="409"/>
                </a:lnTo>
                <a:lnTo>
                  <a:pt x="513" y="410"/>
                </a:lnTo>
                <a:lnTo>
                  <a:pt x="512" y="410"/>
                </a:lnTo>
                <a:lnTo>
                  <a:pt x="512" y="410"/>
                </a:lnTo>
                <a:lnTo>
                  <a:pt x="512" y="411"/>
                </a:lnTo>
                <a:lnTo>
                  <a:pt x="511" y="411"/>
                </a:lnTo>
                <a:lnTo>
                  <a:pt x="511" y="411"/>
                </a:lnTo>
                <a:lnTo>
                  <a:pt x="510" y="411"/>
                </a:lnTo>
                <a:lnTo>
                  <a:pt x="510" y="412"/>
                </a:lnTo>
                <a:lnTo>
                  <a:pt x="509" y="412"/>
                </a:lnTo>
                <a:lnTo>
                  <a:pt x="509" y="412"/>
                </a:lnTo>
                <a:lnTo>
                  <a:pt x="508" y="413"/>
                </a:lnTo>
                <a:lnTo>
                  <a:pt x="508" y="413"/>
                </a:lnTo>
                <a:lnTo>
                  <a:pt x="508" y="413"/>
                </a:lnTo>
                <a:lnTo>
                  <a:pt x="508" y="414"/>
                </a:lnTo>
                <a:lnTo>
                  <a:pt x="507" y="414"/>
                </a:lnTo>
                <a:lnTo>
                  <a:pt x="506" y="414"/>
                </a:lnTo>
                <a:lnTo>
                  <a:pt x="506" y="414"/>
                </a:lnTo>
                <a:lnTo>
                  <a:pt x="505" y="414"/>
                </a:lnTo>
                <a:lnTo>
                  <a:pt x="505" y="414"/>
                </a:lnTo>
                <a:lnTo>
                  <a:pt x="504" y="414"/>
                </a:lnTo>
                <a:lnTo>
                  <a:pt x="504" y="414"/>
                </a:lnTo>
                <a:lnTo>
                  <a:pt x="503" y="414"/>
                </a:lnTo>
                <a:lnTo>
                  <a:pt x="503" y="413"/>
                </a:lnTo>
                <a:lnTo>
                  <a:pt x="502" y="413"/>
                </a:lnTo>
                <a:lnTo>
                  <a:pt x="502" y="413"/>
                </a:lnTo>
                <a:lnTo>
                  <a:pt x="501" y="413"/>
                </a:lnTo>
                <a:lnTo>
                  <a:pt x="501" y="413"/>
                </a:lnTo>
                <a:lnTo>
                  <a:pt x="500" y="413"/>
                </a:lnTo>
                <a:lnTo>
                  <a:pt x="499" y="413"/>
                </a:lnTo>
                <a:lnTo>
                  <a:pt x="499" y="414"/>
                </a:lnTo>
                <a:lnTo>
                  <a:pt x="499" y="414"/>
                </a:lnTo>
                <a:lnTo>
                  <a:pt x="498" y="414"/>
                </a:lnTo>
                <a:lnTo>
                  <a:pt x="498" y="415"/>
                </a:lnTo>
                <a:lnTo>
                  <a:pt x="497" y="415"/>
                </a:lnTo>
                <a:lnTo>
                  <a:pt x="497" y="416"/>
                </a:lnTo>
                <a:lnTo>
                  <a:pt x="497" y="416"/>
                </a:lnTo>
                <a:lnTo>
                  <a:pt x="497" y="416"/>
                </a:lnTo>
                <a:lnTo>
                  <a:pt x="496" y="416"/>
                </a:lnTo>
                <a:lnTo>
                  <a:pt x="496" y="417"/>
                </a:lnTo>
                <a:lnTo>
                  <a:pt x="495" y="417"/>
                </a:lnTo>
                <a:lnTo>
                  <a:pt x="495" y="418"/>
                </a:lnTo>
                <a:lnTo>
                  <a:pt x="495" y="418"/>
                </a:lnTo>
                <a:lnTo>
                  <a:pt x="494" y="418"/>
                </a:lnTo>
                <a:lnTo>
                  <a:pt x="492" y="418"/>
                </a:lnTo>
                <a:lnTo>
                  <a:pt x="491" y="418"/>
                </a:lnTo>
                <a:lnTo>
                  <a:pt x="490" y="418"/>
                </a:lnTo>
                <a:lnTo>
                  <a:pt x="489" y="418"/>
                </a:lnTo>
                <a:lnTo>
                  <a:pt x="488" y="418"/>
                </a:lnTo>
                <a:lnTo>
                  <a:pt x="488" y="418"/>
                </a:lnTo>
                <a:lnTo>
                  <a:pt x="487" y="418"/>
                </a:lnTo>
                <a:lnTo>
                  <a:pt x="487" y="418"/>
                </a:lnTo>
                <a:lnTo>
                  <a:pt x="486" y="418"/>
                </a:lnTo>
                <a:lnTo>
                  <a:pt x="486" y="418"/>
                </a:lnTo>
                <a:lnTo>
                  <a:pt x="485" y="418"/>
                </a:lnTo>
                <a:lnTo>
                  <a:pt x="485" y="418"/>
                </a:lnTo>
                <a:lnTo>
                  <a:pt x="484" y="418"/>
                </a:lnTo>
                <a:lnTo>
                  <a:pt x="484" y="418"/>
                </a:lnTo>
                <a:lnTo>
                  <a:pt x="483" y="418"/>
                </a:lnTo>
                <a:lnTo>
                  <a:pt x="483" y="418"/>
                </a:lnTo>
                <a:lnTo>
                  <a:pt x="483" y="418"/>
                </a:lnTo>
                <a:lnTo>
                  <a:pt x="482" y="418"/>
                </a:lnTo>
                <a:lnTo>
                  <a:pt x="482" y="419"/>
                </a:lnTo>
                <a:lnTo>
                  <a:pt x="482" y="419"/>
                </a:lnTo>
                <a:lnTo>
                  <a:pt x="482" y="419"/>
                </a:lnTo>
                <a:lnTo>
                  <a:pt x="482" y="420"/>
                </a:lnTo>
                <a:lnTo>
                  <a:pt x="482" y="420"/>
                </a:lnTo>
                <a:lnTo>
                  <a:pt x="481" y="420"/>
                </a:lnTo>
                <a:lnTo>
                  <a:pt x="481" y="421"/>
                </a:lnTo>
                <a:lnTo>
                  <a:pt x="480" y="421"/>
                </a:lnTo>
                <a:lnTo>
                  <a:pt x="480" y="422"/>
                </a:lnTo>
                <a:lnTo>
                  <a:pt x="480" y="423"/>
                </a:lnTo>
                <a:lnTo>
                  <a:pt x="479" y="424"/>
                </a:lnTo>
                <a:lnTo>
                  <a:pt x="479" y="424"/>
                </a:lnTo>
                <a:lnTo>
                  <a:pt x="479" y="424"/>
                </a:lnTo>
                <a:lnTo>
                  <a:pt x="478" y="424"/>
                </a:lnTo>
                <a:lnTo>
                  <a:pt x="478" y="424"/>
                </a:lnTo>
                <a:lnTo>
                  <a:pt x="477" y="425"/>
                </a:lnTo>
                <a:lnTo>
                  <a:pt x="476" y="425"/>
                </a:lnTo>
                <a:lnTo>
                  <a:pt x="476" y="424"/>
                </a:lnTo>
                <a:lnTo>
                  <a:pt x="475" y="424"/>
                </a:lnTo>
                <a:lnTo>
                  <a:pt x="475" y="424"/>
                </a:lnTo>
                <a:lnTo>
                  <a:pt x="474" y="423"/>
                </a:lnTo>
                <a:lnTo>
                  <a:pt x="474" y="423"/>
                </a:lnTo>
                <a:lnTo>
                  <a:pt x="473" y="422"/>
                </a:lnTo>
                <a:lnTo>
                  <a:pt x="472" y="422"/>
                </a:lnTo>
                <a:lnTo>
                  <a:pt x="472" y="422"/>
                </a:lnTo>
                <a:lnTo>
                  <a:pt x="471" y="422"/>
                </a:lnTo>
                <a:lnTo>
                  <a:pt x="471" y="422"/>
                </a:lnTo>
                <a:lnTo>
                  <a:pt x="470" y="422"/>
                </a:lnTo>
                <a:lnTo>
                  <a:pt x="470" y="422"/>
                </a:lnTo>
                <a:lnTo>
                  <a:pt x="469" y="422"/>
                </a:lnTo>
                <a:lnTo>
                  <a:pt x="468" y="423"/>
                </a:lnTo>
                <a:lnTo>
                  <a:pt x="467" y="423"/>
                </a:lnTo>
                <a:lnTo>
                  <a:pt x="467" y="422"/>
                </a:lnTo>
                <a:lnTo>
                  <a:pt x="466" y="422"/>
                </a:lnTo>
                <a:lnTo>
                  <a:pt x="466" y="422"/>
                </a:lnTo>
                <a:lnTo>
                  <a:pt x="465" y="422"/>
                </a:lnTo>
                <a:lnTo>
                  <a:pt x="465" y="422"/>
                </a:lnTo>
                <a:lnTo>
                  <a:pt x="465" y="421"/>
                </a:lnTo>
                <a:lnTo>
                  <a:pt x="464" y="421"/>
                </a:lnTo>
                <a:lnTo>
                  <a:pt x="464" y="421"/>
                </a:lnTo>
                <a:lnTo>
                  <a:pt x="463" y="421"/>
                </a:lnTo>
                <a:lnTo>
                  <a:pt x="462" y="420"/>
                </a:lnTo>
                <a:lnTo>
                  <a:pt x="462" y="420"/>
                </a:lnTo>
                <a:lnTo>
                  <a:pt x="461" y="420"/>
                </a:lnTo>
                <a:lnTo>
                  <a:pt x="461" y="420"/>
                </a:lnTo>
                <a:lnTo>
                  <a:pt x="460" y="419"/>
                </a:lnTo>
                <a:lnTo>
                  <a:pt x="459" y="418"/>
                </a:lnTo>
                <a:lnTo>
                  <a:pt x="458" y="418"/>
                </a:lnTo>
                <a:lnTo>
                  <a:pt x="458" y="418"/>
                </a:lnTo>
                <a:lnTo>
                  <a:pt x="457" y="418"/>
                </a:lnTo>
                <a:lnTo>
                  <a:pt x="456" y="418"/>
                </a:lnTo>
                <a:lnTo>
                  <a:pt x="456" y="417"/>
                </a:lnTo>
                <a:lnTo>
                  <a:pt x="455" y="417"/>
                </a:lnTo>
                <a:lnTo>
                  <a:pt x="454" y="417"/>
                </a:lnTo>
                <a:lnTo>
                  <a:pt x="454" y="417"/>
                </a:lnTo>
                <a:lnTo>
                  <a:pt x="454" y="417"/>
                </a:lnTo>
                <a:lnTo>
                  <a:pt x="454" y="417"/>
                </a:lnTo>
                <a:lnTo>
                  <a:pt x="453" y="417"/>
                </a:lnTo>
                <a:lnTo>
                  <a:pt x="452" y="417"/>
                </a:lnTo>
                <a:lnTo>
                  <a:pt x="452" y="417"/>
                </a:lnTo>
                <a:lnTo>
                  <a:pt x="451" y="417"/>
                </a:lnTo>
                <a:lnTo>
                  <a:pt x="451" y="418"/>
                </a:lnTo>
                <a:lnTo>
                  <a:pt x="450" y="418"/>
                </a:lnTo>
                <a:lnTo>
                  <a:pt x="450" y="418"/>
                </a:lnTo>
                <a:lnTo>
                  <a:pt x="450" y="419"/>
                </a:lnTo>
                <a:lnTo>
                  <a:pt x="450" y="419"/>
                </a:lnTo>
                <a:lnTo>
                  <a:pt x="450" y="419"/>
                </a:lnTo>
                <a:lnTo>
                  <a:pt x="449" y="419"/>
                </a:lnTo>
                <a:lnTo>
                  <a:pt x="449" y="420"/>
                </a:lnTo>
                <a:lnTo>
                  <a:pt x="448" y="420"/>
                </a:lnTo>
                <a:lnTo>
                  <a:pt x="448" y="421"/>
                </a:lnTo>
                <a:lnTo>
                  <a:pt x="447" y="421"/>
                </a:lnTo>
                <a:lnTo>
                  <a:pt x="447" y="422"/>
                </a:lnTo>
                <a:lnTo>
                  <a:pt x="447" y="422"/>
                </a:lnTo>
                <a:lnTo>
                  <a:pt x="447" y="423"/>
                </a:lnTo>
                <a:lnTo>
                  <a:pt x="446" y="423"/>
                </a:lnTo>
                <a:lnTo>
                  <a:pt x="446" y="424"/>
                </a:lnTo>
                <a:lnTo>
                  <a:pt x="446" y="424"/>
                </a:lnTo>
                <a:lnTo>
                  <a:pt x="445" y="425"/>
                </a:lnTo>
                <a:lnTo>
                  <a:pt x="445" y="426"/>
                </a:lnTo>
                <a:lnTo>
                  <a:pt x="444" y="427"/>
                </a:lnTo>
                <a:lnTo>
                  <a:pt x="444" y="427"/>
                </a:lnTo>
                <a:lnTo>
                  <a:pt x="443" y="428"/>
                </a:lnTo>
                <a:lnTo>
                  <a:pt x="443" y="428"/>
                </a:lnTo>
                <a:lnTo>
                  <a:pt x="443" y="428"/>
                </a:lnTo>
                <a:lnTo>
                  <a:pt x="443" y="429"/>
                </a:lnTo>
                <a:lnTo>
                  <a:pt x="443" y="429"/>
                </a:lnTo>
                <a:lnTo>
                  <a:pt x="442" y="429"/>
                </a:lnTo>
                <a:lnTo>
                  <a:pt x="442" y="430"/>
                </a:lnTo>
                <a:lnTo>
                  <a:pt x="441" y="431"/>
                </a:lnTo>
                <a:lnTo>
                  <a:pt x="442" y="432"/>
                </a:lnTo>
                <a:lnTo>
                  <a:pt x="442" y="432"/>
                </a:lnTo>
                <a:lnTo>
                  <a:pt x="443" y="433"/>
                </a:lnTo>
                <a:lnTo>
                  <a:pt x="443" y="433"/>
                </a:lnTo>
                <a:lnTo>
                  <a:pt x="443" y="434"/>
                </a:lnTo>
                <a:lnTo>
                  <a:pt x="443" y="434"/>
                </a:lnTo>
                <a:lnTo>
                  <a:pt x="443" y="434"/>
                </a:lnTo>
                <a:lnTo>
                  <a:pt x="442" y="435"/>
                </a:lnTo>
                <a:lnTo>
                  <a:pt x="441" y="435"/>
                </a:lnTo>
                <a:lnTo>
                  <a:pt x="441" y="436"/>
                </a:lnTo>
                <a:lnTo>
                  <a:pt x="441" y="436"/>
                </a:lnTo>
                <a:lnTo>
                  <a:pt x="441" y="437"/>
                </a:lnTo>
                <a:lnTo>
                  <a:pt x="440" y="439"/>
                </a:lnTo>
                <a:lnTo>
                  <a:pt x="440" y="440"/>
                </a:lnTo>
                <a:lnTo>
                  <a:pt x="439" y="441"/>
                </a:lnTo>
                <a:lnTo>
                  <a:pt x="438" y="442"/>
                </a:lnTo>
                <a:lnTo>
                  <a:pt x="437" y="443"/>
                </a:lnTo>
                <a:lnTo>
                  <a:pt x="435" y="444"/>
                </a:lnTo>
                <a:lnTo>
                  <a:pt x="434" y="445"/>
                </a:lnTo>
                <a:lnTo>
                  <a:pt x="433" y="445"/>
                </a:lnTo>
                <a:lnTo>
                  <a:pt x="433" y="446"/>
                </a:lnTo>
                <a:lnTo>
                  <a:pt x="433" y="447"/>
                </a:lnTo>
                <a:lnTo>
                  <a:pt x="433" y="447"/>
                </a:lnTo>
                <a:lnTo>
                  <a:pt x="432" y="448"/>
                </a:lnTo>
                <a:lnTo>
                  <a:pt x="432" y="449"/>
                </a:lnTo>
                <a:lnTo>
                  <a:pt x="431" y="449"/>
                </a:lnTo>
                <a:lnTo>
                  <a:pt x="431" y="450"/>
                </a:lnTo>
                <a:lnTo>
                  <a:pt x="431" y="450"/>
                </a:lnTo>
                <a:lnTo>
                  <a:pt x="430" y="451"/>
                </a:lnTo>
                <a:lnTo>
                  <a:pt x="430" y="451"/>
                </a:lnTo>
                <a:lnTo>
                  <a:pt x="429" y="451"/>
                </a:lnTo>
                <a:lnTo>
                  <a:pt x="429" y="452"/>
                </a:lnTo>
                <a:lnTo>
                  <a:pt x="428" y="452"/>
                </a:lnTo>
                <a:lnTo>
                  <a:pt x="427" y="453"/>
                </a:lnTo>
                <a:lnTo>
                  <a:pt x="426" y="454"/>
                </a:lnTo>
                <a:lnTo>
                  <a:pt x="425" y="455"/>
                </a:lnTo>
                <a:lnTo>
                  <a:pt x="425" y="456"/>
                </a:lnTo>
                <a:lnTo>
                  <a:pt x="425" y="457"/>
                </a:lnTo>
                <a:lnTo>
                  <a:pt x="424" y="457"/>
                </a:lnTo>
                <a:lnTo>
                  <a:pt x="424" y="457"/>
                </a:lnTo>
                <a:lnTo>
                  <a:pt x="424" y="458"/>
                </a:lnTo>
                <a:lnTo>
                  <a:pt x="423" y="459"/>
                </a:lnTo>
                <a:lnTo>
                  <a:pt x="423" y="459"/>
                </a:lnTo>
                <a:lnTo>
                  <a:pt x="422" y="460"/>
                </a:lnTo>
                <a:lnTo>
                  <a:pt x="422" y="460"/>
                </a:lnTo>
                <a:lnTo>
                  <a:pt x="421" y="461"/>
                </a:lnTo>
                <a:lnTo>
                  <a:pt x="420" y="461"/>
                </a:lnTo>
                <a:lnTo>
                  <a:pt x="419" y="462"/>
                </a:lnTo>
                <a:lnTo>
                  <a:pt x="420" y="462"/>
                </a:lnTo>
                <a:lnTo>
                  <a:pt x="418" y="463"/>
                </a:lnTo>
                <a:lnTo>
                  <a:pt x="418" y="464"/>
                </a:lnTo>
                <a:lnTo>
                  <a:pt x="417" y="464"/>
                </a:lnTo>
                <a:lnTo>
                  <a:pt x="416" y="464"/>
                </a:lnTo>
                <a:lnTo>
                  <a:pt x="416" y="464"/>
                </a:lnTo>
                <a:lnTo>
                  <a:pt x="416" y="464"/>
                </a:lnTo>
                <a:lnTo>
                  <a:pt x="415" y="464"/>
                </a:lnTo>
                <a:lnTo>
                  <a:pt x="415" y="464"/>
                </a:lnTo>
                <a:lnTo>
                  <a:pt x="414" y="464"/>
                </a:lnTo>
                <a:lnTo>
                  <a:pt x="413" y="464"/>
                </a:lnTo>
                <a:lnTo>
                  <a:pt x="413" y="464"/>
                </a:lnTo>
                <a:lnTo>
                  <a:pt x="412" y="464"/>
                </a:lnTo>
                <a:lnTo>
                  <a:pt x="412" y="464"/>
                </a:lnTo>
                <a:lnTo>
                  <a:pt x="411" y="464"/>
                </a:lnTo>
                <a:lnTo>
                  <a:pt x="410" y="464"/>
                </a:lnTo>
                <a:lnTo>
                  <a:pt x="409" y="463"/>
                </a:lnTo>
                <a:lnTo>
                  <a:pt x="409" y="463"/>
                </a:lnTo>
                <a:lnTo>
                  <a:pt x="408" y="463"/>
                </a:lnTo>
                <a:lnTo>
                  <a:pt x="408" y="463"/>
                </a:lnTo>
                <a:lnTo>
                  <a:pt x="408" y="463"/>
                </a:lnTo>
                <a:lnTo>
                  <a:pt x="407" y="463"/>
                </a:lnTo>
                <a:lnTo>
                  <a:pt x="406" y="463"/>
                </a:lnTo>
                <a:lnTo>
                  <a:pt x="404" y="463"/>
                </a:lnTo>
                <a:lnTo>
                  <a:pt x="404" y="463"/>
                </a:lnTo>
                <a:lnTo>
                  <a:pt x="403" y="463"/>
                </a:lnTo>
                <a:lnTo>
                  <a:pt x="402" y="463"/>
                </a:lnTo>
                <a:lnTo>
                  <a:pt x="402" y="464"/>
                </a:lnTo>
                <a:lnTo>
                  <a:pt x="402" y="464"/>
                </a:lnTo>
                <a:lnTo>
                  <a:pt x="401" y="465"/>
                </a:lnTo>
                <a:lnTo>
                  <a:pt x="401" y="465"/>
                </a:lnTo>
                <a:lnTo>
                  <a:pt x="401" y="466"/>
                </a:lnTo>
                <a:lnTo>
                  <a:pt x="400" y="466"/>
                </a:lnTo>
                <a:lnTo>
                  <a:pt x="400" y="466"/>
                </a:lnTo>
                <a:lnTo>
                  <a:pt x="400" y="466"/>
                </a:lnTo>
                <a:lnTo>
                  <a:pt x="400" y="466"/>
                </a:lnTo>
                <a:lnTo>
                  <a:pt x="400" y="467"/>
                </a:lnTo>
                <a:lnTo>
                  <a:pt x="399" y="467"/>
                </a:lnTo>
                <a:lnTo>
                  <a:pt x="399" y="467"/>
                </a:lnTo>
                <a:lnTo>
                  <a:pt x="399" y="468"/>
                </a:lnTo>
                <a:lnTo>
                  <a:pt x="399" y="468"/>
                </a:lnTo>
                <a:lnTo>
                  <a:pt x="399" y="469"/>
                </a:lnTo>
                <a:lnTo>
                  <a:pt x="399" y="469"/>
                </a:lnTo>
                <a:lnTo>
                  <a:pt x="399" y="470"/>
                </a:lnTo>
                <a:lnTo>
                  <a:pt x="399" y="470"/>
                </a:lnTo>
                <a:lnTo>
                  <a:pt x="398" y="470"/>
                </a:lnTo>
                <a:lnTo>
                  <a:pt x="398" y="471"/>
                </a:lnTo>
                <a:lnTo>
                  <a:pt x="397" y="471"/>
                </a:lnTo>
                <a:lnTo>
                  <a:pt x="397" y="471"/>
                </a:lnTo>
                <a:lnTo>
                  <a:pt x="397" y="471"/>
                </a:lnTo>
                <a:lnTo>
                  <a:pt x="397" y="472"/>
                </a:lnTo>
                <a:lnTo>
                  <a:pt x="397" y="472"/>
                </a:lnTo>
                <a:lnTo>
                  <a:pt x="396" y="472"/>
                </a:lnTo>
                <a:lnTo>
                  <a:pt x="396" y="473"/>
                </a:lnTo>
                <a:lnTo>
                  <a:pt x="395" y="473"/>
                </a:lnTo>
                <a:lnTo>
                  <a:pt x="395" y="473"/>
                </a:lnTo>
                <a:lnTo>
                  <a:pt x="395" y="473"/>
                </a:lnTo>
                <a:lnTo>
                  <a:pt x="394" y="473"/>
                </a:lnTo>
                <a:lnTo>
                  <a:pt x="394" y="473"/>
                </a:lnTo>
                <a:lnTo>
                  <a:pt x="394" y="473"/>
                </a:lnTo>
                <a:lnTo>
                  <a:pt x="394" y="474"/>
                </a:lnTo>
                <a:lnTo>
                  <a:pt x="393" y="474"/>
                </a:lnTo>
                <a:lnTo>
                  <a:pt x="393" y="474"/>
                </a:lnTo>
                <a:lnTo>
                  <a:pt x="392" y="474"/>
                </a:lnTo>
                <a:lnTo>
                  <a:pt x="391" y="475"/>
                </a:lnTo>
                <a:lnTo>
                  <a:pt x="391" y="475"/>
                </a:lnTo>
                <a:lnTo>
                  <a:pt x="390" y="474"/>
                </a:lnTo>
                <a:lnTo>
                  <a:pt x="390" y="474"/>
                </a:lnTo>
                <a:lnTo>
                  <a:pt x="389" y="474"/>
                </a:lnTo>
                <a:lnTo>
                  <a:pt x="389" y="474"/>
                </a:lnTo>
                <a:lnTo>
                  <a:pt x="388" y="474"/>
                </a:lnTo>
                <a:lnTo>
                  <a:pt x="388" y="474"/>
                </a:lnTo>
                <a:lnTo>
                  <a:pt x="387" y="474"/>
                </a:lnTo>
                <a:lnTo>
                  <a:pt x="387" y="474"/>
                </a:lnTo>
                <a:lnTo>
                  <a:pt x="386" y="474"/>
                </a:lnTo>
                <a:lnTo>
                  <a:pt x="386" y="474"/>
                </a:lnTo>
                <a:lnTo>
                  <a:pt x="385" y="474"/>
                </a:lnTo>
                <a:lnTo>
                  <a:pt x="385" y="474"/>
                </a:lnTo>
                <a:lnTo>
                  <a:pt x="385" y="475"/>
                </a:lnTo>
                <a:lnTo>
                  <a:pt x="384" y="475"/>
                </a:lnTo>
                <a:lnTo>
                  <a:pt x="384" y="475"/>
                </a:lnTo>
                <a:lnTo>
                  <a:pt x="383" y="475"/>
                </a:lnTo>
                <a:lnTo>
                  <a:pt x="383" y="475"/>
                </a:lnTo>
                <a:lnTo>
                  <a:pt x="383" y="476"/>
                </a:lnTo>
                <a:lnTo>
                  <a:pt x="382" y="476"/>
                </a:lnTo>
                <a:lnTo>
                  <a:pt x="381" y="476"/>
                </a:lnTo>
                <a:lnTo>
                  <a:pt x="381" y="476"/>
                </a:lnTo>
                <a:lnTo>
                  <a:pt x="380" y="476"/>
                </a:lnTo>
                <a:lnTo>
                  <a:pt x="380" y="476"/>
                </a:lnTo>
                <a:lnTo>
                  <a:pt x="379" y="476"/>
                </a:lnTo>
                <a:lnTo>
                  <a:pt x="379" y="476"/>
                </a:lnTo>
                <a:lnTo>
                  <a:pt x="379" y="476"/>
                </a:lnTo>
                <a:lnTo>
                  <a:pt x="379" y="476"/>
                </a:lnTo>
                <a:lnTo>
                  <a:pt x="378" y="477"/>
                </a:lnTo>
                <a:lnTo>
                  <a:pt x="377" y="477"/>
                </a:lnTo>
                <a:lnTo>
                  <a:pt x="376" y="477"/>
                </a:lnTo>
                <a:lnTo>
                  <a:pt x="375" y="477"/>
                </a:lnTo>
                <a:lnTo>
                  <a:pt x="374" y="478"/>
                </a:lnTo>
                <a:lnTo>
                  <a:pt x="373" y="478"/>
                </a:lnTo>
                <a:lnTo>
                  <a:pt x="373" y="478"/>
                </a:lnTo>
                <a:lnTo>
                  <a:pt x="372" y="478"/>
                </a:lnTo>
                <a:lnTo>
                  <a:pt x="371" y="477"/>
                </a:lnTo>
                <a:lnTo>
                  <a:pt x="371" y="477"/>
                </a:lnTo>
                <a:lnTo>
                  <a:pt x="371" y="477"/>
                </a:lnTo>
                <a:lnTo>
                  <a:pt x="370" y="478"/>
                </a:lnTo>
                <a:lnTo>
                  <a:pt x="369" y="478"/>
                </a:lnTo>
                <a:lnTo>
                  <a:pt x="369" y="478"/>
                </a:lnTo>
                <a:lnTo>
                  <a:pt x="368" y="479"/>
                </a:lnTo>
                <a:lnTo>
                  <a:pt x="368" y="479"/>
                </a:lnTo>
                <a:lnTo>
                  <a:pt x="367" y="480"/>
                </a:lnTo>
                <a:lnTo>
                  <a:pt x="367" y="480"/>
                </a:lnTo>
                <a:lnTo>
                  <a:pt x="366" y="481"/>
                </a:lnTo>
                <a:lnTo>
                  <a:pt x="365" y="482"/>
                </a:lnTo>
                <a:lnTo>
                  <a:pt x="364" y="482"/>
                </a:lnTo>
                <a:lnTo>
                  <a:pt x="364" y="483"/>
                </a:lnTo>
                <a:lnTo>
                  <a:pt x="364" y="483"/>
                </a:lnTo>
                <a:lnTo>
                  <a:pt x="363" y="483"/>
                </a:lnTo>
                <a:lnTo>
                  <a:pt x="363" y="483"/>
                </a:lnTo>
                <a:lnTo>
                  <a:pt x="363" y="484"/>
                </a:lnTo>
                <a:lnTo>
                  <a:pt x="363" y="484"/>
                </a:lnTo>
                <a:lnTo>
                  <a:pt x="362" y="485"/>
                </a:lnTo>
                <a:lnTo>
                  <a:pt x="362" y="486"/>
                </a:lnTo>
                <a:lnTo>
                  <a:pt x="362" y="486"/>
                </a:lnTo>
                <a:lnTo>
                  <a:pt x="362" y="486"/>
                </a:lnTo>
                <a:lnTo>
                  <a:pt x="362" y="487"/>
                </a:lnTo>
                <a:lnTo>
                  <a:pt x="361" y="487"/>
                </a:lnTo>
                <a:lnTo>
                  <a:pt x="361" y="488"/>
                </a:lnTo>
                <a:lnTo>
                  <a:pt x="361" y="488"/>
                </a:lnTo>
                <a:lnTo>
                  <a:pt x="360" y="488"/>
                </a:lnTo>
                <a:lnTo>
                  <a:pt x="360" y="489"/>
                </a:lnTo>
                <a:lnTo>
                  <a:pt x="359" y="489"/>
                </a:lnTo>
                <a:lnTo>
                  <a:pt x="359" y="489"/>
                </a:lnTo>
                <a:lnTo>
                  <a:pt x="358" y="489"/>
                </a:lnTo>
                <a:lnTo>
                  <a:pt x="358" y="489"/>
                </a:lnTo>
                <a:lnTo>
                  <a:pt x="357" y="490"/>
                </a:lnTo>
                <a:lnTo>
                  <a:pt x="356" y="491"/>
                </a:lnTo>
                <a:lnTo>
                  <a:pt x="355" y="491"/>
                </a:lnTo>
                <a:lnTo>
                  <a:pt x="354" y="491"/>
                </a:lnTo>
                <a:lnTo>
                  <a:pt x="354" y="492"/>
                </a:lnTo>
                <a:lnTo>
                  <a:pt x="354" y="492"/>
                </a:lnTo>
                <a:lnTo>
                  <a:pt x="354" y="493"/>
                </a:lnTo>
                <a:lnTo>
                  <a:pt x="354" y="493"/>
                </a:lnTo>
                <a:lnTo>
                  <a:pt x="353" y="493"/>
                </a:lnTo>
                <a:lnTo>
                  <a:pt x="353" y="494"/>
                </a:lnTo>
                <a:lnTo>
                  <a:pt x="353" y="494"/>
                </a:lnTo>
                <a:lnTo>
                  <a:pt x="354" y="494"/>
                </a:lnTo>
                <a:lnTo>
                  <a:pt x="354" y="495"/>
                </a:lnTo>
                <a:lnTo>
                  <a:pt x="354" y="495"/>
                </a:lnTo>
                <a:lnTo>
                  <a:pt x="353" y="495"/>
                </a:lnTo>
                <a:lnTo>
                  <a:pt x="353" y="495"/>
                </a:lnTo>
                <a:lnTo>
                  <a:pt x="352" y="495"/>
                </a:lnTo>
                <a:lnTo>
                  <a:pt x="352" y="495"/>
                </a:lnTo>
                <a:lnTo>
                  <a:pt x="351" y="495"/>
                </a:lnTo>
                <a:lnTo>
                  <a:pt x="350" y="495"/>
                </a:lnTo>
                <a:lnTo>
                  <a:pt x="350" y="495"/>
                </a:lnTo>
                <a:lnTo>
                  <a:pt x="349" y="495"/>
                </a:lnTo>
                <a:lnTo>
                  <a:pt x="348" y="495"/>
                </a:lnTo>
                <a:lnTo>
                  <a:pt x="348" y="495"/>
                </a:lnTo>
                <a:lnTo>
                  <a:pt x="347" y="495"/>
                </a:lnTo>
                <a:lnTo>
                  <a:pt x="347" y="495"/>
                </a:lnTo>
                <a:lnTo>
                  <a:pt x="346" y="495"/>
                </a:lnTo>
                <a:lnTo>
                  <a:pt x="346" y="495"/>
                </a:lnTo>
                <a:lnTo>
                  <a:pt x="346" y="495"/>
                </a:lnTo>
                <a:lnTo>
                  <a:pt x="345" y="495"/>
                </a:lnTo>
                <a:lnTo>
                  <a:pt x="345" y="495"/>
                </a:lnTo>
                <a:lnTo>
                  <a:pt x="344" y="495"/>
                </a:lnTo>
                <a:lnTo>
                  <a:pt x="343" y="495"/>
                </a:lnTo>
                <a:lnTo>
                  <a:pt x="343" y="495"/>
                </a:lnTo>
                <a:lnTo>
                  <a:pt x="342" y="495"/>
                </a:lnTo>
                <a:lnTo>
                  <a:pt x="342" y="495"/>
                </a:lnTo>
                <a:lnTo>
                  <a:pt x="341" y="496"/>
                </a:lnTo>
                <a:lnTo>
                  <a:pt x="341" y="496"/>
                </a:lnTo>
                <a:lnTo>
                  <a:pt x="340" y="496"/>
                </a:lnTo>
                <a:lnTo>
                  <a:pt x="340" y="496"/>
                </a:lnTo>
                <a:lnTo>
                  <a:pt x="339" y="495"/>
                </a:lnTo>
                <a:lnTo>
                  <a:pt x="338" y="495"/>
                </a:lnTo>
                <a:lnTo>
                  <a:pt x="338" y="495"/>
                </a:lnTo>
                <a:lnTo>
                  <a:pt x="337" y="495"/>
                </a:lnTo>
                <a:lnTo>
                  <a:pt x="336" y="495"/>
                </a:lnTo>
                <a:lnTo>
                  <a:pt x="336" y="495"/>
                </a:lnTo>
                <a:lnTo>
                  <a:pt x="335" y="496"/>
                </a:lnTo>
                <a:lnTo>
                  <a:pt x="335" y="496"/>
                </a:lnTo>
                <a:lnTo>
                  <a:pt x="334" y="496"/>
                </a:lnTo>
                <a:lnTo>
                  <a:pt x="334" y="495"/>
                </a:lnTo>
                <a:lnTo>
                  <a:pt x="334" y="495"/>
                </a:lnTo>
                <a:lnTo>
                  <a:pt x="333" y="495"/>
                </a:lnTo>
                <a:lnTo>
                  <a:pt x="333" y="495"/>
                </a:lnTo>
                <a:lnTo>
                  <a:pt x="333" y="494"/>
                </a:lnTo>
                <a:lnTo>
                  <a:pt x="333" y="494"/>
                </a:lnTo>
                <a:lnTo>
                  <a:pt x="333" y="494"/>
                </a:lnTo>
                <a:lnTo>
                  <a:pt x="333" y="494"/>
                </a:lnTo>
                <a:lnTo>
                  <a:pt x="332" y="493"/>
                </a:lnTo>
                <a:lnTo>
                  <a:pt x="332" y="492"/>
                </a:lnTo>
                <a:lnTo>
                  <a:pt x="332" y="492"/>
                </a:lnTo>
                <a:lnTo>
                  <a:pt x="332" y="491"/>
                </a:lnTo>
                <a:lnTo>
                  <a:pt x="331" y="491"/>
                </a:lnTo>
                <a:lnTo>
                  <a:pt x="331" y="491"/>
                </a:lnTo>
                <a:lnTo>
                  <a:pt x="331" y="491"/>
                </a:lnTo>
                <a:lnTo>
                  <a:pt x="331" y="490"/>
                </a:lnTo>
                <a:lnTo>
                  <a:pt x="331" y="490"/>
                </a:lnTo>
                <a:lnTo>
                  <a:pt x="331" y="490"/>
                </a:lnTo>
                <a:lnTo>
                  <a:pt x="330" y="490"/>
                </a:lnTo>
                <a:lnTo>
                  <a:pt x="330" y="489"/>
                </a:lnTo>
                <a:lnTo>
                  <a:pt x="330" y="489"/>
                </a:lnTo>
                <a:lnTo>
                  <a:pt x="330" y="489"/>
                </a:lnTo>
                <a:lnTo>
                  <a:pt x="330" y="488"/>
                </a:lnTo>
                <a:lnTo>
                  <a:pt x="330" y="487"/>
                </a:lnTo>
                <a:lnTo>
                  <a:pt x="329" y="488"/>
                </a:lnTo>
                <a:lnTo>
                  <a:pt x="329" y="487"/>
                </a:lnTo>
                <a:lnTo>
                  <a:pt x="329" y="487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5"/>
                </a:lnTo>
                <a:lnTo>
                  <a:pt x="330" y="485"/>
                </a:lnTo>
                <a:lnTo>
                  <a:pt x="330" y="485"/>
                </a:lnTo>
                <a:lnTo>
                  <a:pt x="330" y="484"/>
                </a:lnTo>
                <a:lnTo>
                  <a:pt x="331" y="484"/>
                </a:lnTo>
                <a:lnTo>
                  <a:pt x="331" y="483"/>
                </a:lnTo>
                <a:lnTo>
                  <a:pt x="330" y="483"/>
                </a:lnTo>
                <a:lnTo>
                  <a:pt x="330" y="483"/>
                </a:lnTo>
                <a:lnTo>
                  <a:pt x="330" y="482"/>
                </a:lnTo>
                <a:lnTo>
                  <a:pt x="329" y="482"/>
                </a:lnTo>
                <a:lnTo>
                  <a:pt x="329" y="482"/>
                </a:lnTo>
                <a:lnTo>
                  <a:pt x="328" y="481"/>
                </a:lnTo>
                <a:lnTo>
                  <a:pt x="327" y="481"/>
                </a:lnTo>
                <a:lnTo>
                  <a:pt x="327" y="481"/>
                </a:lnTo>
                <a:lnTo>
                  <a:pt x="326" y="480"/>
                </a:lnTo>
                <a:lnTo>
                  <a:pt x="326" y="480"/>
                </a:lnTo>
                <a:lnTo>
                  <a:pt x="325" y="479"/>
                </a:lnTo>
                <a:lnTo>
                  <a:pt x="325" y="478"/>
                </a:lnTo>
                <a:lnTo>
                  <a:pt x="325" y="478"/>
                </a:lnTo>
                <a:lnTo>
                  <a:pt x="325" y="478"/>
                </a:lnTo>
                <a:lnTo>
                  <a:pt x="326" y="477"/>
                </a:lnTo>
                <a:lnTo>
                  <a:pt x="326" y="477"/>
                </a:lnTo>
                <a:lnTo>
                  <a:pt x="326" y="476"/>
                </a:lnTo>
                <a:lnTo>
                  <a:pt x="326" y="476"/>
                </a:lnTo>
                <a:lnTo>
                  <a:pt x="326" y="475"/>
                </a:lnTo>
                <a:lnTo>
                  <a:pt x="327" y="475"/>
                </a:lnTo>
                <a:lnTo>
                  <a:pt x="327" y="474"/>
                </a:lnTo>
                <a:lnTo>
                  <a:pt x="327" y="474"/>
                </a:lnTo>
                <a:lnTo>
                  <a:pt x="327" y="474"/>
                </a:lnTo>
                <a:lnTo>
                  <a:pt x="327" y="473"/>
                </a:lnTo>
                <a:lnTo>
                  <a:pt x="327" y="473"/>
                </a:lnTo>
                <a:lnTo>
                  <a:pt x="326" y="472"/>
                </a:lnTo>
                <a:lnTo>
                  <a:pt x="326" y="472"/>
                </a:lnTo>
                <a:lnTo>
                  <a:pt x="325" y="472"/>
                </a:lnTo>
                <a:lnTo>
                  <a:pt x="325" y="473"/>
                </a:lnTo>
                <a:lnTo>
                  <a:pt x="325" y="473"/>
                </a:lnTo>
                <a:lnTo>
                  <a:pt x="325" y="474"/>
                </a:lnTo>
                <a:lnTo>
                  <a:pt x="325" y="474"/>
                </a:lnTo>
                <a:lnTo>
                  <a:pt x="325" y="474"/>
                </a:lnTo>
                <a:lnTo>
                  <a:pt x="325" y="474"/>
                </a:lnTo>
                <a:lnTo>
                  <a:pt x="324" y="475"/>
                </a:lnTo>
                <a:lnTo>
                  <a:pt x="323" y="475"/>
                </a:lnTo>
                <a:lnTo>
                  <a:pt x="323" y="475"/>
                </a:lnTo>
                <a:lnTo>
                  <a:pt x="322" y="475"/>
                </a:lnTo>
                <a:lnTo>
                  <a:pt x="322" y="475"/>
                </a:lnTo>
                <a:lnTo>
                  <a:pt x="322" y="474"/>
                </a:lnTo>
                <a:lnTo>
                  <a:pt x="322" y="474"/>
                </a:lnTo>
                <a:lnTo>
                  <a:pt x="322" y="474"/>
                </a:lnTo>
                <a:lnTo>
                  <a:pt x="322" y="473"/>
                </a:lnTo>
                <a:lnTo>
                  <a:pt x="322" y="472"/>
                </a:lnTo>
                <a:lnTo>
                  <a:pt x="323" y="472"/>
                </a:lnTo>
                <a:lnTo>
                  <a:pt x="323" y="471"/>
                </a:lnTo>
                <a:lnTo>
                  <a:pt x="323" y="471"/>
                </a:lnTo>
                <a:lnTo>
                  <a:pt x="323" y="470"/>
                </a:lnTo>
                <a:lnTo>
                  <a:pt x="323" y="470"/>
                </a:lnTo>
                <a:lnTo>
                  <a:pt x="322" y="470"/>
                </a:lnTo>
                <a:lnTo>
                  <a:pt x="322" y="470"/>
                </a:lnTo>
                <a:lnTo>
                  <a:pt x="321" y="470"/>
                </a:lnTo>
                <a:lnTo>
                  <a:pt x="321" y="471"/>
                </a:lnTo>
                <a:lnTo>
                  <a:pt x="321" y="471"/>
                </a:lnTo>
                <a:lnTo>
                  <a:pt x="321" y="472"/>
                </a:lnTo>
                <a:lnTo>
                  <a:pt x="321" y="472"/>
                </a:lnTo>
                <a:lnTo>
                  <a:pt x="320" y="472"/>
                </a:lnTo>
                <a:lnTo>
                  <a:pt x="320" y="473"/>
                </a:lnTo>
                <a:lnTo>
                  <a:pt x="320" y="473"/>
                </a:lnTo>
                <a:lnTo>
                  <a:pt x="319" y="474"/>
                </a:lnTo>
                <a:lnTo>
                  <a:pt x="319" y="474"/>
                </a:lnTo>
                <a:lnTo>
                  <a:pt x="318" y="475"/>
                </a:lnTo>
                <a:lnTo>
                  <a:pt x="318" y="475"/>
                </a:lnTo>
                <a:lnTo>
                  <a:pt x="317" y="475"/>
                </a:lnTo>
                <a:lnTo>
                  <a:pt x="317" y="475"/>
                </a:lnTo>
                <a:lnTo>
                  <a:pt x="316" y="476"/>
                </a:lnTo>
                <a:lnTo>
                  <a:pt x="316" y="477"/>
                </a:lnTo>
                <a:lnTo>
                  <a:pt x="316" y="478"/>
                </a:lnTo>
                <a:lnTo>
                  <a:pt x="315" y="478"/>
                </a:lnTo>
                <a:lnTo>
                  <a:pt x="315" y="478"/>
                </a:lnTo>
                <a:lnTo>
                  <a:pt x="315" y="479"/>
                </a:lnTo>
                <a:lnTo>
                  <a:pt x="315" y="479"/>
                </a:lnTo>
                <a:lnTo>
                  <a:pt x="315" y="480"/>
                </a:lnTo>
                <a:lnTo>
                  <a:pt x="315" y="480"/>
                </a:lnTo>
                <a:lnTo>
                  <a:pt x="315" y="481"/>
                </a:lnTo>
                <a:lnTo>
                  <a:pt x="315" y="481"/>
                </a:lnTo>
                <a:lnTo>
                  <a:pt x="315" y="482"/>
                </a:lnTo>
                <a:lnTo>
                  <a:pt x="315" y="482"/>
                </a:lnTo>
                <a:lnTo>
                  <a:pt x="314" y="482"/>
                </a:lnTo>
                <a:lnTo>
                  <a:pt x="314" y="482"/>
                </a:lnTo>
                <a:lnTo>
                  <a:pt x="313" y="482"/>
                </a:lnTo>
                <a:lnTo>
                  <a:pt x="313" y="482"/>
                </a:lnTo>
                <a:lnTo>
                  <a:pt x="313" y="482"/>
                </a:lnTo>
                <a:lnTo>
                  <a:pt x="312" y="482"/>
                </a:lnTo>
                <a:lnTo>
                  <a:pt x="312" y="481"/>
                </a:lnTo>
                <a:lnTo>
                  <a:pt x="312" y="481"/>
                </a:lnTo>
                <a:lnTo>
                  <a:pt x="312" y="480"/>
                </a:lnTo>
                <a:lnTo>
                  <a:pt x="311" y="480"/>
                </a:lnTo>
                <a:lnTo>
                  <a:pt x="311" y="480"/>
                </a:lnTo>
                <a:lnTo>
                  <a:pt x="310" y="479"/>
                </a:lnTo>
                <a:lnTo>
                  <a:pt x="310" y="479"/>
                </a:lnTo>
                <a:lnTo>
                  <a:pt x="310" y="478"/>
                </a:lnTo>
                <a:lnTo>
                  <a:pt x="310" y="478"/>
                </a:lnTo>
                <a:lnTo>
                  <a:pt x="309" y="478"/>
                </a:lnTo>
                <a:lnTo>
                  <a:pt x="309" y="478"/>
                </a:lnTo>
                <a:lnTo>
                  <a:pt x="308" y="478"/>
                </a:lnTo>
                <a:lnTo>
                  <a:pt x="308" y="478"/>
                </a:lnTo>
                <a:lnTo>
                  <a:pt x="308" y="478"/>
                </a:lnTo>
                <a:lnTo>
                  <a:pt x="307" y="478"/>
                </a:lnTo>
                <a:lnTo>
                  <a:pt x="306" y="477"/>
                </a:lnTo>
                <a:lnTo>
                  <a:pt x="306" y="477"/>
                </a:lnTo>
                <a:lnTo>
                  <a:pt x="306" y="477"/>
                </a:lnTo>
                <a:lnTo>
                  <a:pt x="305" y="475"/>
                </a:lnTo>
                <a:lnTo>
                  <a:pt x="305" y="475"/>
                </a:lnTo>
                <a:lnTo>
                  <a:pt x="304" y="475"/>
                </a:lnTo>
                <a:lnTo>
                  <a:pt x="304" y="475"/>
                </a:lnTo>
                <a:lnTo>
                  <a:pt x="304" y="475"/>
                </a:lnTo>
                <a:lnTo>
                  <a:pt x="304" y="475"/>
                </a:lnTo>
                <a:lnTo>
                  <a:pt x="303" y="475"/>
                </a:lnTo>
                <a:lnTo>
                  <a:pt x="303" y="474"/>
                </a:lnTo>
                <a:lnTo>
                  <a:pt x="303" y="474"/>
                </a:lnTo>
                <a:lnTo>
                  <a:pt x="302" y="474"/>
                </a:lnTo>
                <a:lnTo>
                  <a:pt x="302" y="473"/>
                </a:lnTo>
                <a:lnTo>
                  <a:pt x="301" y="473"/>
                </a:lnTo>
                <a:lnTo>
                  <a:pt x="300" y="473"/>
                </a:lnTo>
                <a:lnTo>
                  <a:pt x="300" y="473"/>
                </a:lnTo>
                <a:lnTo>
                  <a:pt x="299" y="473"/>
                </a:lnTo>
                <a:lnTo>
                  <a:pt x="299" y="473"/>
                </a:lnTo>
                <a:lnTo>
                  <a:pt x="298" y="473"/>
                </a:lnTo>
                <a:lnTo>
                  <a:pt x="298" y="472"/>
                </a:lnTo>
                <a:lnTo>
                  <a:pt x="298" y="472"/>
                </a:lnTo>
                <a:lnTo>
                  <a:pt x="298" y="472"/>
                </a:lnTo>
                <a:lnTo>
                  <a:pt x="298" y="471"/>
                </a:lnTo>
                <a:lnTo>
                  <a:pt x="297" y="471"/>
                </a:lnTo>
                <a:lnTo>
                  <a:pt x="297" y="471"/>
                </a:lnTo>
                <a:lnTo>
                  <a:pt x="297" y="470"/>
                </a:lnTo>
                <a:lnTo>
                  <a:pt x="296" y="470"/>
                </a:lnTo>
                <a:lnTo>
                  <a:pt x="296" y="470"/>
                </a:lnTo>
                <a:lnTo>
                  <a:pt x="296" y="470"/>
                </a:lnTo>
                <a:lnTo>
                  <a:pt x="296" y="470"/>
                </a:lnTo>
                <a:lnTo>
                  <a:pt x="295" y="470"/>
                </a:lnTo>
                <a:lnTo>
                  <a:pt x="295" y="469"/>
                </a:lnTo>
                <a:lnTo>
                  <a:pt x="295" y="469"/>
                </a:lnTo>
                <a:lnTo>
                  <a:pt x="294" y="469"/>
                </a:lnTo>
                <a:lnTo>
                  <a:pt x="294" y="469"/>
                </a:lnTo>
                <a:lnTo>
                  <a:pt x="294" y="468"/>
                </a:lnTo>
                <a:lnTo>
                  <a:pt x="294" y="468"/>
                </a:lnTo>
                <a:lnTo>
                  <a:pt x="294" y="468"/>
                </a:lnTo>
                <a:lnTo>
                  <a:pt x="294" y="467"/>
                </a:lnTo>
                <a:lnTo>
                  <a:pt x="294" y="467"/>
                </a:lnTo>
                <a:lnTo>
                  <a:pt x="294" y="466"/>
                </a:lnTo>
                <a:lnTo>
                  <a:pt x="295" y="466"/>
                </a:lnTo>
                <a:lnTo>
                  <a:pt x="295" y="466"/>
                </a:lnTo>
                <a:lnTo>
                  <a:pt x="295" y="465"/>
                </a:lnTo>
                <a:lnTo>
                  <a:pt x="295" y="465"/>
                </a:lnTo>
                <a:lnTo>
                  <a:pt x="295" y="464"/>
                </a:lnTo>
                <a:lnTo>
                  <a:pt x="295" y="464"/>
                </a:lnTo>
                <a:lnTo>
                  <a:pt x="295" y="463"/>
                </a:lnTo>
                <a:lnTo>
                  <a:pt x="295" y="463"/>
                </a:lnTo>
                <a:lnTo>
                  <a:pt x="295" y="462"/>
                </a:lnTo>
                <a:lnTo>
                  <a:pt x="295" y="462"/>
                </a:lnTo>
                <a:lnTo>
                  <a:pt x="295" y="461"/>
                </a:lnTo>
                <a:lnTo>
                  <a:pt x="295" y="461"/>
                </a:lnTo>
                <a:lnTo>
                  <a:pt x="294" y="461"/>
                </a:lnTo>
                <a:lnTo>
                  <a:pt x="294" y="461"/>
                </a:lnTo>
                <a:lnTo>
                  <a:pt x="293" y="461"/>
                </a:lnTo>
                <a:lnTo>
                  <a:pt x="293" y="461"/>
                </a:lnTo>
                <a:lnTo>
                  <a:pt x="293" y="461"/>
                </a:lnTo>
                <a:lnTo>
                  <a:pt x="292" y="461"/>
                </a:lnTo>
                <a:lnTo>
                  <a:pt x="292" y="461"/>
                </a:lnTo>
                <a:lnTo>
                  <a:pt x="292" y="461"/>
                </a:lnTo>
                <a:lnTo>
                  <a:pt x="291" y="461"/>
                </a:lnTo>
                <a:lnTo>
                  <a:pt x="291" y="461"/>
                </a:lnTo>
                <a:lnTo>
                  <a:pt x="291" y="461"/>
                </a:lnTo>
                <a:lnTo>
                  <a:pt x="291" y="461"/>
                </a:lnTo>
                <a:lnTo>
                  <a:pt x="290" y="460"/>
                </a:lnTo>
                <a:lnTo>
                  <a:pt x="289" y="460"/>
                </a:lnTo>
                <a:lnTo>
                  <a:pt x="289" y="460"/>
                </a:lnTo>
                <a:lnTo>
                  <a:pt x="288" y="459"/>
                </a:lnTo>
                <a:lnTo>
                  <a:pt x="288" y="459"/>
                </a:lnTo>
                <a:lnTo>
                  <a:pt x="287" y="459"/>
                </a:lnTo>
                <a:lnTo>
                  <a:pt x="287" y="458"/>
                </a:lnTo>
                <a:lnTo>
                  <a:pt x="286" y="458"/>
                </a:lnTo>
                <a:lnTo>
                  <a:pt x="286" y="459"/>
                </a:lnTo>
                <a:lnTo>
                  <a:pt x="286" y="459"/>
                </a:lnTo>
                <a:lnTo>
                  <a:pt x="285" y="459"/>
                </a:lnTo>
                <a:lnTo>
                  <a:pt x="285" y="458"/>
                </a:lnTo>
                <a:lnTo>
                  <a:pt x="285" y="458"/>
                </a:lnTo>
                <a:lnTo>
                  <a:pt x="285" y="457"/>
                </a:lnTo>
                <a:lnTo>
                  <a:pt x="286" y="457"/>
                </a:lnTo>
                <a:lnTo>
                  <a:pt x="286" y="457"/>
                </a:lnTo>
                <a:lnTo>
                  <a:pt x="286" y="456"/>
                </a:lnTo>
                <a:lnTo>
                  <a:pt x="286" y="456"/>
                </a:lnTo>
                <a:lnTo>
                  <a:pt x="287" y="455"/>
                </a:lnTo>
                <a:lnTo>
                  <a:pt x="287" y="455"/>
                </a:lnTo>
                <a:lnTo>
                  <a:pt x="287" y="454"/>
                </a:lnTo>
                <a:lnTo>
                  <a:pt x="287" y="453"/>
                </a:lnTo>
                <a:lnTo>
                  <a:pt x="287" y="453"/>
                </a:lnTo>
                <a:lnTo>
                  <a:pt x="286" y="452"/>
                </a:lnTo>
                <a:lnTo>
                  <a:pt x="286" y="452"/>
                </a:lnTo>
                <a:lnTo>
                  <a:pt x="286" y="452"/>
                </a:lnTo>
                <a:lnTo>
                  <a:pt x="285" y="452"/>
                </a:lnTo>
                <a:lnTo>
                  <a:pt x="285" y="452"/>
                </a:lnTo>
                <a:lnTo>
                  <a:pt x="284" y="453"/>
                </a:lnTo>
                <a:lnTo>
                  <a:pt x="284" y="453"/>
                </a:lnTo>
                <a:lnTo>
                  <a:pt x="283" y="453"/>
                </a:lnTo>
                <a:lnTo>
                  <a:pt x="283" y="454"/>
                </a:lnTo>
                <a:lnTo>
                  <a:pt x="283" y="454"/>
                </a:lnTo>
                <a:lnTo>
                  <a:pt x="283" y="455"/>
                </a:lnTo>
                <a:lnTo>
                  <a:pt x="283" y="455"/>
                </a:lnTo>
                <a:lnTo>
                  <a:pt x="283" y="456"/>
                </a:lnTo>
                <a:lnTo>
                  <a:pt x="283" y="456"/>
                </a:lnTo>
                <a:lnTo>
                  <a:pt x="283" y="457"/>
                </a:lnTo>
                <a:lnTo>
                  <a:pt x="282" y="457"/>
                </a:lnTo>
                <a:lnTo>
                  <a:pt x="282" y="457"/>
                </a:lnTo>
                <a:lnTo>
                  <a:pt x="281" y="457"/>
                </a:lnTo>
                <a:lnTo>
                  <a:pt x="281" y="457"/>
                </a:lnTo>
                <a:lnTo>
                  <a:pt x="280" y="457"/>
                </a:lnTo>
                <a:lnTo>
                  <a:pt x="280" y="456"/>
                </a:lnTo>
                <a:lnTo>
                  <a:pt x="280" y="456"/>
                </a:lnTo>
                <a:lnTo>
                  <a:pt x="279" y="456"/>
                </a:lnTo>
                <a:lnTo>
                  <a:pt x="279" y="455"/>
                </a:lnTo>
                <a:lnTo>
                  <a:pt x="280" y="455"/>
                </a:lnTo>
                <a:lnTo>
                  <a:pt x="280" y="454"/>
                </a:lnTo>
                <a:lnTo>
                  <a:pt x="280" y="454"/>
                </a:lnTo>
                <a:lnTo>
                  <a:pt x="281" y="453"/>
                </a:lnTo>
                <a:lnTo>
                  <a:pt x="281" y="453"/>
                </a:lnTo>
                <a:lnTo>
                  <a:pt x="281" y="453"/>
                </a:lnTo>
                <a:lnTo>
                  <a:pt x="281" y="452"/>
                </a:lnTo>
                <a:lnTo>
                  <a:pt x="281" y="452"/>
                </a:lnTo>
                <a:lnTo>
                  <a:pt x="281" y="451"/>
                </a:lnTo>
                <a:lnTo>
                  <a:pt x="281" y="451"/>
                </a:lnTo>
                <a:lnTo>
                  <a:pt x="281" y="451"/>
                </a:lnTo>
                <a:lnTo>
                  <a:pt x="281" y="451"/>
                </a:lnTo>
                <a:lnTo>
                  <a:pt x="280" y="450"/>
                </a:lnTo>
                <a:lnTo>
                  <a:pt x="280" y="450"/>
                </a:lnTo>
                <a:lnTo>
                  <a:pt x="279" y="450"/>
                </a:lnTo>
                <a:lnTo>
                  <a:pt x="279" y="450"/>
                </a:lnTo>
                <a:lnTo>
                  <a:pt x="279" y="450"/>
                </a:lnTo>
                <a:lnTo>
                  <a:pt x="278" y="450"/>
                </a:lnTo>
                <a:lnTo>
                  <a:pt x="278" y="449"/>
                </a:lnTo>
                <a:lnTo>
                  <a:pt x="278" y="449"/>
                </a:lnTo>
                <a:lnTo>
                  <a:pt x="278" y="449"/>
                </a:lnTo>
                <a:lnTo>
                  <a:pt x="278" y="448"/>
                </a:lnTo>
                <a:lnTo>
                  <a:pt x="279" y="448"/>
                </a:lnTo>
                <a:lnTo>
                  <a:pt x="279" y="447"/>
                </a:lnTo>
                <a:lnTo>
                  <a:pt x="279" y="447"/>
                </a:lnTo>
                <a:lnTo>
                  <a:pt x="278" y="447"/>
                </a:lnTo>
                <a:lnTo>
                  <a:pt x="278" y="446"/>
                </a:lnTo>
                <a:lnTo>
                  <a:pt x="278" y="446"/>
                </a:lnTo>
                <a:lnTo>
                  <a:pt x="277" y="445"/>
                </a:lnTo>
                <a:lnTo>
                  <a:pt x="277" y="445"/>
                </a:lnTo>
                <a:lnTo>
                  <a:pt x="276" y="445"/>
                </a:lnTo>
                <a:lnTo>
                  <a:pt x="276" y="444"/>
                </a:lnTo>
                <a:lnTo>
                  <a:pt x="276" y="444"/>
                </a:lnTo>
                <a:lnTo>
                  <a:pt x="275" y="444"/>
                </a:lnTo>
                <a:lnTo>
                  <a:pt x="275" y="444"/>
                </a:lnTo>
                <a:lnTo>
                  <a:pt x="275" y="444"/>
                </a:lnTo>
                <a:lnTo>
                  <a:pt x="274" y="444"/>
                </a:lnTo>
                <a:lnTo>
                  <a:pt x="274" y="444"/>
                </a:lnTo>
                <a:lnTo>
                  <a:pt x="274" y="443"/>
                </a:lnTo>
                <a:lnTo>
                  <a:pt x="274" y="443"/>
                </a:lnTo>
                <a:lnTo>
                  <a:pt x="274" y="442"/>
                </a:lnTo>
                <a:lnTo>
                  <a:pt x="274" y="442"/>
                </a:lnTo>
                <a:lnTo>
                  <a:pt x="274" y="441"/>
                </a:lnTo>
                <a:lnTo>
                  <a:pt x="273" y="441"/>
                </a:lnTo>
                <a:lnTo>
                  <a:pt x="273" y="441"/>
                </a:lnTo>
                <a:lnTo>
                  <a:pt x="272" y="441"/>
                </a:lnTo>
                <a:lnTo>
                  <a:pt x="272" y="442"/>
                </a:lnTo>
                <a:lnTo>
                  <a:pt x="272" y="442"/>
                </a:lnTo>
                <a:lnTo>
                  <a:pt x="271" y="442"/>
                </a:lnTo>
                <a:lnTo>
                  <a:pt x="271" y="442"/>
                </a:lnTo>
                <a:lnTo>
                  <a:pt x="270" y="442"/>
                </a:lnTo>
                <a:lnTo>
                  <a:pt x="270" y="442"/>
                </a:lnTo>
                <a:lnTo>
                  <a:pt x="270" y="442"/>
                </a:lnTo>
                <a:lnTo>
                  <a:pt x="269" y="441"/>
                </a:lnTo>
                <a:lnTo>
                  <a:pt x="269" y="441"/>
                </a:lnTo>
                <a:lnTo>
                  <a:pt x="269" y="440"/>
                </a:lnTo>
                <a:lnTo>
                  <a:pt x="270" y="440"/>
                </a:lnTo>
                <a:lnTo>
                  <a:pt x="270" y="440"/>
                </a:lnTo>
                <a:lnTo>
                  <a:pt x="270" y="440"/>
                </a:lnTo>
                <a:lnTo>
                  <a:pt x="271" y="440"/>
                </a:lnTo>
                <a:lnTo>
                  <a:pt x="271" y="439"/>
                </a:lnTo>
                <a:lnTo>
                  <a:pt x="271" y="439"/>
                </a:lnTo>
                <a:lnTo>
                  <a:pt x="271" y="438"/>
                </a:lnTo>
                <a:lnTo>
                  <a:pt x="271" y="438"/>
                </a:lnTo>
                <a:lnTo>
                  <a:pt x="272" y="437"/>
                </a:lnTo>
                <a:lnTo>
                  <a:pt x="272" y="437"/>
                </a:lnTo>
                <a:lnTo>
                  <a:pt x="271" y="437"/>
                </a:lnTo>
                <a:lnTo>
                  <a:pt x="271" y="436"/>
                </a:lnTo>
                <a:lnTo>
                  <a:pt x="271" y="436"/>
                </a:lnTo>
                <a:lnTo>
                  <a:pt x="271" y="435"/>
                </a:lnTo>
                <a:lnTo>
                  <a:pt x="271" y="435"/>
                </a:lnTo>
                <a:lnTo>
                  <a:pt x="271" y="434"/>
                </a:lnTo>
                <a:lnTo>
                  <a:pt x="272" y="434"/>
                </a:lnTo>
                <a:lnTo>
                  <a:pt x="272" y="434"/>
                </a:lnTo>
                <a:lnTo>
                  <a:pt x="272" y="434"/>
                </a:lnTo>
                <a:lnTo>
                  <a:pt x="273" y="434"/>
                </a:lnTo>
                <a:lnTo>
                  <a:pt x="273" y="434"/>
                </a:lnTo>
                <a:lnTo>
                  <a:pt x="273" y="434"/>
                </a:lnTo>
                <a:lnTo>
                  <a:pt x="273" y="433"/>
                </a:lnTo>
                <a:lnTo>
                  <a:pt x="273" y="433"/>
                </a:lnTo>
                <a:lnTo>
                  <a:pt x="272" y="432"/>
                </a:lnTo>
                <a:lnTo>
                  <a:pt x="272" y="432"/>
                </a:lnTo>
                <a:lnTo>
                  <a:pt x="272" y="432"/>
                </a:lnTo>
                <a:lnTo>
                  <a:pt x="272" y="432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0" y="431"/>
                </a:lnTo>
                <a:lnTo>
                  <a:pt x="270" y="430"/>
                </a:lnTo>
                <a:lnTo>
                  <a:pt x="270" y="430"/>
                </a:lnTo>
                <a:lnTo>
                  <a:pt x="270" y="430"/>
                </a:lnTo>
                <a:lnTo>
                  <a:pt x="269" y="430"/>
                </a:lnTo>
                <a:lnTo>
                  <a:pt x="269" y="429"/>
                </a:lnTo>
                <a:lnTo>
                  <a:pt x="269" y="429"/>
                </a:lnTo>
                <a:lnTo>
                  <a:pt x="269" y="428"/>
                </a:lnTo>
                <a:lnTo>
                  <a:pt x="270" y="428"/>
                </a:lnTo>
                <a:lnTo>
                  <a:pt x="270" y="428"/>
                </a:lnTo>
                <a:lnTo>
                  <a:pt x="271" y="428"/>
                </a:lnTo>
                <a:lnTo>
                  <a:pt x="271" y="428"/>
                </a:lnTo>
                <a:lnTo>
                  <a:pt x="271" y="428"/>
                </a:lnTo>
                <a:lnTo>
                  <a:pt x="271" y="427"/>
                </a:lnTo>
                <a:lnTo>
                  <a:pt x="271" y="427"/>
                </a:lnTo>
                <a:lnTo>
                  <a:pt x="272" y="426"/>
                </a:lnTo>
                <a:lnTo>
                  <a:pt x="272" y="425"/>
                </a:lnTo>
                <a:lnTo>
                  <a:pt x="272" y="424"/>
                </a:lnTo>
                <a:lnTo>
                  <a:pt x="272" y="424"/>
                </a:lnTo>
                <a:lnTo>
                  <a:pt x="271" y="421"/>
                </a:lnTo>
                <a:lnTo>
                  <a:pt x="271" y="421"/>
                </a:lnTo>
                <a:lnTo>
                  <a:pt x="271" y="421"/>
                </a:lnTo>
                <a:lnTo>
                  <a:pt x="272" y="420"/>
                </a:lnTo>
                <a:lnTo>
                  <a:pt x="272" y="420"/>
                </a:lnTo>
                <a:lnTo>
                  <a:pt x="272" y="420"/>
                </a:lnTo>
                <a:lnTo>
                  <a:pt x="271" y="419"/>
                </a:lnTo>
                <a:lnTo>
                  <a:pt x="270" y="419"/>
                </a:lnTo>
                <a:lnTo>
                  <a:pt x="270" y="419"/>
                </a:lnTo>
                <a:lnTo>
                  <a:pt x="269" y="419"/>
                </a:lnTo>
                <a:lnTo>
                  <a:pt x="269" y="419"/>
                </a:lnTo>
                <a:lnTo>
                  <a:pt x="268" y="420"/>
                </a:lnTo>
                <a:lnTo>
                  <a:pt x="267" y="420"/>
                </a:lnTo>
                <a:lnTo>
                  <a:pt x="267" y="419"/>
                </a:lnTo>
                <a:lnTo>
                  <a:pt x="266" y="419"/>
                </a:lnTo>
                <a:lnTo>
                  <a:pt x="266" y="418"/>
                </a:lnTo>
                <a:lnTo>
                  <a:pt x="265" y="417"/>
                </a:lnTo>
                <a:lnTo>
                  <a:pt x="265" y="416"/>
                </a:lnTo>
                <a:lnTo>
                  <a:pt x="264" y="416"/>
                </a:lnTo>
                <a:lnTo>
                  <a:pt x="263" y="416"/>
                </a:lnTo>
                <a:lnTo>
                  <a:pt x="263" y="416"/>
                </a:lnTo>
                <a:lnTo>
                  <a:pt x="262" y="416"/>
                </a:lnTo>
                <a:lnTo>
                  <a:pt x="262" y="416"/>
                </a:lnTo>
                <a:lnTo>
                  <a:pt x="262" y="416"/>
                </a:lnTo>
                <a:lnTo>
                  <a:pt x="262" y="415"/>
                </a:lnTo>
                <a:lnTo>
                  <a:pt x="262" y="415"/>
                </a:lnTo>
                <a:lnTo>
                  <a:pt x="262" y="415"/>
                </a:lnTo>
                <a:lnTo>
                  <a:pt x="261" y="415"/>
                </a:lnTo>
                <a:lnTo>
                  <a:pt x="261" y="414"/>
                </a:lnTo>
                <a:lnTo>
                  <a:pt x="261" y="414"/>
                </a:lnTo>
                <a:lnTo>
                  <a:pt x="261" y="414"/>
                </a:lnTo>
                <a:lnTo>
                  <a:pt x="261" y="414"/>
                </a:lnTo>
                <a:lnTo>
                  <a:pt x="261" y="413"/>
                </a:lnTo>
                <a:lnTo>
                  <a:pt x="261" y="413"/>
                </a:lnTo>
                <a:lnTo>
                  <a:pt x="261" y="412"/>
                </a:lnTo>
                <a:lnTo>
                  <a:pt x="261" y="412"/>
                </a:lnTo>
                <a:lnTo>
                  <a:pt x="261" y="412"/>
                </a:lnTo>
                <a:lnTo>
                  <a:pt x="260" y="412"/>
                </a:lnTo>
                <a:lnTo>
                  <a:pt x="260" y="411"/>
                </a:lnTo>
                <a:lnTo>
                  <a:pt x="260" y="411"/>
                </a:lnTo>
                <a:lnTo>
                  <a:pt x="260" y="411"/>
                </a:lnTo>
                <a:lnTo>
                  <a:pt x="259" y="410"/>
                </a:lnTo>
                <a:lnTo>
                  <a:pt x="259" y="410"/>
                </a:lnTo>
                <a:lnTo>
                  <a:pt x="259" y="409"/>
                </a:lnTo>
                <a:lnTo>
                  <a:pt x="259" y="409"/>
                </a:lnTo>
                <a:lnTo>
                  <a:pt x="259" y="408"/>
                </a:lnTo>
                <a:lnTo>
                  <a:pt x="258" y="408"/>
                </a:lnTo>
                <a:lnTo>
                  <a:pt x="258" y="408"/>
                </a:lnTo>
                <a:lnTo>
                  <a:pt x="258" y="408"/>
                </a:lnTo>
                <a:lnTo>
                  <a:pt x="257" y="408"/>
                </a:lnTo>
                <a:lnTo>
                  <a:pt x="257" y="408"/>
                </a:lnTo>
                <a:lnTo>
                  <a:pt x="257" y="409"/>
                </a:lnTo>
                <a:lnTo>
                  <a:pt x="256" y="409"/>
                </a:lnTo>
                <a:lnTo>
                  <a:pt x="256" y="409"/>
                </a:lnTo>
                <a:lnTo>
                  <a:pt x="256" y="408"/>
                </a:lnTo>
                <a:lnTo>
                  <a:pt x="255" y="408"/>
                </a:lnTo>
                <a:lnTo>
                  <a:pt x="255" y="408"/>
                </a:lnTo>
                <a:lnTo>
                  <a:pt x="255" y="408"/>
                </a:lnTo>
                <a:lnTo>
                  <a:pt x="254" y="407"/>
                </a:lnTo>
                <a:lnTo>
                  <a:pt x="254" y="407"/>
                </a:lnTo>
                <a:lnTo>
                  <a:pt x="254" y="407"/>
                </a:lnTo>
                <a:lnTo>
                  <a:pt x="254" y="407"/>
                </a:lnTo>
                <a:lnTo>
                  <a:pt x="253" y="407"/>
                </a:lnTo>
                <a:lnTo>
                  <a:pt x="252" y="407"/>
                </a:lnTo>
                <a:lnTo>
                  <a:pt x="252" y="406"/>
                </a:lnTo>
                <a:lnTo>
                  <a:pt x="252" y="406"/>
                </a:lnTo>
                <a:lnTo>
                  <a:pt x="251" y="405"/>
                </a:lnTo>
                <a:lnTo>
                  <a:pt x="251" y="405"/>
                </a:lnTo>
                <a:lnTo>
                  <a:pt x="250" y="405"/>
                </a:lnTo>
                <a:lnTo>
                  <a:pt x="250" y="405"/>
                </a:lnTo>
                <a:lnTo>
                  <a:pt x="250" y="406"/>
                </a:lnTo>
                <a:lnTo>
                  <a:pt x="250" y="407"/>
                </a:lnTo>
                <a:lnTo>
                  <a:pt x="250" y="407"/>
                </a:lnTo>
                <a:lnTo>
                  <a:pt x="250" y="408"/>
                </a:lnTo>
                <a:lnTo>
                  <a:pt x="250" y="408"/>
                </a:lnTo>
                <a:lnTo>
                  <a:pt x="250" y="408"/>
                </a:lnTo>
                <a:lnTo>
                  <a:pt x="249" y="408"/>
                </a:lnTo>
                <a:lnTo>
                  <a:pt x="248" y="408"/>
                </a:lnTo>
                <a:lnTo>
                  <a:pt x="247" y="407"/>
                </a:lnTo>
                <a:lnTo>
                  <a:pt x="246" y="407"/>
                </a:lnTo>
                <a:lnTo>
                  <a:pt x="246" y="407"/>
                </a:lnTo>
                <a:lnTo>
                  <a:pt x="246" y="407"/>
                </a:lnTo>
                <a:lnTo>
                  <a:pt x="245" y="407"/>
                </a:lnTo>
                <a:lnTo>
                  <a:pt x="245" y="408"/>
                </a:lnTo>
                <a:lnTo>
                  <a:pt x="244" y="408"/>
                </a:lnTo>
                <a:lnTo>
                  <a:pt x="243" y="409"/>
                </a:lnTo>
                <a:lnTo>
                  <a:pt x="243" y="410"/>
                </a:lnTo>
                <a:lnTo>
                  <a:pt x="242" y="410"/>
                </a:lnTo>
                <a:lnTo>
                  <a:pt x="241" y="411"/>
                </a:lnTo>
                <a:lnTo>
                  <a:pt x="240" y="411"/>
                </a:lnTo>
                <a:lnTo>
                  <a:pt x="240" y="412"/>
                </a:lnTo>
                <a:lnTo>
                  <a:pt x="239" y="412"/>
                </a:lnTo>
                <a:lnTo>
                  <a:pt x="238" y="412"/>
                </a:lnTo>
                <a:lnTo>
                  <a:pt x="237" y="412"/>
                </a:lnTo>
                <a:lnTo>
                  <a:pt x="236" y="413"/>
                </a:lnTo>
                <a:lnTo>
                  <a:pt x="236" y="413"/>
                </a:lnTo>
                <a:lnTo>
                  <a:pt x="235" y="413"/>
                </a:lnTo>
                <a:lnTo>
                  <a:pt x="233" y="412"/>
                </a:lnTo>
                <a:lnTo>
                  <a:pt x="233" y="412"/>
                </a:lnTo>
                <a:lnTo>
                  <a:pt x="233" y="412"/>
                </a:lnTo>
                <a:lnTo>
                  <a:pt x="231" y="413"/>
                </a:lnTo>
                <a:lnTo>
                  <a:pt x="230" y="413"/>
                </a:lnTo>
                <a:lnTo>
                  <a:pt x="230" y="413"/>
                </a:lnTo>
                <a:lnTo>
                  <a:pt x="229" y="414"/>
                </a:lnTo>
                <a:lnTo>
                  <a:pt x="229" y="414"/>
                </a:lnTo>
                <a:lnTo>
                  <a:pt x="229" y="413"/>
                </a:lnTo>
                <a:lnTo>
                  <a:pt x="229" y="412"/>
                </a:lnTo>
                <a:lnTo>
                  <a:pt x="228" y="412"/>
                </a:lnTo>
                <a:lnTo>
                  <a:pt x="227" y="412"/>
                </a:lnTo>
                <a:lnTo>
                  <a:pt x="227" y="412"/>
                </a:lnTo>
                <a:lnTo>
                  <a:pt x="226" y="412"/>
                </a:lnTo>
                <a:lnTo>
                  <a:pt x="225" y="413"/>
                </a:lnTo>
                <a:lnTo>
                  <a:pt x="225" y="413"/>
                </a:lnTo>
                <a:lnTo>
                  <a:pt x="224" y="413"/>
                </a:lnTo>
                <a:lnTo>
                  <a:pt x="224" y="413"/>
                </a:lnTo>
                <a:lnTo>
                  <a:pt x="223" y="412"/>
                </a:lnTo>
                <a:lnTo>
                  <a:pt x="221" y="412"/>
                </a:lnTo>
                <a:lnTo>
                  <a:pt x="220" y="412"/>
                </a:lnTo>
                <a:lnTo>
                  <a:pt x="220" y="412"/>
                </a:lnTo>
                <a:lnTo>
                  <a:pt x="219" y="412"/>
                </a:lnTo>
                <a:lnTo>
                  <a:pt x="219" y="412"/>
                </a:lnTo>
                <a:lnTo>
                  <a:pt x="218" y="412"/>
                </a:lnTo>
                <a:lnTo>
                  <a:pt x="218" y="413"/>
                </a:lnTo>
                <a:lnTo>
                  <a:pt x="218" y="413"/>
                </a:lnTo>
                <a:lnTo>
                  <a:pt x="218" y="413"/>
                </a:lnTo>
                <a:lnTo>
                  <a:pt x="218" y="413"/>
                </a:lnTo>
                <a:lnTo>
                  <a:pt x="218" y="414"/>
                </a:lnTo>
                <a:lnTo>
                  <a:pt x="218" y="414"/>
                </a:lnTo>
                <a:lnTo>
                  <a:pt x="218" y="415"/>
                </a:lnTo>
                <a:lnTo>
                  <a:pt x="218" y="415"/>
                </a:lnTo>
                <a:lnTo>
                  <a:pt x="218" y="416"/>
                </a:lnTo>
                <a:lnTo>
                  <a:pt x="218" y="416"/>
                </a:lnTo>
                <a:lnTo>
                  <a:pt x="218" y="416"/>
                </a:lnTo>
                <a:lnTo>
                  <a:pt x="219" y="417"/>
                </a:lnTo>
                <a:lnTo>
                  <a:pt x="219" y="417"/>
                </a:lnTo>
                <a:lnTo>
                  <a:pt x="219" y="418"/>
                </a:lnTo>
                <a:lnTo>
                  <a:pt x="219" y="419"/>
                </a:lnTo>
                <a:lnTo>
                  <a:pt x="219" y="420"/>
                </a:lnTo>
                <a:lnTo>
                  <a:pt x="219" y="420"/>
                </a:lnTo>
                <a:lnTo>
                  <a:pt x="219" y="420"/>
                </a:lnTo>
                <a:lnTo>
                  <a:pt x="219" y="421"/>
                </a:lnTo>
                <a:lnTo>
                  <a:pt x="219" y="421"/>
                </a:lnTo>
                <a:lnTo>
                  <a:pt x="218" y="422"/>
                </a:lnTo>
                <a:lnTo>
                  <a:pt x="218" y="422"/>
                </a:lnTo>
                <a:lnTo>
                  <a:pt x="218" y="422"/>
                </a:lnTo>
                <a:lnTo>
                  <a:pt x="218" y="423"/>
                </a:lnTo>
                <a:lnTo>
                  <a:pt x="218" y="423"/>
                </a:lnTo>
                <a:lnTo>
                  <a:pt x="217" y="423"/>
                </a:lnTo>
                <a:lnTo>
                  <a:pt x="217" y="423"/>
                </a:lnTo>
                <a:lnTo>
                  <a:pt x="216" y="423"/>
                </a:lnTo>
                <a:lnTo>
                  <a:pt x="216" y="423"/>
                </a:lnTo>
                <a:lnTo>
                  <a:pt x="215" y="423"/>
                </a:lnTo>
                <a:lnTo>
                  <a:pt x="215" y="423"/>
                </a:lnTo>
                <a:lnTo>
                  <a:pt x="214" y="423"/>
                </a:lnTo>
                <a:lnTo>
                  <a:pt x="213" y="423"/>
                </a:lnTo>
                <a:lnTo>
                  <a:pt x="211" y="423"/>
                </a:lnTo>
                <a:lnTo>
                  <a:pt x="211" y="423"/>
                </a:lnTo>
                <a:lnTo>
                  <a:pt x="210" y="423"/>
                </a:lnTo>
                <a:lnTo>
                  <a:pt x="209" y="423"/>
                </a:lnTo>
                <a:lnTo>
                  <a:pt x="208" y="423"/>
                </a:lnTo>
                <a:lnTo>
                  <a:pt x="208" y="424"/>
                </a:lnTo>
                <a:lnTo>
                  <a:pt x="208" y="424"/>
                </a:lnTo>
                <a:lnTo>
                  <a:pt x="207" y="424"/>
                </a:lnTo>
                <a:lnTo>
                  <a:pt x="207" y="425"/>
                </a:lnTo>
                <a:lnTo>
                  <a:pt x="207" y="425"/>
                </a:lnTo>
                <a:lnTo>
                  <a:pt x="208" y="426"/>
                </a:lnTo>
                <a:lnTo>
                  <a:pt x="208" y="426"/>
                </a:lnTo>
                <a:lnTo>
                  <a:pt x="208" y="426"/>
                </a:lnTo>
                <a:lnTo>
                  <a:pt x="208" y="427"/>
                </a:lnTo>
                <a:lnTo>
                  <a:pt x="208" y="428"/>
                </a:lnTo>
                <a:lnTo>
                  <a:pt x="208" y="428"/>
                </a:lnTo>
                <a:lnTo>
                  <a:pt x="209" y="429"/>
                </a:lnTo>
                <a:lnTo>
                  <a:pt x="209" y="429"/>
                </a:lnTo>
                <a:lnTo>
                  <a:pt x="209" y="430"/>
                </a:lnTo>
                <a:lnTo>
                  <a:pt x="208" y="430"/>
                </a:lnTo>
                <a:lnTo>
                  <a:pt x="208" y="430"/>
                </a:lnTo>
                <a:lnTo>
                  <a:pt x="208" y="430"/>
                </a:lnTo>
                <a:lnTo>
                  <a:pt x="208" y="430"/>
                </a:lnTo>
                <a:lnTo>
                  <a:pt x="207" y="430"/>
                </a:lnTo>
                <a:lnTo>
                  <a:pt x="206" y="430"/>
                </a:lnTo>
                <a:lnTo>
                  <a:pt x="205" y="430"/>
                </a:lnTo>
                <a:lnTo>
                  <a:pt x="204" y="431"/>
                </a:lnTo>
                <a:lnTo>
                  <a:pt x="204" y="431"/>
                </a:lnTo>
                <a:lnTo>
                  <a:pt x="204" y="431"/>
                </a:lnTo>
                <a:lnTo>
                  <a:pt x="203" y="431"/>
                </a:lnTo>
                <a:lnTo>
                  <a:pt x="203" y="432"/>
                </a:lnTo>
                <a:lnTo>
                  <a:pt x="202" y="432"/>
                </a:lnTo>
                <a:lnTo>
                  <a:pt x="202" y="432"/>
                </a:lnTo>
                <a:lnTo>
                  <a:pt x="201" y="432"/>
                </a:lnTo>
                <a:lnTo>
                  <a:pt x="201" y="432"/>
                </a:lnTo>
                <a:lnTo>
                  <a:pt x="201" y="432"/>
                </a:lnTo>
                <a:lnTo>
                  <a:pt x="200" y="433"/>
                </a:lnTo>
                <a:lnTo>
                  <a:pt x="200" y="433"/>
                </a:lnTo>
                <a:lnTo>
                  <a:pt x="200" y="434"/>
                </a:lnTo>
                <a:lnTo>
                  <a:pt x="200" y="434"/>
                </a:lnTo>
                <a:lnTo>
                  <a:pt x="200" y="435"/>
                </a:lnTo>
                <a:lnTo>
                  <a:pt x="201" y="435"/>
                </a:lnTo>
                <a:lnTo>
                  <a:pt x="201" y="436"/>
                </a:lnTo>
                <a:lnTo>
                  <a:pt x="201" y="436"/>
                </a:lnTo>
                <a:lnTo>
                  <a:pt x="202" y="437"/>
                </a:lnTo>
                <a:lnTo>
                  <a:pt x="202" y="437"/>
                </a:lnTo>
                <a:lnTo>
                  <a:pt x="202" y="438"/>
                </a:lnTo>
                <a:lnTo>
                  <a:pt x="201" y="438"/>
                </a:lnTo>
                <a:lnTo>
                  <a:pt x="200" y="438"/>
                </a:lnTo>
                <a:lnTo>
                  <a:pt x="200" y="438"/>
                </a:lnTo>
                <a:lnTo>
                  <a:pt x="199" y="438"/>
                </a:lnTo>
                <a:lnTo>
                  <a:pt x="199" y="438"/>
                </a:lnTo>
                <a:lnTo>
                  <a:pt x="198" y="438"/>
                </a:lnTo>
                <a:lnTo>
                  <a:pt x="198" y="439"/>
                </a:lnTo>
                <a:lnTo>
                  <a:pt x="197" y="439"/>
                </a:lnTo>
                <a:lnTo>
                  <a:pt x="197" y="440"/>
                </a:lnTo>
                <a:lnTo>
                  <a:pt x="196" y="440"/>
                </a:lnTo>
                <a:lnTo>
                  <a:pt x="196" y="440"/>
                </a:lnTo>
                <a:lnTo>
                  <a:pt x="196" y="440"/>
                </a:lnTo>
                <a:lnTo>
                  <a:pt x="195" y="441"/>
                </a:lnTo>
                <a:lnTo>
                  <a:pt x="194" y="441"/>
                </a:lnTo>
                <a:lnTo>
                  <a:pt x="194" y="441"/>
                </a:lnTo>
                <a:lnTo>
                  <a:pt x="193" y="441"/>
                </a:lnTo>
                <a:lnTo>
                  <a:pt x="193" y="442"/>
                </a:lnTo>
                <a:lnTo>
                  <a:pt x="193" y="442"/>
                </a:lnTo>
                <a:lnTo>
                  <a:pt x="192" y="443"/>
                </a:lnTo>
                <a:lnTo>
                  <a:pt x="192" y="444"/>
                </a:lnTo>
                <a:lnTo>
                  <a:pt x="191" y="445"/>
                </a:lnTo>
                <a:lnTo>
                  <a:pt x="191" y="445"/>
                </a:lnTo>
                <a:lnTo>
                  <a:pt x="190" y="446"/>
                </a:lnTo>
                <a:lnTo>
                  <a:pt x="190" y="446"/>
                </a:lnTo>
                <a:lnTo>
                  <a:pt x="189" y="446"/>
                </a:lnTo>
                <a:lnTo>
                  <a:pt x="189" y="446"/>
                </a:lnTo>
                <a:lnTo>
                  <a:pt x="188" y="446"/>
                </a:lnTo>
                <a:lnTo>
                  <a:pt x="187" y="446"/>
                </a:lnTo>
                <a:lnTo>
                  <a:pt x="186" y="446"/>
                </a:lnTo>
                <a:lnTo>
                  <a:pt x="186" y="446"/>
                </a:lnTo>
                <a:lnTo>
                  <a:pt x="186" y="446"/>
                </a:lnTo>
                <a:lnTo>
                  <a:pt x="185" y="445"/>
                </a:lnTo>
                <a:lnTo>
                  <a:pt x="185" y="445"/>
                </a:lnTo>
                <a:lnTo>
                  <a:pt x="184" y="445"/>
                </a:lnTo>
                <a:lnTo>
                  <a:pt x="184" y="446"/>
                </a:lnTo>
                <a:lnTo>
                  <a:pt x="183" y="446"/>
                </a:lnTo>
                <a:lnTo>
                  <a:pt x="183" y="446"/>
                </a:lnTo>
                <a:lnTo>
                  <a:pt x="183" y="446"/>
                </a:lnTo>
                <a:lnTo>
                  <a:pt x="183" y="447"/>
                </a:lnTo>
                <a:lnTo>
                  <a:pt x="183" y="448"/>
                </a:lnTo>
                <a:lnTo>
                  <a:pt x="183" y="448"/>
                </a:lnTo>
                <a:lnTo>
                  <a:pt x="183" y="449"/>
                </a:lnTo>
                <a:lnTo>
                  <a:pt x="183" y="449"/>
                </a:lnTo>
                <a:lnTo>
                  <a:pt x="183" y="449"/>
                </a:lnTo>
                <a:lnTo>
                  <a:pt x="183" y="450"/>
                </a:lnTo>
                <a:lnTo>
                  <a:pt x="184" y="450"/>
                </a:lnTo>
                <a:lnTo>
                  <a:pt x="184" y="451"/>
                </a:lnTo>
                <a:lnTo>
                  <a:pt x="183" y="451"/>
                </a:lnTo>
                <a:lnTo>
                  <a:pt x="183" y="451"/>
                </a:lnTo>
                <a:lnTo>
                  <a:pt x="183" y="452"/>
                </a:lnTo>
                <a:lnTo>
                  <a:pt x="183" y="452"/>
                </a:lnTo>
                <a:lnTo>
                  <a:pt x="182" y="452"/>
                </a:lnTo>
                <a:lnTo>
                  <a:pt x="182" y="452"/>
                </a:lnTo>
                <a:lnTo>
                  <a:pt x="182" y="453"/>
                </a:lnTo>
                <a:lnTo>
                  <a:pt x="181" y="453"/>
                </a:lnTo>
                <a:lnTo>
                  <a:pt x="181" y="453"/>
                </a:lnTo>
                <a:lnTo>
                  <a:pt x="180" y="455"/>
                </a:lnTo>
                <a:lnTo>
                  <a:pt x="180" y="455"/>
                </a:lnTo>
                <a:lnTo>
                  <a:pt x="180" y="456"/>
                </a:lnTo>
                <a:lnTo>
                  <a:pt x="179" y="456"/>
                </a:lnTo>
                <a:lnTo>
                  <a:pt x="179" y="457"/>
                </a:lnTo>
                <a:lnTo>
                  <a:pt x="179" y="457"/>
                </a:lnTo>
                <a:lnTo>
                  <a:pt x="179" y="457"/>
                </a:lnTo>
                <a:lnTo>
                  <a:pt x="178" y="458"/>
                </a:lnTo>
                <a:lnTo>
                  <a:pt x="177" y="458"/>
                </a:lnTo>
                <a:lnTo>
                  <a:pt x="177" y="459"/>
                </a:lnTo>
                <a:lnTo>
                  <a:pt x="177" y="460"/>
                </a:lnTo>
                <a:lnTo>
                  <a:pt x="176" y="461"/>
                </a:lnTo>
                <a:lnTo>
                  <a:pt x="176" y="461"/>
                </a:lnTo>
                <a:lnTo>
                  <a:pt x="176" y="461"/>
                </a:lnTo>
                <a:lnTo>
                  <a:pt x="175" y="461"/>
                </a:lnTo>
                <a:lnTo>
                  <a:pt x="175" y="462"/>
                </a:lnTo>
                <a:lnTo>
                  <a:pt x="175" y="462"/>
                </a:lnTo>
                <a:lnTo>
                  <a:pt x="175" y="463"/>
                </a:lnTo>
                <a:lnTo>
                  <a:pt x="174" y="463"/>
                </a:lnTo>
                <a:lnTo>
                  <a:pt x="173" y="464"/>
                </a:lnTo>
                <a:lnTo>
                  <a:pt x="173" y="464"/>
                </a:lnTo>
                <a:lnTo>
                  <a:pt x="172" y="465"/>
                </a:lnTo>
                <a:lnTo>
                  <a:pt x="172" y="465"/>
                </a:lnTo>
                <a:lnTo>
                  <a:pt x="171" y="465"/>
                </a:lnTo>
                <a:lnTo>
                  <a:pt x="171" y="466"/>
                </a:lnTo>
                <a:lnTo>
                  <a:pt x="171" y="466"/>
                </a:lnTo>
                <a:lnTo>
                  <a:pt x="169" y="466"/>
                </a:lnTo>
                <a:lnTo>
                  <a:pt x="169" y="467"/>
                </a:lnTo>
                <a:lnTo>
                  <a:pt x="168" y="469"/>
                </a:lnTo>
                <a:lnTo>
                  <a:pt x="167" y="470"/>
                </a:lnTo>
                <a:lnTo>
                  <a:pt x="167" y="470"/>
                </a:lnTo>
                <a:lnTo>
                  <a:pt x="167" y="470"/>
                </a:lnTo>
                <a:lnTo>
                  <a:pt x="167" y="471"/>
                </a:lnTo>
                <a:lnTo>
                  <a:pt x="166" y="471"/>
                </a:lnTo>
                <a:lnTo>
                  <a:pt x="166" y="472"/>
                </a:lnTo>
                <a:lnTo>
                  <a:pt x="165" y="472"/>
                </a:lnTo>
                <a:lnTo>
                  <a:pt x="165" y="473"/>
                </a:lnTo>
                <a:lnTo>
                  <a:pt x="165" y="473"/>
                </a:lnTo>
                <a:lnTo>
                  <a:pt x="164" y="473"/>
                </a:lnTo>
                <a:lnTo>
                  <a:pt x="164" y="474"/>
                </a:lnTo>
                <a:lnTo>
                  <a:pt x="164" y="474"/>
                </a:lnTo>
                <a:lnTo>
                  <a:pt x="163" y="474"/>
                </a:lnTo>
                <a:lnTo>
                  <a:pt x="163" y="474"/>
                </a:lnTo>
                <a:lnTo>
                  <a:pt x="163" y="475"/>
                </a:lnTo>
                <a:lnTo>
                  <a:pt x="163" y="475"/>
                </a:lnTo>
                <a:lnTo>
                  <a:pt x="162" y="476"/>
                </a:lnTo>
                <a:lnTo>
                  <a:pt x="162" y="476"/>
                </a:lnTo>
                <a:lnTo>
                  <a:pt x="162" y="477"/>
                </a:lnTo>
                <a:lnTo>
                  <a:pt x="162" y="478"/>
                </a:lnTo>
                <a:lnTo>
                  <a:pt x="162" y="479"/>
                </a:lnTo>
                <a:lnTo>
                  <a:pt x="163" y="480"/>
                </a:lnTo>
                <a:lnTo>
                  <a:pt x="163" y="481"/>
                </a:lnTo>
                <a:lnTo>
                  <a:pt x="163" y="481"/>
                </a:lnTo>
                <a:lnTo>
                  <a:pt x="163" y="482"/>
                </a:lnTo>
                <a:lnTo>
                  <a:pt x="164" y="482"/>
                </a:lnTo>
                <a:lnTo>
                  <a:pt x="164" y="482"/>
                </a:lnTo>
                <a:lnTo>
                  <a:pt x="164" y="483"/>
                </a:lnTo>
                <a:lnTo>
                  <a:pt x="165" y="483"/>
                </a:lnTo>
                <a:lnTo>
                  <a:pt x="165" y="483"/>
                </a:lnTo>
                <a:lnTo>
                  <a:pt x="165" y="483"/>
                </a:lnTo>
                <a:lnTo>
                  <a:pt x="165" y="484"/>
                </a:lnTo>
                <a:lnTo>
                  <a:pt x="165" y="485"/>
                </a:lnTo>
                <a:lnTo>
                  <a:pt x="164" y="486"/>
                </a:lnTo>
                <a:lnTo>
                  <a:pt x="163" y="486"/>
                </a:lnTo>
                <a:lnTo>
                  <a:pt x="162" y="486"/>
                </a:lnTo>
                <a:lnTo>
                  <a:pt x="162" y="486"/>
                </a:lnTo>
                <a:lnTo>
                  <a:pt x="162" y="487"/>
                </a:lnTo>
                <a:lnTo>
                  <a:pt x="161" y="487"/>
                </a:lnTo>
                <a:lnTo>
                  <a:pt x="161" y="487"/>
                </a:lnTo>
                <a:lnTo>
                  <a:pt x="160" y="487"/>
                </a:lnTo>
                <a:lnTo>
                  <a:pt x="159" y="488"/>
                </a:lnTo>
                <a:lnTo>
                  <a:pt x="159" y="490"/>
                </a:lnTo>
                <a:lnTo>
                  <a:pt x="158" y="492"/>
                </a:lnTo>
                <a:lnTo>
                  <a:pt x="158" y="493"/>
                </a:lnTo>
                <a:lnTo>
                  <a:pt x="158" y="493"/>
                </a:lnTo>
                <a:lnTo>
                  <a:pt x="158" y="494"/>
                </a:lnTo>
                <a:lnTo>
                  <a:pt x="158" y="495"/>
                </a:lnTo>
                <a:lnTo>
                  <a:pt x="158" y="495"/>
                </a:lnTo>
                <a:lnTo>
                  <a:pt x="158" y="496"/>
                </a:lnTo>
                <a:lnTo>
                  <a:pt x="158" y="496"/>
                </a:lnTo>
                <a:lnTo>
                  <a:pt x="158" y="497"/>
                </a:lnTo>
                <a:lnTo>
                  <a:pt x="159" y="497"/>
                </a:lnTo>
                <a:lnTo>
                  <a:pt x="159" y="498"/>
                </a:lnTo>
                <a:lnTo>
                  <a:pt x="158" y="499"/>
                </a:lnTo>
                <a:lnTo>
                  <a:pt x="158" y="499"/>
                </a:lnTo>
                <a:lnTo>
                  <a:pt x="158" y="499"/>
                </a:lnTo>
                <a:lnTo>
                  <a:pt x="157" y="499"/>
                </a:lnTo>
                <a:lnTo>
                  <a:pt x="157" y="500"/>
                </a:lnTo>
                <a:lnTo>
                  <a:pt x="157" y="500"/>
                </a:lnTo>
                <a:lnTo>
                  <a:pt x="157" y="500"/>
                </a:lnTo>
                <a:lnTo>
                  <a:pt x="157" y="501"/>
                </a:lnTo>
                <a:lnTo>
                  <a:pt x="157" y="502"/>
                </a:lnTo>
                <a:lnTo>
                  <a:pt x="157" y="503"/>
                </a:lnTo>
                <a:lnTo>
                  <a:pt x="157" y="503"/>
                </a:lnTo>
                <a:lnTo>
                  <a:pt x="157" y="503"/>
                </a:lnTo>
                <a:lnTo>
                  <a:pt x="157" y="504"/>
                </a:lnTo>
                <a:lnTo>
                  <a:pt x="157" y="504"/>
                </a:lnTo>
                <a:lnTo>
                  <a:pt x="156" y="505"/>
                </a:lnTo>
                <a:lnTo>
                  <a:pt x="157" y="506"/>
                </a:lnTo>
                <a:lnTo>
                  <a:pt x="156" y="507"/>
                </a:lnTo>
                <a:lnTo>
                  <a:pt x="156" y="507"/>
                </a:lnTo>
                <a:lnTo>
                  <a:pt x="156" y="509"/>
                </a:lnTo>
                <a:lnTo>
                  <a:pt x="156" y="509"/>
                </a:lnTo>
                <a:lnTo>
                  <a:pt x="156" y="510"/>
                </a:lnTo>
                <a:lnTo>
                  <a:pt x="156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2"/>
                </a:lnTo>
                <a:lnTo>
                  <a:pt x="155" y="512"/>
                </a:lnTo>
                <a:lnTo>
                  <a:pt x="155" y="513"/>
                </a:lnTo>
                <a:lnTo>
                  <a:pt x="155" y="513"/>
                </a:lnTo>
                <a:lnTo>
                  <a:pt x="155" y="515"/>
                </a:lnTo>
                <a:lnTo>
                  <a:pt x="155" y="516"/>
                </a:lnTo>
                <a:lnTo>
                  <a:pt x="154" y="518"/>
                </a:lnTo>
                <a:lnTo>
                  <a:pt x="154" y="520"/>
                </a:lnTo>
                <a:lnTo>
                  <a:pt x="154" y="520"/>
                </a:lnTo>
                <a:lnTo>
                  <a:pt x="154" y="521"/>
                </a:lnTo>
                <a:lnTo>
                  <a:pt x="154" y="522"/>
                </a:lnTo>
                <a:lnTo>
                  <a:pt x="154" y="522"/>
                </a:lnTo>
                <a:lnTo>
                  <a:pt x="154" y="523"/>
                </a:lnTo>
                <a:lnTo>
                  <a:pt x="154" y="523"/>
                </a:lnTo>
                <a:lnTo>
                  <a:pt x="154" y="524"/>
                </a:lnTo>
                <a:lnTo>
                  <a:pt x="154" y="524"/>
                </a:lnTo>
                <a:lnTo>
                  <a:pt x="154" y="524"/>
                </a:lnTo>
                <a:lnTo>
                  <a:pt x="153" y="525"/>
                </a:lnTo>
                <a:lnTo>
                  <a:pt x="152" y="526"/>
                </a:lnTo>
                <a:lnTo>
                  <a:pt x="152" y="526"/>
                </a:lnTo>
                <a:lnTo>
                  <a:pt x="151" y="526"/>
                </a:lnTo>
                <a:lnTo>
                  <a:pt x="150" y="526"/>
                </a:lnTo>
                <a:lnTo>
                  <a:pt x="150" y="526"/>
                </a:lnTo>
                <a:lnTo>
                  <a:pt x="150" y="526"/>
                </a:lnTo>
                <a:lnTo>
                  <a:pt x="149" y="526"/>
                </a:lnTo>
                <a:lnTo>
                  <a:pt x="148" y="526"/>
                </a:lnTo>
                <a:lnTo>
                  <a:pt x="148" y="526"/>
                </a:lnTo>
                <a:lnTo>
                  <a:pt x="147" y="526"/>
                </a:lnTo>
                <a:lnTo>
                  <a:pt x="147" y="526"/>
                </a:lnTo>
                <a:lnTo>
                  <a:pt x="146" y="526"/>
                </a:lnTo>
                <a:lnTo>
                  <a:pt x="146" y="527"/>
                </a:lnTo>
                <a:lnTo>
                  <a:pt x="146" y="527"/>
                </a:lnTo>
                <a:lnTo>
                  <a:pt x="145" y="527"/>
                </a:lnTo>
                <a:lnTo>
                  <a:pt x="145" y="527"/>
                </a:lnTo>
                <a:lnTo>
                  <a:pt x="144" y="527"/>
                </a:lnTo>
                <a:lnTo>
                  <a:pt x="144" y="527"/>
                </a:lnTo>
                <a:lnTo>
                  <a:pt x="144" y="527"/>
                </a:lnTo>
                <a:lnTo>
                  <a:pt x="143" y="527"/>
                </a:lnTo>
                <a:lnTo>
                  <a:pt x="143" y="528"/>
                </a:lnTo>
                <a:lnTo>
                  <a:pt x="143" y="528"/>
                </a:lnTo>
                <a:lnTo>
                  <a:pt x="143" y="528"/>
                </a:lnTo>
                <a:lnTo>
                  <a:pt x="143" y="528"/>
                </a:lnTo>
                <a:lnTo>
                  <a:pt x="143" y="528"/>
                </a:lnTo>
                <a:lnTo>
                  <a:pt x="142" y="528"/>
                </a:lnTo>
                <a:lnTo>
                  <a:pt x="142" y="529"/>
                </a:lnTo>
                <a:lnTo>
                  <a:pt x="142" y="529"/>
                </a:lnTo>
                <a:lnTo>
                  <a:pt x="142" y="529"/>
                </a:lnTo>
                <a:lnTo>
                  <a:pt x="142" y="530"/>
                </a:lnTo>
                <a:lnTo>
                  <a:pt x="141" y="530"/>
                </a:lnTo>
                <a:lnTo>
                  <a:pt x="141" y="531"/>
                </a:lnTo>
                <a:lnTo>
                  <a:pt x="141" y="531"/>
                </a:lnTo>
                <a:lnTo>
                  <a:pt x="140" y="532"/>
                </a:lnTo>
                <a:lnTo>
                  <a:pt x="140" y="532"/>
                </a:lnTo>
                <a:lnTo>
                  <a:pt x="139" y="532"/>
                </a:lnTo>
                <a:lnTo>
                  <a:pt x="139" y="533"/>
                </a:lnTo>
                <a:lnTo>
                  <a:pt x="139" y="533"/>
                </a:lnTo>
                <a:lnTo>
                  <a:pt x="138" y="533"/>
                </a:lnTo>
                <a:lnTo>
                  <a:pt x="138" y="533"/>
                </a:lnTo>
                <a:lnTo>
                  <a:pt x="138" y="533"/>
                </a:lnTo>
                <a:lnTo>
                  <a:pt x="138" y="534"/>
                </a:lnTo>
                <a:lnTo>
                  <a:pt x="138" y="534"/>
                </a:lnTo>
                <a:lnTo>
                  <a:pt x="137" y="534"/>
                </a:lnTo>
                <a:lnTo>
                  <a:pt x="137" y="534"/>
                </a:lnTo>
                <a:lnTo>
                  <a:pt x="136" y="534"/>
                </a:lnTo>
                <a:lnTo>
                  <a:pt x="136" y="534"/>
                </a:lnTo>
                <a:lnTo>
                  <a:pt x="135" y="534"/>
                </a:lnTo>
                <a:lnTo>
                  <a:pt x="135" y="533"/>
                </a:lnTo>
                <a:lnTo>
                  <a:pt x="134" y="532"/>
                </a:lnTo>
                <a:lnTo>
                  <a:pt x="133" y="532"/>
                </a:lnTo>
                <a:lnTo>
                  <a:pt x="133" y="532"/>
                </a:lnTo>
                <a:lnTo>
                  <a:pt x="133" y="532"/>
                </a:lnTo>
                <a:lnTo>
                  <a:pt x="133" y="531"/>
                </a:lnTo>
                <a:lnTo>
                  <a:pt x="133" y="531"/>
                </a:lnTo>
                <a:lnTo>
                  <a:pt x="133" y="530"/>
                </a:lnTo>
                <a:lnTo>
                  <a:pt x="133" y="530"/>
                </a:lnTo>
                <a:lnTo>
                  <a:pt x="132" y="530"/>
                </a:lnTo>
                <a:lnTo>
                  <a:pt x="132" y="530"/>
                </a:lnTo>
                <a:lnTo>
                  <a:pt x="132" y="530"/>
                </a:lnTo>
                <a:lnTo>
                  <a:pt x="131" y="530"/>
                </a:lnTo>
                <a:lnTo>
                  <a:pt x="131" y="530"/>
                </a:lnTo>
                <a:lnTo>
                  <a:pt x="130" y="530"/>
                </a:lnTo>
                <a:lnTo>
                  <a:pt x="130" y="530"/>
                </a:lnTo>
                <a:lnTo>
                  <a:pt x="129" y="530"/>
                </a:lnTo>
                <a:lnTo>
                  <a:pt x="129" y="529"/>
                </a:lnTo>
                <a:lnTo>
                  <a:pt x="129" y="529"/>
                </a:lnTo>
                <a:lnTo>
                  <a:pt x="129" y="529"/>
                </a:lnTo>
                <a:lnTo>
                  <a:pt x="129" y="529"/>
                </a:lnTo>
                <a:lnTo>
                  <a:pt x="128" y="529"/>
                </a:lnTo>
                <a:lnTo>
                  <a:pt x="128" y="528"/>
                </a:lnTo>
                <a:lnTo>
                  <a:pt x="127" y="528"/>
                </a:lnTo>
                <a:lnTo>
                  <a:pt x="127" y="528"/>
                </a:lnTo>
                <a:lnTo>
                  <a:pt x="126" y="528"/>
                </a:lnTo>
                <a:lnTo>
                  <a:pt x="126" y="527"/>
                </a:lnTo>
                <a:lnTo>
                  <a:pt x="126" y="527"/>
                </a:lnTo>
                <a:lnTo>
                  <a:pt x="126" y="527"/>
                </a:lnTo>
                <a:lnTo>
                  <a:pt x="125" y="527"/>
                </a:lnTo>
                <a:lnTo>
                  <a:pt x="125" y="527"/>
                </a:lnTo>
                <a:lnTo>
                  <a:pt x="125" y="527"/>
                </a:lnTo>
                <a:lnTo>
                  <a:pt x="124" y="526"/>
                </a:lnTo>
                <a:lnTo>
                  <a:pt x="124" y="526"/>
                </a:lnTo>
                <a:lnTo>
                  <a:pt x="123" y="526"/>
                </a:lnTo>
                <a:lnTo>
                  <a:pt x="123" y="526"/>
                </a:lnTo>
                <a:lnTo>
                  <a:pt x="122" y="526"/>
                </a:lnTo>
                <a:lnTo>
                  <a:pt x="122" y="526"/>
                </a:lnTo>
                <a:lnTo>
                  <a:pt x="121" y="526"/>
                </a:lnTo>
                <a:lnTo>
                  <a:pt x="121" y="526"/>
                </a:lnTo>
                <a:lnTo>
                  <a:pt x="121" y="525"/>
                </a:lnTo>
                <a:lnTo>
                  <a:pt x="121" y="525"/>
                </a:lnTo>
                <a:lnTo>
                  <a:pt x="121" y="524"/>
                </a:lnTo>
                <a:lnTo>
                  <a:pt x="121" y="524"/>
                </a:lnTo>
                <a:lnTo>
                  <a:pt x="121" y="523"/>
                </a:lnTo>
                <a:lnTo>
                  <a:pt x="121" y="523"/>
                </a:lnTo>
                <a:lnTo>
                  <a:pt x="120" y="522"/>
                </a:lnTo>
                <a:lnTo>
                  <a:pt x="120" y="522"/>
                </a:lnTo>
                <a:lnTo>
                  <a:pt x="120" y="521"/>
                </a:lnTo>
                <a:lnTo>
                  <a:pt x="120" y="520"/>
                </a:lnTo>
                <a:lnTo>
                  <a:pt x="120" y="520"/>
                </a:lnTo>
                <a:lnTo>
                  <a:pt x="120" y="520"/>
                </a:lnTo>
                <a:lnTo>
                  <a:pt x="120" y="519"/>
                </a:lnTo>
                <a:lnTo>
                  <a:pt x="120" y="519"/>
                </a:lnTo>
                <a:lnTo>
                  <a:pt x="120" y="518"/>
                </a:lnTo>
                <a:lnTo>
                  <a:pt x="120" y="518"/>
                </a:lnTo>
                <a:lnTo>
                  <a:pt x="120" y="516"/>
                </a:lnTo>
                <a:lnTo>
                  <a:pt x="120" y="516"/>
                </a:lnTo>
                <a:lnTo>
                  <a:pt x="119" y="515"/>
                </a:lnTo>
                <a:lnTo>
                  <a:pt x="119" y="514"/>
                </a:lnTo>
                <a:lnTo>
                  <a:pt x="119" y="514"/>
                </a:lnTo>
                <a:lnTo>
                  <a:pt x="119" y="513"/>
                </a:lnTo>
                <a:lnTo>
                  <a:pt x="120" y="511"/>
                </a:lnTo>
                <a:lnTo>
                  <a:pt x="120" y="511"/>
                </a:lnTo>
                <a:lnTo>
                  <a:pt x="120" y="510"/>
                </a:lnTo>
                <a:lnTo>
                  <a:pt x="121" y="510"/>
                </a:lnTo>
                <a:lnTo>
                  <a:pt x="121" y="508"/>
                </a:lnTo>
                <a:lnTo>
                  <a:pt x="121" y="507"/>
                </a:lnTo>
                <a:lnTo>
                  <a:pt x="120" y="507"/>
                </a:lnTo>
                <a:lnTo>
                  <a:pt x="120" y="507"/>
                </a:lnTo>
                <a:lnTo>
                  <a:pt x="120" y="506"/>
                </a:lnTo>
                <a:lnTo>
                  <a:pt x="120" y="505"/>
                </a:lnTo>
                <a:lnTo>
                  <a:pt x="120" y="504"/>
                </a:lnTo>
                <a:lnTo>
                  <a:pt x="119" y="503"/>
                </a:lnTo>
                <a:lnTo>
                  <a:pt x="119" y="502"/>
                </a:lnTo>
                <a:lnTo>
                  <a:pt x="119" y="502"/>
                </a:lnTo>
                <a:lnTo>
                  <a:pt x="118" y="501"/>
                </a:lnTo>
                <a:lnTo>
                  <a:pt x="117" y="501"/>
                </a:lnTo>
                <a:lnTo>
                  <a:pt x="117" y="501"/>
                </a:lnTo>
                <a:lnTo>
                  <a:pt x="117" y="500"/>
                </a:lnTo>
                <a:lnTo>
                  <a:pt x="117" y="500"/>
                </a:lnTo>
                <a:lnTo>
                  <a:pt x="116" y="500"/>
                </a:lnTo>
                <a:lnTo>
                  <a:pt x="116" y="499"/>
                </a:lnTo>
                <a:lnTo>
                  <a:pt x="115" y="499"/>
                </a:lnTo>
                <a:lnTo>
                  <a:pt x="114" y="499"/>
                </a:lnTo>
                <a:lnTo>
                  <a:pt x="114" y="499"/>
                </a:lnTo>
                <a:lnTo>
                  <a:pt x="113" y="499"/>
                </a:lnTo>
                <a:lnTo>
                  <a:pt x="112" y="499"/>
                </a:lnTo>
                <a:lnTo>
                  <a:pt x="112" y="499"/>
                </a:lnTo>
                <a:lnTo>
                  <a:pt x="111" y="498"/>
                </a:lnTo>
                <a:lnTo>
                  <a:pt x="111" y="497"/>
                </a:lnTo>
                <a:lnTo>
                  <a:pt x="111" y="497"/>
                </a:lnTo>
                <a:lnTo>
                  <a:pt x="110" y="496"/>
                </a:lnTo>
                <a:lnTo>
                  <a:pt x="110" y="496"/>
                </a:lnTo>
                <a:lnTo>
                  <a:pt x="110" y="495"/>
                </a:lnTo>
                <a:lnTo>
                  <a:pt x="110" y="495"/>
                </a:lnTo>
                <a:lnTo>
                  <a:pt x="110" y="495"/>
                </a:lnTo>
                <a:lnTo>
                  <a:pt x="111" y="495"/>
                </a:lnTo>
                <a:lnTo>
                  <a:pt x="111" y="494"/>
                </a:lnTo>
                <a:lnTo>
                  <a:pt x="111" y="494"/>
                </a:lnTo>
                <a:lnTo>
                  <a:pt x="111" y="493"/>
                </a:lnTo>
                <a:lnTo>
                  <a:pt x="111" y="493"/>
                </a:lnTo>
                <a:lnTo>
                  <a:pt x="111" y="492"/>
                </a:lnTo>
                <a:lnTo>
                  <a:pt x="111" y="492"/>
                </a:lnTo>
                <a:lnTo>
                  <a:pt x="110" y="491"/>
                </a:lnTo>
                <a:lnTo>
                  <a:pt x="110" y="491"/>
                </a:lnTo>
                <a:lnTo>
                  <a:pt x="110" y="491"/>
                </a:lnTo>
                <a:lnTo>
                  <a:pt x="109" y="491"/>
                </a:lnTo>
                <a:lnTo>
                  <a:pt x="109" y="491"/>
                </a:lnTo>
                <a:lnTo>
                  <a:pt x="108" y="491"/>
                </a:lnTo>
                <a:lnTo>
                  <a:pt x="108" y="491"/>
                </a:lnTo>
                <a:lnTo>
                  <a:pt x="108" y="490"/>
                </a:lnTo>
                <a:lnTo>
                  <a:pt x="107" y="490"/>
                </a:lnTo>
                <a:lnTo>
                  <a:pt x="107" y="490"/>
                </a:lnTo>
                <a:lnTo>
                  <a:pt x="106" y="490"/>
                </a:lnTo>
                <a:lnTo>
                  <a:pt x="106" y="490"/>
                </a:lnTo>
                <a:lnTo>
                  <a:pt x="105" y="491"/>
                </a:lnTo>
                <a:lnTo>
                  <a:pt x="105" y="491"/>
                </a:lnTo>
                <a:lnTo>
                  <a:pt x="105" y="491"/>
                </a:lnTo>
                <a:lnTo>
                  <a:pt x="105" y="491"/>
                </a:lnTo>
                <a:lnTo>
                  <a:pt x="104" y="492"/>
                </a:lnTo>
                <a:lnTo>
                  <a:pt x="104" y="492"/>
                </a:lnTo>
                <a:lnTo>
                  <a:pt x="104" y="493"/>
                </a:lnTo>
                <a:lnTo>
                  <a:pt x="104" y="493"/>
                </a:lnTo>
                <a:lnTo>
                  <a:pt x="103" y="493"/>
                </a:lnTo>
                <a:lnTo>
                  <a:pt x="103" y="494"/>
                </a:lnTo>
                <a:lnTo>
                  <a:pt x="102" y="494"/>
                </a:lnTo>
                <a:lnTo>
                  <a:pt x="101" y="494"/>
                </a:lnTo>
                <a:lnTo>
                  <a:pt x="100" y="494"/>
                </a:lnTo>
                <a:lnTo>
                  <a:pt x="100" y="494"/>
                </a:lnTo>
                <a:lnTo>
                  <a:pt x="100" y="494"/>
                </a:lnTo>
                <a:lnTo>
                  <a:pt x="99" y="494"/>
                </a:lnTo>
                <a:lnTo>
                  <a:pt x="99" y="493"/>
                </a:lnTo>
                <a:lnTo>
                  <a:pt x="98" y="493"/>
                </a:lnTo>
                <a:lnTo>
                  <a:pt x="98" y="493"/>
                </a:lnTo>
                <a:lnTo>
                  <a:pt x="97" y="493"/>
                </a:lnTo>
                <a:lnTo>
                  <a:pt x="97" y="493"/>
                </a:lnTo>
                <a:lnTo>
                  <a:pt x="97" y="492"/>
                </a:lnTo>
                <a:lnTo>
                  <a:pt x="96" y="492"/>
                </a:lnTo>
                <a:lnTo>
                  <a:pt x="96" y="492"/>
                </a:lnTo>
                <a:lnTo>
                  <a:pt x="96" y="491"/>
                </a:lnTo>
                <a:lnTo>
                  <a:pt x="95" y="491"/>
                </a:lnTo>
                <a:lnTo>
                  <a:pt x="95" y="491"/>
                </a:lnTo>
                <a:lnTo>
                  <a:pt x="94" y="491"/>
                </a:lnTo>
                <a:lnTo>
                  <a:pt x="94" y="491"/>
                </a:lnTo>
                <a:lnTo>
                  <a:pt x="93" y="491"/>
                </a:lnTo>
                <a:lnTo>
                  <a:pt x="93" y="490"/>
                </a:lnTo>
                <a:lnTo>
                  <a:pt x="92" y="490"/>
                </a:lnTo>
                <a:lnTo>
                  <a:pt x="92" y="490"/>
                </a:lnTo>
                <a:lnTo>
                  <a:pt x="92" y="489"/>
                </a:lnTo>
                <a:lnTo>
                  <a:pt x="92" y="489"/>
                </a:lnTo>
                <a:lnTo>
                  <a:pt x="91" y="488"/>
                </a:lnTo>
                <a:lnTo>
                  <a:pt x="91" y="487"/>
                </a:lnTo>
                <a:lnTo>
                  <a:pt x="91" y="487"/>
                </a:lnTo>
                <a:lnTo>
                  <a:pt x="90" y="486"/>
                </a:lnTo>
                <a:lnTo>
                  <a:pt x="90" y="486"/>
                </a:lnTo>
                <a:lnTo>
                  <a:pt x="90" y="486"/>
                </a:lnTo>
                <a:lnTo>
                  <a:pt x="89" y="486"/>
                </a:lnTo>
                <a:lnTo>
                  <a:pt x="89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7" y="486"/>
                </a:lnTo>
                <a:lnTo>
                  <a:pt x="87" y="486"/>
                </a:lnTo>
                <a:lnTo>
                  <a:pt x="86" y="486"/>
                </a:lnTo>
                <a:lnTo>
                  <a:pt x="86" y="486"/>
                </a:lnTo>
                <a:lnTo>
                  <a:pt x="85" y="486"/>
                </a:lnTo>
                <a:lnTo>
                  <a:pt x="85" y="486"/>
                </a:lnTo>
                <a:lnTo>
                  <a:pt x="85" y="486"/>
                </a:lnTo>
                <a:lnTo>
                  <a:pt x="84" y="486"/>
                </a:lnTo>
                <a:lnTo>
                  <a:pt x="84" y="486"/>
                </a:lnTo>
                <a:lnTo>
                  <a:pt x="84" y="486"/>
                </a:lnTo>
                <a:lnTo>
                  <a:pt x="84" y="485"/>
                </a:lnTo>
                <a:lnTo>
                  <a:pt x="84" y="485"/>
                </a:lnTo>
                <a:lnTo>
                  <a:pt x="83" y="484"/>
                </a:lnTo>
                <a:lnTo>
                  <a:pt x="83" y="484"/>
                </a:lnTo>
                <a:lnTo>
                  <a:pt x="83" y="483"/>
                </a:lnTo>
                <a:lnTo>
                  <a:pt x="83" y="483"/>
                </a:lnTo>
                <a:lnTo>
                  <a:pt x="83" y="483"/>
                </a:lnTo>
                <a:lnTo>
                  <a:pt x="82" y="482"/>
                </a:lnTo>
                <a:lnTo>
                  <a:pt x="82" y="482"/>
                </a:lnTo>
                <a:lnTo>
                  <a:pt x="82" y="482"/>
                </a:lnTo>
                <a:lnTo>
                  <a:pt x="82" y="481"/>
                </a:lnTo>
                <a:lnTo>
                  <a:pt x="82" y="481"/>
                </a:lnTo>
                <a:lnTo>
                  <a:pt x="81" y="481"/>
                </a:lnTo>
                <a:lnTo>
                  <a:pt x="81" y="480"/>
                </a:lnTo>
                <a:lnTo>
                  <a:pt x="81" y="480"/>
                </a:lnTo>
                <a:lnTo>
                  <a:pt x="81" y="479"/>
                </a:lnTo>
                <a:lnTo>
                  <a:pt x="81" y="479"/>
                </a:lnTo>
                <a:lnTo>
                  <a:pt x="80" y="478"/>
                </a:lnTo>
                <a:lnTo>
                  <a:pt x="80" y="478"/>
                </a:lnTo>
                <a:lnTo>
                  <a:pt x="80" y="478"/>
                </a:lnTo>
                <a:lnTo>
                  <a:pt x="79" y="477"/>
                </a:lnTo>
                <a:lnTo>
                  <a:pt x="79" y="477"/>
                </a:lnTo>
                <a:lnTo>
                  <a:pt x="79" y="476"/>
                </a:lnTo>
                <a:lnTo>
                  <a:pt x="79" y="476"/>
                </a:lnTo>
                <a:lnTo>
                  <a:pt x="79" y="475"/>
                </a:lnTo>
                <a:lnTo>
                  <a:pt x="78" y="475"/>
                </a:lnTo>
                <a:lnTo>
                  <a:pt x="78" y="474"/>
                </a:lnTo>
                <a:lnTo>
                  <a:pt x="78" y="474"/>
                </a:lnTo>
                <a:lnTo>
                  <a:pt x="78" y="474"/>
                </a:lnTo>
                <a:lnTo>
                  <a:pt x="78" y="473"/>
                </a:lnTo>
                <a:lnTo>
                  <a:pt x="78" y="472"/>
                </a:lnTo>
                <a:lnTo>
                  <a:pt x="78" y="472"/>
                </a:lnTo>
                <a:lnTo>
                  <a:pt x="78" y="472"/>
                </a:lnTo>
                <a:lnTo>
                  <a:pt x="78" y="471"/>
                </a:lnTo>
                <a:lnTo>
                  <a:pt x="77" y="470"/>
                </a:lnTo>
                <a:lnTo>
                  <a:pt x="77" y="469"/>
                </a:lnTo>
                <a:lnTo>
                  <a:pt x="77" y="469"/>
                </a:lnTo>
                <a:lnTo>
                  <a:pt x="76" y="469"/>
                </a:lnTo>
                <a:lnTo>
                  <a:pt x="76" y="469"/>
                </a:lnTo>
                <a:lnTo>
                  <a:pt x="75" y="469"/>
                </a:lnTo>
                <a:lnTo>
                  <a:pt x="75" y="469"/>
                </a:lnTo>
                <a:lnTo>
                  <a:pt x="74" y="468"/>
                </a:lnTo>
                <a:lnTo>
                  <a:pt x="74" y="468"/>
                </a:lnTo>
                <a:lnTo>
                  <a:pt x="73" y="467"/>
                </a:lnTo>
                <a:lnTo>
                  <a:pt x="73" y="467"/>
                </a:lnTo>
                <a:lnTo>
                  <a:pt x="72" y="466"/>
                </a:lnTo>
                <a:lnTo>
                  <a:pt x="72" y="466"/>
                </a:lnTo>
                <a:lnTo>
                  <a:pt x="72" y="466"/>
                </a:lnTo>
                <a:lnTo>
                  <a:pt x="72" y="465"/>
                </a:lnTo>
                <a:lnTo>
                  <a:pt x="72" y="464"/>
                </a:lnTo>
                <a:lnTo>
                  <a:pt x="72" y="464"/>
                </a:lnTo>
                <a:lnTo>
                  <a:pt x="72" y="463"/>
                </a:lnTo>
                <a:lnTo>
                  <a:pt x="73" y="463"/>
                </a:lnTo>
                <a:lnTo>
                  <a:pt x="73" y="463"/>
                </a:lnTo>
                <a:lnTo>
                  <a:pt x="74" y="462"/>
                </a:lnTo>
                <a:lnTo>
                  <a:pt x="74" y="462"/>
                </a:lnTo>
                <a:lnTo>
                  <a:pt x="75" y="461"/>
                </a:lnTo>
                <a:lnTo>
                  <a:pt x="75" y="461"/>
                </a:lnTo>
                <a:lnTo>
                  <a:pt x="75" y="461"/>
                </a:lnTo>
                <a:lnTo>
                  <a:pt x="75" y="461"/>
                </a:lnTo>
                <a:lnTo>
                  <a:pt x="76" y="461"/>
                </a:lnTo>
                <a:lnTo>
                  <a:pt x="76" y="461"/>
                </a:lnTo>
                <a:lnTo>
                  <a:pt x="76" y="461"/>
                </a:lnTo>
                <a:lnTo>
                  <a:pt x="77" y="460"/>
                </a:lnTo>
                <a:lnTo>
                  <a:pt x="79" y="459"/>
                </a:lnTo>
                <a:lnTo>
                  <a:pt x="79" y="458"/>
                </a:lnTo>
                <a:lnTo>
                  <a:pt x="81" y="457"/>
                </a:lnTo>
                <a:lnTo>
                  <a:pt x="82" y="456"/>
                </a:lnTo>
                <a:lnTo>
                  <a:pt x="82" y="455"/>
                </a:lnTo>
                <a:lnTo>
                  <a:pt x="83" y="455"/>
                </a:lnTo>
                <a:lnTo>
                  <a:pt x="83" y="454"/>
                </a:lnTo>
                <a:lnTo>
                  <a:pt x="83" y="453"/>
                </a:lnTo>
                <a:lnTo>
                  <a:pt x="83" y="453"/>
                </a:lnTo>
                <a:lnTo>
                  <a:pt x="83" y="452"/>
                </a:lnTo>
                <a:lnTo>
                  <a:pt x="83" y="451"/>
                </a:lnTo>
                <a:lnTo>
                  <a:pt x="83" y="450"/>
                </a:lnTo>
                <a:lnTo>
                  <a:pt x="82" y="450"/>
                </a:lnTo>
                <a:lnTo>
                  <a:pt x="82" y="449"/>
                </a:lnTo>
                <a:lnTo>
                  <a:pt x="81" y="449"/>
                </a:lnTo>
                <a:lnTo>
                  <a:pt x="81" y="448"/>
                </a:lnTo>
                <a:lnTo>
                  <a:pt x="80" y="448"/>
                </a:lnTo>
                <a:lnTo>
                  <a:pt x="80" y="448"/>
                </a:lnTo>
                <a:lnTo>
                  <a:pt x="80" y="447"/>
                </a:lnTo>
                <a:lnTo>
                  <a:pt x="80" y="447"/>
                </a:lnTo>
                <a:lnTo>
                  <a:pt x="79" y="446"/>
                </a:lnTo>
                <a:lnTo>
                  <a:pt x="79" y="446"/>
                </a:lnTo>
                <a:lnTo>
                  <a:pt x="79" y="446"/>
                </a:lnTo>
                <a:lnTo>
                  <a:pt x="79" y="445"/>
                </a:lnTo>
                <a:lnTo>
                  <a:pt x="79" y="445"/>
                </a:lnTo>
                <a:lnTo>
                  <a:pt x="79" y="443"/>
                </a:lnTo>
                <a:lnTo>
                  <a:pt x="79" y="442"/>
                </a:lnTo>
                <a:lnTo>
                  <a:pt x="79" y="441"/>
                </a:lnTo>
                <a:lnTo>
                  <a:pt x="79" y="441"/>
                </a:lnTo>
                <a:lnTo>
                  <a:pt x="79" y="441"/>
                </a:lnTo>
                <a:lnTo>
                  <a:pt x="78" y="440"/>
                </a:lnTo>
                <a:lnTo>
                  <a:pt x="78" y="439"/>
                </a:lnTo>
                <a:lnTo>
                  <a:pt x="78" y="438"/>
                </a:lnTo>
                <a:lnTo>
                  <a:pt x="78" y="437"/>
                </a:lnTo>
                <a:lnTo>
                  <a:pt x="78" y="437"/>
                </a:lnTo>
                <a:lnTo>
                  <a:pt x="78" y="436"/>
                </a:lnTo>
                <a:lnTo>
                  <a:pt x="78" y="436"/>
                </a:lnTo>
                <a:lnTo>
                  <a:pt x="78" y="435"/>
                </a:lnTo>
                <a:lnTo>
                  <a:pt x="78" y="435"/>
                </a:lnTo>
                <a:lnTo>
                  <a:pt x="79" y="434"/>
                </a:lnTo>
                <a:lnTo>
                  <a:pt x="79" y="434"/>
                </a:lnTo>
                <a:lnTo>
                  <a:pt x="79" y="433"/>
                </a:lnTo>
                <a:lnTo>
                  <a:pt x="79" y="432"/>
                </a:lnTo>
                <a:lnTo>
                  <a:pt x="79" y="432"/>
                </a:lnTo>
                <a:lnTo>
                  <a:pt x="79" y="431"/>
                </a:lnTo>
                <a:lnTo>
                  <a:pt x="79" y="431"/>
                </a:lnTo>
                <a:lnTo>
                  <a:pt x="79" y="430"/>
                </a:lnTo>
                <a:lnTo>
                  <a:pt x="79" y="430"/>
                </a:lnTo>
                <a:lnTo>
                  <a:pt x="79" y="429"/>
                </a:lnTo>
                <a:lnTo>
                  <a:pt x="79" y="429"/>
                </a:lnTo>
                <a:lnTo>
                  <a:pt x="79" y="428"/>
                </a:lnTo>
                <a:lnTo>
                  <a:pt x="79" y="428"/>
                </a:lnTo>
                <a:lnTo>
                  <a:pt x="79" y="428"/>
                </a:lnTo>
                <a:lnTo>
                  <a:pt x="79" y="427"/>
                </a:lnTo>
                <a:lnTo>
                  <a:pt x="79" y="426"/>
                </a:lnTo>
                <a:lnTo>
                  <a:pt x="78" y="426"/>
                </a:lnTo>
                <a:lnTo>
                  <a:pt x="78" y="425"/>
                </a:lnTo>
                <a:lnTo>
                  <a:pt x="78" y="425"/>
                </a:lnTo>
                <a:lnTo>
                  <a:pt x="78" y="424"/>
                </a:lnTo>
                <a:lnTo>
                  <a:pt x="77" y="424"/>
                </a:lnTo>
                <a:lnTo>
                  <a:pt x="77" y="423"/>
                </a:lnTo>
                <a:lnTo>
                  <a:pt x="76" y="423"/>
                </a:lnTo>
                <a:lnTo>
                  <a:pt x="76" y="422"/>
                </a:lnTo>
                <a:lnTo>
                  <a:pt x="75" y="422"/>
                </a:lnTo>
                <a:lnTo>
                  <a:pt x="75" y="421"/>
                </a:lnTo>
                <a:lnTo>
                  <a:pt x="75" y="421"/>
                </a:lnTo>
                <a:lnTo>
                  <a:pt x="75" y="420"/>
                </a:lnTo>
                <a:lnTo>
                  <a:pt x="74" y="420"/>
                </a:lnTo>
                <a:lnTo>
                  <a:pt x="74" y="420"/>
                </a:lnTo>
                <a:lnTo>
                  <a:pt x="74" y="419"/>
                </a:lnTo>
                <a:lnTo>
                  <a:pt x="74" y="419"/>
                </a:lnTo>
                <a:lnTo>
                  <a:pt x="73" y="419"/>
                </a:lnTo>
                <a:lnTo>
                  <a:pt x="73" y="418"/>
                </a:lnTo>
                <a:lnTo>
                  <a:pt x="73" y="417"/>
                </a:lnTo>
                <a:lnTo>
                  <a:pt x="72" y="417"/>
                </a:lnTo>
                <a:lnTo>
                  <a:pt x="72" y="416"/>
                </a:lnTo>
                <a:lnTo>
                  <a:pt x="72" y="416"/>
                </a:lnTo>
                <a:lnTo>
                  <a:pt x="72" y="416"/>
                </a:lnTo>
                <a:lnTo>
                  <a:pt x="72" y="415"/>
                </a:lnTo>
                <a:lnTo>
                  <a:pt x="71" y="415"/>
                </a:lnTo>
                <a:lnTo>
                  <a:pt x="71" y="415"/>
                </a:lnTo>
                <a:lnTo>
                  <a:pt x="69" y="415"/>
                </a:lnTo>
                <a:lnTo>
                  <a:pt x="68" y="415"/>
                </a:lnTo>
                <a:lnTo>
                  <a:pt x="68" y="415"/>
                </a:lnTo>
                <a:lnTo>
                  <a:pt x="67" y="415"/>
                </a:lnTo>
                <a:lnTo>
                  <a:pt x="66" y="415"/>
                </a:lnTo>
                <a:lnTo>
                  <a:pt x="65" y="415"/>
                </a:lnTo>
                <a:lnTo>
                  <a:pt x="64" y="415"/>
                </a:lnTo>
                <a:lnTo>
                  <a:pt x="64" y="415"/>
                </a:lnTo>
                <a:lnTo>
                  <a:pt x="63" y="415"/>
                </a:lnTo>
                <a:lnTo>
                  <a:pt x="62" y="415"/>
                </a:lnTo>
                <a:lnTo>
                  <a:pt x="61" y="414"/>
                </a:lnTo>
                <a:lnTo>
                  <a:pt x="61" y="413"/>
                </a:lnTo>
                <a:lnTo>
                  <a:pt x="61" y="413"/>
                </a:lnTo>
                <a:lnTo>
                  <a:pt x="61" y="412"/>
                </a:lnTo>
                <a:lnTo>
                  <a:pt x="61" y="412"/>
                </a:lnTo>
                <a:lnTo>
                  <a:pt x="60" y="412"/>
                </a:lnTo>
                <a:lnTo>
                  <a:pt x="60" y="411"/>
                </a:lnTo>
                <a:lnTo>
                  <a:pt x="60" y="410"/>
                </a:lnTo>
                <a:lnTo>
                  <a:pt x="59" y="410"/>
                </a:lnTo>
                <a:lnTo>
                  <a:pt x="59" y="409"/>
                </a:lnTo>
                <a:lnTo>
                  <a:pt x="58" y="409"/>
                </a:lnTo>
                <a:lnTo>
                  <a:pt x="58" y="409"/>
                </a:lnTo>
                <a:lnTo>
                  <a:pt x="57" y="409"/>
                </a:lnTo>
                <a:lnTo>
                  <a:pt x="57" y="409"/>
                </a:lnTo>
                <a:lnTo>
                  <a:pt x="56" y="409"/>
                </a:lnTo>
                <a:lnTo>
                  <a:pt x="55" y="409"/>
                </a:lnTo>
                <a:lnTo>
                  <a:pt x="55" y="409"/>
                </a:lnTo>
                <a:lnTo>
                  <a:pt x="54" y="409"/>
                </a:lnTo>
                <a:lnTo>
                  <a:pt x="54" y="409"/>
                </a:lnTo>
                <a:lnTo>
                  <a:pt x="54" y="410"/>
                </a:lnTo>
                <a:lnTo>
                  <a:pt x="52" y="410"/>
                </a:lnTo>
                <a:lnTo>
                  <a:pt x="51" y="410"/>
                </a:lnTo>
                <a:lnTo>
                  <a:pt x="51" y="410"/>
                </a:lnTo>
                <a:lnTo>
                  <a:pt x="50" y="410"/>
                </a:lnTo>
                <a:lnTo>
                  <a:pt x="50" y="410"/>
                </a:lnTo>
                <a:lnTo>
                  <a:pt x="49" y="411"/>
                </a:lnTo>
                <a:lnTo>
                  <a:pt x="48" y="411"/>
                </a:lnTo>
                <a:lnTo>
                  <a:pt x="48" y="412"/>
                </a:lnTo>
                <a:lnTo>
                  <a:pt x="47" y="412"/>
                </a:lnTo>
                <a:lnTo>
                  <a:pt x="47" y="412"/>
                </a:lnTo>
                <a:lnTo>
                  <a:pt x="47" y="413"/>
                </a:lnTo>
                <a:lnTo>
                  <a:pt x="47" y="413"/>
                </a:lnTo>
                <a:lnTo>
                  <a:pt x="47" y="414"/>
                </a:lnTo>
                <a:lnTo>
                  <a:pt x="46" y="414"/>
                </a:lnTo>
                <a:lnTo>
                  <a:pt x="46" y="414"/>
                </a:lnTo>
                <a:lnTo>
                  <a:pt x="45" y="415"/>
                </a:lnTo>
                <a:lnTo>
                  <a:pt x="44" y="415"/>
                </a:lnTo>
                <a:lnTo>
                  <a:pt x="43" y="414"/>
                </a:lnTo>
                <a:lnTo>
                  <a:pt x="43" y="414"/>
                </a:lnTo>
                <a:lnTo>
                  <a:pt x="43" y="415"/>
                </a:lnTo>
                <a:lnTo>
                  <a:pt x="42" y="415"/>
                </a:lnTo>
                <a:lnTo>
                  <a:pt x="42" y="415"/>
                </a:lnTo>
                <a:lnTo>
                  <a:pt x="41" y="415"/>
                </a:lnTo>
                <a:lnTo>
                  <a:pt x="41" y="416"/>
                </a:lnTo>
                <a:lnTo>
                  <a:pt x="41" y="416"/>
                </a:lnTo>
                <a:lnTo>
                  <a:pt x="41" y="416"/>
                </a:lnTo>
                <a:lnTo>
                  <a:pt x="40" y="416"/>
                </a:lnTo>
                <a:lnTo>
                  <a:pt x="40" y="417"/>
                </a:lnTo>
                <a:lnTo>
                  <a:pt x="39" y="418"/>
                </a:lnTo>
                <a:lnTo>
                  <a:pt x="39" y="419"/>
                </a:lnTo>
                <a:lnTo>
                  <a:pt x="39" y="419"/>
                </a:lnTo>
                <a:lnTo>
                  <a:pt x="39" y="420"/>
                </a:lnTo>
                <a:lnTo>
                  <a:pt x="39" y="420"/>
                </a:lnTo>
                <a:lnTo>
                  <a:pt x="39" y="420"/>
                </a:lnTo>
                <a:lnTo>
                  <a:pt x="38" y="421"/>
                </a:lnTo>
                <a:lnTo>
                  <a:pt x="38" y="421"/>
                </a:lnTo>
                <a:lnTo>
                  <a:pt x="38" y="423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6" y="425"/>
                </a:lnTo>
                <a:lnTo>
                  <a:pt x="36" y="425"/>
                </a:lnTo>
                <a:lnTo>
                  <a:pt x="36" y="426"/>
                </a:lnTo>
                <a:lnTo>
                  <a:pt x="36" y="426"/>
                </a:lnTo>
                <a:lnTo>
                  <a:pt x="36" y="427"/>
                </a:lnTo>
                <a:lnTo>
                  <a:pt x="36" y="428"/>
                </a:lnTo>
                <a:lnTo>
                  <a:pt x="36" y="428"/>
                </a:lnTo>
                <a:lnTo>
                  <a:pt x="36" y="429"/>
                </a:lnTo>
                <a:lnTo>
                  <a:pt x="36" y="429"/>
                </a:lnTo>
                <a:lnTo>
                  <a:pt x="36" y="430"/>
                </a:lnTo>
                <a:lnTo>
                  <a:pt x="35" y="430"/>
                </a:lnTo>
                <a:lnTo>
                  <a:pt x="35" y="430"/>
                </a:lnTo>
                <a:lnTo>
                  <a:pt x="35" y="432"/>
                </a:lnTo>
                <a:lnTo>
                  <a:pt x="35" y="432"/>
                </a:lnTo>
                <a:lnTo>
                  <a:pt x="34" y="432"/>
                </a:lnTo>
                <a:lnTo>
                  <a:pt x="34" y="432"/>
                </a:lnTo>
                <a:lnTo>
                  <a:pt x="34" y="433"/>
                </a:lnTo>
                <a:lnTo>
                  <a:pt x="33" y="434"/>
                </a:lnTo>
                <a:lnTo>
                  <a:pt x="32" y="434"/>
                </a:lnTo>
                <a:lnTo>
                  <a:pt x="31" y="435"/>
                </a:lnTo>
                <a:lnTo>
                  <a:pt x="30" y="435"/>
                </a:lnTo>
                <a:lnTo>
                  <a:pt x="29" y="436"/>
                </a:lnTo>
                <a:lnTo>
                  <a:pt x="29" y="436"/>
                </a:lnTo>
                <a:lnTo>
                  <a:pt x="28" y="436"/>
                </a:lnTo>
                <a:lnTo>
                  <a:pt x="27" y="432"/>
                </a:lnTo>
                <a:lnTo>
                  <a:pt x="26" y="426"/>
                </a:lnTo>
                <a:lnTo>
                  <a:pt x="26" y="419"/>
                </a:lnTo>
                <a:lnTo>
                  <a:pt x="29" y="410"/>
                </a:lnTo>
                <a:lnTo>
                  <a:pt x="29" y="409"/>
                </a:lnTo>
                <a:lnTo>
                  <a:pt x="32" y="401"/>
                </a:lnTo>
                <a:lnTo>
                  <a:pt x="34" y="393"/>
                </a:lnTo>
                <a:lnTo>
                  <a:pt x="40" y="378"/>
                </a:lnTo>
                <a:lnTo>
                  <a:pt x="42" y="369"/>
                </a:lnTo>
                <a:lnTo>
                  <a:pt x="42" y="359"/>
                </a:lnTo>
                <a:lnTo>
                  <a:pt x="40" y="348"/>
                </a:lnTo>
                <a:lnTo>
                  <a:pt x="37" y="343"/>
                </a:lnTo>
                <a:lnTo>
                  <a:pt x="33" y="340"/>
                </a:lnTo>
                <a:lnTo>
                  <a:pt x="20" y="336"/>
                </a:lnTo>
                <a:lnTo>
                  <a:pt x="14" y="334"/>
                </a:lnTo>
                <a:lnTo>
                  <a:pt x="14" y="332"/>
                </a:lnTo>
                <a:lnTo>
                  <a:pt x="14" y="329"/>
                </a:lnTo>
                <a:lnTo>
                  <a:pt x="15" y="327"/>
                </a:lnTo>
                <a:lnTo>
                  <a:pt x="15" y="325"/>
                </a:lnTo>
                <a:lnTo>
                  <a:pt x="15" y="324"/>
                </a:lnTo>
                <a:lnTo>
                  <a:pt x="15" y="321"/>
                </a:lnTo>
                <a:lnTo>
                  <a:pt x="15" y="320"/>
                </a:lnTo>
                <a:lnTo>
                  <a:pt x="15" y="320"/>
                </a:lnTo>
                <a:lnTo>
                  <a:pt x="15" y="318"/>
                </a:lnTo>
                <a:lnTo>
                  <a:pt x="15" y="318"/>
                </a:lnTo>
                <a:lnTo>
                  <a:pt x="14" y="317"/>
                </a:lnTo>
                <a:lnTo>
                  <a:pt x="12" y="314"/>
                </a:lnTo>
                <a:lnTo>
                  <a:pt x="11" y="312"/>
                </a:lnTo>
                <a:lnTo>
                  <a:pt x="9" y="308"/>
                </a:lnTo>
                <a:lnTo>
                  <a:pt x="8" y="302"/>
                </a:lnTo>
                <a:lnTo>
                  <a:pt x="5" y="299"/>
                </a:lnTo>
                <a:lnTo>
                  <a:pt x="4" y="296"/>
                </a:lnTo>
                <a:lnTo>
                  <a:pt x="3" y="293"/>
                </a:lnTo>
                <a:lnTo>
                  <a:pt x="1" y="289"/>
                </a:lnTo>
                <a:lnTo>
                  <a:pt x="0" y="284"/>
                </a:lnTo>
                <a:lnTo>
                  <a:pt x="2" y="282"/>
                </a:lnTo>
                <a:lnTo>
                  <a:pt x="4" y="279"/>
                </a:lnTo>
                <a:lnTo>
                  <a:pt x="5" y="279"/>
                </a:lnTo>
                <a:lnTo>
                  <a:pt x="8" y="278"/>
                </a:lnTo>
                <a:lnTo>
                  <a:pt x="10" y="275"/>
                </a:lnTo>
                <a:lnTo>
                  <a:pt x="10" y="274"/>
                </a:lnTo>
                <a:lnTo>
                  <a:pt x="8" y="270"/>
                </a:lnTo>
                <a:lnTo>
                  <a:pt x="8" y="266"/>
                </a:lnTo>
                <a:lnTo>
                  <a:pt x="9" y="262"/>
                </a:lnTo>
                <a:lnTo>
                  <a:pt x="10" y="258"/>
                </a:lnTo>
                <a:lnTo>
                  <a:pt x="13" y="253"/>
                </a:lnTo>
                <a:lnTo>
                  <a:pt x="16" y="250"/>
                </a:lnTo>
                <a:lnTo>
                  <a:pt x="18" y="249"/>
                </a:lnTo>
                <a:lnTo>
                  <a:pt x="22" y="247"/>
                </a:lnTo>
                <a:lnTo>
                  <a:pt x="25" y="246"/>
                </a:lnTo>
                <a:lnTo>
                  <a:pt x="29" y="245"/>
                </a:lnTo>
                <a:lnTo>
                  <a:pt x="29" y="245"/>
                </a:lnTo>
                <a:lnTo>
                  <a:pt x="30" y="245"/>
                </a:lnTo>
                <a:lnTo>
                  <a:pt x="30" y="245"/>
                </a:lnTo>
                <a:lnTo>
                  <a:pt x="32" y="244"/>
                </a:lnTo>
                <a:lnTo>
                  <a:pt x="29" y="241"/>
                </a:lnTo>
                <a:lnTo>
                  <a:pt x="26" y="239"/>
                </a:lnTo>
                <a:lnTo>
                  <a:pt x="27" y="237"/>
                </a:lnTo>
                <a:lnTo>
                  <a:pt x="27" y="231"/>
                </a:lnTo>
                <a:lnTo>
                  <a:pt x="29" y="225"/>
                </a:lnTo>
                <a:lnTo>
                  <a:pt x="33" y="223"/>
                </a:lnTo>
                <a:lnTo>
                  <a:pt x="36" y="219"/>
                </a:lnTo>
                <a:lnTo>
                  <a:pt x="41" y="215"/>
                </a:lnTo>
                <a:lnTo>
                  <a:pt x="46" y="212"/>
                </a:lnTo>
                <a:lnTo>
                  <a:pt x="49" y="209"/>
                </a:lnTo>
                <a:lnTo>
                  <a:pt x="52" y="208"/>
                </a:lnTo>
                <a:lnTo>
                  <a:pt x="55" y="206"/>
                </a:lnTo>
                <a:lnTo>
                  <a:pt x="57" y="204"/>
                </a:lnTo>
                <a:lnTo>
                  <a:pt x="58" y="204"/>
                </a:lnTo>
                <a:lnTo>
                  <a:pt x="59" y="203"/>
                </a:lnTo>
                <a:lnTo>
                  <a:pt x="60" y="203"/>
                </a:lnTo>
                <a:lnTo>
                  <a:pt x="60" y="203"/>
                </a:lnTo>
                <a:lnTo>
                  <a:pt x="61" y="202"/>
                </a:lnTo>
                <a:lnTo>
                  <a:pt x="62" y="202"/>
                </a:lnTo>
                <a:lnTo>
                  <a:pt x="62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4" y="201"/>
                </a:lnTo>
                <a:lnTo>
                  <a:pt x="65" y="201"/>
                </a:lnTo>
                <a:lnTo>
                  <a:pt x="65" y="201"/>
                </a:lnTo>
                <a:lnTo>
                  <a:pt x="66" y="201"/>
                </a:lnTo>
                <a:lnTo>
                  <a:pt x="66" y="201"/>
                </a:lnTo>
                <a:lnTo>
                  <a:pt x="67" y="200"/>
                </a:lnTo>
                <a:lnTo>
                  <a:pt x="67" y="200"/>
                </a:lnTo>
                <a:lnTo>
                  <a:pt x="67" y="199"/>
                </a:lnTo>
                <a:lnTo>
                  <a:pt x="67" y="199"/>
                </a:lnTo>
                <a:lnTo>
                  <a:pt x="67" y="199"/>
                </a:lnTo>
                <a:lnTo>
                  <a:pt x="67" y="198"/>
                </a:lnTo>
                <a:lnTo>
                  <a:pt x="68" y="198"/>
                </a:lnTo>
                <a:lnTo>
                  <a:pt x="68" y="197"/>
                </a:lnTo>
                <a:lnTo>
                  <a:pt x="68" y="197"/>
                </a:lnTo>
                <a:lnTo>
                  <a:pt x="68" y="196"/>
                </a:lnTo>
                <a:lnTo>
                  <a:pt x="69" y="196"/>
                </a:lnTo>
                <a:lnTo>
                  <a:pt x="70" y="195"/>
                </a:lnTo>
                <a:lnTo>
                  <a:pt x="71" y="194"/>
                </a:lnTo>
                <a:lnTo>
                  <a:pt x="72" y="193"/>
                </a:lnTo>
                <a:lnTo>
                  <a:pt x="74" y="193"/>
                </a:lnTo>
                <a:lnTo>
                  <a:pt x="74" y="192"/>
                </a:lnTo>
                <a:lnTo>
                  <a:pt x="75" y="192"/>
                </a:lnTo>
                <a:lnTo>
                  <a:pt x="75" y="191"/>
                </a:lnTo>
                <a:lnTo>
                  <a:pt x="75" y="192"/>
                </a:lnTo>
                <a:lnTo>
                  <a:pt x="76" y="192"/>
                </a:lnTo>
                <a:lnTo>
                  <a:pt x="76" y="193"/>
                </a:lnTo>
                <a:lnTo>
                  <a:pt x="77" y="193"/>
                </a:lnTo>
                <a:lnTo>
                  <a:pt x="77" y="193"/>
                </a:lnTo>
                <a:lnTo>
                  <a:pt x="78" y="193"/>
                </a:lnTo>
                <a:lnTo>
                  <a:pt x="78" y="193"/>
                </a:lnTo>
                <a:lnTo>
                  <a:pt x="79" y="194"/>
                </a:lnTo>
                <a:lnTo>
                  <a:pt x="79" y="194"/>
                </a:lnTo>
                <a:lnTo>
                  <a:pt x="79" y="194"/>
                </a:lnTo>
                <a:lnTo>
                  <a:pt x="80" y="194"/>
                </a:lnTo>
                <a:lnTo>
                  <a:pt x="80" y="194"/>
                </a:lnTo>
                <a:lnTo>
                  <a:pt x="80" y="194"/>
                </a:lnTo>
                <a:lnTo>
                  <a:pt x="81" y="194"/>
                </a:lnTo>
                <a:lnTo>
                  <a:pt x="81" y="194"/>
                </a:lnTo>
                <a:lnTo>
                  <a:pt x="82" y="194"/>
                </a:lnTo>
                <a:lnTo>
                  <a:pt x="83" y="195"/>
                </a:lnTo>
                <a:lnTo>
                  <a:pt x="84" y="195"/>
                </a:lnTo>
                <a:lnTo>
                  <a:pt x="86" y="196"/>
                </a:lnTo>
                <a:lnTo>
                  <a:pt x="87" y="197"/>
                </a:lnTo>
                <a:lnTo>
                  <a:pt x="88" y="197"/>
                </a:lnTo>
                <a:lnTo>
                  <a:pt x="88" y="197"/>
                </a:lnTo>
                <a:lnTo>
                  <a:pt x="89" y="198"/>
                </a:lnTo>
                <a:lnTo>
                  <a:pt x="89" y="198"/>
                </a:lnTo>
                <a:lnTo>
                  <a:pt x="90" y="199"/>
                </a:lnTo>
                <a:lnTo>
                  <a:pt x="91" y="199"/>
                </a:lnTo>
                <a:lnTo>
                  <a:pt x="92" y="200"/>
                </a:lnTo>
                <a:lnTo>
                  <a:pt x="93" y="201"/>
                </a:lnTo>
                <a:lnTo>
                  <a:pt x="94" y="202"/>
                </a:lnTo>
                <a:lnTo>
                  <a:pt x="95" y="203"/>
                </a:lnTo>
                <a:lnTo>
                  <a:pt x="96" y="203"/>
                </a:lnTo>
                <a:lnTo>
                  <a:pt x="97" y="204"/>
                </a:lnTo>
                <a:lnTo>
                  <a:pt x="98" y="204"/>
                </a:lnTo>
                <a:lnTo>
                  <a:pt x="99" y="204"/>
                </a:lnTo>
                <a:lnTo>
                  <a:pt x="100" y="204"/>
                </a:lnTo>
                <a:lnTo>
                  <a:pt x="101" y="205"/>
                </a:lnTo>
                <a:lnTo>
                  <a:pt x="105" y="206"/>
                </a:lnTo>
                <a:lnTo>
                  <a:pt x="108" y="207"/>
                </a:lnTo>
                <a:lnTo>
                  <a:pt x="112" y="208"/>
                </a:lnTo>
                <a:lnTo>
                  <a:pt x="114" y="208"/>
                </a:lnTo>
                <a:lnTo>
                  <a:pt x="117" y="208"/>
                </a:lnTo>
                <a:lnTo>
                  <a:pt x="119" y="208"/>
                </a:lnTo>
                <a:lnTo>
                  <a:pt x="121" y="208"/>
                </a:lnTo>
                <a:lnTo>
                  <a:pt x="123" y="208"/>
                </a:lnTo>
                <a:lnTo>
                  <a:pt x="124" y="208"/>
                </a:lnTo>
                <a:lnTo>
                  <a:pt x="125" y="209"/>
                </a:lnTo>
                <a:lnTo>
                  <a:pt x="126" y="209"/>
                </a:lnTo>
                <a:lnTo>
                  <a:pt x="127" y="209"/>
                </a:lnTo>
                <a:lnTo>
                  <a:pt x="129" y="210"/>
                </a:lnTo>
                <a:lnTo>
                  <a:pt x="130" y="210"/>
                </a:lnTo>
                <a:lnTo>
                  <a:pt x="131" y="210"/>
                </a:lnTo>
                <a:lnTo>
                  <a:pt x="131" y="210"/>
                </a:lnTo>
                <a:lnTo>
                  <a:pt x="132" y="209"/>
                </a:lnTo>
                <a:lnTo>
                  <a:pt x="132" y="209"/>
                </a:lnTo>
                <a:lnTo>
                  <a:pt x="133" y="209"/>
                </a:lnTo>
                <a:lnTo>
                  <a:pt x="133" y="209"/>
                </a:lnTo>
                <a:lnTo>
                  <a:pt x="135" y="212"/>
                </a:lnTo>
                <a:lnTo>
                  <a:pt x="136" y="212"/>
                </a:lnTo>
                <a:lnTo>
                  <a:pt x="137" y="211"/>
                </a:lnTo>
                <a:lnTo>
                  <a:pt x="138" y="211"/>
                </a:lnTo>
                <a:lnTo>
                  <a:pt x="138" y="210"/>
                </a:lnTo>
                <a:lnTo>
                  <a:pt x="139" y="210"/>
                </a:lnTo>
                <a:lnTo>
                  <a:pt x="139" y="210"/>
                </a:lnTo>
                <a:lnTo>
                  <a:pt x="140" y="210"/>
                </a:lnTo>
                <a:lnTo>
                  <a:pt x="140" y="209"/>
                </a:lnTo>
                <a:lnTo>
                  <a:pt x="141" y="209"/>
                </a:lnTo>
                <a:lnTo>
                  <a:pt x="141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4" y="209"/>
                </a:lnTo>
                <a:lnTo>
                  <a:pt x="145" y="209"/>
                </a:lnTo>
                <a:lnTo>
                  <a:pt x="145" y="210"/>
                </a:lnTo>
                <a:lnTo>
                  <a:pt x="146" y="210"/>
                </a:lnTo>
                <a:lnTo>
                  <a:pt x="146" y="210"/>
                </a:lnTo>
                <a:lnTo>
                  <a:pt x="146" y="211"/>
                </a:lnTo>
                <a:lnTo>
                  <a:pt x="147" y="211"/>
                </a:lnTo>
                <a:lnTo>
                  <a:pt x="147" y="212"/>
                </a:lnTo>
                <a:lnTo>
                  <a:pt x="149" y="212"/>
                </a:lnTo>
                <a:lnTo>
                  <a:pt x="149" y="212"/>
                </a:lnTo>
                <a:lnTo>
                  <a:pt x="150" y="212"/>
                </a:lnTo>
                <a:lnTo>
                  <a:pt x="151" y="212"/>
                </a:lnTo>
                <a:lnTo>
                  <a:pt x="151" y="212"/>
                </a:lnTo>
                <a:lnTo>
                  <a:pt x="152" y="213"/>
                </a:lnTo>
                <a:lnTo>
                  <a:pt x="153" y="213"/>
                </a:lnTo>
                <a:lnTo>
                  <a:pt x="153" y="213"/>
                </a:lnTo>
                <a:lnTo>
                  <a:pt x="154" y="214"/>
                </a:lnTo>
                <a:lnTo>
                  <a:pt x="154" y="214"/>
                </a:lnTo>
                <a:lnTo>
                  <a:pt x="155" y="214"/>
                </a:lnTo>
                <a:lnTo>
                  <a:pt x="156" y="214"/>
                </a:lnTo>
                <a:lnTo>
                  <a:pt x="157" y="214"/>
                </a:lnTo>
                <a:lnTo>
                  <a:pt x="157" y="214"/>
                </a:lnTo>
                <a:lnTo>
                  <a:pt x="158" y="215"/>
                </a:lnTo>
                <a:lnTo>
                  <a:pt x="158" y="215"/>
                </a:lnTo>
                <a:lnTo>
                  <a:pt x="159" y="215"/>
                </a:lnTo>
                <a:lnTo>
                  <a:pt x="159" y="215"/>
                </a:lnTo>
                <a:lnTo>
                  <a:pt x="160" y="215"/>
                </a:lnTo>
                <a:lnTo>
                  <a:pt x="161" y="215"/>
                </a:lnTo>
                <a:lnTo>
                  <a:pt x="161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16"/>
                </a:lnTo>
                <a:lnTo>
                  <a:pt x="163" y="216"/>
                </a:lnTo>
                <a:lnTo>
                  <a:pt x="163" y="216"/>
                </a:lnTo>
                <a:lnTo>
                  <a:pt x="164" y="217"/>
                </a:lnTo>
                <a:lnTo>
                  <a:pt x="164" y="217"/>
                </a:lnTo>
                <a:lnTo>
                  <a:pt x="165" y="217"/>
                </a:lnTo>
                <a:lnTo>
                  <a:pt x="165" y="217"/>
                </a:lnTo>
                <a:lnTo>
                  <a:pt x="165" y="217"/>
                </a:lnTo>
                <a:lnTo>
                  <a:pt x="166" y="217"/>
                </a:lnTo>
                <a:lnTo>
                  <a:pt x="166" y="217"/>
                </a:lnTo>
                <a:lnTo>
                  <a:pt x="167" y="218"/>
                </a:lnTo>
                <a:lnTo>
                  <a:pt x="167" y="218"/>
                </a:lnTo>
                <a:lnTo>
                  <a:pt x="167" y="218"/>
                </a:lnTo>
                <a:lnTo>
                  <a:pt x="168" y="218"/>
                </a:lnTo>
                <a:lnTo>
                  <a:pt x="168" y="219"/>
                </a:lnTo>
                <a:lnTo>
                  <a:pt x="169" y="219"/>
                </a:lnTo>
                <a:lnTo>
                  <a:pt x="170" y="220"/>
                </a:lnTo>
                <a:lnTo>
                  <a:pt x="170" y="220"/>
                </a:lnTo>
                <a:lnTo>
                  <a:pt x="170" y="220"/>
                </a:lnTo>
                <a:lnTo>
                  <a:pt x="171" y="221"/>
                </a:lnTo>
                <a:lnTo>
                  <a:pt x="171" y="222"/>
                </a:lnTo>
                <a:lnTo>
                  <a:pt x="171" y="223"/>
                </a:lnTo>
                <a:lnTo>
                  <a:pt x="171" y="223"/>
                </a:lnTo>
                <a:lnTo>
                  <a:pt x="172" y="224"/>
                </a:lnTo>
                <a:lnTo>
                  <a:pt x="172" y="224"/>
                </a:lnTo>
                <a:lnTo>
                  <a:pt x="172" y="224"/>
                </a:lnTo>
                <a:lnTo>
                  <a:pt x="173" y="224"/>
                </a:lnTo>
                <a:lnTo>
                  <a:pt x="173" y="225"/>
                </a:lnTo>
                <a:lnTo>
                  <a:pt x="174" y="225"/>
                </a:lnTo>
                <a:lnTo>
                  <a:pt x="175" y="224"/>
                </a:lnTo>
                <a:lnTo>
                  <a:pt x="176" y="224"/>
                </a:lnTo>
                <a:lnTo>
                  <a:pt x="177" y="223"/>
                </a:lnTo>
                <a:lnTo>
                  <a:pt x="178" y="222"/>
                </a:lnTo>
                <a:lnTo>
                  <a:pt x="179" y="222"/>
                </a:lnTo>
                <a:lnTo>
                  <a:pt x="179" y="222"/>
                </a:lnTo>
                <a:lnTo>
                  <a:pt x="179" y="221"/>
                </a:lnTo>
                <a:lnTo>
                  <a:pt x="180" y="221"/>
                </a:lnTo>
                <a:lnTo>
                  <a:pt x="179" y="220"/>
                </a:lnTo>
                <a:lnTo>
                  <a:pt x="179" y="218"/>
                </a:lnTo>
                <a:lnTo>
                  <a:pt x="179" y="215"/>
                </a:lnTo>
                <a:lnTo>
                  <a:pt x="179" y="214"/>
                </a:lnTo>
                <a:lnTo>
                  <a:pt x="179" y="211"/>
                </a:lnTo>
                <a:lnTo>
                  <a:pt x="180" y="207"/>
                </a:lnTo>
                <a:lnTo>
                  <a:pt x="181" y="205"/>
                </a:lnTo>
                <a:lnTo>
                  <a:pt x="182" y="203"/>
                </a:lnTo>
                <a:lnTo>
                  <a:pt x="183" y="203"/>
                </a:lnTo>
                <a:lnTo>
                  <a:pt x="183" y="201"/>
                </a:lnTo>
                <a:lnTo>
                  <a:pt x="184" y="199"/>
                </a:lnTo>
                <a:lnTo>
                  <a:pt x="184" y="197"/>
                </a:lnTo>
                <a:lnTo>
                  <a:pt x="184" y="194"/>
                </a:lnTo>
                <a:lnTo>
                  <a:pt x="184" y="193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89"/>
                </a:lnTo>
                <a:lnTo>
                  <a:pt x="183" y="189"/>
                </a:lnTo>
                <a:lnTo>
                  <a:pt x="183" y="188"/>
                </a:lnTo>
                <a:lnTo>
                  <a:pt x="183" y="188"/>
                </a:lnTo>
                <a:lnTo>
                  <a:pt x="183" y="187"/>
                </a:lnTo>
                <a:lnTo>
                  <a:pt x="183" y="186"/>
                </a:lnTo>
                <a:lnTo>
                  <a:pt x="183" y="185"/>
                </a:lnTo>
                <a:lnTo>
                  <a:pt x="184" y="185"/>
                </a:lnTo>
                <a:lnTo>
                  <a:pt x="184" y="184"/>
                </a:lnTo>
                <a:lnTo>
                  <a:pt x="184" y="183"/>
                </a:lnTo>
                <a:lnTo>
                  <a:pt x="184" y="183"/>
                </a:lnTo>
                <a:lnTo>
                  <a:pt x="184" y="182"/>
                </a:lnTo>
                <a:lnTo>
                  <a:pt x="184" y="181"/>
                </a:lnTo>
                <a:lnTo>
                  <a:pt x="184" y="180"/>
                </a:lnTo>
                <a:lnTo>
                  <a:pt x="184" y="179"/>
                </a:lnTo>
                <a:lnTo>
                  <a:pt x="184" y="178"/>
                </a:lnTo>
                <a:lnTo>
                  <a:pt x="184" y="177"/>
                </a:lnTo>
                <a:lnTo>
                  <a:pt x="184" y="176"/>
                </a:lnTo>
                <a:lnTo>
                  <a:pt x="184" y="176"/>
                </a:lnTo>
                <a:lnTo>
                  <a:pt x="184" y="175"/>
                </a:lnTo>
                <a:lnTo>
                  <a:pt x="184" y="174"/>
                </a:lnTo>
                <a:lnTo>
                  <a:pt x="184" y="174"/>
                </a:lnTo>
                <a:lnTo>
                  <a:pt x="184" y="173"/>
                </a:lnTo>
                <a:lnTo>
                  <a:pt x="184" y="172"/>
                </a:lnTo>
                <a:lnTo>
                  <a:pt x="184" y="171"/>
                </a:lnTo>
                <a:lnTo>
                  <a:pt x="184" y="170"/>
                </a:lnTo>
                <a:lnTo>
                  <a:pt x="184" y="170"/>
                </a:lnTo>
                <a:lnTo>
                  <a:pt x="184" y="169"/>
                </a:lnTo>
                <a:lnTo>
                  <a:pt x="184" y="168"/>
                </a:lnTo>
                <a:lnTo>
                  <a:pt x="183" y="167"/>
                </a:lnTo>
                <a:lnTo>
                  <a:pt x="183" y="166"/>
                </a:lnTo>
                <a:lnTo>
                  <a:pt x="183" y="166"/>
                </a:lnTo>
                <a:lnTo>
                  <a:pt x="183" y="165"/>
                </a:lnTo>
                <a:lnTo>
                  <a:pt x="183" y="164"/>
                </a:lnTo>
                <a:lnTo>
                  <a:pt x="184" y="161"/>
                </a:lnTo>
                <a:lnTo>
                  <a:pt x="184" y="161"/>
                </a:lnTo>
                <a:lnTo>
                  <a:pt x="184" y="160"/>
                </a:lnTo>
                <a:lnTo>
                  <a:pt x="184" y="160"/>
                </a:lnTo>
                <a:lnTo>
                  <a:pt x="184" y="160"/>
                </a:lnTo>
                <a:lnTo>
                  <a:pt x="184" y="159"/>
                </a:lnTo>
                <a:lnTo>
                  <a:pt x="184" y="158"/>
                </a:lnTo>
                <a:lnTo>
                  <a:pt x="184" y="157"/>
                </a:lnTo>
                <a:lnTo>
                  <a:pt x="184" y="156"/>
                </a:lnTo>
                <a:lnTo>
                  <a:pt x="184" y="155"/>
                </a:lnTo>
                <a:lnTo>
                  <a:pt x="183" y="154"/>
                </a:lnTo>
                <a:lnTo>
                  <a:pt x="183" y="154"/>
                </a:lnTo>
                <a:lnTo>
                  <a:pt x="183" y="153"/>
                </a:lnTo>
                <a:lnTo>
                  <a:pt x="183" y="152"/>
                </a:lnTo>
                <a:lnTo>
                  <a:pt x="182" y="152"/>
                </a:lnTo>
                <a:lnTo>
                  <a:pt x="181" y="151"/>
                </a:lnTo>
                <a:lnTo>
                  <a:pt x="181" y="150"/>
                </a:lnTo>
                <a:lnTo>
                  <a:pt x="180" y="150"/>
                </a:lnTo>
                <a:lnTo>
                  <a:pt x="180" y="149"/>
                </a:lnTo>
                <a:lnTo>
                  <a:pt x="180" y="148"/>
                </a:lnTo>
                <a:lnTo>
                  <a:pt x="180" y="147"/>
                </a:lnTo>
                <a:lnTo>
                  <a:pt x="179" y="146"/>
                </a:lnTo>
                <a:lnTo>
                  <a:pt x="179" y="145"/>
                </a:lnTo>
                <a:lnTo>
                  <a:pt x="179" y="144"/>
                </a:lnTo>
                <a:lnTo>
                  <a:pt x="179" y="143"/>
                </a:lnTo>
                <a:lnTo>
                  <a:pt x="179" y="142"/>
                </a:lnTo>
                <a:lnTo>
                  <a:pt x="178" y="141"/>
                </a:lnTo>
                <a:lnTo>
                  <a:pt x="178" y="141"/>
                </a:lnTo>
                <a:lnTo>
                  <a:pt x="178" y="140"/>
                </a:lnTo>
                <a:lnTo>
                  <a:pt x="178" y="139"/>
                </a:lnTo>
                <a:lnTo>
                  <a:pt x="178" y="138"/>
                </a:lnTo>
                <a:lnTo>
                  <a:pt x="178" y="137"/>
                </a:lnTo>
                <a:lnTo>
                  <a:pt x="178" y="137"/>
                </a:lnTo>
                <a:lnTo>
                  <a:pt x="178" y="135"/>
                </a:lnTo>
                <a:lnTo>
                  <a:pt x="178" y="133"/>
                </a:lnTo>
                <a:lnTo>
                  <a:pt x="178" y="133"/>
                </a:lnTo>
                <a:lnTo>
                  <a:pt x="178" y="131"/>
                </a:lnTo>
                <a:lnTo>
                  <a:pt x="178" y="130"/>
                </a:lnTo>
                <a:lnTo>
                  <a:pt x="178" y="129"/>
                </a:lnTo>
                <a:lnTo>
                  <a:pt x="179" y="129"/>
                </a:lnTo>
                <a:lnTo>
                  <a:pt x="179" y="128"/>
                </a:lnTo>
                <a:lnTo>
                  <a:pt x="179" y="127"/>
                </a:lnTo>
                <a:lnTo>
                  <a:pt x="180" y="127"/>
                </a:lnTo>
                <a:lnTo>
                  <a:pt x="180" y="126"/>
                </a:lnTo>
                <a:lnTo>
                  <a:pt x="180" y="125"/>
                </a:lnTo>
                <a:lnTo>
                  <a:pt x="180" y="124"/>
                </a:lnTo>
                <a:lnTo>
                  <a:pt x="181" y="124"/>
                </a:lnTo>
                <a:lnTo>
                  <a:pt x="181" y="123"/>
                </a:lnTo>
                <a:lnTo>
                  <a:pt x="181" y="122"/>
                </a:lnTo>
                <a:lnTo>
                  <a:pt x="181" y="121"/>
                </a:lnTo>
                <a:lnTo>
                  <a:pt x="180" y="120"/>
                </a:lnTo>
                <a:lnTo>
                  <a:pt x="180" y="120"/>
                </a:lnTo>
                <a:lnTo>
                  <a:pt x="180" y="119"/>
                </a:lnTo>
                <a:lnTo>
                  <a:pt x="180" y="118"/>
                </a:lnTo>
                <a:lnTo>
                  <a:pt x="181" y="117"/>
                </a:lnTo>
                <a:lnTo>
                  <a:pt x="181" y="117"/>
                </a:lnTo>
                <a:lnTo>
                  <a:pt x="181" y="116"/>
                </a:lnTo>
                <a:lnTo>
                  <a:pt x="181" y="115"/>
                </a:lnTo>
                <a:lnTo>
                  <a:pt x="182" y="115"/>
                </a:lnTo>
                <a:lnTo>
                  <a:pt x="182" y="114"/>
                </a:lnTo>
                <a:lnTo>
                  <a:pt x="182" y="113"/>
                </a:lnTo>
                <a:lnTo>
                  <a:pt x="182" y="112"/>
                </a:lnTo>
                <a:lnTo>
                  <a:pt x="182" y="111"/>
                </a:lnTo>
                <a:lnTo>
                  <a:pt x="182" y="110"/>
                </a:lnTo>
                <a:lnTo>
                  <a:pt x="182" y="110"/>
                </a:lnTo>
                <a:lnTo>
                  <a:pt x="181" y="109"/>
                </a:lnTo>
                <a:lnTo>
                  <a:pt x="181" y="108"/>
                </a:lnTo>
                <a:lnTo>
                  <a:pt x="180" y="108"/>
                </a:lnTo>
                <a:lnTo>
                  <a:pt x="180" y="107"/>
                </a:lnTo>
                <a:lnTo>
                  <a:pt x="179" y="106"/>
                </a:lnTo>
                <a:lnTo>
                  <a:pt x="179" y="106"/>
                </a:lnTo>
                <a:lnTo>
                  <a:pt x="179" y="105"/>
                </a:lnTo>
                <a:lnTo>
                  <a:pt x="179" y="104"/>
                </a:lnTo>
                <a:lnTo>
                  <a:pt x="178" y="103"/>
                </a:lnTo>
                <a:lnTo>
                  <a:pt x="178" y="102"/>
                </a:lnTo>
                <a:lnTo>
                  <a:pt x="178" y="102"/>
                </a:lnTo>
                <a:lnTo>
                  <a:pt x="179" y="101"/>
                </a:lnTo>
                <a:lnTo>
                  <a:pt x="179" y="101"/>
                </a:lnTo>
                <a:lnTo>
                  <a:pt x="179" y="101"/>
                </a:lnTo>
                <a:lnTo>
                  <a:pt x="179" y="100"/>
                </a:lnTo>
                <a:lnTo>
                  <a:pt x="179" y="100"/>
                </a:lnTo>
                <a:lnTo>
                  <a:pt x="179" y="99"/>
                </a:lnTo>
                <a:lnTo>
                  <a:pt x="179" y="99"/>
                </a:lnTo>
                <a:lnTo>
                  <a:pt x="179" y="99"/>
                </a:lnTo>
                <a:lnTo>
                  <a:pt x="179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6"/>
                </a:lnTo>
                <a:lnTo>
                  <a:pt x="179" y="96"/>
                </a:lnTo>
                <a:lnTo>
                  <a:pt x="179" y="95"/>
                </a:lnTo>
                <a:lnTo>
                  <a:pt x="179" y="95"/>
                </a:lnTo>
                <a:lnTo>
                  <a:pt x="180" y="94"/>
                </a:lnTo>
                <a:lnTo>
                  <a:pt x="180" y="93"/>
                </a:lnTo>
                <a:lnTo>
                  <a:pt x="180" y="93"/>
                </a:lnTo>
                <a:lnTo>
                  <a:pt x="181" y="93"/>
                </a:lnTo>
                <a:lnTo>
                  <a:pt x="181" y="92"/>
                </a:lnTo>
                <a:lnTo>
                  <a:pt x="182" y="92"/>
                </a:lnTo>
                <a:lnTo>
                  <a:pt x="183" y="92"/>
                </a:lnTo>
                <a:lnTo>
                  <a:pt x="183" y="92"/>
                </a:lnTo>
                <a:lnTo>
                  <a:pt x="185" y="91"/>
                </a:lnTo>
                <a:lnTo>
                  <a:pt x="186" y="91"/>
                </a:lnTo>
                <a:lnTo>
                  <a:pt x="186" y="90"/>
                </a:lnTo>
                <a:lnTo>
                  <a:pt x="187" y="90"/>
                </a:lnTo>
                <a:lnTo>
                  <a:pt x="187" y="89"/>
                </a:lnTo>
                <a:lnTo>
                  <a:pt x="187" y="89"/>
                </a:lnTo>
                <a:lnTo>
                  <a:pt x="188" y="88"/>
                </a:lnTo>
                <a:lnTo>
                  <a:pt x="189" y="87"/>
                </a:lnTo>
                <a:lnTo>
                  <a:pt x="189" y="87"/>
                </a:lnTo>
                <a:lnTo>
                  <a:pt x="190" y="87"/>
                </a:lnTo>
                <a:lnTo>
                  <a:pt x="191" y="86"/>
                </a:lnTo>
                <a:lnTo>
                  <a:pt x="191" y="86"/>
                </a:lnTo>
                <a:lnTo>
                  <a:pt x="192" y="85"/>
                </a:lnTo>
                <a:lnTo>
                  <a:pt x="192" y="84"/>
                </a:lnTo>
                <a:lnTo>
                  <a:pt x="192" y="83"/>
                </a:lnTo>
                <a:lnTo>
                  <a:pt x="192" y="83"/>
                </a:lnTo>
                <a:lnTo>
                  <a:pt x="192" y="82"/>
                </a:lnTo>
                <a:lnTo>
                  <a:pt x="192" y="81"/>
                </a:lnTo>
                <a:lnTo>
                  <a:pt x="192" y="81"/>
                </a:lnTo>
                <a:lnTo>
                  <a:pt x="192" y="80"/>
                </a:lnTo>
                <a:lnTo>
                  <a:pt x="193" y="79"/>
                </a:lnTo>
                <a:lnTo>
                  <a:pt x="193" y="79"/>
                </a:lnTo>
                <a:lnTo>
                  <a:pt x="194" y="79"/>
                </a:lnTo>
                <a:lnTo>
                  <a:pt x="195" y="79"/>
                </a:lnTo>
                <a:lnTo>
                  <a:pt x="196" y="79"/>
                </a:lnTo>
                <a:lnTo>
                  <a:pt x="197" y="79"/>
                </a:lnTo>
                <a:lnTo>
                  <a:pt x="197" y="79"/>
                </a:lnTo>
                <a:lnTo>
                  <a:pt x="198" y="79"/>
                </a:lnTo>
                <a:lnTo>
                  <a:pt x="199" y="79"/>
                </a:lnTo>
                <a:lnTo>
                  <a:pt x="200" y="79"/>
                </a:lnTo>
                <a:lnTo>
                  <a:pt x="201" y="79"/>
                </a:lnTo>
                <a:lnTo>
                  <a:pt x="202" y="79"/>
                </a:lnTo>
                <a:lnTo>
                  <a:pt x="203" y="79"/>
                </a:lnTo>
                <a:lnTo>
                  <a:pt x="203" y="79"/>
                </a:lnTo>
                <a:lnTo>
                  <a:pt x="204" y="80"/>
                </a:lnTo>
                <a:lnTo>
                  <a:pt x="204" y="80"/>
                </a:lnTo>
                <a:lnTo>
                  <a:pt x="204" y="81"/>
                </a:lnTo>
                <a:lnTo>
                  <a:pt x="205" y="82"/>
                </a:lnTo>
                <a:lnTo>
                  <a:pt x="205" y="83"/>
                </a:lnTo>
                <a:lnTo>
                  <a:pt x="206" y="83"/>
                </a:lnTo>
                <a:lnTo>
                  <a:pt x="206" y="83"/>
                </a:lnTo>
                <a:lnTo>
                  <a:pt x="207" y="83"/>
                </a:lnTo>
                <a:lnTo>
                  <a:pt x="208" y="83"/>
                </a:lnTo>
                <a:lnTo>
                  <a:pt x="208" y="84"/>
                </a:lnTo>
                <a:lnTo>
                  <a:pt x="209" y="84"/>
                </a:lnTo>
                <a:lnTo>
                  <a:pt x="210" y="85"/>
                </a:lnTo>
                <a:lnTo>
                  <a:pt x="210" y="85"/>
                </a:lnTo>
                <a:lnTo>
                  <a:pt x="211" y="85"/>
                </a:lnTo>
                <a:lnTo>
                  <a:pt x="212" y="86"/>
                </a:lnTo>
                <a:lnTo>
                  <a:pt x="213" y="86"/>
                </a:lnTo>
                <a:lnTo>
                  <a:pt x="214" y="86"/>
                </a:lnTo>
                <a:lnTo>
                  <a:pt x="215" y="86"/>
                </a:lnTo>
                <a:lnTo>
                  <a:pt x="215" y="86"/>
                </a:lnTo>
                <a:lnTo>
                  <a:pt x="216" y="86"/>
                </a:lnTo>
                <a:lnTo>
                  <a:pt x="217" y="86"/>
                </a:lnTo>
                <a:lnTo>
                  <a:pt x="218" y="86"/>
                </a:lnTo>
                <a:lnTo>
                  <a:pt x="220" y="88"/>
                </a:lnTo>
                <a:lnTo>
                  <a:pt x="220" y="89"/>
                </a:lnTo>
                <a:lnTo>
                  <a:pt x="220" y="90"/>
                </a:lnTo>
                <a:lnTo>
                  <a:pt x="220" y="91"/>
                </a:lnTo>
                <a:lnTo>
                  <a:pt x="221" y="93"/>
                </a:lnTo>
                <a:lnTo>
                  <a:pt x="221" y="95"/>
                </a:lnTo>
                <a:lnTo>
                  <a:pt x="223" y="97"/>
                </a:lnTo>
                <a:lnTo>
                  <a:pt x="224" y="98"/>
                </a:lnTo>
                <a:lnTo>
                  <a:pt x="224" y="98"/>
                </a:lnTo>
                <a:lnTo>
                  <a:pt x="225" y="99"/>
                </a:lnTo>
                <a:lnTo>
                  <a:pt x="227" y="100"/>
                </a:lnTo>
                <a:lnTo>
                  <a:pt x="227" y="101"/>
                </a:lnTo>
                <a:lnTo>
                  <a:pt x="228" y="101"/>
                </a:lnTo>
                <a:lnTo>
                  <a:pt x="228" y="101"/>
                </a:lnTo>
                <a:lnTo>
                  <a:pt x="228" y="102"/>
                </a:lnTo>
                <a:lnTo>
                  <a:pt x="228" y="102"/>
                </a:lnTo>
                <a:lnTo>
                  <a:pt x="228" y="103"/>
                </a:lnTo>
                <a:lnTo>
                  <a:pt x="229" y="103"/>
                </a:lnTo>
                <a:lnTo>
                  <a:pt x="229" y="104"/>
                </a:lnTo>
                <a:lnTo>
                  <a:pt x="229" y="104"/>
                </a:lnTo>
                <a:lnTo>
                  <a:pt x="229" y="104"/>
                </a:lnTo>
                <a:lnTo>
                  <a:pt x="229" y="105"/>
                </a:lnTo>
                <a:lnTo>
                  <a:pt x="229" y="105"/>
                </a:lnTo>
                <a:lnTo>
                  <a:pt x="229" y="106"/>
                </a:lnTo>
                <a:lnTo>
                  <a:pt x="229" y="106"/>
                </a:lnTo>
                <a:lnTo>
                  <a:pt x="230" y="106"/>
                </a:lnTo>
                <a:lnTo>
                  <a:pt x="230" y="107"/>
                </a:lnTo>
                <a:lnTo>
                  <a:pt x="230" y="107"/>
                </a:lnTo>
                <a:lnTo>
                  <a:pt x="230" y="107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1" y="108"/>
                </a:lnTo>
                <a:lnTo>
                  <a:pt x="231" y="108"/>
                </a:lnTo>
                <a:lnTo>
                  <a:pt x="231" y="109"/>
                </a:lnTo>
                <a:lnTo>
                  <a:pt x="231" y="109"/>
                </a:lnTo>
                <a:lnTo>
                  <a:pt x="231" y="108"/>
                </a:lnTo>
                <a:lnTo>
                  <a:pt x="232" y="108"/>
                </a:lnTo>
                <a:lnTo>
                  <a:pt x="232" y="109"/>
                </a:lnTo>
                <a:lnTo>
                  <a:pt x="233" y="109"/>
                </a:lnTo>
                <a:lnTo>
                  <a:pt x="233" y="109"/>
                </a:lnTo>
                <a:lnTo>
                  <a:pt x="234" y="110"/>
                </a:lnTo>
                <a:lnTo>
                  <a:pt x="234" y="110"/>
                </a:lnTo>
                <a:lnTo>
                  <a:pt x="235" y="111"/>
                </a:lnTo>
                <a:lnTo>
                  <a:pt x="235" y="111"/>
                </a:lnTo>
                <a:lnTo>
                  <a:pt x="236" y="111"/>
                </a:lnTo>
                <a:lnTo>
                  <a:pt x="236" y="111"/>
                </a:lnTo>
                <a:lnTo>
                  <a:pt x="237" y="111"/>
                </a:lnTo>
                <a:lnTo>
                  <a:pt x="237" y="111"/>
                </a:lnTo>
                <a:lnTo>
                  <a:pt x="237" y="111"/>
                </a:lnTo>
                <a:lnTo>
                  <a:pt x="238" y="111"/>
                </a:lnTo>
                <a:lnTo>
                  <a:pt x="239" y="111"/>
                </a:lnTo>
                <a:lnTo>
                  <a:pt x="239" y="111"/>
                </a:lnTo>
                <a:lnTo>
                  <a:pt x="240" y="111"/>
                </a:lnTo>
                <a:lnTo>
                  <a:pt x="240" y="111"/>
                </a:lnTo>
                <a:lnTo>
                  <a:pt x="241" y="112"/>
                </a:lnTo>
                <a:lnTo>
                  <a:pt x="241" y="112"/>
                </a:lnTo>
                <a:lnTo>
                  <a:pt x="242" y="112"/>
                </a:lnTo>
                <a:lnTo>
                  <a:pt x="242" y="112"/>
                </a:lnTo>
                <a:lnTo>
                  <a:pt x="242" y="113"/>
                </a:lnTo>
                <a:lnTo>
                  <a:pt x="243" y="113"/>
                </a:lnTo>
                <a:lnTo>
                  <a:pt x="244" y="114"/>
                </a:lnTo>
                <a:lnTo>
                  <a:pt x="244" y="114"/>
                </a:lnTo>
                <a:lnTo>
                  <a:pt x="245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5"/>
                </a:lnTo>
                <a:lnTo>
                  <a:pt x="246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6"/>
                </a:lnTo>
                <a:lnTo>
                  <a:pt x="248" y="116"/>
                </a:lnTo>
                <a:lnTo>
                  <a:pt x="248" y="116"/>
                </a:lnTo>
                <a:lnTo>
                  <a:pt x="249" y="117"/>
                </a:lnTo>
                <a:lnTo>
                  <a:pt x="249" y="118"/>
                </a:lnTo>
                <a:lnTo>
                  <a:pt x="249" y="118"/>
                </a:lnTo>
                <a:lnTo>
                  <a:pt x="250" y="118"/>
                </a:lnTo>
                <a:lnTo>
                  <a:pt x="250" y="118"/>
                </a:lnTo>
                <a:lnTo>
                  <a:pt x="250" y="119"/>
                </a:lnTo>
                <a:lnTo>
                  <a:pt x="250" y="119"/>
                </a:lnTo>
                <a:lnTo>
                  <a:pt x="251" y="119"/>
                </a:lnTo>
                <a:lnTo>
                  <a:pt x="251" y="120"/>
                </a:lnTo>
                <a:lnTo>
                  <a:pt x="252" y="121"/>
                </a:lnTo>
                <a:lnTo>
                  <a:pt x="252" y="122"/>
                </a:lnTo>
                <a:lnTo>
                  <a:pt x="252" y="123"/>
                </a:lnTo>
                <a:lnTo>
                  <a:pt x="252" y="123"/>
                </a:lnTo>
                <a:lnTo>
                  <a:pt x="253" y="124"/>
                </a:lnTo>
                <a:lnTo>
                  <a:pt x="253" y="124"/>
                </a:lnTo>
                <a:lnTo>
                  <a:pt x="253" y="124"/>
                </a:lnTo>
                <a:lnTo>
                  <a:pt x="253" y="125"/>
                </a:lnTo>
                <a:lnTo>
                  <a:pt x="253" y="125"/>
                </a:lnTo>
                <a:lnTo>
                  <a:pt x="254" y="126"/>
                </a:lnTo>
                <a:lnTo>
                  <a:pt x="254" y="127"/>
                </a:lnTo>
                <a:lnTo>
                  <a:pt x="254" y="127"/>
                </a:lnTo>
                <a:lnTo>
                  <a:pt x="254" y="127"/>
                </a:lnTo>
                <a:lnTo>
                  <a:pt x="255" y="126"/>
                </a:lnTo>
                <a:lnTo>
                  <a:pt x="255" y="126"/>
                </a:lnTo>
                <a:lnTo>
                  <a:pt x="256" y="126"/>
                </a:lnTo>
                <a:lnTo>
                  <a:pt x="256" y="125"/>
                </a:lnTo>
                <a:lnTo>
                  <a:pt x="257" y="125"/>
                </a:lnTo>
                <a:lnTo>
                  <a:pt x="257" y="125"/>
                </a:lnTo>
                <a:lnTo>
                  <a:pt x="258" y="126"/>
                </a:lnTo>
                <a:lnTo>
                  <a:pt x="258" y="126"/>
                </a:lnTo>
                <a:lnTo>
                  <a:pt x="259" y="127"/>
                </a:lnTo>
                <a:lnTo>
                  <a:pt x="259" y="128"/>
                </a:lnTo>
                <a:lnTo>
                  <a:pt x="260" y="128"/>
                </a:lnTo>
                <a:lnTo>
                  <a:pt x="260" y="129"/>
                </a:lnTo>
                <a:lnTo>
                  <a:pt x="261" y="129"/>
                </a:lnTo>
                <a:lnTo>
                  <a:pt x="261" y="129"/>
                </a:lnTo>
                <a:lnTo>
                  <a:pt x="261" y="129"/>
                </a:lnTo>
                <a:lnTo>
                  <a:pt x="261" y="129"/>
                </a:lnTo>
                <a:lnTo>
                  <a:pt x="262" y="130"/>
                </a:lnTo>
                <a:lnTo>
                  <a:pt x="262" y="130"/>
                </a:lnTo>
                <a:lnTo>
                  <a:pt x="263" y="130"/>
                </a:lnTo>
                <a:lnTo>
                  <a:pt x="264" y="131"/>
                </a:lnTo>
                <a:lnTo>
                  <a:pt x="264" y="131"/>
                </a:lnTo>
                <a:lnTo>
                  <a:pt x="265" y="132"/>
                </a:lnTo>
                <a:lnTo>
                  <a:pt x="265" y="132"/>
                </a:lnTo>
                <a:lnTo>
                  <a:pt x="266" y="133"/>
                </a:lnTo>
                <a:lnTo>
                  <a:pt x="266" y="133"/>
                </a:lnTo>
                <a:lnTo>
                  <a:pt x="267" y="134"/>
                </a:lnTo>
                <a:lnTo>
                  <a:pt x="267" y="134"/>
                </a:lnTo>
                <a:lnTo>
                  <a:pt x="267" y="135"/>
                </a:lnTo>
                <a:lnTo>
                  <a:pt x="267" y="135"/>
                </a:lnTo>
                <a:lnTo>
                  <a:pt x="267" y="136"/>
                </a:lnTo>
                <a:lnTo>
                  <a:pt x="267" y="136"/>
                </a:lnTo>
                <a:lnTo>
                  <a:pt x="267" y="137"/>
                </a:lnTo>
                <a:lnTo>
                  <a:pt x="268" y="137"/>
                </a:lnTo>
                <a:lnTo>
                  <a:pt x="268" y="137"/>
                </a:lnTo>
                <a:lnTo>
                  <a:pt x="268" y="138"/>
                </a:lnTo>
                <a:lnTo>
                  <a:pt x="268" y="139"/>
                </a:lnTo>
                <a:lnTo>
                  <a:pt x="269" y="139"/>
                </a:lnTo>
                <a:lnTo>
                  <a:pt x="269" y="140"/>
                </a:lnTo>
                <a:lnTo>
                  <a:pt x="269" y="140"/>
                </a:lnTo>
                <a:lnTo>
                  <a:pt x="270" y="140"/>
                </a:lnTo>
                <a:lnTo>
                  <a:pt x="270" y="141"/>
                </a:lnTo>
                <a:lnTo>
                  <a:pt x="271" y="141"/>
                </a:lnTo>
                <a:lnTo>
                  <a:pt x="271" y="141"/>
                </a:lnTo>
                <a:lnTo>
                  <a:pt x="272" y="141"/>
                </a:lnTo>
                <a:lnTo>
                  <a:pt x="272" y="141"/>
                </a:lnTo>
                <a:lnTo>
                  <a:pt x="273" y="141"/>
                </a:lnTo>
                <a:lnTo>
                  <a:pt x="274" y="141"/>
                </a:lnTo>
                <a:lnTo>
                  <a:pt x="274" y="141"/>
                </a:lnTo>
                <a:lnTo>
                  <a:pt x="275" y="141"/>
                </a:lnTo>
                <a:lnTo>
                  <a:pt x="275" y="141"/>
                </a:lnTo>
                <a:lnTo>
                  <a:pt x="276" y="141"/>
                </a:lnTo>
                <a:lnTo>
                  <a:pt x="277" y="141"/>
                </a:lnTo>
                <a:lnTo>
                  <a:pt x="278" y="142"/>
                </a:lnTo>
                <a:lnTo>
                  <a:pt x="278" y="142"/>
                </a:lnTo>
                <a:lnTo>
                  <a:pt x="279" y="141"/>
                </a:lnTo>
                <a:lnTo>
                  <a:pt x="279" y="141"/>
                </a:lnTo>
                <a:lnTo>
                  <a:pt x="279" y="141"/>
                </a:lnTo>
                <a:lnTo>
                  <a:pt x="280" y="141"/>
                </a:lnTo>
                <a:lnTo>
                  <a:pt x="281" y="141"/>
                </a:lnTo>
                <a:lnTo>
                  <a:pt x="281" y="141"/>
                </a:lnTo>
                <a:lnTo>
                  <a:pt x="282" y="141"/>
                </a:lnTo>
                <a:lnTo>
                  <a:pt x="283" y="141"/>
                </a:lnTo>
                <a:lnTo>
                  <a:pt x="283" y="141"/>
                </a:lnTo>
                <a:lnTo>
                  <a:pt x="283" y="141"/>
                </a:lnTo>
                <a:lnTo>
                  <a:pt x="284" y="141"/>
                </a:lnTo>
                <a:lnTo>
                  <a:pt x="285" y="141"/>
                </a:lnTo>
                <a:lnTo>
                  <a:pt x="286" y="141"/>
                </a:lnTo>
                <a:lnTo>
                  <a:pt x="286" y="141"/>
                </a:lnTo>
                <a:lnTo>
                  <a:pt x="287" y="141"/>
                </a:lnTo>
                <a:lnTo>
                  <a:pt x="287" y="141"/>
                </a:lnTo>
                <a:lnTo>
                  <a:pt x="287" y="141"/>
                </a:lnTo>
                <a:lnTo>
                  <a:pt x="288" y="140"/>
                </a:lnTo>
                <a:lnTo>
                  <a:pt x="289" y="140"/>
                </a:lnTo>
                <a:lnTo>
                  <a:pt x="290" y="140"/>
                </a:lnTo>
                <a:lnTo>
                  <a:pt x="290" y="140"/>
                </a:lnTo>
                <a:lnTo>
                  <a:pt x="291" y="140"/>
                </a:lnTo>
                <a:lnTo>
                  <a:pt x="291" y="140"/>
                </a:lnTo>
                <a:lnTo>
                  <a:pt x="291" y="141"/>
                </a:lnTo>
                <a:lnTo>
                  <a:pt x="291" y="141"/>
                </a:lnTo>
                <a:lnTo>
                  <a:pt x="291" y="141"/>
                </a:lnTo>
                <a:lnTo>
                  <a:pt x="292" y="141"/>
                </a:lnTo>
                <a:lnTo>
                  <a:pt x="293" y="142"/>
                </a:lnTo>
                <a:lnTo>
                  <a:pt x="294" y="142"/>
                </a:lnTo>
                <a:lnTo>
                  <a:pt x="295" y="143"/>
                </a:lnTo>
                <a:lnTo>
                  <a:pt x="295" y="143"/>
                </a:lnTo>
                <a:lnTo>
                  <a:pt x="296" y="144"/>
                </a:lnTo>
                <a:lnTo>
                  <a:pt x="296" y="145"/>
                </a:lnTo>
                <a:lnTo>
                  <a:pt x="297" y="145"/>
                </a:lnTo>
                <a:lnTo>
                  <a:pt x="297" y="145"/>
                </a:lnTo>
                <a:lnTo>
                  <a:pt x="298" y="145"/>
                </a:lnTo>
                <a:lnTo>
                  <a:pt x="299" y="145"/>
                </a:lnTo>
                <a:lnTo>
                  <a:pt x="299" y="145"/>
                </a:lnTo>
                <a:lnTo>
                  <a:pt x="300" y="145"/>
                </a:lnTo>
                <a:lnTo>
                  <a:pt x="300" y="146"/>
                </a:lnTo>
                <a:lnTo>
                  <a:pt x="301" y="146"/>
                </a:lnTo>
                <a:lnTo>
                  <a:pt x="302" y="147"/>
                </a:lnTo>
                <a:lnTo>
                  <a:pt x="303" y="147"/>
                </a:lnTo>
                <a:lnTo>
                  <a:pt x="304" y="148"/>
                </a:lnTo>
                <a:lnTo>
                  <a:pt x="304" y="148"/>
                </a:lnTo>
                <a:lnTo>
                  <a:pt x="305" y="149"/>
                </a:lnTo>
                <a:lnTo>
                  <a:pt x="306" y="149"/>
                </a:lnTo>
                <a:lnTo>
                  <a:pt x="306" y="149"/>
                </a:lnTo>
                <a:lnTo>
                  <a:pt x="307" y="149"/>
                </a:lnTo>
                <a:lnTo>
                  <a:pt x="307" y="149"/>
                </a:lnTo>
                <a:lnTo>
                  <a:pt x="308" y="149"/>
                </a:lnTo>
                <a:lnTo>
                  <a:pt x="309" y="149"/>
                </a:lnTo>
                <a:lnTo>
                  <a:pt x="309" y="150"/>
                </a:lnTo>
                <a:lnTo>
                  <a:pt x="309" y="150"/>
                </a:lnTo>
                <a:lnTo>
                  <a:pt x="310" y="151"/>
                </a:lnTo>
                <a:lnTo>
                  <a:pt x="310" y="152"/>
                </a:lnTo>
                <a:lnTo>
                  <a:pt x="310" y="152"/>
                </a:lnTo>
                <a:lnTo>
                  <a:pt x="310" y="152"/>
                </a:lnTo>
                <a:lnTo>
                  <a:pt x="311" y="152"/>
                </a:lnTo>
                <a:lnTo>
                  <a:pt x="312" y="153"/>
                </a:lnTo>
                <a:lnTo>
                  <a:pt x="312" y="153"/>
                </a:lnTo>
                <a:lnTo>
                  <a:pt x="313" y="154"/>
                </a:lnTo>
                <a:lnTo>
                  <a:pt x="313" y="154"/>
                </a:lnTo>
                <a:lnTo>
                  <a:pt x="314" y="155"/>
                </a:lnTo>
                <a:lnTo>
                  <a:pt x="314" y="156"/>
                </a:lnTo>
                <a:lnTo>
                  <a:pt x="315" y="156"/>
                </a:lnTo>
                <a:lnTo>
                  <a:pt x="315" y="158"/>
                </a:lnTo>
                <a:lnTo>
                  <a:pt x="315" y="158"/>
                </a:lnTo>
                <a:lnTo>
                  <a:pt x="314" y="160"/>
                </a:lnTo>
                <a:lnTo>
                  <a:pt x="314" y="160"/>
                </a:lnTo>
                <a:lnTo>
                  <a:pt x="314" y="161"/>
                </a:lnTo>
                <a:lnTo>
                  <a:pt x="313" y="161"/>
                </a:lnTo>
                <a:lnTo>
                  <a:pt x="313" y="162"/>
                </a:lnTo>
                <a:lnTo>
                  <a:pt x="313" y="163"/>
                </a:lnTo>
                <a:lnTo>
                  <a:pt x="312" y="164"/>
                </a:lnTo>
                <a:lnTo>
                  <a:pt x="312" y="165"/>
                </a:lnTo>
                <a:lnTo>
                  <a:pt x="312" y="166"/>
                </a:lnTo>
                <a:lnTo>
                  <a:pt x="312" y="166"/>
                </a:lnTo>
                <a:lnTo>
                  <a:pt x="313" y="167"/>
                </a:lnTo>
                <a:lnTo>
                  <a:pt x="313" y="168"/>
                </a:lnTo>
                <a:lnTo>
                  <a:pt x="314" y="168"/>
                </a:lnTo>
                <a:lnTo>
                  <a:pt x="314" y="168"/>
                </a:lnTo>
                <a:lnTo>
                  <a:pt x="315" y="169"/>
                </a:lnTo>
                <a:lnTo>
                  <a:pt x="316" y="170"/>
                </a:lnTo>
                <a:lnTo>
                  <a:pt x="317" y="171"/>
                </a:lnTo>
                <a:lnTo>
                  <a:pt x="319" y="172"/>
                </a:lnTo>
                <a:lnTo>
                  <a:pt x="320" y="172"/>
                </a:lnTo>
                <a:lnTo>
                  <a:pt x="321" y="172"/>
                </a:lnTo>
                <a:lnTo>
                  <a:pt x="322" y="172"/>
                </a:lnTo>
                <a:lnTo>
                  <a:pt x="323" y="172"/>
                </a:lnTo>
                <a:lnTo>
                  <a:pt x="324" y="173"/>
                </a:lnTo>
                <a:lnTo>
                  <a:pt x="325" y="174"/>
                </a:lnTo>
                <a:lnTo>
                  <a:pt x="325" y="174"/>
                </a:lnTo>
                <a:lnTo>
                  <a:pt x="325" y="175"/>
                </a:lnTo>
                <a:lnTo>
                  <a:pt x="326" y="175"/>
                </a:lnTo>
                <a:lnTo>
                  <a:pt x="326" y="175"/>
                </a:lnTo>
                <a:lnTo>
                  <a:pt x="327" y="176"/>
                </a:lnTo>
                <a:lnTo>
                  <a:pt x="327" y="177"/>
                </a:lnTo>
                <a:lnTo>
                  <a:pt x="328" y="177"/>
                </a:lnTo>
                <a:lnTo>
                  <a:pt x="329" y="177"/>
                </a:lnTo>
                <a:lnTo>
                  <a:pt x="329" y="178"/>
                </a:lnTo>
                <a:lnTo>
                  <a:pt x="329" y="178"/>
                </a:lnTo>
                <a:lnTo>
                  <a:pt x="329" y="178"/>
                </a:lnTo>
                <a:lnTo>
                  <a:pt x="330" y="179"/>
                </a:lnTo>
                <a:lnTo>
                  <a:pt x="330" y="179"/>
                </a:lnTo>
                <a:lnTo>
                  <a:pt x="331" y="180"/>
                </a:lnTo>
                <a:lnTo>
                  <a:pt x="332" y="179"/>
                </a:lnTo>
                <a:lnTo>
                  <a:pt x="333" y="178"/>
                </a:lnTo>
                <a:lnTo>
                  <a:pt x="333" y="178"/>
                </a:lnTo>
                <a:lnTo>
                  <a:pt x="333" y="177"/>
                </a:lnTo>
                <a:lnTo>
                  <a:pt x="333" y="176"/>
                </a:lnTo>
                <a:lnTo>
                  <a:pt x="334" y="175"/>
                </a:lnTo>
                <a:lnTo>
                  <a:pt x="335" y="175"/>
                </a:lnTo>
                <a:lnTo>
                  <a:pt x="336" y="174"/>
                </a:lnTo>
                <a:lnTo>
                  <a:pt x="337" y="174"/>
                </a:lnTo>
                <a:lnTo>
                  <a:pt x="338" y="174"/>
                </a:lnTo>
                <a:lnTo>
                  <a:pt x="338" y="174"/>
                </a:lnTo>
                <a:lnTo>
                  <a:pt x="339" y="174"/>
                </a:lnTo>
                <a:lnTo>
                  <a:pt x="340" y="175"/>
                </a:lnTo>
                <a:lnTo>
                  <a:pt x="341" y="175"/>
                </a:lnTo>
                <a:lnTo>
                  <a:pt x="342" y="175"/>
                </a:lnTo>
                <a:lnTo>
                  <a:pt x="342" y="175"/>
                </a:lnTo>
                <a:lnTo>
                  <a:pt x="343" y="175"/>
                </a:lnTo>
                <a:lnTo>
                  <a:pt x="344" y="175"/>
                </a:lnTo>
                <a:lnTo>
                  <a:pt x="345" y="174"/>
                </a:lnTo>
                <a:lnTo>
                  <a:pt x="346" y="174"/>
                </a:lnTo>
                <a:lnTo>
                  <a:pt x="346" y="174"/>
                </a:lnTo>
                <a:lnTo>
                  <a:pt x="347" y="174"/>
                </a:lnTo>
                <a:lnTo>
                  <a:pt x="347" y="173"/>
                </a:lnTo>
                <a:lnTo>
                  <a:pt x="348" y="173"/>
                </a:lnTo>
                <a:lnTo>
                  <a:pt x="349" y="173"/>
                </a:lnTo>
                <a:lnTo>
                  <a:pt x="349" y="173"/>
                </a:lnTo>
                <a:lnTo>
                  <a:pt x="350" y="173"/>
                </a:lnTo>
                <a:lnTo>
                  <a:pt x="350" y="174"/>
                </a:lnTo>
                <a:lnTo>
                  <a:pt x="351" y="174"/>
                </a:lnTo>
                <a:lnTo>
                  <a:pt x="353" y="172"/>
                </a:lnTo>
                <a:lnTo>
                  <a:pt x="353" y="172"/>
                </a:lnTo>
                <a:lnTo>
                  <a:pt x="354" y="171"/>
                </a:lnTo>
                <a:lnTo>
                  <a:pt x="355" y="170"/>
                </a:lnTo>
                <a:lnTo>
                  <a:pt x="356" y="168"/>
                </a:lnTo>
                <a:lnTo>
                  <a:pt x="356" y="167"/>
                </a:lnTo>
                <a:lnTo>
                  <a:pt x="356" y="166"/>
                </a:lnTo>
                <a:lnTo>
                  <a:pt x="357" y="165"/>
                </a:lnTo>
                <a:lnTo>
                  <a:pt x="357" y="164"/>
                </a:lnTo>
                <a:lnTo>
                  <a:pt x="358" y="162"/>
                </a:lnTo>
                <a:lnTo>
                  <a:pt x="358" y="162"/>
                </a:lnTo>
                <a:lnTo>
                  <a:pt x="359" y="161"/>
                </a:lnTo>
                <a:lnTo>
                  <a:pt x="360" y="161"/>
                </a:lnTo>
                <a:lnTo>
                  <a:pt x="360" y="160"/>
                </a:lnTo>
                <a:lnTo>
                  <a:pt x="360" y="159"/>
                </a:lnTo>
                <a:lnTo>
                  <a:pt x="360" y="159"/>
                </a:lnTo>
                <a:lnTo>
                  <a:pt x="360" y="158"/>
                </a:lnTo>
                <a:lnTo>
                  <a:pt x="360" y="158"/>
                </a:lnTo>
                <a:lnTo>
                  <a:pt x="360" y="158"/>
                </a:lnTo>
                <a:lnTo>
                  <a:pt x="360" y="157"/>
                </a:lnTo>
                <a:lnTo>
                  <a:pt x="361" y="157"/>
                </a:lnTo>
                <a:lnTo>
                  <a:pt x="361" y="156"/>
                </a:lnTo>
                <a:lnTo>
                  <a:pt x="362" y="156"/>
                </a:lnTo>
                <a:lnTo>
                  <a:pt x="362" y="155"/>
                </a:lnTo>
                <a:lnTo>
                  <a:pt x="362" y="155"/>
                </a:lnTo>
                <a:lnTo>
                  <a:pt x="363" y="154"/>
                </a:lnTo>
                <a:lnTo>
                  <a:pt x="364" y="154"/>
                </a:lnTo>
                <a:lnTo>
                  <a:pt x="364" y="154"/>
                </a:lnTo>
                <a:lnTo>
                  <a:pt x="365" y="154"/>
                </a:lnTo>
                <a:lnTo>
                  <a:pt x="365" y="154"/>
                </a:lnTo>
                <a:lnTo>
                  <a:pt x="365" y="154"/>
                </a:lnTo>
                <a:lnTo>
                  <a:pt x="365" y="153"/>
                </a:lnTo>
                <a:lnTo>
                  <a:pt x="366" y="153"/>
                </a:lnTo>
                <a:lnTo>
                  <a:pt x="366" y="152"/>
                </a:lnTo>
                <a:lnTo>
                  <a:pt x="366" y="152"/>
                </a:lnTo>
                <a:lnTo>
                  <a:pt x="367" y="152"/>
                </a:lnTo>
                <a:lnTo>
                  <a:pt x="367" y="151"/>
                </a:lnTo>
                <a:lnTo>
                  <a:pt x="368" y="151"/>
                </a:lnTo>
                <a:lnTo>
                  <a:pt x="368" y="151"/>
                </a:lnTo>
                <a:lnTo>
                  <a:pt x="368" y="150"/>
                </a:lnTo>
                <a:lnTo>
                  <a:pt x="369" y="150"/>
                </a:lnTo>
                <a:lnTo>
                  <a:pt x="370" y="150"/>
                </a:lnTo>
                <a:lnTo>
                  <a:pt x="370" y="150"/>
                </a:lnTo>
                <a:lnTo>
                  <a:pt x="371" y="150"/>
                </a:lnTo>
                <a:lnTo>
                  <a:pt x="371" y="150"/>
                </a:lnTo>
                <a:lnTo>
                  <a:pt x="371" y="149"/>
                </a:lnTo>
                <a:lnTo>
                  <a:pt x="372" y="149"/>
                </a:lnTo>
                <a:lnTo>
                  <a:pt x="373" y="149"/>
                </a:lnTo>
                <a:lnTo>
                  <a:pt x="374" y="149"/>
                </a:lnTo>
                <a:lnTo>
                  <a:pt x="374" y="149"/>
                </a:lnTo>
                <a:lnTo>
                  <a:pt x="374" y="148"/>
                </a:lnTo>
                <a:lnTo>
                  <a:pt x="374" y="148"/>
                </a:lnTo>
                <a:lnTo>
                  <a:pt x="374" y="148"/>
                </a:lnTo>
                <a:lnTo>
                  <a:pt x="374" y="147"/>
                </a:lnTo>
                <a:lnTo>
                  <a:pt x="375" y="147"/>
                </a:lnTo>
                <a:lnTo>
                  <a:pt x="375" y="146"/>
                </a:lnTo>
                <a:lnTo>
                  <a:pt x="375" y="146"/>
                </a:lnTo>
                <a:lnTo>
                  <a:pt x="375" y="145"/>
                </a:lnTo>
                <a:lnTo>
                  <a:pt x="376" y="145"/>
                </a:lnTo>
                <a:lnTo>
                  <a:pt x="376" y="145"/>
                </a:lnTo>
                <a:lnTo>
                  <a:pt x="376" y="145"/>
                </a:lnTo>
                <a:lnTo>
                  <a:pt x="377" y="145"/>
                </a:lnTo>
                <a:lnTo>
                  <a:pt x="377" y="145"/>
                </a:lnTo>
                <a:lnTo>
                  <a:pt x="378" y="144"/>
                </a:lnTo>
                <a:lnTo>
                  <a:pt x="378" y="144"/>
                </a:lnTo>
                <a:lnTo>
                  <a:pt x="379" y="144"/>
                </a:lnTo>
                <a:lnTo>
                  <a:pt x="379" y="144"/>
                </a:lnTo>
                <a:lnTo>
                  <a:pt x="379" y="144"/>
                </a:lnTo>
                <a:lnTo>
                  <a:pt x="379" y="143"/>
                </a:lnTo>
                <a:lnTo>
                  <a:pt x="379" y="143"/>
                </a:lnTo>
                <a:lnTo>
                  <a:pt x="379" y="143"/>
                </a:lnTo>
                <a:lnTo>
                  <a:pt x="380" y="143"/>
                </a:lnTo>
                <a:lnTo>
                  <a:pt x="380" y="143"/>
                </a:lnTo>
                <a:lnTo>
                  <a:pt x="380" y="142"/>
                </a:lnTo>
                <a:lnTo>
                  <a:pt x="380" y="141"/>
                </a:lnTo>
                <a:lnTo>
                  <a:pt x="380" y="141"/>
                </a:lnTo>
                <a:lnTo>
                  <a:pt x="381" y="139"/>
                </a:lnTo>
                <a:lnTo>
                  <a:pt x="381" y="138"/>
                </a:lnTo>
                <a:lnTo>
                  <a:pt x="381" y="138"/>
                </a:lnTo>
                <a:lnTo>
                  <a:pt x="381" y="137"/>
                </a:lnTo>
                <a:lnTo>
                  <a:pt x="380" y="137"/>
                </a:lnTo>
                <a:lnTo>
                  <a:pt x="380" y="136"/>
                </a:lnTo>
                <a:lnTo>
                  <a:pt x="379" y="136"/>
                </a:lnTo>
                <a:lnTo>
                  <a:pt x="379" y="135"/>
                </a:lnTo>
                <a:lnTo>
                  <a:pt x="379" y="135"/>
                </a:lnTo>
                <a:lnTo>
                  <a:pt x="379" y="134"/>
                </a:lnTo>
                <a:lnTo>
                  <a:pt x="379" y="134"/>
                </a:lnTo>
                <a:lnTo>
                  <a:pt x="379" y="133"/>
                </a:lnTo>
                <a:lnTo>
                  <a:pt x="379" y="133"/>
                </a:lnTo>
                <a:lnTo>
                  <a:pt x="379" y="132"/>
                </a:lnTo>
                <a:lnTo>
                  <a:pt x="378" y="132"/>
                </a:lnTo>
                <a:lnTo>
                  <a:pt x="378" y="132"/>
                </a:lnTo>
                <a:lnTo>
                  <a:pt x="378" y="132"/>
                </a:lnTo>
                <a:lnTo>
                  <a:pt x="378" y="131"/>
                </a:lnTo>
                <a:lnTo>
                  <a:pt x="377" y="131"/>
                </a:lnTo>
                <a:lnTo>
                  <a:pt x="377" y="131"/>
                </a:lnTo>
                <a:lnTo>
                  <a:pt x="376" y="130"/>
                </a:lnTo>
                <a:lnTo>
                  <a:pt x="376" y="130"/>
                </a:lnTo>
                <a:lnTo>
                  <a:pt x="376" y="129"/>
                </a:lnTo>
                <a:lnTo>
                  <a:pt x="376" y="129"/>
                </a:lnTo>
                <a:lnTo>
                  <a:pt x="377" y="129"/>
                </a:lnTo>
                <a:lnTo>
                  <a:pt x="377" y="129"/>
                </a:lnTo>
                <a:lnTo>
                  <a:pt x="377" y="129"/>
                </a:lnTo>
                <a:lnTo>
                  <a:pt x="377" y="129"/>
                </a:lnTo>
                <a:lnTo>
                  <a:pt x="377" y="128"/>
                </a:lnTo>
                <a:lnTo>
                  <a:pt x="376" y="128"/>
                </a:lnTo>
                <a:lnTo>
                  <a:pt x="375" y="128"/>
                </a:lnTo>
                <a:lnTo>
                  <a:pt x="375" y="127"/>
                </a:lnTo>
                <a:lnTo>
                  <a:pt x="374" y="127"/>
                </a:lnTo>
                <a:lnTo>
                  <a:pt x="374" y="126"/>
                </a:lnTo>
                <a:lnTo>
                  <a:pt x="373" y="125"/>
                </a:lnTo>
                <a:lnTo>
                  <a:pt x="373" y="125"/>
                </a:lnTo>
                <a:lnTo>
                  <a:pt x="373" y="124"/>
                </a:lnTo>
                <a:lnTo>
                  <a:pt x="372" y="124"/>
                </a:lnTo>
                <a:lnTo>
                  <a:pt x="372" y="123"/>
                </a:lnTo>
                <a:lnTo>
                  <a:pt x="372" y="122"/>
                </a:lnTo>
                <a:lnTo>
                  <a:pt x="371" y="122"/>
                </a:lnTo>
                <a:lnTo>
                  <a:pt x="371" y="121"/>
                </a:lnTo>
                <a:lnTo>
                  <a:pt x="371" y="121"/>
                </a:lnTo>
                <a:lnTo>
                  <a:pt x="371" y="120"/>
                </a:lnTo>
                <a:lnTo>
                  <a:pt x="370" y="119"/>
                </a:lnTo>
                <a:lnTo>
                  <a:pt x="369" y="118"/>
                </a:lnTo>
                <a:lnTo>
                  <a:pt x="368" y="118"/>
                </a:lnTo>
                <a:lnTo>
                  <a:pt x="368" y="117"/>
                </a:lnTo>
                <a:lnTo>
                  <a:pt x="368" y="116"/>
                </a:lnTo>
                <a:lnTo>
                  <a:pt x="368" y="116"/>
                </a:lnTo>
                <a:lnTo>
                  <a:pt x="367" y="115"/>
                </a:lnTo>
                <a:lnTo>
                  <a:pt x="367" y="114"/>
                </a:lnTo>
                <a:lnTo>
                  <a:pt x="367" y="113"/>
                </a:lnTo>
                <a:lnTo>
                  <a:pt x="367" y="112"/>
                </a:lnTo>
                <a:lnTo>
                  <a:pt x="367" y="112"/>
                </a:lnTo>
                <a:lnTo>
                  <a:pt x="368" y="112"/>
                </a:lnTo>
                <a:lnTo>
                  <a:pt x="368" y="110"/>
                </a:lnTo>
                <a:lnTo>
                  <a:pt x="368" y="109"/>
                </a:lnTo>
                <a:lnTo>
                  <a:pt x="368" y="108"/>
                </a:lnTo>
                <a:lnTo>
                  <a:pt x="368" y="108"/>
                </a:lnTo>
                <a:lnTo>
                  <a:pt x="369" y="108"/>
                </a:lnTo>
                <a:lnTo>
                  <a:pt x="369" y="108"/>
                </a:lnTo>
                <a:lnTo>
                  <a:pt x="370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7"/>
                </a:lnTo>
                <a:lnTo>
                  <a:pt x="372" y="107"/>
                </a:lnTo>
                <a:lnTo>
                  <a:pt x="373" y="107"/>
                </a:lnTo>
                <a:lnTo>
                  <a:pt x="373" y="107"/>
                </a:lnTo>
                <a:lnTo>
                  <a:pt x="374" y="107"/>
                </a:lnTo>
                <a:lnTo>
                  <a:pt x="374" y="106"/>
                </a:lnTo>
                <a:lnTo>
                  <a:pt x="375" y="106"/>
                </a:lnTo>
                <a:lnTo>
                  <a:pt x="375" y="104"/>
                </a:lnTo>
                <a:lnTo>
                  <a:pt x="375" y="104"/>
                </a:lnTo>
                <a:lnTo>
                  <a:pt x="374" y="103"/>
                </a:lnTo>
                <a:lnTo>
                  <a:pt x="374" y="103"/>
                </a:lnTo>
                <a:lnTo>
                  <a:pt x="373" y="103"/>
                </a:lnTo>
                <a:lnTo>
                  <a:pt x="373" y="102"/>
                </a:lnTo>
                <a:lnTo>
                  <a:pt x="372" y="102"/>
                </a:lnTo>
                <a:lnTo>
                  <a:pt x="372" y="101"/>
                </a:lnTo>
                <a:lnTo>
                  <a:pt x="372" y="101"/>
                </a:lnTo>
                <a:lnTo>
                  <a:pt x="371" y="101"/>
                </a:lnTo>
                <a:lnTo>
                  <a:pt x="371" y="100"/>
                </a:lnTo>
                <a:lnTo>
                  <a:pt x="371" y="100"/>
                </a:lnTo>
                <a:lnTo>
                  <a:pt x="370" y="100"/>
                </a:lnTo>
                <a:lnTo>
                  <a:pt x="369" y="99"/>
                </a:lnTo>
                <a:lnTo>
                  <a:pt x="368" y="99"/>
                </a:lnTo>
                <a:lnTo>
                  <a:pt x="368" y="99"/>
                </a:lnTo>
                <a:lnTo>
                  <a:pt x="368" y="98"/>
                </a:lnTo>
                <a:lnTo>
                  <a:pt x="367" y="98"/>
                </a:lnTo>
                <a:lnTo>
                  <a:pt x="367" y="97"/>
                </a:lnTo>
                <a:lnTo>
                  <a:pt x="367" y="97"/>
                </a:lnTo>
                <a:lnTo>
                  <a:pt x="367" y="97"/>
                </a:lnTo>
                <a:lnTo>
                  <a:pt x="366" y="97"/>
                </a:lnTo>
                <a:lnTo>
                  <a:pt x="366" y="96"/>
                </a:lnTo>
                <a:lnTo>
                  <a:pt x="366" y="96"/>
                </a:lnTo>
                <a:lnTo>
                  <a:pt x="366" y="95"/>
                </a:lnTo>
                <a:lnTo>
                  <a:pt x="366" y="95"/>
                </a:lnTo>
                <a:lnTo>
                  <a:pt x="365" y="95"/>
                </a:lnTo>
                <a:lnTo>
                  <a:pt x="365" y="94"/>
                </a:lnTo>
                <a:lnTo>
                  <a:pt x="365" y="94"/>
                </a:lnTo>
                <a:lnTo>
                  <a:pt x="365" y="94"/>
                </a:lnTo>
                <a:lnTo>
                  <a:pt x="365" y="93"/>
                </a:lnTo>
                <a:lnTo>
                  <a:pt x="365" y="93"/>
                </a:lnTo>
                <a:lnTo>
                  <a:pt x="365" y="92"/>
                </a:lnTo>
                <a:lnTo>
                  <a:pt x="365" y="92"/>
                </a:lnTo>
                <a:lnTo>
                  <a:pt x="366" y="91"/>
                </a:lnTo>
                <a:lnTo>
                  <a:pt x="366" y="91"/>
                </a:lnTo>
                <a:lnTo>
                  <a:pt x="366" y="91"/>
                </a:lnTo>
                <a:lnTo>
                  <a:pt x="366" y="90"/>
                </a:lnTo>
                <a:lnTo>
                  <a:pt x="367" y="89"/>
                </a:lnTo>
                <a:lnTo>
                  <a:pt x="367" y="89"/>
                </a:lnTo>
                <a:lnTo>
                  <a:pt x="367" y="88"/>
                </a:lnTo>
                <a:lnTo>
                  <a:pt x="366" y="88"/>
                </a:lnTo>
                <a:lnTo>
                  <a:pt x="366" y="88"/>
                </a:lnTo>
                <a:lnTo>
                  <a:pt x="366" y="89"/>
                </a:lnTo>
                <a:lnTo>
                  <a:pt x="365" y="89"/>
                </a:lnTo>
                <a:lnTo>
                  <a:pt x="364" y="89"/>
                </a:lnTo>
                <a:lnTo>
                  <a:pt x="364" y="89"/>
                </a:lnTo>
                <a:lnTo>
                  <a:pt x="362" y="90"/>
                </a:lnTo>
                <a:lnTo>
                  <a:pt x="362" y="90"/>
                </a:lnTo>
                <a:lnTo>
                  <a:pt x="361" y="91"/>
                </a:lnTo>
                <a:lnTo>
                  <a:pt x="361" y="91"/>
                </a:lnTo>
                <a:lnTo>
                  <a:pt x="360" y="91"/>
                </a:lnTo>
                <a:lnTo>
                  <a:pt x="359" y="91"/>
                </a:lnTo>
                <a:lnTo>
                  <a:pt x="359" y="91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7" y="92"/>
                </a:lnTo>
                <a:lnTo>
                  <a:pt x="357" y="92"/>
                </a:lnTo>
                <a:lnTo>
                  <a:pt x="356" y="92"/>
                </a:lnTo>
                <a:lnTo>
                  <a:pt x="356" y="92"/>
                </a:lnTo>
                <a:lnTo>
                  <a:pt x="355" y="93"/>
                </a:lnTo>
                <a:lnTo>
                  <a:pt x="355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3" y="92"/>
                </a:lnTo>
                <a:lnTo>
                  <a:pt x="352" y="92"/>
                </a:lnTo>
                <a:lnTo>
                  <a:pt x="352" y="92"/>
                </a:lnTo>
                <a:lnTo>
                  <a:pt x="351" y="91"/>
                </a:lnTo>
                <a:lnTo>
                  <a:pt x="351" y="91"/>
                </a:lnTo>
                <a:lnTo>
                  <a:pt x="350" y="91"/>
                </a:lnTo>
                <a:lnTo>
                  <a:pt x="350" y="91"/>
                </a:lnTo>
                <a:lnTo>
                  <a:pt x="351" y="91"/>
                </a:lnTo>
                <a:lnTo>
                  <a:pt x="351" y="90"/>
                </a:lnTo>
                <a:lnTo>
                  <a:pt x="351" y="90"/>
                </a:lnTo>
                <a:lnTo>
                  <a:pt x="351" y="89"/>
                </a:lnTo>
                <a:lnTo>
                  <a:pt x="352" y="88"/>
                </a:lnTo>
                <a:lnTo>
                  <a:pt x="352" y="88"/>
                </a:lnTo>
                <a:lnTo>
                  <a:pt x="353" y="88"/>
                </a:lnTo>
                <a:lnTo>
                  <a:pt x="353" y="87"/>
                </a:lnTo>
                <a:lnTo>
                  <a:pt x="354" y="86"/>
                </a:lnTo>
                <a:lnTo>
                  <a:pt x="354" y="86"/>
                </a:lnTo>
                <a:lnTo>
                  <a:pt x="354" y="86"/>
                </a:lnTo>
                <a:lnTo>
                  <a:pt x="354" y="86"/>
                </a:lnTo>
                <a:lnTo>
                  <a:pt x="355" y="86"/>
                </a:lnTo>
                <a:lnTo>
                  <a:pt x="355" y="85"/>
                </a:lnTo>
                <a:lnTo>
                  <a:pt x="355" y="85"/>
                </a:lnTo>
                <a:lnTo>
                  <a:pt x="356" y="84"/>
                </a:lnTo>
                <a:lnTo>
                  <a:pt x="357" y="83"/>
                </a:lnTo>
                <a:lnTo>
                  <a:pt x="357" y="82"/>
                </a:lnTo>
                <a:lnTo>
                  <a:pt x="357" y="81"/>
                </a:lnTo>
                <a:lnTo>
                  <a:pt x="357" y="80"/>
                </a:lnTo>
                <a:lnTo>
                  <a:pt x="357" y="80"/>
                </a:lnTo>
                <a:lnTo>
                  <a:pt x="357" y="80"/>
                </a:lnTo>
                <a:lnTo>
                  <a:pt x="357" y="79"/>
                </a:lnTo>
                <a:lnTo>
                  <a:pt x="357" y="79"/>
                </a:lnTo>
                <a:lnTo>
                  <a:pt x="357" y="79"/>
                </a:lnTo>
                <a:lnTo>
                  <a:pt x="357" y="78"/>
                </a:lnTo>
                <a:lnTo>
                  <a:pt x="357" y="77"/>
                </a:lnTo>
                <a:lnTo>
                  <a:pt x="356" y="76"/>
                </a:lnTo>
                <a:lnTo>
                  <a:pt x="356" y="75"/>
                </a:lnTo>
                <a:lnTo>
                  <a:pt x="356" y="75"/>
                </a:lnTo>
                <a:lnTo>
                  <a:pt x="356" y="74"/>
                </a:lnTo>
                <a:lnTo>
                  <a:pt x="356" y="74"/>
                </a:lnTo>
                <a:lnTo>
                  <a:pt x="356" y="73"/>
                </a:lnTo>
                <a:lnTo>
                  <a:pt x="356" y="71"/>
                </a:lnTo>
                <a:lnTo>
                  <a:pt x="356" y="70"/>
                </a:lnTo>
                <a:lnTo>
                  <a:pt x="356" y="70"/>
                </a:lnTo>
                <a:lnTo>
                  <a:pt x="356" y="68"/>
                </a:lnTo>
                <a:lnTo>
                  <a:pt x="356" y="67"/>
                </a:lnTo>
                <a:lnTo>
                  <a:pt x="355" y="67"/>
                </a:lnTo>
                <a:lnTo>
                  <a:pt x="356" y="66"/>
                </a:lnTo>
                <a:lnTo>
                  <a:pt x="355" y="65"/>
                </a:lnTo>
                <a:lnTo>
                  <a:pt x="355" y="65"/>
                </a:lnTo>
                <a:lnTo>
                  <a:pt x="355" y="64"/>
                </a:lnTo>
                <a:lnTo>
                  <a:pt x="355" y="63"/>
                </a:lnTo>
                <a:lnTo>
                  <a:pt x="355" y="63"/>
                </a:lnTo>
                <a:lnTo>
                  <a:pt x="354" y="62"/>
                </a:lnTo>
                <a:lnTo>
                  <a:pt x="354" y="62"/>
                </a:lnTo>
                <a:lnTo>
                  <a:pt x="354" y="62"/>
                </a:lnTo>
                <a:lnTo>
                  <a:pt x="353" y="62"/>
                </a:lnTo>
                <a:lnTo>
                  <a:pt x="353" y="61"/>
                </a:lnTo>
                <a:lnTo>
                  <a:pt x="353" y="61"/>
                </a:lnTo>
                <a:lnTo>
                  <a:pt x="352" y="60"/>
                </a:lnTo>
                <a:lnTo>
                  <a:pt x="352" y="59"/>
                </a:lnTo>
                <a:lnTo>
                  <a:pt x="352" y="59"/>
                </a:lnTo>
                <a:lnTo>
                  <a:pt x="352" y="58"/>
                </a:lnTo>
                <a:lnTo>
                  <a:pt x="352" y="58"/>
                </a:lnTo>
                <a:lnTo>
                  <a:pt x="352" y="58"/>
                </a:lnTo>
                <a:lnTo>
                  <a:pt x="352" y="57"/>
                </a:lnTo>
                <a:lnTo>
                  <a:pt x="352" y="56"/>
                </a:lnTo>
                <a:lnTo>
                  <a:pt x="352" y="56"/>
                </a:lnTo>
                <a:lnTo>
                  <a:pt x="353" y="55"/>
                </a:lnTo>
                <a:lnTo>
                  <a:pt x="353" y="55"/>
                </a:lnTo>
                <a:lnTo>
                  <a:pt x="353" y="54"/>
                </a:lnTo>
                <a:lnTo>
                  <a:pt x="353" y="54"/>
                </a:lnTo>
                <a:lnTo>
                  <a:pt x="354" y="54"/>
                </a:lnTo>
                <a:lnTo>
                  <a:pt x="354" y="54"/>
                </a:lnTo>
                <a:lnTo>
                  <a:pt x="354" y="54"/>
                </a:lnTo>
                <a:lnTo>
                  <a:pt x="354" y="54"/>
                </a:lnTo>
                <a:lnTo>
                  <a:pt x="355" y="54"/>
                </a:lnTo>
                <a:lnTo>
                  <a:pt x="355" y="53"/>
                </a:lnTo>
                <a:lnTo>
                  <a:pt x="356" y="53"/>
                </a:lnTo>
                <a:lnTo>
                  <a:pt x="356" y="52"/>
                </a:lnTo>
                <a:lnTo>
                  <a:pt x="357" y="52"/>
                </a:lnTo>
                <a:lnTo>
                  <a:pt x="357" y="51"/>
                </a:lnTo>
                <a:lnTo>
                  <a:pt x="358" y="50"/>
                </a:lnTo>
                <a:lnTo>
                  <a:pt x="358" y="49"/>
                </a:lnTo>
                <a:lnTo>
                  <a:pt x="358" y="49"/>
                </a:lnTo>
                <a:lnTo>
                  <a:pt x="358" y="48"/>
                </a:lnTo>
                <a:lnTo>
                  <a:pt x="358" y="48"/>
                </a:lnTo>
                <a:lnTo>
                  <a:pt x="358" y="47"/>
                </a:lnTo>
                <a:lnTo>
                  <a:pt x="358" y="46"/>
                </a:lnTo>
                <a:lnTo>
                  <a:pt x="359" y="46"/>
                </a:lnTo>
                <a:lnTo>
                  <a:pt x="359" y="45"/>
                </a:lnTo>
                <a:lnTo>
                  <a:pt x="359" y="44"/>
                </a:lnTo>
                <a:lnTo>
                  <a:pt x="359" y="43"/>
                </a:lnTo>
                <a:lnTo>
                  <a:pt x="359" y="43"/>
                </a:lnTo>
                <a:lnTo>
                  <a:pt x="360" y="43"/>
                </a:lnTo>
                <a:lnTo>
                  <a:pt x="360" y="42"/>
                </a:lnTo>
                <a:lnTo>
                  <a:pt x="360" y="41"/>
                </a:lnTo>
                <a:lnTo>
                  <a:pt x="360" y="41"/>
                </a:lnTo>
                <a:lnTo>
                  <a:pt x="360" y="40"/>
                </a:lnTo>
                <a:lnTo>
                  <a:pt x="360" y="40"/>
                </a:lnTo>
                <a:lnTo>
                  <a:pt x="360" y="39"/>
                </a:lnTo>
                <a:lnTo>
                  <a:pt x="360" y="38"/>
                </a:lnTo>
                <a:lnTo>
                  <a:pt x="361" y="37"/>
                </a:lnTo>
                <a:lnTo>
                  <a:pt x="361" y="37"/>
                </a:lnTo>
                <a:lnTo>
                  <a:pt x="361" y="36"/>
                </a:lnTo>
                <a:lnTo>
                  <a:pt x="361" y="35"/>
                </a:lnTo>
                <a:lnTo>
                  <a:pt x="361" y="35"/>
                </a:lnTo>
                <a:lnTo>
                  <a:pt x="362" y="34"/>
                </a:lnTo>
                <a:lnTo>
                  <a:pt x="362" y="34"/>
                </a:lnTo>
                <a:lnTo>
                  <a:pt x="362" y="33"/>
                </a:lnTo>
                <a:lnTo>
                  <a:pt x="362" y="33"/>
                </a:lnTo>
                <a:lnTo>
                  <a:pt x="362" y="33"/>
                </a:lnTo>
                <a:lnTo>
                  <a:pt x="362" y="32"/>
                </a:lnTo>
                <a:lnTo>
                  <a:pt x="362" y="32"/>
                </a:lnTo>
                <a:lnTo>
                  <a:pt x="362" y="31"/>
                </a:lnTo>
                <a:lnTo>
                  <a:pt x="363" y="31"/>
                </a:lnTo>
                <a:lnTo>
                  <a:pt x="363" y="30"/>
                </a:lnTo>
                <a:lnTo>
                  <a:pt x="363" y="30"/>
                </a:lnTo>
                <a:lnTo>
                  <a:pt x="363" y="29"/>
                </a:lnTo>
                <a:lnTo>
                  <a:pt x="363" y="27"/>
                </a:lnTo>
                <a:lnTo>
                  <a:pt x="364" y="26"/>
                </a:lnTo>
                <a:lnTo>
                  <a:pt x="364" y="24"/>
                </a:lnTo>
                <a:lnTo>
                  <a:pt x="365" y="24"/>
                </a:lnTo>
                <a:lnTo>
                  <a:pt x="366" y="23"/>
                </a:lnTo>
                <a:lnTo>
                  <a:pt x="366" y="22"/>
                </a:lnTo>
                <a:lnTo>
                  <a:pt x="366" y="22"/>
                </a:lnTo>
                <a:lnTo>
                  <a:pt x="367" y="22"/>
                </a:lnTo>
                <a:lnTo>
                  <a:pt x="367" y="22"/>
                </a:lnTo>
                <a:lnTo>
                  <a:pt x="367" y="22"/>
                </a:lnTo>
                <a:lnTo>
                  <a:pt x="368" y="22"/>
                </a:lnTo>
                <a:lnTo>
                  <a:pt x="368" y="22"/>
                </a:lnTo>
                <a:lnTo>
                  <a:pt x="368" y="22"/>
                </a:lnTo>
                <a:lnTo>
                  <a:pt x="369" y="21"/>
                </a:lnTo>
                <a:lnTo>
                  <a:pt x="369" y="21"/>
                </a:lnTo>
                <a:lnTo>
                  <a:pt x="369" y="21"/>
                </a:lnTo>
                <a:lnTo>
                  <a:pt x="370" y="20"/>
                </a:lnTo>
                <a:lnTo>
                  <a:pt x="370" y="20"/>
                </a:lnTo>
                <a:lnTo>
                  <a:pt x="371" y="20"/>
                </a:lnTo>
                <a:lnTo>
                  <a:pt x="371" y="20"/>
                </a:lnTo>
                <a:lnTo>
                  <a:pt x="371" y="20"/>
                </a:lnTo>
                <a:lnTo>
                  <a:pt x="372" y="20"/>
                </a:lnTo>
                <a:lnTo>
                  <a:pt x="372" y="20"/>
                </a:lnTo>
                <a:lnTo>
                  <a:pt x="372" y="20"/>
                </a:lnTo>
                <a:lnTo>
                  <a:pt x="373" y="20"/>
                </a:lnTo>
                <a:lnTo>
                  <a:pt x="373" y="20"/>
                </a:lnTo>
                <a:lnTo>
                  <a:pt x="374" y="19"/>
                </a:lnTo>
                <a:lnTo>
                  <a:pt x="375" y="20"/>
                </a:lnTo>
                <a:lnTo>
                  <a:pt x="376" y="19"/>
                </a:lnTo>
                <a:lnTo>
                  <a:pt x="378" y="19"/>
                </a:lnTo>
                <a:lnTo>
                  <a:pt x="379" y="19"/>
                </a:lnTo>
                <a:lnTo>
                  <a:pt x="379" y="19"/>
                </a:lnTo>
                <a:lnTo>
                  <a:pt x="379" y="19"/>
                </a:lnTo>
                <a:lnTo>
                  <a:pt x="379" y="18"/>
                </a:lnTo>
                <a:lnTo>
                  <a:pt x="381" y="19"/>
                </a:lnTo>
                <a:lnTo>
                  <a:pt x="381" y="19"/>
                </a:lnTo>
                <a:lnTo>
                  <a:pt x="382" y="18"/>
                </a:lnTo>
                <a:lnTo>
                  <a:pt x="382" y="18"/>
                </a:lnTo>
                <a:lnTo>
                  <a:pt x="382" y="18"/>
                </a:lnTo>
                <a:lnTo>
                  <a:pt x="382" y="17"/>
                </a:lnTo>
                <a:lnTo>
                  <a:pt x="383" y="17"/>
                </a:lnTo>
                <a:lnTo>
                  <a:pt x="383" y="16"/>
                </a:lnTo>
                <a:lnTo>
                  <a:pt x="383" y="16"/>
                </a:lnTo>
                <a:lnTo>
                  <a:pt x="383" y="16"/>
                </a:lnTo>
                <a:lnTo>
                  <a:pt x="384" y="15"/>
                </a:lnTo>
                <a:lnTo>
                  <a:pt x="384" y="15"/>
                </a:lnTo>
                <a:lnTo>
                  <a:pt x="384" y="14"/>
                </a:lnTo>
                <a:lnTo>
                  <a:pt x="384" y="14"/>
                </a:lnTo>
                <a:lnTo>
                  <a:pt x="385" y="13"/>
                </a:lnTo>
                <a:lnTo>
                  <a:pt x="385" y="13"/>
                </a:lnTo>
                <a:lnTo>
                  <a:pt x="386" y="13"/>
                </a:lnTo>
                <a:lnTo>
                  <a:pt x="386" y="12"/>
                </a:lnTo>
                <a:lnTo>
                  <a:pt x="386" y="12"/>
                </a:lnTo>
                <a:lnTo>
                  <a:pt x="387" y="12"/>
                </a:lnTo>
                <a:lnTo>
                  <a:pt x="387" y="12"/>
                </a:lnTo>
                <a:lnTo>
                  <a:pt x="387" y="12"/>
                </a:lnTo>
                <a:lnTo>
                  <a:pt x="388" y="12"/>
                </a:lnTo>
                <a:lnTo>
                  <a:pt x="388" y="11"/>
                </a:lnTo>
                <a:lnTo>
                  <a:pt x="388" y="11"/>
                </a:lnTo>
                <a:lnTo>
                  <a:pt x="389" y="11"/>
                </a:lnTo>
                <a:lnTo>
                  <a:pt x="389" y="11"/>
                </a:lnTo>
                <a:lnTo>
                  <a:pt x="390" y="11"/>
                </a:lnTo>
                <a:lnTo>
                  <a:pt x="390" y="10"/>
                </a:lnTo>
                <a:lnTo>
                  <a:pt x="390" y="10"/>
                </a:lnTo>
                <a:lnTo>
                  <a:pt x="390" y="9"/>
                </a:lnTo>
                <a:lnTo>
                  <a:pt x="390" y="9"/>
                </a:lnTo>
                <a:lnTo>
                  <a:pt x="391" y="9"/>
                </a:lnTo>
                <a:lnTo>
                  <a:pt x="391" y="8"/>
                </a:lnTo>
                <a:lnTo>
                  <a:pt x="391" y="8"/>
                </a:lnTo>
                <a:lnTo>
                  <a:pt x="392" y="7"/>
                </a:lnTo>
                <a:lnTo>
                  <a:pt x="392" y="7"/>
                </a:lnTo>
                <a:lnTo>
                  <a:pt x="393" y="8"/>
                </a:lnTo>
                <a:lnTo>
                  <a:pt x="393" y="8"/>
                </a:lnTo>
                <a:lnTo>
                  <a:pt x="394" y="8"/>
                </a:lnTo>
                <a:lnTo>
                  <a:pt x="394" y="8"/>
                </a:lnTo>
                <a:lnTo>
                  <a:pt x="395" y="8"/>
                </a:lnTo>
                <a:lnTo>
                  <a:pt x="395" y="8"/>
                </a:lnTo>
                <a:lnTo>
                  <a:pt x="395" y="8"/>
                </a:lnTo>
                <a:lnTo>
                  <a:pt x="396" y="8"/>
                </a:lnTo>
                <a:lnTo>
                  <a:pt x="396" y="7"/>
                </a:lnTo>
                <a:lnTo>
                  <a:pt x="396" y="7"/>
                </a:lnTo>
                <a:lnTo>
                  <a:pt x="397" y="7"/>
                </a:lnTo>
                <a:lnTo>
                  <a:pt x="397" y="8"/>
                </a:lnTo>
                <a:lnTo>
                  <a:pt x="399" y="8"/>
                </a:lnTo>
                <a:lnTo>
                  <a:pt x="400" y="8"/>
                </a:lnTo>
                <a:lnTo>
                  <a:pt x="400" y="8"/>
                </a:lnTo>
                <a:lnTo>
                  <a:pt x="402" y="9"/>
                </a:lnTo>
                <a:lnTo>
                  <a:pt x="404" y="10"/>
                </a:lnTo>
                <a:lnTo>
                  <a:pt x="405" y="11"/>
                </a:lnTo>
                <a:lnTo>
                  <a:pt x="408" y="11"/>
                </a:lnTo>
                <a:lnTo>
                  <a:pt x="409" y="12"/>
                </a:lnTo>
                <a:lnTo>
                  <a:pt x="411" y="12"/>
                </a:lnTo>
                <a:lnTo>
                  <a:pt x="413" y="12"/>
                </a:lnTo>
                <a:lnTo>
                  <a:pt x="415" y="12"/>
                </a:lnTo>
                <a:lnTo>
                  <a:pt x="415" y="12"/>
                </a:lnTo>
                <a:lnTo>
                  <a:pt x="416" y="12"/>
                </a:lnTo>
                <a:lnTo>
                  <a:pt x="416" y="12"/>
                </a:lnTo>
                <a:lnTo>
                  <a:pt x="416" y="12"/>
                </a:lnTo>
                <a:lnTo>
                  <a:pt x="417" y="13"/>
                </a:lnTo>
                <a:lnTo>
                  <a:pt x="417" y="13"/>
                </a:lnTo>
                <a:lnTo>
                  <a:pt x="418" y="13"/>
                </a:lnTo>
                <a:lnTo>
                  <a:pt x="418" y="13"/>
                </a:lnTo>
                <a:lnTo>
                  <a:pt x="418" y="13"/>
                </a:lnTo>
                <a:lnTo>
                  <a:pt x="419" y="14"/>
                </a:lnTo>
                <a:lnTo>
                  <a:pt x="420" y="14"/>
                </a:lnTo>
                <a:lnTo>
                  <a:pt x="420" y="14"/>
                </a:lnTo>
                <a:lnTo>
                  <a:pt x="421" y="14"/>
                </a:lnTo>
                <a:lnTo>
                  <a:pt x="421" y="14"/>
                </a:lnTo>
                <a:lnTo>
                  <a:pt x="422" y="13"/>
                </a:lnTo>
                <a:lnTo>
                  <a:pt x="422" y="13"/>
                </a:lnTo>
                <a:lnTo>
                  <a:pt x="422" y="13"/>
                </a:lnTo>
                <a:lnTo>
                  <a:pt x="423" y="13"/>
                </a:lnTo>
                <a:lnTo>
                  <a:pt x="423" y="12"/>
                </a:lnTo>
                <a:lnTo>
                  <a:pt x="424" y="12"/>
                </a:lnTo>
                <a:lnTo>
                  <a:pt x="425" y="12"/>
                </a:lnTo>
                <a:lnTo>
                  <a:pt x="425" y="12"/>
                </a:lnTo>
                <a:lnTo>
                  <a:pt x="425" y="12"/>
                </a:lnTo>
                <a:lnTo>
                  <a:pt x="426" y="12"/>
                </a:lnTo>
                <a:lnTo>
                  <a:pt x="426" y="12"/>
                </a:lnTo>
                <a:lnTo>
                  <a:pt x="427" y="11"/>
                </a:lnTo>
                <a:lnTo>
                  <a:pt x="427" y="11"/>
                </a:lnTo>
                <a:lnTo>
                  <a:pt x="428" y="11"/>
                </a:lnTo>
                <a:lnTo>
                  <a:pt x="428" y="11"/>
                </a:lnTo>
                <a:lnTo>
                  <a:pt x="429" y="10"/>
                </a:lnTo>
                <a:lnTo>
                  <a:pt x="429" y="9"/>
                </a:lnTo>
                <a:lnTo>
                  <a:pt x="429" y="8"/>
                </a:lnTo>
                <a:lnTo>
                  <a:pt x="429" y="8"/>
                </a:lnTo>
                <a:lnTo>
                  <a:pt x="430" y="8"/>
                </a:lnTo>
                <a:lnTo>
                  <a:pt x="430" y="7"/>
                </a:lnTo>
                <a:lnTo>
                  <a:pt x="431" y="7"/>
                </a:lnTo>
                <a:lnTo>
                  <a:pt x="431" y="7"/>
                </a:lnTo>
                <a:lnTo>
                  <a:pt x="432" y="7"/>
                </a:lnTo>
                <a:lnTo>
                  <a:pt x="432" y="6"/>
                </a:lnTo>
                <a:lnTo>
                  <a:pt x="433" y="6"/>
                </a:lnTo>
                <a:lnTo>
                  <a:pt x="433" y="6"/>
                </a:lnTo>
                <a:lnTo>
                  <a:pt x="433" y="5"/>
                </a:lnTo>
                <a:lnTo>
                  <a:pt x="434" y="5"/>
                </a:lnTo>
                <a:lnTo>
                  <a:pt x="434" y="4"/>
                </a:lnTo>
                <a:lnTo>
                  <a:pt x="435" y="4"/>
                </a:lnTo>
                <a:lnTo>
                  <a:pt x="435" y="4"/>
                </a:lnTo>
                <a:lnTo>
                  <a:pt x="436" y="4"/>
                </a:lnTo>
                <a:lnTo>
                  <a:pt x="436" y="4"/>
                </a:lnTo>
                <a:lnTo>
                  <a:pt x="437" y="3"/>
                </a:lnTo>
                <a:lnTo>
                  <a:pt x="438" y="2"/>
                </a:lnTo>
                <a:lnTo>
                  <a:pt x="439" y="2"/>
                </a:lnTo>
                <a:lnTo>
                  <a:pt x="440" y="2"/>
                </a:lnTo>
                <a:lnTo>
                  <a:pt x="440" y="2"/>
                </a:lnTo>
                <a:lnTo>
                  <a:pt x="441" y="2"/>
                </a:lnTo>
                <a:lnTo>
                  <a:pt x="441" y="2"/>
                </a:lnTo>
                <a:lnTo>
                  <a:pt x="442" y="1"/>
                </a:lnTo>
                <a:lnTo>
                  <a:pt x="442" y="1"/>
                </a:lnTo>
                <a:lnTo>
                  <a:pt x="442" y="0"/>
                </a:lnTo>
                <a:lnTo>
                  <a:pt x="443" y="0"/>
                </a:lnTo>
                <a:lnTo>
                  <a:pt x="443" y="0"/>
                </a:lnTo>
                <a:lnTo>
                  <a:pt x="443" y="0"/>
                </a:lnTo>
                <a:lnTo>
                  <a:pt x="443" y="0"/>
                </a:lnTo>
                <a:lnTo>
                  <a:pt x="443" y="0"/>
                </a:lnTo>
                <a:lnTo>
                  <a:pt x="444" y="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71" name="Freeform 54"/>
          <p:cNvSpPr>
            <a:spLocks/>
          </p:cNvSpPr>
          <p:nvPr/>
        </p:nvSpPr>
        <p:spPr bwMode="auto">
          <a:xfrm>
            <a:off x="2600426" y="4277437"/>
            <a:ext cx="279902" cy="212275"/>
          </a:xfrm>
          <a:custGeom>
            <a:avLst/>
            <a:gdLst>
              <a:gd name="T0" fmla="*/ 89 w 163"/>
              <a:gd name="T1" fmla="*/ 17 h 134"/>
              <a:gd name="T2" fmla="*/ 96 w 163"/>
              <a:gd name="T3" fmla="*/ 27 h 134"/>
              <a:gd name="T4" fmla="*/ 103 w 163"/>
              <a:gd name="T5" fmla="*/ 35 h 134"/>
              <a:gd name="T6" fmla="*/ 112 w 163"/>
              <a:gd name="T7" fmla="*/ 35 h 134"/>
              <a:gd name="T8" fmla="*/ 117 w 163"/>
              <a:gd name="T9" fmla="*/ 42 h 134"/>
              <a:gd name="T10" fmla="*/ 122 w 163"/>
              <a:gd name="T11" fmla="*/ 49 h 134"/>
              <a:gd name="T12" fmla="*/ 126 w 163"/>
              <a:gd name="T13" fmla="*/ 57 h 134"/>
              <a:gd name="T14" fmla="*/ 133 w 163"/>
              <a:gd name="T15" fmla="*/ 60 h 134"/>
              <a:gd name="T16" fmla="*/ 141 w 163"/>
              <a:gd name="T17" fmla="*/ 60 h 134"/>
              <a:gd name="T18" fmla="*/ 150 w 163"/>
              <a:gd name="T19" fmla="*/ 61 h 134"/>
              <a:gd name="T20" fmla="*/ 163 w 163"/>
              <a:gd name="T21" fmla="*/ 100 h 134"/>
              <a:gd name="T22" fmla="*/ 162 w 163"/>
              <a:gd name="T23" fmla="*/ 108 h 134"/>
              <a:gd name="T24" fmla="*/ 160 w 163"/>
              <a:gd name="T25" fmla="*/ 114 h 134"/>
              <a:gd name="T26" fmla="*/ 157 w 163"/>
              <a:gd name="T27" fmla="*/ 121 h 134"/>
              <a:gd name="T28" fmla="*/ 153 w 163"/>
              <a:gd name="T29" fmla="*/ 124 h 134"/>
              <a:gd name="T30" fmla="*/ 147 w 163"/>
              <a:gd name="T31" fmla="*/ 125 h 134"/>
              <a:gd name="T32" fmla="*/ 147 w 163"/>
              <a:gd name="T33" fmla="*/ 122 h 134"/>
              <a:gd name="T34" fmla="*/ 145 w 163"/>
              <a:gd name="T35" fmla="*/ 116 h 134"/>
              <a:gd name="T36" fmla="*/ 145 w 163"/>
              <a:gd name="T37" fmla="*/ 112 h 134"/>
              <a:gd name="T38" fmla="*/ 142 w 163"/>
              <a:gd name="T39" fmla="*/ 107 h 134"/>
              <a:gd name="T40" fmla="*/ 138 w 163"/>
              <a:gd name="T41" fmla="*/ 102 h 134"/>
              <a:gd name="T42" fmla="*/ 135 w 163"/>
              <a:gd name="T43" fmla="*/ 95 h 134"/>
              <a:gd name="T44" fmla="*/ 130 w 163"/>
              <a:gd name="T45" fmla="*/ 93 h 134"/>
              <a:gd name="T46" fmla="*/ 125 w 163"/>
              <a:gd name="T47" fmla="*/ 89 h 134"/>
              <a:gd name="T48" fmla="*/ 120 w 163"/>
              <a:gd name="T49" fmla="*/ 90 h 134"/>
              <a:gd name="T50" fmla="*/ 115 w 163"/>
              <a:gd name="T51" fmla="*/ 96 h 134"/>
              <a:gd name="T52" fmla="*/ 113 w 163"/>
              <a:gd name="T53" fmla="*/ 101 h 134"/>
              <a:gd name="T54" fmla="*/ 112 w 163"/>
              <a:gd name="T55" fmla="*/ 106 h 134"/>
              <a:gd name="T56" fmla="*/ 109 w 163"/>
              <a:gd name="T57" fmla="*/ 109 h 134"/>
              <a:gd name="T58" fmla="*/ 105 w 163"/>
              <a:gd name="T59" fmla="*/ 114 h 134"/>
              <a:gd name="T60" fmla="*/ 105 w 163"/>
              <a:gd name="T61" fmla="*/ 120 h 134"/>
              <a:gd name="T62" fmla="*/ 106 w 163"/>
              <a:gd name="T63" fmla="*/ 126 h 134"/>
              <a:gd name="T64" fmla="*/ 99 w 163"/>
              <a:gd name="T65" fmla="*/ 130 h 134"/>
              <a:gd name="T66" fmla="*/ 89 w 163"/>
              <a:gd name="T67" fmla="*/ 132 h 134"/>
              <a:gd name="T68" fmla="*/ 80 w 163"/>
              <a:gd name="T69" fmla="*/ 133 h 134"/>
              <a:gd name="T70" fmla="*/ 70 w 163"/>
              <a:gd name="T71" fmla="*/ 131 h 134"/>
              <a:gd name="T72" fmla="*/ 58 w 163"/>
              <a:gd name="T73" fmla="*/ 127 h 134"/>
              <a:gd name="T74" fmla="*/ 47 w 163"/>
              <a:gd name="T75" fmla="*/ 122 h 134"/>
              <a:gd name="T76" fmla="*/ 39 w 163"/>
              <a:gd name="T77" fmla="*/ 123 h 134"/>
              <a:gd name="T78" fmla="*/ 28 w 163"/>
              <a:gd name="T79" fmla="*/ 122 h 134"/>
              <a:gd name="T80" fmla="*/ 22 w 163"/>
              <a:gd name="T81" fmla="*/ 118 h 134"/>
              <a:gd name="T82" fmla="*/ 14 w 163"/>
              <a:gd name="T83" fmla="*/ 115 h 134"/>
              <a:gd name="T84" fmla="*/ 6 w 163"/>
              <a:gd name="T85" fmla="*/ 112 h 134"/>
              <a:gd name="T86" fmla="*/ 1 w 163"/>
              <a:gd name="T87" fmla="*/ 109 h 134"/>
              <a:gd name="T88" fmla="*/ 3 w 163"/>
              <a:gd name="T89" fmla="*/ 100 h 134"/>
              <a:gd name="T90" fmla="*/ 11 w 163"/>
              <a:gd name="T91" fmla="*/ 98 h 134"/>
              <a:gd name="T92" fmla="*/ 19 w 163"/>
              <a:gd name="T93" fmla="*/ 95 h 134"/>
              <a:gd name="T94" fmla="*/ 22 w 163"/>
              <a:gd name="T95" fmla="*/ 87 h 134"/>
              <a:gd name="T96" fmla="*/ 21 w 163"/>
              <a:gd name="T97" fmla="*/ 79 h 134"/>
              <a:gd name="T98" fmla="*/ 17 w 163"/>
              <a:gd name="T99" fmla="*/ 72 h 134"/>
              <a:gd name="T100" fmla="*/ 23 w 163"/>
              <a:gd name="T101" fmla="*/ 66 h 134"/>
              <a:gd name="T102" fmla="*/ 26 w 163"/>
              <a:gd name="T103" fmla="*/ 59 h 134"/>
              <a:gd name="T104" fmla="*/ 28 w 163"/>
              <a:gd name="T105" fmla="*/ 51 h 134"/>
              <a:gd name="T106" fmla="*/ 34 w 163"/>
              <a:gd name="T107" fmla="*/ 44 h 134"/>
              <a:gd name="T108" fmla="*/ 40 w 163"/>
              <a:gd name="T109" fmla="*/ 39 h 134"/>
              <a:gd name="T110" fmla="*/ 49 w 163"/>
              <a:gd name="T111" fmla="*/ 31 h 134"/>
              <a:gd name="T112" fmla="*/ 51 w 163"/>
              <a:gd name="T113" fmla="*/ 22 h 134"/>
              <a:gd name="T114" fmla="*/ 58 w 163"/>
              <a:gd name="T115" fmla="*/ 16 h 134"/>
              <a:gd name="T116" fmla="*/ 63 w 163"/>
              <a:gd name="T117" fmla="*/ 7 h 134"/>
              <a:gd name="T118" fmla="*/ 69 w 163"/>
              <a:gd name="T119" fmla="*/ 2 h 134"/>
              <a:gd name="T120" fmla="*/ 73 w 163"/>
              <a:gd name="T121" fmla="*/ 11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3" h="134">
                <a:moveTo>
                  <a:pt x="77" y="13"/>
                </a:moveTo>
                <a:lnTo>
                  <a:pt x="78" y="13"/>
                </a:lnTo>
                <a:lnTo>
                  <a:pt x="78" y="13"/>
                </a:lnTo>
                <a:lnTo>
                  <a:pt x="79" y="13"/>
                </a:lnTo>
                <a:lnTo>
                  <a:pt x="80" y="13"/>
                </a:lnTo>
                <a:lnTo>
                  <a:pt x="80" y="14"/>
                </a:lnTo>
                <a:lnTo>
                  <a:pt x="80" y="14"/>
                </a:lnTo>
                <a:lnTo>
                  <a:pt x="81" y="14"/>
                </a:lnTo>
                <a:lnTo>
                  <a:pt x="82" y="14"/>
                </a:lnTo>
                <a:lnTo>
                  <a:pt x="83" y="15"/>
                </a:lnTo>
                <a:lnTo>
                  <a:pt x="83" y="15"/>
                </a:lnTo>
                <a:lnTo>
                  <a:pt x="84" y="15"/>
                </a:lnTo>
                <a:lnTo>
                  <a:pt x="85" y="15"/>
                </a:lnTo>
                <a:lnTo>
                  <a:pt x="85" y="15"/>
                </a:lnTo>
                <a:lnTo>
                  <a:pt x="86" y="15"/>
                </a:lnTo>
                <a:lnTo>
                  <a:pt x="87" y="16"/>
                </a:lnTo>
                <a:lnTo>
                  <a:pt x="88" y="16"/>
                </a:lnTo>
                <a:lnTo>
                  <a:pt x="88" y="16"/>
                </a:lnTo>
                <a:lnTo>
                  <a:pt x="89" y="17"/>
                </a:lnTo>
                <a:lnTo>
                  <a:pt x="90" y="17"/>
                </a:lnTo>
                <a:lnTo>
                  <a:pt x="90" y="17"/>
                </a:lnTo>
                <a:lnTo>
                  <a:pt x="91" y="17"/>
                </a:lnTo>
                <a:lnTo>
                  <a:pt x="91" y="18"/>
                </a:lnTo>
                <a:lnTo>
                  <a:pt x="92" y="18"/>
                </a:lnTo>
                <a:lnTo>
                  <a:pt x="92" y="19"/>
                </a:lnTo>
                <a:lnTo>
                  <a:pt x="93" y="19"/>
                </a:lnTo>
                <a:lnTo>
                  <a:pt x="93" y="20"/>
                </a:lnTo>
                <a:lnTo>
                  <a:pt x="94" y="21"/>
                </a:lnTo>
                <a:lnTo>
                  <a:pt x="94" y="22"/>
                </a:lnTo>
                <a:lnTo>
                  <a:pt x="94" y="22"/>
                </a:lnTo>
                <a:lnTo>
                  <a:pt x="95" y="23"/>
                </a:lnTo>
                <a:lnTo>
                  <a:pt x="95" y="23"/>
                </a:lnTo>
                <a:lnTo>
                  <a:pt x="95" y="24"/>
                </a:lnTo>
                <a:lnTo>
                  <a:pt x="95" y="25"/>
                </a:lnTo>
                <a:lnTo>
                  <a:pt x="95" y="25"/>
                </a:lnTo>
                <a:lnTo>
                  <a:pt x="96" y="26"/>
                </a:lnTo>
                <a:lnTo>
                  <a:pt x="96" y="27"/>
                </a:lnTo>
                <a:lnTo>
                  <a:pt x="96" y="27"/>
                </a:lnTo>
                <a:lnTo>
                  <a:pt x="96" y="28"/>
                </a:lnTo>
                <a:lnTo>
                  <a:pt x="96" y="28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7" y="30"/>
                </a:lnTo>
                <a:lnTo>
                  <a:pt x="98" y="30"/>
                </a:lnTo>
                <a:lnTo>
                  <a:pt x="98" y="30"/>
                </a:lnTo>
                <a:lnTo>
                  <a:pt x="99" y="31"/>
                </a:lnTo>
                <a:lnTo>
                  <a:pt x="99" y="31"/>
                </a:lnTo>
                <a:lnTo>
                  <a:pt x="100" y="31"/>
                </a:lnTo>
                <a:lnTo>
                  <a:pt x="100" y="31"/>
                </a:lnTo>
                <a:lnTo>
                  <a:pt x="100" y="32"/>
                </a:lnTo>
                <a:lnTo>
                  <a:pt x="101" y="32"/>
                </a:lnTo>
                <a:lnTo>
                  <a:pt x="101" y="33"/>
                </a:lnTo>
                <a:lnTo>
                  <a:pt x="102" y="33"/>
                </a:lnTo>
                <a:lnTo>
                  <a:pt x="102" y="34"/>
                </a:lnTo>
                <a:lnTo>
                  <a:pt x="102" y="34"/>
                </a:lnTo>
                <a:lnTo>
                  <a:pt x="103" y="35"/>
                </a:lnTo>
                <a:lnTo>
                  <a:pt x="103" y="35"/>
                </a:lnTo>
                <a:lnTo>
                  <a:pt x="103" y="35"/>
                </a:lnTo>
                <a:lnTo>
                  <a:pt x="103" y="35"/>
                </a:lnTo>
                <a:lnTo>
                  <a:pt x="104" y="36"/>
                </a:lnTo>
                <a:lnTo>
                  <a:pt x="104" y="36"/>
                </a:lnTo>
                <a:lnTo>
                  <a:pt x="105" y="36"/>
                </a:lnTo>
                <a:lnTo>
                  <a:pt x="105" y="35"/>
                </a:lnTo>
                <a:lnTo>
                  <a:pt x="105" y="35"/>
                </a:lnTo>
                <a:lnTo>
                  <a:pt x="105" y="35"/>
                </a:lnTo>
                <a:lnTo>
                  <a:pt x="106" y="35"/>
                </a:lnTo>
                <a:lnTo>
                  <a:pt x="107" y="34"/>
                </a:lnTo>
                <a:lnTo>
                  <a:pt x="108" y="34"/>
                </a:lnTo>
                <a:lnTo>
                  <a:pt x="108" y="34"/>
                </a:lnTo>
                <a:lnTo>
                  <a:pt x="109" y="34"/>
                </a:lnTo>
                <a:lnTo>
                  <a:pt x="109" y="34"/>
                </a:lnTo>
                <a:lnTo>
                  <a:pt x="110" y="34"/>
                </a:lnTo>
                <a:lnTo>
                  <a:pt x="111" y="34"/>
                </a:lnTo>
                <a:lnTo>
                  <a:pt x="111" y="34"/>
                </a:lnTo>
                <a:lnTo>
                  <a:pt x="112" y="35"/>
                </a:lnTo>
                <a:lnTo>
                  <a:pt x="112" y="35"/>
                </a:lnTo>
                <a:lnTo>
                  <a:pt x="112" y="36"/>
                </a:lnTo>
                <a:lnTo>
                  <a:pt x="113" y="36"/>
                </a:lnTo>
                <a:lnTo>
                  <a:pt x="113" y="36"/>
                </a:lnTo>
                <a:lnTo>
                  <a:pt x="113" y="36"/>
                </a:lnTo>
                <a:lnTo>
                  <a:pt x="113" y="36"/>
                </a:lnTo>
                <a:lnTo>
                  <a:pt x="114" y="37"/>
                </a:lnTo>
                <a:lnTo>
                  <a:pt x="115" y="37"/>
                </a:lnTo>
                <a:lnTo>
                  <a:pt x="115" y="37"/>
                </a:lnTo>
                <a:lnTo>
                  <a:pt x="116" y="38"/>
                </a:lnTo>
                <a:lnTo>
                  <a:pt x="116" y="38"/>
                </a:lnTo>
                <a:lnTo>
                  <a:pt x="117" y="38"/>
                </a:lnTo>
                <a:lnTo>
                  <a:pt x="117" y="39"/>
                </a:lnTo>
                <a:lnTo>
                  <a:pt x="117" y="39"/>
                </a:lnTo>
                <a:lnTo>
                  <a:pt x="117" y="40"/>
                </a:lnTo>
                <a:lnTo>
                  <a:pt x="117" y="40"/>
                </a:lnTo>
                <a:lnTo>
                  <a:pt x="117" y="41"/>
                </a:lnTo>
                <a:lnTo>
                  <a:pt x="117" y="41"/>
                </a:lnTo>
                <a:lnTo>
                  <a:pt x="117" y="42"/>
                </a:lnTo>
                <a:lnTo>
                  <a:pt x="117" y="42"/>
                </a:lnTo>
                <a:lnTo>
                  <a:pt x="117" y="43"/>
                </a:lnTo>
                <a:lnTo>
                  <a:pt x="117" y="44"/>
                </a:lnTo>
                <a:lnTo>
                  <a:pt x="117" y="44"/>
                </a:lnTo>
                <a:lnTo>
                  <a:pt x="117" y="44"/>
                </a:lnTo>
                <a:lnTo>
                  <a:pt x="118" y="45"/>
                </a:lnTo>
                <a:lnTo>
                  <a:pt x="118" y="45"/>
                </a:lnTo>
                <a:lnTo>
                  <a:pt x="118" y="46"/>
                </a:lnTo>
                <a:lnTo>
                  <a:pt x="119" y="46"/>
                </a:lnTo>
                <a:lnTo>
                  <a:pt x="119" y="46"/>
                </a:lnTo>
                <a:lnTo>
                  <a:pt x="119" y="47"/>
                </a:lnTo>
                <a:lnTo>
                  <a:pt x="119" y="47"/>
                </a:lnTo>
                <a:lnTo>
                  <a:pt x="119" y="47"/>
                </a:lnTo>
                <a:lnTo>
                  <a:pt x="120" y="47"/>
                </a:lnTo>
                <a:lnTo>
                  <a:pt x="121" y="48"/>
                </a:lnTo>
                <a:lnTo>
                  <a:pt x="121" y="48"/>
                </a:lnTo>
                <a:lnTo>
                  <a:pt x="121" y="48"/>
                </a:lnTo>
                <a:lnTo>
                  <a:pt x="121" y="49"/>
                </a:lnTo>
                <a:lnTo>
                  <a:pt x="122" y="49"/>
                </a:lnTo>
                <a:lnTo>
                  <a:pt x="122" y="50"/>
                </a:lnTo>
                <a:lnTo>
                  <a:pt x="122" y="50"/>
                </a:lnTo>
                <a:lnTo>
                  <a:pt x="123" y="51"/>
                </a:lnTo>
                <a:lnTo>
                  <a:pt x="123" y="51"/>
                </a:lnTo>
                <a:lnTo>
                  <a:pt x="123" y="52"/>
                </a:lnTo>
                <a:lnTo>
                  <a:pt x="123" y="52"/>
                </a:lnTo>
                <a:lnTo>
                  <a:pt x="123" y="52"/>
                </a:lnTo>
                <a:lnTo>
                  <a:pt x="123" y="53"/>
                </a:lnTo>
                <a:lnTo>
                  <a:pt x="123" y="53"/>
                </a:lnTo>
                <a:lnTo>
                  <a:pt x="123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5"/>
                </a:lnTo>
                <a:lnTo>
                  <a:pt x="125" y="55"/>
                </a:lnTo>
                <a:lnTo>
                  <a:pt x="125" y="55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6" y="57"/>
                </a:lnTo>
                <a:lnTo>
                  <a:pt x="126" y="57"/>
                </a:lnTo>
                <a:lnTo>
                  <a:pt x="127" y="58"/>
                </a:lnTo>
                <a:lnTo>
                  <a:pt x="127" y="57"/>
                </a:lnTo>
                <a:lnTo>
                  <a:pt x="127" y="57"/>
                </a:lnTo>
                <a:lnTo>
                  <a:pt x="128" y="57"/>
                </a:lnTo>
                <a:lnTo>
                  <a:pt x="128" y="57"/>
                </a:lnTo>
                <a:lnTo>
                  <a:pt x="129" y="57"/>
                </a:lnTo>
                <a:lnTo>
                  <a:pt x="129" y="57"/>
                </a:lnTo>
                <a:lnTo>
                  <a:pt x="130" y="58"/>
                </a:lnTo>
                <a:lnTo>
                  <a:pt x="130" y="57"/>
                </a:lnTo>
                <a:lnTo>
                  <a:pt x="131" y="57"/>
                </a:lnTo>
                <a:lnTo>
                  <a:pt x="131" y="57"/>
                </a:lnTo>
                <a:lnTo>
                  <a:pt x="132" y="57"/>
                </a:lnTo>
                <a:lnTo>
                  <a:pt x="132" y="57"/>
                </a:lnTo>
                <a:lnTo>
                  <a:pt x="133" y="57"/>
                </a:lnTo>
                <a:lnTo>
                  <a:pt x="133" y="58"/>
                </a:lnTo>
                <a:lnTo>
                  <a:pt x="133" y="58"/>
                </a:lnTo>
                <a:lnTo>
                  <a:pt x="133" y="59"/>
                </a:lnTo>
                <a:lnTo>
                  <a:pt x="133" y="60"/>
                </a:lnTo>
                <a:lnTo>
                  <a:pt x="134" y="60"/>
                </a:lnTo>
                <a:lnTo>
                  <a:pt x="134" y="60"/>
                </a:lnTo>
                <a:lnTo>
                  <a:pt x="134" y="60"/>
                </a:lnTo>
                <a:lnTo>
                  <a:pt x="135" y="60"/>
                </a:lnTo>
                <a:lnTo>
                  <a:pt x="135" y="60"/>
                </a:lnTo>
                <a:lnTo>
                  <a:pt x="135" y="60"/>
                </a:lnTo>
                <a:lnTo>
                  <a:pt x="136" y="60"/>
                </a:lnTo>
                <a:lnTo>
                  <a:pt x="136" y="61"/>
                </a:lnTo>
                <a:lnTo>
                  <a:pt x="136" y="61"/>
                </a:lnTo>
                <a:lnTo>
                  <a:pt x="137" y="61"/>
                </a:lnTo>
                <a:lnTo>
                  <a:pt x="137" y="61"/>
                </a:lnTo>
                <a:lnTo>
                  <a:pt x="138" y="61"/>
                </a:lnTo>
                <a:lnTo>
                  <a:pt x="138" y="61"/>
                </a:lnTo>
                <a:lnTo>
                  <a:pt x="138" y="61"/>
                </a:lnTo>
                <a:lnTo>
                  <a:pt x="139" y="61"/>
                </a:lnTo>
                <a:lnTo>
                  <a:pt x="139" y="61"/>
                </a:lnTo>
                <a:lnTo>
                  <a:pt x="140" y="60"/>
                </a:lnTo>
                <a:lnTo>
                  <a:pt x="140" y="60"/>
                </a:lnTo>
                <a:lnTo>
                  <a:pt x="141" y="60"/>
                </a:lnTo>
                <a:lnTo>
                  <a:pt x="141" y="60"/>
                </a:lnTo>
                <a:lnTo>
                  <a:pt x="142" y="60"/>
                </a:lnTo>
                <a:lnTo>
                  <a:pt x="142" y="60"/>
                </a:lnTo>
                <a:lnTo>
                  <a:pt x="142" y="60"/>
                </a:lnTo>
                <a:lnTo>
                  <a:pt x="143" y="61"/>
                </a:lnTo>
                <a:lnTo>
                  <a:pt x="143" y="61"/>
                </a:lnTo>
                <a:lnTo>
                  <a:pt x="144" y="61"/>
                </a:lnTo>
                <a:lnTo>
                  <a:pt x="144" y="62"/>
                </a:lnTo>
                <a:lnTo>
                  <a:pt x="144" y="62"/>
                </a:lnTo>
                <a:lnTo>
                  <a:pt x="145" y="62"/>
                </a:lnTo>
                <a:lnTo>
                  <a:pt x="145" y="62"/>
                </a:lnTo>
                <a:lnTo>
                  <a:pt x="146" y="62"/>
                </a:lnTo>
                <a:lnTo>
                  <a:pt x="146" y="62"/>
                </a:lnTo>
                <a:lnTo>
                  <a:pt x="146" y="62"/>
                </a:lnTo>
                <a:lnTo>
                  <a:pt x="147" y="62"/>
                </a:lnTo>
                <a:lnTo>
                  <a:pt x="148" y="62"/>
                </a:lnTo>
                <a:lnTo>
                  <a:pt x="149" y="61"/>
                </a:lnTo>
                <a:lnTo>
                  <a:pt x="149" y="61"/>
                </a:lnTo>
                <a:lnTo>
                  <a:pt x="150" y="61"/>
                </a:lnTo>
                <a:lnTo>
                  <a:pt x="150" y="61"/>
                </a:lnTo>
                <a:lnTo>
                  <a:pt x="150" y="61"/>
                </a:lnTo>
                <a:lnTo>
                  <a:pt x="151" y="61"/>
                </a:lnTo>
                <a:lnTo>
                  <a:pt x="151" y="60"/>
                </a:lnTo>
                <a:lnTo>
                  <a:pt x="152" y="60"/>
                </a:lnTo>
                <a:lnTo>
                  <a:pt x="154" y="64"/>
                </a:lnTo>
                <a:lnTo>
                  <a:pt x="154" y="67"/>
                </a:lnTo>
                <a:lnTo>
                  <a:pt x="154" y="72"/>
                </a:lnTo>
                <a:lnTo>
                  <a:pt x="155" y="76"/>
                </a:lnTo>
                <a:lnTo>
                  <a:pt x="158" y="80"/>
                </a:lnTo>
                <a:lnTo>
                  <a:pt x="161" y="84"/>
                </a:lnTo>
                <a:lnTo>
                  <a:pt x="162" y="88"/>
                </a:lnTo>
                <a:lnTo>
                  <a:pt x="162" y="94"/>
                </a:lnTo>
                <a:lnTo>
                  <a:pt x="161" y="97"/>
                </a:lnTo>
                <a:lnTo>
                  <a:pt x="163" y="99"/>
                </a:lnTo>
                <a:lnTo>
                  <a:pt x="163" y="99"/>
                </a:lnTo>
                <a:lnTo>
                  <a:pt x="163" y="100"/>
                </a:lnTo>
                <a:lnTo>
                  <a:pt x="163" y="100"/>
                </a:lnTo>
                <a:lnTo>
                  <a:pt x="163" y="100"/>
                </a:lnTo>
                <a:lnTo>
                  <a:pt x="163" y="101"/>
                </a:lnTo>
                <a:lnTo>
                  <a:pt x="163" y="101"/>
                </a:lnTo>
                <a:lnTo>
                  <a:pt x="163" y="102"/>
                </a:lnTo>
                <a:lnTo>
                  <a:pt x="163" y="102"/>
                </a:lnTo>
                <a:lnTo>
                  <a:pt x="163" y="102"/>
                </a:lnTo>
                <a:lnTo>
                  <a:pt x="163" y="103"/>
                </a:lnTo>
                <a:lnTo>
                  <a:pt x="163" y="103"/>
                </a:lnTo>
                <a:lnTo>
                  <a:pt x="163" y="104"/>
                </a:lnTo>
                <a:lnTo>
                  <a:pt x="163" y="104"/>
                </a:lnTo>
                <a:lnTo>
                  <a:pt x="163" y="105"/>
                </a:lnTo>
                <a:lnTo>
                  <a:pt x="163" y="105"/>
                </a:lnTo>
                <a:lnTo>
                  <a:pt x="163" y="106"/>
                </a:lnTo>
                <a:lnTo>
                  <a:pt x="163" y="106"/>
                </a:lnTo>
                <a:lnTo>
                  <a:pt x="163" y="106"/>
                </a:lnTo>
                <a:lnTo>
                  <a:pt x="163" y="106"/>
                </a:lnTo>
                <a:lnTo>
                  <a:pt x="163" y="107"/>
                </a:lnTo>
                <a:lnTo>
                  <a:pt x="163" y="107"/>
                </a:lnTo>
                <a:lnTo>
                  <a:pt x="163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9"/>
                </a:lnTo>
                <a:lnTo>
                  <a:pt x="162" y="109"/>
                </a:lnTo>
                <a:lnTo>
                  <a:pt x="162" y="110"/>
                </a:lnTo>
                <a:lnTo>
                  <a:pt x="161" y="110"/>
                </a:lnTo>
                <a:lnTo>
                  <a:pt x="161" y="110"/>
                </a:lnTo>
                <a:lnTo>
                  <a:pt x="161" y="110"/>
                </a:lnTo>
                <a:lnTo>
                  <a:pt x="161" y="111"/>
                </a:lnTo>
                <a:lnTo>
                  <a:pt x="161" y="111"/>
                </a:lnTo>
                <a:lnTo>
                  <a:pt x="161" y="111"/>
                </a:lnTo>
                <a:lnTo>
                  <a:pt x="161" y="112"/>
                </a:lnTo>
                <a:lnTo>
                  <a:pt x="161" y="112"/>
                </a:lnTo>
                <a:lnTo>
                  <a:pt x="161" y="112"/>
                </a:lnTo>
                <a:lnTo>
                  <a:pt x="161" y="113"/>
                </a:lnTo>
                <a:lnTo>
                  <a:pt x="160" y="113"/>
                </a:lnTo>
                <a:lnTo>
                  <a:pt x="160" y="113"/>
                </a:lnTo>
                <a:lnTo>
                  <a:pt x="160" y="114"/>
                </a:lnTo>
                <a:lnTo>
                  <a:pt x="160" y="114"/>
                </a:lnTo>
                <a:lnTo>
                  <a:pt x="160" y="114"/>
                </a:lnTo>
                <a:lnTo>
                  <a:pt x="159" y="114"/>
                </a:lnTo>
                <a:lnTo>
                  <a:pt x="159" y="115"/>
                </a:lnTo>
                <a:lnTo>
                  <a:pt x="159" y="115"/>
                </a:lnTo>
                <a:lnTo>
                  <a:pt x="159" y="116"/>
                </a:lnTo>
                <a:lnTo>
                  <a:pt x="159" y="116"/>
                </a:lnTo>
                <a:lnTo>
                  <a:pt x="159" y="116"/>
                </a:lnTo>
                <a:lnTo>
                  <a:pt x="159" y="117"/>
                </a:lnTo>
                <a:lnTo>
                  <a:pt x="159" y="117"/>
                </a:lnTo>
                <a:lnTo>
                  <a:pt x="159" y="117"/>
                </a:lnTo>
                <a:lnTo>
                  <a:pt x="158" y="118"/>
                </a:lnTo>
                <a:lnTo>
                  <a:pt x="158" y="118"/>
                </a:lnTo>
                <a:lnTo>
                  <a:pt x="158" y="119"/>
                </a:lnTo>
                <a:lnTo>
                  <a:pt x="158" y="119"/>
                </a:lnTo>
                <a:lnTo>
                  <a:pt x="158" y="119"/>
                </a:lnTo>
                <a:lnTo>
                  <a:pt x="158" y="120"/>
                </a:lnTo>
                <a:lnTo>
                  <a:pt x="157" y="120"/>
                </a:lnTo>
                <a:lnTo>
                  <a:pt x="157" y="120"/>
                </a:lnTo>
                <a:lnTo>
                  <a:pt x="157" y="121"/>
                </a:lnTo>
                <a:lnTo>
                  <a:pt x="157" y="121"/>
                </a:lnTo>
                <a:lnTo>
                  <a:pt x="157" y="122"/>
                </a:lnTo>
                <a:lnTo>
                  <a:pt x="157" y="122"/>
                </a:lnTo>
                <a:lnTo>
                  <a:pt x="157" y="122"/>
                </a:lnTo>
                <a:lnTo>
                  <a:pt x="156" y="122"/>
                </a:lnTo>
                <a:lnTo>
                  <a:pt x="156" y="123"/>
                </a:lnTo>
                <a:lnTo>
                  <a:pt x="156" y="123"/>
                </a:lnTo>
                <a:lnTo>
                  <a:pt x="156" y="123"/>
                </a:lnTo>
                <a:lnTo>
                  <a:pt x="155" y="123"/>
                </a:lnTo>
                <a:lnTo>
                  <a:pt x="155" y="123"/>
                </a:lnTo>
                <a:lnTo>
                  <a:pt x="154" y="123"/>
                </a:lnTo>
                <a:lnTo>
                  <a:pt x="154" y="124"/>
                </a:lnTo>
                <a:lnTo>
                  <a:pt x="154" y="124"/>
                </a:lnTo>
                <a:lnTo>
                  <a:pt x="154" y="124"/>
                </a:lnTo>
                <a:lnTo>
                  <a:pt x="154" y="124"/>
                </a:lnTo>
                <a:lnTo>
                  <a:pt x="154" y="124"/>
                </a:lnTo>
                <a:lnTo>
                  <a:pt x="154" y="124"/>
                </a:lnTo>
                <a:lnTo>
                  <a:pt x="153" y="124"/>
                </a:lnTo>
                <a:lnTo>
                  <a:pt x="153" y="124"/>
                </a:lnTo>
                <a:lnTo>
                  <a:pt x="153" y="125"/>
                </a:lnTo>
                <a:lnTo>
                  <a:pt x="153" y="125"/>
                </a:lnTo>
                <a:lnTo>
                  <a:pt x="152" y="125"/>
                </a:lnTo>
                <a:lnTo>
                  <a:pt x="152" y="125"/>
                </a:lnTo>
                <a:lnTo>
                  <a:pt x="151" y="125"/>
                </a:lnTo>
                <a:lnTo>
                  <a:pt x="151" y="125"/>
                </a:lnTo>
                <a:lnTo>
                  <a:pt x="150" y="125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7"/>
                </a:lnTo>
                <a:lnTo>
                  <a:pt x="149" y="127"/>
                </a:lnTo>
                <a:lnTo>
                  <a:pt x="149" y="126"/>
                </a:lnTo>
                <a:lnTo>
                  <a:pt x="149" y="126"/>
                </a:lnTo>
                <a:lnTo>
                  <a:pt x="149" y="126"/>
                </a:lnTo>
                <a:lnTo>
                  <a:pt x="148" y="126"/>
                </a:lnTo>
                <a:lnTo>
                  <a:pt x="148" y="125"/>
                </a:lnTo>
                <a:lnTo>
                  <a:pt x="147" y="125"/>
                </a:lnTo>
                <a:lnTo>
                  <a:pt x="147" y="125"/>
                </a:lnTo>
                <a:lnTo>
                  <a:pt x="146" y="126"/>
                </a:lnTo>
                <a:lnTo>
                  <a:pt x="146" y="126"/>
                </a:lnTo>
                <a:lnTo>
                  <a:pt x="146" y="125"/>
                </a:lnTo>
                <a:lnTo>
                  <a:pt x="146" y="125"/>
                </a:lnTo>
                <a:lnTo>
                  <a:pt x="146" y="125"/>
                </a:lnTo>
                <a:lnTo>
                  <a:pt x="147" y="125"/>
                </a:lnTo>
                <a:lnTo>
                  <a:pt x="147" y="124"/>
                </a:lnTo>
                <a:lnTo>
                  <a:pt x="147" y="124"/>
                </a:lnTo>
                <a:lnTo>
                  <a:pt x="146" y="124"/>
                </a:lnTo>
                <a:lnTo>
                  <a:pt x="146" y="123"/>
                </a:lnTo>
                <a:lnTo>
                  <a:pt x="146" y="123"/>
                </a:lnTo>
                <a:lnTo>
                  <a:pt x="147" y="123"/>
                </a:lnTo>
                <a:lnTo>
                  <a:pt x="147" y="123"/>
                </a:lnTo>
                <a:lnTo>
                  <a:pt x="148" y="123"/>
                </a:lnTo>
                <a:lnTo>
                  <a:pt x="148" y="123"/>
                </a:lnTo>
                <a:lnTo>
                  <a:pt x="148" y="122"/>
                </a:lnTo>
                <a:lnTo>
                  <a:pt x="148" y="122"/>
                </a:lnTo>
                <a:lnTo>
                  <a:pt x="147" y="122"/>
                </a:lnTo>
                <a:lnTo>
                  <a:pt x="147" y="122"/>
                </a:lnTo>
                <a:lnTo>
                  <a:pt x="147" y="121"/>
                </a:lnTo>
                <a:lnTo>
                  <a:pt x="147" y="121"/>
                </a:lnTo>
                <a:lnTo>
                  <a:pt x="146" y="120"/>
                </a:lnTo>
                <a:lnTo>
                  <a:pt x="146" y="121"/>
                </a:lnTo>
                <a:lnTo>
                  <a:pt x="146" y="121"/>
                </a:lnTo>
                <a:lnTo>
                  <a:pt x="146" y="120"/>
                </a:lnTo>
                <a:lnTo>
                  <a:pt x="146" y="120"/>
                </a:lnTo>
                <a:lnTo>
                  <a:pt x="146" y="120"/>
                </a:lnTo>
                <a:lnTo>
                  <a:pt x="146" y="119"/>
                </a:lnTo>
                <a:lnTo>
                  <a:pt x="146" y="119"/>
                </a:lnTo>
                <a:lnTo>
                  <a:pt x="146" y="119"/>
                </a:lnTo>
                <a:lnTo>
                  <a:pt x="146" y="118"/>
                </a:lnTo>
                <a:lnTo>
                  <a:pt x="146" y="118"/>
                </a:lnTo>
                <a:lnTo>
                  <a:pt x="145" y="118"/>
                </a:lnTo>
                <a:lnTo>
                  <a:pt x="145" y="117"/>
                </a:lnTo>
                <a:lnTo>
                  <a:pt x="145" y="117"/>
                </a:lnTo>
                <a:lnTo>
                  <a:pt x="145" y="116"/>
                </a:lnTo>
                <a:lnTo>
                  <a:pt x="145" y="116"/>
                </a:lnTo>
                <a:lnTo>
                  <a:pt x="146" y="116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46" y="114"/>
                </a:lnTo>
                <a:lnTo>
                  <a:pt x="146" y="114"/>
                </a:lnTo>
                <a:lnTo>
                  <a:pt x="146" y="114"/>
                </a:lnTo>
                <a:lnTo>
                  <a:pt x="146" y="114"/>
                </a:lnTo>
                <a:lnTo>
                  <a:pt x="146" y="113"/>
                </a:lnTo>
                <a:lnTo>
                  <a:pt x="146" y="113"/>
                </a:lnTo>
                <a:lnTo>
                  <a:pt x="146" y="112"/>
                </a:lnTo>
                <a:lnTo>
                  <a:pt x="145" y="112"/>
                </a:lnTo>
                <a:lnTo>
                  <a:pt x="145" y="112"/>
                </a:lnTo>
                <a:lnTo>
                  <a:pt x="144" y="112"/>
                </a:lnTo>
                <a:lnTo>
                  <a:pt x="144" y="112"/>
                </a:lnTo>
                <a:lnTo>
                  <a:pt x="144" y="112"/>
                </a:lnTo>
                <a:lnTo>
                  <a:pt x="144" y="112"/>
                </a:lnTo>
                <a:lnTo>
                  <a:pt x="144" y="112"/>
                </a:lnTo>
                <a:lnTo>
                  <a:pt x="145" y="112"/>
                </a:lnTo>
                <a:lnTo>
                  <a:pt x="145" y="111"/>
                </a:lnTo>
                <a:lnTo>
                  <a:pt x="145" y="111"/>
                </a:lnTo>
                <a:lnTo>
                  <a:pt x="144" y="111"/>
                </a:lnTo>
                <a:lnTo>
                  <a:pt x="144" y="111"/>
                </a:lnTo>
                <a:lnTo>
                  <a:pt x="144" y="111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3" y="110"/>
                </a:lnTo>
                <a:lnTo>
                  <a:pt x="143" y="110"/>
                </a:lnTo>
                <a:lnTo>
                  <a:pt x="142" y="110"/>
                </a:lnTo>
                <a:lnTo>
                  <a:pt x="142" y="109"/>
                </a:lnTo>
                <a:lnTo>
                  <a:pt x="142" y="109"/>
                </a:lnTo>
                <a:lnTo>
                  <a:pt x="142" y="108"/>
                </a:lnTo>
                <a:lnTo>
                  <a:pt x="142" y="108"/>
                </a:lnTo>
                <a:lnTo>
                  <a:pt x="142" y="108"/>
                </a:lnTo>
                <a:lnTo>
                  <a:pt x="142" y="107"/>
                </a:lnTo>
                <a:lnTo>
                  <a:pt x="142" y="107"/>
                </a:lnTo>
                <a:lnTo>
                  <a:pt x="142" y="107"/>
                </a:lnTo>
                <a:lnTo>
                  <a:pt x="142" y="106"/>
                </a:lnTo>
                <a:lnTo>
                  <a:pt x="142" y="106"/>
                </a:lnTo>
                <a:lnTo>
                  <a:pt x="142" y="106"/>
                </a:lnTo>
                <a:lnTo>
                  <a:pt x="142" y="105"/>
                </a:lnTo>
                <a:lnTo>
                  <a:pt x="141" y="105"/>
                </a:lnTo>
                <a:lnTo>
                  <a:pt x="141" y="105"/>
                </a:lnTo>
                <a:lnTo>
                  <a:pt x="141" y="105"/>
                </a:lnTo>
                <a:lnTo>
                  <a:pt x="140" y="105"/>
                </a:lnTo>
                <a:lnTo>
                  <a:pt x="140" y="105"/>
                </a:lnTo>
                <a:lnTo>
                  <a:pt x="141" y="105"/>
                </a:lnTo>
                <a:lnTo>
                  <a:pt x="141" y="104"/>
                </a:lnTo>
                <a:lnTo>
                  <a:pt x="140" y="104"/>
                </a:lnTo>
                <a:lnTo>
                  <a:pt x="140" y="104"/>
                </a:lnTo>
                <a:lnTo>
                  <a:pt x="140" y="103"/>
                </a:lnTo>
                <a:lnTo>
                  <a:pt x="139" y="103"/>
                </a:lnTo>
                <a:lnTo>
                  <a:pt x="139" y="103"/>
                </a:lnTo>
                <a:lnTo>
                  <a:pt x="139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1"/>
                </a:lnTo>
                <a:lnTo>
                  <a:pt x="138" y="101"/>
                </a:lnTo>
                <a:lnTo>
                  <a:pt x="138" y="100"/>
                </a:lnTo>
                <a:lnTo>
                  <a:pt x="138" y="100"/>
                </a:lnTo>
                <a:lnTo>
                  <a:pt x="138" y="100"/>
                </a:lnTo>
                <a:lnTo>
                  <a:pt x="138" y="99"/>
                </a:lnTo>
                <a:lnTo>
                  <a:pt x="138" y="99"/>
                </a:lnTo>
                <a:lnTo>
                  <a:pt x="137" y="99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6" y="98"/>
                </a:lnTo>
                <a:lnTo>
                  <a:pt x="136" y="98"/>
                </a:lnTo>
                <a:lnTo>
                  <a:pt x="136" y="97"/>
                </a:lnTo>
                <a:lnTo>
                  <a:pt x="136" y="97"/>
                </a:lnTo>
                <a:lnTo>
                  <a:pt x="136" y="96"/>
                </a:lnTo>
                <a:lnTo>
                  <a:pt x="136" y="96"/>
                </a:lnTo>
                <a:lnTo>
                  <a:pt x="135" y="95"/>
                </a:lnTo>
                <a:lnTo>
                  <a:pt x="135" y="95"/>
                </a:lnTo>
                <a:lnTo>
                  <a:pt x="134" y="95"/>
                </a:lnTo>
                <a:lnTo>
                  <a:pt x="134" y="95"/>
                </a:lnTo>
                <a:lnTo>
                  <a:pt x="134" y="94"/>
                </a:lnTo>
                <a:lnTo>
                  <a:pt x="134" y="94"/>
                </a:lnTo>
                <a:lnTo>
                  <a:pt x="134" y="94"/>
                </a:lnTo>
                <a:lnTo>
                  <a:pt x="133" y="94"/>
                </a:lnTo>
                <a:lnTo>
                  <a:pt x="133" y="94"/>
                </a:lnTo>
                <a:lnTo>
                  <a:pt x="133" y="94"/>
                </a:lnTo>
                <a:lnTo>
                  <a:pt x="132" y="94"/>
                </a:lnTo>
                <a:lnTo>
                  <a:pt x="132" y="94"/>
                </a:lnTo>
                <a:lnTo>
                  <a:pt x="132" y="94"/>
                </a:lnTo>
                <a:lnTo>
                  <a:pt x="131" y="94"/>
                </a:lnTo>
                <a:lnTo>
                  <a:pt x="131" y="94"/>
                </a:lnTo>
                <a:lnTo>
                  <a:pt x="131" y="94"/>
                </a:lnTo>
                <a:lnTo>
                  <a:pt x="131" y="94"/>
                </a:lnTo>
                <a:lnTo>
                  <a:pt x="130" y="93"/>
                </a:lnTo>
                <a:lnTo>
                  <a:pt x="130" y="93"/>
                </a:lnTo>
                <a:lnTo>
                  <a:pt x="130" y="93"/>
                </a:lnTo>
                <a:lnTo>
                  <a:pt x="130" y="93"/>
                </a:lnTo>
                <a:lnTo>
                  <a:pt x="130" y="92"/>
                </a:lnTo>
                <a:lnTo>
                  <a:pt x="130" y="92"/>
                </a:lnTo>
                <a:lnTo>
                  <a:pt x="129" y="92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28" y="91"/>
                </a:lnTo>
                <a:lnTo>
                  <a:pt x="128" y="91"/>
                </a:lnTo>
                <a:lnTo>
                  <a:pt x="128" y="90"/>
                </a:lnTo>
                <a:lnTo>
                  <a:pt x="127" y="90"/>
                </a:lnTo>
                <a:lnTo>
                  <a:pt x="127" y="90"/>
                </a:lnTo>
                <a:lnTo>
                  <a:pt x="127" y="89"/>
                </a:lnTo>
                <a:lnTo>
                  <a:pt x="127" y="89"/>
                </a:lnTo>
                <a:lnTo>
                  <a:pt x="127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5" y="89"/>
                </a:lnTo>
                <a:lnTo>
                  <a:pt x="125" y="90"/>
                </a:lnTo>
                <a:lnTo>
                  <a:pt x="125" y="90"/>
                </a:lnTo>
                <a:lnTo>
                  <a:pt x="125" y="89"/>
                </a:lnTo>
                <a:lnTo>
                  <a:pt x="125" y="89"/>
                </a:lnTo>
                <a:lnTo>
                  <a:pt x="125" y="89"/>
                </a:lnTo>
                <a:lnTo>
                  <a:pt x="124" y="89"/>
                </a:lnTo>
                <a:lnTo>
                  <a:pt x="124" y="89"/>
                </a:lnTo>
                <a:lnTo>
                  <a:pt x="123" y="89"/>
                </a:lnTo>
                <a:lnTo>
                  <a:pt x="123" y="89"/>
                </a:lnTo>
                <a:lnTo>
                  <a:pt x="123" y="89"/>
                </a:lnTo>
                <a:lnTo>
                  <a:pt x="122" y="89"/>
                </a:lnTo>
                <a:lnTo>
                  <a:pt x="122" y="89"/>
                </a:lnTo>
                <a:lnTo>
                  <a:pt x="122" y="90"/>
                </a:lnTo>
                <a:lnTo>
                  <a:pt x="122" y="89"/>
                </a:lnTo>
                <a:lnTo>
                  <a:pt x="122" y="89"/>
                </a:lnTo>
                <a:lnTo>
                  <a:pt x="121" y="90"/>
                </a:lnTo>
                <a:lnTo>
                  <a:pt x="121" y="90"/>
                </a:lnTo>
                <a:lnTo>
                  <a:pt x="121" y="90"/>
                </a:lnTo>
                <a:lnTo>
                  <a:pt x="120" y="90"/>
                </a:lnTo>
                <a:lnTo>
                  <a:pt x="120" y="91"/>
                </a:lnTo>
                <a:lnTo>
                  <a:pt x="119" y="91"/>
                </a:lnTo>
                <a:lnTo>
                  <a:pt x="119" y="91"/>
                </a:lnTo>
                <a:lnTo>
                  <a:pt x="119" y="92"/>
                </a:lnTo>
                <a:lnTo>
                  <a:pt x="119" y="92"/>
                </a:lnTo>
                <a:lnTo>
                  <a:pt x="118" y="93"/>
                </a:lnTo>
                <a:lnTo>
                  <a:pt x="118" y="93"/>
                </a:lnTo>
                <a:lnTo>
                  <a:pt x="118" y="93"/>
                </a:lnTo>
                <a:lnTo>
                  <a:pt x="118" y="94"/>
                </a:lnTo>
                <a:lnTo>
                  <a:pt x="118" y="94"/>
                </a:lnTo>
                <a:lnTo>
                  <a:pt x="118" y="94"/>
                </a:lnTo>
                <a:lnTo>
                  <a:pt x="118" y="95"/>
                </a:lnTo>
                <a:lnTo>
                  <a:pt x="117" y="95"/>
                </a:lnTo>
                <a:lnTo>
                  <a:pt x="117" y="95"/>
                </a:lnTo>
                <a:lnTo>
                  <a:pt x="117" y="95"/>
                </a:lnTo>
                <a:lnTo>
                  <a:pt x="116" y="95"/>
                </a:lnTo>
                <a:lnTo>
                  <a:pt x="116" y="95"/>
                </a:lnTo>
                <a:lnTo>
                  <a:pt x="115" y="95"/>
                </a:lnTo>
                <a:lnTo>
                  <a:pt x="115" y="96"/>
                </a:lnTo>
                <a:lnTo>
                  <a:pt x="115" y="96"/>
                </a:lnTo>
                <a:lnTo>
                  <a:pt x="115" y="96"/>
                </a:lnTo>
                <a:lnTo>
                  <a:pt x="114" y="96"/>
                </a:lnTo>
                <a:lnTo>
                  <a:pt x="114" y="97"/>
                </a:lnTo>
                <a:lnTo>
                  <a:pt x="114" y="97"/>
                </a:lnTo>
                <a:lnTo>
                  <a:pt x="113" y="97"/>
                </a:lnTo>
                <a:lnTo>
                  <a:pt x="113" y="97"/>
                </a:lnTo>
                <a:lnTo>
                  <a:pt x="113" y="98"/>
                </a:lnTo>
                <a:lnTo>
                  <a:pt x="113" y="98"/>
                </a:lnTo>
                <a:lnTo>
                  <a:pt x="113" y="98"/>
                </a:lnTo>
                <a:lnTo>
                  <a:pt x="113" y="98"/>
                </a:lnTo>
                <a:lnTo>
                  <a:pt x="113" y="99"/>
                </a:lnTo>
                <a:lnTo>
                  <a:pt x="113" y="99"/>
                </a:lnTo>
                <a:lnTo>
                  <a:pt x="113" y="99"/>
                </a:lnTo>
                <a:lnTo>
                  <a:pt x="113" y="100"/>
                </a:lnTo>
                <a:lnTo>
                  <a:pt x="113" y="100"/>
                </a:lnTo>
                <a:lnTo>
                  <a:pt x="113" y="100"/>
                </a:lnTo>
                <a:lnTo>
                  <a:pt x="113" y="100"/>
                </a:lnTo>
                <a:lnTo>
                  <a:pt x="113" y="101"/>
                </a:lnTo>
                <a:lnTo>
                  <a:pt x="113" y="101"/>
                </a:lnTo>
                <a:lnTo>
                  <a:pt x="113" y="102"/>
                </a:lnTo>
                <a:lnTo>
                  <a:pt x="113" y="102"/>
                </a:lnTo>
                <a:lnTo>
                  <a:pt x="113" y="102"/>
                </a:lnTo>
                <a:lnTo>
                  <a:pt x="113" y="102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5"/>
                </a:lnTo>
                <a:lnTo>
                  <a:pt x="113" y="105"/>
                </a:lnTo>
                <a:lnTo>
                  <a:pt x="113" y="105"/>
                </a:lnTo>
                <a:lnTo>
                  <a:pt x="113" y="106"/>
                </a:lnTo>
                <a:lnTo>
                  <a:pt x="113" y="106"/>
                </a:lnTo>
                <a:lnTo>
                  <a:pt x="113" y="106"/>
                </a:lnTo>
                <a:lnTo>
                  <a:pt x="112" y="106"/>
                </a:lnTo>
                <a:lnTo>
                  <a:pt x="112" y="106"/>
                </a:lnTo>
                <a:lnTo>
                  <a:pt x="112" y="107"/>
                </a:lnTo>
                <a:lnTo>
                  <a:pt x="112" y="107"/>
                </a:lnTo>
                <a:lnTo>
                  <a:pt x="113" y="107"/>
                </a:lnTo>
                <a:lnTo>
                  <a:pt x="113" y="108"/>
                </a:lnTo>
                <a:lnTo>
                  <a:pt x="113" y="108"/>
                </a:lnTo>
                <a:lnTo>
                  <a:pt x="112" y="108"/>
                </a:lnTo>
                <a:lnTo>
                  <a:pt x="112" y="108"/>
                </a:lnTo>
                <a:lnTo>
                  <a:pt x="112" y="109"/>
                </a:lnTo>
                <a:lnTo>
                  <a:pt x="112" y="109"/>
                </a:lnTo>
                <a:lnTo>
                  <a:pt x="111" y="109"/>
                </a:lnTo>
                <a:lnTo>
                  <a:pt x="111" y="108"/>
                </a:lnTo>
                <a:lnTo>
                  <a:pt x="111" y="109"/>
                </a:lnTo>
                <a:lnTo>
                  <a:pt x="110" y="109"/>
                </a:lnTo>
                <a:lnTo>
                  <a:pt x="110" y="109"/>
                </a:lnTo>
                <a:lnTo>
                  <a:pt x="110" y="110"/>
                </a:lnTo>
                <a:lnTo>
                  <a:pt x="110" y="110"/>
                </a:lnTo>
                <a:lnTo>
                  <a:pt x="110" y="109"/>
                </a:lnTo>
                <a:lnTo>
                  <a:pt x="109" y="109"/>
                </a:lnTo>
                <a:lnTo>
                  <a:pt x="109" y="109"/>
                </a:lnTo>
                <a:lnTo>
                  <a:pt x="109" y="110"/>
                </a:lnTo>
                <a:lnTo>
                  <a:pt x="109" y="110"/>
                </a:lnTo>
                <a:lnTo>
                  <a:pt x="108" y="110"/>
                </a:lnTo>
                <a:lnTo>
                  <a:pt x="108" y="110"/>
                </a:lnTo>
                <a:lnTo>
                  <a:pt x="108" y="110"/>
                </a:lnTo>
                <a:lnTo>
                  <a:pt x="107" y="110"/>
                </a:lnTo>
                <a:lnTo>
                  <a:pt x="107" y="111"/>
                </a:lnTo>
                <a:lnTo>
                  <a:pt x="107" y="111"/>
                </a:lnTo>
                <a:lnTo>
                  <a:pt x="107" y="111"/>
                </a:lnTo>
                <a:lnTo>
                  <a:pt x="107" y="111"/>
                </a:lnTo>
                <a:lnTo>
                  <a:pt x="106" y="111"/>
                </a:lnTo>
                <a:lnTo>
                  <a:pt x="106" y="112"/>
                </a:lnTo>
                <a:lnTo>
                  <a:pt x="106" y="112"/>
                </a:lnTo>
                <a:lnTo>
                  <a:pt x="106" y="113"/>
                </a:lnTo>
                <a:lnTo>
                  <a:pt x="106" y="113"/>
                </a:lnTo>
                <a:lnTo>
                  <a:pt x="105" y="114"/>
                </a:lnTo>
                <a:lnTo>
                  <a:pt x="105" y="114"/>
                </a:lnTo>
                <a:lnTo>
                  <a:pt x="105" y="114"/>
                </a:lnTo>
                <a:lnTo>
                  <a:pt x="105" y="114"/>
                </a:lnTo>
                <a:lnTo>
                  <a:pt x="105" y="115"/>
                </a:lnTo>
                <a:lnTo>
                  <a:pt x="105" y="115"/>
                </a:lnTo>
                <a:lnTo>
                  <a:pt x="105" y="116"/>
                </a:lnTo>
                <a:lnTo>
                  <a:pt x="106" y="116"/>
                </a:lnTo>
                <a:lnTo>
                  <a:pt x="106" y="116"/>
                </a:lnTo>
                <a:lnTo>
                  <a:pt x="106" y="117"/>
                </a:lnTo>
                <a:lnTo>
                  <a:pt x="106" y="117"/>
                </a:lnTo>
                <a:lnTo>
                  <a:pt x="106" y="118"/>
                </a:lnTo>
                <a:lnTo>
                  <a:pt x="105" y="118"/>
                </a:lnTo>
                <a:lnTo>
                  <a:pt x="105" y="118"/>
                </a:lnTo>
                <a:lnTo>
                  <a:pt x="105" y="119"/>
                </a:lnTo>
                <a:lnTo>
                  <a:pt x="106" y="119"/>
                </a:lnTo>
                <a:lnTo>
                  <a:pt x="106" y="119"/>
                </a:lnTo>
                <a:lnTo>
                  <a:pt x="106" y="119"/>
                </a:lnTo>
                <a:lnTo>
                  <a:pt x="106" y="119"/>
                </a:lnTo>
                <a:lnTo>
                  <a:pt x="106" y="120"/>
                </a:lnTo>
                <a:lnTo>
                  <a:pt x="106" y="120"/>
                </a:lnTo>
                <a:lnTo>
                  <a:pt x="106" y="120"/>
                </a:lnTo>
                <a:lnTo>
                  <a:pt x="105" y="120"/>
                </a:lnTo>
                <a:lnTo>
                  <a:pt x="105" y="121"/>
                </a:lnTo>
                <a:lnTo>
                  <a:pt x="105" y="121"/>
                </a:lnTo>
                <a:lnTo>
                  <a:pt x="105" y="122"/>
                </a:lnTo>
                <a:lnTo>
                  <a:pt x="105" y="122"/>
                </a:lnTo>
                <a:lnTo>
                  <a:pt x="106" y="122"/>
                </a:lnTo>
                <a:lnTo>
                  <a:pt x="106" y="122"/>
                </a:lnTo>
                <a:lnTo>
                  <a:pt x="106" y="122"/>
                </a:lnTo>
                <a:lnTo>
                  <a:pt x="106" y="122"/>
                </a:lnTo>
                <a:lnTo>
                  <a:pt x="106" y="122"/>
                </a:lnTo>
                <a:lnTo>
                  <a:pt x="106" y="123"/>
                </a:lnTo>
                <a:lnTo>
                  <a:pt x="106" y="123"/>
                </a:lnTo>
                <a:lnTo>
                  <a:pt x="106" y="123"/>
                </a:lnTo>
                <a:lnTo>
                  <a:pt x="106" y="123"/>
                </a:lnTo>
                <a:lnTo>
                  <a:pt x="105" y="124"/>
                </a:lnTo>
                <a:lnTo>
                  <a:pt x="105" y="124"/>
                </a:lnTo>
                <a:lnTo>
                  <a:pt x="105" y="125"/>
                </a:lnTo>
                <a:lnTo>
                  <a:pt x="105" y="125"/>
                </a:lnTo>
                <a:lnTo>
                  <a:pt x="106" y="125"/>
                </a:lnTo>
                <a:lnTo>
                  <a:pt x="106" y="126"/>
                </a:lnTo>
                <a:lnTo>
                  <a:pt x="106" y="126"/>
                </a:lnTo>
                <a:lnTo>
                  <a:pt x="106" y="127"/>
                </a:lnTo>
                <a:lnTo>
                  <a:pt x="105" y="127"/>
                </a:lnTo>
                <a:lnTo>
                  <a:pt x="105" y="127"/>
                </a:lnTo>
                <a:lnTo>
                  <a:pt x="105" y="127"/>
                </a:lnTo>
                <a:lnTo>
                  <a:pt x="105" y="127"/>
                </a:lnTo>
                <a:lnTo>
                  <a:pt x="105" y="127"/>
                </a:lnTo>
                <a:lnTo>
                  <a:pt x="104" y="127"/>
                </a:lnTo>
                <a:lnTo>
                  <a:pt x="104" y="128"/>
                </a:lnTo>
                <a:lnTo>
                  <a:pt x="103" y="128"/>
                </a:lnTo>
                <a:lnTo>
                  <a:pt x="103" y="128"/>
                </a:lnTo>
                <a:lnTo>
                  <a:pt x="103" y="128"/>
                </a:lnTo>
                <a:lnTo>
                  <a:pt x="102" y="128"/>
                </a:lnTo>
                <a:lnTo>
                  <a:pt x="102" y="128"/>
                </a:lnTo>
                <a:lnTo>
                  <a:pt x="101" y="129"/>
                </a:lnTo>
                <a:lnTo>
                  <a:pt x="100" y="129"/>
                </a:lnTo>
                <a:lnTo>
                  <a:pt x="100" y="130"/>
                </a:lnTo>
                <a:lnTo>
                  <a:pt x="100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8" y="130"/>
                </a:lnTo>
                <a:lnTo>
                  <a:pt x="98" y="130"/>
                </a:lnTo>
                <a:lnTo>
                  <a:pt x="97" y="131"/>
                </a:lnTo>
                <a:lnTo>
                  <a:pt x="96" y="131"/>
                </a:lnTo>
                <a:lnTo>
                  <a:pt x="96" y="131"/>
                </a:lnTo>
                <a:lnTo>
                  <a:pt x="95" y="132"/>
                </a:lnTo>
                <a:lnTo>
                  <a:pt x="94" y="132"/>
                </a:lnTo>
                <a:lnTo>
                  <a:pt x="93" y="132"/>
                </a:lnTo>
                <a:lnTo>
                  <a:pt x="92" y="132"/>
                </a:lnTo>
                <a:lnTo>
                  <a:pt x="92" y="132"/>
                </a:lnTo>
                <a:lnTo>
                  <a:pt x="92" y="132"/>
                </a:lnTo>
                <a:lnTo>
                  <a:pt x="91" y="132"/>
                </a:lnTo>
                <a:lnTo>
                  <a:pt x="91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9" y="132"/>
                </a:lnTo>
                <a:lnTo>
                  <a:pt x="89" y="132"/>
                </a:lnTo>
                <a:lnTo>
                  <a:pt x="88" y="132"/>
                </a:lnTo>
                <a:lnTo>
                  <a:pt x="88" y="132"/>
                </a:lnTo>
                <a:lnTo>
                  <a:pt x="88" y="132"/>
                </a:lnTo>
                <a:lnTo>
                  <a:pt x="87" y="132"/>
                </a:lnTo>
                <a:lnTo>
                  <a:pt x="87" y="132"/>
                </a:lnTo>
                <a:lnTo>
                  <a:pt x="86" y="131"/>
                </a:lnTo>
                <a:lnTo>
                  <a:pt x="85" y="132"/>
                </a:lnTo>
                <a:lnTo>
                  <a:pt x="84" y="132"/>
                </a:lnTo>
                <a:lnTo>
                  <a:pt x="83" y="132"/>
                </a:lnTo>
                <a:lnTo>
                  <a:pt x="83" y="132"/>
                </a:lnTo>
                <a:lnTo>
                  <a:pt x="82" y="132"/>
                </a:lnTo>
                <a:lnTo>
                  <a:pt x="82" y="132"/>
                </a:lnTo>
                <a:lnTo>
                  <a:pt x="81" y="132"/>
                </a:lnTo>
                <a:lnTo>
                  <a:pt x="81" y="132"/>
                </a:lnTo>
                <a:lnTo>
                  <a:pt x="80" y="132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79" y="133"/>
                </a:lnTo>
                <a:lnTo>
                  <a:pt x="79" y="133"/>
                </a:lnTo>
                <a:lnTo>
                  <a:pt x="78" y="133"/>
                </a:lnTo>
                <a:lnTo>
                  <a:pt x="77" y="133"/>
                </a:lnTo>
                <a:lnTo>
                  <a:pt x="76" y="133"/>
                </a:lnTo>
                <a:lnTo>
                  <a:pt x="76" y="133"/>
                </a:lnTo>
                <a:lnTo>
                  <a:pt x="75" y="133"/>
                </a:lnTo>
                <a:lnTo>
                  <a:pt x="75" y="133"/>
                </a:lnTo>
                <a:lnTo>
                  <a:pt x="75" y="133"/>
                </a:lnTo>
                <a:lnTo>
                  <a:pt x="74" y="133"/>
                </a:lnTo>
                <a:lnTo>
                  <a:pt x="74" y="133"/>
                </a:lnTo>
                <a:lnTo>
                  <a:pt x="74" y="134"/>
                </a:lnTo>
                <a:lnTo>
                  <a:pt x="73" y="134"/>
                </a:lnTo>
                <a:lnTo>
                  <a:pt x="73" y="134"/>
                </a:lnTo>
                <a:lnTo>
                  <a:pt x="72" y="134"/>
                </a:lnTo>
                <a:lnTo>
                  <a:pt x="72" y="133"/>
                </a:lnTo>
                <a:lnTo>
                  <a:pt x="71" y="133"/>
                </a:lnTo>
                <a:lnTo>
                  <a:pt x="71" y="132"/>
                </a:lnTo>
                <a:lnTo>
                  <a:pt x="70" y="131"/>
                </a:lnTo>
                <a:lnTo>
                  <a:pt x="69" y="131"/>
                </a:lnTo>
                <a:lnTo>
                  <a:pt x="69" y="131"/>
                </a:lnTo>
                <a:lnTo>
                  <a:pt x="69" y="130"/>
                </a:lnTo>
                <a:lnTo>
                  <a:pt x="68" y="130"/>
                </a:lnTo>
                <a:lnTo>
                  <a:pt x="68" y="130"/>
                </a:lnTo>
                <a:lnTo>
                  <a:pt x="68" y="129"/>
                </a:lnTo>
                <a:lnTo>
                  <a:pt x="67" y="129"/>
                </a:lnTo>
                <a:lnTo>
                  <a:pt x="67" y="129"/>
                </a:lnTo>
                <a:lnTo>
                  <a:pt x="67" y="128"/>
                </a:lnTo>
                <a:lnTo>
                  <a:pt x="66" y="128"/>
                </a:lnTo>
                <a:lnTo>
                  <a:pt x="66" y="128"/>
                </a:lnTo>
                <a:lnTo>
                  <a:pt x="66" y="128"/>
                </a:lnTo>
                <a:lnTo>
                  <a:pt x="65" y="128"/>
                </a:lnTo>
                <a:lnTo>
                  <a:pt x="64" y="128"/>
                </a:lnTo>
                <a:lnTo>
                  <a:pt x="63" y="127"/>
                </a:lnTo>
                <a:lnTo>
                  <a:pt x="63" y="127"/>
                </a:lnTo>
                <a:lnTo>
                  <a:pt x="61" y="127"/>
                </a:lnTo>
                <a:lnTo>
                  <a:pt x="59" y="127"/>
                </a:lnTo>
                <a:lnTo>
                  <a:pt x="58" y="127"/>
                </a:lnTo>
                <a:lnTo>
                  <a:pt x="56" y="127"/>
                </a:lnTo>
                <a:lnTo>
                  <a:pt x="55" y="127"/>
                </a:lnTo>
                <a:lnTo>
                  <a:pt x="55" y="127"/>
                </a:lnTo>
                <a:lnTo>
                  <a:pt x="55" y="127"/>
                </a:lnTo>
                <a:lnTo>
                  <a:pt x="54" y="127"/>
                </a:lnTo>
                <a:lnTo>
                  <a:pt x="53" y="127"/>
                </a:lnTo>
                <a:lnTo>
                  <a:pt x="52" y="126"/>
                </a:lnTo>
                <a:lnTo>
                  <a:pt x="52" y="126"/>
                </a:lnTo>
                <a:lnTo>
                  <a:pt x="51" y="125"/>
                </a:lnTo>
                <a:lnTo>
                  <a:pt x="50" y="124"/>
                </a:lnTo>
                <a:lnTo>
                  <a:pt x="50" y="124"/>
                </a:lnTo>
                <a:lnTo>
                  <a:pt x="49" y="124"/>
                </a:lnTo>
                <a:lnTo>
                  <a:pt x="49" y="124"/>
                </a:lnTo>
                <a:lnTo>
                  <a:pt x="49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7" y="123"/>
                </a:lnTo>
                <a:lnTo>
                  <a:pt x="47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2"/>
                </a:lnTo>
                <a:lnTo>
                  <a:pt x="46" y="122"/>
                </a:lnTo>
                <a:lnTo>
                  <a:pt x="46" y="122"/>
                </a:lnTo>
                <a:lnTo>
                  <a:pt x="46" y="122"/>
                </a:lnTo>
                <a:lnTo>
                  <a:pt x="45" y="122"/>
                </a:lnTo>
                <a:lnTo>
                  <a:pt x="44" y="122"/>
                </a:lnTo>
                <a:lnTo>
                  <a:pt x="44" y="122"/>
                </a:lnTo>
                <a:lnTo>
                  <a:pt x="43" y="122"/>
                </a:lnTo>
                <a:lnTo>
                  <a:pt x="42" y="122"/>
                </a:lnTo>
                <a:lnTo>
                  <a:pt x="42" y="122"/>
                </a:lnTo>
                <a:lnTo>
                  <a:pt x="42" y="122"/>
                </a:lnTo>
                <a:lnTo>
                  <a:pt x="41" y="122"/>
                </a:lnTo>
                <a:lnTo>
                  <a:pt x="41" y="122"/>
                </a:lnTo>
                <a:lnTo>
                  <a:pt x="40" y="122"/>
                </a:lnTo>
                <a:lnTo>
                  <a:pt x="39" y="123"/>
                </a:lnTo>
                <a:lnTo>
                  <a:pt x="39" y="123"/>
                </a:lnTo>
                <a:lnTo>
                  <a:pt x="38" y="123"/>
                </a:lnTo>
                <a:lnTo>
                  <a:pt x="37" y="123"/>
                </a:lnTo>
                <a:lnTo>
                  <a:pt x="37" y="123"/>
                </a:lnTo>
                <a:lnTo>
                  <a:pt x="37" y="123"/>
                </a:lnTo>
                <a:lnTo>
                  <a:pt x="36" y="123"/>
                </a:lnTo>
                <a:lnTo>
                  <a:pt x="36" y="123"/>
                </a:lnTo>
                <a:lnTo>
                  <a:pt x="35" y="123"/>
                </a:lnTo>
                <a:lnTo>
                  <a:pt x="35" y="123"/>
                </a:lnTo>
                <a:lnTo>
                  <a:pt x="34" y="123"/>
                </a:lnTo>
                <a:lnTo>
                  <a:pt x="33" y="123"/>
                </a:lnTo>
                <a:lnTo>
                  <a:pt x="33" y="123"/>
                </a:lnTo>
                <a:lnTo>
                  <a:pt x="32" y="123"/>
                </a:lnTo>
                <a:lnTo>
                  <a:pt x="32" y="122"/>
                </a:lnTo>
                <a:lnTo>
                  <a:pt x="32" y="122"/>
                </a:lnTo>
                <a:lnTo>
                  <a:pt x="31" y="122"/>
                </a:lnTo>
                <a:lnTo>
                  <a:pt x="31" y="122"/>
                </a:lnTo>
                <a:lnTo>
                  <a:pt x="30" y="122"/>
                </a:lnTo>
                <a:lnTo>
                  <a:pt x="29" y="122"/>
                </a:lnTo>
                <a:lnTo>
                  <a:pt x="28" y="122"/>
                </a:lnTo>
                <a:lnTo>
                  <a:pt x="27" y="122"/>
                </a:lnTo>
                <a:lnTo>
                  <a:pt x="27" y="122"/>
                </a:lnTo>
                <a:lnTo>
                  <a:pt x="26" y="122"/>
                </a:lnTo>
                <a:lnTo>
                  <a:pt x="26" y="122"/>
                </a:lnTo>
                <a:lnTo>
                  <a:pt x="26" y="121"/>
                </a:lnTo>
                <a:lnTo>
                  <a:pt x="25" y="121"/>
                </a:lnTo>
                <a:lnTo>
                  <a:pt x="25" y="121"/>
                </a:lnTo>
                <a:lnTo>
                  <a:pt x="25" y="121"/>
                </a:lnTo>
                <a:lnTo>
                  <a:pt x="25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9"/>
                </a:lnTo>
                <a:lnTo>
                  <a:pt x="23" y="119"/>
                </a:lnTo>
                <a:lnTo>
                  <a:pt x="23" y="119"/>
                </a:lnTo>
                <a:lnTo>
                  <a:pt x="23" y="119"/>
                </a:lnTo>
                <a:lnTo>
                  <a:pt x="23" y="119"/>
                </a:lnTo>
                <a:lnTo>
                  <a:pt x="23" y="118"/>
                </a:lnTo>
                <a:lnTo>
                  <a:pt x="22" y="118"/>
                </a:lnTo>
                <a:lnTo>
                  <a:pt x="22" y="118"/>
                </a:lnTo>
                <a:lnTo>
                  <a:pt x="21" y="118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0" y="117"/>
                </a:lnTo>
                <a:lnTo>
                  <a:pt x="20" y="116"/>
                </a:lnTo>
                <a:lnTo>
                  <a:pt x="20" y="116"/>
                </a:lnTo>
                <a:lnTo>
                  <a:pt x="19" y="116"/>
                </a:lnTo>
                <a:lnTo>
                  <a:pt x="19" y="116"/>
                </a:lnTo>
                <a:lnTo>
                  <a:pt x="18" y="117"/>
                </a:lnTo>
                <a:lnTo>
                  <a:pt x="18" y="116"/>
                </a:lnTo>
                <a:lnTo>
                  <a:pt x="17" y="116"/>
                </a:lnTo>
                <a:lnTo>
                  <a:pt x="17" y="116"/>
                </a:lnTo>
                <a:lnTo>
                  <a:pt x="16" y="116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4" y="115"/>
                </a:lnTo>
                <a:lnTo>
                  <a:pt x="14" y="115"/>
                </a:lnTo>
                <a:lnTo>
                  <a:pt x="13" y="115"/>
                </a:lnTo>
                <a:lnTo>
                  <a:pt x="13" y="115"/>
                </a:lnTo>
                <a:lnTo>
                  <a:pt x="12" y="115"/>
                </a:lnTo>
                <a:lnTo>
                  <a:pt x="12" y="115"/>
                </a:lnTo>
                <a:lnTo>
                  <a:pt x="11" y="115"/>
                </a:lnTo>
                <a:lnTo>
                  <a:pt x="11" y="115"/>
                </a:lnTo>
                <a:lnTo>
                  <a:pt x="10" y="115"/>
                </a:lnTo>
                <a:lnTo>
                  <a:pt x="10" y="115"/>
                </a:lnTo>
                <a:lnTo>
                  <a:pt x="10" y="114"/>
                </a:lnTo>
                <a:lnTo>
                  <a:pt x="9" y="114"/>
                </a:lnTo>
                <a:lnTo>
                  <a:pt x="9" y="114"/>
                </a:lnTo>
                <a:lnTo>
                  <a:pt x="9" y="114"/>
                </a:lnTo>
                <a:lnTo>
                  <a:pt x="9" y="114"/>
                </a:lnTo>
                <a:lnTo>
                  <a:pt x="8" y="114"/>
                </a:lnTo>
                <a:lnTo>
                  <a:pt x="8" y="113"/>
                </a:lnTo>
                <a:lnTo>
                  <a:pt x="7" y="113"/>
                </a:lnTo>
                <a:lnTo>
                  <a:pt x="7" y="113"/>
                </a:lnTo>
                <a:lnTo>
                  <a:pt x="6" y="112"/>
                </a:lnTo>
                <a:lnTo>
                  <a:pt x="6" y="112"/>
                </a:lnTo>
                <a:lnTo>
                  <a:pt x="6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2"/>
                </a:lnTo>
                <a:lnTo>
                  <a:pt x="5" y="113"/>
                </a:lnTo>
                <a:lnTo>
                  <a:pt x="4" y="112"/>
                </a:lnTo>
                <a:lnTo>
                  <a:pt x="4" y="112"/>
                </a:lnTo>
                <a:lnTo>
                  <a:pt x="3" y="111"/>
                </a:lnTo>
                <a:lnTo>
                  <a:pt x="3" y="111"/>
                </a:lnTo>
                <a:lnTo>
                  <a:pt x="2" y="111"/>
                </a:lnTo>
                <a:lnTo>
                  <a:pt x="2" y="111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09"/>
                </a:lnTo>
                <a:lnTo>
                  <a:pt x="1" y="109"/>
                </a:lnTo>
                <a:lnTo>
                  <a:pt x="0" y="108"/>
                </a:lnTo>
                <a:lnTo>
                  <a:pt x="0" y="107"/>
                </a:lnTo>
                <a:lnTo>
                  <a:pt x="0" y="106"/>
                </a:lnTo>
                <a:lnTo>
                  <a:pt x="0" y="105"/>
                </a:lnTo>
                <a:lnTo>
                  <a:pt x="0" y="105"/>
                </a:lnTo>
                <a:lnTo>
                  <a:pt x="0" y="104"/>
                </a:lnTo>
                <a:lnTo>
                  <a:pt x="0" y="103"/>
                </a:lnTo>
                <a:lnTo>
                  <a:pt x="0" y="103"/>
                </a:lnTo>
                <a:lnTo>
                  <a:pt x="0" y="102"/>
                </a:lnTo>
                <a:lnTo>
                  <a:pt x="0" y="101"/>
                </a:lnTo>
                <a:lnTo>
                  <a:pt x="0" y="100"/>
                </a:lnTo>
                <a:lnTo>
                  <a:pt x="0" y="100"/>
                </a:lnTo>
                <a:lnTo>
                  <a:pt x="0" y="99"/>
                </a:lnTo>
                <a:lnTo>
                  <a:pt x="1" y="99"/>
                </a:lnTo>
                <a:lnTo>
                  <a:pt x="1" y="99"/>
                </a:lnTo>
                <a:lnTo>
                  <a:pt x="1" y="99"/>
                </a:lnTo>
                <a:lnTo>
                  <a:pt x="2" y="100"/>
                </a:lnTo>
                <a:lnTo>
                  <a:pt x="2" y="100"/>
                </a:lnTo>
                <a:lnTo>
                  <a:pt x="3" y="100"/>
                </a:lnTo>
                <a:lnTo>
                  <a:pt x="3" y="100"/>
                </a:lnTo>
                <a:lnTo>
                  <a:pt x="4" y="100"/>
                </a:lnTo>
                <a:lnTo>
                  <a:pt x="4" y="100"/>
                </a:lnTo>
                <a:lnTo>
                  <a:pt x="5" y="100"/>
                </a:lnTo>
                <a:lnTo>
                  <a:pt x="5" y="100"/>
                </a:lnTo>
                <a:lnTo>
                  <a:pt x="5" y="99"/>
                </a:lnTo>
                <a:lnTo>
                  <a:pt x="5" y="99"/>
                </a:lnTo>
                <a:lnTo>
                  <a:pt x="6" y="99"/>
                </a:lnTo>
                <a:lnTo>
                  <a:pt x="6" y="99"/>
                </a:lnTo>
                <a:lnTo>
                  <a:pt x="7" y="99"/>
                </a:lnTo>
                <a:lnTo>
                  <a:pt x="7" y="98"/>
                </a:lnTo>
                <a:lnTo>
                  <a:pt x="8" y="98"/>
                </a:lnTo>
                <a:lnTo>
                  <a:pt x="9" y="98"/>
                </a:lnTo>
                <a:lnTo>
                  <a:pt x="9" y="98"/>
                </a:lnTo>
                <a:lnTo>
                  <a:pt x="9" y="98"/>
                </a:lnTo>
                <a:lnTo>
                  <a:pt x="10" y="98"/>
                </a:lnTo>
                <a:lnTo>
                  <a:pt x="10" y="98"/>
                </a:lnTo>
                <a:lnTo>
                  <a:pt x="11" y="98"/>
                </a:lnTo>
                <a:lnTo>
                  <a:pt x="11" y="98"/>
                </a:lnTo>
                <a:lnTo>
                  <a:pt x="12" y="98"/>
                </a:lnTo>
                <a:lnTo>
                  <a:pt x="12" y="98"/>
                </a:lnTo>
                <a:lnTo>
                  <a:pt x="13" y="98"/>
                </a:lnTo>
                <a:lnTo>
                  <a:pt x="13" y="98"/>
                </a:lnTo>
                <a:lnTo>
                  <a:pt x="13" y="98"/>
                </a:lnTo>
                <a:lnTo>
                  <a:pt x="14" y="98"/>
                </a:lnTo>
                <a:lnTo>
                  <a:pt x="14" y="98"/>
                </a:lnTo>
                <a:lnTo>
                  <a:pt x="15" y="98"/>
                </a:lnTo>
                <a:lnTo>
                  <a:pt x="15" y="97"/>
                </a:lnTo>
                <a:lnTo>
                  <a:pt x="15" y="97"/>
                </a:lnTo>
                <a:lnTo>
                  <a:pt x="15" y="96"/>
                </a:lnTo>
                <a:lnTo>
                  <a:pt x="16" y="96"/>
                </a:lnTo>
                <a:lnTo>
                  <a:pt x="16" y="96"/>
                </a:lnTo>
                <a:lnTo>
                  <a:pt x="17" y="96"/>
                </a:lnTo>
                <a:lnTo>
                  <a:pt x="17" y="96"/>
                </a:lnTo>
                <a:lnTo>
                  <a:pt x="18" y="96"/>
                </a:lnTo>
                <a:lnTo>
                  <a:pt x="18" y="95"/>
                </a:lnTo>
                <a:lnTo>
                  <a:pt x="18" y="95"/>
                </a:lnTo>
                <a:lnTo>
                  <a:pt x="19" y="95"/>
                </a:lnTo>
                <a:lnTo>
                  <a:pt x="19" y="94"/>
                </a:lnTo>
                <a:lnTo>
                  <a:pt x="19" y="94"/>
                </a:lnTo>
                <a:lnTo>
                  <a:pt x="20" y="94"/>
                </a:lnTo>
                <a:lnTo>
                  <a:pt x="20" y="93"/>
                </a:lnTo>
                <a:lnTo>
                  <a:pt x="20" y="93"/>
                </a:lnTo>
                <a:lnTo>
                  <a:pt x="20" y="93"/>
                </a:lnTo>
                <a:lnTo>
                  <a:pt x="20" y="92"/>
                </a:lnTo>
                <a:lnTo>
                  <a:pt x="20" y="92"/>
                </a:lnTo>
                <a:lnTo>
                  <a:pt x="21" y="91"/>
                </a:lnTo>
                <a:lnTo>
                  <a:pt x="21" y="91"/>
                </a:lnTo>
                <a:lnTo>
                  <a:pt x="21" y="90"/>
                </a:lnTo>
                <a:lnTo>
                  <a:pt x="21" y="90"/>
                </a:lnTo>
                <a:lnTo>
                  <a:pt x="21" y="89"/>
                </a:lnTo>
                <a:lnTo>
                  <a:pt x="21" y="89"/>
                </a:lnTo>
                <a:lnTo>
                  <a:pt x="21" y="89"/>
                </a:lnTo>
                <a:lnTo>
                  <a:pt x="21" y="88"/>
                </a:lnTo>
                <a:lnTo>
                  <a:pt x="21" y="88"/>
                </a:lnTo>
                <a:lnTo>
                  <a:pt x="21" y="87"/>
                </a:lnTo>
                <a:lnTo>
                  <a:pt x="22" y="87"/>
                </a:lnTo>
                <a:lnTo>
                  <a:pt x="22" y="87"/>
                </a:lnTo>
                <a:lnTo>
                  <a:pt x="22" y="86"/>
                </a:lnTo>
                <a:lnTo>
                  <a:pt x="22" y="86"/>
                </a:lnTo>
                <a:lnTo>
                  <a:pt x="22" y="85"/>
                </a:lnTo>
                <a:lnTo>
                  <a:pt x="22" y="85"/>
                </a:lnTo>
                <a:lnTo>
                  <a:pt x="22" y="85"/>
                </a:lnTo>
                <a:lnTo>
                  <a:pt x="22" y="84"/>
                </a:lnTo>
                <a:lnTo>
                  <a:pt x="22" y="84"/>
                </a:lnTo>
                <a:lnTo>
                  <a:pt x="22" y="83"/>
                </a:lnTo>
                <a:lnTo>
                  <a:pt x="22" y="83"/>
                </a:lnTo>
                <a:lnTo>
                  <a:pt x="21" y="82"/>
                </a:lnTo>
                <a:lnTo>
                  <a:pt x="21" y="82"/>
                </a:lnTo>
                <a:lnTo>
                  <a:pt x="21" y="81"/>
                </a:lnTo>
                <a:lnTo>
                  <a:pt x="21" y="81"/>
                </a:lnTo>
                <a:lnTo>
                  <a:pt x="21" y="81"/>
                </a:lnTo>
                <a:lnTo>
                  <a:pt x="21" y="80"/>
                </a:lnTo>
                <a:lnTo>
                  <a:pt x="21" y="80"/>
                </a:lnTo>
                <a:lnTo>
                  <a:pt x="21" y="79"/>
                </a:lnTo>
                <a:lnTo>
                  <a:pt x="21" y="79"/>
                </a:lnTo>
                <a:lnTo>
                  <a:pt x="21" y="79"/>
                </a:lnTo>
                <a:lnTo>
                  <a:pt x="20" y="78"/>
                </a:lnTo>
                <a:lnTo>
                  <a:pt x="20" y="78"/>
                </a:lnTo>
                <a:lnTo>
                  <a:pt x="20" y="77"/>
                </a:lnTo>
                <a:lnTo>
                  <a:pt x="20" y="77"/>
                </a:lnTo>
                <a:lnTo>
                  <a:pt x="20" y="77"/>
                </a:lnTo>
                <a:lnTo>
                  <a:pt x="19" y="77"/>
                </a:lnTo>
                <a:lnTo>
                  <a:pt x="19" y="76"/>
                </a:lnTo>
                <a:lnTo>
                  <a:pt x="19" y="76"/>
                </a:lnTo>
                <a:lnTo>
                  <a:pt x="19" y="75"/>
                </a:lnTo>
                <a:lnTo>
                  <a:pt x="19" y="75"/>
                </a:lnTo>
                <a:lnTo>
                  <a:pt x="18" y="74"/>
                </a:lnTo>
                <a:lnTo>
                  <a:pt x="18" y="74"/>
                </a:lnTo>
                <a:lnTo>
                  <a:pt x="17" y="74"/>
                </a:lnTo>
                <a:lnTo>
                  <a:pt x="17" y="73"/>
                </a:lnTo>
                <a:lnTo>
                  <a:pt x="17" y="73"/>
                </a:lnTo>
                <a:lnTo>
                  <a:pt x="17" y="73"/>
                </a:lnTo>
                <a:lnTo>
                  <a:pt x="17" y="73"/>
                </a:lnTo>
                <a:lnTo>
                  <a:pt x="17" y="72"/>
                </a:lnTo>
                <a:lnTo>
                  <a:pt x="17" y="72"/>
                </a:lnTo>
                <a:lnTo>
                  <a:pt x="17" y="71"/>
                </a:lnTo>
                <a:lnTo>
                  <a:pt x="17" y="71"/>
                </a:lnTo>
                <a:lnTo>
                  <a:pt x="17" y="71"/>
                </a:lnTo>
                <a:lnTo>
                  <a:pt x="18" y="70"/>
                </a:lnTo>
                <a:lnTo>
                  <a:pt x="18" y="70"/>
                </a:lnTo>
                <a:lnTo>
                  <a:pt x="19" y="69"/>
                </a:lnTo>
                <a:lnTo>
                  <a:pt x="19" y="69"/>
                </a:lnTo>
                <a:lnTo>
                  <a:pt x="19" y="69"/>
                </a:lnTo>
                <a:lnTo>
                  <a:pt x="20" y="68"/>
                </a:lnTo>
                <a:lnTo>
                  <a:pt x="20" y="68"/>
                </a:lnTo>
                <a:lnTo>
                  <a:pt x="21" y="68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22" y="66"/>
                </a:lnTo>
                <a:lnTo>
                  <a:pt x="22" y="66"/>
                </a:lnTo>
                <a:lnTo>
                  <a:pt x="23" y="66"/>
                </a:lnTo>
                <a:lnTo>
                  <a:pt x="23" y="66"/>
                </a:lnTo>
                <a:lnTo>
                  <a:pt x="23" y="66"/>
                </a:lnTo>
                <a:lnTo>
                  <a:pt x="24" y="65"/>
                </a:lnTo>
                <a:lnTo>
                  <a:pt x="24" y="65"/>
                </a:lnTo>
                <a:lnTo>
                  <a:pt x="24" y="65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3"/>
                </a:lnTo>
                <a:lnTo>
                  <a:pt x="25" y="63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1"/>
                </a:lnTo>
                <a:lnTo>
                  <a:pt x="25" y="61"/>
                </a:lnTo>
                <a:lnTo>
                  <a:pt x="26" y="61"/>
                </a:lnTo>
                <a:lnTo>
                  <a:pt x="26" y="60"/>
                </a:lnTo>
                <a:lnTo>
                  <a:pt x="26" y="60"/>
                </a:lnTo>
                <a:lnTo>
                  <a:pt x="26" y="60"/>
                </a:lnTo>
                <a:lnTo>
                  <a:pt x="26" y="59"/>
                </a:lnTo>
                <a:lnTo>
                  <a:pt x="26" y="59"/>
                </a:lnTo>
                <a:lnTo>
                  <a:pt x="26" y="59"/>
                </a:lnTo>
                <a:lnTo>
                  <a:pt x="27" y="59"/>
                </a:lnTo>
                <a:lnTo>
                  <a:pt x="27" y="58"/>
                </a:lnTo>
                <a:lnTo>
                  <a:pt x="27" y="58"/>
                </a:lnTo>
                <a:lnTo>
                  <a:pt x="28" y="57"/>
                </a:lnTo>
                <a:lnTo>
                  <a:pt x="28" y="57"/>
                </a:lnTo>
                <a:lnTo>
                  <a:pt x="29" y="56"/>
                </a:lnTo>
                <a:lnTo>
                  <a:pt x="29" y="56"/>
                </a:lnTo>
                <a:lnTo>
                  <a:pt x="29" y="56"/>
                </a:lnTo>
                <a:lnTo>
                  <a:pt x="29" y="55"/>
                </a:lnTo>
                <a:lnTo>
                  <a:pt x="28" y="55"/>
                </a:lnTo>
                <a:lnTo>
                  <a:pt x="28" y="55"/>
                </a:lnTo>
                <a:lnTo>
                  <a:pt x="28" y="54"/>
                </a:lnTo>
                <a:lnTo>
                  <a:pt x="28" y="52"/>
                </a:lnTo>
                <a:lnTo>
                  <a:pt x="28" y="52"/>
                </a:lnTo>
                <a:lnTo>
                  <a:pt x="28" y="52"/>
                </a:lnTo>
                <a:lnTo>
                  <a:pt x="28" y="51"/>
                </a:lnTo>
                <a:lnTo>
                  <a:pt x="28" y="51"/>
                </a:lnTo>
                <a:lnTo>
                  <a:pt x="28" y="50"/>
                </a:lnTo>
                <a:lnTo>
                  <a:pt x="28" y="50"/>
                </a:lnTo>
                <a:lnTo>
                  <a:pt x="29" y="49"/>
                </a:lnTo>
                <a:lnTo>
                  <a:pt x="29" y="49"/>
                </a:lnTo>
                <a:lnTo>
                  <a:pt x="29" y="48"/>
                </a:lnTo>
                <a:lnTo>
                  <a:pt x="30" y="48"/>
                </a:lnTo>
                <a:lnTo>
                  <a:pt x="30" y="48"/>
                </a:lnTo>
                <a:lnTo>
                  <a:pt x="30" y="47"/>
                </a:lnTo>
                <a:lnTo>
                  <a:pt x="30" y="47"/>
                </a:lnTo>
                <a:lnTo>
                  <a:pt x="30" y="47"/>
                </a:lnTo>
                <a:lnTo>
                  <a:pt x="31" y="46"/>
                </a:lnTo>
                <a:lnTo>
                  <a:pt x="31" y="46"/>
                </a:lnTo>
                <a:lnTo>
                  <a:pt x="32" y="45"/>
                </a:lnTo>
                <a:lnTo>
                  <a:pt x="32" y="45"/>
                </a:lnTo>
                <a:lnTo>
                  <a:pt x="32" y="44"/>
                </a:lnTo>
                <a:lnTo>
                  <a:pt x="32" y="44"/>
                </a:lnTo>
                <a:lnTo>
                  <a:pt x="33" y="44"/>
                </a:lnTo>
                <a:lnTo>
                  <a:pt x="33" y="44"/>
                </a:lnTo>
                <a:lnTo>
                  <a:pt x="34" y="44"/>
                </a:lnTo>
                <a:lnTo>
                  <a:pt x="34" y="44"/>
                </a:lnTo>
                <a:lnTo>
                  <a:pt x="34" y="44"/>
                </a:lnTo>
                <a:lnTo>
                  <a:pt x="35" y="43"/>
                </a:lnTo>
                <a:lnTo>
                  <a:pt x="35" y="43"/>
                </a:lnTo>
                <a:lnTo>
                  <a:pt x="36" y="42"/>
                </a:lnTo>
                <a:lnTo>
                  <a:pt x="36" y="42"/>
                </a:lnTo>
                <a:lnTo>
                  <a:pt x="36" y="41"/>
                </a:lnTo>
                <a:lnTo>
                  <a:pt x="37" y="41"/>
                </a:lnTo>
                <a:lnTo>
                  <a:pt x="37" y="40"/>
                </a:lnTo>
                <a:lnTo>
                  <a:pt x="37" y="40"/>
                </a:lnTo>
                <a:lnTo>
                  <a:pt x="37" y="40"/>
                </a:lnTo>
                <a:lnTo>
                  <a:pt x="37" y="40"/>
                </a:lnTo>
                <a:lnTo>
                  <a:pt x="38" y="40"/>
                </a:lnTo>
                <a:lnTo>
                  <a:pt x="38" y="39"/>
                </a:lnTo>
                <a:lnTo>
                  <a:pt x="38" y="39"/>
                </a:lnTo>
                <a:lnTo>
                  <a:pt x="39" y="39"/>
                </a:lnTo>
                <a:lnTo>
                  <a:pt x="39" y="39"/>
                </a:lnTo>
                <a:lnTo>
                  <a:pt x="39" y="39"/>
                </a:lnTo>
                <a:lnTo>
                  <a:pt x="40" y="39"/>
                </a:lnTo>
                <a:lnTo>
                  <a:pt x="40" y="39"/>
                </a:lnTo>
                <a:lnTo>
                  <a:pt x="41" y="38"/>
                </a:lnTo>
                <a:lnTo>
                  <a:pt x="41" y="38"/>
                </a:lnTo>
                <a:lnTo>
                  <a:pt x="42" y="38"/>
                </a:lnTo>
                <a:lnTo>
                  <a:pt x="42" y="38"/>
                </a:lnTo>
                <a:lnTo>
                  <a:pt x="42" y="38"/>
                </a:lnTo>
                <a:lnTo>
                  <a:pt x="43" y="37"/>
                </a:lnTo>
                <a:lnTo>
                  <a:pt x="44" y="37"/>
                </a:lnTo>
                <a:lnTo>
                  <a:pt x="44" y="37"/>
                </a:lnTo>
                <a:lnTo>
                  <a:pt x="44" y="36"/>
                </a:lnTo>
                <a:lnTo>
                  <a:pt x="45" y="36"/>
                </a:lnTo>
                <a:lnTo>
                  <a:pt x="45" y="36"/>
                </a:lnTo>
                <a:lnTo>
                  <a:pt x="46" y="36"/>
                </a:lnTo>
                <a:lnTo>
                  <a:pt x="46" y="35"/>
                </a:lnTo>
                <a:lnTo>
                  <a:pt x="47" y="35"/>
                </a:lnTo>
                <a:lnTo>
                  <a:pt x="47" y="35"/>
                </a:lnTo>
                <a:lnTo>
                  <a:pt x="47" y="35"/>
                </a:lnTo>
                <a:lnTo>
                  <a:pt x="48" y="31"/>
                </a:lnTo>
                <a:lnTo>
                  <a:pt x="49" y="31"/>
                </a:lnTo>
                <a:lnTo>
                  <a:pt x="49" y="31"/>
                </a:lnTo>
                <a:lnTo>
                  <a:pt x="49" y="30"/>
                </a:lnTo>
                <a:lnTo>
                  <a:pt x="50" y="30"/>
                </a:lnTo>
                <a:lnTo>
                  <a:pt x="50" y="29"/>
                </a:lnTo>
                <a:lnTo>
                  <a:pt x="50" y="29"/>
                </a:lnTo>
                <a:lnTo>
                  <a:pt x="50" y="28"/>
                </a:lnTo>
                <a:lnTo>
                  <a:pt x="50" y="28"/>
                </a:lnTo>
                <a:lnTo>
                  <a:pt x="50" y="27"/>
                </a:lnTo>
                <a:lnTo>
                  <a:pt x="51" y="27"/>
                </a:lnTo>
                <a:lnTo>
                  <a:pt x="51" y="27"/>
                </a:lnTo>
                <a:lnTo>
                  <a:pt x="51" y="26"/>
                </a:lnTo>
                <a:lnTo>
                  <a:pt x="51" y="26"/>
                </a:lnTo>
                <a:lnTo>
                  <a:pt x="51" y="25"/>
                </a:lnTo>
                <a:lnTo>
                  <a:pt x="51" y="25"/>
                </a:lnTo>
                <a:lnTo>
                  <a:pt x="51" y="24"/>
                </a:lnTo>
                <a:lnTo>
                  <a:pt x="51" y="24"/>
                </a:lnTo>
                <a:lnTo>
                  <a:pt x="51" y="23"/>
                </a:lnTo>
                <a:lnTo>
                  <a:pt x="51" y="23"/>
                </a:lnTo>
                <a:lnTo>
                  <a:pt x="51" y="22"/>
                </a:lnTo>
                <a:lnTo>
                  <a:pt x="51" y="22"/>
                </a:lnTo>
                <a:lnTo>
                  <a:pt x="51" y="22"/>
                </a:lnTo>
                <a:lnTo>
                  <a:pt x="51" y="21"/>
                </a:lnTo>
                <a:lnTo>
                  <a:pt x="52" y="21"/>
                </a:lnTo>
                <a:lnTo>
                  <a:pt x="52" y="20"/>
                </a:lnTo>
                <a:lnTo>
                  <a:pt x="52" y="20"/>
                </a:lnTo>
                <a:lnTo>
                  <a:pt x="52" y="19"/>
                </a:lnTo>
                <a:lnTo>
                  <a:pt x="53" y="18"/>
                </a:lnTo>
                <a:lnTo>
                  <a:pt x="53" y="18"/>
                </a:lnTo>
                <a:lnTo>
                  <a:pt x="54" y="18"/>
                </a:lnTo>
                <a:lnTo>
                  <a:pt x="54" y="17"/>
                </a:lnTo>
                <a:lnTo>
                  <a:pt x="54" y="17"/>
                </a:lnTo>
                <a:lnTo>
                  <a:pt x="55" y="17"/>
                </a:lnTo>
                <a:lnTo>
                  <a:pt x="55" y="17"/>
                </a:lnTo>
                <a:lnTo>
                  <a:pt x="55" y="16"/>
                </a:lnTo>
                <a:lnTo>
                  <a:pt x="56" y="16"/>
                </a:lnTo>
                <a:lnTo>
                  <a:pt x="56" y="16"/>
                </a:lnTo>
                <a:lnTo>
                  <a:pt x="57" y="16"/>
                </a:lnTo>
                <a:lnTo>
                  <a:pt x="58" y="16"/>
                </a:lnTo>
                <a:lnTo>
                  <a:pt x="58" y="15"/>
                </a:lnTo>
                <a:lnTo>
                  <a:pt x="59" y="15"/>
                </a:lnTo>
                <a:lnTo>
                  <a:pt x="59" y="15"/>
                </a:lnTo>
                <a:lnTo>
                  <a:pt x="59" y="15"/>
                </a:lnTo>
                <a:lnTo>
                  <a:pt x="60" y="15"/>
                </a:lnTo>
                <a:lnTo>
                  <a:pt x="60" y="14"/>
                </a:lnTo>
                <a:lnTo>
                  <a:pt x="61" y="13"/>
                </a:lnTo>
                <a:lnTo>
                  <a:pt x="61" y="12"/>
                </a:lnTo>
                <a:lnTo>
                  <a:pt x="61" y="12"/>
                </a:lnTo>
                <a:lnTo>
                  <a:pt x="61" y="11"/>
                </a:lnTo>
                <a:lnTo>
                  <a:pt x="62" y="10"/>
                </a:lnTo>
                <a:lnTo>
                  <a:pt x="62" y="10"/>
                </a:lnTo>
                <a:lnTo>
                  <a:pt x="62" y="9"/>
                </a:lnTo>
                <a:lnTo>
                  <a:pt x="62" y="9"/>
                </a:lnTo>
                <a:lnTo>
                  <a:pt x="62" y="8"/>
                </a:lnTo>
                <a:lnTo>
                  <a:pt x="62" y="8"/>
                </a:lnTo>
                <a:lnTo>
                  <a:pt x="62" y="8"/>
                </a:lnTo>
                <a:lnTo>
                  <a:pt x="62" y="7"/>
                </a:lnTo>
                <a:lnTo>
                  <a:pt x="63" y="7"/>
                </a:lnTo>
                <a:lnTo>
                  <a:pt x="63" y="6"/>
                </a:lnTo>
                <a:lnTo>
                  <a:pt x="64" y="6"/>
                </a:lnTo>
                <a:lnTo>
                  <a:pt x="64" y="5"/>
                </a:lnTo>
                <a:lnTo>
                  <a:pt x="65" y="5"/>
                </a:lnTo>
                <a:lnTo>
                  <a:pt x="65" y="4"/>
                </a:lnTo>
                <a:lnTo>
                  <a:pt x="66" y="4"/>
                </a:lnTo>
                <a:lnTo>
                  <a:pt x="66" y="3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1"/>
                </a:lnTo>
                <a:lnTo>
                  <a:pt x="67" y="1"/>
                </a:lnTo>
                <a:lnTo>
                  <a:pt x="67" y="0"/>
                </a:lnTo>
                <a:lnTo>
                  <a:pt x="68" y="1"/>
                </a:lnTo>
                <a:lnTo>
                  <a:pt x="68" y="1"/>
                </a:lnTo>
                <a:lnTo>
                  <a:pt x="68" y="2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3"/>
                </a:lnTo>
                <a:lnTo>
                  <a:pt x="70" y="3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5"/>
                </a:lnTo>
                <a:lnTo>
                  <a:pt x="69" y="6"/>
                </a:lnTo>
                <a:lnTo>
                  <a:pt x="69" y="6"/>
                </a:lnTo>
                <a:lnTo>
                  <a:pt x="69" y="7"/>
                </a:lnTo>
                <a:lnTo>
                  <a:pt x="70" y="7"/>
                </a:lnTo>
                <a:lnTo>
                  <a:pt x="70" y="8"/>
                </a:lnTo>
                <a:lnTo>
                  <a:pt x="70" y="8"/>
                </a:lnTo>
                <a:lnTo>
                  <a:pt x="71" y="9"/>
                </a:lnTo>
                <a:lnTo>
                  <a:pt x="71" y="9"/>
                </a:lnTo>
                <a:lnTo>
                  <a:pt x="71" y="10"/>
                </a:lnTo>
                <a:lnTo>
                  <a:pt x="72" y="10"/>
                </a:lnTo>
                <a:lnTo>
                  <a:pt x="72" y="10"/>
                </a:lnTo>
                <a:lnTo>
                  <a:pt x="73" y="11"/>
                </a:lnTo>
                <a:lnTo>
                  <a:pt x="73" y="11"/>
                </a:lnTo>
                <a:lnTo>
                  <a:pt x="74" y="12"/>
                </a:lnTo>
                <a:lnTo>
                  <a:pt x="74" y="12"/>
                </a:lnTo>
                <a:lnTo>
                  <a:pt x="75" y="12"/>
                </a:lnTo>
                <a:lnTo>
                  <a:pt x="75" y="13"/>
                </a:lnTo>
                <a:lnTo>
                  <a:pt x="76" y="13"/>
                </a:lnTo>
                <a:lnTo>
                  <a:pt x="77" y="13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72" name="Freeform 55"/>
          <p:cNvSpPr>
            <a:spLocks/>
          </p:cNvSpPr>
          <p:nvPr/>
        </p:nvSpPr>
        <p:spPr bwMode="auto">
          <a:xfrm>
            <a:off x="3716599" y="4850896"/>
            <a:ext cx="192325" cy="239206"/>
          </a:xfrm>
          <a:custGeom>
            <a:avLst/>
            <a:gdLst>
              <a:gd name="T0" fmla="*/ 58 w 112"/>
              <a:gd name="T1" fmla="*/ 6 h 151"/>
              <a:gd name="T2" fmla="*/ 57 w 112"/>
              <a:gd name="T3" fmla="*/ 11 h 151"/>
              <a:gd name="T4" fmla="*/ 62 w 112"/>
              <a:gd name="T5" fmla="*/ 12 h 151"/>
              <a:gd name="T6" fmla="*/ 66 w 112"/>
              <a:gd name="T7" fmla="*/ 18 h 151"/>
              <a:gd name="T8" fmla="*/ 67 w 112"/>
              <a:gd name="T9" fmla="*/ 23 h 151"/>
              <a:gd name="T10" fmla="*/ 71 w 112"/>
              <a:gd name="T11" fmla="*/ 27 h 151"/>
              <a:gd name="T12" fmla="*/ 76 w 112"/>
              <a:gd name="T13" fmla="*/ 30 h 151"/>
              <a:gd name="T14" fmla="*/ 79 w 112"/>
              <a:gd name="T15" fmla="*/ 35 h 151"/>
              <a:gd name="T16" fmla="*/ 83 w 112"/>
              <a:gd name="T17" fmla="*/ 39 h 151"/>
              <a:gd name="T18" fmla="*/ 86 w 112"/>
              <a:gd name="T19" fmla="*/ 41 h 151"/>
              <a:gd name="T20" fmla="*/ 86 w 112"/>
              <a:gd name="T21" fmla="*/ 46 h 151"/>
              <a:gd name="T22" fmla="*/ 87 w 112"/>
              <a:gd name="T23" fmla="*/ 52 h 151"/>
              <a:gd name="T24" fmla="*/ 92 w 112"/>
              <a:gd name="T25" fmla="*/ 52 h 151"/>
              <a:gd name="T26" fmla="*/ 99 w 112"/>
              <a:gd name="T27" fmla="*/ 53 h 151"/>
              <a:gd name="T28" fmla="*/ 100 w 112"/>
              <a:gd name="T29" fmla="*/ 60 h 151"/>
              <a:gd name="T30" fmla="*/ 103 w 112"/>
              <a:gd name="T31" fmla="*/ 65 h 151"/>
              <a:gd name="T32" fmla="*/ 105 w 112"/>
              <a:gd name="T33" fmla="*/ 70 h 151"/>
              <a:gd name="T34" fmla="*/ 107 w 112"/>
              <a:gd name="T35" fmla="*/ 74 h 151"/>
              <a:gd name="T36" fmla="*/ 105 w 112"/>
              <a:gd name="T37" fmla="*/ 79 h 151"/>
              <a:gd name="T38" fmla="*/ 107 w 112"/>
              <a:gd name="T39" fmla="*/ 84 h 151"/>
              <a:gd name="T40" fmla="*/ 106 w 112"/>
              <a:gd name="T41" fmla="*/ 89 h 151"/>
              <a:gd name="T42" fmla="*/ 105 w 112"/>
              <a:gd name="T43" fmla="*/ 91 h 151"/>
              <a:gd name="T44" fmla="*/ 108 w 112"/>
              <a:gd name="T45" fmla="*/ 94 h 151"/>
              <a:gd name="T46" fmla="*/ 112 w 112"/>
              <a:gd name="T47" fmla="*/ 98 h 151"/>
              <a:gd name="T48" fmla="*/ 110 w 112"/>
              <a:gd name="T49" fmla="*/ 103 h 151"/>
              <a:gd name="T50" fmla="*/ 106 w 112"/>
              <a:gd name="T51" fmla="*/ 106 h 151"/>
              <a:gd name="T52" fmla="*/ 102 w 112"/>
              <a:gd name="T53" fmla="*/ 110 h 151"/>
              <a:gd name="T54" fmla="*/ 96 w 112"/>
              <a:gd name="T55" fmla="*/ 110 h 151"/>
              <a:gd name="T56" fmla="*/ 92 w 112"/>
              <a:gd name="T57" fmla="*/ 112 h 151"/>
              <a:gd name="T58" fmla="*/ 92 w 112"/>
              <a:gd name="T59" fmla="*/ 117 h 151"/>
              <a:gd name="T60" fmla="*/ 93 w 112"/>
              <a:gd name="T61" fmla="*/ 122 h 151"/>
              <a:gd name="T62" fmla="*/ 89 w 112"/>
              <a:gd name="T63" fmla="*/ 127 h 151"/>
              <a:gd name="T64" fmla="*/ 83 w 112"/>
              <a:gd name="T65" fmla="*/ 132 h 151"/>
              <a:gd name="T66" fmla="*/ 86 w 112"/>
              <a:gd name="T67" fmla="*/ 138 h 151"/>
              <a:gd name="T68" fmla="*/ 82 w 112"/>
              <a:gd name="T69" fmla="*/ 148 h 151"/>
              <a:gd name="T70" fmla="*/ 79 w 112"/>
              <a:gd name="T71" fmla="*/ 150 h 151"/>
              <a:gd name="T72" fmla="*/ 73 w 112"/>
              <a:gd name="T73" fmla="*/ 149 h 151"/>
              <a:gd name="T74" fmla="*/ 71 w 112"/>
              <a:gd name="T75" fmla="*/ 146 h 151"/>
              <a:gd name="T76" fmla="*/ 66 w 112"/>
              <a:gd name="T77" fmla="*/ 143 h 151"/>
              <a:gd name="T78" fmla="*/ 60 w 112"/>
              <a:gd name="T79" fmla="*/ 141 h 151"/>
              <a:gd name="T80" fmla="*/ 55 w 112"/>
              <a:gd name="T81" fmla="*/ 136 h 151"/>
              <a:gd name="T82" fmla="*/ 51 w 112"/>
              <a:gd name="T83" fmla="*/ 131 h 151"/>
              <a:gd name="T84" fmla="*/ 46 w 112"/>
              <a:gd name="T85" fmla="*/ 125 h 151"/>
              <a:gd name="T86" fmla="*/ 32 w 112"/>
              <a:gd name="T87" fmla="*/ 117 h 151"/>
              <a:gd name="T88" fmla="*/ 20 w 112"/>
              <a:gd name="T89" fmla="*/ 110 h 151"/>
              <a:gd name="T90" fmla="*/ 12 w 112"/>
              <a:gd name="T91" fmla="*/ 97 h 151"/>
              <a:gd name="T92" fmla="*/ 8 w 112"/>
              <a:gd name="T93" fmla="*/ 84 h 151"/>
              <a:gd name="T94" fmla="*/ 12 w 112"/>
              <a:gd name="T95" fmla="*/ 76 h 151"/>
              <a:gd name="T96" fmla="*/ 20 w 112"/>
              <a:gd name="T97" fmla="*/ 76 h 151"/>
              <a:gd name="T98" fmla="*/ 11 w 112"/>
              <a:gd name="T99" fmla="*/ 71 h 151"/>
              <a:gd name="T100" fmla="*/ 8 w 112"/>
              <a:gd name="T101" fmla="*/ 63 h 151"/>
              <a:gd name="T102" fmla="*/ 2 w 112"/>
              <a:gd name="T103" fmla="*/ 56 h 151"/>
              <a:gd name="T104" fmla="*/ 1 w 112"/>
              <a:gd name="T105" fmla="*/ 45 h 151"/>
              <a:gd name="T106" fmla="*/ 2 w 112"/>
              <a:gd name="T107" fmla="*/ 33 h 151"/>
              <a:gd name="T108" fmla="*/ 8 w 112"/>
              <a:gd name="T109" fmla="*/ 19 h 151"/>
              <a:gd name="T110" fmla="*/ 9 w 112"/>
              <a:gd name="T111" fmla="*/ 9 h 151"/>
              <a:gd name="T112" fmla="*/ 16 w 112"/>
              <a:gd name="T113" fmla="*/ 6 h 151"/>
              <a:gd name="T114" fmla="*/ 20 w 112"/>
              <a:gd name="T115" fmla="*/ 6 h 151"/>
              <a:gd name="T116" fmla="*/ 25 w 112"/>
              <a:gd name="T117" fmla="*/ 6 h 151"/>
              <a:gd name="T118" fmla="*/ 27 w 112"/>
              <a:gd name="T119" fmla="*/ 2 h 151"/>
              <a:gd name="T120" fmla="*/ 33 w 112"/>
              <a:gd name="T121" fmla="*/ 2 h 151"/>
              <a:gd name="T122" fmla="*/ 40 w 112"/>
              <a:gd name="T123" fmla="*/ 2 h 151"/>
              <a:gd name="T124" fmla="*/ 50 w 112"/>
              <a:gd name="T12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" h="151">
                <a:moveTo>
                  <a:pt x="54" y="3"/>
                </a:moveTo>
                <a:lnTo>
                  <a:pt x="54" y="3"/>
                </a:lnTo>
                <a:lnTo>
                  <a:pt x="54" y="3"/>
                </a:lnTo>
                <a:lnTo>
                  <a:pt x="54" y="4"/>
                </a:lnTo>
                <a:lnTo>
                  <a:pt x="54" y="4"/>
                </a:lnTo>
                <a:lnTo>
                  <a:pt x="55" y="4"/>
                </a:lnTo>
                <a:lnTo>
                  <a:pt x="55" y="4"/>
                </a:lnTo>
                <a:lnTo>
                  <a:pt x="55" y="4"/>
                </a:lnTo>
                <a:lnTo>
                  <a:pt x="56" y="5"/>
                </a:lnTo>
                <a:lnTo>
                  <a:pt x="56" y="5"/>
                </a:ln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58" y="7"/>
                </a:lnTo>
                <a:lnTo>
                  <a:pt x="58" y="7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8" y="9"/>
                </a:lnTo>
                <a:lnTo>
                  <a:pt x="58" y="9"/>
                </a:lnTo>
                <a:lnTo>
                  <a:pt x="58" y="10"/>
                </a:lnTo>
                <a:lnTo>
                  <a:pt x="58" y="10"/>
                </a:lnTo>
                <a:lnTo>
                  <a:pt x="58" y="10"/>
                </a:lnTo>
                <a:lnTo>
                  <a:pt x="57" y="10"/>
                </a:lnTo>
                <a:lnTo>
                  <a:pt x="56" y="11"/>
                </a:lnTo>
                <a:lnTo>
                  <a:pt x="56" y="11"/>
                </a:lnTo>
                <a:lnTo>
                  <a:pt x="57" y="11"/>
                </a:lnTo>
                <a:lnTo>
                  <a:pt x="57" y="11"/>
                </a:lnTo>
                <a:lnTo>
                  <a:pt x="58" y="11"/>
                </a:lnTo>
                <a:lnTo>
                  <a:pt x="58" y="12"/>
                </a:lnTo>
                <a:lnTo>
                  <a:pt x="58" y="12"/>
                </a:lnTo>
                <a:lnTo>
                  <a:pt x="59" y="13"/>
                </a:lnTo>
                <a:lnTo>
                  <a:pt x="59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1" y="12"/>
                </a:lnTo>
                <a:lnTo>
                  <a:pt x="62" y="12"/>
                </a:lnTo>
                <a:lnTo>
                  <a:pt x="62" y="12"/>
                </a:lnTo>
                <a:lnTo>
                  <a:pt x="62" y="12"/>
                </a:lnTo>
                <a:lnTo>
                  <a:pt x="62" y="12"/>
                </a:lnTo>
                <a:lnTo>
                  <a:pt x="63" y="13"/>
                </a:lnTo>
                <a:lnTo>
                  <a:pt x="63" y="13"/>
                </a:lnTo>
                <a:lnTo>
                  <a:pt x="63" y="14"/>
                </a:lnTo>
                <a:lnTo>
                  <a:pt x="64" y="14"/>
                </a:lnTo>
                <a:lnTo>
                  <a:pt x="64" y="15"/>
                </a:lnTo>
                <a:lnTo>
                  <a:pt x="65" y="15"/>
                </a:lnTo>
                <a:lnTo>
                  <a:pt x="65" y="15"/>
                </a:lnTo>
                <a:lnTo>
                  <a:pt x="66" y="16"/>
                </a:lnTo>
                <a:lnTo>
                  <a:pt x="66" y="16"/>
                </a:lnTo>
                <a:lnTo>
                  <a:pt x="66" y="16"/>
                </a:lnTo>
                <a:lnTo>
                  <a:pt x="66" y="17"/>
                </a:lnTo>
                <a:lnTo>
                  <a:pt x="66" y="17"/>
                </a:lnTo>
                <a:lnTo>
                  <a:pt x="66" y="17"/>
                </a:lnTo>
                <a:lnTo>
                  <a:pt x="66" y="18"/>
                </a:lnTo>
                <a:lnTo>
                  <a:pt x="66" y="18"/>
                </a:lnTo>
                <a:lnTo>
                  <a:pt x="66" y="19"/>
                </a:lnTo>
                <a:lnTo>
                  <a:pt x="66" y="19"/>
                </a:lnTo>
                <a:lnTo>
                  <a:pt x="66" y="19"/>
                </a:lnTo>
                <a:lnTo>
                  <a:pt x="66" y="20"/>
                </a:lnTo>
                <a:lnTo>
                  <a:pt x="66" y="20"/>
                </a:lnTo>
                <a:lnTo>
                  <a:pt x="66" y="21"/>
                </a:lnTo>
                <a:lnTo>
                  <a:pt x="66" y="21"/>
                </a:lnTo>
                <a:lnTo>
                  <a:pt x="67" y="21"/>
                </a:lnTo>
                <a:lnTo>
                  <a:pt x="67" y="22"/>
                </a:lnTo>
                <a:lnTo>
                  <a:pt x="67" y="22"/>
                </a:lnTo>
                <a:lnTo>
                  <a:pt x="67" y="23"/>
                </a:lnTo>
                <a:lnTo>
                  <a:pt x="67" y="23"/>
                </a:lnTo>
                <a:lnTo>
                  <a:pt x="67" y="23"/>
                </a:lnTo>
                <a:lnTo>
                  <a:pt x="68" y="23"/>
                </a:lnTo>
                <a:lnTo>
                  <a:pt x="68" y="24"/>
                </a:lnTo>
                <a:lnTo>
                  <a:pt x="68" y="24"/>
                </a:lnTo>
                <a:lnTo>
                  <a:pt x="69" y="24"/>
                </a:lnTo>
                <a:lnTo>
                  <a:pt x="69" y="24"/>
                </a:lnTo>
                <a:lnTo>
                  <a:pt x="69" y="25"/>
                </a:lnTo>
                <a:lnTo>
                  <a:pt x="70" y="25"/>
                </a:lnTo>
                <a:lnTo>
                  <a:pt x="70" y="25"/>
                </a:lnTo>
                <a:lnTo>
                  <a:pt x="70" y="25"/>
                </a:lnTo>
                <a:lnTo>
                  <a:pt x="70" y="26"/>
                </a:lnTo>
                <a:lnTo>
                  <a:pt x="71" y="26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2" y="27"/>
                </a:lnTo>
                <a:lnTo>
                  <a:pt x="72" y="28"/>
                </a:lnTo>
                <a:lnTo>
                  <a:pt x="72" y="28"/>
                </a:lnTo>
                <a:lnTo>
                  <a:pt x="73" y="28"/>
                </a:lnTo>
                <a:lnTo>
                  <a:pt x="73" y="28"/>
                </a:lnTo>
                <a:lnTo>
                  <a:pt x="73" y="29"/>
                </a:lnTo>
                <a:lnTo>
                  <a:pt x="73" y="29"/>
                </a:lnTo>
                <a:lnTo>
                  <a:pt x="74" y="29"/>
                </a:lnTo>
                <a:lnTo>
                  <a:pt x="74" y="30"/>
                </a:lnTo>
                <a:lnTo>
                  <a:pt x="74" y="30"/>
                </a:lnTo>
                <a:lnTo>
                  <a:pt x="74" y="30"/>
                </a:lnTo>
                <a:lnTo>
                  <a:pt x="75" y="30"/>
                </a:lnTo>
                <a:lnTo>
                  <a:pt x="76" y="30"/>
                </a:lnTo>
                <a:lnTo>
                  <a:pt x="76" y="31"/>
                </a:lnTo>
                <a:lnTo>
                  <a:pt x="76" y="31"/>
                </a:lnTo>
                <a:lnTo>
                  <a:pt x="76" y="31"/>
                </a:lnTo>
                <a:lnTo>
                  <a:pt x="76" y="31"/>
                </a:lnTo>
                <a:lnTo>
                  <a:pt x="77" y="31"/>
                </a:lnTo>
                <a:lnTo>
                  <a:pt x="77" y="32"/>
                </a:lnTo>
                <a:lnTo>
                  <a:pt x="77" y="32"/>
                </a:lnTo>
                <a:lnTo>
                  <a:pt x="77" y="32"/>
                </a:lnTo>
                <a:lnTo>
                  <a:pt x="77" y="33"/>
                </a:lnTo>
                <a:lnTo>
                  <a:pt x="78" y="34"/>
                </a:lnTo>
                <a:lnTo>
                  <a:pt x="78" y="34"/>
                </a:lnTo>
                <a:lnTo>
                  <a:pt x="78" y="35"/>
                </a:lnTo>
                <a:lnTo>
                  <a:pt x="79" y="35"/>
                </a:lnTo>
                <a:lnTo>
                  <a:pt x="79" y="35"/>
                </a:lnTo>
                <a:lnTo>
                  <a:pt x="79" y="35"/>
                </a:lnTo>
                <a:lnTo>
                  <a:pt x="80" y="35"/>
                </a:lnTo>
                <a:lnTo>
                  <a:pt x="80" y="35"/>
                </a:lnTo>
                <a:lnTo>
                  <a:pt x="80" y="36"/>
                </a:lnTo>
                <a:lnTo>
                  <a:pt x="81" y="36"/>
                </a:lnTo>
                <a:lnTo>
                  <a:pt x="81" y="37"/>
                </a:lnTo>
                <a:lnTo>
                  <a:pt x="81" y="37"/>
                </a:lnTo>
                <a:lnTo>
                  <a:pt x="82" y="37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40"/>
                </a:lnTo>
                <a:lnTo>
                  <a:pt x="83" y="40"/>
                </a:lnTo>
                <a:lnTo>
                  <a:pt x="84" y="40"/>
                </a:lnTo>
                <a:lnTo>
                  <a:pt x="84" y="40"/>
                </a:lnTo>
                <a:lnTo>
                  <a:pt x="85" y="40"/>
                </a:lnTo>
                <a:lnTo>
                  <a:pt x="85" y="40"/>
                </a:lnTo>
                <a:lnTo>
                  <a:pt x="86" y="40"/>
                </a:lnTo>
                <a:lnTo>
                  <a:pt x="86" y="40"/>
                </a:lnTo>
                <a:lnTo>
                  <a:pt x="87" y="40"/>
                </a:lnTo>
                <a:lnTo>
                  <a:pt x="87" y="40"/>
                </a:lnTo>
                <a:lnTo>
                  <a:pt x="86" y="40"/>
                </a:lnTo>
                <a:lnTo>
                  <a:pt x="86" y="40"/>
                </a:lnTo>
                <a:lnTo>
                  <a:pt x="86" y="41"/>
                </a:lnTo>
                <a:lnTo>
                  <a:pt x="85" y="41"/>
                </a:lnTo>
                <a:lnTo>
                  <a:pt x="85" y="41"/>
                </a:lnTo>
                <a:lnTo>
                  <a:pt x="85" y="42"/>
                </a:lnTo>
                <a:lnTo>
                  <a:pt x="86" y="42"/>
                </a:lnTo>
                <a:lnTo>
                  <a:pt x="86" y="43"/>
                </a:lnTo>
                <a:lnTo>
                  <a:pt x="86" y="43"/>
                </a:lnTo>
                <a:lnTo>
                  <a:pt x="87" y="43"/>
                </a:lnTo>
                <a:lnTo>
                  <a:pt x="87" y="44"/>
                </a:lnTo>
                <a:lnTo>
                  <a:pt x="87" y="44"/>
                </a:lnTo>
                <a:lnTo>
                  <a:pt x="87" y="44"/>
                </a:lnTo>
                <a:lnTo>
                  <a:pt x="87" y="44"/>
                </a:lnTo>
                <a:lnTo>
                  <a:pt x="86" y="45"/>
                </a:lnTo>
                <a:lnTo>
                  <a:pt x="86" y="46"/>
                </a:lnTo>
                <a:lnTo>
                  <a:pt x="86" y="46"/>
                </a:lnTo>
                <a:lnTo>
                  <a:pt x="86" y="47"/>
                </a:lnTo>
                <a:lnTo>
                  <a:pt x="86" y="47"/>
                </a:lnTo>
                <a:lnTo>
                  <a:pt x="86" y="47"/>
                </a:lnTo>
                <a:lnTo>
                  <a:pt x="86" y="48"/>
                </a:lnTo>
                <a:lnTo>
                  <a:pt x="86" y="48"/>
                </a:lnTo>
                <a:lnTo>
                  <a:pt x="86" y="48"/>
                </a:lnTo>
                <a:lnTo>
                  <a:pt x="86" y="49"/>
                </a:lnTo>
                <a:lnTo>
                  <a:pt x="86" y="49"/>
                </a:lnTo>
                <a:lnTo>
                  <a:pt x="86" y="49"/>
                </a:lnTo>
                <a:lnTo>
                  <a:pt x="86" y="50"/>
                </a:lnTo>
                <a:lnTo>
                  <a:pt x="86" y="50"/>
                </a:lnTo>
                <a:lnTo>
                  <a:pt x="86" y="51"/>
                </a:lnTo>
                <a:lnTo>
                  <a:pt x="87" y="51"/>
                </a:lnTo>
                <a:lnTo>
                  <a:pt x="87" y="52"/>
                </a:lnTo>
                <a:lnTo>
                  <a:pt x="87" y="52"/>
                </a:lnTo>
                <a:lnTo>
                  <a:pt x="87" y="52"/>
                </a:lnTo>
                <a:lnTo>
                  <a:pt x="87" y="52"/>
                </a:lnTo>
                <a:lnTo>
                  <a:pt x="88" y="52"/>
                </a:lnTo>
                <a:lnTo>
                  <a:pt x="88" y="52"/>
                </a:lnTo>
                <a:lnTo>
                  <a:pt x="89" y="52"/>
                </a:lnTo>
                <a:lnTo>
                  <a:pt x="89" y="52"/>
                </a:lnTo>
                <a:lnTo>
                  <a:pt x="90" y="52"/>
                </a:lnTo>
                <a:lnTo>
                  <a:pt x="90" y="52"/>
                </a:lnTo>
                <a:lnTo>
                  <a:pt x="91" y="52"/>
                </a:lnTo>
                <a:lnTo>
                  <a:pt x="91" y="52"/>
                </a:lnTo>
                <a:lnTo>
                  <a:pt x="91" y="52"/>
                </a:lnTo>
                <a:lnTo>
                  <a:pt x="91" y="52"/>
                </a:lnTo>
                <a:lnTo>
                  <a:pt x="92" y="52"/>
                </a:lnTo>
                <a:lnTo>
                  <a:pt x="92" y="52"/>
                </a:lnTo>
                <a:lnTo>
                  <a:pt x="93" y="51"/>
                </a:lnTo>
                <a:lnTo>
                  <a:pt x="94" y="51"/>
                </a:lnTo>
                <a:lnTo>
                  <a:pt x="95" y="51"/>
                </a:lnTo>
                <a:lnTo>
                  <a:pt x="95" y="51"/>
                </a:lnTo>
                <a:lnTo>
                  <a:pt x="96" y="51"/>
                </a:lnTo>
                <a:lnTo>
                  <a:pt x="96" y="51"/>
                </a:lnTo>
                <a:lnTo>
                  <a:pt x="97" y="51"/>
                </a:lnTo>
                <a:lnTo>
                  <a:pt x="97" y="51"/>
                </a:lnTo>
                <a:lnTo>
                  <a:pt x="98" y="52"/>
                </a:lnTo>
                <a:lnTo>
                  <a:pt x="98" y="52"/>
                </a:lnTo>
                <a:lnTo>
                  <a:pt x="98" y="52"/>
                </a:lnTo>
                <a:lnTo>
                  <a:pt x="99" y="52"/>
                </a:lnTo>
                <a:lnTo>
                  <a:pt x="99" y="53"/>
                </a:lnTo>
                <a:lnTo>
                  <a:pt x="99" y="54"/>
                </a:lnTo>
                <a:lnTo>
                  <a:pt x="99" y="55"/>
                </a:lnTo>
                <a:lnTo>
                  <a:pt x="99" y="55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100" y="56"/>
                </a:lnTo>
                <a:lnTo>
                  <a:pt x="100" y="57"/>
                </a:lnTo>
                <a:lnTo>
                  <a:pt x="100" y="57"/>
                </a:lnTo>
                <a:lnTo>
                  <a:pt x="100" y="58"/>
                </a:lnTo>
                <a:lnTo>
                  <a:pt x="100" y="58"/>
                </a:lnTo>
                <a:lnTo>
                  <a:pt x="100" y="59"/>
                </a:lnTo>
                <a:lnTo>
                  <a:pt x="100" y="59"/>
                </a:lnTo>
                <a:lnTo>
                  <a:pt x="100" y="60"/>
                </a:lnTo>
                <a:lnTo>
                  <a:pt x="100" y="60"/>
                </a:lnTo>
                <a:lnTo>
                  <a:pt x="100" y="60"/>
                </a:lnTo>
                <a:lnTo>
                  <a:pt x="101" y="60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2" y="62"/>
                </a:lnTo>
                <a:lnTo>
                  <a:pt x="102" y="62"/>
                </a:lnTo>
                <a:lnTo>
                  <a:pt x="102" y="63"/>
                </a:lnTo>
                <a:lnTo>
                  <a:pt x="102" y="63"/>
                </a:lnTo>
                <a:lnTo>
                  <a:pt x="102" y="64"/>
                </a:lnTo>
                <a:lnTo>
                  <a:pt x="102" y="64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4" y="66"/>
                </a:lnTo>
                <a:lnTo>
                  <a:pt x="104" y="66"/>
                </a:lnTo>
                <a:lnTo>
                  <a:pt x="104" y="67"/>
                </a:lnTo>
                <a:lnTo>
                  <a:pt x="104" y="68"/>
                </a:lnTo>
                <a:lnTo>
                  <a:pt x="104" y="68"/>
                </a:lnTo>
                <a:lnTo>
                  <a:pt x="104" y="68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1"/>
                </a:lnTo>
                <a:lnTo>
                  <a:pt x="105" y="71"/>
                </a:lnTo>
                <a:lnTo>
                  <a:pt x="105" y="71"/>
                </a:lnTo>
                <a:lnTo>
                  <a:pt x="106" y="71"/>
                </a:lnTo>
                <a:lnTo>
                  <a:pt x="106" y="72"/>
                </a:lnTo>
                <a:lnTo>
                  <a:pt x="105" y="72"/>
                </a:lnTo>
                <a:lnTo>
                  <a:pt x="105" y="72"/>
                </a:lnTo>
                <a:lnTo>
                  <a:pt x="105" y="73"/>
                </a:lnTo>
                <a:lnTo>
                  <a:pt x="105" y="73"/>
                </a:lnTo>
                <a:lnTo>
                  <a:pt x="105" y="73"/>
                </a:lnTo>
                <a:lnTo>
                  <a:pt x="106" y="73"/>
                </a:lnTo>
                <a:lnTo>
                  <a:pt x="106" y="73"/>
                </a:lnTo>
                <a:lnTo>
                  <a:pt x="107" y="74"/>
                </a:lnTo>
                <a:lnTo>
                  <a:pt x="107" y="74"/>
                </a:lnTo>
                <a:lnTo>
                  <a:pt x="106" y="75"/>
                </a:lnTo>
                <a:lnTo>
                  <a:pt x="106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6"/>
                </a:lnTo>
                <a:lnTo>
                  <a:pt x="106" y="76"/>
                </a:lnTo>
                <a:lnTo>
                  <a:pt x="106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8"/>
                </a:lnTo>
                <a:lnTo>
                  <a:pt x="105" y="78"/>
                </a:lnTo>
                <a:lnTo>
                  <a:pt x="105" y="79"/>
                </a:lnTo>
                <a:lnTo>
                  <a:pt x="106" y="79"/>
                </a:lnTo>
                <a:lnTo>
                  <a:pt x="107" y="80"/>
                </a:lnTo>
                <a:lnTo>
                  <a:pt x="107" y="80"/>
                </a:lnTo>
                <a:lnTo>
                  <a:pt x="107" y="81"/>
                </a:lnTo>
                <a:lnTo>
                  <a:pt x="107" y="81"/>
                </a:lnTo>
                <a:lnTo>
                  <a:pt x="107" y="81"/>
                </a:lnTo>
                <a:lnTo>
                  <a:pt x="106" y="81"/>
                </a:lnTo>
                <a:lnTo>
                  <a:pt x="106" y="81"/>
                </a:lnTo>
                <a:lnTo>
                  <a:pt x="106" y="82"/>
                </a:lnTo>
                <a:lnTo>
                  <a:pt x="107" y="82"/>
                </a:lnTo>
                <a:lnTo>
                  <a:pt x="107" y="82"/>
                </a:lnTo>
                <a:lnTo>
                  <a:pt x="107" y="83"/>
                </a:lnTo>
                <a:lnTo>
                  <a:pt x="107" y="83"/>
                </a:lnTo>
                <a:lnTo>
                  <a:pt x="107" y="84"/>
                </a:lnTo>
                <a:lnTo>
                  <a:pt x="107" y="84"/>
                </a:lnTo>
                <a:lnTo>
                  <a:pt x="107" y="85"/>
                </a:lnTo>
                <a:lnTo>
                  <a:pt x="108" y="85"/>
                </a:lnTo>
                <a:lnTo>
                  <a:pt x="107" y="85"/>
                </a:lnTo>
                <a:lnTo>
                  <a:pt x="107" y="85"/>
                </a:lnTo>
                <a:lnTo>
                  <a:pt x="107" y="85"/>
                </a:lnTo>
                <a:lnTo>
                  <a:pt x="106" y="86"/>
                </a:lnTo>
                <a:lnTo>
                  <a:pt x="106" y="86"/>
                </a:lnTo>
                <a:lnTo>
                  <a:pt x="106" y="86"/>
                </a:lnTo>
                <a:lnTo>
                  <a:pt x="106" y="87"/>
                </a:lnTo>
                <a:lnTo>
                  <a:pt x="106" y="87"/>
                </a:lnTo>
                <a:lnTo>
                  <a:pt x="106" y="88"/>
                </a:lnTo>
                <a:lnTo>
                  <a:pt x="106" y="88"/>
                </a:lnTo>
                <a:lnTo>
                  <a:pt x="106" y="89"/>
                </a:lnTo>
                <a:lnTo>
                  <a:pt x="106" y="89"/>
                </a:lnTo>
                <a:lnTo>
                  <a:pt x="107" y="89"/>
                </a:lnTo>
                <a:lnTo>
                  <a:pt x="107" y="90"/>
                </a:lnTo>
                <a:lnTo>
                  <a:pt x="106" y="90"/>
                </a:lnTo>
                <a:lnTo>
                  <a:pt x="106" y="90"/>
                </a:lnTo>
                <a:lnTo>
                  <a:pt x="105" y="90"/>
                </a:lnTo>
                <a:lnTo>
                  <a:pt x="105" y="90"/>
                </a:lnTo>
                <a:lnTo>
                  <a:pt x="105" y="89"/>
                </a:lnTo>
                <a:lnTo>
                  <a:pt x="105" y="89"/>
                </a:lnTo>
                <a:lnTo>
                  <a:pt x="104" y="89"/>
                </a:lnTo>
                <a:lnTo>
                  <a:pt x="104" y="90"/>
                </a:lnTo>
                <a:lnTo>
                  <a:pt x="105" y="90"/>
                </a:lnTo>
                <a:lnTo>
                  <a:pt x="105" y="90"/>
                </a:lnTo>
                <a:lnTo>
                  <a:pt x="105" y="91"/>
                </a:lnTo>
                <a:lnTo>
                  <a:pt x="105" y="91"/>
                </a:lnTo>
                <a:lnTo>
                  <a:pt x="105" y="91"/>
                </a:lnTo>
                <a:lnTo>
                  <a:pt x="105" y="92"/>
                </a:lnTo>
                <a:lnTo>
                  <a:pt x="105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3"/>
                </a:lnTo>
                <a:lnTo>
                  <a:pt x="107" y="93"/>
                </a:lnTo>
                <a:lnTo>
                  <a:pt x="107" y="93"/>
                </a:lnTo>
                <a:lnTo>
                  <a:pt x="108" y="93"/>
                </a:lnTo>
                <a:lnTo>
                  <a:pt x="108" y="93"/>
                </a:lnTo>
                <a:lnTo>
                  <a:pt x="108" y="93"/>
                </a:lnTo>
                <a:lnTo>
                  <a:pt x="108" y="93"/>
                </a:lnTo>
                <a:lnTo>
                  <a:pt x="108" y="94"/>
                </a:lnTo>
                <a:lnTo>
                  <a:pt x="109" y="94"/>
                </a:lnTo>
                <a:lnTo>
                  <a:pt x="109" y="94"/>
                </a:lnTo>
                <a:lnTo>
                  <a:pt x="109" y="94"/>
                </a:lnTo>
                <a:lnTo>
                  <a:pt x="109" y="95"/>
                </a:lnTo>
                <a:lnTo>
                  <a:pt x="109" y="95"/>
                </a:lnTo>
                <a:lnTo>
                  <a:pt x="110" y="96"/>
                </a:lnTo>
                <a:lnTo>
                  <a:pt x="110" y="96"/>
                </a:lnTo>
                <a:lnTo>
                  <a:pt x="110" y="96"/>
                </a:lnTo>
                <a:lnTo>
                  <a:pt x="111" y="96"/>
                </a:lnTo>
                <a:lnTo>
                  <a:pt x="111" y="96"/>
                </a:lnTo>
                <a:lnTo>
                  <a:pt x="111" y="97"/>
                </a:lnTo>
                <a:lnTo>
                  <a:pt x="112" y="97"/>
                </a:lnTo>
                <a:lnTo>
                  <a:pt x="112" y="97"/>
                </a:lnTo>
                <a:lnTo>
                  <a:pt x="112" y="98"/>
                </a:lnTo>
                <a:lnTo>
                  <a:pt x="112" y="98"/>
                </a:lnTo>
                <a:lnTo>
                  <a:pt x="112" y="98"/>
                </a:lnTo>
                <a:lnTo>
                  <a:pt x="111" y="99"/>
                </a:lnTo>
                <a:lnTo>
                  <a:pt x="111" y="99"/>
                </a:lnTo>
                <a:lnTo>
                  <a:pt x="110" y="100"/>
                </a:lnTo>
                <a:lnTo>
                  <a:pt x="110" y="100"/>
                </a:lnTo>
                <a:lnTo>
                  <a:pt x="110" y="101"/>
                </a:lnTo>
                <a:lnTo>
                  <a:pt x="110" y="101"/>
                </a:lnTo>
                <a:lnTo>
                  <a:pt x="109" y="102"/>
                </a:lnTo>
                <a:lnTo>
                  <a:pt x="109" y="102"/>
                </a:lnTo>
                <a:lnTo>
                  <a:pt x="109" y="102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5"/>
                </a:lnTo>
                <a:lnTo>
                  <a:pt x="109" y="105"/>
                </a:lnTo>
                <a:lnTo>
                  <a:pt x="108" y="105"/>
                </a:lnTo>
                <a:lnTo>
                  <a:pt x="108" y="106"/>
                </a:lnTo>
                <a:lnTo>
                  <a:pt x="108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5" y="106"/>
                </a:lnTo>
                <a:lnTo>
                  <a:pt x="105" y="106"/>
                </a:lnTo>
                <a:lnTo>
                  <a:pt x="105" y="107"/>
                </a:lnTo>
                <a:lnTo>
                  <a:pt x="105" y="107"/>
                </a:lnTo>
                <a:lnTo>
                  <a:pt x="104" y="107"/>
                </a:lnTo>
                <a:lnTo>
                  <a:pt x="104" y="108"/>
                </a:lnTo>
                <a:lnTo>
                  <a:pt x="104" y="108"/>
                </a:lnTo>
                <a:lnTo>
                  <a:pt x="103" y="108"/>
                </a:lnTo>
                <a:lnTo>
                  <a:pt x="103" y="109"/>
                </a:lnTo>
                <a:lnTo>
                  <a:pt x="103" y="109"/>
                </a:lnTo>
                <a:lnTo>
                  <a:pt x="103" y="109"/>
                </a:lnTo>
                <a:lnTo>
                  <a:pt x="102" y="109"/>
                </a:lnTo>
                <a:lnTo>
                  <a:pt x="102" y="110"/>
                </a:lnTo>
                <a:lnTo>
                  <a:pt x="101" y="110"/>
                </a:lnTo>
                <a:lnTo>
                  <a:pt x="100" y="110"/>
                </a:lnTo>
                <a:lnTo>
                  <a:pt x="100" y="110"/>
                </a:lnTo>
                <a:lnTo>
                  <a:pt x="99" y="109"/>
                </a:lnTo>
                <a:lnTo>
                  <a:pt x="99" y="109"/>
                </a:lnTo>
                <a:lnTo>
                  <a:pt x="99" y="109"/>
                </a:lnTo>
                <a:lnTo>
                  <a:pt x="98" y="109"/>
                </a:lnTo>
                <a:lnTo>
                  <a:pt x="98" y="109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6" y="110"/>
                </a:lnTo>
                <a:lnTo>
                  <a:pt x="96" y="110"/>
                </a:lnTo>
                <a:lnTo>
                  <a:pt x="95" y="111"/>
                </a:lnTo>
                <a:lnTo>
                  <a:pt x="95" y="111"/>
                </a:lnTo>
                <a:lnTo>
                  <a:pt x="95" y="111"/>
                </a:lnTo>
                <a:lnTo>
                  <a:pt x="94" y="111"/>
                </a:lnTo>
                <a:lnTo>
                  <a:pt x="94" y="111"/>
                </a:lnTo>
                <a:lnTo>
                  <a:pt x="94" y="110"/>
                </a:lnTo>
                <a:lnTo>
                  <a:pt x="93" y="110"/>
                </a:lnTo>
                <a:lnTo>
                  <a:pt x="93" y="110"/>
                </a:lnTo>
                <a:lnTo>
                  <a:pt x="93" y="110"/>
                </a:lnTo>
                <a:lnTo>
                  <a:pt x="93" y="111"/>
                </a:lnTo>
                <a:lnTo>
                  <a:pt x="92" y="111"/>
                </a:lnTo>
                <a:lnTo>
                  <a:pt x="92" y="111"/>
                </a:lnTo>
                <a:lnTo>
                  <a:pt x="92" y="112"/>
                </a:lnTo>
                <a:lnTo>
                  <a:pt x="92" y="112"/>
                </a:lnTo>
                <a:lnTo>
                  <a:pt x="92" y="113"/>
                </a:lnTo>
                <a:lnTo>
                  <a:pt x="92" y="113"/>
                </a:lnTo>
                <a:lnTo>
                  <a:pt x="92" y="114"/>
                </a:lnTo>
                <a:lnTo>
                  <a:pt x="93" y="114"/>
                </a:lnTo>
                <a:lnTo>
                  <a:pt x="93" y="114"/>
                </a:lnTo>
                <a:lnTo>
                  <a:pt x="93" y="114"/>
                </a:lnTo>
                <a:lnTo>
                  <a:pt x="93" y="115"/>
                </a:lnTo>
                <a:lnTo>
                  <a:pt x="92" y="115"/>
                </a:lnTo>
                <a:lnTo>
                  <a:pt x="92" y="115"/>
                </a:lnTo>
                <a:lnTo>
                  <a:pt x="92" y="115"/>
                </a:lnTo>
                <a:lnTo>
                  <a:pt x="92" y="116"/>
                </a:lnTo>
                <a:lnTo>
                  <a:pt x="91" y="116"/>
                </a:lnTo>
                <a:lnTo>
                  <a:pt x="92" y="117"/>
                </a:lnTo>
                <a:lnTo>
                  <a:pt x="92" y="117"/>
                </a:lnTo>
                <a:lnTo>
                  <a:pt x="92" y="118"/>
                </a:lnTo>
                <a:lnTo>
                  <a:pt x="92" y="118"/>
                </a:lnTo>
                <a:lnTo>
                  <a:pt x="92" y="118"/>
                </a:lnTo>
                <a:lnTo>
                  <a:pt x="92" y="119"/>
                </a:lnTo>
                <a:lnTo>
                  <a:pt x="92" y="119"/>
                </a:lnTo>
                <a:lnTo>
                  <a:pt x="93" y="119"/>
                </a:lnTo>
                <a:lnTo>
                  <a:pt x="93" y="119"/>
                </a:lnTo>
                <a:lnTo>
                  <a:pt x="93" y="119"/>
                </a:lnTo>
                <a:lnTo>
                  <a:pt x="94" y="119"/>
                </a:lnTo>
                <a:lnTo>
                  <a:pt x="94" y="120"/>
                </a:lnTo>
                <a:lnTo>
                  <a:pt x="94" y="120"/>
                </a:lnTo>
                <a:lnTo>
                  <a:pt x="93" y="121"/>
                </a:lnTo>
                <a:lnTo>
                  <a:pt x="93" y="121"/>
                </a:lnTo>
                <a:lnTo>
                  <a:pt x="93" y="122"/>
                </a:lnTo>
                <a:lnTo>
                  <a:pt x="93" y="122"/>
                </a:lnTo>
                <a:lnTo>
                  <a:pt x="93" y="123"/>
                </a:lnTo>
                <a:lnTo>
                  <a:pt x="93" y="123"/>
                </a:lnTo>
                <a:lnTo>
                  <a:pt x="92" y="123"/>
                </a:lnTo>
                <a:lnTo>
                  <a:pt x="92" y="123"/>
                </a:lnTo>
                <a:lnTo>
                  <a:pt x="91" y="124"/>
                </a:lnTo>
                <a:lnTo>
                  <a:pt x="91" y="124"/>
                </a:lnTo>
                <a:lnTo>
                  <a:pt x="91" y="124"/>
                </a:lnTo>
                <a:lnTo>
                  <a:pt x="90" y="124"/>
                </a:lnTo>
                <a:lnTo>
                  <a:pt x="90" y="125"/>
                </a:lnTo>
                <a:lnTo>
                  <a:pt x="90" y="126"/>
                </a:lnTo>
                <a:lnTo>
                  <a:pt x="89" y="126"/>
                </a:lnTo>
                <a:lnTo>
                  <a:pt x="89" y="127"/>
                </a:lnTo>
                <a:lnTo>
                  <a:pt x="89" y="127"/>
                </a:lnTo>
                <a:lnTo>
                  <a:pt x="88" y="127"/>
                </a:lnTo>
                <a:lnTo>
                  <a:pt x="88" y="127"/>
                </a:lnTo>
                <a:lnTo>
                  <a:pt x="88" y="127"/>
                </a:lnTo>
                <a:lnTo>
                  <a:pt x="87" y="127"/>
                </a:lnTo>
                <a:lnTo>
                  <a:pt x="87" y="128"/>
                </a:lnTo>
                <a:lnTo>
                  <a:pt x="87" y="128"/>
                </a:lnTo>
                <a:lnTo>
                  <a:pt x="87" y="128"/>
                </a:lnTo>
                <a:lnTo>
                  <a:pt x="86" y="129"/>
                </a:lnTo>
                <a:lnTo>
                  <a:pt x="86" y="129"/>
                </a:lnTo>
                <a:lnTo>
                  <a:pt x="85" y="130"/>
                </a:lnTo>
                <a:lnTo>
                  <a:pt x="84" y="130"/>
                </a:lnTo>
                <a:lnTo>
                  <a:pt x="83" y="130"/>
                </a:lnTo>
                <a:lnTo>
                  <a:pt x="83" y="132"/>
                </a:lnTo>
                <a:lnTo>
                  <a:pt x="83" y="132"/>
                </a:lnTo>
                <a:lnTo>
                  <a:pt x="83" y="133"/>
                </a:lnTo>
                <a:lnTo>
                  <a:pt x="83" y="133"/>
                </a:lnTo>
                <a:lnTo>
                  <a:pt x="83" y="134"/>
                </a:lnTo>
                <a:lnTo>
                  <a:pt x="83" y="134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6"/>
                </a:lnTo>
                <a:lnTo>
                  <a:pt x="83" y="136"/>
                </a:lnTo>
                <a:lnTo>
                  <a:pt x="84" y="137"/>
                </a:lnTo>
                <a:lnTo>
                  <a:pt x="85" y="137"/>
                </a:lnTo>
                <a:lnTo>
                  <a:pt x="85" y="137"/>
                </a:lnTo>
                <a:lnTo>
                  <a:pt x="85" y="138"/>
                </a:lnTo>
                <a:lnTo>
                  <a:pt x="86" y="138"/>
                </a:lnTo>
                <a:lnTo>
                  <a:pt x="86" y="139"/>
                </a:lnTo>
                <a:lnTo>
                  <a:pt x="86" y="140"/>
                </a:lnTo>
                <a:lnTo>
                  <a:pt x="86" y="140"/>
                </a:lnTo>
                <a:lnTo>
                  <a:pt x="85" y="141"/>
                </a:lnTo>
                <a:lnTo>
                  <a:pt x="85" y="142"/>
                </a:lnTo>
                <a:lnTo>
                  <a:pt x="85" y="143"/>
                </a:lnTo>
                <a:lnTo>
                  <a:pt x="84" y="144"/>
                </a:lnTo>
                <a:lnTo>
                  <a:pt x="84" y="144"/>
                </a:lnTo>
                <a:lnTo>
                  <a:pt x="83" y="145"/>
                </a:lnTo>
                <a:lnTo>
                  <a:pt x="83" y="146"/>
                </a:lnTo>
                <a:lnTo>
                  <a:pt x="83" y="147"/>
                </a:lnTo>
                <a:lnTo>
                  <a:pt x="83" y="147"/>
                </a:lnTo>
                <a:lnTo>
                  <a:pt x="82" y="147"/>
                </a:ln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9"/>
                </a:lnTo>
                <a:lnTo>
                  <a:pt x="82" y="149"/>
                </a:lnTo>
                <a:lnTo>
                  <a:pt x="82" y="150"/>
                </a:lnTo>
                <a:lnTo>
                  <a:pt x="82" y="150"/>
                </a:lnTo>
                <a:lnTo>
                  <a:pt x="82" y="151"/>
                </a:lnTo>
                <a:lnTo>
                  <a:pt x="82" y="151"/>
                </a:lnTo>
                <a:lnTo>
                  <a:pt x="81" y="151"/>
                </a:lnTo>
                <a:lnTo>
                  <a:pt x="80" y="151"/>
                </a:lnTo>
                <a:lnTo>
                  <a:pt x="80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0"/>
                </a:lnTo>
                <a:lnTo>
                  <a:pt x="79" y="150"/>
                </a:lnTo>
                <a:lnTo>
                  <a:pt x="78" y="150"/>
                </a:lnTo>
                <a:lnTo>
                  <a:pt x="78" y="150"/>
                </a:lnTo>
                <a:lnTo>
                  <a:pt x="77" y="150"/>
                </a:lnTo>
                <a:lnTo>
                  <a:pt x="77" y="150"/>
                </a:lnTo>
                <a:lnTo>
                  <a:pt x="76" y="150"/>
                </a:lnTo>
                <a:lnTo>
                  <a:pt x="76" y="149"/>
                </a:lnTo>
                <a:lnTo>
                  <a:pt x="75" y="149"/>
                </a:lnTo>
                <a:lnTo>
                  <a:pt x="75" y="149"/>
                </a:lnTo>
                <a:lnTo>
                  <a:pt x="74" y="149"/>
                </a:lnTo>
                <a:lnTo>
                  <a:pt x="74" y="149"/>
                </a:lnTo>
                <a:lnTo>
                  <a:pt x="74" y="149"/>
                </a:lnTo>
                <a:lnTo>
                  <a:pt x="74" y="149"/>
                </a:lnTo>
                <a:lnTo>
                  <a:pt x="73" y="149"/>
                </a:lnTo>
                <a:lnTo>
                  <a:pt x="73" y="149"/>
                </a:lnTo>
                <a:lnTo>
                  <a:pt x="73" y="149"/>
                </a:lnTo>
                <a:lnTo>
                  <a:pt x="73" y="150"/>
                </a:lnTo>
                <a:lnTo>
                  <a:pt x="73" y="150"/>
                </a:lnTo>
                <a:lnTo>
                  <a:pt x="72" y="149"/>
                </a:lnTo>
                <a:lnTo>
                  <a:pt x="72" y="149"/>
                </a:lnTo>
                <a:lnTo>
                  <a:pt x="72" y="148"/>
                </a:lnTo>
                <a:lnTo>
                  <a:pt x="72" y="148"/>
                </a:lnTo>
                <a:lnTo>
                  <a:pt x="71" y="148"/>
                </a:lnTo>
                <a:lnTo>
                  <a:pt x="71" y="147"/>
                </a:lnTo>
                <a:lnTo>
                  <a:pt x="71" y="147"/>
                </a:lnTo>
                <a:lnTo>
                  <a:pt x="71" y="146"/>
                </a:lnTo>
                <a:lnTo>
                  <a:pt x="71" y="146"/>
                </a:lnTo>
                <a:lnTo>
                  <a:pt x="71" y="146"/>
                </a:lnTo>
                <a:lnTo>
                  <a:pt x="70" y="145"/>
                </a:lnTo>
                <a:lnTo>
                  <a:pt x="70" y="145"/>
                </a:lnTo>
                <a:lnTo>
                  <a:pt x="70" y="145"/>
                </a:lnTo>
                <a:lnTo>
                  <a:pt x="70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3"/>
                </a:lnTo>
                <a:lnTo>
                  <a:pt x="67" y="143"/>
                </a:lnTo>
                <a:lnTo>
                  <a:pt x="67" y="143"/>
                </a:lnTo>
                <a:lnTo>
                  <a:pt x="66" y="143"/>
                </a:lnTo>
                <a:lnTo>
                  <a:pt x="66" y="143"/>
                </a:lnTo>
                <a:lnTo>
                  <a:pt x="66" y="143"/>
                </a:lnTo>
                <a:lnTo>
                  <a:pt x="65" y="143"/>
                </a:lnTo>
                <a:lnTo>
                  <a:pt x="65" y="143"/>
                </a:lnTo>
                <a:lnTo>
                  <a:pt x="64" y="143"/>
                </a:lnTo>
                <a:lnTo>
                  <a:pt x="64" y="143"/>
                </a:lnTo>
                <a:lnTo>
                  <a:pt x="63" y="143"/>
                </a:lnTo>
                <a:lnTo>
                  <a:pt x="63" y="142"/>
                </a:lnTo>
                <a:lnTo>
                  <a:pt x="63" y="142"/>
                </a:lnTo>
                <a:lnTo>
                  <a:pt x="62" y="142"/>
                </a:lnTo>
                <a:lnTo>
                  <a:pt x="62" y="141"/>
                </a:lnTo>
                <a:lnTo>
                  <a:pt x="61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1"/>
                </a:lnTo>
                <a:lnTo>
                  <a:pt x="59" y="141"/>
                </a:lnTo>
                <a:lnTo>
                  <a:pt x="58" y="141"/>
                </a:lnTo>
                <a:lnTo>
                  <a:pt x="58" y="141"/>
                </a:lnTo>
                <a:lnTo>
                  <a:pt x="57" y="140"/>
                </a:lnTo>
                <a:lnTo>
                  <a:pt x="57" y="139"/>
                </a:lnTo>
                <a:lnTo>
                  <a:pt x="57" y="139"/>
                </a:lnTo>
                <a:lnTo>
                  <a:pt x="57" y="139"/>
                </a:lnTo>
                <a:lnTo>
                  <a:pt x="56" y="138"/>
                </a:lnTo>
                <a:lnTo>
                  <a:pt x="56" y="138"/>
                </a:lnTo>
                <a:lnTo>
                  <a:pt x="56" y="137"/>
                </a:lnTo>
                <a:lnTo>
                  <a:pt x="55" y="137"/>
                </a:lnTo>
                <a:lnTo>
                  <a:pt x="55" y="137"/>
                </a:lnTo>
                <a:lnTo>
                  <a:pt x="55" y="137"/>
                </a:lnTo>
                <a:lnTo>
                  <a:pt x="55" y="136"/>
                </a:lnTo>
                <a:lnTo>
                  <a:pt x="54" y="136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4"/>
                </a:lnTo>
                <a:lnTo>
                  <a:pt x="52" y="134"/>
                </a:lnTo>
                <a:lnTo>
                  <a:pt x="52" y="133"/>
                </a:lnTo>
                <a:lnTo>
                  <a:pt x="51" y="133"/>
                </a:lnTo>
                <a:lnTo>
                  <a:pt x="51" y="132"/>
                </a:lnTo>
                <a:lnTo>
                  <a:pt x="51" y="132"/>
                </a:lnTo>
                <a:lnTo>
                  <a:pt x="51" y="131"/>
                </a:lnTo>
                <a:lnTo>
                  <a:pt x="51" y="131"/>
                </a:lnTo>
                <a:lnTo>
                  <a:pt x="51" y="131"/>
                </a:lnTo>
                <a:lnTo>
                  <a:pt x="51" y="131"/>
                </a:lnTo>
                <a:lnTo>
                  <a:pt x="50" y="130"/>
                </a:lnTo>
                <a:lnTo>
                  <a:pt x="50" y="127"/>
                </a:lnTo>
                <a:lnTo>
                  <a:pt x="50" y="127"/>
                </a:lnTo>
                <a:lnTo>
                  <a:pt x="50" y="127"/>
                </a:lnTo>
                <a:lnTo>
                  <a:pt x="49" y="127"/>
                </a:lnTo>
                <a:lnTo>
                  <a:pt x="49" y="127"/>
                </a:lnTo>
                <a:lnTo>
                  <a:pt x="48" y="126"/>
                </a:lnTo>
                <a:lnTo>
                  <a:pt x="48" y="127"/>
                </a:lnTo>
                <a:lnTo>
                  <a:pt x="48" y="126"/>
                </a:lnTo>
                <a:lnTo>
                  <a:pt x="48" y="126"/>
                </a:lnTo>
                <a:lnTo>
                  <a:pt x="47" y="125"/>
                </a:lnTo>
                <a:lnTo>
                  <a:pt x="46" y="125"/>
                </a:lnTo>
                <a:lnTo>
                  <a:pt x="45" y="124"/>
                </a:lnTo>
                <a:lnTo>
                  <a:pt x="43" y="124"/>
                </a:lnTo>
                <a:lnTo>
                  <a:pt x="40" y="124"/>
                </a:lnTo>
                <a:lnTo>
                  <a:pt x="37" y="124"/>
                </a:lnTo>
                <a:lnTo>
                  <a:pt x="37" y="123"/>
                </a:lnTo>
                <a:lnTo>
                  <a:pt x="36" y="123"/>
                </a:lnTo>
                <a:lnTo>
                  <a:pt x="35" y="122"/>
                </a:lnTo>
                <a:lnTo>
                  <a:pt x="35" y="121"/>
                </a:lnTo>
                <a:lnTo>
                  <a:pt x="34" y="121"/>
                </a:lnTo>
                <a:lnTo>
                  <a:pt x="34" y="120"/>
                </a:lnTo>
                <a:lnTo>
                  <a:pt x="33" y="119"/>
                </a:lnTo>
                <a:lnTo>
                  <a:pt x="33" y="119"/>
                </a:lnTo>
                <a:lnTo>
                  <a:pt x="33" y="118"/>
                </a:lnTo>
                <a:lnTo>
                  <a:pt x="32" y="117"/>
                </a:lnTo>
                <a:lnTo>
                  <a:pt x="31" y="116"/>
                </a:lnTo>
                <a:lnTo>
                  <a:pt x="30" y="116"/>
                </a:lnTo>
                <a:lnTo>
                  <a:pt x="30" y="115"/>
                </a:lnTo>
                <a:lnTo>
                  <a:pt x="29" y="115"/>
                </a:lnTo>
                <a:lnTo>
                  <a:pt x="29" y="115"/>
                </a:lnTo>
                <a:lnTo>
                  <a:pt x="29" y="114"/>
                </a:lnTo>
                <a:lnTo>
                  <a:pt x="28" y="114"/>
                </a:lnTo>
                <a:lnTo>
                  <a:pt x="27" y="114"/>
                </a:lnTo>
                <a:lnTo>
                  <a:pt x="26" y="113"/>
                </a:lnTo>
                <a:lnTo>
                  <a:pt x="25" y="113"/>
                </a:lnTo>
                <a:lnTo>
                  <a:pt x="24" y="113"/>
                </a:lnTo>
                <a:lnTo>
                  <a:pt x="22" y="111"/>
                </a:lnTo>
                <a:lnTo>
                  <a:pt x="21" y="111"/>
                </a:lnTo>
                <a:lnTo>
                  <a:pt x="20" y="110"/>
                </a:lnTo>
                <a:lnTo>
                  <a:pt x="19" y="109"/>
                </a:lnTo>
                <a:lnTo>
                  <a:pt x="18" y="108"/>
                </a:lnTo>
                <a:lnTo>
                  <a:pt x="17" y="107"/>
                </a:lnTo>
                <a:lnTo>
                  <a:pt x="16" y="106"/>
                </a:lnTo>
                <a:lnTo>
                  <a:pt x="14" y="106"/>
                </a:lnTo>
                <a:lnTo>
                  <a:pt x="13" y="105"/>
                </a:lnTo>
                <a:lnTo>
                  <a:pt x="12" y="104"/>
                </a:lnTo>
                <a:lnTo>
                  <a:pt x="12" y="103"/>
                </a:lnTo>
                <a:lnTo>
                  <a:pt x="12" y="102"/>
                </a:lnTo>
                <a:lnTo>
                  <a:pt x="12" y="101"/>
                </a:lnTo>
                <a:lnTo>
                  <a:pt x="12" y="100"/>
                </a:lnTo>
                <a:lnTo>
                  <a:pt x="12" y="99"/>
                </a:lnTo>
                <a:lnTo>
                  <a:pt x="12" y="98"/>
                </a:lnTo>
                <a:lnTo>
                  <a:pt x="12" y="97"/>
                </a:lnTo>
                <a:lnTo>
                  <a:pt x="11" y="96"/>
                </a:lnTo>
                <a:lnTo>
                  <a:pt x="11" y="95"/>
                </a:lnTo>
                <a:lnTo>
                  <a:pt x="10" y="94"/>
                </a:lnTo>
                <a:lnTo>
                  <a:pt x="10" y="94"/>
                </a:lnTo>
                <a:lnTo>
                  <a:pt x="10" y="93"/>
                </a:lnTo>
                <a:lnTo>
                  <a:pt x="10" y="92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9" y="87"/>
                </a:lnTo>
                <a:lnTo>
                  <a:pt x="8" y="86"/>
                </a:lnTo>
                <a:lnTo>
                  <a:pt x="8" y="85"/>
                </a:lnTo>
                <a:lnTo>
                  <a:pt x="8" y="84"/>
                </a:lnTo>
                <a:lnTo>
                  <a:pt x="8" y="84"/>
                </a:lnTo>
                <a:lnTo>
                  <a:pt x="8" y="83"/>
                </a:lnTo>
                <a:lnTo>
                  <a:pt x="8" y="82"/>
                </a:lnTo>
                <a:lnTo>
                  <a:pt x="8" y="81"/>
                </a:lnTo>
                <a:lnTo>
                  <a:pt x="8" y="81"/>
                </a:lnTo>
                <a:lnTo>
                  <a:pt x="8" y="80"/>
                </a:lnTo>
                <a:lnTo>
                  <a:pt x="8" y="78"/>
                </a:lnTo>
                <a:lnTo>
                  <a:pt x="8" y="77"/>
                </a:lnTo>
                <a:lnTo>
                  <a:pt x="9" y="77"/>
                </a:lnTo>
                <a:lnTo>
                  <a:pt x="9" y="76"/>
                </a:lnTo>
                <a:lnTo>
                  <a:pt x="10" y="76"/>
                </a:lnTo>
                <a:lnTo>
                  <a:pt x="10" y="76"/>
                </a:lnTo>
                <a:lnTo>
                  <a:pt x="11" y="76"/>
                </a:lnTo>
                <a:lnTo>
                  <a:pt x="11" y="76"/>
                </a:lnTo>
                <a:lnTo>
                  <a:pt x="12" y="76"/>
                </a:lnTo>
                <a:lnTo>
                  <a:pt x="12" y="76"/>
                </a:lnTo>
                <a:lnTo>
                  <a:pt x="13" y="77"/>
                </a:lnTo>
                <a:lnTo>
                  <a:pt x="14" y="77"/>
                </a:lnTo>
                <a:lnTo>
                  <a:pt x="15" y="78"/>
                </a:lnTo>
                <a:lnTo>
                  <a:pt x="16" y="77"/>
                </a:lnTo>
                <a:lnTo>
                  <a:pt x="16" y="77"/>
                </a:lnTo>
                <a:lnTo>
                  <a:pt x="16" y="77"/>
                </a:lnTo>
                <a:lnTo>
                  <a:pt x="17" y="77"/>
                </a:lnTo>
                <a:lnTo>
                  <a:pt x="17" y="77"/>
                </a:lnTo>
                <a:lnTo>
                  <a:pt x="18" y="77"/>
                </a:lnTo>
                <a:lnTo>
                  <a:pt x="19" y="77"/>
                </a:lnTo>
                <a:lnTo>
                  <a:pt x="20" y="77"/>
                </a:lnTo>
                <a:lnTo>
                  <a:pt x="20" y="76"/>
                </a:lnTo>
                <a:lnTo>
                  <a:pt x="20" y="76"/>
                </a:lnTo>
                <a:lnTo>
                  <a:pt x="20" y="76"/>
                </a:lnTo>
                <a:lnTo>
                  <a:pt x="20" y="75"/>
                </a:lnTo>
                <a:lnTo>
                  <a:pt x="19" y="74"/>
                </a:lnTo>
                <a:lnTo>
                  <a:pt x="18" y="74"/>
                </a:lnTo>
                <a:lnTo>
                  <a:pt x="18" y="74"/>
                </a:lnTo>
                <a:lnTo>
                  <a:pt x="17" y="74"/>
                </a:lnTo>
                <a:lnTo>
                  <a:pt x="17" y="74"/>
                </a:lnTo>
                <a:lnTo>
                  <a:pt x="16" y="74"/>
                </a:lnTo>
                <a:lnTo>
                  <a:pt x="16" y="73"/>
                </a:lnTo>
                <a:lnTo>
                  <a:pt x="15" y="73"/>
                </a:lnTo>
                <a:lnTo>
                  <a:pt x="14" y="73"/>
                </a:lnTo>
                <a:lnTo>
                  <a:pt x="13" y="72"/>
                </a:lnTo>
                <a:lnTo>
                  <a:pt x="12" y="71"/>
                </a:lnTo>
                <a:lnTo>
                  <a:pt x="11" y="71"/>
                </a:lnTo>
                <a:lnTo>
                  <a:pt x="11" y="71"/>
                </a:lnTo>
                <a:lnTo>
                  <a:pt x="10" y="70"/>
                </a:lnTo>
                <a:lnTo>
                  <a:pt x="11" y="69"/>
                </a:lnTo>
                <a:lnTo>
                  <a:pt x="11" y="69"/>
                </a:lnTo>
                <a:lnTo>
                  <a:pt x="11" y="68"/>
                </a:lnTo>
                <a:lnTo>
                  <a:pt x="10" y="68"/>
                </a:lnTo>
                <a:lnTo>
                  <a:pt x="10" y="68"/>
                </a:lnTo>
                <a:lnTo>
                  <a:pt x="10" y="67"/>
                </a:lnTo>
                <a:lnTo>
                  <a:pt x="10" y="67"/>
                </a:lnTo>
                <a:lnTo>
                  <a:pt x="9" y="66"/>
                </a:lnTo>
                <a:lnTo>
                  <a:pt x="9" y="66"/>
                </a:lnTo>
                <a:lnTo>
                  <a:pt x="9" y="65"/>
                </a:lnTo>
                <a:lnTo>
                  <a:pt x="9" y="65"/>
                </a:lnTo>
                <a:lnTo>
                  <a:pt x="8" y="63"/>
                </a:lnTo>
                <a:lnTo>
                  <a:pt x="8" y="63"/>
                </a:lnTo>
                <a:lnTo>
                  <a:pt x="8" y="62"/>
                </a:lnTo>
                <a:lnTo>
                  <a:pt x="8" y="62"/>
                </a:lnTo>
                <a:lnTo>
                  <a:pt x="8" y="62"/>
                </a:lnTo>
                <a:lnTo>
                  <a:pt x="7" y="62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4" y="59"/>
                </a:lnTo>
                <a:lnTo>
                  <a:pt x="4" y="58"/>
                </a:lnTo>
                <a:lnTo>
                  <a:pt x="4" y="58"/>
                </a:lnTo>
                <a:lnTo>
                  <a:pt x="3" y="57"/>
                </a:lnTo>
                <a:lnTo>
                  <a:pt x="2" y="56"/>
                </a:lnTo>
                <a:lnTo>
                  <a:pt x="2" y="56"/>
                </a:lnTo>
                <a:lnTo>
                  <a:pt x="1" y="54"/>
                </a:lnTo>
                <a:lnTo>
                  <a:pt x="2" y="54"/>
                </a:lnTo>
                <a:lnTo>
                  <a:pt x="2" y="53"/>
                </a:lnTo>
                <a:lnTo>
                  <a:pt x="2" y="53"/>
                </a:lnTo>
                <a:lnTo>
                  <a:pt x="2" y="52"/>
                </a:lnTo>
                <a:lnTo>
                  <a:pt x="1" y="52"/>
                </a:lnTo>
                <a:lnTo>
                  <a:pt x="1" y="51"/>
                </a:lnTo>
                <a:lnTo>
                  <a:pt x="0" y="49"/>
                </a:lnTo>
                <a:lnTo>
                  <a:pt x="0" y="49"/>
                </a:lnTo>
                <a:lnTo>
                  <a:pt x="0" y="49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1" y="45"/>
                </a:lnTo>
                <a:lnTo>
                  <a:pt x="1" y="44"/>
                </a:lnTo>
                <a:lnTo>
                  <a:pt x="1" y="44"/>
                </a:lnTo>
                <a:lnTo>
                  <a:pt x="2" y="43"/>
                </a:lnTo>
                <a:lnTo>
                  <a:pt x="2" y="41"/>
                </a:lnTo>
                <a:lnTo>
                  <a:pt x="2" y="41"/>
                </a:lnTo>
                <a:lnTo>
                  <a:pt x="2" y="40"/>
                </a:lnTo>
                <a:lnTo>
                  <a:pt x="1" y="38"/>
                </a:lnTo>
                <a:lnTo>
                  <a:pt x="1" y="37"/>
                </a:lnTo>
                <a:lnTo>
                  <a:pt x="1" y="36"/>
                </a:lnTo>
                <a:lnTo>
                  <a:pt x="1" y="36"/>
                </a:lnTo>
                <a:lnTo>
                  <a:pt x="1" y="35"/>
                </a:lnTo>
                <a:lnTo>
                  <a:pt x="1" y="35"/>
                </a:lnTo>
                <a:lnTo>
                  <a:pt x="2" y="34"/>
                </a:lnTo>
                <a:lnTo>
                  <a:pt x="2" y="33"/>
                </a:lnTo>
                <a:lnTo>
                  <a:pt x="3" y="31"/>
                </a:lnTo>
                <a:lnTo>
                  <a:pt x="4" y="30"/>
                </a:lnTo>
                <a:lnTo>
                  <a:pt x="4" y="29"/>
                </a:lnTo>
                <a:lnTo>
                  <a:pt x="4" y="28"/>
                </a:lnTo>
                <a:lnTo>
                  <a:pt x="5" y="28"/>
                </a:lnTo>
                <a:lnTo>
                  <a:pt x="5" y="27"/>
                </a:lnTo>
                <a:lnTo>
                  <a:pt x="6" y="26"/>
                </a:lnTo>
                <a:lnTo>
                  <a:pt x="6" y="25"/>
                </a:lnTo>
                <a:lnTo>
                  <a:pt x="6" y="24"/>
                </a:lnTo>
                <a:lnTo>
                  <a:pt x="6" y="23"/>
                </a:lnTo>
                <a:lnTo>
                  <a:pt x="6" y="22"/>
                </a:lnTo>
                <a:lnTo>
                  <a:pt x="6" y="21"/>
                </a:lnTo>
                <a:lnTo>
                  <a:pt x="7" y="19"/>
                </a:lnTo>
                <a:lnTo>
                  <a:pt x="8" y="19"/>
                </a:lnTo>
                <a:lnTo>
                  <a:pt x="8" y="17"/>
                </a:lnTo>
                <a:lnTo>
                  <a:pt x="9" y="16"/>
                </a:lnTo>
                <a:lnTo>
                  <a:pt x="9" y="15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9" y="10"/>
                </a:lnTo>
                <a:lnTo>
                  <a:pt x="8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10" y="8"/>
                </a:lnTo>
                <a:lnTo>
                  <a:pt x="10" y="8"/>
                </a:lnTo>
                <a:lnTo>
                  <a:pt x="11" y="8"/>
                </a:lnTo>
                <a:lnTo>
                  <a:pt x="11" y="8"/>
                </a:lnTo>
                <a:lnTo>
                  <a:pt x="12" y="8"/>
                </a:lnTo>
                <a:lnTo>
                  <a:pt x="12" y="7"/>
                </a:lnTo>
                <a:lnTo>
                  <a:pt x="13" y="7"/>
                </a:lnTo>
                <a:lnTo>
                  <a:pt x="13" y="7"/>
                </a:lnTo>
                <a:lnTo>
                  <a:pt x="14" y="7"/>
                </a:lnTo>
                <a:lnTo>
                  <a:pt x="15" y="7"/>
                </a:lnTo>
                <a:lnTo>
                  <a:pt x="15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8" y="6"/>
                </a:lnTo>
                <a:lnTo>
                  <a:pt x="18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1" y="6"/>
                </a:lnTo>
                <a:lnTo>
                  <a:pt x="21" y="6"/>
                </a:lnTo>
                <a:lnTo>
                  <a:pt x="22" y="7"/>
                </a:lnTo>
                <a:lnTo>
                  <a:pt x="22" y="7"/>
                </a:lnTo>
                <a:lnTo>
                  <a:pt x="22" y="7"/>
                </a:lnTo>
                <a:lnTo>
                  <a:pt x="23" y="8"/>
                </a:lnTo>
                <a:lnTo>
                  <a:pt x="23" y="7"/>
                </a:lnTo>
                <a:lnTo>
                  <a:pt x="23" y="7"/>
                </a:lnTo>
                <a:lnTo>
                  <a:pt x="24" y="7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5" y="6"/>
                </a:lnTo>
                <a:lnTo>
                  <a:pt x="25" y="5"/>
                </a:lnTo>
                <a:lnTo>
                  <a:pt x="26" y="5"/>
                </a:lnTo>
                <a:lnTo>
                  <a:pt x="26" y="5"/>
                </a:lnTo>
                <a:lnTo>
                  <a:pt x="27" y="5"/>
                </a:lnTo>
                <a:lnTo>
                  <a:pt x="27" y="4"/>
                </a:lnTo>
                <a:lnTo>
                  <a:pt x="27" y="4"/>
                </a:lnTo>
                <a:lnTo>
                  <a:pt x="27" y="4"/>
                </a:lnTo>
                <a:lnTo>
                  <a:pt x="28" y="4"/>
                </a:lnTo>
                <a:lnTo>
                  <a:pt x="28" y="3"/>
                </a:lnTo>
                <a:lnTo>
                  <a:pt x="28" y="3"/>
                </a:lnTo>
                <a:lnTo>
                  <a:pt x="28" y="2"/>
                </a:lnTo>
                <a:lnTo>
                  <a:pt x="27" y="2"/>
                </a:lnTo>
                <a:lnTo>
                  <a:pt x="27" y="2"/>
                </a:lnTo>
                <a:lnTo>
                  <a:pt x="27" y="2"/>
                </a:lnTo>
                <a:lnTo>
                  <a:pt x="27" y="1"/>
                </a:lnTo>
                <a:lnTo>
                  <a:pt x="27" y="1"/>
                </a:lnTo>
                <a:lnTo>
                  <a:pt x="28" y="1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1"/>
                </a:lnTo>
                <a:lnTo>
                  <a:pt x="31" y="1"/>
                </a:lnTo>
                <a:lnTo>
                  <a:pt x="32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5" y="2"/>
                </a:lnTo>
                <a:lnTo>
                  <a:pt x="35" y="2"/>
                </a:lnTo>
                <a:lnTo>
                  <a:pt x="36" y="2"/>
                </a:lnTo>
                <a:lnTo>
                  <a:pt x="36" y="2"/>
                </a:lnTo>
                <a:lnTo>
                  <a:pt x="37" y="2"/>
                </a:lnTo>
                <a:lnTo>
                  <a:pt x="37" y="3"/>
                </a:lnTo>
                <a:lnTo>
                  <a:pt x="37" y="3"/>
                </a:lnTo>
                <a:lnTo>
                  <a:pt x="37" y="3"/>
                </a:lnTo>
                <a:lnTo>
                  <a:pt x="38" y="3"/>
                </a:lnTo>
                <a:lnTo>
                  <a:pt x="38" y="3"/>
                </a:lnTo>
                <a:lnTo>
                  <a:pt x="39" y="3"/>
                </a:lnTo>
                <a:lnTo>
                  <a:pt x="39" y="2"/>
                </a:lnTo>
                <a:lnTo>
                  <a:pt x="40" y="2"/>
                </a:lnTo>
                <a:lnTo>
                  <a:pt x="41" y="2"/>
                </a:lnTo>
                <a:lnTo>
                  <a:pt x="42" y="1"/>
                </a:lnTo>
                <a:lnTo>
                  <a:pt x="43" y="1"/>
                </a:lnTo>
                <a:lnTo>
                  <a:pt x="43" y="1"/>
                </a:lnTo>
                <a:lnTo>
                  <a:pt x="45" y="1"/>
                </a:lnTo>
                <a:lnTo>
                  <a:pt x="45" y="1"/>
                </a:lnTo>
                <a:lnTo>
                  <a:pt x="46" y="1"/>
                </a:lnTo>
                <a:lnTo>
                  <a:pt x="47" y="1"/>
                </a:lnTo>
                <a:lnTo>
                  <a:pt x="47" y="1"/>
                </a:lnTo>
                <a:lnTo>
                  <a:pt x="48" y="0"/>
                </a:lnTo>
                <a:lnTo>
                  <a:pt x="49" y="0"/>
                </a:lnTo>
                <a:lnTo>
                  <a:pt x="50" y="0"/>
                </a:lnTo>
                <a:lnTo>
                  <a:pt x="50" y="0"/>
                </a:lnTo>
                <a:lnTo>
                  <a:pt x="50" y="0"/>
                </a:lnTo>
                <a:lnTo>
                  <a:pt x="51" y="0"/>
                </a:lnTo>
                <a:lnTo>
                  <a:pt x="51" y="1"/>
                </a:lnTo>
                <a:lnTo>
                  <a:pt x="51" y="1"/>
                </a:lnTo>
                <a:lnTo>
                  <a:pt x="52" y="1"/>
                </a:lnTo>
                <a:lnTo>
                  <a:pt x="52" y="1"/>
                </a:lnTo>
                <a:lnTo>
                  <a:pt x="53" y="1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4" y="3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73" name="Freeform 56"/>
          <p:cNvSpPr>
            <a:spLocks/>
          </p:cNvSpPr>
          <p:nvPr/>
        </p:nvSpPr>
        <p:spPr bwMode="auto">
          <a:xfrm>
            <a:off x="4135592" y="4042984"/>
            <a:ext cx="398387" cy="533856"/>
          </a:xfrm>
          <a:custGeom>
            <a:avLst/>
            <a:gdLst>
              <a:gd name="T0" fmla="*/ 155 w 232"/>
              <a:gd name="T1" fmla="*/ 29 h 337"/>
              <a:gd name="T2" fmla="*/ 172 w 232"/>
              <a:gd name="T3" fmla="*/ 45 h 337"/>
              <a:gd name="T4" fmla="*/ 188 w 232"/>
              <a:gd name="T5" fmla="*/ 58 h 337"/>
              <a:gd name="T6" fmla="*/ 197 w 232"/>
              <a:gd name="T7" fmla="*/ 66 h 337"/>
              <a:gd name="T8" fmla="*/ 209 w 232"/>
              <a:gd name="T9" fmla="*/ 78 h 337"/>
              <a:gd name="T10" fmla="*/ 224 w 232"/>
              <a:gd name="T11" fmla="*/ 79 h 337"/>
              <a:gd name="T12" fmla="*/ 225 w 232"/>
              <a:gd name="T13" fmla="*/ 90 h 337"/>
              <a:gd name="T14" fmla="*/ 222 w 232"/>
              <a:gd name="T15" fmla="*/ 106 h 337"/>
              <a:gd name="T16" fmla="*/ 214 w 232"/>
              <a:gd name="T17" fmla="*/ 117 h 337"/>
              <a:gd name="T18" fmla="*/ 208 w 232"/>
              <a:gd name="T19" fmla="*/ 124 h 337"/>
              <a:gd name="T20" fmla="*/ 209 w 232"/>
              <a:gd name="T21" fmla="*/ 140 h 337"/>
              <a:gd name="T22" fmla="*/ 220 w 232"/>
              <a:gd name="T23" fmla="*/ 151 h 337"/>
              <a:gd name="T24" fmla="*/ 230 w 232"/>
              <a:gd name="T25" fmla="*/ 161 h 337"/>
              <a:gd name="T26" fmla="*/ 225 w 232"/>
              <a:gd name="T27" fmla="*/ 173 h 337"/>
              <a:gd name="T28" fmla="*/ 213 w 232"/>
              <a:gd name="T29" fmla="*/ 182 h 337"/>
              <a:gd name="T30" fmla="*/ 209 w 232"/>
              <a:gd name="T31" fmla="*/ 195 h 337"/>
              <a:gd name="T32" fmla="*/ 213 w 232"/>
              <a:gd name="T33" fmla="*/ 206 h 337"/>
              <a:gd name="T34" fmla="*/ 207 w 232"/>
              <a:gd name="T35" fmla="*/ 222 h 337"/>
              <a:gd name="T36" fmla="*/ 205 w 232"/>
              <a:gd name="T37" fmla="*/ 234 h 337"/>
              <a:gd name="T38" fmla="*/ 184 w 232"/>
              <a:gd name="T39" fmla="*/ 241 h 337"/>
              <a:gd name="T40" fmla="*/ 171 w 232"/>
              <a:gd name="T41" fmla="*/ 258 h 337"/>
              <a:gd name="T42" fmla="*/ 173 w 232"/>
              <a:gd name="T43" fmla="*/ 281 h 337"/>
              <a:gd name="T44" fmla="*/ 164 w 232"/>
              <a:gd name="T45" fmla="*/ 300 h 337"/>
              <a:gd name="T46" fmla="*/ 162 w 232"/>
              <a:gd name="T47" fmla="*/ 325 h 337"/>
              <a:gd name="T48" fmla="*/ 139 w 232"/>
              <a:gd name="T49" fmla="*/ 325 h 337"/>
              <a:gd name="T50" fmla="*/ 119 w 232"/>
              <a:gd name="T51" fmla="*/ 336 h 337"/>
              <a:gd name="T52" fmla="*/ 120 w 232"/>
              <a:gd name="T53" fmla="*/ 320 h 337"/>
              <a:gd name="T54" fmla="*/ 108 w 232"/>
              <a:gd name="T55" fmla="*/ 307 h 337"/>
              <a:gd name="T56" fmla="*/ 100 w 232"/>
              <a:gd name="T57" fmla="*/ 296 h 337"/>
              <a:gd name="T58" fmla="*/ 86 w 232"/>
              <a:gd name="T59" fmla="*/ 288 h 337"/>
              <a:gd name="T60" fmla="*/ 76 w 232"/>
              <a:gd name="T61" fmla="*/ 275 h 337"/>
              <a:gd name="T62" fmla="*/ 63 w 232"/>
              <a:gd name="T63" fmla="*/ 261 h 337"/>
              <a:gd name="T64" fmla="*/ 32 w 232"/>
              <a:gd name="T65" fmla="*/ 252 h 337"/>
              <a:gd name="T66" fmla="*/ 16 w 232"/>
              <a:gd name="T67" fmla="*/ 242 h 337"/>
              <a:gd name="T68" fmla="*/ 5 w 232"/>
              <a:gd name="T69" fmla="*/ 237 h 337"/>
              <a:gd name="T70" fmla="*/ 4 w 232"/>
              <a:gd name="T71" fmla="*/ 215 h 337"/>
              <a:gd name="T72" fmla="*/ 18 w 232"/>
              <a:gd name="T73" fmla="*/ 205 h 337"/>
              <a:gd name="T74" fmla="*/ 36 w 232"/>
              <a:gd name="T75" fmla="*/ 200 h 337"/>
              <a:gd name="T76" fmla="*/ 43 w 232"/>
              <a:gd name="T77" fmla="*/ 185 h 337"/>
              <a:gd name="T78" fmla="*/ 42 w 232"/>
              <a:gd name="T79" fmla="*/ 170 h 337"/>
              <a:gd name="T80" fmla="*/ 42 w 232"/>
              <a:gd name="T81" fmla="*/ 152 h 337"/>
              <a:gd name="T82" fmla="*/ 45 w 232"/>
              <a:gd name="T83" fmla="*/ 148 h 337"/>
              <a:gd name="T84" fmla="*/ 52 w 232"/>
              <a:gd name="T85" fmla="*/ 155 h 337"/>
              <a:gd name="T86" fmla="*/ 52 w 232"/>
              <a:gd name="T87" fmla="*/ 151 h 337"/>
              <a:gd name="T88" fmla="*/ 48 w 232"/>
              <a:gd name="T89" fmla="*/ 141 h 337"/>
              <a:gd name="T90" fmla="*/ 52 w 232"/>
              <a:gd name="T91" fmla="*/ 133 h 337"/>
              <a:gd name="T92" fmla="*/ 46 w 232"/>
              <a:gd name="T93" fmla="*/ 128 h 337"/>
              <a:gd name="T94" fmla="*/ 54 w 232"/>
              <a:gd name="T95" fmla="*/ 121 h 337"/>
              <a:gd name="T96" fmla="*/ 57 w 232"/>
              <a:gd name="T97" fmla="*/ 125 h 337"/>
              <a:gd name="T98" fmla="*/ 66 w 232"/>
              <a:gd name="T99" fmla="*/ 126 h 337"/>
              <a:gd name="T100" fmla="*/ 59 w 232"/>
              <a:gd name="T101" fmla="*/ 121 h 337"/>
              <a:gd name="T102" fmla="*/ 57 w 232"/>
              <a:gd name="T103" fmla="*/ 113 h 337"/>
              <a:gd name="T104" fmla="*/ 57 w 232"/>
              <a:gd name="T105" fmla="*/ 109 h 337"/>
              <a:gd name="T106" fmla="*/ 62 w 232"/>
              <a:gd name="T107" fmla="*/ 105 h 337"/>
              <a:gd name="T108" fmla="*/ 53 w 232"/>
              <a:gd name="T109" fmla="*/ 101 h 337"/>
              <a:gd name="T110" fmla="*/ 53 w 232"/>
              <a:gd name="T111" fmla="*/ 92 h 337"/>
              <a:gd name="T112" fmla="*/ 51 w 232"/>
              <a:gd name="T113" fmla="*/ 88 h 337"/>
              <a:gd name="T114" fmla="*/ 72 w 232"/>
              <a:gd name="T115" fmla="*/ 77 h 337"/>
              <a:gd name="T116" fmla="*/ 88 w 232"/>
              <a:gd name="T117" fmla="*/ 65 h 337"/>
              <a:gd name="T118" fmla="*/ 99 w 232"/>
              <a:gd name="T119" fmla="*/ 50 h 337"/>
              <a:gd name="T120" fmla="*/ 109 w 232"/>
              <a:gd name="T121" fmla="*/ 34 h 337"/>
              <a:gd name="T122" fmla="*/ 118 w 232"/>
              <a:gd name="T123" fmla="*/ 19 h 337"/>
              <a:gd name="T124" fmla="*/ 138 w 232"/>
              <a:gd name="T125" fmla="*/ 6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2" h="337">
                <a:moveTo>
                  <a:pt x="144" y="9"/>
                </a:moveTo>
                <a:lnTo>
                  <a:pt x="144" y="9"/>
                </a:lnTo>
                <a:lnTo>
                  <a:pt x="144" y="9"/>
                </a:lnTo>
                <a:lnTo>
                  <a:pt x="144" y="10"/>
                </a:lnTo>
                <a:lnTo>
                  <a:pt x="145" y="10"/>
                </a:lnTo>
                <a:lnTo>
                  <a:pt x="145" y="10"/>
                </a:lnTo>
                <a:lnTo>
                  <a:pt x="146" y="10"/>
                </a:lnTo>
                <a:lnTo>
                  <a:pt x="146" y="10"/>
                </a:lnTo>
                <a:lnTo>
                  <a:pt x="147" y="11"/>
                </a:lnTo>
                <a:lnTo>
                  <a:pt x="147" y="11"/>
                </a:lnTo>
                <a:lnTo>
                  <a:pt x="147" y="12"/>
                </a:lnTo>
                <a:lnTo>
                  <a:pt x="148" y="13"/>
                </a:lnTo>
                <a:lnTo>
                  <a:pt x="148" y="13"/>
                </a:lnTo>
                <a:lnTo>
                  <a:pt x="148" y="13"/>
                </a:lnTo>
                <a:lnTo>
                  <a:pt x="148" y="14"/>
                </a:lnTo>
                <a:lnTo>
                  <a:pt x="148" y="15"/>
                </a:lnTo>
                <a:lnTo>
                  <a:pt x="148" y="16"/>
                </a:lnTo>
                <a:lnTo>
                  <a:pt x="149" y="16"/>
                </a:lnTo>
                <a:lnTo>
                  <a:pt x="149" y="17"/>
                </a:lnTo>
                <a:lnTo>
                  <a:pt x="149" y="17"/>
                </a:lnTo>
                <a:lnTo>
                  <a:pt x="149" y="17"/>
                </a:lnTo>
                <a:lnTo>
                  <a:pt x="149" y="18"/>
                </a:lnTo>
                <a:lnTo>
                  <a:pt x="149" y="19"/>
                </a:lnTo>
                <a:lnTo>
                  <a:pt x="149" y="19"/>
                </a:lnTo>
                <a:lnTo>
                  <a:pt x="149" y="20"/>
                </a:lnTo>
                <a:lnTo>
                  <a:pt x="149" y="20"/>
                </a:lnTo>
                <a:lnTo>
                  <a:pt x="149" y="21"/>
                </a:lnTo>
                <a:lnTo>
                  <a:pt x="149" y="21"/>
                </a:lnTo>
                <a:lnTo>
                  <a:pt x="149" y="22"/>
                </a:lnTo>
                <a:lnTo>
                  <a:pt x="149" y="22"/>
                </a:lnTo>
                <a:lnTo>
                  <a:pt x="150" y="23"/>
                </a:lnTo>
                <a:lnTo>
                  <a:pt x="150" y="23"/>
                </a:lnTo>
                <a:lnTo>
                  <a:pt x="150" y="23"/>
                </a:lnTo>
                <a:lnTo>
                  <a:pt x="150" y="24"/>
                </a:lnTo>
                <a:lnTo>
                  <a:pt x="150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6"/>
                </a:lnTo>
                <a:lnTo>
                  <a:pt x="151" y="26"/>
                </a:lnTo>
                <a:lnTo>
                  <a:pt x="151" y="27"/>
                </a:lnTo>
                <a:lnTo>
                  <a:pt x="151" y="27"/>
                </a:lnTo>
                <a:lnTo>
                  <a:pt x="151" y="27"/>
                </a:lnTo>
                <a:lnTo>
                  <a:pt x="152" y="28"/>
                </a:lnTo>
                <a:lnTo>
                  <a:pt x="152" y="28"/>
                </a:lnTo>
                <a:lnTo>
                  <a:pt x="153" y="28"/>
                </a:lnTo>
                <a:lnTo>
                  <a:pt x="153" y="29"/>
                </a:lnTo>
                <a:lnTo>
                  <a:pt x="154" y="29"/>
                </a:lnTo>
                <a:lnTo>
                  <a:pt x="154" y="29"/>
                </a:lnTo>
                <a:lnTo>
                  <a:pt x="155" y="29"/>
                </a:lnTo>
                <a:lnTo>
                  <a:pt x="155" y="29"/>
                </a:lnTo>
                <a:lnTo>
                  <a:pt x="156" y="29"/>
                </a:lnTo>
                <a:lnTo>
                  <a:pt x="156" y="30"/>
                </a:lnTo>
                <a:lnTo>
                  <a:pt x="156" y="30"/>
                </a:lnTo>
                <a:lnTo>
                  <a:pt x="157" y="30"/>
                </a:lnTo>
                <a:lnTo>
                  <a:pt x="157" y="31"/>
                </a:lnTo>
                <a:lnTo>
                  <a:pt x="157" y="32"/>
                </a:lnTo>
                <a:lnTo>
                  <a:pt x="157" y="32"/>
                </a:lnTo>
                <a:lnTo>
                  <a:pt x="158" y="33"/>
                </a:lnTo>
                <a:lnTo>
                  <a:pt x="158" y="33"/>
                </a:lnTo>
                <a:lnTo>
                  <a:pt x="158" y="34"/>
                </a:lnTo>
                <a:lnTo>
                  <a:pt x="158" y="34"/>
                </a:lnTo>
                <a:lnTo>
                  <a:pt x="159" y="34"/>
                </a:lnTo>
                <a:lnTo>
                  <a:pt x="159" y="34"/>
                </a:lnTo>
                <a:lnTo>
                  <a:pt x="159" y="34"/>
                </a:lnTo>
                <a:lnTo>
                  <a:pt x="160" y="34"/>
                </a:lnTo>
                <a:lnTo>
                  <a:pt x="160" y="35"/>
                </a:lnTo>
                <a:lnTo>
                  <a:pt x="161" y="35"/>
                </a:lnTo>
                <a:lnTo>
                  <a:pt x="162" y="35"/>
                </a:lnTo>
                <a:lnTo>
                  <a:pt x="162" y="35"/>
                </a:lnTo>
                <a:lnTo>
                  <a:pt x="163" y="35"/>
                </a:lnTo>
                <a:lnTo>
                  <a:pt x="163" y="35"/>
                </a:lnTo>
                <a:lnTo>
                  <a:pt x="163" y="35"/>
                </a:lnTo>
                <a:lnTo>
                  <a:pt x="163" y="36"/>
                </a:lnTo>
                <a:lnTo>
                  <a:pt x="164" y="36"/>
                </a:lnTo>
                <a:lnTo>
                  <a:pt x="164" y="37"/>
                </a:lnTo>
                <a:lnTo>
                  <a:pt x="164" y="37"/>
                </a:lnTo>
                <a:lnTo>
                  <a:pt x="165" y="38"/>
                </a:lnTo>
                <a:lnTo>
                  <a:pt x="165" y="38"/>
                </a:lnTo>
                <a:lnTo>
                  <a:pt x="165" y="38"/>
                </a:lnTo>
                <a:lnTo>
                  <a:pt x="166" y="39"/>
                </a:lnTo>
                <a:lnTo>
                  <a:pt x="166" y="39"/>
                </a:lnTo>
                <a:lnTo>
                  <a:pt x="166" y="40"/>
                </a:lnTo>
                <a:lnTo>
                  <a:pt x="167" y="40"/>
                </a:lnTo>
                <a:lnTo>
                  <a:pt x="167" y="40"/>
                </a:lnTo>
                <a:lnTo>
                  <a:pt x="167" y="40"/>
                </a:lnTo>
                <a:lnTo>
                  <a:pt x="168" y="41"/>
                </a:lnTo>
                <a:lnTo>
                  <a:pt x="168" y="41"/>
                </a:lnTo>
                <a:lnTo>
                  <a:pt x="169" y="41"/>
                </a:lnTo>
                <a:lnTo>
                  <a:pt x="169" y="42"/>
                </a:lnTo>
                <a:lnTo>
                  <a:pt x="170" y="42"/>
                </a:lnTo>
                <a:lnTo>
                  <a:pt x="170" y="42"/>
                </a:lnTo>
                <a:lnTo>
                  <a:pt x="171" y="43"/>
                </a:lnTo>
                <a:lnTo>
                  <a:pt x="171" y="43"/>
                </a:lnTo>
                <a:lnTo>
                  <a:pt x="171" y="44"/>
                </a:lnTo>
                <a:lnTo>
                  <a:pt x="171" y="44"/>
                </a:lnTo>
                <a:lnTo>
                  <a:pt x="172" y="44"/>
                </a:lnTo>
                <a:lnTo>
                  <a:pt x="172" y="44"/>
                </a:lnTo>
                <a:lnTo>
                  <a:pt x="172" y="45"/>
                </a:lnTo>
                <a:lnTo>
                  <a:pt x="173" y="45"/>
                </a:lnTo>
                <a:lnTo>
                  <a:pt x="174" y="45"/>
                </a:lnTo>
                <a:lnTo>
                  <a:pt x="174" y="45"/>
                </a:lnTo>
                <a:lnTo>
                  <a:pt x="174" y="46"/>
                </a:lnTo>
                <a:lnTo>
                  <a:pt x="174" y="46"/>
                </a:lnTo>
                <a:lnTo>
                  <a:pt x="174" y="46"/>
                </a:lnTo>
                <a:lnTo>
                  <a:pt x="175" y="46"/>
                </a:lnTo>
                <a:lnTo>
                  <a:pt x="175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7" y="46"/>
                </a:lnTo>
                <a:lnTo>
                  <a:pt x="177" y="46"/>
                </a:lnTo>
                <a:lnTo>
                  <a:pt x="177" y="46"/>
                </a:lnTo>
                <a:lnTo>
                  <a:pt x="177" y="47"/>
                </a:lnTo>
                <a:lnTo>
                  <a:pt x="177" y="48"/>
                </a:lnTo>
                <a:lnTo>
                  <a:pt x="177" y="48"/>
                </a:lnTo>
                <a:lnTo>
                  <a:pt x="178" y="49"/>
                </a:lnTo>
                <a:lnTo>
                  <a:pt x="178" y="49"/>
                </a:lnTo>
                <a:lnTo>
                  <a:pt x="178" y="50"/>
                </a:lnTo>
                <a:lnTo>
                  <a:pt x="179" y="50"/>
                </a:lnTo>
                <a:lnTo>
                  <a:pt x="179" y="50"/>
                </a:lnTo>
                <a:lnTo>
                  <a:pt x="179" y="50"/>
                </a:lnTo>
                <a:lnTo>
                  <a:pt x="180" y="51"/>
                </a:lnTo>
                <a:lnTo>
                  <a:pt x="180" y="51"/>
                </a:lnTo>
                <a:lnTo>
                  <a:pt x="180" y="51"/>
                </a:lnTo>
                <a:lnTo>
                  <a:pt x="181" y="51"/>
                </a:lnTo>
                <a:lnTo>
                  <a:pt x="181" y="52"/>
                </a:lnTo>
                <a:lnTo>
                  <a:pt x="182" y="52"/>
                </a:lnTo>
                <a:lnTo>
                  <a:pt x="182" y="52"/>
                </a:lnTo>
                <a:lnTo>
                  <a:pt x="182" y="52"/>
                </a:lnTo>
                <a:lnTo>
                  <a:pt x="183" y="53"/>
                </a:lnTo>
                <a:lnTo>
                  <a:pt x="183" y="53"/>
                </a:lnTo>
                <a:lnTo>
                  <a:pt x="183" y="53"/>
                </a:lnTo>
                <a:lnTo>
                  <a:pt x="184" y="54"/>
                </a:lnTo>
                <a:lnTo>
                  <a:pt x="184" y="54"/>
                </a:lnTo>
                <a:lnTo>
                  <a:pt x="184" y="54"/>
                </a:lnTo>
                <a:lnTo>
                  <a:pt x="185" y="54"/>
                </a:lnTo>
                <a:lnTo>
                  <a:pt x="185" y="54"/>
                </a:lnTo>
                <a:lnTo>
                  <a:pt x="186" y="55"/>
                </a:lnTo>
                <a:lnTo>
                  <a:pt x="186" y="55"/>
                </a:lnTo>
                <a:lnTo>
                  <a:pt x="187" y="55"/>
                </a:lnTo>
                <a:lnTo>
                  <a:pt x="187" y="55"/>
                </a:lnTo>
                <a:lnTo>
                  <a:pt x="187" y="56"/>
                </a:lnTo>
                <a:lnTo>
                  <a:pt x="187" y="56"/>
                </a:lnTo>
                <a:lnTo>
                  <a:pt x="187" y="57"/>
                </a:lnTo>
                <a:lnTo>
                  <a:pt x="188" y="57"/>
                </a:lnTo>
                <a:lnTo>
                  <a:pt x="188" y="58"/>
                </a:lnTo>
                <a:lnTo>
                  <a:pt x="188" y="58"/>
                </a:lnTo>
                <a:lnTo>
                  <a:pt x="188" y="58"/>
                </a:lnTo>
                <a:lnTo>
                  <a:pt x="188" y="59"/>
                </a:lnTo>
                <a:lnTo>
                  <a:pt x="189" y="59"/>
                </a:lnTo>
                <a:lnTo>
                  <a:pt x="189" y="59"/>
                </a:lnTo>
                <a:lnTo>
                  <a:pt x="189" y="60"/>
                </a:lnTo>
                <a:lnTo>
                  <a:pt x="189" y="60"/>
                </a:lnTo>
                <a:lnTo>
                  <a:pt x="190" y="60"/>
                </a:lnTo>
                <a:lnTo>
                  <a:pt x="190" y="61"/>
                </a:lnTo>
                <a:lnTo>
                  <a:pt x="190" y="61"/>
                </a:lnTo>
                <a:lnTo>
                  <a:pt x="190" y="62"/>
                </a:lnTo>
                <a:lnTo>
                  <a:pt x="190" y="62"/>
                </a:lnTo>
                <a:lnTo>
                  <a:pt x="190" y="63"/>
                </a:lnTo>
                <a:lnTo>
                  <a:pt x="190" y="63"/>
                </a:lnTo>
                <a:lnTo>
                  <a:pt x="190" y="63"/>
                </a:lnTo>
                <a:lnTo>
                  <a:pt x="190" y="64"/>
                </a:lnTo>
                <a:lnTo>
                  <a:pt x="190" y="64"/>
                </a:lnTo>
                <a:lnTo>
                  <a:pt x="190" y="65"/>
                </a:lnTo>
                <a:lnTo>
                  <a:pt x="190" y="66"/>
                </a:lnTo>
                <a:lnTo>
                  <a:pt x="190" y="66"/>
                </a:lnTo>
                <a:lnTo>
                  <a:pt x="190" y="66"/>
                </a:lnTo>
                <a:lnTo>
                  <a:pt x="190" y="67"/>
                </a:lnTo>
                <a:lnTo>
                  <a:pt x="191" y="67"/>
                </a:lnTo>
                <a:lnTo>
                  <a:pt x="191" y="67"/>
                </a:lnTo>
                <a:lnTo>
                  <a:pt x="192" y="67"/>
                </a:lnTo>
                <a:lnTo>
                  <a:pt x="192" y="68"/>
                </a:lnTo>
                <a:lnTo>
                  <a:pt x="192" y="68"/>
                </a:lnTo>
                <a:lnTo>
                  <a:pt x="193" y="68"/>
                </a:lnTo>
                <a:lnTo>
                  <a:pt x="193" y="68"/>
                </a:lnTo>
                <a:lnTo>
                  <a:pt x="193" y="68"/>
                </a:lnTo>
                <a:lnTo>
                  <a:pt x="193" y="68"/>
                </a:lnTo>
                <a:lnTo>
                  <a:pt x="194" y="68"/>
                </a:lnTo>
                <a:lnTo>
                  <a:pt x="194" y="67"/>
                </a:lnTo>
                <a:lnTo>
                  <a:pt x="194" y="67"/>
                </a:lnTo>
                <a:lnTo>
                  <a:pt x="195" y="67"/>
                </a:lnTo>
                <a:lnTo>
                  <a:pt x="195" y="67"/>
                </a:lnTo>
                <a:lnTo>
                  <a:pt x="196" y="67"/>
                </a:lnTo>
                <a:lnTo>
                  <a:pt x="196" y="67"/>
                </a:lnTo>
                <a:lnTo>
                  <a:pt x="196" y="67"/>
                </a:lnTo>
                <a:lnTo>
                  <a:pt x="196" y="66"/>
                </a:lnTo>
                <a:lnTo>
                  <a:pt x="196" y="66"/>
                </a:lnTo>
                <a:lnTo>
                  <a:pt x="196" y="66"/>
                </a:lnTo>
                <a:lnTo>
                  <a:pt x="196" y="65"/>
                </a:lnTo>
                <a:lnTo>
                  <a:pt x="195" y="65"/>
                </a:lnTo>
                <a:lnTo>
                  <a:pt x="195" y="65"/>
                </a:lnTo>
                <a:lnTo>
                  <a:pt x="196" y="65"/>
                </a:lnTo>
                <a:lnTo>
                  <a:pt x="196" y="65"/>
                </a:lnTo>
                <a:lnTo>
                  <a:pt x="197" y="65"/>
                </a:lnTo>
                <a:lnTo>
                  <a:pt x="197" y="66"/>
                </a:lnTo>
                <a:lnTo>
                  <a:pt x="197" y="66"/>
                </a:lnTo>
                <a:lnTo>
                  <a:pt x="198" y="66"/>
                </a:lnTo>
                <a:lnTo>
                  <a:pt x="199" y="66"/>
                </a:lnTo>
                <a:lnTo>
                  <a:pt x="199" y="66"/>
                </a:lnTo>
                <a:lnTo>
                  <a:pt x="200" y="67"/>
                </a:lnTo>
                <a:lnTo>
                  <a:pt x="200" y="67"/>
                </a:lnTo>
                <a:lnTo>
                  <a:pt x="200" y="67"/>
                </a:lnTo>
                <a:lnTo>
                  <a:pt x="201" y="67"/>
                </a:lnTo>
                <a:lnTo>
                  <a:pt x="201" y="68"/>
                </a:lnTo>
                <a:lnTo>
                  <a:pt x="200" y="68"/>
                </a:lnTo>
                <a:lnTo>
                  <a:pt x="200" y="68"/>
                </a:lnTo>
                <a:lnTo>
                  <a:pt x="200" y="69"/>
                </a:lnTo>
                <a:lnTo>
                  <a:pt x="200" y="69"/>
                </a:lnTo>
                <a:lnTo>
                  <a:pt x="200" y="70"/>
                </a:lnTo>
                <a:lnTo>
                  <a:pt x="201" y="70"/>
                </a:lnTo>
                <a:lnTo>
                  <a:pt x="201" y="70"/>
                </a:lnTo>
                <a:lnTo>
                  <a:pt x="201" y="71"/>
                </a:lnTo>
                <a:lnTo>
                  <a:pt x="201" y="71"/>
                </a:lnTo>
                <a:lnTo>
                  <a:pt x="202" y="71"/>
                </a:lnTo>
                <a:lnTo>
                  <a:pt x="202" y="71"/>
                </a:lnTo>
                <a:lnTo>
                  <a:pt x="202" y="72"/>
                </a:lnTo>
                <a:lnTo>
                  <a:pt x="202" y="72"/>
                </a:lnTo>
                <a:lnTo>
                  <a:pt x="202" y="73"/>
                </a:lnTo>
                <a:lnTo>
                  <a:pt x="202" y="73"/>
                </a:lnTo>
                <a:lnTo>
                  <a:pt x="201" y="74"/>
                </a:lnTo>
                <a:lnTo>
                  <a:pt x="201" y="74"/>
                </a:lnTo>
                <a:lnTo>
                  <a:pt x="201" y="75"/>
                </a:lnTo>
                <a:lnTo>
                  <a:pt x="201" y="75"/>
                </a:lnTo>
                <a:lnTo>
                  <a:pt x="202" y="75"/>
                </a:lnTo>
                <a:lnTo>
                  <a:pt x="202" y="76"/>
                </a:lnTo>
                <a:lnTo>
                  <a:pt x="202" y="76"/>
                </a:lnTo>
                <a:lnTo>
                  <a:pt x="203" y="76"/>
                </a:lnTo>
                <a:lnTo>
                  <a:pt x="203" y="77"/>
                </a:lnTo>
                <a:lnTo>
                  <a:pt x="203" y="77"/>
                </a:lnTo>
                <a:lnTo>
                  <a:pt x="204" y="77"/>
                </a:lnTo>
                <a:lnTo>
                  <a:pt x="204" y="77"/>
                </a:lnTo>
                <a:lnTo>
                  <a:pt x="204" y="77"/>
                </a:lnTo>
                <a:lnTo>
                  <a:pt x="205" y="77"/>
                </a:lnTo>
                <a:lnTo>
                  <a:pt x="205" y="77"/>
                </a:lnTo>
                <a:lnTo>
                  <a:pt x="205" y="77"/>
                </a:lnTo>
                <a:lnTo>
                  <a:pt x="206" y="77"/>
                </a:lnTo>
                <a:lnTo>
                  <a:pt x="206" y="77"/>
                </a:lnTo>
                <a:lnTo>
                  <a:pt x="207" y="77"/>
                </a:lnTo>
                <a:lnTo>
                  <a:pt x="207" y="77"/>
                </a:lnTo>
                <a:lnTo>
                  <a:pt x="208" y="77"/>
                </a:lnTo>
                <a:lnTo>
                  <a:pt x="208" y="77"/>
                </a:lnTo>
                <a:lnTo>
                  <a:pt x="209" y="77"/>
                </a:lnTo>
                <a:lnTo>
                  <a:pt x="209" y="78"/>
                </a:lnTo>
                <a:lnTo>
                  <a:pt x="209" y="78"/>
                </a:lnTo>
                <a:lnTo>
                  <a:pt x="210" y="78"/>
                </a:lnTo>
                <a:lnTo>
                  <a:pt x="210" y="78"/>
                </a:lnTo>
                <a:lnTo>
                  <a:pt x="211" y="79"/>
                </a:lnTo>
                <a:lnTo>
                  <a:pt x="211" y="79"/>
                </a:lnTo>
                <a:lnTo>
                  <a:pt x="212" y="79"/>
                </a:lnTo>
                <a:lnTo>
                  <a:pt x="212" y="79"/>
                </a:lnTo>
                <a:lnTo>
                  <a:pt x="213" y="79"/>
                </a:lnTo>
                <a:lnTo>
                  <a:pt x="213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80"/>
                </a:lnTo>
                <a:lnTo>
                  <a:pt x="215" y="80"/>
                </a:lnTo>
                <a:lnTo>
                  <a:pt x="215" y="80"/>
                </a:lnTo>
                <a:lnTo>
                  <a:pt x="216" y="80"/>
                </a:lnTo>
                <a:lnTo>
                  <a:pt x="216" y="80"/>
                </a:lnTo>
                <a:lnTo>
                  <a:pt x="216" y="80"/>
                </a:lnTo>
                <a:lnTo>
                  <a:pt x="216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79"/>
                </a:lnTo>
                <a:lnTo>
                  <a:pt x="218" y="79"/>
                </a:lnTo>
                <a:lnTo>
                  <a:pt x="218" y="79"/>
                </a:lnTo>
                <a:lnTo>
                  <a:pt x="218" y="78"/>
                </a:lnTo>
                <a:lnTo>
                  <a:pt x="219" y="78"/>
                </a:lnTo>
                <a:lnTo>
                  <a:pt x="219" y="77"/>
                </a:lnTo>
                <a:lnTo>
                  <a:pt x="219" y="77"/>
                </a:lnTo>
                <a:lnTo>
                  <a:pt x="220" y="77"/>
                </a:lnTo>
                <a:lnTo>
                  <a:pt x="220" y="76"/>
                </a:lnTo>
                <a:lnTo>
                  <a:pt x="220" y="76"/>
                </a:lnTo>
                <a:lnTo>
                  <a:pt x="221" y="76"/>
                </a:lnTo>
                <a:lnTo>
                  <a:pt x="221" y="75"/>
                </a:lnTo>
                <a:lnTo>
                  <a:pt x="222" y="75"/>
                </a:lnTo>
                <a:lnTo>
                  <a:pt x="222" y="75"/>
                </a:lnTo>
                <a:lnTo>
                  <a:pt x="222" y="75"/>
                </a:lnTo>
                <a:lnTo>
                  <a:pt x="222" y="75"/>
                </a:lnTo>
                <a:lnTo>
                  <a:pt x="223" y="75"/>
                </a:lnTo>
                <a:lnTo>
                  <a:pt x="223" y="75"/>
                </a:lnTo>
                <a:lnTo>
                  <a:pt x="223" y="75"/>
                </a:lnTo>
                <a:lnTo>
                  <a:pt x="223" y="76"/>
                </a:lnTo>
                <a:lnTo>
                  <a:pt x="223" y="76"/>
                </a:lnTo>
                <a:lnTo>
                  <a:pt x="223" y="77"/>
                </a:lnTo>
                <a:lnTo>
                  <a:pt x="223" y="77"/>
                </a:lnTo>
                <a:lnTo>
                  <a:pt x="222" y="77"/>
                </a:lnTo>
                <a:lnTo>
                  <a:pt x="223" y="77"/>
                </a:lnTo>
                <a:lnTo>
                  <a:pt x="223" y="78"/>
                </a:lnTo>
                <a:lnTo>
                  <a:pt x="223" y="78"/>
                </a:lnTo>
                <a:lnTo>
                  <a:pt x="223" y="79"/>
                </a:lnTo>
                <a:lnTo>
                  <a:pt x="224" y="79"/>
                </a:lnTo>
                <a:lnTo>
                  <a:pt x="224" y="79"/>
                </a:lnTo>
                <a:lnTo>
                  <a:pt x="225" y="79"/>
                </a:lnTo>
                <a:lnTo>
                  <a:pt x="225" y="79"/>
                </a:lnTo>
                <a:lnTo>
                  <a:pt x="225" y="79"/>
                </a:lnTo>
                <a:lnTo>
                  <a:pt x="226" y="79"/>
                </a:lnTo>
                <a:lnTo>
                  <a:pt x="226" y="79"/>
                </a:lnTo>
                <a:lnTo>
                  <a:pt x="226" y="79"/>
                </a:lnTo>
                <a:lnTo>
                  <a:pt x="227" y="79"/>
                </a:lnTo>
                <a:lnTo>
                  <a:pt x="227" y="79"/>
                </a:lnTo>
                <a:lnTo>
                  <a:pt x="227" y="79"/>
                </a:lnTo>
                <a:lnTo>
                  <a:pt x="228" y="79"/>
                </a:lnTo>
                <a:lnTo>
                  <a:pt x="228" y="79"/>
                </a:lnTo>
                <a:lnTo>
                  <a:pt x="229" y="79"/>
                </a:lnTo>
                <a:lnTo>
                  <a:pt x="229" y="78"/>
                </a:lnTo>
                <a:lnTo>
                  <a:pt x="229" y="79"/>
                </a:lnTo>
                <a:lnTo>
                  <a:pt x="230" y="79"/>
                </a:lnTo>
                <a:lnTo>
                  <a:pt x="230" y="79"/>
                </a:lnTo>
                <a:lnTo>
                  <a:pt x="230" y="80"/>
                </a:lnTo>
                <a:lnTo>
                  <a:pt x="229" y="80"/>
                </a:lnTo>
                <a:lnTo>
                  <a:pt x="229" y="80"/>
                </a:lnTo>
                <a:lnTo>
                  <a:pt x="230" y="80"/>
                </a:lnTo>
                <a:lnTo>
                  <a:pt x="230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2"/>
                </a:lnTo>
                <a:lnTo>
                  <a:pt x="229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4"/>
                </a:lnTo>
                <a:lnTo>
                  <a:pt x="230" y="84"/>
                </a:lnTo>
                <a:lnTo>
                  <a:pt x="230" y="85"/>
                </a:lnTo>
                <a:lnTo>
                  <a:pt x="230" y="85"/>
                </a:lnTo>
                <a:lnTo>
                  <a:pt x="229" y="85"/>
                </a:lnTo>
                <a:lnTo>
                  <a:pt x="229" y="85"/>
                </a:lnTo>
                <a:lnTo>
                  <a:pt x="228" y="86"/>
                </a:lnTo>
                <a:lnTo>
                  <a:pt x="228" y="86"/>
                </a:lnTo>
                <a:lnTo>
                  <a:pt x="228" y="87"/>
                </a:lnTo>
                <a:lnTo>
                  <a:pt x="228" y="87"/>
                </a:lnTo>
                <a:lnTo>
                  <a:pt x="227" y="87"/>
                </a:lnTo>
                <a:lnTo>
                  <a:pt x="227" y="87"/>
                </a:lnTo>
                <a:lnTo>
                  <a:pt x="226" y="87"/>
                </a:lnTo>
                <a:lnTo>
                  <a:pt x="226" y="88"/>
                </a:lnTo>
                <a:lnTo>
                  <a:pt x="226" y="88"/>
                </a:lnTo>
                <a:lnTo>
                  <a:pt x="225" y="88"/>
                </a:lnTo>
                <a:lnTo>
                  <a:pt x="225" y="88"/>
                </a:lnTo>
                <a:lnTo>
                  <a:pt x="225" y="89"/>
                </a:lnTo>
                <a:lnTo>
                  <a:pt x="225" y="89"/>
                </a:lnTo>
                <a:lnTo>
                  <a:pt x="225" y="90"/>
                </a:lnTo>
                <a:lnTo>
                  <a:pt x="225" y="90"/>
                </a:lnTo>
                <a:lnTo>
                  <a:pt x="224" y="90"/>
                </a:lnTo>
                <a:lnTo>
                  <a:pt x="224" y="90"/>
                </a:lnTo>
                <a:lnTo>
                  <a:pt x="223" y="90"/>
                </a:lnTo>
                <a:lnTo>
                  <a:pt x="223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1" y="91"/>
                </a:lnTo>
                <a:lnTo>
                  <a:pt x="221" y="91"/>
                </a:lnTo>
                <a:lnTo>
                  <a:pt x="220" y="92"/>
                </a:lnTo>
                <a:lnTo>
                  <a:pt x="220" y="92"/>
                </a:lnTo>
                <a:lnTo>
                  <a:pt x="220" y="92"/>
                </a:lnTo>
                <a:lnTo>
                  <a:pt x="220" y="93"/>
                </a:lnTo>
                <a:lnTo>
                  <a:pt x="221" y="94"/>
                </a:lnTo>
                <a:lnTo>
                  <a:pt x="221" y="94"/>
                </a:lnTo>
                <a:lnTo>
                  <a:pt x="221" y="94"/>
                </a:lnTo>
                <a:lnTo>
                  <a:pt x="221" y="94"/>
                </a:lnTo>
                <a:lnTo>
                  <a:pt x="220" y="94"/>
                </a:lnTo>
                <a:lnTo>
                  <a:pt x="220" y="94"/>
                </a:lnTo>
                <a:lnTo>
                  <a:pt x="219" y="95"/>
                </a:lnTo>
                <a:lnTo>
                  <a:pt x="219" y="96"/>
                </a:lnTo>
                <a:lnTo>
                  <a:pt x="219" y="96"/>
                </a:lnTo>
                <a:lnTo>
                  <a:pt x="218" y="96"/>
                </a:lnTo>
                <a:lnTo>
                  <a:pt x="218" y="97"/>
                </a:lnTo>
                <a:lnTo>
                  <a:pt x="218" y="97"/>
                </a:lnTo>
                <a:lnTo>
                  <a:pt x="218" y="98"/>
                </a:lnTo>
                <a:lnTo>
                  <a:pt x="219" y="98"/>
                </a:lnTo>
                <a:lnTo>
                  <a:pt x="220" y="98"/>
                </a:lnTo>
                <a:lnTo>
                  <a:pt x="220" y="99"/>
                </a:lnTo>
                <a:lnTo>
                  <a:pt x="221" y="100"/>
                </a:lnTo>
                <a:lnTo>
                  <a:pt x="221" y="100"/>
                </a:lnTo>
                <a:lnTo>
                  <a:pt x="222" y="100"/>
                </a:lnTo>
                <a:lnTo>
                  <a:pt x="222" y="100"/>
                </a:lnTo>
                <a:lnTo>
                  <a:pt x="222" y="101"/>
                </a:lnTo>
                <a:lnTo>
                  <a:pt x="222" y="101"/>
                </a:lnTo>
                <a:lnTo>
                  <a:pt x="223" y="102"/>
                </a:lnTo>
                <a:lnTo>
                  <a:pt x="223" y="102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4"/>
                </a:lnTo>
                <a:lnTo>
                  <a:pt x="223" y="104"/>
                </a:lnTo>
                <a:lnTo>
                  <a:pt x="223" y="104"/>
                </a:lnTo>
                <a:lnTo>
                  <a:pt x="223" y="104"/>
                </a:lnTo>
                <a:lnTo>
                  <a:pt x="222" y="104"/>
                </a:lnTo>
                <a:lnTo>
                  <a:pt x="222" y="105"/>
                </a:lnTo>
                <a:lnTo>
                  <a:pt x="222" y="105"/>
                </a:lnTo>
                <a:lnTo>
                  <a:pt x="222" y="106"/>
                </a:lnTo>
                <a:lnTo>
                  <a:pt x="222" y="106"/>
                </a:lnTo>
                <a:lnTo>
                  <a:pt x="221" y="106"/>
                </a:lnTo>
                <a:lnTo>
                  <a:pt x="221" y="106"/>
                </a:lnTo>
                <a:lnTo>
                  <a:pt x="221" y="106"/>
                </a:lnTo>
                <a:lnTo>
                  <a:pt x="221" y="107"/>
                </a:lnTo>
                <a:lnTo>
                  <a:pt x="220" y="107"/>
                </a:lnTo>
                <a:lnTo>
                  <a:pt x="220" y="107"/>
                </a:lnTo>
                <a:lnTo>
                  <a:pt x="221" y="107"/>
                </a:lnTo>
                <a:lnTo>
                  <a:pt x="221" y="108"/>
                </a:lnTo>
                <a:lnTo>
                  <a:pt x="221" y="108"/>
                </a:lnTo>
                <a:lnTo>
                  <a:pt x="220" y="108"/>
                </a:lnTo>
                <a:lnTo>
                  <a:pt x="220" y="108"/>
                </a:lnTo>
                <a:lnTo>
                  <a:pt x="219" y="108"/>
                </a:lnTo>
                <a:lnTo>
                  <a:pt x="219" y="109"/>
                </a:lnTo>
                <a:lnTo>
                  <a:pt x="219" y="109"/>
                </a:lnTo>
                <a:lnTo>
                  <a:pt x="219" y="109"/>
                </a:lnTo>
                <a:lnTo>
                  <a:pt x="218" y="109"/>
                </a:lnTo>
                <a:lnTo>
                  <a:pt x="218" y="109"/>
                </a:lnTo>
                <a:lnTo>
                  <a:pt x="218" y="109"/>
                </a:lnTo>
                <a:lnTo>
                  <a:pt x="218" y="110"/>
                </a:lnTo>
                <a:lnTo>
                  <a:pt x="217" y="110"/>
                </a:lnTo>
                <a:lnTo>
                  <a:pt x="217" y="110"/>
                </a:lnTo>
                <a:lnTo>
                  <a:pt x="217" y="111"/>
                </a:lnTo>
                <a:lnTo>
                  <a:pt x="217" y="111"/>
                </a:lnTo>
                <a:lnTo>
                  <a:pt x="217" y="111"/>
                </a:lnTo>
                <a:lnTo>
                  <a:pt x="216" y="111"/>
                </a:lnTo>
                <a:lnTo>
                  <a:pt x="216" y="111"/>
                </a:lnTo>
                <a:lnTo>
                  <a:pt x="216" y="112"/>
                </a:lnTo>
                <a:lnTo>
                  <a:pt x="215" y="112"/>
                </a:lnTo>
                <a:lnTo>
                  <a:pt x="215" y="112"/>
                </a:lnTo>
                <a:lnTo>
                  <a:pt x="214" y="112"/>
                </a:lnTo>
                <a:lnTo>
                  <a:pt x="214" y="112"/>
                </a:lnTo>
                <a:lnTo>
                  <a:pt x="214" y="112"/>
                </a:lnTo>
                <a:lnTo>
                  <a:pt x="213" y="112"/>
                </a:lnTo>
                <a:lnTo>
                  <a:pt x="213" y="112"/>
                </a:lnTo>
                <a:lnTo>
                  <a:pt x="213" y="112"/>
                </a:lnTo>
                <a:lnTo>
                  <a:pt x="213" y="113"/>
                </a:lnTo>
                <a:lnTo>
                  <a:pt x="213" y="113"/>
                </a:lnTo>
                <a:lnTo>
                  <a:pt x="213" y="113"/>
                </a:lnTo>
                <a:lnTo>
                  <a:pt x="213" y="113"/>
                </a:lnTo>
                <a:lnTo>
                  <a:pt x="213" y="113"/>
                </a:lnTo>
                <a:lnTo>
                  <a:pt x="213" y="114"/>
                </a:lnTo>
                <a:lnTo>
                  <a:pt x="213" y="114"/>
                </a:lnTo>
                <a:lnTo>
                  <a:pt x="214" y="114"/>
                </a:lnTo>
                <a:lnTo>
                  <a:pt x="214" y="114"/>
                </a:lnTo>
                <a:lnTo>
                  <a:pt x="214" y="115"/>
                </a:lnTo>
                <a:lnTo>
                  <a:pt x="214" y="115"/>
                </a:lnTo>
                <a:lnTo>
                  <a:pt x="214" y="116"/>
                </a:lnTo>
                <a:lnTo>
                  <a:pt x="214" y="116"/>
                </a:lnTo>
                <a:lnTo>
                  <a:pt x="214" y="117"/>
                </a:lnTo>
                <a:lnTo>
                  <a:pt x="214" y="117"/>
                </a:lnTo>
                <a:lnTo>
                  <a:pt x="214" y="117"/>
                </a:lnTo>
                <a:lnTo>
                  <a:pt x="214" y="117"/>
                </a:lnTo>
                <a:lnTo>
                  <a:pt x="214" y="117"/>
                </a:lnTo>
                <a:lnTo>
                  <a:pt x="215" y="117"/>
                </a:lnTo>
                <a:lnTo>
                  <a:pt x="215" y="118"/>
                </a:lnTo>
                <a:lnTo>
                  <a:pt x="215" y="118"/>
                </a:lnTo>
                <a:lnTo>
                  <a:pt x="215" y="118"/>
                </a:lnTo>
                <a:lnTo>
                  <a:pt x="216" y="118"/>
                </a:lnTo>
                <a:lnTo>
                  <a:pt x="216" y="119"/>
                </a:lnTo>
                <a:lnTo>
                  <a:pt x="215" y="119"/>
                </a:lnTo>
                <a:lnTo>
                  <a:pt x="215" y="119"/>
                </a:lnTo>
                <a:lnTo>
                  <a:pt x="214" y="119"/>
                </a:lnTo>
                <a:lnTo>
                  <a:pt x="214" y="118"/>
                </a:lnTo>
                <a:lnTo>
                  <a:pt x="214" y="118"/>
                </a:lnTo>
                <a:lnTo>
                  <a:pt x="214" y="118"/>
                </a:lnTo>
                <a:lnTo>
                  <a:pt x="214" y="118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2" y="117"/>
                </a:lnTo>
                <a:lnTo>
                  <a:pt x="212" y="117"/>
                </a:lnTo>
                <a:lnTo>
                  <a:pt x="212" y="117"/>
                </a:lnTo>
                <a:lnTo>
                  <a:pt x="211" y="117"/>
                </a:lnTo>
                <a:lnTo>
                  <a:pt x="211" y="117"/>
                </a:lnTo>
                <a:lnTo>
                  <a:pt x="211" y="118"/>
                </a:lnTo>
                <a:lnTo>
                  <a:pt x="211" y="118"/>
                </a:lnTo>
                <a:lnTo>
                  <a:pt x="211" y="118"/>
                </a:lnTo>
                <a:lnTo>
                  <a:pt x="211" y="119"/>
                </a:lnTo>
                <a:lnTo>
                  <a:pt x="211" y="119"/>
                </a:lnTo>
                <a:lnTo>
                  <a:pt x="210" y="119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1"/>
                </a:lnTo>
                <a:lnTo>
                  <a:pt x="210" y="121"/>
                </a:lnTo>
                <a:lnTo>
                  <a:pt x="210" y="121"/>
                </a:lnTo>
                <a:lnTo>
                  <a:pt x="209" y="121"/>
                </a:lnTo>
                <a:lnTo>
                  <a:pt x="209" y="121"/>
                </a:lnTo>
                <a:lnTo>
                  <a:pt x="209" y="122"/>
                </a:lnTo>
                <a:lnTo>
                  <a:pt x="209" y="122"/>
                </a:lnTo>
                <a:lnTo>
                  <a:pt x="209" y="122"/>
                </a:lnTo>
                <a:lnTo>
                  <a:pt x="209" y="123"/>
                </a:lnTo>
                <a:lnTo>
                  <a:pt x="209" y="123"/>
                </a:lnTo>
                <a:lnTo>
                  <a:pt x="209" y="124"/>
                </a:lnTo>
                <a:lnTo>
                  <a:pt x="209" y="124"/>
                </a:lnTo>
                <a:lnTo>
                  <a:pt x="208" y="124"/>
                </a:lnTo>
                <a:lnTo>
                  <a:pt x="208" y="125"/>
                </a:lnTo>
                <a:lnTo>
                  <a:pt x="208" y="125"/>
                </a:lnTo>
                <a:lnTo>
                  <a:pt x="208" y="125"/>
                </a:lnTo>
                <a:lnTo>
                  <a:pt x="207" y="125"/>
                </a:lnTo>
                <a:lnTo>
                  <a:pt x="207" y="125"/>
                </a:lnTo>
                <a:lnTo>
                  <a:pt x="207" y="125"/>
                </a:lnTo>
                <a:lnTo>
                  <a:pt x="207" y="126"/>
                </a:lnTo>
                <a:lnTo>
                  <a:pt x="207" y="126"/>
                </a:lnTo>
                <a:lnTo>
                  <a:pt x="206" y="126"/>
                </a:lnTo>
                <a:lnTo>
                  <a:pt x="206" y="127"/>
                </a:lnTo>
                <a:lnTo>
                  <a:pt x="206" y="127"/>
                </a:lnTo>
                <a:lnTo>
                  <a:pt x="206" y="128"/>
                </a:lnTo>
                <a:lnTo>
                  <a:pt x="206" y="128"/>
                </a:lnTo>
                <a:lnTo>
                  <a:pt x="206" y="129"/>
                </a:lnTo>
                <a:lnTo>
                  <a:pt x="206" y="129"/>
                </a:lnTo>
                <a:lnTo>
                  <a:pt x="206" y="129"/>
                </a:lnTo>
                <a:lnTo>
                  <a:pt x="206" y="129"/>
                </a:lnTo>
                <a:lnTo>
                  <a:pt x="206" y="130"/>
                </a:lnTo>
                <a:lnTo>
                  <a:pt x="206" y="130"/>
                </a:lnTo>
                <a:lnTo>
                  <a:pt x="206" y="130"/>
                </a:lnTo>
                <a:lnTo>
                  <a:pt x="206" y="131"/>
                </a:lnTo>
                <a:lnTo>
                  <a:pt x="206" y="131"/>
                </a:lnTo>
                <a:lnTo>
                  <a:pt x="206" y="132"/>
                </a:lnTo>
                <a:lnTo>
                  <a:pt x="206" y="132"/>
                </a:lnTo>
                <a:lnTo>
                  <a:pt x="206" y="133"/>
                </a:lnTo>
                <a:lnTo>
                  <a:pt x="205" y="133"/>
                </a:lnTo>
                <a:lnTo>
                  <a:pt x="205" y="133"/>
                </a:lnTo>
                <a:lnTo>
                  <a:pt x="205" y="133"/>
                </a:lnTo>
                <a:lnTo>
                  <a:pt x="206" y="133"/>
                </a:lnTo>
                <a:lnTo>
                  <a:pt x="206" y="134"/>
                </a:lnTo>
                <a:lnTo>
                  <a:pt x="206" y="134"/>
                </a:lnTo>
                <a:lnTo>
                  <a:pt x="206" y="135"/>
                </a:lnTo>
                <a:lnTo>
                  <a:pt x="206" y="135"/>
                </a:lnTo>
                <a:lnTo>
                  <a:pt x="206" y="135"/>
                </a:lnTo>
                <a:lnTo>
                  <a:pt x="207" y="135"/>
                </a:lnTo>
                <a:lnTo>
                  <a:pt x="207" y="136"/>
                </a:lnTo>
                <a:lnTo>
                  <a:pt x="207" y="136"/>
                </a:lnTo>
                <a:lnTo>
                  <a:pt x="207" y="136"/>
                </a:lnTo>
                <a:lnTo>
                  <a:pt x="207" y="137"/>
                </a:lnTo>
                <a:lnTo>
                  <a:pt x="207" y="137"/>
                </a:lnTo>
                <a:lnTo>
                  <a:pt x="208" y="137"/>
                </a:lnTo>
                <a:lnTo>
                  <a:pt x="208" y="138"/>
                </a:lnTo>
                <a:lnTo>
                  <a:pt x="208" y="138"/>
                </a:lnTo>
                <a:lnTo>
                  <a:pt x="208" y="138"/>
                </a:lnTo>
                <a:lnTo>
                  <a:pt x="208" y="138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40"/>
                </a:lnTo>
                <a:lnTo>
                  <a:pt x="209" y="140"/>
                </a:lnTo>
                <a:lnTo>
                  <a:pt x="209" y="140"/>
                </a:lnTo>
                <a:lnTo>
                  <a:pt x="210" y="140"/>
                </a:lnTo>
                <a:lnTo>
                  <a:pt x="210" y="141"/>
                </a:lnTo>
                <a:lnTo>
                  <a:pt x="210" y="141"/>
                </a:lnTo>
                <a:lnTo>
                  <a:pt x="210" y="141"/>
                </a:lnTo>
                <a:lnTo>
                  <a:pt x="211" y="141"/>
                </a:lnTo>
                <a:lnTo>
                  <a:pt x="211" y="141"/>
                </a:lnTo>
                <a:lnTo>
                  <a:pt x="211" y="141"/>
                </a:lnTo>
                <a:lnTo>
                  <a:pt x="211" y="142"/>
                </a:lnTo>
                <a:lnTo>
                  <a:pt x="212" y="142"/>
                </a:lnTo>
                <a:lnTo>
                  <a:pt x="212" y="142"/>
                </a:lnTo>
                <a:lnTo>
                  <a:pt x="212" y="142"/>
                </a:lnTo>
                <a:lnTo>
                  <a:pt x="212" y="142"/>
                </a:lnTo>
                <a:lnTo>
                  <a:pt x="212" y="143"/>
                </a:lnTo>
                <a:lnTo>
                  <a:pt x="212" y="143"/>
                </a:lnTo>
                <a:lnTo>
                  <a:pt x="213" y="143"/>
                </a:lnTo>
                <a:lnTo>
                  <a:pt x="213" y="144"/>
                </a:lnTo>
                <a:lnTo>
                  <a:pt x="213" y="144"/>
                </a:lnTo>
                <a:lnTo>
                  <a:pt x="213" y="144"/>
                </a:lnTo>
                <a:lnTo>
                  <a:pt x="213" y="144"/>
                </a:lnTo>
                <a:lnTo>
                  <a:pt x="213" y="145"/>
                </a:lnTo>
                <a:lnTo>
                  <a:pt x="214" y="145"/>
                </a:lnTo>
                <a:lnTo>
                  <a:pt x="214" y="145"/>
                </a:lnTo>
                <a:lnTo>
                  <a:pt x="214" y="146"/>
                </a:lnTo>
                <a:lnTo>
                  <a:pt x="214" y="146"/>
                </a:lnTo>
                <a:lnTo>
                  <a:pt x="214" y="146"/>
                </a:lnTo>
                <a:lnTo>
                  <a:pt x="215" y="146"/>
                </a:lnTo>
                <a:lnTo>
                  <a:pt x="215" y="147"/>
                </a:lnTo>
                <a:lnTo>
                  <a:pt x="215" y="147"/>
                </a:lnTo>
                <a:lnTo>
                  <a:pt x="215" y="147"/>
                </a:lnTo>
                <a:lnTo>
                  <a:pt x="216" y="147"/>
                </a:lnTo>
                <a:lnTo>
                  <a:pt x="216" y="148"/>
                </a:lnTo>
                <a:lnTo>
                  <a:pt x="217" y="148"/>
                </a:lnTo>
                <a:lnTo>
                  <a:pt x="217" y="148"/>
                </a:lnTo>
                <a:lnTo>
                  <a:pt x="217" y="148"/>
                </a:lnTo>
                <a:lnTo>
                  <a:pt x="218" y="148"/>
                </a:lnTo>
                <a:lnTo>
                  <a:pt x="218" y="148"/>
                </a:lnTo>
                <a:lnTo>
                  <a:pt x="218" y="148"/>
                </a:lnTo>
                <a:lnTo>
                  <a:pt x="218" y="149"/>
                </a:lnTo>
                <a:lnTo>
                  <a:pt x="219" y="149"/>
                </a:lnTo>
                <a:lnTo>
                  <a:pt x="219" y="149"/>
                </a:lnTo>
                <a:lnTo>
                  <a:pt x="219" y="149"/>
                </a:lnTo>
                <a:lnTo>
                  <a:pt x="219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19" y="151"/>
                </a:lnTo>
                <a:lnTo>
                  <a:pt x="219" y="152"/>
                </a:lnTo>
                <a:lnTo>
                  <a:pt x="219" y="152"/>
                </a:lnTo>
                <a:lnTo>
                  <a:pt x="220" y="152"/>
                </a:lnTo>
                <a:lnTo>
                  <a:pt x="220" y="152"/>
                </a:lnTo>
                <a:lnTo>
                  <a:pt x="220" y="153"/>
                </a:lnTo>
                <a:lnTo>
                  <a:pt x="220" y="153"/>
                </a:lnTo>
                <a:lnTo>
                  <a:pt x="220" y="153"/>
                </a:lnTo>
                <a:lnTo>
                  <a:pt x="220" y="154"/>
                </a:lnTo>
                <a:lnTo>
                  <a:pt x="220" y="154"/>
                </a:lnTo>
                <a:lnTo>
                  <a:pt x="220" y="154"/>
                </a:lnTo>
                <a:lnTo>
                  <a:pt x="221" y="154"/>
                </a:lnTo>
                <a:lnTo>
                  <a:pt x="221" y="155"/>
                </a:lnTo>
                <a:lnTo>
                  <a:pt x="221" y="155"/>
                </a:lnTo>
                <a:lnTo>
                  <a:pt x="221" y="155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3" y="156"/>
                </a:lnTo>
                <a:lnTo>
                  <a:pt x="223" y="156"/>
                </a:lnTo>
                <a:lnTo>
                  <a:pt x="223" y="157"/>
                </a:lnTo>
                <a:lnTo>
                  <a:pt x="224" y="157"/>
                </a:lnTo>
                <a:lnTo>
                  <a:pt x="224" y="157"/>
                </a:lnTo>
                <a:lnTo>
                  <a:pt x="224" y="157"/>
                </a:lnTo>
                <a:lnTo>
                  <a:pt x="225" y="157"/>
                </a:lnTo>
                <a:lnTo>
                  <a:pt x="225" y="157"/>
                </a:lnTo>
                <a:lnTo>
                  <a:pt x="225" y="158"/>
                </a:lnTo>
                <a:lnTo>
                  <a:pt x="225" y="158"/>
                </a:lnTo>
                <a:lnTo>
                  <a:pt x="226" y="158"/>
                </a:lnTo>
                <a:lnTo>
                  <a:pt x="226" y="158"/>
                </a:lnTo>
                <a:lnTo>
                  <a:pt x="226" y="158"/>
                </a:lnTo>
                <a:lnTo>
                  <a:pt x="226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9"/>
                </a:lnTo>
                <a:lnTo>
                  <a:pt x="228" y="159"/>
                </a:lnTo>
                <a:lnTo>
                  <a:pt x="228" y="159"/>
                </a:lnTo>
                <a:lnTo>
                  <a:pt x="228" y="159"/>
                </a:lnTo>
                <a:lnTo>
                  <a:pt x="229" y="159"/>
                </a:lnTo>
                <a:lnTo>
                  <a:pt x="229" y="160"/>
                </a:lnTo>
                <a:lnTo>
                  <a:pt x="229" y="160"/>
                </a:lnTo>
                <a:lnTo>
                  <a:pt x="229" y="160"/>
                </a:lnTo>
                <a:lnTo>
                  <a:pt x="230" y="160"/>
                </a:lnTo>
                <a:lnTo>
                  <a:pt x="230" y="161"/>
                </a:lnTo>
                <a:lnTo>
                  <a:pt x="230" y="161"/>
                </a:lnTo>
                <a:lnTo>
                  <a:pt x="230" y="161"/>
                </a:lnTo>
                <a:lnTo>
                  <a:pt x="230" y="161"/>
                </a:lnTo>
                <a:lnTo>
                  <a:pt x="231" y="161"/>
                </a:lnTo>
                <a:lnTo>
                  <a:pt x="231" y="161"/>
                </a:lnTo>
                <a:lnTo>
                  <a:pt x="231" y="162"/>
                </a:lnTo>
                <a:lnTo>
                  <a:pt x="232" y="162"/>
                </a:lnTo>
                <a:lnTo>
                  <a:pt x="232" y="162"/>
                </a:lnTo>
                <a:lnTo>
                  <a:pt x="232" y="163"/>
                </a:lnTo>
                <a:lnTo>
                  <a:pt x="232" y="163"/>
                </a:lnTo>
                <a:lnTo>
                  <a:pt x="231" y="163"/>
                </a:lnTo>
                <a:lnTo>
                  <a:pt x="231" y="163"/>
                </a:lnTo>
                <a:lnTo>
                  <a:pt x="231" y="163"/>
                </a:lnTo>
                <a:lnTo>
                  <a:pt x="231" y="163"/>
                </a:lnTo>
                <a:lnTo>
                  <a:pt x="231" y="164"/>
                </a:lnTo>
                <a:lnTo>
                  <a:pt x="230" y="164"/>
                </a:lnTo>
                <a:lnTo>
                  <a:pt x="230" y="164"/>
                </a:lnTo>
                <a:lnTo>
                  <a:pt x="230" y="164"/>
                </a:lnTo>
                <a:lnTo>
                  <a:pt x="230" y="165"/>
                </a:lnTo>
                <a:lnTo>
                  <a:pt x="230" y="165"/>
                </a:lnTo>
                <a:lnTo>
                  <a:pt x="230" y="165"/>
                </a:lnTo>
                <a:lnTo>
                  <a:pt x="229" y="165"/>
                </a:lnTo>
                <a:lnTo>
                  <a:pt x="229" y="166"/>
                </a:lnTo>
                <a:lnTo>
                  <a:pt x="229" y="166"/>
                </a:lnTo>
                <a:lnTo>
                  <a:pt x="229" y="166"/>
                </a:lnTo>
                <a:lnTo>
                  <a:pt x="228" y="166"/>
                </a:lnTo>
                <a:lnTo>
                  <a:pt x="228" y="167"/>
                </a:lnTo>
                <a:lnTo>
                  <a:pt x="228" y="167"/>
                </a:lnTo>
                <a:lnTo>
                  <a:pt x="228" y="167"/>
                </a:lnTo>
                <a:lnTo>
                  <a:pt x="227" y="167"/>
                </a:lnTo>
                <a:lnTo>
                  <a:pt x="227" y="167"/>
                </a:lnTo>
                <a:lnTo>
                  <a:pt x="227" y="168"/>
                </a:lnTo>
                <a:lnTo>
                  <a:pt x="227" y="168"/>
                </a:lnTo>
                <a:lnTo>
                  <a:pt x="227" y="168"/>
                </a:lnTo>
                <a:lnTo>
                  <a:pt x="227" y="169"/>
                </a:lnTo>
                <a:lnTo>
                  <a:pt x="226" y="169"/>
                </a:lnTo>
                <a:lnTo>
                  <a:pt x="226" y="169"/>
                </a:lnTo>
                <a:lnTo>
                  <a:pt x="226" y="170"/>
                </a:lnTo>
                <a:lnTo>
                  <a:pt x="226" y="170"/>
                </a:lnTo>
                <a:lnTo>
                  <a:pt x="226" y="170"/>
                </a:lnTo>
                <a:lnTo>
                  <a:pt x="226" y="171"/>
                </a:lnTo>
                <a:lnTo>
                  <a:pt x="226" y="171"/>
                </a:lnTo>
                <a:lnTo>
                  <a:pt x="226" y="171"/>
                </a:lnTo>
                <a:lnTo>
                  <a:pt x="226" y="171"/>
                </a:lnTo>
                <a:lnTo>
                  <a:pt x="225" y="171"/>
                </a:lnTo>
                <a:lnTo>
                  <a:pt x="225" y="172"/>
                </a:lnTo>
                <a:lnTo>
                  <a:pt x="225" y="172"/>
                </a:lnTo>
                <a:lnTo>
                  <a:pt x="225" y="172"/>
                </a:lnTo>
                <a:lnTo>
                  <a:pt x="225" y="172"/>
                </a:lnTo>
                <a:lnTo>
                  <a:pt x="225" y="173"/>
                </a:lnTo>
                <a:lnTo>
                  <a:pt x="224" y="173"/>
                </a:lnTo>
                <a:lnTo>
                  <a:pt x="224" y="173"/>
                </a:lnTo>
                <a:lnTo>
                  <a:pt x="224" y="173"/>
                </a:lnTo>
                <a:lnTo>
                  <a:pt x="223" y="173"/>
                </a:lnTo>
                <a:lnTo>
                  <a:pt x="223" y="173"/>
                </a:lnTo>
                <a:lnTo>
                  <a:pt x="223" y="173"/>
                </a:lnTo>
                <a:lnTo>
                  <a:pt x="223" y="174"/>
                </a:lnTo>
                <a:lnTo>
                  <a:pt x="222" y="174"/>
                </a:lnTo>
                <a:lnTo>
                  <a:pt x="222" y="174"/>
                </a:lnTo>
                <a:lnTo>
                  <a:pt x="222" y="174"/>
                </a:lnTo>
                <a:lnTo>
                  <a:pt x="222" y="174"/>
                </a:lnTo>
                <a:lnTo>
                  <a:pt x="221" y="174"/>
                </a:lnTo>
                <a:lnTo>
                  <a:pt x="221" y="175"/>
                </a:lnTo>
                <a:lnTo>
                  <a:pt x="221" y="175"/>
                </a:lnTo>
                <a:lnTo>
                  <a:pt x="221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6"/>
                </a:lnTo>
                <a:lnTo>
                  <a:pt x="220" y="176"/>
                </a:lnTo>
                <a:lnTo>
                  <a:pt x="220" y="176"/>
                </a:lnTo>
                <a:lnTo>
                  <a:pt x="220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6" y="179"/>
                </a:lnTo>
                <a:lnTo>
                  <a:pt x="216" y="180"/>
                </a:lnTo>
                <a:lnTo>
                  <a:pt x="216" y="179"/>
                </a:lnTo>
                <a:lnTo>
                  <a:pt x="216" y="179"/>
                </a:lnTo>
                <a:lnTo>
                  <a:pt x="215" y="179"/>
                </a:lnTo>
                <a:lnTo>
                  <a:pt x="215" y="179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81"/>
                </a:lnTo>
                <a:lnTo>
                  <a:pt x="214" y="181"/>
                </a:lnTo>
                <a:lnTo>
                  <a:pt x="213" y="181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3"/>
                </a:lnTo>
                <a:lnTo>
                  <a:pt x="213" y="183"/>
                </a:lnTo>
                <a:lnTo>
                  <a:pt x="213" y="183"/>
                </a:lnTo>
                <a:lnTo>
                  <a:pt x="213" y="183"/>
                </a:lnTo>
                <a:lnTo>
                  <a:pt x="213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5"/>
                </a:lnTo>
                <a:lnTo>
                  <a:pt x="211" y="185"/>
                </a:lnTo>
                <a:lnTo>
                  <a:pt x="211" y="185"/>
                </a:lnTo>
                <a:lnTo>
                  <a:pt x="211" y="185"/>
                </a:lnTo>
                <a:lnTo>
                  <a:pt x="210" y="185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09" y="186"/>
                </a:lnTo>
                <a:lnTo>
                  <a:pt x="209" y="187"/>
                </a:lnTo>
                <a:lnTo>
                  <a:pt x="209" y="187"/>
                </a:lnTo>
                <a:lnTo>
                  <a:pt x="209" y="188"/>
                </a:lnTo>
                <a:lnTo>
                  <a:pt x="209" y="188"/>
                </a:lnTo>
                <a:lnTo>
                  <a:pt x="209" y="188"/>
                </a:lnTo>
                <a:lnTo>
                  <a:pt x="209" y="188"/>
                </a:lnTo>
                <a:lnTo>
                  <a:pt x="209" y="189"/>
                </a:lnTo>
                <a:lnTo>
                  <a:pt x="209" y="189"/>
                </a:lnTo>
                <a:lnTo>
                  <a:pt x="209" y="190"/>
                </a:lnTo>
                <a:lnTo>
                  <a:pt x="209" y="190"/>
                </a:lnTo>
                <a:lnTo>
                  <a:pt x="209" y="191"/>
                </a:lnTo>
                <a:lnTo>
                  <a:pt x="209" y="191"/>
                </a:lnTo>
                <a:lnTo>
                  <a:pt x="209" y="191"/>
                </a:lnTo>
                <a:lnTo>
                  <a:pt x="208" y="191"/>
                </a:lnTo>
                <a:lnTo>
                  <a:pt x="208" y="192"/>
                </a:lnTo>
                <a:lnTo>
                  <a:pt x="208" y="192"/>
                </a:lnTo>
                <a:lnTo>
                  <a:pt x="207" y="192"/>
                </a:lnTo>
                <a:lnTo>
                  <a:pt x="207" y="192"/>
                </a:lnTo>
                <a:lnTo>
                  <a:pt x="207" y="192"/>
                </a:lnTo>
                <a:lnTo>
                  <a:pt x="207" y="192"/>
                </a:lnTo>
                <a:lnTo>
                  <a:pt x="207" y="193"/>
                </a:lnTo>
                <a:lnTo>
                  <a:pt x="207" y="193"/>
                </a:lnTo>
                <a:lnTo>
                  <a:pt x="207" y="194"/>
                </a:lnTo>
                <a:lnTo>
                  <a:pt x="208" y="194"/>
                </a:lnTo>
                <a:lnTo>
                  <a:pt x="208" y="194"/>
                </a:lnTo>
                <a:lnTo>
                  <a:pt x="208" y="194"/>
                </a:lnTo>
                <a:lnTo>
                  <a:pt x="208" y="195"/>
                </a:lnTo>
                <a:lnTo>
                  <a:pt x="209" y="195"/>
                </a:lnTo>
                <a:lnTo>
                  <a:pt x="209" y="195"/>
                </a:lnTo>
                <a:lnTo>
                  <a:pt x="209" y="195"/>
                </a:lnTo>
                <a:lnTo>
                  <a:pt x="209" y="195"/>
                </a:lnTo>
                <a:lnTo>
                  <a:pt x="209" y="196"/>
                </a:lnTo>
                <a:lnTo>
                  <a:pt x="209" y="196"/>
                </a:lnTo>
                <a:lnTo>
                  <a:pt x="209" y="196"/>
                </a:lnTo>
                <a:lnTo>
                  <a:pt x="209" y="196"/>
                </a:lnTo>
                <a:lnTo>
                  <a:pt x="209" y="197"/>
                </a:lnTo>
                <a:lnTo>
                  <a:pt x="209" y="197"/>
                </a:lnTo>
                <a:lnTo>
                  <a:pt x="209" y="197"/>
                </a:lnTo>
                <a:lnTo>
                  <a:pt x="208" y="197"/>
                </a:lnTo>
                <a:lnTo>
                  <a:pt x="208" y="197"/>
                </a:lnTo>
                <a:lnTo>
                  <a:pt x="208" y="198"/>
                </a:lnTo>
                <a:lnTo>
                  <a:pt x="207" y="198"/>
                </a:lnTo>
                <a:lnTo>
                  <a:pt x="207" y="198"/>
                </a:lnTo>
                <a:lnTo>
                  <a:pt x="207" y="198"/>
                </a:lnTo>
                <a:lnTo>
                  <a:pt x="207" y="199"/>
                </a:lnTo>
                <a:lnTo>
                  <a:pt x="206" y="199"/>
                </a:lnTo>
                <a:lnTo>
                  <a:pt x="206" y="199"/>
                </a:lnTo>
                <a:lnTo>
                  <a:pt x="206" y="200"/>
                </a:lnTo>
                <a:lnTo>
                  <a:pt x="206" y="200"/>
                </a:lnTo>
                <a:lnTo>
                  <a:pt x="206" y="200"/>
                </a:lnTo>
                <a:lnTo>
                  <a:pt x="205" y="200"/>
                </a:lnTo>
                <a:lnTo>
                  <a:pt x="205" y="201"/>
                </a:lnTo>
                <a:lnTo>
                  <a:pt x="205" y="201"/>
                </a:lnTo>
                <a:lnTo>
                  <a:pt x="205" y="202"/>
                </a:lnTo>
                <a:lnTo>
                  <a:pt x="206" y="202"/>
                </a:lnTo>
                <a:lnTo>
                  <a:pt x="206" y="202"/>
                </a:lnTo>
                <a:lnTo>
                  <a:pt x="206" y="202"/>
                </a:lnTo>
                <a:lnTo>
                  <a:pt x="206" y="203"/>
                </a:lnTo>
                <a:lnTo>
                  <a:pt x="207" y="203"/>
                </a:lnTo>
                <a:lnTo>
                  <a:pt x="207" y="203"/>
                </a:lnTo>
                <a:lnTo>
                  <a:pt x="208" y="203"/>
                </a:lnTo>
                <a:lnTo>
                  <a:pt x="208" y="203"/>
                </a:lnTo>
                <a:lnTo>
                  <a:pt x="208" y="203"/>
                </a:lnTo>
                <a:lnTo>
                  <a:pt x="209" y="203"/>
                </a:lnTo>
                <a:lnTo>
                  <a:pt x="209" y="204"/>
                </a:lnTo>
                <a:lnTo>
                  <a:pt x="209" y="204"/>
                </a:lnTo>
                <a:lnTo>
                  <a:pt x="209" y="204"/>
                </a:lnTo>
                <a:lnTo>
                  <a:pt x="209" y="204"/>
                </a:lnTo>
                <a:lnTo>
                  <a:pt x="209" y="204"/>
                </a:lnTo>
                <a:lnTo>
                  <a:pt x="210" y="204"/>
                </a:lnTo>
                <a:lnTo>
                  <a:pt x="210" y="204"/>
                </a:lnTo>
                <a:lnTo>
                  <a:pt x="211" y="205"/>
                </a:lnTo>
                <a:lnTo>
                  <a:pt x="211" y="205"/>
                </a:lnTo>
                <a:lnTo>
                  <a:pt x="211" y="205"/>
                </a:lnTo>
                <a:lnTo>
                  <a:pt x="212" y="205"/>
                </a:lnTo>
                <a:lnTo>
                  <a:pt x="212" y="205"/>
                </a:lnTo>
                <a:lnTo>
                  <a:pt x="212" y="205"/>
                </a:lnTo>
                <a:lnTo>
                  <a:pt x="213" y="206"/>
                </a:lnTo>
                <a:lnTo>
                  <a:pt x="213" y="206"/>
                </a:lnTo>
                <a:lnTo>
                  <a:pt x="213" y="206"/>
                </a:lnTo>
                <a:lnTo>
                  <a:pt x="213" y="207"/>
                </a:lnTo>
                <a:lnTo>
                  <a:pt x="213" y="207"/>
                </a:lnTo>
                <a:lnTo>
                  <a:pt x="213" y="208"/>
                </a:lnTo>
                <a:lnTo>
                  <a:pt x="213" y="208"/>
                </a:lnTo>
                <a:lnTo>
                  <a:pt x="213" y="208"/>
                </a:lnTo>
                <a:lnTo>
                  <a:pt x="213" y="208"/>
                </a:lnTo>
                <a:lnTo>
                  <a:pt x="213" y="209"/>
                </a:lnTo>
                <a:lnTo>
                  <a:pt x="212" y="209"/>
                </a:lnTo>
                <a:lnTo>
                  <a:pt x="212" y="209"/>
                </a:lnTo>
                <a:lnTo>
                  <a:pt x="212" y="209"/>
                </a:lnTo>
                <a:lnTo>
                  <a:pt x="212" y="210"/>
                </a:lnTo>
                <a:lnTo>
                  <a:pt x="211" y="210"/>
                </a:lnTo>
                <a:lnTo>
                  <a:pt x="211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1"/>
                </a:lnTo>
                <a:lnTo>
                  <a:pt x="209" y="211"/>
                </a:lnTo>
                <a:lnTo>
                  <a:pt x="209" y="211"/>
                </a:lnTo>
                <a:lnTo>
                  <a:pt x="209" y="212"/>
                </a:lnTo>
                <a:lnTo>
                  <a:pt x="209" y="212"/>
                </a:lnTo>
                <a:lnTo>
                  <a:pt x="209" y="212"/>
                </a:lnTo>
                <a:lnTo>
                  <a:pt x="209" y="212"/>
                </a:lnTo>
                <a:lnTo>
                  <a:pt x="209" y="212"/>
                </a:lnTo>
                <a:lnTo>
                  <a:pt x="209" y="213"/>
                </a:lnTo>
                <a:lnTo>
                  <a:pt x="208" y="213"/>
                </a:lnTo>
                <a:lnTo>
                  <a:pt x="208" y="213"/>
                </a:lnTo>
                <a:lnTo>
                  <a:pt x="208" y="214"/>
                </a:lnTo>
                <a:lnTo>
                  <a:pt x="208" y="214"/>
                </a:lnTo>
                <a:lnTo>
                  <a:pt x="207" y="214"/>
                </a:lnTo>
                <a:lnTo>
                  <a:pt x="207" y="215"/>
                </a:lnTo>
                <a:lnTo>
                  <a:pt x="206" y="215"/>
                </a:lnTo>
                <a:lnTo>
                  <a:pt x="206" y="216"/>
                </a:lnTo>
                <a:lnTo>
                  <a:pt x="205" y="216"/>
                </a:lnTo>
                <a:lnTo>
                  <a:pt x="205" y="217"/>
                </a:lnTo>
                <a:lnTo>
                  <a:pt x="205" y="217"/>
                </a:lnTo>
                <a:lnTo>
                  <a:pt x="205" y="218"/>
                </a:lnTo>
                <a:lnTo>
                  <a:pt x="205" y="218"/>
                </a:lnTo>
                <a:lnTo>
                  <a:pt x="205" y="219"/>
                </a:lnTo>
                <a:lnTo>
                  <a:pt x="204" y="219"/>
                </a:lnTo>
                <a:lnTo>
                  <a:pt x="205" y="220"/>
                </a:lnTo>
                <a:lnTo>
                  <a:pt x="205" y="221"/>
                </a:lnTo>
                <a:lnTo>
                  <a:pt x="205" y="221"/>
                </a:lnTo>
                <a:lnTo>
                  <a:pt x="205" y="221"/>
                </a:lnTo>
                <a:lnTo>
                  <a:pt x="206" y="221"/>
                </a:lnTo>
                <a:lnTo>
                  <a:pt x="206" y="222"/>
                </a:lnTo>
                <a:lnTo>
                  <a:pt x="207" y="222"/>
                </a:lnTo>
                <a:lnTo>
                  <a:pt x="207" y="222"/>
                </a:lnTo>
                <a:lnTo>
                  <a:pt x="207" y="222"/>
                </a:lnTo>
                <a:lnTo>
                  <a:pt x="208" y="222"/>
                </a:lnTo>
                <a:lnTo>
                  <a:pt x="208" y="223"/>
                </a:lnTo>
                <a:lnTo>
                  <a:pt x="209" y="223"/>
                </a:lnTo>
                <a:lnTo>
                  <a:pt x="209" y="223"/>
                </a:lnTo>
                <a:lnTo>
                  <a:pt x="210" y="223"/>
                </a:lnTo>
                <a:lnTo>
                  <a:pt x="210" y="223"/>
                </a:lnTo>
                <a:lnTo>
                  <a:pt x="211" y="223"/>
                </a:lnTo>
                <a:lnTo>
                  <a:pt x="212" y="223"/>
                </a:lnTo>
                <a:lnTo>
                  <a:pt x="212" y="223"/>
                </a:lnTo>
                <a:lnTo>
                  <a:pt x="213" y="223"/>
                </a:lnTo>
                <a:lnTo>
                  <a:pt x="213" y="224"/>
                </a:lnTo>
                <a:lnTo>
                  <a:pt x="213" y="224"/>
                </a:lnTo>
                <a:lnTo>
                  <a:pt x="213" y="225"/>
                </a:lnTo>
                <a:lnTo>
                  <a:pt x="213" y="225"/>
                </a:lnTo>
                <a:lnTo>
                  <a:pt x="213" y="226"/>
                </a:lnTo>
                <a:lnTo>
                  <a:pt x="213" y="226"/>
                </a:lnTo>
                <a:lnTo>
                  <a:pt x="213" y="227"/>
                </a:lnTo>
                <a:lnTo>
                  <a:pt x="213" y="227"/>
                </a:lnTo>
                <a:lnTo>
                  <a:pt x="213" y="228"/>
                </a:lnTo>
                <a:lnTo>
                  <a:pt x="213" y="229"/>
                </a:lnTo>
                <a:lnTo>
                  <a:pt x="213" y="229"/>
                </a:lnTo>
                <a:lnTo>
                  <a:pt x="213" y="230"/>
                </a:lnTo>
                <a:lnTo>
                  <a:pt x="213" y="230"/>
                </a:lnTo>
                <a:lnTo>
                  <a:pt x="213" y="231"/>
                </a:lnTo>
                <a:lnTo>
                  <a:pt x="213" y="232"/>
                </a:lnTo>
                <a:lnTo>
                  <a:pt x="213" y="232"/>
                </a:lnTo>
                <a:lnTo>
                  <a:pt x="213" y="233"/>
                </a:lnTo>
                <a:lnTo>
                  <a:pt x="213" y="233"/>
                </a:lnTo>
                <a:lnTo>
                  <a:pt x="213" y="233"/>
                </a:lnTo>
                <a:lnTo>
                  <a:pt x="213" y="234"/>
                </a:lnTo>
                <a:lnTo>
                  <a:pt x="213" y="234"/>
                </a:lnTo>
                <a:lnTo>
                  <a:pt x="213" y="235"/>
                </a:lnTo>
                <a:lnTo>
                  <a:pt x="213" y="235"/>
                </a:lnTo>
                <a:lnTo>
                  <a:pt x="212" y="235"/>
                </a:lnTo>
                <a:lnTo>
                  <a:pt x="212" y="236"/>
                </a:lnTo>
                <a:lnTo>
                  <a:pt x="211" y="236"/>
                </a:lnTo>
                <a:lnTo>
                  <a:pt x="211" y="236"/>
                </a:lnTo>
                <a:lnTo>
                  <a:pt x="211" y="236"/>
                </a:lnTo>
                <a:lnTo>
                  <a:pt x="210" y="236"/>
                </a:lnTo>
                <a:lnTo>
                  <a:pt x="210" y="236"/>
                </a:lnTo>
                <a:lnTo>
                  <a:pt x="209" y="235"/>
                </a:lnTo>
                <a:lnTo>
                  <a:pt x="209" y="235"/>
                </a:lnTo>
                <a:lnTo>
                  <a:pt x="209" y="235"/>
                </a:lnTo>
                <a:lnTo>
                  <a:pt x="208" y="234"/>
                </a:lnTo>
                <a:lnTo>
                  <a:pt x="207" y="234"/>
                </a:lnTo>
                <a:lnTo>
                  <a:pt x="206" y="233"/>
                </a:lnTo>
                <a:lnTo>
                  <a:pt x="205" y="233"/>
                </a:lnTo>
                <a:lnTo>
                  <a:pt x="205" y="233"/>
                </a:lnTo>
                <a:lnTo>
                  <a:pt x="205" y="234"/>
                </a:lnTo>
                <a:lnTo>
                  <a:pt x="204" y="234"/>
                </a:lnTo>
                <a:lnTo>
                  <a:pt x="204" y="234"/>
                </a:lnTo>
                <a:lnTo>
                  <a:pt x="204" y="235"/>
                </a:lnTo>
                <a:lnTo>
                  <a:pt x="203" y="235"/>
                </a:lnTo>
                <a:lnTo>
                  <a:pt x="203" y="235"/>
                </a:lnTo>
                <a:lnTo>
                  <a:pt x="202" y="236"/>
                </a:lnTo>
                <a:lnTo>
                  <a:pt x="202" y="236"/>
                </a:lnTo>
                <a:lnTo>
                  <a:pt x="201" y="237"/>
                </a:lnTo>
                <a:lnTo>
                  <a:pt x="201" y="237"/>
                </a:lnTo>
                <a:lnTo>
                  <a:pt x="201" y="237"/>
                </a:lnTo>
                <a:lnTo>
                  <a:pt x="201" y="238"/>
                </a:lnTo>
                <a:lnTo>
                  <a:pt x="201" y="238"/>
                </a:lnTo>
                <a:lnTo>
                  <a:pt x="200" y="238"/>
                </a:lnTo>
                <a:lnTo>
                  <a:pt x="200" y="238"/>
                </a:lnTo>
                <a:lnTo>
                  <a:pt x="199" y="238"/>
                </a:lnTo>
                <a:lnTo>
                  <a:pt x="199" y="238"/>
                </a:lnTo>
                <a:lnTo>
                  <a:pt x="199" y="238"/>
                </a:lnTo>
                <a:lnTo>
                  <a:pt x="198" y="238"/>
                </a:lnTo>
                <a:lnTo>
                  <a:pt x="198" y="238"/>
                </a:lnTo>
                <a:lnTo>
                  <a:pt x="197" y="239"/>
                </a:lnTo>
                <a:lnTo>
                  <a:pt x="197" y="239"/>
                </a:lnTo>
                <a:lnTo>
                  <a:pt x="197" y="240"/>
                </a:lnTo>
                <a:lnTo>
                  <a:pt x="197" y="240"/>
                </a:lnTo>
                <a:lnTo>
                  <a:pt x="196" y="240"/>
                </a:lnTo>
                <a:lnTo>
                  <a:pt x="196" y="240"/>
                </a:lnTo>
                <a:lnTo>
                  <a:pt x="195" y="240"/>
                </a:lnTo>
                <a:lnTo>
                  <a:pt x="195" y="239"/>
                </a:lnTo>
                <a:lnTo>
                  <a:pt x="194" y="239"/>
                </a:lnTo>
                <a:lnTo>
                  <a:pt x="193" y="239"/>
                </a:lnTo>
                <a:lnTo>
                  <a:pt x="193" y="239"/>
                </a:lnTo>
                <a:lnTo>
                  <a:pt x="193" y="239"/>
                </a:lnTo>
                <a:lnTo>
                  <a:pt x="192" y="239"/>
                </a:lnTo>
                <a:lnTo>
                  <a:pt x="192" y="239"/>
                </a:lnTo>
                <a:lnTo>
                  <a:pt x="191" y="240"/>
                </a:lnTo>
                <a:lnTo>
                  <a:pt x="190" y="240"/>
                </a:lnTo>
                <a:lnTo>
                  <a:pt x="190" y="240"/>
                </a:lnTo>
                <a:lnTo>
                  <a:pt x="189" y="241"/>
                </a:lnTo>
                <a:lnTo>
                  <a:pt x="189" y="241"/>
                </a:lnTo>
                <a:lnTo>
                  <a:pt x="189" y="241"/>
                </a:lnTo>
                <a:lnTo>
                  <a:pt x="188" y="240"/>
                </a:lnTo>
                <a:lnTo>
                  <a:pt x="188" y="240"/>
                </a:lnTo>
                <a:lnTo>
                  <a:pt x="188" y="240"/>
                </a:lnTo>
                <a:lnTo>
                  <a:pt x="187" y="240"/>
                </a:lnTo>
                <a:lnTo>
                  <a:pt x="187" y="240"/>
                </a:lnTo>
                <a:lnTo>
                  <a:pt x="186" y="241"/>
                </a:lnTo>
                <a:lnTo>
                  <a:pt x="186" y="241"/>
                </a:lnTo>
                <a:lnTo>
                  <a:pt x="185" y="241"/>
                </a:lnTo>
                <a:lnTo>
                  <a:pt x="185" y="241"/>
                </a:lnTo>
                <a:lnTo>
                  <a:pt x="184" y="241"/>
                </a:lnTo>
                <a:lnTo>
                  <a:pt x="184" y="242"/>
                </a:lnTo>
                <a:lnTo>
                  <a:pt x="184" y="242"/>
                </a:lnTo>
                <a:lnTo>
                  <a:pt x="184" y="242"/>
                </a:lnTo>
                <a:lnTo>
                  <a:pt x="183" y="242"/>
                </a:lnTo>
                <a:lnTo>
                  <a:pt x="183" y="243"/>
                </a:lnTo>
                <a:lnTo>
                  <a:pt x="183" y="243"/>
                </a:lnTo>
                <a:lnTo>
                  <a:pt x="182" y="243"/>
                </a:lnTo>
                <a:lnTo>
                  <a:pt x="182" y="243"/>
                </a:lnTo>
                <a:lnTo>
                  <a:pt x="182" y="244"/>
                </a:lnTo>
                <a:lnTo>
                  <a:pt x="182" y="244"/>
                </a:lnTo>
                <a:lnTo>
                  <a:pt x="182" y="245"/>
                </a:lnTo>
                <a:lnTo>
                  <a:pt x="181" y="245"/>
                </a:lnTo>
                <a:lnTo>
                  <a:pt x="181" y="245"/>
                </a:lnTo>
                <a:lnTo>
                  <a:pt x="180" y="245"/>
                </a:lnTo>
                <a:lnTo>
                  <a:pt x="180" y="246"/>
                </a:lnTo>
                <a:lnTo>
                  <a:pt x="180" y="246"/>
                </a:lnTo>
                <a:lnTo>
                  <a:pt x="179" y="246"/>
                </a:lnTo>
                <a:lnTo>
                  <a:pt x="179" y="246"/>
                </a:lnTo>
                <a:lnTo>
                  <a:pt x="178" y="246"/>
                </a:lnTo>
                <a:lnTo>
                  <a:pt x="178" y="246"/>
                </a:lnTo>
                <a:lnTo>
                  <a:pt x="177" y="246"/>
                </a:lnTo>
                <a:lnTo>
                  <a:pt x="177" y="246"/>
                </a:lnTo>
                <a:lnTo>
                  <a:pt x="176" y="247"/>
                </a:lnTo>
                <a:lnTo>
                  <a:pt x="176" y="248"/>
                </a:lnTo>
                <a:lnTo>
                  <a:pt x="176" y="249"/>
                </a:lnTo>
                <a:lnTo>
                  <a:pt x="176" y="249"/>
                </a:lnTo>
                <a:lnTo>
                  <a:pt x="176" y="250"/>
                </a:lnTo>
                <a:lnTo>
                  <a:pt x="176" y="250"/>
                </a:lnTo>
                <a:lnTo>
                  <a:pt x="176" y="251"/>
                </a:lnTo>
                <a:lnTo>
                  <a:pt x="177" y="252"/>
                </a:lnTo>
                <a:lnTo>
                  <a:pt x="177" y="252"/>
                </a:lnTo>
                <a:lnTo>
                  <a:pt x="176" y="252"/>
                </a:lnTo>
                <a:lnTo>
                  <a:pt x="176" y="253"/>
                </a:lnTo>
                <a:lnTo>
                  <a:pt x="176" y="254"/>
                </a:lnTo>
                <a:lnTo>
                  <a:pt x="176" y="254"/>
                </a:lnTo>
                <a:lnTo>
                  <a:pt x="176" y="254"/>
                </a:lnTo>
                <a:lnTo>
                  <a:pt x="176" y="255"/>
                </a:lnTo>
                <a:lnTo>
                  <a:pt x="175" y="255"/>
                </a:lnTo>
                <a:lnTo>
                  <a:pt x="175" y="255"/>
                </a:lnTo>
                <a:lnTo>
                  <a:pt x="174" y="256"/>
                </a:lnTo>
                <a:lnTo>
                  <a:pt x="174" y="256"/>
                </a:lnTo>
                <a:lnTo>
                  <a:pt x="173" y="256"/>
                </a:lnTo>
                <a:lnTo>
                  <a:pt x="173" y="257"/>
                </a:lnTo>
                <a:lnTo>
                  <a:pt x="172" y="257"/>
                </a:lnTo>
                <a:lnTo>
                  <a:pt x="172" y="257"/>
                </a:lnTo>
                <a:lnTo>
                  <a:pt x="172" y="257"/>
                </a:lnTo>
                <a:lnTo>
                  <a:pt x="171" y="258"/>
                </a:lnTo>
                <a:lnTo>
                  <a:pt x="171" y="258"/>
                </a:lnTo>
                <a:lnTo>
                  <a:pt x="171" y="258"/>
                </a:lnTo>
                <a:lnTo>
                  <a:pt x="171" y="258"/>
                </a:lnTo>
                <a:lnTo>
                  <a:pt x="171" y="259"/>
                </a:lnTo>
                <a:lnTo>
                  <a:pt x="171" y="259"/>
                </a:lnTo>
                <a:lnTo>
                  <a:pt x="171" y="259"/>
                </a:lnTo>
                <a:lnTo>
                  <a:pt x="171" y="260"/>
                </a:lnTo>
                <a:lnTo>
                  <a:pt x="171" y="261"/>
                </a:lnTo>
                <a:lnTo>
                  <a:pt x="171" y="262"/>
                </a:lnTo>
                <a:lnTo>
                  <a:pt x="171" y="262"/>
                </a:lnTo>
                <a:lnTo>
                  <a:pt x="171" y="263"/>
                </a:lnTo>
                <a:lnTo>
                  <a:pt x="170" y="264"/>
                </a:lnTo>
                <a:lnTo>
                  <a:pt x="170" y="264"/>
                </a:lnTo>
                <a:lnTo>
                  <a:pt x="171" y="265"/>
                </a:lnTo>
                <a:lnTo>
                  <a:pt x="171" y="266"/>
                </a:lnTo>
                <a:lnTo>
                  <a:pt x="171" y="266"/>
                </a:lnTo>
                <a:lnTo>
                  <a:pt x="171" y="267"/>
                </a:lnTo>
                <a:lnTo>
                  <a:pt x="171" y="267"/>
                </a:lnTo>
                <a:lnTo>
                  <a:pt x="171" y="267"/>
                </a:lnTo>
                <a:lnTo>
                  <a:pt x="171" y="268"/>
                </a:lnTo>
                <a:lnTo>
                  <a:pt x="171" y="268"/>
                </a:lnTo>
                <a:lnTo>
                  <a:pt x="171" y="269"/>
                </a:lnTo>
                <a:lnTo>
                  <a:pt x="171" y="270"/>
                </a:lnTo>
                <a:lnTo>
                  <a:pt x="171" y="270"/>
                </a:lnTo>
                <a:lnTo>
                  <a:pt x="171" y="270"/>
                </a:lnTo>
                <a:lnTo>
                  <a:pt x="171" y="271"/>
                </a:lnTo>
                <a:lnTo>
                  <a:pt x="172" y="271"/>
                </a:lnTo>
                <a:lnTo>
                  <a:pt x="171" y="271"/>
                </a:lnTo>
                <a:lnTo>
                  <a:pt x="171" y="271"/>
                </a:lnTo>
                <a:lnTo>
                  <a:pt x="171" y="272"/>
                </a:lnTo>
                <a:lnTo>
                  <a:pt x="171" y="272"/>
                </a:lnTo>
                <a:lnTo>
                  <a:pt x="171" y="273"/>
                </a:lnTo>
                <a:lnTo>
                  <a:pt x="171" y="273"/>
                </a:lnTo>
                <a:lnTo>
                  <a:pt x="171" y="274"/>
                </a:lnTo>
                <a:lnTo>
                  <a:pt x="171" y="275"/>
                </a:lnTo>
                <a:lnTo>
                  <a:pt x="172" y="275"/>
                </a:lnTo>
                <a:lnTo>
                  <a:pt x="172" y="275"/>
                </a:lnTo>
                <a:lnTo>
                  <a:pt x="172" y="276"/>
                </a:lnTo>
                <a:lnTo>
                  <a:pt x="172" y="277"/>
                </a:lnTo>
                <a:lnTo>
                  <a:pt x="172" y="278"/>
                </a:lnTo>
                <a:lnTo>
                  <a:pt x="172" y="278"/>
                </a:lnTo>
                <a:lnTo>
                  <a:pt x="172" y="279"/>
                </a:lnTo>
                <a:lnTo>
                  <a:pt x="172" y="279"/>
                </a:lnTo>
                <a:lnTo>
                  <a:pt x="173" y="279"/>
                </a:lnTo>
                <a:lnTo>
                  <a:pt x="173" y="279"/>
                </a:lnTo>
                <a:lnTo>
                  <a:pt x="173" y="280"/>
                </a:lnTo>
                <a:lnTo>
                  <a:pt x="174" y="280"/>
                </a:lnTo>
                <a:lnTo>
                  <a:pt x="174" y="280"/>
                </a:lnTo>
                <a:lnTo>
                  <a:pt x="173" y="280"/>
                </a:lnTo>
                <a:lnTo>
                  <a:pt x="173" y="281"/>
                </a:lnTo>
                <a:lnTo>
                  <a:pt x="173" y="281"/>
                </a:lnTo>
                <a:lnTo>
                  <a:pt x="172" y="281"/>
                </a:lnTo>
                <a:lnTo>
                  <a:pt x="172" y="281"/>
                </a:lnTo>
                <a:lnTo>
                  <a:pt x="172" y="281"/>
                </a:lnTo>
                <a:lnTo>
                  <a:pt x="172" y="282"/>
                </a:lnTo>
                <a:lnTo>
                  <a:pt x="172" y="282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4"/>
                </a:lnTo>
                <a:lnTo>
                  <a:pt x="172" y="285"/>
                </a:lnTo>
                <a:lnTo>
                  <a:pt x="172" y="285"/>
                </a:lnTo>
                <a:lnTo>
                  <a:pt x="172" y="286"/>
                </a:lnTo>
                <a:lnTo>
                  <a:pt x="173" y="286"/>
                </a:lnTo>
                <a:lnTo>
                  <a:pt x="173" y="287"/>
                </a:lnTo>
                <a:lnTo>
                  <a:pt x="173" y="287"/>
                </a:lnTo>
                <a:lnTo>
                  <a:pt x="173" y="287"/>
                </a:lnTo>
                <a:lnTo>
                  <a:pt x="173" y="288"/>
                </a:lnTo>
                <a:lnTo>
                  <a:pt x="173" y="288"/>
                </a:lnTo>
                <a:lnTo>
                  <a:pt x="172" y="288"/>
                </a:lnTo>
                <a:lnTo>
                  <a:pt x="172" y="289"/>
                </a:lnTo>
                <a:lnTo>
                  <a:pt x="172" y="289"/>
                </a:lnTo>
                <a:lnTo>
                  <a:pt x="172" y="290"/>
                </a:lnTo>
                <a:lnTo>
                  <a:pt x="171" y="290"/>
                </a:lnTo>
                <a:lnTo>
                  <a:pt x="171" y="291"/>
                </a:lnTo>
                <a:lnTo>
                  <a:pt x="171" y="291"/>
                </a:lnTo>
                <a:lnTo>
                  <a:pt x="171" y="291"/>
                </a:lnTo>
                <a:lnTo>
                  <a:pt x="171" y="292"/>
                </a:lnTo>
                <a:lnTo>
                  <a:pt x="171" y="292"/>
                </a:lnTo>
                <a:lnTo>
                  <a:pt x="170" y="292"/>
                </a:lnTo>
                <a:lnTo>
                  <a:pt x="170" y="292"/>
                </a:lnTo>
                <a:lnTo>
                  <a:pt x="169" y="293"/>
                </a:lnTo>
                <a:lnTo>
                  <a:pt x="169" y="294"/>
                </a:lnTo>
                <a:lnTo>
                  <a:pt x="169" y="294"/>
                </a:lnTo>
                <a:lnTo>
                  <a:pt x="169" y="295"/>
                </a:lnTo>
                <a:lnTo>
                  <a:pt x="169" y="295"/>
                </a:lnTo>
                <a:lnTo>
                  <a:pt x="169" y="296"/>
                </a:lnTo>
                <a:lnTo>
                  <a:pt x="168" y="296"/>
                </a:lnTo>
                <a:lnTo>
                  <a:pt x="168" y="296"/>
                </a:lnTo>
                <a:lnTo>
                  <a:pt x="168" y="297"/>
                </a:lnTo>
                <a:lnTo>
                  <a:pt x="167" y="297"/>
                </a:lnTo>
                <a:lnTo>
                  <a:pt x="167" y="297"/>
                </a:lnTo>
                <a:lnTo>
                  <a:pt x="167" y="297"/>
                </a:lnTo>
                <a:lnTo>
                  <a:pt x="167" y="298"/>
                </a:lnTo>
                <a:lnTo>
                  <a:pt x="166" y="298"/>
                </a:lnTo>
                <a:lnTo>
                  <a:pt x="166" y="298"/>
                </a:lnTo>
                <a:lnTo>
                  <a:pt x="165" y="298"/>
                </a:lnTo>
                <a:lnTo>
                  <a:pt x="165" y="299"/>
                </a:lnTo>
                <a:lnTo>
                  <a:pt x="164" y="300"/>
                </a:lnTo>
                <a:lnTo>
                  <a:pt x="164" y="300"/>
                </a:lnTo>
                <a:lnTo>
                  <a:pt x="163" y="301"/>
                </a:lnTo>
                <a:lnTo>
                  <a:pt x="163" y="302"/>
                </a:lnTo>
                <a:lnTo>
                  <a:pt x="163" y="304"/>
                </a:lnTo>
                <a:lnTo>
                  <a:pt x="163" y="304"/>
                </a:lnTo>
                <a:lnTo>
                  <a:pt x="163" y="305"/>
                </a:lnTo>
                <a:lnTo>
                  <a:pt x="164" y="306"/>
                </a:lnTo>
                <a:lnTo>
                  <a:pt x="164" y="307"/>
                </a:lnTo>
                <a:lnTo>
                  <a:pt x="165" y="307"/>
                </a:lnTo>
                <a:lnTo>
                  <a:pt x="165" y="308"/>
                </a:lnTo>
                <a:lnTo>
                  <a:pt x="165" y="308"/>
                </a:lnTo>
                <a:lnTo>
                  <a:pt x="165" y="308"/>
                </a:lnTo>
                <a:lnTo>
                  <a:pt x="166" y="309"/>
                </a:lnTo>
                <a:lnTo>
                  <a:pt x="165" y="309"/>
                </a:lnTo>
                <a:lnTo>
                  <a:pt x="165" y="310"/>
                </a:lnTo>
                <a:lnTo>
                  <a:pt x="165" y="311"/>
                </a:lnTo>
                <a:lnTo>
                  <a:pt x="165" y="312"/>
                </a:lnTo>
                <a:lnTo>
                  <a:pt x="165" y="313"/>
                </a:lnTo>
                <a:lnTo>
                  <a:pt x="165" y="313"/>
                </a:lnTo>
                <a:lnTo>
                  <a:pt x="166" y="313"/>
                </a:lnTo>
                <a:lnTo>
                  <a:pt x="166" y="314"/>
                </a:lnTo>
                <a:lnTo>
                  <a:pt x="166" y="314"/>
                </a:lnTo>
                <a:lnTo>
                  <a:pt x="166" y="315"/>
                </a:lnTo>
                <a:lnTo>
                  <a:pt x="167" y="315"/>
                </a:lnTo>
                <a:lnTo>
                  <a:pt x="167" y="315"/>
                </a:lnTo>
                <a:lnTo>
                  <a:pt x="167" y="316"/>
                </a:lnTo>
                <a:lnTo>
                  <a:pt x="167" y="317"/>
                </a:lnTo>
                <a:lnTo>
                  <a:pt x="167" y="317"/>
                </a:lnTo>
                <a:lnTo>
                  <a:pt x="167" y="317"/>
                </a:lnTo>
                <a:lnTo>
                  <a:pt x="167" y="318"/>
                </a:lnTo>
                <a:lnTo>
                  <a:pt x="166" y="319"/>
                </a:lnTo>
                <a:lnTo>
                  <a:pt x="166" y="319"/>
                </a:lnTo>
                <a:lnTo>
                  <a:pt x="166" y="320"/>
                </a:lnTo>
                <a:lnTo>
                  <a:pt x="166" y="321"/>
                </a:lnTo>
                <a:lnTo>
                  <a:pt x="166" y="321"/>
                </a:lnTo>
                <a:lnTo>
                  <a:pt x="165" y="321"/>
                </a:lnTo>
                <a:lnTo>
                  <a:pt x="165" y="322"/>
                </a:lnTo>
                <a:lnTo>
                  <a:pt x="165" y="322"/>
                </a:lnTo>
                <a:lnTo>
                  <a:pt x="165" y="323"/>
                </a:lnTo>
                <a:lnTo>
                  <a:pt x="164" y="324"/>
                </a:lnTo>
                <a:lnTo>
                  <a:pt x="164" y="324"/>
                </a:lnTo>
                <a:lnTo>
                  <a:pt x="164" y="324"/>
                </a:lnTo>
                <a:lnTo>
                  <a:pt x="164" y="325"/>
                </a:lnTo>
                <a:lnTo>
                  <a:pt x="164" y="325"/>
                </a:lnTo>
                <a:lnTo>
                  <a:pt x="164" y="325"/>
                </a:lnTo>
                <a:lnTo>
                  <a:pt x="164" y="325"/>
                </a:lnTo>
                <a:lnTo>
                  <a:pt x="163" y="325"/>
                </a:lnTo>
                <a:lnTo>
                  <a:pt x="163" y="325"/>
                </a:lnTo>
                <a:lnTo>
                  <a:pt x="163" y="325"/>
                </a:lnTo>
                <a:lnTo>
                  <a:pt x="162" y="325"/>
                </a:lnTo>
                <a:lnTo>
                  <a:pt x="162" y="325"/>
                </a:lnTo>
                <a:lnTo>
                  <a:pt x="161" y="325"/>
                </a:lnTo>
                <a:lnTo>
                  <a:pt x="161" y="325"/>
                </a:lnTo>
                <a:lnTo>
                  <a:pt x="160" y="325"/>
                </a:lnTo>
                <a:lnTo>
                  <a:pt x="160" y="325"/>
                </a:lnTo>
                <a:lnTo>
                  <a:pt x="159" y="325"/>
                </a:lnTo>
                <a:lnTo>
                  <a:pt x="158" y="326"/>
                </a:lnTo>
                <a:lnTo>
                  <a:pt x="158" y="326"/>
                </a:lnTo>
                <a:lnTo>
                  <a:pt x="157" y="326"/>
                </a:lnTo>
                <a:lnTo>
                  <a:pt x="157" y="326"/>
                </a:lnTo>
                <a:lnTo>
                  <a:pt x="156" y="326"/>
                </a:lnTo>
                <a:lnTo>
                  <a:pt x="156" y="326"/>
                </a:lnTo>
                <a:lnTo>
                  <a:pt x="155" y="326"/>
                </a:lnTo>
                <a:lnTo>
                  <a:pt x="155" y="326"/>
                </a:lnTo>
                <a:lnTo>
                  <a:pt x="155" y="326"/>
                </a:lnTo>
                <a:lnTo>
                  <a:pt x="154" y="325"/>
                </a:lnTo>
                <a:lnTo>
                  <a:pt x="154" y="325"/>
                </a:lnTo>
                <a:lnTo>
                  <a:pt x="153" y="325"/>
                </a:lnTo>
                <a:lnTo>
                  <a:pt x="153" y="325"/>
                </a:lnTo>
                <a:lnTo>
                  <a:pt x="152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0" y="325"/>
                </a:lnTo>
                <a:lnTo>
                  <a:pt x="150" y="325"/>
                </a:lnTo>
                <a:lnTo>
                  <a:pt x="150" y="325"/>
                </a:lnTo>
                <a:lnTo>
                  <a:pt x="150" y="325"/>
                </a:lnTo>
                <a:lnTo>
                  <a:pt x="149" y="326"/>
                </a:lnTo>
                <a:lnTo>
                  <a:pt x="148" y="326"/>
                </a:lnTo>
                <a:lnTo>
                  <a:pt x="148" y="326"/>
                </a:lnTo>
                <a:lnTo>
                  <a:pt x="147" y="326"/>
                </a:lnTo>
                <a:lnTo>
                  <a:pt x="147" y="327"/>
                </a:lnTo>
                <a:lnTo>
                  <a:pt x="146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4" y="327"/>
                </a:lnTo>
                <a:lnTo>
                  <a:pt x="144" y="326"/>
                </a:lnTo>
                <a:lnTo>
                  <a:pt x="144" y="326"/>
                </a:lnTo>
                <a:lnTo>
                  <a:pt x="143" y="325"/>
                </a:lnTo>
                <a:lnTo>
                  <a:pt x="143" y="325"/>
                </a:lnTo>
                <a:lnTo>
                  <a:pt x="143" y="325"/>
                </a:lnTo>
                <a:lnTo>
                  <a:pt x="142" y="325"/>
                </a:lnTo>
                <a:lnTo>
                  <a:pt x="142" y="325"/>
                </a:lnTo>
                <a:lnTo>
                  <a:pt x="141" y="325"/>
                </a:lnTo>
                <a:lnTo>
                  <a:pt x="141" y="325"/>
                </a:lnTo>
                <a:lnTo>
                  <a:pt x="140" y="325"/>
                </a:lnTo>
                <a:lnTo>
                  <a:pt x="139" y="325"/>
                </a:lnTo>
                <a:lnTo>
                  <a:pt x="139" y="325"/>
                </a:lnTo>
                <a:lnTo>
                  <a:pt x="139" y="325"/>
                </a:lnTo>
                <a:lnTo>
                  <a:pt x="138" y="325"/>
                </a:lnTo>
                <a:lnTo>
                  <a:pt x="138" y="325"/>
                </a:lnTo>
                <a:lnTo>
                  <a:pt x="138" y="326"/>
                </a:lnTo>
                <a:lnTo>
                  <a:pt x="138" y="327"/>
                </a:lnTo>
                <a:lnTo>
                  <a:pt x="138" y="328"/>
                </a:lnTo>
                <a:lnTo>
                  <a:pt x="137" y="328"/>
                </a:lnTo>
                <a:lnTo>
                  <a:pt x="137" y="329"/>
                </a:lnTo>
                <a:lnTo>
                  <a:pt x="137" y="329"/>
                </a:lnTo>
                <a:lnTo>
                  <a:pt x="136" y="329"/>
                </a:lnTo>
                <a:lnTo>
                  <a:pt x="136" y="330"/>
                </a:lnTo>
                <a:lnTo>
                  <a:pt x="135" y="330"/>
                </a:lnTo>
                <a:lnTo>
                  <a:pt x="134" y="330"/>
                </a:lnTo>
                <a:lnTo>
                  <a:pt x="134" y="330"/>
                </a:lnTo>
                <a:lnTo>
                  <a:pt x="134" y="331"/>
                </a:lnTo>
                <a:lnTo>
                  <a:pt x="133" y="331"/>
                </a:lnTo>
                <a:lnTo>
                  <a:pt x="132" y="331"/>
                </a:lnTo>
                <a:lnTo>
                  <a:pt x="132" y="332"/>
                </a:lnTo>
                <a:lnTo>
                  <a:pt x="131" y="332"/>
                </a:lnTo>
                <a:lnTo>
                  <a:pt x="131" y="333"/>
                </a:lnTo>
                <a:lnTo>
                  <a:pt x="131" y="333"/>
                </a:lnTo>
                <a:lnTo>
                  <a:pt x="130" y="333"/>
                </a:lnTo>
                <a:lnTo>
                  <a:pt x="130" y="333"/>
                </a:lnTo>
                <a:lnTo>
                  <a:pt x="129" y="333"/>
                </a:lnTo>
                <a:lnTo>
                  <a:pt x="129" y="333"/>
                </a:lnTo>
                <a:lnTo>
                  <a:pt x="128" y="333"/>
                </a:lnTo>
                <a:lnTo>
                  <a:pt x="127" y="333"/>
                </a:lnTo>
                <a:lnTo>
                  <a:pt x="126" y="333"/>
                </a:lnTo>
                <a:lnTo>
                  <a:pt x="126" y="334"/>
                </a:lnTo>
                <a:lnTo>
                  <a:pt x="126" y="334"/>
                </a:lnTo>
                <a:lnTo>
                  <a:pt x="125" y="334"/>
                </a:lnTo>
                <a:lnTo>
                  <a:pt x="125" y="334"/>
                </a:lnTo>
                <a:lnTo>
                  <a:pt x="124" y="334"/>
                </a:lnTo>
                <a:lnTo>
                  <a:pt x="123" y="335"/>
                </a:lnTo>
                <a:lnTo>
                  <a:pt x="123" y="335"/>
                </a:lnTo>
                <a:lnTo>
                  <a:pt x="123" y="336"/>
                </a:lnTo>
                <a:lnTo>
                  <a:pt x="122" y="336"/>
                </a:lnTo>
                <a:lnTo>
                  <a:pt x="122" y="336"/>
                </a:lnTo>
                <a:lnTo>
                  <a:pt x="122" y="336"/>
                </a:lnTo>
                <a:lnTo>
                  <a:pt x="121" y="337"/>
                </a:lnTo>
                <a:lnTo>
                  <a:pt x="121" y="337"/>
                </a:lnTo>
                <a:lnTo>
                  <a:pt x="121" y="337"/>
                </a:lnTo>
                <a:lnTo>
                  <a:pt x="120" y="337"/>
                </a:lnTo>
                <a:lnTo>
                  <a:pt x="120" y="337"/>
                </a:lnTo>
                <a:lnTo>
                  <a:pt x="120" y="337"/>
                </a:lnTo>
                <a:lnTo>
                  <a:pt x="119" y="337"/>
                </a:lnTo>
                <a:lnTo>
                  <a:pt x="119" y="337"/>
                </a:lnTo>
                <a:lnTo>
                  <a:pt x="119" y="336"/>
                </a:lnTo>
                <a:lnTo>
                  <a:pt x="118" y="336"/>
                </a:lnTo>
                <a:lnTo>
                  <a:pt x="118" y="336"/>
                </a:lnTo>
                <a:lnTo>
                  <a:pt x="118" y="336"/>
                </a:lnTo>
                <a:lnTo>
                  <a:pt x="118" y="335"/>
                </a:lnTo>
                <a:lnTo>
                  <a:pt x="118" y="334"/>
                </a:lnTo>
                <a:lnTo>
                  <a:pt x="118" y="334"/>
                </a:lnTo>
                <a:lnTo>
                  <a:pt x="118" y="333"/>
                </a:lnTo>
                <a:lnTo>
                  <a:pt x="118" y="333"/>
                </a:lnTo>
                <a:lnTo>
                  <a:pt x="118" y="333"/>
                </a:lnTo>
                <a:lnTo>
                  <a:pt x="118" y="332"/>
                </a:lnTo>
                <a:lnTo>
                  <a:pt x="118" y="331"/>
                </a:lnTo>
                <a:lnTo>
                  <a:pt x="118" y="331"/>
                </a:lnTo>
                <a:lnTo>
                  <a:pt x="118" y="331"/>
                </a:lnTo>
                <a:lnTo>
                  <a:pt x="119" y="331"/>
                </a:lnTo>
                <a:lnTo>
                  <a:pt x="119" y="331"/>
                </a:lnTo>
                <a:lnTo>
                  <a:pt x="119" y="330"/>
                </a:lnTo>
                <a:lnTo>
                  <a:pt x="120" y="330"/>
                </a:lnTo>
                <a:lnTo>
                  <a:pt x="120" y="330"/>
                </a:lnTo>
                <a:lnTo>
                  <a:pt x="121" y="329"/>
                </a:lnTo>
                <a:lnTo>
                  <a:pt x="121" y="329"/>
                </a:lnTo>
                <a:lnTo>
                  <a:pt x="121" y="329"/>
                </a:lnTo>
                <a:lnTo>
                  <a:pt x="121" y="329"/>
                </a:lnTo>
                <a:lnTo>
                  <a:pt x="120" y="328"/>
                </a:lnTo>
                <a:lnTo>
                  <a:pt x="120" y="328"/>
                </a:lnTo>
                <a:lnTo>
                  <a:pt x="121" y="327"/>
                </a:lnTo>
                <a:lnTo>
                  <a:pt x="121" y="327"/>
                </a:lnTo>
                <a:lnTo>
                  <a:pt x="121" y="326"/>
                </a:lnTo>
                <a:lnTo>
                  <a:pt x="121" y="326"/>
                </a:lnTo>
                <a:lnTo>
                  <a:pt x="121" y="325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5"/>
                </a:lnTo>
                <a:lnTo>
                  <a:pt x="119" y="325"/>
                </a:lnTo>
                <a:lnTo>
                  <a:pt x="118" y="325"/>
                </a:lnTo>
                <a:lnTo>
                  <a:pt x="118" y="325"/>
                </a:lnTo>
                <a:lnTo>
                  <a:pt x="118" y="324"/>
                </a:lnTo>
                <a:lnTo>
                  <a:pt x="118" y="324"/>
                </a:lnTo>
                <a:lnTo>
                  <a:pt x="118" y="324"/>
                </a:lnTo>
                <a:lnTo>
                  <a:pt x="118" y="323"/>
                </a:lnTo>
                <a:lnTo>
                  <a:pt x="118" y="322"/>
                </a:lnTo>
                <a:lnTo>
                  <a:pt x="118" y="322"/>
                </a:lnTo>
                <a:lnTo>
                  <a:pt x="118" y="321"/>
                </a:lnTo>
                <a:lnTo>
                  <a:pt x="119" y="321"/>
                </a:lnTo>
                <a:lnTo>
                  <a:pt x="119" y="321"/>
                </a:lnTo>
                <a:lnTo>
                  <a:pt x="120" y="321"/>
                </a:lnTo>
                <a:lnTo>
                  <a:pt x="120" y="321"/>
                </a:lnTo>
                <a:lnTo>
                  <a:pt x="120" y="320"/>
                </a:lnTo>
                <a:lnTo>
                  <a:pt x="120" y="320"/>
                </a:lnTo>
                <a:lnTo>
                  <a:pt x="120" y="319"/>
                </a:lnTo>
                <a:lnTo>
                  <a:pt x="120" y="319"/>
                </a:lnTo>
                <a:lnTo>
                  <a:pt x="120" y="319"/>
                </a:lnTo>
                <a:lnTo>
                  <a:pt x="120" y="318"/>
                </a:lnTo>
                <a:lnTo>
                  <a:pt x="119" y="318"/>
                </a:lnTo>
                <a:lnTo>
                  <a:pt x="119" y="318"/>
                </a:lnTo>
                <a:lnTo>
                  <a:pt x="119" y="319"/>
                </a:lnTo>
                <a:lnTo>
                  <a:pt x="118" y="318"/>
                </a:lnTo>
                <a:lnTo>
                  <a:pt x="118" y="318"/>
                </a:lnTo>
                <a:lnTo>
                  <a:pt x="118" y="317"/>
                </a:lnTo>
                <a:lnTo>
                  <a:pt x="118" y="317"/>
                </a:lnTo>
                <a:lnTo>
                  <a:pt x="118" y="317"/>
                </a:lnTo>
                <a:lnTo>
                  <a:pt x="118" y="317"/>
                </a:lnTo>
                <a:lnTo>
                  <a:pt x="118" y="316"/>
                </a:lnTo>
                <a:lnTo>
                  <a:pt x="118" y="316"/>
                </a:lnTo>
                <a:lnTo>
                  <a:pt x="118" y="316"/>
                </a:lnTo>
                <a:lnTo>
                  <a:pt x="118" y="316"/>
                </a:lnTo>
                <a:lnTo>
                  <a:pt x="118" y="315"/>
                </a:lnTo>
                <a:lnTo>
                  <a:pt x="117" y="315"/>
                </a:lnTo>
                <a:lnTo>
                  <a:pt x="117" y="315"/>
                </a:lnTo>
                <a:lnTo>
                  <a:pt x="116" y="315"/>
                </a:lnTo>
                <a:lnTo>
                  <a:pt x="116" y="314"/>
                </a:lnTo>
                <a:lnTo>
                  <a:pt x="116" y="313"/>
                </a:lnTo>
                <a:lnTo>
                  <a:pt x="115" y="313"/>
                </a:lnTo>
                <a:lnTo>
                  <a:pt x="115" y="313"/>
                </a:lnTo>
                <a:lnTo>
                  <a:pt x="115" y="313"/>
                </a:lnTo>
                <a:lnTo>
                  <a:pt x="114" y="313"/>
                </a:lnTo>
                <a:lnTo>
                  <a:pt x="114" y="313"/>
                </a:lnTo>
                <a:lnTo>
                  <a:pt x="114" y="313"/>
                </a:lnTo>
                <a:lnTo>
                  <a:pt x="114" y="313"/>
                </a:lnTo>
                <a:lnTo>
                  <a:pt x="114" y="312"/>
                </a:lnTo>
                <a:lnTo>
                  <a:pt x="114" y="312"/>
                </a:lnTo>
                <a:lnTo>
                  <a:pt x="114" y="312"/>
                </a:lnTo>
                <a:lnTo>
                  <a:pt x="114" y="311"/>
                </a:lnTo>
                <a:lnTo>
                  <a:pt x="113" y="310"/>
                </a:lnTo>
                <a:lnTo>
                  <a:pt x="112" y="310"/>
                </a:lnTo>
                <a:lnTo>
                  <a:pt x="112" y="310"/>
                </a:lnTo>
                <a:lnTo>
                  <a:pt x="112" y="309"/>
                </a:lnTo>
                <a:lnTo>
                  <a:pt x="112" y="309"/>
                </a:lnTo>
                <a:lnTo>
                  <a:pt x="112" y="308"/>
                </a:lnTo>
                <a:lnTo>
                  <a:pt x="112" y="308"/>
                </a:lnTo>
                <a:lnTo>
                  <a:pt x="111" y="308"/>
                </a:lnTo>
                <a:lnTo>
                  <a:pt x="111" y="308"/>
                </a:lnTo>
                <a:lnTo>
                  <a:pt x="111" y="308"/>
                </a:lnTo>
                <a:lnTo>
                  <a:pt x="110" y="308"/>
                </a:lnTo>
                <a:lnTo>
                  <a:pt x="110" y="308"/>
                </a:lnTo>
                <a:lnTo>
                  <a:pt x="109" y="308"/>
                </a:lnTo>
                <a:lnTo>
                  <a:pt x="109" y="307"/>
                </a:lnTo>
                <a:lnTo>
                  <a:pt x="108" y="307"/>
                </a:lnTo>
                <a:lnTo>
                  <a:pt x="108" y="307"/>
                </a:lnTo>
                <a:lnTo>
                  <a:pt x="107" y="307"/>
                </a:lnTo>
                <a:lnTo>
                  <a:pt x="107" y="307"/>
                </a:lnTo>
                <a:lnTo>
                  <a:pt x="107" y="306"/>
                </a:lnTo>
                <a:lnTo>
                  <a:pt x="107" y="306"/>
                </a:lnTo>
                <a:lnTo>
                  <a:pt x="107" y="305"/>
                </a:lnTo>
                <a:lnTo>
                  <a:pt x="106" y="305"/>
                </a:lnTo>
                <a:lnTo>
                  <a:pt x="106" y="305"/>
                </a:lnTo>
                <a:lnTo>
                  <a:pt x="105" y="305"/>
                </a:lnTo>
                <a:lnTo>
                  <a:pt x="105" y="305"/>
                </a:lnTo>
                <a:lnTo>
                  <a:pt x="105" y="304"/>
                </a:lnTo>
                <a:lnTo>
                  <a:pt x="105" y="304"/>
                </a:lnTo>
                <a:lnTo>
                  <a:pt x="105" y="304"/>
                </a:lnTo>
                <a:lnTo>
                  <a:pt x="105" y="304"/>
                </a:lnTo>
                <a:lnTo>
                  <a:pt x="105" y="303"/>
                </a:lnTo>
                <a:lnTo>
                  <a:pt x="105" y="303"/>
                </a:lnTo>
                <a:lnTo>
                  <a:pt x="105" y="303"/>
                </a:lnTo>
                <a:lnTo>
                  <a:pt x="104" y="302"/>
                </a:lnTo>
                <a:lnTo>
                  <a:pt x="104" y="302"/>
                </a:lnTo>
                <a:lnTo>
                  <a:pt x="103" y="302"/>
                </a:lnTo>
                <a:lnTo>
                  <a:pt x="104" y="302"/>
                </a:lnTo>
                <a:lnTo>
                  <a:pt x="104" y="301"/>
                </a:lnTo>
                <a:lnTo>
                  <a:pt x="104" y="301"/>
                </a:lnTo>
                <a:lnTo>
                  <a:pt x="104" y="301"/>
                </a:lnTo>
                <a:lnTo>
                  <a:pt x="105" y="300"/>
                </a:lnTo>
                <a:lnTo>
                  <a:pt x="105" y="300"/>
                </a:lnTo>
                <a:lnTo>
                  <a:pt x="105" y="300"/>
                </a:lnTo>
                <a:lnTo>
                  <a:pt x="105" y="300"/>
                </a:lnTo>
                <a:lnTo>
                  <a:pt x="105" y="300"/>
                </a:lnTo>
                <a:lnTo>
                  <a:pt x="105" y="299"/>
                </a:lnTo>
                <a:lnTo>
                  <a:pt x="104" y="299"/>
                </a:lnTo>
                <a:lnTo>
                  <a:pt x="104" y="299"/>
                </a:lnTo>
                <a:lnTo>
                  <a:pt x="105" y="299"/>
                </a:lnTo>
                <a:lnTo>
                  <a:pt x="105" y="298"/>
                </a:lnTo>
                <a:lnTo>
                  <a:pt x="105" y="298"/>
                </a:lnTo>
                <a:lnTo>
                  <a:pt x="105" y="298"/>
                </a:lnTo>
                <a:lnTo>
                  <a:pt x="105" y="297"/>
                </a:lnTo>
                <a:lnTo>
                  <a:pt x="104" y="297"/>
                </a:lnTo>
                <a:lnTo>
                  <a:pt x="104" y="297"/>
                </a:lnTo>
                <a:lnTo>
                  <a:pt x="103" y="297"/>
                </a:lnTo>
                <a:lnTo>
                  <a:pt x="103" y="297"/>
                </a:lnTo>
                <a:lnTo>
                  <a:pt x="103" y="297"/>
                </a:lnTo>
                <a:lnTo>
                  <a:pt x="102" y="297"/>
                </a:lnTo>
                <a:lnTo>
                  <a:pt x="102" y="297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100" y="296"/>
                </a:lnTo>
                <a:lnTo>
                  <a:pt x="100" y="296"/>
                </a:lnTo>
                <a:lnTo>
                  <a:pt x="100" y="296"/>
                </a:lnTo>
                <a:lnTo>
                  <a:pt x="99" y="295"/>
                </a:lnTo>
                <a:lnTo>
                  <a:pt x="99" y="295"/>
                </a:lnTo>
                <a:lnTo>
                  <a:pt x="99" y="294"/>
                </a:lnTo>
                <a:lnTo>
                  <a:pt x="99" y="294"/>
                </a:lnTo>
                <a:lnTo>
                  <a:pt x="99" y="293"/>
                </a:lnTo>
                <a:lnTo>
                  <a:pt x="99" y="293"/>
                </a:lnTo>
                <a:lnTo>
                  <a:pt x="98" y="293"/>
                </a:lnTo>
                <a:lnTo>
                  <a:pt x="98" y="293"/>
                </a:lnTo>
                <a:lnTo>
                  <a:pt x="97" y="292"/>
                </a:lnTo>
                <a:lnTo>
                  <a:pt x="97" y="292"/>
                </a:lnTo>
                <a:lnTo>
                  <a:pt x="97" y="292"/>
                </a:lnTo>
                <a:lnTo>
                  <a:pt x="97" y="292"/>
                </a:lnTo>
                <a:lnTo>
                  <a:pt x="96" y="292"/>
                </a:lnTo>
                <a:lnTo>
                  <a:pt x="96" y="292"/>
                </a:lnTo>
                <a:lnTo>
                  <a:pt x="95" y="292"/>
                </a:lnTo>
                <a:lnTo>
                  <a:pt x="95" y="292"/>
                </a:lnTo>
                <a:lnTo>
                  <a:pt x="95" y="292"/>
                </a:lnTo>
                <a:lnTo>
                  <a:pt x="94" y="292"/>
                </a:lnTo>
                <a:lnTo>
                  <a:pt x="94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1"/>
                </a:lnTo>
                <a:lnTo>
                  <a:pt x="93" y="291"/>
                </a:lnTo>
                <a:lnTo>
                  <a:pt x="92" y="291"/>
                </a:lnTo>
                <a:lnTo>
                  <a:pt x="92" y="290"/>
                </a:lnTo>
                <a:lnTo>
                  <a:pt x="92" y="290"/>
                </a:lnTo>
                <a:lnTo>
                  <a:pt x="91" y="290"/>
                </a:lnTo>
                <a:lnTo>
                  <a:pt x="91" y="290"/>
                </a:lnTo>
                <a:lnTo>
                  <a:pt x="90" y="290"/>
                </a:lnTo>
                <a:lnTo>
                  <a:pt x="90" y="289"/>
                </a:lnTo>
                <a:lnTo>
                  <a:pt x="89" y="289"/>
                </a:lnTo>
                <a:lnTo>
                  <a:pt x="89" y="288"/>
                </a:lnTo>
                <a:lnTo>
                  <a:pt x="88" y="288"/>
                </a:lnTo>
                <a:lnTo>
                  <a:pt x="88" y="288"/>
                </a:lnTo>
                <a:lnTo>
                  <a:pt x="88" y="287"/>
                </a:lnTo>
                <a:lnTo>
                  <a:pt x="88" y="287"/>
                </a:lnTo>
                <a:lnTo>
                  <a:pt x="88" y="288"/>
                </a:lnTo>
                <a:lnTo>
                  <a:pt x="88" y="288"/>
                </a:lnTo>
                <a:lnTo>
                  <a:pt x="87" y="288"/>
                </a:lnTo>
                <a:lnTo>
                  <a:pt x="87" y="288"/>
                </a:lnTo>
                <a:lnTo>
                  <a:pt x="87" y="287"/>
                </a:lnTo>
                <a:lnTo>
                  <a:pt x="86" y="287"/>
                </a:lnTo>
                <a:lnTo>
                  <a:pt x="86" y="288"/>
                </a:lnTo>
                <a:lnTo>
                  <a:pt x="86" y="288"/>
                </a:lnTo>
                <a:lnTo>
                  <a:pt x="86" y="288"/>
                </a:lnTo>
                <a:lnTo>
                  <a:pt x="85" y="288"/>
                </a:lnTo>
                <a:lnTo>
                  <a:pt x="85" y="288"/>
                </a:lnTo>
                <a:lnTo>
                  <a:pt x="84" y="288"/>
                </a:lnTo>
                <a:lnTo>
                  <a:pt x="84" y="288"/>
                </a:lnTo>
                <a:lnTo>
                  <a:pt x="84" y="287"/>
                </a:lnTo>
                <a:lnTo>
                  <a:pt x="84" y="287"/>
                </a:lnTo>
                <a:lnTo>
                  <a:pt x="83" y="287"/>
                </a:lnTo>
                <a:lnTo>
                  <a:pt x="83" y="287"/>
                </a:lnTo>
                <a:lnTo>
                  <a:pt x="83" y="286"/>
                </a:lnTo>
                <a:lnTo>
                  <a:pt x="82" y="286"/>
                </a:lnTo>
                <a:lnTo>
                  <a:pt x="82" y="286"/>
                </a:lnTo>
                <a:lnTo>
                  <a:pt x="81" y="286"/>
                </a:lnTo>
                <a:lnTo>
                  <a:pt x="81" y="285"/>
                </a:lnTo>
                <a:lnTo>
                  <a:pt x="81" y="285"/>
                </a:lnTo>
                <a:lnTo>
                  <a:pt x="82" y="284"/>
                </a:lnTo>
                <a:lnTo>
                  <a:pt x="82" y="284"/>
                </a:lnTo>
                <a:lnTo>
                  <a:pt x="82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3"/>
                </a:lnTo>
                <a:lnTo>
                  <a:pt x="82" y="283"/>
                </a:lnTo>
                <a:lnTo>
                  <a:pt x="81" y="282"/>
                </a:lnTo>
                <a:lnTo>
                  <a:pt x="81" y="282"/>
                </a:lnTo>
                <a:lnTo>
                  <a:pt x="81" y="281"/>
                </a:lnTo>
                <a:lnTo>
                  <a:pt x="81" y="281"/>
                </a:lnTo>
                <a:lnTo>
                  <a:pt x="81" y="281"/>
                </a:lnTo>
                <a:lnTo>
                  <a:pt x="80" y="281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79"/>
                </a:lnTo>
                <a:lnTo>
                  <a:pt x="80" y="279"/>
                </a:lnTo>
                <a:lnTo>
                  <a:pt x="80" y="279"/>
                </a:lnTo>
                <a:lnTo>
                  <a:pt x="80" y="279"/>
                </a:lnTo>
                <a:lnTo>
                  <a:pt x="79" y="279"/>
                </a:lnTo>
                <a:lnTo>
                  <a:pt x="79" y="279"/>
                </a:lnTo>
                <a:lnTo>
                  <a:pt x="78" y="279"/>
                </a:lnTo>
                <a:lnTo>
                  <a:pt x="78" y="279"/>
                </a:lnTo>
                <a:lnTo>
                  <a:pt x="77" y="279"/>
                </a:lnTo>
                <a:lnTo>
                  <a:pt x="77" y="278"/>
                </a:lnTo>
                <a:lnTo>
                  <a:pt x="77" y="278"/>
                </a:lnTo>
                <a:lnTo>
                  <a:pt x="77" y="277"/>
                </a:lnTo>
                <a:lnTo>
                  <a:pt x="77" y="277"/>
                </a:lnTo>
                <a:lnTo>
                  <a:pt x="77" y="276"/>
                </a:lnTo>
                <a:lnTo>
                  <a:pt x="77" y="276"/>
                </a:lnTo>
                <a:lnTo>
                  <a:pt x="77" y="276"/>
                </a:lnTo>
                <a:lnTo>
                  <a:pt x="76" y="275"/>
                </a:lnTo>
                <a:lnTo>
                  <a:pt x="76" y="275"/>
                </a:lnTo>
                <a:lnTo>
                  <a:pt x="76" y="275"/>
                </a:lnTo>
                <a:lnTo>
                  <a:pt x="76" y="275"/>
                </a:lnTo>
                <a:lnTo>
                  <a:pt x="76" y="275"/>
                </a:lnTo>
                <a:lnTo>
                  <a:pt x="76" y="274"/>
                </a:lnTo>
                <a:lnTo>
                  <a:pt x="75" y="274"/>
                </a:lnTo>
                <a:lnTo>
                  <a:pt x="75" y="274"/>
                </a:lnTo>
                <a:lnTo>
                  <a:pt x="75" y="274"/>
                </a:lnTo>
                <a:lnTo>
                  <a:pt x="75" y="274"/>
                </a:lnTo>
                <a:lnTo>
                  <a:pt x="74" y="274"/>
                </a:lnTo>
                <a:lnTo>
                  <a:pt x="74" y="273"/>
                </a:lnTo>
                <a:lnTo>
                  <a:pt x="74" y="273"/>
                </a:lnTo>
                <a:lnTo>
                  <a:pt x="74" y="273"/>
                </a:lnTo>
                <a:lnTo>
                  <a:pt x="74" y="272"/>
                </a:lnTo>
                <a:lnTo>
                  <a:pt x="73" y="272"/>
                </a:lnTo>
                <a:lnTo>
                  <a:pt x="73" y="271"/>
                </a:lnTo>
                <a:lnTo>
                  <a:pt x="72" y="271"/>
                </a:lnTo>
                <a:lnTo>
                  <a:pt x="72" y="271"/>
                </a:lnTo>
                <a:lnTo>
                  <a:pt x="72" y="271"/>
                </a:lnTo>
                <a:lnTo>
                  <a:pt x="72" y="271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1" y="270"/>
                </a:lnTo>
                <a:lnTo>
                  <a:pt x="71" y="270"/>
                </a:lnTo>
                <a:lnTo>
                  <a:pt x="71" y="269"/>
                </a:lnTo>
                <a:lnTo>
                  <a:pt x="71" y="269"/>
                </a:lnTo>
                <a:lnTo>
                  <a:pt x="70" y="268"/>
                </a:lnTo>
                <a:lnTo>
                  <a:pt x="70" y="268"/>
                </a:lnTo>
                <a:lnTo>
                  <a:pt x="70" y="267"/>
                </a:lnTo>
                <a:lnTo>
                  <a:pt x="69" y="267"/>
                </a:lnTo>
                <a:lnTo>
                  <a:pt x="69" y="267"/>
                </a:lnTo>
                <a:lnTo>
                  <a:pt x="68" y="267"/>
                </a:lnTo>
                <a:lnTo>
                  <a:pt x="68" y="266"/>
                </a:lnTo>
                <a:lnTo>
                  <a:pt x="68" y="266"/>
                </a:lnTo>
                <a:lnTo>
                  <a:pt x="68" y="266"/>
                </a:lnTo>
                <a:lnTo>
                  <a:pt x="67" y="265"/>
                </a:lnTo>
                <a:lnTo>
                  <a:pt x="67" y="265"/>
                </a:lnTo>
                <a:lnTo>
                  <a:pt x="67" y="265"/>
                </a:lnTo>
                <a:lnTo>
                  <a:pt x="67" y="264"/>
                </a:lnTo>
                <a:lnTo>
                  <a:pt x="66" y="264"/>
                </a:lnTo>
                <a:lnTo>
                  <a:pt x="66" y="264"/>
                </a:lnTo>
                <a:lnTo>
                  <a:pt x="66" y="263"/>
                </a:lnTo>
                <a:lnTo>
                  <a:pt x="65" y="263"/>
                </a:lnTo>
                <a:lnTo>
                  <a:pt x="65" y="263"/>
                </a:lnTo>
                <a:lnTo>
                  <a:pt x="65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3" y="261"/>
                </a:lnTo>
                <a:lnTo>
                  <a:pt x="63" y="260"/>
                </a:lnTo>
                <a:lnTo>
                  <a:pt x="63" y="260"/>
                </a:lnTo>
                <a:lnTo>
                  <a:pt x="63" y="259"/>
                </a:lnTo>
                <a:lnTo>
                  <a:pt x="63" y="259"/>
                </a:lnTo>
                <a:lnTo>
                  <a:pt x="62" y="259"/>
                </a:lnTo>
                <a:lnTo>
                  <a:pt x="61" y="259"/>
                </a:lnTo>
                <a:lnTo>
                  <a:pt x="61" y="259"/>
                </a:lnTo>
                <a:lnTo>
                  <a:pt x="60" y="259"/>
                </a:lnTo>
                <a:lnTo>
                  <a:pt x="59" y="259"/>
                </a:lnTo>
                <a:lnTo>
                  <a:pt x="59" y="258"/>
                </a:lnTo>
                <a:lnTo>
                  <a:pt x="58" y="258"/>
                </a:lnTo>
                <a:lnTo>
                  <a:pt x="58" y="258"/>
                </a:lnTo>
                <a:lnTo>
                  <a:pt x="57" y="258"/>
                </a:lnTo>
                <a:lnTo>
                  <a:pt x="57" y="257"/>
                </a:lnTo>
                <a:lnTo>
                  <a:pt x="57" y="257"/>
                </a:lnTo>
                <a:lnTo>
                  <a:pt x="56" y="257"/>
                </a:lnTo>
                <a:lnTo>
                  <a:pt x="56" y="256"/>
                </a:lnTo>
                <a:lnTo>
                  <a:pt x="56" y="256"/>
                </a:lnTo>
                <a:lnTo>
                  <a:pt x="56" y="255"/>
                </a:lnTo>
                <a:lnTo>
                  <a:pt x="55" y="255"/>
                </a:lnTo>
                <a:lnTo>
                  <a:pt x="55" y="254"/>
                </a:lnTo>
                <a:lnTo>
                  <a:pt x="54" y="255"/>
                </a:lnTo>
                <a:lnTo>
                  <a:pt x="52" y="255"/>
                </a:lnTo>
                <a:lnTo>
                  <a:pt x="51" y="255"/>
                </a:lnTo>
                <a:lnTo>
                  <a:pt x="51" y="254"/>
                </a:lnTo>
                <a:lnTo>
                  <a:pt x="50" y="254"/>
                </a:lnTo>
                <a:lnTo>
                  <a:pt x="49" y="255"/>
                </a:lnTo>
                <a:lnTo>
                  <a:pt x="49" y="255"/>
                </a:lnTo>
                <a:lnTo>
                  <a:pt x="48" y="256"/>
                </a:lnTo>
                <a:lnTo>
                  <a:pt x="47" y="256"/>
                </a:lnTo>
                <a:lnTo>
                  <a:pt x="44" y="256"/>
                </a:lnTo>
                <a:lnTo>
                  <a:pt x="43" y="256"/>
                </a:lnTo>
                <a:lnTo>
                  <a:pt x="42" y="256"/>
                </a:lnTo>
                <a:lnTo>
                  <a:pt x="40" y="256"/>
                </a:lnTo>
                <a:lnTo>
                  <a:pt x="39" y="255"/>
                </a:lnTo>
                <a:lnTo>
                  <a:pt x="39" y="255"/>
                </a:lnTo>
                <a:lnTo>
                  <a:pt x="39" y="255"/>
                </a:lnTo>
                <a:lnTo>
                  <a:pt x="38" y="254"/>
                </a:lnTo>
                <a:lnTo>
                  <a:pt x="38" y="254"/>
                </a:lnTo>
                <a:lnTo>
                  <a:pt x="37" y="253"/>
                </a:lnTo>
                <a:lnTo>
                  <a:pt x="37" y="253"/>
                </a:lnTo>
                <a:lnTo>
                  <a:pt x="36" y="253"/>
                </a:lnTo>
                <a:lnTo>
                  <a:pt x="36" y="253"/>
                </a:lnTo>
                <a:lnTo>
                  <a:pt x="35" y="252"/>
                </a:lnTo>
                <a:lnTo>
                  <a:pt x="34" y="252"/>
                </a:lnTo>
                <a:lnTo>
                  <a:pt x="34" y="253"/>
                </a:lnTo>
                <a:lnTo>
                  <a:pt x="34" y="253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1" y="252"/>
                </a:lnTo>
                <a:lnTo>
                  <a:pt x="31" y="251"/>
                </a:lnTo>
                <a:lnTo>
                  <a:pt x="30" y="251"/>
                </a:lnTo>
                <a:lnTo>
                  <a:pt x="30" y="251"/>
                </a:lnTo>
                <a:lnTo>
                  <a:pt x="30" y="251"/>
                </a:lnTo>
                <a:lnTo>
                  <a:pt x="29" y="251"/>
                </a:lnTo>
                <a:lnTo>
                  <a:pt x="29" y="251"/>
                </a:lnTo>
                <a:lnTo>
                  <a:pt x="29" y="251"/>
                </a:lnTo>
                <a:lnTo>
                  <a:pt x="28" y="251"/>
                </a:lnTo>
                <a:lnTo>
                  <a:pt x="27" y="251"/>
                </a:lnTo>
                <a:lnTo>
                  <a:pt x="27" y="251"/>
                </a:lnTo>
                <a:lnTo>
                  <a:pt x="26" y="251"/>
                </a:lnTo>
                <a:lnTo>
                  <a:pt x="26" y="250"/>
                </a:lnTo>
                <a:lnTo>
                  <a:pt x="26" y="250"/>
                </a:lnTo>
                <a:lnTo>
                  <a:pt x="26" y="249"/>
                </a:lnTo>
                <a:lnTo>
                  <a:pt x="25" y="249"/>
                </a:lnTo>
                <a:lnTo>
                  <a:pt x="25" y="248"/>
                </a:lnTo>
                <a:lnTo>
                  <a:pt x="24" y="248"/>
                </a:lnTo>
                <a:lnTo>
                  <a:pt x="24" y="248"/>
                </a:lnTo>
                <a:lnTo>
                  <a:pt x="23" y="248"/>
                </a:lnTo>
                <a:lnTo>
                  <a:pt x="23" y="248"/>
                </a:lnTo>
                <a:lnTo>
                  <a:pt x="22" y="248"/>
                </a:lnTo>
                <a:lnTo>
                  <a:pt x="22" y="248"/>
                </a:lnTo>
                <a:lnTo>
                  <a:pt x="22" y="248"/>
                </a:lnTo>
                <a:lnTo>
                  <a:pt x="22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0" y="248"/>
                </a:lnTo>
                <a:lnTo>
                  <a:pt x="20" y="248"/>
                </a:lnTo>
                <a:lnTo>
                  <a:pt x="20" y="247"/>
                </a:lnTo>
                <a:lnTo>
                  <a:pt x="19" y="247"/>
                </a:lnTo>
                <a:lnTo>
                  <a:pt x="19" y="247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7" y="246"/>
                </a:lnTo>
                <a:lnTo>
                  <a:pt x="17" y="246"/>
                </a:lnTo>
                <a:lnTo>
                  <a:pt x="16" y="246"/>
                </a:lnTo>
                <a:lnTo>
                  <a:pt x="16" y="246"/>
                </a:lnTo>
                <a:lnTo>
                  <a:pt x="16" y="246"/>
                </a:lnTo>
                <a:lnTo>
                  <a:pt x="16" y="245"/>
                </a:lnTo>
                <a:lnTo>
                  <a:pt x="15" y="245"/>
                </a:lnTo>
                <a:lnTo>
                  <a:pt x="15" y="244"/>
                </a:lnTo>
                <a:lnTo>
                  <a:pt x="15" y="243"/>
                </a:lnTo>
                <a:lnTo>
                  <a:pt x="15" y="243"/>
                </a:lnTo>
                <a:lnTo>
                  <a:pt x="15" y="242"/>
                </a:lnTo>
                <a:lnTo>
                  <a:pt x="16" y="242"/>
                </a:lnTo>
                <a:lnTo>
                  <a:pt x="16" y="241"/>
                </a:lnTo>
                <a:lnTo>
                  <a:pt x="16" y="241"/>
                </a:lnTo>
                <a:lnTo>
                  <a:pt x="16" y="240"/>
                </a:lnTo>
                <a:lnTo>
                  <a:pt x="16" y="240"/>
                </a:lnTo>
                <a:lnTo>
                  <a:pt x="15" y="239"/>
                </a:lnTo>
                <a:lnTo>
                  <a:pt x="15" y="238"/>
                </a:lnTo>
                <a:lnTo>
                  <a:pt x="14" y="237"/>
                </a:lnTo>
                <a:lnTo>
                  <a:pt x="14" y="237"/>
                </a:lnTo>
                <a:lnTo>
                  <a:pt x="14" y="237"/>
                </a:lnTo>
                <a:lnTo>
                  <a:pt x="14" y="236"/>
                </a:lnTo>
                <a:lnTo>
                  <a:pt x="14" y="236"/>
                </a:lnTo>
                <a:lnTo>
                  <a:pt x="14" y="235"/>
                </a:lnTo>
                <a:lnTo>
                  <a:pt x="14" y="235"/>
                </a:lnTo>
                <a:lnTo>
                  <a:pt x="14" y="234"/>
                </a:lnTo>
                <a:lnTo>
                  <a:pt x="14" y="234"/>
                </a:lnTo>
                <a:lnTo>
                  <a:pt x="14" y="234"/>
                </a:lnTo>
                <a:lnTo>
                  <a:pt x="15" y="233"/>
                </a:lnTo>
                <a:lnTo>
                  <a:pt x="15" y="233"/>
                </a:lnTo>
                <a:lnTo>
                  <a:pt x="15" y="233"/>
                </a:lnTo>
                <a:lnTo>
                  <a:pt x="15" y="233"/>
                </a:lnTo>
                <a:lnTo>
                  <a:pt x="14" y="233"/>
                </a:lnTo>
                <a:lnTo>
                  <a:pt x="14" y="232"/>
                </a:lnTo>
                <a:lnTo>
                  <a:pt x="14" y="232"/>
                </a:lnTo>
                <a:lnTo>
                  <a:pt x="14" y="232"/>
                </a:lnTo>
                <a:lnTo>
                  <a:pt x="13" y="232"/>
                </a:lnTo>
                <a:lnTo>
                  <a:pt x="12" y="232"/>
                </a:lnTo>
                <a:lnTo>
                  <a:pt x="12" y="232"/>
                </a:lnTo>
                <a:lnTo>
                  <a:pt x="12" y="232"/>
                </a:lnTo>
                <a:lnTo>
                  <a:pt x="11" y="231"/>
                </a:lnTo>
                <a:lnTo>
                  <a:pt x="11" y="231"/>
                </a:lnTo>
                <a:lnTo>
                  <a:pt x="11" y="231"/>
                </a:lnTo>
                <a:lnTo>
                  <a:pt x="10" y="232"/>
                </a:lnTo>
                <a:lnTo>
                  <a:pt x="10" y="232"/>
                </a:lnTo>
                <a:lnTo>
                  <a:pt x="9" y="232"/>
                </a:lnTo>
                <a:lnTo>
                  <a:pt x="9" y="233"/>
                </a:lnTo>
                <a:lnTo>
                  <a:pt x="9" y="233"/>
                </a:lnTo>
                <a:lnTo>
                  <a:pt x="8" y="233"/>
                </a:lnTo>
                <a:lnTo>
                  <a:pt x="8" y="233"/>
                </a:lnTo>
                <a:lnTo>
                  <a:pt x="7" y="234"/>
                </a:lnTo>
                <a:lnTo>
                  <a:pt x="7" y="234"/>
                </a:lnTo>
                <a:lnTo>
                  <a:pt x="7" y="234"/>
                </a:lnTo>
                <a:lnTo>
                  <a:pt x="7" y="235"/>
                </a:lnTo>
                <a:lnTo>
                  <a:pt x="7" y="235"/>
                </a:lnTo>
                <a:lnTo>
                  <a:pt x="6" y="236"/>
                </a:lnTo>
                <a:lnTo>
                  <a:pt x="6" y="236"/>
                </a:lnTo>
                <a:lnTo>
                  <a:pt x="6" y="236"/>
                </a:lnTo>
                <a:lnTo>
                  <a:pt x="6" y="237"/>
                </a:lnTo>
                <a:lnTo>
                  <a:pt x="5" y="237"/>
                </a:lnTo>
                <a:lnTo>
                  <a:pt x="5" y="237"/>
                </a:lnTo>
                <a:lnTo>
                  <a:pt x="5" y="236"/>
                </a:lnTo>
                <a:lnTo>
                  <a:pt x="5" y="236"/>
                </a:lnTo>
                <a:lnTo>
                  <a:pt x="5" y="235"/>
                </a:lnTo>
                <a:lnTo>
                  <a:pt x="4" y="234"/>
                </a:lnTo>
                <a:lnTo>
                  <a:pt x="4" y="234"/>
                </a:lnTo>
                <a:lnTo>
                  <a:pt x="4" y="233"/>
                </a:lnTo>
                <a:lnTo>
                  <a:pt x="4" y="233"/>
                </a:lnTo>
                <a:lnTo>
                  <a:pt x="4" y="233"/>
                </a:lnTo>
                <a:lnTo>
                  <a:pt x="4" y="232"/>
                </a:lnTo>
                <a:lnTo>
                  <a:pt x="3" y="232"/>
                </a:lnTo>
                <a:lnTo>
                  <a:pt x="3" y="232"/>
                </a:lnTo>
                <a:lnTo>
                  <a:pt x="2" y="231"/>
                </a:lnTo>
                <a:lnTo>
                  <a:pt x="1" y="231"/>
                </a:lnTo>
                <a:lnTo>
                  <a:pt x="1" y="230"/>
                </a:lnTo>
                <a:lnTo>
                  <a:pt x="1" y="230"/>
                </a:lnTo>
                <a:lnTo>
                  <a:pt x="1" y="229"/>
                </a:lnTo>
                <a:lnTo>
                  <a:pt x="1" y="229"/>
                </a:lnTo>
                <a:lnTo>
                  <a:pt x="1" y="228"/>
                </a:lnTo>
                <a:lnTo>
                  <a:pt x="1" y="227"/>
                </a:lnTo>
                <a:lnTo>
                  <a:pt x="2" y="227"/>
                </a:lnTo>
                <a:lnTo>
                  <a:pt x="2" y="226"/>
                </a:lnTo>
                <a:lnTo>
                  <a:pt x="2" y="225"/>
                </a:lnTo>
                <a:lnTo>
                  <a:pt x="2" y="225"/>
                </a:lnTo>
                <a:lnTo>
                  <a:pt x="2" y="225"/>
                </a:lnTo>
                <a:lnTo>
                  <a:pt x="1" y="225"/>
                </a:lnTo>
                <a:lnTo>
                  <a:pt x="1" y="225"/>
                </a:lnTo>
                <a:lnTo>
                  <a:pt x="0" y="225"/>
                </a:lnTo>
                <a:lnTo>
                  <a:pt x="0" y="224"/>
                </a:lnTo>
                <a:lnTo>
                  <a:pt x="0" y="224"/>
                </a:lnTo>
                <a:lnTo>
                  <a:pt x="1" y="223"/>
                </a:lnTo>
                <a:lnTo>
                  <a:pt x="0" y="223"/>
                </a:lnTo>
                <a:lnTo>
                  <a:pt x="1" y="222"/>
                </a:lnTo>
                <a:lnTo>
                  <a:pt x="1" y="222"/>
                </a:lnTo>
                <a:lnTo>
                  <a:pt x="1" y="222"/>
                </a:lnTo>
                <a:lnTo>
                  <a:pt x="2" y="221"/>
                </a:lnTo>
                <a:lnTo>
                  <a:pt x="2" y="221"/>
                </a:lnTo>
                <a:lnTo>
                  <a:pt x="1" y="221"/>
                </a:lnTo>
                <a:lnTo>
                  <a:pt x="1" y="220"/>
                </a:lnTo>
                <a:lnTo>
                  <a:pt x="2" y="220"/>
                </a:lnTo>
                <a:lnTo>
                  <a:pt x="2" y="219"/>
                </a:lnTo>
                <a:lnTo>
                  <a:pt x="3" y="219"/>
                </a:lnTo>
                <a:lnTo>
                  <a:pt x="4" y="218"/>
                </a:lnTo>
                <a:lnTo>
                  <a:pt x="4" y="218"/>
                </a:lnTo>
                <a:lnTo>
                  <a:pt x="4" y="217"/>
                </a:lnTo>
                <a:lnTo>
                  <a:pt x="4" y="217"/>
                </a:lnTo>
                <a:lnTo>
                  <a:pt x="4" y="216"/>
                </a:lnTo>
                <a:lnTo>
                  <a:pt x="4" y="216"/>
                </a:lnTo>
                <a:lnTo>
                  <a:pt x="4" y="216"/>
                </a:lnTo>
                <a:lnTo>
                  <a:pt x="4" y="215"/>
                </a:lnTo>
                <a:lnTo>
                  <a:pt x="3" y="214"/>
                </a:lnTo>
                <a:lnTo>
                  <a:pt x="4" y="214"/>
                </a:lnTo>
                <a:lnTo>
                  <a:pt x="4" y="214"/>
                </a:lnTo>
                <a:lnTo>
                  <a:pt x="5" y="214"/>
                </a:lnTo>
                <a:lnTo>
                  <a:pt x="5" y="213"/>
                </a:lnTo>
                <a:lnTo>
                  <a:pt x="5" y="213"/>
                </a:lnTo>
                <a:lnTo>
                  <a:pt x="5" y="214"/>
                </a:lnTo>
                <a:lnTo>
                  <a:pt x="5" y="214"/>
                </a:lnTo>
                <a:lnTo>
                  <a:pt x="6" y="214"/>
                </a:lnTo>
                <a:lnTo>
                  <a:pt x="6" y="215"/>
                </a:lnTo>
                <a:lnTo>
                  <a:pt x="6" y="214"/>
                </a:lnTo>
                <a:lnTo>
                  <a:pt x="7" y="214"/>
                </a:lnTo>
                <a:lnTo>
                  <a:pt x="8" y="214"/>
                </a:lnTo>
                <a:lnTo>
                  <a:pt x="8" y="214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10" y="213"/>
                </a:lnTo>
                <a:lnTo>
                  <a:pt x="10" y="213"/>
                </a:lnTo>
                <a:lnTo>
                  <a:pt x="10" y="212"/>
                </a:lnTo>
                <a:lnTo>
                  <a:pt x="10" y="212"/>
                </a:lnTo>
                <a:lnTo>
                  <a:pt x="9" y="211"/>
                </a:lnTo>
                <a:lnTo>
                  <a:pt x="9" y="211"/>
                </a:lnTo>
                <a:lnTo>
                  <a:pt x="10" y="210"/>
                </a:lnTo>
                <a:lnTo>
                  <a:pt x="10" y="210"/>
                </a:lnTo>
                <a:lnTo>
                  <a:pt x="10" y="210"/>
                </a:lnTo>
                <a:lnTo>
                  <a:pt x="10" y="209"/>
                </a:lnTo>
                <a:lnTo>
                  <a:pt x="10" y="209"/>
                </a:lnTo>
                <a:lnTo>
                  <a:pt x="11" y="209"/>
                </a:lnTo>
                <a:lnTo>
                  <a:pt x="11" y="208"/>
                </a:lnTo>
                <a:lnTo>
                  <a:pt x="11" y="208"/>
                </a:lnTo>
                <a:lnTo>
                  <a:pt x="11" y="208"/>
                </a:lnTo>
                <a:lnTo>
                  <a:pt x="11" y="207"/>
                </a:lnTo>
                <a:lnTo>
                  <a:pt x="12" y="207"/>
                </a:lnTo>
                <a:lnTo>
                  <a:pt x="12" y="207"/>
                </a:lnTo>
                <a:lnTo>
                  <a:pt x="13" y="207"/>
                </a:lnTo>
                <a:lnTo>
                  <a:pt x="13" y="207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5" y="206"/>
                </a:lnTo>
                <a:lnTo>
                  <a:pt x="15" y="205"/>
                </a:lnTo>
                <a:lnTo>
                  <a:pt x="15" y="205"/>
                </a:lnTo>
                <a:lnTo>
                  <a:pt x="16" y="206"/>
                </a:lnTo>
                <a:lnTo>
                  <a:pt x="16" y="205"/>
                </a:lnTo>
                <a:lnTo>
                  <a:pt x="17" y="205"/>
                </a:lnTo>
                <a:lnTo>
                  <a:pt x="17" y="205"/>
                </a:lnTo>
                <a:lnTo>
                  <a:pt x="18" y="205"/>
                </a:lnTo>
                <a:lnTo>
                  <a:pt x="18" y="205"/>
                </a:lnTo>
                <a:lnTo>
                  <a:pt x="18" y="205"/>
                </a:lnTo>
                <a:lnTo>
                  <a:pt x="18" y="205"/>
                </a:lnTo>
                <a:lnTo>
                  <a:pt x="19" y="205"/>
                </a:lnTo>
                <a:lnTo>
                  <a:pt x="19" y="205"/>
                </a:lnTo>
                <a:lnTo>
                  <a:pt x="20" y="205"/>
                </a:lnTo>
                <a:lnTo>
                  <a:pt x="20" y="205"/>
                </a:lnTo>
                <a:lnTo>
                  <a:pt x="20" y="205"/>
                </a:lnTo>
                <a:lnTo>
                  <a:pt x="21" y="205"/>
                </a:lnTo>
                <a:lnTo>
                  <a:pt x="21" y="205"/>
                </a:lnTo>
                <a:lnTo>
                  <a:pt x="22" y="205"/>
                </a:lnTo>
                <a:lnTo>
                  <a:pt x="22" y="206"/>
                </a:lnTo>
                <a:lnTo>
                  <a:pt x="22" y="206"/>
                </a:lnTo>
                <a:lnTo>
                  <a:pt x="22" y="206"/>
                </a:lnTo>
                <a:lnTo>
                  <a:pt x="23" y="205"/>
                </a:lnTo>
                <a:lnTo>
                  <a:pt x="23" y="205"/>
                </a:lnTo>
                <a:lnTo>
                  <a:pt x="24" y="205"/>
                </a:lnTo>
                <a:lnTo>
                  <a:pt x="24" y="205"/>
                </a:lnTo>
                <a:lnTo>
                  <a:pt x="25" y="204"/>
                </a:lnTo>
                <a:lnTo>
                  <a:pt x="25" y="204"/>
                </a:lnTo>
                <a:lnTo>
                  <a:pt x="25" y="204"/>
                </a:lnTo>
                <a:lnTo>
                  <a:pt x="26" y="204"/>
                </a:lnTo>
                <a:lnTo>
                  <a:pt x="26" y="204"/>
                </a:lnTo>
                <a:lnTo>
                  <a:pt x="26" y="203"/>
                </a:lnTo>
                <a:lnTo>
                  <a:pt x="27" y="203"/>
                </a:lnTo>
                <a:lnTo>
                  <a:pt x="27" y="203"/>
                </a:lnTo>
                <a:lnTo>
                  <a:pt x="28" y="203"/>
                </a:lnTo>
                <a:lnTo>
                  <a:pt x="28" y="203"/>
                </a:lnTo>
                <a:lnTo>
                  <a:pt x="29" y="203"/>
                </a:lnTo>
                <a:lnTo>
                  <a:pt x="29" y="203"/>
                </a:lnTo>
                <a:lnTo>
                  <a:pt x="30" y="203"/>
                </a:lnTo>
                <a:lnTo>
                  <a:pt x="30" y="203"/>
                </a:lnTo>
                <a:lnTo>
                  <a:pt x="30" y="203"/>
                </a:lnTo>
                <a:lnTo>
                  <a:pt x="31" y="203"/>
                </a:lnTo>
                <a:lnTo>
                  <a:pt x="31" y="203"/>
                </a:lnTo>
                <a:lnTo>
                  <a:pt x="32" y="203"/>
                </a:lnTo>
                <a:lnTo>
                  <a:pt x="32" y="203"/>
                </a:lnTo>
                <a:lnTo>
                  <a:pt x="32" y="203"/>
                </a:lnTo>
                <a:lnTo>
                  <a:pt x="32" y="203"/>
                </a:lnTo>
                <a:lnTo>
                  <a:pt x="32" y="202"/>
                </a:lnTo>
                <a:lnTo>
                  <a:pt x="33" y="202"/>
                </a:lnTo>
                <a:lnTo>
                  <a:pt x="33" y="202"/>
                </a:lnTo>
                <a:lnTo>
                  <a:pt x="33" y="202"/>
                </a:lnTo>
                <a:lnTo>
                  <a:pt x="34" y="202"/>
                </a:lnTo>
                <a:lnTo>
                  <a:pt x="34" y="202"/>
                </a:lnTo>
                <a:lnTo>
                  <a:pt x="34" y="201"/>
                </a:lnTo>
                <a:lnTo>
                  <a:pt x="34" y="201"/>
                </a:lnTo>
                <a:lnTo>
                  <a:pt x="35" y="201"/>
                </a:lnTo>
                <a:lnTo>
                  <a:pt x="35" y="200"/>
                </a:lnTo>
                <a:lnTo>
                  <a:pt x="36" y="200"/>
                </a:lnTo>
                <a:lnTo>
                  <a:pt x="36" y="200"/>
                </a:lnTo>
                <a:lnTo>
                  <a:pt x="37" y="200"/>
                </a:lnTo>
                <a:lnTo>
                  <a:pt x="37" y="199"/>
                </a:lnTo>
                <a:lnTo>
                  <a:pt x="37" y="199"/>
                </a:lnTo>
                <a:lnTo>
                  <a:pt x="37" y="198"/>
                </a:lnTo>
                <a:lnTo>
                  <a:pt x="37" y="198"/>
                </a:lnTo>
                <a:lnTo>
                  <a:pt x="37" y="197"/>
                </a:lnTo>
                <a:lnTo>
                  <a:pt x="37" y="197"/>
                </a:lnTo>
                <a:lnTo>
                  <a:pt x="37" y="196"/>
                </a:lnTo>
                <a:lnTo>
                  <a:pt x="37" y="196"/>
                </a:lnTo>
                <a:lnTo>
                  <a:pt x="36" y="196"/>
                </a:lnTo>
                <a:lnTo>
                  <a:pt x="36" y="195"/>
                </a:lnTo>
                <a:lnTo>
                  <a:pt x="37" y="195"/>
                </a:lnTo>
                <a:lnTo>
                  <a:pt x="36" y="195"/>
                </a:lnTo>
                <a:lnTo>
                  <a:pt x="36" y="195"/>
                </a:lnTo>
                <a:lnTo>
                  <a:pt x="37" y="195"/>
                </a:lnTo>
                <a:lnTo>
                  <a:pt x="37" y="194"/>
                </a:lnTo>
                <a:lnTo>
                  <a:pt x="38" y="194"/>
                </a:lnTo>
                <a:lnTo>
                  <a:pt x="38" y="193"/>
                </a:lnTo>
                <a:lnTo>
                  <a:pt x="38" y="193"/>
                </a:lnTo>
                <a:lnTo>
                  <a:pt x="38" y="192"/>
                </a:lnTo>
                <a:lnTo>
                  <a:pt x="38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1"/>
                </a:lnTo>
                <a:lnTo>
                  <a:pt x="39" y="191"/>
                </a:lnTo>
                <a:lnTo>
                  <a:pt x="39" y="191"/>
                </a:lnTo>
                <a:lnTo>
                  <a:pt x="38" y="190"/>
                </a:lnTo>
                <a:lnTo>
                  <a:pt x="38" y="190"/>
                </a:lnTo>
                <a:lnTo>
                  <a:pt x="38" y="189"/>
                </a:lnTo>
                <a:lnTo>
                  <a:pt x="38" y="189"/>
                </a:lnTo>
                <a:lnTo>
                  <a:pt x="39" y="189"/>
                </a:lnTo>
                <a:lnTo>
                  <a:pt x="39" y="188"/>
                </a:lnTo>
                <a:lnTo>
                  <a:pt x="39" y="188"/>
                </a:lnTo>
                <a:lnTo>
                  <a:pt x="39" y="188"/>
                </a:lnTo>
                <a:lnTo>
                  <a:pt x="39" y="188"/>
                </a:lnTo>
                <a:lnTo>
                  <a:pt x="40" y="187"/>
                </a:lnTo>
                <a:lnTo>
                  <a:pt x="40" y="187"/>
                </a:lnTo>
                <a:lnTo>
                  <a:pt x="40" y="187"/>
                </a:lnTo>
                <a:lnTo>
                  <a:pt x="41" y="186"/>
                </a:lnTo>
                <a:lnTo>
                  <a:pt x="41" y="186"/>
                </a:lnTo>
                <a:lnTo>
                  <a:pt x="42" y="186"/>
                </a:lnTo>
                <a:lnTo>
                  <a:pt x="42" y="186"/>
                </a:lnTo>
                <a:lnTo>
                  <a:pt x="43" y="186"/>
                </a:lnTo>
                <a:lnTo>
                  <a:pt x="43" y="186"/>
                </a:lnTo>
                <a:lnTo>
                  <a:pt x="43" y="186"/>
                </a:lnTo>
                <a:lnTo>
                  <a:pt x="43" y="185"/>
                </a:lnTo>
                <a:lnTo>
                  <a:pt x="43" y="185"/>
                </a:lnTo>
                <a:lnTo>
                  <a:pt x="43" y="185"/>
                </a:lnTo>
                <a:lnTo>
                  <a:pt x="44" y="184"/>
                </a:lnTo>
                <a:lnTo>
                  <a:pt x="44" y="184"/>
                </a:lnTo>
                <a:lnTo>
                  <a:pt x="44" y="184"/>
                </a:lnTo>
                <a:lnTo>
                  <a:pt x="44" y="183"/>
                </a:lnTo>
                <a:lnTo>
                  <a:pt x="45" y="183"/>
                </a:lnTo>
                <a:lnTo>
                  <a:pt x="45" y="183"/>
                </a:lnTo>
                <a:lnTo>
                  <a:pt x="45" y="182"/>
                </a:lnTo>
                <a:lnTo>
                  <a:pt x="45" y="182"/>
                </a:lnTo>
                <a:lnTo>
                  <a:pt x="46" y="181"/>
                </a:lnTo>
                <a:lnTo>
                  <a:pt x="46" y="181"/>
                </a:lnTo>
                <a:lnTo>
                  <a:pt x="46" y="180"/>
                </a:lnTo>
                <a:lnTo>
                  <a:pt x="46" y="180"/>
                </a:lnTo>
                <a:lnTo>
                  <a:pt x="46" y="179"/>
                </a:lnTo>
                <a:lnTo>
                  <a:pt x="46" y="179"/>
                </a:lnTo>
                <a:lnTo>
                  <a:pt x="46" y="179"/>
                </a:lnTo>
                <a:lnTo>
                  <a:pt x="46" y="178"/>
                </a:lnTo>
                <a:lnTo>
                  <a:pt x="46" y="178"/>
                </a:lnTo>
                <a:lnTo>
                  <a:pt x="46" y="177"/>
                </a:lnTo>
                <a:lnTo>
                  <a:pt x="46" y="177"/>
                </a:lnTo>
                <a:lnTo>
                  <a:pt x="46" y="176"/>
                </a:lnTo>
                <a:lnTo>
                  <a:pt x="46" y="176"/>
                </a:lnTo>
                <a:lnTo>
                  <a:pt x="45" y="175"/>
                </a:lnTo>
                <a:lnTo>
                  <a:pt x="45" y="175"/>
                </a:lnTo>
                <a:lnTo>
                  <a:pt x="44" y="175"/>
                </a:lnTo>
                <a:lnTo>
                  <a:pt x="44" y="175"/>
                </a:lnTo>
                <a:lnTo>
                  <a:pt x="44" y="175"/>
                </a:lnTo>
                <a:lnTo>
                  <a:pt x="44" y="174"/>
                </a:lnTo>
                <a:lnTo>
                  <a:pt x="44" y="174"/>
                </a:lnTo>
                <a:lnTo>
                  <a:pt x="44" y="174"/>
                </a:lnTo>
                <a:lnTo>
                  <a:pt x="44" y="173"/>
                </a:lnTo>
                <a:lnTo>
                  <a:pt x="45" y="173"/>
                </a:lnTo>
                <a:lnTo>
                  <a:pt x="45" y="173"/>
                </a:lnTo>
                <a:lnTo>
                  <a:pt x="45" y="172"/>
                </a:lnTo>
                <a:lnTo>
                  <a:pt x="45" y="172"/>
                </a:lnTo>
                <a:lnTo>
                  <a:pt x="44" y="171"/>
                </a:lnTo>
                <a:lnTo>
                  <a:pt x="44" y="171"/>
                </a:lnTo>
                <a:lnTo>
                  <a:pt x="44" y="171"/>
                </a:lnTo>
                <a:lnTo>
                  <a:pt x="43" y="171"/>
                </a:lnTo>
                <a:lnTo>
                  <a:pt x="43" y="171"/>
                </a:lnTo>
                <a:lnTo>
                  <a:pt x="43" y="171"/>
                </a:lnTo>
                <a:lnTo>
                  <a:pt x="43" y="171"/>
                </a:lnTo>
                <a:lnTo>
                  <a:pt x="43" y="172"/>
                </a:lnTo>
                <a:lnTo>
                  <a:pt x="42" y="172"/>
                </a:lnTo>
                <a:lnTo>
                  <a:pt x="42" y="172"/>
                </a:lnTo>
                <a:lnTo>
                  <a:pt x="42" y="171"/>
                </a:lnTo>
                <a:lnTo>
                  <a:pt x="42" y="171"/>
                </a:lnTo>
                <a:lnTo>
                  <a:pt x="42" y="170"/>
                </a:lnTo>
                <a:lnTo>
                  <a:pt x="42" y="170"/>
                </a:lnTo>
                <a:lnTo>
                  <a:pt x="42" y="170"/>
                </a:lnTo>
                <a:lnTo>
                  <a:pt x="42" y="169"/>
                </a:lnTo>
                <a:lnTo>
                  <a:pt x="43" y="169"/>
                </a:lnTo>
                <a:lnTo>
                  <a:pt x="43" y="168"/>
                </a:lnTo>
                <a:lnTo>
                  <a:pt x="43" y="168"/>
                </a:lnTo>
                <a:lnTo>
                  <a:pt x="43" y="167"/>
                </a:lnTo>
                <a:lnTo>
                  <a:pt x="43" y="167"/>
                </a:lnTo>
                <a:lnTo>
                  <a:pt x="43" y="167"/>
                </a:lnTo>
                <a:lnTo>
                  <a:pt x="43" y="167"/>
                </a:lnTo>
                <a:lnTo>
                  <a:pt x="43" y="166"/>
                </a:lnTo>
                <a:lnTo>
                  <a:pt x="42" y="166"/>
                </a:lnTo>
                <a:lnTo>
                  <a:pt x="42" y="165"/>
                </a:lnTo>
                <a:lnTo>
                  <a:pt x="42" y="165"/>
                </a:lnTo>
                <a:lnTo>
                  <a:pt x="42" y="164"/>
                </a:lnTo>
                <a:lnTo>
                  <a:pt x="42" y="164"/>
                </a:lnTo>
                <a:lnTo>
                  <a:pt x="42" y="163"/>
                </a:lnTo>
                <a:lnTo>
                  <a:pt x="42" y="163"/>
                </a:lnTo>
                <a:lnTo>
                  <a:pt x="42" y="163"/>
                </a:lnTo>
                <a:lnTo>
                  <a:pt x="43" y="163"/>
                </a:lnTo>
                <a:lnTo>
                  <a:pt x="43" y="162"/>
                </a:lnTo>
                <a:lnTo>
                  <a:pt x="43" y="162"/>
                </a:lnTo>
                <a:lnTo>
                  <a:pt x="43" y="161"/>
                </a:lnTo>
                <a:lnTo>
                  <a:pt x="43" y="161"/>
                </a:lnTo>
                <a:lnTo>
                  <a:pt x="43" y="161"/>
                </a:lnTo>
                <a:lnTo>
                  <a:pt x="43" y="160"/>
                </a:lnTo>
                <a:lnTo>
                  <a:pt x="44" y="160"/>
                </a:lnTo>
                <a:lnTo>
                  <a:pt x="44" y="159"/>
                </a:lnTo>
                <a:lnTo>
                  <a:pt x="44" y="159"/>
                </a:lnTo>
                <a:lnTo>
                  <a:pt x="43" y="158"/>
                </a:lnTo>
                <a:lnTo>
                  <a:pt x="43" y="158"/>
                </a:lnTo>
                <a:lnTo>
                  <a:pt x="43" y="158"/>
                </a:lnTo>
                <a:lnTo>
                  <a:pt x="43" y="157"/>
                </a:lnTo>
                <a:lnTo>
                  <a:pt x="43" y="157"/>
                </a:lnTo>
                <a:lnTo>
                  <a:pt x="43" y="156"/>
                </a:lnTo>
                <a:lnTo>
                  <a:pt x="43" y="156"/>
                </a:lnTo>
                <a:lnTo>
                  <a:pt x="43" y="155"/>
                </a:lnTo>
                <a:lnTo>
                  <a:pt x="43" y="155"/>
                </a:lnTo>
                <a:lnTo>
                  <a:pt x="43" y="154"/>
                </a:lnTo>
                <a:lnTo>
                  <a:pt x="43" y="154"/>
                </a:lnTo>
                <a:lnTo>
                  <a:pt x="43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3"/>
                </a:lnTo>
                <a:lnTo>
                  <a:pt x="42" y="153"/>
                </a:lnTo>
                <a:lnTo>
                  <a:pt x="42" y="152"/>
                </a:lnTo>
                <a:lnTo>
                  <a:pt x="42" y="152"/>
                </a:lnTo>
                <a:lnTo>
                  <a:pt x="42" y="152"/>
                </a:lnTo>
                <a:lnTo>
                  <a:pt x="42" y="151"/>
                </a:lnTo>
                <a:lnTo>
                  <a:pt x="42" y="151"/>
                </a:lnTo>
                <a:lnTo>
                  <a:pt x="42" y="151"/>
                </a:lnTo>
                <a:lnTo>
                  <a:pt x="41" y="150"/>
                </a:lnTo>
                <a:lnTo>
                  <a:pt x="41" y="150"/>
                </a:lnTo>
                <a:lnTo>
                  <a:pt x="41" y="150"/>
                </a:lnTo>
                <a:lnTo>
                  <a:pt x="40" y="150"/>
                </a:lnTo>
                <a:lnTo>
                  <a:pt x="40" y="150"/>
                </a:lnTo>
                <a:lnTo>
                  <a:pt x="40" y="149"/>
                </a:lnTo>
                <a:lnTo>
                  <a:pt x="40" y="148"/>
                </a:lnTo>
                <a:lnTo>
                  <a:pt x="40" y="148"/>
                </a:lnTo>
                <a:lnTo>
                  <a:pt x="40" y="147"/>
                </a:lnTo>
                <a:lnTo>
                  <a:pt x="40" y="147"/>
                </a:lnTo>
                <a:lnTo>
                  <a:pt x="39" y="146"/>
                </a:lnTo>
                <a:lnTo>
                  <a:pt x="39" y="146"/>
                </a:lnTo>
                <a:lnTo>
                  <a:pt x="40" y="146"/>
                </a:lnTo>
                <a:lnTo>
                  <a:pt x="40" y="146"/>
                </a:lnTo>
                <a:lnTo>
                  <a:pt x="40" y="146"/>
                </a:lnTo>
                <a:lnTo>
                  <a:pt x="41" y="146"/>
                </a:lnTo>
                <a:lnTo>
                  <a:pt x="41" y="146"/>
                </a:lnTo>
                <a:lnTo>
                  <a:pt x="42" y="146"/>
                </a:lnTo>
                <a:lnTo>
                  <a:pt x="42" y="146"/>
                </a:lnTo>
                <a:lnTo>
                  <a:pt x="43" y="146"/>
                </a:lnTo>
                <a:lnTo>
                  <a:pt x="43" y="146"/>
                </a:lnTo>
                <a:lnTo>
                  <a:pt x="43" y="146"/>
                </a:lnTo>
                <a:lnTo>
                  <a:pt x="43" y="147"/>
                </a:lnTo>
                <a:lnTo>
                  <a:pt x="43" y="147"/>
                </a:lnTo>
                <a:lnTo>
                  <a:pt x="43" y="147"/>
                </a:lnTo>
                <a:lnTo>
                  <a:pt x="43" y="148"/>
                </a:lnTo>
                <a:lnTo>
                  <a:pt x="43" y="147"/>
                </a:lnTo>
                <a:lnTo>
                  <a:pt x="43" y="147"/>
                </a:lnTo>
                <a:lnTo>
                  <a:pt x="43" y="148"/>
                </a:lnTo>
                <a:lnTo>
                  <a:pt x="43" y="148"/>
                </a:lnTo>
                <a:lnTo>
                  <a:pt x="43" y="148"/>
                </a:lnTo>
                <a:lnTo>
                  <a:pt x="43" y="149"/>
                </a:lnTo>
                <a:lnTo>
                  <a:pt x="43" y="148"/>
                </a:lnTo>
                <a:lnTo>
                  <a:pt x="43" y="148"/>
                </a:lnTo>
                <a:lnTo>
                  <a:pt x="43" y="148"/>
                </a:lnTo>
                <a:lnTo>
                  <a:pt x="44" y="148"/>
                </a:lnTo>
                <a:lnTo>
                  <a:pt x="43" y="147"/>
                </a:lnTo>
                <a:lnTo>
                  <a:pt x="43" y="147"/>
                </a:lnTo>
                <a:lnTo>
                  <a:pt x="44" y="146"/>
                </a:lnTo>
                <a:lnTo>
                  <a:pt x="44" y="146"/>
                </a:lnTo>
                <a:lnTo>
                  <a:pt x="45" y="146"/>
                </a:lnTo>
                <a:lnTo>
                  <a:pt x="45" y="146"/>
                </a:lnTo>
                <a:lnTo>
                  <a:pt x="45" y="146"/>
                </a:lnTo>
                <a:lnTo>
                  <a:pt x="45" y="147"/>
                </a:lnTo>
                <a:lnTo>
                  <a:pt x="45" y="147"/>
                </a:lnTo>
                <a:lnTo>
                  <a:pt x="45" y="148"/>
                </a:lnTo>
                <a:lnTo>
                  <a:pt x="45" y="148"/>
                </a:lnTo>
                <a:lnTo>
                  <a:pt x="45" y="148"/>
                </a:lnTo>
                <a:lnTo>
                  <a:pt x="45" y="148"/>
                </a:lnTo>
                <a:lnTo>
                  <a:pt x="46" y="148"/>
                </a:lnTo>
                <a:lnTo>
                  <a:pt x="46" y="147"/>
                </a:lnTo>
                <a:lnTo>
                  <a:pt x="45" y="147"/>
                </a:lnTo>
                <a:lnTo>
                  <a:pt x="45" y="147"/>
                </a:lnTo>
                <a:lnTo>
                  <a:pt x="45" y="146"/>
                </a:lnTo>
                <a:lnTo>
                  <a:pt x="45" y="146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7" y="147"/>
                </a:lnTo>
                <a:lnTo>
                  <a:pt x="47" y="147"/>
                </a:lnTo>
                <a:lnTo>
                  <a:pt x="47" y="147"/>
                </a:lnTo>
                <a:lnTo>
                  <a:pt x="47" y="148"/>
                </a:lnTo>
                <a:lnTo>
                  <a:pt x="47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9"/>
                </a:lnTo>
                <a:lnTo>
                  <a:pt x="49" y="149"/>
                </a:lnTo>
                <a:lnTo>
                  <a:pt x="49" y="149"/>
                </a:lnTo>
                <a:lnTo>
                  <a:pt x="49" y="149"/>
                </a:lnTo>
                <a:lnTo>
                  <a:pt x="50" y="149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0" y="151"/>
                </a:lnTo>
                <a:lnTo>
                  <a:pt x="50" y="150"/>
                </a:lnTo>
                <a:lnTo>
                  <a:pt x="50" y="151"/>
                </a:lnTo>
                <a:lnTo>
                  <a:pt x="51" y="151"/>
                </a:lnTo>
                <a:lnTo>
                  <a:pt x="51" y="152"/>
                </a:lnTo>
                <a:lnTo>
                  <a:pt x="51" y="152"/>
                </a:lnTo>
                <a:lnTo>
                  <a:pt x="51" y="152"/>
                </a:lnTo>
                <a:lnTo>
                  <a:pt x="51" y="152"/>
                </a:lnTo>
                <a:lnTo>
                  <a:pt x="51" y="153"/>
                </a:lnTo>
                <a:lnTo>
                  <a:pt x="52" y="153"/>
                </a:lnTo>
                <a:lnTo>
                  <a:pt x="51" y="153"/>
                </a:lnTo>
                <a:lnTo>
                  <a:pt x="51" y="154"/>
                </a:lnTo>
                <a:lnTo>
                  <a:pt x="51" y="154"/>
                </a:lnTo>
                <a:lnTo>
                  <a:pt x="51" y="154"/>
                </a:lnTo>
                <a:lnTo>
                  <a:pt x="51" y="154"/>
                </a:lnTo>
                <a:lnTo>
                  <a:pt x="52" y="154"/>
                </a:lnTo>
                <a:lnTo>
                  <a:pt x="52" y="154"/>
                </a:lnTo>
                <a:lnTo>
                  <a:pt x="52" y="154"/>
                </a:lnTo>
                <a:lnTo>
                  <a:pt x="52" y="155"/>
                </a:lnTo>
                <a:lnTo>
                  <a:pt x="52" y="155"/>
                </a:lnTo>
                <a:lnTo>
                  <a:pt x="52" y="156"/>
                </a:lnTo>
                <a:lnTo>
                  <a:pt x="53" y="156"/>
                </a:lnTo>
                <a:lnTo>
                  <a:pt x="53" y="157"/>
                </a:lnTo>
                <a:lnTo>
                  <a:pt x="53" y="156"/>
                </a:lnTo>
                <a:lnTo>
                  <a:pt x="53" y="157"/>
                </a:lnTo>
                <a:lnTo>
                  <a:pt x="54" y="157"/>
                </a:lnTo>
                <a:lnTo>
                  <a:pt x="54" y="157"/>
                </a:lnTo>
                <a:lnTo>
                  <a:pt x="54" y="157"/>
                </a:lnTo>
                <a:lnTo>
                  <a:pt x="54" y="158"/>
                </a:lnTo>
                <a:lnTo>
                  <a:pt x="54" y="158"/>
                </a:lnTo>
                <a:lnTo>
                  <a:pt x="55" y="158"/>
                </a:lnTo>
                <a:lnTo>
                  <a:pt x="55" y="157"/>
                </a:lnTo>
                <a:lnTo>
                  <a:pt x="55" y="157"/>
                </a:lnTo>
                <a:lnTo>
                  <a:pt x="55" y="156"/>
                </a:lnTo>
                <a:lnTo>
                  <a:pt x="54" y="156"/>
                </a:lnTo>
                <a:lnTo>
                  <a:pt x="54" y="155"/>
                </a:lnTo>
                <a:lnTo>
                  <a:pt x="54" y="155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3" y="154"/>
                </a:lnTo>
                <a:lnTo>
                  <a:pt x="53" y="154"/>
                </a:lnTo>
                <a:lnTo>
                  <a:pt x="53" y="153"/>
                </a:lnTo>
                <a:lnTo>
                  <a:pt x="52" y="153"/>
                </a:lnTo>
                <a:lnTo>
                  <a:pt x="52" y="153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1"/>
                </a:lnTo>
                <a:lnTo>
                  <a:pt x="53" y="151"/>
                </a:lnTo>
                <a:lnTo>
                  <a:pt x="53" y="151"/>
                </a:lnTo>
                <a:lnTo>
                  <a:pt x="53" y="151"/>
                </a:lnTo>
                <a:lnTo>
                  <a:pt x="53" y="150"/>
                </a:lnTo>
                <a:lnTo>
                  <a:pt x="53" y="150"/>
                </a:lnTo>
                <a:lnTo>
                  <a:pt x="53" y="150"/>
                </a:lnTo>
                <a:lnTo>
                  <a:pt x="53" y="149"/>
                </a:lnTo>
                <a:lnTo>
                  <a:pt x="53" y="149"/>
                </a:lnTo>
                <a:lnTo>
                  <a:pt x="53" y="148"/>
                </a:lnTo>
                <a:lnTo>
                  <a:pt x="53" y="149"/>
                </a:lnTo>
                <a:lnTo>
                  <a:pt x="53" y="149"/>
                </a:lnTo>
                <a:lnTo>
                  <a:pt x="53" y="149"/>
                </a:lnTo>
                <a:lnTo>
                  <a:pt x="53" y="150"/>
                </a:lnTo>
                <a:lnTo>
                  <a:pt x="53" y="150"/>
                </a:lnTo>
                <a:lnTo>
                  <a:pt x="53" y="150"/>
                </a:lnTo>
                <a:lnTo>
                  <a:pt x="53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1" y="151"/>
                </a:lnTo>
                <a:lnTo>
                  <a:pt x="51" y="150"/>
                </a:lnTo>
                <a:lnTo>
                  <a:pt x="51" y="150"/>
                </a:lnTo>
                <a:lnTo>
                  <a:pt x="51" y="150"/>
                </a:lnTo>
                <a:lnTo>
                  <a:pt x="51" y="150"/>
                </a:lnTo>
                <a:lnTo>
                  <a:pt x="51" y="149"/>
                </a:lnTo>
                <a:lnTo>
                  <a:pt x="51" y="149"/>
                </a:lnTo>
                <a:lnTo>
                  <a:pt x="50" y="149"/>
                </a:lnTo>
                <a:lnTo>
                  <a:pt x="50" y="148"/>
                </a:lnTo>
                <a:lnTo>
                  <a:pt x="50" y="148"/>
                </a:lnTo>
                <a:lnTo>
                  <a:pt x="49" y="148"/>
                </a:lnTo>
                <a:lnTo>
                  <a:pt x="49" y="148"/>
                </a:lnTo>
                <a:lnTo>
                  <a:pt x="49" y="147"/>
                </a:lnTo>
                <a:lnTo>
                  <a:pt x="49" y="147"/>
                </a:lnTo>
                <a:lnTo>
                  <a:pt x="49" y="146"/>
                </a:lnTo>
                <a:lnTo>
                  <a:pt x="50" y="146"/>
                </a:lnTo>
                <a:lnTo>
                  <a:pt x="50" y="146"/>
                </a:lnTo>
                <a:lnTo>
                  <a:pt x="50" y="146"/>
                </a:lnTo>
                <a:lnTo>
                  <a:pt x="51" y="146"/>
                </a:lnTo>
                <a:lnTo>
                  <a:pt x="51" y="145"/>
                </a:lnTo>
                <a:lnTo>
                  <a:pt x="51" y="145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3"/>
                </a:lnTo>
                <a:lnTo>
                  <a:pt x="50" y="143"/>
                </a:lnTo>
                <a:lnTo>
                  <a:pt x="51" y="143"/>
                </a:lnTo>
                <a:lnTo>
                  <a:pt x="51" y="143"/>
                </a:lnTo>
                <a:lnTo>
                  <a:pt x="51" y="143"/>
                </a:lnTo>
                <a:lnTo>
                  <a:pt x="51" y="142"/>
                </a:lnTo>
                <a:lnTo>
                  <a:pt x="52" y="142"/>
                </a:lnTo>
                <a:lnTo>
                  <a:pt x="51" y="142"/>
                </a:lnTo>
                <a:lnTo>
                  <a:pt x="51" y="142"/>
                </a:lnTo>
                <a:lnTo>
                  <a:pt x="51" y="142"/>
                </a:lnTo>
                <a:lnTo>
                  <a:pt x="50" y="142"/>
                </a:lnTo>
                <a:lnTo>
                  <a:pt x="50" y="143"/>
                </a:lnTo>
                <a:lnTo>
                  <a:pt x="50" y="143"/>
                </a:lnTo>
                <a:lnTo>
                  <a:pt x="49" y="143"/>
                </a:lnTo>
                <a:lnTo>
                  <a:pt x="49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2"/>
                </a:lnTo>
                <a:lnTo>
                  <a:pt x="48" y="142"/>
                </a:lnTo>
                <a:lnTo>
                  <a:pt x="47" y="142"/>
                </a:lnTo>
                <a:lnTo>
                  <a:pt x="47" y="142"/>
                </a:lnTo>
                <a:lnTo>
                  <a:pt x="48" y="141"/>
                </a:lnTo>
                <a:lnTo>
                  <a:pt x="48" y="141"/>
                </a:lnTo>
                <a:lnTo>
                  <a:pt x="48" y="141"/>
                </a:lnTo>
                <a:lnTo>
                  <a:pt x="48" y="141"/>
                </a:lnTo>
                <a:lnTo>
                  <a:pt x="49" y="141"/>
                </a:lnTo>
                <a:lnTo>
                  <a:pt x="50" y="141"/>
                </a:lnTo>
                <a:lnTo>
                  <a:pt x="50" y="140"/>
                </a:lnTo>
                <a:lnTo>
                  <a:pt x="50" y="140"/>
                </a:lnTo>
                <a:lnTo>
                  <a:pt x="50" y="141"/>
                </a:lnTo>
                <a:lnTo>
                  <a:pt x="51" y="141"/>
                </a:lnTo>
                <a:lnTo>
                  <a:pt x="51" y="140"/>
                </a:lnTo>
                <a:lnTo>
                  <a:pt x="51" y="140"/>
                </a:lnTo>
                <a:lnTo>
                  <a:pt x="51" y="140"/>
                </a:lnTo>
                <a:lnTo>
                  <a:pt x="51" y="140"/>
                </a:lnTo>
                <a:lnTo>
                  <a:pt x="50" y="140"/>
                </a:lnTo>
                <a:lnTo>
                  <a:pt x="50" y="140"/>
                </a:lnTo>
                <a:lnTo>
                  <a:pt x="49" y="140"/>
                </a:lnTo>
                <a:lnTo>
                  <a:pt x="49" y="139"/>
                </a:lnTo>
                <a:lnTo>
                  <a:pt x="50" y="139"/>
                </a:lnTo>
                <a:lnTo>
                  <a:pt x="50" y="139"/>
                </a:lnTo>
                <a:lnTo>
                  <a:pt x="50" y="139"/>
                </a:lnTo>
                <a:lnTo>
                  <a:pt x="50" y="138"/>
                </a:lnTo>
                <a:lnTo>
                  <a:pt x="50" y="138"/>
                </a:lnTo>
                <a:lnTo>
                  <a:pt x="51" y="138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2" y="137"/>
                </a:lnTo>
                <a:lnTo>
                  <a:pt x="52" y="136"/>
                </a:lnTo>
                <a:lnTo>
                  <a:pt x="52" y="136"/>
                </a:lnTo>
                <a:lnTo>
                  <a:pt x="53" y="137"/>
                </a:lnTo>
                <a:lnTo>
                  <a:pt x="53" y="136"/>
                </a:lnTo>
                <a:lnTo>
                  <a:pt x="52" y="136"/>
                </a:lnTo>
                <a:lnTo>
                  <a:pt x="52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5"/>
                </a:lnTo>
                <a:lnTo>
                  <a:pt x="52" y="135"/>
                </a:lnTo>
                <a:lnTo>
                  <a:pt x="52" y="134"/>
                </a:lnTo>
                <a:lnTo>
                  <a:pt x="52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4"/>
                </a:lnTo>
                <a:lnTo>
                  <a:pt x="54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3"/>
                </a:lnTo>
                <a:lnTo>
                  <a:pt x="52" y="133"/>
                </a:lnTo>
                <a:lnTo>
                  <a:pt x="52" y="133"/>
                </a:lnTo>
                <a:lnTo>
                  <a:pt x="52" y="133"/>
                </a:lnTo>
                <a:lnTo>
                  <a:pt x="51" y="133"/>
                </a:lnTo>
                <a:lnTo>
                  <a:pt x="51" y="133"/>
                </a:lnTo>
                <a:lnTo>
                  <a:pt x="52" y="133"/>
                </a:lnTo>
                <a:lnTo>
                  <a:pt x="51" y="132"/>
                </a:lnTo>
                <a:lnTo>
                  <a:pt x="51" y="132"/>
                </a:lnTo>
                <a:lnTo>
                  <a:pt x="52" y="132"/>
                </a:lnTo>
                <a:lnTo>
                  <a:pt x="52" y="131"/>
                </a:lnTo>
                <a:lnTo>
                  <a:pt x="52" y="131"/>
                </a:lnTo>
                <a:lnTo>
                  <a:pt x="51" y="131"/>
                </a:lnTo>
                <a:lnTo>
                  <a:pt x="51" y="131"/>
                </a:lnTo>
                <a:lnTo>
                  <a:pt x="52" y="130"/>
                </a:lnTo>
                <a:lnTo>
                  <a:pt x="52" y="130"/>
                </a:lnTo>
                <a:lnTo>
                  <a:pt x="52" y="130"/>
                </a:lnTo>
                <a:lnTo>
                  <a:pt x="52" y="130"/>
                </a:lnTo>
                <a:lnTo>
                  <a:pt x="52" y="129"/>
                </a:lnTo>
                <a:lnTo>
                  <a:pt x="52" y="129"/>
                </a:lnTo>
                <a:lnTo>
                  <a:pt x="52" y="129"/>
                </a:lnTo>
                <a:lnTo>
                  <a:pt x="52" y="128"/>
                </a:lnTo>
                <a:lnTo>
                  <a:pt x="52" y="128"/>
                </a:lnTo>
                <a:lnTo>
                  <a:pt x="52" y="129"/>
                </a:lnTo>
                <a:lnTo>
                  <a:pt x="51" y="129"/>
                </a:lnTo>
                <a:lnTo>
                  <a:pt x="51" y="128"/>
                </a:lnTo>
                <a:lnTo>
                  <a:pt x="51" y="129"/>
                </a:lnTo>
                <a:lnTo>
                  <a:pt x="51" y="129"/>
                </a:lnTo>
                <a:lnTo>
                  <a:pt x="51" y="129"/>
                </a:lnTo>
                <a:lnTo>
                  <a:pt x="51" y="129"/>
                </a:lnTo>
                <a:lnTo>
                  <a:pt x="51" y="129"/>
                </a:lnTo>
                <a:lnTo>
                  <a:pt x="50" y="129"/>
                </a:lnTo>
                <a:lnTo>
                  <a:pt x="50" y="129"/>
                </a:lnTo>
                <a:lnTo>
                  <a:pt x="49" y="130"/>
                </a:lnTo>
                <a:lnTo>
                  <a:pt x="49" y="129"/>
                </a:lnTo>
                <a:lnTo>
                  <a:pt x="48" y="129"/>
                </a:lnTo>
                <a:lnTo>
                  <a:pt x="48" y="129"/>
                </a:lnTo>
                <a:lnTo>
                  <a:pt x="47" y="129"/>
                </a:lnTo>
                <a:lnTo>
                  <a:pt x="47" y="130"/>
                </a:lnTo>
                <a:lnTo>
                  <a:pt x="47" y="130"/>
                </a:lnTo>
                <a:lnTo>
                  <a:pt x="47" y="130"/>
                </a:lnTo>
                <a:lnTo>
                  <a:pt x="47" y="130"/>
                </a:lnTo>
                <a:lnTo>
                  <a:pt x="46" y="130"/>
                </a:lnTo>
                <a:lnTo>
                  <a:pt x="46" y="130"/>
                </a:lnTo>
                <a:lnTo>
                  <a:pt x="46" y="130"/>
                </a:lnTo>
                <a:lnTo>
                  <a:pt x="45" y="130"/>
                </a:lnTo>
                <a:lnTo>
                  <a:pt x="45" y="130"/>
                </a:lnTo>
                <a:lnTo>
                  <a:pt x="46" y="130"/>
                </a:lnTo>
                <a:lnTo>
                  <a:pt x="46" y="129"/>
                </a:lnTo>
                <a:lnTo>
                  <a:pt x="46" y="129"/>
                </a:lnTo>
                <a:lnTo>
                  <a:pt x="46" y="129"/>
                </a:lnTo>
                <a:lnTo>
                  <a:pt x="46" y="128"/>
                </a:lnTo>
                <a:lnTo>
                  <a:pt x="46" y="128"/>
                </a:lnTo>
                <a:lnTo>
                  <a:pt x="47" y="128"/>
                </a:lnTo>
                <a:lnTo>
                  <a:pt x="47" y="127"/>
                </a:lnTo>
                <a:lnTo>
                  <a:pt x="47" y="127"/>
                </a:lnTo>
                <a:lnTo>
                  <a:pt x="47" y="127"/>
                </a:lnTo>
                <a:lnTo>
                  <a:pt x="46" y="127"/>
                </a:lnTo>
                <a:lnTo>
                  <a:pt x="46" y="127"/>
                </a:lnTo>
                <a:lnTo>
                  <a:pt x="47" y="126"/>
                </a:lnTo>
                <a:lnTo>
                  <a:pt x="47" y="125"/>
                </a:lnTo>
                <a:lnTo>
                  <a:pt x="47" y="125"/>
                </a:lnTo>
                <a:lnTo>
                  <a:pt x="47" y="125"/>
                </a:lnTo>
                <a:lnTo>
                  <a:pt x="47" y="126"/>
                </a:lnTo>
                <a:lnTo>
                  <a:pt x="47" y="125"/>
                </a:lnTo>
                <a:lnTo>
                  <a:pt x="47" y="125"/>
                </a:lnTo>
                <a:lnTo>
                  <a:pt x="47" y="125"/>
                </a:lnTo>
                <a:lnTo>
                  <a:pt x="47" y="125"/>
                </a:lnTo>
                <a:lnTo>
                  <a:pt x="47" y="125"/>
                </a:lnTo>
                <a:lnTo>
                  <a:pt x="47" y="124"/>
                </a:lnTo>
                <a:lnTo>
                  <a:pt x="48" y="124"/>
                </a:lnTo>
                <a:lnTo>
                  <a:pt x="48" y="124"/>
                </a:lnTo>
                <a:lnTo>
                  <a:pt x="48" y="124"/>
                </a:lnTo>
                <a:lnTo>
                  <a:pt x="49" y="124"/>
                </a:lnTo>
                <a:lnTo>
                  <a:pt x="49" y="124"/>
                </a:lnTo>
                <a:lnTo>
                  <a:pt x="49" y="124"/>
                </a:lnTo>
                <a:lnTo>
                  <a:pt x="49" y="124"/>
                </a:lnTo>
                <a:lnTo>
                  <a:pt x="49" y="124"/>
                </a:lnTo>
                <a:lnTo>
                  <a:pt x="49" y="124"/>
                </a:lnTo>
                <a:lnTo>
                  <a:pt x="49" y="123"/>
                </a:lnTo>
                <a:lnTo>
                  <a:pt x="49" y="122"/>
                </a:lnTo>
                <a:lnTo>
                  <a:pt x="49" y="122"/>
                </a:lnTo>
                <a:lnTo>
                  <a:pt x="49" y="122"/>
                </a:lnTo>
                <a:lnTo>
                  <a:pt x="50" y="121"/>
                </a:lnTo>
                <a:lnTo>
                  <a:pt x="49" y="121"/>
                </a:lnTo>
                <a:lnTo>
                  <a:pt x="50" y="121"/>
                </a:lnTo>
                <a:lnTo>
                  <a:pt x="50" y="121"/>
                </a:lnTo>
                <a:lnTo>
                  <a:pt x="51" y="121"/>
                </a:lnTo>
                <a:lnTo>
                  <a:pt x="51" y="121"/>
                </a:lnTo>
                <a:lnTo>
                  <a:pt x="51" y="121"/>
                </a:lnTo>
                <a:lnTo>
                  <a:pt x="51" y="121"/>
                </a:lnTo>
                <a:lnTo>
                  <a:pt x="52" y="121"/>
                </a:lnTo>
                <a:lnTo>
                  <a:pt x="52" y="121"/>
                </a:lnTo>
                <a:lnTo>
                  <a:pt x="52" y="121"/>
                </a:lnTo>
                <a:lnTo>
                  <a:pt x="52" y="121"/>
                </a:lnTo>
                <a:lnTo>
                  <a:pt x="53" y="121"/>
                </a:lnTo>
                <a:lnTo>
                  <a:pt x="53" y="121"/>
                </a:lnTo>
                <a:lnTo>
                  <a:pt x="53" y="122"/>
                </a:lnTo>
                <a:lnTo>
                  <a:pt x="53" y="122"/>
                </a:lnTo>
                <a:lnTo>
                  <a:pt x="53" y="122"/>
                </a:lnTo>
                <a:lnTo>
                  <a:pt x="54" y="122"/>
                </a:lnTo>
                <a:lnTo>
                  <a:pt x="54" y="121"/>
                </a:lnTo>
                <a:lnTo>
                  <a:pt x="53" y="121"/>
                </a:lnTo>
                <a:lnTo>
                  <a:pt x="54" y="121"/>
                </a:lnTo>
                <a:lnTo>
                  <a:pt x="54" y="121"/>
                </a:lnTo>
                <a:lnTo>
                  <a:pt x="54" y="121"/>
                </a:lnTo>
                <a:lnTo>
                  <a:pt x="54" y="122"/>
                </a:lnTo>
                <a:lnTo>
                  <a:pt x="55" y="122"/>
                </a:lnTo>
                <a:lnTo>
                  <a:pt x="55" y="123"/>
                </a:lnTo>
                <a:lnTo>
                  <a:pt x="55" y="123"/>
                </a:lnTo>
                <a:lnTo>
                  <a:pt x="54" y="124"/>
                </a:lnTo>
                <a:lnTo>
                  <a:pt x="55" y="124"/>
                </a:lnTo>
                <a:lnTo>
                  <a:pt x="55" y="124"/>
                </a:lnTo>
                <a:lnTo>
                  <a:pt x="55" y="125"/>
                </a:lnTo>
                <a:lnTo>
                  <a:pt x="55" y="125"/>
                </a:lnTo>
                <a:lnTo>
                  <a:pt x="55" y="125"/>
                </a:lnTo>
                <a:lnTo>
                  <a:pt x="55" y="125"/>
                </a:lnTo>
                <a:lnTo>
                  <a:pt x="55" y="124"/>
                </a:lnTo>
                <a:lnTo>
                  <a:pt x="55" y="124"/>
                </a:lnTo>
                <a:lnTo>
                  <a:pt x="55" y="123"/>
                </a:lnTo>
                <a:lnTo>
                  <a:pt x="55" y="123"/>
                </a:lnTo>
                <a:lnTo>
                  <a:pt x="55" y="123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1"/>
                </a:lnTo>
                <a:lnTo>
                  <a:pt x="55" y="121"/>
                </a:lnTo>
                <a:lnTo>
                  <a:pt x="55" y="121"/>
                </a:lnTo>
                <a:lnTo>
                  <a:pt x="55" y="121"/>
                </a:lnTo>
                <a:lnTo>
                  <a:pt x="56" y="121"/>
                </a:lnTo>
                <a:lnTo>
                  <a:pt x="56" y="121"/>
                </a:lnTo>
                <a:lnTo>
                  <a:pt x="57" y="121"/>
                </a:lnTo>
                <a:lnTo>
                  <a:pt x="58" y="121"/>
                </a:lnTo>
                <a:lnTo>
                  <a:pt x="58" y="121"/>
                </a:lnTo>
                <a:lnTo>
                  <a:pt x="57" y="122"/>
                </a:lnTo>
                <a:lnTo>
                  <a:pt x="57" y="122"/>
                </a:lnTo>
                <a:lnTo>
                  <a:pt x="58" y="122"/>
                </a:lnTo>
                <a:lnTo>
                  <a:pt x="58" y="123"/>
                </a:lnTo>
                <a:lnTo>
                  <a:pt x="59" y="123"/>
                </a:lnTo>
                <a:lnTo>
                  <a:pt x="59" y="123"/>
                </a:lnTo>
                <a:lnTo>
                  <a:pt x="59" y="124"/>
                </a:lnTo>
                <a:lnTo>
                  <a:pt x="59" y="124"/>
                </a:lnTo>
                <a:lnTo>
                  <a:pt x="60" y="124"/>
                </a:lnTo>
                <a:lnTo>
                  <a:pt x="60" y="124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58" y="125"/>
                </a:lnTo>
                <a:lnTo>
                  <a:pt x="58" y="125"/>
                </a:lnTo>
                <a:lnTo>
                  <a:pt x="57" y="125"/>
                </a:lnTo>
                <a:lnTo>
                  <a:pt x="57" y="125"/>
                </a:lnTo>
                <a:lnTo>
                  <a:pt x="57" y="125"/>
                </a:lnTo>
                <a:lnTo>
                  <a:pt x="57" y="125"/>
                </a:lnTo>
                <a:lnTo>
                  <a:pt x="58" y="125"/>
                </a:lnTo>
                <a:lnTo>
                  <a:pt x="58" y="125"/>
                </a:lnTo>
                <a:lnTo>
                  <a:pt x="58" y="125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60" y="125"/>
                </a:lnTo>
                <a:lnTo>
                  <a:pt x="60" y="125"/>
                </a:lnTo>
                <a:lnTo>
                  <a:pt x="60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25"/>
                </a:lnTo>
                <a:lnTo>
                  <a:pt x="62" y="125"/>
                </a:lnTo>
                <a:lnTo>
                  <a:pt x="62" y="125"/>
                </a:lnTo>
                <a:lnTo>
                  <a:pt x="62" y="126"/>
                </a:lnTo>
                <a:lnTo>
                  <a:pt x="61" y="126"/>
                </a:lnTo>
                <a:lnTo>
                  <a:pt x="62" y="126"/>
                </a:lnTo>
                <a:lnTo>
                  <a:pt x="62" y="126"/>
                </a:lnTo>
                <a:lnTo>
                  <a:pt x="62" y="127"/>
                </a:lnTo>
                <a:lnTo>
                  <a:pt x="62" y="127"/>
                </a:lnTo>
                <a:lnTo>
                  <a:pt x="62" y="128"/>
                </a:lnTo>
                <a:lnTo>
                  <a:pt x="62" y="128"/>
                </a:lnTo>
                <a:lnTo>
                  <a:pt x="62" y="129"/>
                </a:lnTo>
                <a:lnTo>
                  <a:pt x="62" y="129"/>
                </a:lnTo>
                <a:lnTo>
                  <a:pt x="62" y="129"/>
                </a:lnTo>
                <a:lnTo>
                  <a:pt x="62" y="129"/>
                </a:lnTo>
                <a:lnTo>
                  <a:pt x="62" y="128"/>
                </a:lnTo>
                <a:lnTo>
                  <a:pt x="62" y="128"/>
                </a:lnTo>
                <a:lnTo>
                  <a:pt x="63" y="128"/>
                </a:lnTo>
                <a:lnTo>
                  <a:pt x="63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28"/>
                </a:lnTo>
                <a:lnTo>
                  <a:pt x="64" y="128"/>
                </a:lnTo>
                <a:lnTo>
                  <a:pt x="64" y="128"/>
                </a:lnTo>
                <a:lnTo>
                  <a:pt x="64" y="128"/>
                </a:lnTo>
                <a:lnTo>
                  <a:pt x="64" y="127"/>
                </a:lnTo>
                <a:lnTo>
                  <a:pt x="64" y="127"/>
                </a:lnTo>
                <a:lnTo>
                  <a:pt x="65" y="128"/>
                </a:lnTo>
                <a:lnTo>
                  <a:pt x="65" y="127"/>
                </a:lnTo>
                <a:lnTo>
                  <a:pt x="65" y="127"/>
                </a:lnTo>
                <a:lnTo>
                  <a:pt x="65" y="127"/>
                </a:lnTo>
                <a:lnTo>
                  <a:pt x="65" y="126"/>
                </a:lnTo>
                <a:lnTo>
                  <a:pt x="66" y="126"/>
                </a:lnTo>
                <a:lnTo>
                  <a:pt x="66" y="126"/>
                </a:lnTo>
                <a:lnTo>
                  <a:pt x="67" y="126"/>
                </a:lnTo>
                <a:lnTo>
                  <a:pt x="67" y="126"/>
                </a:lnTo>
                <a:lnTo>
                  <a:pt x="68" y="126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5"/>
                </a:lnTo>
                <a:lnTo>
                  <a:pt x="68" y="125"/>
                </a:lnTo>
                <a:lnTo>
                  <a:pt x="68" y="126"/>
                </a:lnTo>
                <a:lnTo>
                  <a:pt x="67" y="126"/>
                </a:lnTo>
                <a:lnTo>
                  <a:pt x="67" y="126"/>
                </a:lnTo>
                <a:lnTo>
                  <a:pt x="67" y="126"/>
                </a:lnTo>
                <a:lnTo>
                  <a:pt x="66" y="126"/>
                </a:lnTo>
                <a:lnTo>
                  <a:pt x="65" y="126"/>
                </a:lnTo>
                <a:lnTo>
                  <a:pt x="65" y="126"/>
                </a:lnTo>
                <a:lnTo>
                  <a:pt x="65" y="126"/>
                </a:lnTo>
                <a:lnTo>
                  <a:pt x="65" y="127"/>
                </a:lnTo>
                <a:lnTo>
                  <a:pt x="64" y="127"/>
                </a:lnTo>
                <a:lnTo>
                  <a:pt x="64" y="127"/>
                </a:lnTo>
                <a:lnTo>
                  <a:pt x="64" y="127"/>
                </a:lnTo>
                <a:lnTo>
                  <a:pt x="63" y="127"/>
                </a:lnTo>
                <a:lnTo>
                  <a:pt x="63" y="128"/>
                </a:lnTo>
                <a:lnTo>
                  <a:pt x="63" y="127"/>
                </a:lnTo>
                <a:lnTo>
                  <a:pt x="63" y="127"/>
                </a:lnTo>
                <a:lnTo>
                  <a:pt x="63" y="127"/>
                </a:lnTo>
                <a:lnTo>
                  <a:pt x="63" y="126"/>
                </a:lnTo>
                <a:lnTo>
                  <a:pt x="63" y="126"/>
                </a:lnTo>
                <a:lnTo>
                  <a:pt x="63" y="126"/>
                </a:lnTo>
                <a:lnTo>
                  <a:pt x="62" y="126"/>
                </a:lnTo>
                <a:lnTo>
                  <a:pt x="62" y="125"/>
                </a:lnTo>
                <a:lnTo>
                  <a:pt x="62" y="125"/>
                </a:lnTo>
                <a:lnTo>
                  <a:pt x="62" y="125"/>
                </a:lnTo>
                <a:lnTo>
                  <a:pt x="62" y="124"/>
                </a:lnTo>
                <a:lnTo>
                  <a:pt x="61" y="124"/>
                </a:lnTo>
                <a:lnTo>
                  <a:pt x="61" y="123"/>
                </a:lnTo>
                <a:lnTo>
                  <a:pt x="60" y="123"/>
                </a:lnTo>
                <a:lnTo>
                  <a:pt x="60" y="123"/>
                </a:lnTo>
                <a:lnTo>
                  <a:pt x="60" y="122"/>
                </a:lnTo>
                <a:lnTo>
                  <a:pt x="60" y="122"/>
                </a:lnTo>
                <a:lnTo>
                  <a:pt x="59" y="122"/>
                </a:lnTo>
                <a:lnTo>
                  <a:pt x="59" y="122"/>
                </a:lnTo>
                <a:lnTo>
                  <a:pt x="59" y="121"/>
                </a:lnTo>
                <a:lnTo>
                  <a:pt x="59" y="121"/>
                </a:lnTo>
                <a:lnTo>
                  <a:pt x="59" y="121"/>
                </a:lnTo>
                <a:lnTo>
                  <a:pt x="59" y="121"/>
                </a:lnTo>
                <a:lnTo>
                  <a:pt x="59" y="121"/>
                </a:lnTo>
                <a:lnTo>
                  <a:pt x="60" y="121"/>
                </a:lnTo>
                <a:lnTo>
                  <a:pt x="59" y="121"/>
                </a:lnTo>
                <a:lnTo>
                  <a:pt x="59" y="120"/>
                </a:lnTo>
                <a:lnTo>
                  <a:pt x="59" y="120"/>
                </a:lnTo>
                <a:lnTo>
                  <a:pt x="59" y="120"/>
                </a:lnTo>
                <a:lnTo>
                  <a:pt x="59" y="120"/>
                </a:lnTo>
                <a:lnTo>
                  <a:pt x="59" y="120"/>
                </a:lnTo>
                <a:lnTo>
                  <a:pt x="59" y="120"/>
                </a:lnTo>
                <a:lnTo>
                  <a:pt x="59" y="120"/>
                </a:lnTo>
                <a:lnTo>
                  <a:pt x="59" y="119"/>
                </a:lnTo>
                <a:lnTo>
                  <a:pt x="58" y="119"/>
                </a:lnTo>
                <a:lnTo>
                  <a:pt x="58" y="119"/>
                </a:lnTo>
                <a:lnTo>
                  <a:pt x="58" y="119"/>
                </a:lnTo>
                <a:lnTo>
                  <a:pt x="58" y="118"/>
                </a:lnTo>
                <a:lnTo>
                  <a:pt x="58" y="118"/>
                </a:lnTo>
                <a:lnTo>
                  <a:pt x="58" y="118"/>
                </a:lnTo>
                <a:lnTo>
                  <a:pt x="57" y="119"/>
                </a:lnTo>
                <a:lnTo>
                  <a:pt x="57" y="119"/>
                </a:lnTo>
                <a:lnTo>
                  <a:pt x="56" y="119"/>
                </a:lnTo>
                <a:lnTo>
                  <a:pt x="56" y="119"/>
                </a:lnTo>
                <a:lnTo>
                  <a:pt x="56" y="118"/>
                </a:lnTo>
                <a:lnTo>
                  <a:pt x="55" y="118"/>
                </a:lnTo>
                <a:lnTo>
                  <a:pt x="55" y="118"/>
                </a:lnTo>
                <a:lnTo>
                  <a:pt x="55" y="117"/>
                </a:lnTo>
                <a:lnTo>
                  <a:pt x="55" y="117"/>
                </a:lnTo>
                <a:lnTo>
                  <a:pt x="55" y="117"/>
                </a:lnTo>
                <a:lnTo>
                  <a:pt x="55" y="116"/>
                </a:lnTo>
                <a:lnTo>
                  <a:pt x="55" y="116"/>
                </a:ln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5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6" y="114"/>
                </a:lnTo>
                <a:lnTo>
                  <a:pt x="56" y="115"/>
                </a:lnTo>
                <a:lnTo>
                  <a:pt x="56" y="115"/>
                </a:lnTo>
                <a:lnTo>
                  <a:pt x="56" y="114"/>
                </a:lnTo>
                <a:lnTo>
                  <a:pt x="56" y="114"/>
                </a:lnTo>
                <a:lnTo>
                  <a:pt x="56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4"/>
                </a:lnTo>
                <a:lnTo>
                  <a:pt x="57" y="114"/>
                </a:lnTo>
                <a:lnTo>
                  <a:pt x="58" y="114"/>
                </a:lnTo>
                <a:lnTo>
                  <a:pt x="58" y="114"/>
                </a:lnTo>
                <a:lnTo>
                  <a:pt x="59" y="114"/>
                </a:lnTo>
                <a:lnTo>
                  <a:pt x="59" y="115"/>
                </a:lnTo>
                <a:lnTo>
                  <a:pt x="59" y="115"/>
                </a:lnTo>
                <a:lnTo>
                  <a:pt x="59" y="115"/>
                </a:lnTo>
                <a:lnTo>
                  <a:pt x="59" y="115"/>
                </a:lnTo>
                <a:lnTo>
                  <a:pt x="60" y="115"/>
                </a:lnTo>
                <a:lnTo>
                  <a:pt x="60" y="115"/>
                </a:lnTo>
                <a:lnTo>
                  <a:pt x="60" y="115"/>
                </a:lnTo>
                <a:lnTo>
                  <a:pt x="60" y="115"/>
                </a:lnTo>
                <a:lnTo>
                  <a:pt x="60" y="114"/>
                </a:lnTo>
                <a:lnTo>
                  <a:pt x="59" y="114"/>
                </a:lnTo>
                <a:lnTo>
                  <a:pt x="59" y="114"/>
                </a:lnTo>
                <a:lnTo>
                  <a:pt x="59" y="114"/>
                </a:lnTo>
                <a:lnTo>
                  <a:pt x="59" y="114"/>
                </a:lnTo>
                <a:lnTo>
                  <a:pt x="59" y="114"/>
                </a:lnTo>
                <a:lnTo>
                  <a:pt x="58" y="114"/>
                </a:lnTo>
                <a:lnTo>
                  <a:pt x="58" y="114"/>
                </a:lnTo>
                <a:lnTo>
                  <a:pt x="58" y="113"/>
                </a:lnTo>
                <a:lnTo>
                  <a:pt x="58" y="113"/>
                </a:lnTo>
                <a:lnTo>
                  <a:pt x="57" y="113"/>
                </a:lnTo>
                <a:lnTo>
                  <a:pt x="57" y="113"/>
                </a:lnTo>
                <a:lnTo>
                  <a:pt x="58" y="113"/>
                </a:lnTo>
                <a:lnTo>
                  <a:pt x="58" y="113"/>
                </a:lnTo>
                <a:lnTo>
                  <a:pt x="59" y="113"/>
                </a:lnTo>
                <a:lnTo>
                  <a:pt x="59" y="113"/>
                </a:lnTo>
                <a:lnTo>
                  <a:pt x="59" y="113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7" y="112"/>
                </a:lnTo>
                <a:lnTo>
                  <a:pt x="57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2"/>
                </a:lnTo>
                <a:lnTo>
                  <a:pt x="56" y="112"/>
                </a:lnTo>
                <a:lnTo>
                  <a:pt x="56" y="111"/>
                </a:lnTo>
                <a:lnTo>
                  <a:pt x="56" y="111"/>
                </a:lnTo>
                <a:lnTo>
                  <a:pt x="56" y="111"/>
                </a:lnTo>
                <a:lnTo>
                  <a:pt x="56" y="110"/>
                </a:lnTo>
                <a:lnTo>
                  <a:pt x="56" y="110"/>
                </a:lnTo>
                <a:lnTo>
                  <a:pt x="57" y="109"/>
                </a:lnTo>
                <a:lnTo>
                  <a:pt x="57" y="109"/>
                </a:lnTo>
                <a:lnTo>
                  <a:pt x="57" y="109"/>
                </a:lnTo>
                <a:lnTo>
                  <a:pt x="57" y="109"/>
                </a:lnTo>
                <a:lnTo>
                  <a:pt x="57" y="109"/>
                </a:lnTo>
                <a:lnTo>
                  <a:pt x="58" y="109"/>
                </a:lnTo>
                <a:lnTo>
                  <a:pt x="58" y="109"/>
                </a:lnTo>
                <a:lnTo>
                  <a:pt x="58" y="109"/>
                </a:lnTo>
                <a:lnTo>
                  <a:pt x="59" y="109"/>
                </a:lnTo>
                <a:lnTo>
                  <a:pt x="59" y="110"/>
                </a:lnTo>
                <a:lnTo>
                  <a:pt x="59" y="110"/>
                </a:lnTo>
                <a:lnTo>
                  <a:pt x="59" y="109"/>
                </a:lnTo>
                <a:lnTo>
                  <a:pt x="59" y="109"/>
                </a:lnTo>
                <a:lnTo>
                  <a:pt x="59" y="109"/>
                </a:lnTo>
                <a:lnTo>
                  <a:pt x="59" y="109"/>
                </a:lnTo>
                <a:lnTo>
                  <a:pt x="59" y="109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8" y="108"/>
                </a:lnTo>
                <a:lnTo>
                  <a:pt x="58" y="108"/>
                </a:lnTo>
                <a:lnTo>
                  <a:pt x="58" y="108"/>
                </a:lnTo>
                <a:lnTo>
                  <a:pt x="58" y="108"/>
                </a:lnTo>
                <a:lnTo>
                  <a:pt x="58" y="108"/>
                </a:lnTo>
                <a:lnTo>
                  <a:pt x="58" y="108"/>
                </a:lnTo>
                <a:lnTo>
                  <a:pt x="57" y="108"/>
                </a:lnTo>
                <a:lnTo>
                  <a:pt x="57" y="107"/>
                </a:lnTo>
                <a:lnTo>
                  <a:pt x="57" y="107"/>
                </a:lnTo>
                <a:lnTo>
                  <a:pt x="57" y="106"/>
                </a:lnTo>
                <a:lnTo>
                  <a:pt x="57" y="106"/>
                </a:lnTo>
                <a:lnTo>
                  <a:pt x="57" y="105"/>
                </a:lnTo>
                <a:lnTo>
                  <a:pt x="57" y="105"/>
                </a:lnTo>
                <a:lnTo>
                  <a:pt x="58" y="105"/>
                </a:lnTo>
                <a:lnTo>
                  <a:pt x="57" y="105"/>
                </a:lnTo>
                <a:lnTo>
                  <a:pt x="57" y="105"/>
                </a:lnTo>
                <a:lnTo>
                  <a:pt x="56" y="105"/>
                </a:lnTo>
                <a:lnTo>
                  <a:pt x="56" y="105"/>
                </a:lnTo>
                <a:lnTo>
                  <a:pt x="57" y="105"/>
                </a:lnTo>
                <a:lnTo>
                  <a:pt x="57" y="104"/>
                </a:lnTo>
                <a:lnTo>
                  <a:pt x="56" y="104"/>
                </a:lnTo>
                <a:lnTo>
                  <a:pt x="56" y="104"/>
                </a:lnTo>
                <a:lnTo>
                  <a:pt x="56" y="103"/>
                </a:lnTo>
                <a:lnTo>
                  <a:pt x="57" y="103"/>
                </a:lnTo>
                <a:lnTo>
                  <a:pt x="58" y="103"/>
                </a:lnTo>
                <a:lnTo>
                  <a:pt x="58" y="103"/>
                </a:lnTo>
                <a:lnTo>
                  <a:pt x="59" y="103"/>
                </a:lnTo>
                <a:lnTo>
                  <a:pt x="59" y="103"/>
                </a:lnTo>
                <a:lnTo>
                  <a:pt x="59" y="104"/>
                </a:lnTo>
                <a:lnTo>
                  <a:pt x="60" y="104"/>
                </a:lnTo>
                <a:lnTo>
                  <a:pt x="60" y="104"/>
                </a:lnTo>
                <a:lnTo>
                  <a:pt x="61" y="104"/>
                </a:lnTo>
                <a:lnTo>
                  <a:pt x="62" y="105"/>
                </a:lnTo>
                <a:lnTo>
                  <a:pt x="62" y="105"/>
                </a:lnTo>
                <a:lnTo>
                  <a:pt x="62" y="106"/>
                </a:lnTo>
                <a:lnTo>
                  <a:pt x="63" y="108"/>
                </a:lnTo>
                <a:lnTo>
                  <a:pt x="63" y="108"/>
                </a:lnTo>
                <a:lnTo>
                  <a:pt x="63" y="108"/>
                </a:lnTo>
                <a:lnTo>
                  <a:pt x="62" y="105"/>
                </a:lnTo>
                <a:lnTo>
                  <a:pt x="62" y="105"/>
                </a:lnTo>
                <a:lnTo>
                  <a:pt x="61" y="104"/>
                </a:lnTo>
                <a:lnTo>
                  <a:pt x="60" y="103"/>
                </a:lnTo>
                <a:lnTo>
                  <a:pt x="60" y="102"/>
                </a:lnTo>
                <a:lnTo>
                  <a:pt x="59" y="102"/>
                </a:lnTo>
                <a:lnTo>
                  <a:pt x="59" y="102"/>
                </a:lnTo>
                <a:lnTo>
                  <a:pt x="59" y="102"/>
                </a:lnTo>
                <a:lnTo>
                  <a:pt x="58" y="102"/>
                </a:lnTo>
                <a:lnTo>
                  <a:pt x="58" y="101"/>
                </a:lnTo>
                <a:lnTo>
                  <a:pt x="57" y="101"/>
                </a:lnTo>
                <a:lnTo>
                  <a:pt x="57" y="101"/>
                </a:lnTo>
                <a:lnTo>
                  <a:pt x="56" y="101"/>
                </a:lnTo>
                <a:lnTo>
                  <a:pt x="56" y="102"/>
                </a:lnTo>
                <a:lnTo>
                  <a:pt x="56" y="101"/>
                </a:lnTo>
                <a:lnTo>
                  <a:pt x="55" y="101"/>
                </a:lnTo>
                <a:lnTo>
                  <a:pt x="55" y="101"/>
                </a:lnTo>
                <a:lnTo>
                  <a:pt x="56" y="101"/>
                </a:lnTo>
                <a:lnTo>
                  <a:pt x="56" y="100"/>
                </a:lnTo>
                <a:lnTo>
                  <a:pt x="55" y="100"/>
                </a:lnTo>
                <a:lnTo>
                  <a:pt x="56" y="100"/>
                </a:lnTo>
                <a:lnTo>
                  <a:pt x="55" y="100"/>
                </a:lnTo>
                <a:lnTo>
                  <a:pt x="56" y="99"/>
                </a:lnTo>
                <a:lnTo>
                  <a:pt x="56" y="99"/>
                </a:lnTo>
                <a:lnTo>
                  <a:pt x="56" y="99"/>
                </a:lnTo>
                <a:lnTo>
                  <a:pt x="56" y="99"/>
                </a:lnTo>
                <a:lnTo>
                  <a:pt x="56" y="98"/>
                </a:lnTo>
                <a:lnTo>
                  <a:pt x="56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4" y="100"/>
                </a:lnTo>
                <a:lnTo>
                  <a:pt x="54" y="100"/>
                </a:lnTo>
                <a:lnTo>
                  <a:pt x="54" y="100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3" y="101"/>
                </a:lnTo>
                <a:lnTo>
                  <a:pt x="54" y="101"/>
                </a:lnTo>
                <a:lnTo>
                  <a:pt x="54" y="101"/>
                </a:lnTo>
                <a:lnTo>
                  <a:pt x="53" y="101"/>
                </a:lnTo>
                <a:lnTo>
                  <a:pt x="53" y="101"/>
                </a:lnTo>
                <a:lnTo>
                  <a:pt x="53" y="100"/>
                </a:lnTo>
                <a:lnTo>
                  <a:pt x="52" y="100"/>
                </a:lnTo>
                <a:lnTo>
                  <a:pt x="52" y="100"/>
                </a:lnTo>
                <a:lnTo>
                  <a:pt x="52" y="100"/>
                </a:lnTo>
                <a:lnTo>
                  <a:pt x="51" y="100"/>
                </a:lnTo>
                <a:lnTo>
                  <a:pt x="51" y="100"/>
                </a:lnTo>
                <a:lnTo>
                  <a:pt x="52" y="100"/>
                </a:lnTo>
                <a:lnTo>
                  <a:pt x="51" y="100"/>
                </a:lnTo>
                <a:lnTo>
                  <a:pt x="52" y="99"/>
                </a:lnTo>
                <a:lnTo>
                  <a:pt x="52" y="99"/>
                </a:lnTo>
                <a:lnTo>
                  <a:pt x="53" y="99"/>
                </a:lnTo>
                <a:lnTo>
                  <a:pt x="53" y="98"/>
                </a:lnTo>
                <a:lnTo>
                  <a:pt x="53" y="98"/>
                </a:lnTo>
                <a:lnTo>
                  <a:pt x="53" y="99"/>
                </a:lnTo>
                <a:lnTo>
                  <a:pt x="53" y="98"/>
                </a:lnTo>
                <a:lnTo>
                  <a:pt x="54" y="98"/>
                </a:lnTo>
                <a:lnTo>
                  <a:pt x="54" y="98"/>
                </a:lnTo>
                <a:lnTo>
                  <a:pt x="54" y="98"/>
                </a:lnTo>
                <a:lnTo>
                  <a:pt x="54" y="98"/>
                </a:lnTo>
                <a:lnTo>
                  <a:pt x="54" y="97"/>
                </a:lnTo>
                <a:lnTo>
                  <a:pt x="54" y="97"/>
                </a:lnTo>
                <a:lnTo>
                  <a:pt x="54" y="96"/>
                </a:lnTo>
                <a:lnTo>
                  <a:pt x="53" y="96"/>
                </a:lnTo>
                <a:lnTo>
                  <a:pt x="53" y="96"/>
                </a:lnTo>
                <a:lnTo>
                  <a:pt x="53" y="95"/>
                </a:lnTo>
                <a:lnTo>
                  <a:pt x="53" y="95"/>
                </a:lnTo>
                <a:lnTo>
                  <a:pt x="54" y="95"/>
                </a:lnTo>
                <a:lnTo>
                  <a:pt x="54" y="94"/>
                </a:lnTo>
                <a:lnTo>
                  <a:pt x="54" y="94"/>
                </a:lnTo>
                <a:lnTo>
                  <a:pt x="54" y="95"/>
                </a:lnTo>
                <a:lnTo>
                  <a:pt x="54" y="95"/>
                </a:lnTo>
                <a:lnTo>
                  <a:pt x="55" y="95"/>
                </a:lnTo>
                <a:lnTo>
                  <a:pt x="55" y="95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4" y="93"/>
                </a:lnTo>
                <a:lnTo>
                  <a:pt x="54" y="93"/>
                </a:lnTo>
                <a:lnTo>
                  <a:pt x="54" y="93"/>
                </a:lnTo>
                <a:lnTo>
                  <a:pt x="54" y="93"/>
                </a:lnTo>
                <a:lnTo>
                  <a:pt x="54" y="92"/>
                </a:lnTo>
                <a:lnTo>
                  <a:pt x="54" y="92"/>
                </a:lnTo>
                <a:lnTo>
                  <a:pt x="54" y="92"/>
                </a:lnTo>
                <a:lnTo>
                  <a:pt x="54" y="92"/>
                </a:lnTo>
                <a:lnTo>
                  <a:pt x="54" y="92"/>
                </a:lnTo>
                <a:lnTo>
                  <a:pt x="53" y="92"/>
                </a:lnTo>
                <a:lnTo>
                  <a:pt x="53" y="92"/>
                </a:lnTo>
                <a:lnTo>
                  <a:pt x="53" y="92"/>
                </a:lnTo>
                <a:lnTo>
                  <a:pt x="53" y="91"/>
                </a:lnTo>
                <a:lnTo>
                  <a:pt x="52" y="91"/>
                </a:lnTo>
                <a:lnTo>
                  <a:pt x="52" y="91"/>
                </a:lnTo>
                <a:lnTo>
                  <a:pt x="51" y="91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89"/>
                </a:lnTo>
                <a:lnTo>
                  <a:pt x="51" y="89"/>
                </a:lnTo>
                <a:lnTo>
                  <a:pt x="51" y="89"/>
                </a:lnTo>
                <a:lnTo>
                  <a:pt x="50" y="89"/>
                </a:lnTo>
                <a:lnTo>
                  <a:pt x="50" y="89"/>
                </a:lnTo>
                <a:lnTo>
                  <a:pt x="50" y="88"/>
                </a:lnTo>
                <a:lnTo>
                  <a:pt x="50" y="88"/>
                </a:lnTo>
                <a:lnTo>
                  <a:pt x="50" y="88"/>
                </a:lnTo>
                <a:lnTo>
                  <a:pt x="49" y="88"/>
                </a:lnTo>
                <a:lnTo>
                  <a:pt x="49" y="88"/>
                </a:lnTo>
                <a:lnTo>
                  <a:pt x="48" y="88"/>
                </a:lnTo>
                <a:lnTo>
                  <a:pt x="48" y="88"/>
                </a:lnTo>
                <a:lnTo>
                  <a:pt x="48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7"/>
                </a:lnTo>
                <a:lnTo>
                  <a:pt x="47" y="87"/>
                </a:lnTo>
                <a:lnTo>
                  <a:pt x="47" y="87"/>
                </a:lnTo>
                <a:lnTo>
                  <a:pt x="47" y="87"/>
                </a:lnTo>
                <a:lnTo>
                  <a:pt x="48" y="86"/>
                </a:lnTo>
                <a:lnTo>
                  <a:pt x="48" y="86"/>
                </a:lnTo>
                <a:lnTo>
                  <a:pt x="48" y="86"/>
                </a:lnTo>
                <a:lnTo>
                  <a:pt x="49" y="86"/>
                </a:lnTo>
                <a:lnTo>
                  <a:pt x="48" y="86"/>
                </a:lnTo>
                <a:lnTo>
                  <a:pt x="48" y="86"/>
                </a:lnTo>
                <a:lnTo>
                  <a:pt x="48" y="87"/>
                </a:lnTo>
                <a:lnTo>
                  <a:pt x="48" y="87"/>
                </a:lnTo>
                <a:lnTo>
                  <a:pt x="49" y="87"/>
                </a:lnTo>
                <a:lnTo>
                  <a:pt x="49" y="86"/>
                </a:lnTo>
                <a:lnTo>
                  <a:pt x="49" y="87"/>
                </a:lnTo>
                <a:lnTo>
                  <a:pt x="50" y="87"/>
                </a:lnTo>
                <a:lnTo>
                  <a:pt x="50" y="87"/>
                </a:lnTo>
                <a:lnTo>
                  <a:pt x="51" y="88"/>
                </a:lnTo>
                <a:lnTo>
                  <a:pt x="51" y="88"/>
                </a:lnTo>
                <a:lnTo>
                  <a:pt x="51" y="88"/>
                </a:lnTo>
                <a:lnTo>
                  <a:pt x="51" y="88"/>
                </a:lnTo>
                <a:lnTo>
                  <a:pt x="52" y="88"/>
                </a:lnTo>
                <a:lnTo>
                  <a:pt x="52" y="87"/>
                </a:lnTo>
                <a:lnTo>
                  <a:pt x="52" y="87"/>
                </a:lnTo>
                <a:lnTo>
                  <a:pt x="52" y="86"/>
                </a:lnTo>
                <a:lnTo>
                  <a:pt x="53" y="86"/>
                </a:lnTo>
                <a:lnTo>
                  <a:pt x="53" y="85"/>
                </a:lnTo>
                <a:lnTo>
                  <a:pt x="53" y="85"/>
                </a:lnTo>
                <a:lnTo>
                  <a:pt x="53" y="84"/>
                </a:lnTo>
                <a:lnTo>
                  <a:pt x="53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5" y="84"/>
                </a:lnTo>
                <a:lnTo>
                  <a:pt x="55" y="84"/>
                </a:lnTo>
                <a:lnTo>
                  <a:pt x="56" y="84"/>
                </a:lnTo>
                <a:lnTo>
                  <a:pt x="56" y="84"/>
                </a:lnTo>
                <a:lnTo>
                  <a:pt x="57" y="84"/>
                </a:lnTo>
                <a:lnTo>
                  <a:pt x="57" y="84"/>
                </a:lnTo>
                <a:lnTo>
                  <a:pt x="58" y="84"/>
                </a:lnTo>
                <a:lnTo>
                  <a:pt x="58" y="83"/>
                </a:lnTo>
                <a:lnTo>
                  <a:pt x="59" y="83"/>
                </a:lnTo>
                <a:lnTo>
                  <a:pt x="59" y="83"/>
                </a:lnTo>
                <a:lnTo>
                  <a:pt x="59" y="82"/>
                </a:lnTo>
                <a:lnTo>
                  <a:pt x="60" y="82"/>
                </a:lnTo>
                <a:lnTo>
                  <a:pt x="60" y="82"/>
                </a:lnTo>
                <a:lnTo>
                  <a:pt x="61" y="82"/>
                </a:lnTo>
                <a:lnTo>
                  <a:pt x="62" y="81"/>
                </a:lnTo>
                <a:lnTo>
                  <a:pt x="62" y="81"/>
                </a:lnTo>
                <a:lnTo>
                  <a:pt x="63" y="81"/>
                </a:lnTo>
                <a:lnTo>
                  <a:pt x="63" y="81"/>
                </a:lnTo>
                <a:lnTo>
                  <a:pt x="64" y="81"/>
                </a:lnTo>
                <a:lnTo>
                  <a:pt x="64" y="81"/>
                </a:lnTo>
                <a:lnTo>
                  <a:pt x="65" y="81"/>
                </a:lnTo>
                <a:lnTo>
                  <a:pt x="65" y="81"/>
                </a:lnTo>
                <a:lnTo>
                  <a:pt x="66" y="80"/>
                </a:lnTo>
                <a:lnTo>
                  <a:pt x="67" y="79"/>
                </a:lnTo>
                <a:lnTo>
                  <a:pt x="67" y="79"/>
                </a:lnTo>
                <a:lnTo>
                  <a:pt x="67" y="79"/>
                </a:lnTo>
                <a:lnTo>
                  <a:pt x="67" y="78"/>
                </a:lnTo>
                <a:lnTo>
                  <a:pt x="68" y="78"/>
                </a:lnTo>
                <a:lnTo>
                  <a:pt x="68" y="77"/>
                </a:lnTo>
                <a:lnTo>
                  <a:pt x="69" y="77"/>
                </a:lnTo>
                <a:lnTo>
                  <a:pt x="70" y="77"/>
                </a:lnTo>
                <a:lnTo>
                  <a:pt x="70" y="77"/>
                </a:lnTo>
                <a:lnTo>
                  <a:pt x="71" y="77"/>
                </a:lnTo>
                <a:lnTo>
                  <a:pt x="72" y="77"/>
                </a:lnTo>
                <a:lnTo>
                  <a:pt x="72" y="77"/>
                </a:lnTo>
                <a:lnTo>
                  <a:pt x="73" y="77"/>
                </a:lnTo>
                <a:lnTo>
                  <a:pt x="73" y="77"/>
                </a:lnTo>
                <a:lnTo>
                  <a:pt x="74" y="77"/>
                </a:ln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5" y="75"/>
                </a:lnTo>
                <a:lnTo>
                  <a:pt x="75" y="75"/>
                </a:lnTo>
                <a:lnTo>
                  <a:pt x="76" y="75"/>
                </a:lnTo>
                <a:lnTo>
                  <a:pt x="76" y="75"/>
                </a:lnTo>
                <a:lnTo>
                  <a:pt x="77" y="75"/>
                </a:lnTo>
                <a:lnTo>
                  <a:pt x="77" y="75"/>
                </a:lnTo>
                <a:lnTo>
                  <a:pt x="77" y="74"/>
                </a:lnTo>
                <a:lnTo>
                  <a:pt x="78" y="74"/>
                </a:lnTo>
                <a:lnTo>
                  <a:pt x="78" y="73"/>
                </a:lnTo>
                <a:lnTo>
                  <a:pt x="78" y="73"/>
                </a:lnTo>
                <a:lnTo>
                  <a:pt x="79" y="72"/>
                </a:lnTo>
                <a:lnTo>
                  <a:pt x="78" y="72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0"/>
                </a:lnTo>
                <a:lnTo>
                  <a:pt x="79" y="69"/>
                </a:lnTo>
                <a:lnTo>
                  <a:pt x="79" y="66"/>
                </a:lnTo>
                <a:lnTo>
                  <a:pt x="80" y="66"/>
                </a:lnTo>
                <a:lnTo>
                  <a:pt x="80" y="66"/>
                </a:lnTo>
                <a:lnTo>
                  <a:pt x="81" y="67"/>
                </a:lnTo>
                <a:lnTo>
                  <a:pt x="81" y="67"/>
                </a:lnTo>
                <a:lnTo>
                  <a:pt x="82" y="67"/>
                </a:lnTo>
                <a:lnTo>
                  <a:pt x="83" y="67"/>
                </a:lnTo>
                <a:lnTo>
                  <a:pt x="83" y="67"/>
                </a:lnTo>
                <a:lnTo>
                  <a:pt x="84" y="67"/>
                </a:lnTo>
                <a:lnTo>
                  <a:pt x="84" y="67"/>
                </a:lnTo>
                <a:lnTo>
                  <a:pt x="84" y="67"/>
                </a:lnTo>
                <a:lnTo>
                  <a:pt x="85" y="67"/>
                </a:lnTo>
                <a:lnTo>
                  <a:pt x="85" y="67"/>
                </a:lnTo>
                <a:lnTo>
                  <a:pt x="86" y="67"/>
                </a:lnTo>
                <a:lnTo>
                  <a:pt x="86" y="67"/>
                </a:lnTo>
                <a:lnTo>
                  <a:pt x="86" y="67"/>
                </a:lnTo>
                <a:lnTo>
                  <a:pt x="87" y="67"/>
                </a:lnTo>
                <a:lnTo>
                  <a:pt x="87" y="67"/>
                </a:lnTo>
                <a:lnTo>
                  <a:pt x="88" y="67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5"/>
                </a:lnTo>
                <a:lnTo>
                  <a:pt x="88" y="65"/>
                </a:lnTo>
                <a:lnTo>
                  <a:pt x="88" y="65"/>
                </a:lnTo>
                <a:lnTo>
                  <a:pt x="89" y="64"/>
                </a:lnTo>
                <a:lnTo>
                  <a:pt x="89" y="64"/>
                </a:lnTo>
                <a:lnTo>
                  <a:pt x="90" y="64"/>
                </a:lnTo>
                <a:lnTo>
                  <a:pt x="90" y="63"/>
                </a:lnTo>
                <a:lnTo>
                  <a:pt x="91" y="63"/>
                </a:lnTo>
                <a:lnTo>
                  <a:pt x="91" y="63"/>
                </a:lnTo>
                <a:lnTo>
                  <a:pt x="91" y="63"/>
                </a:lnTo>
                <a:lnTo>
                  <a:pt x="92" y="63"/>
                </a:lnTo>
                <a:lnTo>
                  <a:pt x="92" y="63"/>
                </a:lnTo>
                <a:lnTo>
                  <a:pt x="92" y="62"/>
                </a:lnTo>
                <a:lnTo>
                  <a:pt x="92" y="62"/>
                </a:lnTo>
                <a:lnTo>
                  <a:pt x="92" y="61"/>
                </a:lnTo>
                <a:lnTo>
                  <a:pt x="92" y="61"/>
                </a:lnTo>
                <a:lnTo>
                  <a:pt x="92" y="61"/>
                </a:lnTo>
                <a:lnTo>
                  <a:pt x="92" y="60"/>
                </a:lnTo>
                <a:lnTo>
                  <a:pt x="93" y="60"/>
                </a:lnTo>
                <a:lnTo>
                  <a:pt x="93" y="60"/>
                </a:lnTo>
                <a:lnTo>
                  <a:pt x="93" y="60"/>
                </a:lnTo>
                <a:lnTo>
                  <a:pt x="93" y="60"/>
                </a:lnTo>
                <a:lnTo>
                  <a:pt x="94" y="59"/>
                </a:lnTo>
                <a:lnTo>
                  <a:pt x="94" y="59"/>
                </a:lnTo>
                <a:lnTo>
                  <a:pt x="95" y="59"/>
                </a:lnTo>
                <a:lnTo>
                  <a:pt x="95" y="59"/>
                </a:lnTo>
                <a:lnTo>
                  <a:pt x="95" y="59"/>
                </a:lnTo>
                <a:lnTo>
                  <a:pt x="95" y="58"/>
                </a:lnTo>
                <a:lnTo>
                  <a:pt x="95" y="58"/>
                </a:lnTo>
                <a:lnTo>
                  <a:pt x="95" y="57"/>
                </a:lnTo>
                <a:lnTo>
                  <a:pt x="95" y="57"/>
                </a:lnTo>
                <a:lnTo>
                  <a:pt x="96" y="56"/>
                </a:lnTo>
                <a:lnTo>
                  <a:pt x="96" y="56"/>
                </a:lnTo>
                <a:lnTo>
                  <a:pt x="96" y="55"/>
                </a:lnTo>
                <a:lnTo>
                  <a:pt x="96" y="55"/>
                </a:lnTo>
                <a:lnTo>
                  <a:pt x="96" y="55"/>
                </a:lnTo>
                <a:lnTo>
                  <a:pt x="97" y="55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3"/>
                </a:lnTo>
                <a:lnTo>
                  <a:pt x="97" y="53"/>
                </a:lnTo>
                <a:lnTo>
                  <a:pt x="98" y="53"/>
                </a:lnTo>
                <a:lnTo>
                  <a:pt x="98" y="52"/>
                </a:lnTo>
                <a:lnTo>
                  <a:pt x="98" y="52"/>
                </a:lnTo>
                <a:lnTo>
                  <a:pt x="98" y="51"/>
                </a:lnTo>
                <a:lnTo>
                  <a:pt x="98" y="51"/>
                </a:lnTo>
                <a:lnTo>
                  <a:pt x="98" y="50"/>
                </a:lnTo>
                <a:lnTo>
                  <a:pt x="98" y="50"/>
                </a:lnTo>
                <a:lnTo>
                  <a:pt x="99" y="50"/>
                </a:lnTo>
                <a:lnTo>
                  <a:pt x="99" y="50"/>
                </a:lnTo>
                <a:lnTo>
                  <a:pt x="100" y="49"/>
                </a:lnTo>
                <a:lnTo>
                  <a:pt x="100" y="49"/>
                </a:lnTo>
                <a:lnTo>
                  <a:pt x="101" y="49"/>
                </a:lnTo>
                <a:lnTo>
                  <a:pt x="101" y="49"/>
                </a:lnTo>
                <a:lnTo>
                  <a:pt x="101" y="49"/>
                </a:lnTo>
                <a:lnTo>
                  <a:pt x="102" y="49"/>
                </a:lnTo>
                <a:lnTo>
                  <a:pt x="102" y="49"/>
                </a:lnTo>
                <a:lnTo>
                  <a:pt x="103" y="48"/>
                </a:lnTo>
                <a:lnTo>
                  <a:pt x="103" y="48"/>
                </a:lnTo>
                <a:lnTo>
                  <a:pt x="103" y="48"/>
                </a:lnTo>
                <a:lnTo>
                  <a:pt x="104" y="47"/>
                </a:lnTo>
                <a:lnTo>
                  <a:pt x="104" y="47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5"/>
                </a:lnTo>
                <a:lnTo>
                  <a:pt x="104" y="45"/>
                </a:lnTo>
                <a:lnTo>
                  <a:pt x="104" y="45"/>
                </a:lnTo>
                <a:lnTo>
                  <a:pt x="104" y="44"/>
                </a:lnTo>
                <a:lnTo>
                  <a:pt x="104" y="44"/>
                </a:lnTo>
                <a:lnTo>
                  <a:pt x="104" y="43"/>
                </a:lnTo>
                <a:lnTo>
                  <a:pt x="104" y="43"/>
                </a:lnTo>
                <a:lnTo>
                  <a:pt x="104" y="42"/>
                </a:lnTo>
                <a:lnTo>
                  <a:pt x="104" y="42"/>
                </a:lnTo>
                <a:lnTo>
                  <a:pt x="104" y="42"/>
                </a:lnTo>
                <a:lnTo>
                  <a:pt x="104" y="41"/>
                </a:lnTo>
                <a:lnTo>
                  <a:pt x="104" y="41"/>
                </a:lnTo>
                <a:lnTo>
                  <a:pt x="104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39"/>
                </a:lnTo>
                <a:lnTo>
                  <a:pt x="105" y="39"/>
                </a:lnTo>
                <a:lnTo>
                  <a:pt x="105" y="38"/>
                </a:lnTo>
                <a:lnTo>
                  <a:pt x="105" y="38"/>
                </a:lnTo>
                <a:lnTo>
                  <a:pt x="106" y="38"/>
                </a:lnTo>
                <a:lnTo>
                  <a:pt x="106" y="38"/>
                </a:lnTo>
                <a:lnTo>
                  <a:pt x="107" y="38"/>
                </a:lnTo>
                <a:lnTo>
                  <a:pt x="107" y="38"/>
                </a:lnTo>
                <a:lnTo>
                  <a:pt x="107" y="37"/>
                </a:lnTo>
                <a:lnTo>
                  <a:pt x="107" y="37"/>
                </a:lnTo>
                <a:lnTo>
                  <a:pt x="108" y="37"/>
                </a:lnTo>
                <a:lnTo>
                  <a:pt x="108" y="36"/>
                </a:lnTo>
                <a:lnTo>
                  <a:pt x="109" y="36"/>
                </a:lnTo>
                <a:lnTo>
                  <a:pt x="109" y="36"/>
                </a:lnTo>
                <a:lnTo>
                  <a:pt x="109" y="36"/>
                </a:lnTo>
                <a:lnTo>
                  <a:pt x="109" y="35"/>
                </a:lnTo>
                <a:lnTo>
                  <a:pt x="109" y="35"/>
                </a:lnTo>
                <a:lnTo>
                  <a:pt x="109" y="35"/>
                </a:lnTo>
                <a:lnTo>
                  <a:pt x="109" y="34"/>
                </a:lnTo>
                <a:lnTo>
                  <a:pt x="110" y="34"/>
                </a:lnTo>
                <a:lnTo>
                  <a:pt x="110" y="34"/>
                </a:lnTo>
                <a:lnTo>
                  <a:pt x="110" y="34"/>
                </a:lnTo>
                <a:lnTo>
                  <a:pt x="111" y="34"/>
                </a:lnTo>
                <a:lnTo>
                  <a:pt x="111" y="34"/>
                </a:lnTo>
                <a:lnTo>
                  <a:pt x="111" y="34"/>
                </a:lnTo>
                <a:lnTo>
                  <a:pt x="111" y="34"/>
                </a:lnTo>
                <a:lnTo>
                  <a:pt x="111" y="33"/>
                </a:lnTo>
                <a:lnTo>
                  <a:pt x="112" y="33"/>
                </a:lnTo>
                <a:lnTo>
                  <a:pt x="112" y="32"/>
                </a:lnTo>
                <a:lnTo>
                  <a:pt x="111" y="32"/>
                </a:lnTo>
                <a:lnTo>
                  <a:pt x="111" y="31"/>
                </a:lnTo>
                <a:lnTo>
                  <a:pt x="112" y="31"/>
                </a:lnTo>
                <a:lnTo>
                  <a:pt x="112" y="31"/>
                </a:lnTo>
                <a:lnTo>
                  <a:pt x="112" y="31"/>
                </a:lnTo>
                <a:lnTo>
                  <a:pt x="113" y="31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29"/>
                </a:lnTo>
                <a:lnTo>
                  <a:pt x="115" y="29"/>
                </a:lnTo>
                <a:lnTo>
                  <a:pt x="115" y="29"/>
                </a:lnTo>
                <a:lnTo>
                  <a:pt x="115" y="29"/>
                </a:lnTo>
                <a:lnTo>
                  <a:pt x="115" y="28"/>
                </a:lnTo>
                <a:lnTo>
                  <a:pt x="115" y="28"/>
                </a:lnTo>
                <a:lnTo>
                  <a:pt x="115" y="27"/>
                </a:lnTo>
                <a:lnTo>
                  <a:pt x="115" y="26"/>
                </a:lnTo>
                <a:lnTo>
                  <a:pt x="115" y="26"/>
                </a:lnTo>
                <a:lnTo>
                  <a:pt x="115" y="25"/>
                </a:lnTo>
                <a:lnTo>
                  <a:pt x="116" y="25"/>
                </a:lnTo>
                <a:lnTo>
                  <a:pt x="116" y="24"/>
                </a:lnTo>
                <a:lnTo>
                  <a:pt x="116" y="24"/>
                </a:lnTo>
                <a:lnTo>
                  <a:pt x="116" y="23"/>
                </a:lnTo>
                <a:lnTo>
                  <a:pt x="116" y="23"/>
                </a:lnTo>
                <a:lnTo>
                  <a:pt x="116" y="23"/>
                </a:lnTo>
                <a:lnTo>
                  <a:pt x="116" y="22"/>
                </a:lnTo>
                <a:lnTo>
                  <a:pt x="116" y="22"/>
                </a:lnTo>
                <a:lnTo>
                  <a:pt x="116" y="21"/>
                </a:lnTo>
                <a:lnTo>
                  <a:pt x="116" y="21"/>
                </a:lnTo>
                <a:lnTo>
                  <a:pt x="116" y="21"/>
                </a:lnTo>
                <a:lnTo>
                  <a:pt x="116" y="20"/>
                </a:lnTo>
                <a:lnTo>
                  <a:pt x="117" y="20"/>
                </a:lnTo>
                <a:lnTo>
                  <a:pt x="117" y="20"/>
                </a:lnTo>
                <a:lnTo>
                  <a:pt x="117" y="20"/>
                </a:lnTo>
                <a:lnTo>
                  <a:pt x="118" y="19"/>
                </a:lnTo>
                <a:lnTo>
                  <a:pt x="118" y="19"/>
                </a:lnTo>
                <a:lnTo>
                  <a:pt x="118" y="19"/>
                </a:lnTo>
                <a:lnTo>
                  <a:pt x="118" y="18"/>
                </a:lnTo>
                <a:lnTo>
                  <a:pt x="119" y="18"/>
                </a:lnTo>
                <a:lnTo>
                  <a:pt x="119" y="18"/>
                </a:lnTo>
                <a:lnTo>
                  <a:pt x="120" y="18"/>
                </a:lnTo>
                <a:lnTo>
                  <a:pt x="120" y="18"/>
                </a:lnTo>
                <a:lnTo>
                  <a:pt x="121" y="18"/>
                </a:lnTo>
                <a:lnTo>
                  <a:pt x="121" y="18"/>
                </a:lnTo>
                <a:lnTo>
                  <a:pt x="122" y="18"/>
                </a:lnTo>
                <a:lnTo>
                  <a:pt x="123" y="18"/>
                </a:lnTo>
                <a:lnTo>
                  <a:pt x="124" y="17"/>
                </a:lnTo>
                <a:lnTo>
                  <a:pt x="124" y="17"/>
                </a:lnTo>
                <a:lnTo>
                  <a:pt x="125" y="17"/>
                </a:lnTo>
                <a:lnTo>
                  <a:pt x="125" y="17"/>
                </a:lnTo>
                <a:lnTo>
                  <a:pt x="126" y="16"/>
                </a:lnTo>
                <a:lnTo>
                  <a:pt x="126" y="16"/>
                </a:lnTo>
                <a:lnTo>
                  <a:pt x="126" y="16"/>
                </a:lnTo>
                <a:lnTo>
                  <a:pt x="126" y="15"/>
                </a:lnTo>
                <a:lnTo>
                  <a:pt x="127" y="15"/>
                </a:lnTo>
                <a:lnTo>
                  <a:pt x="127" y="14"/>
                </a:lnTo>
                <a:lnTo>
                  <a:pt x="127" y="13"/>
                </a:lnTo>
                <a:lnTo>
                  <a:pt x="127" y="13"/>
                </a:lnTo>
                <a:lnTo>
                  <a:pt x="128" y="13"/>
                </a:lnTo>
                <a:lnTo>
                  <a:pt x="128" y="13"/>
                </a:lnTo>
                <a:lnTo>
                  <a:pt x="129" y="13"/>
                </a:lnTo>
                <a:lnTo>
                  <a:pt x="129" y="13"/>
                </a:lnTo>
                <a:lnTo>
                  <a:pt x="129" y="12"/>
                </a:lnTo>
                <a:lnTo>
                  <a:pt x="129" y="12"/>
                </a:lnTo>
                <a:lnTo>
                  <a:pt x="129" y="11"/>
                </a:lnTo>
                <a:lnTo>
                  <a:pt x="129" y="11"/>
                </a:lnTo>
                <a:lnTo>
                  <a:pt x="129" y="10"/>
                </a:lnTo>
                <a:lnTo>
                  <a:pt x="129" y="9"/>
                </a:lnTo>
                <a:lnTo>
                  <a:pt x="130" y="9"/>
                </a:lnTo>
                <a:lnTo>
                  <a:pt x="130" y="9"/>
                </a:lnTo>
                <a:lnTo>
                  <a:pt x="130" y="9"/>
                </a:lnTo>
                <a:lnTo>
                  <a:pt x="131" y="9"/>
                </a:lnTo>
                <a:lnTo>
                  <a:pt x="131" y="9"/>
                </a:lnTo>
                <a:lnTo>
                  <a:pt x="132" y="9"/>
                </a:lnTo>
                <a:lnTo>
                  <a:pt x="132" y="9"/>
                </a:lnTo>
                <a:lnTo>
                  <a:pt x="133" y="9"/>
                </a:lnTo>
                <a:lnTo>
                  <a:pt x="133" y="9"/>
                </a:lnTo>
                <a:lnTo>
                  <a:pt x="134" y="9"/>
                </a:lnTo>
                <a:lnTo>
                  <a:pt x="134" y="9"/>
                </a:lnTo>
                <a:lnTo>
                  <a:pt x="135" y="8"/>
                </a:lnTo>
                <a:lnTo>
                  <a:pt x="135" y="8"/>
                </a:lnTo>
                <a:lnTo>
                  <a:pt x="136" y="8"/>
                </a:lnTo>
                <a:lnTo>
                  <a:pt x="137" y="8"/>
                </a:lnTo>
                <a:lnTo>
                  <a:pt x="137" y="7"/>
                </a:lnTo>
                <a:lnTo>
                  <a:pt x="138" y="7"/>
                </a:lnTo>
                <a:lnTo>
                  <a:pt x="138" y="6"/>
                </a:lnTo>
                <a:lnTo>
                  <a:pt x="138" y="6"/>
                </a:lnTo>
                <a:lnTo>
                  <a:pt x="139" y="5"/>
                </a:lnTo>
                <a:lnTo>
                  <a:pt x="139" y="5"/>
                </a:lnTo>
                <a:lnTo>
                  <a:pt x="139" y="4"/>
                </a:lnTo>
                <a:lnTo>
                  <a:pt x="139" y="4"/>
                </a:lnTo>
                <a:lnTo>
                  <a:pt x="139" y="4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40" y="2"/>
                </a:lnTo>
                <a:lnTo>
                  <a:pt x="140" y="2"/>
                </a:lnTo>
                <a:lnTo>
                  <a:pt x="140" y="2"/>
                </a:lnTo>
                <a:lnTo>
                  <a:pt x="141" y="2"/>
                </a:lnTo>
                <a:lnTo>
                  <a:pt x="141" y="1"/>
                </a:lnTo>
                <a:lnTo>
                  <a:pt x="141" y="1"/>
                </a:lnTo>
                <a:lnTo>
                  <a:pt x="142" y="0"/>
                </a:lnTo>
                <a:lnTo>
                  <a:pt x="142" y="0"/>
                </a:lnTo>
                <a:lnTo>
                  <a:pt x="142" y="0"/>
                </a:lnTo>
                <a:lnTo>
                  <a:pt x="143" y="0"/>
                </a:lnTo>
                <a:lnTo>
                  <a:pt x="143" y="0"/>
                </a:lnTo>
                <a:lnTo>
                  <a:pt x="143" y="0"/>
                </a:lnTo>
                <a:lnTo>
                  <a:pt x="143" y="1"/>
                </a:lnTo>
                <a:lnTo>
                  <a:pt x="144" y="1"/>
                </a:lnTo>
                <a:lnTo>
                  <a:pt x="144" y="1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5" y="3"/>
                </a:lnTo>
                <a:lnTo>
                  <a:pt x="145" y="3"/>
                </a:lnTo>
                <a:lnTo>
                  <a:pt x="146" y="4"/>
                </a:lnTo>
                <a:lnTo>
                  <a:pt x="146" y="4"/>
                </a:lnTo>
                <a:lnTo>
                  <a:pt x="145" y="4"/>
                </a:lnTo>
                <a:lnTo>
                  <a:pt x="145" y="4"/>
                </a:lnTo>
                <a:lnTo>
                  <a:pt x="144" y="5"/>
                </a:lnTo>
                <a:lnTo>
                  <a:pt x="144" y="5"/>
                </a:lnTo>
                <a:lnTo>
                  <a:pt x="144" y="6"/>
                </a:lnTo>
                <a:lnTo>
                  <a:pt x="144" y="6"/>
                </a:lnTo>
                <a:lnTo>
                  <a:pt x="144" y="7"/>
                </a:lnTo>
                <a:lnTo>
                  <a:pt x="144" y="7"/>
                </a:lnTo>
                <a:lnTo>
                  <a:pt x="144" y="8"/>
                </a:lnTo>
                <a:lnTo>
                  <a:pt x="144" y="9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74" name="Freeform 57"/>
          <p:cNvSpPr>
            <a:spLocks/>
          </p:cNvSpPr>
          <p:nvPr/>
        </p:nvSpPr>
        <p:spPr bwMode="auto">
          <a:xfrm>
            <a:off x="4255796" y="5284950"/>
            <a:ext cx="377781" cy="391282"/>
          </a:xfrm>
          <a:custGeom>
            <a:avLst/>
            <a:gdLst>
              <a:gd name="T0" fmla="*/ 161 w 220"/>
              <a:gd name="T1" fmla="*/ 22 h 247"/>
              <a:gd name="T2" fmla="*/ 166 w 220"/>
              <a:gd name="T3" fmla="*/ 29 h 247"/>
              <a:gd name="T4" fmla="*/ 173 w 220"/>
              <a:gd name="T5" fmla="*/ 38 h 247"/>
              <a:gd name="T6" fmla="*/ 179 w 220"/>
              <a:gd name="T7" fmla="*/ 47 h 247"/>
              <a:gd name="T8" fmla="*/ 182 w 220"/>
              <a:gd name="T9" fmla="*/ 54 h 247"/>
              <a:gd name="T10" fmla="*/ 188 w 220"/>
              <a:gd name="T11" fmla="*/ 61 h 247"/>
              <a:gd name="T12" fmla="*/ 193 w 220"/>
              <a:gd name="T13" fmla="*/ 69 h 247"/>
              <a:gd name="T14" fmla="*/ 195 w 220"/>
              <a:gd name="T15" fmla="*/ 76 h 247"/>
              <a:gd name="T16" fmla="*/ 193 w 220"/>
              <a:gd name="T17" fmla="*/ 87 h 247"/>
              <a:gd name="T18" fmla="*/ 201 w 220"/>
              <a:gd name="T19" fmla="*/ 92 h 247"/>
              <a:gd name="T20" fmla="*/ 211 w 220"/>
              <a:gd name="T21" fmla="*/ 96 h 247"/>
              <a:gd name="T22" fmla="*/ 217 w 220"/>
              <a:gd name="T23" fmla="*/ 99 h 247"/>
              <a:gd name="T24" fmla="*/ 219 w 220"/>
              <a:gd name="T25" fmla="*/ 111 h 247"/>
              <a:gd name="T26" fmla="*/ 214 w 220"/>
              <a:gd name="T27" fmla="*/ 124 h 247"/>
              <a:gd name="T28" fmla="*/ 209 w 220"/>
              <a:gd name="T29" fmla="*/ 140 h 247"/>
              <a:gd name="T30" fmla="*/ 205 w 220"/>
              <a:gd name="T31" fmla="*/ 155 h 247"/>
              <a:gd name="T32" fmla="*/ 203 w 220"/>
              <a:gd name="T33" fmla="*/ 171 h 247"/>
              <a:gd name="T34" fmla="*/ 201 w 220"/>
              <a:gd name="T35" fmla="*/ 184 h 247"/>
              <a:gd name="T36" fmla="*/ 201 w 220"/>
              <a:gd name="T37" fmla="*/ 200 h 247"/>
              <a:gd name="T38" fmla="*/ 194 w 220"/>
              <a:gd name="T39" fmla="*/ 202 h 247"/>
              <a:gd name="T40" fmla="*/ 189 w 220"/>
              <a:gd name="T41" fmla="*/ 215 h 247"/>
              <a:gd name="T42" fmla="*/ 191 w 220"/>
              <a:gd name="T43" fmla="*/ 224 h 247"/>
              <a:gd name="T44" fmla="*/ 187 w 220"/>
              <a:gd name="T45" fmla="*/ 229 h 247"/>
              <a:gd name="T46" fmla="*/ 190 w 220"/>
              <a:gd name="T47" fmla="*/ 239 h 247"/>
              <a:gd name="T48" fmla="*/ 187 w 220"/>
              <a:gd name="T49" fmla="*/ 245 h 247"/>
              <a:gd name="T50" fmla="*/ 182 w 220"/>
              <a:gd name="T51" fmla="*/ 244 h 247"/>
              <a:gd name="T52" fmla="*/ 178 w 220"/>
              <a:gd name="T53" fmla="*/ 236 h 247"/>
              <a:gd name="T54" fmla="*/ 171 w 220"/>
              <a:gd name="T55" fmla="*/ 230 h 247"/>
              <a:gd name="T56" fmla="*/ 164 w 220"/>
              <a:gd name="T57" fmla="*/ 226 h 247"/>
              <a:gd name="T58" fmla="*/ 161 w 220"/>
              <a:gd name="T59" fmla="*/ 219 h 247"/>
              <a:gd name="T60" fmla="*/ 151 w 220"/>
              <a:gd name="T61" fmla="*/ 219 h 247"/>
              <a:gd name="T62" fmla="*/ 144 w 220"/>
              <a:gd name="T63" fmla="*/ 217 h 247"/>
              <a:gd name="T64" fmla="*/ 134 w 220"/>
              <a:gd name="T65" fmla="*/ 211 h 247"/>
              <a:gd name="T66" fmla="*/ 123 w 220"/>
              <a:gd name="T67" fmla="*/ 204 h 247"/>
              <a:gd name="T68" fmla="*/ 115 w 220"/>
              <a:gd name="T69" fmla="*/ 193 h 247"/>
              <a:gd name="T70" fmla="*/ 106 w 220"/>
              <a:gd name="T71" fmla="*/ 189 h 247"/>
              <a:gd name="T72" fmla="*/ 98 w 220"/>
              <a:gd name="T73" fmla="*/ 179 h 247"/>
              <a:gd name="T74" fmla="*/ 99 w 220"/>
              <a:gd name="T75" fmla="*/ 166 h 247"/>
              <a:gd name="T76" fmla="*/ 92 w 220"/>
              <a:gd name="T77" fmla="*/ 156 h 247"/>
              <a:gd name="T78" fmla="*/ 86 w 220"/>
              <a:gd name="T79" fmla="*/ 142 h 247"/>
              <a:gd name="T80" fmla="*/ 80 w 220"/>
              <a:gd name="T81" fmla="*/ 132 h 247"/>
              <a:gd name="T82" fmla="*/ 69 w 220"/>
              <a:gd name="T83" fmla="*/ 121 h 247"/>
              <a:gd name="T84" fmla="*/ 56 w 220"/>
              <a:gd name="T85" fmla="*/ 118 h 247"/>
              <a:gd name="T86" fmla="*/ 48 w 220"/>
              <a:gd name="T87" fmla="*/ 114 h 247"/>
              <a:gd name="T88" fmla="*/ 44 w 220"/>
              <a:gd name="T89" fmla="*/ 107 h 247"/>
              <a:gd name="T90" fmla="*/ 45 w 220"/>
              <a:gd name="T91" fmla="*/ 99 h 247"/>
              <a:gd name="T92" fmla="*/ 40 w 220"/>
              <a:gd name="T93" fmla="*/ 92 h 247"/>
              <a:gd name="T94" fmla="*/ 30 w 220"/>
              <a:gd name="T95" fmla="*/ 93 h 247"/>
              <a:gd name="T96" fmla="*/ 20 w 220"/>
              <a:gd name="T97" fmla="*/ 87 h 247"/>
              <a:gd name="T98" fmla="*/ 13 w 220"/>
              <a:gd name="T99" fmla="*/ 79 h 247"/>
              <a:gd name="T100" fmla="*/ 7 w 220"/>
              <a:gd name="T101" fmla="*/ 69 h 247"/>
              <a:gd name="T102" fmla="*/ 2 w 220"/>
              <a:gd name="T103" fmla="*/ 66 h 247"/>
              <a:gd name="T104" fmla="*/ 32 w 220"/>
              <a:gd name="T105" fmla="*/ 74 h 247"/>
              <a:gd name="T106" fmla="*/ 38 w 220"/>
              <a:gd name="T107" fmla="*/ 60 h 247"/>
              <a:gd name="T108" fmla="*/ 56 w 220"/>
              <a:gd name="T109" fmla="*/ 56 h 247"/>
              <a:gd name="T110" fmla="*/ 69 w 220"/>
              <a:gd name="T111" fmla="*/ 61 h 247"/>
              <a:gd name="T112" fmla="*/ 85 w 220"/>
              <a:gd name="T113" fmla="*/ 62 h 247"/>
              <a:gd name="T114" fmla="*/ 98 w 220"/>
              <a:gd name="T115" fmla="*/ 53 h 247"/>
              <a:gd name="T116" fmla="*/ 111 w 220"/>
              <a:gd name="T117" fmla="*/ 49 h 247"/>
              <a:gd name="T118" fmla="*/ 113 w 220"/>
              <a:gd name="T119" fmla="*/ 40 h 247"/>
              <a:gd name="T120" fmla="*/ 117 w 220"/>
              <a:gd name="T121" fmla="*/ 29 h 247"/>
              <a:gd name="T122" fmla="*/ 123 w 220"/>
              <a:gd name="T123" fmla="*/ 12 h 247"/>
              <a:gd name="T124" fmla="*/ 134 w 220"/>
              <a:gd name="T125" fmla="*/ 6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0" h="247">
                <a:moveTo>
                  <a:pt x="152" y="7"/>
                </a:moveTo>
                <a:lnTo>
                  <a:pt x="155" y="11"/>
                </a:lnTo>
                <a:lnTo>
                  <a:pt x="157" y="13"/>
                </a:lnTo>
                <a:lnTo>
                  <a:pt x="158" y="15"/>
                </a:lnTo>
                <a:lnTo>
                  <a:pt x="158" y="15"/>
                </a:lnTo>
                <a:lnTo>
                  <a:pt x="159" y="15"/>
                </a:lnTo>
                <a:lnTo>
                  <a:pt x="160" y="16"/>
                </a:lnTo>
                <a:lnTo>
                  <a:pt x="160" y="16"/>
                </a:lnTo>
                <a:lnTo>
                  <a:pt x="160" y="17"/>
                </a:lnTo>
                <a:lnTo>
                  <a:pt x="160" y="17"/>
                </a:lnTo>
                <a:lnTo>
                  <a:pt x="160" y="18"/>
                </a:lnTo>
                <a:lnTo>
                  <a:pt x="159" y="18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1" y="20"/>
                </a:lnTo>
                <a:lnTo>
                  <a:pt x="161" y="21"/>
                </a:lnTo>
                <a:lnTo>
                  <a:pt x="161" y="21"/>
                </a:lnTo>
                <a:lnTo>
                  <a:pt x="160" y="22"/>
                </a:lnTo>
                <a:lnTo>
                  <a:pt x="161" y="22"/>
                </a:lnTo>
                <a:lnTo>
                  <a:pt x="161" y="22"/>
                </a:lnTo>
                <a:lnTo>
                  <a:pt x="161" y="22"/>
                </a:lnTo>
                <a:lnTo>
                  <a:pt x="162" y="22"/>
                </a:lnTo>
                <a:lnTo>
                  <a:pt x="162" y="22"/>
                </a:lnTo>
                <a:lnTo>
                  <a:pt x="161" y="23"/>
                </a:lnTo>
                <a:lnTo>
                  <a:pt x="162" y="23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3" y="24"/>
                </a:lnTo>
                <a:lnTo>
                  <a:pt x="163" y="25"/>
                </a:lnTo>
                <a:lnTo>
                  <a:pt x="164" y="24"/>
                </a:lnTo>
                <a:lnTo>
                  <a:pt x="164" y="25"/>
                </a:lnTo>
                <a:lnTo>
                  <a:pt x="164" y="25"/>
                </a:lnTo>
                <a:lnTo>
                  <a:pt x="165" y="25"/>
                </a:lnTo>
                <a:lnTo>
                  <a:pt x="165" y="26"/>
                </a:lnTo>
                <a:lnTo>
                  <a:pt x="165" y="26"/>
                </a:lnTo>
                <a:lnTo>
                  <a:pt x="165" y="27"/>
                </a:lnTo>
                <a:lnTo>
                  <a:pt x="165" y="27"/>
                </a:lnTo>
                <a:lnTo>
                  <a:pt x="165" y="28"/>
                </a:lnTo>
                <a:lnTo>
                  <a:pt x="165" y="28"/>
                </a:lnTo>
                <a:lnTo>
                  <a:pt x="166" y="28"/>
                </a:lnTo>
                <a:lnTo>
                  <a:pt x="166" y="28"/>
                </a:lnTo>
                <a:lnTo>
                  <a:pt x="166" y="29"/>
                </a:lnTo>
                <a:lnTo>
                  <a:pt x="166" y="29"/>
                </a:lnTo>
                <a:lnTo>
                  <a:pt x="166" y="29"/>
                </a:lnTo>
                <a:lnTo>
                  <a:pt x="166" y="30"/>
                </a:lnTo>
                <a:lnTo>
                  <a:pt x="167" y="30"/>
                </a:lnTo>
                <a:lnTo>
                  <a:pt x="167" y="30"/>
                </a:lnTo>
                <a:lnTo>
                  <a:pt x="167" y="31"/>
                </a:lnTo>
                <a:lnTo>
                  <a:pt x="167" y="31"/>
                </a:lnTo>
                <a:lnTo>
                  <a:pt x="167" y="32"/>
                </a:lnTo>
                <a:lnTo>
                  <a:pt x="167" y="32"/>
                </a:lnTo>
                <a:lnTo>
                  <a:pt x="167" y="32"/>
                </a:lnTo>
                <a:lnTo>
                  <a:pt x="167" y="32"/>
                </a:lnTo>
                <a:lnTo>
                  <a:pt x="167" y="32"/>
                </a:lnTo>
                <a:lnTo>
                  <a:pt x="167" y="33"/>
                </a:lnTo>
                <a:lnTo>
                  <a:pt x="168" y="33"/>
                </a:lnTo>
                <a:lnTo>
                  <a:pt x="168" y="33"/>
                </a:lnTo>
                <a:lnTo>
                  <a:pt x="169" y="33"/>
                </a:lnTo>
                <a:lnTo>
                  <a:pt x="169" y="33"/>
                </a:lnTo>
                <a:lnTo>
                  <a:pt x="170" y="33"/>
                </a:lnTo>
                <a:lnTo>
                  <a:pt x="170" y="34"/>
                </a:lnTo>
                <a:lnTo>
                  <a:pt x="170" y="34"/>
                </a:lnTo>
                <a:lnTo>
                  <a:pt x="171" y="35"/>
                </a:lnTo>
                <a:lnTo>
                  <a:pt x="171" y="35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3" y="37"/>
                </a:lnTo>
                <a:lnTo>
                  <a:pt x="173" y="38"/>
                </a:lnTo>
                <a:lnTo>
                  <a:pt x="173" y="38"/>
                </a:lnTo>
                <a:lnTo>
                  <a:pt x="174" y="39"/>
                </a:lnTo>
                <a:lnTo>
                  <a:pt x="174" y="40"/>
                </a:lnTo>
                <a:lnTo>
                  <a:pt x="175" y="40"/>
                </a:lnTo>
                <a:lnTo>
                  <a:pt x="175" y="40"/>
                </a:lnTo>
                <a:lnTo>
                  <a:pt x="175" y="41"/>
                </a:lnTo>
                <a:lnTo>
                  <a:pt x="175" y="41"/>
                </a:lnTo>
                <a:lnTo>
                  <a:pt x="175" y="41"/>
                </a:lnTo>
                <a:lnTo>
                  <a:pt x="176" y="42"/>
                </a:lnTo>
                <a:lnTo>
                  <a:pt x="176" y="42"/>
                </a:lnTo>
                <a:lnTo>
                  <a:pt x="176" y="42"/>
                </a:lnTo>
                <a:lnTo>
                  <a:pt x="176" y="43"/>
                </a:lnTo>
                <a:lnTo>
                  <a:pt x="176" y="43"/>
                </a:lnTo>
                <a:lnTo>
                  <a:pt x="176" y="43"/>
                </a:lnTo>
                <a:lnTo>
                  <a:pt x="177" y="43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8" y="45"/>
                </a:lnTo>
                <a:lnTo>
                  <a:pt x="178" y="45"/>
                </a:lnTo>
                <a:lnTo>
                  <a:pt x="179" y="45"/>
                </a:lnTo>
                <a:lnTo>
                  <a:pt x="179" y="46"/>
                </a:lnTo>
                <a:lnTo>
                  <a:pt x="179" y="46"/>
                </a:lnTo>
                <a:lnTo>
                  <a:pt x="179" y="46"/>
                </a:lnTo>
                <a:lnTo>
                  <a:pt x="179" y="46"/>
                </a:lnTo>
                <a:lnTo>
                  <a:pt x="179" y="47"/>
                </a:lnTo>
                <a:lnTo>
                  <a:pt x="178" y="47"/>
                </a:lnTo>
                <a:lnTo>
                  <a:pt x="178" y="47"/>
                </a:lnTo>
                <a:lnTo>
                  <a:pt x="178" y="48"/>
                </a:lnTo>
                <a:lnTo>
                  <a:pt x="178" y="48"/>
                </a:lnTo>
                <a:lnTo>
                  <a:pt x="179" y="48"/>
                </a:lnTo>
                <a:lnTo>
                  <a:pt x="179" y="49"/>
                </a:lnTo>
                <a:lnTo>
                  <a:pt x="179" y="49"/>
                </a:lnTo>
                <a:lnTo>
                  <a:pt x="179" y="49"/>
                </a:lnTo>
                <a:lnTo>
                  <a:pt x="180" y="49"/>
                </a:lnTo>
                <a:lnTo>
                  <a:pt x="180" y="49"/>
                </a:lnTo>
                <a:lnTo>
                  <a:pt x="181" y="49"/>
                </a:lnTo>
                <a:lnTo>
                  <a:pt x="181" y="49"/>
                </a:lnTo>
                <a:lnTo>
                  <a:pt x="180" y="49"/>
                </a:lnTo>
                <a:lnTo>
                  <a:pt x="180" y="49"/>
                </a:lnTo>
                <a:lnTo>
                  <a:pt x="180" y="50"/>
                </a:lnTo>
                <a:lnTo>
                  <a:pt x="180" y="50"/>
                </a:lnTo>
                <a:lnTo>
                  <a:pt x="180" y="51"/>
                </a:lnTo>
                <a:lnTo>
                  <a:pt x="181" y="51"/>
                </a:lnTo>
                <a:lnTo>
                  <a:pt x="181" y="52"/>
                </a:lnTo>
                <a:lnTo>
                  <a:pt x="181" y="52"/>
                </a:lnTo>
                <a:lnTo>
                  <a:pt x="181" y="53"/>
                </a:lnTo>
                <a:lnTo>
                  <a:pt x="181" y="53"/>
                </a:lnTo>
                <a:lnTo>
                  <a:pt x="182" y="53"/>
                </a:lnTo>
                <a:lnTo>
                  <a:pt x="182" y="53"/>
                </a:lnTo>
                <a:lnTo>
                  <a:pt x="182" y="53"/>
                </a:lnTo>
                <a:lnTo>
                  <a:pt x="182" y="54"/>
                </a:lnTo>
                <a:lnTo>
                  <a:pt x="182" y="54"/>
                </a:lnTo>
                <a:lnTo>
                  <a:pt x="183" y="54"/>
                </a:lnTo>
                <a:lnTo>
                  <a:pt x="183" y="54"/>
                </a:lnTo>
                <a:lnTo>
                  <a:pt x="183" y="54"/>
                </a:lnTo>
                <a:lnTo>
                  <a:pt x="183" y="55"/>
                </a:lnTo>
                <a:lnTo>
                  <a:pt x="184" y="55"/>
                </a:lnTo>
                <a:lnTo>
                  <a:pt x="184" y="56"/>
                </a:lnTo>
                <a:lnTo>
                  <a:pt x="184" y="56"/>
                </a:lnTo>
                <a:lnTo>
                  <a:pt x="185" y="56"/>
                </a:lnTo>
                <a:lnTo>
                  <a:pt x="185" y="57"/>
                </a:lnTo>
                <a:lnTo>
                  <a:pt x="185" y="57"/>
                </a:lnTo>
                <a:lnTo>
                  <a:pt x="185" y="57"/>
                </a:lnTo>
                <a:lnTo>
                  <a:pt x="185" y="57"/>
                </a:lnTo>
                <a:lnTo>
                  <a:pt x="186" y="57"/>
                </a:lnTo>
                <a:lnTo>
                  <a:pt x="186" y="58"/>
                </a:lnTo>
                <a:lnTo>
                  <a:pt x="186" y="57"/>
                </a:lnTo>
                <a:lnTo>
                  <a:pt x="187" y="57"/>
                </a:lnTo>
                <a:lnTo>
                  <a:pt x="187" y="57"/>
                </a:lnTo>
                <a:lnTo>
                  <a:pt x="187" y="58"/>
                </a:lnTo>
                <a:lnTo>
                  <a:pt x="187" y="58"/>
                </a:lnTo>
                <a:lnTo>
                  <a:pt x="187" y="58"/>
                </a:lnTo>
                <a:lnTo>
                  <a:pt x="187" y="59"/>
                </a:lnTo>
                <a:lnTo>
                  <a:pt x="188" y="60"/>
                </a:lnTo>
                <a:lnTo>
                  <a:pt x="188" y="61"/>
                </a:lnTo>
                <a:lnTo>
                  <a:pt x="188" y="61"/>
                </a:lnTo>
                <a:lnTo>
                  <a:pt x="188" y="61"/>
                </a:lnTo>
                <a:lnTo>
                  <a:pt x="189" y="61"/>
                </a:lnTo>
                <a:lnTo>
                  <a:pt x="189" y="62"/>
                </a:lnTo>
                <a:lnTo>
                  <a:pt x="189" y="62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90" y="63"/>
                </a:lnTo>
                <a:lnTo>
                  <a:pt x="190" y="64"/>
                </a:lnTo>
                <a:lnTo>
                  <a:pt x="190" y="64"/>
                </a:lnTo>
                <a:lnTo>
                  <a:pt x="191" y="64"/>
                </a:lnTo>
                <a:lnTo>
                  <a:pt x="191" y="65"/>
                </a:lnTo>
                <a:lnTo>
                  <a:pt x="191" y="65"/>
                </a:lnTo>
                <a:lnTo>
                  <a:pt x="190" y="65"/>
                </a:lnTo>
                <a:lnTo>
                  <a:pt x="191" y="65"/>
                </a:lnTo>
                <a:lnTo>
                  <a:pt x="191" y="65"/>
                </a:lnTo>
                <a:lnTo>
                  <a:pt x="191" y="66"/>
                </a:lnTo>
                <a:lnTo>
                  <a:pt x="191" y="66"/>
                </a:lnTo>
                <a:lnTo>
                  <a:pt x="192" y="66"/>
                </a:lnTo>
                <a:lnTo>
                  <a:pt x="192" y="67"/>
                </a:lnTo>
                <a:lnTo>
                  <a:pt x="192" y="67"/>
                </a:lnTo>
                <a:lnTo>
                  <a:pt x="192" y="67"/>
                </a:lnTo>
                <a:lnTo>
                  <a:pt x="192" y="68"/>
                </a:lnTo>
                <a:lnTo>
                  <a:pt x="192" y="68"/>
                </a:lnTo>
                <a:lnTo>
                  <a:pt x="193" y="68"/>
                </a:lnTo>
                <a:lnTo>
                  <a:pt x="193" y="69"/>
                </a:lnTo>
                <a:lnTo>
                  <a:pt x="193" y="69"/>
                </a:lnTo>
                <a:lnTo>
                  <a:pt x="194" y="69"/>
                </a:lnTo>
                <a:lnTo>
                  <a:pt x="194" y="70"/>
                </a:lnTo>
                <a:lnTo>
                  <a:pt x="195" y="70"/>
                </a:lnTo>
                <a:lnTo>
                  <a:pt x="195" y="71"/>
                </a:lnTo>
                <a:lnTo>
                  <a:pt x="196" y="71"/>
                </a:lnTo>
                <a:lnTo>
                  <a:pt x="196" y="72"/>
                </a:lnTo>
                <a:lnTo>
                  <a:pt x="196" y="72"/>
                </a:lnTo>
                <a:lnTo>
                  <a:pt x="197" y="73"/>
                </a:lnTo>
                <a:lnTo>
                  <a:pt x="197" y="74"/>
                </a:lnTo>
                <a:lnTo>
                  <a:pt x="198" y="74"/>
                </a:lnTo>
                <a:lnTo>
                  <a:pt x="198" y="74"/>
                </a:lnTo>
                <a:lnTo>
                  <a:pt x="199" y="74"/>
                </a:lnTo>
                <a:lnTo>
                  <a:pt x="199" y="75"/>
                </a:lnTo>
                <a:lnTo>
                  <a:pt x="200" y="75"/>
                </a:lnTo>
                <a:lnTo>
                  <a:pt x="199" y="75"/>
                </a:lnTo>
                <a:lnTo>
                  <a:pt x="199" y="75"/>
                </a:lnTo>
                <a:lnTo>
                  <a:pt x="198" y="75"/>
                </a:lnTo>
                <a:lnTo>
                  <a:pt x="198" y="76"/>
                </a:lnTo>
                <a:lnTo>
                  <a:pt x="198" y="76"/>
                </a:lnTo>
                <a:lnTo>
                  <a:pt x="197" y="76"/>
                </a:lnTo>
                <a:lnTo>
                  <a:pt x="197" y="76"/>
                </a:lnTo>
                <a:lnTo>
                  <a:pt x="197" y="76"/>
                </a:lnTo>
                <a:lnTo>
                  <a:pt x="196" y="76"/>
                </a:lnTo>
                <a:lnTo>
                  <a:pt x="196" y="76"/>
                </a:lnTo>
                <a:lnTo>
                  <a:pt x="195" y="76"/>
                </a:lnTo>
                <a:lnTo>
                  <a:pt x="195" y="76"/>
                </a:lnTo>
                <a:lnTo>
                  <a:pt x="194" y="76"/>
                </a:lnTo>
                <a:lnTo>
                  <a:pt x="194" y="77"/>
                </a:lnTo>
                <a:lnTo>
                  <a:pt x="194" y="77"/>
                </a:lnTo>
                <a:lnTo>
                  <a:pt x="193" y="78"/>
                </a:lnTo>
                <a:lnTo>
                  <a:pt x="193" y="78"/>
                </a:lnTo>
                <a:lnTo>
                  <a:pt x="193" y="79"/>
                </a:lnTo>
                <a:lnTo>
                  <a:pt x="193" y="80"/>
                </a:lnTo>
                <a:lnTo>
                  <a:pt x="193" y="80"/>
                </a:lnTo>
                <a:lnTo>
                  <a:pt x="194" y="81"/>
                </a:lnTo>
                <a:lnTo>
                  <a:pt x="194" y="81"/>
                </a:lnTo>
                <a:lnTo>
                  <a:pt x="193" y="82"/>
                </a:lnTo>
                <a:lnTo>
                  <a:pt x="193" y="82"/>
                </a:lnTo>
                <a:lnTo>
                  <a:pt x="193" y="82"/>
                </a:lnTo>
                <a:lnTo>
                  <a:pt x="192" y="82"/>
                </a:lnTo>
                <a:lnTo>
                  <a:pt x="192" y="82"/>
                </a:lnTo>
                <a:lnTo>
                  <a:pt x="192" y="83"/>
                </a:lnTo>
                <a:lnTo>
                  <a:pt x="192" y="84"/>
                </a:lnTo>
                <a:lnTo>
                  <a:pt x="192" y="84"/>
                </a:lnTo>
                <a:lnTo>
                  <a:pt x="192" y="85"/>
                </a:lnTo>
                <a:lnTo>
                  <a:pt x="192" y="85"/>
                </a:lnTo>
                <a:lnTo>
                  <a:pt x="193" y="85"/>
                </a:lnTo>
                <a:lnTo>
                  <a:pt x="193" y="86"/>
                </a:lnTo>
                <a:lnTo>
                  <a:pt x="193" y="86"/>
                </a:lnTo>
                <a:lnTo>
                  <a:pt x="193" y="86"/>
                </a:lnTo>
                <a:lnTo>
                  <a:pt x="193" y="86"/>
                </a:lnTo>
                <a:lnTo>
                  <a:pt x="193" y="87"/>
                </a:lnTo>
                <a:lnTo>
                  <a:pt x="193" y="87"/>
                </a:lnTo>
                <a:lnTo>
                  <a:pt x="193" y="87"/>
                </a:lnTo>
                <a:lnTo>
                  <a:pt x="192" y="88"/>
                </a:lnTo>
                <a:lnTo>
                  <a:pt x="192" y="88"/>
                </a:lnTo>
                <a:lnTo>
                  <a:pt x="192" y="89"/>
                </a:lnTo>
                <a:lnTo>
                  <a:pt x="193" y="89"/>
                </a:lnTo>
                <a:lnTo>
                  <a:pt x="193" y="89"/>
                </a:lnTo>
                <a:lnTo>
                  <a:pt x="193" y="90"/>
                </a:lnTo>
                <a:lnTo>
                  <a:pt x="194" y="90"/>
                </a:lnTo>
                <a:lnTo>
                  <a:pt x="194" y="90"/>
                </a:lnTo>
                <a:lnTo>
                  <a:pt x="195" y="90"/>
                </a:lnTo>
                <a:lnTo>
                  <a:pt x="195" y="90"/>
                </a:lnTo>
                <a:lnTo>
                  <a:pt x="196" y="90"/>
                </a:lnTo>
                <a:lnTo>
                  <a:pt x="196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8" y="92"/>
                </a:lnTo>
                <a:lnTo>
                  <a:pt x="198" y="92"/>
                </a:lnTo>
                <a:lnTo>
                  <a:pt x="198" y="92"/>
                </a:lnTo>
                <a:lnTo>
                  <a:pt x="198" y="92"/>
                </a:lnTo>
                <a:lnTo>
                  <a:pt x="199" y="92"/>
                </a:lnTo>
                <a:lnTo>
                  <a:pt x="199" y="92"/>
                </a:lnTo>
                <a:lnTo>
                  <a:pt x="200" y="92"/>
                </a:lnTo>
                <a:lnTo>
                  <a:pt x="200" y="92"/>
                </a:lnTo>
                <a:lnTo>
                  <a:pt x="201" y="92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2" y="93"/>
                </a:lnTo>
                <a:lnTo>
                  <a:pt x="202" y="93"/>
                </a:lnTo>
                <a:lnTo>
                  <a:pt x="203" y="93"/>
                </a:lnTo>
                <a:lnTo>
                  <a:pt x="203" y="92"/>
                </a:lnTo>
                <a:lnTo>
                  <a:pt x="204" y="92"/>
                </a:lnTo>
                <a:lnTo>
                  <a:pt x="204" y="92"/>
                </a:lnTo>
                <a:lnTo>
                  <a:pt x="204" y="93"/>
                </a:lnTo>
                <a:lnTo>
                  <a:pt x="205" y="93"/>
                </a:lnTo>
                <a:lnTo>
                  <a:pt x="205" y="93"/>
                </a:lnTo>
                <a:lnTo>
                  <a:pt x="206" y="93"/>
                </a:lnTo>
                <a:lnTo>
                  <a:pt x="206" y="93"/>
                </a:lnTo>
                <a:lnTo>
                  <a:pt x="207" y="93"/>
                </a:lnTo>
                <a:lnTo>
                  <a:pt x="208" y="93"/>
                </a:lnTo>
                <a:lnTo>
                  <a:pt x="208" y="94"/>
                </a:lnTo>
                <a:lnTo>
                  <a:pt x="208" y="94"/>
                </a:lnTo>
                <a:lnTo>
                  <a:pt x="208" y="94"/>
                </a:lnTo>
                <a:lnTo>
                  <a:pt x="209" y="95"/>
                </a:lnTo>
                <a:lnTo>
                  <a:pt x="209" y="95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1" y="96"/>
                </a:lnTo>
                <a:lnTo>
                  <a:pt x="211" y="96"/>
                </a:lnTo>
                <a:lnTo>
                  <a:pt x="211" y="95"/>
                </a:lnTo>
                <a:lnTo>
                  <a:pt x="212" y="95"/>
                </a:lnTo>
                <a:lnTo>
                  <a:pt x="212" y="95"/>
                </a:lnTo>
                <a:lnTo>
                  <a:pt x="213" y="96"/>
                </a:lnTo>
                <a:lnTo>
                  <a:pt x="213" y="96"/>
                </a:lnTo>
                <a:lnTo>
                  <a:pt x="214" y="96"/>
                </a:lnTo>
                <a:lnTo>
                  <a:pt x="214" y="96"/>
                </a:lnTo>
                <a:lnTo>
                  <a:pt x="214" y="95"/>
                </a:lnTo>
                <a:lnTo>
                  <a:pt x="214" y="95"/>
                </a:lnTo>
                <a:lnTo>
                  <a:pt x="214" y="94"/>
                </a:lnTo>
                <a:lnTo>
                  <a:pt x="215" y="94"/>
                </a:lnTo>
                <a:lnTo>
                  <a:pt x="215" y="94"/>
                </a:lnTo>
                <a:lnTo>
                  <a:pt x="215" y="94"/>
                </a:lnTo>
                <a:lnTo>
                  <a:pt x="216" y="94"/>
                </a:lnTo>
                <a:lnTo>
                  <a:pt x="216" y="94"/>
                </a:lnTo>
                <a:lnTo>
                  <a:pt x="216" y="94"/>
                </a:lnTo>
                <a:lnTo>
                  <a:pt x="217" y="95"/>
                </a:lnTo>
                <a:lnTo>
                  <a:pt x="217" y="95"/>
                </a:lnTo>
                <a:lnTo>
                  <a:pt x="217" y="96"/>
                </a:lnTo>
                <a:lnTo>
                  <a:pt x="218" y="96"/>
                </a:lnTo>
                <a:lnTo>
                  <a:pt x="218" y="97"/>
                </a:lnTo>
                <a:lnTo>
                  <a:pt x="217" y="97"/>
                </a:lnTo>
                <a:lnTo>
                  <a:pt x="217" y="97"/>
                </a:lnTo>
                <a:lnTo>
                  <a:pt x="217" y="98"/>
                </a:lnTo>
                <a:lnTo>
                  <a:pt x="217" y="98"/>
                </a:lnTo>
                <a:lnTo>
                  <a:pt x="217" y="99"/>
                </a:lnTo>
                <a:lnTo>
                  <a:pt x="217" y="99"/>
                </a:lnTo>
                <a:lnTo>
                  <a:pt x="218" y="99"/>
                </a:lnTo>
                <a:lnTo>
                  <a:pt x="218" y="99"/>
                </a:lnTo>
                <a:lnTo>
                  <a:pt x="218" y="99"/>
                </a:lnTo>
                <a:lnTo>
                  <a:pt x="219" y="99"/>
                </a:lnTo>
                <a:lnTo>
                  <a:pt x="219" y="100"/>
                </a:lnTo>
                <a:lnTo>
                  <a:pt x="219" y="101"/>
                </a:lnTo>
                <a:lnTo>
                  <a:pt x="219" y="101"/>
                </a:lnTo>
                <a:lnTo>
                  <a:pt x="219" y="102"/>
                </a:lnTo>
                <a:lnTo>
                  <a:pt x="219" y="102"/>
                </a:lnTo>
                <a:lnTo>
                  <a:pt x="219" y="103"/>
                </a:lnTo>
                <a:lnTo>
                  <a:pt x="219" y="103"/>
                </a:lnTo>
                <a:lnTo>
                  <a:pt x="219" y="103"/>
                </a:lnTo>
                <a:lnTo>
                  <a:pt x="219" y="104"/>
                </a:lnTo>
                <a:lnTo>
                  <a:pt x="219" y="104"/>
                </a:lnTo>
                <a:lnTo>
                  <a:pt x="219" y="105"/>
                </a:lnTo>
                <a:lnTo>
                  <a:pt x="219" y="105"/>
                </a:lnTo>
                <a:lnTo>
                  <a:pt x="219" y="105"/>
                </a:lnTo>
                <a:lnTo>
                  <a:pt x="220" y="106"/>
                </a:lnTo>
                <a:lnTo>
                  <a:pt x="220" y="107"/>
                </a:lnTo>
                <a:lnTo>
                  <a:pt x="219" y="107"/>
                </a:lnTo>
                <a:lnTo>
                  <a:pt x="219" y="107"/>
                </a:lnTo>
                <a:lnTo>
                  <a:pt x="219" y="108"/>
                </a:lnTo>
                <a:lnTo>
                  <a:pt x="219" y="109"/>
                </a:lnTo>
                <a:lnTo>
                  <a:pt x="219" y="110"/>
                </a:lnTo>
                <a:lnTo>
                  <a:pt x="219" y="111"/>
                </a:lnTo>
                <a:lnTo>
                  <a:pt x="219" y="112"/>
                </a:lnTo>
                <a:lnTo>
                  <a:pt x="219" y="113"/>
                </a:lnTo>
                <a:lnTo>
                  <a:pt x="219" y="114"/>
                </a:lnTo>
                <a:lnTo>
                  <a:pt x="219" y="115"/>
                </a:lnTo>
                <a:lnTo>
                  <a:pt x="219" y="115"/>
                </a:lnTo>
                <a:lnTo>
                  <a:pt x="219" y="115"/>
                </a:lnTo>
                <a:lnTo>
                  <a:pt x="219" y="116"/>
                </a:lnTo>
                <a:lnTo>
                  <a:pt x="219" y="116"/>
                </a:lnTo>
                <a:lnTo>
                  <a:pt x="218" y="117"/>
                </a:lnTo>
                <a:lnTo>
                  <a:pt x="218" y="117"/>
                </a:lnTo>
                <a:lnTo>
                  <a:pt x="217" y="118"/>
                </a:lnTo>
                <a:lnTo>
                  <a:pt x="217" y="118"/>
                </a:lnTo>
                <a:lnTo>
                  <a:pt x="217" y="119"/>
                </a:lnTo>
                <a:lnTo>
                  <a:pt x="216" y="119"/>
                </a:lnTo>
                <a:lnTo>
                  <a:pt x="217" y="119"/>
                </a:lnTo>
                <a:lnTo>
                  <a:pt x="217" y="120"/>
                </a:lnTo>
                <a:lnTo>
                  <a:pt x="217" y="121"/>
                </a:lnTo>
                <a:lnTo>
                  <a:pt x="216" y="121"/>
                </a:lnTo>
                <a:lnTo>
                  <a:pt x="216" y="122"/>
                </a:lnTo>
                <a:lnTo>
                  <a:pt x="215" y="122"/>
                </a:lnTo>
                <a:lnTo>
                  <a:pt x="215" y="123"/>
                </a:lnTo>
                <a:lnTo>
                  <a:pt x="215" y="123"/>
                </a:lnTo>
                <a:lnTo>
                  <a:pt x="214" y="123"/>
                </a:lnTo>
                <a:lnTo>
                  <a:pt x="214" y="124"/>
                </a:lnTo>
                <a:lnTo>
                  <a:pt x="214" y="124"/>
                </a:lnTo>
                <a:lnTo>
                  <a:pt x="214" y="124"/>
                </a:lnTo>
                <a:lnTo>
                  <a:pt x="214" y="125"/>
                </a:lnTo>
                <a:lnTo>
                  <a:pt x="214" y="126"/>
                </a:lnTo>
                <a:lnTo>
                  <a:pt x="214" y="126"/>
                </a:lnTo>
                <a:lnTo>
                  <a:pt x="213" y="127"/>
                </a:lnTo>
                <a:lnTo>
                  <a:pt x="213" y="128"/>
                </a:lnTo>
                <a:lnTo>
                  <a:pt x="212" y="128"/>
                </a:lnTo>
                <a:lnTo>
                  <a:pt x="212" y="129"/>
                </a:lnTo>
                <a:lnTo>
                  <a:pt x="212" y="130"/>
                </a:lnTo>
                <a:lnTo>
                  <a:pt x="212" y="131"/>
                </a:lnTo>
                <a:lnTo>
                  <a:pt x="212" y="131"/>
                </a:lnTo>
                <a:lnTo>
                  <a:pt x="213" y="132"/>
                </a:lnTo>
                <a:lnTo>
                  <a:pt x="213" y="132"/>
                </a:lnTo>
                <a:lnTo>
                  <a:pt x="213" y="133"/>
                </a:lnTo>
                <a:lnTo>
                  <a:pt x="214" y="134"/>
                </a:lnTo>
                <a:lnTo>
                  <a:pt x="214" y="135"/>
                </a:lnTo>
                <a:lnTo>
                  <a:pt x="214" y="136"/>
                </a:lnTo>
                <a:lnTo>
                  <a:pt x="214" y="136"/>
                </a:lnTo>
                <a:lnTo>
                  <a:pt x="213" y="136"/>
                </a:lnTo>
                <a:lnTo>
                  <a:pt x="212" y="137"/>
                </a:lnTo>
                <a:lnTo>
                  <a:pt x="212" y="137"/>
                </a:lnTo>
                <a:lnTo>
                  <a:pt x="211" y="137"/>
                </a:lnTo>
                <a:lnTo>
                  <a:pt x="210" y="138"/>
                </a:lnTo>
                <a:lnTo>
                  <a:pt x="210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40"/>
                </a:lnTo>
                <a:lnTo>
                  <a:pt x="209" y="140"/>
                </a:lnTo>
                <a:lnTo>
                  <a:pt x="208" y="140"/>
                </a:lnTo>
                <a:lnTo>
                  <a:pt x="208" y="141"/>
                </a:lnTo>
                <a:lnTo>
                  <a:pt x="208" y="141"/>
                </a:lnTo>
                <a:lnTo>
                  <a:pt x="207" y="142"/>
                </a:lnTo>
                <a:lnTo>
                  <a:pt x="206" y="143"/>
                </a:lnTo>
                <a:lnTo>
                  <a:pt x="206" y="144"/>
                </a:lnTo>
                <a:lnTo>
                  <a:pt x="206" y="144"/>
                </a:lnTo>
                <a:lnTo>
                  <a:pt x="205" y="145"/>
                </a:lnTo>
                <a:lnTo>
                  <a:pt x="205" y="145"/>
                </a:lnTo>
                <a:lnTo>
                  <a:pt x="206" y="146"/>
                </a:lnTo>
                <a:lnTo>
                  <a:pt x="206" y="146"/>
                </a:lnTo>
                <a:lnTo>
                  <a:pt x="206" y="146"/>
                </a:lnTo>
                <a:lnTo>
                  <a:pt x="206" y="148"/>
                </a:lnTo>
                <a:lnTo>
                  <a:pt x="206" y="149"/>
                </a:lnTo>
                <a:lnTo>
                  <a:pt x="206" y="149"/>
                </a:lnTo>
                <a:lnTo>
                  <a:pt x="206" y="150"/>
                </a:lnTo>
                <a:lnTo>
                  <a:pt x="206" y="150"/>
                </a:lnTo>
                <a:lnTo>
                  <a:pt x="206" y="150"/>
                </a:lnTo>
                <a:lnTo>
                  <a:pt x="205" y="151"/>
                </a:lnTo>
                <a:lnTo>
                  <a:pt x="205" y="152"/>
                </a:lnTo>
                <a:lnTo>
                  <a:pt x="205" y="153"/>
                </a:lnTo>
                <a:lnTo>
                  <a:pt x="205" y="153"/>
                </a:lnTo>
                <a:lnTo>
                  <a:pt x="205" y="154"/>
                </a:lnTo>
                <a:lnTo>
                  <a:pt x="205" y="154"/>
                </a:lnTo>
                <a:lnTo>
                  <a:pt x="205" y="155"/>
                </a:lnTo>
                <a:lnTo>
                  <a:pt x="204" y="156"/>
                </a:lnTo>
                <a:lnTo>
                  <a:pt x="204" y="157"/>
                </a:lnTo>
                <a:lnTo>
                  <a:pt x="205" y="157"/>
                </a:lnTo>
                <a:lnTo>
                  <a:pt x="204" y="158"/>
                </a:lnTo>
                <a:lnTo>
                  <a:pt x="204" y="159"/>
                </a:lnTo>
                <a:lnTo>
                  <a:pt x="204" y="161"/>
                </a:lnTo>
                <a:lnTo>
                  <a:pt x="204" y="161"/>
                </a:lnTo>
                <a:lnTo>
                  <a:pt x="205" y="161"/>
                </a:lnTo>
                <a:lnTo>
                  <a:pt x="206" y="161"/>
                </a:lnTo>
                <a:lnTo>
                  <a:pt x="206" y="161"/>
                </a:lnTo>
                <a:lnTo>
                  <a:pt x="207" y="162"/>
                </a:lnTo>
                <a:lnTo>
                  <a:pt x="206" y="163"/>
                </a:lnTo>
                <a:lnTo>
                  <a:pt x="206" y="163"/>
                </a:lnTo>
                <a:lnTo>
                  <a:pt x="206" y="164"/>
                </a:lnTo>
                <a:lnTo>
                  <a:pt x="207" y="164"/>
                </a:lnTo>
                <a:lnTo>
                  <a:pt x="207" y="165"/>
                </a:lnTo>
                <a:lnTo>
                  <a:pt x="207" y="166"/>
                </a:lnTo>
                <a:lnTo>
                  <a:pt x="206" y="167"/>
                </a:lnTo>
                <a:lnTo>
                  <a:pt x="206" y="167"/>
                </a:lnTo>
                <a:lnTo>
                  <a:pt x="205" y="167"/>
                </a:lnTo>
                <a:lnTo>
                  <a:pt x="205" y="168"/>
                </a:lnTo>
                <a:lnTo>
                  <a:pt x="205" y="168"/>
                </a:lnTo>
                <a:lnTo>
                  <a:pt x="205" y="169"/>
                </a:lnTo>
                <a:lnTo>
                  <a:pt x="204" y="170"/>
                </a:lnTo>
                <a:lnTo>
                  <a:pt x="204" y="170"/>
                </a:lnTo>
                <a:lnTo>
                  <a:pt x="203" y="171"/>
                </a:lnTo>
                <a:lnTo>
                  <a:pt x="203" y="172"/>
                </a:lnTo>
                <a:lnTo>
                  <a:pt x="204" y="172"/>
                </a:lnTo>
                <a:lnTo>
                  <a:pt x="205" y="172"/>
                </a:lnTo>
                <a:lnTo>
                  <a:pt x="205" y="172"/>
                </a:lnTo>
                <a:lnTo>
                  <a:pt x="206" y="172"/>
                </a:lnTo>
                <a:lnTo>
                  <a:pt x="206" y="173"/>
                </a:lnTo>
                <a:lnTo>
                  <a:pt x="206" y="174"/>
                </a:lnTo>
                <a:lnTo>
                  <a:pt x="206" y="175"/>
                </a:lnTo>
                <a:lnTo>
                  <a:pt x="205" y="175"/>
                </a:lnTo>
                <a:lnTo>
                  <a:pt x="204" y="176"/>
                </a:lnTo>
                <a:lnTo>
                  <a:pt x="204" y="177"/>
                </a:lnTo>
                <a:lnTo>
                  <a:pt x="204" y="178"/>
                </a:lnTo>
                <a:lnTo>
                  <a:pt x="204" y="178"/>
                </a:lnTo>
                <a:lnTo>
                  <a:pt x="203" y="178"/>
                </a:lnTo>
                <a:lnTo>
                  <a:pt x="203" y="179"/>
                </a:lnTo>
                <a:lnTo>
                  <a:pt x="203" y="179"/>
                </a:lnTo>
                <a:lnTo>
                  <a:pt x="203" y="180"/>
                </a:lnTo>
                <a:lnTo>
                  <a:pt x="203" y="180"/>
                </a:lnTo>
                <a:lnTo>
                  <a:pt x="202" y="181"/>
                </a:lnTo>
                <a:lnTo>
                  <a:pt x="202" y="182"/>
                </a:lnTo>
                <a:lnTo>
                  <a:pt x="201" y="182"/>
                </a:lnTo>
                <a:lnTo>
                  <a:pt x="201" y="182"/>
                </a:lnTo>
                <a:lnTo>
                  <a:pt x="200" y="182"/>
                </a:lnTo>
                <a:lnTo>
                  <a:pt x="200" y="183"/>
                </a:lnTo>
                <a:lnTo>
                  <a:pt x="201" y="184"/>
                </a:lnTo>
                <a:lnTo>
                  <a:pt x="201" y="184"/>
                </a:lnTo>
                <a:lnTo>
                  <a:pt x="202" y="185"/>
                </a:lnTo>
                <a:lnTo>
                  <a:pt x="202" y="186"/>
                </a:lnTo>
                <a:lnTo>
                  <a:pt x="203" y="186"/>
                </a:lnTo>
                <a:lnTo>
                  <a:pt x="203" y="186"/>
                </a:lnTo>
                <a:lnTo>
                  <a:pt x="203" y="186"/>
                </a:lnTo>
                <a:lnTo>
                  <a:pt x="203" y="187"/>
                </a:lnTo>
                <a:lnTo>
                  <a:pt x="202" y="187"/>
                </a:lnTo>
                <a:lnTo>
                  <a:pt x="201" y="187"/>
                </a:lnTo>
                <a:lnTo>
                  <a:pt x="200" y="187"/>
                </a:lnTo>
                <a:lnTo>
                  <a:pt x="200" y="188"/>
                </a:lnTo>
                <a:lnTo>
                  <a:pt x="199" y="188"/>
                </a:lnTo>
                <a:lnTo>
                  <a:pt x="200" y="189"/>
                </a:lnTo>
                <a:lnTo>
                  <a:pt x="200" y="190"/>
                </a:lnTo>
                <a:lnTo>
                  <a:pt x="201" y="190"/>
                </a:lnTo>
                <a:lnTo>
                  <a:pt x="201" y="191"/>
                </a:lnTo>
                <a:lnTo>
                  <a:pt x="201" y="192"/>
                </a:lnTo>
                <a:lnTo>
                  <a:pt x="201" y="193"/>
                </a:lnTo>
                <a:lnTo>
                  <a:pt x="201" y="193"/>
                </a:lnTo>
                <a:lnTo>
                  <a:pt x="201" y="194"/>
                </a:lnTo>
                <a:lnTo>
                  <a:pt x="201" y="194"/>
                </a:lnTo>
                <a:lnTo>
                  <a:pt x="200" y="196"/>
                </a:lnTo>
                <a:lnTo>
                  <a:pt x="200" y="196"/>
                </a:lnTo>
                <a:lnTo>
                  <a:pt x="201" y="197"/>
                </a:lnTo>
                <a:lnTo>
                  <a:pt x="201" y="198"/>
                </a:lnTo>
                <a:lnTo>
                  <a:pt x="201" y="199"/>
                </a:lnTo>
                <a:lnTo>
                  <a:pt x="201" y="200"/>
                </a:lnTo>
                <a:lnTo>
                  <a:pt x="201" y="201"/>
                </a:lnTo>
                <a:lnTo>
                  <a:pt x="201" y="202"/>
                </a:lnTo>
                <a:lnTo>
                  <a:pt x="202" y="202"/>
                </a:lnTo>
                <a:lnTo>
                  <a:pt x="202" y="202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1" y="203"/>
                </a:lnTo>
                <a:lnTo>
                  <a:pt x="201" y="203"/>
                </a:lnTo>
                <a:lnTo>
                  <a:pt x="201" y="203"/>
                </a:lnTo>
                <a:lnTo>
                  <a:pt x="200" y="204"/>
                </a:lnTo>
                <a:lnTo>
                  <a:pt x="200" y="204"/>
                </a:lnTo>
                <a:lnTo>
                  <a:pt x="199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7" y="204"/>
                </a:lnTo>
                <a:lnTo>
                  <a:pt x="197" y="203"/>
                </a:lnTo>
                <a:lnTo>
                  <a:pt x="197" y="202"/>
                </a:lnTo>
                <a:lnTo>
                  <a:pt x="197" y="202"/>
                </a:lnTo>
                <a:lnTo>
                  <a:pt x="197" y="202"/>
                </a:lnTo>
                <a:lnTo>
                  <a:pt x="196" y="201"/>
                </a:lnTo>
                <a:lnTo>
                  <a:pt x="195" y="201"/>
                </a:lnTo>
                <a:lnTo>
                  <a:pt x="194" y="201"/>
                </a:lnTo>
                <a:lnTo>
                  <a:pt x="194" y="202"/>
                </a:lnTo>
                <a:lnTo>
                  <a:pt x="193" y="203"/>
                </a:lnTo>
                <a:lnTo>
                  <a:pt x="193" y="203"/>
                </a:lnTo>
                <a:lnTo>
                  <a:pt x="193" y="204"/>
                </a:lnTo>
                <a:lnTo>
                  <a:pt x="193" y="204"/>
                </a:lnTo>
                <a:lnTo>
                  <a:pt x="193" y="205"/>
                </a:lnTo>
                <a:lnTo>
                  <a:pt x="193" y="207"/>
                </a:lnTo>
                <a:lnTo>
                  <a:pt x="193" y="207"/>
                </a:lnTo>
                <a:lnTo>
                  <a:pt x="192" y="207"/>
                </a:lnTo>
                <a:lnTo>
                  <a:pt x="192" y="207"/>
                </a:lnTo>
                <a:lnTo>
                  <a:pt x="192" y="207"/>
                </a:lnTo>
                <a:lnTo>
                  <a:pt x="192" y="208"/>
                </a:lnTo>
                <a:lnTo>
                  <a:pt x="192" y="209"/>
                </a:lnTo>
                <a:lnTo>
                  <a:pt x="191" y="209"/>
                </a:lnTo>
                <a:lnTo>
                  <a:pt x="190" y="210"/>
                </a:lnTo>
                <a:lnTo>
                  <a:pt x="190" y="210"/>
                </a:lnTo>
                <a:lnTo>
                  <a:pt x="189" y="210"/>
                </a:lnTo>
                <a:lnTo>
                  <a:pt x="189" y="211"/>
                </a:lnTo>
                <a:lnTo>
                  <a:pt x="189" y="211"/>
                </a:lnTo>
                <a:lnTo>
                  <a:pt x="189" y="211"/>
                </a:lnTo>
                <a:lnTo>
                  <a:pt x="189" y="212"/>
                </a:lnTo>
                <a:lnTo>
                  <a:pt x="189" y="213"/>
                </a:lnTo>
                <a:lnTo>
                  <a:pt x="189" y="214"/>
                </a:lnTo>
                <a:lnTo>
                  <a:pt x="189" y="214"/>
                </a:lnTo>
                <a:lnTo>
                  <a:pt x="189" y="215"/>
                </a:lnTo>
                <a:lnTo>
                  <a:pt x="189" y="215"/>
                </a:lnTo>
                <a:lnTo>
                  <a:pt x="189" y="215"/>
                </a:lnTo>
                <a:lnTo>
                  <a:pt x="189" y="215"/>
                </a:lnTo>
                <a:lnTo>
                  <a:pt x="189" y="216"/>
                </a:lnTo>
                <a:lnTo>
                  <a:pt x="189" y="216"/>
                </a:lnTo>
                <a:lnTo>
                  <a:pt x="190" y="215"/>
                </a:lnTo>
                <a:lnTo>
                  <a:pt x="190" y="216"/>
                </a:lnTo>
                <a:lnTo>
                  <a:pt x="191" y="216"/>
                </a:lnTo>
                <a:lnTo>
                  <a:pt x="191" y="217"/>
                </a:lnTo>
                <a:lnTo>
                  <a:pt x="191" y="217"/>
                </a:lnTo>
                <a:lnTo>
                  <a:pt x="191" y="218"/>
                </a:lnTo>
                <a:lnTo>
                  <a:pt x="191" y="218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20"/>
                </a:lnTo>
                <a:lnTo>
                  <a:pt x="191" y="220"/>
                </a:lnTo>
                <a:lnTo>
                  <a:pt x="190" y="221"/>
                </a:lnTo>
                <a:lnTo>
                  <a:pt x="190" y="221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3"/>
                </a:lnTo>
                <a:lnTo>
                  <a:pt x="190" y="223"/>
                </a:lnTo>
                <a:lnTo>
                  <a:pt x="190" y="223"/>
                </a:lnTo>
                <a:lnTo>
                  <a:pt x="191" y="223"/>
                </a:lnTo>
                <a:lnTo>
                  <a:pt x="191" y="224"/>
                </a:lnTo>
                <a:lnTo>
                  <a:pt x="191" y="224"/>
                </a:lnTo>
                <a:lnTo>
                  <a:pt x="191" y="225"/>
                </a:lnTo>
                <a:lnTo>
                  <a:pt x="191" y="225"/>
                </a:lnTo>
                <a:lnTo>
                  <a:pt x="191" y="225"/>
                </a:lnTo>
                <a:lnTo>
                  <a:pt x="191" y="225"/>
                </a:lnTo>
                <a:lnTo>
                  <a:pt x="191" y="225"/>
                </a:lnTo>
                <a:lnTo>
                  <a:pt x="190" y="225"/>
                </a:lnTo>
                <a:lnTo>
                  <a:pt x="190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8" y="225"/>
                </a:lnTo>
                <a:lnTo>
                  <a:pt x="188" y="225"/>
                </a:lnTo>
                <a:lnTo>
                  <a:pt x="187" y="225"/>
                </a:lnTo>
                <a:lnTo>
                  <a:pt x="187" y="225"/>
                </a:lnTo>
                <a:lnTo>
                  <a:pt x="187" y="225"/>
                </a:lnTo>
                <a:lnTo>
                  <a:pt x="186" y="225"/>
                </a:lnTo>
                <a:lnTo>
                  <a:pt x="186" y="226"/>
                </a:lnTo>
                <a:lnTo>
                  <a:pt x="187" y="226"/>
                </a:lnTo>
                <a:lnTo>
                  <a:pt x="187" y="227"/>
                </a:lnTo>
                <a:lnTo>
                  <a:pt x="187" y="227"/>
                </a:lnTo>
                <a:lnTo>
                  <a:pt x="187" y="228"/>
                </a:lnTo>
                <a:lnTo>
                  <a:pt x="187" y="228"/>
                </a:lnTo>
                <a:lnTo>
                  <a:pt x="187" y="228"/>
                </a:lnTo>
                <a:lnTo>
                  <a:pt x="187" y="228"/>
                </a:lnTo>
                <a:lnTo>
                  <a:pt x="187" y="229"/>
                </a:lnTo>
                <a:lnTo>
                  <a:pt x="187" y="229"/>
                </a:lnTo>
                <a:lnTo>
                  <a:pt x="188" y="229"/>
                </a:lnTo>
                <a:lnTo>
                  <a:pt x="188" y="230"/>
                </a:lnTo>
                <a:lnTo>
                  <a:pt x="189" y="230"/>
                </a:lnTo>
                <a:lnTo>
                  <a:pt x="189" y="230"/>
                </a:lnTo>
                <a:lnTo>
                  <a:pt x="189" y="230"/>
                </a:lnTo>
                <a:lnTo>
                  <a:pt x="189" y="231"/>
                </a:lnTo>
                <a:lnTo>
                  <a:pt x="189" y="231"/>
                </a:lnTo>
                <a:lnTo>
                  <a:pt x="189" y="232"/>
                </a:lnTo>
                <a:lnTo>
                  <a:pt x="189" y="232"/>
                </a:lnTo>
                <a:lnTo>
                  <a:pt x="189" y="232"/>
                </a:lnTo>
                <a:lnTo>
                  <a:pt x="189" y="233"/>
                </a:lnTo>
                <a:lnTo>
                  <a:pt x="189" y="233"/>
                </a:lnTo>
                <a:lnTo>
                  <a:pt x="189" y="234"/>
                </a:lnTo>
                <a:lnTo>
                  <a:pt x="189" y="234"/>
                </a:lnTo>
                <a:lnTo>
                  <a:pt x="189" y="235"/>
                </a:lnTo>
                <a:lnTo>
                  <a:pt x="189" y="236"/>
                </a:lnTo>
                <a:lnTo>
                  <a:pt x="189" y="236"/>
                </a:lnTo>
                <a:lnTo>
                  <a:pt x="189" y="236"/>
                </a:lnTo>
                <a:lnTo>
                  <a:pt x="189" y="236"/>
                </a:lnTo>
                <a:lnTo>
                  <a:pt x="189" y="237"/>
                </a:lnTo>
                <a:lnTo>
                  <a:pt x="190" y="237"/>
                </a:lnTo>
                <a:lnTo>
                  <a:pt x="190" y="238"/>
                </a:lnTo>
                <a:lnTo>
                  <a:pt x="190" y="238"/>
                </a:lnTo>
                <a:lnTo>
                  <a:pt x="190" y="238"/>
                </a:lnTo>
                <a:lnTo>
                  <a:pt x="190" y="239"/>
                </a:lnTo>
                <a:lnTo>
                  <a:pt x="190" y="239"/>
                </a:lnTo>
                <a:lnTo>
                  <a:pt x="191" y="239"/>
                </a:lnTo>
                <a:lnTo>
                  <a:pt x="191" y="240"/>
                </a:lnTo>
                <a:lnTo>
                  <a:pt x="191" y="240"/>
                </a:lnTo>
                <a:lnTo>
                  <a:pt x="191" y="240"/>
                </a:lnTo>
                <a:lnTo>
                  <a:pt x="191" y="241"/>
                </a:lnTo>
                <a:lnTo>
                  <a:pt x="191" y="241"/>
                </a:lnTo>
                <a:lnTo>
                  <a:pt x="191" y="242"/>
                </a:lnTo>
                <a:lnTo>
                  <a:pt x="190" y="242"/>
                </a:lnTo>
                <a:lnTo>
                  <a:pt x="190" y="242"/>
                </a:lnTo>
                <a:lnTo>
                  <a:pt x="189" y="242"/>
                </a:lnTo>
                <a:lnTo>
                  <a:pt x="189" y="241"/>
                </a:lnTo>
                <a:lnTo>
                  <a:pt x="189" y="242"/>
                </a:lnTo>
                <a:lnTo>
                  <a:pt x="189" y="242"/>
                </a:lnTo>
                <a:lnTo>
                  <a:pt x="189" y="242"/>
                </a:lnTo>
                <a:lnTo>
                  <a:pt x="189" y="243"/>
                </a:lnTo>
                <a:lnTo>
                  <a:pt x="189" y="243"/>
                </a:lnTo>
                <a:lnTo>
                  <a:pt x="189" y="244"/>
                </a:lnTo>
                <a:lnTo>
                  <a:pt x="189" y="244"/>
                </a:lnTo>
                <a:lnTo>
                  <a:pt x="189" y="244"/>
                </a:lnTo>
                <a:lnTo>
                  <a:pt x="189" y="245"/>
                </a:lnTo>
                <a:lnTo>
                  <a:pt x="189" y="245"/>
                </a:lnTo>
                <a:lnTo>
                  <a:pt x="188" y="245"/>
                </a:lnTo>
                <a:lnTo>
                  <a:pt x="188" y="245"/>
                </a:lnTo>
                <a:lnTo>
                  <a:pt x="187" y="245"/>
                </a:lnTo>
                <a:lnTo>
                  <a:pt x="187" y="245"/>
                </a:lnTo>
                <a:lnTo>
                  <a:pt x="187" y="245"/>
                </a:lnTo>
                <a:lnTo>
                  <a:pt x="187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4"/>
                </a:lnTo>
                <a:lnTo>
                  <a:pt x="186" y="244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5" y="245"/>
                </a:lnTo>
                <a:lnTo>
                  <a:pt x="185" y="245"/>
                </a:lnTo>
                <a:lnTo>
                  <a:pt x="185" y="246"/>
                </a:lnTo>
                <a:lnTo>
                  <a:pt x="185" y="246"/>
                </a:lnTo>
                <a:lnTo>
                  <a:pt x="185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3" y="247"/>
                </a:lnTo>
                <a:lnTo>
                  <a:pt x="183" y="247"/>
                </a:lnTo>
                <a:lnTo>
                  <a:pt x="182" y="247"/>
                </a:lnTo>
                <a:lnTo>
                  <a:pt x="182" y="246"/>
                </a:lnTo>
                <a:lnTo>
                  <a:pt x="182" y="246"/>
                </a:lnTo>
                <a:lnTo>
                  <a:pt x="182" y="245"/>
                </a:lnTo>
                <a:lnTo>
                  <a:pt x="182" y="245"/>
                </a:lnTo>
                <a:lnTo>
                  <a:pt x="182" y="244"/>
                </a:lnTo>
                <a:lnTo>
                  <a:pt x="182" y="244"/>
                </a:lnTo>
                <a:lnTo>
                  <a:pt x="182" y="244"/>
                </a:lnTo>
                <a:lnTo>
                  <a:pt x="182" y="243"/>
                </a:lnTo>
                <a:lnTo>
                  <a:pt x="182" y="243"/>
                </a:lnTo>
                <a:lnTo>
                  <a:pt x="181" y="243"/>
                </a:lnTo>
                <a:lnTo>
                  <a:pt x="181" y="242"/>
                </a:lnTo>
                <a:lnTo>
                  <a:pt x="181" y="242"/>
                </a:lnTo>
                <a:lnTo>
                  <a:pt x="181" y="242"/>
                </a:lnTo>
                <a:lnTo>
                  <a:pt x="180" y="242"/>
                </a:lnTo>
                <a:lnTo>
                  <a:pt x="180" y="241"/>
                </a:lnTo>
                <a:lnTo>
                  <a:pt x="180" y="241"/>
                </a:lnTo>
                <a:lnTo>
                  <a:pt x="179" y="241"/>
                </a:lnTo>
                <a:lnTo>
                  <a:pt x="179" y="241"/>
                </a:lnTo>
                <a:lnTo>
                  <a:pt x="179" y="240"/>
                </a:lnTo>
                <a:lnTo>
                  <a:pt x="178" y="240"/>
                </a:lnTo>
                <a:lnTo>
                  <a:pt x="178" y="240"/>
                </a:lnTo>
                <a:lnTo>
                  <a:pt x="178" y="239"/>
                </a:lnTo>
                <a:lnTo>
                  <a:pt x="178" y="239"/>
                </a:lnTo>
                <a:lnTo>
                  <a:pt x="178" y="239"/>
                </a:lnTo>
                <a:lnTo>
                  <a:pt x="178" y="239"/>
                </a:lnTo>
                <a:lnTo>
                  <a:pt x="178" y="238"/>
                </a:lnTo>
                <a:lnTo>
                  <a:pt x="179" y="238"/>
                </a:lnTo>
                <a:lnTo>
                  <a:pt x="179" y="237"/>
                </a:lnTo>
                <a:lnTo>
                  <a:pt x="179" y="237"/>
                </a:lnTo>
                <a:lnTo>
                  <a:pt x="179" y="237"/>
                </a:lnTo>
                <a:lnTo>
                  <a:pt x="179" y="236"/>
                </a:lnTo>
                <a:lnTo>
                  <a:pt x="178" y="236"/>
                </a:lnTo>
                <a:lnTo>
                  <a:pt x="178" y="236"/>
                </a:lnTo>
                <a:lnTo>
                  <a:pt x="178" y="236"/>
                </a:lnTo>
                <a:lnTo>
                  <a:pt x="178" y="236"/>
                </a:lnTo>
                <a:lnTo>
                  <a:pt x="177" y="236"/>
                </a:lnTo>
                <a:lnTo>
                  <a:pt x="177" y="235"/>
                </a:lnTo>
                <a:lnTo>
                  <a:pt x="177" y="235"/>
                </a:lnTo>
                <a:lnTo>
                  <a:pt x="177" y="235"/>
                </a:lnTo>
                <a:lnTo>
                  <a:pt x="177" y="235"/>
                </a:lnTo>
                <a:lnTo>
                  <a:pt x="177" y="234"/>
                </a:lnTo>
                <a:lnTo>
                  <a:pt x="176" y="234"/>
                </a:lnTo>
                <a:lnTo>
                  <a:pt x="176" y="233"/>
                </a:lnTo>
                <a:lnTo>
                  <a:pt x="175" y="233"/>
                </a:lnTo>
                <a:lnTo>
                  <a:pt x="175" y="233"/>
                </a:lnTo>
                <a:lnTo>
                  <a:pt x="174" y="233"/>
                </a:lnTo>
                <a:lnTo>
                  <a:pt x="174" y="233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2" y="232"/>
                </a:lnTo>
                <a:lnTo>
                  <a:pt x="172" y="231"/>
                </a:lnTo>
                <a:lnTo>
                  <a:pt x="172" y="231"/>
                </a:lnTo>
                <a:lnTo>
                  <a:pt x="172" y="231"/>
                </a:lnTo>
                <a:lnTo>
                  <a:pt x="171" y="231"/>
                </a:lnTo>
                <a:lnTo>
                  <a:pt x="171" y="230"/>
                </a:lnTo>
                <a:lnTo>
                  <a:pt x="171" y="230"/>
                </a:lnTo>
                <a:lnTo>
                  <a:pt x="170" y="230"/>
                </a:lnTo>
                <a:lnTo>
                  <a:pt x="170" y="230"/>
                </a:lnTo>
                <a:lnTo>
                  <a:pt x="169" y="230"/>
                </a:lnTo>
                <a:lnTo>
                  <a:pt x="169" y="230"/>
                </a:lnTo>
                <a:lnTo>
                  <a:pt x="168" y="230"/>
                </a:lnTo>
                <a:lnTo>
                  <a:pt x="168" y="231"/>
                </a:lnTo>
                <a:lnTo>
                  <a:pt x="168" y="231"/>
                </a:lnTo>
                <a:lnTo>
                  <a:pt x="167" y="231"/>
                </a:lnTo>
                <a:lnTo>
                  <a:pt x="167" y="231"/>
                </a:lnTo>
                <a:lnTo>
                  <a:pt x="166" y="231"/>
                </a:lnTo>
                <a:lnTo>
                  <a:pt x="166" y="231"/>
                </a:lnTo>
                <a:lnTo>
                  <a:pt x="166" y="231"/>
                </a:lnTo>
                <a:lnTo>
                  <a:pt x="166" y="230"/>
                </a:lnTo>
                <a:lnTo>
                  <a:pt x="166" y="230"/>
                </a:lnTo>
                <a:lnTo>
                  <a:pt x="165" y="230"/>
                </a:lnTo>
                <a:lnTo>
                  <a:pt x="165" y="229"/>
                </a:lnTo>
                <a:lnTo>
                  <a:pt x="165" y="229"/>
                </a:lnTo>
                <a:lnTo>
                  <a:pt x="165" y="228"/>
                </a:lnTo>
                <a:lnTo>
                  <a:pt x="165" y="228"/>
                </a:lnTo>
                <a:lnTo>
                  <a:pt x="165" y="228"/>
                </a:lnTo>
                <a:lnTo>
                  <a:pt x="164" y="228"/>
                </a:lnTo>
                <a:lnTo>
                  <a:pt x="164" y="227"/>
                </a:lnTo>
                <a:lnTo>
                  <a:pt x="164" y="227"/>
                </a:lnTo>
                <a:lnTo>
                  <a:pt x="164" y="227"/>
                </a:lnTo>
                <a:lnTo>
                  <a:pt x="164" y="226"/>
                </a:lnTo>
                <a:lnTo>
                  <a:pt x="164" y="226"/>
                </a:lnTo>
                <a:lnTo>
                  <a:pt x="164" y="226"/>
                </a:lnTo>
                <a:lnTo>
                  <a:pt x="164" y="225"/>
                </a:lnTo>
                <a:lnTo>
                  <a:pt x="163" y="225"/>
                </a:lnTo>
                <a:lnTo>
                  <a:pt x="163" y="225"/>
                </a:lnTo>
                <a:lnTo>
                  <a:pt x="162" y="225"/>
                </a:lnTo>
                <a:lnTo>
                  <a:pt x="162" y="225"/>
                </a:lnTo>
                <a:lnTo>
                  <a:pt x="161" y="225"/>
                </a:lnTo>
                <a:lnTo>
                  <a:pt x="161" y="225"/>
                </a:lnTo>
                <a:lnTo>
                  <a:pt x="161" y="225"/>
                </a:lnTo>
                <a:lnTo>
                  <a:pt x="161" y="225"/>
                </a:lnTo>
                <a:lnTo>
                  <a:pt x="162" y="225"/>
                </a:lnTo>
                <a:lnTo>
                  <a:pt x="162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3"/>
                </a:lnTo>
                <a:lnTo>
                  <a:pt x="163" y="223"/>
                </a:lnTo>
                <a:lnTo>
                  <a:pt x="162" y="223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1" y="222"/>
                </a:lnTo>
                <a:lnTo>
                  <a:pt x="161" y="221"/>
                </a:lnTo>
                <a:lnTo>
                  <a:pt x="161" y="221"/>
                </a:lnTo>
                <a:lnTo>
                  <a:pt x="161" y="220"/>
                </a:lnTo>
                <a:lnTo>
                  <a:pt x="161" y="220"/>
                </a:lnTo>
                <a:lnTo>
                  <a:pt x="161" y="219"/>
                </a:lnTo>
                <a:lnTo>
                  <a:pt x="161" y="219"/>
                </a:lnTo>
                <a:lnTo>
                  <a:pt x="161" y="219"/>
                </a:lnTo>
                <a:lnTo>
                  <a:pt x="160" y="219"/>
                </a:lnTo>
                <a:lnTo>
                  <a:pt x="160" y="219"/>
                </a:lnTo>
                <a:lnTo>
                  <a:pt x="160" y="219"/>
                </a:lnTo>
                <a:lnTo>
                  <a:pt x="160" y="218"/>
                </a:lnTo>
                <a:lnTo>
                  <a:pt x="159" y="218"/>
                </a:lnTo>
                <a:lnTo>
                  <a:pt x="159" y="218"/>
                </a:lnTo>
                <a:lnTo>
                  <a:pt x="158" y="218"/>
                </a:lnTo>
                <a:lnTo>
                  <a:pt x="158" y="218"/>
                </a:lnTo>
                <a:lnTo>
                  <a:pt x="157" y="218"/>
                </a:lnTo>
                <a:lnTo>
                  <a:pt x="157" y="218"/>
                </a:lnTo>
                <a:lnTo>
                  <a:pt x="156" y="218"/>
                </a:lnTo>
                <a:lnTo>
                  <a:pt x="156" y="218"/>
                </a:lnTo>
                <a:lnTo>
                  <a:pt x="156" y="218"/>
                </a:lnTo>
                <a:lnTo>
                  <a:pt x="155" y="218"/>
                </a:lnTo>
                <a:lnTo>
                  <a:pt x="155" y="218"/>
                </a:lnTo>
                <a:lnTo>
                  <a:pt x="155" y="219"/>
                </a:lnTo>
                <a:lnTo>
                  <a:pt x="154" y="219"/>
                </a:lnTo>
                <a:lnTo>
                  <a:pt x="154" y="219"/>
                </a:lnTo>
                <a:lnTo>
                  <a:pt x="153" y="219"/>
                </a:lnTo>
                <a:lnTo>
                  <a:pt x="153" y="219"/>
                </a:lnTo>
                <a:lnTo>
                  <a:pt x="152" y="219"/>
                </a:lnTo>
                <a:lnTo>
                  <a:pt x="152" y="219"/>
                </a:lnTo>
                <a:lnTo>
                  <a:pt x="152" y="219"/>
                </a:lnTo>
                <a:lnTo>
                  <a:pt x="151" y="219"/>
                </a:lnTo>
                <a:lnTo>
                  <a:pt x="151" y="219"/>
                </a:lnTo>
                <a:lnTo>
                  <a:pt x="150" y="219"/>
                </a:lnTo>
                <a:lnTo>
                  <a:pt x="150" y="219"/>
                </a:lnTo>
                <a:lnTo>
                  <a:pt x="150" y="220"/>
                </a:lnTo>
                <a:lnTo>
                  <a:pt x="149" y="220"/>
                </a:lnTo>
                <a:lnTo>
                  <a:pt x="149" y="220"/>
                </a:lnTo>
                <a:lnTo>
                  <a:pt x="148" y="220"/>
                </a:lnTo>
                <a:lnTo>
                  <a:pt x="148" y="220"/>
                </a:lnTo>
                <a:lnTo>
                  <a:pt x="147" y="220"/>
                </a:lnTo>
                <a:lnTo>
                  <a:pt x="147" y="220"/>
                </a:lnTo>
                <a:lnTo>
                  <a:pt x="147" y="220"/>
                </a:lnTo>
                <a:lnTo>
                  <a:pt x="147" y="220"/>
                </a:lnTo>
                <a:lnTo>
                  <a:pt x="146" y="220"/>
                </a:lnTo>
                <a:lnTo>
                  <a:pt x="146" y="220"/>
                </a:lnTo>
                <a:lnTo>
                  <a:pt x="145" y="220"/>
                </a:lnTo>
                <a:lnTo>
                  <a:pt x="145" y="220"/>
                </a:lnTo>
                <a:lnTo>
                  <a:pt x="145" y="219"/>
                </a:lnTo>
                <a:lnTo>
                  <a:pt x="145" y="219"/>
                </a:lnTo>
                <a:lnTo>
                  <a:pt x="145" y="219"/>
                </a:lnTo>
                <a:lnTo>
                  <a:pt x="145" y="218"/>
                </a:lnTo>
                <a:lnTo>
                  <a:pt x="145" y="218"/>
                </a:lnTo>
                <a:lnTo>
                  <a:pt x="145" y="217"/>
                </a:lnTo>
                <a:lnTo>
                  <a:pt x="145" y="217"/>
                </a:lnTo>
                <a:lnTo>
                  <a:pt x="145" y="217"/>
                </a:lnTo>
                <a:lnTo>
                  <a:pt x="144" y="217"/>
                </a:lnTo>
                <a:lnTo>
                  <a:pt x="144" y="217"/>
                </a:lnTo>
                <a:lnTo>
                  <a:pt x="144" y="217"/>
                </a:lnTo>
                <a:lnTo>
                  <a:pt x="143" y="217"/>
                </a:lnTo>
                <a:lnTo>
                  <a:pt x="143" y="217"/>
                </a:lnTo>
                <a:lnTo>
                  <a:pt x="143" y="217"/>
                </a:lnTo>
                <a:lnTo>
                  <a:pt x="142" y="216"/>
                </a:lnTo>
                <a:lnTo>
                  <a:pt x="142" y="215"/>
                </a:lnTo>
                <a:lnTo>
                  <a:pt x="141" y="215"/>
                </a:lnTo>
                <a:lnTo>
                  <a:pt x="140" y="215"/>
                </a:lnTo>
                <a:lnTo>
                  <a:pt x="140" y="215"/>
                </a:lnTo>
                <a:lnTo>
                  <a:pt x="139" y="215"/>
                </a:lnTo>
                <a:lnTo>
                  <a:pt x="139" y="215"/>
                </a:lnTo>
                <a:lnTo>
                  <a:pt x="139" y="214"/>
                </a:lnTo>
                <a:lnTo>
                  <a:pt x="139" y="214"/>
                </a:lnTo>
                <a:lnTo>
                  <a:pt x="138" y="214"/>
                </a:lnTo>
                <a:lnTo>
                  <a:pt x="138" y="214"/>
                </a:lnTo>
                <a:lnTo>
                  <a:pt x="137" y="214"/>
                </a:lnTo>
                <a:lnTo>
                  <a:pt x="137" y="214"/>
                </a:lnTo>
                <a:lnTo>
                  <a:pt x="137" y="213"/>
                </a:lnTo>
                <a:lnTo>
                  <a:pt x="136" y="213"/>
                </a:lnTo>
                <a:lnTo>
                  <a:pt x="136" y="212"/>
                </a:lnTo>
                <a:lnTo>
                  <a:pt x="136" y="212"/>
                </a:lnTo>
                <a:lnTo>
                  <a:pt x="135" y="211"/>
                </a:lnTo>
                <a:lnTo>
                  <a:pt x="135" y="211"/>
                </a:lnTo>
                <a:lnTo>
                  <a:pt x="135" y="212"/>
                </a:lnTo>
                <a:lnTo>
                  <a:pt x="134" y="212"/>
                </a:lnTo>
                <a:lnTo>
                  <a:pt x="134" y="211"/>
                </a:lnTo>
                <a:lnTo>
                  <a:pt x="134" y="211"/>
                </a:lnTo>
                <a:lnTo>
                  <a:pt x="134" y="211"/>
                </a:lnTo>
                <a:lnTo>
                  <a:pt x="133" y="211"/>
                </a:lnTo>
                <a:lnTo>
                  <a:pt x="133" y="210"/>
                </a:lnTo>
                <a:lnTo>
                  <a:pt x="132" y="210"/>
                </a:lnTo>
                <a:lnTo>
                  <a:pt x="131" y="210"/>
                </a:lnTo>
                <a:lnTo>
                  <a:pt x="131" y="210"/>
                </a:lnTo>
                <a:lnTo>
                  <a:pt x="130" y="209"/>
                </a:lnTo>
                <a:lnTo>
                  <a:pt x="130" y="209"/>
                </a:lnTo>
                <a:lnTo>
                  <a:pt x="129" y="208"/>
                </a:lnTo>
                <a:lnTo>
                  <a:pt x="129" y="208"/>
                </a:lnTo>
                <a:lnTo>
                  <a:pt x="128" y="208"/>
                </a:lnTo>
                <a:lnTo>
                  <a:pt x="128" y="208"/>
                </a:lnTo>
                <a:lnTo>
                  <a:pt x="127" y="208"/>
                </a:lnTo>
                <a:lnTo>
                  <a:pt x="127" y="207"/>
                </a:lnTo>
                <a:lnTo>
                  <a:pt x="127" y="207"/>
                </a:lnTo>
                <a:lnTo>
                  <a:pt x="126" y="207"/>
                </a:lnTo>
                <a:lnTo>
                  <a:pt x="126" y="207"/>
                </a:lnTo>
                <a:lnTo>
                  <a:pt x="126" y="206"/>
                </a:lnTo>
                <a:lnTo>
                  <a:pt x="125" y="206"/>
                </a:lnTo>
                <a:lnTo>
                  <a:pt x="125" y="206"/>
                </a:lnTo>
                <a:lnTo>
                  <a:pt x="124" y="206"/>
                </a:lnTo>
                <a:lnTo>
                  <a:pt x="124" y="206"/>
                </a:lnTo>
                <a:lnTo>
                  <a:pt x="124" y="205"/>
                </a:lnTo>
                <a:lnTo>
                  <a:pt x="124" y="205"/>
                </a:lnTo>
                <a:lnTo>
                  <a:pt x="123" y="204"/>
                </a:lnTo>
                <a:lnTo>
                  <a:pt x="123" y="204"/>
                </a:lnTo>
                <a:lnTo>
                  <a:pt x="123" y="203"/>
                </a:lnTo>
                <a:lnTo>
                  <a:pt x="123" y="203"/>
                </a:lnTo>
                <a:lnTo>
                  <a:pt x="123" y="203"/>
                </a:lnTo>
                <a:lnTo>
                  <a:pt x="123" y="202"/>
                </a:lnTo>
                <a:lnTo>
                  <a:pt x="123" y="202"/>
                </a:lnTo>
                <a:lnTo>
                  <a:pt x="122" y="202"/>
                </a:lnTo>
                <a:lnTo>
                  <a:pt x="122" y="202"/>
                </a:lnTo>
                <a:lnTo>
                  <a:pt x="121" y="201"/>
                </a:lnTo>
                <a:lnTo>
                  <a:pt x="119" y="200"/>
                </a:lnTo>
                <a:lnTo>
                  <a:pt x="118" y="199"/>
                </a:lnTo>
                <a:lnTo>
                  <a:pt x="118" y="199"/>
                </a:lnTo>
                <a:lnTo>
                  <a:pt x="117" y="198"/>
                </a:lnTo>
                <a:lnTo>
                  <a:pt x="117" y="198"/>
                </a:lnTo>
                <a:lnTo>
                  <a:pt x="116" y="198"/>
                </a:lnTo>
                <a:lnTo>
                  <a:pt x="116" y="198"/>
                </a:lnTo>
                <a:lnTo>
                  <a:pt x="116" y="198"/>
                </a:lnTo>
                <a:lnTo>
                  <a:pt x="116" y="197"/>
                </a:lnTo>
                <a:lnTo>
                  <a:pt x="116" y="196"/>
                </a:lnTo>
                <a:lnTo>
                  <a:pt x="116" y="196"/>
                </a:lnTo>
                <a:lnTo>
                  <a:pt x="115" y="195"/>
                </a:lnTo>
                <a:lnTo>
                  <a:pt x="115" y="194"/>
                </a:lnTo>
                <a:lnTo>
                  <a:pt x="114" y="194"/>
                </a:lnTo>
                <a:lnTo>
                  <a:pt x="114" y="194"/>
                </a:lnTo>
                <a:lnTo>
                  <a:pt x="114" y="193"/>
                </a:lnTo>
                <a:lnTo>
                  <a:pt x="115" y="193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1"/>
                </a:lnTo>
                <a:lnTo>
                  <a:pt x="113" y="191"/>
                </a:lnTo>
                <a:lnTo>
                  <a:pt x="113" y="191"/>
                </a:lnTo>
                <a:lnTo>
                  <a:pt x="112" y="191"/>
                </a:lnTo>
                <a:lnTo>
                  <a:pt x="112" y="191"/>
                </a:lnTo>
                <a:lnTo>
                  <a:pt x="112" y="190"/>
                </a:lnTo>
                <a:lnTo>
                  <a:pt x="112" y="190"/>
                </a:lnTo>
                <a:lnTo>
                  <a:pt x="111" y="190"/>
                </a:lnTo>
                <a:lnTo>
                  <a:pt x="111" y="190"/>
                </a:lnTo>
                <a:lnTo>
                  <a:pt x="111" y="190"/>
                </a:lnTo>
                <a:lnTo>
                  <a:pt x="111" y="190"/>
                </a:lnTo>
                <a:lnTo>
                  <a:pt x="110" y="190"/>
                </a:lnTo>
                <a:lnTo>
                  <a:pt x="110" y="190"/>
                </a:lnTo>
                <a:lnTo>
                  <a:pt x="110" y="190"/>
                </a:lnTo>
                <a:lnTo>
                  <a:pt x="109" y="190"/>
                </a:lnTo>
                <a:lnTo>
                  <a:pt x="109" y="190"/>
                </a:lnTo>
                <a:lnTo>
                  <a:pt x="108" y="190"/>
                </a:lnTo>
                <a:lnTo>
                  <a:pt x="108" y="190"/>
                </a:lnTo>
                <a:lnTo>
                  <a:pt x="108" y="190"/>
                </a:lnTo>
                <a:lnTo>
                  <a:pt x="107" y="189"/>
                </a:lnTo>
                <a:lnTo>
                  <a:pt x="107" y="189"/>
                </a:lnTo>
                <a:lnTo>
                  <a:pt x="106" y="189"/>
                </a:lnTo>
                <a:lnTo>
                  <a:pt x="106" y="189"/>
                </a:lnTo>
                <a:lnTo>
                  <a:pt x="106" y="189"/>
                </a:lnTo>
                <a:lnTo>
                  <a:pt x="105" y="189"/>
                </a:lnTo>
                <a:lnTo>
                  <a:pt x="105" y="188"/>
                </a:lnTo>
                <a:lnTo>
                  <a:pt x="104" y="188"/>
                </a:lnTo>
                <a:lnTo>
                  <a:pt x="103" y="188"/>
                </a:lnTo>
                <a:lnTo>
                  <a:pt x="103" y="189"/>
                </a:lnTo>
                <a:lnTo>
                  <a:pt x="102" y="189"/>
                </a:lnTo>
                <a:lnTo>
                  <a:pt x="102" y="190"/>
                </a:lnTo>
                <a:lnTo>
                  <a:pt x="102" y="190"/>
                </a:lnTo>
                <a:lnTo>
                  <a:pt x="101" y="189"/>
                </a:lnTo>
                <a:lnTo>
                  <a:pt x="100" y="188"/>
                </a:lnTo>
                <a:lnTo>
                  <a:pt x="100" y="187"/>
                </a:lnTo>
                <a:lnTo>
                  <a:pt x="100" y="187"/>
                </a:lnTo>
                <a:lnTo>
                  <a:pt x="100" y="186"/>
                </a:lnTo>
                <a:lnTo>
                  <a:pt x="99" y="185"/>
                </a:lnTo>
                <a:lnTo>
                  <a:pt x="99" y="185"/>
                </a:lnTo>
                <a:lnTo>
                  <a:pt x="99" y="184"/>
                </a:lnTo>
                <a:lnTo>
                  <a:pt x="99" y="183"/>
                </a:lnTo>
                <a:lnTo>
                  <a:pt x="99" y="183"/>
                </a:lnTo>
                <a:lnTo>
                  <a:pt x="99" y="182"/>
                </a:lnTo>
                <a:lnTo>
                  <a:pt x="99" y="182"/>
                </a:lnTo>
                <a:lnTo>
                  <a:pt x="99" y="181"/>
                </a:lnTo>
                <a:lnTo>
                  <a:pt x="99" y="181"/>
                </a:lnTo>
                <a:lnTo>
                  <a:pt x="98" y="180"/>
                </a:lnTo>
                <a:lnTo>
                  <a:pt x="98" y="179"/>
                </a:lnTo>
                <a:lnTo>
                  <a:pt x="98" y="179"/>
                </a:lnTo>
                <a:lnTo>
                  <a:pt x="98" y="178"/>
                </a:lnTo>
                <a:lnTo>
                  <a:pt x="98" y="178"/>
                </a:lnTo>
                <a:lnTo>
                  <a:pt x="99" y="177"/>
                </a:lnTo>
                <a:lnTo>
                  <a:pt x="99" y="177"/>
                </a:lnTo>
                <a:lnTo>
                  <a:pt x="99" y="176"/>
                </a:lnTo>
                <a:lnTo>
                  <a:pt x="100" y="176"/>
                </a:lnTo>
                <a:lnTo>
                  <a:pt x="101" y="175"/>
                </a:lnTo>
                <a:lnTo>
                  <a:pt x="101" y="175"/>
                </a:lnTo>
                <a:lnTo>
                  <a:pt x="101" y="174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2"/>
                </a:lnTo>
                <a:lnTo>
                  <a:pt x="100" y="172"/>
                </a:lnTo>
                <a:lnTo>
                  <a:pt x="100" y="172"/>
                </a:lnTo>
                <a:lnTo>
                  <a:pt x="100" y="171"/>
                </a:lnTo>
                <a:lnTo>
                  <a:pt x="100" y="171"/>
                </a:lnTo>
                <a:lnTo>
                  <a:pt x="101" y="170"/>
                </a:lnTo>
                <a:lnTo>
                  <a:pt x="101" y="169"/>
                </a:lnTo>
                <a:lnTo>
                  <a:pt x="101" y="169"/>
                </a:lnTo>
                <a:lnTo>
                  <a:pt x="101" y="168"/>
                </a:lnTo>
                <a:lnTo>
                  <a:pt x="101" y="167"/>
                </a:lnTo>
                <a:lnTo>
                  <a:pt x="100" y="167"/>
                </a:lnTo>
                <a:lnTo>
                  <a:pt x="100" y="167"/>
                </a:lnTo>
                <a:lnTo>
                  <a:pt x="99" y="166"/>
                </a:lnTo>
                <a:lnTo>
                  <a:pt x="99" y="166"/>
                </a:lnTo>
                <a:lnTo>
                  <a:pt x="99" y="165"/>
                </a:lnTo>
                <a:lnTo>
                  <a:pt x="99" y="165"/>
                </a:lnTo>
                <a:lnTo>
                  <a:pt x="99" y="165"/>
                </a:lnTo>
                <a:lnTo>
                  <a:pt x="99" y="164"/>
                </a:lnTo>
                <a:lnTo>
                  <a:pt x="99" y="164"/>
                </a:lnTo>
                <a:lnTo>
                  <a:pt x="98" y="164"/>
                </a:lnTo>
                <a:lnTo>
                  <a:pt x="98" y="164"/>
                </a:lnTo>
                <a:lnTo>
                  <a:pt x="97" y="163"/>
                </a:lnTo>
                <a:lnTo>
                  <a:pt x="97" y="163"/>
                </a:lnTo>
                <a:lnTo>
                  <a:pt x="97" y="162"/>
                </a:lnTo>
                <a:lnTo>
                  <a:pt x="97" y="162"/>
                </a:lnTo>
                <a:lnTo>
                  <a:pt x="97" y="161"/>
                </a:lnTo>
                <a:lnTo>
                  <a:pt x="96" y="161"/>
                </a:lnTo>
                <a:lnTo>
                  <a:pt x="96" y="161"/>
                </a:lnTo>
                <a:lnTo>
                  <a:pt x="95" y="161"/>
                </a:lnTo>
                <a:lnTo>
                  <a:pt x="95" y="161"/>
                </a:lnTo>
                <a:lnTo>
                  <a:pt x="94" y="160"/>
                </a:lnTo>
                <a:lnTo>
                  <a:pt x="94" y="160"/>
                </a:lnTo>
                <a:lnTo>
                  <a:pt x="94" y="159"/>
                </a:lnTo>
                <a:lnTo>
                  <a:pt x="94" y="158"/>
                </a:lnTo>
                <a:lnTo>
                  <a:pt x="94" y="157"/>
                </a:lnTo>
                <a:lnTo>
                  <a:pt x="93" y="157"/>
                </a:lnTo>
                <a:lnTo>
                  <a:pt x="93" y="157"/>
                </a:lnTo>
                <a:lnTo>
                  <a:pt x="93" y="156"/>
                </a:lnTo>
                <a:lnTo>
                  <a:pt x="93" y="156"/>
                </a:lnTo>
                <a:lnTo>
                  <a:pt x="92" y="156"/>
                </a:lnTo>
                <a:lnTo>
                  <a:pt x="92" y="156"/>
                </a:lnTo>
                <a:lnTo>
                  <a:pt x="91" y="155"/>
                </a:lnTo>
                <a:lnTo>
                  <a:pt x="91" y="155"/>
                </a:lnTo>
                <a:lnTo>
                  <a:pt x="91" y="154"/>
                </a:lnTo>
                <a:lnTo>
                  <a:pt x="91" y="154"/>
                </a:lnTo>
                <a:lnTo>
                  <a:pt x="91" y="153"/>
                </a:lnTo>
                <a:lnTo>
                  <a:pt x="91" y="153"/>
                </a:lnTo>
                <a:lnTo>
                  <a:pt x="91" y="152"/>
                </a:lnTo>
                <a:lnTo>
                  <a:pt x="91" y="152"/>
                </a:lnTo>
                <a:lnTo>
                  <a:pt x="90" y="151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49"/>
                </a:lnTo>
                <a:lnTo>
                  <a:pt x="89" y="149"/>
                </a:lnTo>
                <a:lnTo>
                  <a:pt x="89" y="148"/>
                </a:lnTo>
                <a:lnTo>
                  <a:pt x="89" y="148"/>
                </a:lnTo>
                <a:lnTo>
                  <a:pt x="89" y="148"/>
                </a:lnTo>
                <a:lnTo>
                  <a:pt x="89" y="147"/>
                </a:lnTo>
                <a:lnTo>
                  <a:pt x="89" y="147"/>
                </a:lnTo>
                <a:lnTo>
                  <a:pt x="88" y="145"/>
                </a:lnTo>
                <a:lnTo>
                  <a:pt x="88" y="145"/>
                </a:lnTo>
                <a:lnTo>
                  <a:pt x="87" y="144"/>
                </a:lnTo>
                <a:lnTo>
                  <a:pt x="87" y="143"/>
                </a:lnTo>
                <a:lnTo>
                  <a:pt x="87" y="143"/>
                </a:lnTo>
                <a:lnTo>
                  <a:pt x="86" y="142"/>
                </a:lnTo>
                <a:lnTo>
                  <a:pt x="85" y="142"/>
                </a:lnTo>
                <a:lnTo>
                  <a:pt x="85" y="141"/>
                </a:lnTo>
                <a:lnTo>
                  <a:pt x="85" y="141"/>
                </a:lnTo>
                <a:lnTo>
                  <a:pt x="85" y="140"/>
                </a:lnTo>
                <a:lnTo>
                  <a:pt x="85" y="140"/>
                </a:lnTo>
                <a:lnTo>
                  <a:pt x="85" y="140"/>
                </a:lnTo>
                <a:lnTo>
                  <a:pt x="85" y="139"/>
                </a:lnTo>
                <a:lnTo>
                  <a:pt x="85" y="138"/>
                </a:lnTo>
                <a:lnTo>
                  <a:pt x="85" y="138"/>
                </a:lnTo>
                <a:lnTo>
                  <a:pt x="84" y="138"/>
                </a:lnTo>
                <a:lnTo>
                  <a:pt x="84" y="137"/>
                </a:lnTo>
                <a:lnTo>
                  <a:pt x="84" y="136"/>
                </a:lnTo>
                <a:lnTo>
                  <a:pt x="84" y="136"/>
                </a:lnTo>
                <a:lnTo>
                  <a:pt x="84" y="136"/>
                </a:lnTo>
                <a:lnTo>
                  <a:pt x="84" y="135"/>
                </a:lnTo>
                <a:lnTo>
                  <a:pt x="84" y="135"/>
                </a:lnTo>
                <a:lnTo>
                  <a:pt x="84" y="134"/>
                </a:lnTo>
                <a:lnTo>
                  <a:pt x="83" y="134"/>
                </a:lnTo>
                <a:lnTo>
                  <a:pt x="82" y="133"/>
                </a:lnTo>
                <a:lnTo>
                  <a:pt x="82" y="133"/>
                </a:lnTo>
                <a:lnTo>
                  <a:pt x="82" y="133"/>
                </a:lnTo>
                <a:lnTo>
                  <a:pt x="81" y="132"/>
                </a:lnTo>
                <a:lnTo>
                  <a:pt x="81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79" y="132"/>
                </a:lnTo>
                <a:lnTo>
                  <a:pt x="79" y="132"/>
                </a:lnTo>
                <a:lnTo>
                  <a:pt x="78" y="131"/>
                </a:lnTo>
                <a:lnTo>
                  <a:pt x="78" y="131"/>
                </a:lnTo>
                <a:lnTo>
                  <a:pt x="77" y="131"/>
                </a:lnTo>
                <a:lnTo>
                  <a:pt x="77" y="131"/>
                </a:lnTo>
                <a:lnTo>
                  <a:pt x="77" y="130"/>
                </a:lnTo>
                <a:lnTo>
                  <a:pt x="76" y="130"/>
                </a:lnTo>
                <a:lnTo>
                  <a:pt x="76" y="129"/>
                </a:lnTo>
                <a:lnTo>
                  <a:pt x="75" y="129"/>
                </a:lnTo>
                <a:lnTo>
                  <a:pt x="75" y="129"/>
                </a:lnTo>
                <a:lnTo>
                  <a:pt x="74" y="128"/>
                </a:lnTo>
                <a:lnTo>
                  <a:pt x="74" y="128"/>
                </a:lnTo>
                <a:lnTo>
                  <a:pt x="73" y="128"/>
                </a:lnTo>
                <a:lnTo>
                  <a:pt x="73" y="127"/>
                </a:lnTo>
                <a:lnTo>
                  <a:pt x="73" y="127"/>
                </a:lnTo>
                <a:lnTo>
                  <a:pt x="73" y="126"/>
                </a:lnTo>
                <a:lnTo>
                  <a:pt x="73" y="126"/>
                </a:lnTo>
                <a:lnTo>
                  <a:pt x="72" y="126"/>
                </a:lnTo>
                <a:lnTo>
                  <a:pt x="71" y="125"/>
                </a:lnTo>
                <a:lnTo>
                  <a:pt x="71" y="125"/>
                </a:lnTo>
                <a:lnTo>
                  <a:pt x="70" y="124"/>
                </a:lnTo>
                <a:lnTo>
                  <a:pt x="70" y="123"/>
                </a:lnTo>
                <a:lnTo>
                  <a:pt x="70" y="122"/>
                </a:lnTo>
                <a:lnTo>
                  <a:pt x="69" y="121"/>
                </a:lnTo>
                <a:lnTo>
                  <a:pt x="69" y="121"/>
                </a:lnTo>
                <a:lnTo>
                  <a:pt x="69" y="121"/>
                </a:lnTo>
                <a:lnTo>
                  <a:pt x="68" y="120"/>
                </a:lnTo>
                <a:lnTo>
                  <a:pt x="68" y="119"/>
                </a:lnTo>
                <a:lnTo>
                  <a:pt x="67" y="119"/>
                </a:lnTo>
                <a:lnTo>
                  <a:pt x="66" y="119"/>
                </a:lnTo>
                <a:lnTo>
                  <a:pt x="66" y="119"/>
                </a:lnTo>
                <a:lnTo>
                  <a:pt x="65" y="119"/>
                </a:lnTo>
                <a:lnTo>
                  <a:pt x="64" y="118"/>
                </a:lnTo>
                <a:lnTo>
                  <a:pt x="64" y="118"/>
                </a:lnTo>
                <a:lnTo>
                  <a:pt x="64" y="118"/>
                </a:lnTo>
                <a:lnTo>
                  <a:pt x="63" y="118"/>
                </a:lnTo>
                <a:lnTo>
                  <a:pt x="62" y="119"/>
                </a:lnTo>
                <a:lnTo>
                  <a:pt x="62" y="119"/>
                </a:lnTo>
                <a:lnTo>
                  <a:pt x="62" y="119"/>
                </a:lnTo>
                <a:lnTo>
                  <a:pt x="61" y="119"/>
                </a:lnTo>
                <a:lnTo>
                  <a:pt x="61" y="119"/>
                </a:lnTo>
                <a:lnTo>
                  <a:pt x="60" y="119"/>
                </a:lnTo>
                <a:lnTo>
                  <a:pt x="59" y="119"/>
                </a:lnTo>
                <a:lnTo>
                  <a:pt x="59" y="118"/>
                </a:lnTo>
                <a:lnTo>
                  <a:pt x="58" y="118"/>
                </a:lnTo>
                <a:lnTo>
                  <a:pt x="58" y="118"/>
                </a:lnTo>
                <a:lnTo>
                  <a:pt x="57" y="118"/>
                </a:lnTo>
                <a:lnTo>
                  <a:pt x="57" y="119"/>
                </a:lnTo>
                <a:lnTo>
                  <a:pt x="56" y="119"/>
                </a:lnTo>
                <a:lnTo>
                  <a:pt x="56" y="119"/>
                </a:lnTo>
                <a:lnTo>
                  <a:pt x="56" y="118"/>
                </a:lnTo>
                <a:lnTo>
                  <a:pt x="55" y="118"/>
                </a:lnTo>
                <a:lnTo>
                  <a:pt x="55" y="118"/>
                </a:lnTo>
                <a:lnTo>
                  <a:pt x="55" y="119"/>
                </a:lnTo>
                <a:lnTo>
                  <a:pt x="55" y="119"/>
                </a:lnTo>
                <a:lnTo>
                  <a:pt x="55" y="118"/>
                </a:lnTo>
                <a:lnTo>
                  <a:pt x="55" y="118"/>
                </a:lnTo>
                <a:lnTo>
                  <a:pt x="55" y="118"/>
                </a:lnTo>
                <a:lnTo>
                  <a:pt x="55" y="117"/>
                </a:lnTo>
                <a:lnTo>
                  <a:pt x="54" y="117"/>
                </a:lnTo>
                <a:lnTo>
                  <a:pt x="54" y="117"/>
                </a:lnTo>
                <a:lnTo>
                  <a:pt x="54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5"/>
                </a:lnTo>
                <a:lnTo>
                  <a:pt x="53" y="115"/>
                </a:lnTo>
                <a:lnTo>
                  <a:pt x="52" y="115"/>
                </a:lnTo>
                <a:lnTo>
                  <a:pt x="52" y="114"/>
                </a:lnTo>
                <a:lnTo>
                  <a:pt x="52" y="114"/>
                </a:lnTo>
                <a:lnTo>
                  <a:pt x="52" y="114"/>
                </a:lnTo>
                <a:lnTo>
                  <a:pt x="52" y="114"/>
                </a:lnTo>
                <a:lnTo>
                  <a:pt x="51" y="115"/>
                </a:lnTo>
                <a:lnTo>
                  <a:pt x="50" y="115"/>
                </a:lnTo>
                <a:lnTo>
                  <a:pt x="50" y="115"/>
                </a:lnTo>
                <a:lnTo>
                  <a:pt x="49" y="115"/>
                </a:lnTo>
                <a:lnTo>
                  <a:pt x="48" y="115"/>
                </a:lnTo>
                <a:lnTo>
                  <a:pt x="48" y="114"/>
                </a:lnTo>
                <a:lnTo>
                  <a:pt x="48" y="114"/>
                </a:lnTo>
                <a:lnTo>
                  <a:pt x="48" y="113"/>
                </a:lnTo>
                <a:lnTo>
                  <a:pt x="48" y="113"/>
                </a:lnTo>
                <a:lnTo>
                  <a:pt x="48" y="113"/>
                </a:lnTo>
                <a:lnTo>
                  <a:pt x="47" y="112"/>
                </a:lnTo>
                <a:lnTo>
                  <a:pt x="48" y="112"/>
                </a:lnTo>
                <a:lnTo>
                  <a:pt x="47" y="112"/>
                </a:lnTo>
                <a:lnTo>
                  <a:pt x="47" y="111"/>
                </a:lnTo>
                <a:lnTo>
                  <a:pt x="46" y="111"/>
                </a:lnTo>
                <a:lnTo>
                  <a:pt x="46" y="111"/>
                </a:lnTo>
                <a:lnTo>
                  <a:pt x="46" y="111"/>
                </a:lnTo>
                <a:lnTo>
                  <a:pt x="46" y="110"/>
                </a:lnTo>
                <a:lnTo>
                  <a:pt x="46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09"/>
                </a:lnTo>
                <a:lnTo>
                  <a:pt x="47" y="109"/>
                </a:lnTo>
                <a:lnTo>
                  <a:pt x="47" y="109"/>
                </a:lnTo>
                <a:lnTo>
                  <a:pt x="48" y="109"/>
                </a:lnTo>
                <a:lnTo>
                  <a:pt x="48" y="109"/>
                </a:lnTo>
                <a:lnTo>
                  <a:pt x="47" y="108"/>
                </a:lnTo>
                <a:lnTo>
                  <a:pt x="46" y="107"/>
                </a:lnTo>
                <a:lnTo>
                  <a:pt x="46" y="107"/>
                </a:lnTo>
                <a:lnTo>
                  <a:pt x="45" y="107"/>
                </a:lnTo>
                <a:lnTo>
                  <a:pt x="45" y="107"/>
                </a:lnTo>
                <a:lnTo>
                  <a:pt x="44" y="107"/>
                </a:lnTo>
                <a:lnTo>
                  <a:pt x="43" y="106"/>
                </a:lnTo>
                <a:lnTo>
                  <a:pt x="43" y="106"/>
                </a:lnTo>
                <a:lnTo>
                  <a:pt x="43" y="105"/>
                </a:lnTo>
                <a:lnTo>
                  <a:pt x="43" y="105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3" y="104"/>
                </a:lnTo>
                <a:lnTo>
                  <a:pt x="43" y="103"/>
                </a:lnTo>
                <a:lnTo>
                  <a:pt x="44" y="103"/>
                </a:lnTo>
                <a:lnTo>
                  <a:pt x="44" y="103"/>
                </a:lnTo>
                <a:lnTo>
                  <a:pt x="44" y="103"/>
                </a:lnTo>
                <a:lnTo>
                  <a:pt x="44" y="103"/>
                </a:lnTo>
                <a:lnTo>
                  <a:pt x="44" y="103"/>
                </a:lnTo>
                <a:lnTo>
                  <a:pt x="44" y="102"/>
                </a:lnTo>
                <a:lnTo>
                  <a:pt x="44" y="102"/>
                </a:lnTo>
                <a:lnTo>
                  <a:pt x="44" y="102"/>
                </a:lnTo>
                <a:lnTo>
                  <a:pt x="44" y="101"/>
                </a:lnTo>
                <a:lnTo>
                  <a:pt x="45" y="101"/>
                </a:lnTo>
                <a:lnTo>
                  <a:pt x="45" y="101"/>
                </a:lnTo>
                <a:lnTo>
                  <a:pt x="44" y="101"/>
                </a:lnTo>
                <a:lnTo>
                  <a:pt x="44" y="100"/>
                </a:lnTo>
                <a:lnTo>
                  <a:pt x="45" y="100"/>
                </a:lnTo>
                <a:lnTo>
                  <a:pt x="45" y="99"/>
                </a:lnTo>
                <a:lnTo>
                  <a:pt x="45" y="99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lnTo>
                  <a:pt x="43" y="98"/>
                </a:lnTo>
                <a:lnTo>
                  <a:pt x="43" y="98"/>
                </a:lnTo>
                <a:lnTo>
                  <a:pt x="43" y="98"/>
                </a:lnTo>
                <a:lnTo>
                  <a:pt x="43" y="97"/>
                </a:lnTo>
                <a:lnTo>
                  <a:pt x="42" y="97"/>
                </a:lnTo>
                <a:lnTo>
                  <a:pt x="42" y="97"/>
                </a:lnTo>
                <a:lnTo>
                  <a:pt x="42" y="97"/>
                </a:lnTo>
                <a:lnTo>
                  <a:pt x="41" y="97"/>
                </a:lnTo>
                <a:lnTo>
                  <a:pt x="41" y="96"/>
                </a:lnTo>
                <a:lnTo>
                  <a:pt x="41" y="96"/>
                </a:lnTo>
                <a:lnTo>
                  <a:pt x="40" y="95"/>
                </a:lnTo>
                <a:lnTo>
                  <a:pt x="40" y="95"/>
                </a:lnTo>
                <a:lnTo>
                  <a:pt x="40" y="94"/>
                </a:lnTo>
                <a:lnTo>
                  <a:pt x="41" y="94"/>
                </a:lnTo>
                <a:lnTo>
                  <a:pt x="41" y="94"/>
                </a:lnTo>
                <a:lnTo>
                  <a:pt x="41" y="94"/>
                </a:lnTo>
                <a:lnTo>
                  <a:pt x="40" y="94"/>
                </a:lnTo>
                <a:lnTo>
                  <a:pt x="40" y="93"/>
                </a:lnTo>
                <a:lnTo>
                  <a:pt x="40" y="93"/>
                </a:lnTo>
                <a:lnTo>
                  <a:pt x="40" y="92"/>
                </a:lnTo>
                <a:lnTo>
                  <a:pt x="40" y="93"/>
                </a:lnTo>
                <a:lnTo>
                  <a:pt x="40" y="93"/>
                </a:lnTo>
                <a:lnTo>
                  <a:pt x="40" y="92"/>
                </a:lnTo>
                <a:lnTo>
                  <a:pt x="39" y="92"/>
                </a:lnTo>
                <a:lnTo>
                  <a:pt x="39" y="91"/>
                </a:lnTo>
                <a:lnTo>
                  <a:pt x="39" y="91"/>
                </a:lnTo>
                <a:lnTo>
                  <a:pt x="39" y="91"/>
                </a:lnTo>
                <a:lnTo>
                  <a:pt x="38" y="91"/>
                </a:lnTo>
                <a:lnTo>
                  <a:pt x="38" y="91"/>
                </a:lnTo>
                <a:lnTo>
                  <a:pt x="37" y="91"/>
                </a:lnTo>
                <a:lnTo>
                  <a:pt x="37" y="90"/>
                </a:lnTo>
                <a:lnTo>
                  <a:pt x="37" y="91"/>
                </a:lnTo>
                <a:lnTo>
                  <a:pt x="37" y="91"/>
                </a:lnTo>
                <a:lnTo>
                  <a:pt x="36" y="91"/>
                </a:lnTo>
                <a:lnTo>
                  <a:pt x="36" y="91"/>
                </a:lnTo>
                <a:lnTo>
                  <a:pt x="35" y="91"/>
                </a:lnTo>
                <a:lnTo>
                  <a:pt x="35" y="91"/>
                </a:lnTo>
                <a:lnTo>
                  <a:pt x="35" y="92"/>
                </a:lnTo>
                <a:lnTo>
                  <a:pt x="35" y="92"/>
                </a:lnTo>
                <a:lnTo>
                  <a:pt x="34" y="92"/>
                </a:lnTo>
                <a:lnTo>
                  <a:pt x="34" y="92"/>
                </a:lnTo>
                <a:lnTo>
                  <a:pt x="33" y="92"/>
                </a:lnTo>
                <a:lnTo>
                  <a:pt x="33" y="92"/>
                </a:lnTo>
                <a:lnTo>
                  <a:pt x="32" y="92"/>
                </a:lnTo>
                <a:lnTo>
                  <a:pt x="32" y="92"/>
                </a:lnTo>
                <a:lnTo>
                  <a:pt x="31" y="92"/>
                </a:lnTo>
                <a:lnTo>
                  <a:pt x="31" y="92"/>
                </a:lnTo>
                <a:lnTo>
                  <a:pt x="31" y="93"/>
                </a:lnTo>
                <a:lnTo>
                  <a:pt x="30" y="93"/>
                </a:lnTo>
                <a:lnTo>
                  <a:pt x="30" y="93"/>
                </a:lnTo>
                <a:lnTo>
                  <a:pt x="29" y="93"/>
                </a:lnTo>
                <a:lnTo>
                  <a:pt x="29" y="92"/>
                </a:lnTo>
                <a:lnTo>
                  <a:pt x="28" y="92"/>
                </a:lnTo>
                <a:lnTo>
                  <a:pt x="28" y="92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6" y="90"/>
                </a:lnTo>
                <a:lnTo>
                  <a:pt x="26" y="90"/>
                </a:lnTo>
                <a:lnTo>
                  <a:pt x="25" y="90"/>
                </a:lnTo>
                <a:lnTo>
                  <a:pt x="25" y="90"/>
                </a:lnTo>
                <a:lnTo>
                  <a:pt x="25" y="90"/>
                </a:lnTo>
                <a:lnTo>
                  <a:pt x="24" y="90"/>
                </a:lnTo>
                <a:lnTo>
                  <a:pt x="24" y="89"/>
                </a:lnTo>
                <a:lnTo>
                  <a:pt x="23" y="89"/>
                </a:lnTo>
                <a:lnTo>
                  <a:pt x="23" y="89"/>
                </a:lnTo>
                <a:lnTo>
                  <a:pt x="23" y="89"/>
                </a:lnTo>
                <a:lnTo>
                  <a:pt x="23" y="88"/>
                </a:lnTo>
                <a:lnTo>
                  <a:pt x="22" y="88"/>
                </a:lnTo>
                <a:lnTo>
                  <a:pt x="22" y="88"/>
                </a:lnTo>
                <a:lnTo>
                  <a:pt x="21" y="88"/>
                </a:lnTo>
                <a:lnTo>
                  <a:pt x="21" y="88"/>
                </a:lnTo>
                <a:lnTo>
                  <a:pt x="20" y="87"/>
                </a:lnTo>
                <a:lnTo>
                  <a:pt x="20" y="87"/>
                </a:lnTo>
                <a:lnTo>
                  <a:pt x="19" y="87"/>
                </a:lnTo>
                <a:lnTo>
                  <a:pt x="19" y="86"/>
                </a:lnTo>
                <a:lnTo>
                  <a:pt x="19" y="86"/>
                </a:lnTo>
                <a:lnTo>
                  <a:pt x="19" y="86"/>
                </a:lnTo>
                <a:lnTo>
                  <a:pt x="18" y="86"/>
                </a:lnTo>
                <a:lnTo>
                  <a:pt x="18" y="86"/>
                </a:lnTo>
                <a:lnTo>
                  <a:pt x="18" y="86"/>
                </a:lnTo>
                <a:lnTo>
                  <a:pt x="18" y="85"/>
                </a:lnTo>
                <a:lnTo>
                  <a:pt x="18" y="85"/>
                </a:lnTo>
                <a:lnTo>
                  <a:pt x="18" y="85"/>
                </a:lnTo>
                <a:lnTo>
                  <a:pt x="18" y="84"/>
                </a:lnTo>
                <a:lnTo>
                  <a:pt x="17" y="84"/>
                </a:lnTo>
                <a:lnTo>
                  <a:pt x="17" y="83"/>
                </a:lnTo>
                <a:lnTo>
                  <a:pt x="17" y="83"/>
                </a:lnTo>
                <a:lnTo>
                  <a:pt x="17" y="82"/>
                </a:lnTo>
                <a:lnTo>
                  <a:pt x="17" y="82"/>
                </a:lnTo>
                <a:lnTo>
                  <a:pt x="16" y="82"/>
                </a:lnTo>
                <a:lnTo>
                  <a:pt x="16" y="81"/>
                </a:lnTo>
                <a:lnTo>
                  <a:pt x="16" y="81"/>
                </a:lnTo>
                <a:lnTo>
                  <a:pt x="16" y="80"/>
                </a:lnTo>
                <a:lnTo>
                  <a:pt x="15" y="80"/>
                </a:lnTo>
                <a:lnTo>
                  <a:pt x="15" y="80"/>
                </a:lnTo>
                <a:lnTo>
                  <a:pt x="14" y="80"/>
                </a:lnTo>
                <a:lnTo>
                  <a:pt x="14" y="80"/>
                </a:lnTo>
                <a:lnTo>
                  <a:pt x="14" y="79"/>
                </a:lnTo>
                <a:lnTo>
                  <a:pt x="13" y="79"/>
                </a:lnTo>
                <a:lnTo>
                  <a:pt x="13" y="78"/>
                </a:lnTo>
                <a:lnTo>
                  <a:pt x="13" y="78"/>
                </a:lnTo>
                <a:lnTo>
                  <a:pt x="13" y="77"/>
                </a:lnTo>
                <a:lnTo>
                  <a:pt x="13" y="77"/>
                </a:lnTo>
                <a:lnTo>
                  <a:pt x="12" y="76"/>
                </a:lnTo>
                <a:lnTo>
                  <a:pt x="11" y="76"/>
                </a:lnTo>
                <a:lnTo>
                  <a:pt x="11" y="75"/>
                </a:lnTo>
                <a:lnTo>
                  <a:pt x="10" y="75"/>
                </a:lnTo>
                <a:lnTo>
                  <a:pt x="10" y="75"/>
                </a:lnTo>
                <a:lnTo>
                  <a:pt x="10" y="75"/>
                </a:lnTo>
                <a:lnTo>
                  <a:pt x="9" y="75"/>
                </a:lnTo>
                <a:lnTo>
                  <a:pt x="9" y="74"/>
                </a:lnTo>
                <a:lnTo>
                  <a:pt x="9" y="74"/>
                </a:lnTo>
                <a:lnTo>
                  <a:pt x="8" y="74"/>
                </a:lnTo>
                <a:lnTo>
                  <a:pt x="8" y="74"/>
                </a:lnTo>
                <a:lnTo>
                  <a:pt x="8" y="73"/>
                </a:lnTo>
                <a:lnTo>
                  <a:pt x="8" y="73"/>
                </a:lnTo>
                <a:lnTo>
                  <a:pt x="8" y="72"/>
                </a:lnTo>
                <a:lnTo>
                  <a:pt x="9" y="72"/>
                </a:lnTo>
                <a:lnTo>
                  <a:pt x="9" y="71"/>
                </a:lnTo>
                <a:lnTo>
                  <a:pt x="9" y="71"/>
                </a:lnTo>
                <a:lnTo>
                  <a:pt x="8" y="70"/>
                </a:lnTo>
                <a:lnTo>
                  <a:pt x="8" y="70"/>
                </a:lnTo>
                <a:lnTo>
                  <a:pt x="8" y="70"/>
                </a:lnTo>
                <a:lnTo>
                  <a:pt x="7" y="69"/>
                </a:lnTo>
                <a:lnTo>
                  <a:pt x="7" y="69"/>
                </a:lnTo>
                <a:lnTo>
                  <a:pt x="7" y="69"/>
                </a:lnTo>
                <a:lnTo>
                  <a:pt x="6" y="69"/>
                </a:lnTo>
                <a:lnTo>
                  <a:pt x="6" y="69"/>
                </a:lnTo>
                <a:lnTo>
                  <a:pt x="6" y="69"/>
                </a:lnTo>
                <a:lnTo>
                  <a:pt x="5" y="69"/>
                </a:lnTo>
                <a:lnTo>
                  <a:pt x="5" y="69"/>
                </a:lnTo>
                <a:lnTo>
                  <a:pt x="5" y="69"/>
                </a:lnTo>
                <a:lnTo>
                  <a:pt x="4" y="69"/>
                </a:lnTo>
                <a:lnTo>
                  <a:pt x="4" y="69"/>
                </a:lnTo>
                <a:lnTo>
                  <a:pt x="3" y="69"/>
                </a:lnTo>
                <a:lnTo>
                  <a:pt x="3" y="69"/>
                </a:lnTo>
                <a:lnTo>
                  <a:pt x="2" y="69"/>
                </a:lnTo>
                <a:lnTo>
                  <a:pt x="2" y="68"/>
                </a:lnTo>
                <a:lnTo>
                  <a:pt x="2" y="68"/>
                </a:lnTo>
                <a:lnTo>
                  <a:pt x="2" y="67"/>
                </a:lnTo>
                <a:lnTo>
                  <a:pt x="2" y="67"/>
                </a:lnTo>
                <a:lnTo>
                  <a:pt x="1" y="67"/>
                </a:lnTo>
                <a:lnTo>
                  <a:pt x="1" y="67"/>
                </a:lnTo>
                <a:lnTo>
                  <a:pt x="0" y="67"/>
                </a:lnTo>
                <a:lnTo>
                  <a:pt x="0" y="66"/>
                </a:lnTo>
                <a:lnTo>
                  <a:pt x="1" y="66"/>
                </a:lnTo>
                <a:lnTo>
                  <a:pt x="1" y="65"/>
                </a:lnTo>
                <a:lnTo>
                  <a:pt x="1" y="65"/>
                </a:lnTo>
                <a:lnTo>
                  <a:pt x="2" y="65"/>
                </a:lnTo>
                <a:lnTo>
                  <a:pt x="2" y="65"/>
                </a:lnTo>
                <a:lnTo>
                  <a:pt x="2" y="66"/>
                </a:lnTo>
                <a:lnTo>
                  <a:pt x="3" y="66"/>
                </a:lnTo>
                <a:lnTo>
                  <a:pt x="3" y="66"/>
                </a:lnTo>
                <a:lnTo>
                  <a:pt x="4" y="66"/>
                </a:lnTo>
                <a:lnTo>
                  <a:pt x="4" y="66"/>
                </a:lnTo>
                <a:lnTo>
                  <a:pt x="5" y="66"/>
                </a:lnTo>
                <a:lnTo>
                  <a:pt x="5" y="66"/>
                </a:lnTo>
                <a:lnTo>
                  <a:pt x="5" y="65"/>
                </a:lnTo>
                <a:lnTo>
                  <a:pt x="5" y="65"/>
                </a:lnTo>
                <a:lnTo>
                  <a:pt x="6" y="65"/>
                </a:lnTo>
                <a:lnTo>
                  <a:pt x="6" y="65"/>
                </a:lnTo>
                <a:lnTo>
                  <a:pt x="7" y="65"/>
                </a:lnTo>
                <a:lnTo>
                  <a:pt x="8" y="65"/>
                </a:lnTo>
                <a:lnTo>
                  <a:pt x="11" y="66"/>
                </a:lnTo>
                <a:lnTo>
                  <a:pt x="15" y="67"/>
                </a:lnTo>
                <a:lnTo>
                  <a:pt x="16" y="68"/>
                </a:lnTo>
                <a:lnTo>
                  <a:pt x="17" y="68"/>
                </a:lnTo>
                <a:lnTo>
                  <a:pt x="18" y="69"/>
                </a:lnTo>
                <a:lnTo>
                  <a:pt x="20" y="70"/>
                </a:lnTo>
                <a:lnTo>
                  <a:pt x="23" y="72"/>
                </a:lnTo>
                <a:lnTo>
                  <a:pt x="23" y="72"/>
                </a:lnTo>
                <a:lnTo>
                  <a:pt x="26" y="73"/>
                </a:lnTo>
                <a:lnTo>
                  <a:pt x="28" y="74"/>
                </a:lnTo>
                <a:lnTo>
                  <a:pt x="29" y="74"/>
                </a:lnTo>
                <a:lnTo>
                  <a:pt x="31" y="74"/>
                </a:lnTo>
                <a:lnTo>
                  <a:pt x="31" y="74"/>
                </a:lnTo>
                <a:lnTo>
                  <a:pt x="32" y="74"/>
                </a:lnTo>
                <a:lnTo>
                  <a:pt x="33" y="73"/>
                </a:lnTo>
                <a:lnTo>
                  <a:pt x="34" y="72"/>
                </a:lnTo>
                <a:lnTo>
                  <a:pt x="34" y="72"/>
                </a:lnTo>
                <a:lnTo>
                  <a:pt x="34" y="71"/>
                </a:lnTo>
                <a:lnTo>
                  <a:pt x="34" y="71"/>
                </a:lnTo>
                <a:lnTo>
                  <a:pt x="34" y="71"/>
                </a:lnTo>
                <a:lnTo>
                  <a:pt x="33" y="70"/>
                </a:lnTo>
                <a:lnTo>
                  <a:pt x="33" y="70"/>
                </a:lnTo>
                <a:lnTo>
                  <a:pt x="33" y="69"/>
                </a:lnTo>
                <a:lnTo>
                  <a:pt x="33" y="69"/>
                </a:lnTo>
                <a:lnTo>
                  <a:pt x="33" y="68"/>
                </a:lnTo>
                <a:lnTo>
                  <a:pt x="33" y="68"/>
                </a:lnTo>
                <a:lnTo>
                  <a:pt x="33" y="67"/>
                </a:lnTo>
                <a:lnTo>
                  <a:pt x="33" y="67"/>
                </a:lnTo>
                <a:lnTo>
                  <a:pt x="33" y="66"/>
                </a:lnTo>
                <a:lnTo>
                  <a:pt x="33" y="66"/>
                </a:lnTo>
                <a:lnTo>
                  <a:pt x="34" y="65"/>
                </a:lnTo>
                <a:lnTo>
                  <a:pt x="34" y="65"/>
                </a:lnTo>
                <a:lnTo>
                  <a:pt x="34" y="65"/>
                </a:lnTo>
                <a:lnTo>
                  <a:pt x="35" y="64"/>
                </a:lnTo>
                <a:lnTo>
                  <a:pt x="35" y="63"/>
                </a:lnTo>
                <a:lnTo>
                  <a:pt x="36" y="63"/>
                </a:lnTo>
                <a:lnTo>
                  <a:pt x="36" y="62"/>
                </a:lnTo>
                <a:lnTo>
                  <a:pt x="37" y="61"/>
                </a:lnTo>
                <a:lnTo>
                  <a:pt x="37" y="61"/>
                </a:lnTo>
                <a:lnTo>
                  <a:pt x="38" y="60"/>
                </a:lnTo>
                <a:lnTo>
                  <a:pt x="39" y="59"/>
                </a:lnTo>
                <a:lnTo>
                  <a:pt x="39" y="58"/>
                </a:lnTo>
                <a:lnTo>
                  <a:pt x="40" y="58"/>
                </a:lnTo>
                <a:lnTo>
                  <a:pt x="40" y="57"/>
                </a:lnTo>
                <a:lnTo>
                  <a:pt x="41" y="57"/>
                </a:lnTo>
                <a:lnTo>
                  <a:pt x="42" y="57"/>
                </a:lnTo>
                <a:lnTo>
                  <a:pt x="43" y="57"/>
                </a:lnTo>
                <a:lnTo>
                  <a:pt x="44" y="57"/>
                </a:lnTo>
                <a:lnTo>
                  <a:pt x="46" y="57"/>
                </a:lnTo>
                <a:lnTo>
                  <a:pt x="47" y="57"/>
                </a:lnTo>
                <a:lnTo>
                  <a:pt x="48" y="57"/>
                </a:lnTo>
                <a:lnTo>
                  <a:pt x="48" y="57"/>
                </a:lnTo>
                <a:lnTo>
                  <a:pt x="48" y="57"/>
                </a:lnTo>
                <a:lnTo>
                  <a:pt x="48" y="57"/>
                </a:lnTo>
                <a:lnTo>
                  <a:pt x="49" y="57"/>
                </a:lnTo>
                <a:lnTo>
                  <a:pt x="49" y="57"/>
                </a:lnTo>
                <a:lnTo>
                  <a:pt x="49" y="56"/>
                </a:lnTo>
                <a:lnTo>
                  <a:pt x="50" y="55"/>
                </a:lnTo>
                <a:lnTo>
                  <a:pt x="50" y="55"/>
                </a:lnTo>
                <a:lnTo>
                  <a:pt x="51" y="54"/>
                </a:lnTo>
                <a:lnTo>
                  <a:pt x="52" y="54"/>
                </a:lnTo>
                <a:lnTo>
                  <a:pt x="52" y="54"/>
                </a:lnTo>
                <a:lnTo>
                  <a:pt x="53" y="54"/>
                </a:lnTo>
                <a:lnTo>
                  <a:pt x="54" y="55"/>
                </a:lnTo>
                <a:lnTo>
                  <a:pt x="55" y="56"/>
                </a:lnTo>
                <a:lnTo>
                  <a:pt x="56" y="56"/>
                </a:lnTo>
                <a:lnTo>
                  <a:pt x="57" y="56"/>
                </a:lnTo>
                <a:lnTo>
                  <a:pt x="58" y="55"/>
                </a:lnTo>
                <a:lnTo>
                  <a:pt x="58" y="54"/>
                </a:lnTo>
                <a:lnTo>
                  <a:pt x="58" y="54"/>
                </a:lnTo>
                <a:lnTo>
                  <a:pt x="58" y="54"/>
                </a:lnTo>
                <a:lnTo>
                  <a:pt x="59" y="54"/>
                </a:lnTo>
                <a:lnTo>
                  <a:pt x="59" y="54"/>
                </a:lnTo>
                <a:lnTo>
                  <a:pt x="60" y="54"/>
                </a:lnTo>
                <a:lnTo>
                  <a:pt x="61" y="54"/>
                </a:lnTo>
                <a:lnTo>
                  <a:pt x="62" y="54"/>
                </a:lnTo>
                <a:lnTo>
                  <a:pt x="63" y="54"/>
                </a:lnTo>
                <a:lnTo>
                  <a:pt x="63" y="54"/>
                </a:lnTo>
                <a:lnTo>
                  <a:pt x="63" y="53"/>
                </a:lnTo>
                <a:lnTo>
                  <a:pt x="64" y="53"/>
                </a:lnTo>
                <a:lnTo>
                  <a:pt x="64" y="53"/>
                </a:lnTo>
                <a:lnTo>
                  <a:pt x="64" y="52"/>
                </a:lnTo>
                <a:lnTo>
                  <a:pt x="65" y="52"/>
                </a:lnTo>
                <a:lnTo>
                  <a:pt x="65" y="53"/>
                </a:lnTo>
                <a:lnTo>
                  <a:pt x="66" y="53"/>
                </a:lnTo>
                <a:lnTo>
                  <a:pt x="66" y="53"/>
                </a:lnTo>
                <a:lnTo>
                  <a:pt x="67" y="54"/>
                </a:lnTo>
                <a:lnTo>
                  <a:pt x="67" y="55"/>
                </a:lnTo>
                <a:lnTo>
                  <a:pt x="68" y="56"/>
                </a:lnTo>
                <a:lnTo>
                  <a:pt x="68" y="57"/>
                </a:lnTo>
                <a:lnTo>
                  <a:pt x="69" y="59"/>
                </a:lnTo>
                <a:lnTo>
                  <a:pt x="69" y="61"/>
                </a:lnTo>
                <a:lnTo>
                  <a:pt x="70" y="63"/>
                </a:lnTo>
                <a:lnTo>
                  <a:pt x="69" y="64"/>
                </a:lnTo>
                <a:lnTo>
                  <a:pt x="69" y="64"/>
                </a:lnTo>
                <a:lnTo>
                  <a:pt x="70" y="65"/>
                </a:lnTo>
                <a:lnTo>
                  <a:pt x="71" y="65"/>
                </a:lnTo>
                <a:lnTo>
                  <a:pt x="72" y="66"/>
                </a:lnTo>
                <a:lnTo>
                  <a:pt x="73" y="67"/>
                </a:lnTo>
                <a:lnTo>
                  <a:pt x="74" y="68"/>
                </a:lnTo>
                <a:lnTo>
                  <a:pt x="74" y="69"/>
                </a:lnTo>
                <a:lnTo>
                  <a:pt x="75" y="70"/>
                </a:lnTo>
                <a:lnTo>
                  <a:pt x="76" y="70"/>
                </a:lnTo>
                <a:lnTo>
                  <a:pt x="77" y="70"/>
                </a:lnTo>
                <a:lnTo>
                  <a:pt x="78" y="70"/>
                </a:lnTo>
                <a:lnTo>
                  <a:pt x="78" y="69"/>
                </a:lnTo>
                <a:lnTo>
                  <a:pt x="78" y="69"/>
                </a:lnTo>
                <a:lnTo>
                  <a:pt x="78" y="69"/>
                </a:lnTo>
                <a:lnTo>
                  <a:pt x="78" y="68"/>
                </a:lnTo>
                <a:lnTo>
                  <a:pt x="79" y="67"/>
                </a:lnTo>
                <a:lnTo>
                  <a:pt x="80" y="67"/>
                </a:lnTo>
                <a:lnTo>
                  <a:pt x="81" y="66"/>
                </a:lnTo>
                <a:lnTo>
                  <a:pt x="81" y="66"/>
                </a:lnTo>
                <a:lnTo>
                  <a:pt x="83" y="65"/>
                </a:lnTo>
                <a:lnTo>
                  <a:pt x="83" y="65"/>
                </a:lnTo>
                <a:lnTo>
                  <a:pt x="83" y="64"/>
                </a:lnTo>
                <a:lnTo>
                  <a:pt x="83" y="63"/>
                </a:lnTo>
                <a:lnTo>
                  <a:pt x="85" y="62"/>
                </a:lnTo>
                <a:lnTo>
                  <a:pt x="88" y="60"/>
                </a:lnTo>
                <a:lnTo>
                  <a:pt x="89" y="60"/>
                </a:lnTo>
                <a:lnTo>
                  <a:pt x="89" y="59"/>
                </a:lnTo>
                <a:lnTo>
                  <a:pt x="89" y="59"/>
                </a:lnTo>
                <a:lnTo>
                  <a:pt x="91" y="58"/>
                </a:lnTo>
                <a:lnTo>
                  <a:pt x="91" y="57"/>
                </a:lnTo>
                <a:lnTo>
                  <a:pt x="91" y="57"/>
                </a:lnTo>
                <a:lnTo>
                  <a:pt x="91" y="56"/>
                </a:lnTo>
                <a:lnTo>
                  <a:pt x="91" y="56"/>
                </a:lnTo>
                <a:lnTo>
                  <a:pt x="92" y="56"/>
                </a:lnTo>
                <a:lnTo>
                  <a:pt x="92" y="56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4" y="54"/>
                </a:lnTo>
                <a:lnTo>
                  <a:pt x="94" y="54"/>
                </a:lnTo>
                <a:lnTo>
                  <a:pt x="95" y="54"/>
                </a:lnTo>
                <a:lnTo>
                  <a:pt x="95" y="54"/>
                </a:lnTo>
                <a:lnTo>
                  <a:pt x="96" y="54"/>
                </a:lnTo>
                <a:lnTo>
                  <a:pt x="96" y="54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8" y="53"/>
                </a:lnTo>
                <a:lnTo>
                  <a:pt x="98" y="53"/>
                </a:lnTo>
                <a:lnTo>
                  <a:pt x="98" y="54"/>
                </a:lnTo>
                <a:lnTo>
                  <a:pt x="99" y="54"/>
                </a:lnTo>
                <a:lnTo>
                  <a:pt x="100" y="54"/>
                </a:lnTo>
                <a:lnTo>
                  <a:pt x="100" y="53"/>
                </a:lnTo>
                <a:lnTo>
                  <a:pt x="101" y="53"/>
                </a:lnTo>
                <a:lnTo>
                  <a:pt x="102" y="53"/>
                </a:lnTo>
                <a:lnTo>
                  <a:pt x="102" y="53"/>
                </a:lnTo>
                <a:lnTo>
                  <a:pt x="103" y="53"/>
                </a:lnTo>
                <a:lnTo>
                  <a:pt x="104" y="53"/>
                </a:lnTo>
                <a:lnTo>
                  <a:pt x="105" y="53"/>
                </a:lnTo>
                <a:lnTo>
                  <a:pt x="105" y="53"/>
                </a:lnTo>
                <a:lnTo>
                  <a:pt x="106" y="54"/>
                </a:lnTo>
                <a:lnTo>
                  <a:pt x="106" y="54"/>
                </a:lnTo>
                <a:lnTo>
                  <a:pt x="106" y="54"/>
                </a:lnTo>
                <a:lnTo>
                  <a:pt x="106" y="54"/>
                </a:lnTo>
                <a:lnTo>
                  <a:pt x="107" y="54"/>
                </a:lnTo>
                <a:lnTo>
                  <a:pt x="107" y="54"/>
                </a:lnTo>
                <a:lnTo>
                  <a:pt x="108" y="54"/>
                </a:lnTo>
                <a:lnTo>
                  <a:pt x="108" y="53"/>
                </a:lnTo>
                <a:lnTo>
                  <a:pt x="108" y="53"/>
                </a:lnTo>
                <a:lnTo>
                  <a:pt x="108" y="52"/>
                </a:lnTo>
                <a:lnTo>
                  <a:pt x="109" y="52"/>
                </a:lnTo>
                <a:lnTo>
                  <a:pt x="109" y="51"/>
                </a:lnTo>
                <a:lnTo>
                  <a:pt x="110" y="51"/>
                </a:lnTo>
                <a:lnTo>
                  <a:pt x="110" y="50"/>
                </a:lnTo>
                <a:lnTo>
                  <a:pt x="111" y="49"/>
                </a:lnTo>
                <a:lnTo>
                  <a:pt x="111" y="49"/>
                </a:lnTo>
                <a:lnTo>
                  <a:pt x="111" y="49"/>
                </a:lnTo>
                <a:lnTo>
                  <a:pt x="111" y="48"/>
                </a:lnTo>
                <a:lnTo>
                  <a:pt x="111" y="48"/>
                </a:lnTo>
                <a:lnTo>
                  <a:pt x="111" y="47"/>
                </a:lnTo>
                <a:lnTo>
                  <a:pt x="111" y="47"/>
                </a:lnTo>
                <a:lnTo>
                  <a:pt x="111" y="46"/>
                </a:lnTo>
                <a:lnTo>
                  <a:pt x="111" y="45"/>
                </a:lnTo>
                <a:lnTo>
                  <a:pt x="112" y="44"/>
                </a:lnTo>
                <a:lnTo>
                  <a:pt x="112" y="44"/>
                </a:lnTo>
                <a:lnTo>
                  <a:pt x="113" y="44"/>
                </a:lnTo>
                <a:lnTo>
                  <a:pt x="113" y="44"/>
                </a:lnTo>
                <a:lnTo>
                  <a:pt x="114" y="44"/>
                </a:lnTo>
                <a:lnTo>
                  <a:pt x="114" y="44"/>
                </a:lnTo>
                <a:lnTo>
                  <a:pt x="114" y="43"/>
                </a:lnTo>
                <a:lnTo>
                  <a:pt x="114" y="43"/>
                </a:lnTo>
                <a:lnTo>
                  <a:pt x="115" y="43"/>
                </a:lnTo>
                <a:lnTo>
                  <a:pt x="115" y="43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3" y="41"/>
                </a:lnTo>
                <a:lnTo>
                  <a:pt x="113" y="41"/>
                </a:lnTo>
                <a:lnTo>
                  <a:pt x="113" y="40"/>
                </a:lnTo>
                <a:lnTo>
                  <a:pt x="113" y="40"/>
                </a:lnTo>
                <a:lnTo>
                  <a:pt x="113" y="40"/>
                </a:lnTo>
                <a:lnTo>
                  <a:pt x="113" y="39"/>
                </a:lnTo>
                <a:lnTo>
                  <a:pt x="113" y="39"/>
                </a:lnTo>
                <a:lnTo>
                  <a:pt x="113" y="38"/>
                </a:lnTo>
                <a:lnTo>
                  <a:pt x="113" y="38"/>
                </a:lnTo>
                <a:lnTo>
                  <a:pt x="114" y="38"/>
                </a:lnTo>
                <a:lnTo>
                  <a:pt x="114" y="37"/>
                </a:lnTo>
                <a:lnTo>
                  <a:pt x="114" y="37"/>
                </a:lnTo>
                <a:lnTo>
                  <a:pt x="114" y="36"/>
                </a:lnTo>
                <a:lnTo>
                  <a:pt x="114" y="36"/>
                </a:lnTo>
                <a:lnTo>
                  <a:pt x="113" y="36"/>
                </a:lnTo>
                <a:lnTo>
                  <a:pt x="114" y="35"/>
                </a:lnTo>
                <a:lnTo>
                  <a:pt x="114" y="34"/>
                </a:lnTo>
                <a:lnTo>
                  <a:pt x="114" y="34"/>
                </a:lnTo>
                <a:lnTo>
                  <a:pt x="115" y="33"/>
                </a:lnTo>
                <a:lnTo>
                  <a:pt x="116" y="33"/>
                </a:lnTo>
                <a:lnTo>
                  <a:pt x="117" y="33"/>
                </a:lnTo>
                <a:lnTo>
                  <a:pt x="117" y="33"/>
                </a:lnTo>
                <a:lnTo>
                  <a:pt x="118" y="32"/>
                </a:lnTo>
                <a:lnTo>
                  <a:pt x="118" y="32"/>
                </a:lnTo>
                <a:lnTo>
                  <a:pt x="118" y="32"/>
                </a:lnTo>
                <a:lnTo>
                  <a:pt x="118" y="32"/>
                </a:lnTo>
                <a:lnTo>
                  <a:pt x="118" y="32"/>
                </a:lnTo>
                <a:lnTo>
                  <a:pt x="118" y="32"/>
                </a:lnTo>
                <a:lnTo>
                  <a:pt x="118" y="31"/>
                </a:lnTo>
                <a:lnTo>
                  <a:pt x="117" y="30"/>
                </a:lnTo>
                <a:lnTo>
                  <a:pt x="117" y="29"/>
                </a:lnTo>
                <a:lnTo>
                  <a:pt x="116" y="28"/>
                </a:lnTo>
                <a:lnTo>
                  <a:pt x="116" y="28"/>
                </a:lnTo>
                <a:lnTo>
                  <a:pt x="116" y="26"/>
                </a:lnTo>
                <a:lnTo>
                  <a:pt x="115" y="25"/>
                </a:lnTo>
                <a:lnTo>
                  <a:pt x="116" y="24"/>
                </a:lnTo>
                <a:lnTo>
                  <a:pt x="116" y="24"/>
                </a:lnTo>
                <a:lnTo>
                  <a:pt x="116" y="23"/>
                </a:lnTo>
                <a:lnTo>
                  <a:pt x="117" y="22"/>
                </a:lnTo>
                <a:lnTo>
                  <a:pt x="117" y="22"/>
                </a:lnTo>
                <a:lnTo>
                  <a:pt x="118" y="21"/>
                </a:lnTo>
                <a:lnTo>
                  <a:pt x="118" y="20"/>
                </a:lnTo>
                <a:lnTo>
                  <a:pt x="119" y="20"/>
                </a:lnTo>
                <a:lnTo>
                  <a:pt x="119" y="19"/>
                </a:lnTo>
                <a:lnTo>
                  <a:pt x="120" y="19"/>
                </a:lnTo>
                <a:lnTo>
                  <a:pt x="121" y="18"/>
                </a:lnTo>
                <a:lnTo>
                  <a:pt x="121" y="17"/>
                </a:lnTo>
                <a:lnTo>
                  <a:pt x="122" y="17"/>
                </a:lnTo>
                <a:lnTo>
                  <a:pt x="122" y="16"/>
                </a:lnTo>
                <a:lnTo>
                  <a:pt x="122" y="16"/>
                </a:lnTo>
                <a:lnTo>
                  <a:pt x="123" y="15"/>
                </a:lnTo>
                <a:lnTo>
                  <a:pt x="123" y="15"/>
                </a:lnTo>
                <a:lnTo>
                  <a:pt x="123" y="15"/>
                </a:lnTo>
                <a:lnTo>
                  <a:pt x="123" y="14"/>
                </a:lnTo>
                <a:lnTo>
                  <a:pt x="123" y="14"/>
                </a:lnTo>
                <a:lnTo>
                  <a:pt x="123" y="13"/>
                </a:lnTo>
                <a:lnTo>
                  <a:pt x="123" y="12"/>
                </a:lnTo>
                <a:lnTo>
                  <a:pt x="123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0"/>
                </a:lnTo>
                <a:lnTo>
                  <a:pt x="125" y="10"/>
                </a:lnTo>
                <a:lnTo>
                  <a:pt x="126" y="9"/>
                </a:lnTo>
                <a:lnTo>
                  <a:pt x="127" y="9"/>
                </a:lnTo>
                <a:lnTo>
                  <a:pt x="129" y="8"/>
                </a:lnTo>
                <a:lnTo>
                  <a:pt x="130" y="8"/>
                </a:lnTo>
                <a:lnTo>
                  <a:pt x="131" y="7"/>
                </a:lnTo>
                <a:lnTo>
                  <a:pt x="131" y="7"/>
                </a:lnTo>
                <a:lnTo>
                  <a:pt x="131" y="7"/>
                </a:lnTo>
                <a:lnTo>
                  <a:pt x="132" y="7"/>
                </a:lnTo>
                <a:lnTo>
                  <a:pt x="132" y="7"/>
                </a:lnTo>
                <a:lnTo>
                  <a:pt x="132" y="8"/>
                </a:lnTo>
                <a:lnTo>
                  <a:pt x="133" y="8"/>
                </a:lnTo>
                <a:lnTo>
                  <a:pt x="133" y="8"/>
                </a:lnTo>
                <a:lnTo>
                  <a:pt x="133" y="7"/>
                </a:lnTo>
                <a:lnTo>
                  <a:pt x="134" y="7"/>
                </a:lnTo>
                <a:lnTo>
                  <a:pt x="134" y="7"/>
                </a:lnTo>
                <a:lnTo>
                  <a:pt x="134" y="7"/>
                </a:lnTo>
                <a:lnTo>
                  <a:pt x="135" y="7"/>
                </a:lnTo>
                <a:lnTo>
                  <a:pt x="135" y="7"/>
                </a:lnTo>
                <a:lnTo>
                  <a:pt x="134" y="7"/>
                </a:lnTo>
                <a:lnTo>
                  <a:pt x="134" y="6"/>
                </a:lnTo>
                <a:lnTo>
                  <a:pt x="134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4" y="2"/>
                </a:lnTo>
                <a:lnTo>
                  <a:pt x="135" y="1"/>
                </a:lnTo>
                <a:lnTo>
                  <a:pt x="135" y="0"/>
                </a:lnTo>
                <a:lnTo>
                  <a:pt x="136" y="0"/>
                </a:lnTo>
                <a:lnTo>
                  <a:pt x="136" y="0"/>
                </a:lnTo>
                <a:lnTo>
                  <a:pt x="137" y="0"/>
                </a:lnTo>
                <a:lnTo>
                  <a:pt x="139" y="0"/>
                </a:lnTo>
                <a:lnTo>
                  <a:pt x="142" y="1"/>
                </a:lnTo>
                <a:lnTo>
                  <a:pt x="146" y="3"/>
                </a:lnTo>
                <a:lnTo>
                  <a:pt x="149" y="4"/>
                </a:lnTo>
                <a:lnTo>
                  <a:pt x="152" y="7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75" name="Freeform 58"/>
          <p:cNvSpPr>
            <a:spLocks/>
          </p:cNvSpPr>
          <p:nvPr/>
        </p:nvSpPr>
        <p:spPr bwMode="auto">
          <a:xfrm>
            <a:off x="4159632" y="3865561"/>
            <a:ext cx="245558" cy="283562"/>
          </a:xfrm>
          <a:custGeom>
            <a:avLst/>
            <a:gdLst>
              <a:gd name="T0" fmla="*/ 80 w 143"/>
              <a:gd name="T1" fmla="*/ 5 h 179"/>
              <a:gd name="T2" fmla="*/ 86 w 143"/>
              <a:gd name="T3" fmla="*/ 8 h 179"/>
              <a:gd name="T4" fmla="*/ 91 w 143"/>
              <a:gd name="T5" fmla="*/ 16 h 179"/>
              <a:gd name="T6" fmla="*/ 99 w 143"/>
              <a:gd name="T7" fmla="*/ 17 h 179"/>
              <a:gd name="T8" fmla="*/ 105 w 143"/>
              <a:gd name="T9" fmla="*/ 22 h 179"/>
              <a:gd name="T10" fmla="*/ 111 w 143"/>
              <a:gd name="T11" fmla="*/ 25 h 179"/>
              <a:gd name="T12" fmla="*/ 116 w 143"/>
              <a:gd name="T13" fmla="*/ 29 h 179"/>
              <a:gd name="T14" fmla="*/ 124 w 143"/>
              <a:gd name="T15" fmla="*/ 32 h 179"/>
              <a:gd name="T16" fmla="*/ 129 w 143"/>
              <a:gd name="T17" fmla="*/ 33 h 179"/>
              <a:gd name="T18" fmla="*/ 134 w 143"/>
              <a:gd name="T19" fmla="*/ 33 h 179"/>
              <a:gd name="T20" fmla="*/ 140 w 143"/>
              <a:gd name="T21" fmla="*/ 37 h 179"/>
              <a:gd name="T22" fmla="*/ 142 w 143"/>
              <a:gd name="T23" fmla="*/ 44 h 179"/>
              <a:gd name="T24" fmla="*/ 137 w 143"/>
              <a:gd name="T25" fmla="*/ 54 h 179"/>
              <a:gd name="T26" fmla="*/ 133 w 143"/>
              <a:gd name="T27" fmla="*/ 63 h 179"/>
              <a:gd name="T28" fmla="*/ 129 w 143"/>
              <a:gd name="T29" fmla="*/ 74 h 179"/>
              <a:gd name="T30" fmla="*/ 133 w 143"/>
              <a:gd name="T31" fmla="*/ 79 h 179"/>
              <a:gd name="T32" fmla="*/ 134 w 143"/>
              <a:gd name="T33" fmla="*/ 91 h 179"/>
              <a:gd name="T34" fmla="*/ 130 w 143"/>
              <a:gd name="T35" fmla="*/ 100 h 179"/>
              <a:gd name="T36" fmla="*/ 128 w 143"/>
              <a:gd name="T37" fmla="*/ 107 h 179"/>
              <a:gd name="T38" fmla="*/ 127 w 143"/>
              <a:gd name="T39" fmla="*/ 114 h 179"/>
              <a:gd name="T40" fmla="*/ 122 w 143"/>
              <a:gd name="T41" fmla="*/ 120 h 179"/>
              <a:gd name="T42" fmla="*/ 115 w 143"/>
              <a:gd name="T43" fmla="*/ 123 h 179"/>
              <a:gd name="T44" fmla="*/ 110 w 143"/>
              <a:gd name="T45" fmla="*/ 129 h 179"/>
              <a:gd name="T46" fmla="*/ 102 w 143"/>
              <a:gd name="T47" fmla="*/ 132 h 179"/>
              <a:gd name="T48" fmla="*/ 101 w 143"/>
              <a:gd name="T49" fmla="*/ 140 h 179"/>
              <a:gd name="T50" fmla="*/ 98 w 143"/>
              <a:gd name="T51" fmla="*/ 145 h 179"/>
              <a:gd name="T52" fmla="*/ 94 w 143"/>
              <a:gd name="T53" fmla="*/ 149 h 179"/>
              <a:gd name="T54" fmla="*/ 90 w 143"/>
              <a:gd name="T55" fmla="*/ 154 h 179"/>
              <a:gd name="T56" fmla="*/ 88 w 143"/>
              <a:gd name="T57" fmla="*/ 161 h 179"/>
              <a:gd name="T58" fmla="*/ 83 w 143"/>
              <a:gd name="T59" fmla="*/ 165 h 179"/>
              <a:gd name="T60" fmla="*/ 81 w 143"/>
              <a:gd name="T61" fmla="*/ 171 h 179"/>
              <a:gd name="T62" fmla="*/ 77 w 143"/>
              <a:gd name="T63" fmla="*/ 175 h 179"/>
              <a:gd name="T64" fmla="*/ 72 w 143"/>
              <a:gd name="T65" fmla="*/ 179 h 179"/>
              <a:gd name="T66" fmla="*/ 64 w 143"/>
              <a:gd name="T67" fmla="*/ 175 h 179"/>
              <a:gd name="T68" fmla="*/ 50 w 143"/>
              <a:gd name="T69" fmla="*/ 171 h 179"/>
              <a:gd name="T70" fmla="*/ 41 w 143"/>
              <a:gd name="T71" fmla="*/ 168 h 179"/>
              <a:gd name="T72" fmla="*/ 33 w 143"/>
              <a:gd name="T73" fmla="*/ 167 h 179"/>
              <a:gd name="T74" fmla="*/ 27 w 143"/>
              <a:gd name="T75" fmla="*/ 171 h 179"/>
              <a:gd name="T76" fmla="*/ 19 w 143"/>
              <a:gd name="T77" fmla="*/ 170 h 179"/>
              <a:gd name="T78" fmla="*/ 12 w 143"/>
              <a:gd name="T79" fmla="*/ 164 h 179"/>
              <a:gd name="T80" fmla="*/ 3 w 143"/>
              <a:gd name="T81" fmla="*/ 161 h 179"/>
              <a:gd name="T82" fmla="*/ 0 w 143"/>
              <a:gd name="T83" fmla="*/ 151 h 179"/>
              <a:gd name="T84" fmla="*/ 9 w 143"/>
              <a:gd name="T85" fmla="*/ 134 h 179"/>
              <a:gd name="T86" fmla="*/ 15 w 143"/>
              <a:gd name="T87" fmla="*/ 128 h 179"/>
              <a:gd name="T88" fmla="*/ 19 w 143"/>
              <a:gd name="T89" fmla="*/ 122 h 179"/>
              <a:gd name="T90" fmla="*/ 20 w 143"/>
              <a:gd name="T91" fmla="*/ 114 h 179"/>
              <a:gd name="T92" fmla="*/ 32 w 143"/>
              <a:gd name="T93" fmla="*/ 111 h 179"/>
              <a:gd name="T94" fmla="*/ 31 w 143"/>
              <a:gd name="T95" fmla="*/ 101 h 179"/>
              <a:gd name="T96" fmla="*/ 31 w 143"/>
              <a:gd name="T97" fmla="*/ 92 h 179"/>
              <a:gd name="T98" fmla="*/ 33 w 143"/>
              <a:gd name="T99" fmla="*/ 84 h 179"/>
              <a:gd name="T100" fmla="*/ 35 w 143"/>
              <a:gd name="T101" fmla="*/ 77 h 179"/>
              <a:gd name="T102" fmla="*/ 33 w 143"/>
              <a:gd name="T103" fmla="*/ 66 h 179"/>
              <a:gd name="T104" fmla="*/ 31 w 143"/>
              <a:gd name="T105" fmla="*/ 59 h 179"/>
              <a:gd name="T106" fmla="*/ 37 w 143"/>
              <a:gd name="T107" fmla="*/ 50 h 179"/>
              <a:gd name="T108" fmla="*/ 42 w 143"/>
              <a:gd name="T109" fmla="*/ 46 h 179"/>
              <a:gd name="T110" fmla="*/ 48 w 143"/>
              <a:gd name="T111" fmla="*/ 42 h 179"/>
              <a:gd name="T112" fmla="*/ 49 w 143"/>
              <a:gd name="T113" fmla="*/ 33 h 179"/>
              <a:gd name="T114" fmla="*/ 51 w 143"/>
              <a:gd name="T115" fmla="*/ 23 h 179"/>
              <a:gd name="T116" fmla="*/ 52 w 143"/>
              <a:gd name="T117" fmla="*/ 13 h 179"/>
              <a:gd name="T118" fmla="*/ 59 w 143"/>
              <a:gd name="T119" fmla="*/ 2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3" h="179">
                <a:moveTo>
                  <a:pt x="73" y="6"/>
                </a:moveTo>
                <a:lnTo>
                  <a:pt x="73" y="6"/>
                </a:lnTo>
                <a:lnTo>
                  <a:pt x="73" y="5"/>
                </a:lnTo>
                <a:lnTo>
                  <a:pt x="73" y="5"/>
                </a:lnTo>
                <a:lnTo>
                  <a:pt x="73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5" y="4"/>
                </a:lnTo>
                <a:lnTo>
                  <a:pt x="75" y="4"/>
                </a:lnTo>
                <a:lnTo>
                  <a:pt x="76" y="4"/>
                </a:lnTo>
                <a:lnTo>
                  <a:pt x="77" y="4"/>
                </a:lnTo>
                <a:lnTo>
                  <a:pt x="77" y="4"/>
                </a:lnTo>
                <a:lnTo>
                  <a:pt x="79" y="4"/>
                </a:lnTo>
                <a:lnTo>
                  <a:pt x="79" y="4"/>
                </a:lnTo>
                <a:lnTo>
                  <a:pt x="79" y="5"/>
                </a:lnTo>
                <a:lnTo>
                  <a:pt x="80" y="5"/>
                </a:lnTo>
                <a:lnTo>
                  <a:pt x="81" y="5"/>
                </a:lnTo>
                <a:lnTo>
                  <a:pt x="81" y="5"/>
                </a:lnTo>
                <a:lnTo>
                  <a:pt x="81" y="6"/>
                </a:lnTo>
                <a:lnTo>
                  <a:pt x="82" y="6"/>
                </a:lnTo>
                <a:lnTo>
                  <a:pt x="82" y="6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4" y="8"/>
                </a:lnTo>
                <a:lnTo>
                  <a:pt x="84" y="8"/>
                </a:lnTo>
                <a:lnTo>
                  <a:pt x="84" y="8"/>
                </a:lnTo>
                <a:lnTo>
                  <a:pt x="85" y="8"/>
                </a:lnTo>
                <a:lnTo>
                  <a:pt x="85" y="8"/>
                </a:lnTo>
                <a:lnTo>
                  <a:pt x="86" y="8"/>
                </a:lnTo>
                <a:lnTo>
                  <a:pt x="86" y="9"/>
                </a:lnTo>
                <a:lnTo>
                  <a:pt x="87" y="9"/>
                </a:lnTo>
                <a:lnTo>
                  <a:pt x="87" y="10"/>
                </a:lnTo>
                <a:lnTo>
                  <a:pt x="87" y="10"/>
                </a:lnTo>
                <a:lnTo>
                  <a:pt x="88" y="10"/>
                </a:lnTo>
                <a:lnTo>
                  <a:pt x="88" y="11"/>
                </a:lnTo>
                <a:lnTo>
                  <a:pt x="88" y="11"/>
                </a:lnTo>
                <a:lnTo>
                  <a:pt x="89" y="11"/>
                </a:lnTo>
                <a:lnTo>
                  <a:pt x="89" y="12"/>
                </a:lnTo>
                <a:lnTo>
                  <a:pt x="89" y="12"/>
                </a:lnTo>
                <a:lnTo>
                  <a:pt x="90" y="12"/>
                </a:lnTo>
                <a:lnTo>
                  <a:pt x="90" y="13"/>
                </a:lnTo>
                <a:lnTo>
                  <a:pt x="90" y="13"/>
                </a:lnTo>
                <a:lnTo>
                  <a:pt x="90" y="14"/>
                </a:lnTo>
                <a:lnTo>
                  <a:pt x="91" y="15"/>
                </a:lnTo>
                <a:lnTo>
                  <a:pt x="91" y="15"/>
                </a:lnTo>
                <a:lnTo>
                  <a:pt x="91" y="16"/>
                </a:lnTo>
                <a:lnTo>
                  <a:pt x="92" y="16"/>
                </a:lnTo>
                <a:lnTo>
                  <a:pt x="92" y="16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4" y="17"/>
                </a:lnTo>
                <a:lnTo>
                  <a:pt x="94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6" y="17"/>
                </a:lnTo>
                <a:lnTo>
                  <a:pt x="97" y="17"/>
                </a:lnTo>
                <a:lnTo>
                  <a:pt x="97" y="17"/>
                </a:lnTo>
                <a:lnTo>
                  <a:pt x="98" y="17"/>
                </a:lnTo>
                <a:lnTo>
                  <a:pt x="98" y="17"/>
                </a:lnTo>
                <a:lnTo>
                  <a:pt x="99" y="17"/>
                </a:lnTo>
                <a:lnTo>
                  <a:pt x="99" y="17"/>
                </a:lnTo>
                <a:lnTo>
                  <a:pt x="100" y="17"/>
                </a:lnTo>
                <a:lnTo>
                  <a:pt x="100" y="17"/>
                </a:lnTo>
                <a:lnTo>
                  <a:pt x="101" y="17"/>
                </a:lnTo>
                <a:lnTo>
                  <a:pt x="101" y="17"/>
                </a:lnTo>
                <a:lnTo>
                  <a:pt x="102" y="17"/>
                </a:lnTo>
                <a:lnTo>
                  <a:pt x="102" y="18"/>
                </a:lnTo>
                <a:lnTo>
                  <a:pt x="102" y="19"/>
                </a:lnTo>
                <a:lnTo>
                  <a:pt x="102" y="19"/>
                </a:lnTo>
                <a:lnTo>
                  <a:pt x="102" y="19"/>
                </a:lnTo>
                <a:lnTo>
                  <a:pt x="103" y="19"/>
                </a:lnTo>
                <a:lnTo>
                  <a:pt x="103" y="20"/>
                </a:lnTo>
                <a:lnTo>
                  <a:pt x="103" y="20"/>
                </a:lnTo>
                <a:lnTo>
                  <a:pt x="104" y="21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6" y="21"/>
                </a:lnTo>
                <a:lnTo>
                  <a:pt x="106" y="21"/>
                </a:lnTo>
                <a:lnTo>
                  <a:pt x="107" y="21"/>
                </a:lnTo>
                <a:lnTo>
                  <a:pt x="107" y="22"/>
                </a:lnTo>
                <a:lnTo>
                  <a:pt x="107" y="22"/>
                </a:lnTo>
                <a:lnTo>
                  <a:pt x="108" y="22"/>
                </a:lnTo>
                <a:lnTo>
                  <a:pt x="108" y="22"/>
                </a:lnTo>
                <a:lnTo>
                  <a:pt x="109" y="23"/>
                </a:lnTo>
                <a:lnTo>
                  <a:pt x="109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4"/>
                </a:lnTo>
                <a:lnTo>
                  <a:pt x="111" y="24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7"/>
                </a:lnTo>
                <a:lnTo>
                  <a:pt x="114" y="27"/>
                </a:lnTo>
                <a:lnTo>
                  <a:pt x="114" y="27"/>
                </a:lnTo>
                <a:lnTo>
                  <a:pt x="114" y="28"/>
                </a:lnTo>
                <a:lnTo>
                  <a:pt x="115" y="28"/>
                </a:lnTo>
                <a:lnTo>
                  <a:pt x="115" y="28"/>
                </a:lnTo>
                <a:lnTo>
                  <a:pt x="115" y="29"/>
                </a:lnTo>
                <a:lnTo>
                  <a:pt x="116" y="29"/>
                </a:lnTo>
                <a:lnTo>
                  <a:pt x="116" y="29"/>
                </a:lnTo>
                <a:lnTo>
                  <a:pt x="116" y="29"/>
                </a:lnTo>
                <a:lnTo>
                  <a:pt x="116" y="29"/>
                </a:lnTo>
                <a:lnTo>
                  <a:pt x="116" y="29"/>
                </a:lnTo>
                <a:lnTo>
                  <a:pt x="117" y="30"/>
                </a:lnTo>
                <a:lnTo>
                  <a:pt x="117" y="30"/>
                </a:lnTo>
                <a:lnTo>
                  <a:pt x="118" y="30"/>
                </a:lnTo>
                <a:lnTo>
                  <a:pt x="118" y="30"/>
                </a:lnTo>
                <a:lnTo>
                  <a:pt x="119" y="30"/>
                </a:lnTo>
                <a:lnTo>
                  <a:pt x="119" y="30"/>
                </a:lnTo>
                <a:lnTo>
                  <a:pt x="120" y="30"/>
                </a:lnTo>
                <a:lnTo>
                  <a:pt x="120" y="31"/>
                </a:lnTo>
                <a:lnTo>
                  <a:pt x="120" y="31"/>
                </a:lnTo>
                <a:lnTo>
                  <a:pt x="121" y="31"/>
                </a:lnTo>
                <a:lnTo>
                  <a:pt x="121" y="31"/>
                </a:lnTo>
                <a:lnTo>
                  <a:pt x="122" y="31"/>
                </a:lnTo>
                <a:lnTo>
                  <a:pt x="122" y="31"/>
                </a:lnTo>
                <a:lnTo>
                  <a:pt x="123" y="31"/>
                </a:lnTo>
                <a:lnTo>
                  <a:pt x="123" y="31"/>
                </a:lnTo>
                <a:lnTo>
                  <a:pt x="124" y="32"/>
                </a:lnTo>
                <a:lnTo>
                  <a:pt x="124" y="32"/>
                </a:lnTo>
                <a:lnTo>
                  <a:pt x="124" y="32"/>
                </a:lnTo>
                <a:lnTo>
                  <a:pt x="125" y="32"/>
                </a:lnTo>
                <a:lnTo>
                  <a:pt x="125" y="32"/>
                </a:lnTo>
                <a:lnTo>
                  <a:pt x="125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4"/>
                </a:lnTo>
                <a:lnTo>
                  <a:pt x="125" y="34"/>
                </a:lnTo>
                <a:lnTo>
                  <a:pt x="126" y="34"/>
                </a:lnTo>
                <a:lnTo>
                  <a:pt x="126" y="34"/>
                </a:lnTo>
                <a:lnTo>
                  <a:pt x="126" y="34"/>
                </a:lnTo>
                <a:lnTo>
                  <a:pt x="127" y="34"/>
                </a:lnTo>
                <a:lnTo>
                  <a:pt x="127" y="34"/>
                </a:lnTo>
                <a:lnTo>
                  <a:pt x="128" y="33"/>
                </a:lnTo>
                <a:lnTo>
                  <a:pt x="128" y="33"/>
                </a:lnTo>
                <a:lnTo>
                  <a:pt x="129" y="33"/>
                </a:lnTo>
                <a:lnTo>
                  <a:pt x="129" y="33"/>
                </a:lnTo>
                <a:lnTo>
                  <a:pt x="129" y="33"/>
                </a:lnTo>
                <a:lnTo>
                  <a:pt x="129" y="33"/>
                </a:lnTo>
                <a:lnTo>
                  <a:pt x="130" y="33"/>
                </a:lnTo>
                <a:lnTo>
                  <a:pt x="131" y="33"/>
                </a:lnTo>
                <a:lnTo>
                  <a:pt x="131" y="33"/>
                </a:lnTo>
                <a:lnTo>
                  <a:pt x="131" y="33"/>
                </a:lnTo>
                <a:lnTo>
                  <a:pt x="132" y="33"/>
                </a:lnTo>
                <a:lnTo>
                  <a:pt x="132" y="33"/>
                </a:lnTo>
                <a:lnTo>
                  <a:pt x="132" y="33"/>
                </a:lnTo>
                <a:lnTo>
                  <a:pt x="132" y="33"/>
                </a:lnTo>
                <a:lnTo>
                  <a:pt x="132" y="32"/>
                </a:lnTo>
                <a:lnTo>
                  <a:pt x="133" y="32"/>
                </a:lnTo>
                <a:lnTo>
                  <a:pt x="133" y="32"/>
                </a:lnTo>
                <a:lnTo>
                  <a:pt x="133" y="32"/>
                </a:lnTo>
                <a:lnTo>
                  <a:pt x="134" y="33"/>
                </a:lnTo>
                <a:lnTo>
                  <a:pt x="134" y="33"/>
                </a:lnTo>
                <a:lnTo>
                  <a:pt x="134" y="33"/>
                </a:lnTo>
                <a:lnTo>
                  <a:pt x="135" y="34"/>
                </a:lnTo>
                <a:lnTo>
                  <a:pt x="135" y="35"/>
                </a:lnTo>
                <a:lnTo>
                  <a:pt x="136" y="35"/>
                </a:lnTo>
                <a:lnTo>
                  <a:pt x="136" y="35"/>
                </a:lnTo>
                <a:lnTo>
                  <a:pt x="136" y="35"/>
                </a:lnTo>
                <a:lnTo>
                  <a:pt x="137" y="36"/>
                </a:lnTo>
                <a:lnTo>
                  <a:pt x="137" y="36"/>
                </a:lnTo>
                <a:lnTo>
                  <a:pt x="137" y="36"/>
                </a:lnTo>
                <a:lnTo>
                  <a:pt x="138" y="36"/>
                </a:lnTo>
                <a:lnTo>
                  <a:pt x="138" y="36"/>
                </a:lnTo>
                <a:lnTo>
                  <a:pt x="139" y="36"/>
                </a:lnTo>
                <a:lnTo>
                  <a:pt x="139" y="37"/>
                </a:lnTo>
                <a:lnTo>
                  <a:pt x="139" y="37"/>
                </a:lnTo>
                <a:lnTo>
                  <a:pt x="139" y="37"/>
                </a:lnTo>
                <a:lnTo>
                  <a:pt x="140" y="37"/>
                </a:lnTo>
                <a:lnTo>
                  <a:pt x="140" y="37"/>
                </a:lnTo>
                <a:lnTo>
                  <a:pt x="142" y="38"/>
                </a:lnTo>
                <a:lnTo>
                  <a:pt x="142" y="38"/>
                </a:lnTo>
                <a:lnTo>
                  <a:pt x="143" y="39"/>
                </a:lnTo>
                <a:lnTo>
                  <a:pt x="143" y="39"/>
                </a:lnTo>
                <a:lnTo>
                  <a:pt x="142" y="39"/>
                </a:lnTo>
                <a:lnTo>
                  <a:pt x="142" y="40"/>
                </a:lnTo>
                <a:lnTo>
                  <a:pt x="142" y="40"/>
                </a:lnTo>
                <a:lnTo>
                  <a:pt x="141" y="41"/>
                </a:lnTo>
                <a:lnTo>
                  <a:pt x="141" y="41"/>
                </a:lnTo>
                <a:lnTo>
                  <a:pt x="141" y="42"/>
                </a:lnTo>
                <a:lnTo>
                  <a:pt x="141" y="42"/>
                </a:lnTo>
                <a:lnTo>
                  <a:pt x="141" y="42"/>
                </a:lnTo>
                <a:lnTo>
                  <a:pt x="141" y="43"/>
                </a:lnTo>
                <a:lnTo>
                  <a:pt x="141" y="43"/>
                </a:lnTo>
                <a:lnTo>
                  <a:pt x="141" y="43"/>
                </a:lnTo>
                <a:lnTo>
                  <a:pt x="141" y="44"/>
                </a:lnTo>
                <a:lnTo>
                  <a:pt x="142" y="44"/>
                </a:lnTo>
                <a:lnTo>
                  <a:pt x="142" y="45"/>
                </a:lnTo>
                <a:lnTo>
                  <a:pt x="142" y="46"/>
                </a:lnTo>
                <a:lnTo>
                  <a:pt x="142" y="46"/>
                </a:lnTo>
                <a:lnTo>
                  <a:pt x="142" y="47"/>
                </a:lnTo>
                <a:lnTo>
                  <a:pt x="141" y="48"/>
                </a:lnTo>
                <a:lnTo>
                  <a:pt x="141" y="48"/>
                </a:lnTo>
                <a:lnTo>
                  <a:pt x="141" y="49"/>
                </a:lnTo>
                <a:lnTo>
                  <a:pt x="140" y="50"/>
                </a:lnTo>
                <a:lnTo>
                  <a:pt x="140" y="50"/>
                </a:lnTo>
                <a:lnTo>
                  <a:pt x="139" y="50"/>
                </a:lnTo>
                <a:lnTo>
                  <a:pt x="139" y="50"/>
                </a:lnTo>
                <a:lnTo>
                  <a:pt x="138" y="50"/>
                </a:lnTo>
                <a:lnTo>
                  <a:pt x="137" y="51"/>
                </a:lnTo>
                <a:lnTo>
                  <a:pt x="137" y="52"/>
                </a:lnTo>
                <a:lnTo>
                  <a:pt x="137" y="52"/>
                </a:lnTo>
                <a:lnTo>
                  <a:pt x="137" y="53"/>
                </a:lnTo>
                <a:lnTo>
                  <a:pt x="137" y="54"/>
                </a:lnTo>
                <a:lnTo>
                  <a:pt x="137" y="54"/>
                </a:lnTo>
                <a:lnTo>
                  <a:pt x="136" y="55"/>
                </a:lnTo>
                <a:lnTo>
                  <a:pt x="136" y="55"/>
                </a:lnTo>
                <a:lnTo>
                  <a:pt x="136" y="56"/>
                </a:lnTo>
                <a:lnTo>
                  <a:pt x="136" y="57"/>
                </a:lnTo>
                <a:lnTo>
                  <a:pt x="135" y="57"/>
                </a:lnTo>
                <a:lnTo>
                  <a:pt x="135" y="58"/>
                </a:lnTo>
                <a:lnTo>
                  <a:pt x="134" y="58"/>
                </a:lnTo>
                <a:lnTo>
                  <a:pt x="134" y="58"/>
                </a:lnTo>
                <a:lnTo>
                  <a:pt x="134" y="59"/>
                </a:lnTo>
                <a:lnTo>
                  <a:pt x="133" y="59"/>
                </a:lnTo>
                <a:lnTo>
                  <a:pt x="133" y="60"/>
                </a:lnTo>
                <a:lnTo>
                  <a:pt x="133" y="60"/>
                </a:lnTo>
                <a:lnTo>
                  <a:pt x="133" y="60"/>
                </a:lnTo>
                <a:lnTo>
                  <a:pt x="133" y="61"/>
                </a:lnTo>
                <a:lnTo>
                  <a:pt x="133" y="62"/>
                </a:lnTo>
                <a:lnTo>
                  <a:pt x="133" y="63"/>
                </a:lnTo>
                <a:lnTo>
                  <a:pt x="133" y="64"/>
                </a:lnTo>
                <a:lnTo>
                  <a:pt x="132" y="65"/>
                </a:lnTo>
                <a:lnTo>
                  <a:pt x="132" y="67"/>
                </a:lnTo>
                <a:lnTo>
                  <a:pt x="132" y="67"/>
                </a:lnTo>
                <a:lnTo>
                  <a:pt x="132" y="67"/>
                </a:lnTo>
                <a:lnTo>
                  <a:pt x="132" y="68"/>
                </a:lnTo>
                <a:lnTo>
                  <a:pt x="131" y="68"/>
                </a:lnTo>
                <a:lnTo>
                  <a:pt x="131" y="69"/>
                </a:lnTo>
                <a:lnTo>
                  <a:pt x="131" y="69"/>
                </a:lnTo>
                <a:lnTo>
                  <a:pt x="131" y="70"/>
                </a:lnTo>
                <a:lnTo>
                  <a:pt x="131" y="71"/>
                </a:lnTo>
                <a:lnTo>
                  <a:pt x="131" y="71"/>
                </a:lnTo>
                <a:lnTo>
                  <a:pt x="131" y="72"/>
                </a:lnTo>
                <a:lnTo>
                  <a:pt x="130" y="73"/>
                </a:lnTo>
                <a:lnTo>
                  <a:pt x="130" y="73"/>
                </a:lnTo>
                <a:lnTo>
                  <a:pt x="130" y="74"/>
                </a:lnTo>
                <a:lnTo>
                  <a:pt x="129" y="74"/>
                </a:lnTo>
                <a:lnTo>
                  <a:pt x="130" y="74"/>
                </a:lnTo>
                <a:lnTo>
                  <a:pt x="130" y="75"/>
                </a:lnTo>
                <a:lnTo>
                  <a:pt x="131" y="75"/>
                </a:lnTo>
                <a:lnTo>
                  <a:pt x="131" y="75"/>
                </a:lnTo>
                <a:lnTo>
                  <a:pt x="131" y="75"/>
                </a:lnTo>
                <a:lnTo>
                  <a:pt x="131" y="75"/>
                </a:lnTo>
                <a:lnTo>
                  <a:pt x="132" y="76"/>
                </a:lnTo>
                <a:lnTo>
                  <a:pt x="132" y="76"/>
                </a:lnTo>
                <a:lnTo>
                  <a:pt x="132" y="76"/>
                </a:lnTo>
                <a:lnTo>
                  <a:pt x="132" y="77"/>
                </a:lnTo>
                <a:lnTo>
                  <a:pt x="133" y="77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33" y="79"/>
                </a:lnTo>
                <a:lnTo>
                  <a:pt x="133" y="79"/>
                </a:lnTo>
                <a:lnTo>
                  <a:pt x="133" y="79"/>
                </a:lnTo>
                <a:lnTo>
                  <a:pt x="133" y="80"/>
                </a:lnTo>
                <a:lnTo>
                  <a:pt x="133" y="81"/>
                </a:lnTo>
                <a:lnTo>
                  <a:pt x="133" y="81"/>
                </a:lnTo>
                <a:lnTo>
                  <a:pt x="132" y="82"/>
                </a:lnTo>
                <a:lnTo>
                  <a:pt x="132" y="82"/>
                </a:lnTo>
                <a:lnTo>
                  <a:pt x="132" y="83"/>
                </a:lnTo>
                <a:lnTo>
                  <a:pt x="133" y="83"/>
                </a:lnTo>
                <a:lnTo>
                  <a:pt x="133" y="84"/>
                </a:lnTo>
                <a:lnTo>
                  <a:pt x="133" y="84"/>
                </a:lnTo>
                <a:lnTo>
                  <a:pt x="133" y="85"/>
                </a:lnTo>
                <a:lnTo>
                  <a:pt x="133" y="86"/>
                </a:lnTo>
                <a:lnTo>
                  <a:pt x="133" y="87"/>
                </a:lnTo>
                <a:lnTo>
                  <a:pt x="133" y="87"/>
                </a:lnTo>
                <a:lnTo>
                  <a:pt x="133" y="88"/>
                </a:lnTo>
                <a:lnTo>
                  <a:pt x="133" y="89"/>
                </a:lnTo>
                <a:lnTo>
                  <a:pt x="134" y="90"/>
                </a:lnTo>
                <a:lnTo>
                  <a:pt x="134" y="91"/>
                </a:lnTo>
                <a:lnTo>
                  <a:pt x="134" y="91"/>
                </a:lnTo>
                <a:lnTo>
                  <a:pt x="133" y="92"/>
                </a:lnTo>
                <a:lnTo>
                  <a:pt x="133" y="92"/>
                </a:lnTo>
                <a:lnTo>
                  <a:pt x="133" y="94"/>
                </a:lnTo>
                <a:lnTo>
                  <a:pt x="132" y="95"/>
                </a:lnTo>
                <a:lnTo>
                  <a:pt x="132" y="95"/>
                </a:lnTo>
                <a:lnTo>
                  <a:pt x="132" y="96"/>
                </a:lnTo>
                <a:lnTo>
                  <a:pt x="132" y="96"/>
                </a:lnTo>
                <a:lnTo>
                  <a:pt x="131" y="96"/>
                </a:lnTo>
                <a:lnTo>
                  <a:pt x="131" y="96"/>
                </a:lnTo>
                <a:lnTo>
                  <a:pt x="131" y="97"/>
                </a:lnTo>
                <a:lnTo>
                  <a:pt x="131" y="97"/>
                </a:lnTo>
                <a:lnTo>
                  <a:pt x="131" y="98"/>
                </a:lnTo>
                <a:lnTo>
                  <a:pt x="131" y="99"/>
                </a:lnTo>
                <a:lnTo>
                  <a:pt x="131" y="99"/>
                </a:lnTo>
                <a:lnTo>
                  <a:pt x="130" y="100"/>
                </a:lnTo>
                <a:lnTo>
                  <a:pt x="130" y="100"/>
                </a:lnTo>
                <a:lnTo>
                  <a:pt x="129" y="100"/>
                </a:lnTo>
                <a:lnTo>
                  <a:pt x="129" y="100"/>
                </a:lnTo>
                <a:lnTo>
                  <a:pt x="129" y="101"/>
                </a:lnTo>
                <a:lnTo>
                  <a:pt x="129" y="101"/>
                </a:lnTo>
                <a:lnTo>
                  <a:pt x="129" y="102"/>
                </a:lnTo>
                <a:lnTo>
                  <a:pt x="128" y="102"/>
                </a:lnTo>
                <a:lnTo>
                  <a:pt x="128" y="102"/>
                </a:lnTo>
                <a:lnTo>
                  <a:pt x="128" y="103"/>
                </a:lnTo>
                <a:lnTo>
                  <a:pt x="128" y="103"/>
                </a:lnTo>
                <a:lnTo>
                  <a:pt x="128" y="103"/>
                </a:lnTo>
                <a:lnTo>
                  <a:pt x="128" y="104"/>
                </a:lnTo>
                <a:lnTo>
                  <a:pt x="128" y="104"/>
                </a:lnTo>
                <a:lnTo>
                  <a:pt x="128" y="104"/>
                </a:lnTo>
                <a:lnTo>
                  <a:pt x="129" y="105"/>
                </a:lnTo>
                <a:lnTo>
                  <a:pt x="128" y="106"/>
                </a:lnTo>
                <a:lnTo>
                  <a:pt x="128" y="107"/>
                </a:lnTo>
                <a:lnTo>
                  <a:pt x="128" y="107"/>
                </a:lnTo>
                <a:lnTo>
                  <a:pt x="128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9"/>
                </a:lnTo>
                <a:lnTo>
                  <a:pt x="126" y="109"/>
                </a:lnTo>
                <a:lnTo>
                  <a:pt x="126" y="110"/>
                </a:lnTo>
                <a:lnTo>
                  <a:pt x="126" y="111"/>
                </a:lnTo>
                <a:lnTo>
                  <a:pt x="126" y="111"/>
                </a:lnTo>
                <a:lnTo>
                  <a:pt x="127" y="111"/>
                </a:lnTo>
                <a:lnTo>
                  <a:pt x="127" y="112"/>
                </a:lnTo>
                <a:lnTo>
                  <a:pt x="127" y="112"/>
                </a:lnTo>
                <a:lnTo>
                  <a:pt x="128" y="112"/>
                </a:lnTo>
                <a:lnTo>
                  <a:pt x="128" y="112"/>
                </a:lnTo>
                <a:lnTo>
                  <a:pt x="128" y="112"/>
                </a:lnTo>
                <a:lnTo>
                  <a:pt x="127" y="113"/>
                </a:lnTo>
                <a:lnTo>
                  <a:pt x="127" y="113"/>
                </a:lnTo>
                <a:lnTo>
                  <a:pt x="127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6"/>
                </a:lnTo>
                <a:lnTo>
                  <a:pt x="125" y="116"/>
                </a:lnTo>
                <a:lnTo>
                  <a:pt x="125" y="116"/>
                </a:lnTo>
                <a:lnTo>
                  <a:pt x="125" y="117"/>
                </a:lnTo>
                <a:lnTo>
                  <a:pt x="125" y="117"/>
                </a:lnTo>
                <a:lnTo>
                  <a:pt x="124" y="118"/>
                </a:lnTo>
                <a:lnTo>
                  <a:pt x="124" y="118"/>
                </a:lnTo>
                <a:lnTo>
                  <a:pt x="124" y="119"/>
                </a:lnTo>
                <a:lnTo>
                  <a:pt x="123" y="119"/>
                </a:lnTo>
                <a:lnTo>
                  <a:pt x="123" y="120"/>
                </a:lnTo>
                <a:lnTo>
                  <a:pt x="122" y="120"/>
                </a:lnTo>
                <a:lnTo>
                  <a:pt x="121" y="120"/>
                </a:lnTo>
                <a:lnTo>
                  <a:pt x="121" y="120"/>
                </a:lnTo>
                <a:lnTo>
                  <a:pt x="120" y="121"/>
                </a:lnTo>
                <a:lnTo>
                  <a:pt x="120" y="121"/>
                </a:lnTo>
                <a:lnTo>
                  <a:pt x="119" y="121"/>
                </a:lnTo>
                <a:lnTo>
                  <a:pt x="119" y="121"/>
                </a:lnTo>
                <a:lnTo>
                  <a:pt x="118" y="121"/>
                </a:lnTo>
                <a:lnTo>
                  <a:pt x="118" y="121"/>
                </a:lnTo>
                <a:lnTo>
                  <a:pt x="117" y="121"/>
                </a:lnTo>
                <a:lnTo>
                  <a:pt x="117" y="121"/>
                </a:lnTo>
                <a:lnTo>
                  <a:pt x="116" y="121"/>
                </a:lnTo>
                <a:lnTo>
                  <a:pt x="116" y="121"/>
                </a:lnTo>
                <a:lnTo>
                  <a:pt x="116" y="121"/>
                </a:lnTo>
                <a:lnTo>
                  <a:pt x="115" y="121"/>
                </a:lnTo>
                <a:lnTo>
                  <a:pt x="115" y="122"/>
                </a:lnTo>
                <a:lnTo>
                  <a:pt x="115" y="123"/>
                </a:lnTo>
                <a:lnTo>
                  <a:pt x="115" y="123"/>
                </a:lnTo>
                <a:lnTo>
                  <a:pt x="115" y="124"/>
                </a:lnTo>
                <a:lnTo>
                  <a:pt x="115" y="124"/>
                </a:lnTo>
                <a:lnTo>
                  <a:pt x="115" y="125"/>
                </a:lnTo>
                <a:lnTo>
                  <a:pt x="115" y="125"/>
                </a:lnTo>
                <a:lnTo>
                  <a:pt x="114" y="125"/>
                </a:lnTo>
                <a:lnTo>
                  <a:pt x="114" y="125"/>
                </a:lnTo>
                <a:lnTo>
                  <a:pt x="113" y="125"/>
                </a:lnTo>
                <a:lnTo>
                  <a:pt x="113" y="125"/>
                </a:lnTo>
                <a:lnTo>
                  <a:pt x="113" y="126"/>
                </a:lnTo>
                <a:lnTo>
                  <a:pt x="113" y="127"/>
                </a:lnTo>
                <a:lnTo>
                  <a:pt x="112" y="127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1" y="129"/>
                </a:lnTo>
                <a:lnTo>
                  <a:pt x="111" y="129"/>
                </a:lnTo>
                <a:lnTo>
                  <a:pt x="110" y="129"/>
                </a:lnTo>
                <a:lnTo>
                  <a:pt x="110" y="129"/>
                </a:lnTo>
                <a:lnTo>
                  <a:pt x="109" y="130"/>
                </a:lnTo>
                <a:lnTo>
                  <a:pt x="108" y="130"/>
                </a:lnTo>
                <a:lnTo>
                  <a:pt x="107" y="130"/>
                </a:lnTo>
                <a:lnTo>
                  <a:pt x="107" y="130"/>
                </a:lnTo>
                <a:lnTo>
                  <a:pt x="106" y="130"/>
                </a:lnTo>
                <a:lnTo>
                  <a:pt x="106" y="130"/>
                </a:lnTo>
                <a:lnTo>
                  <a:pt x="105" y="130"/>
                </a:lnTo>
                <a:lnTo>
                  <a:pt x="105" y="130"/>
                </a:lnTo>
                <a:lnTo>
                  <a:pt x="104" y="130"/>
                </a:lnTo>
                <a:lnTo>
                  <a:pt x="104" y="131"/>
                </a:lnTo>
                <a:lnTo>
                  <a:pt x="104" y="131"/>
                </a:lnTo>
                <a:lnTo>
                  <a:pt x="104" y="131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2" y="132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2" y="134"/>
                </a:lnTo>
                <a:lnTo>
                  <a:pt x="102" y="134"/>
                </a:lnTo>
                <a:lnTo>
                  <a:pt x="102" y="135"/>
                </a:lnTo>
                <a:lnTo>
                  <a:pt x="102" y="135"/>
                </a:lnTo>
                <a:lnTo>
                  <a:pt x="102" y="135"/>
                </a:lnTo>
                <a:lnTo>
                  <a:pt x="102" y="136"/>
                </a:lnTo>
                <a:lnTo>
                  <a:pt x="102" y="136"/>
                </a:lnTo>
                <a:lnTo>
                  <a:pt x="102" y="137"/>
                </a:lnTo>
                <a:lnTo>
                  <a:pt x="101" y="137"/>
                </a:lnTo>
                <a:lnTo>
                  <a:pt x="101" y="138"/>
                </a:lnTo>
                <a:lnTo>
                  <a:pt x="101" y="138"/>
                </a:lnTo>
                <a:lnTo>
                  <a:pt x="101" y="139"/>
                </a:lnTo>
                <a:lnTo>
                  <a:pt x="101" y="140"/>
                </a:lnTo>
                <a:lnTo>
                  <a:pt x="101" y="140"/>
                </a:lnTo>
                <a:lnTo>
                  <a:pt x="101" y="141"/>
                </a:lnTo>
                <a:lnTo>
                  <a:pt x="101" y="141"/>
                </a:lnTo>
                <a:lnTo>
                  <a:pt x="101" y="141"/>
                </a:lnTo>
                <a:lnTo>
                  <a:pt x="100" y="141"/>
                </a:lnTo>
                <a:lnTo>
                  <a:pt x="100" y="142"/>
                </a:lnTo>
                <a:lnTo>
                  <a:pt x="100" y="142"/>
                </a:lnTo>
                <a:lnTo>
                  <a:pt x="99" y="142"/>
                </a:lnTo>
                <a:lnTo>
                  <a:pt x="99" y="142"/>
                </a:lnTo>
                <a:lnTo>
                  <a:pt x="99" y="142"/>
                </a:lnTo>
                <a:lnTo>
                  <a:pt x="99" y="143"/>
                </a:lnTo>
                <a:lnTo>
                  <a:pt x="98" y="143"/>
                </a:lnTo>
                <a:lnTo>
                  <a:pt x="98" y="143"/>
                </a:lnTo>
                <a:lnTo>
                  <a:pt x="98" y="143"/>
                </a:lnTo>
                <a:lnTo>
                  <a:pt x="97" y="143"/>
                </a:lnTo>
                <a:lnTo>
                  <a:pt x="97" y="144"/>
                </a:lnTo>
                <a:lnTo>
                  <a:pt x="98" y="144"/>
                </a:lnTo>
                <a:lnTo>
                  <a:pt x="98" y="145"/>
                </a:lnTo>
                <a:lnTo>
                  <a:pt x="97" y="145"/>
                </a:lnTo>
                <a:lnTo>
                  <a:pt x="97" y="146"/>
                </a:lnTo>
                <a:lnTo>
                  <a:pt x="97" y="146"/>
                </a:lnTo>
                <a:lnTo>
                  <a:pt x="97" y="146"/>
                </a:lnTo>
                <a:lnTo>
                  <a:pt x="97" y="146"/>
                </a:lnTo>
                <a:lnTo>
                  <a:pt x="96" y="146"/>
                </a:lnTo>
                <a:lnTo>
                  <a:pt x="96" y="146"/>
                </a:lnTo>
                <a:lnTo>
                  <a:pt x="96" y="146"/>
                </a:lnTo>
                <a:lnTo>
                  <a:pt x="95" y="146"/>
                </a:lnTo>
                <a:lnTo>
                  <a:pt x="95" y="147"/>
                </a:lnTo>
                <a:lnTo>
                  <a:pt x="95" y="147"/>
                </a:lnTo>
                <a:lnTo>
                  <a:pt x="95" y="147"/>
                </a:lnTo>
                <a:lnTo>
                  <a:pt x="95" y="148"/>
                </a:lnTo>
                <a:lnTo>
                  <a:pt x="95" y="148"/>
                </a:lnTo>
                <a:lnTo>
                  <a:pt x="95" y="148"/>
                </a:lnTo>
                <a:lnTo>
                  <a:pt x="94" y="148"/>
                </a:lnTo>
                <a:lnTo>
                  <a:pt x="94" y="149"/>
                </a:lnTo>
                <a:lnTo>
                  <a:pt x="93" y="149"/>
                </a:lnTo>
                <a:lnTo>
                  <a:pt x="93" y="149"/>
                </a:lnTo>
                <a:lnTo>
                  <a:pt x="93" y="150"/>
                </a:lnTo>
                <a:lnTo>
                  <a:pt x="93" y="150"/>
                </a:lnTo>
                <a:lnTo>
                  <a:pt x="92" y="150"/>
                </a:lnTo>
                <a:lnTo>
                  <a:pt x="92" y="150"/>
                </a:lnTo>
                <a:lnTo>
                  <a:pt x="91" y="150"/>
                </a:lnTo>
                <a:lnTo>
                  <a:pt x="91" y="150"/>
                </a:lnTo>
                <a:lnTo>
                  <a:pt x="91" y="151"/>
                </a:lnTo>
                <a:lnTo>
                  <a:pt x="91" y="151"/>
                </a:lnTo>
                <a:lnTo>
                  <a:pt x="91" y="152"/>
                </a:lnTo>
                <a:lnTo>
                  <a:pt x="91" y="152"/>
                </a:lnTo>
                <a:lnTo>
                  <a:pt x="90" y="152"/>
                </a:lnTo>
                <a:lnTo>
                  <a:pt x="90" y="153"/>
                </a:lnTo>
                <a:lnTo>
                  <a:pt x="90" y="153"/>
                </a:lnTo>
                <a:lnTo>
                  <a:pt x="90" y="154"/>
                </a:lnTo>
                <a:lnTo>
                  <a:pt x="90" y="154"/>
                </a:lnTo>
                <a:lnTo>
                  <a:pt x="90" y="154"/>
                </a:lnTo>
                <a:lnTo>
                  <a:pt x="90" y="155"/>
                </a:lnTo>
                <a:lnTo>
                  <a:pt x="90" y="155"/>
                </a:lnTo>
                <a:lnTo>
                  <a:pt x="90" y="156"/>
                </a:lnTo>
                <a:lnTo>
                  <a:pt x="90" y="156"/>
                </a:lnTo>
                <a:lnTo>
                  <a:pt x="90" y="157"/>
                </a:lnTo>
                <a:lnTo>
                  <a:pt x="90" y="157"/>
                </a:lnTo>
                <a:lnTo>
                  <a:pt x="90" y="157"/>
                </a:lnTo>
                <a:lnTo>
                  <a:pt x="90" y="158"/>
                </a:lnTo>
                <a:lnTo>
                  <a:pt x="90" y="158"/>
                </a:lnTo>
                <a:lnTo>
                  <a:pt x="90" y="158"/>
                </a:lnTo>
                <a:lnTo>
                  <a:pt x="90" y="159"/>
                </a:lnTo>
                <a:lnTo>
                  <a:pt x="90" y="159"/>
                </a:lnTo>
                <a:lnTo>
                  <a:pt x="89" y="160"/>
                </a:lnTo>
                <a:lnTo>
                  <a:pt x="89" y="160"/>
                </a:lnTo>
                <a:lnTo>
                  <a:pt x="89" y="160"/>
                </a:lnTo>
                <a:lnTo>
                  <a:pt x="88" y="161"/>
                </a:lnTo>
                <a:lnTo>
                  <a:pt x="88" y="161"/>
                </a:lnTo>
                <a:lnTo>
                  <a:pt x="87" y="161"/>
                </a:lnTo>
                <a:lnTo>
                  <a:pt x="87" y="161"/>
                </a:lnTo>
                <a:lnTo>
                  <a:pt x="87" y="161"/>
                </a:lnTo>
                <a:lnTo>
                  <a:pt x="86" y="161"/>
                </a:lnTo>
                <a:lnTo>
                  <a:pt x="86" y="161"/>
                </a:lnTo>
                <a:lnTo>
                  <a:pt x="85" y="162"/>
                </a:lnTo>
                <a:lnTo>
                  <a:pt x="85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3"/>
                </a:lnTo>
                <a:lnTo>
                  <a:pt x="84" y="163"/>
                </a:lnTo>
                <a:lnTo>
                  <a:pt x="84" y="164"/>
                </a:lnTo>
                <a:lnTo>
                  <a:pt x="84" y="164"/>
                </a:lnTo>
                <a:lnTo>
                  <a:pt x="84" y="165"/>
                </a:lnTo>
                <a:lnTo>
                  <a:pt x="83" y="165"/>
                </a:lnTo>
                <a:lnTo>
                  <a:pt x="83" y="165"/>
                </a:lnTo>
                <a:lnTo>
                  <a:pt x="83" y="166"/>
                </a:lnTo>
                <a:lnTo>
                  <a:pt x="83" y="166"/>
                </a:lnTo>
                <a:lnTo>
                  <a:pt x="83" y="166"/>
                </a:lnTo>
                <a:lnTo>
                  <a:pt x="83" y="166"/>
                </a:lnTo>
                <a:lnTo>
                  <a:pt x="83" y="167"/>
                </a:lnTo>
                <a:lnTo>
                  <a:pt x="82" y="167"/>
                </a:lnTo>
                <a:lnTo>
                  <a:pt x="82" y="167"/>
                </a:lnTo>
                <a:lnTo>
                  <a:pt x="82" y="167"/>
                </a:lnTo>
                <a:lnTo>
                  <a:pt x="82" y="168"/>
                </a:lnTo>
                <a:lnTo>
                  <a:pt x="82" y="168"/>
                </a:lnTo>
                <a:lnTo>
                  <a:pt x="81" y="169"/>
                </a:lnTo>
                <a:lnTo>
                  <a:pt x="81" y="169"/>
                </a:lnTo>
                <a:lnTo>
                  <a:pt x="81" y="170"/>
                </a:lnTo>
                <a:lnTo>
                  <a:pt x="81" y="170"/>
                </a:lnTo>
                <a:lnTo>
                  <a:pt x="81" y="171"/>
                </a:lnTo>
                <a:lnTo>
                  <a:pt x="81" y="171"/>
                </a:lnTo>
                <a:lnTo>
                  <a:pt x="81" y="171"/>
                </a:lnTo>
                <a:lnTo>
                  <a:pt x="80" y="171"/>
                </a:lnTo>
                <a:lnTo>
                  <a:pt x="80" y="171"/>
                </a:lnTo>
                <a:lnTo>
                  <a:pt x="79" y="172"/>
                </a:lnTo>
                <a:lnTo>
                  <a:pt x="79" y="172"/>
                </a:lnTo>
                <a:lnTo>
                  <a:pt x="79" y="172"/>
                </a:lnTo>
                <a:lnTo>
                  <a:pt x="79" y="172"/>
                </a:lnTo>
                <a:lnTo>
                  <a:pt x="78" y="172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4"/>
                </a:lnTo>
                <a:lnTo>
                  <a:pt x="78" y="174"/>
                </a:lnTo>
                <a:lnTo>
                  <a:pt x="78" y="175"/>
                </a:lnTo>
                <a:lnTo>
                  <a:pt x="78" y="175"/>
                </a:lnTo>
                <a:lnTo>
                  <a:pt x="77" y="175"/>
                </a:lnTo>
                <a:lnTo>
                  <a:pt x="77" y="175"/>
                </a:lnTo>
                <a:lnTo>
                  <a:pt x="77" y="175"/>
                </a:lnTo>
                <a:lnTo>
                  <a:pt x="76" y="175"/>
                </a:lnTo>
                <a:lnTo>
                  <a:pt x="76" y="176"/>
                </a:lnTo>
                <a:lnTo>
                  <a:pt x="75" y="176"/>
                </a:lnTo>
                <a:lnTo>
                  <a:pt x="75" y="176"/>
                </a:lnTo>
                <a:lnTo>
                  <a:pt x="74" y="177"/>
                </a:lnTo>
                <a:lnTo>
                  <a:pt x="74" y="177"/>
                </a:lnTo>
                <a:lnTo>
                  <a:pt x="74" y="177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74" y="179"/>
                </a:lnTo>
                <a:lnTo>
                  <a:pt x="73" y="179"/>
                </a:lnTo>
                <a:lnTo>
                  <a:pt x="73" y="179"/>
                </a:lnTo>
                <a:lnTo>
                  <a:pt x="72" y="179"/>
                </a:lnTo>
                <a:lnTo>
                  <a:pt x="72" y="179"/>
                </a:lnTo>
                <a:lnTo>
                  <a:pt x="72" y="179"/>
                </a:lnTo>
                <a:lnTo>
                  <a:pt x="71" y="179"/>
                </a:lnTo>
                <a:lnTo>
                  <a:pt x="71" y="179"/>
                </a:lnTo>
                <a:lnTo>
                  <a:pt x="70" y="179"/>
                </a:lnTo>
                <a:lnTo>
                  <a:pt x="70" y="179"/>
                </a:lnTo>
                <a:lnTo>
                  <a:pt x="70" y="179"/>
                </a:lnTo>
                <a:lnTo>
                  <a:pt x="69" y="179"/>
                </a:lnTo>
                <a:lnTo>
                  <a:pt x="69" y="179"/>
                </a:lnTo>
                <a:lnTo>
                  <a:pt x="68" y="179"/>
                </a:lnTo>
                <a:lnTo>
                  <a:pt x="67" y="179"/>
                </a:lnTo>
                <a:lnTo>
                  <a:pt x="67" y="179"/>
                </a:lnTo>
                <a:lnTo>
                  <a:pt x="66" y="178"/>
                </a:lnTo>
                <a:lnTo>
                  <a:pt x="66" y="178"/>
                </a:lnTo>
                <a:lnTo>
                  <a:pt x="65" y="178"/>
                </a:lnTo>
                <a:lnTo>
                  <a:pt x="66" y="177"/>
                </a:lnTo>
                <a:lnTo>
                  <a:pt x="65" y="176"/>
                </a:lnTo>
                <a:lnTo>
                  <a:pt x="65" y="176"/>
                </a:lnTo>
                <a:lnTo>
                  <a:pt x="64" y="175"/>
                </a:lnTo>
                <a:lnTo>
                  <a:pt x="62" y="175"/>
                </a:lnTo>
                <a:lnTo>
                  <a:pt x="62" y="175"/>
                </a:lnTo>
                <a:lnTo>
                  <a:pt x="61" y="175"/>
                </a:lnTo>
                <a:lnTo>
                  <a:pt x="61" y="174"/>
                </a:lnTo>
                <a:lnTo>
                  <a:pt x="60" y="174"/>
                </a:lnTo>
                <a:lnTo>
                  <a:pt x="59" y="174"/>
                </a:lnTo>
                <a:lnTo>
                  <a:pt x="58" y="174"/>
                </a:lnTo>
                <a:lnTo>
                  <a:pt x="58" y="174"/>
                </a:lnTo>
                <a:lnTo>
                  <a:pt x="57" y="173"/>
                </a:lnTo>
                <a:lnTo>
                  <a:pt x="56" y="173"/>
                </a:lnTo>
                <a:lnTo>
                  <a:pt x="56" y="172"/>
                </a:lnTo>
                <a:lnTo>
                  <a:pt x="55" y="172"/>
                </a:lnTo>
                <a:lnTo>
                  <a:pt x="55" y="172"/>
                </a:lnTo>
                <a:lnTo>
                  <a:pt x="54" y="171"/>
                </a:lnTo>
                <a:lnTo>
                  <a:pt x="53" y="171"/>
                </a:lnTo>
                <a:lnTo>
                  <a:pt x="52" y="171"/>
                </a:lnTo>
                <a:lnTo>
                  <a:pt x="50" y="171"/>
                </a:lnTo>
                <a:lnTo>
                  <a:pt x="50" y="170"/>
                </a:lnTo>
                <a:lnTo>
                  <a:pt x="49" y="170"/>
                </a:lnTo>
                <a:lnTo>
                  <a:pt x="49" y="170"/>
                </a:lnTo>
                <a:lnTo>
                  <a:pt x="49" y="169"/>
                </a:lnTo>
                <a:lnTo>
                  <a:pt x="48" y="169"/>
                </a:lnTo>
                <a:lnTo>
                  <a:pt x="48" y="170"/>
                </a:lnTo>
                <a:lnTo>
                  <a:pt x="47" y="170"/>
                </a:lnTo>
                <a:lnTo>
                  <a:pt x="47" y="169"/>
                </a:lnTo>
                <a:lnTo>
                  <a:pt x="46" y="169"/>
                </a:lnTo>
                <a:lnTo>
                  <a:pt x="45" y="168"/>
                </a:lnTo>
                <a:lnTo>
                  <a:pt x="45" y="168"/>
                </a:lnTo>
                <a:lnTo>
                  <a:pt x="44" y="168"/>
                </a:lnTo>
                <a:lnTo>
                  <a:pt x="44" y="168"/>
                </a:lnTo>
                <a:lnTo>
                  <a:pt x="43" y="168"/>
                </a:lnTo>
                <a:lnTo>
                  <a:pt x="43" y="168"/>
                </a:lnTo>
                <a:lnTo>
                  <a:pt x="42" y="168"/>
                </a:lnTo>
                <a:lnTo>
                  <a:pt x="41" y="168"/>
                </a:lnTo>
                <a:lnTo>
                  <a:pt x="41" y="168"/>
                </a:lnTo>
                <a:lnTo>
                  <a:pt x="40" y="168"/>
                </a:lnTo>
                <a:lnTo>
                  <a:pt x="39" y="169"/>
                </a:lnTo>
                <a:lnTo>
                  <a:pt x="39" y="169"/>
                </a:lnTo>
                <a:lnTo>
                  <a:pt x="38" y="169"/>
                </a:lnTo>
                <a:lnTo>
                  <a:pt x="38" y="169"/>
                </a:lnTo>
                <a:lnTo>
                  <a:pt x="37" y="169"/>
                </a:lnTo>
                <a:lnTo>
                  <a:pt x="37" y="169"/>
                </a:lnTo>
                <a:lnTo>
                  <a:pt x="37" y="169"/>
                </a:lnTo>
                <a:lnTo>
                  <a:pt x="36" y="169"/>
                </a:lnTo>
                <a:lnTo>
                  <a:pt x="36" y="169"/>
                </a:lnTo>
                <a:lnTo>
                  <a:pt x="36" y="168"/>
                </a:lnTo>
                <a:lnTo>
                  <a:pt x="35" y="168"/>
                </a:lnTo>
                <a:lnTo>
                  <a:pt x="34" y="168"/>
                </a:lnTo>
                <a:lnTo>
                  <a:pt x="34" y="168"/>
                </a:lnTo>
                <a:lnTo>
                  <a:pt x="33" y="167"/>
                </a:lnTo>
                <a:lnTo>
                  <a:pt x="33" y="167"/>
                </a:lnTo>
                <a:lnTo>
                  <a:pt x="33" y="167"/>
                </a:lnTo>
                <a:lnTo>
                  <a:pt x="32" y="167"/>
                </a:lnTo>
                <a:lnTo>
                  <a:pt x="31" y="167"/>
                </a:lnTo>
                <a:lnTo>
                  <a:pt x="31" y="167"/>
                </a:lnTo>
                <a:lnTo>
                  <a:pt x="30" y="167"/>
                </a:lnTo>
                <a:lnTo>
                  <a:pt x="30" y="166"/>
                </a:lnTo>
                <a:lnTo>
                  <a:pt x="29" y="166"/>
                </a:lnTo>
                <a:lnTo>
                  <a:pt x="29" y="167"/>
                </a:lnTo>
                <a:lnTo>
                  <a:pt x="29" y="167"/>
                </a:lnTo>
                <a:lnTo>
                  <a:pt x="29" y="167"/>
                </a:lnTo>
                <a:lnTo>
                  <a:pt x="29" y="168"/>
                </a:lnTo>
                <a:lnTo>
                  <a:pt x="29" y="169"/>
                </a:lnTo>
                <a:lnTo>
                  <a:pt x="28" y="169"/>
                </a:lnTo>
                <a:lnTo>
                  <a:pt x="28" y="170"/>
                </a:lnTo>
                <a:lnTo>
                  <a:pt x="28" y="170"/>
                </a:lnTo>
                <a:lnTo>
                  <a:pt x="27" y="171"/>
                </a:lnTo>
                <a:lnTo>
                  <a:pt x="27" y="171"/>
                </a:lnTo>
                <a:lnTo>
                  <a:pt x="27" y="171"/>
                </a:lnTo>
                <a:lnTo>
                  <a:pt x="26" y="171"/>
                </a:lnTo>
                <a:lnTo>
                  <a:pt x="26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1"/>
                </a:lnTo>
                <a:lnTo>
                  <a:pt x="24" y="172"/>
                </a:lnTo>
                <a:lnTo>
                  <a:pt x="23" y="172"/>
                </a:lnTo>
                <a:lnTo>
                  <a:pt x="23" y="173"/>
                </a:lnTo>
                <a:lnTo>
                  <a:pt x="22" y="173"/>
                </a:lnTo>
                <a:lnTo>
                  <a:pt x="21" y="173"/>
                </a:lnTo>
                <a:lnTo>
                  <a:pt x="21" y="172"/>
                </a:lnTo>
                <a:lnTo>
                  <a:pt x="21" y="172"/>
                </a:lnTo>
                <a:lnTo>
                  <a:pt x="20" y="171"/>
                </a:lnTo>
                <a:lnTo>
                  <a:pt x="20" y="171"/>
                </a:lnTo>
                <a:lnTo>
                  <a:pt x="20" y="171"/>
                </a:lnTo>
                <a:lnTo>
                  <a:pt x="19" y="170"/>
                </a:lnTo>
                <a:lnTo>
                  <a:pt x="19" y="170"/>
                </a:lnTo>
                <a:lnTo>
                  <a:pt x="18" y="169"/>
                </a:lnTo>
                <a:lnTo>
                  <a:pt x="18" y="168"/>
                </a:lnTo>
                <a:lnTo>
                  <a:pt x="17" y="168"/>
                </a:lnTo>
                <a:lnTo>
                  <a:pt x="16" y="167"/>
                </a:lnTo>
                <a:lnTo>
                  <a:pt x="16" y="167"/>
                </a:lnTo>
                <a:lnTo>
                  <a:pt x="16" y="167"/>
                </a:lnTo>
                <a:lnTo>
                  <a:pt x="16" y="166"/>
                </a:lnTo>
                <a:lnTo>
                  <a:pt x="16" y="166"/>
                </a:lnTo>
                <a:lnTo>
                  <a:pt x="16" y="166"/>
                </a:lnTo>
                <a:lnTo>
                  <a:pt x="16" y="165"/>
                </a:lnTo>
                <a:lnTo>
                  <a:pt x="15" y="165"/>
                </a:lnTo>
                <a:lnTo>
                  <a:pt x="14" y="165"/>
                </a:lnTo>
                <a:lnTo>
                  <a:pt x="14" y="165"/>
                </a:lnTo>
                <a:lnTo>
                  <a:pt x="13" y="165"/>
                </a:lnTo>
                <a:lnTo>
                  <a:pt x="13" y="165"/>
                </a:lnTo>
                <a:lnTo>
                  <a:pt x="12" y="164"/>
                </a:lnTo>
                <a:lnTo>
                  <a:pt x="12" y="164"/>
                </a:lnTo>
                <a:lnTo>
                  <a:pt x="12" y="164"/>
                </a:lnTo>
                <a:lnTo>
                  <a:pt x="11" y="164"/>
                </a:lnTo>
                <a:lnTo>
                  <a:pt x="10" y="164"/>
                </a:lnTo>
                <a:lnTo>
                  <a:pt x="9" y="164"/>
                </a:lnTo>
                <a:lnTo>
                  <a:pt x="8" y="164"/>
                </a:lnTo>
                <a:lnTo>
                  <a:pt x="8" y="164"/>
                </a:lnTo>
                <a:lnTo>
                  <a:pt x="8" y="165"/>
                </a:lnTo>
                <a:lnTo>
                  <a:pt x="7" y="165"/>
                </a:lnTo>
                <a:lnTo>
                  <a:pt x="7" y="164"/>
                </a:lnTo>
                <a:lnTo>
                  <a:pt x="7" y="164"/>
                </a:lnTo>
                <a:lnTo>
                  <a:pt x="6" y="163"/>
                </a:lnTo>
                <a:lnTo>
                  <a:pt x="5" y="162"/>
                </a:lnTo>
                <a:lnTo>
                  <a:pt x="5" y="162"/>
                </a:lnTo>
                <a:lnTo>
                  <a:pt x="4" y="162"/>
                </a:lnTo>
                <a:lnTo>
                  <a:pt x="4" y="162"/>
                </a:lnTo>
                <a:lnTo>
                  <a:pt x="3" y="161"/>
                </a:lnTo>
                <a:lnTo>
                  <a:pt x="3" y="161"/>
                </a:lnTo>
                <a:lnTo>
                  <a:pt x="3" y="160"/>
                </a:lnTo>
                <a:lnTo>
                  <a:pt x="2" y="159"/>
                </a:lnTo>
                <a:lnTo>
                  <a:pt x="2" y="158"/>
                </a:lnTo>
                <a:lnTo>
                  <a:pt x="2" y="158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6"/>
                </a:lnTo>
                <a:lnTo>
                  <a:pt x="1" y="155"/>
                </a:lnTo>
                <a:lnTo>
                  <a:pt x="1" y="154"/>
                </a:lnTo>
                <a:lnTo>
                  <a:pt x="0" y="154"/>
                </a:lnTo>
                <a:lnTo>
                  <a:pt x="0" y="153"/>
                </a:lnTo>
                <a:lnTo>
                  <a:pt x="0" y="153"/>
                </a:lnTo>
                <a:lnTo>
                  <a:pt x="0" y="152"/>
                </a:lnTo>
                <a:lnTo>
                  <a:pt x="0" y="152"/>
                </a:lnTo>
                <a:lnTo>
                  <a:pt x="0" y="151"/>
                </a:lnTo>
                <a:lnTo>
                  <a:pt x="0" y="151"/>
                </a:lnTo>
                <a:lnTo>
                  <a:pt x="0" y="150"/>
                </a:lnTo>
                <a:lnTo>
                  <a:pt x="0" y="150"/>
                </a:lnTo>
                <a:lnTo>
                  <a:pt x="1" y="150"/>
                </a:lnTo>
                <a:lnTo>
                  <a:pt x="1" y="149"/>
                </a:lnTo>
                <a:lnTo>
                  <a:pt x="1" y="149"/>
                </a:lnTo>
                <a:lnTo>
                  <a:pt x="0" y="148"/>
                </a:lnTo>
                <a:lnTo>
                  <a:pt x="0" y="148"/>
                </a:lnTo>
                <a:lnTo>
                  <a:pt x="0" y="147"/>
                </a:lnTo>
                <a:lnTo>
                  <a:pt x="0" y="147"/>
                </a:lnTo>
                <a:lnTo>
                  <a:pt x="0" y="146"/>
                </a:lnTo>
                <a:lnTo>
                  <a:pt x="1" y="146"/>
                </a:lnTo>
                <a:lnTo>
                  <a:pt x="5" y="145"/>
                </a:lnTo>
                <a:lnTo>
                  <a:pt x="7" y="142"/>
                </a:lnTo>
                <a:lnTo>
                  <a:pt x="8" y="140"/>
                </a:lnTo>
                <a:lnTo>
                  <a:pt x="9" y="136"/>
                </a:lnTo>
                <a:lnTo>
                  <a:pt x="9" y="134"/>
                </a:lnTo>
                <a:lnTo>
                  <a:pt x="9" y="133"/>
                </a:lnTo>
                <a:lnTo>
                  <a:pt x="10" y="133"/>
                </a:lnTo>
                <a:lnTo>
                  <a:pt x="10" y="132"/>
                </a:lnTo>
                <a:lnTo>
                  <a:pt x="11" y="132"/>
                </a:lnTo>
                <a:lnTo>
                  <a:pt x="11" y="132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0"/>
                </a:lnTo>
                <a:lnTo>
                  <a:pt x="12" y="130"/>
                </a:lnTo>
                <a:lnTo>
                  <a:pt x="13" y="129"/>
                </a:lnTo>
                <a:lnTo>
                  <a:pt x="13" y="129"/>
                </a:lnTo>
                <a:lnTo>
                  <a:pt x="14" y="129"/>
                </a:lnTo>
                <a:lnTo>
                  <a:pt x="15" y="129"/>
                </a:lnTo>
                <a:lnTo>
                  <a:pt x="15" y="129"/>
                </a:lnTo>
                <a:lnTo>
                  <a:pt x="15" y="129"/>
                </a:lnTo>
                <a:lnTo>
                  <a:pt x="15" y="128"/>
                </a:lnTo>
                <a:lnTo>
                  <a:pt x="16" y="128"/>
                </a:lnTo>
                <a:lnTo>
                  <a:pt x="16" y="128"/>
                </a:lnTo>
                <a:lnTo>
                  <a:pt x="17" y="128"/>
                </a:lnTo>
                <a:lnTo>
                  <a:pt x="17" y="128"/>
                </a:lnTo>
                <a:lnTo>
                  <a:pt x="18" y="128"/>
                </a:lnTo>
                <a:lnTo>
                  <a:pt x="19" y="128"/>
                </a:lnTo>
                <a:lnTo>
                  <a:pt x="19" y="127"/>
                </a:lnTo>
                <a:lnTo>
                  <a:pt x="19" y="127"/>
                </a:lnTo>
                <a:lnTo>
                  <a:pt x="20" y="126"/>
                </a:lnTo>
                <a:lnTo>
                  <a:pt x="20" y="126"/>
                </a:lnTo>
                <a:lnTo>
                  <a:pt x="20" y="125"/>
                </a:lnTo>
                <a:lnTo>
                  <a:pt x="20" y="125"/>
                </a:lnTo>
                <a:lnTo>
                  <a:pt x="20" y="124"/>
                </a:lnTo>
                <a:lnTo>
                  <a:pt x="20" y="124"/>
                </a:lnTo>
                <a:lnTo>
                  <a:pt x="20" y="123"/>
                </a:lnTo>
                <a:lnTo>
                  <a:pt x="19" y="123"/>
                </a:lnTo>
                <a:lnTo>
                  <a:pt x="19" y="122"/>
                </a:lnTo>
                <a:lnTo>
                  <a:pt x="19" y="122"/>
                </a:lnTo>
                <a:lnTo>
                  <a:pt x="19" y="121"/>
                </a:lnTo>
                <a:lnTo>
                  <a:pt x="19" y="121"/>
                </a:lnTo>
                <a:lnTo>
                  <a:pt x="19" y="120"/>
                </a:lnTo>
                <a:lnTo>
                  <a:pt x="19" y="120"/>
                </a:lnTo>
                <a:lnTo>
                  <a:pt x="19" y="119"/>
                </a:lnTo>
                <a:lnTo>
                  <a:pt x="19" y="119"/>
                </a:lnTo>
                <a:lnTo>
                  <a:pt x="19" y="118"/>
                </a:lnTo>
                <a:lnTo>
                  <a:pt x="19" y="117"/>
                </a:lnTo>
                <a:lnTo>
                  <a:pt x="19" y="117"/>
                </a:lnTo>
                <a:lnTo>
                  <a:pt x="19" y="116"/>
                </a:lnTo>
                <a:lnTo>
                  <a:pt x="19" y="116"/>
                </a:lnTo>
                <a:lnTo>
                  <a:pt x="20" y="116"/>
                </a:lnTo>
                <a:lnTo>
                  <a:pt x="20" y="115"/>
                </a:lnTo>
                <a:lnTo>
                  <a:pt x="20" y="115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1" y="113"/>
                </a:lnTo>
                <a:lnTo>
                  <a:pt x="22" y="113"/>
                </a:lnTo>
                <a:lnTo>
                  <a:pt x="22" y="113"/>
                </a:lnTo>
                <a:lnTo>
                  <a:pt x="23" y="113"/>
                </a:lnTo>
                <a:lnTo>
                  <a:pt x="24" y="112"/>
                </a:lnTo>
                <a:lnTo>
                  <a:pt x="25" y="113"/>
                </a:lnTo>
                <a:lnTo>
                  <a:pt x="25" y="113"/>
                </a:lnTo>
                <a:lnTo>
                  <a:pt x="26" y="113"/>
                </a:lnTo>
                <a:lnTo>
                  <a:pt x="27" y="114"/>
                </a:lnTo>
                <a:lnTo>
                  <a:pt x="29" y="114"/>
                </a:lnTo>
                <a:lnTo>
                  <a:pt x="29" y="113"/>
                </a:lnTo>
                <a:lnTo>
                  <a:pt x="29" y="113"/>
                </a:lnTo>
                <a:lnTo>
                  <a:pt x="30" y="112"/>
                </a:lnTo>
                <a:lnTo>
                  <a:pt x="31" y="112"/>
                </a:lnTo>
                <a:lnTo>
                  <a:pt x="31" y="112"/>
                </a:lnTo>
                <a:lnTo>
                  <a:pt x="32" y="111"/>
                </a:lnTo>
                <a:lnTo>
                  <a:pt x="32" y="111"/>
                </a:lnTo>
                <a:lnTo>
                  <a:pt x="33" y="110"/>
                </a:lnTo>
                <a:lnTo>
                  <a:pt x="33" y="109"/>
                </a:lnTo>
                <a:lnTo>
                  <a:pt x="33" y="108"/>
                </a:lnTo>
                <a:lnTo>
                  <a:pt x="33" y="108"/>
                </a:lnTo>
                <a:lnTo>
                  <a:pt x="33" y="107"/>
                </a:lnTo>
                <a:lnTo>
                  <a:pt x="33" y="106"/>
                </a:lnTo>
                <a:lnTo>
                  <a:pt x="33" y="105"/>
                </a:lnTo>
                <a:lnTo>
                  <a:pt x="33" y="104"/>
                </a:lnTo>
                <a:lnTo>
                  <a:pt x="33" y="104"/>
                </a:lnTo>
                <a:lnTo>
                  <a:pt x="32" y="103"/>
                </a:lnTo>
                <a:lnTo>
                  <a:pt x="32" y="103"/>
                </a:lnTo>
                <a:lnTo>
                  <a:pt x="32" y="103"/>
                </a:lnTo>
                <a:lnTo>
                  <a:pt x="31" y="102"/>
                </a:lnTo>
                <a:lnTo>
                  <a:pt x="31" y="102"/>
                </a:lnTo>
                <a:lnTo>
                  <a:pt x="31" y="101"/>
                </a:lnTo>
                <a:lnTo>
                  <a:pt x="31" y="101"/>
                </a:lnTo>
                <a:lnTo>
                  <a:pt x="31" y="100"/>
                </a:lnTo>
                <a:lnTo>
                  <a:pt x="32" y="100"/>
                </a:lnTo>
                <a:lnTo>
                  <a:pt x="32" y="99"/>
                </a:lnTo>
                <a:lnTo>
                  <a:pt x="32" y="99"/>
                </a:lnTo>
                <a:lnTo>
                  <a:pt x="32" y="98"/>
                </a:lnTo>
                <a:lnTo>
                  <a:pt x="32" y="97"/>
                </a:lnTo>
                <a:lnTo>
                  <a:pt x="31" y="97"/>
                </a:lnTo>
                <a:lnTo>
                  <a:pt x="31" y="96"/>
                </a:lnTo>
                <a:lnTo>
                  <a:pt x="31" y="96"/>
                </a:lnTo>
                <a:lnTo>
                  <a:pt x="31" y="96"/>
                </a:lnTo>
                <a:lnTo>
                  <a:pt x="31" y="95"/>
                </a:lnTo>
                <a:lnTo>
                  <a:pt x="31" y="95"/>
                </a:lnTo>
                <a:lnTo>
                  <a:pt x="31" y="94"/>
                </a:lnTo>
                <a:lnTo>
                  <a:pt x="31" y="94"/>
                </a:lnTo>
                <a:lnTo>
                  <a:pt x="31" y="93"/>
                </a:lnTo>
                <a:lnTo>
                  <a:pt x="31" y="93"/>
                </a:lnTo>
                <a:lnTo>
                  <a:pt x="31" y="92"/>
                </a:lnTo>
                <a:lnTo>
                  <a:pt x="31" y="92"/>
                </a:lnTo>
                <a:lnTo>
                  <a:pt x="31" y="91"/>
                </a:lnTo>
                <a:lnTo>
                  <a:pt x="31" y="91"/>
                </a:lnTo>
                <a:lnTo>
                  <a:pt x="31" y="90"/>
                </a:lnTo>
                <a:lnTo>
                  <a:pt x="31" y="89"/>
                </a:lnTo>
                <a:lnTo>
                  <a:pt x="31" y="89"/>
                </a:lnTo>
                <a:lnTo>
                  <a:pt x="30" y="88"/>
                </a:lnTo>
                <a:lnTo>
                  <a:pt x="30" y="88"/>
                </a:lnTo>
                <a:lnTo>
                  <a:pt x="30" y="87"/>
                </a:lnTo>
                <a:lnTo>
                  <a:pt x="30" y="87"/>
                </a:lnTo>
                <a:lnTo>
                  <a:pt x="31" y="86"/>
                </a:lnTo>
                <a:lnTo>
                  <a:pt x="31" y="86"/>
                </a:lnTo>
                <a:lnTo>
                  <a:pt x="31" y="85"/>
                </a:lnTo>
                <a:lnTo>
                  <a:pt x="32" y="85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4" y="84"/>
                </a:lnTo>
                <a:lnTo>
                  <a:pt x="35" y="84"/>
                </a:lnTo>
                <a:lnTo>
                  <a:pt x="35" y="83"/>
                </a:lnTo>
                <a:lnTo>
                  <a:pt x="35" y="83"/>
                </a:lnTo>
                <a:lnTo>
                  <a:pt x="36" y="82"/>
                </a:lnTo>
                <a:lnTo>
                  <a:pt x="36" y="82"/>
                </a:lnTo>
                <a:lnTo>
                  <a:pt x="36" y="82"/>
                </a:lnTo>
                <a:lnTo>
                  <a:pt x="36" y="82"/>
                </a:lnTo>
                <a:lnTo>
                  <a:pt x="36" y="81"/>
                </a:lnTo>
                <a:lnTo>
                  <a:pt x="35" y="81"/>
                </a:lnTo>
                <a:lnTo>
                  <a:pt x="35" y="80"/>
                </a:lnTo>
                <a:lnTo>
                  <a:pt x="35" y="80"/>
                </a:lnTo>
                <a:lnTo>
                  <a:pt x="35" y="79"/>
                </a:lnTo>
                <a:lnTo>
                  <a:pt x="35" y="79"/>
                </a:lnTo>
                <a:lnTo>
                  <a:pt x="35" y="78"/>
                </a:lnTo>
                <a:lnTo>
                  <a:pt x="35" y="77"/>
                </a:lnTo>
                <a:lnTo>
                  <a:pt x="35" y="77"/>
                </a:lnTo>
                <a:lnTo>
                  <a:pt x="35" y="76"/>
                </a:lnTo>
                <a:lnTo>
                  <a:pt x="35" y="75"/>
                </a:lnTo>
                <a:lnTo>
                  <a:pt x="35" y="75"/>
                </a:lnTo>
                <a:lnTo>
                  <a:pt x="35" y="74"/>
                </a:lnTo>
                <a:lnTo>
                  <a:pt x="36" y="73"/>
                </a:lnTo>
                <a:lnTo>
                  <a:pt x="36" y="73"/>
                </a:lnTo>
                <a:lnTo>
                  <a:pt x="36" y="72"/>
                </a:lnTo>
                <a:lnTo>
                  <a:pt x="36" y="71"/>
                </a:lnTo>
                <a:lnTo>
                  <a:pt x="36" y="71"/>
                </a:lnTo>
                <a:lnTo>
                  <a:pt x="35" y="71"/>
                </a:lnTo>
                <a:lnTo>
                  <a:pt x="35" y="70"/>
                </a:lnTo>
                <a:lnTo>
                  <a:pt x="35" y="70"/>
                </a:lnTo>
                <a:lnTo>
                  <a:pt x="34" y="69"/>
                </a:lnTo>
                <a:lnTo>
                  <a:pt x="34" y="68"/>
                </a:lnTo>
                <a:lnTo>
                  <a:pt x="34" y="68"/>
                </a:lnTo>
                <a:lnTo>
                  <a:pt x="34" y="67"/>
                </a:lnTo>
                <a:lnTo>
                  <a:pt x="33" y="66"/>
                </a:lnTo>
                <a:lnTo>
                  <a:pt x="33" y="66"/>
                </a:lnTo>
                <a:lnTo>
                  <a:pt x="33" y="65"/>
                </a:lnTo>
                <a:lnTo>
                  <a:pt x="32" y="65"/>
                </a:lnTo>
                <a:lnTo>
                  <a:pt x="32" y="64"/>
                </a:lnTo>
                <a:lnTo>
                  <a:pt x="32" y="64"/>
                </a:lnTo>
                <a:lnTo>
                  <a:pt x="31" y="63"/>
                </a:lnTo>
                <a:lnTo>
                  <a:pt x="31" y="63"/>
                </a:lnTo>
                <a:lnTo>
                  <a:pt x="31" y="63"/>
                </a:lnTo>
                <a:lnTo>
                  <a:pt x="31" y="62"/>
                </a:lnTo>
                <a:lnTo>
                  <a:pt x="30" y="62"/>
                </a:lnTo>
                <a:lnTo>
                  <a:pt x="30" y="61"/>
                </a:lnTo>
                <a:lnTo>
                  <a:pt x="30" y="61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1" y="59"/>
                </a:lnTo>
                <a:lnTo>
                  <a:pt x="31" y="59"/>
                </a:lnTo>
                <a:lnTo>
                  <a:pt x="32" y="59"/>
                </a:lnTo>
                <a:lnTo>
                  <a:pt x="32" y="58"/>
                </a:lnTo>
                <a:lnTo>
                  <a:pt x="33" y="58"/>
                </a:lnTo>
                <a:lnTo>
                  <a:pt x="33" y="58"/>
                </a:lnTo>
                <a:lnTo>
                  <a:pt x="33" y="58"/>
                </a:lnTo>
                <a:lnTo>
                  <a:pt x="34" y="57"/>
                </a:lnTo>
                <a:lnTo>
                  <a:pt x="34" y="57"/>
                </a:lnTo>
                <a:lnTo>
                  <a:pt x="34" y="56"/>
                </a:lnTo>
                <a:lnTo>
                  <a:pt x="35" y="56"/>
                </a:lnTo>
                <a:lnTo>
                  <a:pt x="35" y="55"/>
                </a:lnTo>
                <a:lnTo>
                  <a:pt x="35" y="54"/>
                </a:lnTo>
                <a:lnTo>
                  <a:pt x="36" y="54"/>
                </a:lnTo>
                <a:lnTo>
                  <a:pt x="36" y="53"/>
                </a:lnTo>
                <a:lnTo>
                  <a:pt x="36" y="53"/>
                </a:lnTo>
                <a:lnTo>
                  <a:pt x="36" y="52"/>
                </a:lnTo>
                <a:lnTo>
                  <a:pt x="36" y="52"/>
                </a:lnTo>
                <a:lnTo>
                  <a:pt x="37" y="50"/>
                </a:lnTo>
                <a:lnTo>
                  <a:pt x="36" y="50"/>
                </a:lnTo>
                <a:lnTo>
                  <a:pt x="36" y="49"/>
                </a:lnTo>
                <a:lnTo>
                  <a:pt x="35" y="49"/>
                </a:lnTo>
                <a:lnTo>
                  <a:pt x="35" y="48"/>
                </a:lnTo>
                <a:lnTo>
                  <a:pt x="35" y="47"/>
                </a:lnTo>
                <a:lnTo>
                  <a:pt x="35" y="47"/>
                </a:lnTo>
                <a:lnTo>
                  <a:pt x="36" y="47"/>
                </a:lnTo>
                <a:lnTo>
                  <a:pt x="36" y="47"/>
                </a:lnTo>
                <a:lnTo>
                  <a:pt x="37" y="47"/>
                </a:lnTo>
                <a:lnTo>
                  <a:pt x="37" y="47"/>
                </a:lnTo>
                <a:lnTo>
                  <a:pt x="38" y="47"/>
                </a:lnTo>
                <a:lnTo>
                  <a:pt x="39" y="47"/>
                </a:lnTo>
                <a:lnTo>
                  <a:pt x="40" y="47"/>
                </a:lnTo>
                <a:lnTo>
                  <a:pt x="41" y="47"/>
                </a:lnTo>
                <a:lnTo>
                  <a:pt x="41" y="47"/>
                </a:lnTo>
                <a:lnTo>
                  <a:pt x="41" y="46"/>
                </a:lnTo>
                <a:lnTo>
                  <a:pt x="42" y="46"/>
                </a:lnTo>
                <a:lnTo>
                  <a:pt x="42" y="45"/>
                </a:lnTo>
                <a:lnTo>
                  <a:pt x="42" y="45"/>
                </a:lnTo>
                <a:lnTo>
                  <a:pt x="43" y="45"/>
                </a:lnTo>
                <a:lnTo>
                  <a:pt x="43" y="45"/>
                </a:lnTo>
                <a:lnTo>
                  <a:pt x="43" y="44"/>
                </a:lnTo>
                <a:lnTo>
                  <a:pt x="44" y="44"/>
                </a:lnTo>
                <a:lnTo>
                  <a:pt x="44" y="44"/>
                </a:lnTo>
                <a:lnTo>
                  <a:pt x="45" y="43"/>
                </a:lnTo>
                <a:lnTo>
                  <a:pt x="45" y="43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6" y="42"/>
                </a:lnTo>
                <a:lnTo>
                  <a:pt x="46" y="42"/>
                </a:lnTo>
                <a:lnTo>
                  <a:pt x="47" y="42"/>
                </a:lnTo>
                <a:lnTo>
                  <a:pt x="47" y="42"/>
                </a:lnTo>
                <a:lnTo>
                  <a:pt x="48" y="42"/>
                </a:lnTo>
                <a:lnTo>
                  <a:pt x="49" y="41"/>
                </a:lnTo>
                <a:lnTo>
                  <a:pt x="49" y="41"/>
                </a:lnTo>
                <a:lnTo>
                  <a:pt x="50" y="40"/>
                </a:lnTo>
                <a:lnTo>
                  <a:pt x="50" y="40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8"/>
                </a:lnTo>
                <a:lnTo>
                  <a:pt x="50" y="37"/>
                </a:lnTo>
                <a:lnTo>
                  <a:pt x="49" y="37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49" y="35"/>
                </a:lnTo>
                <a:lnTo>
                  <a:pt x="49" y="34"/>
                </a:lnTo>
                <a:lnTo>
                  <a:pt x="49" y="33"/>
                </a:lnTo>
                <a:lnTo>
                  <a:pt x="49" y="33"/>
                </a:lnTo>
                <a:lnTo>
                  <a:pt x="49" y="33"/>
                </a:lnTo>
                <a:lnTo>
                  <a:pt x="50" y="32"/>
                </a:lnTo>
                <a:lnTo>
                  <a:pt x="49" y="31"/>
                </a:lnTo>
                <a:lnTo>
                  <a:pt x="49" y="30"/>
                </a:lnTo>
                <a:lnTo>
                  <a:pt x="49" y="30"/>
                </a:lnTo>
                <a:lnTo>
                  <a:pt x="49" y="29"/>
                </a:lnTo>
                <a:lnTo>
                  <a:pt x="49" y="28"/>
                </a:lnTo>
                <a:lnTo>
                  <a:pt x="49" y="28"/>
                </a:lnTo>
                <a:lnTo>
                  <a:pt x="49" y="27"/>
                </a:lnTo>
                <a:lnTo>
                  <a:pt x="49" y="27"/>
                </a:lnTo>
                <a:lnTo>
                  <a:pt x="49" y="26"/>
                </a:lnTo>
                <a:lnTo>
                  <a:pt x="49" y="26"/>
                </a:lnTo>
                <a:lnTo>
                  <a:pt x="50" y="25"/>
                </a:lnTo>
                <a:lnTo>
                  <a:pt x="50" y="25"/>
                </a:lnTo>
                <a:lnTo>
                  <a:pt x="50" y="24"/>
                </a:lnTo>
                <a:lnTo>
                  <a:pt x="51" y="23"/>
                </a:lnTo>
                <a:lnTo>
                  <a:pt x="51" y="23"/>
                </a:lnTo>
                <a:lnTo>
                  <a:pt x="50" y="22"/>
                </a:lnTo>
                <a:lnTo>
                  <a:pt x="50" y="21"/>
                </a:lnTo>
                <a:lnTo>
                  <a:pt x="50" y="21"/>
                </a:lnTo>
                <a:lnTo>
                  <a:pt x="50" y="20"/>
                </a:lnTo>
                <a:lnTo>
                  <a:pt x="50" y="20"/>
                </a:lnTo>
                <a:lnTo>
                  <a:pt x="51" y="19"/>
                </a:lnTo>
                <a:lnTo>
                  <a:pt x="51" y="18"/>
                </a:lnTo>
                <a:lnTo>
                  <a:pt x="51" y="18"/>
                </a:lnTo>
                <a:lnTo>
                  <a:pt x="51" y="17"/>
                </a:lnTo>
                <a:lnTo>
                  <a:pt x="51" y="17"/>
                </a:lnTo>
                <a:lnTo>
                  <a:pt x="51" y="17"/>
                </a:lnTo>
                <a:lnTo>
                  <a:pt x="51" y="16"/>
                </a:lnTo>
                <a:lnTo>
                  <a:pt x="52" y="16"/>
                </a:lnTo>
                <a:lnTo>
                  <a:pt x="52" y="15"/>
                </a:lnTo>
                <a:lnTo>
                  <a:pt x="52" y="14"/>
                </a:lnTo>
                <a:lnTo>
                  <a:pt x="52" y="14"/>
                </a:lnTo>
                <a:lnTo>
                  <a:pt x="52" y="13"/>
                </a:lnTo>
                <a:lnTo>
                  <a:pt x="52" y="13"/>
                </a:lnTo>
                <a:lnTo>
                  <a:pt x="53" y="12"/>
                </a:lnTo>
                <a:lnTo>
                  <a:pt x="53" y="12"/>
                </a:lnTo>
                <a:lnTo>
                  <a:pt x="54" y="11"/>
                </a:lnTo>
                <a:lnTo>
                  <a:pt x="54" y="11"/>
                </a:lnTo>
                <a:lnTo>
                  <a:pt x="54" y="10"/>
                </a:lnTo>
                <a:lnTo>
                  <a:pt x="54" y="10"/>
                </a:lnTo>
                <a:lnTo>
                  <a:pt x="54" y="9"/>
                </a:lnTo>
                <a:lnTo>
                  <a:pt x="54" y="8"/>
                </a:lnTo>
                <a:lnTo>
                  <a:pt x="54" y="8"/>
                </a:lnTo>
                <a:lnTo>
                  <a:pt x="53" y="7"/>
                </a:lnTo>
                <a:lnTo>
                  <a:pt x="53" y="7"/>
                </a:lnTo>
                <a:lnTo>
                  <a:pt x="53" y="7"/>
                </a:lnTo>
                <a:lnTo>
                  <a:pt x="54" y="6"/>
                </a:lnTo>
                <a:lnTo>
                  <a:pt x="54" y="6"/>
                </a:lnTo>
                <a:lnTo>
                  <a:pt x="57" y="5"/>
                </a:lnTo>
                <a:lnTo>
                  <a:pt x="59" y="2"/>
                </a:lnTo>
                <a:lnTo>
                  <a:pt x="59" y="2"/>
                </a:lnTo>
                <a:lnTo>
                  <a:pt x="61" y="1"/>
                </a:lnTo>
                <a:lnTo>
                  <a:pt x="62" y="0"/>
                </a:lnTo>
                <a:lnTo>
                  <a:pt x="64" y="0"/>
                </a:lnTo>
                <a:lnTo>
                  <a:pt x="66" y="1"/>
                </a:lnTo>
                <a:lnTo>
                  <a:pt x="68" y="3"/>
                </a:lnTo>
                <a:lnTo>
                  <a:pt x="70" y="3"/>
                </a:lnTo>
                <a:lnTo>
                  <a:pt x="73" y="3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5"/>
                </a:lnTo>
                <a:lnTo>
                  <a:pt x="73" y="5"/>
                </a:lnTo>
                <a:lnTo>
                  <a:pt x="73" y="6"/>
                </a:lnTo>
                <a:lnTo>
                  <a:pt x="73" y="6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76" name="Freeform 59"/>
          <p:cNvSpPr>
            <a:spLocks/>
          </p:cNvSpPr>
          <p:nvPr/>
        </p:nvSpPr>
        <p:spPr bwMode="auto">
          <a:xfrm>
            <a:off x="3690840" y="5023567"/>
            <a:ext cx="262730" cy="302570"/>
          </a:xfrm>
          <a:custGeom>
            <a:avLst/>
            <a:gdLst>
              <a:gd name="T0" fmla="*/ 123 w 153"/>
              <a:gd name="T1" fmla="*/ 7 h 191"/>
              <a:gd name="T2" fmla="*/ 127 w 153"/>
              <a:gd name="T3" fmla="*/ 15 h 191"/>
              <a:gd name="T4" fmla="*/ 137 w 153"/>
              <a:gd name="T5" fmla="*/ 17 h 191"/>
              <a:gd name="T6" fmla="*/ 140 w 153"/>
              <a:gd name="T7" fmla="*/ 28 h 191"/>
              <a:gd name="T8" fmla="*/ 141 w 153"/>
              <a:gd name="T9" fmla="*/ 39 h 191"/>
              <a:gd name="T10" fmla="*/ 143 w 153"/>
              <a:gd name="T11" fmla="*/ 50 h 191"/>
              <a:gd name="T12" fmla="*/ 141 w 153"/>
              <a:gd name="T13" fmla="*/ 61 h 191"/>
              <a:gd name="T14" fmla="*/ 137 w 153"/>
              <a:gd name="T15" fmla="*/ 69 h 191"/>
              <a:gd name="T16" fmla="*/ 132 w 153"/>
              <a:gd name="T17" fmla="*/ 79 h 191"/>
              <a:gd name="T18" fmla="*/ 135 w 153"/>
              <a:gd name="T19" fmla="*/ 86 h 191"/>
              <a:gd name="T20" fmla="*/ 139 w 153"/>
              <a:gd name="T21" fmla="*/ 93 h 191"/>
              <a:gd name="T22" fmla="*/ 137 w 153"/>
              <a:gd name="T23" fmla="*/ 98 h 191"/>
              <a:gd name="T24" fmla="*/ 135 w 153"/>
              <a:gd name="T25" fmla="*/ 105 h 191"/>
              <a:gd name="T26" fmla="*/ 140 w 153"/>
              <a:gd name="T27" fmla="*/ 113 h 191"/>
              <a:gd name="T28" fmla="*/ 144 w 153"/>
              <a:gd name="T29" fmla="*/ 122 h 191"/>
              <a:gd name="T30" fmla="*/ 144 w 153"/>
              <a:gd name="T31" fmla="*/ 131 h 191"/>
              <a:gd name="T32" fmla="*/ 150 w 153"/>
              <a:gd name="T33" fmla="*/ 139 h 191"/>
              <a:gd name="T34" fmla="*/ 150 w 153"/>
              <a:gd name="T35" fmla="*/ 150 h 191"/>
              <a:gd name="T36" fmla="*/ 152 w 153"/>
              <a:gd name="T37" fmla="*/ 159 h 191"/>
              <a:gd name="T38" fmla="*/ 146 w 153"/>
              <a:gd name="T39" fmla="*/ 165 h 191"/>
              <a:gd name="T40" fmla="*/ 139 w 153"/>
              <a:gd name="T41" fmla="*/ 170 h 191"/>
              <a:gd name="T42" fmla="*/ 128 w 153"/>
              <a:gd name="T43" fmla="*/ 167 h 191"/>
              <a:gd name="T44" fmla="*/ 118 w 153"/>
              <a:gd name="T45" fmla="*/ 167 h 191"/>
              <a:gd name="T46" fmla="*/ 110 w 153"/>
              <a:gd name="T47" fmla="*/ 173 h 191"/>
              <a:gd name="T48" fmla="*/ 106 w 153"/>
              <a:gd name="T49" fmla="*/ 180 h 191"/>
              <a:gd name="T50" fmla="*/ 98 w 153"/>
              <a:gd name="T51" fmla="*/ 185 h 191"/>
              <a:gd name="T52" fmla="*/ 89 w 153"/>
              <a:gd name="T53" fmla="*/ 184 h 191"/>
              <a:gd name="T54" fmla="*/ 85 w 153"/>
              <a:gd name="T55" fmla="*/ 175 h 191"/>
              <a:gd name="T56" fmla="*/ 73 w 153"/>
              <a:gd name="T57" fmla="*/ 179 h 191"/>
              <a:gd name="T58" fmla="*/ 63 w 153"/>
              <a:gd name="T59" fmla="*/ 183 h 191"/>
              <a:gd name="T60" fmla="*/ 51 w 153"/>
              <a:gd name="T61" fmla="*/ 187 h 191"/>
              <a:gd name="T62" fmla="*/ 41 w 153"/>
              <a:gd name="T63" fmla="*/ 190 h 191"/>
              <a:gd name="T64" fmla="*/ 31 w 153"/>
              <a:gd name="T65" fmla="*/ 189 h 191"/>
              <a:gd name="T66" fmla="*/ 24 w 153"/>
              <a:gd name="T67" fmla="*/ 181 h 191"/>
              <a:gd name="T68" fmla="*/ 20 w 153"/>
              <a:gd name="T69" fmla="*/ 176 h 191"/>
              <a:gd name="T70" fmla="*/ 17 w 153"/>
              <a:gd name="T71" fmla="*/ 168 h 191"/>
              <a:gd name="T72" fmla="*/ 13 w 153"/>
              <a:gd name="T73" fmla="*/ 161 h 191"/>
              <a:gd name="T74" fmla="*/ 13 w 153"/>
              <a:gd name="T75" fmla="*/ 151 h 191"/>
              <a:gd name="T76" fmla="*/ 19 w 153"/>
              <a:gd name="T77" fmla="*/ 146 h 191"/>
              <a:gd name="T78" fmla="*/ 28 w 153"/>
              <a:gd name="T79" fmla="*/ 144 h 191"/>
              <a:gd name="T80" fmla="*/ 35 w 153"/>
              <a:gd name="T81" fmla="*/ 138 h 191"/>
              <a:gd name="T82" fmla="*/ 35 w 153"/>
              <a:gd name="T83" fmla="*/ 129 h 191"/>
              <a:gd name="T84" fmla="*/ 30 w 153"/>
              <a:gd name="T85" fmla="*/ 122 h 191"/>
              <a:gd name="T86" fmla="*/ 21 w 153"/>
              <a:gd name="T87" fmla="*/ 121 h 191"/>
              <a:gd name="T88" fmla="*/ 18 w 153"/>
              <a:gd name="T89" fmla="*/ 113 h 191"/>
              <a:gd name="T90" fmla="*/ 13 w 153"/>
              <a:gd name="T91" fmla="*/ 106 h 191"/>
              <a:gd name="T92" fmla="*/ 7 w 153"/>
              <a:gd name="T93" fmla="*/ 99 h 191"/>
              <a:gd name="T94" fmla="*/ 11 w 153"/>
              <a:gd name="T95" fmla="*/ 91 h 191"/>
              <a:gd name="T96" fmla="*/ 8 w 153"/>
              <a:gd name="T97" fmla="*/ 83 h 191"/>
              <a:gd name="T98" fmla="*/ 4 w 153"/>
              <a:gd name="T99" fmla="*/ 75 h 191"/>
              <a:gd name="T100" fmla="*/ 3 w 153"/>
              <a:gd name="T101" fmla="*/ 68 h 191"/>
              <a:gd name="T102" fmla="*/ 8 w 153"/>
              <a:gd name="T103" fmla="*/ 63 h 191"/>
              <a:gd name="T104" fmla="*/ 13 w 153"/>
              <a:gd name="T105" fmla="*/ 54 h 191"/>
              <a:gd name="T106" fmla="*/ 40 w 153"/>
              <a:gd name="T107" fmla="*/ 37 h 191"/>
              <a:gd name="T108" fmla="*/ 65 w 153"/>
              <a:gd name="T109" fmla="*/ 18 h 191"/>
              <a:gd name="T110" fmla="*/ 72 w 153"/>
              <a:gd name="T111" fmla="*/ 30 h 191"/>
              <a:gd name="T112" fmla="*/ 84 w 153"/>
              <a:gd name="T113" fmla="*/ 35 h 191"/>
              <a:gd name="T114" fmla="*/ 91 w 153"/>
              <a:gd name="T115" fmla="*/ 40 h 191"/>
              <a:gd name="T116" fmla="*/ 99 w 153"/>
              <a:gd name="T117" fmla="*/ 35 h 191"/>
              <a:gd name="T118" fmla="*/ 101 w 153"/>
              <a:gd name="T119" fmla="*/ 20 h 191"/>
              <a:gd name="T120" fmla="*/ 109 w 153"/>
              <a:gd name="T121" fmla="*/ 11 h 191"/>
              <a:gd name="T122" fmla="*/ 107 w 153"/>
              <a:gd name="T123" fmla="*/ 2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3" h="191">
                <a:moveTo>
                  <a:pt x="116" y="1"/>
                </a:moveTo>
                <a:lnTo>
                  <a:pt x="117" y="1"/>
                </a:lnTo>
                <a:lnTo>
                  <a:pt x="117" y="0"/>
                </a:lnTo>
                <a:lnTo>
                  <a:pt x="117" y="1"/>
                </a:lnTo>
                <a:lnTo>
                  <a:pt x="117" y="1"/>
                </a:lnTo>
                <a:lnTo>
                  <a:pt x="118" y="1"/>
                </a:lnTo>
                <a:lnTo>
                  <a:pt x="118" y="1"/>
                </a:lnTo>
                <a:lnTo>
                  <a:pt x="118" y="2"/>
                </a:lnTo>
                <a:lnTo>
                  <a:pt x="118" y="2"/>
                </a:lnTo>
                <a:lnTo>
                  <a:pt x="118" y="2"/>
                </a:lnTo>
                <a:lnTo>
                  <a:pt x="119" y="2"/>
                </a:lnTo>
                <a:lnTo>
                  <a:pt x="119" y="2"/>
                </a:lnTo>
                <a:lnTo>
                  <a:pt x="119" y="3"/>
                </a:lnTo>
                <a:lnTo>
                  <a:pt x="119" y="3"/>
                </a:lnTo>
                <a:lnTo>
                  <a:pt x="119" y="3"/>
                </a:lnTo>
                <a:lnTo>
                  <a:pt x="120" y="4"/>
                </a:lnTo>
                <a:lnTo>
                  <a:pt x="120" y="4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2" y="6"/>
                </a:lnTo>
                <a:lnTo>
                  <a:pt x="122" y="7"/>
                </a:lnTo>
                <a:lnTo>
                  <a:pt x="123" y="7"/>
                </a:lnTo>
                <a:lnTo>
                  <a:pt x="123" y="7"/>
                </a:lnTo>
                <a:lnTo>
                  <a:pt x="123" y="7"/>
                </a:lnTo>
                <a:lnTo>
                  <a:pt x="124" y="7"/>
                </a:lnTo>
                <a:lnTo>
                  <a:pt x="124" y="7"/>
                </a:lnTo>
                <a:lnTo>
                  <a:pt x="125" y="7"/>
                </a:lnTo>
                <a:lnTo>
                  <a:pt x="125" y="8"/>
                </a:lnTo>
                <a:lnTo>
                  <a:pt x="125" y="8"/>
                </a:lnTo>
                <a:lnTo>
                  <a:pt x="125" y="9"/>
                </a:lnTo>
                <a:lnTo>
                  <a:pt x="125" y="9"/>
                </a:lnTo>
                <a:lnTo>
                  <a:pt x="125" y="10"/>
                </a:lnTo>
                <a:lnTo>
                  <a:pt x="124" y="10"/>
                </a:lnTo>
                <a:lnTo>
                  <a:pt x="124" y="10"/>
                </a:lnTo>
                <a:lnTo>
                  <a:pt x="124" y="10"/>
                </a:lnTo>
                <a:lnTo>
                  <a:pt x="124" y="11"/>
                </a:lnTo>
                <a:lnTo>
                  <a:pt x="125" y="11"/>
                </a:lnTo>
                <a:lnTo>
                  <a:pt x="125" y="12"/>
                </a:lnTo>
                <a:lnTo>
                  <a:pt x="125" y="12"/>
                </a:lnTo>
                <a:lnTo>
                  <a:pt x="125" y="12"/>
                </a:lnTo>
                <a:lnTo>
                  <a:pt x="125" y="13"/>
                </a:lnTo>
                <a:lnTo>
                  <a:pt x="125" y="13"/>
                </a:lnTo>
                <a:lnTo>
                  <a:pt x="125" y="14"/>
                </a:lnTo>
                <a:lnTo>
                  <a:pt x="125" y="14"/>
                </a:lnTo>
                <a:lnTo>
                  <a:pt x="126" y="14"/>
                </a:lnTo>
                <a:lnTo>
                  <a:pt x="126" y="15"/>
                </a:lnTo>
                <a:lnTo>
                  <a:pt x="126" y="15"/>
                </a:lnTo>
                <a:lnTo>
                  <a:pt x="126" y="15"/>
                </a:lnTo>
                <a:lnTo>
                  <a:pt x="127" y="15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8" y="16"/>
                </a:lnTo>
                <a:lnTo>
                  <a:pt x="128" y="17"/>
                </a:lnTo>
                <a:lnTo>
                  <a:pt x="129" y="17"/>
                </a:lnTo>
                <a:lnTo>
                  <a:pt x="129" y="17"/>
                </a:lnTo>
                <a:lnTo>
                  <a:pt x="129" y="17"/>
                </a:lnTo>
                <a:lnTo>
                  <a:pt x="130" y="17"/>
                </a:lnTo>
                <a:lnTo>
                  <a:pt x="130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2" y="17"/>
                </a:lnTo>
                <a:lnTo>
                  <a:pt x="132" y="17"/>
                </a:lnTo>
                <a:lnTo>
                  <a:pt x="133" y="17"/>
                </a:lnTo>
                <a:lnTo>
                  <a:pt x="133" y="17"/>
                </a:lnTo>
                <a:lnTo>
                  <a:pt x="134" y="17"/>
                </a:lnTo>
                <a:lnTo>
                  <a:pt x="134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6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8"/>
                </a:lnTo>
                <a:lnTo>
                  <a:pt x="137" y="19"/>
                </a:lnTo>
                <a:lnTo>
                  <a:pt x="137" y="19"/>
                </a:lnTo>
                <a:lnTo>
                  <a:pt x="138" y="20"/>
                </a:lnTo>
                <a:lnTo>
                  <a:pt x="138" y="20"/>
                </a:lnTo>
                <a:lnTo>
                  <a:pt x="138" y="21"/>
                </a:lnTo>
                <a:lnTo>
                  <a:pt x="139" y="21"/>
                </a:lnTo>
                <a:lnTo>
                  <a:pt x="139" y="22"/>
                </a:lnTo>
                <a:lnTo>
                  <a:pt x="139" y="22"/>
                </a:lnTo>
                <a:lnTo>
                  <a:pt x="140" y="22"/>
                </a:lnTo>
                <a:lnTo>
                  <a:pt x="140" y="22"/>
                </a:lnTo>
                <a:lnTo>
                  <a:pt x="140" y="22"/>
                </a:lnTo>
                <a:lnTo>
                  <a:pt x="141" y="22"/>
                </a:lnTo>
                <a:lnTo>
                  <a:pt x="141" y="23"/>
                </a:lnTo>
                <a:lnTo>
                  <a:pt x="142" y="23"/>
                </a:lnTo>
                <a:lnTo>
                  <a:pt x="143" y="24"/>
                </a:lnTo>
                <a:lnTo>
                  <a:pt x="143" y="24"/>
                </a:lnTo>
                <a:lnTo>
                  <a:pt x="143" y="25"/>
                </a:lnTo>
                <a:lnTo>
                  <a:pt x="143" y="26"/>
                </a:lnTo>
                <a:lnTo>
                  <a:pt x="142" y="26"/>
                </a:lnTo>
                <a:lnTo>
                  <a:pt x="142" y="26"/>
                </a:lnTo>
                <a:lnTo>
                  <a:pt x="141" y="26"/>
                </a:lnTo>
                <a:lnTo>
                  <a:pt x="141" y="27"/>
                </a:lnTo>
                <a:lnTo>
                  <a:pt x="141" y="27"/>
                </a:lnTo>
                <a:lnTo>
                  <a:pt x="141" y="28"/>
                </a:lnTo>
                <a:lnTo>
                  <a:pt x="140" y="28"/>
                </a:lnTo>
                <a:lnTo>
                  <a:pt x="140" y="28"/>
                </a:lnTo>
                <a:lnTo>
                  <a:pt x="139" y="28"/>
                </a:lnTo>
                <a:lnTo>
                  <a:pt x="139" y="29"/>
                </a:lnTo>
                <a:lnTo>
                  <a:pt x="139" y="29"/>
                </a:lnTo>
                <a:lnTo>
                  <a:pt x="139" y="29"/>
                </a:lnTo>
                <a:lnTo>
                  <a:pt x="139" y="30"/>
                </a:lnTo>
                <a:lnTo>
                  <a:pt x="139" y="30"/>
                </a:lnTo>
                <a:lnTo>
                  <a:pt x="139" y="31"/>
                </a:lnTo>
                <a:lnTo>
                  <a:pt x="138" y="32"/>
                </a:lnTo>
                <a:lnTo>
                  <a:pt x="138" y="32"/>
                </a:lnTo>
                <a:lnTo>
                  <a:pt x="138" y="33"/>
                </a:lnTo>
                <a:lnTo>
                  <a:pt x="138" y="34"/>
                </a:lnTo>
                <a:lnTo>
                  <a:pt x="138" y="34"/>
                </a:lnTo>
                <a:lnTo>
                  <a:pt x="138" y="35"/>
                </a:lnTo>
                <a:lnTo>
                  <a:pt x="139" y="35"/>
                </a:lnTo>
                <a:lnTo>
                  <a:pt x="139" y="35"/>
                </a:lnTo>
                <a:lnTo>
                  <a:pt x="139" y="35"/>
                </a:lnTo>
                <a:lnTo>
                  <a:pt x="139" y="36"/>
                </a:lnTo>
                <a:lnTo>
                  <a:pt x="140" y="37"/>
                </a:lnTo>
                <a:lnTo>
                  <a:pt x="140" y="37"/>
                </a:lnTo>
                <a:lnTo>
                  <a:pt x="141" y="37"/>
                </a:lnTo>
                <a:lnTo>
                  <a:pt x="141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9"/>
                </a:lnTo>
                <a:lnTo>
                  <a:pt x="141" y="39"/>
                </a:lnTo>
                <a:lnTo>
                  <a:pt x="141" y="39"/>
                </a:lnTo>
                <a:lnTo>
                  <a:pt x="141" y="39"/>
                </a:lnTo>
                <a:lnTo>
                  <a:pt x="140" y="40"/>
                </a:lnTo>
                <a:lnTo>
                  <a:pt x="140" y="40"/>
                </a:lnTo>
                <a:lnTo>
                  <a:pt x="140" y="41"/>
                </a:lnTo>
                <a:lnTo>
                  <a:pt x="140" y="42"/>
                </a:lnTo>
                <a:lnTo>
                  <a:pt x="140" y="43"/>
                </a:lnTo>
                <a:lnTo>
                  <a:pt x="140" y="43"/>
                </a:lnTo>
                <a:lnTo>
                  <a:pt x="140" y="43"/>
                </a:lnTo>
                <a:lnTo>
                  <a:pt x="140" y="44"/>
                </a:lnTo>
                <a:lnTo>
                  <a:pt x="140" y="44"/>
                </a:lnTo>
                <a:lnTo>
                  <a:pt x="141" y="44"/>
                </a:lnTo>
                <a:lnTo>
                  <a:pt x="141" y="44"/>
                </a:lnTo>
                <a:lnTo>
                  <a:pt x="141" y="44"/>
                </a:lnTo>
                <a:lnTo>
                  <a:pt x="141" y="45"/>
                </a:lnTo>
                <a:lnTo>
                  <a:pt x="142" y="45"/>
                </a:lnTo>
                <a:lnTo>
                  <a:pt x="142" y="46"/>
                </a:lnTo>
                <a:lnTo>
                  <a:pt x="142" y="46"/>
                </a:lnTo>
                <a:lnTo>
                  <a:pt x="142" y="47"/>
                </a:lnTo>
                <a:lnTo>
                  <a:pt x="142" y="47"/>
                </a:lnTo>
                <a:lnTo>
                  <a:pt x="142" y="47"/>
                </a:lnTo>
                <a:lnTo>
                  <a:pt x="142" y="47"/>
                </a:lnTo>
                <a:lnTo>
                  <a:pt x="142" y="48"/>
                </a:lnTo>
                <a:lnTo>
                  <a:pt x="142" y="48"/>
                </a:lnTo>
                <a:lnTo>
                  <a:pt x="143" y="48"/>
                </a:lnTo>
                <a:lnTo>
                  <a:pt x="143" y="49"/>
                </a:lnTo>
                <a:lnTo>
                  <a:pt x="143" y="49"/>
                </a:lnTo>
                <a:lnTo>
                  <a:pt x="143" y="50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2"/>
                </a:lnTo>
                <a:lnTo>
                  <a:pt x="143" y="52"/>
                </a:lnTo>
                <a:lnTo>
                  <a:pt x="143" y="53"/>
                </a:lnTo>
                <a:lnTo>
                  <a:pt x="143" y="54"/>
                </a:lnTo>
                <a:lnTo>
                  <a:pt x="143" y="54"/>
                </a:lnTo>
                <a:lnTo>
                  <a:pt x="143" y="55"/>
                </a:lnTo>
                <a:lnTo>
                  <a:pt x="143" y="55"/>
                </a:lnTo>
                <a:lnTo>
                  <a:pt x="142" y="55"/>
                </a:lnTo>
                <a:lnTo>
                  <a:pt x="142" y="55"/>
                </a:lnTo>
                <a:lnTo>
                  <a:pt x="142" y="56"/>
                </a:lnTo>
                <a:lnTo>
                  <a:pt x="142" y="56"/>
                </a:lnTo>
                <a:lnTo>
                  <a:pt x="142" y="57"/>
                </a:lnTo>
                <a:lnTo>
                  <a:pt x="142" y="57"/>
                </a:lnTo>
                <a:lnTo>
                  <a:pt x="142" y="58"/>
                </a:lnTo>
                <a:lnTo>
                  <a:pt x="142" y="58"/>
                </a:lnTo>
                <a:lnTo>
                  <a:pt x="142" y="58"/>
                </a:lnTo>
                <a:lnTo>
                  <a:pt x="142" y="58"/>
                </a:lnTo>
                <a:lnTo>
                  <a:pt x="142" y="59"/>
                </a:lnTo>
                <a:lnTo>
                  <a:pt x="142" y="59"/>
                </a:lnTo>
                <a:lnTo>
                  <a:pt x="141" y="60"/>
                </a:lnTo>
                <a:lnTo>
                  <a:pt x="141" y="60"/>
                </a:lnTo>
                <a:lnTo>
                  <a:pt x="141" y="60"/>
                </a:lnTo>
                <a:lnTo>
                  <a:pt x="141" y="60"/>
                </a:lnTo>
                <a:lnTo>
                  <a:pt x="141" y="61"/>
                </a:lnTo>
                <a:lnTo>
                  <a:pt x="141" y="61"/>
                </a:lnTo>
                <a:lnTo>
                  <a:pt x="141" y="62"/>
                </a:lnTo>
                <a:lnTo>
                  <a:pt x="141" y="62"/>
                </a:lnTo>
                <a:lnTo>
                  <a:pt x="140" y="62"/>
                </a:lnTo>
                <a:lnTo>
                  <a:pt x="140" y="63"/>
                </a:lnTo>
                <a:lnTo>
                  <a:pt x="140" y="63"/>
                </a:lnTo>
                <a:lnTo>
                  <a:pt x="139" y="63"/>
                </a:lnTo>
                <a:lnTo>
                  <a:pt x="139" y="63"/>
                </a:lnTo>
                <a:lnTo>
                  <a:pt x="139" y="64"/>
                </a:lnTo>
                <a:lnTo>
                  <a:pt x="139" y="64"/>
                </a:lnTo>
                <a:lnTo>
                  <a:pt x="139" y="65"/>
                </a:lnTo>
                <a:lnTo>
                  <a:pt x="139" y="65"/>
                </a:lnTo>
                <a:lnTo>
                  <a:pt x="139" y="66"/>
                </a:lnTo>
                <a:lnTo>
                  <a:pt x="139" y="66"/>
                </a:lnTo>
                <a:lnTo>
                  <a:pt x="139" y="66"/>
                </a:lnTo>
                <a:lnTo>
                  <a:pt x="139" y="66"/>
                </a:lnTo>
                <a:lnTo>
                  <a:pt x="139" y="67"/>
                </a:lnTo>
                <a:lnTo>
                  <a:pt x="139" y="67"/>
                </a:lnTo>
                <a:lnTo>
                  <a:pt x="138" y="67"/>
                </a:lnTo>
                <a:lnTo>
                  <a:pt x="138" y="68"/>
                </a:lnTo>
                <a:lnTo>
                  <a:pt x="138" y="68"/>
                </a:lnTo>
                <a:lnTo>
                  <a:pt x="138" y="68"/>
                </a:lnTo>
                <a:lnTo>
                  <a:pt x="138" y="68"/>
                </a:lnTo>
                <a:lnTo>
                  <a:pt x="137" y="68"/>
                </a:lnTo>
                <a:lnTo>
                  <a:pt x="137" y="69"/>
                </a:lnTo>
                <a:lnTo>
                  <a:pt x="137" y="69"/>
                </a:lnTo>
                <a:lnTo>
                  <a:pt x="137" y="69"/>
                </a:lnTo>
                <a:lnTo>
                  <a:pt x="137" y="69"/>
                </a:lnTo>
                <a:lnTo>
                  <a:pt x="137" y="69"/>
                </a:lnTo>
                <a:lnTo>
                  <a:pt x="137" y="69"/>
                </a:lnTo>
                <a:lnTo>
                  <a:pt x="136" y="70"/>
                </a:lnTo>
                <a:lnTo>
                  <a:pt x="136" y="70"/>
                </a:lnTo>
                <a:lnTo>
                  <a:pt x="137" y="70"/>
                </a:lnTo>
                <a:lnTo>
                  <a:pt x="136" y="70"/>
                </a:lnTo>
                <a:lnTo>
                  <a:pt x="136" y="71"/>
                </a:lnTo>
                <a:lnTo>
                  <a:pt x="136" y="71"/>
                </a:lnTo>
                <a:lnTo>
                  <a:pt x="136" y="72"/>
                </a:lnTo>
                <a:lnTo>
                  <a:pt x="136" y="72"/>
                </a:lnTo>
                <a:lnTo>
                  <a:pt x="136" y="72"/>
                </a:lnTo>
                <a:lnTo>
                  <a:pt x="135" y="72"/>
                </a:lnTo>
                <a:lnTo>
                  <a:pt x="135" y="72"/>
                </a:lnTo>
                <a:lnTo>
                  <a:pt x="135" y="72"/>
                </a:lnTo>
                <a:lnTo>
                  <a:pt x="134" y="73"/>
                </a:lnTo>
                <a:lnTo>
                  <a:pt x="134" y="73"/>
                </a:lnTo>
                <a:lnTo>
                  <a:pt x="134" y="74"/>
                </a:lnTo>
                <a:lnTo>
                  <a:pt x="134" y="75"/>
                </a:lnTo>
                <a:lnTo>
                  <a:pt x="134" y="75"/>
                </a:lnTo>
                <a:lnTo>
                  <a:pt x="134" y="76"/>
                </a:lnTo>
                <a:lnTo>
                  <a:pt x="133" y="76"/>
                </a:lnTo>
                <a:lnTo>
                  <a:pt x="133" y="76"/>
                </a:lnTo>
                <a:lnTo>
                  <a:pt x="132" y="76"/>
                </a:lnTo>
                <a:lnTo>
                  <a:pt x="132" y="77"/>
                </a:lnTo>
                <a:lnTo>
                  <a:pt x="132" y="78"/>
                </a:lnTo>
                <a:lnTo>
                  <a:pt x="132" y="79"/>
                </a:lnTo>
                <a:lnTo>
                  <a:pt x="132" y="79"/>
                </a:lnTo>
                <a:lnTo>
                  <a:pt x="132" y="79"/>
                </a:lnTo>
                <a:lnTo>
                  <a:pt x="133" y="80"/>
                </a:lnTo>
                <a:lnTo>
                  <a:pt x="133" y="80"/>
                </a:lnTo>
                <a:lnTo>
                  <a:pt x="133" y="80"/>
                </a:lnTo>
                <a:lnTo>
                  <a:pt x="134" y="80"/>
                </a:lnTo>
                <a:lnTo>
                  <a:pt x="134" y="80"/>
                </a:lnTo>
                <a:lnTo>
                  <a:pt x="134" y="80"/>
                </a:lnTo>
                <a:lnTo>
                  <a:pt x="135" y="81"/>
                </a:lnTo>
                <a:lnTo>
                  <a:pt x="135" y="81"/>
                </a:lnTo>
                <a:lnTo>
                  <a:pt x="136" y="82"/>
                </a:lnTo>
                <a:lnTo>
                  <a:pt x="136" y="82"/>
                </a:lnTo>
                <a:lnTo>
                  <a:pt x="137" y="82"/>
                </a:lnTo>
                <a:lnTo>
                  <a:pt x="137" y="83"/>
                </a:lnTo>
                <a:lnTo>
                  <a:pt x="137" y="83"/>
                </a:lnTo>
                <a:lnTo>
                  <a:pt x="137" y="83"/>
                </a:lnTo>
                <a:lnTo>
                  <a:pt x="137" y="84"/>
                </a:lnTo>
                <a:lnTo>
                  <a:pt x="137" y="84"/>
                </a:lnTo>
                <a:lnTo>
                  <a:pt x="137" y="85"/>
                </a:lnTo>
                <a:lnTo>
                  <a:pt x="137" y="85"/>
                </a:lnTo>
                <a:lnTo>
                  <a:pt x="137" y="85"/>
                </a:lnTo>
                <a:lnTo>
                  <a:pt x="136" y="85"/>
                </a:lnTo>
                <a:lnTo>
                  <a:pt x="136" y="86"/>
                </a:lnTo>
                <a:lnTo>
                  <a:pt x="136" y="86"/>
                </a:lnTo>
                <a:lnTo>
                  <a:pt x="135" y="86"/>
                </a:lnTo>
                <a:lnTo>
                  <a:pt x="135" y="86"/>
                </a:lnTo>
                <a:lnTo>
                  <a:pt x="135" y="86"/>
                </a:lnTo>
                <a:lnTo>
                  <a:pt x="135" y="87"/>
                </a:lnTo>
                <a:lnTo>
                  <a:pt x="135" y="87"/>
                </a:lnTo>
                <a:lnTo>
                  <a:pt x="135" y="87"/>
                </a:lnTo>
                <a:lnTo>
                  <a:pt x="135" y="88"/>
                </a:lnTo>
                <a:lnTo>
                  <a:pt x="135" y="89"/>
                </a:lnTo>
                <a:lnTo>
                  <a:pt x="135" y="89"/>
                </a:lnTo>
                <a:lnTo>
                  <a:pt x="135" y="89"/>
                </a:lnTo>
                <a:lnTo>
                  <a:pt x="135" y="89"/>
                </a:lnTo>
                <a:lnTo>
                  <a:pt x="135" y="90"/>
                </a:lnTo>
                <a:lnTo>
                  <a:pt x="135" y="90"/>
                </a:lnTo>
                <a:lnTo>
                  <a:pt x="135" y="90"/>
                </a:lnTo>
                <a:lnTo>
                  <a:pt x="135" y="91"/>
                </a:lnTo>
                <a:lnTo>
                  <a:pt x="135" y="91"/>
                </a:lnTo>
                <a:lnTo>
                  <a:pt x="135" y="91"/>
                </a:lnTo>
                <a:lnTo>
                  <a:pt x="135" y="91"/>
                </a:lnTo>
                <a:lnTo>
                  <a:pt x="136" y="91"/>
                </a:lnTo>
                <a:lnTo>
                  <a:pt x="136" y="91"/>
                </a:lnTo>
                <a:lnTo>
                  <a:pt x="137" y="91"/>
                </a:lnTo>
                <a:lnTo>
                  <a:pt x="137" y="92"/>
                </a:lnTo>
                <a:lnTo>
                  <a:pt x="137" y="92"/>
                </a:lnTo>
                <a:lnTo>
                  <a:pt x="137" y="92"/>
                </a:lnTo>
                <a:lnTo>
                  <a:pt x="138" y="92"/>
                </a:ln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lnTo>
                  <a:pt x="139" y="93"/>
                </a:lnTo>
                <a:lnTo>
                  <a:pt x="139" y="93"/>
                </a:lnTo>
                <a:lnTo>
                  <a:pt x="139" y="93"/>
                </a:lnTo>
                <a:lnTo>
                  <a:pt x="139" y="94"/>
                </a:lnTo>
                <a:lnTo>
                  <a:pt x="139" y="94"/>
                </a:lnTo>
                <a:lnTo>
                  <a:pt x="139" y="94"/>
                </a:lnTo>
                <a:lnTo>
                  <a:pt x="140" y="95"/>
                </a:lnTo>
                <a:lnTo>
                  <a:pt x="140" y="95"/>
                </a:lnTo>
                <a:lnTo>
                  <a:pt x="140" y="95"/>
                </a:lnTo>
                <a:lnTo>
                  <a:pt x="141" y="95"/>
                </a:lnTo>
                <a:lnTo>
                  <a:pt x="141" y="96"/>
                </a:lnTo>
                <a:lnTo>
                  <a:pt x="141" y="96"/>
                </a:lnTo>
                <a:lnTo>
                  <a:pt x="141" y="96"/>
                </a:lnTo>
                <a:lnTo>
                  <a:pt x="142" y="96"/>
                </a:lnTo>
                <a:lnTo>
                  <a:pt x="142" y="97"/>
                </a:lnTo>
                <a:lnTo>
                  <a:pt x="141" y="97"/>
                </a:lnTo>
                <a:lnTo>
                  <a:pt x="141" y="97"/>
                </a:lnTo>
                <a:lnTo>
                  <a:pt x="141" y="97"/>
                </a:lnTo>
                <a:lnTo>
                  <a:pt x="140" y="97"/>
                </a:lnTo>
                <a:lnTo>
                  <a:pt x="140" y="97"/>
                </a:lnTo>
                <a:lnTo>
                  <a:pt x="140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6" y="98"/>
                </a:lnTo>
                <a:lnTo>
                  <a:pt x="136" y="99"/>
                </a:lnTo>
                <a:lnTo>
                  <a:pt x="136" y="99"/>
                </a:lnTo>
                <a:lnTo>
                  <a:pt x="135" y="100"/>
                </a:lnTo>
                <a:lnTo>
                  <a:pt x="135" y="100"/>
                </a:lnTo>
                <a:lnTo>
                  <a:pt x="135" y="100"/>
                </a:lnTo>
                <a:lnTo>
                  <a:pt x="135" y="101"/>
                </a:lnTo>
                <a:lnTo>
                  <a:pt x="134" y="101"/>
                </a:lnTo>
                <a:lnTo>
                  <a:pt x="134" y="101"/>
                </a:lnTo>
                <a:lnTo>
                  <a:pt x="134" y="101"/>
                </a:lnTo>
                <a:lnTo>
                  <a:pt x="133" y="101"/>
                </a:lnTo>
                <a:lnTo>
                  <a:pt x="133" y="101"/>
                </a:lnTo>
                <a:lnTo>
                  <a:pt x="132" y="101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3"/>
                </a:lnTo>
                <a:lnTo>
                  <a:pt x="133" y="103"/>
                </a:lnTo>
                <a:lnTo>
                  <a:pt x="133" y="103"/>
                </a:lnTo>
                <a:lnTo>
                  <a:pt x="133" y="103"/>
                </a:lnTo>
                <a:lnTo>
                  <a:pt x="133" y="104"/>
                </a:lnTo>
                <a:lnTo>
                  <a:pt x="134" y="104"/>
                </a:lnTo>
                <a:lnTo>
                  <a:pt x="134" y="104"/>
                </a:lnTo>
                <a:lnTo>
                  <a:pt x="135" y="105"/>
                </a:lnTo>
                <a:lnTo>
                  <a:pt x="135" y="105"/>
                </a:lnTo>
                <a:lnTo>
                  <a:pt x="135" y="105"/>
                </a:lnTo>
                <a:lnTo>
                  <a:pt x="135" y="105"/>
                </a:lnTo>
                <a:lnTo>
                  <a:pt x="136" y="105"/>
                </a:lnTo>
                <a:lnTo>
                  <a:pt x="136" y="105"/>
                </a:lnTo>
                <a:lnTo>
                  <a:pt x="136" y="105"/>
                </a:lnTo>
                <a:lnTo>
                  <a:pt x="136" y="104"/>
                </a:lnTo>
                <a:lnTo>
                  <a:pt x="137" y="104"/>
                </a:lnTo>
                <a:lnTo>
                  <a:pt x="137" y="105"/>
                </a:lnTo>
                <a:lnTo>
                  <a:pt x="137" y="105"/>
                </a:lnTo>
                <a:lnTo>
                  <a:pt x="137" y="105"/>
                </a:lnTo>
                <a:lnTo>
                  <a:pt x="137" y="105"/>
                </a:lnTo>
                <a:lnTo>
                  <a:pt x="137" y="106"/>
                </a:lnTo>
                <a:lnTo>
                  <a:pt x="138" y="106"/>
                </a:lnTo>
                <a:lnTo>
                  <a:pt x="138" y="107"/>
                </a:lnTo>
                <a:lnTo>
                  <a:pt x="138" y="107"/>
                </a:lnTo>
                <a:lnTo>
                  <a:pt x="138" y="108"/>
                </a:lnTo>
                <a:lnTo>
                  <a:pt x="138" y="108"/>
                </a:lnTo>
                <a:lnTo>
                  <a:pt x="138" y="109"/>
                </a:lnTo>
                <a:lnTo>
                  <a:pt x="138" y="110"/>
                </a:lnTo>
                <a:lnTo>
                  <a:pt x="138" y="110"/>
                </a:lnTo>
                <a:lnTo>
                  <a:pt x="138" y="110"/>
                </a:lnTo>
                <a:lnTo>
                  <a:pt x="139" y="110"/>
                </a:lnTo>
                <a:lnTo>
                  <a:pt x="139" y="111"/>
                </a:lnTo>
                <a:lnTo>
                  <a:pt x="139" y="111"/>
                </a:lnTo>
                <a:lnTo>
                  <a:pt x="139" y="112"/>
                </a:lnTo>
                <a:lnTo>
                  <a:pt x="139" y="112"/>
                </a:lnTo>
                <a:lnTo>
                  <a:pt x="140" y="113"/>
                </a:lnTo>
                <a:lnTo>
                  <a:pt x="140" y="113"/>
                </a:lnTo>
                <a:lnTo>
                  <a:pt x="140" y="114"/>
                </a:lnTo>
                <a:lnTo>
                  <a:pt x="141" y="114"/>
                </a:lnTo>
                <a:lnTo>
                  <a:pt x="141" y="114"/>
                </a:lnTo>
                <a:lnTo>
                  <a:pt x="141" y="114"/>
                </a:lnTo>
                <a:lnTo>
                  <a:pt x="141" y="114"/>
                </a:lnTo>
                <a:lnTo>
                  <a:pt x="141" y="115"/>
                </a:lnTo>
                <a:lnTo>
                  <a:pt x="141" y="115"/>
                </a:lnTo>
                <a:lnTo>
                  <a:pt x="141" y="115"/>
                </a:lnTo>
                <a:lnTo>
                  <a:pt x="141" y="116"/>
                </a:lnTo>
                <a:lnTo>
                  <a:pt x="142" y="116"/>
                </a:lnTo>
                <a:lnTo>
                  <a:pt x="142" y="116"/>
                </a:lnTo>
                <a:lnTo>
                  <a:pt x="142" y="117"/>
                </a:lnTo>
                <a:lnTo>
                  <a:pt x="142" y="117"/>
                </a:lnTo>
                <a:lnTo>
                  <a:pt x="142" y="118"/>
                </a:lnTo>
                <a:lnTo>
                  <a:pt x="142" y="118"/>
                </a:lnTo>
                <a:lnTo>
                  <a:pt x="142" y="118"/>
                </a:lnTo>
                <a:lnTo>
                  <a:pt x="142" y="118"/>
                </a:lnTo>
                <a:lnTo>
                  <a:pt x="142" y="119"/>
                </a:lnTo>
                <a:lnTo>
                  <a:pt x="142" y="119"/>
                </a:lnTo>
                <a:lnTo>
                  <a:pt x="143" y="119"/>
                </a:lnTo>
                <a:lnTo>
                  <a:pt x="143" y="120"/>
                </a:lnTo>
                <a:lnTo>
                  <a:pt x="143" y="120"/>
                </a:lnTo>
                <a:lnTo>
                  <a:pt x="143" y="121"/>
                </a:lnTo>
                <a:lnTo>
                  <a:pt x="143" y="121"/>
                </a:lnTo>
                <a:lnTo>
                  <a:pt x="144" y="121"/>
                </a:lnTo>
                <a:lnTo>
                  <a:pt x="144" y="122"/>
                </a:lnTo>
                <a:lnTo>
                  <a:pt x="144" y="122"/>
                </a:lnTo>
                <a:lnTo>
                  <a:pt x="144" y="122"/>
                </a:lnTo>
                <a:lnTo>
                  <a:pt x="144" y="122"/>
                </a:lnTo>
                <a:lnTo>
                  <a:pt x="144" y="123"/>
                </a:lnTo>
                <a:lnTo>
                  <a:pt x="144" y="124"/>
                </a:lnTo>
                <a:lnTo>
                  <a:pt x="144" y="124"/>
                </a:lnTo>
                <a:lnTo>
                  <a:pt x="144" y="125"/>
                </a:lnTo>
                <a:lnTo>
                  <a:pt x="144" y="125"/>
                </a:lnTo>
                <a:lnTo>
                  <a:pt x="144" y="125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3" y="126"/>
                </a:lnTo>
                <a:lnTo>
                  <a:pt x="143" y="126"/>
                </a:lnTo>
                <a:lnTo>
                  <a:pt x="143" y="127"/>
                </a:lnTo>
                <a:lnTo>
                  <a:pt x="143" y="127"/>
                </a:lnTo>
                <a:lnTo>
                  <a:pt x="143" y="128"/>
                </a:lnTo>
                <a:lnTo>
                  <a:pt x="144" y="128"/>
                </a:lnTo>
                <a:lnTo>
                  <a:pt x="144" y="128"/>
                </a:lnTo>
                <a:lnTo>
                  <a:pt x="144" y="129"/>
                </a:lnTo>
                <a:lnTo>
                  <a:pt x="144" y="129"/>
                </a:lnTo>
                <a:lnTo>
                  <a:pt x="144" y="130"/>
                </a:lnTo>
                <a:lnTo>
                  <a:pt x="144" y="130"/>
                </a:lnTo>
                <a:lnTo>
                  <a:pt x="144" y="130"/>
                </a:lnTo>
                <a:lnTo>
                  <a:pt x="145" y="130"/>
                </a:lnTo>
                <a:lnTo>
                  <a:pt x="145" y="130"/>
                </a:lnTo>
                <a:lnTo>
                  <a:pt x="145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2"/>
                </a:lnTo>
                <a:lnTo>
                  <a:pt x="144" y="132"/>
                </a:lnTo>
                <a:lnTo>
                  <a:pt x="145" y="132"/>
                </a:lnTo>
                <a:lnTo>
                  <a:pt x="145" y="133"/>
                </a:lnTo>
                <a:lnTo>
                  <a:pt x="146" y="133"/>
                </a:lnTo>
                <a:lnTo>
                  <a:pt x="146" y="133"/>
                </a:lnTo>
                <a:lnTo>
                  <a:pt x="146" y="133"/>
                </a:lnTo>
                <a:lnTo>
                  <a:pt x="147" y="133"/>
                </a:lnTo>
                <a:lnTo>
                  <a:pt x="147" y="133"/>
                </a:lnTo>
                <a:lnTo>
                  <a:pt x="147" y="134"/>
                </a:lnTo>
                <a:lnTo>
                  <a:pt x="147" y="134"/>
                </a:lnTo>
                <a:lnTo>
                  <a:pt x="148" y="134"/>
                </a:lnTo>
                <a:lnTo>
                  <a:pt x="148" y="135"/>
                </a:lnTo>
                <a:lnTo>
                  <a:pt x="147" y="135"/>
                </a:lnTo>
                <a:lnTo>
                  <a:pt x="147" y="135"/>
                </a:lnTo>
                <a:lnTo>
                  <a:pt x="148" y="135"/>
                </a:lnTo>
                <a:lnTo>
                  <a:pt x="148" y="136"/>
                </a:lnTo>
                <a:lnTo>
                  <a:pt x="148" y="136"/>
                </a:lnTo>
                <a:lnTo>
                  <a:pt x="148" y="137"/>
                </a:lnTo>
                <a:lnTo>
                  <a:pt x="148" y="137"/>
                </a:lnTo>
                <a:lnTo>
                  <a:pt x="148" y="137"/>
                </a:lnTo>
                <a:lnTo>
                  <a:pt x="148" y="138"/>
                </a:lnTo>
                <a:lnTo>
                  <a:pt x="148" y="138"/>
                </a:lnTo>
                <a:lnTo>
                  <a:pt x="149" y="139"/>
                </a:lnTo>
                <a:lnTo>
                  <a:pt x="149" y="139"/>
                </a:lnTo>
                <a:lnTo>
                  <a:pt x="150" y="139"/>
                </a:lnTo>
                <a:lnTo>
                  <a:pt x="149" y="139"/>
                </a:lnTo>
                <a:lnTo>
                  <a:pt x="149" y="140"/>
                </a:lnTo>
                <a:lnTo>
                  <a:pt x="149" y="140"/>
                </a:lnTo>
                <a:lnTo>
                  <a:pt x="149" y="140"/>
                </a:lnTo>
                <a:lnTo>
                  <a:pt x="149" y="141"/>
                </a:lnTo>
                <a:lnTo>
                  <a:pt x="149" y="141"/>
                </a:lnTo>
                <a:lnTo>
                  <a:pt x="149" y="142"/>
                </a:lnTo>
                <a:lnTo>
                  <a:pt x="150" y="142"/>
                </a:lnTo>
                <a:lnTo>
                  <a:pt x="150" y="143"/>
                </a:lnTo>
                <a:lnTo>
                  <a:pt x="151" y="143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1" y="145"/>
                </a:lnTo>
                <a:lnTo>
                  <a:pt x="151" y="145"/>
                </a:lnTo>
                <a:lnTo>
                  <a:pt x="151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8"/>
                </a:lnTo>
                <a:lnTo>
                  <a:pt x="151" y="148"/>
                </a:lnTo>
                <a:lnTo>
                  <a:pt x="151" y="149"/>
                </a:lnTo>
                <a:lnTo>
                  <a:pt x="151" y="149"/>
                </a:lnTo>
                <a:lnTo>
                  <a:pt x="150" y="150"/>
                </a:lnTo>
                <a:lnTo>
                  <a:pt x="150" y="151"/>
                </a:lnTo>
                <a:lnTo>
                  <a:pt x="150" y="151"/>
                </a:lnTo>
                <a:lnTo>
                  <a:pt x="151" y="151"/>
                </a:lnTo>
                <a:lnTo>
                  <a:pt x="151" y="152"/>
                </a:lnTo>
                <a:lnTo>
                  <a:pt x="151" y="152"/>
                </a:lnTo>
                <a:lnTo>
                  <a:pt x="151" y="152"/>
                </a:lnTo>
                <a:lnTo>
                  <a:pt x="151" y="153"/>
                </a:lnTo>
                <a:lnTo>
                  <a:pt x="151" y="154"/>
                </a:lnTo>
                <a:lnTo>
                  <a:pt x="151" y="154"/>
                </a:lnTo>
                <a:lnTo>
                  <a:pt x="152" y="155"/>
                </a:lnTo>
                <a:lnTo>
                  <a:pt x="152" y="155"/>
                </a:lnTo>
                <a:lnTo>
                  <a:pt x="152" y="155"/>
                </a:lnTo>
                <a:lnTo>
                  <a:pt x="152" y="155"/>
                </a:lnTo>
                <a:lnTo>
                  <a:pt x="152" y="155"/>
                </a:lnTo>
                <a:lnTo>
                  <a:pt x="152" y="156"/>
                </a:lnTo>
                <a:lnTo>
                  <a:pt x="152" y="156"/>
                </a:lnTo>
                <a:lnTo>
                  <a:pt x="152" y="157"/>
                </a:lnTo>
                <a:lnTo>
                  <a:pt x="152" y="157"/>
                </a:lnTo>
                <a:lnTo>
                  <a:pt x="152" y="158"/>
                </a:lnTo>
                <a:lnTo>
                  <a:pt x="152" y="158"/>
                </a:lnTo>
                <a:lnTo>
                  <a:pt x="152" y="158"/>
                </a:lnTo>
                <a:lnTo>
                  <a:pt x="152" y="158"/>
                </a:lnTo>
                <a:lnTo>
                  <a:pt x="152" y="159"/>
                </a:lnTo>
                <a:lnTo>
                  <a:pt x="153" y="159"/>
                </a:lnTo>
                <a:lnTo>
                  <a:pt x="152" y="159"/>
                </a:lnTo>
                <a:lnTo>
                  <a:pt x="152" y="159"/>
                </a:lnTo>
                <a:lnTo>
                  <a:pt x="152" y="159"/>
                </a:lnTo>
                <a:lnTo>
                  <a:pt x="152" y="160"/>
                </a:lnTo>
                <a:lnTo>
                  <a:pt x="152" y="160"/>
                </a:lnTo>
                <a:lnTo>
                  <a:pt x="152" y="161"/>
                </a:lnTo>
                <a:lnTo>
                  <a:pt x="152" y="161"/>
                </a:lnTo>
                <a:lnTo>
                  <a:pt x="152" y="162"/>
                </a:lnTo>
                <a:lnTo>
                  <a:pt x="152" y="162"/>
                </a:lnTo>
                <a:lnTo>
                  <a:pt x="152" y="162"/>
                </a:lnTo>
                <a:lnTo>
                  <a:pt x="152" y="162"/>
                </a:lnTo>
                <a:lnTo>
                  <a:pt x="152" y="163"/>
                </a:lnTo>
                <a:lnTo>
                  <a:pt x="152" y="163"/>
                </a:lnTo>
                <a:lnTo>
                  <a:pt x="152" y="163"/>
                </a:lnTo>
                <a:lnTo>
                  <a:pt x="151" y="164"/>
                </a:lnTo>
                <a:lnTo>
                  <a:pt x="151" y="164"/>
                </a:lnTo>
                <a:lnTo>
                  <a:pt x="151" y="164"/>
                </a:lnTo>
                <a:lnTo>
                  <a:pt x="151" y="164"/>
                </a:lnTo>
                <a:lnTo>
                  <a:pt x="151" y="164"/>
                </a:lnTo>
                <a:lnTo>
                  <a:pt x="150" y="164"/>
                </a:lnTo>
                <a:lnTo>
                  <a:pt x="150" y="164"/>
                </a:lnTo>
                <a:lnTo>
                  <a:pt x="149" y="164"/>
                </a:lnTo>
                <a:lnTo>
                  <a:pt x="149" y="164"/>
                </a:lnTo>
                <a:lnTo>
                  <a:pt x="148" y="164"/>
                </a:lnTo>
                <a:lnTo>
                  <a:pt x="148" y="164"/>
                </a:lnTo>
                <a:lnTo>
                  <a:pt x="148" y="164"/>
                </a:lnTo>
                <a:lnTo>
                  <a:pt x="147" y="164"/>
                </a:lnTo>
                <a:lnTo>
                  <a:pt x="146" y="164"/>
                </a:lnTo>
                <a:lnTo>
                  <a:pt x="146" y="165"/>
                </a:lnTo>
                <a:lnTo>
                  <a:pt x="146" y="165"/>
                </a:lnTo>
                <a:lnTo>
                  <a:pt x="146" y="165"/>
                </a:lnTo>
                <a:lnTo>
                  <a:pt x="146" y="165"/>
                </a:lnTo>
                <a:lnTo>
                  <a:pt x="145" y="165"/>
                </a:lnTo>
                <a:lnTo>
                  <a:pt x="145" y="166"/>
                </a:lnTo>
                <a:lnTo>
                  <a:pt x="145" y="166"/>
                </a:lnTo>
                <a:lnTo>
                  <a:pt x="145" y="167"/>
                </a:lnTo>
                <a:lnTo>
                  <a:pt x="145" y="167"/>
                </a:lnTo>
                <a:lnTo>
                  <a:pt x="145" y="168"/>
                </a:lnTo>
                <a:lnTo>
                  <a:pt x="145" y="168"/>
                </a:lnTo>
                <a:lnTo>
                  <a:pt x="144" y="168"/>
                </a:lnTo>
                <a:lnTo>
                  <a:pt x="144" y="168"/>
                </a:lnTo>
                <a:lnTo>
                  <a:pt x="143" y="168"/>
                </a:lnTo>
                <a:lnTo>
                  <a:pt x="143" y="168"/>
                </a:lnTo>
                <a:lnTo>
                  <a:pt x="143" y="169"/>
                </a:lnTo>
                <a:lnTo>
                  <a:pt x="143" y="169"/>
                </a:lnTo>
                <a:lnTo>
                  <a:pt x="142" y="169"/>
                </a:lnTo>
                <a:lnTo>
                  <a:pt x="142" y="169"/>
                </a:lnTo>
                <a:lnTo>
                  <a:pt x="141" y="169"/>
                </a:lnTo>
                <a:lnTo>
                  <a:pt x="141" y="168"/>
                </a:lnTo>
                <a:lnTo>
                  <a:pt x="141" y="168"/>
                </a:lnTo>
                <a:lnTo>
                  <a:pt x="141" y="169"/>
                </a:lnTo>
                <a:lnTo>
                  <a:pt x="140" y="169"/>
                </a:lnTo>
                <a:lnTo>
                  <a:pt x="140" y="169"/>
                </a:lnTo>
                <a:lnTo>
                  <a:pt x="140" y="170"/>
                </a:lnTo>
                <a:lnTo>
                  <a:pt x="139" y="170"/>
                </a:lnTo>
                <a:lnTo>
                  <a:pt x="139" y="170"/>
                </a:lnTo>
                <a:lnTo>
                  <a:pt x="139" y="170"/>
                </a:lnTo>
                <a:lnTo>
                  <a:pt x="138" y="170"/>
                </a:lnTo>
                <a:lnTo>
                  <a:pt x="138" y="170"/>
                </a:lnTo>
                <a:lnTo>
                  <a:pt x="137" y="169"/>
                </a:lnTo>
                <a:lnTo>
                  <a:pt x="137" y="169"/>
                </a:lnTo>
                <a:lnTo>
                  <a:pt x="137" y="168"/>
                </a:lnTo>
                <a:lnTo>
                  <a:pt x="136" y="168"/>
                </a:lnTo>
                <a:lnTo>
                  <a:pt x="136" y="168"/>
                </a:lnTo>
                <a:lnTo>
                  <a:pt x="136" y="168"/>
                </a:lnTo>
                <a:lnTo>
                  <a:pt x="135" y="167"/>
                </a:lnTo>
                <a:lnTo>
                  <a:pt x="135" y="167"/>
                </a:lnTo>
                <a:lnTo>
                  <a:pt x="135" y="167"/>
                </a:lnTo>
                <a:lnTo>
                  <a:pt x="134" y="166"/>
                </a:lnTo>
                <a:lnTo>
                  <a:pt x="134" y="166"/>
                </a:lnTo>
                <a:lnTo>
                  <a:pt x="133" y="166"/>
                </a:lnTo>
                <a:lnTo>
                  <a:pt x="133" y="166"/>
                </a:lnTo>
                <a:lnTo>
                  <a:pt x="132" y="166"/>
                </a:lnTo>
                <a:lnTo>
                  <a:pt x="132" y="166"/>
                </a:lnTo>
                <a:lnTo>
                  <a:pt x="131" y="167"/>
                </a:lnTo>
                <a:lnTo>
                  <a:pt x="131" y="167"/>
                </a:lnTo>
                <a:lnTo>
                  <a:pt x="131" y="167"/>
                </a:lnTo>
                <a:lnTo>
                  <a:pt x="131" y="167"/>
                </a:lnTo>
                <a:lnTo>
                  <a:pt x="130" y="167"/>
                </a:lnTo>
                <a:lnTo>
                  <a:pt x="130" y="168"/>
                </a:lnTo>
                <a:lnTo>
                  <a:pt x="129" y="168"/>
                </a:lnTo>
                <a:lnTo>
                  <a:pt x="129" y="168"/>
                </a:lnTo>
                <a:lnTo>
                  <a:pt x="128" y="167"/>
                </a:lnTo>
                <a:lnTo>
                  <a:pt x="128" y="167"/>
                </a:lnTo>
                <a:lnTo>
                  <a:pt x="127" y="167"/>
                </a:lnTo>
                <a:lnTo>
                  <a:pt x="127" y="167"/>
                </a:lnTo>
                <a:lnTo>
                  <a:pt x="127" y="167"/>
                </a:lnTo>
                <a:lnTo>
                  <a:pt x="126" y="167"/>
                </a:lnTo>
                <a:lnTo>
                  <a:pt x="126" y="167"/>
                </a:lnTo>
                <a:lnTo>
                  <a:pt x="125" y="167"/>
                </a:lnTo>
                <a:lnTo>
                  <a:pt x="124" y="167"/>
                </a:lnTo>
                <a:lnTo>
                  <a:pt x="124" y="167"/>
                </a:lnTo>
                <a:lnTo>
                  <a:pt x="123" y="167"/>
                </a:lnTo>
                <a:lnTo>
                  <a:pt x="123" y="167"/>
                </a:lnTo>
                <a:lnTo>
                  <a:pt x="122" y="167"/>
                </a:lnTo>
                <a:lnTo>
                  <a:pt x="122" y="167"/>
                </a:lnTo>
                <a:lnTo>
                  <a:pt x="121" y="167"/>
                </a:lnTo>
                <a:lnTo>
                  <a:pt x="121" y="167"/>
                </a:lnTo>
                <a:lnTo>
                  <a:pt x="121" y="167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19" y="168"/>
                </a:lnTo>
                <a:lnTo>
                  <a:pt x="119" y="169"/>
                </a:lnTo>
                <a:lnTo>
                  <a:pt x="119" y="168"/>
                </a:lnTo>
                <a:lnTo>
                  <a:pt x="119" y="168"/>
                </a:lnTo>
                <a:lnTo>
                  <a:pt x="119" y="168"/>
                </a:lnTo>
                <a:lnTo>
                  <a:pt x="118" y="168"/>
                </a:lnTo>
                <a:lnTo>
                  <a:pt x="118" y="167"/>
                </a:lnTo>
                <a:lnTo>
                  <a:pt x="118" y="167"/>
                </a:lnTo>
                <a:lnTo>
                  <a:pt x="118" y="167"/>
                </a:lnTo>
                <a:lnTo>
                  <a:pt x="117" y="167"/>
                </a:lnTo>
                <a:lnTo>
                  <a:pt x="116" y="167"/>
                </a:lnTo>
                <a:lnTo>
                  <a:pt x="115" y="167"/>
                </a:lnTo>
                <a:lnTo>
                  <a:pt x="115" y="167"/>
                </a:lnTo>
                <a:lnTo>
                  <a:pt x="114" y="167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3" y="168"/>
                </a:lnTo>
                <a:lnTo>
                  <a:pt x="113" y="168"/>
                </a:lnTo>
                <a:lnTo>
                  <a:pt x="113" y="169"/>
                </a:lnTo>
                <a:lnTo>
                  <a:pt x="113" y="169"/>
                </a:lnTo>
                <a:lnTo>
                  <a:pt x="113" y="170"/>
                </a:lnTo>
                <a:lnTo>
                  <a:pt x="112" y="170"/>
                </a:lnTo>
                <a:lnTo>
                  <a:pt x="112" y="170"/>
                </a:lnTo>
                <a:lnTo>
                  <a:pt x="112" y="171"/>
                </a:lnTo>
                <a:lnTo>
                  <a:pt x="112" y="171"/>
                </a:lnTo>
                <a:lnTo>
                  <a:pt x="112" y="172"/>
                </a:lnTo>
                <a:lnTo>
                  <a:pt x="111" y="172"/>
                </a:lnTo>
                <a:lnTo>
                  <a:pt x="111" y="172"/>
                </a:lnTo>
                <a:lnTo>
                  <a:pt x="110" y="172"/>
                </a:lnTo>
                <a:lnTo>
                  <a:pt x="110" y="173"/>
                </a:lnTo>
                <a:lnTo>
                  <a:pt x="110" y="173"/>
                </a:lnTo>
                <a:lnTo>
                  <a:pt x="110" y="173"/>
                </a:lnTo>
                <a:lnTo>
                  <a:pt x="110" y="173"/>
                </a:lnTo>
                <a:lnTo>
                  <a:pt x="109" y="174"/>
                </a:lnTo>
                <a:lnTo>
                  <a:pt x="109" y="174"/>
                </a:lnTo>
                <a:lnTo>
                  <a:pt x="109" y="174"/>
                </a:lnTo>
                <a:lnTo>
                  <a:pt x="109" y="175"/>
                </a:lnTo>
                <a:lnTo>
                  <a:pt x="109" y="175"/>
                </a:lnTo>
                <a:lnTo>
                  <a:pt x="109" y="175"/>
                </a:lnTo>
                <a:lnTo>
                  <a:pt x="109" y="176"/>
                </a:lnTo>
                <a:lnTo>
                  <a:pt x="109" y="176"/>
                </a:lnTo>
                <a:lnTo>
                  <a:pt x="109" y="176"/>
                </a:lnTo>
                <a:lnTo>
                  <a:pt x="109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7"/>
                </a:lnTo>
                <a:lnTo>
                  <a:pt x="110" y="177"/>
                </a:lnTo>
                <a:lnTo>
                  <a:pt x="109" y="178"/>
                </a:lnTo>
                <a:lnTo>
                  <a:pt x="109" y="178"/>
                </a:lnTo>
                <a:lnTo>
                  <a:pt x="109" y="179"/>
                </a:lnTo>
                <a:lnTo>
                  <a:pt x="109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1"/>
                </a:lnTo>
                <a:lnTo>
                  <a:pt x="107" y="181"/>
                </a:lnTo>
                <a:lnTo>
                  <a:pt x="107" y="181"/>
                </a:lnTo>
                <a:lnTo>
                  <a:pt x="106" y="180"/>
                </a:lnTo>
                <a:lnTo>
                  <a:pt x="106" y="180"/>
                </a:lnTo>
                <a:lnTo>
                  <a:pt x="106" y="180"/>
                </a:lnTo>
                <a:lnTo>
                  <a:pt x="106" y="180"/>
                </a:lnTo>
                <a:lnTo>
                  <a:pt x="105" y="180"/>
                </a:lnTo>
                <a:lnTo>
                  <a:pt x="105" y="180"/>
                </a:lnTo>
                <a:lnTo>
                  <a:pt x="105" y="179"/>
                </a:lnTo>
                <a:lnTo>
                  <a:pt x="104" y="179"/>
                </a:lnTo>
                <a:lnTo>
                  <a:pt x="104" y="179"/>
                </a:lnTo>
                <a:lnTo>
                  <a:pt x="103" y="179"/>
                </a:lnTo>
                <a:lnTo>
                  <a:pt x="103" y="179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1"/>
                </a:lnTo>
                <a:lnTo>
                  <a:pt x="101" y="181"/>
                </a:lnTo>
                <a:lnTo>
                  <a:pt x="101" y="181"/>
                </a:lnTo>
                <a:lnTo>
                  <a:pt x="101" y="181"/>
                </a:lnTo>
                <a:lnTo>
                  <a:pt x="101" y="182"/>
                </a:lnTo>
                <a:lnTo>
                  <a:pt x="101" y="182"/>
                </a:lnTo>
                <a:lnTo>
                  <a:pt x="100" y="182"/>
                </a:lnTo>
                <a:lnTo>
                  <a:pt x="100" y="182"/>
                </a:lnTo>
                <a:lnTo>
                  <a:pt x="99" y="182"/>
                </a:lnTo>
                <a:lnTo>
                  <a:pt x="99" y="183"/>
                </a:lnTo>
                <a:lnTo>
                  <a:pt x="98" y="183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5"/>
                </a:lnTo>
                <a:lnTo>
                  <a:pt x="98" y="185"/>
                </a:lnTo>
                <a:lnTo>
                  <a:pt x="98" y="186"/>
                </a:lnTo>
                <a:lnTo>
                  <a:pt x="98" y="186"/>
                </a:lnTo>
                <a:lnTo>
                  <a:pt x="98" y="187"/>
                </a:lnTo>
                <a:lnTo>
                  <a:pt x="98" y="187"/>
                </a:lnTo>
                <a:lnTo>
                  <a:pt x="98" y="187"/>
                </a:lnTo>
                <a:lnTo>
                  <a:pt x="97" y="187"/>
                </a:lnTo>
                <a:lnTo>
                  <a:pt x="97" y="186"/>
                </a:lnTo>
                <a:lnTo>
                  <a:pt x="97" y="186"/>
                </a:lnTo>
                <a:lnTo>
                  <a:pt x="97" y="187"/>
                </a:lnTo>
                <a:lnTo>
                  <a:pt x="96" y="187"/>
                </a:lnTo>
                <a:lnTo>
                  <a:pt x="96" y="187"/>
                </a:lnTo>
                <a:lnTo>
                  <a:pt x="96" y="186"/>
                </a:lnTo>
                <a:lnTo>
                  <a:pt x="95" y="186"/>
                </a:lnTo>
                <a:lnTo>
                  <a:pt x="95" y="186"/>
                </a:lnTo>
                <a:lnTo>
                  <a:pt x="94" y="186"/>
                </a:lnTo>
                <a:lnTo>
                  <a:pt x="94" y="186"/>
                </a:lnTo>
                <a:lnTo>
                  <a:pt x="94" y="186"/>
                </a:lnTo>
                <a:lnTo>
                  <a:pt x="94" y="187"/>
                </a:lnTo>
                <a:lnTo>
                  <a:pt x="93" y="187"/>
                </a:lnTo>
                <a:lnTo>
                  <a:pt x="93" y="187"/>
                </a:lnTo>
                <a:lnTo>
                  <a:pt x="92" y="186"/>
                </a:lnTo>
                <a:lnTo>
                  <a:pt x="92" y="186"/>
                </a:lnTo>
                <a:lnTo>
                  <a:pt x="91" y="185"/>
                </a:lnTo>
                <a:lnTo>
                  <a:pt x="90" y="185"/>
                </a:lnTo>
                <a:lnTo>
                  <a:pt x="90" y="184"/>
                </a:lnTo>
                <a:lnTo>
                  <a:pt x="89" y="184"/>
                </a:lnTo>
                <a:lnTo>
                  <a:pt x="89" y="184"/>
                </a:lnTo>
                <a:lnTo>
                  <a:pt x="89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7" y="184"/>
                </a:lnTo>
                <a:lnTo>
                  <a:pt x="87" y="185"/>
                </a:lnTo>
                <a:lnTo>
                  <a:pt x="86" y="185"/>
                </a:lnTo>
                <a:lnTo>
                  <a:pt x="86" y="186"/>
                </a:lnTo>
                <a:lnTo>
                  <a:pt x="86" y="186"/>
                </a:lnTo>
                <a:lnTo>
                  <a:pt x="86" y="187"/>
                </a:lnTo>
                <a:lnTo>
                  <a:pt x="85" y="187"/>
                </a:lnTo>
                <a:lnTo>
                  <a:pt x="85" y="182"/>
                </a:lnTo>
                <a:lnTo>
                  <a:pt x="85" y="180"/>
                </a:lnTo>
                <a:lnTo>
                  <a:pt x="85" y="180"/>
                </a:lnTo>
                <a:lnTo>
                  <a:pt x="85" y="180"/>
                </a:lnTo>
                <a:lnTo>
                  <a:pt x="84" y="179"/>
                </a:lnTo>
                <a:lnTo>
                  <a:pt x="84" y="179"/>
                </a:lnTo>
                <a:lnTo>
                  <a:pt x="84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7"/>
                </a:lnTo>
                <a:lnTo>
                  <a:pt x="84" y="176"/>
                </a:lnTo>
                <a:lnTo>
                  <a:pt x="84" y="176"/>
                </a:lnTo>
                <a:lnTo>
                  <a:pt x="84" y="176"/>
                </a:lnTo>
                <a:lnTo>
                  <a:pt x="84" y="175"/>
                </a:lnTo>
                <a:lnTo>
                  <a:pt x="85" y="175"/>
                </a:lnTo>
                <a:lnTo>
                  <a:pt x="85" y="174"/>
                </a:lnTo>
                <a:lnTo>
                  <a:pt x="85" y="174"/>
                </a:lnTo>
                <a:lnTo>
                  <a:pt x="85" y="173"/>
                </a:lnTo>
                <a:lnTo>
                  <a:pt x="85" y="173"/>
                </a:lnTo>
                <a:lnTo>
                  <a:pt x="85" y="172"/>
                </a:lnTo>
                <a:lnTo>
                  <a:pt x="83" y="173"/>
                </a:lnTo>
                <a:lnTo>
                  <a:pt x="81" y="174"/>
                </a:lnTo>
                <a:lnTo>
                  <a:pt x="80" y="175"/>
                </a:lnTo>
                <a:lnTo>
                  <a:pt x="80" y="175"/>
                </a:lnTo>
                <a:lnTo>
                  <a:pt x="79" y="175"/>
                </a:lnTo>
                <a:lnTo>
                  <a:pt x="79" y="176"/>
                </a:lnTo>
                <a:lnTo>
                  <a:pt x="78" y="176"/>
                </a:lnTo>
                <a:lnTo>
                  <a:pt x="78" y="176"/>
                </a:lnTo>
                <a:lnTo>
                  <a:pt x="77" y="176"/>
                </a:lnTo>
                <a:lnTo>
                  <a:pt x="77" y="176"/>
                </a:lnTo>
                <a:lnTo>
                  <a:pt x="77" y="176"/>
                </a:lnTo>
                <a:lnTo>
                  <a:pt x="76" y="176"/>
                </a:lnTo>
                <a:lnTo>
                  <a:pt x="76" y="176"/>
                </a:lnTo>
                <a:lnTo>
                  <a:pt x="75" y="176"/>
                </a:lnTo>
                <a:lnTo>
                  <a:pt x="75" y="177"/>
                </a:lnTo>
                <a:lnTo>
                  <a:pt x="74" y="177"/>
                </a:lnTo>
                <a:lnTo>
                  <a:pt x="73" y="177"/>
                </a:lnTo>
                <a:lnTo>
                  <a:pt x="73" y="178"/>
                </a:lnTo>
                <a:lnTo>
                  <a:pt x="73" y="178"/>
                </a:lnTo>
                <a:lnTo>
                  <a:pt x="73" y="178"/>
                </a:lnTo>
                <a:lnTo>
                  <a:pt x="73" y="178"/>
                </a:lnTo>
                <a:lnTo>
                  <a:pt x="73" y="179"/>
                </a:lnTo>
                <a:lnTo>
                  <a:pt x="72" y="179"/>
                </a:lnTo>
                <a:lnTo>
                  <a:pt x="72" y="178"/>
                </a:lnTo>
                <a:lnTo>
                  <a:pt x="72" y="178"/>
                </a:lnTo>
                <a:lnTo>
                  <a:pt x="71" y="178"/>
                </a:lnTo>
                <a:lnTo>
                  <a:pt x="71" y="178"/>
                </a:lnTo>
                <a:lnTo>
                  <a:pt x="70" y="178"/>
                </a:lnTo>
                <a:lnTo>
                  <a:pt x="70" y="178"/>
                </a:lnTo>
                <a:lnTo>
                  <a:pt x="69" y="178"/>
                </a:lnTo>
                <a:lnTo>
                  <a:pt x="69" y="179"/>
                </a:lnTo>
                <a:lnTo>
                  <a:pt x="69" y="178"/>
                </a:lnTo>
                <a:lnTo>
                  <a:pt x="69" y="178"/>
                </a:lnTo>
                <a:lnTo>
                  <a:pt x="68" y="179"/>
                </a:lnTo>
                <a:lnTo>
                  <a:pt x="67" y="179"/>
                </a:lnTo>
                <a:lnTo>
                  <a:pt x="67" y="179"/>
                </a:lnTo>
                <a:lnTo>
                  <a:pt x="66" y="179"/>
                </a:lnTo>
                <a:lnTo>
                  <a:pt x="65" y="179"/>
                </a:lnTo>
                <a:lnTo>
                  <a:pt x="65" y="180"/>
                </a:lnTo>
                <a:lnTo>
                  <a:pt x="65" y="180"/>
                </a:lnTo>
                <a:lnTo>
                  <a:pt x="65" y="180"/>
                </a:lnTo>
                <a:lnTo>
                  <a:pt x="64" y="180"/>
                </a:lnTo>
                <a:lnTo>
                  <a:pt x="64" y="180"/>
                </a:lnTo>
                <a:lnTo>
                  <a:pt x="64" y="181"/>
                </a:lnTo>
                <a:lnTo>
                  <a:pt x="64" y="181"/>
                </a:lnTo>
                <a:lnTo>
                  <a:pt x="64" y="182"/>
                </a:lnTo>
                <a:lnTo>
                  <a:pt x="64" y="182"/>
                </a:lnTo>
                <a:lnTo>
                  <a:pt x="64" y="183"/>
                </a:lnTo>
                <a:lnTo>
                  <a:pt x="63" y="183"/>
                </a:lnTo>
                <a:lnTo>
                  <a:pt x="62" y="183"/>
                </a:lnTo>
                <a:lnTo>
                  <a:pt x="61" y="184"/>
                </a:lnTo>
                <a:lnTo>
                  <a:pt x="60" y="184"/>
                </a:lnTo>
                <a:lnTo>
                  <a:pt x="60" y="184"/>
                </a:lnTo>
                <a:lnTo>
                  <a:pt x="60" y="184"/>
                </a:lnTo>
                <a:lnTo>
                  <a:pt x="60" y="184"/>
                </a:lnTo>
                <a:lnTo>
                  <a:pt x="60" y="184"/>
                </a:lnTo>
                <a:lnTo>
                  <a:pt x="59" y="184"/>
                </a:lnTo>
                <a:lnTo>
                  <a:pt x="59" y="185"/>
                </a:lnTo>
                <a:lnTo>
                  <a:pt x="58" y="185"/>
                </a:lnTo>
                <a:lnTo>
                  <a:pt x="58" y="185"/>
                </a:lnTo>
                <a:lnTo>
                  <a:pt x="57" y="186"/>
                </a:lnTo>
                <a:lnTo>
                  <a:pt x="57" y="186"/>
                </a:lnTo>
                <a:lnTo>
                  <a:pt x="56" y="186"/>
                </a:lnTo>
                <a:lnTo>
                  <a:pt x="56" y="186"/>
                </a:lnTo>
                <a:lnTo>
                  <a:pt x="56" y="185"/>
                </a:lnTo>
                <a:lnTo>
                  <a:pt x="55" y="185"/>
                </a:lnTo>
                <a:lnTo>
                  <a:pt x="55" y="186"/>
                </a:lnTo>
                <a:lnTo>
                  <a:pt x="54" y="186"/>
                </a:lnTo>
                <a:lnTo>
                  <a:pt x="54" y="187"/>
                </a:lnTo>
                <a:lnTo>
                  <a:pt x="53" y="187"/>
                </a:lnTo>
                <a:lnTo>
                  <a:pt x="53" y="186"/>
                </a:lnTo>
                <a:lnTo>
                  <a:pt x="53" y="187"/>
                </a:lnTo>
                <a:lnTo>
                  <a:pt x="52" y="187"/>
                </a:lnTo>
                <a:lnTo>
                  <a:pt x="52" y="187"/>
                </a:lnTo>
                <a:lnTo>
                  <a:pt x="52" y="187"/>
                </a:lnTo>
                <a:lnTo>
                  <a:pt x="51" y="187"/>
                </a:lnTo>
                <a:lnTo>
                  <a:pt x="50" y="187"/>
                </a:lnTo>
                <a:lnTo>
                  <a:pt x="49" y="187"/>
                </a:lnTo>
                <a:lnTo>
                  <a:pt x="48" y="187"/>
                </a:lnTo>
                <a:lnTo>
                  <a:pt x="48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7"/>
                </a:lnTo>
                <a:lnTo>
                  <a:pt x="47" y="187"/>
                </a:lnTo>
                <a:lnTo>
                  <a:pt x="46" y="187"/>
                </a:lnTo>
                <a:lnTo>
                  <a:pt x="46" y="187"/>
                </a:lnTo>
                <a:lnTo>
                  <a:pt x="46" y="188"/>
                </a:lnTo>
                <a:lnTo>
                  <a:pt x="46" y="189"/>
                </a:lnTo>
                <a:lnTo>
                  <a:pt x="46" y="189"/>
                </a:lnTo>
                <a:lnTo>
                  <a:pt x="46" y="189"/>
                </a:lnTo>
                <a:lnTo>
                  <a:pt x="45" y="189"/>
                </a:lnTo>
                <a:lnTo>
                  <a:pt x="45" y="189"/>
                </a:lnTo>
                <a:lnTo>
                  <a:pt x="45" y="190"/>
                </a:lnTo>
                <a:lnTo>
                  <a:pt x="45" y="190"/>
                </a:lnTo>
                <a:lnTo>
                  <a:pt x="44" y="191"/>
                </a:lnTo>
                <a:lnTo>
                  <a:pt x="44" y="191"/>
                </a:lnTo>
                <a:lnTo>
                  <a:pt x="44" y="191"/>
                </a:lnTo>
                <a:lnTo>
                  <a:pt x="43" y="190"/>
                </a:lnTo>
                <a:lnTo>
                  <a:pt x="43" y="190"/>
                </a:lnTo>
                <a:lnTo>
                  <a:pt x="42" y="190"/>
                </a:lnTo>
                <a:lnTo>
                  <a:pt x="42" y="190"/>
                </a:lnTo>
                <a:lnTo>
                  <a:pt x="41" y="190"/>
                </a:lnTo>
                <a:lnTo>
                  <a:pt x="41" y="190"/>
                </a:lnTo>
                <a:lnTo>
                  <a:pt x="40" y="190"/>
                </a:lnTo>
                <a:lnTo>
                  <a:pt x="40" y="190"/>
                </a:lnTo>
                <a:lnTo>
                  <a:pt x="40" y="189"/>
                </a:lnTo>
                <a:lnTo>
                  <a:pt x="39" y="189"/>
                </a:lnTo>
                <a:lnTo>
                  <a:pt x="39" y="189"/>
                </a:lnTo>
                <a:lnTo>
                  <a:pt x="38" y="189"/>
                </a:lnTo>
                <a:lnTo>
                  <a:pt x="38" y="189"/>
                </a:lnTo>
                <a:lnTo>
                  <a:pt x="37" y="189"/>
                </a:lnTo>
                <a:lnTo>
                  <a:pt x="37" y="189"/>
                </a:lnTo>
                <a:lnTo>
                  <a:pt x="37" y="189"/>
                </a:lnTo>
                <a:lnTo>
                  <a:pt x="36" y="189"/>
                </a:lnTo>
                <a:lnTo>
                  <a:pt x="36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90"/>
                </a:lnTo>
                <a:lnTo>
                  <a:pt x="34" y="190"/>
                </a:lnTo>
                <a:lnTo>
                  <a:pt x="34" y="191"/>
                </a:lnTo>
                <a:lnTo>
                  <a:pt x="34" y="191"/>
                </a:lnTo>
                <a:lnTo>
                  <a:pt x="33" y="190"/>
                </a:lnTo>
                <a:lnTo>
                  <a:pt x="33" y="190"/>
                </a:lnTo>
                <a:lnTo>
                  <a:pt x="33" y="190"/>
                </a:lnTo>
                <a:lnTo>
                  <a:pt x="33" y="189"/>
                </a:lnTo>
                <a:lnTo>
                  <a:pt x="32" y="189"/>
                </a:lnTo>
                <a:lnTo>
                  <a:pt x="32" y="189"/>
                </a:lnTo>
                <a:lnTo>
                  <a:pt x="31" y="189"/>
                </a:lnTo>
                <a:lnTo>
                  <a:pt x="31" y="189"/>
                </a:lnTo>
                <a:lnTo>
                  <a:pt x="31" y="189"/>
                </a:lnTo>
                <a:lnTo>
                  <a:pt x="31" y="188"/>
                </a:lnTo>
                <a:lnTo>
                  <a:pt x="30" y="188"/>
                </a:lnTo>
                <a:lnTo>
                  <a:pt x="30" y="188"/>
                </a:lnTo>
                <a:lnTo>
                  <a:pt x="31" y="187"/>
                </a:lnTo>
                <a:lnTo>
                  <a:pt x="31" y="186"/>
                </a:lnTo>
                <a:lnTo>
                  <a:pt x="31" y="186"/>
                </a:lnTo>
                <a:lnTo>
                  <a:pt x="30" y="186"/>
                </a:lnTo>
                <a:lnTo>
                  <a:pt x="30" y="185"/>
                </a:lnTo>
                <a:lnTo>
                  <a:pt x="30" y="185"/>
                </a:lnTo>
                <a:lnTo>
                  <a:pt x="30" y="184"/>
                </a:lnTo>
                <a:lnTo>
                  <a:pt x="29" y="184"/>
                </a:lnTo>
                <a:lnTo>
                  <a:pt x="29" y="184"/>
                </a:lnTo>
                <a:lnTo>
                  <a:pt x="29" y="183"/>
                </a:lnTo>
                <a:lnTo>
                  <a:pt x="28" y="183"/>
                </a:lnTo>
                <a:lnTo>
                  <a:pt x="28" y="184"/>
                </a:lnTo>
                <a:lnTo>
                  <a:pt x="28" y="183"/>
                </a:lnTo>
                <a:lnTo>
                  <a:pt x="27" y="183"/>
                </a:lnTo>
                <a:lnTo>
                  <a:pt x="27" y="183"/>
                </a:lnTo>
                <a:lnTo>
                  <a:pt x="27" y="182"/>
                </a:lnTo>
                <a:lnTo>
                  <a:pt x="27" y="182"/>
                </a:lnTo>
                <a:lnTo>
                  <a:pt x="27" y="182"/>
                </a:lnTo>
                <a:lnTo>
                  <a:pt x="26" y="182"/>
                </a:lnTo>
                <a:lnTo>
                  <a:pt x="26" y="182"/>
                </a:lnTo>
                <a:lnTo>
                  <a:pt x="25" y="182"/>
                </a:lnTo>
                <a:lnTo>
                  <a:pt x="25" y="181"/>
                </a:lnTo>
                <a:lnTo>
                  <a:pt x="24" y="181"/>
                </a:lnTo>
                <a:lnTo>
                  <a:pt x="24" y="181"/>
                </a:lnTo>
                <a:lnTo>
                  <a:pt x="24" y="182"/>
                </a:lnTo>
                <a:lnTo>
                  <a:pt x="23" y="182"/>
                </a:lnTo>
                <a:lnTo>
                  <a:pt x="23" y="182"/>
                </a:lnTo>
                <a:lnTo>
                  <a:pt x="23" y="182"/>
                </a:lnTo>
                <a:lnTo>
                  <a:pt x="23" y="181"/>
                </a:lnTo>
                <a:lnTo>
                  <a:pt x="23" y="181"/>
                </a:lnTo>
                <a:lnTo>
                  <a:pt x="23" y="180"/>
                </a:lnTo>
                <a:lnTo>
                  <a:pt x="22" y="180"/>
                </a:lnTo>
                <a:lnTo>
                  <a:pt x="22" y="180"/>
                </a:lnTo>
                <a:lnTo>
                  <a:pt x="21" y="180"/>
                </a:lnTo>
                <a:lnTo>
                  <a:pt x="21" y="180"/>
                </a:lnTo>
                <a:lnTo>
                  <a:pt x="21" y="180"/>
                </a:lnTo>
                <a:lnTo>
                  <a:pt x="21" y="180"/>
                </a:lnTo>
                <a:lnTo>
                  <a:pt x="21" y="179"/>
                </a:lnTo>
                <a:lnTo>
                  <a:pt x="21" y="179"/>
                </a:lnTo>
                <a:lnTo>
                  <a:pt x="20" y="179"/>
                </a:lnTo>
                <a:lnTo>
                  <a:pt x="20" y="179"/>
                </a:lnTo>
                <a:lnTo>
                  <a:pt x="20" y="178"/>
                </a:lnTo>
                <a:lnTo>
                  <a:pt x="19" y="178"/>
                </a:lnTo>
                <a:lnTo>
                  <a:pt x="19" y="178"/>
                </a:lnTo>
                <a:lnTo>
                  <a:pt x="19" y="178"/>
                </a:lnTo>
                <a:lnTo>
                  <a:pt x="19" y="177"/>
                </a:lnTo>
                <a:lnTo>
                  <a:pt x="19" y="177"/>
                </a:lnTo>
                <a:lnTo>
                  <a:pt x="19" y="177"/>
                </a:lnTo>
                <a:lnTo>
                  <a:pt x="20" y="177"/>
                </a:lnTo>
                <a:lnTo>
                  <a:pt x="20" y="176"/>
                </a:lnTo>
                <a:lnTo>
                  <a:pt x="20" y="176"/>
                </a:lnTo>
                <a:lnTo>
                  <a:pt x="20" y="176"/>
                </a:lnTo>
                <a:lnTo>
                  <a:pt x="21" y="176"/>
                </a:lnTo>
                <a:lnTo>
                  <a:pt x="21" y="176"/>
                </a:lnTo>
                <a:lnTo>
                  <a:pt x="21" y="176"/>
                </a:lnTo>
                <a:lnTo>
                  <a:pt x="20" y="176"/>
                </a:lnTo>
                <a:lnTo>
                  <a:pt x="20" y="175"/>
                </a:lnTo>
                <a:lnTo>
                  <a:pt x="21" y="175"/>
                </a:lnTo>
                <a:lnTo>
                  <a:pt x="21" y="174"/>
                </a:lnTo>
                <a:lnTo>
                  <a:pt x="20" y="173"/>
                </a:lnTo>
                <a:lnTo>
                  <a:pt x="20" y="173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1"/>
                </a:lnTo>
                <a:lnTo>
                  <a:pt x="20" y="171"/>
                </a:lnTo>
                <a:lnTo>
                  <a:pt x="19" y="171"/>
                </a:lnTo>
                <a:lnTo>
                  <a:pt x="19" y="170"/>
                </a:lnTo>
                <a:lnTo>
                  <a:pt x="19" y="170"/>
                </a:lnTo>
                <a:lnTo>
                  <a:pt x="19" y="170"/>
                </a:lnTo>
                <a:lnTo>
                  <a:pt x="19" y="169"/>
                </a:lnTo>
                <a:lnTo>
                  <a:pt x="18" y="169"/>
                </a:lnTo>
                <a:lnTo>
                  <a:pt x="18" y="169"/>
                </a:lnTo>
                <a:lnTo>
                  <a:pt x="18" y="169"/>
                </a:lnTo>
                <a:lnTo>
                  <a:pt x="17" y="169"/>
                </a:lnTo>
                <a:lnTo>
                  <a:pt x="17" y="169"/>
                </a:lnTo>
                <a:lnTo>
                  <a:pt x="17" y="168"/>
                </a:lnTo>
                <a:lnTo>
                  <a:pt x="16" y="168"/>
                </a:lnTo>
                <a:lnTo>
                  <a:pt x="16" y="168"/>
                </a:lnTo>
                <a:lnTo>
                  <a:pt x="16" y="168"/>
                </a:lnTo>
                <a:lnTo>
                  <a:pt x="15" y="168"/>
                </a:lnTo>
                <a:lnTo>
                  <a:pt x="15" y="168"/>
                </a:lnTo>
                <a:lnTo>
                  <a:pt x="15" y="167"/>
                </a:lnTo>
                <a:lnTo>
                  <a:pt x="15" y="167"/>
                </a:lnTo>
                <a:lnTo>
                  <a:pt x="15" y="166"/>
                </a:lnTo>
                <a:lnTo>
                  <a:pt x="15" y="166"/>
                </a:lnTo>
                <a:lnTo>
                  <a:pt x="15" y="166"/>
                </a:lnTo>
                <a:lnTo>
                  <a:pt x="14" y="166"/>
                </a:lnTo>
                <a:lnTo>
                  <a:pt x="14" y="165"/>
                </a:lnTo>
                <a:lnTo>
                  <a:pt x="14" y="165"/>
                </a:lnTo>
                <a:lnTo>
                  <a:pt x="13" y="165"/>
                </a:lnTo>
                <a:lnTo>
                  <a:pt x="13" y="165"/>
                </a:lnTo>
                <a:lnTo>
                  <a:pt x="13" y="165"/>
                </a:lnTo>
                <a:lnTo>
                  <a:pt x="13" y="164"/>
                </a:lnTo>
                <a:lnTo>
                  <a:pt x="13" y="164"/>
                </a:lnTo>
                <a:lnTo>
                  <a:pt x="13" y="164"/>
                </a:lnTo>
                <a:lnTo>
                  <a:pt x="13" y="164"/>
                </a:lnTo>
                <a:lnTo>
                  <a:pt x="13" y="163"/>
                </a:lnTo>
                <a:lnTo>
                  <a:pt x="13" y="163"/>
                </a:lnTo>
                <a:lnTo>
                  <a:pt x="14" y="163"/>
                </a:lnTo>
                <a:lnTo>
                  <a:pt x="14" y="162"/>
                </a:lnTo>
                <a:lnTo>
                  <a:pt x="14" y="162"/>
                </a:lnTo>
                <a:lnTo>
                  <a:pt x="14" y="161"/>
                </a:lnTo>
                <a:lnTo>
                  <a:pt x="13" y="161"/>
                </a:lnTo>
                <a:lnTo>
                  <a:pt x="13" y="161"/>
                </a:lnTo>
                <a:lnTo>
                  <a:pt x="13" y="160"/>
                </a:lnTo>
                <a:lnTo>
                  <a:pt x="13" y="160"/>
                </a:lnTo>
                <a:lnTo>
                  <a:pt x="13" y="159"/>
                </a:lnTo>
                <a:lnTo>
                  <a:pt x="13" y="159"/>
                </a:lnTo>
                <a:lnTo>
                  <a:pt x="13" y="159"/>
                </a:lnTo>
                <a:lnTo>
                  <a:pt x="13" y="158"/>
                </a:lnTo>
                <a:lnTo>
                  <a:pt x="13" y="158"/>
                </a:lnTo>
                <a:lnTo>
                  <a:pt x="13" y="157"/>
                </a:lnTo>
                <a:lnTo>
                  <a:pt x="13" y="157"/>
                </a:lnTo>
                <a:lnTo>
                  <a:pt x="14" y="157"/>
                </a:lnTo>
                <a:lnTo>
                  <a:pt x="14" y="156"/>
                </a:lnTo>
                <a:lnTo>
                  <a:pt x="14" y="156"/>
                </a:lnTo>
                <a:lnTo>
                  <a:pt x="14" y="155"/>
                </a:lnTo>
                <a:lnTo>
                  <a:pt x="14" y="155"/>
                </a:lnTo>
                <a:lnTo>
                  <a:pt x="14" y="155"/>
                </a:lnTo>
                <a:lnTo>
                  <a:pt x="14" y="155"/>
                </a:lnTo>
                <a:lnTo>
                  <a:pt x="14" y="154"/>
                </a:lnTo>
                <a:lnTo>
                  <a:pt x="14" y="154"/>
                </a:lnTo>
                <a:lnTo>
                  <a:pt x="14" y="153"/>
                </a:lnTo>
                <a:lnTo>
                  <a:pt x="14" y="153"/>
                </a:lnTo>
                <a:lnTo>
                  <a:pt x="14" y="152"/>
                </a:lnTo>
                <a:lnTo>
                  <a:pt x="14" y="152"/>
                </a:lnTo>
                <a:lnTo>
                  <a:pt x="13" y="152"/>
                </a:lnTo>
                <a:lnTo>
                  <a:pt x="13" y="151"/>
                </a:lnTo>
                <a:lnTo>
                  <a:pt x="13" y="151"/>
                </a:lnTo>
                <a:lnTo>
                  <a:pt x="13" y="151"/>
                </a:lnTo>
                <a:lnTo>
                  <a:pt x="13" y="151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49"/>
                </a:lnTo>
                <a:lnTo>
                  <a:pt x="12" y="149"/>
                </a:lnTo>
                <a:lnTo>
                  <a:pt x="12" y="149"/>
                </a:lnTo>
                <a:lnTo>
                  <a:pt x="13" y="149"/>
                </a:lnTo>
                <a:lnTo>
                  <a:pt x="13" y="149"/>
                </a:lnTo>
                <a:lnTo>
                  <a:pt x="14" y="149"/>
                </a:lnTo>
                <a:lnTo>
                  <a:pt x="14" y="149"/>
                </a:lnTo>
                <a:lnTo>
                  <a:pt x="15" y="149"/>
                </a:lnTo>
                <a:lnTo>
                  <a:pt x="15" y="149"/>
                </a:lnTo>
                <a:lnTo>
                  <a:pt x="15" y="148"/>
                </a:lnTo>
                <a:lnTo>
                  <a:pt x="15" y="148"/>
                </a:lnTo>
                <a:lnTo>
                  <a:pt x="16" y="148"/>
                </a:lnTo>
                <a:lnTo>
                  <a:pt x="16" y="148"/>
                </a:lnTo>
                <a:lnTo>
                  <a:pt x="16" y="147"/>
                </a:lnTo>
                <a:lnTo>
                  <a:pt x="16" y="147"/>
                </a:lnTo>
                <a:lnTo>
                  <a:pt x="17" y="147"/>
                </a:lnTo>
                <a:lnTo>
                  <a:pt x="17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6"/>
                </a:lnTo>
                <a:lnTo>
                  <a:pt x="19" y="146"/>
                </a:lnTo>
                <a:lnTo>
                  <a:pt x="20" y="146"/>
                </a:lnTo>
                <a:lnTo>
                  <a:pt x="20" y="146"/>
                </a:lnTo>
                <a:lnTo>
                  <a:pt x="21" y="146"/>
                </a:lnTo>
                <a:lnTo>
                  <a:pt x="21" y="146"/>
                </a:lnTo>
                <a:lnTo>
                  <a:pt x="21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3" y="147"/>
                </a:lnTo>
                <a:lnTo>
                  <a:pt x="23" y="147"/>
                </a:lnTo>
                <a:lnTo>
                  <a:pt x="23" y="147"/>
                </a:lnTo>
                <a:lnTo>
                  <a:pt x="23" y="147"/>
                </a:lnTo>
                <a:lnTo>
                  <a:pt x="23" y="147"/>
                </a:lnTo>
                <a:lnTo>
                  <a:pt x="24" y="147"/>
                </a:lnTo>
                <a:lnTo>
                  <a:pt x="24" y="147"/>
                </a:lnTo>
                <a:lnTo>
                  <a:pt x="24" y="147"/>
                </a:lnTo>
                <a:lnTo>
                  <a:pt x="25" y="147"/>
                </a:lnTo>
                <a:lnTo>
                  <a:pt x="25" y="147"/>
                </a:lnTo>
                <a:lnTo>
                  <a:pt x="26" y="146"/>
                </a:lnTo>
                <a:lnTo>
                  <a:pt x="26" y="146"/>
                </a:lnTo>
                <a:lnTo>
                  <a:pt x="26" y="146"/>
                </a:lnTo>
                <a:lnTo>
                  <a:pt x="27" y="145"/>
                </a:lnTo>
                <a:lnTo>
                  <a:pt x="27" y="145"/>
                </a:lnTo>
                <a:lnTo>
                  <a:pt x="27" y="145"/>
                </a:lnTo>
                <a:lnTo>
                  <a:pt x="27" y="145"/>
                </a:lnTo>
                <a:lnTo>
                  <a:pt x="28" y="144"/>
                </a:lnTo>
                <a:lnTo>
                  <a:pt x="28" y="144"/>
                </a:lnTo>
                <a:lnTo>
                  <a:pt x="28" y="144"/>
                </a:lnTo>
                <a:lnTo>
                  <a:pt x="28" y="143"/>
                </a:lnTo>
                <a:lnTo>
                  <a:pt x="28" y="143"/>
                </a:lnTo>
                <a:lnTo>
                  <a:pt x="28" y="143"/>
                </a:lnTo>
                <a:lnTo>
                  <a:pt x="28" y="142"/>
                </a:lnTo>
                <a:lnTo>
                  <a:pt x="28" y="142"/>
                </a:lnTo>
                <a:lnTo>
                  <a:pt x="29" y="142"/>
                </a:lnTo>
                <a:lnTo>
                  <a:pt x="29" y="141"/>
                </a:lnTo>
                <a:lnTo>
                  <a:pt x="29" y="141"/>
                </a:lnTo>
                <a:lnTo>
                  <a:pt x="30" y="141"/>
                </a:lnTo>
                <a:lnTo>
                  <a:pt x="30" y="141"/>
                </a:lnTo>
                <a:lnTo>
                  <a:pt x="31" y="141"/>
                </a:lnTo>
                <a:lnTo>
                  <a:pt x="31" y="140"/>
                </a:lnTo>
                <a:lnTo>
                  <a:pt x="31" y="140"/>
                </a:lnTo>
                <a:lnTo>
                  <a:pt x="32" y="140"/>
                </a:lnTo>
                <a:lnTo>
                  <a:pt x="32" y="140"/>
                </a:lnTo>
                <a:lnTo>
                  <a:pt x="32" y="140"/>
                </a:lnTo>
                <a:lnTo>
                  <a:pt x="33" y="140"/>
                </a:lnTo>
                <a:lnTo>
                  <a:pt x="33" y="140"/>
                </a:lnTo>
                <a:lnTo>
                  <a:pt x="34" y="140"/>
                </a:lnTo>
                <a:lnTo>
                  <a:pt x="34" y="140"/>
                </a:lnTo>
                <a:lnTo>
                  <a:pt x="34" y="139"/>
                </a:lnTo>
                <a:lnTo>
                  <a:pt x="35" y="139"/>
                </a:lnTo>
                <a:lnTo>
                  <a:pt x="35" y="139"/>
                </a:lnTo>
                <a:lnTo>
                  <a:pt x="35" y="139"/>
                </a:lnTo>
                <a:lnTo>
                  <a:pt x="35" y="138"/>
                </a:lnTo>
                <a:lnTo>
                  <a:pt x="35" y="138"/>
                </a:lnTo>
                <a:lnTo>
                  <a:pt x="35" y="138"/>
                </a:lnTo>
                <a:lnTo>
                  <a:pt x="35" y="137"/>
                </a:lnTo>
                <a:lnTo>
                  <a:pt x="35" y="137"/>
                </a:lnTo>
                <a:lnTo>
                  <a:pt x="35" y="136"/>
                </a:lnTo>
                <a:lnTo>
                  <a:pt x="34" y="136"/>
                </a:lnTo>
                <a:lnTo>
                  <a:pt x="34" y="135"/>
                </a:lnTo>
                <a:lnTo>
                  <a:pt x="35" y="135"/>
                </a:lnTo>
                <a:lnTo>
                  <a:pt x="35" y="135"/>
                </a:lnTo>
                <a:lnTo>
                  <a:pt x="35" y="135"/>
                </a:lnTo>
                <a:lnTo>
                  <a:pt x="35" y="135"/>
                </a:lnTo>
                <a:lnTo>
                  <a:pt x="35" y="134"/>
                </a:lnTo>
                <a:lnTo>
                  <a:pt x="36" y="134"/>
                </a:lnTo>
                <a:lnTo>
                  <a:pt x="36" y="134"/>
                </a:lnTo>
                <a:lnTo>
                  <a:pt x="36" y="133"/>
                </a:lnTo>
                <a:lnTo>
                  <a:pt x="36" y="133"/>
                </a:lnTo>
                <a:lnTo>
                  <a:pt x="37" y="133"/>
                </a:lnTo>
                <a:lnTo>
                  <a:pt x="37" y="132"/>
                </a:lnTo>
                <a:lnTo>
                  <a:pt x="36" y="132"/>
                </a:lnTo>
                <a:lnTo>
                  <a:pt x="36" y="131"/>
                </a:lnTo>
                <a:lnTo>
                  <a:pt x="36" y="131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5" y="129"/>
                </a:lnTo>
                <a:lnTo>
                  <a:pt x="35" y="129"/>
                </a:lnTo>
                <a:lnTo>
                  <a:pt x="35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7"/>
                </a:lnTo>
                <a:lnTo>
                  <a:pt x="34" y="127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5"/>
                </a:lnTo>
                <a:lnTo>
                  <a:pt x="34" y="125"/>
                </a:lnTo>
                <a:lnTo>
                  <a:pt x="34" y="125"/>
                </a:lnTo>
                <a:lnTo>
                  <a:pt x="34" y="124"/>
                </a:lnTo>
                <a:lnTo>
                  <a:pt x="34" y="124"/>
                </a:lnTo>
                <a:lnTo>
                  <a:pt x="34" y="124"/>
                </a:lnTo>
                <a:lnTo>
                  <a:pt x="33" y="124"/>
                </a:lnTo>
                <a:lnTo>
                  <a:pt x="33" y="124"/>
                </a:lnTo>
                <a:lnTo>
                  <a:pt x="33" y="124"/>
                </a:lnTo>
                <a:lnTo>
                  <a:pt x="32" y="125"/>
                </a:lnTo>
                <a:lnTo>
                  <a:pt x="32" y="125"/>
                </a:lnTo>
                <a:lnTo>
                  <a:pt x="31" y="125"/>
                </a:lnTo>
                <a:lnTo>
                  <a:pt x="31" y="124"/>
                </a:lnTo>
                <a:lnTo>
                  <a:pt x="31" y="124"/>
                </a:lnTo>
                <a:lnTo>
                  <a:pt x="31" y="123"/>
                </a:lnTo>
                <a:lnTo>
                  <a:pt x="31" y="123"/>
                </a:lnTo>
                <a:lnTo>
                  <a:pt x="31" y="123"/>
                </a:lnTo>
                <a:lnTo>
                  <a:pt x="31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29" y="122"/>
                </a:lnTo>
                <a:lnTo>
                  <a:pt x="29" y="122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7" y="121"/>
                </a:lnTo>
                <a:lnTo>
                  <a:pt x="27" y="121"/>
                </a:lnTo>
                <a:lnTo>
                  <a:pt x="27" y="121"/>
                </a:lnTo>
                <a:lnTo>
                  <a:pt x="26" y="121"/>
                </a:lnTo>
                <a:lnTo>
                  <a:pt x="26" y="121"/>
                </a:lnTo>
                <a:lnTo>
                  <a:pt x="25" y="120"/>
                </a:lnTo>
                <a:lnTo>
                  <a:pt x="25" y="120"/>
                </a:lnTo>
                <a:lnTo>
                  <a:pt x="25" y="121"/>
                </a:lnTo>
                <a:lnTo>
                  <a:pt x="24" y="121"/>
                </a:lnTo>
                <a:lnTo>
                  <a:pt x="24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1" y="121"/>
                </a:lnTo>
                <a:lnTo>
                  <a:pt x="21" y="121"/>
                </a:lnTo>
                <a:lnTo>
                  <a:pt x="21" y="121"/>
                </a:lnTo>
                <a:lnTo>
                  <a:pt x="20" y="120"/>
                </a:lnTo>
                <a:lnTo>
                  <a:pt x="20" y="120"/>
                </a:lnTo>
                <a:lnTo>
                  <a:pt x="20" y="120"/>
                </a:lnTo>
                <a:lnTo>
                  <a:pt x="20" y="119"/>
                </a:lnTo>
                <a:lnTo>
                  <a:pt x="19" y="119"/>
                </a:lnTo>
                <a:lnTo>
                  <a:pt x="19" y="119"/>
                </a:lnTo>
                <a:lnTo>
                  <a:pt x="19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7"/>
                </a:lnTo>
                <a:lnTo>
                  <a:pt x="19" y="117"/>
                </a:lnTo>
                <a:lnTo>
                  <a:pt x="20" y="117"/>
                </a:lnTo>
                <a:lnTo>
                  <a:pt x="20" y="116"/>
                </a:lnTo>
                <a:lnTo>
                  <a:pt x="20" y="116"/>
                </a:lnTo>
                <a:lnTo>
                  <a:pt x="19" y="116"/>
                </a:lnTo>
                <a:lnTo>
                  <a:pt x="19" y="115"/>
                </a:lnTo>
                <a:lnTo>
                  <a:pt x="19" y="115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19" y="113"/>
                </a:lnTo>
                <a:lnTo>
                  <a:pt x="18" y="113"/>
                </a:lnTo>
                <a:lnTo>
                  <a:pt x="18" y="113"/>
                </a:lnTo>
                <a:lnTo>
                  <a:pt x="17" y="113"/>
                </a:lnTo>
                <a:lnTo>
                  <a:pt x="17" y="112"/>
                </a:lnTo>
                <a:lnTo>
                  <a:pt x="18" y="112"/>
                </a:lnTo>
                <a:lnTo>
                  <a:pt x="17" y="112"/>
                </a:lnTo>
                <a:lnTo>
                  <a:pt x="17" y="112"/>
                </a:lnTo>
                <a:lnTo>
                  <a:pt x="17" y="112"/>
                </a:lnTo>
                <a:lnTo>
                  <a:pt x="16" y="112"/>
                </a:lnTo>
                <a:lnTo>
                  <a:pt x="16" y="111"/>
                </a:lnTo>
                <a:lnTo>
                  <a:pt x="16" y="111"/>
                </a:lnTo>
                <a:lnTo>
                  <a:pt x="15" y="111"/>
                </a:lnTo>
                <a:lnTo>
                  <a:pt x="15" y="111"/>
                </a:lnTo>
                <a:lnTo>
                  <a:pt x="15" y="111"/>
                </a:lnTo>
                <a:lnTo>
                  <a:pt x="15" y="111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3" y="110"/>
                </a:lnTo>
                <a:lnTo>
                  <a:pt x="13" y="110"/>
                </a:lnTo>
                <a:lnTo>
                  <a:pt x="13" y="109"/>
                </a:lnTo>
                <a:lnTo>
                  <a:pt x="13" y="109"/>
                </a:lnTo>
                <a:lnTo>
                  <a:pt x="13" y="108"/>
                </a:lnTo>
                <a:lnTo>
                  <a:pt x="13" y="108"/>
                </a:lnTo>
                <a:lnTo>
                  <a:pt x="12" y="108"/>
                </a:lnTo>
                <a:lnTo>
                  <a:pt x="12" y="107"/>
                </a:lnTo>
                <a:lnTo>
                  <a:pt x="12" y="107"/>
                </a:lnTo>
                <a:lnTo>
                  <a:pt x="12" y="106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2" y="105"/>
                </a:lnTo>
                <a:lnTo>
                  <a:pt x="12" y="104"/>
                </a:lnTo>
                <a:lnTo>
                  <a:pt x="12" y="104"/>
                </a:lnTo>
                <a:lnTo>
                  <a:pt x="12" y="104"/>
                </a:lnTo>
                <a:lnTo>
                  <a:pt x="12" y="103"/>
                </a:lnTo>
                <a:lnTo>
                  <a:pt x="11" y="103"/>
                </a:lnTo>
                <a:lnTo>
                  <a:pt x="11" y="102"/>
                </a:lnTo>
                <a:lnTo>
                  <a:pt x="11" y="102"/>
                </a:lnTo>
                <a:lnTo>
                  <a:pt x="11" y="101"/>
                </a:lnTo>
                <a:lnTo>
                  <a:pt x="11" y="101"/>
                </a:lnTo>
                <a:lnTo>
                  <a:pt x="11" y="101"/>
                </a:lnTo>
                <a:lnTo>
                  <a:pt x="11" y="101"/>
                </a:lnTo>
                <a:lnTo>
                  <a:pt x="10" y="101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99"/>
                </a:lnTo>
                <a:lnTo>
                  <a:pt x="9" y="99"/>
                </a:lnTo>
                <a:lnTo>
                  <a:pt x="9" y="99"/>
                </a:lnTo>
                <a:lnTo>
                  <a:pt x="9" y="99"/>
                </a:lnTo>
                <a:lnTo>
                  <a:pt x="8" y="99"/>
                </a:lnTo>
                <a:lnTo>
                  <a:pt x="8" y="99"/>
                </a:lnTo>
                <a:lnTo>
                  <a:pt x="7" y="99"/>
                </a:lnTo>
                <a:lnTo>
                  <a:pt x="7" y="98"/>
                </a:lnTo>
                <a:lnTo>
                  <a:pt x="7" y="98"/>
                </a:lnTo>
                <a:lnTo>
                  <a:pt x="6" y="98"/>
                </a:lnTo>
                <a:lnTo>
                  <a:pt x="6" y="97"/>
                </a:lnTo>
                <a:lnTo>
                  <a:pt x="6" y="97"/>
                </a:lnTo>
                <a:lnTo>
                  <a:pt x="6" y="97"/>
                </a:lnTo>
                <a:lnTo>
                  <a:pt x="6" y="97"/>
                </a:lnTo>
                <a:lnTo>
                  <a:pt x="6" y="96"/>
                </a:lnTo>
                <a:lnTo>
                  <a:pt x="6" y="96"/>
                </a:lnTo>
                <a:lnTo>
                  <a:pt x="7" y="96"/>
                </a:lnTo>
                <a:lnTo>
                  <a:pt x="7" y="95"/>
                </a:lnTo>
                <a:lnTo>
                  <a:pt x="7" y="95"/>
                </a:lnTo>
                <a:lnTo>
                  <a:pt x="7" y="94"/>
                </a:lnTo>
                <a:lnTo>
                  <a:pt x="7" y="94"/>
                </a:lnTo>
                <a:lnTo>
                  <a:pt x="8" y="94"/>
                </a:lnTo>
                <a:lnTo>
                  <a:pt x="8" y="94"/>
                </a:lnTo>
                <a:lnTo>
                  <a:pt x="9" y="94"/>
                </a:lnTo>
                <a:lnTo>
                  <a:pt x="9" y="94"/>
                </a:lnTo>
                <a:lnTo>
                  <a:pt x="10" y="94"/>
                </a:lnTo>
                <a:lnTo>
                  <a:pt x="10" y="94"/>
                </a:lnTo>
                <a:lnTo>
                  <a:pt x="10" y="93"/>
                </a:lnTo>
                <a:lnTo>
                  <a:pt x="10" y="93"/>
                </a:lnTo>
                <a:lnTo>
                  <a:pt x="10" y="93"/>
                </a:lnTo>
                <a:lnTo>
                  <a:pt x="10" y="92"/>
                </a:lnTo>
                <a:lnTo>
                  <a:pt x="11" y="92"/>
                </a:lnTo>
                <a:lnTo>
                  <a:pt x="11" y="92"/>
                </a:lnTo>
                <a:lnTo>
                  <a:pt x="11" y="91"/>
                </a:lnTo>
                <a:lnTo>
                  <a:pt x="11" y="91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89"/>
                </a:lnTo>
                <a:lnTo>
                  <a:pt x="11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8"/>
                </a:lnTo>
                <a:lnTo>
                  <a:pt x="9" y="88"/>
                </a:lnTo>
                <a:lnTo>
                  <a:pt x="9" y="87"/>
                </a:lnTo>
                <a:lnTo>
                  <a:pt x="8" y="87"/>
                </a:lnTo>
                <a:lnTo>
                  <a:pt x="8" y="87"/>
                </a:lnTo>
                <a:lnTo>
                  <a:pt x="7" y="87"/>
                </a:lnTo>
                <a:lnTo>
                  <a:pt x="7" y="87"/>
                </a:lnTo>
                <a:lnTo>
                  <a:pt x="8" y="86"/>
                </a:lnTo>
                <a:lnTo>
                  <a:pt x="8" y="86"/>
                </a:lnTo>
                <a:lnTo>
                  <a:pt x="8" y="86"/>
                </a:lnTo>
                <a:lnTo>
                  <a:pt x="8" y="85"/>
                </a:lnTo>
                <a:lnTo>
                  <a:pt x="9" y="85"/>
                </a:lnTo>
                <a:lnTo>
                  <a:pt x="9" y="85"/>
                </a:lnTo>
                <a:lnTo>
                  <a:pt x="9" y="84"/>
                </a:lnTo>
                <a:lnTo>
                  <a:pt x="8" y="84"/>
                </a:lnTo>
                <a:lnTo>
                  <a:pt x="8" y="83"/>
                </a:lnTo>
                <a:lnTo>
                  <a:pt x="8" y="83"/>
                </a:lnTo>
                <a:lnTo>
                  <a:pt x="8" y="82"/>
                </a:lnTo>
                <a:lnTo>
                  <a:pt x="8" y="82"/>
                </a:lnTo>
                <a:lnTo>
                  <a:pt x="8" y="81"/>
                </a:lnTo>
                <a:lnTo>
                  <a:pt x="7" y="81"/>
                </a:lnTo>
                <a:lnTo>
                  <a:pt x="7" y="80"/>
                </a:lnTo>
                <a:lnTo>
                  <a:pt x="7" y="80"/>
                </a:lnTo>
                <a:lnTo>
                  <a:pt x="6" y="80"/>
                </a:lnTo>
                <a:lnTo>
                  <a:pt x="6" y="80"/>
                </a:lnTo>
                <a:lnTo>
                  <a:pt x="6" y="80"/>
                </a:lnTo>
                <a:lnTo>
                  <a:pt x="6" y="80"/>
                </a:lnTo>
                <a:lnTo>
                  <a:pt x="6" y="80"/>
                </a:lnTo>
                <a:lnTo>
                  <a:pt x="6" y="80"/>
                </a:lnTo>
                <a:lnTo>
                  <a:pt x="6" y="80"/>
                </a:lnTo>
                <a:lnTo>
                  <a:pt x="5" y="80"/>
                </a:lnTo>
                <a:lnTo>
                  <a:pt x="5" y="80"/>
                </a:lnTo>
                <a:lnTo>
                  <a:pt x="5" y="80"/>
                </a:lnTo>
                <a:lnTo>
                  <a:pt x="5" y="79"/>
                </a:lnTo>
                <a:lnTo>
                  <a:pt x="5" y="79"/>
                </a:lnTo>
                <a:lnTo>
                  <a:pt x="5" y="79"/>
                </a:lnTo>
                <a:lnTo>
                  <a:pt x="5" y="78"/>
                </a:lnTo>
                <a:lnTo>
                  <a:pt x="4" y="78"/>
                </a:lnTo>
                <a:lnTo>
                  <a:pt x="4" y="77"/>
                </a:lnTo>
                <a:lnTo>
                  <a:pt x="4" y="77"/>
                </a:lnTo>
                <a:lnTo>
                  <a:pt x="4" y="76"/>
                </a:lnTo>
                <a:lnTo>
                  <a:pt x="4" y="76"/>
                </a:lnTo>
                <a:lnTo>
                  <a:pt x="4" y="76"/>
                </a:lnTo>
                <a:lnTo>
                  <a:pt x="4" y="75"/>
                </a:lnTo>
                <a:lnTo>
                  <a:pt x="4" y="75"/>
                </a:lnTo>
                <a:lnTo>
                  <a:pt x="4" y="75"/>
                </a:lnTo>
                <a:lnTo>
                  <a:pt x="3" y="75"/>
                </a:lnTo>
                <a:lnTo>
                  <a:pt x="3" y="74"/>
                </a:lnTo>
                <a:lnTo>
                  <a:pt x="3" y="74"/>
                </a:lnTo>
                <a:lnTo>
                  <a:pt x="2" y="74"/>
                </a:lnTo>
                <a:lnTo>
                  <a:pt x="2" y="74"/>
                </a:lnTo>
                <a:lnTo>
                  <a:pt x="2" y="73"/>
                </a:lnTo>
                <a:lnTo>
                  <a:pt x="2" y="73"/>
                </a:lnTo>
                <a:lnTo>
                  <a:pt x="2" y="73"/>
                </a:lnTo>
                <a:lnTo>
                  <a:pt x="2" y="72"/>
                </a:lnTo>
                <a:lnTo>
                  <a:pt x="2" y="72"/>
                </a:lnTo>
                <a:lnTo>
                  <a:pt x="2" y="72"/>
                </a:lnTo>
                <a:lnTo>
                  <a:pt x="2" y="72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3" y="71"/>
                </a:lnTo>
                <a:lnTo>
                  <a:pt x="3" y="70"/>
                </a:lnTo>
                <a:lnTo>
                  <a:pt x="3" y="70"/>
                </a:lnTo>
                <a:lnTo>
                  <a:pt x="3" y="69"/>
                </a:lnTo>
                <a:lnTo>
                  <a:pt x="3" y="69"/>
                </a:lnTo>
                <a:lnTo>
                  <a:pt x="3" y="69"/>
                </a:lnTo>
                <a:lnTo>
                  <a:pt x="3" y="69"/>
                </a:lnTo>
                <a:lnTo>
                  <a:pt x="3" y="69"/>
                </a:lnTo>
                <a:lnTo>
                  <a:pt x="3" y="68"/>
                </a:lnTo>
                <a:lnTo>
                  <a:pt x="3" y="68"/>
                </a:lnTo>
                <a:lnTo>
                  <a:pt x="3" y="68"/>
                </a:lnTo>
                <a:lnTo>
                  <a:pt x="3" y="68"/>
                </a:lnTo>
                <a:lnTo>
                  <a:pt x="4" y="67"/>
                </a:lnTo>
                <a:lnTo>
                  <a:pt x="3" y="67"/>
                </a:lnTo>
                <a:lnTo>
                  <a:pt x="3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6"/>
                </a:lnTo>
                <a:lnTo>
                  <a:pt x="2" y="66"/>
                </a:lnTo>
                <a:lnTo>
                  <a:pt x="1" y="66"/>
                </a:lnTo>
                <a:lnTo>
                  <a:pt x="1" y="66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0" y="65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lnTo>
                  <a:pt x="2" y="64"/>
                </a:lnTo>
                <a:lnTo>
                  <a:pt x="3" y="64"/>
                </a:lnTo>
                <a:lnTo>
                  <a:pt x="5" y="63"/>
                </a:lnTo>
                <a:lnTo>
                  <a:pt x="7" y="63"/>
                </a:lnTo>
                <a:lnTo>
                  <a:pt x="8" y="63"/>
                </a:lnTo>
                <a:lnTo>
                  <a:pt x="9" y="62"/>
                </a:lnTo>
                <a:lnTo>
                  <a:pt x="10" y="63"/>
                </a:lnTo>
                <a:lnTo>
                  <a:pt x="10" y="63"/>
                </a:lnTo>
                <a:lnTo>
                  <a:pt x="10" y="64"/>
                </a:lnTo>
                <a:lnTo>
                  <a:pt x="10" y="65"/>
                </a:lnTo>
                <a:lnTo>
                  <a:pt x="10" y="65"/>
                </a:lnTo>
                <a:lnTo>
                  <a:pt x="10" y="66"/>
                </a:lnTo>
                <a:lnTo>
                  <a:pt x="11" y="67"/>
                </a:lnTo>
                <a:lnTo>
                  <a:pt x="11" y="67"/>
                </a:lnTo>
                <a:lnTo>
                  <a:pt x="12" y="67"/>
                </a:lnTo>
                <a:lnTo>
                  <a:pt x="15" y="66"/>
                </a:lnTo>
                <a:lnTo>
                  <a:pt x="15" y="65"/>
                </a:lnTo>
                <a:lnTo>
                  <a:pt x="16" y="65"/>
                </a:lnTo>
                <a:lnTo>
                  <a:pt x="17" y="64"/>
                </a:lnTo>
                <a:lnTo>
                  <a:pt x="17" y="63"/>
                </a:lnTo>
                <a:lnTo>
                  <a:pt x="18" y="62"/>
                </a:lnTo>
                <a:lnTo>
                  <a:pt x="18" y="61"/>
                </a:lnTo>
                <a:lnTo>
                  <a:pt x="17" y="61"/>
                </a:lnTo>
                <a:lnTo>
                  <a:pt x="17" y="60"/>
                </a:lnTo>
                <a:lnTo>
                  <a:pt x="16" y="60"/>
                </a:lnTo>
                <a:lnTo>
                  <a:pt x="15" y="60"/>
                </a:lnTo>
                <a:lnTo>
                  <a:pt x="14" y="59"/>
                </a:lnTo>
                <a:lnTo>
                  <a:pt x="15" y="58"/>
                </a:lnTo>
                <a:lnTo>
                  <a:pt x="15" y="57"/>
                </a:lnTo>
                <a:lnTo>
                  <a:pt x="14" y="55"/>
                </a:lnTo>
                <a:lnTo>
                  <a:pt x="13" y="55"/>
                </a:lnTo>
                <a:lnTo>
                  <a:pt x="13" y="54"/>
                </a:lnTo>
                <a:lnTo>
                  <a:pt x="13" y="53"/>
                </a:lnTo>
                <a:lnTo>
                  <a:pt x="13" y="52"/>
                </a:lnTo>
                <a:lnTo>
                  <a:pt x="14" y="51"/>
                </a:lnTo>
                <a:lnTo>
                  <a:pt x="15" y="50"/>
                </a:lnTo>
                <a:lnTo>
                  <a:pt x="19" y="48"/>
                </a:lnTo>
                <a:lnTo>
                  <a:pt x="20" y="47"/>
                </a:lnTo>
                <a:lnTo>
                  <a:pt x="22" y="46"/>
                </a:lnTo>
                <a:lnTo>
                  <a:pt x="23" y="44"/>
                </a:lnTo>
                <a:lnTo>
                  <a:pt x="23" y="42"/>
                </a:lnTo>
                <a:lnTo>
                  <a:pt x="23" y="40"/>
                </a:lnTo>
                <a:lnTo>
                  <a:pt x="23" y="38"/>
                </a:lnTo>
                <a:lnTo>
                  <a:pt x="23" y="37"/>
                </a:lnTo>
                <a:lnTo>
                  <a:pt x="23" y="37"/>
                </a:lnTo>
                <a:lnTo>
                  <a:pt x="23" y="36"/>
                </a:lnTo>
                <a:lnTo>
                  <a:pt x="23" y="36"/>
                </a:lnTo>
                <a:lnTo>
                  <a:pt x="24" y="35"/>
                </a:lnTo>
                <a:lnTo>
                  <a:pt x="25" y="35"/>
                </a:lnTo>
                <a:lnTo>
                  <a:pt x="26" y="35"/>
                </a:lnTo>
                <a:lnTo>
                  <a:pt x="27" y="36"/>
                </a:lnTo>
                <a:lnTo>
                  <a:pt x="28" y="37"/>
                </a:lnTo>
                <a:lnTo>
                  <a:pt x="29" y="37"/>
                </a:lnTo>
                <a:lnTo>
                  <a:pt x="32" y="38"/>
                </a:lnTo>
                <a:lnTo>
                  <a:pt x="34" y="38"/>
                </a:lnTo>
                <a:lnTo>
                  <a:pt x="36" y="37"/>
                </a:lnTo>
                <a:lnTo>
                  <a:pt x="36" y="37"/>
                </a:lnTo>
                <a:lnTo>
                  <a:pt x="39" y="37"/>
                </a:lnTo>
                <a:lnTo>
                  <a:pt x="40" y="37"/>
                </a:lnTo>
                <a:lnTo>
                  <a:pt x="41" y="37"/>
                </a:lnTo>
                <a:lnTo>
                  <a:pt x="43" y="36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6" y="35"/>
                </a:lnTo>
                <a:lnTo>
                  <a:pt x="47" y="34"/>
                </a:lnTo>
                <a:lnTo>
                  <a:pt x="49" y="31"/>
                </a:lnTo>
                <a:lnTo>
                  <a:pt x="50" y="30"/>
                </a:lnTo>
                <a:lnTo>
                  <a:pt x="50" y="30"/>
                </a:lnTo>
                <a:lnTo>
                  <a:pt x="52" y="29"/>
                </a:lnTo>
                <a:lnTo>
                  <a:pt x="54" y="29"/>
                </a:lnTo>
                <a:lnTo>
                  <a:pt x="56" y="29"/>
                </a:lnTo>
                <a:lnTo>
                  <a:pt x="56" y="28"/>
                </a:lnTo>
                <a:lnTo>
                  <a:pt x="57" y="28"/>
                </a:lnTo>
                <a:lnTo>
                  <a:pt x="57" y="27"/>
                </a:lnTo>
                <a:lnTo>
                  <a:pt x="60" y="26"/>
                </a:lnTo>
                <a:lnTo>
                  <a:pt x="61" y="23"/>
                </a:lnTo>
                <a:lnTo>
                  <a:pt x="62" y="21"/>
                </a:lnTo>
                <a:lnTo>
                  <a:pt x="62" y="20"/>
                </a:lnTo>
                <a:lnTo>
                  <a:pt x="63" y="18"/>
                </a:lnTo>
                <a:lnTo>
                  <a:pt x="63" y="17"/>
                </a:lnTo>
                <a:lnTo>
                  <a:pt x="64" y="18"/>
                </a:lnTo>
                <a:lnTo>
                  <a:pt x="64" y="18"/>
                </a:lnTo>
                <a:lnTo>
                  <a:pt x="65" y="18"/>
                </a:lnTo>
                <a:lnTo>
                  <a:pt x="65" y="18"/>
                </a:lnTo>
                <a:lnTo>
                  <a:pt x="65" y="18"/>
                </a:lnTo>
                <a:lnTo>
                  <a:pt x="65" y="21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6" y="23"/>
                </a:lnTo>
                <a:lnTo>
                  <a:pt x="66" y="23"/>
                </a:lnTo>
                <a:lnTo>
                  <a:pt x="66" y="24"/>
                </a:lnTo>
                <a:lnTo>
                  <a:pt x="67" y="24"/>
                </a:lnTo>
                <a:lnTo>
                  <a:pt x="67" y="25"/>
                </a:lnTo>
                <a:lnTo>
                  <a:pt x="68" y="25"/>
                </a:lnTo>
                <a:lnTo>
                  <a:pt x="68" y="26"/>
                </a:lnTo>
                <a:lnTo>
                  <a:pt x="68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7"/>
                </a:lnTo>
                <a:lnTo>
                  <a:pt x="70" y="27"/>
                </a:lnTo>
                <a:lnTo>
                  <a:pt x="70" y="28"/>
                </a:lnTo>
                <a:lnTo>
                  <a:pt x="70" y="28"/>
                </a:lnTo>
                <a:lnTo>
                  <a:pt x="70" y="28"/>
                </a:lnTo>
                <a:lnTo>
                  <a:pt x="71" y="28"/>
                </a:lnTo>
                <a:lnTo>
                  <a:pt x="71" y="29"/>
                </a:lnTo>
                <a:lnTo>
                  <a:pt x="71" y="29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1"/>
                </a:lnTo>
                <a:lnTo>
                  <a:pt x="73" y="32"/>
                </a:lnTo>
                <a:lnTo>
                  <a:pt x="73" y="32"/>
                </a:lnTo>
                <a:lnTo>
                  <a:pt x="74" y="32"/>
                </a:lnTo>
                <a:lnTo>
                  <a:pt x="75" y="32"/>
                </a:lnTo>
                <a:lnTo>
                  <a:pt x="75" y="33"/>
                </a:lnTo>
                <a:lnTo>
                  <a:pt x="75" y="33"/>
                </a:lnTo>
                <a:lnTo>
                  <a:pt x="76" y="33"/>
                </a:lnTo>
                <a:lnTo>
                  <a:pt x="77" y="32"/>
                </a:lnTo>
                <a:lnTo>
                  <a:pt x="77" y="33"/>
                </a:lnTo>
                <a:lnTo>
                  <a:pt x="78" y="33"/>
                </a:lnTo>
                <a:lnTo>
                  <a:pt x="78" y="33"/>
                </a:lnTo>
                <a:lnTo>
                  <a:pt x="78" y="34"/>
                </a:lnTo>
                <a:lnTo>
                  <a:pt x="79" y="34"/>
                </a:lnTo>
                <a:lnTo>
                  <a:pt x="79" y="34"/>
                </a:lnTo>
                <a:lnTo>
                  <a:pt x="80" y="34"/>
                </a:lnTo>
                <a:lnTo>
                  <a:pt x="80" y="34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2" y="34"/>
                </a:lnTo>
                <a:lnTo>
                  <a:pt x="82" y="34"/>
                </a:lnTo>
                <a:lnTo>
                  <a:pt x="83" y="34"/>
                </a:lnTo>
                <a:lnTo>
                  <a:pt x="83" y="35"/>
                </a:lnTo>
                <a:lnTo>
                  <a:pt x="83" y="35"/>
                </a:lnTo>
                <a:lnTo>
                  <a:pt x="84" y="35"/>
                </a:lnTo>
                <a:lnTo>
                  <a:pt x="84" y="35"/>
                </a:lnTo>
                <a:lnTo>
                  <a:pt x="84" y="35"/>
                </a:lnTo>
                <a:lnTo>
                  <a:pt x="85" y="35"/>
                </a:lnTo>
                <a:lnTo>
                  <a:pt x="85" y="36"/>
                </a:lnTo>
                <a:lnTo>
                  <a:pt x="85" y="36"/>
                </a:lnTo>
                <a:lnTo>
                  <a:pt x="85" y="36"/>
                </a:lnTo>
                <a:lnTo>
                  <a:pt x="86" y="37"/>
                </a:lnTo>
                <a:lnTo>
                  <a:pt x="86" y="37"/>
                </a:lnTo>
                <a:lnTo>
                  <a:pt x="86" y="37"/>
                </a:lnTo>
                <a:lnTo>
                  <a:pt x="86" y="38"/>
                </a:lnTo>
                <a:lnTo>
                  <a:pt x="86" y="38"/>
                </a:lnTo>
                <a:lnTo>
                  <a:pt x="86" y="39"/>
                </a:lnTo>
                <a:lnTo>
                  <a:pt x="87" y="39"/>
                </a:lnTo>
                <a:lnTo>
                  <a:pt x="87" y="39"/>
                </a:lnTo>
                <a:lnTo>
                  <a:pt x="87" y="40"/>
                </a:lnTo>
                <a:lnTo>
                  <a:pt x="87" y="40"/>
                </a:lnTo>
                <a:lnTo>
                  <a:pt x="88" y="41"/>
                </a:lnTo>
                <a:lnTo>
                  <a:pt x="88" y="41"/>
                </a:lnTo>
                <a:lnTo>
                  <a:pt x="88" y="40"/>
                </a:lnTo>
                <a:lnTo>
                  <a:pt x="88" y="40"/>
                </a:lnTo>
                <a:lnTo>
                  <a:pt x="88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90" y="40"/>
                </a:lnTo>
                <a:lnTo>
                  <a:pt x="90" y="40"/>
                </a:lnTo>
                <a:lnTo>
                  <a:pt x="91" y="40"/>
                </a:lnTo>
                <a:lnTo>
                  <a:pt x="91" y="41"/>
                </a:lnTo>
                <a:lnTo>
                  <a:pt x="92" y="41"/>
                </a:lnTo>
                <a:lnTo>
                  <a:pt x="92" y="41"/>
                </a:lnTo>
                <a:lnTo>
                  <a:pt x="93" y="41"/>
                </a:lnTo>
                <a:lnTo>
                  <a:pt x="93" y="41"/>
                </a:lnTo>
                <a:lnTo>
                  <a:pt x="94" y="41"/>
                </a:lnTo>
                <a:lnTo>
                  <a:pt x="94" y="41"/>
                </a:lnTo>
                <a:lnTo>
                  <a:pt x="94" y="42"/>
                </a:lnTo>
                <a:lnTo>
                  <a:pt x="94" y="42"/>
                </a:lnTo>
                <a:lnTo>
                  <a:pt x="95" y="42"/>
                </a:lnTo>
                <a:lnTo>
                  <a:pt x="95" y="42"/>
                </a:lnTo>
                <a:lnTo>
                  <a:pt x="96" y="42"/>
                </a:lnTo>
                <a:lnTo>
                  <a:pt x="97" y="42"/>
                </a:lnTo>
                <a:lnTo>
                  <a:pt x="97" y="42"/>
                </a:lnTo>
                <a:lnTo>
                  <a:pt x="97" y="41"/>
                </a:lnTo>
                <a:lnTo>
                  <a:pt x="97" y="41"/>
                </a:lnTo>
                <a:lnTo>
                  <a:pt x="97" y="40"/>
                </a:lnTo>
                <a:lnTo>
                  <a:pt x="97" y="40"/>
                </a:lnTo>
                <a:lnTo>
                  <a:pt x="97" y="39"/>
                </a:lnTo>
                <a:lnTo>
                  <a:pt x="97" y="39"/>
                </a:lnTo>
                <a:lnTo>
                  <a:pt x="97" y="39"/>
                </a:lnTo>
                <a:lnTo>
                  <a:pt x="97" y="38"/>
                </a:lnTo>
                <a:lnTo>
                  <a:pt x="98" y="38"/>
                </a:lnTo>
                <a:lnTo>
                  <a:pt x="98" y="38"/>
                </a:lnTo>
                <a:lnTo>
                  <a:pt x="98" y="37"/>
                </a:lnTo>
                <a:lnTo>
                  <a:pt x="98" y="36"/>
                </a:lnTo>
                <a:lnTo>
                  <a:pt x="99" y="35"/>
                </a:lnTo>
                <a:lnTo>
                  <a:pt x="99" y="35"/>
                </a:lnTo>
                <a:lnTo>
                  <a:pt x="100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1"/>
                </a:lnTo>
                <a:lnTo>
                  <a:pt x="101" y="30"/>
                </a:lnTo>
                <a:lnTo>
                  <a:pt x="101" y="29"/>
                </a:lnTo>
                <a:lnTo>
                  <a:pt x="100" y="29"/>
                </a:lnTo>
                <a:lnTo>
                  <a:pt x="100" y="28"/>
                </a:lnTo>
                <a:lnTo>
                  <a:pt x="100" y="28"/>
                </a:lnTo>
                <a:lnTo>
                  <a:pt x="99" y="28"/>
                </a:lnTo>
                <a:lnTo>
                  <a:pt x="98" y="27"/>
                </a:lnTo>
                <a:lnTo>
                  <a:pt x="98" y="27"/>
                </a:lnTo>
                <a:lnTo>
                  <a:pt x="98" y="26"/>
                </a:lnTo>
                <a:lnTo>
                  <a:pt x="98" y="26"/>
                </a:lnTo>
                <a:lnTo>
                  <a:pt x="98" y="26"/>
                </a:lnTo>
                <a:lnTo>
                  <a:pt x="98" y="25"/>
                </a:lnTo>
                <a:lnTo>
                  <a:pt x="98" y="25"/>
                </a:lnTo>
                <a:lnTo>
                  <a:pt x="98" y="24"/>
                </a:lnTo>
                <a:lnTo>
                  <a:pt x="98" y="24"/>
                </a:lnTo>
                <a:lnTo>
                  <a:pt x="98" y="23"/>
                </a:lnTo>
                <a:lnTo>
                  <a:pt x="98" y="23"/>
                </a:lnTo>
                <a:lnTo>
                  <a:pt x="98" y="21"/>
                </a:lnTo>
                <a:lnTo>
                  <a:pt x="99" y="21"/>
                </a:lnTo>
                <a:lnTo>
                  <a:pt x="100" y="21"/>
                </a:lnTo>
                <a:lnTo>
                  <a:pt x="101" y="20"/>
                </a:lnTo>
                <a:lnTo>
                  <a:pt x="101" y="20"/>
                </a:lnTo>
                <a:lnTo>
                  <a:pt x="102" y="19"/>
                </a:lnTo>
                <a:lnTo>
                  <a:pt x="102" y="19"/>
                </a:lnTo>
                <a:lnTo>
                  <a:pt x="102" y="19"/>
                </a:lnTo>
                <a:lnTo>
                  <a:pt x="102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7"/>
                </a:lnTo>
                <a:lnTo>
                  <a:pt x="105" y="17"/>
                </a:lnTo>
                <a:lnTo>
                  <a:pt x="105" y="16"/>
                </a:lnTo>
                <a:lnTo>
                  <a:pt x="105" y="15"/>
                </a:lnTo>
                <a:lnTo>
                  <a:pt x="106" y="15"/>
                </a:lnTo>
                <a:lnTo>
                  <a:pt x="106" y="15"/>
                </a:lnTo>
                <a:lnTo>
                  <a:pt x="106" y="15"/>
                </a:lnTo>
                <a:lnTo>
                  <a:pt x="107" y="14"/>
                </a:lnTo>
                <a:lnTo>
                  <a:pt x="107" y="14"/>
                </a:lnTo>
                <a:lnTo>
                  <a:pt x="108" y="14"/>
                </a:lnTo>
                <a:lnTo>
                  <a:pt x="108" y="14"/>
                </a:lnTo>
                <a:lnTo>
                  <a:pt x="108" y="13"/>
                </a:lnTo>
                <a:lnTo>
                  <a:pt x="108" y="13"/>
                </a:lnTo>
                <a:lnTo>
                  <a:pt x="108" y="12"/>
                </a:lnTo>
                <a:lnTo>
                  <a:pt x="108" y="12"/>
                </a:lnTo>
                <a:lnTo>
                  <a:pt x="109" y="11"/>
                </a:lnTo>
                <a:lnTo>
                  <a:pt x="109" y="11"/>
                </a:lnTo>
                <a:lnTo>
                  <a:pt x="109" y="10"/>
                </a:lnTo>
                <a:lnTo>
                  <a:pt x="108" y="10"/>
                </a:lnTo>
                <a:lnTo>
                  <a:pt x="108" y="10"/>
                </a:lnTo>
                <a:lnTo>
                  <a:pt x="108" y="10"/>
                </a:lnTo>
                <a:lnTo>
                  <a:pt x="107" y="10"/>
                </a:lnTo>
                <a:lnTo>
                  <a:pt x="107" y="10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8"/>
                </a:lnTo>
                <a:lnTo>
                  <a:pt x="107" y="8"/>
                </a:lnTo>
                <a:lnTo>
                  <a:pt x="106" y="7"/>
                </a:lnTo>
                <a:lnTo>
                  <a:pt x="107" y="7"/>
                </a:lnTo>
                <a:lnTo>
                  <a:pt x="107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7" y="5"/>
                </a:lnTo>
                <a:lnTo>
                  <a:pt x="107" y="4"/>
                </a:lnTo>
                <a:lnTo>
                  <a:pt x="107" y="4"/>
                </a:lnTo>
                <a:lnTo>
                  <a:pt x="107" y="3"/>
                </a:lnTo>
                <a:lnTo>
                  <a:pt x="107" y="3"/>
                </a:lnTo>
                <a:lnTo>
                  <a:pt x="107" y="2"/>
                </a:lnTo>
                <a:lnTo>
                  <a:pt x="107" y="2"/>
                </a:lnTo>
                <a:lnTo>
                  <a:pt x="108" y="2"/>
                </a:lnTo>
                <a:lnTo>
                  <a:pt x="108" y="1"/>
                </a:lnTo>
                <a:lnTo>
                  <a:pt x="108" y="1"/>
                </a:lnTo>
                <a:lnTo>
                  <a:pt x="108" y="1"/>
                </a:lnTo>
                <a:lnTo>
                  <a:pt x="109" y="1"/>
                </a:lnTo>
                <a:lnTo>
                  <a:pt x="109" y="2"/>
                </a:lnTo>
                <a:lnTo>
                  <a:pt x="109" y="2"/>
                </a:lnTo>
                <a:lnTo>
                  <a:pt x="110" y="2"/>
                </a:lnTo>
                <a:lnTo>
                  <a:pt x="110" y="2"/>
                </a:lnTo>
                <a:lnTo>
                  <a:pt x="110" y="2"/>
                </a:lnTo>
                <a:lnTo>
                  <a:pt x="111" y="1"/>
                </a:lnTo>
                <a:lnTo>
                  <a:pt x="111" y="1"/>
                </a:lnTo>
                <a:lnTo>
                  <a:pt x="112" y="1"/>
                </a:lnTo>
                <a:lnTo>
                  <a:pt x="112" y="1"/>
                </a:lnTo>
                <a:lnTo>
                  <a:pt x="112" y="1"/>
                </a:lnTo>
                <a:lnTo>
                  <a:pt x="112" y="1"/>
                </a:lnTo>
                <a:lnTo>
                  <a:pt x="113" y="0"/>
                </a:lnTo>
                <a:lnTo>
                  <a:pt x="113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5" y="1"/>
                </a:lnTo>
                <a:lnTo>
                  <a:pt x="115" y="1"/>
                </a:lnTo>
                <a:lnTo>
                  <a:pt x="116" y="1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77" name="Freeform 60"/>
          <p:cNvSpPr>
            <a:spLocks/>
          </p:cNvSpPr>
          <p:nvPr/>
        </p:nvSpPr>
        <p:spPr bwMode="auto">
          <a:xfrm>
            <a:off x="4341655" y="5047329"/>
            <a:ext cx="173437" cy="327918"/>
          </a:xfrm>
          <a:custGeom>
            <a:avLst/>
            <a:gdLst>
              <a:gd name="T0" fmla="*/ 94 w 101"/>
              <a:gd name="T1" fmla="*/ 30 h 207"/>
              <a:gd name="T2" fmla="*/ 101 w 101"/>
              <a:gd name="T3" fmla="*/ 38 h 207"/>
              <a:gd name="T4" fmla="*/ 100 w 101"/>
              <a:gd name="T5" fmla="*/ 46 h 207"/>
              <a:gd name="T6" fmla="*/ 94 w 101"/>
              <a:gd name="T7" fmla="*/ 56 h 207"/>
              <a:gd name="T8" fmla="*/ 85 w 101"/>
              <a:gd name="T9" fmla="*/ 54 h 207"/>
              <a:gd name="T10" fmla="*/ 70 w 101"/>
              <a:gd name="T11" fmla="*/ 59 h 207"/>
              <a:gd name="T12" fmla="*/ 63 w 101"/>
              <a:gd name="T13" fmla="*/ 70 h 207"/>
              <a:gd name="T14" fmla="*/ 64 w 101"/>
              <a:gd name="T15" fmla="*/ 86 h 207"/>
              <a:gd name="T16" fmla="*/ 72 w 101"/>
              <a:gd name="T17" fmla="*/ 107 h 207"/>
              <a:gd name="T18" fmla="*/ 88 w 101"/>
              <a:gd name="T19" fmla="*/ 119 h 207"/>
              <a:gd name="T20" fmla="*/ 98 w 101"/>
              <a:gd name="T21" fmla="*/ 127 h 207"/>
              <a:gd name="T22" fmla="*/ 93 w 101"/>
              <a:gd name="T23" fmla="*/ 138 h 207"/>
              <a:gd name="T24" fmla="*/ 89 w 101"/>
              <a:gd name="T25" fmla="*/ 146 h 207"/>
              <a:gd name="T26" fmla="*/ 85 w 101"/>
              <a:gd name="T27" fmla="*/ 157 h 207"/>
              <a:gd name="T28" fmla="*/ 75 w 101"/>
              <a:gd name="T29" fmla="*/ 160 h 207"/>
              <a:gd name="T30" fmla="*/ 70 w 101"/>
              <a:gd name="T31" fmla="*/ 169 h 207"/>
              <a:gd name="T32" fmla="*/ 68 w 101"/>
              <a:gd name="T33" fmla="*/ 182 h 207"/>
              <a:gd name="T34" fmla="*/ 64 w 101"/>
              <a:gd name="T35" fmla="*/ 187 h 207"/>
              <a:gd name="T36" fmla="*/ 64 w 101"/>
              <a:gd name="T37" fmla="*/ 193 h 207"/>
              <a:gd name="T38" fmla="*/ 60 w 101"/>
              <a:gd name="T39" fmla="*/ 201 h 207"/>
              <a:gd name="T40" fmla="*/ 52 w 101"/>
              <a:gd name="T41" fmla="*/ 203 h 207"/>
              <a:gd name="T42" fmla="*/ 44 w 101"/>
              <a:gd name="T43" fmla="*/ 204 h 207"/>
              <a:gd name="T44" fmla="*/ 39 w 101"/>
              <a:gd name="T45" fmla="*/ 204 h 207"/>
              <a:gd name="T46" fmla="*/ 35 w 101"/>
              <a:gd name="T47" fmla="*/ 199 h 207"/>
              <a:gd name="T48" fmla="*/ 31 w 101"/>
              <a:gd name="T49" fmla="*/ 194 h 207"/>
              <a:gd name="T50" fmla="*/ 28 w 101"/>
              <a:gd name="T51" fmla="*/ 190 h 207"/>
              <a:gd name="T52" fmla="*/ 24 w 101"/>
              <a:gd name="T53" fmla="*/ 185 h 207"/>
              <a:gd name="T54" fmla="*/ 19 w 101"/>
              <a:gd name="T55" fmla="*/ 181 h 207"/>
              <a:gd name="T56" fmla="*/ 18 w 101"/>
              <a:gd name="T57" fmla="*/ 175 h 207"/>
              <a:gd name="T58" fmla="*/ 14 w 101"/>
              <a:gd name="T59" fmla="*/ 172 h 207"/>
              <a:gd name="T60" fmla="*/ 10 w 101"/>
              <a:gd name="T61" fmla="*/ 166 h 207"/>
              <a:gd name="T62" fmla="*/ 10 w 101"/>
              <a:gd name="T63" fmla="*/ 161 h 207"/>
              <a:gd name="T64" fmla="*/ 13 w 101"/>
              <a:gd name="T65" fmla="*/ 157 h 207"/>
              <a:gd name="T66" fmla="*/ 13 w 101"/>
              <a:gd name="T67" fmla="*/ 152 h 207"/>
              <a:gd name="T68" fmla="*/ 11 w 101"/>
              <a:gd name="T69" fmla="*/ 149 h 207"/>
              <a:gd name="T70" fmla="*/ 9 w 101"/>
              <a:gd name="T71" fmla="*/ 144 h 207"/>
              <a:gd name="T72" fmla="*/ 9 w 101"/>
              <a:gd name="T73" fmla="*/ 137 h 207"/>
              <a:gd name="T74" fmla="*/ 1 w 101"/>
              <a:gd name="T75" fmla="*/ 121 h 207"/>
              <a:gd name="T76" fmla="*/ 9 w 101"/>
              <a:gd name="T77" fmla="*/ 114 h 207"/>
              <a:gd name="T78" fmla="*/ 5 w 101"/>
              <a:gd name="T79" fmla="*/ 102 h 207"/>
              <a:gd name="T80" fmla="*/ 7 w 101"/>
              <a:gd name="T81" fmla="*/ 94 h 207"/>
              <a:gd name="T82" fmla="*/ 9 w 101"/>
              <a:gd name="T83" fmla="*/ 86 h 207"/>
              <a:gd name="T84" fmla="*/ 4 w 101"/>
              <a:gd name="T85" fmla="*/ 81 h 207"/>
              <a:gd name="T86" fmla="*/ 9 w 101"/>
              <a:gd name="T87" fmla="*/ 69 h 207"/>
              <a:gd name="T88" fmla="*/ 29 w 101"/>
              <a:gd name="T89" fmla="*/ 55 h 207"/>
              <a:gd name="T90" fmla="*/ 32 w 101"/>
              <a:gd name="T91" fmla="*/ 61 h 207"/>
              <a:gd name="T92" fmla="*/ 39 w 101"/>
              <a:gd name="T93" fmla="*/ 65 h 207"/>
              <a:gd name="T94" fmla="*/ 44 w 101"/>
              <a:gd name="T95" fmla="*/ 60 h 207"/>
              <a:gd name="T96" fmla="*/ 51 w 101"/>
              <a:gd name="T97" fmla="*/ 62 h 207"/>
              <a:gd name="T98" fmla="*/ 57 w 101"/>
              <a:gd name="T99" fmla="*/ 60 h 207"/>
              <a:gd name="T100" fmla="*/ 60 w 101"/>
              <a:gd name="T101" fmla="*/ 53 h 207"/>
              <a:gd name="T102" fmla="*/ 59 w 101"/>
              <a:gd name="T103" fmla="*/ 46 h 207"/>
              <a:gd name="T104" fmla="*/ 52 w 101"/>
              <a:gd name="T105" fmla="*/ 41 h 207"/>
              <a:gd name="T106" fmla="*/ 56 w 101"/>
              <a:gd name="T107" fmla="*/ 34 h 207"/>
              <a:gd name="T108" fmla="*/ 62 w 101"/>
              <a:gd name="T109" fmla="*/ 32 h 207"/>
              <a:gd name="T110" fmla="*/ 66 w 101"/>
              <a:gd name="T111" fmla="*/ 23 h 207"/>
              <a:gd name="T112" fmla="*/ 66 w 101"/>
              <a:gd name="T113" fmla="*/ 15 h 207"/>
              <a:gd name="T114" fmla="*/ 71 w 101"/>
              <a:gd name="T115" fmla="*/ 10 h 207"/>
              <a:gd name="T116" fmla="*/ 73 w 101"/>
              <a:gd name="T117" fmla="*/ 4 h 207"/>
              <a:gd name="T118" fmla="*/ 83 w 101"/>
              <a:gd name="T119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1" h="207">
                <a:moveTo>
                  <a:pt x="83" y="11"/>
                </a:moveTo>
                <a:lnTo>
                  <a:pt x="83" y="11"/>
                </a:lnTo>
                <a:lnTo>
                  <a:pt x="84" y="12"/>
                </a:lnTo>
                <a:lnTo>
                  <a:pt x="84" y="14"/>
                </a:lnTo>
                <a:lnTo>
                  <a:pt x="84" y="14"/>
                </a:lnTo>
                <a:lnTo>
                  <a:pt x="85" y="15"/>
                </a:lnTo>
                <a:lnTo>
                  <a:pt x="85" y="15"/>
                </a:lnTo>
                <a:lnTo>
                  <a:pt x="85" y="16"/>
                </a:lnTo>
                <a:lnTo>
                  <a:pt x="85" y="17"/>
                </a:lnTo>
                <a:lnTo>
                  <a:pt x="85" y="18"/>
                </a:lnTo>
                <a:lnTo>
                  <a:pt x="90" y="27"/>
                </a:lnTo>
                <a:lnTo>
                  <a:pt x="91" y="28"/>
                </a:lnTo>
                <a:lnTo>
                  <a:pt x="91" y="28"/>
                </a:lnTo>
                <a:lnTo>
                  <a:pt x="92" y="28"/>
                </a:lnTo>
                <a:lnTo>
                  <a:pt x="93" y="29"/>
                </a:lnTo>
                <a:lnTo>
                  <a:pt x="93" y="29"/>
                </a:lnTo>
                <a:lnTo>
                  <a:pt x="94" y="30"/>
                </a:lnTo>
                <a:lnTo>
                  <a:pt x="94" y="30"/>
                </a:lnTo>
                <a:lnTo>
                  <a:pt x="95" y="31"/>
                </a:lnTo>
                <a:lnTo>
                  <a:pt x="95" y="31"/>
                </a:lnTo>
                <a:lnTo>
                  <a:pt x="96" y="32"/>
                </a:lnTo>
                <a:lnTo>
                  <a:pt x="96" y="32"/>
                </a:lnTo>
                <a:lnTo>
                  <a:pt x="97" y="32"/>
                </a:lnTo>
                <a:lnTo>
                  <a:pt x="97" y="32"/>
                </a:lnTo>
                <a:lnTo>
                  <a:pt x="97" y="33"/>
                </a:lnTo>
                <a:lnTo>
                  <a:pt x="98" y="34"/>
                </a:lnTo>
                <a:lnTo>
                  <a:pt x="98" y="34"/>
                </a:lnTo>
                <a:lnTo>
                  <a:pt x="99" y="34"/>
                </a:lnTo>
                <a:lnTo>
                  <a:pt x="100" y="35"/>
                </a:lnTo>
                <a:lnTo>
                  <a:pt x="101" y="36"/>
                </a:lnTo>
                <a:lnTo>
                  <a:pt x="101" y="36"/>
                </a:lnTo>
                <a:lnTo>
                  <a:pt x="101" y="36"/>
                </a:lnTo>
                <a:lnTo>
                  <a:pt x="101" y="37"/>
                </a:lnTo>
                <a:lnTo>
                  <a:pt x="101" y="38"/>
                </a:lnTo>
                <a:lnTo>
                  <a:pt x="101" y="38"/>
                </a:lnTo>
                <a:lnTo>
                  <a:pt x="101" y="38"/>
                </a:lnTo>
                <a:lnTo>
                  <a:pt x="101" y="39"/>
                </a:lnTo>
                <a:lnTo>
                  <a:pt x="101" y="39"/>
                </a:lnTo>
                <a:lnTo>
                  <a:pt x="101" y="40"/>
                </a:lnTo>
                <a:lnTo>
                  <a:pt x="100" y="40"/>
                </a:lnTo>
                <a:lnTo>
                  <a:pt x="100" y="41"/>
                </a:lnTo>
                <a:lnTo>
                  <a:pt x="100" y="42"/>
                </a:lnTo>
                <a:lnTo>
                  <a:pt x="100" y="43"/>
                </a:lnTo>
                <a:lnTo>
                  <a:pt x="101" y="43"/>
                </a:lnTo>
                <a:lnTo>
                  <a:pt x="101" y="43"/>
                </a:lnTo>
                <a:lnTo>
                  <a:pt x="101" y="43"/>
                </a:lnTo>
                <a:lnTo>
                  <a:pt x="101" y="44"/>
                </a:lnTo>
                <a:lnTo>
                  <a:pt x="101" y="44"/>
                </a:lnTo>
                <a:lnTo>
                  <a:pt x="100" y="45"/>
                </a:lnTo>
                <a:lnTo>
                  <a:pt x="100" y="45"/>
                </a:lnTo>
                <a:lnTo>
                  <a:pt x="100" y="46"/>
                </a:lnTo>
                <a:lnTo>
                  <a:pt x="101" y="47"/>
                </a:lnTo>
                <a:lnTo>
                  <a:pt x="101" y="48"/>
                </a:lnTo>
                <a:lnTo>
                  <a:pt x="101" y="49"/>
                </a:lnTo>
                <a:lnTo>
                  <a:pt x="101" y="49"/>
                </a:lnTo>
                <a:lnTo>
                  <a:pt x="101" y="50"/>
                </a:lnTo>
                <a:lnTo>
                  <a:pt x="101" y="51"/>
                </a:lnTo>
                <a:lnTo>
                  <a:pt x="101" y="52"/>
                </a:lnTo>
                <a:lnTo>
                  <a:pt x="100" y="53"/>
                </a:lnTo>
                <a:lnTo>
                  <a:pt x="99" y="53"/>
                </a:lnTo>
                <a:lnTo>
                  <a:pt x="99" y="53"/>
                </a:lnTo>
                <a:lnTo>
                  <a:pt x="98" y="54"/>
                </a:lnTo>
                <a:lnTo>
                  <a:pt x="97" y="54"/>
                </a:lnTo>
                <a:lnTo>
                  <a:pt x="97" y="55"/>
                </a:lnTo>
                <a:lnTo>
                  <a:pt x="96" y="56"/>
                </a:lnTo>
                <a:lnTo>
                  <a:pt x="96" y="56"/>
                </a:lnTo>
                <a:lnTo>
                  <a:pt x="95" y="56"/>
                </a:lnTo>
                <a:lnTo>
                  <a:pt x="94" y="56"/>
                </a:lnTo>
                <a:lnTo>
                  <a:pt x="94" y="56"/>
                </a:lnTo>
                <a:lnTo>
                  <a:pt x="93" y="56"/>
                </a:lnTo>
                <a:lnTo>
                  <a:pt x="93" y="56"/>
                </a:lnTo>
                <a:lnTo>
                  <a:pt x="92" y="56"/>
                </a:lnTo>
                <a:lnTo>
                  <a:pt x="92" y="56"/>
                </a:lnTo>
                <a:lnTo>
                  <a:pt x="91" y="56"/>
                </a:lnTo>
                <a:lnTo>
                  <a:pt x="90" y="56"/>
                </a:lnTo>
                <a:lnTo>
                  <a:pt x="90" y="56"/>
                </a:lnTo>
                <a:lnTo>
                  <a:pt x="89" y="56"/>
                </a:lnTo>
                <a:lnTo>
                  <a:pt x="89" y="56"/>
                </a:lnTo>
                <a:lnTo>
                  <a:pt x="89" y="56"/>
                </a:lnTo>
                <a:lnTo>
                  <a:pt x="88" y="56"/>
                </a:lnTo>
                <a:lnTo>
                  <a:pt x="87" y="56"/>
                </a:lnTo>
                <a:lnTo>
                  <a:pt x="87" y="56"/>
                </a:lnTo>
                <a:lnTo>
                  <a:pt x="86" y="55"/>
                </a:lnTo>
                <a:lnTo>
                  <a:pt x="85" y="55"/>
                </a:lnTo>
                <a:lnTo>
                  <a:pt x="85" y="54"/>
                </a:lnTo>
                <a:lnTo>
                  <a:pt x="84" y="54"/>
                </a:lnTo>
                <a:lnTo>
                  <a:pt x="84" y="54"/>
                </a:lnTo>
                <a:lnTo>
                  <a:pt x="83" y="54"/>
                </a:lnTo>
                <a:lnTo>
                  <a:pt x="83" y="54"/>
                </a:lnTo>
                <a:lnTo>
                  <a:pt x="82" y="54"/>
                </a:lnTo>
                <a:lnTo>
                  <a:pt x="81" y="54"/>
                </a:lnTo>
                <a:lnTo>
                  <a:pt x="80" y="54"/>
                </a:lnTo>
                <a:lnTo>
                  <a:pt x="78" y="54"/>
                </a:lnTo>
                <a:lnTo>
                  <a:pt x="77" y="55"/>
                </a:lnTo>
                <a:lnTo>
                  <a:pt x="76" y="56"/>
                </a:lnTo>
                <a:lnTo>
                  <a:pt x="74" y="56"/>
                </a:lnTo>
                <a:lnTo>
                  <a:pt x="74" y="56"/>
                </a:lnTo>
                <a:lnTo>
                  <a:pt x="74" y="57"/>
                </a:lnTo>
                <a:lnTo>
                  <a:pt x="73" y="57"/>
                </a:lnTo>
                <a:lnTo>
                  <a:pt x="72" y="57"/>
                </a:lnTo>
                <a:lnTo>
                  <a:pt x="71" y="58"/>
                </a:lnTo>
                <a:lnTo>
                  <a:pt x="70" y="59"/>
                </a:lnTo>
                <a:lnTo>
                  <a:pt x="68" y="60"/>
                </a:lnTo>
                <a:lnTo>
                  <a:pt x="68" y="61"/>
                </a:lnTo>
                <a:lnTo>
                  <a:pt x="68" y="61"/>
                </a:lnTo>
                <a:lnTo>
                  <a:pt x="67" y="61"/>
                </a:lnTo>
                <a:lnTo>
                  <a:pt x="67" y="62"/>
                </a:lnTo>
                <a:lnTo>
                  <a:pt x="66" y="63"/>
                </a:lnTo>
                <a:lnTo>
                  <a:pt x="66" y="63"/>
                </a:lnTo>
                <a:lnTo>
                  <a:pt x="66" y="64"/>
                </a:lnTo>
                <a:lnTo>
                  <a:pt x="65" y="64"/>
                </a:lnTo>
                <a:lnTo>
                  <a:pt x="64" y="65"/>
                </a:lnTo>
                <a:lnTo>
                  <a:pt x="64" y="66"/>
                </a:lnTo>
                <a:lnTo>
                  <a:pt x="63" y="66"/>
                </a:lnTo>
                <a:lnTo>
                  <a:pt x="63" y="66"/>
                </a:lnTo>
                <a:lnTo>
                  <a:pt x="63" y="68"/>
                </a:lnTo>
                <a:lnTo>
                  <a:pt x="63" y="68"/>
                </a:lnTo>
                <a:lnTo>
                  <a:pt x="63" y="69"/>
                </a:lnTo>
                <a:lnTo>
                  <a:pt x="63" y="70"/>
                </a:lnTo>
                <a:lnTo>
                  <a:pt x="63" y="71"/>
                </a:lnTo>
                <a:lnTo>
                  <a:pt x="63" y="71"/>
                </a:lnTo>
                <a:lnTo>
                  <a:pt x="63" y="72"/>
                </a:lnTo>
                <a:lnTo>
                  <a:pt x="64" y="73"/>
                </a:lnTo>
                <a:lnTo>
                  <a:pt x="64" y="74"/>
                </a:lnTo>
                <a:lnTo>
                  <a:pt x="64" y="74"/>
                </a:lnTo>
                <a:lnTo>
                  <a:pt x="63" y="75"/>
                </a:lnTo>
                <a:lnTo>
                  <a:pt x="63" y="76"/>
                </a:lnTo>
                <a:lnTo>
                  <a:pt x="63" y="77"/>
                </a:lnTo>
                <a:lnTo>
                  <a:pt x="63" y="78"/>
                </a:lnTo>
                <a:lnTo>
                  <a:pt x="63" y="79"/>
                </a:lnTo>
                <a:lnTo>
                  <a:pt x="63" y="80"/>
                </a:lnTo>
                <a:lnTo>
                  <a:pt x="63" y="82"/>
                </a:lnTo>
                <a:lnTo>
                  <a:pt x="64" y="82"/>
                </a:lnTo>
                <a:lnTo>
                  <a:pt x="64" y="83"/>
                </a:lnTo>
                <a:lnTo>
                  <a:pt x="64" y="85"/>
                </a:lnTo>
                <a:lnTo>
                  <a:pt x="64" y="86"/>
                </a:lnTo>
                <a:lnTo>
                  <a:pt x="64" y="87"/>
                </a:lnTo>
                <a:lnTo>
                  <a:pt x="64" y="89"/>
                </a:lnTo>
                <a:lnTo>
                  <a:pt x="64" y="90"/>
                </a:lnTo>
                <a:lnTo>
                  <a:pt x="64" y="91"/>
                </a:lnTo>
                <a:lnTo>
                  <a:pt x="64" y="96"/>
                </a:lnTo>
                <a:lnTo>
                  <a:pt x="64" y="97"/>
                </a:lnTo>
                <a:lnTo>
                  <a:pt x="64" y="99"/>
                </a:lnTo>
                <a:lnTo>
                  <a:pt x="64" y="99"/>
                </a:lnTo>
                <a:lnTo>
                  <a:pt x="66" y="101"/>
                </a:lnTo>
                <a:lnTo>
                  <a:pt x="66" y="102"/>
                </a:lnTo>
                <a:lnTo>
                  <a:pt x="67" y="103"/>
                </a:lnTo>
                <a:lnTo>
                  <a:pt x="67" y="103"/>
                </a:lnTo>
                <a:lnTo>
                  <a:pt x="68" y="105"/>
                </a:lnTo>
                <a:lnTo>
                  <a:pt x="69" y="106"/>
                </a:lnTo>
                <a:lnTo>
                  <a:pt x="70" y="107"/>
                </a:lnTo>
                <a:lnTo>
                  <a:pt x="71" y="107"/>
                </a:lnTo>
                <a:lnTo>
                  <a:pt x="72" y="107"/>
                </a:lnTo>
                <a:lnTo>
                  <a:pt x="72" y="107"/>
                </a:lnTo>
                <a:lnTo>
                  <a:pt x="73" y="106"/>
                </a:lnTo>
                <a:lnTo>
                  <a:pt x="73" y="106"/>
                </a:lnTo>
                <a:lnTo>
                  <a:pt x="74" y="106"/>
                </a:lnTo>
                <a:lnTo>
                  <a:pt x="75" y="107"/>
                </a:lnTo>
                <a:lnTo>
                  <a:pt x="75" y="107"/>
                </a:lnTo>
                <a:lnTo>
                  <a:pt x="76" y="107"/>
                </a:lnTo>
                <a:lnTo>
                  <a:pt x="77" y="108"/>
                </a:lnTo>
                <a:lnTo>
                  <a:pt x="77" y="109"/>
                </a:lnTo>
                <a:lnTo>
                  <a:pt x="79" y="111"/>
                </a:lnTo>
                <a:lnTo>
                  <a:pt x="80" y="112"/>
                </a:lnTo>
                <a:lnTo>
                  <a:pt x="81" y="113"/>
                </a:lnTo>
                <a:lnTo>
                  <a:pt x="82" y="115"/>
                </a:lnTo>
                <a:lnTo>
                  <a:pt x="84" y="116"/>
                </a:lnTo>
                <a:lnTo>
                  <a:pt x="85" y="117"/>
                </a:lnTo>
                <a:lnTo>
                  <a:pt x="86" y="118"/>
                </a:lnTo>
                <a:lnTo>
                  <a:pt x="88" y="119"/>
                </a:lnTo>
                <a:lnTo>
                  <a:pt x="88" y="120"/>
                </a:lnTo>
                <a:lnTo>
                  <a:pt x="88" y="121"/>
                </a:lnTo>
                <a:lnTo>
                  <a:pt x="88" y="122"/>
                </a:lnTo>
                <a:lnTo>
                  <a:pt x="89" y="122"/>
                </a:lnTo>
                <a:lnTo>
                  <a:pt x="90" y="122"/>
                </a:lnTo>
                <a:lnTo>
                  <a:pt x="91" y="121"/>
                </a:lnTo>
                <a:lnTo>
                  <a:pt x="91" y="121"/>
                </a:lnTo>
                <a:lnTo>
                  <a:pt x="92" y="122"/>
                </a:lnTo>
                <a:lnTo>
                  <a:pt x="93" y="122"/>
                </a:lnTo>
                <a:lnTo>
                  <a:pt x="93" y="123"/>
                </a:lnTo>
                <a:lnTo>
                  <a:pt x="93" y="124"/>
                </a:lnTo>
                <a:lnTo>
                  <a:pt x="94" y="124"/>
                </a:lnTo>
                <a:lnTo>
                  <a:pt x="95" y="125"/>
                </a:lnTo>
                <a:lnTo>
                  <a:pt x="95" y="125"/>
                </a:lnTo>
                <a:lnTo>
                  <a:pt x="97" y="126"/>
                </a:lnTo>
                <a:lnTo>
                  <a:pt x="97" y="127"/>
                </a:lnTo>
                <a:lnTo>
                  <a:pt x="98" y="127"/>
                </a:lnTo>
                <a:lnTo>
                  <a:pt x="99" y="127"/>
                </a:lnTo>
                <a:lnTo>
                  <a:pt x="98" y="128"/>
                </a:lnTo>
                <a:lnTo>
                  <a:pt x="97" y="129"/>
                </a:lnTo>
                <a:lnTo>
                  <a:pt x="96" y="129"/>
                </a:lnTo>
                <a:lnTo>
                  <a:pt x="96" y="130"/>
                </a:lnTo>
                <a:lnTo>
                  <a:pt x="95" y="131"/>
                </a:lnTo>
                <a:lnTo>
                  <a:pt x="95" y="131"/>
                </a:lnTo>
                <a:lnTo>
                  <a:pt x="94" y="132"/>
                </a:lnTo>
                <a:lnTo>
                  <a:pt x="94" y="132"/>
                </a:lnTo>
                <a:lnTo>
                  <a:pt x="94" y="134"/>
                </a:lnTo>
                <a:lnTo>
                  <a:pt x="94" y="135"/>
                </a:lnTo>
                <a:lnTo>
                  <a:pt x="94" y="136"/>
                </a:lnTo>
                <a:lnTo>
                  <a:pt x="94" y="136"/>
                </a:lnTo>
                <a:lnTo>
                  <a:pt x="94" y="137"/>
                </a:lnTo>
                <a:lnTo>
                  <a:pt x="94" y="137"/>
                </a:lnTo>
                <a:lnTo>
                  <a:pt x="93" y="137"/>
                </a:lnTo>
                <a:lnTo>
                  <a:pt x="93" y="138"/>
                </a:lnTo>
                <a:lnTo>
                  <a:pt x="93" y="138"/>
                </a:lnTo>
                <a:lnTo>
                  <a:pt x="93" y="139"/>
                </a:lnTo>
                <a:lnTo>
                  <a:pt x="93" y="139"/>
                </a:lnTo>
                <a:lnTo>
                  <a:pt x="93" y="139"/>
                </a:lnTo>
                <a:lnTo>
                  <a:pt x="93" y="140"/>
                </a:lnTo>
                <a:lnTo>
                  <a:pt x="93" y="140"/>
                </a:lnTo>
                <a:lnTo>
                  <a:pt x="93" y="140"/>
                </a:lnTo>
                <a:lnTo>
                  <a:pt x="93" y="140"/>
                </a:lnTo>
                <a:lnTo>
                  <a:pt x="93" y="141"/>
                </a:lnTo>
                <a:lnTo>
                  <a:pt x="93" y="141"/>
                </a:lnTo>
                <a:lnTo>
                  <a:pt x="93" y="142"/>
                </a:lnTo>
                <a:lnTo>
                  <a:pt x="93" y="142"/>
                </a:lnTo>
                <a:lnTo>
                  <a:pt x="92" y="144"/>
                </a:lnTo>
                <a:lnTo>
                  <a:pt x="91" y="144"/>
                </a:lnTo>
                <a:lnTo>
                  <a:pt x="90" y="145"/>
                </a:lnTo>
                <a:lnTo>
                  <a:pt x="89" y="145"/>
                </a:lnTo>
                <a:lnTo>
                  <a:pt x="89" y="146"/>
                </a:lnTo>
                <a:lnTo>
                  <a:pt x="89" y="147"/>
                </a:lnTo>
                <a:lnTo>
                  <a:pt x="88" y="148"/>
                </a:lnTo>
                <a:lnTo>
                  <a:pt x="87" y="149"/>
                </a:lnTo>
                <a:lnTo>
                  <a:pt x="86" y="150"/>
                </a:lnTo>
                <a:lnTo>
                  <a:pt x="86" y="150"/>
                </a:lnTo>
                <a:lnTo>
                  <a:pt x="86" y="150"/>
                </a:lnTo>
                <a:lnTo>
                  <a:pt x="85" y="150"/>
                </a:lnTo>
                <a:lnTo>
                  <a:pt x="85" y="151"/>
                </a:lnTo>
                <a:lnTo>
                  <a:pt x="84" y="152"/>
                </a:lnTo>
                <a:lnTo>
                  <a:pt x="84" y="152"/>
                </a:lnTo>
                <a:lnTo>
                  <a:pt x="84" y="153"/>
                </a:lnTo>
                <a:lnTo>
                  <a:pt x="84" y="154"/>
                </a:lnTo>
                <a:lnTo>
                  <a:pt x="84" y="156"/>
                </a:lnTo>
                <a:lnTo>
                  <a:pt x="84" y="156"/>
                </a:lnTo>
                <a:lnTo>
                  <a:pt x="84" y="157"/>
                </a:lnTo>
                <a:lnTo>
                  <a:pt x="85" y="157"/>
                </a:lnTo>
                <a:lnTo>
                  <a:pt x="85" y="157"/>
                </a:lnTo>
                <a:lnTo>
                  <a:pt x="84" y="157"/>
                </a:lnTo>
                <a:lnTo>
                  <a:pt x="84" y="157"/>
                </a:lnTo>
                <a:lnTo>
                  <a:pt x="84" y="157"/>
                </a:lnTo>
                <a:lnTo>
                  <a:pt x="83" y="157"/>
                </a:lnTo>
                <a:lnTo>
                  <a:pt x="83" y="158"/>
                </a:lnTo>
                <a:lnTo>
                  <a:pt x="83" y="158"/>
                </a:lnTo>
                <a:lnTo>
                  <a:pt x="82" y="158"/>
                </a:lnTo>
                <a:lnTo>
                  <a:pt x="82" y="157"/>
                </a:lnTo>
                <a:lnTo>
                  <a:pt x="82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7"/>
                </a:lnTo>
                <a:lnTo>
                  <a:pt x="80" y="158"/>
                </a:lnTo>
                <a:lnTo>
                  <a:pt x="79" y="158"/>
                </a:lnTo>
                <a:lnTo>
                  <a:pt x="77" y="159"/>
                </a:lnTo>
                <a:lnTo>
                  <a:pt x="76" y="159"/>
                </a:lnTo>
                <a:lnTo>
                  <a:pt x="75" y="160"/>
                </a:lnTo>
                <a:lnTo>
                  <a:pt x="74" y="160"/>
                </a:lnTo>
                <a:lnTo>
                  <a:pt x="74" y="161"/>
                </a:lnTo>
                <a:lnTo>
                  <a:pt x="74" y="161"/>
                </a:lnTo>
                <a:lnTo>
                  <a:pt x="73" y="161"/>
                </a:lnTo>
                <a:lnTo>
                  <a:pt x="73" y="162"/>
                </a:lnTo>
                <a:lnTo>
                  <a:pt x="73" y="163"/>
                </a:lnTo>
                <a:lnTo>
                  <a:pt x="73" y="164"/>
                </a:lnTo>
                <a:lnTo>
                  <a:pt x="73" y="164"/>
                </a:lnTo>
                <a:lnTo>
                  <a:pt x="73" y="165"/>
                </a:lnTo>
                <a:lnTo>
                  <a:pt x="73" y="165"/>
                </a:lnTo>
                <a:lnTo>
                  <a:pt x="73" y="165"/>
                </a:lnTo>
                <a:lnTo>
                  <a:pt x="72" y="166"/>
                </a:lnTo>
                <a:lnTo>
                  <a:pt x="72" y="166"/>
                </a:lnTo>
                <a:lnTo>
                  <a:pt x="72" y="167"/>
                </a:lnTo>
                <a:lnTo>
                  <a:pt x="71" y="167"/>
                </a:lnTo>
                <a:lnTo>
                  <a:pt x="71" y="168"/>
                </a:lnTo>
                <a:lnTo>
                  <a:pt x="70" y="169"/>
                </a:lnTo>
                <a:lnTo>
                  <a:pt x="69" y="169"/>
                </a:lnTo>
                <a:lnTo>
                  <a:pt x="69" y="170"/>
                </a:lnTo>
                <a:lnTo>
                  <a:pt x="68" y="170"/>
                </a:lnTo>
                <a:lnTo>
                  <a:pt x="68" y="171"/>
                </a:lnTo>
                <a:lnTo>
                  <a:pt x="67" y="172"/>
                </a:lnTo>
                <a:lnTo>
                  <a:pt x="67" y="172"/>
                </a:lnTo>
                <a:lnTo>
                  <a:pt x="66" y="173"/>
                </a:lnTo>
                <a:lnTo>
                  <a:pt x="66" y="174"/>
                </a:lnTo>
                <a:lnTo>
                  <a:pt x="66" y="174"/>
                </a:lnTo>
                <a:lnTo>
                  <a:pt x="65" y="175"/>
                </a:lnTo>
                <a:lnTo>
                  <a:pt x="66" y="176"/>
                </a:lnTo>
                <a:lnTo>
                  <a:pt x="66" y="178"/>
                </a:lnTo>
                <a:lnTo>
                  <a:pt x="66" y="178"/>
                </a:lnTo>
                <a:lnTo>
                  <a:pt x="67" y="179"/>
                </a:lnTo>
                <a:lnTo>
                  <a:pt x="67" y="180"/>
                </a:lnTo>
                <a:lnTo>
                  <a:pt x="68" y="181"/>
                </a:lnTo>
                <a:lnTo>
                  <a:pt x="68" y="182"/>
                </a:lnTo>
                <a:lnTo>
                  <a:pt x="68" y="182"/>
                </a:lnTo>
                <a:lnTo>
                  <a:pt x="68" y="182"/>
                </a:lnTo>
                <a:lnTo>
                  <a:pt x="68" y="182"/>
                </a:lnTo>
                <a:lnTo>
                  <a:pt x="68" y="182"/>
                </a:lnTo>
                <a:lnTo>
                  <a:pt x="68" y="182"/>
                </a:lnTo>
                <a:lnTo>
                  <a:pt x="67" y="183"/>
                </a:lnTo>
                <a:lnTo>
                  <a:pt x="67" y="183"/>
                </a:lnTo>
                <a:lnTo>
                  <a:pt x="66" y="183"/>
                </a:lnTo>
                <a:lnTo>
                  <a:pt x="65" y="183"/>
                </a:lnTo>
                <a:lnTo>
                  <a:pt x="64" y="184"/>
                </a:lnTo>
                <a:lnTo>
                  <a:pt x="64" y="184"/>
                </a:lnTo>
                <a:lnTo>
                  <a:pt x="64" y="185"/>
                </a:lnTo>
                <a:lnTo>
                  <a:pt x="63" y="186"/>
                </a:lnTo>
                <a:lnTo>
                  <a:pt x="64" y="186"/>
                </a:lnTo>
                <a:lnTo>
                  <a:pt x="64" y="186"/>
                </a:lnTo>
                <a:lnTo>
                  <a:pt x="64" y="187"/>
                </a:lnTo>
                <a:lnTo>
                  <a:pt x="64" y="187"/>
                </a:lnTo>
                <a:lnTo>
                  <a:pt x="64" y="188"/>
                </a:lnTo>
                <a:lnTo>
                  <a:pt x="63" y="188"/>
                </a:lnTo>
                <a:lnTo>
                  <a:pt x="63" y="188"/>
                </a:lnTo>
                <a:lnTo>
                  <a:pt x="63" y="189"/>
                </a:lnTo>
                <a:lnTo>
                  <a:pt x="63" y="189"/>
                </a:lnTo>
                <a:lnTo>
                  <a:pt x="63" y="190"/>
                </a:lnTo>
                <a:lnTo>
                  <a:pt x="63" y="190"/>
                </a:lnTo>
                <a:lnTo>
                  <a:pt x="63" y="190"/>
                </a:lnTo>
                <a:lnTo>
                  <a:pt x="63" y="191"/>
                </a:lnTo>
                <a:lnTo>
                  <a:pt x="63" y="191"/>
                </a:lnTo>
                <a:lnTo>
                  <a:pt x="64" y="192"/>
                </a:lnTo>
                <a:lnTo>
                  <a:pt x="64" y="192"/>
                </a:lnTo>
                <a:lnTo>
                  <a:pt x="64" y="192"/>
                </a:lnTo>
                <a:lnTo>
                  <a:pt x="65" y="193"/>
                </a:lnTo>
                <a:lnTo>
                  <a:pt x="65" y="193"/>
                </a:lnTo>
                <a:lnTo>
                  <a:pt x="64" y="193"/>
                </a:lnTo>
                <a:lnTo>
                  <a:pt x="64" y="193"/>
                </a:lnTo>
                <a:lnTo>
                  <a:pt x="64" y="194"/>
                </a:lnTo>
                <a:lnTo>
                  <a:pt x="64" y="194"/>
                </a:lnTo>
                <a:lnTo>
                  <a:pt x="63" y="194"/>
                </a:lnTo>
                <a:lnTo>
                  <a:pt x="63" y="194"/>
                </a:lnTo>
                <a:lnTo>
                  <a:pt x="62" y="194"/>
                </a:lnTo>
                <a:lnTo>
                  <a:pt x="62" y="194"/>
                </a:lnTo>
                <a:lnTo>
                  <a:pt x="61" y="195"/>
                </a:lnTo>
                <a:lnTo>
                  <a:pt x="61" y="196"/>
                </a:lnTo>
                <a:lnTo>
                  <a:pt x="61" y="197"/>
                </a:lnTo>
                <a:lnTo>
                  <a:pt x="61" y="197"/>
                </a:lnTo>
                <a:lnTo>
                  <a:pt x="61" y="198"/>
                </a:lnTo>
                <a:lnTo>
                  <a:pt x="61" y="198"/>
                </a:lnTo>
                <a:lnTo>
                  <a:pt x="61" y="199"/>
                </a:lnTo>
                <a:lnTo>
                  <a:pt x="61" y="199"/>
                </a:lnTo>
                <a:lnTo>
                  <a:pt x="61" y="199"/>
                </a:lnTo>
                <a:lnTo>
                  <a:pt x="60" y="200"/>
                </a:lnTo>
                <a:lnTo>
                  <a:pt x="60" y="201"/>
                </a:lnTo>
                <a:lnTo>
                  <a:pt x="59" y="201"/>
                </a:lnTo>
                <a:lnTo>
                  <a:pt x="59" y="202"/>
                </a:lnTo>
                <a:lnTo>
                  <a:pt x="58" y="202"/>
                </a:lnTo>
                <a:lnTo>
                  <a:pt x="58" y="203"/>
                </a:lnTo>
                <a:lnTo>
                  <a:pt x="58" y="203"/>
                </a:lnTo>
                <a:lnTo>
                  <a:pt x="58" y="204"/>
                </a:lnTo>
                <a:lnTo>
                  <a:pt x="57" y="204"/>
                </a:lnTo>
                <a:lnTo>
                  <a:pt x="57" y="204"/>
                </a:lnTo>
                <a:lnTo>
                  <a:pt x="56" y="204"/>
                </a:lnTo>
                <a:lnTo>
                  <a:pt x="56" y="204"/>
                </a:lnTo>
                <a:lnTo>
                  <a:pt x="56" y="204"/>
                </a:lnTo>
                <a:lnTo>
                  <a:pt x="56" y="204"/>
                </a:lnTo>
                <a:lnTo>
                  <a:pt x="55" y="203"/>
                </a:lnTo>
                <a:lnTo>
                  <a:pt x="55" y="203"/>
                </a:lnTo>
                <a:lnTo>
                  <a:pt x="54" y="203"/>
                </a:lnTo>
                <a:lnTo>
                  <a:pt x="53" y="203"/>
                </a:lnTo>
                <a:lnTo>
                  <a:pt x="52" y="203"/>
                </a:lnTo>
                <a:lnTo>
                  <a:pt x="52" y="203"/>
                </a:lnTo>
                <a:lnTo>
                  <a:pt x="51" y="203"/>
                </a:lnTo>
                <a:lnTo>
                  <a:pt x="50" y="203"/>
                </a:lnTo>
                <a:lnTo>
                  <a:pt x="50" y="204"/>
                </a:lnTo>
                <a:lnTo>
                  <a:pt x="49" y="204"/>
                </a:lnTo>
                <a:lnTo>
                  <a:pt x="48" y="204"/>
                </a:lnTo>
                <a:lnTo>
                  <a:pt x="48" y="203"/>
                </a:lnTo>
                <a:lnTo>
                  <a:pt x="48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6" y="204"/>
                </a:lnTo>
                <a:lnTo>
                  <a:pt x="46" y="204"/>
                </a:lnTo>
                <a:lnTo>
                  <a:pt x="45" y="204"/>
                </a:lnTo>
                <a:lnTo>
                  <a:pt x="45" y="204"/>
                </a:lnTo>
                <a:lnTo>
                  <a:pt x="44" y="204"/>
                </a:lnTo>
                <a:lnTo>
                  <a:pt x="44" y="204"/>
                </a:lnTo>
                <a:lnTo>
                  <a:pt x="43" y="205"/>
                </a:lnTo>
                <a:lnTo>
                  <a:pt x="43" y="205"/>
                </a:lnTo>
                <a:lnTo>
                  <a:pt x="43" y="205"/>
                </a:lnTo>
                <a:lnTo>
                  <a:pt x="42" y="206"/>
                </a:lnTo>
                <a:lnTo>
                  <a:pt x="42" y="206"/>
                </a:lnTo>
                <a:lnTo>
                  <a:pt x="41" y="206"/>
                </a:lnTo>
                <a:lnTo>
                  <a:pt x="41" y="206"/>
                </a:lnTo>
                <a:lnTo>
                  <a:pt x="41" y="207"/>
                </a:lnTo>
                <a:lnTo>
                  <a:pt x="41" y="206"/>
                </a:lnTo>
                <a:lnTo>
                  <a:pt x="40" y="206"/>
                </a:lnTo>
                <a:lnTo>
                  <a:pt x="40" y="206"/>
                </a:lnTo>
                <a:lnTo>
                  <a:pt x="39" y="206"/>
                </a:lnTo>
                <a:lnTo>
                  <a:pt x="39" y="205"/>
                </a:lnTo>
                <a:lnTo>
                  <a:pt x="39" y="205"/>
                </a:lnTo>
                <a:lnTo>
                  <a:pt x="39" y="205"/>
                </a:lnTo>
                <a:lnTo>
                  <a:pt x="39" y="204"/>
                </a:lnTo>
                <a:lnTo>
                  <a:pt x="39" y="204"/>
                </a:lnTo>
                <a:lnTo>
                  <a:pt x="39" y="204"/>
                </a:lnTo>
                <a:lnTo>
                  <a:pt x="39" y="204"/>
                </a:lnTo>
                <a:lnTo>
                  <a:pt x="38" y="203"/>
                </a:lnTo>
                <a:lnTo>
                  <a:pt x="38" y="203"/>
                </a:lnTo>
                <a:lnTo>
                  <a:pt x="38" y="203"/>
                </a:lnTo>
                <a:lnTo>
                  <a:pt x="38" y="203"/>
                </a:lnTo>
                <a:lnTo>
                  <a:pt x="37" y="202"/>
                </a:lnTo>
                <a:lnTo>
                  <a:pt x="37" y="202"/>
                </a:lnTo>
                <a:lnTo>
                  <a:pt x="37" y="202"/>
                </a:lnTo>
                <a:lnTo>
                  <a:pt x="37" y="202"/>
                </a:lnTo>
                <a:lnTo>
                  <a:pt x="37" y="201"/>
                </a:lnTo>
                <a:lnTo>
                  <a:pt x="37" y="201"/>
                </a:lnTo>
                <a:lnTo>
                  <a:pt x="36" y="200"/>
                </a:lnTo>
                <a:lnTo>
                  <a:pt x="36" y="200"/>
                </a:lnTo>
                <a:lnTo>
                  <a:pt x="36" y="199"/>
                </a:lnTo>
                <a:lnTo>
                  <a:pt x="35" y="199"/>
                </a:lnTo>
                <a:lnTo>
                  <a:pt x="35" y="199"/>
                </a:lnTo>
                <a:lnTo>
                  <a:pt x="35" y="198"/>
                </a:lnTo>
                <a:lnTo>
                  <a:pt x="35" y="198"/>
                </a:lnTo>
                <a:lnTo>
                  <a:pt x="35" y="197"/>
                </a:lnTo>
                <a:lnTo>
                  <a:pt x="35" y="197"/>
                </a:lnTo>
                <a:lnTo>
                  <a:pt x="35" y="196"/>
                </a:lnTo>
                <a:lnTo>
                  <a:pt x="34" y="196"/>
                </a:lnTo>
                <a:lnTo>
                  <a:pt x="34" y="196"/>
                </a:lnTo>
                <a:lnTo>
                  <a:pt x="34" y="196"/>
                </a:lnTo>
                <a:lnTo>
                  <a:pt x="33" y="196"/>
                </a:lnTo>
                <a:lnTo>
                  <a:pt x="33" y="195"/>
                </a:lnTo>
                <a:lnTo>
                  <a:pt x="33" y="195"/>
                </a:lnTo>
                <a:lnTo>
                  <a:pt x="32" y="195"/>
                </a:lnTo>
                <a:lnTo>
                  <a:pt x="32" y="195"/>
                </a:lnTo>
                <a:lnTo>
                  <a:pt x="31" y="195"/>
                </a:lnTo>
                <a:lnTo>
                  <a:pt x="31" y="194"/>
                </a:lnTo>
                <a:lnTo>
                  <a:pt x="31" y="194"/>
                </a:lnTo>
                <a:lnTo>
                  <a:pt x="31" y="194"/>
                </a:lnTo>
                <a:lnTo>
                  <a:pt x="31" y="194"/>
                </a:lnTo>
                <a:lnTo>
                  <a:pt x="31" y="194"/>
                </a:lnTo>
                <a:lnTo>
                  <a:pt x="30" y="193"/>
                </a:lnTo>
                <a:lnTo>
                  <a:pt x="30" y="193"/>
                </a:lnTo>
                <a:lnTo>
                  <a:pt x="30" y="193"/>
                </a:lnTo>
                <a:lnTo>
                  <a:pt x="30" y="192"/>
                </a:lnTo>
                <a:lnTo>
                  <a:pt x="29" y="192"/>
                </a:lnTo>
                <a:lnTo>
                  <a:pt x="29" y="192"/>
                </a:lnTo>
                <a:lnTo>
                  <a:pt x="29" y="191"/>
                </a:lnTo>
                <a:lnTo>
                  <a:pt x="29" y="191"/>
                </a:lnTo>
                <a:lnTo>
                  <a:pt x="29" y="190"/>
                </a:lnTo>
                <a:lnTo>
                  <a:pt x="29" y="190"/>
                </a:lnTo>
                <a:lnTo>
                  <a:pt x="29" y="190"/>
                </a:lnTo>
                <a:lnTo>
                  <a:pt x="29" y="190"/>
                </a:lnTo>
                <a:lnTo>
                  <a:pt x="28" y="190"/>
                </a:lnTo>
                <a:lnTo>
                  <a:pt x="28" y="190"/>
                </a:lnTo>
                <a:lnTo>
                  <a:pt x="28" y="189"/>
                </a:lnTo>
                <a:lnTo>
                  <a:pt x="27" y="189"/>
                </a:lnTo>
                <a:lnTo>
                  <a:pt x="27" y="188"/>
                </a:lnTo>
                <a:lnTo>
                  <a:pt x="27" y="188"/>
                </a:lnTo>
                <a:lnTo>
                  <a:pt x="27" y="187"/>
                </a:lnTo>
                <a:lnTo>
                  <a:pt x="27" y="187"/>
                </a:lnTo>
                <a:lnTo>
                  <a:pt x="26" y="187"/>
                </a:lnTo>
                <a:lnTo>
                  <a:pt x="26" y="187"/>
                </a:lnTo>
                <a:lnTo>
                  <a:pt x="25" y="186"/>
                </a:lnTo>
                <a:lnTo>
                  <a:pt x="25" y="187"/>
                </a:lnTo>
                <a:lnTo>
                  <a:pt x="25" y="187"/>
                </a:lnTo>
                <a:lnTo>
                  <a:pt x="25" y="186"/>
                </a:lnTo>
                <a:lnTo>
                  <a:pt x="25" y="186"/>
                </a:lnTo>
                <a:lnTo>
                  <a:pt x="25" y="186"/>
                </a:lnTo>
                <a:lnTo>
                  <a:pt x="25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4"/>
                </a:lnTo>
                <a:lnTo>
                  <a:pt x="24" y="184"/>
                </a:lnTo>
                <a:lnTo>
                  <a:pt x="24" y="184"/>
                </a:lnTo>
                <a:lnTo>
                  <a:pt x="24" y="184"/>
                </a:lnTo>
                <a:lnTo>
                  <a:pt x="23" y="184"/>
                </a:lnTo>
                <a:lnTo>
                  <a:pt x="23" y="184"/>
                </a:lnTo>
                <a:lnTo>
                  <a:pt x="23" y="183"/>
                </a:lnTo>
                <a:lnTo>
                  <a:pt x="23" y="183"/>
                </a:lnTo>
                <a:lnTo>
                  <a:pt x="23" y="183"/>
                </a:lnTo>
                <a:lnTo>
                  <a:pt x="22" y="182"/>
                </a:lnTo>
                <a:lnTo>
                  <a:pt x="22" y="182"/>
                </a:lnTo>
                <a:lnTo>
                  <a:pt x="22" y="182"/>
                </a:lnTo>
                <a:lnTo>
                  <a:pt x="21" y="182"/>
                </a:lnTo>
                <a:lnTo>
                  <a:pt x="21" y="182"/>
                </a:lnTo>
                <a:lnTo>
                  <a:pt x="20" y="182"/>
                </a:lnTo>
                <a:lnTo>
                  <a:pt x="20" y="181"/>
                </a:lnTo>
                <a:lnTo>
                  <a:pt x="19" y="181"/>
                </a:lnTo>
                <a:lnTo>
                  <a:pt x="19" y="181"/>
                </a:lnTo>
                <a:lnTo>
                  <a:pt x="19" y="180"/>
                </a:lnTo>
                <a:lnTo>
                  <a:pt x="19" y="180"/>
                </a:lnTo>
                <a:lnTo>
                  <a:pt x="19" y="180"/>
                </a:lnTo>
                <a:lnTo>
                  <a:pt x="19" y="180"/>
                </a:lnTo>
                <a:lnTo>
                  <a:pt x="18" y="179"/>
                </a:lnTo>
                <a:lnTo>
                  <a:pt x="18" y="179"/>
                </a:lnTo>
                <a:lnTo>
                  <a:pt x="18" y="178"/>
                </a:lnTo>
                <a:lnTo>
                  <a:pt x="18" y="178"/>
                </a:lnTo>
                <a:lnTo>
                  <a:pt x="18" y="178"/>
                </a:lnTo>
                <a:lnTo>
                  <a:pt x="18" y="178"/>
                </a:lnTo>
                <a:lnTo>
                  <a:pt x="18" y="177"/>
                </a:lnTo>
                <a:lnTo>
                  <a:pt x="19" y="177"/>
                </a:lnTo>
                <a:lnTo>
                  <a:pt x="19" y="176"/>
                </a:lnTo>
                <a:lnTo>
                  <a:pt x="19" y="176"/>
                </a:lnTo>
                <a:lnTo>
                  <a:pt x="18" y="176"/>
                </a:lnTo>
                <a:lnTo>
                  <a:pt x="18" y="175"/>
                </a:lnTo>
                <a:lnTo>
                  <a:pt x="18" y="175"/>
                </a:lnTo>
                <a:lnTo>
                  <a:pt x="18" y="175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7" y="174"/>
                </a:lnTo>
                <a:lnTo>
                  <a:pt x="17" y="173"/>
                </a:lnTo>
                <a:lnTo>
                  <a:pt x="16" y="174"/>
                </a:lnTo>
                <a:lnTo>
                  <a:pt x="16" y="173"/>
                </a:lnTo>
                <a:lnTo>
                  <a:pt x="16" y="173"/>
                </a:lnTo>
                <a:lnTo>
                  <a:pt x="15" y="173"/>
                </a:lnTo>
                <a:lnTo>
                  <a:pt x="15" y="172"/>
                </a:lnTo>
                <a:lnTo>
                  <a:pt x="14" y="172"/>
                </a:lnTo>
                <a:lnTo>
                  <a:pt x="14" y="172"/>
                </a:lnTo>
                <a:lnTo>
                  <a:pt x="14" y="172"/>
                </a:lnTo>
                <a:lnTo>
                  <a:pt x="14" y="172"/>
                </a:lnTo>
                <a:lnTo>
                  <a:pt x="13" y="172"/>
                </a:lnTo>
                <a:lnTo>
                  <a:pt x="13" y="172"/>
                </a:lnTo>
                <a:lnTo>
                  <a:pt x="13" y="171"/>
                </a:lnTo>
                <a:lnTo>
                  <a:pt x="12" y="171"/>
                </a:lnTo>
                <a:lnTo>
                  <a:pt x="12" y="171"/>
                </a:lnTo>
                <a:lnTo>
                  <a:pt x="12" y="170"/>
                </a:lnTo>
                <a:lnTo>
                  <a:pt x="12" y="170"/>
                </a:lnTo>
                <a:lnTo>
                  <a:pt x="11" y="170"/>
                </a:lnTo>
                <a:lnTo>
                  <a:pt x="11" y="170"/>
                </a:lnTo>
                <a:lnTo>
                  <a:pt x="11" y="169"/>
                </a:lnTo>
                <a:lnTo>
                  <a:pt x="10" y="169"/>
                </a:lnTo>
                <a:lnTo>
                  <a:pt x="10" y="169"/>
                </a:lnTo>
                <a:lnTo>
                  <a:pt x="10" y="168"/>
                </a:lnTo>
                <a:lnTo>
                  <a:pt x="10" y="168"/>
                </a:lnTo>
                <a:lnTo>
                  <a:pt x="10" y="167"/>
                </a:lnTo>
                <a:lnTo>
                  <a:pt x="10" y="167"/>
                </a:lnTo>
                <a:lnTo>
                  <a:pt x="10" y="166"/>
                </a:lnTo>
                <a:lnTo>
                  <a:pt x="10" y="166"/>
                </a:lnTo>
                <a:lnTo>
                  <a:pt x="10" y="166"/>
                </a:lnTo>
                <a:lnTo>
                  <a:pt x="10" y="165"/>
                </a:lnTo>
                <a:lnTo>
                  <a:pt x="10" y="165"/>
                </a:lnTo>
                <a:lnTo>
                  <a:pt x="10" y="165"/>
                </a:lnTo>
                <a:lnTo>
                  <a:pt x="10" y="164"/>
                </a:lnTo>
                <a:lnTo>
                  <a:pt x="10" y="164"/>
                </a:lnTo>
                <a:lnTo>
                  <a:pt x="10" y="163"/>
                </a:lnTo>
                <a:lnTo>
                  <a:pt x="10" y="163"/>
                </a:lnTo>
                <a:lnTo>
                  <a:pt x="10" y="162"/>
                </a:lnTo>
                <a:lnTo>
                  <a:pt x="10" y="162"/>
                </a:lnTo>
                <a:lnTo>
                  <a:pt x="10" y="161"/>
                </a:lnTo>
                <a:lnTo>
                  <a:pt x="10" y="161"/>
                </a:lnTo>
                <a:lnTo>
                  <a:pt x="10" y="161"/>
                </a:lnTo>
                <a:lnTo>
                  <a:pt x="10" y="161"/>
                </a:lnTo>
                <a:lnTo>
                  <a:pt x="10" y="161"/>
                </a:lnTo>
                <a:lnTo>
                  <a:pt x="10" y="161"/>
                </a:lnTo>
                <a:lnTo>
                  <a:pt x="11" y="161"/>
                </a:lnTo>
                <a:lnTo>
                  <a:pt x="11" y="160"/>
                </a:lnTo>
                <a:lnTo>
                  <a:pt x="11" y="160"/>
                </a:lnTo>
                <a:lnTo>
                  <a:pt x="11" y="160"/>
                </a:lnTo>
                <a:lnTo>
                  <a:pt x="12" y="160"/>
                </a:lnTo>
                <a:lnTo>
                  <a:pt x="12" y="160"/>
                </a:lnTo>
                <a:lnTo>
                  <a:pt x="12" y="159"/>
                </a:lnTo>
                <a:lnTo>
                  <a:pt x="12" y="159"/>
                </a:lnTo>
                <a:lnTo>
                  <a:pt x="13" y="159"/>
                </a:lnTo>
                <a:lnTo>
                  <a:pt x="13" y="158"/>
                </a:lnTo>
                <a:lnTo>
                  <a:pt x="14" y="158"/>
                </a:lnTo>
                <a:lnTo>
                  <a:pt x="14" y="158"/>
                </a:lnTo>
                <a:lnTo>
                  <a:pt x="13" y="158"/>
                </a:lnTo>
                <a:lnTo>
                  <a:pt x="14" y="158"/>
                </a:lnTo>
                <a:lnTo>
                  <a:pt x="14" y="157"/>
                </a:lnTo>
                <a:lnTo>
                  <a:pt x="14" y="157"/>
                </a:lnTo>
                <a:lnTo>
                  <a:pt x="13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3" y="156"/>
                </a:lnTo>
                <a:lnTo>
                  <a:pt x="13" y="156"/>
                </a:lnTo>
                <a:lnTo>
                  <a:pt x="14" y="156"/>
                </a:lnTo>
                <a:lnTo>
                  <a:pt x="14" y="155"/>
                </a:lnTo>
                <a:lnTo>
                  <a:pt x="14" y="155"/>
                </a:lnTo>
                <a:lnTo>
                  <a:pt x="14" y="154"/>
                </a:lnTo>
                <a:lnTo>
                  <a:pt x="13" y="154"/>
                </a:lnTo>
                <a:lnTo>
                  <a:pt x="13" y="154"/>
                </a:lnTo>
                <a:lnTo>
                  <a:pt x="13" y="153"/>
                </a:lnTo>
                <a:lnTo>
                  <a:pt x="13" y="153"/>
                </a:lnTo>
                <a:lnTo>
                  <a:pt x="13" y="153"/>
                </a:lnTo>
                <a:lnTo>
                  <a:pt x="13" y="153"/>
                </a:lnTo>
                <a:lnTo>
                  <a:pt x="13" y="152"/>
                </a:lnTo>
                <a:lnTo>
                  <a:pt x="13" y="152"/>
                </a:lnTo>
                <a:lnTo>
                  <a:pt x="13" y="152"/>
                </a:lnTo>
                <a:lnTo>
                  <a:pt x="13" y="151"/>
                </a:lnTo>
                <a:lnTo>
                  <a:pt x="14" y="151"/>
                </a:lnTo>
                <a:lnTo>
                  <a:pt x="14" y="151"/>
                </a:lnTo>
                <a:lnTo>
                  <a:pt x="14" y="151"/>
                </a:lnTo>
                <a:lnTo>
                  <a:pt x="14" y="150"/>
                </a:lnTo>
                <a:lnTo>
                  <a:pt x="14" y="150"/>
                </a:lnTo>
                <a:lnTo>
                  <a:pt x="14" y="150"/>
                </a:lnTo>
                <a:lnTo>
                  <a:pt x="14" y="150"/>
                </a:lnTo>
                <a:lnTo>
                  <a:pt x="13" y="150"/>
                </a:lnTo>
                <a:lnTo>
                  <a:pt x="13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49"/>
                </a:lnTo>
                <a:lnTo>
                  <a:pt x="12" y="149"/>
                </a:lnTo>
                <a:lnTo>
                  <a:pt x="11" y="149"/>
                </a:lnTo>
                <a:lnTo>
                  <a:pt x="11" y="149"/>
                </a:lnTo>
                <a:lnTo>
                  <a:pt x="11" y="148"/>
                </a:lnTo>
                <a:lnTo>
                  <a:pt x="11" y="148"/>
                </a:lnTo>
                <a:lnTo>
                  <a:pt x="11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9" y="147"/>
                </a:lnTo>
                <a:lnTo>
                  <a:pt x="9" y="147"/>
                </a:lnTo>
                <a:lnTo>
                  <a:pt x="9" y="146"/>
                </a:lnTo>
                <a:lnTo>
                  <a:pt x="9" y="146"/>
                </a:lnTo>
                <a:lnTo>
                  <a:pt x="9" y="145"/>
                </a:lnTo>
                <a:lnTo>
                  <a:pt x="9" y="145"/>
                </a:lnTo>
                <a:lnTo>
                  <a:pt x="10" y="144"/>
                </a:lnTo>
                <a:lnTo>
                  <a:pt x="10" y="144"/>
                </a:lnTo>
                <a:lnTo>
                  <a:pt x="9" y="144"/>
                </a:lnTo>
                <a:lnTo>
                  <a:pt x="9" y="144"/>
                </a:lnTo>
                <a:lnTo>
                  <a:pt x="9" y="144"/>
                </a:lnTo>
                <a:lnTo>
                  <a:pt x="9" y="143"/>
                </a:lnTo>
                <a:lnTo>
                  <a:pt x="9" y="143"/>
                </a:lnTo>
                <a:lnTo>
                  <a:pt x="9" y="143"/>
                </a:lnTo>
                <a:lnTo>
                  <a:pt x="8" y="143"/>
                </a:lnTo>
                <a:lnTo>
                  <a:pt x="8" y="142"/>
                </a:lnTo>
                <a:lnTo>
                  <a:pt x="8" y="142"/>
                </a:lnTo>
                <a:lnTo>
                  <a:pt x="8" y="141"/>
                </a:lnTo>
                <a:lnTo>
                  <a:pt x="8" y="141"/>
                </a:lnTo>
                <a:lnTo>
                  <a:pt x="9" y="141"/>
                </a:lnTo>
                <a:lnTo>
                  <a:pt x="9" y="140"/>
                </a:lnTo>
                <a:lnTo>
                  <a:pt x="9" y="140"/>
                </a:lnTo>
                <a:lnTo>
                  <a:pt x="9" y="140"/>
                </a:lnTo>
                <a:lnTo>
                  <a:pt x="9" y="140"/>
                </a:lnTo>
                <a:lnTo>
                  <a:pt x="9" y="139"/>
                </a:lnTo>
                <a:lnTo>
                  <a:pt x="9" y="139"/>
                </a:lnTo>
                <a:lnTo>
                  <a:pt x="9" y="138"/>
                </a:lnTo>
                <a:lnTo>
                  <a:pt x="9" y="137"/>
                </a:lnTo>
                <a:lnTo>
                  <a:pt x="8" y="137"/>
                </a:lnTo>
                <a:lnTo>
                  <a:pt x="7" y="137"/>
                </a:lnTo>
                <a:lnTo>
                  <a:pt x="6" y="136"/>
                </a:lnTo>
                <a:lnTo>
                  <a:pt x="6" y="135"/>
                </a:lnTo>
                <a:lnTo>
                  <a:pt x="5" y="133"/>
                </a:lnTo>
                <a:lnTo>
                  <a:pt x="5" y="133"/>
                </a:lnTo>
                <a:lnTo>
                  <a:pt x="4" y="132"/>
                </a:lnTo>
                <a:lnTo>
                  <a:pt x="3" y="131"/>
                </a:lnTo>
                <a:lnTo>
                  <a:pt x="2" y="130"/>
                </a:lnTo>
                <a:lnTo>
                  <a:pt x="2" y="128"/>
                </a:lnTo>
                <a:lnTo>
                  <a:pt x="2" y="127"/>
                </a:lnTo>
                <a:lnTo>
                  <a:pt x="2" y="126"/>
                </a:lnTo>
                <a:lnTo>
                  <a:pt x="2" y="125"/>
                </a:lnTo>
                <a:lnTo>
                  <a:pt x="2" y="124"/>
                </a:lnTo>
                <a:lnTo>
                  <a:pt x="2" y="124"/>
                </a:lnTo>
                <a:lnTo>
                  <a:pt x="1" y="122"/>
                </a:lnTo>
                <a:lnTo>
                  <a:pt x="1" y="121"/>
                </a:lnTo>
                <a:lnTo>
                  <a:pt x="0" y="120"/>
                </a:lnTo>
                <a:lnTo>
                  <a:pt x="0" y="119"/>
                </a:lnTo>
                <a:lnTo>
                  <a:pt x="0" y="118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2" y="116"/>
                </a:lnTo>
                <a:lnTo>
                  <a:pt x="3" y="116"/>
                </a:lnTo>
                <a:lnTo>
                  <a:pt x="4" y="116"/>
                </a:lnTo>
                <a:lnTo>
                  <a:pt x="6" y="117"/>
                </a:lnTo>
                <a:lnTo>
                  <a:pt x="6" y="117"/>
                </a:lnTo>
                <a:lnTo>
                  <a:pt x="7" y="117"/>
                </a:lnTo>
                <a:lnTo>
                  <a:pt x="7" y="117"/>
                </a:lnTo>
                <a:lnTo>
                  <a:pt x="7" y="116"/>
                </a:lnTo>
                <a:lnTo>
                  <a:pt x="8" y="116"/>
                </a:lnTo>
                <a:lnTo>
                  <a:pt x="9" y="115"/>
                </a:lnTo>
                <a:lnTo>
                  <a:pt x="9" y="114"/>
                </a:lnTo>
                <a:lnTo>
                  <a:pt x="10" y="113"/>
                </a:lnTo>
                <a:lnTo>
                  <a:pt x="10" y="113"/>
                </a:lnTo>
                <a:lnTo>
                  <a:pt x="10" y="112"/>
                </a:lnTo>
                <a:lnTo>
                  <a:pt x="10" y="111"/>
                </a:lnTo>
                <a:lnTo>
                  <a:pt x="11" y="110"/>
                </a:lnTo>
                <a:lnTo>
                  <a:pt x="10" y="110"/>
                </a:lnTo>
                <a:lnTo>
                  <a:pt x="10" y="110"/>
                </a:lnTo>
                <a:lnTo>
                  <a:pt x="9" y="109"/>
                </a:lnTo>
                <a:lnTo>
                  <a:pt x="9" y="109"/>
                </a:lnTo>
                <a:lnTo>
                  <a:pt x="8" y="109"/>
                </a:lnTo>
                <a:lnTo>
                  <a:pt x="7" y="108"/>
                </a:lnTo>
                <a:lnTo>
                  <a:pt x="6" y="107"/>
                </a:lnTo>
                <a:lnTo>
                  <a:pt x="6" y="107"/>
                </a:lnTo>
                <a:lnTo>
                  <a:pt x="6" y="105"/>
                </a:lnTo>
                <a:lnTo>
                  <a:pt x="5" y="103"/>
                </a:lnTo>
                <a:lnTo>
                  <a:pt x="5" y="103"/>
                </a:lnTo>
                <a:lnTo>
                  <a:pt x="5" y="102"/>
                </a:lnTo>
                <a:lnTo>
                  <a:pt x="5" y="101"/>
                </a:lnTo>
                <a:lnTo>
                  <a:pt x="4" y="100"/>
                </a:lnTo>
                <a:lnTo>
                  <a:pt x="4" y="100"/>
                </a:lnTo>
                <a:lnTo>
                  <a:pt x="4" y="99"/>
                </a:lnTo>
                <a:lnTo>
                  <a:pt x="4" y="99"/>
                </a:lnTo>
                <a:lnTo>
                  <a:pt x="5" y="99"/>
                </a:lnTo>
                <a:lnTo>
                  <a:pt x="5" y="99"/>
                </a:lnTo>
                <a:lnTo>
                  <a:pt x="6" y="98"/>
                </a:lnTo>
                <a:lnTo>
                  <a:pt x="7" y="97"/>
                </a:lnTo>
                <a:lnTo>
                  <a:pt x="9" y="97"/>
                </a:lnTo>
                <a:lnTo>
                  <a:pt x="9" y="97"/>
                </a:lnTo>
                <a:lnTo>
                  <a:pt x="9" y="96"/>
                </a:lnTo>
                <a:lnTo>
                  <a:pt x="9" y="95"/>
                </a:lnTo>
                <a:lnTo>
                  <a:pt x="9" y="95"/>
                </a:lnTo>
                <a:lnTo>
                  <a:pt x="8" y="95"/>
                </a:lnTo>
                <a:lnTo>
                  <a:pt x="8" y="95"/>
                </a:lnTo>
                <a:lnTo>
                  <a:pt x="7" y="94"/>
                </a:lnTo>
                <a:lnTo>
                  <a:pt x="6" y="93"/>
                </a:lnTo>
                <a:lnTo>
                  <a:pt x="6" y="92"/>
                </a:lnTo>
                <a:lnTo>
                  <a:pt x="6" y="92"/>
                </a:lnTo>
                <a:lnTo>
                  <a:pt x="6" y="91"/>
                </a:lnTo>
                <a:lnTo>
                  <a:pt x="7" y="90"/>
                </a:lnTo>
                <a:lnTo>
                  <a:pt x="8" y="90"/>
                </a:lnTo>
                <a:lnTo>
                  <a:pt x="9" y="90"/>
                </a:lnTo>
                <a:lnTo>
                  <a:pt x="9" y="90"/>
                </a:lnTo>
                <a:lnTo>
                  <a:pt x="9" y="90"/>
                </a:lnTo>
                <a:lnTo>
                  <a:pt x="10" y="89"/>
                </a:lnTo>
                <a:lnTo>
                  <a:pt x="9" y="89"/>
                </a:lnTo>
                <a:lnTo>
                  <a:pt x="9" y="88"/>
                </a:lnTo>
                <a:lnTo>
                  <a:pt x="9" y="88"/>
                </a:lnTo>
                <a:lnTo>
                  <a:pt x="8" y="88"/>
                </a:lnTo>
                <a:lnTo>
                  <a:pt x="8" y="87"/>
                </a:lnTo>
                <a:lnTo>
                  <a:pt x="8" y="87"/>
                </a:lnTo>
                <a:lnTo>
                  <a:pt x="9" y="86"/>
                </a:lnTo>
                <a:lnTo>
                  <a:pt x="9" y="86"/>
                </a:lnTo>
                <a:lnTo>
                  <a:pt x="10" y="86"/>
                </a:lnTo>
                <a:lnTo>
                  <a:pt x="10" y="85"/>
                </a:lnTo>
                <a:lnTo>
                  <a:pt x="10" y="85"/>
                </a:lnTo>
                <a:lnTo>
                  <a:pt x="10" y="84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8" y="84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4" y="83"/>
                </a:lnTo>
                <a:lnTo>
                  <a:pt x="4" y="82"/>
                </a:lnTo>
                <a:lnTo>
                  <a:pt x="4" y="82"/>
                </a:lnTo>
                <a:lnTo>
                  <a:pt x="4" y="81"/>
                </a:lnTo>
                <a:lnTo>
                  <a:pt x="4" y="81"/>
                </a:lnTo>
                <a:lnTo>
                  <a:pt x="5" y="80"/>
                </a:lnTo>
                <a:lnTo>
                  <a:pt x="6" y="79"/>
                </a:lnTo>
                <a:lnTo>
                  <a:pt x="6" y="78"/>
                </a:lnTo>
                <a:lnTo>
                  <a:pt x="6" y="78"/>
                </a:lnTo>
                <a:lnTo>
                  <a:pt x="6" y="77"/>
                </a:lnTo>
                <a:lnTo>
                  <a:pt x="6" y="76"/>
                </a:lnTo>
                <a:lnTo>
                  <a:pt x="6" y="76"/>
                </a:lnTo>
                <a:lnTo>
                  <a:pt x="6" y="75"/>
                </a:lnTo>
                <a:lnTo>
                  <a:pt x="7" y="75"/>
                </a:lnTo>
                <a:lnTo>
                  <a:pt x="7" y="75"/>
                </a:lnTo>
                <a:lnTo>
                  <a:pt x="8" y="74"/>
                </a:lnTo>
                <a:lnTo>
                  <a:pt x="8" y="74"/>
                </a:lnTo>
                <a:lnTo>
                  <a:pt x="8" y="73"/>
                </a:lnTo>
                <a:lnTo>
                  <a:pt x="8" y="72"/>
                </a:lnTo>
                <a:lnTo>
                  <a:pt x="8" y="71"/>
                </a:lnTo>
                <a:lnTo>
                  <a:pt x="9" y="70"/>
                </a:lnTo>
                <a:lnTo>
                  <a:pt x="9" y="69"/>
                </a:lnTo>
                <a:lnTo>
                  <a:pt x="10" y="69"/>
                </a:lnTo>
                <a:lnTo>
                  <a:pt x="10" y="68"/>
                </a:lnTo>
                <a:lnTo>
                  <a:pt x="12" y="68"/>
                </a:lnTo>
                <a:lnTo>
                  <a:pt x="13" y="68"/>
                </a:lnTo>
                <a:lnTo>
                  <a:pt x="14" y="67"/>
                </a:lnTo>
                <a:lnTo>
                  <a:pt x="15" y="67"/>
                </a:lnTo>
                <a:lnTo>
                  <a:pt x="18" y="67"/>
                </a:lnTo>
                <a:lnTo>
                  <a:pt x="20" y="66"/>
                </a:lnTo>
                <a:lnTo>
                  <a:pt x="23" y="65"/>
                </a:lnTo>
                <a:lnTo>
                  <a:pt x="25" y="62"/>
                </a:lnTo>
                <a:lnTo>
                  <a:pt x="26" y="62"/>
                </a:lnTo>
                <a:lnTo>
                  <a:pt x="27" y="61"/>
                </a:lnTo>
                <a:lnTo>
                  <a:pt x="27" y="60"/>
                </a:lnTo>
                <a:lnTo>
                  <a:pt x="28" y="58"/>
                </a:lnTo>
                <a:lnTo>
                  <a:pt x="28" y="56"/>
                </a:lnTo>
                <a:lnTo>
                  <a:pt x="28" y="55"/>
                </a:lnTo>
                <a:lnTo>
                  <a:pt x="29" y="55"/>
                </a:lnTo>
                <a:lnTo>
                  <a:pt x="30" y="55"/>
                </a:lnTo>
                <a:lnTo>
                  <a:pt x="30" y="55"/>
                </a:lnTo>
                <a:lnTo>
                  <a:pt x="30" y="56"/>
                </a:lnTo>
                <a:lnTo>
                  <a:pt x="30" y="56"/>
                </a:lnTo>
                <a:lnTo>
                  <a:pt x="30" y="57"/>
                </a:lnTo>
                <a:lnTo>
                  <a:pt x="30" y="57"/>
                </a:lnTo>
                <a:lnTo>
                  <a:pt x="30" y="57"/>
                </a:lnTo>
                <a:lnTo>
                  <a:pt x="30" y="58"/>
                </a:lnTo>
                <a:lnTo>
                  <a:pt x="30" y="58"/>
                </a:lnTo>
                <a:lnTo>
                  <a:pt x="30" y="59"/>
                </a:lnTo>
                <a:lnTo>
                  <a:pt x="30" y="59"/>
                </a:lnTo>
                <a:lnTo>
                  <a:pt x="31" y="59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1" y="61"/>
                </a:lnTo>
                <a:lnTo>
                  <a:pt x="32" y="61"/>
                </a:lnTo>
                <a:lnTo>
                  <a:pt x="32" y="61"/>
                </a:lnTo>
                <a:lnTo>
                  <a:pt x="32" y="61"/>
                </a:lnTo>
                <a:lnTo>
                  <a:pt x="33" y="61"/>
                </a:lnTo>
                <a:lnTo>
                  <a:pt x="34" y="61"/>
                </a:lnTo>
                <a:lnTo>
                  <a:pt x="34" y="61"/>
                </a:lnTo>
                <a:lnTo>
                  <a:pt x="35" y="61"/>
                </a:lnTo>
                <a:lnTo>
                  <a:pt x="35" y="62"/>
                </a:lnTo>
                <a:lnTo>
                  <a:pt x="35" y="62"/>
                </a:lnTo>
                <a:lnTo>
                  <a:pt x="35" y="63"/>
                </a:lnTo>
                <a:lnTo>
                  <a:pt x="36" y="63"/>
                </a:lnTo>
                <a:lnTo>
                  <a:pt x="37" y="64"/>
                </a:lnTo>
                <a:lnTo>
                  <a:pt x="37" y="65"/>
                </a:lnTo>
                <a:lnTo>
                  <a:pt x="37" y="65"/>
                </a:lnTo>
                <a:lnTo>
                  <a:pt x="38" y="65"/>
                </a:lnTo>
                <a:lnTo>
                  <a:pt x="38" y="65"/>
                </a:lnTo>
                <a:lnTo>
                  <a:pt x="39" y="65"/>
                </a:lnTo>
                <a:lnTo>
                  <a:pt x="39" y="65"/>
                </a:lnTo>
                <a:lnTo>
                  <a:pt x="39" y="64"/>
                </a:lnTo>
                <a:lnTo>
                  <a:pt x="39" y="64"/>
                </a:lnTo>
                <a:lnTo>
                  <a:pt x="39" y="63"/>
                </a:lnTo>
                <a:lnTo>
                  <a:pt x="39" y="63"/>
                </a:lnTo>
                <a:lnTo>
                  <a:pt x="40" y="62"/>
                </a:lnTo>
                <a:lnTo>
                  <a:pt x="40" y="62"/>
                </a:lnTo>
                <a:lnTo>
                  <a:pt x="40" y="61"/>
                </a:lnTo>
                <a:lnTo>
                  <a:pt x="41" y="61"/>
                </a:lnTo>
                <a:lnTo>
                  <a:pt x="41" y="61"/>
                </a:lnTo>
                <a:lnTo>
                  <a:pt x="41" y="60"/>
                </a:lnTo>
                <a:lnTo>
                  <a:pt x="41" y="60"/>
                </a:lnTo>
                <a:lnTo>
                  <a:pt x="41" y="60"/>
                </a:lnTo>
                <a:lnTo>
                  <a:pt x="42" y="60"/>
                </a:lnTo>
                <a:lnTo>
                  <a:pt x="43" y="60"/>
                </a:lnTo>
                <a:lnTo>
                  <a:pt x="43" y="60"/>
                </a:lnTo>
                <a:lnTo>
                  <a:pt x="43" y="60"/>
                </a:lnTo>
                <a:lnTo>
                  <a:pt x="44" y="60"/>
                </a:lnTo>
                <a:lnTo>
                  <a:pt x="44" y="60"/>
                </a:lnTo>
                <a:lnTo>
                  <a:pt x="44" y="60"/>
                </a:lnTo>
                <a:lnTo>
                  <a:pt x="45" y="60"/>
                </a:lnTo>
                <a:lnTo>
                  <a:pt x="45" y="61"/>
                </a:lnTo>
                <a:lnTo>
                  <a:pt x="46" y="61"/>
                </a:lnTo>
                <a:lnTo>
                  <a:pt x="46" y="61"/>
                </a:lnTo>
                <a:lnTo>
                  <a:pt x="47" y="62"/>
                </a:lnTo>
                <a:lnTo>
                  <a:pt x="47" y="62"/>
                </a:lnTo>
                <a:lnTo>
                  <a:pt x="47" y="62"/>
                </a:lnTo>
                <a:lnTo>
                  <a:pt x="48" y="62"/>
                </a:lnTo>
                <a:lnTo>
                  <a:pt x="48" y="62"/>
                </a:lnTo>
                <a:lnTo>
                  <a:pt x="49" y="62"/>
                </a:lnTo>
                <a:lnTo>
                  <a:pt x="49" y="62"/>
                </a:lnTo>
                <a:lnTo>
                  <a:pt x="50" y="62"/>
                </a:lnTo>
                <a:lnTo>
                  <a:pt x="50" y="62"/>
                </a:lnTo>
                <a:lnTo>
                  <a:pt x="51" y="62"/>
                </a:lnTo>
                <a:lnTo>
                  <a:pt x="51" y="62"/>
                </a:lnTo>
                <a:lnTo>
                  <a:pt x="52" y="62"/>
                </a:lnTo>
                <a:lnTo>
                  <a:pt x="52" y="62"/>
                </a:lnTo>
                <a:lnTo>
                  <a:pt x="52" y="63"/>
                </a:lnTo>
                <a:lnTo>
                  <a:pt x="52" y="63"/>
                </a:lnTo>
                <a:lnTo>
                  <a:pt x="53" y="63"/>
                </a:lnTo>
                <a:lnTo>
                  <a:pt x="53" y="64"/>
                </a:lnTo>
                <a:lnTo>
                  <a:pt x="54" y="64"/>
                </a:lnTo>
                <a:lnTo>
                  <a:pt x="54" y="64"/>
                </a:lnTo>
                <a:lnTo>
                  <a:pt x="55" y="64"/>
                </a:lnTo>
                <a:lnTo>
                  <a:pt x="55" y="63"/>
                </a:lnTo>
                <a:lnTo>
                  <a:pt x="56" y="63"/>
                </a:lnTo>
                <a:lnTo>
                  <a:pt x="56" y="62"/>
                </a:lnTo>
                <a:lnTo>
                  <a:pt x="56" y="62"/>
                </a:lnTo>
                <a:lnTo>
                  <a:pt x="57" y="62"/>
                </a:lnTo>
                <a:lnTo>
                  <a:pt x="57" y="61"/>
                </a:lnTo>
                <a:lnTo>
                  <a:pt x="57" y="60"/>
                </a:lnTo>
                <a:lnTo>
                  <a:pt x="57" y="60"/>
                </a:lnTo>
                <a:lnTo>
                  <a:pt x="57" y="59"/>
                </a:lnTo>
                <a:lnTo>
                  <a:pt x="57" y="59"/>
                </a:lnTo>
                <a:lnTo>
                  <a:pt x="57" y="58"/>
                </a:lnTo>
                <a:lnTo>
                  <a:pt x="57" y="58"/>
                </a:lnTo>
                <a:lnTo>
                  <a:pt x="58" y="57"/>
                </a:lnTo>
                <a:lnTo>
                  <a:pt x="58" y="57"/>
                </a:lnTo>
                <a:lnTo>
                  <a:pt x="58" y="57"/>
                </a:lnTo>
                <a:lnTo>
                  <a:pt x="58" y="56"/>
                </a:lnTo>
                <a:lnTo>
                  <a:pt x="58" y="55"/>
                </a:lnTo>
                <a:lnTo>
                  <a:pt x="58" y="55"/>
                </a:lnTo>
                <a:lnTo>
                  <a:pt x="58" y="55"/>
                </a:lnTo>
                <a:lnTo>
                  <a:pt x="58" y="54"/>
                </a:lnTo>
                <a:lnTo>
                  <a:pt x="59" y="54"/>
                </a:lnTo>
                <a:lnTo>
                  <a:pt x="59" y="54"/>
                </a:lnTo>
                <a:lnTo>
                  <a:pt x="60" y="54"/>
                </a:lnTo>
                <a:lnTo>
                  <a:pt x="60" y="53"/>
                </a:lnTo>
                <a:lnTo>
                  <a:pt x="60" y="53"/>
                </a:lnTo>
                <a:lnTo>
                  <a:pt x="61" y="53"/>
                </a:lnTo>
                <a:lnTo>
                  <a:pt x="61" y="52"/>
                </a:lnTo>
                <a:lnTo>
                  <a:pt x="61" y="52"/>
                </a:lnTo>
                <a:lnTo>
                  <a:pt x="60" y="52"/>
                </a:lnTo>
                <a:lnTo>
                  <a:pt x="60" y="51"/>
                </a:lnTo>
                <a:lnTo>
                  <a:pt x="60" y="51"/>
                </a:lnTo>
                <a:lnTo>
                  <a:pt x="60" y="51"/>
                </a:lnTo>
                <a:lnTo>
                  <a:pt x="60" y="50"/>
                </a:lnTo>
                <a:lnTo>
                  <a:pt x="60" y="50"/>
                </a:lnTo>
                <a:lnTo>
                  <a:pt x="60" y="49"/>
                </a:lnTo>
                <a:lnTo>
                  <a:pt x="60" y="49"/>
                </a:lnTo>
                <a:lnTo>
                  <a:pt x="60" y="48"/>
                </a:lnTo>
                <a:lnTo>
                  <a:pt x="60" y="48"/>
                </a:lnTo>
                <a:lnTo>
                  <a:pt x="60" y="47"/>
                </a:lnTo>
                <a:lnTo>
                  <a:pt x="60" y="47"/>
                </a:lnTo>
                <a:lnTo>
                  <a:pt x="59" y="47"/>
                </a:lnTo>
                <a:lnTo>
                  <a:pt x="59" y="46"/>
                </a:lnTo>
                <a:lnTo>
                  <a:pt x="58" y="46"/>
                </a:lnTo>
                <a:lnTo>
                  <a:pt x="58" y="46"/>
                </a:lnTo>
                <a:lnTo>
                  <a:pt x="57" y="46"/>
                </a:lnTo>
                <a:lnTo>
                  <a:pt x="56" y="46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4"/>
                </a:lnTo>
                <a:lnTo>
                  <a:pt x="56" y="43"/>
                </a:lnTo>
                <a:lnTo>
                  <a:pt x="55" y="43"/>
                </a:lnTo>
                <a:lnTo>
                  <a:pt x="55" y="43"/>
                </a:lnTo>
                <a:lnTo>
                  <a:pt x="54" y="43"/>
                </a:lnTo>
                <a:lnTo>
                  <a:pt x="54" y="43"/>
                </a:lnTo>
                <a:lnTo>
                  <a:pt x="53" y="43"/>
                </a:lnTo>
                <a:lnTo>
                  <a:pt x="53" y="42"/>
                </a:lnTo>
                <a:lnTo>
                  <a:pt x="52" y="41"/>
                </a:lnTo>
                <a:lnTo>
                  <a:pt x="52" y="41"/>
                </a:lnTo>
                <a:lnTo>
                  <a:pt x="52" y="40"/>
                </a:lnTo>
                <a:lnTo>
                  <a:pt x="52" y="39"/>
                </a:lnTo>
                <a:lnTo>
                  <a:pt x="52" y="39"/>
                </a:lnTo>
                <a:lnTo>
                  <a:pt x="52" y="38"/>
                </a:lnTo>
                <a:lnTo>
                  <a:pt x="52" y="38"/>
                </a:lnTo>
                <a:lnTo>
                  <a:pt x="52" y="37"/>
                </a:lnTo>
                <a:lnTo>
                  <a:pt x="53" y="36"/>
                </a:lnTo>
                <a:lnTo>
                  <a:pt x="53" y="36"/>
                </a:lnTo>
                <a:lnTo>
                  <a:pt x="53" y="36"/>
                </a:lnTo>
                <a:lnTo>
                  <a:pt x="54" y="36"/>
                </a:lnTo>
                <a:lnTo>
                  <a:pt x="54" y="35"/>
                </a:lnTo>
                <a:lnTo>
                  <a:pt x="55" y="35"/>
                </a:lnTo>
                <a:lnTo>
                  <a:pt x="55" y="35"/>
                </a:lnTo>
                <a:lnTo>
                  <a:pt x="56" y="35"/>
                </a:lnTo>
                <a:lnTo>
                  <a:pt x="56" y="35"/>
                </a:lnTo>
                <a:lnTo>
                  <a:pt x="56" y="34"/>
                </a:lnTo>
                <a:lnTo>
                  <a:pt x="57" y="34"/>
                </a:lnTo>
                <a:lnTo>
                  <a:pt x="58" y="34"/>
                </a:lnTo>
                <a:lnTo>
                  <a:pt x="58" y="33"/>
                </a:lnTo>
                <a:lnTo>
                  <a:pt x="58" y="33"/>
                </a:lnTo>
                <a:lnTo>
                  <a:pt x="58" y="32"/>
                </a:lnTo>
                <a:lnTo>
                  <a:pt x="58" y="32"/>
                </a:lnTo>
                <a:lnTo>
                  <a:pt x="59" y="32"/>
                </a:lnTo>
                <a:lnTo>
                  <a:pt x="59" y="32"/>
                </a:lnTo>
                <a:lnTo>
                  <a:pt x="59" y="32"/>
                </a:lnTo>
                <a:lnTo>
                  <a:pt x="60" y="32"/>
                </a:lnTo>
                <a:lnTo>
                  <a:pt x="60" y="32"/>
                </a:lnTo>
                <a:lnTo>
                  <a:pt x="60" y="32"/>
                </a:lnTo>
                <a:lnTo>
                  <a:pt x="61" y="32"/>
                </a:lnTo>
                <a:lnTo>
                  <a:pt x="61" y="32"/>
                </a:lnTo>
                <a:lnTo>
                  <a:pt x="62" y="32"/>
                </a:lnTo>
                <a:lnTo>
                  <a:pt x="62" y="32"/>
                </a:lnTo>
                <a:lnTo>
                  <a:pt x="62" y="32"/>
                </a:lnTo>
                <a:lnTo>
                  <a:pt x="62" y="32"/>
                </a:lnTo>
                <a:lnTo>
                  <a:pt x="63" y="32"/>
                </a:lnTo>
                <a:lnTo>
                  <a:pt x="64" y="32"/>
                </a:lnTo>
                <a:lnTo>
                  <a:pt x="64" y="31"/>
                </a:lnTo>
                <a:lnTo>
                  <a:pt x="64" y="31"/>
                </a:lnTo>
                <a:lnTo>
                  <a:pt x="64" y="30"/>
                </a:lnTo>
                <a:lnTo>
                  <a:pt x="64" y="29"/>
                </a:lnTo>
                <a:lnTo>
                  <a:pt x="64" y="29"/>
                </a:lnTo>
                <a:lnTo>
                  <a:pt x="64" y="28"/>
                </a:lnTo>
                <a:lnTo>
                  <a:pt x="64" y="28"/>
                </a:lnTo>
                <a:lnTo>
                  <a:pt x="65" y="27"/>
                </a:lnTo>
                <a:lnTo>
                  <a:pt x="65" y="26"/>
                </a:lnTo>
                <a:lnTo>
                  <a:pt x="65" y="25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3"/>
                </a:lnTo>
                <a:lnTo>
                  <a:pt x="66" y="23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5" y="22"/>
                </a:lnTo>
                <a:lnTo>
                  <a:pt x="65" y="21"/>
                </a:lnTo>
                <a:lnTo>
                  <a:pt x="64" y="20"/>
                </a:lnTo>
                <a:lnTo>
                  <a:pt x="64" y="20"/>
                </a:lnTo>
                <a:lnTo>
                  <a:pt x="64" y="19"/>
                </a:lnTo>
                <a:lnTo>
                  <a:pt x="64" y="18"/>
                </a:lnTo>
                <a:lnTo>
                  <a:pt x="64" y="16"/>
                </a:lnTo>
                <a:lnTo>
                  <a:pt x="64" y="15"/>
                </a:lnTo>
                <a:lnTo>
                  <a:pt x="64" y="15"/>
                </a:lnTo>
                <a:lnTo>
                  <a:pt x="64" y="15"/>
                </a:lnTo>
                <a:lnTo>
                  <a:pt x="65" y="15"/>
                </a:lnTo>
                <a:lnTo>
                  <a:pt x="65" y="15"/>
                </a:lnTo>
                <a:lnTo>
                  <a:pt x="66" y="15"/>
                </a:lnTo>
                <a:lnTo>
                  <a:pt x="67" y="15"/>
                </a:lnTo>
                <a:lnTo>
                  <a:pt x="68" y="15"/>
                </a:lnTo>
                <a:lnTo>
                  <a:pt x="68" y="15"/>
                </a:lnTo>
                <a:lnTo>
                  <a:pt x="68" y="14"/>
                </a:lnTo>
                <a:lnTo>
                  <a:pt x="68" y="14"/>
                </a:lnTo>
                <a:lnTo>
                  <a:pt x="68" y="13"/>
                </a:lnTo>
                <a:lnTo>
                  <a:pt x="69" y="12"/>
                </a:lnTo>
                <a:lnTo>
                  <a:pt x="69" y="12"/>
                </a:lnTo>
                <a:lnTo>
                  <a:pt x="70" y="12"/>
                </a:lnTo>
                <a:lnTo>
                  <a:pt x="70" y="11"/>
                </a:lnTo>
                <a:lnTo>
                  <a:pt x="70" y="11"/>
                </a:lnTo>
                <a:lnTo>
                  <a:pt x="70" y="11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1" y="10"/>
                </a:lnTo>
                <a:lnTo>
                  <a:pt x="71" y="10"/>
                </a:lnTo>
                <a:lnTo>
                  <a:pt x="71" y="10"/>
                </a:lnTo>
                <a:lnTo>
                  <a:pt x="72" y="10"/>
                </a:lnTo>
                <a:lnTo>
                  <a:pt x="72" y="11"/>
                </a:lnTo>
                <a:lnTo>
                  <a:pt x="72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4" y="10"/>
                </a:lnTo>
                <a:lnTo>
                  <a:pt x="74" y="10"/>
                </a:lnTo>
                <a:lnTo>
                  <a:pt x="74" y="9"/>
                </a:lnTo>
                <a:lnTo>
                  <a:pt x="74" y="9"/>
                </a:lnTo>
                <a:lnTo>
                  <a:pt x="73" y="8"/>
                </a:lnTo>
                <a:lnTo>
                  <a:pt x="73" y="7"/>
                </a:lnTo>
                <a:lnTo>
                  <a:pt x="73" y="7"/>
                </a:lnTo>
                <a:lnTo>
                  <a:pt x="73" y="6"/>
                </a:lnTo>
                <a:lnTo>
                  <a:pt x="73" y="5"/>
                </a:lnTo>
                <a:lnTo>
                  <a:pt x="73" y="4"/>
                </a:lnTo>
                <a:lnTo>
                  <a:pt x="74" y="3"/>
                </a:lnTo>
                <a:lnTo>
                  <a:pt x="74" y="3"/>
                </a:lnTo>
                <a:lnTo>
                  <a:pt x="75" y="3"/>
                </a:lnTo>
                <a:lnTo>
                  <a:pt x="76" y="2"/>
                </a:lnTo>
                <a:lnTo>
                  <a:pt x="76" y="1"/>
                </a:lnTo>
                <a:lnTo>
                  <a:pt x="77" y="1"/>
                </a:lnTo>
                <a:lnTo>
                  <a:pt x="77" y="0"/>
                </a:lnTo>
                <a:lnTo>
                  <a:pt x="78" y="0"/>
                </a:lnTo>
                <a:lnTo>
                  <a:pt x="79" y="0"/>
                </a:lnTo>
                <a:lnTo>
                  <a:pt x="79" y="0"/>
                </a:lnTo>
                <a:lnTo>
                  <a:pt x="80" y="0"/>
                </a:lnTo>
                <a:lnTo>
                  <a:pt x="80" y="0"/>
                </a:lnTo>
                <a:lnTo>
                  <a:pt x="81" y="1"/>
                </a:lnTo>
                <a:lnTo>
                  <a:pt x="81" y="2"/>
                </a:lnTo>
                <a:lnTo>
                  <a:pt x="82" y="2"/>
                </a:lnTo>
                <a:lnTo>
                  <a:pt x="82" y="3"/>
                </a:lnTo>
                <a:lnTo>
                  <a:pt x="83" y="3"/>
                </a:lnTo>
                <a:lnTo>
                  <a:pt x="83" y="4"/>
                </a:lnTo>
                <a:lnTo>
                  <a:pt x="83" y="5"/>
                </a:lnTo>
                <a:lnTo>
                  <a:pt x="83" y="6"/>
                </a:lnTo>
                <a:lnTo>
                  <a:pt x="83" y="7"/>
                </a:lnTo>
                <a:lnTo>
                  <a:pt x="83" y="7"/>
                </a:lnTo>
                <a:lnTo>
                  <a:pt x="83" y="8"/>
                </a:lnTo>
                <a:lnTo>
                  <a:pt x="83" y="9"/>
                </a:lnTo>
                <a:lnTo>
                  <a:pt x="83" y="10"/>
                </a:lnTo>
                <a:lnTo>
                  <a:pt x="83" y="11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78" name="Freeform 61"/>
          <p:cNvSpPr>
            <a:spLocks/>
          </p:cNvSpPr>
          <p:nvPr/>
        </p:nvSpPr>
        <p:spPr bwMode="auto">
          <a:xfrm>
            <a:off x="3009117" y="5177228"/>
            <a:ext cx="267881" cy="247125"/>
          </a:xfrm>
          <a:custGeom>
            <a:avLst/>
            <a:gdLst>
              <a:gd name="T0" fmla="*/ 41 w 156"/>
              <a:gd name="T1" fmla="*/ 8 h 156"/>
              <a:gd name="T2" fmla="*/ 45 w 156"/>
              <a:gd name="T3" fmla="*/ 16 h 156"/>
              <a:gd name="T4" fmla="*/ 51 w 156"/>
              <a:gd name="T5" fmla="*/ 21 h 156"/>
              <a:gd name="T6" fmla="*/ 56 w 156"/>
              <a:gd name="T7" fmla="*/ 28 h 156"/>
              <a:gd name="T8" fmla="*/ 62 w 156"/>
              <a:gd name="T9" fmla="*/ 25 h 156"/>
              <a:gd name="T10" fmla="*/ 71 w 156"/>
              <a:gd name="T11" fmla="*/ 25 h 156"/>
              <a:gd name="T12" fmla="*/ 79 w 156"/>
              <a:gd name="T13" fmla="*/ 25 h 156"/>
              <a:gd name="T14" fmla="*/ 84 w 156"/>
              <a:gd name="T15" fmla="*/ 17 h 156"/>
              <a:gd name="T16" fmla="*/ 91 w 156"/>
              <a:gd name="T17" fmla="*/ 12 h 156"/>
              <a:gd name="T18" fmla="*/ 101 w 156"/>
              <a:gd name="T19" fmla="*/ 5 h 156"/>
              <a:gd name="T20" fmla="*/ 111 w 156"/>
              <a:gd name="T21" fmla="*/ 3 h 156"/>
              <a:gd name="T22" fmla="*/ 127 w 156"/>
              <a:gd name="T23" fmla="*/ 6 h 156"/>
              <a:gd name="T24" fmla="*/ 133 w 156"/>
              <a:gd name="T25" fmla="*/ 12 h 156"/>
              <a:gd name="T26" fmla="*/ 139 w 156"/>
              <a:gd name="T27" fmla="*/ 17 h 156"/>
              <a:gd name="T28" fmla="*/ 138 w 156"/>
              <a:gd name="T29" fmla="*/ 24 h 156"/>
              <a:gd name="T30" fmla="*/ 137 w 156"/>
              <a:gd name="T31" fmla="*/ 33 h 156"/>
              <a:gd name="T32" fmla="*/ 145 w 156"/>
              <a:gd name="T33" fmla="*/ 38 h 156"/>
              <a:gd name="T34" fmla="*/ 147 w 156"/>
              <a:gd name="T35" fmla="*/ 48 h 156"/>
              <a:gd name="T36" fmla="*/ 147 w 156"/>
              <a:gd name="T37" fmla="*/ 57 h 156"/>
              <a:gd name="T38" fmla="*/ 148 w 156"/>
              <a:gd name="T39" fmla="*/ 65 h 156"/>
              <a:gd name="T40" fmla="*/ 151 w 156"/>
              <a:gd name="T41" fmla="*/ 74 h 156"/>
              <a:gd name="T42" fmla="*/ 147 w 156"/>
              <a:gd name="T43" fmla="*/ 83 h 156"/>
              <a:gd name="T44" fmla="*/ 153 w 156"/>
              <a:gd name="T45" fmla="*/ 90 h 156"/>
              <a:gd name="T46" fmla="*/ 154 w 156"/>
              <a:gd name="T47" fmla="*/ 96 h 156"/>
              <a:gd name="T48" fmla="*/ 155 w 156"/>
              <a:gd name="T49" fmla="*/ 106 h 156"/>
              <a:gd name="T50" fmla="*/ 153 w 156"/>
              <a:gd name="T51" fmla="*/ 116 h 156"/>
              <a:gd name="T52" fmla="*/ 153 w 156"/>
              <a:gd name="T53" fmla="*/ 124 h 156"/>
              <a:gd name="T54" fmla="*/ 148 w 156"/>
              <a:gd name="T55" fmla="*/ 131 h 156"/>
              <a:gd name="T56" fmla="*/ 145 w 156"/>
              <a:gd name="T57" fmla="*/ 139 h 156"/>
              <a:gd name="T58" fmla="*/ 140 w 156"/>
              <a:gd name="T59" fmla="*/ 144 h 156"/>
              <a:gd name="T60" fmla="*/ 134 w 156"/>
              <a:gd name="T61" fmla="*/ 147 h 156"/>
              <a:gd name="T62" fmla="*/ 128 w 156"/>
              <a:gd name="T63" fmla="*/ 150 h 156"/>
              <a:gd name="T64" fmla="*/ 121 w 156"/>
              <a:gd name="T65" fmla="*/ 148 h 156"/>
              <a:gd name="T66" fmla="*/ 114 w 156"/>
              <a:gd name="T67" fmla="*/ 143 h 156"/>
              <a:gd name="T68" fmla="*/ 107 w 156"/>
              <a:gd name="T69" fmla="*/ 140 h 156"/>
              <a:gd name="T70" fmla="*/ 103 w 156"/>
              <a:gd name="T71" fmla="*/ 146 h 156"/>
              <a:gd name="T72" fmla="*/ 98 w 156"/>
              <a:gd name="T73" fmla="*/ 152 h 156"/>
              <a:gd name="T74" fmla="*/ 91 w 156"/>
              <a:gd name="T75" fmla="*/ 155 h 156"/>
              <a:gd name="T76" fmla="*/ 89 w 156"/>
              <a:gd name="T77" fmla="*/ 144 h 156"/>
              <a:gd name="T78" fmla="*/ 93 w 156"/>
              <a:gd name="T79" fmla="*/ 135 h 156"/>
              <a:gd name="T80" fmla="*/ 98 w 156"/>
              <a:gd name="T81" fmla="*/ 127 h 156"/>
              <a:gd name="T82" fmla="*/ 97 w 156"/>
              <a:gd name="T83" fmla="*/ 118 h 156"/>
              <a:gd name="T84" fmla="*/ 89 w 156"/>
              <a:gd name="T85" fmla="*/ 111 h 156"/>
              <a:gd name="T86" fmla="*/ 77 w 156"/>
              <a:gd name="T87" fmla="*/ 111 h 156"/>
              <a:gd name="T88" fmla="*/ 66 w 156"/>
              <a:gd name="T89" fmla="*/ 111 h 156"/>
              <a:gd name="T90" fmla="*/ 54 w 156"/>
              <a:gd name="T91" fmla="*/ 109 h 156"/>
              <a:gd name="T92" fmla="*/ 46 w 156"/>
              <a:gd name="T93" fmla="*/ 100 h 156"/>
              <a:gd name="T94" fmla="*/ 36 w 156"/>
              <a:gd name="T95" fmla="*/ 87 h 156"/>
              <a:gd name="T96" fmla="*/ 21 w 156"/>
              <a:gd name="T97" fmla="*/ 79 h 156"/>
              <a:gd name="T98" fmla="*/ 13 w 156"/>
              <a:gd name="T99" fmla="*/ 67 h 156"/>
              <a:gd name="T100" fmla="*/ 6 w 156"/>
              <a:gd name="T101" fmla="*/ 57 h 156"/>
              <a:gd name="T102" fmla="*/ 4 w 156"/>
              <a:gd name="T103" fmla="*/ 46 h 156"/>
              <a:gd name="T104" fmla="*/ 3 w 156"/>
              <a:gd name="T105" fmla="*/ 41 h 156"/>
              <a:gd name="T106" fmla="*/ 0 w 156"/>
              <a:gd name="T107" fmla="*/ 34 h 156"/>
              <a:gd name="T108" fmla="*/ 1 w 156"/>
              <a:gd name="T109" fmla="*/ 30 h 156"/>
              <a:gd name="T110" fmla="*/ 6 w 156"/>
              <a:gd name="T111" fmla="*/ 28 h 156"/>
              <a:gd name="T112" fmla="*/ 3 w 156"/>
              <a:gd name="T113" fmla="*/ 24 h 156"/>
              <a:gd name="T114" fmla="*/ 6 w 156"/>
              <a:gd name="T115" fmla="*/ 19 h 156"/>
              <a:gd name="T116" fmla="*/ 12 w 156"/>
              <a:gd name="T117" fmla="*/ 14 h 156"/>
              <a:gd name="T118" fmla="*/ 20 w 156"/>
              <a:gd name="T119" fmla="*/ 10 h 156"/>
              <a:gd name="T120" fmla="*/ 29 w 156"/>
              <a:gd name="T121" fmla="*/ 7 h 156"/>
              <a:gd name="T122" fmla="*/ 35 w 156"/>
              <a:gd name="T123" fmla="*/ 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6" h="156">
                <a:moveTo>
                  <a:pt x="37" y="1"/>
                </a:moveTo>
                <a:lnTo>
                  <a:pt x="37" y="2"/>
                </a:lnTo>
                <a:lnTo>
                  <a:pt x="38" y="2"/>
                </a:lnTo>
                <a:lnTo>
                  <a:pt x="38" y="2"/>
                </a:lnTo>
                <a:lnTo>
                  <a:pt x="39" y="2"/>
                </a:lnTo>
                <a:lnTo>
                  <a:pt x="39" y="3"/>
                </a:lnTo>
                <a:lnTo>
                  <a:pt x="39" y="3"/>
                </a:lnTo>
                <a:lnTo>
                  <a:pt x="39" y="3"/>
                </a:lnTo>
                <a:lnTo>
                  <a:pt x="40" y="3"/>
                </a:lnTo>
                <a:lnTo>
                  <a:pt x="40" y="4"/>
                </a:lnTo>
                <a:lnTo>
                  <a:pt x="40" y="4"/>
                </a:lnTo>
                <a:lnTo>
                  <a:pt x="41" y="4"/>
                </a:lnTo>
                <a:lnTo>
                  <a:pt x="41" y="4"/>
                </a:lnTo>
                <a:lnTo>
                  <a:pt x="41" y="4"/>
                </a:lnTo>
                <a:lnTo>
                  <a:pt x="40" y="4"/>
                </a:lnTo>
                <a:lnTo>
                  <a:pt x="40" y="5"/>
                </a:lnTo>
                <a:lnTo>
                  <a:pt x="40" y="5"/>
                </a:lnTo>
                <a:lnTo>
                  <a:pt x="41" y="5"/>
                </a:lnTo>
                <a:lnTo>
                  <a:pt x="41" y="6"/>
                </a:lnTo>
                <a:lnTo>
                  <a:pt x="41" y="6"/>
                </a:lnTo>
                <a:lnTo>
                  <a:pt x="40" y="6"/>
                </a:lnTo>
                <a:lnTo>
                  <a:pt x="40" y="7"/>
                </a:lnTo>
                <a:lnTo>
                  <a:pt x="40" y="7"/>
                </a:lnTo>
                <a:lnTo>
                  <a:pt x="41" y="7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41" y="9"/>
                </a:lnTo>
                <a:lnTo>
                  <a:pt x="41" y="9"/>
                </a:lnTo>
                <a:lnTo>
                  <a:pt x="41" y="10"/>
                </a:lnTo>
                <a:lnTo>
                  <a:pt x="42" y="10"/>
                </a:lnTo>
                <a:lnTo>
                  <a:pt x="42" y="10"/>
                </a:lnTo>
                <a:lnTo>
                  <a:pt x="42" y="11"/>
                </a:lnTo>
                <a:lnTo>
                  <a:pt x="42" y="11"/>
                </a:lnTo>
                <a:lnTo>
                  <a:pt x="43" y="12"/>
                </a:lnTo>
                <a:lnTo>
                  <a:pt x="43" y="12"/>
                </a:lnTo>
                <a:lnTo>
                  <a:pt x="43" y="13"/>
                </a:lnTo>
                <a:lnTo>
                  <a:pt x="43" y="13"/>
                </a:lnTo>
                <a:lnTo>
                  <a:pt x="43" y="13"/>
                </a:lnTo>
                <a:lnTo>
                  <a:pt x="43" y="13"/>
                </a:lnTo>
                <a:lnTo>
                  <a:pt x="44" y="13"/>
                </a:lnTo>
                <a:lnTo>
                  <a:pt x="44" y="14"/>
                </a:lnTo>
                <a:lnTo>
                  <a:pt x="44" y="14"/>
                </a:lnTo>
                <a:lnTo>
                  <a:pt x="44" y="15"/>
                </a:lnTo>
                <a:lnTo>
                  <a:pt x="45" y="15"/>
                </a:lnTo>
                <a:lnTo>
                  <a:pt x="45" y="15"/>
                </a:lnTo>
                <a:lnTo>
                  <a:pt x="45" y="15"/>
                </a:lnTo>
                <a:lnTo>
                  <a:pt x="45" y="15"/>
                </a:lnTo>
                <a:lnTo>
                  <a:pt x="45" y="15"/>
                </a:lnTo>
                <a:lnTo>
                  <a:pt x="45" y="16"/>
                </a:lnTo>
                <a:lnTo>
                  <a:pt x="45" y="16"/>
                </a:lnTo>
                <a:lnTo>
                  <a:pt x="45" y="16"/>
                </a:lnTo>
                <a:lnTo>
                  <a:pt x="46" y="16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7" y="17"/>
                </a:lnTo>
                <a:lnTo>
                  <a:pt x="47" y="17"/>
                </a:lnTo>
                <a:lnTo>
                  <a:pt x="47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20"/>
                </a:lnTo>
                <a:lnTo>
                  <a:pt x="50" y="20"/>
                </a:lnTo>
                <a:lnTo>
                  <a:pt x="50" y="20"/>
                </a:lnTo>
                <a:lnTo>
                  <a:pt x="50" y="21"/>
                </a:lnTo>
                <a:lnTo>
                  <a:pt x="50" y="21"/>
                </a:lnTo>
                <a:lnTo>
                  <a:pt x="50" y="21"/>
                </a:lnTo>
                <a:lnTo>
                  <a:pt x="50" y="21"/>
                </a:lnTo>
                <a:lnTo>
                  <a:pt x="51" y="21"/>
                </a:lnTo>
                <a:lnTo>
                  <a:pt x="51" y="22"/>
                </a:lnTo>
                <a:lnTo>
                  <a:pt x="52" y="22"/>
                </a:lnTo>
                <a:lnTo>
                  <a:pt x="52" y="22"/>
                </a:lnTo>
                <a:lnTo>
                  <a:pt x="52" y="22"/>
                </a:lnTo>
                <a:lnTo>
                  <a:pt x="52" y="23"/>
                </a:lnTo>
                <a:lnTo>
                  <a:pt x="53" y="23"/>
                </a:lnTo>
                <a:lnTo>
                  <a:pt x="53" y="24"/>
                </a:lnTo>
                <a:lnTo>
                  <a:pt x="53" y="24"/>
                </a:lnTo>
                <a:lnTo>
                  <a:pt x="52" y="25"/>
                </a:lnTo>
                <a:lnTo>
                  <a:pt x="53" y="25"/>
                </a:lnTo>
                <a:lnTo>
                  <a:pt x="53" y="25"/>
                </a:lnTo>
                <a:lnTo>
                  <a:pt x="53" y="25"/>
                </a:lnTo>
                <a:lnTo>
                  <a:pt x="53" y="26"/>
                </a:lnTo>
                <a:lnTo>
                  <a:pt x="53" y="26"/>
                </a:lnTo>
                <a:lnTo>
                  <a:pt x="54" y="27"/>
                </a:lnTo>
                <a:lnTo>
                  <a:pt x="54" y="27"/>
                </a:lnTo>
                <a:lnTo>
                  <a:pt x="54" y="28"/>
                </a:lnTo>
                <a:lnTo>
                  <a:pt x="54" y="28"/>
                </a:lnTo>
                <a:lnTo>
                  <a:pt x="55" y="28"/>
                </a:lnTo>
                <a:lnTo>
                  <a:pt x="55" y="29"/>
                </a:lnTo>
                <a:lnTo>
                  <a:pt x="55" y="29"/>
                </a:lnTo>
                <a:lnTo>
                  <a:pt x="55" y="29"/>
                </a:lnTo>
                <a:lnTo>
                  <a:pt x="56" y="29"/>
                </a:lnTo>
                <a:lnTo>
                  <a:pt x="56" y="29"/>
                </a:lnTo>
                <a:lnTo>
                  <a:pt x="56" y="28"/>
                </a:lnTo>
                <a:lnTo>
                  <a:pt x="56" y="28"/>
                </a:lnTo>
                <a:lnTo>
                  <a:pt x="56" y="28"/>
                </a:lnTo>
                <a:lnTo>
                  <a:pt x="56" y="27"/>
                </a:lnTo>
                <a:lnTo>
                  <a:pt x="56" y="27"/>
                </a:lnTo>
                <a:lnTo>
                  <a:pt x="56" y="27"/>
                </a:lnTo>
                <a:lnTo>
                  <a:pt x="57" y="27"/>
                </a:lnTo>
                <a:lnTo>
                  <a:pt x="57" y="26"/>
                </a:lnTo>
                <a:lnTo>
                  <a:pt x="57" y="26"/>
                </a:lnTo>
                <a:lnTo>
                  <a:pt x="57" y="25"/>
                </a:lnTo>
                <a:lnTo>
                  <a:pt x="57" y="25"/>
                </a:lnTo>
                <a:lnTo>
                  <a:pt x="58" y="25"/>
                </a:lnTo>
                <a:lnTo>
                  <a:pt x="58" y="25"/>
                </a:lnTo>
                <a:lnTo>
                  <a:pt x="58" y="25"/>
                </a:lnTo>
                <a:lnTo>
                  <a:pt x="58" y="25"/>
                </a:lnTo>
                <a:lnTo>
                  <a:pt x="59" y="25"/>
                </a:lnTo>
                <a:lnTo>
                  <a:pt x="59" y="25"/>
                </a:lnTo>
                <a:lnTo>
                  <a:pt x="59" y="24"/>
                </a:lnTo>
                <a:lnTo>
                  <a:pt x="60" y="24"/>
                </a:lnTo>
                <a:lnTo>
                  <a:pt x="60" y="24"/>
                </a:lnTo>
                <a:lnTo>
                  <a:pt x="61" y="24"/>
                </a:lnTo>
                <a:lnTo>
                  <a:pt x="61" y="24"/>
                </a:lnTo>
                <a:lnTo>
                  <a:pt x="62" y="24"/>
                </a:lnTo>
                <a:lnTo>
                  <a:pt x="62" y="25"/>
                </a:lnTo>
                <a:lnTo>
                  <a:pt x="62" y="25"/>
                </a:lnTo>
                <a:lnTo>
                  <a:pt x="62" y="25"/>
                </a:lnTo>
                <a:lnTo>
                  <a:pt x="63" y="25"/>
                </a:lnTo>
                <a:lnTo>
                  <a:pt x="63" y="25"/>
                </a:lnTo>
                <a:lnTo>
                  <a:pt x="64" y="25"/>
                </a:lnTo>
                <a:lnTo>
                  <a:pt x="64" y="25"/>
                </a:lnTo>
                <a:lnTo>
                  <a:pt x="64" y="25"/>
                </a:lnTo>
                <a:lnTo>
                  <a:pt x="65" y="25"/>
                </a:lnTo>
                <a:lnTo>
                  <a:pt x="65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8" y="25"/>
                </a:lnTo>
                <a:lnTo>
                  <a:pt x="68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70" y="25"/>
                </a:lnTo>
                <a:lnTo>
                  <a:pt x="70" y="25"/>
                </a:lnTo>
                <a:lnTo>
                  <a:pt x="70" y="25"/>
                </a:lnTo>
                <a:lnTo>
                  <a:pt x="70" y="25"/>
                </a:lnTo>
                <a:lnTo>
                  <a:pt x="71" y="25"/>
                </a:lnTo>
                <a:lnTo>
                  <a:pt x="71" y="25"/>
                </a:lnTo>
                <a:lnTo>
                  <a:pt x="71" y="25"/>
                </a:lnTo>
                <a:lnTo>
                  <a:pt x="72" y="26"/>
                </a:lnTo>
                <a:lnTo>
                  <a:pt x="72" y="26"/>
                </a:lnTo>
                <a:lnTo>
                  <a:pt x="73" y="26"/>
                </a:lnTo>
                <a:lnTo>
                  <a:pt x="73" y="26"/>
                </a:lnTo>
                <a:lnTo>
                  <a:pt x="74" y="27"/>
                </a:lnTo>
                <a:lnTo>
                  <a:pt x="74" y="27"/>
                </a:lnTo>
                <a:lnTo>
                  <a:pt x="75" y="27"/>
                </a:lnTo>
                <a:lnTo>
                  <a:pt x="75" y="27"/>
                </a:lnTo>
                <a:lnTo>
                  <a:pt x="75" y="27"/>
                </a:lnTo>
                <a:lnTo>
                  <a:pt x="76" y="27"/>
                </a:lnTo>
                <a:lnTo>
                  <a:pt x="76" y="27"/>
                </a:lnTo>
                <a:lnTo>
                  <a:pt x="76" y="27"/>
                </a:lnTo>
                <a:lnTo>
                  <a:pt x="77" y="27"/>
                </a:lnTo>
                <a:lnTo>
                  <a:pt x="77" y="26"/>
                </a:lnTo>
                <a:lnTo>
                  <a:pt x="77" y="26"/>
                </a:lnTo>
                <a:lnTo>
                  <a:pt x="77" y="26"/>
                </a:lnTo>
                <a:lnTo>
                  <a:pt x="77" y="26"/>
                </a:lnTo>
                <a:lnTo>
                  <a:pt x="78" y="26"/>
                </a:lnTo>
                <a:lnTo>
                  <a:pt x="78" y="25"/>
                </a:lnTo>
                <a:lnTo>
                  <a:pt x="79" y="25"/>
                </a:lnTo>
                <a:lnTo>
                  <a:pt x="79" y="25"/>
                </a:lnTo>
                <a:lnTo>
                  <a:pt x="79" y="25"/>
                </a:lnTo>
                <a:lnTo>
                  <a:pt x="79" y="25"/>
                </a:lnTo>
                <a:lnTo>
                  <a:pt x="80" y="25"/>
                </a:lnTo>
                <a:lnTo>
                  <a:pt x="80" y="25"/>
                </a:lnTo>
                <a:lnTo>
                  <a:pt x="80" y="25"/>
                </a:lnTo>
                <a:lnTo>
                  <a:pt x="80" y="24"/>
                </a:lnTo>
                <a:lnTo>
                  <a:pt x="80" y="24"/>
                </a:lnTo>
                <a:lnTo>
                  <a:pt x="81" y="24"/>
                </a:lnTo>
                <a:lnTo>
                  <a:pt x="81" y="23"/>
                </a:lnTo>
                <a:lnTo>
                  <a:pt x="81" y="23"/>
                </a:lnTo>
                <a:lnTo>
                  <a:pt x="81" y="22"/>
                </a:lnTo>
                <a:lnTo>
                  <a:pt x="81" y="22"/>
                </a:lnTo>
                <a:lnTo>
                  <a:pt x="81" y="21"/>
                </a:lnTo>
                <a:lnTo>
                  <a:pt x="81" y="21"/>
                </a:lnTo>
                <a:lnTo>
                  <a:pt x="81" y="21"/>
                </a:lnTo>
                <a:lnTo>
                  <a:pt x="82" y="21"/>
                </a:lnTo>
                <a:lnTo>
                  <a:pt x="82" y="20"/>
                </a:lnTo>
                <a:lnTo>
                  <a:pt x="82" y="20"/>
                </a:lnTo>
                <a:lnTo>
                  <a:pt x="82" y="19"/>
                </a:lnTo>
                <a:lnTo>
                  <a:pt x="82" y="19"/>
                </a:lnTo>
                <a:lnTo>
                  <a:pt x="82" y="19"/>
                </a:lnTo>
                <a:lnTo>
                  <a:pt x="83" y="19"/>
                </a:lnTo>
                <a:lnTo>
                  <a:pt x="83" y="18"/>
                </a:lnTo>
                <a:lnTo>
                  <a:pt x="83" y="18"/>
                </a:lnTo>
                <a:lnTo>
                  <a:pt x="83" y="17"/>
                </a:lnTo>
                <a:lnTo>
                  <a:pt x="83" y="17"/>
                </a:lnTo>
                <a:lnTo>
                  <a:pt x="84" y="17"/>
                </a:lnTo>
                <a:lnTo>
                  <a:pt x="84" y="17"/>
                </a:lnTo>
                <a:lnTo>
                  <a:pt x="85" y="17"/>
                </a:lnTo>
                <a:lnTo>
                  <a:pt x="85" y="17"/>
                </a:lnTo>
                <a:lnTo>
                  <a:pt x="86" y="17"/>
                </a:lnTo>
                <a:lnTo>
                  <a:pt x="86" y="16"/>
                </a:lnTo>
                <a:lnTo>
                  <a:pt x="86" y="16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5"/>
                </a:lnTo>
                <a:lnTo>
                  <a:pt x="87" y="15"/>
                </a:lnTo>
                <a:lnTo>
                  <a:pt x="88" y="15"/>
                </a:lnTo>
                <a:lnTo>
                  <a:pt x="88" y="15"/>
                </a:lnTo>
                <a:lnTo>
                  <a:pt x="88" y="14"/>
                </a:lnTo>
                <a:lnTo>
                  <a:pt x="88" y="14"/>
                </a:lnTo>
                <a:lnTo>
                  <a:pt x="89" y="14"/>
                </a:lnTo>
                <a:lnTo>
                  <a:pt x="89" y="14"/>
                </a:lnTo>
                <a:lnTo>
                  <a:pt x="89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1" y="13"/>
                </a:lnTo>
                <a:lnTo>
                  <a:pt x="91" y="13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2" y="12"/>
                </a:lnTo>
                <a:lnTo>
                  <a:pt x="92" y="12"/>
                </a:lnTo>
                <a:lnTo>
                  <a:pt x="93" y="12"/>
                </a:lnTo>
                <a:lnTo>
                  <a:pt x="93" y="12"/>
                </a:lnTo>
                <a:lnTo>
                  <a:pt x="94" y="12"/>
                </a:lnTo>
                <a:lnTo>
                  <a:pt x="94" y="11"/>
                </a:lnTo>
                <a:lnTo>
                  <a:pt x="94" y="11"/>
                </a:lnTo>
                <a:lnTo>
                  <a:pt x="95" y="11"/>
                </a:lnTo>
                <a:lnTo>
                  <a:pt x="95" y="10"/>
                </a:lnTo>
                <a:lnTo>
                  <a:pt x="96" y="10"/>
                </a:lnTo>
                <a:lnTo>
                  <a:pt x="96" y="9"/>
                </a:lnTo>
                <a:lnTo>
                  <a:pt x="97" y="9"/>
                </a:lnTo>
                <a:lnTo>
                  <a:pt x="98" y="9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7"/>
                </a:lnTo>
                <a:lnTo>
                  <a:pt x="99" y="7"/>
                </a:lnTo>
                <a:lnTo>
                  <a:pt x="100" y="7"/>
                </a:lnTo>
                <a:lnTo>
                  <a:pt x="100" y="6"/>
                </a:lnTo>
                <a:lnTo>
                  <a:pt x="100" y="6"/>
                </a:lnTo>
                <a:lnTo>
                  <a:pt x="100" y="5"/>
                </a:lnTo>
                <a:lnTo>
                  <a:pt x="101" y="5"/>
                </a:lnTo>
                <a:lnTo>
                  <a:pt x="101" y="5"/>
                </a:lnTo>
                <a:lnTo>
                  <a:pt x="101" y="5"/>
                </a:lnTo>
                <a:lnTo>
                  <a:pt x="102" y="5"/>
                </a:lnTo>
                <a:lnTo>
                  <a:pt x="102" y="5"/>
                </a:lnTo>
                <a:lnTo>
                  <a:pt x="103" y="5"/>
                </a:lnTo>
                <a:lnTo>
                  <a:pt x="103" y="5"/>
                </a:lnTo>
                <a:lnTo>
                  <a:pt x="104" y="5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5" y="4"/>
                </a:lnTo>
                <a:lnTo>
                  <a:pt x="105" y="4"/>
                </a:lnTo>
                <a:lnTo>
                  <a:pt x="106" y="4"/>
                </a:lnTo>
                <a:lnTo>
                  <a:pt x="106" y="4"/>
                </a:lnTo>
                <a:lnTo>
                  <a:pt x="107" y="3"/>
                </a:lnTo>
                <a:lnTo>
                  <a:pt x="107" y="3"/>
                </a:lnTo>
                <a:lnTo>
                  <a:pt x="107" y="2"/>
                </a:lnTo>
                <a:lnTo>
                  <a:pt x="108" y="2"/>
                </a:lnTo>
                <a:lnTo>
                  <a:pt x="108" y="2"/>
                </a:lnTo>
                <a:lnTo>
                  <a:pt x="108" y="2"/>
                </a:lnTo>
                <a:lnTo>
                  <a:pt x="108" y="3"/>
                </a:lnTo>
                <a:lnTo>
                  <a:pt x="109" y="3"/>
                </a:lnTo>
                <a:lnTo>
                  <a:pt x="109" y="3"/>
                </a:lnTo>
                <a:lnTo>
                  <a:pt x="110" y="3"/>
                </a:lnTo>
                <a:lnTo>
                  <a:pt x="111" y="3"/>
                </a:lnTo>
                <a:lnTo>
                  <a:pt x="111" y="3"/>
                </a:lnTo>
                <a:lnTo>
                  <a:pt x="112" y="3"/>
                </a:lnTo>
                <a:lnTo>
                  <a:pt x="113" y="3"/>
                </a:lnTo>
                <a:lnTo>
                  <a:pt x="114" y="3"/>
                </a:lnTo>
                <a:lnTo>
                  <a:pt x="115" y="3"/>
                </a:lnTo>
                <a:lnTo>
                  <a:pt x="116" y="6"/>
                </a:lnTo>
                <a:lnTo>
                  <a:pt x="118" y="7"/>
                </a:lnTo>
                <a:lnTo>
                  <a:pt x="120" y="8"/>
                </a:lnTo>
                <a:lnTo>
                  <a:pt x="120" y="9"/>
                </a:lnTo>
                <a:lnTo>
                  <a:pt x="120" y="9"/>
                </a:lnTo>
                <a:lnTo>
                  <a:pt x="121" y="10"/>
                </a:lnTo>
                <a:lnTo>
                  <a:pt x="121" y="10"/>
                </a:lnTo>
                <a:lnTo>
                  <a:pt x="122" y="11"/>
                </a:lnTo>
                <a:lnTo>
                  <a:pt x="123" y="11"/>
                </a:lnTo>
                <a:lnTo>
                  <a:pt x="123" y="11"/>
                </a:lnTo>
                <a:lnTo>
                  <a:pt x="124" y="11"/>
                </a:lnTo>
                <a:lnTo>
                  <a:pt x="124" y="10"/>
                </a:lnTo>
                <a:lnTo>
                  <a:pt x="125" y="9"/>
                </a:lnTo>
                <a:lnTo>
                  <a:pt x="125" y="8"/>
                </a:lnTo>
                <a:lnTo>
                  <a:pt x="125" y="8"/>
                </a:lnTo>
                <a:lnTo>
                  <a:pt x="125" y="7"/>
                </a:lnTo>
                <a:lnTo>
                  <a:pt x="125" y="6"/>
                </a:lnTo>
                <a:lnTo>
                  <a:pt x="125" y="6"/>
                </a:lnTo>
                <a:lnTo>
                  <a:pt x="126" y="5"/>
                </a:lnTo>
                <a:lnTo>
                  <a:pt x="127" y="5"/>
                </a:lnTo>
                <a:lnTo>
                  <a:pt x="127" y="6"/>
                </a:lnTo>
                <a:lnTo>
                  <a:pt x="128" y="6"/>
                </a:lnTo>
                <a:lnTo>
                  <a:pt x="128" y="6"/>
                </a:lnTo>
                <a:lnTo>
                  <a:pt x="128" y="6"/>
                </a:lnTo>
                <a:lnTo>
                  <a:pt x="128" y="7"/>
                </a:lnTo>
                <a:lnTo>
                  <a:pt x="129" y="7"/>
                </a:lnTo>
                <a:lnTo>
                  <a:pt x="129" y="7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1"/>
                </a:lnTo>
                <a:lnTo>
                  <a:pt x="131" y="11"/>
                </a:lnTo>
                <a:lnTo>
                  <a:pt x="131" y="11"/>
                </a:lnTo>
                <a:lnTo>
                  <a:pt x="131" y="11"/>
                </a:lnTo>
                <a:lnTo>
                  <a:pt x="132" y="11"/>
                </a:lnTo>
                <a:lnTo>
                  <a:pt x="132" y="12"/>
                </a:lnTo>
                <a:lnTo>
                  <a:pt x="132" y="12"/>
                </a:lnTo>
                <a:lnTo>
                  <a:pt x="133" y="12"/>
                </a:lnTo>
                <a:lnTo>
                  <a:pt x="133" y="12"/>
                </a:lnTo>
                <a:lnTo>
                  <a:pt x="133" y="12"/>
                </a:lnTo>
                <a:lnTo>
                  <a:pt x="134" y="12"/>
                </a:lnTo>
                <a:lnTo>
                  <a:pt x="134" y="13"/>
                </a:lnTo>
                <a:lnTo>
                  <a:pt x="134" y="13"/>
                </a:lnTo>
                <a:lnTo>
                  <a:pt x="135" y="13"/>
                </a:lnTo>
                <a:lnTo>
                  <a:pt x="135" y="13"/>
                </a:lnTo>
                <a:lnTo>
                  <a:pt x="135" y="13"/>
                </a:lnTo>
                <a:lnTo>
                  <a:pt x="136" y="13"/>
                </a:lnTo>
                <a:lnTo>
                  <a:pt x="136" y="13"/>
                </a:lnTo>
                <a:lnTo>
                  <a:pt x="136" y="13"/>
                </a:lnTo>
                <a:lnTo>
                  <a:pt x="137" y="14"/>
                </a:lnTo>
                <a:lnTo>
                  <a:pt x="137" y="14"/>
                </a:lnTo>
                <a:lnTo>
                  <a:pt x="137" y="14"/>
                </a:lnTo>
                <a:lnTo>
                  <a:pt x="138" y="14"/>
                </a:lnTo>
                <a:lnTo>
                  <a:pt x="138" y="14"/>
                </a:lnTo>
                <a:lnTo>
                  <a:pt x="139" y="14"/>
                </a:lnTo>
                <a:lnTo>
                  <a:pt x="139" y="14"/>
                </a:lnTo>
                <a:lnTo>
                  <a:pt x="139" y="15"/>
                </a:lnTo>
                <a:lnTo>
                  <a:pt x="140" y="15"/>
                </a:lnTo>
                <a:lnTo>
                  <a:pt x="140" y="15"/>
                </a:lnTo>
                <a:lnTo>
                  <a:pt x="140" y="15"/>
                </a:lnTo>
                <a:lnTo>
                  <a:pt x="140" y="16"/>
                </a:lnTo>
                <a:lnTo>
                  <a:pt x="140" y="16"/>
                </a:lnTo>
                <a:lnTo>
                  <a:pt x="140" y="17"/>
                </a:lnTo>
                <a:lnTo>
                  <a:pt x="140" y="17"/>
                </a:lnTo>
                <a:lnTo>
                  <a:pt x="139" y="17"/>
                </a:lnTo>
                <a:lnTo>
                  <a:pt x="139" y="18"/>
                </a:lnTo>
                <a:lnTo>
                  <a:pt x="139" y="18"/>
                </a:lnTo>
                <a:lnTo>
                  <a:pt x="139" y="19"/>
                </a:lnTo>
                <a:lnTo>
                  <a:pt x="139" y="19"/>
                </a:lnTo>
                <a:lnTo>
                  <a:pt x="138" y="19"/>
                </a:lnTo>
                <a:lnTo>
                  <a:pt x="138" y="20"/>
                </a:lnTo>
                <a:lnTo>
                  <a:pt x="138" y="20"/>
                </a:lnTo>
                <a:lnTo>
                  <a:pt x="138" y="20"/>
                </a:lnTo>
                <a:lnTo>
                  <a:pt x="137" y="20"/>
                </a:lnTo>
                <a:lnTo>
                  <a:pt x="137" y="21"/>
                </a:lnTo>
                <a:lnTo>
                  <a:pt x="137" y="21"/>
                </a:lnTo>
                <a:lnTo>
                  <a:pt x="137" y="21"/>
                </a:lnTo>
                <a:lnTo>
                  <a:pt x="138" y="21"/>
                </a:lnTo>
                <a:lnTo>
                  <a:pt x="138" y="22"/>
                </a:lnTo>
                <a:lnTo>
                  <a:pt x="138" y="22"/>
                </a:lnTo>
                <a:lnTo>
                  <a:pt x="138" y="22"/>
                </a:lnTo>
                <a:lnTo>
                  <a:pt x="138" y="23"/>
                </a:lnTo>
                <a:lnTo>
                  <a:pt x="139" y="23"/>
                </a:lnTo>
                <a:lnTo>
                  <a:pt x="138" y="23"/>
                </a:lnTo>
                <a:lnTo>
                  <a:pt x="138" y="23"/>
                </a:lnTo>
                <a:lnTo>
                  <a:pt x="138" y="23"/>
                </a:lnTo>
                <a:lnTo>
                  <a:pt x="138" y="24"/>
                </a:lnTo>
                <a:lnTo>
                  <a:pt x="137" y="24"/>
                </a:lnTo>
                <a:lnTo>
                  <a:pt x="137" y="24"/>
                </a:lnTo>
                <a:lnTo>
                  <a:pt x="138" y="24"/>
                </a:lnTo>
                <a:lnTo>
                  <a:pt x="138" y="25"/>
                </a:lnTo>
                <a:lnTo>
                  <a:pt x="138" y="25"/>
                </a:lnTo>
                <a:lnTo>
                  <a:pt x="138" y="25"/>
                </a:lnTo>
                <a:lnTo>
                  <a:pt x="138" y="25"/>
                </a:lnTo>
                <a:lnTo>
                  <a:pt x="138" y="25"/>
                </a:lnTo>
                <a:lnTo>
                  <a:pt x="138" y="26"/>
                </a:lnTo>
                <a:lnTo>
                  <a:pt x="138" y="26"/>
                </a:lnTo>
                <a:lnTo>
                  <a:pt x="138" y="27"/>
                </a:lnTo>
                <a:lnTo>
                  <a:pt x="138" y="27"/>
                </a:lnTo>
                <a:lnTo>
                  <a:pt x="137" y="28"/>
                </a:lnTo>
                <a:lnTo>
                  <a:pt x="137" y="28"/>
                </a:lnTo>
                <a:lnTo>
                  <a:pt x="137" y="29"/>
                </a:lnTo>
                <a:lnTo>
                  <a:pt x="137" y="29"/>
                </a:lnTo>
                <a:lnTo>
                  <a:pt x="137" y="29"/>
                </a:lnTo>
                <a:lnTo>
                  <a:pt x="137" y="29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1"/>
                </a:lnTo>
                <a:lnTo>
                  <a:pt x="137" y="31"/>
                </a:lnTo>
                <a:lnTo>
                  <a:pt x="137" y="32"/>
                </a:lnTo>
                <a:lnTo>
                  <a:pt x="137" y="32"/>
                </a:lnTo>
                <a:lnTo>
                  <a:pt x="137" y="33"/>
                </a:lnTo>
                <a:lnTo>
                  <a:pt x="137" y="33"/>
                </a:lnTo>
                <a:lnTo>
                  <a:pt x="137" y="33"/>
                </a:lnTo>
                <a:lnTo>
                  <a:pt x="137" y="33"/>
                </a:lnTo>
                <a:lnTo>
                  <a:pt x="137" y="34"/>
                </a:lnTo>
                <a:lnTo>
                  <a:pt x="138" y="34"/>
                </a:lnTo>
                <a:lnTo>
                  <a:pt x="138" y="34"/>
                </a:lnTo>
                <a:lnTo>
                  <a:pt x="139" y="34"/>
                </a:lnTo>
                <a:lnTo>
                  <a:pt x="139" y="34"/>
                </a:lnTo>
                <a:lnTo>
                  <a:pt x="140" y="34"/>
                </a:lnTo>
                <a:lnTo>
                  <a:pt x="140" y="34"/>
                </a:lnTo>
                <a:lnTo>
                  <a:pt x="140" y="34"/>
                </a:lnTo>
                <a:lnTo>
                  <a:pt x="141" y="34"/>
                </a:lnTo>
                <a:lnTo>
                  <a:pt x="141" y="34"/>
                </a:lnTo>
                <a:lnTo>
                  <a:pt x="141" y="34"/>
                </a:lnTo>
                <a:lnTo>
                  <a:pt x="141" y="34"/>
                </a:lnTo>
                <a:lnTo>
                  <a:pt x="142" y="35"/>
                </a:lnTo>
                <a:lnTo>
                  <a:pt x="142" y="35"/>
                </a:lnTo>
                <a:lnTo>
                  <a:pt x="142" y="36"/>
                </a:lnTo>
                <a:lnTo>
                  <a:pt x="143" y="36"/>
                </a:lnTo>
                <a:lnTo>
                  <a:pt x="143" y="36"/>
                </a:lnTo>
                <a:lnTo>
                  <a:pt x="143" y="36"/>
                </a:lnTo>
                <a:lnTo>
                  <a:pt x="143" y="37"/>
                </a:lnTo>
                <a:lnTo>
                  <a:pt x="144" y="37"/>
                </a:lnTo>
                <a:lnTo>
                  <a:pt x="144" y="38"/>
                </a:lnTo>
                <a:lnTo>
                  <a:pt x="144" y="38"/>
                </a:lnTo>
                <a:lnTo>
                  <a:pt x="144" y="38"/>
                </a:lnTo>
                <a:lnTo>
                  <a:pt x="145" y="38"/>
                </a:lnTo>
                <a:lnTo>
                  <a:pt x="145" y="38"/>
                </a:lnTo>
                <a:lnTo>
                  <a:pt x="145" y="39"/>
                </a:lnTo>
                <a:lnTo>
                  <a:pt x="145" y="39"/>
                </a:lnTo>
                <a:lnTo>
                  <a:pt x="145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2"/>
                </a:lnTo>
                <a:lnTo>
                  <a:pt x="146" y="42"/>
                </a:lnTo>
                <a:lnTo>
                  <a:pt x="146" y="42"/>
                </a:lnTo>
                <a:lnTo>
                  <a:pt x="146" y="43"/>
                </a:lnTo>
                <a:lnTo>
                  <a:pt x="146" y="43"/>
                </a:lnTo>
                <a:lnTo>
                  <a:pt x="147" y="44"/>
                </a:lnTo>
                <a:lnTo>
                  <a:pt x="147" y="44"/>
                </a:lnTo>
                <a:lnTo>
                  <a:pt x="147" y="45"/>
                </a:lnTo>
                <a:lnTo>
                  <a:pt x="147" y="45"/>
                </a:lnTo>
                <a:lnTo>
                  <a:pt x="147" y="46"/>
                </a:lnTo>
                <a:lnTo>
                  <a:pt x="147" y="46"/>
                </a:lnTo>
                <a:lnTo>
                  <a:pt x="147" y="46"/>
                </a:lnTo>
                <a:lnTo>
                  <a:pt x="147" y="47"/>
                </a:lnTo>
                <a:lnTo>
                  <a:pt x="147" y="47"/>
                </a:lnTo>
                <a:lnTo>
                  <a:pt x="147" y="47"/>
                </a:lnTo>
                <a:lnTo>
                  <a:pt x="147" y="48"/>
                </a:lnTo>
                <a:lnTo>
                  <a:pt x="147" y="48"/>
                </a:lnTo>
                <a:lnTo>
                  <a:pt x="147" y="49"/>
                </a:lnTo>
                <a:lnTo>
                  <a:pt x="147" y="49"/>
                </a:lnTo>
                <a:lnTo>
                  <a:pt x="147" y="50"/>
                </a:lnTo>
                <a:lnTo>
                  <a:pt x="146" y="50"/>
                </a:lnTo>
                <a:lnTo>
                  <a:pt x="146" y="50"/>
                </a:lnTo>
                <a:lnTo>
                  <a:pt x="146" y="50"/>
                </a:lnTo>
                <a:lnTo>
                  <a:pt x="146" y="51"/>
                </a:lnTo>
                <a:lnTo>
                  <a:pt x="146" y="51"/>
                </a:lnTo>
                <a:lnTo>
                  <a:pt x="145" y="52"/>
                </a:lnTo>
                <a:lnTo>
                  <a:pt x="145" y="52"/>
                </a:lnTo>
                <a:lnTo>
                  <a:pt x="145" y="53"/>
                </a:lnTo>
                <a:lnTo>
                  <a:pt x="145" y="53"/>
                </a:lnTo>
                <a:lnTo>
                  <a:pt x="145" y="54"/>
                </a:lnTo>
                <a:lnTo>
                  <a:pt x="146" y="54"/>
                </a:lnTo>
                <a:lnTo>
                  <a:pt x="146" y="54"/>
                </a:lnTo>
                <a:lnTo>
                  <a:pt x="146" y="54"/>
                </a:lnTo>
                <a:lnTo>
                  <a:pt x="147" y="54"/>
                </a:lnTo>
                <a:lnTo>
                  <a:pt x="147" y="55"/>
                </a:lnTo>
                <a:lnTo>
                  <a:pt x="147" y="55"/>
                </a:lnTo>
                <a:lnTo>
                  <a:pt x="147" y="56"/>
                </a:lnTo>
                <a:lnTo>
                  <a:pt x="147" y="56"/>
                </a:lnTo>
                <a:lnTo>
                  <a:pt x="147" y="57"/>
                </a:lnTo>
                <a:lnTo>
                  <a:pt x="147" y="57"/>
                </a:lnTo>
                <a:lnTo>
                  <a:pt x="147" y="57"/>
                </a:lnTo>
                <a:lnTo>
                  <a:pt x="147" y="58"/>
                </a:lnTo>
                <a:lnTo>
                  <a:pt x="148" y="58"/>
                </a:lnTo>
                <a:lnTo>
                  <a:pt x="148" y="58"/>
                </a:lnTo>
                <a:lnTo>
                  <a:pt x="148" y="58"/>
                </a:lnTo>
                <a:lnTo>
                  <a:pt x="148" y="58"/>
                </a:lnTo>
                <a:lnTo>
                  <a:pt x="149" y="58"/>
                </a:lnTo>
                <a:lnTo>
                  <a:pt x="149" y="59"/>
                </a:lnTo>
                <a:lnTo>
                  <a:pt x="149" y="59"/>
                </a:lnTo>
                <a:lnTo>
                  <a:pt x="149" y="59"/>
                </a:lnTo>
                <a:lnTo>
                  <a:pt x="149" y="59"/>
                </a:lnTo>
                <a:lnTo>
                  <a:pt x="149" y="60"/>
                </a:lnTo>
                <a:lnTo>
                  <a:pt x="149" y="60"/>
                </a:lnTo>
                <a:lnTo>
                  <a:pt x="149" y="61"/>
                </a:lnTo>
                <a:lnTo>
                  <a:pt x="149" y="61"/>
                </a:lnTo>
                <a:lnTo>
                  <a:pt x="149" y="62"/>
                </a:lnTo>
                <a:lnTo>
                  <a:pt x="149" y="62"/>
                </a:lnTo>
                <a:lnTo>
                  <a:pt x="149" y="62"/>
                </a:lnTo>
                <a:lnTo>
                  <a:pt x="149" y="62"/>
                </a:lnTo>
                <a:lnTo>
                  <a:pt x="149" y="63"/>
                </a:lnTo>
                <a:lnTo>
                  <a:pt x="148" y="63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5"/>
                </a:lnTo>
                <a:lnTo>
                  <a:pt x="148" y="65"/>
                </a:lnTo>
                <a:lnTo>
                  <a:pt x="149" y="66"/>
                </a:lnTo>
                <a:lnTo>
                  <a:pt x="149" y="66"/>
                </a:lnTo>
                <a:lnTo>
                  <a:pt x="149" y="67"/>
                </a:lnTo>
                <a:lnTo>
                  <a:pt x="149" y="67"/>
                </a:lnTo>
                <a:lnTo>
                  <a:pt x="149" y="67"/>
                </a:lnTo>
                <a:lnTo>
                  <a:pt x="149" y="67"/>
                </a:lnTo>
                <a:lnTo>
                  <a:pt x="149" y="68"/>
                </a:lnTo>
                <a:lnTo>
                  <a:pt x="149" y="68"/>
                </a:lnTo>
                <a:lnTo>
                  <a:pt x="149" y="68"/>
                </a:lnTo>
                <a:lnTo>
                  <a:pt x="149" y="69"/>
                </a:lnTo>
                <a:lnTo>
                  <a:pt x="150" y="69"/>
                </a:lnTo>
                <a:lnTo>
                  <a:pt x="150" y="69"/>
                </a:lnTo>
                <a:lnTo>
                  <a:pt x="150" y="70"/>
                </a:lnTo>
                <a:lnTo>
                  <a:pt x="150" y="70"/>
                </a:lnTo>
                <a:lnTo>
                  <a:pt x="150" y="71"/>
                </a:lnTo>
                <a:lnTo>
                  <a:pt x="150" y="71"/>
                </a:lnTo>
                <a:lnTo>
                  <a:pt x="150" y="71"/>
                </a:lnTo>
                <a:lnTo>
                  <a:pt x="150" y="72"/>
                </a:lnTo>
                <a:lnTo>
                  <a:pt x="150" y="72"/>
                </a:lnTo>
                <a:lnTo>
                  <a:pt x="150" y="73"/>
                </a:lnTo>
                <a:lnTo>
                  <a:pt x="150" y="73"/>
                </a:lnTo>
                <a:lnTo>
                  <a:pt x="151" y="73"/>
                </a:lnTo>
                <a:lnTo>
                  <a:pt x="151" y="74"/>
                </a:lnTo>
                <a:lnTo>
                  <a:pt x="151" y="74"/>
                </a:lnTo>
                <a:lnTo>
                  <a:pt x="151" y="74"/>
                </a:lnTo>
                <a:lnTo>
                  <a:pt x="151" y="75"/>
                </a:lnTo>
                <a:lnTo>
                  <a:pt x="151" y="75"/>
                </a:lnTo>
                <a:lnTo>
                  <a:pt x="151" y="75"/>
                </a:lnTo>
                <a:lnTo>
                  <a:pt x="151" y="76"/>
                </a:lnTo>
                <a:lnTo>
                  <a:pt x="150" y="76"/>
                </a:lnTo>
                <a:lnTo>
                  <a:pt x="150" y="76"/>
                </a:lnTo>
                <a:lnTo>
                  <a:pt x="150" y="77"/>
                </a:lnTo>
                <a:lnTo>
                  <a:pt x="149" y="77"/>
                </a:lnTo>
                <a:lnTo>
                  <a:pt x="149" y="78"/>
                </a:lnTo>
                <a:lnTo>
                  <a:pt x="149" y="78"/>
                </a:lnTo>
                <a:lnTo>
                  <a:pt x="149" y="78"/>
                </a:lnTo>
                <a:lnTo>
                  <a:pt x="149" y="78"/>
                </a:lnTo>
                <a:lnTo>
                  <a:pt x="149" y="79"/>
                </a:lnTo>
                <a:lnTo>
                  <a:pt x="148" y="79"/>
                </a:lnTo>
                <a:lnTo>
                  <a:pt x="148" y="79"/>
                </a:lnTo>
                <a:lnTo>
                  <a:pt x="148" y="79"/>
                </a:lnTo>
                <a:lnTo>
                  <a:pt x="148" y="79"/>
                </a:lnTo>
                <a:lnTo>
                  <a:pt x="147" y="79"/>
                </a:lnTo>
                <a:lnTo>
                  <a:pt x="147" y="80"/>
                </a:lnTo>
                <a:lnTo>
                  <a:pt x="147" y="80"/>
                </a:lnTo>
                <a:lnTo>
                  <a:pt x="146" y="81"/>
                </a:lnTo>
                <a:lnTo>
                  <a:pt x="146" y="81"/>
                </a:lnTo>
                <a:lnTo>
                  <a:pt x="147" y="82"/>
                </a:lnTo>
                <a:lnTo>
                  <a:pt x="147" y="82"/>
                </a:lnTo>
                <a:lnTo>
                  <a:pt x="147" y="83"/>
                </a:lnTo>
                <a:lnTo>
                  <a:pt x="147" y="83"/>
                </a:lnTo>
                <a:lnTo>
                  <a:pt x="147" y="83"/>
                </a:lnTo>
                <a:lnTo>
                  <a:pt x="148" y="83"/>
                </a:lnTo>
                <a:lnTo>
                  <a:pt x="148" y="83"/>
                </a:lnTo>
                <a:lnTo>
                  <a:pt x="148" y="84"/>
                </a:lnTo>
                <a:lnTo>
                  <a:pt x="149" y="84"/>
                </a:lnTo>
                <a:lnTo>
                  <a:pt x="149" y="84"/>
                </a:lnTo>
                <a:lnTo>
                  <a:pt x="149" y="84"/>
                </a:lnTo>
                <a:lnTo>
                  <a:pt x="149" y="84"/>
                </a:lnTo>
                <a:lnTo>
                  <a:pt x="149" y="85"/>
                </a:lnTo>
                <a:lnTo>
                  <a:pt x="150" y="85"/>
                </a:lnTo>
                <a:lnTo>
                  <a:pt x="150" y="85"/>
                </a:lnTo>
                <a:lnTo>
                  <a:pt x="150" y="85"/>
                </a:lnTo>
                <a:lnTo>
                  <a:pt x="151" y="86"/>
                </a:lnTo>
                <a:lnTo>
                  <a:pt x="151" y="86"/>
                </a:lnTo>
                <a:lnTo>
                  <a:pt x="151" y="87"/>
                </a:lnTo>
                <a:lnTo>
                  <a:pt x="152" y="87"/>
                </a:lnTo>
                <a:lnTo>
                  <a:pt x="152" y="87"/>
                </a:lnTo>
                <a:lnTo>
                  <a:pt x="152" y="88"/>
                </a:lnTo>
                <a:lnTo>
                  <a:pt x="152" y="88"/>
                </a:lnTo>
                <a:lnTo>
                  <a:pt x="152" y="89"/>
                </a:lnTo>
                <a:lnTo>
                  <a:pt x="153" y="89"/>
                </a:lnTo>
                <a:lnTo>
                  <a:pt x="153" y="90"/>
                </a:lnTo>
                <a:lnTo>
                  <a:pt x="153" y="90"/>
                </a:lnTo>
                <a:lnTo>
                  <a:pt x="153" y="90"/>
                </a:lnTo>
                <a:lnTo>
                  <a:pt x="153" y="91"/>
                </a:lnTo>
                <a:lnTo>
                  <a:pt x="153" y="91"/>
                </a:lnTo>
                <a:lnTo>
                  <a:pt x="153" y="92"/>
                </a:lnTo>
                <a:lnTo>
                  <a:pt x="154" y="92"/>
                </a:lnTo>
                <a:lnTo>
                  <a:pt x="154" y="92"/>
                </a:lnTo>
                <a:lnTo>
                  <a:pt x="154" y="92"/>
                </a:lnTo>
                <a:lnTo>
                  <a:pt x="154" y="93"/>
                </a:lnTo>
                <a:lnTo>
                  <a:pt x="154" y="93"/>
                </a:lnTo>
                <a:lnTo>
                  <a:pt x="154" y="93"/>
                </a:lnTo>
                <a:lnTo>
                  <a:pt x="154" y="94"/>
                </a:lnTo>
                <a:lnTo>
                  <a:pt x="154" y="94"/>
                </a:lnTo>
                <a:lnTo>
                  <a:pt x="155" y="94"/>
                </a:lnTo>
                <a:lnTo>
                  <a:pt x="155" y="94"/>
                </a:lnTo>
                <a:lnTo>
                  <a:pt x="156" y="94"/>
                </a:lnTo>
                <a:lnTo>
                  <a:pt x="156" y="94"/>
                </a:lnTo>
                <a:lnTo>
                  <a:pt x="156" y="94"/>
                </a:lnTo>
                <a:lnTo>
                  <a:pt x="156" y="95"/>
                </a:lnTo>
                <a:lnTo>
                  <a:pt x="156" y="95"/>
                </a:lnTo>
                <a:lnTo>
                  <a:pt x="155" y="95"/>
                </a:lnTo>
                <a:lnTo>
                  <a:pt x="155" y="95"/>
                </a:lnTo>
                <a:lnTo>
                  <a:pt x="155" y="95"/>
                </a:lnTo>
                <a:lnTo>
                  <a:pt x="154" y="95"/>
                </a:lnTo>
                <a:lnTo>
                  <a:pt x="154" y="96"/>
                </a:lnTo>
                <a:lnTo>
                  <a:pt x="154" y="96"/>
                </a:lnTo>
                <a:lnTo>
                  <a:pt x="154" y="96"/>
                </a:lnTo>
                <a:lnTo>
                  <a:pt x="154" y="96"/>
                </a:lnTo>
                <a:lnTo>
                  <a:pt x="154" y="97"/>
                </a:lnTo>
                <a:lnTo>
                  <a:pt x="154" y="97"/>
                </a:lnTo>
                <a:lnTo>
                  <a:pt x="155" y="98"/>
                </a:lnTo>
                <a:lnTo>
                  <a:pt x="154" y="98"/>
                </a:lnTo>
                <a:lnTo>
                  <a:pt x="154" y="99"/>
                </a:lnTo>
                <a:lnTo>
                  <a:pt x="154" y="99"/>
                </a:lnTo>
                <a:lnTo>
                  <a:pt x="154" y="100"/>
                </a:lnTo>
                <a:lnTo>
                  <a:pt x="154" y="100"/>
                </a:lnTo>
                <a:lnTo>
                  <a:pt x="154" y="100"/>
                </a:lnTo>
                <a:lnTo>
                  <a:pt x="154" y="100"/>
                </a:lnTo>
                <a:lnTo>
                  <a:pt x="154" y="101"/>
                </a:lnTo>
                <a:lnTo>
                  <a:pt x="154" y="101"/>
                </a:lnTo>
                <a:lnTo>
                  <a:pt x="154" y="102"/>
                </a:lnTo>
                <a:lnTo>
                  <a:pt x="154" y="102"/>
                </a:lnTo>
                <a:lnTo>
                  <a:pt x="155" y="102"/>
                </a:lnTo>
                <a:lnTo>
                  <a:pt x="155" y="103"/>
                </a:lnTo>
                <a:lnTo>
                  <a:pt x="155" y="103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5"/>
                </a:lnTo>
                <a:lnTo>
                  <a:pt x="155" y="105"/>
                </a:lnTo>
                <a:lnTo>
                  <a:pt x="155" y="106"/>
                </a:lnTo>
                <a:lnTo>
                  <a:pt x="155" y="106"/>
                </a:lnTo>
                <a:lnTo>
                  <a:pt x="155" y="107"/>
                </a:lnTo>
                <a:lnTo>
                  <a:pt x="155" y="107"/>
                </a:lnTo>
                <a:lnTo>
                  <a:pt x="155" y="108"/>
                </a:lnTo>
                <a:lnTo>
                  <a:pt x="154" y="108"/>
                </a:lnTo>
                <a:lnTo>
                  <a:pt x="154" y="108"/>
                </a:lnTo>
                <a:lnTo>
                  <a:pt x="154" y="109"/>
                </a:lnTo>
                <a:lnTo>
                  <a:pt x="154" y="109"/>
                </a:lnTo>
                <a:lnTo>
                  <a:pt x="154" y="110"/>
                </a:lnTo>
                <a:lnTo>
                  <a:pt x="154" y="110"/>
                </a:lnTo>
                <a:lnTo>
                  <a:pt x="154" y="111"/>
                </a:lnTo>
                <a:lnTo>
                  <a:pt x="154" y="111"/>
                </a:lnTo>
                <a:lnTo>
                  <a:pt x="154" y="111"/>
                </a:lnTo>
                <a:lnTo>
                  <a:pt x="154" y="112"/>
                </a:lnTo>
                <a:lnTo>
                  <a:pt x="154" y="112"/>
                </a:lnTo>
                <a:lnTo>
                  <a:pt x="154" y="112"/>
                </a:lnTo>
                <a:lnTo>
                  <a:pt x="154" y="113"/>
                </a:lnTo>
                <a:lnTo>
                  <a:pt x="154" y="113"/>
                </a:lnTo>
                <a:lnTo>
                  <a:pt x="154" y="114"/>
                </a:lnTo>
                <a:lnTo>
                  <a:pt x="154" y="114"/>
                </a:lnTo>
                <a:lnTo>
                  <a:pt x="154" y="114"/>
                </a:lnTo>
                <a:lnTo>
                  <a:pt x="154" y="115"/>
                </a:lnTo>
                <a:lnTo>
                  <a:pt x="153" y="115"/>
                </a:lnTo>
                <a:lnTo>
                  <a:pt x="153" y="115"/>
                </a:lnTo>
                <a:lnTo>
                  <a:pt x="153" y="116"/>
                </a:lnTo>
                <a:lnTo>
                  <a:pt x="153" y="116"/>
                </a:lnTo>
                <a:lnTo>
                  <a:pt x="153" y="117"/>
                </a:lnTo>
                <a:lnTo>
                  <a:pt x="153" y="117"/>
                </a:lnTo>
                <a:lnTo>
                  <a:pt x="153" y="117"/>
                </a:lnTo>
                <a:lnTo>
                  <a:pt x="153" y="117"/>
                </a:lnTo>
                <a:lnTo>
                  <a:pt x="153" y="118"/>
                </a:lnTo>
                <a:lnTo>
                  <a:pt x="152" y="118"/>
                </a:lnTo>
                <a:lnTo>
                  <a:pt x="152" y="118"/>
                </a:lnTo>
                <a:lnTo>
                  <a:pt x="152" y="119"/>
                </a:lnTo>
                <a:lnTo>
                  <a:pt x="152" y="119"/>
                </a:lnTo>
                <a:lnTo>
                  <a:pt x="152" y="120"/>
                </a:lnTo>
                <a:lnTo>
                  <a:pt x="153" y="120"/>
                </a:lnTo>
                <a:lnTo>
                  <a:pt x="153" y="120"/>
                </a:lnTo>
                <a:lnTo>
                  <a:pt x="153" y="121"/>
                </a:lnTo>
                <a:lnTo>
                  <a:pt x="153" y="121"/>
                </a:lnTo>
                <a:lnTo>
                  <a:pt x="153" y="121"/>
                </a:lnTo>
                <a:lnTo>
                  <a:pt x="153" y="121"/>
                </a:lnTo>
                <a:lnTo>
                  <a:pt x="153" y="122"/>
                </a:lnTo>
                <a:lnTo>
                  <a:pt x="153" y="122"/>
                </a:lnTo>
                <a:lnTo>
                  <a:pt x="153" y="122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4"/>
                </a:lnTo>
                <a:lnTo>
                  <a:pt x="153" y="124"/>
                </a:lnTo>
                <a:lnTo>
                  <a:pt x="152" y="124"/>
                </a:lnTo>
                <a:lnTo>
                  <a:pt x="152" y="125"/>
                </a:lnTo>
                <a:lnTo>
                  <a:pt x="152" y="125"/>
                </a:lnTo>
                <a:lnTo>
                  <a:pt x="152" y="125"/>
                </a:lnTo>
                <a:lnTo>
                  <a:pt x="152" y="125"/>
                </a:lnTo>
                <a:lnTo>
                  <a:pt x="152" y="126"/>
                </a:lnTo>
                <a:lnTo>
                  <a:pt x="152" y="126"/>
                </a:lnTo>
                <a:lnTo>
                  <a:pt x="152" y="127"/>
                </a:lnTo>
                <a:lnTo>
                  <a:pt x="152" y="127"/>
                </a:lnTo>
                <a:lnTo>
                  <a:pt x="152" y="128"/>
                </a:lnTo>
                <a:lnTo>
                  <a:pt x="152" y="128"/>
                </a:lnTo>
                <a:lnTo>
                  <a:pt x="152" y="129"/>
                </a:lnTo>
                <a:lnTo>
                  <a:pt x="152" y="129"/>
                </a:lnTo>
                <a:lnTo>
                  <a:pt x="151" y="129"/>
                </a:lnTo>
                <a:lnTo>
                  <a:pt x="151" y="129"/>
                </a:lnTo>
                <a:lnTo>
                  <a:pt x="151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1"/>
                </a:lnTo>
                <a:lnTo>
                  <a:pt x="149" y="131"/>
                </a:lnTo>
                <a:lnTo>
                  <a:pt x="148" y="131"/>
                </a:lnTo>
                <a:lnTo>
                  <a:pt x="148" y="131"/>
                </a:lnTo>
                <a:lnTo>
                  <a:pt x="148" y="132"/>
                </a:lnTo>
                <a:lnTo>
                  <a:pt x="148" y="132"/>
                </a:lnTo>
                <a:lnTo>
                  <a:pt x="147" y="132"/>
                </a:lnTo>
                <a:lnTo>
                  <a:pt x="147" y="133"/>
                </a:lnTo>
                <a:lnTo>
                  <a:pt x="147" y="133"/>
                </a:lnTo>
                <a:lnTo>
                  <a:pt x="147" y="133"/>
                </a:lnTo>
                <a:lnTo>
                  <a:pt x="147" y="133"/>
                </a:lnTo>
                <a:lnTo>
                  <a:pt x="147" y="133"/>
                </a:lnTo>
                <a:lnTo>
                  <a:pt x="147" y="133"/>
                </a:lnTo>
                <a:lnTo>
                  <a:pt x="147" y="134"/>
                </a:lnTo>
                <a:lnTo>
                  <a:pt x="147" y="134"/>
                </a:lnTo>
                <a:lnTo>
                  <a:pt x="146" y="134"/>
                </a:lnTo>
                <a:lnTo>
                  <a:pt x="146" y="135"/>
                </a:lnTo>
                <a:lnTo>
                  <a:pt x="146" y="135"/>
                </a:lnTo>
                <a:lnTo>
                  <a:pt x="146" y="135"/>
                </a:lnTo>
                <a:lnTo>
                  <a:pt x="146" y="136"/>
                </a:lnTo>
                <a:lnTo>
                  <a:pt x="146" y="136"/>
                </a:lnTo>
                <a:lnTo>
                  <a:pt x="145" y="137"/>
                </a:lnTo>
                <a:lnTo>
                  <a:pt x="145" y="137"/>
                </a:lnTo>
                <a:lnTo>
                  <a:pt x="145" y="137"/>
                </a:lnTo>
                <a:lnTo>
                  <a:pt x="145" y="137"/>
                </a:lnTo>
                <a:lnTo>
                  <a:pt x="145" y="138"/>
                </a:lnTo>
                <a:lnTo>
                  <a:pt x="145" y="138"/>
                </a:lnTo>
                <a:lnTo>
                  <a:pt x="145" y="138"/>
                </a:lnTo>
                <a:lnTo>
                  <a:pt x="145" y="139"/>
                </a:lnTo>
                <a:lnTo>
                  <a:pt x="145" y="139"/>
                </a:lnTo>
                <a:lnTo>
                  <a:pt x="145" y="140"/>
                </a:lnTo>
                <a:lnTo>
                  <a:pt x="145" y="141"/>
                </a:lnTo>
                <a:lnTo>
                  <a:pt x="145" y="141"/>
                </a:lnTo>
                <a:lnTo>
                  <a:pt x="145" y="141"/>
                </a:lnTo>
                <a:lnTo>
                  <a:pt x="145" y="141"/>
                </a:lnTo>
                <a:lnTo>
                  <a:pt x="145" y="142"/>
                </a:lnTo>
                <a:lnTo>
                  <a:pt x="144" y="142"/>
                </a:lnTo>
                <a:lnTo>
                  <a:pt x="144" y="142"/>
                </a:lnTo>
                <a:lnTo>
                  <a:pt x="144" y="142"/>
                </a:lnTo>
                <a:lnTo>
                  <a:pt x="143" y="142"/>
                </a:lnTo>
                <a:lnTo>
                  <a:pt x="143" y="143"/>
                </a:lnTo>
                <a:lnTo>
                  <a:pt x="143" y="143"/>
                </a:lnTo>
                <a:lnTo>
                  <a:pt x="143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44"/>
                </a:lnTo>
                <a:lnTo>
                  <a:pt x="141" y="144"/>
                </a:lnTo>
                <a:lnTo>
                  <a:pt x="141" y="144"/>
                </a:lnTo>
                <a:lnTo>
                  <a:pt x="141" y="144"/>
                </a:lnTo>
                <a:lnTo>
                  <a:pt x="141" y="143"/>
                </a:lnTo>
                <a:lnTo>
                  <a:pt x="141" y="143"/>
                </a:lnTo>
                <a:lnTo>
                  <a:pt x="140" y="143"/>
                </a:lnTo>
                <a:lnTo>
                  <a:pt x="140" y="144"/>
                </a:lnTo>
                <a:lnTo>
                  <a:pt x="140" y="144"/>
                </a:lnTo>
                <a:lnTo>
                  <a:pt x="140" y="144"/>
                </a:lnTo>
                <a:lnTo>
                  <a:pt x="139" y="145"/>
                </a:lnTo>
                <a:lnTo>
                  <a:pt x="139" y="145"/>
                </a:lnTo>
                <a:lnTo>
                  <a:pt x="139" y="145"/>
                </a:lnTo>
                <a:lnTo>
                  <a:pt x="138" y="145"/>
                </a:lnTo>
                <a:lnTo>
                  <a:pt x="138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4"/>
                </a:lnTo>
                <a:lnTo>
                  <a:pt x="136" y="144"/>
                </a:lnTo>
                <a:lnTo>
                  <a:pt x="136" y="144"/>
                </a:lnTo>
                <a:lnTo>
                  <a:pt x="136" y="145"/>
                </a:lnTo>
                <a:lnTo>
                  <a:pt x="135" y="145"/>
                </a:lnTo>
                <a:lnTo>
                  <a:pt x="135" y="145"/>
                </a:lnTo>
                <a:lnTo>
                  <a:pt x="135" y="145"/>
                </a:lnTo>
                <a:lnTo>
                  <a:pt x="135" y="146"/>
                </a:lnTo>
                <a:lnTo>
                  <a:pt x="134" y="146"/>
                </a:lnTo>
                <a:lnTo>
                  <a:pt x="134" y="146"/>
                </a:lnTo>
                <a:lnTo>
                  <a:pt x="134" y="146"/>
                </a:lnTo>
                <a:lnTo>
                  <a:pt x="134" y="147"/>
                </a:lnTo>
                <a:lnTo>
                  <a:pt x="134" y="147"/>
                </a:lnTo>
                <a:lnTo>
                  <a:pt x="134" y="147"/>
                </a:lnTo>
                <a:lnTo>
                  <a:pt x="134" y="148"/>
                </a:lnTo>
                <a:lnTo>
                  <a:pt x="134" y="148"/>
                </a:lnTo>
                <a:lnTo>
                  <a:pt x="133" y="148"/>
                </a:lnTo>
                <a:lnTo>
                  <a:pt x="133" y="149"/>
                </a:lnTo>
                <a:lnTo>
                  <a:pt x="133" y="149"/>
                </a:lnTo>
                <a:lnTo>
                  <a:pt x="132" y="149"/>
                </a:lnTo>
                <a:lnTo>
                  <a:pt x="132" y="149"/>
                </a:lnTo>
                <a:lnTo>
                  <a:pt x="132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7"/>
                </a:lnTo>
                <a:lnTo>
                  <a:pt x="131" y="147"/>
                </a:lnTo>
                <a:lnTo>
                  <a:pt x="131" y="148"/>
                </a:lnTo>
                <a:lnTo>
                  <a:pt x="131" y="148"/>
                </a:lnTo>
                <a:lnTo>
                  <a:pt x="131" y="149"/>
                </a:lnTo>
                <a:lnTo>
                  <a:pt x="131" y="149"/>
                </a:lnTo>
                <a:lnTo>
                  <a:pt x="130" y="149"/>
                </a:lnTo>
                <a:lnTo>
                  <a:pt x="130" y="150"/>
                </a:lnTo>
                <a:lnTo>
                  <a:pt x="130" y="150"/>
                </a:lnTo>
                <a:lnTo>
                  <a:pt x="130" y="150"/>
                </a:lnTo>
                <a:lnTo>
                  <a:pt x="129" y="150"/>
                </a:lnTo>
                <a:lnTo>
                  <a:pt x="129" y="150"/>
                </a:lnTo>
                <a:lnTo>
                  <a:pt x="129" y="150"/>
                </a:lnTo>
                <a:lnTo>
                  <a:pt x="128" y="150"/>
                </a:lnTo>
                <a:lnTo>
                  <a:pt x="128" y="150"/>
                </a:lnTo>
                <a:lnTo>
                  <a:pt x="128" y="149"/>
                </a:lnTo>
                <a:lnTo>
                  <a:pt x="127" y="149"/>
                </a:lnTo>
                <a:lnTo>
                  <a:pt x="127" y="149"/>
                </a:lnTo>
                <a:lnTo>
                  <a:pt x="126" y="149"/>
                </a:lnTo>
                <a:lnTo>
                  <a:pt x="126" y="150"/>
                </a:lnTo>
                <a:lnTo>
                  <a:pt x="126" y="150"/>
                </a:lnTo>
                <a:lnTo>
                  <a:pt x="125" y="150"/>
                </a:lnTo>
                <a:lnTo>
                  <a:pt x="125" y="150"/>
                </a:lnTo>
                <a:lnTo>
                  <a:pt x="125" y="150"/>
                </a:lnTo>
                <a:lnTo>
                  <a:pt x="125" y="150"/>
                </a:lnTo>
                <a:lnTo>
                  <a:pt x="124" y="150"/>
                </a:lnTo>
                <a:lnTo>
                  <a:pt x="124" y="150"/>
                </a:lnTo>
                <a:lnTo>
                  <a:pt x="124" y="150"/>
                </a:lnTo>
                <a:lnTo>
                  <a:pt x="124" y="151"/>
                </a:lnTo>
                <a:lnTo>
                  <a:pt x="123" y="151"/>
                </a:lnTo>
                <a:lnTo>
                  <a:pt x="123" y="150"/>
                </a:lnTo>
                <a:lnTo>
                  <a:pt x="123" y="150"/>
                </a:lnTo>
                <a:lnTo>
                  <a:pt x="122" y="150"/>
                </a:lnTo>
                <a:lnTo>
                  <a:pt x="122" y="150"/>
                </a:lnTo>
                <a:lnTo>
                  <a:pt x="122" y="150"/>
                </a:lnTo>
                <a:lnTo>
                  <a:pt x="122" y="150"/>
                </a:lnTo>
                <a:lnTo>
                  <a:pt x="121" y="149"/>
                </a:lnTo>
                <a:lnTo>
                  <a:pt x="121" y="149"/>
                </a:lnTo>
                <a:lnTo>
                  <a:pt x="121" y="148"/>
                </a:lnTo>
                <a:lnTo>
                  <a:pt x="121" y="148"/>
                </a:lnTo>
                <a:lnTo>
                  <a:pt x="121" y="148"/>
                </a:lnTo>
                <a:lnTo>
                  <a:pt x="120" y="148"/>
                </a:lnTo>
                <a:lnTo>
                  <a:pt x="120" y="148"/>
                </a:lnTo>
                <a:lnTo>
                  <a:pt x="120" y="148"/>
                </a:lnTo>
                <a:lnTo>
                  <a:pt x="120" y="147"/>
                </a:lnTo>
                <a:lnTo>
                  <a:pt x="119" y="147"/>
                </a:lnTo>
                <a:lnTo>
                  <a:pt x="119" y="146"/>
                </a:lnTo>
                <a:lnTo>
                  <a:pt x="119" y="146"/>
                </a:lnTo>
                <a:lnTo>
                  <a:pt x="119" y="146"/>
                </a:lnTo>
                <a:lnTo>
                  <a:pt x="119" y="145"/>
                </a:lnTo>
                <a:lnTo>
                  <a:pt x="119" y="145"/>
                </a:lnTo>
                <a:lnTo>
                  <a:pt x="118" y="145"/>
                </a:lnTo>
                <a:lnTo>
                  <a:pt x="118" y="144"/>
                </a:lnTo>
                <a:lnTo>
                  <a:pt x="118" y="144"/>
                </a:lnTo>
                <a:lnTo>
                  <a:pt x="117" y="144"/>
                </a:lnTo>
                <a:lnTo>
                  <a:pt x="117" y="144"/>
                </a:lnTo>
                <a:lnTo>
                  <a:pt x="116" y="144"/>
                </a:lnTo>
                <a:lnTo>
                  <a:pt x="116" y="144"/>
                </a:lnTo>
                <a:lnTo>
                  <a:pt x="116" y="144"/>
                </a:lnTo>
                <a:lnTo>
                  <a:pt x="116" y="144"/>
                </a:lnTo>
                <a:lnTo>
                  <a:pt x="116" y="143"/>
                </a:lnTo>
                <a:lnTo>
                  <a:pt x="115" y="143"/>
                </a:lnTo>
                <a:lnTo>
                  <a:pt x="115" y="143"/>
                </a:lnTo>
                <a:lnTo>
                  <a:pt x="114" y="143"/>
                </a:lnTo>
                <a:lnTo>
                  <a:pt x="114" y="143"/>
                </a:lnTo>
                <a:lnTo>
                  <a:pt x="114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2" y="143"/>
                </a:lnTo>
                <a:lnTo>
                  <a:pt x="112" y="142"/>
                </a:lnTo>
                <a:lnTo>
                  <a:pt x="112" y="142"/>
                </a:lnTo>
                <a:lnTo>
                  <a:pt x="112" y="142"/>
                </a:lnTo>
                <a:lnTo>
                  <a:pt x="112" y="142"/>
                </a:lnTo>
                <a:lnTo>
                  <a:pt x="112" y="141"/>
                </a:lnTo>
                <a:lnTo>
                  <a:pt x="112" y="141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1" y="140"/>
                </a:lnTo>
                <a:lnTo>
                  <a:pt x="111" y="140"/>
                </a:lnTo>
                <a:lnTo>
                  <a:pt x="110" y="140"/>
                </a:lnTo>
                <a:lnTo>
                  <a:pt x="110" y="140"/>
                </a:lnTo>
                <a:lnTo>
                  <a:pt x="109" y="140"/>
                </a:lnTo>
                <a:lnTo>
                  <a:pt x="109" y="140"/>
                </a:lnTo>
                <a:lnTo>
                  <a:pt x="109" y="140"/>
                </a:lnTo>
                <a:lnTo>
                  <a:pt x="108" y="139"/>
                </a:lnTo>
                <a:lnTo>
                  <a:pt x="108" y="139"/>
                </a:lnTo>
                <a:lnTo>
                  <a:pt x="107" y="139"/>
                </a:lnTo>
                <a:lnTo>
                  <a:pt x="107" y="140"/>
                </a:lnTo>
                <a:lnTo>
                  <a:pt x="107" y="140"/>
                </a:lnTo>
                <a:lnTo>
                  <a:pt x="107" y="141"/>
                </a:lnTo>
                <a:lnTo>
                  <a:pt x="106" y="141"/>
                </a:lnTo>
                <a:lnTo>
                  <a:pt x="106" y="141"/>
                </a:lnTo>
                <a:lnTo>
                  <a:pt x="106" y="141"/>
                </a:lnTo>
                <a:lnTo>
                  <a:pt x="106" y="142"/>
                </a:lnTo>
                <a:lnTo>
                  <a:pt x="106" y="142"/>
                </a:lnTo>
                <a:lnTo>
                  <a:pt x="105" y="142"/>
                </a:lnTo>
                <a:lnTo>
                  <a:pt x="105" y="143"/>
                </a:lnTo>
                <a:lnTo>
                  <a:pt x="105" y="143"/>
                </a:lnTo>
                <a:lnTo>
                  <a:pt x="105" y="143"/>
                </a:lnTo>
                <a:lnTo>
                  <a:pt x="105" y="143"/>
                </a:lnTo>
                <a:lnTo>
                  <a:pt x="104" y="143"/>
                </a:lnTo>
                <a:lnTo>
                  <a:pt x="104" y="144"/>
                </a:lnTo>
                <a:lnTo>
                  <a:pt x="104" y="144"/>
                </a:lnTo>
                <a:lnTo>
                  <a:pt x="104" y="144"/>
                </a:lnTo>
                <a:lnTo>
                  <a:pt x="104" y="144"/>
                </a:lnTo>
                <a:lnTo>
                  <a:pt x="104" y="145"/>
                </a:lnTo>
                <a:lnTo>
                  <a:pt x="104" y="145"/>
                </a:lnTo>
                <a:lnTo>
                  <a:pt x="104" y="146"/>
                </a:lnTo>
                <a:lnTo>
                  <a:pt x="104" y="146"/>
                </a:lnTo>
                <a:lnTo>
                  <a:pt x="104" y="146"/>
                </a:lnTo>
                <a:lnTo>
                  <a:pt x="103" y="146"/>
                </a:lnTo>
                <a:lnTo>
                  <a:pt x="103" y="146"/>
                </a:lnTo>
                <a:lnTo>
                  <a:pt x="103" y="146"/>
                </a:lnTo>
                <a:lnTo>
                  <a:pt x="102" y="146"/>
                </a:lnTo>
                <a:lnTo>
                  <a:pt x="102" y="146"/>
                </a:lnTo>
                <a:lnTo>
                  <a:pt x="102" y="147"/>
                </a:lnTo>
                <a:lnTo>
                  <a:pt x="102" y="147"/>
                </a:lnTo>
                <a:lnTo>
                  <a:pt x="102" y="148"/>
                </a:lnTo>
                <a:lnTo>
                  <a:pt x="102" y="148"/>
                </a:lnTo>
                <a:lnTo>
                  <a:pt x="101" y="148"/>
                </a:lnTo>
                <a:lnTo>
                  <a:pt x="101" y="148"/>
                </a:lnTo>
                <a:lnTo>
                  <a:pt x="101" y="149"/>
                </a:lnTo>
                <a:lnTo>
                  <a:pt x="101" y="149"/>
                </a:lnTo>
                <a:lnTo>
                  <a:pt x="101" y="149"/>
                </a:lnTo>
                <a:lnTo>
                  <a:pt x="100" y="149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1"/>
                </a:lnTo>
                <a:lnTo>
                  <a:pt x="100" y="151"/>
                </a:lnTo>
                <a:lnTo>
                  <a:pt x="100" y="152"/>
                </a:lnTo>
                <a:lnTo>
                  <a:pt x="99" y="152"/>
                </a:lnTo>
                <a:lnTo>
                  <a:pt x="99" y="152"/>
                </a:lnTo>
                <a:lnTo>
                  <a:pt x="99" y="152"/>
                </a:lnTo>
                <a:lnTo>
                  <a:pt x="98" y="152"/>
                </a:lnTo>
                <a:lnTo>
                  <a:pt x="98" y="152"/>
                </a:lnTo>
                <a:lnTo>
                  <a:pt x="97" y="152"/>
                </a:lnTo>
                <a:lnTo>
                  <a:pt x="97" y="152"/>
                </a:lnTo>
                <a:lnTo>
                  <a:pt x="96" y="152"/>
                </a:lnTo>
                <a:lnTo>
                  <a:pt x="96" y="152"/>
                </a:lnTo>
                <a:lnTo>
                  <a:pt x="96" y="152"/>
                </a:lnTo>
                <a:lnTo>
                  <a:pt x="95" y="152"/>
                </a:lnTo>
                <a:lnTo>
                  <a:pt x="95" y="152"/>
                </a:lnTo>
                <a:lnTo>
                  <a:pt x="95" y="153"/>
                </a:lnTo>
                <a:lnTo>
                  <a:pt x="95" y="153"/>
                </a:lnTo>
                <a:lnTo>
                  <a:pt x="94" y="153"/>
                </a:lnTo>
                <a:lnTo>
                  <a:pt x="94" y="153"/>
                </a:lnTo>
                <a:lnTo>
                  <a:pt x="94" y="153"/>
                </a:lnTo>
                <a:lnTo>
                  <a:pt x="94" y="154"/>
                </a:lnTo>
                <a:lnTo>
                  <a:pt x="94" y="154"/>
                </a:lnTo>
                <a:lnTo>
                  <a:pt x="94" y="154"/>
                </a:lnTo>
                <a:lnTo>
                  <a:pt x="95" y="154"/>
                </a:lnTo>
                <a:lnTo>
                  <a:pt x="94" y="155"/>
                </a:lnTo>
                <a:lnTo>
                  <a:pt x="94" y="155"/>
                </a:lnTo>
                <a:lnTo>
                  <a:pt x="94" y="155"/>
                </a:lnTo>
                <a:lnTo>
                  <a:pt x="93" y="155"/>
                </a:lnTo>
                <a:lnTo>
                  <a:pt x="93" y="155"/>
                </a:lnTo>
                <a:lnTo>
                  <a:pt x="92" y="156"/>
                </a:lnTo>
                <a:lnTo>
                  <a:pt x="92" y="156"/>
                </a:lnTo>
                <a:lnTo>
                  <a:pt x="91" y="155"/>
                </a:lnTo>
                <a:lnTo>
                  <a:pt x="91" y="155"/>
                </a:lnTo>
                <a:lnTo>
                  <a:pt x="91" y="154"/>
                </a:lnTo>
                <a:lnTo>
                  <a:pt x="91" y="154"/>
                </a:lnTo>
                <a:lnTo>
                  <a:pt x="90" y="154"/>
                </a:lnTo>
                <a:lnTo>
                  <a:pt x="90" y="154"/>
                </a:lnTo>
                <a:lnTo>
                  <a:pt x="91" y="154"/>
                </a:lnTo>
                <a:lnTo>
                  <a:pt x="91" y="154"/>
                </a:lnTo>
                <a:lnTo>
                  <a:pt x="90" y="154"/>
                </a:lnTo>
                <a:lnTo>
                  <a:pt x="90" y="153"/>
                </a:lnTo>
                <a:lnTo>
                  <a:pt x="90" y="153"/>
                </a:lnTo>
                <a:lnTo>
                  <a:pt x="90" y="152"/>
                </a:lnTo>
                <a:lnTo>
                  <a:pt x="90" y="151"/>
                </a:lnTo>
                <a:lnTo>
                  <a:pt x="90" y="149"/>
                </a:lnTo>
                <a:lnTo>
                  <a:pt x="90" y="149"/>
                </a:lnTo>
                <a:lnTo>
                  <a:pt x="90" y="148"/>
                </a:lnTo>
                <a:lnTo>
                  <a:pt x="90" y="148"/>
                </a:lnTo>
                <a:lnTo>
                  <a:pt x="90" y="148"/>
                </a:lnTo>
                <a:lnTo>
                  <a:pt x="90" y="147"/>
                </a:lnTo>
                <a:lnTo>
                  <a:pt x="90" y="146"/>
                </a:lnTo>
                <a:lnTo>
                  <a:pt x="90" y="146"/>
                </a:lnTo>
                <a:lnTo>
                  <a:pt x="89" y="146"/>
                </a:lnTo>
                <a:lnTo>
                  <a:pt x="89" y="145"/>
                </a:lnTo>
                <a:lnTo>
                  <a:pt x="89" y="145"/>
                </a:lnTo>
                <a:lnTo>
                  <a:pt x="89" y="144"/>
                </a:lnTo>
                <a:lnTo>
                  <a:pt x="89" y="144"/>
                </a:lnTo>
                <a:lnTo>
                  <a:pt x="89" y="143"/>
                </a:lnTo>
                <a:lnTo>
                  <a:pt x="89" y="143"/>
                </a:lnTo>
                <a:lnTo>
                  <a:pt x="89" y="142"/>
                </a:lnTo>
                <a:lnTo>
                  <a:pt x="89" y="142"/>
                </a:lnTo>
                <a:lnTo>
                  <a:pt x="89" y="142"/>
                </a:lnTo>
                <a:lnTo>
                  <a:pt x="89" y="141"/>
                </a:lnTo>
                <a:lnTo>
                  <a:pt x="89" y="140"/>
                </a:lnTo>
                <a:lnTo>
                  <a:pt x="89" y="140"/>
                </a:lnTo>
                <a:lnTo>
                  <a:pt x="89" y="139"/>
                </a:lnTo>
                <a:lnTo>
                  <a:pt x="89" y="139"/>
                </a:lnTo>
                <a:lnTo>
                  <a:pt x="90" y="139"/>
                </a:lnTo>
                <a:lnTo>
                  <a:pt x="91" y="139"/>
                </a:lnTo>
                <a:lnTo>
                  <a:pt x="91" y="138"/>
                </a:lnTo>
                <a:lnTo>
                  <a:pt x="92" y="138"/>
                </a:lnTo>
                <a:lnTo>
                  <a:pt x="92" y="138"/>
                </a:lnTo>
                <a:lnTo>
                  <a:pt x="92" y="138"/>
                </a:lnTo>
                <a:lnTo>
                  <a:pt x="93" y="137"/>
                </a:lnTo>
                <a:lnTo>
                  <a:pt x="93" y="137"/>
                </a:lnTo>
                <a:lnTo>
                  <a:pt x="93" y="137"/>
                </a:lnTo>
                <a:lnTo>
                  <a:pt x="94" y="137"/>
                </a:lnTo>
                <a:lnTo>
                  <a:pt x="94" y="137"/>
                </a:lnTo>
                <a:lnTo>
                  <a:pt x="94" y="136"/>
                </a:lnTo>
                <a:lnTo>
                  <a:pt x="94" y="136"/>
                </a:lnTo>
                <a:lnTo>
                  <a:pt x="93" y="136"/>
                </a:lnTo>
                <a:lnTo>
                  <a:pt x="93" y="135"/>
                </a:lnTo>
                <a:lnTo>
                  <a:pt x="93" y="135"/>
                </a:lnTo>
                <a:lnTo>
                  <a:pt x="93" y="134"/>
                </a:lnTo>
                <a:lnTo>
                  <a:pt x="93" y="134"/>
                </a:lnTo>
                <a:lnTo>
                  <a:pt x="93" y="134"/>
                </a:lnTo>
                <a:lnTo>
                  <a:pt x="93" y="133"/>
                </a:lnTo>
                <a:lnTo>
                  <a:pt x="93" y="133"/>
                </a:lnTo>
                <a:lnTo>
                  <a:pt x="92" y="133"/>
                </a:lnTo>
                <a:lnTo>
                  <a:pt x="92" y="133"/>
                </a:lnTo>
                <a:lnTo>
                  <a:pt x="92" y="133"/>
                </a:lnTo>
                <a:lnTo>
                  <a:pt x="92" y="133"/>
                </a:lnTo>
                <a:lnTo>
                  <a:pt x="93" y="133"/>
                </a:lnTo>
                <a:lnTo>
                  <a:pt x="95" y="133"/>
                </a:lnTo>
                <a:lnTo>
                  <a:pt x="95" y="132"/>
                </a:lnTo>
                <a:lnTo>
                  <a:pt x="95" y="132"/>
                </a:lnTo>
                <a:lnTo>
                  <a:pt x="96" y="131"/>
                </a:lnTo>
                <a:lnTo>
                  <a:pt x="96" y="130"/>
                </a:lnTo>
                <a:lnTo>
                  <a:pt x="96" y="130"/>
                </a:lnTo>
                <a:lnTo>
                  <a:pt x="96" y="129"/>
                </a:lnTo>
                <a:lnTo>
                  <a:pt x="97" y="129"/>
                </a:lnTo>
                <a:lnTo>
                  <a:pt x="97" y="129"/>
                </a:lnTo>
                <a:lnTo>
                  <a:pt x="97" y="129"/>
                </a:lnTo>
                <a:lnTo>
                  <a:pt x="97" y="128"/>
                </a:lnTo>
                <a:lnTo>
                  <a:pt x="97" y="128"/>
                </a:lnTo>
                <a:lnTo>
                  <a:pt x="98" y="127"/>
                </a:lnTo>
                <a:lnTo>
                  <a:pt x="98" y="127"/>
                </a:lnTo>
                <a:lnTo>
                  <a:pt x="98" y="126"/>
                </a:lnTo>
                <a:lnTo>
                  <a:pt x="98" y="126"/>
                </a:lnTo>
                <a:lnTo>
                  <a:pt x="98" y="125"/>
                </a:lnTo>
                <a:lnTo>
                  <a:pt x="98" y="125"/>
                </a:lnTo>
                <a:lnTo>
                  <a:pt x="98" y="125"/>
                </a:lnTo>
                <a:lnTo>
                  <a:pt x="99" y="125"/>
                </a:lnTo>
                <a:lnTo>
                  <a:pt x="99" y="125"/>
                </a:lnTo>
                <a:lnTo>
                  <a:pt x="99" y="124"/>
                </a:lnTo>
                <a:lnTo>
                  <a:pt x="99" y="124"/>
                </a:lnTo>
                <a:lnTo>
                  <a:pt x="99" y="123"/>
                </a:lnTo>
                <a:lnTo>
                  <a:pt x="99" y="123"/>
                </a:lnTo>
                <a:lnTo>
                  <a:pt x="99" y="122"/>
                </a:lnTo>
                <a:lnTo>
                  <a:pt x="99" y="122"/>
                </a:lnTo>
                <a:lnTo>
                  <a:pt x="99" y="122"/>
                </a:lnTo>
                <a:lnTo>
                  <a:pt x="99" y="122"/>
                </a:lnTo>
                <a:lnTo>
                  <a:pt x="99" y="121"/>
                </a:lnTo>
                <a:lnTo>
                  <a:pt x="98" y="121"/>
                </a:lnTo>
                <a:lnTo>
                  <a:pt x="98" y="121"/>
                </a:lnTo>
                <a:lnTo>
                  <a:pt x="98" y="120"/>
                </a:lnTo>
                <a:lnTo>
                  <a:pt x="98" y="120"/>
                </a:lnTo>
                <a:lnTo>
                  <a:pt x="97" y="119"/>
                </a:lnTo>
                <a:lnTo>
                  <a:pt x="97" y="119"/>
                </a:lnTo>
                <a:lnTo>
                  <a:pt x="97" y="118"/>
                </a:lnTo>
                <a:lnTo>
                  <a:pt x="97" y="118"/>
                </a:lnTo>
                <a:lnTo>
                  <a:pt x="97" y="118"/>
                </a:lnTo>
                <a:lnTo>
                  <a:pt x="97" y="117"/>
                </a:lnTo>
                <a:lnTo>
                  <a:pt x="97" y="117"/>
                </a:lnTo>
                <a:lnTo>
                  <a:pt x="97" y="117"/>
                </a:lnTo>
                <a:lnTo>
                  <a:pt x="97" y="116"/>
                </a:lnTo>
                <a:lnTo>
                  <a:pt x="97" y="115"/>
                </a:lnTo>
                <a:lnTo>
                  <a:pt x="97" y="114"/>
                </a:lnTo>
                <a:lnTo>
                  <a:pt x="97" y="113"/>
                </a:lnTo>
                <a:lnTo>
                  <a:pt x="97" y="113"/>
                </a:lnTo>
                <a:lnTo>
                  <a:pt x="96" y="113"/>
                </a:lnTo>
                <a:lnTo>
                  <a:pt x="96" y="113"/>
                </a:lnTo>
                <a:lnTo>
                  <a:pt x="95" y="113"/>
                </a:lnTo>
                <a:lnTo>
                  <a:pt x="95" y="113"/>
                </a:lnTo>
                <a:lnTo>
                  <a:pt x="95" y="113"/>
                </a:lnTo>
                <a:lnTo>
                  <a:pt x="95" y="112"/>
                </a:lnTo>
                <a:lnTo>
                  <a:pt x="94" y="112"/>
                </a:lnTo>
                <a:lnTo>
                  <a:pt x="94" y="112"/>
                </a:lnTo>
                <a:lnTo>
                  <a:pt x="93" y="112"/>
                </a:lnTo>
                <a:lnTo>
                  <a:pt x="93" y="111"/>
                </a:lnTo>
                <a:lnTo>
                  <a:pt x="92" y="111"/>
                </a:lnTo>
                <a:lnTo>
                  <a:pt x="92" y="110"/>
                </a:lnTo>
                <a:lnTo>
                  <a:pt x="91" y="111"/>
                </a:lnTo>
                <a:lnTo>
                  <a:pt x="91" y="111"/>
                </a:lnTo>
                <a:lnTo>
                  <a:pt x="90" y="111"/>
                </a:lnTo>
                <a:lnTo>
                  <a:pt x="90" y="111"/>
                </a:lnTo>
                <a:lnTo>
                  <a:pt x="89" y="111"/>
                </a:lnTo>
                <a:lnTo>
                  <a:pt x="89" y="110"/>
                </a:lnTo>
                <a:lnTo>
                  <a:pt x="88" y="110"/>
                </a:lnTo>
                <a:lnTo>
                  <a:pt x="88" y="110"/>
                </a:lnTo>
                <a:lnTo>
                  <a:pt x="87" y="109"/>
                </a:lnTo>
                <a:lnTo>
                  <a:pt x="87" y="109"/>
                </a:lnTo>
                <a:lnTo>
                  <a:pt x="86" y="109"/>
                </a:lnTo>
                <a:lnTo>
                  <a:pt x="85" y="109"/>
                </a:lnTo>
                <a:lnTo>
                  <a:pt x="85" y="109"/>
                </a:lnTo>
                <a:lnTo>
                  <a:pt x="84" y="109"/>
                </a:lnTo>
                <a:lnTo>
                  <a:pt x="84" y="109"/>
                </a:lnTo>
                <a:lnTo>
                  <a:pt x="83" y="110"/>
                </a:lnTo>
                <a:lnTo>
                  <a:pt x="83" y="110"/>
                </a:lnTo>
                <a:lnTo>
                  <a:pt x="83" y="110"/>
                </a:lnTo>
                <a:lnTo>
                  <a:pt x="82" y="109"/>
                </a:lnTo>
                <a:lnTo>
                  <a:pt x="81" y="109"/>
                </a:lnTo>
                <a:lnTo>
                  <a:pt x="81" y="109"/>
                </a:lnTo>
                <a:lnTo>
                  <a:pt x="80" y="110"/>
                </a:lnTo>
                <a:lnTo>
                  <a:pt x="79" y="109"/>
                </a:lnTo>
                <a:lnTo>
                  <a:pt x="79" y="109"/>
                </a:lnTo>
                <a:lnTo>
                  <a:pt x="78" y="110"/>
                </a:lnTo>
                <a:lnTo>
                  <a:pt x="78" y="110"/>
                </a:lnTo>
                <a:lnTo>
                  <a:pt x="78" y="111"/>
                </a:lnTo>
                <a:lnTo>
                  <a:pt x="77" y="111"/>
                </a:lnTo>
                <a:lnTo>
                  <a:pt x="77" y="111"/>
                </a:lnTo>
                <a:lnTo>
                  <a:pt x="77" y="111"/>
                </a:lnTo>
                <a:lnTo>
                  <a:pt x="76" y="111"/>
                </a:lnTo>
                <a:lnTo>
                  <a:pt x="75" y="111"/>
                </a:lnTo>
                <a:lnTo>
                  <a:pt x="75" y="111"/>
                </a:lnTo>
                <a:lnTo>
                  <a:pt x="75" y="111"/>
                </a:lnTo>
                <a:lnTo>
                  <a:pt x="74" y="111"/>
                </a:lnTo>
                <a:lnTo>
                  <a:pt x="74" y="112"/>
                </a:lnTo>
                <a:lnTo>
                  <a:pt x="73" y="112"/>
                </a:lnTo>
                <a:lnTo>
                  <a:pt x="73" y="113"/>
                </a:lnTo>
                <a:lnTo>
                  <a:pt x="73" y="113"/>
                </a:lnTo>
                <a:lnTo>
                  <a:pt x="72" y="113"/>
                </a:lnTo>
                <a:lnTo>
                  <a:pt x="72" y="113"/>
                </a:lnTo>
                <a:lnTo>
                  <a:pt x="71" y="113"/>
                </a:lnTo>
                <a:lnTo>
                  <a:pt x="71" y="112"/>
                </a:lnTo>
                <a:lnTo>
                  <a:pt x="71" y="112"/>
                </a:lnTo>
                <a:lnTo>
                  <a:pt x="70" y="112"/>
                </a:lnTo>
                <a:lnTo>
                  <a:pt x="70" y="112"/>
                </a:lnTo>
                <a:lnTo>
                  <a:pt x="70" y="112"/>
                </a:lnTo>
                <a:lnTo>
                  <a:pt x="69" y="111"/>
                </a:lnTo>
                <a:lnTo>
                  <a:pt x="69" y="111"/>
                </a:lnTo>
                <a:lnTo>
                  <a:pt x="68" y="111"/>
                </a:lnTo>
                <a:lnTo>
                  <a:pt x="67" y="111"/>
                </a:lnTo>
                <a:lnTo>
                  <a:pt x="67" y="111"/>
                </a:lnTo>
                <a:lnTo>
                  <a:pt x="66" y="111"/>
                </a:lnTo>
                <a:lnTo>
                  <a:pt x="66" y="111"/>
                </a:lnTo>
                <a:lnTo>
                  <a:pt x="66" y="111"/>
                </a:lnTo>
                <a:lnTo>
                  <a:pt x="66" y="111"/>
                </a:lnTo>
                <a:lnTo>
                  <a:pt x="66" y="111"/>
                </a:lnTo>
                <a:lnTo>
                  <a:pt x="66" y="110"/>
                </a:lnTo>
                <a:lnTo>
                  <a:pt x="65" y="109"/>
                </a:lnTo>
                <a:lnTo>
                  <a:pt x="64" y="109"/>
                </a:lnTo>
                <a:lnTo>
                  <a:pt x="64" y="110"/>
                </a:lnTo>
                <a:lnTo>
                  <a:pt x="63" y="110"/>
                </a:lnTo>
                <a:lnTo>
                  <a:pt x="63" y="109"/>
                </a:lnTo>
                <a:lnTo>
                  <a:pt x="63" y="109"/>
                </a:lnTo>
                <a:lnTo>
                  <a:pt x="62" y="109"/>
                </a:lnTo>
                <a:lnTo>
                  <a:pt x="62" y="109"/>
                </a:lnTo>
                <a:lnTo>
                  <a:pt x="62" y="109"/>
                </a:lnTo>
                <a:lnTo>
                  <a:pt x="61" y="109"/>
                </a:lnTo>
                <a:lnTo>
                  <a:pt x="60" y="110"/>
                </a:lnTo>
                <a:lnTo>
                  <a:pt x="60" y="110"/>
                </a:lnTo>
                <a:lnTo>
                  <a:pt x="59" y="110"/>
                </a:lnTo>
                <a:lnTo>
                  <a:pt x="59" y="110"/>
                </a:lnTo>
                <a:lnTo>
                  <a:pt x="58" y="110"/>
                </a:lnTo>
                <a:lnTo>
                  <a:pt x="58" y="110"/>
                </a:lnTo>
                <a:lnTo>
                  <a:pt x="57" y="110"/>
                </a:lnTo>
                <a:lnTo>
                  <a:pt x="56" y="110"/>
                </a:lnTo>
                <a:lnTo>
                  <a:pt x="56" y="109"/>
                </a:lnTo>
                <a:lnTo>
                  <a:pt x="55" y="109"/>
                </a:lnTo>
                <a:lnTo>
                  <a:pt x="55" y="109"/>
                </a:lnTo>
                <a:lnTo>
                  <a:pt x="54" y="109"/>
                </a:lnTo>
                <a:lnTo>
                  <a:pt x="54" y="109"/>
                </a:lnTo>
                <a:lnTo>
                  <a:pt x="54" y="109"/>
                </a:lnTo>
                <a:lnTo>
                  <a:pt x="53" y="109"/>
                </a:lnTo>
                <a:lnTo>
                  <a:pt x="53" y="108"/>
                </a:lnTo>
                <a:lnTo>
                  <a:pt x="52" y="108"/>
                </a:lnTo>
                <a:lnTo>
                  <a:pt x="52" y="108"/>
                </a:lnTo>
                <a:lnTo>
                  <a:pt x="51" y="108"/>
                </a:lnTo>
                <a:lnTo>
                  <a:pt x="51" y="108"/>
                </a:lnTo>
                <a:lnTo>
                  <a:pt x="50" y="107"/>
                </a:lnTo>
                <a:lnTo>
                  <a:pt x="50" y="107"/>
                </a:lnTo>
                <a:lnTo>
                  <a:pt x="49" y="107"/>
                </a:lnTo>
                <a:lnTo>
                  <a:pt x="49" y="107"/>
                </a:lnTo>
                <a:lnTo>
                  <a:pt x="48" y="107"/>
                </a:lnTo>
                <a:lnTo>
                  <a:pt x="48" y="106"/>
                </a:lnTo>
                <a:lnTo>
                  <a:pt x="48" y="106"/>
                </a:lnTo>
                <a:lnTo>
                  <a:pt x="47" y="105"/>
                </a:lnTo>
                <a:lnTo>
                  <a:pt x="47" y="105"/>
                </a:lnTo>
                <a:lnTo>
                  <a:pt x="47" y="104"/>
                </a:lnTo>
                <a:lnTo>
                  <a:pt x="47" y="104"/>
                </a:lnTo>
                <a:lnTo>
                  <a:pt x="47" y="104"/>
                </a:lnTo>
                <a:lnTo>
                  <a:pt x="46" y="103"/>
                </a:lnTo>
                <a:lnTo>
                  <a:pt x="46" y="103"/>
                </a:lnTo>
                <a:lnTo>
                  <a:pt x="46" y="102"/>
                </a:lnTo>
                <a:lnTo>
                  <a:pt x="46" y="102"/>
                </a:lnTo>
                <a:lnTo>
                  <a:pt x="46" y="100"/>
                </a:lnTo>
                <a:lnTo>
                  <a:pt x="46" y="100"/>
                </a:lnTo>
                <a:lnTo>
                  <a:pt x="45" y="100"/>
                </a:lnTo>
                <a:lnTo>
                  <a:pt x="45" y="99"/>
                </a:lnTo>
                <a:lnTo>
                  <a:pt x="45" y="98"/>
                </a:lnTo>
                <a:lnTo>
                  <a:pt x="45" y="97"/>
                </a:lnTo>
                <a:lnTo>
                  <a:pt x="44" y="96"/>
                </a:lnTo>
                <a:lnTo>
                  <a:pt x="43" y="96"/>
                </a:lnTo>
                <a:lnTo>
                  <a:pt x="43" y="95"/>
                </a:lnTo>
                <a:lnTo>
                  <a:pt x="43" y="95"/>
                </a:lnTo>
                <a:lnTo>
                  <a:pt x="42" y="95"/>
                </a:lnTo>
                <a:lnTo>
                  <a:pt x="42" y="94"/>
                </a:lnTo>
                <a:lnTo>
                  <a:pt x="42" y="94"/>
                </a:lnTo>
                <a:lnTo>
                  <a:pt x="41" y="93"/>
                </a:lnTo>
                <a:lnTo>
                  <a:pt x="41" y="92"/>
                </a:lnTo>
                <a:lnTo>
                  <a:pt x="41" y="92"/>
                </a:lnTo>
                <a:lnTo>
                  <a:pt x="40" y="91"/>
                </a:lnTo>
                <a:lnTo>
                  <a:pt x="40" y="91"/>
                </a:lnTo>
                <a:lnTo>
                  <a:pt x="39" y="91"/>
                </a:lnTo>
                <a:lnTo>
                  <a:pt x="39" y="91"/>
                </a:lnTo>
                <a:lnTo>
                  <a:pt x="38" y="90"/>
                </a:lnTo>
                <a:lnTo>
                  <a:pt x="38" y="90"/>
                </a:lnTo>
                <a:lnTo>
                  <a:pt x="38" y="89"/>
                </a:lnTo>
                <a:lnTo>
                  <a:pt x="37" y="88"/>
                </a:lnTo>
                <a:lnTo>
                  <a:pt x="37" y="87"/>
                </a:lnTo>
                <a:lnTo>
                  <a:pt x="36" y="87"/>
                </a:lnTo>
                <a:lnTo>
                  <a:pt x="35" y="87"/>
                </a:lnTo>
                <a:lnTo>
                  <a:pt x="35" y="86"/>
                </a:lnTo>
                <a:lnTo>
                  <a:pt x="35" y="86"/>
                </a:lnTo>
                <a:lnTo>
                  <a:pt x="35" y="85"/>
                </a:lnTo>
                <a:lnTo>
                  <a:pt x="34" y="85"/>
                </a:lnTo>
                <a:lnTo>
                  <a:pt x="34" y="84"/>
                </a:lnTo>
                <a:lnTo>
                  <a:pt x="33" y="84"/>
                </a:lnTo>
                <a:lnTo>
                  <a:pt x="33" y="83"/>
                </a:lnTo>
                <a:lnTo>
                  <a:pt x="31" y="83"/>
                </a:lnTo>
                <a:lnTo>
                  <a:pt x="31" y="83"/>
                </a:lnTo>
                <a:lnTo>
                  <a:pt x="30" y="83"/>
                </a:lnTo>
                <a:lnTo>
                  <a:pt x="29" y="82"/>
                </a:lnTo>
                <a:lnTo>
                  <a:pt x="28" y="82"/>
                </a:lnTo>
                <a:lnTo>
                  <a:pt x="27" y="82"/>
                </a:lnTo>
                <a:lnTo>
                  <a:pt x="27" y="81"/>
                </a:lnTo>
                <a:lnTo>
                  <a:pt x="26" y="81"/>
                </a:lnTo>
                <a:lnTo>
                  <a:pt x="25" y="82"/>
                </a:lnTo>
                <a:lnTo>
                  <a:pt x="25" y="82"/>
                </a:lnTo>
                <a:lnTo>
                  <a:pt x="25" y="81"/>
                </a:lnTo>
                <a:lnTo>
                  <a:pt x="24" y="81"/>
                </a:lnTo>
                <a:lnTo>
                  <a:pt x="24" y="81"/>
                </a:lnTo>
                <a:lnTo>
                  <a:pt x="23" y="80"/>
                </a:lnTo>
                <a:lnTo>
                  <a:pt x="22" y="80"/>
                </a:lnTo>
                <a:lnTo>
                  <a:pt x="22" y="80"/>
                </a:lnTo>
                <a:lnTo>
                  <a:pt x="21" y="79"/>
                </a:lnTo>
                <a:lnTo>
                  <a:pt x="21" y="79"/>
                </a:lnTo>
                <a:lnTo>
                  <a:pt x="21" y="79"/>
                </a:lnTo>
                <a:lnTo>
                  <a:pt x="20" y="78"/>
                </a:lnTo>
                <a:lnTo>
                  <a:pt x="20" y="78"/>
                </a:lnTo>
                <a:lnTo>
                  <a:pt x="19" y="78"/>
                </a:lnTo>
                <a:lnTo>
                  <a:pt x="19" y="77"/>
                </a:lnTo>
                <a:lnTo>
                  <a:pt x="18" y="77"/>
                </a:lnTo>
                <a:lnTo>
                  <a:pt x="17" y="76"/>
                </a:lnTo>
                <a:lnTo>
                  <a:pt x="17" y="76"/>
                </a:lnTo>
                <a:lnTo>
                  <a:pt x="18" y="75"/>
                </a:lnTo>
                <a:lnTo>
                  <a:pt x="17" y="75"/>
                </a:lnTo>
                <a:lnTo>
                  <a:pt x="17" y="75"/>
                </a:lnTo>
                <a:lnTo>
                  <a:pt x="17" y="74"/>
                </a:lnTo>
                <a:lnTo>
                  <a:pt x="17" y="74"/>
                </a:lnTo>
                <a:lnTo>
                  <a:pt x="17" y="73"/>
                </a:lnTo>
                <a:lnTo>
                  <a:pt x="17" y="72"/>
                </a:lnTo>
                <a:lnTo>
                  <a:pt x="17" y="71"/>
                </a:lnTo>
                <a:lnTo>
                  <a:pt x="16" y="71"/>
                </a:lnTo>
                <a:lnTo>
                  <a:pt x="16" y="70"/>
                </a:lnTo>
                <a:lnTo>
                  <a:pt x="16" y="70"/>
                </a:lnTo>
                <a:lnTo>
                  <a:pt x="15" y="70"/>
                </a:lnTo>
                <a:lnTo>
                  <a:pt x="15" y="69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3" y="67"/>
                </a:lnTo>
                <a:lnTo>
                  <a:pt x="13" y="67"/>
                </a:lnTo>
                <a:lnTo>
                  <a:pt x="13" y="67"/>
                </a:lnTo>
                <a:lnTo>
                  <a:pt x="13" y="66"/>
                </a:lnTo>
                <a:lnTo>
                  <a:pt x="13" y="66"/>
                </a:lnTo>
                <a:lnTo>
                  <a:pt x="12" y="65"/>
                </a:lnTo>
                <a:lnTo>
                  <a:pt x="12" y="65"/>
                </a:lnTo>
                <a:lnTo>
                  <a:pt x="12" y="65"/>
                </a:lnTo>
                <a:lnTo>
                  <a:pt x="12" y="64"/>
                </a:lnTo>
                <a:lnTo>
                  <a:pt x="11" y="64"/>
                </a:lnTo>
                <a:lnTo>
                  <a:pt x="11" y="64"/>
                </a:lnTo>
                <a:lnTo>
                  <a:pt x="10" y="63"/>
                </a:lnTo>
                <a:lnTo>
                  <a:pt x="10" y="63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9" y="61"/>
                </a:lnTo>
                <a:lnTo>
                  <a:pt x="9" y="60"/>
                </a:lnTo>
                <a:lnTo>
                  <a:pt x="8" y="59"/>
                </a:lnTo>
                <a:lnTo>
                  <a:pt x="8" y="59"/>
                </a:lnTo>
                <a:lnTo>
                  <a:pt x="6" y="58"/>
                </a:lnTo>
                <a:lnTo>
                  <a:pt x="6" y="58"/>
                </a:lnTo>
                <a:lnTo>
                  <a:pt x="6" y="58"/>
                </a:lnTo>
                <a:lnTo>
                  <a:pt x="6" y="58"/>
                </a:lnTo>
                <a:lnTo>
                  <a:pt x="6" y="57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4" y="54"/>
                </a:lnTo>
                <a:lnTo>
                  <a:pt x="4" y="54"/>
                </a:lnTo>
                <a:lnTo>
                  <a:pt x="4" y="54"/>
                </a:lnTo>
                <a:lnTo>
                  <a:pt x="4" y="53"/>
                </a:lnTo>
                <a:lnTo>
                  <a:pt x="4" y="53"/>
                </a:lnTo>
                <a:lnTo>
                  <a:pt x="4" y="52"/>
                </a:lnTo>
                <a:lnTo>
                  <a:pt x="4" y="52"/>
                </a:lnTo>
                <a:lnTo>
                  <a:pt x="4" y="51"/>
                </a:lnTo>
                <a:lnTo>
                  <a:pt x="4" y="51"/>
                </a:lnTo>
                <a:lnTo>
                  <a:pt x="4" y="50"/>
                </a:lnTo>
                <a:lnTo>
                  <a:pt x="4" y="50"/>
                </a:lnTo>
                <a:lnTo>
                  <a:pt x="4" y="50"/>
                </a:lnTo>
                <a:lnTo>
                  <a:pt x="4" y="49"/>
                </a:lnTo>
                <a:lnTo>
                  <a:pt x="4" y="49"/>
                </a:lnTo>
                <a:lnTo>
                  <a:pt x="4" y="48"/>
                </a:lnTo>
                <a:lnTo>
                  <a:pt x="4" y="48"/>
                </a:lnTo>
                <a:lnTo>
                  <a:pt x="4" y="47"/>
                </a:lnTo>
                <a:lnTo>
                  <a:pt x="4" y="47"/>
                </a:lnTo>
                <a:lnTo>
                  <a:pt x="4" y="47"/>
                </a:lnTo>
                <a:lnTo>
                  <a:pt x="4" y="47"/>
                </a:lnTo>
                <a:lnTo>
                  <a:pt x="4" y="47"/>
                </a:lnTo>
                <a:lnTo>
                  <a:pt x="4" y="46"/>
                </a:lnTo>
                <a:lnTo>
                  <a:pt x="4" y="46"/>
                </a:lnTo>
                <a:lnTo>
                  <a:pt x="4" y="46"/>
                </a:lnTo>
                <a:lnTo>
                  <a:pt x="3" y="46"/>
                </a:lnTo>
                <a:lnTo>
                  <a:pt x="3" y="46"/>
                </a:lnTo>
                <a:lnTo>
                  <a:pt x="4" y="45"/>
                </a:lnTo>
                <a:lnTo>
                  <a:pt x="4" y="45"/>
                </a:lnTo>
                <a:lnTo>
                  <a:pt x="4" y="45"/>
                </a:lnTo>
                <a:lnTo>
                  <a:pt x="4" y="44"/>
                </a:lnTo>
                <a:lnTo>
                  <a:pt x="5" y="44"/>
                </a:lnTo>
                <a:lnTo>
                  <a:pt x="5" y="44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3" y="44"/>
                </a:lnTo>
                <a:lnTo>
                  <a:pt x="3" y="44"/>
                </a:lnTo>
                <a:lnTo>
                  <a:pt x="3" y="44"/>
                </a:lnTo>
                <a:lnTo>
                  <a:pt x="2" y="44"/>
                </a:lnTo>
                <a:lnTo>
                  <a:pt x="2" y="43"/>
                </a:lnTo>
                <a:lnTo>
                  <a:pt x="2" y="43"/>
                </a:lnTo>
                <a:lnTo>
                  <a:pt x="2" y="43"/>
                </a:lnTo>
                <a:lnTo>
                  <a:pt x="2" y="42"/>
                </a:lnTo>
                <a:lnTo>
                  <a:pt x="2" y="42"/>
                </a:lnTo>
                <a:lnTo>
                  <a:pt x="2" y="42"/>
                </a:lnTo>
                <a:lnTo>
                  <a:pt x="3" y="42"/>
                </a:lnTo>
                <a:lnTo>
                  <a:pt x="3" y="41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4" y="40"/>
                </a:lnTo>
                <a:lnTo>
                  <a:pt x="4" y="40"/>
                </a:lnTo>
                <a:lnTo>
                  <a:pt x="4" y="40"/>
                </a:lnTo>
                <a:lnTo>
                  <a:pt x="4" y="39"/>
                </a:lnTo>
                <a:lnTo>
                  <a:pt x="4" y="39"/>
                </a:lnTo>
                <a:lnTo>
                  <a:pt x="4" y="39"/>
                </a:lnTo>
                <a:lnTo>
                  <a:pt x="3" y="39"/>
                </a:lnTo>
                <a:lnTo>
                  <a:pt x="3" y="39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2" y="37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2" y="36"/>
                </a:lnTo>
                <a:lnTo>
                  <a:pt x="2" y="36"/>
                </a:lnTo>
                <a:lnTo>
                  <a:pt x="2" y="36"/>
                </a:lnTo>
                <a:lnTo>
                  <a:pt x="1" y="35"/>
                </a:lnTo>
                <a:lnTo>
                  <a:pt x="1" y="35"/>
                </a:lnTo>
                <a:lnTo>
                  <a:pt x="0" y="35"/>
                </a:lnTo>
                <a:lnTo>
                  <a:pt x="0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2" y="34"/>
                </a:lnTo>
                <a:lnTo>
                  <a:pt x="2" y="34"/>
                </a:lnTo>
                <a:lnTo>
                  <a:pt x="2" y="33"/>
                </a:lnTo>
                <a:lnTo>
                  <a:pt x="2" y="33"/>
                </a:lnTo>
                <a:lnTo>
                  <a:pt x="3" y="33"/>
                </a:lnTo>
                <a:lnTo>
                  <a:pt x="3" y="33"/>
                </a:lnTo>
                <a:lnTo>
                  <a:pt x="3" y="33"/>
                </a:lnTo>
                <a:lnTo>
                  <a:pt x="3" y="32"/>
                </a:lnTo>
                <a:lnTo>
                  <a:pt x="3" y="33"/>
                </a:lnTo>
                <a:lnTo>
                  <a:pt x="2" y="33"/>
                </a:lnTo>
                <a:lnTo>
                  <a:pt x="2" y="33"/>
                </a:lnTo>
                <a:lnTo>
                  <a:pt x="2" y="33"/>
                </a:lnTo>
                <a:lnTo>
                  <a:pt x="1" y="33"/>
                </a:lnTo>
                <a:lnTo>
                  <a:pt x="1" y="33"/>
                </a:lnTo>
                <a:lnTo>
                  <a:pt x="1" y="32"/>
                </a:lnTo>
                <a:lnTo>
                  <a:pt x="0" y="32"/>
                </a:lnTo>
                <a:lnTo>
                  <a:pt x="0" y="32"/>
                </a:lnTo>
                <a:lnTo>
                  <a:pt x="0" y="31"/>
                </a:lnTo>
                <a:lnTo>
                  <a:pt x="0" y="31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1"/>
                </a:lnTo>
                <a:lnTo>
                  <a:pt x="2" y="31"/>
                </a:lnTo>
                <a:lnTo>
                  <a:pt x="2" y="30"/>
                </a:lnTo>
                <a:lnTo>
                  <a:pt x="1" y="30"/>
                </a:lnTo>
                <a:lnTo>
                  <a:pt x="1" y="30"/>
                </a:lnTo>
                <a:lnTo>
                  <a:pt x="2" y="30"/>
                </a:lnTo>
                <a:lnTo>
                  <a:pt x="2" y="30"/>
                </a:lnTo>
                <a:lnTo>
                  <a:pt x="2" y="30"/>
                </a:lnTo>
                <a:lnTo>
                  <a:pt x="2" y="29"/>
                </a:lnTo>
                <a:lnTo>
                  <a:pt x="2" y="29"/>
                </a:lnTo>
                <a:lnTo>
                  <a:pt x="3" y="29"/>
                </a:lnTo>
                <a:lnTo>
                  <a:pt x="3" y="29"/>
                </a:lnTo>
                <a:lnTo>
                  <a:pt x="4" y="29"/>
                </a:lnTo>
                <a:lnTo>
                  <a:pt x="4" y="29"/>
                </a:lnTo>
                <a:lnTo>
                  <a:pt x="4" y="29"/>
                </a:lnTo>
                <a:lnTo>
                  <a:pt x="4" y="29"/>
                </a:lnTo>
                <a:lnTo>
                  <a:pt x="4" y="28"/>
                </a:lnTo>
                <a:lnTo>
                  <a:pt x="4" y="29"/>
                </a:lnTo>
                <a:lnTo>
                  <a:pt x="5" y="29"/>
                </a:lnTo>
                <a:lnTo>
                  <a:pt x="5" y="29"/>
                </a:lnTo>
                <a:lnTo>
                  <a:pt x="5" y="29"/>
                </a:lnTo>
                <a:lnTo>
                  <a:pt x="5" y="29"/>
                </a:lnTo>
                <a:lnTo>
                  <a:pt x="6" y="29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6"/>
                </a:lnTo>
                <a:lnTo>
                  <a:pt x="6" y="26"/>
                </a:lnTo>
                <a:lnTo>
                  <a:pt x="6" y="25"/>
                </a:lnTo>
                <a:lnTo>
                  <a:pt x="6" y="25"/>
                </a:lnTo>
                <a:lnTo>
                  <a:pt x="6" y="25"/>
                </a:lnTo>
                <a:lnTo>
                  <a:pt x="6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4" y="24"/>
                </a:lnTo>
                <a:lnTo>
                  <a:pt x="4" y="24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3" y="25"/>
                </a:lnTo>
                <a:lnTo>
                  <a:pt x="3" y="25"/>
                </a:lnTo>
                <a:lnTo>
                  <a:pt x="3" y="25"/>
                </a:lnTo>
                <a:lnTo>
                  <a:pt x="3" y="24"/>
                </a:lnTo>
                <a:lnTo>
                  <a:pt x="3" y="24"/>
                </a:lnTo>
                <a:lnTo>
                  <a:pt x="3" y="23"/>
                </a:lnTo>
                <a:lnTo>
                  <a:pt x="3" y="23"/>
                </a:lnTo>
                <a:lnTo>
                  <a:pt x="3" y="22"/>
                </a:lnTo>
                <a:lnTo>
                  <a:pt x="3" y="22"/>
                </a:lnTo>
                <a:lnTo>
                  <a:pt x="3" y="21"/>
                </a:lnTo>
                <a:lnTo>
                  <a:pt x="3" y="21"/>
                </a:lnTo>
                <a:lnTo>
                  <a:pt x="4" y="21"/>
                </a:lnTo>
                <a:lnTo>
                  <a:pt x="4" y="21"/>
                </a:lnTo>
                <a:lnTo>
                  <a:pt x="4" y="21"/>
                </a:lnTo>
                <a:lnTo>
                  <a:pt x="4" y="21"/>
                </a:lnTo>
                <a:lnTo>
                  <a:pt x="4" y="21"/>
                </a:lnTo>
                <a:lnTo>
                  <a:pt x="4" y="21"/>
                </a:lnTo>
                <a:lnTo>
                  <a:pt x="4" y="20"/>
                </a:lnTo>
                <a:lnTo>
                  <a:pt x="4" y="20"/>
                </a:lnTo>
                <a:lnTo>
                  <a:pt x="4" y="19"/>
                </a:lnTo>
                <a:lnTo>
                  <a:pt x="4" y="19"/>
                </a:lnTo>
                <a:lnTo>
                  <a:pt x="4" y="19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6" y="20"/>
                </a:lnTo>
                <a:lnTo>
                  <a:pt x="6" y="20"/>
                </a:lnTo>
                <a:lnTo>
                  <a:pt x="6" y="19"/>
                </a:lnTo>
                <a:lnTo>
                  <a:pt x="6" y="19"/>
                </a:lnTo>
                <a:lnTo>
                  <a:pt x="6" y="18"/>
                </a:lnTo>
                <a:lnTo>
                  <a:pt x="7" y="18"/>
                </a:lnTo>
                <a:lnTo>
                  <a:pt x="7" y="19"/>
                </a:lnTo>
                <a:lnTo>
                  <a:pt x="8" y="19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9" y="18"/>
                </a:lnTo>
                <a:lnTo>
                  <a:pt x="9" y="18"/>
                </a:lnTo>
                <a:lnTo>
                  <a:pt x="9" y="18"/>
                </a:lnTo>
                <a:lnTo>
                  <a:pt x="10" y="18"/>
                </a:lnTo>
                <a:lnTo>
                  <a:pt x="10" y="17"/>
                </a:lnTo>
                <a:lnTo>
                  <a:pt x="10" y="17"/>
                </a:lnTo>
                <a:lnTo>
                  <a:pt x="10" y="17"/>
                </a:lnTo>
                <a:lnTo>
                  <a:pt x="11" y="17"/>
                </a:lnTo>
                <a:lnTo>
                  <a:pt x="11" y="16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5"/>
                </a:lnTo>
                <a:lnTo>
                  <a:pt x="12" y="15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3" y="13"/>
                </a:lnTo>
                <a:lnTo>
                  <a:pt x="13" y="13"/>
                </a:lnTo>
                <a:lnTo>
                  <a:pt x="13" y="12"/>
                </a:lnTo>
                <a:lnTo>
                  <a:pt x="14" y="12"/>
                </a:lnTo>
                <a:lnTo>
                  <a:pt x="14" y="12"/>
                </a:lnTo>
                <a:lnTo>
                  <a:pt x="15" y="12"/>
                </a:lnTo>
                <a:lnTo>
                  <a:pt x="15" y="12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7" y="12"/>
                </a:lnTo>
                <a:lnTo>
                  <a:pt x="17" y="12"/>
                </a:lnTo>
                <a:lnTo>
                  <a:pt x="17" y="11"/>
                </a:lnTo>
                <a:lnTo>
                  <a:pt x="17" y="11"/>
                </a:lnTo>
                <a:lnTo>
                  <a:pt x="18" y="11"/>
                </a:lnTo>
                <a:lnTo>
                  <a:pt x="18" y="10"/>
                </a:lnTo>
                <a:lnTo>
                  <a:pt x="19" y="10"/>
                </a:lnTo>
                <a:lnTo>
                  <a:pt x="19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1" y="9"/>
                </a:lnTo>
                <a:lnTo>
                  <a:pt x="21" y="9"/>
                </a:lnTo>
                <a:lnTo>
                  <a:pt x="22" y="9"/>
                </a:lnTo>
                <a:lnTo>
                  <a:pt x="22" y="9"/>
                </a:lnTo>
                <a:lnTo>
                  <a:pt x="23" y="9"/>
                </a:lnTo>
                <a:lnTo>
                  <a:pt x="23" y="10"/>
                </a:lnTo>
                <a:lnTo>
                  <a:pt x="23" y="10"/>
                </a:lnTo>
                <a:lnTo>
                  <a:pt x="23" y="10"/>
                </a:lnTo>
                <a:lnTo>
                  <a:pt x="24" y="10"/>
                </a:lnTo>
                <a:lnTo>
                  <a:pt x="24" y="10"/>
                </a:lnTo>
                <a:lnTo>
                  <a:pt x="24" y="10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5" y="8"/>
                </a:lnTo>
                <a:lnTo>
                  <a:pt x="26" y="8"/>
                </a:lnTo>
                <a:lnTo>
                  <a:pt x="26" y="8"/>
                </a:lnTo>
                <a:lnTo>
                  <a:pt x="26" y="8"/>
                </a:lnTo>
                <a:lnTo>
                  <a:pt x="27" y="8"/>
                </a:lnTo>
                <a:lnTo>
                  <a:pt x="27" y="8"/>
                </a:lnTo>
                <a:lnTo>
                  <a:pt x="27" y="7"/>
                </a:lnTo>
                <a:lnTo>
                  <a:pt x="28" y="7"/>
                </a:lnTo>
                <a:lnTo>
                  <a:pt x="28" y="7"/>
                </a:lnTo>
                <a:lnTo>
                  <a:pt x="29" y="7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0" y="6"/>
                </a:lnTo>
                <a:lnTo>
                  <a:pt x="31" y="6"/>
                </a:lnTo>
                <a:lnTo>
                  <a:pt x="31" y="6"/>
                </a:lnTo>
                <a:lnTo>
                  <a:pt x="32" y="6"/>
                </a:lnTo>
                <a:lnTo>
                  <a:pt x="32" y="5"/>
                </a:lnTo>
                <a:lnTo>
                  <a:pt x="32" y="6"/>
                </a:lnTo>
                <a:lnTo>
                  <a:pt x="33" y="6"/>
                </a:lnTo>
                <a:lnTo>
                  <a:pt x="33" y="6"/>
                </a:lnTo>
                <a:lnTo>
                  <a:pt x="33" y="5"/>
                </a:lnTo>
                <a:lnTo>
                  <a:pt x="33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4" y="4"/>
                </a:lnTo>
                <a:lnTo>
                  <a:pt x="34" y="4"/>
                </a:lnTo>
                <a:lnTo>
                  <a:pt x="34" y="4"/>
                </a:lnTo>
                <a:lnTo>
                  <a:pt x="34" y="3"/>
                </a:lnTo>
                <a:lnTo>
                  <a:pt x="34" y="3"/>
                </a:lnTo>
                <a:lnTo>
                  <a:pt x="34" y="2"/>
                </a:lnTo>
                <a:lnTo>
                  <a:pt x="34" y="1"/>
                </a:lnTo>
                <a:lnTo>
                  <a:pt x="35" y="1"/>
                </a:lnTo>
                <a:lnTo>
                  <a:pt x="35" y="1"/>
                </a:lnTo>
                <a:lnTo>
                  <a:pt x="36" y="0"/>
                </a:lnTo>
                <a:lnTo>
                  <a:pt x="36" y="0"/>
                </a:lnTo>
                <a:lnTo>
                  <a:pt x="36" y="1"/>
                </a:lnTo>
                <a:lnTo>
                  <a:pt x="37" y="1"/>
                </a:lnTo>
                <a:lnTo>
                  <a:pt x="37" y="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79" name="Freeform 62"/>
          <p:cNvSpPr>
            <a:spLocks/>
          </p:cNvSpPr>
          <p:nvPr/>
        </p:nvSpPr>
        <p:spPr bwMode="auto">
          <a:xfrm>
            <a:off x="2715477" y="6004150"/>
            <a:ext cx="185457" cy="190097"/>
          </a:xfrm>
          <a:custGeom>
            <a:avLst/>
            <a:gdLst>
              <a:gd name="T0" fmla="*/ 60 w 108"/>
              <a:gd name="T1" fmla="*/ 3 h 120"/>
              <a:gd name="T2" fmla="*/ 62 w 108"/>
              <a:gd name="T3" fmla="*/ 7 h 120"/>
              <a:gd name="T4" fmla="*/ 62 w 108"/>
              <a:gd name="T5" fmla="*/ 13 h 120"/>
              <a:gd name="T6" fmla="*/ 68 w 108"/>
              <a:gd name="T7" fmla="*/ 11 h 120"/>
              <a:gd name="T8" fmla="*/ 75 w 108"/>
              <a:gd name="T9" fmla="*/ 12 h 120"/>
              <a:gd name="T10" fmla="*/ 83 w 108"/>
              <a:gd name="T11" fmla="*/ 13 h 120"/>
              <a:gd name="T12" fmla="*/ 88 w 108"/>
              <a:gd name="T13" fmla="*/ 15 h 120"/>
              <a:gd name="T14" fmla="*/ 93 w 108"/>
              <a:gd name="T15" fmla="*/ 19 h 120"/>
              <a:gd name="T16" fmla="*/ 92 w 108"/>
              <a:gd name="T17" fmla="*/ 23 h 120"/>
              <a:gd name="T18" fmla="*/ 99 w 108"/>
              <a:gd name="T19" fmla="*/ 25 h 120"/>
              <a:gd name="T20" fmla="*/ 104 w 108"/>
              <a:gd name="T21" fmla="*/ 30 h 120"/>
              <a:gd name="T22" fmla="*/ 107 w 108"/>
              <a:gd name="T23" fmla="*/ 36 h 120"/>
              <a:gd name="T24" fmla="*/ 104 w 108"/>
              <a:gd name="T25" fmla="*/ 44 h 120"/>
              <a:gd name="T26" fmla="*/ 100 w 108"/>
              <a:gd name="T27" fmla="*/ 50 h 120"/>
              <a:gd name="T28" fmla="*/ 101 w 108"/>
              <a:gd name="T29" fmla="*/ 57 h 120"/>
              <a:gd name="T30" fmla="*/ 100 w 108"/>
              <a:gd name="T31" fmla="*/ 67 h 120"/>
              <a:gd name="T32" fmla="*/ 100 w 108"/>
              <a:gd name="T33" fmla="*/ 76 h 120"/>
              <a:gd name="T34" fmla="*/ 100 w 108"/>
              <a:gd name="T35" fmla="*/ 83 h 120"/>
              <a:gd name="T36" fmla="*/ 100 w 108"/>
              <a:gd name="T37" fmla="*/ 90 h 120"/>
              <a:gd name="T38" fmla="*/ 104 w 108"/>
              <a:gd name="T39" fmla="*/ 98 h 120"/>
              <a:gd name="T40" fmla="*/ 105 w 108"/>
              <a:gd name="T41" fmla="*/ 106 h 120"/>
              <a:gd name="T42" fmla="*/ 99 w 108"/>
              <a:gd name="T43" fmla="*/ 108 h 120"/>
              <a:gd name="T44" fmla="*/ 95 w 108"/>
              <a:gd name="T45" fmla="*/ 106 h 120"/>
              <a:gd name="T46" fmla="*/ 89 w 108"/>
              <a:gd name="T47" fmla="*/ 107 h 120"/>
              <a:gd name="T48" fmla="*/ 86 w 108"/>
              <a:gd name="T49" fmla="*/ 111 h 120"/>
              <a:gd name="T50" fmla="*/ 84 w 108"/>
              <a:gd name="T51" fmla="*/ 114 h 120"/>
              <a:gd name="T52" fmla="*/ 79 w 108"/>
              <a:gd name="T53" fmla="*/ 115 h 120"/>
              <a:gd name="T54" fmla="*/ 79 w 108"/>
              <a:gd name="T55" fmla="*/ 119 h 120"/>
              <a:gd name="T56" fmla="*/ 72 w 108"/>
              <a:gd name="T57" fmla="*/ 118 h 120"/>
              <a:gd name="T58" fmla="*/ 68 w 108"/>
              <a:gd name="T59" fmla="*/ 114 h 120"/>
              <a:gd name="T60" fmla="*/ 64 w 108"/>
              <a:gd name="T61" fmla="*/ 108 h 120"/>
              <a:gd name="T62" fmla="*/ 63 w 108"/>
              <a:gd name="T63" fmla="*/ 105 h 120"/>
              <a:gd name="T64" fmla="*/ 59 w 108"/>
              <a:gd name="T65" fmla="*/ 108 h 120"/>
              <a:gd name="T66" fmla="*/ 58 w 108"/>
              <a:gd name="T67" fmla="*/ 112 h 120"/>
              <a:gd name="T68" fmla="*/ 55 w 108"/>
              <a:gd name="T69" fmla="*/ 115 h 120"/>
              <a:gd name="T70" fmla="*/ 51 w 108"/>
              <a:gd name="T71" fmla="*/ 117 h 120"/>
              <a:gd name="T72" fmla="*/ 47 w 108"/>
              <a:gd name="T73" fmla="*/ 120 h 120"/>
              <a:gd name="T74" fmla="*/ 41 w 108"/>
              <a:gd name="T75" fmla="*/ 119 h 120"/>
              <a:gd name="T76" fmla="*/ 36 w 108"/>
              <a:gd name="T77" fmla="*/ 111 h 120"/>
              <a:gd name="T78" fmla="*/ 31 w 108"/>
              <a:gd name="T79" fmla="*/ 108 h 120"/>
              <a:gd name="T80" fmla="*/ 27 w 108"/>
              <a:gd name="T81" fmla="*/ 104 h 120"/>
              <a:gd name="T82" fmla="*/ 25 w 108"/>
              <a:gd name="T83" fmla="*/ 100 h 120"/>
              <a:gd name="T84" fmla="*/ 21 w 108"/>
              <a:gd name="T85" fmla="*/ 96 h 120"/>
              <a:gd name="T86" fmla="*/ 14 w 108"/>
              <a:gd name="T87" fmla="*/ 87 h 120"/>
              <a:gd name="T88" fmla="*/ 13 w 108"/>
              <a:gd name="T89" fmla="*/ 81 h 120"/>
              <a:gd name="T90" fmla="*/ 12 w 108"/>
              <a:gd name="T91" fmla="*/ 75 h 120"/>
              <a:gd name="T92" fmla="*/ 7 w 108"/>
              <a:gd name="T93" fmla="*/ 72 h 120"/>
              <a:gd name="T94" fmla="*/ 3 w 108"/>
              <a:gd name="T95" fmla="*/ 72 h 120"/>
              <a:gd name="T96" fmla="*/ 1 w 108"/>
              <a:gd name="T97" fmla="*/ 66 h 120"/>
              <a:gd name="T98" fmla="*/ 3 w 108"/>
              <a:gd name="T99" fmla="*/ 60 h 120"/>
              <a:gd name="T100" fmla="*/ 6 w 108"/>
              <a:gd name="T101" fmla="*/ 56 h 120"/>
              <a:gd name="T102" fmla="*/ 13 w 108"/>
              <a:gd name="T103" fmla="*/ 52 h 120"/>
              <a:gd name="T104" fmla="*/ 18 w 108"/>
              <a:gd name="T105" fmla="*/ 50 h 120"/>
              <a:gd name="T106" fmla="*/ 24 w 108"/>
              <a:gd name="T107" fmla="*/ 50 h 120"/>
              <a:gd name="T108" fmla="*/ 30 w 108"/>
              <a:gd name="T109" fmla="*/ 49 h 120"/>
              <a:gd name="T110" fmla="*/ 35 w 108"/>
              <a:gd name="T111" fmla="*/ 46 h 120"/>
              <a:gd name="T112" fmla="*/ 40 w 108"/>
              <a:gd name="T113" fmla="*/ 47 h 120"/>
              <a:gd name="T114" fmla="*/ 45 w 108"/>
              <a:gd name="T115" fmla="*/ 44 h 120"/>
              <a:gd name="T116" fmla="*/ 49 w 108"/>
              <a:gd name="T117" fmla="*/ 39 h 120"/>
              <a:gd name="T118" fmla="*/ 55 w 108"/>
              <a:gd name="T119" fmla="*/ 29 h 120"/>
              <a:gd name="T120" fmla="*/ 54 w 108"/>
              <a:gd name="T121" fmla="*/ 15 h 120"/>
              <a:gd name="T122" fmla="*/ 52 w 108"/>
              <a:gd name="T123" fmla="*/ 6 h 120"/>
              <a:gd name="T124" fmla="*/ 54 w 108"/>
              <a:gd name="T125" fmla="*/ 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" h="120">
                <a:moveTo>
                  <a:pt x="57" y="2"/>
                </a:moveTo>
                <a:lnTo>
                  <a:pt x="57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9" y="1"/>
                </a:lnTo>
                <a:lnTo>
                  <a:pt x="59" y="1"/>
                </a:lnTo>
                <a:lnTo>
                  <a:pt x="60" y="1"/>
                </a:lnTo>
                <a:lnTo>
                  <a:pt x="60" y="1"/>
                </a:lnTo>
                <a:lnTo>
                  <a:pt x="60" y="1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3"/>
                </a:lnTo>
                <a:lnTo>
                  <a:pt x="60" y="3"/>
                </a:lnTo>
                <a:lnTo>
                  <a:pt x="60" y="4"/>
                </a:lnTo>
                <a:lnTo>
                  <a:pt x="60" y="4"/>
                </a:lnTo>
                <a:lnTo>
                  <a:pt x="61" y="4"/>
                </a:lnTo>
                <a:lnTo>
                  <a:pt x="61" y="4"/>
                </a:lnTo>
                <a:lnTo>
                  <a:pt x="62" y="4"/>
                </a:lnTo>
                <a:lnTo>
                  <a:pt x="62" y="5"/>
                </a:lnTo>
                <a:lnTo>
                  <a:pt x="63" y="5"/>
                </a:lnTo>
                <a:lnTo>
                  <a:pt x="63" y="5"/>
                </a:lnTo>
                <a:lnTo>
                  <a:pt x="63" y="5"/>
                </a:lnTo>
                <a:lnTo>
                  <a:pt x="63" y="6"/>
                </a:lnTo>
                <a:lnTo>
                  <a:pt x="63" y="6"/>
                </a:lnTo>
                <a:lnTo>
                  <a:pt x="63" y="7"/>
                </a:lnTo>
                <a:lnTo>
                  <a:pt x="63" y="7"/>
                </a:lnTo>
                <a:lnTo>
                  <a:pt x="63" y="7"/>
                </a:lnTo>
                <a:lnTo>
                  <a:pt x="62" y="7"/>
                </a:lnTo>
                <a:lnTo>
                  <a:pt x="62" y="8"/>
                </a:lnTo>
                <a:lnTo>
                  <a:pt x="61" y="8"/>
                </a:lnTo>
                <a:lnTo>
                  <a:pt x="61" y="9"/>
                </a:lnTo>
                <a:lnTo>
                  <a:pt x="61" y="9"/>
                </a:lnTo>
                <a:lnTo>
                  <a:pt x="61" y="10"/>
                </a:lnTo>
                <a:lnTo>
                  <a:pt x="60" y="10"/>
                </a:lnTo>
                <a:lnTo>
                  <a:pt x="60" y="10"/>
                </a:lnTo>
                <a:lnTo>
                  <a:pt x="60" y="11"/>
                </a:lnTo>
                <a:lnTo>
                  <a:pt x="59" y="11"/>
                </a:lnTo>
                <a:lnTo>
                  <a:pt x="60" y="11"/>
                </a:lnTo>
                <a:lnTo>
                  <a:pt x="60" y="12"/>
                </a:lnTo>
                <a:lnTo>
                  <a:pt x="60" y="12"/>
                </a:lnTo>
                <a:lnTo>
                  <a:pt x="61" y="12"/>
                </a:lnTo>
                <a:lnTo>
                  <a:pt x="61" y="12"/>
                </a:lnTo>
                <a:lnTo>
                  <a:pt x="62" y="13"/>
                </a:lnTo>
                <a:lnTo>
                  <a:pt x="63" y="13"/>
                </a:lnTo>
                <a:lnTo>
                  <a:pt x="63" y="13"/>
                </a:lnTo>
                <a:lnTo>
                  <a:pt x="64" y="13"/>
                </a:lnTo>
                <a:lnTo>
                  <a:pt x="64" y="14"/>
                </a:lnTo>
                <a:lnTo>
                  <a:pt x="65" y="14"/>
                </a:lnTo>
                <a:lnTo>
                  <a:pt x="65" y="14"/>
                </a:lnTo>
                <a:lnTo>
                  <a:pt x="66" y="14"/>
                </a:lnTo>
                <a:lnTo>
                  <a:pt x="66" y="14"/>
                </a:lnTo>
                <a:lnTo>
                  <a:pt x="66" y="13"/>
                </a:lnTo>
                <a:lnTo>
                  <a:pt x="67" y="13"/>
                </a:lnTo>
                <a:lnTo>
                  <a:pt x="67" y="13"/>
                </a:lnTo>
                <a:lnTo>
                  <a:pt x="67" y="12"/>
                </a:lnTo>
                <a:lnTo>
                  <a:pt x="67" y="12"/>
                </a:lnTo>
                <a:lnTo>
                  <a:pt x="68" y="11"/>
                </a:lnTo>
                <a:lnTo>
                  <a:pt x="68" y="11"/>
                </a:lnTo>
                <a:lnTo>
                  <a:pt x="69" y="11"/>
                </a:lnTo>
                <a:lnTo>
                  <a:pt x="70" y="11"/>
                </a:lnTo>
                <a:lnTo>
                  <a:pt x="70" y="11"/>
                </a:lnTo>
                <a:lnTo>
                  <a:pt x="71" y="11"/>
                </a:lnTo>
                <a:lnTo>
                  <a:pt x="71" y="11"/>
                </a:lnTo>
                <a:lnTo>
                  <a:pt x="71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3" y="12"/>
                </a:lnTo>
                <a:lnTo>
                  <a:pt x="73" y="12"/>
                </a:lnTo>
                <a:lnTo>
                  <a:pt x="74" y="12"/>
                </a:lnTo>
                <a:lnTo>
                  <a:pt x="75" y="12"/>
                </a:lnTo>
                <a:lnTo>
                  <a:pt x="75" y="12"/>
                </a:lnTo>
                <a:lnTo>
                  <a:pt x="75" y="12"/>
                </a:lnTo>
                <a:lnTo>
                  <a:pt x="76" y="12"/>
                </a:lnTo>
                <a:lnTo>
                  <a:pt x="76" y="11"/>
                </a:lnTo>
                <a:lnTo>
                  <a:pt x="77" y="11"/>
                </a:lnTo>
                <a:lnTo>
                  <a:pt x="77" y="11"/>
                </a:lnTo>
                <a:lnTo>
                  <a:pt x="77" y="12"/>
                </a:lnTo>
                <a:lnTo>
                  <a:pt x="78" y="12"/>
                </a:lnTo>
                <a:lnTo>
                  <a:pt x="78" y="12"/>
                </a:lnTo>
                <a:lnTo>
                  <a:pt x="79" y="12"/>
                </a:lnTo>
                <a:lnTo>
                  <a:pt x="79" y="11"/>
                </a:lnTo>
                <a:lnTo>
                  <a:pt x="80" y="12"/>
                </a:lnTo>
                <a:lnTo>
                  <a:pt x="80" y="12"/>
                </a:lnTo>
                <a:lnTo>
                  <a:pt x="81" y="12"/>
                </a:lnTo>
                <a:lnTo>
                  <a:pt x="82" y="12"/>
                </a:lnTo>
                <a:lnTo>
                  <a:pt x="82" y="13"/>
                </a:lnTo>
                <a:lnTo>
                  <a:pt x="83" y="13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5" y="12"/>
                </a:lnTo>
                <a:lnTo>
                  <a:pt x="85" y="12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8" y="13"/>
                </a:lnTo>
                <a:lnTo>
                  <a:pt x="88" y="14"/>
                </a:lnTo>
                <a:lnTo>
                  <a:pt x="88" y="14"/>
                </a:lnTo>
                <a:lnTo>
                  <a:pt x="88" y="15"/>
                </a:lnTo>
                <a:lnTo>
                  <a:pt x="89" y="15"/>
                </a:lnTo>
                <a:lnTo>
                  <a:pt x="90" y="15"/>
                </a:lnTo>
                <a:lnTo>
                  <a:pt x="90" y="16"/>
                </a:lnTo>
                <a:lnTo>
                  <a:pt x="91" y="16"/>
                </a:lnTo>
                <a:lnTo>
                  <a:pt x="91" y="16"/>
                </a:lnTo>
                <a:lnTo>
                  <a:pt x="92" y="16"/>
                </a:lnTo>
                <a:lnTo>
                  <a:pt x="92" y="17"/>
                </a:lnTo>
                <a:lnTo>
                  <a:pt x="92" y="17"/>
                </a:lnTo>
                <a:lnTo>
                  <a:pt x="92" y="18"/>
                </a:lnTo>
                <a:lnTo>
                  <a:pt x="92" y="18"/>
                </a:lnTo>
                <a:lnTo>
                  <a:pt x="92" y="18"/>
                </a:lnTo>
                <a:lnTo>
                  <a:pt x="93" y="18"/>
                </a:lnTo>
                <a:lnTo>
                  <a:pt x="93" y="18"/>
                </a:lnTo>
                <a:lnTo>
                  <a:pt x="93" y="19"/>
                </a:lnTo>
                <a:lnTo>
                  <a:pt x="93" y="19"/>
                </a:lnTo>
                <a:lnTo>
                  <a:pt x="94" y="19"/>
                </a:lnTo>
                <a:lnTo>
                  <a:pt x="94" y="19"/>
                </a:lnTo>
                <a:lnTo>
                  <a:pt x="94" y="20"/>
                </a:lnTo>
                <a:lnTo>
                  <a:pt x="94" y="20"/>
                </a:lnTo>
                <a:lnTo>
                  <a:pt x="94" y="21"/>
                </a:lnTo>
                <a:lnTo>
                  <a:pt x="92" y="21"/>
                </a:lnTo>
                <a:lnTo>
                  <a:pt x="92" y="22"/>
                </a:lnTo>
                <a:lnTo>
                  <a:pt x="91" y="23"/>
                </a:lnTo>
                <a:lnTo>
                  <a:pt x="90" y="23"/>
                </a:lnTo>
                <a:lnTo>
                  <a:pt x="91" y="23"/>
                </a:lnTo>
                <a:lnTo>
                  <a:pt x="91" y="23"/>
                </a:lnTo>
                <a:lnTo>
                  <a:pt x="91" y="23"/>
                </a:lnTo>
                <a:lnTo>
                  <a:pt x="92" y="23"/>
                </a:lnTo>
                <a:lnTo>
                  <a:pt x="92" y="23"/>
                </a:lnTo>
                <a:lnTo>
                  <a:pt x="92" y="23"/>
                </a:lnTo>
                <a:lnTo>
                  <a:pt x="93" y="23"/>
                </a:lnTo>
                <a:lnTo>
                  <a:pt x="94" y="23"/>
                </a:lnTo>
                <a:lnTo>
                  <a:pt x="94" y="23"/>
                </a:lnTo>
                <a:lnTo>
                  <a:pt x="95" y="23"/>
                </a:lnTo>
                <a:lnTo>
                  <a:pt x="95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7" y="23"/>
                </a:lnTo>
                <a:lnTo>
                  <a:pt x="97" y="23"/>
                </a:lnTo>
                <a:lnTo>
                  <a:pt x="98" y="24"/>
                </a:lnTo>
                <a:lnTo>
                  <a:pt x="98" y="24"/>
                </a:lnTo>
                <a:lnTo>
                  <a:pt x="98" y="25"/>
                </a:lnTo>
                <a:lnTo>
                  <a:pt x="99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1" y="25"/>
                </a:lnTo>
                <a:lnTo>
                  <a:pt x="101" y="26"/>
                </a:lnTo>
                <a:lnTo>
                  <a:pt x="101" y="26"/>
                </a:lnTo>
                <a:lnTo>
                  <a:pt x="101" y="27"/>
                </a:lnTo>
                <a:lnTo>
                  <a:pt x="101" y="27"/>
                </a:lnTo>
                <a:lnTo>
                  <a:pt x="102" y="27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3" y="29"/>
                </a:lnTo>
                <a:lnTo>
                  <a:pt x="104" y="30"/>
                </a:lnTo>
                <a:lnTo>
                  <a:pt x="104" y="30"/>
                </a:lnTo>
                <a:lnTo>
                  <a:pt x="105" y="30"/>
                </a:lnTo>
                <a:lnTo>
                  <a:pt x="105" y="31"/>
                </a:lnTo>
                <a:lnTo>
                  <a:pt x="106" y="31"/>
                </a:lnTo>
                <a:lnTo>
                  <a:pt x="106" y="31"/>
                </a:lnTo>
                <a:lnTo>
                  <a:pt x="106" y="31"/>
                </a:lnTo>
                <a:lnTo>
                  <a:pt x="106" y="32"/>
                </a:lnTo>
                <a:lnTo>
                  <a:pt x="106" y="32"/>
                </a:lnTo>
                <a:lnTo>
                  <a:pt x="106" y="33"/>
                </a:lnTo>
                <a:lnTo>
                  <a:pt x="106" y="33"/>
                </a:lnTo>
                <a:lnTo>
                  <a:pt x="106" y="34"/>
                </a:lnTo>
                <a:lnTo>
                  <a:pt x="106" y="35"/>
                </a:lnTo>
                <a:lnTo>
                  <a:pt x="106" y="35"/>
                </a:lnTo>
                <a:lnTo>
                  <a:pt x="107" y="36"/>
                </a:lnTo>
                <a:lnTo>
                  <a:pt x="108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7"/>
                </a:lnTo>
                <a:lnTo>
                  <a:pt x="106" y="38"/>
                </a:lnTo>
                <a:lnTo>
                  <a:pt x="106" y="39"/>
                </a:lnTo>
                <a:lnTo>
                  <a:pt x="105" y="39"/>
                </a:lnTo>
                <a:lnTo>
                  <a:pt x="105" y="39"/>
                </a:lnTo>
                <a:lnTo>
                  <a:pt x="105" y="40"/>
                </a:lnTo>
                <a:lnTo>
                  <a:pt x="105" y="40"/>
                </a:lnTo>
                <a:lnTo>
                  <a:pt x="105" y="41"/>
                </a:lnTo>
                <a:lnTo>
                  <a:pt x="105" y="42"/>
                </a:lnTo>
                <a:lnTo>
                  <a:pt x="105" y="42"/>
                </a:lnTo>
                <a:lnTo>
                  <a:pt x="104" y="43"/>
                </a:lnTo>
                <a:lnTo>
                  <a:pt x="104" y="43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103" y="46"/>
                </a:lnTo>
                <a:lnTo>
                  <a:pt x="103" y="47"/>
                </a:lnTo>
                <a:lnTo>
                  <a:pt x="103" y="47"/>
                </a:lnTo>
                <a:lnTo>
                  <a:pt x="102" y="47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1" y="49"/>
                </a:lnTo>
                <a:lnTo>
                  <a:pt x="101" y="49"/>
                </a:lnTo>
                <a:lnTo>
                  <a:pt x="101" y="50"/>
                </a:lnTo>
                <a:lnTo>
                  <a:pt x="100" y="50"/>
                </a:lnTo>
                <a:lnTo>
                  <a:pt x="100" y="50"/>
                </a:lnTo>
                <a:lnTo>
                  <a:pt x="100" y="50"/>
                </a:lnTo>
                <a:lnTo>
                  <a:pt x="100" y="51"/>
                </a:lnTo>
                <a:lnTo>
                  <a:pt x="100" y="51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3"/>
                </a:lnTo>
                <a:lnTo>
                  <a:pt x="100" y="53"/>
                </a:lnTo>
                <a:lnTo>
                  <a:pt x="100" y="54"/>
                </a:lnTo>
                <a:lnTo>
                  <a:pt x="100" y="54"/>
                </a:lnTo>
                <a:lnTo>
                  <a:pt x="100" y="55"/>
                </a:lnTo>
                <a:lnTo>
                  <a:pt x="100" y="55"/>
                </a:lnTo>
                <a:lnTo>
                  <a:pt x="100" y="56"/>
                </a:lnTo>
                <a:lnTo>
                  <a:pt x="101" y="56"/>
                </a:lnTo>
                <a:lnTo>
                  <a:pt x="101" y="57"/>
                </a:lnTo>
                <a:lnTo>
                  <a:pt x="101" y="57"/>
                </a:lnTo>
                <a:lnTo>
                  <a:pt x="101" y="57"/>
                </a:lnTo>
                <a:lnTo>
                  <a:pt x="101" y="59"/>
                </a:lnTo>
                <a:lnTo>
                  <a:pt x="102" y="60"/>
                </a:lnTo>
                <a:lnTo>
                  <a:pt x="101" y="60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2"/>
                </a:lnTo>
                <a:lnTo>
                  <a:pt x="101" y="63"/>
                </a:lnTo>
                <a:lnTo>
                  <a:pt x="101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6"/>
                </a:lnTo>
                <a:lnTo>
                  <a:pt x="100" y="67"/>
                </a:lnTo>
                <a:lnTo>
                  <a:pt x="100" y="68"/>
                </a:lnTo>
                <a:lnTo>
                  <a:pt x="100" y="68"/>
                </a:lnTo>
                <a:lnTo>
                  <a:pt x="99" y="69"/>
                </a:lnTo>
                <a:lnTo>
                  <a:pt x="99" y="69"/>
                </a:lnTo>
                <a:lnTo>
                  <a:pt x="99" y="70"/>
                </a:lnTo>
                <a:lnTo>
                  <a:pt x="99" y="71"/>
                </a:lnTo>
                <a:lnTo>
                  <a:pt x="99" y="71"/>
                </a:lnTo>
                <a:lnTo>
                  <a:pt x="99" y="72"/>
                </a:lnTo>
                <a:lnTo>
                  <a:pt x="99" y="72"/>
                </a:lnTo>
                <a:lnTo>
                  <a:pt x="99" y="73"/>
                </a:lnTo>
                <a:lnTo>
                  <a:pt x="99" y="73"/>
                </a:lnTo>
                <a:lnTo>
                  <a:pt x="99" y="74"/>
                </a:lnTo>
                <a:lnTo>
                  <a:pt x="100" y="75"/>
                </a:lnTo>
                <a:lnTo>
                  <a:pt x="100" y="75"/>
                </a:lnTo>
                <a:lnTo>
                  <a:pt x="100" y="76"/>
                </a:lnTo>
                <a:lnTo>
                  <a:pt x="100" y="77"/>
                </a:lnTo>
                <a:lnTo>
                  <a:pt x="100" y="77"/>
                </a:lnTo>
                <a:lnTo>
                  <a:pt x="100" y="77"/>
                </a:lnTo>
                <a:lnTo>
                  <a:pt x="100" y="78"/>
                </a:lnTo>
                <a:lnTo>
                  <a:pt x="100" y="78"/>
                </a:lnTo>
                <a:lnTo>
                  <a:pt x="100" y="79"/>
                </a:lnTo>
                <a:lnTo>
                  <a:pt x="100" y="79"/>
                </a:lnTo>
                <a:lnTo>
                  <a:pt x="100" y="80"/>
                </a:lnTo>
                <a:lnTo>
                  <a:pt x="100" y="80"/>
                </a:lnTo>
                <a:lnTo>
                  <a:pt x="100" y="81"/>
                </a:lnTo>
                <a:lnTo>
                  <a:pt x="100" y="81"/>
                </a:lnTo>
                <a:lnTo>
                  <a:pt x="100" y="82"/>
                </a:lnTo>
                <a:lnTo>
                  <a:pt x="100" y="82"/>
                </a:lnTo>
                <a:lnTo>
                  <a:pt x="100" y="82"/>
                </a:lnTo>
                <a:lnTo>
                  <a:pt x="100" y="83"/>
                </a:lnTo>
                <a:lnTo>
                  <a:pt x="100" y="84"/>
                </a:lnTo>
                <a:lnTo>
                  <a:pt x="100" y="84"/>
                </a:lnTo>
                <a:lnTo>
                  <a:pt x="100" y="85"/>
                </a:lnTo>
                <a:lnTo>
                  <a:pt x="100" y="85"/>
                </a:lnTo>
                <a:lnTo>
                  <a:pt x="100" y="86"/>
                </a:lnTo>
                <a:lnTo>
                  <a:pt x="100" y="86"/>
                </a:lnTo>
                <a:lnTo>
                  <a:pt x="100" y="87"/>
                </a:lnTo>
                <a:lnTo>
                  <a:pt x="100" y="88"/>
                </a:lnTo>
                <a:lnTo>
                  <a:pt x="100" y="88"/>
                </a:lnTo>
                <a:lnTo>
                  <a:pt x="100" y="88"/>
                </a:lnTo>
                <a:lnTo>
                  <a:pt x="100" y="89"/>
                </a:lnTo>
                <a:lnTo>
                  <a:pt x="100" y="89"/>
                </a:lnTo>
                <a:lnTo>
                  <a:pt x="100" y="90"/>
                </a:lnTo>
                <a:lnTo>
                  <a:pt x="100" y="90"/>
                </a:lnTo>
                <a:lnTo>
                  <a:pt x="100" y="90"/>
                </a:lnTo>
                <a:lnTo>
                  <a:pt x="100" y="91"/>
                </a:lnTo>
                <a:lnTo>
                  <a:pt x="101" y="92"/>
                </a:lnTo>
                <a:lnTo>
                  <a:pt x="101" y="92"/>
                </a:lnTo>
                <a:lnTo>
                  <a:pt x="101" y="93"/>
                </a:lnTo>
                <a:lnTo>
                  <a:pt x="101" y="93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2" y="95"/>
                </a:lnTo>
                <a:lnTo>
                  <a:pt x="103" y="95"/>
                </a:lnTo>
                <a:lnTo>
                  <a:pt x="103" y="96"/>
                </a:lnTo>
                <a:lnTo>
                  <a:pt x="103" y="96"/>
                </a:lnTo>
                <a:lnTo>
                  <a:pt x="104" y="97"/>
                </a:lnTo>
                <a:lnTo>
                  <a:pt x="104" y="98"/>
                </a:lnTo>
                <a:lnTo>
                  <a:pt x="104" y="98"/>
                </a:lnTo>
                <a:lnTo>
                  <a:pt x="104" y="99"/>
                </a:lnTo>
                <a:lnTo>
                  <a:pt x="104" y="99"/>
                </a:lnTo>
                <a:lnTo>
                  <a:pt x="104" y="100"/>
                </a:lnTo>
                <a:lnTo>
                  <a:pt x="104" y="101"/>
                </a:lnTo>
                <a:lnTo>
                  <a:pt x="104" y="101"/>
                </a:lnTo>
                <a:lnTo>
                  <a:pt x="104" y="102"/>
                </a:lnTo>
                <a:lnTo>
                  <a:pt x="104" y="102"/>
                </a:lnTo>
                <a:lnTo>
                  <a:pt x="105" y="102"/>
                </a:lnTo>
                <a:lnTo>
                  <a:pt x="105" y="103"/>
                </a:lnTo>
                <a:lnTo>
                  <a:pt x="105" y="103"/>
                </a:lnTo>
                <a:lnTo>
                  <a:pt x="105" y="103"/>
                </a:lnTo>
                <a:lnTo>
                  <a:pt x="105" y="104"/>
                </a:lnTo>
                <a:lnTo>
                  <a:pt x="105" y="105"/>
                </a:lnTo>
                <a:lnTo>
                  <a:pt x="105" y="105"/>
                </a:lnTo>
                <a:lnTo>
                  <a:pt x="105" y="106"/>
                </a:lnTo>
                <a:lnTo>
                  <a:pt x="104" y="106"/>
                </a:lnTo>
                <a:lnTo>
                  <a:pt x="104" y="106"/>
                </a:lnTo>
                <a:lnTo>
                  <a:pt x="104" y="106"/>
                </a:lnTo>
                <a:lnTo>
                  <a:pt x="103" y="106"/>
                </a:lnTo>
                <a:lnTo>
                  <a:pt x="103" y="106"/>
                </a:lnTo>
                <a:lnTo>
                  <a:pt x="102" y="106"/>
                </a:lnTo>
                <a:lnTo>
                  <a:pt x="102" y="106"/>
                </a:lnTo>
                <a:lnTo>
                  <a:pt x="101" y="107"/>
                </a:lnTo>
                <a:lnTo>
                  <a:pt x="101" y="107"/>
                </a:lnTo>
                <a:lnTo>
                  <a:pt x="100" y="107"/>
                </a:lnTo>
                <a:lnTo>
                  <a:pt x="100" y="107"/>
                </a:lnTo>
                <a:lnTo>
                  <a:pt x="100" y="107"/>
                </a:lnTo>
                <a:lnTo>
                  <a:pt x="100" y="107"/>
                </a:lnTo>
                <a:lnTo>
                  <a:pt x="99" y="108"/>
                </a:lnTo>
                <a:lnTo>
                  <a:pt x="99" y="108"/>
                </a:lnTo>
                <a:lnTo>
                  <a:pt x="98" y="108"/>
                </a:lnTo>
                <a:lnTo>
                  <a:pt x="98" y="108"/>
                </a:lnTo>
                <a:lnTo>
                  <a:pt x="98" y="108"/>
                </a:lnTo>
                <a:lnTo>
                  <a:pt x="97" y="107"/>
                </a:lnTo>
                <a:lnTo>
                  <a:pt x="97" y="107"/>
                </a:lnTo>
                <a:lnTo>
                  <a:pt x="97" y="107"/>
                </a:lnTo>
                <a:lnTo>
                  <a:pt x="96" y="107"/>
                </a:lnTo>
                <a:lnTo>
                  <a:pt x="96" y="106"/>
                </a:lnTo>
                <a:lnTo>
                  <a:pt x="96" y="106"/>
                </a:lnTo>
                <a:lnTo>
                  <a:pt x="96" y="106"/>
                </a:lnTo>
                <a:lnTo>
                  <a:pt x="96" y="106"/>
                </a:lnTo>
                <a:lnTo>
                  <a:pt x="96" y="106"/>
                </a:lnTo>
                <a:lnTo>
                  <a:pt x="95" y="106"/>
                </a:lnTo>
                <a:lnTo>
                  <a:pt x="95" y="106"/>
                </a:lnTo>
                <a:lnTo>
                  <a:pt x="95" y="106"/>
                </a:lnTo>
                <a:lnTo>
                  <a:pt x="94" y="106"/>
                </a:lnTo>
                <a:lnTo>
                  <a:pt x="94" y="106"/>
                </a:lnTo>
                <a:lnTo>
                  <a:pt x="94" y="107"/>
                </a:lnTo>
                <a:lnTo>
                  <a:pt x="94" y="107"/>
                </a:lnTo>
                <a:lnTo>
                  <a:pt x="94" y="107"/>
                </a:lnTo>
                <a:lnTo>
                  <a:pt x="93" y="107"/>
                </a:lnTo>
                <a:lnTo>
                  <a:pt x="93" y="107"/>
                </a:lnTo>
                <a:lnTo>
                  <a:pt x="92" y="107"/>
                </a:lnTo>
                <a:lnTo>
                  <a:pt x="92" y="107"/>
                </a:lnTo>
                <a:lnTo>
                  <a:pt x="92" y="107"/>
                </a:lnTo>
                <a:lnTo>
                  <a:pt x="91" y="107"/>
                </a:lnTo>
                <a:lnTo>
                  <a:pt x="90" y="107"/>
                </a:lnTo>
                <a:lnTo>
                  <a:pt x="90" y="107"/>
                </a:lnTo>
                <a:lnTo>
                  <a:pt x="89" y="107"/>
                </a:lnTo>
                <a:lnTo>
                  <a:pt x="89" y="107"/>
                </a:lnTo>
                <a:lnTo>
                  <a:pt x="88" y="107"/>
                </a:lnTo>
                <a:lnTo>
                  <a:pt x="88" y="107"/>
                </a:lnTo>
                <a:lnTo>
                  <a:pt x="88" y="107"/>
                </a:lnTo>
                <a:lnTo>
                  <a:pt x="87" y="107"/>
                </a:lnTo>
                <a:lnTo>
                  <a:pt x="87" y="108"/>
                </a:lnTo>
                <a:lnTo>
                  <a:pt x="87" y="108"/>
                </a:lnTo>
                <a:lnTo>
                  <a:pt x="87" y="109"/>
                </a:lnTo>
                <a:lnTo>
                  <a:pt x="87" y="109"/>
                </a:lnTo>
                <a:lnTo>
                  <a:pt x="87" y="109"/>
                </a:lnTo>
                <a:lnTo>
                  <a:pt x="87" y="110"/>
                </a:lnTo>
                <a:lnTo>
                  <a:pt x="87" y="110"/>
                </a:lnTo>
                <a:lnTo>
                  <a:pt x="86" y="110"/>
                </a:lnTo>
                <a:lnTo>
                  <a:pt x="86" y="111"/>
                </a:lnTo>
                <a:lnTo>
                  <a:pt x="86" y="111"/>
                </a:lnTo>
                <a:lnTo>
                  <a:pt x="86" y="111"/>
                </a:lnTo>
                <a:lnTo>
                  <a:pt x="86" y="111"/>
                </a:lnTo>
                <a:lnTo>
                  <a:pt x="86" y="112"/>
                </a:lnTo>
                <a:lnTo>
                  <a:pt x="86" y="112"/>
                </a:lnTo>
                <a:lnTo>
                  <a:pt x="86" y="112"/>
                </a:lnTo>
                <a:lnTo>
                  <a:pt x="87" y="112"/>
                </a:lnTo>
                <a:lnTo>
                  <a:pt x="87" y="113"/>
                </a:lnTo>
                <a:lnTo>
                  <a:pt x="86" y="113"/>
                </a:lnTo>
                <a:lnTo>
                  <a:pt x="86" y="113"/>
                </a:lnTo>
                <a:lnTo>
                  <a:pt x="86" y="113"/>
                </a:lnTo>
                <a:lnTo>
                  <a:pt x="85" y="113"/>
                </a:lnTo>
                <a:lnTo>
                  <a:pt x="85" y="114"/>
                </a:lnTo>
                <a:lnTo>
                  <a:pt x="85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3" y="114"/>
                </a:lnTo>
                <a:lnTo>
                  <a:pt x="83" y="114"/>
                </a:lnTo>
                <a:lnTo>
                  <a:pt x="83" y="114"/>
                </a:lnTo>
                <a:lnTo>
                  <a:pt x="82" y="114"/>
                </a:lnTo>
                <a:lnTo>
                  <a:pt x="82" y="114"/>
                </a:lnTo>
                <a:lnTo>
                  <a:pt x="81" y="115"/>
                </a:lnTo>
                <a:lnTo>
                  <a:pt x="81" y="115"/>
                </a:lnTo>
                <a:lnTo>
                  <a:pt x="81" y="115"/>
                </a:lnTo>
                <a:lnTo>
                  <a:pt x="81" y="115"/>
                </a:lnTo>
                <a:lnTo>
                  <a:pt x="80" y="115"/>
                </a:lnTo>
                <a:lnTo>
                  <a:pt x="80" y="115"/>
                </a:lnTo>
                <a:lnTo>
                  <a:pt x="80" y="115"/>
                </a:lnTo>
                <a:lnTo>
                  <a:pt x="79" y="115"/>
                </a:lnTo>
                <a:lnTo>
                  <a:pt x="79" y="115"/>
                </a:lnTo>
                <a:lnTo>
                  <a:pt x="79" y="115"/>
                </a:lnTo>
                <a:lnTo>
                  <a:pt x="79" y="115"/>
                </a:lnTo>
                <a:lnTo>
                  <a:pt x="79" y="115"/>
                </a:lnTo>
                <a:lnTo>
                  <a:pt x="79" y="116"/>
                </a:lnTo>
                <a:lnTo>
                  <a:pt x="79" y="116"/>
                </a:lnTo>
                <a:lnTo>
                  <a:pt x="79" y="116"/>
                </a:lnTo>
                <a:lnTo>
                  <a:pt x="79" y="117"/>
                </a:lnTo>
                <a:lnTo>
                  <a:pt x="79" y="117"/>
                </a:lnTo>
                <a:lnTo>
                  <a:pt x="79" y="118"/>
                </a:lnTo>
                <a:lnTo>
                  <a:pt x="79" y="118"/>
                </a:lnTo>
                <a:lnTo>
                  <a:pt x="79" y="118"/>
                </a:lnTo>
                <a:lnTo>
                  <a:pt x="79" y="118"/>
                </a:lnTo>
                <a:lnTo>
                  <a:pt x="78" y="119"/>
                </a:lnTo>
                <a:lnTo>
                  <a:pt x="79" y="119"/>
                </a:lnTo>
                <a:lnTo>
                  <a:pt x="79" y="119"/>
                </a:lnTo>
                <a:lnTo>
                  <a:pt x="79" y="119"/>
                </a:lnTo>
                <a:lnTo>
                  <a:pt x="78" y="119"/>
                </a:lnTo>
                <a:lnTo>
                  <a:pt x="78" y="119"/>
                </a:lnTo>
                <a:lnTo>
                  <a:pt x="77" y="119"/>
                </a:lnTo>
                <a:lnTo>
                  <a:pt x="77" y="119"/>
                </a:lnTo>
                <a:lnTo>
                  <a:pt x="76" y="119"/>
                </a:lnTo>
                <a:lnTo>
                  <a:pt x="76" y="119"/>
                </a:lnTo>
                <a:lnTo>
                  <a:pt x="75" y="119"/>
                </a:lnTo>
                <a:lnTo>
                  <a:pt x="75" y="119"/>
                </a:lnTo>
                <a:lnTo>
                  <a:pt x="75" y="119"/>
                </a:lnTo>
                <a:lnTo>
                  <a:pt x="74" y="119"/>
                </a:lnTo>
                <a:lnTo>
                  <a:pt x="74" y="119"/>
                </a:lnTo>
                <a:lnTo>
                  <a:pt x="74" y="119"/>
                </a:lnTo>
                <a:lnTo>
                  <a:pt x="73" y="119"/>
                </a:lnTo>
                <a:lnTo>
                  <a:pt x="73" y="118"/>
                </a:lnTo>
                <a:lnTo>
                  <a:pt x="72" y="118"/>
                </a:lnTo>
                <a:lnTo>
                  <a:pt x="72" y="118"/>
                </a:lnTo>
                <a:lnTo>
                  <a:pt x="71" y="118"/>
                </a:lnTo>
                <a:lnTo>
                  <a:pt x="71" y="118"/>
                </a:lnTo>
                <a:lnTo>
                  <a:pt x="71" y="118"/>
                </a:lnTo>
                <a:lnTo>
                  <a:pt x="71" y="117"/>
                </a:lnTo>
                <a:lnTo>
                  <a:pt x="71" y="117"/>
                </a:lnTo>
                <a:lnTo>
                  <a:pt x="71" y="117"/>
                </a:lnTo>
                <a:lnTo>
                  <a:pt x="71" y="116"/>
                </a:lnTo>
                <a:lnTo>
                  <a:pt x="71" y="116"/>
                </a:lnTo>
                <a:lnTo>
                  <a:pt x="70" y="115"/>
                </a:lnTo>
                <a:lnTo>
                  <a:pt x="70" y="115"/>
                </a:lnTo>
                <a:lnTo>
                  <a:pt x="70" y="115"/>
                </a:lnTo>
                <a:lnTo>
                  <a:pt x="69" y="114"/>
                </a:lnTo>
                <a:lnTo>
                  <a:pt x="69" y="114"/>
                </a:lnTo>
                <a:lnTo>
                  <a:pt x="68" y="114"/>
                </a:lnTo>
                <a:lnTo>
                  <a:pt x="68" y="113"/>
                </a:lnTo>
                <a:lnTo>
                  <a:pt x="67" y="113"/>
                </a:lnTo>
                <a:lnTo>
                  <a:pt x="67" y="113"/>
                </a:lnTo>
                <a:lnTo>
                  <a:pt x="67" y="112"/>
                </a:lnTo>
                <a:lnTo>
                  <a:pt x="67" y="112"/>
                </a:lnTo>
                <a:lnTo>
                  <a:pt x="67" y="111"/>
                </a:lnTo>
                <a:lnTo>
                  <a:pt x="66" y="110"/>
                </a:lnTo>
                <a:lnTo>
                  <a:pt x="66" y="109"/>
                </a:lnTo>
                <a:lnTo>
                  <a:pt x="66" y="109"/>
                </a:lnTo>
                <a:lnTo>
                  <a:pt x="66" y="109"/>
                </a:lnTo>
                <a:lnTo>
                  <a:pt x="65" y="109"/>
                </a:lnTo>
                <a:lnTo>
                  <a:pt x="65" y="109"/>
                </a:lnTo>
                <a:lnTo>
                  <a:pt x="64" y="109"/>
                </a:lnTo>
                <a:lnTo>
                  <a:pt x="64" y="108"/>
                </a:lnTo>
                <a:lnTo>
                  <a:pt x="64" y="108"/>
                </a:lnTo>
                <a:lnTo>
                  <a:pt x="64" y="108"/>
                </a:lnTo>
                <a:lnTo>
                  <a:pt x="63" y="108"/>
                </a:lnTo>
                <a:lnTo>
                  <a:pt x="64" y="107"/>
                </a:lnTo>
                <a:lnTo>
                  <a:pt x="64" y="107"/>
                </a:lnTo>
                <a:lnTo>
                  <a:pt x="64" y="106"/>
                </a:lnTo>
                <a:lnTo>
                  <a:pt x="65" y="106"/>
                </a:lnTo>
                <a:lnTo>
                  <a:pt x="65" y="106"/>
                </a:lnTo>
                <a:lnTo>
                  <a:pt x="65" y="105"/>
                </a:lnTo>
                <a:lnTo>
                  <a:pt x="65" y="105"/>
                </a:lnTo>
                <a:lnTo>
                  <a:pt x="65" y="104"/>
                </a:lnTo>
                <a:lnTo>
                  <a:pt x="64" y="104"/>
                </a:lnTo>
                <a:lnTo>
                  <a:pt x="64" y="104"/>
                </a:lnTo>
                <a:lnTo>
                  <a:pt x="64" y="105"/>
                </a:lnTo>
                <a:lnTo>
                  <a:pt x="63" y="105"/>
                </a:lnTo>
                <a:lnTo>
                  <a:pt x="63" y="105"/>
                </a:lnTo>
                <a:lnTo>
                  <a:pt x="63" y="106"/>
                </a:lnTo>
                <a:lnTo>
                  <a:pt x="62" y="106"/>
                </a:lnTo>
                <a:lnTo>
                  <a:pt x="62" y="105"/>
                </a:lnTo>
                <a:lnTo>
                  <a:pt x="61" y="105"/>
                </a:lnTo>
                <a:lnTo>
                  <a:pt x="61" y="105"/>
                </a:lnTo>
                <a:lnTo>
                  <a:pt x="60" y="105"/>
                </a:lnTo>
                <a:lnTo>
                  <a:pt x="60" y="105"/>
                </a:lnTo>
                <a:lnTo>
                  <a:pt x="59" y="105"/>
                </a:lnTo>
                <a:lnTo>
                  <a:pt x="60" y="105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59" y="107"/>
                </a:lnTo>
                <a:lnTo>
                  <a:pt x="59" y="107"/>
                </a:lnTo>
                <a:lnTo>
                  <a:pt x="59" y="108"/>
                </a:lnTo>
                <a:lnTo>
                  <a:pt x="59" y="108"/>
                </a:lnTo>
                <a:lnTo>
                  <a:pt x="59" y="109"/>
                </a:lnTo>
                <a:lnTo>
                  <a:pt x="59" y="109"/>
                </a:lnTo>
                <a:lnTo>
                  <a:pt x="59" y="109"/>
                </a:lnTo>
                <a:lnTo>
                  <a:pt x="59" y="110"/>
                </a:lnTo>
                <a:lnTo>
                  <a:pt x="59" y="110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5"/>
                </a:lnTo>
                <a:lnTo>
                  <a:pt x="57" y="115"/>
                </a:lnTo>
                <a:lnTo>
                  <a:pt x="56" y="115"/>
                </a:lnTo>
                <a:lnTo>
                  <a:pt x="56" y="115"/>
                </a:lnTo>
                <a:lnTo>
                  <a:pt x="56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3" y="115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2" y="116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8"/>
                </a:lnTo>
                <a:lnTo>
                  <a:pt x="50" y="118"/>
                </a:lnTo>
                <a:lnTo>
                  <a:pt x="50" y="118"/>
                </a:lnTo>
                <a:lnTo>
                  <a:pt x="50" y="119"/>
                </a:lnTo>
                <a:lnTo>
                  <a:pt x="50" y="119"/>
                </a:lnTo>
                <a:lnTo>
                  <a:pt x="49" y="119"/>
                </a:lnTo>
                <a:lnTo>
                  <a:pt x="49" y="119"/>
                </a:lnTo>
                <a:lnTo>
                  <a:pt x="49" y="119"/>
                </a:lnTo>
                <a:lnTo>
                  <a:pt x="48" y="119"/>
                </a:lnTo>
                <a:lnTo>
                  <a:pt x="48" y="119"/>
                </a:lnTo>
                <a:lnTo>
                  <a:pt x="48" y="119"/>
                </a:lnTo>
                <a:lnTo>
                  <a:pt x="48" y="120"/>
                </a:lnTo>
                <a:lnTo>
                  <a:pt x="47" y="120"/>
                </a:lnTo>
                <a:lnTo>
                  <a:pt x="47" y="120"/>
                </a:lnTo>
                <a:lnTo>
                  <a:pt x="47" y="120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5" y="120"/>
                </a:lnTo>
                <a:lnTo>
                  <a:pt x="45" y="120"/>
                </a:lnTo>
                <a:lnTo>
                  <a:pt x="45" y="120"/>
                </a:lnTo>
                <a:lnTo>
                  <a:pt x="45" y="120"/>
                </a:lnTo>
                <a:lnTo>
                  <a:pt x="44" y="120"/>
                </a:lnTo>
                <a:lnTo>
                  <a:pt x="44" y="120"/>
                </a:lnTo>
                <a:lnTo>
                  <a:pt x="43" y="120"/>
                </a:lnTo>
                <a:lnTo>
                  <a:pt x="43" y="120"/>
                </a:lnTo>
                <a:lnTo>
                  <a:pt x="43" y="120"/>
                </a:lnTo>
                <a:lnTo>
                  <a:pt x="42" y="119"/>
                </a:lnTo>
                <a:lnTo>
                  <a:pt x="42" y="119"/>
                </a:lnTo>
                <a:lnTo>
                  <a:pt x="41" y="119"/>
                </a:lnTo>
                <a:lnTo>
                  <a:pt x="40" y="119"/>
                </a:lnTo>
                <a:lnTo>
                  <a:pt x="39" y="118"/>
                </a:lnTo>
                <a:lnTo>
                  <a:pt x="39" y="118"/>
                </a:lnTo>
                <a:lnTo>
                  <a:pt x="38" y="117"/>
                </a:lnTo>
                <a:lnTo>
                  <a:pt x="38" y="116"/>
                </a:lnTo>
                <a:lnTo>
                  <a:pt x="38" y="115"/>
                </a:lnTo>
                <a:lnTo>
                  <a:pt x="38" y="115"/>
                </a:lnTo>
                <a:lnTo>
                  <a:pt x="38" y="115"/>
                </a:lnTo>
                <a:lnTo>
                  <a:pt x="37" y="115"/>
                </a:lnTo>
                <a:lnTo>
                  <a:pt x="37" y="114"/>
                </a:lnTo>
                <a:lnTo>
                  <a:pt x="36" y="114"/>
                </a:lnTo>
                <a:lnTo>
                  <a:pt x="36" y="112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5" y="111"/>
                </a:lnTo>
                <a:lnTo>
                  <a:pt x="34" y="111"/>
                </a:lnTo>
                <a:lnTo>
                  <a:pt x="34" y="111"/>
                </a:lnTo>
                <a:lnTo>
                  <a:pt x="34" y="111"/>
                </a:lnTo>
                <a:lnTo>
                  <a:pt x="33" y="111"/>
                </a:lnTo>
                <a:lnTo>
                  <a:pt x="33" y="111"/>
                </a:lnTo>
                <a:lnTo>
                  <a:pt x="33" y="110"/>
                </a:lnTo>
                <a:lnTo>
                  <a:pt x="33" y="110"/>
                </a:lnTo>
                <a:lnTo>
                  <a:pt x="32" y="110"/>
                </a:lnTo>
                <a:lnTo>
                  <a:pt x="32" y="109"/>
                </a:lnTo>
                <a:lnTo>
                  <a:pt x="32" y="109"/>
                </a:lnTo>
                <a:lnTo>
                  <a:pt x="32" y="109"/>
                </a:lnTo>
                <a:lnTo>
                  <a:pt x="31" y="109"/>
                </a:lnTo>
                <a:lnTo>
                  <a:pt x="31" y="108"/>
                </a:lnTo>
                <a:lnTo>
                  <a:pt x="31" y="108"/>
                </a:lnTo>
                <a:lnTo>
                  <a:pt x="30" y="108"/>
                </a:lnTo>
                <a:lnTo>
                  <a:pt x="30" y="107"/>
                </a:lnTo>
                <a:lnTo>
                  <a:pt x="30" y="107"/>
                </a:lnTo>
                <a:lnTo>
                  <a:pt x="30" y="107"/>
                </a:lnTo>
                <a:lnTo>
                  <a:pt x="29" y="106"/>
                </a:lnTo>
                <a:lnTo>
                  <a:pt x="29" y="106"/>
                </a:lnTo>
                <a:lnTo>
                  <a:pt x="29" y="106"/>
                </a:lnTo>
                <a:lnTo>
                  <a:pt x="29" y="106"/>
                </a:lnTo>
                <a:lnTo>
                  <a:pt x="29" y="105"/>
                </a:lnTo>
                <a:lnTo>
                  <a:pt x="28" y="105"/>
                </a:lnTo>
                <a:lnTo>
                  <a:pt x="28" y="105"/>
                </a:lnTo>
                <a:lnTo>
                  <a:pt x="28" y="105"/>
                </a:lnTo>
                <a:lnTo>
                  <a:pt x="27" y="105"/>
                </a:lnTo>
                <a:lnTo>
                  <a:pt x="27" y="104"/>
                </a:lnTo>
                <a:lnTo>
                  <a:pt x="27" y="104"/>
                </a:lnTo>
                <a:lnTo>
                  <a:pt x="27" y="104"/>
                </a:lnTo>
                <a:lnTo>
                  <a:pt x="26" y="104"/>
                </a:lnTo>
                <a:lnTo>
                  <a:pt x="26" y="103"/>
                </a:lnTo>
                <a:lnTo>
                  <a:pt x="26" y="103"/>
                </a:lnTo>
                <a:lnTo>
                  <a:pt x="26" y="103"/>
                </a:lnTo>
                <a:lnTo>
                  <a:pt x="26" y="103"/>
                </a:lnTo>
                <a:lnTo>
                  <a:pt x="26" y="102"/>
                </a:lnTo>
                <a:lnTo>
                  <a:pt x="26" y="102"/>
                </a:lnTo>
                <a:lnTo>
                  <a:pt x="25" y="102"/>
                </a:lnTo>
                <a:lnTo>
                  <a:pt x="25" y="102"/>
                </a:lnTo>
                <a:lnTo>
                  <a:pt x="25" y="101"/>
                </a:lnTo>
                <a:lnTo>
                  <a:pt x="25" y="101"/>
                </a:lnTo>
                <a:lnTo>
                  <a:pt x="25" y="101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4" y="99"/>
                </a:lnTo>
                <a:lnTo>
                  <a:pt x="24" y="99"/>
                </a:lnTo>
                <a:lnTo>
                  <a:pt x="24" y="99"/>
                </a:lnTo>
                <a:lnTo>
                  <a:pt x="24" y="98"/>
                </a:lnTo>
                <a:lnTo>
                  <a:pt x="24" y="99"/>
                </a:lnTo>
                <a:lnTo>
                  <a:pt x="23" y="98"/>
                </a:lnTo>
                <a:lnTo>
                  <a:pt x="23" y="98"/>
                </a:lnTo>
                <a:lnTo>
                  <a:pt x="23" y="98"/>
                </a:lnTo>
                <a:lnTo>
                  <a:pt x="23" y="98"/>
                </a:lnTo>
                <a:lnTo>
                  <a:pt x="23" y="97"/>
                </a:lnTo>
                <a:lnTo>
                  <a:pt x="22" y="97"/>
                </a:lnTo>
                <a:lnTo>
                  <a:pt x="22" y="97"/>
                </a:lnTo>
                <a:lnTo>
                  <a:pt x="22" y="96"/>
                </a:lnTo>
                <a:lnTo>
                  <a:pt x="21" y="96"/>
                </a:lnTo>
                <a:lnTo>
                  <a:pt x="21" y="95"/>
                </a:lnTo>
                <a:lnTo>
                  <a:pt x="20" y="95"/>
                </a:lnTo>
                <a:lnTo>
                  <a:pt x="19" y="94"/>
                </a:lnTo>
                <a:lnTo>
                  <a:pt x="18" y="93"/>
                </a:lnTo>
                <a:lnTo>
                  <a:pt x="17" y="93"/>
                </a:lnTo>
                <a:lnTo>
                  <a:pt x="17" y="93"/>
                </a:lnTo>
                <a:lnTo>
                  <a:pt x="17" y="92"/>
                </a:lnTo>
                <a:lnTo>
                  <a:pt x="16" y="91"/>
                </a:lnTo>
                <a:lnTo>
                  <a:pt x="14" y="90"/>
                </a:lnTo>
                <a:lnTo>
                  <a:pt x="14" y="89"/>
                </a:lnTo>
                <a:lnTo>
                  <a:pt x="14" y="89"/>
                </a:lnTo>
                <a:lnTo>
                  <a:pt x="14" y="88"/>
                </a:lnTo>
                <a:lnTo>
                  <a:pt x="14" y="88"/>
                </a:lnTo>
                <a:lnTo>
                  <a:pt x="14" y="87"/>
                </a:lnTo>
                <a:lnTo>
                  <a:pt x="14" y="87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5" y="85"/>
                </a:lnTo>
                <a:lnTo>
                  <a:pt x="15" y="84"/>
                </a:lnTo>
                <a:lnTo>
                  <a:pt x="15" y="84"/>
                </a:lnTo>
                <a:lnTo>
                  <a:pt x="15" y="83"/>
                </a:lnTo>
                <a:lnTo>
                  <a:pt x="15" y="83"/>
                </a:lnTo>
                <a:lnTo>
                  <a:pt x="14" y="82"/>
                </a:lnTo>
                <a:lnTo>
                  <a:pt x="14" y="82"/>
                </a:lnTo>
                <a:lnTo>
                  <a:pt x="14" y="82"/>
                </a:lnTo>
                <a:lnTo>
                  <a:pt x="14" y="82"/>
                </a:lnTo>
                <a:lnTo>
                  <a:pt x="14" y="81"/>
                </a:lnTo>
                <a:lnTo>
                  <a:pt x="14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3" y="80"/>
                </a:lnTo>
                <a:lnTo>
                  <a:pt x="13" y="80"/>
                </a:lnTo>
                <a:lnTo>
                  <a:pt x="13" y="79"/>
                </a:lnTo>
                <a:lnTo>
                  <a:pt x="13" y="79"/>
                </a:lnTo>
                <a:lnTo>
                  <a:pt x="13" y="78"/>
                </a:lnTo>
                <a:lnTo>
                  <a:pt x="13" y="78"/>
                </a:lnTo>
                <a:lnTo>
                  <a:pt x="13" y="77"/>
                </a:lnTo>
                <a:lnTo>
                  <a:pt x="12" y="77"/>
                </a:lnTo>
                <a:lnTo>
                  <a:pt x="12" y="77"/>
                </a:lnTo>
                <a:lnTo>
                  <a:pt x="12" y="76"/>
                </a:lnTo>
                <a:lnTo>
                  <a:pt x="12" y="76"/>
                </a:lnTo>
                <a:lnTo>
                  <a:pt x="12" y="75"/>
                </a:lnTo>
                <a:lnTo>
                  <a:pt x="12" y="75"/>
                </a:lnTo>
                <a:lnTo>
                  <a:pt x="12" y="74"/>
                </a:lnTo>
                <a:lnTo>
                  <a:pt x="12" y="74"/>
                </a:lnTo>
                <a:lnTo>
                  <a:pt x="11" y="74"/>
                </a:lnTo>
                <a:lnTo>
                  <a:pt x="11" y="73"/>
                </a:lnTo>
                <a:lnTo>
                  <a:pt x="11" y="73"/>
                </a:lnTo>
                <a:lnTo>
                  <a:pt x="11" y="73"/>
                </a:lnTo>
                <a:lnTo>
                  <a:pt x="11" y="73"/>
                </a:lnTo>
                <a:lnTo>
                  <a:pt x="10" y="72"/>
                </a:lnTo>
                <a:lnTo>
                  <a:pt x="10" y="72"/>
                </a:lnTo>
                <a:lnTo>
                  <a:pt x="9" y="72"/>
                </a:lnTo>
                <a:lnTo>
                  <a:pt x="9" y="71"/>
                </a:lnTo>
                <a:lnTo>
                  <a:pt x="8" y="71"/>
                </a:lnTo>
                <a:lnTo>
                  <a:pt x="8" y="71"/>
                </a:lnTo>
                <a:lnTo>
                  <a:pt x="8" y="72"/>
                </a:lnTo>
                <a:lnTo>
                  <a:pt x="7" y="72"/>
                </a:lnTo>
                <a:lnTo>
                  <a:pt x="7" y="72"/>
                </a:lnTo>
                <a:lnTo>
                  <a:pt x="6" y="73"/>
                </a:lnTo>
                <a:lnTo>
                  <a:pt x="6" y="73"/>
                </a:lnTo>
                <a:lnTo>
                  <a:pt x="6" y="73"/>
                </a:lnTo>
                <a:lnTo>
                  <a:pt x="7" y="73"/>
                </a:lnTo>
                <a:lnTo>
                  <a:pt x="7" y="73"/>
                </a:lnTo>
                <a:lnTo>
                  <a:pt x="6" y="73"/>
                </a:lnTo>
                <a:lnTo>
                  <a:pt x="6" y="73"/>
                </a:lnTo>
                <a:lnTo>
                  <a:pt x="6" y="73"/>
                </a:lnTo>
                <a:lnTo>
                  <a:pt x="5" y="73"/>
                </a:lnTo>
                <a:lnTo>
                  <a:pt x="5" y="73"/>
                </a:lnTo>
                <a:lnTo>
                  <a:pt x="4" y="72"/>
                </a:lnTo>
                <a:lnTo>
                  <a:pt x="4" y="72"/>
                </a:lnTo>
                <a:lnTo>
                  <a:pt x="4" y="72"/>
                </a:lnTo>
                <a:lnTo>
                  <a:pt x="3" y="72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2" y="70"/>
                </a:lnTo>
                <a:lnTo>
                  <a:pt x="2" y="70"/>
                </a:lnTo>
                <a:lnTo>
                  <a:pt x="2" y="69"/>
                </a:lnTo>
                <a:lnTo>
                  <a:pt x="2" y="69"/>
                </a:lnTo>
                <a:lnTo>
                  <a:pt x="2" y="69"/>
                </a:lnTo>
                <a:lnTo>
                  <a:pt x="2" y="68"/>
                </a:lnTo>
                <a:lnTo>
                  <a:pt x="2" y="68"/>
                </a:lnTo>
                <a:lnTo>
                  <a:pt x="1" y="68"/>
                </a:lnTo>
                <a:lnTo>
                  <a:pt x="1" y="67"/>
                </a:lnTo>
                <a:lnTo>
                  <a:pt x="1" y="67"/>
                </a:lnTo>
                <a:lnTo>
                  <a:pt x="1" y="67"/>
                </a:lnTo>
                <a:lnTo>
                  <a:pt x="1" y="66"/>
                </a:lnTo>
                <a:lnTo>
                  <a:pt x="0" y="66"/>
                </a:lnTo>
                <a:lnTo>
                  <a:pt x="0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2" y="64"/>
                </a:lnTo>
                <a:lnTo>
                  <a:pt x="2" y="63"/>
                </a:lnTo>
                <a:lnTo>
                  <a:pt x="2" y="62"/>
                </a:lnTo>
                <a:lnTo>
                  <a:pt x="2" y="62"/>
                </a:lnTo>
                <a:lnTo>
                  <a:pt x="2" y="61"/>
                </a:lnTo>
                <a:lnTo>
                  <a:pt x="2" y="61"/>
                </a:lnTo>
                <a:lnTo>
                  <a:pt x="2" y="61"/>
                </a:lnTo>
                <a:lnTo>
                  <a:pt x="3" y="61"/>
                </a:lnTo>
                <a:lnTo>
                  <a:pt x="3" y="61"/>
                </a:lnTo>
                <a:lnTo>
                  <a:pt x="3" y="60"/>
                </a:lnTo>
                <a:lnTo>
                  <a:pt x="3" y="60"/>
                </a:lnTo>
                <a:lnTo>
                  <a:pt x="3" y="59"/>
                </a:lnTo>
                <a:lnTo>
                  <a:pt x="3" y="59"/>
                </a:lnTo>
                <a:lnTo>
                  <a:pt x="3" y="58"/>
                </a:lnTo>
                <a:lnTo>
                  <a:pt x="3" y="58"/>
                </a:lnTo>
                <a:lnTo>
                  <a:pt x="4" y="58"/>
                </a:lnTo>
                <a:lnTo>
                  <a:pt x="4" y="57"/>
                </a:lnTo>
                <a:lnTo>
                  <a:pt x="4" y="57"/>
                </a:lnTo>
                <a:lnTo>
                  <a:pt x="4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6" y="57"/>
                </a:lnTo>
                <a:lnTo>
                  <a:pt x="6" y="56"/>
                </a:lnTo>
                <a:lnTo>
                  <a:pt x="6" y="56"/>
                </a:lnTo>
                <a:lnTo>
                  <a:pt x="7" y="56"/>
                </a:lnTo>
                <a:lnTo>
                  <a:pt x="8" y="55"/>
                </a:lnTo>
                <a:lnTo>
                  <a:pt x="8" y="55"/>
                </a:lnTo>
                <a:lnTo>
                  <a:pt x="8" y="55"/>
                </a:lnTo>
                <a:lnTo>
                  <a:pt x="9" y="55"/>
                </a:lnTo>
                <a:lnTo>
                  <a:pt x="9" y="55"/>
                </a:lnTo>
                <a:lnTo>
                  <a:pt x="10" y="54"/>
                </a:lnTo>
                <a:lnTo>
                  <a:pt x="10" y="54"/>
                </a:lnTo>
                <a:lnTo>
                  <a:pt x="11" y="54"/>
                </a:lnTo>
                <a:lnTo>
                  <a:pt x="11" y="54"/>
                </a:lnTo>
                <a:lnTo>
                  <a:pt x="11" y="54"/>
                </a:lnTo>
                <a:lnTo>
                  <a:pt x="12" y="53"/>
                </a:lnTo>
                <a:lnTo>
                  <a:pt x="12" y="53"/>
                </a:lnTo>
                <a:lnTo>
                  <a:pt x="12" y="53"/>
                </a:lnTo>
                <a:lnTo>
                  <a:pt x="13" y="52"/>
                </a:lnTo>
                <a:lnTo>
                  <a:pt x="13" y="52"/>
                </a:lnTo>
                <a:lnTo>
                  <a:pt x="13" y="52"/>
                </a:lnTo>
                <a:lnTo>
                  <a:pt x="13" y="52"/>
                </a:lnTo>
                <a:lnTo>
                  <a:pt x="14" y="52"/>
                </a:lnTo>
                <a:lnTo>
                  <a:pt x="14" y="52"/>
                </a:lnTo>
                <a:lnTo>
                  <a:pt x="14" y="52"/>
                </a:lnTo>
                <a:lnTo>
                  <a:pt x="15" y="52"/>
                </a:lnTo>
                <a:lnTo>
                  <a:pt x="15" y="52"/>
                </a:lnTo>
                <a:lnTo>
                  <a:pt x="16" y="51"/>
                </a:lnTo>
                <a:lnTo>
                  <a:pt x="16" y="51"/>
                </a:lnTo>
                <a:lnTo>
                  <a:pt x="17" y="51"/>
                </a:lnTo>
                <a:lnTo>
                  <a:pt x="17" y="51"/>
                </a:lnTo>
                <a:lnTo>
                  <a:pt x="17" y="50"/>
                </a:lnTo>
                <a:lnTo>
                  <a:pt x="18" y="50"/>
                </a:lnTo>
                <a:lnTo>
                  <a:pt x="18" y="50"/>
                </a:lnTo>
                <a:lnTo>
                  <a:pt x="18" y="50"/>
                </a:lnTo>
                <a:lnTo>
                  <a:pt x="19" y="50"/>
                </a:lnTo>
                <a:lnTo>
                  <a:pt x="19" y="50"/>
                </a:lnTo>
                <a:lnTo>
                  <a:pt x="20" y="50"/>
                </a:lnTo>
                <a:lnTo>
                  <a:pt x="20" y="50"/>
                </a:lnTo>
                <a:lnTo>
                  <a:pt x="21" y="50"/>
                </a:lnTo>
                <a:lnTo>
                  <a:pt x="21" y="50"/>
                </a:lnTo>
                <a:lnTo>
                  <a:pt x="21" y="49"/>
                </a:lnTo>
                <a:lnTo>
                  <a:pt x="22" y="49"/>
                </a:lnTo>
                <a:lnTo>
                  <a:pt x="22" y="49"/>
                </a:lnTo>
                <a:lnTo>
                  <a:pt x="23" y="49"/>
                </a:lnTo>
                <a:lnTo>
                  <a:pt x="23" y="50"/>
                </a:lnTo>
                <a:lnTo>
                  <a:pt x="23" y="50"/>
                </a:lnTo>
                <a:lnTo>
                  <a:pt x="24" y="50"/>
                </a:lnTo>
                <a:lnTo>
                  <a:pt x="24" y="50"/>
                </a:lnTo>
                <a:lnTo>
                  <a:pt x="25" y="50"/>
                </a:lnTo>
                <a:lnTo>
                  <a:pt x="25" y="50"/>
                </a:lnTo>
                <a:lnTo>
                  <a:pt x="25" y="50"/>
                </a:lnTo>
                <a:lnTo>
                  <a:pt x="26" y="50"/>
                </a:lnTo>
                <a:lnTo>
                  <a:pt x="26" y="50"/>
                </a:lnTo>
                <a:lnTo>
                  <a:pt x="26" y="50"/>
                </a:lnTo>
                <a:lnTo>
                  <a:pt x="27" y="50"/>
                </a:lnTo>
                <a:lnTo>
                  <a:pt x="27" y="50"/>
                </a:lnTo>
                <a:lnTo>
                  <a:pt x="28" y="50"/>
                </a:lnTo>
                <a:lnTo>
                  <a:pt x="28" y="50"/>
                </a:lnTo>
                <a:lnTo>
                  <a:pt x="28" y="50"/>
                </a:lnTo>
                <a:lnTo>
                  <a:pt x="29" y="50"/>
                </a:lnTo>
                <a:lnTo>
                  <a:pt x="29" y="50"/>
                </a:lnTo>
                <a:lnTo>
                  <a:pt x="29" y="49"/>
                </a:lnTo>
                <a:lnTo>
                  <a:pt x="30" y="49"/>
                </a:lnTo>
                <a:lnTo>
                  <a:pt x="30" y="49"/>
                </a:lnTo>
                <a:lnTo>
                  <a:pt x="31" y="49"/>
                </a:lnTo>
                <a:lnTo>
                  <a:pt x="31" y="49"/>
                </a:lnTo>
                <a:lnTo>
                  <a:pt x="32" y="49"/>
                </a:lnTo>
                <a:lnTo>
                  <a:pt x="32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4" y="47"/>
                </a:lnTo>
                <a:lnTo>
                  <a:pt x="34" y="47"/>
                </a:lnTo>
                <a:lnTo>
                  <a:pt x="34" y="47"/>
                </a:lnTo>
                <a:lnTo>
                  <a:pt x="35" y="46"/>
                </a:lnTo>
                <a:lnTo>
                  <a:pt x="35" y="46"/>
                </a:lnTo>
                <a:lnTo>
                  <a:pt x="35" y="46"/>
                </a:lnTo>
                <a:lnTo>
                  <a:pt x="36" y="46"/>
                </a:lnTo>
                <a:lnTo>
                  <a:pt x="36" y="46"/>
                </a:lnTo>
                <a:lnTo>
                  <a:pt x="36" y="46"/>
                </a:lnTo>
                <a:lnTo>
                  <a:pt x="37" y="47"/>
                </a:lnTo>
                <a:lnTo>
                  <a:pt x="37" y="47"/>
                </a:lnTo>
                <a:lnTo>
                  <a:pt x="37" y="48"/>
                </a:lnTo>
                <a:lnTo>
                  <a:pt x="37" y="48"/>
                </a:lnTo>
                <a:lnTo>
                  <a:pt x="37" y="48"/>
                </a:lnTo>
                <a:lnTo>
                  <a:pt x="38" y="48"/>
                </a:lnTo>
                <a:lnTo>
                  <a:pt x="38" y="48"/>
                </a:lnTo>
                <a:lnTo>
                  <a:pt x="38" y="48"/>
                </a:lnTo>
                <a:lnTo>
                  <a:pt x="38" y="48"/>
                </a:lnTo>
                <a:lnTo>
                  <a:pt x="39" y="48"/>
                </a:lnTo>
                <a:lnTo>
                  <a:pt x="39" y="48"/>
                </a:lnTo>
                <a:lnTo>
                  <a:pt x="40" y="47"/>
                </a:lnTo>
                <a:lnTo>
                  <a:pt x="40" y="47"/>
                </a:lnTo>
                <a:lnTo>
                  <a:pt x="41" y="47"/>
                </a:lnTo>
                <a:lnTo>
                  <a:pt x="41" y="47"/>
                </a:lnTo>
                <a:lnTo>
                  <a:pt x="42" y="47"/>
                </a:lnTo>
                <a:lnTo>
                  <a:pt x="42" y="47"/>
                </a:lnTo>
                <a:lnTo>
                  <a:pt x="42" y="46"/>
                </a:lnTo>
                <a:lnTo>
                  <a:pt x="42" y="46"/>
                </a:lnTo>
                <a:lnTo>
                  <a:pt x="43" y="46"/>
                </a:lnTo>
                <a:lnTo>
                  <a:pt x="43" y="46"/>
                </a:lnTo>
                <a:lnTo>
                  <a:pt x="44" y="46"/>
                </a:lnTo>
                <a:lnTo>
                  <a:pt x="44" y="46"/>
                </a:lnTo>
                <a:lnTo>
                  <a:pt x="45" y="46"/>
                </a:lnTo>
                <a:lnTo>
                  <a:pt x="45" y="46"/>
                </a:lnTo>
                <a:lnTo>
                  <a:pt x="45" y="45"/>
                </a:lnTo>
                <a:lnTo>
                  <a:pt x="45" y="44"/>
                </a:lnTo>
                <a:lnTo>
                  <a:pt x="45" y="44"/>
                </a:lnTo>
                <a:lnTo>
                  <a:pt x="45" y="43"/>
                </a:lnTo>
                <a:lnTo>
                  <a:pt x="45" y="43"/>
                </a:lnTo>
                <a:lnTo>
                  <a:pt x="45" y="42"/>
                </a:lnTo>
                <a:lnTo>
                  <a:pt x="45" y="41"/>
                </a:lnTo>
                <a:lnTo>
                  <a:pt x="45" y="40"/>
                </a:lnTo>
                <a:lnTo>
                  <a:pt x="46" y="40"/>
                </a:lnTo>
                <a:lnTo>
                  <a:pt x="46" y="40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7" y="39"/>
                </a:lnTo>
                <a:lnTo>
                  <a:pt x="47" y="39"/>
                </a:lnTo>
                <a:lnTo>
                  <a:pt x="48" y="39"/>
                </a:lnTo>
                <a:lnTo>
                  <a:pt x="49" y="39"/>
                </a:lnTo>
                <a:lnTo>
                  <a:pt x="49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2" y="36"/>
                </a:lnTo>
                <a:lnTo>
                  <a:pt x="52" y="36"/>
                </a:lnTo>
                <a:lnTo>
                  <a:pt x="52" y="36"/>
                </a:lnTo>
                <a:lnTo>
                  <a:pt x="51" y="35"/>
                </a:lnTo>
                <a:lnTo>
                  <a:pt x="52" y="31"/>
                </a:lnTo>
                <a:lnTo>
                  <a:pt x="52" y="31"/>
                </a:lnTo>
                <a:lnTo>
                  <a:pt x="53" y="31"/>
                </a:lnTo>
                <a:lnTo>
                  <a:pt x="54" y="30"/>
                </a:lnTo>
                <a:lnTo>
                  <a:pt x="54" y="30"/>
                </a:lnTo>
                <a:lnTo>
                  <a:pt x="55" y="30"/>
                </a:lnTo>
                <a:lnTo>
                  <a:pt x="55" y="29"/>
                </a:lnTo>
                <a:lnTo>
                  <a:pt x="55" y="29"/>
                </a:lnTo>
                <a:lnTo>
                  <a:pt x="56" y="27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6" y="23"/>
                </a:lnTo>
                <a:lnTo>
                  <a:pt x="55" y="21"/>
                </a:lnTo>
                <a:lnTo>
                  <a:pt x="56" y="20"/>
                </a:lnTo>
                <a:lnTo>
                  <a:pt x="56" y="19"/>
                </a:lnTo>
                <a:lnTo>
                  <a:pt x="55" y="19"/>
                </a:lnTo>
                <a:lnTo>
                  <a:pt x="55" y="19"/>
                </a:lnTo>
                <a:lnTo>
                  <a:pt x="55" y="17"/>
                </a:lnTo>
                <a:lnTo>
                  <a:pt x="54" y="16"/>
                </a:lnTo>
                <a:lnTo>
                  <a:pt x="54" y="15"/>
                </a:lnTo>
                <a:lnTo>
                  <a:pt x="54" y="14"/>
                </a:lnTo>
                <a:lnTo>
                  <a:pt x="54" y="13"/>
                </a:lnTo>
                <a:lnTo>
                  <a:pt x="54" y="12"/>
                </a:lnTo>
                <a:lnTo>
                  <a:pt x="54" y="11"/>
                </a:lnTo>
                <a:lnTo>
                  <a:pt x="55" y="9"/>
                </a:lnTo>
                <a:lnTo>
                  <a:pt x="55" y="9"/>
                </a:lnTo>
                <a:lnTo>
                  <a:pt x="55" y="8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4" y="7"/>
                </a:lnTo>
                <a:lnTo>
                  <a:pt x="54" y="7"/>
                </a:lnTo>
                <a:lnTo>
                  <a:pt x="53" y="6"/>
                </a:lnTo>
                <a:lnTo>
                  <a:pt x="53" y="6"/>
                </a:lnTo>
                <a:lnTo>
                  <a:pt x="52" y="6"/>
                </a:lnTo>
                <a:lnTo>
                  <a:pt x="52" y="5"/>
                </a:lnTo>
                <a:lnTo>
                  <a:pt x="52" y="4"/>
                </a:lnTo>
                <a:lnTo>
                  <a:pt x="51" y="4"/>
                </a:lnTo>
                <a:lnTo>
                  <a:pt x="51" y="4"/>
                </a:lnTo>
                <a:lnTo>
                  <a:pt x="51" y="3"/>
                </a:lnTo>
                <a:lnTo>
                  <a:pt x="52" y="3"/>
                </a:lnTo>
                <a:lnTo>
                  <a:pt x="52" y="4"/>
                </a:lnTo>
                <a:lnTo>
                  <a:pt x="52" y="4"/>
                </a:lnTo>
                <a:lnTo>
                  <a:pt x="52" y="5"/>
                </a:lnTo>
                <a:lnTo>
                  <a:pt x="53" y="4"/>
                </a:lnTo>
                <a:lnTo>
                  <a:pt x="53" y="4"/>
                </a:lnTo>
                <a:lnTo>
                  <a:pt x="54" y="4"/>
                </a:lnTo>
                <a:lnTo>
                  <a:pt x="54" y="3"/>
                </a:lnTo>
                <a:lnTo>
                  <a:pt x="54" y="3"/>
                </a:lnTo>
                <a:lnTo>
                  <a:pt x="54" y="2"/>
                </a:lnTo>
                <a:lnTo>
                  <a:pt x="55" y="2"/>
                </a:lnTo>
                <a:lnTo>
                  <a:pt x="55" y="1"/>
                </a:lnTo>
                <a:lnTo>
                  <a:pt x="55" y="1"/>
                </a:lnTo>
                <a:lnTo>
                  <a:pt x="56" y="0"/>
                </a:lnTo>
                <a:lnTo>
                  <a:pt x="56" y="1"/>
                </a:lnTo>
                <a:lnTo>
                  <a:pt x="57" y="2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80" name="Freeform 63"/>
          <p:cNvSpPr>
            <a:spLocks/>
          </p:cNvSpPr>
          <p:nvPr/>
        </p:nvSpPr>
        <p:spPr bwMode="auto">
          <a:xfrm>
            <a:off x="3380029" y="5316633"/>
            <a:ext cx="139093" cy="91879"/>
          </a:xfrm>
          <a:custGeom>
            <a:avLst/>
            <a:gdLst>
              <a:gd name="T0" fmla="*/ 62 w 81"/>
              <a:gd name="T1" fmla="*/ 2 h 58"/>
              <a:gd name="T2" fmla="*/ 64 w 81"/>
              <a:gd name="T3" fmla="*/ 5 h 58"/>
              <a:gd name="T4" fmla="*/ 64 w 81"/>
              <a:gd name="T5" fmla="*/ 7 h 58"/>
              <a:gd name="T6" fmla="*/ 70 w 81"/>
              <a:gd name="T7" fmla="*/ 8 h 58"/>
              <a:gd name="T8" fmla="*/ 73 w 81"/>
              <a:gd name="T9" fmla="*/ 5 h 58"/>
              <a:gd name="T10" fmla="*/ 80 w 81"/>
              <a:gd name="T11" fmla="*/ 8 h 58"/>
              <a:gd name="T12" fmla="*/ 78 w 81"/>
              <a:gd name="T13" fmla="*/ 15 h 58"/>
              <a:gd name="T14" fmla="*/ 73 w 81"/>
              <a:gd name="T15" fmla="*/ 19 h 58"/>
              <a:gd name="T16" fmla="*/ 69 w 81"/>
              <a:gd name="T17" fmla="*/ 23 h 58"/>
              <a:gd name="T18" fmla="*/ 67 w 81"/>
              <a:gd name="T19" fmla="*/ 27 h 58"/>
              <a:gd name="T20" fmla="*/ 62 w 81"/>
              <a:gd name="T21" fmla="*/ 32 h 58"/>
              <a:gd name="T22" fmla="*/ 58 w 81"/>
              <a:gd name="T23" fmla="*/ 34 h 58"/>
              <a:gd name="T24" fmla="*/ 56 w 81"/>
              <a:gd name="T25" fmla="*/ 36 h 58"/>
              <a:gd name="T26" fmla="*/ 54 w 81"/>
              <a:gd name="T27" fmla="*/ 41 h 58"/>
              <a:gd name="T28" fmla="*/ 53 w 81"/>
              <a:gd name="T29" fmla="*/ 44 h 58"/>
              <a:gd name="T30" fmla="*/ 50 w 81"/>
              <a:gd name="T31" fmla="*/ 46 h 58"/>
              <a:gd name="T32" fmla="*/ 47 w 81"/>
              <a:gd name="T33" fmla="*/ 47 h 58"/>
              <a:gd name="T34" fmla="*/ 44 w 81"/>
              <a:gd name="T35" fmla="*/ 48 h 58"/>
              <a:gd name="T36" fmla="*/ 42 w 81"/>
              <a:gd name="T37" fmla="*/ 50 h 58"/>
              <a:gd name="T38" fmla="*/ 38 w 81"/>
              <a:gd name="T39" fmla="*/ 52 h 58"/>
              <a:gd name="T40" fmla="*/ 35 w 81"/>
              <a:gd name="T41" fmla="*/ 54 h 58"/>
              <a:gd name="T42" fmla="*/ 32 w 81"/>
              <a:gd name="T43" fmla="*/ 54 h 58"/>
              <a:gd name="T44" fmla="*/ 29 w 81"/>
              <a:gd name="T45" fmla="*/ 55 h 58"/>
              <a:gd name="T46" fmla="*/ 27 w 81"/>
              <a:gd name="T47" fmla="*/ 57 h 58"/>
              <a:gd name="T48" fmla="*/ 25 w 81"/>
              <a:gd name="T49" fmla="*/ 51 h 58"/>
              <a:gd name="T50" fmla="*/ 24 w 81"/>
              <a:gd name="T51" fmla="*/ 49 h 58"/>
              <a:gd name="T52" fmla="*/ 18 w 81"/>
              <a:gd name="T53" fmla="*/ 48 h 58"/>
              <a:gd name="T54" fmla="*/ 13 w 81"/>
              <a:gd name="T55" fmla="*/ 45 h 58"/>
              <a:gd name="T56" fmla="*/ 9 w 81"/>
              <a:gd name="T57" fmla="*/ 45 h 58"/>
              <a:gd name="T58" fmla="*/ 4 w 81"/>
              <a:gd name="T59" fmla="*/ 44 h 58"/>
              <a:gd name="T60" fmla="*/ 1 w 81"/>
              <a:gd name="T61" fmla="*/ 42 h 58"/>
              <a:gd name="T62" fmla="*/ 0 w 81"/>
              <a:gd name="T63" fmla="*/ 38 h 58"/>
              <a:gd name="T64" fmla="*/ 2 w 81"/>
              <a:gd name="T65" fmla="*/ 37 h 58"/>
              <a:gd name="T66" fmla="*/ 5 w 81"/>
              <a:gd name="T67" fmla="*/ 35 h 58"/>
              <a:gd name="T68" fmla="*/ 8 w 81"/>
              <a:gd name="T69" fmla="*/ 34 h 58"/>
              <a:gd name="T70" fmla="*/ 11 w 81"/>
              <a:gd name="T71" fmla="*/ 33 h 58"/>
              <a:gd name="T72" fmla="*/ 14 w 81"/>
              <a:gd name="T73" fmla="*/ 32 h 58"/>
              <a:gd name="T74" fmla="*/ 16 w 81"/>
              <a:gd name="T75" fmla="*/ 30 h 58"/>
              <a:gd name="T76" fmla="*/ 14 w 81"/>
              <a:gd name="T77" fmla="*/ 29 h 58"/>
              <a:gd name="T78" fmla="*/ 13 w 81"/>
              <a:gd name="T79" fmla="*/ 25 h 58"/>
              <a:gd name="T80" fmla="*/ 13 w 81"/>
              <a:gd name="T81" fmla="*/ 23 h 58"/>
              <a:gd name="T82" fmla="*/ 14 w 81"/>
              <a:gd name="T83" fmla="*/ 20 h 58"/>
              <a:gd name="T84" fmla="*/ 17 w 81"/>
              <a:gd name="T85" fmla="*/ 19 h 58"/>
              <a:gd name="T86" fmla="*/ 20 w 81"/>
              <a:gd name="T87" fmla="*/ 17 h 58"/>
              <a:gd name="T88" fmla="*/ 22 w 81"/>
              <a:gd name="T89" fmla="*/ 14 h 58"/>
              <a:gd name="T90" fmla="*/ 24 w 81"/>
              <a:gd name="T91" fmla="*/ 12 h 58"/>
              <a:gd name="T92" fmla="*/ 23 w 81"/>
              <a:gd name="T93" fmla="*/ 9 h 58"/>
              <a:gd name="T94" fmla="*/ 22 w 81"/>
              <a:gd name="T95" fmla="*/ 6 h 58"/>
              <a:gd name="T96" fmla="*/ 23 w 81"/>
              <a:gd name="T97" fmla="*/ 4 h 58"/>
              <a:gd name="T98" fmla="*/ 26 w 81"/>
              <a:gd name="T99" fmla="*/ 4 h 58"/>
              <a:gd name="T100" fmla="*/ 30 w 81"/>
              <a:gd name="T101" fmla="*/ 4 h 58"/>
              <a:gd name="T102" fmla="*/ 33 w 81"/>
              <a:gd name="T103" fmla="*/ 4 h 58"/>
              <a:gd name="T104" fmla="*/ 36 w 81"/>
              <a:gd name="T105" fmla="*/ 4 h 58"/>
              <a:gd name="T106" fmla="*/ 41 w 81"/>
              <a:gd name="T107" fmla="*/ 2 h 58"/>
              <a:gd name="T108" fmla="*/ 47 w 81"/>
              <a:gd name="T109" fmla="*/ 1 h 58"/>
              <a:gd name="T110" fmla="*/ 54 w 81"/>
              <a:gd name="T111" fmla="*/ 4 h 58"/>
              <a:gd name="T112" fmla="*/ 58 w 81"/>
              <a:gd name="T113" fmla="*/ 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1" h="58">
                <a:moveTo>
                  <a:pt x="59" y="1"/>
                </a:move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62" y="1"/>
                </a:lnTo>
                <a:lnTo>
                  <a:pt x="62" y="1"/>
                </a:lnTo>
                <a:lnTo>
                  <a:pt x="62" y="1"/>
                </a:lnTo>
                <a:lnTo>
                  <a:pt x="62" y="1"/>
                </a:lnTo>
                <a:lnTo>
                  <a:pt x="62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4"/>
                </a:lnTo>
                <a:lnTo>
                  <a:pt x="64" y="4"/>
                </a:lnTo>
                <a:lnTo>
                  <a:pt x="64" y="5"/>
                </a:lnTo>
                <a:lnTo>
                  <a:pt x="64" y="5"/>
                </a:lnTo>
                <a:lnTo>
                  <a:pt x="65" y="5"/>
                </a:lnTo>
                <a:lnTo>
                  <a:pt x="65" y="5"/>
                </a:lnTo>
                <a:lnTo>
                  <a:pt x="65" y="5"/>
                </a:lnTo>
                <a:lnTo>
                  <a:pt x="65" y="6"/>
                </a:lnTo>
                <a:lnTo>
                  <a:pt x="65" y="6"/>
                </a:lnTo>
                <a:lnTo>
                  <a:pt x="65" y="7"/>
                </a:lnTo>
                <a:lnTo>
                  <a:pt x="64" y="7"/>
                </a:lnTo>
                <a:lnTo>
                  <a:pt x="64" y="7"/>
                </a:lnTo>
                <a:lnTo>
                  <a:pt x="64" y="8"/>
                </a:lnTo>
                <a:lnTo>
                  <a:pt x="66" y="8"/>
                </a:lnTo>
                <a:lnTo>
                  <a:pt x="68" y="8"/>
                </a:lnTo>
                <a:lnTo>
                  <a:pt x="68" y="8"/>
                </a:lnTo>
                <a:lnTo>
                  <a:pt x="68" y="8"/>
                </a:lnTo>
                <a:lnTo>
                  <a:pt x="69" y="7"/>
                </a:lnTo>
                <a:lnTo>
                  <a:pt x="69" y="7"/>
                </a:lnTo>
                <a:lnTo>
                  <a:pt x="70" y="7"/>
                </a:lnTo>
                <a:lnTo>
                  <a:pt x="70" y="8"/>
                </a:lnTo>
                <a:lnTo>
                  <a:pt x="70" y="8"/>
                </a:lnTo>
                <a:lnTo>
                  <a:pt x="71" y="8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2" y="7"/>
                </a:lnTo>
                <a:lnTo>
                  <a:pt x="72" y="6"/>
                </a:lnTo>
                <a:lnTo>
                  <a:pt x="73" y="6"/>
                </a:lnTo>
                <a:lnTo>
                  <a:pt x="73" y="5"/>
                </a:lnTo>
                <a:lnTo>
                  <a:pt x="73" y="5"/>
                </a:lnTo>
                <a:lnTo>
                  <a:pt x="74" y="4"/>
                </a:lnTo>
                <a:lnTo>
                  <a:pt x="75" y="4"/>
                </a:lnTo>
                <a:lnTo>
                  <a:pt x="76" y="4"/>
                </a:lnTo>
                <a:lnTo>
                  <a:pt x="78" y="5"/>
                </a:lnTo>
                <a:lnTo>
                  <a:pt x="79" y="5"/>
                </a:lnTo>
                <a:lnTo>
                  <a:pt x="81" y="6"/>
                </a:lnTo>
                <a:lnTo>
                  <a:pt x="81" y="7"/>
                </a:lnTo>
                <a:lnTo>
                  <a:pt x="80" y="8"/>
                </a:lnTo>
                <a:lnTo>
                  <a:pt x="80" y="8"/>
                </a:lnTo>
                <a:lnTo>
                  <a:pt x="80" y="9"/>
                </a:lnTo>
                <a:lnTo>
                  <a:pt x="79" y="10"/>
                </a:lnTo>
                <a:lnTo>
                  <a:pt x="79" y="11"/>
                </a:lnTo>
                <a:lnTo>
                  <a:pt x="79" y="12"/>
                </a:lnTo>
                <a:lnTo>
                  <a:pt x="79" y="12"/>
                </a:lnTo>
                <a:lnTo>
                  <a:pt x="79" y="13"/>
                </a:lnTo>
                <a:lnTo>
                  <a:pt x="78" y="14"/>
                </a:lnTo>
                <a:lnTo>
                  <a:pt x="78" y="15"/>
                </a:lnTo>
                <a:lnTo>
                  <a:pt x="77" y="15"/>
                </a:lnTo>
                <a:lnTo>
                  <a:pt x="76" y="16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4" y="18"/>
                </a:lnTo>
                <a:lnTo>
                  <a:pt x="74" y="18"/>
                </a:lnTo>
                <a:lnTo>
                  <a:pt x="74" y="19"/>
                </a:lnTo>
                <a:lnTo>
                  <a:pt x="73" y="19"/>
                </a:lnTo>
                <a:lnTo>
                  <a:pt x="72" y="20"/>
                </a:lnTo>
                <a:lnTo>
                  <a:pt x="72" y="20"/>
                </a:lnTo>
                <a:lnTo>
                  <a:pt x="71" y="21"/>
                </a:lnTo>
                <a:lnTo>
                  <a:pt x="71" y="21"/>
                </a:lnTo>
                <a:lnTo>
                  <a:pt x="71" y="21"/>
                </a:lnTo>
                <a:lnTo>
                  <a:pt x="71" y="22"/>
                </a:lnTo>
                <a:lnTo>
                  <a:pt x="70" y="22"/>
                </a:lnTo>
                <a:lnTo>
                  <a:pt x="70" y="23"/>
                </a:lnTo>
                <a:lnTo>
                  <a:pt x="69" y="23"/>
                </a:lnTo>
                <a:lnTo>
                  <a:pt x="69" y="24"/>
                </a:lnTo>
                <a:lnTo>
                  <a:pt x="69" y="24"/>
                </a:lnTo>
                <a:lnTo>
                  <a:pt x="69" y="24"/>
                </a:lnTo>
                <a:lnTo>
                  <a:pt x="68" y="25"/>
                </a:lnTo>
                <a:lnTo>
                  <a:pt x="68" y="25"/>
                </a:lnTo>
                <a:lnTo>
                  <a:pt x="67" y="26"/>
                </a:lnTo>
                <a:lnTo>
                  <a:pt x="67" y="27"/>
                </a:lnTo>
                <a:lnTo>
                  <a:pt x="67" y="27"/>
                </a:lnTo>
                <a:lnTo>
                  <a:pt x="67" y="27"/>
                </a:lnTo>
                <a:lnTo>
                  <a:pt x="66" y="28"/>
                </a:lnTo>
                <a:lnTo>
                  <a:pt x="66" y="28"/>
                </a:lnTo>
                <a:lnTo>
                  <a:pt x="66" y="29"/>
                </a:lnTo>
                <a:lnTo>
                  <a:pt x="65" y="29"/>
                </a:lnTo>
                <a:lnTo>
                  <a:pt x="65" y="29"/>
                </a:lnTo>
                <a:lnTo>
                  <a:pt x="64" y="30"/>
                </a:lnTo>
                <a:lnTo>
                  <a:pt x="63" y="30"/>
                </a:lnTo>
                <a:lnTo>
                  <a:pt x="63" y="31"/>
                </a:lnTo>
                <a:lnTo>
                  <a:pt x="62" y="32"/>
                </a:lnTo>
                <a:lnTo>
                  <a:pt x="62" y="32"/>
                </a:lnTo>
                <a:lnTo>
                  <a:pt x="61" y="32"/>
                </a:lnTo>
                <a:lnTo>
                  <a:pt x="60" y="33"/>
                </a:lnTo>
                <a:lnTo>
                  <a:pt x="59" y="33"/>
                </a:lnTo>
                <a:lnTo>
                  <a:pt x="59" y="33"/>
                </a:lnTo>
                <a:lnTo>
                  <a:pt x="59" y="34"/>
                </a:lnTo>
                <a:lnTo>
                  <a:pt x="58" y="34"/>
                </a:lnTo>
                <a:lnTo>
                  <a:pt x="58" y="34"/>
                </a:lnTo>
                <a:lnTo>
                  <a:pt x="58" y="34"/>
                </a:lnTo>
                <a:lnTo>
                  <a:pt x="58" y="34"/>
                </a:lnTo>
                <a:lnTo>
                  <a:pt x="57" y="34"/>
                </a:lnTo>
                <a:lnTo>
                  <a:pt x="57" y="35"/>
                </a:lnTo>
                <a:lnTo>
                  <a:pt x="57" y="35"/>
                </a:lnTo>
                <a:lnTo>
                  <a:pt x="57" y="35"/>
                </a:lnTo>
                <a:lnTo>
                  <a:pt x="56" y="35"/>
                </a:lnTo>
                <a:lnTo>
                  <a:pt x="56" y="36"/>
                </a:lnTo>
                <a:lnTo>
                  <a:pt x="56" y="36"/>
                </a:lnTo>
                <a:lnTo>
                  <a:pt x="56" y="36"/>
                </a:lnTo>
                <a:lnTo>
                  <a:pt x="55" y="36"/>
                </a:lnTo>
                <a:lnTo>
                  <a:pt x="55" y="37"/>
                </a:lnTo>
                <a:lnTo>
                  <a:pt x="55" y="37"/>
                </a:lnTo>
                <a:lnTo>
                  <a:pt x="54" y="37"/>
                </a:lnTo>
                <a:lnTo>
                  <a:pt x="54" y="38"/>
                </a:lnTo>
                <a:lnTo>
                  <a:pt x="54" y="38"/>
                </a:lnTo>
                <a:lnTo>
                  <a:pt x="54" y="39"/>
                </a:lnTo>
                <a:lnTo>
                  <a:pt x="54" y="40"/>
                </a:lnTo>
                <a:lnTo>
                  <a:pt x="54" y="41"/>
                </a:lnTo>
                <a:lnTo>
                  <a:pt x="54" y="41"/>
                </a:lnTo>
                <a:lnTo>
                  <a:pt x="54" y="41"/>
                </a:lnTo>
                <a:lnTo>
                  <a:pt x="54" y="42"/>
                </a:lnTo>
                <a:lnTo>
                  <a:pt x="54" y="42"/>
                </a:lnTo>
                <a:lnTo>
                  <a:pt x="54" y="43"/>
                </a:lnTo>
                <a:lnTo>
                  <a:pt x="54" y="43"/>
                </a:lnTo>
                <a:lnTo>
                  <a:pt x="54" y="44"/>
                </a:lnTo>
                <a:lnTo>
                  <a:pt x="54" y="44"/>
                </a:lnTo>
                <a:lnTo>
                  <a:pt x="53" y="44"/>
                </a:lnTo>
                <a:lnTo>
                  <a:pt x="53" y="45"/>
                </a:lnTo>
                <a:lnTo>
                  <a:pt x="53" y="45"/>
                </a:lnTo>
                <a:lnTo>
                  <a:pt x="52" y="45"/>
                </a:lnTo>
                <a:lnTo>
                  <a:pt x="52" y="45"/>
                </a:lnTo>
                <a:lnTo>
                  <a:pt x="52" y="45"/>
                </a:lnTo>
                <a:lnTo>
                  <a:pt x="51" y="45"/>
                </a:lnTo>
                <a:lnTo>
                  <a:pt x="51" y="46"/>
                </a:lnTo>
                <a:lnTo>
                  <a:pt x="51" y="46"/>
                </a:lnTo>
                <a:lnTo>
                  <a:pt x="50" y="46"/>
                </a:lnTo>
                <a:lnTo>
                  <a:pt x="50" y="46"/>
                </a:lnTo>
                <a:lnTo>
                  <a:pt x="50" y="46"/>
                </a:lnTo>
                <a:lnTo>
                  <a:pt x="49" y="46"/>
                </a:lnTo>
                <a:lnTo>
                  <a:pt x="49" y="46"/>
                </a:lnTo>
                <a:lnTo>
                  <a:pt x="48" y="46"/>
                </a:lnTo>
                <a:lnTo>
                  <a:pt x="48" y="47"/>
                </a:lnTo>
                <a:lnTo>
                  <a:pt x="48" y="47"/>
                </a:lnTo>
                <a:lnTo>
                  <a:pt x="47" y="47"/>
                </a:lnTo>
                <a:lnTo>
                  <a:pt x="47" y="47"/>
                </a:lnTo>
                <a:lnTo>
                  <a:pt x="47" y="47"/>
                </a:lnTo>
                <a:lnTo>
                  <a:pt x="46" y="47"/>
                </a:lnTo>
                <a:lnTo>
                  <a:pt x="46" y="47"/>
                </a:lnTo>
                <a:lnTo>
                  <a:pt x="46" y="48"/>
                </a:lnTo>
                <a:lnTo>
                  <a:pt x="46" y="48"/>
                </a:lnTo>
                <a:lnTo>
                  <a:pt x="45" y="48"/>
                </a:lnTo>
                <a:lnTo>
                  <a:pt x="45" y="48"/>
                </a:lnTo>
                <a:lnTo>
                  <a:pt x="45" y="48"/>
                </a:lnTo>
                <a:lnTo>
                  <a:pt x="44" y="48"/>
                </a:lnTo>
                <a:lnTo>
                  <a:pt x="44" y="49"/>
                </a:lnTo>
                <a:lnTo>
                  <a:pt x="44" y="49"/>
                </a:lnTo>
                <a:lnTo>
                  <a:pt x="44" y="49"/>
                </a:lnTo>
                <a:lnTo>
                  <a:pt x="43" y="49"/>
                </a:lnTo>
                <a:lnTo>
                  <a:pt x="43" y="49"/>
                </a:lnTo>
                <a:lnTo>
                  <a:pt x="43" y="49"/>
                </a:lnTo>
                <a:lnTo>
                  <a:pt x="43" y="49"/>
                </a:lnTo>
                <a:lnTo>
                  <a:pt x="42" y="50"/>
                </a:lnTo>
                <a:lnTo>
                  <a:pt x="42" y="50"/>
                </a:lnTo>
                <a:lnTo>
                  <a:pt x="42" y="50"/>
                </a:lnTo>
                <a:lnTo>
                  <a:pt x="41" y="50"/>
                </a:lnTo>
                <a:lnTo>
                  <a:pt x="41" y="51"/>
                </a:lnTo>
                <a:lnTo>
                  <a:pt x="40" y="51"/>
                </a:lnTo>
                <a:lnTo>
                  <a:pt x="40" y="51"/>
                </a:lnTo>
                <a:lnTo>
                  <a:pt x="40" y="51"/>
                </a:lnTo>
                <a:lnTo>
                  <a:pt x="39" y="51"/>
                </a:lnTo>
                <a:lnTo>
                  <a:pt x="39" y="52"/>
                </a:lnTo>
                <a:lnTo>
                  <a:pt x="38" y="52"/>
                </a:lnTo>
                <a:lnTo>
                  <a:pt x="38" y="52"/>
                </a:lnTo>
                <a:lnTo>
                  <a:pt x="37" y="52"/>
                </a:lnTo>
                <a:lnTo>
                  <a:pt x="37" y="53"/>
                </a:lnTo>
                <a:lnTo>
                  <a:pt x="37" y="53"/>
                </a:lnTo>
                <a:lnTo>
                  <a:pt x="37" y="53"/>
                </a:lnTo>
                <a:lnTo>
                  <a:pt x="37" y="53"/>
                </a:lnTo>
                <a:lnTo>
                  <a:pt x="36" y="53"/>
                </a:lnTo>
                <a:lnTo>
                  <a:pt x="36" y="54"/>
                </a:lnTo>
                <a:lnTo>
                  <a:pt x="35" y="54"/>
                </a:lnTo>
                <a:lnTo>
                  <a:pt x="35" y="54"/>
                </a:lnTo>
                <a:lnTo>
                  <a:pt x="34" y="54"/>
                </a:lnTo>
                <a:lnTo>
                  <a:pt x="34" y="54"/>
                </a:lnTo>
                <a:lnTo>
                  <a:pt x="33" y="54"/>
                </a:lnTo>
                <a:lnTo>
                  <a:pt x="33" y="54"/>
                </a:lnTo>
                <a:lnTo>
                  <a:pt x="33" y="54"/>
                </a:lnTo>
                <a:lnTo>
                  <a:pt x="33" y="54"/>
                </a:lnTo>
                <a:lnTo>
                  <a:pt x="33" y="54"/>
                </a:lnTo>
                <a:lnTo>
                  <a:pt x="32" y="54"/>
                </a:lnTo>
                <a:lnTo>
                  <a:pt x="32" y="54"/>
                </a:lnTo>
                <a:lnTo>
                  <a:pt x="32" y="55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0" y="55"/>
                </a:lnTo>
                <a:lnTo>
                  <a:pt x="30" y="55"/>
                </a:lnTo>
                <a:lnTo>
                  <a:pt x="30" y="55"/>
                </a:lnTo>
                <a:lnTo>
                  <a:pt x="29" y="55"/>
                </a:lnTo>
                <a:lnTo>
                  <a:pt x="29" y="56"/>
                </a:lnTo>
                <a:lnTo>
                  <a:pt x="29" y="56"/>
                </a:lnTo>
                <a:lnTo>
                  <a:pt x="29" y="56"/>
                </a:lnTo>
                <a:lnTo>
                  <a:pt x="28" y="56"/>
                </a:lnTo>
                <a:lnTo>
                  <a:pt x="28" y="57"/>
                </a:lnTo>
                <a:lnTo>
                  <a:pt x="28" y="57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6" y="58"/>
                </a:lnTo>
                <a:lnTo>
                  <a:pt x="26" y="57"/>
                </a:lnTo>
                <a:lnTo>
                  <a:pt x="26" y="57"/>
                </a:lnTo>
                <a:lnTo>
                  <a:pt x="25" y="56"/>
                </a:lnTo>
                <a:lnTo>
                  <a:pt x="25" y="55"/>
                </a:lnTo>
                <a:lnTo>
                  <a:pt x="26" y="53"/>
                </a:lnTo>
                <a:lnTo>
                  <a:pt x="26" y="52"/>
                </a:lnTo>
                <a:lnTo>
                  <a:pt x="26" y="51"/>
                </a:lnTo>
                <a:lnTo>
                  <a:pt x="25" y="51"/>
                </a:lnTo>
                <a:lnTo>
                  <a:pt x="26" y="51"/>
                </a:lnTo>
                <a:lnTo>
                  <a:pt x="26" y="50"/>
                </a:lnTo>
                <a:lnTo>
                  <a:pt x="26" y="49"/>
                </a:lnTo>
                <a:lnTo>
                  <a:pt x="26" y="49"/>
                </a:lnTo>
                <a:lnTo>
                  <a:pt x="26" y="49"/>
                </a:lnTo>
                <a:lnTo>
                  <a:pt x="26" y="48"/>
                </a:lnTo>
                <a:lnTo>
                  <a:pt x="25" y="49"/>
                </a:lnTo>
                <a:lnTo>
                  <a:pt x="25" y="49"/>
                </a:lnTo>
                <a:lnTo>
                  <a:pt x="24" y="49"/>
                </a:lnTo>
                <a:lnTo>
                  <a:pt x="23" y="49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21" y="48"/>
                </a:lnTo>
                <a:lnTo>
                  <a:pt x="20" y="48"/>
                </a:lnTo>
                <a:lnTo>
                  <a:pt x="19" y="48"/>
                </a:lnTo>
                <a:lnTo>
                  <a:pt x="19" y="48"/>
                </a:lnTo>
                <a:lnTo>
                  <a:pt x="18" y="48"/>
                </a:lnTo>
                <a:lnTo>
                  <a:pt x="18" y="49"/>
                </a:lnTo>
                <a:lnTo>
                  <a:pt x="17" y="48"/>
                </a:lnTo>
                <a:lnTo>
                  <a:pt x="16" y="48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3" y="46"/>
                </a:lnTo>
                <a:lnTo>
                  <a:pt x="13" y="46"/>
                </a:lnTo>
                <a:lnTo>
                  <a:pt x="13" y="45"/>
                </a:lnTo>
                <a:lnTo>
                  <a:pt x="13" y="45"/>
                </a:lnTo>
                <a:lnTo>
                  <a:pt x="13" y="45"/>
                </a:lnTo>
                <a:lnTo>
                  <a:pt x="12" y="45"/>
                </a:lnTo>
                <a:lnTo>
                  <a:pt x="12" y="45"/>
                </a:lnTo>
                <a:lnTo>
                  <a:pt x="12" y="45"/>
                </a:lnTo>
                <a:lnTo>
                  <a:pt x="11" y="45"/>
                </a:lnTo>
                <a:lnTo>
                  <a:pt x="11" y="45"/>
                </a:lnTo>
                <a:lnTo>
                  <a:pt x="10" y="45"/>
                </a:lnTo>
                <a:lnTo>
                  <a:pt x="9" y="45"/>
                </a:lnTo>
                <a:lnTo>
                  <a:pt x="9" y="45"/>
                </a:lnTo>
                <a:lnTo>
                  <a:pt x="8" y="44"/>
                </a:lnTo>
                <a:lnTo>
                  <a:pt x="8" y="44"/>
                </a:lnTo>
                <a:lnTo>
                  <a:pt x="8" y="44"/>
                </a:lnTo>
                <a:lnTo>
                  <a:pt x="7" y="44"/>
                </a:lnTo>
                <a:lnTo>
                  <a:pt x="7" y="44"/>
                </a:lnTo>
                <a:lnTo>
                  <a:pt x="6" y="44"/>
                </a:lnTo>
                <a:lnTo>
                  <a:pt x="5" y="44"/>
                </a:lnTo>
                <a:lnTo>
                  <a:pt x="4" y="44"/>
                </a:lnTo>
                <a:lnTo>
                  <a:pt x="4" y="44"/>
                </a:lnTo>
                <a:lnTo>
                  <a:pt x="3" y="44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1" y="43"/>
                </a:lnTo>
                <a:lnTo>
                  <a:pt x="1" y="43"/>
                </a:lnTo>
                <a:lnTo>
                  <a:pt x="1" y="42"/>
                </a:lnTo>
                <a:lnTo>
                  <a:pt x="1" y="42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0" y="40"/>
                </a:lnTo>
                <a:lnTo>
                  <a:pt x="0" y="40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8"/>
                </a:lnTo>
                <a:lnTo>
                  <a:pt x="0" y="38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1" y="37"/>
                </a:lnTo>
                <a:lnTo>
                  <a:pt x="1" y="37"/>
                </a:lnTo>
                <a:lnTo>
                  <a:pt x="1" y="37"/>
                </a:lnTo>
                <a:lnTo>
                  <a:pt x="2" y="37"/>
                </a:lnTo>
                <a:lnTo>
                  <a:pt x="2" y="37"/>
                </a:lnTo>
                <a:lnTo>
                  <a:pt x="2" y="36"/>
                </a:lnTo>
                <a:lnTo>
                  <a:pt x="3" y="36"/>
                </a:lnTo>
                <a:lnTo>
                  <a:pt x="3" y="36"/>
                </a:lnTo>
                <a:lnTo>
                  <a:pt x="3" y="36"/>
                </a:lnTo>
                <a:lnTo>
                  <a:pt x="4" y="36"/>
                </a:lnTo>
                <a:lnTo>
                  <a:pt x="4" y="36"/>
                </a:lnTo>
                <a:lnTo>
                  <a:pt x="4" y="35"/>
                </a:lnTo>
                <a:lnTo>
                  <a:pt x="5" y="35"/>
                </a:lnTo>
                <a:lnTo>
                  <a:pt x="5" y="35"/>
                </a:lnTo>
                <a:lnTo>
                  <a:pt x="5" y="35"/>
                </a:lnTo>
                <a:lnTo>
                  <a:pt x="6" y="35"/>
                </a:lnTo>
                <a:lnTo>
                  <a:pt x="6" y="35"/>
                </a:lnTo>
                <a:lnTo>
                  <a:pt x="7" y="35"/>
                </a:lnTo>
                <a:lnTo>
                  <a:pt x="7" y="35"/>
                </a:lnTo>
                <a:lnTo>
                  <a:pt x="7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10" y="34"/>
                </a:lnTo>
                <a:lnTo>
                  <a:pt x="10" y="34"/>
                </a:lnTo>
                <a:lnTo>
                  <a:pt x="10" y="34"/>
                </a:lnTo>
                <a:lnTo>
                  <a:pt x="11" y="33"/>
                </a:lnTo>
                <a:lnTo>
                  <a:pt x="11" y="33"/>
                </a:lnTo>
                <a:lnTo>
                  <a:pt x="11" y="33"/>
                </a:lnTo>
                <a:lnTo>
                  <a:pt x="11" y="33"/>
                </a:lnTo>
                <a:lnTo>
                  <a:pt x="12" y="33"/>
                </a:lnTo>
                <a:lnTo>
                  <a:pt x="12" y="33"/>
                </a:lnTo>
                <a:lnTo>
                  <a:pt x="13" y="33"/>
                </a:lnTo>
                <a:lnTo>
                  <a:pt x="13" y="33"/>
                </a:lnTo>
                <a:lnTo>
                  <a:pt x="13" y="33"/>
                </a:lnTo>
                <a:lnTo>
                  <a:pt x="14" y="33"/>
                </a:lnTo>
                <a:lnTo>
                  <a:pt x="14" y="32"/>
                </a:lnTo>
                <a:lnTo>
                  <a:pt x="14" y="32"/>
                </a:lnTo>
                <a:lnTo>
                  <a:pt x="15" y="32"/>
                </a:lnTo>
                <a:lnTo>
                  <a:pt x="15" y="32"/>
                </a:lnTo>
                <a:lnTo>
                  <a:pt x="15" y="32"/>
                </a:lnTo>
                <a:lnTo>
                  <a:pt x="15" y="31"/>
                </a:lnTo>
                <a:lnTo>
                  <a:pt x="15" y="31"/>
                </a:lnTo>
                <a:lnTo>
                  <a:pt x="15" y="31"/>
                </a:lnTo>
                <a:lnTo>
                  <a:pt x="16" y="31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5" y="30"/>
                </a:lnTo>
                <a:lnTo>
                  <a:pt x="15" y="30"/>
                </a:lnTo>
                <a:lnTo>
                  <a:pt x="15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4" y="28"/>
                </a:lnTo>
                <a:lnTo>
                  <a:pt x="14" y="28"/>
                </a:lnTo>
                <a:lnTo>
                  <a:pt x="14" y="27"/>
                </a:lnTo>
                <a:lnTo>
                  <a:pt x="13" y="27"/>
                </a:lnTo>
                <a:lnTo>
                  <a:pt x="13" y="27"/>
                </a:lnTo>
                <a:lnTo>
                  <a:pt x="13" y="27"/>
                </a:lnTo>
                <a:lnTo>
                  <a:pt x="13" y="26"/>
                </a:lnTo>
                <a:lnTo>
                  <a:pt x="13" y="26"/>
                </a:lnTo>
                <a:lnTo>
                  <a:pt x="13" y="25"/>
                </a:lnTo>
                <a:lnTo>
                  <a:pt x="12" y="25"/>
                </a:lnTo>
                <a:lnTo>
                  <a:pt x="12" y="25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1" y="23"/>
                </a:lnTo>
                <a:lnTo>
                  <a:pt x="12" y="23"/>
                </a:lnTo>
                <a:lnTo>
                  <a:pt x="12" y="23"/>
                </a:lnTo>
                <a:lnTo>
                  <a:pt x="13" y="23"/>
                </a:lnTo>
                <a:lnTo>
                  <a:pt x="13" y="23"/>
                </a:lnTo>
                <a:lnTo>
                  <a:pt x="13" y="23"/>
                </a:lnTo>
                <a:lnTo>
                  <a:pt x="13" y="23"/>
                </a:lnTo>
                <a:lnTo>
                  <a:pt x="14" y="22"/>
                </a:lnTo>
                <a:lnTo>
                  <a:pt x="14" y="22"/>
                </a:lnTo>
                <a:lnTo>
                  <a:pt x="14" y="21"/>
                </a:lnTo>
                <a:lnTo>
                  <a:pt x="14" y="21"/>
                </a:lnTo>
                <a:lnTo>
                  <a:pt x="14" y="21"/>
                </a:lnTo>
                <a:lnTo>
                  <a:pt x="14" y="20"/>
                </a:lnTo>
                <a:lnTo>
                  <a:pt x="15" y="20"/>
                </a:lnTo>
                <a:lnTo>
                  <a:pt x="15" y="20"/>
                </a:lnTo>
                <a:lnTo>
                  <a:pt x="16" y="20"/>
                </a:lnTo>
                <a:lnTo>
                  <a:pt x="16" y="20"/>
                </a:lnTo>
                <a:lnTo>
                  <a:pt x="16" y="20"/>
                </a:lnTo>
                <a:lnTo>
                  <a:pt x="16" y="19"/>
                </a:lnTo>
                <a:lnTo>
                  <a:pt x="17" y="19"/>
                </a:lnTo>
                <a:lnTo>
                  <a:pt x="17" y="19"/>
                </a:lnTo>
                <a:lnTo>
                  <a:pt x="17" y="19"/>
                </a:lnTo>
                <a:lnTo>
                  <a:pt x="17" y="18"/>
                </a:lnTo>
                <a:lnTo>
                  <a:pt x="17" y="18"/>
                </a:lnTo>
                <a:lnTo>
                  <a:pt x="17" y="18"/>
                </a:lnTo>
                <a:lnTo>
                  <a:pt x="18" y="18"/>
                </a:lnTo>
                <a:lnTo>
                  <a:pt x="18" y="17"/>
                </a:lnTo>
                <a:lnTo>
                  <a:pt x="18" y="17"/>
                </a:lnTo>
                <a:lnTo>
                  <a:pt x="19" y="17"/>
                </a:lnTo>
                <a:lnTo>
                  <a:pt x="19" y="17"/>
                </a:lnTo>
                <a:lnTo>
                  <a:pt x="20" y="17"/>
                </a:lnTo>
                <a:lnTo>
                  <a:pt x="20" y="16"/>
                </a:lnTo>
                <a:lnTo>
                  <a:pt x="21" y="16"/>
                </a:lnTo>
                <a:lnTo>
                  <a:pt x="21" y="16"/>
                </a:lnTo>
                <a:lnTo>
                  <a:pt x="21" y="16"/>
                </a:lnTo>
                <a:lnTo>
                  <a:pt x="21" y="16"/>
                </a:lnTo>
                <a:lnTo>
                  <a:pt x="21" y="15"/>
                </a:lnTo>
                <a:lnTo>
                  <a:pt x="21" y="15"/>
                </a:lnTo>
                <a:lnTo>
                  <a:pt x="22" y="15"/>
                </a:lnTo>
                <a:lnTo>
                  <a:pt x="22" y="14"/>
                </a:lnTo>
                <a:lnTo>
                  <a:pt x="22" y="14"/>
                </a:lnTo>
                <a:lnTo>
                  <a:pt x="22" y="14"/>
                </a:lnTo>
                <a:lnTo>
                  <a:pt x="22" y="14"/>
                </a:lnTo>
                <a:lnTo>
                  <a:pt x="22" y="13"/>
                </a:lnTo>
                <a:lnTo>
                  <a:pt x="23" y="13"/>
                </a:lnTo>
                <a:lnTo>
                  <a:pt x="23" y="13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0"/>
                </a:lnTo>
                <a:lnTo>
                  <a:pt x="24" y="10"/>
                </a:lnTo>
                <a:lnTo>
                  <a:pt x="24" y="9"/>
                </a:lnTo>
                <a:lnTo>
                  <a:pt x="24" y="9"/>
                </a:lnTo>
                <a:lnTo>
                  <a:pt x="23" y="9"/>
                </a:lnTo>
                <a:lnTo>
                  <a:pt x="23" y="8"/>
                </a:lnTo>
                <a:lnTo>
                  <a:pt x="23" y="8"/>
                </a:lnTo>
                <a:lnTo>
                  <a:pt x="22" y="8"/>
                </a:lnTo>
                <a:lnTo>
                  <a:pt x="22" y="8"/>
                </a:lnTo>
                <a:lnTo>
                  <a:pt x="22" y="7"/>
                </a:lnTo>
                <a:lnTo>
                  <a:pt x="22" y="7"/>
                </a:lnTo>
                <a:lnTo>
                  <a:pt x="22" y="7"/>
                </a:lnTo>
                <a:lnTo>
                  <a:pt x="22" y="6"/>
                </a:lnTo>
                <a:lnTo>
                  <a:pt x="22" y="6"/>
                </a:lnTo>
                <a:lnTo>
                  <a:pt x="22" y="5"/>
                </a:lnTo>
                <a:lnTo>
                  <a:pt x="22" y="5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3" y="4"/>
                </a:lnTo>
                <a:lnTo>
                  <a:pt x="23" y="4"/>
                </a:lnTo>
                <a:lnTo>
                  <a:pt x="24" y="4"/>
                </a:lnTo>
                <a:lnTo>
                  <a:pt x="24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6" y="4"/>
                </a:lnTo>
                <a:lnTo>
                  <a:pt x="26" y="4"/>
                </a:lnTo>
                <a:lnTo>
                  <a:pt x="27" y="4"/>
                </a:lnTo>
                <a:lnTo>
                  <a:pt x="27" y="4"/>
                </a:lnTo>
                <a:lnTo>
                  <a:pt x="28" y="4"/>
                </a:lnTo>
                <a:lnTo>
                  <a:pt x="28" y="4"/>
                </a:lnTo>
                <a:lnTo>
                  <a:pt x="29" y="4"/>
                </a:lnTo>
                <a:lnTo>
                  <a:pt x="29" y="4"/>
                </a:lnTo>
                <a:lnTo>
                  <a:pt x="29" y="4"/>
                </a:lnTo>
                <a:lnTo>
                  <a:pt x="30" y="4"/>
                </a:lnTo>
                <a:lnTo>
                  <a:pt x="30" y="4"/>
                </a:lnTo>
                <a:lnTo>
                  <a:pt x="31" y="4"/>
                </a:lnTo>
                <a:lnTo>
                  <a:pt x="31" y="4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4" y="4"/>
                </a:lnTo>
                <a:lnTo>
                  <a:pt x="34" y="4"/>
                </a:lnTo>
                <a:lnTo>
                  <a:pt x="35" y="4"/>
                </a:lnTo>
                <a:lnTo>
                  <a:pt x="35" y="4"/>
                </a:lnTo>
                <a:lnTo>
                  <a:pt x="36" y="4"/>
                </a:lnTo>
                <a:lnTo>
                  <a:pt x="36" y="4"/>
                </a:lnTo>
                <a:lnTo>
                  <a:pt x="36" y="4"/>
                </a:lnTo>
                <a:lnTo>
                  <a:pt x="36" y="3"/>
                </a:lnTo>
                <a:lnTo>
                  <a:pt x="37" y="3"/>
                </a:lnTo>
                <a:lnTo>
                  <a:pt x="37" y="3"/>
                </a:lnTo>
                <a:lnTo>
                  <a:pt x="37" y="2"/>
                </a:lnTo>
                <a:lnTo>
                  <a:pt x="37" y="2"/>
                </a:lnTo>
                <a:lnTo>
                  <a:pt x="38" y="2"/>
                </a:lnTo>
                <a:lnTo>
                  <a:pt x="39" y="2"/>
                </a:lnTo>
                <a:lnTo>
                  <a:pt x="40" y="2"/>
                </a:lnTo>
                <a:lnTo>
                  <a:pt x="41" y="2"/>
                </a:lnTo>
                <a:lnTo>
                  <a:pt x="41" y="1"/>
                </a:lnTo>
                <a:lnTo>
                  <a:pt x="42" y="1"/>
                </a:lnTo>
                <a:lnTo>
                  <a:pt x="42" y="1"/>
                </a:lnTo>
                <a:lnTo>
                  <a:pt x="43" y="1"/>
                </a:lnTo>
                <a:lnTo>
                  <a:pt x="43" y="1"/>
                </a:lnTo>
                <a:lnTo>
                  <a:pt x="44" y="1"/>
                </a:lnTo>
                <a:lnTo>
                  <a:pt x="46" y="1"/>
                </a:lnTo>
                <a:lnTo>
                  <a:pt x="46" y="1"/>
                </a:lnTo>
                <a:lnTo>
                  <a:pt x="47" y="1"/>
                </a:lnTo>
                <a:lnTo>
                  <a:pt x="48" y="1"/>
                </a:lnTo>
                <a:lnTo>
                  <a:pt x="48" y="1"/>
                </a:lnTo>
                <a:lnTo>
                  <a:pt x="49" y="2"/>
                </a:lnTo>
                <a:lnTo>
                  <a:pt x="49" y="2"/>
                </a:lnTo>
                <a:lnTo>
                  <a:pt x="50" y="2"/>
                </a:lnTo>
                <a:lnTo>
                  <a:pt x="51" y="3"/>
                </a:lnTo>
                <a:lnTo>
                  <a:pt x="51" y="3"/>
                </a:lnTo>
                <a:lnTo>
                  <a:pt x="53" y="4"/>
                </a:lnTo>
                <a:lnTo>
                  <a:pt x="54" y="4"/>
                </a:lnTo>
                <a:lnTo>
                  <a:pt x="54" y="2"/>
                </a:lnTo>
                <a:lnTo>
                  <a:pt x="54" y="2"/>
                </a:lnTo>
                <a:lnTo>
                  <a:pt x="55" y="2"/>
                </a:lnTo>
                <a:lnTo>
                  <a:pt x="55" y="1"/>
                </a:lnTo>
                <a:lnTo>
                  <a:pt x="56" y="1"/>
                </a:lnTo>
                <a:lnTo>
                  <a:pt x="57" y="1"/>
                </a:lnTo>
                <a:lnTo>
                  <a:pt x="58" y="0"/>
                </a:lnTo>
                <a:lnTo>
                  <a:pt x="59" y="0"/>
                </a:lnTo>
                <a:lnTo>
                  <a:pt x="58" y="1"/>
                </a:lnTo>
                <a:lnTo>
                  <a:pt x="59" y="1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bg2">
                <a:lumMod val="9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81" name="Freeform 64"/>
          <p:cNvSpPr>
            <a:spLocks/>
          </p:cNvSpPr>
          <p:nvPr/>
        </p:nvSpPr>
        <p:spPr bwMode="auto">
          <a:xfrm>
            <a:off x="1836277" y="2576072"/>
            <a:ext cx="1979918" cy="1070878"/>
          </a:xfrm>
          <a:custGeom>
            <a:avLst/>
            <a:gdLst>
              <a:gd name="T0" fmla="*/ 999 w 1153"/>
              <a:gd name="T1" fmla="*/ 52 h 676"/>
              <a:gd name="T2" fmla="*/ 1009 w 1153"/>
              <a:gd name="T3" fmla="*/ 167 h 676"/>
              <a:gd name="T4" fmla="*/ 1028 w 1153"/>
              <a:gd name="T5" fmla="*/ 269 h 676"/>
              <a:gd name="T6" fmla="*/ 1067 w 1153"/>
              <a:gd name="T7" fmla="*/ 299 h 676"/>
              <a:gd name="T8" fmla="*/ 1049 w 1153"/>
              <a:gd name="T9" fmla="*/ 356 h 676"/>
              <a:gd name="T10" fmla="*/ 1069 w 1153"/>
              <a:gd name="T11" fmla="*/ 371 h 676"/>
              <a:gd name="T12" fmla="*/ 1086 w 1153"/>
              <a:gd name="T13" fmla="*/ 360 h 676"/>
              <a:gd name="T14" fmla="*/ 1105 w 1153"/>
              <a:gd name="T15" fmla="*/ 363 h 676"/>
              <a:gd name="T16" fmla="*/ 1114 w 1153"/>
              <a:gd name="T17" fmla="*/ 379 h 676"/>
              <a:gd name="T18" fmla="*/ 1128 w 1153"/>
              <a:gd name="T19" fmla="*/ 397 h 676"/>
              <a:gd name="T20" fmla="*/ 1138 w 1153"/>
              <a:gd name="T21" fmla="*/ 409 h 676"/>
              <a:gd name="T22" fmla="*/ 1153 w 1153"/>
              <a:gd name="T23" fmla="*/ 421 h 676"/>
              <a:gd name="T24" fmla="*/ 1123 w 1153"/>
              <a:gd name="T25" fmla="*/ 448 h 676"/>
              <a:gd name="T26" fmla="*/ 1077 w 1153"/>
              <a:gd name="T27" fmla="*/ 446 h 676"/>
              <a:gd name="T28" fmla="*/ 1049 w 1153"/>
              <a:gd name="T29" fmla="*/ 471 h 676"/>
              <a:gd name="T30" fmla="*/ 1011 w 1153"/>
              <a:gd name="T31" fmla="*/ 481 h 676"/>
              <a:gd name="T32" fmla="*/ 968 w 1153"/>
              <a:gd name="T33" fmla="*/ 501 h 676"/>
              <a:gd name="T34" fmla="*/ 938 w 1153"/>
              <a:gd name="T35" fmla="*/ 538 h 676"/>
              <a:gd name="T36" fmla="*/ 904 w 1153"/>
              <a:gd name="T37" fmla="*/ 560 h 676"/>
              <a:gd name="T38" fmla="*/ 878 w 1153"/>
              <a:gd name="T39" fmla="*/ 585 h 676"/>
              <a:gd name="T40" fmla="*/ 866 w 1153"/>
              <a:gd name="T41" fmla="*/ 617 h 676"/>
              <a:gd name="T42" fmla="*/ 838 w 1153"/>
              <a:gd name="T43" fmla="*/ 623 h 676"/>
              <a:gd name="T44" fmla="*/ 808 w 1153"/>
              <a:gd name="T45" fmla="*/ 632 h 676"/>
              <a:gd name="T46" fmla="*/ 788 w 1153"/>
              <a:gd name="T47" fmla="*/ 640 h 676"/>
              <a:gd name="T48" fmla="*/ 770 w 1153"/>
              <a:gd name="T49" fmla="*/ 652 h 676"/>
              <a:gd name="T50" fmla="*/ 749 w 1153"/>
              <a:gd name="T51" fmla="*/ 664 h 676"/>
              <a:gd name="T52" fmla="*/ 736 w 1153"/>
              <a:gd name="T53" fmla="*/ 672 h 676"/>
              <a:gd name="T54" fmla="*/ 717 w 1153"/>
              <a:gd name="T55" fmla="*/ 653 h 676"/>
              <a:gd name="T56" fmla="*/ 712 w 1153"/>
              <a:gd name="T57" fmla="*/ 634 h 676"/>
              <a:gd name="T58" fmla="*/ 691 w 1153"/>
              <a:gd name="T59" fmla="*/ 622 h 676"/>
              <a:gd name="T60" fmla="*/ 675 w 1153"/>
              <a:gd name="T61" fmla="*/ 612 h 676"/>
              <a:gd name="T62" fmla="*/ 657 w 1153"/>
              <a:gd name="T63" fmla="*/ 609 h 676"/>
              <a:gd name="T64" fmla="*/ 639 w 1153"/>
              <a:gd name="T65" fmla="*/ 613 h 676"/>
              <a:gd name="T66" fmla="*/ 627 w 1153"/>
              <a:gd name="T67" fmla="*/ 611 h 676"/>
              <a:gd name="T68" fmla="*/ 631 w 1153"/>
              <a:gd name="T69" fmla="*/ 592 h 676"/>
              <a:gd name="T70" fmla="*/ 613 w 1153"/>
              <a:gd name="T71" fmla="*/ 589 h 676"/>
              <a:gd name="T72" fmla="*/ 616 w 1153"/>
              <a:gd name="T73" fmla="*/ 570 h 676"/>
              <a:gd name="T74" fmla="*/ 621 w 1153"/>
              <a:gd name="T75" fmla="*/ 551 h 676"/>
              <a:gd name="T76" fmla="*/ 605 w 1153"/>
              <a:gd name="T77" fmla="*/ 539 h 676"/>
              <a:gd name="T78" fmla="*/ 613 w 1153"/>
              <a:gd name="T79" fmla="*/ 524 h 676"/>
              <a:gd name="T80" fmla="*/ 620 w 1153"/>
              <a:gd name="T81" fmla="*/ 508 h 676"/>
              <a:gd name="T82" fmla="*/ 611 w 1153"/>
              <a:gd name="T83" fmla="*/ 485 h 676"/>
              <a:gd name="T84" fmla="*/ 602 w 1153"/>
              <a:gd name="T85" fmla="*/ 456 h 676"/>
              <a:gd name="T86" fmla="*/ 583 w 1153"/>
              <a:gd name="T87" fmla="*/ 459 h 676"/>
              <a:gd name="T88" fmla="*/ 577 w 1153"/>
              <a:gd name="T89" fmla="*/ 473 h 676"/>
              <a:gd name="T90" fmla="*/ 562 w 1153"/>
              <a:gd name="T91" fmla="*/ 487 h 676"/>
              <a:gd name="T92" fmla="*/ 558 w 1153"/>
              <a:gd name="T93" fmla="*/ 499 h 676"/>
              <a:gd name="T94" fmla="*/ 540 w 1153"/>
              <a:gd name="T95" fmla="*/ 504 h 676"/>
              <a:gd name="T96" fmla="*/ 522 w 1153"/>
              <a:gd name="T97" fmla="*/ 510 h 676"/>
              <a:gd name="T98" fmla="*/ 529 w 1153"/>
              <a:gd name="T99" fmla="*/ 526 h 676"/>
              <a:gd name="T100" fmla="*/ 523 w 1153"/>
              <a:gd name="T101" fmla="*/ 542 h 676"/>
              <a:gd name="T102" fmla="*/ 509 w 1153"/>
              <a:gd name="T103" fmla="*/ 556 h 676"/>
              <a:gd name="T104" fmla="*/ 500 w 1153"/>
              <a:gd name="T105" fmla="*/ 571 h 676"/>
              <a:gd name="T106" fmla="*/ 465 w 1153"/>
              <a:gd name="T107" fmla="*/ 552 h 676"/>
              <a:gd name="T108" fmla="*/ 422 w 1153"/>
              <a:gd name="T109" fmla="*/ 535 h 676"/>
              <a:gd name="T110" fmla="*/ 391 w 1153"/>
              <a:gd name="T111" fmla="*/ 514 h 676"/>
              <a:gd name="T112" fmla="*/ 349 w 1153"/>
              <a:gd name="T113" fmla="*/ 532 h 676"/>
              <a:gd name="T114" fmla="*/ 13 w 1153"/>
              <a:gd name="T115" fmla="*/ 274 h 676"/>
              <a:gd name="T116" fmla="*/ 671 w 1153"/>
              <a:gd name="T117" fmla="*/ 238 h 676"/>
              <a:gd name="T118" fmla="*/ 682 w 1153"/>
              <a:gd name="T119" fmla="*/ 192 h 676"/>
              <a:gd name="T120" fmla="*/ 718 w 1153"/>
              <a:gd name="T121" fmla="*/ 173 h 676"/>
              <a:gd name="T122" fmla="*/ 747 w 1153"/>
              <a:gd name="T123" fmla="*/ 67 h 676"/>
              <a:gd name="T124" fmla="*/ 857 w 1153"/>
              <a:gd name="T125" fmla="*/ 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3" h="676">
                <a:moveTo>
                  <a:pt x="921" y="12"/>
                </a:moveTo>
                <a:lnTo>
                  <a:pt x="925" y="13"/>
                </a:lnTo>
                <a:lnTo>
                  <a:pt x="930" y="12"/>
                </a:lnTo>
                <a:lnTo>
                  <a:pt x="933" y="13"/>
                </a:lnTo>
                <a:lnTo>
                  <a:pt x="937" y="13"/>
                </a:lnTo>
                <a:lnTo>
                  <a:pt x="941" y="12"/>
                </a:lnTo>
                <a:lnTo>
                  <a:pt x="944" y="12"/>
                </a:lnTo>
                <a:lnTo>
                  <a:pt x="947" y="12"/>
                </a:lnTo>
                <a:lnTo>
                  <a:pt x="950" y="11"/>
                </a:lnTo>
                <a:lnTo>
                  <a:pt x="953" y="10"/>
                </a:lnTo>
                <a:lnTo>
                  <a:pt x="957" y="8"/>
                </a:lnTo>
                <a:lnTo>
                  <a:pt x="960" y="7"/>
                </a:lnTo>
                <a:lnTo>
                  <a:pt x="962" y="7"/>
                </a:lnTo>
                <a:lnTo>
                  <a:pt x="964" y="7"/>
                </a:lnTo>
                <a:lnTo>
                  <a:pt x="966" y="4"/>
                </a:lnTo>
                <a:lnTo>
                  <a:pt x="966" y="4"/>
                </a:lnTo>
                <a:lnTo>
                  <a:pt x="967" y="5"/>
                </a:lnTo>
                <a:lnTo>
                  <a:pt x="968" y="6"/>
                </a:lnTo>
                <a:lnTo>
                  <a:pt x="969" y="7"/>
                </a:lnTo>
                <a:lnTo>
                  <a:pt x="970" y="7"/>
                </a:lnTo>
                <a:lnTo>
                  <a:pt x="971" y="8"/>
                </a:lnTo>
                <a:lnTo>
                  <a:pt x="972" y="8"/>
                </a:lnTo>
                <a:lnTo>
                  <a:pt x="972" y="8"/>
                </a:lnTo>
                <a:lnTo>
                  <a:pt x="974" y="10"/>
                </a:lnTo>
                <a:lnTo>
                  <a:pt x="974" y="12"/>
                </a:lnTo>
                <a:lnTo>
                  <a:pt x="974" y="14"/>
                </a:lnTo>
                <a:lnTo>
                  <a:pt x="974" y="15"/>
                </a:lnTo>
                <a:lnTo>
                  <a:pt x="974" y="15"/>
                </a:lnTo>
                <a:lnTo>
                  <a:pt x="976" y="18"/>
                </a:lnTo>
                <a:lnTo>
                  <a:pt x="976" y="18"/>
                </a:lnTo>
                <a:lnTo>
                  <a:pt x="978" y="20"/>
                </a:lnTo>
                <a:lnTo>
                  <a:pt x="978" y="21"/>
                </a:lnTo>
                <a:lnTo>
                  <a:pt x="981" y="23"/>
                </a:lnTo>
                <a:lnTo>
                  <a:pt x="983" y="25"/>
                </a:lnTo>
                <a:lnTo>
                  <a:pt x="985" y="27"/>
                </a:lnTo>
                <a:lnTo>
                  <a:pt x="988" y="28"/>
                </a:lnTo>
                <a:lnTo>
                  <a:pt x="990" y="30"/>
                </a:lnTo>
                <a:lnTo>
                  <a:pt x="992" y="32"/>
                </a:lnTo>
                <a:lnTo>
                  <a:pt x="994" y="34"/>
                </a:lnTo>
                <a:lnTo>
                  <a:pt x="995" y="35"/>
                </a:lnTo>
                <a:lnTo>
                  <a:pt x="996" y="37"/>
                </a:lnTo>
                <a:lnTo>
                  <a:pt x="997" y="39"/>
                </a:lnTo>
                <a:lnTo>
                  <a:pt x="998" y="40"/>
                </a:lnTo>
                <a:lnTo>
                  <a:pt x="998" y="41"/>
                </a:lnTo>
                <a:lnTo>
                  <a:pt x="998" y="41"/>
                </a:lnTo>
                <a:lnTo>
                  <a:pt x="999" y="42"/>
                </a:lnTo>
                <a:lnTo>
                  <a:pt x="999" y="44"/>
                </a:lnTo>
                <a:lnTo>
                  <a:pt x="999" y="46"/>
                </a:lnTo>
                <a:lnTo>
                  <a:pt x="999" y="48"/>
                </a:lnTo>
                <a:lnTo>
                  <a:pt x="999" y="51"/>
                </a:lnTo>
                <a:lnTo>
                  <a:pt x="999" y="52"/>
                </a:lnTo>
                <a:lnTo>
                  <a:pt x="999" y="52"/>
                </a:lnTo>
                <a:lnTo>
                  <a:pt x="999" y="55"/>
                </a:lnTo>
                <a:lnTo>
                  <a:pt x="1001" y="58"/>
                </a:lnTo>
                <a:lnTo>
                  <a:pt x="1001" y="60"/>
                </a:lnTo>
                <a:lnTo>
                  <a:pt x="1001" y="60"/>
                </a:lnTo>
                <a:lnTo>
                  <a:pt x="1001" y="62"/>
                </a:lnTo>
                <a:lnTo>
                  <a:pt x="1000" y="65"/>
                </a:lnTo>
                <a:lnTo>
                  <a:pt x="1000" y="66"/>
                </a:lnTo>
                <a:lnTo>
                  <a:pt x="1000" y="68"/>
                </a:lnTo>
                <a:lnTo>
                  <a:pt x="1001" y="71"/>
                </a:lnTo>
                <a:lnTo>
                  <a:pt x="1001" y="73"/>
                </a:lnTo>
                <a:lnTo>
                  <a:pt x="1001" y="75"/>
                </a:lnTo>
                <a:lnTo>
                  <a:pt x="1000" y="77"/>
                </a:lnTo>
                <a:lnTo>
                  <a:pt x="1001" y="78"/>
                </a:lnTo>
                <a:lnTo>
                  <a:pt x="1002" y="81"/>
                </a:lnTo>
                <a:lnTo>
                  <a:pt x="1002" y="81"/>
                </a:lnTo>
                <a:lnTo>
                  <a:pt x="1003" y="83"/>
                </a:lnTo>
                <a:lnTo>
                  <a:pt x="1004" y="85"/>
                </a:lnTo>
                <a:lnTo>
                  <a:pt x="1004" y="86"/>
                </a:lnTo>
                <a:lnTo>
                  <a:pt x="1005" y="88"/>
                </a:lnTo>
                <a:lnTo>
                  <a:pt x="1006" y="89"/>
                </a:lnTo>
                <a:lnTo>
                  <a:pt x="1007" y="90"/>
                </a:lnTo>
                <a:lnTo>
                  <a:pt x="1008" y="91"/>
                </a:lnTo>
                <a:lnTo>
                  <a:pt x="1008" y="92"/>
                </a:lnTo>
                <a:lnTo>
                  <a:pt x="1008" y="95"/>
                </a:lnTo>
                <a:lnTo>
                  <a:pt x="1008" y="98"/>
                </a:lnTo>
                <a:lnTo>
                  <a:pt x="1008" y="100"/>
                </a:lnTo>
                <a:lnTo>
                  <a:pt x="1011" y="109"/>
                </a:lnTo>
                <a:lnTo>
                  <a:pt x="1012" y="112"/>
                </a:lnTo>
                <a:lnTo>
                  <a:pt x="1014" y="114"/>
                </a:lnTo>
                <a:lnTo>
                  <a:pt x="1015" y="115"/>
                </a:lnTo>
                <a:lnTo>
                  <a:pt x="1017" y="118"/>
                </a:lnTo>
                <a:lnTo>
                  <a:pt x="1018" y="121"/>
                </a:lnTo>
                <a:lnTo>
                  <a:pt x="1019" y="123"/>
                </a:lnTo>
                <a:lnTo>
                  <a:pt x="1020" y="124"/>
                </a:lnTo>
                <a:lnTo>
                  <a:pt x="1020" y="127"/>
                </a:lnTo>
                <a:lnTo>
                  <a:pt x="1020" y="128"/>
                </a:lnTo>
                <a:lnTo>
                  <a:pt x="1020" y="129"/>
                </a:lnTo>
                <a:lnTo>
                  <a:pt x="1019" y="131"/>
                </a:lnTo>
                <a:lnTo>
                  <a:pt x="1017" y="133"/>
                </a:lnTo>
                <a:lnTo>
                  <a:pt x="1017" y="135"/>
                </a:lnTo>
                <a:lnTo>
                  <a:pt x="1016" y="137"/>
                </a:lnTo>
                <a:lnTo>
                  <a:pt x="1016" y="140"/>
                </a:lnTo>
                <a:lnTo>
                  <a:pt x="1016" y="144"/>
                </a:lnTo>
                <a:lnTo>
                  <a:pt x="1015" y="147"/>
                </a:lnTo>
                <a:lnTo>
                  <a:pt x="1014" y="149"/>
                </a:lnTo>
                <a:lnTo>
                  <a:pt x="1012" y="152"/>
                </a:lnTo>
                <a:lnTo>
                  <a:pt x="1011" y="153"/>
                </a:lnTo>
                <a:lnTo>
                  <a:pt x="1011" y="155"/>
                </a:lnTo>
                <a:lnTo>
                  <a:pt x="1010" y="156"/>
                </a:lnTo>
                <a:lnTo>
                  <a:pt x="1009" y="161"/>
                </a:lnTo>
                <a:lnTo>
                  <a:pt x="1009" y="164"/>
                </a:lnTo>
                <a:lnTo>
                  <a:pt x="1009" y="167"/>
                </a:lnTo>
                <a:lnTo>
                  <a:pt x="1009" y="171"/>
                </a:lnTo>
                <a:lnTo>
                  <a:pt x="1010" y="174"/>
                </a:lnTo>
                <a:lnTo>
                  <a:pt x="1010" y="176"/>
                </a:lnTo>
                <a:lnTo>
                  <a:pt x="1011" y="178"/>
                </a:lnTo>
                <a:lnTo>
                  <a:pt x="1012" y="180"/>
                </a:lnTo>
                <a:lnTo>
                  <a:pt x="1013" y="183"/>
                </a:lnTo>
                <a:lnTo>
                  <a:pt x="1014" y="185"/>
                </a:lnTo>
                <a:lnTo>
                  <a:pt x="1015" y="186"/>
                </a:lnTo>
                <a:lnTo>
                  <a:pt x="1014" y="190"/>
                </a:lnTo>
                <a:lnTo>
                  <a:pt x="1013" y="196"/>
                </a:lnTo>
                <a:lnTo>
                  <a:pt x="1011" y="200"/>
                </a:lnTo>
                <a:lnTo>
                  <a:pt x="1009" y="204"/>
                </a:lnTo>
                <a:lnTo>
                  <a:pt x="1007" y="208"/>
                </a:lnTo>
                <a:lnTo>
                  <a:pt x="1006" y="212"/>
                </a:lnTo>
                <a:lnTo>
                  <a:pt x="1004" y="217"/>
                </a:lnTo>
                <a:lnTo>
                  <a:pt x="1003" y="220"/>
                </a:lnTo>
                <a:lnTo>
                  <a:pt x="1001" y="222"/>
                </a:lnTo>
                <a:lnTo>
                  <a:pt x="999" y="224"/>
                </a:lnTo>
                <a:lnTo>
                  <a:pt x="997" y="225"/>
                </a:lnTo>
                <a:lnTo>
                  <a:pt x="996" y="226"/>
                </a:lnTo>
                <a:lnTo>
                  <a:pt x="994" y="228"/>
                </a:lnTo>
                <a:lnTo>
                  <a:pt x="992" y="230"/>
                </a:lnTo>
                <a:lnTo>
                  <a:pt x="991" y="231"/>
                </a:lnTo>
                <a:lnTo>
                  <a:pt x="990" y="231"/>
                </a:lnTo>
                <a:lnTo>
                  <a:pt x="988" y="233"/>
                </a:lnTo>
                <a:lnTo>
                  <a:pt x="988" y="235"/>
                </a:lnTo>
                <a:lnTo>
                  <a:pt x="989" y="238"/>
                </a:lnTo>
                <a:lnTo>
                  <a:pt x="991" y="240"/>
                </a:lnTo>
                <a:lnTo>
                  <a:pt x="991" y="244"/>
                </a:lnTo>
                <a:lnTo>
                  <a:pt x="991" y="247"/>
                </a:lnTo>
                <a:lnTo>
                  <a:pt x="991" y="249"/>
                </a:lnTo>
                <a:lnTo>
                  <a:pt x="991" y="252"/>
                </a:lnTo>
                <a:lnTo>
                  <a:pt x="993" y="257"/>
                </a:lnTo>
                <a:lnTo>
                  <a:pt x="994" y="260"/>
                </a:lnTo>
                <a:lnTo>
                  <a:pt x="995" y="261"/>
                </a:lnTo>
                <a:lnTo>
                  <a:pt x="997" y="262"/>
                </a:lnTo>
                <a:lnTo>
                  <a:pt x="999" y="262"/>
                </a:lnTo>
                <a:lnTo>
                  <a:pt x="1001" y="261"/>
                </a:lnTo>
                <a:lnTo>
                  <a:pt x="1002" y="261"/>
                </a:lnTo>
                <a:lnTo>
                  <a:pt x="1005" y="263"/>
                </a:lnTo>
                <a:lnTo>
                  <a:pt x="1007" y="264"/>
                </a:lnTo>
                <a:lnTo>
                  <a:pt x="1010" y="265"/>
                </a:lnTo>
                <a:lnTo>
                  <a:pt x="1013" y="267"/>
                </a:lnTo>
                <a:lnTo>
                  <a:pt x="1016" y="268"/>
                </a:lnTo>
                <a:lnTo>
                  <a:pt x="1017" y="269"/>
                </a:lnTo>
                <a:lnTo>
                  <a:pt x="1018" y="269"/>
                </a:lnTo>
                <a:lnTo>
                  <a:pt x="1021" y="267"/>
                </a:lnTo>
                <a:lnTo>
                  <a:pt x="1022" y="266"/>
                </a:lnTo>
                <a:lnTo>
                  <a:pt x="1024" y="266"/>
                </a:lnTo>
                <a:lnTo>
                  <a:pt x="1026" y="266"/>
                </a:lnTo>
                <a:lnTo>
                  <a:pt x="1027" y="266"/>
                </a:lnTo>
                <a:lnTo>
                  <a:pt x="1028" y="269"/>
                </a:lnTo>
                <a:lnTo>
                  <a:pt x="1028" y="270"/>
                </a:lnTo>
                <a:lnTo>
                  <a:pt x="1029" y="271"/>
                </a:lnTo>
                <a:lnTo>
                  <a:pt x="1030" y="272"/>
                </a:lnTo>
                <a:lnTo>
                  <a:pt x="1032" y="272"/>
                </a:lnTo>
                <a:lnTo>
                  <a:pt x="1035" y="273"/>
                </a:lnTo>
                <a:lnTo>
                  <a:pt x="1037" y="273"/>
                </a:lnTo>
                <a:lnTo>
                  <a:pt x="1038" y="273"/>
                </a:lnTo>
                <a:lnTo>
                  <a:pt x="1040" y="272"/>
                </a:lnTo>
                <a:lnTo>
                  <a:pt x="1043" y="269"/>
                </a:lnTo>
                <a:lnTo>
                  <a:pt x="1048" y="267"/>
                </a:lnTo>
                <a:lnTo>
                  <a:pt x="1049" y="266"/>
                </a:lnTo>
                <a:lnTo>
                  <a:pt x="1052" y="265"/>
                </a:lnTo>
                <a:lnTo>
                  <a:pt x="1054" y="264"/>
                </a:lnTo>
                <a:lnTo>
                  <a:pt x="1057" y="264"/>
                </a:lnTo>
                <a:lnTo>
                  <a:pt x="1058" y="263"/>
                </a:lnTo>
                <a:lnTo>
                  <a:pt x="1060" y="262"/>
                </a:lnTo>
                <a:lnTo>
                  <a:pt x="1061" y="262"/>
                </a:lnTo>
                <a:lnTo>
                  <a:pt x="1062" y="262"/>
                </a:lnTo>
                <a:lnTo>
                  <a:pt x="1064" y="262"/>
                </a:lnTo>
                <a:lnTo>
                  <a:pt x="1065" y="262"/>
                </a:lnTo>
                <a:lnTo>
                  <a:pt x="1065" y="262"/>
                </a:lnTo>
                <a:lnTo>
                  <a:pt x="1065" y="263"/>
                </a:lnTo>
                <a:lnTo>
                  <a:pt x="1067" y="264"/>
                </a:lnTo>
                <a:lnTo>
                  <a:pt x="1067" y="264"/>
                </a:lnTo>
                <a:lnTo>
                  <a:pt x="1067" y="265"/>
                </a:lnTo>
                <a:lnTo>
                  <a:pt x="1067" y="266"/>
                </a:lnTo>
                <a:lnTo>
                  <a:pt x="1067" y="268"/>
                </a:lnTo>
                <a:lnTo>
                  <a:pt x="1068" y="269"/>
                </a:lnTo>
                <a:lnTo>
                  <a:pt x="1068" y="271"/>
                </a:lnTo>
                <a:lnTo>
                  <a:pt x="1068" y="272"/>
                </a:lnTo>
                <a:lnTo>
                  <a:pt x="1068" y="273"/>
                </a:lnTo>
                <a:lnTo>
                  <a:pt x="1068" y="274"/>
                </a:lnTo>
                <a:lnTo>
                  <a:pt x="1068" y="275"/>
                </a:lnTo>
                <a:lnTo>
                  <a:pt x="1068" y="276"/>
                </a:lnTo>
                <a:lnTo>
                  <a:pt x="1069" y="277"/>
                </a:lnTo>
                <a:lnTo>
                  <a:pt x="1068" y="278"/>
                </a:lnTo>
                <a:lnTo>
                  <a:pt x="1067" y="280"/>
                </a:lnTo>
                <a:lnTo>
                  <a:pt x="1067" y="281"/>
                </a:lnTo>
                <a:lnTo>
                  <a:pt x="1067" y="282"/>
                </a:lnTo>
                <a:lnTo>
                  <a:pt x="1067" y="284"/>
                </a:lnTo>
                <a:lnTo>
                  <a:pt x="1067" y="285"/>
                </a:lnTo>
                <a:lnTo>
                  <a:pt x="1067" y="286"/>
                </a:lnTo>
                <a:lnTo>
                  <a:pt x="1067" y="288"/>
                </a:lnTo>
                <a:lnTo>
                  <a:pt x="1068" y="289"/>
                </a:lnTo>
                <a:lnTo>
                  <a:pt x="1068" y="290"/>
                </a:lnTo>
                <a:lnTo>
                  <a:pt x="1068" y="292"/>
                </a:lnTo>
                <a:lnTo>
                  <a:pt x="1067" y="293"/>
                </a:lnTo>
                <a:lnTo>
                  <a:pt x="1067" y="294"/>
                </a:lnTo>
                <a:lnTo>
                  <a:pt x="1066" y="296"/>
                </a:lnTo>
                <a:lnTo>
                  <a:pt x="1066" y="297"/>
                </a:lnTo>
                <a:lnTo>
                  <a:pt x="1067" y="298"/>
                </a:lnTo>
                <a:lnTo>
                  <a:pt x="1067" y="299"/>
                </a:lnTo>
                <a:lnTo>
                  <a:pt x="1067" y="301"/>
                </a:lnTo>
                <a:lnTo>
                  <a:pt x="1066" y="302"/>
                </a:lnTo>
                <a:lnTo>
                  <a:pt x="1066" y="304"/>
                </a:lnTo>
                <a:lnTo>
                  <a:pt x="1066" y="305"/>
                </a:lnTo>
                <a:lnTo>
                  <a:pt x="1065" y="305"/>
                </a:lnTo>
                <a:lnTo>
                  <a:pt x="1063" y="305"/>
                </a:lnTo>
                <a:lnTo>
                  <a:pt x="1062" y="306"/>
                </a:lnTo>
                <a:lnTo>
                  <a:pt x="1061" y="306"/>
                </a:lnTo>
                <a:lnTo>
                  <a:pt x="1059" y="306"/>
                </a:lnTo>
                <a:lnTo>
                  <a:pt x="1057" y="307"/>
                </a:lnTo>
                <a:lnTo>
                  <a:pt x="1058" y="309"/>
                </a:lnTo>
                <a:lnTo>
                  <a:pt x="1059" y="310"/>
                </a:lnTo>
                <a:lnTo>
                  <a:pt x="1059" y="311"/>
                </a:lnTo>
                <a:lnTo>
                  <a:pt x="1060" y="312"/>
                </a:lnTo>
                <a:lnTo>
                  <a:pt x="1060" y="314"/>
                </a:lnTo>
                <a:lnTo>
                  <a:pt x="1060" y="315"/>
                </a:lnTo>
                <a:lnTo>
                  <a:pt x="1060" y="316"/>
                </a:lnTo>
                <a:lnTo>
                  <a:pt x="1060" y="317"/>
                </a:lnTo>
                <a:lnTo>
                  <a:pt x="1059" y="318"/>
                </a:lnTo>
                <a:lnTo>
                  <a:pt x="1059" y="319"/>
                </a:lnTo>
                <a:lnTo>
                  <a:pt x="1059" y="319"/>
                </a:lnTo>
                <a:lnTo>
                  <a:pt x="1060" y="321"/>
                </a:lnTo>
                <a:lnTo>
                  <a:pt x="1060" y="323"/>
                </a:lnTo>
                <a:lnTo>
                  <a:pt x="1060" y="324"/>
                </a:lnTo>
                <a:lnTo>
                  <a:pt x="1060" y="326"/>
                </a:lnTo>
                <a:lnTo>
                  <a:pt x="1060" y="327"/>
                </a:lnTo>
                <a:lnTo>
                  <a:pt x="1060" y="328"/>
                </a:lnTo>
                <a:lnTo>
                  <a:pt x="1060" y="329"/>
                </a:lnTo>
                <a:lnTo>
                  <a:pt x="1060" y="331"/>
                </a:lnTo>
                <a:lnTo>
                  <a:pt x="1059" y="332"/>
                </a:lnTo>
                <a:lnTo>
                  <a:pt x="1058" y="334"/>
                </a:lnTo>
                <a:lnTo>
                  <a:pt x="1057" y="335"/>
                </a:lnTo>
                <a:lnTo>
                  <a:pt x="1057" y="337"/>
                </a:lnTo>
                <a:lnTo>
                  <a:pt x="1056" y="338"/>
                </a:lnTo>
                <a:lnTo>
                  <a:pt x="1056" y="339"/>
                </a:lnTo>
                <a:lnTo>
                  <a:pt x="1055" y="340"/>
                </a:lnTo>
                <a:lnTo>
                  <a:pt x="1054" y="342"/>
                </a:lnTo>
                <a:lnTo>
                  <a:pt x="1053" y="343"/>
                </a:lnTo>
                <a:lnTo>
                  <a:pt x="1052" y="345"/>
                </a:lnTo>
                <a:lnTo>
                  <a:pt x="1051" y="346"/>
                </a:lnTo>
                <a:lnTo>
                  <a:pt x="1050" y="348"/>
                </a:lnTo>
                <a:lnTo>
                  <a:pt x="1049" y="349"/>
                </a:lnTo>
                <a:lnTo>
                  <a:pt x="1049" y="350"/>
                </a:lnTo>
                <a:lnTo>
                  <a:pt x="1049" y="352"/>
                </a:lnTo>
                <a:lnTo>
                  <a:pt x="1049" y="353"/>
                </a:lnTo>
                <a:lnTo>
                  <a:pt x="1049" y="353"/>
                </a:lnTo>
                <a:lnTo>
                  <a:pt x="1049" y="354"/>
                </a:lnTo>
                <a:lnTo>
                  <a:pt x="1049" y="354"/>
                </a:lnTo>
                <a:lnTo>
                  <a:pt x="1049" y="355"/>
                </a:lnTo>
                <a:lnTo>
                  <a:pt x="1049" y="355"/>
                </a:lnTo>
                <a:lnTo>
                  <a:pt x="1049" y="356"/>
                </a:lnTo>
                <a:lnTo>
                  <a:pt x="1049" y="356"/>
                </a:lnTo>
                <a:lnTo>
                  <a:pt x="1049" y="356"/>
                </a:lnTo>
                <a:lnTo>
                  <a:pt x="1049" y="357"/>
                </a:lnTo>
                <a:lnTo>
                  <a:pt x="1049" y="357"/>
                </a:lnTo>
                <a:lnTo>
                  <a:pt x="1050" y="357"/>
                </a:lnTo>
                <a:lnTo>
                  <a:pt x="1050" y="358"/>
                </a:lnTo>
                <a:lnTo>
                  <a:pt x="1051" y="358"/>
                </a:lnTo>
                <a:lnTo>
                  <a:pt x="1051" y="358"/>
                </a:lnTo>
                <a:lnTo>
                  <a:pt x="1052" y="358"/>
                </a:lnTo>
                <a:lnTo>
                  <a:pt x="1052" y="359"/>
                </a:lnTo>
                <a:lnTo>
                  <a:pt x="1052" y="359"/>
                </a:lnTo>
                <a:lnTo>
                  <a:pt x="1053" y="359"/>
                </a:lnTo>
                <a:lnTo>
                  <a:pt x="1053" y="359"/>
                </a:lnTo>
                <a:lnTo>
                  <a:pt x="1053" y="359"/>
                </a:lnTo>
                <a:lnTo>
                  <a:pt x="1054" y="359"/>
                </a:lnTo>
                <a:lnTo>
                  <a:pt x="1054" y="360"/>
                </a:lnTo>
                <a:lnTo>
                  <a:pt x="1055" y="360"/>
                </a:lnTo>
                <a:lnTo>
                  <a:pt x="1055" y="360"/>
                </a:lnTo>
                <a:lnTo>
                  <a:pt x="1056" y="360"/>
                </a:lnTo>
                <a:lnTo>
                  <a:pt x="1056" y="360"/>
                </a:lnTo>
                <a:lnTo>
                  <a:pt x="1056" y="361"/>
                </a:lnTo>
                <a:lnTo>
                  <a:pt x="1057" y="361"/>
                </a:lnTo>
                <a:lnTo>
                  <a:pt x="1057" y="361"/>
                </a:lnTo>
                <a:lnTo>
                  <a:pt x="1058" y="362"/>
                </a:lnTo>
                <a:lnTo>
                  <a:pt x="1058" y="362"/>
                </a:lnTo>
                <a:lnTo>
                  <a:pt x="1059" y="363"/>
                </a:lnTo>
                <a:lnTo>
                  <a:pt x="1059" y="363"/>
                </a:lnTo>
                <a:lnTo>
                  <a:pt x="1060" y="363"/>
                </a:lnTo>
                <a:lnTo>
                  <a:pt x="1060" y="364"/>
                </a:lnTo>
                <a:lnTo>
                  <a:pt x="1060" y="364"/>
                </a:lnTo>
                <a:lnTo>
                  <a:pt x="1060" y="364"/>
                </a:lnTo>
                <a:lnTo>
                  <a:pt x="1061" y="364"/>
                </a:lnTo>
                <a:lnTo>
                  <a:pt x="1061" y="364"/>
                </a:lnTo>
                <a:lnTo>
                  <a:pt x="1062" y="364"/>
                </a:lnTo>
                <a:lnTo>
                  <a:pt x="1063" y="364"/>
                </a:lnTo>
                <a:lnTo>
                  <a:pt x="1063" y="364"/>
                </a:lnTo>
                <a:lnTo>
                  <a:pt x="1064" y="364"/>
                </a:lnTo>
                <a:lnTo>
                  <a:pt x="1065" y="364"/>
                </a:lnTo>
                <a:lnTo>
                  <a:pt x="1065" y="365"/>
                </a:lnTo>
                <a:lnTo>
                  <a:pt x="1066" y="365"/>
                </a:lnTo>
                <a:lnTo>
                  <a:pt x="1066" y="366"/>
                </a:lnTo>
                <a:lnTo>
                  <a:pt x="1067" y="366"/>
                </a:lnTo>
                <a:lnTo>
                  <a:pt x="1068" y="366"/>
                </a:lnTo>
                <a:lnTo>
                  <a:pt x="1068" y="366"/>
                </a:lnTo>
                <a:lnTo>
                  <a:pt x="1069" y="367"/>
                </a:lnTo>
                <a:lnTo>
                  <a:pt x="1069" y="367"/>
                </a:lnTo>
                <a:lnTo>
                  <a:pt x="1069" y="368"/>
                </a:lnTo>
                <a:lnTo>
                  <a:pt x="1069" y="368"/>
                </a:lnTo>
                <a:lnTo>
                  <a:pt x="1069" y="369"/>
                </a:lnTo>
                <a:lnTo>
                  <a:pt x="1069" y="369"/>
                </a:lnTo>
                <a:lnTo>
                  <a:pt x="1069" y="370"/>
                </a:lnTo>
                <a:lnTo>
                  <a:pt x="1069" y="371"/>
                </a:lnTo>
                <a:lnTo>
                  <a:pt x="1069" y="371"/>
                </a:lnTo>
                <a:lnTo>
                  <a:pt x="1069" y="372"/>
                </a:lnTo>
                <a:lnTo>
                  <a:pt x="1069" y="373"/>
                </a:lnTo>
                <a:lnTo>
                  <a:pt x="1069" y="373"/>
                </a:lnTo>
                <a:lnTo>
                  <a:pt x="1069" y="373"/>
                </a:lnTo>
                <a:lnTo>
                  <a:pt x="1069" y="374"/>
                </a:lnTo>
                <a:lnTo>
                  <a:pt x="1070" y="376"/>
                </a:lnTo>
                <a:lnTo>
                  <a:pt x="1070" y="377"/>
                </a:lnTo>
                <a:lnTo>
                  <a:pt x="1070" y="377"/>
                </a:lnTo>
                <a:lnTo>
                  <a:pt x="1071" y="377"/>
                </a:lnTo>
                <a:lnTo>
                  <a:pt x="1072" y="377"/>
                </a:lnTo>
                <a:lnTo>
                  <a:pt x="1073" y="377"/>
                </a:lnTo>
                <a:lnTo>
                  <a:pt x="1073" y="377"/>
                </a:lnTo>
                <a:lnTo>
                  <a:pt x="1074" y="377"/>
                </a:lnTo>
                <a:lnTo>
                  <a:pt x="1074" y="377"/>
                </a:lnTo>
                <a:lnTo>
                  <a:pt x="1074" y="376"/>
                </a:lnTo>
                <a:lnTo>
                  <a:pt x="1075" y="376"/>
                </a:lnTo>
                <a:lnTo>
                  <a:pt x="1075" y="375"/>
                </a:lnTo>
                <a:lnTo>
                  <a:pt x="1076" y="375"/>
                </a:lnTo>
                <a:lnTo>
                  <a:pt x="1076" y="374"/>
                </a:lnTo>
                <a:lnTo>
                  <a:pt x="1077" y="373"/>
                </a:lnTo>
                <a:lnTo>
                  <a:pt x="1077" y="373"/>
                </a:lnTo>
                <a:lnTo>
                  <a:pt x="1077" y="372"/>
                </a:lnTo>
                <a:lnTo>
                  <a:pt x="1077" y="372"/>
                </a:lnTo>
                <a:lnTo>
                  <a:pt x="1077" y="371"/>
                </a:lnTo>
                <a:lnTo>
                  <a:pt x="1076" y="371"/>
                </a:lnTo>
                <a:lnTo>
                  <a:pt x="1076" y="370"/>
                </a:lnTo>
                <a:lnTo>
                  <a:pt x="1076" y="369"/>
                </a:lnTo>
                <a:lnTo>
                  <a:pt x="1077" y="369"/>
                </a:lnTo>
                <a:lnTo>
                  <a:pt x="1077" y="367"/>
                </a:lnTo>
                <a:lnTo>
                  <a:pt x="1077" y="366"/>
                </a:lnTo>
                <a:lnTo>
                  <a:pt x="1078" y="366"/>
                </a:lnTo>
                <a:lnTo>
                  <a:pt x="1078" y="366"/>
                </a:lnTo>
                <a:lnTo>
                  <a:pt x="1078" y="366"/>
                </a:lnTo>
                <a:lnTo>
                  <a:pt x="1079" y="366"/>
                </a:lnTo>
                <a:lnTo>
                  <a:pt x="1079" y="365"/>
                </a:lnTo>
                <a:lnTo>
                  <a:pt x="1079" y="364"/>
                </a:lnTo>
                <a:lnTo>
                  <a:pt x="1080" y="364"/>
                </a:lnTo>
                <a:lnTo>
                  <a:pt x="1080" y="364"/>
                </a:lnTo>
                <a:lnTo>
                  <a:pt x="1081" y="364"/>
                </a:lnTo>
                <a:lnTo>
                  <a:pt x="1082" y="364"/>
                </a:lnTo>
                <a:lnTo>
                  <a:pt x="1082" y="364"/>
                </a:lnTo>
                <a:lnTo>
                  <a:pt x="1082" y="364"/>
                </a:lnTo>
                <a:lnTo>
                  <a:pt x="1082" y="363"/>
                </a:lnTo>
                <a:lnTo>
                  <a:pt x="1082" y="363"/>
                </a:lnTo>
                <a:lnTo>
                  <a:pt x="1083" y="362"/>
                </a:lnTo>
                <a:lnTo>
                  <a:pt x="1083" y="362"/>
                </a:lnTo>
                <a:lnTo>
                  <a:pt x="1083" y="361"/>
                </a:lnTo>
                <a:lnTo>
                  <a:pt x="1084" y="361"/>
                </a:lnTo>
                <a:lnTo>
                  <a:pt x="1084" y="360"/>
                </a:lnTo>
                <a:lnTo>
                  <a:pt x="1085" y="360"/>
                </a:lnTo>
                <a:lnTo>
                  <a:pt x="1086" y="360"/>
                </a:lnTo>
                <a:lnTo>
                  <a:pt x="1086" y="360"/>
                </a:lnTo>
                <a:lnTo>
                  <a:pt x="1087" y="360"/>
                </a:lnTo>
                <a:lnTo>
                  <a:pt x="1087" y="360"/>
                </a:lnTo>
                <a:lnTo>
                  <a:pt x="1088" y="360"/>
                </a:lnTo>
                <a:lnTo>
                  <a:pt x="1088" y="360"/>
                </a:lnTo>
                <a:lnTo>
                  <a:pt x="1089" y="360"/>
                </a:lnTo>
                <a:lnTo>
                  <a:pt x="1089" y="360"/>
                </a:lnTo>
                <a:lnTo>
                  <a:pt x="1089" y="361"/>
                </a:lnTo>
                <a:lnTo>
                  <a:pt x="1089" y="361"/>
                </a:lnTo>
                <a:lnTo>
                  <a:pt x="1090" y="361"/>
                </a:lnTo>
                <a:lnTo>
                  <a:pt x="1090" y="361"/>
                </a:lnTo>
                <a:lnTo>
                  <a:pt x="1090" y="361"/>
                </a:lnTo>
                <a:lnTo>
                  <a:pt x="1091" y="360"/>
                </a:lnTo>
                <a:lnTo>
                  <a:pt x="1091" y="360"/>
                </a:lnTo>
                <a:lnTo>
                  <a:pt x="1092" y="360"/>
                </a:lnTo>
                <a:lnTo>
                  <a:pt x="1092" y="360"/>
                </a:lnTo>
                <a:lnTo>
                  <a:pt x="1092" y="361"/>
                </a:lnTo>
                <a:lnTo>
                  <a:pt x="1093" y="361"/>
                </a:lnTo>
                <a:lnTo>
                  <a:pt x="1093" y="361"/>
                </a:lnTo>
                <a:lnTo>
                  <a:pt x="1094" y="361"/>
                </a:lnTo>
                <a:lnTo>
                  <a:pt x="1094" y="361"/>
                </a:lnTo>
                <a:lnTo>
                  <a:pt x="1095" y="360"/>
                </a:lnTo>
                <a:lnTo>
                  <a:pt x="1095" y="360"/>
                </a:lnTo>
                <a:lnTo>
                  <a:pt x="1095" y="360"/>
                </a:lnTo>
                <a:lnTo>
                  <a:pt x="1095" y="360"/>
                </a:lnTo>
                <a:lnTo>
                  <a:pt x="1095" y="359"/>
                </a:lnTo>
                <a:lnTo>
                  <a:pt x="1096" y="359"/>
                </a:lnTo>
                <a:lnTo>
                  <a:pt x="1097" y="359"/>
                </a:lnTo>
                <a:lnTo>
                  <a:pt x="1097" y="358"/>
                </a:lnTo>
                <a:lnTo>
                  <a:pt x="1097" y="358"/>
                </a:lnTo>
                <a:lnTo>
                  <a:pt x="1098" y="357"/>
                </a:lnTo>
                <a:lnTo>
                  <a:pt x="1099" y="357"/>
                </a:lnTo>
                <a:lnTo>
                  <a:pt x="1099" y="357"/>
                </a:lnTo>
                <a:lnTo>
                  <a:pt x="1100" y="357"/>
                </a:lnTo>
                <a:lnTo>
                  <a:pt x="1100" y="356"/>
                </a:lnTo>
                <a:lnTo>
                  <a:pt x="1101" y="357"/>
                </a:lnTo>
                <a:lnTo>
                  <a:pt x="1101" y="357"/>
                </a:lnTo>
                <a:lnTo>
                  <a:pt x="1101" y="358"/>
                </a:lnTo>
                <a:lnTo>
                  <a:pt x="1102" y="358"/>
                </a:lnTo>
                <a:lnTo>
                  <a:pt x="1101" y="358"/>
                </a:lnTo>
                <a:lnTo>
                  <a:pt x="1101" y="359"/>
                </a:lnTo>
                <a:lnTo>
                  <a:pt x="1102" y="359"/>
                </a:lnTo>
                <a:lnTo>
                  <a:pt x="1102" y="360"/>
                </a:lnTo>
                <a:lnTo>
                  <a:pt x="1103" y="360"/>
                </a:lnTo>
                <a:lnTo>
                  <a:pt x="1103" y="360"/>
                </a:lnTo>
                <a:lnTo>
                  <a:pt x="1103" y="360"/>
                </a:lnTo>
                <a:lnTo>
                  <a:pt x="1103" y="361"/>
                </a:lnTo>
                <a:lnTo>
                  <a:pt x="1103" y="361"/>
                </a:lnTo>
                <a:lnTo>
                  <a:pt x="1104" y="361"/>
                </a:lnTo>
                <a:lnTo>
                  <a:pt x="1104" y="362"/>
                </a:lnTo>
                <a:lnTo>
                  <a:pt x="1104" y="362"/>
                </a:lnTo>
                <a:lnTo>
                  <a:pt x="1104" y="363"/>
                </a:lnTo>
                <a:lnTo>
                  <a:pt x="1105" y="363"/>
                </a:lnTo>
                <a:lnTo>
                  <a:pt x="1105" y="363"/>
                </a:lnTo>
                <a:lnTo>
                  <a:pt x="1105" y="364"/>
                </a:lnTo>
                <a:lnTo>
                  <a:pt x="1105" y="364"/>
                </a:lnTo>
                <a:lnTo>
                  <a:pt x="1104" y="365"/>
                </a:lnTo>
                <a:lnTo>
                  <a:pt x="1104" y="365"/>
                </a:lnTo>
                <a:lnTo>
                  <a:pt x="1104" y="366"/>
                </a:lnTo>
                <a:lnTo>
                  <a:pt x="1104" y="366"/>
                </a:lnTo>
                <a:lnTo>
                  <a:pt x="1104" y="367"/>
                </a:lnTo>
                <a:lnTo>
                  <a:pt x="1104" y="367"/>
                </a:lnTo>
                <a:lnTo>
                  <a:pt x="1104" y="368"/>
                </a:lnTo>
                <a:lnTo>
                  <a:pt x="1104" y="368"/>
                </a:lnTo>
                <a:lnTo>
                  <a:pt x="1105" y="368"/>
                </a:lnTo>
                <a:lnTo>
                  <a:pt x="1105" y="369"/>
                </a:lnTo>
                <a:lnTo>
                  <a:pt x="1105" y="369"/>
                </a:lnTo>
                <a:lnTo>
                  <a:pt x="1105" y="369"/>
                </a:lnTo>
                <a:lnTo>
                  <a:pt x="1104" y="370"/>
                </a:lnTo>
                <a:lnTo>
                  <a:pt x="1104" y="370"/>
                </a:lnTo>
                <a:lnTo>
                  <a:pt x="1103" y="370"/>
                </a:lnTo>
                <a:lnTo>
                  <a:pt x="1103" y="370"/>
                </a:lnTo>
                <a:lnTo>
                  <a:pt x="1103" y="371"/>
                </a:lnTo>
                <a:lnTo>
                  <a:pt x="1103" y="371"/>
                </a:lnTo>
                <a:lnTo>
                  <a:pt x="1104" y="371"/>
                </a:lnTo>
                <a:lnTo>
                  <a:pt x="1104" y="371"/>
                </a:lnTo>
                <a:lnTo>
                  <a:pt x="1105" y="372"/>
                </a:lnTo>
                <a:lnTo>
                  <a:pt x="1105" y="373"/>
                </a:lnTo>
                <a:lnTo>
                  <a:pt x="1105" y="373"/>
                </a:lnTo>
                <a:lnTo>
                  <a:pt x="1105" y="373"/>
                </a:lnTo>
                <a:lnTo>
                  <a:pt x="1105" y="373"/>
                </a:lnTo>
                <a:lnTo>
                  <a:pt x="1106" y="374"/>
                </a:lnTo>
                <a:lnTo>
                  <a:pt x="1107" y="374"/>
                </a:lnTo>
                <a:lnTo>
                  <a:pt x="1107" y="374"/>
                </a:lnTo>
                <a:lnTo>
                  <a:pt x="1107" y="374"/>
                </a:lnTo>
                <a:lnTo>
                  <a:pt x="1108" y="374"/>
                </a:lnTo>
                <a:lnTo>
                  <a:pt x="1108" y="374"/>
                </a:lnTo>
                <a:lnTo>
                  <a:pt x="1108" y="375"/>
                </a:lnTo>
                <a:lnTo>
                  <a:pt x="1108" y="375"/>
                </a:lnTo>
                <a:lnTo>
                  <a:pt x="1108" y="376"/>
                </a:lnTo>
                <a:lnTo>
                  <a:pt x="1108" y="376"/>
                </a:lnTo>
                <a:lnTo>
                  <a:pt x="1109" y="377"/>
                </a:lnTo>
                <a:lnTo>
                  <a:pt x="1109" y="377"/>
                </a:lnTo>
                <a:lnTo>
                  <a:pt x="1110" y="378"/>
                </a:lnTo>
                <a:lnTo>
                  <a:pt x="1110" y="378"/>
                </a:lnTo>
                <a:lnTo>
                  <a:pt x="1111" y="377"/>
                </a:lnTo>
                <a:lnTo>
                  <a:pt x="1111" y="376"/>
                </a:lnTo>
                <a:lnTo>
                  <a:pt x="1111" y="376"/>
                </a:lnTo>
                <a:lnTo>
                  <a:pt x="1111" y="377"/>
                </a:lnTo>
                <a:lnTo>
                  <a:pt x="1112" y="377"/>
                </a:lnTo>
                <a:lnTo>
                  <a:pt x="1113" y="377"/>
                </a:lnTo>
                <a:lnTo>
                  <a:pt x="1113" y="377"/>
                </a:lnTo>
                <a:lnTo>
                  <a:pt x="1113" y="378"/>
                </a:lnTo>
                <a:lnTo>
                  <a:pt x="1114" y="379"/>
                </a:lnTo>
                <a:lnTo>
                  <a:pt x="1114" y="379"/>
                </a:lnTo>
                <a:lnTo>
                  <a:pt x="1115" y="378"/>
                </a:lnTo>
                <a:lnTo>
                  <a:pt x="1115" y="378"/>
                </a:lnTo>
                <a:lnTo>
                  <a:pt x="1115" y="378"/>
                </a:lnTo>
                <a:lnTo>
                  <a:pt x="1116" y="378"/>
                </a:lnTo>
                <a:lnTo>
                  <a:pt x="1116" y="379"/>
                </a:lnTo>
                <a:lnTo>
                  <a:pt x="1116" y="380"/>
                </a:lnTo>
                <a:lnTo>
                  <a:pt x="1117" y="381"/>
                </a:lnTo>
                <a:lnTo>
                  <a:pt x="1117" y="381"/>
                </a:lnTo>
                <a:lnTo>
                  <a:pt x="1118" y="381"/>
                </a:lnTo>
                <a:lnTo>
                  <a:pt x="1118" y="382"/>
                </a:lnTo>
                <a:lnTo>
                  <a:pt x="1119" y="383"/>
                </a:lnTo>
                <a:lnTo>
                  <a:pt x="1118" y="384"/>
                </a:lnTo>
                <a:lnTo>
                  <a:pt x="1118" y="384"/>
                </a:lnTo>
                <a:lnTo>
                  <a:pt x="1118" y="385"/>
                </a:lnTo>
                <a:lnTo>
                  <a:pt x="1119" y="385"/>
                </a:lnTo>
                <a:lnTo>
                  <a:pt x="1119" y="385"/>
                </a:lnTo>
                <a:lnTo>
                  <a:pt x="1119" y="386"/>
                </a:lnTo>
                <a:lnTo>
                  <a:pt x="1120" y="387"/>
                </a:lnTo>
                <a:lnTo>
                  <a:pt x="1120" y="388"/>
                </a:lnTo>
                <a:lnTo>
                  <a:pt x="1120" y="388"/>
                </a:lnTo>
                <a:lnTo>
                  <a:pt x="1120" y="389"/>
                </a:lnTo>
                <a:lnTo>
                  <a:pt x="1120" y="390"/>
                </a:lnTo>
                <a:lnTo>
                  <a:pt x="1120" y="391"/>
                </a:lnTo>
                <a:lnTo>
                  <a:pt x="1120" y="391"/>
                </a:lnTo>
                <a:lnTo>
                  <a:pt x="1120" y="392"/>
                </a:lnTo>
                <a:lnTo>
                  <a:pt x="1120" y="392"/>
                </a:lnTo>
                <a:lnTo>
                  <a:pt x="1121" y="392"/>
                </a:lnTo>
                <a:lnTo>
                  <a:pt x="1121" y="392"/>
                </a:lnTo>
                <a:lnTo>
                  <a:pt x="1122" y="392"/>
                </a:lnTo>
                <a:lnTo>
                  <a:pt x="1121" y="393"/>
                </a:lnTo>
                <a:lnTo>
                  <a:pt x="1121" y="393"/>
                </a:lnTo>
                <a:lnTo>
                  <a:pt x="1121" y="393"/>
                </a:lnTo>
                <a:lnTo>
                  <a:pt x="1122" y="394"/>
                </a:lnTo>
                <a:lnTo>
                  <a:pt x="1122" y="394"/>
                </a:lnTo>
                <a:lnTo>
                  <a:pt x="1122" y="394"/>
                </a:lnTo>
                <a:lnTo>
                  <a:pt x="1123" y="394"/>
                </a:lnTo>
                <a:lnTo>
                  <a:pt x="1124" y="394"/>
                </a:lnTo>
                <a:lnTo>
                  <a:pt x="1124" y="394"/>
                </a:lnTo>
                <a:lnTo>
                  <a:pt x="1124" y="394"/>
                </a:lnTo>
                <a:lnTo>
                  <a:pt x="1125" y="395"/>
                </a:lnTo>
                <a:lnTo>
                  <a:pt x="1125" y="395"/>
                </a:lnTo>
                <a:lnTo>
                  <a:pt x="1125" y="396"/>
                </a:lnTo>
                <a:lnTo>
                  <a:pt x="1125" y="396"/>
                </a:lnTo>
                <a:lnTo>
                  <a:pt x="1125" y="397"/>
                </a:lnTo>
                <a:lnTo>
                  <a:pt x="1125" y="397"/>
                </a:lnTo>
                <a:lnTo>
                  <a:pt x="1126" y="398"/>
                </a:lnTo>
                <a:lnTo>
                  <a:pt x="1126" y="398"/>
                </a:lnTo>
                <a:lnTo>
                  <a:pt x="1127" y="398"/>
                </a:lnTo>
                <a:lnTo>
                  <a:pt x="1127" y="398"/>
                </a:lnTo>
                <a:lnTo>
                  <a:pt x="1128" y="398"/>
                </a:lnTo>
                <a:lnTo>
                  <a:pt x="1128" y="398"/>
                </a:lnTo>
                <a:lnTo>
                  <a:pt x="1128" y="397"/>
                </a:lnTo>
                <a:lnTo>
                  <a:pt x="1128" y="397"/>
                </a:lnTo>
                <a:lnTo>
                  <a:pt x="1129" y="397"/>
                </a:lnTo>
                <a:lnTo>
                  <a:pt x="1129" y="397"/>
                </a:lnTo>
                <a:lnTo>
                  <a:pt x="1129" y="397"/>
                </a:lnTo>
                <a:lnTo>
                  <a:pt x="1129" y="397"/>
                </a:lnTo>
                <a:lnTo>
                  <a:pt x="1129" y="398"/>
                </a:lnTo>
                <a:lnTo>
                  <a:pt x="1129" y="398"/>
                </a:lnTo>
                <a:lnTo>
                  <a:pt x="1130" y="398"/>
                </a:lnTo>
                <a:lnTo>
                  <a:pt x="1130" y="399"/>
                </a:lnTo>
                <a:lnTo>
                  <a:pt x="1130" y="399"/>
                </a:lnTo>
                <a:lnTo>
                  <a:pt x="1130" y="398"/>
                </a:lnTo>
                <a:lnTo>
                  <a:pt x="1131" y="398"/>
                </a:lnTo>
                <a:lnTo>
                  <a:pt x="1131" y="398"/>
                </a:lnTo>
                <a:lnTo>
                  <a:pt x="1131" y="398"/>
                </a:lnTo>
                <a:lnTo>
                  <a:pt x="1132" y="398"/>
                </a:lnTo>
                <a:lnTo>
                  <a:pt x="1132" y="398"/>
                </a:lnTo>
                <a:lnTo>
                  <a:pt x="1132" y="398"/>
                </a:lnTo>
                <a:lnTo>
                  <a:pt x="1133" y="398"/>
                </a:lnTo>
                <a:lnTo>
                  <a:pt x="1133" y="398"/>
                </a:lnTo>
                <a:lnTo>
                  <a:pt x="1133" y="399"/>
                </a:lnTo>
                <a:lnTo>
                  <a:pt x="1133" y="399"/>
                </a:lnTo>
                <a:lnTo>
                  <a:pt x="1133" y="399"/>
                </a:lnTo>
                <a:lnTo>
                  <a:pt x="1133" y="400"/>
                </a:lnTo>
                <a:lnTo>
                  <a:pt x="1133" y="400"/>
                </a:lnTo>
                <a:lnTo>
                  <a:pt x="1133" y="401"/>
                </a:lnTo>
                <a:lnTo>
                  <a:pt x="1134" y="401"/>
                </a:lnTo>
                <a:lnTo>
                  <a:pt x="1134" y="401"/>
                </a:lnTo>
                <a:lnTo>
                  <a:pt x="1134" y="401"/>
                </a:lnTo>
                <a:lnTo>
                  <a:pt x="1134" y="401"/>
                </a:lnTo>
                <a:lnTo>
                  <a:pt x="1134" y="402"/>
                </a:lnTo>
                <a:lnTo>
                  <a:pt x="1134" y="402"/>
                </a:lnTo>
                <a:lnTo>
                  <a:pt x="1134" y="402"/>
                </a:lnTo>
                <a:lnTo>
                  <a:pt x="1134" y="403"/>
                </a:lnTo>
                <a:lnTo>
                  <a:pt x="1135" y="403"/>
                </a:lnTo>
                <a:lnTo>
                  <a:pt x="1136" y="403"/>
                </a:lnTo>
                <a:lnTo>
                  <a:pt x="1136" y="404"/>
                </a:lnTo>
                <a:lnTo>
                  <a:pt x="1136" y="404"/>
                </a:lnTo>
                <a:lnTo>
                  <a:pt x="1136" y="405"/>
                </a:lnTo>
                <a:lnTo>
                  <a:pt x="1136" y="406"/>
                </a:lnTo>
                <a:lnTo>
                  <a:pt x="1136" y="406"/>
                </a:lnTo>
                <a:lnTo>
                  <a:pt x="1136" y="406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8"/>
                </a:lnTo>
                <a:lnTo>
                  <a:pt x="1136" y="408"/>
                </a:lnTo>
                <a:lnTo>
                  <a:pt x="1136" y="409"/>
                </a:lnTo>
                <a:lnTo>
                  <a:pt x="1136" y="409"/>
                </a:lnTo>
                <a:lnTo>
                  <a:pt x="1137" y="409"/>
                </a:lnTo>
                <a:lnTo>
                  <a:pt x="1137" y="409"/>
                </a:lnTo>
                <a:lnTo>
                  <a:pt x="1138" y="409"/>
                </a:lnTo>
                <a:lnTo>
                  <a:pt x="1138" y="409"/>
                </a:lnTo>
                <a:lnTo>
                  <a:pt x="1139" y="409"/>
                </a:lnTo>
                <a:lnTo>
                  <a:pt x="1139" y="409"/>
                </a:lnTo>
                <a:lnTo>
                  <a:pt x="1139" y="410"/>
                </a:lnTo>
                <a:lnTo>
                  <a:pt x="1138" y="410"/>
                </a:lnTo>
                <a:lnTo>
                  <a:pt x="1139" y="410"/>
                </a:lnTo>
                <a:lnTo>
                  <a:pt x="1139" y="410"/>
                </a:lnTo>
                <a:lnTo>
                  <a:pt x="1140" y="411"/>
                </a:lnTo>
                <a:lnTo>
                  <a:pt x="1140" y="411"/>
                </a:lnTo>
                <a:lnTo>
                  <a:pt x="1140" y="412"/>
                </a:lnTo>
                <a:lnTo>
                  <a:pt x="1140" y="412"/>
                </a:lnTo>
                <a:lnTo>
                  <a:pt x="1141" y="412"/>
                </a:lnTo>
                <a:lnTo>
                  <a:pt x="1141" y="412"/>
                </a:lnTo>
                <a:lnTo>
                  <a:pt x="1142" y="412"/>
                </a:lnTo>
                <a:lnTo>
                  <a:pt x="1142" y="412"/>
                </a:lnTo>
                <a:lnTo>
                  <a:pt x="1143" y="412"/>
                </a:lnTo>
                <a:lnTo>
                  <a:pt x="1143" y="412"/>
                </a:lnTo>
                <a:lnTo>
                  <a:pt x="1143" y="413"/>
                </a:lnTo>
                <a:lnTo>
                  <a:pt x="1144" y="413"/>
                </a:lnTo>
                <a:lnTo>
                  <a:pt x="1144" y="413"/>
                </a:lnTo>
                <a:lnTo>
                  <a:pt x="1145" y="413"/>
                </a:lnTo>
                <a:lnTo>
                  <a:pt x="1145" y="414"/>
                </a:lnTo>
                <a:lnTo>
                  <a:pt x="1145" y="414"/>
                </a:lnTo>
                <a:lnTo>
                  <a:pt x="1146" y="414"/>
                </a:lnTo>
                <a:lnTo>
                  <a:pt x="1146" y="414"/>
                </a:lnTo>
                <a:lnTo>
                  <a:pt x="1146" y="414"/>
                </a:lnTo>
                <a:lnTo>
                  <a:pt x="1147" y="414"/>
                </a:lnTo>
                <a:lnTo>
                  <a:pt x="1147" y="414"/>
                </a:lnTo>
                <a:lnTo>
                  <a:pt x="1148" y="414"/>
                </a:lnTo>
                <a:lnTo>
                  <a:pt x="1148" y="414"/>
                </a:lnTo>
                <a:lnTo>
                  <a:pt x="1148" y="414"/>
                </a:lnTo>
                <a:lnTo>
                  <a:pt x="1149" y="414"/>
                </a:lnTo>
                <a:lnTo>
                  <a:pt x="1149" y="414"/>
                </a:lnTo>
                <a:lnTo>
                  <a:pt x="1149" y="414"/>
                </a:lnTo>
                <a:lnTo>
                  <a:pt x="1149" y="414"/>
                </a:lnTo>
                <a:lnTo>
                  <a:pt x="1150" y="414"/>
                </a:lnTo>
                <a:lnTo>
                  <a:pt x="1150" y="415"/>
                </a:lnTo>
                <a:lnTo>
                  <a:pt x="1150" y="415"/>
                </a:lnTo>
                <a:lnTo>
                  <a:pt x="1150" y="416"/>
                </a:lnTo>
                <a:lnTo>
                  <a:pt x="1150" y="416"/>
                </a:lnTo>
                <a:lnTo>
                  <a:pt x="1150" y="416"/>
                </a:lnTo>
                <a:lnTo>
                  <a:pt x="1150" y="417"/>
                </a:lnTo>
                <a:lnTo>
                  <a:pt x="1150" y="417"/>
                </a:lnTo>
                <a:lnTo>
                  <a:pt x="1150" y="418"/>
                </a:lnTo>
                <a:lnTo>
                  <a:pt x="1150" y="418"/>
                </a:lnTo>
                <a:lnTo>
                  <a:pt x="1151" y="418"/>
                </a:lnTo>
                <a:lnTo>
                  <a:pt x="1151" y="419"/>
                </a:lnTo>
                <a:lnTo>
                  <a:pt x="1152" y="419"/>
                </a:lnTo>
                <a:lnTo>
                  <a:pt x="1152" y="420"/>
                </a:lnTo>
                <a:lnTo>
                  <a:pt x="1153" y="420"/>
                </a:lnTo>
                <a:lnTo>
                  <a:pt x="1153" y="420"/>
                </a:lnTo>
                <a:lnTo>
                  <a:pt x="1153" y="421"/>
                </a:lnTo>
                <a:lnTo>
                  <a:pt x="1153" y="421"/>
                </a:lnTo>
                <a:lnTo>
                  <a:pt x="1153" y="422"/>
                </a:lnTo>
                <a:lnTo>
                  <a:pt x="1153" y="422"/>
                </a:lnTo>
                <a:lnTo>
                  <a:pt x="1153" y="422"/>
                </a:lnTo>
                <a:lnTo>
                  <a:pt x="1153" y="423"/>
                </a:lnTo>
                <a:lnTo>
                  <a:pt x="1153" y="423"/>
                </a:lnTo>
                <a:lnTo>
                  <a:pt x="1152" y="424"/>
                </a:lnTo>
                <a:lnTo>
                  <a:pt x="1152" y="424"/>
                </a:lnTo>
                <a:lnTo>
                  <a:pt x="1151" y="424"/>
                </a:lnTo>
                <a:lnTo>
                  <a:pt x="1150" y="424"/>
                </a:lnTo>
                <a:lnTo>
                  <a:pt x="1149" y="425"/>
                </a:lnTo>
                <a:lnTo>
                  <a:pt x="1149" y="426"/>
                </a:lnTo>
                <a:lnTo>
                  <a:pt x="1148" y="426"/>
                </a:lnTo>
                <a:lnTo>
                  <a:pt x="1147" y="427"/>
                </a:lnTo>
                <a:lnTo>
                  <a:pt x="1146" y="427"/>
                </a:lnTo>
                <a:lnTo>
                  <a:pt x="1145" y="428"/>
                </a:lnTo>
                <a:lnTo>
                  <a:pt x="1144" y="428"/>
                </a:lnTo>
                <a:lnTo>
                  <a:pt x="1144" y="429"/>
                </a:lnTo>
                <a:lnTo>
                  <a:pt x="1142" y="429"/>
                </a:lnTo>
                <a:lnTo>
                  <a:pt x="1142" y="430"/>
                </a:lnTo>
                <a:lnTo>
                  <a:pt x="1141" y="430"/>
                </a:lnTo>
                <a:lnTo>
                  <a:pt x="1141" y="431"/>
                </a:lnTo>
                <a:lnTo>
                  <a:pt x="1141" y="431"/>
                </a:lnTo>
                <a:lnTo>
                  <a:pt x="1140" y="431"/>
                </a:lnTo>
                <a:lnTo>
                  <a:pt x="1139" y="431"/>
                </a:lnTo>
                <a:lnTo>
                  <a:pt x="1139" y="432"/>
                </a:lnTo>
                <a:lnTo>
                  <a:pt x="1139" y="432"/>
                </a:lnTo>
                <a:lnTo>
                  <a:pt x="1138" y="433"/>
                </a:lnTo>
                <a:lnTo>
                  <a:pt x="1137" y="434"/>
                </a:lnTo>
                <a:lnTo>
                  <a:pt x="1137" y="435"/>
                </a:lnTo>
                <a:lnTo>
                  <a:pt x="1136" y="435"/>
                </a:lnTo>
                <a:lnTo>
                  <a:pt x="1136" y="435"/>
                </a:lnTo>
                <a:lnTo>
                  <a:pt x="1136" y="436"/>
                </a:lnTo>
                <a:lnTo>
                  <a:pt x="1135" y="437"/>
                </a:lnTo>
                <a:lnTo>
                  <a:pt x="1134" y="438"/>
                </a:lnTo>
                <a:lnTo>
                  <a:pt x="1134" y="438"/>
                </a:lnTo>
                <a:lnTo>
                  <a:pt x="1134" y="439"/>
                </a:lnTo>
                <a:lnTo>
                  <a:pt x="1133" y="439"/>
                </a:lnTo>
                <a:lnTo>
                  <a:pt x="1132" y="439"/>
                </a:lnTo>
                <a:lnTo>
                  <a:pt x="1132" y="440"/>
                </a:lnTo>
                <a:lnTo>
                  <a:pt x="1131" y="441"/>
                </a:lnTo>
                <a:lnTo>
                  <a:pt x="1130" y="442"/>
                </a:lnTo>
                <a:lnTo>
                  <a:pt x="1129" y="443"/>
                </a:lnTo>
                <a:lnTo>
                  <a:pt x="1128" y="443"/>
                </a:lnTo>
                <a:lnTo>
                  <a:pt x="1128" y="444"/>
                </a:lnTo>
                <a:lnTo>
                  <a:pt x="1127" y="444"/>
                </a:lnTo>
                <a:lnTo>
                  <a:pt x="1126" y="444"/>
                </a:lnTo>
                <a:lnTo>
                  <a:pt x="1125" y="445"/>
                </a:lnTo>
                <a:lnTo>
                  <a:pt x="1125" y="445"/>
                </a:lnTo>
                <a:lnTo>
                  <a:pt x="1124" y="446"/>
                </a:lnTo>
                <a:lnTo>
                  <a:pt x="1124" y="446"/>
                </a:lnTo>
                <a:lnTo>
                  <a:pt x="1123" y="447"/>
                </a:lnTo>
                <a:lnTo>
                  <a:pt x="1123" y="448"/>
                </a:lnTo>
                <a:lnTo>
                  <a:pt x="1122" y="448"/>
                </a:lnTo>
                <a:lnTo>
                  <a:pt x="1121" y="448"/>
                </a:lnTo>
                <a:lnTo>
                  <a:pt x="1120" y="450"/>
                </a:lnTo>
                <a:lnTo>
                  <a:pt x="1119" y="450"/>
                </a:lnTo>
                <a:lnTo>
                  <a:pt x="1119" y="451"/>
                </a:lnTo>
                <a:lnTo>
                  <a:pt x="1118" y="451"/>
                </a:lnTo>
                <a:lnTo>
                  <a:pt x="1118" y="452"/>
                </a:lnTo>
                <a:lnTo>
                  <a:pt x="1117" y="452"/>
                </a:lnTo>
                <a:lnTo>
                  <a:pt x="1116" y="453"/>
                </a:lnTo>
                <a:lnTo>
                  <a:pt x="1115" y="454"/>
                </a:lnTo>
                <a:lnTo>
                  <a:pt x="1113" y="456"/>
                </a:lnTo>
                <a:lnTo>
                  <a:pt x="1113" y="456"/>
                </a:lnTo>
                <a:lnTo>
                  <a:pt x="1112" y="456"/>
                </a:lnTo>
                <a:lnTo>
                  <a:pt x="1111" y="456"/>
                </a:lnTo>
                <a:lnTo>
                  <a:pt x="1111" y="456"/>
                </a:lnTo>
                <a:lnTo>
                  <a:pt x="1109" y="456"/>
                </a:lnTo>
                <a:lnTo>
                  <a:pt x="1109" y="456"/>
                </a:lnTo>
                <a:lnTo>
                  <a:pt x="1108" y="456"/>
                </a:lnTo>
                <a:lnTo>
                  <a:pt x="1107" y="456"/>
                </a:lnTo>
                <a:lnTo>
                  <a:pt x="1107" y="456"/>
                </a:lnTo>
                <a:lnTo>
                  <a:pt x="1107" y="455"/>
                </a:lnTo>
                <a:lnTo>
                  <a:pt x="1106" y="455"/>
                </a:lnTo>
                <a:lnTo>
                  <a:pt x="1104" y="454"/>
                </a:lnTo>
                <a:lnTo>
                  <a:pt x="1103" y="454"/>
                </a:lnTo>
                <a:lnTo>
                  <a:pt x="1103" y="454"/>
                </a:lnTo>
                <a:lnTo>
                  <a:pt x="1103" y="454"/>
                </a:lnTo>
                <a:lnTo>
                  <a:pt x="1102" y="454"/>
                </a:lnTo>
                <a:lnTo>
                  <a:pt x="1100" y="453"/>
                </a:lnTo>
                <a:lnTo>
                  <a:pt x="1099" y="452"/>
                </a:lnTo>
                <a:lnTo>
                  <a:pt x="1098" y="452"/>
                </a:lnTo>
                <a:lnTo>
                  <a:pt x="1097" y="452"/>
                </a:lnTo>
                <a:lnTo>
                  <a:pt x="1096" y="451"/>
                </a:lnTo>
                <a:lnTo>
                  <a:pt x="1095" y="451"/>
                </a:lnTo>
                <a:lnTo>
                  <a:pt x="1093" y="450"/>
                </a:lnTo>
                <a:lnTo>
                  <a:pt x="1091" y="450"/>
                </a:lnTo>
                <a:lnTo>
                  <a:pt x="1090" y="449"/>
                </a:lnTo>
                <a:lnTo>
                  <a:pt x="1089" y="448"/>
                </a:lnTo>
                <a:lnTo>
                  <a:pt x="1088" y="449"/>
                </a:lnTo>
                <a:lnTo>
                  <a:pt x="1088" y="448"/>
                </a:lnTo>
                <a:lnTo>
                  <a:pt x="1086" y="448"/>
                </a:lnTo>
                <a:lnTo>
                  <a:pt x="1086" y="448"/>
                </a:lnTo>
                <a:lnTo>
                  <a:pt x="1085" y="448"/>
                </a:lnTo>
                <a:lnTo>
                  <a:pt x="1084" y="448"/>
                </a:lnTo>
                <a:lnTo>
                  <a:pt x="1084" y="448"/>
                </a:lnTo>
                <a:lnTo>
                  <a:pt x="1083" y="448"/>
                </a:lnTo>
                <a:lnTo>
                  <a:pt x="1082" y="447"/>
                </a:lnTo>
                <a:lnTo>
                  <a:pt x="1082" y="447"/>
                </a:lnTo>
                <a:lnTo>
                  <a:pt x="1081" y="447"/>
                </a:lnTo>
                <a:lnTo>
                  <a:pt x="1080" y="446"/>
                </a:lnTo>
                <a:lnTo>
                  <a:pt x="1078" y="446"/>
                </a:lnTo>
                <a:lnTo>
                  <a:pt x="1078" y="446"/>
                </a:lnTo>
                <a:lnTo>
                  <a:pt x="1077" y="446"/>
                </a:lnTo>
                <a:lnTo>
                  <a:pt x="1076" y="446"/>
                </a:lnTo>
                <a:lnTo>
                  <a:pt x="1075" y="446"/>
                </a:lnTo>
                <a:lnTo>
                  <a:pt x="1074" y="446"/>
                </a:lnTo>
                <a:lnTo>
                  <a:pt x="1074" y="446"/>
                </a:lnTo>
                <a:lnTo>
                  <a:pt x="1073" y="446"/>
                </a:lnTo>
                <a:lnTo>
                  <a:pt x="1072" y="446"/>
                </a:lnTo>
                <a:lnTo>
                  <a:pt x="1072" y="446"/>
                </a:lnTo>
                <a:lnTo>
                  <a:pt x="1071" y="447"/>
                </a:lnTo>
                <a:lnTo>
                  <a:pt x="1070" y="447"/>
                </a:lnTo>
                <a:lnTo>
                  <a:pt x="1070" y="448"/>
                </a:lnTo>
                <a:lnTo>
                  <a:pt x="1069" y="448"/>
                </a:lnTo>
                <a:lnTo>
                  <a:pt x="1069" y="448"/>
                </a:lnTo>
                <a:lnTo>
                  <a:pt x="1068" y="449"/>
                </a:lnTo>
                <a:lnTo>
                  <a:pt x="1067" y="449"/>
                </a:lnTo>
                <a:lnTo>
                  <a:pt x="1067" y="449"/>
                </a:lnTo>
                <a:lnTo>
                  <a:pt x="1066" y="450"/>
                </a:lnTo>
                <a:lnTo>
                  <a:pt x="1065" y="451"/>
                </a:lnTo>
                <a:lnTo>
                  <a:pt x="1065" y="451"/>
                </a:lnTo>
                <a:lnTo>
                  <a:pt x="1064" y="452"/>
                </a:lnTo>
                <a:lnTo>
                  <a:pt x="1063" y="452"/>
                </a:lnTo>
                <a:lnTo>
                  <a:pt x="1063" y="453"/>
                </a:lnTo>
                <a:lnTo>
                  <a:pt x="1062" y="454"/>
                </a:lnTo>
                <a:lnTo>
                  <a:pt x="1061" y="454"/>
                </a:lnTo>
                <a:lnTo>
                  <a:pt x="1061" y="455"/>
                </a:lnTo>
                <a:lnTo>
                  <a:pt x="1060" y="456"/>
                </a:lnTo>
                <a:lnTo>
                  <a:pt x="1060" y="456"/>
                </a:lnTo>
                <a:lnTo>
                  <a:pt x="1059" y="456"/>
                </a:lnTo>
                <a:lnTo>
                  <a:pt x="1059" y="457"/>
                </a:lnTo>
                <a:lnTo>
                  <a:pt x="1058" y="457"/>
                </a:lnTo>
                <a:lnTo>
                  <a:pt x="1058" y="458"/>
                </a:lnTo>
                <a:lnTo>
                  <a:pt x="1057" y="460"/>
                </a:lnTo>
                <a:lnTo>
                  <a:pt x="1057" y="460"/>
                </a:lnTo>
                <a:lnTo>
                  <a:pt x="1057" y="461"/>
                </a:lnTo>
                <a:lnTo>
                  <a:pt x="1057" y="461"/>
                </a:lnTo>
                <a:lnTo>
                  <a:pt x="1056" y="462"/>
                </a:lnTo>
                <a:lnTo>
                  <a:pt x="1056" y="463"/>
                </a:lnTo>
                <a:lnTo>
                  <a:pt x="1055" y="463"/>
                </a:lnTo>
                <a:lnTo>
                  <a:pt x="1055" y="464"/>
                </a:lnTo>
                <a:lnTo>
                  <a:pt x="1054" y="465"/>
                </a:lnTo>
                <a:lnTo>
                  <a:pt x="1054" y="465"/>
                </a:lnTo>
                <a:lnTo>
                  <a:pt x="1053" y="466"/>
                </a:lnTo>
                <a:lnTo>
                  <a:pt x="1053" y="466"/>
                </a:lnTo>
                <a:lnTo>
                  <a:pt x="1053" y="467"/>
                </a:lnTo>
                <a:lnTo>
                  <a:pt x="1052" y="467"/>
                </a:lnTo>
                <a:lnTo>
                  <a:pt x="1052" y="468"/>
                </a:lnTo>
                <a:lnTo>
                  <a:pt x="1051" y="468"/>
                </a:lnTo>
                <a:lnTo>
                  <a:pt x="1051" y="468"/>
                </a:lnTo>
                <a:lnTo>
                  <a:pt x="1051" y="469"/>
                </a:lnTo>
                <a:lnTo>
                  <a:pt x="1050" y="470"/>
                </a:lnTo>
                <a:lnTo>
                  <a:pt x="1050" y="470"/>
                </a:lnTo>
                <a:lnTo>
                  <a:pt x="1050" y="471"/>
                </a:lnTo>
                <a:lnTo>
                  <a:pt x="1049" y="471"/>
                </a:lnTo>
                <a:lnTo>
                  <a:pt x="1049" y="472"/>
                </a:lnTo>
                <a:lnTo>
                  <a:pt x="1049" y="472"/>
                </a:lnTo>
                <a:lnTo>
                  <a:pt x="1049" y="473"/>
                </a:lnTo>
                <a:lnTo>
                  <a:pt x="1048" y="473"/>
                </a:lnTo>
                <a:lnTo>
                  <a:pt x="1047" y="475"/>
                </a:lnTo>
                <a:lnTo>
                  <a:pt x="1047" y="475"/>
                </a:lnTo>
                <a:lnTo>
                  <a:pt x="1046" y="476"/>
                </a:lnTo>
                <a:lnTo>
                  <a:pt x="1046" y="476"/>
                </a:lnTo>
                <a:lnTo>
                  <a:pt x="1045" y="477"/>
                </a:lnTo>
                <a:lnTo>
                  <a:pt x="1044" y="477"/>
                </a:lnTo>
                <a:lnTo>
                  <a:pt x="1043" y="477"/>
                </a:lnTo>
                <a:lnTo>
                  <a:pt x="1042" y="478"/>
                </a:lnTo>
                <a:lnTo>
                  <a:pt x="1042" y="478"/>
                </a:lnTo>
                <a:lnTo>
                  <a:pt x="1040" y="479"/>
                </a:lnTo>
                <a:lnTo>
                  <a:pt x="1040" y="479"/>
                </a:lnTo>
                <a:lnTo>
                  <a:pt x="1039" y="479"/>
                </a:lnTo>
                <a:lnTo>
                  <a:pt x="1039" y="479"/>
                </a:lnTo>
                <a:lnTo>
                  <a:pt x="1038" y="479"/>
                </a:lnTo>
                <a:lnTo>
                  <a:pt x="1038" y="480"/>
                </a:lnTo>
                <a:lnTo>
                  <a:pt x="1037" y="479"/>
                </a:lnTo>
                <a:lnTo>
                  <a:pt x="1036" y="480"/>
                </a:lnTo>
                <a:lnTo>
                  <a:pt x="1036" y="480"/>
                </a:lnTo>
                <a:lnTo>
                  <a:pt x="1035" y="480"/>
                </a:lnTo>
                <a:lnTo>
                  <a:pt x="1034" y="480"/>
                </a:lnTo>
                <a:lnTo>
                  <a:pt x="1033" y="480"/>
                </a:lnTo>
                <a:lnTo>
                  <a:pt x="1032" y="480"/>
                </a:lnTo>
                <a:lnTo>
                  <a:pt x="1032" y="480"/>
                </a:lnTo>
                <a:lnTo>
                  <a:pt x="1031" y="480"/>
                </a:lnTo>
                <a:lnTo>
                  <a:pt x="1029" y="480"/>
                </a:lnTo>
                <a:lnTo>
                  <a:pt x="1029" y="480"/>
                </a:lnTo>
                <a:lnTo>
                  <a:pt x="1028" y="480"/>
                </a:lnTo>
                <a:lnTo>
                  <a:pt x="1028" y="480"/>
                </a:lnTo>
                <a:lnTo>
                  <a:pt x="1027" y="480"/>
                </a:lnTo>
                <a:lnTo>
                  <a:pt x="1025" y="480"/>
                </a:lnTo>
                <a:lnTo>
                  <a:pt x="1024" y="480"/>
                </a:lnTo>
                <a:lnTo>
                  <a:pt x="1024" y="480"/>
                </a:lnTo>
                <a:lnTo>
                  <a:pt x="1023" y="480"/>
                </a:lnTo>
                <a:lnTo>
                  <a:pt x="1022" y="480"/>
                </a:lnTo>
                <a:lnTo>
                  <a:pt x="1022" y="480"/>
                </a:lnTo>
                <a:lnTo>
                  <a:pt x="1021" y="480"/>
                </a:lnTo>
                <a:lnTo>
                  <a:pt x="1020" y="480"/>
                </a:lnTo>
                <a:lnTo>
                  <a:pt x="1020" y="480"/>
                </a:lnTo>
                <a:lnTo>
                  <a:pt x="1019" y="480"/>
                </a:lnTo>
                <a:lnTo>
                  <a:pt x="1018" y="480"/>
                </a:lnTo>
                <a:lnTo>
                  <a:pt x="1017" y="480"/>
                </a:lnTo>
                <a:lnTo>
                  <a:pt x="1017" y="480"/>
                </a:lnTo>
                <a:lnTo>
                  <a:pt x="1016" y="480"/>
                </a:lnTo>
                <a:lnTo>
                  <a:pt x="1015" y="480"/>
                </a:lnTo>
                <a:lnTo>
                  <a:pt x="1014" y="480"/>
                </a:lnTo>
                <a:lnTo>
                  <a:pt x="1013" y="480"/>
                </a:lnTo>
                <a:lnTo>
                  <a:pt x="1012" y="481"/>
                </a:lnTo>
                <a:lnTo>
                  <a:pt x="1011" y="481"/>
                </a:lnTo>
                <a:lnTo>
                  <a:pt x="1011" y="481"/>
                </a:lnTo>
                <a:lnTo>
                  <a:pt x="1010" y="481"/>
                </a:lnTo>
                <a:lnTo>
                  <a:pt x="1009" y="481"/>
                </a:lnTo>
                <a:lnTo>
                  <a:pt x="1009" y="481"/>
                </a:lnTo>
                <a:lnTo>
                  <a:pt x="1008" y="481"/>
                </a:lnTo>
                <a:lnTo>
                  <a:pt x="1007" y="481"/>
                </a:lnTo>
                <a:lnTo>
                  <a:pt x="1007" y="481"/>
                </a:lnTo>
                <a:lnTo>
                  <a:pt x="1006" y="482"/>
                </a:lnTo>
                <a:lnTo>
                  <a:pt x="1005" y="482"/>
                </a:lnTo>
                <a:lnTo>
                  <a:pt x="1004" y="483"/>
                </a:lnTo>
                <a:lnTo>
                  <a:pt x="1003" y="483"/>
                </a:lnTo>
                <a:lnTo>
                  <a:pt x="1003" y="483"/>
                </a:lnTo>
                <a:lnTo>
                  <a:pt x="1003" y="483"/>
                </a:lnTo>
                <a:lnTo>
                  <a:pt x="1002" y="484"/>
                </a:lnTo>
                <a:lnTo>
                  <a:pt x="1001" y="484"/>
                </a:lnTo>
                <a:lnTo>
                  <a:pt x="1000" y="484"/>
                </a:lnTo>
                <a:lnTo>
                  <a:pt x="999" y="484"/>
                </a:lnTo>
                <a:lnTo>
                  <a:pt x="999" y="485"/>
                </a:lnTo>
                <a:lnTo>
                  <a:pt x="998" y="485"/>
                </a:lnTo>
                <a:lnTo>
                  <a:pt x="997" y="485"/>
                </a:lnTo>
                <a:lnTo>
                  <a:pt x="996" y="486"/>
                </a:lnTo>
                <a:lnTo>
                  <a:pt x="995" y="488"/>
                </a:lnTo>
                <a:lnTo>
                  <a:pt x="995" y="488"/>
                </a:lnTo>
                <a:lnTo>
                  <a:pt x="995" y="489"/>
                </a:lnTo>
                <a:lnTo>
                  <a:pt x="994" y="489"/>
                </a:lnTo>
                <a:lnTo>
                  <a:pt x="994" y="489"/>
                </a:lnTo>
                <a:lnTo>
                  <a:pt x="993" y="489"/>
                </a:lnTo>
                <a:lnTo>
                  <a:pt x="992" y="490"/>
                </a:lnTo>
                <a:lnTo>
                  <a:pt x="992" y="491"/>
                </a:lnTo>
                <a:lnTo>
                  <a:pt x="991" y="491"/>
                </a:lnTo>
                <a:lnTo>
                  <a:pt x="991" y="492"/>
                </a:lnTo>
                <a:lnTo>
                  <a:pt x="990" y="492"/>
                </a:lnTo>
                <a:lnTo>
                  <a:pt x="989" y="493"/>
                </a:lnTo>
                <a:lnTo>
                  <a:pt x="988" y="493"/>
                </a:lnTo>
                <a:lnTo>
                  <a:pt x="987" y="493"/>
                </a:lnTo>
                <a:lnTo>
                  <a:pt x="986" y="494"/>
                </a:lnTo>
                <a:lnTo>
                  <a:pt x="984" y="495"/>
                </a:lnTo>
                <a:lnTo>
                  <a:pt x="984" y="496"/>
                </a:lnTo>
                <a:lnTo>
                  <a:pt x="982" y="496"/>
                </a:lnTo>
                <a:lnTo>
                  <a:pt x="981" y="497"/>
                </a:lnTo>
                <a:lnTo>
                  <a:pt x="981" y="498"/>
                </a:lnTo>
                <a:lnTo>
                  <a:pt x="979" y="498"/>
                </a:lnTo>
                <a:lnTo>
                  <a:pt x="978" y="498"/>
                </a:lnTo>
                <a:lnTo>
                  <a:pt x="977" y="499"/>
                </a:lnTo>
                <a:lnTo>
                  <a:pt x="976" y="499"/>
                </a:lnTo>
                <a:lnTo>
                  <a:pt x="974" y="499"/>
                </a:lnTo>
                <a:lnTo>
                  <a:pt x="973" y="500"/>
                </a:lnTo>
                <a:lnTo>
                  <a:pt x="972" y="500"/>
                </a:lnTo>
                <a:lnTo>
                  <a:pt x="972" y="500"/>
                </a:lnTo>
                <a:lnTo>
                  <a:pt x="971" y="500"/>
                </a:lnTo>
                <a:lnTo>
                  <a:pt x="970" y="500"/>
                </a:lnTo>
                <a:lnTo>
                  <a:pt x="968" y="501"/>
                </a:lnTo>
                <a:lnTo>
                  <a:pt x="967" y="501"/>
                </a:lnTo>
                <a:lnTo>
                  <a:pt x="966" y="502"/>
                </a:lnTo>
                <a:lnTo>
                  <a:pt x="964" y="502"/>
                </a:lnTo>
                <a:lnTo>
                  <a:pt x="964" y="503"/>
                </a:lnTo>
                <a:lnTo>
                  <a:pt x="963" y="504"/>
                </a:lnTo>
                <a:lnTo>
                  <a:pt x="962" y="505"/>
                </a:lnTo>
                <a:lnTo>
                  <a:pt x="961" y="506"/>
                </a:lnTo>
                <a:lnTo>
                  <a:pt x="961" y="506"/>
                </a:lnTo>
                <a:lnTo>
                  <a:pt x="959" y="506"/>
                </a:lnTo>
                <a:lnTo>
                  <a:pt x="958" y="507"/>
                </a:lnTo>
                <a:lnTo>
                  <a:pt x="957" y="509"/>
                </a:lnTo>
                <a:lnTo>
                  <a:pt x="955" y="510"/>
                </a:lnTo>
                <a:lnTo>
                  <a:pt x="954" y="510"/>
                </a:lnTo>
                <a:lnTo>
                  <a:pt x="953" y="511"/>
                </a:lnTo>
                <a:lnTo>
                  <a:pt x="953" y="512"/>
                </a:lnTo>
                <a:lnTo>
                  <a:pt x="953" y="513"/>
                </a:lnTo>
                <a:lnTo>
                  <a:pt x="953" y="513"/>
                </a:lnTo>
                <a:lnTo>
                  <a:pt x="953" y="514"/>
                </a:lnTo>
                <a:lnTo>
                  <a:pt x="952" y="514"/>
                </a:lnTo>
                <a:lnTo>
                  <a:pt x="951" y="515"/>
                </a:lnTo>
                <a:lnTo>
                  <a:pt x="951" y="516"/>
                </a:lnTo>
                <a:lnTo>
                  <a:pt x="950" y="517"/>
                </a:lnTo>
                <a:lnTo>
                  <a:pt x="950" y="517"/>
                </a:lnTo>
                <a:lnTo>
                  <a:pt x="949" y="519"/>
                </a:lnTo>
                <a:lnTo>
                  <a:pt x="949" y="520"/>
                </a:lnTo>
                <a:lnTo>
                  <a:pt x="948" y="521"/>
                </a:lnTo>
                <a:lnTo>
                  <a:pt x="948" y="522"/>
                </a:lnTo>
                <a:lnTo>
                  <a:pt x="948" y="523"/>
                </a:lnTo>
                <a:lnTo>
                  <a:pt x="948" y="523"/>
                </a:lnTo>
                <a:lnTo>
                  <a:pt x="947" y="524"/>
                </a:lnTo>
                <a:lnTo>
                  <a:pt x="947" y="525"/>
                </a:lnTo>
                <a:lnTo>
                  <a:pt x="946" y="527"/>
                </a:lnTo>
                <a:lnTo>
                  <a:pt x="946" y="527"/>
                </a:lnTo>
                <a:lnTo>
                  <a:pt x="946" y="527"/>
                </a:lnTo>
                <a:lnTo>
                  <a:pt x="945" y="528"/>
                </a:lnTo>
                <a:lnTo>
                  <a:pt x="945" y="529"/>
                </a:lnTo>
                <a:lnTo>
                  <a:pt x="945" y="530"/>
                </a:lnTo>
                <a:lnTo>
                  <a:pt x="945" y="531"/>
                </a:lnTo>
                <a:lnTo>
                  <a:pt x="945" y="531"/>
                </a:lnTo>
                <a:lnTo>
                  <a:pt x="944" y="532"/>
                </a:lnTo>
                <a:lnTo>
                  <a:pt x="944" y="533"/>
                </a:lnTo>
                <a:lnTo>
                  <a:pt x="943" y="533"/>
                </a:lnTo>
                <a:lnTo>
                  <a:pt x="942" y="534"/>
                </a:lnTo>
                <a:lnTo>
                  <a:pt x="942" y="534"/>
                </a:lnTo>
                <a:lnTo>
                  <a:pt x="942" y="534"/>
                </a:lnTo>
                <a:lnTo>
                  <a:pt x="941" y="535"/>
                </a:lnTo>
                <a:lnTo>
                  <a:pt x="941" y="535"/>
                </a:lnTo>
                <a:lnTo>
                  <a:pt x="940" y="536"/>
                </a:lnTo>
                <a:lnTo>
                  <a:pt x="939" y="537"/>
                </a:lnTo>
                <a:lnTo>
                  <a:pt x="939" y="538"/>
                </a:lnTo>
                <a:lnTo>
                  <a:pt x="938" y="538"/>
                </a:lnTo>
                <a:lnTo>
                  <a:pt x="938" y="538"/>
                </a:lnTo>
                <a:lnTo>
                  <a:pt x="937" y="539"/>
                </a:lnTo>
                <a:lnTo>
                  <a:pt x="936" y="539"/>
                </a:lnTo>
                <a:lnTo>
                  <a:pt x="936" y="539"/>
                </a:lnTo>
                <a:lnTo>
                  <a:pt x="936" y="539"/>
                </a:lnTo>
                <a:lnTo>
                  <a:pt x="934" y="540"/>
                </a:lnTo>
                <a:lnTo>
                  <a:pt x="933" y="540"/>
                </a:lnTo>
                <a:lnTo>
                  <a:pt x="932" y="541"/>
                </a:lnTo>
                <a:lnTo>
                  <a:pt x="932" y="541"/>
                </a:lnTo>
                <a:lnTo>
                  <a:pt x="932" y="542"/>
                </a:lnTo>
                <a:lnTo>
                  <a:pt x="931" y="542"/>
                </a:lnTo>
                <a:lnTo>
                  <a:pt x="930" y="543"/>
                </a:lnTo>
                <a:lnTo>
                  <a:pt x="930" y="543"/>
                </a:lnTo>
                <a:lnTo>
                  <a:pt x="929" y="543"/>
                </a:lnTo>
                <a:lnTo>
                  <a:pt x="929" y="543"/>
                </a:lnTo>
                <a:lnTo>
                  <a:pt x="928" y="544"/>
                </a:lnTo>
                <a:lnTo>
                  <a:pt x="928" y="544"/>
                </a:lnTo>
                <a:lnTo>
                  <a:pt x="928" y="544"/>
                </a:lnTo>
                <a:lnTo>
                  <a:pt x="927" y="544"/>
                </a:lnTo>
                <a:lnTo>
                  <a:pt x="926" y="545"/>
                </a:lnTo>
                <a:lnTo>
                  <a:pt x="925" y="545"/>
                </a:lnTo>
                <a:lnTo>
                  <a:pt x="924" y="546"/>
                </a:lnTo>
                <a:lnTo>
                  <a:pt x="923" y="547"/>
                </a:lnTo>
                <a:lnTo>
                  <a:pt x="922" y="548"/>
                </a:lnTo>
                <a:lnTo>
                  <a:pt x="921" y="548"/>
                </a:lnTo>
                <a:lnTo>
                  <a:pt x="921" y="548"/>
                </a:lnTo>
                <a:lnTo>
                  <a:pt x="921" y="549"/>
                </a:lnTo>
                <a:lnTo>
                  <a:pt x="920" y="550"/>
                </a:lnTo>
                <a:lnTo>
                  <a:pt x="920" y="551"/>
                </a:lnTo>
                <a:lnTo>
                  <a:pt x="919" y="552"/>
                </a:lnTo>
                <a:lnTo>
                  <a:pt x="919" y="553"/>
                </a:lnTo>
                <a:lnTo>
                  <a:pt x="919" y="553"/>
                </a:lnTo>
                <a:lnTo>
                  <a:pt x="919" y="553"/>
                </a:lnTo>
                <a:lnTo>
                  <a:pt x="918" y="554"/>
                </a:lnTo>
                <a:lnTo>
                  <a:pt x="918" y="556"/>
                </a:lnTo>
                <a:lnTo>
                  <a:pt x="917" y="556"/>
                </a:lnTo>
                <a:lnTo>
                  <a:pt x="917" y="556"/>
                </a:lnTo>
                <a:lnTo>
                  <a:pt x="917" y="557"/>
                </a:lnTo>
                <a:lnTo>
                  <a:pt x="916" y="558"/>
                </a:lnTo>
                <a:lnTo>
                  <a:pt x="915" y="558"/>
                </a:lnTo>
                <a:lnTo>
                  <a:pt x="915" y="558"/>
                </a:lnTo>
                <a:lnTo>
                  <a:pt x="914" y="559"/>
                </a:lnTo>
                <a:lnTo>
                  <a:pt x="913" y="559"/>
                </a:lnTo>
                <a:lnTo>
                  <a:pt x="912" y="559"/>
                </a:lnTo>
                <a:lnTo>
                  <a:pt x="912" y="559"/>
                </a:lnTo>
                <a:lnTo>
                  <a:pt x="911" y="559"/>
                </a:lnTo>
                <a:lnTo>
                  <a:pt x="910" y="560"/>
                </a:lnTo>
                <a:lnTo>
                  <a:pt x="909" y="560"/>
                </a:lnTo>
                <a:lnTo>
                  <a:pt x="908" y="560"/>
                </a:lnTo>
                <a:lnTo>
                  <a:pt x="907" y="560"/>
                </a:lnTo>
                <a:lnTo>
                  <a:pt x="907" y="560"/>
                </a:lnTo>
                <a:lnTo>
                  <a:pt x="905" y="560"/>
                </a:lnTo>
                <a:lnTo>
                  <a:pt x="904" y="560"/>
                </a:lnTo>
                <a:lnTo>
                  <a:pt x="903" y="560"/>
                </a:lnTo>
                <a:lnTo>
                  <a:pt x="903" y="560"/>
                </a:lnTo>
                <a:lnTo>
                  <a:pt x="903" y="560"/>
                </a:lnTo>
                <a:lnTo>
                  <a:pt x="902" y="559"/>
                </a:lnTo>
                <a:lnTo>
                  <a:pt x="901" y="559"/>
                </a:lnTo>
                <a:lnTo>
                  <a:pt x="899" y="559"/>
                </a:lnTo>
                <a:lnTo>
                  <a:pt x="899" y="559"/>
                </a:lnTo>
                <a:lnTo>
                  <a:pt x="898" y="559"/>
                </a:lnTo>
                <a:lnTo>
                  <a:pt x="897" y="559"/>
                </a:lnTo>
                <a:lnTo>
                  <a:pt x="896" y="559"/>
                </a:lnTo>
                <a:lnTo>
                  <a:pt x="895" y="558"/>
                </a:lnTo>
                <a:lnTo>
                  <a:pt x="894" y="558"/>
                </a:lnTo>
                <a:lnTo>
                  <a:pt x="892" y="558"/>
                </a:lnTo>
                <a:lnTo>
                  <a:pt x="891" y="558"/>
                </a:lnTo>
                <a:lnTo>
                  <a:pt x="891" y="558"/>
                </a:lnTo>
                <a:lnTo>
                  <a:pt x="890" y="558"/>
                </a:lnTo>
                <a:lnTo>
                  <a:pt x="889" y="559"/>
                </a:lnTo>
                <a:lnTo>
                  <a:pt x="888" y="559"/>
                </a:lnTo>
                <a:lnTo>
                  <a:pt x="887" y="560"/>
                </a:lnTo>
                <a:lnTo>
                  <a:pt x="886" y="560"/>
                </a:lnTo>
                <a:lnTo>
                  <a:pt x="885" y="560"/>
                </a:lnTo>
                <a:lnTo>
                  <a:pt x="884" y="561"/>
                </a:lnTo>
                <a:lnTo>
                  <a:pt x="883" y="561"/>
                </a:lnTo>
                <a:lnTo>
                  <a:pt x="883" y="562"/>
                </a:lnTo>
                <a:lnTo>
                  <a:pt x="882" y="563"/>
                </a:lnTo>
                <a:lnTo>
                  <a:pt x="882" y="564"/>
                </a:lnTo>
                <a:lnTo>
                  <a:pt x="882" y="564"/>
                </a:lnTo>
                <a:lnTo>
                  <a:pt x="882" y="565"/>
                </a:lnTo>
                <a:lnTo>
                  <a:pt x="881" y="566"/>
                </a:lnTo>
                <a:lnTo>
                  <a:pt x="880" y="567"/>
                </a:lnTo>
                <a:lnTo>
                  <a:pt x="880" y="569"/>
                </a:lnTo>
                <a:lnTo>
                  <a:pt x="880" y="570"/>
                </a:lnTo>
                <a:lnTo>
                  <a:pt x="880" y="571"/>
                </a:lnTo>
                <a:lnTo>
                  <a:pt x="879" y="572"/>
                </a:lnTo>
                <a:lnTo>
                  <a:pt x="879" y="573"/>
                </a:lnTo>
                <a:lnTo>
                  <a:pt x="879" y="574"/>
                </a:lnTo>
                <a:lnTo>
                  <a:pt x="879" y="575"/>
                </a:lnTo>
                <a:lnTo>
                  <a:pt x="879" y="575"/>
                </a:lnTo>
                <a:lnTo>
                  <a:pt x="879" y="576"/>
                </a:lnTo>
                <a:lnTo>
                  <a:pt x="879" y="577"/>
                </a:lnTo>
                <a:lnTo>
                  <a:pt x="878" y="577"/>
                </a:lnTo>
                <a:lnTo>
                  <a:pt x="878" y="578"/>
                </a:lnTo>
                <a:lnTo>
                  <a:pt x="878" y="579"/>
                </a:lnTo>
                <a:lnTo>
                  <a:pt x="878" y="580"/>
                </a:lnTo>
                <a:lnTo>
                  <a:pt x="878" y="581"/>
                </a:lnTo>
                <a:lnTo>
                  <a:pt x="878" y="581"/>
                </a:lnTo>
                <a:lnTo>
                  <a:pt x="878" y="582"/>
                </a:lnTo>
                <a:lnTo>
                  <a:pt x="878" y="582"/>
                </a:lnTo>
                <a:lnTo>
                  <a:pt x="878" y="583"/>
                </a:lnTo>
                <a:lnTo>
                  <a:pt x="878" y="584"/>
                </a:lnTo>
                <a:lnTo>
                  <a:pt x="878" y="585"/>
                </a:lnTo>
                <a:lnTo>
                  <a:pt x="878" y="585"/>
                </a:lnTo>
                <a:lnTo>
                  <a:pt x="878" y="586"/>
                </a:lnTo>
                <a:lnTo>
                  <a:pt x="878" y="587"/>
                </a:lnTo>
                <a:lnTo>
                  <a:pt x="878" y="588"/>
                </a:lnTo>
                <a:lnTo>
                  <a:pt x="878" y="588"/>
                </a:lnTo>
                <a:lnTo>
                  <a:pt x="878" y="589"/>
                </a:lnTo>
                <a:lnTo>
                  <a:pt x="878" y="589"/>
                </a:lnTo>
                <a:lnTo>
                  <a:pt x="878" y="590"/>
                </a:lnTo>
                <a:lnTo>
                  <a:pt x="878" y="591"/>
                </a:lnTo>
                <a:lnTo>
                  <a:pt x="877" y="592"/>
                </a:lnTo>
                <a:lnTo>
                  <a:pt x="877" y="593"/>
                </a:lnTo>
                <a:lnTo>
                  <a:pt x="877" y="593"/>
                </a:lnTo>
                <a:lnTo>
                  <a:pt x="877" y="593"/>
                </a:lnTo>
                <a:lnTo>
                  <a:pt x="876" y="594"/>
                </a:lnTo>
                <a:lnTo>
                  <a:pt x="876" y="595"/>
                </a:lnTo>
                <a:lnTo>
                  <a:pt x="876" y="595"/>
                </a:lnTo>
                <a:lnTo>
                  <a:pt x="876" y="596"/>
                </a:lnTo>
                <a:lnTo>
                  <a:pt x="875" y="597"/>
                </a:lnTo>
                <a:lnTo>
                  <a:pt x="875" y="597"/>
                </a:lnTo>
                <a:lnTo>
                  <a:pt x="875" y="597"/>
                </a:lnTo>
                <a:lnTo>
                  <a:pt x="875" y="598"/>
                </a:lnTo>
                <a:lnTo>
                  <a:pt x="874" y="599"/>
                </a:lnTo>
                <a:lnTo>
                  <a:pt x="874" y="600"/>
                </a:lnTo>
                <a:lnTo>
                  <a:pt x="873" y="601"/>
                </a:lnTo>
                <a:lnTo>
                  <a:pt x="873" y="601"/>
                </a:lnTo>
                <a:lnTo>
                  <a:pt x="872" y="602"/>
                </a:lnTo>
                <a:lnTo>
                  <a:pt x="872" y="602"/>
                </a:lnTo>
                <a:lnTo>
                  <a:pt x="872" y="603"/>
                </a:lnTo>
                <a:lnTo>
                  <a:pt x="871" y="604"/>
                </a:lnTo>
                <a:lnTo>
                  <a:pt x="871" y="605"/>
                </a:lnTo>
                <a:lnTo>
                  <a:pt x="871" y="606"/>
                </a:lnTo>
                <a:lnTo>
                  <a:pt x="870" y="606"/>
                </a:lnTo>
                <a:lnTo>
                  <a:pt x="870" y="607"/>
                </a:lnTo>
                <a:lnTo>
                  <a:pt x="870" y="607"/>
                </a:lnTo>
                <a:lnTo>
                  <a:pt x="870" y="608"/>
                </a:lnTo>
                <a:lnTo>
                  <a:pt x="870" y="608"/>
                </a:lnTo>
                <a:lnTo>
                  <a:pt x="869" y="608"/>
                </a:lnTo>
                <a:lnTo>
                  <a:pt x="869" y="609"/>
                </a:lnTo>
                <a:lnTo>
                  <a:pt x="868" y="610"/>
                </a:lnTo>
                <a:lnTo>
                  <a:pt x="868" y="610"/>
                </a:lnTo>
                <a:lnTo>
                  <a:pt x="868" y="611"/>
                </a:lnTo>
                <a:lnTo>
                  <a:pt x="868" y="611"/>
                </a:lnTo>
                <a:lnTo>
                  <a:pt x="868" y="612"/>
                </a:lnTo>
                <a:lnTo>
                  <a:pt x="867" y="613"/>
                </a:lnTo>
                <a:lnTo>
                  <a:pt x="867" y="613"/>
                </a:lnTo>
                <a:lnTo>
                  <a:pt x="867" y="614"/>
                </a:lnTo>
                <a:lnTo>
                  <a:pt x="867" y="615"/>
                </a:lnTo>
                <a:lnTo>
                  <a:pt x="867" y="616"/>
                </a:lnTo>
                <a:lnTo>
                  <a:pt x="867" y="617"/>
                </a:lnTo>
                <a:lnTo>
                  <a:pt x="867" y="617"/>
                </a:lnTo>
                <a:lnTo>
                  <a:pt x="866" y="617"/>
                </a:lnTo>
                <a:lnTo>
                  <a:pt x="866" y="617"/>
                </a:lnTo>
                <a:lnTo>
                  <a:pt x="866" y="617"/>
                </a:lnTo>
                <a:lnTo>
                  <a:pt x="865" y="618"/>
                </a:lnTo>
                <a:lnTo>
                  <a:pt x="865" y="618"/>
                </a:lnTo>
                <a:lnTo>
                  <a:pt x="864" y="618"/>
                </a:lnTo>
                <a:lnTo>
                  <a:pt x="864" y="619"/>
                </a:lnTo>
                <a:lnTo>
                  <a:pt x="863" y="619"/>
                </a:lnTo>
                <a:lnTo>
                  <a:pt x="863" y="619"/>
                </a:lnTo>
                <a:lnTo>
                  <a:pt x="862" y="620"/>
                </a:lnTo>
                <a:lnTo>
                  <a:pt x="862" y="620"/>
                </a:lnTo>
                <a:lnTo>
                  <a:pt x="862" y="621"/>
                </a:lnTo>
                <a:lnTo>
                  <a:pt x="861" y="621"/>
                </a:lnTo>
                <a:lnTo>
                  <a:pt x="861" y="621"/>
                </a:lnTo>
                <a:lnTo>
                  <a:pt x="860" y="622"/>
                </a:lnTo>
                <a:lnTo>
                  <a:pt x="860" y="622"/>
                </a:lnTo>
                <a:lnTo>
                  <a:pt x="859" y="622"/>
                </a:lnTo>
                <a:lnTo>
                  <a:pt x="858" y="623"/>
                </a:lnTo>
                <a:lnTo>
                  <a:pt x="858" y="623"/>
                </a:lnTo>
                <a:lnTo>
                  <a:pt x="857" y="623"/>
                </a:lnTo>
                <a:lnTo>
                  <a:pt x="857" y="624"/>
                </a:lnTo>
                <a:lnTo>
                  <a:pt x="857" y="625"/>
                </a:lnTo>
                <a:lnTo>
                  <a:pt x="857" y="625"/>
                </a:lnTo>
                <a:lnTo>
                  <a:pt x="856" y="626"/>
                </a:lnTo>
                <a:lnTo>
                  <a:pt x="856" y="626"/>
                </a:lnTo>
                <a:lnTo>
                  <a:pt x="855" y="626"/>
                </a:lnTo>
                <a:lnTo>
                  <a:pt x="855" y="626"/>
                </a:lnTo>
                <a:lnTo>
                  <a:pt x="854" y="626"/>
                </a:lnTo>
                <a:lnTo>
                  <a:pt x="853" y="627"/>
                </a:lnTo>
                <a:lnTo>
                  <a:pt x="853" y="627"/>
                </a:lnTo>
                <a:lnTo>
                  <a:pt x="852" y="627"/>
                </a:lnTo>
                <a:lnTo>
                  <a:pt x="851" y="627"/>
                </a:lnTo>
                <a:lnTo>
                  <a:pt x="851" y="627"/>
                </a:lnTo>
                <a:lnTo>
                  <a:pt x="851" y="628"/>
                </a:lnTo>
                <a:lnTo>
                  <a:pt x="851" y="628"/>
                </a:lnTo>
                <a:lnTo>
                  <a:pt x="850" y="628"/>
                </a:lnTo>
                <a:lnTo>
                  <a:pt x="850" y="629"/>
                </a:lnTo>
                <a:lnTo>
                  <a:pt x="849" y="629"/>
                </a:lnTo>
                <a:lnTo>
                  <a:pt x="849" y="629"/>
                </a:lnTo>
                <a:lnTo>
                  <a:pt x="848" y="628"/>
                </a:lnTo>
                <a:lnTo>
                  <a:pt x="847" y="627"/>
                </a:lnTo>
                <a:lnTo>
                  <a:pt x="846" y="627"/>
                </a:lnTo>
                <a:lnTo>
                  <a:pt x="846" y="627"/>
                </a:lnTo>
                <a:lnTo>
                  <a:pt x="846" y="626"/>
                </a:lnTo>
                <a:lnTo>
                  <a:pt x="845" y="625"/>
                </a:lnTo>
                <a:lnTo>
                  <a:pt x="845" y="625"/>
                </a:lnTo>
                <a:lnTo>
                  <a:pt x="844" y="624"/>
                </a:lnTo>
                <a:lnTo>
                  <a:pt x="844" y="624"/>
                </a:lnTo>
                <a:lnTo>
                  <a:pt x="843" y="623"/>
                </a:lnTo>
                <a:lnTo>
                  <a:pt x="843" y="623"/>
                </a:lnTo>
                <a:lnTo>
                  <a:pt x="842" y="623"/>
                </a:lnTo>
                <a:lnTo>
                  <a:pt x="841" y="623"/>
                </a:lnTo>
                <a:lnTo>
                  <a:pt x="840" y="623"/>
                </a:lnTo>
                <a:lnTo>
                  <a:pt x="839" y="623"/>
                </a:lnTo>
                <a:lnTo>
                  <a:pt x="838" y="623"/>
                </a:lnTo>
                <a:lnTo>
                  <a:pt x="838" y="623"/>
                </a:lnTo>
                <a:lnTo>
                  <a:pt x="837" y="623"/>
                </a:lnTo>
                <a:lnTo>
                  <a:pt x="837" y="624"/>
                </a:lnTo>
                <a:lnTo>
                  <a:pt x="836" y="624"/>
                </a:lnTo>
                <a:lnTo>
                  <a:pt x="835" y="624"/>
                </a:lnTo>
                <a:lnTo>
                  <a:pt x="835" y="624"/>
                </a:lnTo>
                <a:lnTo>
                  <a:pt x="835" y="624"/>
                </a:lnTo>
                <a:lnTo>
                  <a:pt x="834" y="624"/>
                </a:lnTo>
                <a:lnTo>
                  <a:pt x="833" y="625"/>
                </a:lnTo>
                <a:lnTo>
                  <a:pt x="833" y="625"/>
                </a:lnTo>
                <a:lnTo>
                  <a:pt x="832" y="625"/>
                </a:lnTo>
                <a:lnTo>
                  <a:pt x="832" y="624"/>
                </a:lnTo>
                <a:lnTo>
                  <a:pt x="832" y="624"/>
                </a:lnTo>
                <a:lnTo>
                  <a:pt x="830" y="625"/>
                </a:lnTo>
                <a:lnTo>
                  <a:pt x="829" y="625"/>
                </a:lnTo>
                <a:lnTo>
                  <a:pt x="828" y="625"/>
                </a:lnTo>
                <a:lnTo>
                  <a:pt x="828" y="626"/>
                </a:lnTo>
                <a:lnTo>
                  <a:pt x="827" y="626"/>
                </a:lnTo>
                <a:lnTo>
                  <a:pt x="827" y="626"/>
                </a:lnTo>
                <a:lnTo>
                  <a:pt x="826" y="626"/>
                </a:lnTo>
                <a:lnTo>
                  <a:pt x="825" y="627"/>
                </a:lnTo>
                <a:lnTo>
                  <a:pt x="824" y="627"/>
                </a:lnTo>
                <a:lnTo>
                  <a:pt x="824" y="627"/>
                </a:lnTo>
                <a:lnTo>
                  <a:pt x="823" y="628"/>
                </a:lnTo>
                <a:lnTo>
                  <a:pt x="822" y="628"/>
                </a:lnTo>
                <a:lnTo>
                  <a:pt x="822" y="628"/>
                </a:lnTo>
                <a:lnTo>
                  <a:pt x="821" y="628"/>
                </a:lnTo>
                <a:lnTo>
                  <a:pt x="820" y="628"/>
                </a:lnTo>
                <a:lnTo>
                  <a:pt x="820" y="629"/>
                </a:lnTo>
                <a:lnTo>
                  <a:pt x="819" y="629"/>
                </a:lnTo>
                <a:lnTo>
                  <a:pt x="819" y="630"/>
                </a:lnTo>
                <a:lnTo>
                  <a:pt x="818" y="630"/>
                </a:lnTo>
                <a:lnTo>
                  <a:pt x="817" y="630"/>
                </a:lnTo>
                <a:lnTo>
                  <a:pt x="817" y="630"/>
                </a:lnTo>
                <a:lnTo>
                  <a:pt x="816" y="630"/>
                </a:lnTo>
                <a:lnTo>
                  <a:pt x="816" y="630"/>
                </a:lnTo>
                <a:lnTo>
                  <a:pt x="815" y="631"/>
                </a:lnTo>
                <a:lnTo>
                  <a:pt x="814" y="631"/>
                </a:lnTo>
                <a:lnTo>
                  <a:pt x="814" y="631"/>
                </a:lnTo>
                <a:lnTo>
                  <a:pt x="814" y="631"/>
                </a:lnTo>
                <a:lnTo>
                  <a:pt x="813" y="631"/>
                </a:lnTo>
                <a:lnTo>
                  <a:pt x="813" y="631"/>
                </a:lnTo>
                <a:lnTo>
                  <a:pt x="812" y="631"/>
                </a:lnTo>
                <a:lnTo>
                  <a:pt x="812" y="632"/>
                </a:lnTo>
                <a:lnTo>
                  <a:pt x="812" y="632"/>
                </a:lnTo>
                <a:lnTo>
                  <a:pt x="810" y="632"/>
                </a:lnTo>
                <a:lnTo>
                  <a:pt x="810" y="632"/>
                </a:lnTo>
                <a:lnTo>
                  <a:pt x="810" y="632"/>
                </a:lnTo>
                <a:lnTo>
                  <a:pt x="809" y="632"/>
                </a:lnTo>
                <a:lnTo>
                  <a:pt x="808" y="632"/>
                </a:lnTo>
                <a:lnTo>
                  <a:pt x="808" y="632"/>
                </a:lnTo>
                <a:lnTo>
                  <a:pt x="808" y="632"/>
                </a:lnTo>
                <a:lnTo>
                  <a:pt x="807" y="632"/>
                </a:lnTo>
                <a:lnTo>
                  <a:pt x="807" y="632"/>
                </a:lnTo>
                <a:lnTo>
                  <a:pt x="806" y="632"/>
                </a:lnTo>
                <a:lnTo>
                  <a:pt x="806" y="632"/>
                </a:lnTo>
                <a:lnTo>
                  <a:pt x="805" y="632"/>
                </a:lnTo>
                <a:lnTo>
                  <a:pt x="804" y="632"/>
                </a:lnTo>
                <a:lnTo>
                  <a:pt x="804" y="632"/>
                </a:lnTo>
                <a:lnTo>
                  <a:pt x="803" y="631"/>
                </a:lnTo>
                <a:lnTo>
                  <a:pt x="803" y="631"/>
                </a:lnTo>
                <a:lnTo>
                  <a:pt x="803" y="631"/>
                </a:lnTo>
                <a:lnTo>
                  <a:pt x="803" y="631"/>
                </a:lnTo>
                <a:lnTo>
                  <a:pt x="802" y="631"/>
                </a:lnTo>
                <a:lnTo>
                  <a:pt x="802" y="631"/>
                </a:lnTo>
                <a:lnTo>
                  <a:pt x="801" y="631"/>
                </a:lnTo>
                <a:lnTo>
                  <a:pt x="801" y="631"/>
                </a:lnTo>
                <a:lnTo>
                  <a:pt x="800" y="630"/>
                </a:lnTo>
                <a:lnTo>
                  <a:pt x="800" y="630"/>
                </a:lnTo>
                <a:lnTo>
                  <a:pt x="799" y="630"/>
                </a:lnTo>
                <a:lnTo>
                  <a:pt x="799" y="631"/>
                </a:lnTo>
                <a:lnTo>
                  <a:pt x="798" y="631"/>
                </a:lnTo>
                <a:lnTo>
                  <a:pt x="798" y="631"/>
                </a:lnTo>
                <a:lnTo>
                  <a:pt x="797" y="631"/>
                </a:lnTo>
                <a:lnTo>
                  <a:pt x="797" y="631"/>
                </a:lnTo>
                <a:lnTo>
                  <a:pt x="796" y="631"/>
                </a:lnTo>
                <a:lnTo>
                  <a:pt x="795" y="632"/>
                </a:lnTo>
                <a:lnTo>
                  <a:pt x="795" y="632"/>
                </a:lnTo>
                <a:lnTo>
                  <a:pt x="795" y="632"/>
                </a:lnTo>
                <a:lnTo>
                  <a:pt x="794" y="632"/>
                </a:lnTo>
                <a:lnTo>
                  <a:pt x="794" y="632"/>
                </a:lnTo>
                <a:lnTo>
                  <a:pt x="793" y="633"/>
                </a:lnTo>
                <a:lnTo>
                  <a:pt x="793" y="633"/>
                </a:lnTo>
                <a:lnTo>
                  <a:pt x="792" y="633"/>
                </a:lnTo>
                <a:lnTo>
                  <a:pt x="792" y="634"/>
                </a:lnTo>
                <a:lnTo>
                  <a:pt x="792" y="634"/>
                </a:lnTo>
                <a:lnTo>
                  <a:pt x="792" y="634"/>
                </a:lnTo>
                <a:lnTo>
                  <a:pt x="792" y="635"/>
                </a:lnTo>
                <a:lnTo>
                  <a:pt x="791" y="635"/>
                </a:lnTo>
                <a:lnTo>
                  <a:pt x="791" y="635"/>
                </a:lnTo>
                <a:lnTo>
                  <a:pt x="791" y="635"/>
                </a:lnTo>
                <a:lnTo>
                  <a:pt x="791" y="636"/>
                </a:lnTo>
                <a:lnTo>
                  <a:pt x="791" y="637"/>
                </a:lnTo>
                <a:lnTo>
                  <a:pt x="791" y="638"/>
                </a:lnTo>
                <a:lnTo>
                  <a:pt x="791" y="638"/>
                </a:lnTo>
                <a:lnTo>
                  <a:pt x="791" y="639"/>
                </a:lnTo>
                <a:lnTo>
                  <a:pt x="791" y="639"/>
                </a:lnTo>
                <a:lnTo>
                  <a:pt x="791" y="639"/>
                </a:lnTo>
                <a:lnTo>
                  <a:pt x="790" y="639"/>
                </a:lnTo>
                <a:lnTo>
                  <a:pt x="790" y="639"/>
                </a:lnTo>
                <a:lnTo>
                  <a:pt x="790" y="639"/>
                </a:lnTo>
                <a:lnTo>
                  <a:pt x="789" y="640"/>
                </a:lnTo>
                <a:lnTo>
                  <a:pt x="789" y="640"/>
                </a:lnTo>
                <a:lnTo>
                  <a:pt x="788" y="640"/>
                </a:lnTo>
                <a:lnTo>
                  <a:pt x="788" y="640"/>
                </a:lnTo>
                <a:lnTo>
                  <a:pt x="787" y="639"/>
                </a:lnTo>
                <a:lnTo>
                  <a:pt x="787" y="639"/>
                </a:lnTo>
                <a:lnTo>
                  <a:pt x="786" y="639"/>
                </a:lnTo>
                <a:lnTo>
                  <a:pt x="786" y="638"/>
                </a:lnTo>
                <a:lnTo>
                  <a:pt x="786" y="638"/>
                </a:lnTo>
                <a:lnTo>
                  <a:pt x="785" y="638"/>
                </a:lnTo>
                <a:lnTo>
                  <a:pt x="785" y="637"/>
                </a:lnTo>
                <a:lnTo>
                  <a:pt x="785" y="637"/>
                </a:lnTo>
                <a:lnTo>
                  <a:pt x="784" y="637"/>
                </a:lnTo>
                <a:lnTo>
                  <a:pt x="784" y="637"/>
                </a:lnTo>
                <a:lnTo>
                  <a:pt x="783" y="637"/>
                </a:lnTo>
                <a:lnTo>
                  <a:pt x="783" y="637"/>
                </a:lnTo>
                <a:lnTo>
                  <a:pt x="783" y="637"/>
                </a:lnTo>
                <a:lnTo>
                  <a:pt x="782" y="637"/>
                </a:lnTo>
                <a:lnTo>
                  <a:pt x="782" y="637"/>
                </a:lnTo>
                <a:lnTo>
                  <a:pt x="782" y="637"/>
                </a:lnTo>
                <a:lnTo>
                  <a:pt x="781" y="638"/>
                </a:lnTo>
                <a:lnTo>
                  <a:pt x="781" y="638"/>
                </a:lnTo>
                <a:lnTo>
                  <a:pt x="781" y="639"/>
                </a:lnTo>
                <a:lnTo>
                  <a:pt x="780" y="639"/>
                </a:lnTo>
                <a:lnTo>
                  <a:pt x="780" y="639"/>
                </a:lnTo>
                <a:lnTo>
                  <a:pt x="780" y="640"/>
                </a:lnTo>
                <a:lnTo>
                  <a:pt x="779" y="641"/>
                </a:lnTo>
                <a:lnTo>
                  <a:pt x="779" y="641"/>
                </a:lnTo>
                <a:lnTo>
                  <a:pt x="779" y="642"/>
                </a:lnTo>
                <a:lnTo>
                  <a:pt x="779" y="642"/>
                </a:lnTo>
                <a:lnTo>
                  <a:pt x="778" y="643"/>
                </a:lnTo>
                <a:lnTo>
                  <a:pt x="778" y="643"/>
                </a:lnTo>
                <a:lnTo>
                  <a:pt x="778" y="643"/>
                </a:lnTo>
                <a:lnTo>
                  <a:pt x="777" y="644"/>
                </a:lnTo>
                <a:lnTo>
                  <a:pt x="777" y="645"/>
                </a:lnTo>
                <a:lnTo>
                  <a:pt x="776" y="646"/>
                </a:lnTo>
                <a:lnTo>
                  <a:pt x="776" y="646"/>
                </a:lnTo>
                <a:lnTo>
                  <a:pt x="775" y="646"/>
                </a:lnTo>
                <a:lnTo>
                  <a:pt x="775" y="647"/>
                </a:lnTo>
                <a:lnTo>
                  <a:pt x="775" y="647"/>
                </a:lnTo>
                <a:lnTo>
                  <a:pt x="774" y="647"/>
                </a:lnTo>
                <a:lnTo>
                  <a:pt x="774" y="647"/>
                </a:lnTo>
                <a:lnTo>
                  <a:pt x="774" y="648"/>
                </a:lnTo>
                <a:lnTo>
                  <a:pt x="774" y="648"/>
                </a:lnTo>
                <a:lnTo>
                  <a:pt x="773" y="648"/>
                </a:lnTo>
                <a:lnTo>
                  <a:pt x="773" y="649"/>
                </a:lnTo>
                <a:lnTo>
                  <a:pt x="772" y="649"/>
                </a:lnTo>
                <a:lnTo>
                  <a:pt x="772" y="649"/>
                </a:lnTo>
                <a:lnTo>
                  <a:pt x="771" y="649"/>
                </a:lnTo>
                <a:lnTo>
                  <a:pt x="771" y="650"/>
                </a:lnTo>
                <a:lnTo>
                  <a:pt x="771" y="650"/>
                </a:lnTo>
                <a:lnTo>
                  <a:pt x="770" y="651"/>
                </a:lnTo>
                <a:lnTo>
                  <a:pt x="770" y="651"/>
                </a:lnTo>
                <a:lnTo>
                  <a:pt x="770" y="652"/>
                </a:lnTo>
                <a:lnTo>
                  <a:pt x="770" y="652"/>
                </a:lnTo>
                <a:lnTo>
                  <a:pt x="770" y="652"/>
                </a:lnTo>
                <a:lnTo>
                  <a:pt x="770" y="652"/>
                </a:lnTo>
                <a:lnTo>
                  <a:pt x="770" y="652"/>
                </a:lnTo>
                <a:lnTo>
                  <a:pt x="769" y="653"/>
                </a:lnTo>
                <a:lnTo>
                  <a:pt x="768" y="654"/>
                </a:lnTo>
                <a:lnTo>
                  <a:pt x="767" y="654"/>
                </a:lnTo>
                <a:lnTo>
                  <a:pt x="767" y="654"/>
                </a:lnTo>
                <a:lnTo>
                  <a:pt x="766" y="654"/>
                </a:lnTo>
                <a:lnTo>
                  <a:pt x="766" y="655"/>
                </a:lnTo>
                <a:lnTo>
                  <a:pt x="766" y="655"/>
                </a:lnTo>
                <a:lnTo>
                  <a:pt x="765" y="655"/>
                </a:lnTo>
                <a:lnTo>
                  <a:pt x="765" y="655"/>
                </a:lnTo>
                <a:lnTo>
                  <a:pt x="764" y="655"/>
                </a:lnTo>
                <a:lnTo>
                  <a:pt x="764" y="655"/>
                </a:lnTo>
                <a:lnTo>
                  <a:pt x="764" y="655"/>
                </a:lnTo>
                <a:lnTo>
                  <a:pt x="763" y="655"/>
                </a:lnTo>
                <a:lnTo>
                  <a:pt x="762" y="655"/>
                </a:lnTo>
                <a:lnTo>
                  <a:pt x="762" y="655"/>
                </a:lnTo>
                <a:lnTo>
                  <a:pt x="761" y="655"/>
                </a:lnTo>
                <a:lnTo>
                  <a:pt x="760" y="655"/>
                </a:lnTo>
                <a:lnTo>
                  <a:pt x="760" y="655"/>
                </a:lnTo>
                <a:lnTo>
                  <a:pt x="760" y="655"/>
                </a:lnTo>
                <a:lnTo>
                  <a:pt x="759" y="655"/>
                </a:lnTo>
                <a:lnTo>
                  <a:pt x="759" y="654"/>
                </a:lnTo>
                <a:lnTo>
                  <a:pt x="758" y="654"/>
                </a:lnTo>
                <a:lnTo>
                  <a:pt x="758" y="654"/>
                </a:lnTo>
                <a:lnTo>
                  <a:pt x="758" y="654"/>
                </a:lnTo>
                <a:lnTo>
                  <a:pt x="757" y="654"/>
                </a:lnTo>
                <a:lnTo>
                  <a:pt x="757" y="655"/>
                </a:lnTo>
                <a:lnTo>
                  <a:pt x="756" y="655"/>
                </a:lnTo>
                <a:lnTo>
                  <a:pt x="755" y="655"/>
                </a:lnTo>
                <a:lnTo>
                  <a:pt x="755" y="656"/>
                </a:lnTo>
                <a:lnTo>
                  <a:pt x="754" y="656"/>
                </a:lnTo>
                <a:lnTo>
                  <a:pt x="754" y="656"/>
                </a:lnTo>
                <a:lnTo>
                  <a:pt x="753" y="656"/>
                </a:lnTo>
                <a:lnTo>
                  <a:pt x="753" y="657"/>
                </a:lnTo>
                <a:lnTo>
                  <a:pt x="753" y="657"/>
                </a:lnTo>
                <a:lnTo>
                  <a:pt x="753" y="658"/>
                </a:lnTo>
                <a:lnTo>
                  <a:pt x="752" y="658"/>
                </a:lnTo>
                <a:lnTo>
                  <a:pt x="752" y="658"/>
                </a:lnTo>
                <a:lnTo>
                  <a:pt x="752" y="659"/>
                </a:lnTo>
                <a:lnTo>
                  <a:pt x="751" y="659"/>
                </a:lnTo>
                <a:lnTo>
                  <a:pt x="751" y="660"/>
                </a:lnTo>
                <a:lnTo>
                  <a:pt x="751" y="660"/>
                </a:lnTo>
                <a:lnTo>
                  <a:pt x="751" y="660"/>
                </a:lnTo>
                <a:lnTo>
                  <a:pt x="750" y="661"/>
                </a:lnTo>
                <a:lnTo>
                  <a:pt x="750" y="661"/>
                </a:lnTo>
                <a:lnTo>
                  <a:pt x="750" y="662"/>
                </a:lnTo>
                <a:lnTo>
                  <a:pt x="750" y="663"/>
                </a:lnTo>
                <a:lnTo>
                  <a:pt x="749" y="663"/>
                </a:lnTo>
                <a:lnTo>
                  <a:pt x="749" y="664"/>
                </a:lnTo>
                <a:lnTo>
                  <a:pt x="749" y="664"/>
                </a:lnTo>
                <a:lnTo>
                  <a:pt x="749" y="664"/>
                </a:lnTo>
                <a:lnTo>
                  <a:pt x="749" y="664"/>
                </a:lnTo>
                <a:lnTo>
                  <a:pt x="748" y="664"/>
                </a:lnTo>
                <a:lnTo>
                  <a:pt x="748" y="665"/>
                </a:lnTo>
                <a:lnTo>
                  <a:pt x="747" y="665"/>
                </a:lnTo>
                <a:lnTo>
                  <a:pt x="747" y="665"/>
                </a:lnTo>
                <a:lnTo>
                  <a:pt x="746" y="665"/>
                </a:lnTo>
                <a:lnTo>
                  <a:pt x="746" y="665"/>
                </a:lnTo>
                <a:lnTo>
                  <a:pt x="745" y="665"/>
                </a:lnTo>
                <a:lnTo>
                  <a:pt x="745" y="664"/>
                </a:lnTo>
                <a:lnTo>
                  <a:pt x="745" y="664"/>
                </a:lnTo>
                <a:lnTo>
                  <a:pt x="744" y="664"/>
                </a:lnTo>
                <a:lnTo>
                  <a:pt x="744" y="665"/>
                </a:lnTo>
                <a:lnTo>
                  <a:pt x="743" y="665"/>
                </a:lnTo>
                <a:lnTo>
                  <a:pt x="743" y="665"/>
                </a:lnTo>
                <a:lnTo>
                  <a:pt x="743" y="666"/>
                </a:lnTo>
                <a:lnTo>
                  <a:pt x="742" y="666"/>
                </a:lnTo>
                <a:lnTo>
                  <a:pt x="742" y="667"/>
                </a:lnTo>
                <a:lnTo>
                  <a:pt x="742" y="667"/>
                </a:lnTo>
                <a:lnTo>
                  <a:pt x="742" y="668"/>
                </a:lnTo>
                <a:lnTo>
                  <a:pt x="742" y="668"/>
                </a:lnTo>
                <a:lnTo>
                  <a:pt x="741" y="668"/>
                </a:lnTo>
                <a:lnTo>
                  <a:pt x="741" y="668"/>
                </a:lnTo>
                <a:lnTo>
                  <a:pt x="741" y="669"/>
                </a:lnTo>
                <a:lnTo>
                  <a:pt x="741" y="670"/>
                </a:lnTo>
                <a:lnTo>
                  <a:pt x="741" y="670"/>
                </a:lnTo>
                <a:lnTo>
                  <a:pt x="741" y="670"/>
                </a:lnTo>
                <a:lnTo>
                  <a:pt x="741" y="671"/>
                </a:lnTo>
                <a:lnTo>
                  <a:pt x="742" y="671"/>
                </a:lnTo>
                <a:lnTo>
                  <a:pt x="742" y="671"/>
                </a:lnTo>
                <a:lnTo>
                  <a:pt x="742" y="672"/>
                </a:lnTo>
                <a:lnTo>
                  <a:pt x="742" y="672"/>
                </a:lnTo>
                <a:lnTo>
                  <a:pt x="742" y="672"/>
                </a:lnTo>
                <a:lnTo>
                  <a:pt x="742" y="674"/>
                </a:lnTo>
                <a:lnTo>
                  <a:pt x="742" y="675"/>
                </a:lnTo>
                <a:lnTo>
                  <a:pt x="741" y="675"/>
                </a:lnTo>
                <a:lnTo>
                  <a:pt x="741" y="675"/>
                </a:lnTo>
                <a:lnTo>
                  <a:pt x="741" y="675"/>
                </a:lnTo>
                <a:lnTo>
                  <a:pt x="740" y="675"/>
                </a:lnTo>
                <a:lnTo>
                  <a:pt x="740" y="675"/>
                </a:lnTo>
                <a:lnTo>
                  <a:pt x="739" y="675"/>
                </a:lnTo>
                <a:lnTo>
                  <a:pt x="739" y="676"/>
                </a:lnTo>
                <a:lnTo>
                  <a:pt x="739" y="676"/>
                </a:lnTo>
                <a:lnTo>
                  <a:pt x="738" y="676"/>
                </a:lnTo>
                <a:lnTo>
                  <a:pt x="738" y="676"/>
                </a:lnTo>
                <a:lnTo>
                  <a:pt x="738" y="675"/>
                </a:lnTo>
                <a:lnTo>
                  <a:pt x="737" y="675"/>
                </a:lnTo>
                <a:lnTo>
                  <a:pt x="737" y="674"/>
                </a:lnTo>
                <a:lnTo>
                  <a:pt x="737" y="674"/>
                </a:lnTo>
                <a:lnTo>
                  <a:pt x="737" y="673"/>
                </a:lnTo>
                <a:lnTo>
                  <a:pt x="736" y="673"/>
                </a:lnTo>
                <a:lnTo>
                  <a:pt x="736" y="672"/>
                </a:lnTo>
                <a:lnTo>
                  <a:pt x="735" y="672"/>
                </a:lnTo>
                <a:lnTo>
                  <a:pt x="734" y="672"/>
                </a:lnTo>
                <a:lnTo>
                  <a:pt x="734" y="672"/>
                </a:lnTo>
                <a:lnTo>
                  <a:pt x="733" y="672"/>
                </a:lnTo>
                <a:lnTo>
                  <a:pt x="733" y="671"/>
                </a:lnTo>
                <a:lnTo>
                  <a:pt x="733" y="671"/>
                </a:lnTo>
                <a:lnTo>
                  <a:pt x="732" y="670"/>
                </a:lnTo>
                <a:lnTo>
                  <a:pt x="732" y="670"/>
                </a:lnTo>
                <a:lnTo>
                  <a:pt x="731" y="669"/>
                </a:lnTo>
                <a:lnTo>
                  <a:pt x="730" y="669"/>
                </a:lnTo>
                <a:lnTo>
                  <a:pt x="730" y="669"/>
                </a:lnTo>
                <a:lnTo>
                  <a:pt x="729" y="668"/>
                </a:lnTo>
                <a:lnTo>
                  <a:pt x="729" y="668"/>
                </a:lnTo>
                <a:lnTo>
                  <a:pt x="729" y="668"/>
                </a:lnTo>
                <a:lnTo>
                  <a:pt x="728" y="667"/>
                </a:lnTo>
                <a:lnTo>
                  <a:pt x="728" y="666"/>
                </a:lnTo>
                <a:lnTo>
                  <a:pt x="728" y="666"/>
                </a:lnTo>
                <a:lnTo>
                  <a:pt x="728" y="666"/>
                </a:lnTo>
                <a:lnTo>
                  <a:pt x="728" y="665"/>
                </a:lnTo>
                <a:lnTo>
                  <a:pt x="728" y="665"/>
                </a:lnTo>
                <a:lnTo>
                  <a:pt x="727" y="664"/>
                </a:lnTo>
                <a:lnTo>
                  <a:pt x="727" y="664"/>
                </a:lnTo>
                <a:lnTo>
                  <a:pt x="727" y="664"/>
                </a:lnTo>
                <a:lnTo>
                  <a:pt x="726" y="663"/>
                </a:lnTo>
                <a:lnTo>
                  <a:pt x="726" y="663"/>
                </a:lnTo>
                <a:lnTo>
                  <a:pt x="725" y="662"/>
                </a:lnTo>
                <a:lnTo>
                  <a:pt x="724" y="662"/>
                </a:lnTo>
                <a:lnTo>
                  <a:pt x="724" y="662"/>
                </a:lnTo>
                <a:lnTo>
                  <a:pt x="723" y="662"/>
                </a:lnTo>
                <a:lnTo>
                  <a:pt x="723" y="662"/>
                </a:lnTo>
                <a:lnTo>
                  <a:pt x="722" y="662"/>
                </a:lnTo>
                <a:lnTo>
                  <a:pt x="722" y="662"/>
                </a:lnTo>
                <a:lnTo>
                  <a:pt x="721" y="661"/>
                </a:lnTo>
                <a:lnTo>
                  <a:pt x="720" y="661"/>
                </a:lnTo>
                <a:lnTo>
                  <a:pt x="720" y="661"/>
                </a:lnTo>
                <a:lnTo>
                  <a:pt x="719" y="661"/>
                </a:lnTo>
                <a:lnTo>
                  <a:pt x="719" y="661"/>
                </a:lnTo>
                <a:lnTo>
                  <a:pt x="718" y="660"/>
                </a:lnTo>
                <a:lnTo>
                  <a:pt x="718" y="660"/>
                </a:lnTo>
                <a:lnTo>
                  <a:pt x="717" y="660"/>
                </a:lnTo>
                <a:lnTo>
                  <a:pt x="717" y="660"/>
                </a:lnTo>
                <a:lnTo>
                  <a:pt x="717" y="659"/>
                </a:lnTo>
                <a:lnTo>
                  <a:pt x="717" y="659"/>
                </a:lnTo>
                <a:lnTo>
                  <a:pt x="717" y="658"/>
                </a:lnTo>
                <a:lnTo>
                  <a:pt x="717" y="658"/>
                </a:lnTo>
                <a:lnTo>
                  <a:pt x="717" y="657"/>
                </a:lnTo>
                <a:lnTo>
                  <a:pt x="717" y="656"/>
                </a:lnTo>
                <a:lnTo>
                  <a:pt x="717" y="655"/>
                </a:lnTo>
                <a:lnTo>
                  <a:pt x="717" y="655"/>
                </a:lnTo>
                <a:lnTo>
                  <a:pt x="717" y="654"/>
                </a:lnTo>
                <a:lnTo>
                  <a:pt x="717" y="653"/>
                </a:lnTo>
                <a:lnTo>
                  <a:pt x="717" y="653"/>
                </a:lnTo>
                <a:lnTo>
                  <a:pt x="718" y="652"/>
                </a:lnTo>
                <a:lnTo>
                  <a:pt x="718" y="652"/>
                </a:lnTo>
                <a:lnTo>
                  <a:pt x="717" y="651"/>
                </a:lnTo>
                <a:lnTo>
                  <a:pt x="717" y="650"/>
                </a:lnTo>
                <a:lnTo>
                  <a:pt x="717" y="650"/>
                </a:lnTo>
                <a:lnTo>
                  <a:pt x="717" y="650"/>
                </a:lnTo>
                <a:lnTo>
                  <a:pt x="717" y="649"/>
                </a:lnTo>
                <a:lnTo>
                  <a:pt x="718" y="649"/>
                </a:lnTo>
                <a:lnTo>
                  <a:pt x="718" y="649"/>
                </a:lnTo>
                <a:lnTo>
                  <a:pt x="718" y="648"/>
                </a:lnTo>
                <a:lnTo>
                  <a:pt x="718" y="648"/>
                </a:lnTo>
                <a:lnTo>
                  <a:pt x="718" y="648"/>
                </a:lnTo>
                <a:lnTo>
                  <a:pt x="718" y="647"/>
                </a:lnTo>
                <a:lnTo>
                  <a:pt x="717" y="647"/>
                </a:lnTo>
                <a:lnTo>
                  <a:pt x="717" y="646"/>
                </a:lnTo>
                <a:lnTo>
                  <a:pt x="717" y="646"/>
                </a:lnTo>
                <a:lnTo>
                  <a:pt x="717" y="645"/>
                </a:lnTo>
                <a:lnTo>
                  <a:pt x="717" y="644"/>
                </a:lnTo>
                <a:lnTo>
                  <a:pt x="717" y="643"/>
                </a:lnTo>
                <a:lnTo>
                  <a:pt x="717" y="643"/>
                </a:lnTo>
                <a:lnTo>
                  <a:pt x="718" y="643"/>
                </a:lnTo>
                <a:lnTo>
                  <a:pt x="718" y="642"/>
                </a:lnTo>
                <a:lnTo>
                  <a:pt x="718" y="642"/>
                </a:lnTo>
                <a:lnTo>
                  <a:pt x="718" y="641"/>
                </a:lnTo>
                <a:lnTo>
                  <a:pt x="718" y="641"/>
                </a:lnTo>
                <a:lnTo>
                  <a:pt x="718" y="640"/>
                </a:lnTo>
                <a:lnTo>
                  <a:pt x="719" y="640"/>
                </a:lnTo>
                <a:lnTo>
                  <a:pt x="719" y="640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8"/>
                </a:lnTo>
                <a:lnTo>
                  <a:pt x="718" y="638"/>
                </a:lnTo>
                <a:lnTo>
                  <a:pt x="718" y="637"/>
                </a:lnTo>
                <a:lnTo>
                  <a:pt x="718" y="637"/>
                </a:lnTo>
                <a:lnTo>
                  <a:pt x="718" y="636"/>
                </a:lnTo>
                <a:lnTo>
                  <a:pt x="718" y="636"/>
                </a:lnTo>
                <a:lnTo>
                  <a:pt x="718" y="635"/>
                </a:lnTo>
                <a:lnTo>
                  <a:pt x="718" y="635"/>
                </a:lnTo>
                <a:lnTo>
                  <a:pt x="717" y="634"/>
                </a:lnTo>
                <a:lnTo>
                  <a:pt x="717" y="634"/>
                </a:lnTo>
                <a:lnTo>
                  <a:pt x="716" y="634"/>
                </a:lnTo>
                <a:lnTo>
                  <a:pt x="716" y="634"/>
                </a:lnTo>
                <a:lnTo>
                  <a:pt x="716" y="634"/>
                </a:lnTo>
                <a:lnTo>
                  <a:pt x="716" y="634"/>
                </a:lnTo>
                <a:lnTo>
                  <a:pt x="715" y="634"/>
                </a:lnTo>
                <a:lnTo>
                  <a:pt x="715" y="634"/>
                </a:lnTo>
                <a:lnTo>
                  <a:pt x="714" y="634"/>
                </a:lnTo>
                <a:lnTo>
                  <a:pt x="714" y="634"/>
                </a:lnTo>
                <a:lnTo>
                  <a:pt x="713" y="634"/>
                </a:lnTo>
                <a:lnTo>
                  <a:pt x="712" y="634"/>
                </a:lnTo>
                <a:lnTo>
                  <a:pt x="712" y="634"/>
                </a:lnTo>
                <a:lnTo>
                  <a:pt x="711" y="634"/>
                </a:lnTo>
                <a:lnTo>
                  <a:pt x="711" y="634"/>
                </a:lnTo>
                <a:lnTo>
                  <a:pt x="710" y="634"/>
                </a:lnTo>
                <a:lnTo>
                  <a:pt x="709" y="634"/>
                </a:lnTo>
                <a:lnTo>
                  <a:pt x="708" y="633"/>
                </a:lnTo>
                <a:lnTo>
                  <a:pt x="708" y="633"/>
                </a:lnTo>
                <a:lnTo>
                  <a:pt x="707" y="632"/>
                </a:lnTo>
                <a:lnTo>
                  <a:pt x="707" y="632"/>
                </a:lnTo>
                <a:lnTo>
                  <a:pt x="707" y="632"/>
                </a:lnTo>
                <a:lnTo>
                  <a:pt x="706" y="631"/>
                </a:lnTo>
                <a:lnTo>
                  <a:pt x="706" y="631"/>
                </a:lnTo>
                <a:lnTo>
                  <a:pt x="706" y="631"/>
                </a:lnTo>
                <a:lnTo>
                  <a:pt x="705" y="630"/>
                </a:lnTo>
                <a:lnTo>
                  <a:pt x="705" y="630"/>
                </a:lnTo>
                <a:lnTo>
                  <a:pt x="704" y="630"/>
                </a:lnTo>
                <a:lnTo>
                  <a:pt x="704" y="629"/>
                </a:lnTo>
                <a:lnTo>
                  <a:pt x="703" y="629"/>
                </a:lnTo>
                <a:lnTo>
                  <a:pt x="703" y="628"/>
                </a:lnTo>
                <a:lnTo>
                  <a:pt x="703" y="628"/>
                </a:lnTo>
                <a:lnTo>
                  <a:pt x="703" y="628"/>
                </a:lnTo>
                <a:lnTo>
                  <a:pt x="703" y="627"/>
                </a:lnTo>
                <a:lnTo>
                  <a:pt x="702" y="627"/>
                </a:lnTo>
                <a:lnTo>
                  <a:pt x="702" y="627"/>
                </a:lnTo>
                <a:lnTo>
                  <a:pt x="702" y="627"/>
                </a:lnTo>
                <a:lnTo>
                  <a:pt x="702" y="626"/>
                </a:lnTo>
                <a:lnTo>
                  <a:pt x="701" y="626"/>
                </a:lnTo>
                <a:lnTo>
                  <a:pt x="701" y="626"/>
                </a:lnTo>
                <a:lnTo>
                  <a:pt x="700" y="625"/>
                </a:lnTo>
                <a:lnTo>
                  <a:pt x="700" y="625"/>
                </a:lnTo>
                <a:lnTo>
                  <a:pt x="699" y="624"/>
                </a:lnTo>
                <a:lnTo>
                  <a:pt x="699" y="624"/>
                </a:lnTo>
                <a:lnTo>
                  <a:pt x="698" y="624"/>
                </a:lnTo>
                <a:lnTo>
                  <a:pt x="698" y="624"/>
                </a:lnTo>
                <a:lnTo>
                  <a:pt x="698" y="624"/>
                </a:lnTo>
                <a:lnTo>
                  <a:pt x="697" y="623"/>
                </a:lnTo>
                <a:lnTo>
                  <a:pt x="697" y="623"/>
                </a:lnTo>
                <a:lnTo>
                  <a:pt x="696" y="623"/>
                </a:lnTo>
                <a:lnTo>
                  <a:pt x="696" y="623"/>
                </a:lnTo>
                <a:lnTo>
                  <a:pt x="696" y="623"/>
                </a:lnTo>
                <a:lnTo>
                  <a:pt x="695" y="622"/>
                </a:lnTo>
                <a:lnTo>
                  <a:pt x="695" y="622"/>
                </a:lnTo>
                <a:lnTo>
                  <a:pt x="695" y="622"/>
                </a:lnTo>
                <a:lnTo>
                  <a:pt x="694" y="622"/>
                </a:lnTo>
                <a:lnTo>
                  <a:pt x="694" y="622"/>
                </a:lnTo>
                <a:lnTo>
                  <a:pt x="693" y="622"/>
                </a:lnTo>
                <a:lnTo>
                  <a:pt x="693" y="623"/>
                </a:lnTo>
                <a:lnTo>
                  <a:pt x="693" y="623"/>
                </a:lnTo>
                <a:lnTo>
                  <a:pt x="692" y="623"/>
                </a:lnTo>
                <a:lnTo>
                  <a:pt x="692" y="622"/>
                </a:lnTo>
                <a:lnTo>
                  <a:pt x="691" y="622"/>
                </a:lnTo>
                <a:lnTo>
                  <a:pt x="691" y="622"/>
                </a:lnTo>
                <a:lnTo>
                  <a:pt x="691" y="622"/>
                </a:lnTo>
                <a:lnTo>
                  <a:pt x="691" y="621"/>
                </a:lnTo>
                <a:lnTo>
                  <a:pt x="691" y="621"/>
                </a:lnTo>
                <a:lnTo>
                  <a:pt x="691" y="620"/>
                </a:lnTo>
                <a:lnTo>
                  <a:pt x="691" y="620"/>
                </a:lnTo>
                <a:lnTo>
                  <a:pt x="690" y="619"/>
                </a:lnTo>
                <a:lnTo>
                  <a:pt x="689" y="619"/>
                </a:lnTo>
                <a:lnTo>
                  <a:pt x="689" y="618"/>
                </a:lnTo>
                <a:lnTo>
                  <a:pt x="689" y="618"/>
                </a:lnTo>
                <a:lnTo>
                  <a:pt x="688" y="618"/>
                </a:lnTo>
                <a:lnTo>
                  <a:pt x="688" y="618"/>
                </a:lnTo>
                <a:lnTo>
                  <a:pt x="687" y="618"/>
                </a:lnTo>
                <a:lnTo>
                  <a:pt x="687" y="618"/>
                </a:lnTo>
                <a:lnTo>
                  <a:pt x="687" y="618"/>
                </a:lnTo>
                <a:lnTo>
                  <a:pt x="686" y="618"/>
                </a:lnTo>
                <a:lnTo>
                  <a:pt x="686" y="618"/>
                </a:lnTo>
                <a:lnTo>
                  <a:pt x="686" y="619"/>
                </a:lnTo>
                <a:lnTo>
                  <a:pt x="685" y="619"/>
                </a:lnTo>
                <a:lnTo>
                  <a:pt x="685" y="619"/>
                </a:lnTo>
                <a:lnTo>
                  <a:pt x="685" y="619"/>
                </a:lnTo>
                <a:lnTo>
                  <a:pt x="685" y="618"/>
                </a:lnTo>
                <a:lnTo>
                  <a:pt x="684" y="618"/>
                </a:lnTo>
                <a:lnTo>
                  <a:pt x="684" y="618"/>
                </a:lnTo>
                <a:lnTo>
                  <a:pt x="684" y="618"/>
                </a:lnTo>
                <a:lnTo>
                  <a:pt x="683" y="618"/>
                </a:lnTo>
                <a:lnTo>
                  <a:pt x="683" y="617"/>
                </a:lnTo>
                <a:lnTo>
                  <a:pt x="683" y="617"/>
                </a:lnTo>
                <a:lnTo>
                  <a:pt x="683" y="617"/>
                </a:lnTo>
                <a:lnTo>
                  <a:pt x="682" y="617"/>
                </a:lnTo>
                <a:lnTo>
                  <a:pt x="682" y="617"/>
                </a:lnTo>
                <a:lnTo>
                  <a:pt x="681" y="617"/>
                </a:lnTo>
                <a:lnTo>
                  <a:pt x="681" y="617"/>
                </a:lnTo>
                <a:lnTo>
                  <a:pt x="681" y="616"/>
                </a:lnTo>
                <a:lnTo>
                  <a:pt x="681" y="616"/>
                </a:lnTo>
                <a:lnTo>
                  <a:pt x="681" y="615"/>
                </a:lnTo>
                <a:lnTo>
                  <a:pt x="681" y="615"/>
                </a:lnTo>
                <a:lnTo>
                  <a:pt x="680" y="614"/>
                </a:lnTo>
                <a:lnTo>
                  <a:pt x="680" y="614"/>
                </a:lnTo>
                <a:lnTo>
                  <a:pt x="680" y="614"/>
                </a:lnTo>
                <a:lnTo>
                  <a:pt x="680" y="614"/>
                </a:lnTo>
                <a:lnTo>
                  <a:pt x="679" y="613"/>
                </a:lnTo>
                <a:lnTo>
                  <a:pt x="679" y="613"/>
                </a:lnTo>
                <a:lnTo>
                  <a:pt x="679" y="613"/>
                </a:lnTo>
                <a:lnTo>
                  <a:pt x="678" y="613"/>
                </a:lnTo>
                <a:lnTo>
                  <a:pt x="678" y="613"/>
                </a:lnTo>
                <a:lnTo>
                  <a:pt x="677" y="613"/>
                </a:lnTo>
                <a:lnTo>
                  <a:pt x="677" y="613"/>
                </a:lnTo>
                <a:lnTo>
                  <a:pt x="676" y="613"/>
                </a:lnTo>
                <a:lnTo>
                  <a:pt x="676" y="613"/>
                </a:lnTo>
                <a:lnTo>
                  <a:pt x="676" y="613"/>
                </a:lnTo>
                <a:lnTo>
                  <a:pt x="675" y="613"/>
                </a:lnTo>
                <a:lnTo>
                  <a:pt x="675" y="612"/>
                </a:lnTo>
                <a:lnTo>
                  <a:pt x="675" y="612"/>
                </a:lnTo>
                <a:lnTo>
                  <a:pt x="675" y="612"/>
                </a:lnTo>
                <a:lnTo>
                  <a:pt x="674" y="612"/>
                </a:lnTo>
                <a:lnTo>
                  <a:pt x="674" y="611"/>
                </a:lnTo>
                <a:lnTo>
                  <a:pt x="674" y="611"/>
                </a:lnTo>
                <a:lnTo>
                  <a:pt x="674" y="611"/>
                </a:lnTo>
                <a:lnTo>
                  <a:pt x="674" y="611"/>
                </a:lnTo>
                <a:lnTo>
                  <a:pt x="674" y="611"/>
                </a:lnTo>
                <a:lnTo>
                  <a:pt x="673" y="611"/>
                </a:lnTo>
                <a:lnTo>
                  <a:pt x="673" y="611"/>
                </a:lnTo>
                <a:lnTo>
                  <a:pt x="673" y="610"/>
                </a:lnTo>
                <a:lnTo>
                  <a:pt x="672" y="610"/>
                </a:lnTo>
                <a:lnTo>
                  <a:pt x="672" y="610"/>
                </a:lnTo>
                <a:lnTo>
                  <a:pt x="672" y="610"/>
                </a:lnTo>
                <a:lnTo>
                  <a:pt x="672" y="609"/>
                </a:lnTo>
                <a:lnTo>
                  <a:pt x="672" y="609"/>
                </a:lnTo>
                <a:lnTo>
                  <a:pt x="672" y="608"/>
                </a:lnTo>
                <a:lnTo>
                  <a:pt x="672" y="608"/>
                </a:lnTo>
                <a:lnTo>
                  <a:pt x="672" y="608"/>
                </a:lnTo>
                <a:lnTo>
                  <a:pt x="672" y="607"/>
                </a:lnTo>
                <a:lnTo>
                  <a:pt x="671" y="607"/>
                </a:lnTo>
                <a:lnTo>
                  <a:pt x="671" y="607"/>
                </a:lnTo>
                <a:lnTo>
                  <a:pt x="670" y="607"/>
                </a:lnTo>
                <a:lnTo>
                  <a:pt x="670" y="607"/>
                </a:lnTo>
                <a:lnTo>
                  <a:pt x="670" y="607"/>
                </a:lnTo>
                <a:lnTo>
                  <a:pt x="669" y="607"/>
                </a:lnTo>
                <a:lnTo>
                  <a:pt x="669" y="607"/>
                </a:lnTo>
                <a:lnTo>
                  <a:pt x="668" y="606"/>
                </a:lnTo>
                <a:lnTo>
                  <a:pt x="668" y="606"/>
                </a:lnTo>
                <a:lnTo>
                  <a:pt x="668" y="606"/>
                </a:lnTo>
                <a:lnTo>
                  <a:pt x="667" y="606"/>
                </a:lnTo>
                <a:lnTo>
                  <a:pt x="666" y="606"/>
                </a:lnTo>
                <a:lnTo>
                  <a:pt x="666" y="606"/>
                </a:lnTo>
                <a:lnTo>
                  <a:pt x="666" y="606"/>
                </a:lnTo>
                <a:lnTo>
                  <a:pt x="665" y="606"/>
                </a:lnTo>
                <a:lnTo>
                  <a:pt x="665" y="606"/>
                </a:lnTo>
                <a:lnTo>
                  <a:pt x="664" y="606"/>
                </a:lnTo>
                <a:lnTo>
                  <a:pt x="664" y="606"/>
                </a:lnTo>
                <a:lnTo>
                  <a:pt x="663" y="606"/>
                </a:lnTo>
                <a:lnTo>
                  <a:pt x="663" y="606"/>
                </a:lnTo>
                <a:lnTo>
                  <a:pt x="662" y="606"/>
                </a:lnTo>
                <a:lnTo>
                  <a:pt x="662" y="607"/>
                </a:lnTo>
                <a:lnTo>
                  <a:pt x="661" y="607"/>
                </a:lnTo>
                <a:lnTo>
                  <a:pt x="661" y="607"/>
                </a:lnTo>
                <a:lnTo>
                  <a:pt x="660" y="607"/>
                </a:lnTo>
                <a:lnTo>
                  <a:pt x="660" y="607"/>
                </a:lnTo>
                <a:lnTo>
                  <a:pt x="660" y="608"/>
                </a:lnTo>
                <a:lnTo>
                  <a:pt x="659" y="608"/>
                </a:lnTo>
                <a:lnTo>
                  <a:pt x="659" y="608"/>
                </a:lnTo>
                <a:lnTo>
                  <a:pt x="658" y="608"/>
                </a:lnTo>
                <a:lnTo>
                  <a:pt x="658" y="608"/>
                </a:lnTo>
                <a:lnTo>
                  <a:pt x="658" y="608"/>
                </a:lnTo>
                <a:lnTo>
                  <a:pt x="657" y="609"/>
                </a:lnTo>
                <a:lnTo>
                  <a:pt x="657" y="609"/>
                </a:lnTo>
                <a:lnTo>
                  <a:pt x="656" y="609"/>
                </a:lnTo>
                <a:lnTo>
                  <a:pt x="656" y="609"/>
                </a:lnTo>
                <a:lnTo>
                  <a:pt x="655" y="609"/>
                </a:lnTo>
                <a:lnTo>
                  <a:pt x="655" y="609"/>
                </a:lnTo>
                <a:lnTo>
                  <a:pt x="654" y="609"/>
                </a:lnTo>
                <a:lnTo>
                  <a:pt x="654" y="609"/>
                </a:lnTo>
                <a:lnTo>
                  <a:pt x="654" y="608"/>
                </a:lnTo>
                <a:lnTo>
                  <a:pt x="654" y="608"/>
                </a:lnTo>
                <a:lnTo>
                  <a:pt x="653" y="608"/>
                </a:lnTo>
                <a:lnTo>
                  <a:pt x="653" y="608"/>
                </a:lnTo>
                <a:lnTo>
                  <a:pt x="653" y="607"/>
                </a:lnTo>
                <a:lnTo>
                  <a:pt x="653" y="607"/>
                </a:lnTo>
                <a:lnTo>
                  <a:pt x="652" y="607"/>
                </a:lnTo>
                <a:lnTo>
                  <a:pt x="652" y="606"/>
                </a:lnTo>
                <a:lnTo>
                  <a:pt x="652" y="606"/>
                </a:lnTo>
                <a:lnTo>
                  <a:pt x="652" y="606"/>
                </a:lnTo>
                <a:lnTo>
                  <a:pt x="651" y="606"/>
                </a:lnTo>
                <a:lnTo>
                  <a:pt x="651" y="606"/>
                </a:lnTo>
                <a:lnTo>
                  <a:pt x="651" y="606"/>
                </a:lnTo>
                <a:lnTo>
                  <a:pt x="650" y="606"/>
                </a:lnTo>
                <a:lnTo>
                  <a:pt x="650" y="606"/>
                </a:lnTo>
                <a:lnTo>
                  <a:pt x="649" y="607"/>
                </a:lnTo>
                <a:lnTo>
                  <a:pt x="649" y="607"/>
                </a:lnTo>
                <a:lnTo>
                  <a:pt x="649" y="607"/>
                </a:lnTo>
                <a:lnTo>
                  <a:pt x="648" y="607"/>
                </a:lnTo>
                <a:lnTo>
                  <a:pt x="648" y="607"/>
                </a:lnTo>
                <a:lnTo>
                  <a:pt x="647" y="607"/>
                </a:lnTo>
                <a:lnTo>
                  <a:pt x="647" y="608"/>
                </a:lnTo>
                <a:lnTo>
                  <a:pt x="647" y="608"/>
                </a:lnTo>
                <a:lnTo>
                  <a:pt x="646" y="608"/>
                </a:lnTo>
                <a:lnTo>
                  <a:pt x="646" y="608"/>
                </a:lnTo>
                <a:lnTo>
                  <a:pt x="645" y="608"/>
                </a:lnTo>
                <a:lnTo>
                  <a:pt x="644" y="608"/>
                </a:lnTo>
                <a:lnTo>
                  <a:pt x="643" y="608"/>
                </a:lnTo>
                <a:lnTo>
                  <a:pt x="643" y="608"/>
                </a:lnTo>
                <a:lnTo>
                  <a:pt x="642" y="608"/>
                </a:lnTo>
                <a:lnTo>
                  <a:pt x="642" y="609"/>
                </a:lnTo>
                <a:lnTo>
                  <a:pt x="642" y="609"/>
                </a:lnTo>
                <a:lnTo>
                  <a:pt x="642" y="610"/>
                </a:lnTo>
                <a:lnTo>
                  <a:pt x="642" y="610"/>
                </a:lnTo>
                <a:lnTo>
                  <a:pt x="642" y="610"/>
                </a:lnTo>
                <a:lnTo>
                  <a:pt x="641" y="611"/>
                </a:lnTo>
                <a:lnTo>
                  <a:pt x="641" y="611"/>
                </a:lnTo>
                <a:lnTo>
                  <a:pt x="641" y="611"/>
                </a:lnTo>
                <a:lnTo>
                  <a:pt x="641" y="611"/>
                </a:lnTo>
                <a:lnTo>
                  <a:pt x="641" y="612"/>
                </a:lnTo>
                <a:lnTo>
                  <a:pt x="640" y="612"/>
                </a:lnTo>
                <a:lnTo>
                  <a:pt x="640" y="612"/>
                </a:lnTo>
                <a:lnTo>
                  <a:pt x="640" y="612"/>
                </a:lnTo>
                <a:lnTo>
                  <a:pt x="639" y="613"/>
                </a:lnTo>
                <a:lnTo>
                  <a:pt x="639" y="613"/>
                </a:lnTo>
                <a:lnTo>
                  <a:pt x="639" y="613"/>
                </a:lnTo>
                <a:lnTo>
                  <a:pt x="638" y="613"/>
                </a:lnTo>
                <a:lnTo>
                  <a:pt x="638" y="614"/>
                </a:lnTo>
                <a:lnTo>
                  <a:pt x="638" y="614"/>
                </a:lnTo>
                <a:lnTo>
                  <a:pt x="637" y="614"/>
                </a:lnTo>
                <a:lnTo>
                  <a:pt x="637" y="614"/>
                </a:lnTo>
                <a:lnTo>
                  <a:pt x="637" y="614"/>
                </a:lnTo>
                <a:lnTo>
                  <a:pt x="637" y="615"/>
                </a:lnTo>
                <a:lnTo>
                  <a:pt x="636" y="615"/>
                </a:lnTo>
                <a:lnTo>
                  <a:pt x="636" y="615"/>
                </a:lnTo>
                <a:lnTo>
                  <a:pt x="636" y="616"/>
                </a:lnTo>
                <a:lnTo>
                  <a:pt x="636" y="616"/>
                </a:lnTo>
                <a:lnTo>
                  <a:pt x="636" y="617"/>
                </a:lnTo>
                <a:lnTo>
                  <a:pt x="635" y="617"/>
                </a:lnTo>
                <a:lnTo>
                  <a:pt x="635" y="617"/>
                </a:lnTo>
                <a:lnTo>
                  <a:pt x="635" y="617"/>
                </a:lnTo>
                <a:lnTo>
                  <a:pt x="634" y="617"/>
                </a:lnTo>
                <a:lnTo>
                  <a:pt x="634" y="617"/>
                </a:lnTo>
                <a:lnTo>
                  <a:pt x="634" y="618"/>
                </a:lnTo>
                <a:lnTo>
                  <a:pt x="634" y="618"/>
                </a:lnTo>
                <a:lnTo>
                  <a:pt x="633" y="618"/>
                </a:lnTo>
                <a:lnTo>
                  <a:pt x="633" y="619"/>
                </a:lnTo>
                <a:lnTo>
                  <a:pt x="633" y="619"/>
                </a:lnTo>
                <a:lnTo>
                  <a:pt x="633" y="620"/>
                </a:lnTo>
                <a:lnTo>
                  <a:pt x="633" y="619"/>
                </a:lnTo>
                <a:lnTo>
                  <a:pt x="633" y="619"/>
                </a:lnTo>
                <a:lnTo>
                  <a:pt x="633" y="619"/>
                </a:lnTo>
                <a:lnTo>
                  <a:pt x="632" y="619"/>
                </a:lnTo>
                <a:lnTo>
                  <a:pt x="632" y="618"/>
                </a:lnTo>
                <a:lnTo>
                  <a:pt x="632" y="618"/>
                </a:lnTo>
                <a:lnTo>
                  <a:pt x="632" y="618"/>
                </a:lnTo>
                <a:lnTo>
                  <a:pt x="631" y="618"/>
                </a:lnTo>
                <a:lnTo>
                  <a:pt x="631" y="617"/>
                </a:lnTo>
                <a:lnTo>
                  <a:pt x="630" y="617"/>
                </a:lnTo>
                <a:lnTo>
                  <a:pt x="630" y="617"/>
                </a:lnTo>
                <a:lnTo>
                  <a:pt x="630" y="617"/>
                </a:lnTo>
                <a:lnTo>
                  <a:pt x="630" y="617"/>
                </a:lnTo>
                <a:lnTo>
                  <a:pt x="629" y="617"/>
                </a:lnTo>
                <a:lnTo>
                  <a:pt x="629" y="616"/>
                </a:lnTo>
                <a:lnTo>
                  <a:pt x="629" y="616"/>
                </a:lnTo>
                <a:lnTo>
                  <a:pt x="629" y="616"/>
                </a:lnTo>
                <a:lnTo>
                  <a:pt x="629" y="615"/>
                </a:lnTo>
                <a:lnTo>
                  <a:pt x="629" y="615"/>
                </a:lnTo>
                <a:lnTo>
                  <a:pt x="629" y="614"/>
                </a:lnTo>
                <a:lnTo>
                  <a:pt x="629" y="614"/>
                </a:lnTo>
                <a:lnTo>
                  <a:pt x="628" y="614"/>
                </a:lnTo>
                <a:lnTo>
                  <a:pt x="628" y="613"/>
                </a:lnTo>
                <a:lnTo>
                  <a:pt x="628" y="612"/>
                </a:lnTo>
                <a:lnTo>
                  <a:pt x="627" y="612"/>
                </a:lnTo>
                <a:lnTo>
                  <a:pt x="627" y="612"/>
                </a:lnTo>
                <a:lnTo>
                  <a:pt x="627" y="611"/>
                </a:lnTo>
                <a:lnTo>
                  <a:pt x="627" y="611"/>
                </a:lnTo>
                <a:lnTo>
                  <a:pt x="627" y="610"/>
                </a:lnTo>
                <a:lnTo>
                  <a:pt x="627" y="610"/>
                </a:lnTo>
                <a:lnTo>
                  <a:pt x="627" y="610"/>
                </a:lnTo>
                <a:lnTo>
                  <a:pt x="627" y="609"/>
                </a:lnTo>
                <a:lnTo>
                  <a:pt x="627" y="609"/>
                </a:lnTo>
                <a:lnTo>
                  <a:pt x="627" y="608"/>
                </a:lnTo>
                <a:lnTo>
                  <a:pt x="627" y="608"/>
                </a:lnTo>
                <a:lnTo>
                  <a:pt x="627" y="607"/>
                </a:lnTo>
                <a:lnTo>
                  <a:pt x="627" y="607"/>
                </a:lnTo>
                <a:lnTo>
                  <a:pt x="627" y="606"/>
                </a:lnTo>
                <a:lnTo>
                  <a:pt x="627" y="606"/>
                </a:lnTo>
                <a:lnTo>
                  <a:pt x="628" y="606"/>
                </a:lnTo>
                <a:lnTo>
                  <a:pt x="628" y="606"/>
                </a:lnTo>
                <a:lnTo>
                  <a:pt x="628" y="606"/>
                </a:lnTo>
                <a:lnTo>
                  <a:pt x="628" y="605"/>
                </a:lnTo>
                <a:lnTo>
                  <a:pt x="629" y="605"/>
                </a:lnTo>
                <a:lnTo>
                  <a:pt x="629" y="604"/>
                </a:lnTo>
                <a:lnTo>
                  <a:pt x="628" y="604"/>
                </a:lnTo>
                <a:lnTo>
                  <a:pt x="628" y="603"/>
                </a:lnTo>
                <a:lnTo>
                  <a:pt x="628" y="603"/>
                </a:lnTo>
                <a:lnTo>
                  <a:pt x="628" y="602"/>
                </a:lnTo>
                <a:lnTo>
                  <a:pt x="627" y="602"/>
                </a:lnTo>
                <a:lnTo>
                  <a:pt x="627" y="602"/>
                </a:lnTo>
                <a:lnTo>
                  <a:pt x="627" y="602"/>
                </a:lnTo>
                <a:lnTo>
                  <a:pt x="627" y="601"/>
                </a:lnTo>
                <a:lnTo>
                  <a:pt x="627" y="601"/>
                </a:lnTo>
                <a:lnTo>
                  <a:pt x="627" y="600"/>
                </a:lnTo>
                <a:lnTo>
                  <a:pt x="627" y="600"/>
                </a:lnTo>
                <a:lnTo>
                  <a:pt x="627" y="599"/>
                </a:lnTo>
                <a:lnTo>
                  <a:pt x="627" y="599"/>
                </a:lnTo>
                <a:lnTo>
                  <a:pt x="627" y="598"/>
                </a:lnTo>
                <a:lnTo>
                  <a:pt x="627" y="598"/>
                </a:lnTo>
                <a:lnTo>
                  <a:pt x="627" y="598"/>
                </a:lnTo>
                <a:lnTo>
                  <a:pt x="628" y="598"/>
                </a:lnTo>
                <a:lnTo>
                  <a:pt x="628" y="597"/>
                </a:lnTo>
                <a:lnTo>
                  <a:pt x="628" y="597"/>
                </a:lnTo>
                <a:lnTo>
                  <a:pt x="628" y="597"/>
                </a:lnTo>
                <a:lnTo>
                  <a:pt x="629" y="597"/>
                </a:lnTo>
                <a:lnTo>
                  <a:pt x="629" y="597"/>
                </a:lnTo>
                <a:lnTo>
                  <a:pt x="629" y="596"/>
                </a:lnTo>
                <a:lnTo>
                  <a:pt x="629" y="596"/>
                </a:lnTo>
                <a:lnTo>
                  <a:pt x="630" y="596"/>
                </a:lnTo>
                <a:lnTo>
                  <a:pt x="630" y="596"/>
                </a:lnTo>
                <a:lnTo>
                  <a:pt x="630" y="596"/>
                </a:lnTo>
                <a:lnTo>
                  <a:pt x="630" y="595"/>
                </a:lnTo>
                <a:lnTo>
                  <a:pt x="630" y="595"/>
                </a:lnTo>
                <a:lnTo>
                  <a:pt x="631" y="594"/>
                </a:lnTo>
                <a:lnTo>
                  <a:pt x="631" y="594"/>
                </a:lnTo>
                <a:lnTo>
                  <a:pt x="631" y="593"/>
                </a:lnTo>
                <a:lnTo>
                  <a:pt x="631" y="593"/>
                </a:lnTo>
                <a:lnTo>
                  <a:pt x="631" y="593"/>
                </a:lnTo>
                <a:lnTo>
                  <a:pt x="631" y="592"/>
                </a:lnTo>
                <a:lnTo>
                  <a:pt x="631" y="592"/>
                </a:lnTo>
                <a:lnTo>
                  <a:pt x="630" y="592"/>
                </a:lnTo>
                <a:lnTo>
                  <a:pt x="630" y="592"/>
                </a:lnTo>
                <a:lnTo>
                  <a:pt x="629" y="592"/>
                </a:lnTo>
                <a:lnTo>
                  <a:pt x="629" y="592"/>
                </a:lnTo>
                <a:lnTo>
                  <a:pt x="629" y="593"/>
                </a:lnTo>
                <a:lnTo>
                  <a:pt x="629" y="593"/>
                </a:lnTo>
                <a:lnTo>
                  <a:pt x="628" y="593"/>
                </a:lnTo>
                <a:lnTo>
                  <a:pt x="627" y="593"/>
                </a:lnTo>
                <a:lnTo>
                  <a:pt x="627" y="593"/>
                </a:lnTo>
                <a:lnTo>
                  <a:pt x="626" y="593"/>
                </a:lnTo>
                <a:lnTo>
                  <a:pt x="626" y="593"/>
                </a:lnTo>
                <a:lnTo>
                  <a:pt x="625" y="593"/>
                </a:lnTo>
                <a:lnTo>
                  <a:pt x="625" y="593"/>
                </a:lnTo>
                <a:lnTo>
                  <a:pt x="625" y="593"/>
                </a:lnTo>
                <a:lnTo>
                  <a:pt x="624" y="593"/>
                </a:lnTo>
                <a:lnTo>
                  <a:pt x="624" y="593"/>
                </a:lnTo>
                <a:lnTo>
                  <a:pt x="624" y="593"/>
                </a:lnTo>
                <a:lnTo>
                  <a:pt x="624" y="593"/>
                </a:lnTo>
                <a:lnTo>
                  <a:pt x="623" y="593"/>
                </a:lnTo>
                <a:lnTo>
                  <a:pt x="623" y="593"/>
                </a:lnTo>
                <a:lnTo>
                  <a:pt x="622" y="593"/>
                </a:lnTo>
                <a:lnTo>
                  <a:pt x="622" y="593"/>
                </a:lnTo>
                <a:lnTo>
                  <a:pt x="621" y="593"/>
                </a:lnTo>
                <a:lnTo>
                  <a:pt x="621" y="593"/>
                </a:lnTo>
                <a:lnTo>
                  <a:pt x="621" y="593"/>
                </a:lnTo>
                <a:lnTo>
                  <a:pt x="620" y="593"/>
                </a:lnTo>
                <a:lnTo>
                  <a:pt x="620" y="593"/>
                </a:lnTo>
                <a:lnTo>
                  <a:pt x="620" y="593"/>
                </a:lnTo>
                <a:lnTo>
                  <a:pt x="619" y="593"/>
                </a:lnTo>
                <a:lnTo>
                  <a:pt x="619" y="593"/>
                </a:lnTo>
                <a:lnTo>
                  <a:pt x="618" y="593"/>
                </a:lnTo>
                <a:lnTo>
                  <a:pt x="618" y="593"/>
                </a:lnTo>
                <a:lnTo>
                  <a:pt x="618" y="593"/>
                </a:lnTo>
                <a:lnTo>
                  <a:pt x="617" y="593"/>
                </a:lnTo>
                <a:lnTo>
                  <a:pt x="617" y="593"/>
                </a:lnTo>
                <a:lnTo>
                  <a:pt x="617" y="592"/>
                </a:lnTo>
                <a:lnTo>
                  <a:pt x="616" y="592"/>
                </a:lnTo>
                <a:lnTo>
                  <a:pt x="616" y="592"/>
                </a:lnTo>
                <a:lnTo>
                  <a:pt x="616" y="592"/>
                </a:lnTo>
                <a:lnTo>
                  <a:pt x="615" y="592"/>
                </a:lnTo>
                <a:lnTo>
                  <a:pt x="615" y="592"/>
                </a:lnTo>
                <a:lnTo>
                  <a:pt x="614" y="592"/>
                </a:lnTo>
                <a:lnTo>
                  <a:pt x="613" y="592"/>
                </a:lnTo>
                <a:lnTo>
                  <a:pt x="613" y="592"/>
                </a:lnTo>
                <a:lnTo>
                  <a:pt x="613" y="591"/>
                </a:lnTo>
                <a:lnTo>
                  <a:pt x="613" y="591"/>
                </a:lnTo>
                <a:lnTo>
                  <a:pt x="613" y="590"/>
                </a:lnTo>
                <a:lnTo>
                  <a:pt x="613" y="590"/>
                </a:lnTo>
                <a:lnTo>
                  <a:pt x="613" y="589"/>
                </a:lnTo>
                <a:lnTo>
                  <a:pt x="613" y="589"/>
                </a:lnTo>
                <a:lnTo>
                  <a:pt x="613" y="589"/>
                </a:lnTo>
                <a:lnTo>
                  <a:pt x="613" y="588"/>
                </a:lnTo>
                <a:lnTo>
                  <a:pt x="613" y="588"/>
                </a:lnTo>
                <a:lnTo>
                  <a:pt x="613" y="587"/>
                </a:lnTo>
                <a:lnTo>
                  <a:pt x="614" y="587"/>
                </a:lnTo>
                <a:lnTo>
                  <a:pt x="614" y="587"/>
                </a:lnTo>
                <a:lnTo>
                  <a:pt x="614" y="587"/>
                </a:lnTo>
                <a:lnTo>
                  <a:pt x="615" y="586"/>
                </a:lnTo>
                <a:lnTo>
                  <a:pt x="615" y="586"/>
                </a:lnTo>
                <a:lnTo>
                  <a:pt x="615" y="585"/>
                </a:lnTo>
                <a:lnTo>
                  <a:pt x="615" y="585"/>
                </a:lnTo>
                <a:lnTo>
                  <a:pt x="615" y="585"/>
                </a:lnTo>
                <a:lnTo>
                  <a:pt x="615" y="585"/>
                </a:lnTo>
                <a:lnTo>
                  <a:pt x="615" y="585"/>
                </a:lnTo>
                <a:lnTo>
                  <a:pt x="615" y="584"/>
                </a:lnTo>
                <a:lnTo>
                  <a:pt x="615" y="584"/>
                </a:lnTo>
                <a:lnTo>
                  <a:pt x="614" y="584"/>
                </a:lnTo>
                <a:lnTo>
                  <a:pt x="614" y="583"/>
                </a:lnTo>
                <a:lnTo>
                  <a:pt x="614" y="583"/>
                </a:lnTo>
                <a:lnTo>
                  <a:pt x="614" y="582"/>
                </a:lnTo>
                <a:lnTo>
                  <a:pt x="615" y="582"/>
                </a:lnTo>
                <a:lnTo>
                  <a:pt x="615" y="582"/>
                </a:lnTo>
                <a:lnTo>
                  <a:pt x="615" y="581"/>
                </a:lnTo>
                <a:lnTo>
                  <a:pt x="614" y="581"/>
                </a:lnTo>
                <a:lnTo>
                  <a:pt x="614" y="581"/>
                </a:lnTo>
                <a:lnTo>
                  <a:pt x="614" y="580"/>
                </a:lnTo>
                <a:lnTo>
                  <a:pt x="614" y="580"/>
                </a:lnTo>
                <a:lnTo>
                  <a:pt x="614" y="579"/>
                </a:lnTo>
                <a:lnTo>
                  <a:pt x="614" y="579"/>
                </a:lnTo>
                <a:lnTo>
                  <a:pt x="614" y="578"/>
                </a:lnTo>
                <a:lnTo>
                  <a:pt x="614" y="578"/>
                </a:lnTo>
                <a:lnTo>
                  <a:pt x="615" y="577"/>
                </a:lnTo>
                <a:lnTo>
                  <a:pt x="615" y="577"/>
                </a:lnTo>
                <a:lnTo>
                  <a:pt x="615" y="577"/>
                </a:lnTo>
                <a:lnTo>
                  <a:pt x="615" y="576"/>
                </a:lnTo>
                <a:lnTo>
                  <a:pt x="615" y="576"/>
                </a:lnTo>
                <a:lnTo>
                  <a:pt x="615" y="576"/>
                </a:lnTo>
                <a:lnTo>
                  <a:pt x="615" y="575"/>
                </a:lnTo>
                <a:lnTo>
                  <a:pt x="615" y="575"/>
                </a:lnTo>
                <a:lnTo>
                  <a:pt x="615" y="574"/>
                </a:lnTo>
                <a:lnTo>
                  <a:pt x="616" y="574"/>
                </a:lnTo>
                <a:lnTo>
                  <a:pt x="616" y="574"/>
                </a:lnTo>
                <a:lnTo>
                  <a:pt x="616" y="574"/>
                </a:lnTo>
                <a:lnTo>
                  <a:pt x="616" y="573"/>
                </a:lnTo>
                <a:lnTo>
                  <a:pt x="616" y="573"/>
                </a:lnTo>
                <a:lnTo>
                  <a:pt x="616" y="573"/>
                </a:lnTo>
                <a:lnTo>
                  <a:pt x="616" y="572"/>
                </a:lnTo>
                <a:lnTo>
                  <a:pt x="616" y="572"/>
                </a:lnTo>
                <a:lnTo>
                  <a:pt x="616" y="572"/>
                </a:lnTo>
                <a:lnTo>
                  <a:pt x="616" y="571"/>
                </a:lnTo>
                <a:lnTo>
                  <a:pt x="616" y="571"/>
                </a:lnTo>
                <a:lnTo>
                  <a:pt x="616" y="570"/>
                </a:lnTo>
                <a:lnTo>
                  <a:pt x="616" y="570"/>
                </a:lnTo>
                <a:lnTo>
                  <a:pt x="616" y="569"/>
                </a:lnTo>
                <a:lnTo>
                  <a:pt x="616" y="569"/>
                </a:lnTo>
                <a:lnTo>
                  <a:pt x="616" y="568"/>
                </a:lnTo>
                <a:lnTo>
                  <a:pt x="617" y="568"/>
                </a:lnTo>
                <a:lnTo>
                  <a:pt x="617" y="568"/>
                </a:lnTo>
                <a:lnTo>
                  <a:pt x="617" y="568"/>
                </a:lnTo>
                <a:lnTo>
                  <a:pt x="617" y="567"/>
                </a:lnTo>
                <a:lnTo>
                  <a:pt x="618" y="567"/>
                </a:lnTo>
                <a:lnTo>
                  <a:pt x="618" y="567"/>
                </a:lnTo>
                <a:lnTo>
                  <a:pt x="618" y="567"/>
                </a:lnTo>
                <a:lnTo>
                  <a:pt x="618" y="566"/>
                </a:lnTo>
                <a:lnTo>
                  <a:pt x="619" y="566"/>
                </a:lnTo>
                <a:lnTo>
                  <a:pt x="619" y="565"/>
                </a:lnTo>
                <a:lnTo>
                  <a:pt x="619" y="565"/>
                </a:lnTo>
                <a:lnTo>
                  <a:pt x="619" y="564"/>
                </a:lnTo>
                <a:lnTo>
                  <a:pt x="619" y="564"/>
                </a:lnTo>
                <a:lnTo>
                  <a:pt x="620" y="564"/>
                </a:lnTo>
                <a:lnTo>
                  <a:pt x="620" y="564"/>
                </a:lnTo>
                <a:lnTo>
                  <a:pt x="620" y="564"/>
                </a:lnTo>
                <a:lnTo>
                  <a:pt x="620" y="564"/>
                </a:lnTo>
                <a:lnTo>
                  <a:pt x="620" y="563"/>
                </a:lnTo>
                <a:lnTo>
                  <a:pt x="620" y="563"/>
                </a:lnTo>
                <a:lnTo>
                  <a:pt x="620" y="562"/>
                </a:lnTo>
                <a:lnTo>
                  <a:pt x="620" y="562"/>
                </a:lnTo>
                <a:lnTo>
                  <a:pt x="621" y="562"/>
                </a:lnTo>
                <a:lnTo>
                  <a:pt x="620" y="561"/>
                </a:lnTo>
                <a:lnTo>
                  <a:pt x="620" y="561"/>
                </a:lnTo>
                <a:lnTo>
                  <a:pt x="621" y="560"/>
                </a:lnTo>
                <a:lnTo>
                  <a:pt x="621" y="560"/>
                </a:lnTo>
                <a:lnTo>
                  <a:pt x="621" y="560"/>
                </a:lnTo>
                <a:lnTo>
                  <a:pt x="621" y="559"/>
                </a:lnTo>
                <a:lnTo>
                  <a:pt x="621" y="558"/>
                </a:lnTo>
                <a:lnTo>
                  <a:pt x="621" y="558"/>
                </a:lnTo>
                <a:lnTo>
                  <a:pt x="621" y="557"/>
                </a:lnTo>
                <a:lnTo>
                  <a:pt x="621" y="556"/>
                </a:lnTo>
                <a:lnTo>
                  <a:pt x="621" y="556"/>
                </a:lnTo>
                <a:lnTo>
                  <a:pt x="621" y="556"/>
                </a:lnTo>
                <a:lnTo>
                  <a:pt x="621" y="555"/>
                </a:lnTo>
                <a:lnTo>
                  <a:pt x="620" y="555"/>
                </a:lnTo>
                <a:lnTo>
                  <a:pt x="620" y="555"/>
                </a:lnTo>
                <a:lnTo>
                  <a:pt x="620" y="555"/>
                </a:lnTo>
                <a:lnTo>
                  <a:pt x="620" y="554"/>
                </a:lnTo>
                <a:lnTo>
                  <a:pt x="620" y="554"/>
                </a:lnTo>
                <a:lnTo>
                  <a:pt x="620" y="553"/>
                </a:lnTo>
                <a:lnTo>
                  <a:pt x="620" y="553"/>
                </a:lnTo>
                <a:lnTo>
                  <a:pt x="620" y="553"/>
                </a:lnTo>
                <a:lnTo>
                  <a:pt x="620" y="552"/>
                </a:lnTo>
                <a:lnTo>
                  <a:pt x="620" y="552"/>
                </a:lnTo>
                <a:lnTo>
                  <a:pt x="620" y="552"/>
                </a:lnTo>
                <a:lnTo>
                  <a:pt x="620" y="552"/>
                </a:lnTo>
                <a:lnTo>
                  <a:pt x="621" y="551"/>
                </a:lnTo>
                <a:lnTo>
                  <a:pt x="621" y="551"/>
                </a:lnTo>
                <a:lnTo>
                  <a:pt x="621" y="550"/>
                </a:lnTo>
                <a:lnTo>
                  <a:pt x="622" y="550"/>
                </a:lnTo>
                <a:lnTo>
                  <a:pt x="622" y="550"/>
                </a:lnTo>
                <a:lnTo>
                  <a:pt x="623" y="549"/>
                </a:lnTo>
                <a:lnTo>
                  <a:pt x="623" y="549"/>
                </a:lnTo>
                <a:lnTo>
                  <a:pt x="623" y="548"/>
                </a:lnTo>
                <a:lnTo>
                  <a:pt x="623" y="548"/>
                </a:lnTo>
                <a:lnTo>
                  <a:pt x="622" y="548"/>
                </a:lnTo>
                <a:lnTo>
                  <a:pt x="621" y="548"/>
                </a:lnTo>
                <a:lnTo>
                  <a:pt x="621" y="548"/>
                </a:lnTo>
                <a:lnTo>
                  <a:pt x="621" y="547"/>
                </a:lnTo>
                <a:lnTo>
                  <a:pt x="620" y="547"/>
                </a:lnTo>
                <a:lnTo>
                  <a:pt x="620" y="546"/>
                </a:lnTo>
                <a:lnTo>
                  <a:pt x="619" y="546"/>
                </a:lnTo>
                <a:lnTo>
                  <a:pt x="619" y="546"/>
                </a:lnTo>
                <a:lnTo>
                  <a:pt x="618" y="546"/>
                </a:lnTo>
                <a:lnTo>
                  <a:pt x="618" y="546"/>
                </a:lnTo>
                <a:lnTo>
                  <a:pt x="617" y="546"/>
                </a:lnTo>
                <a:lnTo>
                  <a:pt x="617" y="546"/>
                </a:lnTo>
                <a:lnTo>
                  <a:pt x="616" y="545"/>
                </a:lnTo>
                <a:lnTo>
                  <a:pt x="616" y="545"/>
                </a:lnTo>
                <a:lnTo>
                  <a:pt x="616" y="545"/>
                </a:lnTo>
                <a:lnTo>
                  <a:pt x="615" y="545"/>
                </a:lnTo>
                <a:lnTo>
                  <a:pt x="615" y="545"/>
                </a:lnTo>
                <a:lnTo>
                  <a:pt x="614" y="545"/>
                </a:lnTo>
                <a:lnTo>
                  <a:pt x="614" y="545"/>
                </a:lnTo>
                <a:lnTo>
                  <a:pt x="613" y="545"/>
                </a:lnTo>
                <a:lnTo>
                  <a:pt x="613" y="545"/>
                </a:lnTo>
                <a:lnTo>
                  <a:pt x="612" y="545"/>
                </a:lnTo>
                <a:lnTo>
                  <a:pt x="612" y="544"/>
                </a:lnTo>
                <a:lnTo>
                  <a:pt x="612" y="544"/>
                </a:lnTo>
                <a:lnTo>
                  <a:pt x="612" y="544"/>
                </a:lnTo>
                <a:lnTo>
                  <a:pt x="611" y="544"/>
                </a:lnTo>
                <a:lnTo>
                  <a:pt x="611" y="544"/>
                </a:lnTo>
                <a:lnTo>
                  <a:pt x="610" y="544"/>
                </a:lnTo>
                <a:lnTo>
                  <a:pt x="610" y="544"/>
                </a:lnTo>
                <a:lnTo>
                  <a:pt x="609" y="544"/>
                </a:lnTo>
                <a:lnTo>
                  <a:pt x="609" y="543"/>
                </a:lnTo>
                <a:lnTo>
                  <a:pt x="609" y="543"/>
                </a:lnTo>
                <a:lnTo>
                  <a:pt x="608" y="543"/>
                </a:lnTo>
                <a:lnTo>
                  <a:pt x="608" y="543"/>
                </a:lnTo>
                <a:lnTo>
                  <a:pt x="608" y="542"/>
                </a:lnTo>
                <a:lnTo>
                  <a:pt x="607" y="542"/>
                </a:lnTo>
                <a:lnTo>
                  <a:pt x="607" y="542"/>
                </a:lnTo>
                <a:lnTo>
                  <a:pt x="606" y="542"/>
                </a:lnTo>
                <a:lnTo>
                  <a:pt x="606" y="541"/>
                </a:lnTo>
                <a:lnTo>
                  <a:pt x="606" y="541"/>
                </a:lnTo>
                <a:lnTo>
                  <a:pt x="605" y="540"/>
                </a:lnTo>
                <a:lnTo>
                  <a:pt x="605" y="540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4" y="539"/>
                </a:lnTo>
                <a:lnTo>
                  <a:pt x="604" y="538"/>
                </a:lnTo>
                <a:lnTo>
                  <a:pt x="604" y="538"/>
                </a:lnTo>
                <a:lnTo>
                  <a:pt x="604" y="537"/>
                </a:lnTo>
                <a:lnTo>
                  <a:pt x="604" y="537"/>
                </a:lnTo>
                <a:lnTo>
                  <a:pt x="604" y="537"/>
                </a:lnTo>
                <a:lnTo>
                  <a:pt x="603" y="536"/>
                </a:lnTo>
                <a:lnTo>
                  <a:pt x="603" y="536"/>
                </a:lnTo>
                <a:lnTo>
                  <a:pt x="603" y="535"/>
                </a:lnTo>
                <a:lnTo>
                  <a:pt x="602" y="535"/>
                </a:lnTo>
                <a:lnTo>
                  <a:pt x="602" y="535"/>
                </a:lnTo>
                <a:lnTo>
                  <a:pt x="603" y="535"/>
                </a:lnTo>
                <a:lnTo>
                  <a:pt x="603" y="534"/>
                </a:lnTo>
                <a:lnTo>
                  <a:pt x="603" y="534"/>
                </a:lnTo>
                <a:lnTo>
                  <a:pt x="603" y="534"/>
                </a:lnTo>
                <a:lnTo>
                  <a:pt x="603" y="533"/>
                </a:lnTo>
                <a:lnTo>
                  <a:pt x="604" y="533"/>
                </a:lnTo>
                <a:lnTo>
                  <a:pt x="604" y="533"/>
                </a:lnTo>
                <a:lnTo>
                  <a:pt x="604" y="532"/>
                </a:lnTo>
                <a:lnTo>
                  <a:pt x="604" y="532"/>
                </a:lnTo>
                <a:lnTo>
                  <a:pt x="604" y="531"/>
                </a:lnTo>
                <a:lnTo>
                  <a:pt x="604" y="531"/>
                </a:lnTo>
                <a:lnTo>
                  <a:pt x="605" y="531"/>
                </a:lnTo>
                <a:lnTo>
                  <a:pt x="605" y="531"/>
                </a:lnTo>
                <a:lnTo>
                  <a:pt x="605" y="530"/>
                </a:lnTo>
                <a:lnTo>
                  <a:pt x="606" y="530"/>
                </a:lnTo>
                <a:lnTo>
                  <a:pt x="606" y="530"/>
                </a:lnTo>
                <a:lnTo>
                  <a:pt x="606" y="529"/>
                </a:lnTo>
                <a:lnTo>
                  <a:pt x="607" y="529"/>
                </a:lnTo>
                <a:lnTo>
                  <a:pt x="607" y="528"/>
                </a:lnTo>
                <a:lnTo>
                  <a:pt x="607" y="528"/>
                </a:lnTo>
                <a:lnTo>
                  <a:pt x="608" y="528"/>
                </a:lnTo>
                <a:lnTo>
                  <a:pt x="608" y="528"/>
                </a:lnTo>
                <a:lnTo>
                  <a:pt x="608" y="528"/>
                </a:lnTo>
                <a:lnTo>
                  <a:pt x="608" y="528"/>
                </a:lnTo>
                <a:lnTo>
                  <a:pt x="609" y="528"/>
                </a:lnTo>
                <a:lnTo>
                  <a:pt x="609" y="527"/>
                </a:lnTo>
                <a:lnTo>
                  <a:pt x="609" y="527"/>
                </a:lnTo>
                <a:lnTo>
                  <a:pt x="610" y="527"/>
                </a:lnTo>
                <a:lnTo>
                  <a:pt x="610" y="527"/>
                </a:lnTo>
                <a:lnTo>
                  <a:pt x="610" y="527"/>
                </a:lnTo>
                <a:lnTo>
                  <a:pt x="610" y="527"/>
                </a:lnTo>
                <a:lnTo>
                  <a:pt x="611" y="527"/>
                </a:lnTo>
                <a:lnTo>
                  <a:pt x="611" y="526"/>
                </a:lnTo>
                <a:lnTo>
                  <a:pt x="612" y="526"/>
                </a:lnTo>
                <a:lnTo>
                  <a:pt x="612" y="526"/>
                </a:lnTo>
                <a:lnTo>
                  <a:pt x="612" y="526"/>
                </a:lnTo>
                <a:lnTo>
                  <a:pt x="612" y="525"/>
                </a:lnTo>
                <a:lnTo>
                  <a:pt x="612" y="525"/>
                </a:lnTo>
                <a:lnTo>
                  <a:pt x="613" y="525"/>
                </a:lnTo>
                <a:lnTo>
                  <a:pt x="613" y="524"/>
                </a:lnTo>
                <a:lnTo>
                  <a:pt x="613" y="524"/>
                </a:lnTo>
                <a:lnTo>
                  <a:pt x="614" y="524"/>
                </a:lnTo>
                <a:lnTo>
                  <a:pt x="614" y="523"/>
                </a:lnTo>
                <a:lnTo>
                  <a:pt x="614" y="523"/>
                </a:lnTo>
                <a:lnTo>
                  <a:pt x="614" y="523"/>
                </a:lnTo>
                <a:lnTo>
                  <a:pt x="614" y="523"/>
                </a:lnTo>
                <a:lnTo>
                  <a:pt x="614" y="522"/>
                </a:lnTo>
                <a:lnTo>
                  <a:pt x="615" y="521"/>
                </a:lnTo>
                <a:lnTo>
                  <a:pt x="615" y="521"/>
                </a:lnTo>
                <a:lnTo>
                  <a:pt x="615" y="521"/>
                </a:lnTo>
                <a:lnTo>
                  <a:pt x="615" y="520"/>
                </a:lnTo>
                <a:lnTo>
                  <a:pt x="616" y="520"/>
                </a:lnTo>
                <a:lnTo>
                  <a:pt x="616" y="519"/>
                </a:lnTo>
                <a:lnTo>
                  <a:pt x="616" y="519"/>
                </a:lnTo>
                <a:lnTo>
                  <a:pt x="616" y="518"/>
                </a:lnTo>
                <a:lnTo>
                  <a:pt x="616" y="518"/>
                </a:lnTo>
                <a:lnTo>
                  <a:pt x="617" y="518"/>
                </a:lnTo>
                <a:lnTo>
                  <a:pt x="617" y="518"/>
                </a:lnTo>
                <a:lnTo>
                  <a:pt x="617" y="518"/>
                </a:lnTo>
                <a:lnTo>
                  <a:pt x="618" y="517"/>
                </a:lnTo>
                <a:lnTo>
                  <a:pt x="618" y="517"/>
                </a:lnTo>
                <a:lnTo>
                  <a:pt x="618" y="518"/>
                </a:lnTo>
                <a:lnTo>
                  <a:pt x="619" y="518"/>
                </a:lnTo>
                <a:lnTo>
                  <a:pt x="619" y="518"/>
                </a:lnTo>
                <a:lnTo>
                  <a:pt x="620" y="518"/>
                </a:lnTo>
                <a:lnTo>
                  <a:pt x="620" y="517"/>
                </a:lnTo>
                <a:lnTo>
                  <a:pt x="620" y="517"/>
                </a:lnTo>
                <a:lnTo>
                  <a:pt x="620" y="516"/>
                </a:lnTo>
                <a:lnTo>
                  <a:pt x="621" y="516"/>
                </a:lnTo>
                <a:lnTo>
                  <a:pt x="621" y="515"/>
                </a:lnTo>
                <a:lnTo>
                  <a:pt x="621" y="515"/>
                </a:lnTo>
                <a:lnTo>
                  <a:pt x="621" y="515"/>
                </a:lnTo>
                <a:lnTo>
                  <a:pt x="621" y="514"/>
                </a:lnTo>
                <a:lnTo>
                  <a:pt x="621" y="514"/>
                </a:lnTo>
                <a:lnTo>
                  <a:pt x="621" y="514"/>
                </a:lnTo>
                <a:lnTo>
                  <a:pt x="620" y="514"/>
                </a:lnTo>
                <a:lnTo>
                  <a:pt x="620" y="514"/>
                </a:lnTo>
                <a:lnTo>
                  <a:pt x="620" y="513"/>
                </a:lnTo>
                <a:lnTo>
                  <a:pt x="620" y="513"/>
                </a:lnTo>
                <a:lnTo>
                  <a:pt x="620" y="512"/>
                </a:lnTo>
                <a:lnTo>
                  <a:pt x="620" y="512"/>
                </a:lnTo>
                <a:lnTo>
                  <a:pt x="620" y="511"/>
                </a:lnTo>
                <a:lnTo>
                  <a:pt x="620" y="511"/>
                </a:lnTo>
                <a:lnTo>
                  <a:pt x="620" y="510"/>
                </a:lnTo>
                <a:lnTo>
                  <a:pt x="620" y="510"/>
                </a:lnTo>
                <a:lnTo>
                  <a:pt x="620" y="510"/>
                </a:lnTo>
                <a:lnTo>
                  <a:pt x="620" y="510"/>
                </a:lnTo>
                <a:lnTo>
                  <a:pt x="620" y="510"/>
                </a:lnTo>
                <a:lnTo>
                  <a:pt x="620" y="509"/>
                </a:lnTo>
                <a:lnTo>
                  <a:pt x="620" y="509"/>
                </a:lnTo>
                <a:lnTo>
                  <a:pt x="620" y="508"/>
                </a:lnTo>
                <a:lnTo>
                  <a:pt x="620" y="508"/>
                </a:lnTo>
                <a:lnTo>
                  <a:pt x="620" y="508"/>
                </a:lnTo>
                <a:lnTo>
                  <a:pt x="620" y="507"/>
                </a:lnTo>
                <a:lnTo>
                  <a:pt x="619" y="507"/>
                </a:lnTo>
                <a:lnTo>
                  <a:pt x="619" y="507"/>
                </a:lnTo>
                <a:lnTo>
                  <a:pt x="619" y="506"/>
                </a:lnTo>
                <a:lnTo>
                  <a:pt x="618" y="506"/>
                </a:lnTo>
                <a:lnTo>
                  <a:pt x="618" y="506"/>
                </a:lnTo>
                <a:lnTo>
                  <a:pt x="618" y="505"/>
                </a:lnTo>
                <a:lnTo>
                  <a:pt x="618" y="505"/>
                </a:lnTo>
                <a:lnTo>
                  <a:pt x="618" y="504"/>
                </a:lnTo>
                <a:lnTo>
                  <a:pt x="618" y="504"/>
                </a:lnTo>
                <a:lnTo>
                  <a:pt x="618" y="503"/>
                </a:lnTo>
                <a:lnTo>
                  <a:pt x="618" y="503"/>
                </a:lnTo>
                <a:lnTo>
                  <a:pt x="618" y="502"/>
                </a:lnTo>
                <a:lnTo>
                  <a:pt x="617" y="502"/>
                </a:lnTo>
                <a:lnTo>
                  <a:pt x="617" y="502"/>
                </a:lnTo>
                <a:lnTo>
                  <a:pt x="617" y="501"/>
                </a:lnTo>
                <a:lnTo>
                  <a:pt x="617" y="501"/>
                </a:lnTo>
                <a:lnTo>
                  <a:pt x="616" y="500"/>
                </a:lnTo>
                <a:lnTo>
                  <a:pt x="616" y="500"/>
                </a:lnTo>
                <a:lnTo>
                  <a:pt x="616" y="499"/>
                </a:lnTo>
                <a:lnTo>
                  <a:pt x="616" y="499"/>
                </a:lnTo>
                <a:lnTo>
                  <a:pt x="616" y="499"/>
                </a:lnTo>
                <a:lnTo>
                  <a:pt x="616" y="499"/>
                </a:lnTo>
                <a:lnTo>
                  <a:pt x="616" y="498"/>
                </a:lnTo>
                <a:lnTo>
                  <a:pt x="616" y="498"/>
                </a:lnTo>
                <a:lnTo>
                  <a:pt x="616" y="497"/>
                </a:lnTo>
                <a:lnTo>
                  <a:pt x="615" y="497"/>
                </a:lnTo>
                <a:lnTo>
                  <a:pt x="615" y="496"/>
                </a:lnTo>
                <a:lnTo>
                  <a:pt x="615" y="495"/>
                </a:lnTo>
                <a:lnTo>
                  <a:pt x="615" y="494"/>
                </a:lnTo>
                <a:lnTo>
                  <a:pt x="614" y="493"/>
                </a:lnTo>
                <a:lnTo>
                  <a:pt x="614" y="492"/>
                </a:lnTo>
                <a:lnTo>
                  <a:pt x="614" y="491"/>
                </a:lnTo>
                <a:lnTo>
                  <a:pt x="614" y="491"/>
                </a:lnTo>
                <a:lnTo>
                  <a:pt x="613" y="491"/>
                </a:lnTo>
                <a:lnTo>
                  <a:pt x="613" y="490"/>
                </a:lnTo>
                <a:lnTo>
                  <a:pt x="612" y="490"/>
                </a:lnTo>
                <a:lnTo>
                  <a:pt x="612" y="490"/>
                </a:lnTo>
                <a:lnTo>
                  <a:pt x="612" y="490"/>
                </a:lnTo>
                <a:lnTo>
                  <a:pt x="612" y="489"/>
                </a:lnTo>
                <a:lnTo>
                  <a:pt x="611" y="489"/>
                </a:lnTo>
                <a:lnTo>
                  <a:pt x="611" y="489"/>
                </a:lnTo>
                <a:lnTo>
                  <a:pt x="611" y="489"/>
                </a:lnTo>
                <a:lnTo>
                  <a:pt x="611" y="489"/>
                </a:lnTo>
                <a:lnTo>
                  <a:pt x="611" y="488"/>
                </a:lnTo>
                <a:lnTo>
                  <a:pt x="611" y="488"/>
                </a:lnTo>
                <a:lnTo>
                  <a:pt x="611" y="487"/>
                </a:lnTo>
                <a:lnTo>
                  <a:pt x="611" y="487"/>
                </a:lnTo>
                <a:lnTo>
                  <a:pt x="611" y="486"/>
                </a:lnTo>
                <a:lnTo>
                  <a:pt x="611" y="486"/>
                </a:lnTo>
                <a:lnTo>
                  <a:pt x="611" y="485"/>
                </a:lnTo>
                <a:lnTo>
                  <a:pt x="611" y="485"/>
                </a:lnTo>
                <a:lnTo>
                  <a:pt x="611" y="485"/>
                </a:lnTo>
                <a:lnTo>
                  <a:pt x="611" y="484"/>
                </a:lnTo>
                <a:lnTo>
                  <a:pt x="611" y="483"/>
                </a:lnTo>
                <a:lnTo>
                  <a:pt x="611" y="483"/>
                </a:lnTo>
                <a:lnTo>
                  <a:pt x="611" y="482"/>
                </a:lnTo>
                <a:lnTo>
                  <a:pt x="611" y="481"/>
                </a:lnTo>
                <a:lnTo>
                  <a:pt x="611" y="481"/>
                </a:lnTo>
                <a:lnTo>
                  <a:pt x="611" y="481"/>
                </a:lnTo>
                <a:lnTo>
                  <a:pt x="611" y="480"/>
                </a:lnTo>
                <a:lnTo>
                  <a:pt x="611" y="480"/>
                </a:lnTo>
                <a:lnTo>
                  <a:pt x="611" y="479"/>
                </a:lnTo>
                <a:lnTo>
                  <a:pt x="611" y="478"/>
                </a:lnTo>
                <a:lnTo>
                  <a:pt x="611" y="478"/>
                </a:lnTo>
                <a:lnTo>
                  <a:pt x="610" y="477"/>
                </a:lnTo>
                <a:lnTo>
                  <a:pt x="610" y="477"/>
                </a:lnTo>
                <a:lnTo>
                  <a:pt x="610" y="476"/>
                </a:lnTo>
                <a:lnTo>
                  <a:pt x="610" y="475"/>
                </a:lnTo>
                <a:lnTo>
                  <a:pt x="610" y="475"/>
                </a:lnTo>
                <a:lnTo>
                  <a:pt x="610" y="475"/>
                </a:lnTo>
                <a:lnTo>
                  <a:pt x="610" y="474"/>
                </a:lnTo>
                <a:lnTo>
                  <a:pt x="610" y="474"/>
                </a:lnTo>
                <a:lnTo>
                  <a:pt x="610" y="474"/>
                </a:lnTo>
                <a:lnTo>
                  <a:pt x="610" y="473"/>
                </a:lnTo>
                <a:lnTo>
                  <a:pt x="610" y="472"/>
                </a:lnTo>
                <a:lnTo>
                  <a:pt x="611" y="470"/>
                </a:lnTo>
                <a:lnTo>
                  <a:pt x="612" y="469"/>
                </a:lnTo>
                <a:lnTo>
                  <a:pt x="612" y="468"/>
                </a:lnTo>
                <a:lnTo>
                  <a:pt x="612" y="467"/>
                </a:lnTo>
                <a:lnTo>
                  <a:pt x="611" y="465"/>
                </a:lnTo>
                <a:lnTo>
                  <a:pt x="611" y="464"/>
                </a:lnTo>
                <a:lnTo>
                  <a:pt x="612" y="463"/>
                </a:lnTo>
                <a:lnTo>
                  <a:pt x="612" y="462"/>
                </a:lnTo>
                <a:lnTo>
                  <a:pt x="612" y="461"/>
                </a:lnTo>
                <a:lnTo>
                  <a:pt x="612" y="459"/>
                </a:lnTo>
                <a:lnTo>
                  <a:pt x="612" y="457"/>
                </a:lnTo>
                <a:lnTo>
                  <a:pt x="611" y="457"/>
                </a:lnTo>
                <a:lnTo>
                  <a:pt x="610" y="457"/>
                </a:lnTo>
                <a:lnTo>
                  <a:pt x="609" y="457"/>
                </a:lnTo>
                <a:lnTo>
                  <a:pt x="608" y="456"/>
                </a:lnTo>
                <a:lnTo>
                  <a:pt x="608" y="456"/>
                </a:lnTo>
                <a:lnTo>
                  <a:pt x="607" y="457"/>
                </a:lnTo>
                <a:lnTo>
                  <a:pt x="607" y="456"/>
                </a:lnTo>
                <a:lnTo>
                  <a:pt x="606" y="456"/>
                </a:lnTo>
                <a:lnTo>
                  <a:pt x="606" y="456"/>
                </a:lnTo>
                <a:lnTo>
                  <a:pt x="605" y="456"/>
                </a:lnTo>
                <a:lnTo>
                  <a:pt x="605" y="456"/>
                </a:lnTo>
                <a:lnTo>
                  <a:pt x="604" y="456"/>
                </a:lnTo>
                <a:lnTo>
                  <a:pt x="604" y="456"/>
                </a:lnTo>
                <a:lnTo>
                  <a:pt x="604" y="456"/>
                </a:lnTo>
                <a:lnTo>
                  <a:pt x="603" y="456"/>
                </a:lnTo>
                <a:lnTo>
                  <a:pt x="603" y="456"/>
                </a:lnTo>
                <a:lnTo>
                  <a:pt x="602" y="456"/>
                </a:lnTo>
                <a:lnTo>
                  <a:pt x="602" y="456"/>
                </a:lnTo>
                <a:lnTo>
                  <a:pt x="601" y="456"/>
                </a:lnTo>
                <a:lnTo>
                  <a:pt x="601" y="456"/>
                </a:lnTo>
                <a:lnTo>
                  <a:pt x="601" y="457"/>
                </a:lnTo>
                <a:lnTo>
                  <a:pt x="600" y="457"/>
                </a:lnTo>
                <a:lnTo>
                  <a:pt x="600" y="457"/>
                </a:lnTo>
                <a:lnTo>
                  <a:pt x="600" y="457"/>
                </a:lnTo>
                <a:lnTo>
                  <a:pt x="599" y="457"/>
                </a:lnTo>
                <a:lnTo>
                  <a:pt x="599" y="458"/>
                </a:lnTo>
                <a:lnTo>
                  <a:pt x="599" y="458"/>
                </a:lnTo>
                <a:lnTo>
                  <a:pt x="599" y="459"/>
                </a:lnTo>
                <a:lnTo>
                  <a:pt x="599" y="459"/>
                </a:lnTo>
                <a:lnTo>
                  <a:pt x="599" y="460"/>
                </a:lnTo>
                <a:lnTo>
                  <a:pt x="598" y="460"/>
                </a:lnTo>
                <a:lnTo>
                  <a:pt x="598" y="460"/>
                </a:lnTo>
                <a:lnTo>
                  <a:pt x="598" y="460"/>
                </a:lnTo>
                <a:lnTo>
                  <a:pt x="597" y="460"/>
                </a:lnTo>
                <a:lnTo>
                  <a:pt x="597" y="460"/>
                </a:lnTo>
                <a:lnTo>
                  <a:pt x="596" y="460"/>
                </a:lnTo>
                <a:lnTo>
                  <a:pt x="596" y="460"/>
                </a:lnTo>
                <a:lnTo>
                  <a:pt x="595" y="460"/>
                </a:lnTo>
                <a:lnTo>
                  <a:pt x="595" y="460"/>
                </a:lnTo>
                <a:lnTo>
                  <a:pt x="595" y="460"/>
                </a:lnTo>
                <a:lnTo>
                  <a:pt x="594" y="460"/>
                </a:lnTo>
                <a:lnTo>
                  <a:pt x="594" y="460"/>
                </a:lnTo>
                <a:lnTo>
                  <a:pt x="593" y="460"/>
                </a:lnTo>
                <a:lnTo>
                  <a:pt x="593" y="460"/>
                </a:lnTo>
                <a:lnTo>
                  <a:pt x="592" y="460"/>
                </a:lnTo>
                <a:lnTo>
                  <a:pt x="592" y="460"/>
                </a:lnTo>
                <a:lnTo>
                  <a:pt x="591" y="460"/>
                </a:lnTo>
                <a:lnTo>
                  <a:pt x="591" y="460"/>
                </a:lnTo>
                <a:lnTo>
                  <a:pt x="591" y="460"/>
                </a:lnTo>
                <a:lnTo>
                  <a:pt x="590" y="460"/>
                </a:lnTo>
                <a:lnTo>
                  <a:pt x="590" y="460"/>
                </a:lnTo>
                <a:lnTo>
                  <a:pt x="589" y="460"/>
                </a:lnTo>
                <a:lnTo>
                  <a:pt x="589" y="460"/>
                </a:lnTo>
                <a:lnTo>
                  <a:pt x="589" y="460"/>
                </a:lnTo>
                <a:lnTo>
                  <a:pt x="589" y="461"/>
                </a:lnTo>
                <a:lnTo>
                  <a:pt x="589" y="461"/>
                </a:lnTo>
                <a:lnTo>
                  <a:pt x="588" y="461"/>
                </a:lnTo>
                <a:lnTo>
                  <a:pt x="588" y="461"/>
                </a:lnTo>
                <a:lnTo>
                  <a:pt x="587" y="461"/>
                </a:lnTo>
                <a:lnTo>
                  <a:pt x="587" y="461"/>
                </a:lnTo>
                <a:lnTo>
                  <a:pt x="587" y="461"/>
                </a:lnTo>
                <a:lnTo>
                  <a:pt x="586" y="460"/>
                </a:lnTo>
                <a:lnTo>
                  <a:pt x="586" y="460"/>
                </a:lnTo>
                <a:lnTo>
                  <a:pt x="585" y="460"/>
                </a:lnTo>
                <a:lnTo>
                  <a:pt x="585" y="460"/>
                </a:lnTo>
                <a:lnTo>
                  <a:pt x="584" y="460"/>
                </a:lnTo>
                <a:lnTo>
                  <a:pt x="584" y="460"/>
                </a:lnTo>
                <a:lnTo>
                  <a:pt x="583" y="460"/>
                </a:lnTo>
                <a:lnTo>
                  <a:pt x="583" y="459"/>
                </a:lnTo>
                <a:lnTo>
                  <a:pt x="583" y="459"/>
                </a:lnTo>
                <a:lnTo>
                  <a:pt x="582" y="459"/>
                </a:lnTo>
                <a:lnTo>
                  <a:pt x="582" y="459"/>
                </a:lnTo>
                <a:lnTo>
                  <a:pt x="581" y="459"/>
                </a:lnTo>
                <a:lnTo>
                  <a:pt x="581" y="459"/>
                </a:lnTo>
                <a:lnTo>
                  <a:pt x="581" y="459"/>
                </a:lnTo>
                <a:lnTo>
                  <a:pt x="580" y="459"/>
                </a:lnTo>
                <a:lnTo>
                  <a:pt x="580" y="459"/>
                </a:lnTo>
                <a:lnTo>
                  <a:pt x="579" y="459"/>
                </a:lnTo>
                <a:lnTo>
                  <a:pt x="579" y="459"/>
                </a:lnTo>
                <a:lnTo>
                  <a:pt x="579" y="459"/>
                </a:lnTo>
                <a:lnTo>
                  <a:pt x="579" y="460"/>
                </a:lnTo>
                <a:lnTo>
                  <a:pt x="579" y="460"/>
                </a:lnTo>
                <a:lnTo>
                  <a:pt x="579" y="460"/>
                </a:lnTo>
                <a:lnTo>
                  <a:pt x="579" y="460"/>
                </a:lnTo>
                <a:lnTo>
                  <a:pt x="579" y="461"/>
                </a:lnTo>
                <a:lnTo>
                  <a:pt x="579" y="461"/>
                </a:lnTo>
                <a:lnTo>
                  <a:pt x="578" y="462"/>
                </a:lnTo>
                <a:lnTo>
                  <a:pt x="578" y="462"/>
                </a:lnTo>
                <a:lnTo>
                  <a:pt x="579" y="462"/>
                </a:lnTo>
                <a:lnTo>
                  <a:pt x="579" y="463"/>
                </a:lnTo>
                <a:lnTo>
                  <a:pt x="579" y="463"/>
                </a:lnTo>
                <a:lnTo>
                  <a:pt x="579" y="464"/>
                </a:lnTo>
                <a:lnTo>
                  <a:pt x="579" y="464"/>
                </a:lnTo>
                <a:lnTo>
                  <a:pt x="578" y="464"/>
                </a:lnTo>
                <a:lnTo>
                  <a:pt x="578" y="464"/>
                </a:lnTo>
                <a:lnTo>
                  <a:pt x="578" y="465"/>
                </a:lnTo>
                <a:lnTo>
                  <a:pt x="578" y="465"/>
                </a:lnTo>
                <a:lnTo>
                  <a:pt x="577" y="465"/>
                </a:lnTo>
                <a:lnTo>
                  <a:pt x="577" y="466"/>
                </a:lnTo>
                <a:lnTo>
                  <a:pt x="577" y="466"/>
                </a:lnTo>
                <a:lnTo>
                  <a:pt x="577" y="466"/>
                </a:lnTo>
                <a:lnTo>
                  <a:pt x="577" y="467"/>
                </a:lnTo>
                <a:lnTo>
                  <a:pt x="577" y="467"/>
                </a:lnTo>
                <a:lnTo>
                  <a:pt x="577" y="467"/>
                </a:lnTo>
                <a:lnTo>
                  <a:pt x="577" y="468"/>
                </a:lnTo>
                <a:lnTo>
                  <a:pt x="577" y="468"/>
                </a:lnTo>
                <a:lnTo>
                  <a:pt x="577" y="468"/>
                </a:lnTo>
                <a:lnTo>
                  <a:pt x="577" y="468"/>
                </a:lnTo>
                <a:lnTo>
                  <a:pt x="577" y="469"/>
                </a:lnTo>
                <a:lnTo>
                  <a:pt x="576" y="469"/>
                </a:lnTo>
                <a:lnTo>
                  <a:pt x="576" y="470"/>
                </a:lnTo>
                <a:lnTo>
                  <a:pt x="577" y="470"/>
                </a:lnTo>
                <a:lnTo>
                  <a:pt x="577" y="470"/>
                </a:lnTo>
                <a:lnTo>
                  <a:pt x="577" y="471"/>
                </a:lnTo>
                <a:lnTo>
                  <a:pt x="577" y="471"/>
                </a:lnTo>
                <a:lnTo>
                  <a:pt x="577" y="472"/>
                </a:lnTo>
                <a:lnTo>
                  <a:pt x="577" y="472"/>
                </a:lnTo>
                <a:lnTo>
                  <a:pt x="577" y="473"/>
                </a:lnTo>
                <a:lnTo>
                  <a:pt x="577" y="473"/>
                </a:lnTo>
                <a:lnTo>
                  <a:pt x="577" y="473"/>
                </a:lnTo>
                <a:lnTo>
                  <a:pt x="577" y="473"/>
                </a:lnTo>
                <a:lnTo>
                  <a:pt x="576" y="474"/>
                </a:lnTo>
                <a:lnTo>
                  <a:pt x="576" y="474"/>
                </a:lnTo>
                <a:lnTo>
                  <a:pt x="575" y="474"/>
                </a:lnTo>
                <a:lnTo>
                  <a:pt x="575" y="475"/>
                </a:lnTo>
                <a:lnTo>
                  <a:pt x="575" y="475"/>
                </a:lnTo>
                <a:lnTo>
                  <a:pt x="574" y="475"/>
                </a:lnTo>
                <a:lnTo>
                  <a:pt x="574" y="475"/>
                </a:lnTo>
                <a:lnTo>
                  <a:pt x="573" y="475"/>
                </a:lnTo>
                <a:lnTo>
                  <a:pt x="573" y="476"/>
                </a:lnTo>
                <a:lnTo>
                  <a:pt x="573" y="476"/>
                </a:lnTo>
                <a:lnTo>
                  <a:pt x="573" y="476"/>
                </a:lnTo>
                <a:lnTo>
                  <a:pt x="573" y="477"/>
                </a:lnTo>
                <a:lnTo>
                  <a:pt x="573" y="477"/>
                </a:lnTo>
                <a:lnTo>
                  <a:pt x="572" y="477"/>
                </a:lnTo>
                <a:lnTo>
                  <a:pt x="572" y="478"/>
                </a:lnTo>
                <a:lnTo>
                  <a:pt x="572" y="478"/>
                </a:lnTo>
                <a:lnTo>
                  <a:pt x="572" y="478"/>
                </a:lnTo>
                <a:lnTo>
                  <a:pt x="572" y="479"/>
                </a:lnTo>
                <a:lnTo>
                  <a:pt x="571" y="479"/>
                </a:lnTo>
                <a:lnTo>
                  <a:pt x="571" y="479"/>
                </a:lnTo>
                <a:lnTo>
                  <a:pt x="571" y="480"/>
                </a:lnTo>
                <a:lnTo>
                  <a:pt x="570" y="480"/>
                </a:lnTo>
                <a:lnTo>
                  <a:pt x="570" y="481"/>
                </a:lnTo>
                <a:lnTo>
                  <a:pt x="570" y="481"/>
                </a:lnTo>
                <a:lnTo>
                  <a:pt x="570" y="481"/>
                </a:lnTo>
                <a:lnTo>
                  <a:pt x="569" y="481"/>
                </a:lnTo>
                <a:lnTo>
                  <a:pt x="569" y="481"/>
                </a:lnTo>
                <a:lnTo>
                  <a:pt x="568" y="481"/>
                </a:lnTo>
                <a:lnTo>
                  <a:pt x="568" y="481"/>
                </a:lnTo>
                <a:lnTo>
                  <a:pt x="567" y="481"/>
                </a:lnTo>
                <a:lnTo>
                  <a:pt x="567" y="482"/>
                </a:lnTo>
                <a:lnTo>
                  <a:pt x="567" y="482"/>
                </a:lnTo>
                <a:lnTo>
                  <a:pt x="567" y="482"/>
                </a:lnTo>
                <a:lnTo>
                  <a:pt x="566" y="482"/>
                </a:lnTo>
                <a:lnTo>
                  <a:pt x="566" y="482"/>
                </a:lnTo>
                <a:lnTo>
                  <a:pt x="566" y="482"/>
                </a:lnTo>
                <a:lnTo>
                  <a:pt x="566" y="483"/>
                </a:lnTo>
                <a:lnTo>
                  <a:pt x="566" y="483"/>
                </a:lnTo>
                <a:lnTo>
                  <a:pt x="565" y="484"/>
                </a:lnTo>
                <a:lnTo>
                  <a:pt x="565" y="484"/>
                </a:lnTo>
                <a:lnTo>
                  <a:pt x="565" y="485"/>
                </a:lnTo>
                <a:lnTo>
                  <a:pt x="565" y="485"/>
                </a:lnTo>
                <a:lnTo>
                  <a:pt x="565" y="485"/>
                </a:lnTo>
                <a:lnTo>
                  <a:pt x="565" y="486"/>
                </a:lnTo>
                <a:lnTo>
                  <a:pt x="565" y="486"/>
                </a:lnTo>
                <a:lnTo>
                  <a:pt x="565" y="486"/>
                </a:lnTo>
                <a:lnTo>
                  <a:pt x="564" y="487"/>
                </a:lnTo>
                <a:lnTo>
                  <a:pt x="564" y="487"/>
                </a:lnTo>
                <a:lnTo>
                  <a:pt x="563" y="487"/>
                </a:lnTo>
                <a:lnTo>
                  <a:pt x="563" y="487"/>
                </a:lnTo>
                <a:lnTo>
                  <a:pt x="562" y="487"/>
                </a:lnTo>
                <a:lnTo>
                  <a:pt x="562" y="487"/>
                </a:lnTo>
                <a:lnTo>
                  <a:pt x="562" y="487"/>
                </a:lnTo>
                <a:lnTo>
                  <a:pt x="561" y="487"/>
                </a:lnTo>
                <a:lnTo>
                  <a:pt x="561" y="487"/>
                </a:lnTo>
                <a:lnTo>
                  <a:pt x="560" y="487"/>
                </a:lnTo>
                <a:lnTo>
                  <a:pt x="560" y="487"/>
                </a:lnTo>
                <a:lnTo>
                  <a:pt x="559" y="487"/>
                </a:lnTo>
                <a:lnTo>
                  <a:pt x="560" y="488"/>
                </a:lnTo>
                <a:lnTo>
                  <a:pt x="560" y="488"/>
                </a:lnTo>
                <a:lnTo>
                  <a:pt x="560" y="489"/>
                </a:lnTo>
                <a:lnTo>
                  <a:pt x="561" y="489"/>
                </a:lnTo>
                <a:lnTo>
                  <a:pt x="561" y="489"/>
                </a:lnTo>
                <a:lnTo>
                  <a:pt x="561" y="489"/>
                </a:lnTo>
                <a:lnTo>
                  <a:pt x="561" y="489"/>
                </a:lnTo>
                <a:lnTo>
                  <a:pt x="562" y="489"/>
                </a:lnTo>
                <a:lnTo>
                  <a:pt x="562" y="489"/>
                </a:lnTo>
                <a:lnTo>
                  <a:pt x="562" y="489"/>
                </a:lnTo>
                <a:lnTo>
                  <a:pt x="562" y="490"/>
                </a:lnTo>
                <a:lnTo>
                  <a:pt x="563" y="490"/>
                </a:lnTo>
                <a:lnTo>
                  <a:pt x="563" y="490"/>
                </a:lnTo>
                <a:lnTo>
                  <a:pt x="564" y="490"/>
                </a:lnTo>
                <a:lnTo>
                  <a:pt x="564" y="490"/>
                </a:lnTo>
                <a:lnTo>
                  <a:pt x="564" y="491"/>
                </a:lnTo>
                <a:lnTo>
                  <a:pt x="565" y="491"/>
                </a:lnTo>
                <a:lnTo>
                  <a:pt x="565" y="492"/>
                </a:lnTo>
                <a:lnTo>
                  <a:pt x="565" y="492"/>
                </a:lnTo>
                <a:lnTo>
                  <a:pt x="565" y="492"/>
                </a:lnTo>
                <a:lnTo>
                  <a:pt x="565" y="493"/>
                </a:lnTo>
                <a:lnTo>
                  <a:pt x="565" y="493"/>
                </a:lnTo>
                <a:lnTo>
                  <a:pt x="565" y="493"/>
                </a:lnTo>
                <a:lnTo>
                  <a:pt x="565" y="494"/>
                </a:lnTo>
                <a:lnTo>
                  <a:pt x="565" y="494"/>
                </a:lnTo>
                <a:lnTo>
                  <a:pt x="565" y="495"/>
                </a:lnTo>
                <a:lnTo>
                  <a:pt x="566" y="495"/>
                </a:lnTo>
                <a:lnTo>
                  <a:pt x="566" y="495"/>
                </a:lnTo>
                <a:lnTo>
                  <a:pt x="565" y="495"/>
                </a:lnTo>
                <a:lnTo>
                  <a:pt x="565" y="496"/>
                </a:lnTo>
                <a:lnTo>
                  <a:pt x="565" y="496"/>
                </a:lnTo>
                <a:lnTo>
                  <a:pt x="564" y="497"/>
                </a:lnTo>
                <a:lnTo>
                  <a:pt x="564" y="497"/>
                </a:lnTo>
                <a:lnTo>
                  <a:pt x="563" y="498"/>
                </a:lnTo>
                <a:lnTo>
                  <a:pt x="563" y="498"/>
                </a:lnTo>
                <a:lnTo>
                  <a:pt x="562" y="498"/>
                </a:lnTo>
                <a:lnTo>
                  <a:pt x="562" y="498"/>
                </a:lnTo>
                <a:lnTo>
                  <a:pt x="562" y="498"/>
                </a:lnTo>
                <a:lnTo>
                  <a:pt x="561" y="498"/>
                </a:lnTo>
                <a:lnTo>
                  <a:pt x="561" y="498"/>
                </a:lnTo>
                <a:lnTo>
                  <a:pt x="560" y="498"/>
                </a:lnTo>
                <a:lnTo>
                  <a:pt x="560" y="498"/>
                </a:lnTo>
                <a:lnTo>
                  <a:pt x="559" y="499"/>
                </a:lnTo>
                <a:lnTo>
                  <a:pt x="559" y="499"/>
                </a:lnTo>
                <a:lnTo>
                  <a:pt x="559" y="499"/>
                </a:lnTo>
                <a:lnTo>
                  <a:pt x="558" y="499"/>
                </a:lnTo>
                <a:lnTo>
                  <a:pt x="558" y="499"/>
                </a:lnTo>
                <a:lnTo>
                  <a:pt x="558" y="499"/>
                </a:lnTo>
                <a:lnTo>
                  <a:pt x="558" y="500"/>
                </a:lnTo>
                <a:lnTo>
                  <a:pt x="557" y="500"/>
                </a:lnTo>
                <a:lnTo>
                  <a:pt x="557" y="500"/>
                </a:lnTo>
                <a:lnTo>
                  <a:pt x="557" y="500"/>
                </a:lnTo>
                <a:lnTo>
                  <a:pt x="557" y="501"/>
                </a:lnTo>
                <a:lnTo>
                  <a:pt x="557" y="501"/>
                </a:lnTo>
                <a:lnTo>
                  <a:pt x="556" y="501"/>
                </a:lnTo>
                <a:lnTo>
                  <a:pt x="556" y="501"/>
                </a:lnTo>
                <a:lnTo>
                  <a:pt x="556" y="502"/>
                </a:lnTo>
                <a:lnTo>
                  <a:pt x="555" y="502"/>
                </a:lnTo>
                <a:lnTo>
                  <a:pt x="555" y="502"/>
                </a:lnTo>
                <a:lnTo>
                  <a:pt x="554" y="502"/>
                </a:lnTo>
                <a:lnTo>
                  <a:pt x="554" y="502"/>
                </a:lnTo>
                <a:lnTo>
                  <a:pt x="554" y="502"/>
                </a:lnTo>
                <a:lnTo>
                  <a:pt x="553" y="502"/>
                </a:lnTo>
                <a:lnTo>
                  <a:pt x="553" y="502"/>
                </a:lnTo>
                <a:lnTo>
                  <a:pt x="552" y="502"/>
                </a:lnTo>
                <a:lnTo>
                  <a:pt x="552" y="503"/>
                </a:lnTo>
                <a:lnTo>
                  <a:pt x="551" y="503"/>
                </a:lnTo>
                <a:lnTo>
                  <a:pt x="551" y="503"/>
                </a:lnTo>
                <a:lnTo>
                  <a:pt x="550" y="503"/>
                </a:lnTo>
                <a:lnTo>
                  <a:pt x="550" y="503"/>
                </a:lnTo>
                <a:lnTo>
                  <a:pt x="550" y="504"/>
                </a:lnTo>
                <a:lnTo>
                  <a:pt x="549" y="504"/>
                </a:lnTo>
                <a:lnTo>
                  <a:pt x="549" y="504"/>
                </a:lnTo>
                <a:lnTo>
                  <a:pt x="548" y="504"/>
                </a:lnTo>
                <a:lnTo>
                  <a:pt x="548" y="504"/>
                </a:lnTo>
                <a:lnTo>
                  <a:pt x="547" y="504"/>
                </a:lnTo>
                <a:lnTo>
                  <a:pt x="547" y="505"/>
                </a:lnTo>
                <a:lnTo>
                  <a:pt x="547" y="505"/>
                </a:lnTo>
                <a:lnTo>
                  <a:pt x="546" y="505"/>
                </a:lnTo>
                <a:lnTo>
                  <a:pt x="546" y="505"/>
                </a:lnTo>
                <a:lnTo>
                  <a:pt x="546" y="505"/>
                </a:lnTo>
                <a:lnTo>
                  <a:pt x="545" y="505"/>
                </a:lnTo>
                <a:lnTo>
                  <a:pt x="545" y="505"/>
                </a:lnTo>
                <a:lnTo>
                  <a:pt x="545" y="505"/>
                </a:lnTo>
                <a:lnTo>
                  <a:pt x="545" y="504"/>
                </a:lnTo>
                <a:lnTo>
                  <a:pt x="544" y="504"/>
                </a:lnTo>
                <a:lnTo>
                  <a:pt x="544" y="504"/>
                </a:lnTo>
                <a:lnTo>
                  <a:pt x="543" y="504"/>
                </a:lnTo>
                <a:lnTo>
                  <a:pt x="543" y="504"/>
                </a:lnTo>
                <a:lnTo>
                  <a:pt x="543" y="504"/>
                </a:lnTo>
                <a:lnTo>
                  <a:pt x="542" y="504"/>
                </a:lnTo>
                <a:lnTo>
                  <a:pt x="542" y="503"/>
                </a:lnTo>
                <a:lnTo>
                  <a:pt x="541" y="503"/>
                </a:lnTo>
                <a:lnTo>
                  <a:pt x="541" y="503"/>
                </a:lnTo>
                <a:lnTo>
                  <a:pt x="541" y="503"/>
                </a:lnTo>
                <a:lnTo>
                  <a:pt x="540" y="503"/>
                </a:lnTo>
                <a:lnTo>
                  <a:pt x="540" y="504"/>
                </a:lnTo>
                <a:lnTo>
                  <a:pt x="540" y="504"/>
                </a:lnTo>
                <a:lnTo>
                  <a:pt x="540" y="503"/>
                </a:lnTo>
                <a:lnTo>
                  <a:pt x="539" y="503"/>
                </a:lnTo>
                <a:lnTo>
                  <a:pt x="539" y="503"/>
                </a:lnTo>
                <a:lnTo>
                  <a:pt x="538" y="503"/>
                </a:lnTo>
                <a:lnTo>
                  <a:pt x="538" y="503"/>
                </a:lnTo>
                <a:lnTo>
                  <a:pt x="537" y="503"/>
                </a:lnTo>
                <a:lnTo>
                  <a:pt x="537" y="503"/>
                </a:lnTo>
                <a:lnTo>
                  <a:pt x="537" y="503"/>
                </a:lnTo>
                <a:lnTo>
                  <a:pt x="537" y="503"/>
                </a:lnTo>
                <a:lnTo>
                  <a:pt x="536" y="503"/>
                </a:lnTo>
                <a:lnTo>
                  <a:pt x="536" y="503"/>
                </a:lnTo>
                <a:lnTo>
                  <a:pt x="535" y="502"/>
                </a:lnTo>
                <a:lnTo>
                  <a:pt x="535" y="502"/>
                </a:lnTo>
                <a:lnTo>
                  <a:pt x="534" y="502"/>
                </a:lnTo>
                <a:lnTo>
                  <a:pt x="534" y="502"/>
                </a:lnTo>
                <a:lnTo>
                  <a:pt x="534" y="502"/>
                </a:lnTo>
                <a:lnTo>
                  <a:pt x="533" y="502"/>
                </a:lnTo>
                <a:lnTo>
                  <a:pt x="533" y="502"/>
                </a:lnTo>
                <a:lnTo>
                  <a:pt x="532" y="502"/>
                </a:lnTo>
                <a:lnTo>
                  <a:pt x="532" y="502"/>
                </a:lnTo>
                <a:lnTo>
                  <a:pt x="531" y="502"/>
                </a:lnTo>
                <a:lnTo>
                  <a:pt x="531" y="502"/>
                </a:lnTo>
                <a:lnTo>
                  <a:pt x="530" y="502"/>
                </a:lnTo>
                <a:lnTo>
                  <a:pt x="530" y="503"/>
                </a:lnTo>
                <a:lnTo>
                  <a:pt x="530" y="503"/>
                </a:lnTo>
                <a:lnTo>
                  <a:pt x="529" y="504"/>
                </a:lnTo>
                <a:lnTo>
                  <a:pt x="529" y="504"/>
                </a:lnTo>
                <a:lnTo>
                  <a:pt x="529" y="504"/>
                </a:lnTo>
                <a:lnTo>
                  <a:pt x="529" y="505"/>
                </a:lnTo>
                <a:lnTo>
                  <a:pt x="528" y="505"/>
                </a:lnTo>
                <a:lnTo>
                  <a:pt x="528" y="505"/>
                </a:lnTo>
                <a:lnTo>
                  <a:pt x="527" y="505"/>
                </a:lnTo>
                <a:lnTo>
                  <a:pt x="527" y="505"/>
                </a:lnTo>
                <a:lnTo>
                  <a:pt x="526" y="506"/>
                </a:lnTo>
                <a:lnTo>
                  <a:pt x="526" y="506"/>
                </a:lnTo>
                <a:lnTo>
                  <a:pt x="525" y="506"/>
                </a:lnTo>
                <a:lnTo>
                  <a:pt x="525" y="506"/>
                </a:lnTo>
                <a:lnTo>
                  <a:pt x="525" y="506"/>
                </a:lnTo>
                <a:lnTo>
                  <a:pt x="525" y="506"/>
                </a:lnTo>
                <a:lnTo>
                  <a:pt x="525" y="506"/>
                </a:lnTo>
                <a:lnTo>
                  <a:pt x="524" y="506"/>
                </a:lnTo>
                <a:lnTo>
                  <a:pt x="524" y="506"/>
                </a:lnTo>
                <a:lnTo>
                  <a:pt x="523" y="507"/>
                </a:lnTo>
                <a:lnTo>
                  <a:pt x="523" y="507"/>
                </a:lnTo>
                <a:lnTo>
                  <a:pt x="522" y="507"/>
                </a:lnTo>
                <a:lnTo>
                  <a:pt x="522" y="508"/>
                </a:lnTo>
                <a:lnTo>
                  <a:pt x="522" y="508"/>
                </a:lnTo>
                <a:lnTo>
                  <a:pt x="522" y="508"/>
                </a:lnTo>
                <a:lnTo>
                  <a:pt x="521" y="509"/>
                </a:lnTo>
                <a:lnTo>
                  <a:pt x="522" y="509"/>
                </a:lnTo>
                <a:lnTo>
                  <a:pt x="522" y="509"/>
                </a:lnTo>
                <a:lnTo>
                  <a:pt x="522" y="510"/>
                </a:lnTo>
                <a:lnTo>
                  <a:pt x="522" y="510"/>
                </a:lnTo>
                <a:lnTo>
                  <a:pt x="522" y="510"/>
                </a:lnTo>
                <a:lnTo>
                  <a:pt x="522" y="510"/>
                </a:lnTo>
                <a:lnTo>
                  <a:pt x="522" y="510"/>
                </a:lnTo>
                <a:lnTo>
                  <a:pt x="522" y="511"/>
                </a:lnTo>
                <a:lnTo>
                  <a:pt x="523" y="511"/>
                </a:lnTo>
                <a:lnTo>
                  <a:pt x="523" y="511"/>
                </a:lnTo>
                <a:lnTo>
                  <a:pt x="524" y="511"/>
                </a:lnTo>
                <a:lnTo>
                  <a:pt x="524" y="511"/>
                </a:lnTo>
                <a:lnTo>
                  <a:pt x="525" y="511"/>
                </a:lnTo>
                <a:lnTo>
                  <a:pt x="525" y="511"/>
                </a:lnTo>
                <a:lnTo>
                  <a:pt x="525" y="511"/>
                </a:lnTo>
                <a:lnTo>
                  <a:pt x="525" y="511"/>
                </a:lnTo>
                <a:lnTo>
                  <a:pt x="525" y="512"/>
                </a:lnTo>
                <a:lnTo>
                  <a:pt x="526" y="512"/>
                </a:lnTo>
                <a:lnTo>
                  <a:pt x="526" y="512"/>
                </a:lnTo>
                <a:lnTo>
                  <a:pt x="526" y="513"/>
                </a:lnTo>
                <a:lnTo>
                  <a:pt x="526" y="513"/>
                </a:lnTo>
                <a:lnTo>
                  <a:pt x="527" y="513"/>
                </a:lnTo>
                <a:lnTo>
                  <a:pt x="527" y="514"/>
                </a:lnTo>
                <a:lnTo>
                  <a:pt x="527" y="514"/>
                </a:lnTo>
                <a:lnTo>
                  <a:pt x="528" y="514"/>
                </a:lnTo>
                <a:lnTo>
                  <a:pt x="528" y="514"/>
                </a:lnTo>
                <a:lnTo>
                  <a:pt x="528" y="514"/>
                </a:lnTo>
                <a:lnTo>
                  <a:pt x="529" y="514"/>
                </a:lnTo>
                <a:lnTo>
                  <a:pt x="529" y="515"/>
                </a:lnTo>
                <a:lnTo>
                  <a:pt x="529" y="515"/>
                </a:lnTo>
                <a:lnTo>
                  <a:pt x="529" y="515"/>
                </a:lnTo>
                <a:lnTo>
                  <a:pt x="529" y="516"/>
                </a:lnTo>
                <a:lnTo>
                  <a:pt x="529" y="516"/>
                </a:lnTo>
                <a:lnTo>
                  <a:pt x="529" y="517"/>
                </a:lnTo>
                <a:lnTo>
                  <a:pt x="529" y="517"/>
                </a:lnTo>
                <a:lnTo>
                  <a:pt x="529" y="518"/>
                </a:lnTo>
                <a:lnTo>
                  <a:pt x="529" y="518"/>
                </a:lnTo>
                <a:lnTo>
                  <a:pt x="529" y="518"/>
                </a:lnTo>
                <a:lnTo>
                  <a:pt x="529" y="518"/>
                </a:lnTo>
                <a:lnTo>
                  <a:pt x="530" y="518"/>
                </a:lnTo>
                <a:lnTo>
                  <a:pt x="530" y="519"/>
                </a:lnTo>
                <a:lnTo>
                  <a:pt x="530" y="519"/>
                </a:lnTo>
                <a:lnTo>
                  <a:pt x="530" y="520"/>
                </a:lnTo>
                <a:lnTo>
                  <a:pt x="530" y="520"/>
                </a:lnTo>
                <a:lnTo>
                  <a:pt x="530" y="521"/>
                </a:lnTo>
                <a:lnTo>
                  <a:pt x="530" y="521"/>
                </a:lnTo>
                <a:lnTo>
                  <a:pt x="530" y="522"/>
                </a:lnTo>
                <a:lnTo>
                  <a:pt x="530" y="523"/>
                </a:lnTo>
                <a:lnTo>
                  <a:pt x="530" y="523"/>
                </a:lnTo>
                <a:lnTo>
                  <a:pt x="529" y="523"/>
                </a:lnTo>
                <a:lnTo>
                  <a:pt x="529" y="524"/>
                </a:lnTo>
                <a:lnTo>
                  <a:pt x="529" y="524"/>
                </a:lnTo>
                <a:lnTo>
                  <a:pt x="529" y="525"/>
                </a:lnTo>
                <a:lnTo>
                  <a:pt x="529" y="525"/>
                </a:lnTo>
                <a:lnTo>
                  <a:pt x="529" y="526"/>
                </a:lnTo>
                <a:lnTo>
                  <a:pt x="529" y="526"/>
                </a:lnTo>
                <a:lnTo>
                  <a:pt x="529" y="527"/>
                </a:lnTo>
                <a:lnTo>
                  <a:pt x="529" y="527"/>
                </a:lnTo>
                <a:lnTo>
                  <a:pt x="529" y="528"/>
                </a:lnTo>
                <a:lnTo>
                  <a:pt x="529" y="528"/>
                </a:lnTo>
                <a:lnTo>
                  <a:pt x="529" y="529"/>
                </a:lnTo>
                <a:lnTo>
                  <a:pt x="529" y="529"/>
                </a:lnTo>
                <a:lnTo>
                  <a:pt x="529" y="530"/>
                </a:lnTo>
                <a:lnTo>
                  <a:pt x="529" y="530"/>
                </a:lnTo>
                <a:lnTo>
                  <a:pt x="529" y="531"/>
                </a:lnTo>
                <a:lnTo>
                  <a:pt x="529" y="531"/>
                </a:lnTo>
                <a:lnTo>
                  <a:pt x="529" y="531"/>
                </a:lnTo>
                <a:lnTo>
                  <a:pt x="529" y="531"/>
                </a:lnTo>
                <a:lnTo>
                  <a:pt x="529" y="531"/>
                </a:lnTo>
                <a:lnTo>
                  <a:pt x="529" y="532"/>
                </a:lnTo>
                <a:lnTo>
                  <a:pt x="529" y="532"/>
                </a:lnTo>
                <a:lnTo>
                  <a:pt x="529" y="533"/>
                </a:lnTo>
                <a:lnTo>
                  <a:pt x="529" y="533"/>
                </a:lnTo>
                <a:lnTo>
                  <a:pt x="529" y="534"/>
                </a:lnTo>
                <a:lnTo>
                  <a:pt x="529" y="534"/>
                </a:lnTo>
                <a:lnTo>
                  <a:pt x="529" y="535"/>
                </a:lnTo>
                <a:lnTo>
                  <a:pt x="529" y="535"/>
                </a:lnTo>
                <a:lnTo>
                  <a:pt x="529" y="535"/>
                </a:lnTo>
                <a:lnTo>
                  <a:pt x="529" y="536"/>
                </a:lnTo>
                <a:lnTo>
                  <a:pt x="529" y="536"/>
                </a:lnTo>
                <a:lnTo>
                  <a:pt x="529" y="536"/>
                </a:lnTo>
                <a:lnTo>
                  <a:pt x="529" y="536"/>
                </a:lnTo>
                <a:lnTo>
                  <a:pt x="528" y="537"/>
                </a:lnTo>
                <a:lnTo>
                  <a:pt x="528" y="537"/>
                </a:lnTo>
                <a:lnTo>
                  <a:pt x="528" y="537"/>
                </a:lnTo>
                <a:lnTo>
                  <a:pt x="527" y="537"/>
                </a:lnTo>
                <a:lnTo>
                  <a:pt x="527" y="537"/>
                </a:lnTo>
                <a:lnTo>
                  <a:pt x="527" y="538"/>
                </a:lnTo>
                <a:lnTo>
                  <a:pt x="526" y="538"/>
                </a:lnTo>
                <a:lnTo>
                  <a:pt x="526" y="538"/>
                </a:lnTo>
                <a:lnTo>
                  <a:pt x="526" y="538"/>
                </a:lnTo>
                <a:lnTo>
                  <a:pt x="526" y="539"/>
                </a:lnTo>
                <a:lnTo>
                  <a:pt x="525" y="539"/>
                </a:lnTo>
                <a:lnTo>
                  <a:pt x="525" y="539"/>
                </a:lnTo>
                <a:lnTo>
                  <a:pt x="525" y="539"/>
                </a:lnTo>
                <a:lnTo>
                  <a:pt x="525" y="539"/>
                </a:lnTo>
                <a:lnTo>
                  <a:pt x="525" y="539"/>
                </a:lnTo>
                <a:lnTo>
                  <a:pt x="525" y="539"/>
                </a:lnTo>
                <a:lnTo>
                  <a:pt x="524" y="540"/>
                </a:lnTo>
                <a:lnTo>
                  <a:pt x="524" y="540"/>
                </a:lnTo>
                <a:lnTo>
                  <a:pt x="524" y="540"/>
                </a:lnTo>
                <a:lnTo>
                  <a:pt x="523" y="540"/>
                </a:lnTo>
                <a:lnTo>
                  <a:pt x="523" y="541"/>
                </a:lnTo>
                <a:lnTo>
                  <a:pt x="523" y="541"/>
                </a:lnTo>
                <a:lnTo>
                  <a:pt x="523" y="542"/>
                </a:lnTo>
                <a:lnTo>
                  <a:pt x="523" y="542"/>
                </a:lnTo>
                <a:lnTo>
                  <a:pt x="523" y="542"/>
                </a:lnTo>
                <a:lnTo>
                  <a:pt x="522" y="543"/>
                </a:lnTo>
                <a:lnTo>
                  <a:pt x="522" y="543"/>
                </a:lnTo>
                <a:lnTo>
                  <a:pt x="522" y="543"/>
                </a:lnTo>
                <a:lnTo>
                  <a:pt x="522" y="544"/>
                </a:lnTo>
                <a:lnTo>
                  <a:pt x="522" y="544"/>
                </a:lnTo>
                <a:lnTo>
                  <a:pt x="522" y="545"/>
                </a:lnTo>
                <a:lnTo>
                  <a:pt x="522" y="545"/>
                </a:lnTo>
                <a:lnTo>
                  <a:pt x="522" y="546"/>
                </a:lnTo>
                <a:lnTo>
                  <a:pt x="522" y="546"/>
                </a:lnTo>
                <a:lnTo>
                  <a:pt x="522" y="547"/>
                </a:lnTo>
                <a:lnTo>
                  <a:pt x="522" y="547"/>
                </a:lnTo>
                <a:lnTo>
                  <a:pt x="522" y="547"/>
                </a:lnTo>
                <a:lnTo>
                  <a:pt x="522" y="548"/>
                </a:lnTo>
                <a:lnTo>
                  <a:pt x="521" y="548"/>
                </a:lnTo>
                <a:lnTo>
                  <a:pt x="521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9"/>
                </a:lnTo>
                <a:lnTo>
                  <a:pt x="519" y="549"/>
                </a:lnTo>
                <a:lnTo>
                  <a:pt x="519" y="549"/>
                </a:lnTo>
                <a:lnTo>
                  <a:pt x="518" y="549"/>
                </a:lnTo>
                <a:lnTo>
                  <a:pt x="518" y="549"/>
                </a:lnTo>
                <a:lnTo>
                  <a:pt x="517" y="549"/>
                </a:lnTo>
                <a:lnTo>
                  <a:pt x="517" y="549"/>
                </a:lnTo>
                <a:lnTo>
                  <a:pt x="516" y="549"/>
                </a:lnTo>
                <a:lnTo>
                  <a:pt x="516" y="549"/>
                </a:lnTo>
                <a:lnTo>
                  <a:pt x="516" y="549"/>
                </a:lnTo>
                <a:lnTo>
                  <a:pt x="515" y="549"/>
                </a:lnTo>
                <a:lnTo>
                  <a:pt x="515" y="550"/>
                </a:lnTo>
                <a:lnTo>
                  <a:pt x="514" y="550"/>
                </a:lnTo>
                <a:lnTo>
                  <a:pt x="514" y="550"/>
                </a:lnTo>
                <a:lnTo>
                  <a:pt x="514" y="550"/>
                </a:lnTo>
                <a:lnTo>
                  <a:pt x="514" y="550"/>
                </a:lnTo>
                <a:lnTo>
                  <a:pt x="513" y="550"/>
                </a:lnTo>
                <a:lnTo>
                  <a:pt x="513" y="550"/>
                </a:lnTo>
                <a:lnTo>
                  <a:pt x="513" y="551"/>
                </a:lnTo>
                <a:lnTo>
                  <a:pt x="512" y="551"/>
                </a:lnTo>
                <a:lnTo>
                  <a:pt x="512" y="551"/>
                </a:lnTo>
                <a:lnTo>
                  <a:pt x="512" y="551"/>
                </a:lnTo>
                <a:lnTo>
                  <a:pt x="512" y="552"/>
                </a:lnTo>
                <a:lnTo>
                  <a:pt x="512" y="552"/>
                </a:lnTo>
                <a:lnTo>
                  <a:pt x="511" y="552"/>
                </a:lnTo>
                <a:lnTo>
                  <a:pt x="511" y="553"/>
                </a:lnTo>
                <a:lnTo>
                  <a:pt x="511" y="553"/>
                </a:lnTo>
                <a:lnTo>
                  <a:pt x="511" y="553"/>
                </a:lnTo>
                <a:lnTo>
                  <a:pt x="511" y="554"/>
                </a:lnTo>
                <a:lnTo>
                  <a:pt x="510" y="554"/>
                </a:lnTo>
                <a:lnTo>
                  <a:pt x="510" y="555"/>
                </a:lnTo>
                <a:lnTo>
                  <a:pt x="510" y="555"/>
                </a:lnTo>
                <a:lnTo>
                  <a:pt x="510" y="556"/>
                </a:lnTo>
                <a:lnTo>
                  <a:pt x="509" y="556"/>
                </a:lnTo>
                <a:lnTo>
                  <a:pt x="509" y="556"/>
                </a:lnTo>
                <a:lnTo>
                  <a:pt x="509" y="556"/>
                </a:lnTo>
                <a:lnTo>
                  <a:pt x="509" y="557"/>
                </a:lnTo>
                <a:lnTo>
                  <a:pt x="508" y="557"/>
                </a:lnTo>
                <a:lnTo>
                  <a:pt x="508" y="557"/>
                </a:lnTo>
                <a:lnTo>
                  <a:pt x="508" y="558"/>
                </a:lnTo>
                <a:lnTo>
                  <a:pt x="508" y="558"/>
                </a:lnTo>
                <a:lnTo>
                  <a:pt x="508" y="558"/>
                </a:lnTo>
                <a:lnTo>
                  <a:pt x="508" y="559"/>
                </a:lnTo>
                <a:lnTo>
                  <a:pt x="508" y="559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1"/>
                </a:lnTo>
                <a:lnTo>
                  <a:pt x="508" y="561"/>
                </a:lnTo>
                <a:lnTo>
                  <a:pt x="508" y="562"/>
                </a:lnTo>
                <a:lnTo>
                  <a:pt x="508" y="562"/>
                </a:lnTo>
                <a:lnTo>
                  <a:pt x="508" y="563"/>
                </a:lnTo>
                <a:lnTo>
                  <a:pt x="508" y="563"/>
                </a:lnTo>
                <a:lnTo>
                  <a:pt x="508" y="563"/>
                </a:lnTo>
                <a:lnTo>
                  <a:pt x="508" y="564"/>
                </a:lnTo>
                <a:lnTo>
                  <a:pt x="508" y="564"/>
                </a:lnTo>
                <a:lnTo>
                  <a:pt x="508" y="564"/>
                </a:lnTo>
                <a:lnTo>
                  <a:pt x="508" y="564"/>
                </a:lnTo>
                <a:lnTo>
                  <a:pt x="507" y="565"/>
                </a:lnTo>
                <a:lnTo>
                  <a:pt x="507" y="565"/>
                </a:lnTo>
                <a:lnTo>
                  <a:pt x="506" y="566"/>
                </a:lnTo>
                <a:lnTo>
                  <a:pt x="506" y="566"/>
                </a:lnTo>
                <a:lnTo>
                  <a:pt x="505" y="566"/>
                </a:lnTo>
                <a:lnTo>
                  <a:pt x="505" y="567"/>
                </a:lnTo>
                <a:lnTo>
                  <a:pt x="505" y="567"/>
                </a:lnTo>
                <a:lnTo>
                  <a:pt x="505" y="568"/>
                </a:lnTo>
                <a:lnTo>
                  <a:pt x="505" y="568"/>
                </a:lnTo>
                <a:lnTo>
                  <a:pt x="505" y="568"/>
                </a:lnTo>
                <a:lnTo>
                  <a:pt x="505" y="569"/>
                </a:lnTo>
                <a:lnTo>
                  <a:pt x="505" y="569"/>
                </a:lnTo>
                <a:lnTo>
                  <a:pt x="504" y="570"/>
                </a:lnTo>
                <a:lnTo>
                  <a:pt x="504" y="570"/>
                </a:lnTo>
                <a:lnTo>
                  <a:pt x="504" y="571"/>
                </a:lnTo>
                <a:lnTo>
                  <a:pt x="504" y="571"/>
                </a:lnTo>
                <a:lnTo>
                  <a:pt x="504" y="572"/>
                </a:lnTo>
                <a:lnTo>
                  <a:pt x="503" y="572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4"/>
                </a:lnTo>
                <a:lnTo>
                  <a:pt x="502" y="573"/>
                </a:lnTo>
                <a:lnTo>
                  <a:pt x="501" y="573"/>
                </a:lnTo>
                <a:lnTo>
                  <a:pt x="500" y="573"/>
                </a:lnTo>
                <a:lnTo>
                  <a:pt x="500" y="572"/>
                </a:lnTo>
                <a:lnTo>
                  <a:pt x="500" y="571"/>
                </a:lnTo>
                <a:lnTo>
                  <a:pt x="499" y="571"/>
                </a:lnTo>
                <a:lnTo>
                  <a:pt x="498" y="570"/>
                </a:lnTo>
                <a:lnTo>
                  <a:pt x="497" y="569"/>
                </a:lnTo>
                <a:lnTo>
                  <a:pt x="496" y="569"/>
                </a:lnTo>
                <a:lnTo>
                  <a:pt x="495" y="568"/>
                </a:lnTo>
                <a:lnTo>
                  <a:pt x="494" y="568"/>
                </a:lnTo>
                <a:lnTo>
                  <a:pt x="493" y="568"/>
                </a:lnTo>
                <a:lnTo>
                  <a:pt x="492" y="568"/>
                </a:lnTo>
                <a:lnTo>
                  <a:pt x="492" y="568"/>
                </a:lnTo>
                <a:lnTo>
                  <a:pt x="491" y="568"/>
                </a:lnTo>
                <a:lnTo>
                  <a:pt x="490" y="568"/>
                </a:lnTo>
                <a:lnTo>
                  <a:pt x="489" y="568"/>
                </a:lnTo>
                <a:lnTo>
                  <a:pt x="488" y="568"/>
                </a:lnTo>
                <a:lnTo>
                  <a:pt x="487" y="568"/>
                </a:lnTo>
                <a:lnTo>
                  <a:pt x="486" y="568"/>
                </a:lnTo>
                <a:lnTo>
                  <a:pt x="485" y="568"/>
                </a:lnTo>
                <a:lnTo>
                  <a:pt x="484" y="568"/>
                </a:lnTo>
                <a:lnTo>
                  <a:pt x="484" y="567"/>
                </a:lnTo>
                <a:lnTo>
                  <a:pt x="483" y="567"/>
                </a:lnTo>
                <a:lnTo>
                  <a:pt x="483" y="566"/>
                </a:lnTo>
                <a:lnTo>
                  <a:pt x="483" y="565"/>
                </a:lnTo>
                <a:lnTo>
                  <a:pt x="482" y="564"/>
                </a:lnTo>
                <a:lnTo>
                  <a:pt x="482" y="564"/>
                </a:lnTo>
                <a:lnTo>
                  <a:pt x="482" y="563"/>
                </a:lnTo>
                <a:lnTo>
                  <a:pt x="482" y="562"/>
                </a:lnTo>
                <a:lnTo>
                  <a:pt x="481" y="561"/>
                </a:lnTo>
                <a:lnTo>
                  <a:pt x="481" y="561"/>
                </a:lnTo>
                <a:lnTo>
                  <a:pt x="480" y="560"/>
                </a:lnTo>
                <a:lnTo>
                  <a:pt x="479" y="559"/>
                </a:lnTo>
                <a:lnTo>
                  <a:pt x="479" y="558"/>
                </a:lnTo>
                <a:lnTo>
                  <a:pt x="478" y="558"/>
                </a:lnTo>
                <a:lnTo>
                  <a:pt x="478" y="557"/>
                </a:lnTo>
                <a:lnTo>
                  <a:pt x="477" y="556"/>
                </a:lnTo>
                <a:lnTo>
                  <a:pt x="476" y="555"/>
                </a:lnTo>
                <a:lnTo>
                  <a:pt x="475" y="554"/>
                </a:lnTo>
                <a:lnTo>
                  <a:pt x="475" y="553"/>
                </a:lnTo>
                <a:lnTo>
                  <a:pt x="475" y="553"/>
                </a:lnTo>
                <a:lnTo>
                  <a:pt x="474" y="552"/>
                </a:lnTo>
                <a:lnTo>
                  <a:pt x="473" y="552"/>
                </a:lnTo>
                <a:lnTo>
                  <a:pt x="473" y="552"/>
                </a:lnTo>
                <a:lnTo>
                  <a:pt x="472" y="552"/>
                </a:lnTo>
                <a:lnTo>
                  <a:pt x="472" y="552"/>
                </a:lnTo>
                <a:lnTo>
                  <a:pt x="471" y="552"/>
                </a:lnTo>
                <a:lnTo>
                  <a:pt x="471" y="552"/>
                </a:lnTo>
                <a:lnTo>
                  <a:pt x="470" y="552"/>
                </a:lnTo>
                <a:lnTo>
                  <a:pt x="470" y="552"/>
                </a:lnTo>
                <a:lnTo>
                  <a:pt x="469" y="552"/>
                </a:lnTo>
                <a:lnTo>
                  <a:pt x="468" y="552"/>
                </a:lnTo>
                <a:lnTo>
                  <a:pt x="467" y="552"/>
                </a:lnTo>
                <a:lnTo>
                  <a:pt x="467" y="552"/>
                </a:lnTo>
                <a:lnTo>
                  <a:pt x="466" y="552"/>
                </a:lnTo>
                <a:lnTo>
                  <a:pt x="465" y="552"/>
                </a:lnTo>
                <a:lnTo>
                  <a:pt x="464" y="551"/>
                </a:lnTo>
                <a:lnTo>
                  <a:pt x="463" y="551"/>
                </a:lnTo>
                <a:lnTo>
                  <a:pt x="462" y="551"/>
                </a:lnTo>
                <a:lnTo>
                  <a:pt x="462" y="550"/>
                </a:lnTo>
                <a:lnTo>
                  <a:pt x="461" y="550"/>
                </a:lnTo>
                <a:lnTo>
                  <a:pt x="461" y="549"/>
                </a:lnTo>
                <a:lnTo>
                  <a:pt x="460" y="548"/>
                </a:lnTo>
                <a:lnTo>
                  <a:pt x="460" y="548"/>
                </a:lnTo>
                <a:lnTo>
                  <a:pt x="460" y="547"/>
                </a:lnTo>
                <a:lnTo>
                  <a:pt x="459" y="546"/>
                </a:lnTo>
                <a:lnTo>
                  <a:pt x="458" y="545"/>
                </a:lnTo>
                <a:lnTo>
                  <a:pt x="458" y="545"/>
                </a:lnTo>
                <a:lnTo>
                  <a:pt x="457" y="544"/>
                </a:lnTo>
                <a:lnTo>
                  <a:pt x="456" y="543"/>
                </a:lnTo>
                <a:lnTo>
                  <a:pt x="456" y="543"/>
                </a:lnTo>
                <a:lnTo>
                  <a:pt x="455" y="543"/>
                </a:lnTo>
                <a:lnTo>
                  <a:pt x="454" y="542"/>
                </a:lnTo>
                <a:lnTo>
                  <a:pt x="454" y="541"/>
                </a:lnTo>
                <a:lnTo>
                  <a:pt x="453" y="540"/>
                </a:lnTo>
                <a:lnTo>
                  <a:pt x="452" y="540"/>
                </a:lnTo>
                <a:lnTo>
                  <a:pt x="451" y="539"/>
                </a:lnTo>
                <a:lnTo>
                  <a:pt x="450" y="539"/>
                </a:lnTo>
                <a:lnTo>
                  <a:pt x="450" y="538"/>
                </a:lnTo>
                <a:lnTo>
                  <a:pt x="448" y="538"/>
                </a:lnTo>
                <a:lnTo>
                  <a:pt x="447" y="537"/>
                </a:lnTo>
                <a:lnTo>
                  <a:pt x="446" y="537"/>
                </a:lnTo>
                <a:lnTo>
                  <a:pt x="446" y="536"/>
                </a:lnTo>
                <a:lnTo>
                  <a:pt x="445" y="536"/>
                </a:lnTo>
                <a:lnTo>
                  <a:pt x="444" y="536"/>
                </a:lnTo>
                <a:lnTo>
                  <a:pt x="442" y="535"/>
                </a:lnTo>
                <a:lnTo>
                  <a:pt x="441" y="535"/>
                </a:lnTo>
                <a:lnTo>
                  <a:pt x="440" y="535"/>
                </a:lnTo>
                <a:lnTo>
                  <a:pt x="439" y="535"/>
                </a:lnTo>
                <a:lnTo>
                  <a:pt x="438" y="535"/>
                </a:lnTo>
                <a:lnTo>
                  <a:pt x="437" y="535"/>
                </a:lnTo>
                <a:lnTo>
                  <a:pt x="436" y="535"/>
                </a:lnTo>
                <a:lnTo>
                  <a:pt x="435" y="536"/>
                </a:lnTo>
                <a:lnTo>
                  <a:pt x="434" y="536"/>
                </a:lnTo>
                <a:lnTo>
                  <a:pt x="433" y="537"/>
                </a:lnTo>
                <a:lnTo>
                  <a:pt x="432" y="537"/>
                </a:lnTo>
                <a:lnTo>
                  <a:pt x="430" y="538"/>
                </a:lnTo>
                <a:lnTo>
                  <a:pt x="429" y="537"/>
                </a:lnTo>
                <a:lnTo>
                  <a:pt x="429" y="537"/>
                </a:lnTo>
                <a:lnTo>
                  <a:pt x="428" y="537"/>
                </a:lnTo>
                <a:lnTo>
                  <a:pt x="428" y="536"/>
                </a:lnTo>
                <a:lnTo>
                  <a:pt x="427" y="536"/>
                </a:lnTo>
                <a:lnTo>
                  <a:pt x="426" y="535"/>
                </a:lnTo>
                <a:lnTo>
                  <a:pt x="425" y="535"/>
                </a:lnTo>
                <a:lnTo>
                  <a:pt x="425" y="535"/>
                </a:lnTo>
                <a:lnTo>
                  <a:pt x="424" y="535"/>
                </a:lnTo>
                <a:lnTo>
                  <a:pt x="423" y="535"/>
                </a:lnTo>
                <a:lnTo>
                  <a:pt x="422" y="535"/>
                </a:lnTo>
                <a:lnTo>
                  <a:pt x="422" y="535"/>
                </a:lnTo>
                <a:lnTo>
                  <a:pt x="421" y="535"/>
                </a:lnTo>
                <a:lnTo>
                  <a:pt x="421" y="535"/>
                </a:lnTo>
                <a:lnTo>
                  <a:pt x="421" y="534"/>
                </a:lnTo>
                <a:lnTo>
                  <a:pt x="421" y="533"/>
                </a:lnTo>
                <a:lnTo>
                  <a:pt x="420" y="533"/>
                </a:lnTo>
                <a:lnTo>
                  <a:pt x="420" y="532"/>
                </a:lnTo>
                <a:lnTo>
                  <a:pt x="419" y="532"/>
                </a:lnTo>
                <a:lnTo>
                  <a:pt x="418" y="531"/>
                </a:lnTo>
                <a:lnTo>
                  <a:pt x="417" y="531"/>
                </a:lnTo>
                <a:lnTo>
                  <a:pt x="417" y="531"/>
                </a:lnTo>
                <a:lnTo>
                  <a:pt x="417" y="531"/>
                </a:lnTo>
                <a:lnTo>
                  <a:pt x="417" y="530"/>
                </a:lnTo>
                <a:lnTo>
                  <a:pt x="417" y="530"/>
                </a:lnTo>
                <a:lnTo>
                  <a:pt x="417" y="529"/>
                </a:lnTo>
                <a:lnTo>
                  <a:pt x="417" y="528"/>
                </a:lnTo>
                <a:lnTo>
                  <a:pt x="417" y="527"/>
                </a:lnTo>
                <a:lnTo>
                  <a:pt x="416" y="527"/>
                </a:lnTo>
                <a:lnTo>
                  <a:pt x="416" y="527"/>
                </a:lnTo>
                <a:lnTo>
                  <a:pt x="415" y="526"/>
                </a:lnTo>
                <a:lnTo>
                  <a:pt x="415" y="525"/>
                </a:lnTo>
                <a:lnTo>
                  <a:pt x="415" y="524"/>
                </a:lnTo>
                <a:lnTo>
                  <a:pt x="414" y="524"/>
                </a:lnTo>
                <a:lnTo>
                  <a:pt x="413" y="524"/>
                </a:lnTo>
                <a:lnTo>
                  <a:pt x="412" y="524"/>
                </a:lnTo>
                <a:lnTo>
                  <a:pt x="411" y="524"/>
                </a:lnTo>
                <a:lnTo>
                  <a:pt x="410" y="524"/>
                </a:lnTo>
                <a:lnTo>
                  <a:pt x="409" y="524"/>
                </a:lnTo>
                <a:lnTo>
                  <a:pt x="408" y="523"/>
                </a:lnTo>
                <a:lnTo>
                  <a:pt x="407" y="523"/>
                </a:lnTo>
                <a:lnTo>
                  <a:pt x="406" y="523"/>
                </a:lnTo>
                <a:lnTo>
                  <a:pt x="405" y="523"/>
                </a:lnTo>
                <a:lnTo>
                  <a:pt x="404" y="522"/>
                </a:lnTo>
                <a:lnTo>
                  <a:pt x="403" y="522"/>
                </a:lnTo>
                <a:lnTo>
                  <a:pt x="402" y="521"/>
                </a:lnTo>
                <a:lnTo>
                  <a:pt x="401" y="521"/>
                </a:lnTo>
                <a:lnTo>
                  <a:pt x="400" y="521"/>
                </a:lnTo>
                <a:lnTo>
                  <a:pt x="400" y="520"/>
                </a:lnTo>
                <a:lnTo>
                  <a:pt x="399" y="520"/>
                </a:lnTo>
                <a:lnTo>
                  <a:pt x="398" y="519"/>
                </a:lnTo>
                <a:lnTo>
                  <a:pt x="397" y="518"/>
                </a:lnTo>
                <a:lnTo>
                  <a:pt x="396" y="518"/>
                </a:lnTo>
                <a:lnTo>
                  <a:pt x="396" y="518"/>
                </a:lnTo>
                <a:lnTo>
                  <a:pt x="396" y="517"/>
                </a:lnTo>
                <a:lnTo>
                  <a:pt x="396" y="516"/>
                </a:lnTo>
                <a:lnTo>
                  <a:pt x="396" y="516"/>
                </a:lnTo>
                <a:lnTo>
                  <a:pt x="396" y="515"/>
                </a:lnTo>
                <a:lnTo>
                  <a:pt x="395" y="515"/>
                </a:lnTo>
                <a:lnTo>
                  <a:pt x="394" y="514"/>
                </a:lnTo>
                <a:lnTo>
                  <a:pt x="394" y="514"/>
                </a:lnTo>
                <a:lnTo>
                  <a:pt x="393" y="514"/>
                </a:lnTo>
                <a:lnTo>
                  <a:pt x="391" y="514"/>
                </a:lnTo>
                <a:lnTo>
                  <a:pt x="391" y="513"/>
                </a:lnTo>
                <a:lnTo>
                  <a:pt x="390" y="513"/>
                </a:lnTo>
                <a:lnTo>
                  <a:pt x="389" y="513"/>
                </a:lnTo>
                <a:lnTo>
                  <a:pt x="389" y="513"/>
                </a:lnTo>
                <a:lnTo>
                  <a:pt x="388" y="513"/>
                </a:lnTo>
                <a:lnTo>
                  <a:pt x="388" y="514"/>
                </a:lnTo>
                <a:lnTo>
                  <a:pt x="388" y="514"/>
                </a:lnTo>
                <a:lnTo>
                  <a:pt x="387" y="515"/>
                </a:lnTo>
                <a:lnTo>
                  <a:pt x="387" y="515"/>
                </a:lnTo>
                <a:lnTo>
                  <a:pt x="387" y="516"/>
                </a:lnTo>
                <a:lnTo>
                  <a:pt x="386" y="516"/>
                </a:lnTo>
                <a:lnTo>
                  <a:pt x="386" y="516"/>
                </a:lnTo>
                <a:lnTo>
                  <a:pt x="385" y="517"/>
                </a:lnTo>
                <a:lnTo>
                  <a:pt x="385" y="517"/>
                </a:lnTo>
                <a:lnTo>
                  <a:pt x="383" y="517"/>
                </a:lnTo>
                <a:lnTo>
                  <a:pt x="382" y="516"/>
                </a:lnTo>
                <a:lnTo>
                  <a:pt x="381" y="516"/>
                </a:lnTo>
                <a:lnTo>
                  <a:pt x="380" y="517"/>
                </a:lnTo>
                <a:lnTo>
                  <a:pt x="380" y="517"/>
                </a:lnTo>
                <a:lnTo>
                  <a:pt x="379" y="517"/>
                </a:lnTo>
                <a:lnTo>
                  <a:pt x="379" y="518"/>
                </a:lnTo>
                <a:lnTo>
                  <a:pt x="379" y="518"/>
                </a:lnTo>
                <a:lnTo>
                  <a:pt x="379" y="519"/>
                </a:lnTo>
                <a:lnTo>
                  <a:pt x="378" y="519"/>
                </a:lnTo>
                <a:lnTo>
                  <a:pt x="378" y="520"/>
                </a:lnTo>
                <a:lnTo>
                  <a:pt x="378" y="521"/>
                </a:lnTo>
                <a:lnTo>
                  <a:pt x="378" y="522"/>
                </a:lnTo>
                <a:lnTo>
                  <a:pt x="377" y="523"/>
                </a:lnTo>
                <a:lnTo>
                  <a:pt x="377" y="523"/>
                </a:lnTo>
                <a:lnTo>
                  <a:pt x="377" y="524"/>
                </a:lnTo>
                <a:lnTo>
                  <a:pt x="376" y="525"/>
                </a:lnTo>
                <a:lnTo>
                  <a:pt x="375" y="526"/>
                </a:lnTo>
                <a:lnTo>
                  <a:pt x="374" y="527"/>
                </a:lnTo>
                <a:lnTo>
                  <a:pt x="373" y="527"/>
                </a:lnTo>
                <a:lnTo>
                  <a:pt x="372" y="528"/>
                </a:lnTo>
                <a:lnTo>
                  <a:pt x="371" y="528"/>
                </a:lnTo>
                <a:lnTo>
                  <a:pt x="370" y="529"/>
                </a:lnTo>
                <a:lnTo>
                  <a:pt x="368" y="529"/>
                </a:lnTo>
                <a:lnTo>
                  <a:pt x="367" y="529"/>
                </a:lnTo>
                <a:lnTo>
                  <a:pt x="361" y="530"/>
                </a:lnTo>
                <a:lnTo>
                  <a:pt x="360" y="530"/>
                </a:lnTo>
                <a:lnTo>
                  <a:pt x="359" y="531"/>
                </a:lnTo>
                <a:lnTo>
                  <a:pt x="358" y="531"/>
                </a:lnTo>
                <a:lnTo>
                  <a:pt x="356" y="531"/>
                </a:lnTo>
                <a:lnTo>
                  <a:pt x="355" y="531"/>
                </a:lnTo>
                <a:lnTo>
                  <a:pt x="354" y="531"/>
                </a:lnTo>
                <a:lnTo>
                  <a:pt x="353" y="532"/>
                </a:lnTo>
                <a:lnTo>
                  <a:pt x="352" y="532"/>
                </a:lnTo>
                <a:lnTo>
                  <a:pt x="351" y="533"/>
                </a:lnTo>
                <a:lnTo>
                  <a:pt x="350" y="533"/>
                </a:lnTo>
                <a:lnTo>
                  <a:pt x="349" y="533"/>
                </a:lnTo>
                <a:lnTo>
                  <a:pt x="349" y="532"/>
                </a:lnTo>
                <a:lnTo>
                  <a:pt x="345" y="533"/>
                </a:lnTo>
                <a:lnTo>
                  <a:pt x="334" y="535"/>
                </a:lnTo>
                <a:lnTo>
                  <a:pt x="311" y="541"/>
                </a:lnTo>
                <a:lnTo>
                  <a:pt x="310" y="539"/>
                </a:lnTo>
                <a:lnTo>
                  <a:pt x="308" y="536"/>
                </a:lnTo>
                <a:lnTo>
                  <a:pt x="304" y="533"/>
                </a:lnTo>
                <a:lnTo>
                  <a:pt x="292" y="529"/>
                </a:lnTo>
                <a:lnTo>
                  <a:pt x="291" y="528"/>
                </a:lnTo>
                <a:lnTo>
                  <a:pt x="279" y="523"/>
                </a:lnTo>
                <a:lnTo>
                  <a:pt x="275" y="521"/>
                </a:lnTo>
                <a:lnTo>
                  <a:pt x="268" y="518"/>
                </a:lnTo>
                <a:lnTo>
                  <a:pt x="256" y="510"/>
                </a:lnTo>
                <a:lnTo>
                  <a:pt x="245" y="500"/>
                </a:lnTo>
                <a:lnTo>
                  <a:pt x="230" y="488"/>
                </a:lnTo>
                <a:lnTo>
                  <a:pt x="220" y="474"/>
                </a:lnTo>
                <a:lnTo>
                  <a:pt x="209" y="464"/>
                </a:lnTo>
                <a:lnTo>
                  <a:pt x="193" y="451"/>
                </a:lnTo>
                <a:lnTo>
                  <a:pt x="178" y="431"/>
                </a:lnTo>
                <a:lnTo>
                  <a:pt x="165" y="412"/>
                </a:lnTo>
                <a:lnTo>
                  <a:pt x="147" y="401"/>
                </a:lnTo>
                <a:lnTo>
                  <a:pt x="127" y="388"/>
                </a:lnTo>
                <a:lnTo>
                  <a:pt x="107" y="371"/>
                </a:lnTo>
                <a:lnTo>
                  <a:pt x="85" y="352"/>
                </a:lnTo>
                <a:lnTo>
                  <a:pt x="72" y="344"/>
                </a:lnTo>
                <a:lnTo>
                  <a:pt x="59" y="336"/>
                </a:lnTo>
                <a:lnTo>
                  <a:pt x="48" y="328"/>
                </a:lnTo>
                <a:lnTo>
                  <a:pt x="37" y="320"/>
                </a:lnTo>
                <a:lnTo>
                  <a:pt x="30" y="313"/>
                </a:lnTo>
                <a:lnTo>
                  <a:pt x="20" y="306"/>
                </a:lnTo>
                <a:lnTo>
                  <a:pt x="20" y="306"/>
                </a:lnTo>
                <a:lnTo>
                  <a:pt x="20" y="305"/>
                </a:lnTo>
                <a:lnTo>
                  <a:pt x="20" y="303"/>
                </a:lnTo>
                <a:lnTo>
                  <a:pt x="20" y="299"/>
                </a:lnTo>
                <a:lnTo>
                  <a:pt x="20" y="297"/>
                </a:lnTo>
                <a:lnTo>
                  <a:pt x="20" y="297"/>
                </a:lnTo>
                <a:lnTo>
                  <a:pt x="20" y="296"/>
                </a:lnTo>
                <a:lnTo>
                  <a:pt x="20" y="295"/>
                </a:lnTo>
                <a:lnTo>
                  <a:pt x="21" y="292"/>
                </a:lnTo>
                <a:lnTo>
                  <a:pt x="21" y="291"/>
                </a:lnTo>
                <a:lnTo>
                  <a:pt x="21" y="290"/>
                </a:lnTo>
                <a:lnTo>
                  <a:pt x="21" y="289"/>
                </a:lnTo>
                <a:lnTo>
                  <a:pt x="19" y="286"/>
                </a:lnTo>
                <a:lnTo>
                  <a:pt x="18" y="285"/>
                </a:lnTo>
                <a:lnTo>
                  <a:pt x="18" y="285"/>
                </a:lnTo>
                <a:lnTo>
                  <a:pt x="19" y="283"/>
                </a:lnTo>
                <a:lnTo>
                  <a:pt x="19" y="281"/>
                </a:lnTo>
                <a:lnTo>
                  <a:pt x="18" y="280"/>
                </a:lnTo>
                <a:lnTo>
                  <a:pt x="17" y="278"/>
                </a:lnTo>
                <a:lnTo>
                  <a:pt x="17" y="278"/>
                </a:lnTo>
                <a:lnTo>
                  <a:pt x="15" y="276"/>
                </a:lnTo>
                <a:lnTo>
                  <a:pt x="14" y="275"/>
                </a:lnTo>
                <a:lnTo>
                  <a:pt x="13" y="274"/>
                </a:lnTo>
                <a:lnTo>
                  <a:pt x="12" y="273"/>
                </a:lnTo>
                <a:lnTo>
                  <a:pt x="9" y="270"/>
                </a:lnTo>
                <a:lnTo>
                  <a:pt x="8" y="269"/>
                </a:lnTo>
                <a:lnTo>
                  <a:pt x="8" y="269"/>
                </a:lnTo>
                <a:lnTo>
                  <a:pt x="6" y="266"/>
                </a:lnTo>
                <a:lnTo>
                  <a:pt x="3" y="259"/>
                </a:lnTo>
                <a:lnTo>
                  <a:pt x="2" y="258"/>
                </a:lnTo>
                <a:lnTo>
                  <a:pt x="1" y="258"/>
                </a:lnTo>
                <a:lnTo>
                  <a:pt x="1" y="257"/>
                </a:lnTo>
                <a:lnTo>
                  <a:pt x="0" y="257"/>
                </a:lnTo>
                <a:lnTo>
                  <a:pt x="86" y="260"/>
                </a:lnTo>
                <a:lnTo>
                  <a:pt x="229" y="266"/>
                </a:lnTo>
                <a:lnTo>
                  <a:pt x="414" y="272"/>
                </a:lnTo>
                <a:lnTo>
                  <a:pt x="559" y="277"/>
                </a:lnTo>
                <a:lnTo>
                  <a:pt x="664" y="282"/>
                </a:lnTo>
                <a:lnTo>
                  <a:pt x="664" y="281"/>
                </a:lnTo>
                <a:lnTo>
                  <a:pt x="664" y="281"/>
                </a:lnTo>
                <a:lnTo>
                  <a:pt x="665" y="280"/>
                </a:lnTo>
                <a:lnTo>
                  <a:pt x="666" y="279"/>
                </a:lnTo>
                <a:lnTo>
                  <a:pt x="666" y="278"/>
                </a:lnTo>
                <a:lnTo>
                  <a:pt x="667" y="277"/>
                </a:lnTo>
                <a:lnTo>
                  <a:pt x="667" y="276"/>
                </a:lnTo>
                <a:lnTo>
                  <a:pt x="668" y="276"/>
                </a:lnTo>
                <a:lnTo>
                  <a:pt x="669" y="275"/>
                </a:lnTo>
                <a:lnTo>
                  <a:pt x="670" y="274"/>
                </a:lnTo>
                <a:lnTo>
                  <a:pt x="670" y="273"/>
                </a:lnTo>
                <a:lnTo>
                  <a:pt x="670" y="270"/>
                </a:lnTo>
                <a:lnTo>
                  <a:pt x="671" y="269"/>
                </a:lnTo>
                <a:lnTo>
                  <a:pt x="670" y="268"/>
                </a:lnTo>
                <a:lnTo>
                  <a:pt x="670" y="267"/>
                </a:lnTo>
                <a:lnTo>
                  <a:pt x="670" y="266"/>
                </a:lnTo>
                <a:lnTo>
                  <a:pt x="670" y="265"/>
                </a:lnTo>
                <a:lnTo>
                  <a:pt x="670" y="264"/>
                </a:lnTo>
                <a:lnTo>
                  <a:pt x="669" y="262"/>
                </a:lnTo>
                <a:lnTo>
                  <a:pt x="669" y="259"/>
                </a:lnTo>
                <a:lnTo>
                  <a:pt x="669" y="259"/>
                </a:lnTo>
                <a:lnTo>
                  <a:pt x="669" y="258"/>
                </a:lnTo>
                <a:lnTo>
                  <a:pt x="669" y="256"/>
                </a:lnTo>
                <a:lnTo>
                  <a:pt x="670" y="253"/>
                </a:lnTo>
                <a:lnTo>
                  <a:pt x="670" y="252"/>
                </a:lnTo>
                <a:lnTo>
                  <a:pt x="670" y="252"/>
                </a:lnTo>
                <a:lnTo>
                  <a:pt x="670" y="251"/>
                </a:lnTo>
                <a:lnTo>
                  <a:pt x="670" y="250"/>
                </a:lnTo>
                <a:lnTo>
                  <a:pt x="669" y="250"/>
                </a:lnTo>
                <a:lnTo>
                  <a:pt x="669" y="249"/>
                </a:lnTo>
                <a:lnTo>
                  <a:pt x="669" y="248"/>
                </a:lnTo>
                <a:lnTo>
                  <a:pt x="670" y="247"/>
                </a:lnTo>
                <a:lnTo>
                  <a:pt x="670" y="244"/>
                </a:lnTo>
                <a:lnTo>
                  <a:pt x="670" y="242"/>
                </a:lnTo>
                <a:lnTo>
                  <a:pt x="671" y="241"/>
                </a:lnTo>
                <a:lnTo>
                  <a:pt x="671" y="239"/>
                </a:lnTo>
                <a:lnTo>
                  <a:pt x="671" y="238"/>
                </a:lnTo>
                <a:lnTo>
                  <a:pt x="672" y="238"/>
                </a:lnTo>
                <a:lnTo>
                  <a:pt x="672" y="237"/>
                </a:lnTo>
                <a:lnTo>
                  <a:pt x="673" y="236"/>
                </a:lnTo>
                <a:lnTo>
                  <a:pt x="673" y="235"/>
                </a:lnTo>
                <a:lnTo>
                  <a:pt x="673" y="234"/>
                </a:lnTo>
                <a:lnTo>
                  <a:pt x="673" y="232"/>
                </a:lnTo>
                <a:lnTo>
                  <a:pt x="674" y="232"/>
                </a:lnTo>
                <a:lnTo>
                  <a:pt x="674" y="231"/>
                </a:lnTo>
                <a:lnTo>
                  <a:pt x="674" y="230"/>
                </a:lnTo>
                <a:lnTo>
                  <a:pt x="675" y="229"/>
                </a:lnTo>
                <a:lnTo>
                  <a:pt x="675" y="227"/>
                </a:lnTo>
                <a:lnTo>
                  <a:pt x="677" y="225"/>
                </a:lnTo>
                <a:lnTo>
                  <a:pt x="678" y="224"/>
                </a:lnTo>
                <a:lnTo>
                  <a:pt x="679" y="224"/>
                </a:lnTo>
                <a:lnTo>
                  <a:pt x="679" y="224"/>
                </a:lnTo>
                <a:lnTo>
                  <a:pt x="680" y="224"/>
                </a:lnTo>
                <a:lnTo>
                  <a:pt x="680" y="223"/>
                </a:lnTo>
                <a:lnTo>
                  <a:pt x="680" y="223"/>
                </a:lnTo>
                <a:lnTo>
                  <a:pt x="680" y="223"/>
                </a:lnTo>
                <a:lnTo>
                  <a:pt x="679" y="222"/>
                </a:lnTo>
                <a:lnTo>
                  <a:pt x="679" y="221"/>
                </a:lnTo>
                <a:lnTo>
                  <a:pt x="679" y="221"/>
                </a:lnTo>
                <a:lnTo>
                  <a:pt x="678" y="220"/>
                </a:lnTo>
                <a:lnTo>
                  <a:pt x="677" y="220"/>
                </a:lnTo>
                <a:lnTo>
                  <a:pt x="677" y="219"/>
                </a:lnTo>
                <a:lnTo>
                  <a:pt x="676" y="218"/>
                </a:lnTo>
                <a:lnTo>
                  <a:pt x="676" y="218"/>
                </a:lnTo>
                <a:lnTo>
                  <a:pt x="676" y="217"/>
                </a:lnTo>
                <a:lnTo>
                  <a:pt x="675" y="215"/>
                </a:lnTo>
                <a:lnTo>
                  <a:pt x="675" y="214"/>
                </a:lnTo>
                <a:lnTo>
                  <a:pt x="674" y="213"/>
                </a:lnTo>
                <a:lnTo>
                  <a:pt x="674" y="213"/>
                </a:lnTo>
                <a:lnTo>
                  <a:pt x="674" y="212"/>
                </a:lnTo>
                <a:lnTo>
                  <a:pt x="674" y="212"/>
                </a:lnTo>
                <a:lnTo>
                  <a:pt x="675" y="211"/>
                </a:lnTo>
                <a:lnTo>
                  <a:pt x="675" y="211"/>
                </a:lnTo>
                <a:lnTo>
                  <a:pt x="676" y="210"/>
                </a:lnTo>
                <a:lnTo>
                  <a:pt x="678" y="209"/>
                </a:lnTo>
                <a:lnTo>
                  <a:pt x="678" y="208"/>
                </a:lnTo>
                <a:lnTo>
                  <a:pt x="678" y="207"/>
                </a:lnTo>
                <a:lnTo>
                  <a:pt x="678" y="206"/>
                </a:lnTo>
                <a:lnTo>
                  <a:pt x="677" y="204"/>
                </a:lnTo>
                <a:lnTo>
                  <a:pt x="677" y="203"/>
                </a:lnTo>
                <a:lnTo>
                  <a:pt x="677" y="202"/>
                </a:lnTo>
                <a:lnTo>
                  <a:pt x="678" y="200"/>
                </a:lnTo>
                <a:lnTo>
                  <a:pt x="678" y="199"/>
                </a:lnTo>
                <a:lnTo>
                  <a:pt x="679" y="197"/>
                </a:lnTo>
                <a:lnTo>
                  <a:pt x="679" y="195"/>
                </a:lnTo>
                <a:lnTo>
                  <a:pt x="680" y="194"/>
                </a:lnTo>
                <a:lnTo>
                  <a:pt x="680" y="194"/>
                </a:lnTo>
                <a:lnTo>
                  <a:pt x="681" y="193"/>
                </a:lnTo>
                <a:lnTo>
                  <a:pt x="682" y="192"/>
                </a:lnTo>
                <a:lnTo>
                  <a:pt x="683" y="190"/>
                </a:lnTo>
                <a:lnTo>
                  <a:pt x="683" y="190"/>
                </a:lnTo>
                <a:lnTo>
                  <a:pt x="683" y="190"/>
                </a:lnTo>
                <a:lnTo>
                  <a:pt x="684" y="190"/>
                </a:lnTo>
                <a:lnTo>
                  <a:pt x="684" y="189"/>
                </a:lnTo>
                <a:lnTo>
                  <a:pt x="684" y="189"/>
                </a:lnTo>
                <a:lnTo>
                  <a:pt x="683" y="188"/>
                </a:lnTo>
                <a:lnTo>
                  <a:pt x="683" y="186"/>
                </a:lnTo>
                <a:lnTo>
                  <a:pt x="683" y="185"/>
                </a:lnTo>
                <a:lnTo>
                  <a:pt x="682" y="184"/>
                </a:lnTo>
                <a:lnTo>
                  <a:pt x="681" y="182"/>
                </a:lnTo>
                <a:lnTo>
                  <a:pt x="682" y="182"/>
                </a:lnTo>
                <a:lnTo>
                  <a:pt x="682" y="182"/>
                </a:lnTo>
                <a:lnTo>
                  <a:pt x="683" y="181"/>
                </a:lnTo>
                <a:lnTo>
                  <a:pt x="683" y="181"/>
                </a:lnTo>
                <a:lnTo>
                  <a:pt x="684" y="181"/>
                </a:lnTo>
                <a:lnTo>
                  <a:pt x="685" y="181"/>
                </a:lnTo>
                <a:lnTo>
                  <a:pt x="685" y="181"/>
                </a:lnTo>
                <a:lnTo>
                  <a:pt x="686" y="181"/>
                </a:lnTo>
                <a:lnTo>
                  <a:pt x="687" y="181"/>
                </a:lnTo>
                <a:lnTo>
                  <a:pt x="687" y="180"/>
                </a:lnTo>
                <a:lnTo>
                  <a:pt x="688" y="181"/>
                </a:lnTo>
                <a:lnTo>
                  <a:pt x="690" y="181"/>
                </a:lnTo>
                <a:lnTo>
                  <a:pt x="691" y="180"/>
                </a:lnTo>
                <a:lnTo>
                  <a:pt x="692" y="180"/>
                </a:lnTo>
                <a:lnTo>
                  <a:pt x="693" y="180"/>
                </a:lnTo>
                <a:lnTo>
                  <a:pt x="695" y="180"/>
                </a:lnTo>
                <a:lnTo>
                  <a:pt x="696" y="179"/>
                </a:lnTo>
                <a:lnTo>
                  <a:pt x="696" y="178"/>
                </a:lnTo>
                <a:lnTo>
                  <a:pt x="698" y="177"/>
                </a:lnTo>
                <a:lnTo>
                  <a:pt x="699" y="177"/>
                </a:lnTo>
                <a:lnTo>
                  <a:pt x="700" y="177"/>
                </a:lnTo>
                <a:lnTo>
                  <a:pt x="701" y="177"/>
                </a:lnTo>
                <a:lnTo>
                  <a:pt x="702" y="177"/>
                </a:lnTo>
                <a:lnTo>
                  <a:pt x="702" y="177"/>
                </a:lnTo>
                <a:lnTo>
                  <a:pt x="704" y="178"/>
                </a:lnTo>
                <a:lnTo>
                  <a:pt x="705" y="178"/>
                </a:lnTo>
                <a:lnTo>
                  <a:pt x="707" y="178"/>
                </a:lnTo>
                <a:lnTo>
                  <a:pt x="707" y="178"/>
                </a:lnTo>
                <a:lnTo>
                  <a:pt x="708" y="178"/>
                </a:lnTo>
                <a:lnTo>
                  <a:pt x="710" y="178"/>
                </a:lnTo>
                <a:lnTo>
                  <a:pt x="711" y="178"/>
                </a:lnTo>
                <a:lnTo>
                  <a:pt x="712" y="178"/>
                </a:lnTo>
                <a:lnTo>
                  <a:pt x="712" y="178"/>
                </a:lnTo>
                <a:lnTo>
                  <a:pt x="713" y="177"/>
                </a:lnTo>
                <a:lnTo>
                  <a:pt x="713" y="177"/>
                </a:lnTo>
                <a:lnTo>
                  <a:pt x="714" y="176"/>
                </a:lnTo>
                <a:lnTo>
                  <a:pt x="715" y="175"/>
                </a:lnTo>
                <a:lnTo>
                  <a:pt x="716" y="174"/>
                </a:lnTo>
                <a:lnTo>
                  <a:pt x="717" y="173"/>
                </a:lnTo>
                <a:lnTo>
                  <a:pt x="717" y="173"/>
                </a:lnTo>
                <a:lnTo>
                  <a:pt x="718" y="173"/>
                </a:lnTo>
                <a:lnTo>
                  <a:pt x="719" y="171"/>
                </a:lnTo>
                <a:lnTo>
                  <a:pt x="719" y="170"/>
                </a:lnTo>
                <a:lnTo>
                  <a:pt x="720" y="169"/>
                </a:lnTo>
                <a:lnTo>
                  <a:pt x="721" y="169"/>
                </a:lnTo>
                <a:lnTo>
                  <a:pt x="723" y="168"/>
                </a:lnTo>
                <a:lnTo>
                  <a:pt x="723" y="167"/>
                </a:lnTo>
                <a:lnTo>
                  <a:pt x="723" y="165"/>
                </a:lnTo>
                <a:lnTo>
                  <a:pt x="723" y="162"/>
                </a:lnTo>
                <a:lnTo>
                  <a:pt x="723" y="160"/>
                </a:lnTo>
                <a:lnTo>
                  <a:pt x="724" y="157"/>
                </a:lnTo>
                <a:lnTo>
                  <a:pt x="724" y="154"/>
                </a:lnTo>
                <a:lnTo>
                  <a:pt x="724" y="152"/>
                </a:lnTo>
                <a:lnTo>
                  <a:pt x="724" y="148"/>
                </a:lnTo>
                <a:lnTo>
                  <a:pt x="724" y="146"/>
                </a:lnTo>
                <a:lnTo>
                  <a:pt x="724" y="144"/>
                </a:lnTo>
                <a:lnTo>
                  <a:pt x="725" y="142"/>
                </a:lnTo>
                <a:lnTo>
                  <a:pt x="725" y="140"/>
                </a:lnTo>
                <a:lnTo>
                  <a:pt x="725" y="140"/>
                </a:lnTo>
                <a:lnTo>
                  <a:pt x="726" y="139"/>
                </a:lnTo>
                <a:lnTo>
                  <a:pt x="725" y="137"/>
                </a:lnTo>
                <a:lnTo>
                  <a:pt x="725" y="136"/>
                </a:lnTo>
                <a:lnTo>
                  <a:pt x="726" y="135"/>
                </a:lnTo>
                <a:lnTo>
                  <a:pt x="726" y="134"/>
                </a:lnTo>
                <a:lnTo>
                  <a:pt x="726" y="132"/>
                </a:lnTo>
                <a:lnTo>
                  <a:pt x="726" y="131"/>
                </a:lnTo>
                <a:lnTo>
                  <a:pt x="727" y="131"/>
                </a:lnTo>
                <a:lnTo>
                  <a:pt x="727" y="129"/>
                </a:lnTo>
                <a:lnTo>
                  <a:pt x="727" y="129"/>
                </a:lnTo>
                <a:lnTo>
                  <a:pt x="728" y="128"/>
                </a:lnTo>
                <a:lnTo>
                  <a:pt x="728" y="127"/>
                </a:lnTo>
                <a:lnTo>
                  <a:pt x="728" y="126"/>
                </a:lnTo>
                <a:lnTo>
                  <a:pt x="728" y="126"/>
                </a:lnTo>
                <a:lnTo>
                  <a:pt x="729" y="122"/>
                </a:lnTo>
                <a:lnTo>
                  <a:pt x="730" y="117"/>
                </a:lnTo>
                <a:lnTo>
                  <a:pt x="730" y="115"/>
                </a:lnTo>
                <a:lnTo>
                  <a:pt x="732" y="105"/>
                </a:lnTo>
                <a:lnTo>
                  <a:pt x="733" y="102"/>
                </a:lnTo>
                <a:lnTo>
                  <a:pt x="733" y="100"/>
                </a:lnTo>
                <a:lnTo>
                  <a:pt x="737" y="96"/>
                </a:lnTo>
                <a:lnTo>
                  <a:pt x="741" y="89"/>
                </a:lnTo>
                <a:lnTo>
                  <a:pt x="742" y="86"/>
                </a:lnTo>
                <a:lnTo>
                  <a:pt x="745" y="85"/>
                </a:lnTo>
                <a:lnTo>
                  <a:pt x="748" y="84"/>
                </a:lnTo>
                <a:lnTo>
                  <a:pt x="751" y="81"/>
                </a:lnTo>
                <a:lnTo>
                  <a:pt x="753" y="79"/>
                </a:lnTo>
                <a:lnTo>
                  <a:pt x="754" y="77"/>
                </a:lnTo>
                <a:lnTo>
                  <a:pt x="754" y="74"/>
                </a:lnTo>
                <a:lnTo>
                  <a:pt x="753" y="72"/>
                </a:lnTo>
                <a:lnTo>
                  <a:pt x="752" y="71"/>
                </a:lnTo>
                <a:lnTo>
                  <a:pt x="749" y="69"/>
                </a:lnTo>
                <a:lnTo>
                  <a:pt x="748" y="68"/>
                </a:lnTo>
                <a:lnTo>
                  <a:pt x="747" y="67"/>
                </a:lnTo>
                <a:lnTo>
                  <a:pt x="747" y="65"/>
                </a:lnTo>
                <a:lnTo>
                  <a:pt x="746" y="63"/>
                </a:lnTo>
                <a:lnTo>
                  <a:pt x="746" y="60"/>
                </a:lnTo>
                <a:lnTo>
                  <a:pt x="747" y="57"/>
                </a:lnTo>
                <a:lnTo>
                  <a:pt x="747" y="53"/>
                </a:lnTo>
                <a:lnTo>
                  <a:pt x="748" y="50"/>
                </a:lnTo>
                <a:lnTo>
                  <a:pt x="749" y="46"/>
                </a:lnTo>
                <a:lnTo>
                  <a:pt x="750" y="43"/>
                </a:lnTo>
                <a:lnTo>
                  <a:pt x="751" y="39"/>
                </a:lnTo>
                <a:lnTo>
                  <a:pt x="752" y="36"/>
                </a:lnTo>
                <a:lnTo>
                  <a:pt x="753" y="32"/>
                </a:lnTo>
                <a:lnTo>
                  <a:pt x="754" y="29"/>
                </a:lnTo>
                <a:lnTo>
                  <a:pt x="755" y="27"/>
                </a:lnTo>
                <a:lnTo>
                  <a:pt x="757" y="23"/>
                </a:lnTo>
                <a:lnTo>
                  <a:pt x="758" y="20"/>
                </a:lnTo>
                <a:lnTo>
                  <a:pt x="760" y="17"/>
                </a:lnTo>
                <a:lnTo>
                  <a:pt x="760" y="15"/>
                </a:lnTo>
                <a:lnTo>
                  <a:pt x="761" y="14"/>
                </a:lnTo>
                <a:lnTo>
                  <a:pt x="761" y="13"/>
                </a:lnTo>
                <a:lnTo>
                  <a:pt x="763" y="13"/>
                </a:lnTo>
                <a:lnTo>
                  <a:pt x="766" y="12"/>
                </a:lnTo>
                <a:lnTo>
                  <a:pt x="770" y="12"/>
                </a:lnTo>
                <a:lnTo>
                  <a:pt x="773" y="13"/>
                </a:lnTo>
                <a:lnTo>
                  <a:pt x="776" y="14"/>
                </a:lnTo>
                <a:lnTo>
                  <a:pt x="779" y="14"/>
                </a:lnTo>
                <a:lnTo>
                  <a:pt x="782" y="14"/>
                </a:lnTo>
                <a:lnTo>
                  <a:pt x="786" y="14"/>
                </a:lnTo>
                <a:lnTo>
                  <a:pt x="787" y="14"/>
                </a:lnTo>
                <a:lnTo>
                  <a:pt x="790" y="13"/>
                </a:lnTo>
                <a:lnTo>
                  <a:pt x="793" y="11"/>
                </a:lnTo>
                <a:lnTo>
                  <a:pt x="795" y="10"/>
                </a:lnTo>
                <a:lnTo>
                  <a:pt x="797" y="8"/>
                </a:lnTo>
                <a:lnTo>
                  <a:pt x="799" y="6"/>
                </a:lnTo>
                <a:lnTo>
                  <a:pt x="801" y="4"/>
                </a:lnTo>
                <a:lnTo>
                  <a:pt x="803" y="4"/>
                </a:lnTo>
                <a:lnTo>
                  <a:pt x="803" y="5"/>
                </a:lnTo>
                <a:lnTo>
                  <a:pt x="806" y="6"/>
                </a:lnTo>
                <a:lnTo>
                  <a:pt x="810" y="8"/>
                </a:lnTo>
                <a:lnTo>
                  <a:pt x="814" y="11"/>
                </a:lnTo>
                <a:lnTo>
                  <a:pt x="815" y="12"/>
                </a:lnTo>
                <a:lnTo>
                  <a:pt x="819" y="14"/>
                </a:lnTo>
                <a:lnTo>
                  <a:pt x="820" y="14"/>
                </a:lnTo>
                <a:lnTo>
                  <a:pt x="824" y="15"/>
                </a:lnTo>
                <a:lnTo>
                  <a:pt x="831" y="17"/>
                </a:lnTo>
                <a:lnTo>
                  <a:pt x="836" y="17"/>
                </a:lnTo>
                <a:lnTo>
                  <a:pt x="840" y="17"/>
                </a:lnTo>
                <a:lnTo>
                  <a:pt x="845" y="16"/>
                </a:lnTo>
                <a:lnTo>
                  <a:pt x="847" y="14"/>
                </a:lnTo>
                <a:lnTo>
                  <a:pt x="849" y="13"/>
                </a:lnTo>
                <a:lnTo>
                  <a:pt x="851" y="11"/>
                </a:lnTo>
                <a:lnTo>
                  <a:pt x="853" y="10"/>
                </a:lnTo>
                <a:lnTo>
                  <a:pt x="857" y="7"/>
                </a:lnTo>
                <a:lnTo>
                  <a:pt x="860" y="5"/>
                </a:lnTo>
                <a:lnTo>
                  <a:pt x="865" y="3"/>
                </a:lnTo>
                <a:lnTo>
                  <a:pt x="865" y="3"/>
                </a:lnTo>
                <a:lnTo>
                  <a:pt x="872" y="1"/>
                </a:lnTo>
                <a:lnTo>
                  <a:pt x="876" y="0"/>
                </a:lnTo>
                <a:lnTo>
                  <a:pt x="879" y="1"/>
                </a:lnTo>
                <a:lnTo>
                  <a:pt x="882" y="1"/>
                </a:lnTo>
                <a:lnTo>
                  <a:pt x="885" y="2"/>
                </a:lnTo>
                <a:lnTo>
                  <a:pt x="889" y="2"/>
                </a:lnTo>
                <a:lnTo>
                  <a:pt x="892" y="2"/>
                </a:lnTo>
                <a:lnTo>
                  <a:pt x="895" y="3"/>
                </a:lnTo>
                <a:lnTo>
                  <a:pt x="898" y="6"/>
                </a:lnTo>
                <a:lnTo>
                  <a:pt x="900" y="7"/>
                </a:lnTo>
                <a:lnTo>
                  <a:pt x="902" y="7"/>
                </a:lnTo>
                <a:lnTo>
                  <a:pt x="908" y="9"/>
                </a:lnTo>
                <a:lnTo>
                  <a:pt x="912" y="10"/>
                </a:lnTo>
                <a:lnTo>
                  <a:pt x="918" y="12"/>
                </a:lnTo>
                <a:lnTo>
                  <a:pt x="921" y="12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82" name="Freeform 66"/>
          <p:cNvSpPr>
            <a:spLocks/>
          </p:cNvSpPr>
          <p:nvPr/>
        </p:nvSpPr>
        <p:spPr bwMode="auto">
          <a:xfrm>
            <a:off x="2967905" y="5958208"/>
            <a:ext cx="372630" cy="434055"/>
          </a:xfrm>
          <a:custGeom>
            <a:avLst/>
            <a:gdLst>
              <a:gd name="T0" fmla="*/ 106 w 217"/>
              <a:gd name="T1" fmla="*/ 11 h 274"/>
              <a:gd name="T2" fmla="*/ 126 w 217"/>
              <a:gd name="T3" fmla="*/ 28 h 274"/>
              <a:gd name="T4" fmla="*/ 134 w 217"/>
              <a:gd name="T5" fmla="*/ 47 h 274"/>
              <a:gd name="T6" fmla="*/ 151 w 217"/>
              <a:gd name="T7" fmla="*/ 53 h 274"/>
              <a:gd name="T8" fmla="*/ 172 w 217"/>
              <a:gd name="T9" fmla="*/ 56 h 274"/>
              <a:gd name="T10" fmla="*/ 185 w 217"/>
              <a:gd name="T11" fmla="*/ 63 h 274"/>
              <a:gd name="T12" fmla="*/ 200 w 217"/>
              <a:gd name="T13" fmla="*/ 73 h 274"/>
              <a:gd name="T14" fmla="*/ 213 w 217"/>
              <a:gd name="T15" fmla="*/ 81 h 274"/>
              <a:gd name="T16" fmla="*/ 211 w 217"/>
              <a:gd name="T17" fmla="*/ 92 h 274"/>
              <a:gd name="T18" fmla="*/ 201 w 217"/>
              <a:gd name="T19" fmla="*/ 95 h 274"/>
              <a:gd name="T20" fmla="*/ 195 w 217"/>
              <a:gd name="T21" fmla="*/ 105 h 274"/>
              <a:gd name="T22" fmla="*/ 192 w 217"/>
              <a:gd name="T23" fmla="*/ 118 h 274"/>
              <a:gd name="T24" fmla="*/ 183 w 217"/>
              <a:gd name="T25" fmla="*/ 123 h 274"/>
              <a:gd name="T26" fmla="*/ 170 w 217"/>
              <a:gd name="T27" fmla="*/ 127 h 274"/>
              <a:gd name="T28" fmla="*/ 158 w 217"/>
              <a:gd name="T29" fmla="*/ 131 h 274"/>
              <a:gd name="T30" fmla="*/ 156 w 217"/>
              <a:gd name="T31" fmla="*/ 142 h 274"/>
              <a:gd name="T32" fmla="*/ 145 w 217"/>
              <a:gd name="T33" fmla="*/ 153 h 274"/>
              <a:gd name="T34" fmla="*/ 134 w 217"/>
              <a:gd name="T35" fmla="*/ 164 h 274"/>
              <a:gd name="T36" fmla="*/ 126 w 217"/>
              <a:gd name="T37" fmla="*/ 173 h 274"/>
              <a:gd name="T38" fmla="*/ 116 w 217"/>
              <a:gd name="T39" fmla="*/ 176 h 274"/>
              <a:gd name="T40" fmla="*/ 115 w 217"/>
              <a:gd name="T41" fmla="*/ 186 h 274"/>
              <a:gd name="T42" fmla="*/ 116 w 217"/>
              <a:gd name="T43" fmla="*/ 194 h 274"/>
              <a:gd name="T44" fmla="*/ 108 w 217"/>
              <a:gd name="T45" fmla="*/ 193 h 274"/>
              <a:gd name="T46" fmla="*/ 105 w 217"/>
              <a:gd name="T47" fmla="*/ 201 h 274"/>
              <a:gd name="T48" fmla="*/ 99 w 217"/>
              <a:gd name="T49" fmla="*/ 206 h 274"/>
              <a:gd name="T50" fmla="*/ 94 w 217"/>
              <a:gd name="T51" fmla="*/ 212 h 274"/>
              <a:gd name="T52" fmla="*/ 88 w 217"/>
              <a:gd name="T53" fmla="*/ 218 h 274"/>
              <a:gd name="T54" fmla="*/ 84 w 217"/>
              <a:gd name="T55" fmla="*/ 226 h 274"/>
              <a:gd name="T56" fmla="*/ 80 w 217"/>
              <a:gd name="T57" fmla="*/ 229 h 274"/>
              <a:gd name="T58" fmla="*/ 73 w 217"/>
              <a:gd name="T59" fmla="*/ 231 h 274"/>
              <a:gd name="T60" fmla="*/ 66 w 217"/>
              <a:gd name="T61" fmla="*/ 234 h 274"/>
              <a:gd name="T62" fmla="*/ 58 w 217"/>
              <a:gd name="T63" fmla="*/ 236 h 274"/>
              <a:gd name="T64" fmla="*/ 50 w 217"/>
              <a:gd name="T65" fmla="*/ 240 h 274"/>
              <a:gd name="T66" fmla="*/ 44 w 217"/>
              <a:gd name="T67" fmla="*/ 250 h 274"/>
              <a:gd name="T68" fmla="*/ 46 w 217"/>
              <a:gd name="T69" fmla="*/ 260 h 274"/>
              <a:gd name="T70" fmla="*/ 41 w 217"/>
              <a:gd name="T71" fmla="*/ 269 h 274"/>
              <a:gd name="T72" fmla="*/ 34 w 217"/>
              <a:gd name="T73" fmla="*/ 265 h 274"/>
              <a:gd name="T74" fmla="*/ 29 w 217"/>
              <a:gd name="T75" fmla="*/ 250 h 274"/>
              <a:gd name="T76" fmla="*/ 24 w 217"/>
              <a:gd name="T77" fmla="*/ 240 h 274"/>
              <a:gd name="T78" fmla="*/ 18 w 217"/>
              <a:gd name="T79" fmla="*/ 227 h 274"/>
              <a:gd name="T80" fmla="*/ 11 w 217"/>
              <a:gd name="T81" fmla="*/ 216 h 274"/>
              <a:gd name="T82" fmla="*/ 11 w 217"/>
              <a:gd name="T83" fmla="*/ 201 h 274"/>
              <a:gd name="T84" fmla="*/ 5 w 217"/>
              <a:gd name="T85" fmla="*/ 186 h 274"/>
              <a:gd name="T86" fmla="*/ 2 w 217"/>
              <a:gd name="T87" fmla="*/ 170 h 274"/>
              <a:gd name="T88" fmla="*/ 8 w 217"/>
              <a:gd name="T89" fmla="*/ 158 h 274"/>
              <a:gd name="T90" fmla="*/ 18 w 217"/>
              <a:gd name="T91" fmla="*/ 147 h 274"/>
              <a:gd name="T92" fmla="*/ 21 w 217"/>
              <a:gd name="T93" fmla="*/ 127 h 274"/>
              <a:gd name="T94" fmla="*/ 27 w 217"/>
              <a:gd name="T95" fmla="*/ 111 h 274"/>
              <a:gd name="T96" fmla="*/ 26 w 217"/>
              <a:gd name="T97" fmla="*/ 97 h 274"/>
              <a:gd name="T98" fmla="*/ 24 w 217"/>
              <a:gd name="T99" fmla="*/ 87 h 274"/>
              <a:gd name="T100" fmla="*/ 21 w 217"/>
              <a:gd name="T101" fmla="*/ 70 h 274"/>
              <a:gd name="T102" fmla="*/ 25 w 217"/>
              <a:gd name="T103" fmla="*/ 60 h 274"/>
              <a:gd name="T104" fmla="*/ 31 w 217"/>
              <a:gd name="T105" fmla="*/ 53 h 274"/>
              <a:gd name="T106" fmla="*/ 42 w 217"/>
              <a:gd name="T107" fmla="*/ 55 h 274"/>
              <a:gd name="T108" fmla="*/ 53 w 217"/>
              <a:gd name="T109" fmla="*/ 53 h 274"/>
              <a:gd name="T110" fmla="*/ 58 w 217"/>
              <a:gd name="T111" fmla="*/ 44 h 274"/>
              <a:gd name="T112" fmla="*/ 60 w 217"/>
              <a:gd name="T113" fmla="*/ 32 h 274"/>
              <a:gd name="T114" fmla="*/ 69 w 217"/>
              <a:gd name="T115" fmla="*/ 31 h 274"/>
              <a:gd name="T116" fmla="*/ 80 w 217"/>
              <a:gd name="T117" fmla="*/ 26 h 274"/>
              <a:gd name="T118" fmla="*/ 88 w 217"/>
              <a:gd name="T119" fmla="*/ 18 h 274"/>
              <a:gd name="T120" fmla="*/ 94 w 217"/>
              <a:gd name="T121" fmla="*/ 13 h 274"/>
              <a:gd name="T122" fmla="*/ 99 w 217"/>
              <a:gd name="T123" fmla="*/ 4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7" h="274">
                <a:moveTo>
                  <a:pt x="99" y="1"/>
                </a:moveTo>
                <a:lnTo>
                  <a:pt x="98" y="1"/>
                </a:lnTo>
                <a:lnTo>
                  <a:pt x="99" y="1"/>
                </a:lnTo>
                <a:lnTo>
                  <a:pt x="100" y="1"/>
                </a:lnTo>
                <a:lnTo>
                  <a:pt x="101" y="1"/>
                </a:lnTo>
                <a:lnTo>
                  <a:pt x="101" y="1"/>
                </a:lnTo>
                <a:lnTo>
                  <a:pt x="102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4" y="1"/>
                </a:lnTo>
                <a:lnTo>
                  <a:pt x="104" y="1"/>
                </a:lnTo>
                <a:lnTo>
                  <a:pt x="105" y="2"/>
                </a:lnTo>
                <a:lnTo>
                  <a:pt x="105" y="2"/>
                </a:lnTo>
                <a:lnTo>
                  <a:pt x="105" y="2"/>
                </a:lnTo>
                <a:lnTo>
                  <a:pt x="105" y="3"/>
                </a:lnTo>
                <a:lnTo>
                  <a:pt x="105" y="3"/>
                </a:lnTo>
                <a:lnTo>
                  <a:pt x="105" y="4"/>
                </a:lnTo>
                <a:lnTo>
                  <a:pt x="105" y="4"/>
                </a:lnTo>
                <a:lnTo>
                  <a:pt x="105" y="5"/>
                </a:lnTo>
                <a:lnTo>
                  <a:pt x="105" y="6"/>
                </a:lnTo>
                <a:lnTo>
                  <a:pt x="105" y="6"/>
                </a:lnTo>
                <a:lnTo>
                  <a:pt x="105" y="7"/>
                </a:lnTo>
                <a:lnTo>
                  <a:pt x="105" y="7"/>
                </a:lnTo>
                <a:lnTo>
                  <a:pt x="105" y="8"/>
                </a:lnTo>
                <a:lnTo>
                  <a:pt x="105" y="8"/>
                </a:lnTo>
                <a:lnTo>
                  <a:pt x="105" y="9"/>
                </a:lnTo>
                <a:lnTo>
                  <a:pt x="105" y="9"/>
                </a:lnTo>
                <a:lnTo>
                  <a:pt x="105" y="9"/>
                </a:lnTo>
                <a:lnTo>
                  <a:pt x="106" y="10"/>
                </a:lnTo>
                <a:lnTo>
                  <a:pt x="106" y="11"/>
                </a:lnTo>
                <a:lnTo>
                  <a:pt x="107" y="11"/>
                </a:lnTo>
                <a:lnTo>
                  <a:pt x="108" y="11"/>
                </a:lnTo>
                <a:lnTo>
                  <a:pt x="109" y="12"/>
                </a:lnTo>
                <a:lnTo>
                  <a:pt x="110" y="13"/>
                </a:lnTo>
                <a:lnTo>
                  <a:pt x="111" y="13"/>
                </a:lnTo>
                <a:lnTo>
                  <a:pt x="111" y="14"/>
                </a:lnTo>
                <a:lnTo>
                  <a:pt x="112" y="14"/>
                </a:lnTo>
                <a:lnTo>
                  <a:pt x="112" y="14"/>
                </a:lnTo>
                <a:lnTo>
                  <a:pt x="112" y="14"/>
                </a:lnTo>
                <a:lnTo>
                  <a:pt x="113" y="14"/>
                </a:lnTo>
                <a:lnTo>
                  <a:pt x="113" y="15"/>
                </a:lnTo>
                <a:lnTo>
                  <a:pt x="114" y="15"/>
                </a:lnTo>
                <a:lnTo>
                  <a:pt x="114" y="15"/>
                </a:lnTo>
                <a:lnTo>
                  <a:pt x="114" y="16"/>
                </a:lnTo>
                <a:lnTo>
                  <a:pt x="115" y="16"/>
                </a:lnTo>
                <a:lnTo>
                  <a:pt x="115" y="17"/>
                </a:lnTo>
                <a:lnTo>
                  <a:pt x="115" y="18"/>
                </a:lnTo>
                <a:lnTo>
                  <a:pt x="116" y="19"/>
                </a:lnTo>
                <a:lnTo>
                  <a:pt x="117" y="19"/>
                </a:lnTo>
                <a:lnTo>
                  <a:pt x="118" y="21"/>
                </a:lnTo>
                <a:lnTo>
                  <a:pt x="119" y="22"/>
                </a:lnTo>
                <a:lnTo>
                  <a:pt x="121" y="23"/>
                </a:lnTo>
                <a:lnTo>
                  <a:pt x="122" y="24"/>
                </a:lnTo>
                <a:lnTo>
                  <a:pt x="123" y="24"/>
                </a:lnTo>
                <a:lnTo>
                  <a:pt x="123" y="24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5" y="27"/>
                </a:lnTo>
                <a:lnTo>
                  <a:pt x="125" y="27"/>
                </a:lnTo>
                <a:lnTo>
                  <a:pt x="126" y="28"/>
                </a:lnTo>
                <a:lnTo>
                  <a:pt x="126" y="29"/>
                </a:lnTo>
                <a:lnTo>
                  <a:pt x="126" y="30"/>
                </a:lnTo>
                <a:lnTo>
                  <a:pt x="127" y="31"/>
                </a:lnTo>
                <a:lnTo>
                  <a:pt x="127" y="32"/>
                </a:lnTo>
                <a:lnTo>
                  <a:pt x="128" y="33"/>
                </a:lnTo>
                <a:lnTo>
                  <a:pt x="128" y="34"/>
                </a:lnTo>
                <a:lnTo>
                  <a:pt x="128" y="34"/>
                </a:lnTo>
                <a:lnTo>
                  <a:pt x="128" y="35"/>
                </a:lnTo>
                <a:lnTo>
                  <a:pt x="128" y="36"/>
                </a:lnTo>
                <a:lnTo>
                  <a:pt x="128" y="36"/>
                </a:lnTo>
                <a:lnTo>
                  <a:pt x="128" y="37"/>
                </a:lnTo>
                <a:lnTo>
                  <a:pt x="128" y="37"/>
                </a:lnTo>
                <a:lnTo>
                  <a:pt x="128" y="38"/>
                </a:lnTo>
                <a:lnTo>
                  <a:pt x="128" y="38"/>
                </a:lnTo>
                <a:lnTo>
                  <a:pt x="129" y="39"/>
                </a:lnTo>
                <a:lnTo>
                  <a:pt x="129" y="39"/>
                </a:lnTo>
                <a:lnTo>
                  <a:pt x="129" y="39"/>
                </a:lnTo>
                <a:lnTo>
                  <a:pt x="130" y="40"/>
                </a:lnTo>
                <a:lnTo>
                  <a:pt x="131" y="40"/>
                </a:lnTo>
                <a:lnTo>
                  <a:pt x="131" y="40"/>
                </a:lnTo>
                <a:lnTo>
                  <a:pt x="131" y="41"/>
                </a:lnTo>
                <a:lnTo>
                  <a:pt x="132" y="41"/>
                </a:lnTo>
                <a:lnTo>
                  <a:pt x="132" y="42"/>
                </a:lnTo>
                <a:lnTo>
                  <a:pt x="132" y="43"/>
                </a:lnTo>
                <a:lnTo>
                  <a:pt x="132" y="44"/>
                </a:lnTo>
                <a:lnTo>
                  <a:pt x="132" y="44"/>
                </a:lnTo>
                <a:lnTo>
                  <a:pt x="133" y="45"/>
                </a:lnTo>
                <a:lnTo>
                  <a:pt x="133" y="46"/>
                </a:lnTo>
                <a:lnTo>
                  <a:pt x="133" y="46"/>
                </a:lnTo>
                <a:lnTo>
                  <a:pt x="134" y="46"/>
                </a:lnTo>
                <a:lnTo>
                  <a:pt x="134" y="47"/>
                </a:lnTo>
                <a:lnTo>
                  <a:pt x="135" y="47"/>
                </a:lnTo>
                <a:lnTo>
                  <a:pt x="135" y="47"/>
                </a:lnTo>
                <a:lnTo>
                  <a:pt x="136" y="47"/>
                </a:lnTo>
                <a:lnTo>
                  <a:pt x="136" y="47"/>
                </a:lnTo>
                <a:lnTo>
                  <a:pt x="136" y="47"/>
                </a:lnTo>
                <a:lnTo>
                  <a:pt x="136" y="48"/>
                </a:lnTo>
                <a:lnTo>
                  <a:pt x="136" y="48"/>
                </a:lnTo>
                <a:lnTo>
                  <a:pt x="137" y="48"/>
                </a:lnTo>
                <a:lnTo>
                  <a:pt x="137" y="49"/>
                </a:lnTo>
                <a:lnTo>
                  <a:pt x="138" y="49"/>
                </a:lnTo>
                <a:lnTo>
                  <a:pt x="139" y="50"/>
                </a:lnTo>
                <a:lnTo>
                  <a:pt x="140" y="51"/>
                </a:lnTo>
                <a:lnTo>
                  <a:pt x="141" y="51"/>
                </a:lnTo>
                <a:lnTo>
                  <a:pt x="141" y="52"/>
                </a:lnTo>
                <a:lnTo>
                  <a:pt x="142" y="52"/>
                </a:lnTo>
                <a:lnTo>
                  <a:pt x="142" y="52"/>
                </a:lnTo>
                <a:lnTo>
                  <a:pt x="143" y="52"/>
                </a:lnTo>
                <a:lnTo>
                  <a:pt x="143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5" y="51"/>
                </a:lnTo>
                <a:lnTo>
                  <a:pt x="145" y="51"/>
                </a:lnTo>
                <a:lnTo>
                  <a:pt x="147" y="52"/>
                </a:lnTo>
                <a:lnTo>
                  <a:pt x="148" y="52"/>
                </a:lnTo>
                <a:lnTo>
                  <a:pt x="148" y="52"/>
                </a:lnTo>
                <a:lnTo>
                  <a:pt x="149" y="52"/>
                </a:lnTo>
                <a:lnTo>
                  <a:pt x="149" y="52"/>
                </a:lnTo>
                <a:lnTo>
                  <a:pt x="150" y="52"/>
                </a:lnTo>
                <a:lnTo>
                  <a:pt x="150" y="53"/>
                </a:lnTo>
                <a:lnTo>
                  <a:pt x="151" y="53"/>
                </a:lnTo>
                <a:lnTo>
                  <a:pt x="152" y="53"/>
                </a:lnTo>
                <a:lnTo>
                  <a:pt x="152" y="52"/>
                </a:lnTo>
                <a:lnTo>
                  <a:pt x="153" y="52"/>
                </a:lnTo>
                <a:lnTo>
                  <a:pt x="153" y="52"/>
                </a:lnTo>
                <a:lnTo>
                  <a:pt x="154" y="53"/>
                </a:lnTo>
                <a:lnTo>
                  <a:pt x="155" y="53"/>
                </a:lnTo>
                <a:lnTo>
                  <a:pt x="155" y="53"/>
                </a:lnTo>
                <a:lnTo>
                  <a:pt x="156" y="54"/>
                </a:lnTo>
                <a:lnTo>
                  <a:pt x="157" y="54"/>
                </a:lnTo>
                <a:lnTo>
                  <a:pt x="157" y="55"/>
                </a:lnTo>
                <a:lnTo>
                  <a:pt x="157" y="55"/>
                </a:lnTo>
                <a:lnTo>
                  <a:pt x="158" y="55"/>
                </a:lnTo>
                <a:lnTo>
                  <a:pt x="159" y="55"/>
                </a:lnTo>
                <a:lnTo>
                  <a:pt x="160" y="55"/>
                </a:lnTo>
                <a:lnTo>
                  <a:pt x="161" y="55"/>
                </a:lnTo>
                <a:lnTo>
                  <a:pt x="161" y="55"/>
                </a:lnTo>
                <a:lnTo>
                  <a:pt x="163" y="55"/>
                </a:lnTo>
                <a:lnTo>
                  <a:pt x="163" y="55"/>
                </a:lnTo>
                <a:lnTo>
                  <a:pt x="164" y="55"/>
                </a:lnTo>
                <a:lnTo>
                  <a:pt x="164" y="55"/>
                </a:lnTo>
                <a:lnTo>
                  <a:pt x="165" y="55"/>
                </a:lnTo>
                <a:lnTo>
                  <a:pt x="165" y="55"/>
                </a:lnTo>
                <a:lnTo>
                  <a:pt x="166" y="55"/>
                </a:lnTo>
                <a:lnTo>
                  <a:pt x="166" y="56"/>
                </a:lnTo>
                <a:lnTo>
                  <a:pt x="167" y="56"/>
                </a:lnTo>
                <a:lnTo>
                  <a:pt x="168" y="56"/>
                </a:lnTo>
                <a:lnTo>
                  <a:pt x="169" y="56"/>
                </a:lnTo>
                <a:lnTo>
                  <a:pt x="169" y="56"/>
                </a:lnTo>
                <a:lnTo>
                  <a:pt x="170" y="56"/>
                </a:lnTo>
                <a:lnTo>
                  <a:pt x="171" y="56"/>
                </a:lnTo>
                <a:lnTo>
                  <a:pt x="172" y="56"/>
                </a:lnTo>
                <a:lnTo>
                  <a:pt x="173" y="56"/>
                </a:lnTo>
                <a:lnTo>
                  <a:pt x="173" y="56"/>
                </a:lnTo>
                <a:lnTo>
                  <a:pt x="173" y="56"/>
                </a:lnTo>
                <a:lnTo>
                  <a:pt x="174" y="56"/>
                </a:lnTo>
                <a:lnTo>
                  <a:pt x="174" y="57"/>
                </a:lnTo>
                <a:lnTo>
                  <a:pt x="175" y="57"/>
                </a:lnTo>
                <a:lnTo>
                  <a:pt x="175" y="57"/>
                </a:lnTo>
                <a:lnTo>
                  <a:pt x="176" y="57"/>
                </a:lnTo>
                <a:lnTo>
                  <a:pt x="176" y="58"/>
                </a:lnTo>
                <a:lnTo>
                  <a:pt x="176" y="59"/>
                </a:lnTo>
                <a:lnTo>
                  <a:pt x="176" y="60"/>
                </a:lnTo>
                <a:lnTo>
                  <a:pt x="176" y="60"/>
                </a:lnTo>
                <a:lnTo>
                  <a:pt x="177" y="61"/>
                </a:lnTo>
                <a:lnTo>
                  <a:pt x="177" y="61"/>
                </a:lnTo>
                <a:lnTo>
                  <a:pt x="178" y="61"/>
                </a:lnTo>
                <a:lnTo>
                  <a:pt x="178" y="61"/>
                </a:lnTo>
                <a:lnTo>
                  <a:pt x="178" y="61"/>
                </a:lnTo>
                <a:lnTo>
                  <a:pt x="179" y="61"/>
                </a:lnTo>
                <a:lnTo>
                  <a:pt x="180" y="61"/>
                </a:lnTo>
                <a:lnTo>
                  <a:pt x="180" y="61"/>
                </a:lnTo>
                <a:lnTo>
                  <a:pt x="181" y="61"/>
                </a:lnTo>
                <a:lnTo>
                  <a:pt x="181" y="61"/>
                </a:lnTo>
                <a:lnTo>
                  <a:pt x="182" y="61"/>
                </a:lnTo>
                <a:lnTo>
                  <a:pt x="182" y="62"/>
                </a:lnTo>
                <a:lnTo>
                  <a:pt x="182" y="62"/>
                </a:lnTo>
                <a:lnTo>
                  <a:pt x="182" y="63"/>
                </a:lnTo>
                <a:lnTo>
                  <a:pt x="183" y="63"/>
                </a:lnTo>
                <a:lnTo>
                  <a:pt x="183" y="63"/>
                </a:lnTo>
                <a:lnTo>
                  <a:pt x="184" y="63"/>
                </a:lnTo>
                <a:lnTo>
                  <a:pt x="184" y="63"/>
                </a:lnTo>
                <a:lnTo>
                  <a:pt x="185" y="63"/>
                </a:lnTo>
                <a:lnTo>
                  <a:pt x="185" y="63"/>
                </a:lnTo>
                <a:lnTo>
                  <a:pt x="186" y="63"/>
                </a:lnTo>
                <a:lnTo>
                  <a:pt x="186" y="64"/>
                </a:lnTo>
                <a:lnTo>
                  <a:pt x="186" y="64"/>
                </a:lnTo>
                <a:lnTo>
                  <a:pt x="187" y="64"/>
                </a:lnTo>
                <a:lnTo>
                  <a:pt x="187" y="65"/>
                </a:lnTo>
                <a:lnTo>
                  <a:pt x="187" y="65"/>
                </a:lnTo>
                <a:lnTo>
                  <a:pt x="188" y="65"/>
                </a:lnTo>
                <a:lnTo>
                  <a:pt x="188" y="66"/>
                </a:lnTo>
                <a:lnTo>
                  <a:pt x="188" y="67"/>
                </a:lnTo>
                <a:lnTo>
                  <a:pt x="189" y="68"/>
                </a:lnTo>
                <a:lnTo>
                  <a:pt x="190" y="69"/>
                </a:lnTo>
                <a:lnTo>
                  <a:pt x="190" y="69"/>
                </a:lnTo>
                <a:lnTo>
                  <a:pt x="190" y="69"/>
                </a:lnTo>
                <a:lnTo>
                  <a:pt x="191" y="69"/>
                </a:lnTo>
                <a:lnTo>
                  <a:pt x="191" y="70"/>
                </a:lnTo>
                <a:lnTo>
                  <a:pt x="192" y="70"/>
                </a:lnTo>
                <a:lnTo>
                  <a:pt x="193" y="70"/>
                </a:lnTo>
                <a:lnTo>
                  <a:pt x="194" y="70"/>
                </a:lnTo>
                <a:lnTo>
                  <a:pt x="195" y="71"/>
                </a:lnTo>
                <a:lnTo>
                  <a:pt x="195" y="71"/>
                </a:lnTo>
                <a:lnTo>
                  <a:pt x="196" y="71"/>
                </a:lnTo>
                <a:lnTo>
                  <a:pt x="197" y="72"/>
                </a:lnTo>
                <a:lnTo>
                  <a:pt x="197" y="72"/>
                </a:lnTo>
                <a:lnTo>
                  <a:pt x="198" y="73"/>
                </a:lnTo>
                <a:lnTo>
                  <a:pt x="198" y="73"/>
                </a:lnTo>
                <a:lnTo>
                  <a:pt x="198" y="73"/>
                </a:lnTo>
                <a:lnTo>
                  <a:pt x="199" y="73"/>
                </a:lnTo>
                <a:lnTo>
                  <a:pt x="199" y="73"/>
                </a:lnTo>
                <a:lnTo>
                  <a:pt x="200" y="73"/>
                </a:lnTo>
                <a:lnTo>
                  <a:pt x="200" y="73"/>
                </a:lnTo>
                <a:lnTo>
                  <a:pt x="201" y="73"/>
                </a:lnTo>
                <a:lnTo>
                  <a:pt x="201" y="73"/>
                </a:lnTo>
                <a:lnTo>
                  <a:pt x="202" y="73"/>
                </a:lnTo>
                <a:lnTo>
                  <a:pt x="202" y="73"/>
                </a:lnTo>
                <a:lnTo>
                  <a:pt x="202" y="73"/>
                </a:lnTo>
                <a:lnTo>
                  <a:pt x="203" y="74"/>
                </a:lnTo>
                <a:lnTo>
                  <a:pt x="203" y="74"/>
                </a:lnTo>
                <a:lnTo>
                  <a:pt x="204" y="75"/>
                </a:lnTo>
                <a:lnTo>
                  <a:pt x="204" y="75"/>
                </a:lnTo>
                <a:lnTo>
                  <a:pt x="204" y="76"/>
                </a:lnTo>
                <a:lnTo>
                  <a:pt x="204" y="76"/>
                </a:lnTo>
                <a:lnTo>
                  <a:pt x="205" y="77"/>
                </a:lnTo>
                <a:lnTo>
                  <a:pt x="205" y="77"/>
                </a:lnTo>
                <a:lnTo>
                  <a:pt x="206" y="77"/>
                </a:lnTo>
                <a:lnTo>
                  <a:pt x="206" y="78"/>
                </a:lnTo>
                <a:lnTo>
                  <a:pt x="207" y="78"/>
                </a:lnTo>
                <a:lnTo>
                  <a:pt x="207" y="79"/>
                </a:lnTo>
                <a:lnTo>
                  <a:pt x="207" y="79"/>
                </a:lnTo>
                <a:lnTo>
                  <a:pt x="207" y="80"/>
                </a:lnTo>
                <a:lnTo>
                  <a:pt x="207" y="80"/>
                </a:lnTo>
                <a:lnTo>
                  <a:pt x="207" y="81"/>
                </a:lnTo>
                <a:lnTo>
                  <a:pt x="207" y="81"/>
                </a:lnTo>
                <a:lnTo>
                  <a:pt x="207" y="81"/>
                </a:lnTo>
                <a:lnTo>
                  <a:pt x="208" y="81"/>
                </a:lnTo>
                <a:lnTo>
                  <a:pt x="208" y="81"/>
                </a:lnTo>
                <a:lnTo>
                  <a:pt x="209" y="81"/>
                </a:lnTo>
                <a:lnTo>
                  <a:pt x="210" y="81"/>
                </a:lnTo>
                <a:lnTo>
                  <a:pt x="211" y="81"/>
                </a:lnTo>
                <a:lnTo>
                  <a:pt x="211" y="81"/>
                </a:lnTo>
                <a:lnTo>
                  <a:pt x="212" y="81"/>
                </a:lnTo>
                <a:lnTo>
                  <a:pt x="213" y="81"/>
                </a:lnTo>
                <a:lnTo>
                  <a:pt x="213" y="81"/>
                </a:lnTo>
                <a:lnTo>
                  <a:pt x="214" y="81"/>
                </a:lnTo>
                <a:lnTo>
                  <a:pt x="214" y="81"/>
                </a:lnTo>
                <a:lnTo>
                  <a:pt x="215" y="81"/>
                </a:lnTo>
                <a:lnTo>
                  <a:pt x="215" y="82"/>
                </a:lnTo>
                <a:lnTo>
                  <a:pt x="216" y="82"/>
                </a:lnTo>
                <a:lnTo>
                  <a:pt x="216" y="82"/>
                </a:lnTo>
                <a:lnTo>
                  <a:pt x="216" y="82"/>
                </a:lnTo>
                <a:lnTo>
                  <a:pt x="217" y="83"/>
                </a:lnTo>
                <a:lnTo>
                  <a:pt x="217" y="84"/>
                </a:lnTo>
                <a:lnTo>
                  <a:pt x="216" y="85"/>
                </a:lnTo>
                <a:lnTo>
                  <a:pt x="216" y="86"/>
                </a:lnTo>
                <a:lnTo>
                  <a:pt x="216" y="86"/>
                </a:lnTo>
                <a:lnTo>
                  <a:pt x="216" y="87"/>
                </a:lnTo>
                <a:lnTo>
                  <a:pt x="216" y="87"/>
                </a:lnTo>
                <a:lnTo>
                  <a:pt x="216" y="88"/>
                </a:lnTo>
                <a:lnTo>
                  <a:pt x="216" y="89"/>
                </a:lnTo>
                <a:lnTo>
                  <a:pt x="216" y="89"/>
                </a:lnTo>
                <a:lnTo>
                  <a:pt x="215" y="90"/>
                </a:lnTo>
                <a:lnTo>
                  <a:pt x="215" y="90"/>
                </a:lnTo>
                <a:lnTo>
                  <a:pt x="214" y="90"/>
                </a:lnTo>
                <a:lnTo>
                  <a:pt x="214" y="90"/>
                </a:lnTo>
                <a:lnTo>
                  <a:pt x="214" y="91"/>
                </a:lnTo>
                <a:lnTo>
                  <a:pt x="213" y="91"/>
                </a:lnTo>
                <a:lnTo>
                  <a:pt x="213" y="91"/>
                </a:lnTo>
                <a:lnTo>
                  <a:pt x="212" y="91"/>
                </a:lnTo>
                <a:lnTo>
                  <a:pt x="212" y="92"/>
                </a:lnTo>
                <a:lnTo>
                  <a:pt x="212" y="92"/>
                </a:lnTo>
                <a:lnTo>
                  <a:pt x="211" y="92"/>
                </a:lnTo>
                <a:lnTo>
                  <a:pt x="211" y="92"/>
                </a:lnTo>
                <a:lnTo>
                  <a:pt x="211" y="92"/>
                </a:lnTo>
                <a:lnTo>
                  <a:pt x="211" y="92"/>
                </a:lnTo>
                <a:lnTo>
                  <a:pt x="210" y="92"/>
                </a:lnTo>
                <a:lnTo>
                  <a:pt x="210" y="92"/>
                </a:lnTo>
                <a:lnTo>
                  <a:pt x="210" y="92"/>
                </a:lnTo>
                <a:lnTo>
                  <a:pt x="209" y="92"/>
                </a:lnTo>
                <a:lnTo>
                  <a:pt x="209" y="92"/>
                </a:lnTo>
                <a:lnTo>
                  <a:pt x="209" y="92"/>
                </a:lnTo>
                <a:lnTo>
                  <a:pt x="208" y="93"/>
                </a:lnTo>
                <a:lnTo>
                  <a:pt x="208" y="93"/>
                </a:lnTo>
                <a:lnTo>
                  <a:pt x="208" y="93"/>
                </a:lnTo>
                <a:lnTo>
                  <a:pt x="207" y="93"/>
                </a:lnTo>
                <a:lnTo>
                  <a:pt x="207" y="94"/>
                </a:lnTo>
                <a:lnTo>
                  <a:pt x="207" y="94"/>
                </a:lnTo>
                <a:lnTo>
                  <a:pt x="207" y="94"/>
                </a:lnTo>
                <a:lnTo>
                  <a:pt x="207" y="94"/>
                </a:lnTo>
                <a:lnTo>
                  <a:pt x="207" y="94"/>
                </a:lnTo>
                <a:lnTo>
                  <a:pt x="206" y="94"/>
                </a:lnTo>
                <a:lnTo>
                  <a:pt x="206" y="94"/>
                </a:lnTo>
                <a:lnTo>
                  <a:pt x="205" y="94"/>
                </a:lnTo>
                <a:lnTo>
                  <a:pt x="205" y="94"/>
                </a:lnTo>
                <a:lnTo>
                  <a:pt x="204" y="94"/>
                </a:lnTo>
                <a:lnTo>
                  <a:pt x="204" y="94"/>
                </a:lnTo>
                <a:lnTo>
                  <a:pt x="203" y="94"/>
                </a:lnTo>
                <a:lnTo>
                  <a:pt x="203" y="94"/>
                </a:lnTo>
                <a:lnTo>
                  <a:pt x="203" y="94"/>
                </a:lnTo>
                <a:lnTo>
                  <a:pt x="203" y="94"/>
                </a:lnTo>
                <a:lnTo>
                  <a:pt x="202" y="94"/>
                </a:lnTo>
                <a:lnTo>
                  <a:pt x="202" y="94"/>
                </a:lnTo>
                <a:lnTo>
                  <a:pt x="201" y="94"/>
                </a:lnTo>
                <a:lnTo>
                  <a:pt x="201" y="95"/>
                </a:lnTo>
                <a:lnTo>
                  <a:pt x="201" y="95"/>
                </a:lnTo>
                <a:lnTo>
                  <a:pt x="201" y="96"/>
                </a:lnTo>
                <a:lnTo>
                  <a:pt x="201" y="96"/>
                </a:lnTo>
                <a:lnTo>
                  <a:pt x="201" y="96"/>
                </a:lnTo>
                <a:lnTo>
                  <a:pt x="200" y="97"/>
                </a:lnTo>
                <a:lnTo>
                  <a:pt x="200" y="97"/>
                </a:lnTo>
                <a:lnTo>
                  <a:pt x="200" y="98"/>
                </a:lnTo>
                <a:lnTo>
                  <a:pt x="199" y="98"/>
                </a:lnTo>
                <a:lnTo>
                  <a:pt x="199" y="98"/>
                </a:lnTo>
                <a:lnTo>
                  <a:pt x="199" y="98"/>
                </a:lnTo>
                <a:lnTo>
                  <a:pt x="199" y="99"/>
                </a:lnTo>
                <a:lnTo>
                  <a:pt x="199" y="99"/>
                </a:lnTo>
                <a:lnTo>
                  <a:pt x="198" y="99"/>
                </a:lnTo>
                <a:lnTo>
                  <a:pt x="198" y="100"/>
                </a:lnTo>
                <a:lnTo>
                  <a:pt x="198" y="100"/>
                </a:lnTo>
                <a:lnTo>
                  <a:pt x="198" y="100"/>
                </a:lnTo>
                <a:lnTo>
                  <a:pt x="198" y="100"/>
                </a:lnTo>
                <a:lnTo>
                  <a:pt x="198" y="101"/>
                </a:lnTo>
                <a:lnTo>
                  <a:pt x="198" y="101"/>
                </a:lnTo>
                <a:lnTo>
                  <a:pt x="198" y="101"/>
                </a:lnTo>
                <a:lnTo>
                  <a:pt x="197" y="101"/>
                </a:lnTo>
                <a:lnTo>
                  <a:pt x="197" y="102"/>
                </a:lnTo>
                <a:lnTo>
                  <a:pt x="197" y="102"/>
                </a:lnTo>
                <a:lnTo>
                  <a:pt x="197" y="102"/>
                </a:lnTo>
                <a:lnTo>
                  <a:pt x="197" y="102"/>
                </a:lnTo>
                <a:lnTo>
                  <a:pt x="196" y="103"/>
                </a:lnTo>
                <a:lnTo>
                  <a:pt x="196" y="103"/>
                </a:lnTo>
                <a:lnTo>
                  <a:pt x="196" y="104"/>
                </a:lnTo>
                <a:lnTo>
                  <a:pt x="195" y="104"/>
                </a:lnTo>
                <a:lnTo>
                  <a:pt x="195" y="104"/>
                </a:lnTo>
                <a:lnTo>
                  <a:pt x="195" y="105"/>
                </a:lnTo>
                <a:lnTo>
                  <a:pt x="195" y="105"/>
                </a:lnTo>
                <a:lnTo>
                  <a:pt x="195" y="106"/>
                </a:lnTo>
                <a:lnTo>
                  <a:pt x="195" y="106"/>
                </a:lnTo>
                <a:lnTo>
                  <a:pt x="195" y="106"/>
                </a:lnTo>
                <a:lnTo>
                  <a:pt x="194" y="107"/>
                </a:lnTo>
                <a:lnTo>
                  <a:pt x="194" y="107"/>
                </a:lnTo>
                <a:lnTo>
                  <a:pt x="194" y="108"/>
                </a:lnTo>
                <a:lnTo>
                  <a:pt x="194" y="108"/>
                </a:lnTo>
                <a:lnTo>
                  <a:pt x="194" y="109"/>
                </a:lnTo>
                <a:lnTo>
                  <a:pt x="194" y="109"/>
                </a:lnTo>
                <a:lnTo>
                  <a:pt x="194" y="110"/>
                </a:lnTo>
                <a:lnTo>
                  <a:pt x="194" y="110"/>
                </a:lnTo>
                <a:lnTo>
                  <a:pt x="193" y="111"/>
                </a:lnTo>
                <a:lnTo>
                  <a:pt x="193" y="111"/>
                </a:lnTo>
                <a:lnTo>
                  <a:pt x="193" y="111"/>
                </a:lnTo>
                <a:lnTo>
                  <a:pt x="192" y="111"/>
                </a:lnTo>
                <a:lnTo>
                  <a:pt x="192" y="111"/>
                </a:lnTo>
                <a:lnTo>
                  <a:pt x="192" y="112"/>
                </a:lnTo>
                <a:lnTo>
                  <a:pt x="192" y="112"/>
                </a:lnTo>
                <a:lnTo>
                  <a:pt x="192" y="113"/>
                </a:lnTo>
                <a:lnTo>
                  <a:pt x="192" y="113"/>
                </a:lnTo>
                <a:lnTo>
                  <a:pt x="192" y="114"/>
                </a:lnTo>
                <a:lnTo>
                  <a:pt x="192" y="114"/>
                </a:lnTo>
                <a:lnTo>
                  <a:pt x="192" y="115"/>
                </a:lnTo>
                <a:lnTo>
                  <a:pt x="192" y="115"/>
                </a:lnTo>
                <a:lnTo>
                  <a:pt x="192" y="115"/>
                </a:lnTo>
                <a:lnTo>
                  <a:pt x="192" y="115"/>
                </a:lnTo>
                <a:lnTo>
                  <a:pt x="192" y="116"/>
                </a:lnTo>
                <a:lnTo>
                  <a:pt x="192" y="116"/>
                </a:lnTo>
                <a:lnTo>
                  <a:pt x="192" y="117"/>
                </a:lnTo>
                <a:lnTo>
                  <a:pt x="192" y="117"/>
                </a:lnTo>
                <a:lnTo>
                  <a:pt x="192" y="118"/>
                </a:lnTo>
                <a:lnTo>
                  <a:pt x="192" y="118"/>
                </a:lnTo>
                <a:lnTo>
                  <a:pt x="191" y="118"/>
                </a:lnTo>
                <a:lnTo>
                  <a:pt x="191" y="119"/>
                </a:lnTo>
                <a:lnTo>
                  <a:pt x="191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89" y="119"/>
                </a:lnTo>
                <a:lnTo>
                  <a:pt x="189" y="120"/>
                </a:lnTo>
                <a:lnTo>
                  <a:pt x="189" y="120"/>
                </a:lnTo>
                <a:lnTo>
                  <a:pt x="189" y="121"/>
                </a:lnTo>
                <a:lnTo>
                  <a:pt x="188" y="121"/>
                </a:lnTo>
                <a:lnTo>
                  <a:pt x="188" y="121"/>
                </a:lnTo>
                <a:lnTo>
                  <a:pt x="188" y="121"/>
                </a:lnTo>
                <a:lnTo>
                  <a:pt x="188" y="122"/>
                </a:lnTo>
                <a:lnTo>
                  <a:pt x="187" y="122"/>
                </a:lnTo>
                <a:lnTo>
                  <a:pt x="187" y="122"/>
                </a:lnTo>
                <a:lnTo>
                  <a:pt x="187" y="122"/>
                </a:lnTo>
                <a:lnTo>
                  <a:pt x="187" y="122"/>
                </a:lnTo>
                <a:lnTo>
                  <a:pt x="187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5" y="122"/>
                </a:lnTo>
                <a:lnTo>
                  <a:pt x="185" y="122"/>
                </a:lnTo>
                <a:lnTo>
                  <a:pt x="184" y="122"/>
                </a:lnTo>
                <a:lnTo>
                  <a:pt x="184" y="123"/>
                </a:lnTo>
                <a:lnTo>
                  <a:pt x="184" y="123"/>
                </a:lnTo>
                <a:lnTo>
                  <a:pt x="183" y="123"/>
                </a:lnTo>
                <a:lnTo>
                  <a:pt x="183" y="123"/>
                </a:lnTo>
                <a:lnTo>
                  <a:pt x="182" y="123"/>
                </a:lnTo>
                <a:lnTo>
                  <a:pt x="182" y="123"/>
                </a:lnTo>
                <a:lnTo>
                  <a:pt x="182" y="123"/>
                </a:lnTo>
                <a:lnTo>
                  <a:pt x="181" y="123"/>
                </a:lnTo>
                <a:lnTo>
                  <a:pt x="181" y="123"/>
                </a:lnTo>
                <a:lnTo>
                  <a:pt x="180" y="123"/>
                </a:lnTo>
                <a:lnTo>
                  <a:pt x="180" y="122"/>
                </a:lnTo>
                <a:lnTo>
                  <a:pt x="179" y="122"/>
                </a:lnTo>
                <a:lnTo>
                  <a:pt x="179" y="122"/>
                </a:lnTo>
                <a:lnTo>
                  <a:pt x="178" y="123"/>
                </a:lnTo>
                <a:lnTo>
                  <a:pt x="178" y="123"/>
                </a:lnTo>
                <a:lnTo>
                  <a:pt x="178" y="123"/>
                </a:lnTo>
                <a:lnTo>
                  <a:pt x="177" y="123"/>
                </a:lnTo>
                <a:lnTo>
                  <a:pt x="177" y="123"/>
                </a:lnTo>
                <a:lnTo>
                  <a:pt x="176" y="123"/>
                </a:lnTo>
                <a:lnTo>
                  <a:pt x="176" y="123"/>
                </a:lnTo>
                <a:lnTo>
                  <a:pt x="176" y="123"/>
                </a:lnTo>
                <a:lnTo>
                  <a:pt x="175" y="124"/>
                </a:lnTo>
                <a:lnTo>
                  <a:pt x="175" y="124"/>
                </a:lnTo>
                <a:lnTo>
                  <a:pt x="174" y="124"/>
                </a:lnTo>
                <a:lnTo>
                  <a:pt x="174" y="125"/>
                </a:lnTo>
                <a:lnTo>
                  <a:pt x="173" y="125"/>
                </a:lnTo>
                <a:lnTo>
                  <a:pt x="173" y="125"/>
                </a:lnTo>
                <a:lnTo>
                  <a:pt x="173" y="126"/>
                </a:lnTo>
                <a:lnTo>
                  <a:pt x="172" y="126"/>
                </a:lnTo>
                <a:lnTo>
                  <a:pt x="172" y="126"/>
                </a:lnTo>
                <a:lnTo>
                  <a:pt x="171" y="126"/>
                </a:lnTo>
                <a:lnTo>
                  <a:pt x="171" y="126"/>
                </a:lnTo>
                <a:lnTo>
                  <a:pt x="170" y="126"/>
                </a:lnTo>
                <a:lnTo>
                  <a:pt x="170" y="126"/>
                </a:lnTo>
                <a:lnTo>
                  <a:pt x="170" y="127"/>
                </a:lnTo>
                <a:lnTo>
                  <a:pt x="169" y="127"/>
                </a:lnTo>
                <a:lnTo>
                  <a:pt x="169" y="127"/>
                </a:lnTo>
                <a:lnTo>
                  <a:pt x="169" y="127"/>
                </a:lnTo>
                <a:lnTo>
                  <a:pt x="169" y="127"/>
                </a:lnTo>
                <a:lnTo>
                  <a:pt x="168" y="127"/>
                </a:lnTo>
                <a:lnTo>
                  <a:pt x="168" y="127"/>
                </a:lnTo>
                <a:lnTo>
                  <a:pt x="167" y="127"/>
                </a:lnTo>
                <a:lnTo>
                  <a:pt x="167" y="127"/>
                </a:lnTo>
                <a:lnTo>
                  <a:pt x="166" y="127"/>
                </a:lnTo>
                <a:lnTo>
                  <a:pt x="166" y="127"/>
                </a:lnTo>
                <a:lnTo>
                  <a:pt x="165" y="127"/>
                </a:lnTo>
                <a:lnTo>
                  <a:pt x="165" y="128"/>
                </a:lnTo>
                <a:lnTo>
                  <a:pt x="165" y="128"/>
                </a:lnTo>
                <a:lnTo>
                  <a:pt x="165" y="128"/>
                </a:lnTo>
                <a:lnTo>
                  <a:pt x="164" y="128"/>
                </a:lnTo>
                <a:lnTo>
                  <a:pt x="164" y="128"/>
                </a:lnTo>
                <a:lnTo>
                  <a:pt x="163" y="128"/>
                </a:lnTo>
                <a:lnTo>
                  <a:pt x="163" y="129"/>
                </a:lnTo>
                <a:lnTo>
                  <a:pt x="162" y="129"/>
                </a:lnTo>
                <a:lnTo>
                  <a:pt x="162" y="129"/>
                </a:lnTo>
                <a:lnTo>
                  <a:pt x="162" y="130"/>
                </a:lnTo>
                <a:lnTo>
                  <a:pt x="162" y="130"/>
                </a:lnTo>
                <a:lnTo>
                  <a:pt x="161" y="130"/>
                </a:lnTo>
                <a:lnTo>
                  <a:pt x="161" y="131"/>
                </a:lnTo>
                <a:lnTo>
                  <a:pt x="161" y="131"/>
                </a:lnTo>
                <a:lnTo>
                  <a:pt x="160" y="131"/>
                </a:lnTo>
                <a:lnTo>
                  <a:pt x="160" y="131"/>
                </a:lnTo>
                <a:lnTo>
                  <a:pt x="160" y="131"/>
                </a:lnTo>
                <a:lnTo>
                  <a:pt x="159" y="131"/>
                </a:lnTo>
                <a:lnTo>
                  <a:pt x="159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3"/>
                </a:lnTo>
                <a:lnTo>
                  <a:pt x="158" y="133"/>
                </a:lnTo>
                <a:lnTo>
                  <a:pt x="158" y="134"/>
                </a:lnTo>
                <a:lnTo>
                  <a:pt x="157" y="134"/>
                </a:lnTo>
                <a:lnTo>
                  <a:pt x="157" y="134"/>
                </a:lnTo>
                <a:lnTo>
                  <a:pt x="157" y="135"/>
                </a:lnTo>
                <a:lnTo>
                  <a:pt x="157" y="135"/>
                </a:lnTo>
                <a:lnTo>
                  <a:pt x="157" y="135"/>
                </a:lnTo>
                <a:lnTo>
                  <a:pt x="157" y="135"/>
                </a:lnTo>
                <a:lnTo>
                  <a:pt x="157" y="136"/>
                </a:lnTo>
                <a:lnTo>
                  <a:pt x="157" y="136"/>
                </a:lnTo>
                <a:lnTo>
                  <a:pt x="157" y="137"/>
                </a:lnTo>
                <a:lnTo>
                  <a:pt x="157" y="137"/>
                </a:lnTo>
                <a:lnTo>
                  <a:pt x="157" y="138"/>
                </a:lnTo>
                <a:lnTo>
                  <a:pt x="157" y="138"/>
                </a:lnTo>
                <a:lnTo>
                  <a:pt x="157" y="139"/>
                </a:lnTo>
                <a:lnTo>
                  <a:pt x="157" y="139"/>
                </a:lnTo>
                <a:lnTo>
                  <a:pt x="157" y="140"/>
                </a:lnTo>
                <a:lnTo>
                  <a:pt x="157" y="140"/>
                </a:lnTo>
                <a:lnTo>
                  <a:pt x="157" y="140"/>
                </a:lnTo>
                <a:lnTo>
                  <a:pt x="157" y="140"/>
                </a:lnTo>
                <a:lnTo>
                  <a:pt x="157" y="141"/>
                </a:lnTo>
                <a:lnTo>
                  <a:pt x="157" y="141"/>
                </a:lnTo>
                <a:lnTo>
                  <a:pt x="157" y="141"/>
                </a:lnTo>
                <a:lnTo>
                  <a:pt x="157" y="141"/>
                </a:lnTo>
                <a:lnTo>
                  <a:pt x="157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3"/>
                </a:lnTo>
                <a:lnTo>
                  <a:pt x="156" y="143"/>
                </a:lnTo>
                <a:lnTo>
                  <a:pt x="156" y="143"/>
                </a:lnTo>
                <a:lnTo>
                  <a:pt x="156" y="144"/>
                </a:lnTo>
                <a:lnTo>
                  <a:pt x="156" y="144"/>
                </a:lnTo>
                <a:lnTo>
                  <a:pt x="155" y="144"/>
                </a:lnTo>
                <a:lnTo>
                  <a:pt x="155" y="144"/>
                </a:lnTo>
                <a:lnTo>
                  <a:pt x="154" y="144"/>
                </a:lnTo>
                <a:lnTo>
                  <a:pt x="153" y="145"/>
                </a:lnTo>
                <a:lnTo>
                  <a:pt x="153" y="145"/>
                </a:lnTo>
                <a:lnTo>
                  <a:pt x="153" y="145"/>
                </a:lnTo>
                <a:lnTo>
                  <a:pt x="152" y="146"/>
                </a:lnTo>
                <a:lnTo>
                  <a:pt x="152" y="146"/>
                </a:lnTo>
                <a:lnTo>
                  <a:pt x="152" y="147"/>
                </a:lnTo>
                <a:lnTo>
                  <a:pt x="152" y="148"/>
                </a:lnTo>
                <a:lnTo>
                  <a:pt x="151" y="148"/>
                </a:lnTo>
                <a:lnTo>
                  <a:pt x="151" y="148"/>
                </a:lnTo>
                <a:lnTo>
                  <a:pt x="150" y="148"/>
                </a:lnTo>
                <a:lnTo>
                  <a:pt x="150" y="149"/>
                </a:lnTo>
                <a:lnTo>
                  <a:pt x="149" y="149"/>
                </a:lnTo>
                <a:lnTo>
                  <a:pt x="149" y="150"/>
                </a:lnTo>
                <a:lnTo>
                  <a:pt x="148" y="150"/>
                </a:lnTo>
                <a:lnTo>
                  <a:pt x="148" y="151"/>
                </a:lnTo>
                <a:lnTo>
                  <a:pt x="147" y="151"/>
                </a:lnTo>
                <a:lnTo>
                  <a:pt x="147" y="152"/>
                </a:lnTo>
                <a:lnTo>
                  <a:pt x="146" y="152"/>
                </a:lnTo>
                <a:lnTo>
                  <a:pt x="146" y="152"/>
                </a:lnTo>
                <a:lnTo>
                  <a:pt x="145" y="152"/>
                </a:lnTo>
                <a:lnTo>
                  <a:pt x="145" y="153"/>
                </a:lnTo>
                <a:lnTo>
                  <a:pt x="144" y="153"/>
                </a:lnTo>
                <a:lnTo>
                  <a:pt x="144" y="154"/>
                </a:lnTo>
                <a:lnTo>
                  <a:pt x="144" y="154"/>
                </a:lnTo>
                <a:lnTo>
                  <a:pt x="144" y="154"/>
                </a:lnTo>
                <a:lnTo>
                  <a:pt x="143" y="154"/>
                </a:lnTo>
                <a:lnTo>
                  <a:pt x="143" y="155"/>
                </a:lnTo>
                <a:lnTo>
                  <a:pt x="143" y="156"/>
                </a:lnTo>
                <a:lnTo>
                  <a:pt x="142" y="156"/>
                </a:lnTo>
                <a:lnTo>
                  <a:pt x="142" y="156"/>
                </a:lnTo>
                <a:lnTo>
                  <a:pt x="142" y="156"/>
                </a:lnTo>
                <a:lnTo>
                  <a:pt x="142" y="157"/>
                </a:lnTo>
                <a:lnTo>
                  <a:pt x="141" y="157"/>
                </a:lnTo>
                <a:lnTo>
                  <a:pt x="141" y="157"/>
                </a:lnTo>
                <a:lnTo>
                  <a:pt x="141" y="158"/>
                </a:lnTo>
                <a:lnTo>
                  <a:pt x="141" y="158"/>
                </a:lnTo>
                <a:lnTo>
                  <a:pt x="140" y="158"/>
                </a:lnTo>
                <a:lnTo>
                  <a:pt x="140" y="159"/>
                </a:lnTo>
                <a:lnTo>
                  <a:pt x="139" y="160"/>
                </a:lnTo>
                <a:lnTo>
                  <a:pt x="139" y="160"/>
                </a:lnTo>
                <a:lnTo>
                  <a:pt x="138" y="160"/>
                </a:lnTo>
                <a:lnTo>
                  <a:pt x="137" y="161"/>
                </a:lnTo>
                <a:lnTo>
                  <a:pt x="137" y="161"/>
                </a:lnTo>
                <a:lnTo>
                  <a:pt x="137" y="161"/>
                </a:lnTo>
                <a:lnTo>
                  <a:pt x="136" y="161"/>
                </a:lnTo>
                <a:lnTo>
                  <a:pt x="136" y="162"/>
                </a:lnTo>
                <a:lnTo>
                  <a:pt x="136" y="162"/>
                </a:lnTo>
                <a:lnTo>
                  <a:pt x="136" y="162"/>
                </a:lnTo>
                <a:lnTo>
                  <a:pt x="136" y="163"/>
                </a:lnTo>
                <a:lnTo>
                  <a:pt x="135" y="163"/>
                </a:lnTo>
                <a:lnTo>
                  <a:pt x="135" y="163"/>
                </a:lnTo>
                <a:lnTo>
                  <a:pt x="134" y="164"/>
                </a:lnTo>
                <a:lnTo>
                  <a:pt x="134" y="164"/>
                </a:lnTo>
                <a:lnTo>
                  <a:pt x="133" y="164"/>
                </a:lnTo>
                <a:lnTo>
                  <a:pt x="133" y="165"/>
                </a:lnTo>
                <a:lnTo>
                  <a:pt x="133" y="165"/>
                </a:lnTo>
                <a:lnTo>
                  <a:pt x="133" y="165"/>
                </a:lnTo>
                <a:lnTo>
                  <a:pt x="132" y="165"/>
                </a:lnTo>
                <a:lnTo>
                  <a:pt x="132" y="165"/>
                </a:lnTo>
                <a:lnTo>
                  <a:pt x="132" y="166"/>
                </a:lnTo>
                <a:lnTo>
                  <a:pt x="132" y="166"/>
                </a:lnTo>
                <a:lnTo>
                  <a:pt x="132" y="167"/>
                </a:lnTo>
                <a:lnTo>
                  <a:pt x="131" y="168"/>
                </a:lnTo>
                <a:lnTo>
                  <a:pt x="131" y="168"/>
                </a:lnTo>
                <a:lnTo>
                  <a:pt x="131" y="169"/>
                </a:lnTo>
                <a:lnTo>
                  <a:pt x="131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70"/>
                </a:lnTo>
                <a:lnTo>
                  <a:pt x="129" y="170"/>
                </a:lnTo>
                <a:lnTo>
                  <a:pt x="129" y="170"/>
                </a:lnTo>
                <a:lnTo>
                  <a:pt x="128" y="170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2"/>
                </a:lnTo>
                <a:lnTo>
                  <a:pt x="128" y="172"/>
                </a:lnTo>
                <a:lnTo>
                  <a:pt x="128" y="173"/>
                </a:lnTo>
                <a:lnTo>
                  <a:pt x="128" y="173"/>
                </a:lnTo>
                <a:lnTo>
                  <a:pt x="127" y="173"/>
                </a:lnTo>
                <a:lnTo>
                  <a:pt x="127" y="173"/>
                </a:lnTo>
                <a:lnTo>
                  <a:pt x="126" y="173"/>
                </a:lnTo>
                <a:lnTo>
                  <a:pt x="126" y="173"/>
                </a:lnTo>
                <a:lnTo>
                  <a:pt x="126" y="173"/>
                </a:lnTo>
                <a:lnTo>
                  <a:pt x="125" y="173"/>
                </a:lnTo>
                <a:lnTo>
                  <a:pt x="125" y="173"/>
                </a:lnTo>
                <a:lnTo>
                  <a:pt x="124" y="174"/>
                </a:lnTo>
                <a:lnTo>
                  <a:pt x="124" y="174"/>
                </a:lnTo>
                <a:lnTo>
                  <a:pt x="123" y="174"/>
                </a:lnTo>
                <a:lnTo>
                  <a:pt x="123" y="173"/>
                </a:lnTo>
                <a:lnTo>
                  <a:pt x="122" y="173"/>
                </a:lnTo>
                <a:lnTo>
                  <a:pt x="122" y="173"/>
                </a:lnTo>
                <a:lnTo>
                  <a:pt x="121" y="173"/>
                </a:lnTo>
                <a:lnTo>
                  <a:pt x="121" y="174"/>
                </a:lnTo>
                <a:lnTo>
                  <a:pt x="121" y="174"/>
                </a:lnTo>
                <a:lnTo>
                  <a:pt x="121" y="174"/>
                </a:lnTo>
                <a:lnTo>
                  <a:pt x="120" y="175"/>
                </a:lnTo>
                <a:lnTo>
                  <a:pt x="120" y="175"/>
                </a:lnTo>
                <a:lnTo>
                  <a:pt x="120" y="175"/>
                </a:lnTo>
                <a:lnTo>
                  <a:pt x="119" y="175"/>
                </a:lnTo>
                <a:lnTo>
                  <a:pt x="119" y="176"/>
                </a:lnTo>
                <a:lnTo>
                  <a:pt x="119" y="176"/>
                </a:lnTo>
                <a:lnTo>
                  <a:pt x="119" y="176"/>
                </a:lnTo>
                <a:lnTo>
                  <a:pt x="118" y="176"/>
                </a:lnTo>
                <a:lnTo>
                  <a:pt x="118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7"/>
                </a:lnTo>
                <a:lnTo>
                  <a:pt x="117" y="176"/>
                </a:lnTo>
                <a:lnTo>
                  <a:pt x="117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7"/>
                </a:lnTo>
                <a:lnTo>
                  <a:pt x="116" y="177"/>
                </a:lnTo>
                <a:lnTo>
                  <a:pt x="116" y="177"/>
                </a:lnTo>
                <a:lnTo>
                  <a:pt x="116" y="177"/>
                </a:lnTo>
                <a:lnTo>
                  <a:pt x="115" y="178"/>
                </a:lnTo>
                <a:lnTo>
                  <a:pt x="115" y="178"/>
                </a:lnTo>
                <a:lnTo>
                  <a:pt x="116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80"/>
                </a:lnTo>
                <a:lnTo>
                  <a:pt x="115" y="180"/>
                </a:lnTo>
                <a:lnTo>
                  <a:pt x="115" y="180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2"/>
                </a:lnTo>
                <a:lnTo>
                  <a:pt x="115" y="182"/>
                </a:lnTo>
                <a:lnTo>
                  <a:pt x="115" y="183"/>
                </a:lnTo>
                <a:lnTo>
                  <a:pt x="115" y="183"/>
                </a:lnTo>
                <a:lnTo>
                  <a:pt x="115" y="183"/>
                </a:lnTo>
                <a:lnTo>
                  <a:pt x="115" y="183"/>
                </a:lnTo>
                <a:lnTo>
                  <a:pt x="115" y="184"/>
                </a:lnTo>
                <a:lnTo>
                  <a:pt x="115" y="184"/>
                </a:lnTo>
                <a:lnTo>
                  <a:pt x="115" y="184"/>
                </a:lnTo>
                <a:lnTo>
                  <a:pt x="115" y="185"/>
                </a:lnTo>
                <a:lnTo>
                  <a:pt x="115" y="185"/>
                </a:lnTo>
                <a:lnTo>
                  <a:pt x="115" y="185"/>
                </a:lnTo>
                <a:lnTo>
                  <a:pt x="116" y="185"/>
                </a:lnTo>
                <a:lnTo>
                  <a:pt x="115" y="185"/>
                </a:lnTo>
                <a:lnTo>
                  <a:pt x="115" y="186"/>
                </a:lnTo>
                <a:lnTo>
                  <a:pt x="115" y="186"/>
                </a:lnTo>
                <a:lnTo>
                  <a:pt x="115" y="186"/>
                </a:lnTo>
                <a:lnTo>
                  <a:pt x="115" y="187"/>
                </a:lnTo>
                <a:lnTo>
                  <a:pt x="115" y="187"/>
                </a:lnTo>
                <a:lnTo>
                  <a:pt x="116" y="187"/>
                </a:lnTo>
                <a:lnTo>
                  <a:pt x="116" y="188"/>
                </a:lnTo>
                <a:lnTo>
                  <a:pt x="116" y="188"/>
                </a:lnTo>
                <a:lnTo>
                  <a:pt x="116" y="189"/>
                </a:lnTo>
                <a:lnTo>
                  <a:pt x="116" y="189"/>
                </a:lnTo>
                <a:lnTo>
                  <a:pt x="116" y="189"/>
                </a:lnTo>
                <a:lnTo>
                  <a:pt x="116" y="190"/>
                </a:lnTo>
                <a:lnTo>
                  <a:pt x="116" y="190"/>
                </a:lnTo>
                <a:lnTo>
                  <a:pt x="116" y="190"/>
                </a:lnTo>
                <a:lnTo>
                  <a:pt x="116" y="190"/>
                </a:lnTo>
                <a:lnTo>
                  <a:pt x="117" y="190"/>
                </a:lnTo>
                <a:lnTo>
                  <a:pt x="117" y="191"/>
                </a:lnTo>
                <a:lnTo>
                  <a:pt x="117" y="191"/>
                </a:lnTo>
                <a:lnTo>
                  <a:pt x="117" y="192"/>
                </a:lnTo>
                <a:lnTo>
                  <a:pt x="117" y="192"/>
                </a:lnTo>
                <a:lnTo>
                  <a:pt x="117" y="192"/>
                </a:lnTo>
                <a:lnTo>
                  <a:pt x="117" y="193"/>
                </a:lnTo>
                <a:lnTo>
                  <a:pt x="117" y="193"/>
                </a:lnTo>
                <a:lnTo>
                  <a:pt x="117" y="194"/>
                </a:lnTo>
                <a:lnTo>
                  <a:pt x="117" y="194"/>
                </a:lnTo>
                <a:lnTo>
                  <a:pt x="117" y="194"/>
                </a:lnTo>
                <a:lnTo>
                  <a:pt x="117" y="194"/>
                </a:lnTo>
                <a:lnTo>
                  <a:pt x="117" y="195"/>
                </a:lnTo>
                <a:lnTo>
                  <a:pt x="116" y="195"/>
                </a:lnTo>
                <a:lnTo>
                  <a:pt x="116" y="195"/>
                </a:lnTo>
                <a:lnTo>
                  <a:pt x="116" y="195"/>
                </a:lnTo>
                <a:lnTo>
                  <a:pt x="116" y="195"/>
                </a:lnTo>
                <a:lnTo>
                  <a:pt x="116" y="194"/>
                </a:lnTo>
                <a:lnTo>
                  <a:pt x="115" y="194"/>
                </a:lnTo>
                <a:lnTo>
                  <a:pt x="115" y="194"/>
                </a:lnTo>
                <a:lnTo>
                  <a:pt x="115" y="194"/>
                </a:lnTo>
                <a:lnTo>
                  <a:pt x="114" y="194"/>
                </a:lnTo>
                <a:lnTo>
                  <a:pt x="114" y="194"/>
                </a:lnTo>
                <a:lnTo>
                  <a:pt x="114" y="193"/>
                </a:lnTo>
                <a:lnTo>
                  <a:pt x="114" y="193"/>
                </a:lnTo>
                <a:lnTo>
                  <a:pt x="113" y="193"/>
                </a:lnTo>
                <a:lnTo>
                  <a:pt x="113" y="193"/>
                </a:lnTo>
                <a:lnTo>
                  <a:pt x="113" y="193"/>
                </a:lnTo>
                <a:lnTo>
                  <a:pt x="112" y="193"/>
                </a:lnTo>
                <a:lnTo>
                  <a:pt x="112" y="194"/>
                </a:lnTo>
                <a:lnTo>
                  <a:pt x="112" y="194"/>
                </a:lnTo>
                <a:lnTo>
                  <a:pt x="112" y="194"/>
                </a:lnTo>
                <a:lnTo>
                  <a:pt x="112" y="194"/>
                </a:lnTo>
                <a:lnTo>
                  <a:pt x="112" y="194"/>
                </a:lnTo>
                <a:lnTo>
                  <a:pt x="112" y="194"/>
                </a:lnTo>
                <a:lnTo>
                  <a:pt x="112" y="193"/>
                </a:lnTo>
                <a:lnTo>
                  <a:pt x="112" y="193"/>
                </a:lnTo>
                <a:lnTo>
                  <a:pt x="112" y="192"/>
                </a:lnTo>
                <a:lnTo>
                  <a:pt x="111" y="192"/>
                </a:lnTo>
                <a:lnTo>
                  <a:pt x="111" y="192"/>
                </a:lnTo>
                <a:lnTo>
                  <a:pt x="111" y="192"/>
                </a:lnTo>
                <a:lnTo>
                  <a:pt x="111" y="193"/>
                </a:lnTo>
                <a:lnTo>
                  <a:pt x="110" y="193"/>
                </a:lnTo>
                <a:lnTo>
                  <a:pt x="110" y="193"/>
                </a:lnTo>
                <a:lnTo>
                  <a:pt x="110" y="193"/>
                </a:lnTo>
                <a:lnTo>
                  <a:pt x="109" y="193"/>
                </a:lnTo>
                <a:lnTo>
                  <a:pt x="109" y="193"/>
                </a:lnTo>
                <a:lnTo>
                  <a:pt x="109" y="193"/>
                </a:lnTo>
                <a:lnTo>
                  <a:pt x="108" y="193"/>
                </a:lnTo>
                <a:lnTo>
                  <a:pt x="108" y="192"/>
                </a:lnTo>
                <a:lnTo>
                  <a:pt x="108" y="192"/>
                </a:lnTo>
                <a:lnTo>
                  <a:pt x="107" y="192"/>
                </a:lnTo>
                <a:lnTo>
                  <a:pt x="107" y="193"/>
                </a:lnTo>
                <a:lnTo>
                  <a:pt x="107" y="193"/>
                </a:lnTo>
                <a:lnTo>
                  <a:pt x="107" y="193"/>
                </a:lnTo>
                <a:lnTo>
                  <a:pt x="107" y="194"/>
                </a:lnTo>
                <a:lnTo>
                  <a:pt x="107" y="194"/>
                </a:lnTo>
                <a:lnTo>
                  <a:pt x="107" y="194"/>
                </a:lnTo>
                <a:lnTo>
                  <a:pt x="107" y="195"/>
                </a:lnTo>
                <a:lnTo>
                  <a:pt x="107" y="195"/>
                </a:lnTo>
                <a:lnTo>
                  <a:pt x="107" y="196"/>
                </a:lnTo>
                <a:lnTo>
                  <a:pt x="107" y="196"/>
                </a:lnTo>
                <a:lnTo>
                  <a:pt x="107" y="197"/>
                </a:lnTo>
                <a:lnTo>
                  <a:pt x="106" y="197"/>
                </a:lnTo>
                <a:lnTo>
                  <a:pt x="106" y="197"/>
                </a:lnTo>
                <a:lnTo>
                  <a:pt x="106" y="197"/>
                </a:lnTo>
                <a:lnTo>
                  <a:pt x="106" y="198"/>
                </a:lnTo>
                <a:lnTo>
                  <a:pt x="106" y="198"/>
                </a:lnTo>
                <a:lnTo>
                  <a:pt x="107" y="198"/>
                </a:lnTo>
                <a:lnTo>
                  <a:pt x="107" y="199"/>
                </a:lnTo>
                <a:lnTo>
                  <a:pt x="106" y="199"/>
                </a:lnTo>
                <a:lnTo>
                  <a:pt x="106" y="199"/>
                </a:lnTo>
                <a:lnTo>
                  <a:pt x="106" y="199"/>
                </a:lnTo>
                <a:lnTo>
                  <a:pt x="106" y="200"/>
                </a:lnTo>
                <a:lnTo>
                  <a:pt x="106" y="200"/>
                </a:lnTo>
                <a:lnTo>
                  <a:pt x="107" y="200"/>
                </a:lnTo>
                <a:lnTo>
                  <a:pt x="107" y="201"/>
                </a:lnTo>
                <a:lnTo>
                  <a:pt x="106" y="201"/>
                </a:lnTo>
                <a:lnTo>
                  <a:pt x="106" y="201"/>
                </a:lnTo>
                <a:lnTo>
                  <a:pt x="105" y="201"/>
                </a:lnTo>
                <a:lnTo>
                  <a:pt x="105" y="202"/>
                </a:lnTo>
                <a:lnTo>
                  <a:pt x="105" y="202"/>
                </a:lnTo>
                <a:lnTo>
                  <a:pt x="104" y="202"/>
                </a:lnTo>
                <a:lnTo>
                  <a:pt x="104" y="202"/>
                </a:lnTo>
                <a:lnTo>
                  <a:pt x="103" y="202"/>
                </a:lnTo>
                <a:lnTo>
                  <a:pt x="103" y="203"/>
                </a:lnTo>
                <a:lnTo>
                  <a:pt x="103" y="203"/>
                </a:lnTo>
                <a:lnTo>
                  <a:pt x="103" y="203"/>
                </a:lnTo>
                <a:lnTo>
                  <a:pt x="102" y="203"/>
                </a:lnTo>
                <a:lnTo>
                  <a:pt x="102" y="204"/>
                </a:lnTo>
                <a:lnTo>
                  <a:pt x="102" y="204"/>
                </a:lnTo>
                <a:lnTo>
                  <a:pt x="102" y="205"/>
                </a:lnTo>
                <a:lnTo>
                  <a:pt x="103" y="205"/>
                </a:lnTo>
                <a:lnTo>
                  <a:pt x="103" y="206"/>
                </a:lnTo>
                <a:lnTo>
                  <a:pt x="103" y="206"/>
                </a:lnTo>
                <a:lnTo>
                  <a:pt x="103" y="206"/>
                </a:lnTo>
                <a:lnTo>
                  <a:pt x="103" y="206"/>
                </a:lnTo>
                <a:lnTo>
                  <a:pt x="103" y="207"/>
                </a:lnTo>
                <a:lnTo>
                  <a:pt x="102" y="207"/>
                </a:lnTo>
                <a:lnTo>
                  <a:pt x="102" y="206"/>
                </a:lnTo>
                <a:lnTo>
                  <a:pt x="102" y="206"/>
                </a:lnTo>
                <a:lnTo>
                  <a:pt x="102" y="206"/>
                </a:lnTo>
                <a:lnTo>
                  <a:pt x="101" y="206"/>
                </a:lnTo>
                <a:lnTo>
                  <a:pt x="101" y="206"/>
                </a:lnTo>
                <a:lnTo>
                  <a:pt x="101" y="206"/>
                </a:lnTo>
                <a:lnTo>
                  <a:pt x="101" y="206"/>
                </a:lnTo>
                <a:lnTo>
                  <a:pt x="100" y="206"/>
                </a:lnTo>
                <a:lnTo>
                  <a:pt x="100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8" y="206"/>
                </a:lnTo>
                <a:lnTo>
                  <a:pt x="98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8"/>
                </a:lnTo>
                <a:lnTo>
                  <a:pt x="97" y="208"/>
                </a:lnTo>
                <a:lnTo>
                  <a:pt x="96" y="208"/>
                </a:lnTo>
                <a:lnTo>
                  <a:pt x="96" y="208"/>
                </a:lnTo>
                <a:lnTo>
                  <a:pt x="96" y="207"/>
                </a:lnTo>
                <a:lnTo>
                  <a:pt x="95" y="207"/>
                </a:lnTo>
                <a:lnTo>
                  <a:pt x="95" y="207"/>
                </a:lnTo>
                <a:lnTo>
                  <a:pt x="94" y="207"/>
                </a:lnTo>
                <a:lnTo>
                  <a:pt x="94" y="207"/>
                </a:lnTo>
                <a:lnTo>
                  <a:pt x="94" y="208"/>
                </a:lnTo>
                <a:lnTo>
                  <a:pt x="94" y="208"/>
                </a:lnTo>
                <a:lnTo>
                  <a:pt x="94" y="208"/>
                </a:lnTo>
                <a:lnTo>
                  <a:pt x="93" y="209"/>
                </a:lnTo>
                <a:lnTo>
                  <a:pt x="94" y="209"/>
                </a:lnTo>
                <a:lnTo>
                  <a:pt x="94" y="209"/>
                </a:lnTo>
                <a:lnTo>
                  <a:pt x="94" y="210"/>
                </a:lnTo>
                <a:lnTo>
                  <a:pt x="94" y="210"/>
                </a:lnTo>
                <a:lnTo>
                  <a:pt x="94" y="210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3"/>
                </a:lnTo>
                <a:lnTo>
                  <a:pt x="93" y="213"/>
                </a:lnTo>
                <a:lnTo>
                  <a:pt x="93" y="214"/>
                </a:lnTo>
                <a:lnTo>
                  <a:pt x="93" y="214"/>
                </a:lnTo>
                <a:lnTo>
                  <a:pt x="93" y="214"/>
                </a:lnTo>
                <a:lnTo>
                  <a:pt x="93" y="215"/>
                </a:lnTo>
                <a:lnTo>
                  <a:pt x="93" y="215"/>
                </a:lnTo>
                <a:lnTo>
                  <a:pt x="92" y="215"/>
                </a:lnTo>
                <a:lnTo>
                  <a:pt x="92" y="215"/>
                </a:lnTo>
                <a:lnTo>
                  <a:pt x="91" y="215"/>
                </a:lnTo>
                <a:lnTo>
                  <a:pt x="91" y="215"/>
                </a:lnTo>
                <a:lnTo>
                  <a:pt x="90" y="215"/>
                </a:lnTo>
                <a:lnTo>
                  <a:pt x="90" y="215"/>
                </a:lnTo>
                <a:lnTo>
                  <a:pt x="90" y="216"/>
                </a:lnTo>
                <a:lnTo>
                  <a:pt x="90" y="216"/>
                </a:lnTo>
                <a:lnTo>
                  <a:pt x="90" y="217"/>
                </a:lnTo>
                <a:lnTo>
                  <a:pt x="91" y="217"/>
                </a:lnTo>
                <a:lnTo>
                  <a:pt x="91" y="218"/>
                </a:lnTo>
                <a:lnTo>
                  <a:pt x="91" y="218"/>
                </a:lnTo>
                <a:lnTo>
                  <a:pt x="91" y="218"/>
                </a:lnTo>
                <a:lnTo>
                  <a:pt x="91" y="218"/>
                </a:lnTo>
                <a:lnTo>
                  <a:pt x="90" y="219"/>
                </a:lnTo>
                <a:lnTo>
                  <a:pt x="90" y="219"/>
                </a:lnTo>
                <a:lnTo>
                  <a:pt x="90" y="218"/>
                </a:lnTo>
                <a:lnTo>
                  <a:pt x="90" y="218"/>
                </a:lnTo>
                <a:lnTo>
                  <a:pt x="90" y="218"/>
                </a:lnTo>
                <a:lnTo>
                  <a:pt x="90" y="218"/>
                </a:lnTo>
                <a:lnTo>
                  <a:pt x="89" y="218"/>
                </a:lnTo>
                <a:lnTo>
                  <a:pt x="89" y="218"/>
                </a:lnTo>
                <a:lnTo>
                  <a:pt x="88" y="218"/>
                </a:lnTo>
                <a:lnTo>
                  <a:pt x="88" y="218"/>
                </a:lnTo>
                <a:lnTo>
                  <a:pt x="87" y="218"/>
                </a:lnTo>
                <a:lnTo>
                  <a:pt x="87" y="218"/>
                </a:lnTo>
                <a:lnTo>
                  <a:pt x="87" y="218"/>
                </a:lnTo>
                <a:lnTo>
                  <a:pt x="87" y="219"/>
                </a:lnTo>
                <a:lnTo>
                  <a:pt x="87" y="219"/>
                </a:lnTo>
                <a:lnTo>
                  <a:pt x="87" y="219"/>
                </a:lnTo>
                <a:lnTo>
                  <a:pt x="88" y="219"/>
                </a:lnTo>
                <a:lnTo>
                  <a:pt x="88" y="220"/>
                </a:lnTo>
                <a:lnTo>
                  <a:pt x="88" y="220"/>
                </a:lnTo>
                <a:lnTo>
                  <a:pt x="88" y="221"/>
                </a:lnTo>
                <a:lnTo>
                  <a:pt x="87" y="221"/>
                </a:lnTo>
                <a:lnTo>
                  <a:pt x="87" y="221"/>
                </a:lnTo>
                <a:lnTo>
                  <a:pt x="87" y="221"/>
                </a:lnTo>
                <a:lnTo>
                  <a:pt x="86" y="221"/>
                </a:lnTo>
                <a:lnTo>
                  <a:pt x="86" y="222"/>
                </a:lnTo>
                <a:lnTo>
                  <a:pt x="86" y="222"/>
                </a:lnTo>
                <a:lnTo>
                  <a:pt x="86" y="223"/>
                </a:lnTo>
                <a:lnTo>
                  <a:pt x="86" y="223"/>
                </a:lnTo>
                <a:lnTo>
                  <a:pt x="86" y="223"/>
                </a:lnTo>
                <a:lnTo>
                  <a:pt x="86" y="223"/>
                </a:lnTo>
                <a:lnTo>
                  <a:pt x="85" y="223"/>
                </a:lnTo>
                <a:lnTo>
                  <a:pt x="85" y="223"/>
                </a:lnTo>
                <a:lnTo>
                  <a:pt x="84" y="223"/>
                </a:lnTo>
                <a:lnTo>
                  <a:pt x="84" y="224"/>
                </a:lnTo>
                <a:lnTo>
                  <a:pt x="83" y="224"/>
                </a:lnTo>
                <a:lnTo>
                  <a:pt x="83" y="225"/>
                </a:lnTo>
                <a:lnTo>
                  <a:pt x="83" y="225"/>
                </a:lnTo>
                <a:lnTo>
                  <a:pt x="84" y="225"/>
                </a:lnTo>
                <a:lnTo>
                  <a:pt x="84" y="226"/>
                </a:lnTo>
                <a:lnTo>
                  <a:pt x="84" y="226"/>
                </a:lnTo>
                <a:lnTo>
                  <a:pt x="84" y="226"/>
                </a:lnTo>
                <a:lnTo>
                  <a:pt x="84" y="226"/>
                </a:lnTo>
                <a:lnTo>
                  <a:pt x="83" y="226"/>
                </a:lnTo>
                <a:lnTo>
                  <a:pt x="83" y="225"/>
                </a:lnTo>
                <a:lnTo>
                  <a:pt x="82" y="225"/>
                </a:lnTo>
                <a:lnTo>
                  <a:pt x="82" y="226"/>
                </a:lnTo>
                <a:lnTo>
                  <a:pt x="82" y="226"/>
                </a:lnTo>
                <a:lnTo>
                  <a:pt x="82" y="226"/>
                </a:lnTo>
                <a:lnTo>
                  <a:pt x="82" y="226"/>
                </a:lnTo>
                <a:lnTo>
                  <a:pt x="82" y="227"/>
                </a:lnTo>
                <a:lnTo>
                  <a:pt x="82" y="227"/>
                </a:lnTo>
                <a:lnTo>
                  <a:pt x="82" y="227"/>
                </a:lnTo>
                <a:lnTo>
                  <a:pt x="82" y="227"/>
                </a:lnTo>
                <a:lnTo>
                  <a:pt x="83" y="227"/>
                </a:lnTo>
                <a:lnTo>
                  <a:pt x="83" y="227"/>
                </a:lnTo>
                <a:lnTo>
                  <a:pt x="82" y="227"/>
                </a:lnTo>
                <a:lnTo>
                  <a:pt x="82" y="228"/>
                </a:lnTo>
                <a:lnTo>
                  <a:pt x="82" y="228"/>
                </a:lnTo>
                <a:lnTo>
                  <a:pt x="82" y="228"/>
                </a:lnTo>
                <a:lnTo>
                  <a:pt x="82" y="229"/>
                </a:lnTo>
                <a:lnTo>
                  <a:pt x="82" y="229"/>
                </a:lnTo>
                <a:lnTo>
                  <a:pt x="82" y="229"/>
                </a:lnTo>
                <a:lnTo>
                  <a:pt x="82" y="229"/>
                </a:lnTo>
                <a:lnTo>
                  <a:pt x="82" y="229"/>
                </a:lnTo>
                <a:lnTo>
                  <a:pt x="82" y="229"/>
                </a:lnTo>
                <a:lnTo>
                  <a:pt x="81" y="228"/>
                </a:lnTo>
                <a:lnTo>
                  <a:pt x="81" y="228"/>
                </a:lnTo>
                <a:lnTo>
                  <a:pt x="80" y="228"/>
                </a:lnTo>
                <a:lnTo>
                  <a:pt x="80" y="229"/>
                </a:lnTo>
                <a:lnTo>
                  <a:pt x="80" y="229"/>
                </a:lnTo>
                <a:lnTo>
                  <a:pt x="80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9"/>
                </a:lnTo>
                <a:lnTo>
                  <a:pt x="78" y="229"/>
                </a:lnTo>
                <a:lnTo>
                  <a:pt x="78" y="229"/>
                </a:lnTo>
                <a:lnTo>
                  <a:pt x="77" y="229"/>
                </a:lnTo>
                <a:lnTo>
                  <a:pt x="77" y="229"/>
                </a:lnTo>
                <a:lnTo>
                  <a:pt x="77" y="229"/>
                </a:lnTo>
                <a:lnTo>
                  <a:pt x="77" y="228"/>
                </a:lnTo>
                <a:lnTo>
                  <a:pt x="76" y="228"/>
                </a:lnTo>
                <a:lnTo>
                  <a:pt x="76" y="229"/>
                </a:lnTo>
                <a:lnTo>
                  <a:pt x="76" y="229"/>
                </a:lnTo>
                <a:lnTo>
                  <a:pt x="76" y="229"/>
                </a:lnTo>
                <a:lnTo>
                  <a:pt x="75" y="229"/>
                </a:lnTo>
                <a:lnTo>
                  <a:pt x="75" y="229"/>
                </a:lnTo>
                <a:lnTo>
                  <a:pt x="74" y="229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3" y="230"/>
                </a:lnTo>
                <a:lnTo>
                  <a:pt x="73" y="231"/>
                </a:lnTo>
                <a:lnTo>
                  <a:pt x="74" y="231"/>
                </a:lnTo>
                <a:lnTo>
                  <a:pt x="73" y="231"/>
                </a:lnTo>
                <a:lnTo>
                  <a:pt x="73" y="231"/>
                </a:lnTo>
                <a:lnTo>
                  <a:pt x="73" y="231"/>
                </a:lnTo>
                <a:lnTo>
                  <a:pt x="73" y="231"/>
                </a:lnTo>
                <a:lnTo>
                  <a:pt x="73" y="231"/>
                </a:lnTo>
                <a:lnTo>
                  <a:pt x="73" y="231"/>
                </a:lnTo>
                <a:lnTo>
                  <a:pt x="73" y="231"/>
                </a:lnTo>
                <a:lnTo>
                  <a:pt x="73" y="230"/>
                </a:lnTo>
                <a:lnTo>
                  <a:pt x="72" y="230"/>
                </a:lnTo>
                <a:lnTo>
                  <a:pt x="72" y="230"/>
                </a:lnTo>
                <a:lnTo>
                  <a:pt x="72" y="231"/>
                </a:lnTo>
                <a:lnTo>
                  <a:pt x="72" y="231"/>
                </a:lnTo>
                <a:lnTo>
                  <a:pt x="71" y="231"/>
                </a:lnTo>
                <a:lnTo>
                  <a:pt x="71" y="231"/>
                </a:lnTo>
                <a:lnTo>
                  <a:pt x="71" y="232"/>
                </a:lnTo>
                <a:lnTo>
                  <a:pt x="71" y="232"/>
                </a:lnTo>
                <a:lnTo>
                  <a:pt x="70" y="233"/>
                </a:lnTo>
                <a:lnTo>
                  <a:pt x="70" y="233"/>
                </a:lnTo>
                <a:lnTo>
                  <a:pt x="69" y="233"/>
                </a:lnTo>
                <a:lnTo>
                  <a:pt x="69" y="232"/>
                </a:lnTo>
                <a:lnTo>
                  <a:pt x="69" y="232"/>
                </a:lnTo>
                <a:lnTo>
                  <a:pt x="69" y="232"/>
                </a:lnTo>
                <a:lnTo>
                  <a:pt x="69" y="232"/>
                </a:lnTo>
                <a:lnTo>
                  <a:pt x="69" y="232"/>
                </a:lnTo>
                <a:lnTo>
                  <a:pt x="69" y="232"/>
                </a:lnTo>
                <a:lnTo>
                  <a:pt x="69" y="233"/>
                </a:lnTo>
                <a:lnTo>
                  <a:pt x="68" y="233"/>
                </a:lnTo>
                <a:lnTo>
                  <a:pt x="68" y="233"/>
                </a:lnTo>
                <a:lnTo>
                  <a:pt x="68" y="232"/>
                </a:lnTo>
                <a:lnTo>
                  <a:pt x="67" y="232"/>
                </a:lnTo>
                <a:lnTo>
                  <a:pt x="67" y="232"/>
                </a:lnTo>
                <a:lnTo>
                  <a:pt x="66" y="233"/>
                </a:lnTo>
                <a:lnTo>
                  <a:pt x="66" y="233"/>
                </a:lnTo>
                <a:lnTo>
                  <a:pt x="66" y="233"/>
                </a:lnTo>
                <a:lnTo>
                  <a:pt x="66" y="234"/>
                </a:lnTo>
                <a:lnTo>
                  <a:pt x="66" y="234"/>
                </a:lnTo>
                <a:lnTo>
                  <a:pt x="66" y="234"/>
                </a:lnTo>
                <a:lnTo>
                  <a:pt x="66" y="234"/>
                </a:lnTo>
                <a:lnTo>
                  <a:pt x="66" y="235"/>
                </a:lnTo>
                <a:lnTo>
                  <a:pt x="65" y="235"/>
                </a:lnTo>
                <a:lnTo>
                  <a:pt x="65" y="235"/>
                </a:lnTo>
                <a:lnTo>
                  <a:pt x="65" y="235"/>
                </a:lnTo>
                <a:lnTo>
                  <a:pt x="65" y="235"/>
                </a:lnTo>
                <a:lnTo>
                  <a:pt x="65" y="234"/>
                </a:lnTo>
                <a:lnTo>
                  <a:pt x="64" y="234"/>
                </a:lnTo>
                <a:lnTo>
                  <a:pt x="64" y="234"/>
                </a:lnTo>
                <a:lnTo>
                  <a:pt x="63" y="234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2" y="235"/>
                </a:lnTo>
                <a:lnTo>
                  <a:pt x="62" y="235"/>
                </a:lnTo>
                <a:lnTo>
                  <a:pt x="61" y="235"/>
                </a:lnTo>
                <a:lnTo>
                  <a:pt x="61" y="235"/>
                </a:lnTo>
                <a:lnTo>
                  <a:pt x="61" y="235"/>
                </a:lnTo>
                <a:lnTo>
                  <a:pt x="61" y="236"/>
                </a:lnTo>
                <a:lnTo>
                  <a:pt x="61" y="236"/>
                </a:lnTo>
                <a:lnTo>
                  <a:pt x="61" y="235"/>
                </a:lnTo>
                <a:lnTo>
                  <a:pt x="60" y="235"/>
                </a:lnTo>
                <a:lnTo>
                  <a:pt x="60" y="235"/>
                </a:lnTo>
                <a:lnTo>
                  <a:pt x="59" y="236"/>
                </a:lnTo>
                <a:lnTo>
                  <a:pt x="59" y="236"/>
                </a:lnTo>
                <a:lnTo>
                  <a:pt x="59" y="236"/>
                </a:lnTo>
                <a:lnTo>
                  <a:pt x="59" y="236"/>
                </a:lnTo>
                <a:lnTo>
                  <a:pt x="58" y="236"/>
                </a:lnTo>
                <a:lnTo>
                  <a:pt x="58" y="235"/>
                </a:lnTo>
                <a:lnTo>
                  <a:pt x="58" y="235"/>
                </a:lnTo>
                <a:lnTo>
                  <a:pt x="58" y="235"/>
                </a:lnTo>
                <a:lnTo>
                  <a:pt x="57" y="236"/>
                </a:lnTo>
                <a:lnTo>
                  <a:pt x="57" y="236"/>
                </a:lnTo>
                <a:lnTo>
                  <a:pt x="57" y="236"/>
                </a:lnTo>
                <a:lnTo>
                  <a:pt x="57" y="236"/>
                </a:lnTo>
                <a:lnTo>
                  <a:pt x="57" y="237"/>
                </a:lnTo>
                <a:lnTo>
                  <a:pt x="57" y="237"/>
                </a:lnTo>
                <a:lnTo>
                  <a:pt x="57" y="238"/>
                </a:lnTo>
                <a:lnTo>
                  <a:pt x="56" y="238"/>
                </a:lnTo>
                <a:lnTo>
                  <a:pt x="56" y="238"/>
                </a:lnTo>
                <a:lnTo>
                  <a:pt x="56" y="239"/>
                </a:lnTo>
                <a:lnTo>
                  <a:pt x="56" y="238"/>
                </a:lnTo>
                <a:lnTo>
                  <a:pt x="55" y="239"/>
                </a:lnTo>
                <a:lnTo>
                  <a:pt x="55" y="239"/>
                </a:lnTo>
                <a:lnTo>
                  <a:pt x="55" y="239"/>
                </a:lnTo>
                <a:lnTo>
                  <a:pt x="54" y="239"/>
                </a:lnTo>
                <a:lnTo>
                  <a:pt x="54" y="239"/>
                </a:lnTo>
                <a:lnTo>
                  <a:pt x="53" y="239"/>
                </a:lnTo>
                <a:lnTo>
                  <a:pt x="53" y="239"/>
                </a:lnTo>
                <a:lnTo>
                  <a:pt x="53" y="240"/>
                </a:lnTo>
                <a:lnTo>
                  <a:pt x="53" y="240"/>
                </a:lnTo>
                <a:lnTo>
                  <a:pt x="52" y="240"/>
                </a:lnTo>
                <a:lnTo>
                  <a:pt x="52" y="240"/>
                </a:lnTo>
                <a:lnTo>
                  <a:pt x="52" y="240"/>
                </a:lnTo>
                <a:lnTo>
                  <a:pt x="51" y="240"/>
                </a:lnTo>
                <a:lnTo>
                  <a:pt x="51" y="240"/>
                </a:lnTo>
                <a:lnTo>
                  <a:pt x="51" y="240"/>
                </a:lnTo>
                <a:lnTo>
                  <a:pt x="50" y="240"/>
                </a:lnTo>
                <a:lnTo>
                  <a:pt x="50" y="240"/>
                </a:lnTo>
                <a:lnTo>
                  <a:pt x="50" y="240"/>
                </a:lnTo>
                <a:lnTo>
                  <a:pt x="47" y="241"/>
                </a:lnTo>
                <a:lnTo>
                  <a:pt x="47" y="241"/>
                </a:lnTo>
                <a:lnTo>
                  <a:pt x="47" y="242"/>
                </a:lnTo>
                <a:lnTo>
                  <a:pt x="46" y="242"/>
                </a:lnTo>
                <a:lnTo>
                  <a:pt x="46" y="243"/>
                </a:lnTo>
                <a:lnTo>
                  <a:pt x="46" y="243"/>
                </a:lnTo>
                <a:lnTo>
                  <a:pt x="45" y="244"/>
                </a:lnTo>
                <a:lnTo>
                  <a:pt x="45" y="244"/>
                </a:lnTo>
                <a:lnTo>
                  <a:pt x="45" y="244"/>
                </a:lnTo>
                <a:lnTo>
                  <a:pt x="45" y="244"/>
                </a:lnTo>
                <a:lnTo>
                  <a:pt x="44" y="244"/>
                </a:lnTo>
                <a:lnTo>
                  <a:pt x="44" y="244"/>
                </a:lnTo>
                <a:lnTo>
                  <a:pt x="44" y="245"/>
                </a:lnTo>
                <a:lnTo>
                  <a:pt x="44" y="245"/>
                </a:lnTo>
                <a:lnTo>
                  <a:pt x="43" y="245"/>
                </a:lnTo>
                <a:lnTo>
                  <a:pt x="43" y="246"/>
                </a:lnTo>
                <a:lnTo>
                  <a:pt x="43" y="246"/>
                </a:lnTo>
                <a:lnTo>
                  <a:pt x="43" y="246"/>
                </a:lnTo>
                <a:lnTo>
                  <a:pt x="43" y="247"/>
                </a:lnTo>
                <a:lnTo>
                  <a:pt x="43" y="247"/>
                </a:lnTo>
                <a:lnTo>
                  <a:pt x="43" y="248"/>
                </a:lnTo>
                <a:lnTo>
                  <a:pt x="43" y="248"/>
                </a:lnTo>
                <a:lnTo>
                  <a:pt x="43" y="248"/>
                </a:lnTo>
                <a:lnTo>
                  <a:pt x="44" y="248"/>
                </a:lnTo>
                <a:lnTo>
                  <a:pt x="44" y="248"/>
                </a:lnTo>
                <a:lnTo>
                  <a:pt x="44" y="248"/>
                </a:lnTo>
                <a:lnTo>
                  <a:pt x="44" y="249"/>
                </a:lnTo>
                <a:lnTo>
                  <a:pt x="44" y="249"/>
                </a:lnTo>
                <a:lnTo>
                  <a:pt x="44" y="249"/>
                </a:lnTo>
                <a:lnTo>
                  <a:pt x="44" y="250"/>
                </a:lnTo>
                <a:lnTo>
                  <a:pt x="45" y="250"/>
                </a:lnTo>
                <a:lnTo>
                  <a:pt x="45" y="250"/>
                </a:lnTo>
                <a:lnTo>
                  <a:pt x="45" y="250"/>
                </a:lnTo>
                <a:lnTo>
                  <a:pt x="45" y="251"/>
                </a:lnTo>
                <a:lnTo>
                  <a:pt x="45" y="251"/>
                </a:lnTo>
                <a:lnTo>
                  <a:pt x="46" y="251"/>
                </a:lnTo>
                <a:lnTo>
                  <a:pt x="46" y="252"/>
                </a:lnTo>
                <a:lnTo>
                  <a:pt x="46" y="252"/>
                </a:lnTo>
                <a:lnTo>
                  <a:pt x="46" y="252"/>
                </a:lnTo>
                <a:lnTo>
                  <a:pt x="47" y="252"/>
                </a:lnTo>
                <a:lnTo>
                  <a:pt x="47" y="253"/>
                </a:lnTo>
                <a:lnTo>
                  <a:pt x="46" y="253"/>
                </a:lnTo>
                <a:lnTo>
                  <a:pt x="46" y="253"/>
                </a:lnTo>
                <a:lnTo>
                  <a:pt x="46" y="254"/>
                </a:lnTo>
                <a:lnTo>
                  <a:pt x="45" y="254"/>
                </a:lnTo>
                <a:lnTo>
                  <a:pt x="45" y="255"/>
                </a:lnTo>
                <a:lnTo>
                  <a:pt x="45" y="255"/>
                </a:lnTo>
                <a:lnTo>
                  <a:pt x="45" y="256"/>
                </a:lnTo>
                <a:lnTo>
                  <a:pt x="45" y="256"/>
                </a:lnTo>
                <a:lnTo>
                  <a:pt x="45" y="256"/>
                </a:lnTo>
                <a:lnTo>
                  <a:pt x="46" y="256"/>
                </a:lnTo>
                <a:lnTo>
                  <a:pt x="46" y="257"/>
                </a:lnTo>
                <a:lnTo>
                  <a:pt x="46" y="257"/>
                </a:lnTo>
                <a:lnTo>
                  <a:pt x="46" y="257"/>
                </a:lnTo>
                <a:lnTo>
                  <a:pt x="46" y="258"/>
                </a:lnTo>
                <a:lnTo>
                  <a:pt x="46" y="258"/>
                </a:lnTo>
                <a:lnTo>
                  <a:pt x="46" y="259"/>
                </a:lnTo>
                <a:lnTo>
                  <a:pt x="46" y="259"/>
                </a:lnTo>
                <a:lnTo>
                  <a:pt x="46" y="260"/>
                </a:lnTo>
                <a:lnTo>
                  <a:pt x="46" y="260"/>
                </a:lnTo>
                <a:lnTo>
                  <a:pt x="46" y="260"/>
                </a:lnTo>
                <a:lnTo>
                  <a:pt x="46" y="261"/>
                </a:lnTo>
                <a:lnTo>
                  <a:pt x="46" y="261"/>
                </a:lnTo>
                <a:lnTo>
                  <a:pt x="46" y="261"/>
                </a:lnTo>
                <a:lnTo>
                  <a:pt x="46" y="262"/>
                </a:lnTo>
                <a:lnTo>
                  <a:pt x="46" y="262"/>
                </a:lnTo>
                <a:lnTo>
                  <a:pt x="46" y="262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5" y="263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6"/>
                </a:lnTo>
                <a:lnTo>
                  <a:pt x="44" y="266"/>
                </a:lnTo>
                <a:lnTo>
                  <a:pt x="44" y="266"/>
                </a:lnTo>
                <a:lnTo>
                  <a:pt x="44" y="267"/>
                </a:lnTo>
                <a:lnTo>
                  <a:pt x="44" y="267"/>
                </a:lnTo>
                <a:lnTo>
                  <a:pt x="43" y="267"/>
                </a:lnTo>
                <a:lnTo>
                  <a:pt x="43" y="267"/>
                </a:lnTo>
                <a:lnTo>
                  <a:pt x="43" y="267"/>
                </a:lnTo>
                <a:lnTo>
                  <a:pt x="42" y="267"/>
                </a:lnTo>
                <a:lnTo>
                  <a:pt x="42" y="268"/>
                </a:lnTo>
                <a:lnTo>
                  <a:pt x="42" y="268"/>
                </a:lnTo>
                <a:lnTo>
                  <a:pt x="42" y="269"/>
                </a:ln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40" y="269"/>
                </a:lnTo>
                <a:lnTo>
                  <a:pt x="40" y="269"/>
                </a:lnTo>
                <a:lnTo>
                  <a:pt x="40" y="270"/>
                </a:lnTo>
                <a:lnTo>
                  <a:pt x="40" y="270"/>
                </a:lnTo>
                <a:lnTo>
                  <a:pt x="40" y="271"/>
                </a:lnTo>
                <a:lnTo>
                  <a:pt x="40" y="271"/>
                </a:lnTo>
                <a:lnTo>
                  <a:pt x="39" y="271"/>
                </a:lnTo>
                <a:lnTo>
                  <a:pt x="39" y="272"/>
                </a:lnTo>
                <a:lnTo>
                  <a:pt x="39" y="272"/>
                </a:lnTo>
                <a:lnTo>
                  <a:pt x="38" y="272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6" y="273"/>
                </a:lnTo>
                <a:lnTo>
                  <a:pt x="36" y="274"/>
                </a:lnTo>
                <a:lnTo>
                  <a:pt x="36" y="273"/>
                </a:lnTo>
                <a:lnTo>
                  <a:pt x="35" y="273"/>
                </a:lnTo>
                <a:lnTo>
                  <a:pt x="35" y="272"/>
                </a:lnTo>
                <a:lnTo>
                  <a:pt x="35" y="272"/>
                </a:lnTo>
                <a:lnTo>
                  <a:pt x="34" y="271"/>
                </a:lnTo>
                <a:lnTo>
                  <a:pt x="35" y="271"/>
                </a:lnTo>
                <a:lnTo>
                  <a:pt x="35" y="271"/>
                </a:lnTo>
                <a:lnTo>
                  <a:pt x="34" y="269"/>
                </a:lnTo>
                <a:lnTo>
                  <a:pt x="34" y="269"/>
                </a:lnTo>
                <a:lnTo>
                  <a:pt x="34" y="268"/>
                </a:lnTo>
                <a:lnTo>
                  <a:pt x="34" y="267"/>
                </a:lnTo>
                <a:lnTo>
                  <a:pt x="34" y="265"/>
                </a:lnTo>
                <a:lnTo>
                  <a:pt x="34" y="264"/>
                </a:lnTo>
                <a:lnTo>
                  <a:pt x="33" y="263"/>
                </a:lnTo>
                <a:lnTo>
                  <a:pt x="33" y="262"/>
                </a:lnTo>
                <a:lnTo>
                  <a:pt x="32" y="262"/>
                </a:lnTo>
                <a:lnTo>
                  <a:pt x="32" y="261"/>
                </a:lnTo>
                <a:lnTo>
                  <a:pt x="31" y="261"/>
                </a:lnTo>
                <a:lnTo>
                  <a:pt x="31" y="261"/>
                </a:lnTo>
                <a:lnTo>
                  <a:pt x="30" y="261"/>
                </a:lnTo>
                <a:lnTo>
                  <a:pt x="30" y="260"/>
                </a:lnTo>
                <a:lnTo>
                  <a:pt x="29" y="260"/>
                </a:lnTo>
                <a:lnTo>
                  <a:pt x="29" y="260"/>
                </a:lnTo>
                <a:lnTo>
                  <a:pt x="29" y="259"/>
                </a:lnTo>
                <a:lnTo>
                  <a:pt x="28" y="258"/>
                </a:lnTo>
                <a:lnTo>
                  <a:pt x="28" y="258"/>
                </a:lnTo>
                <a:lnTo>
                  <a:pt x="28" y="257"/>
                </a:lnTo>
                <a:lnTo>
                  <a:pt x="27" y="256"/>
                </a:lnTo>
                <a:lnTo>
                  <a:pt x="27" y="256"/>
                </a:lnTo>
                <a:lnTo>
                  <a:pt x="27" y="256"/>
                </a:lnTo>
                <a:lnTo>
                  <a:pt x="27" y="255"/>
                </a:lnTo>
                <a:lnTo>
                  <a:pt x="27" y="255"/>
                </a:lnTo>
                <a:lnTo>
                  <a:pt x="27" y="254"/>
                </a:lnTo>
                <a:lnTo>
                  <a:pt x="27" y="254"/>
                </a:lnTo>
                <a:lnTo>
                  <a:pt x="28" y="254"/>
                </a:lnTo>
                <a:lnTo>
                  <a:pt x="28" y="253"/>
                </a:lnTo>
                <a:lnTo>
                  <a:pt x="28" y="252"/>
                </a:lnTo>
                <a:lnTo>
                  <a:pt x="28" y="252"/>
                </a:lnTo>
                <a:lnTo>
                  <a:pt x="29" y="252"/>
                </a:lnTo>
                <a:lnTo>
                  <a:pt x="29" y="252"/>
                </a:lnTo>
                <a:lnTo>
                  <a:pt x="29" y="251"/>
                </a:lnTo>
                <a:lnTo>
                  <a:pt x="29" y="251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8" y="250"/>
                </a:lnTo>
                <a:lnTo>
                  <a:pt x="28" y="249"/>
                </a:lnTo>
                <a:lnTo>
                  <a:pt x="28" y="249"/>
                </a:lnTo>
                <a:lnTo>
                  <a:pt x="28" y="249"/>
                </a:lnTo>
                <a:lnTo>
                  <a:pt x="27" y="248"/>
                </a:lnTo>
                <a:lnTo>
                  <a:pt x="27" y="248"/>
                </a:lnTo>
                <a:lnTo>
                  <a:pt x="27" y="248"/>
                </a:lnTo>
                <a:lnTo>
                  <a:pt x="27" y="247"/>
                </a:lnTo>
                <a:lnTo>
                  <a:pt x="27" y="247"/>
                </a:lnTo>
                <a:lnTo>
                  <a:pt x="27" y="246"/>
                </a:lnTo>
                <a:lnTo>
                  <a:pt x="27" y="245"/>
                </a:lnTo>
                <a:lnTo>
                  <a:pt x="27" y="245"/>
                </a:lnTo>
                <a:lnTo>
                  <a:pt x="27" y="244"/>
                </a:lnTo>
                <a:lnTo>
                  <a:pt x="27" y="244"/>
                </a:lnTo>
                <a:lnTo>
                  <a:pt x="27" y="244"/>
                </a:lnTo>
                <a:lnTo>
                  <a:pt x="27" y="243"/>
                </a:lnTo>
                <a:lnTo>
                  <a:pt x="26" y="243"/>
                </a:lnTo>
                <a:lnTo>
                  <a:pt x="26" y="242"/>
                </a:lnTo>
                <a:lnTo>
                  <a:pt x="26" y="242"/>
                </a:lnTo>
                <a:lnTo>
                  <a:pt x="26" y="241"/>
                </a:lnTo>
                <a:lnTo>
                  <a:pt x="26" y="241"/>
                </a:lnTo>
                <a:lnTo>
                  <a:pt x="25" y="241"/>
                </a:lnTo>
                <a:lnTo>
                  <a:pt x="25" y="241"/>
                </a:lnTo>
                <a:lnTo>
                  <a:pt x="24" y="241"/>
                </a:lnTo>
                <a:lnTo>
                  <a:pt x="24" y="241"/>
                </a:lnTo>
                <a:lnTo>
                  <a:pt x="24" y="241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23" y="240"/>
                </a:lnTo>
                <a:lnTo>
                  <a:pt x="23" y="239"/>
                </a:lnTo>
                <a:lnTo>
                  <a:pt x="23" y="239"/>
                </a:lnTo>
                <a:lnTo>
                  <a:pt x="23" y="238"/>
                </a:lnTo>
                <a:lnTo>
                  <a:pt x="23" y="237"/>
                </a:lnTo>
                <a:lnTo>
                  <a:pt x="22" y="236"/>
                </a:lnTo>
                <a:lnTo>
                  <a:pt x="22" y="236"/>
                </a:lnTo>
                <a:lnTo>
                  <a:pt x="22" y="235"/>
                </a:lnTo>
                <a:lnTo>
                  <a:pt x="22" y="235"/>
                </a:lnTo>
                <a:lnTo>
                  <a:pt x="21" y="234"/>
                </a:lnTo>
                <a:lnTo>
                  <a:pt x="21" y="234"/>
                </a:lnTo>
                <a:lnTo>
                  <a:pt x="21" y="233"/>
                </a:lnTo>
                <a:lnTo>
                  <a:pt x="21" y="233"/>
                </a:lnTo>
                <a:lnTo>
                  <a:pt x="21" y="232"/>
                </a:lnTo>
                <a:lnTo>
                  <a:pt x="21" y="232"/>
                </a:lnTo>
                <a:lnTo>
                  <a:pt x="20" y="232"/>
                </a:lnTo>
                <a:lnTo>
                  <a:pt x="20" y="231"/>
                </a:lnTo>
                <a:lnTo>
                  <a:pt x="20" y="231"/>
                </a:lnTo>
                <a:lnTo>
                  <a:pt x="20" y="231"/>
                </a:lnTo>
                <a:lnTo>
                  <a:pt x="20" y="231"/>
                </a:lnTo>
                <a:lnTo>
                  <a:pt x="20" y="231"/>
                </a:lnTo>
                <a:lnTo>
                  <a:pt x="19" y="230"/>
                </a:lnTo>
                <a:lnTo>
                  <a:pt x="19" y="230"/>
                </a:lnTo>
                <a:lnTo>
                  <a:pt x="19" y="229"/>
                </a:lnTo>
                <a:lnTo>
                  <a:pt x="19" y="229"/>
                </a:lnTo>
                <a:lnTo>
                  <a:pt x="19" y="228"/>
                </a:lnTo>
                <a:lnTo>
                  <a:pt x="19" y="228"/>
                </a:lnTo>
                <a:lnTo>
                  <a:pt x="19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7" y="227"/>
                </a:lnTo>
                <a:lnTo>
                  <a:pt x="17" y="226"/>
                </a:lnTo>
                <a:lnTo>
                  <a:pt x="16" y="226"/>
                </a:lnTo>
                <a:lnTo>
                  <a:pt x="16" y="225"/>
                </a:lnTo>
                <a:lnTo>
                  <a:pt x="16" y="225"/>
                </a:lnTo>
                <a:lnTo>
                  <a:pt x="16" y="224"/>
                </a:lnTo>
                <a:lnTo>
                  <a:pt x="16" y="224"/>
                </a:lnTo>
                <a:lnTo>
                  <a:pt x="15" y="224"/>
                </a:lnTo>
                <a:lnTo>
                  <a:pt x="15" y="224"/>
                </a:lnTo>
                <a:lnTo>
                  <a:pt x="15" y="223"/>
                </a:lnTo>
                <a:lnTo>
                  <a:pt x="15" y="223"/>
                </a:lnTo>
                <a:lnTo>
                  <a:pt x="15" y="223"/>
                </a:lnTo>
                <a:lnTo>
                  <a:pt x="15" y="223"/>
                </a:lnTo>
                <a:lnTo>
                  <a:pt x="14" y="222"/>
                </a:lnTo>
                <a:lnTo>
                  <a:pt x="14" y="222"/>
                </a:lnTo>
                <a:lnTo>
                  <a:pt x="14" y="221"/>
                </a:lnTo>
                <a:lnTo>
                  <a:pt x="13" y="220"/>
                </a:lnTo>
                <a:lnTo>
                  <a:pt x="13" y="220"/>
                </a:lnTo>
                <a:lnTo>
                  <a:pt x="12" y="220"/>
                </a:lnTo>
                <a:lnTo>
                  <a:pt x="12" y="220"/>
                </a:lnTo>
                <a:lnTo>
                  <a:pt x="12" y="219"/>
                </a:lnTo>
                <a:lnTo>
                  <a:pt x="12" y="219"/>
                </a:lnTo>
                <a:lnTo>
                  <a:pt x="11" y="218"/>
                </a:lnTo>
                <a:lnTo>
                  <a:pt x="11" y="218"/>
                </a:lnTo>
                <a:lnTo>
                  <a:pt x="11" y="217"/>
                </a:lnTo>
                <a:lnTo>
                  <a:pt x="11" y="217"/>
                </a:lnTo>
                <a:lnTo>
                  <a:pt x="11" y="217"/>
                </a:lnTo>
                <a:lnTo>
                  <a:pt x="11" y="216"/>
                </a:lnTo>
                <a:lnTo>
                  <a:pt x="11" y="216"/>
                </a:lnTo>
                <a:lnTo>
                  <a:pt x="11" y="215"/>
                </a:lnTo>
                <a:lnTo>
                  <a:pt x="12" y="215"/>
                </a:lnTo>
                <a:lnTo>
                  <a:pt x="12" y="215"/>
                </a:lnTo>
                <a:lnTo>
                  <a:pt x="13" y="214"/>
                </a:lnTo>
                <a:lnTo>
                  <a:pt x="13" y="213"/>
                </a:lnTo>
                <a:lnTo>
                  <a:pt x="14" y="213"/>
                </a:lnTo>
                <a:lnTo>
                  <a:pt x="14" y="212"/>
                </a:lnTo>
                <a:lnTo>
                  <a:pt x="14" y="211"/>
                </a:lnTo>
                <a:lnTo>
                  <a:pt x="14" y="211"/>
                </a:lnTo>
                <a:lnTo>
                  <a:pt x="14" y="210"/>
                </a:lnTo>
                <a:lnTo>
                  <a:pt x="13" y="210"/>
                </a:lnTo>
                <a:lnTo>
                  <a:pt x="13" y="210"/>
                </a:lnTo>
                <a:lnTo>
                  <a:pt x="13" y="209"/>
                </a:lnTo>
                <a:lnTo>
                  <a:pt x="13" y="208"/>
                </a:lnTo>
                <a:lnTo>
                  <a:pt x="13" y="207"/>
                </a:lnTo>
                <a:lnTo>
                  <a:pt x="13" y="207"/>
                </a:lnTo>
                <a:lnTo>
                  <a:pt x="14" y="207"/>
                </a:lnTo>
                <a:lnTo>
                  <a:pt x="14" y="206"/>
                </a:lnTo>
                <a:lnTo>
                  <a:pt x="14" y="206"/>
                </a:lnTo>
                <a:lnTo>
                  <a:pt x="14" y="205"/>
                </a:lnTo>
                <a:lnTo>
                  <a:pt x="14" y="204"/>
                </a:lnTo>
                <a:lnTo>
                  <a:pt x="13" y="204"/>
                </a:lnTo>
                <a:lnTo>
                  <a:pt x="13" y="203"/>
                </a:lnTo>
                <a:lnTo>
                  <a:pt x="12" y="203"/>
                </a:lnTo>
                <a:lnTo>
                  <a:pt x="11" y="202"/>
                </a:lnTo>
                <a:lnTo>
                  <a:pt x="11" y="202"/>
                </a:lnTo>
                <a:lnTo>
                  <a:pt x="11" y="202"/>
                </a:lnTo>
                <a:lnTo>
                  <a:pt x="11" y="202"/>
                </a:lnTo>
                <a:lnTo>
                  <a:pt x="11" y="201"/>
                </a:lnTo>
                <a:lnTo>
                  <a:pt x="11" y="201"/>
                </a:lnTo>
                <a:lnTo>
                  <a:pt x="11" y="200"/>
                </a:lnTo>
                <a:lnTo>
                  <a:pt x="11" y="199"/>
                </a:lnTo>
                <a:lnTo>
                  <a:pt x="10" y="198"/>
                </a:lnTo>
                <a:lnTo>
                  <a:pt x="10" y="198"/>
                </a:lnTo>
                <a:lnTo>
                  <a:pt x="10" y="198"/>
                </a:lnTo>
                <a:lnTo>
                  <a:pt x="10" y="197"/>
                </a:lnTo>
                <a:lnTo>
                  <a:pt x="10" y="197"/>
                </a:lnTo>
                <a:lnTo>
                  <a:pt x="9" y="197"/>
                </a:lnTo>
                <a:lnTo>
                  <a:pt x="9" y="196"/>
                </a:lnTo>
                <a:lnTo>
                  <a:pt x="9" y="195"/>
                </a:lnTo>
                <a:lnTo>
                  <a:pt x="9" y="194"/>
                </a:lnTo>
                <a:lnTo>
                  <a:pt x="9" y="194"/>
                </a:lnTo>
                <a:lnTo>
                  <a:pt x="9" y="194"/>
                </a:lnTo>
                <a:lnTo>
                  <a:pt x="8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2"/>
                </a:lnTo>
                <a:lnTo>
                  <a:pt x="7" y="192"/>
                </a:lnTo>
                <a:lnTo>
                  <a:pt x="7" y="192"/>
                </a:lnTo>
                <a:lnTo>
                  <a:pt x="7" y="191"/>
                </a:lnTo>
                <a:lnTo>
                  <a:pt x="7" y="191"/>
                </a:lnTo>
                <a:lnTo>
                  <a:pt x="6" y="191"/>
                </a:lnTo>
                <a:lnTo>
                  <a:pt x="6" y="190"/>
                </a:lnTo>
                <a:lnTo>
                  <a:pt x="6" y="190"/>
                </a:lnTo>
                <a:lnTo>
                  <a:pt x="6" y="190"/>
                </a:lnTo>
                <a:lnTo>
                  <a:pt x="6" y="190"/>
                </a:lnTo>
                <a:lnTo>
                  <a:pt x="5" y="189"/>
                </a:lnTo>
                <a:lnTo>
                  <a:pt x="5" y="189"/>
                </a:lnTo>
                <a:lnTo>
                  <a:pt x="5" y="188"/>
                </a:lnTo>
                <a:lnTo>
                  <a:pt x="5" y="187"/>
                </a:lnTo>
                <a:lnTo>
                  <a:pt x="5" y="186"/>
                </a:lnTo>
                <a:lnTo>
                  <a:pt x="5" y="186"/>
                </a:lnTo>
                <a:lnTo>
                  <a:pt x="5" y="186"/>
                </a:lnTo>
                <a:lnTo>
                  <a:pt x="5" y="185"/>
                </a:lnTo>
                <a:lnTo>
                  <a:pt x="5" y="185"/>
                </a:lnTo>
                <a:lnTo>
                  <a:pt x="5" y="185"/>
                </a:lnTo>
                <a:lnTo>
                  <a:pt x="5" y="183"/>
                </a:lnTo>
                <a:lnTo>
                  <a:pt x="5" y="181"/>
                </a:lnTo>
                <a:lnTo>
                  <a:pt x="4" y="181"/>
                </a:lnTo>
                <a:lnTo>
                  <a:pt x="3" y="180"/>
                </a:lnTo>
                <a:lnTo>
                  <a:pt x="3" y="180"/>
                </a:lnTo>
                <a:lnTo>
                  <a:pt x="3" y="179"/>
                </a:lnTo>
                <a:lnTo>
                  <a:pt x="3" y="179"/>
                </a:lnTo>
                <a:lnTo>
                  <a:pt x="3" y="178"/>
                </a:lnTo>
                <a:lnTo>
                  <a:pt x="2" y="177"/>
                </a:lnTo>
                <a:lnTo>
                  <a:pt x="3" y="177"/>
                </a:lnTo>
                <a:lnTo>
                  <a:pt x="3" y="177"/>
                </a:lnTo>
                <a:lnTo>
                  <a:pt x="3" y="177"/>
                </a:lnTo>
                <a:lnTo>
                  <a:pt x="3" y="176"/>
                </a:lnTo>
                <a:lnTo>
                  <a:pt x="3" y="176"/>
                </a:lnTo>
                <a:lnTo>
                  <a:pt x="3" y="175"/>
                </a:lnTo>
                <a:lnTo>
                  <a:pt x="3" y="175"/>
                </a:lnTo>
                <a:lnTo>
                  <a:pt x="4" y="174"/>
                </a:lnTo>
                <a:lnTo>
                  <a:pt x="4" y="174"/>
                </a:lnTo>
                <a:lnTo>
                  <a:pt x="4" y="173"/>
                </a:lnTo>
                <a:lnTo>
                  <a:pt x="4" y="173"/>
                </a:lnTo>
                <a:lnTo>
                  <a:pt x="3" y="173"/>
                </a:lnTo>
                <a:lnTo>
                  <a:pt x="3" y="172"/>
                </a:lnTo>
                <a:lnTo>
                  <a:pt x="3" y="171"/>
                </a:lnTo>
                <a:lnTo>
                  <a:pt x="2" y="171"/>
                </a:lnTo>
                <a:lnTo>
                  <a:pt x="2" y="170"/>
                </a:lnTo>
                <a:lnTo>
                  <a:pt x="2" y="170"/>
                </a:lnTo>
                <a:lnTo>
                  <a:pt x="2" y="169"/>
                </a:lnTo>
                <a:lnTo>
                  <a:pt x="2" y="169"/>
                </a:lnTo>
                <a:lnTo>
                  <a:pt x="2" y="169"/>
                </a:lnTo>
                <a:lnTo>
                  <a:pt x="2" y="168"/>
                </a:lnTo>
                <a:lnTo>
                  <a:pt x="1" y="168"/>
                </a:lnTo>
                <a:lnTo>
                  <a:pt x="1" y="167"/>
                </a:lnTo>
                <a:lnTo>
                  <a:pt x="1" y="167"/>
                </a:lnTo>
                <a:lnTo>
                  <a:pt x="1" y="166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0" y="164"/>
                </a:lnTo>
                <a:lnTo>
                  <a:pt x="0" y="163"/>
                </a:lnTo>
                <a:lnTo>
                  <a:pt x="0" y="162"/>
                </a:lnTo>
                <a:lnTo>
                  <a:pt x="1" y="162"/>
                </a:lnTo>
                <a:lnTo>
                  <a:pt x="1" y="162"/>
                </a:lnTo>
                <a:lnTo>
                  <a:pt x="2" y="161"/>
                </a:lnTo>
                <a:lnTo>
                  <a:pt x="2" y="161"/>
                </a:lnTo>
                <a:lnTo>
                  <a:pt x="3" y="160"/>
                </a:lnTo>
                <a:lnTo>
                  <a:pt x="3" y="160"/>
                </a:lnTo>
                <a:lnTo>
                  <a:pt x="4" y="160"/>
                </a:lnTo>
                <a:lnTo>
                  <a:pt x="4" y="160"/>
                </a:lnTo>
                <a:lnTo>
                  <a:pt x="5" y="160"/>
                </a:lnTo>
                <a:lnTo>
                  <a:pt x="5" y="160"/>
                </a:lnTo>
                <a:lnTo>
                  <a:pt x="5" y="160"/>
                </a:lnTo>
                <a:lnTo>
                  <a:pt x="6" y="159"/>
                </a:lnTo>
                <a:lnTo>
                  <a:pt x="6" y="159"/>
                </a:lnTo>
                <a:lnTo>
                  <a:pt x="7" y="159"/>
                </a:lnTo>
                <a:lnTo>
                  <a:pt x="7" y="158"/>
                </a:lnTo>
                <a:lnTo>
                  <a:pt x="8" y="158"/>
                </a:lnTo>
                <a:lnTo>
                  <a:pt x="8" y="158"/>
                </a:lnTo>
                <a:lnTo>
                  <a:pt x="8" y="157"/>
                </a:lnTo>
                <a:lnTo>
                  <a:pt x="9" y="157"/>
                </a:lnTo>
                <a:lnTo>
                  <a:pt x="9" y="156"/>
                </a:lnTo>
                <a:lnTo>
                  <a:pt x="10" y="156"/>
                </a:lnTo>
                <a:lnTo>
                  <a:pt x="10" y="156"/>
                </a:lnTo>
                <a:lnTo>
                  <a:pt x="11" y="156"/>
                </a:lnTo>
                <a:lnTo>
                  <a:pt x="11" y="156"/>
                </a:lnTo>
                <a:lnTo>
                  <a:pt x="11" y="156"/>
                </a:lnTo>
                <a:lnTo>
                  <a:pt x="12" y="155"/>
                </a:lnTo>
                <a:lnTo>
                  <a:pt x="12" y="155"/>
                </a:lnTo>
                <a:lnTo>
                  <a:pt x="12" y="154"/>
                </a:lnTo>
                <a:lnTo>
                  <a:pt x="12" y="154"/>
                </a:lnTo>
                <a:lnTo>
                  <a:pt x="12" y="154"/>
                </a:lnTo>
                <a:lnTo>
                  <a:pt x="13" y="153"/>
                </a:lnTo>
                <a:lnTo>
                  <a:pt x="13" y="153"/>
                </a:lnTo>
                <a:lnTo>
                  <a:pt x="14" y="153"/>
                </a:lnTo>
                <a:lnTo>
                  <a:pt x="14" y="152"/>
                </a:lnTo>
                <a:lnTo>
                  <a:pt x="15" y="152"/>
                </a:lnTo>
                <a:lnTo>
                  <a:pt x="15" y="152"/>
                </a:lnTo>
                <a:lnTo>
                  <a:pt x="15" y="152"/>
                </a:lnTo>
                <a:lnTo>
                  <a:pt x="16" y="152"/>
                </a:lnTo>
                <a:lnTo>
                  <a:pt x="16" y="151"/>
                </a:lnTo>
                <a:lnTo>
                  <a:pt x="16" y="151"/>
                </a:lnTo>
                <a:lnTo>
                  <a:pt x="17" y="151"/>
                </a:lnTo>
                <a:lnTo>
                  <a:pt x="17" y="150"/>
                </a:lnTo>
                <a:lnTo>
                  <a:pt x="17" y="149"/>
                </a:lnTo>
                <a:lnTo>
                  <a:pt x="17" y="149"/>
                </a:lnTo>
                <a:lnTo>
                  <a:pt x="17" y="148"/>
                </a:lnTo>
                <a:lnTo>
                  <a:pt x="18" y="148"/>
                </a:lnTo>
                <a:lnTo>
                  <a:pt x="18" y="147"/>
                </a:lnTo>
                <a:lnTo>
                  <a:pt x="18" y="146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9" y="144"/>
                </a:lnTo>
                <a:lnTo>
                  <a:pt x="19" y="143"/>
                </a:lnTo>
                <a:lnTo>
                  <a:pt x="19" y="143"/>
                </a:lnTo>
                <a:lnTo>
                  <a:pt x="19" y="141"/>
                </a:lnTo>
                <a:lnTo>
                  <a:pt x="20" y="138"/>
                </a:lnTo>
                <a:lnTo>
                  <a:pt x="21" y="138"/>
                </a:lnTo>
                <a:lnTo>
                  <a:pt x="21" y="138"/>
                </a:lnTo>
                <a:lnTo>
                  <a:pt x="21" y="137"/>
                </a:lnTo>
                <a:lnTo>
                  <a:pt x="22" y="136"/>
                </a:lnTo>
                <a:lnTo>
                  <a:pt x="23" y="136"/>
                </a:lnTo>
                <a:lnTo>
                  <a:pt x="23" y="136"/>
                </a:lnTo>
                <a:lnTo>
                  <a:pt x="23" y="135"/>
                </a:lnTo>
                <a:lnTo>
                  <a:pt x="23" y="135"/>
                </a:lnTo>
                <a:lnTo>
                  <a:pt x="22" y="135"/>
                </a:lnTo>
                <a:lnTo>
                  <a:pt x="22" y="135"/>
                </a:lnTo>
                <a:lnTo>
                  <a:pt x="21" y="134"/>
                </a:lnTo>
                <a:lnTo>
                  <a:pt x="20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1" y="129"/>
                </a:lnTo>
                <a:lnTo>
                  <a:pt x="21" y="128"/>
                </a:lnTo>
                <a:lnTo>
                  <a:pt x="21" y="128"/>
                </a:lnTo>
                <a:lnTo>
                  <a:pt x="21" y="127"/>
                </a:lnTo>
                <a:lnTo>
                  <a:pt x="21" y="127"/>
                </a:lnTo>
                <a:lnTo>
                  <a:pt x="22" y="127"/>
                </a:lnTo>
                <a:lnTo>
                  <a:pt x="22" y="126"/>
                </a:lnTo>
                <a:lnTo>
                  <a:pt x="22" y="125"/>
                </a:lnTo>
                <a:lnTo>
                  <a:pt x="22" y="125"/>
                </a:lnTo>
                <a:lnTo>
                  <a:pt x="22" y="124"/>
                </a:lnTo>
                <a:lnTo>
                  <a:pt x="22" y="124"/>
                </a:lnTo>
                <a:lnTo>
                  <a:pt x="22" y="123"/>
                </a:lnTo>
                <a:lnTo>
                  <a:pt x="22" y="123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1"/>
                </a:lnTo>
                <a:lnTo>
                  <a:pt x="22" y="121"/>
                </a:lnTo>
                <a:lnTo>
                  <a:pt x="23" y="120"/>
                </a:lnTo>
                <a:lnTo>
                  <a:pt x="23" y="120"/>
                </a:lnTo>
                <a:lnTo>
                  <a:pt x="23" y="119"/>
                </a:lnTo>
                <a:lnTo>
                  <a:pt x="23" y="117"/>
                </a:lnTo>
                <a:lnTo>
                  <a:pt x="24" y="117"/>
                </a:lnTo>
                <a:lnTo>
                  <a:pt x="24" y="116"/>
                </a:lnTo>
                <a:lnTo>
                  <a:pt x="24" y="116"/>
                </a:lnTo>
                <a:lnTo>
                  <a:pt x="24" y="115"/>
                </a:lnTo>
                <a:lnTo>
                  <a:pt x="24" y="115"/>
                </a:lnTo>
                <a:lnTo>
                  <a:pt x="25" y="114"/>
                </a:lnTo>
                <a:lnTo>
                  <a:pt x="25" y="114"/>
                </a:lnTo>
                <a:lnTo>
                  <a:pt x="26" y="113"/>
                </a:lnTo>
                <a:lnTo>
                  <a:pt x="26" y="113"/>
                </a:lnTo>
                <a:lnTo>
                  <a:pt x="26" y="112"/>
                </a:lnTo>
                <a:lnTo>
                  <a:pt x="26" y="112"/>
                </a:lnTo>
                <a:lnTo>
                  <a:pt x="26" y="112"/>
                </a:lnTo>
                <a:lnTo>
                  <a:pt x="27" y="111"/>
                </a:lnTo>
                <a:lnTo>
                  <a:pt x="27" y="111"/>
                </a:lnTo>
                <a:lnTo>
                  <a:pt x="27" y="111"/>
                </a:lnTo>
                <a:lnTo>
                  <a:pt x="27" y="110"/>
                </a:lnTo>
                <a:lnTo>
                  <a:pt x="27" y="110"/>
                </a:lnTo>
                <a:lnTo>
                  <a:pt x="27" y="109"/>
                </a:lnTo>
                <a:lnTo>
                  <a:pt x="27" y="109"/>
                </a:lnTo>
                <a:lnTo>
                  <a:pt x="26" y="108"/>
                </a:lnTo>
                <a:lnTo>
                  <a:pt x="26" y="107"/>
                </a:lnTo>
                <a:lnTo>
                  <a:pt x="26" y="107"/>
                </a:lnTo>
                <a:lnTo>
                  <a:pt x="26" y="107"/>
                </a:lnTo>
                <a:lnTo>
                  <a:pt x="26" y="106"/>
                </a:lnTo>
                <a:lnTo>
                  <a:pt x="25" y="106"/>
                </a:lnTo>
                <a:lnTo>
                  <a:pt x="25" y="104"/>
                </a:lnTo>
                <a:lnTo>
                  <a:pt x="24" y="104"/>
                </a:lnTo>
                <a:lnTo>
                  <a:pt x="24" y="103"/>
                </a:lnTo>
                <a:lnTo>
                  <a:pt x="24" y="103"/>
                </a:lnTo>
                <a:lnTo>
                  <a:pt x="24" y="102"/>
                </a:lnTo>
                <a:lnTo>
                  <a:pt x="23" y="102"/>
                </a:lnTo>
                <a:lnTo>
                  <a:pt x="23" y="102"/>
                </a:lnTo>
                <a:lnTo>
                  <a:pt x="23" y="101"/>
                </a:lnTo>
                <a:lnTo>
                  <a:pt x="23" y="100"/>
                </a:lnTo>
                <a:lnTo>
                  <a:pt x="23" y="100"/>
                </a:lnTo>
                <a:lnTo>
                  <a:pt x="24" y="100"/>
                </a:lnTo>
                <a:lnTo>
                  <a:pt x="24" y="100"/>
                </a:lnTo>
                <a:lnTo>
                  <a:pt x="24" y="100"/>
                </a:lnTo>
                <a:lnTo>
                  <a:pt x="24" y="99"/>
                </a:lnTo>
                <a:lnTo>
                  <a:pt x="24" y="99"/>
                </a:lnTo>
                <a:lnTo>
                  <a:pt x="24" y="98"/>
                </a:lnTo>
                <a:lnTo>
                  <a:pt x="25" y="98"/>
                </a:lnTo>
                <a:lnTo>
                  <a:pt x="25" y="98"/>
                </a:lnTo>
                <a:lnTo>
                  <a:pt x="25" y="98"/>
                </a:lnTo>
                <a:lnTo>
                  <a:pt x="26" y="97"/>
                </a:lnTo>
                <a:lnTo>
                  <a:pt x="26" y="97"/>
                </a:lnTo>
                <a:lnTo>
                  <a:pt x="26" y="97"/>
                </a:lnTo>
                <a:lnTo>
                  <a:pt x="26" y="96"/>
                </a:lnTo>
                <a:lnTo>
                  <a:pt x="26" y="96"/>
                </a:lnTo>
                <a:lnTo>
                  <a:pt x="26" y="96"/>
                </a:lnTo>
                <a:lnTo>
                  <a:pt x="27" y="96"/>
                </a:lnTo>
                <a:lnTo>
                  <a:pt x="27" y="96"/>
                </a:lnTo>
                <a:lnTo>
                  <a:pt x="27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3"/>
                </a:lnTo>
                <a:lnTo>
                  <a:pt x="28" y="93"/>
                </a:lnTo>
                <a:lnTo>
                  <a:pt x="28" y="92"/>
                </a:lnTo>
                <a:lnTo>
                  <a:pt x="28" y="92"/>
                </a:lnTo>
                <a:lnTo>
                  <a:pt x="28" y="91"/>
                </a:lnTo>
                <a:lnTo>
                  <a:pt x="28" y="90"/>
                </a:lnTo>
                <a:lnTo>
                  <a:pt x="28" y="90"/>
                </a:lnTo>
                <a:lnTo>
                  <a:pt x="28" y="90"/>
                </a:lnTo>
                <a:lnTo>
                  <a:pt x="27" y="90"/>
                </a:lnTo>
                <a:lnTo>
                  <a:pt x="27" y="90"/>
                </a:lnTo>
                <a:lnTo>
                  <a:pt x="26" y="89"/>
                </a:lnTo>
                <a:lnTo>
                  <a:pt x="26" y="89"/>
                </a:lnTo>
                <a:lnTo>
                  <a:pt x="26" y="88"/>
                </a:lnTo>
                <a:lnTo>
                  <a:pt x="25" y="88"/>
                </a:lnTo>
                <a:lnTo>
                  <a:pt x="25" y="88"/>
                </a:lnTo>
                <a:lnTo>
                  <a:pt x="25" y="87"/>
                </a:lnTo>
                <a:lnTo>
                  <a:pt x="24" y="87"/>
                </a:lnTo>
                <a:lnTo>
                  <a:pt x="24" y="86"/>
                </a:lnTo>
                <a:lnTo>
                  <a:pt x="24" y="86"/>
                </a:lnTo>
                <a:lnTo>
                  <a:pt x="23" y="86"/>
                </a:lnTo>
                <a:lnTo>
                  <a:pt x="23" y="85"/>
                </a:lnTo>
                <a:lnTo>
                  <a:pt x="23" y="85"/>
                </a:lnTo>
                <a:lnTo>
                  <a:pt x="23" y="84"/>
                </a:lnTo>
                <a:lnTo>
                  <a:pt x="23" y="84"/>
                </a:lnTo>
                <a:lnTo>
                  <a:pt x="23" y="83"/>
                </a:lnTo>
                <a:lnTo>
                  <a:pt x="22" y="82"/>
                </a:lnTo>
                <a:lnTo>
                  <a:pt x="22" y="81"/>
                </a:lnTo>
                <a:lnTo>
                  <a:pt x="22" y="81"/>
                </a:lnTo>
                <a:lnTo>
                  <a:pt x="22" y="80"/>
                </a:lnTo>
                <a:lnTo>
                  <a:pt x="22" y="80"/>
                </a:lnTo>
                <a:lnTo>
                  <a:pt x="21" y="79"/>
                </a:lnTo>
                <a:lnTo>
                  <a:pt x="20" y="79"/>
                </a:lnTo>
                <a:lnTo>
                  <a:pt x="20" y="79"/>
                </a:lnTo>
                <a:lnTo>
                  <a:pt x="20" y="78"/>
                </a:lnTo>
                <a:lnTo>
                  <a:pt x="20" y="78"/>
                </a:lnTo>
                <a:lnTo>
                  <a:pt x="20" y="77"/>
                </a:lnTo>
                <a:lnTo>
                  <a:pt x="20" y="77"/>
                </a:lnTo>
                <a:lnTo>
                  <a:pt x="20" y="76"/>
                </a:lnTo>
                <a:lnTo>
                  <a:pt x="20" y="76"/>
                </a:lnTo>
                <a:lnTo>
                  <a:pt x="20" y="75"/>
                </a:lnTo>
                <a:lnTo>
                  <a:pt x="21" y="74"/>
                </a:lnTo>
                <a:lnTo>
                  <a:pt x="21" y="74"/>
                </a:lnTo>
                <a:lnTo>
                  <a:pt x="21" y="72"/>
                </a:lnTo>
                <a:lnTo>
                  <a:pt x="22" y="72"/>
                </a:lnTo>
                <a:lnTo>
                  <a:pt x="22" y="71"/>
                </a:lnTo>
                <a:lnTo>
                  <a:pt x="22" y="71"/>
                </a:lnTo>
                <a:lnTo>
                  <a:pt x="21" y="71"/>
                </a:lnTo>
                <a:lnTo>
                  <a:pt x="21" y="70"/>
                </a:lnTo>
                <a:lnTo>
                  <a:pt x="21" y="70"/>
                </a:lnTo>
                <a:lnTo>
                  <a:pt x="21" y="69"/>
                </a:lnTo>
                <a:lnTo>
                  <a:pt x="21" y="69"/>
                </a:lnTo>
                <a:lnTo>
                  <a:pt x="21" y="69"/>
                </a:lnTo>
                <a:lnTo>
                  <a:pt x="21" y="69"/>
                </a:lnTo>
                <a:lnTo>
                  <a:pt x="21" y="68"/>
                </a:lnTo>
                <a:lnTo>
                  <a:pt x="21" y="68"/>
                </a:lnTo>
                <a:lnTo>
                  <a:pt x="21" y="68"/>
                </a:lnTo>
                <a:lnTo>
                  <a:pt x="21" y="67"/>
                </a:lnTo>
                <a:lnTo>
                  <a:pt x="21" y="67"/>
                </a:lnTo>
                <a:lnTo>
                  <a:pt x="21" y="66"/>
                </a:lnTo>
                <a:lnTo>
                  <a:pt x="21" y="66"/>
                </a:lnTo>
                <a:lnTo>
                  <a:pt x="21" y="65"/>
                </a:lnTo>
                <a:lnTo>
                  <a:pt x="21" y="65"/>
                </a:lnTo>
                <a:lnTo>
                  <a:pt x="21" y="65"/>
                </a:lnTo>
                <a:lnTo>
                  <a:pt x="21" y="64"/>
                </a:lnTo>
                <a:lnTo>
                  <a:pt x="21" y="64"/>
                </a:lnTo>
                <a:lnTo>
                  <a:pt x="22" y="63"/>
                </a:lnTo>
                <a:lnTo>
                  <a:pt x="22" y="63"/>
                </a:lnTo>
                <a:lnTo>
                  <a:pt x="22" y="62"/>
                </a:lnTo>
                <a:lnTo>
                  <a:pt x="23" y="62"/>
                </a:lnTo>
                <a:lnTo>
                  <a:pt x="23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5" y="62"/>
                </a:lnTo>
                <a:lnTo>
                  <a:pt x="25" y="61"/>
                </a:lnTo>
                <a:lnTo>
                  <a:pt x="25" y="61"/>
                </a:lnTo>
                <a:lnTo>
                  <a:pt x="25" y="61"/>
                </a:lnTo>
                <a:lnTo>
                  <a:pt x="25" y="60"/>
                </a:lnTo>
                <a:lnTo>
                  <a:pt x="25" y="60"/>
                </a:lnTo>
                <a:lnTo>
                  <a:pt x="25" y="59"/>
                </a:lnTo>
                <a:lnTo>
                  <a:pt x="26" y="59"/>
                </a:lnTo>
                <a:lnTo>
                  <a:pt x="26" y="59"/>
                </a:lnTo>
                <a:lnTo>
                  <a:pt x="26" y="58"/>
                </a:lnTo>
                <a:lnTo>
                  <a:pt x="26" y="58"/>
                </a:lnTo>
                <a:lnTo>
                  <a:pt x="26" y="57"/>
                </a:lnTo>
                <a:lnTo>
                  <a:pt x="26" y="57"/>
                </a:lnTo>
                <a:lnTo>
                  <a:pt x="26" y="57"/>
                </a:lnTo>
                <a:lnTo>
                  <a:pt x="26" y="56"/>
                </a:lnTo>
                <a:lnTo>
                  <a:pt x="26" y="56"/>
                </a:lnTo>
                <a:lnTo>
                  <a:pt x="26" y="56"/>
                </a:lnTo>
                <a:lnTo>
                  <a:pt x="26" y="55"/>
                </a:lnTo>
                <a:lnTo>
                  <a:pt x="26" y="55"/>
                </a:lnTo>
                <a:lnTo>
                  <a:pt x="27" y="54"/>
                </a:lnTo>
                <a:lnTo>
                  <a:pt x="27" y="54"/>
                </a:lnTo>
                <a:lnTo>
                  <a:pt x="27" y="54"/>
                </a:lnTo>
                <a:lnTo>
                  <a:pt x="27" y="53"/>
                </a:lnTo>
                <a:lnTo>
                  <a:pt x="27" y="53"/>
                </a:lnTo>
                <a:lnTo>
                  <a:pt x="28" y="52"/>
                </a:lnTo>
                <a:lnTo>
                  <a:pt x="28" y="52"/>
                </a:lnTo>
                <a:lnTo>
                  <a:pt x="28" y="52"/>
                </a:lnTo>
                <a:lnTo>
                  <a:pt x="28" y="52"/>
                </a:lnTo>
                <a:lnTo>
                  <a:pt x="29" y="52"/>
                </a:lnTo>
                <a:lnTo>
                  <a:pt x="29" y="51"/>
                </a:lnTo>
                <a:lnTo>
                  <a:pt x="30" y="51"/>
                </a:lnTo>
                <a:lnTo>
                  <a:pt x="30" y="52"/>
                </a:lnTo>
                <a:lnTo>
                  <a:pt x="30" y="52"/>
                </a:lnTo>
                <a:lnTo>
                  <a:pt x="30" y="52"/>
                </a:lnTo>
                <a:lnTo>
                  <a:pt x="31" y="52"/>
                </a:lnTo>
                <a:lnTo>
                  <a:pt x="31" y="52"/>
                </a:lnTo>
                <a:lnTo>
                  <a:pt x="31" y="53"/>
                </a:lnTo>
                <a:lnTo>
                  <a:pt x="31" y="53"/>
                </a:lnTo>
                <a:lnTo>
                  <a:pt x="32" y="53"/>
                </a:lnTo>
                <a:lnTo>
                  <a:pt x="32" y="54"/>
                </a:lnTo>
                <a:lnTo>
                  <a:pt x="32" y="54"/>
                </a:lnTo>
                <a:lnTo>
                  <a:pt x="32" y="55"/>
                </a:lnTo>
                <a:lnTo>
                  <a:pt x="33" y="55"/>
                </a:lnTo>
                <a:lnTo>
                  <a:pt x="33" y="55"/>
                </a:lnTo>
                <a:lnTo>
                  <a:pt x="33" y="55"/>
                </a:lnTo>
                <a:lnTo>
                  <a:pt x="33" y="56"/>
                </a:lnTo>
                <a:lnTo>
                  <a:pt x="34" y="56"/>
                </a:lnTo>
                <a:lnTo>
                  <a:pt x="34" y="56"/>
                </a:lnTo>
                <a:lnTo>
                  <a:pt x="35" y="56"/>
                </a:lnTo>
                <a:lnTo>
                  <a:pt x="35" y="56"/>
                </a:lnTo>
                <a:lnTo>
                  <a:pt x="36" y="56"/>
                </a:lnTo>
                <a:lnTo>
                  <a:pt x="36" y="56"/>
                </a:lnTo>
                <a:lnTo>
                  <a:pt x="36" y="56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8" y="55"/>
                </a:lnTo>
                <a:lnTo>
                  <a:pt x="38" y="55"/>
                </a:lnTo>
                <a:lnTo>
                  <a:pt x="39" y="55"/>
                </a:lnTo>
                <a:lnTo>
                  <a:pt x="39" y="55"/>
                </a:lnTo>
                <a:lnTo>
                  <a:pt x="40" y="55"/>
                </a:lnTo>
                <a:lnTo>
                  <a:pt x="40" y="55"/>
                </a:lnTo>
                <a:lnTo>
                  <a:pt x="40" y="55"/>
                </a:lnTo>
                <a:lnTo>
                  <a:pt x="41" y="55"/>
                </a:lnTo>
                <a:lnTo>
                  <a:pt x="41" y="55"/>
                </a:lnTo>
                <a:lnTo>
                  <a:pt x="42" y="55"/>
                </a:lnTo>
                <a:lnTo>
                  <a:pt x="42" y="55"/>
                </a:lnTo>
                <a:lnTo>
                  <a:pt x="43" y="55"/>
                </a:lnTo>
                <a:lnTo>
                  <a:pt x="43" y="55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4"/>
                </a:lnTo>
                <a:lnTo>
                  <a:pt x="45" y="54"/>
                </a:lnTo>
                <a:lnTo>
                  <a:pt x="45" y="53"/>
                </a:lnTo>
                <a:lnTo>
                  <a:pt x="45" y="53"/>
                </a:lnTo>
                <a:lnTo>
                  <a:pt x="45" y="53"/>
                </a:lnTo>
                <a:lnTo>
                  <a:pt x="46" y="53"/>
                </a:lnTo>
                <a:lnTo>
                  <a:pt x="46" y="53"/>
                </a:lnTo>
                <a:lnTo>
                  <a:pt x="47" y="53"/>
                </a:lnTo>
                <a:lnTo>
                  <a:pt x="47" y="53"/>
                </a:lnTo>
                <a:lnTo>
                  <a:pt x="48" y="53"/>
                </a:lnTo>
                <a:lnTo>
                  <a:pt x="48" y="53"/>
                </a:lnTo>
                <a:lnTo>
                  <a:pt x="48" y="53"/>
                </a:lnTo>
                <a:lnTo>
                  <a:pt x="49" y="52"/>
                </a:lnTo>
                <a:lnTo>
                  <a:pt x="49" y="52"/>
                </a:lnTo>
                <a:lnTo>
                  <a:pt x="49" y="53"/>
                </a:lnTo>
                <a:lnTo>
                  <a:pt x="50" y="53"/>
                </a:lnTo>
                <a:lnTo>
                  <a:pt x="50" y="53"/>
                </a:lnTo>
                <a:lnTo>
                  <a:pt x="50" y="53"/>
                </a:lnTo>
                <a:lnTo>
                  <a:pt x="51" y="53"/>
                </a:lnTo>
                <a:lnTo>
                  <a:pt x="51" y="53"/>
                </a:lnTo>
                <a:lnTo>
                  <a:pt x="52" y="53"/>
                </a:lnTo>
                <a:lnTo>
                  <a:pt x="52" y="54"/>
                </a:lnTo>
                <a:lnTo>
                  <a:pt x="53" y="54"/>
                </a:lnTo>
                <a:lnTo>
                  <a:pt x="53" y="54"/>
                </a:lnTo>
                <a:lnTo>
                  <a:pt x="53" y="53"/>
                </a:lnTo>
                <a:lnTo>
                  <a:pt x="53" y="53"/>
                </a:lnTo>
                <a:lnTo>
                  <a:pt x="53" y="53"/>
                </a:lnTo>
                <a:lnTo>
                  <a:pt x="54" y="53"/>
                </a:lnTo>
                <a:lnTo>
                  <a:pt x="54" y="52"/>
                </a:lnTo>
                <a:lnTo>
                  <a:pt x="54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6" y="52"/>
                </a:lnTo>
                <a:lnTo>
                  <a:pt x="56" y="51"/>
                </a:lnTo>
                <a:lnTo>
                  <a:pt x="57" y="51"/>
                </a:lnTo>
                <a:lnTo>
                  <a:pt x="57" y="51"/>
                </a:lnTo>
                <a:lnTo>
                  <a:pt x="57" y="51"/>
                </a:lnTo>
                <a:lnTo>
                  <a:pt x="57" y="51"/>
                </a:lnTo>
                <a:lnTo>
                  <a:pt x="57" y="50"/>
                </a:lnTo>
                <a:lnTo>
                  <a:pt x="57" y="50"/>
                </a:lnTo>
                <a:lnTo>
                  <a:pt x="57" y="49"/>
                </a:lnTo>
                <a:lnTo>
                  <a:pt x="57" y="49"/>
                </a:lnTo>
                <a:lnTo>
                  <a:pt x="57" y="48"/>
                </a:lnTo>
                <a:lnTo>
                  <a:pt x="57" y="48"/>
                </a:lnTo>
                <a:lnTo>
                  <a:pt x="57" y="48"/>
                </a:lnTo>
                <a:lnTo>
                  <a:pt x="57" y="48"/>
                </a:lnTo>
                <a:lnTo>
                  <a:pt x="57" y="47"/>
                </a:lnTo>
                <a:lnTo>
                  <a:pt x="57" y="47"/>
                </a:lnTo>
                <a:lnTo>
                  <a:pt x="57" y="47"/>
                </a:lnTo>
                <a:lnTo>
                  <a:pt x="58" y="46"/>
                </a:lnTo>
                <a:lnTo>
                  <a:pt x="58" y="46"/>
                </a:lnTo>
                <a:lnTo>
                  <a:pt x="58" y="45"/>
                </a:lnTo>
                <a:lnTo>
                  <a:pt x="58" y="45"/>
                </a:lnTo>
                <a:lnTo>
                  <a:pt x="58" y="45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3"/>
                </a:lnTo>
                <a:lnTo>
                  <a:pt x="58" y="43"/>
                </a:lnTo>
                <a:lnTo>
                  <a:pt x="58" y="42"/>
                </a:lnTo>
                <a:lnTo>
                  <a:pt x="58" y="42"/>
                </a:lnTo>
                <a:lnTo>
                  <a:pt x="58" y="41"/>
                </a:lnTo>
                <a:lnTo>
                  <a:pt x="58" y="41"/>
                </a:lnTo>
                <a:lnTo>
                  <a:pt x="58" y="40"/>
                </a:lnTo>
                <a:lnTo>
                  <a:pt x="58" y="40"/>
                </a:lnTo>
                <a:lnTo>
                  <a:pt x="58" y="40"/>
                </a:lnTo>
                <a:lnTo>
                  <a:pt x="58" y="39"/>
                </a:lnTo>
                <a:lnTo>
                  <a:pt x="59" y="39"/>
                </a:lnTo>
                <a:lnTo>
                  <a:pt x="59" y="38"/>
                </a:lnTo>
                <a:lnTo>
                  <a:pt x="59" y="38"/>
                </a:lnTo>
                <a:lnTo>
                  <a:pt x="59" y="37"/>
                </a:lnTo>
                <a:lnTo>
                  <a:pt x="59" y="37"/>
                </a:lnTo>
                <a:lnTo>
                  <a:pt x="58" y="37"/>
                </a:lnTo>
                <a:lnTo>
                  <a:pt x="58" y="36"/>
                </a:lnTo>
                <a:lnTo>
                  <a:pt x="58" y="36"/>
                </a:lnTo>
                <a:lnTo>
                  <a:pt x="59" y="36"/>
                </a:lnTo>
                <a:lnTo>
                  <a:pt x="59" y="36"/>
                </a:lnTo>
                <a:lnTo>
                  <a:pt x="59" y="36"/>
                </a:lnTo>
                <a:lnTo>
                  <a:pt x="59" y="35"/>
                </a:lnTo>
                <a:lnTo>
                  <a:pt x="59" y="35"/>
                </a:lnTo>
                <a:lnTo>
                  <a:pt x="59" y="34"/>
                </a:lnTo>
                <a:lnTo>
                  <a:pt x="59" y="34"/>
                </a:lnTo>
                <a:lnTo>
                  <a:pt x="59" y="33"/>
                </a:lnTo>
                <a:lnTo>
                  <a:pt x="59" y="33"/>
                </a:lnTo>
                <a:lnTo>
                  <a:pt x="59" y="33"/>
                </a:lnTo>
                <a:lnTo>
                  <a:pt x="60" y="33"/>
                </a:lnTo>
                <a:lnTo>
                  <a:pt x="60" y="32"/>
                </a:lnTo>
                <a:lnTo>
                  <a:pt x="60" y="32"/>
                </a:lnTo>
                <a:lnTo>
                  <a:pt x="60" y="31"/>
                </a:lnTo>
                <a:lnTo>
                  <a:pt x="60" y="31"/>
                </a:lnTo>
                <a:lnTo>
                  <a:pt x="60" y="31"/>
                </a:lnTo>
                <a:lnTo>
                  <a:pt x="61" y="31"/>
                </a:lnTo>
                <a:lnTo>
                  <a:pt x="61" y="31"/>
                </a:lnTo>
                <a:lnTo>
                  <a:pt x="61" y="31"/>
                </a:lnTo>
                <a:lnTo>
                  <a:pt x="62" y="31"/>
                </a:lnTo>
                <a:lnTo>
                  <a:pt x="62" y="31"/>
                </a:lnTo>
                <a:lnTo>
                  <a:pt x="62" y="31"/>
                </a:lnTo>
                <a:lnTo>
                  <a:pt x="63" y="31"/>
                </a:lnTo>
                <a:lnTo>
                  <a:pt x="63" y="31"/>
                </a:lnTo>
                <a:lnTo>
                  <a:pt x="63" y="32"/>
                </a:lnTo>
                <a:lnTo>
                  <a:pt x="63" y="32"/>
                </a:lnTo>
                <a:lnTo>
                  <a:pt x="63" y="32"/>
                </a:lnTo>
                <a:lnTo>
                  <a:pt x="64" y="32"/>
                </a:lnTo>
                <a:lnTo>
                  <a:pt x="64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6" y="32"/>
                </a:lnTo>
                <a:lnTo>
                  <a:pt x="66" y="31"/>
                </a:lnTo>
                <a:lnTo>
                  <a:pt x="66" y="31"/>
                </a:lnTo>
                <a:lnTo>
                  <a:pt x="67" y="31"/>
                </a:lnTo>
                <a:lnTo>
                  <a:pt x="67" y="31"/>
                </a:lnTo>
                <a:lnTo>
                  <a:pt x="68" y="31"/>
                </a:lnTo>
                <a:lnTo>
                  <a:pt x="68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70" y="31"/>
                </a:lnTo>
                <a:lnTo>
                  <a:pt x="70" y="31"/>
                </a:lnTo>
                <a:lnTo>
                  <a:pt x="71" y="31"/>
                </a:lnTo>
                <a:lnTo>
                  <a:pt x="71" y="31"/>
                </a:lnTo>
                <a:lnTo>
                  <a:pt x="71" y="30"/>
                </a:lnTo>
                <a:lnTo>
                  <a:pt x="72" y="30"/>
                </a:lnTo>
                <a:lnTo>
                  <a:pt x="72" y="30"/>
                </a:lnTo>
                <a:lnTo>
                  <a:pt x="73" y="30"/>
                </a:lnTo>
                <a:lnTo>
                  <a:pt x="73" y="30"/>
                </a:lnTo>
                <a:lnTo>
                  <a:pt x="74" y="30"/>
                </a:lnTo>
                <a:lnTo>
                  <a:pt x="74" y="30"/>
                </a:lnTo>
                <a:lnTo>
                  <a:pt x="74" y="30"/>
                </a:lnTo>
                <a:lnTo>
                  <a:pt x="75" y="30"/>
                </a:lnTo>
                <a:lnTo>
                  <a:pt x="75" y="29"/>
                </a:lnTo>
                <a:lnTo>
                  <a:pt x="76" y="29"/>
                </a:lnTo>
                <a:lnTo>
                  <a:pt x="76" y="29"/>
                </a:lnTo>
                <a:lnTo>
                  <a:pt x="77" y="28"/>
                </a:lnTo>
                <a:lnTo>
                  <a:pt x="77" y="28"/>
                </a:lnTo>
                <a:lnTo>
                  <a:pt x="77" y="28"/>
                </a:lnTo>
                <a:lnTo>
                  <a:pt x="77" y="27"/>
                </a:lnTo>
                <a:lnTo>
                  <a:pt x="77" y="27"/>
                </a:lnTo>
                <a:lnTo>
                  <a:pt x="78" y="27"/>
                </a:lnTo>
                <a:lnTo>
                  <a:pt x="78" y="27"/>
                </a:lnTo>
                <a:lnTo>
                  <a:pt x="78" y="27"/>
                </a:lnTo>
                <a:lnTo>
                  <a:pt x="78" y="27"/>
                </a:lnTo>
                <a:lnTo>
                  <a:pt x="79" y="26"/>
                </a:lnTo>
                <a:lnTo>
                  <a:pt x="79" y="26"/>
                </a:lnTo>
                <a:lnTo>
                  <a:pt x="80" y="26"/>
                </a:lnTo>
                <a:lnTo>
                  <a:pt x="80" y="26"/>
                </a:lnTo>
                <a:lnTo>
                  <a:pt x="80" y="25"/>
                </a:lnTo>
                <a:lnTo>
                  <a:pt x="80" y="25"/>
                </a:lnTo>
                <a:lnTo>
                  <a:pt x="80" y="25"/>
                </a:lnTo>
                <a:lnTo>
                  <a:pt x="81" y="24"/>
                </a:lnTo>
                <a:lnTo>
                  <a:pt x="81" y="25"/>
                </a:lnTo>
                <a:lnTo>
                  <a:pt x="82" y="25"/>
                </a:lnTo>
                <a:lnTo>
                  <a:pt x="82" y="25"/>
                </a:lnTo>
                <a:lnTo>
                  <a:pt x="82" y="24"/>
                </a:lnTo>
                <a:lnTo>
                  <a:pt x="82" y="24"/>
                </a:lnTo>
                <a:lnTo>
                  <a:pt x="83" y="23"/>
                </a:lnTo>
                <a:lnTo>
                  <a:pt x="83" y="23"/>
                </a:lnTo>
                <a:lnTo>
                  <a:pt x="83" y="23"/>
                </a:lnTo>
                <a:lnTo>
                  <a:pt x="83" y="23"/>
                </a:lnTo>
                <a:lnTo>
                  <a:pt x="84" y="23"/>
                </a:lnTo>
                <a:lnTo>
                  <a:pt x="84" y="22"/>
                </a:lnTo>
                <a:lnTo>
                  <a:pt x="84" y="22"/>
                </a:lnTo>
                <a:lnTo>
                  <a:pt x="84" y="22"/>
                </a:lnTo>
                <a:lnTo>
                  <a:pt x="85" y="22"/>
                </a:lnTo>
                <a:lnTo>
                  <a:pt x="85" y="21"/>
                </a:lnTo>
                <a:lnTo>
                  <a:pt x="85" y="21"/>
                </a:lnTo>
                <a:lnTo>
                  <a:pt x="85" y="21"/>
                </a:lnTo>
                <a:lnTo>
                  <a:pt x="86" y="21"/>
                </a:lnTo>
                <a:lnTo>
                  <a:pt x="86" y="20"/>
                </a:lnTo>
                <a:lnTo>
                  <a:pt x="86" y="20"/>
                </a:lnTo>
                <a:lnTo>
                  <a:pt x="86" y="19"/>
                </a:lnTo>
                <a:lnTo>
                  <a:pt x="86" y="19"/>
                </a:lnTo>
                <a:lnTo>
                  <a:pt x="87" y="19"/>
                </a:lnTo>
                <a:lnTo>
                  <a:pt x="87" y="19"/>
                </a:lnTo>
                <a:lnTo>
                  <a:pt x="87" y="19"/>
                </a:lnTo>
                <a:lnTo>
                  <a:pt x="87" y="18"/>
                </a:lnTo>
                <a:lnTo>
                  <a:pt x="88" y="18"/>
                </a:lnTo>
                <a:lnTo>
                  <a:pt x="88" y="18"/>
                </a:lnTo>
                <a:lnTo>
                  <a:pt x="89" y="18"/>
                </a:lnTo>
                <a:lnTo>
                  <a:pt x="89" y="18"/>
                </a:lnTo>
                <a:lnTo>
                  <a:pt x="90" y="18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1" y="19"/>
                </a:lnTo>
                <a:lnTo>
                  <a:pt x="91" y="18"/>
                </a:lnTo>
                <a:lnTo>
                  <a:pt x="91" y="18"/>
                </a:lnTo>
                <a:lnTo>
                  <a:pt x="92" y="18"/>
                </a:lnTo>
                <a:lnTo>
                  <a:pt x="92" y="18"/>
                </a:lnTo>
                <a:lnTo>
                  <a:pt x="92" y="18"/>
                </a:lnTo>
                <a:lnTo>
                  <a:pt x="92" y="17"/>
                </a:lnTo>
                <a:lnTo>
                  <a:pt x="92" y="17"/>
                </a:lnTo>
                <a:lnTo>
                  <a:pt x="93" y="17"/>
                </a:lnTo>
                <a:lnTo>
                  <a:pt x="93" y="16"/>
                </a:lnTo>
                <a:lnTo>
                  <a:pt x="93" y="16"/>
                </a:lnTo>
                <a:lnTo>
                  <a:pt x="93" y="15"/>
                </a:lnTo>
                <a:lnTo>
                  <a:pt x="93" y="15"/>
                </a:lnTo>
                <a:lnTo>
                  <a:pt x="93" y="15"/>
                </a:lnTo>
                <a:lnTo>
                  <a:pt x="93" y="15"/>
                </a:lnTo>
                <a:lnTo>
                  <a:pt x="93" y="15"/>
                </a:lnTo>
                <a:lnTo>
                  <a:pt x="93" y="14"/>
                </a:lnTo>
                <a:lnTo>
                  <a:pt x="94" y="14"/>
                </a:lnTo>
                <a:lnTo>
                  <a:pt x="94" y="14"/>
                </a:lnTo>
                <a:lnTo>
                  <a:pt x="94" y="14"/>
                </a:lnTo>
                <a:lnTo>
                  <a:pt x="94" y="13"/>
                </a:lnTo>
                <a:lnTo>
                  <a:pt x="94" y="13"/>
                </a:lnTo>
                <a:lnTo>
                  <a:pt x="95" y="12"/>
                </a:lnTo>
                <a:lnTo>
                  <a:pt x="95" y="12"/>
                </a:lnTo>
                <a:lnTo>
                  <a:pt x="95" y="11"/>
                </a:lnTo>
                <a:lnTo>
                  <a:pt x="95" y="11"/>
                </a:lnTo>
                <a:lnTo>
                  <a:pt x="95" y="11"/>
                </a:lnTo>
                <a:lnTo>
                  <a:pt x="95" y="10"/>
                </a:lnTo>
                <a:lnTo>
                  <a:pt x="96" y="10"/>
                </a:lnTo>
                <a:lnTo>
                  <a:pt x="96" y="9"/>
                </a:lnTo>
                <a:lnTo>
                  <a:pt x="97" y="9"/>
                </a:lnTo>
                <a:lnTo>
                  <a:pt x="97" y="9"/>
                </a:lnTo>
                <a:lnTo>
                  <a:pt x="97" y="9"/>
                </a:lnTo>
                <a:lnTo>
                  <a:pt x="98" y="9"/>
                </a:lnTo>
                <a:lnTo>
                  <a:pt x="98" y="8"/>
                </a:lnTo>
                <a:lnTo>
                  <a:pt x="98" y="8"/>
                </a:lnTo>
                <a:lnTo>
                  <a:pt x="99" y="8"/>
                </a:lnTo>
                <a:lnTo>
                  <a:pt x="99" y="7"/>
                </a:lnTo>
                <a:lnTo>
                  <a:pt x="99" y="7"/>
                </a:lnTo>
                <a:lnTo>
                  <a:pt x="99" y="6"/>
                </a:lnTo>
                <a:lnTo>
                  <a:pt x="99" y="6"/>
                </a:lnTo>
                <a:lnTo>
                  <a:pt x="99" y="6"/>
                </a:lnTo>
                <a:lnTo>
                  <a:pt x="99" y="6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4"/>
                </a:lnTo>
                <a:lnTo>
                  <a:pt x="100" y="4"/>
                </a:lnTo>
                <a:lnTo>
                  <a:pt x="100" y="4"/>
                </a:lnTo>
                <a:lnTo>
                  <a:pt x="99" y="4"/>
                </a:lnTo>
                <a:lnTo>
                  <a:pt x="99" y="4"/>
                </a:lnTo>
                <a:lnTo>
                  <a:pt x="99" y="4"/>
                </a:lnTo>
                <a:lnTo>
                  <a:pt x="99" y="3"/>
                </a:lnTo>
                <a:lnTo>
                  <a:pt x="98" y="3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1"/>
                </a:lnTo>
                <a:lnTo>
                  <a:pt x="98" y="1"/>
                </a:lnTo>
                <a:lnTo>
                  <a:pt x="98" y="0"/>
                </a:lnTo>
                <a:lnTo>
                  <a:pt x="98" y="0"/>
                </a:lnTo>
                <a:lnTo>
                  <a:pt x="98" y="0"/>
                </a:lnTo>
                <a:lnTo>
                  <a:pt x="99" y="0"/>
                </a:lnTo>
                <a:lnTo>
                  <a:pt x="99" y="0"/>
                </a:lnTo>
                <a:lnTo>
                  <a:pt x="99" y="1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83" name="Freeform 67"/>
          <p:cNvSpPr>
            <a:spLocks/>
          </p:cNvSpPr>
          <p:nvPr/>
        </p:nvSpPr>
        <p:spPr bwMode="auto">
          <a:xfrm>
            <a:off x="3675385" y="5573263"/>
            <a:ext cx="315962" cy="334254"/>
          </a:xfrm>
          <a:custGeom>
            <a:avLst/>
            <a:gdLst>
              <a:gd name="T0" fmla="*/ 119 w 184"/>
              <a:gd name="T1" fmla="*/ 4 h 211"/>
              <a:gd name="T2" fmla="*/ 128 w 184"/>
              <a:gd name="T3" fmla="*/ 6 h 211"/>
              <a:gd name="T4" fmla="*/ 136 w 184"/>
              <a:gd name="T5" fmla="*/ 9 h 211"/>
              <a:gd name="T6" fmla="*/ 144 w 184"/>
              <a:gd name="T7" fmla="*/ 13 h 211"/>
              <a:gd name="T8" fmla="*/ 153 w 184"/>
              <a:gd name="T9" fmla="*/ 18 h 211"/>
              <a:gd name="T10" fmla="*/ 164 w 184"/>
              <a:gd name="T11" fmla="*/ 18 h 211"/>
              <a:gd name="T12" fmla="*/ 170 w 184"/>
              <a:gd name="T13" fmla="*/ 26 h 211"/>
              <a:gd name="T14" fmla="*/ 172 w 184"/>
              <a:gd name="T15" fmla="*/ 35 h 211"/>
              <a:gd name="T16" fmla="*/ 178 w 184"/>
              <a:gd name="T17" fmla="*/ 43 h 211"/>
              <a:gd name="T18" fmla="*/ 182 w 184"/>
              <a:gd name="T19" fmla="*/ 49 h 211"/>
              <a:gd name="T20" fmla="*/ 178 w 184"/>
              <a:gd name="T21" fmla="*/ 58 h 211"/>
              <a:gd name="T22" fmla="*/ 177 w 184"/>
              <a:gd name="T23" fmla="*/ 67 h 211"/>
              <a:gd name="T24" fmla="*/ 164 w 184"/>
              <a:gd name="T25" fmla="*/ 76 h 211"/>
              <a:gd name="T26" fmla="*/ 160 w 184"/>
              <a:gd name="T27" fmla="*/ 85 h 211"/>
              <a:gd name="T28" fmla="*/ 153 w 184"/>
              <a:gd name="T29" fmla="*/ 90 h 211"/>
              <a:gd name="T30" fmla="*/ 144 w 184"/>
              <a:gd name="T31" fmla="*/ 91 h 211"/>
              <a:gd name="T32" fmla="*/ 137 w 184"/>
              <a:gd name="T33" fmla="*/ 85 h 211"/>
              <a:gd name="T34" fmla="*/ 132 w 184"/>
              <a:gd name="T35" fmla="*/ 90 h 211"/>
              <a:gd name="T36" fmla="*/ 122 w 184"/>
              <a:gd name="T37" fmla="*/ 98 h 211"/>
              <a:gd name="T38" fmla="*/ 114 w 184"/>
              <a:gd name="T39" fmla="*/ 104 h 211"/>
              <a:gd name="T40" fmla="*/ 111 w 184"/>
              <a:gd name="T41" fmla="*/ 110 h 211"/>
              <a:gd name="T42" fmla="*/ 113 w 184"/>
              <a:gd name="T43" fmla="*/ 124 h 211"/>
              <a:gd name="T44" fmla="*/ 118 w 184"/>
              <a:gd name="T45" fmla="*/ 136 h 211"/>
              <a:gd name="T46" fmla="*/ 121 w 184"/>
              <a:gd name="T47" fmla="*/ 151 h 211"/>
              <a:gd name="T48" fmla="*/ 118 w 184"/>
              <a:gd name="T49" fmla="*/ 170 h 211"/>
              <a:gd name="T50" fmla="*/ 117 w 184"/>
              <a:gd name="T51" fmla="*/ 188 h 211"/>
              <a:gd name="T52" fmla="*/ 112 w 184"/>
              <a:gd name="T53" fmla="*/ 199 h 211"/>
              <a:gd name="T54" fmla="*/ 115 w 184"/>
              <a:gd name="T55" fmla="*/ 208 h 211"/>
              <a:gd name="T56" fmla="*/ 96 w 184"/>
              <a:gd name="T57" fmla="*/ 208 h 211"/>
              <a:gd name="T58" fmla="*/ 88 w 184"/>
              <a:gd name="T59" fmla="*/ 197 h 211"/>
              <a:gd name="T60" fmla="*/ 74 w 184"/>
              <a:gd name="T61" fmla="*/ 191 h 211"/>
              <a:gd name="T62" fmla="*/ 81 w 184"/>
              <a:gd name="T63" fmla="*/ 183 h 211"/>
              <a:gd name="T64" fmla="*/ 75 w 184"/>
              <a:gd name="T65" fmla="*/ 174 h 211"/>
              <a:gd name="T66" fmla="*/ 70 w 184"/>
              <a:gd name="T67" fmla="*/ 168 h 211"/>
              <a:gd name="T68" fmla="*/ 59 w 184"/>
              <a:gd name="T69" fmla="*/ 163 h 211"/>
              <a:gd name="T70" fmla="*/ 46 w 184"/>
              <a:gd name="T71" fmla="*/ 154 h 211"/>
              <a:gd name="T72" fmla="*/ 30 w 184"/>
              <a:gd name="T73" fmla="*/ 167 h 211"/>
              <a:gd name="T74" fmla="*/ 20 w 184"/>
              <a:gd name="T75" fmla="*/ 162 h 211"/>
              <a:gd name="T76" fmla="*/ 12 w 184"/>
              <a:gd name="T77" fmla="*/ 161 h 211"/>
              <a:gd name="T78" fmla="*/ 8 w 184"/>
              <a:gd name="T79" fmla="*/ 154 h 211"/>
              <a:gd name="T80" fmla="*/ 3 w 184"/>
              <a:gd name="T81" fmla="*/ 147 h 211"/>
              <a:gd name="T82" fmla="*/ 0 w 184"/>
              <a:gd name="T83" fmla="*/ 138 h 211"/>
              <a:gd name="T84" fmla="*/ 7 w 184"/>
              <a:gd name="T85" fmla="*/ 133 h 211"/>
              <a:gd name="T86" fmla="*/ 14 w 184"/>
              <a:gd name="T87" fmla="*/ 128 h 211"/>
              <a:gd name="T88" fmla="*/ 20 w 184"/>
              <a:gd name="T89" fmla="*/ 125 h 211"/>
              <a:gd name="T90" fmla="*/ 29 w 184"/>
              <a:gd name="T91" fmla="*/ 119 h 211"/>
              <a:gd name="T92" fmla="*/ 35 w 184"/>
              <a:gd name="T93" fmla="*/ 111 h 211"/>
              <a:gd name="T94" fmla="*/ 35 w 184"/>
              <a:gd name="T95" fmla="*/ 102 h 211"/>
              <a:gd name="T96" fmla="*/ 43 w 184"/>
              <a:gd name="T97" fmla="*/ 95 h 211"/>
              <a:gd name="T98" fmla="*/ 54 w 184"/>
              <a:gd name="T99" fmla="*/ 89 h 211"/>
              <a:gd name="T100" fmla="*/ 62 w 184"/>
              <a:gd name="T101" fmla="*/ 83 h 211"/>
              <a:gd name="T102" fmla="*/ 61 w 184"/>
              <a:gd name="T103" fmla="*/ 72 h 211"/>
              <a:gd name="T104" fmla="*/ 65 w 184"/>
              <a:gd name="T105" fmla="*/ 65 h 211"/>
              <a:gd name="T106" fmla="*/ 65 w 184"/>
              <a:gd name="T107" fmla="*/ 55 h 211"/>
              <a:gd name="T108" fmla="*/ 69 w 184"/>
              <a:gd name="T109" fmla="*/ 49 h 211"/>
              <a:gd name="T110" fmla="*/ 72 w 184"/>
              <a:gd name="T111" fmla="*/ 40 h 211"/>
              <a:gd name="T112" fmla="*/ 78 w 184"/>
              <a:gd name="T113" fmla="*/ 34 h 211"/>
              <a:gd name="T114" fmla="*/ 79 w 184"/>
              <a:gd name="T115" fmla="*/ 29 h 211"/>
              <a:gd name="T116" fmla="*/ 79 w 184"/>
              <a:gd name="T117" fmla="*/ 20 h 211"/>
              <a:gd name="T118" fmla="*/ 82 w 184"/>
              <a:gd name="T119" fmla="*/ 12 h 211"/>
              <a:gd name="T120" fmla="*/ 90 w 184"/>
              <a:gd name="T121" fmla="*/ 8 h 211"/>
              <a:gd name="T122" fmla="*/ 98 w 184"/>
              <a:gd name="T123" fmla="*/ 5 h 211"/>
              <a:gd name="T124" fmla="*/ 107 w 184"/>
              <a:gd name="T125" fmla="*/ 0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4" h="211">
                <a:moveTo>
                  <a:pt x="111" y="3"/>
                </a:moveTo>
                <a:lnTo>
                  <a:pt x="111" y="3"/>
                </a:lnTo>
                <a:lnTo>
                  <a:pt x="111" y="2"/>
                </a:lnTo>
                <a:lnTo>
                  <a:pt x="111" y="2"/>
                </a:lnTo>
                <a:lnTo>
                  <a:pt x="112" y="2"/>
                </a:lnTo>
                <a:lnTo>
                  <a:pt x="112" y="2"/>
                </a:lnTo>
                <a:lnTo>
                  <a:pt x="113" y="2"/>
                </a:lnTo>
                <a:lnTo>
                  <a:pt x="113" y="2"/>
                </a:lnTo>
                <a:lnTo>
                  <a:pt x="113" y="2"/>
                </a:lnTo>
                <a:lnTo>
                  <a:pt x="114" y="2"/>
                </a:lnTo>
                <a:lnTo>
                  <a:pt x="114" y="2"/>
                </a:lnTo>
                <a:lnTo>
                  <a:pt x="114" y="2"/>
                </a:lnTo>
                <a:lnTo>
                  <a:pt x="114" y="3"/>
                </a:lnTo>
                <a:lnTo>
                  <a:pt x="115" y="3"/>
                </a:lnTo>
                <a:lnTo>
                  <a:pt x="115" y="3"/>
                </a:lnTo>
                <a:lnTo>
                  <a:pt x="115" y="3"/>
                </a:lnTo>
                <a:lnTo>
                  <a:pt x="115" y="3"/>
                </a:lnTo>
                <a:lnTo>
                  <a:pt x="115" y="3"/>
                </a:lnTo>
                <a:lnTo>
                  <a:pt x="115" y="3"/>
                </a:lnTo>
                <a:lnTo>
                  <a:pt x="116" y="3"/>
                </a:lnTo>
                <a:lnTo>
                  <a:pt x="116" y="4"/>
                </a:lnTo>
                <a:lnTo>
                  <a:pt x="116" y="4"/>
                </a:lnTo>
                <a:lnTo>
                  <a:pt x="117" y="4"/>
                </a:lnTo>
                <a:lnTo>
                  <a:pt x="117" y="4"/>
                </a:lnTo>
                <a:lnTo>
                  <a:pt x="118" y="4"/>
                </a:lnTo>
                <a:lnTo>
                  <a:pt x="118" y="4"/>
                </a:lnTo>
                <a:lnTo>
                  <a:pt x="118" y="4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1" y="4"/>
                </a:lnTo>
                <a:lnTo>
                  <a:pt x="121" y="4"/>
                </a:lnTo>
                <a:lnTo>
                  <a:pt x="121" y="4"/>
                </a:lnTo>
                <a:lnTo>
                  <a:pt x="122" y="4"/>
                </a:lnTo>
                <a:lnTo>
                  <a:pt x="122" y="4"/>
                </a:lnTo>
                <a:lnTo>
                  <a:pt x="123" y="4"/>
                </a:lnTo>
                <a:lnTo>
                  <a:pt x="123" y="4"/>
                </a:lnTo>
                <a:lnTo>
                  <a:pt x="123" y="5"/>
                </a:lnTo>
                <a:lnTo>
                  <a:pt x="124" y="5"/>
                </a:lnTo>
                <a:lnTo>
                  <a:pt x="124" y="5"/>
                </a:lnTo>
                <a:lnTo>
                  <a:pt x="124" y="5"/>
                </a:lnTo>
                <a:lnTo>
                  <a:pt x="124" y="6"/>
                </a:lnTo>
                <a:lnTo>
                  <a:pt x="125" y="6"/>
                </a:lnTo>
                <a:lnTo>
                  <a:pt x="125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7" y="6"/>
                </a:lnTo>
                <a:lnTo>
                  <a:pt x="127" y="6"/>
                </a:lnTo>
                <a:lnTo>
                  <a:pt x="128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6"/>
                </a:lnTo>
                <a:lnTo>
                  <a:pt x="129" y="7"/>
                </a:lnTo>
                <a:lnTo>
                  <a:pt x="129" y="7"/>
                </a:lnTo>
                <a:lnTo>
                  <a:pt x="130" y="7"/>
                </a:lnTo>
                <a:lnTo>
                  <a:pt x="130" y="7"/>
                </a:lnTo>
                <a:lnTo>
                  <a:pt x="131" y="7"/>
                </a:lnTo>
                <a:lnTo>
                  <a:pt x="131" y="7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2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4" y="8"/>
                </a:lnTo>
                <a:lnTo>
                  <a:pt x="134" y="9"/>
                </a:lnTo>
                <a:lnTo>
                  <a:pt x="135" y="9"/>
                </a:lnTo>
                <a:lnTo>
                  <a:pt x="135" y="9"/>
                </a:lnTo>
                <a:lnTo>
                  <a:pt x="135" y="9"/>
                </a:lnTo>
                <a:lnTo>
                  <a:pt x="135" y="9"/>
                </a:lnTo>
                <a:lnTo>
                  <a:pt x="135" y="8"/>
                </a:lnTo>
                <a:lnTo>
                  <a:pt x="136" y="8"/>
                </a:lnTo>
                <a:lnTo>
                  <a:pt x="136" y="9"/>
                </a:lnTo>
                <a:lnTo>
                  <a:pt x="136" y="9"/>
                </a:lnTo>
                <a:lnTo>
                  <a:pt x="136" y="9"/>
                </a:lnTo>
                <a:lnTo>
                  <a:pt x="136" y="9"/>
                </a:lnTo>
                <a:lnTo>
                  <a:pt x="137" y="9"/>
                </a:lnTo>
                <a:lnTo>
                  <a:pt x="137" y="9"/>
                </a:lnTo>
                <a:lnTo>
                  <a:pt x="138" y="9"/>
                </a:lnTo>
                <a:lnTo>
                  <a:pt x="138" y="10"/>
                </a:lnTo>
                <a:lnTo>
                  <a:pt x="138" y="10"/>
                </a:lnTo>
                <a:lnTo>
                  <a:pt x="138" y="10"/>
                </a:lnTo>
                <a:lnTo>
                  <a:pt x="139" y="10"/>
                </a:lnTo>
                <a:lnTo>
                  <a:pt x="139" y="10"/>
                </a:lnTo>
                <a:lnTo>
                  <a:pt x="140" y="10"/>
                </a:lnTo>
                <a:lnTo>
                  <a:pt x="140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1"/>
                </a:lnTo>
                <a:lnTo>
                  <a:pt x="141" y="11"/>
                </a:lnTo>
                <a:lnTo>
                  <a:pt x="141" y="11"/>
                </a:lnTo>
                <a:lnTo>
                  <a:pt x="141" y="11"/>
                </a:lnTo>
                <a:lnTo>
                  <a:pt x="142" y="11"/>
                </a:lnTo>
                <a:lnTo>
                  <a:pt x="142" y="12"/>
                </a:lnTo>
                <a:lnTo>
                  <a:pt x="142" y="12"/>
                </a:lnTo>
                <a:lnTo>
                  <a:pt x="143" y="12"/>
                </a:lnTo>
                <a:lnTo>
                  <a:pt x="143" y="12"/>
                </a:lnTo>
                <a:lnTo>
                  <a:pt x="143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3"/>
                </a:lnTo>
                <a:lnTo>
                  <a:pt x="145" y="13"/>
                </a:lnTo>
                <a:lnTo>
                  <a:pt x="145" y="13"/>
                </a:lnTo>
                <a:lnTo>
                  <a:pt x="146" y="13"/>
                </a:lnTo>
                <a:lnTo>
                  <a:pt x="146" y="13"/>
                </a:lnTo>
                <a:lnTo>
                  <a:pt x="147" y="13"/>
                </a:lnTo>
                <a:lnTo>
                  <a:pt x="147" y="13"/>
                </a:lnTo>
                <a:lnTo>
                  <a:pt x="148" y="13"/>
                </a:lnTo>
                <a:lnTo>
                  <a:pt x="148" y="13"/>
                </a:lnTo>
                <a:lnTo>
                  <a:pt x="148" y="13"/>
                </a:lnTo>
                <a:lnTo>
                  <a:pt x="148" y="13"/>
                </a:lnTo>
                <a:lnTo>
                  <a:pt x="149" y="13"/>
                </a:lnTo>
                <a:lnTo>
                  <a:pt x="149" y="14"/>
                </a:lnTo>
                <a:lnTo>
                  <a:pt x="149" y="14"/>
                </a:lnTo>
                <a:lnTo>
                  <a:pt x="149" y="14"/>
                </a:lnTo>
                <a:lnTo>
                  <a:pt x="149" y="15"/>
                </a:lnTo>
                <a:lnTo>
                  <a:pt x="149" y="15"/>
                </a:lnTo>
                <a:lnTo>
                  <a:pt x="150" y="15"/>
                </a:lnTo>
                <a:lnTo>
                  <a:pt x="150" y="16"/>
                </a:lnTo>
                <a:lnTo>
                  <a:pt x="150" y="16"/>
                </a:lnTo>
                <a:lnTo>
                  <a:pt x="151" y="16"/>
                </a:lnTo>
                <a:lnTo>
                  <a:pt x="151" y="16"/>
                </a:lnTo>
                <a:lnTo>
                  <a:pt x="151" y="16"/>
                </a:lnTo>
                <a:lnTo>
                  <a:pt x="151" y="17"/>
                </a:lnTo>
                <a:lnTo>
                  <a:pt x="151" y="17"/>
                </a:lnTo>
                <a:lnTo>
                  <a:pt x="152" y="17"/>
                </a:lnTo>
                <a:lnTo>
                  <a:pt x="152" y="18"/>
                </a:lnTo>
                <a:lnTo>
                  <a:pt x="152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9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  <a:lnTo>
                  <a:pt x="155" y="18"/>
                </a:lnTo>
                <a:lnTo>
                  <a:pt x="155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8" y="18"/>
                </a:lnTo>
                <a:lnTo>
                  <a:pt x="158" y="18"/>
                </a:lnTo>
                <a:lnTo>
                  <a:pt x="159" y="18"/>
                </a:lnTo>
                <a:lnTo>
                  <a:pt x="160" y="18"/>
                </a:lnTo>
                <a:lnTo>
                  <a:pt x="160" y="17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62" y="17"/>
                </a:lnTo>
                <a:lnTo>
                  <a:pt x="162" y="18"/>
                </a:lnTo>
                <a:lnTo>
                  <a:pt x="163" y="18"/>
                </a:lnTo>
                <a:lnTo>
                  <a:pt x="164" y="18"/>
                </a:lnTo>
                <a:lnTo>
                  <a:pt x="164" y="18"/>
                </a:lnTo>
                <a:lnTo>
                  <a:pt x="164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6" y="18"/>
                </a:lnTo>
                <a:lnTo>
                  <a:pt x="166" y="18"/>
                </a:lnTo>
                <a:lnTo>
                  <a:pt x="167" y="19"/>
                </a:lnTo>
                <a:lnTo>
                  <a:pt x="167" y="19"/>
                </a:lnTo>
                <a:lnTo>
                  <a:pt x="168" y="19"/>
                </a:lnTo>
                <a:lnTo>
                  <a:pt x="168" y="19"/>
                </a:lnTo>
                <a:lnTo>
                  <a:pt x="168" y="20"/>
                </a:lnTo>
                <a:lnTo>
                  <a:pt x="169" y="20"/>
                </a:lnTo>
                <a:lnTo>
                  <a:pt x="169" y="20"/>
                </a:lnTo>
                <a:lnTo>
                  <a:pt x="169" y="21"/>
                </a:lnTo>
                <a:lnTo>
                  <a:pt x="169" y="21"/>
                </a:lnTo>
                <a:lnTo>
                  <a:pt x="169" y="21"/>
                </a:lnTo>
                <a:lnTo>
                  <a:pt x="169" y="22"/>
                </a:lnTo>
                <a:lnTo>
                  <a:pt x="169" y="22"/>
                </a:lnTo>
                <a:lnTo>
                  <a:pt x="169" y="22"/>
                </a:lnTo>
                <a:lnTo>
                  <a:pt x="169" y="23"/>
                </a:lnTo>
                <a:lnTo>
                  <a:pt x="169" y="23"/>
                </a:lnTo>
                <a:lnTo>
                  <a:pt x="169" y="23"/>
                </a:lnTo>
                <a:lnTo>
                  <a:pt x="169" y="24"/>
                </a:lnTo>
                <a:lnTo>
                  <a:pt x="170" y="24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6"/>
                </a:lnTo>
                <a:lnTo>
                  <a:pt x="170" y="26"/>
                </a:lnTo>
                <a:lnTo>
                  <a:pt x="170" y="27"/>
                </a:lnTo>
                <a:lnTo>
                  <a:pt x="170" y="27"/>
                </a:lnTo>
                <a:lnTo>
                  <a:pt x="170" y="28"/>
                </a:lnTo>
                <a:lnTo>
                  <a:pt x="170" y="28"/>
                </a:lnTo>
                <a:lnTo>
                  <a:pt x="169" y="29"/>
                </a:lnTo>
                <a:lnTo>
                  <a:pt x="169" y="29"/>
                </a:lnTo>
                <a:lnTo>
                  <a:pt x="169" y="29"/>
                </a:lnTo>
                <a:lnTo>
                  <a:pt x="169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1"/>
                </a:lnTo>
                <a:lnTo>
                  <a:pt x="168" y="31"/>
                </a:lnTo>
                <a:lnTo>
                  <a:pt x="169" y="31"/>
                </a:lnTo>
                <a:lnTo>
                  <a:pt x="169" y="32"/>
                </a:lnTo>
                <a:lnTo>
                  <a:pt x="169" y="32"/>
                </a:lnTo>
                <a:lnTo>
                  <a:pt x="169" y="32"/>
                </a:lnTo>
                <a:lnTo>
                  <a:pt x="169" y="33"/>
                </a:lnTo>
                <a:lnTo>
                  <a:pt x="169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5"/>
                </a:lnTo>
                <a:lnTo>
                  <a:pt x="172" y="35"/>
                </a:lnTo>
                <a:lnTo>
                  <a:pt x="172" y="35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8"/>
                </a:lnTo>
                <a:lnTo>
                  <a:pt x="173" y="38"/>
                </a:lnTo>
                <a:lnTo>
                  <a:pt x="173" y="38"/>
                </a:lnTo>
                <a:lnTo>
                  <a:pt x="173" y="39"/>
                </a:lnTo>
                <a:lnTo>
                  <a:pt x="173" y="40"/>
                </a:lnTo>
                <a:lnTo>
                  <a:pt x="173" y="40"/>
                </a:lnTo>
                <a:lnTo>
                  <a:pt x="174" y="40"/>
                </a:lnTo>
                <a:lnTo>
                  <a:pt x="174" y="41"/>
                </a:lnTo>
                <a:lnTo>
                  <a:pt x="174" y="41"/>
                </a:lnTo>
                <a:lnTo>
                  <a:pt x="175" y="41"/>
                </a:lnTo>
                <a:lnTo>
                  <a:pt x="175" y="41"/>
                </a:lnTo>
                <a:lnTo>
                  <a:pt x="175" y="42"/>
                </a:lnTo>
                <a:lnTo>
                  <a:pt x="175" y="42"/>
                </a:lnTo>
                <a:lnTo>
                  <a:pt x="176" y="42"/>
                </a:lnTo>
                <a:lnTo>
                  <a:pt x="176" y="42"/>
                </a:lnTo>
                <a:lnTo>
                  <a:pt x="176" y="42"/>
                </a:lnTo>
                <a:lnTo>
                  <a:pt x="177" y="42"/>
                </a:lnTo>
                <a:lnTo>
                  <a:pt x="177" y="42"/>
                </a:lnTo>
                <a:lnTo>
                  <a:pt x="177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4"/>
                </a:lnTo>
                <a:lnTo>
                  <a:pt x="179" y="44"/>
                </a:lnTo>
                <a:lnTo>
                  <a:pt x="179" y="45"/>
                </a:lnTo>
                <a:lnTo>
                  <a:pt x="179" y="45"/>
                </a:lnTo>
                <a:lnTo>
                  <a:pt x="179" y="45"/>
                </a:lnTo>
                <a:lnTo>
                  <a:pt x="179" y="46"/>
                </a:lnTo>
                <a:lnTo>
                  <a:pt x="180" y="46"/>
                </a:lnTo>
                <a:lnTo>
                  <a:pt x="180" y="46"/>
                </a:lnTo>
                <a:lnTo>
                  <a:pt x="180" y="46"/>
                </a:lnTo>
                <a:lnTo>
                  <a:pt x="180" y="46"/>
                </a:lnTo>
                <a:lnTo>
                  <a:pt x="180" y="47"/>
                </a:lnTo>
                <a:lnTo>
                  <a:pt x="181" y="47"/>
                </a:lnTo>
                <a:lnTo>
                  <a:pt x="181" y="47"/>
                </a:lnTo>
                <a:lnTo>
                  <a:pt x="181" y="47"/>
                </a:lnTo>
                <a:lnTo>
                  <a:pt x="182" y="47"/>
                </a:lnTo>
                <a:lnTo>
                  <a:pt x="182" y="48"/>
                </a:lnTo>
                <a:lnTo>
                  <a:pt x="182" y="48"/>
                </a:lnTo>
                <a:lnTo>
                  <a:pt x="182" y="48"/>
                </a:lnTo>
                <a:lnTo>
                  <a:pt x="182" y="48"/>
                </a:lnTo>
                <a:lnTo>
                  <a:pt x="183" y="48"/>
                </a:lnTo>
                <a:lnTo>
                  <a:pt x="183" y="48"/>
                </a:lnTo>
                <a:lnTo>
                  <a:pt x="184" y="48"/>
                </a:lnTo>
                <a:lnTo>
                  <a:pt x="184" y="49"/>
                </a:lnTo>
                <a:lnTo>
                  <a:pt x="183" y="49"/>
                </a:lnTo>
                <a:lnTo>
                  <a:pt x="183" y="49"/>
                </a:lnTo>
                <a:lnTo>
                  <a:pt x="182" y="49"/>
                </a:lnTo>
                <a:lnTo>
                  <a:pt x="182" y="50"/>
                </a:lnTo>
                <a:lnTo>
                  <a:pt x="182" y="50"/>
                </a:lnTo>
                <a:lnTo>
                  <a:pt x="182" y="50"/>
                </a:lnTo>
                <a:lnTo>
                  <a:pt x="182" y="50"/>
                </a:lnTo>
                <a:lnTo>
                  <a:pt x="182" y="50"/>
                </a:lnTo>
                <a:lnTo>
                  <a:pt x="182" y="51"/>
                </a:lnTo>
                <a:lnTo>
                  <a:pt x="182" y="51"/>
                </a:lnTo>
                <a:lnTo>
                  <a:pt x="181" y="52"/>
                </a:lnTo>
                <a:lnTo>
                  <a:pt x="181" y="52"/>
                </a:lnTo>
                <a:lnTo>
                  <a:pt x="181" y="53"/>
                </a:lnTo>
                <a:lnTo>
                  <a:pt x="181" y="54"/>
                </a:lnTo>
                <a:lnTo>
                  <a:pt x="181" y="54"/>
                </a:lnTo>
                <a:lnTo>
                  <a:pt x="181" y="54"/>
                </a:lnTo>
                <a:lnTo>
                  <a:pt x="181" y="55"/>
                </a:lnTo>
                <a:lnTo>
                  <a:pt x="181" y="55"/>
                </a:lnTo>
                <a:lnTo>
                  <a:pt x="181" y="55"/>
                </a:lnTo>
                <a:lnTo>
                  <a:pt x="181" y="56"/>
                </a:lnTo>
                <a:lnTo>
                  <a:pt x="180" y="56"/>
                </a:lnTo>
                <a:lnTo>
                  <a:pt x="180" y="56"/>
                </a:lnTo>
                <a:lnTo>
                  <a:pt x="180" y="55"/>
                </a:lnTo>
                <a:lnTo>
                  <a:pt x="180" y="56"/>
                </a:lnTo>
                <a:lnTo>
                  <a:pt x="179" y="56"/>
                </a:lnTo>
                <a:lnTo>
                  <a:pt x="179" y="56"/>
                </a:lnTo>
                <a:lnTo>
                  <a:pt x="178" y="56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8"/>
                </a:lnTo>
                <a:lnTo>
                  <a:pt x="178" y="58"/>
                </a:lnTo>
                <a:lnTo>
                  <a:pt x="178" y="58"/>
                </a:lnTo>
                <a:lnTo>
                  <a:pt x="178" y="58"/>
                </a:lnTo>
                <a:lnTo>
                  <a:pt x="178" y="59"/>
                </a:lnTo>
                <a:lnTo>
                  <a:pt x="178" y="59"/>
                </a:lnTo>
                <a:lnTo>
                  <a:pt x="178" y="60"/>
                </a:lnTo>
                <a:lnTo>
                  <a:pt x="177" y="60"/>
                </a:lnTo>
                <a:lnTo>
                  <a:pt x="177" y="60"/>
                </a:lnTo>
                <a:lnTo>
                  <a:pt x="177" y="61"/>
                </a:lnTo>
                <a:lnTo>
                  <a:pt x="177" y="61"/>
                </a:lnTo>
                <a:lnTo>
                  <a:pt x="177" y="62"/>
                </a:lnTo>
                <a:lnTo>
                  <a:pt x="177" y="62"/>
                </a:lnTo>
                <a:lnTo>
                  <a:pt x="177" y="62"/>
                </a:lnTo>
                <a:lnTo>
                  <a:pt x="177" y="63"/>
                </a:lnTo>
                <a:lnTo>
                  <a:pt x="177" y="63"/>
                </a:lnTo>
                <a:lnTo>
                  <a:pt x="177" y="64"/>
                </a:lnTo>
                <a:lnTo>
                  <a:pt x="178" y="64"/>
                </a:lnTo>
                <a:lnTo>
                  <a:pt x="178" y="64"/>
                </a:lnTo>
                <a:lnTo>
                  <a:pt x="178" y="65"/>
                </a:lnTo>
                <a:lnTo>
                  <a:pt x="177" y="65"/>
                </a:lnTo>
                <a:lnTo>
                  <a:pt x="177" y="65"/>
                </a:lnTo>
                <a:lnTo>
                  <a:pt x="177" y="65"/>
                </a:lnTo>
                <a:lnTo>
                  <a:pt x="177" y="65"/>
                </a:lnTo>
                <a:lnTo>
                  <a:pt x="176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7"/>
                </a:lnTo>
                <a:lnTo>
                  <a:pt x="177" y="67"/>
                </a:lnTo>
                <a:lnTo>
                  <a:pt x="177" y="68"/>
                </a:lnTo>
                <a:lnTo>
                  <a:pt x="177" y="68"/>
                </a:lnTo>
                <a:lnTo>
                  <a:pt x="176" y="68"/>
                </a:lnTo>
                <a:lnTo>
                  <a:pt x="175" y="68"/>
                </a:lnTo>
                <a:lnTo>
                  <a:pt x="175" y="68"/>
                </a:lnTo>
                <a:lnTo>
                  <a:pt x="174" y="68"/>
                </a:lnTo>
                <a:lnTo>
                  <a:pt x="173" y="68"/>
                </a:lnTo>
                <a:lnTo>
                  <a:pt x="172" y="68"/>
                </a:lnTo>
                <a:lnTo>
                  <a:pt x="172" y="67"/>
                </a:lnTo>
                <a:lnTo>
                  <a:pt x="171" y="67"/>
                </a:lnTo>
                <a:lnTo>
                  <a:pt x="171" y="67"/>
                </a:lnTo>
                <a:lnTo>
                  <a:pt x="170" y="68"/>
                </a:lnTo>
                <a:lnTo>
                  <a:pt x="169" y="68"/>
                </a:lnTo>
                <a:lnTo>
                  <a:pt x="169" y="69"/>
                </a:lnTo>
                <a:lnTo>
                  <a:pt x="168" y="69"/>
                </a:lnTo>
                <a:lnTo>
                  <a:pt x="167" y="70"/>
                </a:lnTo>
                <a:lnTo>
                  <a:pt x="167" y="71"/>
                </a:lnTo>
                <a:lnTo>
                  <a:pt x="166" y="71"/>
                </a:lnTo>
                <a:lnTo>
                  <a:pt x="165" y="72"/>
                </a:lnTo>
                <a:lnTo>
                  <a:pt x="165" y="73"/>
                </a:lnTo>
                <a:lnTo>
                  <a:pt x="165" y="74"/>
                </a:lnTo>
                <a:lnTo>
                  <a:pt x="165" y="74"/>
                </a:lnTo>
                <a:lnTo>
                  <a:pt x="165" y="75"/>
                </a:lnTo>
                <a:lnTo>
                  <a:pt x="165" y="75"/>
                </a:lnTo>
                <a:lnTo>
                  <a:pt x="164" y="75"/>
                </a:lnTo>
                <a:lnTo>
                  <a:pt x="164" y="75"/>
                </a:lnTo>
                <a:lnTo>
                  <a:pt x="164" y="75"/>
                </a:lnTo>
                <a:lnTo>
                  <a:pt x="164" y="76"/>
                </a:lnTo>
                <a:lnTo>
                  <a:pt x="163" y="76"/>
                </a:lnTo>
                <a:lnTo>
                  <a:pt x="163" y="77"/>
                </a:lnTo>
                <a:lnTo>
                  <a:pt x="163" y="77"/>
                </a:lnTo>
                <a:lnTo>
                  <a:pt x="163" y="78"/>
                </a:lnTo>
                <a:lnTo>
                  <a:pt x="163" y="78"/>
                </a:lnTo>
                <a:lnTo>
                  <a:pt x="163" y="79"/>
                </a:lnTo>
                <a:lnTo>
                  <a:pt x="163" y="79"/>
                </a:lnTo>
                <a:lnTo>
                  <a:pt x="163" y="79"/>
                </a:lnTo>
                <a:lnTo>
                  <a:pt x="163" y="80"/>
                </a:lnTo>
                <a:lnTo>
                  <a:pt x="163" y="80"/>
                </a:lnTo>
                <a:lnTo>
                  <a:pt x="163" y="81"/>
                </a:lnTo>
                <a:lnTo>
                  <a:pt x="163" y="81"/>
                </a:lnTo>
                <a:lnTo>
                  <a:pt x="163" y="81"/>
                </a:lnTo>
                <a:lnTo>
                  <a:pt x="162" y="81"/>
                </a:lnTo>
                <a:lnTo>
                  <a:pt x="162" y="81"/>
                </a:lnTo>
                <a:lnTo>
                  <a:pt x="162" y="82"/>
                </a:lnTo>
                <a:lnTo>
                  <a:pt x="161" y="82"/>
                </a:lnTo>
                <a:lnTo>
                  <a:pt x="161" y="82"/>
                </a:lnTo>
                <a:lnTo>
                  <a:pt x="161" y="82"/>
                </a:lnTo>
                <a:lnTo>
                  <a:pt x="161" y="83"/>
                </a:lnTo>
                <a:lnTo>
                  <a:pt x="161" y="83"/>
                </a:lnTo>
                <a:lnTo>
                  <a:pt x="161" y="83"/>
                </a:lnTo>
                <a:lnTo>
                  <a:pt x="161" y="83"/>
                </a:lnTo>
                <a:lnTo>
                  <a:pt x="161" y="84"/>
                </a:lnTo>
                <a:lnTo>
                  <a:pt x="161" y="84"/>
                </a:lnTo>
                <a:lnTo>
                  <a:pt x="161" y="85"/>
                </a:lnTo>
                <a:lnTo>
                  <a:pt x="161" y="85"/>
                </a:lnTo>
                <a:lnTo>
                  <a:pt x="160" y="85"/>
                </a:lnTo>
                <a:lnTo>
                  <a:pt x="160" y="85"/>
                </a:lnTo>
                <a:lnTo>
                  <a:pt x="160" y="85"/>
                </a:lnTo>
                <a:lnTo>
                  <a:pt x="159" y="85"/>
                </a:lnTo>
                <a:lnTo>
                  <a:pt x="159" y="86"/>
                </a:lnTo>
                <a:lnTo>
                  <a:pt x="159" y="86"/>
                </a:lnTo>
                <a:lnTo>
                  <a:pt x="159" y="86"/>
                </a:lnTo>
                <a:lnTo>
                  <a:pt x="158" y="86"/>
                </a:lnTo>
                <a:lnTo>
                  <a:pt x="158" y="86"/>
                </a:lnTo>
                <a:lnTo>
                  <a:pt x="157" y="86"/>
                </a:lnTo>
                <a:lnTo>
                  <a:pt x="157" y="87"/>
                </a:lnTo>
                <a:lnTo>
                  <a:pt x="157" y="87"/>
                </a:lnTo>
                <a:lnTo>
                  <a:pt x="157" y="87"/>
                </a:lnTo>
                <a:lnTo>
                  <a:pt x="157" y="87"/>
                </a:lnTo>
                <a:lnTo>
                  <a:pt x="156" y="87"/>
                </a:lnTo>
                <a:lnTo>
                  <a:pt x="156" y="87"/>
                </a:lnTo>
                <a:lnTo>
                  <a:pt x="156" y="87"/>
                </a:lnTo>
                <a:lnTo>
                  <a:pt x="155" y="87"/>
                </a:lnTo>
                <a:lnTo>
                  <a:pt x="155" y="87"/>
                </a:lnTo>
                <a:lnTo>
                  <a:pt x="155" y="88"/>
                </a:lnTo>
                <a:lnTo>
                  <a:pt x="154" y="88"/>
                </a:lnTo>
                <a:lnTo>
                  <a:pt x="154" y="88"/>
                </a:lnTo>
                <a:lnTo>
                  <a:pt x="154" y="88"/>
                </a:lnTo>
                <a:lnTo>
                  <a:pt x="154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90"/>
                </a:lnTo>
                <a:lnTo>
                  <a:pt x="152" y="90"/>
                </a:lnTo>
                <a:lnTo>
                  <a:pt x="152" y="90"/>
                </a:lnTo>
                <a:lnTo>
                  <a:pt x="151" y="90"/>
                </a:lnTo>
                <a:lnTo>
                  <a:pt x="151" y="90"/>
                </a:lnTo>
                <a:lnTo>
                  <a:pt x="151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2"/>
                </a:lnTo>
                <a:lnTo>
                  <a:pt x="149" y="92"/>
                </a:lnTo>
                <a:lnTo>
                  <a:pt x="149" y="92"/>
                </a:lnTo>
                <a:lnTo>
                  <a:pt x="149" y="92"/>
                </a:lnTo>
                <a:lnTo>
                  <a:pt x="148" y="92"/>
                </a:lnTo>
                <a:lnTo>
                  <a:pt x="148" y="92"/>
                </a:lnTo>
                <a:lnTo>
                  <a:pt x="148" y="92"/>
                </a:lnTo>
                <a:lnTo>
                  <a:pt x="147" y="92"/>
                </a:lnTo>
                <a:lnTo>
                  <a:pt x="147" y="92"/>
                </a:lnTo>
                <a:lnTo>
                  <a:pt x="147" y="92"/>
                </a:lnTo>
                <a:lnTo>
                  <a:pt x="146" y="92"/>
                </a:lnTo>
                <a:lnTo>
                  <a:pt x="146" y="92"/>
                </a:lnTo>
                <a:lnTo>
                  <a:pt x="145" y="92"/>
                </a:lnTo>
                <a:lnTo>
                  <a:pt x="145" y="91"/>
                </a:lnTo>
                <a:lnTo>
                  <a:pt x="144" y="91"/>
                </a:lnTo>
                <a:lnTo>
                  <a:pt x="144" y="91"/>
                </a:lnTo>
                <a:lnTo>
                  <a:pt x="144" y="91"/>
                </a:lnTo>
                <a:lnTo>
                  <a:pt x="144" y="91"/>
                </a:lnTo>
                <a:lnTo>
                  <a:pt x="144" y="91"/>
                </a:lnTo>
                <a:lnTo>
                  <a:pt x="143" y="91"/>
                </a:lnTo>
                <a:lnTo>
                  <a:pt x="143" y="91"/>
                </a:lnTo>
                <a:lnTo>
                  <a:pt x="143" y="90"/>
                </a:lnTo>
                <a:lnTo>
                  <a:pt x="142" y="90"/>
                </a:lnTo>
                <a:lnTo>
                  <a:pt x="142" y="90"/>
                </a:lnTo>
                <a:lnTo>
                  <a:pt x="142" y="90"/>
                </a:lnTo>
                <a:lnTo>
                  <a:pt x="141" y="90"/>
                </a:lnTo>
                <a:lnTo>
                  <a:pt x="140" y="89"/>
                </a:lnTo>
                <a:lnTo>
                  <a:pt x="140" y="89"/>
                </a:lnTo>
                <a:lnTo>
                  <a:pt x="140" y="89"/>
                </a:lnTo>
                <a:lnTo>
                  <a:pt x="140" y="88"/>
                </a:lnTo>
                <a:lnTo>
                  <a:pt x="140" y="88"/>
                </a:lnTo>
                <a:lnTo>
                  <a:pt x="140" y="88"/>
                </a:lnTo>
                <a:lnTo>
                  <a:pt x="140" y="88"/>
                </a:lnTo>
                <a:lnTo>
                  <a:pt x="139" y="88"/>
                </a:lnTo>
                <a:lnTo>
                  <a:pt x="139" y="87"/>
                </a:lnTo>
                <a:lnTo>
                  <a:pt x="139" y="87"/>
                </a:lnTo>
                <a:lnTo>
                  <a:pt x="138" y="87"/>
                </a:lnTo>
                <a:lnTo>
                  <a:pt x="138" y="87"/>
                </a:lnTo>
                <a:lnTo>
                  <a:pt x="138" y="86"/>
                </a:lnTo>
                <a:lnTo>
                  <a:pt x="138" y="86"/>
                </a:lnTo>
                <a:lnTo>
                  <a:pt x="138" y="86"/>
                </a:lnTo>
                <a:lnTo>
                  <a:pt x="137" y="86"/>
                </a:lnTo>
                <a:lnTo>
                  <a:pt x="137" y="85"/>
                </a:lnTo>
                <a:lnTo>
                  <a:pt x="137" y="85"/>
                </a:lnTo>
                <a:lnTo>
                  <a:pt x="137" y="84"/>
                </a:lnTo>
                <a:lnTo>
                  <a:pt x="136" y="84"/>
                </a:lnTo>
                <a:lnTo>
                  <a:pt x="136" y="84"/>
                </a:lnTo>
                <a:lnTo>
                  <a:pt x="136" y="84"/>
                </a:lnTo>
                <a:lnTo>
                  <a:pt x="136" y="84"/>
                </a:lnTo>
                <a:lnTo>
                  <a:pt x="136" y="83"/>
                </a:lnTo>
                <a:lnTo>
                  <a:pt x="135" y="83"/>
                </a:lnTo>
                <a:lnTo>
                  <a:pt x="135" y="83"/>
                </a:lnTo>
                <a:lnTo>
                  <a:pt x="134" y="83"/>
                </a:lnTo>
                <a:lnTo>
                  <a:pt x="134" y="83"/>
                </a:lnTo>
                <a:lnTo>
                  <a:pt x="134" y="84"/>
                </a:lnTo>
                <a:lnTo>
                  <a:pt x="133" y="84"/>
                </a:lnTo>
                <a:lnTo>
                  <a:pt x="133" y="84"/>
                </a:lnTo>
                <a:lnTo>
                  <a:pt x="133" y="84"/>
                </a:lnTo>
                <a:lnTo>
                  <a:pt x="133" y="85"/>
                </a:lnTo>
                <a:lnTo>
                  <a:pt x="132" y="85"/>
                </a:lnTo>
                <a:lnTo>
                  <a:pt x="132" y="86"/>
                </a:lnTo>
                <a:lnTo>
                  <a:pt x="132" y="86"/>
                </a:lnTo>
                <a:lnTo>
                  <a:pt x="132" y="86"/>
                </a:lnTo>
                <a:lnTo>
                  <a:pt x="132" y="86"/>
                </a:lnTo>
                <a:lnTo>
                  <a:pt x="132" y="87"/>
                </a:lnTo>
                <a:lnTo>
                  <a:pt x="132" y="87"/>
                </a:lnTo>
                <a:lnTo>
                  <a:pt x="132" y="87"/>
                </a:lnTo>
                <a:lnTo>
                  <a:pt x="132" y="88"/>
                </a:lnTo>
                <a:lnTo>
                  <a:pt x="132" y="88"/>
                </a:lnTo>
                <a:lnTo>
                  <a:pt x="132" y="89"/>
                </a:lnTo>
                <a:lnTo>
                  <a:pt x="132" y="90"/>
                </a:lnTo>
                <a:lnTo>
                  <a:pt x="132" y="90"/>
                </a:lnTo>
                <a:lnTo>
                  <a:pt x="132" y="91"/>
                </a:lnTo>
                <a:lnTo>
                  <a:pt x="132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0" y="91"/>
                </a:lnTo>
                <a:lnTo>
                  <a:pt x="130" y="92"/>
                </a:lnTo>
                <a:lnTo>
                  <a:pt x="128" y="92"/>
                </a:lnTo>
                <a:lnTo>
                  <a:pt x="128" y="93"/>
                </a:lnTo>
                <a:lnTo>
                  <a:pt x="127" y="93"/>
                </a:lnTo>
                <a:lnTo>
                  <a:pt x="127" y="93"/>
                </a:lnTo>
                <a:lnTo>
                  <a:pt x="127" y="94"/>
                </a:lnTo>
                <a:lnTo>
                  <a:pt x="127" y="94"/>
                </a:lnTo>
                <a:lnTo>
                  <a:pt x="128" y="94"/>
                </a:lnTo>
                <a:lnTo>
                  <a:pt x="128" y="95"/>
                </a:lnTo>
                <a:lnTo>
                  <a:pt x="128" y="95"/>
                </a:lnTo>
                <a:lnTo>
                  <a:pt x="128" y="95"/>
                </a:lnTo>
                <a:lnTo>
                  <a:pt x="127" y="96"/>
                </a:lnTo>
                <a:lnTo>
                  <a:pt x="126" y="97"/>
                </a:lnTo>
                <a:lnTo>
                  <a:pt x="126" y="97"/>
                </a:lnTo>
                <a:lnTo>
                  <a:pt x="125" y="97"/>
                </a:lnTo>
                <a:lnTo>
                  <a:pt x="125" y="97"/>
                </a:lnTo>
                <a:lnTo>
                  <a:pt x="123" y="97"/>
                </a:lnTo>
                <a:lnTo>
                  <a:pt x="123" y="97"/>
                </a:lnTo>
                <a:lnTo>
                  <a:pt x="123" y="97"/>
                </a:lnTo>
                <a:lnTo>
                  <a:pt x="122" y="97"/>
                </a:lnTo>
                <a:lnTo>
                  <a:pt x="122" y="97"/>
                </a:lnTo>
                <a:lnTo>
                  <a:pt x="122" y="98"/>
                </a:lnTo>
                <a:lnTo>
                  <a:pt x="122" y="98"/>
                </a:lnTo>
                <a:lnTo>
                  <a:pt x="121" y="99"/>
                </a:lnTo>
                <a:lnTo>
                  <a:pt x="121" y="99"/>
                </a:lnTo>
                <a:lnTo>
                  <a:pt x="121" y="100"/>
                </a:lnTo>
                <a:lnTo>
                  <a:pt x="120" y="100"/>
                </a:lnTo>
                <a:lnTo>
                  <a:pt x="120" y="100"/>
                </a:lnTo>
                <a:lnTo>
                  <a:pt x="120" y="100"/>
                </a:lnTo>
                <a:lnTo>
                  <a:pt x="120" y="100"/>
                </a:lnTo>
                <a:lnTo>
                  <a:pt x="120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8" y="101"/>
                </a:lnTo>
                <a:lnTo>
                  <a:pt x="118" y="101"/>
                </a:lnTo>
                <a:lnTo>
                  <a:pt x="118" y="102"/>
                </a:lnTo>
                <a:lnTo>
                  <a:pt x="118" y="102"/>
                </a:lnTo>
                <a:lnTo>
                  <a:pt x="117" y="102"/>
                </a:lnTo>
                <a:lnTo>
                  <a:pt x="117" y="102"/>
                </a:lnTo>
                <a:lnTo>
                  <a:pt x="116" y="102"/>
                </a:lnTo>
                <a:lnTo>
                  <a:pt x="116" y="102"/>
                </a:lnTo>
                <a:lnTo>
                  <a:pt x="115" y="102"/>
                </a:lnTo>
                <a:lnTo>
                  <a:pt x="115" y="103"/>
                </a:lnTo>
                <a:lnTo>
                  <a:pt x="115" y="103"/>
                </a:lnTo>
                <a:lnTo>
                  <a:pt x="115" y="103"/>
                </a:lnTo>
                <a:lnTo>
                  <a:pt x="115" y="103"/>
                </a:lnTo>
                <a:lnTo>
                  <a:pt x="114" y="103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3" y="104"/>
                </a:lnTo>
                <a:lnTo>
                  <a:pt x="113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7"/>
                </a:lnTo>
                <a:lnTo>
                  <a:pt x="115" y="107"/>
                </a:lnTo>
                <a:lnTo>
                  <a:pt x="115" y="108"/>
                </a:lnTo>
                <a:lnTo>
                  <a:pt x="114" y="108"/>
                </a:lnTo>
                <a:lnTo>
                  <a:pt x="114" y="108"/>
                </a:lnTo>
                <a:lnTo>
                  <a:pt x="113" y="108"/>
                </a:lnTo>
                <a:lnTo>
                  <a:pt x="113" y="108"/>
                </a:lnTo>
                <a:lnTo>
                  <a:pt x="113" y="108"/>
                </a:lnTo>
                <a:lnTo>
                  <a:pt x="113" y="108"/>
                </a:lnTo>
                <a:lnTo>
                  <a:pt x="113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1"/>
                </a:lnTo>
                <a:lnTo>
                  <a:pt x="111" y="111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3"/>
                </a:lnTo>
                <a:lnTo>
                  <a:pt x="112" y="113"/>
                </a:lnTo>
                <a:lnTo>
                  <a:pt x="112" y="113"/>
                </a:lnTo>
                <a:lnTo>
                  <a:pt x="112" y="114"/>
                </a:lnTo>
                <a:lnTo>
                  <a:pt x="112" y="114"/>
                </a:lnTo>
                <a:lnTo>
                  <a:pt x="111" y="115"/>
                </a:lnTo>
                <a:lnTo>
                  <a:pt x="111" y="115"/>
                </a:lnTo>
                <a:lnTo>
                  <a:pt x="111" y="116"/>
                </a:lnTo>
                <a:lnTo>
                  <a:pt x="111" y="117"/>
                </a:lnTo>
                <a:lnTo>
                  <a:pt x="111" y="117"/>
                </a:lnTo>
                <a:lnTo>
                  <a:pt x="111" y="118"/>
                </a:lnTo>
                <a:lnTo>
                  <a:pt x="110" y="118"/>
                </a:lnTo>
                <a:lnTo>
                  <a:pt x="110" y="118"/>
                </a:lnTo>
                <a:lnTo>
                  <a:pt x="110" y="118"/>
                </a:lnTo>
                <a:lnTo>
                  <a:pt x="110" y="119"/>
                </a:lnTo>
                <a:lnTo>
                  <a:pt x="110" y="120"/>
                </a:lnTo>
                <a:lnTo>
                  <a:pt x="111" y="121"/>
                </a:lnTo>
                <a:lnTo>
                  <a:pt x="111" y="121"/>
                </a:lnTo>
                <a:lnTo>
                  <a:pt x="112" y="122"/>
                </a:lnTo>
                <a:lnTo>
                  <a:pt x="112" y="122"/>
                </a:lnTo>
                <a:lnTo>
                  <a:pt x="112" y="123"/>
                </a:lnTo>
                <a:lnTo>
                  <a:pt x="113" y="123"/>
                </a:lnTo>
                <a:lnTo>
                  <a:pt x="113" y="124"/>
                </a:lnTo>
                <a:lnTo>
                  <a:pt x="114" y="124"/>
                </a:lnTo>
                <a:lnTo>
                  <a:pt x="114" y="125"/>
                </a:lnTo>
                <a:lnTo>
                  <a:pt x="115" y="125"/>
                </a:lnTo>
                <a:lnTo>
                  <a:pt x="115" y="125"/>
                </a:lnTo>
                <a:lnTo>
                  <a:pt x="115" y="125"/>
                </a:lnTo>
                <a:lnTo>
                  <a:pt x="115" y="126"/>
                </a:lnTo>
                <a:lnTo>
                  <a:pt x="115" y="126"/>
                </a:lnTo>
                <a:lnTo>
                  <a:pt x="115" y="127"/>
                </a:lnTo>
                <a:lnTo>
                  <a:pt x="115" y="127"/>
                </a:lnTo>
                <a:lnTo>
                  <a:pt x="115" y="128"/>
                </a:lnTo>
                <a:lnTo>
                  <a:pt x="115" y="129"/>
                </a:lnTo>
                <a:lnTo>
                  <a:pt x="116" y="129"/>
                </a:lnTo>
                <a:lnTo>
                  <a:pt x="116" y="129"/>
                </a:lnTo>
                <a:lnTo>
                  <a:pt x="116" y="130"/>
                </a:lnTo>
                <a:lnTo>
                  <a:pt x="116" y="130"/>
                </a:lnTo>
                <a:lnTo>
                  <a:pt x="116" y="131"/>
                </a:lnTo>
                <a:lnTo>
                  <a:pt x="117" y="131"/>
                </a:lnTo>
                <a:lnTo>
                  <a:pt x="117" y="131"/>
                </a:lnTo>
                <a:lnTo>
                  <a:pt x="117" y="131"/>
                </a:lnTo>
                <a:lnTo>
                  <a:pt x="118" y="132"/>
                </a:lnTo>
                <a:lnTo>
                  <a:pt x="118" y="132"/>
                </a:lnTo>
                <a:lnTo>
                  <a:pt x="118" y="133"/>
                </a:lnTo>
                <a:lnTo>
                  <a:pt x="118" y="133"/>
                </a:lnTo>
                <a:lnTo>
                  <a:pt x="118" y="134"/>
                </a:lnTo>
                <a:lnTo>
                  <a:pt x="118" y="134"/>
                </a:lnTo>
                <a:lnTo>
                  <a:pt x="118" y="135"/>
                </a:lnTo>
                <a:lnTo>
                  <a:pt x="118" y="135"/>
                </a:lnTo>
                <a:lnTo>
                  <a:pt x="118" y="136"/>
                </a:lnTo>
                <a:lnTo>
                  <a:pt x="119" y="137"/>
                </a:lnTo>
                <a:lnTo>
                  <a:pt x="119" y="138"/>
                </a:lnTo>
                <a:lnTo>
                  <a:pt x="119" y="138"/>
                </a:lnTo>
                <a:lnTo>
                  <a:pt x="119" y="138"/>
                </a:lnTo>
                <a:lnTo>
                  <a:pt x="120" y="139"/>
                </a:lnTo>
                <a:lnTo>
                  <a:pt x="120" y="139"/>
                </a:lnTo>
                <a:lnTo>
                  <a:pt x="120" y="139"/>
                </a:lnTo>
                <a:lnTo>
                  <a:pt x="120" y="140"/>
                </a:lnTo>
                <a:lnTo>
                  <a:pt x="120" y="140"/>
                </a:lnTo>
                <a:lnTo>
                  <a:pt x="121" y="141"/>
                </a:lnTo>
                <a:lnTo>
                  <a:pt x="121" y="141"/>
                </a:lnTo>
                <a:lnTo>
                  <a:pt x="121" y="141"/>
                </a:lnTo>
                <a:lnTo>
                  <a:pt x="121" y="142"/>
                </a:lnTo>
                <a:lnTo>
                  <a:pt x="121" y="143"/>
                </a:lnTo>
                <a:lnTo>
                  <a:pt x="121" y="144"/>
                </a:lnTo>
                <a:lnTo>
                  <a:pt x="122" y="145"/>
                </a:lnTo>
                <a:lnTo>
                  <a:pt x="122" y="146"/>
                </a:lnTo>
                <a:lnTo>
                  <a:pt x="122" y="146"/>
                </a:lnTo>
                <a:lnTo>
                  <a:pt x="122" y="147"/>
                </a:lnTo>
                <a:lnTo>
                  <a:pt x="122" y="147"/>
                </a:lnTo>
                <a:lnTo>
                  <a:pt x="122" y="148"/>
                </a:lnTo>
                <a:lnTo>
                  <a:pt x="122" y="148"/>
                </a:lnTo>
                <a:lnTo>
                  <a:pt x="122" y="149"/>
                </a:lnTo>
                <a:lnTo>
                  <a:pt x="122" y="149"/>
                </a:lnTo>
                <a:lnTo>
                  <a:pt x="122" y="150"/>
                </a:lnTo>
                <a:lnTo>
                  <a:pt x="122" y="150"/>
                </a:lnTo>
                <a:lnTo>
                  <a:pt x="121" y="150"/>
                </a:lnTo>
                <a:lnTo>
                  <a:pt x="121" y="151"/>
                </a:lnTo>
                <a:lnTo>
                  <a:pt x="120" y="152"/>
                </a:lnTo>
                <a:lnTo>
                  <a:pt x="120" y="153"/>
                </a:lnTo>
                <a:lnTo>
                  <a:pt x="119" y="154"/>
                </a:lnTo>
                <a:lnTo>
                  <a:pt x="119" y="154"/>
                </a:lnTo>
                <a:lnTo>
                  <a:pt x="119" y="154"/>
                </a:lnTo>
                <a:lnTo>
                  <a:pt x="119" y="155"/>
                </a:lnTo>
                <a:lnTo>
                  <a:pt x="119" y="155"/>
                </a:lnTo>
                <a:lnTo>
                  <a:pt x="119" y="156"/>
                </a:lnTo>
                <a:lnTo>
                  <a:pt x="119" y="157"/>
                </a:lnTo>
                <a:lnTo>
                  <a:pt x="119" y="157"/>
                </a:lnTo>
                <a:lnTo>
                  <a:pt x="119" y="158"/>
                </a:lnTo>
                <a:lnTo>
                  <a:pt x="120" y="158"/>
                </a:lnTo>
                <a:lnTo>
                  <a:pt x="120" y="158"/>
                </a:lnTo>
                <a:lnTo>
                  <a:pt x="120" y="159"/>
                </a:lnTo>
                <a:lnTo>
                  <a:pt x="120" y="159"/>
                </a:lnTo>
                <a:lnTo>
                  <a:pt x="120" y="160"/>
                </a:lnTo>
                <a:lnTo>
                  <a:pt x="121" y="161"/>
                </a:lnTo>
                <a:lnTo>
                  <a:pt x="121" y="161"/>
                </a:lnTo>
                <a:lnTo>
                  <a:pt x="121" y="161"/>
                </a:lnTo>
                <a:lnTo>
                  <a:pt x="121" y="162"/>
                </a:lnTo>
                <a:lnTo>
                  <a:pt x="121" y="164"/>
                </a:lnTo>
                <a:lnTo>
                  <a:pt x="120" y="165"/>
                </a:lnTo>
                <a:lnTo>
                  <a:pt x="120" y="166"/>
                </a:lnTo>
                <a:lnTo>
                  <a:pt x="120" y="166"/>
                </a:lnTo>
                <a:lnTo>
                  <a:pt x="119" y="167"/>
                </a:lnTo>
                <a:lnTo>
                  <a:pt x="119" y="168"/>
                </a:lnTo>
                <a:lnTo>
                  <a:pt x="119" y="170"/>
                </a:lnTo>
                <a:lnTo>
                  <a:pt x="118" y="170"/>
                </a:lnTo>
                <a:lnTo>
                  <a:pt x="118" y="171"/>
                </a:lnTo>
                <a:lnTo>
                  <a:pt x="118" y="172"/>
                </a:lnTo>
                <a:lnTo>
                  <a:pt x="118" y="173"/>
                </a:lnTo>
                <a:lnTo>
                  <a:pt x="118" y="175"/>
                </a:lnTo>
                <a:lnTo>
                  <a:pt x="118" y="175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7"/>
                </a:lnTo>
                <a:lnTo>
                  <a:pt x="117" y="177"/>
                </a:lnTo>
                <a:lnTo>
                  <a:pt x="118" y="178"/>
                </a:lnTo>
                <a:lnTo>
                  <a:pt x="118" y="178"/>
                </a:lnTo>
                <a:lnTo>
                  <a:pt x="118" y="179"/>
                </a:lnTo>
                <a:lnTo>
                  <a:pt x="118" y="179"/>
                </a:lnTo>
                <a:lnTo>
                  <a:pt x="118" y="180"/>
                </a:lnTo>
                <a:lnTo>
                  <a:pt x="118" y="181"/>
                </a:lnTo>
                <a:lnTo>
                  <a:pt x="118" y="182"/>
                </a:lnTo>
                <a:lnTo>
                  <a:pt x="118" y="183"/>
                </a:lnTo>
                <a:lnTo>
                  <a:pt x="118" y="183"/>
                </a:lnTo>
                <a:lnTo>
                  <a:pt x="118" y="183"/>
                </a:lnTo>
                <a:lnTo>
                  <a:pt x="118" y="184"/>
                </a:lnTo>
                <a:lnTo>
                  <a:pt x="118" y="185"/>
                </a:lnTo>
                <a:lnTo>
                  <a:pt x="118" y="186"/>
                </a:lnTo>
                <a:lnTo>
                  <a:pt x="117" y="186"/>
                </a:lnTo>
                <a:lnTo>
                  <a:pt x="117" y="187"/>
                </a:lnTo>
                <a:lnTo>
                  <a:pt x="117" y="187"/>
                </a:lnTo>
                <a:lnTo>
                  <a:pt x="117" y="188"/>
                </a:lnTo>
                <a:lnTo>
                  <a:pt x="117" y="188"/>
                </a:lnTo>
                <a:lnTo>
                  <a:pt x="116" y="189"/>
                </a:lnTo>
                <a:lnTo>
                  <a:pt x="116" y="189"/>
                </a:lnTo>
                <a:lnTo>
                  <a:pt x="115" y="190"/>
                </a:lnTo>
                <a:lnTo>
                  <a:pt x="115" y="190"/>
                </a:lnTo>
                <a:lnTo>
                  <a:pt x="115" y="191"/>
                </a:lnTo>
                <a:lnTo>
                  <a:pt x="115" y="191"/>
                </a:lnTo>
                <a:lnTo>
                  <a:pt x="115" y="191"/>
                </a:lnTo>
                <a:lnTo>
                  <a:pt x="115" y="191"/>
                </a:lnTo>
                <a:lnTo>
                  <a:pt x="115" y="192"/>
                </a:lnTo>
                <a:lnTo>
                  <a:pt x="114" y="192"/>
                </a:lnTo>
                <a:lnTo>
                  <a:pt x="114" y="193"/>
                </a:lnTo>
                <a:lnTo>
                  <a:pt x="114" y="193"/>
                </a:lnTo>
                <a:lnTo>
                  <a:pt x="114" y="194"/>
                </a:lnTo>
                <a:lnTo>
                  <a:pt x="114" y="194"/>
                </a:lnTo>
                <a:lnTo>
                  <a:pt x="114" y="195"/>
                </a:lnTo>
                <a:lnTo>
                  <a:pt x="114" y="195"/>
                </a:lnTo>
                <a:lnTo>
                  <a:pt x="113" y="195"/>
                </a:lnTo>
                <a:lnTo>
                  <a:pt x="113" y="196"/>
                </a:lnTo>
                <a:lnTo>
                  <a:pt x="112" y="196"/>
                </a:lnTo>
                <a:lnTo>
                  <a:pt x="112" y="197"/>
                </a:lnTo>
                <a:lnTo>
                  <a:pt x="112" y="197"/>
                </a:lnTo>
                <a:lnTo>
                  <a:pt x="112" y="197"/>
                </a:lnTo>
                <a:lnTo>
                  <a:pt x="112" y="198"/>
                </a:lnTo>
                <a:lnTo>
                  <a:pt x="112" y="198"/>
                </a:lnTo>
                <a:lnTo>
                  <a:pt x="112" y="198"/>
                </a:lnTo>
                <a:lnTo>
                  <a:pt x="112" y="199"/>
                </a:lnTo>
                <a:lnTo>
                  <a:pt x="112" y="199"/>
                </a:lnTo>
                <a:lnTo>
                  <a:pt x="112" y="199"/>
                </a:lnTo>
                <a:lnTo>
                  <a:pt x="111" y="199"/>
                </a:lnTo>
                <a:lnTo>
                  <a:pt x="111" y="200"/>
                </a:lnTo>
                <a:lnTo>
                  <a:pt x="111" y="200"/>
                </a:lnTo>
                <a:lnTo>
                  <a:pt x="112" y="200"/>
                </a:lnTo>
                <a:lnTo>
                  <a:pt x="111" y="200"/>
                </a:lnTo>
                <a:lnTo>
                  <a:pt x="111" y="201"/>
                </a:lnTo>
                <a:lnTo>
                  <a:pt x="112" y="201"/>
                </a:lnTo>
                <a:lnTo>
                  <a:pt x="112" y="201"/>
                </a:lnTo>
                <a:lnTo>
                  <a:pt x="112" y="202"/>
                </a:lnTo>
                <a:lnTo>
                  <a:pt x="112" y="202"/>
                </a:lnTo>
                <a:lnTo>
                  <a:pt x="112" y="203"/>
                </a:lnTo>
                <a:lnTo>
                  <a:pt x="112" y="203"/>
                </a:lnTo>
                <a:lnTo>
                  <a:pt x="112" y="204"/>
                </a:lnTo>
                <a:lnTo>
                  <a:pt x="112" y="204"/>
                </a:lnTo>
                <a:lnTo>
                  <a:pt x="112" y="204"/>
                </a:lnTo>
                <a:lnTo>
                  <a:pt x="112" y="204"/>
                </a:lnTo>
                <a:lnTo>
                  <a:pt x="113" y="204"/>
                </a:lnTo>
                <a:lnTo>
                  <a:pt x="113" y="205"/>
                </a:lnTo>
                <a:lnTo>
                  <a:pt x="113" y="205"/>
                </a:lnTo>
                <a:lnTo>
                  <a:pt x="112" y="206"/>
                </a:lnTo>
                <a:lnTo>
                  <a:pt x="112" y="206"/>
                </a:lnTo>
                <a:lnTo>
                  <a:pt x="113" y="207"/>
                </a:lnTo>
                <a:lnTo>
                  <a:pt x="113" y="207"/>
                </a:lnTo>
                <a:lnTo>
                  <a:pt x="114" y="208"/>
                </a:lnTo>
                <a:lnTo>
                  <a:pt x="114" y="208"/>
                </a:lnTo>
                <a:lnTo>
                  <a:pt x="115" y="208"/>
                </a:lnTo>
                <a:lnTo>
                  <a:pt x="115" y="208"/>
                </a:lnTo>
                <a:lnTo>
                  <a:pt x="115" y="208"/>
                </a:lnTo>
                <a:lnTo>
                  <a:pt x="115" y="208"/>
                </a:lnTo>
                <a:lnTo>
                  <a:pt x="115" y="209"/>
                </a:lnTo>
                <a:lnTo>
                  <a:pt x="115" y="209"/>
                </a:lnTo>
                <a:lnTo>
                  <a:pt x="114" y="210"/>
                </a:lnTo>
                <a:lnTo>
                  <a:pt x="113" y="211"/>
                </a:lnTo>
                <a:lnTo>
                  <a:pt x="111" y="211"/>
                </a:lnTo>
                <a:lnTo>
                  <a:pt x="111" y="211"/>
                </a:lnTo>
                <a:lnTo>
                  <a:pt x="110" y="211"/>
                </a:lnTo>
                <a:lnTo>
                  <a:pt x="109" y="209"/>
                </a:lnTo>
                <a:lnTo>
                  <a:pt x="108" y="208"/>
                </a:lnTo>
                <a:lnTo>
                  <a:pt x="107" y="208"/>
                </a:lnTo>
                <a:lnTo>
                  <a:pt x="107" y="208"/>
                </a:lnTo>
                <a:lnTo>
                  <a:pt x="107" y="207"/>
                </a:lnTo>
                <a:lnTo>
                  <a:pt x="105" y="206"/>
                </a:lnTo>
                <a:lnTo>
                  <a:pt x="104" y="206"/>
                </a:lnTo>
                <a:lnTo>
                  <a:pt x="103" y="206"/>
                </a:lnTo>
                <a:lnTo>
                  <a:pt x="103" y="206"/>
                </a:lnTo>
                <a:lnTo>
                  <a:pt x="102" y="207"/>
                </a:lnTo>
                <a:lnTo>
                  <a:pt x="102" y="208"/>
                </a:lnTo>
                <a:lnTo>
                  <a:pt x="101" y="208"/>
                </a:lnTo>
                <a:lnTo>
                  <a:pt x="100" y="208"/>
                </a:lnTo>
                <a:lnTo>
                  <a:pt x="99" y="209"/>
                </a:lnTo>
                <a:lnTo>
                  <a:pt x="98" y="210"/>
                </a:lnTo>
                <a:lnTo>
                  <a:pt x="98" y="210"/>
                </a:lnTo>
                <a:lnTo>
                  <a:pt x="97" y="210"/>
                </a:lnTo>
                <a:lnTo>
                  <a:pt x="97" y="209"/>
                </a:lnTo>
                <a:lnTo>
                  <a:pt x="96" y="209"/>
                </a:lnTo>
                <a:lnTo>
                  <a:pt x="96" y="208"/>
                </a:lnTo>
                <a:lnTo>
                  <a:pt x="95" y="209"/>
                </a:lnTo>
                <a:lnTo>
                  <a:pt x="95" y="208"/>
                </a:lnTo>
                <a:lnTo>
                  <a:pt x="94" y="208"/>
                </a:lnTo>
                <a:lnTo>
                  <a:pt x="94" y="208"/>
                </a:lnTo>
                <a:lnTo>
                  <a:pt x="94" y="208"/>
                </a:lnTo>
                <a:lnTo>
                  <a:pt x="94" y="207"/>
                </a:lnTo>
                <a:lnTo>
                  <a:pt x="93" y="206"/>
                </a:lnTo>
                <a:lnTo>
                  <a:pt x="92" y="206"/>
                </a:lnTo>
                <a:lnTo>
                  <a:pt x="92" y="205"/>
                </a:lnTo>
                <a:lnTo>
                  <a:pt x="92" y="205"/>
                </a:lnTo>
                <a:lnTo>
                  <a:pt x="92" y="204"/>
                </a:lnTo>
                <a:lnTo>
                  <a:pt x="93" y="204"/>
                </a:lnTo>
                <a:lnTo>
                  <a:pt x="93" y="203"/>
                </a:lnTo>
                <a:lnTo>
                  <a:pt x="92" y="203"/>
                </a:lnTo>
                <a:lnTo>
                  <a:pt x="91" y="203"/>
                </a:lnTo>
                <a:lnTo>
                  <a:pt x="90" y="202"/>
                </a:lnTo>
                <a:lnTo>
                  <a:pt x="90" y="201"/>
                </a:lnTo>
                <a:lnTo>
                  <a:pt x="90" y="201"/>
                </a:lnTo>
                <a:lnTo>
                  <a:pt x="89" y="201"/>
                </a:lnTo>
                <a:lnTo>
                  <a:pt x="88" y="201"/>
                </a:lnTo>
                <a:lnTo>
                  <a:pt x="87" y="200"/>
                </a:lnTo>
                <a:lnTo>
                  <a:pt x="87" y="200"/>
                </a:lnTo>
                <a:lnTo>
                  <a:pt x="87" y="200"/>
                </a:lnTo>
                <a:lnTo>
                  <a:pt x="86" y="199"/>
                </a:lnTo>
                <a:lnTo>
                  <a:pt x="86" y="199"/>
                </a:lnTo>
                <a:lnTo>
                  <a:pt x="86" y="198"/>
                </a:lnTo>
                <a:lnTo>
                  <a:pt x="87" y="198"/>
                </a:lnTo>
                <a:lnTo>
                  <a:pt x="88" y="197"/>
                </a:lnTo>
                <a:lnTo>
                  <a:pt x="88" y="196"/>
                </a:lnTo>
                <a:lnTo>
                  <a:pt x="87" y="196"/>
                </a:lnTo>
                <a:lnTo>
                  <a:pt x="87" y="195"/>
                </a:lnTo>
                <a:lnTo>
                  <a:pt x="86" y="195"/>
                </a:lnTo>
                <a:lnTo>
                  <a:pt x="86" y="195"/>
                </a:lnTo>
                <a:lnTo>
                  <a:pt x="86" y="194"/>
                </a:lnTo>
                <a:lnTo>
                  <a:pt x="86" y="193"/>
                </a:lnTo>
                <a:lnTo>
                  <a:pt x="85" y="193"/>
                </a:lnTo>
                <a:lnTo>
                  <a:pt x="85" y="193"/>
                </a:lnTo>
                <a:lnTo>
                  <a:pt x="84" y="193"/>
                </a:lnTo>
                <a:lnTo>
                  <a:pt x="84" y="192"/>
                </a:lnTo>
                <a:lnTo>
                  <a:pt x="83" y="191"/>
                </a:lnTo>
                <a:lnTo>
                  <a:pt x="82" y="191"/>
                </a:lnTo>
                <a:lnTo>
                  <a:pt x="82" y="191"/>
                </a:lnTo>
                <a:lnTo>
                  <a:pt x="80" y="192"/>
                </a:lnTo>
                <a:lnTo>
                  <a:pt x="79" y="192"/>
                </a:lnTo>
                <a:lnTo>
                  <a:pt x="78" y="192"/>
                </a:lnTo>
                <a:lnTo>
                  <a:pt x="77" y="193"/>
                </a:lnTo>
                <a:lnTo>
                  <a:pt x="77" y="193"/>
                </a:lnTo>
                <a:lnTo>
                  <a:pt x="76" y="193"/>
                </a:lnTo>
                <a:lnTo>
                  <a:pt x="76" y="193"/>
                </a:lnTo>
                <a:lnTo>
                  <a:pt x="75" y="193"/>
                </a:lnTo>
                <a:lnTo>
                  <a:pt x="75" y="193"/>
                </a:lnTo>
                <a:lnTo>
                  <a:pt x="74" y="193"/>
                </a:lnTo>
                <a:lnTo>
                  <a:pt x="74" y="192"/>
                </a:lnTo>
                <a:lnTo>
                  <a:pt x="74" y="192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5" y="191"/>
                </a:lnTo>
                <a:lnTo>
                  <a:pt x="75" y="191"/>
                </a:lnTo>
                <a:lnTo>
                  <a:pt x="76" y="191"/>
                </a:lnTo>
                <a:lnTo>
                  <a:pt x="78" y="191"/>
                </a:lnTo>
                <a:lnTo>
                  <a:pt x="78" y="190"/>
                </a:lnTo>
                <a:lnTo>
                  <a:pt x="78" y="190"/>
                </a:lnTo>
                <a:lnTo>
                  <a:pt x="78" y="189"/>
                </a:lnTo>
                <a:lnTo>
                  <a:pt x="79" y="189"/>
                </a:lnTo>
                <a:lnTo>
                  <a:pt x="79" y="189"/>
                </a:lnTo>
                <a:lnTo>
                  <a:pt x="80" y="189"/>
                </a:lnTo>
                <a:lnTo>
                  <a:pt x="81" y="189"/>
                </a:lnTo>
                <a:lnTo>
                  <a:pt x="81" y="188"/>
                </a:lnTo>
                <a:lnTo>
                  <a:pt x="82" y="188"/>
                </a:lnTo>
                <a:lnTo>
                  <a:pt x="82" y="187"/>
                </a:lnTo>
                <a:lnTo>
                  <a:pt x="82" y="187"/>
                </a:lnTo>
                <a:lnTo>
                  <a:pt x="82" y="186"/>
                </a:lnTo>
                <a:lnTo>
                  <a:pt x="82" y="186"/>
                </a:lnTo>
                <a:lnTo>
                  <a:pt x="82" y="185"/>
                </a:lnTo>
                <a:lnTo>
                  <a:pt x="82" y="184"/>
                </a:lnTo>
                <a:lnTo>
                  <a:pt x="83" y="183"/>
                </a:lnTo>
                <a:lnTo>
                  <a:pt x="83" y="183"/>
                </a:lnTo>
                <a:lnTo>
                  <a:pt x="83" y="183"/>
                </a:lnTo>
                <a:lnTo>
                  <a:pt x="83" y="183"/>
                </a:lnTo>
                <a:lnTo>
                  <a:pt x="82" y="182"/>
                </a:lnTo>
                <a:lnTo>
                  <a:pt x="82" y="183"/>
                </a:lnTo>
                <a:lnTo>
                  <a:pt x="81" y="183"/>
                </a:lnTo>
                <a:lnTo>
                  <a:pt x="81" y="183"/>
                </a:lnTo>
                <a:lnTo>
                  <a:pt x="80" y="183"/>
                </a:lnTo>
                <a:lnTo>
                  <a:pt x="79" y="182"/>
                </a:lnTo>
                <a:lnTo>
                  <a:pt x="78" y="183"/>
                </a:lnTo>
                <a:lnTo>
                  <a:pt x="78" y="183"/>
                </a:lnTo>
                <a:lnTo>
                  <a:pt x="78" y="183"/>
                </a:lnTo>
                <a:lnTo>
                  <a:pt x="78" y="184"/>
                </a:lnTo>
                <a:lnTo>
                  <a:pt x="78" y="184"/>
                </a:lnTo>
                <a:lnTo>
                  <a:pt x="77" y="184"/>
                </a:lnTo>
                <a:lnTo>
                  <a:pt x="77" y="183"/>
                </a:lnTo>
                <a:lnTo>
                  <a:pt x="77" y="183"/>
                </a:lnTo>
                <a:lnTo>
                  <a:pt x="77" y="182"/>
                </a:lnTo>
                <a:lnTo>
                  <a:pt x="78" y="182"/>
                </a:lnTo>
                <a:lnTo>
                  <a:pt x="78" y="181"/>
                </a:lnTo>
                <a:lnTo>
                  <a:pt x="77" y="181"/>
                </a:lnTo>
                <a:lnTo>
                  <a:pt x="77" y="180"/>
                </a:lnTo>
                <a:lnTo>
                  <a:pt x="77" y="180"/>
                </a:lnTo>
                <a:lnTo>
                  <a:pt x="78" y="180"/>
                </a:lnTo>
                <a:lnTo>
                  <a:pt x="78" y="179"/>
                </a:lnTo>
                <a:lnTo>
                  <a:pt x="77" y="179"/>
                </a:lnTo>
                <a:lnTo>
                  <a:pt x="77" y="179"/>
                </a:lnTo>
                <a:lnTo>
                  <a:pt x="76" y="178"/>
                </a:lnTo>
                <a:lnTo>
                  <a:pt x="75" y="177"/>
                </a:lnTo>
                <a:lnTo>
                  <a:pt x="75" y="177"/>
                </a:lnTo>
                <a:lnTo>
                  <a:pt x="74" y="176"/>
                </a:lnTo>
                <a:lnTo>
                  <a:pt x="75" y="175"/>
                </a:lnTo>
                <a:lnTo>
                  <a:pt x="75" y="175"/>
                </a:lnTo>
                <a:lnTo>
                  <a:pt x="75" y="174"/>
                </a:lnTo>
                <a:lnTo>
                  <a:pt x="75" y="174"/>
                </a:lnTo>
                <a:lnTo>
                  <a:pt x="75" y="173"/>
                </a:lnTo>
                <a:lnTo>
                  <a:pt x="75" y="173"/>
                </a:lnTo>
                <a:lnTo>
                  <a:pt x="75" y="172"/>
                </a:lnTo>
                <a:lnTo>
                  <a:pt x="75" y="172"/>
                </a:lnTo>
                <a:lnTo>
                  <a:pt x="75" y="172"/>
                </a:lnTo>
                <a:lnTo>
                  <a:pt x="76" y="172"/>
                </a:lnTo>
                <a:lnTo>
                  <a:pt x="76" y="171"/>
                </a:lnTo>
                <a:lnTo>
                  <a:pt x="77" y="171"/>
                </a:lnTo>
                <a:lnTo>
                  <a:pt x="77" y="171"/>
                </a:lnTo>
                <a:lnTo>
                  <a:pt x="78" y="170"/>
                </a:lnTo>
                <a:lnTo>
                  <a:pt x="78" y="170"/>
                </a:lnTo>
                <a:lnTo>
                  <a:pt x="78" y="170"/>
                </a:lnTo>
                <a:lnTo>
                  <a:pt x="78" y="169"/>
                </a:lnTo>
                <a:lnTo>
                  <a:pt x="77" y="169"/>
                </a:lnTo>
                <a:lnTo>
                  <a:pt x="76" y="169"/>
                </a:lnTo>
                <a:lnTo>
                  <a:pt x="76" y="169"/>
                </a:lnTo>
                <a:lnTo>
                  <a:pt x="75" y="169"/>
                </a:lnTo>
                <a:lnTo>
                  <a:pt x="75" y="169"/>
                </a:lnTo>
                <a:lnTo>
                  <a:pt x="75" y="170"/>
                </a:lnTo>
                <a:lnTo>
                  <a:pt x="75" y="169"/>
                </a:lnTo>
                <a:lnTo>
                  <a:pt x="74" y="169"/>
                </a:lnTo>
                <a:lnTo>
                  <a:pt x="74" y="169"/>
                </a:lnTo>
                <a:lnTo>
                  <a:pt x="74" y="168"/>
                </a:lnTo>
                <a:lnTo>
                  <a:pt x="73" y="168"/>
                </a:lnTo>
                <a:lnTo>
                  <a:pt x="73" y="169"/>
                </a:lnTo>
                <a:lnTo>
                  <a:pt x="72" y="169"/>
                </a:lnTo>
                <a:lnTo>
                  <a:pt x="71" y="168"/>
                </a:lnTo>
                <a:lnTo>
                  <a:pt x="70" y="168"/>
                </a:lnTo>
                <a:lnTo>
                  <a:pt x="69" y="168"/>
                </a:lnTo>
                <a:lnTo>
                  <a:pt x="69" y="168"/>
                </a:lnTo>
                <a:lnTo>
                  <a:pt x="68" y="168"/>
                </a:lnTo>
                <a:lnTo>
                  <a:pt x="68" y="168"/>
                </a:lnTo>
                <a:lnTo>
                  <a:pt x="67" y="168"/>
                </a:lnTo>
                <a:lnTo>
                  <a:pt x="67" y="167"/>
                </a:lnTo>
                <a:lnTo>
                  <a:pt x="66" y="167"/>
                </a:lnTo>
                <a:lnTo>
                  <a:pt x="66" y="166"/>
                </a:lnTo>
                <a:lnTo>
                  <a:pt x="66" y="166"/>
                </a:lnTo>
                <a:lnTo>
                  <a:pt x="67" y="166"/>
                </a:lnTo>
                <a:lnTo>
                  <a:pt x="67" y="165"/>
                </a:lnTo>
                <a:lnTo>
                  <a:pt x="67" y="165"/>
                </a:lnTo>
                <a:lnTo>
                  <a:pt x="67" y="164"/>
                </a:lnTo>
                <a:lnTo>
                  <a:pt x="67" y="163"/>
                </a:lnTo>
                <a:lnTo>
                  <a:pt x="66" y="163"/>
                </a:lnTo>
                <a:lnTo>
                  <a:pt x="66" y="164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4" y="165"/>
                </a:lnTo>
                <a:lnTo>
                  <a:pt x="62" y="164"/>
                </a:lnTo>
                <a:lnTo>
                  <a:pt x="62" y="164"/>
                </a:lnTo>
                <a:lnTo>
                  <a:pt x="61" y="163"/>
                </a:lnTo>
                <a:lnTo>
                  <a:pt x="61" y="164"/>
                </a:lnTo>
                <a:lnTo>
                  <a:pt x="60" y="164"/>
                </a:lnTo>
                <a:lnTo>
                  <a:pt x="60" y="164"/>
                </a:lnTo>
                <a:lnTo>
                  <a:pt x="60" y="163"/>
                </a:lnTo>
                <a:lnTo>
                  <a:pt x="59" y="163"/>
                </a:lnTo>
                <a:lnTo>
                  <a:pt x="59" y="163"/>
                </a:lnTo>
                <a:lnTo>
                  <a:pt x="58" y="162"/>
                </a:lnTo>
                <a:lnTo>
                  <a:pt x="58" y="162"/>
                </a:lnTo>
                <a:lnTo>
                  <a:pt x="57" y="162"/>
                </a:lnTo>
                <a:lnTo>
                  <a:pt x="57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0"/>
                </a:lnTo>
                <a:lnTo>
                  <a:pt x="56" y="160"/>
                </a:lnTo>
                <a:lnTo>
                  <a:pt x="56" y="159"/>
                </a:lnTo>
                <a:lnTo>
                  <a:pt x="55" y="159"/>
                </a:lnTo>
                <a:lnTo>
                  <a:pt x="55" y="158"/>
                </a:lnTo>
                <a:lnTo>
                  <a:pt x="54" y="158"/>
                </a:lnTo>
                <a:lnTo>
                  <a:pt x="54" y="158"/>
                </a:lnTo>
                <a:lnTo>
                  <a:pt x="53" y="157"/>
                </a:lnTo>
                <a:lnTo>
                  <a:pt x="53" y="157"/>
                </a:lnTo>
                <a:lnTo>
                  <a:pt x="53" y="157"/>
                </a:lnTo>
                <a:lnTo>
                  <a:pt x="52" y="156"/>
                </a:lnTo>
                <a:lnTo>
                  <a:pt x="51" y="156"/>
                </a:lnTo>
                <a:lnTo>
                  <a:pt x="50" y="154"/>
                </a:lnTo>
                <a:lnTo>
                  <a:pt x="50" y="154"/>
                </a:lnTo>
                <a:lnTo>
                  <a:pt x="49" y="154"/>
                </a:lnTo>
                <a:lnTo>
                  <a:pt x="49" y="154"/>
                </a:lnTo>
                <a:lnTo>
                  <a:pt x="49" y="154"/>
                </a:lnTo>
                <a:lnTo>
                  <a:pt x="48" y="154"/>
                </a:lnTo>
                <a:lnTo>
                  <a:pt x="47" y="154"/>
                </a:lnTo>
                <a:lnTo>
                  <a:pt x="46" y="154"/>
                </a:lnTo>
                <a:lnTo>
                  <a:pt x="46" y="154"/>
                </a:lnTo>
                <a:lnTo>
                  <a:pt x="45" y="155"/>
                </a:lnTo>
                <a:lnTo>
                  <a:pt x="44" y="156"/>
                </a:lnTo>
                <a:lnTo>
                  <a:pt x="44" y="156"/>
                </a:lnTo>
                <a:lnTo>
                  <a:pt x="42" y="156"/>
                </a:lnTo>
                <a:lnTo>
                  <a:pt x="41" y="156"/>
                </a:lnTo>
                <a:lnTo>
                  <a:pt x="40" y="156"/>
                </a:lnTo>
                <a:lnTo>
                  <a:pt x="40" y="156"/>
                </a:lnTo>
                <a:lnTo>
                  <a:pt x="39" y="157"/>
                </a:lnTo>
                <a:lnTo>
                  <a:pt x="38" y="158"/>
                </a:lnTo>
                <a:lnTo>
                  <a:pt x="37" y="158"/>
                </a:lnTo>
                <a:lnTo>
                  <a:pt x="36" y="158"/>
                </a:lnTo>
                <a:lnTo>
                  <a:pt x="36" y="158"/>
                </a:lnTo>
                <a:lnTo>
                  <a:pt x="36" y="159"/>
                </a:lnTo>
                <a:lnTo>
                  <a:pt x="36" y="160"/>
                </a:lnTo>
                <a:lnTo>
                  <a:pt x="35" y="161"/>
                </a:lnTo>
                <a:lnTo>
                  <a:pt x="35" y="163"/>
                </a:lnTo>
                <a:lnTo>
                  <a:pt x="34" y="163"/>
                </a:lnTo>
                <a:lnTo>
                  <a:pt x="33" y="165"/>
                </a:lnTo>
                <a:lnTo>
                  <a:pt x="32" y="165"/>
                </a:lnTo>
                <a:lnTo>
                  <a:pt x="32" y="166"/>
                </a:lnTo>
                <a:lnTo>
                  <a:pt x="32" y="166"/>
                </a:lnTo>
                <a:lnTo>
                  <a:pt x="32" y="167"/>
                </a:lnTo>
                <a:lnTo>
                  <a:pt x="32" y="167"/>
                </a:lnTo>
                <a:lnTo>
                  <a:pt x="31" y="167"/>
                </a:lnTo>
                <a:lnTo>
                  <a:pt x="31" y="167"/>
                </a:lnTo>
                <a:lnTo>
                  <a:pt x="31" y="167"/>
                </a:lnTo>
                <a:lnTo>
                  <a:pt x="30" y="167"/>
                </a:lnTo>
                <a:lnTo>
                  <a:pt x="30" y="167"/>
                </a:lnTo>
                <a:lnTo>
                  <a:pt x="29" y="167"/>
                </a:lnTo>
                <a:lnTo>
                  <a:pt x="28" y="167"/>
                </a:lnTo>
                <a:lnTo>
                  <a:pt x="28" y="166"/>
                </a:lnTo>
                <a:lnTo>
                  <a:pt x="28" y="166"/>
                </a:lnTo>
                <a:lnTo>
                  <a:pt x="28" y="166"/>
                </a:lnTo>
                <a:lnTo>
                  <a:pt x="28" y="165"/>
                </a:lnTo>
                <a:lnTo>
                  <a:pt x="27" y="165"/>
                </a:lnTo>
                <a:lnTo>
                  <a:pt x="27" y="165"/>
                </a:lnTo>
                <a:lnTo>
                  <a:pt x="26" y="165"/>
                </a:lnTo>
                <a:lnTo>
                  <a:pt x="26" y="165"/>
                </a:lnTo>
                <a:lnTo>
                  <a:pt x="25" y="165"/>
                </a:lnTo>
                <a:lnTo>
                  <a:pt x="25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63"/>
                </a:lnTo>
                <a:lnTo>
                  <a:pt x="24" y="163"/>
                </a:lnTo>
                <a:lnTo>
                  <a:pt x="23" y="163"/>
                </a:lnTo>
                <a:lnTo>
                  <a:pt x="23" y="163"/>
                </a:lnTo>
                <a:lnTo>
                  <a:pt x="22" y="163"/>
                </a:lnTo>
                <a:lnTo>
                  <a:pt x="22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2"/>
                </a:lnTo>
                <a:lnTo>
                  <a:pt x="21" y="162"/>
                </a:lnTo>
                <a:lnTo>
                  <a:pt x="20" y="162"/>
                </a:lnTo>
                <a:lnTo>
                  <a:pt x="20" y="162"/>
                </a:lnTo>
                <a:lnTo>
                  <a:pt x="20" y="162"/>
                </a:lnTo>
                <a:lnTo>
                  <a:pt x="20" y="162"/>
                </a:lnTo>
                <a:lnTo>
                  <a:pt x="19" y="162"/>
                </a:lnTo>
                <a:lnTo>
                  <a:pt x="19" y="162"/>
                </a:lnTo>
                <a:lnTo>
                  <a:pt x="19" y="161"/>
                </a:lnTo>
                <a:lnTo>
                  <a:pt x="19" y="161"/>
                </a:lnTo>
                <a:lnTo>
                  <a:pt x="19" y="161"/>
                </a:lnTo>
                <a:lnTo>
                  <a:pt x="19" y="161"/>
                </a:lnTo>
                <a:lnTo>
                  <a:pt x="19" y="160"/>
                </a:lnTo>
                <a:lnTo>
                  <a:pt x="18" y="160"/>
                </a:lnTo>
                <a:lnTo>
                  <a:pt x="18" y="160"/>
                </a:lnTo>
                <a:lnTo>
                  <a:pt x="18" y="160"/>
                </a:lnTo>
                <a:lnTo>
                  <a:pt x="17" y="160"/>
                </a:lnTo>
                <a:lnTo>
                  <a:pt x="17" y="160"/>
                </a:lnTo>
                <a:lnTo>
                  <a:pt x="16" y="160"/>
                </a:lnTo>
                <a:lnTo>
                  <a:pt x="16" y="160"/>
                </a:lnTo>
                <a:lnTo>
                  <a:pt x="15" y="160"/>
                </a:lnTo>
                <a:lnTo>
                  <a:pt x="15" y="160"/>
                </a:lnTo>
                <a:lnTo>
                  <a:pt x="15" y="160"/>
                </a:lnTo>
                <a:lnTo>
                  <a:pt x="15" y="161"/>
                </a:lnTo>
                <a:lnTo>
                  <a:pt x="15" y="160"/>
                </a:lnTo>
                <a:lnTo>
                  <a:pt x="14" y="160"/>
                </a:lnTo>
                <a:lnTo>
                  <a:pt x="14" y="160"/>
                </a:lnTo>
                <a:lnTo>
                  <a:pt x="13" y="161"/>
                </a:lnTo>
                <a:lnTo>
                  <a:pt x="13" y="161"/>
                </a:lnTo>
                <a:lnTo>
                  <a:pt x="12" y="161"/>
                </a:lnTo>
                <a:lnTo>
                  <a:pt x="12" y="161"/>
                </a:lnTo>
                <a:lnTo>
                  <a:pt x="12" y="161"/>
                </a:lnTo>
                <a:lnTo>
                  <a:pt x="12" y="160"/>
                </a:lnTo>
                <a:lnTo>
                  <a:pt x="11" y="160"/>
                </a:lnTo>
                <a:lnTo>
                  <a:pt x="11" y="160"/>
                </a:lnTo>
                <a:lnTo>
                  <a:pt x="11" y="160"/>
                </a:lnTo>
                <a:lnTo>
                  <a:pt x="11" y="160"/>
                </a:lnTo>
                <a:lnTo>
                  <a:pt x="11" y="160"/>
                </a:lnTo>
                <a:lnTo>
                  <a:pt x="11" y="160"/>
                </a:lnTo>
                <a:lnTo>
                  <a:pt x="10" y="160"/>
                </a:lnTo>
                <a:lnTo>
                  <a:pt x="10" y="160"/>
                </a:lnTo>
                <a:lnTo>
                  <a:pt x="10" y="159"/>
                </a:lnTo>
                <a:lnTo>
                  <a:pt x="10" y="159"/>
                </a:lnTo>
                <a:lnTo>
                  <a:pt x="10" y="158"/>
                </a:lnTo>
                <a:lnTo>
                  <a:pt x="10" y="158"/>
                </a:lnTo>
                <a:lnTo>
                  <a:pt x="10" y="158"/>
                </a:lnTo>
                <a:lnTo>
                  <a:pt x="10" y="158"/>
                </a:lnTo>
                <a:lnTo>
                  <a:pt x="10" y="157"/>
                </a:lnTo>
                <a:lnTo>
                  <a:pt x="10" y="157"/>
                </a:lnTo>
                <a:lnTo>
                  <a:pt x="9" y="157"/>
                </a:lnTo>
                <a:lnTo>
                  <a:pt x="9" y="156"/>
                </a:lnTo>
                <a:lnTo>
                  <a:pt x="9" y="156"/>
                </a:lnTo>
                <a:lnTo>
                  <a:pt x="9" y="155"/>
                </a:lnTo>
                <a:lnTo>
                  <a:pt x="9" y="155"/>
                </a:lnTo>
                <a:lnTo>
                  <a:pt x="9" y="155"/>
                </a:lnTo>
                <a:lnTo>
                  <a:pt x="9" y="154"/>
                </a:lnTo>
                <a:lnTo>
                  <a:pt x="9" y="154"/>
                </a:lnTo>
                <a:lnTo>
                  <a:pt x="8" y="154"/>
                </a:lnTo>
                <a:lnTo>
                  <a:pt x="8" y="154"/>
                </a:lnTo>
                <a:lnTo>
                  <a:pt x="8" y="153"/>
                </a:lnTo>
                <a:lnTo>
                  <a:pt x="8" y="153"/>
                </a:lnTo>
                <a:lnTo>
                  <a:pt x="8" y="152"/>
                </a:lnTo>
                <a:lnTo>
                  <a:pt x="8" y="152"/>
                </a:lnTo>
                <a:lnTo>
                  <a:pt x="8" y="151"/>
                </a:lnTo>
                <a:lnTo>
                  <a:pt x="8" y="151"/>
                </a:lnTo>
                <a:lnTo>
                  <a:pt x="8" y="151"/>
                </a:lnTo>
                <a:lnTo>
                  <a:pt x="7" y="151"/>
                </a:lnTo>
                <a:lnTo>
                  <a:pt x="7" y="150"/>
                </a:lnTo>
                <a:lnTo>
                  <a:pt x="7" y="150"/>
                </a:lnTo>
                <a:lnTo>
                  <a:pt x="7" y="150"/>
                </a:lnTo>
                <a:lnTo>
                  <a:pt x="7" y="150"/>
                </a:lnTo>
                <a:lnTo>
                  <a:pt x="7" y="150"/>
                </a:lnTo>
                <a:lnTo>
                  <a:pt x="7" y="150"/>
                </a:lnTo>
                <a:lnTo>
                  <a:pt x="6" y="149"/>
                </a:lnTo>
                <a:lnTo>
                  <a:pt x="6" y="149"/>
                </a:lnTo>
                <a:lnTo>
                  <a:pt x="6" y="149"/>
                </a:lnTo>
                <a:lnTo>
                  <a:pt x="5" y="149"/>
                </a:lnTo>
                <a:lnTo>
                  <a:pt x="5" y="149"/>
                </a:lnTo>
                <a:lnTo>
                  <a:pt x="4" y="149"/>
                </a:lnTo>
                <a:lnTo>
                  <a:pt x="4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8"/>
                </a:lnTo>
                <a:lnTo>
                  <a:pt x="3" y="148"/>
                </a:lnTo>
                <a:lnTo>
                  <a:pt x="3" y="147"/>
                </a:lnTo>
                <a:lnTo>
                  <a:pt x="3" y="147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4"/>
                </a:lnTo>
                <a:lnTo>
                  <a:pt x="3" y="144"/>
                </a:lnTo>
                <a:lnTo>
                  <a:pt x="3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2"/>
                </a:lnTo>
                <a:lnTo>
                  <a:pt x="0" y="141"/>
                </a:lnTo>
                <a:lnTo>
                  <a:pt x="0" y="141"/>
                </a:lnTo>
                <a:lnTo>
                  <a:pt x="0" y="141"/>
                </a:lnTo>
                <a:lnTo>
                  <a:pt x="0" y="141"/>
                </a:lnTo>
                <a:lnTo>
                  <a:pt x="0" y="140"/>
                </a:lnTo>
                <a:lnTo>
                  <a:pt x="0" y="140"/>
                </a:lnTo>
                <a:lnTo>
                  <a:pt x="0" y="140"/>
                </a:lnTo>
                <a:lnTo>
                  <a:pt x="0" y="139"/>
                </a:lnTo>
                <a:lnTo>
                  <a:pt x="0" y="139"/>
                </a:lnTo>
                <a:lnTo>
                  <a:pt x="0" y="139"/>
                </a:lnTo>
                <a:lnTo>
                  <a:pt x="0" y="139"/>
                </a:lnTo>
                <a:lnTo>
                  <a:pt x="0" y="138"/>
                </a:lnTo>
                <a:lnTo>
                  <a:pt x="0" y="138"/>
                </a:lnTo>
                <a:lnTo>
                  <a:pt x="0" y="137"/>
                </a:lnTo>
                <a:lnTo>
                  <a:pt x="0" y="137"/>
                </a:lnTo>
                <a:lnTo>
                  <a:pt x="0" y="137"/>
                </a:lnTo>
                <a:lnTo>
                  <a:pt x="0" y="137"/>
                </a:lnTo>
                <a:lnTo>
                  <a:pt x="0" y="137"/>
                </a:lnTo>
                <a:lnTo>
                  <a:pt x="1" y="137"/>
                </a:lnTo>
                <a:lnTo>
                  <a:pt x="1" y="137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6"/>
                </a:lnTo>
                <a:lnTo>
                  <a:pt x="3" y="136"/>
                </a:lnTo>
                <a:lnTo>
                  <a:pt x="4" y="136"/>
                </a:lnTo>
                <a:lnTo>
                  <a:pt x="4" y="136"/>
                </a:lnTo>
                <a:lnTo>
                  <a:pt x="4" y="135"/>
                </a:lnTo>
                <a:lnTo>
                  <a:pt x="5" y="135"/>
                </a:lnTo>
                <a:lnTo>
                  <a:pt x="5" y="135"/>
                </a:lnTo>
                <a:lnTo>
                  <a:pt x="6" y="135"/>
                </a:lnTo>
                <a:lnTo>
                  <a:pt x="6" y="134"/>
                </a:lnTo>
                <a:lnTo>
                  <a:pt x="6" y="134"/>
                </a:lnTo>
                <a:lnTo>
                  <a:pt x="6" y="134"/>
                </a:lnTo>
                <a:lnTo>
                  <a:pt x="7" y="134"/>
                </a:lnTo>
                <a:lnTo>
                  <a:pt x="7" y="133"/>
                </a:lnTo>
                <a:lnTo>
                  <a:pt x="7" y="133"/>
                </a:lnTo>
                <a:lnTo>
                  <a:pt x="7" y="133"/>
                </a:lnTo>
                <a:lnTo>
                  <a:pt x="8" y="133"/>
                </a:lnTo>
                <a:lnTo>
                  <a:pt x="8" y="133"/>
                </a:lnTo>
                <a:lnTo>
                  <a:pt x="9" y="133"/>
                </a:lnTo>
                <a:lnTo>
                  <a:pt x="9" y="133"/>
                </a:lnTo>
                <a:lnTo>
                  <a:pt x="9" y="133"/>
                </a:lnTo>
                <a:lnTo>
                  <a:pt x="10" y="132"/>
                </a:lnTo>
                <a:lnTo>
                  <a:pt x="10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2" y="129"/>
                </a:lnTo>
                <a:lnTo>
                  <a:pt x="12" y="129"/>
                </a:lnTo>
                <a:lnTo>
                  <a:pt x="13" y="129"/>
                </a:lnTo>
                <a:lnTo>
                  <a:pt x="13" y="129"/>
                </a:lnTo>
                <a:lnTo>
                  <a:pt x="13" y="129"/>
                </a:lnTo>
                <a:lnTo>
                  <a:pt x="13" y="128"/>
                </a:lnTo>
                <a:lnTo>
                  <a:pt x="13" y="128"/>
                </a:lnTo>
                <a:lnTo>
                  <a:pt x="14" y="128"/>
                </a:lnTo>
                <a:lnTo>
                  <a:pt x="14" y="127"/>
                </a:lnTo>
                <a:lnTo>
                  <a:pt x="14" y="127"/>
                </a:lnTo>
                <a:lnTo>
                  <a:pt x="14" y="127"/>
                </a:lnTo>
                <a:lnTo>
                  <a:pt x="15" y="127"/>
                </a:lnTo>
                <a:lnTo>
                  <a:pt x="15" y="126"/>
                </a:lnTo>
                <a:lnTo>
                  <a:pt x="15" y="126"/>
                </a:lnTo>
                <a:lnTo>
                  <a:pt x="15" y="126"/>
                </a:lnTo>
                <a:lnTo>
                  <a:pt x="15" y="126"/>
                </a:lnTo>
                <a:lnTo>
                  <a:pt x="16" y="126"/>
                </a:lnTo>
                <a:lnTo>
                  <a:pt x="16" y="126"/>
                </a:lnTo>
                <a:lnTo>
                  <a:pt x="17" y="126"/>
                </a:lnTo>
                <a:lnTo>
                  <a:pt x="17" y="126"/>
                </a:lnTo>
                <a:lnTo>
                  <a:pt x="17" y="127"/>
                </a:lnTo>
                <a:lnTo>
                  <a:pt x="18" y="127"/>
                </a:lnTo>
                <a:lnTo>
                  <a:pt x="18" y="127"/>
                </a:lnTo>
                <a:lnTo>
                  <a:pt x="19" y="127"/>
                </a:lnTo>
                <a:lnTo>
                  <a:pt x="19" y="126"/>
                </a:lnTo>
                <a:lnTo>
                  <a:pt x="19" y="126"/>
                </a:lnTo>
                <a:lnTo>
                  <a:pt x="19" y="126"/>
                </a:lnTo>
                <a:lnTo>
                  <a:pt x="19" y="125"/>
                </a:lnTo>
                <a:lnTo>
                  <a:pt x="18" y="125"/>
                </a:lnTo>
                <a:lnTo>
                  <a:pt x="19" y="125"/>
                </a:lnTo>
                <a:lnTo>
                  <a:pt x="19" y="125"/>
                </a:lnTo>
                <a:lnTo>
                  <a:pt x="19" y="125"/>
                </a:lnTo>
                <a:lnTo>
                  <a:pt x="19" y="125"/>
                </a:lnTo>
                <a:lnTo>
                  <a:pt x="20" y="125"/>
                </a:lnTo>
                <a:lnTo>
                  <a:pt x="20" y="125"/>
                </a:lnTo>
                <a:lnTo>
                  <a:pt x="20" y="125"/>
                </a:lnTo>
                <a:lnTo>
                  <a:pt x="21" y="125"/>
                </a:lnTo>
                <a:lnTo>
                  <a:pt x="21" y="125"/>
                </a:lnTo>
                <a:lnTo>
                  <a:pt x="21" y="124"/>
                </a:lnTo>
                <a:lnTo>
                  <a:pt x="21" y="124"/>
                </a:lnTo>
                <a:lnTo>
                  <a:pt x="21" y="123"/>
                </a:lnTo>
                <a:lnTo>
                  <a:pt x="21" y="123"/>
                </a:lnTo>
                <a:lnTo>
                  <a:pt x="21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1"/>
                </a:lnTo>
                <a:lnTo>
                  <a:pt x="21" y="121"/>
                </a:lnTo>
                <a:lnTo>
                  <a:pt x="21" y="121"/>
                </a:lnTo>
                <a:lnTo>
                  <a:pt x="22" y="120"/>
                </a:lnTo>
                <a:lnTo>
                  <a:pt x="22" y="120"/>
                </a:lnTo>
                <a:lnTo>
                  <a:pt x="23" y="120"/>
                </a:lnTo>
                <a:lnTo>
                  <a:pt x="23" y="120"/>
                </a:lnTo>
                <a:lnTo>
                  <a:pt x="23" y="121"/>
                </a:lnTo>
                <a:lnTo>
                  <a:pt x="23" y="120"/>
                </a:lnTo>
                <a:lnTo>
                  <a:pt x="24" y="120"/>
                </a:lnTo>
                <a:lnTo>
                  <a:pt x="24" y="120"/>
                </a:lnTo>
                <a:lnTo>
                  <a:pt x="25" y="120"/>
                </a:lnTo>
                <a:lnTo>
                  <a:pt x="26" y="120"/>
                </a:lnTo>
                <a:lnTo>
                  <a:pt x="26" y="120"/>
                </a:lnTo>
                <a:lnTo>
                  <a:pt x="27" y="119"/>
                </a:lnTo>
                <a:lnTo>
                  <a:pt x="27" y="119"/>
                </a:lnTo>
                <a:lnTo>
                  <a:pt x="28" y="119"/>
                </a:lnTo>
                <a:lnTo>
                  <a:pt x="28" y="119"/>
                </a:lnTo>
                <a:lnTo>
                  <a:pt x="29" y="119"/>
                </a:lnTo>
                <a:lnTo>
                  <a:pt x="29" y="119"/>
                </a:lnTo>
                <a:lnTo>
                  <a:pt x="29" y="118"/>
                </a:lnTo>
                <a:lnTo>
                  <a:pt x="30" y="118"/>
                </a:lnTo>
                <a:lnTo>
                  <a:pt x="30" y="118"/>
                </a:lnTo>
                <a:lnTo>
                  <a:pt x="30" y="118"/>
                </a:lnTo>
                <a:lnTo>
                  <a:pt x="31" y="117"/>
                </a:lnTo>
                <a:lnTo>
                  <a:pt x="31" y="117"/>
                </a:lnTo>
                <a:lnTo>
                  <a:pt x="32" y="117"/>
                </a:lnTo>
                <a:lnTo>
                  <a:pt x="32" y="117"/>
                </a:lnTo>
                <a:lnTo>
                  <a:pt x="32" y="117"/>
                </a:lnTo>
                <a:lnTo>
                  <a:pt x="32" y="116"/>
                </a:lnTo>
                <a:lnTo>
                  <a:pt x="32" y="116"/>
                </a:lnTo>
                <a:lnTo>
                  <a:pt x="33" y="116"/>
                </a:lnTo>
                <a:lnTo>
                  <a:pt x="33" y="116"/>
                </a:lnTo>
                <a:lnTo>
                  <a:pt x="33" y="116"/>
                </a:lnTo>
                <a:lnTo>
                  <a:pt x="34" y="116"/>
                </a:lnTo>
                <a:lnTo>
                  <a:pt x="34" y="115"/>
                </a:lnTo>
                <a:lnTo>
                  <a:pt x="35" y="115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3"/>
                </a:lnTo>
                <a:lnTo>
                  <a:pt x="35" y="113"/>
                </a:lnTo>
                <a:lnTo>
                  <a:pt x="35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1"/>
                </a:lnTo>
                <a:lnTo>
                  <a:pt x="35" y="111"/>
                </a:lnTo>
                <a:lnTo>
                  <a:pt x="35" y="110"/>
                </a:lnTo>
                <a:lnTo>
                  <a:pt x="35" y="110"/>
                </a:lnTo>
                <a:lnTo>
                  <a:pt x="35" y="110"/>
                </a:lnTo>
                <a:lnTo>
                  <a:pt x="35" y="109"/>
                </a:lnTo>
                <a:lnTo>
                  <a:pt x="34" y="109"/>
                </a:lnTo>
                <a:lnTo>
                  <a:pt x="34" y="109"/>
                </a:lnTo>
                <a:lnTo>
                  <a:pt x="34" y="108"/>
                </a:lnTo>
                <a:lnTo>
                  <a:pt x="34" y="108"/>
                </a:lnTo>
                <a:lnTo>
                  <a:pt x="34" y="108"/>
                </a:lnTo>
                <a:lnTo>
                  <a:pt x="34" y="108"/>
                </a:lnTo>
                <a:lnTo>
                  <a:pt x="34" y="108"/>
                </a:lnTo>
                <a:lnTo>
                  <a:pt x="34" y="107"/>
                </a:lnTo>
                <a:lnTo>
                  <a:pt x="33" y="107"/>
                </a:lnTo>
                <a:lnTo>
                  <a:pt x="33" y="106"/>
                </a:lnTo>
                <a:lnTo>
                  <a:pt x="34" y="106"/>
                </a:lnTo>
                <a:lnTo>
                  <a:pt x="34" y="106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5" y="105"/>
                </a:lnTo>
                <a:lnTo>
                  <a:pt x="35" y="104"/>
                </a:lnTo>
                <a:lnTo>
                  <a:pt x="35" y="104"/>
                </a:lnTo>
                <a:lnTo>
                  <a:pt x="35" y="104"/>
                </a:lnTo>
                <a:lnTo>
                  <a:pt x="35" y="103"/>
                </a:lnTo>
                <a:lnTo>
                  <a:pt x="34" y="103"/>
                </a:lnTo>
                <a:lnTo>
                  <a:pt x="34" y="103"/>
                </a:lnTo>
                <a:lnTo>
                  <a:pt x="34" y="102"/>
                </a:lnTo>
                <a:lnTo>
                  <a:pt x="35" y="102"/>
                </a:lnTo>
                <a:lnTo>
                  <a:pt x="35" y="102"/>
                </a:lnTo>
                <a:lnTo>
                  <a:pt x="35" y="101"/>
                </a:lnTo>
                <a:lnTo>
                  <a:pt x="35" y="101"/>
                </a:lnTo>
                <a:lnTo>
                  <a:pt x="35" y="101"/>
                </a:lnTo>
                <a:lnTo>
                  <a:pt x="36" y="101"/>
                </a:lnTo>
                <a:lnTo>
                  <a:pt x="36" y="101"/>
                </a:lnTo>
                <a:lnTo>
                  <a:pt x="36" y="101"/>
                </a:lnTo>
                <a:lnTo>
                  <a:pt x="36" y="101"/>
                </a:lnTo>
                <a:lnTo>
                  <a:pt x="37" y="101"/>
                </a:lnTo>
                <a:lnTo>
                  <a:pt x="37" y="101"/>
                </a:lnTo>
                <a:lnTo>
                  <a:pt x="37" y="101"/>
                </a:lnTo>
                <a:lnTo>
                  <a:pt x="38" y="101"/>
                </a:lnTo>
                <a:lnTo>
                  <a:pt x="38" y="101"/>
                </a:lnTo>
                <a:lnTo>
                  <a:pt x="39" y="101"/>
                </a:lnTo>
                <a:lnTo>
                  <a:pt x="40" y="100"/>
                </a:lnTo>
                <a:lnTo>
                  <a:pt x="40" y="100"/>
                </a:lnTo>
                <a:lnTo>
                  <a:pt x="42" y="100"/>
                </a:lnTo>
                <a:lnTo>
                  <a:pt x="42" y="99"/>
                </a:lnTo>
                <a:lnTo>
                  <a:pt x="42" y="98"/>
                </a:lnTo>
                <a:lnTo>
                  <a:pt x="42" y="98"/>
                </a:lnTo>
                <a:lnTo>
                  <a:pt x="42" y="97"/>
                </a:lnTo>
                <a:lnTo>
                  <a:pt x="43" y="97"/>
                </a:lnTo>
                <a:lnTo>
                  <a:pt x="43" y="97"/>
                </a:lnTo>
                <a:lnTo>
                  <a:pt x="43" y="97"/>
                </a:lnTo>
                <a:lnTo>
                  <a:pt x="43" y="97"/>
                </a:lnTo>
                <a:lnTo>
                  <a:pt x="43" y="96"/>
                </a:lnTo>
                <a:lnTo>
                  <a:pt x="43" y="96"/>
                </a:ln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4" y="94"/>
                </a:lnTo>
                <a:lnTo>
                  <a:pt x="44" y="94"/>
                </a:lnTo>
                <a:lnTo>
                  <a:pt x="44" y="93"/>
                </a:lnTo>
                <a:lnTo>
                  <a:pt x="44" y="93"/>
                </a:lnTo>
                <a:lnTo>
                  <a:pt x="45" y="92"/>
                </a:lnTo>
                <a:lnTo>
                  <a:pt x="45" y="92"/>
                </a:lnTo>
                <a:lnTo>
                  <a:pt x="46" y="92"/>
                </a:lnTo>
                <a:lnTo>
                  <a:pt x="46" y="92"/>
                </a:lnTo>
                <a:lnTo>
                  <a:pt x="47" y="92"/>
                </a:lnTo>
                <a:lnTo>
                  <a:pt x="47" y="92"/>
                </a:lnTo>
                <a:lnTo>
                  <a:pt x="48" y="92"/>
                </a:lnTo>
                <a:lnTo>
                  <a:pt x="49" y="91"/>
                </a:lnTo>
                <a:lnTo>
                  <a:pt x="49" y="91"/>
                </a:lnTo>
                <a:lnTo>
                  <a:pt x="50" y="91"/>
                </a:lnTo>
                <a:lnTo>
                  <a:pt x="51" y="91"/>
                </a:lnTo>
                <a:lnTo>
                  <a:pt x="51" y="91"/>
                </a:lnTo>
                <a:lnTo>
                  <a:pt x="52" y="91"/>
                </a:lnTo>
                <a:lnTo>
                  <a:pt x="52" y="91"/>
                </a:lnTo>
                <a:lnTo>
                  <a:pt x="53" y="91"/>
                </a:lnTo>
                <a:lnTo>
                  <a:pt x="53" y="91"/>
                </a:lnTo>
                <a:lnTo>
                  <a:pt x="54" y="91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89"/>
                </a:lnTo>
                <a:lnTo>
                  <a:pt x="54" y="89"/>
                </a:lnTo>
                <a:lnTo>
                  <a:pt x="55" y="88"/>
                </a:lnTo>
                <a:lnTo>
                  <a:pt x="55" y="88"/>
                </a:lnTo>
                <a:lnTo>
                  <a:pt x="56" y="88"/>
                </a:lnTo>
                <a:lnTo>
                  <a:pt x="56" y="88"/>
                </a:lnTo>
                <a:lnTo>
                  <a:pt x="56" y="87"/>
                </a:lnTo>
                <a:lnTo>
                  <a:pt x="56" y="87"/>
                </a:lnTo>
                <a:lnTo>
                  <a:pt x="57" y="87"/>
                </a:lnTo>
                <a:lnTo>
                  <a:pt x="57" y="86"/>
                </a:lnTo>
                <a:lnTo>
                  <a:pt x="57" y="86"/>
                </a:lnTo>
                <a:lnTo>
                  <a:pt x="58" y="86"/>
                </a:lnTo>
                <a:lnTo>
                  <a:pt x="59" y="86"/>
                </a:lnTo>
                <a:lnTo>
                  <a:pt x="59" y="86"/>
                </a:lnTo>
                <a:lnTo>
                  <a:pt x="59" y="86"/>
                </a:lnTo>
                <a:lnTo>
                  <a:pt x="60" y="85"/>
                </a:lnTo>
                <a:lnTo>
                  <a:pt x="60" y="86"/>
                </a:lnTo>
                <a:lnTo>
                  <a:pt x="60" y="86"/>
                </a:lnTo>
                <a:lnTo>
                  <a:pt x="61" y="86"/>
                </a:lnTo>
                <a:lnTo>
                  <a:pt x="61" y="86"/>
                </a:lnTo>
                <a:lnTo>
                  <a:pt x="61" y="86"/>
                </a:lnTo>
                <a:lnTo>
                  <a:pt x="61" y="86"/>
                </a:lnTo>
                <a:lnTo>
                  <a:pt x="62" y="86"/>
                </a:lnTo>
                <a:lnTo>
                  <a:pt x="62" y="85"/>
                </a:lnTo>
                <a:lnTo>
                  <a:pt x="62" y="85"/>
                </a:lnTo>
                <a:lnTo>
                  <a:pt x="62" y="84"/>
                </a:lnTo>
                <a:lnTo>
                  <a:pt x="62" y="84"/>
                </a:lnTo>
                <a:lnTo>
                  <a:pt x="62" y="83"/>
                </a:lnTo>
                <a:lnTo>
                  <a:pt x="62" y="83"/>
                </a:lnTo>
                <a:lnTo>
                  <a:pt x="62" y="83"/>
                </a:lnTo>
                <a:lnTo>
                  <a:pt x="62" y="82"/>
                </a:lnTo>
                <a:lnTo>
                  <a:pt x="62" y="82"/>
                </a:lnTo>
                <a:lnTo>
                  <a:pt x="62" y="81"/>
                </a:lnTo>
                <a:lnTo>
                  <a:pt x="62" y="81"/>
                </a:lnTo>
                <a:lnTo>
                  <a:pt x="62" y="80"/>
                </a:lnTo>
                <a:lnTo>
                  <a:pt x="62" y="80"/>
                </a:lnTo>
                <a:lnTo>
                  <a:pt x="61" y="79"/>
                </a:lnTo>
                <a:lnTo>
                  <a:pt x="61" y="79"/>
                </a:lnTo>
                <a:lnTo>
                  <a:pt x="61" y="79"/>
                </a:lnTo>
                <a:lnTo>
                  <a:pt x="61" y="78"/>
                </a:lnTo>
                <a:lnTo>
                  <a:pt x="61" y="78"/>
                </a:lnTo>
                <a:lnTo>
                  <a:pt x="61" y="77"/>
                </a:lnTo>
                <a:lnTo>
                  <a:pt x="61" y="77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5"/>
                </a:lnTo>
                <a:lnTo>
                  <a:pt x="61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4"/>
                </a:lnTo>
                <a:lnTo>
                  <a:pt x="62" y="74"/>
                </a:lnTo>
                <a:lnTo>
                  <a:pt x="62" y="73"/>
                </a:lnTo>
                <a:lnTo>
                  <a:pt x="62" y="73"/>
                </a:lnTo>
                <a:lnTo>
                  <a:pt x="61" y="73"/>
                </a:lnTo>
                <a:lnTo>
                  <a:pt x="61" y="72"/>
                </a:lnTo>
                <a:lnTo>
                  <a:pt x="61" y="72"/>
                </a:lnTo>
                <a:lnTo>
                  <a:pt x="61" y="72"/>
                </a:lnTo>
                <a:lnTo>
                  <a:pt x="61" y="71"/>
                </a:lnTo>
                <a:lnTo>
                  <a:pt x="61" y="71"/>
                </a:lnTo>
                <a:lnTo>
                  <a:pt x="61" y="71"/>
                </a:lnTo>
                <a:lnTo>
                  <a:pt x="61" y="71"/>
                </a:lnTo>
                <a:lnTo>
                  <a:pt x="61" y="70"/>
                </a:lnTo>
                <a:lnTo>
                  <a:pt x="62" y="70"/>
                </a:lnTo>
                <a:lnTo>
                  <a:pt x="62" y="69"/>
                </a:lnTo>
                <a:lnTo>
                  <a:pt x="62" y="69"/>
                </a:lnTo>
                <a:lnTo>
                  <a:pt x="62" y="69"/>
                </a:lnTo>
                <a:lnTo>
                  <a:pt x="62" y="68"/>
                </a:lnTo>
                <a:lnTo>
                  <a:pt x="63" y="68"/>
                </a:lnTo>
                <a:lnTo>
                  <a:pt x="63" y="68"/>
                </a:lnTo>
                <a:lnTo>
                  <a:pt x="63" y="67"/>
                </a:lnTo>
                <a:lnTo>
                  <a:pt x="63" y="67"/>
                </a:lnTo>
                <a:lnTo>
                  <a:pt x="63" y="67"/>
                </a:lnTo>
                <a:lnTo>
                  <a:pt x="64" y="67"/>
                </a:lnTo>
                <a:lnTo>
                  <a:pt x="64" y="66"/>
                </a:lnTo>
                <a:lnTo>
                  <a:pt x="64" y="66"/>
                </a:lnTo>
                <a:lnTo>
                  <a:pt x="64" y="66"/>
                </a:lnTo>
                <a:lnTo>
                  <a:pt x="64" y="66"/>
                </a:lnTo>
                <a:lnTo>
                  <a:pt x="65" y="66"/>
                </a:lnTo>
                <a:lnTo>
                  <a:pt x="65" y="65"/>
                </a:lnTo>
                <a:lnTo>
                  <a:pt x="65" y="65"/>
                </a:lnTo>
                <a:lnTo>
                  <a:pt x="65" y="65"/>
                </a:lnTo>
                <a:lnTo>
                  <a:pt x="65" y="65"/>
                </a:lnTo>
                <a:lnTo>
                  <a:pt x="65" y="65"/>
                </a:lnTo>
                <a:lnTo>
                  <a:pt x="65" y="65"/>
                </a:lnTo>
                <a:lnTo>
                  <a:pt x="65" y="64"/>
                </a:lnTo>
                <a:lnTo>
                  <a:pt x="65" y="64"/>
                </a:lnTo>
                <a:lnTo>
                  <a:pt x="65" y="64"/>
                </a:lnTo>
                <a:lnTo>
                  <a:pt x="65" y="63"/>
                </a:lnTo>
                <a:lnTo>
                  <a:pt x="65" y="63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1"/>
                </a:lnTo>
                <a:lnTo>
                  <a:pt x="65" y="61"/>
                </a:lnTo>
                <a:lnTo>
                  <a:pt x="65" y="60"/>
                </a:lnTo>
                <a:lnTo>
                  <a:pt x="65" y="60"/>
                </a:lnTo>
                <a:lnTo>
                  <a:pt x="65" y="60"/>
                </a:lnTo>
                <a:lnTo>
                  <a:pt x="65" y="59"/>
                </a:lnTo>
                <a:lnTo>
                  <a:pt x="65" y="59"/>
                </a:lnTo>
                <a:lnTo>
                  <a:pt x="65" y="59"/>
                </a:lnTo>
                <a:lnTo>
                  <a:pt x="65" y="59"/>
                </a:lnTo>
                <a:lnTo>
                  <a:pt x="65" y="58"/>
                </a:lnTo>
                <a:lnTo>
                  <a:pt x="65" y="58"/>
                </a:lnTo>
                <a:lnTo>
                  <a:pt x="65" y="58"/>
                </a:lnTo>
                <a:lnTo>
                  <a:pt x="65" y="57"/>
                </a:lnTo>
                <a:lnTo>
                  <a:pt x="65" y="57"/>
                </a:lnTo>
                <a:lnTo>
                  <a:pt x="65" y="56"/>
                </a:lnTo>
                <a:lnTo>
                  <a:pt x="65" y="56"/>
                </a:lnTo>
                <a:lnTo>
                  <a:pt x="65" y="55"/>
                </a:lnTo>
                <a:lnTo>
                  <a:pt x="65" y="55"/>
                </a:lnTo>
                <a:lnTo>
                  <a:pt x="65" y="54"/>
                </a:lnTo>
                <a:lnTo>
                  <a:pt x="65" y="54"/>
                </a:lnTo>
                <a:lnTo>
                  <a:pt x="65" y="54"/>
                </a:lnTo>
                <a:lnTo>
                  <a:pt x="65" y="54"/>
                </a:lnTo>
                <a:lnTo>
                  <a:pt x="65" y="54"/>
                </a:lnTo>
                <a:lnTo>
                  <a:pt x="65" y="54"/>
                </a:lnTo>
                <a:lnTo>
                  <a:pt x="65" y="54"/>
                </a:lnTo>
                <a:lnTo>
                  <a:pt x="65" y="53"/>
                </a:lnTo>
                <a:lnTo>
                  <a:pt x="65" y="53"/>
                </a:lnTo>
                <a:lnTo>
                  <a:pt x="65" y="52"/>
                </a:lnTo>
                <a:lnTo>
                  <a:pt x="66" y="52"/>
                </a:lnTo>
                <a:lnTo>
                  <a:pt x="66" y="53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7" y="52"/>
                </a:lnTo>
                <a:lnTo>
                  <a:pt x="68" y="52"/>
                </a:lnTo>
                <a:lnTo>
                  <a:pt x="68" y="52"/>
                </a:lnTo>
                <a:lnTo>
                  <a:pt x="68" y="52"/>
                </a:lnTo>
                <a:lnTo>
                  <a:pt x="69" y="52"/>
                </a:lnTo>
                <a:lnTo>
                  <a:pt x="69" y="51"/>
                </a:lnTo>
                <a:lnTo>
                  <a:pt x="69" y="51"/>
                </a:lnTo>
                <a:lnTo>
                  <a:pt x="69" y="50"/>
                </a:lnTo>
                <a:lnTo>
                  <a:pt x="69" y="50"/>
                </a:lnTo>
                <a:lnTo>
                  <a:pt x="69" y="50"/>
                </a:lnTo>
                <a:lnTo>
                  <a:pt x="69" y="50"/>
                </a:lnTo>
                <a:lnTo>
                  <a:pt x="69" y="49"/>
                </a:lnTo>
                <a:lnTo>
                  <a:pt x="69" y="49"/>
                </a:lnTo>
                <a:lnTo>
                  <a:pt x="69" y="49"/>
                </a:lnTo>
                <a:lnTo>
                  <a:pt x="69" y="48"/>
                </a:lnTo>
                <a:lnTo>
                  <a:pt x="69" y="48"/>
                </a:lnTo>
                <a:lnTo>
                  <a:pt x="70" y="48"/>
                </a:lnTo>
                <a:lnTo>
                  <a:pt x="70" y="47"/>
                </a:lnTo>
                <a:lnTo>
                  <a:pt x="70" y="47"/>
                </a:lnTo>
                <a:lnTo>
                  <a:pt x="70" y="46"/>
                </a:lnTo>
                <a:lnTo>
                  <a:pt x="70" y="46"/>
                </a:lnTo>
                <a:lnTo>
                  <a:pt x="70" y="46"/>
                </a:lnTo>
                <a:lnTo>
                  <a:pt x="70" y="46"/>
                </a:lnTo>
                <a:lnTo>
                  <a:pt x="70" y="46"/>
                </a:lnTo>
                <a:lnTo>
                  <a:pt x="70" y="45"/>
                </a:lnTo>
                <a:lnTo>
                  <a:pt x="70" y="45"/>
                </a:lnTo>
                <a:lnTo>
                  <a:pt x="70" y="44"/>
                </a:lnTo>
                <a:lnTo>
                  <a:pt x="70" y="44"/>
                </a:lnTo>
                <a:lnTo>
                  <a:pt x="70" y="44"/>
                </a:lnTo>
                <a:lnTo>
                  <a:pt x="70" y="43"/>
                </a:lnTo>
                <a:lnTo>
                  <a:pt x="70" y="43"/>
                </a:lnTo>
                <a:lnTo>
                  <a:pt x="71" y="43"/>
                </a:lnTo>
                <a:lnTo>
                  <a:pt x="71" y="43"/>
                </a:lnTo>
                <a:lnTo>
                  <a:pt x="71" y="42"/>
                </a:lnTo>
                <a:lnTo>
                  <a:pt x="71" y="42"/>
                </a:lnTo>
                <a:lnTo>
                  <a:pt x="71" y="42"/>
                </a:lnTo>
                <a:lnTo>
                  <a:pt x="71" y="41"/>
                </a:lnTo>
                <a:lnTo>
                  <a:pt x="72" y="41"/>
                </a:lnTo>
                <a:lnTo>
                  <a:pt x="72" y="41"/>
                </a:lnTo>
                <a:lnTo>
                  <a:pt x="72" y="41"/>
                </a:lnTo>
                <a:lnTo>
                  <a:pt x="72" y="40"/>
                </a:lnTo>
                <a:lnTo>
                  <a:pt x="73" y="40"/>
                </a:lnTo>
                <a:lnTo>
                  <a:pt x="73" y="40"/>
                </a:lnTo>
                <a:lnTo>
                  <a:pt x="73" y="40"/>
                </a:lnTo>
                <a:lnTo>
                  <a:pt x="73" y="39"/>
                </a:lnTo>
                <a:lnTo>
                  <a:pt x="74" y="39"/>
                </a:lnTo>
                <a:lnTo>
                  <a:pt x="74" y="39"/>
                </a:lnTo>
                <a:lnTo>
                  <a:pt x="74" y="39"/>
                </a:lnTo>
                <a:lnTo>
                  <a:pt x="75" y="39"/>
                </a:lnTo>
                <a:lnTo>
                  <a:pt x="75" y="39"/>
                </a:lnTo>
                <a:lnTo>
                  <a:pt x="75" y="39"/>
                </a:lnTo>
                <a:lnTo>
                  <a:pt x="75" y="39"/>
                </a:lnTo>
                <a:lnTo>
                  <a:pt x="75" y="38"/>
                </a:lnTo>
                <a:lnTo>
                  <a:pt x="76" y="38"/>
                </a:lnTo>
                <a:lnTo>
                  <a:pt x="76" y="38"/>
                </a:lnTo>
                <a:lnTo>
                  <a:pt x="76" y="38"/>
                </a:lnTo>
                <a:lnTo>
                  <a:pt x="76" y="37"/>
                </a:lnTo>
                <a:lnTo>
                  <a:pt x="77" y="37"/>
                </a:lnTo>
                <a:lnTo>
                  <a:pt x="77" y="37"/>
                </a:lnTo>
                <a:lnTo>
                  <a:pt x="77" y="37"/>
                </a:lnTo>
                <a:lnTo>
                  <a:pt x="77" y="37"/>
                </a:lnTo>
                <a:lnTo>
                  <a:pt x="78" y="37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5"/>
                </a:lnTo>
                <a:lnTo>
                  <a:pt x="78" y="35"/>
                </a:lnTo>
                <a:lnTo>
                  <a:pt x="78" y="35"/>
                </a:lnTo>
                <a:lnTo>
                  <a:pt x="78" y="34"/>
                </a:lnTo>
                <a:lnTo>
                  <a:pt x="78" y="35"/>
                </a:lnTo>
                <a:lnTo>
                  <a:pt x="79" y="35"/>
                </a:lnTo>
                <a:lnTo>
                  <a:pt x="79" y="35"/>
                </a:lnTo>
                <a:lnTo>
                  <a:pt x="79" y="35"/>
                </a:lnTo>
                <a:lnTo>
                  <a:pt x="80" y="35"/>
                </a:lnTo>
                <a:lnTo>
                  <a:pt x="80" y="34"/>
                </a:lnTo>
                <a:lnTo>
                  <a:pt x="80" y="34"/>
                </a:lnTo>
                <a:lnTo>
                  <a:pt x="79" y="34"/>
                </a:lnTo>
                <a:lnTo>
                  <a:pt x="79" y="33"/>
                </a:lnTo>
                <a:lnTo>
                  <a:pt x="79" y="33"/>
                </a:lnTo>
                <a:lnTo>
                  <a:pt x="79" y="33"/>
                </a:lnTo>
                <a:lnTo>
                  <a:pt x="79" y="33"/>
                </a:lnTo>
                <a:lnTo>
                  <a:pt x="79" y="33"/>
                </a:lnTo>
                <a:lnTo>
                  <a:pt x="79" y="33"/>
                </a:lnTo>
                <a:lnTo>
                  <a:pt x="79" y="33"/>
                </a:lnTo>
                <a:lnTo>
                  <a:pt x="79" y="32"/>
                </a:lnTo>
                <a:lnTo>
                  <a:pt x="78" y="32"/>
                </a:lnTo>
                <a:lnTo>
                  <a:pt x="79" y="32"/>
                </a:lnTo>
                <a:lnTo>
                  <a:pt x="79" y="31"/>
                </a:lnTo>
                <a:lnTo>
                  <a:pt x="79" y="31"/>
                </a:lnTo>
                <a:lnTo>
                  <a:pt x="79" y="31"/>
                </a:lnTo>
                <a:lnTo>
                  <a:pt x="79" y="30"/>
                </a:lnTo>
                <a:lnTo>
                  <a:pt x="79" y="30"/>
                </a:lnTo>
                <a:lnTo>
                  <a:pt x="80" y="30"/>
                </a:lnTo>
                <a:lnTo>
                  <a:pt x="80" y="29"/>
                </a:lnTo>
                <a:lnTo>
                  <a:pt x="80" y="29"/>
                </a:lnTo>
                <a:lnTo>
                  <a:pt x="79" y="29"/>
                </a:lnTo>
                <a:lnTo>
                  <a:pt x="79" y="29"/>
                </a:lnTo>
                <a:lnTo>
                  <a:pt x="79" y="28"/>
                </a:lnTo>
                <a:lnTo>
                  <a:pt x="78" y="28"/>
                </a:lnTo>
                <a:lnTo>
                  <a:pt x="78" y="28"/>
                </a:lnTo>
                <a:lnTo>
                  <a:pt x="78" y="28"/>
                </a:lnTo>
                <a:lnTo>
                  <a:pt x="78" y="27"/>
                </a:lnTo>
                <a:lnTo>
                  <a:pt x="78" y="27"/>
                </a:lnTo>
                <a:lnTo>
                  <a:pt x="78" y="27"/>
                </a:lnTo>
                <a:lnTo>
                  <a:pt x="78" y="26"/>
                </a:lnTo>
                <a:lnTo>
                  <a:pt x="78" y="26"/>
                </a:lnTo>
                <a:lnTo>
                  <a:pt x="78" y="25"/>
                </a:lnTo>
                <a:lnTo>
                  <a:pt x="78" y="25"/>
                </a:lnTo>
                <a:lnTo>
                  <a:pt x="78" y="25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3"/>
                </a:lnTo>
                <a:lnTo>
                  <a:pt x="78" y="23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9" y="21"/>
                </a:lnTo>
                <a:lnTo>
                  <a:pt x="79" y="20"/>
                </a:lnTo>
                <a:lnTo>
                  <a:pt x="79" y="20"/>
                </a:lnTo>
                <a:lnTo>
                  <a:pt x="79" y="19"/>
                </a:lnTo>
                <a:lnTo>
                  <a:pt x="79" y="19"/>
                </a:lnTo>
                <a:lnTo>
                  <a:pt x="78" y="19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7"/>
                </a:lnTo>
                <a:lnTo>
                  <a:pt x="78" y="17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9" y="16"/>
                </a:lnTo>
                <a:lnTo>
                  <a:pt x="79" y="15"/>
                </a:lnTo>
                <a:lnTo>
                  <a:pt x="79" y="15"/>
                </a:lnTo>
                <a:lnTo>
                  <a:pt x="80" y="15"/>
                </a:lnTo>
                <a:lnTo>
                  <a:pt x="80" y="14"/>
                </a:lnTo>
                <a:lnTo>
                  <a:pt x="80" y="14"/>
                </a:lnTo>
                <a:lnTo>
                  <a:pt x="80" y="14"/>
                </a:lnTo>
                <a:lnTo>
                  <a:pt x="81" y="14"/>
                </a:lnTo>
                <a:lnTo>
                  <a:pt x="81" y="13"/>
                </a:lnTo>
                <a:lnTo>
                  <a:pt x="81" y="13"/>
                </a:lnTo>
                <a:lnTo>
                  <a:pt x="81" y="13"/>
                </a:lnTo>
                <a:lnTo>
                  <a:pt x="82" y="13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2" y="11"/>
                </a:lnTo>
                <a:lnTo>
                  <a:pt x="83" y="11"/>
                </a:lnTo>
                <a:lnTo>
                  <a:pt x="83" y="11"/>
                </a:lnTo>
                <a:lnTo>
                  <a:pt x="83" y="11"/>
                </a:lnTo>
                <a:lnTo>
                  <a:pt x="84" y="11"/>
                </a:lnTo>
                <a:lnTo>
                  <a:pt x="84" y="10"/>
                </a:lnTo>
                <a:lnTo>
                  <a:pt x="84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8"/>
                </a:lnTo>
                <a:lnTo>
                  <a:pt x="86" y="8"/>
                </a:lnTo>
                <a:lnTo>
                  <a:pt x="86" y="8"/>
                </a:lnTo>
                <a:lnTo>
                  <a:pt x="86" y="8"/>
                </a:lnTo>
                <a:lnTo>
                  <a:pt x="86" y="7"/>
                </a:lnTo>
                <a:lnTo>
                  <a:pt x="86" y="7"/>
                </a:lnTo>
                <a:lnTo>
                  <a:pt x="87" y="7"/>
                </a:lnTo>
                <a:lnTo>
                  <a:pt x="87" y="7"/>
                </a:lnTo>
                <a:lnTo>
                  <a:pt x="88" y="8"/>
                </a:lnTo>
                <a:lnTo>
                  <a:pt x="88" y="8"/>
                </a:lnTo>
                <a:lnTo>
                  <a:pt x="89" y="8"/>
                </a:lnTo>
                <a:lnTo>
                  <a:pt x="89" y="8"/>
                </a:lnTo>
                <a:lnTo>
                  <a:pt x="89" y="8"/>
                </a:lnTo>
                <a:lnTo>
                  <a:pt x="90" y="8"/>
                </a:lnTo>
                <a:lnTo>
                  <a:pt x="90" y="8"/>
                </a:lnTo>
                <a:lnTo>
                  <a:pt x="90" y="8"/>
                </a:lnTo>
                <a:lnTo>
                  <a:pt x="90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2" y="9"/>
                </a:lnTo>
                <a:lnTo>
                  <a:pt x="92" y="9"/>
                </a:lnTo>
                <a:lnTo>
                  <a:pt x="92" y="10"/>
                </a:lnTo>
                <a:lnTo>
                  <a:pt x="93" y="10"/>
                </a:lnTo>
                <a:lnTo>
                  <a:pt x="93" y="9"/>
                </a:lnTo>
                <a:lnTo>
                  <a:pt x="94" y="9"/>
                </a:lnTo>
                <a:lnTo>
                  <a:pt x="94" y="9"/>
                </a:lnTo>
                <a:lnTo>
                  <a:pt x="94" y="9"/>
                </a:lnTo>
                <a:lnTo>
                  <a:pt x="94" y="8"/>
                </a:lnTo>
                <a:lnTo>
                  <a:pt x="95" y="8"/>
                </a:lnTo>
                <a:lnTo>
                  <a:pt x="95" y="8"/>
                </a:lnTo>
                <a:lnTo>
                  <a:pt x="96" y="8"/>
                </a:lnTo>
                <a:lnTo>
                  <a:pt x="96" y="7"/>
                </a:lnTo>
                <a:lnTo>
                  <a:pt x="96" y="7"/>
                </a:lnTo>
                <a:lnTo>
                  <a:pt x="97" y="7"/>
                </a:lnTo>
                <a:lnTo>
                  <a:pt x="97" y="6"/>
                </a:lnTo>
                <a:lnTo>
                  <a:pt x="97" y="6"/>
                </a:lnTo>
                <a:lnTo>
                  <a:pt x="97" y="6"/>
                </a:lnTo>
                <a:lnTo>
                  <a:pt x="97" y="6"/>
                </a:lnTo>
                <a:lnTo>
                  <a:pt x="97" y="5"/>
                </a:lnTo>
                <a:lnTo>
                  <a:pt x="97" y="5"/>
                </a:lnTo>
                <a:lnTo>
                  <a:pt x="98" y="5"/>
                </a:lnTo>
                <a:lnTo>
                  <a:pt x="98" y="5"/>
                </a:lnTo>
                <a:lnTo>
                  <a:pt x="98" y="4"/>
                </a:lnTo>
                <a:lnTo>
                  <a:pt x="99" y="4"/>
                </a:lnTo>
                <a:lnTo>
                  <a:pt x="99" y="4"/>
                </a:lnTo>
                <a:lnTo>
                  <a:pt x="100" y="4"/>
                </a:lnTo>
                <a:lnTo>
                  <a:pt x="100" y="4"/>
                </a:lnTo>
                <a:lnTo>
                  <a:pt x="100" y="4"/>
                </a:lnTo>
                <a:lnTo>
                  <a:pt x="100" y="4"/>
                </a:lnTo>
                <a:lnTo>
                  <a:pt x="101" y="4"/>
                </a:lnTo>
                <a:lnTo>
                  <a:pt x="101" y="4"/>
                </a:lnTo>
                <a:lnTo>
                  <a:pt x="102" y="4"/>
                </a:lnTo>
                <a:lnTo>
                  <a:pt x="102" y="3"/>
                </a:lnTo>
                <a:lnTo>
                  <a:pt x="102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4" y="3"/>
                </a:lnTo>
                <a:lnTo>
                  <a:pt x="104" y="3"/>
                </a:lnTo>
                <a:lnTo>
                  <a:pt x="105" y="3"/>
                </a:lnTo>
                <a:lnTo>
                  <a:pt x="105" y="2"/>
                </a:lnTo>
                <a:lnTo>
                  <a:pt x="105" y="2"/>
                </a:lnTo>
                <a:lnTo>
                  <a:pt x="106" y="2"/>
                </a:lnTo>
                <a:lnTo>
                  <a:pt x="106" y="2"/>
                </a:lnTo>
                <a:lnTo>
                  <a:pt x="106" y="2"/>
                </a:lnTo>
                <a:lnTo>
                  <a:pt x="106" y="1"/>
                </a:lnTo>
                <a:lnTo>
                  <a:pt x="107" y="1"/>
                </a:lnTo>
                <a:lnTo>
                  <a:pt x="107" y="0"/>
                </a:lnTo>
                <a:lnTo>
                  <a:pt x="107" y="0"/>
                </a:lnTo>
                <a:lnTo>
                  <a:pt x="107" y="1"/>
                </a:lnTo>
                <a:lnTo>
                  <a:pt x="107" y="1"/>
                </a:lnTo>
                <a:lnTo>
                  <a:pt x="107" y="2"/>
                </a:lnTo>
                <a:lnTo>
                  <a:pt x="107" y="2"/>
                </a:lnTo>
                <a:lnTo>
                  <a:pt x="107" y="2"/>
                </a:lnTo>
                <a:lnTo>
                  <a:pt x="108" y="2"/>
                </a:lnTo>
                <a:lnTo>
                  <a:pt x="108" y="2"/>
                </a:lnTo>
                <a:lnTo>
                  <a:pt x="109" y="2"/>
                </a:lnTo>
                <a:lnTo>
                  <a:pt x="109" y="3"/>
                </a:lnTo>
                <a:lnTo>
                  <a:pt x="109" y="3"/>
                </a:lnTo>
                <a:lnTo>
                  <a:pt x="110" y="3"/>
                </a:lnTo>
                <a:lnTo>
                  <a:pt x="110" y="3"/>
                </a:lnTo>
                <a:lnTo>
                  <a:pt x="111" y="3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84" name="Freeform 68"/>
          <p:cNvSpPr>
            <a:spLocks/>
          </p:cNvSpPr>
          <p:nvPr/>
        </p:nvSpPr>
        <p:spPr bwMode="auto">
          <a:xfrm>
            <a:off x="3307908" y="5368910"/>
            <a:ext cx="157982" cy="129900"/>
          </a:xfrm>
          <a:custGeom>
            <a:avLst/>
            <a:gdLst>
              <a:gd name="T0" fmla="*/ 29 w 92"/>
              <a:gd name="T1" fmla="*/ 2 h 82"/>
              <a:gd name="T2" fmla="*/ 32 w 92"/>
              <a:gd name="T3" fmla="*/ 1 h 82"/>
              <a:gd name="T4" fmla="*/ 36 w 92"/>
              <a:gd name="T5" fmla="*/ 2 h 82"/>
              <a:gd name="T6" fmla="*/ 38 w 92"/>
              <a:gd name="T7" fmla="*/ 4 h 82"/>
              <a:gd name="T8" fmla="*/ 40 w 92"/>
              <a:gd name="T9" fmla="*/ 7 h 82"/>
              <a:gd name="T10" fmla="*/ 43 w 92"/>
              <a:gd name="T11" fmla="*/ 10 h 82"/>
              <a:gd name="T12" fmla="*/ 49 w 92"/>
              <a:gd name="T13" fmla="*/ 11 h 82"/>
              <a:gd name="T14" fmla="*/ 54 w 92"/>
              <a:gd name="T15" fmla="*/ 12 h 82"/>
              <a:gd name="T16" fmla="*/ 58 w 92"/>
              <a:gd name="T17" fmla="*/ 15 h 82"/>
              <a:gd name="T18" fmla="*/ 65 w 92"/>
              <a:gd name="T19" fmla="*/ 16 h 82"/>
              <a:gd name="T20" fmla="*/ 68 w 92"/>
              <a:gd name="T21" fmla="*/ 18 h 82"/>
              <a:gd name="T22" fmla="*/ 68 w 92"/>
              <a:gd name="T23" fmla="*/ 24 h 82"/>
              <a:gd name="T24" fmla="*/ 65 w 92"/>
              <a:gd name="T25" fmla="*/ 25 h 82"/>
              <a:gd name="T26" fmla="*/ 60 w 92"/>
              <a:gd name="T27" fmla="*/ 26 h 82"/>
              <a:gd name="T28" fmla="*/ 58 w 92"/>
              <a:gd name="T29" fmla="*/ 27 h 82"/>
              <a:gd name="T30" fmla="*/ 58 w 92"/>
              <a:gd name="T31" fmla="*/ 31 h 82"/>
              <a:gd name="T32" fmla="*/ 59 w 92"/>
              <a:gd name="T33" fmla="*/ 35 h 82"/>
              <a:gd name="T34" fmla="*/ 59 w 92"/>
              <a:gd name="T35" fmla="*/ 40 h 82"/>
              <a:gd name="T36" fmla="*/ 57 w 92"/>
              <a:gd name="T37" fmla="*/ 44 h 82"/>
              <a:gd name="T38" fmla="*/ 59 w 92"/>
              <a:gd name="T39" fmla="*/ 47 h 82"/>
              <a:gd name="T40" fmla="*/ 62 w 92"/>
              <a:gd name="T41" fmla="*/ 50 h 82"/>
              <a:gd name="T42" fmla="*/ 65 w 92"/>
              <a:gd name="T43" fmla="*/ 49 h 82"/>
              <a:gd name="T44" fmla="*/ 67 w 92"/>
              <a:gd name="T45" fmla="*/ 51 h 82"/>
              <a:gd name="T46" fmla="*/ 72 w 92"/>
              <a:gd name="T47" fmla="*/ 54 h 82"/>
              <a:gd name="T48" fmla="*/ 75 w 92"/>
              <a:gd name="T49" fmla="*/ 57 h 82"/>
              <a:gd name="T50" fmla="*/ 78 w 92"/>
              <a:gd name="T51" fmla="*/ 57 h 82"/>
              <a:gd name="T52" fmla="*/ 82 w 92"/>
              <a:gd name="T53" fmla="*/ 58 h 82"/>
              <a:gd name="T54" fmla="*/ 84 w 92"/>
              <a:gd name="T55" fmla="*/ 61 h 82"/>
              <a:gd name="T56" fmla="*/ 87 w 92"/>
              <a:gd name="T57" fmla="*/ 63 h 82"/>
              <a:gd name="T58" fmla="*/ 89 w 92"/>
              <a:gd name="T59" fmla="*/ 66 h 82"/>
              <a:gd name="T60" fmla="*/ 92 w 92"/>
              <a:gd name="T61" fmla="*/ 70 h 82"/>
              <a:gd name="T62" fmla="*/ 81 w 92"/>
              <a:gd name="T63" fmla="*/ 75 h 82"/>
              <a:gd name="T64" fmla="*/ 67 w 92"/>
              <a:gd name="T65" fmla="*/ 81 h 82"/>
              <a:gd name="T66" fmla="*/ 56 w 92"/>
              <a:gd name="T67" fmla="*/ 76 h 82"/>
              <a:gd name="T68" fmla="*/ 47 w 92"/>
              <a:gd name="T69" fmla="*/ 76 h 82"/>
              <a:gd name="T70" fmla="*/ 36 w 92"/>
              <a:gd name="T71" fmla="*/ 78 h 82"/>
              <a:gd name="T72" fmla="*/ 24 w 92"/>
              <a:gd name="T73" fmla="*/ 77 h 82"/>
              <a:gd name="T74" fmla="*/ 16 w 92"/>
              <a:gd name="T75" fmla="*/ 67 h 82"/>
              <a:gd name="T76" fmla="*/ 9 w 92"/>
              <a:gd name="T77" fmla="*/ 66 h 82"/>
              <a:gd name="T78" fmla="*/ 8 w 92"/>
              <a:gd name="T79" fmla="*/ 62 h 82"/>
              <a:gd name="T80" fmla="*/ 7 w 92"/>
              <a:gd name="T81" fmla="*/ 58 h 82"/>
              <a:gd name="T82" fmla="*/ 6 w 92"/>
              <a:gd name="T83" fmla="*/ 54 h 82"/>
              <a:gd name="T84" fmla="*/ 5 w 92"/>
              <a:gd name="T85" fmla="*/ 50 h 82"/>
              <a:gd name="T86" fmla="*/ 2 w 92"/>
              <a:gd name="T87" fmla="*/ 47 h 82"/>
              <a:gd name="T88" fmla="*/ 2 w 92"/>
              <a:gd name="T89" fmla="*/ 44 h 82"/>
              <a:gd name="T90" fmla="*/ 2 w 92"/>
              <a:gd name="T91" fmla="*/ 40 h 82"/>
              <a:gd name="T92" fmla="*/ 0 w 92"/>
              <a:gd name="T93" fmla="*/ 37 h 82"/>
              <a:gd name="T94" fmla="*/ 2 w 92"/>
              <a:gd name="T95" fmla="*/ 33 h 82"/>
              <a:gd name="T96" fmla="*/ 2 w 92"/>
              <a:gd name="T97" fmla="*/ 29 h 82"/>
              <a:gd name="T98" fmla="*/ 0 w 92"/>
              <a:gd name="T99" fmla="*/ 25 h 82"/>
              <a:gd name="T100" fmla="*/ 0 w 92"/>
              <a:gd name="T101" fmla="*/ 21 h 82"/>
              <a:gd name="T102" fmla="*/ 0 w 92"/>
              <a:gd name="T103" fmla="*/ 17 h 82"/>
              <a:gd name="T104" fmla="*/ 0 w 92"/>
              <a:gd name="T105" fmla="*/ 12 h 82"/>
              <a:gd name="T106" fmla="*/ 3 w 92"/>
              <a:gd name="T107" fmla="*/ 10 h 82"/>
              <a:gd name="T108" fmla="*/ 6 w 92"/>
              <a:gd name="T109" fmla="*/ 7 h 82"/>
              <a:gd name="T110" fmla="*/ 10 w 92"/>
              <a:gd name="T111" fmla="*/ 8 h 82"/>
              <a:gd name="T112" fmla="*/ 14 w 92"/>
              <a:gd name="T113" fmla="*/ 8 h 82"/>
              <a:gd name="T114" fmla="*/ 18 w 92"/>
              <a:gd name="T115" fmla="*/ 7 h 82"/>
              <a:gd name="T116" fmla="*/ 21 w 92"/>
              <a:gd name="T117" fmla="*/ 5 h 82"/>
              <a:gd name="T118" fmla="*/ 21 w 92"/>
              <a:gd name="T119" fmla="*/ 4 h 82"/>
              <a:gd name="T120" fmla="*/ 24 w 92"/>
              <a:gd name="T121" fmla="*/ 4 h 82"/>
              <a:gd name="T122" fmla="*/ 25 w 92"/>
              <a:gd name="T123" fmla="*/ 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2" h="82">
                <a:moveTo>
                  <a:pt x="24" y="1"/>
                </a:moveTo>
                <a:lnTo>
                  <a:pt x="25" y="1"/>
                </a:lnTo>
                <a:lnTo>
                  <a:pt x="25" y="0"/>
                </a:lnTo>
                <a:lnTo>
                  <a:pt x="25" y="1"/>
                </a:lnTo>
                <a:lnTo>
                  <a:pt x="26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8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30" y="1"/>
                </a:lnTo>
                <a:lnTo>
                  <a:pt x="30" y="1"/>
                </a:lnTo>
                <a:lnTo>
                  <a:pt x="30" y="1"/>
                </a:lnTo>
                <a:lnTo>
                  <a:pt x="31" y="1"/>
                </a:lnTo>
                <a:lnTo>
                  <a:pt x="31" y="1"/>
                </a:lnTo>
                <a:lnTo>
                  <a:pt x="32" y="1"/>
                </a:lnTo>
                <a:lnTo>
                  <a:pt x="32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4" y="2"/>
                </a:lnTo>
                <a:lnTo>
                  <a:pt x="34" y="2"/>
                </a:lnTo>
                <a:lnTo>
                  <a:pt x="34" y="3"/>
                </a:lnTo>
                <a:lnTo>
                  <a:pt x="34" y="3"/>
                </a:lnTo>
                <a:lnTo>
                  <a:pt x="35" y="3"/>
                </a:lnTo>
                <a:lnTo>
                  <a:pt x="35" y="2"/>
                </a:lnTo>
                <a:lnTo>
                  <a:pt x="35" y="2"/>
                </a:lnTo>
                <a:lnTo>
                  <a:pt x="36" y="2"/>
                </a:lnTo>
                <a:lnTo>
                  <a:pt x="36" y="1"/>
                </a:lnTo>
                <a:lnTo>
                  <a:pt x="37" y="1"/>
                </a:lnTo>
                <a:lnTo>
                  <a:pt x="37" y="1"/>
                </a:lnTo>
                <a:lnTo>
                  <a:pt x="38" y="1"/>
                </a:lnTo>
                <a:lnTo>
                  <a:pt x="38" y="1"/>
                </a:lnTo>
                <a:lnTo>
                  <a:pt x="38" y="2"/>
                </a:lnTo>
                <a:lnTo>
                  <a:pt x="38" y="2"/>
                </a:lnTo>
                <a:lnTo>
                  <a:pt x="38" y="3"/>
                </a:lnTo>
                <a:lnTo>
                  <a:pt x="38" y="3"/>
                </a:lnTo>
                <a:lnTo>
                  <a:pt x="38" y="4"/>
                </a:lnTo>
                <a:lnTo>
                  <a:pt x="38" y="4"/>
                </a:lnTo>
                <a:lnTo>
                  <a:pt x="38" y="4"/>
                </a:lnTo>
                <a:lnTo>
                  <a:pt x="38" y="5"/>
                </a:lnTo>
                <a:lnTo>
                  <a:pt x="38" y="5"/>
                </a:lnTo>
                <a:lnTo>
                  <a:pt x="38" y="6"/>
                </a:lnTo>
                <a:lnTo>
                  <a:pt x="38" y="6"/>
                </a:lnTo>
                <a:lnTo>
                  <a:pt x="39" y="7"/>
                </a:lnTo>
                <a:lnTo>
                  <a:pt x="39" y="7"/>
                </a:lnTo>
                <a:lnTo>
                  <a:pt x="39" y="7"/>
                </a:lnTo>
                <a:lnTo>
                  <a:pt x="40" y="7"/>
                </a:lnTo>
                <a:lnTo>
                  <a:pt x="39" y="7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9"/>
                </a:lnTo>
                <a:lnTo>
                  <a:pt x="40" y="9"/>
                </a:lnTo>
                <a:lnTo>
                  <a:pt x="42" y="9"/>
                </a:lnTo>
                <a:lnTo>
                  <a:pt x="42" y="10"/>
                </a:lnTo>
                <a:lnTo>
                  <a:pt x="43" y="10"/>
                </a:lnTo>
                <a:lnTo>
                  <a:pt x="43" y="10"/>
                </a:lnTo>
                <a:lnTo>
                  <a:pt x="44" y="9"/>
                </a:lnTo>
                <a:lnTo>
                  <a:pt x="45" y="9"/>
                </a:lnTo>
                <a:lnTo>
                  <a:pt x="45" y="10"/>
                </a:lnTo>
                <a:lnTo>
                  <a:pt x="45" y="11"/>
                </a:lnTo>
                <a:lnTo>
                  <a:pt x="46" y="11"/>
                </a:lnTo>
                <a:lnTo>
                  <a:pt x="46" y="11"/>
                </a:lnTo>
                <a:lnTo>
                  <a:pt x="47" y="11"/>
                </a:lnTo>
                <a:lnTo>
                  <a:pt x="48" y="11"/>
                </a:lnTo>
                <a:lnTo>
                  <a:pt x="49" y="11"/>
                </a:lnTo>
                <a:lnTo>
                  <a:pt x="49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51" y="12"/>
                </a:lnTo>
                <a:lnTo>
                  <a:pt x="51" y="12"/>
                </a:lnTo>
                <a:lnTo>
                  <a:pt x="52" y="12"/>
                </a:lnTo>
                <a:lnTo>
                  <a:pt x="53" y="12"/>
                </a:lnTo>
                <a:lnTo>
                  <a:pt x="53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5" y="12"/>
                </a:lnTo>
                <a:lnTo>
                  <a:pt x="55" y="12"/>
                </a:lnTo>
                <a:lnTo>
                  <a:pt x="55" y="12"/>
                </a:lnTo>
                <a:lnTo>
                  <a:pt x="55" y="13"/>
                </a:lnTo>
                <a:lnTo>
                  <a:pt x="55" y="13"/>
                </a:lnTo>
                <a:lnTo>
                  <a:pt x="55" y="14"/>
                </a:lnTo>
                <a:lnTo>
                  <a:pt x="56" y="14"/>
                </a:lnTo>
                <a:lnTo>
                  <a:pt x="57" y="14"/>
                </a:lnTo>
                <a:lnTo>
                  <a:pt x="58" y="15"/>
                </a:lnTo>
                <a:lnTo>
                  <a:pt x="59" y="15"/>
                </a:lnTo>
                <a:lnTo>
                  <a:pt x="60" y="16"/>
                </a:lnTo>
                <a:lnTo>
                  <a:pt x="60" y="15"/>
                </a:lnTo>
                <a:lnTo>
                  <a:pt x="61" y="15"/>
                </a:lnTo>
                <a:lnTo>
                  <a:pt x="61" y="15"/>
                </a:lnTo>
                <a:lnTo>
                  <a:pt x="62" y="15"/>
                </a:lnTo>
                <a:lnTo>
                  <a:pt x="63" y="15"/>
                </a:lnTo>
                <a:lnTo>
                  <a:pt x="63" y="16"/>
                </a:lnTo>
                <a:lnTo>
                  <a:pt x="64" y="16"/>
                </a:lnTo>
                <a:lnTo>
                  <a:pt x="65" y="16"/>
                </a:lnTo>
                <a:lnTo>
                  <a:pt x="65" y="16"/>
                </a:lnTo>
                <a:lnTo>
                  <a:pt x="66" y="16"/>
                </a:lnTo>
                <a:lnTo>
                  <a:pt x="67" y="16"/>
                </a:lnTo>
                <a:lnTo>
                  <a:pt x="67" y="16"/>
                </a:lnTo>
                <a:lnTo>
                  <a:pt x="68" y="15"/>
                </a:lnTo>
                <a:lnTo>
                  <a:pt x="68" y="16"/>
                </a:lnTo>
                <a:lnTo>
                  <a:pt x="68" y="16"/>
                </a:lnTo>
                <a:lnTo>
                  <a:pt x="68" y="16"/>
                </a:lnTo>
                <a:lnTo>
                  <a:pt x="68" y="17"/>
                </a:lnTo>
                <a:lnTo>
                  <a:pt x="68" y="18"/>
                </a:lnTo>
                <a:lnTo>
                  <a:pt x="67" y="18"/>
                </a:lnTo>
                <a:lnTo>
                  <a:pt x="68" y="18"/>
                </a:lnTo>
                <a:lnTo>
                  <a:pt x="68" y="19"/>
                </a:lnTo>
                <a:lnTo>
                  <a:pt x="68" y="20"/>
                </a:lnTo>
                <a:lnTo>
                  <a:pt x="67" y="22"/>
                </a:lnTo>
                <a:lnTo>
                  <a:pt x="67" y="23"/>
                </a:lnTo>
                <a:lnTo>
                  <a:pt x="68" y="24"/>
                </a:lnTo>
                <a:lnTo>
                  <a:pt x="68" y="24"/>
                </a:lnTo>
                <a:lnTo>
                  <a:pt x="68" y="25"/>
                </a:lnTo>
                <a:lnTo>
                  <a:pt x="68" y="24"/>
                </a:lnTo>
                <a:lnTo>
                  <a:pt x="68" y="25"/>
                </a:lnTo>
                <a:lnTo>
                  <a:pt x="68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6" y="25"/>
                </a:lnTo>
                <a:lnTo>
                  <a:pt x="66" y="25"/>
                </a:lnTo>
                <a:lnTo>
                  <a:pt x="65" y="25"/>
                </a:lnTo>
                <a:lnTo>
                  <a:pt x="65" y="25"/>
                </a:lnTo>
                <a:lnTo>
                  <a:pt x="65" y="25"/>
                </a:lnTo>
                <a:lnTo>
                  <a:pt x="64" y="25"/>
                </a:lnTo>
                <a:lnTo>
                  <a:pt x="64" y="25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2" y="26"/>
                </a:lnTo>
                <a:lnTo>
                  <a:pt x="62" y="26"/>
                </a:lnTo>
                <a:lnTo>
                  <a:pt x="61" y="26"/>
                </a:lnTo>
                <a:lnTo>
                  <a:pt x="60" y="26"/>
                </a:lnTo>
                <a:lnTo>
                  <a:pt x="60" y="26"/>
                </a:lnTo>
                <a:lnTo>
                  <a:pt x="60" y="26"/>
                </a:lnTo>
                <a:lnTo>
                  <a:pt x="60" y="26"/>
                </a:lnTo>
                <a:lnTo>
                  <a:pt x="59" y="26"/>
                </a:lnTo>
                <a:lnTo>
                  <a:pt x="59" y="26"/>
                </a:lnTo>
                <a:lnTo>
                  <a:pt x="59" y="26"/>
                </a:lnTo>
                <a:lnTo>
                  <a:pt x="59" y="27"/>
                </a:lnTo>
                <a:lnTo>
                  <a:pt x="59" y="26"/>
                </a:lnTo>
                <a:lnTo>
                  <a:pt x="58" y="27"/>
                </a:lnTo>
                <a:lnTo>
                  <a:pt x="58" y="27"/>
                </a:lnTo>
                <a:lnTo>
                  <a:pt x="58" y="27"/>
                </a:lnTo>
                <a:lnTo>
                  <a:pt x="57" y="28"/>
                </a:lnTo>
                <a:lnTo>
                  <a:pt x="57" y="28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31"/>
                </a:lnTo>
                <a:lnTo>
                  <a:pt x="58" y="31"/>
                </a:lnTo>
                <a:lnTo>
                  <a:pt x="58" y="31"/>
                </a:lnTo>
                <a:lnTo>
                  <a:pt x="58" y="32"/>
                </a:lnTo>
                <a:lnTo>
                  <a:pt x="58" y="32"/>
                </a:lnTo>
                <a:lnTo>
                  <a:pt x="58" y="33"/>
                </a:lnTo>
                <a:lnTo>
                  <a:pt x="59" y="33"/>
                </a:lnTo>
                <a:lnTo>
                  <a:pt x="59" y="33"/>
                </a:lnTo>
                <a:lnTo>
                  <a:pt x="59" y="33"/>
                </a:lnTo>
                <a:lnTo>
                  <a:pt x="59" y="34"/>
                </a:lnTo>
                <a:lnTo>
                  <a:pt x="59" y="34"/>
                </a:lnTo>
                <a:lnTo>
                  <a:pt x="59" y="35"/>
                </a:lnTo>
                <a:lnTo>
                  <a:pt x="59" y="35"/>
                </a:lnTo>
                <a:lnTo>
                  <a:pt x="59" y="36"/>
                </a:lnTo>
                <a:lnTo>
                  <a:pt x="59" y="36"/>
                </a:lnTo>
                <a:lnTo>
                  <a:pt x="59" y="37"/>
                </a:lnTo>
                <a:lnTo>
                  <a:pt x="59" y="37"/>
                </a:lnTo>
                <a:lnTo>
                  <a:pt x="58" y="38"/>
                </a:lnTo>
                <a:lnTo>
                  <a:pt x="58" y="38"/>
                </a:lnTo>
                <a:lnTo>
                  <a:pt x="59" y="39"/>
                </a:lnTo>
                <a:lnTo>
                  <a:pt x="59" y="39"/>
                </a:lnTo>
                <a:lnTo>
                  <a:pt x="59" y="40"/>
                </a:lnTo>
                <a:lnTo>
                  <a:pt x="59" y="40"/>
                </a:lnTo>
                <a:lnTo>
                  <a:pt x="59" y="41"/>
                </a:lnTo>
                <a:lnTo>
                  <a:pt x="58" y="41"/>
                </a:lnTo>
                <a:lnTo>
                  <a:pt x="58" y="42"/>
                </a:lnTo>
                <a:lnTo>
                  <a:pt x="58" y="42"/>
                </a:lnTo>
                <a:lnTo>
                  <a:pt x="57" y="42"/>
                </a:lnTo>
                <a:lnTo>
                  <a:pt x="57" y="43"/>
                </a:lnTo>
                <a:lnTo>
                  <a:pt x="57" y="43"/>
                </a:lnTo>
                <a:lnTo>
                  <a:pt x="57" y="44"/>
                </a:lnTo>
                <a:lnTo>
                  <a:pt x="57" y="44"/>
                </a:lnTo>
                <a:lnTo>
                  <a:pt x="57" y="44"/>
                </a:lnTo>
                <a:lnTo>
                  <a:pt x="58" y="45"/>
                </a:lnTo>
                <a:lnTo>
                  <a:pt x="58" y="45"/>
                </a:lnTo>
                <a:lnTo>
                  <a:pt x="58" y="46"/>
                </a:lnTo>
                <a:lnTo>
                  <a:pt x="58" y="46"/>
                </a:lnTo>
                <a:lnTo>
                  <a:pt x="58" y="46"/>
                </a:lnTo>
                <a:lnTo>
                  <a:pt x="59" y="46"/>
                </a:lnTo>
                <a:lnTo>
                  <a:pt x="59" y="47"/>
                </a:lnTo>
                <a:lnTo>
                  <a:pt x="59" y="47"/>
                </a:lnTo>
                <a:lnTo>
                  <a:pt x="59" y="47"/>
                </a:lnTo>
                <a:lnTo>
                  <a:pt x="59" y="48"/>
                </a:lnTo>
                <a:lnTo>
                  <a:pt x="59" y="48"/>
                </a:lnTo>
                <a:lnTo>
                  <a:pt x="59" y="49"/>
                </a:lnTo>
                <a:lnTo>
                  <a:pt x="59" y="49"/>
                </a:lnTo>
                <a:lnTo>
                  <a:pt x="59" y="50"/>
                </a:lnTo>
                <a:lnTo>
                  <a:pt x="59" y="50"/>
                </a:lnTo>
                <a:lnTo>
                  <a:pt x="60" y="50"/>
                </a:lnTo>
                <a:lnTo>
                  <a:pt x="60" y="50"/>
                </a:lnTo>
                <a:lnTo>
                  <a:pt x="61" y="50"/>
                </a:lnTo>
                <a:lnTo>
                  <a:pt x="62" y="50"/>
                </a:lnTo>
                <a:lnTo>
                  <a:pt x="62" y="50"/>
                </a:lnTo>
                <a:lnTo>
                  <a:pt x="63" y="50"/>
                </a:lnTo>
                <a:lnTo>
                  <a:pt x="63" y="50"/>
                </a:lnTo>
                <a:lnTo>
                  <a:pt x="63" y="50"/>
                </a:lnTo>
                <a:lnTo>
                  <a:pt x="63" y="49"/>
                </a:lnTo>
                <a:lnTo>
                  <a:pt x="63" y="49"/>
                </a:lnTo>
                <a:lnTo>
                  <a:pt x="64" y="49"/>
                </a:lnTo>
                <a:lnTo>
                  <a:pt x="64" y="49"/>
                </a:lnTo>
                <a:lnTo>
                  <a:pt x="64" y="49"/>
                </a:lnTo>
                <a:lnTo>
                  <a:pt x="65" y="49"/>
                </a:lnTo>
                <a:lnTo>
                  <a:pt x="65" y="49"/>
                </a:lnTo>
                <a:lnTo>
                  <a:pt x="65" y="49"/>
                </a:lnTo>
                <a:lnTo>
                  <a:pt x="66" y="49"/>
                </a:lnTo>
                <a:lnTo>
                  <a:pt x="66" y="49"/>
                </a:lnTo>
                <a:lnTo>
                  <a:pt x="66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51"/>
                </a:lnTo>
                <a:lnTo>
                  <a:pt x="68" y="51"/>
                </a:lnTo>
                <a:lnTo>
                  <a:pt x="69" y="52"/>
                </a:lnTo>
                <a:lnTo>
                  <a:pt x="69" y="52"/>
                </a:lnTo>
                <a:lnTo>
                  <a:pt x="70" y="53"/>
                </a:lnTo>
                <a:lnTo>
                  <a:pt x="70" y="53"/>
                </a:lnTo>
                <a:lnTo>
                  <a:pt x="70" y="53"/>
                </a:lnTo>
                <a:lnTo>
                  <a:pt x="71" y="53"/>
                </a:lnTo>
                <a:lnTo>
                  <a:pt x="71" y="53"/>
                </a:lnTo>
                <a:lnTo>
                  <a:pt x="71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3" y="54"/>
                </a:lnTo>
                <a:lnTo>
                  <a:pt x="73" y="54"/>
                </a:lnTo>
                <a:lnTo>
                  <a:pt x="74" y="55"/>
                </a:lnTo>
                <a:lnTo>
                  <a:pt x="74" y="55"/>
                </a:lnTo>
                <a:lnTo>
                  <a:pt x="74" y="56"/>
                </a:lnTo>
                <a:lnTo>
                  <a:pt x="75" y="56"/>
                </a:lnTo>
                <a:lnTo>
                  <a:pt x="75" y="57"/>
                </a:lnTo>
                <a:lnTo>
                  <a:pt x="75" y="57"/>
                </a:lnTo>
                <a:lnTo>
                  <a:pt x="75" y="57"/>
                </a:lnTo>
                <a:lnTo>
                  <a:pt x="75" y="57"/>
                </a:lnTo>
                <a:lnTo>
                  <a:pt x="75" y="57"/>
                </a:lnTo>
                <a:lnTo>
                  <a:pt x="76" y="56"/>
                </a:lnTo>
                <a:lnTo>
                  <a:pt x="76" y="56"/>
                </a:lnTo>
                <a:lnTo>
                  <a:pt x="77" y="56"/>
                </a:lnTo>
                <a:lnTo>
                  <a:pt x="77" y="56"/>
                </a:lnTo>
                <a:lnTo>
                  <a:pt x="77" y="57"/>
                </a:lnTo>
                <a:lnTo>
                  <a:pt x="78" y="57"/>
                </a:lnTo>
                <a:lnTo>
                  <a:pt x="78" y="57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0" y="58"/>
                </a:lnTo>
                <a:lnTo>
                  <a:pt x="80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2" y="58"/>
                </a:lnTo>
                <a:lnTo>
                  <a:pt x="82" y="58"/>
                </a:lnTo>
                <a:lnTo>
                  <a:pt x="83" y="58"/>
                </a:lnTo>
                <a:lnTo>
                  <a:pt x="83" y="58"/>
                </a:lnTo>
                <a:lnTo>
                  <a:pt x="83" y="59"/>
                </a:lnTo>
                <a:lnTo>
                  <a:pt x="83" y="59"/>
                </a:lnTo>
                <a:lnTo>
                  <a:pt x="84" y="59"/>
                </a:lnTo>
                <a:lnTo>
                  <a:pt x="84" y="60"/>
                </a:lnTo>
                <a:lnTo>
                  <a:pt x="84" y="60"/>
                </a:lnTo>
                <a:lnTo>
                  <a:pt x="84" y="61"/>
                </a:lnTo>
                <a:lnTo>
                  <a:pt x="84" y="61"/>
                </a:lnTo>
                <a:lnTo>
                  <a:pt x="84" y="62"/>
                </a:lnTo>
                <a:lnTo>
                  <a:pt x="84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3"/>
                </a:lnTo>
                <a:lnTo>
                  <a:pt x="86" y="63"/>
                </a:lnTo>
                <a:lnTo>
                  <a:pt x="86" y="63"/>
                </a:lnTo>
                <a:lnTo>
                  <a:pt x="86" y="63"/>
                </a:lnTo>
                <a:lnTo>
                  <a:pt x="87" y="63"/>
                </a:lnTo>
                <a:lnTo>
                  <a:pt x="87" y="64"/>
                </a:lnTo>
                <a:lnTo>
                  <a:pt x="87" y="64"/>
                </a:lnTo>
                <a:lnTo>
                  <a:pt x="88" y="64"/>
                </a:lnTo>
                <a:lnTo>
                  <a:pt x="88" y="65"/>
                </a:lnTo>
                <a:lnTo>
                  <a:pt x="88" y="65"/>
                </a:lnTo>
                <a:lnTo>
                  <a:pt x="89" y="65"/>
                </a:lnTo>
                <a:lnTo>
                  <a:pt x="89" y="65"/>
                </a:lnTo>
                <a:lnTo>
                  <a:pt x="89" y="65"/>
                </a:lnTo>
                <a:lnTo>
                  <a:pt x="89" y="66"/>
                </a:lnTo>
                <a:lnTo>
                  <a:pt x="89" y="66"/>
                </a:lnTo>
                <a:lnTo>
                  <a:pt x="90" y="66"/>
                </a:lnTo>
                <a:lnTo>
                  <a:pt x="90" y="67"/>
                </a:lnTo>
                <a:lnTo>
                  <a:pt x="90" y="67"/>
                </a:lnTo>
                <a:lnTo>
                  <a:pt x="90" y="68"/>
                </a:lnTo>
                <a:lnTo>
                  <a:pt x="90" y="68"/>
                </a:lnTo>
                <a:lnTo>
                  <a:pt x="91" y="69"/>
                </a:lnTo>
                <a:lnTo>
                  <a:pt x="91" y="69"/>
                </a:lnTo>
                <a:lnTo>
                  <a:pt x="91" y="70"/>
                </a:lnTo>
                <a:lnTo>
                  <a:pt x="92" y="70"/>
                </a:lnTo>
                <a:lnTo>
                  <a:pt x="92" y="70"/>
                </a:lnTo>
                <a:lnTo>
                  <a:pt x="91" y="71"/>
                </a:lnTo>
                <a:lnTo>
                  <a:pt x="89" y="71"/>
                </a:lnTo>
                <a:lnTo>
                  <a:pt x="88" y="72"/>
                </a:lnTo>
                <a:lnTo>
                  <a:pt x="87" y="73"/>
                </a:lnTo>
                <a:lnTo>
                  <a:pt x="85" y="73"/>
                </a:lnTo>
                <a:lnTo>
                  <a:pt x="84" y="73"/>
                </a:lnTo>
                <a:lnTo>
                  <a:pt x="83" y="73"/>
                </a:lnTo>
                <a:lnTo>
                  <a:pt x="82" y="74"/>
                </a:lnTo>
                <a:lnTo>
                  <a:pt x="81" y="75"/>
                </a:lnTo>
                <a:lnTo>
                  <a:pt x="81" y="75"/>
                </a:lnTo>
                <a:lnTo>
                  <a:pt x="79" y="76"/>
                </a:lnTo>
                <a:lnTo>
                  <a:pt x="78" y="76"/>
                </a:lnTo>
                <a:lnTo>
                  <a:pt x="76" y="77"/>
                </a:lnTo>
                <a:lnTo>
                  <a:pt x="75" y="78"/>
                </a:lnTo>
                <a:lnTo>
                  <a:pt x="75" y="78"/>
                </a:lnTo>
                <a:lnTo>
                  <a:pt x="73" y="79"/>
                </a:lnTo>
                <a:lnTo>
                  <a:pt x="71" y="79"/>
                </a:lnTo>
                <a:lnTo>
                  <a:pt x="70" y="79"/>
                </a:lnTo>
                <a:lnTo>
                  <a:pt x="68" y="80"/>
                </a:lnTo>
                <a:lnTo>
                  <a:pt x="67" y="81"/>
                </a:lnTo>
                <a:lnTo>
                  <a:pt x="65" y="82"/>
                </a:lnTo>
                <a:lnTo>
                  <a:pt x="64" y="82"/>
                </a:lnTo>
                <a:lnTo>
                  <a:pt x="63" y="81"/>
                </a:lnTo>
                <a:lnTo>
                  <a:pt x="62" y="80"/>
                </a:lnTo>
                <a:lnTo>
                  <a:pt x="61" y="79"/>
                </a:lnTo>
                <a:lnTo>
                  <a:pt x="59" y="78"/>
                </a:lnTo>
                <a:lnTo>
                  <a:pt x="59" y="78"/>
                </a:lnTo>
                <a:lnTo>
                  <a:pt x="59" y="77"/>
                </a:lnTo>
                <a:lnTo>
                  <a:pt x="57" y="77"/>
                </a:lnTo>
                <a:lnTo>
                  <a:pt x="56" y="76"/>
                </a:lnTo>
                <a:lnTo>
                  <a:pt x="56" y="75"/>
                </a:lnTo>
                <a:lnTo>
                  <a:pt x="55" y="75"/>
                </a:lnTo>
                <a:lnTo>
                  <a:pt x="55" y="75"/>
                </a:lnTo>
                <a:lnTo>
                  <a:pt x="53" y="76"/>
                </a:lnTo>
                <a:lnTo>
                  <a:pt x="52" y="76"/>
                </a:lnTo>
                <a:lnTo>
                  <a:pt x="50" y="76"/>
                </a:lnTo>
                <a:lnTo>
                  <a:pt x="50" y="76"/>
                </a:lnTo>
                <a:lnTo>
                  <a:pt x="49" y="76"/>
                </a:lnTo>
                <a:lnTo>
                  <a:pt x="49" y="76"/>
                </a:lnTo>
                <a:lnTo>
                  <a:pt x="47" y="76"/>
                </a:lnTo>
                <a:lnTo>
                  <a:pt x="46" y="75"/>
                </a:lnTo>
                <a:lnTo>
                  <a:pt x="44" y="75"/>
                </a:lnTo>
                <a:lnTo>
                  <a:pt x="44" y="75"/>
                </a:lnTo>
                <a:lnTo>
                  <a:pt x="42" y="75"/>
                </a:lnTo>
                <a:lnTo>
                  <a:pt x="42" y="77"/>
                </a:lnTo>
                <a:lnTo>
                  <a:pt x="42" y="78"/>
                </a:lnTo>
                <a:lnTo>
                  <a:pt x="41" y="79"/>
                </a:lnTo>
                <a:lnTo>
                  <a:pt x="39" y="79"/>
                </a:lnTo>
                <a:lnTo>
                  <a:pt x="37" y="78"/>
                </a:lnTo>
                <a:lnTo>
                  <a:pt x="36" y="78"/>
                </a:lnTo>
                <a:lnTo>
                  <a:pt x="36" y="78"/>
                </a:lnTo>
                <a:lnTo>
                  <a:pt x="35" y="79"/>
                </a:lnTo>
                <a:lnTo>
                  <a:pt x="34" y="80"/>
                </a:lnTo>
                <a:lnTo>
                  <a:pt x="32" y="79"/>
                </a:lnTo>
                <a:lnTo>
                  <a:pt x="31" y="79"/>
                </a:lnTo>
                <a:lnTo>
                  <a:pt x="29" y="79"/>
                </a:lnTo>
                <a:lnTo>
                  <a:pt x="28" y="79"/>
                </a:lnTo>
                <a:lnTo>
                  <a:pt x="26" y="78"/>
                </a:lnTo>
                <a:lnTo>
                  <a:pt x="25" y="77"/>
                </a:lnTo>
                <a:lnTo>
                  <a:pt x="24" y="77"/>
                </a:lnTo>
                <a:lnTo>
                  <a:pt x="21" y="77"/>
                </a:lnTo>
                <a:lnTo>
                  <a:pt x="21" y="76"/>
                </a:lnTo>
                <a:lnTo>
                  <a:pt x="20" y="75"/>
                </a:lnTo>
                <a:lnTo>
                  <a:pt x="20" y="73"/>
                </a:lnTo>
                <a:lnTo>
                  <a:pt x="19" y="72"/>
                </a:lnTo>
                <a:lnTo>
                  <a:pt x="17" y="71"/>
                </a:lnTo>
                <a:lnTo>
                  <a:pt x="17" y="70"/>
                </a:lnTo>
                <a:lnTo>
                  <a:pt x="17" y="69"/>
                </a:lnTo>
                <a:lnTo>
                  <a:pt x="16" y="67"/>
                </a:lnTo>
                <a:lnTo>
                  <a:pt x="16" y="67"/>
                </a:lnTo>
                <a:lnTo>
                  <a:pt x="15" y="66"/>
                </a:lnTo>
                <a:lnTo>
                  <a:pt x="13" y="66"/>
                </a:lnTo>
                <a:lnTo>
                  <a:pt x="12" y="66"/>
                </a:lnTo>
                <a:lnTo>
                  <a:pt x="11" y="67"/>
                </a:lnTo>
                <a:lnTo>
                  <a:pt x="10" y="67"/>
                </a:lnTo>
                <a:lnTo>
                  <a:pt x="10" y="67"/>
                </a:lnTo>
                <a:lnTo>
                  <a:pt x="10" y="67"/>
                </a:lnTo>
                <a:lnTo>
                  <a:pt x="10" y="67"/>
                </a:lnTo>
                <a:lnTo>
                  <a:pt x="9" y="66"/>
                </a:lnTo>
                <a:lnTo>
                  <a:pt x="9" y="66"/>
                </a:lnTo>
                <a:lnTo>
                  <a:pt x="9" y="66"/>
                </a:lnTo>
                <a:lnTo>
                  <a:pt x="9" y="65"/>
                </a:lnTo>
                <a:lnTo>
                  <a:pt x="9" y="65"/>
                </a:lnTo>
                <a:lnTo>
                  <a:pt x="9" y="65"/>
                </a:lnTo>
                <a:lnTo>
                  <a:pt x="8" y="64"/>
                </a:lnTo>
                <a:lnTo>
                  <a:pt x="8" y="64"/>
                </a:lnTo>
                <a:lnTo>
                  <a:pt x="8" y="63"/>
                </a:lnTo>
                <a:lnTo>
                  <a:pt x="8" y="63"/>
                </a:lnTo>
                <a:lnTo>
                  <a:pt x="8" y="62"/>
                </a:lnTo>
                <a:lnTo>
                  <a:pt x="8" y="62"/>
                </a:lnTo>
                <a:lnTo>
                  <a:pt x="8" y="62"/>
                </a:lnTo>
                <a:lnTo>
                  <a:pt x="8" y="61"/>
                </a:lnTo>
                <a:lnTo>
                  <a:pt x="8" y="60"/>
                </a:lnTo>
                <a:lnTo>
                  <a:pt x="8" y="60"/>
                </a:lnTo>
                <a:lnTo>
                  <a:pt x="7" y="59"/>
                </a:lnTo>
                <a:lnTo>
                  <a:pt x="7" y="59"/>
                </a:lnTo>
                <a:lnTo>
                  <a:pt x="7" y="58"/>
                </a:lnTo>
                <a:lnTo>
                  <a:pt x="7" y="58"/>
                </a:lnTo>
                <a:lnTo>
                  <a:pt x="7" y="58"/>
                </a:lnTo>
                <a:lnTo>
                  <a:pt x="7" y="58"/>
                </a:lnTo>
                <a:lnTo>
                  <a:pt x="7" y="57"/>
                </a:lnTo>
                <a:lnTo>
                  <a:pt x="7" y="57"/>
                </a:lnTo>
                <a:lnTo>
                  <a:pt x="6" y="57"/>
                </a:lnTo>
                <a:lnTo>
                  <a:pt x="6" y="56"/>
                </a:lnTo>
                <a:lnTo>
                  <a:pt x="6" y="56"/>
                </a:lnTo>
                <a:lnTo>
                  <a:pt x="6" y="55"/>
                </a:lnTo>
                <a:lnTo>
                  <a:pt x="6" y="55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5" y="54"/>
                </a:lnTo>
                <a:lnTo>
                  <a:pt x="5" y="53"/>
                </a:lnTo>
                <a:lnTo>
                  <a:pt x="5" y="53"/>
                </a:lnTo>
                <a:lnTo>
                  <a:pt x="5" y="52"/>
                </a:lnTo>
                <a:lnTo>
                  <a:pt x="5" y="52"/>
                </a:lnTo>
                <a:lnTo>
                  <a:pt x="5" y="51"/>
                </a:lnTo>
                <a:lnTo>
                  <a:pt x="5" y="51"/>
                </a:lnTo>
                <a:lnTo>
                  <a:pt x="5" y="51"/>
                </a:lnTo>
                <a:lnTo>
                  <a:pt x="5" y="50"/>
                </a:lnTo>
                <a:lnTo>
                  <a:pt x="4" y="50"/>
                </a:lnTo>
                <a:lnTo>
                  <a:pt x="4" y="50"/>
                </a:lnTo>
                <a:lnTo>
                  <a:pt x="3" y="49"/>
                </a:lnTo>
                <a:lnTo>
                  <a:pt x="3" y="49"/>
                </a:lnTo>
                <a:lnTo>
                  <a:pt x="3" y="49"/>
                </a:lnTo>
                <a:lnTo>
                  <a:pt x="3" y="48"/>
                </a:lnTo>
                <a:lnTo>
                  <a:pt x="3" y="48"/>
                </a:lnTo>
                <a:lnTo>
                  <a:pt x="2" y="48"/>
                </a:lnTo>
                <a:lnTo>
                  <a:pt x="2" y="47"/>
                </a:lnTo>
                <a:lnTo>
                  <a:pt x="2" y="47"/>
                </a:lnTo>
                <a:lnTo>
                  <a:pt x="2" y="46"/>
                </a:lnTo>
                <a:lnTo>
                  <a:pt x="2" y="46"/>
                </a:lnTo>
                <a:lnTo>
                  <a:pt x="2" y="46"/>
                </a:lnTo>
                <a:lnTo>
                  <a:pt x="2" y="45"/>
                </a:lnTo>
                <a:lnTo>
                  <a:pt x="2" y="45"/>
                </a:lnTo>
                <a:lnTo>
                  <a:pt x="2" y="45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3"/>
                </a:lnTo>
                <a:lnTo>
                  <a:pt x="2" y="43"/>
                </a:lnTo>
                <a:lnTo>
                  <a:pt x="2" y="42"/>
                </a:lnTo>
                <a:lnTo>
                  <a:pt x="3" y="42"/>
                </a:lnTo>
                <a:lnTo>
                  <a:pt x="3" y="41"/>
                </a:lnTo>
                <a:lnTo>
                  <a:pt x="3" y="41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2" y="40"/>
                </a:lnTo>
                <a:lnTo>
                  <a:pt x="2" y="40"/>
                </a:lnTo>
                <a:lnTo>
                  <a:pt x="2" y="39"/>
                </a:lnTo>
                <a:lnTo>
                  <a:pt x="1" y="39"/>
                </a:lnTo>
                <a:lnTo>
                  <a:pt x="1" y="39"/>
                </a:lnTo>
                <a:lnTo>
                  <a:pt x="1" y="39"/>
                </a:lnTo>
                <a:lnTo>
                  <a:pt x="0" y="38"/>
                </a:lnTo>
                <a:lnTo>
                  <a:pt x="0" y="38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1" y="35"/>
                </a:lnTo>
                <a:lnTo>
                  <a:pt x="1" y="35"/>
                </a:lnTo>
                <a:lnTo>
                  <a:pt x="1" y="34"/>
                </a:lnTo>
                <a:lnTo>
                  <a:pt x="1" y="34"/>
                </a:lnTo>
                <a:lnTo>
                  <a:pt x="2" y="34"/>
                </a:lnTo>
                <a:lnTo>
                  <a:pt x="2" y="33"/>
                </a:lnTo>
                <a:lnTo>
                  <a:pt x="2" y="33"/>
                </a:lnTo>
                <a:lnTo>
                  <a:pt x="2" y="33"/>
                </a:lnTo>
                <a:lnTo>
                  <a:pt x="2" y="33"/>
                </a:lnTo>
                <a:lnTo>
                  <a:pt x="2" y="32"/>
                </a:lnTo>
                <a:lnTo>
                  <a:pt x="1" y="32"/>
                </a:lnTo>
                <a:lnTo>
                  <a:pt x="1" y="31"/>
                </a:lnTo>
                <a:lnTo>
                  <a:pt x="1" y="31"/>
                </a:lnTo>
                <a:lnTo>
                  <a:pt x="1" y="30"/>
                </a:lnTo>
                <a:lnTo>
                  <a:pt x="2" y="30"/>
                </a:lnTo>
                <a:lnTo>
                  <a:pt x="2" y="29"/>
                </a:lnTo>
                <a:lnTo>
                  <a:pt x="2" y="29"/>
                </a:lnTo>
                <a:lnTo>
                  <a:pt x="2" y="29"/>
                </a:lnTo>
                <a:lnTo>
                  <a:pt x="2" y="28"/>
                </a:lnTo>
                <a:lnTo>
                  <a:pt x="2" y="28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3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1" y="12"/>
                </a:lnTo>
                <a:lnTo>
                  <a:pt x="1" y="12"/>
                </a:lnTo>
                <a:lnTo>
                  <a:pt x="1" y="11"/>
                </a:lnTo>
                <a:lnTo>
                  <a:pt x="1" y="11"/>
                </a:lnTo>
                <a:lnTo>
                  <a:pt x="2" y="11"/>
                </a:lnTo>
                <a:lnTo>
                  <a:pt x="2" y="10"/>
                </a:lnTo>
                <a:lnTo>
                  <a:pt x="3" y="10"/>
                </a:lnTo>
                <a:lnTo>
                  <a:pt x="3" y="10"/>
                </a:lnTo>
                <a:lnTo>
                  <a:pt x="3" y="9"/>
                </a:lnTo>
                <a:lnTo>
                  <a:pt x="4" y="9"/>
                </a:lnTo>
                <a:lnTo>
                  <a:pt x="4" y="8"/>
                </a:lnTo>
                <a:lnTo>
                  <a:pt x="4" y="8"/>
                </a:lnTo>
                <a:lnTo>
                  <a:pt x="5" y="8"/>
                </a:lnTo>
                <a:lnTo>
                  <a:pt x="5" y="8"/>
                </a:lnTo>
                <a:lnTo>
                  <a:pt x="5" y="7"/>
                </a:lnTo>
                <a:lnTo>
                  <a:pt x="5" y="7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7"/>
                </a:lnTo>
                <a:lnTo>
                  <a:pt x="8" y="7"/>
                </a:lnTo>
                <a:lnTo>
                  <a:pt x="9" y="7"/>
                </a:lnTo>
                <a:lnTo>
                  <a:pt x="9" y="7"/>
                </a:lnTo>
                <a:lnTo>
                  <a:pt x="9" y="8"/>
                </a:lnTo>
                <a:lnTo>
                  <a:pt x="10" y="8"/>
                </a:lnTo>
                <a:lnTo>
                  <a:pt x="10" y="8"/>
                </a:lnTo>
                <a:lnTo>
                  <a:pt x="10" y="8"/>
                </a:lnTo>
                <a:lnTo>
                  <a:pt x="10" y="8"/>
                </a:lnTo>
                <a:lnTo>
                  <a:pt x="10" y="9"/>
                </a:lnTo>
                <a:lnTo>
                  <a:pt x="11" y="9"/>
                </a:lnTo>
                <a:lnTo>
                  <a:pt x="11" y="9"/>
                </a:lnTo>
                <a:lnTo>
                  <a:pt x="12" y="9"/>
                </a:lnTo>
                <a:lnTo>
                  <a:pt x="12" y="9"/>
                </a:lnTo>
                <a:lnTo>
                  <a:pt x="13" y="9"/>
                </a:lnTo>
                <a:lnTo>
                  <a:pt x="13" y="8"/>
                </a:lnTo>
                <a:lnTo>
                  <a:pt x="13" y="8"/>
                </a:lnTo>
                <a:lnTo>
                  <a:pt x="14" y="8"/>
                </a:lnTo>
                <a:lnTo>
                  <a:pt x="14" y="8"/>
                </a:lnTo>
                <a:lnTo>
                  <a:pt x="15" y="8"/>
                </a:lnTo>
                <a:lnTo>
                  <a:pt x="15" y="8"/>
                </a:lnTo>
                <a:lnTo>
                  <a:pt x="16" y="8"/>
                </a:lnTo>
                <a:lnTo>
                  <a:pt x="16" y="8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8" y="7"/>
                </a:lnTo>
                <a:lnTo>
                  <a:pt x="18" y="7"/>
                </a:lnTo>
                <a:lnTo>
                  <a:pt x="19" y="7"/>
                </a:lnTo>
                <a:lnTo>
                  <a:pt x="19" y="7"/>
                </a:lnTo>
                <a:lnTo>
                  <a:pt x="20" y="6"/>
                </a:lnTo>
                <a:lnTo>
                  <a:pt x="20" y="6"/>
                </a:lnTo>
                <a:lnTo>
                  <a:pt x="21" y="6"/>
                </a:lnTo>
                <a:lnTo>
                  <a:pt x="21" y="6"/>
                </a:lnTo>
                <a:lnTo>
                  <a:pt x="21" y="6"/>
                </a:lnTo>
                <a:lnTo>
                  <a:pt x="21" y="5"/>
                </a:lnTo>
                <a:lnTo>
                  <a:pt x="21" y="5"/>
                </a:lnTo>
                <a:lnTo>
                  <a:pt x="21" y="5"/>
                </a:lnTo>
                <a:lnTo>
                  <a:pt x="21" y="5"/>
                </a:lnTo>
                <a:lnTo>
                  <a:pt x="22" y="5"/>
                </a:lnTo>
                <a:lnTo>
                  <a:pt x="22" y="5"/>
                </a:lnTo>
                <a:lnTo>
                  <a:pt x="22" y="4"/>
                </a:lnTo>
                <a:lnTo>
                  <a:pt x="22" y="4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2" y="4"/>
                </a:lnTo>
                <a:lnTo>
                  <a:pt x="22" y="4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4" y="4"/>
                </a:lnTo>
                <a:lnTo>
                  <a:pt x="24" y="4"/>
                </a:lnTo>
                <a:lnTo>
                  <a:pt x="25" y="4"/>
                </a:lnTo>
                <a:lnTo>
                  <a:pt x="25" y="4"/>
                </a:lnTo>
                <a:lnTo>
                  <a:pt x="24" y="4"/>
                </a:lnTo>
                <a:lnTo>
                  <a:pt x="24" y="4"/>
                </a:lnTo>
                <a:lnTo>
                  <a:pt x="25" y="4"/>
                </a:lnTo>
                <a:lnTo>
                  <a:pt x="25" y="3"/>
                </a:lnTo>
                <a:lnTo>
                  <a:pt x="25" y="3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5" y="1"/>
                </a:lnTo>
                <a:lnTo>
                  <a:pt x="25" y="1"/>
                </a:lnTo>
                <a:lnTo>
                  <a:pt x="25" y="1"/>
                </a:lnTo>
                <a:lnTo>
                  <a:pt x="24" y="1"/>
                </a:lnTo>
                <a:lnTo>
                  <a:pt x="24" y="0"/>
                </a:lnTo>
                <a:lnTo>
                  <a:pt x="24" y="1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bg2">
                <a:lumMod val="9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85" name="Freeform 69"/>
          <p:cNvSpPr>
            <a:spLocks/>
          </p:cNvSpPr>
          <p:nvPr/>
        </p:nvSpPr>
        <p:spPr bwMode="auto">
          <a:xfrm>
            <a:off x="3385180" y="6083356"/>
            <a:ext cx="163134" cy="277224"/>
          </a:xfrm>
          <a:custGeom>
            <a:avLst/>
            <a:gdLst>
              <a:gd name="T0" fmla="*/ 48 w 95"/>
              <a:gd name="T1" fmla="*/ 2 h 175"/>
              <a:gd name="T2" fmla="*/ 55 w 95"/>
              <a:gd name="T3" fmla="*/ 3 h 175"/>
              <a:gd name="T4" fmla="*/ 60 w 95"/>
              <a:gd name="T5" fmla="*/ 8 h 175"/>
              <a:gd name="T6" fmla="*/ 62 w 95"/>
              <a:gd name="T7" fmla="*/ 14 h 175"/>
              <a:gd name="T8" fmla="*/ 68 w 95"/>
              <a:gd name="T9" fmla="*/ 22 h 175"/>
              <a:gd name="T10" fmla="*/ 75 w 95"/>
              <a:gd name="T11" fmla="*/ 27 h 175"/>
              <a:gd name="T12" fmla="*/ 77 w 95"/>
              <a:gd name="T13" fmla="*/ 33 h 175"/>
              <a:gd name="T14" fmla="*/ 78 w 95"/>
              <a:gd name="T15" fmla="*/ 41 h 175"/>
              <a:gd name="T16" fmla="*/ 79 w 95"/>
              <a:gd name="T17" fmla="*/ 49 h 175"/>
              <a:gd name="T18" fmla="*/ 83 w 95"/>
              <a:gd name="T19" fmla="*/ 57 h 175"/>
              <a:gd name="T20" fmla="*/ 85 w 95"/>
              <a:gd name="T21" fmla="*/ 65 h 175"/>
              <a:gd name="T22" fmla="*/ 89 w 95"/>
              <a:gd name="T23" fmla="*/ 75 h 175"/>
              <a:gd name="T24" fmla="*/ 92 w 95"/>
              <a:gd name="T25" fmla="*/ 83 h 175"/>
              <a:gd name="T26" fmla="*/ 94 w 95"/>
              <a:gd name="T27" fmla="*/ 91 h 175"/>
              <a:gd name="T28" fmla="*/ 93 w 95"/>
              <a:gd name="T29" fmla="*/ 99 h 175"/>
              <a:gd name="T30" fmla="*/ 95 w 95"/>
              <a:gd name="T31" fmla="*/ 109 h 175"/>
              <a:gd name="T32" fmla="*/ 86 w 95"/>
              <a:gd name="T33" fmla="*/ 109 h 175"/>
              <a:gd name="T34" fmla="*/ 80 w 95"/>
              <a:gd name="T35" fmla="*/ 103 h 175"/>
              <a:gd name="T36" fmla="*/ 74 w 95"/>
              <a:gd name="T37" fmla="*/ 98 h 175"/>
              <a:gd name="T38" fmla="*/ 67 w 95"/>
              <a:gd name="T39" fmla="*/ 94 h 175"/>
              <a:gd name="T40" fmla="*/ 58 w 95"/>
              <a:gd name="T41" fmla="*/ 91 h 175"/>
              <a:gd name="T42" fmla="*/ 55 w 95"/>
              <a:gd name="T43" fmla="*/ 95 h 175"/>
              <a:gd name="T44" fmla="*/ 54 w 95"/>
              <a:gd name="T45" fmla="*/ 105 h 175"/>
              <a:gd name="T46" fmla="*/ 54 w 95"/>
              <a:gd name="T47" fmla="*/ 114 h 175"/>
              <a:gd name="T48" fmla="*/ 59 w 95"/>
              <a:gd name="T49" fmla="*/ 121 h 175"/>
              <a:gd name="T50" fmla="*/ 57 w 95"/>
              <a:gd name="T51" fmla="*/ 129 h 175"/>
              <a:gd name="T52" fmla="*/ 55 w 95"/>
              <a:gd name="T53" fmla="*/ 138 h 175"/>
              <a:gd name="T54" fmla="*/ 54 w 95"/>
              <a:gd name="T55" fmla="*/ 148 h 175"/>
              <a:gd name="T56" fmla="*/ 56 w 95"/>
              <a:gd name="T57" fmla="*/ 157 h 175"/>
              <a:gd name="T58" fmla="*/ 51 w 95"/>
              <a:gd name="T59" fmla="*/ 165 h 175"/>
              <a:gd name="T60" fmla="*/ 44 w 95"/>
              <a:gd name="T61" fmla="*/ 169 h 175"/>
              <a:gd name="T62" fmla="*/ 37 w 95"/>
              <a:gd name="T63" fmla="*/ 173 h 175"/>
              <a:gd name="T64" fmla="*/ 32 w 95"/>
              <a:gd name="T65" fmla="*/ 174 h 175"/>
              <a:gd name="T66" fmla="*/ 28 w 95"/>
              <a:gd name="T67" fmla="*/ 168 h 175"/>
              <a:gd name="T68" fmla="*/ 30 w 95"/>
              <a:gd name="T69" fmla="*/ 160 h 175"/>
              <a:gd name="T70" fmla="*/ 34 w 95"/>
              <a:gd name="T71" fmla="*/ 151 h 175"/>
              <a:gd name="T72" fmla="*/ 38 w 95"/>
              <a:gd name="T73" fmla="*/ 145 h 175"/>
              <a:gd name="T74" fmla="*/ 34 w 95"/>
              <a:gd name="T75" fmla="*/ 139 h 175"/>
              <a:gd name="T76" fmla="*/ 30 w 95"/>
              <a:gd name="T77" fmla="*/ 131 h 175"/>
              <a:gd name="T78" fmla="*/ 29 w 95"/>
              <a:gd name="T79" fmla="*/ 123 h 175"/>
              <a:gd name="T80" fmla="*/ 24 w 95"/>
              <a:gd name="T81" fmla="*/ 116 h 175"/>
              <a:gd name="T82" fmla="*/ 19 w 95"/>
              <a:gd name="T83" fmla="*/ 111 h 175"/>
              <a:gd name="T84" fmla="*/ 19 w 95"/>
              <a:gd name="T85" fmla="*/ 104 h 175"/>
              <a:gd name="T86" fmla="*/ 23 w 95"/>
              <a:gd name="T87" fmla="*/ 99 h 175"/>
              <a:gd name="T88" fmla="*/ 25 w 95"/>
              <a:gd name="T89" fmla="*/ 92 h 175"/>
              <a:gd name="T90" fmla="*/ 26 w 95"/>
              <a:gd name="T91" fmla="*/ 86 h 175"/>
              <a:gd name="T92" fmla="*/ 25 w 95"/>
              <a:gd name="T93" fmla="*/ 80 h 175"/>
              <a:gd name="T94" fmla="*/ 18 w 95"/>
              <a:gd name="T95" fmla="*/ 75 h 175"/>
              <a:gd name="T96" fmla="*/ 11 w 95"/>
              <a:gd name="T97" fmla="*/ 69 h 175"/>
              <a:gd name="T98" fmla="*/ 4 w 95"/>
              <a:gd name="T99" fmla="*/ 65 h 175"/>
              <a:gd name="T100" fmla="*/ 2 w 95"/>
              <a:gd name="T101" fmla="*/ 64 h 175"/>
              <a:gd name="T102" fmla="*/ 5 w 95"/>
              <a:gd name="T103" fmla="*/ 58 h 175"/>
              <a:gd name="T104" fmla="*/ 12 w 95"/>
              <a:gd name="T105" fmla="*/ 64 h 175"/>
              <a:gd name="T106" fmla="*/ 18 w 95"/>
              <a:gd name="T107" fmla="*/ 72 h 175"/>
              <a:gd name="T108" fmla="*/ 25 w 95"/>
              <a:gd name="T109" fmla="*/ 69 h 175"/>
              <a:gd name="T110" fmla="*/ 28 w 95"/>
              <a:gd name="T111" fmla="*/ 61 h 175"/>
              <a:gd name="T112" fmla="*/ 30 w 95"/>
              <a:gd name="T113" fmla="*/ 52 h 175"/>
              <a:gd name="T114" fmla="*/ 29 w 95"/>
              <a:gd name="T115" fmla="*/ 43 h 175"/>
              <a:gd name="T116" fmla="*/ 28 w 95"/>
              <a:gd name="T117" fmla="*/ 33 h 175"/>
              <a:gd name="T118" fmla="*/ 30 w 95"/>
              <a:gd name="T119" fmla="*/ 26 h 175"/>
              <a:gd name="T120" fmla="*/ 30 w 95"/>
              <a:gd name="T121" fmla="*/ 18 h 175"/>
              <a:gd name="T122" fmla="*/ 32 w 95"/>
              <a:gd name="T123" fmla="*/ 10 h 175"/>
              <a:gd name="T124" fmla="*/ 36 w 95"/>
              <a:gd name="T125" fmla="*/ 4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5" h="175">
                <a:moveTo>
                  <a:pt x="41" y="1"/>
                </a:moveTo>
                <a:lnTo>
                  <a:pt x="41" y="1"/>
                </a:lnTo>
                <a:lnTo>
                  <a:pt x="41" y="0"/>
                </a:lnTo>
                <a:lnTo>
                  <a:pt x="42" y="0"/>
                </a:lnTo>
                <a:lnTo>
                  <a:pt x="42" y="1"/>
                </a:lnTo>
                <a:lnTo>
                  <a:pt x="42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4" y="1"/>
                </a:lnTo>
                <a:lnTo>
                  <a:pt x="44" y="1"/>
                </a:lnTo>
                <a:lnTo>
                  <a:pt x="44" y="1"/>
                </a:lnTo>
                <a:lnTo>
                  <a:pt x="45" y="1"/>
                </a:lnTo>
                <a:lnTo>
                  <a:pt x="45" y="1"/>
                </a:lnTo>
                <a:lnTo>
                  <a:pt x="45" y="1"/>
                </a:lnTo>
                <a:lnTo>
                  <a:pt x="46" y="2"/>
                </a:lnTo>
                <a:lnTo>
                  <a:pt x="46" y="2"/>
                </a:lnTo>
                <a:lnTo>
                  <a:pt x="46" y="2"/>
                </a:lnTo>
                <a:lnTo>
                  <a:pt x="47" y="2"/>
                </a:lnTo>
                <a:lnTo>
                  <a:pt x="47" y="2"/>
                </a:lnTo>
                <a:lnTo>
                  <a:pt x="47" y="2"/>
                </a:lnTo>
                <a:lnTo>
                  <a:pt x="47" y="2"/>
                </a:lnTo>
                <a:lnTo>
                  <a:pt x="48" y="2"/>
                </a:lnTo>
                <a:lnTo>
                  <a:pt x="48" y="2"/>
                </a:lnTo>
                <a:lnTo>
                  <a:pt x="49" y="2"/>
                </a:lnTo>
                <a:lnTo>
                  <a:pt x="49" y="2"/>
                </a:lnTo>
                <a:lnTo>
                  <a:pt x="50" y="2"/>
                </a:lnTo>
                <a:lnTo>
                  <a:pt x="50" y="2"/>
                </a:lnTo>
                <a:lnTo>
                  <a:pt x="51" y="2"/>
                </a:lnTo>
                <a:lnTo>
                  <a:pt x="51" y="1"/>
                </a:lnTo>
                <a:lnTo>
                  <a:pt x="51" y="1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2" y="1"/>
                </a:lnTo>
                <a:lnTo>
                  <a:pt x="52" y="1"/>
                </a:lnTo>
                <a:lnTo>
                  <a:pt x="53" y="1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4" y="2"/>
                </a:lnTo>
                <a:lnTo>
                  <a:pt x="54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3"/>
                </a:lnTo>
                <a:lnTo>
                  <a:pt x="55" y="3"/>
                </a:lnTo>
                <a:lnTo>
                  <a:pt x="55" y="3"/>
                </a:lnTo>
                <a:lnTo>
                  <a:pt x="55" y="4"/>
                </a:lnTo>
                <a:lnTo>
                  <a:pt x="56" y="4"/>
                </a:lnTo>
                <a:lnTo>
                  <a:pt x="56" y="5"/>
                </a:lnTo>
                <a:lnTo>
                  <a:pt x="56" y="5"/>
                </a:lnTo>
                <a:lnTo>
                  <a:pt x="56" y="5"/>
                </a:lnTo>
                <a:lnTo>
                  <a:pt x="57" y="5"/>
                </a:lnTo>
                <a:lnTo>
                  <a:pt x="57" y="6"/>
                </a:lnTo>
                <a:lnTo>
                  <a:pt x="57" y="6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8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60" y="8"/>
                </a:lnTo>
                <a:lnTo>
                  <a:pt x="60" y="8"/>
                </a:lnTo>
                <a:lnTo>
                  <a:pt x="61" y="8"/>
                </a:lnTo>
                <a:lnTo>
                  <a:pt x="61" y="8"/>
                </a:lnTo>
                <a:lnTo>
                  <a:pt x="61" y="9"/>
                </a:lnTo>
                <a:lnTo>
                  <a:pt x="61" y="9"/>
                </a:lnTo>
                <a:lnTo>
                  <a:pt x="61" y="10"/>
                </a:lnTo>
                <a:lnTo>
                  <a:pt x="62" y="10"/>
                </a:lnTo>
                <a:lnTo>
                  <a:pt x="62" y="10"/>
                </a:lnTo>
                <a:lnTo>
                  <a:pt x="62" y="10"/>
                </a:lnTo>
                <a:lnTo>
                  <a:pt x="62" y="10"/>
                </a:lnTo>
                <a:lnTo>
                  <a:pt x="63" y="10"/>
                </a:lnTo>
                <a:lnTo>
                  <a:pt x="62" y="10"/>
                </a:lnTo>
                <a:lnTo>
                  <a:pt x="62" y="11"/>
                </a:lnTo>
                <a:lnTo>
                  <a:pt x="62" y="11"/>
                </a:lnTo>
                <a:lnTo>
                  <a:pt x="62" y="11"/>
                </a:lnTo>
                <a:lnTo>
                  <a:pt x="62" y="11"/>
                </a:lnTo>
                <a:lnTo>
                  <a:pt x="61" y="11"/>
                </a:lnTo>
                <a:lnTo>
                  <a:pt x="61" y="11"/>
                </a:lnTo>
                <a:lnTo>
                  <a:pt x="61" y="11"/>
                </a:lnTo>
                <a:lnTo>
                  <a:pt x="62" y="12"/>
                </a:lnTo>
                <a:lnTo>
                  <a:pt x="62" y="12"/>
                </a:lnTo>
                <a:lnTo>
                  <a:pt x="62" y="13"/>
                </a:lnTo>
                <a:lnTo>
                  <a:pt x="62" y="13"/>
                </a:lnTo>
                <a:lnTo>
                  <a:pt x="62" y="14"/>
                </a:lnTo>
                <a:lnTo>
                  <a:pt x="62" y="14"/>
                </a:lnTo>
                <a:lnTo>
                  <a:pt x="62" y="14"/>
                </a:lnTo>
                <a:lnTo>
                  <a:pt x="62" y="15"/>
                </a:lnTo>
                <a:lnTo>
                  <a:pt x="63" y="15"/>
                </a:lnTo>
                <a:lnTo>
                  <a:pt x="63" y="15"/>
                </a:lnTo>
                <a:lnTo>
                  <a:pt x="63" y="15"/>
                </a:lnTo>
                <a:lnTo>
                  <a:pt x="63" y="16"/>
                </a:lnTo>
                <a:lnTo>
                  <a:pt x="64" y="16"/>
                </a:lnTo>
                <a:lnTo>
                  <a:pt x="64" y="17"/>
                </a:lnTo>
                <a:lnTo>
                  <a:pt x="64" y="17"/>
                </a:lnTo>
                <a:lnTo>
                  <a:pt x="64" y="17"/>
                </a:lnTo>
                <a:lnTo>
                  <a:pt x="64" y="18"/>
                </a:lnTo>
                <a:lnTo>
                  <a:pt x="64" y="18"/>
                </a:lnTo>
                <a:lnTo>
                  <a:pt x="65" y="18"/>
                </a:lnTo>
                <a:lnTo>
                  <a:pt x="65" y="19"/>
                </a:lnTo>
                <a:lnTo>
                  <a:pt x="66" y="19"/>
                </a:lnTo>
                <a:lnTo>
                  <a:pt x="66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20"/>
                </a:lnTo>
                <a:lnTo>
                  <a:pt x="67" y="20"/>
                </a:lnTo>
                <a:lnTo>
                  <a:pt x="67" y="21"/>
                </a:lnTo>
                <a:lnTo>
                  <a:pt x="67" y="21"/>
                </a:lnTo>
                <a:lnTo>
                  <a:pt x="67" y="21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9" y="22"/>
                </a:lnTo>
                <a:lnTo>
                  <a:pt x="69" y="22"/>
                </a:lnTo>
                <a:lnTo>
                  <a:pt x="69" y="23"/>
                </a:lnTo>
                <a:lnTo>
                  <a:pt x="70" y="23"/>
                </a:lnTo>
                <a:lnTo>
                  <a:pt x="70" y="23"/>
                </a:lnTo>
                <a:lnTo>
                  <a:pt x="70" y="23"/>
                </a:lnTo>
                <a:lnTo>
                  <a:pt x="70" y="24"/>
                </a:lnTo>
                <a:lnTo>
                  <a:pt x="71" y="24"/>
                </a:lnTo>
                <a:lnTo>
                  <a:pt x="71" y="24"/>
                </a:lnTo>
                <a:lnTo>
                  <a:pt x="71" y="24"/>
                </a:lnTo>
                <a:lnTo>
                  <a:pt x="72" y="25"/>
                </a:lnTo>
                <a:lnTo>
                  <a:pt x="72" y="25"/>
                </a:lnTo>
                <a:lnTo>
                  <a:pt x="72" y="25"/>
                </a:lnTo>
                <a:lnTo>
                  <a:pt x="72" y="25"/>
                </a:lnTo>
                <a:lnTo>
                  <a:pt x="72" y="25"/>
                </a:lnTo>
                <a:lnTo>
                  <a:pt x="73" y="25"/>
                </a:lnTo>
                <a:lnTo>
                  <a:pt x="73" y="26"/>
                </a:lnTo>
                <a:lnTo>
                  <a:pt x="73" y="26"/>
                </a:lnTo>
                <a:lnTo>
                  <a:pt x="73" y="27"/>
                </a:lnTo>
                <a:lnTo>
                  <a:pt x="74" y="27"/>
                </a:lnTo>
                <a:lnTo>
                  <a:pt x="74" y="27"/>
                </a:lnTo>
                <a:lnTo>
                  <a:pt x="75" y="27"/>
                </a:lnTo>
                <a:lnTo>
                  <a:pt x="75" y="27"/>
                </a:lnTo>
                <a:lnTo>
                  <a:pt x="75" y="27"/>
                </a:lnTo>
                <a:lnTo>
                  <a:pt x="75" y="27"/>
                </a:lnTo>
                <a:lnTo>
                  <a:pt x="75" y="28"/>
                </a:lnTo>
                <a:lnTo>
                  <a:pt x="76" y="28"/>
                </a:lnTo>
                <a:lnTo>
                  <a:pt x="76" y="28"/>
                </a:lnTo>
                <a:lnTo>
                  <a:pt x="76" y="28"/>
                </a:lnTo>
                <a:lnTo>
                  <a:pt x="77" y="28"/>
                </a:lnTo>
                <a:lnTo>
                  <a:pt x="77" y="29"/>
                </a:lnTo>
                <a:lnTo>
                  <a:pt x="77" y="29"/>
                </a:lnTo>
                <a:lnTo>
                  <a:pt x="78" y="29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1"/>
                </a:lnTo>
                <a:lnTo>
                  <a:pt x="78" y="31"/>
                </a:lnTo>
                <a:lnTo>
                  <a:pt x="78" y="32"/>
                </a:lnTo>
                <a:lnTo>
                  <a:pt x="77" y="32"/>
                </a:lnTo>
                <a:lnTo>
                  <a:pt x="77" y="32"/>
                </a:lnTo>
                <a:lnTo>
                  <a:pt x="77" y="32"/>
                </a:lnTo>
                <a:lnTo>
                  <a:pt x="76" y="32"/>
                </a:lnTo>
                <a:lnTo>
                  <a:pt x="77" y="32"/>
                </a:lnTo>
                <a:lnTo>
                  <a:pt x="77" y="32"/>
                </a:lnTo>
                <a:lnTo>
                  <a:pt x="77" y="32"/>
                </a:lnTo>
                <a:lnTo>
                  <a:pt x="77" y="32"/>
                </a:lnTo>
                <a:lnTo>
                  <a:pt x="77" y="33"/>
                </a:lnTo>
                <a:lnTo>
                  <a:pt x="78" y="33"/>
                </a:lnTo>
                <a:lnTo>
                  <a:pt x="78" y="33"/>
                </a:lnTo>
                <a:lnTo>
                  <a:pt x="78" y="34"/>
                </a:lnTo>
                <a:lnTo>
                  <a:pt x="77" y="34"/>
                </a:lnTo>
                <a:lnTo>
                  <a:pt x="77" y="35"/>
                </a:lnTo>
                <a:lnTo>
                  <a:pt x="77" y="35"/>
                </a:lnTo>
                <a:lnTo>
                  <a:pt x="77" y="36"/>
                </a:lnTo>
                <a:lnTo>
                  <a:pt x="77" y="36"/>
                </a:lnTo>
                <a:lnTo>
                  <a:pt x="77" y="36"/>
                </a:lnTo>
                <a:lnTo>
                  <a:pt x="76" y="36"/>
                </a:lnTo>
                <a:lnTo>
                  <a:pt x="76" y="36"/>
                </a:lnTo>
                <a:lnTo>
                  <a:pt x="76" y="37"/>
                </a:lnTo>
                <a:lnTo>
                  <a:pt x="76" y="37"/>
                </a:lnTo>
                <a:lnTo>
                  <a:pt x="76" y="38"/>
                </a:lnTo>
                <a:lnTo>
                  <a:pt x="76" y="38"/>
                </a:lnTo>
                <a:lnTo>
                  <a:pt x="77" y="38"/>
                </a:lnTo>
                <a:lnTo>
                  <a:pt x="77" y="39"/>
                </a:lnTo>
                <a:lnTo>
                  <a:pt x="77" y="39"/>
                </a:lnTo>
                <a:lnTo>
                  <a:pt x="77" y="39"/>
                </a:lnTo>
                <a:lnTo>
                  <a:pt x="78" y="39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1"/>
                </a:lnTo>
                <a:lnTo>
                  <a:pt x="78" y="41"/>
                </a:lnTo>
                <a:lnTo>
                  <a:pt x="79" y="42"/>
                </a:lnTo>
                <a:lnTo>
                  <a:pt x="79" y="42"/>
                </a:lnTo>
                <a:lnTo>
                  <a:pt x="79" y="43"/>
                </a:lnTo>
                <a:lnTo>
                  <a:pt x="79" y="43"/>
                </a:lnTo>
                <a:lnTo>
                  <a:pt x="79" y="43"/>
                </a:lnTo>
                <a:lnTo>
                  <a:pt x="79" y="43"/>
                </a:lnTo>
                <a:lnTo>
                  <a:pt x="80" y="43"/>
                </a:lnTo>
                <a:lnTo>
                  <a:pt x="80" y="44"/>
                </a:lnTo>
                <a:lnTo>
                  <a:pt x="80" y="44"/>
                </a:lnTo>
                <a:lnTo>
                  <a:pt x="80" y="44"/>
                </a:lnTo>
                <a:lnTo>
                  <a:pt x="79" y="44"/>
                </a:lnTo>
                <a:lnTo>
                  <a:pt x="79" y="45"/>
                </a:lnTo>
                <a:lnTo>
                  <a:pt x="80" y="45"/>
                </a:lnTo>
                <a:lnTo>
                  <a:pt x="80" y="45"/>
                </a:lnTo>
                <a:lnTo>
                  <a:pt x="80" y="46"/>
                </a:lnTo>
                <a:lnTo>
                  <a:pt x="80" y="46"/>
                </a:lnTo>
                <a:lnTo>
                  <a:pt x="80" y="47"/>
                </a:lnTo>
                <a:lnTo>
                  <a:pt x="80" y="47"/>
                </a:lnTo>
                <a:lnTo>
                  <a:pt x="80" y="48"/>
                </a:lnTo>
                <a:lnTo>
                  <a:pt x="80" y="48"/>
                </a:lnTo>
                <a:lnTo>
                  <a:pt x="80" y="48"/>
                </a:lnTo>
                <a:lnTo>
                  <a:pt x="80" y="49"/>
                </a:lnTo>
                <a:lnTo>
                  <a:pt x="79" y="49"/>
                </a:lnTo>
                <a:lnTo>
                  <a:pt x="79" y="49"/>
                </a:lnTo>
                <a:lnTo>
                  <a:pt x="79" y="50"/>
                </a:lnTo>
                <a:lnTo>
                  <a:pt x="79" y="50"/>
                </a:lnTo>
                <a:lnTo>
                  <a:pt x="79" y="50"/>
                </a:lnTo>
                <a:lnTo>
                  <a:pt x="79" y="51"/>
                </a:lnTo>
                <a:lnTo>
                  <a:pt x="79" y="51"/>
                </a:lnTo>
                <a:lnTo>
                  <a:pt x="79" y="52"/>
                </a:lnTo>
                <a:lnTo>
                  <a:pt x="79" y="52"/>
                </a:lnTo>
                <a:lnTo>
                  <a:pt x="80" y="52"/>
                </a:lnTo>
                <a:lnTo>
                  <a:pt x="80" y="52"/>
                </a:lnTo>
                <a:lnTo>
                  <a:pt x="80" y="52"/>
                </a:lnTo>
                <a:lnTo>
                  <a:pt x="80" y="52"/>
                </a:lnTo>
                <a:lnTo>
                  <a:pt x="80" y="53"/>
                </a:lnTo>
                <a:lnTo>
                  <a:pt x="80" y="53"/>
                </a:lnTo>
                <a:lnTo>
                  <a:pt x="80" y="53"/>
                </a:lnTo>
                <a:lnTo>
                  <a:pt x="81" y="53"/>
                </a:lnTo>
                <a:lnTo>
                  <a:pt x="81" y="53"/>
                </a:lnTo>
                <a:lnTo>
                  <a:pt x="82" y="54"/>
                </a:lnTo>
                <a:lnTo>
                  <a:pt x="82" y="54"/>
                </a:lnTo>
                <a:lnTo>
                  <a:pt x="82" y="55"/>
                </a:lnTo>
                <a:lnTo>
                  <a:pt x="82" y="55"/>
                </a:lnTo>
                <a:lnTo>
                  <a:pt x="82" y="56"/>
                </a:lnTo>
                <a:lnTo>
                  <a:pt x="83" y="56"/>
                </a:lnTo>
                <a:lnTo>
                  <a:pt x="83" y="56"/>
                </a:lnTo>
                <a:lnTo>
                  <a:pt x="83" y="57"/>
                </a:lnTo>
                <a:lnTo>
                  <a:pt x="83" y="57"/>
                </a:lnTo>
                <a:lnTo>
                  <a:pt x="83" y="58"/>
                </a:lnTo>
                <a:lnTo>
                  <a:pt x="83" y="58"/>
                </a:lnTo>
                <a:lnTo>
                  <a:pt x="83" y="58"/>
                </a:lnTo>
                <a:lnTo>
                  <a:pt x="83" y="59"/>
                </a:lnTo>
                <a:lnTo>
                  <a:pt x="83" y="59"/>
                </a:lnTo>
                <a:lnTo>
                  <a:pt x="83" y="60"/>
                </a:lnTo>
                <a:lnTo>
                  <a:pt x="84" y="60"/>
                </a:lnTo>
                <a:lnTo>
                  <a:pt x="84" y="60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2"/>
                </a:lnTo>
                <a:lnTo>
                  <a:pt x="84" y="62"/>
                </a:lnTo>
                <a:lnTo>
                  <a:pt x="84" y="62"/>
                </a:lnTo>
                <a:lnTo>
                  <a:pt x="84" y="63"/>
                </a:lnTo>
                <a:lnTo>
                  <a:pt x="84" y="63"/>
                </a:lnTo>
                <a:lnTo>
                  <a:pt x="84" y="63"/>
                </a:lnTo>
                <a:lnTo>
                  <a:pt x="84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6"/>
                </a:lnTo>
                <a:lnTo>
                  <a:pt x="85" y="66"/>
                </a:lnTo>
                <a:lnTo>
                  <a:pt x="85" y="67"/>
                </a:lnTo>
                <a:lnTo>
                  <a:pt x="85" y="67"/>
                </a:lnTo>
                <a:lnTo>
                  <a:pt x="85" y="68"/>
                </a:lnTo>
                <a:lnTo>
                  <a:pt x="85" y="68"/>
                </a:lnTo>
                <a:lnTo>
                  <a:pt x="85" y="69"/>
                </a:lnTo>
                <a:lnTo>
                  <a:pt x="85" y="69"/>
                </a:lnTo>
                <a:lnTo>
                  <a:pt x="86" y="69"/>
                </a:lnTo>
                <a:lnTo>
                  <a:pt x="86" y="69"/>
                </a:lnTo>
                <a:lnTo>
                  <a:pt x="86" y="70"/>
                </a:lnTo>
                <a:lnTo>
                  <a:pt x="86" y="70"/>
                </a:lnTo>
                <a:lnTo>
                  <a:pt x="86" y="71"/>
                </a:lnTo>
                <a:lnTo>
                  <a:pt x="86" y="71"/>
                </a:lnTo>
                <a:lnTo>
                  <a:pt x="86" y="71"/>
                </a:lnTo>
                <a:lnTo>
                  <a:pt x="86" y="72"/>
                </a:lnTo>
                <a:lnTo>
                  <a:pt x="87" y="72"/>
                </a:lnTo>
                <a:lnTo>
                  <a:pt x="87" y="72"/>
                </a:lnTo>
                <a:lnTo>
                  <a:pt x="87" y="73"/>
                </a:lnTo>
                <a:lnTo>
                  <a:pt x="87" y="73"/>
                </a:lnTo>
                <a:lnTo>
                  <a:pt x="87" y="73"/>
                </a:lnTo>
                <a:lnTo>
                  <a:pt x="88" y="73"/>
                </a:lnTo>
                <a:lnTo>
                  <a:pt x="88" y="74"/>
                </a:lnTo>
                <a:lnTo>
                  <a:pt x="88" y="74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6"/>
                </a:lnTo>
                <a:lnTo>
                  <a:pt x="89" y="76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8"/>
                </a:lnTo>
                <a:lnTo>
                  <a:pt x="88" y="78"/>
                </a:lnTo>
                <a:lnTo>
                  <a:pt x="88" y="79"/>
                </a:lnTo>
                <a:lnTo>
                  <a:pt x="88" y="79"/>
                </a:lnTo>
                <a:lnTo>
                  <a:pt x="88" y="80"/>
                </a:lnTo>
                <a:lnTo>
                  <a:pt x="89" y="80"/>
                </a:lnTo>
                <a:lnTo>
                  <a:pt x="89" y="80"/>
                </a:lnTo>
                <a:lnTo>
                  <a:pt x="89" y="81"/>
                </a:lnTo>
                <a:lnTo>
                  <a:pt x="89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2"/>
                </a:lnTo>
                <a:lnTo>
                  <a:pt x="91" y="82"/>
                </a:lnTo>
                <a:lnTo>
                  <a:pt x="91" y="82"/>
                </a:lnTo>
                <a:lnTo>
                  <a:pt x="91" y="82"/>
                </a:lnTo>
                <a:lnTo>
                  <a:pt x="91" y="83"/>
                </a:lnTo>
                <a:lnTo>
                  <a:pt x="92" y="83"/>
                </a:lnTo>
                <a:lnTo>
                  <a:pt x="92" y="83"/>
                </a:lnTo>
                <a:lnTo>
                  <a:pt x="92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4" y="84"/>
                </a:lnTo>
                <a:lnTo>
                  <a:pt x="94" y="84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6"/>
                </a:lnTo>
                <a:lnTo>
                  <a:pt x="94" y="86"/>
                </a:lnTo>
                <a:lnTo>
                  <a:pt x="94" y="86"/>
                </a:lnTo>
                <a:lnTo>
                  <a:pt x="94" y="86"/>
                </a:lnTo>
                <a:lnTo>
                  <a:pt x="94" y="87"/>
                </a:lnTo>
                <a:lnTo>
                  <a:pt x="94" y="87"/>
                </a:lnTo>
                <a:lnTo>
                  <a:pt x="94" y="88"/>
                </a:lnTo>
                <a:lnTo>
                  <a:pt x="94" y="88"/>
                </a:lnTo>
                <a:lnTo>
                  <a:pt x="94" y="89"/>
                </a:lnTo>
                <a:lnTo>
                  <a:pt x="94" y="89"/>
                </a:lnTo>
                <a:lnTo>
                  <a:pt x="94" y="90"/>
                </a:lnTo>
                <a:lnTo>
                  <a:pt x="94" y="90"/>
                </a:lnTo>
                <a:lnTo>
                  <a:pt x="94" y="90"/>
                </a:lnTo>
                <a:lnTo>
                  <a:pt x="94" y="90"/>
                </a:lnTo>
                <a:lnTo>
                  <a:pt x="94" y="91"/>
                </a:lnTo>
                <a:lnTo>
                  <a:pt x="94" y="91"/>
                </a:lnTo>
                <a:lnTo>
                  <a:pt x="93" y="91"/>
                </a:lnTo>
                <a:lnTo>
                  <a:pt x="93" y="91"/>
                </a:lnTo>
                <a:lnTo>
                  <a:pt x="93" y="92"/>
                </a:lnTo>
                <a:lnTo>
                  <a:pt x="93" y="92"/>
                </a:lnTo>
                <a:lnTo>
                  <a:pt x="93" y="92"/>
                </a:lnTo>
                <a:lnTo>
                  <a:pt x="93" y="93"/>
                </a:lnTo>
                <a:lnTo>
                  <a:pt x="93" y="93"/>
                </a:lnTo>
                <a:lnTo>
                  <a:pt x="93" y="93"/>
                </a:lnTo>
                <a:lnTo>
                  <a:pt x="93" y="94"/>
                </a:lnTo>
                <a:lnTo>
                  <a:pt x="93" y="94"/>
                </a:lnTo>
                <a:lnTo>
                  <a:pt x="93" y="94"/>
                </a:lnTo>
                <a:lnTo>
                  <a:pt x="93" y="95"/>
                </a:lnTo>
                <a:lnTo>
                  <a:pt x="93" y="95"/>
                </a:lnTo>
                <a:lnTo>
                  <a:pt x="93" y="95"/>
                </a:lnTo>
                <a:lnTo>
                  <a:pt x="93" y="96"/>
                </a:lnTo>
                <a:lnTo>
                  <a:pt x="93" y="96"/>
                </a:lnTo>
                <a:lnTo>
                  <a:pt x="93" y="96"/>
                </a:lnTo>
                <a:lnTo>
                  <a:pt x="93" y="97"/>
                </a:lnTo>
                <a:lnTo>
                  <a:pt x="93" y="97"/>
                </a:lnTo>
                <a:lnTo>
                  <a:pt x="93" y="98"/>
                </a:lnTo>
                <a:lnTo>
                  <a:pt x="93" y="98"/>
                </a:lnTo>
                <a:lnTo>
                  <a:pt x="93" y="98"/>
                </a:lnTo>
                <a:lnTo>
                  <a:pt x="93" y="99"/>
                </a:lnTo>
                <a:lnTo>
                  <a:pt x="93" y="99"/>
                </a:lnTo>
                <a:lnTo>
                  <a:pt x="94" y="100"/>
                </a:lnTo>
                <a:lnTo>
                  <a:pt x="94" y="100"/>
                </a:lnTo>
                <a:lnTo>
                  <a:pt x="94" y="101"/>
                </a:lnTo>
                <a:lnTo>
                  <a:pt x="94" y="101"/>
                </a:lnTo>
                <a:lnTo>
                  <a:pt x="94" y="102"/>
                </a:lnTo>
                <a:lnTo>
                  <a:pt x="94" y="102"/>
                </a:lnTo>
                <a:lnTo>
                  <a:pt x="94" y="102"/>
                </a:lnTo>
                <a:lnTo>
                  <a:pt x="94" y="103"/>
                </a:lnTo>
                <a:lnTo>
                  <a:pt x="94" y="103"/>
                </a:lnTo>
                <a:lnTo>
                  <a:pt x="94" y="104"/>
                </a:lnTo>
                <a:lnTo>
                  <a:pt x="94" y="104"/>
                </a:lnTo>
                <a:lnTo>
                  <a:pt x="94" y="105"/>
                </a:lnTo>
                <a:lnTo>
                  <a:pt x="94" y="105"/>
                </a:lnTo>
                <a:lnTo>
                  <a:pt x="94" y="105"/>
                </a:lnTo>
                <a:lnTo>
                  <a:pt x="94" y="106"/>
                </a:lnTo>
                <a:lnTo>
                  <a:pt x="94" y="106"/>
                </a:lnTo>
                <a:lnTo>
                  <a:pt x="95" y="106"/>
                </a:lnTo>
                <a:lnTo>
                  <a:pt x="95" y="106"/>
                </a:lnTo>
                <a:lnTo>
                  <a:pt x="95" y="107"/>
                </a:lnTo>
                <a:lnTo>
                  <a:pt x="95" y="107"/>
                </a:lnTo>
                <a:lnTo>
                  <a:pt x="95" y="107"/>
                </a:lnTo>
                <a:lnTo>
                  <a:pt x="95" y="107"/>
                </a:lnTo>
                <a:lnTo>
                  <a:pt x="95" y="108"/>
                </a:lnTo>
                <a:lnTo>
                  <a:pt x="95" y="109"/>
                </a:lnTo>
                <a:lnTo>
                  <a:pt x="95" y="109"/>
                </a:lnTo>
                <a:lnTo>
                  <a:pt x="94" y="109"/>
                </a:lnTo>
                <a:lnTo>
                  <a:pt x="94" y="109"/>
                </a:lnTo>
                <a:lnTo>
                  <a:pt x="94" y="109"/>
                </a:lnTo>
                <a:lnTo>
                  <a:pt x="93" y="109"/>
                </a:lnTo>
                <a:lnTo>
                  <a:pt x="93" y="109"/>
                </a:lnTo>
                <a:lnTo>
                  <a:pt x="93" y="109"/>
                </a:lnTo>
                <a:lnTo>
                  <a:pt x="92" y="109"/>
                </a:lnTo>
                <a:lnTo>
                  <a:pt x="92" y="109"/>
                </a:lnTo>
                <a:lnTo>
                  <a:pt x="91" y="109"/>
                </a:lnTo>
                <a:lnTo>
                  <a:pt x="91" y="109"/>
                </a:lnTo>
                <a:lnTo>
                  <a:pt x="90" y="109"/>
                </a:lnTo>
                <a:lnTo>
                  <a:pt x="90" y="109"/>
                </a:lnTo>
                <a:lnTo>
                  <a:pt x="89" y="108"/>
                </a:lnTo>
                <a:lnTo>
                  <a:pt x="89" y="108"/>
                </a:lnTo>
                <a:lnTo>
                  <a:pt x="89" y="108"/>
                </a:lnTo>
                <a:lnTo>
                  <a:pt x="89" y="108"/>
                </a:lnTo>
                <a:lnTo>
                  <a:pt x="88" y="108"/>
                </a:lnTo>
                <a:lnTo>
                  <a:pt x="88" y="108"/>
                </a:lnTo>
                <a:lnTo>
                  <a:pt x="87" y="108"/>
                </a:lnTo>
                <a:lnTo>
                  <a:pt x="87" y="108"/>
                </a:lnTo>
                <a:lnTo>
                  <a:pt x="86" y="108"/>
                </a:lnTo>
                <a:lnTo>
                  <a:pt x="87" y="108"/>
                </a:lnTo>
                <a:lnTo>
                  <a:pt x="87" y="108"/>
                </a:lnTo>
                <a:lnTo>
                  <a:pt x="87" y="109"/>
                </a:lnTo>
                <a:lnTo>
                  <a:pt x="86" y="109"/>
                </a:lnTo>
                <a:lnTo>
                  <a:pt x="86" y="108"/>
                </a:lnTo>
                <a:lnTo>
                  <a:pt x="86" y="108"/>
                </a:lnTo>
                <a:lnTo>
                  <a:pt x="86" y="108"/>
                </a:lnTo>
                <a:lnTo>
                  <a:pt x="85" y="108"/>
                </a:lnTo>
                <a:lnTo>
                  <a:pt x="85" y="107"/>
                </a:lnTo>
                <a:lnTo>
                  <a:pt x="85" y="107"/>
                </a:lnTo>
                <a:lnTo>
                  <a:pt x="85" y="107"/>
                </a:lnTo>
                <a:lnTo>
                  <a:pt x="84" y="107"/>
                </a:lnTo>
                <a:lnTo>
                  <a:pt x="84" y="107"/>
                </a:lnTo>
                <a:lnTo>
                  <a:pt x="84" y="107"/>
                </a:lnTo>
                <a:lnTo>
                  <a:pt x="84" y="106"/>
                </a:lnTo>
                <a:lnTo>
                  <a:pt x="84" y="106"/>
                </a:lnTo>
                <a:lnTo>
                  <a:pt x="83" y="106"/>
                </a:lnTo>
                <a:lnTo>
                  <a:pt x="83" y="106"/>
                </a:lnTo>
                <a:lnTo>
                  <a:pt x="83" y="106"/>
                </a:lnTo>
                <a:lnTo>
                  <a:pt x="83" y="106"/>
                </a:lnTo>
                <a:lnTo>
                  <a:pt x="83" y="105"/>
                </a:lnTo>
                <a:lnTo>
                  <a:pt x="82" y="105"/>
                </a:lnTo>
                <a:lnTo>
                  <a:pt x="82" y="105"/>
                </a:lnTo>
                <a:lnTo>
                  <a:pt x="82" y="105"/>
                </a:lnTo>
                <a:lnTo>
                  <a:pt x="82" y="104"/>
                </a:lnTo>
                <a:lnTo>
                  <a:pt x="81" y="104"/>
                </a:lnTo>
                <a:lnTo>
                  <a:pt x="81" y="104"/>
                </a:lnTo>
                <a:lnTo>
                  <a:pt x="80" y="104"/>
                </a:lnTo>
                <a:lnTo>
                  <a:pt x="80" y="103"/>
                </a:lnTo>
                <a:lnTo>
                  <a:pt x="80" y="103"/>
                </a:lnTo>
                <a:lnTo>
                  <a:pt x="80" y="102"/>
                </a:lnTo>
                <a:lnTo>
                  <a:pt x="80" y="102"/>
                </a:lnTo>
                <a:lnTo>
                  <a:pt x="80" y="102"/>
                </a:lnTo>
                <a:lnTo>
                  <a:pt x="79" y="102"/>
                </a:lnTo>
                <a:lnTo>
                  <a:pt x="79" y="101"/>
                </a:lnTo>
                <a:lnTo>
                  <a:pt x="79" y="101"/>
                </a:lnTo>
                <a:lnTo>
                  <a:pt x="79" y="100"/>
                </a:lnTo>
                <a:lnTo>
                  <a:pt x="79" y="100"/>
                </a:lnTo>
                <a:lnTo>
                  <a:pt x="79" y="100"/>
                </a:lnTo>
                <a:lnTo>
                  <a:pt x="78" y="99"/>
                </a:lnTo>
                <a:lnTo>
                  <a:pt x="78" y="100"/>
                </a:lnTo>
                <a:lnTo>
                  <a:pt x="78" y="100"/>
                </a:lnTo>
                <a:lnTo>
                  <a:pt x="77" y="100"/>
                </a:lnTo>
                <a:lnTo>
                  <a:pt x="77" y="100"/>
                </a:lnTo>
                <a:lnTo>
                  <a:pt x="76" y="100"/>
                </a:lnTo>
                <a:lnTo>
                  <a:pt x="76" y="100"/>
                </a:lnTo>
                <a:lnTo>
                  <a:pt x="76" y="100"/>
                </a:lnTo>
                <a:lnTo>
                  <a:pt x="76" y="99"/>
                </a:lnTo>
                <a:lnTo>
                  <a:pt x="75" y="99"/>
                </a:lnTo>
                <a:lnTo>
                  <a:pt x="75" y="99"/>
                </a:lnTo>
                <a:lnTo>
                  <a:pt x="75" y="99"/>
                </a:lnTo>
                <a:lnTo>
                  <a:pt x="74" y="99"/>
                </a:lnTo>
                <a:lnTo>
                  <a:pt x="74" y="98"/>
                </a:lnTo>
                <a:lnTo>
                  <a:pt x="74" y="98"/>
                </a:lnTo>
                <a:lnTo>
                  <a:pt x="73" y="98"/>
                </a:lnTo>
                <a:lnTo>
                  <a:pt x="73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7"/>
                </a:lnTo>
                <a:lnTo>
                  <a:pt x="72" y="97"/>
                </a:lnTo>
                <a:lnTo>
                  <a:pt x="72" y="97"/>
                </a:lnTo>
                <a:lnTo>
                  <a:pt x="72" y="97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1" y="95"/>
                </a:lnTo>
                <a:lnTo>
                  <a:pt x="71" y="95"/>
                </a:lnTo>
                <a:lnTo>
                  <a:pt x="71" y="95"/>
                </a:lnTo>
                <a:lnTo>
                  <a:pt x="71" y="94"/>
                </a:lnTo>
                <a:lnTo>
                  <a:pt x="70" y="94"/>
                </a:lnTo>
                <a:lnTo>
                  <a:pt x="70" y="94"/>
                </a:lnTo>
                <a:lnTo>
                  <a:pt x="69" y="94"/>
                </a:lnTo>
                <a:lnTo>
                  <a:pt x="69" y="94"/>
                </a:lnTo>
                <a:lnTo>
                  <a:pt x="68" y="94"/>
                </a:lnTo>
                <a:lnTo>
                  <a:pt x="68" y="94"/>
                </a:lnTo>
                <a:lnTo>
                  <a:pt x="68" y="94"/>
                </a:lnTo>
                <a:lnTo>
                  <a:pt x="67" y="94"/>
                </a:lnTo>
                <a:lnTo>
                  <a:pt x="67" y="94"/>
                </a:lnTo>
                <a:lnTo>
                  <a:pt x="66" y="94"/>
                </a:lnTo>
                <a:lnTo>
                  <a:pt x="66" y="94"/>
                </a:lnTo>
                <a:lnTo>
                  <a:pt x="65" y="94"/>
                </a:lnTo>
                <a:lnTo>
                  <a:pt x="65" y="94"/>
                </a:lnTo>
                <a:lnTo>
                  <a:pt x="64" y="94"/>
                </a:lnTo>
                <a:lnTo>
                  <a:pt x="64" y="94"/>
                </a:lnTo>
                <a:lnTo>
                  <a:pt x="64" y="94"/>
                </a:lnTo>
                <a:lnTo>
                  <a:pt x="63" y="94"/>
                </a:lnTo>
                <a:lnTo>
                  <a:pt x="63" y="95"/>
                </a:lnTo>
                <a:lnTo>
                  <a:pt x="62" y="95"/>
                </a:lnTo>
                <a:lnTo>
                  <a:pt x="62" y="94"/>
                </a:lnTo>
                <a:lnTo>
                  <a:pt x="62" y="94"/>
                </a:lnTo>
                <a:lnTo>
                  <a:pt x="61" y="94"/>
                </a:lnTo>
                <a:lnTo>
                  <a:pt x="61" y="94"/>
                </a:lnTo>
                <a:lnTo>
                  <a:pt x="61" y="93"/>
                </a:lnTo>
                <a:lnTo>
                  <a:pt x="60" y="93"/>
                </a:lnTo>
                <a:lnTo>
                  <a:pt x="60" y="93"/>
                </a:lnTo>
                <a:lnTo>
                  <a:pt x="60" y="93"/>
                </a:lnTo>
                <a:lnTo>
                  <a:pt x="59" y="93"/>
                </a:lnTo>
                <a:lnTo>
                  <a:pt x="59" y="93"/>
                </a:lnTo>
                <a:lnTo>
                  <a:pt x="59" y="92"/>
                </a:lnTo>
                <a:lnTo>
                  <a:pt x="59" y="92"/>
                </a:lnTo>
                <a:lnTo>
                  <a:pt x="58" y="92"/>
                </a:lnTo>
                <a:lnTo>
                  <a:pt x="58" y="91"/>
                </a:lnTo>
                <a:lnTo>
                  <a:pt x="58" y="91"/>
                </a:lnTo>
                <a:lnTo>
                  <a:pt x="58" y="91"/>
                </a:lnTo>
                <a:lnTo>
                  <a:pt x="57" y="91"/>
                </a:lnTo>
                <a:lnTo>
                  <a:pt x="57" y="91"/>
                </a:lnTo>
                <a:lnTo>
                  <a:pt x="56" y="90"/>
                </a:lnTo>
                <a:lnTo>
                  <a:pt x="56" y="90"/>
                </a:lnTo>
                <a:lnTo>
                  <a:pt x="56" y="90"/>
                </a:lnTo>
                <a:lnTo>
                  <a:pt x="55" y="90"/>
                </a:lnTo>
                <a:lnTo>
                  <a:pt x="55" y="90"/>
                </a:lnTo>
                <a:lnTo>
                  <a:pt x="55" y="90"/>
                </a:lnTo>
                <a:lnTo>
                  <a:pt x="55" y="90"/>
                </a:lnTo>
                <a:lnTo>
                  <a:pt x="55" y="90"/>
                </a:lnTo>
                <a:lnTo>
                  <a:pt x="54" y="90"/>
                </a:lnTo>
                <a:lnTo>
                  <a:pt x="54" y="90"/>
                </a:lnTo>
                <a:lnTo>
                  <a:pt x="55" y="91"/>
                </a:lnTo>
                <a:lnTo>
                  <a:pt x="55" y="91"/>
                </a:lnTo>
                <a:lnTo>
                  <a:pt x="55" y="92"/>
                </a:lnTo>
                <a:lnTo>
                  <a:pt x="55" y="92"/>
                </a:lnTo>
                <a:lnTo>
                  <a:pt x="55" y="92"/>
                </a:lnTo>
                <a:lnTo>
                  <a:pt x="55" y="93"/>
                </a:lnTo>
                <a:lnTo>
                  <a:pt x="55" y="93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5" y="95"/>
                </a:lnTo>
                <a:lnTo>
                  <a:pt x="55" y="95"/>
                </a:lnTo>
                <a:lnTo>
                  <a:pt x="55" y="96"/>
                </a:lnTo>
                <a:lnTo>
                  <a:pt x="55" y="96"/>
                </a:lnTo>
                <a:lnTo>
                  <a:pt x="55" y="96"/>
                </a:lnTo>
                <a:lnTo>
                  <a:pt x="55" y="97"/>
                </a:lnTo>
                <a:lnTo>
                  <a:pt x="55" y="97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9"/>
                </a:lnTo>
                <a:lnTo>
                  <a:pt x="55" y="99"/>
                </a:lnTo>
                <a:lnTo>
                  <a:pt x="55" y="100"/>
                </a:lnTo>
                <a:lnTo>
                  <a:pt x="55" y="100"/>
                </a:lnTo>
                <a:lnTo>
                  <a:pt x="55" y="101"/>
                </a:lnTo>
                <a:lnTo>
                  <a:pt x="55" y="101"/>
                </a:lnTo>
                <a:lnTo>
                  <a:pt x="54" y="101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3"/>
                </a:lnTo>
                <a:lnTo>
                  <a:pt x="54" y="103"/>
                </a:lnTo>
                <a:lnTo>
                  <a:pt x="54" y="104"/>
                </a:lnTo>
                <a:lnTo>
                  <a:pt x="54" y="104"/>
                </a:lnTo>
                <a:lnTo>
                  <a:pt x="54" y="105"/>
                </a:lnTo>
                <a:lnTo>
                  <a:pt x="54" y="105"/>
                </a:lnTo>
                <a:lnTo>
                  <a:pt x="54" y="106"/>
                </a:lnTo>
                <a:lnTo>
                  <a:pt x="54" y="106"/>
                </a:lnTo>
                <a:lnTo>
                  <a:pt x="55" y="106"/>
                </a:lnTo>
                <a:lnTo>
                  <a:pt x="55" y="106"/>
                </a:lnTo>
                <a:lnTo>
                  <a:pt x="55" y="107"/>
                </a:lnTo>
                <a:lnTo>
                  <a:pt x="55" y="107"/>
                </a:lnTo>
                <a:lnTo>
                  <a:pt x="55" y="107"/>
                </a:lnTo>
                <a:lnTo>
                  <a:pt x="55" y="108"/>
                </a:lnTo>
                <a:lnTo>
                  <a:pt x="55" y="108"/>
                </a:lnTo>
                <a:lnTo>
                  <a:pt x="56" y="108"/>
                </a:lnTo>
                <a:lnTo>
                  <a:pt x="56" y="109"/>
                </a:lnTo>
                <a:lnTo>
                  <a:pt x="56" y="109"/>
                </a:lnTo>
                <a:lnTo>
                  <a:pt x="55" y="109"/>
                </a:lnTo>
                <a:lnTo>
                  <a:pt x="55" y="110"/>
                </a:lnTo>
                <a:lnTo>
                  <a:pt x="55" y="110"/>
                </a:lnTo>
                <a:lnTo>
                  <a:pt x="55" y="110"/>
                </a:lnTo>
                <a:lnTo>
                  <a:pt x="55" y="111"/>
                </a:lnTo>
                <a:lnTo>
                  <a:pt x="55" y="111"/>
                </a:lnTo>
                <a:lnTo>
                  <a:pt x="55" y="111"/>
                </a:lnTo>
                <a:lnTo>
                  <a:pt x="55" y="112"/>
                </a:lnTo>
                <a:lnTo>
                  <a:pt x="55" y="112"/>
                </a:lnTo>
                <a:lnTo>
                  <a:pt x="54" y="112"/>
                </a:lnTo>
                <a:lnTo>
                  <a:pt x="54" y="113"/>
                </a:lnTo>
                <a:lnTo>
                  <a:pt x="54" y="113"/>
                </a:lnTo>
                <a:lnTo>
                  <a:pt x="54" y="114"/>
                </a:lnTo>
                <a:lnTo>
                  <a:pt x="54" y="114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6"/>
                </a:lnTo>
                <a:lnTo>
                  <a:pt x="54" y="116"/>
                </a:lnTo>
                <a:lnTo>
                  <a:pt x="54" y="117"/>
                </a:lnTo>
                <a:lnTo>
                  <a:pt x="55" y="117"/>
                </a:lnTo>
                <a:lnTo>
                  <a:pt x="55" y="117"/>
                </a:lnTo>
                <a:lnTo>
                  <a:pt x="55" y="118"/>
                </a:lnTo>
                <a:lnTo>
                  <a:pt x="55" y="118"/>
                </a:lnTo>
                <a:lnTo>
                  <a:pt x="55" y="118"/>
                </a:lnTo>
                <a:lnTo>
                  <a:pt x="56" y="118"/>
                </a:lnTo>
                <a:lnTo>
                  <a:pt x="56" y="118"/>
                </a:lnTo>
                <a:lnTo>
                  <a:pt x="57" y="118"/>
                </a:lnTo>
                <a:lnTo>
                  <a:pt x="57" y="119"/>
                </a:lnTo>
                <a:lnTo>
                  <a:pt x="57" y="119"/>
                </a:lnTo>
                <a:lnTo>
                  <a:pt x="58" y="119"/>
                </a:lnTo>
                <a:lnTo>
                  <a:pt x="58" y="119"/>
                </a:lnTo>
                <a:lnTo>
                  <a:pt x="58" y="119"/>
                </a:lnTo>
                <a:lnTo>
                  <a:pt x="58" y="120"/>
                </a:lnTo>
                <a:lnTo>
                  <a:pt x="59" y="120"/>
                </a:lnTo>
                <a:lnTo>
                  <a:pt x="59" y="120"/>
                </a:lnTo>
                <a:lnTo>
                  <a:pt x="59" y="120"/>
                </a:lnTo>
                <a:lnTo>
                  <a:pt x="59" y="121"/>
                </a:lnTo>
                <a:lnTo>
                  <a:pt x="59" y="121"/>
                </a:lnTo>
                <a:lnTo>
                  <a:pt x="59" y="121"/>
                </a:lnTo>
                <a:lnTo>
                  <a:pt x="59" y="122"/>
                </a:lnTo>
                <a:lnTo>
                  <a:pt x="59" y="122"/>
                </a:lnTo>
                <a:lnTo>
                  <a:pt x="59" y="123"/>
                </a:lnTo>
                <a:lnTo>
                  <a:pt x="59" y="123"/>
                </a:lnTo>
                <a:lnTo>
                  <a:pt x="60" y="123"/>
                </a:lnTo>
                <a:lnTo>
                  <a:pt x="60" y="124"/>
                </a:lnTo>
                <a:lnTo>
                  <a:pt x="59" y="124"/>
                </a:lnTo>
                <a:lnTo>
                  <a:pt x="59" y="124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59" y="126"/>
                </a:lnTo>
                <a:lnTo>
                  <a:pt x="59" y="126"/>
                </a:lnTo>
                <a:lnTo>
                  <a:pt x="58" y="127"/>
                </a:lnTo>
                <a:lnTo>
                  <a:pt x="58" y="127"/>
                </a:lnTo>
                <a:lnTo>
                  <a:pt x="58" y="127"/>
                </a:lnTo>
                <a:lnTo>
                  <a:pt x="58" y="128"/>
                </a:lnTo>
                <a:lnTo>
                  <a:pt x="58" y="128"/>
                </a:lnTo>
                <a:lnTo>
                  <a:pt x="57" y="128"/>
                </a:lnTo>
                <a:lnTo>
                  <a:pt x="57" y="128"/>
                </a:lnTo>
                <a:lnTo>
                  <a:pt x="57" y="129"/>
                </a:lnTo>
                <a:lnTo>
                  <a:pt x="57" y="129"/>
                </a:lnTo>
                <a:lnTo>
                  <a:pt x="57" y="130"/>
                </a:lnTo>
                <a:lnTo>
                  <a:pt x="56" y="130"/>
                </a:lnTo>
                <a:lnTo>
                  <a:pt x="56" y="130"/>
                </a:lnTo>
                <a:lnTo>
                  <a:pt x="56" y="131"/>
                </a:lnTo>
                <a:lnTo>
                  <a:pt x="56" y="131"/>
                </a:lnTo>
                <a:lnTo>
                  <a:pt x="56" y="131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3"/>
                </a:lnTo>
                <a:lnTo>
                  <a:pt x="56" y="133"/>
                </a:lnTo>
                <a:lnTo>
                  <a:pt x="56" y="134"/>
                </a:lnTo>
                <a:lnTo>
                  <a:pt x="56" y="134"/>
                </a:lnTo>
                <a:lnTo>
                  <a:pt x="56" y="135"/>
                </a:lnTo>
                <a:lnTo>
                  <a:pt x="56" y="135"/>
                </a:lnTo>
                <a:lnTo>
                  <a:pt x="55" y="135"/>
                </a:lnTo>
                <a:lnTo>
                  <a:pt x="55" y="136"/>
                </a:lnTo>
                <a:lnTo>
                  <a:pt x="56" y="136"/>
                </a:lnTo>
                <a:lnTo>
                  <a:pt x="56" y="136"/>
                </a:lnTo>
                <a:lnTo>
                  <a:pt x="55" y="136"/>
                </a:lnTo>
                <a:lnTo>
                  <a:pt x="55" y="136"/>
                </a:lnTo>
                <a:lnTo>
                  <a:pt x="55" y="137"/>
                </a:lnTo>
                <a:lnTo>
                  <a:pt x="55" y="137"/>
                </a:lnTo>
                <a:lnTo>
                  <a:pt x="55" y="138"/>
                </a:lnTo>
                <a:lnTo>
                  <a:pt x="55" y="138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1"/>
                </a:lnTo>
                <a:lnTo>
                  <a:pt x="54" y="141"/>
                </a:lnTo>
                <a:lnTo>
                  <a:pt x="54" y="141"/>
                </a:lnTo>
                <a:lnTo>
                  <a:pt x="54" y="142"/>
                </a:lnTo>
                <a:lnTo>
                  <a:pt x="54" y="142"/>
                </a:lnTo>
                <a:lnTo>
                  <a:pt x="54" y="143"/>
                </a:lnTo>
                <a:lnTo>
                  <a:pt x="54" y="143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5"/>
                </a:lnTo>
                <a:lnTo>
                  <a:pt x="54" y="145"/>
                </a:lnTo>
                <a:lnTo>
                  <a:pt x="54" y="146"/>
                </a:lnTo>
                <a:lnTo>
                  <a:pt x="54" y="146"/>
                </a:lnTo>
                <a:lnTo>
                  <a:pt x="54" y="147"/>
                </a:lnTo>
                <a:lnTo>
                  <a:pt x="54" y="147"/>
                </a:lnTo>
                <a:lnTo>
                  <a:pt x="54" y="148"/>
                </a:lnTo>
                <a:lnTo>
                  <a:pt x="54" y="148"/>
                </a:lnTo>
                <a:lnTo>
                  <a:pt x="54" y="148"/>
                </a:lnTo>
                <a:lnTo>
                  <a:pt x="54" y="149"/>
                </a:lnTo>
                <a:lnTo>
                  <a:pt x="54" y="149"/>
                </a:lnTo>
                <a:lnTo>
                  <a:pt x="55" y="149"/>
                </a:lnTo>
                <a:lnTo>
                  <a:pt x="55" y="150"/>
                </a:lnTo>
                <a:lnTo>
                  <a:pt x="55" y="150"/>
                </a:lnTo>
                <a:lnTo>
                  <a:pt x="55" y="150"/>
                </a:lnTo>
                <a:lnTo>
                  <a:pt x="55" y="151"/>
                </a:lnTo>
                <a:lnTo>
                  <a:pt x="55" y="151"/>
                </a:lnTo>
                <a:lnTo>
                  <a:pt x="55" y="152"/>
                </a:lnTo>
                <a:lnTo>
                  <a:pt x="55" y="152"/>
                </a:lnTo>
                <a:lnTo>
                  <a:pt x="55" y="152"/>
                </a:lnTo>
                <a:lnTo>
                  <a:pt x="55" y="153"/>
                </a:lnTo>
                <a:lnTo>
                  <a:pt x="55" y="153"/>
                </a:lnTo>
                <a:lnTo>
                  <a:pt x="55" y="154"/>
                </a:lnTo>
                <a:lnTo>
                  <a:pt x="55" y="154"/>
                </a:lnTo>
                <a:lnTo>
                  <a:pt x="55" y="155"/>
                </a:lnTo>
                <a:lnTo>
                  <a:pt x="55" y="155"/>
                </a:lnTo>
                <a:lnTo>
                  <a:pt x="55" y="155"/>
                </a:lnTo>
                <a:lnTo>
                  <a:pt x="56" y="155"/>
                </a:lnTo>
                <a:lnTo>
                  <a:pt x="56" y="156"/>
                </a:lnTo>
                <a:lnTo>
                  <a:pt x="56" y="156"/>
                </a:lnTo>
                <a:lnTo>
                  <a:pt x="56" y="156"/>
                </a:lnTo>
                <a:lnTo>
                  <a:pt x="56" y="157"/>
                </a:lnTo>
                <a:lnTo>
                  <a:pt x="56" y="157"/>
                </a:lnTo>
                <a:lnTo>
                  <a:pt x="56" y="158"/>
                </a:lnTo>
                <a:lnTo>
                  <a:pt x="56" y="158"/>
                </a:lnTo>
                <a:lnTo>
                  <a:pt x="56" y="159"/>
                </a:lnTo>
                <a:lnTo>
                  <a:pt x="56" y="159"/>
                </a:lnTo>
                <a:lnTo>
                  <a:pt x="56" y="160"/>
                </a:lnTo>
                <a:lnTo>
                  <a:pt x="56" y="160"/>
                </a:lnTo>
                <a:lnTo>
                  <a:pt x="55" y="160"/>
                </a:lnTo>
                <a:lnTo>
                  <a:pt x="55" y="161"/>
                </a:lnTo>
                <a:lnTo>
                  <a:pt x="55" y="161"/>
                </a:lnTo>
                <a:lnTo>
                  <a:pt x="55" y="161"/>
                </a:lnTo>
                <a:lnTo>
                  <a:pt x="55" y="161"/>
                </a:lnTo>
                <a:lnTo>
                  <a:pt x="55" y="161"/>
                </a:lnTo>
                <a:lnTo>
                  <a:pt x="54" y="161"/>
                </a:lnTo>
                <a:lnTo>
                  <a:pt x="54" y="161"/>
                </a:lnTo>
                <a:lnTo>
                  <a:pt x="53" y="162"/>
                </a:lnTo>
                <a:lnTo>
                  <a:pt x="52" y="162"/>
                </a:lnTo>
                <a:lnTo>
                  <a:pt x="52" y="163"/>
                </a:lnTo>
                <a:lnTo>
                  <a:pt x="52" y="163"/>
                </a:lnTo>
                <a:lnTo>
                  <a:pt x="52" y="163"/>
                </a:lnTo>
                <a:lnTo>
                  <a:pt x="52" y="164"/>
                </a:lnTo>
                <a:lnTo>
                  <a:pt x="51" y="164"/>
                </a:lnTo>
                <a:lnTo>
                  <a:pt x="51" y="164"/>
                </a:lnTo>
                <a:lnTo>
                  <a:pt x="51" y="164"/>
                </a:lnTo>
                <a:lnTo>
                  <a:pt x="51" y="165"/>
                </a:lnTo>
                <a:lnTo>
                  <a:pt x="51" y="165"/>
                </a:lnTo>
                <a:lnTo>
                  <a:pt x="51" y="165"/>
                </a:lnTo>
                <a:lnTo>
                  <a:pt x="51" y="165"/>
                </a:lnTo>
                <a:lnTo>
                  <a:pt x="51" y="165"/>
                </a:lnTo>
                <a:lnTo>
                  <a:pt x="50" y="165"/>
                </a:lnTo>
                <a:lnTo>
                  <a:pt x="50" y="165"/>
                </a:lnTo>
                <a:lnTo>
                  <a:pt x="49" y="165"/>
                </a:lnTo>
                <a:lnTo>
                  <a:pt x="49" y="165"/>
                </a:lnTo>
                <a:lnTo>
                  <a:pt x="48" y="166"/>
                </a:lnTo>
                <a:lnTo>
                  <a:pt x="48" y="166"/>
                </a:lnTo>
                <a:lnTo>
                  <a:pt x="48" y="167"/>
                </a:lnTo>
                <a:lnTo>
                  <a:pt x="48" y="167"/>
                </a:lnTo>
                <a:lnTo>
                  <a:pt x="48" y="167"/>
                </a:lnTo>
                <a:lnTo>
                  <a:pt x="48" y="168"/>
                </a:lnTo>
                <a:lnTo>
                  <a:pt x="48" y="168"/>
                </a:lnTo>
                <a:lnTo>
                  <a:pt x="47" y="168"/>
                </a:lnTo>
                <a:lnTo>
                  <a:pt x="47" y="168"/>
                </a:lnTo>
                <a:lnTo>
                  <a:pt x="47" y="168"/>
                </a:lnTo>
                <a:lnTo>
                  <a:pt x="46" y="168"/>
                </a:lnTo>
                <a:lnTo>
                  <a:pt x="46" y="168"/>
                </a:lnTo>
                <a:lnTo>
                  <a:pt x="45" y="168"/>
                </a:lnTo>
                <a:lnTo>
                  <a:pt x="45" y="168"/>
                </a:lnTo>
                <a:lnTo>
                  <a:pt x="44" y="168"/>
                </a:lnTo>
                <a:lnTo>
                  <a:pt x="44" y="169"/>
                </a:lnTo>
                <a:lnTo>
                  <a:pt x="44" y="169"/>
                </a:lnTo>
                <a:lnTo>
                  <a:pt x="44" y="169"/>
                </a:lnTo>
                <a:lnTo>
                  <a:pt x="43" y="169"/>
                </a:lnTo>
                <a:lnTo>
                  <a:pt x="43" y="169"/>
                </a:lnTo>
                <a:lnTo>
                  <a:pt x="43" y="170"/>
                </a:lnTo>
                <a:lnTo>
                  <a:pt x="42" y="170"/>
                </a:lnTo>
                <a:lnTo>
                  <a:pt x="42" y="170"/>
                </a:lnTo>
                <a:lnTo>
                  <a:pt x="42" y="170"/>
                </a:lnTo>
                <a:lnTo>
                  <a:pt x="41" y="170"/>
                </a:lnTo>
                <a:lnTo>
                  <a:pt x="41" y="170"/>
                </a:lnTo>
                <a:lnTo>
                  <a:pt x="41" y="171"/>
                </a:lnTo>
                <a:lnTo>
                  <a:pt x="40" y="171"/>
                </a:lnTo>
                <a:lnTo>
                  <a:pt x="40" y="171"/>
                </a:lnTo>
                <a:lnTo>
                  <a:pt x="40" y="171"/>
                </a:lnTo>
                <a:lnTo>
                  <a:pt x="40" y="171"/>
                </a:lnTo>
                <a:lnTo>
                  <a:pt x="39" y="171"/>
                </a:lnTo>
                <a:lnTo>
                  <a:pt x="39" y="172"/>
                </a:lnTo>
                <a:lnTo>
                  <a:pt x="39" y="172"/>
                </a:lnTo>
                <a:lnTo>
                  <a:pt x="39" y="172"/>
                </a:lnTo>
                <a:lnTo>
                  <a:pt x="39" y="172"/>
                </a:lnTo>
                <a:lnTo>
                  <a:pt x="39" y="173"/>
                </a:lnTo>
                <a:lnTo>
                  <a:pt x="38" y="173"/>
                </a:lnTo>
                <a:lnTo>
                  <a:pt x="38" y="173"/>
                </a:lnTo>
                <a:lnTo>
                  <a:pt x="37" y="173"/>
                </a:lnTo>
                <a:lnTo>
                  <a:pt x="37" y="173"/>
                </a:lnTo>
                <a:lnTo>
                  <a:pt x="37" y="173"/>
                </a:lnTo>
                <a:lnTo>
                  <a:pt x="37" y="173"/>
                </a:lnTo>
                <a:lnTo>
                  <a:pt x="37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5"/>
                </a:lnTo>
                <a:lnTo>
                  <a:pt x="35" y="175"/>
                </a:lnTo>
                <a:lnTo>
                  <a:pt x="35" y="175"/>
                </a:lnTo>
                <a:lnTo>
                  <a:pt x="34" y="175"/>
                </a:lnTo>
                <a:lnTo>
                  <a:pt x="34" y="175"/>
                </a:lnTo>
                <a:lnTo>
                  <a:pt x="34" y="174"/>
                </a:lnTo>
                <a:lnTo>
                  <a:pt x="34" y="174"/>
                </a:lnTo>
                <a:lnTo>
                  <a:pt x="34" y="174"/>
                </a:lnTo>
                <a:lnTo>
                  <a:pt x="33" y="173"/>
                </a:lnTo>
                <a:lnTo>
                  <a:pt x="34" y="173"/>
                </a:lnTo>
                <a:lnTo>
                  <a:pt x="34" y="173"/>
                </a:lnTo>
                <a:lnTo>
                  <a:pt x="34" y="173"/>
                </a:lnTo>
                <a:lnTo>
                  <a:pt x="34" y="173"/>
                </a:lnTo>
                <a:lnTo>
                  <a:pt x="33" y="173"/>
                </a:lnTo>
                <a:lnTo>
                  <a:pt x="33" y="173"/>
                </a:lnTo>
                <a:lnTo>
                  <a:pt x="33" y="173"/>
                </a:lnTo>
                <a:lnTo>
                  <a:pt x="32" y="173"/>
                </a:lnTo>
                <a:lnTo>
                  <a:pt x="32" y="173"/>
                </a:lnTo>
                <a:lnTo>
                  <a:pt x="32" y="174"/>
                </a:lnTo>
                <a:lnTo>
                  <a:pt x="32" y="174"/>
                </a:lnTo>
                <a:lnTo>
                  <a:pt x="31" y="174"/>
                </a:lnTo>
                <a:lnTo>
                  <a:pt x="31" y="174"/>
                </a:lnTo>
                <a:lnTo>
                  <a:pt x="31" y="173"/>
                </a:lnTo>
                <a:lnTo>
                  <a:pt x="31" y="173"/>
                </a:lnTo>
                <a:lnTo>
                  <a:pt x="31" y="173"/>
                </a:lnTo>
                <a:lnTo>
                  <a:pt x="32" y="173"/>
                </a:lnTo>
                <a:lnTo>
                  <a:pt x="31" y="172"/>
                </a:lnTo>
                <a:lnTo>
                  <a:pt x="31" y="172"/>
                </a:lnTo>
                <a:lnTo>
                  <a:pt x="31" y="172"/>
                </a:lnTo>
                <a:lnTo>
                  <a:pt x="31" y="171"/>
                </a:lnTo>
                <a:lnTo>
                  <a:pt x="31" y="171"/>
                </a:lnTo>
                <a:lnTo>
                  <a:pt x="31" y="171"/>
                </a:lnTo>
                <a:lnTo>
                  <a:pt x="31" y="170"/>
                </a:lnTo>
                <a:lnTo>
                  <a:pt x="31" y="170"/>
                </a:lnTo>
                <a:lnTo>
                  <a:pt x="30" y="170"/>
                </a:lnTo>
                <a:lnTo>
                  <a:pt x="30" y="170"/>
                </a:lnTo>
                <a:lnTo>
                  <a:pt x="30" y="170"/>
                </a:lnTo>
                <a:lnTo>
                  <a:pt x="30" y="170"/>
                </a:lnTo>
                <a:lnTo>
                  <a:pt x="30" y="169"/>
                </a:lnTo>
                <a:lnTo>
                  <a:pt x="29" y="169"/>
                </a:lnTo>
                <a:lnTo>
                  <a:pt x="29" y="169"/>
                </a:lnTo>
                <a:lnTo>
                  <a:pt x="29" y="169"/>
                </a:lnTo>
                <a:lnTo>
                  <a:pt x="28" y="169"/>
                </a:lnTo>
                <a:lnTo>
                  <a:pt x="28" y="169"/>
                </a:lnTo>
                <a:lnTo>
                  <a:pt x="28" y="168"/>
                </a:lnTo>
                <a:lnTo>
                  <a:pt x="28" y="168"/>
                </a:lnTo>
                <a:lnTo>
                  <a:pt x="28" y="168"/>
                </a:lnTo>
                <a:lnTo>
                  <a:pt x="28" y="167"/>
                </a:lnTo>
                <a:lnTo>
                  <a:pt x="28" y="167"/>
                </a:lnTo>
                <a:lnTo>
                  <a:pt x="28" y="166"/>
                </a:lnTo>
                <a:lnTo>
                  <a:pt x="29" y="166"/>
                </a:lnTo>
                <a:lnTo>
                  <a:pt x="29" y="166"/>
                </a:lnTo>
                <a:lnTo>
                  <a:pt x="29" y="165"/>
                </a:lnTo>
                <a:lnTo>
                  <a:pt x="29" y="165"/>
                </a:lnTo>
                <a:lnTo>
                  <a:pt x="29" y="165"/>
                </a:lnTo>
                <a:lnTo>
                  <a:pt x="29" y="165"/>
                </a:lnTo>
                <a:lnTo>
                  <a:pt x="30" y="165"/>
                </a:lnTo>
                <a:lnTo>
                  <a:pt x="30" y="164"/>
                </a:lnTo>
                <a:lnTo>
                  <a:pt x="30" y="164"/>
                </a:lnTo>
                <a:lnTo>
                  <a:pt x="30" y="163"/>
                </a:lnTo>
                <a:lnTo>
                  <a:pt x="30" y="163"/>
                </a:lnTo>
                <a:lnTo>
                  <a:pt x="30" y="162"/>
                </a:lnTo>
                <a:lnTo>
                  <a:pt x="30" y="162"/>
                </a:lnTo>
                <a:lnTo>
                  <a:pt x="30" y="161"/>
                </a:lnTo>
                <a:lnTo>
                  <a:pt x="30" y="161"/>
                </a:lnTo>
                <a:lnTo>
                  <a:pt x="30" y="161"/>
                </a:lnTo>
                <a:lnTo>
                  <a:pt x="30" y="161"/>
                </a:lnTo>
                <a:lnTo>
                  <a:pt x="30" y="161"/>
                </a:lnTo>
                <a:lnTo>
                  <a:pt x="30" y="160"/>
                </a:lnTo>
                <a:lnTo>
                  <a:pt x="30" y="160"/>
                </a:lnTo>
                <a:lnTo>
                  <a:pt x="30" y="159"/>
                </a:lnTo>
                <a:lnTo>
                  <a:pt x="30" y="159"/>
                </a:lnTo>
                <a:lnTo>
                  <a:pt x="30" y="159"/>
                </a:lnTo>
                <a:lnTo>
                  <a:pt x="30" y="158"/>
                </a:lnTo>
                <a:lnTo>
                  <a:pt x="30" y="158"/>
                </a:lnTo>
                <a:lnTo>
                  <a:pt x="30" y="157"/>
                </a:lnTo>
                <a:lnTo>
                  <a:pt x="30" y="157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1" y="156"/>
                </a:lnTo>
                <a:lnTo>
                  <a:pt x="31" y="156"/>
                </a:lnTo>
                <a:lnTo>
                  <a:pt x="31" y="156"/>
                </a:lnTo>
                <a:lnTo>
                  <a:pt x="31" y="155"/>
                </a:lnTo>
                <a:lnTo>
                  <a:pt x="32" y="155"/>
                </a:lnTo>
                <a:lnTo>
                  <a:pt x="32" y="154"/>
                </a:lnTo>
                <a:lnTo>
                  <a:pt x="32" y="154"/>
                </a:lnTo>
                <a:lnTo>
                  <a:pt x="32" y="154"/>
                </a:lnTo>
                <a:lnTo>
                  <a:pt x="32" y="153"/>
                </a:lnTo>
                <a:lnTo>
                  <a:pt x="33" y="153"/>
                </a:lnTo>
                <a:lnTo>
                  <a:pt x="33" y="152"/>
                </a:lnTo>
                <a:lnTo>
                  <a:pt x="33" y="152"/>
                </a:lnTo>
                <a:lnTo>
                  <a:pt x="33" y="152"/>
                </a:lnTo>
                <a:lnTo>
                  <a:pt x="34" y="152"/>
                </a:lnTo>
                <a:lnTo>
                  <a:pt x="34" y="151"/>
                </a:lnTo>
                <a:lnTo>
                  <a:pt x="34" y="151"/>
                </a:lnTo>
                <a:lnTo>
                  <a:pt x="34" y="151"/>
                </a:lnTo>
                <a:lnTo>
                  <a:pt x="35" y="151"/>
                </a:lnTo>
                <a:lnTo>
                  <a:pt x="35" y="151"/>
                </a:lnTo>
                <a:lnTo>
                  <a:pt x="35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7" y="150"/>
                </a:lnTo>
                <a:lnTo>
                  <a:pt x="37" y="150"/>
                </a:lnTo>
                <a:lnTo>
                  <a:pt x="37" y="150"/>
                </a:lnTo>
                <a:lnTo>
                  <a:pt x="37" y="149"/>
                </a:lnTo>
                <a:lnTo>
                  <a:pt x="38" y="149"/>
                </a:lnTo>
                <a:lnTo>
                  <a:pt x="38" y="149"/>
                </a:lnTo>
                <a:lnTo>
                  <a:pt x="38" y="148"/>
                </a:lnTo>
                <a:lnTo>
                  <a:pt x="38" y="148"/>
                </a:lnTo>
                <a:lnTo>
                  <a:pt x="38" y="148"/>
                </a:lnTo>
                <a:lnTo>
                  <a:pt x="38" y="147"/>
                </a:lnTo>
                <a:lnTo>
                  <a:pt x="39" y="147"/>
                </a:lnTo>
                <a:lnTo>
                  <a:pt x="38" y="147"/>
                </a:lnTo>
                <a:lnTo>
                  <a:pt x="38" y="146"/>
                </a:lnTo>
                <a:lnTo>
                  <a:pt x="38" y="146"/>
                </a:lnTo>
                <a:lnTo>
                  <a:pt x="38" y="145"/>
                </a:lnTo>
                <a:lnTo>
                  <a:pt x="38" y="145"/>
                </a:lnTo>
                <a:lnTo>
                  <a:pt x="38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3"/>
                </a:lnTo>
                <a:lnTo>
                  <a:pt x="37" y="143"/>
                </a:lnTo>
                <a:lnTo>
                  <a:pt x="37" y="142"/>
                </a:lnTo>
                <a:lnTo>
                  <a:pt x="37" y="142"/>
                </a:lnTo>
                <a:lnTo>
                  <a:pt x="37" y="141"/>
                </a:lnTo>
                <a:lnTo>
                  <a:pt x="37" y="141"/>
                </a:lnTo>
                <a:lnTo>
                  <a:pt x="36" y="141"/>
                </a:lnTo>
                <a:lnTo>
                  <a:pt x="36" y="140"/>
                </a:lnTo>
                <a:lnTo>
                  <a:pt x="36" y="140"/>
                </a:lnTo>
                <a:lnTo>
                  <a:pt x="36" y="140"/>
                </a:lnTo>
                <a:lnTo>
                  <a:pt x="35" y="140"/>
                </a:lnTo>
                <a:lnTo>
                  <a:pt x="35" y="140"/>
                </a:lnTo>
                <a:lnTo>
                  <a:pt x="35" y="140"/>
                </a:lnTo>
                <a:lnTo>
                  <a:pt x="35" y="139"/>
                </a:lnTo>
                <a:lnTo>
                  <a:pt x="34" y="139"/>
                </a:lnTo>
                <a:lnTo>
                  <a:pt x="34" y="139"/>
                </a:lnTo>
                <a:lnTo>
                  <a:pt x="34" y="139"/>
                </a:lnTo>
                <a:lnTo>
                  <a:pt x="34" y="139"/>
                </a:lnTo>
                <a:lnTo>
                  <a:pt x="34" y="139"/>
                </a:lnTo>
                <a:lnTo>
                  <a:pt x="34" y="138"/>
                </a:lnTo>
                <a:lnTo>
                  <a:pt x="34" y="138"/>
                </a:lnTo>
                <a:lnTo>
                  <a:pt x="34" y="138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6"/>
                </a:lnTo>
                <a:lnTo>
                  <a:pt x="34" y="136"/>
                </a:lnTo>
                <a:lnTo>
                  <a:pt x="34" y="136"/>
                </a:lnTo>
                <a:lnTo>
                  <a:pt x="34" y="135"/>
                </a:lnTo>
                <a:lnTo>
                  <a:pt x="34" y="135"/>
                </a:lnTo>
                <a:lnTo>
                  <a:pt x="34" y="135"/>
                </a:lnTo>
                <a:lnTo>
                  <a:pt x="34" y="135"/>
                </a:lnTo>
                <a:lnTo>
                  <a:pt x="33" y="135"/>
                </a:lnTo>
                <a:lnTo>
                  <a:pt x="33" y="134"/>
                </a:lnTo>
                <a:lnTo>
                  <a:pt x="33" y="134"/>
                </a:lnTo>
                <a:lnTo>
                  <a:pt x="33" y="134"/>
                </a:lnTo>
                <a:lnTo>
                  <a:pt x="32" y="134"/>
                </a:lnTo>
                <a:lnTo>
                  <a:pt x="32" y="133"/>
                </a:lnTo>
                <a:lnTo>
                  <a:pt x="32" y="133"/>
                </a:lnTo>
                <a:lnTo>
                  <a:pt x="31" y="133"/>
                </a:lnTo>
                <a:lnTo>
                  <a:pt x="31" y="132"/>
                </a:lnTo>
                <a:lnTo>
                  <a:pt x="31" y="132"/>
                </a:lnTo>
                <a:lnTo>
                  <a:pt x="30" y="132"/>
                </a:lnTo>
                <a:lnTo>
                  <a:pt x="30" y="131"/>
                </a:lnTo>
                <a:lnTo>
                  <a:pt x="30" y="131"/>
                </a:lnTo>
                <a:lnTo>
                  <a:pt x="30" y="131"/>
                </a:lnTo>
                <a:lnTo>
                  <a:pt x="29" y="130"/>
                </a:lnTo>
                <a:lnTo>
                  <a:pt x="29" y="130"/>
                </a:lnTo>
                <a:lnTo>
                  <a:pt x="29" y="129"/>
                </a:lnTo>
                <a:lnTo>
                  <a:pt x="29" y="129"/>
                </a:lnTo>
                <a:lnTo>
                  <a:pt x="29" y="129"/>
                </a:lnTo>
                <a:lnTo>
                  <a:pt x="29" y="129"/>
                </a:lnTo>
                <a:lnTo>
                  <a:pt x="29" y="128"/>
                </a:lnTo>
                <a:lnTo>
                  <a:pt x="29" y="128"/>
                </a:lnTo>
                <a:lnTo>
                  <a:pt x="30" y="128"/>
                </a:lnTo>
                <a:lnTo>
                  <a:pt x="30" y="128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6"/>
                </a:lnTo>
                <a:lnTo>
                  <a:pt x="30" y="126"/>
                </a:lnTo>
                <a:lnTo>
                  <a:pt x="30" y="125"/>
                </a:lnTo>
                <a:lnTo>
                  <a:pt x="30" y="125"/>
                </a:lnTo>
                <a:lnTo>
                  <a:pt x="30" y="124"/>
                </a:lnTo>
                <a:lnTo>
                  <a:pt x="29" y="124"/>
                </a:lnTo>
                <a:lnTo>
                  <a:pt x="29" y="124"/>
                </a:lnTo>
                <a:lnTo>
                  <a:pt x="29" y="124"/>
                </a:lnTo>
                <a:lnTo>
                  <a:pt x="29" y="123"/>
                </a:lnTo>
                <a:lnTo>
                  <a:pt x="29" y="123"/>
                </a:lnTo>
                <a:lnTo>
                  <a:pt x="29" y="123"/>
                </a:lnTo>
                <a:lnTo>
                  <a:pt x="29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1"/>
                </a:lnTo>
                <a:lnTo>
                  <a:pt x="27" y="121"/>
                </a:lnTo>
                <a:lnTo>
                  <a:pt x="27" y="121"/>
                </a:lnTo>
                <a:lnTo>
                  <a:pt x="27" y="120"/>
                </a:lnTo>
                <a:lnTo>
                  <a:pt x="27" y="120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8"/>
                </a:lnTo>
                <a:lnTo>
                  <a:pt x="25" y="118"/>
                </a:lnTo>
                <a:lnTo>
                  <a:pt x="25" y="118"/>
                </a:lnTo>
                <a:lnTo>
                  <a:pt x="25" y="117"/>
                </a:lnTo>
                <a:lnTo>
                  <a:pt x="25" y="117"/>
                </a:lnTo>
                <a:lnTo>
                  <a:pt x="24" y="116"/>
                </a:lnTo>
                <a:lnTo>
                  <a:pt x="24" y="116"/>
                </a:lnTo>
                <a:lnTo>
                  <a:pt x="24" y="115"/>
                </a:lnTo>
                <a:lnTo>
                  <a:pt x="24" y="115"/>
                </a:lnTo>
                <a:lnTo>
                  <a:pt x="24" y="115"/>
                </a:lnTo>
                <a:lnTo>
                  <a:pt x="25" y="115"/>
                </a:lnTo>
                <a:lnTo>
                  <a:pt x="25" y="114"/>
                </a:lnTo>
                <a:lnTo>
                  <a:pt x="24" y="114"/>
                </a:lnTo>
                <a:lnTo>
                  <a:pt x="24" y="114"/>
                </a:lnTo>
                <a:lnTo>
                  <a:pt x="23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1" y="114"/>
                </a:lnTo>
                <a:lnTo>
                  <a:pt x="21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3"/>
                </a:lnTo>
                <a:lnTo>
                  <a:pt x="20" y="113"/>
                </a:lnTo>
                <a:lnTo>
                  <a:pt x="20" y="112"/>
                </a:lnTo>
                <a:lnTo>
                  <a:pt x="20" y="112"/>
                </a:lnTo>
                <a:lnTo>
                  <a:pt x="19" y="112"/>
                </a:lnTo>
                <a:lnTo>
                  <a:pt x="19" y="112"/>
                </a:lnTo>
                <a:lnTo>
                  <a:pt x="19" y="111"/>
                </a:lnTo>
                <a:lnTo>
                  <a:pt x="19" y="111"/>
                </a:lnTo>
                <a:lnTo>
                  <a:pt x="19" y="111"/>
                </a:lnTo>
                <a:lnTo>
                  <a:pt x="19" y="111"/>
                </a:lnTo>
                <a:lnTo>
                  <a:pt x="19" y="111"/>
                </a:lnTo>
                <a:lnTo>
                  <a:pt x="18" y="111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8"/>
                </a:lnTo>
                <a:lnTo>
                  <a:pt x="18" y="108"/>
                </a:lnTo>
                <a:lnTo>
                  <a:pt x="19" y="108"/>
                </a:lnTo>
                <a:lnTo>
                  <a:pt x="18" y="108"/>
                </a:lnTo>
                <a:lnTo>
                  <a:pt x="18" y="107"/>
                </a:lnTo>
                <a:lnTo>
                  <a:pt x="18" y="107"/>
                </a:lnTo>
                <a:lnTo>
                  <a:pt x="18" y="107"/>
                </a:lnTo>
                <a:lnTo>
                  <a:pt x="18" y="107"/>
                </a:lnTo>
                <a:lnTo>
                  <a:pt x="18" y="106"/>
                </a:lnTo>
                <a:lnTo>
                  <a:pt x="18" y="106"/>
                </a:lnTo>
                <a:lnTo>
                  <a:pt x="18" y="106"/>
                </a:lnTo>
                <a:lnTo>
                  <a:pt x="19" y="106"/>
                </a:lnTo>
                <a:lnTo>
                  <a:pt x="18" y="105"/>
                </a:lnTo>
                <a:lnTo>
                  <a:pt x="18" y="105"/>
                </a:lnTo>
                <a:lnTo>
                  <a:pt x="19" y="104"/>
                </a:lnTo>
                <a:lnTo>
                  <a:pt x="19" y="104"/>
                </a:lnTo>
                <a:lnTo>
                  <a:pt x="19" y="104"/>
                </a:lnTo>
                <a:lnTo>
                  <a:pt x="19" y="104"/>
                </a:lnTo>
                <a:lnTo>
                  <a:pt x="20" y="104"/>
                </a:lnTo>
                <a:lnTo>
                  <a:pt x="20" y="103"/>
                </a:lnTo>
                <a:lnTo>
                  <a:pt x="20" y="103"/>
                </a:lnTo>
                <a:lnTo>
                  <a:pt x="20" y="102"/>
                </a:lnTo>
                <a:lnTo>
                  <a:pt x="20" y="102"/>
                </a:lnTo>
                <a:lnTo>
                  <a:pt x="20" y="102"/>
                </a:lnTo>
                <a:lnTo>
                  <a:pt x="21" y="102"/>
                </a:lnTo>
                <a:lnTo>
                  <a:pt x="21" y="102"/>
                </a:lnTo>
                <a:lnTo>
                  <a:pt x="21" y="102"/>
                </a:lnTo>
                <a:lnTo>
                  <a:pt x="22" y="102"/>
                </a:lnTo>
                <a:lnTo>
                  <a:pt x="22" y="102"/>
                </a:lnTo>
                <a:lnTo>
                  <a:pt x="22" y="102"/>
                </a:lnTo>
                <a:lnTo>
                  <a:pt x="22" y="102"/>
                </a:lnTo>
                <a:lnTo>
                  <a:pt x="22" y="102"/>
                </a:lnTo>
                <a:lnTo>
                  <a:pt x="22" y="101"/>
                </a:lnTo>
                <a:lnTo>
                  <a:pt x="23" y="101"/>
                </a:lnTo>
                <a:lnTo>
                  <a:pt x="22" y="101"/>
                </a:lnTo>
                <a:lnTo>
                  <a:pt x="22" y="100"/>
                </a:lnTo>
                <a:lnTo>
                  <a:pt x="22" y="100"/>
                </a:lnTo>
                <a:lnTo>
                  <a:pt x="23" y="100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3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7"/>
                </a:lnTo>
                <a:lnTo>
                  <a:pt x="24" y="97"/>
                </a:lnTo>
                <a:lnTo>
                  <a:pt x="25" y="97"/>
                </a:lnTo>
                <a:lnTo>
                  <a:pt x="25" y="97"/>
                </a:lnTo>
                <a:lnTo>
                  <a:pt x="25" y="96"/>
                </a:lnTo>
                <a:lnTo>
                  <a:pt x="25" y="96"/>
                </a:lnTo>
                <a:lnTo>
                  <a:pt x="25" y="96"/>
                </a:lnTo>
                <a:lnTo>
                  <a:pt x="25" y="96"/>
                </a:lnTo>
                <a:lnTo>
                  <a:pt x="26" y="95"/>
                </a:lnTo>
                <a:lnTo>
                  <a:pt x="26" y="95"/>
                </a:lnTo>
                <a:lnTo>
                  <a:pt x="26" y="95"/>
                </a:lnTo>
                <a:lnTo>
                  <a:pt x="27" y="94"/>
                </a:lnTo>
                <a:lnTo>
                  <a:pt x="26" y="94"/>
                </a:lnTo>
                <a:lnTo>
                  <a:pt x="26" y="94"/>
                </a:lnTo>
                <a:lnTo>
                  <a:pt x="26" y="94"/>
                </a:lnTo>
                <a:lnTo>
                  <a:pt x="26" y="94"/>
                </a:lnTo>
                <a:lnTo>
                  <a:pt x="26" y="94"/>
                </a:lnTo>
                <a:lnTo>
                  <a:pt x="25" y="94"/>
                </a:lnTo>
                <a:lnTo>
                  <a:pt x="25" y="93"/>
                </a:lnTo>
                <a:lnTo>
                  <a:pt x="25" y="93"/>
                </a:lnTo>
                <a:lnTo>
                  <a:pt x="25" y="92"/>
                </a:lnTo>
                <a:lnTo>
                  <a:pt x="26" y="92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0"/>
                </a:lnTo>
                <a:lnTo>
                  <a:pt x="26" y="90"/>
                </a:lnTo>
                <a:lnTo>
                  <a:pt x="25" y="90"/>
                </a:lnTo>
                <a:lnTo>
                  <a:pt x="25" y="90"/>
                </a:lnTo>
                <a:lnTo>
                  <a:pt x="25" y="90"/>
                </a:lnTo>
                <a:lnTo>
                  <a:pt x="25" y="90"/>
                </a:lnTo>
                <a:lnTo>
                  <a:pt x="25" y="89"/>
                </a:lnTo>
                <a:lnTo>
                  <a:pt x="25" y="89"/>
                </a:lnTo>
                <a:lnTo>
                  <a:pt x="25" y="88"/>
                </a:lnTo>
                <a:lnTo>
                  <a:pt x="25" y="88"/>
                </a:lnTo>
                <a:lnTo>
                  <a:pt x="25" y="88"/>
                </a:lnTo>
                <a:lnTo>
                  <a:pt x="26" y="88"/>
                </a:lnTo>
                <a:lnTo>
                  <a:pt x="26" y="87"/>
                </a:lnTo>
                <a:lnTo>
                  <a:pt x="25" y="87"/>
                </a:lnTo>
                <a:lnTo>
                  <a:pt x="25" y="87"/>
                </a:lnTo>
                <a:lnTo>
                  <a:pt x="25" y="87"/>
                </a:lnTo>
                <a:lnTo>
                  <a:pt x="25" y="86"/>
                </a:lnTo>
                <a:lnTo>
                  <a:pt x="25" y="86"/>
                </a:lnTo>
                <a:lnTo>
                  <a:pt x="25" y="86"/>
                </a:lnTo>
                <a:lnTo>
                  <a:pt x="26" y="86"/>
                </a:lnTo>
                <a:lnTo>
                  <a:pt x="26" y="86"/>
                </a:lnTo>
                <a:lnTo>
                  <a:pt x="26" y="86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7" y="84"/>
                </a:lnTo>
                <a:lnTo>
                  <a:pt x="27" y="83"/>
                </a:lnTo>
                <a:lnTo>
                  <a:pt x="27" y="83"/>
                </a:lnTo>
                <a:lnTo>
                  <a:pt x="27" y="83"/>
                </a:lnTo>
                <a:lnTo>
                  <a:pt x="27" y="83"/>
                </a:lnTo>
                <a:lnTo>
                  <a:pt x="26" y="82"/>
                </a:lnTo>
                <a:lnTo>
                  <a:pt x="26" y="82"/>
                </a:lnTo>
                <a:lnTo>
                  <a:pt x="26" y="82"/>
                </a:lnTo>
                <a:lnTo>
                  <a:pt x="26" y="81"/>
                </a:lnTo>
                <a:lnTo>
                  <a:pt x="26" y="81"/>
                </a:lnTo>
                <a:lnTo>
                  <a:pt x="26" y="81"/>
                </a:lnTo>
                <a:lnTo>
                  <a:pt x="26" y="81"/>
                </a:lnTo>
                <a:lnTo>
                  <a:pt x="25" y="81"/>
                </a:lnTo>
                <a:lnTo>
                  <a:pt x="25" y="80"/>
                </a:lnTo>
                <a:lnTo>
                  <a:pt x="26" y="80"/>
                </a:lnTo>
                <a:lnTo>
                  <a:pt x="26" y="80"/>
                </a:lnTo>
                <a:lnTo>
                  <a:pt x="25" y="80"/>
                </a:lnTo>
                <a:lnTo>
                  <a:pt x="25" y="79"/>
                </a:lnTo>
                <a:lnTo>
                  <a:pt x="25" y="79"/>
                </a:lnTo>
                <a:lnTo>
                  <a:pt x="24" y="79"/>
                </a:lnTo>
                <a:lnTo>
                  <a:pt x="24" y="79"/>
                </a:lnTo>
                <a:lnTo>
                  <a:pt x="23" y="79"/>
                </a:lnTo>
                <a:lnTo>
                  <a:pt x="23" y="79"/>
                </a:lnTo>
                <a:lnTo>
                  <a:pt x="23" y="79"/>
                </a:lnTo>
                <a:lnTo>
                  <a:pt x="22" y="78"/>
                </a:lnTo>
                <a:lnTo>
                  <a:pt x="22" y="78"/>
                </a:lnTo>
                <a:lnTo>
                  <a:pt x="22" y="78"/>
                </a:lnTo>
                <a:lnTo>
                  <a:pt x="21" y="78"/>
                </a:lnTo>
                <a:lnTo>
                  <a:pt x="21" y="78"/>
                </a:lnTo>
                <a:lnTo>
                  <a:pt x="21" y="78"/>
                </a:lnTo>
                <a:lnTo>
                  <a:pt x="20" y="78"/>
                </a:lnTo>
                <a:lnTo>
                  <a:pt x="20" y="78"/>
                </a:lnTo>
                <a:lnTo>
                  <a:pt x="20" y="77"/>
                </a:lnTo>
                <a:lnTo>
                  <a:pt x="19" y="77"/>
                </a:lnTo>
                <a:lnTo>
                  <a:pt x="19" y="77"/>
                </a:lnTo>
                <a:lnTo>
                  <a:pt x="19" y="77"/>
                </a:lnTo>
                <a:lnTo>
                  <a:pt x="19" y="77"/>
                </a:lnTo>
                <a:lnTo>
                  <a:pt x="19" y="76"/>
                </a:lnTo>
                <a:lnTo>
                  <a:pt x="19" y="76"/>
                </a:lnTo>
                <a:lnTo>
                  <a:pt x="19" y="75"/>
                </a:lnTo>
                <a:lnTo>
                  <a:pt x="19" y="75"/>
                </a:lnTo>
                <a:lnTo>
                  <a:pt x="18" y="75"/>
                </a:lnTo>
                <a:lnTo>
                  <a:pt x="18" y="75"/>
                </a:lnTo>
                <a:lnTo>
                  <a:pt x="18" y="75"/>
                </a:lnTo>
                <a:lnTo>
                  <a:pt x="17" y="75"/>
                </a:lnTo>
                <a:lnTo>
                  <a:pt x="17" y="74"/>
                </a:lnTo>
                <a:lnTo>
                  <a:pt x="17" y="74"/>
                </a:lnTo>
                <a:lnTo>
                  <a:pt x="16" y="74"/>
                </a:lnTo>
                <a:lnTo>
                  <a:pt x="16" y="74"/>
                </a:lnTo>
                <a:lnTo>
                  <a:pt x="15" y="73"/>
                </a:lnTo>
                <a:lnTo>
                  <a:pt x="15" y="73"/>
                </a:lnTo>
                <a:lnTo>
                  <a:pt x="15" y="73"/>
                </a:lnTo>
                <a:lnTo>
                  <a:pt x="15" y="72"/>
                </a:lnTo>
                <a:lnTo>
                  <a:pt x="15" y="72"/>
                </a:lnTo>
                <a:lnTo>
                  <a:pt x="14" y="72"/>
                </a:lnTo>
                <a:lnTo>
                  <a:pt x="14" y="71"/>
                </a:lnTo>
                <a:lnTo>
                  <a:pt x="14" y="71"/>
                </a:lnTo>
                <a:lnTo>
                  <a:pt x="14" y="71"/>
                </a:lnTo>
                <a:lnTo>
                  <a:pt x="14" y="70"/>
                </a:lnTo>
                <a:lnTo>
                  <a:pt x="14" y="70"/>
                </a:lnTo>
                <a:lnTo>
                  <a:pt x="13" y="70"/>
                </a:lnTo>
                <a:lnTo>
                  <a:pt x="13" y="70"/>
                </a:lnTo>
                <a:lnTo>
                  <a:pt x="12" y="70"/>
                </a:lnTo>
                <a:lnTo>
                  <a:pt x="12" y="70"/>
                </a:lnTo>
                <a:lnTo>
                  <a:pt x="12" y="69"/>
                </a:lnTo>
                <a:lnTo>
                  <a:pt x="11" y="69"/>
                </a:lnTo>
                <a:lnTo>
                  <a:pt x="11" y="69"/>
                </a:lnTo>
                <a:lnTo>
                  <a:pt x="11" y="69"/>
                </a:lnTo>
                <a:lnTo>
                  <a:pt x="10" y="69"/>
                </a:lnTo>
                <a:lnTo>
                  <a:pt x="10" y="69"/>
                </a:lnTo>
                <a:lnTo>
                  <a:pt x="10" y="69"/>
                </a:lnTo>
                <a:lnTo>
                  <a:pt x="10" y="69"/>
                </a:lnTo>
                <a:lnTo>
                  <a:pt x="9" y="69"/>
                </a:lnTo>
                <a:lnTo>
                  <a:pt x="9" y="68"/>
                </a:lnTo>
                <a:lnTo>
                  <a:pt x="9" y="68"/>
                </a:lnTo>
                <a:lnTo>
                  <a:pt x="8" y="68"/>
                </a:lnTo>
                <a:lnTo>
                  <a:pt x="8" y="67"/>
                </a:lnTo>
                <a:lnTo>
                  <a:pt x="8" y="67"/>
                </a:lnTo>
                <a:lnTo>
                  <a:pt x="7" y="67"/>
                </a:lnTo>
                <a:lnTo>
                  <a:pt x="7" y="66"/>
                </a:lnTo>
                <a:lnTo>
                  <a:pt x="7" y="66"/>
                </a:lnTo>
                <a:lnTo>
                  <a:pt x="6" y="65"/>
                </a:lnTo>
                <a:lnTo>
                  <a:pt x="6" y="65"/>
                </a:lnTo>
                <a:lnTo>
                  <a:pt x="6" y="65"/>
                </a:lnTo>
                <a:lnTo>
                  <a:pt x="6" y="65"/>
                </a:lnTo>
                <a:lnTo>
                  <a:pt x="5" y="65"/>
                </a:lnTo>
                <a:lnTo>
                  <a:pt x="5" y="64"/>
                </a:lnTo>
                <a:lnTo>
                  <a:pt x="5" y="64"/>
                </a:lnTo>
                <a:lnTo>
                  <a:pt x="4" y="64"/>
                </a:lnTo>
                <a:lnTo>
                  <a:pt x="4" y="64"/>
                </a:lnTo>
                <a:lnTo>
                  <a:pt x="4" y="65"/>
                </a:lnTo>
                <a:lnTo>
                  <a:pt x="4" y="65"/>
                </a:lnTo>
                <a:lnTo>
                  <a:pt x="3" y="65"/>
                </a:lnTo>
                <a:lnTo>
                  <a:pt x="3" y="65"/>
                </a:lnTo>
                <a:lnTo>
                  <a:pt x="3" y="66"/>
                </a:lnTo>
                <a:lnTo>
                  <a:pt x="3" y="66"/>
                </a:lnTo>
                <a:lnTo>
                  <a:pt x="3" y="66"/>
                </a:lnTo>
                <a:lnTo>
                  <a:pt x="3" y="67"/>
                </a:lnTo>
                <a:lnTo>
                  <a:pt x="3" y="67"/>
                </a:lnTo>
                <a:lnTo>
                  <a:pt x="2" y="67"/>
                </a:lnTo>
                <a:lnTo>
                  <a:pt x="2" y="67"/>
                </a:lnTo>
                <a:lnTo>
                  <a:pt x="1" y="67"/>
                </a:lnTo>
                <a:lnTo>
                  <a:pt x="1" y="67"/>
                </a:lnTo>
                <a:lnTo>
                  <a:pt x="1" y="67"/>
                </a:lnTo>
                <a:lnTo>
                  <a:pt x="1" y="67"/>
                </a:lnTo>
                <a:lnTo>
                  <a:pt x="0" y="67"/>
                </a:lnTo>
                <a:lnTo>
                  <a:pt x="0" y="67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2" y="65"/>
                </a:lnTo>
                <a:lnTo>
                  <a:pt x="2" y="64"/>
                </a:lnTo>
                <a:lnTo>
                  <a:pt x="2" y="64"/>
                </a:lnTo>
                <a:lnTo>
                  <a:pt x="2" y="64"/>
                </a:lnTo>
                <a:lnTo>
                  <a:pt x="2" y="64"/>
                </a:lnTo>
                <a:lnTo>
                  <a:pt x="2" y="63"/>
                </a:lnTo>
                <a:lnTo>
                  <a:pt x="2" y="63"/>
                </a:lnTo>
                <a:lnTo>
                  <a:pt x="2" y="62"/>
                </a:lnTo>
                <a:lnTo>
                  <a:pt x="2" y="62"/>
                </a:lnTo>
                <a:lnTo>
                  <a:pt x="2" y="61"/>
                </a:lnTo>
                <a:lnTo>
                  <a:pt x="2" y="61"/>
                </a:lnTo>
                <a:lnTo>
                  <a:pt x="2" y="61"/>
                </a:lnTo>
                <a:lnTo>
                  <a:pt x="3" y="60"/>
                </a:lnTo>
                <a:lnTo>
                  <a:pt x="3" y="60"/>
                </a:lnTo>
                <a:lnTo>
                  <a:pt x="3" y="59"/>
                </a:lnTo>
                <a:lnTo>
                  <a:pt x="3" y="59"/>
                </a:lnTo>
                <a:lnTo>
                  <a:pt x="3" y="58"/>
                </a:lnTo>
                <a:lnTo>
                  <a:pt x="2" y="58"/>
                </a:lnTo>
                <a:lnTo>
                  <a:pt x="2" y="58"/>
                </a:lnTo>
                <a:lnTo>
                  <a:pt x="2" y="57"/>
                </a:lnTo>
                <a:lnTo>
                  <a:pt x="1" y="57"/>
                </a:lnTo>
                <a:lnTo>
                  <a:pt x="3" y="56"/>
                </a:lnTo>
                <a:lnTo>
                  <a:pt x="3" y="57"/>
                </a:lnTo>
                <a:lnTo>
                  <a:pt x="4" y="57"/>
                </a:lnTo>
                <a:lnTo>
                  <a:pt x="4" y="58"/>
                </a:lnTo>
                <a:lnTo>
                  <a:pt x="4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9"/>
                </a:lnTo>
                <a:lnTo>
                  <a:pt x="5" y="59"/>
                </a:lnTo>
                <a:lnTo>
                  <a:pt x="6" y="59"/>
                </a:lnTo>
                <a:lnTo>
                  <a:pt x="6" y="60"/>
                </a:lnTo>
                <a:lnTo>
                  <a:pt x="7" y="60"/>
                </a:lnTo>
                <a:lnTo>
                  <a:pt x="7" y="60"/>
                </a:lnTo>
                <a:lnTo>
                  <a:pt x="7" y="60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9" y="61"/>
                </a:lnTo>
                <a:lnTo>
                  <a:pt x="9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3"/>
                </a:lnTo>
                <a:lnTo>
                  <a:pt x="11" y="63"/>
                </a:lnTo>
                <a:lnTo>
                  <a:pt x="11" y="63"/>
                </a:lnTo>
                <a:lnTo>
                  <a:pt x="12" y="63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3" y="64"/>
                </a:lnTo>
                <a:lnTo>
                  <a:pt x="13" y="64"/>
                </a:lnTo>
                <a:lnTo>
                  <a:pt x="13" y="64"/>
                </a:lnTo>
                <a:lnTo>
                  <a:pt x="14" y="65"/>
                </a:lnTo>
                <a:lnTo>
                  <a:pt x="14" y="65"/>
                </a:lnTo>
                <a:lnTo>
                  <a:pt x="14" y="65"/>
                </a:lnTo>
                <a:lnTo>
                  <a:pt x="14" y="65"/>
                </a:lnTo>
                <a:lnTo>
                  <a:pt x="15" y="65"/>
                </a:lnTo>
                <a:lnTo>
                  <a:pt x="15" y="66"/>
                </a:lnTo>
                <a:lnTo>
                  <a:pt x="15" y="66"/>
                </a:lnTo>
                <a:lnTo>
                  <a:pt x="15" y="67"/>
                </a:lnTo>
                <a:lnTo>
                  <a:pt x="15" y="67"/>
                </a:lnTo>
                <a:lnTo>
                  <a:pt x="16" y="68"/>
                </a:lnTo>
                <a:lnTo>
                  <a:pt x="16" y="68"/>
                </a:lnTo>
                <a:lnTo>
                  <a:pt x="16" y="69"/>
                </a:lnTo>
                <a:lnTo>
                  <a:pt x="16" y="69"/>
                </a:lnTo>
                <a:lnTo>
                  <a:pt x="17" y="69"/>
                </a:lnTo>
                <a:lnTo>
                  <a:pt x="17" y="69"/>
                </a:lnTo>
                <a:lnTo>
                  <a:pt x="17" y="70"/>
                </a:lnTo>
                <a:lnTo>
                  <a:pt x="17" y="70"/>
                </a:lnTo>
                <a:lnTo>
                  <a:pt x="17" y="70"/>
                </a:lnTo>
                <a:lnTo>
                  <a:pt x="18" y="71"/>
                </a:lnTo>
                <a:lnTo>
                  <a:pt x="18" y="71"/>
                </a:lnTo>
                <a:lnTo>
                  <a:pt x="18" y="72"/>
                </a:lnTo>
                <a:lnTo>
                  <a:pt x="18" y="72"/>
                </a:lnTo>
                <a:lnTo>
                  <a:pt x="18" y="73"/>
                </a:lnTo>
                <a:lnTo>
                  <a:pt x="19" y="73"/>
                </a:lnTo>
                <a:lnTo>
                  <a:pt x="19" y="73"/>
                </a:lnTo>
                <a:lnTo>
                  <a:pt x="19" y="73"/>
                </a:lnTo>
                <a:lnTo>
                  <a:pt x="20" y="73"/>
                </a:lnTo>
                <a:lnTo>
                  <a:pt x="20" y="73"/>
                </a:lnTo>
                <a:lnTo>
                  <a:pt x="21" y="73"/>
                </a:lnTo>
                <a:lnTo>
                  <a:pt x="21" y="73"/>
                </a:lnTo>
                <a:lnTo>
                  <a:pt x="21" y="72"/>
                </a:lnTo>
                <a:lnTo>
                  <a:pt x="22" y="72"/>
                </a:lnTo>
                <a:lnTo>
                  <a:pt x="22" y="72"/>
                </a:lnTo>
                <a:lnTo>
                  <a:pt x="22" y="72"/>
                </a:lnTo>
                <a:lnTo>
                  <a:pt x="22" y="72"/>
                </a:lnTo>
                <a:lnTo>
                  <a:pt x="23" y="72"/>
                </a:lnTo>
                <a:lnTo>
                  <a:pt x="23" y="71"/>
                </a:lnTo>
                <a:lnTo>
                  <a:pt x="23" y="71"/>
                </a:lnTo>
                <a:lnTo>
                  <a:pt x="23" y="70"/>
                </a:lnTo>
                <a:lnTo>
                  <a:pt x="23" y="70"/>
                </a:lnTo>
                <a:lnTo>
                  <a:pt x="23" y="70"/>
                </a:lnTo>
                <a:lnTo>
                  <a:pt x="23" y="69"/>
                </a:lnTo>
                <a:lnTo>
                  <a:pt x="24" y="69"/>
                </a:lnTo>
                <a:lnTo>
                  <a:pt x="24" y="69"/>
                </a:lnTo>
                <a:lnTo>
                  <a:pt x="24" y="69"/>
                </a:lnTo>
                <a:lnTo>
                  <a:pt x="24" y="69"/>
                </a:lnTo>
                <a:lnTo>
                  <a:pt x="25" y="69"/>
                </a:lnTo>
                <a:lnTo>
                  <a:pt x="25" y="68"/>
                </a:lnTo>
                <a:lnTo>
                  <a:pt x="25" y="68"/>
                </a:lnTo>
                <a:lnTo>
                  <a:pt x="25" y="67"/>
                </a:lnTo>
                <a:lnTo>
                  <a:pt x="25" y="67"/>
                </a:lnTo>
                <a:lnTo>
                  <a:pt x="25" y="66"/>
                </a:lnTo>
                <a:lnTo>
                  <a:pt x="25" y="66"/>
                </a:lnTo>
                <a:lnTo>
                  <a:pt x="25" y="66"/>
                </a:lnTo>
                <a:lnTo>
                  <a:pt x="25" y="65"/>
                </a:lnTo>
                <a:lnTo>
                  <a:pt x="25" y="65"/>
                </a:lnTo>
                <a:lnTo>
                  <a:pt x="25" y="65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3"/>
                </a:lnTo>
                <a:lnTo>
                  <a:pt x="25" y="63"/>
                </a:lnTo>
                <a:lnTo>
                  <a:pt x="25" y="62"/>
                </a:lnTo>
                <a:lnTo>
                  <a:pt x="26" y="62"/>
                </a:lnTo>
                <a:lnTo>
                  <a:pt x="26" y="62"/>
                </a:lnTo>
                <a:lnTo>
                  <a:pt x="26" y="62"/>
                </a:lnTo>
                <a:lnTo>
                  <a:pt x="26" y="61"/>
                </a:lnTo>
                <a:lnTo>
                  <a:pt x="27" y="61"/>
                </a:lnTo>
                <a:lnTo>
                  <a:pt x="27" y="61"/>
                </a:lnTo>
                <a:lnTo>
                  <a:pt x="27" y="61"/>
                </a:lnTo>
                <a:lnTo>
                  <a:pt x="27" y="61"/>
                </a:lnTo>
                <a:lnTo>
                  <a:pt x="28" y="61"/>
                </a:lnTo>
                <a:lnTo>
                  <a:pt x="28" y="60"/>
                </a:lnTo>
                <a:lnTo>
                  <a:pt x="28" y="60"/>
                </a:lnTo>
                <a:lnTo>
                  <a:pt x="29" y="60"/>
                </a:lnTo>
                <a:lnTo>
                  <a:pt x="29" y="59"/>
                </a:lnTo>
                <a:lnTo>
                  <a:pt x="29" y="59"/>
                </a:lnTo>
                <a:lnTo>
                  <a:pt x="29" y="59"/>
                </a:lnTo>
                <a:lnTo>
                  <a:pt x="29" y="58"/>
                </a:lnTo>
                <a:lnTo>
                  <a:pt x="29" y="58"/>
                </a:lnTo>
                <a:lnTo>
                  <a:pt x="30" y="58"/>
                </a:lnTo>
                <a:lnTo>
                  <a:pt x="30" y="57"/>
                </a:lnTo>
                <a:lnTo>
                  <a:pt x="30" y="57"/>
                </a:lnTo>
                <a:lnTo>
                  <a:pt x="30" y="57"/>
                </a:lnTo>
                <a:lnTo>
                  <a:pt x="30" y="56"/>
                </a:lnTo>
                <a:lnTo>
                  <a:pt x="30" y="56"/>
                </a:lnTo>
                <a:lnTo>
                  <a:pt x="30" y="56"/>
                </a:lnTo>
                <a:lnTo>
                  <a:pt x="30" y="56"/>
                </a:lnTo>
                <a:lnTo>
                  <a:pt x="30" y="55"/>
                </a:lnTo>
                <a:lnTo>
                  <a:pt x="30" y="55"/>
                </a:lnTo>
                <a:lnTo>
                  <a:pt x="30" y="55"/>
                </a:lnTo>
                <a:lnTo>
                  <a:pt x="30" y="54"/>
                </a:lnTo>
                <a:lnTo>
                  <a:pt x="30" y="54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lnTo>
                  <a:pt x="30" y="52"/>
                </a:lnTo>
                <a:lnTo>
                  <a:pt x="30" y="52"/>
                </a:lnTo>
                <a:lnTo>
                  <a:pt x="30" y="52"/>
                </a:lnTo>
                <a:lnTo>
                  <a:pt x="30" y="51"/>
                </a:lnTo>
                <a:lnTo>
                  <a:pt x="30" y="51"/>
                </a:lnTo>
                <a:lnTo>
                  <a:pt x="30" y="50"/>
                </a:lnTo>
                <a:lnTo>
                  <a:pt x="30" y="50"/>
                </a:lnTo>
                <a:lnTo>
                  <a:pt x="30" y="49"/>
                </a:lnTo>
                <a:lnTo>
                  <a:pt x="30" y="49"/>
                </a:lnTo>
                <a:lnTo>
                  <a:pt x="30" y="49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7"/>
                </a:lnTo>
                <a:lnTo>
                  <a:pt x="30" y="47"/>
                </a:lnTo>
                <a:lnTo>
                  <a:pt x="30" y="47"/>
                </a:lnTo>
                <a:lnTo>
                  <a:pt x="30" y="47"/>
                </a:lnTo>
                <a:lnTo>
                  <a:pt x="30" y="46"/>
                </a:lnTo>
                <a:lnTo>
                  <a:pt x="30" y="46"/>
                </a:lnTo>
                <a:lnTo>
                  <a:pt x="30" y="45"/>
                </a:lnTo>
                <a:lnTo>
                  <a:pt x="30" y="45"/>
                </a:lnTo>
                <a:lnTo>
                  <a:pt x="29" y="44"/>
                </a:lnTo>
                <a:lnTo>
                  <a:pt x="29" y="44"/>
                </a:lnTo>
                <a:lnTo>
                  <a:pt x="29" y="44"/>
                </a:lnTo>
                <a:lnTo>
                  <a:pt x="29" y="43"/>
                </a:lnTo>
                <a:lnTo>
                  <a:pt x="29" y="43"/>
                </a:lnTo>
                <a:lnTo>
                  <a:pt x="29" y="43"/>
                </a:lnTo>
                <a:lnTo>
                  <a:pt x="29" y="43"/>
                </a:lnTo>
                <a:lnTo>
                  <a:pt x="29" y="42"/>
                </a:lnTo>
                <a:lnTo>
                  <a:pt x="29" y="42"/>
                </a:lnTo>
                <a:lnTo>
                  <a:pt x="29" y="41"/>
                </a:lnTo>
                <a:lnTo>
                  <a:pt x="29" y="41"/>
                </a:lnTo>
                <a:lnTo>
                  <a:pt x="29" y="40"/>
                </a:lnTo>
                <a:lnTo>
                  <a:pt x="29" y="40"/>
                </a:lnTo>
                <a:lnTo>
                  <a:pt x="29" y="40"/>
                </a:lnTo>
                <a:lnTo>
                  <a:pt x="29" y="40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8"/>
                </a:lnTo>
                <a:lnTo>
                  <a:pt x="28" y="38"/>
                </a:lnTo>
                <a:lnTo>
                  <a:pt x="28" y="37"/>
                </a:lnTo>
                <a:lnTo>
                  <a:pt x="28" y="37"/>
                </a:lnTo>
                <a:lnTo>
                  <a:pt x="28" y="36"/>
                </a:lnTo>
                <a:lnTo>
                  <a:pt x="28" y="36"/>
                </a:lnTo>
                <a:lnTo>
                  <a:pt x="28" y="36"/>
                </a:lnTo>
                <a:lnTo>
                  <a:pt x="28" y="35"/>
                </a:lnTo>
                <a:lnTo>
                  <a:pt x="28" y="35"/>
                </a:lnTo>
                <a:lnTo>
                  <a:pt x="28" y="34"/>
                </a:lnTo>
                <a:lnTo>
                  <a:pt x="28" y="34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29" y="31"/>
                </a:lnTo>
                <a:lnTo>
                  <a:pt x="29" y="30"/>
                </a:lnTo>
                <a:lnTo>
                  <a:pt x="29" y="30"/>
                </a:lnTo>
                <a:lnTo>
                  <a:pt x="29" y="29"/>
                </a:lnTo>
                <a:lnTo>
                  <a:pt x="29" y="29"/>
                </a:lnTo>
                <a:lnTo>
                  <a:pt x="29" y="29"/>
                </a:lnTo>
                <a:lnTo>
                  <a:pt x="29" y="28"/>
                </a:lnTo>
                <a:lnTo>
                  <a:pt x="29" y="28"/>
                </a:lnTo>
                <a:lnTo>
                  <a:pt x="30" y="28"/>
                </a:lnTo>
                <a:lnTo>
                  <a:pt x="30" y="27"/>
                </a:lnTo>
                <a:lnTo>
                  <a:pt x="30" y="27"/>
                </a:lnTo>
                <a:lnTo>
                  <a:pt x="29" y="27"/>
                </a:lnTo>
                <a:lnTo>
                  <a:pt x="30" y="27"/>
                </a:lnTo>
                <a:lnTo>
                  <a:pt x="30" y="27"/>
                </a:lnTo>
                <a:lnTo>
                  <a:pt x="30" y="26"/>
                </a:lnTo>
                <a:lnTo>
                  <a:pt x="30" y="26"/>
                </a:lnTo>
                <a:lnTo>
                  <a:pt x="30" y="26"/>
                </a:lnTo>
                <a:lnTo>
                  <a:pt x="30" y="25"/>
                </a:lnTo>
                <a:lnTo>
                  <a:pt x="30" y="25"/>
                </a:lnTo>
                <a:lnTo>
                  <a:pt x="30" y="24"/>
                </a:lnTo>
                <a:lnTo>
                  <a:pt x="30" y="24"/>
                </a:lnTo>
                <a:lnTo>
                  <a:pt x="30" y="23"/>
                </a:lnTo>
                <a:lnTo>
                  <a:pt x="30" y="23"/>
                </a:lnTo>
                <a:lnTo>
                  <a:pt x="30" y="23"/>
                </a:lnTo>
                <a:lnTo>
                  <a:pt x="30" y="23"/>
                </a:lnTo>
                <a:lnTo>
                  <a:pt x="30" y="22"/>
                </a:lnTo>
                <a:lnTo>
                  <a:pt x="30" y="22"/>
                </a:lnTo>
                <a:lnTo>
                  <a:pt x="30" y="22"/>
                </a:lnTo>
                <a:lnTo>
                  <a:pt x="30" y="21"/>
                </a:lnTo>
                <a:lnTo>
                  <a:pt x="30" y="21"/>
                </a:lnTo>
                <a:lnTo>
                  <a:pt x="30" y="21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0" y="19"/>
                </a:lnTo>
                <a:lnTo>
                  <a:pt x="30" y="19"/>
                </a:lnTo>
                <a:lnTo>
                  <a:pt x="30" y="19"/>
                </a:lnTo>
                <a:lnTo>
                  <a:pt x="30" y="19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7"/>
                </a:lnTo>
                <a:lnTo>
                  <a:pt x="30" y="17"/>
                </a:lnTo>
                <a:lnTo>
                  <a:pt x="30" y="16"/>
                </a:lnTo>
                <a:lnTo>
                  <a:pt x="30" y="16"/>
                </a:lnTo>
                <a:lnTo>
                  <a:pt x="30" y="15"/>
                </a:lnTo>
                <a:lnTo>
                  <a:pt x="30" y="15"/>
                </a:lnTo>
                <a:lnTo>
                  <a:pt x="30" y="15"/>
                </a:lnTo>
                <a:lnTo>
                  <a:pt x="30" y="15"/>
                </a:lnTo>
                <a:lnTo>
                  <a:pt x="30" y="14"/>
                </a:lnTo>
                <a:lnTo>
                  <a:pt x="30" y="14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0" y="12"/>
                </a:lnTo>
                <a:lnTo>
                  <a:pt x="30" y="12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1" y="11"/>
                </a:lnTo>
                <a:lnTo>
                  <a:pt x="31" y="11"/>
                </a:lnTo>
                <a:lnTo>
                  <a:pt x="31" y="11"/>
                </a:lnTo>
                <a:lnTo>
                  <a:pt x="32" y="11"/>
                </a:lnTo>
                <a:lnTo>
                  <a:pt x="32" y="10"/>
                </a:lnTo>
                <a:lnTo>
                  <a:pt x="32" y="10"/>
                </a:lnTo>
                <a:lnTo>
                  <a:pt x="32" y="9"/>
                </a:lnTo>
                <a:lnTo>
                  <a:pt x="32" y="9"/>
                </a:lnTo>
                <a:lnTo>
                  <a:pt x="32" y="8"/>
                </a:lnTo>
                <a:lnTo>
                  <a:pt x="32" y="8"/>
                </a:lnTo>
                <a:lnTo>
                  <a:pt x="32" y="8"/>
                </a:lnTo>
                <a:lnTo>
                  <a:pt x="33" y="8"/>
                </a:lnTo>
                <a:lnTo>
                  <a:pt x="33" y="8"/>
                </a:lnTo>
                <a:lnTo>
                  <a:pt x="34" y="8"/>
                </a:lnTo>
                <a:lnTo>
                  <a:pt x="34" y="7"/>
                </a:lnTo>
                <a:lnTo>
                  <a:pt x="34" y="7"/>
                </a:lnTo>
                <a:lnTo>
                  <a:pt x="34" y="7"/>
                </a:lnTo>
                <a:lnTo>
                  <a:pt x="34" y="7"/>
                </a:lnTo>
                <a:lnTo>
                  <a:pt x="34" y="6"/>
                </a:lnTo>
                <a:lnTo>
                  <a:pt x="34" y="6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4" y="4"/>
                </a:lnTo>
                <a:lnTo>
                  <a:pt x="34" y="4"/>
                </a:lnTo>
                <a:lnTo>
                  <a:pt x="34" y="4"/>
                </a:lnTo>
                <a:lnTo>
                  <a:pt x="34" y="4"/>
                </a:lnTo>
                <a:lnTo>
                  <a:pt x="35" y="4"/>
                </a:lnTo>
                <a:lnTo>
                  <a:pt x="35" y="4"/>
                </a:lnTo>
                <a:lnTo>
                  <a:pt x="36" y="4"/>
                </a:lnTo>
                <a:lnTo>
                  <a:pt x="36" y="4"/>
                </a:lnTo>
                <a:lnTo>
                  <a:pt x="37" y="4"/>
                </a:lnTo>
                <a:lnTo>
                  <a:pt x="37" y="4"/>
                </a:lnTo>
                <a:lnTo>
                  <a:pt x="38" y="3"/>
                </a:lnTo>
                <a:lnTo>
                  <a:pt x="38" y="3"/>
                </a:lnTo>
                <a:lnTo>
                  <a:pt x="39" y="3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40" y="2"/>
                </a:lnTo>
                <a:lnTo>
                  <a:pt x="40" y="2"/>
                </a:lnTo>
                <a:lnTo>
                  <a:pt x="40" y="1"/>
                </a:lnTo>
                <a:lnTo>
                  <a:pt x="39" y="1"/>
                </a:lnTo>
                <a:lnTo>
                  <a:pt x="39" y="1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0" y="1"/>
                </a:lnTo>
                <a:lnTo>
                  <a:pt x="40" y="1"/>
                </a:lnTo>
                <a:lnTo>
                  <a:pt x="40" y="1"/>
                </a:lnTo>
                <a:lnTo>
                  <a:pt x="41" y="1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86" name="Freeform 70"/>
          <p:cNvSpPr>
            <a:spLocks/>
          </p:cNvSpPr>
          <p:nvPr/>
        </p:nvSpPr>
        <p:spPr bwMode="auto">
          <a:xfrm>
            <a:off x="3864277" y="5641381"/>
            <a:ext cx="291922" cy="331085"/>
          </a:xfrm>
          <a:custGeom>
            <a:avLst/>
            <a:gdLst>
              <a:gd name="T0" fmla="*/ 98 w 170"/>
              <a:gd name="T1" fmla="*/ 9 h 209"/>
              <a:gd name="T2" fmla="*/ 101 w 170"/>
              <a:gd name="T3" fmla="*/ 18 h 209"/>
              <a:gd name="T4" fmla="*/ 104 w 170"/>
              <a:gd name="T5" fmla="*/ 25 h 209"/>
              <a:gd name="T6" fmla="*/ 104 w 170"/>
              <a:gd name="T7" fmla="*/ 32 h 209"/>
              <a:gd name="T8" fmla="*/ 99 w 170"/>
              <a:gd name="T9" fmla="*/ 33 h 209"/>
              <a:gd name="T10" fmla="*/ 94 w 170"/>
              <a:gd name="T11" fmla="*/ 38 h 209"/>
              <a:gd name="T12" fmla="*/ 94 w 170"/>
              <a:gd name="T13" fmla="*/ 44 h 209"/>
              <a:gd name="T14" fmla="*/ 98 w 170"/>
              <a:gd name="T15" fmla="*/ 48 h 209"/>
              <a:gd name="T16" fmla="*/ 103 w 170"/>
              <a:gd name="T17" fmla="*/ 54 h 209"/>
              <a:gd name="T18" fmla="*/ 106 w 170"/>
              <a:gd name="T19" fmla="*/ 61 h 209"/>
              <a:gd name="T20" fmla="*/ 109 w 170"/>
              <a:gd name="T21" fmla="*/ 67 h 209"/>
              <a:gd name="T22" fmla="*/ 113 w 170"/>
              <a:gd name="T23" fmla="*/ 73 h 209"/>
              <a:gd name="T24" fmla="*/ 114 w 170"/>
              <a:gd name="T25" fmla="*/ 80 h 209"/>
              <a:gd name="T26" fmla="*/ 119 w 170"/>
              <a:gd name="T27" fmla="*/ 87 h 209"/>
              <a:gd name="T28" fmla="*/ 122 w 170"/>
              <a:gd name="T29" fmla="*/ 90 h 209"/>
              <a:gd name="T30" fmla="*/ 126 w 170"/>
              <a:gd name="T31" fmla="*/ 96 h 209"/>
              <a:gd name="T32" fmla="*/ 126 w 170"/>
              <a:gd name="T33" fmla="*/ 103 h 209"/>
              <a:gd name="T34" fmla="*/ 134 w 170"/>
              <a:gd name="T35" fmla="*/ 107 h 209"/>
              <a:gd name="T36" fmla="*/ 146 w 170"/>
              <a:gd name="T37" fmla="*/ 104 h 209"/>
              <a:gd name="T38" fmla="*/ 154 w 170"/>
              <a:gd name="T39" fmla="*/ 94 h 209"/>
              <a:gd name="T40" fmla="*/ 162 w 170"/>
              <a:gd name="T41" fmla="*/ 102 h 209"/>
              <a:gd name="T42" fmla="*/ 163 w 170"/>
              <a:gd name="T43" fmla="*/ 116 h 209"/>
              <a:gd name="T44" fmla="*/ 163 w 170"/>
              <a:gd name="T45" fmla="*/ 130 h 209"/>
              <a:gd name="T46" fmla="*/ 157 w 170"/>
              <a:gd name="T47" fmla="*/ 142 h 209"/>
              <a:gd name="T48" fmla="*/ 158 w 170"/>
              <a:gd name="T49" fmla="*/ 153 h 209"/>
              <a:gd name="T50" fmla="*/ 160 w 170"/>
              <a:gd name="T51" fmla="*/ 165 h 209"/>
              <a:gd name="T52" fmla="*/ 166 w 170"/>
              <a:gd name="T53" fmla="*/ 177 h 209"/>
              <a:gd name="T54" fmla="*/ 168 w 170"/>
              <a:gd name="T55" fmla="*/ 190 h 209"/>
              <a:gd name="T56" fmla="*/ 168 w 170"/>
              <a:gd name="T57" fmla="*/ 200 h 209"/>
              <a:gd name="T58" fmla="*/ 155 w 170"/>
              <a:gd name="T59" fmla="*/ 204 h 209"/>
              <a:gd name="T60" fmla="*/ 152 w 170"/>
              <a:gd name="T61" fmla="*/ 205 h 209"/>
              <a:gd name="T62" fmla="*/ 143 w 170"/>
              <a:gd name="T63" fmla="*/ 207 h 209"/>
              <a:gd name="T64" fmla="*/ 136 w 170"/>
              <a:gd name="T65" fmla="*/ 206 h 209"/>
              <a:gd name="T66" fmla="*/ 131 w 170"/>
              <a:gd name="T67" fmla="*/ 199 h 209"/>
              <a:gd name="T68" fmla="*/ 124 w 170"/>
              <a:gd name="T69" fmla="*/ 198 h 209"/>
              <a:gd name="T70" fmla="*/ 118 w 170"/>
              <a:gd name="T71" fmla="*/ 193 h 209"/>
              <a:gd name="T72" fmla="*/ 108 w 170"/>
              <a:gd name="T73" fmla="*/ 193 h 209"/>
              <a:gd name="T74" fmla="*/ 98 w 170"/>
              <a:gd name="T75" fmla="*/ 194 h 209"/>
              <a:gd name="T76" fmla="*/ 90 w 170"/>
              <a:gd name="T77" fmla="*/ 187 h 209"/>
              <a:gd name="T78" fmla="*/ 74 w 170"/>
              <a:gd name="T79" fmla="*/ 187 h 209"/>
              <a:gd name="T80" fmla="*/ 46 w 170"/>
              <a:gd name="T81" fmla="*/ 190 h 209"/>
              <a:gd name="T82" fmla="*/ 33 w 170"/>
              <a:gd name="T83" fmla="*/ 178 h 209"/>
              <a:gd name="T84" fmla="*/ 18 w 170"/>
              <a:gd name="T85" fmla="*/ 168 h 209"/>
              <a:gd name="T86" fmla="*/ 9 w 170"/>
              <a:gd name="T87" fmla="*/ 167 h 209"/>
              <a:gd name="T88" fmla="*/ 1 w 170"/>
              <a:gd name="T89" fmla="*/ 157 h 209"/>
              <a:gd name="T90" fmla="*/ 6 w 170"/>
              <a:gd name="T91" fmla="*/ 146 h 209"/>
              <a:gd name="T92" fmla="*/ 9 w 170"/>
              <a:gd name="T93" fmla="*/ 127 h 209"/>
              <a:gd name="T94" fmla="*/ 12 w 170"/>
              <a:gd name="T95" fmla="*/ 106 h 209"/>
              <a:gd name="T96" fmla="*/ 8 w 170"/>
              <a:gd name="T97" fmla="*/ 89 h 209"/>
              <a:gd name="T98" fmla="*/ 0 w 170"/>
              <a:gd name="T99" fmla="*/ 75 h 209"/>
              <a:gd name="T100" fmla="*/ 4 w 170"/>
              <a:gd name="T101" fmla="*/ 65 h 209"/>
              <a:gd name="T102" fmla="*/ 9 w 170"/>
              <a:gd name="T103" fmla="*/ 58 h 209"/>
              <a:gd name="T104" fmla="*/ 18 w 170"/>
              <a:gd name="T105" fmla="*/ 50 h 209"/>
              <a:gd name="T106" fmla="*/ 26 w 170"/>
              <a:gd name="T107" fmla="*/ 40 h 209"/>
              <a:gd name="T108" fmla="*/ 34 w 170"/>
              <a:gd name="T109" fmla="*/ 48 h 209"/>
              <a:gd name="T110" fmla="*/ 43 w 170"/>
              <a:gd name="T111" fmla="*/ 47 h 209"/>
              <a:gd name="T112" fmla="*/ 51 w 170"/>
              <a:gd name="T113" fmla="*/ 41 h 209"/>
              <a:gd name="T114" fmla="*/ 55 w 170"/>
              <a:gd name="T115" fmla="*/ 31 h 209"/>
              <a:gd name="T116" fmla="*/ 68 w 170"/>
              <a:gd name="T117" fmla="*/ 22 h 209"/>
              <a:gd name="T118" fmla="*/ 71 w 170"/>
              <a:gd name="T119" fmla="*/ 12 h 209"/>
              <a:gd name="T120" fmla="*/ 79 w 170"/>
              <a:gd name="T121" fmla="*/ 4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0" h="209">
                <a:moveTo>
                  <a:pt x="89" y="2"/>
                </a:moveTo>
                <a:lnTo>
                  <a:pt x="90" y="3"/>
                </a:lnTo>
                <a:lnTo>
                  <a:pt x="90" y="3"/>
                </a:lnTo>
                <a:lnTo>
                  <a:pt x="91" y="3"/>
                </a:lnTo>
                <a:lnTo>
                  <a:pt x="91" y="3"/>
                </a:lnTo>
                <a:lnTo>
                  <a:pt x="92" y="3"/>
                </a:lnTo>
                <a:lnTo>
                  <a:pt x="92" y="2"/>
                </a:lnTo>
                <a:lnTo>
                  <a:pt x="93" y="2"/>
                </a:lnTo>
                <a:lnTo>
                  <a:pt x="93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5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3"/>
                </a:lnTo>
                <a:lnTo>
                  <a:pt x="96" y="3"/>
                </a:lnTo>
                <a:lnTo>
                  <a:pt x="97" y="3"/>
                </a:lnTo>
                <a:lnTo>
                  <a:pt x="97" y="3"/>
                </a:lnTo>
                <a:lnTo>
                  <a:pt x="97" y="4"/>
                </a:lnTo>
                <a:lnTo>
                  <a:pt x="97" y="4"/>
                </a:lnTo>
                <a:lnTo>
                  <a:pt x="97" y="4"/>
                </a:lnTo>
                <a:lnTo>
                  <a:pt x="97" y="5"/>
                </a:lnTo>
                <a:lnTo>
                  <a:pt x="98" y="5"/>
                </a:lnTo>
                <a:lnTo>
                  <a:pt x="98" y="7"/>
                </a:lnTo>
                <a:lnTo>
                  <a:pt x="98" y="7"/>
                </a:lnTo>
                <a:lnTo>
                  <a:pt x="98" y="8"/>
                </a:lnTo>
                <a:lnTo>
                  <a:pt x="98" y="8"/>
                </a:lnTo>
                <a:lnTo>
                  <a:pt x="98" y="9"/>
                </a:lnTo>
                <a:lnTo>
                  <a:pt x="98" y="9"/>
                </a:lnTo>
                <a:lnTo>
                  <a:pt x="98" y="10"/>
                </a:lnTo>
                <a:lnTo>
                  <a:pt x="98" y="10"/>
                </a:lnTo>
                <a:lnTo>
                  <a:pt x="98" y="10"/>
                </a:lnTo>
                <a:lnTo>
                  <a:pt x="98" y="10"/>
                </a:lnTo>
                <a:lnTo>
                  <a:pt x="98" y="11"/>
                </a:lnTo>
                <a:lnTo>
                  <a:pt x="98" y="11"/>
                </a:lnTo>
                <a:lnTo>
                  <a:pt x="97" y="11"/>
                </a:lnTo>
                <a:lnTo>
                  <a:pt x="98" y="11"/>
                </a:lnTo>
                <a:lnTo>
                  <a:pt x="98" y="11"/>
                </a:lnTo>
                <a:lnTo>
                  <a:pt x="99" y="11"/>
                </a:lnTo>
                <a:lnTo>
                  <a:pt x="99" y="12"/>
                </a:lnTo>
                <a:lnTo>
                  <a:pt x="99" y="12"/>
                </a:lnTo>
                <a:lnTo>
                  <a:pt x="99" y="13"/>
                </a:lnTo>
                <a:lnTo>
                  <a:pt x="99" y="13"/>
                </a:lnTo>
                <a:lnTo>
                  <a:pt x="100" y="13"/>
                </a:lnTo>
                <a:lnTo>
                  <a:pt x="99" y="14"/>
                </a:lnTo>
                <a:lnTo>
                  <a:pt x="100" y="14"/>
                </a:lnTo>
                <a:lnTo>
                  <a:pt x="100" y="14"/>
                </a:lnTo>
                <a:lnTo>
                  <a:pt x="100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6"/>
                </a:lnTo>
                <a:lnTo>
                  <a:pt x="101" y="16"/>
                </a:lnTo>
                <a:lnTo>
                  <a:pt x="101" y="16"/>
                </a:lnTo>
                <a:lnTo>
                  <a:pt x="101" y="17"/>
                </a:lnTo>
                <a:lnTo>
                  <a:pt x="101" y="17"/>
                </a:lnTo>
                <a:lnTo>
                  <a:pt x="101" y="17"/>
                </a:lnTo>
                <a:lnTo>
                  <a:pt x="101" y="18"/>
                </a:lnTo>
                <a:lnTo>
                  <a:pt x="101" y="18"/>
                </a:lnTo>
                <a:lnTo>
                  <a:pt x="101" y="18"/>
                </a:lnTo>
                <a:lnTo>
                  <a:pt x="101" y="18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20"/>
                </a:lnTo>
                <a:lnTo>
                  <a:pt x="101" y="20"/>
                </a:lnTo>
                <a:lnTo>
                  <a:pt x="101" y="20"/>
                </a:lnTo>
                <a:lnTo>
                  <a:pt x="101" y="21"/>
                </a:lnTo>
                <a:lnTo>
                  <a:pt x="101" y="21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2" y="22"/>
                </a:lnTo>
                <a:lnTo>
                  <a:pt x="102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4"/>
                </a:lnTo>
                <a:lnTo>
                  <a:pt x="103" y="24"/>
                </a:lnTo>
                <a:lnTo>
                  <a:pt x="103" y="24"/>
                </a:lnTo>
                <a:lnTo>
                  <a:pt x="103" y="24"/>
                </a:lnTo>
                <a:lnTo>
                  <a:pt x="103" y="25"/>
                </a:lnTo>
                <a:lnTo>
                  <a:pt x="104" y="25"/>
                </a:lnTo>
                <a:lnTo>
                  <a:pt x="104" y="25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7"/>
                </a:lnTo>
                <a:lnTo>
                  <a:pt x="104" y="27"/>
                </a:lnTo>
                <a:lnTo>
                  <a:pt x="104" y="27"/>
                </a:lnTo>
                <a:lnTo>
                  <a:pt x="104" y="27"/>
                </a:lnTo>
                <a:lnTo>
                  <a:pt x="104" y="28"/>
                </a:lnTo>
                <a:lnTo>
                  <a:pt x="104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9"/>
                </a:lnTo>
                <a:lnTo>
                  <a:pt x="105" y="29"/>
                </a:lnTo>
                <a:lnTo>
                  <a:pt x="106" y="29"/>
                </a:lnTo>
                <a:lnTo>
                  <a:pt x="106" y="30"/>
                </a:lnTo>
                <a:lnTo>
                  <a:pt x="106" y="30"/>
                </a:lnTo>
                <a:lnTo>
                  <a:pt x="106" y="31"/>
                </a:lnTo>
                <a:lnTo>
                  <a:pt x="106" y="31"/>
                </a:lnTo>
                <a:lnTo>
                  <a:pt x="106" y="31"/>
                </a:lnTo>
                <a:lnTo>
                  <a:pt x="105" y="31"/>
                </a:lnTo>
                <a:lnTo>
                  <a:pt x="105" y="31"/>
                </a:lnTo>
                <a:lnTo>
                  <a:pt x="105" y="32"/>
                </a:lnTo>
                <a:lnTo>
                  <a:pt x="105" y="31"/>
                </a:lnTo>
                <a:lnTo>
                  <a:pt x="105" y="32"/>
                </a:lnTo>
                <a:lnTo>
                  <a:pt x="105" y="32"/>
                </a:lnTo>
                <a:lnTo>
                  <a:pt x="105" y="32"/>
                </a:lnTo>
                <a:lnTo>
                  <a:pt x="104" y="32"/>
                </a:lnTo>
                <a:lnTo>
                  <a:pt x="104" y="32"/>
                </a:lnTo>
                <a:lnTo>
                  <a:pt x="104" y="32"/>
                </a:lnTo>
                <a:lnTo>
                  <a:pt x="104" y="32"/>
                </a:lnTo>
                <a:lnTo>
                  <a:pt x="103" y="32"/>
                </a:lnTo>
                <a:lnTo>
                  <a:pt x="103" y="32"/>
                </a:lnTo>
                <a:lnTo>
                  <a:pt x="103" y="32"/>
                </a:lnTo>
                <a:lnTo>
                  <a:pt x="103" y="32"/>
                </a:lnTo>
                <a:lnTo>
                  <a:pt x="103" y="32"/>
                </a:lnTo>
                <a:lnTo>
                  <a:pt x="103" y="33"/>
                </a:lnTo>
                <a:lnTo>
                  <a:pt x="103" y="32"/>
                </a:lnTo>
                <a:lnTo>
                  <a:pt x="102" y="32"/>
                </a:lnTo>
                <a:lnTo>
                  <a:pt x="102" y="33"/>
                </a:lnTo>
                <a:lnTo>
                  <a:pt x="102" y="33"/>
                </a:lnTo>
                <a:lnTo>
                  <a:pt x="102" y="32"/>
                </a:lnTo>
                <a:lnTo>
                  <a:pt x="102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0" y="33"/>
                </a:lnTo>
                <a:lnTo>
                  <a:pt x="100" y="34"/>
                </a:lnTo>
                <a:lnTo>
                  <a:pt x="100" y="33"/>
                </a:lnTo>
                <a:lnTo>
                  <a:pt x="100" y="33"/>
                </a:lnTo>
                <a:lnTo>
                  <a:pt x="100" y="33"/>
                </a:lnTo>
                <a:lnTo>
                  <a:pt x="100" y="33"/>
                </a:lnTo>
                <a:lnTo>
                  <a:pt x="100" y="34"/>
                </a:lnTo>
                <a:lnTo>
                  <a:pt x="100" y="33"/>
                </a:lnTo>
                <a:lnTo>
                  <a:pt x="99" y="33"/>
                </a:lnTo>
                <a:lnTo>
                  <a:pt x="99" y="33"/>
                </a:lnTo>
                <a:lnTo>
                  <a:pt x="99" y="34"/>
                </a:lnTo>
                <a:lnTo>
                  <a:pt x="99" y="33"/>
                </a:lnTo>
                <a:lnTo>
                  <a:pt x="98" y="33"/>
                </a:lnTo>
                <a:lnTo>
                  <a:pt x="98" y="33"/>
                </a:lnTo>
                <a:lnTo>
                  <a:pt x="98" y="34"/>
                </a:lnTo>
                <a:lnTo>
                  <a:pt x="97" y="34"/>
                </a:lnTo>
                <a:lnTo>
                  <a:pt x="97" y="34"/>
                </a:lnTo>
                <a:lnTo>
                  <a:pt x="97" y="35"/>
                </a:lnTo>
                <a:lnTo>
                  <a:pt x="97" y="35"/>
                </a:lnTo>
                <a:lnTo>
                  <a:pt x="97" y="36"/>
                </a:lnTo>
                <a:lnTo>
                  <a:pt x="96" y="35"/>
                </a:lnTo>
                <a:lnTo>
                  <a:pt x="96" y="35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4" y="37"/>
                </a:lnTo>
                <a:lnTo>
                  <a:pt x="95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8"/>
                </a:lnTo>
                <a:lnTo>
                  <a:pt x="94" y="38"/>
                </a:lnTo>
                <a:lnTo>
                  <a:pt x="94" y="38"/>
                </a:lnTo>
                <a:lnTo>
                  <a:pt x="94" y="38"/>
                </a:lnTo>
                <a:lnTo>
                  <a:pt x="94" y="39"/>
                </a:lnTo>
                <a:lnTo>
                  <a:pt x="94" y="39"/>
                </a:lnTo>
                <a:lnTo>
                  <a:pt x="94" y="39"/>
                </a:lnTo>
                <a:lnTo>
                  <a:pt x="94" y="39"/>
                </a:lnTo>
                <a:lnTo>
                  <a:pt x="94" y="40"/>
                </a:lnTo>
                <a:lnTo>
                  <a:pt x="94" y="40"/>
                </a:lnTo>
                <a:lnTo>
                  <a:pt x="94" y="40"/>
                </a:lnTo>
                <a:lnTo>
                  <a:pt x="94" y="40"/>
                </a:lnTo>
                <a:lnTo>
                  <a:pt x="93" y="40"/>
                </a:lnTo>
                <a:lnTo>
                  <a:pt x="93" y="40"/>
                </a:lnTo>
                <a:lnTo>
                  <a:pt x="93" y="40"/>
                </a:lnTo>
                <a:lnTo>
                  <a:pt x="93" y="40"/>
                </a:lnTo>
                <a:lnTo>
                  <a:pt x="93" y="41"/>
                </a:lnTo>
                <a:lnTo>
                  <a:pt x="93" y="41"/>
                </a:lnTo>
                <a:lnTo>
                  <a:pt x="93" y="41"/>
                </a:lnTo>
                <a:lnTo>
                  <a:pt x="93" y="41"/>
                </a:lnTo>
                <a:lnTo>
                  <a:pt x="93" y="42"/>
                </a:lnTo>
                <a:lnTo>
                  <a:pt x="93" y="42"/>
                </a:lnTo>
                <a:lnTo>
                  <a:pt x="93" y="41"/>
                </a:lnTo>
                <a:lnTo>
                  <a:pt x="94" y="41"/>
                </a:lnTo>
                <a:lnTo>
                  <a:pt x="94" y="42"/>
                </a:lnTo>
                <a:lnTo>
                  <a:pt x="93" y="42"/>
                </a:lnTo>
                <a:lnTo>
                  <a:pt x="93" y="42"/>
                </a:lnTo>
                <a:lnTo>
                  <a:pt x="94" y="42"/>
                </a:lnTo>
                <a:lnTo>
                  <a:pt x="94" y="43"/>
                </a:lnTo>
                <a:lnTo>
                  <a:pt x="94" y="43"/>
                </a:lnTo>
                <a:lnTo>
                  <a:pt x="94" y="43"/>
                </a:lnTo>
                <a:lnTo>
                  <a:pt x="94" y="43"/>
                </a:lnTo>
                <a:lnTo>
                  <a:pt x="94" y="44"/>
                </a:lnTo>
                <a:lnTo>
                  <a:pt x="94" y="44"/>
                </a:lnTo>
                <a:lnTo>
                  <a:pt x="95" y="44"/>
                </a:lnTo>
                <a:lnTo>
                  <a:pt x="95" y="44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6" y="45"/>
                </a:lnTo>
                <a:lnTo>
                  <a:pt x="96" y="45"/>
                </a:lnTo>
                <a:lnTo>
                  <a:pt x="97" y="45"/>
                </a:lnTo>
                <a:lnTo>
                  <a:pt x="96" y="46"/>
                </a:lnTo>
                <a:lnTo>
                  <a:pt x="97" y="46"/>
                </a:lnTo>
                <a:lnTo>
                  <a:pt x="97" y="46"/>
                </a:lnTo>
                <a:lnTo>
                  <a:pt x="97" y="46"/>
                </a:lnTo>
                <a:lnTo>
                  <a:pt x="97" y="45"/>
                </a:lnTo>
                <a:lnTo>
                  <a:pt x="97" y="46"/>
                </a:lnTo>
                <a:lnTo>
                  <a:pt x="97" y="46"/>
                </a:lnTo>
                <a:lnTo>
                  <a:pt x="97" y="46"/>
                </a:lnTo>
                <a:lnTo>
                  <a:pt x="97" y="47"/>
                </a:lnTo>
                <a:lnTo>
                  <a:pt x="97" y="47"/>
                </a:lnTo>
                <a:lnTo>
                  <a:pt x="97" y="46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8" y="48"/>
                </a:lnTo>
                <a:lnTo>
                  <a:pt x="97" y="48"/>
                </a:lnTo>
                <a:lnTo>
                  <a:pt x="97" y="48"/>
                </a:lnTo>
                <a:lnTo>
                  <a:pt x="98" y="48"/>
                </a:lnTo>
                <a:lnTo>
                  <a:pt x="98" y="48"/>
                </a:lnTo>
                <a:lnTo>
                  <a:pt x="98" y="48"/>
                </a:lnTo>
                <a:lnTo>
                  <a:pt x="98" y="48"/>
                </a:lnTo>
                <a:lnTo>
                  <a:pt x="98" y="48"/>
                </a:lnTo>
                <a:lnTo>
                  <a:pt x="98" y="48"/>
                </a:lnTo>
                <a:lnTo>
                  <a:pt x="98" y="48"/>
                </a:lnTo>
                <a:lnTo>
                  <a:pt x="99" y="48"/>
                </a:lnTo>
                <a:lnTo>
                  <a:pt x="99" y="48"/>
                </a:lnTo>
                <a:lnTo>
                  <a:pt x="99" y="49"/>
                </a:lnTo>
                <a:lnTo>
                  <a:pt x="99" y="49"/>
                </a:lnTo>
                <a:lnTo>
                  <a:pt x="99" y="50"/>
                </a:lnTo>
                <a:lnTo>
                  <a:pt x="99" y="50"/>
                </a:lnTo>
                <a:lnTo>
                  <a:pt x="99" y="50"/>
                </a:lnTo>
                <a:lnTo>
                  <a:pt x="99" y="51"/>
                </a:lnTo>
                <a:lnTo>
                  <a:pt x="99" y="51"/>
                </a:lnTo>
                <a:lnTo>
                  <a:pt x="99" y="51"/>
                </a:lnTo>
                <a:lnTo>
                  <a:pt x="99" y="51"/>
                </a:lnTo>
                <a:lnTo>
                  <a:pt x="99" y="52"/>
                </a:lnTo>
                <a:lnTo>
                  <a:pt x="100" y="52"/>
                </a:lnTo>
                <a:lnTo>
                  <a:pt x="100" y="52"/>
                </a:lnTo>
                <a:lnTo>
                  <a:pt x="101" y="52"/>
                </a:lnTo>
                <a:lnTo>
                  <a:pt x="101" y="52"/>
                </a:lnTo>
                <a:lnTo>
                  <a:pt x="101" y="53"/>
                </a:lnTo>
                <a:lnTo>
                  <a:pt x="101" y="53"/>
                </a:lnTo>
                <a:lnTo>
                  <a:pt x="101" y="53"/>
                </a:lnTo>
                <a:lnTo>
                  <a:pt x="101" y="53"/>
                </a:lnTo>
                <a:lnTo>
                  <a:pt x="102" y="53"/>
                </a:lnTo>
                <a:lnTo>
                  <a:pt x="102" y="53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3" y="54"/>
                </a:lnTo>
                <a:lnTo>
                  <a:pt x="103" y="54"/>
                </a:lnTo>
                <a:lnTo>
                  <a:pt x="102" y="54"/>
                </a:lnTo>
                <a:lnTo>
                  <a:pt x="102" y="55"/>
                </a:lnTo>
                <a:lnTo>
                  <a:pt x="103" y="55"/>
                </a:lnTo>
                <a:lnTo>
                  <a:pt x="103" y="54"/>
                </a:lnTo>
                <a:lnTo>
                  <a:pt x="104" y="54"/>
                </a:lnTo>
                <a:lnTo>
                  <a:pt x="103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6"/>
                </a:lnTo>
                <a:lnTo>
                  <a:pt x="104" y="56"/>
                </a:lnTo>
                <a:lnTo>
                  <a:pt x="104" y="55"/>
                </a:lnTo>
                <a:lnTo>
                  <a:pt x="105" y="55"/>
                </a:lnTo>
                <a:lnTo>
                  <a:pt x="105" y="56"/>
                </a:lnTo>
                <a:lnTo>
                  <a:pt x="105" y="56"/>
                </a:lnTo>
                <a:lnTo>
                  <a:pt x="105" y="57"/>
                </a:lnTo>
                <a:lnTo>
                  <a:pt x="105" y="57"/>
                </a:lnTo>
                <a:lnTo>
                  <a:pt x="105" y="57"/>
                </a:lnTo>
                <a:lnTo>
                  <a:pt x="105" y="57"/>
                </a:lnTo>
                <a:lnTo>
                  <a:pt x="106" y="57"/>
                </a:lnTo>
                <a:lnTo>
                  <a:pt x="106" y="57"/>
                </a:lnTo>
                <a:lnTo>
                  <a:pt x="106" y="58"/>
                </a:lnTo>
                <a:lnTo>
                  <a:pt x="107" y="58"/>
                </a:lnTo>
                <a:lnTo>
                  <a:pt x="106" y="58"/>
                </a:lnTo>
                <a:lnTo>
                  <a:pt x="106" y="59"/>
                </a:lnTo>
                <a:lnTo>
                  <a:pt x="107" y="59"/>
                </a:lnTo>
                <a:lnTo>
                  <a:pt x="106" y="59"/>
                </a:lnTo>
                <a:lnTo>
                  <a:pt x="106" y="60"/>
                </a:lnTo>
                <a:lnTo>
                  <a:pt x="106" y="60"/>
                </a:lnTo>
                <a:lnTo>
                  <a:pt x="106" y="60"/>
                </a:lnTo>
                <a:lnTo>
                  <a:pt x="106" y="61"/>
                </a:lnTo>
                <a:lnTo>
                  <a:pt x="106" y="61"/>
                </a:lnTo>
                <a:lnTo>
                  <a:pt x="106" y="61"/>
                </a:lnTo>
                <a:lnTo>
                  <a:pt x="106" y="61"/>
                </a:lnTo>
                <a:lnTo>
                  <a:pt x="106" y="62"/>
                </a:lnTo>
                <a:lnTo>
                  <a:pt x="106" y="62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4"/>
                </a:lnTo>
                <a:lnTo>
                  <a:pt x="106" y="63"/>
                </a:lnTo>
                <a:lnTo>
                  <a:pt x="107" y="63"/>
                </a:lnTo>
                <a:lnTo>
                  <a:pt x="107" y="64"/>
                </a:lnTo>
                <a:lnTo>
                  <a:pt x="107" y="64"/>
                </a:lnTo>
                <a:lnTo>
                  <a:pt x="106" y="64"/>
                </a:lnTo>
                <a:lnTo>
                  <a:pt x="106" y="65"/>
                </a:lnTo>
                <a:lnTo>
                  <a:pt x="107" y="65"/>
                </a:lnTo>
                <a:lnTo>
                  <a:pt x="107" y="65"/>
                </a:lnTo>
                <a:lnTo>
                  <a:pt x="107" y="65"/>
                </a:lnTo>
                <a:lnTo>
                  <a:pt x="107" y="65"/>
                </a:lnTo>
                <a:lnTo>
                  <a:pt x="108" y="65"/>
                </a:lnTo>
                <a:lnTo>
                  <a:pt x="108" y="65"/>
                </a:lnTo>
                <a:lnTo>
                  <a:pt x="108" y="65"/>
                </a:lnTo>
                <a:lnTo>
                  <a:pt x="108" y="65"/>
                </a:lnTo>
                <a:lnTo>
                  <a:pt x="108" y="65"/>
                </a:lnTo>
                <a:lnTo>
                  <a:pt x="107" y="65"/>
                </a:lnTo>
                <a:lnTo>
                  <a:pt x="107" y="66"/>
                </a:lnTo>
                <a:lnTo>
                  <a:pt x="107" y="66"/>
                </a:lnTo>
                <a:lnTo>
                  <a:pt x="108" y="66"/>
                </a:lnTo>
                <a:lnTo>
                  <a:pt x="108" y="66"/>
                </a:lnTo>
                <a:lnTo>
                  <a:pt x="109" y="66"/>
                </a:lnTo>
                <a:lnTo>
                  <a:pt x="109" y="67"/>
                </a:lnTo>
                <a:lnTo>
                  <a:pt x="108" y="67"/>
                </a:lnTo>
                <a:lnTo>
                  <a:pt x="109" y="67"/>
                </a:lnTo>
                <a:lnTo>
                  <a:pt x="109" y="67"/>
                </a:lnTo>
                <a:lnTo>
                  <a:pt x="109" y="66"/>
                </a:lnTo>
                <a:lnTo>
                  <a:pt x="109" y="66"/>
                </a:lnTo>
                <a:lnTo>
                  <a:pt x="109" y="67"/>
                </a:lnTo>
                <a:lnTo>
                  <a:pt x="109" y="67"/>
                </a:lnTo>
                <a:lnTo>
                  <a:pt x="109" y="68"/>
                </a:lnTo>
                <a:lnTo>
                  <a:pt x="109" y="68"/>
                </a:lnTo>
                <a:lnTo>
                  <a:pt x="110" y="68"/>
                </a:lnTo>
                <a:lnTo>
                  <a:pt x="109" y="68"/>
                </a:lnTo>
                <a:lnTo>
                  <a:pt x="109" y="68"/>
                </a:lnTo>
                <a:lnTo>
                  <a:pt x="109" y="69"/>
                </a:lnTo>
                <a:lnTo>
                  <a:pt x="109" y="69"/>
                </a:lnTo>
                <a:lnTo>
                  <a:pt x="110" y="69"/>
                </a:lnTo>
                <a:lnTo>
                  <a:pt x="110" y="69"/>
                </a:lnTo>
                <a:lnTo>
                  <a:pt x="110" y="69"/>
                </a:lnTo>
                <a:lnTo>
                  <a:pt x="110" y="70"/>
                </a:lnTo>
                <a:lnTo>
                  <a:pt x="110" y="70"/>
                </a:lnTo>
                <a:lnTo>
                  <a:pt x="110" y="70"/>
                </a:lnTo>
                <a:lnTo>
                  <a:pt x="110" y="71"/>
                </a:lnTo>
                <a:lnTo>
                  <a:pt x="111" y="71"/>
                </a:lnTo>
                <a:lnTo>
                  <a:pt x="110" y="71"/>
                </a:lnTo>
                <a:lnTo>
                  <a:pt x="111" y="71"/>
                </a:lnTo>
                <a:lnTo>
                  <a:pt x="111" y="71"/>
                </a:lnTo>
                <a:lnTo>
                  <a:pt x="111" y="72"/>
                </a:lnTo>
                <a:lnTo>
                  <a:pt x="112" y="72"/>
                </a:lnTo>
                <a:lnTo>
                  <a:pt x="112" y="72"/>
                </a:lnTo>
                <a:lnTo>
                  <a:pt x="112" y="72"/>
                </a:lnTo>
                <a:lnTo>
                  <a:pt x="113" y="73"/>
                </a:lnTo>
                <a:lnTo>
                  <a:pt x="113" y="73"/>
                </a:lnTo>
                <a:lnTo>
                  <a:pt x="113" y="73"/>
                </a:lnTo>
                <a:lnTo>
                  <a:pt x="113" y="73"/>
                </a:lnTo>
                <a:lnTo>
                  <a:pt x="113" y="73"/>
                </a:lnTo>
                <a:lnTo>
                  <a:pt x="113" y="74"/>
                </a:lnTo>
                <a:lnTo>
                  <a:pt x="113" y="74"/>
                </a:lnTo>
                <a:lnTo>
                  <a:pt x="113" y="74"/>
                </a:lnTo>
                <a:lnTo>
                  <a:pt x="113" y="74"/>
                </a:lnTo>
                <a:lnTo>
                  <a:pt x="113" y="74"/>
                </a:lnTo>
                <a:lnTo>
                  <a:pt x="113" y="75"/>
                </a:lnTo>
                <a:lnTo>
                  <a:pt x="113" y="75"/>
                </a:lnTo>
                <a:lnTo>
                  <a:pt x="113" y="75"/>
                </a:lnTo>
                <a:lnTo>
                  <a:pt x="114" y="75"/>
                </a:lnTo>
                <a:lnTo>
                  <a:pt x="114" y="76"/>
                </a:lnTo>
                <a:lnTo>
                  <a:pt x="114" y="76"/>
                </a:lnTo>
                <a:lnTo>
                  <a:pt x="114" y="76"/>
                </a:lnTo>
                <a:lnTo>
                  <a:pt x="115" y="76"/>
                </a:lnTo>
                <a:lnTo>
                  <a:pt x="115" y="78"/>
                </a:lnTo>
                <a:lnTo>
                  <a:pt x="114" y="77"/>
                </a:lnTo>
                <a:lnTo>
                  <a:pt x="114" y="77"/>
                </a:lnTo>
                <a:lnTo>
                  <a:pt x="114" y="77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9"/>
                </a:lnTo>
                <a:lnTo>
                  <a:pt x="113" y="79"/>
                </a:lnTo>
                <a:lnTo>
                  <a:pt x="114" y="79"/>
                </a:lnTo>
                <a:lnTo>
                  <a:pt x="114" y="79"/>
                </a:lnTo>
                <a:lnTo>
                  <a:pt x="114" y="80"/>
                </a:lnTo>
                <a:lnTo>
                  <a:pt x="115" y="80"/>
                </a:lnTo>
                <a:lnTo>
                  <a:pt x="115" y="80"/>
                </a:lnTo>
                <a:lnTo>
                  <a:pt x="114" y="80"/>
                </a:lnTo>
                <a:lnTo>
                  <a:pt x="114" y="81"/>
                </a:lnTo>
                <a:lnTo>
                  <a:pt x="115" y="81"/>
                </a:lnTo>
                <a:lnTo>
                  <a:pt x="115" y="81"/>
                </a:lnTo>
                <a:lnTo>
                  <a:pt x="115" y="81"/>
                </a:lnTo>
                <a:lnTo>
                  <a:pt x="116" y="81"/>
                </a:lnTo>
                <a:lnTo>
                  <a:pt x="116" y="81"/>
                </a:lnTo>
                <a:lnTo>
                  <a:pt x="116" y="81"/>
                </a:lnTo>
                <a:lnTo>
                  <a:pt x="116" y="82"/>
                </a:lnTo>
                <a:lnTo>
                  <a:pt x="116" y="82"/>
                </a:lnTo>
                <a:lnTo>
                  <a:pt x="116" y="82"/>
                </a:lnTo>
                <a:lnTo>
                  <a:pt x="116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3"/>
                </a:lnTo>
                <a:lnTo>
                  <a:pt x="116" y="83"/>
                </a:lnTo>
                <a:lnTo>
                  <a:pt x="116" y="83"/>
                </a:lnTo>
                <a:lnTo>
                  <a:pt x="116" y="83"/>
                </a:lnTo>
                <a:lnTo>
                  <a:pt x="116" y="84"/>
                </a:lnTo>
                <a:lnTo>
                  <a:pt x="117" y="84"/>
                </a:lnTo>
                <a:lnTo>
                  <a:pt x="117" y="84"/>
                </a:lnTo>
                <a:lnTo>
                  <a:pt x="117" y="85"/>
                </a:lnTo>
                <a:lnTo>
                  <a:pt x="117" y="86"/>
                </a:lnTo>
                <a:lnTo>
                  <a:pt x="117" y="86"/>
                </a:lnTo>
                <a:lnTo>
                  <a:pt x="118" y="86"/>
                </a:lnTo>
                <a:lnTo>
                  <a:pt x="118" y="86"/>
                </a:lnTo>
                <a:lnTo>
                  <a:pt x="118" y="86"/>
                </a:lnTo>
                <a:lnTo>
                  <a:pt x="119" y="87"/>
                </a:lnTo>
                <a:lnTo>
                  <a:pt x="118" y="87"/>
                </a:lnTo>
                <a:lnTo>
                  <a:pt x="118" y="88"/>
                </a:lnTo>
                <a:lnTo>
                  <a:pt x="117" y="88"/>
                </a:lnTo>
                <a:lnTo>
                  <a:pt x="118" y="88"/>
                </a:lnTo>
                <a:lnTo>
                  <a:pt x="118" y="89"/>
                </a:lnTo>
                <a:lnTo>
                  <a:pt x="118" y="89"/>
                </a:lnTo>
                <a:lnTo>
                  <a:pt x="118" y="89"/>
                </a:lnTo>
                <a:lnTo>
                  <a:pt x="118" y="90"/>
                </a:lnTo>
                <a:lnTo>
                  <a:pt x="118" y="90"/>
                </a:lnTo>
                <a:lnTo>
                  <a:pt x="118" y="89"/>
                </a:lnTo>
                <a:lnTo>
                  <a:pt x="119" y="89"/>
                </a:lnTo>
                <a:lnTo>
                  <a:pt x="118" y="90"/>
                </a:lnTo>
                <a:lnTo>
                  <a:pt x="118" y="90"/>
                </a:lnTo>
                <a:lnTo>
                  <a:pt x="118" y="90"/>
                </a:lnTo>
                <a:lnTo>
                  <a:pt x="118" y="90"/>
                </a:lnTo>
                <a:lnTo>
                  <a:pt x="118" y="90"/>
                </a:lnTo>
                <a:lnTo>
                  <a:pt x="119" y="90"/>
                </a:lnTo>
                <a:lnTo>
                  <a:pt x="119" y="90"/>
                </a:lnTo>
                <a:lnTo>
                  <a:pt x="119" y="90"/>
                </a:lnTo>
                <a:lnTo>
                  <a:pt x="119" y="90"/>
                </a:lnTo>
                <a:lnTo>
                  <a:pt x="120" y="90"/>
                </a:lnTo>
                <a:lnTo>
                  <a:pt x="120" y="90"/>
                </a:lnTo>
                <a:lnTo>
                  <a:pt x="121" y="90"/>
                </a:lnTo>
                <a:lnTo>
                  <a:pt x="121" y="90"/>
                </a:lnTo>
                <a:lnTo>
                  <a:pt x="121" y="90"/>
                </a:lnTo>
                <a:lnTo>
                  <a:pt x="121" y="90"/>
                </a:lnTo>
                <a:lnTo>
                  <a:pt x="122" y="90"/>
                </a:lnTo>
                <a:lnTo>
                  <a:pt x="122" y="90"/>
                </a:lnTo>
                <a:lnTo>
                  <a:pt x="122" y="90"/>
                </a:lnTo>
                <a:lnTo>
                  <a:pt x="122" y="90"/>
                </a:lnTo>
                <a:lnTo>
                  <a:pt x="122" y="90"/>
                </a:lnTo>
                <a:lnTo>
                  <a:pt x="122" y="89"/>
                </a:lnTo>
                <a:lnTo>
                  <a:pt x="122" y="89"/>
                </a:lnTo>
                <a:lnTo>
                  <a:pt x="123" y="89"/>
                </a:lnTo>
                <a:lnTo>
                  <a:pt x="123" y="89"/>
                </a:lnTo>
                <a:lnTo>
                  <a:pt x="124" y="89"/>
                </a:lnTo>
                <a:lnTo>
                  <a:pt x="124" y="89"/>
                </a:lnTo>
                <a:lnTo>
                  <a:pt x="124" y="90"/>
                </a:lnTo>
                <a:lnTo>
                  <a:pt x="124" y="90"/>
                </a:lnTo>
                <a:lnTo>
                  <a:pt x="123" y="90"/>
                </a:lnTo>
                <a:lnTo>
                  <a:pt x="124" y="91"/>
                </a:lnTo>
                <a:lnTo>
                  <a:pt x="124" y="91"/>
                </a:lnTo>
                <a:lnTo>
                  <a:pt x="124" y="91"/>
                </a:lnTo>
                <a:lnTo>
                  <a:pt x="124" y="92"/>
                </a:lnTo>
                <a:lnTo>
                  <a:pt x="124" y="92"/>
                </a:lnTo>
                <a:lnTo>
                  <a:pt x="123" y="92"/>
                </a:lnTo>
                <a:lnTo>
                  <a:pt x="123" y="93"/>
                </a:lnTo>
                <a:lnTo>
                  <a:pt x="123" y="93"/>
                </a:lnTo>
                <a:lnTo>
                  <a:pt x="123" y="94"/>
                </a:lnTo>
                <a:lnTo>
                  <a:pt x="123" y="94"/>
                </a:lnTo>
                <a:lnTo>
                  <a:pt x="123" y="93"/>
                </a:lnTo>
                <a:lnTo>
                  <a:pt x="124" y="93"/>
                </a:lnTo>
                <a:lnTo>
                  <a:pt x="124" y="93"/>
                </a:lnTo>
                <a:lnTo>
                  <a:pt x="124" y="93"/>
                </a:lnTo>
                <a:lnTo>
                  <a:pt x="124" y="94"/>
                </a:lnTo>
                <a:lnTo>
                  <a:pt x="124" y="94"/>
                </a:lnTo>
                <a:lnTo>
                  <a:pt x="125" y="94"/>
                </a:lnTo>
                <a:lnTo>
                  <a:pt x="125" y="94"/>
                </a:lnTo>
                <a:lnTo>
                  <a:pt x="125" y="95"/>
                </a:lnTo>
                <a:lnTo>
                  <a:pt x="125" y="95"/>
                </a:lnTo>
                <a:lnTo>
                  <a:pt x="126" y="96"/>
                </a:lnTo>
                <a:lnTo>
                  <a:pt x="126" y="96"/>
                </a:lnTo>
                <a:lnTo>
                  <a:pt x="126" y="97"/>
                </a:lnTo>
                <a:lnTo>
                  <a:pt x="126" y="97"/>
                </a:lnTo>
                <a:lnTo>
                  <a:pt x="126" y="97"/>
                </a:lnTo>
                <a:lnTo>
                  <a:pt x="126" y="97"/>
                </a:lnTo>
                <a:lnTo>
                  <a:pt x="126" y="97"/>
                </a:lnTo>
                <a:lnTo>
                  <a:pt x="125" y="97"/>
                </a:lnTo>
                <a:lnTo>
                  <a:pt x="125" y="98"/>
                </a:lnTo>
                <a:lnTo>
                  <a:pt x="125" y="98"/>
                </a:lnTo>
                <a:lnTo>
                  <a:pt x="125" y="98"/>
                </a:lnTo>
                <a:lnTo>
                  <a:pt x="124" y="98"/>
                </a:lnTo>
                <a:lnTo>
                  <a:pt x="124" y="98"/>
                </a:lnTo>
                <a:lnTo>
                  <a:pt x="124" y="99"/>
                </a:lnTo>
                <a:lnTo>
                  <a:pt x="124" y="99"/>
                </a:lnTo>
                <a:lnTo>
                  <a:pt x="125" y="99"/>
                </a:lnTo>
                <a:lnTo>
                  <a:pt x="125" y="100"/>
                </a:lnTo>
                <a:lnTo>
                  <a:pt x="124" y="100"/>
                </a:lnTo>
                <a:lnTo>
                  <a:pt x="124" y="100"/>
                </a:lnTo>
                <a:lnTo>
                  <a:pt x="124" y="100"/>
                </a:lnTo>
                <a:lnTo>
                  <a:pt x="124" y="100"/>
                </a:lnTo>
                <a:lnTo>
                  <a:pt x="124" y="101"/>
                </a:lnTo>
                <a:lnTo>
                  <a:pt x="124" y="101"/>
                </a:lnTo>
                <a:lnTo>
                  <a:pt x="124" y="102"/>
                </a:lnTo>
                <a:lnTo>
                  <a:pt x="124" y="102"/>
                </a:lnTo>
                <a:lnTo>
                  <a:pt x="125" y="102"/>
                </a:lnTo>
                <a:lnTo>
                  <a:pt x="124" y="102"/>
                </a:lnTo>
                <a:lnTo>
                  <a:pt x="124" y="102"/>
                </a:lnTo>
                <a:lnTo>
                  <a:pt x="125" y="102"/>
                </a:lnTo>
                <a:lnTo>
                  <a:pt x="125" y="103"/>
                </a:lnTo>
                <a:lnTo>
                  <a:pt x="125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7" y="102"/>
                </a:lnTo>
                <a:lnTo>
                  <a:pt x="127" y="102"/>
                </a:lnTo>
                <a:lnTo>
                  <a:pt x="127" y="102"/>
                </a:lnTo>
                <a:lnTo>
                  <a:pt x="127" y="103"/>
                </a:lnTo>
                <a:lnTo>
                  <a:pt x="127" y="103"/>
                </a:lnTo>
                <a:lnTo>
                  <a:pt x="127" y="104"/>
                </a:lnTo>
                <a:lnTo>
                  <a:pt x="127" y="104"/>
                </a:lnTo>
                <a:lnTo>
                  <a:pt x="127" y="104"/>
                </a:lnTo>
                <a:lnTo>
                  <a:pt x="127" y="105"/>
                </a:lnTo>
                <a:lnTo>
                  <a:pt x="127" y="105"/>
                </a:lnTo>
                <a:lnTo>
                  <a:pt x="128" y="106"/>
                </a:lnTo>
                <a:lnTo>
                  <a:pt x="128" y="106"/>
                </a:lnTo>
                <a:lnTo>
                  <a:pt x="128" y="107"/>
                </a:lnTo>
                <a:lnTo>
                  <a:pt x="128" y="107"/>
                </a:lnTo>
                <a:lnTo>
                  <a:pt x="129" y="107"/>
                </a:lnTo>
                <a:lnTo>
                  <a:pt x="129" y="107"/>
                </a:lnTo>
                <a:lnTo>
                  <a:pt x="130" y="107"/>
                </a:lnTo>
                <a:lnTo>
                  <a:pt x="130" y="107"/>
                </a:lnTo>
                <a:lnTo>
                  <a:pt x="130" y="107"/>
                </a:lnTo>
                <a:lnTo>
                  <a:pt x="131" y="107"/>
                </a:lnTo>
                <a:lnTo>
                  <a:pt x="131" y="107"/>
                </a:lnTo>
                <a:lnTo>
                  <a:pt x="132" y="107"/>
                </a:lnTo>
                <a:lnTo>
                  <a:pt x="132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4" y="107"/>
                </a:lnTo>
                <a:lnTo>
                  <a:pt x="134" y="107"/>
                </a:lnTo>
                <a:lnTo>
                  <a:pt x="134" y="107"/>
                </a:lnTo>
                <a:lnTo>
                  <a:pt x="134" y="107"/>
                </a:lnTo>
                <a:lnTo>
                  <a:pt x="135" y="107"/>
                </a:lnTo>
                <a:lnTo>
                  <a:pt x="135" y="107"/>
                </a:lnTo>
                <a:lnTo>
                  <a:pt x="136" y="106"/>
                </a:lnTo>
                <a:lnTo>
                  <a:pt x="136" y="106"/>
                </a:lnTo>
                <a:lnTo>
                  <a:pt x="136" y="106"/>
                </a:lnTo>
                <a:lnTo>
                  <a:pt x="137" y="105"/>
                </a:lnTo>
                <a:lnTo>
                  <a:pt x="137" y="105"/>
                </a:lnTo>
                <a:lnTo>
                  <a:pt x="137" y="105"/>
                </a:lnTo>
                <a:lnTo>
                  <a:pt x="137" y="105"/>
                </a:lnTo>
                <a:lnTo>
                  <a:pt x="138" y="104"/>
                </a:lnTo>
                <a:lnTo>
                  <a:pt x="138" y="104"/>
                </a:lnTo>
                <a:lnTo>
                  <a:pt x="138" y="104"/>
                </a:lnTo>
                <a:lnTo>
                  <a:pt x="138" y="104"/>
                </a:lnTo>
                <a:lnTo>
                  <a:pt x="139" y="104"/>
                </a:lnTo>
                <a:lnTo>
                  <a:pt x="139" y="104"/>
                </a:lnTo>
                <a:lnTo>
                  <a:pt x="140" y="104"/>
                </a:lnTo>
                <a:lnTo>
                  <a:pt x="140" y="104"/>
                </a:lnTo>
                <a:lnTo>
                  <a:pt x="141" y="104"/>
                </a:lnTo>
                <a:lnTo>
                  <a:pt x="141" y="104"/>
                </a:lnTo>
                <a:lnTo>
                  <a:pt x="142" y="105"/>
                </a:lnTo>
                <a:lnTo>
                  <a:pt x="142" y="105"/>
                </a:lnTo>
                <a:lnTo>
                  <a:pt x="142" y="105"/>
                </a:lnTo>
                <a:lnTo>
                  <a:pt x="143" y="105"/>
                </a:lnTo>
                <a:lnTo>
                  <a:pt x="143" y="105"/>
                </a:lnTo>
                <a:lnTo>
                  <a:pt x="144" y="104"/>
                </a:lnTo>
                <a:lnTo>
                  <a:pt x="145" y="104"/>
                </a:lnTo>
                <a:lnTo>
                  <a:pt x="145" y="104"/>
                </a:lnTo>
                <a:lnTo>
                  <a:pt x="146" y="104"/>
                </a:lnTo>
                <a:lnTo>
                  <a:pt x="147" y="104"/>
                </a:lnTo>
                <a:lnTo>
                  <a:pt x="147" y="104"/>
                </a:lnTo>
                <a:lnTo>
                  <a:pt x="147" y="104"/>
                </a:lnTo>
                <a:lnTo>
                  <a:pt x="147" y="104"/>
                </a:lnTo>
                <a:lnTo>
                  <a:pt x="148" y="104"/>
                </a:lnTo>
                <a:lnTo>
                  <a:pt x="148" y="104"/>
                </a:lnTo>
                <a:lnTo>
                  <a:pt x="149" y="103"/>
                </a:lnTo>
                <a:lnTo>
                  <a:pt x="150" y="103"/>
                </a:lnTo>
                <a:lnTo>
                  <a:pt x="150" y="102"/>
                </a:lnTo>
                <a:lnTo>
                  <a:pt x="151" y="102"/>
                </a:lnTo>
                <a:lnTo>
                  <a:pt x="151" y="102"/>
                </a:lnTo>
                <a:lnTo>
                  <a:pt x="151" y="101"/>
                </a:lnTo>
                <a:lnTo>
                  <a:pt x="151" y="101"/>
                </a:lnTo>
                <a:lnTo>
                  <a:pt x="151" y="101"/>
                </a:lnTo>
                <a:lnTo>
                  <a:pt x="152" y="100"/>
                </a:lnTo>
                <a:lnTo>
                  <a:pt x="152" y="100"/>
                </a:lnTo>
                <a:lnTo>
                  <a:pt x="151" y="99"/>
                </a:lnTo>
                <a:lnTo>
                  <a:pt x="151" y="99"/>
                </a:lnTo>
                <a:lnTo>
                  <a:pt x="151" y="98"/>
                </a:lnTo>
                <a:lnTo>
                  <a:pt x="151" y="98"/>
                </a:lnTo>
                <a:lnTo>
                  <a:pt x="151" y="98"/>
                </a:lnTo>
                <a:lnTo>
                  <a:pt x="151" y="97"/>
                </a:lnTo>
                <a:lnTo>
                  <a:pt x="151" y="97"/>
                </a:lnTo>
                <a:lnTo>
                  <a:pt x="151" y="96"/>
                </a:lnTo>
                <a:lnTo>
                  <a:pt x="152" y="96"/>
                </a:lnTo>
                <a:lnTo>
                  <a:pt x="152" y="96"/>
                </a:lnTo>
                <a:lnTo>
                  <a:pt x="153" y="95"/>
                </a:lnTo>
                <a:lnTo>
                  <a:pt x="153" y="95"/>
                </a:lnTo>
                <a:lnTo>
                  <a:pt x="153" y="94"/>
                </a:lnTo>
                <a:lnTo>
                  <a:pt x="154" y="94"/>
                </a:lnTo>
                <a:lnTo>
                  <a:pt x="154" y="94"/>
                </a:lnTo>
                <a:lnTo>
                  <a:pt x="155" y="94"/>
                </a:lnTo>
                <a:lnTo>
                  <a:pt x="155" y="94"/>
                </a:lnTo>
                <a:lnTo>
                  <a:pt x="155" y="94"/>
                </a:lnTo>
                <a:lnTo>
                  <a:pt x="156" y="94"/>
                </a:lnTo>
                <a:lnTo>
                  <a:pt x="156" y="94"/>
                </a:lnTo>
                <a:lnTo>
                  <a:pt x="157" y="94"/>
                </a:lnTo>
                <a:lnTo>
                  <a:pt x="157" y="94"/>
                </a:lnTo>
                <a:lnTo>
                  <a:pt x="158" y="94"/>
                </a:lnTo>
                <a:lnTo>
                  <a:pt x="158" y="95"/>
                </a:lnTo>
                <a:lnTo>
                  <a:pt x="158" y="95"/>
                </a:lnTo>
                <a:lnTo>
                  <a:pt x="158" y="96"/>
                </a:lnTo>
                <a:lnTo>
                  <a:pt x="158" y="96"/>
                </a:lnTo>
                <a:lnTo>
                  <a:pt x="159" y="97"/>
                </a:lnTo>
                <a:lnTo>
                  <a:pt x="159" y="97"/>
                </a:lnTo>
                <a:lnTo>
                  <a:pt x="159" y="97"/>
                </a:lnTo>
                <a:lnTo>
                  <a:pt x="159" y="98"/>
                </a:lnTo>
                <a:lnTo>
                  <a:pt x="159" y="98"/>
                </a:lnTo>
                <a:lnTo>
                  <a:pt x="160" y="98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1" y="99"/>
                </a:lnTo>
                <a:lnTo>
                  <a:pt x="161" y="99"/>
                </a:lnTo>
                <a:lnTo>
                  <a:pt x="162" y="99"/>
                </a:lnTo>
                <a:lnTo>
                  <a:pt x="162" y="100"/>
                </a:lnTo>
                <a:lnTo>
                  <a:pt x="162" y="100"/>
                </a:lnTo>
                <a:lnTo>
                  <a:pt x="162" y="100"/>
                </a:lnTo>
                <a:lnTo>
                  <a:pt x="163" y="100"/>
                </a:lnTo>
                <a:lnTo>
                  <a:pt x="163" y="101"/>
                </a:lnTo>
                <a:lnTo>
                  <a:pt x="163" y="101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1" y="102"/>
                </a:lnTo>
                <a:lnTo>
                  <a:pt x="161" y="103"/>
                </a:lnTo>
                <a:lnTo>
                  <a:pt x="161" y="103"/>
                </a:lnTo>
                <a:lnTo>
                  <a:pt x="161" y="104"/>
                </a:lnTo>
                <a:lnTo>
                  <a:pt x="161" y="104"/>
                </a:lnTo>
                <a:lnTo>
                  <a:pt x="161" y="105"/>
                </a:lnTo>
                <a:lnTo>
                  <a:pt x="161" y="105"/>
                </a:lnTo>
                <a:lnTo>
                  <a:pt x="162" y="105"/>
                </a:lnTo>
                <a:lnTo>
                  <a:pt x="162" y="106"/>
                </a:lnTo>
                <a:lnTo>
                  <a:pt x="162" y="106"/>
                </a:lnTo>
                <a:lnTo>
                  <a:pt x="162" y="106"/>
                </a:lnTo>
                <a:lnTo>
                  <a:pt x="162" y="107"/>
                </a:lnTo>
                <a:lnTo>
                  <a:pt x="162" y="107"/>
                </a:lnTo>
                <a:lnTo>
                  <a:pt x="162" y="107"/>
                </a:lnTo>
                <a:lnTo>
                  <a:pt x="162" y="108"/>
                </a:lnTo>
                <a:lnTo>
                  <a:pt x="162" y="109"/>
                </a:lnTo>
                <a:lnTo>
                  <a:pt x="163" y="110"/>
                </a:lnTo>
                <a:lnTo>
                  <a:pt x="163" y="110"/>
                </a:lnTo>
                <a:lnTo>
                  <a:pt x="163" y="111"/>
                </a:lnTo>
                <a:lnTo>
                  <a:pt x="163" y="111"/>
                </a:lnTo>
                <a:lnTo>
                  <a:pt x="163" y="112"/>
                </a:lnTo>
                <a:lnTo>
                  <a:pt x="163" y="113"/>
                </a:lnTo>
                <a:lnTo>
                  <a:pt x="163" y="113"/>
                </a:lnTo>
                <a:lnTo>
                  <a:pt x="163" y="114"/>
                </a:lnTo>
                <a:lnTo>
                  <a:pt x="163" y="115"/>
                </a:lnTo>
                <a:lnTo>
                  <a:pt x="163" y="115"/>
                </a:lnTo>
                <a:lnTo>
                  <a:pt x="163" y="116"/>
                </a:lnTo>
                <a:lnTo>
                  <a:pt x="163" y="116"/>
                </a:lnTo>
                <a:lnTo>
                  <a:pt x="163" y="117"/>
                </a:lnTo>
                <a:lnTo>
                  <a:pt x="163" y="117"/>
                </a:lnTo>
                <a:lnTo>
                  <a:pt x="163" y="118"/>
                </a:lnTo>
                <a:lnTo>
                  <a:pt x="163" y="118"/>
                </a:lnTo>
                <a:lnTo>
                  <a:pt x="163" y="118"/>
                </a:lnTo>
                <a:lnTo>
                  <a:pt x="163" y="119"/>
                </a:lnTo>
                <a:lnTo>
                  <a:pt x="163" y="119"/>
                </a:lnTo>
                <a:lnTo>
                  <a:pt x="163" y="120"/>
                </a:lnTo>
                <a:lnTo>
                  <a:pt x="163" y="120"/>
                </a:lnTo>
                <a:lnTo>
                  <a:pt x="164" y="120"/>
                </a:lnTo>
                <a:lnTo>
                  <a:pt x="164" y="121"/>
                </a:lnTo>
                <a:lnTo>
                  <a:pt x="164" y="121"/>
                </a:lnTo>
                <a:lnTo>
                  <a:pt x="165" y="122"/>
                </a:lnTo>
                <a:lnTo>
                  <a:pt x="165" y="122"/>
                </a:lnTo>
                <a:lnTo>
                  <a:pt x="165" y="123"/>
                </a:lnTo>
                <a:lnTo>
                  <a:pt x="166" y="124"/>
                </a:lnTo>
                <a:lnTo>
                  <a:pt x="166" y="125"/>
                </a:lnTo>
                <a:lnTo>
                  <a:pt x="167" y="125"/>
                </a:lnTo>
                <a:lnTo>
                  <a:pt x="167" y="126"/>
                </a:lnTo>
                <a:lnTo>
                  <a:pt x="167" y="126"/>
                </a:lnTo>
                <a:lnTo>
                  <a:pt x="167" y="127"/>
                </a:lnTo>
                <a:lnTo>
                  <a:pt x="167" y="127"/>
                </a:lnTo>
                <a:lnTo>
                  <a:pt x="167" y="127"/>
                </a:lnTo>
                <a:lnTo>
                  <a:pt x="166" y="128"/>
                </a:lnTo>
                <a:lnTo>
                  <a:pt x="166" y="128"/>
                </a:lnTo>
                <a:lnTo>
                  <a:pt x="165" y="129"/>
                </a:lnTo>
                <a:lnTo>
                  <a:pt x="165" y="129"/>
                </a:lnTo>
                <a:lnTo>
                  <a:pt x="165" y="129"/>
                </a:lnTo>
                <a:lnTo>
                  <a:pt x="164" y="129"/>
                </a:lnTo>
                <a:lnTo>
                  <a:pt x="163" y="130"/>
                </a:lnTo>
                <a:lnTo>
                  <a:pt x="163" y="130"/>
                </a:lnTo>
                <a:lnTo>
                  <a:pt x="162" y="130"/>
                </a:lnTo>
                <a:lnTo>
                  <a:pt x="162" y="131"/>
                </a:lnTo>
                <a:lnTo>
                  <a:pt x="161" y="131"/>
                </a:lnTo>
                <a:lnTo>
                  <a:pt x="161" y="131"/>
                </a:lnTo>
                <a:lnTo>
                  <a:pt x="161" y="132"/>
                </a:lnTo>
                <a:lnTo>
                  <a:pt x="160" y="132"/>
                </a:lnTo>
                <a:lnTo>
                  <a:pt x="160" y="132"/>
                </a:lnTo>
                <a:lnTo>
                  <a:pt x="160" y="132"/>
                </a:lnTo>
                <a:lnTo>
                  <a:pt x="160" y="133"/>
                </a:lnTo>
                <a:lnTo>
                  <a:pt x="160" y="133"/>
                </a:lnTo>
                <a:lnTo>
                  <a:pt x="159" y="134"/>
                </a:lnTo>
                <a:lnTo>
                  <a:pt x="159" y="134"/>
                </a:lnTo>
                <a:lnTo>
                  <a:pt x="159" y="135"/>
                </a:lnTo>
                <a:lnTo>
                  <a:pt x="159" y="135"/>
                </a:lnTo>
                <a:lnTo>
                  <a:pt x="159" y="136"/>
                </a:lnTo>
                <a:lnTo>
                  <a:pt x="159" y="136"/>
                </a:lnTo>
                <a:lnTo>
                  <a:pt x="159" y="136"/>
                </a:lnTo>
                <a:lnTo>
                  <a:pt x="159" y="137"/>
                </a:lnTo>
                <a:lnTo>
                  <a:pt x="159" y="137"/>
                </a:lnTo>
                <a:lnTo>
                  <a:pt x="159" y="138"/>
                </a:lnTo>
                <a:lnTo>
                  <a:pt x="159" y="139"/>
                </a:lnTo>
                <a:lnTo>
                  <a:pt x="159" y="139"/>
                </a:lnTo>
                <a:lnTo>
                  <a:pt x="159" y="140"/>
                </a:lnTo>
                <a:lnTo>
                  <a:pt x="159" y="140"/>
                </a:lnTo>
                <a:lnTo>
                  <a:pt x="158" y="140"/>
                </a:lnTo>
                <a:lnTo>
                  <a:pt x="158" y="140"/>
                </a:lnTo>
                <a:lnTo>
                  <a:pt x="158" y="140"/>
                </a:lnTo>
                <a:lnTo>
                  <a:pt x="158" y="141"/>
                </a:lnTo>
                <a:lnTo>
                  <a:pt x="158" y="141"/>
                </a:lnTo>
                <a:lnTo>
                  <a:pt x="157" y="141"/>
                </a:lnTo>
                <a:lnTo>
                  <a:pt x="157" y="142"/>
                </a:lnTo>
                <a:lnTo>
                  <a:pt x="157" y="142"/>
                </a:lnTo>
                <a:lnTo>
                  <a:pt x="156" y="143"/>
                </a:lnTo>
                <a:lnTo>
                  <a:pt x="156" y="143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5"/>
                </a:lnTo>
                <a:lnTo>
                  <a:pt x="156" y="145"/>
                </a:lnTo>
                <a:lnTo>
                  <a:pt x="156" y="146"/>
                </a:lnTo>
                <a:lnTo>
                  <a:pt x="156" y="146"/>
                </a:lnTo>
                <a:lnTo>
                  <a:pt x="156" y="147"/>
                </a:lnTo>
                <a:lnTo>
                  <a:pt x="155" y="147"/>
                </a:lnTo>
                <a:lnTo>
                  <a:pt x="155" y="148"/>
                </a:lnTo>
                <a:lnTo>
                  <a:pt x="155" y="148"/>
                </a:lnTo>
                <a:lnTo>
                  <a:pt x="155" y="148"/>
                </a:lnTo>
                <a:lnTo>
                  <a:pt x="155" y="149"/>
                </a:lnTo>
                <a:lnTo>
                  <a:pt x="155" y="149"/>
                </a:lnTo>
                <a:lnTo>
                  <a:pt x="155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1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7" y="152"/>
                </a:lnTo>
                <a:lnTo>
                  <a:pt x="158" y="152"/>
                </a:lnTo>
                <a:lnTo>
                  <a:pt x="158" y="152"/>
                </a:lnTo>
                <a:lnTo>
                  <a:pt x="158" y="152"/>
                </a:lnTo>
                <a:lnTo>
                  <a:pt x="158" y="153"/>
                </a:lnTo>
                <a:lnTo>
                  <a:pt x="158" y="153"/>
                </a:lnTo>
                <a:lnTo>
                  <a:pt x="158" y="153"/>
                </a:lnTo>
                <a:lnTo>
                  <a:pt x="158" y="153"/>
                </a:lnTo>
                <a:lnTo>
                  <a:pt x="158" y="154"/>
                </a:lnTo>
                <a:lnTo>
                  <a:pt x="159" y="154"/>
                </a:lnTo>
                <a:lnTo>
                  <a:pt x="159" y="154"/>
                </a:lnTo>
                <a:lnTo>
                  <a:pt x="159" y="154"/>
                </a:lnTo>
                <a:lnTo>
                  <a:pt x="159" y="155"/>
                </a:lnTo>
                <a:lnTo>
                  <a:pt x="160" y="155"/>
                </a:lnTo>
                <a:lnTo>
                  <a:pt x="160" y="156"/>
                </a:lnTo>
                <a:lnTo>
                  <a:pt x="160" y="156"/>
                </a:lnTo>
                <a:lnTo>
                  <a:pt x="160" y="156"/>
                </a:lnTo>
                <a:lnTo>
                  <a:pt x="161" y="157"/>
                </a:lnTo>
                <a:lnTo>
                  <a:pt x="161" y="157"/>
                </a:lnTo>
                <a:lnTo>
                  <a:pt x="161" y="157"/>
                </a:lnTo>
                <a:lnTo>
                  <a:pt x="161" y="157"/>
                </a:lnTo>
                <a:lnTo>
                  <a:pt x="161" y="158"/>
                </a:lnTo>
                <a:lnTo>
                  <a:pt x="162" y="158"/>
                </a:lnTo>
                <a:lnTo>
                  <a:pt x="162" y="158"/>
                </a:lnTo>
                <a:lnTo>
                  <a:pt x="161" y="159"/>
                </a:lnTo>
                <a:lnTo>
                  <a:pt x="161" y="159"/>
                </a:lnTo>
                <a:lnTo>
                  <a:pt x="161" y="160"/>
                </a:lnTo>
                <a:lnTo>
                  <a:pt x="161" y="160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0" y="162"/>
                </a:lnTo>
                <a:lnTo>
                  <a:pt x="160" y="162"/>
                </a:lnTo>
                <a:lnTo>
                  <a:pt x="160" y="163"/>
                </a:lnTo>
                <a:lnTo>
                  <a:pt x="160" y="163"/>
                </a:lnTo>
                <a:lnTo>
                  <a:pt x="160" y="164"/>
                </a:lnTo>
                <a:lnTo>
                  <a:pt x="160" y="165"/>
                </a:lnTo>
                <a:lnTo>
                  <a:pt x="160" y="165"/>
                </a:lnTo>
                <a:lnTo>
                  <a:pt x="160" y="165"/>
                </a:lnTo>
                <a:lnTo>
                  <a:pt x="160" y="166"/>
                </a:lnTo>
                <a:lnTo>
                  <a:pt x="160" y="166"/>
                </a:lnTo>
                <a:lnTo>
                  <a:pt x="160" y="167"/>
                </a:lnTo>
                <a:lnTo>
                  <a:pt x="160" y="167"/>
                </a:lnTo>
                <a:lnTo>
                  <a:pt x="160" y="168"/>
                </a:lnTo>
                <a:lnTo>
                  <a:pt x="160" y="168"/>
                </a:lnTo>
                <a:lnTo>
                  <a:pt x="160" y="169"/>
                </a:lnTo>
                <a:lnTo>
                  <a:pt x="160" y="169"/>
                </a:lnTo>
                <a:lnTo>
                  <a:pt x="160" y="170"/>
                </a:lnTo>
                <a:lnTo>
                  <a:pt x="160" y="170"/>
                </a:lnTo>
                <a:lnTo>
                  <a:pt x="160" y="171"/>
                </a:lnTo>
                <a:lnTo>
                  <a:pt x="161" y="172"/>
                </a:lnTo>
                <a:lnTo>
                  <a:pt x="161" y="172"/>
                </a:lnTo>
                <a:lnTo>
                  <a:pt x="161" y="173"/>
                </a:lnTo>
                <a:lnTo>
                  <a:pt x="162" y="173"/>
                </a:lnTo>
                <a:lnTo>
                  <a:pt x="162" y="173"/>
                </a:lnTo>
                <a:lnTo>
                  <a:pt x="162" y="174"/>
                </a:lnTo>
                <a:lnTo>
                  <a:pt x="163" y="174"/>
                </a:lnTo>
                <a:lnTo>
                  <a:pt x="163" y="175"/>
                </a:lnTo>
                <a:lnTo>
                  <a:pt x="163" y="175"/>
                </a:lnTo>
                <a:lnTo>
                  <a:pt x="163" y="175"/>
                </a:lnTo>
                <a:lnTo>
                  <a:pt x="164" y="175"/>
                </a:lnTo>
                <a:lnTo>
                  <a:pt x="164" y="176"/>
                </a:lnTo>
                <a:lnTo>
                  <a:pt x="164" y="176"/>
                </a:lnTo>
                <a:lnTo>
                  <a:pt x="164" y="176"/>
                </a:lnTo>
                <a:lnTo>
                  <a:pt x="165" y="176"/>
                </a:lnTo>
                <a:lnTo>
                  <a:pt x="165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8"/>
                </a:lnTo>
                <a:lnTo>
                  <a:pt x="166" y="178"/>
                </a:lnTo>
                <a:lnTo>
                  <a:pt x="166" y="178"/>
                </a:lnTo>
                <a:lnTo>
                  <a:pt x="166" y="179"/>
                </a:lnTo>
                <a:lnTo>
                  <a:pt x="166" y="179"/>
                </a:lnTo>
                <a:lnTo>
                  <a:pt x="166" y="180"/>
                </a:lnTo>
                <a:lnTo>
                  <a:pt x="166" y="181"/>
                </a:lnTo>
                <a:lnTo>
                  <a:pt x="167" y="181"/>
                </a:lnTo>
                <a:lnTo>
                  <a:pt x="167" y="181"/>
                </a:lnTo>
                <a:lnTo>
                  <a:pt x="167" y="182"/>
                </a:lnTo>
                <a:lnTo>
                  <a:pt x="167" y="182"/>
                </a:lnTo>
                <a:lnTo>
                  <a:pt x="167" y="182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5"/>
                </a:lnTo>
                <a:lnTo>
                  <a:pt x="167" y="185"/>
                </a:lnTo>
                <a:lnTo>
                  <a:pt x="167" y="186"/>
                </a:lnTo>
                <a:lnTo>
                  <a:pt x="167" y="186"/>
                </a:lnTo>
                <a:lnTo>
                  <a:pt x="168" y="187"/>
                </a:lnTo>
                <a:lnTo>
                  <a:pt x="168" y="187"/>
                </a:lnTo>
                <a:lnTo>
                  <a:pt x="168" y="188"/>
                </a:lnTo>
                <a:lnTo>
                  <a:pt x="168" y="188"/>
                </a:lnTo>
                <a:lnTo>
                  <a:pt x="168" y="188"/>
                </a:lnTo>
                <a:lnTo>
                  <a:pt x="168" y="189"/>
                </a:lnTo>
                <a:lnTo>
                  <a:pt x="168" y="189"/>
                </a:lnTo>
                <a:lnTo>
                  <a:pt x="168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1"/>
                </a:lnTo>
                <a:lnTo>
                  <a:pt x="169" y="191"/>
                </a:lnTo>
                <a:lnTo>
                  <a:pt x="169" y="192"/>
                </a:lnTo>
                <a:lnTo>
                  <a:pt x="169" y="192"/>
                </a:lnTo>
                <a:lnTo>
                  <a:pt x="169" y="193"/>
                </a:lnTo>
                <a:lnTo>
                  <a:pt x="169" y="193"/>
                </a:lnTo>
                <a:lnTo>
                  <a:pt x="169" y="193"/>
                </a:lnTo>
                <a:lnTo>
                  <a:pt x="169" y="193"/>
                </a:lnTo>
                <a:lnTo>
                  <a:pt x="169" y="194"/>
                </a:lnTo>
                <a:lnTo>
                  <a:pt x="169" y="194"/>
                </a:lnTo>
                <a:lnTo>
                  <a:pt x="169" y="194"/>
                </a:lnTo>
                <a:lnTo>
                  <a:pt x="169" y="195"/>
                </a:lnTo>
                <a:lnTo>
                  <a:pt x="169" y="195"/>
                </a:lnTo>
                <a:lnTo>
                  <a:pt x="169" y="196"/>
                </a:lnTo>
                <a:lnTo>
                  <a:pt x="170" y="196"/>
                </a:lnTo>
                <a:lnTo>
                  <a:pt x="170" y="197"/>
                </a:lnTo>
                <a:lnTo>
                  <a:pt x="170" y="197"/>
                </a:lnTo>
                <a:lnTo>
                  <a:pt x="170" y="197"/>
                </a:lnTo>
                <a:lnTo>
                  <a:pt x="170" y="198"/>
                </a:lnTo>
                <a:lnTo>
                  <a:pt x="169" y="198"/>
                </a:lnTo>
                <a:lnTo>
                  <a:pt x="169" y="198"/>
                </a:lnTo>
                <a:lnTo>
                  <a:pt x="169" y="198"/>
                </a:lnTo>
                <a:lnTo>
                  <a:pt x="169" y="198"/>
                </a:lnTo>
                <a:lnTo>
                  <a:pt x="169" y="199"/>
                </a:lnTo>
                <a:lnTo>
                  <a:pt x="168" y="199"/>
                </a:lnTo>
                <a:lnTo>
                  <a:pt x="168" y="199"/>
                </a:lnTo>
                <a:lnTo>
                  <a:pt x="168" y="200"/>
                </a:lnTo>
                <a:lnTo>
                  <a:pt x="168" y="200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8" y="202"/>
                </a:lnTo>
                <a:lnTo>
                  <a:pt x="167" y="202"/>
                </a:lnTo>
                <a:lnTo>
                  <a:pt x="167" y="202"/>
                </a:lnTo>
                <a:lnTo>
                  <a:pt x="167" y="202"/>
                </a:lnTo>
                <a:lnTo>
                  <a:pt x="166" y="202"/>
                </a:lnTo>
                <a:lnTo>
                  <a:pt x="166" y="203"/>
                </a:lnTo>
                <a:lnTo>
                  <a:pt x="165" y="203"/>
                </a:lnTo>
                <a:lnTo>
                  <a:pt x="165" y="202"/>
                </a:lnTo>
                <a:lnTo>
                  <a:pt x="164" y="202"/>
                </a:lnTo>
                <a:lnTo>
                  <a:pt x="163" y="202"/>
                </a:lnTo>
                <a:lnTo>
                  <a:pt x="162" y="203"/>
                </a:lnTo>
                <a:lnTo>
                  <a:pt x="161" y="204"/>
                </a:lnTo>
                <a:lnTo>
                  <a:pt x="160" y="204"/>
                </a:lnTo>
                <a:lnTo>
                  <a:pt x="159" y="204"/>
                </a:lnTo>
                <a:lnTo>
                  <a:pt x="159" y="203"/>
                </a:lnTo>
                <a:lnTo>
                  <a:pt x="159" y="203"/>
                </a:lnTo>
                <a:lnTo>
                  <a:pt x="158" y="203"/>
                </a:lnTo>
                <a:lnTo>
                  <a:pt x="158" y="203"/>
                </a:lnTo>
                <a:lnTo>
                  <a:pt x="157" y="203"/>
                </a:lnTo>
                <a:lnTo>
                  <a:pt x="157" y="202"/>
                </a:lnTo>
                <a:lnTo>
                  <a:pt x="156" y="202"/>
                </a:lnTo>
                <a:lnTo>
                  <a:pt x="156" y="202"/>
                </a:lnTo>
                <a:lnTo>
                  <a:pt x="155" y="202"/>
                </a:lnTo>
                <a:lnTo>
                  <a:pt x="155" y="202"/>
                </a:lnTo>
                <a:lnTo>
                  <a:pt x="155" y="203"/>
                </a:lnTo>
                <a:lnTo>
                  <a:pt x="155" y="203"/>
                </a:lnTo>
                <a:lnTo>
                  <a:pt x="155" y="203"/>
                </a:lnTo>
                <a:lnTo>
                  <a:pt x="155" y="204"/>
                </a:lnTo>
                <a:lnTo>
                  <a:pt x="156" y="204"/>
                </a:lnTo>
                <a:lnTo>
                  <a:pt x="156" y="204"/>
                </a:lnTo>
                <a:lnTo>
                  <a:pt x="155" y="204"/>
                </a:lnTo>
                <a:lnTo>
                  <a:pt x="155" y="204"/>
                </a:lnTo>
                <a:lnTo>
                  <a:pt x="155" y="204"/>
                </a:lnTo>
                <a:lnTo>
                  <a:pt x="155" y="204"/>
                </a:lnTo>
                <a:lnTo>
                  <a:pt x="155" y="203"/>
                </a:lnTo>
                <a:lnTo>
                  <a:pt x="154" y="203"/>
                </a:lnTo>
                <a:lnTo>
                  <a:pt x="154" y="202"/>
                </a:lnTo>
                <a:lnTo>
                  <a:pt x="154" y="202"/>
                </a:lnTo>
                <a:lnTo>
                  <a:pt x="154" y="202"/>
                </a:lnTo>
                <a:lnTo>
                  <a:pt x="153" y="201"/>
                </a:lnTo>
                <a:lnTo>
                  <a:pt x="153" y="201"/>
                </a:lnTo>
                <a:lnTo>
                  <a:pt x="152" y="201"/>
                </a:lnTo>
                <a:lnTo>
                  <a:pt x="152" y="200"/>
                </a:lnTo>
                <a:lnTo>
                  <a:pt x="151" y="200"/>
                </a:lnTo>
                <a:lnTo>
                  <a:pt x="152" y="200"/>
                </a:lnTo>
                <a:lnTo>
                  <a:pt x="152" y="201"/>
                </a:lnTo>
                <a:lnTo>
                  <a:pt x="152" y="201"/>
                </a:lnTo>
                <a:lnTo>
                  <a:pt x="152" y="202"/>
                </a:lnTo>
                <a:lnTo>
                  <a:pt x="153" y="202"/>
                </a:lnTo>
                <a:lnTo>
                  <a:pt x="153" y="202"/>
                </a:lnTo>
                <a:lnTo>
                  <a:pt x="152" y="202"/>
                </a:lnTo>
                <a:lnTo>
                  <a:pt x="152" y="202"/>
                </a:lnTo>
                <a:lnTo>
                  <a:pt x="152" y="203"/>
                </a:lnTo>
                <a:lnTo>
                  <a:pt x="152" y="203"/>
                </a:lnTo>
                <a:lnTo>
                  <a:pt x="152" y="204"/>
                </a:lnTo>
                <a:lnTo>
                  <a:pt x="152" y="204"/>
                </a:lnTo>
                <a:lnTo>
                  <a:pt x="152" y="204"/>
                </a:lnTo>
                <a:lnTo>
                  <a:pt x="152" y="205"/>
                </a:lnTo>
                <a:lnTo>
                  <a:pt x="152" y="205"/>
                </a:lnTo>
                <a:lnTo>
                  <a:pt x="152" y="205"/>
                </a:lnTo>
                <a:lnTo>
                  <a:pt x="152" y="206"/>
                </a:lnTo>
                <a:lnTo>
                  <a:pt x="152" y="206"/>
                </a:lnTo>
                <a:lnTo>
                  <a:pt x="152" y="206"/>
                </a:lnTo>
                <a:lnTo>
                  <a:pt x="152" y="206"/>
                </a:lnTo>
                <a:lnTo>
                  <a:pt x="151" y="206"/>
                </a:lnTo>
                <a:lnTo>
                  <a:pt x="151" y="206"/>
                </a:lnTo>
                <a:lnTo>
                  <a:pt x="151" y="206"/>
                </a:lnTo>
                <a:lnTo>
                  <a:pt x="150" y="206"/>
                </a:lnTo>
                <a:lnTo>
                  <a:pt x="150" y="206"/>
                </a:lnTo>
                <a:lnTo>
                  <a:pt x="149" y="206"/>
                </a:lnTo>
                <a:lnTo>
                  <a:pt x="149" y="206"/>
                </a:lnTo>
                <a:lnTo>
                  <a:pt x="149" y="206"/>
                </a:lnTo>
                <a:lnTo>
                  <a:pt x="148" y="206"/>
                </a:lnTo>
                <a:lnTo>
                  <a:pt x="148" y="207"/>
                </a:lnTo>
                <a:lnTo>
                  <a:pt x="148" y="207"/>
                </a:lnTo>
                <a:lnTo>
                  <a:pt x="147" y="207"/>
                </a:lnTo>
                <a:lnTo>
                  <a:pt x="147" y="207"/>
                </a:lnTo>
                <a:lnTo>
                  <a:pt x="147" y="207"/>
                </a:lnTo>
                <a:lnTo>
                  <a:pt x="147" y="207"/>
                </a:lnTo>
                <a:lnTo>
                  <a:pt x="146" y="207"/>
                </a:lnTo>
                <a:lnTo>
                  <a:pt x="146" y="207"/>
                </a:lnTo>
                <a:lnTo>
                  <a:pt x="145" y="207"/>
                </a:lnTo>
                <a:lnTo>
                  <a:pt x="145" y="206"/>
                </a:lnTo>
                <a:lnTo>
                  <a:pt x="145" y="206"/>
                </a:lnTo>
                <a:lnTo>
                  <a:pt x="144" y="206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3" y="207"/>
                </a:lnTo>
                <a:lnTo>
                  <a:pt x="143" y="207"/>
                </a:lnTo>
                <a:lnTo>
                  <a:pt x="142" y="207"/>
                </a:lnTo>
                <a:lnTo>
                  <a:pt x="142" y="208"/>
                </a:lnTo>
                <a:lnTo>
                  <a:pt x="142" y="208"/>
                </a:lnTo>
                <a:lnTo>
                  <a:pt x="142" y="208"/>
                </a:lnTo>
                <a:lnTo>
                  <a:pt x="142" y="208"/>
                </a:lnTo>
                <a:lnTo>
                  <a:pt x="141" y="208"/>
                </a:lnTo>
                <a:lnTo>
                  <a:pt x="141" y="209"/>
                </a:lnTo>
                <a:lnTo>
                  <a:pt x="140" y="209"/>
                </a:lnTo>
                <a:lnTo>
                  <a:pt x="140" y="209"/>
                </a:lnTo>
                <a:lnTo>
                  <a:pt x="139" y="209"/>
                </a:lnTo>
                <a:lnTo>
                  <a:pt x="139" y="209"/>
                </a:lnTo>
                <a:lnTo>
                  <a:pt x="138" y="209"/>
                </a:lnTo>
                <a:lnTo>
                  <a:pt x="139" y="209"/>
                </a:lnTo>
                <a:lnTo>
                  <a:pt x="139" y="208"/>
                </a:lnTo>
                <a:lnTo>
                  <a:pt x="138" y="208"/>
                </a:lnTo>
                <a:lnTo>
                  <a:pt x="138" y="208"/>
                </a:lnTo>
                <a:lnTo>
                  <a:pt x="138" y="207"/>
                </a:lnTo>
                <a:lnTo>
                  <a:pt x="138" y="207"/>
                </a:lnTo>
                <a:lnTo>
                  <a:pt x="139" y="206"/>
                </a:lnTo>
                <a:lnTo>
                  <a:pt x="139" y="206"/>
                </a:lnTo>
                <a:lnTo>
                  <a:pt x="138" y="206"/>
                </a:lnTo>
                <a:lnTo>
                  <a:pt x="138" y="206"/>
                </a:lnTo>
                <a:lnTo>
                  <a:pt x="138" y="205"/>
                </a:lnTo>
                <a:lnTo>
                  <a:pt x="138" y="205"/>
                </a:lnTo>
                <a:lnTo>
                  <a:pt x="138" y="205"/>
                </a:lnTo>
                <a:lnTo>
                  <a:pt x="138" y="206"/>
                </a:lnTo>
                <a:lnTo>
                  <a:pt x="137" y="206"/>
                </a:lnTo>
                <a:lnTo>
                  <a:pt x="137" y="206"/>
                </a:lnTo>
                <a:lnTo>
                  <a:pt x="137" y="206"/>
                </a:lnTo>
                <a:lnTo>
                  <a:pt x="137" y="206"/>
                </a:lnTo>
                <a:lnTo>
                  <a:pt x="136" y="206"/>
                </a:lnTo>
                <a:lnTo>
                  <a:pt x="136" y="206"/>
                </a:lnTo>
                <a:lnTo>
                  <a:pt x="136" y="206"/>
                </a:lnTo>
                <a:lnTo>
                  <a:pt x="136" y="205"/>
                </a:lnTo>
                <a:lnTo>
                  <a:pt x="136" y="205"/>
                </a:lnTo>
                <a:lnTo>
                  <a:pt x="136" y="205"/>
                </a:lnTo>
                <a:lnTo>
                  <a:pt x="136" y="204"/>
                </a:lnTo>
                <a:lnTo>
                  <a:pt x="136" y="204"/>
                </a:lnTo>
                <a:lnTo>
                  <a:pt x="136" y="204"/>
                </a:lnTo>
                <a:lnTo>
                  <a:pt x="135" y="204"/>
                </a:lnTo>
                <a:lnTo>
                  <a:pt x="135" y="204"/>
                </a:lnTo>
                <a:lnTo>
                  <a:pt x="135" y="204"/>
                </a:lnTo>
                <a:lnTo>
                  <a:pt x="135" y="203"/>
                </a:lnTo>
                <a:lnTo>
                  <a:pt x="134" y="203"/>
                </a:lnTo>
                <a:lnTo>
                  <a:pt x="134" y="203"/>
                </a:lnTo>
                <a:lnTo>
                  <a:pt x="134" y="203"/>
                </a:lnTo>
                <a:lnTo>
                  <a:pt x="134" y="203"/>
                </a:lnTo>
                <a:lnTo>
                  <a:pt x="134" y="203"/>
                </a:lnTo>
                <a:lnTo>
                  <a:pt x="134" y="203"/>
                </a:lnTo>
                <a:lnTo>
                  <a:pt x="133" y="203"/>
                </a:lnTo>
                <a:lnTo>
                  <a:pt x="133" y="203"/>
                </a:lnTo>
                <a:lnTo>
                  <a:pt x="133" y="202"/>
                </a:lnTo>
                <a:lnTo>
                  <a:pt x="133" y="202"/>
                </a:lnTo>
                <a:lnTo>
                  <a:pt x="133" y="202"/>
                </a:lnTo>
                <a:lnTo>
                  <a:pt x="132" y="201"/>
                </a:lnTo>
                <a:lnTo>
                  <a:pt x="132" y="201"/>
                </a:lnTo>
                <a:lnTo>
                  <a:pt x="131" y="201"/>
                </a:lnTo>
                <a:lnTo>
                  <a:pt x="131" y="200"/>
                </a:lnTo>
                <a:lnTo>
                  <a:pt x="131" y="200"/>
                </a:lnTo>
                <a:lnTo>
                  <a:pt x="131" y="200"/>
                </a:lnTo>
                <a:lnTo>
                  <a:pt x="131" y="199"/>
                </a:lnTo>
                <a:lnTo>
                  <a:pt x="131" y="199"/>
                </a:lnTo>
                <a:lnTo>
                  <a:pt x="131" y="198"/>
                </a:lnTo>
                <a:lnTo>
                  <a:pt x="131" y="198"/>
                </a:lnTo>
                <a:lnTo>
                  <a:pt x="131" y="198"/>
                </a:lnTo>
                <a:lnTo>
                  <a:pt x="130" y="198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29" y="198"/>
                </a:lnTo>
                <a:lnTo>
                  <a:pt x="129" y="198"/>
                </a:lnTo>
                <a:lnTo>
                  <a:pt x="128" y="198"/>
                </a:lnTo>
                <a:lnTo>
                  <a:pt x="128" y="198"/>
                </a:lnTo>
                <a:lnTo>
                  <a:pt x="128" y="198"/>
                </a:lnTo>
                <a:lnTo>
                  <a:pt x="128" y="199"/>
                </a:lnTo>
                <a:lnTo>
                  <a:pt x="128" y="199"/>
                </a:lnTo>
                <a:lnTo>
                  <a:pt x="128" y="200"/>
                </a:lnTo>
                <a:lnTo>
                  <a:pt x="128" y="199"/>
                </a:lnTo>
                <a:lnTo>
                  <a:pt x="127" y="199"/>
                </a:lnTo>
                <a:lnTo>
                  <a:pt x="127" y="199"/>
                </a:lnTo>
                <a:lnTo>
                  <a:pt x="126" y="199"/>
                </a:lnTo>
                <a:lnTo>
                  <a:pt x="126" y="199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5" y="198"/>
                </a:lnTo>
                <a:lnTo>
                  <a:pt x="125" y="198"/>
                </a:lnTo>
                <a:lnTo>
                  <a:pt x="125" y="198"/>
                </a:lnTo>
                <a:lnTo>
                  <a:pt x="125" y="198"/>
                </a:lnTo>
                <a:lnTo>
                  <a:pt x="124" y="198"/>
                </a:lnTo>
                <a:lnTo>
                  <a:pt x="124" y="198"/>
                </a:lnTo>
                <a:lnTo>
                  <a:pt x="124" y="198"/>
                </a:lnTo>
                <a:lnTo>
                  <a:pt x="124" y="197"/>
                </a:lnTo>
                <a:lnTo>
                  <a:pt x="123" y="197"/>
                </a:lnTo>
                <a:lnTo>
                  <a:pt x="123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8"/>
                </a:lnTo>
                <a:lnTo>
                  <a:pt x="122" y="198"/>
                </a:lnTo>
                <a:lnTo>
                  <a:pt x="122" y="198"/>
                </a:lnTo>
                <a:lnTo>
                  <a:pt x="121" y="198"/>
                </a:lnTo>
                <a:lnTo>
                  <a:pt x="121" y="198"/>
                </a:lnTo>
                <a:lnTo>
                  <a:pt x="120" y="198"/>
                </a:lnTo>
                <a:lnTo>
                  <a:pt x="120" y="197"/>
                </a:lnTo>
                <a:lnTo>
                  <a:pt x="120" y="197"/>
                </a:lnTo>
                <a:lnTo>
                  <a:pt x="120" y="197"/>
                </a:lnTo>
                <a:lnTo>
                  <a:pt x="120" y="196"/>
                </a:lnTo>
                <a:lnTo>
                  <a:pt x="120" y="196"/>
                </a:lnTo>
                <a:lnTo>
                  <a:pt x="120" y="196"/>
                </a:lnTo>
                <a:lnTo>
                  <a:pt x="121" y="196"/>
                </a:lnTo>
                <a:lnTo>
                  <a:pt x="121" y="195"/>
                </a:lnTo>
                <a:lnTo>
                  <a:pt x="121" y="195"/>
                </a:lnTo>
                <a:lnTo>
                  <a:pt x="120" y="195"/>
                </a:lnTo>
                <a:lnTo>
                  <a:pt x="120" y="194"/>
                </a:lnTo>
                <a:lnTo>
                  <a:pt x="120" y="194"/>
                </a:lnTo>
                <a:lnTo>
                  <a:pt x="120" y="194"/>
                </a:lnTo>
                <a:lnTo>
                  <a:pt x="120" y="194"/>
                </a:lnTo>
                <a:lnTo>
                  <a:pt x="120" y="193"/>
                </a:lnTo>
                <a:lnTo>
                  <a:pt x="119" y="193"/>
                </a:lnTo>
                <a:lnTo>
                  <a:pt x="119" y="193"/>
                </a:lnTo>
                <a:lnTo>
                  <a:pt x="118" y="193"/>
                </a:lnTo>
                <a:lnTo>
                  <a:pt x="118" y="193"/>
                </a:lnTo>
                <a:lnTo>
                  <a:pt x="117" y="193"/>
                </a:lnTo>
                <a:lnTo>
                  <a:pt x="117" y="194"/>
                </a:lnTo>
                <a:lnTo>
                  <a:pt x="117" y="194"/>
                </a:lnTo>
                <a:lnTo>
                  <a:pt x="117" y="194"/>
                </a:lnTo>
                <a:lnTo>
                  <a:pt x="117" y="194"/>
                </a:lnTo>
                <a:lnTo>
                  <a:pt x="116" y="194"/>
                </a:lnTo>
                <a:lnTo>
                  <a:pt x="116" y="194"/>
                </a:lnTo>
                <a:lnTo>
                  <a:pt x="116" y="194"/>
                </a:lnTo>
                <a:lnTo>
                  <a:pt x="115" y="195"/>
                </a:lnTo>
                <a:lnTo>
                  <a:pt x="115" y="195"/>
                </a:lnTo>
                <a:lnTo>
                  <a:pt x="115" y="195"/>
                </a:lnTo>
                <a:lnTo>
                  <a:pt x="114" y="194"/>
                </a:lnTo>
                <a:lnTo>
                  <a:pt x="114" y="194"/>
                </a:lnTo>
                <a:lnTo>
                  <a:pt x="114" y="194"/>
                </a:lnTo>
                <a:lnTo>
                  <a:pt x="113" y="193"/>
                </a:lnTo>
                <a:lnTo>
                  <a:pt x="113" y="193"/>
                </a:lnTo>
                <a:lnTo>
                  <a:pt x="113" y="193"/>
                </a:lnTo>
                <a:lnTo>
                  <a:pt x="112" y="193"/>
                </a:lnTo>
                <a:lnTo>
                  <a:pt x="112" y="193"/>
                </a:lnTo>
                <a:lnTo>
                  <a:pt x="112" y="194"/>
                </a:lnTo>
                <a:lnTo>
                  <a:pt x="111" y="194"/>
                </a:lnTo>
                <a:lnTo>
                  <a:pt x="111" y="193"/>
                </a:lnTo>
                <a:lnTo>
                  <a:pt x="111" y="193"/>
                </a:lnTo>
                <a:lnTo>
                  <a:pt x="111" y="193"/>
                </a:lnTo>
                <a:lnTo>
                  <a:pt x="110" y="193"/>
                </a:lnTo>
                <a:lnTo>
                  <a:pt x="110" y="193"/>
                </a:lnTo>
                <a:lnTo>
                  <a:pt x="109" y="193"/>
                </a:lnTo>
                <a:lnTo>
                  <a:pt x="109" y="193"/>
                </a:lnTo>
                <a:lnTo>
                  <a:pt x="109" y="193"/>
                </a:lnTo>
                <a:lnTo>
                  <a:pt x="108" y="193"/>
                </a:lnTo>
                <a:lnTo>
                  <a:pt x="108" y="193"/>
                </a:lnTo>
                <a:lnTo>
                  <a:pt x="107" y="193"/>
                </a:lnTo>
                <a:lnTo>
                  <a:pt x="107" y="193"/>
                </a:lnTo>
                <a:lnTo>
                  <a:pt x="107" y="193"/>
                </a:lnTo>
                <a:lnTo>
                  <a:pt x="106" y="193"/>
                </a:lnTo>
                <a:lnTo>
                  <a:pt x="106" y="193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4" y="195"/>
                </a:lnTo>
                <a:lnTo>
                  <a:pt x="104" y="194"/>
                </a:lnTo>
                <a:lnTo>
                  <a:pt x="104" y="194"/>
                </a:lnTo>
                <a:lnTo>
                  <a:pt x="103" y="194"/>
                </a:lnTo>
                <a:lnTo>
                  <a:pt x="103" y="194"/>
                </a:lnTo>
                <a:lnTo>
                  <a:pt x="102" y="194"/>
                </a:lnTo>
                <a:lnTo>
                  <a:pt x="102" y="194"/>
                </a:lnTo>
                <a:lnTo>
                  <a:pt x="102" y="194"/>
                </a:lnTo>
                <a:lnTo>
                  <a:pt x="101" y="194"/>
                </a:lnTo>
                <a:lnTo>
                  <a:pt x="101" y="194"/>
                </a:lnTo>
                <a:lnTo>
                  <a:pt x="101" y="194"/>
                </a:lnTo>
                <a:lnTo>
                  <a:pt x="101" y="194"/>
                </a:lnTo>
                <a:lnTo>
                  <a:pt x="101" y="194"/>
                </a:lnTo>
                <a:lnTo>
                  <a:pt x="100" y="194"/>
                </a:lnTo>
                <a:lnTo>
                  <a:pt x="100" y="194"/>
                </a:lnTo>
                <a:lnTo>
                  <a:pt x="99" y="194"/>
                </a:lnTo>
                <a:lnTo>
                  <a:pt x="99" y="194"/>
                </a:lnTo>
                <a:lnTo>
                  <a:pt x="99" y="194"/>
                </a:lnTo>
                <a:lnTo>
                  <a:pt x="99" y="194"/>
                </a:lnTo>
                <a:lnTo>
                  <a:pt x="98" y="194"/>
                </a:lnTo>
                <a:lnTo>
                  <a:pt x="98" y="195"/>
                </a:lnTo>
                <a:lnTo>
                  <a:pt x="98" y="195"/>
                </a:lnTo>
                <a:lnTo>
                  <a:pt x="98" y="194"/>
                </a:lnTo>
                <a:lnTo>
                  <a:pt x="97" y="194"/>
                </a:lnTo>
                <a:lnTo>
                  <a:pt x="97" y="194"/>
                </a:lnTo>
                <a:lnTo>
                  <a:pt x="97" y="194"/>
                </a:lnTo>
                <a:lnTo>
                  <a:pt x="96" y="193"/>
                </a:lnTo>
                <a:lnTo>
                  <a:pt x="95" y="193"/>
                </a:lnTo>
                <a:lnTo>
                  <a:pt x="95" y="193"/>
                </a:lnTo>
                <a:lnTo>
                  <a:pt x="95" y="192"/>
                </a:lnTo>
                <a:lnTo>
                  <a:pt x="94" y="191"/>
                </a:lnTo>
                <a:lnTo>
                  <a:pt x="94" y="191"/>
                </a:lnTo>
                <a:lnTo>
                  <a:pt x="93" y="190"/>
                </a:lnTo>
                <a:lnTo>
                  <a:pt x="93" y="190"/>
                </a:lnTo>
                <a:lnTo>
                  <a:pt x="92" y="190"/>
                </a:lnTo>
                <a:lnTo>
                  <a:pt x="92" y="190"/>
                </a:lnTo>
                <a:lnTo>
                  <a:pt x="92" y="191"/>
                </a:lnTo>
                <a:lnTo>
                  <a:pt x="92" y="191"/>
                </a:lnTo>
                <a:lnTo>
                  <a:pt x="92" y="192"/>
                </a:lnTo>
                <a:lnTo>
                  <a:pt x="92" y="192"/>
                </a:lnTo>
                <a:lnTo>
                  <a:pt x="91" y="191"/>
                </a:lnTo>
                <a:lnTo>
                  <a:pt x="91" y="191"/>
                </a:lnTo>
                <a:lnTo>
                  <a:pt x="91" y="190"/>
                </a:lnTo>
                <a:lnTo>
                  <a:pt x="91" y="190"/>
                </a:lnTo>
                <a:lnTo>
                  <a:pt x="91" y="190"/>
                </a:lnTo>
                <a:lnTo>
                  <a:pt x="91" y="190"/>
                </a:lnTo>
                <a:lnTo>
                  <a:pt x="91" y="189"/>
                </a:lnTo>
                <a:lnTo>
                  <a:pt x="90" y="189"/>
                </a:lnTo>
                <a:lnTo>
                  <a:pt x="90" y="189"/>
                </a:lnTo>
                <a:lnTo>
                  <a:pt x="90" y="188"/>
                </a:lnTo>
                <a:lnTo>
                  <a:pt x="90" y="187"/>
                </a:lnTo>
                <a:lnTo>
                  <a:pt x="90" y="186"/>
                </a:lnTo>
                <a:lnTo>
                  <a:pt x="89" y="186"/>
                </a:lnTo>
                <a:lnTo>
                  <a:pt x="89" y="186"/>
                </a:lnTo>
                <a:lnTo>
                  <a:pt x="88" y="186"/>
                </a:lnTo>
                <a:lnTo>
                  <a:pt x="88" y="186"/>
                </a:lnTo>
                <a:lnTo>
                  <a:pt x="87" y="186"/>
                </a:lnTo>
                <a:lnTo>
                  <a:pt x="85" y="187"/>
                </a:lnTo>
                <a:lnTo>
                  <a:pt x="85" y="187"/>
                </a:lnTo>
                <a:lnTo>
                  <a:pt x="85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9"/>
                </a:lnTo>
                <a:lnTo>
                  <a:pt x="83" y="189"/>
                </a:lnTo>
                <a:lnTo>
                  <a:pt x="83" y="190"/>
                </a:lnTo>
                <a:lnTo>
                  <a:pt x="81" y="191"/>
                </a:lnTo>
                <a:lnTo>
                  <a:pt x="81" y="191"/>
                </a:lnTo>
                <a:lnTo>
                  <a:pt x="80" y="191"/>
                </a:lnTo>
                <a:lnTo>
                  <a:pt x="80" y="191"/>
                </a:lnTo>
                <a:lnTo>
                  <a:pt x="80" y="191"/>
                </a:lnTo>
                <a:lnTo>
                  <a:pt x="79" y="190"/>
                </a:lnTo>
                <a:lnTo>
                  <a:pt x="79" y="189"/>
                </a:lnTo>
                <a:lnTo>
                  <a:pt x="79" y="188"/>
                </a:lnTo>
                <a:lnTo>
                  <a:pt x="78" y="187"/>
                </a:lnTo>
                <a:lnTo>
                  <a:pt x="78" y="187"/>
                </a:lnTo>
                <a:lnTo>
                  <a:pt x="77" y="187"/>
                </a:lnTo>
                <a:lnTo>
                  <a:pt x="76" y="186"/>
                </a:lnTo>
                <a:lnTo>
                  <a:pt x="76" y="186"/>
                </a:lnTo>
                <a:lnTo>
                  <a:pt x="76" y="187"/>
                </a:lnTo>
                <a:lnTo>
                  <a:pt x="75" y="187"/>
                </a:lnTo>
                <a:lnTo>
                  <a:pt x="74" y="187"/>
                </a:lnTo>
                <a:lnTo>
                  <a:pt x="74" y="187"/>
                </a:lnTo>
                <a:lnTo>
                  <a:pt x="72" y="187"/>
                </a:lnTo>
                <a:lnTo>
                  <a:pt x="72" y="187"/>
                </a:lnTo>
                <a:lnTo>
                  <a:pt x="72" y="187"/>
                </a:lnTo>
                <a:lnTo>
                  <a:pt x="72" y="187"/>
                </a:lnTo>
                <a:lnTo>
                  <a:pt x="71" y="188"/>
                </a:lnTo>
                <a:lnTo>
                  <a:pt x="69" y="188"/>
                </a:lnTo>
                <a:lnTo>
                  <a:pt x="68" y="188"/>
                </a:lnTo>
                <a:lnTo>
                  <a:pt x="67" y="188"/>
                </a:lnTo>
                <a:lnTo>
                  <a:pt x="66" y="189"/>
                </a:lnTo>
                <a:lnTo>
                  <a:pt x="65" y="189"/>
                </a:lnTo>
                <a:lnTo>
                  <a:pt x="64" y="189"/>
                </a:lnTo>
                <a:lnTo>
                  <a:pt x="64" y="189"/>
                </a:lnTo>
                <a:lnTo>
                  <a:pt x="63" y="190"/>
                </a:lnTo>
                <a:lnTo>
                  <a:pt x="62" y="190"/>
                </a:lnTo>
                <a:lnTo>
                  <a:pt x="62" y="190"/>
                </a:lnTo>
                <a:lnTo>
                  <a:pt x="61" y="190"/>
                </a:lnTo>
                <a:lnTo>
                  <a:pt x="61" y="190"/>
                </a:lnTo>
                <a:lnTo>
                  <a:pt x="59" y="190"/>
                </a:lnTo>
                <a:lnTo>
                  <a:pt x="59" y="190"/>
                </a:lnTo>
                <a:lnTo>
                  <a:pt x="57" y="189"/>
                </a:lnTo>
                <a:lnTo>
                  <a:pt x="56" y="190"/>
                </a:lnTo>
                <a:lnTo>
                  <a:pt x="55" y="190"/>
                </a:lnTo>
                <a:lnTo>
                  <a:pt x="54" y="190"/>
                </a:lnTo>
                <a:lnTo>
                  <a:pt x="53" y="190"/>
                </a:lnTo>
                <a:lnTo>
                  <a:pt x="51" y="190"/>
                </a:lnTo>
                <a:lnTo>
                  <a:pt x="50" y="191"/>
                </a:lnTo>
                <a:lnTo>
                  <a:pt x="49" y="191"/>
                </a:lnTo>
                <a:lnTo>
                  <a:pt x="48" y="191"/>
                </a:lnTo>
                <a:lnTo>
                  <a:pt x="47" y="191"/>
                </a:lnTo>
                <a:lnTo>
                  <a:pt x="47" y="191"/>
                </a:lnTo>
                <a:lnTo>
                  <a:pt x="46" y="190"/>
                </a:lnTo>
                <a:lnTo>
                  <a:pt x="46" y="190"/>
                </a:lnTo>
                <a:lnTo>
                  <a:pt x="45" y="189"/>
                </a:lnTo>
                <a:lnTo>
                  <a:pt x="45" y="188"/>
                </a:lnTo>
                <a:lnTo>
                  <a:pt x="44" y="187"/>
                </a:lnTo>
                <a:lnTo>
                  <a:pt x="43" y="187"/>
                </a:lnTo>
                <a:lnTo>
                  <a:pt x="43" y="187"/>
                </a:lnTo>
                <a:lnTo>
                  <a:pt x="42" y="187"/>
                </a:lnTo>
                <a:lnTo>
                  <a:pt x="41" y="187"/>
                </a:lnTo>
                <a:lnTo>
                  <a:pt x="41" y="187"/>
                </a:lnTo>
                <a:lnTo>
                  <a:pt x="40" y="187"/>
                </a:lnTo>
                <a:lnTo>
                  <a:pt x="40" y="186"/>
                </a:lnTo>
                <a:lnTo>
                  <a:pt x="40" y="186"/>
                </a:lnTo>
                <a:lnTo>
                  <a:pt x="40" y="186"/>
                </a:lnTo>
                <a:lnTo>
                  <a:pt x="40" y="186"/>
                </a:lnTo>
                <a:lnTo>
                  <a:pt x="40" y="185"/>
                </a:lnTo>
                <a:lnTo>
                  <a:pt x="39" y="185"/>
                </a:lnTo>
                <a:lnTo>
                  <a:pt x="39" y="184"/>
                </a:lnTo>
                <a:lnTo>
                  <a:pt x="39" y="184"/>
                </a:lnTo>
                <a:lnTo>
                  <a:pt x="39" y="183"/>
                </a:lnTo>
                <a:lnTo>
                  <a:pt x="38" y="183"/>
                </a:lnTo>
                <a:lnTo>
                  <a:pt x="38" y="182"/>
                </a:lnTo>
                <a:lnTo>
                  <a:pt x="38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6" y="181"/>
                </a:lnTo>
                <a:lnTo>
                  <a:pt x="35" y="181"/>
                </a:lnTo>
                <a:lnTo>
                  <a:pt x="34" y="181"/>
                </a:lnTo>
                <a:lnTo>
                  <a:pt x="34" y="180"/>
                </a:lnTo>
                <a:lnTo>
                  <a:pt x="34" y="179"/>
                </a:lnTo>
                <a:lnTo>
                  <a:pt x="33" y="178"/>
                </a:lnTo>
                <a:lnTo>
                  <a:pt x="33" y="177"/>
                </a:lnTo>
                <a:lnTo>
                  <a:pt x="33" y="177"/>
                </a:lnTo>
                <a:lnTo>
                  <a:pt x="32" y="177"/>
                </a:lnTo>
                <a:lnTo>
                  <a:pt x="32" y="176"/>
                </a:lnTo>
                <a:lnTo>
                  <a:pt x="31" y="176"/>
                </a:lnTo>
                <a:lnTo>
                  <a:pt x="30" y="175"/>
                </a:lnTo>
                <a:lnTo>
                  <a:pt x="30" y="175"/>
                </a:lnTo>
                <a:lnTo>
                  <a:pt x="29" y="175"/>
                </a:lnTo>
                <a:lnTo>
                  <a:pt x="29" y="175"/>
                </a:lnTo>
                <a:lnTo>
                  <a:pt x="28" y="175"/>
                </a:lnTo>
                <a:lnTo>
                  <a:pt x="27" y="174"/>
                </a:lnTo>
                <a:lnTo>
                  <a:pt x="27" y="174"/>
                </a:lnTo>
                <a:lnTo>
                  <a:pt x="25" y="173"/>
                </a:lnTo>
                <a:lnTo>
                  <a:pt x="25" y="173"/>
                </a:lnTo>
                <a:lnTo>
                  <a:pt x="25" y="172"/>
                </a:lnTo>
                <a:lnTo>
                  <a:pt x="25" y="172"/>
                </a:lnTo>
                <a:lnTo>
                  <a:pt x="25" y="172"/>
                </a:lnTo>
                <a:lnTo>
                  <a:pt x="24" y="172"/>
                </a:lnTo>
                <a:lnTo>
                  <a:pt x="24" y="172"/>
                </a:lnTo>
                <a:lnTo>
                  <a:pt x="23" y="172"/>
                </a:lnTo>
                <a:lnTo>
                  <a:pt x="22" y="171"/>
                </a:lnTo>
                <a:lnTo>
                  <a:pt x="22" y="171"/>
                </a:lnTo>
                <a:lnTo>
                  <a:pt x="22" y="170"/>
                </a:lnTo>
                <a:lnTo>
                  <a:pt x="22" y="169"/>
                </a:lnTo>
                <a:lnTo>
                  <a:pt x="22" y="169"/>
                </a:lnTo>
                <a:lnTo>
                  <a:pt x="21" y="169"/>
                </a:lnTo>
                <a:lnTo>
                  <a:pt x="20" y="169"/>
                </a:lnTo>
                <a:lnTo>
                  <a:pt x="19" y="169"/>
                </a:lnTo>
                <a:lnTo>
                  <a:pt x="19" y="169"/>
                </a:lnTo>
                <a:lnTo>
                  <a:pt x="18" y="169"/>
                </a:lnTo>
                <a:lnTo>
                  <a:pt x="18" y="168"/>
                </a:lnTo>
                <a:lnTo>
                  <a:pt x="18" y="168"/>
                </a:lnTo>
                <a:lnTo>
                  <a:pt x="17" y="167"/>
                </a:lnTo>
                <a:lnTo>
                  <a:pt x="17" y="167"/>
                </a:lnTo>
                <a:lnTo>
                  <a:pt x="16" y="168"/>
                </a:lnTo>
                <a:lnTo>
                  <a:pt x="16" y="168"/>
                </a:lnTo>
                <a:lnTo>
                  <a:pt x="16" y="168"/>
                </a:lnTo>
                <a:lnTo>
                  <a:pt x="15" y="167"/>
                </a:lnTo>
                <a:lnTo>
                  <a:pt x="15" y="167"/>
                </a:lnTo>
                <a:lnTo>
                  <a:pt x="14" y="167"/>
                </a:lnTo>
                <a:lnTo>
                  <a:pt x="14" y="168"/>
                </a:lnTo>
                <a:lnTo>
                  <a:pt x="14" y="168"/>
                </a:lnTo>
                <a:lnTo>
                  <a:pt x="13" y="169"/>
                </a:lnTo>
                <a:lnTo>
                  <a:pt x="13" y="169"/>
                </a:lnTo>
                <a:lnTo>
                  <a:pt x="13" y="170"/>
                </a:lnTo>
                <a:lnTo>
                  <a:pt x="12" y="170"/>
                </a:lnTo>
                <a:lnTo>
                  <a:pt x="12" y="170"/>
                </a:lnTo>
                <a:lnTo>
                  <a:pt x="11" y="171"/>
                </a:lnTo>
                <a:lnTo>
                  <a:pt x="11" y="172"/>
                </a:lnTo>
                <a:lnTo>
                  <a:pt x="10" y="172"/>
                </a:lnTo>
                <a:lnTo>
                  <a:pt x="9" y="172"/>
                </a:lnTo>
                <a:lnTo>
                  <a:pt x="9" y="171"/>
                </a:lnTo>
                <a:lnTo>
                  <a:pt x="9" y="170"/>
                </a:lnTo>
                <a:lnTo>
                  <a:pt x="10" y="169"/>
                </a:lnTo>
                <a:lnTo>
                  <a:pt x="10" y="169"/>
                </a:lnTo>
                <a:lnTo>
                  <a:pt x="10" y="169"/>
                </a:lnTo>
                <a:lnTo>
                  <a:pt x="11" y="168"/>
                </a:lnTo>
                <a:lnTo>
                  <a:pt x="10" y="168"/>
                </a:lnTo>
                <a:lnTo>
                  <a:pt x="10" y="167"/>
                </a:lnTo>
                <a:lnTo>
                  <a:pt x="10" y="167"/>
                </a:lnTo>
                <a:lnTo>
                  <a:pt x="9" y="167"/>
                </a:lnTo>
                <a:lnTo>
                  <a:pt x="9" y="167"/>
                </a:lnTo>
                <a:lnTo>
                  <a:pt x="9" y="168"/>
                </a:lnTo>
                <a:lnTo>
                  <a:pt x="8" y="168"/>
                </a:lnTo>
                <a:lnTo>
                  <a:pt x="7" y="167"/>
                </a:lnTo>
                <a:lnTo>
                  <a:pt x="6" y="166"/>
                </a:lnTo>
                <a:lnTo>
                  <a:pt x="5" y="166"/>
                </a:lnTo>
                <a:lnTo>
                  <a:pt x="5" y="166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4" y="165"/>
                </a:lnTo>
                <a:lnTo>
                  <a:pt x="4" y="165"/>
                </a:lnTo>
                <a:lnTo>
                  <a:pt x="3" y="164"/>
                </a:lnTo>
                <a:lnTo>
                  <a:pt x="3" y="164"/>
                </a:lnTo>
                <a:lnTo>
                  <a:pt x="2" y="163"/>
                </a:lnTo>
                <a:lnTo>
                  <a:pt x="2" y="163"/>
                </a:lnTo>
                <a:lnTo>
                  <a:pt x="3" y="162"/>
                </a:lnTo>
                <a:lnTo>
                  <a:pt x="3" y="162"/>
                </a:lnTo>
                <a:lnTo>
                  <a:pt x="3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0"/>
                </a:lnTo>
                <a:lnTo>
                  <a:pt x="2" y="160"/>
                </a:lnTo>
                <a:lnTo>
                  <a:pt x="2" y="159"/>
                </a:lnTo>
                <a:lnTo>
                  <a:pt x="2" y="159"/>
                </a:lnTo>
                <a:lnTo>
                  <a:pt x="2" y="158"/>
                </a:lnTo>
                <a:lnTo>
                  <a:pt x="2" y="158"/>
                </a:lnTo>
                <a:lnTo>
                  <a:pt x="1" y="158"/>
                </a:lnTo>
                <a:lnTo>
                  <a:pt x="1" y="157"/>
                </a:lnTo>
                <a:lnTo>
                  <a:pt x="2" y="157"/>
                </a:lnTo>
                <a:lnTo>
                  <a:pt x="1" y="157"/>
                </a:lnTo>
                <a:lnTo>
                  <a:pt x="1" y="157"/>
                </a:lnTo>
                <a:lnTo>
                  <a:pt x="1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5"/>
                </a:lnTo>
                <a:lnTo>
                  <a:pt x="2" y="155"/>
                </a:lnTo>
                <a:lnTo>
                  <a:pt x="2" y="155"/>
                </a:lnTo>
                <a:lnTo>
                  <a:pt x="2" y="154"/>
                </a:lnTo>
                <a:lnTo>
                  <a:pt x="2" y="154"/>
                </a:lnTo>
                <a:lnTo>
                  <a:pt x="2" y="154"/>
                </a:lnTo>
                <a:lnTo>
                  <a:pt x="2" y="153"/>
                </a:lnTo>
                <a:lnTo>
                  <a:pt x="3" y="153"/>
                </a:lnTo>
                <a:lnTo>
                  <a:pt x="3" y="152"/>
                </a:lnTo>
                <a:lnTo>
                  <a:pt x="4" y="152"/>
                </a:lnTo>
                <a:lnTo>
                  <a:pt x="4" y="152"/>
                </a:lnTo>
                <a:lnTo>
                  <a:pt x="4" y="151"/>
                </a:lnTo>
                <a:lnTo>
                  <a:pt x="4" y="151"/>
                </a:lnTo>
                <a:lnTo>
                  <a:pt x="4" y="150"/>
                </a:lnTo>
                <a:lnTo>
                  <a:pt x="4" y="150"/>
                </a:lnTo>
                <a:lnTo>
                  <a:pt x="4" y="149"/>
                </a:lnTo>
                <a:lnTo>
                  <a:pt x="5" y="149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6" y="146"/>
                </a:lnTo>
                <a:lnTo>
                  <a:pt x="6" y="146"/>
                </a:lnTo>
                <a:lnTo>
                  <a:pt x="7" y="145"/>
                </a:lnTo>
                <a:lnTo>
                  <a:pt x="7" y="145"/>
                </a:lnTo>
                <a:lnTo>
                  <a:pt x="7" y="144"/>
                </a:lnTo>
                <a:lnTo>
                  <a:pt x="7" y="144"/>
                </a:lnTo>
                <a:lnTo>
                  <a:pt x="7" y="143"/>
                </a:lnTo>
                <a:lnTo>
                  <a:pt x="8" y="143"/>
                </a:lnTo>
                <a:lnTo>
                  <a:pt x="8" y="142"/>
                </a:lnTo>
                <a:lnTo>
                  <a:pt x="8" y="141"/>
                </a:lnTo>
                <a:lnTo>
                  <a:pt x="8" y="140"/>
                </a:lnTo>
                <a:lnTo>
                  <a:pt x="8" y="140"/>
                </a:lnTo>
                <a:lnTo>
                  <a:pt x="8" y="140"/>
                </a:lnTo>
                <a:lnTo>
                  <a:pt x="8" y="139"/>
                </a:lnTo>
                <a:lnTo>
                  <a:pt x="8" y="138"/>
                </a:lnTo>
                <a:lnTo>
                  <a:pt x="8" y="137"/>
                </a:lnTo>
                <a:lnTo>
                  <a:pt x="8" y="136"/>
                </a:lnTo>
                <a:lnTo>
                  <a:pt x="8" y="136"/>
                </a:lnTo>
                <a:lnTo>
                  <a:pt x="8" y="135"/>
                </a:lnTo>
                <a:lnTo>
                  <a:pt x="8" y="135"/>
                </a:lnTo>
                <a:lnTo>
                  <a:pt x="7" y="134"/>
                </a:lnTo>
                <a:lnTo>
                  <a:pt x="7" y="134"/>
                </a:lnTo>
                <a:lnTo>
                  <a:pt x="7" y="133"/>
                </a:lnTo>
                <a:lnTo>
                  <a:pt x="7" y="133"/>
                </a:lnTo>
                <a:lnTo>
                  <a:pt x="7" y="133"/>
                </a:lnTo>
                <a:lnTo>
                  <a:pt x="8" y="132"/>
                </a:lnTo>
                <a:lnTo>
                  <a:pt x="8" y="132"/>
                </a:lnTo>
                <a:lnTo>
                  <a:pt x="8" y="130"/>
                </a:lnTo>
                <a:lnTo>
                  <a:pt x="8" y="129"/>
                </a:lnTo>
                <a:lnTo>
                  <a:pt x="8" y="128"/>
                </a:lnTo>
                <a:lnTo>
                  <a:pt x="8" y="127"/>
                </a:lnTo>
                <a:lnTo>
                  <a:pt x="9" y="127"/>
                </a:lnTo>
                <a:lnTo>
                  <a:pt x="9" y="125"/>
                </a:lnTo>
                <a:lnTo>
                  <a:pt x="9" y="124"/>
                </a:lnTo>
                <a:lnTo>
                  <a:pt x="10" y="123"/>
                </a:lnTo>
                <a:lnTo>
                  <a:pt x="10" y="123"/>
                </a:lnTo>
                <a:lnTo>
                  <a:pt x="10" y="122"/>
                </a:lnTo>
                <a:lnTo>
                  <a:pt x="11" y="121"/>
                </a:lnTo>
                <a:lnTo>
                  <a:pt x="11" y="119"/>
                </a:lnTo>
                <a:lnTo>
                  <a:pt x="11" y="118"/>
                </a:lnTo>
                <a:lnTo>
                  <a:pt x="11" y="118"/>
                </a:lnTo>
                <a:lnTo>
                  <a:pt x="11" y="118"/>
                </a:lnTo>
                <a:lnTo>
                  <a:pt x="10" y="117"/>
                </a:lnTo>
                <a:lnTo>
                  <a:pt x="10" y="116"/>
                </a:lnTo>
                <a:lnTo>
                  <a:pt x="10" y="116"/>
                </a:lnTo>
                <a:lnTo>
                  <a:pt x="10" y="115"/>
                </a:lnTo>
                <a:lnTo>
                  <a:pt x="10" y="115"/>
                </a:lnTo>
                <a:lnTo>
                  <a:pt x="9" y="115"/>
                </a:lnTo>
                <a:lnTo>
                  <a:pt x="9" y="114"/>
                </a:lnTo>
                <a:lnTo>
                  <a:pt x="9" y="114"/>
                </a:lnTo>
                <a:lnTo>
                  <a:pt x="9" y="113"/>
                </a:lnTo>
                <a:lnTo>
                  <a:pt x="9" y="112"/>
                </a:lnTo>
                <a:lnTo>
                  <a:pt x="9" y="112"/>
                </a:lnTo>
                <a:lnTo>
                  <a:pt x="9" y="111"/>
                </a:lnTo>
                <a:lnTo>
                  <a:pt x="9" y="111"/>
                </a:lnTo>
                <a:lnTo>
                  <a:pt x="9" y="111"/>
                </a:lnTo>
                <a:lnTo>
                  <a:pt x="10" y="110"/>
                </a:lnTo>
                <a:lnTo>
                  <a:pt x="10" y="109"/>
                </a:lnTo>
                <a:lnTo>
                  <a:pt x="11" y="108"/>
                </a:lnTo>
                <a:lnTo>
                  <a:pt x="11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6"/>
                </a:lnTo>
                <a:lnTo>
                  <a:pt x="12" y="106"/>
                </a:lnTo>
                <a:lnTo>
                  <a:pt x="12" y="105"/>
                </a:lnTo>
                <a:lnTo>
                  <a:pt x="12" y="105"/>
                </a:lnTo>
                <a:lnTo>
                  <a:pt x="12" y="104"/>
                </a:lnTo>
                <a:lnTo>
                  <a:pt x="12" y="104"/>
                </a:lnTo>
                <a:lnTo>
                  <a:pt x="12" y="103"/>
                </a:lnTo>
                <a:lnTo>
                  <a:pt x="12" y="103"/>
                </a:lnTo>
                <a:lnTo>
                  <a:pt x="12" y="102"/>
                </a:lnTo>
                <a:lnTo>
                  <a:pt x="11" y="101"/>
                </a:lnTo>
                <a:lnTo>
                  <a:pt x="11" y="100"/>
                </a:lnTo>
                <a:lnTo>
                  <a:pt x="11" y="99"/>
                </a:lnTo>
                <a:lnTo>
                  <a:pt x="11" y="98"/>
                </a:lnTo>
                <a:lnTo>
                  <a:pt x="11" y="98"/>
                </a:lnTo>
                <a:lnTo>
                  <a:pt x="11" y="98"/>
                </a:lnTo>
                <a:lnTo>
                  <a:pt x="10" y="97"/>
                </a:lnTo>
                <a:lnTo>
                  <a:pt x="10" y="97"/>
                </a:lnTo>
                <a:lnTo>
                  <a:pt x="10" y="96"/>
                </a:lnTo>
                <a:lnTo>
                  <a:pt x="10" y="96"/>
                </a:lnTo>
                <a:lnTo>
                  <a:pt x="10" y="96"/>
                </a:lnTo>
                <a:lnTo>
                  <a:pt x="9" y="95"/>
                </a:lnTo>
                <a:lnTo>
                  <a:pt x="9" y="95"/>
                </a:lnTo>
                <a:lnTo>
                  <a:pt x="9" y="95"/>
                </a:lnTo>
                <a:lnTo>
                  <a:pt x="9" y="94"/>
                </a:lnTo>
                <a:lnTo>
                  <a:pt x="8" y="93"/>
                </a:lnTo>
                <a:lnTo>
                  <a:pt x="8" y="92"/>
                </a:lnTo>
                <a:lnTo>
                  <a:pt x="8" y="92"/>
                </a:lnTo>
                <a:lnTo>
                  <a:pt x="8" y="91"/>
                </a:lnTo>
                <a:lnTo>
                  <a:pt x="8" y="91"/>
                </a:lnTo>
                <a:lnTo>
                  <a:pt x="8" y="90"/>
                </a:lnTo>
                <a:lnTo>
                  <a:pt x="8" y="90"/>
                </a:lnTo>
                <a:lnTo>
                  <a:pt x="8" y="89"/>
                </a:lnTo>
                <a:lnTo>
                  <a:pt x="8" y="89"/>
                </a:lnTo>
                <a:lnTo>
                  <a:pt x="7" y="88"/>
                </a:lnTo>
                <a:lnTo>
                  <a:pt x="7" y="88"/>
                </a:lnTo>
                <a:lnTo>
                  <a:pt x="7" y="88"/>
                </a:lnTo>
                <a:lnTo>
                  <a:pt x="6" y="88"/>
                </a:lnTo>
                <a:lnTo>
                  <a:pt x="6" y="87"/>
                </a:lnTo>
                <a:lnTo>
                  <a:pt x="6" y="87"/>
                </a:lnTo>
                <a:lnTo>
                  <a:pt x="6" y="86"/>
                </a:lnTo>
                <a:lnTo>
                  <a:pt x="6" y="86"/>
                </a:lnTo>
                <a:lnTo>
                  <a:pt x="5" y="86"/>
                </a:lnTo>
                <a:lnTo>
                  <a:pt x="5" y="85"/>
                </a:lnTo>
                <a:lnTo>
                  <a:pt x="5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5" y="82"/>
                </a:lnTo>
                <a:lnTo>
                  <a:pt x="5" y="82"/>
                </a:lnTo>
                <a:lnTo>
                  <a:pt x="5" y="82"/>
                </a:lnTo>
                <a:lnTo>
                  <a:pt x="4" y="82"/>
                </a:lnTo>
                <a:lnTo>
                  <a:pt x="4" y="81"/>
                </a:lnTo>
                <a:lnTo>
                  <a:pt x="3" y="81"/>
                </a:lnTo>
                <a:lnTo>
                  <a:pt x="3" y="80"/>
                </a:lnTo>
                <a:lnTo>
                  <a:pt x="2" y="80"/>
                </a:lnTo>
                <a:lnTo>
                  <a:pt x="2" y="79"/>
                </a:lnTo>
                <a:lnTo>
                  <a:pt x="2" y="79"/>
                </a:lnTo>
                <a:lnTo>
                  <a:pt x="1" y="78"/>
                </a:lnTo>
                <a:lnTo>
                  <a:pt x="1" y="78"/>
                </a:lnTo>
                <a:lnTo>
                  <a:pt x="0" y="77"/>
                </a:lnTo>
                <a:lnTo>
                  <a:pt x="0" y="76"/>
                </a:lnTo>
                <a:lnTo>
                  <a:pt x="0" y="75"/>
                </a:lnTo>
                <a:lnTo>
                  <a:pt x="0" y="75"/>
                </a:lnTo>
                <a:lnTo>
                  <a:pt x="0" y="75"/>
                </a:lnTo>
                <a:lnTo>
                  <a:pt x="1" y="75"/>
                </a:lnTo>
                <a:lnTo>
                  <a:pt x="1" y="74"/>
                </a:lnTo>
                <a:lnTo>
                  <a:pt x="1" y="74"/>
                </a:lnTo>
                <a:lnTo>
                  <a:pt x="1" y="73"/>
                </a:lnTo>
                <a:lnTo>
                  <a:pt x="1" y="72"/>
                </a:lnTo>
                <a:lnTo>
                  <a:pt x="1" y="72"/>
                </a:lnTo>
                <a:lnTo>
                  <a:pt x="2" y="71"/>
                </a:lnTo>
                <a:lnTo>
                  <a:pt x="2" y="71"/>
                </a:lnTo>
                <a:lnTo>
                  <a:pt x="2" y="70"/>
                </a:lnTo>
                <a:lnTo>
                  <a:pt x="2" y="70"/>
                </a:lnTo>
                <a:lnTo>
                  <a:pt x="1" y="70"/>
                </a:lnTo>
                <a:lnTo>
                  <a:pt x="1" y="69"/>
                </a:lnTo>
                <a:lnTo>
                  <a:pt x="1" y="69"/>
                </a:lnTo>
                <a:lnTo>
                  <a:pt x="1" y="69"/>
                </a:lnTo>
                <a:lnTo>
                  <a:pt x="1" y="68"/>
                </a:lnTo>
                <a:lnTo>
                  <a:pt x="1" y="68"/>
                </a:lnTo>
                <a:lnTo>
                  <a:pt x="1" y="67"/>
                </a:lnTo>
                <a:lnTo>
                  <a:pt x="1" y="67"/>
                </a:lnTo>
                <a:lnTo>
                  <a:pt x="1" y="67"/>
                </a:lnTo>
                <a:lnTo>
                  <a:pt x="1" y="67"/>
                </a:lnTo>
                <a:lnTo>
                  <a:pt x="1" y="67"/>
                </a:lnTo>
                <a:lnTo>
                  <a:pt x="2" y="67"/>
                </a:lnTo>
                <a:lnTo>
                  <a:pt x="2" y="66"/>
                </a:lnTo>
                <a:lnTo>
                  <a:pt x="2" y="66"/>
                </a:lnTo>
                <a:lnTo>
                  <a:pt x="3" y="66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4" y="65"/>
                </a:lnTo>
                <a:lnTo>
                  <a:pt x="4" y="65"/>
                </a:lnTo>
                <a:lnTo>
                  <a:pt x="5" y="65"/>
                </a:lnTo>
                <a:lnTo>
                  <a:pt x="5" y="64"/>
                </a:lnTo>
                <a:lnTo>
                  <a:pt x="5" y="64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4" y="62"/>
                </a:lnTo>
                <a:lnTo>
                  <a:pt x="4" y="62"/>
                </a:lnTo>
                <a:lnTo>
                  <a:pt x="4" y="62"/>
                </a:lnTo>
                <a:lnTo>
                  <a:pt x="3" y="62"/>
                </a:lnTo>
                <a:lnTo>
                  <a:pt x="3" y="61"/>
                </a:lnTo>
                <a:lnTo>
                  <a:pt x="4" y="61"/>
                </a:lnTo>
                <a:lnTo>
                  <a:pt x="4" y="61"/>
                </a:lnTo>
                <a:lnTo>
                  <a:pt x="4" y="61"/>
                </a:lnTo>
                <a:lnTo>
                  <a:pt x="4" y="61"/>
                </a:lnTo>
                <a:lnTo>
                  <a:pt x="4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5" y="59"/>
                </a:lnTo>
                <a:lnTo>
                  <a:pt x="6" y="59"/>
                </a:lnTo>
                <a:lnTo>
                  <a:pt x="6" y="59"/>
                </a:lnTo>
                <a:lnTo>
                  <a:pt x="7" y="59"/>
                </a:lnTo>
                <a:lnTo>
                  <a:pt x="7" y="59"/>
                </a:lnTo>
                <a:lnTo>
                  <a:pt x="8" y="59"/>
                </a:lnTo>
                <a:lnTo>
                  <a:pt x="8" y="59"/>
                </a:lnTo>
                <a:lnTo>
                  <a:pt x="8" y="58"/>
                </a:lnTo>
                <a:lnTo>
                  <a:pt x="8" y="58"/>
                </a:lnTo>
                <a:lnTo>
                  <a:pt x="9" y="58"/>
                </a:lnTo>
                <a:lnTo>
                  <a:pt x="9" y="58"/>
                </a:lnTo>
                <a:lnTo>
                  <a:pt x="9" y="58"/>
                </a:lnTo>
                <a:lnTo>
                  <a:pt x="10" y="58"/>
                </a:lnTo>
                <a:lnTo>
                  <a:pt x="10" y="57"/>
                </a:lnTo>
                <a:lnTo>
                  <a:pt x="10" y="57"/>
                </a:lnTo>
                <a:lnTo>
                  <a:pt x="10" y="57"/>
                </a:lnTo>
                <a:lnTo>
                  <a:pt x="10" y="57"/>
                </a:lnTo>
                <a:lnTo>
                  <a:pt x="11" y="57"/>
                </a:lnTo>
                <a:lnTo>
                  <a:pt x="11" y="56"/>
                </a:lnTo>
                <a:lnTo>
                  <a:pt x="11" y="56"/>
                </a:lnTo>
                <a:lnTo>
                  <a:pt x="12" y="55"/>
                </a:lnTo>
                <a:lnTo>
                  <a:pt x="12" y="55"/>
                </a:lnTo>
                <a:lnTo>
                  <a:pt x="12" y="54"/>
                </a:lnTo>
                <a:lnTo>
                  <a:pt x="12" y="54"/>
                </a:lnTo>
                <a:lnTo>
                  <a:pt x="13" y="54"/>
                </a:lnTo>
                <a:lnTo>
                  <a:pt x="13" y="54"/>
                </a:lnTo>
                <a:lnTo>
                  <a:pt x="13" y="54"/>
                </a:lnTo>
                <a:lnTo>
                  <a:pt x="15" y="54"/>
                </a:lnTo>
                <a:lnTo>
                  <a:pt x="15" y="54"/>
                </a:lnTo>
                <a:lnTo>
                  <a:pt x="16" y="54"/>
                </a:lnTo>
                <a:lnTo>
                  <a:pt x="16" y="54"/>
                </a:lnTo>
                <a:lnTo>
                  <a:pt x="17" y="53"/>
                </a:lnTo>
                <a:lnTo>
                  <a:pt x="18" y="52"/>
                </a:lnTo>
                <a:lnTo>
                  <a:pt x="18" y="52"/>
                </a:lnTo>
                <a:lnTo>
                  <a:pt x="18" y="52"/>
                </a:lnTo>
                <a:lnTo>
                  <a:pt x="18" y="51"/>
                </a:lnTo>
                <a:lnTo>
                  <a:pt x="17" y="51"/>
                </a:lnTo>
                <a:lnTo>
                  <a:pt x="17" y="51"/>
                </a:lnTo>
                <a:lnTo>
                  <a:pt x="17" y="50"/>
                </a:lnTo>
                <a:lnTo>
                  <a:pt x="17" y="50"/>
                </a:lnTo>
                <a:lnTo>
                  <a:pt x="18" y="50"/>
                </a:lnTo>
                <a:lnTo>
                  <a:pt x="18" y="49"/>
                </a:lnTo>
                <a:lnTo>
                  <a:pt x="20" y="49"/>
                </a:lnTo>
                <a:lnTo>
                  <a:pt x="20" y="48"/>
                </a:lnTo>
                <a:lnTo>
                  <a:pt x="21" y="48"/>
                </a:lnTo>
                <a:lnTo>
                  <a:pt x="21" y="48"/>
                </a:lnTo>
                <a:lnTo>
                  <a:pt x="21" y="48"/>
                </a:lnTo>
                <a:lnTo>
                  <a:pt x="22" y="48"/>
                </a:lnTo>
                <a:lnTo>
                  <a:pt x="22" y="48"/>
                </a:lnTo>
                <a:lnTo>
                  <a:pt x="22" y="47"/>
                </a:lnTo>
                <a:lnTo>
                  <a:pt x="22" y="47"/>
                </a:lnTo>
                <a:lnTo>
                  <a:pt x="22" y="46"/>
                </a:lnTo>
                <a:lnTo>
                  <a:pt x="22" y="45"/>
                </a:lnTo>
                <a:lnTo>
                  <a:pt x="22" y="45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2" y="43"/>
                </a:lnTo>
                <a:lnTo>
                  <a:pt x="22" y="43"/>
                </a:lnTo>
                <a:lnTo>
                  <a:pt x="22" y="43"/>
                </a:lnTo>
                <a:lnTo>
                  <a:pt x="22" y="43"/>
                </a:lnTo>
                <a:lnTo>
                  <a:pt x="22" y="42"/>
                </a:lnTo>
                <a:lnTo>
                  <a:pt x="23" y="42"/>
                </a:lnTo>
                <a:lnTo>
                  <a:pt x="23" y="41"/>
                </a:lnTo>
                <a:lnTo>
                  <a:pt x="23" y="41"/>
                </a:lnTo>
                <a:lnTo>
                  <a:pt x="23" y="41"/>
                </a:lnTo>
                <a:lnTo>
                  <a:pt x="24" y="41"/>
                </a:lnTo>
                <a:lnTo>
                  <a:pt x="24" y="40"/>
                </a:lnTo>
                <a:lnTo>
                  <a:pt x="24" y="40"/>
                </a:lnTo>
                <a:lnTo>
                  <a:pt x="25" y="40"/>
                </a:lnTo>
                <a:lnTo>
                  <a:pt x="25" y="40"/>
                </a:lnTo>
                <a:lnTo>
                  <a:pt x="26" y="40"/>
                </a:lnTo>
                <a:lnTo>
                  <a:pt x="26" y="41"/>
                </a:lnTo>
                <a:lnTo>
                  <a:pt x="26" y="41"/>
                </a:lnTo>
                <a:lnTo>
                  <a:pt x="26" y="41"/>
                </a:lnTo>
                <a:lnTo>
                  <a:pt x="26" y="41"/>
                </a:lnTo>
                <a:lnTo>
                  <a:pt x="27" y="41"/>
                </a:lnTo>
                <a:lnTo>
                  <a:pt x="27" y="42"/>
                </a:lnTo>
                <a:lnTo>
                  <a:pt x="27" y="42"/>
                </a:lnTo>
                <a:lnTo>
                  <a:pt x="27" y="43"/>
                </a:lnTo>
                <a:lnTo>
                  <a:pt x="28" y="43"/>
                </a:lnTo>
                <a:lnTo>
                  <a:pt x="28" y="43"/>
                </a:lnTo>
                <a:lnTo>
                  <a:pt x="28" y="43"/>
                </a:lnTo>
                <a:lnTo>
                  <a:pt x="28" y="44"/>
                </a:lnTo>
                <a:lnTo>
                  <a:pt x="28" y="44"/>
                </a:lnTo>
                <a:lnTo>
                  <a:pt x="29" y="44"/>
                </a:lnTo>
                <a:lnTo>
                  <a:pt x="29" y="44"/>
                </a:lnTo>
                <a:lnTo>
                  <a:pt x="29" y="45"/>
                </a:lnTo>
                <a:lnTo>
                  <a:pt x="30" y="45"/>
                </a:lnTo>
                <a:lnTo>
                  <a:pt x="30" y="45"/>
                </a:lnTo>
                <a:lnTo>
                  <a:pt x="30" y="45"/>
                </a:lnTo>
                <a:lnTo>
                  <a:pt x="30" y="45"/>
                </a:lnTo>
                <a:lnTo>
                  <a:pt x="30" y="46"/>
                </a:lnTo>
                <a:lnTo>
                  <a:pt x="30" y="46"/>
                </a:lnTo>
                <a:lnTo>
                  <a:pt x="30" y="46"/>
                </a:lnTo>
                <a:lnTo>
                  <a:pt x="31" y="47"/>
                </a:lnTo>
                <a:lnTo>
                  <a:pt x="32" y="47"/>
                </a:lnTo>
                <a:lnTo>
                  <a:pt x="32" y="47"/>
                </a:lnTo>
                <a:lnTo>
                  <a:pt x="32" y="47"/>
                </a:lnTo>
                <a:lnTo>
                  <a:pt x="33" y="47"/>
                </a:lnTo>
                <a:lnTo>
                  <a:pt x="33" y="48"/>
                </a:lnTo>
                <a:lnTo>
                  <a:pt x="33" y="48"/>
                </a:lnTo>
                <a:lnTo>
                  <a:pt x="34" y="48"/>
                </a:lnTo>
                <a:lnTo>
                  <a:pt x="34" y="48"/>
                </a:lnTo>
                <a:lnTo>
                  <a:pt x="34" y="48"/>
                </a:lnTo>
                <a:lnTo>
                  <a:pt x="34" y="48"/>
                </a:lnTo>
                <a:lnTo>
                  <a:pt x="34" y="48"/>
                </a:lnTo>
                <a:lnTo>
                  <a:pt x="35" y="48"/>
                </a:lnTo>
                <a:lnTo>
                  <a:pt x="35" y="49"/>
                </a:lnTo>
                <a:lnTo>
                  <a:pt x="36" y="49"/>
                </a:lnTo>
                <a:lnTo>
                  <a:pt x="36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8" y="49"/>
                </a:lnTo>
                <a:lnTo>
                  <a:pt x="38" y="49"/>
                </a:lnTo>
                <a:lnTo>
                  <a:pt x="38" y="49"/>
                </a:lnTo>
                <a:lnTo>
                  <a:pt x="39" y="49"/>
                </a:lnTo>
                <a:lnTo>
                  <a:pt x="39" y="49"/>
                </a:lnTo>
                <a:lnTo>
                  <a:pt x="39" y="49"/>
                </a:lnTo>
                <a:lnTo>
                  <a:pt x="40" y="49"/>
                </a:lnTo>
                <a:lnTo>
                  <a:pt x="40" y="48"/>
                </a:lnTo>
                <a:lnTo>
                  <a:pt x="40" y="48"/>
                </a:lnTo>
                <a:lnTo>
                  <a:pt x="40" y="48"/>
                </a:lnTo>
                <a:lnTo>
                  <a:pt x="40" y="47"/>
                </a:lnTo>
                <a:lnTo>
                  <a:pt x="40" y="47"/>
                </a:lnTo>
                <a:lnTo>
                  <a:pt x="40" y="47"/>
                </a:lnTo>
                <a:lnTo>
                  <a:pt x="40" y="47"/>
                </a:lnTo>
                <a:lnTo>
                  <a:pt x="41" y="47"/>
                </a:lnTo>
                <a:lnTo>
                  <a:pt x="41" y="47"/>
                </a:lnTo>
                <a:lnTo>
                  <a:pt x="41" y="47"/>
                </a:lnTo>
                <a:lnTo>
                  <a:pt x="42" y="47"/>
                </a:lnTo>
                <a:lnTo>
                  <a:pt x="42" y="47"/>
                </a:lnTo>
                <a:lnTo>
                  <a:pt x="43" y="47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4" y="46"/>
                </a:lnTo>
                <a:lnTo>
                  <a:pt x="44" y="45"/>
                </a:lnTo>
                <a:lnTo>
                  <a:pt x="44" y="45"/>
                </a:lnTo>
                <a:lnTo>
                  <a:pt x="44" y="45"/>
                </a:lnTo>
                <a:lnTo>
                  <a:pt x="45" y="45"/>
                </a:lnTo>
                <a:lnTo>
                  <a:pt x="45" y="44"/>
                </a:lnTo>
                <a:lnTo>
                  <a:pt x="45" y="44"/>
                </a:lnTo>
                <a:lnTo>
                  <a:pt x="46" y="44"/>
                </a:lnTo>
                <a:lnTo>
                  <a:pt x="46" y="44"/>
                </a:lnTo>
                <a:lnTo>
                  <a:pt x="46" y="44"/>
                </a:lnTo>
                <a:lnTo>
                  <a:pt x="47" y="44"/>
                </a:lnTo>
                <a:lnTo>
                  <a:pt x="47" y="44"/>
                </a:lnTo>
                <a:lnTo>
                  <a:pt x="47" y="44"/>
                </a:lnTo>
                <a:lnTo>
                  <a:pt x="47" y="44"/>
                </a:lnTo>
                <a:lnTo>
                  <a:pt x="47" y="43"/>
                </a:lnTo>
                <a:lnTo>
                  <a:pt x="48" y="43"/>
                </a:lnTo>
                <a:lnTo>
                  <a:pt x="48" y="43"/>
                </a:lnTo>
                <a:lnTo>
                  <a:pt x="49" y="43"/>
                </a:lnTo>
                <a:lnTo>
                  <a:pt x="49" y="43"/>
                </a:lnTo>
                <a:lnTo>
                  <a:pt x="49" y="43"/>
                </a:lnTo>
                <a:lnTo>
                  <a:pt x="49" y="42"/>
                </a:lnTo>
                <a:lnTo>
                  <a:pt x="50" y="42"/>
                </a:lnTo>
                <a:lnTo>
                  <a:pt x="50" y="42"/>
                </a:lnTo>
                <a:lnTo>
                  <a:pt x="50" y="42"/>
                </a:lnTo>
                <a:lnTo>
                  <a:pt x="51" y="42"/>
                </a:lnTo>
                <a:lnTo>
                  <a:pt x="51" y="42"/>
                </a:lnTo>
                <a:lnTo>
                  <a:pt x="51" y="41"/>
                </a:lnTo>
                <a:lnTo>
                  <a:pt x="51" y="41"/>
                </a:lnTo>
                <a:lnTo>
                  <a:pt x="51" y="40"/>
                </a:lnTo>
                <a:lnTo>
                  <a:pt x="51" y="40"/>
                </a:lnTo>
                <a:lnTo>
                  <a:pt x="51" y="40"/>
                </a:lnTo>
                <a:lnTo>
                  <a:pt x="51" y="40"/>
                </a:lnTo>
                <a:lnTo>
                  <a:pt x="51" y="39"/>
                </a:lnTo>
                <a:lnTo>
                  <a:pt x="51" y="39"/>
                </a:lnTo>
                <a:lnTo>
                  <a:pt x="51" y="39"/>
                </a:lnTo>
                <a:lnTo>
                  <a:pt x="52" y="39"/>
                </a:lnTo>
                <a:lnTo>
                  <a:pt x="52" y="38"/>
                </a:lnTo>
                <a:lnTo>
                  <a:pt x="52" y="38"/>
                </a:lnTo>
                <a:lnTo>
                  <a:pt x="53" y="38"/>
                </a:lnTo>
                <a:lnTo>
                  <a:pt x="53" y="38"/>
                </a:lnTo>
                <a:lnTo>
                  <a:pt x="53" y="38"/>
                </a:lnTo>
                <a:lnTo>
                  <a:pt x="53" y="37"/>
                </a:lnTo>
                <a:lnTo>
                  <a:pt x="53" y="37"/>
                </a:lnTo>
                <a:lnTo>
                  <a:pt x="53" y="36"/>
                </a:lnTo>
                <a:lnTo>
                  <a:pt x="53" y="36"/>
                </a:lnTo>
                <a:lnTo>
                  <a:pt x="53" y="36"/>
                </a:lnTo>
                <a:lnTo>
                  <a:pt x="53" y="35"/>
                </a:lnTo>
                <a:lnTo>
                  <a:pt x="53" y="35"/>
                </a:lnTo>
                <a:lnTo>
                  <a:pt x="53" y="34"/>
                </a:lnTo>
                <a:lnTo>
                  <a:pt x="53" y="34"/>
                </a:lnTo>
                <a:lnTo>
                  <a:pt x="53" y="33"/>
                </a:lnTo>
                <a:lnTo>
                  <a:pt x="54" y="33"/>
                </a:lnTo>
                <a:lnTo>
                  <a:pt x="54" y="32"/>
                </a:lnTo>
                <a:lnTo>
                  <a:pt x="54" y="32"/>
                </a:lnTo>
                <a:lnTo>
                  <a:pt x="54" y="32"/>
                </a:lnTo>
                <a:lnTo>
                  <a:pt x="55" y="32"/>
                </a:lnTo>
                <a:lnTo>
                  <a:pt x="55" y="32"/>
                </a:lnTo>
                <a:lnTo>
                  <a:pt x="55" y="31"/>
                </a:lnTo>
                <a:lnTo>
                  <a:pt x="55" y="31"/>
                </a:lnTo>
                <a:lnTo>
                  <a:pt x="55" y="30"/>
                </a:lnTo>
                <a:lnTo>
                  <a:pt x="55" y="29"/>
                </a:lnTo>
                <a:lnTo>
                  <a:pt x="56" y="28"/>
                </a:lnTo>
                <a:lnTo>
                  <a:pt x="57" y="28"/>
                </a:lnTo>
                <a:lnTo>
                  <a:pt x="57" y="27"/>
                </a:lnTo>
                <a:lnTo>
                  <a:pt x="58" y="26"/>
                </a:lnTo>
                <a:lnTo>
                  <a:pt x="59" y="26"/>
                </a:lnTo>
                <a:lnTo>
                  <a:pt x="59" y="25"/>
                </a:lnTo>
                <a:lnTo>
                  <a:pt x="60" y="25"/>
                </a:lnTo>
                <a:lnTo>
                  <a:pt x="61" y="24"/>
                </a:lnTo>
                <a:lnTo>
                  <a:pt x="61" y="24"/>
                </a:lnTo>
                <a:lnTo>
                  <a:pt x="62" y="24"/>
                </a:lnTo>
                <a:lnTo>
                  <a:pt x="62" y="25"/>
                </a:lnTo>
                <a:lnTo>
                  <a:pt x="63" y="25"/>
                </a:lnTo>
                <a:lnTo>
                  <a:pt x="64" y="25"/>
                </a:lnTo>
                <a:lnTo>
                  <a:pt x="65" y="25"/>
                </a:lnTo>
                <a:lnTo>
                  <a:pt x="65" y="25"/>
                </a:lnTo>
                <a:lnTo>
                  <a:pt x="66" y="25"/>
                </a:lnTo>
                <a:lnTo>
                  <a:pt x="67" y="25"/>
                </a:lnTo>
                <a:lnTo>
                  <a:pt x="67" y="25"/>
                </a:lnTo>
                <a:lnTo>
                  <a:pt x="67" y="24"/>
                </a:lnTo>
                <a:lnTo>
                  <a:pt x="67" y="24"/>
                </a:lnTo>
                <a:lnTo>
                  <a:pt x="67" y="23"/>
                </a:lnTo>
                <a:lnTo>
                  <a:pt x="67" y="23"/>
                </a:lnTo>
                <a:lnTo>
                  <a:pt x="66" y="23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8" y="22"/>
                </a:lnTo>
                <a:lnTo>
                  <a:pt x="68" y="21"/>
                </a:lnTo>
                <a:lnTo>
                  <a:pt x="68" y="21"/>
                </a:lnTo>
                <a:lnTo>
                  <a:pt x="67" y="21"/>
                </a:lnTo>
                <a:lnTo>
                  <a:pt x="67" y="20"/>
                </a:lnTo>
                <a:lnTo>
                  <a:pt x="67" y="20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8"/>
                </a:lnTo>
                <a:lnTo>
                  <a:pt x="67" y="18"/>
                </a:lnTo>
                <a:lnTo>
                  <a:pt x="67" y="17"/>
                </a:lnTo>
                <a:lnTo>
                  <a:pt x="67" y="17"/>
                </a:lnTo>
                <a:lnTo>
                  <a:pt x="68" y="17"/>
                </a:lnTo>
                <a:lnTo>
                  <a:pt x="68" y="16"/>
                </a:lnTo>
                <a:lnTo>
                  <a:pt x="68" y="16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3"/>
                </a:lnTo>
                <a:lnTo>
                  <a:pt x="69" y="13"/>
                </a:lnTo>
                <a:lnTo>
                  <a:pt x="69" y="13"/>
                </a:lnTo>
                <a:lnTo>
                  <a:pt x="70" y="13"/>
                </a:lnTo>
                <a:lnTo>
                  <a:pt x="70" y="12"/>
                </a:lnTo>
                <a:lnTo>
                  <a:pt x="70" y="13"/>
                </a:lnTo>
                <a:lnTo>
                  <a:pt x="70" y="13"/>
                </a:lnTo>
                <a:lnTo>
                  <a:pt x="71" y="13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1"/>
                </a:lnTo>
                <a:lnTo>
                  <a:pt x="71" y="11"/>
                </a:lnTo>
                <a:lnTo>
                  <a:pt x="71" y="11"/>
                </a:lnTo>
                <a:lnTo>
                  <a:pt x="71" y="10"/>
                </a:lnTo>
                <a:lnTo>
                  <a:pt x="71" y="9"/>
                </a:lnTo>
                <a:lnTo>
                  <a:pt x="71" y="9"/>
                </a:lnTo>
                <a:lnTo>
                  <a:pt x="72" y="8"/>
                </a:lnTo>
                <a:lnTo>
                  <a:pt x="72" y="8"/>
                </a:lnTo>
                <a:lnTo>
                  <a:pt x="72" y="7"/>
                </a:lnTo>
                <a:lnTo>
                  <a:pt x="72" y="7"/>
                </a:lnTo>
                <a:lnTo>
                  <a:pt x="72" y="7"/>
                </a:lnTo>
                <a:lnTo>
                  <a:pt x="72" y="7"/>
                </a:lnTo>
                <a:lnTo>
                  <a:pt x="72" y="7"/>
                </a:lnTo>
                <a:lnTo>
                  <a:pt x="72" y="6"/>
                </a:lnTo>
                <a:lnTo>
                  <a:pt x="73" y="6"/>
                </a:lnTo>
                <a:lnTo>
                  <a:pt x="73" y="6"/>
                </a:lnTo>
                <a:lnTo>
                  <a:pt x="74" y="6"/>
                </a:lnTo>
                <a:lnTo>
                  <a:pt x="74" y="5"/>
                </a:lnTo>
                <a:lnTo>
                  <a:pt x="74" y="5"/>
                </a:lnTo>
                <a:lnTo>
                  <a:pt x="75" y="5"/>
                </a:lnTo>
                <a:lnTo>
                  <a:pt x="75" y="5"/>
                </a:lnTo>
                <a:lnTo>
                  <a:pt x="76" y="5"/>
                </a:lnTo>
                <a:lnTo>
                  <a:pt x="76" y="5"/>
                </a:lnTo>
                <a:lnTo>
                  <a:pt x="77" y="5"/>
                </a:lnTo>
                <a:lnTo>
                  <a:pt x="77" y="4"/>
                </a:lnTo>
                <a:lnTo>
                  <a:pt x="77" y="4"/>
                </a:lnTo>
                <a:lnTo>
                  <a:pt x="78" y="4"/>
                </a:lnTo>
                <a:lnTo>
                  <a:pt x="78" y="4"/>
                </a:lnTo>
                <a:lnTo>
                  <a:pt x="79" y="4"/>
                </a:lnTo>
                <a:lnTo>
                  <a:pt x="79" y="4"/>
                </a:lnTo>
                <a:lnTo>
                  <a:pt x="79" y="4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1" y="4"/>
                </a:lnTo>
                <a:lnTo>
                  <a:pt x="81" y="3"/>
                </a:lnTo>
                <a:lnTo>
                  <a:pt x="82" y="3"/>
                </a:lnTo>
                <a:lnTo>
                  <a:pt x="82" y="4"/>
                </a:lnTo>
                <a:lnTo>
                  <a:pt x="82" y="4"/>
                </a:lnTo>
                <a:lnTo>
                  <a:pt x="83" y="3"/>
                </a:lnTo>
                <a:lnTo>
                  <a:pt x="83" y="3"/>
                </a:lnTo>
                <a:lnTo>
                  <a:pt x="83" y="3"/>
                </a:lnTo>
                <a:lnTo>
                  <a:pt x="83" y="3"/>
                </a:lnTo>
                <a:lnTo>
                  <a:pt x="84" y="3"/>
                </a:lnTo>
                <a:lnTo>
                  <a:pt x="84" y="2"/>
                </a:lnTo>
                <a:lnTo>
                  <a:pt x="84" y="2"/>
                </a:lnTo>
                <a:lnTo>
                  <a:pt x="84" y="1"/>
                </a:lnTo>
                <a:lnTo>
                  <a:pt x="84" y="1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89" y="2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87" name="Freeform 71"/>
          <p:cNvSpPr>
            <a:spLocks/>
          </p:cNvSpPr>
          <p:nvPr/>
        </p:nvSpPr>
        <p:spPr bwMode="auto">
          <a:xfrm>
            <a:off x="2902652" y="4122192"/>
            <a:ext cx="341721" cy="323165"/>
          </a:xfrm>
          <a:custGeom>
            <a:avLst/>
            <a:gdLst>
              <a:gd name="T0" fmla="*/ 174 w 199"/>
              <a:gd name="T1" fmla="*/ 2 h 204"/>
              <a:gd name="T2" fmla="*/ 180 w 199"/>
              <a:gd name="T3" fmla="*/ 9 h 204"/>
              <a:gd name="T4" fmla="*/ 182 w 199"/>
              <a:gd name="T5" fmla="*/ 17 h 204"/>
              <a:gd name="T6" fmla="*/ 184 w 199"/>
              <a:gd name="T7" fmla="*/ 50 h 204"/>
              <a:gd name="T8" fmla="*/ 194 w 199"/>
              <a:gd name="T9" fmla="*/ 69 h 204"/>
              <a:gd name="T10" fmla="*/ 191 w 199"/>
              <a:gd name="T11" fmla="*/ 91 h 204"/>
              <a:gd name="T12" fmla="*/ 195 w 199"/>
              <a:gd name="T13" fmla="*/ 116 h 204"/>
              <a:gd name="T14" fmla="*/ 194 w 199"/>
              <a:gd name="T15" fmla="*/ 134 h 204"/>
              <a:gd name="T16" fmla="*/ 196 w 199"/>
              <a:gd name="T17" fmla="*/ 155 h 204"/>
              <a:gd name="T18" fmla="*/ 194 w 199"/>
              <a:gd name="T19" fmla="*/ 177 h 204"/>
              <a:gd name="T20" fmla="*/ 186 w 199"/>
              <a:gd name="T21" fmla="*/ 191 h 204"/>
              <a:gd name="T22" fmla="*/ 175 w 199"/>
              <a:gd name="T23" fmla="*/ 189 h 204"/>
              <a:gd name="T24" fmla="*/ 162 w 199"/>
              <a:gd name="T25" fmla="*/ 196 h 204"/>
              <a:gd name="T26" fmla="*/ 152 w 199"/>
              <a:gd name="T27" fmla="*/ 199 h 204"/>
              <a:gd name="T28" fmla="*/ 143 w 199"/>
              <a:gd name="T29" fmla="*/ 195 h 204"/>
              <a:gd name="T30" fmla="*/ 141 w 199"/>
              <a:gd name="T31" fmla="*/ 189 h 204"/>
              <a:gd name="T32" fmla="*/ 129 w 199"/>
              <a:gd name="T33" fmla="*/ 180 h 204"/>
              <a:gd name="T34" fmla="*/ 120 w 199"/>
              <a:gd name="T35" fmla="*/ 175 h 204"/>
              <a:gd name="T36" fmla="*/ 99 w 199"/>
              <a:gd name="T37" fmla="*/ 179 h 204"/>
              <a:gd name="T38" fmla="*/ 83 w 199"/>
              <a:gd name="T39" fmla="*/ 187 h 204"/>
              <a:gd name="T40" fmla="*/ 70 w 199"/>
              <a:gd name="T41" fmla="*/ 187 h 204"/>
              <a:gd name="T42" fmla="*/ 62 w 199"/>
              <a:gd name="T43" fmla="*/ 192 h 204"/>
              <a:gd name="T44" fmla="*/ 59 w 199"/>
              <a:gd name="T45" fmla="*/ 203 h 204"/>
              <a:gd name="T46" fmla="*/ 55 w 199"/>
              <a:gd name="T47" fmla="*/ 198 h 204"/>
              <a:gd name="T48" fmla="*/ 50 w 199"/>
              <a:gd name="T49" fmla="*/ 194 h 204"/>
              <a:gd name="T50" fmla="*/ 49 w 199"/>
              <a:gd name="T51" fmla="*/ 187 h 204"/>
              <a:gd name="T52" fmla="*/ 46 w 199"/>
              <a:gd name="T53" fmla="*/ 180 h 204"/>
              <a:gd name="T54" fmla="*/ 44 w 199"/>
              <a:gd name="T55" fmla="*/ 173 h 204"/>
              <a:gd name="T56" fmla="*/ 45 w 199"/>
              <a:gd name="T57" fmla="*/ 165 h 204"/>
              <a:gd name="T58" fmla="*/ 47 w 199"/>
              <a:gd name="T59" fmla="*/ 157 h 204"/>
              <a:gd name="T60" fmla="*/ 24 w 199"/>
              <a:gd name="T61" fmla="*/ 118 h 204"/>
              <a:gd name="T62" fmla="*/ 16 w 199"/>
              <a:gd name="T63" fmla="*/ 114 h 204"/>
              <a:gd name="T64" fmla="*/ 12 w 199"/>
              <a:gd name="T65" fmla="*/ 101 h 204"/>
              <a:gd name="T66" fmla="*/ 10 w 199"/>
              <a:gd name="T67" fmla="*/ 88 h 204"/>
              <a:gd name="T68" fmla="*/ 22 w 199"/>
              <a:gd name="T69" fmla="*/ 80 h 204"/>
              <a:gd name="T70" fmla="*/ 30 w 199"/>
              <a:gd name="T71" fmla="*/ 69 h 204"/>
              <a:gd name="T72" fmla="*/ 21 w 199"/>
              <a:gd name="T73" fmla="*/ 63 h 204"/>
              <a:gd name="T74" fmla="*/ 15 w 199"/>
              <a:gd name="T75" fmla="*/ 52 h 204"/>
              <a:gd name="T76" fmla="*/ 12 w 199"/>
              <a:gd name="T77" fmla="*/ 40 h 204"/>
              <a:gd name="T78" fmla="*/ 3 w 199"/>
              <a:gd name="T79" fmla="*/ 32 h 204"/>
              <a:gd name="T80" fmla="*/ 4 w 199"/>
              <a:gd name="T81" fmla="*/ 25 h 204"/>
              <a:gd name="T82" fmla="*/ 12 w 199"/>
              <a:gd name="T83" fmla="*/ 23 h 204"/>
              <a:gd name="T84" fmla="*/ 22 w 199"/>
              <a:gd name="T85" fmla="*/ 21 h 204"/>
              <a:gd name="T86" fmla="*/ 27 w 199"/>
              <a:gd name="T87" fmla="*/ 25 h 204"/>
              <a:gd name="T88" fmla="*/ 33 w 199"/>
              <a:gd name="T89" fmla="*/ 30 h 204"/>
              <a:gd name="T90" fmla="*/ 43 w 199"/>
              <a:gd name="T91" fmla="*/ 29 h 204"/>
              <a:gd name="T92" fmla="*/ 53 w 199"/>
              <a:gd name="T93" fmla="*/ 24 h 204"/>
              <a:gd name="T94" fmla="*/ 61 w 199"/>
              <a:gd name="T95" fmla="*/ 26 h 204"/>
              <a:gd name="T96" fmla="*/ 66 w 199"/>
              <a:gd name="T97" fmla="*/ 25 h 204"/>
              <a:gd name="T98" fmla="*/ 77 w 199"/>
              <a:gd name="T99" fmla="*/ 21 h 204"/>
              <a:gd name="T100" fmla="*/ 86 w 199"/>
              <a:gd name="T101" fmla="*/ 22 h 204"/>
              <a:gd name="T102" fmla="*/ 96 w 199"/>
              <a:gd name="T103" fmla="*/ 24 h 204"/>
              <a:gd name="T104" fmla="*/ 106 w 199"/>
              <a:gd name="T105" fmla="*/ 17 h 204"/>
              <a:gd name="T106" fmla="*/ 113 w 199"/>
              <a:gd name="T107" fmla="*/ 21 h 204"/>
              <a:gd name="T108" fmla="*/ 124 w 199"/>
              <a:gd name="T109" fmla="*/ 25 h 204"/>
              <a:gd name="T110" fmla="*/ 129 w 199"/>
              <a:gd name="T111" fmla="*/ 18 h 204"/>
              <a:gd name="T112" fmla="*/ 137 w 199"/>
              <a:gd name="T113" fmla="*/ 13 h 204"/>
              <a:gd name="T114" fmla="*/ 140 w 199"/>
              <a:gd name="T115" fmla="*/ 14 h 204"/>
              <a:gd name="T116" fmla="*/ 143 w 199"/>
              <a:gd name="T117" fmla="*/ 23 h 204"/>
              <a:gd name="T118" fmla="*/ 152 w 199"/>
              <a:gd name="T119" fmla="*/ 11 h 204"/>
              <a:gd name="T120" fmla="*/ 159 w 199"/>
              <a:gd name="T121" fmla="*/ 4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9" h="204">
                <a:moveTo>
                  <a:pt x="168" y="0"/>
                </a:moveTo>
                <a:lnTo>
                  <a:pt x="169" y="0"/>
                </a:lnTo>
                <a:lnTo>
                  <a:pt x="169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1"/>
                </a:lnTo>
                <a:lnTo>
                  <a:pt x="171" y="1"/>
                </a:lnTo>
                <a:lnTo>
                  <a:pt x="171" y="1"/>
                </a:lnTo>
                <a:lnTo>
                  <a:pt x="172" y="1"/>
                </a:lnTo>
                <a:lnTo>
                  <a:pt x="172" y="1"/>
                </a:lnTo>
                <a:lnTo>
                  <a:pt x="172" y="0"/>
                </a:lnTo>
                <a:lnTo>
                  <a:pt x="173" y="0"/>
                </a:lnTo>
                <a:lnTo>
                  <a:pt x="173" y="0"/>
                </a:lnTo>
                <a:lnTo>
                  <a:pt x="174" y="0"/>
                </a:lnTo>
                <a:lnTo>
                  <a:pt x="174" y="1"/>
                </a:lnTo>
                <a:lnTo>
                  <a:pt x="174" y="1"/>
                </a:lnTo>
                <a:lnTo>
                  <a:pt x="174" y="1"/>
                </a:lnTo>
                <a:lnTo>
                  <a:pt x="174" y="2"/>
                </a:lnTo>
                <a:lnTo>
                  <a:pt x="175" y="2"/>
                </a:lnTo>
                <a:lnTo>
                  <a:pt x="175" y="3"/>
                </a:lnTo>
                <a:lnTo>
                  <a:pt x="176" y="3"/>
                </a:lnTo>
                <a:lnTo>
                  <a:pt x="176" y="4"/>
                </a:lnTo>
                <a:lnTo>
                  <a:pt x="177" y="4"/>
                </a:lnTo>
                <a:lnTo>
                  <a:pt x="177" y="4"/>
                </a:lnTo>
                <a:lnTo>
                  <a:pt x="177" y="4"/>
                </a:lnTo>
                <a:lnTo>
                  <a:pt x="177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6"/>
                </a:lnTo>
                <a:lnTo>
                  <a:pt x="179" y="6"/>
                </a:lnTo>
                <a:lnTo>
                  <a:pt x="179" y="7"/>
                </a:lnTo>
                <a:lnTo>
                  <a:pt x="179" y="7"/>
                </a:lnTo>
                <a:lnTo>
                  <a:pt x="179" y="8"/>
                </a:lnTo>
                <a:lnTo>
                  <a:pt x="180" y="8"/>
                </a:lnTo>
                <a:lnTo>
                  <a:pt x="180" y="9"/>
                </a:lnTo>
                <a:lnTo>
                  <a:pt x="180" y="9"/>
                </a:lnTo>
                <a:lnTo>
                  <a:pt x="180" y="9"/>
                </a:lnTo>
                <a:lnTo>
                  <a:pt x="180" y="10"/>
                </a:lnTo>
                <a:lnTo>
                  <a:pt x="180" y="10"/>
                </a:lnTo>
                <a:lnTo>
                  <a:pt x="181" y="10"/>
                </a:lnTo>
                <a:lnTo>
                  <a:pt x="181" y="11"/>
                </a:lnTo>
                <a:lnTo>
                  <a:pt x="181" y="11"/>
                </a:lnTo>
                <a:lnTo>
                  <a:pt x="181" y="12"/>
                </a:lnTo>
                <a:lnTo>
                  <a:pt x="181" y="12"/>
                </a:lnTo>
                <a:lnTo>
                  <a:pt x="181" y="13"/>
                </a:lnTo>
                <a:lnTo>
                  <a:pt x="181" y="13"/>
                </a:lnTo>
                <a:lnTo>
                  <a:pt x="182" y="13"/>
                </a:lnTo>
                <a:lnTo>
                  <a:pt x="182" y="14"/>
                </a:lnTo>
                <a:lnTo>
                  <a:pt x="182" y="14"/>
                </a:lnTo>
                <a:lnTo>
                  <a:pt x="182" y="15"/>
                </a:lnTo>
                <a:lnTo>
                  <a:pt x="182" y="15"/>
                </a:lnTo>
                <a:lnTo>
                  <a:pt x="182" y="16"/>
                </a:lnTo>
                <a:lnTo>
                  <a:pt x="182" y="16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8"/>
                </a:lnTo>
                <a:lnTo>
                  <a:pt x="185" y="23"/>
                </a:lnTo>
                <a:lnTo>
                  <a:pt x="186" y="30"/>
                </a:lnTo>
                <a:lnTo>
                  <a:pt x="187" y="34"/>
                </a:lnTo>
                <a:lnTo>
                  <a:pt x="186" y="41"/>
                </a:lnTo>
                <a:lnTo>
                  <a:pt x="185" y="43"/>
                </a:lnTo>
                <a:lnTo>
                  <a:pt x="184" y="43"/>
                </a:lnTo>
                <a:lnTo>
                  <a:pt x="183" y="43"/>
                </a:lnTo>
                <a:lnTo>
                  <a:pt x="183" y="44"/>
                </a:lnTo>
                <a:lnTo>
                  <a:pt x="183" y="45"/>
                </a:lnTo>
                <a:lnTo>
                  <a:pt x="183" y="46"/>
                </a:lnTo>
                <a:lnTo>
                  <a:pt x="184" y="46"/>
                </a:lnTo>
                <a:lnTo>
                  <a:pt x="184" y="48"/>
                </a:lnTo>
                <a:lnTo>
                  <a:pt x="184" y="48"/>
                </a:lnTo>
                <a:lnTo>
                  <a:pt x="185" y="50"/>
                </a:lnTo>
                <a:lnTo>
                  <a:pt x="185" y="50"/>
                </a:lnTo>
                <a:lnTo>
                  <a:pt x="184" y="50"/>
                </a:lnTo>
                <a:lnTo>
                  <a:pt x="184" y="50"/>
                </a:lnTo>
                <a:lnTo>
                  <a:pt x="183" y="51"/>
                </a:lnTo>
                <a:lnTo>
                  <a:pt x="183" y="51"/>
                </a:lnTo>
                <a:lnTo>
                  <a:pt x="183" y="52"/>
                </a:lnTo>
                <a:lnTo>
                  <a:pt x="183" y="54"/>
                </a:lnTo>
                <a:lnTo>
                  <a:pt x="184" y="55"/>
                </a:lnTo>
                <a:lnTo>
                  <a:pt x="184" y="56"/>
                </a:lnTo>
                <a:lnTo>
                  <a:pt x="184" y="58"/>
                </a:lnTo>
                <a:lnTo>
                  <a:pt x="184" y="59"/>
                </a:lnTo>
                <a:lnTo>
                  <a:pt x="184" y="60"/>
                </a:lnTo>
                <a:lnTo>
                  <a:pt x="185" y="61"/>
                </a:lnTo>
                <a:lnTo>
                  <a:pt x="186" y="62"/>
                </a:lnTo>
                <a:lnTo>
                  <a:pt x="187" y="63"/>
                </a:lnTo>
                <a:lnTo>
                  <a:pt x="187" y="64"/>
                </a:lnTo>
                <a:lnTo>
                  <a:pt x="189" y="65"/>
                </a:lnTo>
                <a:lnTo>
                  <a:pt x="191" y="66"/>
                </a:lnTo>
                <a:lnTo>
                  <a:pt x="192" y="67"/>
                </a:lnTo>
                <a:lnTo>
                  <a:pt x="193" y="68"/>
                </a:lnTo>
                <a:lnTo>
                  <a:pt x="194" y="69"/>
                </a:lnTo>
                <a:lnTo>
                  <a:pt x="196" y="69"/>
                </a:lnTo>
                <a:lnTo>
                  <a:pt x="197" y="70"/>
                </a:lnTo>
                <a:lnTo>
                  <a:pt x="198" y="71"/>
                </a:lnTo>
                <a:lnTo>
                  <a:pt x="199" y="72"/>
                </a:lnTo>
                <a:lnTo>
                  <a:pt x="199" y="73"/>
                </a:lnTo>
                <a:lnTo>
                  <a:pt x="199" y="75"/>
                </a:lnTo>
                <a:lnTo>
                  <a:pt x="198" y="76"/>
                </a:lnTo>
                <a:lnTo>
                  <a:pt x="198" y="77"/>
                </a:lnTo>
                <a:lnTo>
                  <a:pt x="198" y="79"/>
                </a:lnTo>
                <a:lnTo>
                  <a:pt x="196" y="80"/>
                </a:lnTo>
                <a:lnTo>
                  <a:pt x="195" y="80"/>
                </a:lnTo>
                <a:lnTo>
                  <a:pt x="195" y="82"/>
                </a:lnTo>
                <a:lnTo>
                  <a:pt x="194" y="83"/>
                </a:lnTo>
                <a:lnTo>
                  <a:pt x="194" y="85"/>
                </a:lnTo>
                <a:lnTo>
                  <a:pt x="195" y="86"/>
                </a:lnTo>
                <a:lnTo>
                  <a:pt x="194" y="87"/>
                </a:lnTo>
                <a:lnTo>
                  <a:pt x="193" y="88"/>
                </a:lnTo>
                <a:lnTo>
                  <a:pt x="192" y="90"/>
                </a:lnTo>
                <a:lnTo>
                  <a:pt x="191" y="91"/>
                </a:lnTo>
                <a:lnTo>
                  <a:pt x="191" y="92"/>
                </a:lnTo>
                <a:lnTo>
                  <a:pt x="192" y="93"/>
                </a:lnTo>
                <a:lnTo>
                  <a:pt x="193" y="94"/>
                </a:lnTo>
                <a:lnTo>
                  <a:pt x="193" y="96"/>
                </a:lnTo>
                <a:lnTo>
                  <a:pt x="194" y="97"/>
                </a:lnTo>
                <a:lnTo>
                  <a:pt x="194" y="99"/>
                </a:lnTo>
                <a:lnTo>
                  <a:pt x="195" y="100"/>
                </a:lnTo>
                <a:lnTo>
                  <a:pt x="195" y="101"/>
                </a:lnTo>
                <a:lnTo>
                  <a:pt x="195" y="102"/>
                </a:lnTo>
                <a:lnTo>
                  <a:pt x="195" y="104"/>
                </a:lnTo>
                <a:lnTo>
                  <a:pt x="196" y="105"/>
                </a:lnTo>
                <a:lnTo>
                  <a:pt x="196" y="107"/>
                </a:lnTo>
                <a:lnTo>
                  <a:pt x="196" y="108"/>
                </a:lnTo>
                <a:lnTo>
                  <a:pt x="196" y="110"/>
                </a:lnTo>
                <a:lnTo>
                  <a:pt x="196" y="111"/>
                </a:lnTo>
                <a:lnTo>
                  <a:pt x="196" y="113"/>
                </a:lnTo>
                <a:lnTo>
                  <a:pt x="196" y="113"/>
                </a:lnTo>
                <a:lnTo>
                  <a:pt x="195" y="114"/>
                </a:lnTo>
                <a:lnTo>
                  <a:pt x="195" y="116"/>
                </a:lnTo>
                <a:lnTo>
                  <a:pt x="195" y="117"/>
                </a:lnTo>
                <a:lnTo>
                  <a:pt x="195" y="118"/>
                </a:lnTo>
                <a:lnTo>
                  <a:pt x="195" y="118"/>
                </a:lnTo>
                <a:lnTo>
                  <a:pt x="195" y="119"/>
                </a:lnTo>
                <a:lnTo>
                  <a:pt x="195" y="120"/>
                </a:lnTo>
                <a:lnTo>
                  <a:pt x="194" y="121"/>
                </a:lnTo>
                <a:lnTo>
                  <a:pt x="194" y="122"/>
                </a:lnTo>
                <a:lnTo>
                  <a:pt x="193" y="123"/>
                </a:lnTo>
                <a:lnTo>
                  <a:pt x="192" y="123"/>
                </a:lnTo>
                <a:lnTo>
                  <a:pt x="191" y="124"/>
                </a:lnTo>
                <a:lnTo>
                  <a:pt x="191" y="125"/>
                </a:lnTo>
                <a:lnTo>
                  <a:pt x="191" y="127"/>
                </a:lnTo>
                <a:lnTo>
                  <a:pt x="192" y="127"/>
                </a:lnTo>
                <a:lnTo>
                  <a:pt x="193" y="129"/>
                </a:lnTo>
                <a:lnTo>
                  <a:pt x="193" y="130"/>
                </a:lnTo>
                <a:lnTo>
                  <a:pt x="193" y="131"/>
                </a:lnTo>
                <a:lnTo>
                  <a:pt x="193" y="133"/>
                </a:lnTo>
                <a:lnTo>
                  <a:pt x="193" y="134"/>
                </a:lnTo>
                <a:lnTo>
                  <a:pt x="194" y="134"/>
                </a:lnTo>
                <a:lnTo>
                  <a:pt x="194" y="136"/>
                </a:lnTo>
                <a:lnTo>
                  <a:pt x="194" y="137"/>
                </a:lnTo>
                <a:lnTo>
                  <a:pt x="195" y="138"/>
                </a:lnTo>
                <a:lnTo>
                  <a:pt x="195" y="138"/>
                </a:lnTo>
                <a:lnTo>
                  <a:pt x="195" y="140"/>
                </a:lnTo>
                <a:lnTo>
                  <a:pt x="195" y="141"/>
                </a:lnTo>
                <a:lnTo>
                  <a:pt x="195" y="142"/>
                </a:lnTo>
                <a:lnTo>
                  <a:pt x="196" y="143"/>
                </a:lnTo>
                <a:lnTo>
                  <a:pt x="197" y="143"/>
                </a:lnTo>
                <a:lnTo>
                  <a:pt x="198" y="143"/>
                </a:lnTo>
                <a:lnTo>
                  <a:pt x="197" y="144"/>
                </a:lnTo>
                <a:lnTo>
                  <a:pt x="197" y="145"/>
                </a:lnTo>
                <a:lnTo>
                  <a:pt x="196" y="146"/>
                </a:lnTo>
                <a:lnTo>
                  <a:pt x="196" y="148"/>
                </a:lnTo>
                <a:lnTo>
                  <a:pt x="196" y="149"/>
                </a:lnTo>
                <a:lnTo>
                  <a:pt x="196" y="151"/>
                </a:lnTo>
                <a:lnTo>
                  <a:pt x="196" y="152"/>
                </a:lnTo>
                <a:lnTo>
                  <a:pt x="196" y="154"/>
                </a:lnTo>
                <a:lnTo>
                  <a:pt x="196" y="155"/>
                </a:lnTo>
                <a:lnTo>
                  <a:pt x="196" y="156"/>
                </a:lnTo>
                <a:lnTo>
                  <a:pt x="196" y="158"/>
                </a:lnTo>
                <a:lnTo>
                  <a:pt x="196" y="159"/>
                </a:lnTo>
                <a:lnTo>
                  <a:pt x="197" y="160"/>
                </a:lnTo>
                <a:lnTo>
                  <a:pt x="198" y="161"/>
                </a:lnTo>
                <a:lnTo>
                  <a:pt x="198" y="162"/>
                </a:lnTo>
                <a:lnTo>
                  <a:pt x="197" y="164"/>
                </a:lnTo>
                <a:lnTo>
                  <a:pt x="197" y="165"/>
                </a:lnTo>
                <a:lnTo>
                  <a:pt x="197" y="166"/>
                </a:lnTo>
                <a:lnTo>
                  <a:pt x="196" y="167"/>
                </a:lnTo>
                <a:lnTo>
                  <a:pt x="196" y="169"/>
                </a:lnTo>
                <a:lnTo>
                  <a:pt x="196" y="170"/>
                </a:lnTo>
                <a:lnTo>
                  <a:pt x="195" y="171"/>
                </a:lnTo>
                <a:lnTo>
                  <a:pt x="194" y="172"/>
                </a:lnTo>
                <a:lnTo>
                  <a:pt x="193" y="173"/>
                </a:lnTo>
                <a:lnTo>
                  <a:pt x="193" y="174"/>
                </a:lnTo>
                <a:lnTo>
                  <a:pt x="193" y="175"/>
                </a:lnTo>
                <a:lnTo>
                  <a:pt x="194" y="176"/>
                </a:lnTo>
                <a:lnTo>
                  <a:pt x="194" y="177"/>
                </a:lnTo>
                <a:lnTo>
                  <a:pt x="193" y="178"/>
                </a:lnTo>
                <a:lnTo>
                  <a:pt x="193" y="179"/>
                </a:lnTo>
                <a:lnTo>
                  <a:pt x="192" y="180"/>
                </a:lnTo>
                <a:lnTo>
                  <a:pt x="191" y="182"/>
                </a:lnTo>
                <a:lnTo>
                  <a:pt x="191" y="183"/>
                </a:lnTo>
                <a:lnTo>
                  <a:pt x="191" y="184"/>
                </a:lnTo>
                <a:lnTo>
                  <a:pt x="190" y="185"/>
                </a:lnTo>
                <a:lnTo>
                  <a:pt x="189" y="187"/>
                </a:lnTo>
                <a:lnTo>
                  <a:pt x="190" y="187"/>
                </a:lnTo>
                <a:lnTo>
                  <a:pt x="190" y="189"/>
                </a:lnTo>
                <a:lnTo>
                  <a:pt x="190" y="189"/>
                </a:lnTo>
                <a:lnTo>
                  <a:pt x="189" y="190"/>
                </a:lnTo>
                <a:lnTo>
                  <a:pt x="189" y="190"/>
                </a:lnTo>
                <a:lnTo>
                  <a:pt x="188" y="190"/>
                </a:lnTo>
                <a:lnTo>
                  <a:pt x="188" y="190"/>
                </a:lnTo>
                <a:lnTo>
                  <a:pt x="187" y="190"/>
                </a:lnTo>
                <a:lnTo>
                  <a:pt x="187" y="190"/>
                </a:lnTo>
                <a:lnTo>
                  <a:pt x="187" y="191"/>
                </a:lnTo>
                <a:lnTo>
                  <a:pt x="186" y="191"/>
                </a:lnTo>
                <a:lnTo>
                  <a:pt x="186" y="191"/>
                </a:lnTo>
                <a:lnTo>
                  <a:pt x="185" y="191"/>
                </a:lnTo>
                <a:lnTo>
                  <a:pt x="185" y="191"/>
                </a:lnTo>
                <a:lnTo>
                  <a:pt x="184" y="190"/>
                </a:lnTo>
                <a:lnTo>
                  <a:pt x="184" y="190"/>
                </a:lnTo>
                <a:lnTo>
                  <a:pt x="183" y="190"/>
                </a:lnTo>
                <a:lnTo>
                  <a:pt x="182" y="189"/>
                </a:lnTo>
                <a:lnTo>
                  <a:pt x="182" y="189"/>
                </a:lnTo>
                <a:lnTo>
                  <a:pt x="182" y="189"/>
                </a:lnTo>
                <a:lnTo>
                  <a:pt x="181" y="190"/>
                </a:lnTo>
                <a:lnTo>
                  <a:pt x="180" y="191"/>
                </a:lnTo>
                <a:lnTo>
                  <a:pt x="179" y="191"/>
                </a:lnTo>
                <a:lnTo>
                  <a:pt x="178" y="191"/>
                </a:lnTo>
                <a:lnTo>
                  <a:pt x="178" y="190"/>
                </a:lnTo>
                <a:lnTo>
                  <a:pt x="177" y="190"/>
                </a:lnTo>
                <a:lnTo>
                  <a:pt x="177" y="189"/>
                </a:lnTo>
                <a:lnTo>
                  <a:pt x="176" y="189"/>
                </a:lnTo>
                <a:lnTo>
                  <a:pt x="175" y="189"/>
                </a:lnTo>
                <a:lnTo>
                  <a:pt x="175" y="189"/>
                </a:lnTo>
                <a:lnTo>
                  <a:pt x="175" y="190"/>
                </a:lnTo>
                <a:lnTo>
                  <a:pt x="174" y="190"/>
                </a:lnTo>
                <a:lnTo>
                  <a:pt x="174" y="191"/>
                </a:lnTo>
                <a:lnTo>
                  <a:pt x="173" y="192"/>
                </a:lnTo>
                <a:lnTo>
                  <a:pt x="173" y="193"/>
                </a:lnTo>
                <a:lnTo>
                  <a:pt x="172" y="195"/>
                </a:lnTo>
                <a:lnTo>
                  <a:pt x="171" y="196"/>
                </a:lnTo>
                <a:lnTo>
                  <a:pt x="171" y="197"/>
                </a:lnTo>
                <a:lnTo>
                  <a:pt x="170" y="198"/>
                </a:lnTo>
                <a:lnTo>
                  <a:pt x="170" y="198"/>
                </a:lnTo>
                <a:lnTo>
                  <a:pt x="169" y="198"/>
                </a:lnTo>
                <a:lnTo>
                  <a:pt x="168" y="198"/>
                </a:lnTo>
                <a:lnTo>
                  <a:pt x="167" y="198"/>
                </a:lnTo>
                <a:lnTo>
                  <a:pt x="166" y="198"/>
                </a:lnTo>
                <a:lnTo>
                  <a:pt x="166" y="197"/>
                </a:lnTo>
                <a:lnTo>
                  <a:pt x="165" y="197"/>
                </a:lnTo>
                <a:lnTo>
                  <a:pt x="164" y="197"/>
                </a:lnTo>
                <a:lnTo>
                  <a:pt x="163" y="196"/>
                </a:lnTo>
                <a:lnTo>
                  <a:pt x="162" y="196"/>
                </a:lnTo>
                <a:lnTo>
                  <a:pt x="161" y="195"/>
                </a:lnTo>
                <a:lnTo>
                  <a:pt x="161" y="194"/>
                </a:lnTo>
                <a:lnTo>
                  <a:pt x="160" y="194"/>
                </a:lnTo>
                <a:lnTo>
                  <a:pt x="159" y="194"/>
                </a:lnTo>
                <a:lnTo>
                  <a:pt x="158" y="194"/>
                </a:lnTo>
                <a:lnTo>
                  <a:pt x="157" y="193"/>
                </a:lnTo>
                <a:lnTo>
                  <a:pt x="156" y="193"/>
                </a:lnTo>
                <a:lnTo>
                  <a:pt x="156" y="194"/>
                </a:lnTo>
                <a:lnTo>
                  <a:pt x="155" y="194"/>
                </a:lnTo>
                <a:lnTo>
                  <a:pt x="155" y="194"/>
                </a:lnTo>
                <a:lnTo>
                  <a:pt x="154" y="195"/>
                </a:lnTo>
                <a:lnTo>
                  <a:pt x="154" y="195"/>
                </a:lnTo>
                <a:lnTo>
                  <a:pt x="154" y="196"/>
                </a:lnTo>
                <a:lnTo>
                  <a:pt x="153" y="196"/>
                </a:lnTo>
                <a:lnTo>
                  <a:pt x="153" y="197"/>
                </a:lnTo>
                <a:lnTo>
                  <a:pt x="153" y="197"/>
                </a:lnTo>
                <a:lnTo>
                  <a:pt x="153" y="198"/>
                </a:lnTo>
                <a:lnTo>
                  <a:pt x="153" y="198"/>
                </a:lnTo>
                <a:lnTo>
                  <a:pt x="152" y="199"/>
                </a:lnTo>
                <a:lnTo>
                  <a:pt x="151" y="199"/>
                </a:lnTo>
                <a:lnTo>
                  <a:pt x="151" y="200"/>
                </a:lnTo>
                <a:lnTo>
                  <a:pt x="150" y="200"/>
                </a:lnTo>
                <a:lnTo>
                  <a:pt x="150" y="200"/>
                </a:lnTo>
                <a:lnTo>
                  <a:pt x="149" y="201"/>
                </a:lnTo>
                <a:lnTo>
                  <a:pt x="149" y="201"/>
                </a:lnTo>
                <a:lnTo>
                  <a:pt x="149" y="201"/>
                </a:lnTo>
                <a:lnTo>
                  <a:pt x="148" y="200"/>
                </a:lnTo>
                <a:lnTo>
                  <a:pt x="148" y="200"/>
                </a:lnTo>
                <a:lnTo>
                  <a:pt x="148" y="200"/>
                </a:lnTo>
                <a:lnTo>
                  <a:pt x="147" y="199"/>
                </a:lnTo>
                <a:lnTo>
                  <a:pt x="147" y="198"/>
                </a:lnTo>
                <a:lnTo>
                  <a:pt x="147" y="197"/>
                </a:lnTo>
                <a:lnTo>
                  <a:pt x="146" y="197"/>
                </a:lnTo>
                <a:lnTo>
                  <a:pt x="146" y="196"/>
                </a:lnTo>
                <a:lnTo>
                  <a:pt x="145" y="196"/>
                </a:lnTo>
                <a:lnTo>
                  <a:pt x="144" y="195"/>
                </a:lnTo>
                <a:lnTo>
                  <a:pt x="144" y="195"/>
                </a:lnTo>
                <a:lnTo>
                  <a:pt x="143" y="195"/>
                </a:lnTo>
                <a:lnTo>
                  <a:pt x="142" y="195"/>
                </a:lnTo>
                <a:lnTo>
                  <a:pt x="142" y="195"/>
                </a:lnTo>
                <a:lnTo>
                  <a:pt x="141" y="195"/>
                </a:lnTo>
                <a:lnTo>
                  <a:pt x="141" y="195"/>
                </a:lnTo>
                <a:lnTo>
                  <a:pt x="141" y="195"/>
                </a:lnTo>
                <a:lnTo>
                  <a:pt x="140" y="195"/>
                </a:lnTo>
                <a:lnTo>
                  <a:pt x="139" y="194"/>
                </a:lnTo>
                <a:lnTo>
                  <a:pt x="140" y="194"/>
                </a:lnTo>
                <a:lnTo>
                  <a:pt x="141" y="193"/>
                </a:lnTo>
                <a:lnTo>
                  <a:pt x="141" y="193"/>
                </a:lnTo>
                <a:lnTo>
                  <a:pt x="141" y="192"/>
                </a:lnTo>
                <a:lnTo>
                  <a:pt x="141" y="192"/>
                </a:lnTo>
                <a:lnTo>
                  <a:pt x="141" y="192"/>
                </a:lnTo>
                <a:lnTo>
                  <a:pt x="142" y="191"/>
                </a:lnTo>
                <a:lnTo>
                  <a:pt x="142" y="190"/>
                </a:lnTo>
                <a:lnTo>
                  <a:pt x="142" y="190"/>
                </a:lnTo>
                <a:lnTo>
                  <a:pt x="141" y="189"/>
                </a:lnTo>
                <a:lnTo>
                  <a:pt x="141" y="189"/>
                </a:lnTo>
                <a:lnTo>
                  <a:pt x="141" y="189"/>
                </a:lnTo>
                <a:lnTo>
                  <a:pt x="140" y="188"/>
                </a:lnTo>
                <a:lnTo>
                  <a:pt x="140" y="188"/>
                </a:lnTo>
                <a:lnTo>
                  <a:pt x="139" y="187"/>
                </a:lnTo>
                <a:lnTo>
                  <a:pt x="139" y="187"/>
                </a:lnTo>
                <a:lnTo>
                  <a:pt x="138" y="186"/>
                </a:lnTo>
                <a:lnTo>
                  <a:pt x="137" y="186"/>
                </a:lnTo>
                <a:lnTo>
                  <a:pt x="137" y="186"/>
                </a:lnTo>
                <a:lnTo>
                  <a:pt x="136" y="185"/>
                </a:lnTo>
                <a:lnTo>
                  <a:pt x="135" y="185"/>
                </a:lnTo>
                <a:lnTo>
                  <a:pt x="134" y="185"/>
                </a:lnTo>
                <a:lnTo>
                  <a:pt x="134" y="185"/>
                </a:lnTo>
                <a:lnTo>
                  <a:pt x="133" y="184"/>
                </a:lnTo>
                <a:lnTo>
                  <a:pt x="132" y="184"/>
                </a:lnTo>
                <a:lnTo>
                  <a:pt x="132" y="183"/>
                </a:lnTo>
                <a:lnTo>
                  <a:pt x="131" y="182"/>
                </a:lnTo>
                <a:lnTo>
                  <a:pt x="130" y="181"/>
                </a:lnTo>
                <a:lnTo>
                  <a:pt x="130" y="180"/>
                </a:lnTo>
                <a:lnTo>
                  <a:pt x="129" y="180"/>
                </a:lnTo>
                <a:lnTo>
                  <a:pt x="129" y="180"/>
                </a:lnTo>
                <a:lnTo>
                  <a:pt x="129" y="180"/>
                </a:lnTo>
                <a:lnTo>
                  <a:pt x="128" y="180"/>
                </a:lnTo>
                <a:lnTo>
                  <a:pt x="128" y="180"/>
                </a:lnTo>
                <a:lnTo>
                  <a:pt x="128" y="179"/>
                </a:lnTo>
                <a:lnTo>
                  <a:pt x="128" y="179"/>
                </a:lnTo>
                <a:lnTo>
                  <a:pt x="127" y="177"/>
                </a:lnTo>
                <a:lnTo>
                  <a:pt x="126" y="177"/>
                </a:lnTo>
                <a:lnTo>
                  <a:pt x="125" y="176"/>
                </a:lnTo>
                <a:lnTo>
                  <a:pt x="125" y="175"/>
                </a:lnTo>
                <a:lnTo>
                  <a:pt x="125" y="175"/>
                </a:lnTo>
                <a:lnTo>
                  <a:pt x="124" y="175"/>
                </a:lnTo>
                <a:lnTo>
                  <a:pt x="124" y="175"/>
                </a:lnTo>
                <a:lnTo>
                  <a:pt x="124" y="175"/>
                </a:lnTo>
                <a:lnTo>
                  <a:pt x="123" y="175"/>
                </a:lnTo>
                <a:lnTo>
                  <a:pt x="122" y="175"/>
                </a:lnTo>
                <a:lnTo>
                  <a:pt x="122" y="175"/>
                </a:lnTo>
                <a:lnTo>
                  <a:pt x="121" y="175"/>
                </a:lnTo>
                <a:lnTo>
                  <a:pt x="120" y="175"/>
                </a:lnTo>
                <a:lnTo>
                  <a:pt x="120" y="175"/>
                </a:lnTo>
                <a:lnTo>
                  <a:pt x="120" y="175"/>
                </a:lnTo>
                <a:lnTo>
                  <a:pt x="119" y="175"/>
                </a:lnTo>
                <a:lnTo>
                  <a:pt x="118" y="175"/>
                </a:lnTo>
                <a:lnTo>
                  <a:pt x="118" y="175"/>
                </a:lnTo>
                <a:lnTo>
                  <a:pt x="117" y="175"/>
                </a:lnTo>
                <a:lnTo>
                  <a:pt x="117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4" y="176"/>
                </a:lnTo>
                <a:lnTo>
                  <a:pt x="107" y="175"/>
                </a:lnTo>
                <a:lnTo>
                  <a:pt x="104" y="175"/>
                </a:lnTo>
                <a:lnTo>
                  <a:pt x="102" y="176"/>
                </a:lnTo>
                <a:lnTo>
                  <a:pt x="102" y="176"/>
                </a:lnTo>
                <a:lnTo>
                  <a:pt x="101" y="177"/>
                </a:lnTo>
                <a:lnTo>
                  <a:pt x="101" y="178"/>
                </a:lnTo>
                <a:lnTo>
                  <a:pt x="100" y="178"/>
                </a:lnTo>
                <a:lnTo>
                  <a:pt x="99" y="179"/>
                </a:lnTo>
                <a:lnTo>
                  <a:pt x="99" y="179"/>
                </a:lnTo>
                <a:lnTo>
                  <a:pt x="98" y="179"/>
                </a:lnTo>
                <a:lnTo>
                  <a:pt x="97" y="180"/>
                </a:lnTo>
                <a:lnTo>
                  <a:pt x="97" y="180"/>
                </a:lnTo>
                <a:lnTo>
                  <a:pt x="96" y="180"/>
                </a:lnTo>
                <a:lnTo>
                  <a:pt x="95" y="181"/>
                </a:lnTo>
                <a:lnTo>
                  <a:pt x="94" y="181"/>
                </a:lnTo>
                <a:lnTo>
                  <a:pt x="92" y="182"/>
                </a:lnTo>
                <a:lnTo>
                  <a:pt x="90" y="183"/>
                </a:lnTo>
                <a:lnTo>
                  <a:pt x="88" y="184"/>
                </a:lnTo>
                <a:lnTo>
                  <a:pt x="88" y="184"/>
                </a:lnTo>
                <a:lnTo>
                  <a:pt x="87" y="186"/>
                </a:lnTo>
                <a:lnTo>
                  <a:pt x="87" y="187"/>
                </a:lnTo>
                <a:lnTo>
                  <a:pt x="87" y="187"/>
                </a:lnTo>
                <a:lnTo>
                  <a:pt x="86" y="187"/>
                </a:lnTo>
                <a:lnTo>
                  <a:pt x="86" y="187"/>
                </a:lnTo>
                <a:lnTo>
                  <a:pt x="85" y="187"/>
                </a:lnTo>
                <a:lnTo>
                  <a:pt x="85" y="187"/>
                </a:lnTo>
                <a:lnTo>
                  <a:pt x="84" y="187"/>
                </a:lnTo>
                <a:lnTo>
                  <a:pt x="83" y="187"/>
                </a:lnTo>
                <a:lnTo>
                  <a:pt x="83" y="188"/>
                </a:lnTo>
                <a:lnTo>
                  <a:pt x="82" y="188"/>
                </a:lnTo>
                <a:lnTo>
                  <a:pt x="81" y="188"/>
                </a:lnTo>
                <a:lnTo>
                  <a:pt x="79" y="189"/>
                </a:lnTo>
                <a:lnTo>
                  <a:pt x="79" y="188"/>
                </a:lnTo>
                <a:lnTo>
                  <a:pt x="78" y="188"/>
                </a:lnTo>
                <a:lnTo>
                  <a:pt x="78" y="187"/>
                </a:lnTo>
                <a:lnTo>
                  <a:pt x="77" y="187"/>
                </a:lnTo>
                <a:lnTo>
                  <a:pt x="77" y="187"/>
                </a:lnTo>
                <a:lnTo>
                  <a:pt x="76" y="187"/>
                </a:lnTo>
                <a:lnTo>
                  <a:pt x="75" y="187"/>
                </a:lnTo>
                <a:lnTo>
                  <a:pt x="74" y="187"/>
                </a:lnTo>
                <a:lnTo>
                  <a:pt x="74" y="187"/>
                </a:lnTo>
                <a:lnTo>
                  <a:pt x="74" y="187"/>
                </a:lnTo>
                <a:lnTo>
                  <a:pt x="73" y="187"/>
                </a:lnTo>
                <a:lnTo>
                  <a:pt x="72" y="186"/>
                </a:lnTo>
                <a:lnTo>
                  <a:pt x="71" y="187"/>
                </a:lnTo>
                <a:lnTo>
                  <a:pt x="70" y="187"/>
                </a:lnTo>
                <a:lnTo>
                  <a:pt x="70" y="187"/>
                </a:lnTo>
                <a:lnTo>
                  <a:pt x="68" y="187"/>
                </a:lnTo>
                <a:lnTo>
                  <a:pt x="68" y="186"/>
                </a:lnTo>
                <a:lnTo>
                  <a:pt x="67" y="186"/>
                </a:lnTo>
                <a:lnTo>
                  <a:pt x="66" y="185"/>
                </a:lnTo>
                <a:lnTo>
                  <a:pt x="66" y="184"/>
                </a:lnTo>
                <a:lnTo>
                  <a:pt x="66" y="184"/>
                </a:lnTo>
                <a:lnTo>
                  <a:pt x="65" y="184"/>
                </a:lnTo>
                <a:lnTo>
                  <a:pt x="65" y="184"/>
                </a:lnTo>
                <a:lnTo>
                  <a:pt x="64" y="185"/>
                </a:lnTo>
                <a:lnTo>
                  <a:pt x="64" y="186"/>
                </a:lnTo>
                <a:lnTo>
                  <a:pt x="64" y="186"/>
                </a:lnTo>
                <a:lnTo>
                  <a:pt x="63" y="187"/>
                </a:lnTo>
                <a:lnTo>
                  <a:pt x="62" y="187"/>
                </a:lnTo>
                <a:lnTo>
                  <a:pt x="62" y="187"/>
                </a:lnTo>
                <a:lnTo>
                  <a:pt x="62" y="187"/>
                </a:lnTo>
                <a:lnTo>
                  <a:pt x="62" y="188"/>
                </a:lnTo>
                <a:lnTo>
                  <a:pt x="62" y="190"/>
                </a:lnTo>
                <a:lnTo>
                  <a:pt x="62" y="191"/>
                </a:lnTo>
                <a:lnTo>
                  <a:pt x="62" y="192"/>
                </a:lnTo>
                <a:lnTo>
                  <a:pt x="60" y="193"/>
                </a:lnTo>
                <a:lnTo>
                  <a:pt x="60" y="194"/>
                </a:lnTo>
                <a:lnTo>
                  <a:pt x="59" y="194"/>
                </a:lnTo>
                <a:lnTo>
                  <a:pt x="60" y="195"/>
                </a:lnTo>
                <a:lnTo>
                  <a:pt x="60" y="196"/>
                </a:lnTo>
                <a:lnTo>
                  <a:pt x="60" y="197"/>
                </a:lnTo>
                <a:lnTo>
                  <a:pt x="60" y="198"/>
                </a:lnTo>
                <a:lnTo>
                  <a:pt x="61" y="199"/>
                </a:lnTo>
                <a:lnTo>
                  <a:pt x="62" y="200"/>
                </a:lnTo>
                <a:lnTo>
                  <a:pt x="62" y="200"/>
                </a:lnTo>
                <a:lnTo>
                  <a:pt x="61" y="201"/>
                </a:lnTo>
                <a:lnTo>
                  <a:pt x="61" y="202"/>
                </a:lnTo>
                <a:lnTo>
                  <a:pt x="61" y="203"/>
                </a:lnTo>
                <a:lnTo>
                  <a:pt x="61" y="204"/>
                </a:lnTo>
                <a:lnTo>
                  <a:pt x="60" y="204"/>
                </a:lnTo>
                <a:lnTo>
                  <a:pt x="60" y="204"/>
                </a:lnTo>
                <a:lnTo>
                  <a:pt x="59" y="204"/>
                </a:lnTo>
                <a:lnTo>
                  <a:pt x="59" y="204"/>
                </a:lnTo>
                <a:lnTo>
                  <a:pt x="59" y="203"/>
                </a:lnTo>
                <a:lnTo>
                  <a:pt x="58" y="203"/>
                </a:lnTo>
                <a:lnTo>
                  <a:pt x="59" y="203"/>
                </a:lnTo>
                <a:lnTo>
                  <a:pt x="59" y="202"/>
                </a:lnTo>
                <a:lnTo>
                  <a:pt x="58" y="202"/>
                </a:lnTo>
                <a:lnTo>
                  <a:pt x="58" y="202"/>
                </a:lnTo>
                <a:lnTo>
                  <a:pt x="58" y="201"/>
                </a:lnTo>
                <a:lnTo>
                  <a:pt x="58" y="201"/>
                </a:lnTo>
                <a:lnTo>
                  <a:pt x="58" y="200"/>
                </a:lnTo>
                <a:lnTo>
                  <a:pt x="58" y="200"/>
                </a:lnTo>
                <a:lnTo>
                  <a:pt x="57" y="200"/>
                </a:lnTo>
                <a:lnTo>
                  <a:pt x="57" y="200"/>
                </a:lnTo>
                <a:lnTo>
                  <a:pt x="57" y="200"/>
                </a:lnTo>
                <a:lnTo>
                  <a:pt x="57" y="199"/>
                </a:lnTo>
                <a:lnTo>
                  <a:pt x="56" y="199"/>
                </a:lnTo>
                <a:lnTo>
                  <a:pt x="56" y="199"/>
                </a:lnTo>
                <a:lnTo>
                  <a:pt x="56" y="199"/>
                </a:lnTo>
                <a:lnTo>
                  <a:pt x="56" y="198"/>
                </a:lnTo>
                <a:lnTo>
                  <a:pt x="55" y="198"/>
                </a:lnTo>
                <a:lnTo>
                  <a:pt x="55" y="198"/>
                </a:lnTo>
                <a:lnTo>
                  <a:pt x="55" y="198"/>
                </a:lnTo>
                <a:lnTo>
                  <a:pt x="55" y="198"/>
                </a:lnTo>
                <a:lnTo>
                  <a:pt x="54" y="198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3" y="197"/>
                </a:lnTo>
                <a:lnTo>
                  <a:pt x="53" y="196"/>
                </a:lnTo>
                <a:lnTo>
                  <a:pt x="53" y="196"/>
                </a:lnTo>
                <a:lnTo>
                  <a:pt x="53" y="196"/>
                </a:lnTo>
                <a:lnTo>
                  <a:pt x="53" y="196"/>
                </a:lnTo>
                <a:lnTo>
                  <a:pt x="53" y="195"/>
                </a:lnTo>
                <a:lnTo>
                  <a:pt x="52" y="195"/>
                </a:lnTo>
                <a:lnTo>
                  <a:pt x="52" y="195"/>
                </a:lnTo>
                <a:lnTo>
                  <a:pt x="51" y="195"/>
                </a:lnTo>
                <a:lnTo>
                  <a:pt x="51" y="195"/>
                </a:lnTo>
                <a:lnTo>
                  <a:pt x="50" y="195"/>
                </a:lnTo>
                <a:lnTo>
                  <a:pt x="50" y="195"/>
                </a:lnTo>
                <a:lnTo>
                  <a:pt x="50" y="194"/>
                </a:lnTo>
                <a:lnTo>
                  <a:pt x="49" y="194"/>
                </a:lnTo>
                <a:lnTo>
                  <a:pt x="49" y="194"/>
                </a:lnTo>
                <a:lnTo>
                  <a:pt x="49" y="194"/>
                </a:lnTo>
                <a:lnTo>
                  <a:pt x="49" y="193"/>
                </a:lnTo>
                <a:lnTo>
                  <a:pt x="48" y="193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7" y="191"/>
                </a:lnTo>
                <a:lnTo>
                  <a:pt x="47" y="191"/>
                </a:lnTo>
                <a:lnTo>
                  <a:pt x="47" y="190"/>
                </a:lnTo>
                <a:lnTo>
                  <a:pt x="47" y="190"/>
                </a:lnTo>
                <a:lnTo>
                  <a:pt x="47" y="189"/>
                </a:lnTo>
                <a:lnTo>
                  <a:pt x="48" y="189"/>
                </a:lnTo>
                <a:lnTo>
                  <a:pt x="48" y="189"/>
                </a:lnTo>
                <a:lnTo>
                  <a:pt x="48" y="188"/>
                </a:lnTo>
                <a:lnTo>
                  <a:pt x="48" y="188"/>
                </a:lnTo>
                <a:lnTo>
                  <a:pt x="48" y="187"/>
                </a:lnTo>
                <a:lnTo>
                  <a:pt x="49" y="187"/>
                </a:lnTo>
                <a:lnTo>
                  <a:pt x="49" y="187"/>
                </a:lnTo>
                <a:lnTo>
                  <a:pt x="49" y="187"/>
                </a:lnTo>
                <a:lnTo>
                  <a:pt x="49" y="186"/>
                </a:lnTo>
                <a:lnTo>
                  <a:pt x="49" y="186"/>
                </a:lnTo>
                <a:lnTo>
                  <a:pt x="49" y="185"/>
                </a:lnTo>
                <a:lnTo>
                  <a:pt x="49" y="185"/>
                </a:lnTo>
                <a:lnTo>
                  <a:pt x="48" y="185"/>
                </a:lnTo>
                <a:lnTo>
                  <a:pt x="48" y="184"/>
                </a:lnTo>
                <a:lnTo>
                  <a:pt x="48" y="184"/>
                </a:lnTo>
                <a:lnTo>
                  <a:pt x="48" y="183"/>
                </a:lnTo>
                <a:lnTo>
                  <a:pt x="48" y="183"/>
                </a:lnTo>
                <a:lnTo>
                  <a:pt x="47" y="183"/>
                </a:lnTo>
                <a:lnTo>
                  <a:pt x="47" y="182"/>
                </a:lnTo>
                <a:lnTo>
                  <a:pt x="47" y="182"/>
                </a:lnTo>
                <a:lnTo>
                  <a:pt x="47" y="181"/>
                </a:lnTo>
                <a:lnTo>
                  <a:pt x="47" y="181"/>
                </a:lnTo>
                <a:lnTo>
                  <a:pt x="47" y="180"/>
                </a:lnTo>
                <a:lnTo>
                  <a:pt x="46" y="180"/>
                </a:lnTo>
                <a:lnTo>
                  <a:pt x="46" y="180"/>
                </a:lnTo>
                <a:lnTo>
                  <a:pt x="46" y="180"/>
                </a:lnTo>
                <a:lnTo>
                  <a:pt x="46" y="179"/>
                </a:lnTo>
                <a:lnTo>
                  <a:pt x="45" y="179"/>
                </a:lnTo>
                <a:lnTo>
                  <a:pt x="45" y="179"/>
                </a:lnTo>
                <a:lnTo>
                  <a:pt x="45" y="178"/>
                </a:lnTo>
                <a:lnTo>
                  <a:pt x="45" y="178"/>
                </a:lnTo>
                <a:lnTo>
                  <a:pt x="45" y="177"/>
                </a:lnTo>
                <a:lnTo>
                  <a:pt x="45" y="177"/>
                </a:lnTo>
                <a:lnTo>
                  <a:pt x="45" y="177"/>
                </a:lnTo>
                <a:lnTo>
                  <a:pt x="45" y="176"/>
                </a:lnTo>
                <a:lnTo>
                  <a:pt x="45" y="176"/>
                </a:lnTo>
                <a:lnTo>
                  <a:pt x="45" y="175"/>
                </a:lnTo>
                <a:lnTo>
                  <a:pt x="45" y="175"/>
                </a:lnTo>
                <a:lnTo>
                  <a:pt x="44" y="175"/>
                </a:lnTo>
                <a:lnTo>
                  <a:pt x="44" y="175"/>
                </a:lnTo>
                <a:lnTo>
                  <a:pt x="44" y="174"/>
                </a:lnTo>
                <a:lnTo>
                  <a:pt x="44" y="174"/>
                </a:lnTo>
                <a:lnTo>
                  <a:pt x="44" y="174"/>
                </a:lnTo>
                <a:lnTo>
                  <a:pt x="44" y="173"/>
                </a:lnTo>
                <a:lnTo>
                  <a:pt x="44" y="173"/>
                </a:lnTo>
                <a:lnTo>
                  <a:pt x="44" y="172"/>
                </a:lnTo>
                <a:lnTo>
                  <a:pt x="43" y="172"/>
                </a:lnTo>
                <a:lnTo>
                  <a:pt x="43" y="172"/>
                </a:lnTo>
                <a:lnTo>
                  <a:pt x="43" y="171"/>
                </a:lnTo>
                <a:lnTo>
                  <a:pt x="43" y="171"/>
                </a:lnTo>
                <a:lnTo>
                  <a:pt x="43" y="171"/>
                </a:lnTo>
                <a:lnTo>
                  <a:pt x="44" y="169"/>
                </a:lnTo>
                <a:lnTo>
                  <a:pt x="44" y="169"/>
                </a:lnTo>
                <a:lnTo>
                  <a:pt x="44" y="168"/>
                </a:lnTo>
                <a:lnTo>
                  <a:pt x="44" y="168"/>
                </a:lnTo>
                <a:lnTo>
                  <a:pt x="44" y="167"/>
                </a:lnTo>
                <a:lnTo>
                  <a:pt x="45" y="167"/>
                </a:lnTo>
                <a:lnTo>
                  <a:pt x="45" y="167"/>
                </a:lnTo>
                <a:lnTo>
                  <a:pt x="45" y="167"/>
                </a:lnTo>
                <a:lnTo>
                  <a:pt x="45" y="166"/>
                </a:lnTo>
                <a:lnTo>
                  <a:pt x="45" y="166"/>
                </a:lnTo>
                <a:lnTo>
                  <a:pt x="45" y="166"/>
                </a:lnTo>
                <a:lnTo>
                  <a:pt x="45" y="165"/>
                </a:lnTo>
                <a:lnTo>
                  <a:pt x="45" y="165"/>
                </a:lnTo>
                <a:lnTo>
                  <a:pt x="45" y="164"/>
                </a:lnTo>
                <a:lnTo>
                  <a:pt x="45" y="164"/>
                </a:lnTo>
                <a:lnTo>
                  <a:pt x="45" y="163"/>
                </a:lnTo>
                <a:lnTo>
                  <a:pt x="45" y="163"/>
                </a:lnTo>
                <a:lnTo>
                  <a:pt x="45" y="162"/>
                </a:lnTo>
                <a:lnTo>
                  <a:pt x="45" y="162"/>
                </a:lnTo>
                <a:lnTo>
                  <a:pt x="45" y="162"/>
                </a:lnTo>
                <a:lnTo>
                  <a:pt x="45" y="161"/>
                </a:lnTo>
                <a:lnTo>
                  <a:pt x="45" y="161"/>
                </a:lnTo>
                <a:lnTo>
                  <a:pt x="46" y="160"/>
                </a:lnTo>
                <a:lnTo>
                  <a:pt x="46" y="160"/>
                </a:lnTo>
                <a:lnTo>
                  <a:pt x="46" y="159"/>
                </a:lnTo>
                <a:lnTo>
                  <a:pt x="46" y="159"/>
                </a:lnTo>
                <a:lnTo>
                  <a:pt x="46" y="158"/>
                </a:lnTo>
                <a:lnTo>
                  <a:pt x="46" y="158"/>
                </a:lnTo>
                <a:lnTo>
                  <a:pt x="46" y="158"/>
                </a:lnTo>
                <a:lnTo>
                  <a:pt x="47" y="157"/>
                </a:lnTo>
                <a:lnTo>
                  <a:pt x="47" y="157"/>
                </a:lnTo>
                <a:lnTo>
                  <a:pt x="47" y="156"/>
                </a:lnTo>
                <a:lnTo>
                  <a:pt x="47" y="156"/>
                </a:lnTo>
                <a:lnTo>
                  <a:pt x="47" y="155"/>
                </a:lnTo>
                <a:lnTo>
                  <a:pt x="48" y="155"/>
                </a:lnTo>
                <a:lnTo>
                  <a:pt x="49" y="155"/>
                </a:lnTo>
                <a:lnTo>
                  <a:pt x="49" y="154"/>
                </a:lnTo>
                <a:lnTo>
                  <a:pt x="49" y="154"/>
                </a:lnTo>
                <a:lnTo>
                  <a:pt x="48" y="151"/>
                </a:lnTo>
                <a:lnTo>
                  <a:pt x="46" y="146"/>
                </a:lnTo>
                <a:lnTo>
                  <a:pt x="43" y="143"/>
                </a:lnTo>
                <a:lnTo>
                  <a:pt x="43" y="138"/>
                </a:lnTo>
                <a:lnTo>
                  <a:pt x="41" y="134"/>
                </a:lnTo>
                <a:lnTo>
                  <a:pt x="37" y="123"/>
                </a:lnTo>
                <a:lnTo>
                  <a:pt x="32" y="116"/>
                </a:lnTo>
                <a:lnTo>
                  <a:pt x="27" y="115"/>
                </a:lnTo>
                <a:lnTo>
                  <a:pt x="25" y="118"/>
                </a:lnTo>
                <a:lnTo>
                  <a:pt x="25" y="118"/>
                </a:lnTo>
                <a:lnTo>
                  <a:pt x="24" y="118"/>
                </a:lnTo>
                <a:lnTo>
                  <a:pt x="24" y="118"/>
                </a:lnTo>
                <a:lnTo>
                  <a:pt x="23" y="118"/>
                </a:lnTo>
                <a:lnTo>
                  <a:pt x="23" y="118"/>
                </a:lnTo>
                <a:lnTo>
                  <a:pt x="22" y="118"/>
                </a:lnTo>
                <a:lnTo>
                  <a:pt x="22" y="118"/>
                </a:lnTo>
                <a:lnTo>
                  <a:pt x="21" y="118"/>
                </a:lnTo>
                <a:lnTo>
                  <a:pt x="21" y="118"/>
                </a:lnTo>
                <a:lnTo>
                  <a:pt x="21" y="118"/>
                </a:lnTo>
                <a:lnTo>
                  <a:pt x="20" y="117"/>
                </a:lnTo>
                <a:lnTo>
                  <a:pt x="20" y="117"/>
                </a:lnTo>
                <a:lnTo>
                  <a:pt x="20" y="117"/>
                </a:lnTo>
                <a:lnTo>
                  <a:pt x="20" y="117"/>
                </a:lnTo>
                <a:lnTo>
                  <a:pt x="20" y="117"/>
                </a:lnTo>
                <a:lnTo>
                  <a:pt x="19" y="117"/>
                </a:lnTo>
                <a:lnTo>
                  <a:pt x="19" y="117"/>
                </a:lnTo>
                <a:lnTo>
                  <a:pt x="18" y="117"/>
                </a:lnTo>
                <a:lnTo>
                  <a:pt x="17" y="116"/>
                </a:lnTo>
                <a:lnTo>
                  <a:pt x="17" y="115"/>
                </a:lnTo>
                <a:lnTo>
                  <a:pt x="16" y="115"/>
                </a:lnTo>
                <a:lnTo>
                  <a:pt x="16" y="114"/>
                </a:lnTo>
                <a:lnTo>
                  <a:pt x="16" y="113"/>
                </a:lnTo>
                <a:lnTo>
                  <a:pt x="15" y="113"/>
                </a:lnTo>
                <a:lnTo>
                  <a:pt x="15" y="113"/>
                </a:lnTo>
                <a:lnTo>
                  <a:pt x="14" y="112"/>
                </a:lnTo>
                <a:lnTo>
                  <a:pt x="14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2" y="108"/>
                </a:lnTo>
                <a:lnTo>
                  <a:pt x="12" y="107"/>
                </a:lnTo>
                <a:lnTo>
                  <a:pt x="12" y="106"/>
                </a:lnTo>
                <a:lnTo>
                  <a:pt x="12" y="105"/>
                </a:lnTo>
                <a:lnTo>
                  <a:pt x="12" y="104"/>
                </a:lnTo>
                <a:lnTo>
                  <a:pt x="12" y="104"/>
                </a:lnTo>
                <a:lnTo>
                  <a:pt x="12" y="103"/>
                </a:lnTo>
                <a:lnTo>
                  <a:pt x="12" y="103"/>
                </a:lnTo>
                <a:lnTo>
                  <a:pt x="12" y="102"/>
                </a:lnTo>
                <a:lnTo>
                  <a:pt x="12" y="102"/>
                </a:lnTo>
                <a:lnTo>
                  <a:pt x="12" y="101"/>
                </a:lnTo>
                <a:lnTo>
                  <a:pt x="12" y="100"/>
                </a:lnTo>
                <a:lnTo>
                  <a:pt x="12" y="100"/>
                </a:lnTo>
                <a:lnTo>
                  <a:pt x="12" y="99"/>
                </a:lnTo>
                <a:lnTo>
                  <a:pt x="12" y="98"/>
                </a:lnTo>
                <a:lnTo>
                  <a:pt x="12" y="97"/>
                </a:lnTo>
                <a:lnTo>
                  <a:pt x="12" y="97"/>
                </a:lnTo>
                <a:lnTo>
                  <a:pt x="12" y="96"/>
                </a:lnTo>
                <a:lnTo>
                  <a:pt x="12" y="96"/>
                </a:lnTo>
                <a:lnTo>
                  <a:pt x="12" y="95"/>
                </a:lnTo>
                <a:lnTo>
                  <a:pt x="11" y="94"/>
                </a:lnTo>
                <a:lnTo>
                  <a:pt x="11" y="93"/>
                </a:lnTo>
                <a:lnTo>
                  <a:pt x="11" y="92"/>
                </a:lnTo>
                <a:lnTo>
                  <a:pt x="11" y="91"/>
                </a:lnTo>
                <a:lnTo>
                  <a:pt x="10" y="91"/>
                </a:lnTo>
                <a:lnTo>
                  <a:pt x="10" y="89"/>
                </a:lnTo>
                <a:lnTo>
                  <a:pt x="10" y="89"/>
                </a:lnTo>
                <a:lnTo>
                  <a:pt x="10" y="88"/>
                </a:lnTo>
                <a:lnTo>
                  <a:pt x="10" y="88"/>
                </a:lnTo>
                <a:lnTo>
                  <a:pt x="10" y="88"/>
                </a:lnTo>
                <a:lnTo>
                  <a:pt x="11" y="87"/>
                </a:lnTo>
                <a:lnTo>
                  <a:pt x="11" y="86"/>
                </a:lnTo>
                <a:lnTo>
                  <a:pt x="12" y="86"/>
                </a:lnTo>
                <a:lnTo>
                  <a:pt x="12" y="86"/>
                </a:lnTo>
                <a:lnTo>
                  <a:pt x="13" y="86"/>
                </a:lnTo>
                <a:lnTo>
                  <a:pt x="14" y="86"/>
                </a:lnTo>
                <a:lnTo>
                  <a:pt x="15" y="86"/>
                </a:lnTo>
                <a:lnTo>
                  <a:pt x="15" y="86"/>
                </a:lnTo>
                <a:lnTo>
                  <a:pt x="16" y="85"/>
                </a:lnTo>
                <a:lnTo>
                  <a:pt x="17" y="85"/>
                </a:lnTo>
                <a:lnTo>
                  <a:pt x="17" y="85"/>
                </a:lnTo>
                <a:lnTo>
                  <a:pt x="18" y="84"/>
                </a:lnTo>
                <a:lnTo>
                  <a:pt x="18" y="84"/>
                </a:lnTo>
                <a:lnTo>
                  <a:pt x="18" y="83"/>
                </a:lnTo>
                <a:lnTo>
                  <a:pt x="19" y="83"/>
                </a:lnTo>
                <a:lnTo>
                  <a:pt x="19" y="83"/>
                </a:lnTo>
                <a:lnTo>
                  <a:pt x="20" y="83"/>
                </a:lnTo>
                <a:lnTo>
                  <a:pt x="21" y="81"/>
                </a:lnTo>
                <a:lnTo>
                  <a:pt x="22" y="80"/>
                </a:lnTo>
                <a:lnTo>
                  <a:pt x="23" y="79"/>
                </a:lnTo>
                <a:lnTo>
                  <a:pt x="23" y="79"/>
                </a:lnTo>
                <a:lnTo>
                  <a:pt x="24" y="78"/>
                </a:lnTo>
                <a:lnTo>
                  <a:pt x="26" y="77"/>
                </a:lnTo>
                <a:lnTo>
                  <a:pt x="27" y="76"/>
                </a:lnTo>
                <a:lnTo>
                  <a:pt x="29" y="75"/>
                </a:lnTo>
                <a:lnTo>
                  <a:pt x="30" y="74"/>
                </a:lnTo>
                <a:lnTo>
                  <a:pt x="30" y="74"/>
                </a:lnTo>
                <a:lnTo>
                  <a:pt x="31" y="74"/>
                </a:lnTo>
                <a:lnTo>
                  <a:pt x="31" y="73"/>
                </a:lnTo>
                <a:lnTo>
                  <a:pt x="31" y="73"/>
                </a:lnTo>
                <a:lnTo>
                  <a:pt x="31" y="72"/>
                </a:lnTo>
                <a:lnTo>
                  <a:pt x="31" y="72"/>
                </a:lnTo>
                <a:lnTo>
                  <a:pt x="30" y="71"/>
                </a:lnTo>
                <a:lnTo>
                  <a:pt x="30" y="71"/>
                </a:lnTo>
                <a:lnTo>
                  <a:pt x="30" y="70"/>
                </a:lnTo>
                <a:lnTo>
                  <a:pt x="30" y="70"/>
                </a:lnTo>
                <a:lnTo>
                  <a:pt x="30" y="70"/>
                </a:lnTo>
                <a:lnTo>
                  <a:pt x="30" y="69"/>
                </a:lnTo>
                <a:lnTo>
                  <a:pt x="29" y="69"/>
                </a:lnTo>
                <a:lnTo>
                  <a:pt x="29" y="68"/>
                </a:lnTo>
                <a:lnTo>
                  <a:pt x="27" y="67"/>
                </a:lnTo>
                <a:lnTo>
                  <a:pt x="26" y="67"/>
                </a:lnTo>
                <a:lnTo>
                  <a:pt x="26" y="67"/>
                </a:lnTo>
                <a:lnTo>
                  <a:pt x="25" y="67"/>
                </a:lnTo>
                <a:lnTo>
                  <a:pt x="25" y="66"/>
                </a:lnTo>
                <a:lnTo>
                  <a:pt x="25" y="66"/>
                </a:lnTo>
                <a:lnTo>
                  <a:pt x="24" y="66"/>
                </a:lnTo>
                <a:lnTo>
                  <a:pt x="24" y="66"/>
                </a:lnTo>
                <a:lnTo>
                  <a:pt x="24" y="65"/>
                </a:lnTo>
                <a:lnTo>
                  <a:pt x="23" y="65"/>
                </a:lnTo>
                <a:lnTo>
                  <a:pt x="23" y="65"/>
                </a:lnTo>
                <a:lnTo>
                  <a:pt x="22" y="64"/>
                </a:lnTo>
                <a:lnTo>
                  <a:pt x="22" y="64"/>
                </a:lnTo>
                <a:lnTo>
                  <a:pt x="21" y="64"/>
                </a:lnTo>
                <a:lnTo>
                  <a:pt x="21" y="63"/>
                </a:lnTo>
                <a:lnTo>
                  <a:pt x="21" y="63"/>
                </a:lnTo>
                <a:lnTo>
                  <a:pt x="21" y="63"/>
                </a:lnTo>
                <a:lnTo>
                  <a:pt x="20" y="62"/>
                </a:lnTo>
                <a:lnTo>
                  <a:pt x="20" y="62"/>
                </a:lnTo>
                <a:lnTo>
                  <a:pt x="20" y="61"/>
                </a:lnTo>
                <a:lnTo>
                  <a:pt x="20" y="61"/>
                </a:lnTo>
                <a:lnTo>
                  <a:pt x="19" y="61"/>
                </a:lnTo>
                <a:lnTo>
                  <a:pt x="18" y="60"/>
                </a:lnTo>
                <a:lnTo>
                  <a:pt x="18" y="59"/>
                </a:lnTo>
                <a:lnTo>
                  <a:pt x="18" y="59"/>
                </a:lnTo>
                <a:lnTo>
                  <a:pt x="17" y="58"/>
                </a:lnTo>
                <a:lnTo>
                  <a:pt x="17" y="58"/>
                </a:lnTo>
                <a:lnTo>
                  <a:pt x="16" y="57"/>
                </a:lnTo>
                <a:lnTo>
                  <a:pt x="16" y="56"/>
                </a:lnTo>
                <a:lnTo>
                  <a:pt x="16" y="56"/>
                </a:lnTo>
                <a:lnTo>
                  <a:pt x="16" y="55"/>
                </a:lnTo>
                <a:lnTo>
                  <a:pt x="16" y="54"/>
                </a:lnTo>
                <a:lnTo>
                  <a:pt x="16" y="54"/>
                </a:lnTo>
                <a:lnTo>
                  <a:pt x="15" y="53"/>
                </a:lnTo>
                <a:lnTo>
                  <a:pt x="15" y="53"/>
                </a:lnTo>
                <a:lnTo>
                  <a:pt x="15" y="52"/>
                </a:lnTo>
                <a:lnTo>
                  <a:pt x="15" y="51"/>
                </a:lnTo>
                <a:lnTo>
                  <a:pt x="15" y="50"/>
                </a:lnTo>
                <a:lnTo>
                  <a:pt x="15" y="50"/>
                </a:lnTo>
                <a:lnTo>
                  <a:pt x="15" y="49"/>
                </a:lnTo>
                <a:lnTo>
                  <a:pt x="15" y="49"/>
                </a:lnTo>
                <a:lnTo>
                  <a:pt x="14" y="48"/>
                </a:lnTo>
                <a:lnTo>
                  <a:pt x="14" y="48"/>
                </a:lnTo>
                <a:lnTo>
                  <a:pt x="14" y="48"/>
                </a:lnTo>
                <a:lnTo>
                  <a:pt x="14" y="47"/>
                </a:lnTo>
                <a:lnTo>
                  <a:pt x="14" y="46"/>
                </a:lnTo>
                <a:lnTo>
                  <a:pt x="14" y="46"/>
                </a:lnTo>
                <a:lnTo>
                  <a:pt x="14" y="45"/>
                </a:lnTo>
                <a:lnTo>
                  <a:pt x="13" y="45"/>
                </a:lnTo>
                <a:lnTo>
                  <a:pt x="13" y="44"/>
                </a:lnTo>
                <a:lnTo>
                  <a:pt x="13" y="43"/>
                </a:lnTo>
                <a:lnTo>
                  <a:pt x="13" y="42"/>
                </a:lnTo>
                <a:lnTo>
                  <a:pt x="13" y="42"/>
                </a:lnTo>
                <a:lnTo>
                  <a:pt x="12" y="41"/>
                </a:lnTo>
                <a:lnTo>
                  <a:pt x="12" y="40"/>
                </a:lnTo>
                <a:lnTo>
                  <a:pt x="12" y="40"/>
                </a:lnTo>
                <a:lnTo>
                  <a:pt x="11" y="39"/>
                </a:lnTo>
                <a:lnTo>
                  <a:pt x="11" y="39"/>
                </a:lnTo>
                <a:lnTo>
                  <a:pt x="11" y="38"/>
                </a:lnTo>
                <a:lnTo>
                  <a:pt x="10" y="38"/>
                </a:lnTo>
                <a:lnTo>
                  <a:pt x="10" y="38"/>
                </a:lnTo>
                <a:lnTo>
                  <a:pt x="9" y="38"/>
                </a:lnTo>
                <a:lnTo>
                  <a:pt x="9" y="37"/>
                </a:lnTo>
                <a:lnTo>
                  <a:pt x="8" y="37"/>
                </a:lnTo>
                <a:lnTo>
                  <a:pt x="8" y="36"/>
                </a:lnTo>
                <a:lnTo>
                  <a:pt x="7" y="36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4"/>
                </a:lnTo>
                <a:lnTo>
                  <a:pt x="4" y="33"/>
                </a:lnTo>
                <a:lnTo>
                  <a:pt x="4" y="33"/>
                </a:lnTo>
                <a:lnTo>
                  <a:pt x="4" y="33"/>
                </a:lnTo>
                <a:lnTo>
                  <a:pt x="3" y="32"/>
                </a:lnTo>
                <a:lnTo>
                  <a:pt x="3" y="31"/>
                </a:lnTo>
                <a:lnTo>
                  <a:pt x="3" y="31"/>
                </a:lnTo>
                <a:lnTo>
                  <a:pt x="3" y="30"/>
                </a:lnTo>
                <a:lnTo>
                  <a:pt x="3" y="30"/>
                </a:lnTo>
                <a:lnTo>
                  <a:pt x="2" y="29"/>
                </a:lnTo>
                <a:lnTo>
                  <a:pt x="2" y="29"/>
                </a:lnTo>
                <a:lnTo>
                  <a:pt x="1" y="29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1" y="25"/>
                </a:lnTo>
                <a:lnTo>
                  <a:pt x="2" y="24"/>
                </a:lnTo>
                <a:lnTo>
                  <a:pt x="1" y="25"/>
                </a:lnTo>
                <a:lnTo>
                  <a:pt x="1" y="25"/>
                </a:lnTo>
                <a:lnTo>
                  <a:pt x="2" y="25"/>
                </a:lnTo>
                <a:lnTo>
                  <a:pt x="3" y="25"/>
                </a:lnTo>
                <a:lnTo>
                  <a:pt x="4" y="25"/>
                </a:lnTo>
                <a:lnTo>
                  <a:pt x="4" y="25"/>
                </a:lnTo>
                <a:lnTo>
                  <a:pt x="5" y="25"/>
                </a:lnTo>
                <a:lnTo>
                  <a:pt x="5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7" y="23"/>
                </a:lnTo>
                <a:lnTo>
                  <a:pt x="8" y="23"/>
                </a:lnTo>
                <a:lnTo>
                  <a:pt x="8" y="24"/>
                </a:lnTo>
                <a:lnTo>
                  <a:pt x="8" y="24"/>
                </a:lnTo>
                <a:lnTo>
                  <a:pt x="9" y="24"/>
                </a:lnTo>
                <a:lnTo>
                  <a:pt x="9" y="24"/>
                </a:lnTo>
                <a:lnTo>
                  <a:pt x="10" y="23"/>
                </a:lnTo>
                <a:lnTo>
                  <a:pt x="10" y="23"/>
                </a:ln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12" y="23"/>
                </a:lnTo>
                <a:lnTo>
                  <a:pt x="12" y="23"/>
                </a:lnTo>
                <a:lnTo>
                  <a:pt x="12" y="22"/>
                </a:lnTo>
                <a:lnTo>
                  <a:pt x="13" y="22"/>
                </a:lnTo>
                <a:lnTo>
                  <a:pt x="13" y="23"/>
                </a:lnTo>
                <a:lnTo>
                  <a:pt x="14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2"/>
                </a:lnTo>
                <a:lnTo>
                  <a:pt x="18" y="22"/>
                </a:lnTo>
                <a:lnTo>
                  <a:pt x="18" y="21"/>
                </a:lnTo>
                <a:lnTo>
                  <a:pt x="19" y="21"/>
                </a:lnTo>
                <a:lnTo>
                  <a:pt x="19" y="22"/>
                </a:lnTo>
                <a:lnTo>
                  <a:pt x="20" y="22"/>
                </a:lnTo>
                <a:lnTo>
                  <a:pt x="20" y="21"/>
                </a:lnTo>
                <a:lnTo>
                  <a:pt x="20" y="21"/>
                </a:lnTo>
                <a:lnTo>
                  <a:pt x="21" y="21"/>
                </a:lnTo>
                <a:lnTo>
                  <a:pt x="21" y="20"/>
                </a:lnTo>
                <a:lnTo>
                  <a:pt x="21" y="20"/>
                </a:lnTo>
                <a:lnTo>
                  <a:pt x="22" y="21"/>
                </a:lnTo>
                <a:lnTo>
                  <a:pt x="22" y="21"/>
                </a:lnTo>
                <a:lnTo>
                  <a:pt x="23" y="21"/>
                </a:lnTo>
                <a:lnTo>
                  <a:pt x="24" y="21"/>
                </a:lnTo>
                <a:lnTo>
                  <a:pt x="24" y="21"/>
                </a:lnTo>
                <a:lnTo>
                  <a:pt x="24" y="21"/>
                </a:lnTo>
                <a:lnTo>
                  <a:pt x="25" y="21"/>
                </a:lnTo>
                <a:lnTo>
                  <a:pt x="25" y="21"/>
                </a:lnTo>
                <a:lnTo>
                  <a:pt x="26" y="21"/>
                </a:lnTo>
                <a:lnTo>
                  <a:pt x="26" y="21"/>
                </a:lnTo>
                <a:lnTo>
                  <a:pt x="27" y="22"/>
                </a:lnTo>
                <a:lnTo>
                  <a:pt x="27" y="22"/>
                </a:lnTo>
                <a:lnTo>
                  <a:pt x="28" y="22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28" y="24"/>
                </a:lnTo>
                <a:lnTo>
                  <a:pt x="28" y="24"/>
                </a:lnTo>
                <a:lnTo>
                  <a:pt x="27" y="24"/>
                </a:lnTo>
                <a:lnTo>
                  <a:pt x="27" y="25"/>
                </a:lnTo>
                <a:lnTo>
                  <a:pt x="28" y="25"/>
                </a:lnTo>
                <a:lnTo>
                  <a:pt x="28" y="25"/>
                </a:lnTo>
                <a:lnTo>
                  <a:pt x="28" y="25"/>
                </a:lnTo>
                <a:lnTo>
                  <a:pt x="28" y="26"/>
                </a:lnTo>
                <a:lnTo>
                  <a:pt x="29" y="26"/>
                </a:lnTo>
                <a:lnTo>
                  <a:pt x="29" y="27"/>
                </a:lnTo>
                <a:lnTo>
                  <a:pt x="29" y="27"/>
                </a:lnTo>
                <a:lnTo>
                  <a:pt x="29" y="27"/>
                </a:lnTo>
                <a:lnTo>
                  <a:pt x="29" y="28"/>
                </a:lnTo>
                <a:lnTo>
                  <a:pt x="30" y="28"/>
                </a:lnTo>
                <a:lnTo>
                  <a:pt x="30" y="28"/>
                </a:lnTo>
                <a:lnTo>
                  <a:pt x="31" y="28"/>
                </a:lnTo>
                <a:lnTo>
                  <a:pt x="31" y="29"/>
                </a:lnTo>
                <a:lnTo>
                  <a:pt x="31" y="29"/>
                </a:lnTo>
                <a:lnTo>
                  <a:pt x="32" y="29"/>
                </a:lnTo>
                <a:lnTo>
                  <a:pt x="32" y="29"/>
                </a:lnTo>
                <a:lnTo>
                  <a:pt x="32" y="30"/>
                </a:lnTo>
                <a:lnTo>
                  <a:pt x="32" y="30"/>
                </a:lnTo>
                <a:lnTo>
                  <a:pt x="33" y="30"/>
                </a:lnTo>
                <a:lnTo>
                  <a:pt x="33" y="31"/>
                </a:lnTo>
                <a:lnTo>
                  <a:pt x="33" y="31"/>
                </a:lnTo>
                <a:lnTo>
                  <a:pt x="34" y="31"/>
                </a:lnTo>
                <a:lnTo>
                  <a:pt x="35" y="32"/>
                </a:lnTo>
                <a:lnTo>
                  <a:pt x="36" y="31"/>
                </a:lnTo>
                <a:lnTo>
                  <a:pt x="36" y="31"/>
                </a:lnTo>
                <a:lnTo>
                  <a:pt x="37" y="31"/>
                </a:lnTo>
                <a:lnTo>
                  <a:pt x="37" y="31"/>
                </a:lnTo>
                <a:lnTo>
                  <a:pt x="38" y="31"/>
                </a:lnTo>
                <a:lnTo>
                  <a:pt x="38" y="30"/>
                </a:lnTo>
                <a:lnTo>
                  <a:pt x="39" y="30"/>
                </a:lnTo>
                <a:lnTo>
                  <a:pt x="39" y="30"/>
                </a:lnTo>
                <a:lnTo>
                  <a:pt x="39" y="30"/>
                </a:lnTo>
                <a:lnTo>
                  <a:pt x="40" y="30"/>
                </a:lnTo>
                <a:lnTo>
                  <a:pt x="41" y="29"/>
                </a:lnTo>
                <a:lnTo>
                  <a:pt x="41" y="30"/>
                </a:lnTo>
                <a:lnTo>
                  <a:pt x="42" y="30"/>
                </a:lnTo>
                <a:lnTo>
                  <a:pt x="42" y="30"/>
                </a:lnTo>
                <a:lnTo>
                  <a:pt x="43" y="29"/>
                </a:lnTo>
                <a:lnTo>
                  <a:pt x="43" y="29"/>
                </a:lnTo>
                <a:lnTo>
                  <a:pt x="43" y="29"/>
                </a:lnTo>
                <a:lnTo>
                  <a:pt x="44" y="29"/>
                </a:lnTo>
                <a:lnTo>
                  <a:pt x="45" y="29"/>
                </a:lnTo>
                <a:lnTo>
                  <a:pt x="45" y="28"/>
                </a:lnTo>
                <a:lnTo>
                  <a:pt x="46" y="28"/>
                </a:lnTo>
                <a:lnTo>
                  <a:pt x="46" y="28"/>
                </a:lnTo>
                <a:lnTo>
                  <a:pt x="47" y="27"/>
                </a:lnTo>
                <a:lnTo>
                  <a:pt x="48" y="27"/>
                </a:lnTo>
                <a:lnTo>
                  <a:pt x="49" y="26"/>
                </a:lnTo>
                <a:lnTo>
                  <a:pt x="49" y="26"/>
                </a:lnTo>
                <a:lnTo>
                  <a:pt x="49" y="26"/>
                </a:lnTo>
                <a:lnTo>
                  <a:pt x="50" y="26"/>
                </a:lnTo>
                <a:lnTo>
                  <a:pt x="50" y="25"/>
                </a:lnTo>
                <a:lnTo>
                  <a:pt x="51" y="25"/>
                </a:lnTo>
                <a:lnTo>
                  <a:pt x="52" y="25"/>
                </a:lnTo>
                <a:lnTo>
                  <a:pt x="52" y="25"/>
                </a:lnTo>
                <a:lnTo>
                  <a:pt x="53" y="25"/>
                </a:lnTo>
                <a:lnTo>
                  <a:pt x="53" y="24"/>
                </a:lnTo>
                <a:lnTo>
                  <a:pt x="53" y="24"/>
                </a:lnTo>
                <a:lnTo>
                  <a:pt x="54" y="24"/>
                </a:lnTo>
                <a:lnTo>
                  <a:pt x="55" y="24"/>
                </a:lnTo>
                <a:lnTo>
                  <a:pt x="55" y="24"/>
                </a:lnTo>
                <a:lnTo>
                  <a:pt x="56" y="24"/>
                </a:lnTo>
                <a:lnTo>
                  <a:pt x="56" y="24"/>
                </a:lnTo>
                <a:lnTo>
                  <a:pt x="57" y="24"/>
                </a:lnTo>
                <a:lnTo>
                  <a:pt x="57" y="25"/>
                </a:lnTo>
                <a:lnTo>
                  <a:pt x="57" y="25"/>
                </a:lnTo>
                <a:lnTo>
                  <a:pt x="58" y="25"/>
                </a:lnTo>
                <a:lnTo>
                  <a:pt x="58" y="25"/>
                </a:lnTo>
                <a:lnTo>
                  <a:pt x="58" y="26"/>
                </a:lnTo>
                <a:lnTo>
                  <a:pt x="58" y="26"/>
                </a:lnTo>
                <a:lnTo>
                  <a:pt x="59" y="26"/>
                </a:lnTo>
                <a:lnTo>
                  <a:pt x="59" y="26"/>
                </a:lnTo>
                <a:lnTo>
                  <a:pt x="60" y="26"/>
                </a:lnTo>
                <a:lnTo>
                  <a:pt x="60" y="26"/>
                </a:lnTo>
                <a:lnTo>
                  <a:pt x="61" y="26"/>
                </a:lnTo>
                <a:lnTo>
                  <a:pt x="61" y="26"/>
                </a:lnTo>
                <a:lnTo>
                  <a:pt x="62" y="26"/>
                </a:lnTo>
                <a:lnTo>
                  <a:pt x="62" y="26"/>
                </a:lnTo>
                <a:lnTo>
                  <a:pt x="62" y="26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4" y="26"/>
                </a:lnTo>
                <a:lnTo>
                  <a:pt x="64" y="27"/>
                </a:lnTo>
                <a:lnTo>
                  <a:pt x="64" y="27"/>
                </a:lnTo>
                <a:lnTo>
                  <a:pt x="65" y="27"/>
                </a:lnTo>
                <a:lnTo>
                  <a:pt x="65" y="27"/>
                </a:lnTo>
                <a:lnTo>
                  <a:pt x="66" y="27"/>
                </a:lnTo>
                <a:lnTo>
                  <a:pt x="66" y="27"/>
                </a:lnTo>
                <a:lnTo>
                  <a:pt x="66" y="27"/>
                </a:lnTo>
                <a:lnTo>
                  <a:pt x="66" y="27"/>
                </a:lnTo>
                <a:lnTo>
                  <a:pt x="66" y="27"/>
                </a:lnTo>
                <a:lnTo>
                  <a:pt x="66" y="26"/>
                </a:lnTo>
                <a:lnTo>
                  <a:pt x="67" y="25"/>
                </a:lnTo>
                <a:lnTo>
                  <a:pt x="66" y="25"/>
                </a:lnTo>
                <a:lnTo>
                  <a:pt x="67" y="25"/>
                </a:lnTo>
                <a:lnTo>
                  <a:pt x="67" y="24"/>
                </a:lnTo>
                <a:lnTo>
                  <a:pt x="68" y="24"/>
                </a:lnTo>
                <a:lnTo>
                  <a:pt x="68" y="23"/>
                </a:lnTo>
                <a:lnTo>
                  <a:pt x="69" y="23"/>
                </a:lnTo>
                <a:lnTo>
                  <a:pt x="70" y="22"/>
                </a:lnTo>
                <a:lnTo>
                  <a:pt x="70" y="22"/>
                </a:lnTo>
                <a:lnTo>
                  <a:pt x="71" y="21"/>
                </a:lnTo>
                <a:lnTo>
                  <a:pt x="71" y="21"/>
                </a:lnTo>
                <a:lnTo>
                  <a:pt x="72" y="21"/>
                </a:lnTo>
                <a:lnTo>
                  <a:pt x="73" y="21"/>
                </a:lnTo>
                <a:lnTo>
                  <a:pt x="73" y="22"/>
                </a:lnTo>
                <a:lnTo>
                  <a:pt x="74" y="22"/>
                </a:lnTo>
                <a:lnTo>
                  <a:pt x="74" y="22"/>
                </a:lnTo>
                <a:lnTo>
                  <a:pt x="75" y="22"/>
                </a:lnTo>
                <a:lnTo>
                  <a:pt x="75" y="22"/>
                </a:lnTo>
                <a:lnTo>
                  <a:pt x="76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8" y="21"/>
                </a:lnTo>
                <a:lnTo>
                  <a:pt x="79" y="20"/>
                </a:lnTo>
                <a:lnTo>
                  <a:pt x="79" y="20"/>
                </a:lnTo>
                <a:lnTo>
                  <a:pt x="80" y="21"/>
                </a:lnTo>
                <a:lnTo>
                  <a:pt x="80" y="21"/>
                </a:lnTo>
                <a:lnTo>
                  <a:pt x="81" y="21"/>
                </a:lnTo>
                <a:lnTo>
                  <a:pt x="81" y="21"/>
                </a:lnTo>
                <a:lnTo>
                  <a:pt x="82" y="21"/>
                </a:lnTo>
                <a:lnTo>
                  <a:pt x="82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4" y="21"/>
                </a:lnTo>
                <a:lnTo>
                  <a:pt x="84" y="22"/>
                </a:lnTo>
                <a:lnTo>
                  <a:pt x="85" y="22"/>
                </a:lnTo>
                <a:lnTo>
                  <a:pt x="85" y="22"/>
                </a:lnTo>
                <a:lnTo>
                  <a:pt x="86" y="22"/>
                </a:lnTo>
                <a:lnTo>
                  <a:pt x="86" y="22"/>
                </a:lnTo>
                <a:lnTo>
                  <a:pt x="87" y="22"/>
                </a:lnTo>
                <a:lnTo>
                  <a:pt x="87" y="23"/>
                </a:lnTo>
                <a:lnTo>
                  <a:pt x="88" y="23"/>
                </a:lnTo>
                <a:lnTo>
                  <a:pt x="89" y="23"/>
                </a:lnTo>
                <a:lnTo>
                  <a:pt x="90" y="23"/>
                </a:lnTo>
                <a:lnTo>
                  <a:pt x="90" y="24"/>
                </a:lnTo>
                <a:lnTo>
                  <a:pt x="91" y="24"/>
                </a:lnTo>
                <a:lnTo>
                  <a:pt x="91" y="24"/>
                </a:lnTo>
                <a:lnTo>
                  <a:pt x="92" y="24"/>
                </a:lnTo>
                <a:lnTo>
                  <a:pt x="93" y="24"/>
                </a:lnTo>
                <a:lnTo>
                  <a:pt x="93" y="23"/>
                </a:lnTo>
                <a:lnTo>
                  <a:pt x="93" y="24"/>
                </a:lnTo>
                <a:lnTo>
                  <a:pt x="94" y="24"/>
                </a:lnTo>
                <a:lnTo>
                  <a:pt x="94" y="25"/>
                </a:lnTo>
                <a:lnTo>
                  <a:pt x="94" y="24"/>
                </a:lnTo>
                <a:lnTo>
                  <a:pt x="95" y="25"/>
                </a:lnTo>
                <a:lnTo>
                  <a:pt x="95" y="25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7" y="25"/>
                </a:lnTo>
                <a:lnTo>
                  <a:pt x="97" y="25"/>
                </a:lnTo>
                <a:lnTo>
                  <a:pt x="98" y="24"/>
                </a:lnTo>
                <a:lnTo>
                  <a:pt x="98" y="24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1"/>
                </a:lnTo>
                <a:lnTo>
                  <a:pt x="102" y="21"/>
                </a:lnTo>
                <a:lnTo>
                  <a:pt x="102" y="20"/>
                </a:lnTo>
                <a:lnTo>
                  <a:pt x="102" y="20"/>
                </a:lnTo>
                <a:lnTo>
                  <a:pt x="103" y="20"/>
                </a:lnTo>
                <a:lnTo>
                  <a:pt x="103" y="19"/>
                </a:lnTo>
                <a:lnTo>
                  <a:pt x="103" y="19"/>
                </a:lnTo>
                <a:lnTo>
                  <a:pt x="104" y="18"/>
                </a:lnTo>
                <a:lnTo>
                  <a:pt x="104" y="18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7" y="16"/>
                </a:lnTo>
                <a:lnTo>
                  <a:pt x="107" y="16"/>
                </a:lnTo>
                <a:lnTo>
                  <a:pt x="107" y="16"/>
                </a:lnTo>
                <a:lnTo>
                  <a:pt x="109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8"/>
                </a:lnTo>
                <a:lnTo>
                  <a:pt x="111" y="18"/>
                </a:lnTo>
                <a:lnTo>
                  <a:pt x="111" y="19"/>
                </a:lnTo>
                <a:lnTo>
                  <a:pt x="111" y="19"/>
                </a:lnTo>
                <a:lnTo>
                  <a:pt x="112" y="20"/>
                </a:lnTo>
                <a:lnTo>
                  <a:pt x="112" y="20"/>
                </a:lnTo>
                <a:lnTo>
                  <a:pt x="112" y="21"/>
                </a:lnTo>
                <a:lnTo>
                  <a:pt x="112" y="21"/>
                </a:lnTo>
                <a:lnTo>
                  <a:pt x="113" y="21"/>
                </a:lnTo>
                <a:lnTo>
                  <a:pt x="113" y="21"/>
                </a:lnTo>
                <a:lnTo>
                  <a:pt x="113" y="22"/>
                </a:lnTo>
                <a:lnTo>
                  <a:pt x="114" y="22"/>
                </a:lnTo>
                <a:lnTo>
                  <a:pt x="114" y="22"/>
                </a:lnTo>
                <a:lnTo>
                  <a:pt x="114" y="23"/>
                </a:lnTo>
                <a:lnTo>
                  <a:pt x="115" y="23"/>
                </a:lnTo>
                <a:lnTo>
                  <a:pt x="115" y="23"/>
                </a:lnTo>
                <a:lnTo>
                  <a:pt x="116" y="24"/>
                </a:lnTo>
                <a:lnTo>
                  <a:pt x="116" y="24"/>
                </a:lnTo>
                <a:lnTo>
                  <a:pt x="117" y="24"/>
                </a:lnTo>
                <a:lnTo>
                  <a:pt x="118" y="24"/>
                </a:lnTo>
                <a:lnTo>
                  <a:pt x="118" y="25"/>
                </a:lnTo>
                <a:lnTo>
                  <a:pt x="119" y="25"/>
                </a:lnTo>
                <a:lnTo>
                  <a:pt x="120" y="25"/>
                </a:lnTo>
                <a:lnTo>
                  <a:pt x="121" y="25"/>
                </a:lnTo>
                <a:lnTo>
                  <a:pt x="122" y="25"/>
                </a:lnTo>
                <a:lnTo>
                  <a:pt x="123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5" y="25"/>
                </a:lnTo>
                <a:lnTo>
                  <a:pt x="126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4"/>
                </a:lnTo>
                <a:lnTo>
                  <a:pt x="128" y="23"/>
                </a:lnTo>
                <a:lnTo>
                  <a:pt x="127" y="23"/>
                </a:lnTo>
                <a:lnTo>
                  <a:pt x="127" y="22"/>
                </a:lnTo>
                <a:lnTo>
                  <a:pt x="127" y="22"/>
                </a:lnTo>
                <a:lnTo>
                  <a:pt x="128" y="21"/>
                </a:lnTo>
                <a:lnTo>
                  <a:pt x="128" y="21"/>
                </a:lnTo>
                <a:lnTo>
                  <a:pt x="128" y="20"/>
                </a:lnTo>
                <a:lnTo>
                  <a:pt x="128" y="20"/>
                </a:lnTo>
                <a:lnTo>
                  <a:pt x="128" y="19"/>
                </a:lnTo>
                <a:lnTo>
                  <a:pt x="128" y="19"/>
                </a:lnTo>
                <a:lnTo>
                  <a:pt x="128" y="18"/>
                </a:lnTo>
                <a:lnTo>
                  <a:pt x="129" y="17"/>
                </a:lnTo>
                <a:lnTo>
                  <a:pt x="129" y="18"/>
                </a:lnTo>
                <a:lnTo>
                  <a:pt x="130" y="19"/>
                </a:lnTo>
                <a:lnTo>
                  <a:pt x="131" y="19"/>
                </a:lnTo>
                <a:lnTo>
                  <a:pt x="132" y="20"/>
                </a:lnTo>
                <a:lnTo>
                  <a:pt x="132" y="20"/>
                </a:lnTo>
                <a:lnTo>
                  <a:pt x="133" y="20"/>
                </a:lnTo>
                <a:lnTo>
                  <a:pt x="134" y="21"/>
                </a:lnTo>
                <a:lnTo>
                  <a:pt x="134" y="20"/>
                </a:lnTo>
                <a:lnTo>
                  <a:pt x="134" y="19"/>
                </a:lnTo>
                <a:lnTo>
                  <a:pt x="134" y="18"/>
                </a:lnTo>
                <a:lnTo>
                  <a:pt x="134" y="18"/>
                </a:lnTo>
                <a:lnTo>
                  <a:pt x="134" y="17"/>
                </a:lnTo>
                <a:lnTo>
                  <a:pt x="135" y="16"/>
                </a:lnTo>
                <a:lnTo>
                  <a:pt x="135" y="16"/>
                </a:lnTo>
                <a:lnTo>
                  <a:pt x="136" y="15"/>
                </a:lnTo>
                <a:lnTo>
                  <a:pt x="136" y="15"/>
                </a:lnTo>
                <a:lnTo>
                  <a:pt x="136" y="14"/>
                </a:lnTo>
                <a:lnTo>
                  <a:pt x="137" y="14"/>
                </a:lnTo>
                <a:lnTo>
                  <a:pt x="137" y="14"/>
                </a:lnTo>
                <a:lnTo>
                  <a:pt x="137" y="13"/>
                </a:lnTo>
                <a:lnTo>
                  <a:pt x="137" y="12"/>
                </a:lnTo>
                <a:lnTo>
                  <a:pt x="138" y="12"/>
                </a:lnTo>
                <a:lnTo>
                  <a:pt x="138" y="11"/>
                </a:lnTo>
                <a:lnTo>
                  <a:pt x="139" y="11"/>
                </a:lnTo>
                <a:lnTo>
                  <a:pt x="139" y="10"/>
                </a:lnTo>
                <a:lnTo>
                  <a:pt x="139" y="10"/>
                </a:lnTo>
                <a:lnTo>
                  <a:pt x="139" y="9"/>
                </a:lnTo>
                <a:lnTo>
                  <a:pt x="139" y="9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0" y="10"/>
                </a:lnTo>
                <a:lnTo>
                  <a:pt x="140" y="10"/>
                </a:lnTo>
                <a:lnTo>
                  <a:pt x="140" y="11"/>
                </a:lnTo>
                <a:lnTo>
                  <a:pt x="140" y="12"/>
                </a:lnTo>
                <a:lnTo>
                  <a:pt x="140" y="13"/>
                </a:lnTo>
                <a:lnTo>
                  <a:pt x="140" y="13"/>
                </a:lnTo>
                <a:lnTo>
                  <a:pt x="140" y="14"/>
                </a:lnTo>
                <a:lnTo>
                  <a:pt x="140" y="14"/>
                </a:lnTo>
                <a:lnTo>
                  <a:pt x="140" y="16"/>
                </a:lnTo>
                <a:lnTo>
                  <a:pt x="140" y="16"/>
                </a:lnTo>
                <a:lnTo>
                  <a:pt x="139" y="17"/>
                </a:lnTo>
                <a:lnTo>
                  <a:pt x="139" y="17"/>
                </a:lnTo>
                <a:lnTo>
                  <a:pt x="139" y="18"/>
                </a:lnTo>
                <a:lnTo>
                  <a:pt x="139" y="19"/>
                </a:lnTo>
                <a:lnTo>
                  <a:pt x="138" y="19"/>
                </a:lnTo>
                <a:lnTo>
                  <a:pt x="138" y="20"/>
                </a:lnTo>
                <a:lnTo>
                  <a:pt x="139" y="21"/>
                </a:lnTo>
                <a:lnTo>
                  <a:pt x="139" y="21"/>
                </a:lnTo>
                <a:lnTo>
                  <a:pt x="139" y="22"/>
                </a:lnTo>
                <a:lnTo>
                  <a:pt x="139" y="22"/>
                </a:lnTo>
                <a:lnTo>
                  <a:pt x="139" y="23"/>
                </a:lnTo>
                <a:lnTo>
                  <a:pt x="139" y="24"/>
                </a:lnTo>
                <a:lnTo>
                  <a:pt x="139" y="23"/>
                </a:lnTo>
                <a:lnTo>
                  <a:pt x="140" y="23"/>
                </a:lnTo>
                <a:lnTo>
                  <a:pt x="142" y="23"/>
                </a:lnTo>
                <a:lnTo>
                  <a:pt x="143" y="23"/>
                </a:lnTo>
                <a:lnTo>
                  <a:pt x="143" y="23"/>
                </a:lnTo>
                <a:lnTo>
                  <a:pt x="144" y="23"/>
                </a:lnTo>
                <a:lnTo>
                  <a:pt x="144" y="22"/>
                </a:lnTo>
                <a:lnTo>
                  <a:pt x="145" y="22"/>
                </a:lnTo>
                <a:lnTo>
                  <a:pt x="145" y="22"/>
                </a:lnTo>
                <a:lnTo>
                  <a:pt x="146" y="21"/>
                </a:lnTo>
                <a:lnTo>
                  <a:pt x="146" y="21"/>
                </a:lnTo>
                <a:lnTo>
                  <a:pt x="146" y="20"/>
                </a:lnTo>
                <a:lnTo>
                  <a:pt x="147" y="19"/>
                </a:lnTo>
                <a:lnTo>
                  <a:pt x="148" y="19"/>
                </a:lnTo>
                <a:lnTo>
                  <a:pt x="149" y="18"/>
                </a:lnTo>
                <a:lnTo>
                  <a:pt x="149" y="18"/>
                </a:lnTo>
                <a:lnTo>
                  <a:pt x="150" y="17"/>
                </a:lnTo>
                <a:lnTo>
                  <a:pt x="150" y="17"/>
                </a:lnTo>
                <a:lnTo>
                  <a:pt x="150" y="16"/>
                </a:lnTo>
                <a:lnTo>
                  <a:pt x="150" y="15"/>
                </a:lnTo>
                <a:lnTo>
                  <a:pt x="150" y="15"/>
                </a:lnTo>
                <a:lnTo>
                  <a:pt x="151" y="14"/>
                </a:lnTo>
                <a:lnTo>
                  <a:pt x="151" y="12"/>
                </a:lnTo>
                <a:lnTo>
                  <a:pt x="152" y="11"/>
                </a:lnTo>
                <a:lnTo>
                  <a:pt x="152" y="10"/>
                </a:lnTo>
                <a:lnTo>
                  <a:pt x="152" y="10"/>
                </a:lnTo>
                <a:lnTo>
                  <a:pt x="153" y="9"/>
                </a:lnTo>
                <a:lnTo>
                  <a:pt x="153" y="7"/>
                </a:lnTo>
                <a:lnTo>
                  <a:pt x="153" y="7"/>
                </a:lnTo>
                <a:lnTo>
                  <a:pt x="153" y="6"/>
                </a:lnTo>
                <a:lnTo>
                  <a:pt x="153" y="5"/>
                </a:lnTo>
                <a:lnTo>
                  <a:pt x="153" y="5"/>
                </a:lnTo>
                <a:lnTo>
                  <a:pt x="153" y="4"/>
                </a:lnTo>
                <a:lnTo>
                  <a:pt x="153" y="4"/>
                </a:lnTo>
                <a:lnTo>
                  <a:pt x="154" y="4"/>
                </a:lnTo>
                <a:lnTo>
                  <a:pt x="155" y="4"/>
                </a:lnTo>
                <a:lnTo>
                  <a:pt x="156" y="4"/>
                </a:lnTo>
                <a:lnTo>
                  <a:pt x="156" y="4"/>
                </a:lnTo>
                <a:lnTo>
                  <a:pt x="157" y="4"/>
                </a:lnTo>
                <a:lnTo>
                  <a:pt x="157" y="4"/>
                </a:lnTo>
                <a:lnTo>
                  <a:pt x="158" y="4"/>
                </a:lnTo>
                <a:lnTo>
                  <a:pt x="158" y="4"/>
                </a:lnTo>
                <a:lnTo>
                  <a:pt x="159" y="4"/>
                </a:lnTo>
                <a:lnTo>
                  <a:pt x="160" y="3"/>
                </a:lnTo>
                <a:lnTo>
                  <a:pt x="161" y="3"/>
                </a:lnTo>
                <a:lnTo>
                  <a:pt x="161" y="3"/>
                </a:lnTo>
                <a:lnTo>
                  <a:pt x="161" y="3"/>
                </a:lnTo>
                <a:lnTo>
                  <a:pt x="162" y="2"/>
                </a:lnTo>
                <a:lnTo>
                  <a:pt x="162" y="2"/>
                </a:lnTo>
                <a:lnTo>
                  <a:pt x="162" y="2"/>
                </a:lnTo>
                <a:lnTo>
                  <a:pt x="162" y="1"/>
                </a:lnTo>
                <a:lnTo>
                  <a:pt x="163" y="1"/>
                </a:lnTo>
                <a:lnTo>
                  <a:pt x="163" y="0"/>
                </a:lnTo>
                <a:lnTo>
                  <a:pt x="163" y="0"/>
                </a:lnTo>
                <a:lnTo>
                  <a:pt x="163" y="0"/>
                </a:lnTo>
                <a:lnTo>
                  <a:pt x="164" y="0"/>
                </a:lnTo>
                <a:lnTo>
                  <a:pt x="165" y="0"/>
                </a:lnTo>
                <a:lnTo>
                  <a:pt x="166" y="0"/>
                </a:lnTo>
                <a:lnTo>
                  <a:pt x="167" y="0"/>
                </a:lnTo>
                <a:lnTo>
                  <a:pt x="168" y="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88" name="Freeform 72"/>
          <p:cNvSpPr>
            <a:spLocks/>
          </p:cNvSpPr>
          <p:nvPr/>
        </p:nvSpPr>
        <p:spPr bwMode="auto">
          <a:xfrm>
            <a:off x="5047418" y="4420010"/>
            <a:ext cx="652531" cy="519598"/>
          </a:xfrm>
          <a:custGeom>
            <a:avLst/>
            <a:gdLst>
              <a:gd name="T0" fmla="*/ 349 w 380"/>
              <a:gd name="T1" fmla="*/ 10 h 328"/>
              <a:gd name="T2" fmla="*/ 365 w 380"/>
              <a:gd name="T3" fmla="*/ 21 h 328"/>
              <a:gd name="T4" fmla="*/ 380 w 380"/>
              <a:gd name="T5" fmla="*/ 24 h 328"/>
              <a:gd name="T6" fmla="*/ 359 w 380"/>
              <a:gd name="T7" fmla="*/ 39 h 328"/>
              <a:gd name="T8" fmla="*/ 342 w 380"/>
              <a:gd name="T9" fmla="*/ 66 h 328"/>
              <a:gd name="T10" fmla="*/ 321 w 380"/>
              <a:gd name="T11" fmla="*/ 94 h 328"/>
              <a:gd name="T12" fmla="*/ 296 w 380"/>
              <a:gd name="T13" fmla="*/ 104 h 328"/>
              <a:gd name="T14" fmla="*/ 304 w 380"/>
              <a:gd name="T15" fmla="*/ 124 h 328"/>
              <a:gd name="T16" fmla="*/ 299 w 380"/>
              <a:gd name="T17" fmla="*/ 157 h 328"/>
              <a:gd name="T18" fmla="*/ 291 w 380"/>
              <a:gd name="T19" fmla="*/ 182 h 328"/>
              <a:gd name="T20" fmla="*/ 284 w 380"/>
              <a:gd name="T21" fmla="*/ 208 h 328"/>
              <a:gd name="T22" fmla="*/ 276 w 380"/>
              <a:gd name="T23" fmla="*/ 233 h 328"/>
              <a:gd name="T24" fmla="*/ 269 w 380"/>
              <a:gd name="T25" fmla="*/ 257 h 328"/>
              <a:gd name="T26" fmla="*/ 252 w 380"/>
              <a:gd name="T27" fmla="*/ 251 h 328"/>
              <a:gd name="T28" fmla="*/ 236 w 380"/>
              <a:gd name="T29" fmla="*/ 244 h 328"/>
              <a:gd name="T30" fmla="*/ 236 w 380"/>
              <a:gd name="T31" fmla="*/ 223 h 328"/>
              <a:gd name="T32" fmla="*/ 224 w 380"/>
              <a:gd name="T33" fmla="*/ 227 h 328"/>
              <a:gd name="T34" fmla="*/ 207 w 380"/>
              <a:gd name="T35" fmla="*/ 224 h 328"/>
              <a:gd name="T36" fmla="*/ 187 w 380"/>
              <a:gd name="T37" fmla="*/ 216 h 328"/>
              <a:gd name="T38" fmla="*/ 167 w 380"/>
              <a:gd name="T39" fmla="*/ 218 h 328"/>
              <a:gd name="T40" fmla="*/ 156 w 380"/>
              <a:gd name="T41" fmla="*/ 220 h 328"/>
              <a:gd name="T42" fmla="*/ 144 w 380"/>
              <a:gd name="T43" fmla="*/ 230 h 328"/>
              <a:gd name="T44" fmla="*/ 148 w 380"/>
              <a:gd name="T45" fmla="*/ 251 h 328"/>
              <a:gd name="T46" fmla="*/ 154 w 380"/>
              <a:gd name="T47" fmla="*/ 257 h 328"/>
              <a:gd name="T48" fmla="*/ 169 w 380"/>
              <a:gd name="T49" fmla="*/ 262 h 328"/>
              <a:gd name="T50" fmla="*/ 183 w 380"/>
              <a:gd name="T51" fmla="*/ 271 h 328"/>
              <a:gd name="T52" fmla="*/ 177 w 380"/>
              <a:gd name="T53" fmla="*/ 299 h 328"/>
              <a:gd name="T54" fmla="*/ 179 w 380"/>
              <a:gd name="T55" fmla="*/ 313 h 328"/>
              <a:gd name="T56" fmla="*/ 171 w 380"/>
              <a:gd name="T57" fmla="*/ 327 h 328"/>
              <a:gd name="T58" fmla="*/ 162 w 380"/>
              <a:gd name="T59" fmla="*/ 308 h 328"/>
              <a:gd name="T60" fmla="*/ 145 w 380"/>
              <a:gd name="T61" fmla="*/ 304 h 328"/>
              <a:gd name="T62" fmla="*/ 136 w 380"/>
              <a:gd name="T63" fmla="*/ 295 h 328"/>
              <a:gd name="T64" fmla="*/ 117 w 380"/>
              <a:gd name="T65" fmla="*/ 285 h 328"/>
              <a:gd name="T66" fmla="*/ 102 w 380"/>
              <a:gd name="T67" fmla="*/ 269 h 328"/>
              <a:gd name="T68" fmla="*/ 90 w 380"/>
              <a:gd name="T69" fmla="*/ 248 h 328"/>
              <a:gd name="T70" fmla="*/ 72 w 380"/>
              <a:gd name="T71" fmla="*/ 244 h 328"/>
              <a:gd name="T72" fmla="*/ 62 w 380"/>
              <a:gd name="T73" fmla="*/ 228 h 328"/>
              <a:gd name="T74" fmla="*/ 59 w 380"/>
              <a:gd name="T75" fmla="*/ 209 h 328"/>
              <a:gd name="T76" fmla="*/ 45 w 380"/>
              <a:gd name="T77" fmla="*/ 196 h 328"/>
              <a:gd name="T78" fmla="*/ 31 w 380"/>
              <a:gd name="T79" fmla="*/ 171 h 328"/>
              <a:gd name="T80" fmla="*/ 11 w 380"/>
              <a:gd name="T81" fmla="*/ 155 h 328"/>
              <a:gd name="T82" fmla="*/ 2 w 380"/>
              <a:gd name="T83" fmla="*/ 128 h 328"/>
              <a:gd name="T84" fmla="*/ 15 w 380"/>
              <a:gd name="T85" fmla="*/ 118 h 328"/>
              <a:gd name="T86" fmla="*/ 31 w 380"/>
              <a:gd name="T87" fmla="*/ 103 h 328"/>
              <a:gd name="T88" fmla="*/ 45 w 380"/>
              <a:gd name="T89" fmla="*/ 89 h 328"/>
              <a:gd name="T90" fmla="*/ 59 w 380"/>
              <a:gd name="T91" fmla="*/ 75 h 328"/>
              <a:gd name="T92" fmla="*/ 64 w 380"/>
              <a:gd name="T93" fmla="*/ 58 h 328"/>
              <a:gd name="T94" fmla="*/ 85 w 380"/>
              <a:gd name="T95" fmla="*/ 54 h 328"/>
              <a:gd name="T96" fmla="*/ 95 w 380"/>
              <a:gd name="T97" fmla="*/ 69 h 328"/>
              <a:gd name="T98" fmla="*/ 108 w 380"/>
              <a:gd name="T99" fmla="*/ 65 h 328"/>
              <a:gd name="T100" fmla="*/ 125 w 380"/>
              <a:gd name="T101" fmla="*/ 64 h 328"/>
              <a:gd name="T102" fmla="*/ 127 w 380"/>
              <a:gd name="T103" fmla="*/ 50 h 328"/>
              <a:gd name="T104" fmla="*/ 142 w 380"/>
              <a:gd name="T105" fmla="*/ 34 h 328"/>
              <a:gd name="T106" fmla="*/ 155 w 380"/>
              <a:gd name="T107" fmla="*/ 28 h 328"/>
              <a:gd name="T108" fmla="*/ 176 w 380"/>
              <a:gd name="T109" fmla="*/ 26 h 328"/>
              <a:gd name="T110" fmla="*/ 195 w 380"/>
              <a:gd name="T111" fmla="*/ 35 h 328"/>
              <a:gd name="T112" fmla="*/ 217 w 380"/>
              <a:gd name="T113" fmla="*/ 36 h 328"/>
              <a:gd name="T114" fmla="*/ 241 w 380"/>
              <a:gd name="T115" fmla="*/ 45 h 328"/>
              <a:gd name="T116" fmla="*/ 262 w 380"/>
              <a:gd name="T117" fmla="*/ 43 h 328"/>
              <a:gd name="T118" fmla="*/ 282 w 380"/>
              <a:gd name="T119" fmla="*/ 45 h 328"/>
              <a:gd name="T120" fmla="*/ 299 w 380"/>
              <a:gd name="T121" fmla="*/ 29 h 328"/>
              <a:gd name="T122" fmla="*/ 305 w 380"/>
              <a:gd name="T123" fmla="*/ 11 h 328"/>
              <a:gd name="T124" fmla="*/ 325 w 380"/>
              <a:gd name="T125" fmla="*/ 1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0" h="328">
                <a:moveTo>
                  <a:pt x="328" y="2"/>
                </a:moveTo>
                <a:lnTo>
                  <a:pt x="329" y="2"/>
                </a:lnTo>
                <a:lnTo>
                  <a:pt x="329" y="3"/>
                </a:lnTo>
                <a:lnTo>
                  <a:pt x="329" y="4"/>
                </a:lnTo>
                <a:lnTo>
                  <a:pt x="329" y="4"/>
                </a:lnTo>
                <a:lnTo>
                  <a:pt x="329" y="4"/>
                </a:lnTo>
                <a:lnTo>
                  <a:pt x="330" y="5"/>
                </a:lnTo>
                <a:lnTo>
                  <a:pt x="330" y="5"/>
                </a:lnTo>
                <a:lnTo>
                  <a:pt x="331" y="5"/>
                </a:lnTo>
                <a:lnTo>
                  <a:pt x="331" y="6"/>
                </a:lnTo>
                <a:lnTo>
                  <a:pt x="331" y="6"/>
                </a:lnTo>
                <a:lnTo>
                  <a:pt x="332" y="6"/>
                </a:lnTo>
                <a:lnTo>
                  <a:pt x="333" y="6"/>
                </a:lnTo>
                <a:lnTo>
                  <a:pt x="333" y="6"/>
                </a:lnTo>
                <a:lnTo>
                  <a:pt x="334" y="6"/>
                </a:lnTo>
                <a:lnTo>
                  <a:pt x="335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7" y="6"/>
                </a:lnTo>
                <a:lnTo>
                  <a:pt x="337" y="6"/>
                </a:lnTo>
                <a:lnTo>
                  <a:pt x="337" y="6"/>
                </a:lnTo>
                <a:lnTo>
                  <a:pt x="337" y="7"/>
                </a:lnTo>
                <a:lnTo>
                  <a:pt x="338" y="7"/>
                </a:lnTo>
                <a:lnTo>
                  <a:pt x="338" y="7"/>
                </a:lnTo>
                <a:lnTo>
                  <a:pt x="339" y="7"/>
                </a:lnTo>
                <a:lnTo>
                  <a:pt x="339" y="7"/>
                </a:lnTo>
                <a:lnTo>
                  <a:pt x="340" y="8"/>
                </a:lnTo>
                <a:lnTo>
                  <a:pt x="340" y="8"/>
                </a:lnTo>
                <a:lnTo>
                  <a:pt x="340" y="7"/>
                </a:lnTo>
                <a:lnTo>
                  <a:pt x="341" y="8"/>
                </a:lnTo>
                <a:lnTo>
                  <a:pt x="341" y="8"/>
                </a:lnTo>
                <a:lnTo>
                  <a:pt x="342" y="8"/>
                </a:lnTo>
                <a:lnTo>
                  <a:pt x="343" y="7"/>
                </a:lnTo>
                <a:lnTo>
                  <a:pt x="343" y="7"/>
                </a:lnTo>
                <a:lnTo>
                  <a:pt x="344" y="7"/>
                </a:lnTo>
                <a:lnTo>
                  <a:pt x="344" y="7"/>
                </a:lnTo>
                <a:lnTo>
                  <a:pt x="344" y="8"/>
                </a:lnTo>
                <a:lnTo>
                  <a:pt x="344" y="8"/>
                </a:lnTo>
                <a:lnTo>
                  <a:pt x="345" y="8"/>
                </a:lnTo>
                <a:lnTo>
                  <a:pt x="345" y="8"/>
                </a:lnTo>
                <a:lnTo>
                  <a:pt x="346" y="9"/>
                </a:lnTo>
                <a:lnTo>
                  <a:pt x="346" y="9"/>
                </a:lnTo>
                <a:lnTo>
                  <a:pt x="346" y="9"/>
                </a:lnTo>
                <a:lnTo>
                  <a:pt x="346" y="10"/>
                </a:lnTo>
                <a:lnTo>
                  <a:pt x="347" y="10"/>
                </a:lnTo>
                <a:lnTo>
                  <a:pt x="348" y="10"/>
                </a:lnTo>
                <a:lnTo>
                  <a:pt x="348" y="10"/>
                </a:lnTo>
                <a:lnTo>
                  <a:pt x="348" y="10"/>
                </a:lnTo>
                <a:lnTo>
                  <a:pt x="348" y="10"/>
                </a:lnTo>
                <a:lnTo>
                  <a:pt x="348" y="10"/>
                </a:lnTo>
                <a:lnTo>
                  <a:pt x="349" y="10"/>
                </a:lnTo>
                <a:lnTo>
                  <a:pt x="349" y="10"/>
                </a:lnTo>
                <a:lnTo>
                  <a:pt x="350" y="10"/>
                </a:lnTo>
                <a:lnTo>
                  <a:pt x="350" y="10"/>
                </a:lnTo>
                <a:lnTo>
                  <a:pt x="350" y="10"/>
                </a:lnTo>
                <a:lnTo>
                  <a:pt x="351" y="11"/>
                </a:lnTo>
                <a:lnTo>
                  <a:pt x="351" y="11"/>
                </a:lnTo>
                <a:lnTo>
                  <a:pt x="351" y="11"/>
                </a:lnTo>
                <a:lnTo>
                  <a:pt x="351" y="12"/>
                </a:lnTo>
                <a:lnTo>
                  <a:pt x="352" y="12"/>
                </a:lnTo>
                <a:lnTo>
                  <a:pt x="352" y="12"/>
                </a:lnTo>
                <a:lnTo>
                  <a:pt x="352" y="12"/>
                </a:lnTo>
                <a:lnTo>
                  <a:pt x="353" y="13"/>
                </a:lnTo>
                <a:lnTo>
                  <a:pt x="354" y="13"/>
                </a:lnTo>
                <a:lnTo>
                  <a:pt x="355" y="14"/>
                </a:lnTo>
                <a:lnTo>
                  <a:pt x="355" y="14"/>
                </a:lnTo>
                <a:lnTo>
                  <a:pt x="356" y="14"/>
                </a:lnTo>
                <a:lnTo>
                  <a:pt x="356" y="15"/>
                </a:lnTo>
                <a:lnTo>
                  <a:pt x="357" y="15"/>
                </a:lnTo>
                <a:lnTo>
                  <a:pt x="357" y="15"/>
                </a:lnTo>
                <a:lnTo>
                  <a:pt x="357" y="16"/>
                </a:lnTo>
                <a:lnTo>
                  <a:pt x="357" y="16"/>
                </a:lnTo>
                <a:lnTo>
                  <a:pt x="357" y="17"/>
                </a:lnTo>
                <a:lnTo>
                  <a:pt x="357" y="17"/>
                </a:lnTo>
                <a:lnTo>
                  <a:pt x="358" y="18"/>
                </a:lnTo>
                <a:lnTo>
                  <a:pt x="358" y="18"/>
                </a:lnTo>
                <a:lnTo>
                  <a:pt x="359" y="18"/>
                </a:lnTo>
                <a:lnTo>
                  <a:pt x="359" y="18"/>
                </a:lnTo>
                <a:lnTo>
                  <a:pt x="359" y="19"/>
                </a:lnTo>
                <a:lnTo>
                  <a:pt x="359" y="19"/>
                </a:lnTo>
                <a:lnTo>
                  <a:pt x="359" y="20"/>
                </a:lnTo>
                <a:lnTo>
                  <a:pt x="360" y="20"/>
                </a:lnTo>
                <a:lnTo>
                  <a:pt x="360" y="19"/>
                </a:lnTo>
                <a:lnTo>
                  <a:pt x="360" y="20"/>
                </a:lnTo>
                <a:lnTo>
                  <a:pt x="360" y="20"/>
                </a:lnTo>
                <a:lnTo>
                  <a:pt x="361" y="20"/>
                </a:lnTo>
                <a:lnTo>
                  <a:pt x="361" y="20"/>
                </a:lnTo>
                <a:lnTo>
                  <a:pt x="361" y="20"/>
                </a:lnTo>
                <a:lnTo>
                  <a:pt x="361" y="20"/>
                </a:lnTo>
                <a:lnTo>
                  <a:pt x="361" y="21"/>
                </a:lnTo>
                <a:lnTo>
                  <a:pt x="361" y="21"/>
                </a:lnTo>
                <a:lnTo>
                  <a:pt x="361" y="21"/>
                </a:lnTo>
                <a:lnTo>
                  <a:pt x="361" y="22"/>
                </a:lnTo>
                <a:lnTo>
                  <a:pt x="362" y="22"/>
                </a:lnTo>
                <a:lnTo>
                  <a:pt x="362" y="22"/>
                </a:lnTo>
                <a:lnTo>
                  <a:pt x="362" y="23"/>
                </a:lnTo>
                <a:lnTo>
                  <a:pt x="363" y="23"/>
                </a:lnTo>
                <a:lnTo>
                  <a:pt x="364" y="23"/>
                </a:lnTo>
                <a:lnTo>
                  <a:pt x="364" y="24"/>
                </a:lnTo>
                <a:lnTo>
                  <a:pt x="365" y="24"/>
                </a:lnTo>
                <a:lnTo>
                  <a:pt x="365" y="23"/>
                </a:lnTo>
                <a:lnTo>
                  <a:pt x="365" y="23"/>
                </a:lnTo>
                <a:lnTo>
                  <a:pt x="365" y="22"/>
                </a:lnTo>
                <a:lnTo>
                  <a:pt x="366" y="22"/>
                </a:lnTo>
                <a:lnTo>
                  <a:pt x="365" y="21"/>
                </a:lnTo>
                <a:lnTo>
                  <a:pt x="365" y="21"/>
                </a:lnTo>
                <a:lnTo>
                  <a:pt x="365" y="20"/>
                </a:lnTo>
                <a:lnTo>
                  <a:pt x="365" y="20"/>
                </a:lnTo>
                <a:lnTo>
                  <a:pt x="365" y="20"/>
                </a:lnTo>
                <a:lnTo>
                  <a:pt x="365" y="20"/>
                </a:lnTo>
                <a:lnTo>
                  <a:pt x="365" y="19"/>
                </a:lnTo>
                <a:lnTo>
                  <a:pt x="365" y="19"/>
                </a:lnTo>
                <a:lnTo>
                  <a:pt x="365" y="18"/>
                </a:lnTo>
                <a:lnTo>
                  <a:pt x="365" y="18"/>
                </a:lnTo>
                <a:lnTo>
                  <a:pt x="365" y="17"/>
                </a:lnTo>
                <a:lnTo>
                  <a:pt x="365" y="16"/>
                </a:lnTo>
                <a:lnTo>
                  <a:pt x="366" y="16"/>
                </a:lnTo>
                <a:lnTo>
                  <a:pt x="366" y="16"/>
                </a:lnTo>
                <a:lnTo>
                  <a:pt x="367" y="16"/>
                </a:lnTo>
                <a:lnTo>
                  <a:pt x="367" y="17"/>
                </a:lnTo>
                <a:lnTo>
                  <a:pt x="367" y="17"/>
                </a:lnTo>
                <a:lnTo>
                  <a:pt x="367" y="18"/>
                </a:lnTo>
                <a:lnTo>
                  <a:pt x="368" y="19"/>
                </a:lnTo>
                <a:lnTo>
                  <a:pt x="368" y="19"/>
                </a:lnTo>
                <a:lnTo>
                  <a:pt x="369" y="19"/>
                </a:lnTo>
                <a:lnTo>
                  <a:pt x="369" y="19"/>
                </a:lnTo>
                <a:lnTo>
                  <a:pt x="370" y="19"/>
                </a:lnTo>
                <a:lnTo>
                  <a:pt x="370" y="19"/>
                </a:lnTo>
                <a:lnTo>
                  <a:pt x="371" y="20"/>
                </a:lnTo>
                <a:lnTo>
                  <a:pt x="372" y="20"/>
                </a:lnTo>
                <a:lnTo>
                  <a:pt x="373" y="20"/>
                </a:lnTo>
                <a:lnTo>
                  <a:pt x="373" y="20"/>
                </a:lnTo>
                <a:lnTo>
                  <a:pt x="373" y="20"/>
                </a:lnTo>
                <a:lnTo>
                  <a:pt x="373" y="20"/>
                </a:lnTo>
                <a:lnTo>
                  <a:pt x="373" y="21"/>
                </a:lnTo>
                <a:lnTo>
                  <a:pt x="373" y="21"/>
                </a:lnTo>
                <a:lnTo>
                  <a:pt x="373" y="21"/>
                </a:lnTo>
                <a:lnTo>
                  <a:pt x="373" y="22"/>
                </a:lnTo>
                <a:lnTo>
                  <a:pt x="373" y="22"/>
                </a:lnTo>
                <a:lnTo>
                  <a:pt x="374" y="22"/>
                </a:lnTo>
                <a:lnTo>
                  <a:pt x="374" y="22"/>
                </a:lnTo>
                <a:lnTo>
                  <a:pt x="374" y="21"/>
                </a:lnTo>
                <a:lnTo>
                  <a:pt x="375" y="21"/>
                </a:lnTo>
                <a:lnTo>
                  <a:pt x="375" y="21"/>
                </a:lnTo>
                <a:lnTo>
                  <a:pt x="376" y="21"/>
                </a:lnTo>
                <a:lnTo>
                  <a:pt x="376" y="21"/>
                </a:lnTo>
                <a:lnTo>
                  <a:pt x="376" y="21"/>
                </a:lnTo>
                <a:lnTo>
                  <a:pt x="377" y="21"/>
                </a:lnTo>
                <a:lnTo>
                  <a:pt x="377" y="21"/>
                </a:lnTo>
                <a:lnTo>
                  <a:pt x="377" y="21"/>
                </a:lnTo>
                <a:lnTo>
                  <a:pt x="378" y="21"/>
                </a:lnTo>
                <a:lnTo>
                  <a:pt x="379" y="22"/>
                </a:lnTo>
                <a:lnTo>
                  <a:pt x="380" y="22"/>
                </a:lnTo>
                <a:lnTo>
                  <a:pt x="380" y="23"/>
                </a:lnTo>
                <a:lnTo>
                  <a:pt x="380" y="23"/>
                </a:lnTo>
                <a:lnTo>
                  <a:pt x="380" y="24"/>
                </a:lnTo>
                <a:lnTo>
                  <a:pt x="380" y="24"/>
                </a:lnTo>
                <a:lnTo>
                  <a:pt x="380" y="24"/>
                </a:lnTo>
                <a:lnTo>
                  <a:pt x="379" y="24"/>
                </a:lnTo>
                <a:lnTo>
                  <a:pt x="379" y="25"/>
                </a:lnTo>
                <a:lnTo>
                  <a:pt x="379" y="25"/>
                </a:lnTo>
                <a:lnTo>
                  <a:pt x="379" y="26"/>
                </a:lnTo>
                <a:lnTo>
                  <a:pt x="378" y="26"/>
                </a:lnTo>
                <a:lnTo>
                  <a:pt x="378" y="26"/>
                </a:lnTo>
                <a:lnTo>
                  <a:pt x="377" y="27"/>
                </a:lnTo>
                <a:lnTo>
                  <a:pt x="377" y="28"/>
                </a:lnTo>
                <a:lnTo>
                  <a:pt x="377" y="28"/>
                </a:lnTo>
                <a:lnTo>
                  <a:pt x="377" y="29"/>
                </a:lnTo>
                <a:lnTo>
                  <a:pt x="377" y="29"/>
                </a:lnTo>
                <a:lnTo>
                  <a:pt x="377" y="29"/>
                </a:lnTo>
                <a:lnTo>
                  <a:pt x="377" y="30"/>
                </a:lnTo>
                <a:lnTo>
                  <a:pt x="376" y="31"/>
                </a:lnTo>
                <a:lnTo>
                  <a:pt x="376" y="32"/>
                </a:lnTo>
                <a:lnTo>
                  <a:pt x="377" y="32"/>
                </a:lnTo>
                <a:lnTo>
                  <a:pt x="377" y="32"/>
                </a:lnTo>
                <a:lnTo>
                  <a:pt x="377" y="32"/>
                </a:lnTo>
                <a:lnTo>
                  <a:pt x="377" y="32"/>
                </a:lnTo>
                <a:lnTo>
                  <a:pt x="378" y="32"/>
                </a:lnTo>
                <a:lnTo>
                  <a:pt x="378" y="32"/>
                </a:lnTo>
                <a:lnTo>
                  <a:pt x="377" y="32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6" y="33"/>
                </a:lnTo>
                <a:lnTo>
                  <a:pt x="375" y="33"/>
                </a:lnTo>
                <a:lnTo>
                  <a:pt x="375" y="34"/>
                </a:lnTo>
                <a:lnTo>
                  <a:pt x="374" y="34"/>
                </a:lnTo>
                <a:lnTo>
                  <a:pt x="374" y="35"/>
                </a:lnTo>
                <a:lnTo>
                  <a:pt x="374" y="36"/>
                </a:lnTo>
                <a:lnTo>
                  <a:pt x="373" y="36"/>
                </a:lnTo>
                <a:lnTo>
                  <a:pt x="372" y="37"/>
                </a:lnTo>
                <a:lnTo>
                  <a:pt x="371" y="37"/>
                </a:lnTo>
                <a:lnTo>
                  <a:pt x="370" y="37"/>
                </a:lnTo>
                <a:lnTo>
                  <a:pt x="369" y="37"/>
                </a:lnTo>
                <a:lnTo>
                  <a:pt x="369" y="37"/>
                </a:lnTo>
                <a:lnTo>
                  <a:pt x="368" y="37"/>
                </a:lnTo>
                <a:lnTo>
                  <a:pt x="366" y="38"/>
                </a:lnTo>
                <a:lnTo>
                  <a:pt x="366" y="38"/>
                </a:lnTo>
                <a:lnTo>
                  <a:pt x="365" y="38"/>
                </a:lnTo>
                <a:lnTo>
                  <a:pt x="364" y="38"/>
                </a:lnTo>
                <a:lnTo>
                  <a:pt x="363" y="39"/>
                </a:lnTo>
                <a:lnTo>
                  <a:pt x="361" y="39"/>
                </a:lnTo>
                <a:lnTo>
                  <a:pt x="361" y="38"/>
                </a:lnTo>
                <a:lnTo>
                  <a:pt x="361" y="38"/>
                </a:lnTo>
                <a:lnTo>
                  <a:pt x="361" y="37"/>
                </a:lnTo>
                <a:lnTo>
                  <a:pt x="360" y="37"/>
                </a:lnTo>
                <a:lnTo>
                  <a:pt x="359" y="38"/>
                </a:lnTo>
                <a:lnTo>
                  <a:pt x="358" y="38"/>
                </a:lnTo>
                <a:lnTo>
                  <a:pt x="359" y="39"/>
                </a:lnTo>
                <a:lnTo>
                  <a:pt x="359" y="40"/>
                </a:lnTo>
                <a:lnTo>
                  <a:pt x="359" y="41"/>
                </a:lnTo>
                <a:lnTo>
                  <a:pt x="359" y="42"/>
                </a:lnTo>
                <a:lnTo>
                  <a:pt x="360" y="42"/>
                </a:lnTo>
                <a:lnTo>
                  <a:pt x="360" y="42"/>
                </a:lnTo>
                <a:lnTo>
                  <a:pt x="361" y="43"/>
                </a:lnTo>
                <a:lnTo>
                  <a:pt x="361" y="44"/>
                </a:lnTo>
                <a:lnTo>
                  <a:pt x="360" y="45"/>
                </a:lnTo>
                <a:lnTo>
                  <a:pt x="359" y="45"/>
                </a:lnTo>
                <a:lnTo>
                  <a:pt x="359" y="45"/>
                </a:lnTo>
                <a:lnTo>
                  <a:pt x="358" y="45"/>
                </a:lnTo>
                <a:lnTo>
                  <a:pt x="357" y="46"/>
                </a:lnTo>
                <a:lnTo>
                  <a:pt x="356" y="47"/>
                </a:lnTo>
                <a:lnTo>
                  <a:pt x="356" y="48"/>
                </a:lnTo>
                <a:lnTo>
                  <a:pt x="356" y="49"/>
                </a:lnTo>
                <a:lnTo>
                  <a:pt x="357" y="49"/>
                </a:lnTo>
                <a:lnTo>
                  <a:pt x="357" y="50"/>
                </a:lnTo>
                <a:lnTo>
                  <a:pt x="357" y="51"/>
                </a:lnTo>
                <a:lnTo>
                  <a:pt x="356" y="51"/>
                </a:lnTo>
                <a:lnTo>
                  <a:pt x="355" y="51"/>
                </a:lnTo>
                <a:lnTo>
                  <a:pt x="354" y="50"/>
                </a:lnTo>
                <a:lnTo>
                  <a:pt x="354" y="49"/>
                </a:lnTo>
                <a:lnTo>
                  <a:pt x="353" y="48"/>
                </a:lnTo>
                <a:lnTo>
                  <a:pt x="352" y="47"/>
                </a:lnTo>
                <a:lnTo>
                  <a:pt x="352" y="47"/>
                </a:lnTo>
                <a:lnTo>
                  <a:pt x="352" y="47"/>
                </a:lnTo>
                <a:lnTo>
                  <a:pt x="351" y="48"/>
                </a:lnTo>
                <a:lnTo>
                  <a:pt x="351" y="49"/>
                </a:lnTo>
                <a:lnTo>
                  <a:pt x="350" y="50"/>
                </a:lnTo>
                <a:lnTo>
                  <a:pt x="350" y="50"/>
                </a:lnTo>
                <a:lnTo>
                  <a:pt x="348" y="51"/>
                </a:lnTo>
                <a:lnTo>
                  <a:pt x="348" y="51"/>
                </a:lnTo>
                <a:lnTo>
                  <a:pt x="348" y="52"/>
                </a:lnTo>
                <a:lnTo>
                  <a:pt x="347" y="53"/>
                </a:lnTo>
                <a:lnTo>
                  <a:pt x="346" y="53"/>
                </a:lnTo>
                <a:lnTo>
                  <a:pt x="345" y="53"/>
                </a:lnTo>
                <a:lnTo>
                  <a:pt x="344" y="53"/>
                </a:lnTo>
                <a:lnTo>
                  <a:pt x="344" y="53"/>
                </a:lnTo>
                <a:lnTo>
                  <a:pt x="344" y="54"/>
                </a:lnTo>
                <a:lnTo>
                  <a:pt x="345" y="54"/>
                </a:lnTo>
                <a:lnTo>
                  <a:pt x="345" y="55"/>
                </a:lnTo>
                <a:lnTo>
                  <a:pt x="344" y="57"/>
                </a:lnTo>
                <a:lnTo>
                  <a:pt x="343" y="58"/>
                </a:lnTo>
                <a:lnTo>
                  <a:pt x="343" y="58"/>
                </a:lnTo>
                <a:lnTo>
                  <a:pt x="342" y="60"/>
                </a:lnTo>
                <a:lnTo>
                  <a:pt x="342" y="61"/>
                </a:lnTo>
                <a:lnTo>
                  <a:pt x="342" y="62"/>
                </a:lnTo>
                <a:lnTo>
                  <a:pt x="341" y="62"/>
                </a:lnTo>
                <a:lnTo>
                  <a:pt x="341" y="63"/>
                </a:lnTo>
                <a:lnTo>
                  <a:pt x="341" y="64"/>
                </a:lnTo>
                <a:lnTo>
                  <a:pt x="341" y="65"/>
                </a:lnTo>
                <a:lnTo>
                  <a:pt x="342" y="65"/>
                </a:lnTo>
                <a:lnTo>
                  <a:pt x="342" y="66"/>
                </a:lnTo>
                <a:lnTo>
                  <a:pt x="340" y="67"/>
                </a:lnTo>
                <a:lnTo>
                  <a:pt x="340" y="67"/>
                </a:lnTo>
                <a:lnTo>
                  <a:pt x="339" y="68"/>
                </a:lnTo>
                <a:lnTo>
                  <a:pt x="339" y="70"/>
                </a:lnTo>
                <a:lnTo>
                  <a:pt x="339" y="70"/>
                </a:lnTo>
                <a:lnTo>
                  <a:pt x="340" y="71"/>
                </a:lnTo>
                <a:lnTo>
                  <a:pt x="340" y="72"/>
                </a:lnTo>
                <a:lnTo>
                  <a:pt x="340" y="73"/>
                </a:lnTo>
                <a:lnTo>
                  <a:pt x="340" y="73"/>
                </a:lnTo>
                <a:lnTo>
                  <a:pt x="339" y="73"/>
                </a:lnTo>
                <a:lnTo>
                  <a:pt x="338" y="72"/>
                </a:lnTo>
                <a:lnTo>
                  <a:pt x="337" y="72"/>
                </a:lnTo>
                <a:lnTo>
                  <a:pt x="335" y="72"/>
                </a:lnTo>
                <a:lnTo>
                  <a:pt x="335" y="73"/>
                </a:lnTo>
                <a:lnTo>
                  <a:pt x="335" y="74"/>
                </a:lnTo>
                <a:lnTo>
                  <a:pt x="335" y="75"/>
                </a:lnTo>
                <a:lnTo>
                  <a:pt x="335" y="75"/>
                </a:lnTo>
                <a:lnTo>
                  <a:pt x="334" y="76"/>
                </a:lnTo>
                <a:lnTo>
                  <a:pt x="334" y="77"/>
                </a:lnTo>
                <a:lnTo>
                  <a:pt x="334" y="78"/>
                </a:lnTo>
                <a:lnTo>
                  <a:pt x="332" y="78"/>
                </a:lnTo>
                <a:lnTo>
                  <a:pt x="331" y="79"/>
                </a:lnTo>
                <a:lnTo>
                  <a:pt x="332" y="79"/>
                </a:lnTo>
                <a:lnTo>
                  <a:pt x="332" y="80"/>
                </a:lnTo>
                <a:lnTo>
                  <a:pt x="332" y="81"/>
                </a:lnTo>
                <a:lnTo>
                  <a:pt x="331" y="82"/>
                </a:lnTo>
                <a:lnTo>
                  <a:pt x="331" y="83"/>
                </a:lnTo>
                <a:lnTo>
                  <a:pt x="330" y="83"/>
                </a:lnTo>
                <a:lnTo>
                  <a:pt x="329" y="82"/>
                </a:lnTo>
                <a:lnTo>
                  <a:pt x="328" y="82"/>
                </a:lnTo>
                <a:lnTo>
                  <a:pt x="327" y="82"/>
                </a:lnTo>
                <a:lnTo>
                  <a:pt x="327" y="83"/>
                </a:lnTo>
                <a:lnTo>
                  <a:pt x="326" y="83"/>
                </a:lnTo>
                <a:lnTo>
                  <a:pt x="325" y="84"/>
                </a:lnTo>
                <a:lnTo>
                  <a:pt x="324" y="85"/>
                </a:lnTo>
                <a:lnTo>
                  <a:pt x="324" y="86"/>
                </a:lnTo>
                <a:lnTo>
                  <a:pt x="324" y="87"/>
                </a:lnTo>
                <a:lnTo>
                  <a:pt x="324" y="87"/>
                </a:lnTo>
                <a:lnTo>
                  <a:pt x="325" y="88"/>
                </a:lnTo>
                <a:lnTo>
                  <a:pt x="325" y="89"/>
                </a:lnTo>
                <a:lnTo>
                  <a:pt x="324" y="89"/>
                </a:lnTo>
                <a:lnTo>
                  <a:pt x="324" y="90"/>
                </a:lnTo>
                <a:lnTo>
                  <a:pt x="324" y="90"/>
                </a:lnTo>
                <a:lnTo>
                  <a:pt x="323" y="90"/>
                </a:lnTo>
                <a:lnTo>
                  <a:pt x="323" y="91"/>
                </a:lnTo>
                <a:lnTo>
                  <a:pt x="323" y="91"/>
                </a:lnTo>
                <a:lnTo>
                  <a:pt x="323" y="91"/>
                </a:lnTo>
                <a:lnTo>
                  <a:pt x="323" y="92"/>
                </a:lnTo>
                <a:lnTo>
                  <a:pt x="322" y="92"/>
                </a:lnTo>
                <a:lnTo>
                  <a:pt x="322" y="93"/>
                </a:lnTo>
                <a:lnTo>
                  <a:pt x="321" y="93"/>
                </a:lnTo>
                <a:lnTo>
                  <a:pt x="321" y="94"/>
                </a:lnTo>
                <a:lnTo>
                  <a:pt x="321" y="94"/>
                </a:lnTo>
                <a:lnTo>
                  <a:pt x="320" y="94"/>
                </a:lnTo>
                <a:lnTo>
                  <a:pt x="320" y="95"/>
                </a:lnTo>
                <a:lnTo>
                  <a:pt x="320" y="95"/>
                </a:lnTo>
                <a:lnTo>
                  <a:pt x="319" y="95"/>
                </a:lnTo>
                <a:lnTo>
                  <a:pt x="319" y="95"/>
                </a:lnTo>
                <a:lnTo>
                  <a:pt x="319" y="95"/>
                </a:lnTo>
                <a:lnTo>
                  <a:pt x="318" y="95"/>
                </a:lnTo>
                <a:lnTo>
                  <a:pt x="318" y="95"/>
                </a:lnTo>
                <a:lnTo>
                  <a:pt x="317" y="95"/>
                </a:lnTo>
                <a:lnTo>
                  <a:pt x="317" y="96"/>
                </a:lnTo>
                <a:lnTo>
                  <a:pt x="316" y="96"/>
                </a:lnTo>
                <a:lnTo>
                  <a:pt x="316" y="96"/>
                </a:lnTo>
                <a:lnTo>
                  <a:pt x="316" y="96"/>
                </a:lnTo>
                <a:lnTo>
                  <a:pt x="315" y="96"/>
                </a:lnTo>
                <a:lnTo>
                  <a:pt x="315" y="96"/>
                </a:lnTo>
                <a:lnTo>
                  <a:pt x="315" y="97"/>
                </a:lnTo>
                <a:lnTo>
                  <a:pt x="314" y="97"/>
                </a:lnTo>
                <a:lnTo>
                  <a:pt x="314" y="98"/>
                </a:lnTo>
                <a:lnTo>
                  <a:pt x="314" y="98"/>
                </a:lnTo>
                <a:lnTo>
                  <a:pt x="313" y="98"/>
                </a:lnTo>
                <a:lnTo>
                  <a:pt x="313" y="98"/>
                </a:lnTo>
                <a:lnTo>
                  <a:pt x="312" y="98"/>
                </a:lnTo>
                <a:lnTo>
                  <a:pt x="312" y="99"/>
                </a:lnTo>
                <a:lnTo>
                  <a:pt x="311" y="99"/>
                </a:lnTo>
                <a:lnTo>
                  <a:pt x="311" y="99"/>
                </a:lnTo>
                <a:lnTo>
                  <a:pt x="311" y="99"/>
                </a:lnTo>
                <a:lnTo>
                  <a:pt x="310" y="99"/>
                </a:lnTo>
                <a:lnTo>
                  <a:pt x="310" y="99"/>
                </a:lnTo>
                <a:lnTo>
                  <a:pt x="309" y="99"/>
                </a:lnTo>
                <a:lnTo>
                  <a:pt x="309" y="99"/>
                </a:lnTo>
                <a:lnTo>
                  <a:pt x="308" y="99"/>
                </a:lnTo>
                <a:lnTo>
                  <a:pt x="308" y="99"/>
                </a:lnTo>
                <a:lnTo>
                  <a:pt x="307" y="99"/>
                </a:lnTo>
                <a:lnTo>
                  <a:pt x="306" y="100"/>
                </a:lnTo>
                <a:lnTo>
                  <a:pt x="306" y="100"/>
                </a:lnTo>
                <a:lnTo>
                  <a:pt x="306" y="101"/>
                </a:lnTo>
                <a:lnTo>
                  <a:pt x="305" y="101"/>
                </a:lnTo>
                <a:lnTo>
                  <a:pt x="305" y="102"/>
                </a:lnTo>
                <a:lnTo>
                  <a:pt x="304" y="102"/>
                </a:lnTo>
                <a:lnTo>
                  <a:pt x="304" y="102"/>
                </a:lnTo>
                <a:lnTo>
                  <a:pt x="303" y="102"/>
                </a:lnTo>
                <a:lnTo>
                  <a:pt x="302" y="103"/>
                </a:lnTo>
                <a:lnTo>
                  <a:pt x="302" y="103"/>
                </a:lnTo>
                <a:lnTo>
                  <a:pt x="301" y="104"/>
                </a:lnTo>
                <a:lnTo>
                  <a:pt x="300" y="104"/>
                </a:lnTo>
                <a:lnTo>
                  <a:pt x="299" y="105"/>
                </a:lnTo>
                <a:lnTo>
                  <a:pt x="298" y="105"/>
                </a:lnTo>
                <a:lnTo>
                  <a:pt x="298" y="105"/>
                </a:lnTo>
                <a:lnTo>
                  <a:pt x="298" y="106"/>
                </a:lnTo>
                <a:lnTo>
                  <a:pt x="297" y="105"/>
                </a:lnTo>
                <a:lnTo>
                  <a:pt x="296" y="105"/>
                </a:lnTo>
                <a:lnTo>
                  <a:pt x="296" y="104"/>
                </a:lnTo>
                <a:lnTo>
                  <a:pt x="296" y="104"/>
                </a:lnTo>
                <a:lnTo>
                  <a:pt x="295" y="104"/>
                </a:lnTo>
                <a:lnTo>
                  <a:pt x="295" y="103"/>
                </a:lnTo>
                <a:lnTo>
                  <a:pt x="295" y="103"/>
                </a:lnTo>
                <a:lnTo>
                  <a:pt x="294" y="103"/>
                </a:lnTo>
                <a:lnTo>
                  <a:pt x="294" y="103"/>
                </a:lnTo>
                <a:lnTo>
                  <a:pt x="294" y="104"/>
                </a:lnTo>
                <a:lnTo>
                  <a:pt x="293" y="104"/>
                </a:lnTo>
                <a:lnTo>
                  <a:pt x="292" y="104"/>
                </a:lnTo>
                <a:lnTo>
                  <a:pt x="292" y="103"/>
                </a:lnTo>
                <a:lnTo>
                  <a:pt x="291" y="103"/>
                </a:lnTo>
                <a:lnTo>
                  <a:pt x="290" y="104"/>
                </a:lnTo>
                <a:lnTo>
                  <a:pt x="290" y="104"/>
                </a:lnTo>
                <a:lnTo>
                  <a:pt x="290" y="105"/>
                </a:lnTo>
                <a:lnTo>
                  <a:pt x="290" y="107"/>
                </a:lnTo>
                <a:lnTo>
                  <a:pt x="291" y="107"/>
                </a:lnTo>
                <a:lnTo>
                  <a:pt x="291" y="107"/>
                </a:lnTo>
                <a:lnTo>
                  <a:pt x="292" y="107"/>
                </a:lnTo>
                <a:lnTo>
                  <a:pt x="292" y="108"/>
                </a:lnTo>
                <a:lnTo>
                  <a:pt x="293" y="108"/>
                </a:lnTo>
                <a:lnTo>
                  <a:pt x="293" y="108"/>
                </a:lnTo>
                <a:lnTo>
                  <a:pt x="294" y="109"/>
                </a:lnTo>
                <a:lnTo>
                  <a:pt x="294" y="109"/>
                </a:lnTo>
                <a:lnTo>
                  <a:pt x="294" y="110"/>
                </a:lnTo>
                <a:lnTo>
                  <a:pt x="294" y="110"/>
                </a:lnTo>
                <a:lnTo>
                  <a:pt x="294" y="111"/>
                </a:lnTo>
                <a:lnTo>
                  <a:pt x="295" y="111"/>
                </a:lnTo>
                <a:lnTo>
                  <a:pt x="295" y="111"/>
                </a:lnTo>
                <a:lnTo>
                  <a:pt x="295" y="112"/>
                </a:lnTo>
                <a:lnTo>
                  <a:pt x="294" y="113"/>
                </a:lnTo>
                <a:lnTo>
                  <a:pt x="294" y="113"/>
                </a:lnTo>
                <a:lnTo>
                  <a:pt x="295" y="114"/>
                </a:lnTo>
                <a:lnTo>
                  <a:pt x="295" y="115"/>
                </a:lnTo>
                <a:lnTo>
                  <a:pt x="295" y="115"/>
                </a:lnTo>
                <a:lnTo>
                  <a:pt x="295" y="116"/>
                </a:lnTo>
                <a:lnTo>
                  <a:pt x="295" y="116"/>
                </a:lnTo>
                <a:lnTo>
                  <a:pt x="295" y="117"/>
                </a:lnTo>
                <a:lnTo>
                  <a:pt x="295" y="117"/>
                </a:lnTo>
                <a:lnTo>
                  <a:pt x="296" y="118"/>
                </a:lnTo>
                <a:lnTo>
                  <a:pt x="295" y="118"/>
                </a:lnTo>
                <a:lnTo>
                  <a:pt x="296" y="118"/>
                </a:lnTo>
                <a:lnTo>
                  <a:pt x="297" y="119"/>
                </a:lnTo>
                <a:lnTo>
                  <a:pt x="297" y="119"/>
                </a:lnTo>
                <a:lnTo>
                  <a:pt x="298" y="119"/>
                </a:lnTo>
                <a:lnTo>
                  <a:pt x="298" y="120"/>
                </a:lnTo>
                <a:lnTo>
                  <a:pt x="298" y="120"/>
                </a:lnTo>
                <a:lnTo>
                  <a:pt x="299" y="120"/>
                </a:lnTo>
                <a:lnTo>
                  <a:pt x="299" y="120"/>
                </a:lnTo>
                <a:lnTo>
                  <a:pt x="300" y="121"/>
                </a:lnTo>
                <a:lnTo>
                  <a:pt x="301" y="122"/>
                </a:lnTo>
                <a:lnTo>
                  <a:pt x="301" y="122"/>
                </a:lnTo>
                <a:lnTo>
                  <a:pt x="302" y="123"/>
                </a:lnTo>
                <a:lnTo>
                  <a:pt x="303" y="124"/>
                </a:lnTo>
                <a:lnTo>
                  <a:pt x="304" y="124"/>
                </a:lnTo>
                <a:lnTo>
                  <a:pt x="304" y="124"/>
                </a:lnTo>
                <a:lnTo>
                  <a:pt x="305" y="125"/>
                </a:lnTo>
                <a:lnTo>
                  <a:pt x="305" y="125"/>
                </a:lnTo>
                <a:lnTo>
                  <a:pt x="305" y="125"/>
                </a:lnTo>
                <a:lnTo>
                  <a:pt x="306" y="126"/>
                </a:lnTo>
                <a:lnTo>
                  <a:pt x="306" y="127"/>
                </a:lnTo>
                <a:lnTo>
                  <a:pt x="306" y="128"/>
                </a:lnTo>
                <a:lnTo>
                  <a:pt x="306" y="128"/>
                </a:lnTo>
                <a:lnTo>
                  <a:pt x="306" y="128"/>
                </a:lnTo>
                <a:lnTo>
                  <a:pt x="305" y="129"/>
                </a:lnTo>
                <a:lnTo>
                  <a:pt x="305" y="130"/>
                </a:lnTo>
                <a:lnTo>
                  <a:pt x="305" y="131"/>
                </a:lnTo>
                <a:lnTo>
                  <a:pt x="305" y="131"/>
                </a:lnTo>
                <a:lnTo>
                  <a:pt x="305" y="132"/>
                </a:lnTo>
                <a:lnTo>
                  <a:pt x="305" y="132"/>
                </a:lnTo>
                <a:lnTo>
                  <a:pt x="305" y="133"/>
                </a:lnTo>
                <a:lnTo>
                  <a:pt x="306" y="133"/>
                </a:lnTo>
                <a:lnTo>
                  <a:pt x="305" y="133"/>
                </a:lnTo>
                <a:lnTo>
                  <a:pt x="305" y="134"/>
                </a:lnTo>
                <a:lnTo>
                  <a:pt x="305" y="135"/>
                </a:lnTo>
                <a:lnTo>
                  <a:pt x="305" y="136"/>
                </a:lnTo>
                <a:lnTo>
                  <a:pt x="305" y="137"/>
                </a:lnTo>
                <a:lnTo>
                  <a:pt x="305" y="138"/>
                </a:lnTo>
                <a:lnTo>
                  <a:pt x="305" y="138"/>
                </a:lnTo>
                <a:lnTo>
                  <a:pt x="305" y="139"/>
                </a:lnTo>
                <a:lnTo>
                  <a:pt x="305" y="140"/>
                </a:lnTo>
                <a:lnTo>
                  <a:pt x="305" y="141"/>
                </a:lnTo>
                <a:lnTo>
                  <a:pt x="305" y="141"/>
                </a:lnTo>
                <a:lnTo>
                  <a:pt x="306" y="142"/>
                </a:lnTo>
                <a:lnTo>
                  <a:pt x="306" y="143"/>
                </a:lnTo>
                <a:lnTo>
                  <a:pt x="306" y="144"/>
                </a:lnTo>
                <a:lnTo>
                  <a:pt x="306" y="144"/>
                </a:lnTo>
                <a:lnTo>
                  <a:pt x="305" y="145"/>
                </a:lnTo>
                <a:lnTo>
                  <a:pt x="305" y="145"/>
                </a:lnTo>
                <a:lnTo>
                  <a:pt x="305" y="146"/>
                </a:lnTo>
                <a:lnTo>
                  <a:pt x="305" y="146"/>
                </a:lnTo>
                <a:lnTo>
                  <a:pt x="305" y="147"/>
                </a:lnTo>
                <a:lnTo>
                  <a:pt x="305" y="148"/>
                </a:lnTo>
                <a:lnTo>
                  <a:pt x="304" y="148"/>
                </a:lnTo>
                <a:lnTo>
                  <a:pt x="304" y="148"/>
                </a:lnTo>
                <a:lnTo>
                  <a:pt x="303" y="149"/>
                </a:lnTo>
                <a:lnTo>
                  <a:pt x="303" y="149"/>
                </a:lnTo>
                <a:lnTo>
                  <a:pt x="302" y="149"/>
                </a:lnTo>
                <a:lnTo>
                  <a:pt x="302" y="150"/>
                </a:lnTo>
                <a:lnTo>
                  <a:pt x="302" y="150"/>
                </a:lnTo>
                <a:lnTo>
                  <a:pt x="301" y="151"/>
                </a:lnTo>
                <a:lnTo>
                  <a:pt x="301" y="152"/>
                </a:lnTo>
                <a:lnTo>
                  <a:pt x="300" y="153"/>
                </a:lnTo>
                <a:lnTo>
                  <a:pt x="300" y="153"/>
                </a:lnTo>
                <a:lnTo>
                  <a:pt x="300" y="154"/>
                </a:lnTo>
                <a:lnTo>
                  <a:pt x="300" y="154"/>
                </a:lnTo>
                <a:lnTo>
                  <a:pt x="299" y="156"/>
                </a:lnTo>
                <a:lnTo>
                  <a:pt x="299" y="157"/>
                </a:lnTo>
                <a:lnTo>
                  <a:pt x="298" y="158"/>
                </a:lnTo>
                <a:lnTo>
                  <a:pt x="298" y="159"/>
                </a:lnTo>
                <a:lnTo>
                  <a:pt x="298" y="160"/>
                </a:lnTo>
                <a:lnTo>
                  <a:pt x="298" y="161"/>
                </a:lnTo>
                <a:lnTo>
                  <a:pt x="298" y="161"/>
                </a:lnTo>
                <a:lnTo>
                  <a:pt x="298" y="161"/>
                </a:lnTo>
                <a:lnTo>
                  <a:pt x="299" y="161"/>
                </a:lnTo>
                <a:lnTo>
                  <a:pt x="299" y="162"/>
                </a:lnTo>
                <a:lnTo>
                  <a:pt x="298" y="162"/>
                </a:lnTo>
                <a:lnTo>
                  <a:pt x="298" y="162"/>
                </a:lnTo>
                <a:lnTo>
                  <a:pt x="298" y="163"/>
                </a:lnTo>
                <a:lnTo>
                  <a:pt x="297" y="163"/>
                </a:lnTo>
                <a:lnTo>
                  <a:pt x="297" y="164"/>
                </a:lnTo>
                <a:lnTo>
                  <a:pt x="297" y="164"/>
                </a:lnTo>
                <a:lnTo>
                  <a:pt x="297" y="165"/>
                </a:lnTo>
                <a:lnTo>
                  <a:pt x="297" y="165"/>
                </a:lnTo>
                <a:lnTo>
                  <a:pt x="296" y="166"/>
                </a:lnTo>
                <a:lnTo>
                  <a:pt x="296" y="166"/>
                </a:lnTo>
                <a:lnTo>
                  <a:pt x="296" y="167"/>
                </a:lnTo>
                <a:lnTo>
                  <a:pt x="296" y="167"/>
                </a:lnTo>
                <a:lnTo>
                  <a:pt x="297" y="168"/>
                </a:lnTo>
                <a:lnTo>
                  <a:pt x="296" y="168"/>
                </a:lnTo>
                <a:lnTo>
                  <a:pt x="296" y="169"/>
                </a:lnTo>
                <a:lnTo>
                  <a:pt x="296" y="170"/>
                </a:lnTo>
                <a:lnTo>
                  <a:pt x="296" y="170"/>
                </a:lnTo>
                <a:lnTo>
                  <a:pt x="296" y="170"/>
                </a:lnTo>
                <a:lnTo>
                  <a:pt x="296" y="171"/>
                </a:lnTo>
                <a:lnTo>
                  <a:pt x="296" y="171"/>
                </a:lnTo>
                <a:lnTo>
                  <a:pt x="295" y="171"/>
                </a:lnTo>
                <a:lnTo>
                  <a:pt x="295" y="172"/>
                </a:lnTo>
                <a:lnTo>
                  <a:pt x="295" y="172"/>
                </a:lnTo>
                <a:lnTo>
                  <a:pt x="295" y="173"/>
                </a:lnTo>
                <a:lnTo>
                  <a:pt x="294" y="173"/>
                </a:lnTo>
                <a:lnTo>
                  <a:pt x="294" y="174"/>
                </a:lnTo>
                <a:lnTo>
                  <a:pt x="295" y="174"/>
                </a:lnTo>
                <a:lnTo>
                  <a:pt x="295" y="175"/>
                </a:lnTo>
                <a:lnTo>
                  <a:pt x="295" y="175"/>
                </a:lnTo>
                <a:lnTo>
                  <a:pt x="295" y="176"/>
                </a:lnTo>
                <a:lnTo>
                  <a:pt x="295" y="176"/>
                </a:lnTo>
                <a:lnTo>
                  <a:pt x="294" y="177"/>
                </a:lnTo>
                <a:lnTo>
                  <a:pt x="294" y="177"/>
                </a:lnTo>
                <a:lnTo>
                  <a:pt x="294" y="178"/>
                </a:lnTo>
                <a:lnTo>
                  <a:pt x="294" y="178"/>
                </a:lnTo>
                <a:lnTo>
                  <a:pt x="294" y="178"/>
                </a:lnTo>
                <a:lnTo>
                  <a:pt x="294" y="179"/>
                </a:lnTo>
                <a:lnTo>
                  <a:pt x="294" y="179"/>
                </a:lnTo>
                <a:lnTo>
                  <a:pt x="293" y="180"/>
                </a:lnTo>
                <a:lnTo>
                  <a:pt x="293" y="180"/>
                </a:lnTo>
                <a:lnTo>
                  <a:pt x="293" y="180"/>
                </a:lnTo>
                <a:lnTo>
                  <a:pt x="292" y="180"/>
                </a:lnTo>
                <a:lnTo>
                  <a:pt x="292" y="181"/>
                </a:lnTo>
                <a:lnTo>
                  <a:pt x="291" y="181"/>
                </a:lnTo>
                <a:lnTo>
                  <a:pt x="291" y="182"/>
                </a:lnTo>
                <a:lnTo>
                  <a:pt x="291" y="182"/>
                </a:lnTo>
                <a:lnTo>
                  <a:pt x="291" y="183"/>
                </a:lnTo>
                <a:lnTo>
                  <a:pt x="291" y="183"/>
                </a:lnTo>
                <a:lnTo>
                  <a:pt x="291" y="183"/>
                </a:lnTo>
                <a:lnTo>
                  <a:pt x="291" y="184"/>
                </a:lnTo>
                <a:lnTo>
                  <a:pt x="290" y="184"/>
                </a:lnTo>
                <a:lnTo>
                  <a:pt x="290" y="185"/>
                </a:lnTo>
                <a:lnTo>
                  <a:pt x="289" y="185"/>
                </a:lnTo>
                <a:lnTo>
                  <a:pt x="289" y="185"/>
                </a:lnTo>
                <a:lnTo>
                  <a:pt x="288" y="186"/>
                </a:lnTo>
                <a:lnTo>
                  <a:pt x="288" y="186"/>
                </a:lnTo>
                <a:lnTo>
                  <a:pt x="287" y="186"/>
                </a:lnTo>
                <a:lnTo>
                  <a:pt x="287" y="187"/>
                </a:lnTo>
                <a:lnTo>
                  <a:pt x="287" y="187"/>
                </a:lnTo>
                <a:lnTo>
                  <a:pt x="286" y="187"/>
                </a:lnTo>
                <a:lnTo>
                  <a:pt x="286" y="188"/>
                </a:lnTo>
                <a:lnTo>
                  <a:pt x="286" y="188"/>
                </a:lnTo>
                <a:lnTo>
                  <a:pt x="286" y="189"/>
                </a:lnTo>
                <a:lnTo>
                  <a:pt x="286" y="189"/>
                </a:lnTo>
                <a:lnTo>
                  <a:pt x="286" y="190"/>
                </a:lnTo>
                <a:lnTo>
                  <a:pt x="285" y="190"/>
                </a:lnTo>
                <a:lnTo>
                  <a:pt x="285" y="191"/>
                </a:lnTo>
                <a:lnTo>
                  <a:pt x="285" y="191"/>
                </a:lnTo>
                <a:lnTo>
                  <a:pt x="285" y="191"/>
                </a:lnTo>
                <a:lnTo>
                  <a:pt x="285" y="192"/>
                </a:lnTo>
                <a:lnTo>
                  <a:pt x="285" y="192"/>
                </a:lnTo>
                <a:lnTo>
                  <a:pt x="285" y="193"/>
                </a:lnTo>
                <a:lnTo>
                  <a:pt x="286" y="193"/>
                </a:lnTo>
                <a:lnTo>
                  <a:pt x="285" y="193"/>
                </a:lnTo>
                <a:lnTo>
                  <a:pt x="285" y="194"/>
                </a:lnTo>
                <a:lnTo>
                  <a:pt x="285" y="194"/>
                </a:lnTo>
                <a:lnTo>
                  <a:pt x="285" y="195"/>
                </a:lnTo>
                <a:lnTo>
                  <a:pt x="284" y="195"/>
                </a:lnTo>
                <a:lnTo>
                  <a:pt x="284" y="195"/>
                </a:lnTo>
                <a:lnTo>
                  <a:pt x="285" y="195"/>
                </a:lnTo>
                <a:lnTo>
                  <a:pt x="285" y="196"/>
                </a:lnTo>
                <a:lnTo>
                  <a:pt x="285" y="197"/>
                </a:lnTo>
                <a:lnTo>
                  <a:pt x="285" y="198"/>
                </a:lnTo>
                <a:lnTo>
                  <a:pt x="285" y="199"/>
                </a:lnTo>
                <a:lnTo>
                  <a:pt x="284" y="200"/>
                </a:lnTo>
                <a:lnTo>
                  <a:pt x="284" y="201"/>
                </a:lnTo>
                <a:lnTo>
                  <a:pt x="284" y="201"/>
                </a:lnTo>
                <a:lnTo>
                  <a:pt x="284" y="202"/>
                </a:lnTo>
                <a:lnTo>
                  <a:pt x="284" y="203"/>
                </a:lnTo>
                <a:lnTo>
                  <a:pt x="284" y="203"/>
                </a:lnTo>
                <a:lnTo>
                  <a:pt x="284" y="203"/>
                </a:lnTo>
                <a:lnTo>
                  <a:pt x="284" y="204"/>
                </a:lnTo>
                <a:lnTo>
                  <a:pt x="284" y="205"/>
                </a:lnTo>
                <a:lnTo>
                  <a:pt x="284" y="206"/>
                </a:lnTo>
                <a:lnTo>
                  <a:pt x="284" y="206"/>
                </a:lnTo>
                <a:lnTo>
                  <a:pt x="285" y="207"/>
                </a:lnTo>
                <a:lnTo>
                  <a:pt x="284" y="208"/>
                </a:lnTo>
                <a:lnTo>
                  <a:pt x="284" y="208"/>
                </a:lnTo>
                <a:lnTo>
                  <a:pt x="284" y="208"/>
                </a:lnTo>
                <a:lnTo>
                  <a:pt x="283" y="208"/>
                </a:lnTo>
                <a:lnTo>
                  <a:pt x="283" y="209"/>
                </a:lnTo>
                <a:lnTo>
                  <a:pt x="283" y="209"/>
                </a:lnTo>
                <a:lnTo>
                  <a:pt x="284" y="210"/>
                </a:lnTo>
                <a:lnTo>
                  <a:pt x="284" y="210"/>
                </a:lnTo>
                <a:lnTo>
                  <a:pt x="284" y="211"/>
                </a:lnTo>
                <a:lnTo>
                  <a:pt x="284" y="212"/>
                </a:lnTo>
                <a:lnTo>
                  <a:pt x="284" y="212"/>
                </a:lnTo>
                <a:lnTo>
                  <a:pt x="283" y="212"/>
                </a:lnTo>
                <a:lnTo>
                  <a:pt x="283" y="212"/>
                </a:lnTo>
                <a:lnTo>
                  <a:pt x="282" y="212"/>
                </a:lnTo>
                <a:lnTo>
                  <a:pt x="282" y="212"/>
                </a:lnTo>
                <a:lnTo>
                  <a:pt x="282" y="212"/>
                </a:lnTo>
                <a:lnTo>
                  <a:pt x="281" y="212"/>
                </a:lnTo>
                <a:lnTo>
                  <a:pt x="281" y="213"/>
                </a:lnTo>
                <a:lnTo>
                  <a:pt x="281" y="213"/>
                </a:lnTo>
                <a:lnTo>
                  <a:pt x="281" y="214"/>
                </a:lnTo>
                <a:lnTo>
                  <a:pt x="282" y="215"/>
                </a:lnTo>
                <a:lnTo>
                  <a:pt x="282" y="215"/>
                </a:lnTo>
                <a:lnTo>
                  <a:pt x="282" y="216"/>
                </a:lnTo>
                <a:lnTo>
                  <a:pt x="282" y="216"/>
                </a:lnTo>
                <a:lnTo>
                  <a:pt x="281" y="217"/>
                </a:lnTo>
                <a:lnTo>
                  <a:pt x="281" y="218"/>
                </a:lnTo>
                <a:lnTo>
                  <a:pt x="281" y="218"/>
                </a:lnTo>
                <a:lnTo>
                  <a:pt x="281" y="219"/>
                </a:lnTo>
                <a:lnTo>
                  <a:pt x="280" y="220"/>
                </a:lnTo>
                <a:lnTo>
                  <a:pt x="280" y="220"/>
                </a:lnTo>
                <a:lnTo>
                  <a:pt x="280" y="220"/>
                </a:lnTo>
                <a:lnTo>
                  <a:pt x="279" y="221"/>
                </a:lnTo>
                <a:lnTo>
                  <a:pt x="279" y="222"/>
                </a:lnTo>
                <a:lnTo>
                  <a:pt x="279" y="222"/>
                </a:lnTo>
                <a:lnTo>
                  <a:pt x="279" y="223"/>
                </a:lnTo>
                <a:lnTo>
                  <a:pt x="279" y="223"/>
                </a:lnTo>
                <a:lnTo>
                  <a:pt x="278" y="223"/>
                </a:lnTo>
                <a:lnTo>
                  <a:pt x="278" y="224"/>
                </a:lnTo>
                <a:lnTo>
                  <a:pt x="278" y="224"/>
                </a:lnTo>
                <a:lnTo>
                  <a:pt x="277" y="224"/>
                </a:lnTo>
                <a:lnTo>
                  <a:pt x="277" y="225"/>
                </a:lnTo>
                <a:lnTo>
                  <a:pt x="277" y="225"/>
                </a:lnTo>
                <a:lnTo>
                  <a:pt x="277" y="225"/>
                </a:lnTo>
                <a:lnTo>
                  <a:pt x="277" y="226"/>
                </a:lnTo>
                <a:lnTo>
                  <a:pt x="277" y="226"/>
                </a:lnTo>
                <a:lnTo>
                  <a:pt x="277" y="227"/>
                </a:lnTo>
                <a:lnTo>
                  <a:pt x="277" y="228"/>
                </a:lnTo>
                <a:lnTo>
                  <a:pt x="277" y="228"/>
                </a:lnTo>
                <a:lnTo>
                  <a:pt x="277" y="228"/>
                </a:lnTo>
                <a:lnTo>
                  <a:pt x="277" y="229"/>
                </a:lnTo>
                <a:lnTo>
                  <a:pt x="277" y="230"/>
                </a:lnTo>
                <a:lnTo>
                  <a:pt x="276" y="231"/>
                </a:lnTo>
                <a:lnTo>
                  <a:pt x="276" y="231"/>
                </a:lnTo>
                <a:lnTo>
                  <a:pt x="276" y="232"/>
                </a:lnTo>
                <a:lnTo>
                  <a:pt x="276" y="233"/>
                </a:lnTo>
                <a:lnTo>
                  <a:pt x="275" y="234"/>
                </a:lnTo>
                <a:lnTo>
                  <a:pt x="275" y="234"/>
                </a:lnTo>
                <a:lnTo>
                  <a:pt x="275" y="235"/>
                </a:lnTo>
                <a:lnTo>
                  <a:pt x="275" y="236"/>
                </a:lnTo>
                <a:lnTo>
                  <a:pt x="275" y="236"/>
                </a:lnTo>
                <a:lnTo>
                  <a:pt x="275" y="236"/>
                </a:lnTo>
                <a:lnTo>
                  <a:pt x="275" y="236"/>
                </a:lnTo>
                <a:lnTo>
                  <a:pt x="275" y="237"/>
                </a:lnTo>
                <a:lnTo>
                  <a:pt x="274" y="237"/>
                </a:lnTo>
                <a:lnTo>
                  <a:pt x="274" y="237"/>
                </a:lnTo>
                <a:lnTo>
                  <a:pt x="274" y="237"/>
                </a:lnTo>
                <a:lnTo>
                  <a:pt x="274" y="238"/>
                </a:lnTo>
                <a:lnTo>
                  <a:pt x="274" y="238"/>
                </a:lnTo>
                <a:lnTo>
                  <a:pt x="274" y="239"/>
                </a:lnTo>
                <a:lnTo>
                  <a:pt x="273" y="239"/>
                </a:lnTo>
                <a:lnTo>
                  <a:pt x="273" y="240"/>
                </a:lnTo>
                <a:lnTo>
                  <a:pt x="273" y="240"/>
                </a:lnTo>
                <a:lnTo>
                  <a:pt x="273" y="241"/>
                </a:lnTo>
                <a:lnTo>
                  <a:pt x="273" y="241"/>
                </a:lnTo>
                <a:lnTo>
                  <a:pt x="273" y="241"/>
                </a:lnTo>
                <a:lnTo>
                  <a:pt x="273" y="242"/>
                </a:lnTo>
                <a:lnTo>
                  <a:pt x="273" y="243"/>
                </a:lnTo>
                <a:lnTo>
                  <a:pt x="273" y="243"/>
                </a:lnTo>
                <a:lnTo>
                  <a:pt x="272" y="243"/>
                </a:lnTo>
                <a:lnTo>
                  <a:pt x="272" y="244"/>
                </a:lnTo>
                <a:lnTo>
                  <a:pt x="272" y="245"/>
                </a:lnTo>
                <a:lnTo>
                  <a:pt x="272" y="245"/>
                </a:lnTo>
                <a:lnTo>
                  <a:pt x="272" y="245"/>
                </a:lnTo>
                <a:lnTo>
                  <a:pt x="272" y="246"/>
                </a:lnTo>
                <a:lnTo>
                  <a:pt x="272" y="246"/>
                </a:lnTo>
                <a:lnTo>
                  <a:pt x="272" y="247"/>
                </a:lnTo>
                <a:lnTo>
                  <a:pt x="272" y="247"/>
                </a:lnTo>
                <a:lnTo>
                  <a:pt x="273" y="247"/>
                </a:lnTo>
                <a:lnTo>
                  <a:pt x="273" y="248"/>
                </a:lnTo>
                <a:lnTo>
                  <a:pt x="273" y="248"/>
                </a:lnTo>
                <a:lnTo>
                  <a:pt x="273" y="248"/>
                </a:lnTo>
                <a:lnTo>
                  <a:pt x="273" y="249"/>
                </a:lnTo>
                <a:lnTo>
                  <a:pt x="273" y="249"/>
                </a:lnTo>
                <a:lnTo>
                  <a:pt x="273" y="250"/>
                </a:lnTo>
                <a:lnTo>
                  <a:pt x="272" y="250"/>
                </a:lnTo>
                <a:lnTo>
                  <a:pt x="272" y="251"/>
                </a:lnTo>
                <a:lnTo>
                  <a:pt x="272" y="251"/>
                </a:lnTo>
                <a:lnTo>
                  <a:pt x="272" y="252"/>
                </a:lnTo>
                <a:lnTo>
                  <a:pt x="272" y="252"/>
                </a:lnTo>
                <a:lnTo>
                  <a:pt x="272" y="253"/>
                </a:lnTo>
                <a:lnTo>
                  <a:pt x="271" y="253"/>
                </a:lnTo>
                <a:lnTo>
                  <a:pt x="271" y="254"/>
                </a:lnTo>
                <a:lnTo>
                  <a:pt x="271" y="254"/>
                </a:lnTo>
                <a:lnTo>
                  <a:pt x="271" y="255"/>
                </a:lnTo>
                <a:lnTo>
                  <a:pt x="270" y="256"/>
                </a:lnTo>
                <a:lnTo>
                  <a:pt x="270" y="256"/>
                </a:lnTo>
                <a:lnTo>
                  <a:pt x="269" y="257"/>
                </a:lnTo>
                <a:lnTo>
                  <a:pt x="269" y="257"/>
                </a:lnTo>
                <a:lnTo>
                  <a:pt x="268" y="257"/>
                </a:lnTo>
                <a:lnTo>
                  <a:pt x="267" y="257"/>
                </a:lnTo>
                <a:lnTo>
                  <a:pt x="267" y="256"/>
                </a:lnTo>
                <a:lnTo>
                  <a:pt x="266" y="255"/>
                </a:lnTo>
                <a:lnTo>
                  <a:pt x="266" y="255"/>
                </a:lnTo>
                <a:lnTo>
                  <a:pt x="265" y="255"/>
                </a:lnTo>
                <a:lnTo>
                  <a:pt x="264" y="255"/>
                </a:lnTo>
                <a:lnTo>
                  <a:pt x="264" y="255"/>
                </a:lnTo>
                <a:lnTo>
                  <a:pt x="263" y="255"/>
                </a:lnTo>
                <a:lnTo>
                  <a:pt x="262" y="255"/>
                </a:lnTo>
                <a:lnTo>
                  <a:pt x="262" y="256"/>
                </a:lnTo>
                <a:lnTo>
                  <a:pt x="262" y="256"/>
                </a:lnTo>
                <a:lnTo>
                  <a:pt x="262" y="256"/>
                </a:lnTo>
                <a:lnTo>
                  <a:pt x="261" y="256"/>
                </a:lnTo>
                <a:lnTo>
                  <a:pt x="261" y="256"/>
                </a:lnTo>
                <a:lnTo>
                  <a:pt x="261" y="256"/>
                </a:lnTo>
                <a:lnTo>
                  <a:pt x="260" y="256"/>
                </a:lnTo>
                <a:lnTo>
                  <a:pt x="260" y="256"/>
                </a:lnTo>
                <a:lnTo>
                  <a:pt x="260" y="255"/>
                </a:lnTo>
                <a:lnTo>
                  <a:pt x="259" y="255"/>
                </a:lnTo>
                <a:lnTo>
                  <a:pt x="259" y="255"/>
                </a:lnTo>
                <a:lnTo>
                  <a:pt x="259" y="255"/>
                </a:lnTo>
                <a:lnTo>
                  <a:pt x="258" y="255"/>
                </a:lnTo>
                <a:lnTo>
                  <a:pt x="258" y="256"/>
                </a:lnTo>
                <a:lnTo>
                  <a:pt x="258" y="256"/>
                </a:lnTo>
                <a:lnTo>
                  <a:pt x="258" y="256"/>
                </a:lnTo>
                <a:lnTo>
                  <a:pt x="257" y="256"/>
                </a:lnTo>
                <a:lnTo>
                  <a:pt x="257" y="257"/>
                </a:lnTo>
                <a:lnTo>
                  <a:pt x="256" y="257"/>
                </a:lnTo>
                <a:lnTo>
                  <a:pt x="256" y="257"/>
                </a:lnTo>
                <a:lnTo>
                  <a:pt x="256" y="257"/>
                </a:lnTo>
                <a:lnTo>
                  <a:pt x="256" y="257"/>
                </a:lnTo>
                <a:lnTo>
                  <a:pt x="256" y="258"/>
                </a:lnTo>
                <a:lnTo>
                  <a:pt x="255" y="258"/>
                </a:lnTo>
                <a:lnTo>
                  <a:pt x="255" y="258"/>
                </a:lnTo>
                <a:lnTo>
                  <a:pt x="254" y="258"/>
                </a:lnTo>
                <a:lnTo>
                  <a:pt x="254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7"/>
                </a:lnTo>
                <a:lnTo>
                  <a:pt x="254" y="257"/>
                </a:lnTo>
                <a:lnTo>
                  <a:pt x="254" y="256"/>
                </a:lnTo>
                <a:lnTo>
                  <a:pt x="253" y="256"/>
                </a:lnTo>
                <a:lnTo>
                  <a:pt x="253" y="255"/>
                </a:lnTo>
                <a:lnTo>
                  <a:pt x="253" y="255"/>
                </a:lnTo>
                <a:lnTo>
                  <a:pt x="254" y="254"/>
                </a:lnTo>
                <a:lnTo>
                  <a:pt x="254" y="253"/>
                </a:lnTo>
                <a:lnTo>
                  <a:pt x="254" y="253"/>
                </a:lnTo>
                <a:lnTo>
                  <a:pt x="254" y="252"/>
                </a:lnTo>
                <a:lnTo>
                  <a:pt x="254" y="251"/>
                </a:lnTo>
                <a:lnTo>
                  <a:pt x="253" y="251"/>
                </a:lnTo>
                <a:lnTo>
                  <a:pt x="253" y="251"/>
                </a:lnTo>
                <a:lnTo>
                  <a:pt x="252" y="251"/>
                </a:lnTo>
                <a:lnTo>
                  <a:pt x="252" y="251"/>
                </a:lnTo>
                <a:lnTo>
                  <a:pt x="252" y="251"/>
                </a:lnTo>
                <a:lnTo>
                  <a:pt x="251" y="251"/>
                </a:lnTo>
                <a:lnTo>
                  <a:pt x="251" y="251"/>
                </a:lnTo>
                <a:lnTo>
                  <a:pt x="251" y="251"/>
                </a:lnTo>
                <a:lnTo>
                  <a:pt x="251" y="250"/>
                </a:lnTo>
                <a:lnTo>
                  <a:pt x="250" y="250"/>
                </a:lnTo>
                <a:lnTo>
                  <a:pt x="249" y="251"/>
                </a:lnTo>
                <a:lnTo>
                  <a:pt x="249" y="251"/>
                </a:lnTo>
                <a:lnTo>
                  <a:pt x="249" y="252"/>
                </a:lnTo>
                <a:lnTo>
                  <a:pt x="248" y="252"/>
                </a:lnTo>
                <a:lnTo>
                  <a:pt x="248" y="252"/>
                </a:lnTo>
                <a:lnTo>
                  <a:pt x="248" y="252"/>
                </a:lnTo>
                <a:lnTo>
                  <a:pt x="247" y="252"/>
                </a:lnTo>
                <a:lnTo>
                  <a:pt x="247" y="252"/>
                </a:lnTo>
                <a:lnTo>
                  <a:pt x="247" y="252"/>
                </a:lnTo>
                <a:lnTo>
                  <a:pt x="246" y="252"/>
                </a:lnTo>
                <a:lnTo>
                  <a:pt x="246" y="253"/>
                </a:lnTo>
                <a:lnTo>
                  <a:pt x="245" y="252"/>
                </a:lnTo>
                <a:lnTo>
                  <a:pt x="245" y="252"/>
                </a:lnTo>
                <a:lnTo>
                  <a:pt x="244" y="253"/>
                </a:lnTo>
                <a:lnTo>
                  <a:pt x="244" y="252"/>
                </a:lnTo>
                <a:lnTo>
                  <a:pt x="243" y="252"/>
                </a:lnTo>
                <a:lnTo>
                  <a:pt x="243" y="252"/>
                </a:lnTo>
                <a:lnTo>
                  <a:pt x="242" y="251"/>
                </a:lnTo>
                <a:lnTo>
                  <a:pt x="242" y="251"/>
                </a:lnTo>
                <a:lnTo>
                  <a:pt x="241" y="251"/>
                </a:lnTo>
                <a:lnTo>
                  <a:pt x="241" y="251"/>
                </a:lnTo>
                <a:lnTo>
                  <a:pt x="241" y="250"/>
                </a:lnTo>
                <a:lnTo>
                  <a:pt x="241" y="250"/>
                </a:lnTo>
                <a:lnTo>
                  <a:pt x="240" y="250"/>
                </a:lnTo>
                <a:lnTo>
                  <a:pt x="240" y="250"/>
                </a:lnTo>
                <a:lnTo>
                  <a:pt x="239" y="250"/>
                </a:lnTo>
                <a:lnTo>
                  <a:pt x="239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49"/>
                </a:lnTo>
                <a:lnTo>
                  <a:pt x="236" y="249"/>
                </a:lnTo>
                <a:lnTo>
                  <a:pt x="236" y="249"/>
                </a:lnTo>
                <a:lnTo>
                  <a:pt x="236" y="249"/>
                </a:lnTo>
                <a:lnTo>
                  <a:pt x="235" y="249"/>
                </a:lnTo>
                <a:lnTo>
                  <a:pt x="235" y="248"/>
                </a:lnTo>
                <a:lnTo>
                  <a:pt x="235" y="247"/>
                </a:lnTo>
                <a:lnTo>
                  <a:pt x="235" y="247"/>
                </a:lnTo>
                <a:lnTo>
                  <a:pt x="235" y="246"/>
                </a:lnTo>
                <a:lnTo>
                  <a:pt x="235" y="246"/>
                </a:lnTo>
                <a:lnTo>
                  <a:pt x="236" y="245"/>
                </a:lnTo>
                <a:lnTo>
                  <a:pt x="236" y="245"/>
                </a:lnTo>
                <a:lnTo>
                  <a:pt x="236" y="244"/>
                </a:lnTo>
                <a:lnTo>
                  <a:pt x="236" y="244"/>
                </a:lnTo>
                <a:lnTo>
                  <a:pt x="236" y="243"/>
                </a:lnTo>
                <a:lnTo>
                  <a:pt x="236" y="243"/>
                </a:lnTo>
                <a:lnTo>
                  <a:pt x="237" y="243"/>
                </a:lnTo>
                <a:lnTo>
                  <a:pt x="237" y="243"/>
                </a:lnTo>
                <a:lnTo>
                  <a:pt x="237" y="243"/>
                </a:lnTo>
                <a:lnTo>
                  <a:pt x="238" y="242"/>
                </a:lnTo>
                <a:lnTo>
                  <a:pt x="238" y="242"/>
                </a:lnTo>
                <a:lnTo>
                  <a:pt x="237" y="241"/>
                </a:lnTo>
                <a:lnTo>
                  <a:pt x="237" y="241"/>
                </a:lnTo>
                <a:lnTo>
                  <a:pt x="237" y="241"/>
                </a:lnTo>
                <a:lnTo>
                  <a:pt x="236" y="241"/>
                </a:lnTo>
                <a:lnTo>
                  <a:pt x="236" y="241"/>
                </a:lnTo>
                <a:lnTo>
                  <a:pt x="236" y="241"/>
                </a:lnTo>
                <a:lnTo>
                  <a:pt x="235" y="241"/>
                </a:lnTo>
                <a:lnTo>
                  <a:pt x="235" y="241"/>
                </a:lnTo>
                <a:lnTo>
                  <a:pt x="234" y="240"/>
                </a:lnTo>
                <a:lnTo>
                  <a:pt x="234" y="240"/>
                </a:lnTo>
                <a:lnTo>
                  <a:pt x="234" y="239"/>
                </a:lnTo>
                <a:lnTo>
                  <a:pt x="234" y="238"/>
                </a:lnTo>
                <a:lnTo>
                  <a:pt x="234" y="238"/>
                </a:lnTo>
                <a:lnTo>
                  <a:pt x="234" y="237"/>
                </a:lnTo>
                <a:lnTo>
                  <a:pt x="234" y="237"/>
                </a:lnTo>
                <a:lnTo>
                  <a:pt x="234" y="236"/>
                </a:lnTo>
                <a:lnTo>
                  <a:pt x="235" y="236"/>
                </a:lnTo>
                <a:lnTo>
                  <a:pt x="235" y="236"/>
                </a:lnTo>
                <a:lnTo>
                  <a:pt x="235" y="235"/>
                </a:lnTo>
                <a:lnTo>
                  <a:pt x="235" y="235"/>
                </a:lnTo>
                <a:lnTo>
                  <a:pt x="236" y="235"/>
                </a:lnTo>
                <a:lnTo>
                  <a:pt x="236" y="234"/>
                </a:lnTo>
                <a:lnTo>
                  <a:pt x="236" y="233"/>
                </a:lnTo>
                <a:lnTo>
                  <a:pt x="236" y="233"/>
                </a:lnTo>
                <a:lnTo>
                  <a:pt x="236" y="233"/>
                </a:lnTo>
                <a:lnTo>
                  <a:pt x="236" y="232"/>
                </a:lnTo>
                <a:lnTo>
                  <a:pt x="236" y="232"/>
                </a:lnTo>
                <a:lnTo>
                  <a:pt x="236" y="232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6" y="231"/>
                </a:lnTo>
                <a:lnTo>
                  <a:pt x="236" y="230"/>
                </a:lnTo>
                <a:lnTo>
                  <a:pt x="236" y="230"/>
                </a:lnTo>
                <a:lnTo>
                  <a:pt x="236" y="229"/>
                </a:lnTo>
                <a:lnTo>
                  <a:pt x="237" y="229"/>
                </a:lnTo>
                <a:lnTo>
                  <a:pt x="237" y="228"/>
                </a:lnTo>
                <a:lnTo>
                  <a:pt x="237" y="228"/>
                </a:lnTo>
                <a:lnTo>
                  <a:pt x="237" y="226"/>
                </a:lnTo>
                <a:lnTo>
                  <a:pt x="236" y="225"/>
                </a:lnTo>
                <a:lnTo>
                  <a:pt x="236" y="225"/>
                </a:lnTo>
                <a:lnTo>
                  <a:pt x="236" y="225"/>
                </a:lnTo>
                <a:lnTo>
                  <a:pt x="236" y="224"/>
                </a:lnTo>
                <a:lnTo>
                  <a:pt x="236" y="224"/>
                </a:lnTo>
                <a:lnTo>
                  <a:pt x="236" y="224"/>
                </a:lnTo>
                <a:lnTo>
                  <a:pt x="236" y="223"/>
                </a:lnTo>
                <a:lnTo>
                  <a:pt x="236" y="222"/>
                </a:lnTo>
                <a:lnTo>
                  <a:pt x="235" y="221"/>
                </a:lnTo>
                <a:lnTo>
                  <a:pt x="235" y="221"/>
                </a:lnTo>
                <a:lnTo>
                  <a:pt x="235" y="220"/>
                </a:lnTo>
                <a:lnTo>
                  <a:pt x="234" y="220"/>
                </a:lnTo>
                <a:lnTo>
                  <a:pt x="234" y="220"/>
                </a:lnTo>
                <a:lnTo>
                  <a:pt x="233" y="220"/>
                </a:lnTo>
                <a:lnTo>
                  <a:pt x="232" y="220"/>
                </a:lnTo>
                <a:lnTo>
                  <a:pt x="232" y="220"/>
                </a:lnTo>
                <a:lnTo>
                  <a:pt x="232" y="220"/>
                </a:lnTo>
                <a:lnTo>
                  <a:pt x="231" y="220"/>
                </a:lnTo>
                <a:lnTo>
                  <a:pt x="231" y="221"/>
                </a:lnTo>
                <a:lnTo>
                  <a:pt x="230" y="222"/>
                </a:lnTo>
                <a:lnTo>
                  <a:pt x="230" y="222"/>
                </a:lnTo>
                <a:lnTo>
                  <a:pt x="230" y="223"/>
                </a:lnTo>
                <a:lnTo>
                  <a:pt x="230" y="223"/>
                </a:lnTo>
                <a:lnTo>
                  <a:pt x="230" y="224"/>
                </a:lnTo>
                <a:lnTo>
                  <a:pt x="230" y="224"/>
                </a:lnTo>
                <a:lnTo>
                  <a:pt x="230" y="224"/>
                </a:lnTo>
                <a:lnTo>
                  <a:pt x="230" y="225"/>
                </a:lnTo>
                <a:lnTo>
                  <a:pt x="229" y="225"/>
                </a:lnTo>
                <a:lnTo>
                  <a:pt x="229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6"/>
                </a:lnTo>
                <a:lnTo>
                  <a:pt x="228" y="226"/>
                </a:lnTo>
                <a:lnTo>
                  <a:pt x="228" y="227"/>
                </a:lnTo>
                <a:lnTo>
                  <a:pt x="229" y="228"/>
                </a:lnTo>
                <a:lnTo>
                  <a:pt x="229" y="228"/>
                </a:lnTo>
                <a:lnTo>
                  <a:pt x="229" y="228"/>
                </a:lnTo>
                <a:lnTo>
                  <a:pt x="229" y="228"/>
                </a:lnTo>
                <a:lnTo>
                  <a:pt x="229" y="229"/>
                </a:lnTo>
                <a:lnTo>
                  <a:pt x="230" y="229"/>
                </a:lnTo>
                <a:lnTo>
                  <a:pt x="230" y="229"/>
                </a:lnTo>
                <a:lnTo>
                  <a:pt x="228" y="230"/>
                </a:lnTo>
                <a:lnTo>
                  <a:pt x="228" y="230"/>
                </a:lnTo>
                <a:lnTo>
                  <a:pt x="228" y="231"/>
                </a:lnTo>
                <a:lnTo>
                  <a:pt x="228" y="231"/>
                </a:lnTo>
                <a:lnTo>
                  <a:pt x="228" y="230"/>
                </a:lnTo>
                <a:lnTo>
                  <a:pt x="228" y="230"/>
                </a:lnTo>
                <a:lnTo>
                  <a:pt x="228" y="229"/>
                </a:lnTo>
                <a:lnTo>
                  <a:pt x="227" y="229"/>
                </a:lnTo>
                <a:lnTo>
                  <a:pt x="227" y="228"/>
                </a:lnTo>
                <a:lnTo>
                  <a:pt x="227" y="228"/>
                </a:lnTo>
                <a:lnTo>
                  <a:pt x="227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5" y="228"/>
                </a:lnTo>
                <a:lnTo>
                  <a:pt x="225" y="227"/>
                </a:lnTo>
                <a:lnTo>
                  <a:pt x="225" y="227"/>
                </a:lnTo>
                <a:lnTo>
                  <a:pt x="224" y="227"/>
                </a:lnTo>
                <a:lnTo>
                  <a:pt x="223" y="227"/>
                </a:lnTo>
                <a:lnTo>
                  <a:pt x="223" y="228"/>
                </a:lnTo>
                <a:lnTo>
                  <a:pt x="223" y="227"/>
                </a:lnTo>
                <a:lnTo>
                  <a:pt x="223" y="228"/>
                </a:lnTo>
                <a:lnTo>
                  <a:pt x="223" y="228"/>
                </a:lnTo>
                <a:lnTo>
                  <a:pt x="223" y="227"/>
                </a:lnTo>
                <a:lnTo>
                  <a:pt x="222" y="228"/>
                </a:lnTo>
                <a:lnTo>
                  <a:pt x="222" y="227"/>
                </a:lnTo>
                <a:lnTo>
                  <a:pt x="222" y="228"/>
                </a:lnTo>
                <a:lnTo>
                  <a:pt x="222" y="228"/>
                </a:lnTo>
                <a:lnTo>
                  <a:pt x="222" y="228"/>
                </a:lnTo>
                <a:lnTo>
                  <a:pt x="222" y="228"/>
                </a:lnTo>
                <a:lnTo>
                  <a:pt x="221" y="228"/>
                </a:lnTo>
                <a:lnTo>
                  <a:pt x="221" y="228"/>
                </a:lnTo>
                <a:lnTo>
                  <a:pt x="220" y="228"/>
                </a:lnTo>
                <a:lnTo>
                  <a:pt x="220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8" y="228"/>
                </a:lnTo>
                <a:lnTo>
                  <a:pt x="218" y="228"/>
                </a:lnTo>
                <a:lnTo>
                  <a:pt x="217" y="228"/>
                </a:lnTo>
                <a:lnTo>
                  <a:pt x="217" y="228"/>
                </a:lnTo>
                <a:lnTo>
                  <a:pt x="217" y="227"/>
                </a:lnTo>
                <a:lnTo>
                  <a:pt x="216" y="228"/>
                </a:lnTo>
                <a:lnTo>
                  <a:pt x="216" y="228"/>
                </a:lnTo>
                <a:lnTo>
                  <a:pt x="215" y="227"/>
                </a:lnTo>
                <a:lnTo>
                  <a:pt x="215" y="227"/>
                </a:lnTo>
                <a:lnTo>
                  <a:pt x="215" y="227"/>
                </a:lnTo>
                <a:lnTo>
                  <a:pt x="214" y="227"/>
                </a:lnTo>
                <a:lnTo>
                  <a:pt x="214" y="227"/>
                </a:lnTo>
                <a:lnTo>
                  <a:pt x="213" y="226"/>
                </a:lnTo>
                <a:lnTo>
                  <a:pt x="213" y="227"/>
                </a:lnTo>
                <a:lnTo>
                  <a:pt x="212" y="228"/>
                </a:lnTo>
                <a:lnTo>
                  <a:pt x="211" y="227"/>
                </a:lnTo>
                <a:lnTo>
                  <a:pt x="211" y="227"/>
                </a:lnTo>
                <a:lnTo>
                  <a:pt x="211" y="226"/>
                </a:lnTo>
                <a:lnTo>
                  <a:pt x="211" y="226"/>
                </a:lnTo>
                <a:lnTo>
                  <a:pt x="211" y="226"/>
                </a:lnTo>
                <a:lnTo>
                  <a:pt x="211" y="225"/>
                </a:lnTo>
                <a:lnTo>
                  <a:pt x="211" y="225"/>
                </a:lnTo>
                <a:lnTo>
                  <a:pt x="210" y="225"/>
                </a:lnTo>
                <a:lnTo>
                  <a:pt x="210" y="225"/>
                </a:lnTo>
                <a:lnTo>
                  <a:pt x="209" y="225"/>
                </a:lnTo>
                <a:lnTo>
                  <a:pt x="209" y="225"/>
                </a:lnTo>
                <a:lnTo>
                  <a:pt x="209" y="225"/>
                </a:lnTo>
                <a:lnTo>
                  <a:pt x="208" y="225"/>
                </a:lnTo>
                <a:lnTo>
                  <a:pt x="208" y="225"/>
                </a:lnTo>
                <a:lnTo>
                  <a:pt x="207" y="224"/>
                </a:lnTo>
                <a:lnTo>
                  <a:pt x="207" y="224"/>
                </a:lnTo>
                <a:lnTo>
                  <a:pt x="206" y="224"/>
                </a:lnTo>
                <a:lnTo>
                  <a:pt x="206" y="224"/>
                </a:lnTo>
                <a:lnTo>
                  <a:pt x="206" y="224"/>
                </a:lnTo>
                <a:lnTo>
                  <a:pt x="205" y="224"/>
                </a:lnTo>
                <a:lnTo>
                  <a:pt x="205" y="224"/>
                </a:lnTo>
                <a:lnTo>
                  <a:pt x="205" y="224"/>
                </a:lnTo>
                <a:lnTo>
                  <a:pt x="204" y="224"/>
                </a:lnTo>
                <a:lnTo>
                  <a:pt x="204" y="224"/>
                </a:lnTo>
                <a:lnTo>
                  <a:pt x="204" y="224"/>
                </a:lnTo>
                <a:lnTo>
                  <a:pt x="204" y="223"/>
                </a:lnTo>
                <a:lnTo>
                  <a:pt x="203" y="223"/>
                </a:lnTo>
                <a:lnTo>
                  <a:pt x="203" y="223"/>
                </a:lnTo>
                <a:lnTo>
                  <a:pt x="202" y="223"/>
                </a:lnTo>
                <a:lnTo>
                  <a:pt x="202" y="223"/>
                </a:lnTo>
                <a:lnTo>
                  <a:pt x="202" y="223"/>
                </a:lnTo>
                <a:lnTo>
                  <a:pt x="202" y="223"/>
                </a:lnTo>
                <a:lnTo>
                  <a:pt x="201" y="223"/>
                </a:lnTo>
                <a:lnTo>
                  <a:pt x="201" y="223"/>
                </a:lnTo>
                <a:lnTo>
                  <a:pt x="200" y="223"/>
                </a:lnTo>
                <a:lnTo>
                  <a:pt x="200" y="223"/>
                </a:lnTo>
                <a:lnTo>
                  <a:pt x="199" y="223"/>
                </a:lnTo>
                <a:lnTo>
                  <a:pt x="199" y="222"/>
                </a:lnTo>
                <a:lnTo>
                  <a:pt x="199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1"/>
                </a:lnTo>
                <a:lnTo>
                  <a:pt x="197" y="221"/>
                </a:lnTo>
                <a:lnTo>
                  <a:pt x="197" y="221"/>
                </a:lnTo>
                <a:lnTo>
                  <a:pt x="196" y="220"/>
                </a:lnTo>
                <a:lnTo>
                  <a:pt x="196" y="220"/>
                </a:lnTo>
                <a:lnTo>
                  <a:pt x="195" y="220"/>
                </a:lnTo>
                <a:lnTo>
                  <a:pt x="195" y="220"/>
                </a:lnTo>
                <a:lnTo>
                  <a:pt x="195" y="220"/>
                </a:lnTo>
                <a:lnTo>
                  <a:pt x="194" y="220"/>
                </a:lnTo>
                <a:lnTo>
                  <a:pt x="194" y="220"/>
                </a:lnTo>
                <a:lnTo>
                  <a:pt x="194" y="219"/>
                </a:lnTo>
                <a:lnTo>
                  <a:pt x="193" y="219"/>
                </a:lnTo>
                <a:lnTo>
                  <a:pt x="193" y="219"/>
                </a:lnTo>
                <a:lnTo>
                  <a:pt x="192" y="219"/>
                </a:lnTo>
                <a:lnTo>
                  <a:pt x="192" y="218"/>
                </a:lnTo>
                <a:lnTo>
                  <a:pt x="191" y="218"/>
                </a:lnTo>
                <a:lnTo>
                  <a:pt x="191" y="218"/>
                </a:lnTo>
                <a:lnTo>
                  <a:pt x="190" y="218"/>
                </a:lnTo>
                <a:lnTo>
                  <a:pt x="190" y="218"/>
                </a:lnTo>
                <a:lnTo>
                  <a:pt x="190" y="218"/>
                </a:lnTo>
                <a:lnTo>
                  <a:pt x="189" y="217"/>
                </a:lnTo>
                <a:lnTo>
                  <a:pt x="189" y="217"/>
                </a:lnTo>
                <a:lnTo>
                  <a:pt x="188" y="216"/>
                </a:lnTo>
                <a:lnTo>
                  <a:pt x="188" y="216"/>
                </a:lnTo>
                <a:lnTo>
                  <a:pt x="187" y="216"/>
                </a:lnTo>
                <a:lnTo>
                  <a:pt x="187" y="216"/>
                </a:lnTo>
                <a:lnTo>
                  <a:pt x="187" y="216"/>
                </a:lnTo>
                <a:lnTo>
                  <a:pt x="187" y="215"/>
                </a:lnTo>
                <a:lnTo>
                  <a:pt x="187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6"/>
                </a:lnTo>
                <a:lnTo>
                  <a:pt x="186" y="216"/>
                </a:lnTo>
                <a:lnTo>
                  <a:pt x="185" y="216"/>
                </a:lnTo>
                <a:lnTo>
                  <a:pt x="185" y="216"/>
                </a:lnTo>
                <a:lnTo>
                  <a:pt x="185" y="216"/>
                </a:lnTo>
                <a:lnTo>
                  <a:pt x="184" y="216"/>
                </a:lnTo>
                <a:lnTo>
                  <a:pt x="184" y="216"/>
                </a:lnTo>
                <a:lnTo>
                  <a:pt x="184" y="216"/>
                </a:lnTo>
                <a:lnTo>
                  <a:pt x="184" y="215"/>
                </a:lnTo>
                <a:lnTo>
                  <a:pt x="184" y="216"/>
                </a:lnTo>
                <a:lnTo>
                  <a:pt x="183" y="216"/>
                </a:lnTo>
                <a:lnTo>
                  <a:pt x="183" y="216"/>
                </a:lnTo>
                <a:lnTo>
                  <a:pt x="183" y="216"/>
                </a:lnTo>
                <a:lnTo>
                  <a:pt x="183" y="217"/>
                </a:lnTo>
                <a:lnTo>
                  <a:pt x="183" y="217"/>
                </a:lnTo>
                <a:lnTo>
                  <a:pt x="182" y="217"/>
                </a:lnTo>
                <a:lnTo>
                  <a:pt x="182" y="217"/>
                </a:lnTo>
                <a:lnTo>
                  <a:pt x="181" y="217"/>
                </a:lnTo>
                <a:lnTo>
                  <a:pt x="181" y="216"/>
                </a:lnTo>
                <a:lnTo>
                  <a:pt x="180" y="216"/>
                </a:lnTo>
                <a:lnTo>
                  <a:pt x="180" y="216"/>
                </a:lnTo>
                <a:lnTo>
                  <a:pt x="179" y="216"/>
                </a:lnTo>
                <a:lnTo>
                  <a:pt x="179" y="217"/>
                </a:lnTo>
                <a:lnTo>
                  <a:pt x="179" y="217"/>
                </a:lnTo>
                <a:lnTo>
                  <a:pt x="178" y="217"/>
                </a:lnTo>
                <a:lnTo>
                  <a:pt x="177" y="217"/>
                </a:lnTo>
                <a:lnTo>
                  <a:pt x="177" y="217"/>
                </a:lnTo>
                <a:lnTo>
                  <a:pt x="177" y="217"/>
                </a:lnTo>
                <a:lnTo>
                  <a:pt x="176" y="217"/>
                </a:lnTo>
                <a:lnTo>
                  <a:pt x="176" y="217"/>
                </a:lnTo>
                <a:lnTo>
                  <a:pt x="175" y="216"/>
                </a:lnTo>
                <a:lnTo>
                  <a:pt x="175" y="216"/>
                </a:lnTo>
                <a:lnTo>
                  <a:pt x="174" y="216"/>
                </a:lnTo>
                <a:lnTo>
                  <a:pt x="174" y="217"/>
                </a:lnTo>
                <a:lnTo>
                  <a:pt x="173" y="217"/>
                </a:lnTo>
                <a:lnTo>
                  <a:pt x="173" y="216"/>
                </a:lnTo>
                <a:lnTo>
                  <a:pt x="173" y="217"/>
                </a:lnTo>
                <a:lnTo>
                  <a:pt x="173" y="217"/>
                </a:lnTo>
                <a:lnTo>
                  <a:pt x="172" y="217"/>
                </a:lnTo>
                <a:lnTo>
                  <a:pt x="171" y="218"/>
                </a:lnTo>
                <a:lnTo>
                  <a:pt x="170" y="218"/>
                </a:lnTo>
                <a:lnTo>
                  <a:pt x="170" y="218"/>
                </a:lnTo>
                <a:lnTo>
                  <a:pt x="169" y="219"/>
                </a:lnTo>
                <a:lnTo>
                  <a:pt x="168" y="219"/>
                </a:lnTo>
                <a:lnTo>
                  <a:pt x="168" y="219"/>
                </a:lnTo>
                <a:lnTo>
                  <a:pt x="168" y="218"/>
                </a:lnTo>
                <a:lnTo>
                  <a:pt x="167" y="218"/>
                </a:lnTo>
                <a:lnTo>
                  <a:pt x="167" y="218"/>
                </a:lnTo>
                <a:lnTo>
                  <a:pt x="167" y="217"/>
                </a:lnTo>
                <a:lnTo>
                  <a:pt x="167" y="217"/>
                </a:lnTo>
                <a:lnTo>
                  <a:pt x="168" y="217"/>
                </a:lnTo>
                <a:lnTo>
                  <a:pt x="168" y="216"/>
                </a:lnTo>
                <a:lnTo>
                  <a:pt x="168" y="216"/>
                </a:lnTo>
                <a:lnTo>
                  <a:pt x="167" y="216"/>
                </a:lnTo>
                <a:lnTo>
                  <a:pt x="167" y="216"/>
                </a:lnTo>
                <a:lnTo>
                  <a:pt x="167" y="215"/>
                </a:lnTo>
                <a:lnTo>
                  <a:pt x="168" y="215"/>
                </a:lnTo>
                <a:lnTo>
                  <a:pt x="167" y="215"/>
                </a:lnTo>
                <a:lnTo>
                  <a:pt x="166" y="216"/>
                </a:lnTo>
                <a:lnTo>
                  <a:pt x="166" y="216"/>
                </a:lnTo>
                <a:lnTo>
                  <a:pt x="166" y="217"/>
                </a:lnTo>
                <a:lnTo>
                  <a:pt x="166" y="218"/>
                </a:lnTo>
                <a:lnTo>
                  <a:pt x="166" y="218"/>
                </a:lnTo>
                <a:lnTo>
                  <a:pt x="166" y="219"/>
                </a:lnTo>
                <a:lnTo>
                  <a:pt x="165" y="218"/>
                </a:lnTo>
                <a:lnTo>
                  <a:pt x="165" y="218"/>
                </a:lnTo>
                <a:lnTo>
                  <a:pt x="165" y="219"/>
                </a:lnTo>
                <a:lnTo>
                  <a:pt x="165" y="219"/>
                </a:lnTo>
                <a:lnTo>
                  <a:pt x="165" y="220"/>
                </a:lnTo>
                <a:lnTo>
                  <a:pt x="165" y="220"/>
                </a:lnTo>
                <a:lnTo>
                  <a:pt x="165" y="221"/>
                </a:lnTo>
                <a:lnTo>
                  <a:pt x="165" y="222"/>
                </a:lnTo>
                <a:lnTo>
                  <a:pt x="165" y="222"/>
                </a:lnTo>
                <a:lnTo>
                  <a:pt x="165" y="223"/>
                </a:lnTo>
                <a:lnTo>
                  <a:pt x="165" y="223"/>
                </a:lnTo>
                <a:lnTo>
                  <a:pt x="165" y="224"/>
                </a:lnTo>
                <a:lnTo>
                  <a:pt x="164" y="224"/>
                </a:lnTo>
                <a:lnTo>
                  <a:pt x="163" y="224"/>
                </a:lnTo>
                <a:lnTo>
                  <a:pt x="162" y="224"/>
                </a:lnTo>
                <a:lnTo>
                  <a:pt x="162" y="223"/>
                </a:lnTo>
                <a:lnTo>
                  <a:pt x="162" y="223"/>
                </a:lnTo>
                <a:lnTo>
                  <a:pt x="162" y="222"/>
                </a:lnTo>
                <a:lnTo>
                  <a:pt x="161" y="223"/>
                </a:lnTo>
                <a:lnTo>
                  <a:pt x="161" y="222"/>
                </a:lnTo>
                <a:lnTo>
                  <a:pt x="161" y="222"/>
                </a:lnTo>
                <a:lnTo>
                  <a:pt x="160" y="222"/>
                </a:lnTo>
                <a:lnTo>
                  <a:pt x="159" y="222"/>
                </a:lnTo>
                <a:lnTo>
                  <a:pt x="159" y="221"/>
                </a:lnTo>
                <a:lnTo>
                  <a:pt x="159" y="222"/>
                </a:lnTo>
                <a:lnTo>
                  <a:pt x="158" y="222"/>
                </a:lnTo>
                <a:lnTo>
                  <a:pt x="158" y="221"/>
                </a:lnTo>
                <a:lnTo>
                  <a:pt x="158" y="221"/>
                </a:lnTo>
                <a:lnTo>
                  <a:pt x="157" y="221"/>
                </a:lnTo>
                <a:lnTo>
                  <a:pt x="157" y="220"/>
                </a:lnTo>
                <a:lnTo>
                  <a:pt x="157" y="220"/>
                </a:lnTo>
                <a:lnTo>
                  <a:pt x="157" y="219"/>
                </a:lnTo>
                <a:lnTo>
                  <a:pt x="156" y="219"/>
                </a:lnTo>
                <a:lnTo>
                  <a:pt x="156" y="219"/>
                </a:lnTo>
                <a:lnTo>
                  <a:pt x="156" y="219"/>
                </a:lnTo>
                <a:lnTo>
                  <a:pt x="156" y="220"/>
                </a:lnTo>
                <a:lnTo>
                  <a:pt x="156" y="220"/>
                </a:lnTo>
                <a:lnTo>
                  <a:pt x="156" y="220"/>
                </a:lnTo>
                <a:lnTo>
                  <a:pt x="156" y="221"/>
                </a:lnTo>
                <a:lnTo>
                  <a:pt x="155" y="221"/>
                </a:lnTo>
                <a:lnTo>
                  <a:pt x="155" y="222"/>
                </a:lnTo>
                <a:lnTo>
                  <a:pt x="154" y="222"/>
                </a:lnTo>
                <a:lnTo>
                  <a:pt x="154" y="222"/>
                </a:lnTo>
                <a:lnTo>
                  <a:pt x="153" y="222"/>
                </a:lnTo>
                <a:lnTo>
                  <a:pt x="152" y="223"/>
                </a:lnTo>
                <a:lnTo>
                  <a:pt x="153" y="223"/>
                </a:lnTo>
                <a:lnTo>
                  <a:pt x="153" y="224"/>
                </a:lnTo>
                <a:lnTo>
                  <a:pt x="153" y="224"/>
                </a:lnTo>
                <a:lnTo>
                  <a:pt x="153" y="225"/>
                </a:lnTo>
                <a:lnTo>
                  <a:pt x="153" y="225"/>
                </a:lnTo>
                <a:lnTo>
                  <a:pt x="153" y="225"/>
                </a:lnTo>
                <a:lnTo>
                  <a:pt x="152" y="226"/>
                </a:lnTo>
                <a:lnTo>
                  <a:pt x="152" y="227"/>
                </a:lnTo>
                <a:lnTo>
                  <a:pt x="152" y="227"/>
                </a:lnTo>
                <a:lnTo>
                  <a:pt x="151" y="227"/>
                </a:lnTo>
                <a:lnTo>
                  <a:pt x="151" y="227"/>
                </a:lnTo>
                <a:lnTo>
                  <a:pt x="150" y="227"/>
                </a:lnTo>
                <a:lnTo>
                  <a:pt x="150" y="228"/>
                </a:lnTo>
                <a:lnTo>
                  <a:pt x="149" y="228"/>
                </a:lnTo>
                <a:lnTo>
                  <a:pt x="148" y="228"/>
                </a:lnTo>
                <a:lnTo>
                  <a:pt x="148" y="227"/>
                </a:lnTo>
                <a:lnTo>
                  <a:pt x="148" y="227"/>
                </a:lnTo>
                <a:lnTo>
                  <a:pt x="148" y="226"/>
                </a:lnTo>
                <a:lnTo>
                  <a:pt x="148" y="226"/>
                </a:lnTo>
                <a:lnTo>
                  <a:pt x="148" y="225"/>
                </a:lnTo>
                <a:lnTo>
                  <a:pt x="148" y="225"/>
                </a:lnTo>
                <a:lnTo>
                  <a:pt x="148" y="224"/>
                </a:lnTo>
                <a:lnTo>
                  <a:pt x="148" y="224"/>
                </a:lnTo>
                <a:lnTo>
                  <a:pt x="148" y="224"/>
                </a:lnTo>
                <a:lnTo>
                  <a:pt x="147" y="224"/>
                </a:lnTo>
                <a:lnTo>
                  <a:pt x="146" y="223"/>
                </a:lnTo>
                <a:lnTo>
                  <a:pt x="145" y="223"/>
                </a:lnTo>
                <a:lnTo>
                  <a:pt x="145" y="224"/>
                </a:lnTo>
                <a:lnTo>
                  <a:pt x="145" y="224"/>
                </a:lnTo>
                <a:lnTo>
                  <a:pt x="145" y="224"/>
                </a:lnTo>
                <a:lnTo>
                  <a:pt x="145" y="224"/>
                </a:lnTo>
                <a:lnTo>
                  <a:pt x="145" y="225"/>
                </a:lnTo>
                <a:lnTo>
                  <a:pt x="145" y="225"/>
                </a:lnTo>
                <a:lnTo>
                  <a:pt x="145" y="226"/>
                </a:lnTo>
                <a:lnTo>
                  <a:pt x="145" y="226"/>
                </a:lnTo>
                <a:lnTo>
                  <a:pt x="145" y="227"/>
                </a:lnTo>
                <a:lnTo>
                  <a:pt x="145" y="227"/>
                </a:lnTo>
                <a:lnTo>
                  <a:pt x="145" y="228"/>
                </a:lnTo>
                <a:lnTo>
                  <a:pt x="145" y="228"/>
                </a:lnTo>
                <a:lnTo>
                  <a:pt x="145" y="228"/>
                </a:lnTo>
                <a:lnTo>
                  <a:pt x="144" y="229"/>
                </a:lnTo>
                <a:lnTo>
                  <a:pt x="144" y="229"/>
                </a:lnTo>
                <a:lnTo>
                  <a:pt x="144" y="229"/>
                </a:lnTo>
                <a:lnTo>
                  <a:pt x="144" y="229"/>
                </a:lnTo>
                <a:lnTo>
                  <a:pt x="144" y="230"/>
                </a:lnTo>
                <a:lnTo>
                  <a:pt x="144" y="230"/>
                </a:lnTo>
                <a:lnTo>
                  <a:pt x="144" y="231"/>
                </a:lnTo>
                <a:lnTo>
                  <a:pt x="144" y="232"/>
                </a:lnTo>
                <a:lnTo>
                  <a:pt x="144" y="232"/>
                </a:lnTo>
                <a:lnTo>
                  <a:pt x="144" y="232"/>
                </a:lnTo>
                <a:lnTo>
                  <a:pt x="144" y="233"/>
                </a:lnTo>
                <a:lnTo>
                  <a:pt x="144" y="233"/>
                </a:lnTo>
                <a:lnTo>
                  <a:pt x="144" y="233"/>
                </a:lnTo>
                <a:lnTo>
                  <a:pt x="144" y="234"/>
                </a:lnTo>
                <a:lnTo>
                  <a:pt x="144" y="235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7"/>
                </a:lnTo>
                <a:lnTo>
                  <a:pt x="145" y="237"/>
                </a:lnTo>
                <a:lnTo>
                  <a:pt x="145" y="237"/>
                </a:lnTo>
                <a:lnTo>
                  <a:pt x="145" y="238"/>
                </a:lnTo>
                <a:lnTo>
                  <a:pt x="145" y="239"/>
                </a:lnTo>
                <a:lnTo>
                  <a:pt x="145" y="239"/>
                </a:lnTo>
                <a:lnTo>
                  <a:pt x="146" y="240"/>
                </a:lnTo>
                <a:lnTo>
                  <a:pt x="146" y="241"/>
                </a:lnTo>
                <a:lnTo>
                  <a:pt x="146" y="241"/>
                </a:lnTo>
                <a:lnTo>
                  <a:pt x="146" y="241"/>
                </a:lnTo>
                <a:lnTo>
                  <a:pt x="146" y="242"/>
                </a:lnTo>
                <a:lnTo>
                  <a:pt x="146" y="242"/>
                </a:lnTo>
                <a:lnTo>
                  <a:pt x="146" y="243"/>
                </a:lnTo>
                <a:lnTo>
                  <a:pt x="146" y="243"/>
                </a:lnTo>
                <a:lnTo>
                  <a:pt x="146" y="244"/>
                </a:lnTo>
                <a:lnTo>
                  <a:pt x="146" y="244"/>
                </a:lnTo>
                <a:lnTo>
                  <a:pt x="146" y="245"/>
                </a:lnTo>
                <a:lnTo>
                  <a:pt x="146" y="245"/>
                </a:lnTo>
                <a:lnTo>
                  <a:pt x="146" y="245"/>
                </a:lnTo>
                <a:lnTo>
                  <a:pt x="146" y="245"/>
                </a:lnTo>
                <a:lnTo>
                  <a:pt x="146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47"/>
                </a:lnTo>
                <a:lnTo>
                  <a:pt x="146" y="247"/>
                </a:lnTo>
                <a:lnTo>
                  <a:pt x="146" y="248"/>
                </a:lnTo>
                <a:lnTo>
                  <a:pt x="146" y="248"/>
                </a:lnTo>
                <a:lnTo>
                  <a:pt x="146" y="249"/>
                </a:lnTo>
                <a:lnTo>
                  <a:pt x="146" y="249"/>
                </a:lnTo>
                <a:lnTo>
                  <a:pt x="147" y="249"/>
                </a:lnTo>
                <a:lnTo>
                  <a:pt x="147" y="249"/>
                </a:lnTo>
                <a:lnTo>
                  <a:pt x="147" y="250"/>
                </a:lnTo>
                <a:lnTo>
                  <a:pt x="147" y="250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8" y="251"/>
                </a:lnTo>
                <a:lnTo>
                  <a:pt x="148" y="251"/>
                </a:lnTo>
                <a:lnTo>
                  <a:pt x="148" y="252"/>
                </a:lnTo>
                <a:lnTo>
                  <a:pt x="148" y="252"/>
                </a:lnTo>
                <a:lnTo>
                  <a:pt x="148" y="253"/>
                </a:lnTo>
                <a:lnTo>
                  <a:pt x="148" y="253"/>
                </a:lnTo>
                <a:lnTo>
                  <a:pt x="148" y="254"/>
                </a:lnTo>
                <a:lnTo>
                  <a:pt x="147" y="255"/>
                </a:lnTo>
                <a:lnTo>
                  <a:pt x="147" y="256"/>
                </a:lnTo>
                <a:lnTo>
                  <a:pt x="147" y="257"/>
                </a:lnTo>
                <a:lnTo>
                  <a:pt x="146" y="257"/>
                </a:lnTo>
                <a:lnTo>
                  <a:pt x="146" y="257"/>
                </a:lnTo>
                <a:lnTo>
                  <a:pt x="146" y="257"/>
                </a:lnTo>
                <a:lnTo>
                  <a:pt x="147" y="257"/>
                </a:lnTo>
                <a:lnTo>
                  <a:pt x="147" y="258"/>
                </a:lnTo>
                <a:lnTo>
                  <a:pt x="147" y="258"/>
                </a:lnTo>
                <a:lnTo>
                  <a:pt x="148" y="258"/>
                </a:lnTo>
                <a:lnTo>
                  <a:pt x="148" y="259"/>
                </a:lnTo>
                <a:lnTo>
                  <a:pt x="148" y="260"/>
                </a:lnTo>
                <a:lnTo>
                  <a:pt x="148" y="260"/>
                </a:lnTo>
                <a:lnTo>
                  <a:pt x="147" y="261"/>
                </a:lnTo>
                <a:lnTo>
                  <a:pt x="147" y="262"/>
                </a:lnTo>
                <a:lnTo>
                  <a:pt x="147" y="262"/>
                </a:lnTo>
                <a:lnTo>
                  <a:pt x="146" y="262"/>
                </a:lnTo>
                <a:lnTo>
                  <a:pt x="146" y="262"/>
                </a:lnTo>
                <a:lnTo>
                  <a:pt x="146" y="263"/>
                </a:lnTo>
                <a:lnTo>
                  <a:pt x="146" y="263"/>
                </a:lnTo>
                <a:lnTo>
                  <a:pt x="146" y="264"/>
                </a:lnTo>
                <a:lnTo>
                  <a:pt x="147" y="264"/>
                </a:lnTo>
                <a:lnTo>
                  <a:pt x="147" y="264"/>
                </a:lnTo>
                <a:lnTo>
                  <a:pt x="148" y="264"/>
                </a:lnTo>
                <a:lnTo>
                  <a:pt x="148" y="264"/>
                </a:lnTo>
                <a:lnTo>
                  <a:pt x="148" y="264"/>
                </a:lnTo>
                <a:lnTo>
                  <a:pt x="149" y="264"/>
                </a:lnTo>
                <a:lnTo>
                  <a:pt x="149" y="264"/>
                </a:lnTo>
                <a:lnTo>
                  <a:pt x="149" y="264"/>
                </a:lnTo>
                <a:lnTo>
                  <a:pt x="149" y="263"/>
                </a:lnTo>
                <a:lnTo>
                  <a:pt x="150" y="262"/>
                </a:lnTo>
                <a:lnTo>
                  <a:pt x="150" y="262"/>
                </a:lnTo>
                <a:lnTo>
                  <a:pt x="150" y="261"/>
                </a:lnTo>
                <a:lnTo>
                  <a:pt x="150" y="261"/>
                </a:lnTo>
                <a:lnTo>
                  <a:pt x="150" y="260"/>
                </a:lnTo>
                <a:lnTo>
                  <a:pt x="150" y="259"/>
                </a:lnTo>
                <a:lnTo>
                  <a:pt x="151" y="260"/>
                </a:lnTo>
                <a:lnTo>
                  <a:pt x="152" y="259"/>
                </a:lnTo>
                <a:lnTo>
                  <a:pt x="152" y="259"/>
                </a:lnTo>
                <a:lnTo>
                  <a:pt x="153" y="259"/>
                </a:lnTo>
                <a:lnTo>
                  <a:pt x="154" y="260"/>
                </a:lnTo>
                <a:lnTo>
                  <a:pt x="154" y="259"/>
                </a:lnTo>
                <a:lnTo>
                  <a:pt x="154" y="259"/>
                </a:lnTo>
                <a:lnTo>
                  <a:pt x="153" y="258"/>
                </a:lnTo>
                <a:lnTo>
                  <a:pt x="153" y="258"/>
                </a:lnTo>
                <a:lnTo>
                  <a:pt x="153" y="257"/>
                </a:lnTo>
                <a:lnTo>
                  <a:pt x="153" y="257"/>
                </a:lnTo>
                <a:lnTo>
                  <a:pt x="154" y="257"/>
                </a:lnTo>
                <a:lnTo>
                  <a:pt x="154" y="257"/>
                </a:lnTo>
                <a:lnTo>
                  <a:pt x="155" y="257"/>
                </a:lnTo>
                <a:lnTo>
                  <a:pt x="155" y="257"/>
                </a:lnTo>
                <a:lnTo>
                  <a:pt x="155" y="257"/>
                </a:lnTo>
                <a:lnTo>
                  <a:pt x="156" y="257"/>
                </a:lnTo>
                <a:lnTo>
                  <a:pt x="156" y="257"/>
                </a:lnTo>
                <a:lnTo>
                  <a:pt x="156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8"/>
                </a:lnTo>
                <a:lnTo>
                  <a:pt x="157" y="258"/>
                </a:lnTo>
                <a:lnTo>
                  <a:pt x="157" y="259"/>
                </a:lnTo>
                <a:lnTo>
                  <a:pt x="157" y="259"/>
                </a:lnTo>
                <a:lnTo>
                  <a:pt x="157" y="260"/>
                </a:lnTo>
                <a:lnTo>
                  <a:pt x="158" y="260"/>
                </a:lnTo>
                <a:lnTo>
                  <a:pt x="159" y="260"/>
                </a:lnTo>
                <a:lnTo>
                  <a:pt x="160" y="260"/>
                </a:lnTo>
                <a:lnTo>
                  <a:pt x="161" y="261"/>
                </a:lnTo>
                <a:lnTo>
                  <a:pt x="161" y="261"/>
                </a:lnTo>
                <a:lnTo>
                  <a:pt x="161" y="262"/>
                </a:lnTo>
                <a:lnTo>
                  <a:pt x="161" y="262"/>
                </a:lnTo>
                <a:lnTo>
                  <a:pt x="162" y="261"/>
                </a:lnTo>
                <a:lnTo>
                  <a:pt x="162" y="261"/>
                </a:lnTo>
                <a:lnTo>
                  <a:pt x="163" y="260"/>
                </a:lnTo>
                <a:lnTo>
                  <a:pt x="163" y="260"/>
                </a:lnTo>
                <a:lnTo>
                  <a:pt x="164" y="260"/>
                </a:lnTo>
                <a:lnTo>
                  <a:pt x="164" y="260"/>
                </a:lnTo>
                <a:lnTo>
                  <a:pt x="165" y="260"/>
                </a:lnTo>
                <a:lnTo>
                  <a:pt x="165" y="259"/>
                </a:lnTo>
                <a:lnTo>
                  <a:pt x="164" y="258"/>
                </a:lnTo>
                <a:lnTo>
                  <a:pt x="165" y="257"/>
                </a:lnTo>
                <a:lnTo>
                  <a:pt x="165" y="257"/>
                </a:lnTo>
                <a:lnTo>
                  <a:pt x="165" y="257"/>
                </a:lnTo>
                <a:lnTo>
                  <a:pt x="166" y="257"/>
                </a:lnTo>
                <a:lnTo>
                  <a:pt x="166" y="258"/>
                </a:lnTo>
                <a:lnTo>
                  <a:pt x="166" y="258"/>
                </a:lnTo>
                <a:lnTo>
                  <a:pt x="167" y="258"/>
                </a:lnTo>
                <a:lnTo>
                  <a:pt x="168" y="258"/>
                </a:lnTo>
                <a:lnTo>
                  <a:pt x="168" y="259"/>
                </a:lnTo>
                <a:lnTo>
                  <a:pt x="168" y="259"/>
                </a:lnTo>
                <a:lnTo>
                  <a:pt x="169" y="259"/>
                </a:lnTo>
                <a:lnTo>
                  <a:pt x="169" y="260"/>
                </a:lnTo>
                <a:lnTo>
                  <a:pt x="169" y="260"/>
                </a:lnTo>
                <a:lnTo>
                  <a:pt x="169" y="260"/>
                </a:lnTo>
                <a:lnTo>
                  <a:pt x="170" y="260"/>
                </a:lnTo>
                <a:lnTo>
                  <a:pt x="171" y="260"/>
                </a:lnTo>
                <a:lnTo>
                  <a:pt x="171" y="261"/>
                </a:lnTo>
                <a:lnTo>
                  <a:pt x="171" y="261"/>
                </a:lnTo>
                <a:lnTo>
                  <a:pt x="170" y="262"/>
                </a:lnTo>
                <a:lnTo>
                  <a:pt x="169" y="262"/>
                </a:lnTo>
                <a:lnTo>
                  <a:pt x="169" y="262"/>
                </a:lnTo>
                <a:lnTo>
                  <a:pt x="169" y="262"/>
                </a:lnTo>
                <a:lnTo>
                  <a:pt x="169" y="262"/>
                </a:lnTo>
                <a:lnTo>
                  <a:pt x="168" y="262"/>
                </a:lnTo>
                <a:lnTo>
                  <a:pt x="169" y="262"/>
                </a:lnTo>
                <a:lnTo>
                  <a:pt x="169" y="263"/>
                </a:lnTo>
                <a:lnTo>
                  <a:pt x="169" y="263"/>
                </a:lnTo>
                <a:lnTo>
                  <a:pt x="169" y="264"/>
                </a:lnTo>
                <a:lnTo>
                  <a:pt x="169" y="263"/>
                </a:lnTo>
                <a:lnTo>
                  <a:pt x="170" y="264"/>
                </a:lnTo>
                <a:lnTo>
                  <a:pt x="171" y="263"/>
                </a:lnTo>
                <a:lnTo>
                  <a:pt x="171" y="262"/>
                </a:lnTo>
                <a:lnTo>
                  <a:pt x="172" y="262"/>
                </a:lnTo>
                <a:lnTo>
                  <a:pt x="173" y="262"/>
                </a:lnTo>
                <a:lnTo>
                  <a:pt x="173" y="262"/>
                </a:lnTo>
                <a:lnTo>
                  <a:pt x="173" y="263"/>
                </a:lnTo>
                <a:lnTo>
                  <a:pt x="173" y="263"/>
                </a:lnTo>
                <a:lnTo>
                  <a:pt x="173" y="264"/>
                </a:lnTo>
                <a:lnTo>
                  <a:pt x="174" y="264"/>
                </a:lnTo>
                <a:lnTo>
                  <a:pt x="174" y="265"/>
                </a:lnTo>
                <a:lnTo>
                  <a:pt x="174" y="266"/>
                </a:lnTo>
                <a:lnTo>
                  <a:pt x="174" y="266"/>
                </a:lnTo>
                <a:lnTo>
                  <a:pt x="174" y="267"/>
                </a:lnTo>
                <a:lnTo>
                  <a:pt x="174" y="268"/>
                </a:lnTo>
                <a:lnTo>
                  <a:pt x="174" y="268"/>
                </a:lnTo>
                <a:lnTo>
                  <a:pt x="175" y="268"/>
                </a:lnTo>
                <a:lnTo>
                  <a:pt x="175" y="268"/>
                </a:lnTo>
                <a:lnTo>
                  <a:pt x="176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7"/>
                </a:lnTo>
                <a:lnTo>
                  <a:pt x="177" y="267"/>
                </a:lnTo>
                <a:lnTo>
                  <a:pt x="177" y="266"/>
                </a:lnTo>
                <a:lnTo>
                  <a:pt x="180" y="266"/>
                </a:lnTo>
                <a:lnTo>
                  <a:pt x="180" y="267"/>
                </a:lnTo>
                <a:lnTo>
                  <a:pt x="181" y="267"/>
                </a:lnTo>
                <a:lnTo>
                  <a:pt x="181" y="267"/>
                </a:lnTo>
                <a:lnTo>
                  <a:pt x="181" y="267"/>
                </a:lnTo>
                <a:lnTo>
                  <a:pt x="182" y="267"/>
                </a:lnTo>
                <a:lnTo>
                  <a:pt x="182" y="267"/>
                </a:lnTo>
                <a:lnTo>
                  <a:pt x="182" y="267"/>
                </a:lnTo>
                <a:lnTo>
                  <a:pt x="183" y="268"/>
                </a:lnTo>
                <a:lnTo>
                  <a:pt x="183" y="268"/>
                </a:lnTo>
                <a:lnTo>
                  <a:pt x="184" y="268"/>
                </a:lnTo>
                <a:lnTo>
                  <a:pt x="185" y="268"/>
                </a:lnTo>
                <a:lnTo>
                  <a:pt x="185" y="269"/>
                </a:lnTo>
                <a:lnTo>
                  <a:pt x="185" y="269"/>
                </a:lnTo>
                <a:lnTo>
                  <a:pt x="185" y="269"/>
                </a:lnTo>
                <a:lnTo>
                  <a:pt x="184" y="270"/>
                </a:lnTo>
                <a:lnTo>
                  <a:pt x="184" y="270"/>
                </a:lnTo>
                <a:lnTo>
                  <a:pt x="183" y="270"/>
                </a:lnTo>
                <a:lnTo>
                  <a:pt x="183" y="271"/>
                </a:lnTo>
                <a:lnTo>
                  <a:pt x="183" y="271"/>
                </a:lnTo>
                <a:lnTo>
                  <a:pt x="183" y="272"/>
                </a:lnTo>
                <a:lnTo>
                  <a:pt x="182" y="272"/>
                </a:lnTo>
                <a:lnTo>
                  <a:pt x="182" y="272"/>
                </a:lnTo>
                <a:lnTo>
                  <a:pt x="182" y="272"/>
                </a:lnTo>
                <a:lnTo>
                  <a:pt x="182" y="273"/>
                </a:lnTo>
                <a:lnTo>
                  <a:pt x="182" y="273"/>
                </a:lnTo>
                <a:lnTo>
                  <a:pt x="182" y="274"/>
                </a:lnTo>
                <a:lnTo>
                  <a:pt x="182" y="274"/>
                </a:lnTo>
                <a:lnTo>
                  <a:pt x="181" y="274"/>
                </a:lnTo>
                <a:lnTo>
                  <a:pt x="181" y="274"/>
                </a:lnTo>
                <a:lnTo>
                  <a:pt x="181" y="274"/>
                </a:lnTo>
                <a:lnTo>
                  <a:pt x="181" y="275"/>
                </a:lnTo>
                <a:lnTo>
                  <a:pt x="180" y="275"/>
                </a:lnTo>
                <a:lnTo>
                  <a:pt x="180" y="275"/>
                </a:lnTo>
                <a:lnTo>
                  <a:pt x="179" y="276"/>
                </a:lnTo>
                <a:lnTo>
                  <a:pt x="178" y="276"/>
                </a:lnTo>
                <a:lnTo>
                  <a:pt x="177" y="277"/>
                </a:lnTo>
                <a:lnTo>
                  <a:pt x="178" y="277"/>
                </a:lnTo>
                <a:lnTo>
                  <a:pt x="178" y="278"/>
                </a:lnTo>
                <a:lnTo>
                  <a:pt x="177" y="278"/>
                </a:lnTo>
                <a:lnTo>
                  <a:pt x="177" y="279"/>
                </a:lnTo>
                <a:lnTo>
                  <a:pt x="177" y="280"/>
                </a:lnTo>
                <a:lnTo>
                  <a:pt x="177" y="281"/>
                </a:lnTo>
                <a:lnTo>
                  <a:pt x="177" y="282"/>
                </a:lnTo>
                <a:lnTo>
                  <a:pt x="177" y="282"/>
                </a:lnTo>
                <a:lnTo>
                  <a:pt x="178" y="282"/>
                </a:lnTo>
                <a:lnTo>
                  <a:pt x="177" y="283"/>
                </a:lnTo>
                <a:lnTo>
                  <a:pt x="177" y="284"/>
                </a:lnTo>
                <a:lnTo>
                  <a:pt x="177" y="284"/>
                </a:lnTo>
                <a:lnTo>
                  <a:pt x="177" y="285"/>
                </a:lnTo>
                <a:lnTo>
                  <a:pt x="178" y="285"/>
                </a:lnTo>
                <a:lnTo>
                  <a:pt x="178" y="286"/>
                </a:lnTo>
                <a:lnTo>
                  <a:pt x="177" y="286"/>
                </a:lnTo>
                <a:lnTo>
                  <a:pt x="177" y="286"/>
                </a:lnTo>
                <a:lnTo>
                  <a:pt x="177" y="286"/>
                </a:lnTo>
                <a:lnTo>
                  <a:pt x="178" y="287"/>
                </a:lnTo>
                <a:lnTo>
                  <a:pt x="178" y="287"/>
                </a:lnTo>
                <a:lnTo>
                  <a:pt x="178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90"/>
                </a:lnTo>
                <a:lnTo>
                  <a:pt x="177" y="291"/>
                </a:lnTo>
                <a:lnTo>
                  <a:pt x="177" y="292"/>
                </a:lnTo>
                <a:lnTo>
                  <a:pt x="177" y="293"/>
                </a:lnTo>
                <a:lnTo>
                  <a:pt x="177" y="294"/>
                </a:lnTo>
                <a:lnTo>
                  <a:pt x="177" y="295"/>
                </a:lnTo>
                <a:lnTo>
                  <a:pt x="177" y="296"/>
                </a:lnTo>
                <a:lnTo>
                  <a:pt x="177" y="297"/>
                </a:lnTo>
                <a:lnTo>
                  <a:pt x="177" y="298"/>
                </a:lnTo>
                <a:lnTo>
                  <a:pt x="177" y="298"/>
                </a:lnTo>
                <a:lnTo>
                  <a:pt x="177" y="299"/>
                </a:lnTo>
                <a:lnTo>
                  <a:pt x="177" y="300"/>
                </a:lnTo>
                <a:lnTo>
                  <a:pt x="177" y="300"/>
                </a:lnTo>
                <a:lnTo>
                  <a:pt x="177" y="300"/>
                </a:lnTo>
                <a:lnTo>
                  <a:pt x="178" y="300"/>
                </a:lnTo>
                <a:lnTo>
                  <a:pt x="179" y="300"/>
                </a:lnTo>
                <a:lnTo>
                  <a:pt x="180" y="301"/>
                </a:lnTo>
                <a:lnTo>
                  <a:pt x="180" y="301"/>
                </a:lnTo>
                <a:lnTo>
                  <a:pt x="181" y="302"/>
                </a:lnTo>
                <a:lnTo>
                  <a:pt x="181" y="303"/>
                </a:lnTo>
                <a:lnTo>
                  <a:pt x="180" y="303"/>
                </a:lnTo>
                <a:lnTo>
                  <a:pt x="180" y="303"/>
                </a:lnTo>
                <a:lnTo>
                  <a:pt x="180" y="303"/>
                </a:lnTo>
                <a:lnTo>
                  <a:pt x="180" y="304"/>
                </a:lnTo>
                <a:lnTo>
                  <a:pt x="180" y="304"/>
                </a:lnTo>
                <a:lnTo>
                  <a:pt x="181" y="304"/>
                </a:lnTo>
                <a:lnTo>
                  <a:pt x="181" y="305"/>
                </a:lnTo>
                <a:lnTo>
                  <a:pt x="181" y="305"/>
                </a:lnTo>
                <a:lnTo>
                  <a:pt x="182" y="305"/>
                </a:lnTo>
                <a:lnTo>
                  <a:pt x="182" y="305"/>
                </a:lnTo>
                <a:lnTo>
                  <a:pt x="181" y="305"/>
                </a:lnTo>
                <a:lnTo>
                  <a:pt x="181" y="306"/>
                </a:lnTo>
                <a:lnTo>
                  <a:pt x="180" y="306"/>
                </a:lnTo>
                <a:lnTo>
                  <a:pt x="180" y="307"/>
                </a:lnTo>
                <a:lnTo>
                  <a:pt x="180" y="307"/>
                </a:lnTo>
                <a:lnTo>
                  <a:pt x="179" y="307"/>
                </a:lnTo>
                <a:lnTo>
                  <a:pt x="179" y="307"/>
                </a:lnTo>
                <a:lnTo>
                  <a:pt x="179" y="307"/>
                </a:lnTo>
                <a:lnTo>
                  <a:pt x="179" y="307"/>
                </a:lnTo>
                <a:lnTo>
                  <a:pt x="179" y="308"/>
                </a:lnTo>
                <a:lnTo>
                  <a:pt x="179" y="308"/>
                </a:lnTo>
                <a:lnTo>
                  <a:pt x="179" y="309"/>
                </a:lnTo>
                <a:lnTo>
                  <a:pt x="179" y="309"/>
                </a:lnTo>
                <a:lnTo>
                  <a:pt x="180" y="309"/>
                </a:lnTo>
                <a:lnTo>
                  <a:pt x="180" y="309"/>
                </a:lnTo>
                <a:lnTo>
                  <a:pt x="181" y="309"/>
                </a:lnTo>
                <a:lnTo>
                  <a:pt x="181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10"/>
                </a:lnTo>
                <a:lnTo>
                  <a:pt x="182" y="310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2"/>
                </a:lnTo>
                <a:lnTo>
                  <a:pt x="182" y="312"/>
                </a:lnTo>
                <a:lnTo>
                  <a:pt x="182" y="312"/>
                </a:lnTo>
                <a:lnTo>
                  <a:pt x="181" y="312"/>
                </a:lnTo>
                <a:lnTo>
                  <a:pt x="181" y="313"/>
                </a:lnTo>
                <a:lnTo>
                  <a:pt x="181" y="313"/>
                </a:lnTo>
                <a:lnTo>
                  <a:pt x="180" y="313"/>
                </a:lnTo>
                <a:lnTo>
                  <a:pt x="180" y="313"/>
                </a:lnTo>
                <a:lnTo>
                  <a:pt x="179" y="313"/>
                </a:lnTo>
                <a:lnTo>
                  <a:pt x="179" y="314"/>
                </a:lnTo>
                <a:lnTo>
                  <a:pt x="180" y="314"/>
                </a:lnTo>
                <a:lnTo>
                  <a:pt x="180" y="314"/>
                </a:lnTo>
                <a:lnTo>
                  <a:pt x="182" y="313"/>
                </a:lnTo>
                <a:lnTo>
                  <a:pt x="182" y="313"/>
                </a:lnTo>
                <a:lnTo>
                  <a:pt x="182" y="314"/>
                </a:lnTo>
                <a:lnTo>
                  <a:pt x="182" y="314"/>
                </a:lnTo>
                <a:lnTo>
                  <a:pt x="182" y="315"/>
                </a:lnTo>
                <a:lnTo>
                  <a:pt x="182" y="315"/>
                </a:lnTo>
                <a:lnTo>
                  <a:pt x="182" y="316"/>
                </a:lnTo>
                <a:lnTo>
                  <a:pt x="181" y="317"/>
                </a:lnTo>
                <a:lnTo>
                  <a:pt x="181" y="317"/>
                </a:lnTo>
                <a:lnTo>
                  <a:pt x="181" y="318"/>
                </a:lnTo>
                <a:lnTo>
                  <a:pt x="181" y="318"/>
                </a:lnTo>
                <a:lnTo>
                  <a:pt x="181" y="319"/>
                </a:lnTo>
                <a:lnTo>
                  <a:pt x="182" y="319"/>
                </a:lnTo>
                <a:lnTo>
                  <a:pt x="182" y="320"/>
                </a:lnTo>
                <a:lnTo>
                  <a:pt x="181" y="320"/>
                </a:lnTo>
                <a:lnTo>
                  <a:pt x="181" y="320"/>
                </a:lnTo>
                <a:lnTo>
                  <a:pt x="180" y="320"/>
                </a:lnTo>
                <a:lnTo>
                  <a:pt x="180" y="320"/>
                </a:lnTo>
                <a:lnTo>
                  <a:pt x="180" y="320"/>
                </a:lnTo>
                <a:lnTo>
                  <a:pt x="180" y="320"/>
                </a:lnTo>
                <a:lnTo>
                  <a:pt x="180" y="321"/>
                </a:lnTo>
                <a:lnTo>
                  <a:pt x="180" y="321"/>
                </a:lnTo>
                <a:lnTo>
                  <a:pt x="181" y="322"/>
                </a:lnTo>
                <a:lnTo>
                  <a:pt x="181" y="322"/>
                </a:lnTo>
                <a:lnTo>
                  <a:pt x="181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4"/>
                </a:lnTo>
                <a:lnTo>
                  <a:pt x="182" y="325"/>
                </a:lnTo>
                <a:lnTo>
                  <a:pt x="180" y="326"/>
                </a:lnTo>
                <a:lnTo>
                  <a:pt x="180" y="326"/>
                </a:lnTo>
                <a:lnTo>
                  <a:pt x="179" y="326"/>
                </a:lnTo>
                <a:lnTo>
                  <a:pt x="179" y="326"/>
                </a:lnTo>
                <a:lnTo>
                  <a:pt x="178" y="326"/>
                </a:lnTo>
                <a:lnTo>
                  <a:pt x="178" y="327"/>
                </a:lnTo>
                <a:lnTo>
                  <a:pt x="177" y="327"/>
                </a:lnTo>
                <a:lnTo>
                  <a:pt x="177" y="327"/>
                </a:lnTo>
                <a:lnTo>
                  <a:pt x="177" y="327"/>
                </a:lnTo>
                <a:lnTo>
                  <a:pt x="177" y="327"/>
                </a:lnTo>
                <a:lnTo>
                  <a:pt x="177" y="328"/>
                </a:lnTo>
                <a:lnTo>
                  <a:pt x="176" y="328"/>
                </a:lnTo>
                <a:lnTo>
                  <a:pt x="176" y="328"/>
                </a:lnTo>
                <a:lnTo>
                  <a:pt x="175" y="328"/>
                </a:lnTo>
                <a:lnTo>
                  <a:pt x="174" y="328"/>
                </a:lnTo>
                <a:lnTo>
                  <a:pt x="173" y="328"/>
                </a:lnTo>
                <a:lnTo>
                  <a:pt x="173" y="327"/>
                </a:lnTo>
                <a:lnTo>
                  <a:pt x="173" y="327"/>
                </a:lnTo>
                <a:lnTo>
                  <a:pt x="173" y="327"/>
                </a:lnTo>
                <a:lnTo>
                  <a:pt x="172" y="327"/>
                </a:lnTo>
                <a:lnTo>
                  <a:pt x="171" y="327"/>
                </a:lnTo>
                <a:lnTo>
                  <a:pt x="171" y="327"/>
                </a:lnTo>
                <a:lnTo>
                  <a:pt x="170" y="327"/>
                </a:lnTo>
                <a:lnTo>
                  <a:pt x="170" y="327"/>
                </a:lnTo>
                <a:lnTo>
                  <a:pt x="169" y="327"/>
                </a:lnTo>
                <a:lnTo>
                  <a:pt x="169" y="326"/>
                </a:lnTo>
                <a:lnTo>
                  <a:pt x="169" y="326"/>
                </a:lnTo>
                <a:lnTo>
                  <a:pt x="168" y="326"/>
                </a:lnTo>
                <a:lnTo>
                  <a:pt x="168" y="325"/>
                </a:lnTo>
                <a:lnTo>
                  <a:pt x="167" y="325"/>
                </a:lnTo>
                <a:lnTo>
                  <a:pt x="167" y="325"/>
                </a:lnTo>
                <a:lnTo>
                  <a:pt x="167" y="324"/>
                </a:lnTo>
                <a:lnTo>
                  <a:pt x="166" y="324"/>
                </a:lnTo>
                <a:lnTo>
                  <a:pt x="166" y="324"/>
                </a:lnTo>
                <a:lnTo>
                  <a:pt x="166" y="323"/>
                </a:lnTo>
                <a:lnTo>
                  <a:pt x="166" y="323"/>
                </a:lnTo>
                <a:lnTo>
                  <a:pt x="166" y="322"/>
                </a:lnTo>
                <a:lnTo>
                  <a:pt x="166" y="321"/>
                </a:lnTo>
                <a:lnTo>
                  <a:pt x="165" y="321"/>
                </a:lnTo>
                <a:lnTo>
                  <a:pt x="165" y="321"/>
                </a:lnTo>
                <a:lnTo>
                  <a:pt x="165" y="321"/>
                </a:lnTo>
                <a:lnTo>
                  <a:pt x="165" y="320"/>
                </a:lnTo>
                <a:lnTo>
                  <a:pt x="165" y="320"/>
                </a:lnTo>
                <a:lnTo>
                  <a:pt x="165" y="320"/>
                </a:lnTo>
                <a:lnTo>
                  <a:pt x="164" y="320"/>
                </a:lnTo>
                <a:lnTo>
                  <a:pt x="164" y="319"/>
                </a:lnTo>
                <a:lnTo>
                  <a:pt x="164" y="319"/>
                </a:lnTo>
                <a:lnTo>
                  <a:pt x="164" y="318"/>
                </a:lnTo>
                <a:lnTo>
                  <a:pt x="164" y="318"/>
                </a:lnTo>
                <a:lnTo>
                  <a:pt x="164" y="317"/>
                </a:lnTo>
                <a:lnTo>
                  <a:pt x="164" y="317"/>
                </a:lnTo>
                <a:lnTo>
                  <a:pt x="164" y="316"/>
                </a:lnTo>
                <a:lnTo>
                  <a:pt x="164" y="316"/>
                </a:lnTo>
                <a:lnTo>
                  <a:pt x="164" y="316"/>
                </a:lnTo>
                <a:lnTo>
                  <a:pt x="164" y="315"/>
                </a:lnTo>
                <a:lnTo>
                  <a:pt x="163" y="315"/>
                </a:lnTo>
                <a:lnTo>
                  <a:pt x="163" y="314"/>
                </a:lnTo>
                <a:lnTo>
                  <a:pt x="163" y="314"/>
                </a:lnTo>
                <a:lnTo>
                  <a:pt x="163" y="313"/>
                </a:lnTo>
                <a:lnTo>
                  <a:pt x="164" y="313"/>
                </a:lnTo>
                <a:lnTo>
                  <a:pt x="164" y="312"/>
                </a:lnTo>
                <a:lnTo>
                  <a:pt x="164" y="312"/>
                </a:lnTo>
                <a:lnTo>
                  <a:pt x="163" y="312"/>
                </a:lnTo>
                <a:lnTo>
                  <a:pt x="163" y="311"/>
                </a:lnTo>
                <a:lnTo>
                  <a:pt x="163" y="311"/>
                </a:lnTo>
                <a:lnTo>
                  <a:pt x="163" y="311"/>
                </a:lnTo>
                <a:lnTo>
                  <a:pt x="163" y="311"/>
                </a:lnTo>
                <a:lnTo>
                  <a:pt x="163" y="310"/>
                </a:lnTo>
                <a:lnTo>
                  <a:pt x="162" y="310"/>
                </a:lnTo>
                <a:lnTo>
                  <a:pt x="162" y="310"/>
                </a:lnTo>
                <a:lnTo>
                  <a:pt x="162" y="309"/>
                </a:lnTo>
                <a:lnTo>
                  <a:pt x="162" y="309"/>
                </a:lnTo>
                <a:lnTo>
                  <a:pt x="162" y="308"/>
                </a:lnTo>
                <a:lnTo>
                  <a:pt x="162" y="308"/>
                </a:lnTo>
                <a:lnTo>
                  <a:pt x="162" y="308"/>
                </a:lnTo>
                <a:lnTo>
                  <a:pt x="162" y="307"/>
                </a:lnTo>
                <a:lnTo>
                  <a:pt x="163" y="307"/>
                </a:lnTo>
                <a:lnTo>
                  <a:pt x="162" y="307"/>
                </a:lnTo>
                <a:lnTo>
                  <a:pt x="162" y="307"/>
                </a:lnTo>
                <a:lnTo>
                  <a:pt x="162" y="307"/>
                </a:lnTo>
                <a:lnTo>
                  <a:pt x="161" y="307"/>
                </a:lnTo>
                <a:lnTo>
                  <a:pt x="161" y="306"/>
                </a:lnTo>
                <a:lnTo>
                  <a:pt x="161" y="306"/>
                </a:lnTo>
                <a:lnTo>
                  <a:pt x="161" y="306"/>
                </a:lnTo>
                <a:lnTo>
                  <a:pt x="161" y="306"/>
                </a:lnTo>
                <a:lnTo>
                  <a:pt x="161" y="305"/>
                </a:lnTo>
                <a:lnTo>
                  <a:pt x="160" y="305"/>
                </a:lnTo>
                <a:lnTo>
                  <a:pt x="160" y="305"/>
                </a:lnTo>
                <a:lnTo>
                  <a:pt x="159" y="305"/>
                </a:lnTo>
                <a:lnTo>
                  <a:pt x="159" y="305"/>
                </a:lnTo>
                <a:lnTo>
                  <a:pt x="158" y="305"/>
                </a:lnTo>
                <a:lnTo>
                  <a:pt x="157" y="304"/>
                </a:lnTo>
                <a:lnTo>
                  <a:pt x="157" y="304"/>
                </a:lnTo>
                <a:lnTo>
                  <a:pt x="157" y="304"/>
                </a:lnTo>
                <a:lnTo>
                  <a:pt x="157" y="304"/>
                </a:lnTo>
                <a:lnTo>
                  <a:pt x="157" y="303"/>
                </a:lnTo>
                <a:lnTo>
                  <a:pt x="157" y="303"/>
                </a:lnTo>
                <a:lnTo>
                  <a:pt x="157" y="303"/>
                </a:lnTo>
                <a:lnTo>
                  <a:pt x="157" y="302"/>
                </a:lnTo>
                <a:lnTo>
                  <a:pt x="156" y="302"/>
                </a:lnTo>
                <a:lnTo>
                  <a:pt x="156" y="302"/>
                </a:lnTo>
                <a:lnTo>
                  <a:pt x="156" y="302"/>
                </a:lnTo>
                <a:lnTo>
                  <a:pt x="155" y="302"/>
                </a:lnTo>
                <a:lnTo>
                  <a:pt x="155" y="301"/>
                </a:lnTo>
                <a:lnTo>
                  <a:pt x="155" y="301"/>
                </a:lnTo>
                <a:lnTo>
                  <a:pt x="155" y="301"/>
                </a:lnTo>
                <a:lnTo>
                  <a:pt x="154" y="302"/>
                </a:lnTo>
                <a:lnTo>
                  <a:pt x="154" y="302"/>
                </a:lnTo>
                <a:lnTo>
                  <a:pt x="153" y="303"/>
                </a:lnTo>
                <a:lnTo>
                  <a:pt x="153" y="303"/>
                </a:lnTo>
                <a:lnTo>
                  <a:pt x="152" y="303"/>
                </a:lnTo>
                <a:lnTo>
                  <a:pt x="152" y="303"/>
                </a:lnTo>
                <a:lnTo>
                  <a:pt x="152" y="303"/>
                </a:lnTo>
                <a:lnTo>
                  <a:pt x="151" y="303"/>
                </a:lnTo>
                <a:lnTo>
                  <a:pt x="151" y="303"/>
                </a:lnTo>
                <a:lnTo>
                  <a:pt x="150" y="303"/>
                </a:lnTo>
                <a:lnTo>
                  <a:pt x="150" y="304"/>
                </a:lnTo>
                <a:lnTo>
                  <a:pt x="149" y="304"/>
                </a:lnTo>
                <a:lnTo>
                  <a:pt x="149" y="304"/>
                </a:lnTo>
                <a:lnTo>
                  <a:pt x="148" y="304"/>
                </a:lnTo>
                <a:lnTo>
                  <a:pt x="148" y="304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6" y="304"/>
                </a:lnTo>
                <a:lnTo>
                  <a:pt x="146" y="304"/>
                </a:lnTo>
                <a:lnTo>
                  <a:pt x="145" y="304"/>
                </a:lnTo>
                <a:lnTo>
                  <a:pt x="145" y="304"/>
                </a:lnTo>
                <a:lnTo>
                  <a:pt x="144" y="304"/>
                </a:lnTo>
                <a:lnTo>
                  <a:pt x="144" y="304"/>
                </a:lnTo>
                <a:lnTo>
                  <a:pt x="144" y="304"/>
                </a:lnTo>
                <a:lnTo>
                  <a:pt x="144" y="305"/>
                </a:lnTo>
                <a:lnTo>
                  <a:pt x="144" y="304"/>
                </a:lnTo>
                <a:lnTo>
                  <a:pt x="144" y="304"/>
                </a:lnTo>
                <a:lnTo>
                  <a:pt x="143" y="304"/>
                </a:lnTo>
                <a:lnTo>
                  <a:pt x="143" y="304"/>
                </a:lnTo>
                <a:lnTo>
                  <a:pt x="142" y="304"/>
                </a:lnTo>
                <a:lnTo>
                  <a:pt x="142" y="304"/>
                </a:lnTo>
                <a:lnTo>
                  <a:pt x="141" y="304"/>
                </a:lnTo>
                <a:lnTo>
                  <a:pt x="141" y="304"/>
                </a:lnTo>
                <a:lnTo>
                  <a:pt x="140" y="305"/>
                </a:lnTo>
                <a:lnTo>
                  <a:pt x="140" y="305"/>
                </a:lnTo>
                <a:lnTo>
                  <a:pt x="140" y="305"/>
                </a:lnTo>
                <a:lnTo>
                  <a:pt x="140" y="305"/>
                </a:lnTo>
                <a:lnTo>
                  <a:pt x="139" y="305"/>
                </a:lnTo>
                <a:lnTo>
                  <a:pt x="139" y="305"/>
                </a:lnTo>
                <a:lnTo>
                  <a:pt x="139" y="305"/>
                </a:lnTo>
                <a:lnTo>
                  <a:pt x="139" y="304"/>
                </a:lnTo>
                <a:lnTo>
                  <a:pt x="139" y="304"/>
                </a:lnTo>
                <a:lnTo>
                  <a:pt x="140" y="304"/>
                </a:lnTo>
                <a:lnTo>
                  <a:pt x="140" y="304"/>
                </a:lnTo>
                <a:lnTo>
                  <a:pt x="140" y="303"/>
                </a:lnTo>
                <a:lnTo>
                  <a:pt x="140" y="303"/>
                </a:lnTo>
                <a:lnTo>
                  <a:pt x="140" y="303"/>
                </a:lnTo>
                <a:lnTo>
                  <a:pt x="140" y="303"/>
                </a:lnTo>
                <a:lnTo>
                  <a:pt x="140" y="303"/>
                </a:lnTo>
                <a:lnTo>
                  <a:pt x="139" y="303"/>
                </a:lnTo>
                <a:lnTo>
                  <a:pt x="139" y="303"/>
                </a:lnTo>
                <a:lnTo>
                  <a:pt x="138" y="302"/>
                </a:lnTo>
                <a:lnTo>
                  <a:pt x="138" y="302"/>
                </a:lnTo>
                <a:lnTo>
                  <a:pt x="138" y="302"/>
                </a:lnTo>
                <a:lnTo>
                  <a:pt x="137" y="302"/>
                </a:lnTo>
                <a:lnTo>
                  <a:pt x="137" y="302"/>
                </a:lnTo>
                <a:lnTo>
                  <a:pt x="136" y="302"/>
                </a:lnTo>
                <a:lnTo>
                  <a:pt x="136" y="302"/>
                </a:lnTo>
                <a:lnTo>
                  <a:pt x="136" y="301"/>
                </a:lnTo>
                <a:lnTo>
                  <a:pt x="136" y="301"/>
                </a:lnTo>
                <a:lnTo>
                  <a:pt x="136" y="300"/>
                </a:lnTo>
                <a:lnTo>
                  <a:pt x="136" y="300"/>
                </a:lnTo>
                <a:lnTo>
                  <a:pt x="136" y="299"/>
                </a:lnTo>
                <a:lnTo>
                  <a:pt x="135" y="299"/>
                </a:lnTo>
                <a:lnTo>
                  <a:pt x="135" y="299"/>
                </a:lnTo>
                <a:lnTo>
                  <a:pt x="135" y="298"/>
                </a:lnTo>
                <a:lnTo>
                  <a:pt x="135" y="298"/>
                </a:lnTo>
                <a:lnTo>
                  <a:pt x="136" y="298"/>
                </a:lnTo>
                <a:lnTo>
                  <a:pt x="136" y="297"/>
                </a:lnTo>
                <a:lnTo>
                  <a:pt x="136" y="297"/>
                </a:lnTo>
                <a:lnTo>
                  <a:pt x="136" y="296"/>
                </a:lnTo>
                <a:lnTo>
                  <a:pt x="136" y="295"/>
                </a:lnTo>
                <a:lnTo>
                  <a:pt x="136" y="295"/>
                </a:lnTo>
                <a:lnTo>
                  <a:pt x="136" y="294"/>
                </a:lnTo>
                <a:lnTo>
                  <a:pt x="136" y="294"/>
                </a:lnTo>
                <a:lnTo>
                  <a:pt x="136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2"/>
                </a:lnTo>
                <a:lnTo>
                  <a:pt x="135" y="292"/>
                </a:lnTo>
                <a:lnTo>
                  <a:pt x="134" y="291"/>
                </a:lnTo>
                <a:lnTo>
                  <a:pt x="134" y="291"/>
                </a:lnTo>
                <a:lnTo>
                  <a:pt x="134" y="291"/>
                </a:lnTo>
                <a:lnTo>
                  <a:pt x="134" y="290"/>
                </a:lnTo>
                <a:lnTo>
                  <a:pt x="134" y="290"/>
                </a:lnTo>
                <a:lnTo>
                  <a:pt x="134" y="289"/>
                </a:lnTo>
                <a:lnTo>
                  <a:pt x="133" y="289"/>
                </a:lnTo>
                <a:lnTo>
                  <a:pt x="133" y="289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1" y="288"/>
                </a:lnTo>
                <a:lnTo>
                  <a:pt x="131" y="288"/>
                </a:lnTo>
                <a:lnTo>
                  <a:pt x="130" y="289"/>
                </a:lnTo>
                <a:lnTo>
                  <a:pt x="130" y="289"/>
                </a:lnTo>
                <a:lnTo>
                  <a:pt x="129" y="289"/>
                </a:lnTo>
                <a:lnTo>
                  <a:pt x="129" y="289"/>
                </a:lnTo>
                <a:lnTo>
                  <a:pt x="129" y="289"/>
                </a:lnTo>
                <a:lnTo>
                  <a:pt x="128" y="289"/>
                </a:lnTo>
                <a:lnTo>
                  <a:pt x="128" y="289"/>
                </a:lnTo>
                <a:lnTo>
                  <a:pt x="127" y="289"/>
                </a:lnTo>
                <a:lnTo>
                  <a:pt x="127" y="289"/>
                </a:lnTo>
                <a:lnTo>
                  <a:pt x="126" y="289"/>
                </a:lnTo>
                <a:lnTo>
                  <a:pt x="126" y="288"/>
                </a:lnTo>
                <a:lnTo>
                  <a:pt x="126" y="288"/>
                </a:lnTo>
                <a:lnTo>
                  <a:pt x="125" y="288"/>
                </a:lnTo>
                <a:lnTo>
                  <a:pt x="125" y="288"/>
                </a:lnTo>
                <a:lnTo>
                  <a:pt x="124" y="287"/>
                </a:lnTo>
                <a:lnTo>
                  <a:pt x="124" y="287"/>
                </a:lnTo>
                <a:lnTo>
                  <a:pt x="123" y="287"/>
                </a:lnTo>
                <a:lnTo>
                  <a:pt x="123" y="286"/>
                </a:lnTo>
                <a:lnTo>
                  <a:pt x="123" y="286"/>
                </a:lnTo>
                <a:lnTo>
                  <a:pt x="123" y="286"/>
                </a:lnTo>
                <a:lnTo>
                  <a:pt x="123" y="285"/>
                </a:lnTo>
                <a:lnTo>
                  <a:pt x="123" y="285"/>
                </a:lnTo>
                <a:lnTo>
                  <a:pt x="122" y="285"/>
                </a:lnTo>
                <a:lnTo>
                  <a:pt x="122" y="284"/>
                </a:lnTo>
                <a:lnTo>
                  <a:pt x="121" y="284"/>
                </a:lnTo>
                <a:lnTo>
                  <a:pt x="121" y="284"/>
                </a:lnTo>
                <a:lnTo>
                  <a:pt x="120" y="284"/>
                </a:lnTo>
                <a:lnTo>
                  <a:pt x="120" y="284"/>
                </a:lnTo>
                <a:lnTo>
                  <a:pt x="119" y="284"/>
                </a:lnTo>
                <a:lnTo>
                  <a:pt x="119" y="284"/>
                </a:lnTo>
                <a:lnTo>
                  <a:pt x="119" y="285"/>
                </a:lnTo>
                <a:lnTo>
                  <a:pt x="118" y="285"/>
                </a:lnTo>
                <a:lnTo>
                  <a:pt x="117" y="285"/>
                </a:lnTo>
                <a:lnTo>
                  <a:pt x="116" y="285"/>
                </a:lnTo>
                <a:lnTo>
                  <a:pt x="115" y="286"/>
                </a:lnTo>
                <a:lnTo>
                  <a:pt x="115" y="285"/>
                </a:lnTo>
                <a:lnTo>
                  <a:pt x="115" y="285"/>
                </a:lnTo>
                <a:lnTo>
                  <a:pt x="114" y="285"/>
                </a:lnTo>
                <a:lnTo>
                  <a:pt x="114" y="285"/>
                </a:lnTo>
                <a:lnTo>
                  <a:pt x="113" y="285"/>
                </a:lnTo>
                <a:lnTo>
                  <a:pt x="113" y="285"/>
                </a:lnTo>
                <a:lnTo>
                  <a:pt x="112" y="285"/>
                </a:lnTo>
                <a:lnTo>
                  <a:pt x="112" y="285"/>
                </a:lnTo>
                <a:lnTo>
                  <a:pt x="111" y="284"/>
                </a:lnTo>
                <a:lnTo>
                  <a:pt x="111" y="284"/>
                </a:lnTo>
                <a:lnTo>
                  <a:pt x="111" y="284"/>
                </a:lnTo>
                <a:lnTo>
                  <a:pt x="110" y="284"/>
                </a:lnTo>
                <a:lnTo>
                  <a:pt x="110" y="284"/>
                </a:lnTo>
                <a:lnTo>
                  <a:pt x="109" y="284"/>
                </a:lnTo>
                <a:lnTo>
                  <a:pt x="109" y="284"/>
                </a:lnTo>
                <a:lnTo>
                  <a:pt x="108" y="284"/>
                </a:lnTo>
                <a:lnTo>
                  <a:pt x="108" y="284"/>
                </a:lnTo>
                <a:lnTo>
                  <a:pt x="107" y="284"/>
                </a:lnTo>
                <a:lnTo>
                  <a:pt x="107" y="283"/>
                </a:lnTo>
                <a:lnTo>
                  <a:pt x="108" y="283"/>
                </a:lnTo>
                <a:lnTo>
                  <a:pt x="108" y="283"/>
                </a:lnTo>
                <a:lnTo>
                  <a:pt x="108" y="282"/>
                </a:lnTo>
                <a:lnTo>
                  <a:pt x="108" y="282"/>
                </a:lnTo>
                <a:lnTo>
                  <a:pt x="107" y="282"/>
                </a:lnTo>
                <a:lnTo>
                  <a:pt x="107" y="281"/>
                </a:lnTo>
                <a:lnTo>
                  <a:pt x="107" y="281"/>
                </a:lnTo>
                <a:lnTo>
                  <a:pt x="106" y="281"/>
                </a:lnTo>
                <a:lnTo>
                  <a:pt x="106" y="280"/>
                </a:lnTo>
                <a:lnTo>
                  <a:pt x="106" y="280"/>
                </a:lnTo>
                <a:lnTo>
                  <a:pt x="106" y="280"/>
                </a:lnTo>
                <a:lnTo>
                  <a:pt x="106" y="279"/>
                </a:lnTo>
                <a:lnTo>
                  <a:pt x="106" y="279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7"/>
                </a:lnTo>
                <a:lnTo>
                  <a:pt x="106" y="276"/>
                </a:lnTo>
                <a:lnTo>
                  <a:pt x="105" y="276"/>
                </a:lnTo>
                <a:lnTo>
                  <a:pt x="105" y="275"/>
                </a:lnTo>
                <a:lnTo>
                  <a:pt x="105" y="275"/>
                </a:lnTo>
                <a:lnTo>
                  <a:pt x="104" y="275"/>
                </a:lnTo>
                <a:lnTo>
                  <a:pt x="104" y="274"/>
                </a:lnTo>
                <a:lnTo>
                  <a:pt x="103" y="274"/>
                </a:lnTo>
                <a:lnTo>
                  <a:pt x="103" y="274"/>
                </a:lnTo>
                <a:lnTo>
                  <a:pt x="102" y="273"/>
                </a:lnTo>
                <a:lnTo>
                  <a:pt x="102" y="273"/>
                </a:lnTo>
                <a:lnTo>
                  <a:pt x="102" y="272"/>
                </a:lnTo>
                <a:lnTo>
                  <a:pt x="102" y="271"/>
                </a:lnTo>
                <a:lnTo>
                  <a:pt x="102" y="271"/>
                </a:lnTo>
                <a:lnTo>
                  <a:pt x="102" y="270"/>
                </a:lnTo>
                <a:lnTo>
                  <a:pt x="102" y="269"/>
                </a:lnTo>
                <a:lnTo>
                  <a:pt x="102" y="269"/>
                </a:lnTo>
                <a:lnTo>
                  <a:pt x="101" y="269"/>
                </a:lnTo>
                <a:lnTo>
                  <a:pt x="101" y="268"/>
                </a:lnTo>
                <a:lnTo>
                  <a:pt x="101" y="268"/>
                </a:lnTo>
                <a:lnTo>
                  <a:pt x="100" y="267"/>
                </a:lnTo>
                <a:lnTo>
                  <a:pt x="100" y="266"/>
                </a:lnTo>
                <a:lnTo>
                  <a:pt x="99" y="266"/>
                </a:lnTo>
                <a:lnTo>
                  <a:pt x="99" y="265"/>
                </a:lnTo>
                <a:lnTo>
                  <a:pt x="99" y="265"/>
                </a:lnTo>
                <a:lnTo>
                  <a:pt x="99" y="264"/>
                </a:lnTo>
                <a:lnTo>
                  <a:pt x="99" y="263"/>
                </a:lnTo>
                <a:lnTo>
                  <a:pt x="98" y="263"/>
                </a:lnTo>
                <a:lnTo>
                  <a:pt x="98" y="262"/>
                </a:lnTo>
                <a:lnTo>
                  <a:pt x="98" y="262"/>
                </a:lnTo>
                <a:lnTo>
                  <a:pt x="98" y="261"/>
                </a:lnTo>
                <a:lnTo>
                  <a:pt x="97" y="261"/>
                </a:lnTo>
                <a:lnTo>
                  <a:pt x="97" y="260"/>
                </a:lnTo>
                <a:lnTo>
                  <a:pt x="97" y="259"/>
                </a:lnTo>
                <a:lnTo>
                  <a:pt x="97" y="259"/>
                </a:lnTo>
                <a:lnTo>
                  <a:pt x="97" y="258"/>
                </a:lnTo>
                <a:lnTo>
                  <a:pt x="97" y="258"/>
                </a:lnTo>
                <a:lnTo>
                  <a:pt x="96" y="258"/>
                </a:lnTo>
                <a:lnTo>
                  <a:pt x="96" y="258"/>
                </a:lnTo>
                <a:lnTo>
                  <a:pt x="95" y="258"/>
                </a:lnTo>
                <a:lnTo>
                  <a:pt x="95" y="257"/>
                </a:lnTo>
                <a:lnTo>
                  <a:pt x="95" y="257"/>
                </a:lnTo>
                <a:lnTo>
                  <a:pt x="95" y="256"/>
                </a:lnTo>
                <a:lnTo>
                  <a:pt x="94" y="256"/>
                </a:lnTo>
                <a:lnTo>
                  <a:pt x="95" y="256"/>
                </a:lnTo>
                <a:lnTo>
                  <a:pt x="95" y="255"/>
                </a:lnTo>
                <a:lnTo>
                  <a:pt x="95" y="255"/>
                </a:lnTo>
                <a:lnTo>
                  <a:pt x="96" y="255"/>
                </a:lnTo>
                <a:lnTo>
                  <a:pt x="96" y="255"/>
                </a:lnTo>
                <a:lnTo>
                  <a:pt x="95" y="254"/>
                </a:lnTo>
                <a:lnTo>
                  <a:pt x="95" y="254"/>
                </a:lnTo>
                <a:lnTo>
                  <a:pt x="94" y="253"/>
                </a:lnTo>
                <a:lnTo>
                  <a:pt x="94" y="253"/>
                </a:lnTo>
                <a:lnTo>
                  <a:pt x="94" y="252"/>
                </a:lnTo>
                <a:lnTo>
                  <a:pt x="94" y="252"/>
                </a:lnTo>
                <a:lnTo>
                  <a:pt x="94" y="252"/>
                </a:lnTo>
                <a:lnTo>
                  <a:pt x="94" y="251"/>
                </a:lnTo>
                <a:lnTo>
                  <a:pt x="94" y="251"/>
                </a:lnTo>
                <a:lnTo>
                  <a:pt x="94" y="251"/>
                </a:lnTo>
                <a:lnTo>
                  <a:pt x="94" y="250"/>
                </a:lnTo>
                <a:lnTo>
                  <a:pt x="93" y="250"/>
                </a:lnTo>
                <a:lnTo>
                  <a:pt x="93" y="249"/>
                </a:lnTo>
                <a:lnTo>
                  <a:pt x="93" y="249"/>
                </a:lnTo>
                <a:lnTo>
                  <a:pt x="92" y="249"/>
                </a:lnTo>
                <a:lnTo>
                  <a:pt x="91" y="248"/>
                </a:lnTo>
                <a:lnTo>
                  <a:pt x="91" y="248"/>
                </a:lnTo>
                <a:lnTo>
                  <a:pt x="90" y="248"/>
                </a:lnTo>
                <a:lnTo>
                  <a:pt x="90" y="248"/>
                </a:lnTo>
                <a:lnTo>
                  <a:pt x="90" y="248"/>
                </a:lnTo>
                <a:lnTo>
                  <a:pt x="89" y="248"/>
                </a:lnTo>
                <a:lnTo>
                  <a:pt x="88" y="248"/>
                </a:lnTo>
                <a:lnTo>
                  <a:pt x="88" y="248"/>
                </a:lnTo>
                <a:lnTo>
                  <a:pt x="87" y="248"/>
                </a:lnTo>
                <a:lnTo>
                  <a:pt x="86" y="247"/>
                </a:lnTo>
                <a:lnTo>
                  <a:pt x="86" y="247"/>
                </a:lnTo>
                <a:lnTo>
                  <a:pt x="85" y="247"/>
                </a:lnTo>
                <a:lnTo>
                  <a:pt x="84" y="247"/>
                </a:lnTo>
                <a:lnTo>
                  <a:pt x="84" y="246"/>
                </a:lnTo>
                <a:lnTo>
                  <a:pt x="84" y="246"/>
                </a:lnTo>
                <a:lnTo>
                  <a:pt x="83" y="246"/>
                </a:lnTo>
                <a:lnTo>
                  <a:pt x="83" y="247"/>
                </a:lnTo>
                <a:lnTo>
                  <a:pt x="82" y="247"/>
                </a:lnTo>
                <a:lnTo>
                  <a:pt x="82" y="248"/>
                </a:lnTo>
                <a:lnTo>
                  <a:pt x="82" y="248"/>
                </a:lnTo>
                <a:lnTo>
                  <a:pt x="82" y="249"/>
                </a:lnTo>
                <a:lnTo>
                  <a:pt x="81" y="249"/>
                </a:lnTo>
                <a:lnTo>
                  <a:pt x="80" y="249"/>
                </a:lnTo>
                <a:lnTo>
                  <a:pt x="80" y="249"/>
                </a:lnTo>
                <a:lnTo>
                  <a:pt x="80" y="248"/>
                </a:lnTo>
                <a:lnTo>
                  <a:pt x="80" y="248"/>
                </a:lnTo>
                <a:lnTo>
                  <a:pt x="79" y="249"/>
                </a:lnTo>
                <a:lnTo>
                  <a:pt x="79" y="249"/>
                </a:lnTo>
                <a:lnTo>
                  <a:pt x="78" y="249"/>
                </a:lnTo>
                <a:lnTo>
                  <a:pt x="78" y="250"/>
                </a:lnTo>
                <a:lnTo>
                  <a:pt x="78" y="250"/>
                </a:lnTo>
                <a:lnTo>
                  <a:pt x="78" y="251"/>
                </a:lnTo>
                <a:lnTo>
                  <a:pt x="77" y="251"/>
                </a:lnTo>
                <a:lnTo>
                  <a:pt x="76" y="251"/>
                </a:lnTo>
                <a:lnTo>
                  <a:pt x="76" y="251"/>
                </a:lnTo>
                <a:lnTo>
                  <a:pt x="75" y="251"/>
                </a:lnTo>
                <a:lnTo>
                  <a:pt x="75" y="250"/>
                </a:lnTo>
                <a:lnTo>
                  <a:pt x="75" y="250"/>
                </a:lnTo>
                <a:lnTo>
                  <a:pt x="75" y="249"/>
                </a:lnTo>
                <a:lnTo>
                  <a:pt x="75" y="249"/>
                </a:lnTo>
                <a:lnTo>
                  <a:pt x="75" y="249"/>
                </a:lnTo>
                <a:lnTo>
                  <a:pt x="74" y="249"/>
                </a:lnTo>
                <a:lnTo>
                  <a:pt x="74" y="249"/>
                </a:lnTo>
                <a:lnTo>
                  <a:pt x="73" y="249"/>
                </a:lnTo>
                <a:lnTo>
                  <a:pt x="73" y="248"/>
                </a:lnTo>
                <a:lnTo>
                  <a:pt x="73" y="248"/>
                </a:lnTo>
                <a:lnTo>
                  <a:pt x="73" y="247"/>
                </a:lnTo>
                <a:lnTo>
                  <a:pt x="73" y="247"/>
                </a:lnTo>
                <a:lnTo>
                  <a:pt x="72" y="247"/>
                </a:lnTo>
                <a:lnTo>
                  <a:pt x="71" y="247"/>
                </a:lnTo>
                <a:lnTo>
                  <a:pt x="71" y="246"/>
                </a:lnTo>
                <a:lnTo>
                  <a:pt x="71" y="246"/>
                </a:lnTo>
                <a:lnTo>
                  <a:pt x="71" y="246"/>
                </a:lnTo>
                <a:lnTo>
                  <a:pt x="71" y="245"/>
                </a:lnTo>
                <a:lnTo>
                  <a:pt x="72" y="245"/>
                </a:lnTo>
                <a:lnTo>
                  <a:pt x="72" y="245"/>
                </a:lnTo>
                <a:lnTo>
                  <a:pt x="72" y="245"/>
                </a:lnTo>
                <a:lnTo>
                  <a:pt x="72" y="244"/>
                </a:lnTo>
                <a:lnTo>
                  <a:pt x="72" y="244"/>
                </a:lnTo>
                <a:lnTo>
                  <a:pt x="72" y="243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1" y="242"/>
                </a:lnTo>
                <a:lnTo>
                  <a:pt x="71" y="242"/>
                </a:lnTo>
                <a:lnTo>
                  <a:pt x="70" y="242"/>
                </a:lnTo>
                <a:lnTo>
                  <a:pt x="70" y="242"/>
                </a:lnTo>
                <a:lnTo>
                  <a:pt x="69" y="242"/>
                </a:lnTo>
                <a:lnTo>
                  <a:pt x="69" y="242"/>
                </a:lnTo>
                <a:lnTo>
                  <a:pt x="69" y="241"/>
                </a:lnTo>
                <a:lnTo>
                  <a:pt x="69" y="241"/>
                </a:lnTo>
                <a:lnTo>
                  <a:pt x="69" y="241"/>
                </a:lnTo>
                <a:lnTo>
                  <a:pt x="69" y="241"/>
                </a:lnTo>
                <a:lnTo>
                  <a:pt x="69" y="240"/>
                </a:lnTo>
                <a:lnTo>
                  <a:pt x="69" y="240"/>
                </a:lnTo>
                <a:lnTo>
                  <a:pt x="69" y="240"/>
                </a:lnTo>
                <a:lnTo>
                  <a:pt x="69" y="239"/>
                </a:lnTo>
                <a:lnTo>
                  <a:pt x="69" y="239"/>
                </a:lnTo>
                <a:lnTo>
                  <a:pt x="69" y="238"/>
                </a:lnTo>
                <a:lnTo>
                  <a:pt x="69" y="238"/>
                </a:lnTo>
                <a:lnTo>
                  <a:pt x="69" y="238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6"/>
                </a:lnTo>
                <a:lnTo>
                  <a:pt x="69" y="236"/>
                </a:lnTo>
                <a:lnTo>
                  <a:pt x="69" y="236"/>
                </a:lnTo>
                <a:lnTo>
                  <a:pt x="68" y="236"/>
                </a:lnTo>
                <a:lnTo>
                  <a:pt x="67" y="236"/>
                </a:lnTo>
                <a:lnTo>
                  <a:pt x="67" y="236"/>
                </a:lnTo>
                <a:lnTo>
                  <a:pt x="66" y="235"/>
                </a:lnTo>
                <a:lnTo>
                  <a:pt x="66" y="235"/>
                </a:lnTo>
                <a:lnTo>
                  <a:pt x="66" y="234"/>
                </a:lnTo>
                <a:lnTo>
                  <a:pt x="66" y="234"/>
                </a:lnTo>
                <a:lnTo>
                  <a:pt x="65" y="233"/>
                </a:lnTo>
                <a:lnTo>
                  <a:pt x="65" y="233"/>
                </a:lnTo>
                <a:lnTo>
                  <a:pt x="65" y="232"/>
                </a:lnTo>
                <a:lnTo>
                  <a:pt x="64" y="232"/>
                </a:lnTo>
                <a:lnTo>
                  <a:pt x="64" y="232"/>
                </a:lnTo>
                <a:lnTo>
                  <a:pt x="63" y="232"/>
                </a:lnTo>
                <a:lnTo>
                  <a:pt x="63" y="232"/>
                </a:lnTo>
                <a:lnTo>
                  <a:pt x="62" y="232"/>
                </a:lnTo>
                <a:lnTo>
                  <a:pt x="62" y="232"/>
                </a:lnTo>
                <a:lnTo>
                  <a:pt x="61" y="232"/>
                </a:lnTo>
                <a:lnTo>
                  <a:pt x="61" y="231"/>
                </a:lnTo>
                <a:lnTo>
                  <a:pt x="61" y="231"/>
                </a:lnTo>
                <a:lnTo>
                  <a:pt x="61" y="230"/>
                </a:lnTo>
                <a:lnTo>
                  <a:pt x="61" y="230"/>
                </a:lnTo>
                <a:lnTo>
                  <a:pt x="61" y="229"/>
                </a:lnTo>
                <a:lnTo>
                  <a:pt x="62" y="229"/>
                </a:lnTo>
                <a:lnTo>
                  <a:pt x="62" y="228"/>
                </a:lnTo>
                <a:lnTo>
                  <a:pt x="62" y="228"/>
                </a:lnTo>
                <a:lnTo>
                  <a:pt x="62" y="227"/>
                </a:lnTo>
                <a:lnTo>
                  <a:pt x="62" y="227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5"/>
                </a:lnTo>
                <a:lnTo>
                  <a:pt x="62" y="225"/>
                </a:lnTo>
                <a:lnTo>
                  <a:pt x="62" y="225"/>
                </a:lnTo>
                <a:lnTo>
                  <a:pt x="63" y="224"/>
                </a:lnTo>
                <a:lnTo>
                  <a:pt x="63" y="224"/>
                </a:lnTo>
                <a:lnTo>
                  <a:pt x="62" y="224"/>
                </a:lnTo>
                <a:lnTo>
                  <a:pt x="61" y="224"/>
                </a:lnTo>
                <a:lnTo>
                  <a:pt x="61" y="223"/>
                </a:lnTo>
                <a:lnTo>
                  <a:pt x="61" y="224"/>
                </a:lnTo>
                <a:lnTo>
                  <a:pt x="60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8" y="224"/>
                </a:lnTo>
                <a:lnTo>
                  <a:pt x="58" y="223"/>
                </a:lnTo>
                <a:lnTo>
                  <a:pt x="58" y="223"/>
                </a:lnTo>
                <a:lnTo>
                  <a:pt x="58" y="222"/>
                </a:lnTo>
                <a:lnTo>
                  <a:pt x="58" y="222"/>
                </a:lnTo>
                <a:lnTo>
                  <a:pt x="58" y="221"/>
                </a:lnTo>
                <a:lnTo>
                  <a:pt x="59" y="220"/>
                </a:lnTo>
                <a:lnTo>
                  <a:pt x="59" y="220"/>
                </a:lnTo>
                <a:lnTo>
                  <a:pt x="59" y="219"/>
                </a:lnTo>
                <a:lnTo>
                  <a:pt x="59" y="219"/>
                </a:lnTo>
                <a:lnTo>
                  <a:pt x="60" y="218"/>
                </a:lnTo>
                <a:lnTo>
                  <a:pt x="60" y="218"/>
                </a:lnTo>
                <a:lnTo>
                  <a:pt x="61" y="218"/>
                </a:lnTo>
                <a:lnTo>
                  <a:pt x="61" y="218"/>
                </a:lnTo>
                <a:lnTo>
                  <a:pt x="62" y="217"/>
                </a:lnTo>
                <a:lnTo>
                  <a:pt x="62" y="217"/>
                </a:lnTo>
                <a:lnTo>
                  <a:pt x="63" y="217"/>
                </a:lnTo>
                <a:lnTo>
                  <a:pt x="63" y="216"/>
                </a:lnTo>
                <a:lnTo>
                  <a:pt x="63" y="216"/>
                </a:lnTo>
                <a:lnTo>
                  <a:pt x="63" y="215"/>
                </a:lnTo>
                <a:lnTo>
                  <a:pt x="63" y="215"/>
                </a:lnTo>
                <a:lnTo>
                  <a:pt x="62" y="214"/>
                </a:lnTo>
                <a:lnTo>
                  <a:pt x="62" y="214"/>
                </a:lnTo>
                <a:lnTo>
                  <a:pt x="62" y="214"/>
                </a:lnTo>
                <a:lnTo>
                  <a:pt x="62" y="213"/>
                </a:lnTo>
                <a:lnTo>
                  <a:pt x="61" y="213"/>
                </a:lnTo>
                <a:lnTo>
                  <a:pt x="61" y="213"/>
                </a:lnTo>
                <a:lnTo>
                  <a:pt x="61" y="212"/>
                </a:lnTo>
                <a:lnTo>
                  <a:pt x="60" y="212"/>
                </a:lnTo>
                <a:lnTo>
                  <a:pt x="59" y="211"/>
                </a:lnTo>
                <a:lnTo>
                  <a:pt x="59" y="210"/>
                </a:lnTo>
                <a:lnTo>
                  <a:pt x="59" y="210"/>
                </a:lnTo>
                <a:lnTo>
                  <a:pt x="59" y="209"/>
                </a:lnTo>
                <a:lnTo>
                  <a:pt x="59" y="208"/>
                </a:lnTo>
                <a:lnTo>
                  <a:pt x="59" y="208"/>
                </a:lnTo>
                <a:lnTo>
                  <a:pt x="59" y="207"/>
                </a:lnTo>
                <a:lnTo>
                  <a:pt x="59" y="207"/>
                </a:lnTo>
                <a:lnTo>
                  <a:pt x="58" y="206"/>
                </a:lnTo>
                <a:lnTo>
                  <a:pt x="58" y="206"/>
                </a:lnTo>
                <a:lnTo>
                  <a:pt x="57" y="205"/>
                </a:lnTo>
                <a:lnTo>
                  <a:pt x="57" y="205"/>
                </a:lnTo>
                <a:lnTo>
                  <a:pt x="56" y="204"/>
                </a:lnTo>
                <a:lnTo>
                  <a:pt x="56" y="204"/>
                </a:lnTo>
                <a:lnTo>
                  <a:pt x="55" y="203"/>
                </a:lnTo>
                <a:lnTo>
                  <a:pt x="55" y="203"/>
                </a:lnTo>
                <a:lnTo>
                  <a:pt x="55" y="203"/>
                </a:lnTo>
                <a:lnTo>
                  <a:pt x="54" y="203"/>
                </a:lnTo>
                <a:lnTo>
                  <a:pt x="54" y="203"/>
                </a:lnTo>
                <a:lnTo>
                  <a:pt x="54" y="203"/>
                </a:lnTo>
                <a:lnTo>
                  <a:pt x="53" y="203"/>
                </a:lnTo>
                <a:lnTo>
                  <a:pt x="53" y="202"/>
                </a:lnTo>
                <a:lnTo>
                  <a:pt x="53" y="202"/>
                </a:lnTo>
                <a:lnTo>
                  <a:pt x="53" y="201"/>
                </a:lnTo>
                <a:lnTo>
                  <a:pt x="53" y="201"/>
                </a:lnTo>
                <a:lnTo>
                  <a:pt x="53" y="201"/>
                </a:lnTo>
                <a:lnTo>
                  <a:pt x="52" y="201"/>
                </a:lnTo>
                <a:lnTo>
                  <a:pt x="52" y="200"/>
                </a:lnTo>
                <a:lnTo>
                  <a:pt x="52" y="200"/>
                </a:lnTo>
                <a:lnTo>
                  <a:pt x="52" y="199"/>
                </a:lnTo>
                <a:lnTo>
                  <a:pt x="53" y="199"/>
                </a:lnTo>
                <a:lnTo>
                  <a:pt x="53" y="200"/>
                </a:lnTo>
                <a:lnTo>
                  <a:pt x="53" y="200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2" y="199"/>
                </a:lnTo>
                <a:lnTo>
                  <a:pt x="52" y="199"/>
                </a:lnTo>
                <a:lnTo>
                  <a:pt x="51" y="199"/>
                </a:lnTo>
                <a:lnTo>
                  <a:pt x="51" y="199"/>
                </a:lnTo>
                <a:lnTo>
                  <a:pt x="50" y="199"/>
                </a:lnTo>
                <a:lnTo>
                  <a:pt x="49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7"/>
                </a:lnTo>
                <a:lnTo>
                  <a:pt x="48" y="197"/>
                </a:lnTo>
                <a:lnTo>
                  <a:pt x="47" y="197"/>
                </a:lnTo>
                <a:lnTo>
                  <a:pt x="47" y="196"/>
                </a:lnTo>
                <a:lnTo>
                  <a:pt x="46" y="196"/>
                </a:lnTo>
                <a:lnTo>
                  <a:pt x="46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4" y="194"/>
                </a:lnTo>
                <a:lnTo>
                  <a:pt x="44" y="193"/>
                </a:lnTo>
                <a:lnTo>
                  <a:pt x="44" y="193"/>
                </a:lnTo>
                <a:lnTo>
                  <a:pt x="43" y="193"/>
                </a:lnTo>
                <a:lnTo>
                  <a:pt x="43" y="192"/>
                </a:lnTo>
                <a:lnTo>
                  <a:pt x="42" y="191"/>
                </a:lnTo>
                <a:lnTo>
                  <a:pt x="42" y="190"/>
                </a:lnTo>
                <a:lnTo>
                  <a:pt x="42" y="189"/>
                </a:lnTo>
                <a:lnTo>
                  <a:pt x="42" y="188"/>
                </a:lnTo>
                <a:lnTo>
                  <a:pt x="42" y="188"/>
                </a:lnTo>
                <a:lnTo>
                  <a:pt x="42" y="187"/>
                </a:lnTo>
                <a:lnTo>
                  <a:pt x="42" y="187"/>
                </a:lnTo>
                <a:lnTo>
                  <a:pt x="42" y="186"/>
                </a:lnTo>
                <a:lnTo>
                  <a:pt x="42" y="186"/>
                </a:lnTo>
                <a:lnTo>
                  <a:pt x="42" y="185"/>
                </a:lnTo>
                <a:lnTo>
                  <a:pt x="41" y="184"/>
                </a:lnTo>
                <a:lnTo>
                  <a:pt x="40" y="183"/>
                </a:lnTo>
                <a:lnTo>
                  <a:pt x="40" y="183"/>
                </a:lnTo>
                <a:lnTo>
                  <a:pt x="39" y="183"/>
                </a:lnTo>
                <a:lnTo>
                  <a:pt x="39" y="182"/>
                </a:lnTo>
                <a:lnTo>
                  <a:pt x="38" y="182"/>
                </a:lnTo>
                <a:lnTo>
                  <a:pt x="38" y="181"/>
                </a:lnTo>
                <a:lnTo>
                  <a:pt x="37" y="181"/>
                </a:lnTo>
                <a:lnTo>
                  <a:pt x="37" y="181"/>
                </a:lnTo>
                <a:lnTo>
                  <a:pt x="37" y="181"/>
                </a:lnTo>
                <a:lnTo>
                  <a:pt x="36" y="181"/>
                </a:lnTo>
                <a:lnTo>
                  <a:pt x="36" y="182"/>
                </a:lnTo>
                <a:lnTo>
                  <a:pt x="36" y="181"/>
                </a:lnTo>
                <a:lnTo>
                  <a:pt x="36" y="181"/>
                </a:lnTo>
                <a:lnTo>
                  <a:pt x="35" y="180"/>
                </a:lnTo>
                <a:lnTo>
                  <a:pt x="35" y="179"/>
                </a:lnTo>
                <a:lnTo>
                  <a:pt x="35" y="179"/>
                </a:lnTo>
                <a:lnTo>
                  <a:pt x="35" y="178"/>
                </a:lnTo>
                <a:lnTo>
                  <a:pt x="35" y="178"/>
                </a:lnTo>
                <a:lnTo>
                  <a:pt x="34" y="178"/>
                </a:lnTo>
                <a:lnTo>
                  <a:pt x="33" y="178"/>
                </a:lnTo>
                <a:lnTo>
                  <a:pt x="33" y="177"/>
                </a:lnTo>
                <a:lnTo>
                  <a:pt x="33" y="177"/>
                </a:lnTo>
                <a:lnTo>
                  <a:pt x="33" y="176"/>
                </a:lnTo>
                <a:lnTo>
                  <a:pt x="33" y="175"/>
                </a:lnTo>
                <a:lnTo>
                  <a:pt x="33" y="174"/>
                </a:lnTo>
                <a:lnTo>
                  <a:pt x="33" y="174"/>
                </a:lnTo>
                <a:lnTo>
                  <a:pt x="33" y="173"/>
                </a:lnTo>
                <a:lnTo>
                  <a:pt x="33" y="173"/>
                </a:lnTo>
                <a:lnTo>
                  <a:pt x="32" y="172"/>
                </a:lnTo>
                <a:lnTo>
                  <a:pt x="32" y="171"/>
                </a:lnTo>
                <a:lnTo>
                  <a:pt x="32" y="171"/>
                </a:lnTo>
                <a:lnTo>
                  <a:pt x="31" y="171"/>
                </a:lnTo>
                <a:lnTo>
                  <a:pt x="31" y="171"/>
                </a:lnTo>
                <a:lnTo>
                  <a:pt x="32" y="171"/>
                </a:lnTo>
                <a:lnTo>
                  <a:pt x="32" y="170"/>
                </a:lnTo>
                <a:lnTo>
                  <a:pt x="32" y="170"/>
                </a:lnTo>
                <a:lnTo>
                  <a:pt x="31" y="169"/>
                </a:lnTo>
                <a:lnTo>
                  <a:pt x="30" y="169"/>
                </a:lnTo>
                <a:lnTo>
                  <a:pt x="30" y="169"/>
                </a:lnTo>
                <a:lnTo>
                  <a:pt x="29" y="169"/>
                </a:lnTo>
                <a:lnTo>
                  <a:pt x="28" y="168"/>
                </a:lnTo>
                <a:lnTo>
                  <a:pt x="28" y="168"/>
                </a:lnTo>
                <a:lnTo>
                  <a:pt x="28" y="168"/>
                </a:lnTo>
                <a:lnTo>
                  <a:pt x="28" y="167"/>
                </a:lnTo>
                <a:lnTo>
                  <a:pt x="28" y="166"/>
                </a:lnTo>
                <a:lnTo>
                  <a:pt x="28" y="166"/>
                </a:lnTo>
                <a:lnTo>
                  <a:pt x="27" y="166"/>
                </a:lnTo>
                <a:lnTo>
                  <a:pt x="27" y="166"/>
                </a:lnTo>
                <a:lnTo>
                  <a:pt x="27" y="166"/>
                </a:lnTo>
                <a:lnTo>
                  <a:pt x="26" y="166"/>
                </a:lnTo>
                <a:lnTo>
                  <a:pt x="26" y="165"/>
                </a:lnTo>
                <a:lnTo>
                  <a:pt x="25" y="165"/>
                </a:lnTo>
                <a:lnTo>
                  <a:pt x="25" y="164"/>
                </a:lnTo>
                <a:lnTo>
                  <a:pt x="25" y="164"/>
                </a:lnTo>
                <a:lnTo>
                  <a:pt x="24" y="163"/>
                </a:lnTo>
                <a:lnTo>
                  <a:pt x="24" y="163"/>
                </a:lnTo>
                <a:lnTo>
                  <a:pt x="23" y="163"/>
                </a:lnTo>
                <a:lnTo>
                  <a:pt x="23" y="162"/>
                </a:lnTo>
                <a:lnTo>
                  <a:pt x="23" y="162"/>
                </a:lnTo>
                <a:lnTo>
                  <a:pt x="23" y="162"/>
                </a:lnTo>
                <a:lnTo>
                  <a:pt x="22" y="161"/>
                </a:lnTo>
                <a:lnTo>
                  <a:pt x="22" y="161"/>
                </a:lnTo>
                <a:lnTo>
                  <a:pt x="21" y="160"/>
                </a:lnTo>
                <a:lnTo>
                  <a:pt x="21" y="160"/>
                </a:lnTo>
                <a:lnTo>
                  <a:pt x="20" y="159"/>
                </a:lnTo>
                <a:lnTo>
                  <a:pt x="19" y="159"/>
                </a:lnTo>
                <a:lnTo>
                  <a:pt x="19" y="158"/>
                </a:lnTo>
                <a:lnTo>
                  <a:pt x="19" y="158"/>
                </a:lnTo>
                <a:lnTo>
                  <a:pt x="18" y="157"/>
                </a:lnTo>
                <a:lnTo>
                  <a:pt x="18" y="157"/>
                </a:lnTo>
                <a:lnTo>
                  <a:pt x="17" y="157"/>
                </a:lnTo>
                <a:lnTo>
                  <a:pt x="17" y="157"/>
                </a:lnTo>
                <a:lnTo>
                  <a:pt x="16" y="157"/>
                </a:lnTo>
                <a:lnTo>
                  <a:pt x="16" y="157"/>
                </a:lnTo>
                <a:lnTo>
                  <a:pt x="15" y="157"/>
                </a:lnTo>
                <a:lnTo>
                  <a:pt x="15" y="157"/>
                </a:lnTo>
                <a:lnTo>
                  <a:pt x="15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6"/>
                </a:lnTo>
                <a:lnTo>
                  <a:pt x="14" y="156"/>
                </a:lnTo>
                <a:lnTo>
                  <a:pt x="13" y="155"/>
                </a:lnTo>
                <a:lnTo>
                  <a:pt x="13" y="155"/>
                </a:lnTo>
                <a:lnTo>
                  <a:pt x="12" y="155"/>
                </a:lnTo>
                <a:lnTo>
                  <a:pt x="12" y="155"/>
                </a:lnTo>
                <a:lnTo>
                  <a:pt x="11" y="155"/>
                </a:lnTo>
                <a:lnTo>
                  <a:pt x="10" y="155"/>
                </a:lnTo>
                <a:lnTo>
                  <a:pt x="10" y="155"/>
                </a:lnTo>
                <a:lnTo>
                  <a:pt x="9" y="155"/>
                </a:lnTo>
                <a:lnTo>
                  <a:pt x="8" y="155"/>
                </a:lnTo>
                <a:lnTo>
                  <a:pt x="7" y="155"/>
                </a:lnTo>
                <a:lnTo>
                  <a:pt x="6" y="154"/>
                </a:lnTo>
                <a:lnTo>
                  <a:pt x="6" y="154"/>
                </a:lnTo>
                <a:lnTo>
                  <a:pt x="5" y="154"/>
                </a:lnTo>
                <a:lnTo>
                  <a:pt x="5" y="154"/>
                </a:lnTo>
                <a:lnTo>
                  <a:pt x="5" y="154"/>
                </a:lnTo>
                <a:lnTo>
                  <a:pt x="4" y="154"/>
                </a:lnTo>
                <a:lnTo>
                  <a:pt x="4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1"/>
                </a:lnTo>
                <a:lnTo>
                  <a:pt x="3" y="151"/>
                </a:lnTo>
                <a:lnTo>
                  <a:pt x="2" y="150"/>
                </a:lnTo>
                <a:lnTo>
                  <a:pt x="1" y="149"/>
                </a:lnTo>
                <a:lnTo>
                  <a:pt x="1" y="147"/>
                </a:lnTo>
                <a:lnTo>
                  <a:pt x="1" y="145"/>
                </a:lnTo>
                <a:lnTo>
                  <a:pt x="1" y="143"/>
                </a:lnTo>
                <a:lnTo>
                  <a:pt x="0" y="143"/>
                </a:lnTo>
                <a:lnTo>
                  <a:pt x="1" y="143"/>
                </a:lnTo>
                <a:lnTo>
                  <a:pt x="2" y="142"/>
                </a:lnTo>
                <a:lnTo>
                  <a:pt x="2" y="141"/>
                </a:lnTo>
                <a:lnTo>
                  <a:pt x="3" y="141"/>
                </a:lnTo>
                <a:lnTo>
                  <a:pt x="3" y="139"/>
                </a:lnTo>
                <a:lnTo>
                  <a:pt x="3" y="138"/>
                </a:lnTo>
                <a:lnTo>
                  <a:pt x="3" y="137"/>
                </a:lnTo>
                <a:lnTo>
                  <a:pt x="3" y="137"/>
                </a:lnTo>
                <a:lnTo>
                  <a:pt x="3" y="136"/>
                </a:lnTo>
                <a:lnTo>
                  <a:pt x="3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1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4"/>
                </a:lnTo>
                <a:lnTo>
                  <a:pt x="0" y="134"/>
                </a:lnTo>
                <a:lnTo>
                  <a:pt x="0" y="133"/>
                </a:lnTo>
                <a:lnTo>
                  <a:pt x="0" y="133"/>
                </a:lnTo>
                <a:lnTo>
                  <a:pt x="0" y="133"/>
                </a:lnTo>
                <a:lnTo>
                  <a:pt x="1" y="131"/>
                </a:lnTo>
                <a:lnTo>
                  <a:pt x="1" y="131"/>
                </a:lnTo>
                <a:lnTo>
                  <a:pt x="1" y="130"/>
                </a:lnTo>
                <a:lnTo>
                  <a:pt x="1" y="129"/>
                </a:lnTo>
                <a:lnTo>
                  <a:pt x="2" y="129"/>
                </a:lnTo>
                <a:lnTo>
                  <a:pt x="2" y="129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2" y="127"/>
                </a:lnTo>
                <a:lnTo>
                  <a:pt x="2" y="127"/>
                </a:lnTo>
                <a:lnTo>
                  <a:pt x="2" y="126"/>
                </a:lnTo>
                <a:lnTo>
                  <a:pt x="1" y="125"/>
                </a:lnTo>
                <a:lnTo>
                  <a:pt x="1" y="125"/>
                </a:lnTo>
                <a:lnTo>
                  <a:pt x="1" y="124"/>
                </a:lnTo>
                <a:lnTo>
                  <a:pt x="2" y="125"/>
                </a:lnTo>
                <a:lnTo>
                  <a:pt x="2" y="125"/>
                </a:lnTo>
                <a:lnTo>
                  <a:pt x="3" y="125"/>
                </a:lnTo>
                <a:lnTo>
                  <a:pt x="3" y="125"/>
                </a:lnTo>
                <a:lnTo>
                  <a:pt x="4" y="125"/>
                </a:lnTo>
                <a:lnTo>
                  <a:pt x="5" y="125"/>
                </a:lnTo>
                <a:lnTo>
                  <a:pt x="5" y="125"/>
                </a:lnTo>
                <a:lnTo>
                  <a:pt x="6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6"/>
                </a:lnTo>
                <a:lnTo>
                  <a:pt x="8" y="127"/>
                </a:lnTo>
                <a:lnTo>
                  <a:pt x="8" y="127"/>
                </a:lnTo>
                <a:lnTo>
                  <a:pt x="8" y="128"/>
                </a:lnTo>
                <a:lnTo>
                  <a:pt x="9" y="128"/>
                </a:lnTo>
                <a:lnTo>
                  <a:pt x="9" y="128"/>
                </a:lnTo>
                <a:lnTo>
                  <a:pt x="9" y="128"/>
                </a:lnTo>
                <a:lnTo>
                  <a:pt x="9" y="129"/>
                </a:lnTo>
                <a:lnTo>
                  <a:pt x="10" y="129"/>
                </a:lnTo>
                <a:lnTo>
                  <a:pt x="11" y="129"/>
                </a:lnTo>
                <a:lnTo>
                  <a:pt x="11" y="129"/>
                </a:lnTo>
                <a:lnTo>
                  <a:pt x="12" y="130"/>
                </a:lnTo>
                <a:lnTo>
                  <a:pt x="12" y="129"/>
                </a:lnTo>
                <a:lnTo>
                  <a:pt x="12" y="129"/>
                </a:lnTo>
                <a:lnTo>
                  <a:pt x="13" y="128"/>
                </a:lnTo>
                <a:lnTo>
                  <a:pt x="13" y="128"/>
                </a:lnTo>
                <a:lnTo>
                  <a:pt x="13" y="128"/>
                </a:lnTo>
                <a:lnTo>
                  <a:pt x="13" y="128"/>
                </a:lnTo>
                <a:lnTo>
                  <a:pt x="13" y="127"/>
                </a:lnTo>
                <a:lnTo>
                  <a:pt x="13" y="127"/>
                </a:lnTo>
                <a:lnTo>
                  <a:pt x="13" y="126"/>
                </a:lnTo>
                <a:lnTo>
                  <a:pt x="13" y="125"/>
                </a:lnTo>
                <a:lnTo>
                  <a:pt x="13" y="124"/>
                </a:lnTo>
                <a:lnTo>
                  <a:pt x="13" y="124"/>
                </a:lnTo>
                <a:lnTo>
                  <a:pt x="14" y="124"/>
                </a:lnTo>
                <a:lnTo>
                  <a:pt x="14" y="123"/>
                </a:lnTo>
                <a:lnTo>
                  <a:pt x="14" y="122"/>
                </a:lnTo>
                <a:lnTo>
                  <a:pt x="14" y="122"/>
                </a:lnTo>
                <a:lnTo>
                  <a:pt x="14" y="121"/>
                </a:lnTo>
                <a:lnTo>
                  <a:pt x="14" y="121"/>
                </a:lnTo>
                <a:lnTo>
                  <a:pt x="15" y="121"/>
                </a:lnTo>
                <a:lnTo>
                  <a:pt x="15" y="120"/>
                </a:lnTo>
                <a:lnTo>
                  <a:pt x="15" y="120"/>
                </a:lnTo>
                <a:lnTo>
                  <a:pt x="15" y="119"/>
                </a:lnTo>
                <a:lnTo>
                  <a:pt x="15" y="118"/>
                </a:lnTo>
                <a:lnTo>
                  <a:pt x="15" y="118"/>
                </a:lnTo>
                <a:lnTo>
                  <a:pt x="16" y="118"/>
                </a:lnTo>
                <a:lnTo>
                  <a:pt x="16" y="117"/>
                </a:lnTo>
                <a:lnTo>
                  <a:pt x="16" y="116"/>
                </a:lnTo>
                <a:lnTo>
                  <a:pt x="17" y="116"/>
                </a:lnTo>
                <a:lnTo>
                  <a:pt x="17" y="114"/>
                </a:lnTo>
                <a:lnTo>
                  <a:pt x="17" y="114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2"/>
                </a:lnTo>
                <a:lnTo>
                  <a:pt x="18" y="112"/>
                </a:lnTo>
                <a:lnTo>
                  <a:pt x="18" y="112"/>
                </a:lnTo>
                <a:lnTo>
                  <a:pt x="19" y="112"/>
                </a:lnTo>
                <a:lnTo>
                  <a:pt x="19" y="112"/>
                </a:lnTo>
                <a:lnTo>
                  <a:pt x="19" y="112"/>
                </a:lnTo>
                <a:lnTo>
                  <a:pt x="20" y="112"/>
                </a:lnTo>
                <a:lnTo>
                  <a:pt x="20" y="112"/>
                </a:lnTo>
                <a:lnTo>
                  <a:pt x="21" y="112"/>
                </a:lnTo>
                <a:lnTo>
                  <a:pt x="21" y="112"/>
                </a:lnTo>
                <a:lnTo>
                  <a:pt x="22" y="111"/>
                </a:lnTo>
                <a:lnTo>
                  <a:pt x="22" y="111"/>
                </a:lnTo>
                <a:lnTo>
                  <a:pt x="23" y="111"/>
                </a:lnTo>
                <a:lnTo>
                  <a:pt x="23" y="110"/>
                </a:lnTo>
                <a:lnTo>
                  <a:pt x="23" y="110"/>
                </a:lnTo>
                <a:lnTo>
                  <a:pt x="23" y="111"/>
                </a:lnTo>
                <a:lnTo>
                  <a:pt x="24" y="111"/>
                </a:lnTo>
                <a:lnTo>
                  <a:pt x="24" y="112"/>
                </a:lnTo>
                <a:lnTo>
                  <a:pt x="25" y="112"/>
                </a:lnTo>
                <a:lnTo>
                  <a:pt x="26" y="112"/>
                </a:lnTo>
                <a:lnTo>
                  <a:pt x="26" y="112"/>
                </a:lnTo>
                <a:lnTo>
                  <a:pt x="26" y="111"/>
                </a:lnTo>
                <a:lnTo>
                  <a:pt x="26" y="111"/>
                </a:lnTo>
                <a:lnTo>
                  <a:pt x="26" y="110"/>
                </a:lnTo>
                <a:lnTo>
                  <a:pt x="25" y="110"/>
                </a:lnTo>
                <a:lnTo>
                  <a:pt x="26" y="109"/>
                </a:lnTo>
                <a:lnTo>
                  <a:pt x="27" y="108"/>
                </a:lnTo>
                <a:lnTo>
                  <a:pt x="27" y="108"/>
                </a:lnTo>
                <a:lnTo>
                  <a:pt x="27" y="107"/>
                </a:lnTo>
                <a:lnTo>
                  <a:pt x="27" y="107"/>
                </a:lnTo>
                <a:lnTo>
                  <a:pt x="27" y="106"/>
                </a:lnTo>
                <a:lnTo>
                  <a:pt x="27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6"/>
                </a:lnTo>
                <a:lnTo>
                  <a:pt x="29" y="106"/>
                </a:lnTo>
                <a:lnTo>
                  <a:pt x="29" y="105"/>
                </a:lnTo>
                <a:lnTo>
                  <a:pt x="29" y="105"/>
                </a:lnTo>
                <a:lnTo>
                  <a:pt x="29" y="104"/>
                </a:lnTo>
                <a:lnTo>
                  <a:pt x="30" y="104"/>
                </a:lnTo>
                <a:lnTo>
                  <a:pt x="30" y="104"/>
                </a:lnTo>
                <a:lnTo>
                  <a:pt x="31" y="104"/>
                </a:lnTo>
                <a:lnTo>
                  <a:pt x="31" y="103"/>
                </a:lnTo>
                <a:lnTo>
                  <a:pt x="31" y="103"/>
                </a:lnTo>
                <a:lnTo>
                  <a:pt x="32" y="102"/>
                </a:lnTo>
                <a:lnTo>
                  <a:pt x="32" y="102"/>
                </a:lnTo>
                <a:lnTo>
                  <a:pt x="32" y="101"/>
                </a:lnTo>
                <a:lnTo>
                  <a:pt x="32" y="101"/>
                </a:lnTo>
                <a:lnTo>
                  <a:pt x="32" y="100"/>
                </a:lnTo>
                <a:lnTo>
                  <a:pt x="32" y="100"/>
                </a:lnTo>
                <a:lnTo>
                  <a:pt x="32" y="101"/>
                </a:lnTo>
                <a:lnTo>
                  <a:pt x="33" y="101"/>
                </a:lnTo>
                <a:lnTo>
                  <a:pt x="33" y="101"/>
                </a:lnTo>
                <a:lnTo>
                  <a:pt x="34" y="101"/>
                </a:lnTo>
                <a:lnTo>
                  <a:pt x="34" y="100"/>
                </a:lnTo>
                <a:lnTo>
                  <a:pt x="34" y="100"/>
                </a:lnTo>
                <a:lnTo>
                  <a:pt x="35" y="100"/>
                </a:lnTo>
                <a:lnTo>
                  <a:pt x="35" y="99"/>
                </a:lnTo>
                <a:lnTo>
                  <a:pt x="35" y="99"/>
                </a:lnTo>
                <a:lnTo>
                  <a:pt x="35" y="98"/>
                </a:lnTo>
                <a:lnTo>
                  <a:pt x="35" y="98"/>
                </a:lnTo>
                <a:lnTo>
                  <a:pt x="35" y="97"/>
                </a:lnTo>
                <a:lnTo>
                  <a:pt x="35" y="97"/>
                </a:lnTo>
                <a:lnTo>
                  <a:pt x="34" y="96"/>
                </a:lnTo>
                <a:lnTo>
                  <a:pt x="35" y="96"/>
                </a:lnTo>
                <a:lnTo>
                  <a:pt x="35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7" y="96"/>
                </a:lnTo>
                <a:lnTo>
                  <a:pt x="38" y="96"/>
                </a:lnTo>
                <a:lnTo>
                  <a:pt x="38" y="96"/>
                </a:lnTo>
                <a:lnTo>
                  <a:pt x="39" y="96"/>
                </a:lnTo>
                <a:lnTo>
                  <a:pt x="40" y="96"/>
                </a:lnTo>
                <a:lnTo>
                  <a:pt x="40" y="96"/>
                </a:lnTo>
                <a:lnTo>
                  <a:pt x="40" y="95"/>
                </a:lnTo>
                <a:lnTo>
                  <a:pt x="41" y="95"/>
                </a:lnTo>
                <a:lnTo>
                  <a:pt x="41" y="95"/>
                </a:lnTo>
                <a:lnTo>
                  <a:pt x="42" y="95"/>
                </a:lnTo>
                <a:lnTo>
                  <a:pt x="43" y="95"/>
                </a:lnTo>
                <a:lnTo>
                  <a:pt x="44" y="95"/>
                </a:lnTo>
                <a:lnTo>
                  <a:pt x="44" y="95"/>
                </a:lnTo>
                <a:lnTo>
                  <a:pt x="44" y="95"/>
                </a:lnTo>
                <a:lnTo>
                  <a:pt x="44" y="94"/>
                </a:lnTo>
                <a:lnTo>
                  <a:pt x="44" y="94"/>
                </a:lnTo>
                <a:lnTo>
                  <a:pt x="45" y="94"/>
                </a:lnTo>
                <a:lnTo>
                  <a:pt x="45" y="93"/>
                </a:lnTo>
                <a:lnTo>
                  <a:pt x="45" y="93"/>
                </a:lnTo>
                <a:lnTo>
                  <a:pt x="45" y="92"/>
                </a:lnTo>
                <a:lnTo>
                  <a:pt x="45" y="92"/>
                </a:lnTo>
                <a:lnTo>
                  <a:pt x="45" y="91"/>
                </a:lnTo>
                <a:lnTo>
                  <a:pt x="44" y="91"/>
                </a:lnTo>
                <a:lnTo>
                  <a:pt x="44" y="90"/>
                </a:lnTo>
                <a:lnTo>
                  <a:pt x="44" y="90"/>
                </a:lnTo>
                <a:lnTo>
                  <a:pt x="44" y="89"/>
                </a:lnTo>
                <a:lnTo>
                  <a:pt x="45" y="89"/>
                </a:lnTo>
                <a:lnTo>
                  <a:pt x="45" y="89"/>
                </a:lnTo>
                <a:lnTo>
                  <a:pt x="46" y="89"/>
                </a:lnTo>
                <a:lnTo>
                  <a:pt x="46" y="89"/>
                </a:lnTo>
                <a:lnTo>
                  <a:pt x="47" y="89"/>
                </a:lnTo>
                <a:lnTo>
                  <a:pt x="47" y="89"/>
                </a:lnTo>
                <a:lnTo>
                  <a:pt x="48" y="88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49" y="89"/>
                </a:lnTo>
                <a:lnTo>
                  <a:pt x="49" y="89"/>
                </a:lnTo>
                <a:lnTo>
                  <a:pt x="50" y="88"/>
                </a:lnTo>
                <a:lnTo>
                  <a:pt x="50" y="88"/>
                </a:lnTo>
                <a:lnTo>
                  <a:pt x="50" y="87"/>
                </a:lnTo>
                <a:lnTo>
                  <a:pt x="50" y="87"/>
                </a:lnTo>
                <a:lnTo>
                  <a:pt x="51" y="87"/>
                </a:lnTo>
                <a:lnTo>
                  <a:pt x="51" y="86"/>
                </a:lnTo>
                <a:lnTo>
                  <a:pt x="51" y="86"/>
                </a:lnTo>
                <a:lnTo>
                  <a:pt x="52" y="86"/>
                </a:lnTo>
                <a:lnTo>
                  <a:pt x="52" y="86"/>
                </a:lnTo>
                <a:lnTo>
                  <a:pt x="53" y="86"/>
                </a:lnTo>
                <a:lnTo>
                  <a:pt x="53" y="86"/>
                </a:lnTo>
                <a:lnTo>
                  <a:pt x="54" y="86"/>
                </a:lnTo>
                <a:lnTo>
                  <a:pt x="54" y="86"/>
                </a:lnTo>
                <a:lnTo>
                  <a:pt x="54" y="86"/>
                </a:lnTo>
                <a:lnTo>
                  <a:pt x="55" y="85"/>
                </a:lnTo>
                <a:lnTo>
                  <a:pt x="55" y="85"/>
                </a:lnTo>
                <a:lnTo>
                  <a:pt x="55" y="84"/>
                </a:lnTo>
                <a:lnTo>
                  <a:pt x="55" y="84"/>
                </a:lnTo>
                <a:lnTo>
                  <a:pt x="56" y="84"/>
                </a:lnTo>
                <a:lnTo>
                  <a:pt x="57" y="83"/>
                </a:lnTo>
                <a:lnTo>
                  <a:pt x="57" y="83"/>
                </a:lnTo>
                <a:lnTo>
                  <a:pt x="56" y="82"/>
                </a:lnTo>
                <a:lnTo>
                  <a:pt x="56" y="81"/>
                </a:lnTo>
                <a:lnTo>
                  <a:pt x="56" y="81"/>
                </a:lnTo>
                <a:lnTo>
                  <a:pt x="56" y="80"/>
                </a:lnTo>
                <a:lnTo>
                  <a:pt x="56" y="80"/>
                </a:lnTo>
                <a:lnTo>
                  <a:pt x="57" y="79"/>
                </a:lnTo>
                <a:lnTo>
                  <a:pt x="56" y="79"/>
                </a:lnTo>
                <a:lnTo>
                  <a:pt x="57" y="79"/>
                </a:lnTo>
                <a:lnTo>
                  <a:pt x="57" y="80"/>
                </a:lnTo>
                <a:lnTo>
                  <a:pt x="58" y="80"/>
                </a:lnTo>
                <a:lnTo>
                  <a:pt x="58" y="79"/>
                </a:lnTo>
                <a:lnTo>
                  <a:pt x="58" y="79"/>
                </a:lnTo>
                <a:lnTo>
                  <a:pt x="59" y="79"/>
                </a:lnTo>
                <a:lnTo>
                  <a:pt x="59" y="79"/>
                </a:lnTo>
                <a:lnTo>
                  <a:pt x="60" y="79"/>
                </a:lnTo>
                <a:lnTo>
                  <a:pt x="60" y="78"/>
                </a:lnTo>
                <a:lnTo>
                  <a:pt x="60" y="77"/>
                </a:lnTo>
                <a:lnTo>
                  <a:pt x="60" y="76"/>
                </a:lnTo>
                <a:lnTo>
                  <a:pt x="59" y="76"/>
                </a:lnTo>
                <a:lnTo>
                  <a:pt x="59" y="75"/>
                </a:lnTo>
                <a:lnTo>
                  <a:pt x="59" y="75"/>
                </a:lnTo>
                <a:lnTo>
                  <a:pt x="59" y="74"/>
                </a:lnTo>
                <a:lnTo>
                  <a:pt x="59" y="74"/>
                </a:lnTo>
                <a:lnTo>
                  <a:pt x="59" y="74"/>
                </a:lnTo>
                <a:lnTo>
                  <a:pt x="59" y="74"/>
                </a:lnTo>
                <a:lnTo>
                  <a:pt x="59" y="74"/>
                </a:lnTo>
                <a:lnTo>
                  <a:pt x="60" y="74"/>
                </a:lnTo>
                <a:lnTo>
                  <a:pt x="60" y="74"/>
                </a:lnTo>
                <a:lnTo>
                  <a:pt x="61" y="74"/>
                </a:lnTo>
                <a:lnTo>
                  <a:pt x="61" y="74"/>
                </a:lnTo>
                <a:lnTo>
                  <a:pt x="62" y="73"/>
                </a:lnTo>
                <a:lnTo>
                  <a:pt x="62" y="73"/>
                </a:lnTo>
                <a:lnTo>
                  <a:pt x="62" y="72"/>
                </a:lnTo>
                <a:lnTo>
                  <a:pt x="62" y="71"/>
                </a:lnTo>
                <a:lnTo>
                  <a:pt x="62" y="71"/>
                </a:lnTo>
                <a:lnTo>
                  <a:pt x="63" y="70"/>
                </a:lnTo>
                <a:lnTo>
                  <a:pt x="62" y="70"/>
                </a:lnTo>
                <a:lnTo>
                  <a:pt x="63" y="70"/>
                </a:lnTo>
                <a:lnTo>
                  <a:pt x="63" y="69"/>
                </a:lnTo>
                <a:lnTo>
                  <a:pt x="63" y="69"/>
                </a:lnTo>
                <a:lnTo>
                  <a:pt x="64" y="68"/>
                </a:lnTo>
                <a:lnTo>
                  <a:pt x="64" y="68"/>
                </a:lnTo>
                <a:lnTo>
                  <a:pt x="65" y="68"/>
                </a:lnTo>
                <a:lnTo>
                  <a:pt x="65" y="68"/>
                </a:lnTo>
                <a:lnTo>
                  <a:pt x="66" y="67"/>
                </a:lnTo>
                <a:lnTo>
                  <a:pt x="66" y="67"/>
                </a:lnTo>
                <a:lnTo>
                  <a:pt x="67" y="67"/>
                </a:lnTo>
                <a:lnTo>
                  <a:pt x="67" y="66"/>
                </a:lnTo>
                <a:lnTo>
                  <a:pt x="68" y="66"/>
                </a:lnTo>
                <a:lnTo>
                  <a:pt x="68" y="66"/>
                </a:lnTo>
                <a:lnTo>
                  <a:pt x="69" y="66"/>
                </a:lnTo>
                <a:lnTo>
                  <a:pt x="69" y="66"/>
                </a:lnTo>
                <a:lnTo>
                  <a:pt x="69" y="65"/>
                </a:lnTo>
                <a:lnTo>
                  <a:pt x="69" y="65"/>
                </a:lnTo>
                <a:lnTo>
                  <a:pt x="69" y="64"/>
                </a:lnTo>
                <a:lnTo>
                  <a:pt x="70" y="64"/>
                </a:lnTo>
                <a:lnTo>
                  <a:pt x="70" y="63"/>
                </a:lnTo>
                <a:lnTo>
                  <a:pt x="69" y="63"/>
                </a:lnTo>
                <a:lnTo>
                  <a:pt x="69" y="63"/>
                </a:lnTo>
                <a:lnTo>
                  <a:pt x="69" y="62"/>
                </a:lnTo>
                <a:lnTo>
                  <a:pt x="69" y="62"/>
                </a:lnTo>
                <a:lnTo>
                  <a:pt x="68" y="62"/>
                </a:lnTo>
                <a:lnTo>
                  <a:pt x="68" y="62"/>
                </a:lnTo>
                <a:lnTo>
                  <a:pt x="67" y="61"/>
                </a:lnTo>
                <a:lnTo>
                  <a:pt x="67" y="61"/>
                </a:lnTo>
                <a:lnTo>
                  <a:pt x="66" y="61"/>
                </a:lnTo>
                <a:lnTo>
                  <a:pt x="66" y="61"/>
                </a:lnTo>
                <a:lnTo>
                  <a:pt x="65" y="61"/>
                </a:lnTo>
                <a:lnTo>
                  <a:pt x="65" y="61"/>
                </a:lnTo>
                <a:lnTo>
                  <a:pt x="65" y="60"/>
                </a:lnTo>
                <a:lnTo>
                  <a:pt x="64" y="60"/>
                </a:lnTo>
                <a:lnTo>
                  <a:pt x="64" y="60"/>
                </a:lnTo>
                <a:lnTo>
                  <a:pt x="64" y="59"/>
                </a:lnTo>
                <a:lnTo>
                  <a:pt x="64" y="58"/>
                </a:lnTo>
                <a:lnTo>
                  <a:pt x="64" y="58"/>
                </a:lnTo>
                <a:lnTo>
                  <a:pt x="65" y="58"/>
                </a:lnTo>
                <a:lnTo>
                  <a:pt x="65" y="58"/>
                </a:lnTo>
                <a:lnTo>
                  <a:pt x="66" y="58"/>
                </a:lnTo>
                <a:lnTo>
                  <a:pt x="67" y="58"/>
                </a:lnTo>
                <a:lnTo>
                  <a:pt x="66" y="57"/>
                </a:lnTo>
                <a:lnTo>
                  <a:pt x="66" y="57"/>
                </a:lnTo>
                <a:lnTo>
                  <a:pt x="66" y="56"/>
                </a:lnTo>
                <a:lnTo>
                  <a:pt x="66" y="56"/>
                </a:lnTo>
                <a:lnTo>
                  <a:pt x="67" y="56"/>
                </a:lnTo>
                <a:lnTo>
                  <a:pt x="67" y="56"/>
                </a:lnTo>
                <a:lnTo>
                  <a:pt x="68" y="56"/>
                </a:lnTo>
                <a:lnTo>
                  <a:pt x="68" y="55"/>
                </a:lnTo>
                <a:lnTo>
                  <a:pt x="69" y="55"/>
                </a:lnTo>
                <a:lnTo>
                  <a:pt x="69" y="54"/>
                </a:lnTo>
                <a:lnTo>
                  <a:pt x="69" y="54"/>
                </a:lnTo>
                <a:lnTo>
                  <a:pt x="69" y="53"/>
                </a:lnTo>
                <a:lnTo>
                  <a:pt x="69" y="54"/>
                </a:lnTo>
                <a:lnTo>
                  <a:pt x="69" y="54"/>
                </a:lnTo>
                <a:lnTo>
                  <a:pt x="70" y="53"/>
                </a:lnTo>
                <a:lnTo>
                  <a:pt x="71" y="54"/>
                </a:lnTo>
                <a:lnTo>
                  <a:pt x="71" y="54"/>
                </a:lnTo>
                <a:lnTo>
                  <a:pt x="72" y="54"/>
                </a:lnTo>
                <a:lnTo>
                  <a:pt x="72" y="54"/>
                </a:lnTo>
                <a:lnTo>
                  <a:pt x="73" y="54"/>
                </a:lnTo>
                <a:lnTo>
                  <a:pt x="73" y="53"/>
                </a:lnTo>
                <a:lnTo>
                  <a:pt x="74" y="53"/>
                </a:lnTo>
                <a:lnTo>
                  <a:pt x="74" y="52"/>
                </a:lnTo>
                <a:lnTo>
                  <a:pt x="74" y="52"/>
                </a:lnTo>
                <a:lnTo>
                  <a:pt x="74" y="51"/>
                </a:lnTo>
                <a:lnTo>
                  <a:pt x="74" y="52"/>
                </a:lnTo>
                <a:lnTo>
                  <a:pt x="75" y="52"/>
                </a:lnTo>
                <a:lnTo>
                  <a:pt x="76" y="53"/>
                </a:lnTo>
                <a:lnTo>
                  <a:pt x="77" y="53"/>
                </a:lnTo>
                <a:lnTo>
                  <a:pt x="78" y="53"/>
                </a:lnTo>
                <a:lnTo>
                  <a:pt x="78" y="53"/>
                </a:lnTo>
                <a:lnTo>
                  <a:pt x="79" y="53"/>
                </a:lnTo>
                <a:lnTo>
                  <a:pt x="80" y="53"/>
                </a:lnTo>
                <a:lnTo>
                  <a:pt x="80" y="53"/>
                </a:lnTo>
                <a:lnTo>
                  <a:pt x="80" y="53"/>
                </a:lnTo>
                <a:lnTo>
                  <a:pt x="81" y="53"/>
                </a:lnTo>
                <a:lnTo>
                  <a:pt x="82" y="53"/>
                </a:lnTo>
                <a:lnTo>
                  <a:pt x="82" y="54"/>
                </a:lnTo>
                <a:lnTo>
                  <a:pt x="82" y="54"/>
                </a:lnTo>
                <a:lnTo>
                  <a:pt x="81" y="55"/>
                </a:lnTo>
                <a:lnTo>
                  <a:pt x="82" y="55"/>
                </a:lnTo>
                <a:lnTo>
                  <a:pt x="82" y="55"/>
                </a:lnTo>
                <a:lnTo>
                  <a:pt x="83" y="55"/>
                </a:lnTo>
                <a:lnTo>
                  <a:pt x="84" y="55"/>
                </a:lnTo>
                <a:lnTo>
                  <a:pt x="84" y="54"/>
                </a:lnTo>
                <a:lnTo>
                  <a:pt x="84" y="54"/>
                </a:lnTo>
                <a:lnTo>
                  <a:pt x="85" y="54"/>
                </a:lnTo>
                <a:lnTo>
                  <a:pt x="85" y="54"/>
                </a:lnTo>
                <a:lnTo>
                  <a:pt x="86" y="54"/>
                </a:lnTo>
                <a:lnTo>
                  <a:pt x="86" y="54"/>
                </a:lnTo>
                <a:lnTo>
                  <a:pt x="86" y="54"/>
                </a:lnTo>
                <a:lnTo>
                  <a:pt x="87" y="55"/>
                </a:lnTo>
                <a:lnTo>
                  <a:pt x="87" y="55"/>
                </a:lnTo>
                <a:lnTo>
                  <a:pt x="86" y="56"/>
                </a:lnTo>
                <a:lnTo>
                  <a:pt x="86" y="56"/>
                </a:lnTo>
                <a:lnTo>
                  <a:pt x="86" y="57"/>
                </a:lnTo>
                <a:lnTo>
                  <a:pt x="86" y="57"/>
                </a:lnTo>
                <a:lnTo>
                  <a:pt x="87" y="57"/>
                </a:lnTo>
                <a:lnTo>
                  <a:pt x="87" y="57"/>
                </a:lnTo>
                <a:lnTo>
                  <a:pt x="88" y="57"/>
                </a:lnTo>
                <a:lnTo>
                  <a:pt x="88" y="57"/>
                </a:lnTo>
                <a:lnTo>
                  <a:pt x="88" y="57"/>
                </a:lnTo>
                <a:lnTo>
                  <a:pt x="89" y="57"/>
                </a:lnTo>
                <a:lnTo>
                  <a:pt x="89" y="57"/>
                </a:lnTo>
                <a:lnTo>
                  <a:pt x="90" y="57"/>
                </a:lnTo>
                <a:lnTo>
                  <a:pt x="90" y="57"/>
                </a:lnTo>
                <a:lnTo>
                  <a:pt x="90" y="56"/>
                </a:lnTo>
                <a:lnTo>
                  <a:pt x="90" y="57"/>
                </a:lnTo>
                <a:lnTo>
                  <a:pt x="91" y="58"/>
                </a:lnTo>
                <a:lnTo>
                  <a:pt x="91" y="58"/>
                </a:lnTo>
                <a:lnTo>
                  <a:pt x="91" y="58"/>
                </a:lnTo>
                <a:lnTo>
                  <a:pt x="92" y="58"/>
                </a:lnTo>
                <a:lnTo>
                  <a:pt x="93" y="58"/>
                </a:lnTo>
                <a:lnTo>
                  <a:pt x="93" y="58"/>
                </a:lnTo>
                <a:lnTo>
                  <a:pt x="93" y="59"/>
                </a:lnTo>
                <a:lnTo>
                  <a:pt x="94" y="59"/>
                </a:lnTo>
                <a:lnTo>
                  <a:pt x="93" y="59"/>
                </a:lnTo>
                <a:lnTo>
                  <a:pt x="93" y="60"/>
                </a:lnTo>
                <a:lnTo>
                  <a:pt x="94" y="61"/>
                </a:lnTo>
                <a:lnTo>
                  <a:pt x="94" y="61"/>
                </a:lnTo>
                <a:lnTo>
                  <a:pt x="94" y="61"/>
                </a:lnTo>
                <a:lnTo>
                  <a:pt x="95" y="62"/>
                </a:lnTo>
                <a:lnTo>
                  <a:pt x="95" y="62"/>
                </a:lnTo>
                <a:lnTo>
                  <a:pt x="96" y="62"/>
                </a:lnTo>
                <a:lnTo>
                  <a:pt x="96" y="63"/>
                </a:lnTo>
                <a:lnTo>
                  <a:pt x="95" y="63"/>
                </a:lnTo>
                <a:lnTo>
                  <a:pt x="95" y="63"/>
                </a:lnTo>
                <a:lnTo>
                  <a:pt x="95" y="63"/>
                </a:lnTo>
                <a:lnTo>
                  <a:pt x="95" y="64"/>
                </a:lnTo>
                <a:lnTo>
                  <a:pt x="95" y="64"/>
                </a:lnTo>
                <a:lnTo>
                  <a:pt x="96" y="64"/>
                </a:lnTo>
                <a:lnTo>
                  <a:pt x="96" y="64"/>
                </a:lnTo>
                <a:lnTo>
                  <a:pt x="96" y="65"/>
                </a:lnTo>
                <a:lnTo>
                  <a:pt x="96" y="65"/>
                </a:lnTo>
                <a:lnTo>
                  <a:pt x="96" y="65"/>
                </a:lnTo>
                <a:lnTo>
                  <a:pt x="96" y="66"/>
                </a:lnTo>
                <a:lnTo>
                  <a:pt x="96" y="66"/>
                </a:lnTo>
                <a:lnTo>
                  <a:pt x="96" y="67"/>
                </a:lnTo>
                <a:lnTo>
                  <a:pt x="96" y="68"/>
                </a:lnTo>
                <a:lnTo>
                  <a:pt x="96" y="69"/>
                </a:lnTo>
                <a:lnTo>
                  <a:pt x="95" y="69"/>
                </a:lnTo>
                <a:lnTo>
                  <a:pt x="95" y="70"/>
                </a:lnTo>
                <a:lnTo>
                  <a:pt x="95" y="71"/>
                </a:lnTo>
                <a:lnTo>
                  <a:pt x="95" y="71"/>
                </a:lnTo>
                <a:lnTo>
                  <a:pt x="96" y="71"/>
                </a:lnTo>
                <a:lnTo>
                  <a:pt x="97" y="71"/>
                </a:lnTo>
                <a:lnTo>
                  <a:pt x="97" y="70"/>
                </a:lnTo>
                <a:lnTo>
                  <a:pt x="98" y="70"/>
                </a:lnTo>
                <a:lnTo>
                  <a:pt x="98" y="70"/>
                </a:lnTo>
                <a:lnTo>
                  <a:pt x="98" y="71"/>
                </a:lnTo>
                <a:lnTo>
                  <a:pt x="98" y="71"/>
                </a:lnTo>
                <a:lnTo>
                  <a:pt x="99" y="71"/>
                </a:lnTo>
                <a:lnTo>
                  <a:pt x="99" y="71"/>
                </a:lnTo>
                <a:lnTo>
                  <a:pt x="100" y="71"/>
                </a:lnTo>
                <a:lnTo>
                  <a:pt x="100" y="71"/>
                </a:lnTo>
                <a:lnTo>
                  <a:pt x="101" y="71"/>
                </a:lnTo>
                <a:lnTo>
                  <a:pt x="101" y="70"/>
                </a:lnTo>
                <a:lnTo>
                  <a:pt x="101" y="70"/>
                </a:lnTo>
                <a:lnTo>
                  <a:pt x="102" y="70"/>
                </a:lnTo>
                <a:lnTo>
                  <a:pt x="102" y="69"/>
                </a:lnTo>
                <a:lnTo>
                  <a:pt x="102" y="69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7"/>
                </a:lnTo>
                <a:lnTo>
                  <a:pt x="102" y="67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1" y="66"/>
                </a:lnTo>
                <a:lnTo>
                  <a:pt x="101" y="65"/>
                </a:lnTo>
                <a:lnTo>
                  <a:pt x="101" y="65"/>
                </a:lnTo>
                <a:lnTo>
                  <a:pt x="101" y="64"/>
                </a:lnTo>
                <a:lnTo>
                  <a:pt x="101" y="63"/>
                </a:lnTo>
                <a:lnTo>
                  <a:pt x="101" y="63"/>
                </a:lnTo>
                <a:lnTo>
                  <a:pt x="102" y="62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3" y="63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4" y="64"/>
                </a:lnTo>
                <a:lnTo>
                  <a:pt x="105" y="64"/>
                </a:lnTo>
                <a:lnTo>
                  <a:pt x="105" y="64"/>
                </a:lnTo>
                <a:lnTo>
                  <a:pt x="106" y="64"/>
                </a:lnTo>
                <a:lnTo>
                  <a:pt x="106" y="64"/>
                </a:lnTo>
                <a:lnTo>
                  <a:pt x="107" y="64"/>
                </a:lnTo>
                <a:lnTo>
                  <a:pt x="107" y="65"/>
                </a:lnTo>
                <a:lnTo>
                  <a:pt x="107" y="65"/>
                </a:lnTo>
                <a:lnTo>
                  <a:pt x="108" y="65"/>
                </a:lnTo>
                <a:lnTo>
                  <a:pt x="108" y="65"/>
                </a:lnTo>
                <a:lnTo>
                  <a:pt x="109" y="66"/>
                </a:lnTo>
                <a:lnTo>
                  <a:pt x="109" y="66"/>
                </a:lnTo>
                <a:lnTo>
                  <a:pt x="110" y="66"/>
                </a:lnTo>
                <a:lnTo>
                  <a:pt x="110" y="67"/>
                </a:lnTo>
                <a:lnTo>
                  <a:pt x="111" y="67"/>
                </a:lnTo>
                <a:lnTo>
                  <a:pt x="111" y="67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6"/>
                </a:lnTo>
                <a:lnTo>
                  <a:pt x="114" y="67"/>
                </a:lnTo>
                <a:lnTo>
                  <a:pt x="114" y="69"/>
                </a:lnTo>
                <a:lnTo>
                  <a:pt x="115" y="69"/>
                </a:lnTo>
                <a:lnTo>
                  <a:pt x="115" y="69"/>
                </a:lnTo>
                <a:lnTo>
                  <a:pt x="116" y="69"/>
                </a:lnTo>
                <a:lnTo>
                  <a:pt x="116" y="69"/>
                </a:lnTo>
                <a:lnTo>
                  <a:pt x="115" y="68"/>
                </a:lnTo>
                <a:lnTo>
                  <a:pt x="115" y="68"/>
                </a:lnTo>
                <a:lnTo>
                  <a:pt x="115" y="67"/>
                </a:lnTo>
                <a:lnTo>
                  <a:pt x="115" y="67"/>
                </a:lnTo>
                <a:lnTo>
                  <a:pt x="115" y="66"/>
                </a:lnTo>
                <a:lnTo>
                  <a:pt x="115" y="66"/>
                </a:lnTo>
                <a:lnTo>
                  <a:pt x="116" y="66"/>
                </a:lnTo>
                <a:lnTo>
                  <a:pt x="116" y="65"/>
                </a:lnTo>
                <a:lnTo>
                  <a:pt x="116" y="66"/>
                </a:lnTo>
                <a:lnTo>
                  <a:pt x="117" y="66"/>
                </a:lnTo>
                <a:lnTo>
                  <a:pt x="117" y="65"/>
                </a:lnTo>
                <a:lnTo>
                  <a:pt x="117" y="65"/>
                </a:lnTo>
                <a:lnTo>
                  <a:pt x="117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9" y="64"/>
                </a:lnTo>
                <a:lnTo>
                  <a:pt x="119" y="64"/>
                </a:lnTo>
                <a:lnTo>
                  <a:pt x="119" y="64"/>
                </a:lnTo>
                <a:lnTo>
                  <a:pt x="120" y="64"/>
                </a:lnTo>
                <a:lnTo>
                  <a:pt x="120" y="64"/>
                </a:lnTo>
                <a:lnTo>
                  <a:pt x="121" y="64"/>
                </a:lnTo>
                <a:lnTo>
                  <a:pt x="122" y="64"/>
                </a:lnTo>
                <a:lnTo>
                  <a:pt x="122" y="65"/>
                </a:lnTo>
                <a:lnTo>
                  <a:pt x="122" y="65"/>
                </a:lnTo>
                <a:lnTo>
                  <a:pt x="123" y="66"/>
                </a:lnTo>
                <a:lnTo>
                  <a:pt x="123" y="66"/>
                </a:lnTo>
                <a:lnTo>
                  <a:pt x="123" y="66"/>
                </a:lnTo>
                <a:lnTo>
                  <a:pt x="124" y="66"/>
                </a:lnTo>
                <a:lnTo>
                  <a:pt x="124" y="65"/>
                </a:lnTo>
                <a:lnTo>
                  <a:pt x="124" y="65"/>
                </a:lnTo>
                <a:lnTo>
                  <a:pt x="125" y="64"/>
                </a:lnTo>
                <a:lnTo>
                  <a:pt x="125" y="64"/>
                </a:lnTo>
                <a:lnTo>
                  <a:pt x="125" y="64"/>
                </a:lnTo>
                <a:lnTo>
                  <a:pt x="126" y="64"/>
                </a:lnTo>
                <a:lnTo>
                  <a:pt x="126" y="64"/>
                </a:lnTo>
                <a:lnTo>
                  <a:pt x="126" y="64"/>
                </a:lnTo>
                <a:lnTo>
                  <a:pt x="127" y="64"/>
                </a:lnTo>
                <a:lnTo>
                  <a:pt x="127" y="64"/>
                </a:lnTo>
                <a:lnTo>
                  <a:pt x="127" y="64"/>
                </a:lnTo>
                <a:lnTo>
                  <a:pt x="128" y="64"/>
                </a:lnTo>
                <a:lnTo>
                  <a:pt x="128" y="64"/>
                </a:lnTo>
                <a:lnTo>
                  <a:pt x="128" y="64"/>
                </a:lnTo>
                <a:lnTo>
                  <a:pt x="129" y="64"/>
                </a:lnTo>
                <a:lnTo>
                  <a:pt x="129" y="63"/>
                </a:lnTo>
                <a:lnTo>
                  <a:pt x="129" y="63"/>
                </a:lnTo>
                <a:lnTo>
                  <a:pt x="130" y="63"/>
                </a:lnTo>
                <a:lnTo>
                  <a:pt x="130" y="63"/>
                </a:lnTo>
                <a:lnTo>
                  <a:pt x="130" y="62"/>
                </a:lnTo>
                <a:lnTo>
                  <a:pt x="130" y="62"/>
                </a:lnTo>
                <a:lnTo>
                  <a:pt x="131" y="62"/>
                </a:lnTo>
                <a:lnTo>
                  <a:pt x="131" y="61"/>
                </a:lnTo>
                <a:lnTo>
                  <a:pt x="131" y="61"/>
                </a:lnTo>
                <a:lnTo>
                  <a:pt x="131" y="60"/>
                </a:lnTo>
                <a:lnTo>
                  <a:pt x="131" y="59"/>
                </a:lnTo>
                <a:lnTo>
                  <a:pt x="132" y="59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32" y="57"/>
                </a:lnTo>
                <a:lnTo>
                  <a:pt x="132" y="56"/>
                </a:lnTo>
                <a:lnTo>
                  <a:pt x="132" y="56"/>
                </a:lnTo>
                <a:lnTo>
                  <a:pt x="132" y="56"/>
                </a:lnTo>
                <a:lnTo>
                  <a:pt x="131" y="56"/>
                </a:lnTo>
                <a:lnTo>
                  <a:pt x="131" y="56"/>
                </a:lnTo>
                <a:lnTo>
                  <a:pt x="130" y="56"/>
                </a:lnTo>
                <a:lnTo>
                  <a:pt x="129" y="57"/>
                </a:lnTo>
                <a:lnTo>
                  <a:pt x="129" y="57"/>
                </a:lnTo>
                <a:lnTo>
                  <a:pt x="128" y="57"/>
                </a:lnTo>
                <a:lnTo>
                  <a:pt x="128" y="56"/>
                </a:lnTo>
                <a:lnTo>
                  <a:pt x="127" y="56"/>
                </a:lnTo>
                <a:lnTo>
                  <a:pt x="127" y="56"/>
                </a:lnTo>
                <a:lnTo>
                  <a:pt x="127" y="56"/>
                </a:lnTo>
                <a:lnTo>
                  <a:pt x="127" y="55"/>
                </a:lnTo>
                <a:lnTo>
                  <a:pt x="127" y="54"/>
                </a:lnTo>
                <a:lnTo>
                  <a:pt x="127" y="54"/>
                </a:lnTo>
                <a:lnTo>
                  <a:pt x="127" y="54"/>
                </a:lnTo>
                <a:lnTo>
                  <a:pt x="127" y="53"/>
                </a:lnTo>
                <a:lnTo>
                  <a:pt x="127" y="53"/>
                </a:lnTo>
                <a:lnTo>
                  <a:pt x="126" y="52"/>
                </a:lnTo>
                <a:lnTo>
                  <a:pt x="126" y="51"/>
                </a:lnTo>
                <a:lnTo>
                  <a:pt x="127" y="51"/>
                </a:lnTo>
                <a:lnTo>
                  <a:pt x="127" y="51"/>
                </a:lnTo>
                <a:lnTo>
                  <a:pt x="127" y="50"/>
                </a:lnTo>
                <a:lnTo>
                  <a:pt x="127" y="50"/>
                </a:lnTo>
                <a:lnTo>
                  <a:pt x="127" y="50"/>
                </a:lnTo>
                <a:lnTo>
                  <a:pt x="127" y="49"/>
                </a:lnTo>
                <a:lnTo>
                  <a:pt x="128" y="49"/>
                </a:lnTo>
                <a:lnTo>
                  <a:pt x="128" y="49"/>
                </a:lnTo>
                <a:lnTo>
                  <a:pt x="128" y="49"/>
                </a:lnTo>
                <a:lnTo>
                  <a:pt x="128" y="49"/>
                </a:lnTo>
                <a:lnTo>
                  <a:pt x="129" y="49"/>
                </a:lnTo>
                <a:lnTo>
                  <a:pt x="129" y="49"/>
                </a:lnTo>
                <a:lnTo>
                  <a:pt x="130" y="49"/>
                </a:lnTo>
                <a:lnTo>
                  <a:pt x="130" y="49"/>
                </a:lnTo>
                <a:lnTo>
                  <a:pt x="130" y="48"/>
                </a:lnTo>
                <a:lnTo>
                  <a:pt x="131" y="48"/>
                </a:lnTo>
                <a:lnTo>
                  <a:pt x="131" y="48"/>
                </a:lnTo>
                <a:lnTo>
                  <a:pt x="131" y="47"/>
                </a:lnTo>
                <a:lnTo>
                  <a:pt x="131" y="47"/>
                </a:lnTo>
                <a:lnTo>
                  <a:pt x="132" y="47"/>
                </a:lnTo>
                <a:lnTo>
                  <a:pt x="132" y="47"/>
                </a:lnTo>
                <a:lnTo>
                  <a:pt x="132" y="47"/>
                </a:lnTo>
                <a:lnTo>
                  <a:pt x="132" y="47"/>
                </a:lnTo>
                <a:lnTo>
                  <a:pt x="133" y="46"/>
                </a:lnTo>
                <a:lnTo>
                  <a:pt x="133" y="46"/>
                </a:lnTo>
                <a:lnTo>
                  <a:pt x="133" y="46"/>
                </a:lnTo>
                <a:lnTo>
                  <a:pt x="133" y="45"/>
                </a:lnTo>
                <a:lnTo>
                  <a:pt x="134" y="45"/>
                </a:lnTo>
                <a:lnTo>
                  <a:pt x="134" y="46"/>
                </a:lnTo>
                <a:lnTo>
                  <a:pt x="134" y="46"/>
                </a:lnTo>
                <a:lnTo>
                  <a:pt x="134" y="46"/>
                </a:lnTo>
                <a:lnTo>
                  <a:pt x="134" y="46"/>
                </a:lnTo>
                <a:lnTo>
                  <a:pt x="135" y="46"/>
                </a:lnTo>
                <a:lnTo>
                  <a:pt x="135" y="46"/>
                </a:lnTo>
                <a:lnTo>
                  <a:pt x="135" y="46"/>
                </a:lnTo>
                <a:lnTo>
                  <a:pt x="136" y="46"/>
                </a:lnTo>
                <a:lnTo>
                  <a:pt x="136" y="46"/>
                </a:lnTo>
                <a:lnTo>
                  <a:pt x="136" y="46"/>
                </a:lnTo>
                <a:lnTo>
                  <a:pt x="136" y="45"/>
                </a:lnTo>
                <a:lnTo>
                  <a:pt x="135" y="44"/>
                </a:lnTo>
                <a:lnTo>
                  <a:pt x="135" y="42"/>
                </a:lnTo>
                <a:lnTo>
                  <a:pt x="135" y="41"/>
                </a:lnTo>
                <a:lnTo>
                  <a:pt x="136" y="41"/>
                </a:lnTo>
                <a:lnTo>
                  <a:pt x="136" y="41"/>
                </a:lnTo>
                <a:lnTo>
                  <a:pt x="139" y="37"/>
                </a:lnTo>
                <a:lnTo>
                  <a:pt x="140" y="37"/>
                </a:lnTo>
                <a:lnTo>
                  <a:pt x="140" y="37"/>
                </a:lnTo>
                <a:lnTo>
                  <a:pt x="140" y="37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1" y="36"/>
                </a:lnTo>
                <a:lnTo>
                  <a:pt x="141" y="36"/>
                </a:lnTo>
                <a:lnTo>
                  <a:pt x="141" y="35"/>
                </a:lnTo>
                <a:lnTo>
                  <a:pt x="142" y="35"/>
                </a:lnTo>
                <a:lnTo>
                  <a:pt x="142" y="35"/>
                </a:lnTo>
                <a:lnTo>
                  <a:pt x="142" y="34"/>
                </a:lnTo>
                <a:lnTo>
                  <a:pt x="142" y="34"/>
                </a:lnTo>
                <a:lnTo>
                  <a:pt x="142" y="34"/>
                </a:lnTo>
                <a:lnTo>
                  <a:pt x="143" y="34"/>
                </a:lnTo>
                <a:lnTo>
                  <a:pt x="143" y="33"/>
                </a:lnTo>
                <a:lnTo>
                  <a:pt x="143" y="33"/>
                </a:lnTo>
                <a:lnTo>
                  <a:pt x="144" y="33"/>
                </a:lnTo>
                <a:lnTo>
                  <a:pt x="144" y="33"/>
                </a:lnTo>
                <a:lnTo>
                  <a:pt x="144" y="33"/>
                </a:lnTo>
                <a:lnTo>
                  <a:pt x="144" y="32"/>
                </a:lnTo>
                <a:lnTo>
                  <a:pt x="144" y="32"/>
                </a:lnTo>
                <a:lnTo>
                  <a:pt x="144" y="32"/>
                </a:lnTo>
                <a:lnTo>
                  <a:pt x="144" y="32"/>
                </a:lnTo>
                <a:lnTo>
                  <a:pt x="145" y="32"/>
                </a:lnTo>
                <a:lnTo>
                  <a:pt x="145" y="32"/>
                </a:lnTo>
                <a:lnTo>
                  <a:pt x="145" y="32"/>
                </a:lnTo>
                <a:lnTo>
                  <a:pt x="145" y="31"/>
                </a:lnTo>
                <a:lnTo>
                  <a:pt x="146" y="31"/>
                </a:lnTo>
                <a:lnTo>
                  <a:pt x="146" y="31"/>
                </a:lnTo>
                <a:lnTo>
                  <a:pt x="146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9" y="32"/>
                </a:lnTo>
                <a:lnTo>
                  <a:pt x="148" y="31"/>
                </a:lnTo>
                <a:lnTo>
                  <a:pt x="148" y="30"/>
                </a:lnTo>
                <a:lnTo>
                  <a:pt x="148" y="30"/>
                </a:lnTo>
                <a:lnTo>
                  <a:pt x="148" y="29"/>
                </a:lnTo>
                <a:lnTo>
                  <a:pt x="148" y="29"/>
                </a:lnTo>
                <a:lnTo>
                  <a:pt x="148" y="29"/>
                </a:lnTo>
                <a:lnTo>
                  <a:pt x="149" y="29"/>
                </a:lnTo>
                <a:lnTo>
                  <a:pt x="149" y="28"/>
                </a:lnTo>
                <a:lnTo>
                  <a:pt x="150" y="28"/>
                </a:lnTo>
                <a:lnTo>
                  <a:pt x="150" y="28"/>
                </a:lnTo>
                <a:lnTo>
                  <a:pt x="151" y="28"/>
                </a:lnTo>
                <a:lnTo>
                  <a:pt x="151" y="27"/>
                </a:lnTo>
                <a:lnTo>
                  <a:pt x="151" y="27"/>
                </a:lnTo>
                <a:lnTo>
                  <a:pt x="152" y="26"/>
                </a:lnTo>
                <a:lnTo>
                  <a:pt x="152" y="26"/>
                </a:lnTo>
                <a:lnTo>
                  <a:pt x="152" y="26"/>
                </a:lnTo>
                <a:lnTo>
                  <a:pt x="152" y="26"/>
                </a:lnTo>
                <a:lnTo>
                  <a:pt x="153" y="26"/>
                </a:lnTo>
                <a:lnTo>
                  <a:pt x="153" y="25"/>
                </a:lnTo>
                <a:lnTo>
                  <a:pt x="154" y="25"/>
                </a:lnTo>
                <a:lnTo>
                  <a:pt x="154" y="25"/>
                </a:lnTo>
                <a:lnTo>
                  <a:pt x="154" y="25"/>
                </a:lnTo>
                <a:lnTo>
                  <a:pt x="155" y="26"/>
                </a:lnTo>
                <a:lnTo>
                  <a:pt x="155" y="26"/>
                </a:lnTo>
                <a:lnTo>
                  <a:pt x="155" y="27"/>
                </a:lnTo>
                <a:lnTo>
                  <a:pt x="155" y="28"/>
                </a:lnTo>
                <a:lnTo>
                  <a:pt x="155" y="28"/>
                </a:lnTo>
                <a:lnTo>
                  <a:pt x="156" y="29"/>
                </a:lnTo>
                <a:lnTo>
                  <a:pt x="156" y="28"/>
                </a:lnTo>
                <a:lnTo>
                  <a:pt x="157" y="28"/>
                </a:lnTo>
                <a:lnTo>
                  <a:pt x="157" y="28"/>
                </a:lnTo>
                <a:lnTo>
                  <a:pt x="157" y="29"/>
                </a:lnTo>
                <a:lnTo>
                  <a:pt x="158" y="29"/>
                </a:lnTo>
                <a:lnTo>
                  <a:pt x="158" y="29"/>
                </a:lnTo>
                <a:lnTo>
                  <a:pt x="159" y="29"/>
                </a:lnTo>
                <a:lnTo>
                  <a:pt x="159" y="29"/>
                </a:lnTo>
                <a:lnTo>
                  <a:pt x="160" y="29"/>
                </a:lnTo>
                <a:lnTo>
                  <a:pt x="161" y="29"/>
                </a:lnTo>
                <a:lnTo>
                  <a:pt x="161" y="29"/>
                </a:lnTo>
                <a:lnTo>
                  <a:pt x="161" y="30"/>
                </a:lnTo>
                <a:lnTo>
                  <a:pt x="162" y="31"/>
                </a:lnTo>
                <a:lnTo>
                  <a:pt x="162" y="31"/>
                </a:lnTo>
                <a:lnTo>
                  <a:pt x="163" y="32"/>
                </a:lnTo>
                <a:lnTo>
                  <a:pt x="163" y="32"/>
                </a:lnTo>
                <a:lnTo>
                  <a:pt x="164" y="32"/>
                </a:lnTo>
                <a:lnTo>
                  <a:pt x="165" y="32"/>
                </a:lnTo>
                <a:lnTo>
                  <a:pt x="165" y="32"/>
                </a:lnTo>
                <a:lnTo>
                  <a:pt x="165" y="33"/>
                </a:lnTo>
                <a:lnTo>
                  <a:pt x="165" y="33"/>
                </a:lnTo>
                <a:lnTo>
                  <a:pt x="166" y="33"/>
                </a:lnTo>
                <a:lnTo>
                  <a:pt x="166" y="33"/>
                </a:lnTo>
                <a:lnTo>
                  <a:pt x="167" y="33"/>
                </a:lnTo>
                <a:lnTo>
                  <a:pt x="167" y="32"/>
                </a:lnTo>
                <a:lnTo>
                  <a:pt x="168" y="32"/>
                </a:lnTo>
                <a:lnTo>
                  <a:pt x="168" y="32"/>
                </a:lnTo>
                <a:lnTo>
                  <a:pt x="169" y="32"/>
                </a:lnTo>
                <a:lnTo>
                  <a:pt x="169" y="31"/>
                </a:lnTo>
                <a:lnTo>
                  <a:pt x="169" y="31"/>
                </a:lnTo>
                <a:lnTo>
                  <a:pt x="169" y="30"/>
                </a:lnTo>
                <a:lnTo>
                  <a:pt x="169" y="30"/>
                </a:lnTo>
                <a:lnTo>
                  <a:pt x="170" y="30"/>
                </a:lnTo>
                <a:lnTo>
                  <a:pt x="170" y="30"/>
                </a:lnTo>
                <a:lnTo>
                  <a:pt x="171" y="30"/>
                </a:lnTo>
                <a:lnTo>
                  <a:pt x="172" y="30"/>
                </a:lnTo>
                <a:lnTo>
                  <a:pt x="171" y="29"/>
                </a:lnTo>
                <a:lnTo>
                  <a:pt x="171" y="29"/>
                </a:lnTo>
                <a:lnTo>
                  <a:pt x="172" y="29"/>
                </a:lnTo>
                <a:lnTo>
                  <a:pt x="172" y="29"/>
                </a:lnTo>
                <a:lnTo>
                  <a:pt x="173" y="29"/>
                </a:lnTo>
                <a:lnTo>
                  <a:pt x="173" y="28"/>
                </a:lnTo>
                <a:lnTo>
                  <a:pt x="173" y="28"/>
                </a:lnTo>
                <a:lnTo>
                  <a:pt x="174" y="27"/>
                </a:lnTo>
                <a:lnTo>
                  <a:pt x="174" y="27"/>
                </a:lnTo>
                <a:lnTo>
                  <a:pt x="174" y="26"/>
                </a:lnTo>
                <a:lnTo>
                  <a:pt x="174" y="26"/>
                </a:lnTo>
                <a:lnTo>
                  <a:pt x="175" y="26"/>
                </a:lnTo>
                <a:lnTo>
                  <a:pt x="175" y="26"/>
                </a:lnTo>
                <a:lnTo>
                  <a:pt x="176" y="26"/>
                </a:lnTo>
                <a:lnTo>
                  <a:pt x="176" y="26"/>
                </a:lnTo>
                <a:lnTo>
                  <a:pt x="176" y="26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8" y="26"/>
                </a:lnTo>
                <a:lnTo>
                  <a:pt x="178" y="27"/>
                </a:lnTo>
                <a:lnTo>
                  <a:pt x="179" y="27"/>
                </a:lnTo>
                <a:lnTo>
                  <a:pt x="180" y="27"/>
                </a:lnTo>
                <a:lnTo>
                  <a:pt x="180" y="27"/>
                </a:lnTo>
                <a:lnTo>
                  <a:pt x="181" y="27"/>
                </a:lnTo>
                <a:lnTo>
                  <a:pt x="181" y="27"/>
                </a:lnTo>
                <a:lnTo>
                  <a:pt x="182" y="27"/>
                </a:lnTo>
                <a:lnTo>
                  <a:pt x="182" y="27"/>
                </a:lnTo>
                <a:lnTo>
                  <a:pt x="183" y="27"/>
                </a:lnTo>
                <a:lnTo>
                  <a:pt x="183" y="27"/>
                </a:lnTo>
                <a:lnTo>
                  <a:pt x="184" y="28"/>
                </a:lnTo>
                <a:lnTo>
                  <a:pt x="185" y="28"/>
                </a:lnTo>
                <a:lnTo>
                  <a:pt x="185" y="28"/>
                </a:lnTo>
                <a:lnTo>
                  <a:pt x="186" y="27"/>
                </a:lnTo>
                <a:lnTo>
                  <a:pt x="186" y="27"/>
                </a:lnTo>
                <a:lnTo>
                  <a:pt x="186" y="28"/>
                </a:lnTo>
                <a:lnTo>
                  <a:pt x="187" y="28"/>
                </a:lnTo>
                <a:lnTo>
                  <a:pt x="187" y="28"/>
                </a:lnTo>
                <a:lnTo>
                  <a:pt x="188" y="28"/>
                </a:lnTo>
                <a:lnTo>
                  <a:pt x="188" y="28"/>
                </a:lnTo>
                <a:lnTo>
                  <a:pt x="189" y="28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90" y="30"/>
                </a:lnTo>
                <a:lnTo>
                  <a:pt x="190" y="29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1" y="30"/>
                </a:lnTo>
                <a:lnTo>
                  <a:pt x="192" y="30"/>
                </a:lnTo>
                <a:lnTo>
                  <a:pt x="192" y="29"/>
                </a:lnTo>
                <a:lnTo>
                  <a:pt x="192" y="30"/>
                </a:lnTo>
                <a:lnTo>
                  <a:pt x="193" y="30"/>
                </a:lnTo>
                <a:lnTo>
                  <a:pt x="193" y="30"/>
                </a:lnTo>
                <a:lnTo>
                  <a:pt x="193" y="31"/>
                </a:lnTo>
                <a:lnTo>
                  <a:pt x="193" y="31"/>
                </a:lnTo>
                <a:lnTo>
                  <a:pt x="193" y="32"/>
                </a:lnTo>
                <a:lnTo>
                  <a:pt x="194" y="32"/>
                </a:lnTo>
                <a:lnTo>
                  <a:pt x="194" y="32"/>
                </a:lnTo>
                <a:lnTo>
                  <a:pt x="194" y="32"/>
                </a:lnTo>
                <a:lnTo>
                  <a:pt x="194" y="32"/>
                </a:lnTo>
                <a:lnTo>
                  <a:pt x="194" y="32"/>
                </a:lnTo>
                <a:lnTo>
                  <a:pt x="194" y="33"/>
                </a:lnTo>
                <a:lnTo>
                  <a:pt x="194" y="33"/>
                </a:lnTo>
                <a:lnTo>
                  <a:pt x="195" y="34"/>
                </a:lnTo>
                <a:lnTo>
                  <a:pt x="195" y="34"/>
                </a:lnTo>
                <a:lnTo>
                  <a:pt x="195" y="35"/>
                </a:lnTo>
                <a:lnTo>
                  <a:pt x="195" y="35"/>
                </a:lnTo>
                <a:lnTo>
                  <a:pt x="195" y="36"/>
                </a:lnTo>
                <a:lnTo>
                  <a:pt x="195" y="36"/>
                </a:lnTo>
                <a:lnTo>
                  <a:pt x="196" y="37"/>
                </a:lnTo>
                <a:lnTo>
                  <a:pt x="196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8" y="37"/>
                </a:lnTo>
                <a:lnTo>
                  <a:pt x="198" y="37"/>
                </a:lnTo>
                <a:lnTo>
                  <a:pt x="198" y="37"/>
                </a:lnTo>
                <a:lnTo>
                  <a:pt x="198" y="37"/>
                </a:lnTo>
                <a:lnTo>
                  <a:pt x="198" y="38"/>
                </a:lnTo>
                <a:lnTo>
                  <a:pt x="198" y="38"/>
                </a:lnTo>
                <a:lnTo>
                  <a:pt x="198" y="39"/>
                </a:lnTo>
                <a:lnTo>
                  <a:pt x="199" y="39"/>
                </a:lnTo>
                <a:lnTo>
                  <a:pt x="199" y="40"/>
                </a:lnTo>
                <a:lnTo>
                  <a:pt x="199" y="40"/>
                </a:lnTo>
                <a:lnTo>
                  <a:pt x="199" y="41"/>
                </a:lnTo>
                <a:lnTo>
                  <a:pt x="199" y="41"/>
                </a:lnTo>
                <a:lnTo>
                  <a:pt x="200" y="41"/>
                </a:lnTo>
                <a:lnTo>
                  <a:pt x="201" y="42"/>
                </a:lnTo>
                <a:lnTo>
                  <a:pt x="202" y="42"/>
                </a:lnTo>
                <a:lnTo>
                  <a:pt x="202" y="42"/>
                </a:lnTo>
                <a:lnTo>
                  <a:pt x="202" y="42"/>
                </a:lnTo>
                <a:lnTo>
                  <a:pt x="203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5" y="42"/>
                </a:lnTo>
                <a:lnTo>
                  <a:pt x="206" y="42"/>
                </a:lnTo>
                <a:lnTo>
                  <a:pt x="206" y="42"/>
                </a:lnTo>
                <a:lnTo>
                  <a:pt x="206" y="43"/>
                </a:lnTo>
                <a:lnTo>
                  <a:pt x="207" y="43"/>
                </a:lnTo>
                <a:lnTo>
                  <a:pt x="207" y="43"/>
                </a:lnTo>
                <a:lnTo>
                  <a:pt x="208" y="43"/>
                </a:lnTo>
                <a:lnTo>
                  <a:pt x="209" y="43"/>
                </a:lnTo>
                <a:lnTo>
                  <a:pt x="209" y="43"/>
                </a:lnTo>
                <a:lnTo>
                  <a:pt x="210" y="42"/>
                </a:lnTo>
                <a:lnTo>
                  <a:pt x="210" y="42"/>
                </a:lnTo>
                <a:lnTo>
                  <a:pt x="210" y="41"/>
                </a:lnTo>
                <a:lnTo>
                  <a:pt x="210" y="41"/>
                </a:lnTo>
                <a:lnTo>
                  <a:pt x="210" y="40"/>
                </a:lnTo>
                <a:lnTo>
                  <a:pt x="211" y="40"/>
                </a:lnTo>
                <a:lnTo>
                  <a:pt x="211" y="40"/>
                </a:lnTo>
                <a:lnTo>
                  <a:pt x="212" y="40"/>
                </a:lnTo>
                <a:lnTo>
                  <a:pt x="213" y="39"/>
                </a:lnTo>
                <a:lnTo>
                  <a:pt x="213" y="38"/>
                </a:lnTo>
                <a:lnTo>
                  <a:pt x="213" y="37"/>
                </a:lnTo>
                <a:lnTo>
                  <a:pt x="214" y="37"/>
                </a:lnTo>
                <a:lnTo>
                  <a:pt x="215" y="36"/>
                </a:lnTo>
                <a:lnTo>
                  <a:pt x="216" y="36"/>
                </a:lnTo>
                <a:lnTo>
                  <a:pt x="217" y="36"/>
                </a:lnTo>
                <a:lnTo>
                  <a:pt x="217" y="36"/>
                </a:lnTo>
                <a:lnTo>
                  <a:pt x="218" y="36"/>
                </a:lnTo>
                <a:lnTo>
                  <a:pt x="219" y="36"/>
                </a:lnTo>
                <a:lnTo>
                  <a:pt x="219" y="37"/>
                </a:lnTo>
                <a:lnTo>
                  <a:pt x="219" y="37"/>
                </a:lnTo>
                <a:lnTo>
                  <a:pt x="219" y="37"/>
                </a:lnTo>
                <a:lnTo>
                  <a:pt x="220" y="37"/>
                </a:lnTo>
                <a:lnTo>
                  <a:pt x="220" y="37"/>
                </a:lnTo>
                <a:lnTo>
                  <a:pt x="220" y="37"/>
                </a:lnTo>
                <a:lnTo>
                  <a:pt x="220" y="38"/>
                </a:lnTo>
                <a:lnTo>
                  <a:pt x="221" y="39"/>
                </a:lnTo>
                <a:lnTo>
                  <a:pt x="222" y="39"/>
                </a:lnTo>
                <a:lnTo>
                  <a:pt x="222" y="40"/>
                </a:lnTo>
                <a:lnTo>
                  <a:pt x="222" y="40"/>
                </a:lnTo>
                <a:lnTo>
                  <a:pt x="223" y="41"/>
                </a:lnTo>
                <a:lnTo>
                  <a:pt x="223" y="41"/>
                </a:lnTo>
                <a:lnTo>
                  <a:pt x="223" y="42"/>
                </a:lnTo>
                <a:lnTo>
                  <a:pt x="224" y="42"/>
                </a:lnTo>
                <a:lnTo>
                  <a:pt x="224" y="42"/>
                </a:lnTo>
                <a:lnTo>
                  <a:pt x="225" y="43"/>
                </a:lnTo>
                <a:lnTo>
                  <a:pt x="226" y="43"/>
                </a:lnTo>
                <a:lnTo>
                  <a:pt x="227" y="43"/>
                </a:lnTo>
                <a:lnTo>
                  <a:pt x="227" y="44"/>
                </a:lnTo>
                <a:lnTo>
                  <a:pt x="228" y="44"/>
                </a:lnTo>
                <a:lnTo>
                  <a:pt x="228" y="45"/>
                </a:lnTo>
                <a:lnTo>
                  <a:pt x="229" y="45"/>
                </a:lnTo>
                <a:lnTo>
                  <a:pt x="229" y="45"/>
                </a:lnTo>
                <a:lnTo>
                  <a:pt x="230" y="45"/>
                </a:lnTo>
                <a:lnTo>
                  <a:pt x="230" y="46"/>
                </a:lnTo>
                <a:lnTo>
                  <a:pt x="231" y="45"/>
                </a:lnTo>
                <a:lnTo>
                  <a:pt x="231" y="46"/>
                </a:lnTo>
                <a:lnTo>
                  <a:pt x="231" y="46"/>
                </a:lnTo>
                <a:lnTo>
                  <a:pt x="231" y="46"/>
                </a:lnTo>
                <a:lnTo>
                  <a:pt x="231" y="47"/>
                </a:lnTo>
                <a:lnTo>
                  <a:pt x="232" y="48"/>
                </a:lnTo>
                <a:lnTo>
                  <a:pt x="233" y="48"/>
                </a:lnTo>
                <a:lnTo>
                  <a:pt x="233" y="47"/>
                </a:lnTo>
                <a:lnTo>
                  <a:pt x="234" y="47"/>
                </a:lnTo>
                <a:lnTo>
                  <a:pt x="234" y="47"/>
                </a:lnTo>
                <a:lnTo>
                  <a:pt x="235" y="47"/>
                </a:lnTo>
                <a:lnTo>
                  <a:pt x="235" y="47"/>
                </a:lnTo>
                <a:lnTo>
                  <a:pt x="236" y="47"/>
                </a:lnTo>
                <a:lnTo>
                  <a:pt x="236" y="47"/>
                </a:lnTo>
                <a:lnTo>
                  <a:pt x="236" y="47"/>
                </a:lnTo>
                <a:lnTo>
                  <a:pt x="237" y="47"/>
                </a:lnTo>
                <a:lnTo>
                  <a:pt x="237" y="47"/>
                </a:lnTo>
                <a:lnTo>
                  <a:pt x="238" y="48"/>
                </a:lnTo>
                <a:lnTo>
                  <a:pt x="239" y="47"/>
                </a:lnTo>
                <a:lnTo>
                  <a:pt x="239" y="46"/>
                </a:lnTo>
                <a:lnTo>
                  <a:pt x="239" y="46"/>
                </a:lnTo>
                <a:lnTo>
                  <a:pt x="239" y="45"/>
                </a:lnTo>
                <a:lnTo>
                  <a:pt x="240" y="45"/>
                </a:lnTo>
                <a:lnTo>
                  <a:pt x="240" y="45"/>
                </a:lnTo>
                <a:lnTo>
                  <a:pt x="241" y="45"/>
                </a:lnTo>
                <a:lnTo>
                  <a:pt x="241" y="45"/>
                </a:lnTo>
                <a:lnTo>
                  <a:pt x="241" y="45"/>
                </a:lnTo>
                <a:lnTo>
                  <a:pt x="242" y="45"/>
                </a:lnTo>
                <a:lnTo>
                  <a:pt x="243" y="45"/>
                </a:lnTo>
                <a:lnTo>
                  <a:pt x="243" y="45"/>
                </a:lnTo>
                <a:lnTo>
                  <a:pt x="244" y="45"/>
                </a:lnTo>
                <a:lnTo>
                  <a:pt x="244" y="45"/>
                </a:lnTo>
                <a:lnTo>
                  <a:pt x="244" y="45"/>
                </a:lnTo>
                <a:lnTo>
                  <a:pt x="244" y="45"/>
                </a:lnTo>
                <a:lnTo>
                  <a:pt x="245" y="46"/>
                </a:lnTo>
                <a:lnTo>
                  <a:pt x="245" y="46"/>
                </a:lnTo>
                <a:lnTo>
                  <a:pt x="246" y="46"/>
                </a:lnTo>
                <a:lnTo>
                  <a:pt x="247" y="47"/>
                </a:lnTo>
                <a:lnTo>
                  <a:pt x="248" y="47"/>
                </a:lnTo>
                <a:lnTo>
                  <a:pt x="249" y="47"/>
                </a:lnTo>
                <a:lnTo>
                  <a:pt x="249" y="47"/>
                </a:lnTo>
                <a:lnTo>
                  <a:pt x="250" y="47"/>
                </a:lnTo>
                <a:lnTo>
                  <a:pt x="250" y="48"/>
                </a:lnTo>
                <a:lnTo>
                  <a:pt x="251" y="48"/>
                </a:lnTo>
                <a:lnTo>
                  <a:pt x="252" y="48"/>
                </a:lnTo>
                <a:lnTo>
                  <a:pt x="252" y="47"/>
                </a:lnTo>
                <a:lnTo>
                  <a:pt x="252" y="47"/>
                </a:lnTo>
                <a:lnTo>
                  <a:pt x="252" y="46"/>
                </a:lnTo>
                <a:lnTo>
                  <a:pt x="252" y="45"/>
                </a:lnTo>
                <a:lnTo>
                  <a:pt x="252" y="45"/>
                </a:lnTo>
                <a:lnTo>
                  <a:pt x="251" y="45"/>
                </a:lnTo>
                <a:lnTo>
                  <a:pt x="251" y="44"/>
                </a:lnTo>
                <a:lnTo>
                  <a:pt x="251" y="44"/>
                </a:lnTo>
                <a:lnTo>
                  <a:pt x="252" y="43"/>
                </a:lnTo>
                <a:lnTo>
                  <a:pt x="252" y="43"/>
                </a:lnTo>
                <a:lnTo>
                  <a:pt x="252" y="43"/>
                </a:lnTo>
                <a:lnTo>
                  <a:pt x="252" y="42"/>
                </a:lnTo>
                <a:lnTo>
                  <a:pt x="252" y="42"/>
                </a:lnTo>
                <a:lnTo>
                  <a:pt x="253" y="42"/>
                </a:lnTo>
                <a:lnTo>
                  <a:pt x="253" y="42"/>
                </a:lnTo>
                <a:lnTo>
                  <a:pt x="253" y="42"/>
                </a:lnTo>
                <a:lnTo>
                  <a:pt x="254" y="42"/>
                </a:lnTo>
                <a:lnTo>
                  <a:pt x="254" y="42"/>
                </a:lnTo>
                <a:lnTo>
                  <a:pt x="255" y="42"/>
                </a:lnTo>
                <a:lnTo>
                  <a:pt x="255" y="42"/>
                </a:lnTo>
                <a:lnTo>
                  <a:pt x="256" y="42"/>
                </a:lnTo>
                <a:lnTo>
                  <a:pt x="256" y="42"/>
                </a:lnTo>
                <a:lnTo>
                  <a:pt x="257" y="42"/>
                </a:lnTo>
                <a:lnTo>
                  <a:pt x="257" y="42"/>
                </a:lnTo>
                <a:lnTo>
                  <a:pt x="258" y="43"/>
                </a:lnTo>
                <a:lnTo>
                  <a:pt x="258" y="43"/>
                </a:lnTo>
                <a:lnTo>
                  <a:pt x="259" y="43"/>
                </a:lnTo>
                <a:lnTo>
                  <a:pt x="259" y="44"/>
                </a:lnTo>
                <a:lnTo>
                  <a:pt x="260" y="44"/>
                </a:lnTo>
                <a:lnTo>
                  <a:pt x="261" y="44"/>
                </a:lnTo>
                <a:lnTo>
                  <a:pt x="261" y="43"/>
                </a:lnTo>
                <a:lnTo>
                  <a:pt x="261" y="43"/>
                </a:lnTo>
                <a:lnTo>
                  <a:pt x="262" y="43"/>
                </a:lnTo>
                <a:lnTo>
                  <a:pt x="262" y="42"/>
                </a:lnTo>
                <a:lnTo>
                  <a:pt x="263" y="42"/>
                </a:lnTo>
                <a:lnTo>
                  <a:pt x="263" y="42"/>
                </a:lnTo>
                <a:lnTo>
                  <a:pt x="264" y="42"/>
                </a:lnTo>
                <a:lnTo>
                  <a:pt x="264" y="42"/>
                </a:lnTo>
                <a:lnTo>
                  <a:pt x="265" y="42"/>
                </a:lnTo>
                <a:lnTo>
                  <a:pt x="265" y="42"/>
                </a:lnTo>
                <a:lnTo>
                  <a:pt x="265" y="42"/>
                </a:lnTo>
                <a:lnTo>
                  <a:pt x="266" y="43"/>
                </a:lnTo>
                <a:lnTo>
                  <a:pt x="267" y="43"/>
                </a:lnTo>
                <a:lnTo>
                  <a:pt x="267" y="42"/>
                </a:lnTo>
                <a:lnTo>
                  <a:pt x="267" y="43"/>
                </a:lnTo>
                <a:lnTo>
                  <a:pt x="268" y="43"/>
                </a:lnTo>
                <a:lnTo>
                  <a:pt x="269" y="44"/>
                </a:lnTo>
                <a:lnTo>
                  <a:pt x="269" y="43"/>
                </a:lnTo>
                <a:lnTo>
                  <a:pt x="269" y="44"/>
                </a:lnTo>
                <a:lnTo>
                  <a:pt x="269" y="44"/>
                </a:lnTo>
                <a:lnTo>
                  <a:pt x="270" y="45"/>
                </a:lnTo>
                <a:lnTo>
                  <a:pt x="270" y="45"/>
                </a:lnTo>
                <a:lnTo>
                  <a:pt x="270" y="46"/>
                </a:lnTo>
                <a:lnTo>
                  <a:pt x="271" y="47"/>
                </a:lnTo>
                <a:lnTo>
                  <a:pt x="271" y="48"/>
                </a:lnTo>
                <a:lnTo>
                  <a:pt x="272" y="47"/>
                </a:lnTo>
                <a:lnTo>
                  <a:pt x="273" y="48"/>
                </a:lnTo>
                <a:lnTo>
                  <a:pt x="273" y="47"/>
                </a:lnTo>
                <a:lnTo>
                  <a:pt x="273" y="47"/>
                </a:lnTo>
                <a:lnTo>
                  <a:pt x="273" y="46"/>
                </a:lnTo>
                <a:lnTo>
                  <a:pt x="273" y="46"/>
                </a:lnTo>
                <a:lnTo>
                  <a:pt x="273" y="45"/>
                </a:lnTo>
                <a:lnTo>
                  <a:pt x="274" y="45"/>
                </a:lnTo>
                <a:lnTo>
                  <a:pt x="274" y="45"/>
                </a:lnTo>
                <a:lnTo>
                  <a:pt x="275" y="45"/>
                </a:lnTo>
                <a:lnTo>
                  <a:pt x="275" y="45"/>
                </a:lnTo>
                <a:lnTo>
                  <a:pt x="276" y="45"/>
                </a:lnTo>
                <a:lnTo>
                  <a:pt x="276" y="46"/>
                </a:lnTo>
                <a:lnTo>
                  <a:pt x="276" y="46"/>
                </a:lnTo>
                <a:lnTo>
                  <a:pt x="276" y="47"/>
                </a:lnTo>
                <a:lnTo>
                  <a:pt x="277" y="47"/>
                </a:lnTo>
                <a:lnTo>
                  <a:pt x="277" y="47"/>
                </a:lnTo>
                <a:lnTo>
                  <a:pt x="277" y="47"/>
                </a:lnTo>
                <a:lnTo>
                  <a:pt x="278" y="46"/>
                </a:lnTo>
                <a:lnTo>
                  <a:pt x="278" y="46"/>
                </a:lnTo>
                <a:lnTo>
                  <a:pt x="278" y="45"/>
                </a:lnTo>
                <a:lnTo>
                  <a:pt x="279" y="45"/>
                </a:lnTo>
                <a:lnTo>
                  <a:pt x="279" y="45"/>
                </a:lnTo>
                <a:lnTo>
                  <a:pt x="279" y="45"/>
                </a:lnTo>
                <a:lnTo>
                  <a:pt x="280" y="45"/>
                </a:lnTo>
                <a:lnTo>
                  <a:pt x="280" y="44"/>
                </a:lnTo>
                <a:lnTo>
                  <a:pt x="280" y="45"/>
                </a:lnTo>
                <a:lnTo>
                  <a:pt x="280" y="45"/>
                </a:lnTo>
                <a:lnTo>
                  <a:pt x="281" y="45"/>
                </a:lnTo>
                <a:lnTo>
                  <a:pt x="281" y="45"/>
                </a:lnTo>
                <a:lnTo>
                  <a:pt x="282" y="45"/>
                </a:lnTo>
                <a:lnTo>
                  <a:pt x="282" y="44"/>
                </a:lnTo>
                <a:lnTo>
                  <a:pt x="283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2"/>
                </a:lnTo>
                <a:lnTo>
                  <a:pt x="284" y="42"/>
                </a:lnTo>
                <a:lnTo>
                  <a:pt x="285" y="42"/>
                </a:lnTo>
                <a:lnTo>
                  <a:pt x="285" y="42"/>
                </a:lnTo>
                <a:lnTo>
                  <a:pt x="286" y="41"/>
                </a:lnTo>
                <a:lnTo>
                  <a:pt x="286" y="41"/>
                </a:lnTo>
                <a:lnTo>
                  <a:pt x="286" y="40"/>
                </a:lnTo>
                <a:lnTo>
                  <a:pt x="287" y="41"/>
                </a:lnTo>
                <a:lnTo>
                  <a:pt x="287" y="41"/>
                </a:lnTo>
                <a:lnTo>
                  <a:pt x="288" y="41"/>
                </a:lnTo>
                <a:lnTo>
                  <a:pt x="289" y="41"/>
                </a:lnTo>
                <a:lnTo>
                  <a:pt x="289" y="41"/>
                </a:lnTo>
                <a:lnTo>
                  <a:pt x="290" y="41"/>
                </a:lnTo>
                <a:lnTo>
                  <a:pt x="290" y="41"/>
                </a:lnTo>
                <a:lnTo>
                  <a:pt x="290" y="41"/>
                </a:lnTo>
                <a:lnTo>
                  <a:pt x="291" y="41"/>
                </a:lnTo>
                <a:lnTo>
                  <a:pt x="291" y="41"/>
                </a:lnTo>
                <a:lnTo>
                  <a:pt x="292" y="42"/>
                </a:lnTo>
                <a:lnTo>
                  <a:pt x="293" y="41"/>
                </a:lnTo>
                <a:lnTo>
                  <a:pt x="293" y="41"/>
                </a:lnTo>
                <a:lnTo>
                  <a:pt x="293" y="40"/>
                </a:lnTo>
                <a:lnTo>
                  <a:pt x="293" y="40"/>
                </a:lnTo>
                <a:lnTo>
                  <a:pt x="294" y="39"/>
                </a:lnTo>
                <a:lnTo>
                  <a:pt x="294" y="39"/>
                </a:lnTo>
                <a:lnTo>
                  <a:pt x="294" y="39"/>
                </a:lnTo>
                <a:lnTo>
                  <a:pt x="294" y="39"/>
                </a:lnTo>
                <a:lnTo>
                  <a:pt x="294" y="38"/>
                </a:lnTo>
                <a:lnTo>
                  <a:pt x="295" y="37"/>
                </a:lnTo>
                <a:lnTo>
                  <a:pt x="294" y="37"/>
                </a:lnTo>
                <a:lnTo>
                  <a:pt x="294" y="36"/>
                </a:lnTo>
                <a:lnTo>
                  <a:pt x="295" y="36"/>
                </a:lnTo>
                <a:lnTo>
                  <a:pt x="295" y="36"/>
                </a:lnTo>
                <a:lnTo>
                  <a:pt x="296" y="35"/>
                </a:lnTo>
                <a:lnTo>
                  <a:pt x="297" y="35"/>
                </a:lnTo>
                <a:lnTo>
                  <a:pt x="297" y="34"/>
                </a:lnTo>
                <a:lnTo>
                  <a:pt x="297" y="34"/>
                </a:lnTo>
                <a:lnTo>
                  <a:pt x="298" y="33"/>
                </a:lnTo>
                <a:lnTo>
                  <a:pt x="298" y="33"/>
                </a:lnTo>
                <a:lnTo>
                  <a:pt x="297" y="32"/>
                </a:lnTo>
                <a:lnTo>
                  <a:pt x="298" y="32"/>
                </a:lnTo>
                <a:lnTo>
                  <a:pt x="298" y="31"/>
                </a:lnTo>
                <a:lnTo>
                  <a:pt x="297" y="31"/>
                </a:lnTo>
                <a:lnTo>
                  <a:pt x="297" y="30"/>
                </a:lnTo>
                <a:lnTo>
                  <a:pt x="298" y="30"/>
                </a:lnTo>
                <a:lnTo>
                  <a:pt x="298" y="30"/>
                </a:lnTo>
                <a:lnTo>
                  <a:pt x="298" y="29"/>
                </a:lnTo>
                <a:lnTo>
                  <a:pt x="298" y="29"/>
                </a:lnTo>
                <a:lnTo>
                  <a:pt x="299" y="29"/>
                </a:lnTo>
                <a:lnTo>
                  <a:pt x="299" y="28"/>
                </a:lnTo>
                <a:lnTo>
                  <a:pt x="299" y="27"/>
                </a:lnTo>
                <a:lnTo>
                  <a:pt x="299" y="27"/>
                </a:lnTo>
                <a:lnTo>
                  <a:pt x="299" y="26"/>
                </a:lnTo>
                <a:lnTo>
                  <a:pt x="299" y="26"/>
                </a:lnTo>
                <a:lnTo>
                  <a:pt x="298" y="25"/>
                </a:lnTo>
                <a:lnTo>
                  <a:pt x="298" y="25"/>
                </a:lnTo>
                <a:lnTo>
                  <a:pt x="298" y="24"/>
                </a:lnTo>
                <a:lnTo>
                  <a:pt x="298" y="24"/>
                </a:lnTo>
                <a:lnTo>
                  <a:pt x="298" y="24"/>
                </a:lnTo>
                <a:lnTo>
                  <a:pt x="298" y="24"/>
                </a:lnTo>
                <a:lnTo>
                  <a:pt x="299" y="25"/>
                </a:lnTo>
                <a:lnTo>
                  <a:pt x="299" y="25"/>
                </a:lnTo>
                <a:lnTo>
                  <a:pt x="300" y="24"/>
                </a:lnTo>
                <a:lnTo>
                  <a:pt x="300" y="24"/>
                </a:lnTo>
                <a:lnTo>
                  <a:pt x="301" y="24"/>
                </a:lnTo>
                <a:lnTo>
                  <a:pt x="302" y="24"/>
                </a:lnTo>
                <a:lnTo>
                  <a:pt x="302" y="24"/>
                </a:lnTo>
                <a:lnTo>
                  <a:pt x="302" y="24"/>
                </a:lnTo>
                <a:lnTo>
                  <a:pt x="302" y="23"/>
                </a:lnTo>
                <a:lnTo>
                  <a:pt x="302" y="22"/>
                </a:lnTo>
                <a:lnTo>
                  <a:pt x="302" y="22"/>
                </a:lnTo>
                <a:lnTo>
                  <a:pt x="302" y="22"/>
                </a:lnTo>
                <a:lnTo>
                  <a:pt x="302" y="22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19"/>
                </a:lnTo>
                <a:lnTo>
                  <a:pt x="303" y="18"/>
                </a:lnTo>
                <a:lnTo>
                  <a:pt x="304" y="18"/>
                </a:lnTo>
                <a:lnTo>
                  <a:pt x="304" y="17"/>
                </a:lnTo>
                <a:lnTo>
                  <a:pt x="304" y="16"/>
                </a:lnTo>
                <a:lnTo>
                  <a:pt x="304" y="16"/>
                </a:lnTo>
                <a:lnTo>
                  <a:pt x="304" y="15"/>
                </a:lnTo>
                <a:lnTo>
                  <a:pt x="304" y="15"/>
                </a:lnTo>
                <a:lnTo>
                  <a:pt x="303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1" y="14"/>
                </a:lnTo>
                <a:lnTo>
                  <a:pt x="302" y="13"/>
                </a:lnTo>
                <a:lnTo>
                  <a:pt x="302" y="13"/>
                </a:lnTo>
                <a:lnTo>
                  <a:pt x="302" y="13"/>
                </a:lnTo>
                <a:lnTo>
                  <a:pt x="303" y="13"/>
                </a:lnTo>
                <a:lnTo>
                  <a:pt x="303" y="12"/>
                </a:lnTo>
                <a:lnTo>
                  <a:pt x="303" y="12"/>
                </a:lnTo>
                <a:lnTo>
                  <a:pt x="304" y="12"/>
                </a:lnTo>
                <a:lnTo>
                  <a:pt x="304" y="12"/>
                </a:lnTo>
                <a:lnTo>
                  <a:pt x="305" y="12"/>
                </a:lnTo>
                <a:lnTo>
                  <a:pt x="305" y="11"/>
                </a:lnTo>
                <a:lnTo>
                  <a:pt x="305" y="10"/>
                </a:lnTo>
                <a:lnTo>
                  <a:pt x="304" y="10"/>
                </a:lnTo>
                <a:lnTo>
                  <a:pt x="305" y="9"/>
                </a:lnTo>
                <a:lnTo>
                  <a:pt x="305" y="9"/>
                </a:lnTo>
                <a:lnTo>
                  <a:pt x="305" y="8"/>
                </a:lnTo>
                <a:lnTo>
                  <a:pt x="305" y="8"/>
                </a:lnTo>
                <a:lnTo>
                  <a:pt x="304" y="7"/>
                </a:lnTo>
                <a:lnTo>
                  <a:pt x="304" y="7"/>
                </a:lnTo>
                <a:lnTo>
                  <a:pt x="303" y="7"/>
                </a:lnTo>
                <a:lnTo>
                  <a:pt x="303" y="6"/>
                </a:lnTo>
                <a:lnTo>
                  <a:pt x="303" y="6"/>
                </a:lnTo>
                <a:lnTo>
                  <a:pt x="304" y="5"/>
                </a:lnTo>
                <a:lnTo>
                  <a:pt x="304" y="5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5" y="4"/>
                </a:lnTo>
                <a:lnTo>
                  <a:pt x="305" y="4"/>
                </a:lnTo>
                <a:lnTo>
                  <a:pt x="306" y="4"/>
                </a:lnTo>
                <a:lnTo>
                  <a:pt x="306" y="4"/>
                </a:lnTo>
                <a:lnTo>
                  <a:pt x="307" y="4"/>
                </a:lnTo>
                <a:lnTo>
                  <a:pt x="308" y="4"/>
                </a:lnTo>
                <a:lnTo>
                  <a:pt x="309" y="4"/>
                </a:lnTo>
                <a:lnTo>
                  <a:pt x="310" y="4"/>
                </a:lnTo>
                <a:lnTo>
                  <a:pt x="310" y="4"/>
                </a:lnTo>
                <a:lnTo>
                  <a:pt x="311" y="4"/>
                </a:lnTo>
                <a:lnTo>
                  <a:pt x="311" y="4"/>
                </a:lnTo>
                <a:lnTo>
                  <a:pt x="312" y="4"/>
                </a:lnTo>
                <a:lnTo>
                  <a:pt x="313" y="4"/>
                </a:lnTo>
                <a:lnTo>
                  <a:pt x="313" y="4"/>
                </a:lnTo>
                <a:lnTo>
                  <a:pt x="314" y="4"/>
                </a:lnTo>
                <a:lnTo>
                  <a:pt x="314" y="4"/>
                </a:lnTo>
                <a:lnTo>
                  <a:pt x="315" y="4"/>
                </a:lnTo>
                <a:lnTo>
                  <a:pt x="315" y="4"/>
                </a:lnTo>
                <a:lnTo>
                  <a:pt x="316" y="4"/>
                </a:lnTo>
                <a:lnTo>
                  <a:pt x="316" y="4"/>
                </a:lnTo>
                <a:lnTo>
                  <a:pt x="317" y="4"/>
                </a:lnTo>
                <a:lnTo>
                  <a:pt x="318" y="4"/>
                </a:lnTo>
                <a:lnTo>
                  <a:pt x="318" y="4"/>
                </a:lnTo>
                <a:lnTo>
                  <a:pt x="319" y="4"/>
                </a:lnTo>
                <a:lnTo>
                  <a:pt x="319" y="4"/>
                </a:lnTo>
                <a:lnTo>
                  <a:pt x="319" y="4"/>
                </a:lnTo>
                <a:lnTo>
                  <a:pt x="320" y="3"/>
                </a:lnTo>
                <a:lnTo>
                  <a:pt x="320" y="3"/>
                </a:lnTo>
                <a:lnTo>
                  <a:pt x="321" y="3"/>
                </a:lnTo>
                <a:lnTo>
                  <a:pt x="321" y="2"/>
                </a:lnTo>
                <a:lnTo>
                  <a:pt x="322" y="2"/>
                </a:lnTo>
                <a:lnTo>
                  <a:pt x="322" y="2"/>
                </a:lnTo>
                <a:lnTo>
                  <a:pt x="323" y="2"/>
                </a:lnTo>
                <a:lnTo>
                  <a:pt x="323" y="2"/>
                </a:lnTo>
                <a:lnTo>
                  <a:pt x="324" y="1"/>
                </a:lnTo>
                <a:lnTo>
                  <a:pt x="325" y="1"/>
                </a:lnTo>
                <a:lnTo>
                  <a:pt x="325" y="1"/>
                </a:lnTo>
                <a:lnTo>
                  <a:pt x="326" y="1"/>
                </a:lnTo>
                <a:lnTo>
                  <a:pt x="326" y="0"/>
                </a:lnTo>
                <a:lnTo>
                  <a:pt x="327" y="0"/>
                </a:lnTo>
                <a:lnTo>
                  <a:pt x="327" y="1"/>
                </a:lnTo>
                <a:lnTo>
                  <a:pt x="328" y="1"/>
                </a:lnTo>
                <a:lnTo>
                  <a:pt x="328" y="1"/>
                </a:lnTo>
                <a:lnTo>
                  <a:pt x="328" y="2"/>
                </a:lnTo>
                <a:close/>
              </a:path>
            </a:pathLst>
          </a:custGeom>
          <a:solidFill>
            <a:srgbClr val="A9B418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89" name="Freeform 73"/>
          <p:cNvSpPr>
            <a:spLocks/>
          </p:cNvSpPr>
          <p:nvPr/>
        </p:nvSpPr>
        <p:spPr bwMode="auto">
          <a:xfrm>
            <a:off x="3982761" y="5191485"/>
            <a:ext cx="283337" cy="302570"/>
          </a:xfrm>
          <a:custGeom>
            <a:avLst/>
            <a:gdLst>
              <a:gd name="T0" fmla="*/ 95 w 165"/>
              <a:gd name="T1" fmla="*/ 5 h 191"/>
              <a:gd name="T2" fmla="*/ 103 w 165"/>
              <a:gd name="T3" fmla="*/ 9 h 191"/>
              <a:gd name="T4" fmla="*/ 108 w 165"/>
              <a:gd name="T5" fmla="*/ 18 h 191"/>
              <a:gd name="T6" fmla="*/ 114 w 165"/>
              <a:gd name="T7" fmla="*/ 24 h 191"/>
              <a:gd name="T8" fmla="*/ 118 w 165"/>
              <a:gd name="T9" fmla="*/ 33 h 191"/>
              <a:gd name="T10" fmla="*/ 124 w 165"/>
              <a:gd name="T11" fmla="*/ 41 h 191"/>
              <a:gd name="T12" fmla="*/ 129 w 165"/>
              <a:gd name="T13" fmla="*/ 49 h 191"/>
              <a:gd name="T14" fmla="*/ 134 w 165"/>
              <a:gd name="T15" fmla="*/ 56 h 191"/>
              <a:gd name="T16" fmla="*/ 140 w 165"/>
              <a:gd name="T17" fmla="*/ 64 h 191"/>
              <a:gd name="T18" fmla="*/ 144 w 165"/>
              <a:gd name="T19" fmla="*/ 70 h 191"/>
              <a:gd name="T20" fmla="*/ 147 w 165"/>
              <a:gd name="T21" fmla="*/ 81 h 191"/>
              <a:gd name="T22" fmla="*/ 146 w 165"/>
              <a:gd name="T23" fmla="*/ 87 h 191"/>
              <a:gd name="T24" fmla="*/ 142 w 165"/>
              <a:gd name="T25" fmla="*/ 95 h 191"/>
              <a:gd name="T26" fmla="*/ 145 w 165"/>
              <a:gd name="T27" fmla="*/ 106 h 191"/>
              <a:gd name="T28" fmla="*/ 152 w 165"/>
              <a:gd name="T29" fmla="*/ 116 h 191"/>
              <a:gd name="T30" fmla="*/ 164 w 165"/>
              <a:gd name="T31" fmla="*/ 122 h 191"/>
              <a:gd name="T32" fmla="*/ 158 w 165"/>
              <a:gd name="T33" fmla="*/ 129 h 191"/>
              <a:gd name="T34" fmla="*/ 153 w 165"/>
              <a:gd name="T35" fmla="*/ 134 h 191"/>
              <a:gd name="T36" fmla="*/ 143 w 165"/>
              <a:gd name="T37" fmla="*/ 133 h 191"/>
              <a:gd name="T38" fmla="*/ 135 w 165"/>
              <a:gd name="T39" fmla="*/ 122 h 191"/>
              <a:gd name="T40" fmla="*/ 120 w 165"/>
              <a:gd name="T41" fmla="*/ 121 h 191"/>
              <a:gd name="T42" fmla="*/ 110 w 165"/>
              <a:gd name="T43" fmla="*/ 125 h 191"/>
              <a:gd name="T44" fmla="*/ 106 w 165"/>
              <a:gd name="T45" fmla="*/ 133 h 191"/>
              <a:gd name="T46" fmla="*/ 96 w 165"/>
              <a:gd name="T47" fmla="*/ 132 h 191"/>
              <a:gd name="T48" fmla="*/ 91 w 165"/>
              <a:gd name="T49" fmla="*/ 138 h 191"/>
              <a:gd name="T50" fmla="*/ 82 w 165"/>
              <a:gd name="T51" fmla="*/ 140 h 191"/>
              <a:gd name="T52" fmla="*/ 71 w 165"/>
              <a:gd name="T53" fmla="*/ 137 h 191"/>
              <a:gd name="T54" fmla="*/ 69 w 165"/>
              <a:gd name="T55" fmla="*/ 144 h 191"/>
              <a:gd name="T56" fmla="*/ 70 w 165"/>
              <a:gd name="T57" fmla="*/ 153 h 191"/>
              <a:gd name="T58" fmla="*/ 71 w 165"/>
              <a:gd name="T59" fmla="*/ 163 h 191"/>
              <a:gd name="T60" fmla="*/ 69 w 165"/>
              <a:gd name="T61" fmla="*/ 175 h 191"/>
              <a:gd name="T62" fmla="*/ 74 w 165"/>
              <a:gd name="T63" fmla="*/ 186 h 191"/>
              <a:gd name="T64" fmla="*/ 67 w 165"/>
              <a:gd name="T65" fmla="*/ 188 h 191"/>
              <a:gd name="T66" fmla="*/ 55 w 165"/>
              <a:gd name="T67" fmla="*/ 189 h 191"/>
              <a:gd name="T68" fmla="*/ 44 w 165"/>
              <a:gd name="T69" fmla="*/ 183 h 191"/>
              <a:gd name="T70" fmla="*/ 32 w 165"/>
              <a:gd name="T71" fmla="*/ 180 h 191"/>
              <a:gd name="T72" fmla="*/ 23 w 165"/>
              <a:gd name="T73" fmla="*/ 175 h 191"/>
              <a:gd name="T74" fmla="*/ 24 w 165"/>
              <a:gd name="T75" fmla="*/ 168 h 191"/>
              <a:gd name="T76" fmla="*/ 24 w 165"/>
              <a:gd name="T77" fmla="*/ 161 h 191"/>
              <a:gd name="T78" fmla="*/ 25 w 165"/>
              <a:gd name="T79" fmla="*/ 154 h 191"/>
              <a:gd name="T80" fmla="*/ 20 w 165"/>
              <a:gd name="T81" fmla="*/ 149 h 191"/>
              <a:gd name="T82" fmla="*/ 16 w 165"/>
              <a:gd name="T83" fmla="*/ 144 h 191"/>
              <a:gd name="T84" fmla="*/ 15 w 165"/>
              <a:gd name="T85" fmla="*/ 137 h 191"/>
              <a:gd name="T86" fmla="*/ 13 w 165"/>
              <a:gd name="T87" fmla="*/ 129 h 191"/>
              <a:gd name="T88" fmla="*/ 10 w 165"/>
              <a:gd name="T89" fmla="*/ 122 h 191"/>
              <a:gd name="T90" fmla="*/ 8 w 165"/>
              <a:gd name="T91" fmla="*/ 115 h 191"/>
              <a:gd name="T92" fmla="*/ 1 w 165"/>
              <a:gd name="T93" fmla="*/ 112 h 191"/>
              <a:gd name="T94" fmla="*/ 4 w 165"/>
              <a:gd name="T95" fmla="*/ 103 h 191"/>
              <a:gd name="T96" fmla="*/ 10 w 165"/>
              <a:gd name="T97" fmla="*/ 95 h 191"/>
              <a:gd name="T98" fmla="*/ 18 w 165"/>
              <a:gd name="T99" fmla="*/ 89 h 191"/>
              <a:gd name="T100" fmla="*/ 22 w 165"/>
              <a:gd name="T101" fmla="*/ 82 h 191"/>
              <a:gd name="T102" fmla="*/ 29 w 165"/>
              <a:gd name="T103" fmla="*/ 79 h 191"/>
              <a:gd name="T104" fmla="*/ 41 w 165"/>
              <a:gd name="T105" fmla="*/ 79 h 191"/>
              <a:gd name="T106" fmla="*/ 47 w 165"/>
              <a:gd name="T107" fmla="*/ 74 h 191"/>
              <a:gd name="T108" fmla="*/ 49 w 165"/>
              <a:gd name="T109" fmla="*/ 70 h 191"/>
              <a:gd name="T110" fmla="*/ 44 w 165"/>
              <a:gd name="T111" fmla="*/ 66 h 191"/>
              <a:gd name="T112" fmla="*/ 44 w 165"/>
              <a:gd name="T113" fmla="*/ 57 h 191"/>
              <a:gd name="T114" fmla="*/ 46 w 165"/>
              <a:gd name="T115" fmla="*/ 50 h 191"/>
              <a:gd name="T116" fmla="*/ 51 w 165"/>
              <a:gd name="T117" fmla="*/ 45 h 191"/>
              <a:gd name="T118" fmla="*/ 48 w 165"/>
              <a:gd name="T119" fmla="*/ 38 h 191"/>
              <a:gd name="T120" fmla="*/ 66 w 165"/>
              <a:gd name="T121" fmla="*/ 31 h 191"/>
              <a:gd name="T122" fmla="*/ 78 w 165"/>
              <a:gd name="T123" fmla="*/ 14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" h="191">
                <a:moveTo>
                  <a:pt x="85" y="3"/>
                </a:moveTo>
                <a:lnTo>
                  <a:pt x="85" y="3"/>
                </a:lnTo>
                <a:lnTo>
                  <a:pt x="86" y="3"/>
                </a:lnTo>
                <a:lnTo>
                  <a:pt x="86" y="3"/>
                </a:lnTo>
                <a:lnTo>
                  <a:pt x="86" y="3"/>
                </a:lnTo>
                <a:lnTo>
                  <a:pt x="86" y="4"/>
                </a:lnTo>
                <a:lnTo>
                  <a:pt x="87" y="4"/>
                </a:lnTo>
                <a:lnTo>
                  <a:pt x="87" y="4"/>
                </a:lnTo>
                <a:lnTo>
                  <a:pt x="87" y="5"/>
                </a:lnTo>
                <a:lnTo>
                  <a:pt x="88" y="5"/>
                </a:lnTo>
                <a:lnTo>
                  <a:pt x="88" y="5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1" y="6"/>
                </a:lnTo>
                <a:lnTo>
                  <a:pt x="91" y="5"/>
                </a:lnTo>
                <a:lnTo>
                  <a:pt x="92" y="5"/>
                </a:lnTo>
                <a:lnTo>
                  <a:pt x="92" y="5"/>
                </a:lnTo>
                <a:lnTo>
                  <a:pt x="93" y="4"/>
                </a:lnTo>
                <a:lnTo>
                  <a:pt x="93" y="4"/>
                </a:lnTo>
                <a:lnTo>
                  <a:pt x="94" y="4"/>
                </a:lnTo>
                <a:lnTo>
                  <a:pt x="94" y="4"/>
                </a:lnTo>
                <a:lnTo>
                  <a:pt x="94" y="4"/>
                </a:lnTo>
                <a:lnTo>
                  <a:pt x="94" y="5"/>
                </a:lnTo>
                <a:lnTo>
                  <a:pt x="95" y="5"/>
                </a:lnTo>
                <a:lnTo>
                  <a:pt x="95" y="5"/>
                </a:lnTo>
                <a:lnTo>
                  <a:pt x="95" y="5"/>
                </a:lnTo>
                <a:lnTo>
                  <a:pt x="96" y="5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7" y="6"/>
                </a:lnTo>
                <a:lnTo>
                  <a:pt x="97" y="7"/>
                </a:lnTo>
                <a:lnTo>
                  <a:pt x="97" y="6"/>
                </a:lnTo>
                <a:lnTo>
                  <a:pt x="97" y="7"/>
                </a:lnTo>
                <a:lnTo>
                  <a:pt x="98" y="7"/>
                </a:lnTo>
                <a:lnTo>
                  <a:pt x="98" y="7"/>
                </a:lnTo>
                <a:lnTo>
                  <a:pt x="98" y="6"/>
                </a:lnTo>
                <a:lnTo>
                  <a:pt x="99" y="6"/>
                </a:lnTo>
                <a:lnTo>
                  <a:pt x="99" y="6"/>
                </a:lnTo>
                <a:lnTo>
                  <a:pt x="99" y="7"/>
                </a:lnTo>
                <a:lnTo>
                  <a:pt x="100" y="7"/>
                </a:lnTo>
                <a:lnTo>
                  <a:pt x="100" y="7"/>
                </a:lnTo>
                <a:lnTo>
                  <a:pt x="100" y="7"/>
                </a:lnTo>
                <a:lnTo>
                  <a:pt x="101" y="7"/>
                </a:lnTo>
                <a:lnTo>
                  <a:pt x="101" y="7"/>
                </a:lnTo>
                <a:lnTo>
                  <a:pt x="101" y="7"/>
                </a:lnTo>
                <a:lnTo>
                  <a:pt x="101" y="8"/>
                </a:lnTo>
                <a:lnTo>
                  <a:pt x="101" y="8"/>
                </a:lnTo>
                <a:lnTo>
                  <a:pt x="102" y="8"/>
                </a:lnTo>
                <a:lnTo>
                  <a:pt x="102" y="8"/>
                </a:lnTo>
                <a:lnTo>
                  <a:pt x="102" y="8"/>
                </a:lnTo>
                <a:lnTo>
                  <a:pt x="103" y="8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10"/>
                </a:lnTo>
                <a:lnTo>
                  <a:pt x="103" y="10"/>
                </a:lnTo>
                <a:lnTo>
                  <a:pt x="103" y="11"/>
                </a:lnTo>
                <a:lnTo>
                  <a:pt x="104" y="11"/>
                </a:lnTo>
                <a:lnTo>
                  <a:pt x="104" y="11"/>
                </a:lnTo>
                <a:lnTo>
                  <a:pt x="104" y="11"/>
                </a:lnTo>
                <a:lnTo>
                  <a:pt x="104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3"/>
                </a:lnTo>
                <a:lnTo>
                  <a:pt x="105" y="13"/>
                </a:lnTo>
                <a:lnTo>
                  <a:pt x="105" y="14"/>
                </a:lnTo>
                <a:lnTo>
                  <a:pt x="106" y="14"/>
                </a:lnTo>
                <a:lnTo>
                  <a:pt x="106" y="14"/>
                </a:lnTo>
                <a:lnTo>
                  <a:pt x="106" y="15"/>
                </a:lnTo>
                <a:lnTo>
                  <a:pt x="106" y="15"/>
                </a:lnTo>
                <a:lnTo>
                  <a:pt x="107" y="15"/>
                </a:lnTo>
                <a:lnTo>
                  <a:pt x="107" y="16"/>
                </a:lnTo>
                <a:lnTo>
                  <a:pt x="107" y="16"/>
                </a:lnTo>
                <a:lnTo>
                  <a:pt x="107" y="16"/>
                </a:lnTo>
                <a:lnTo>
                  <a:pt x="107" y="16"/>
                </a:lnTo>
                <a:lnTo>
                  <a:pt x="107" y="16"/>
                </a:lnTo>
                <a:lnTo>
                  <a:pt x="107" y="16"/>
                </a:lnTo>
                <a:lnTo>
                  <a:pt x="107" y="17"/>
                </a:lnTo>
                <a:lnTo>
                  <a:pt x="107" y="17"/>
                </a:lnTo>
                <a:lnTo>
                  <a:pt x="107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9"/>
                </a:lnTo>
                <a:lnTo>
                  <a:pt x="108" y="19"/>
                </a:lnTo>
                <a:lnTo>
                  <a:pt x="108" y="20"/>
                </a:lnTo>
                <a:lnTo>
                  <a:pt x="108" y="20"/>
                </a:lnTo>
                <a:lnTo>
                  <a:pt x="108" y="20"/>
                </a:lnTo>
                <a:lnTo>
                  <a:pt x="109" y="20"/>
                </a:lnTo>
                <a:lnTo>
                  <a:pt x="109" y="20"/>
                </a:lnTo>
                <a:lnTo>
                  <a:pt x="110" y="20"/>
                </a:lnTo>
                <a:lnTo>
                  <a:pt x="110" y="21"/>
                </a:lnTo>
                <a:lnTo>
                  <a:pt x="110" y="21"/>
                </a:lnTo>
                <a:lnTo>
                  <a:pt x="110" y="22"/>
                </a:lnTo>
                <a:lnTo>
                  <a:pt x="110" y="22"/>
                </a:lnTo>
                <a:lnTo>
                  <a:pt x="110" y="22"/>
                </a:lnTo>
                <a:lnTo>
                  <a:pt x="111" y="22"/>
                </a:lnTo>
                <a:lnTo>
                  <a:pt x="111" y="23"/>
                </a:lnTo>
                <a:lnTo>
                  <a:pt x="111" y="23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5" y="24"/>
                </a:lnTo>
                <a:lnTo>
                  <a:pt x="115" y="24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6"/>
                </a:lnTo>
                <a:lnTo>
                  <a:pt x="116" y="26"/>
                </a:lnTo>
                <a:lnTo>
                  <a:pt x="116" y="26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8"/>
                </a:lnTo>
                <a:lnTo>
                  <a:pt x="116" y="28"/>
                </a:lnTo>
                <a:lnTo>
                  <a:pt x="116" y="28"/>
                </a:lnTo>
                <a:lnTo>
                  <a:pt x="116" y="29"/>
                </a:lnTo>
                <a:lnTo>
                  <a:pt x="117" y="29"/>
                </a:lnTo>
                <a:lnTo>
                  <a:pt x="117" y="29"/>
                </a:lnTo>
                <a:lnTo>
                  <a:pt x="117" y="29"/>
                </a:lnTo>
                <a:lnTo>
                  <a:pt x="117" y="29"/>
                </a:lnTo>
                <a:lnTo>
                  <a:pt x="117" y="30"/>
                </a:lnTo>
                <a:lnTo>
                  <a:pt x="117" y="30"/>
                </a:lnTo>
                <a:lnTo>
                  <a:pt x="118" y="30"/>
                </a:lnTo>
                <a:lnTo>
                  <a:pt x="118" y="31"/>
                </a:lnTo>
                <a:lnTo>
                  <a:pt x="118" y="31"/>
                </a:lnTo>
                <a:lnTo>
                  <a:pt x="118" y="32"/>
                </a:lnTo>
                <a:lnTo>
                  <a:pt x="118" y="32"/>
                </a:lnTo>
                <a:lnTo>
                  <a:pt x="118" y="32"/>
                </a:lnTo>
                <a:lnTo>
                  <a:pt x="118" y="33"/>
                </a:lnTo>
                <a:lnTo>
                  <a:pt x="119" y="33"/>
                </a:lnTo>
                <a:lnTo>
                  <a:pt x="119" y="33"/>
                </a:lnTo>
                <a:lnTo>
                  <a:pt x="119" y="33"/>
                </a:lnTo>
                <a:lnTo>
                  <a:pt x="119" y="34"/>
                </a:lnTo>
                <a:lnTo>
                  <a:pt x="119" y="34"/>
                </a:lnTo>
                <a:lnTo>
                  <a:pt x="119" y="34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0" y="36"/>
                </a:lnTo>
                <a:lnTo>
                  <a:pt x="121" y="36"/>
                </a:lnTo>
                <a:lnTo>
                  <a:pt x="121" y="36"/>
                </a:lnTo>
                <a:lnTo>
                  <a:pt x="121" y="36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22" y="37"/>
                </a:lnTo>
                <a:lnTo>
                  <a:pt x="122" y="38"/>
                </a:lnTo>
                <a:lnTo>
                  <a:pt x="122" y="38"/>
                </a:lnTo>
                <a:lnTo>
                  <a:pt x="122" y="38"/>
                </a:lnTo>
                <a:lnTo>
                  <a:pt x="122" y="38"/>
                </a:lnTo>
                <a:lnTo>
                  <a:pt x="123" y="38"/>
                </a:lnTo>
                <a:lnTo>
                  <a:pt x="123" y="39"/>
                </a:lnTo>
                <a:lnTo>
                  <a:pt x="123" y="39"/>
                </a:lnTo>
                <a:lnTo>
                  <a:pt x="123" y="39"/>
                </a:lnTo>
                <a:lnTo>
                  <a:pt x="123" y="40"/>
                </a:lnTo>
                <a:lnTo>
                  <a:pt x="123" y="40"/>
                </a:lnTo>
                <a:lnTo>
                  <a:pt x="123" y="41"/>
                </a:lnTo>
                <a:lnTo>
                  <a:pt x="124" y="41"/>
                </a:lnTo>
                <a:lnTo>
                  <a:pt x="124" y="41"/>
                </a:lnTo>
                <a:lnTo>
                  <a:pt x="124" y="41"/>
                </a:lnTo>
                <a:lnTo>
                  <a:pt x="125" y="41"/>
                </a:lnTo>
                <a:lnTo>
                  <a:pt x="125" y="41"/>
                </a:lnTo>
                <a:lnTo>
                  <a:pt x="125" y="41"/>
                </a:lnTo>
                <a:lnTo>
                  <a:pt x="125" y="42"/>
                </a:lnTo>
                <a:lnTo>
                  <a:pt x="126" y="42"/>
                </a:lnTo>
                <a:lnTo>
                  <a:pt x="126" y="43"/>
                </a:lnTo>
                <a:lnTo>
                  <a:pt x="126" y="43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7" y="45"/>
                </a:lnTo>
                <a:lnTo>
                  <a:pt x="127" y="45"/>
                </a:lnTo>
                <a:lnTo>
                  <a:pt x="128" y="45"/>
                </a:lnTo>
                <a:lnTo>
                  <a:pt x="128" y="45"/>
                </a:lnTo>
                <a:lnTo>
                  <a:pt x="128" y="45"/>
                </a:lnTo>
                <a:lnTo>
                  <a:pt x="128" y="46"/>
                </a:lnTo>
                <a:lnTo>
                  <a:pt x="128" y="46"/>
                </a:lnTo>
                <a:lnTo>
                  <a:pt x="128" y="47"/>
                </a:lnTo>
                <a:lnTo>
                  <a:pt x="128" y="47"/>
                </a:lnTo>
                <a:lnTo>
                  <a:pt x="128" y="47"/>
                </a:lnTo>
                <a:lnTo>
                  <a:pt x="128" y="47"/>
                </a:lnTo>
                <a:lnTo>
                  <a:pt x="128" y="48"/>
                </a:lnTo>
                <a:lnTo>
                  <a:pt x="128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9"/>
                </a:lnTo>
                <a:lnTo>
                  <a:pt x="130" y="49"/>
                </a:lnTo>
                <a:lnTo>
                  <a:pt x="130" y="49"/>
                </a:lnTo>
                <a:lnTo>
                  <a:pt x="130" y="49"/>
                </a:lnTo>
                <a:lnTo>
                  <a:pt x="130" y="49"/>
                </a:lnTo>
                <a:lnTo>
                  <a:pt x="131" y="49"/>
                </a:lnTo>
                <a:lnTo>
                  <a:pt x="131" y="49"/>
                </a:lnTo>
                <a:lnTo>
                  <a:pt x="132" y="49"/>
                </a:lnTo>
                <a:lnTo>
                  <a:pt x="132" y="49"/>
                </a:lnTo>
                <a:lnTo>
                  <a:pt x="132" y="49"/>
                </a:lnTo>
                <a:lnTo>
                  <a:pt x="132" y="49"/>
                </a:lnTo>
                <a:lnTo>
                  <a:pt x="132" y="50"/>
                </a:lnTo>
                <a:lnTo>
                  <a:pt x="132" y="50"/>
                </a:lnTo>
                <a:lnTo>
                  <a:pt x="132" y="50"/>
                </a:lnTo>
                <a:lnTo>
                  <a:pt x="132" y="50"/>
                </a:lnTo>
                <a:lnTo>
                  <a:pt x="132" y="51"/>
                </a:lnTo>
                <a:lnTo>
                  <a:pt x="132" y="51"/>
                </a:lnTo>
                <a:lnTo>
                  <a:pt x="132" y="52"/>
                </a:lnTo>
                <a:lnTo>
                  <a:pt x="132" y="52"/>
                </a:lnTo>
                <a:lnTo>
                  <a:pt x="132" y="53"/>
                </a:lnTo>
                <a:lnTo>
                  <a:pt x="132" y="53"/>
                </a:lnTo>
                <a:lnTo>
                  <a:pt x="132" y="53"/>
                </a:lnTo>
                <a:lnTo>
                  <a:pt x="132" y="53"/>
                </a:lnTo>
                <a:lnTo>
                  <a:pt x="133" y="53"/>
                </a:lnTo>
                <a:lnTo>
                  <a:pt x="133" y="54"/>
                </a:lnTo>
                <a:lnTo>
                  <a:pt x="133" y="54"/>
                </a:lnTo>
                <a:lnTo>
                  <a:pt x="133" y="55"/>
                </a:lnTo>
                <a:lnTo>
                  <a:pt x="133" y="55"/>
                </a:lnTo>
                <a:lnTo>
                  <a:pt x="133" y="56"/>
                </a:lnTo>
                <a:lnTo>
                  <a:pt x="133" y="56"/>
                </a:lnTo>
                <a:lnTo>
                  <a:pt x="134" y="56"/>
                </a:lnTo>
                <a:lnTo>
                  <a:pt x="133" y="56"/>
                </a:lnTo>
                <a:lnTo>
                  <a:pt x="134" y="57"/>
                </a:lnTo>
                <a:lnTo>
                  <a:pt x="134" y="57"/>
                </a:lnTo>
                <a:lnTo>
                  <a:pt x="134" y="58"/>
                </a:lnTo>
                <a:lnTo>
                  <a:pt x="134" y="58"/>
                </a:lnTo>
                <a:lnTo>
                  <a:pt x="134" y="58"/>
                </a:lnTo>
                <a:lnTo>
                  <a:pt x="135" y="58"/>
                </a:lnTo>
                <a:lnTo>
                  <a:pt x="135" y="59"/>
                </a:lnTo>
                <a:lnTo>
                  <a:pt x="136" y="59"/>
                </a:lnTo>
                <a:lnTo>
                  <a:pt x="136" y="59"/>
                </a:lnTo>
                <a:lnTo>
                  <a:pt x="136" y="59"/>
                </a:lnTo>
                <a:lnTo>
                  <a:pt x="136" y="59"/>
                </a:lnTo>
                <a:lnTo>
                  <a:pt x="136" y="59"/>
                </a:lnTo>
                <a:lnTo>
                  <a:pt x="136" y="60"/>
                </a:lnTo>
                <a:lnTo>
                  <a:pt x="137" y="60"/>
                </a:lnTo>
                <a:lnTo>
                  <a:pt x="137" y="60"/>
                </a:lnTo>
                <a:lnTo>
                  <a:pt x="137" y="60"/>
                </a:lnTo>
                <a:lnTo>
                  <a:pt x="137" y="61"/>
                </a:lnTo>
                <a:lnTo>
                  <a:pt x="137" y="61"/>
                </a:lnTo>
                <a:lnTo>
                  <a:pt x="137" y="62"/>
                </a:lnTo>
                <a:lnTo>
                  <a:pt x="138" y="62"/>
                </a:lnTo>
                <a:lnTo>
                  <a:pt x="138" y="62"/>
                </a:lnTo>
                <a:lnTo>
                  <a:pt x="139" y="62"/>
                </a:lnTo>
                <a:lnTo>
                  <a:pt x="139" y="62"/>
                </a:lnTo>
                <a:lnTo>
                  <a:pt x="139" y="62"/>
                </a:lnTo>
                <a:lnTo>
                  <a:pt x="139" y="63"/>
                </a:lnTo>
                <a:lnTo>
                  <a:pt x="140" y="63"/>
                </a:lnTo>
                <a:lnTo>
                  <a:pt x="140" y="64"/>
                </a:lnTo>
                <a:lnTo>
                  <a:pt x="140" y="64"/>
                </a:lnTo>
                <a:lnTo>
                  <a:pt x="140" y="64"/>
                </a:lnTo>
                <a:lnTo>
                  <a:pt x="141" y="64"/>
                </a:lnTo>
                <a:lnTo>
                  <a:pt x="141" y="64"/>
                </a:lnTo>
                <a:lnTo>
                  <a:pt x="141" y="65"/>
                </a:lnTo>
                <a:lnTo>
                  <a:pt x="141" y="65"/>
                </a:lnTo>
                <a:lnTo>
                  <a:pt x="141" y="65"/>
                </a:lnTo>
                <a:lnTo>
                  <a:pt x="141" y="66"/>
                </a:lnTo>
                <a:lnTo>
                  <a:pt x="142" y="66"/>
                </a:lnTo>
                <a:lnTo>
                  <a:pt x="142" y="66"/>
                </a:lnTo>
                <a:lnTo>
                  <a:pt x="142" y="67"/>
                </a:lnTo>
                <a:lnTo>
                  <a:pt x="141" y="67"/>
                </a:lnTo>
                <a:lnTo>
                  <a:pt x="141" y="67"/>
                </a:lnTo>
                <a:lnTo>
                  <a:pt x="141" y="68"/>
                </a:lnTo>
                <a:lnTo>
                  <a:pt x="141" y="68"/>
                </a:lnTo>
                <a:lnTo>
                  <a:pt x="142" y="68"/>
                </a:lnTo>
                <a:lnTo>
                  <a:pt x="142" y="69"/>
                </a:lnTo>
                <a:lnTo>
                  <a:pt x="142" y="69"/>
                </a:lnTo>
                <a:lnTo>
                  <a:pt x="143" y="69"/>
                </a:lnTo>
                <a:lnTo>
                  <a:pt x="143" y="69"/>
                </a:lnTo>
                <a:lnTo>
                  <a:pt x="143" y="69"/>
                </a:lnTo>
                <a:lnTo>
                  <a:pt x="143" y="69"/>
                </a:lnTo>
                <a:lnTo>
                  <a:pt x="143" y="69"/>
                </a:lnTo>
                <a:lnTo>
                  <a:pt x="143" y="70"/>
                </a:lnTo>
                <a:lnTo>
                  <a:pt x="143" y="70"/>
                </a:lnTo>
                <a:lnTo>
                  <a:pt x="143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1"/>
                </a:lnTo>
                <a:lnTo>
                  <a:pt x="144" y="71"/>
                </a:lnTo>
                <a:lnTo>
                  <a:pt x="144" y="72"/>
                </a:lnTo>
                <a:lnTo>
                  <a:pt x="144" y="72"/>
                </a:lnTo>
                <a:lnTo>
                  <a:pt x="144" y="73"/>
                </a:lnTo>
                <a:lnTo>
                  <a:pt x="143" y="73"/>
                </a:lnTo>
                <a:lnTo>
                  <a:pt x="144" y="73"/>
                </a:lnTo>
                <a:lnTo>
                  <a:pt x="144" y="74"/>
                </a:lnTo>
                <a:lnTo>
                  <a:pt x="144" y="74"/>
                </a:lnTo>
                <a:lnTo>
                  <a:pt x="144" y="74"/>
                </a:lnTo>
                <a:lnTo>
                  <a:pt x="144" y="74"/>
                </a:lnTo>
                <a:lnTo>
                  <a:pt x="144" y="75"/>
                </a:lnTo>
                <a:lnTo>
                  <a:pt x="144" y="75"/>
                </a:lnTo>
                <a:lnTo>
                  <a:pt x="144" y="76"/>
                </a:lnTo>
                <a:lnTo>
                  <a:pt x="144" y="76"/>
                </a:lnTo>
                <a:lnTo>
                  <a:pt x="144" y="76"/>
                </a:lnTo>
                <a:lnTo>
                  <a:pt x="145" y="77"/>
                </a:lnTo>
                <a:lnTo>
                  <a:pt x="145" y="77"/>
                </a:lnTo>
                <a:lnTo>
                  <a:pt x="145" y="78"/>
                </a:lnTo>
                <a:lnTo>
                  <a:pt x="145" y="78"/>
                </a:lnTo>
                <a:lnTo>
                  <a:pt x="145" y="78"/>
                </a:lnTo>
                <a:lnTo>
                  <a:pt x="145" y="79"/>
                </a:lnTo>
                <a:lnTo>
                  <a:pt x="146" y="79"/>
                </a:lnTo>
                <a:lnTo>
                  <a:pt x="146" y="79"/>
                </a:lnTo>
                <a:lnTo>
                  <a:pt x="146" y="79"/>
                </a:lnTo>
                <a:lnTo>
                  <a:pt x="146" y="80"/>
                </a:lnTo>
                <a:lnTo>
                  <a:pt x="147" y="80"/>
                </a:lnTo>
                <a:lnTo>
                  <a:pt x="147" y="80"/>
                </a:lnTo>
                <a:lnTo>
                  <a:pt x="147" y="81"/>
                </a:lnTo>
                <a:lnTo>
                  <a:pt x="147" y="81"/>
                </a:lnTo>
                <a:lnTo>
                  <a:pt x="147" y="81"/>
                </a:lnTo>
                <a:lnTo>
                  <a:pt x="148" y="81"/>
                </a:lnTo>
                <a:lnTo>
                  <a:pt x="148" y="82"/>
                </a:lnTo>
                <a:lnTo>
                  <a:pt x="148" y="82"/>
                </a:lnTo>
                <a:lnTo>
                  <a:pt x="148" y="82"/>
                </a:lnTo>
                <a:lnTo>
                  <a:pt x="148" y="83"/>
                </a:lnTo>
                <a:lnTo>
                  <a:pt x="148" y="83"/>
                </a:lnTo>
                <a:lnTo>
                  <a:pt x="148" y="83"/>
                </a:lnTo>
                <a:lnTo>
                  <a:pt x="148" y="83"/>
                </a:lnTo>
                <a:lnTo>
                  <a:pt x="149" y="83"/>
                </a:lnTo>
                <a:lnTo>
                  <a:pt x="149" y="84"/>
                </a:lnTo>
                <a:lnTo>
                  <a:pt x="149" y="84"/>
                </a:lnTo>
                <a:lnTo>
                  <a:pt x="149" y="84"/>
                </a:lnTo>
                <a:lnTo>
                  <a:pt x="149" y="85"/>
                </a:lnTo>
                <a:lnTo>
                  <a:pt x="149" y="85"/>
                </a:lnTo>
                <a:lnTo>
                  <a:pt x="149" y="85"/>
                </a:lnTo>
                <a:lnTo>
                  <a:pt x="149" y="85"/>
                </a:lnTo>
                <a:lnTo>
                  <a:pt x="149" y="86"/>
                </a:lnTo>
                <a:lnTo>
                  <a:pt x="149" y="86"/>
                </a:lnTo>
                <a:lnTo>
                  <a:pt x="149" y="86"/>
                </a:lnTo>
                <a:lnTo>
                  <a:pt x="149" y="87"/>
                </a:lnTo>
                <a:lnTo>
                  <a:pt x="148" y="87"/>
                </a:lnTo>
                <a:lnTo>
                  <a:pt x="148" y="87"/>
                </a:lnTo>
                <a:lnTo>
                  <a:pt x="148" y="87"/>
                </a:lnTo>
                <a:lnTo>
                  <a:pt x="147" y="87"/>
                </a:lnTo>
                <a:lnTo>
                  <a:pt x="147" y="87"/>
                </a:lnTo>
                <a:lnTo>
                  <a:pt x="147" y="87"/>
                </a:lnTo>
                <a:lnTo>
                  <a:pt x="146" y="87"/>
                </a:lnTo>
                <a:lnTo>
                  <a:pt x="146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6"/>
                </a:lnTo>
                <a:lnTo>
                  <a:pt x="144" y="86"/>
                </a:lnTo>
                <a:lnTo>
                  <a:pt x="144" y="86"/>
                </a:lnTo>
                <a:lnTo>
                  <a:pt x="144" y="86"/>
                </a:lnTo>
                <a:lnTo>
                  <a:pt x="143" y="86"/>
                </a:lnTo>
                <a:lnTo>
                  <a:pt x="143" y="86"/>
                </a:lnTo>
                <a:lnTo>
                  <a:pt x="143" y="87"/>
                </a:lnTo>
                <a:lnTo>
                  <a:pt x="143" y="87"/>
                </a:lnTo>
                <a:lnTo>
                  <a:pt x="143" y="87"/>
                </a:lnTo>
                <a:lnTo>
                  <a:pt x="142" y="87"/>
                </a:lnTo>
                <a:lnTo>
                  <a:pt x="142" y="87"/>
                </a:lnTo>
                <a:lnTo>
                  <a:pt x="142" y="88"/>
                </a:lnTo>
                <a:lnTo>
                  <a:pt x="142" y="88"/>
                </a:lnTo>
                <a:lnTo>
                  <a:pt x="142" y="89"/>
                </a:lnTo>
                <a:lnTo>
                  <a:pt x="142" y="89"/>
                </a:lnTo>
                <a:lnTo>
                  <a:pt x="142" y="90"/>
                </a:lnTo>
                <a:lnTo>
                  <a:pt x="142" y="91"/>
                </a:lnTo>
                <a:lnTo>
                  <a:pt x="142" y="91"/>
                </a:lnTo>
                <a:lnTo>
                  <a:pt x="142" y="91"/>
                </a:lnTo>
                <a:lnTo>
                  <a:pt x="142" y="91"/>
                </a:lnTo>
                <a:lnTo>
                  <a:pt x="142" y="91"/>
                </a:lnTo>
                <a:lnTo>
                  <a:pt x="142" y="92"/>
                </a:lnTo>
                <a:lnTo>
                  <a:pt x="142" y="92"/>
                </a:lnTo>
                <a:lnTo>
                  <a:pt x="142" y="93"/>
                </a:lnTo>
                <a:lnTo>
                  <a:pt x="142" y="93"/>
                </a:lnTo>
                <a:lnTo>
                  <a:pt x="142" y="94"/>
                </a:lnTo>
                <a:lnTo>
                  <a:pt x="142" y="94"/>
                </a:lnTo>
                <a:lnTo>
                  <a:pt x="142" y="95"/>
                </a:lnTo>
                <a:lnTo>
                  <a:pt x="141" y="95"/>
                </a:lnTo>
                <a:lnTo>
                  <a:pt x="141" y="95"/>
                </a:lnTo>
                <a:lnTo>
                  <a:pt x="141" y="95"/>
                </a:lnTo>
                <a:lnTo>
                  <a:pt x="141" y="96"/>
                </a:lnTo>
                <a:lnTo>
                  <a:pt x="141" y="96"/>
                </a:lnTo>
                <a:lnTo>
                  <a:pt x="141" y="96"/>
                </a:lnTo>
                <a:lnTo>
                  <a:pt x="141" y="97"/>
                </a:lnTo>
                <a:lnTo>
                  <a:pt x="141" y="97"/>
                </a:lnTo>
                <a:lnTo>
                  <a:pt x="140" y="97"/>
                </a:lnTo>
                <a:lnTo>
                  <a:pt x="140" y="98"/>
                </a:lnTo>
                <a:lnTo>
                  <a:pt x="140" y="98"/>
                </a:lnTo>
                <a:lnTo>
                  <a:pt x="140" y="99"/>
                </a:lnTo>
                <a:lnTo>
                  <a:pt x="140" y="99"/>
                </a:lnTo>
                <a:lnTo>
                  <a:pt x="141" y="100"/>
                </a:lnTo>
                <a:lnTo>
                  <a:pt x="141" y="100"/>
                </a:lnTo>
                <a:lnTo>
                  <a:pt x="141" y="101"/>
                </a:lnTo>
                <a:lnTo>
                  <a:pt x="141" y="101"/>
                </a:lnTo>
                <a:lnTo>
                  <a:pt x="141" y="102"/>
                </a:lnTo>
                <a:lnTo>
                  <a:pt x="141" y="102"/>
                </a:lnTo>
                <a:lnTo>
                  <a:pt x="142" y="103"/>
                </a:lnTo>
                <a:lnTo>
                  <a:pt x="142" y="103"/>
                </a:lnTo>
                <a:lnTo>
                  <a:pt x="143" y="103"/>
                </a:lnTo>
                <a:lnTo>
                  <a:pt x="143" y="103"/>
                </a:lnTo>
                <a:lnTo>
                  <a:pt x="143" y="103"/>
                </a:lnTo>
                <a:lnTo>
                  <a:pt x="144" y="103"/>
                </a:lnTo>
                <a:lnTo>
                  <a:pt x="144" y="104"/>
                </a:lnTo>
                <a:lnTo>
                  <a:pt x="144" y="104"/>
                </a:lnTo>
                <a:lnTo>
                  <a:pt x="145" y="105"/>
                </a:lnTo>
                <a:lnTo>
                  <a:pt x="145" y="105"/>
                </a:lnTo>
                <a:lnTo>
                  <a:pt x="145" y="106"/>
                </a:lnTo>
                <a:lnTo>
                  <a:pt x="146" y="107"/>
                </a:lnTo>
                <a:lnTo>
                  <a:pt x="146" y="107"/>
                </a:lnTo>
                <a:lnTo>
                  <a:pt x="146" y="107"/>
                </a:lnTo>
                <a:lnTo>
                  <a:pt x="147" y="108"/>
                </a:lnTo>
                <a:lnTo>
                  <a:pt x="147" y="108"/>
                </a:lnTo>
                <a:lnTo>
                  <a:pt x="147" y="108"/>
                </a:lnTo>
                <a:lnTo>
                  <a:pt x="148" y="108"/>
                </a:lnTo>
                <a:lnTo>
                  <a:pt x="148" y="108"/>
                </a:lnTo>
                <a:lnTo>
                  <a:pt x="148" y="109"/>
                </a:lnTo>
                <a:lnTo>
                  <a:pt x="148" y="109"/>
                </a:lnTo>
                <a:lnTo>
                  <a:pt x="148" y="109"/>
                </a:lnTo>
                <a:lnTo>
                  <a:pt x="148" y="110"/>
                </a:lnTo>
                <a:lnTo>
                  <a:pt x="148" y="110"/>
                </a:lnTo>
                <a:lnTo>
                  <a:pt x="148" y="111"/>
                </a:lnTo>
                <a:lnTo>
                  <a:pt x="149" y="111"/>
                </a:lnTo>
                <a:lnTo>
                  <a:pt x="149" y="111"/>
                </a:lnTo>
                <a:lnTo>
                  <a:pt x="149" y="112"/>
                </a:lnTo>
                <a:lnTo>
                  <a:pt x="150" y="112"/>
                </a:lnTo>
                <a:lnTo>
                  <a:pt x="150" y="112"/>
                </a:lnTo>
                <a:lnTo>
                  <a:pt x="150" y="113"/>
                </a:lnTo>
                <a:lnTo>
                  <a:pt x="151" y="113"/>
                </a:lnTo>
                <a:lnTo>
                  <a:pt x="151" y="113"/>
                </a:lnTo>
                <a:lnTo>
                  <a:pt x="151" y="114"/>
                </a:lnTo>
                <a:lnTo>
                  <a:pt x="152" y="114"/>
                </a:lnTo>
                <a:lnTo>
                  <a:pt x="152" y="115"/>
                </a:lnTo>
                <a:lnTo>
                  <a:pt x="152" y="115"/>
                </a:lnTo>
                <a:lnTo>
                  <a:pt x="152" y="115"/>
                </a:lnTo>
                <a:lnTo>
                  <a:pt x="152" y="116"/>
                </a:lnTo>
                <a:lnTo>
                  <a:pt x="152" y="116"/>
                </a:lnTo>
                <a:lnTo>
                  <a:pt x="152" y="116"/>
                </a:lnTo>
                <a:lnTo>
                  <a:pt x="152" y="117"/>
                </a:lnTo>
                <a:lnTo>
                  <a:pt x="152" y="117"/>
                </a:lnTo>
                <a:lnTo>
                  <a:pt x="153" y="117"/>
                </a:lnTo>
                <a:lnTo>
                  <a:pt x="153" y="118"/>
                </a:lnTo>
                <a:lnTo>
                  <a:pt x="153" y="118"/>
                </a:lnTo>
                <a:lnTo>
                  <a:pt x="154" y="118"/>
                </a:lnTo>
                <a:lnTo>
                  <a:pt x="154" y="118"/>
                </a:lnTo>
                <a:lnTo>
                  <a:pt x="155" y="118"/>
                </a:lnTo>
                <a:lnTo>
                  <a:pt x="155" y="118"/>
                </a:lnTo>
                <a:lnTo>
                  <a:pt x="156" y="119"/>
                </a:lnTo>
                <a:lnTo>
                  <a:pt x="156" y="119"/>
                </a:lnTo>
                <a:lnTo>
                  <a:pt x="157" y="120"/>
                </a:lnTo>
                <a:lnTo>
                  <a:pt x="157" y="120"/>
                </a:lnTo>
                <a:lnTo>
                  <a:pt x="157" y="120"/>
                </a:lnTo>
                <a:lnTo>
                  <a:pt x="157" y="119"/>
                </a:lnTo>
                <a:lnTo>
                  <a:pt x="158" y="119"/>
                </a:lnTo>
                <a:lnTo>
                  <a:pt x="158" y="119"/>
                </a:lnTo>
                <a:lnTo>
                  <a:pt x="159" y="119"/>
                </a:lnTo>
                <a:lnTo>
                  <a:pt x="159" y="119"/>
                </a:lnTo>
                <a:lnTo>
                  <a:pt x="160" y="119"/>
                </a:lnTo>
                <a:lnTo>
                  <a:pt x="160" y="119"/>
                </a:lnTo>
                <a:lnTo>
                  <a:pt x="161" y="120"/>
                </a:lnTo>
                <a:lnTo>
                  <a:pt x="161" y="120"/>
                </a:lnTo>
                <a:lnTo>
                  <a:pt x="162" y="120"/>
                </a:lnTo>
                <a:lnTo>
                  <a:pt x="163" y="120"/>
                </a:lnTo>
                <a:lnTo>
                  <a:pt x="163" y="121"/>
                </a:lnTo>
                <a:lnTo>
                  <a:pt x="164" y="121"/>
                </a:lnTo>
                <a:lnTo>
                  <a:pt x="164" y="121"/>
                </a:lnTo>
                <a:lnTo>
                  <a:pt x="164" y="122"/>
                </a:lnTo>
                <a:lnTo>
                  <a:pt x="164" y="122"/>
                </a:lnTo>
                <a:lnTo>
                  <a:pt x="164" y="123"/>
                </a:lnTo>
                <a:lnTo>
                  <a:pt x="165" y="123"/>
                </a:lnTo>
                <a:lnTo>
                  <a:pt x="165" y="124"/>
                </a:lnTo>
                <a:lnTo>
                  <a:pt x="165" y="124"/>
                </a:lnTo>
                <a:lnTo>
                  <a:pt x="164" y="124"/>
                </a:lnTo>
                <a:lnTo>
                  <a:pt x="164" y="124"/>
                </a:lnTo>
                <a:lnTo>
                  <a:pt x="164" y="125"/>
                </a:lnTo>
                <a:lnTo>
                  <a:pt x="164" y="125"/>
                </a:lnTo>
                <a:lnTo>
                  <a:pt x="163" y="125"/>
                </a:lnTo>
                <a:lnTo>
                  <a:pt x="163" y="125"/>
                </a:lnTo>
                <a:lnTo>
                  <a:pt x="162" y="125"/>
                </a:lnTo>
                <a:lnTo>
                  <a:pt x="162" y="125"/>
                </a:lnTo>
                <a:lnTo>
                  <a:pt x="161" y="125"/>
                </a:lnTo>
                <a:lnTo>
                  <a:pt x="161" y="124"/>
                </a:lnTo>
                <a:lnTo>
                  <a:pt x="161" y="124"/>
                </a:lnTo>
                <a:lnTo>
                  <a:pt x="160" y="124"/>
                </a:lnTo>
                <a:lnTo>
                  <a:pt x="160" y="124"/>
                </a:lnTo>
                <a:lnTo>
                  <a:pt x="160" y="125"/>
                </a:lnTo>
                <a:lnTo>
                  <a:pt x="159" y="125"/>
                </a:lnTo>
                <a:lnTo>
                  <a:pt x="159" y="126"/>
                </a:lnTo>
                <a:lnTo>
                  <a:pt x="159" y="126"/>
                </a:lnTo>
                <a:lnTo>
                  <a:pt x="159" y="126"/>
                </a:lnTo>
                <a:lnTo>
                  <a:pt x="159" y="127"/>
                </a:lnTo>
                <a:lnTo>
                  <a:pt x="158" y="127"/>
                </a:lnTo>
                <a:lnTo>
                  <a:pt x="158" y="127"/>
                </a:lnTo>
                <a:lnTo>
                  <a:pt x="158" y="128"/>
                </a:lnTo>
                <a:lnTo>
                  <a:pt x="158" y="128"/>
                </a:lnTo>
                <a:lnTo>
                  <a:pt x="158" y="128"/>
                </a:lnTo>
                <a:lnTo>
                  <a:pt x="158" y="129"/>
                </a:lnTo>
                <a:lnTo>
                  <a:pt x="158" y="129"/>
                </a:lnTo>
                <a:lnTo>
                  <a:pt x="158" y="130"/>
                </a:lnTo>
                <a:lnTo>
                  <a:pt x="157" y="130"/>
                </a:lnTo>
                <a:lnTo>
                  <a:pt x="157" y="131"/>
                </a:lnTo>
                <a:lnTo>
                  <a:pt x="157" y="131"/>
                </a:lnTo>
                <a:lnTo>
                  <a:pt x="157" y="132"/>
                </a:lnTo>
                <a:lnTo>
                  <a:pt x="157" y="131"/>
                </a:lnTo>
                <a:lnTo>
                  <a:pt x="157" y="131"/>
                </a:lnTo>
                <a:lnTo>
                  <a:pt x="156" y="131"/>
                </a:lnTo>
                <a:lnTo>
                  <a:pt x="156" y="131"/>
                </a:lnTo>
                <a:lnTo>
                  <a:pt x="156" y="132"/>
                </a:lnTo>
                <a:lnTo>
                  <a:pt x="156" y="132"/>
                </a:lnTo>
                <a:lnTo>
                  <a:pt x="156" y="133"/>
                </a:lnTo>
                <a:lnTo>
                  <a:pt x="156" y="133"/>
                </a:lnTo>
                <a:lnTo>
                  <a:pt x="156" y="134"/>
                </a:lnTo>
                <a:lnTo>
                  <a:pt x="155" y="134"/>
                </a:lnTo>
                <a:lnTo>
                  <a:pt x="155" y="134"/>
                </a:lnTo>
                <a:lnTo>
                  <a:pt x="155" y="134"/>
                </a:lnTo>
                <a:lnTo>
                  <a:pt x="154" y="134"/>
                </a:lnTo>
                <a:lnTo>
                  <a:pt x="154" y="135"/>
                </a:lnTo>
                <a:lnTo>
                  <a:pt x="154" y="135"/>
                </a:lnTo>
                <a:lnTo>
                  <a:pt x="155" y="135"/>
                </a:lnTo>
                <a:lnTo>
                  <a:pt x="155" y="136"/>
                </a:lnTo>
                <a:lnTo>
                  <a:pt x="154" y="136"/>
                </a:lnTo>
                <a:lnTo>
                  <a:pt x="154" y="135"/>
                </a:lnTo>
                <a:lnTo>
                  <a:pt x="154" y="135"/>
                </a:lnTo>
                <a:lnTo>
                  <a:pt x="154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2" y="134"/>
                </a:lnTo>
                <a:lnTo>
                  <a:pt x="152" y="133"/>
                </a:lnTo>
                <a:lnTo>
                  <a:pt x="152" y="133"/>
                </a:lnTo>
                <a:lnTo>
                  <a:pt x="152" y="133"/>
                </a:lnTo>
                <a:lnTo>
                  <a:pt x="152" y="132"/>
                </a:lnTo>
                <a:lnTo>
                  <a:pt x="151" y="132"/>
                </a:lnTo>
                <a:lnTo>
                  <a:pt x="151" y="132"/>
                </a:lnTo>
                <a:lnTo>
                  <a:pt x="150" y="132"/>
                </a:lnTo>
                <a:lnTo>
                  <a:pt x="150" y="132"/>
                </a:lnTo>
                <a:lnTo>
                  <a:pt x="149" y="131"/>
                </a:lnTo>
                <a:lnTo>
                  <a:pt x="149" y="131"/>
                </a:lnTo>
                <a:lnTo>
                  <a:pt x="148" y="131"/>
                </a:lnTo>
                <a:lnTo>
                  <a:pt x="148" y="131"/>
                </a:lnTo>
                <a:lnTo>
                  <a:pt x="148" y="131"/>
                </a:lnTo>
                <a:lnTo>
                  <a:pt x="148" y="132"/>
                </a:lnTo>
                <a:lnTo>
                  <a:pt x="147" y="132"/>
                </a:lnTo>
                <a:lnTo>
                  <a:pt x="147" y="132"/>
                </a:lnTo>
                <a:lnTo>
                  <a:pt x="146" y="132"/>
                </a:lnTo>
                <a:lnTo>
                  <a:pt x="146" y="133"/>
                </a:lnTo>
                <a:lnTo>
                  <a:pt x="145" y="133"/>
                </a:lnTo>
                <a:lnTo>
                  <a:pt x="145" y="133"/>
                </a:lnTo>
                <a:lnTo>
                  <a:pt x="144" y="133"/>
                </a:lnTo>
                <a:lnTo>
                  <a:pt x="144" y="133"/>
                </a:lnTo>
                <a:lnTo>
                  <a:pt x="144" y="133"/>
                </a:lnTo>
                <a:lnTo>
                  <a:pt x="144" y="133"/>
                </a:lnTo>
                <a:lnTo>
                  <a:pt x="143" y="133"/>
                </a:lnTo>
                <a:lnTo>
                  <a:pt x="143" y="133"/>
                </a:lnTo>
                <a:lnTo>
                  <a:pt x="143" y="133"/>
                </a:lnTo>
                <a:lnTo>
                  <a:pt x="143" y="133"/>
                </a:lnTo>
                <a:lnTo>
                  <a:pt x="143" y="132"/>
                </a:lnTo>
                <a:lnTo>
                  <a:pt x="143" y="132"/>
                </a:lnTo>
                <a:lnTo>
                  <a:pt x="143" y="131"/>
                </a:lnTo>
                <a:lnTo>
                  <a:pt x="143" y="131"/>
                </a:lnTo>
                <a:lnTo>
                  <a:pt x="143" y="130"/>
                </a:lnTo>
                <a:lnTo>
                  <a:pt x="143" y="130"/>
                </a:lnTo>
                <a:lnTo>
                  <a:pt x="143" y="129"/>
                </a:lnTo>
                <a:lnTo>
                  <a:pt x="142" y="129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1" y="128"/>
                </a:lnTo>
                <a:lnTo>
                  <a:pt x="141" y="128"/>
                </a:lnTo>
                <a:lnTo>
                  <a:pt x="141" y="127"/>
                </a:lnTo>
                <a:lnTo>
                  <a:pt x="141" y="127"/>
                </a:lnTo>
                <a:lnTo>
                  <a:pt x="141" y="126"/>
                </a:lnTo>
                <a:lnTo>
                  <a:pt x="141" y="126"/>
                </a:lnTo>
                <a:lnTo>
                  <a:pt x="141" y="125"/>
                </a:lnTo>
                <a:lnTo>
                  <a:pt x="140" y="125"/>
                </a:lnTo>
                <a:lnTo>
                  <a:pt x="140" y="124"/>
                </a:lnTo>
                <a:lnTo>
                  <a:pt x="140" y="124"/>
                </a:lnTo>
                <a:lnTo>
                  <a:pt x="139" y="124"/>
                </a:lnTo>
                <a:lnTo>
                  <a:pt x="138" y="123"/>
                </a:lnTo>
                <a:lnTo>
                  <a:pt x="138" y="123"/>
                </a:lnTo>
                <a:lnTo>
                  <a:pt x="138" y="123"/>
                </a:lnTo>
                <a:lnTo>
                  <a:pt x="137" y="123"/>
                </a:lnTo>
                <a:lnTo>
                  <a:pt x="137" y="123"/>
                </a:lnTo>
                <a:lnTo>
                  <a:pt x="136" y="123"/>
                </a:lnTo>
                <a:lnTo>
                  <a:pt x="136" y="123"/>
                </a:lnTo>
                <a:lnTo>
                  <a:pt x="135" y="122"/>
                </a:lnTo>
                <a:lnTo>
                  <a:pt x="135" y="122"/>
                </a:lnTo>
                <a:lnTo>
                  <a:pt x="134" y="122"/>
                </a:lnTo>
                <a:lnTo>
                  <a:pt x="134" y="122"/>
                </a:lnTo>
                <a:lnTo>
                  <a:pt x="133" y="121"/>
                </a:lnTo>
                <a:lnTo>
                  <a:pt x="133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1" y="121"/>
                </a:lnTo>
                <a:lnTo>
                  <a:pt x="131" y="120"/>
                </a:lnTo>
                <a:lnTo>
                  <a:pt x="130" y="120"/>
                </a:lnTo>
                <a:lnTo>
                  <a:pt x="129" y="120"/>
                </a:lnTo>
                <a:lnTo>
                  <a:pt x="129" y="120"/>
                </a:lnTo>
                <a:lnTo>
                  <a:pt x="128" y="120"/>
                </a:lnTo>
                <a:lnTo>
                  <a:pt x="128" y="120"/>
                </a:lnTo>
                <a:lnTo>
                  <a:pt x="127" y="120"/>
                </a:lnTo>
                <a:lnTo>
                  <a:pt x="127" y="120"/>
                </a:lnTo>
                <a:lnTo>
                  <a:pt x="126" y="120"/>
                </a:lnTo>
                <a:lnTo>
                  <a:pt x="125" y="120"/>
                </a:lnTo>
                <a:lnTo>
                  <a:pt x="125" y="120"/>
                </a:lnTo>
                <a:lnTo>
                  <a:pt x="124" y="119"/>
                </a:lnTo>
                <a:lnTo>
                  <a:pt x="123" y="119"/>
                </a:lnTo>
                <a:lnTo>
                  <a:pt x="122" y="119"/>
                </a:lnTo>
                <a:lnTo>
                  <a:pt x="122" y="119"/>
                </a:lnTo>
                <a:lnTo>
                  <a:pt x="121" y="119"/>
                </a:lnTo>
                <a:lnTo>
                  <a:pt x="121" y="120"/>
                </a:lnTo>
                <a:lnTo>
                  <a:pt x="121" y="120"/>
                </a:lnTo>
                <a:lnTo>
                  <a:pt x="121" y="121"/>
                </a:lnTo>
                <a:lnTo>
                  <a:pt x="120" y="121"/>
                </a:lnTo>
                <a:lnTo>
                  <a:pt x="120" y="122"/>
                </a:lnTo>
                <a:lnTo>
                  <a:pt x="119" y="122"/>
                </a:lnTo>
                <a:lnTo>
                  <a:pt x="119" y="122"/>
                </a:lnTo>
                <a:lnTo>
                  <a:pt x="119" y="123"/>
                </a:lnTo>
                <a:lnTo>
                  <a:pt x="119" y="123"/>
                </a:lnTo>
                <a:lnTo>
                  <a:pt x="118" y="123"/>
                </a:lnTo>
                <a:lnTo>
                  <a:pt x="118" y="124"/>
                </a:lnTo>
                <a:lnTo>
                  <a:pt x="118" y="124"/>
                </a:lnTo>
                <a:lnTo>
                  <a:pt x="117" y="124"/>
                </a:lnTo>
                <a:lnTo>
                  <a:pt x="117" y="124"/>
                </a:lnTo>
                <a:lnTo>
                  <a:pt x="116" y="124"/>
                </a:lnTo>
                <a:lnTo>
                  <a:pt x="116" y="124"/>
                </a:lnTo>
                <a:lnTo>
                  <a:pt x="115" y="124"/>
                </a:lnTo>
                <a:lnTo>
                  <a:pt x="115" y="125"/>
                </a:lnTo>
                <a:lnTo>
                  <a:pt x="115" y="125"/>
                </a:lnTo>
                <a:lnTo>
                  <a:pt x="115" y="125"/>
                </a:lnTo>
                <a:lnTo>
                  <a:pt x="114" y="125"/>
                </a:lnTo>
                <a:lnTo>
                  <a:pt x="114" y="125"/>
                </a:lnTo>
                <a:lnTo>
                  <a:pt x="114" y="125"/>
                </a:lnTo>
                <a:lnTo>
                  <a:pt x="113" y="125"/>
                </a:lnTo>
                <a:lnTo>
                  <a:pt x="113" y="125"/>
                </a:lnTo>
                <a:lnTo>
                  <a:pt x="113" y="125"/>
                </a:lnTo>
                <a:lnTo>
                  <a:pt x="112" y="125"/>
                </a:lnTo>
                <a:lnTo>
                  <a:pt x="112" y="125"/>
                </a:lnTo>
                <a:lnTo>
                  <a:pt x="111" y="125"/>
                </a:lnTo>
                <a:lnTo>
                  <a:pt x="111" y="125"/>
                </a:lnTo>
                <a:lnTo>
                  <a:pt x="111" y="125"/>
                </a:lnTo>
                <a:lnTo>
                  <a:pt x="111" y="125"/>
                </a:lnTo>
                <a:lnTo>
                  <a:pt x="110" y="125"/>
                </a:lnTo>
                <a:lnTo>
                  <a:pt x="110" y="125"/>
                </a:lnTo>
                <a:lnTo>
                  <a:pt x="109" y="125"/>
                </a:lnTo>
                <a:lnTo>
                  <a:pt x="109" y="125"/>
                </a:lnTo>
                <a:lnTo>
                  <a:pt x="108" y="125"/>
                </a:lnTo>
                <a:lnTo>
                  <a:pt x="108" y="125"/>
                </a:lnTo>
                <a:lnTo>
                  <a:pt x="108" y="126"/>
                </a:lnTo>
                <a:lnTo>
                  <a:pt x="108" y="126"/>
                </a:lnTo>
                <a:lnTo>
                  <a:pt x="107" y="126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7" y="128"/>
                </a:lnTo>
                <a:lnTo>
                  <a:pt x="107" y="128"/>
                </a:lnTo>
                <a:lnTo>
                  <a:pt x="107" y="128"/>
                </a:lnTo>
                <a:lnTo>
                  <a:pt x="107" y="128"/>
                </a:lnTo>
                <a:lnTo>
                  <a:pt x="107" y="129"/>
                </a:lnTo>
                <a:lnTo>
                  <a:pt x="107" y="129"/>
                </a:lnTo>
                <a:lnTo>
                  <a:pt x="107" y="129"/>
                </a:lnTo>
                <a:lnTo>
                  <a:pt x="107" y="130"/>
                </a:lnTo>
                <a:lnTo>
                  <a:pt x="107" y="130"/>
                </a:lnTo>
                <a:lnTo>
                  <a:pt x="107" y="130"/>
                </a:lnTo>
                <a:lnTo>
                  <a:pt x="107" y="131"/>
                </a:lnTo>
                <a:lnTo>
                  <a:pt x="106" y="131"/>
                </a:lnTo>
                <a:lnTo>
                  <a:pt x="106" y="131"/>
                </a:lnTo>
                <a:lnTo>
                  <a:pt x="107" y="131"/>
                </a:lnTo>
                <a:lnTo>
                  <a:pt x="107" y="132"/>
                </a:lnTo>
                <a:lnTo>
                  <a:pt x="107" y="132"/>
                </a:lnTo>
                <a:lnTo>
                  <a:pt x="106" y="132"/>
                </a:lnTo>
                <a:lnTo>
                  <a:pt x="106" y="133"/>
                </a:lnTo>
                <a:lnTo>
                  <a:pt x="106" y="133"/>
                </a:lnTo>
                <a:lnTo>
                  <a:pt x="106" y="133"/>
                </a:lnTo>
                <a:lnTo>
                  <a:pt x="105" y="133"/>
                </a:lnTo>
                <a:lnTo>
                  <a:pt x="105" y="133"/>
                </a:lnTo>
                <a:lnTo>
                  <a:pt x="105" y="133"/>
                </a:lnTo>
                <a:lnTo>
                  <a:pt x="105" y="134"/>
                </a:lnTo>
                <a:lnTo>
                  <a:pt x="104" y="134"/>
                </a:lnTo>
                <a:lnTo>
                  <a:pt x="104" y="134"/>
                </a:lnTo>
                <a:lnTo>
                  <a:pt x="103" y="134"/>
                </a:lnTo>
                <a:lnTo>
                  <a:pt x="103" y="134"/>
                </a:lnTo>
                <a:lnTo>
                  <a:pt x="103" y="134"/>
                </a:lnTo>
                <a:lnTo>
                  <a:pt x="103" y="134"/>
                </a:lnTo>
                <a:lnTo>
                  <a:pt x="102" y="134"/>
                </a:lnTo>
                <a:lnTo>
                  <a:pt x="102" y="134"/>
                </a:lnTo>
                <a:lnTo>
                  <a:pt x="102" y="134"/>
                </a:lnTo>
                <a:lnTo>
                  <a:pt x="101" y="134"/>
                </a:lnTo>
                <a:lnTo>
                  <a:pt x="101" y="134"/>
                </a:lnTo>
                <a:lnTo>
                  <a:pt x="100" y="134"/>
                </a:lnTo>
                <a:lnTo>
                  <a:pt x="100" y="134"/>
                </a:lnTo>
                <a:lnTo>
                  <a:pt x="100" y="134"/>
                </a:lnTo>
                <a:lnTo>
                  <a:pt x="100" y="134"/>
                </a:lnTo>
                <a:lnTo>
                  <a:pt x="99" y="134"/>
                </a:lnTo>
                <a:lnTo>
                  <a:pt x="99" y="134"/>
                </a:lnTo>
                <a:lnTo>
                  <a:pt x="98" y="134"/>
                </a:lnTo>
                <a:lnTo>
                  <a:pt x="98" y="134"/>
                </a:lnTo>
                <a:lnTo>
                  <a:pt x="98" y="133"/>
                </a:lnTo>
                <a:lnTo>
                  <a:pt x="98" y="133"/>
                </a:lnTo>
                <a:lnTo>
                  <a:pt x="97" y="133"/>
                </a:lnTo>
                <a:lnTo>
                  <a:pt x="97" y="133"/>
                </a:lnTo>
                <a:lnTo>
                  <a:pt x="96" y="133"/>
                </a:lnTo>
                <a:lnTo>
                  <a:pt x="96" y="133"/>
                </a:lnTo>
                <a:lnTo>
                  <a:pt x="96" y="132"/>
                </a:lnTo>
                <a:lnTo>
                  <a:pt x="96" y="132"/>
                </a:lnTo>
                <a:lnTo>
                  <a:pt x="95" y="132"/>
                </a:lnTo>
                <a:lnTo>
                  <a:pt x="95" y="132"/>
                </a:lnTo>
                <a:lnTo>
                  <a:pt x="95" y="132"/>
                </a:lnTo>
                <a:lnTo>
                  <a:pt x="94" y="132"/>
                </a:lnTo>
                <a:lnTo>
                  <a:pt x="94" y="133"/>
                </a:lnTo>
                <a:lnTo>
                  <a:pt x="94" y="133"/>
                </a:lnTo>
                <a:lnTo>
                  <a:pt x="94" y="133"/>
                </a:lnTo>
                <a:lnTo>
                  <a:pt x="93" y="133"/>
                </a:lnTo>
                <a:lnTo>
                  <a:pt x="93" y="133"/>
                </a:lnTo>
                <a:lnTo>
                  <a:pt x="94" y="133"/>
                </a:lnTo>
                <a:lnTo>
                  <a:pt x="94" y="133"/>
                </a:lnTo>
                <a:lnTo>
                  <a:pt x="93" y="133"/>
                </a:lnTo>
                <a:lnTo>
                  <a:pt x="93" y="134"/>
                </a:lnTo>
                <a:lnTo>
                  <a:pt x="93" y="134"/>
                </a:lnTo>
                <a:lnTo>
                  <a:pt x="93" y="134"/>
                </a:lnTo>
                <a:lnTo>
                  <a:pt x="92" y="134"/>
                </a:lnTo>
                <a:lnTo>
                  <a:pt x="92" y="134"/>
                </a:lnTo>
                <a:lnTo>
                  <a:pt x="92" y="135"/>
                </a:lnTo>
                <a:lnTo>
                  <a:pt x="92" y="135"/>
                </a:lnTo>
                <a:lnTo>
                  <a:pt x="92" y="136"/>
                </a:lnTo>
                <a:lnTo>
                  <a:pt x="92" y="136"/>
                </a:lnTo>
                <a:lnTo>
                  <a:pt x="92" y="136"/>
                </a:lnTo>
                <a:lnTo>
                  <a:pt x="92" y="137"/>
                </a:lnTo>
                <a:lnTo>
                  <a:pt x="92" y="137"/>
                </a:lnTo>
                <a:lnTo>
                  <a:pt x="92" y="137"/>
                </a:lnTo>
                <a:lnTo>
                  <a:pt x="91" y="137"/>
                </a:lnTo>
                <a:lnTo>
                  <a:pt x="92" y="138"/>
                </a:lnTo>
                <a:lnTo>
                  <a:pt x="91" y="138"/>
                </a:lnTo>
                <a:lnTo>
                  <a:pt x="91" y="138"/>
                </a:lnTo>
                <a:lnTo>
                  <a:pt x="91" y="138"/>
                </a:lnTo>
                <a:lnTo>
                  <a:pt x="91" y="139"/>
                </a:lnTo>
                <a:lnTo>
                  <a:pt x="90" y="139"/>
                </a:lnTo>
                <a:lnTo>
                  <a:pt x="90" y="139"/>
                </a:lnTo>
                <a:lnTo>
                  <a:pt x="90" y="139"/>
                </a:lnTo>
                <a:lnTo>
                  <a:pt x="90" y="140"/>
                </a:lnTo>
                <a:lnTo>
                  <a:pt x="90" y="140"/>
                </a:lnTo>
                <a:lnTo>
                  <a:pt x="89" y="140"/>
                </a:lnTo>
                <a:lnTo>
                  <a:pt x="89" y="140"/>
                </a:lnTo>
                <a:lnTo>
                  <a:pt x="89" y="140"/>
                </a:lnTo>
                <a:lnTo>
                  <a:pt x="89" y="140"/>
                </a:lnTo>
                <a:lnTo>
                  <a:pt x="89" y="141"/>
                </a:lnTo>
                <a:lnTo>
                  <a:pt x="88" y="141"/>
                </a:lnTo>
                <a:lnTo>
                  <a:pt x="88" y="141"/>
                </a:lnTo>
                <a:lnTo>
                  <a:pt x="87" y="141"/>
                </a:lnTo>
                <a:lnTo>
                  <a:pt x="87" y="140"/>
                </a:lnTo>
                <a:lnTo>
                  <a:pt x="87" y="140"/>
                </a:lnTo>
                <a:lnTo>
                  <a:pt x="86" y="140"/>
                </a:lnTo>
                <a:lnTo>
                  <a:pt x="86" y="140"/>
                </a:lnTo>
                <a:lnTo>
                  <a:pt x="86" y="140"/>
                </a:lnTo>
                <a:lnTo>
                  <a:pt x="85" y="140"/>
                </a:lnTo>
                <a:lnTo>
                  <a:pt x="85" y="140"/>
                </a:lnTo>
                <a:lnTo>
                  <a:pt x="84" y="140"/>
                </a:lnTo>
                <a:lnTo>
                  <a:pt x="84" y="141"/>
                </a:lnTo>
                <a:lnTo>
                  <a:pt x="84" y="141"/>
                </a:lnTo>
                <a:lnTo>
                  <a:pt x="83" y="141"/>
                </a:lnTo>
                <a:lnTo>
                  <a:pt x="83" y="141"/>
                </a:lnTo>
                <a:lnTo>
                  <a:pt x="82" y="141"/>
                </a:lnTo>
                <a:lnTo>
                  <a:pt x="82" y="140"/>
                </a:lnTo>
                <a:lnTo>
                  <a:pt x="82" y="140"/>
                </a:lnTo>
                <a:lnTo>
                  <a:pt x="81" y="140"/>
                </a:lnTo>
                <a:lnTo>
                  <a:pt x="81" y="140"/>
                </a:lnTo>
                <a:lnTo>
                  <a:pt x="80" y="140"/>
                </a:lnTo>
                <a:lnTo>
                  <a:pt x="79" y="140"/>
                </a:lnTo>
                <a:lnTo>
                  <a:pt x="79" y="140"/>
                </a:lnTo>
                <a:lnTo>
                  <a:pt x="79" y="140"/>
                </a:lnTo>
                <a:lnTo>
                  <a:pt x="78" y="139"/>
                </a:lnTo>
                <a:lnTo>
                  <a:pt x="78" y="139"/>
                </a:lnTo>
                <a:lnTo>
                  <a:pt x="78" y="139"/>
                </a:lnTo>
                <a:lnTo>
                  <a:pt x="78" y="140"/>
                </a:lnTo>
                <a:lnTo>
                  <a:pt x="78" y="140"/>
                </a:lnTo>
                <a:lnTo>
                  <a:pt x="77" y="140"/>
                </a:lnTo>
                <a:lnTo>
                  <a:pt x="77" y="140"/>
                </a:lnTo>
                <a:lnTo>
                  <a:pt x="76" y="139"/>
                </a:lnTo>
                <a:lnTo>
                  <a:pt x="76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4" y="137"/>
                </a:lnTo>
                <a:lnTo>
                  <a:pt x="74" y="137"/>
                </a:lnTo>
                <a:lnTo>
                  <a:pt x="73" y="137"/>
                </a:lnTo>
                <a:lnTo>
                  <a:pt x="73" y="137"/>
                </a:lnTo>
                <a:lnTo>
                  <a:pt x="73" y="137"/>
                </a:lnTo>
                <a:lnTo>
                  <a:pt x="72" y="137"/>
                </a:lnTo>
                <a:lnTo>
                  <a:pt x="72" y="137"/>
                </a:lnTo>
                <a:lnTo>
                  <a:pt x="71" y="137"/>
                </a:lnTo>
                <a:lnTo>
                  <a:pt x="71" y="137"/>
                </a:lnTo>
                <a:lnTo>
                  <a:pt x="71" y="137"/>
                </a:lnTo>
                <a:lnTo>
                  <a:pt x="70" y="137"/>
                </a:lnTo>
                <a:lnTo>
                  <a:pt x="70" y="137"/>
                </a:lnTo>
                <a:lnTo>
                  <a:pt x="69" y="137"/>
                </a:lnTo>
                <a:lnTo>
                  <a:pt x="69" y="137"/>
                </a:lnTo>
                <a:lnTo>
                  <a:pt x="69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8"/>
                </a:lnTo>
                <a:lnTo>
                  <a:pt x="68" y="138"/>
                </a:lnTo>
                <a:lnTo>
                  <a:pt x="67" y="138"/>
                </a:lnTo>
                <a:lnTo>
                  <a:pt x="67" y="139"/>
                </a:lnTo>
                <a:lnTo>
                  <a:pt x="66" y="139"/>
                </a:lnTo>
                <a:lnTo>
                  <a:pt x="66" y="140"/>
                </a:lnTo>
                <a:lnTo>
                  <a:pt x="66" y="140"/>
                </a:lnTo>
                <a:lnTo>
                  <a:pt x="66" y="141"/>
                </a:lnTo>
                <a:lnTo>
                  <a:pt x="66" y="141"/>
                </a:lnTo>
                <a:lnTo>
                  <a:pt x="66" y="141"/>
                </a:lnTo>
                <a:lnTo>
                  <a:pt x="66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3"/>
                </a:lnTo>
                <a:lnTo>
                  <a:pt x="68" y="143"/>
                </a:lnTo>
                <a:lnTo>
                  <a:pt x="69" y="144"/>
                </a:lnTo>
                <a:lnTo>
                  <a:pt x="69" y="144"/>
                </a:lnTo>
                <a:lnTo>
                  <a:pt x="69" y="145"/>
                </a:lnTo>
                <a:lnTo>
                  <a:pt x="69" y="145"/>
                </a:lnTo>
                <a:lnTo>
                  <a:pt x="69" y="145"/>
                </a:lnTo>
                <a:lnTo>
                  <a:pt x="69" y="145"/>
                </a:lnTo>
                <a:lnTo>
                  <a:pt x="70" y="145"/>
                </a:lnTo>
                <a:lnTo>
                  <a:pt x="70" y="146"/>
                </a:lnTo>
                <a:lnTo>
                  <a:pt x="70" y="146"/>
                </a:lnTo>
                <a:lnTo>
                  <a:pt x="70" y="146"/>
                </a:lnTo>
                <a:lnTo>
                  <a:pt x="71" y="146"/>
                </a:lnTo>
                <a:lnTo>
                  <a:pt x="71" y="147"/>
                </a:lnTo>
                <a:lnTo>
                  <a:pt x="70" y="147"/>
                </a:lnTo>
                <a:lnTo>
                  <a:pt x="70" y="147"/>
                </a:lnTo>
                <a:lnTo>
                  <a:pt x="70" y="148"/>
                </a:lnTo>
                <a:lnTo>
                  <a:pt x="70" y="148"/>
                </a:lnTo>
                <a:lnTo>
                  <a:pt x="70" y="148"/>
                </a:lnTo>
                <a:lnTo>
                  <a:pt x="71" y="149"/>
                </a:lnTo>
                <a:lnTo>
                  <a:pt x="70" y="149"/>
                </a:lnTo>
                <a:lnTo>
                  <a:pt x="71" y="149"/>
                </a:lnTo>
                <a:lnTo>
                  <a:pt x="71" y="149"/>
                </a:lnTo>
                <a:lnTo>
                  <a:pt x="70" y="150"/>
                </a:lnTo>
                <a:lnTo>
                  <a:pt x="70" y="150"/>
                </a:lnTo>
                <a:lnTo>
                  <a:pt x="70" y="151"/>
                </a:lnTo>
                <a:lnTo>
                  <a:pt x="70" y="151"/>
                </a:lnTo>
                <a:lnTo>
                  <a:pt x="70" y="152"/>
                </a:lnTo>
                <a:lnTo>
                  <a:pt x="70" y="152"/>
                </a:lnTo>
                <a:lnTo>
                  <a:pt x="70" y="153"/>
                </a:lnTo>
                <a:lnTo>
                  <a:pt x="70" y="153"/>
                </a:lnTo>
                <a:lnTo>
                  <a:pt x="70" y="153"/>
                </a:lnTo>
                <a:lnTo>
                  <a:pt x="70" y="153"/>
                </a:lnTo>
                <a:lnTo>
                  <a:pt x="69" y="153"/>
                </a:lnTo>
                <a:lnTo>
                  <a:pt x="69" y="154"/>
                </a:lnTo>
                <a:lnTo>
                  <a:pt x="69" y="154"/>
                </a:lnTo>
                <a:lnTo>
                  <a:pt x="69" y="154"/>
                </a:lnTo>
                <a:lnTo>
                  <a:pt x="69" y="155"/>
                </a:lnTo>
                <a:lnTo>
                  <a:pt x="69" y="155"/>
                </a:lnTo>
                <a:lnTo>
                  <a:pt x="69" y="156"/>
                </a:lnTo>
                <a:lnTo>
                  <a:pt x="69" y="156"/>
                </a:lnTo>
                <a:lnTo>
                  <a:pt x="69" y="156"/>
                </a:lnTo>
                <a:lnTo>
                  <a:pt x="69" y="156"/>
                </a:lnTo>
                <a:lnTo>
                  <a:pt x="69" y="157"/>
                </a:lnTo>
                <a:lnTo>
                  <a:pt x="70" y="157"/>
                </a:lnTo>
                <a:lnTo>
                  <a:pt x="70" y="158"/>
                </a:lnTo>
                <a:lnTo>
                  <a:pt x="70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1" y="161"/>
                </a:lnTo>
                <a:lnTo>
                  <a:pt x="71" y="161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3"/>
                </a:lnTo>
                <a:lnTo>
                  <a:pt x="71" y="163"/>
                </a:lnTo>
                <a:lnTo>
                  <a:pt x="70" y="163"/>
                </a:lnTo>
                <a:lnTo>
                  <a:pt x="70" y="164"/>
                </a:lnTo>
                <a:lnTo>
                  <a:pt x="70" y="164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6"/>
                </a:lnTo>
                <a:lnTo>
                  <a:pt x="70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7"/>
                </a:lnTo>
                <a:lnTo>
                  <a:pt x="69" y="167"/>
                </a:lnTo>
                <a:lnTo>
                  <a:pt x="69" y="168"/>
                </a:lnTo>
                <a:lnTo>
                  <a:pt x="69" y="168"/>
                </a:lnTo>
                <a:lnTo>
                  <a:pt x="69" y="169"/>
                </a:lnTo>
                <a:lnTo>
                  <a:pt x="69" y="169"/>
                </a:lnTo>
                <a:lnTo>
                  <a:pt x="69" y="170"/>
                </a:lnTo>
                <a:lnTo>
                  <a:pt x="69" y="170"/>
                </a:lnTo>
                <a:lnTo>
                  <a:pt x="68" y="170"/>
                </a:lnTo>
                <a:lnTo>
                  <a:pt x="68" y="171"/>
                </a:lnTo>
                <a:lnTo>
                  <a:pt x="68" y="171"/>
                </a:lnTo>
                <a:lnTo>
                  <a:pt x="69" y="172"/>
                </a:lnTo>
                <a:lnTo>
                  <a:pt x="69" y="172"/>
                </a:lnTo>
                <a:lnTo>
                  <a:pt x="69" y="173"/>
                </a:lnTo>
                <a:lnTo>
                  <a:pt x="69" y="173"/>
                </a:lnTo>
                <a:lnTo>
                  <a:pt x="69" y="174"/>
                </a:lnTo>
                <a:lnTo>
                  <a:pt x="69" y="174"/>
                </a:lnTo>
                <a:lnTo>
                  <a:pt x="69" y="174"/>
                </a:lnTo>
                <a:lnTo>
                  <a:pt x="69" y="175"/>
                </a:lnTo>
                <a:lnTo>
                  <a:pt x="69" y="175"/>
                </a:lnTo>
                <a:lnTo>
                  <a:pt x="69" y="176"/>
                </a:lnTo>
                <a:lnTo>
                  <a:pt x="69" y="176"/>
                </a:lnTo>
                <a:lnTo>
                  <a:pt x="69" y="177"/>
                </a:lnTo>
                <a:lnTo>
                  <a:pt x="69" y="177"/>
                </a:lnTo>
                <a:lnTo>
                  <a:pt x="69" y="177"/>
                </a:lnTo>
                <a:lnTo>
                  <a:pt x="69" y="178"/>
                </a:lnTo>
                <a:lnTo>
                  <a:pt x="69" y="178"/>
                </a:lnTo>
                <a:lnTo>
                  <a:pt x="69" y="178"/>
                </a:lnTo>
                <a:lnTo>
                  <a:pt x="69" y="179"/>
                </a:lnTo>
                <a:lnTo>
                  <a:pt x="69" y="179"/>
                </a:lnTo>
                <a:lnTo>
                  <a:pt x="69" y="180"/>
                </a:lnTo>
                <a:lnTo>
                  <a:pt x="69" y="180"/>
                </a:lnTo>
                <a:lnTo>
                  <a:pt x="69" y="181"/>
                </a:lnTo>
                <a:lnTo>
                  <a:pt x="70" y="181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3"/>
                </a:lnTo>
                <a:lnTo>
                  <a:pt x="71" y="183"/>
                </a:lnTo>
                <a:lnTo>
                  <a:pt x="71" y="183"/>
                </a:lnTo>
                <a:lnTo>
                  <a:pt x="72" y="183"/>
                </a:lnTo>
                <a:lnTo>
                  <a:pt x="72" y="183"/>
                </a:lnTo>
                <a:lnTo>
                  <a:pt x="72" y="184"/>
                </a:lnTo>
                <a:lnTo>
                  <a:pt x="73" y="184"/>
                </a:lnTo>
                <a:lnTo>
                  <a:pt x="73" y="185"/>
                </a:lnTo>
                <a:lnTo>
                  <a:pt x="73" y="185"/>
                </a:lnTo>
                <a:lnTo>
                  <a:pt x="73" y="185"/>
                </a:lnTo>
                <a:lnTo>
                  <a:pt x="74" y="186"/>
                </a:lnTo>
                <a:lnTo>
                  <a:pt x="74" y="186"/>
                </a:lnTo>
                <a:lnTo>
                  <a:pt x="75" y="186"/>
                </a:lnTo>
                <a:lnTo>
                  <a:pt x="75" y="186"/>
                </a:lnTo>
                <a:lnTo>
                  <a:pt x="76" y="187"/>
                </a:lnTo>
                <a:lnTo>
                  <a:pt x="76" y="187"/>
                </a:lnTo>
                <a:lnTo>
                  <a:pt x="76" y="187"/>
                </a:lnTo>
                <a:lnTo>
                  <a:pt x="75" y="187"/>
                </a:lnTo>
                <a:lnTo>
                  <a:pt x="75" y="188"/>
                </a:lnTo>
                <a:lnTo>
                  <a:pt x="75" y="188"/>
                </a:lnTo>
                <a:lnTo>
                  <a:pt x="74" y="188"/>
                </a:lnTo>
                <a:lnTo>
                  <a:pt x="74" y="188"/>
                </a:lnTo>
                <a:lnTo>
                  <a:pt x="73" y="188"/>
                </a:lnTo>
                <a:lnTo>
                  <a:pt x="73" y="188"/>
                </a:lnTo>
                <a:lnTo>
                  <a:pt x="73" y="188"/>
                </a:lnTo>
                <a:lnTo>
                  <a:pt x="73" y="189"/>
                </a:lnTo>
                <a:lnTo>
                  <a:pt x="72" y="189"/>
                </a:lnTo>
                <a:lnTo>
                  <a:pt x="72" y="189"/>
                </a:lnTo>
                <a:lnTo>
                  <a:pt x="71" y="189"/>
                </a:lnTo>
                <a:lnTo>
                  <a:pt x="71" y="189"/>
                </a:lnTo>
                <a:lnTo>
                  <a:pt x="70" y="189"/>
                </a:lnTo>
                <a:lnTo>
                  <a:pt x="70" y="189"/>
                </a:lnTo>
                <a:lnTo>
                  <a:pt x="69" y="189"/>
                </a:lnTo>
                <a:lnTo>
                  <a:pt x="69" y="189"/>
                </a:lnTo>
                <a:lnTo>
                  <a:pt x="69" y="190"/>
                </a:lnTo>
                <a:lnTo>
                  <a:pt x="68" y="190"/>
                </a:lnTo>
                <a:lnTo>
                  <a:pt x="68" y="190"/>
                </a:lnTo>
                <a:lnTo>
                  <a:pt x="68" y="189"/>
                </a:lnTo>
                <a:lnTo>
                  <a:pt x="68" y="189"/>
                </a:lnTo>
                <a:lnTo>
                  <a:pt x="68" y="189"/>
                </a:lnTo>
                <a:lnTo>
                  <a:pt x="67" y="189"/>
                </a:lnTo>
                <a:lnTo>
                  <a:pt x="67" y="188"/>
                </a:lnTo>
                <a:lnTo>
                  <a:pt x="67" y="189"/>
                </a:lnTo>
                <a:lnTo>
                  <a:pt x="66" y="189"/>
                </a:lnTo>
                <a:lnTo>
                  <a:pt x="66" y="189"/>
                </a:lnTo>
                <a:lnTo>
                  <a:pt x="65" y="189"/>
                </a:lnTo>
                <a:lnTo>
                  <a:pt x="65" y="189"/>
                </a:lnTo>
                <a:lnTo>
                  <a:pt x="64" y="189"/>
                </a:lnTo>
                <a:lnTo>
                  <a:pt x="64" y="189"/>
                </a:lnTo>
                <a:lnTo>
                  <a:pt x="64" y="190"/>
                </a:lnTo>
                <a:lnTo>
                  <a:pt x="63" y="190"/>
                </a:lnTo>
                <a:lnTo>
                  <a:pt x="63" y="190"/>
                </a:lnTo>
                <a:lnTo>
                  <a:pt x="62" y="190"/>
                </a:lnTo>
                <a:lnTo>
                  <a:pt x="62" y="190"/>
                </a:lnTo>
                <a:lnTo>
                  <a:pt x="61" y="190"/>
                </a:lnTo>
                <a:lnTo>
                  <a:pt x="61" y="190"/>
                </a:lnTo>
                <a:lnTo>
                  <a:pt x="61" y="190"/>
                </a:lnTo>
                <a:lnTo>
                  <a:pt x="60" y="190"/>
                </a:lnTo>
                <a:lnTo>
                  <a:pt x="60" y="190"/>
                </a:lnTo>
                <a:lnTo>
                  <a:pt x="60" y="190"/>
                </a:lnTo>
                <a:lnTo>
                  <a:pt x="59" y="191"/>
                </a:lnTo>
                <a:lnTo>
                  <a:pt x="58" y="191"/>
                </a:lnTo>
                <a:lnTo>
                  <a:pt x="58" y="191"/>
                </a:lnTo>
                <a:lnTo>
                  <a:pt x="57" y="191"/>
                </a:lnTo>
                <a:lnTo>
                  <a:pt x="57" y="191"/>
                </a:lnTo>
                <a:lnTo>
                  <a:pt x="57" y="191"/>
                </a:lnTo>
                <a:lnTo>
                  <a:pt x="57" y="190"/>
                </a:lnTo>
                <a:lnTo>
                  <a:pt x="57" y="190"/>
                </a:lnTo>
                <a:lnTo>
                  <a:pt x="56" y="189"/>
                </a:lnTo>
                <a:lnTo>
                  <a:pt x="56" y="189"/>
                </a:lnTo>
                <a:lnTo>
                  <a:pt x="55" y="189"/>
                </a:lnTo>
                <a:lnTo>
                  <a:pt x="55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3" y="188"/>
                </a:lnTo>
                <a:lnTo>
                  <a:pt x="53" y="188"/>
                </a:lnTo>
                <a:lnTo>
                  <a:pt x="53" y="188"/>
                </a:lnTo>
                <a:lnTo>
                  <a:pt x="52" y="188"/>
                </a:lnTo>
                <a:lnTo>
                  <a:pt x="52" y="187"/>
                </a:lnTo>
                <a:lnTo>
                  <a:pt x="51" y="187"/>
                </a:lnTo>
                <a:lnTo>
                  <a:pt x="51" y="187"/>
                </a:lnTo>
                <a:lnTo>
                  <a:pt x="50" y="187"/>
                </a:lnTo>
                <a:lnTo>
                  <a:pt x="50" y="188"/>
                </a:lnTo>
                <a:lnTo>
                  <a:pt x="50" y="188"/>
                </a:lnTo>
                <a:lnTo>
                  <a:pt x="49" y="187"/>
                </a:lnTo>
                <a:lnTo>
                  <a:pt x="49" y="187"/>
                </a:lnTo>
                <a:lnTo>
                  <a:pt x="49" y="187"/>
                </a:lnTo>
                <a:lnTo>
                  <a:pt x="48" y="187"/>
                </a:lnTo>
                <a:lnTo>
                  <a:pt x="48" y="186"/>
                </a:lnTo>
                <a:lnTo>
                  <a:pt x="48" y="185"/>
                </a:lnTo>
                <a:lnTo>
                  <a:pt x="48" y="185"/>
                </a:lnTo>
                <a:lnTo>
                  <a:pt x="47" y="185"/>
                </a:lnTo>
                <a:lnTo>
                  <a:pt x="47" y="185"/>
                </a:lnTo>
                <a:lnTo>
                  <a:pt x="46" y="185"/>
                </a:lnTo>
                <a:lnTo>
                  <a:pt x="46" y="184"/>
                </a:lnTo>
                <a:lnTo>
                  <a:pt x="46" y="184"/>
                </a:lnTo>
                <a:lnTo>
                  <a:pt x="46" y="184"/>
                </a:lnTo>
                <a:lnTo>
                  <a:pt x="45" y="184"/>
                </a:lnTo>
                <a:lnTo>
                  <a:pt x="45" y="183"/>
                </a:lnTo>
                <a:lnTo>
                  <a:pt x="45" y="183"/>
                </a:lnTo>
                <a:lnTo>
                  <a:pt x="44" y="183"/>
                </a:lnTo>
                <a:lnTo>
                  <a:pt x="44" y="183"/>
                </a:lnTo>
                <a:lnTo>
                  <a:pt x="43" y="183"/>
                </a:lnTo>
                <a:lnTo>
                  <a:pt x="43" y="183"/>
                </a:lnTo>
                <a:lnTo>
                  <a:pt x="42" y="183"/>
                </a:lnTo>
                <a:lnTo>
                  <a:pt x="42" y="183"/>
                </a:lnTo>
                <a:lnTo>
                  <a:pt x="41" y="183"/>
                </a:lnTo>
                <a:lnTo>
                  <a:pt x="41" y="183"/>
                </a:lnTo>
                <a:lnTo>
                  <a:pt x="40" y="183"/>
                </a:lnTo>
                <a:lnTo>
                  <a:pt x="40" y="183"/>
                </a:lnTo>
                <a:lnTo>
                  <a:pt x="40" y="182"/>
                </a:lnTo>
                <a:lnTo>
                  <a:pt x="40" y="182"/>
                </a:lnTo>
                <a:lnTo>
                  <a:pt x="39" y="182"/>
                </a:lnTo>
                <a:lnTo>
                  <a:pt x="39" y="182"/>
                </a:lnTo>
                <a:lnTo>
                  <a:pt x="38" y="182"/>
                </a:lnTo>
                <a:lnTo>
                  <a:pt x="38" y="181"/>
                </a:lnTo>
                <a:lnTo>
                  <a:pt x="38" y="181"/>
                </a:lnTo>
                <a:lnTo>
                  <a:pt x="37" y="180"/>
                </a:lnTo>
                <a:lnTo>
                  <a:pt x="37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5" y="179"/>
                </a:lnTo>
                <a:lnTo>
                  <a:pt x="35" y="179"/>
                </a:lnTo>
                <a:lnTo>
                  <a:pt x="34" y="179"/>
                </a:lnTo>
                <a:lnTo>
                  <a:pt x="34" y="180"/>
                </a:lnTo>
                <a:lnTo>
                  <a:pt x="34" y="180"/>
                </a:lnTo>
                <a:lnTo>
                  <a:pt x="33" y="180"/>
                </a:lnTo>
                <a:lnTo>
                  <a:pt x="33" y="180"/>
                </a:lnTo>
                <a:lnTo>
                  <a:pt x="32" y="180"/>
                </a:lnTo>
                <a:lnTo>
                  <a:pt x="32" y="179"/>
                </a:lnTo>
                <a:lnTo>
                  <a:pt x="32" y="179"/>
                </a:lnTo>
                <a:lnTo>
                  <a:pt x="31" y="179"/>
                </a:lnTo>
                <a:lnTo>
                  <a:pt x="31" y="179"/>
                </a:lnTo>
                <a:lnTo>
                  <a:pt x="30" y="179"/>
                </a:lnTo>
                <a:lnTo>
                  <a:pt x="30" y="179"/>
                </a:lnTo>
                <a:lnTo>
                  <a:pt x="29" y="178"/>
                </a:lnTo>
                <a:lnTo>
                  <a:pt x="29" y="178"/>
                </a:lnTo>
                <a:lnTo>
                  <a:pt x="28" y="178"/>
                </a:lnTo>
                <a:lnTo>
                  <a:pt x="28" y="178"/>
                </a:lnTo>
                <a:lnTo>
                  <a:pt x="28" y="178"/>
                </a:lnTo>
                <a:lnTo>
                  <a:pt x="27" y="178"/>
                </a:lnTo>
                <a:lnTo>
                  <a:pt x="27" y="178"/>
                </a:lnTo>
                <a:lnTo>
                  <a:pt x="26" y="178"/>
                </a:lnTo>
                <a:lnTo>
                  <a:pt x="26" y="177"/>
                </a:lnTo>
                <a:lnTo>
                  <a:pt x="26" y="178"/>
                </a:lnTo>
                <a:lnTo>
                  <a:pt x="26" y="178"/>
                </a:lnTo>
                <a:lnTo>
                  <a:pt x="26" y="177"/>
                </a:lnTo>
                <a:lnTo>
                  <a:pt x="25" y="177"/>
                </a:lnTo>
                <a:lnTo>
                  <a:pt x="25" y="177"/>
                </a:lnTo>
                <a:lnTo>
                  <a:pt x="25" y="177"/>
                </a:lnTo>
                <a:lnTo>
                  <a:pt x="25" y="177"/>
                </a:lnTo>
                <a:lnTo>
                  <a:pt x="24" y="176"/>
                </a:lnTo>
                <a:lnTo>
                  <a:pt x="24" y="176"/>
                </a:lnTo>
                <a:lnTo>
                  <a:pt x="23" y="176"/>
                </a:lnTo>
                <a:lnTo>
                  <a:pt x="24" y="176"/>
                </a:lnTo>
                <a:lnTo>
                  <a:pt x="24" y="176"/>
                </a:lnTo>
                <a:lnTo>
                  <a:pt x="23" y="176"/>
                </a:lnTo>
                <a:lnTo>
                  <a:pt x="23" y="175"/>
                </a:lnTo>
                <a:lnTo>
                  <a:pt x="23" y="175"/>
                </a:lnTo>
                <a:lnTo>
                  <a:pt x="23" y="175"/>
                </a:lnTo>
                <a:lnTo>
                  <a:pt x="23" y="175"/>
                </a:lnTo>
                <a:lnTo>
                  <a:pt x="23" y="174"/>
                </a:lnTo>
                <a:lnTo>
                  <a:pt x="23" y="174"/>
                </a:lnTo>
                <a:lnTo>
                  <a:pt x="23" y="174"/>
                </a:lnTo>
                <a:lnTo>
                  <a:pt x="23" y="174"/>
                </a:lnTo>
                <a:lnTo>
                  <a:pt x="22" y="174"/>
                </a:lnTo>
                <a:lnTo>
                  <a:pt x="22" y="174"/>
                </a:lnTo>
                <a:lnTo>
                  <a:pt x="22" y="174"/>
                </a:lnTo>
                <a:lnTo>
                  <a:pt x="22" y="173"/>
                </a:lnTo>
                <a:lnTo>
                  <a:pt x="22" y="173"/>
                </a:lnTo>
                <a:lnTo>
                  <a:pt x="22" y="173"/>
                </a:lnTo>
                <a:lnTo>
                  <a:pt x="22" y="172"/>
                </a:lnTo>
                <a:lnTo>
                  <a:pt x="21" y="172"/>
                </a:lnTo>
                <a:lnTo>
                  <a:pt x="22" y="172"/>
                </a:lnTo>
                <a:lnTo>
                  <a:pt x="21" y="171"/>
                </a:lnTo>
                <a:lnTo>
                  <a:pt x="21" y="171"/>
                </a:lnTo>
                <a:lnTo>
                  <a:pt x="22" y="171"/>
                </a:lnTo>
                <a:lnTo>
                  <a:pt x="22" y="170"/>
                </a:lnTo>
                <a:lnTo>
                  <a:pt x="23" y="170"/>
                </a:lnTo>
                <a:lnTo>
                  <a:pt x="23" y="170"/>
                </a:lnTo>
                <a:lnTo>
                  <a:pt x="23" y="170"/>
                </a:lnTo>
                <a:lnTo>
                  <a:pt x="23" y="170"/>
                </a:lnTo>
                <a:lnTo>
                  <a:pt x="24" y="170"/>
                </a:lnTo>
                <a:lnTo>
                  <a:pt x="24" y="170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5" y="168"/>
                </a:lnTo>
                <a:lnTo>
                  <a:pt x="25" y="167"/>
                </a:lnTo>
                <a:lnTo>
                  <a:pt x="25" y="167"/>
                </a:lnTo>
                <a:lnTo>
                  <a:pt x="25" y="166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5" y="165"/>
                </a:lnTo>
                <a:lnTo>
                  <a:pt x="25" y="165"/>
                </a:lnTo>
                <a:lnTo>
                  <a:pt x="25" y="164"/>
                </a:lnTo>
                <a:lnTo>
                  <a:pt x="25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64"/>
                </a:lnTo>
                <a:lnTo>
                  <a:pt x="23" y="164"/>
                </a:lnTo>
                <a:lnTo>
                  <a:pt x="24" y="164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5" y="162"/>
                </a:lnTo>
                <a:lnTo>
                  <a:pt x="25" y="162"/>
                </a:lnTo>
                <a:lnTo>
                  <a:pt x="25" y="162"/>
                </a:lnTo>
                <a:lnTo>
                  <a:pt x="25" y="161"/>
                </a:lnTo>
                <a:lnTo>
                  <a:pt x="24" y="161"/>
                </a:lnTo>
                <a:lnTo>
                  <a:pt x="24" y="161"/>
                </a:lnTo>
                <a:lnTo>
                  <a:pt x="25" y="161"/>
                </a:lnTo>
                <a:lnTo>
                  <a:pt x="25" y="160"/>
                </a:lnTo>
                <a:lnTo>
                  <a:pt x="24" y="160"/>
                </a:lnTo>
                <a:lnTo>
                  <a:pt x="24" y="159"/>
                </a:lnTo>
                <a:lnTo>
                  <a:pt x="24" y="159"/>
                </a:lnTo>
                <a:lnTo>
                  <a:pt x="24" y="158"/>
                </a:lnTo>
                <a:lnTo>
                  <a:pt x="23" y="158"/>
                </a:lnTo>
                <a:lnTo>
                  <a:pt x="23" y="158"/>
                </a:lnTo>
                <a:lnTo>
                  <a:pt x="23" y="157"/>
                </a:lnTo>
                <a:lnTo>
                  <a:pt x="23" y="157"/>
                </a:lnTo>
                <a:lnTo>
                  <a:pt x="24" y="157"/>
                </a:lnTo>
                <a:lnTo>
                  <a:pt x="24" y="157"/>
                </a:lnTo>
                <a:lnTo>
                  <a:pt x="24" y="158"/>
                </a:lnTo>
                <a:lnTo>
                  <a:pt x="25" y="158"/>
                </a:lnTo>
                <a:lnTo>
                  <a:pt x="25" y="157"/>
                </a:lnTo>
                <a:lnTo>
                  <a:pt x="25" y="157"/>
                </a:lnTo>
                <a:lnTo>
                  <a:pt x="24" y="157"/>
                </a:lnTo>
                <a:lnTo>
                  <a:pt x="24" y="156"/>
                </a:lnTo>
                <a:lnTo>
                  <a:pt x="24" y="156"/>
                </a:lnTo>
                <a:lnTo>
                  <a:pt x="25" y="156"/>
                </a:lnTo>
                <a:lnTo>
                  <a:pt x="25" y="156"/>
                </a:lnTo>
                <a:lnTo>
                  <a:pt x="24" y="156"/>
                </a:lnTo>
                <a:lnTo>
                  <a:pt x="24" y="155"/>
                </a:lnTo>
                <a:lnTo>
                  <a:pt x="24" y="155"/>
                </a:lnTo>
                <a:lnTo>
                  <a:pt x="23" y="155"/>
                </a:lnTo>
                <a:lnTo>
                  <a:pt x="23" y="154"/>
                </a:lnTo>
                <a:lnTo>
                  <a:pt x="24" y="154"/>
                </a:lnTo>
                <a:lnTo>
                  <a:pt x="24" y="154"/>
                </a:lnTo>
                <a:lnTo>
                  <a:pt x="25" y="154"/>
                </a:lnTo>
                <a:lnTo>
                  <a:pt x="24" y="153"/>
                </a:lnTo>
                <a:lnTo>
                  <a:pt x="24" y="153"/>
                </a:lnTo>
                <a:lnTo>
                  <a:pt x="24" y="153"/>
                </a:lnTo>
                <a:lnTo>
                  <a:pt x="24" y="153"/>
                </a:lnTo>
                <a:lnTo>
                  <a:pt x="24" y="153"/>
                </a:lnTo>
                <a:lnTo>
                  <a:pt x="23" y="153"/>
                </a:lnTo>
                <a:lnTo>
                  <a:pt x="23" y="153"/>
                </a:lnTo>
                <a:lnTo>
                  <a:pt x="23" y="153"/>
                </a:lnTo>
                <a:lnTo>
                  <a:pt x="23" y="153"/>
                </a:lnTo>
                <a:lnTo>
                  <a:pt x="23" y="153"/>
                </a:lnTo>
                <a:lnTo>
                  <a:pt x="23" y="153"/>
                </a:lnTo>
                <a:lnTo>
                  <a:pt x="23" y="153"/>
                </a:lnTo>
                <a:lnTo>
                  <a:pt x="23" y="152"/>
                </a:lnTo>
                <a:lnTo>
                  <a:pt x="22" y="152"/>
                </a:lnTo>
                <a:lnTo>
                  <a:pt x="23" y="152"/>
                </a:lnTo>
                <a:lnTo>
                  <a:pt x="23" y="152"/>
                </a:lnTo>
                <a:lnTo>
                  <a:pt x="23" y="151"/>
                </a:lnTo>
                <a:lnTo>
                  <a:pt x="22" y="151"/>
                </a:lnTo>
                <a:lnTo>
                  <a:pt x="22" y="151"/>
                </a:lnTo>
                <a:lnTo>
                  <a:pt x="22" y="151"/>
                </a:lnTo>
                <a:lnTo>
                  <a:pt x="22" y="151"/>
                </a:lnTo>
                <a:lnTo>
                  <a:pt x="21" y="151"/>
                </a:lnTo>
                <a:lnTo>
                  <a:pt x="21" y="151"/>
                </a:lnTo>
                <a:lnTo>
                  <a:pt x="21" y="150"/>
                </a:lnTo>
                <a:lnTo>
                  <a:pt x="21" y="150"/>
                </a:lnTo>
                <a:lnTo>
                  <a:pt x="20" y="150"/>
                </a:lnTo>
                <a:lnTo>
                  <a:pt x="20" y="149"/>
                </a:lnTo>
                <a:lnTo>
                  <a:pt x="20" y="149"/>
                </a:lnTo>
                <a:lnTo>
                  <a:pt x="20" y="149"/>
                </a:lnTo>
                <a:lnTo>
                  <a:pt x="20" y="149"/>
                </a:lnTo>
                <a:lnTo>
                  <a:pt x="19" y="149"/>
                </a:lnTo>
                <a:lnTo>
                  <a:pt x="19" y="148"/>
                </a:lnTo>
                <a:lnTo>
                  <a:pt x="19" y="148"/>
                </a:lnTo>
                <a:lnTo>
                  <a:pt x="19" y="147"/>
                </a:lnTo>
                <a:lnTo>
                  <a:pt x="19" y="146"/>
                </a:lnTo>
                <a:lnTo>
                  <a:pt x="19" y="146"/>
                </a:lnTo>
                <a:lnTo>
                  <a:pt x="18" y="147"/>
                </a:lnTo>
                <a:lnTo>
                  <a:pt x="18" y="147"/>
                </a:lnTo>
                <a:lnTo>
                  <a:pt x="18" y="148"/>
                </a:lnTo>
                <a:lnTo>
                  <a:pt x="18" y="148"/>
                </a:lnTo>
                <a:lnTo>
                  <a:pt x="18" y="148"/>
                </a:lnTo>
                <a:lnTo>
                  <a:pt x="17" y="148"/>
                </a:lnTo>
                <a:lnTo>
                  <a:pt x="17" y="148"/>
                </a:lnTo>
                <a:lnTo>
                  <a:pt x="17" y="148"/>
                </a:lnTo>
                <a:lnTo>
                  <a:pt x="17" y="148"/>
                </a:lnTo>
                <a:lnTo>
                  <a:pt x="16" y="148"/>
                </a:lnTo>
                <a:lnTo>
                  <a:pt x="16" y="147"/>
                </a:lnTo>
                <a:lnTo>
                  <a:pt x="16" y="147"/>
                </a:lnTo>
                <a:lnTo>
                  <a:pt x="16" y="146"/>
                </a:lnTo>
                <a:lnTo>
                  <a:pt x="17" y="146"/>
                </a:lnTo>
                <a:lnTo>
                  <a:pt x="17" y="146"/>
                </a:lnTo>
                <a:lnTo>
                  <a:pt x="17" y="146"/>
                </a:lnTo>
                <a:lnTo>
                  <a:pt x="17" y="145"/>
                </a:lnTo>
                <a:lnTo>
                  <a:pt x="17" y="145"/>
                </a:lnTo>
                <a:lnTo>
                  <a:pt x="17" y="145"/>
                </a:lnTo>
                <a:lnTo>
                  <a:pt x="17" y="145"/>
                </a:lnTo>
                <a:lnTo>
                  <a:pt x="16" y="145"/>
                </a:lnTo>
                <a:lnTo>
                  <a:pt x="16" y="145"/>
                </a:lnTo>
                <a:lnTo>
                  <a:pt x="16" y="145"/>
                </a:lnTo>
                <a:lnTo>
                  <a:pt x="16" y="144"/>
                </a:lnTo>
                <a:lnTo>
                  <a:pt x="17" y="144"/>
                </a:lnTo>
                <a:lnTo>
                  <a:pt x="17" y="145"/>
                </a:lnTo>
                <a:lnTo>
                  <a:pt x="17" y="145"/>
                </a:lnTo>
                <a:lnTo>
                  <a:pt x="17" y="144"/>
                </a:lnTo>
                <a:lnTo>
                  <a:pt x="17" y="144"/>
                </a:lnTo>
                <a:lnTo>
                  <a:pt x="17" y="144"/>
                </a:lnTo>
                <a:lnTo>
                  <a:pt x="17" y="143"/>
                </a:lnTo>
                <a:lnTo>
                  <a:pt x="16" y="143"/>
                </a:lnTo>
                <a:lnTo>
                  <a:pt x="16" y="142"/>
                </a:lnTo>
                <a:lnTo>
                  <a:pt x="16" y="142"/>
                </a:lnTo>
                <a:lnTo>
                  <a:pt x="16" y="141"/>
                </a:lnTo>
                <a:lnTo>
                  <a:pt x="16" y="141"/>
                </a:lnTo>
                <a:lnTo>
                  <a:pt x="16" y="141"/>
                </a:lnTo>
                <a:lnTo>
                  <a:pt x="16" y="141"/>
                </a:lnTo>
                <a:lnTo>
                  <a:pt x="16" y="140"/>
                </a:lnTo>
                <a:lnTo>
                  <a:pt x="16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8"/>
                </a:lnTo>
                <a:lnTo>
                  <a:pt x="15" y="138"/>
                </a:lnTo>
                <a:lnTo>
                  <a:pt x="15" y="138"/>
                </a:lnTo>
                <a:lnTo>
                  <a:pt x="15" y="137"/>
                </a:lnTo>
                <a:lnTo>
                  <a:pt x="15" y="137"/>
                </a:lnTo>
                <a:lnTo>
                  <a:pt x="15" y="137"/>
                </a:lnTo>
                <a:lnTo>
                  <a:pt x="15" y="137"/>
                </a:lnTo>
                <a:lnTo>
                  <a:pt x="15" y="137"/>
                </a:lnTo>
                <a:lnTo>
                  <a:pt x="16" y="137"/>
                </a:lnTo>
                <a:lnTo>
                  <a:pt x="16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5"/>
                </a:lnTo>
                <a:lnTo>
                  <a:pt x="15" y="135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2"/>
                </a:lnTo>
                <a:lnTo>
                  <a:pt x="15" y="132"/>
                </a:lnTo>
                <a:lnTo>
                  <a:pt x="14" y="132"/>
                </a:lnTo>
                <a:lnTo>
                  <a:pt x="14" y="131"/>
                </a:lnTo>
                <a:lnTo>
                  <a:pt x="14" y="131"/>
                </a:lnTo>
                <a:lnTo>
                  <a:pt x="14" y="131"/>
                </a:lnTo>
                <a:lnTo>
                  <a:pt x="14" y="131"/>
                </a:lnTo>
                <a:lnTo>
                  <a:pt x="13" y="131"/>
                </a:lnTo>
                <a:lnTo>
                  <a:pt x="13" y="130"/>
                </a:lnTo>
                <a:lnTo>
                  <a:pt x="13" y="130"/>
                </a:lnTo>
                <a:lnTo>
                  <a:pt x="13" y="130"/>
                </a:lnTo>
                <a:lnTo>
                  <a:pt x="13" y="129"/>
                </a:lnTo>
                <a:lnTo>
                  <a:pt x="13" y="129"/>
                </a:lnTo>
                <a:lnTo>
                  <a:pt x="13" y="129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0" y="127"/>
                </a:lnTo>
                <a:lnTo>
                  <a:pt x="10" y="126"/>
                </a:lnTo>
                <a:lnTo>
                  <a:pt x="10" y="126"/>
                </a:lnTo>
                <a:lnTo>
                  <a:pt x="10" y="125"/>
                </a:lnTo>
                <a:lnTo>
                  <a:pt x="10" y="125"/>
                </a:lnTo>
                <a:lnTo>
                  <a:pt x="10" y="124"/>
                </a:lnTo>
                <a:lnTo>
                  <a:pt x="10" y="124"/>
                </a:lnTo>
                <a:lnTo>
                  <a:pt x="10" y="124"/>
                </a:lnTo>
                <a:lnTo>
                  <a:pt x="10" y="124"/>
                </a:lnTo>
                <a:lnTo>
                  <a:pt x="10" y="124"/>
                </a:lnTo>
                <a:lnTo>
                  <a:pt x="10" y="123"/>
                </a:lnTo>
                <a:lnTo>
                  <a:pt x="11" y="123"/>
                </a:lnTo>
                <a:lnTo>
                  <a:pt x="11" y="123"/>
                </a:lnTo>
                <a:lnTo>
                  <a:pt x="10" y="123"/>
                </a:lnTo>
                <a:lnTo>
                  <a:pt x="10" y="123"/>
                </a:lnTo>
                <a:lnTo>
                  <a:pt x="9" y="122"/>
                </a:lnTo>
                <a:lnTo>
                  <a:pt x="9" y="122"/>
                </a:lnTo>
                <a:lnTo>
                  <a:pt x="10" y="122"/>
                </a:lnTo>
                <a:lnTo>
                  <a:pt x="10" y="122"/>
                </a:lnTo>
                <a:lnTo>
                  <a:pt x="10" y="122"/>
                </a:lnTo>
                <a:lnTo>
                  <a:pt x="10" y="122"/>
                </a:lnTo>
                <a:lnTo>
                  <a:pt x="10" y="122"/>
                </a:lnTo>
                <a:lnTo>
                  <a:pt x="9" y="122"/>
                </a:lnTo>
                <a:lnTo>
                  <a:pt x="9" y="121"/>
                </a:lnTo>
                <a:lnTo>
                  <a:pt x="9" y="121"/>
                </a:lnTo>
                <a:lnTo>
                  <a:pt x="10" y="120"/>
                </a:lnTo>
                <a:lnTo>
                  <a:pt x="10" y="120"/>
                </a:lnTo>
                <a:lnTo>
                  <a:pt x="9" y="120"/>
                </a:lnTo>
                <a:lnTo>
                  <a:pt x="9" y="120"/>
                </a:lnTo>
                <a:lnTo>
                  <a:pt x="9" y="119"/>
                </a:lnTo>
                <a:lnTo>
                  <a:pt x="9" y="119"/>
                </a:lnTo>
                <a:lnTo>
                  <a:pt x="9" y="120"/>
                </a:lnTo>
                <a:lnTo>
                  <a:pt x="9" y="120"/>
                </a:lnTo>
                <a:lnTo>
                  <a:pt x="8" y="120"/>
                </a:lnTo>
                <a:lnTo>
                  <a:pt x="8" y="119"/>
                </a:lnTo>
                <a:lnTo>
                  <a:pt x="8" y="119"/>
                </a:lnTo>
                <a:lnTo>
                  <a:pt x="9" y="119"/>
                </a:lnTo>
                <a:lnTo>
                  <a:pt x="9" y="118"/>
                </a:lnTo>
                <a:lnTo>
                  <a:pt x="9" y="118"/>
                </a:lnTo>
                <a:lnTo>
                  <a:pt x="8" y="118"/>
                </a:lnTo>
                <a:lnTo>
                  <a:pt x="8" y="117"/>
                </a:lnTo>
                <a:lnTo>
                  <a:pt x="8" y="117"/>
                </a:lnTo>
                <a:lnTo>
                  <a:pt x="8" y="116"/>
                </a:lnTo>
                <a:lnTo>
                  <a:pt x="8" y="116"/>
                </a:lnTo>
                <a:lnTo>
                  <a:pt x="8" y="116"/>
                </a:lnTo>
                <a:lnTo>
                  <a:pt x="8" y="115"/>
                </a:lnTo>
                <a:lnTo>
                  <a:pt x="8" y="115"/>
                </a:lnTo>
                <a:lnTo>
                  <a:pt x="8" y="115"/>
                </a:lnTo>
                <a:lnTo>
                  <a:pt x="8" y="114"/>
                </a:lnTo>
                <a:lnTo>
                  <a:pt x="8" y="114"/>
                </a:lnTo>
                <a:lnTo>
                  <a:pt x="8" y="113"/>
                </a:lnTo>
                <a:lnTo>
                  <a:pt x="8" y="113"/>
                </a:lnTo>
                <a:lnTo>
                  <a:pt x="7" y="113"/>
                </a:lnTo>
                <a:lnTo>
                  <a:pt x="7" y="113"/>
                </a:lnTo>
                <a:lnTo>
                  <a:pt x="7" y="113"/>
                </a:lnTo>
                <a:lnTo>
                  <a:pt x="7" y="113"/>
                </a:lnTo>
                <a:lnTo>
                  <a:pt x="6" y="113"/>
                </a:lnTo>
                <a:lnTo>
                  <a:pt x="6" y="113"/>
                </a:lnTo>
                <a:lnTo>
                  <a:pt x="6" y="113"/>
                </a:lnTo>
                <a:lnTo>
                  <a:pt x="5" y="113"/>
                </a:lnTo>
                <a:lnTo>
                  <a:pt x="5" y="113"/>
                </a:lnTo>
                <a:lnTo>
                  <a:pt x="5" y="113"/>
                </a:lnTo>
                <a:lnTo>
                  <a:pt x="4" y="112"/>
                </a:lnTo>
                <a:lnTo>
                  <a:pt x="4" y="113"/>
                </a:lnTo>
                <a:lnTo>
                  <a:pt x="5" y="113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3" y="113"/>
                </a:lnTo>
                <a:lnTo>
                  <a:pt x="3" y="113"/>
                </a:lnTo>
                <a:lnTo>
                  <a:pt x="3" y="113"/>
                </a:lnTo>
                <a:lnTo>
                  <a:pt x="3" y="113"/>
                </a:lnTo>
                <a:lnTo>
                  <a:pt x="3" y="112"/>
                </a:lnTo>
                <a:lnTo>
                  <a:pt x="2" y="112"/>
                </a:lnTo>
                <a:lnTo>
                  <a:pt x="2" y="112"/>
                </a:lnTo>
                <a:lnTo>
                  <a:pt x="1" y="112"/>
                </a:lnTo>
                <a:lnTo>
                  <a:pt x="1" y="112"/>
                </a:lnTo>
                <a:lnTo>
                  <a:pt x="1" y="112"/>
                </a:lnTo>
                <a:lnTo>
                  <a:pt x="0" y="111"/>
                </a:lnTo>
                <a:lnTo>
                  <a:pt x="0" y="111"/>
                </a:lnTo>
                <a:lnTo>
                  <a:pt x="1" y="111"/>
                </a:lnTo>
                <a:lnTo>
                  <a:pt x="1" y="110"/>
                </a:lnTo>
                <a:lnTo>
                  <a:pt x="1" y="110"/>
                </a:lnTo>
                <a:lnTo>
                  <a:pt x="1" y="109"/>
                </a:lnTo>
                <a:lnTo>
                  <a:pt x="2" y="109"/>
                </a:lnTo>
                <a:lnTo>
                  <a:pt x="2" y="109"/>
                </a:lnTo>
                <a:lnTo>
                  <a:pt x="2" y="109"/>
                </a:lnTo>
                <a:lnTo>
                  <a:pt x="3" y="109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7"/>
                </a:lnTo>
                <a:lnTo>
                  <a:pt x="3" y="107"/>
                </a:lnTo>
                <a:lnTo>
                  <a:pt x="3" y="107"/>
                </a:lnTo>
                <a:lnTo>
                  <a:pt x="4" y="106"/>
                </a:lnTo>
                <a:lnTo>
                  <a:pt x="4" y="106"/>
                </a:lnTo>
                <a:lnTo>
                  <a:pt x="4" y="105"/>
                </a:lnTo>
                <a:lnTo>
                  <a:pt x="4" y="105"/>
                </a:lnTo>
                <a:lnTo>
                  <a:pt x="3" y="105"/>
                </a:lnTo>
                <a:lnTo>
                  <a:pt x="3" y="104"/>
                </a:lnTo>
                <a:lnTo>
                  <a:pt x="3" y="104"/>
                </a:lnTo>
                <a:lnTo>
                  <a:pt x="3" y="104"/>
                </a:lnTo>
                <a:lnTo>
                  <a:pt x="3" y="104"/>
                </a:lnTo>
                <a:lnTo>
                  <a:pt x="3" y="104"/>
                </a:lnTo>
                <a:lnTo>
                  <a:pt x="3" y="104"/>
                </a:lnTo>
                <a:lnTo>
                  <a:pt x="3" y="103"/>
                </a:lnTo>
                <a:lnTo>
                  <a:pt x="4" y="103"/>
                </a:lnTo>
                <a:lnTo>
                  <a:pt x="4" y="103"/>
                </a:lnTo>
                <a:lnTo>
                  <a:pt x="5" y="103"/>
                </a:lnTo>
                <a:lnTo>
                  <a:pt x="5" y="103"/>
                </a:lnTo>
                <a:lnTo>
                  <a:pt x="5" y="103"/>
                </a:lnTo>
                <a:lnTo>
                  <a:pt x="5" y="102"/>
                </a:lnTo>
                <a:lnTo>
                  <a:pt x="5" y="102"/>
                </a:lnTo>
                <a:lnTo>
                  <a:pt x="5" y="102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99"/>
                </a:lnTo>
                <a:lnTo>
                  <a:pt x="5" y="99"/>
                </a:lnTo>
                <a:lnTo>
                  <a:pt x="5" y="98"/>
                </a:lnTo>
                <a:lnTo>
                  <a:pt x="5" y="98"/>
                </a:lnTo>
                <a:lnTo>
                  <a:pt x="5" y="97"/>
                </a:lnTo>
                <a:lnTo>
                  <a:pt x="5" y="97"/>
                </a:lnTo>
                <a:lnTo>
                  <a:pt x="5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7" y="96"/>
                </a:lnTo>
                <a:lnTo>
                  <a:pt x="7" y="96"/>
                </a:lnTo>
                <a:lnTo>
                  <a:pt x="7" y="96"/>
                </a:lnTo>
                <a:lnTo>
                  <a:pt x="8" y="95"/>
                </a:lnTo>
                <a:lnTo>
                  <a:pt x="9" y="95"/>
                </a:lnTo>
                <a:lnTo>
                  <a:pt x="9" y="95"/>
                </a:lnTo>
                <a:lnTo>
                  <a:pt x="10" y="95"/>
                </a:lnTo>
                <a:lnTo>
                  <a:pt x="10" y="95"/>
                </a:lnTo>
                <a:lnTo>
                  <a:pt x="10" y="95"/>
                </a:lnTo>
                <a:lnTo>
                  <a:pt x="11" y="95"/>
                </a:lnTo>
                <a:lnTo>
                  <a:pt x="11" y="95"/>
                </a:lnTo>
                <a:lnTo>
                  <a:pt x="11" y="94"/>
                </a:lnTo>
                <a:lnTo>
                  <a:pt x="11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5" y="94"/>
                </a:lnTo>
                <a:lnTo>
                  <a:pt x="15" y="93"/>
                </a:lnTo>
                <a:lnTo>
                  <a:pt x="15" y="93"/>
                </a:lnTo>
                <a:lnTo>
                  <a:pt x="15" y="93"/>
                </a:lnTo>
                <a:lnTo>
                  <a:pt x="15" y="92"/>
                </a:lnTo>
                <a:lnTo>
                  <a:pt x="15" y="92"/>
                </a:lnTo>
                <a:lnTo>
                  <a:pt x="15" y="92"/>
                </a:lnTo>
                <a:lnTo>
                  <a:pt x="16" y="92"/>
                </a:lnTo>
                <a:lnTo>
                  <a:pt x="16" y="92"/>
                </a:lnTo>
                <a:lnTo>
                  <a:pt x="16" y="91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8" y="91"/>
                </a:lnTo>
                <a:lnTo>
                  <a:pt x="18" y="91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9"/>
                </a:lnTo>
                <a:lnTo>
                  <a:pt x="18" y="88"/>
                </a:lnTo>
                <a:lnTo>
                  <a:pt x="19" y="88"/>
                </a:lnTo>
                <a:lnTo>
                  <a:pt x="19" y="89"/>
                </a:lnTo>
                <a:lnTo>
                  <a:pt x="19" y="89"/>
                </a:lnTo>
                <a:lnTo>
                  <a:pt x="19" y="89"/>
                </a:lnTo>
                <a:lnTo>
                  <a:pt x="20" y="89"/>
                </a:lnTo>
                <a:lnTo>
                  <a:pt x="20" y="89"/>
                </a:lnTo>
                <a:lnTo>
                  <a:pt x="20" y="88"/>
                </a:lnTo>
                <a:lnTo>
                  <a:pt x="21" y="88"/>
                </a:lnTo>
                <a:lnTo>
                  <a:pt x="21" y="88"/>
                </a:lnTo>
                <a:lnTo>
                  <a:pt x="21" y="88"/>
                </a:lnTo>
                <a:lnTo>
                  <a:pt x="22" y="88"/>
                </a:lnTo>
                <a:lnTo>
                  <a:pt x="22" y="87"/>
                </a:lnTo>
                <a:lnTo>
                  <a:pt x="21" y="87"/>
                </a:lnTo>
                <a:lnTo>
                  <a:pt x="21" y="87"/>
                </a:lnTo>
                <a:lnTo>
                  <a:pt x="21" y="86"/>
                </a:lnTo>
                <a:lnTo>
                  <a:pt x="21" y="86"/>
                </a:lnTo>
                <a:lnTo>
                  <a:pt x="21" y="85"/>
                </a:lnTo>
                <a:lnTo>
                  <a:pt x="20" y="85"/>
                </a:lnTo>
                <a:lnTo>
                  <a:pt x="21" y="85"/>
                </a:lnTo>
                <a:lnTo>
                  <a:pt x="21" y="84"/>
                </a:lnTo>
                <a:lnTo>
                  <a:pt x="21" y="84"/>
                </a:lnTo>
                <a:lnTo>
                  <a:pt x="21" y="83"/>
                </a:lnTo>
                <a:lnTo>
                  <a:pt x="20" y="83"/>
                </a:lnTo>
                <a:lnTo>
                  <a:pt x="21" y="83"/>
                </a:lnTo>
                <a:lnTo>
                  <a:pt x="21" y="83"/>
                </a:lnTo>
                <a:lnTo>
                  <a:pt x="21" y="82"/>
                </a:lnTo>
                <a:lnTo>
                  <a:pt x="21" y="82"/>
                </a:lnTo>
                <a:lnTo>
                  <a:pt x="21" y="82"/>
                </a:lnTo>
                <a:lnTo>
                  <a:pt x="22" y="82"/>
                </a:lnTo>
                <a:lnTo>
                  <a:pt x="22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4" y="82"/>
                </a:lnTo>
                <a:lnTo>
                  <a:pt x="24" y="83"/>
                </a:lnTo>
                <a:lnTo>
                  <a:pt x="25" y="83"/>
                </a:lnTo>
                <a:lnTo>
                  <a:pt x="25" y="83"/>
                </a:lnTo>
                <a:lnTo>
                  <a:pt x="25" y="82"/>
                </a:lnTo>
                <a:lnTo>
                  <a:pt x="25" y="81"/>
                </a:lnTo>
                <a:lnTo>
                  <a:pt x="25" y="81"/>
                </a:lnTo>
                <a:lnTo>
                  <a:pt x="25" y="81"/>
                </a:lnTo>
                <a:lnTo>
                  <a:pt x="25" y="81"/>
                </a:lnTo>
                <a:lnTo>
                  <a:pt x="25" y="80"/>
                </a:lnTo>
                <a:lnTo>
                  <a:pt x="24" y="80"/>
                </a:lnTo>
                <a:lnTo>
                  <a:pt x="24" y="80"/>
                </a:lnTo>
                <a:lnTo>
                  <a:pt x="24" y="79"/>
                </a:lnTo>
                <a:lnTo>
                  <a:pt x="24" y="79"/>
                </a:lnTo>
                <a:lnTo>
                  <a:pt x="24" y="78"/>
                </a:lnTo>
                <a:lnTo>
                  <a:pt x="25" y="78"/>
                </a:lnTo>
                <a:lnTo>
                  <a:pt x="25" y="78"/>
                </a:lnTo>
                <a:lnTo>
                  <a:pt x="25" y="79"/>
                </a:lnTo>
                <a:lnTo>
                  <a:pt x="26" y="79"/>
                </a:lnTo>
                <a:lnTo>
                  <a:pt x="26" y="79"/>
                </a:lnTo>
                <a:lnTo>
                  <a:pt x="26" y="79"/>
                </a:lnTo>
                <a:lnTo>
                  <a:pt x="26" y="79"/>
                </a:lnTo>
                <a:lnTo>
                  <a:pt x="27" y="79"/>
                </a:lnTo>
                <a:lnTo>
                  <a:pt x="28" y="79"/>
                </a:lnTo>
                <a:lnTo>
                  <a:pt x="28" y="79"/>
                </a:lnTo>
                <a:lnTo>
                  <a:pt x="29" y="79"/>
                </a:lnTo>
                <a:lnTo>
                  <a:pt x="29" y="79"/>
                </a:lnTo>
                <a:lnTo>
                  <a:pt x="30" y="79"/>
                </a:lnTo>
                <a:lnTo>
                  <a:pt x="30" y="79"/>
                </a:lnTo>
                <a:lnTo>
                  <a:pt x="31" y="79"/>
                </a:lnTo>
                <a:lnTo>
                  <a:pt x="31" y="79"/>
                </a:lnTo>
                <a:lnTo>
                  <a:pt x="32" y="79"/>
                </a:lnTo>
                <a:lnTo>
                  <a:pt x="32" y="79"/>
                </a:lnTo>
                <a:lnTo>
                  <a:pt x="33" y="79"/>
                </a:lnTo>
                <a:lnTo>
                  <a:pt x="33" y="79"/>
                </a:lnTo>
                <a:lnTo>
                  <a:pt x="34" y="78"/>
                </a:lnTo>
                <a:lnTo>
                  <a:pt x="35" y="78"/>
                </a:lnTo>
                <a:lnTo>
                  <a:pt x="35" y="79"/>
                </a:lnTo>
                <a:lnTo>
                  <a:pt x="35" y="79"/>
                </a:lnTo>
                <a:lnTo>
                  <a:pt x="35" y="80"/>
                </a:lnTo>
                <a:lnTo>
                  <a:pt x="36" y="80"/>
                </a:lnTo>
                <a:lnTo>
                  <a:pt x="36" y="80"/>
                </a:lnTo>
                <a:lnTo>
                  <a:pt x="36" y="81"/>
                </a:lnTo>
                <a:lnTo>
                  <a:pt x="36" y="81"/>
                </a:lnTo>
                <a:lnTo>
                  <a:pt x="36" y="81"/>
                </a:lnTo>
                <a:lnTo>
                  <a:pt x="36" y="80"/>
                </a:lnTo>
                <a:lnTo>
                  <a:pt x="37" y="80"/>
                </a:lnTo>
                <a:lnTo>
                  <a:pt x="37" y="80"/>
                </a:lnTo>
                <a:lnTo>
                  <a:pt x="38" y="80"/>
                </a:lnTo>
                <a:lnTo>
                  <a:pt x="38" y="80"/>
                </a:lnTo>
                <a:lnTo>
                  <a:pt x="39" y="80"/>
                </a:lnTo>
                <a:lnTo>
                  <a:pt x="40" y="80"/>
                </a:lnTo>
                <a:lnTo>
                  <a:pt x="40" y="79"/>
                </a:lnTo>
                <a:lnTo>
                  <a:pt x="40" y="79"/>
                </a:lnTo>
                <a:lnTo>
                  <a:pt x="41" y="79"/>
                </a:lnTo>
                <a:lnTo>
                  <a:pt x="41" y="79"/>
                </a:lnTo>
                <a:lnTo>
                  <a:pt x="41" y="79"/>
                </a:lnTo>
                <a:lnTo>
                  <a:pt x="42" y="80"/>
                </a:lnTo>
                <a:lnTo>
                  <a:pt x="42" y="80"/>
                </a:lnTo>
                <a:lnTo>
                  <a:pt x="42" y="80"/>
                </a:lnTo>
                <a:lnTo>
                  <a:pt x="43" y="80"/>
                </a:lnTo>
                <a:lnTo>
                  <a:pt x="44" y="81"/>
                </a:lnTo>
                <a:lnTo>
                  <a:pt x="44" y="81"/>
                </a:lnTo>
                <a:lnTo>
                  <a:pt x="44" y="81"/>
                </a:lnTo>
                <a:lnTo>
                  <a:pt x="45" y="81"/>
                </a:lnTo>
                <a:lnTo>
                  <a:pt x="45" y="80"/>
                </a:lnTo>
                <a:lnTo>
                  <a:pt x="45" y="80"/>
                </a:lnTo>
                <a:lnTo>
                  <a:pt x="44" y="79"/>
                </a:lnTo>
                <a:lnTo>
                  <a:pt x="44" y="79"/>
                </a:lnTo>
                <a:lnTo>
                  <a:pt x="45" y="78"/>
                </a:lnTo>
                <a:lnTo>
                  <a:pt x="45" y="78"/>
                </a:lnTo>
                <a:lnTo>
                  <a:pt x="45" y="78"/>
                </a:lnTo>
                <a:lnTo>
                  <a:pt x="46" y="78"/>
                </a:lnTo>
                <a:lnTo>
                  <a:pt x="47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9" y="78"/>
                </a:lnTo>
                <a:lnTo>
                  <a:pt x="49" y="78"/>
                </a:lnTo>
                <a:lnTo>
                  <a:pt x="49" y="77"/>
                </a:lnTo>
                <a:lnTo>
                  <a:pt x="48" y="77"/>
                </a:lnTo>
                <a:lnTo>
                  <a:pt x="48" y="76"/>
                </a:lnTo>
                <a:lnTo>
                  <a:pt x="47" y="76"/>
                </a:lnTo>
                <a:lnTo>
                  <a:pt x="47" y="75"/>
                </a:lnTo>
                <a:lnTo>
                  <a:pt x="47" y="75"/>
                </a:lnTo>
                <a:lnTo>
                  <a:pt x="47" y="74"/>
                </a:lnTo>
                <a:lnTo>
                  <a:pt x="47" y="74"/>
                </a:lnTo>
                <a:lnTo>
                  <a:pt x="46" y="73"/>
                </a:lnTo>
                <a:lnTo>
                  <a:pt x="46" y="73"/>
                </a:lnTo>
                <a:lnTo>
                  <a:pt x="46" y="72"/>
                </a:lnTo>
                <a:lnTo>
                  <a:pt x="46" y="72"/>
                </a:lnTo>
                <a:lnTo>
                  <a:pt x="46" y="71"/>
                </a:lnTo>
                <a:lnTo>
                  <a:pt x="47" y="71"/>
                </a:lnTo>
                <a:lnTo>
                  <a:pt x="47" y="71"/>
                </a:lnTo>
                <a:lnTo>
                  <a:pt x="48" y="71"/>
                </a:lnTo>
                <a:lnTo>
                  <a:pt x="48" y="72"/>
                </a:lnTo>
                <a:lnTo>
                  <a:pt x="48" y="72"/>
                </a:lnTo>
                <a:lnTo>
                  <a:pt x="49" y="72"/>
                </a:lnTo>
                <a:lnTo>
                  <a:pt x="50" y="72"/>
                </a:lnTo>
                <a:lnTo>
                  <a:pt x="50" y="72"/>
                </a:lnTo>
                <a:lnTo>
                  <a:pt x="51" y="72"/>
                </a:lnTo>
                <a:lnTo>
                  <a:pt x="51" y="71"/>
                </a:lnTo>
                <a:lnTo>
                  <a:pt x="51" y="71"/>
                </a:lnTo>
                <a:lnTo>
                  <a:pt x="52" y="71"/>
                </a:lnTo>
                <a:lnTo>
                  <a:pt x="52" y="71"/>
                </a:lnTo>
                <a:lnTo>
                  <a:pt x="52" y="72"/>
                </a:lnTo>
                <a:lnTo>
                  <a:pt x="53" y="72"/>
                </a:lnTo>
                <a:lnTo>
                  <a:pt x="53" y="72"/>
                </a:lnTo>
                <a:lnTo>
                  <a:pt x="53" y="71"/>
                </a:lnTo>
                <a:lnTo>
                  <a:pt x="52" y="71"/>
                </a:lnTo>
                <a:lnTo>
                  <a:pt x="51" y="71"/>
                </a:lnTo>
                <a:lnTo>
                  <a:pt x="51" y="70"/>
                </a:lnTo>
                <a:lnTo>
                  <a:pt x="50" y="70"/>
                </a:lnTo>
                <a:lnTo>
                  <a:pt x="49" y="70"/>
                </a:lnTo>
                <a:lnTo>
                  <a:pt x="49" y="70"/>
                </a:lnTo>
                <a:lnTo>
                  <a:pt x="49" y="70"/>
                </a:lnTo>
                <a:lnTo>
                  <a:pt x="48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7" y="69"/>
                </a:lnTo>
                <a:lnTo>
                  <a:pt x="47" y="69"/>
                </a:lnTo>
                <a:lnTo>
                  <a:pt x="47" y="68"/>
                </a:lnTo>
                <a:lnTo>
                  <a:pt x="47" y="67"/>
                </a:lnTo>
                <a:lnTo>
                  <a:pt x="47" y="67"/>
                </a:lnTo>
                <a:lnTo>
                  <a:pt x="47" y="66"/>
                </a:lnTo>
                <a:lnTo>
                  <a:pt x="47" y="66"/>
                </a:lnTo>
                <a:lnTo>
                  <a:pt x="47" y="66"/>
                </a:lnTo>
                <a:lnTo>
                  <a:pt x="46" y="65"/>
                </a:lnTo>
                <a:lnTo>
                  <a:pt x="46" y="65"/>
                </a:lnTo>
                <a:lnTo>
                  <a:pt x="46" y="66"/>
                </a:lnTo>
                <a:lnTo>
                  <a:pt x="46" y="66"/>
                </a:lnTo>
                <a:lnTo>
                  <a:pt x="46" y="66"/>
                </a:lnTo>
                <a:lnTo>
                  <a:pt x="46" y="67"/>
                </a:lnTo>
                <a:lnTo>
                  <a:pt x="46" y="67"/>
                </a:lnTo>
                <a:lnTo>
                  <a:pt x="47" y="68"/>
                </a:lnTo>
                <a:lnTo>
                  <a:pt x="46" y="68"/>
                </a:lnTo>
                <a:lnTo>
                  <a:pt x="46" y="69"/>
                </a:lnTo>
                <a:lnTo>
                  <a:pt x="46" y="69"/>
                </a:lnTo>
                <a:lnTo>
                  <a:pt x="46" y="68"/>
                </a:lnTo>
                <a:lnTo>
                  <a:pt x="45" y="68"/>
                </a:lnTo>
                <a:lnTo>
                  <a:pt x="45" y="67"/>
                </a:lnTo>
                <a:lnTo>
                  <a:pt x="45" y="67"/>
                </a:lnTo>
                <a:lnTo>
                  <a:pt x="44" y="67"/>
                </a:lnTo>
                <a:lnTo>
                  <a:pt x="44" y="67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4" y="64"/>
                </a:lnTo>
                <a:lnTo>
                  <a:pt x="44" y="64"/>
                </a:lnTo>
                <a:lnTo>
                  <a:pt x="43" y="63"/>
                </a:lnTo>
                <a:lnTo>
                  <a:pt x="43" y="63"/>
                </a:lnTo>
                <a:lnTo>
                  <a:pt x="43" y="63"/>
                </a:lnTo>
                <a:lnTo>
                  <a:pt x="43" y="62"/>
                </a:lnTo>
                <a:lnTo>
                  <a:pt x="43" y="62"/>
                </a:lnTo>
                <a:lnTo>
                  <a:pt x="43" y="62"/>
                </a:lnTo>
                <a:lnTo>
                  <a:pt x="43" y="61"/>
                </a:lnTo>
                <a:lnTo>
                  <a:pt x="43" y="61"/>
                </a:lnTo>
                <a:lnTo>
                  <a:pt x="44" y="61"/>
                </a:lnTo>
                <a:lnTo>
                  <a:pt x="44" y="60"/>
                </a:lnTo>
                <a:lnTo>
                  <a:pt x="44" y="60"/>
                </a:lnTo>
                <a:lnTo>
                  <a:pt x="44" y="59"/>
                </a:lnTo>
                <a:lnTo>
                  <a:pt x="44" y="58"/>
                </a:lnTo>
                <a:lnTo>
                  <a:pt x="44" y="58"/>
                </a:lnTo>
                <a:lnTo>
                  <a:pt x="45" y="58"/>
                </a:lnTo>
                <a:lnTo>
                  <a:pt x="45" y="58"/>
                </a:lnTo>
                <a:lnTo>
                  <a:pt x="46" y="58"/>
                </a:lnTo>
                <a:lnTo>
                  <a:pt x="46" y="58"/>
                </a:lnTo>
                <a:lnTo>
                  <a:pt x="46" y="58"/>
                </a:lnTo>
                <a:lnTo>
                  <a:pt x="46" y="57"/>
                </a:lnTo>
                <a:lnTo>
                  <a:pt x="46" y="57"/>
                </a:lnTo>
                <a:lnTo>
                  <a:pt x="46" y="57"/>
                </a:lnTo>
                <a:lnTo>
                  <a:pt x="46" y="57"/>
                </a:lnTo>
                <a:lnTo>
                  <a:pt x="45" y="57"/>
                </a:lnTo>
                <a:lnTo>
                  <a:pt x="45" y="57"/>
                </a:lnTo>
                <a:lnTo>
                  <a:pt x="44" y="57"/>
                </a:lnTo>
                <a:lnTo>
                  <a:pt x="44" y="57"/>
                </a:lnTo>
                <a:lnTo>
                  <a:pt x="43" y="57"/>
                </a:lnTo>
                <a:lnTo>
                  <a:pt x="43" y="57"/>
                </a:lnTo>
                <a:lnTo>
                  <a:pt x="43" y="57"/>
                </a:lnTo>
                <a:lnTo>
                  <a:pt x="43" y="56"/>
                </a:lnTo>
                <a:lnTo>
                  <a:pt x="43" y="56"/>
                </a:lnTo>
                <a:lnTo>
                  <a:pt x="43" y="55"/>
                </a:lnTo>
                <a:lnTo>
                  <a:pt x="43" y="55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5" y="55"/>
                </a:lnTo>
                <a:lnTo>
                  <a:pt x="45" y="54"/>
                </a:lnTo>
                <a:lnTo>
                  <a:pt x="45" y="54"/>
                </a:lnTo>
                <a:lnTo>
                  <a:pt x="44" y="54"/>
                </a:lnTo>
                <a:lnTo>
                  <a:pt x="44" y="53"/>
                </a:lnTo>
                <a:lnTo>
                  <a:pt x="44" y="53"/>
                </a:lnTo>
                <a:lnTo>
                  <a:pt x="44" y="53"/>
                </a:lnTo>
                <a:lnTo>
                  <a:pt x="43" y="53"/>
                </a:lnTo>
                <a:lnTo>
                  <a:pt x="43" y="53"/>
                </a:lnTo>
                <a:lnTo>
                  <a:pt x="44" y="53"/>
                </a:lnTo>
                <a:lnTo>
                  <a:pt x="44" y="52"/>
                </a:lnTo>
                <a:lnTo>
                  <a:pt x="44" y="52"/>
                </a:lnTo>
                <a:lnTo>
                  <a:pt x="44" y="52"/>
                </a:lnTo>
                <a:lnTo>
                  <a:pt x="44" y="52"/>
                </a:lnTo>
                <a:lnTo>
                  <a:pt x="44" y="51"/>
                </a:lnTo>
                <a:lnTo>
                  <a:pt x="45" y="51"/>
                </a:lnTo>
                <a:lnTo>
                  <a:pt x="45" y="51"/>
                </a:lnTo>
                <a:lnTo>
                  <a:pt x="46" y="50"/>
                </a:lnTo>
                <a:lnTo>
                  <a:pt x="46" y="50"/>
                </a:lnTo>
                <a:lnTo>
                  <a:pt x="46" y="50"/>
                </a:lnTo>
                <a:lnTo>
                  <a:pt x="46" y="49"/>
                </a:lnTo>
                <a:lnTo>
                  <a:pt x="46" y="49"/>
                </a:lnTo>
                <a:lnTo>
                  <a:pt x="46" y="49"/>
                </a:lnTo>
                <a:lnTo>
                  <a:pt x="46" y="49"/>
                </a:lnTo>
                <a:lnTo>
                  <a:pt x="46" y="49"/>
                </a:lnTo>
                <a:lnTo>
                  <a:pt x="46" y="48"/>
                </a:lnTo>
                <a:lnTo>
                  <a:pt x="47" y="48"/>
                </a:lnTo>
                <a:lnTo>
                  <a:pt x="47" y="48"/>
                </a:lnTo>
                <a:lnTo>
                  <a:pt x="48" y="48"/>
                </a:lnTo>
                <a:lnTo>
                  <a:pt x="48" y="48"/>
                </a:lnTo>
                <a:lnTo>
                  <a:pt x="49" y="48"/>
                </a:lnTo>
                <a:lnTo>
                  <a:pt x="49" y="48"/>
                </a:lnTo>
                <a:lnTo>
                  <a:pt x="50" y="48"/>
                </a:lnTo>
                <a:lnTo>
                  <a:pt x="50" y="48"/>
                </a:lnTo>
                <a:lnTo>
                  <a:pt x="51" y="47"/>
                </a:lnTo>
                <a:lnTo>
                  <a:pt x="51" y="47"/>
                </a:lnTo>
                <a:lnTo>
                  <a:pt x="52" y="47"/>
                </a:lnTo>
                <a:lnTo>
                  <a:pt x="52" y="47"/>
                </a:lnTo>
                <a:lnTo>
                  <a:pt x="52" y="47"/>
                </a:lnTo>
                <a:lnTo>
                  <a:pt x="53" y="46"/>
                </a:lnTo>
                <a:lnTo>
                  <a:pt x="53" y="45"/>
                </a:lnTo>
                <a:lnTo>
                  <a:pt x="53" y="45"/>
                </a:lnTo>
                <a:lnTo>
                  <a:pt x="53" y="45"/>
                </a:lnTo>
                <a:lnTo>
                  <a:pt x="53" y="45"/>
                </a:lnTo>
                <a:lnTo>
                  <a:pt x="52" y="45"/>
                </a:lnTo>
                <a:lnTo>
                  <a:pt x="52" y="45"/>
                </a:lnTo>
                <a:lnTo>
                  <a:pt x="51" y="45"/>
                </a:lnTo>
                <a:lnTo>
                  <a:pt x="51" y="45"/>
                </a:lnTo>
                <a:lnTo>
                  <a:pt x="50" y="45"/>
                </a:lnTo>
                <a:lnTo>
                  <a:pt x="50" y="46"/>
                </a:lnTo>
                <a:lnTo>
                  <a:pt x="49" y="46"/>
                </a:lnTo>
                <a:lnTo>
                  <a:pt x="48" y="46"/>
                </a:lnTo>
                <a:lnTo>
                  <a:pt x="48" y="45"/>
                </a:lnTo>
                <a:lnTo>
                  <a:pt x="48" y="45"/>
                </a:lnTo>
                <a:lnTo>
                  <a:pt x="48" y="44"/>
                </a:lnTo>
                <a:lnTo>
                  <a:pt x="48" y="44"/>
                </a:lnTo>
                <a:lnTo>
                  <a:pt x="48" y="43"/>
                </a:lnTo>
                <a:lnTo>
                  <a:pt x="47" y="43"/>
                </a:lnTo>
                <a:lnTo>
                  <a:pt x="46" y="44"/>
                </a:lnTo>
                <a:lnTo>
                  <a:pt x="46" y="44"/>
                </a:lnTo>
                <a:lnTo>
                  <a:pt x="45" y="44"/>
                </a:lnTo>
                <a:lnTo>
                  <a:pt x="45" y="44"/>
                </a:lnTo>
                <a:lnTo>
                  <a:pt x="45" y="43"/>
                </a:lnTo>
                <a:lnTo>
                  <a:pt x="45" y="43"/>
                </a:lnTo>
                <a:lnTo>
                  <a:pt x="45" y="42"/>
                </a:lnTo>
                <a:lnTo>
                  <a:pt x="45" y="41"/>
                </a:lnTo>
                <a:lnTo>
                  <a:pt x="45" y="41"/>
                </a:lnTo>
                <a:lnTo>
                  <a:pt x="45" y="40"/>
                </a:lnTo>
                <a:lnTo>
                  <a:pt x="45" y="40"/>
                </a:lnTo>
                <a:lnTo>
                  <a:pt x="45" y="39"/>
                </a:lnTo>
                <a:lnTo>
                  <a:pt x="45" y="39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6" y="38"/>
                </a:lnTo>
                <a:lnTo>
                  <a:pt x="47" y="38"/>
                </a:lnTo>
                <a:lnTo>
                  <a:pt x="47" y="38"/>
                </a:lnTo>
                <a:lnTo>
                  <a:pt x="48" y="38"/>
                </a:lnTo>
                <a:lnTo>
                  <a:pt x="48" y="37"/>
                </a:lnTo>
                <a:lnTo>
                  <a:pt x="49" y="37"/>
                </a:lnTo>
                <a:lnTo>
                  <a:pt x="50" y="37"/>
                </a:lnTo>
                <a:lnTo>
                  <a:pt x="50" y="37"/>
                </a:lnTo>
                <a:lnTo>
                  <a:pt x="51" y="36"/>
                </a:lnTo>
                <a:lnTo>
                  <a:pt x="52" y="35"/>
                </a:lnTo>
                <a:lnTo>
                  <a:pt x="53" y="35"/>
                </a:lnTo>
                <a:lnTo>
                  <a:pt x="54" y="34"/>
                </a:lnTo>
                <a:lnTo>
                  <a:pt x="55" y="33"/>
                </a:lnTo>
                <a:lnTo>
                  <a:pt x="56" y="33"/>
                </a:lnTo>
                <a:lnTo>
                  <a:pt x="56" y="32"/>
                </a:lnTo>
                <a:lnTo>
                  <a:pt x="56" y="31"/>
                </a:lnTo>
                <a:lnTo>
                  <a:pt x="57" y="31"/>
                </a:lnTo>
                <a:lnTo>
                  <a:pt x="57" y="31"/>
                </a:lnTo>
                <a:lnTo>
                  <a:pt x="57" y="31"/>
                </a:lnTo>
                <a:lnTo>
                  <a:pt x="57" y="32"/>
                </a:lnTo>
                <a:lnTo>
                  <a:pt x="57" y="32"/>
                </a:lnTo>
                <a:lnTo>
                  <a:pt x="58" y="32"/>
                </a:lnTo>
                <a:lnTo>
                  <a:pt x="59" y="32"/>
                </a:lnTo>
                <a:lnTo>
                  <a:pt x="60" y="32"/>
                </a:lnTo>
                <a:lnTo>
                  <a:pt x="60" y="33"/>
                </a:lnTo>
                <a:lnTo>
                  <a:pt x="61" y="33"/>
                </a:lnTo>
                <a:lnTo>
                  <a:pt x="61" y="33"/>
                </a:lnTo>
                <a:lnTo>
                  <a:pt x="62" y="32"/>
                </a:lnTo>
                <a:lnTo>
                  <a:pt x="62" y="31"/>
                </a:lnTo>
                <a:lnTo>
                  <a:pt x="63" y="31"/>
                </a:lnTo>
                <a:lnTo>
                  <a:pt x="64" y="31"/>
                </a:lnTo>
                <a:lnTo>
                  <a:pt x="65" y="31"/>
                </a:lnTo>
                <a:lnTo>
                  <a:pt x="65" y="31"/>
                </a:lnTo>
                <a:lnTo>
                  <a:pt x="66" y="31"/>
                </a:lnTo>
                <a:lnTo>
                  <a:pt x="67" y="30"/>
                </a:lnTo>
                <a:lnTo>
                  <a:pt x="68" y="30"/>
                </a:lnTo>
                <a:lnTo>
                  <a:pt x="68" y="29"/>
                </a:lnTo>
                <a:lnTo>
                  <a:pt x="69" y="29"/>
                </a:lnTo>
                <a:lnTo>
                  <a:pt x="69" y="29"/>
                </a:lnTo>
                <a:lnTo>
                  <a:pt x="70" y="29"/>
                </a:lnTo>
                <a:lnTo>
                  <a:pt x="71" y="28"/>
                </a:lnTo>
                <a:lnTo>
                  <a:pt x="72" y="27"/>
                </a:lnTo>
                <a:lnTo>
                  <a:pt x="72" y="27"/>
                </a:lnTo>
                <a:lnTo>
                  <a:pt x="73" y="27"/>
                </a:lnTo>
                <a:lnTo>
                  <a:pt x="73" y="26"/>
                </a:lnTo>
                <a:lnTo>
                  <a:pt x="73" y="26"/>
                </a:lnTo>
                <a:lnTo>
                  <a:pt x="73" y="25"/>
                </a:lnTo>
                <a:lnTo>
                  <a:pt x="73" y="24"/>
                </a:lnTo>
                <a:lnTo>
                  <a:pt x="74" y="23"/>
                </a:lnTo>
                <a:lnTo>
                  <a:pt x="74" y="22"/>
                </a:lnTo>
                <a:lnTo>
                  <a:pt x="74" y="21"/>
                </a:lnTo>
                <a:lnTo>
                  <a:pt x="74" y="21"/>
                </a:lnTo>
                <a:lnTo>
                  <a:pt x="75" y="21"/>
                </a:lnTo>
                <a:lnTo>
                  <a:pt x="75" y="20"/>
                </a:lnTo>
                <a:lnTo>
                  <a:pt x="75" y="20"/>
                </a:lnTo>
                <a:lnTo>
                  <a:pt x="75" y="20"/>
                </a:lnTo>
                <a:lnTo>
                  <a:pt x="76" y="19"/>
                </a:lnTo>
                <a:lnTo>
                  <a:pt x="76" y="19"/>
                </a:lnTo>
                <a:lnTo>
                  <a:pt x="76" y="18"/>
                </a:lnTo>
                <a:lnTo>
                  <a:pt x="77" y="17"/>
                </a:lnTo>
                <a:lnTo>
                  <a:pt x="78" y="16"/>
                </a:lnTo>
                <a:lnTo>
                  <a:pt x="78" y="16"/>
                </a:lnTo>
                <a:lnTo>
                  <a:pt x="78" y="15"/>
                </a:lnTo>
                <a:lnTo>
                  <a:pt x="78" y="14"/>
                </a:lnTo>
                <a:lnTo>
                  <a:pt x="78" y="13"/>
                </a:lnTo>
                <a:lnTo>
                  <a:pt x="79" y="12"/>
                </a:lnTo>
                <a:lnTo>
                  <a:pt x="79" y="12"/>
                </a:lnTo>
                <a:lnTo>
                  <a:pt x="79" y="11"/>
                </a:lnTo>
                <a:lnTo>
                  <a:pt x="79" y="10"/>
                </a:lnTo>
                <a:lnTo>
                  <a:pt x="80" y="9"/>
                </a:lnTo>
                <a:lnTo>
                  <a:pt x="80" y="9"/>
                </a:lnTo>
                <a:lnTo>
                  <a:pt x="80" y="8"/>
                </a:lnTo>
                <a:lnTo>
                  <a:pt x="80" y="8"/>
                </a:lnTo>
                <a:lnTo>
                  <a:pt x="80" y="7"/>
                </a:lnTo>
                <a:lnTo>
                  <a:pt x="80" y="6"/>
                </a:lnTo>
                <a:lnTo>
                  <a:pt x="80" y="5"/>
                </a:lnTo>
                <a:lnTo>
                  <a:pt x="80" y="5"/>
                </a:lnTo>
                <a:lnTo>
                  <a:pt x="81" y="4"/>
                </a:lnTo>
                <a:lnTo>
                  <a:pt x="81" y="4"/>
                </a:lnTo>
                <a:lnTo>
                  <a:pt x="81" y="3"/>
                </a:lnTo>
                <a:lnTo>
                  <a:pt x="81" y="2"/>
                </a:lnTo>
                <a:lnTo>
                  <a:pt x="82" y="1"/>
                </a:lnTo>
                <a:lnTo>
                  <a:pt x="82" y="0"/>
                </a:lnTo>
                <a:lnTo>
                  <a:pt x="82" y="0"/>
                </a:lnTo>
                <a:lnTo>
                  <a:pt x="83" y="0"/>
                </a:lnTo>
                <a:lnTo>
                  <a:pt x="83" y="0"/>
                </a:lnTo>
                <a:lnTo>
                  <a:pt x="84" y="2"/>
                </a:lnTo>
                <a:lnTo>
                  <a:pt x="84" y="3"/>
                </a:lnTo>
                <a:lnTo>
                  <a:pt x="85" y="3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90" name="Freeform 74"/>
          <p:cNvSpPr>
            <a:spLocks/>
          </p:cNvSpPr>
          <p:nvPr/>
        </p:nvSpPr>
        <p:spPr bwMode="auto">
          <a:xfrm>
            <a:off x="3471041" y="5696827"/>
            <a:ext cx="276468" cy="286729"/>
          </a:xfrm>
          <a:custGeom>
            <a:avLst/>
            <a:gdLst>
              <a:gd name="T0" fmla="*/ 12 w 161"/>
              <a:gd name="T1" fmla="*/ 11 h 181"/>
              <a:gd name="T2" fmla="*/ 15 w 161"/>
              <a:gd name="T3" fmla="*/ 19 h 181"/>
              <a:gd name="T4" fmla="*/ 24 w 161"/>
              <a:gd name="T5" fmla="*/ 20 h 181"/>
              <a:gd name="T6" fmla="*/ 30 w 161"/>
              <a:gd name="T7" fmla="*/ 22 h 181"/>
              <a:gd name="T8" fmla="*/ 34 w 161"/>
              <a:gd name="T9" fmla="*/ 27 h 181"/>
              <a:gd name="T10" fmla="*/ 40 w 161"/>
              <a:gd name="T11" fmla="*/ 30 h 181"/>
              <a:gd name="T12" fmla="*/ 51 w 161"/>
              <a:gd name="T13" fmla="*/ 36 h 181"/>
              <a:gd name="T14" fmla="*/ 58 w 161"/>
              <a:gd name="T15" fmla="*/ 41 h 181"/>
              <a:gd name="T16" fmla="*/ 64 w 161"/>
              <a:gd name="T17" fmla="*/ 45 h 181"/>
              <a:gd name="T18" fmla="*/ 71 w 161"/>
              <a:gd name="T19" fmla="*/ 44 h 181"/>
              <a:gd name="T20" fmla="*/ 77 w 161"/>
              <a:gd name="T21" fmla="*/ 45 h 181"/>
              <a:gd name="T22" fmla="*/ 81 w 161"/>
              <a:gd name="T23" fmla="*/ 46 h 181"/>
              <a:gd name="T24" fmla="*/ 88 w 161"/>
              <a:gd name="T25" fmla="*/ 47 h 181"/>
              <a:gd name="T26" fmla="*/ 91 w 161"/>
              <a:gd name="T27" fmla="*/ 55 h 181"/>
              <a:gd name="T28" fmla="*/ 99 w 161"/>
              <a:gd name="T29" fmla="*/ 56 h 181"/>
              <a:gd name="T30" fmla="*/ 105 w 161"/>
              <a:gd name="T31" fmla="*/ 54 h 181"/>
              <a:gd name="T32" fmla="*/ 114 w 161"/>
              <a:gd name="T33" fmla="*/ 56 h 181"/>
              <a:gd name="T34" fmla="*/ 119 w 161"/>
              <a:gd name="T35" fmla="*/ 61 h 181"/>
              <a:gd name="T36" fmla="*/ 122 w 161"/>
              <a:gd name="T37" fmla="*/ 70 h 181"/>
              <a:gd name="T38" fmla="*/ 127 w 161"/>
              <a:gd name="T39" fmla="*/ 76 h 181"/>
              <a:gd name="T40" fmla="*/ 131 w 161"/>
              <a:gd name="T41" fmla="*/ 83 h 181"/>
              <a:gd name="T42" fmla="*/ 139 w 161"/>
              <a:gd name="T43" fmla="*/ 84 h 181"/>
              <a:gd name="T44" fmla="*/ 148 w 161"/>
              <a:gd name="T45" fmla="*/ 89 h 181"/>
              <a:gd name="T46" fmla="*/ 154 w 161"/>
              <a:gd name="T47" fmla="*/ 97 h 181"/>
              <a:gd name="T48" fmla="*/ 161 w 161"/>
              <a:gd name="T49" fmla="*/ 105 h 181"/>
              <a:gd name="T50" fmla="*/ 160 w 161"/>
              <a:gd name="T51" fmla="*/ 115 h 181"/>
              <a:gd name="T52" fmla="*/ 156 w 161"/>
              <a:gd name="T53" fmla="*/ 123 h 181"/>
              <a:gd name="T54" fmla="*/ 146 w 161"/>
              <a:gd name="T55" fmla="*/ 130 h 181"/>
              <a:gd name="T56" fmla="*/ 145 w 161"/>
              <a:gd name="T57" fmla="*/ 138 h 181"/>
              <a:gd name="T58" fmla="*/ 143 w 161"/>
              <a:gd name="T59" fmla="*/ 150 h 181"/>
              <a:gd name="T60" fmla="*/ 149 w 161"/>
              <a:gd name="T61" fmla="*/ 158 h 181"/>
              <a:gd name="T62" fmla="*/ 151 w 161"/>
              <a:gd name="T63" fmla="*/ 166 h 181"/>
              <a:gd name="T64" fmla="*/ 140 w 161"/>
              <a:gd name="T65" fmla="*/ 172 h 181"/>
              <a:gd name="T66" fmla="*/ 130 w 161"/>
              <a:gd name="T67" fmla="*/ 176 h 181"/>
              <a:gd name="T68" fmla="*/ 122 w 161"/>
              <a:gd name="T69" fmla="*/ 180 h 181"/>
              <a:gd name="T70" fmla="*/ 113 w 161"/>
              <a:gd name="T71" fmla="*/ 177 h 181"/>
              <a:gd name="T72" fmla="*/ 105 w 161"/>
              <a:gd name="T73" fmla="*/ 173 h 181"/>
              <a:gd name="T74" fmla="*/ 92 w 161"/>
              <a:gd name="T75" fmla="*/ 175 h 181"/>
              <a:gd name="T76" fmla="*/ 86 w 161"/>
              <a:gd name="T77" fmla="*/ 179 h 181"/>
              <a:gd name="T78" fmla="*/ 83 w 161"/>
              <a:gd name="T79" fmla="*/ 170 h 181"/>
              <a:gd name="T80" fmla="*/ 78 w 161"/>
              <a:gd name="T81" fmla="*/ 163 h 181"/>
              <a:gd name="T82" fmla="*/ 76 w 161"/>
              <a:gd name="T83" fmla="*/ 157 h 181"/>
              <a:gd name="T84" fmla="*/ 72 w 161"/>
              <a:gd name="T85" fmla="*/ 150 h 181"/>
              <a:gd name="T86" fmla="*/ 70 w 161"/>
              <a:gd name="T87" fmla="*/ 143 h 181"/>
              <a:gd name="T88" fmla="*/ 68 w 161"/>
              <a:gd name="T89" fmla="*/ 137 h 181"/>
              <a:gd name="T90" fmla="*/ 70 w 161"/>
              <a:gd name="T91" fmla="*/ 133 h 181"/>
              <a:gd name="T92" fmla="*/ 69 w 161"/>
              <a:gd name="T93" fmla="*/ 127 h 181"/>
              <a:gd name="T94" fmla="*/ 69 w 161"/>
              <a:gd name="T95" fmla="*/ 121 h 181"/>
              <a:gd name="T96" fmla="*/ 65 w 161"/>
              <a:gd name="T97" fmla="*/ 114 h 181"/>
              <a:gd name="T98" fmla="*/ 63 w 161"/>
              <a:gd name="T99" fmla="*/ 106 h 181"/>
              <a:gd name="T100" fmla="*/ 62 w 161"/>
              <a:gd name="T101" fmla="*/ 97 h 181"/>
              <a:gd name="T102" fmla="*/ 59 w 161"/>
              <a:gd name="T103" fmla="*/ 89 h 181"/>
              <a:gd name="T104" fmla="*/ 51 w 161"/>
              <a:gd name="T105" fmla="*/ 83 h 181"/>
              <a:gd name="T106" fmla="*/ 47 w 161"/>
              <a:gd name="T107" fmla="*/ 75 h 181"/>
              <a:gd name="T108" fmla="*/ 41 w 161"/>
              <a:gd name="T109" fmla="*/ 66 h 181"/>
              <a:gd name="T110" fmla="*/ 34 w 161"/>
              <a:gd name="T111" fmla="*/ 58 h 181"/>
              <a:gd name="T112" fmla="*/ 27 w 161"/>
              <a:gd name="T113" fmla="*/ 50 h 181"/>
              <a:gd name="T114" fmla="*/ 20 w 161"/>
              <a:gd name="T115" fmla="*/ 44 h 181"/>
              <a:gd name="T116" fmla="*/ 16 w 161"/>
              <a:gd name="T117" fmla="*/ 37 h 181"/>
              <a:gd name="T118" fmla="*/ 8 w 161"/>
              <a:gd name="T119" fmla="*/ 28 h 181"/>
              <a:gd name="T120" fmla="*/ 1 w 161"/>
              <a:gd name="T121" fmla="*/ 18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1" h="181">
                <a:moveTo>
                  <a:pt x="12" y="1"/>
                </a:moveTo>
                <a:lnTo>
                  <a:pt x="13" y="1"/>
                </a:lnTo>
                <a:lnTo>
                  <a:pt x="13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5" y="2"/>
                </a:lnTo>
                <a:lnTo>
                  <a:pt x="15" y="2"/>
                </a:lnTo>
                <a:lnTo>
                  <a:pt x="15" y="3"/>
                </a:lnTo>
                <a:lnTo>
                  <a:pt x="15" y="4"/>
                </a:lnTo>
                <a:lnTo>
                  <a:pt x="15" y="4"/>
                </a:lnTo>
                <a:lnTo>
                  <a:pt x="15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4" y="9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2" y="11"/>
                </a:lnTo>
                <a:lnTo>
                  <a:pt x="12" y="11"/>
                </a:lnTo>
                <a:lnTo>
                  <a:pt x="13" y="11"/>
                </a:lnTo>
                <a:lnTo>
                  <a:pt x="13" y="12"/>
                </a:lnTo>
                <a:lnTo>
                  <a:pt x="12" y="12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13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3" y="17"/>
                </a:lnTo>
                <a:lnTo>
                  <a:pt x="13" y="18"/>
                </a:lnTo>
                <a:lnTo>
                  <a:pt x="13" y="17"/>
                </a:lnTo>
                <a:lnTo>
                  <a:pt x="13" y="18"/>
                </a:lnTo>
                <a:lnTo>
                  <a:pt x="13" y="18"/>
                </a:lnTo>
                <a:lnTo>
                  <a:pt x="14" y="18"/>
                </a:lnTo>
                <a:lnTo>
                  <a:pt x="14" y="19"/>
                </a:lnTo>
                <a:lnTo>
                  <a:pt x="14" y="19"/>
                </a:lnTo>
                <a:lnTo>
                  <a:pt x="14" y="19"/>
                </a:lnTo>
                <a:lnTo>
                  <a:pt x="14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6" y="19"/>
                </a:lnTo>
                <a:lnTo>
                  <a:pt x="16" y="20"/>
                </a:lnTo>
                <a:lnTo>
                  <a:pt x="16" y="20"/>
                </a:lnTo>
                <a:lnTo>
                  <a:pt x="16" y="19"/>
                </a:lnTo>
                <a:lnTo>
                  <a:pt x="16" y="19"/>
                </a:lnTo>
                <a:lnTo>
                  <a:pt x="17" y="19"/>
                </a:lnTo>
                <a:lnTo>
                  <a:pt x="17" y="19"/>
                </a:lnTo>
                <a:lnTo>
                  <a:pt x="18" y="19"/>
                </a:lnTo>
                <a:lnTo>
                  <a:pt x="18" y="19"/>
                </a:lnTo>
                <a:lnTo>
                  <a:pt x="18" y="19"/>
                </a:lnTo>
                <a:lnTo>
                  <a:pt x="19" y="19"/>
                </a:lnTo>
                <a:lnTo>
                  <a:pt x="19" y="19"/>
                </a:lnTo>
                <a:lnTo>
                  <a:pt x="20" y="19"/>
                </a:lnTo>
                <a:lnTo>
                  <a:pt x="20" y="19"/>
                </a:lnTo>
                <a:lnTo>
                  <a:pt x="21" y="19"/>
                </a:lnTo>
                <a:lnTo>
                  <a:pt x="21" y="19"/>
                </a:lnTo>
                <a:lnTo>
                  <a:pt x="21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4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5" y="20"/>
                </a:lnTo>
                <a:lnTo>
                  <a:pt x="25" y="21"/>
                </a:lnTo>
                <a:lnTo>
                  <a:pt x="26" y="21"/>
                </a:lnTo>
                <a:lnTo>
                  <a:pt x="26" y="20"/>
                </a:lnTo>
                <a:lnTo>
                  <a:pt x="26" y="20"/>
                </a:lnTo>
                <a:lnTo>
                  <a:pt x="26" y="20"/>
                </a:lnTo>
                <a:lnTo>
                  <a:pt x="26" y="20"/>
                </a:lnTo>
                <a:lnTo>
                  <a:pt x="27" y="20"/>
                </a:lnTo>
                <a:lnTo>
                  <a:pt x="27" y="20"/>
                </a:lnTo>
                <a:lnTo>
                  <a:pt x="27" y="20"/>
                </a:lnTo>
                <a:lnTo>
                  <a:pt x="27" y="21"/>
                </a:lnTo>
                <a:lnTo>
                  <a:pt x="28" y="21"/>
                </a:lnTo>
                <a:lnTo>
                  <a:pt x="28" y="21"/>
                </a:lnTo>
                <a:lnTo>
                  <a:pt x="28" y="20"/>
                </a:lnTo>
                <a:lnTo>
                  <a:pt x="29" y="20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30" y="21"/>
                </a:lnTo>
                <a:lnTo>
                  <a:pt x="30" y="21"/>
                </a:lnTo>
                <a:lnTo>
                  <a:pt x="30" y="21"/>
                </a:lnTo>
                <a:lnTo>
                  <a:pt x="30" y="21"/>
                </a:lnTo>
                <a:lnTo>
                  <a:pt x="30" y="22"/>
                </a:lnTo>
                <a:lnTo>
                  <a:pt x="30" y="22"/>
                </a:lnTo>
                <a:lnTo>
                  <a:pt x="31" y="22"/>
                </a:lnTo>
                <a:lnTo>
                  <a:pt x="31" y="22"/>
                </a:lnTo>
                <a:lnTo>
                  <a:pt x="31" y="21"/>
                </a:lnTo>
                <a:lnTo>
                  <a:pt x="31" y="22"/>
                </a:lnTo>
                <a:lnTo>
                  <a:pt x="32" y="22"/>
                </a:lnTo>
                <a:lnTo>
                  <a:pt x="32" y="22"/>
                </a:lnTo>
                <a:lnTo>
                  <a:pt x="33" y="22"/>
                </a:lnTo>
                <a:lnTo>
                  <a:pt x="33" y="22"/>
                </a:lnTo>
                <a:lnTo>
                  <a:pt x="33" y="22"/>
                </a:lnTo>
                <a:lnTo>
                  <a:pt x="33" y="23"/>
                </a:lnTo>
                <a:lnTo>
                  <a:pt x="33" y="23"/>
                </a:lnTo>
                <a:lnTo>
                  <a:pt x="34" y="23"/>
                </a:lnTo>
                <a:lnTo>
                  <a:pt x="34" y="23"/>
                </a:lnTo>
                <a:lnTo>
                  <a:pt x="35" y="23"/>
                </a:lnTo>
                <a:lnTo>
                  <a:pt x="35" y="23"/>
                </a:lnTo>
                <a:lnTo>
                  <a:pt x="35" y="24"/>
                </a:lnTo>
                <a:lnTo>
                  <a:pt x="35" y="24"/>
                </a:lnTo>
                <a:lnTo>
                  <a:pt x="34" y="24"/>
                </a:lnTo>
                <a:lnTo>
                  <a:pt x="34" y="25"/>
                </a:lnTo>
                <a:lnTo>
                  <a:pt x="34" y="25"/>
                </a:lnTo>
                <a:lnTo>
                  <a:pt x="34" y="25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4" y="27"/>
                </a:lnTo>
                <a:lnTo>
                  <a:pt x="34" y="27"/>
                </a:lnTo>
                <a:lnTo>
                  <a:pt x="35" y="27"/>
                </a:lnTo>
                <a:lnTo>
                  <a:pt x="35" y="27"/>
                </a:lnTo>
                <a:lnTo>
                  <a:pt x="36" y="28"/>
                </a:lnTo>
                <a:lnTo>
                  <a:pt x="36" y="28"/>
                </a:lnTo>
                <a:lnTo>
                  <a:pt x="36" y="28"/>
                </a:lnTo>
                <a:lnTo>
                  <a:pt x="37" y="28"/>
                </a:lnTo>
                <a:lnTo>
                  <a:pt x="37" y="28"/>
                </a:lnTo>
                <a:lnTo>
                  <a:pt x="37" y="28"/>
                </a:lnTo>
                <a:lnTo>
                  <a:pt x="37" y="28"/>
                </a:lnTo>
                <a:lnTo>
                  <a:pt x="37" y="29"/>
                </a:lnTo>
                <a:lnTo>
                  <a:pt x="37" y="29"/>
                </a:lnTo>
                <a:lnTo>
                  <a:pt x="37" y="30"/>
                </a:lnTo>
                <a:lnTo>
                  <a:pt x="38" y="30"/>
                </a:lnTo>
                <a:lnTo>
                  <a:pt x="38" y="30"/>
                </a:lnTo>
                <a:lnTo>
                  <a:pt x="37" y="30"/>
                </a:lnTo>
                <a:lnTo>
                  <a:pt x="37" y="30"/>
                </a:lnTo>
                <a:lnTo>
                  <a:pt x="37" y="30"/>
                </a:lnTo>
                <a:lnTo>
                  <a:pt x="38" y="31"/>
                </a:lnTo>
                <a:lnTo>
                  <a:pt x="38" y="30"/>
                </a:lnTo>
                <a:lnTo>
                  <a:pt x="39" y="30"/>
                </a:lnTo>
                <a:lnTo>
                  <a:pt x="39" y="30"/>
                </a:lnTo>
                <a:lnTo>
                  <a:pt x="39" y="30"/>
                </a:lnTo>
                <a:lnTo>
                  <a:pt x="39" y="30"/>
                </a:lnTo>
                <a:lnTo>
                  <a:pt x="39" y="30"/>
                </a:lnTo>
                <a:lnTo>
                  <a:pt x="40" y="30"/>
                </a:lnTo>
                <a:lnTo>
                  <a:pt x="40" y="30"/>
                </a:lnTo>
                <a:lnTo>
                  <a:pt x="40" y="30"/>
                </a:lnTo>
                <a:lnTo>
                  <a:pt x="41" y="30"/>
                </a:lnTo>
                <a:lnTo>
                  <a:pt x="41" y="30"/>
                </a:lnTo>
                <a:lnTo>
                  <a:pt x="41" y="29"/>
                </a:lnTo>
                <a:lnTo>
                  <a:pt x="42" y="29"/>
                </a:lnTo>
                <a:lnTo>
                  <a:pt x="42" y="29"/>
                </a:lnTo>
                <a:lnTo>
                  <a:pt x="43" y="30"/>
                </a:lnTo>
                <a:lnTo>
                  <a:pt x="43" y="29"/>
                </a:lnTo>
                <a:lnTo>
                  <a:pt x="43" y="29"/>
                </a:lnTo>
                <a:lnTo>
                  <a:pt x="44" y="29"/>
                </a:lnTo>
                <a:lnTo>
                  <a:pt x="44" y="30"/>
                </a:lnTo>
                <a:lnTo>
                  <a:pt x="44" y="30"/>
                </a:lnTo>
                <a:lnTo>
                  <a:pt x="45" y="30"/>
                </a:lnTo>
                <a:lnTo>
                  <a:pt x="45" y="30"/>
                </a:lnTo>
                <a:lnTo>
                  <a:pt x="46" y="30"/>
                </a:lnTo>
                <a:lnTo>
                  <a:pt x="46" y="30"/>
                </a:lnTo>
                <a:lnTo>
                  <a:pt x="47" y="31"/>
                </a:lnTo>
                <a:lnTo>
                  <a:pt x="47" y="32"/>
                </a:lnTo>
                <a:lnTo>
                  <a:pt x="47" y="33"/>
                </a:lnTo>
                <a:lnTo>
                  <a:pt x="47" y="33"/>
                </a:lnTo>
                <a:lnTo>
                  <a:pt x="48" y="34"/>
                </a:lnTo>
                <a:lnTo>
                  <a:pt x="49" y="34"/>
                </a:lnTo>
                <a:lnTo>
                  <a:pt x="49" y="34"/>
                </a:lnTo>
                <a:lnTo>
                  <a:pt x="50" y="35"/>
                </a:lnTo>
                <a:lnTo>
                  <a:pt x="50" y="35"/>
                </a:lnTo>
                <a:lnTo>
                  <a:pt x="50" y="36"/>
                </a:lnTo>
                <a:lnTo>
                  <a:pt x="51" y="36"/>
                </a:lnTo>
                <a:lnTo>
                  <a:pt x="51" y="37"/>
                </a:lnTo>
                <a:lnTo>
                  <a:pt x="51" y="37"/>
                </a:lnTo>
                <a:lnTo>
                  <a:pt x="51" y="38"/>
                </a:lnTo>
                <a:lnTo>
                  <a:pt x="51" y="38"/>
                </a:lnTo>
                <a:lnTo>
                  <a:pt x="51" y="38"/>
                </a:lnTo>
                <a:lnTo>
                  <a:pt x="51" y="39"/>
                </a:lnTo>
                <a:lnTo>
                  <a:pt x="51" y="39"/>
                </a:lnTo>
                <a:lnTo>
                  <a:pt x="51" y="40"/>
                </a:lnTo>
                <a:lnTo>
                  <a:pt x="51" y="40"/>
                </a:lnTo>
                <a:lnTo>
                  <a:pt x="51" y="40"/>
                </a:lnTo>
                <a:lnTo>
                  <a:pt x="51" y="40"/>
                </a:lnTo>
                <a:lnTo>
                  <a:pt x="51" y="40"/>
                </a:lnTo>
                <a:lnTo>
                  <a:pt x="52" y="40"/>
                </a:lnTo>
                <a:lnTo>
                  <a:pt x="52" y="40"/>
                </a:lnTo>
                <a:lnTo>
                  <a:pt x="53" y="40"/>
                </a:lnTo>
                <a:lnTo>
                  <a:pt x="53" y="40"/>
                </a:lnTo>
                <a:lnTo>
                  <a:pt x="54" y="40"/>
                </a:lnTo>
                <a:lnTo>
                  <a:pt x="54" y="40"/>
                </a:lnTo>
                <a:lnTo>
                  <a:pt x="55" y="40"/>
                </a:lnTo>
                <a:lnTo>
                  <a:pt x="55" y="40"/>
                </a:lnTo>
                <a:lnTo>
                  <a:pt x="55" y="41"/>
                </a:lnTo>
                <a:lnTo>
                  <a:pt x="56" y="41"/>
                </a:lnTo>
                <a:lnTo>
                  <a:pt x="56" y="41"/>
                </a:lnTo>
                <a:lnTo>
                  <a:pt x="56" y="41"/>
                </a:lnTo>
                <a:lnTo>
                  <a:pt x="57" y="41"/>
                </a:lnTo>
                <a:lnTo>
                  <a:pt x="57" y="41"/>
                </a:lnTo>
                <a:lnTo>
                  <a:pt x="58" y="41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3"/>
                </a:lnTo>
                <a:lnTo>
                  <a:pt x="59" y="43"/>
                </a:lnTo>
                <a:lnTo>
                  <a:pt x="59" y="43"/>
                </a:lnTo>
                <a:lnTo>
                  <a:pt x="59" y="43"/>
                </a:lnTo>
                <a:lnTo>
                  <a:pt x="59" y="44"/>
                </a:lnTo>
                <a:lnTo>
                  <a:pt x="59" y="44"/>
                </a:lnTo>
                <a:lnTo>
                  <a:pt x="60" y="44"/>
                </a:lnTo>
                <a:lnTo>
                  <a:pt x="60" y="44"/>
                </a:lnTo>
                <a:lnTo>
                  <a:pt x="61" y="44"/>
                </a:lnTo>
                <a:lnTo>
                  <a:pt x="61" y="44"/>
                </a:lnTo>
                <a:lnTo>
                  <a:pt x="62" y="44"/>
                </a:lnTo>
                <a:lnTo>
                  <a:pt x="62" y="44"/>
                </a:lnTo>
                <a:lnTo>
                  <a:pt x="62" y="45"/>
                </a:lnTo>
                <a:lnTo>
                  <a:pt x="62" y="45"/>
                </a:lnTo>
                <a:lnTo>
                  <a:pt x="62" y="46"/>
                </a:lnTo>
                <a:lnTo>
                  <a:pt x="62" y="46"/>
                </a:lnTo>
                <a:lnTo>
                  <a:pt x="63" y="47"/>
                </a:lnTo>
                <a:lnTo>
                  <a:pt x="63" y="47"/>
                </a:lnTo>
                <a:lnTo>
                  <a:pt x="64" y="47"/>
                </a:lnTo>
                <a:lnTo>
                  <a:pt x="64" y="46"/>
                </a:lnTo>
                <a:lnTo>
                  <a:pt x="64" y="46"/>
                </a:lnTo>
                <a:lnTo>
                  <a:pt x="64" y="46"/>
                </a:lnTo>
                <a:lnTo>
                  <a:pt x="64" y="45"/>
                </a:lnTo>
                <a:lnTo>
                  <a:pt x="64" y="45"/>
                </a:lnTo>
                <a:lnTo>
                  <a:pt x="65" y="45"/>
                </a:lnTo>
                <a:lnTo>
                  <a:pt x="65" y="45"/>
                </a:lnTo>
                <a:lnTo>
                  <a:pt x="65" y="46"/>
                </a:lnTo>
                <a:lnTo>
                  <a:pt x="65" y="46"/>
                </a:lnTo>
                <a:lnTo>
                  <a:pt x="66" y="46"/>
                </a:lnTo>
                <a:lnTo>
                  <a:pt x="66" y="46"/>
                </a:lnTo>
                <a:lnTo>
                  <a:pt x="66" y="46"/>
                </a:lnTo>
                <a:lnTo>
                  <a:pt x="66" y="45"/>
                </a:lnTo>
                <a:lnTo>
                  <a:pt x="66" y="45"/>
                </a:lnTo>
                <a:lnTo>
                  <a:pt x="67" y="45"/>
                </a:lnTo>
                <a:lnTo>
                  <a:pt x="67" y="44"/>
                </a:lnTo>
                <a:lnTo>
                  <a:pt x="67" y="44"/>
                </a:lnTo>
                <a:lnTo>
                  <a:pt x="68" y="44"/>
                </a:lnTo>
                <a:lnTo>
                  <a:pt x="67" y="44"/>
                </a:lnTo>
                <a:lnTo>
                  <a:pt x="67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9" y="43"/>
                </a:lnTo>
                <a:lnTo>
                  <a:pt x="69" y="43"/>
                </a:lnTo>
                <a:lnTo>
                  <a:pt x="70" y="43"/>
                </a:lnTo>
                <a:lnTo>
                  <a:pt x="70" y="43"/>
                </a:lnTo>
                <a:lnTo>
                  <a:pt x="71" y="43"/>
                </a:lnTo>
                <a:lnTo>
                  <a:pt x="71" y="43"/>
                </a:lnTo>
                <a:lnTo>
                  <a:pt x="71" y="44"/>
                </a:lnTo>
                <a:lnTo>
                  <a:pt x="71" y="44"/>
                </a:lnTo>
                <a:lnTo>
                  <a:pt x="72" y="44"/>
                </a:lnTo>
                <a:lnTo>
                  <a:pt x="72" y="43"/>
                </a:lnTo>
                <a:lnTo>
                  <a:pt x="72" y="43"/>
                </a:lnTo>
                <a:lnTo>
                  <a:pt x="73" y="43"/>
                </a:lnTo>
                <a:lnTo>
                  <a:pt x="73" y="43"/>
                </a:lnTo>
                <a:lnTo>
                  <a:pt x="74" y="43"/>
                </a:lnTo>
                <a:lnTo>
                  <a:pt x="74" y="43"/>
                </a:lnTo>
                <a:lnTo>
                  <a:pt x="74" y="42"/>
                </a:lnTo>
                <a:lnTo>
                  <a:pt x="75" y="42"/>
                </a:lnTo>
                <a:lnTo>
                  <a:pt x="75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7" y="42"/>
                </a:lnTo>
                <a:lnTo>
                  <a:pt x="77" y="43"/>
                </a:lnTo>
                <a:lnTo>
                  <a:pt x="77" y="43"/>
                </a:lnTo>
                <a:lnTo>
                  <a:pt x="77" y="44"/>
                </a:lnTo>
                <a:lnTo>
                  <a:pt x="76" y="44"/>
                </a:lnTo>
                <a:lnTo>
                  <a:pt x="76" y="44"/>
                </a:lnTo>
                <a:lnTo>
                  <a:pt x="76" y="45"/>
                </a:lnTo>
                <a:lnTo>
                  <a:pt x="77" y="45"/>
                </a:lnTo>
                <a:lnTo>
                  <a:pt x="77" y="45"/>
                </a:lnTo>
                <a:lnTo>
                  <a:pt x="77" y="45"/>
                </a:lnTo>
                <a:lnTo>
                  <a:pt x="77" y="46"/>
                </a:lnTo>
                <a:lnTo>
                  <a:pt x="77" y="46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8" y="47"/>
                </a:lnTo>
                <a:lnTo>
                  <a:pt x="78" y="47"/>
                </a:lnTo>
                <a:lnTo>
                  <a:pt x="78" y="48"/>
                </a:lnTo>
                <a:lnTo>
                  <a:pt x="79" y="48"/>
                </a:lnTo>
                <a:lnTo>
                  <a:pt x="79" y="47"/>
                </a:lnTo>
                <a:lnTo>
                  <a:pt x="79" y="47"/>
                </a:lnTo>
                <a:lnTo>
                  <a:pt x="79" y="47"/>
                </a:lnTo>
                <a:lnTo>
                  <a:pt x="79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8"/>
                </a:lnTo>
                <a:lnTo>
                  <a:pt x="80" y="48"/>
                </a:lnTo>
                <a:lnTo>
                  <a:pt x="81" y="48"/>
                </a:lnTo>
                <a:lnTo>
                  <a:pt x="81" y="47"/>
                </a:lnTo>
                <a:lnTo>
                  <a:pt x="81" y="47"/>
                </a:lnTo>
                <a:lnTo>
                  <a:pt x="80" y="47"/>
                </a:lnTo>
                <a:lnTo>
                  <a:pt x="80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2" y="46"/>
                </a:lnTo>
                <a:lnTo>
                  <a:pt x="82" y="45"/>
                </a:lnTo>
                <a:lnTo>
                  <a:pt x="83" y="45"/>
                </a:lnTo>
                <a:lnTo>
                  <a:pt x="83" y="45"/>
                </a:lnTo>
                <a:lnTo>
                  <a:pt x="84" y="45"/>
                </a:lnTo>
                <a:lnTo>
                  <a:pt x="84" y="45"/>
                </a:lnTo>
                <a:lnTo>
                  <a:pt x="84" y="45"/>
                </a:lnTo>
                <a:lnTo>
                  <a:pt x="84" y="44"/>
                </a:lnTo>
                <a:lnTo>
                  <a:pt x="84" y="44"/>
                </a:lnTo>
                <a:lnTo>
                  <a:pt x="85" y="44"/>
                </a:lnTo>
                <a:lnTo>
                  <a:pt x="85" y="44"/>
                </a:lnTo>
                <a:lnTo>
                  <a:pt x="85" y="43"/>
                </a:lnTo>
                <a:lnTo>
                  <a:pt x="85" y="43"/>
                </a:lnTo>
                <a:lnTo>
                  <a:pt x="86" y="43"/>
                </a:lnTo>
                <a:lnTo>
                  <a:pt x="86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4"/>
                </a:lnTo>
                <a:lnTo>
                  <a:pt x="88" y="44"/>
                </a:lnTo>
                <a:lnTo>
                  <a:pt x="88" y="44"/>
                </a:lnTo>
                <a:lnTo>
                  <a:pt x="88" y="45"/>
                </a:lnTo>
                <a:lnTo>
                  <a:pt x="88" y="45"/>
                </a:lnTo>
                <a:lnTo>
                  <a:pt x="88" y="46"/>
                </a:lnTo>
                <a:lnTo>
                  <a:pt x="88" y="46"/>
                </a:lnTo>
                <a:lnTo>
                  <a:pt x="88" y="47"/>
                </a:lnTo>
                <a:lnTo>
                  <a:pt x="88" y="47"/>
                </a:lnTo>
                <a:lnTo>
                  <a:pt x="88" y="47"/>
                </a:lnTo>
                <a:lnTo>
                  <a:pt x="88" y="48"/>
                </a:lnTo>
                <a:lnTo>
                  <a:pt x="88" y="48"/>
                </a:lnTo>
                <a:lnTo>
                  <a:pt x="88" y="49"/>
                </a:lnTo>
                <a:lnTo>
                  <a:pt x="88" y="49"/>
                </a:lnTo>
                <a:lnTo>
                  <a:pt x="88" y="50"/>
                </a:lnTo>
                <a:lnTo>
                  <a:pt x="88" y="50"/>
                </a:lnTo>
                <a:lnTo>
                  <a:pt x="88" y="50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2"/>
                </a:lnTo>
                <a:lnTo>
                  <a:pt x="88" y="52"/>
                </a:lnTo>
                <a:lnTo>
                  <a:pt x="88" y="53"/>
                </a:lnTo>
                <a:lnTo>
                  <a:pt x="88" y="53"/>
                </a:lnTo>
                <a:lnTo>
                  <a:pt x="88" y="53"/>
                </a:lnTo>
                <a:lnTo>
                  <a:pt x="89" y="53"/>
                </a:lnTo>
                <a:lnTo>
                  <a:pt x="89" y="53"/>
                </a:lnTo>
                <a:lnTo>
                  <a:pt x="89" y="53"/>
                </a:lnTo>
                <a:lnTo>
                  <a:pt x="90" y="53"/>
                </a:lnTo>
                <a:lnTo>
                  <a:pt x="90" y="54"/>
                </a:lnTo>
                <a:lnTo>
                  <a:pt x="90" y="54"/>
                </a:lnTo>
                <a:lnTo>
                  <a:pt x="90" y="55"/>
                </a:lnTo>
                <a:lnTo>
                  <a:pt x="90" y="55"/>
                </a:lnTo>
                <a:lnTo>
                  <a:pt x="91" y="55"/>
                </a:lnTo>
                <a:lnTo>
                  <a:pt x="91" y="55"/>
                </a:lnTo>
                <a:lnTo>
                  <a:pt x="91" y="56"/>
                </a:lnTo>
                <a:lnTo>
                  <a:pt x="92" y="56"/>
                </a:lnTo>
                <a:lnTo>
                  <a:pt x="92" y="56"/>
                </a:lnTo>
                <a:lnTo>
                  <a:pt x="93" y="56"/>
                </a:lnTo>
                <a:lnTo>
                  <a:pt x="93" y="57"/>
                </a:lnTo>
                <a:lnTo>
                  <a:pt x="93" y="57"/>
                </a:lnTo>
                <a:lnTo>
                  <a:pt x="94" y="57"/>
                </a:lnTo>
                <a:lnTo>
                  <a:pt x="94" y="57"/>
                </a:lnTo>
                <a:lnTo>
                  <a:pt x="95" y="57"/>
                </a:lnTo>
                <a:lnTo>
                  <a:pt x="95" y="57"/>
                </a:lnTo>
                <a:lnTo>
                  <a:pt x="95" y="56"/>
                </a:lnTo>
                <a:lnTo>
                  <a:pt x="95" y="56"/>
                </a:lnTo>
                <a:lnTo>
                  <a:pt x="95" y="55"/>
                </a:lnTo>
                <a:lnTo>
                  <a:pt x="95" y="55"/>
                </a:lnTo>
                <a:lnTo>
                  <a:pt x="96" y="55"/>
                </a:lnTo>
                <a:lnTo>
                  <a:pt x="96" y="56"/>
                </a:lnTo>
                <a:lnTo>
                  <a:pt x="97" y="56"/>
                </a:lnTo>
                <a:lnTo>
                  <a:pt x="97" y="56"/>
                </a:lnTo>
                <a:lnTo>
                  <a:pt x="97" y="56"/>
                </a:lnTo>
                <a:lnTo>
                  <a:pt x="97" y="56"/>
                </a:lnTo>
                <a:lnTo>
                  <a:pt x="97" y="56"/>
                </a:lnTo>
                <a:lnTo>
                  <a:pt x="97" y="57"/>
                </a:lnTo>
                <a:lnTo>
                  <a:pt x="97" y="57"/>
                </a:lnTo>
                <a:lnTo>
                  <a:pt x="98" y="57"/>
                </a:lnTo>
                <a:lnTo>
                  <a:pt x="98" y="57"/>
                </a:lnTo>
                <a:lnTo>
                  <a:pt x="98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100" y="56"/>
                </a:lnTo>
                <a:lnTo>
                  <a:pt x="100" y="56"/>
                </a:lnTo>
                <a:lnTo>
                  <a:pt x="101" y="56"/>
                </a:lnTo>
                <a:lnTo>
                  <a:pt x="101" y="56"/>
                </a:lnTo>
                <a:lnTo>
                  <a:pt x="101" y="56"/>
                </a:lnTo>
                <a:lnTo>
                  <a:pt x="101" y="56"/>
                </a:lnTo>
                <a:lnTo>
                  <a:pt x="101" y="56"/>
                </a:lnTo>
                <a:lnTo>
                  <a:pt x="101" y="55"/>
                </a:lnTo>
                <a:lnTo>
                  <a:pt x="101" y="55"/>
                </a:lnTo>
                <a:lnTo>
                  <a:pt x="102" y="55"/>
                </a:lnTo>
                <a:lnTo>
                  <a:pt x="102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5" y="56"/>
                </a:lnTo>
                <a:lnTo>
                  <a:pt x="105" y="56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4"/>
                </a:lnTo>
                <a:lnTo>
                  <a:pt x="105" y="54"/>
                </a:lnTo>
                <a:lnTo>
                  <a:pt x="106" y="54"/>
                </a:lnTo>
                <a:lnTo>
                  <a:pt x="106" y="54"/>
                </a:lnTo>
                <a:lnTo>
                  <a:pt x="107" y="54"/>
                </a:lnTo>
                <a:lnTo>
                  <a:pt x="107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6"/>
                </a:lnTo>
                <a:lnTo>
                  <a:pt x="108" y="56"/>
                </a:lnTo>
                <a:lnTo>
                  <a:pt x="109" y="56"/>
                </a:lnTo>
                <a:lnTo>
                  <a:pt x="109" y="57"/>
                </a:lnTo>
                <a:lnTo>
                  <a:pt x="109" y="57"/>
                </a:lnTo>
                <a:lnTo>
                  <a:pt x="109" y="57"/>
                </a:lnTo>
                <a:lnTo>
                  <a:pt x="109" y="57"/>
                </a:lnTo>
                <a:lnTo>
                  <a:pt x="110" y="57"/>
                </a:lnTo>
                <a:lnTo>
                  <a:pt x="110" y="57"/>
                </a:lnTo>
                <a:lnTo>
                  <a:pt x="111" y="57"/>
                </a:lnTo>
                <a:lnTo>
                  <a:pt x="111" y="57"/>
                </a:lnTo>
                <a:lnTo>
                  <a:pt x="112" y="57"/>
                </a:lnTo>
                <a:lnTo>
                  <a:pt x="113" y="57"/>
                </a:lnTo>
                <a:lnTo>
                  <a:pt x="113" y="57"/>
                </a:lnTo>
                <a:lnTo>
                  <a:pt x="113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5"/>
                </a:lnTo>
                <a:lnTo>
                  <a:pt x="115" y="55"/>
                </a:lnTo>
                <a:lnTo>
                  <a:pt x="115" y="55"/>
                </a:lnTo>
                <a:lnTo>
                  <a:pt x="116" y="55"/>
                </a:lnTo>
                <a:lnTo>
                  <a:pt x="116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8" y="55"/>
                </a:lnTo>
                <a:lnTo>
                  <a:pt x="118" y="55"/>
                </a:lnTo>
                <a:lnTo>
                  <a:pt x="118" y="55"/>
                </a:lnTo>
                <a:lnTo>
                  <a:pt x="118" y="55"/>
                </a:lnTo>
                <a:lnTo>
                  <a:pt x="118" y="56"/>
                </a:lnTo>
                <a:lnTo>
                  <a:pt x="118" y="56"/>
                </a:lnTo>
                <a:lnTo>
                  <a:pt x="119" y="57"/>
                </a:lnTo>
                <a:lnTo>
                  <a:pt x="119" y="57"/>
                </a:lnTo>
                <a:lnTo>
                  <a:pt x="119" y="58"/>
                </a:lnTo>
                <a:lnTo>
                  <a:pt x="119" y="58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60"/>
                </a:lnTo>
                <a:lnTo>
                  <a:pt x="119" y="60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2"/>
                </a:lnTo>
                <a:lnTo>
                  <a:pt x="119" y="62"/>
                </a:lnTo>
                <a:lnTo>
                  <a:pt x="119" y="62"/>
                </a:lnTo>
                <a:lnTo>
                  <a:pt x="119" y="63"/>
                </a:lnTo>
                <a:lnTo>
                  <a:pt x="119" y="63"/>
                </a:lnTo>
                <a:lnTo>
                  <a:pt x="119" y="63"/>
                </a:lnTo>
                <a:lnTo>
                  <a:pt x="119" y="63"/>
                </a:lnTo>
                <a:lnTo>
                  <a:pt x="120" y="64"/>
                </a:lnTo>
                <a:lnTo>
                  <a:pt x="120" y="64"/>
                </a:lnTo>
                <a:lnTo>
                  <a:pt x="120" y="65"/>
                </a:lnTo>
                <a:lnTo>
                  <a:pt x="121" y="65"/>
                </a:lnTo>
                <a:lnTo>
                  <a:pt x="121" y="65"/>
                </a:lnTo>
                <a:lnTo>
                  <a:pt x="121" y="65"/>
                </a:lnTo>
                <a:lnTo>
                  <a:pt x="122" y="65"/>
                </a:lnTo>
                <a:lnTo>
                  <a:pt x="122" y="66"/>
                </a:lnTo>
                <a:lnTo>
                  <a:pt x="122" y="66"/>
                </a:lnTo>
                <a:lnTo>
                  <a:pt x="122" y="67"/>
                </a:lnTo>
                <a:lnTo>
                  <a:pt x="122" y="67"/>
                </a:lnTo>
                <a:lnTo>
                  <a:pt x="122" y="67"/>
                </a:lnTo>
                <a:lnTo>
                  <a:pt x="122" y="68"/>
                </a:lnTo>
                <a:lnTo>
                  <a:pt x="122" y="68"/>
                </a:lnTo>
                <a:lnTo>
                  <a:pt x="122" y="68"/>
                </a:lnTo>
                <a:lnTo>
                  <a:pt x="122" y="69"/>
                </a:lnTo>
                <a:lnTo>
                  <a:pt x="122" y="69"/>
                </a:lnTo>
                <a:lnTo>
                  <a:pt x="122" y="70"/>
                </a:lnTo>
                <a:lnTo>
                  <a:pt x="122" y="70"/>
                </a:lnTo>
                <a:lnTo>
                  <a:pt x="122" y="71"/>
                </a:lnTo>
                <a:lnTo>
                  <a:pt x="122" y="71"/>
                </a:lnTo>
                <a:lnTo>
                  <a:pt x="122" y="71"/>
                </a:lnTo>
                <a:lnTo>
                  <a:pt x="123" y="71"/>
                </a:lnTo>
                <a:lnTo>
                  <a:pt x="123" y="71"/>
                </a:lnTo>
                <a:lnTo>
                  <a:pt x="124" y="71"/>
                </a:lnTo>
                <a:lnTo>
                  <a:pt x="124" y="71"/>
                </a:lnTo>
                <a:lnTo>
                  <a:pt x="125" y="71"/>
                </a:lnTo>
                <a:lnTo>
                  <a:pt x="125" y="71"/>
                </a:lnTo>
                <a:lnTo>
                  <a:pt x="125" y="71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3"/>
                </a:lnTo>
                <a:lnTo>
                  <a:pt x="127" y="73"/>
                </a:lnTo>
                <a:lnTo>
                  <a:pt x="127" y="73"/>
                </a:lnTo>
                <a:lnTo>
                  <a:pt x="127" y="73"/>
                </a:lnTo>
                <a:lnTo>
                  <a:pt x="127" y="74"/>
                </a:lnTo>
                <a:lnTo>
                  <a:pt x="127" y="74"/>
                </a:lnTo>
                <a:lnTo>
                  <a:pt x="127" y="75"/>
                </a:lnTo>
                <a:lnTo>
                  <a:pt x="127" y="75"/>
                </a:lnTo>
                <a:lnTo>
                  <a:pt x="127" y="76"/>
                </a:lnTo>
                <a:lnTo>
                  <a:pt x="127" y="76"/>
                </a:lnTo>
                <a:lnTo>
                  <a:pt x="128" y="76"/>
                </a:lnTo>
                <a:lnTo>
                  <a:pt x="128" y="76"/>
                </a:lnTo>
                <a:lnTo>
                  <a:pt x="128" y="77"/>
                </a:lnTo>
                <a:lnTo>
                  <a:pt x="128" y="77"/>
                </a:lnTo>
                <a:lnTo>
                  <a:pt x="128" y="77"/>
                </a:lnTo>
                <a:lnTo>
                  <a:pt x="128" y="78"/>
                </a:lnTo>
                <a:lnTo>
                  <a:pt x="128" y="78"/>
                </a:lnTo>
                <a:lnTo>
                  <a:pt x="128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1"/>
                </a:lnTo>
                <a:lnTo>
                  <a:pt x="129" y="81"/>
                </a:lnTo>
                <a:lnTo>
                  <a:pt x="129" y="82"/>
                </a:lnTo>
                <a:lnTo>
                  <a:pt x="129" y="82"/>
                </a:lnTo>
                <a:lnTo>
                  <a:pt x="130" y="82"/>
                </a:lnTo>
                <a:lnTo>
                  <a:pt x="130" y="82"/>
                </a:lnTo>
                <a:lnTo>
                  <a:pt x="130" y="82"/>
                </a:lnTo>
                <a:lnTo>
                  <a:pt x="130" y="82"/>
                </a:lnTo>
                <a:lnTo>
                  <a:pt x="130" y="82"/>
                </a:lnTo>
                <a:lnTo>
                  <a:pt x="130" y="82"/>
                </a:lnTo>
                <a:lnTo>
                  <a:pt x="131" y="82"/>
                </a:lnTo>
                <a:lnTo>
                  <a:pt x="131" y="83"/>
                </a:lnTo>
                <a:lnTo>
                  <a:pt x="131" y="83"/>
                </a:lnTo>
                <a:lnTo>
                  <a:pt x="131" y="83"/>
                </a:lnTo>
                <a:lnTo>
                  <a:pt x="132" y="83"/>
                </a:lnTo>
                <a:lnTo>
                  <a:pt x="132" y="83"/>
                </a:lnTo>
                <a:lnTo>
                  <a:pt x="133" y="82"/>
                </a:lnTo>
                <a:lnTo>
                  <a:pt x="133" y="82"/>
                </a:lnTo>
                <a:lnTo>
                  <a:pt x="134" y="82"/>
                </a:lnTo>
                <a:lnTo>
                  <a:pt x="134" y="83"/>
                </a:lnTo>
                <a:lnTo>
                  <a:pt x="134" y="82"/>
                </a:lnTo>
                <a:lnTo>
                  <a:pt x="134" y="82"/>
                </a:lnTo>
                <a:lnTo>
                  <a:pt x="134" y="82"/>
                </a:lnTo>
                <a:lnTo>
                  <a:pt x="135" y="82"/>
                </a:lnTo>
                <a:lnTo>
                  <a:pt x="135" y="82"/>
                </a:lnTo>
                <a:lnTo>
                  <a:pt x="136" y="82"/>
                </a:lnTo>
                <a:lnTo>
                  <a:pt x="136" y="82"/>
                </a:lnTo>
                <a:lnTo>
                  <a:pt x="137" y="82"/>
                </a:lnTo>
                <a:lnTo>
                  <a:pt x="137" y="82"/>
                </a:lnTo>
                <a:lnTo>
                  <a:pt x="137" y="82"/>
                </a:lnTo>
                <a:lnTo>
                  <a:pt x="138" y="82"/>
                </a:lnTo>
                <a:lnTo>
                  <a:pt x="138" y="83"/>
                </a:lnTo>
                <a:lnTo>
                  <a:pt x="138" y="83"/>
                </a:lnTo>
                <a:lnTo>
                  <a:pt x="138" y="83"/>
                </a:lnTo>
                <a:lnTo>
                  <a:pt x="138" y="83"/>
                </a:lnTo>
                <a:lnTo>
                  <a:pt x="138" y="84"/>
                </a:lnTo>
                <a:lnTo>
                  <a:pt x="138" y="84"/>
                </a:lnTo>
                <a:lnTo>
                  <a:pt x="139" y="84"/>
                </a:lnTo>
                <a:lnTo>
                  <a:pt x="139" y="84"/>
                </a:lnTo>
                <a:lnTo>
                  <a:pt x="139" y="84"/>
                </a:lnTo>
                <a:lnTo>
                  <a:pt x="139" y="84"/>
                </a:lnTo>
                <a:lnTo>
                  <a:pt x="140" y="84"/>
                </a:lnTo>
                <a:lnTo>
                  <a:pt x="140" y="84"/>
                </a:lnTo>
                <a:lnTo>
                  <a:pt x="140" y="85"/>
                </a:lnTo>
                <a:lnTo>
                  <a:pt x="140" y="85"/>
                </a:lnTo>
                <a:lnTo>
                  <a:pt x="141" y="85"/>
                </a:lnTo>
                <a:lnTo>
                  <a:pt x="141" y="85"/>
                </a:lnTo>
                <a:lnTo>
                  <a:pt x="142" y="85"/>
                </a:lnTo>
                <a:lnTo>
                  <a:pt x="142" y="85"/>
                </a:lnTo>
                <a:lnTo>
                  <a:pt x="143" y="85"/>
                </a:lnTo>
                <a:lnTo>
                  <a:pt x="143" y="85"/>
                </a:lnTo>
                <a:lnTo>
                  <a:pt x="143" y="86"/>
                </a:lnTo>
                <a:lnTo>
                  <a:pt x="143" y="86"/>
                </a:lnTo>
                <a:lnTo>
                  <a:pt x="143" y="86"/>
                </a:lnTo>
                <a:lnTo>
                  <a:pt x="143" y="86"/>
                </a:lnTo>
                <a:lnTo>
                  <a:pt x="144" y="86"/>
                </a:lnTo>
                <a:lnTo>
                  <a:pt x="144" y="87"/>
                </a:lnTo>
                <a:lnTo>
                  <a:pt x="145" y="87"/>
                </a:lnTo>
                <a:lnTo>
                  <a:pt x="145" y="87"/>
                </a:lnTo>
                <a:lnTo>
                  <a:pt x="146" y="87"/>
                </a:lnTo>
                <a:lnTo>
                  <a:pt x="146" y="87"/>
                </a:lnTo>
                <a:lnTo>
                  <a:pt x="147" y="87"/>
                </a:lnTo>
                <a:lnTo>
                  <a:pt x="147" y="88"/>
                </a:lnTo>
                <a:lnTo>
                  <a:pt x="147" y="88"/>
                </a:lnTo>
                <a:lnTo>
                  <a:pt x="147" y="88"/>
                </a:lnTo>
                <a:lnTo>
                  <a:pt x="147" y="89"/>
                </a:lnTo>
                <a:lnTo>
                  <a:pt x="148" y="89"/>
                </a:lnTo>
                <a:lnTo>
                  <a:pt x="149" y="89"/>
                </a:lnTo>
                <a:lnTo>
                  <a:pt x="149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90"/>
                </a:lnTo>
                <a:lnTo>
                  <a:pt x="151" y="90"/>
                </a:lnTo>
                <a:lnTo>
                  <a:pt x="151" y="91"/>
                </a:lnTo>
                <a:lnTo>
                  <a:pt x="152" y="91"/>
                </a:lnTo>
                <a:lnTo>
                  <a:pt x="152" y="91"/>
                </a:lnTo>
                <a:lnTo>
                  <a:pt x="152" y="92"/>
                </a:lnTo>
                <a:lnTo>
                  <a:pt x="152" y="92"/>
                </a:lnTo>
                <a:lnTo>
                  <a:pt x="152" y="92"/>
                </a:lnTo>
                <a:lnTo>
                  <a:pt x="152" y="93"/>
                </a:lnTo>
                <a:lnTo>
                  <a:pt x="152" y="93"/>
                </a:lnTo>
                <a:lnTo>
                  <a:pt x="152" y="93"/>
                </a:lnTo>
                <a:lnTo>
                  <a:pt x="153" y="94"/>
                </a:lnTo>
                <a:lnTo>
                  <a:pt x="153" y="94"/>
                </a:lnTo>
                <a:lnTo>
                  <a:pt x="154" y="94"/>
                </a:lnTo>
                <a:lnTo>
                  <a:pt x="154" y="95"/>
                </a:lnTo>
                <a:lnTo>
                  <a:pt x="154" y="95"/>
                </a:lnTo>
                <a:lnTo>
                  <a:pt x="154" y="96"/>
                </a:lnTo>
                <a:lnTo>
                  <a:pt x="154" y="96"/>
                </a:lnTo>
                <a:lnTo>
                  <a:pt x="154" y="96"/>
                </a:lnTo>
                <a:lnTo>
                  <a:pt x="154" y="97"/>
                </a:lnTo>
                <a:lnTo>
                  <a:pt x="153" y="97"/>
                </a:lnTo>
                <a:lnTo>
                  <a:pt x="153" y="97"/>
                </a:lnTo>
                <a:lnTo>
                  <a:pt x="154" y="97"/>
                </a:lnTo>
                <a:lnTo>
                  <a:pt x="154" y="97"/>
                </a:lnTo>
                <a:lnTo>
                  <a:pt x="155" y="98"/>
                </a:lnTo>
                <a:lnTo>
                  <a:pt x="155" y="98"/>
                </a:lnTo>
                <a:lnTo>
                  <a:pt x="155" y="98"/>
                </a:lnTo>
                <a:lnTo>
                  <a:pt x="155" y="99"/>
                </a:lnTo>
                <a:lnTo>
                  <a:pt x="155" y="99"/>
                </a:lnTo>
                <a:lnTo>
                  <a:pt x="155" y="99"/>
                </a:lnTo>
                <a:lnTo>
                  <a:pt x="155" y="100"/>
                </a:lnTo>
                <a:lnTo>
                  <a:pt x="155" y="100"/>
                </a:lnTo>
                <a:lnTo>
                  <a:pt x="156" y="100"/>
                </a:lnTo>
                <a:lnTo>
                  <a:pt x="156" y="101"/>
                </a:lnTo>
                <a:lnTo>
                  <a:pt x="156" y="101"/>
                </a:lnTo>
                <a:lnTo>
                  <a:pt x="157" y="102"/>
                </a:lnTo>
                <a:lnTo>
                  <a:pt x="158" y="103"/>
                </a:lnTo>
                <a:lnTo>
                  <a:pt x="159" y="103"/>
                </a:lnTo>
                <a:lnTo>
                  <a:pt x="160" y="103"/>
                </a:lnTo>
                <a:lnTo>
                  <a:pt x="160" y="104"/>
                </a:lnTo>
                <a:lnTo>
                  <a:pt x="160" y="104"/>
                </a:lnTo>
                <a:lnTo>
                  <a:pt x="160" y="105"/>
                </a:lnTo>
                <a:lnTo>
                  <a:pt x="160" y="105"/>
                </a:lnTo>
                <a:lnTo>
                  <a:pt x="160" y="105"/>
                </a:lnTo>
                <a:lnTo>
                  <a:pt x="161" y="105"/>
                </a:lnTo>
                <a:lnTo>
                  <a:pt x="161" y="105"/>
                </a:lnTo>
                <a:lnTo>
                  <a:pt x="161" y="105"/>
                </a:lnTo>
                <a:lnTo>
                  <a:pt x="161" y="106"/>
                </a:lnTo>
                <a:lnTo>
                  <a:pt x="161" y="106"/>
                </a:lnTo>
                <a:lnTo>
                  <a:pt x="161" y="107"/>
                </a:lnTo>
                <a:lnTo>
                  <a:pt x="161" y="107"/>
                </a:lnTo>
                <a:lnTo>
                  <a:pt x="160" y="107"/>
                </a:lnTo>
                <a:lnTo>
                  <a:pt x="160" y="108"/>
                </a:lnTo>
                <a:lnTo>
                  <a:pt x="160" y="109"/>
                </a:lnTo>
                <a:lnTo>
                  <a:pt x="160" y="109"/>
                </a:lnTo>
                <a:lnTo>
                  <a:pt x="160" y="109"/>
                </a:lnTo>
                <a:lnTo>
                  <a:pt x="161" y="109"/>
                </a:lnTo>
                <a:lnTo>
                  <a:pt x="161" y="110"/>
                </a:lnTo>
                <a:lnTo>
                  <a:pt x="160" y="110"/>
                </a:lnTo>
                <a:lnTo>
                  <a:pt x="161" y="110"/>
                </a:lnTo>
                <a:lnTo>
                  <a:pt x="161" y="111"/>
                </a:lnTo>
                <a:lnTo>
                  <a:pt x="161" y="112"/>
                </a:lnTo>
                <a:lnTo>
                  <a:pt x="160" y="112"/>
                </a:lnTo>
                <a:lnTo>
                  <a:pt x="161" y="112"/>
                </a:lnTo>
                <a:lnTo>
                  <a:pt x="161" y="112"/>
                </a:lnTo>
                <a:lnTo>
                  <a:pt x="160" y="112"/>
                </a:lnTo>
                <a:lnTo>
                  <a:pt x="160" y="113"/>
                </a:lnTo>
                <a:lnTo>
                  <a:pt x="160" y="113"/>
                </a:lnTo>
                <a:lnTo>
                  <a:pt x="160" y="113"/>
                </a:lnTo>
                <a:lnTo>
                  <a:pt x="160" y="113"/>
                </a:lnTo>
                <a:lnTo>
                  <a:pt x="160" y="114"/>
                </a:lnTo>
                <a:lnTo>
                  <a:pt x="160" y="114"/>
                </a:lnTo>
                <a:lnTo>
                  <a:pt x="160" y="115"/>
                </a:lnTo>
                <a:lnTo>
                  <a:pt x="160" y="115"/>
                </a:lnTo>
                <a:lnTo>
                  <a:pt x="160" y="115"/>
                </a:lnTo>
                <a:lnTo>
                  <a:pt x="160" y="116"/>
                </a:lnTo>
                <a:lnTo>
                  <a:pt x="159" y="116"/>
                </a:lnTo>
                <a:lnTo>
                  <a:pt x="159" y="116"/>
                </a:lnTo>
                <a:lnTo>
                  <a:pt x="159" y="116"/>
                </a:lnTo>
                <a:lnTo>
                  <a:pt x="159" y="116"/>
                </a:lnTo>
                <a:lnTo>
                  <a:pt x="158" y="116"/>
                </a:lnTo>
                <a:lnTo>
                  <a:pt x="158" y="117"/>
                </a:lnTo>
                <a:lnTo>
                  <a:pt x="158" y="117"/>
                </a:lnTo>
                <a:lnTo>
                  <a:pt x="158" y="117"/>
                </a:lnTo>
                <a:lnTo>
                  <a:pt x="158" y="118"/>
                </a:lnTo>
                <a:lnTo>
                  <a:pt x="158" y="118"/>
                </a:lnTo>
                <a:lnTo>
                  <a:pt x="159" y="118"/>
                </a:lnTo>
                <a:lnTo>
                  <a:pt x="159" y="119"/>
                </a:lnTo>
                <a:lnTo>
                  <a:pt x="159" y="119"/>
                </a:lnTo>
                <a:lnTo>
                  <a:pt x="159" y="120"/>
                </a:lnTo>
                <a:lnTo>
                  <a:pt x="159" y="120"/>
                </a:lnTo>
                <a:lnTo>
                  <a:pt x="159" y="121"/>
                </a:lnTo>
                <a:lnTo>
                  <a:pt x="159" y="121"/>
                </a:lnTo>
                <a:lnTo>
                  <a:pt x="158" y="121"/>
                </a:lnTo>
                <a:lnTo>
                  <a:pt x="158" y="122"/>
                </a:lnTo>
                <a:lnTo>
                  <a:pt x="158" y="122"/>
                </a:lnTo>
                <a:lnTo>
                  <a:pt x="157" y="122"/>
                </a:lnTo>
                <a:lnTo>
                  <a:pt x="157" y="122"/>
                </a:lnTo>
                <a:lnTo>
                  <a:pt x="157" y="122"/>
                </a:lnTo>
                <a:lnTo>
                  <a:pt x="156" y="122"/>
                </a:lnTo>
                <a:lnTo>
                  <a:pt x="156" y="123"/>
                </a:lnTo>
                <a:lnTo>
                  <a:pt x="156" y="123"/>
                </a:lnTo>
                <a:lnTo>
                  <a:pt x="155" y="123"/>
                </a:lnTo>
                <a:lnTo>
                  <a:pt x="154" y="123"/>
                </a:lnTo>
                <a:lnTo>
                  <a:pt x="154" y="124"/>
                </a:lnTo>
                <a:lnTo>
                  <a:pt x="153" y="124"/>
                </a:lnTo>
                <a:lnTo>
                  <a:pt x="153" y="124"/>
                </a:lnTo>
                <a:lnTo>
                  <a:pt x="153" y="124"/>
                </a:lnTo>
                <a:lnTo>
                  <a:pt x="152" y="124"/>
                </a:lnTo>
                <a:lnTo>
                  <a:pt x="152" y="125"/>
                </a:lnTo>
                <a:lnTo>
                  <a:pt x="151" y="125"/>
                </a:lnTo>
                <a:lnTo>
                  <a:pt x="151" y="125"/>
                </a:lnTo>
                <a:lnTo>
                  <a:pt x="151" y="126"/>
                </a:lnTo>
                <a:lnTo>
                  <a:pt x="151" y="126"/>
                </a:lnTo>
                <a:lnTo>
                  <a:pt x="151" y="126"/>
                </a:lnTo>
                <a:lnTo>
                  <a:pt x="151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7"/>
                </a:lnTo>
                <a:lnTo>
                  <a:pt x="149" y="127"/>
                </a:lnTo>
                <a:lnTo>
                  <a:pt x="149" y="128"/>
                </a:lnTo>
                <a:lnTo>
                  <a:pt x="148" y="128"/>
                </a:lnTo>
                <a:lnTo>
                  <a:pt x="148" y="128"/>
                </a:lnTo>
                <a:lnTo>
                  <a:pt x="148" y="128"/>
                </a:lnTo>
                <a:lnTo>
                  <a:pt x="147" y="129"/>
                </a:lnTo>
                <a:lnTo>
                  <a:pt x="147" y="129"/>
                </a:lnTo>
                <a:lnTo>
                  <a:pt x="147" y="129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5" y="130"/>
                </a:lnTo>
                <a:lnTo>
                  <a:pt x="145" y="130"/>
                </a:lnTo>
                <a:lnTo>
                  <a:pt x="145" y="130"/>
                </a:lnTo>
                <a:lnTo>
                  <a:pt x="144" y="130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2"/>
                </a:lnTo>
                <a:lnTo>
                  <a:pt x="144" y="132"/>
                </a:lnTo>
                <a:lnTo>
                  <a:pt x="144" y="133"/>
                </a:lnTo>
                <a:lnTo>
                  <a:pt x="144" y="133"/>
                </a:lnTo>
                <a:lnTo>
                  <a:pt x="145" y="133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5"/>
                </a:lnTo>
                <a:lnTo>
                  <a:pt x="145" y="135"/>
                </a:lnTo>
                <a:lnTo>
                  <a:pt x="145" y="136"/>
                </a:lnTo>
                <a:lnTo>
                  <a:pt x="145" y="136"/>
                </a:lnTo>
                <a:lnTo>
                  <a:pt x="145" y="137"/>
                </a:lnTo>
                <a:lnTo>
                  <a:pt x="145" y="137"/>
                </a:lnTo>
                <a:lnTo>
                  <a:pt x="145" y="137"/>
                </a:lnTo>
                <a:lnTo>
                  <a:pt x="145" y="138"/>
                </a:lnTo>
                <a:lnTo>
                  <a:pt x="145" y="138"/>
                </a:lnTo>
                <a:lnTo>
                  <a:pt x="145" y="138"/>
                </a:lnTo>
                <a:lnTo>
                  <a:pt x="145" y="139"/>
                </a:lnTo>
                <a:lnTo>
                  <a:pt x="145" y="139"/>
                </a:lnTo>
                <a:lnTo>
                  <a:pt x="144" y="139"/>
                </a:lnTo>
                <a:lnTo>
                  <a:pt x="144" y="140"/>
                </a:lnTo>
                <a:lnTo>
                  <a:pt x="144" y="140"/>
                </a:lnTo>
                <a:lnTo>
                  <a:pt x="144" y="141"/>
                </a:lnTo>
                <a:lnTo>
                  <a:pt x="144" y="141"/>
                </a:lnTo>
                <a:lnTo>
                  <a:pt x="144" y="142"/>
                </a:lnTo>
                <a:lnTo>
                  <a:pt x="144" y="142"/>
                </a:lnTo>
                <a:lnTo>
                  <a:pt x="144" y="142"/>
                </a:lnTo>
                <a:lnTo>
                  <a:pt x="144" y="143"/>
                </a:lnTo>
                <a:lnTo>
                  <a:pt x="144" y="143"/>
                </a:lnTo>
                <a:lnTo>
                  <a:pt x="144" y="144"/>
                </a:lnTo>
                <a:lnTo>
                  <a:pt x="144" y="144"/>
                </a:lnTo>
                <a:lnTo>
                  <a:pt x="143" y="145"/>
                </a:lnTo>
                <a:lnTo>
                  <a:pt x="143" y="145"/>
                </a:lnTo>
                <a:lnTo>
                  <a:pt x="143" y="146"/>
                </a:lnTo>
                <a:lnTo>
                  <a:pt x="143" y="146"/>
                </a:lnTo>
                <a:lnTo>
                  <a:pt x="143" y="146"/>
                </a:lnTo>
                <a:lnTo>
                  <a:pt x="143" y="147"/>
                </a:lnTo>
                <a:lnTo>
                  <a:pt x="143" y="147"/>
                </a:lnTo>
                <a:lnTo>
                  <a:pt x="143" y="147"/>
                </a:lnTo>
                <a:lnTo>
                  <a:pt x="143" y="148"/>
                </a:lnTo>
                <a:lnTo>
                  <a:pt x="143" y="148"/>
                </a:lnTo>
                <a:lnTo>
                  <a:pt x="143" y="149"/>
                </a:lnTo>
                <a:lnTo>
                  <a:pt x="143" y="149"/>
                </a:lnTo>
                <a:lnTo>
                  <a:pt x="143" y="150"/>
                </a:lnTo>
                <a:lnTo>
                  <a:pt x="143" y="150"/>
                </a:lnTo>
                <a:lnTo>
                  <a:pt x="143" y="150"/>
                </a:lnTo>
                <a:lnTo>
                  <a:pt x="143" y="150"/>
                </a:lnTo>
                <a:lnTo>
                  <a:pt x="143" y="151"/>
                </a:lnTo>
                <a:lnTo>
                  <a:pt x="143" y="151"/>
                </a:lnTo>
                <a:lnTo>
                  <a:pt x="144" y="151"/>
                </a:lnTo>
                <a:lnTo>
                  <a:pt x="144" y="152"/>
                </a:lnTo>
                <a:lnTo>
                  <a:pt x="144" y="152"/>
                </a:lnTo>
                <a:lnTo>
                  <a:pt x="144" y="152"/>
                </a:lnTo>
                <a:lnTo>
                  <a:pt x="144" y="153"/>
                </a:lnTo>
                <a:lnTo>
                  <a:pt x="145" y="153"/>
                </a:lnTo>
                <a:lnTo>
                  <a:pt x="145" y="154"/>
                </a:lnTo>
                <a:lnTo>
                  <a:pt x="145" y="154"/>
                </a:lnTo>
                <a:lnTo>
                  <a:pt x="145" y="154"/>
                </a:lnTo>
                <a:lnTo>
                  <a:pt x="146" y="154"/>
                </a:lnTo>
                <a:lnTo>
                  <a:pt x="146" y="155"/>
                </a:lnTo>
                <a:lnTo>
                  <a:pt x="146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6"/>
                </a:lnTo>
                <a:lnTo>
                  <a:pt x="147" y="156"/>
                </a:lnTo>
                <a:lnTo>
                  <a:pt x="148" y="156"/>
                </a:lnTo>
                <a:lnTo>
                  <a:pt x="148" y="156"/>
                </a:lnTo>
                <a:lnTo>
                  <a:pt x="148" y="157"/>
                </a:lnTo>
                <a:lnTo>
                  <a:pt x="149" y="157"/>
                </a:lnTo>
                <a:lnTo>
                  <a:pt x="149" y="158"/>
                </a:lnTo>
                <a:lnTo>
                  <a:pt x="149" y="158"/>
                </a:lnTo>
                <a:lnTo>
                  <a:pt x="149" y="158"/>
                </a:lnTo>
                <a:lnTo>
                  <a:pt x="149" y="158"/>
                </a:lnTo>
                <a:lnTo>
                  <a:pt x="150" y="158"/>
                </a:lnTo>
                <a:lnTo>
                  <a:pt x="150" y="158"/>
                </a:lnTo>
                <a:lnTo>
                  <a:pt x="150" y="159"/>
                </a:lnTo>
                <a:lnTo>
                  <a:pt x="151" y="159"/>
                </a:lnTo>
                <a:lnTo>
                  <a:pt x="151" y="159"/>
                </a:lnTo>
                <a:lnTo>
                  <a:pt x="151" y="159"/>
                </a:lnTo>
                <a:lnTo>
                  <a:pt x="151" y="159"/>
                </a:lnTo>
                <a:lnTo>
                  <a:pt x="151" y="159"/>
                </a:lnTo>
                <a:lnTo>
                  <a:pt x="152" y="159"/>
                </a:lnTo>
                <a:lnTo>
                  <a:pt x="152" y="160"/>
                </a:lnTo>
                <a:lnTo>
                  <a:pt x="151" y="161"/>
                </a:lnTo>
                <a:lnTo>
                  <a:pt x="151" y="161"/>
                </a:lnTo>
                <a:lnTo>
                  <a:pt x="151" y="162"/>
                </a:lnTo>
                <a:lnTo>
                  <a:pt x="151" y="162"/>
                </a:lnTo>
                <a:lnTo>
                  <a:pt x="151" y="162"/>
                </a:lnTo>
                <a:lnTo>
                  <a:pt x="151" y="163"/>
                </a:lnTo>
                <a:lnTo>
                  <a:pt x="151" y="163"/>
                </a:lnTo>
                <a:lnTo>
                  <a:pt x="151" y="163"/>
                </a:lnTo>
                <a:lnTo>
                  <a:pt x="151" y="164"/>
                </a:lnTo>
                <a:lnTo>
                  <a:pt x="151" y="164"/>
                </a:lnTo>
                <a:lnTo>
                  <a:pt x="151" y="165"/>
                </a:lnTo>
                <a:lnTo>
                  <a:pt x="151" y="165"/>
                </a:lnTo>
                <a:lnTo>
                  <a:pt x="151" y="166"/>
                </a:lnTo>
                <a:lnTo>
                  <a:pt x="151" y="166"/>
                </a:lnTo>
                <a:lnTo>
                  <a:pt x="150" y="166"/>
                </a:lnTo>
                <a:lnTo>
                  <a:pt x="150" y="167"/>
                </a:lnTo>
                <a:lnTo>
                  <a:pt x="150" y="167"/>
                </a:lnTo>
                <a:lnTo>
                  <a:pt x="150" y="167"/>
                </a:lnTo>
                <a:lnTo>
                  <a:pt x="150" y="168"/>
                </a:lnTo>
                <a:lnTo>
                  <a:pt x="150" y="168"/>
                </a:lnTo>
                <a:lnTo>
                  <a:pt x="148" y="169"/>
                </a:lnTo>
                <a:lnTo>
                  <a:pt x="148" y="169"/>
                </a:lnTo>
                <a:lnTo>
                  <a:pt x="147" y="169"/>
                </a:lnTo>
                <a:lnTo>
                  <a:pt x="147" y="169"/>
                </a:lnTo>
                <a:lnTo>
                  <a:pt x="147" y="170"/>
                </a:lnTo>
                <a:lnTo>
                  <a:pt x="147" y="170"/>
                </a:lnTo>
                <a:lnTo>
                  <a:pt x="146" y="170"/>
                </a:lnTo>
                <a:lnTo>
                  <a:pt x="145" y="171"/>
                </a:lnTo>
                <a:lnTo>
                  <a:pt x="145" y="171"/>
                </a:lnTo>
                <a:lnTo>
                  <a:pt x="144" y="171"/>
                </a:lnTo>
                <a:lnTo>
                  <a:pt x="144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2" y="171"/>
                </a:lnTo>
                <a:lnTo>
                  <a:pt x="142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2"/>
                </a:lnTo>
                <a:lnTo>
                  <a:pt x="140" y="172"/>
                </a:lnTo>
                <a:lnTo>
                  <a:pt x="140" y="172"/>
                </a:lnTo>
                <a:lnTo>
                  <a:pt x="140" y="172"/>
                </a:lnTo>
                <a:lnTo>
                  <a:pt x="138" y="173"/>
                </a:lnTo>
                <a:lnTo>
                  <a:pt x="138" y="173"/>
                </a:lnTo>
                <a:lnTo>
                  <a:pt x="137" y="173"/>
                </a:lnTo>
                <a:lnTo>
                  <a:pt x="137" y="173"/>
                </a:lnTo>
                <a:lnTo>
                  <a:pt x="136" y="173"/>
                </a:lnTo>
                <a:lnTo>
                  <a:pt x="136" y="173"/>
                </a:lnTo>
                <a:lnTo>
                  <a:pt x="135" y="173"/>
                </a:lnTo>
                <a:lnTo>
                  <a:pt x="135" y="173"/>
                </a:lnTo>
                <a:lnTo>
                  <a:pt x="134" y="173"/>
                </a:lnTo>
                <a:lnTo>
                  <a:pt x="134" y="173"/>
                </a:lnTo>
                <a:lnTo>
                  <a:pt x="134" y="174"/>
                </a:lnTo>
                <a:lnTo>
                  <a:pt x="134" y="174"/>
                </a:lnTo>
                <a:lnTo>
                  <a:pt x="134" y="174"/>
                </a:lnTo>
                <a:lnTo>
                  <a:pt x="134" y="174"/>
                </a:lnTo>
                <a:lnTo>
                  <a:pt x="133" y="174"/>
                </a:lnTo>
                <a:lnTo>
                  <a:pt x="133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5"/>
                </a:lnTo>
                <a:lnTo>
                  <a:pt x="132" y="175"/>
                </a:lnTo>
                <a:lnTo>
                  <a:pt x="131" y="175"/>
                </a:lnTo>
                <a:lnTo>
                  <a:pt x="131" y="175"/>
                </a:lnTo>
                <a:lnTo>
                  <a:pt x="131" y="176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30" y="177"/>
                </a:lnTo>
                <a:lnTo>
                  <a:pt x="129" y="177"/>
                </a:lnTo>
                <a:lnTo>
                  <a:pt x="129" y="177"/>
                </a:lnTo>
                <a:lnTo>
                  <a:pt x="128" y="176"/>
                </a:lnTo>
                <a:lnTo>
                  <a:pt x="128" y="176"/>
                </a:lnTo>
                <a:lnTo>
                  <a:pt x="128" y="176"/>
                </a:lnTo>
                <a:lnTo>
                  <a:pt x="127" y="176"/>
                </a:lnTo>
                <a:lnTo>
                  <a:pt x="127" y="176"/>
                </a:lnTo>
                <a:lnTo>
                  <a:pt x="126" y="176"/>
                </a:lnTo>
                <a:lnTo>
                  <a:pt x="126" y="176"/>
                </a:lnTo>
                <a:lnTo>
                  <a:pt x="126" y="176"/>
                </a:lnTo>
                <a:lnTo>
                  <a:pt x="126" y="177"/>
                </a:lnTo>
                <a:lnTo>
                  <a:pt x="126" y="177"/>
                </a:lnTo>
                <a:lnTo>
                  <a:pt x="125" y="177"/>
                </a:lnTo>
                <a:lnTo>
                  <a:pt x="125" y="178"/>
                </a:lnTo>
                <a:lnTo>
                  <a:pt x="125" y="178"/>
                </a:lnTo>
                <a:lnTo>
                  <a:pt x="125" y="179"/>
                </a:lnTo>
                <a:lnTo>
                  <a:pt x="125" y="179"/>
                </a:lnTo>
                <a:lnTo>
                  <a:pt x="124" y="179"/>
                </a:lnTo>
                <a:lnTo>
                  <a:pt x="124" y="180"/>
                </a:lnTo>
                <a:lnTo>
                  <a:pt x="124" y="180"/>
                </a:lnTo>
                <a:lnTo>
                  <a:pt x="124" y="180"/>
                </a:lnTo>
                <a:lnTo>
                  <a:pt x="123" y="180"/>
                </a:lnTo>
                <a:lnTo>
                  <a:pt x="123" y="180"/>
                </a:lnTo>
                <a:lnTo>
                  <a:pt x="122" y="180"/>
                </a:lnTo>
                <a:lnTo>
                  <a:pt x="122" y="180"/>
                </a:lnTo>
                <a:lnTo>
                  <a:pt x="122" y="180"/>
                </a:lnTo>
                <a:lnTo>
                  <a:pt x="121" y="180"/>
                </a:lnTo>
                <a:lnTo>
                  <a:pt x="121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19" y="180"/>
                </a:lnTo>
                <a:lnTo>
                  <a:pt x="119" y="180"/>
                </a:lnTo>
                <a:lnTo>
                  <a:pt x="119" y="180"/>
                </a:lnTo>
                <a:lnTo>
                  <a:pt x="118" y="180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7" y="179"/>
                </a:lnTo>
                <a:lnTo>
                  <a:pt x="117" y="178"/>
                </a:lnTo>
                <a:lnTo>
                  <a:pt x="117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5" y="178"/>
                </a:lnTo>
                <a:lnTo>
                  <a:pt x="115" y="178"/>
                </a:lnTo>
                <a:lnTo>
                  <a:pt x="114" y="178"/>
                </a:lnTo>
                <a:lnTo>
                  <a:pt x="114" y="178"/>
                </a:lnTo>
                <a:lnTo>
                  <a:pt x="113" y="178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6"/>
                </a:lnTo>
                <a:lnTo>
                  <a:pt x="112" y="176"/>
                </a:lnTo>
                <a:lnTo>
                  <a:pt x="112" y="176"/>
                </a:lnTo>
                <a:lnTo>
                  <a:pt x="112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5"/>
                </a:lnTo>
                <a:lnTo>
                  <a:pt x="110" y="175"/>
                </a:lnTo>
                <a:lnTo>
                  <a:pt x="110" y="175"/>
                </a:lnTo>
                <a:lnTo>
                  <a:pt x="110" y="175"/>
                </a:lnTo>
                <a:lnTo>
                  <a:pt x="110" y="174"/>
                </a:lnTo>
                <a:lnTo>
                  <a:pt x="109" y="174"/>
                </a:lnTo>
                <a:lnTo>
                  <a:pt x="109" y="174"/>
                </a:lnTo>
                <a:lnTo>
                  <a:pt x="109" y="174"/>
                </a:lnTo>
                <a:lnTo>
                  <a:pt x="109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7" y="174"/>
                </a:lnTo>
                <a:lnTo>
                  <a:pt x="107" y="174"/>
                </a:lnTo>
                <a:lnTo>
                  <a:pt x="106" y="174"/>
                </a:lnTo>
                <a:lnTo>
                  <a:pt x="106" y="174"/>
                </a:lnTo>
                <a:lnTo>
                  <a:pt x="106" y="173"/>
                </a:lnTo>
                <a:lnTo>
                  <a:pt x="105" y="173"/>
                </a:lnTo>
                <a:lnTo>
                  <a:pt x="105" y="173"/>
                </a:lnTo>
                <a:lnTo>
                  <a:pt x="105" y="172"/>
                </a:lnTo>
                <a:lnTo>
                  <a:pt x="105" y="172"/>
                </a:lnTo>
                <a:lnTo>
                  <a:pt x="105" y="172"/>
                </a:lnTo>
                <a:lnTo>
                  <a:pt x="104" y="172"/>
                </a:lnTo>
                <a:lnTo>
                  <a:pt x="104" y="171"/>
                </a:lnTo>
                <a:lnTo>
                  <a:pt x="104" y="171"/>
                </a:lnTo>
                <a:lnTo>
                  <a:pt x="104" y="171"/>
                </a:lnTo>
                <a:lnTo>
                  <a:pt x="103" y="171"/>
                </a:lnTo>
                <a:lnTo>
                  <a:pt x="102" y="171"/>
                </a:lnTo>
                <a:lnTo>
                  <a:pt x="102" y="171"/>
                </a:lnTo>
                <a:lnTo>
                  <a:pt x="101" y="171"/>
                </a:lnTo>
                <a:lnTo>
                  <a:pt x="100" y="171"/>
                </a:lnTo>
                <a:lnTo>
                  <a:pt x="100" y="171"/>
                </a:lnTo>
                <a:lnTo>
                  <a:pt x="99" y="171"/>
                </a:lnTo>
                <a:lnTo>
                  <a:pt x="98" y="171"/>
                </a:lnTo>
                <a:lnTo>
                  <a:pt x="97" y="171"/>
                </a:lnTo>
                <a:lnTo>
                  <a:pt x="97" y="171"/>
                </a:lnTo>
                <a:lnTo>
                  <a:pt x="97" y="171"/>
                </a:lnTo>
                <a:lnTo>
                  <a:pt x="97" y="171"/>
                </a:lnTo>
                <a:lnTo>
                  <a:pt x="96" y="171"/>
                </a:lnTo>
                <a:lnTo>
                  <a:pt x="95" y="172"/>
                </a:lnTo>
                <a:lnTo>
                  <a:pt x="94" y="172"/>
                </a:lnTo>
                <a:lnTo>
                  <a:pt x="93" y="173"/>
                </a:lnTo>
                <a:lnTo>
                  <a:pt x="93" y="173"/>
                </a:lnTo>
                <a:lnTo>
                  <a:pt x="93" y="174"/>
                </a:lnTo>
                <a:lnTo>
                  <a:pt x="92" y="175"/>
                </a:lnTo>
                <a:lnTo>
                  <a:pt x="92" y="175"/>
                </a:lnTo>
                <a:lnTo>
                  <a:pt x="91" y="176"/>
                </a:lnTo>
                <a:lnTo>
                  <a:pt x="91" y="176"/>
                </a:lnTo>
                <a:lnTo>
                  <a:pt x="91" y="177"/>
                </a:lnTo>
                <a:lnTo>
                  <a:pt x="90" y="178"/>
                </a:lnTo>
                <a:lnTo>
                  <a:pt x="90" y="179"/>
                </a:lnTo>
                <a:lnTo>
                  <a:pt x="89" y="179"/>
                </a:lnTo>
                <a:lnTo>
                  <a:pt x="89" y="179"/>
                </a:lnTo>
                <a:lnTo>
                  <a:pt x="88" y="179"/>
                </a:lnTo>
                <a:lnTo>
                  <a:pt x="88" y="179"/>
                </a:lnTo>
                <a:lnTo>
                  <a:pt x="88" y="180"/>
                </a:lnTo>
                <a:lnTo>
                  <a:pt x="88" y="180"/>
                </a:lnTo>
                <a:lnTo>
                  <a:pt x="88" y="180"/>
                </a:lnTo>
                <a:lnTo>
                  <a:pt x="88" y="180"/>
                </a:lnTo>
                <a:lnTo>
                  <a:pt x="88" y="180"/>
                </a:lnTo>
                <a:lnTo>
                  <a:pt x="88" y="181"/>
                </a:lnTo>
                <a:lnTo>
                  <a:pt x="87" y="181"/>
                </a:lnTo>
                <a:lnTo>
                  <a:pt x="87" y="181"/>
                </a:lnTo>
                <a:lnTo>
                  <a:pt x="87" y="181"/>
                </a:lnTo>
                <a:lnTo>
                  <a:pt x="87" y="181"/>
                </a:lnTo>
                <a:lnTo>
                  <a:pt x="87" y="180"/>
                </a:lnTo>
                <a:lnTo>
                  <a:pt x="87" y="180"/>
                </a:lnTo>
                <a:lnTo>
                  <a:pt x="87" y="180"/>
                </a:lnTo>
                <a:lnTo>
                  <a:pt x="87" y="180"/>
                </a:lnTo>
                <a:lnTo>
                  <a:pt x="87" y="179"/>
                </a:lnTo>
                <a:lnTo>
                  <a:pt x="86" y="179"/>
                </a:lnTo>
                <a:lnTo>
                  <a:pt x="86" y="179"/>
                </a:lnTo>
                <a:lnTo>
                  <a:pt x="86" y="178"/>
                </a:lnTo>
                <a:lnTo>
                  <a:pt x="86" y="178"/>
                </a:lnTo>
                <a:lnTo>
                  <a:pt x="86" y="178"/>
                </a:lnTo>
                <a:lnTo>
                  <a:pt x="86" y="177"/>
                </a:lnTo>
                <a:lnTo>
                  <a:pt x="85" y="177"/>
                </a:lnTo>
                <a:lnTo>
                  <a:pt x="85" y="177"/>
                </a:lnTo>
                <a:lnTo>
                  <a:pt x="85" y="176"/>
                </a:lnTo>
                <a:lnTo>
                  <a:pt x="85" y="176"/>
                </a:lnTo>
                <a:lnTo>
                  <a:pt x="85" y="176"/>
                </a:lnTo>
                <a:lnTo>
                  <a:pt x="85" y="175"/>
                </a:lnTo>
                <a:lnTo>
                  <a:pt x="85" y="175"/>
                </a:lnTo>
                <a:lnTo>
                  <a:pt x="85" y="174"/>
                </a:lnTo>
                <a:lnTo>
                  <a:pt x="85" y="174"/>
                </a:lnTo>
                <a:lnTo>
                  <a:pt x="85" y="173"/>
                </a:lnTo>
                <a:lnTo>
                  <a:pt x="85" y="173"/>
                </a:lnTo>
                <a:lnTo>
                  <a:pt x="85" y="172"/>
                </a:lnTo>
                <a:lnTo>
                  <a:pt x="85" y="172"/>
                </a:lnTo>
                <a:lnTo>
                  <a:pt x="84" y="172"/>
                </a:lnTo>
                <a:lnTo>
                  <a:pt x="84" y="172"/>
                </a:lnTo>
                <a:lnTo>
                  <a:pt x="84" y="172"/>
                </a:lnTo>
                <a:lnTo>
                  <a:pt x="84" y="172"/>
                </a:lnTo>
                <a:lnTo>
                  <a:pt x="84" y="171"/>
                </a:lnTo>
                <a:lnTo>
                  <a:pt x="83" y="171"/>
                </a:lnTo>
                <a:lnTo>
                  <a:pt x="83" y="171"/>
                </a:lnTo>
                <a:lnTo>
                  <a:pt x="83" y="171"/>
                </a:lnTo>
                <a:lnTo>
                  <a:pt x="83" y="170"/>
                </a:lnTo>
                <a:lnTo>
                  <a:pt x="83" y="170"/>
                </a:lnTo>
                <a:lnTo>
                  <a:pt x="83" y="169"/>
                </a:lnTo>
                <a:lnTo>
                  <a:pt x="83" y="169"/>
                </a:lnTo>
                <a:lnTo>
                  <a:pt x="83" y="169"/>
                </a:lnTo>
                <a:lnTo>
                  <a:pt x="83" y="168"/>
                </a:lnTo>
                <a:lnTo>
                  <a:pt x="83" y="168"/>
                </a:lnTo>
                <a:lnTo>
                  <a:pt x="82" y="168"/>
                </a:lnTo>
                <a:lnTo>
                  <a:pt x="82" y="167"/>
                </a:lnTo>
                <a:lnTo>
                  <a:pt x="82" y="167"/>
                </a:lnTo>
                <a:lnTo>
                  <a:pt x="82" y="167"/>
                </a:lnTo>
                <a:lnTo>
                  <a:pt x="82" y="166"/>
                </a:lnTo>
                <a:lnTo>
                  <a:pt x="82" y="166"/>
                </a:lnTo>
                <a:lnTo>
                  <a:pt x="82" y="166"/>
                </a:lnTo>
                <a:lnTo>
                  <a:pt x="82" y="165"/>
                </a:lnTo>
                <a:lnTo>
                  <a:pt x="82" y="165"/>
                </a:lnTo>
                <a:lnTo>
                  <a:pt x="82" y="164"/>
                </a:lnTo>
                <a:lnTo>
                  <a:pt x="82" y="164"/>
                </a:lnTo>
                <a:lnTo>
                  <a:pt x="81" y="164"/>
                </a:lnTo>
                <a:lnTo>
                  <a:pt x="81" y="164"/>
                </a:lnTo>
                <a:lnTo>
                  <a:pt x="80" y="164"/>
                </a:lnTo>
                <a:lnTo>
                  <a:pt x="80" y="164"/>
                </a:lnTo>
                <a:lnTo>
                  <a:pt x="80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3"/>
                </a:lnTo>
                <a:lnTo>
                  <a:pt x="78" y="163"/>
                </a:lnTo>
                <a:lnTo>
                  <a:pt x="78" y="163"/>
                </a:lnTo>
                <a:lnTo>
                  <a:pt x="78" y="163"/>
                </a:lnTo>
                <a:lnTo>
                  <a:pt x="78" y="163"/>
                </a:lnTo>
                <a:lnTo>
                  <a:pt x="78" y="162"/>
                </a:lnTo>
                <a:lnTo>
                  <a:pt x="78" y="162"/>
                </a:lnTo>
                <a:lnTo>
                  <a:pt x="77" y="162"/>
                </a:lnTo>
                <a:lnTo>
                  <a:pt x="77" y="162"/>
                </a:lnTo>
                <a:lnTo>
                  <a:pt x="77" y="161"/>
                </a:lnTo>
                <a:lnTo>
                  <a:pt x="76" y="161"/>
                </a:lnTo>
                <a:lnTo>
                  <a:pt x="76" y="161"/>
                </a:lnTo>
                <a:lnTo>
                  <a:pt x="76" y="161"/>
                </a:lnTo>
                <a:lnTo>
                  <a:pt x="76" y="160"/>
                </a:lnTo>
                <a:lnTo>
                  <a:pt x="76" y="160"/>
                </a:lnTo>
                <a:lnTo>
                  <a:pt x="76" y="160"/>
                </a:lnTo>
                <a:lnTo>
                  <a:pt x="77" y="160"/>
                </a:lnTo>
                <a:lnTo>
                  <a:pt x="77" y="159"/>
                </a:lnTo>
                <a:lnTo>
                  <a:pt x="77" y="159"/>
                </a:lnTo>
                <a:lnTo>
                  <a:pt x="77" y="159"/>
                </a:lnTo>
                <a:lnTo>
                  <a:pt x="77" y="159"/>
                </a:lnTo>
                <a:lnTo>
                  <a:pt x="77" y="159"/>
                </a:lnTo>
                <a:lnTo>
                  <a:pt x="76" y="159"/>
                </a:lnTo>
                <a:lnTo>
                  <a:pt x="76" y="159"/>
                </a:lnTo>
                <a:lnTo>
                  <a:pt x="76" y="158"/>
                </a:lnTo>
                <a:lnTo>
                  <a:pt x="76" y="158"/>
                </a:lnTo>
                <a:lnTo>
                  <a:pt x="76" y="158"/>
                </a:lnTo>
                <a:lnTo>
                  <a:pt x="76" y="158"/>
                </a:lnTo>
                <a:lnTo>
                  <a:pt x="76" y="158"/>
                </a:lnTo>
                <a:lnTo>
                  <a:pt x="76" y="157"/>
                </a:lnTo>
                <a:lnTo>
                  <a:pt x="76" y="157"/>
                </a:lnTo>
                <a:lnTo>
                  <a:pt x="76" y="157"/>
                </a:lnTo>
                <a:lnTo>
                  <a:pt x="76" y="156"/>
                </a:lnTo>
                <a:lnTo>
                  <a:pt x="76" y="156"/>
                </a:lnTo>
                <a:lnTo>
                  <a:pt x="75" y="156"/>
                </a:lnTo>
                <a:lnTo>
                  <a:pt x="75" y="155"/>
                </a:lnTo>
                <a:lnTo>
                  <a:pt x="75" y="155"/>
                </a:lnTo>
                <a:lnTo>
                  <a:pt x="76" y="155"/>
                </a:lnTo>
                <a:lnTo>
                  <a:pt x="76" y="155"/>
                </a:lnTo>
                <a:lnTo>
                  <a:pt x="75" y="155"/>
                </a:lnTo>
                <a:lnTo>
                  <a:pt x="75" y="154"/>
                </a:lnTo>
                <a:lnTo>
                  <a:pt x="75" y="154"/>
                </a:lnTo>
                <a:lnTo>
                  <a:pt x="74" y="154"/>
                </a:lnTo>
                <a:lnTo>
                  <a:pt x="74" y="154"/>
                </a:lnTo>
                <a:lnTo>
                  <a:pt x="74" y="153"/>
                </a:lnTo>
                <a:lnTo>
                  <a:pt x="74" y="153"/>
                </a:lnTo>
                <a:lnTo>
                  <a:pt x="74" y="153"/>
                </a:lnTo>
                <a:lnTo>
                  <a:pt x="75" y="153"/>
                </a:lnTo>
                <a:lnTo>
                  <a:pt x="75" y="152"/>
                </a:lnTo>
                <a:lnTo>
                  <a:pt x="74" y="152"/>
                </a:lnTo>
                <a:lnTo>
                  <a:pt x="74" y="151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3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49"/>
                </a:lnTo>
                <a:lnTo>
                  <a:pt x="72" y="149"/>
                </a:lnTo>
                <a:lnTo>
                  <a:pt x="72" y="149"/>
                </a:lnTo>
                <a:lnTo>
                  <a:pt x="72" y="149"/>
                </a:lnTo>
                <a:lnTo>
                  <a:pt x="72" y="148"/>
                </a:lnTo>
                <a:lnTo>
                  <a:pt x="72" y="148"/>
                </a:lnTo>
                <a:lnTo>
                  <a:pt x="71" y="148"/>
                </a:lnTo>
                <a:lnTo>
                  <a:pt x="71" y="147"/>
                </a:lnTo>
                <a:lnTo>
                  <a:pt x="72" y="147"/>
                </a:lnTo>
                <a:lnTo>
                  <a:pt x="72" y="147"/>
                </a:lnTo>
                <a:lnTo>
                  <a:pt x="72" y="147"/>
                </a:lnTo>
                <a:lnTo>
                  <a:pt x="72" y="146"/>
                </a:lnTo>
                <a:lnTo>
                  <a:pt x="72" y="146"/>
                </a:lnTo>
                <a:lnTo>
                  <a:pt x="72" y="146"/>
                </a:lnTo>
                <a:lnTo>
                  <a:pt x="72" y="146"/>
                </a:lnTo>
                <a:lnTo>
                  <a:pt x="72" y="145"/>
                </a:lnTo>
                <a:lnTo>
                  <a:pt x="71" y="145"/>
                </a:lnTo>
                <a:lnTo>
                  <a:pt x="71" y="145"/>
                </a:lnTo>
                <a:lnTo>
                  <a:pt x="71" y="145"/>
                </a:lnTo>
                <a:lnTo>
                  <a:pt x="71" y="144"/>
                </a:lnTo>
                <a:lnTo>
                  <a:pt x="70" y="144"/>
                </a:lnTo>
                <a:lnTo>
                  <a:pt x="70" y="144"/>
                </a:lnTo>
                <a:lnTo>
                  <a:pt x="71" y="144"/>
                </a:lnTo>
                <a:lnTo>
                  <a:pt x="71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69" y="143"/>
                </a:lnTo>
                <a:lnTo>
                  <a:pt x="69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2"/>
                </a:lnTo>
                <a:lnTo>
                  <a:pt x="68" y="142"/>
                </a:lnTo>
                <a:lnTo>
                  <a:pt x="69" y="142"/>
                </a:lnTo>
                <a:lnTo>
                  <a:pt x="69" y="142"/>
                </a:lnTo>
                <a:lnTo>
                  <a:pt x="69" y="142"/>
                </a:lnTo>
                <a:lnTo>
                  <a:pt x="68" y="142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39"/>
                </a:lnTo>
                <a:lnTo>
                  <a:pt x="68" y="139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9" y="137"/>
                </a:lnTo>
                <a:lnTo>
                  <a:pt x="69" y="137"/>
                </a:lnTo>
                <a:lnTo>
                  <a:pt x="69" y="137"/>
                </a:lnTo>
                <a:lnTo>
                  <a:pt x="69" y="137"/>
                </a:lnTo>
                <a:lnTo>
                  <a:pt x="69" y="136"/>
                </a:lnTo>
                <a:lnTo>
                  <a:pt x="69" y="136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70" y="135"/>
                </a:lnTo>
                <a:lnTo>
                  <a:pt x="70" y="136"/>
                </a:lnTo>
                <a:lnTo>
                  <a:pt x="70" y="136"/>
                </a:lnTo>
                <a:lnTo>
                  <a:pt x="70" y="135"/>
                </a:lnTo>
                <a:lnTo>
                  <a:pt x="71" y="135"/>
                </a:lnTo>
                <a:lnTo>
                  <a:pt x="71" y="135"/>
                </a:lnTo>
                <a:lnTo>
                  <a:pt x="71" y="134"/>
                </a:lnTo>
                <a:lnTo>
                  <a:pt x="72" y="134"/>
                </a:lnTo>
                <a:lnTo>
                  <a:pt x="72" y="134"/>
                </a:lnTo>
                <a:lnTo>
                  <a:pt x="72" y="134"/>
                </a:lnTo>
                <a:lnTo>
                  <a:pt x="71" y="134"/>
                </a:lnTo>
                <a:lnTo>
                  <a:pt x="71" y="134"/>
                </a:lnTo>
                <a:lnTo>
                  <a:pt x="70" y="134"/>
                </a:lnTo>
                <a:lnTo>
                  <a:pt x="70" y="133"/>
                </a:lnTo>
                <a:lnTo>
                  <a:pt x="70" y="133"/>
                </a:lnTo>
                <a:lnTo>
                  <a:pt x="70" y="133"/>
                </a:lnTo>
                <a:lnTo>
                  <a:pt x="70" y="132"/>
                </a:lnTo>
                <a:lnTo>
                  <a:pt x="70" y="133"/>
                </a:lnTo>
                <a:lnTo>
                  <a:pt x="69" y="133"/>
                </a:lnTo>
                <a:lnTo>
                  <a:pt x="70" y="133"/>
                </a:lnTo>
                <a:lnTo>
                  <a:pt x="70" y="134"/>
                </a:lnTo>
                <a:lnTo>
                  <a:pt x="70" y="134"/>
                </a:lnTo>
                <a:lnTo>
                  <a:pt x="69" y="134"/>
                </a:lnTo>
                <a:lnTo>
                  <a:pt x="69" y="134"/>
                </a:lnTo>
                <a:lnTo>
                  <a:pt x="69" y="133"/>
                </a:lnTo>
                <a:lnTo>
                  <a:pt x="68" y="133"/>
                </a:lnTo>
                <a:lnTo>
                  <a:pt x="68" y="133"/>
                </a:lnTo>
                <a:lnTo>
                  <a:pt x="68" y="132"/>
                </a:lnTo>
                <a:lnTo>
                  <a:pt x="68" y="132"/>
                </a:lnTo>
                <a:lnTo>
                  <a:pt x="68" y="131"/>
                </a:lnTo>
                <a:lnTo>
                  <a:pt x="68" y="131"/>
                </a:lnTo>
                <a:lnTo>
                  <a:pt x="68" y="130"/>
                </a:lnTo>
                <a:lnTo>
                  <a:pt x="68" y="130"/>
                </a:lnTo>
                <a:lnTo>
                  <a:pt x="68" y="130"/>
                </a:lnTo>
                <a:lnTo>
                  <a:pt x="68" y="130"/>
                </a:lnTo>
                <a:lnTo>
                  <a:pt x="68" y="129"/>
                </a:lnTo>
                <a:lnTo>
                  <a:pt x="68" y="129"/>
                </a:lnTo>
                <a:lnTo>
                  <a:pt x="68" y="128"/>
                </a:lnTo>
                <a:lnTo>
                  <a:pt x="68" y="129"/>
                </a:lnTo>
                <a:lnTo>
                  <a:pt x="68" y="129"/>
                </a:lnTo>
                <a:lnTo>
                  <a:pt x="68" y="128"/>
                </a:lnTo>
                <a:lnTo>
                  <a:pt x="68" y="128"/>
                </a:lnTo>
                <a:lnTo>
                  <a:pt x="69" y="128"/>
                </a:lnTo>
                <a:lnTo>
                  <a:pt x="69" y="127"/>
                </a:lnTo>
                <a:lnTo>
                  <a:pt x="69" y="127"/>
                </a:lnTo>
                <a:lnTo>
                  <a:pt x="69" y="127"/>
                </a:lnTo>
                <a:lnTo>
                  <a:pt x="69" y="126"/>
                </a:lnTo>
                <a:lnTo>
                  <a:pt x="69" y="126"/>
                </a:lnTo>
                <a:lnTo>
                  <a:pt x="69" y="127"/>
                </a:lnTo>
                <a:lnTo>
                  <a:pt x="70" y="127"/>
                </a:lnTo>
                <a:lnTo>
                  <a:pt x="70" y="126"/>
                </a:lnTo>
                <a:lnTo>
                  <a:pt x="70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5"/>
                </a:lnTo>
                <a:lnTo>
                  <a:pt x="71" y="125"/>
                </a:lnTo>
                <a:lnTo>
                  <a:pt x="71" y="124"/>
                </a:lnTo>
                <a:lnTo>
                  <a:pt x="70" y="124"/>
                </a:lnTo>
                <a:lnTo>
                  <a:pt x="69" y="124"/>
                </a:lnTo>
                <a:lnTo>
                  <a:pt x="69" y="123"/>
                </a:lnTo>
                <a:lnTo>
                  <a:pt x="69" y="123"/>
                </a:lnTo>
                <a:lnTo>
                  <a:pt x="70" y="123"/>
                </a:lnTo>
                <a:lnTo>
                  <a:pt x="70" y="122"/>
                </a:lnTo>
                <a:lnTo>
                  <a:pt x="70" y="122"/>
                </a:lnTo>
                <a:lnTo>
                  <a:pt x="71" y="122"/>
                </a:lnTo>
                <a:lnTo>
                  <a:pt x="71" y="122"/>
                </a:lnTo>
                <a:lnTo>
                  <a:pt x="71" y="122"/>
                </a:lnTo>
                <a:lnTo>
                  <a:pt x="70" y="122"/>
                </a:lnTo>
                <a:lnTo>
                  <a:pt x="70" y="121"/>
                </a:lnTo>
                <a:lnTo>
                  <a:pt x="69" y="121"/>
                </a:lnTo>
                <a:lnTo>
                  <a:pt x="69" y="120"/>
                </a:lnTo>
                <a:lnTo>
                  <a:pt x="69" y="120"/>
                </a:lnTo>
                <a:lnTo>
                  <a:pt x="68" y="120"/>
                </a:lnTo>
                <a:lnTo>
                  <a:pt x="68" y="120"/>
                </a:lnTo>
                <a:lnTo>
                  <a:pt x="67" y="120"/>
                </a:lnTo>
                <a:lnTo>
                  <a:pt x="67" y="120"/>
                </a:lnTo>
                <a:lnTo>
                  <a:pt x="66" y="120"/>
                </a:lnTo>
                <a:lnTo>
                  <a:pt x="66" y="119"/>
                </a:lnTo>
                <a:lnTo>
                  <a:pt x="66" y="119"/>
                </a:lnTo>
                <a:lnTo>
                  <a:pt x="66" y="118"/>
                </a:lnTo>
                <a:lnTo>
                  <a:pt x="66" y="118"/>
                </a:lnTo>
                <a:lnTo>
                  <a:pt x="66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6"/>
                </a:lnTo>
                <a:lnTo>
                  <a:pt x="65" y="116"/>
                </a:lnTo>
                <a:lnTo>
                  <a:pt x="65" y="116"/>
                </a:lnTo>
                <a:lnTo>
                  <a:pt x="65" y="116"/>
                </a:lnTo>
                <a:lnTo>
                  <a:pt x="64" y="116"/>
                </a:lnTo>
                <a:lnTo>
                  <a:pt x="65" y="116"/>
                </a:lnTo>
                <a:lnTo>
                  <a:pt x="65" y="115"/>
                </a:lnTo>
                <a:lnTo>
                  <a:pt x="65" y="115"/>
                </a:lnTo>
                <a:lnTo>
                  <a:pt x="65" y="115"/>
                </a:lnTo>
                <a:lnTo>
                  <a:pt x="65" y="115"/>
                </a:lnTo>
                <a:lnTo>
                  <a:pt x="65" y="114"/>
                </a:lnTo>
                <a:lnTo>
                  <a:pt x="65" y="114"/>
                </a:lnTo>
                <a:lnTo>
                  <a:pt x="66" y="114"/>
                </a:lnTo>
                <a:lnTo>
                  <a:pt x="66" y="113"/>
                </a:lnTo>
                <a:lnTo>
                  <a:pt x="66" y="113"/>
                </a:lnTo>
                <a:lnTo>
                  <a:pt x="66" y="113"/>
                </a:lnTo>
                <a:lnTo>
                  <a:pt x="66" y="112"/>
                </a:lnTo>
                <a:lnTo>
                  <a:pt x="66" y="112"/>
                </a:lnTo>
                <a:lnTo>
                  <a:pt x="66" y="111"/>
                </a:lnTo>
                <a:lnTo>
                  <a:pt x="66" y="111"/>
                </a:lnTo>
                <a:lnTo>
                  <a:pt x="66" y="110"/>
                </a:lnTo>
                <a:lnTo>
                  <a:pt x="65" y="110"/>
                </a:lnTo>
                <a:lnTo>
                  <a:pt x="65" y="110"/>
                </a:lnTo>
                <a:lnTo>
                  <a:pt x="65" y="109"/>
                </a:lnTo>
                <a:lnTo>
                  <a:pt x="65" y="109"/>
                </a:lnTo>
                <a:lnTo>
                  <a:pt x="65" y="109"/>
                </a:lnTo>
                <a:lnTo>
                  <a:pt x="65" y="109"/>
                </a:lnTo>
                <a:lnTo>
                  <a:pt x="65" y="109"/>
                </a:lnTo>
                <a:lnTo>
                  <a:pt x="65" y="109"/>
                </a:lnTo>
                <a:lnTo>
                  <a:pt x="64" y="108"/>
                </a:lnTo>
                <a:lnTo>
                  <a:pt x="64" y="108"/>
                </a:lnTo>
                <a:lnTo>
                  <a:pt x="64" y="108"/>
                </a:lnTo>
                <a:lnTo>
                  <a:pt x="64" y="107"/>
                </a:lnTo>
                <a:lnTo>
                  <a:pt x="64" y="107"/>
                </a:lnTo>
                <a:lnTo>
                  <a:pt x="64" y="106"/>
                </a:lnTo>
                <a:lnTo>
                  <a:pt x="64" y="106"/>
                </a:lnTo>
                <a:lnTo>
                  <a:pt x="64" y="106"/>
                </a:lnTo>
                <a:lnTo>
                  <a:pt x="63" y="106"/>
                </a:lnTo>
                <a:lnTo>
                  <a:pt x="63" y="106"/>
                </a:lnTo>
                <a:lnTo>
                  <a:pt x="62" y="106"/>
                </a:lnTo>
                <a:lnTo>
                  <a:pt x="62" y="105"/>
                </a:lnTo>
                <a:lnTo>
                  <a:pt x="62" y="105"/>
                </a:lnTo>
                <a:lnTo>
                  <a:pt x="61" y="105"/>
                </a:lnTo>
                <a:lnTo>
                  <a:pt x="61" y="105"/>
                </a:lnTo>
                <a:lnTo>
                  <a:pt x="60" y="105"/>
                </a:lnTo>
                <a:lnTo>
                  <a:pt x="60" y="105"/>
                </a:lnTo>
                <a:lnTo>
                  <a:pt x="60" y="104"/>
                </a:lnTo>
                <a:lnTo>
                  <a:pt x="60" y="104"/>
                </a:lnTo>
                <a:lnTo>
                  <a:pt x="60" y="103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1"/>
                </a:lnTo>
                <a:lnTo>
                  <a:pt x="61" y="101"/>
                </a:lnTo>
                <a:lnTo>
                  <a:pt x="61" y="101"/>
                </a:lnTo>
                <a:lnTo>
                  <a:pt x="61" y="101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lnTo>
                  <a:pt x="61" y="99"/>
                </a:lnTo>
                <a:lnTo>
                  <a:pt x="62" y="99"/>
                </a:lnTo>
                <a:lnTo>
                  <a:pt x="62" y="99"/>
                </a:lnTo>
                <a:lnTo>
                  <a:pt x="62" y="99"/>
                </a:lnTo>
                <a:lnTo>
                  <a:pt x="62" y="98"/>
                </a:lnTo>
                <a:lnTo>
                  <a:pt x="62" y="98"/>
                </a:lnTo>
                <a:lnTo>
                  <a:pt x="62" y="97"/>
                </a:lnTo>
                <a:lnTo>
                  <a:pt x="61" y="97"/>
                </a:lnTo>
                <a:lnTo>
                  <a:pt x="61" y="97"/>
                </a:lnTo>
                <a:lnTo>
                  <a:pt x="60" y="97"/>
                </a:lnTo>
                <a:lnTo>
                  <a:pt x="60" y="97"/>
                </a:lnTo>
                <a:lnTo>
                  <a:pt x="60" y="96"/>
                </a:lnTo>
                <a:lnTo>
                  <a:pt x="60" y="96"/>
                </a:lnTo>
                <a:lnTo>
                  <a:pt x="61" y="96"/>
                </a:lnTo>
                <a:lnTo>
                  <a:pt x="61" y="96"/>
                </a:lnTo>
                <a:lnTo>
                  <a:pt x="61" y="95"/>
                </a:lnTo>
                <a:lnTo>
                  <a:pt x="61" y="95"/>
                </a:lnTo>
                <a:lnTo>
                  <a:pt x="61" y="94"/>
                </a:lnTo>
                <a:lnTo>
                  <a:pt x="60" y="94"/>
                </a:lnTo>
                <a:lnTo>
                  <a:pt x="60" y="94"/>
                </a:lnTo>
                <a:lnTo>
                  <a:pt x="60" y="93"/>
                </a:lnTo>
                <a:lnTo>
                  <a:pt x="60" y="93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2"/>
                </a:lnTo>
                <a:lnTo>
                  <a:pt x="59" y="92"/>
                </a:lnTo>
                <a:lnTo>
                  <a:pt x="59" y="92"/>
                </a:lnTo>
                <a:lnTo>
                  <a:pt x="59" y="91"/>
                </a:lnTo>
                <a:lnTo>
                  <a:pt x="59" y="90"/>
                </a:lnTo>
                <a:lnTo>
                  <a:pt x="59" y="90"/>
                </a:lnTo>
                <a:lnTo>
                  <a:pt x="59" y="90"/>
                </a:lnTo>
                <a:lnTo>
                  <a:pt x="59" y="89"/>
                </a:lnTo>
                <a:lnTo>
                  <a:pt x="59" y="89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8" y="88"/>
                </a:lnTo>
                <a:lnTo>
                  <a:pt x="58" y="88"/>
                </a:lnTo>
                <a:lnTo>
                  <a:pt x="58" y="87"/>
                </a:lnTo>
                <a:lnTo>
                  <a:pt x="57" y="87"/>
                </a:lnTo>
                <a:lnTo>
                  <a:pt x="57" y="87"/>
                </a:lnTo>
                <a:lnTo>
                  <a:pt x="56" y="87"/>
                </a:lnTo>
                <a:lnTo>
                  <a:pt x="56" y="87"/>
                </a:lnTo>
                <a:lnTo>
                  <a:pt x="55" y="87"/>
                </a:lnTo>
                <a:lnTo>
                  <a:pt x="55" y="86"/>
                </a:lnTo>
                <a:lnTo>
                  <a:pt x="55" y="86"/>
                </a:lnTo>
                <a:lnTo>
                  <a:pt x="55" y="86"/>
                </a:lnTo>
                <a:lnTo>
                  <a:pt x="55" y="85"/>
                </a:lnTo>
                <a:lnTo>
                  <a:pt x="55" y="85"/>
                </a:lnTo>
                <a:lnTo>
                  <a:pt x="55" y="84"/>
                </a:lnTo>
                <a:lnTo>
                  <a:pt x="55" y="84"/>
                </a:lnTo>
                <a:lnTo>
                  <a:pt x="54" y="84"/>
                </a:lnTo>
                <a:lnTo>
                  <a:pt x="54" y="84"/>
                </a:lnTo>
                <a:lnTo>
                  <a:pt x="54" y="83"/>
                </a:lnTo>
                <a:lnTo>
                  <a:pt x="53" y="83"/>
                </a:lnTo>
                <a:lnTo>
                  <a:pt x="53" y="83"/>
                </a:lnTo>
                <a:lnTo>
                  <a:pt x="53" y="83"/>
                </a:lnTo>
                <a:lnTo>
                  <a:pt x="52" y="83"/>
                </a:lnTo>
                <a:lnTo>
                  <a:pt x="52" y="83"/>
                </a:lnTo>
                <a:lnTo>
                  <a:pt x="51" y="83"/>
                </a:lnTo>
                <a:lnTo>
                  <a:pt x="51" y="82"/>
                </a:lnTo>
                <a:lnTo>
                  <a:pt x="51" y="82"/>
                </a:lnTo>
                <a:lnTo>
                  <a:pt x="51" y="81"/>
                </a:lnTo>
                <a:lnTo>
                  <a:pt x="52" y="81"/>
                </a:lnTo>
                <a:lnTo>
                  <a:pt x="51" y="80"/>
                </a:lnTo>
                <a:lnTo>
                  <a:pt x="51" y="80"/>
                </a:lnTo>
                <a:lnTo>
                  <a:pt x="51" y="80"/>
                </a:lnTo>
                <a:lnTo>
                  <a:pt x="51" y="80"/>
                </a:lnTo>
                <a:lnTo>
                  <a:pt x="50" y="80"/>
                </a:lnTo>
                <a:lnTo>
                  <a:pt x="50" y="79"/>
                </a:lnTo>
                <a:lnTo>
                  <a:pt x="49" y="79"/>
                </a:lnTo>
                <a:lnTo>
                  <a:pt x="49" y="79"/>
                </a:lnTo>
                <a:lnTo>
                  <a:pt x="48" y="79"/>
                </a:lnTo>
                <a:lnTo>
                  <a:pt x="48" y="78"/>
                </a:lnTo>
                <a:lnTo>
                  <a:pt x="47" y="78"/>
                </a:lnTo>
                <a:lnTo>
                  <a:pt x="47" y="77"/>
                </a:lnTo>
                <a:lnTo>
                  <a:pt x="48" y="77"/>
                </a:lnTo>
                <a:lnTo>
                  <a:pt x="48" y="77"/>
                </a:lnTo>
                <a:lnTo>
                  <a:pt x="49" y="76"/>
                </a:lnTo>
                <a:lnTo>
                  <a:pt x="49" y="76"/>
                </a:lnTo>
                <a:lnTo>
                  <a:pt x="49" y="76"/>
                </a:lnTo>
                <a:lnTo>
                  <a:pt x="48" y="76"/>
                </a:lnTo>
                <a:lnTo>
                  <a:pt x="48" y="76"/>
                </a:lnTo>
                <a:lnTo>
                  <a:pt x="47" y="76"/>
                </a:lnTo>
                <a:lnTo>
                  <a:pt x="47" y="75"/>
                </a:lnTo>
                <a:lnTo>
                  <a:pt x="47" y="75"/>
                </a:lnTo>
                <a:lnTo>
                  <a:pt x="47" y="75"/>
                </a:lnTo>
                <a:lnTo>
                  <a:pt x="47" y="74"/>
                </a:lnTo>
                <a:lnTo>
                  <a:pt x="47" y="74"/>
                </a:lnTo>
                <a:lnTo>
                  <a:pt x="46" y="74"/>
                </a:lnTo>
                <a:lnTo>
                  <a:pt x="46" y="73"/>
                </a:lnTo>
                <a:lnTo>
                  <a:pt x="46" y="73"/>
                </a:lnTo>
                <a:lnTo>
                  <a:pt x="45" y="73"/>
                </a:lnTo>
                <a:lnTo>
                  <a:pt x="45" y="73"/>
                </a:lnTo>
                <a:lnTo>
                  <a:pt x="44" y="72"/>
                </a:lnTo>
                <a:lnTo>
                  <a:pt x="44" y="72"/>
                </a:lnTo>
                <a:lnTo>
                  <a:pt x="44" y="72"/>
                </a:lnTo>
                <a:lnTo>
                  <a:pt x="43" y="72"/>
                </a:lnTo>
                <a:lnTo>
                  <a:pt x="43" y="72"/>
                </a:lnTo>
                <a:lnTo>
                  <a:pt x="43" y="72"/>
                </a:lnTo>
                <a:lnTo>
                  <a:pt x="43" y="71"/>
                </a:lnTo>
                <a:lnTo>
                  <a:pt x="43" y="70"/>
                </a:lnTo>
                <a:lnTo>
                  <a:pt x="42" y="70"/>
                </a:lnTo>
                <a:lnTo>
                  <a:pt x="42" y="70"/>
                </a:lnTo>
                <a:lnTo>
                  <a:pt x="43" y="70"/>
                </a:lnTo>
                <a:lnTo>
                  <a:pt x="42" y="70"/>
                </a:lnTo>
                <a:lnTo>
                  <a:pt x="42" y="69"/>
                </a:lnTo>
                <a:lnTo>
                  <a:pt x="42" y="69"/>
                </a:lnTo>
                <a:lnTo>
                  <a:pt x="42" y="68"/>
                </a:lnTo>
                <a:lnTo>
                  <a:pt x="42" y="68"/>
                </a:lnTo>
                <a:lnTo>
                  <a:pt x="41" y="67"/>
                </a:lnTo>
                <a:lnTo>
                  <a:pt x="41" y="67"/>
                </a:lnTo>
                <a:lnTo>
                  <a:pt x="41" y="67"/>
                </a:lnTo>
                <a:lnTo>
                  <a:pt x="41" y="66"/>
                </a:lnTo>
                <a:lnTo>
                  <a:pt x="41" y="66"/>
                </a:lnTo>
                <a:lnTo>
                  <a:pt x="41" y="65"/>
                </a:lnTo>
                <a:lnTo>
                  <a:pt x="40" y="65"/>
                </a:lnTo>
                <a:lnTo>
                  <a:pt x="40" y="65"/>
                </a:lnTo>
                <a:lnTo>
                  <a:pt x="39" y="64"/>
                </a:lnTo>
                <a:lnTo>
                  <a:pt x="39" y="64"/>
                </a:lnTo>
                <a:lnTo>
                  <a:pt x="39" y="63"/>
                </a:lnTo>
                <a:lnTo>
                  <a:pt x="39" y="63"/>
                </a:lnTo>
                <a:lnTo>
                  <a:pt x="39" y="63"/>
                </a:lnTo>
                <a:lnTo>
                  <a:pt x="39" y="63"/>
                </a:lnTo>
                <a:lnTo>
                  <a:pt x="39" y="62"/>
                </a:lnTo>
                <a:lnTo>
                  <a:pt x="39" y="62"/>
                </a:lnTo>
                <a:lnTo>
                  <a:pt x="39" y="62"/>
                </a:lnTo>
                <a:lnTo>
                  <a:pt x="38" y="62"/>
                </a:lnTo>
                <a:lnTo>
                  <a:pt x="38" y="62"/>
                </a:lnTo>
                <a:lnTo>
                  <a:pt x="37" y="62"/>
                </a:lnTo>
                <a:lnTo>
                  <a:pt x="37" y="62"/>
                </a:lnTo>
                <a:lnTo>
                  <a:pt x="36" y="62"/>
                </a:lnTo>
                <a:lnTo>
                  <a:pt x="36" y="61"/>
                </a:lnTo>
                <a:lnTo>
                  <a:pt x="36" y="61"/>
                </a:lnTo>
                <a:lnTo>
                  <a:pt x="35" y="61"/>
                </a:lnTo>
                <a:lnTo>
                  <a:pt x="35" y="60"/>
                </a:lnTo>
                <a:lnTo>
                  <a:pt x="34" y="60"/>
                </a:lnTo>
                <a:lnTo>
                  <a:pt x="34" y="59"/>
                </a:lnTo>
                <a:lnTo>
                  <a:pt x="34" y="59"/>
                </a:lnTo>
                <a:lnTo>
                  <a:pt x="34" y="59"/>
                </a:lnTo>
                <a:lnTo>
                  <a:pt x="34" y="58"/>
                </a:lnTo>
                <a:lnTo>
                  <a:pt x="33" y="58"/>
                </a:lnTo>
                <a:lnTo>
                  <a:pt x="33" y="58"/>
                </a:lnTo>
                <a:lnTo>
                  <a:pt x="33" y="57"/>
                </a:lnTo>
                <a:lnTo>
                  <a:pt x="32" y="57"/>
                </a:lnTo>
                <a:lnTo>
                  <a:pt x="32" y="56"/>
                </a:lnTo>
                <a:lnTo>
                  <a:pt x="32" y="56"/>
                </a:lnTo>
                <a:lnTo>
                  <a:pt x="32" y="55"/>
                </a:lnTo>
                <a:lnTo>
                  <a:pt x="32" y="55"/>
                </a:lnTo>
                <a:lnTo>
                  <a:pt x="31" y="55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30" y="54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lnTo>
                  <a:pt x="29" y="53"/>
                </a:lnTo>
                <a:lnTo>
                  <a:pt x="29" y="52"/>
                </a:lnTo>
                <a:lnTo>
                  <a:pt x="29" y="52"/>
                </a:lnTo>
                <a:lnTo>
                  <a:pt x="29" y="52"/>
                </a:lnTo>
                <a:lnTo>
                  <a:pt x="29" y="51"/>
                </a:lnTo>
                <a:lnTo>
                  <a:pt x="28" y="51"/>
                </a:lnTo>
                <a:lnTo>
                  <a:pt x="28" y="51"/>
                </a:lnTo>
                <a:lnTo>
                  <a:pt x="27" y="51"/>
                </a:lnTo>
                <a:lnTo>
                  <a:pt x="27" y="51"/>
                </a:lnTo>
                <a:lnTo>
                  <a:pt x="27" y="51"/>
                </a:lnTo>
                <a:lnTo>
                  <a:pt x="27" y="50"/>
                </a:lnTo>
                <a:lnTo>
                  <a:pt x="26" y="50"/>
                </a:lnTo>
                <a:lnTo>
                  <a:pt x="26" y="49"/>
                </a:lnTo>
                <a:lnTo>
                  <a:pt x="27" y="49"/>
                </a:lnTo>
                <a:lnTo>
                  <a:pt x="27" y="48"/>
                </a:lnTo>
                <a:lnTo>
                  <a:pt x="26" y="48"/>
                </a:lnTo>
                <a:lnTo>
                  <a:pt x="26" y="48"/>
                </a:lnTo>
                <a:lnTo>
                  <a:pt x="26" y="48"/>
                </a:lnTo>
                <a:lnTo>
                  <a:pt x="26" y="48"/>
                </a:lnTo>
                <a:lnTo>
                  <a:pt x="25" y="48"/>
                </a:lnTo>
                <a:lnTo>
                  <a:pt x="25" y="48"/>
                </a:lnTo>
                <a:lnTo>
                  <a:pt x="24" y="47"/>
                </a:lnTo>
                <a:lnTo>
                  <a:pt x="24" y="47"/>
                </a:lnTo>
                <a:lnTo>
                  <a:pt x="24" y="47"/>
                </a:lnTo>
                <a:lnTo>
                  <a:pt x="23" y="47"/>
                </a:lnTo>
                <a:lnTo>
                  <a:pt x="23" y="47"/>
                </a:lnTo>
                <a:lnTo>
                  <a:pt x="23" y="46"/>
                </a:lnTo>
                <a:lnTo>
                  <a:pt x="22" y="46"/>
                </a:lnTo>
                <a:lnTo>
                  <a:pt x="22" y="46"/>
                </a:lnTo>
                <a:lnTo>
                  <a:pt x="22" y="46"/>
                </a:lnTo>
                <a:lnTo>
                  <a:pt x="22" y="45"/>
                </a:lnTo>
                <a:lnTo>
                  <a:pt x="22" y="45"/>
                </a:lnTo>
                <a:lnTo>
                  <a:pt x="22" y="45"/>
                </a:lnTo>
                <a:lnTo>
                  <a:pt x="21" y="45"/>
                </a:lnTo>
                <a:lnTo>
                  <a:pt x="21" y="45"/>
                </a:lnTo>
                <a:lnTo>
                  <a:pt x="21" y="45"/>
                </a:lnTo>
                <a:lnTo>
                  <a:pt x="20" y="45"/>
                </a:lnTo>
                <a:lnTo>
                  <a:pt x="20" y="44"/>
                </a:lnTo>
                <a:lnTo>
                  <a:pt x="20" y="44"/>
                </a:lnTo>
                <a:lnTo>
                  <a:pt x="19" y="44"/>
                </a:lnTo>
                <a:lnTo>
                  <a:pt x="19" y="43"/>
                </a:lnTo>
                <a:lnTo>
                  <a:pt x="19" y="43"/>
                </a:lnTo>
                <a:lnTo>
                  <a:pt x="19" y="43"/>
                </a:lnTo>
                <a:lnTo>
                  <a:pt x="19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1"/>
                </a:lnTo>
                <a:lnTo>
                  <a:pt x="17" y="41"/>
                </a:lnTo>
                <a:lnTo>
                  <a:pt x="17" y="41"/>
                </a:lnTo>
                <a:lnTo>
                  <a:pt x="17" y="40"/>
                </a:lnTo>
                <a:lnTo>
                  <a:pt x="16" y="40"/>
                </a:lnTo>
                <a:lnTo>
                  <a:pt x="16" y="40"/>
                </a:lnTo>
                <a:lnTo>
                  <a:pt x="16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4" y="39"/>
                </a:lnTo>
                <a:lnTo>
                  <a:pt x="15" y="39"/>
                </a:lnTo>
                <a:lnTo>
                  <a:pt x="15" y="38"/>
                </a:lnTo>
                <a:lnTo>
                  <a:pt x="15" y="38"/>
                </a:lnTo>
                <a:lnTo>
                  <a:pt x="15" y="38"/>
                </a:lnTo>
                <a:lnTo>
                  <a:pt x="16" y="37"/>
                </a:lnTo>
                <a:lnTo>
                  <a:pt x="16" y="37"/>
                </a:lnTo>
                <a:lnTo>
                  <a:pt x="15" y="37"/>
                </a:lnTo>
                <a:lnTo>
                  <a:pt x="15" y="36"/>
                </a:lnTo>
                <a:lnTo>
                  <a:pt x="14" y="36"/>
                </a:lnTo>
                <a:lnTo>
                  <a:pt x="14" y="35"/>
                </a:lnTo>
                <a:lnTo>
                  <a:pt x="14" y="35"/>
                </a:lnTo>
                <a:lnTo>
                  <a:pt x="14" y="34"/>
                </a:lnTo>
                <a:lnTo>
                  <a:pt x="14" y="34"/>
                </a:lnTo>
                <a:lnTo>
                  <a:pt x="13" y="34"/>
                </a:lnTo>
                <a:lnTo>
                  <a:pt x="13" y="34"/>
                </a:lnTo>
                <a:lnTo>
                  <a:pt x="13" y="34"/>
                </a:lnTo>
                <a:lnTo>
                  <a:pt x="12" y="34"/>
                </a:lnTo>
                <a:lnTo>
                  <a:pt x="12" y="33"/>
                </a:lnTo>
                <a:lnTo>
                  <a:pt x="12" y="33"/>
                </a:lnTo>
                <a:lnTo>
                  <a:pt x="12" y="32"/>
                </a:lnTo>
                <a:lnTo>
                  <a:pt x="12" y="32"/>
                </a:lnTo>
                <a:lnTo>
                  <a:pt x="11" y="31"/>
                </a:lnTo>
                <a:lnTo>
                  <a:pt x="11" y="31"/>
                </a:lnTo>
                <a:lnTo>
                  <a:pt x="11" y="30"/>
                </a:lnTo>
                <a:lnTo>
                  <a:pt x="11" y="30"/>
                </a:lnTo>
                <a:lnTo>
                  <a:pt x="11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9" y="29"/>
                </a:lnTo>
                <a:lnTo>
                  <a:pt x="9" y="29"/>
                </a:lnTo>
                <a:lnTo>
                  <a:pt x="9" y="29"/>
                </a:lnTo>
                <a:lnTo>
                  <a:pt x="8" y="28"/>
                </a:lnTo>
                <a:lnTo>
                  <a:pt x="8" y="28"/>
                </a:lnTo>
                <a:lnTo>
                  <a:pt x="8" y="28"/>
                </a:lnTo>
                <a:lnTo>
                  <a:pt x="7" y="27"/>
                </a:lnTo>
                <a:lnTo>
                  <a:pt x="7" y="27"/>
                </a:lnTo>
                <a:lnTo>
                  <a:pt x="6" y="27"/>
                </a:lnTo>
                <a:lnTo>
                  <a:pt x="6" y="26"/>
                </a:lnTo>
                <a:lnTo>
                  <a:pt x="5" y="26"/>
                </a:lnTo>
                <a:lnTo>
                  <a:pt x="5" y="26"/>
                </a:lnTo>
                <a:lnTo>
                  <a:pt x="5" y="26"/>
                </a:lnTo>
                <a:lnTo>
                  <a:pt x="5" y="25"/>
                </a:lnTo>
                <a:lnTo>
                  <a:pt x="4" y="24"/>
                </a:lnTo>
                <a:lnTo>
                  <a:pt x="4" y="24"/>
                </a:lnTo>
                <a:lnTo>
                  <a:pt x="3" y="23"/>
                </a:lnTo>
                <a:lnTo>
                  <a:pt x="3" y="23"/>
                </a:lnTo>
                <a:lnTo>
                  <a:pt x="3" y="22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2" y="21"/>
                </a:lnTo>
                <a:lnTo>
                  <a:pt x="1" y="21"/>
                </a:lnTo>
                <a:lnTo>
                  <a:pt x="1" y="20"/>
                </a:lnTo>
                <a:lnTo>
                  <a:pt x="1" y="19"/>
                </a:lnTo>
                <a:lnTo>
                  <a:pt x="1" y="19"/>
                </a:lnTo>
                <a:lnTo>
                  <a:pt x="1" y="19"/>
                </a:lnTo>
                <a:lnTo>
                  <a:pt x="1" y="19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0" y="16"/>
                </a:lnTo>
                <a:lnTo>
                  <a:pt x="0" y="15"/>
                </a:lnTo>
                <a:lnTo>
                  <a:pt x="1" y="14"/>
                </a:lnTo>
                <a:lnTo>
                  <a:pt x="1" y="13"/>
                </a:lnTo>
                <a:lnTo>
                  <a:pt x="1" y="11"/>
                </a:lnTo>
                <a:lnTo>
                  <a:pt x="1" y="9"/>
                </a:lnTo>
                <a:lnTo>
                  <a:pt x="1" y="8"/>
                </a:lnTo>
                <a:lnTo>
                  <a:pt x="1" y="7"/>
                </a:lnTo>
                <a:lnTo>
                  <a:pt x="1" y="5"/>
                </a:lnTo>
                <a:lnTo>
                  <a:pt x="2" y="4"/>
                </a:lnTo>
                <a:lnTo>
                  <a:pt x="3" y="2"/>
                </a:lnTo>
                <a:lnTo>
                  <a:pt x="4" y="1"/>
                </a:lnTo>
                <a:lnTo>
                  <a:pt x="6" y="1"/>
                </a:lnTo>
                <a:lnTo>
                  <a:pt x="7" y="0"/>
                </a:lnTo>
                <a:lnTo>
                  <a:pt x="9" y="0"/>
                </a:lnTo>
                <a:lnTo>
                  <a:pt x="9" y="1"/>
                </a:lnTo>
                <a:lnTo>
                  <a:pt x="10" y="1"/>
                </a:lnTo>
                <a:lnTo>
                  <a:pt x="12" y="1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91" name="Freeform 75"/>
          <p:cNvSpPr>
            <a:spLocks/>
          </p:cNvSpPr>
          <p:nvPr/>
        </p:nvSpPr>
        <p:spPr bwMode="auto">
          <a:xfrm>
            <a:off x="726974" y="3680216"/>
            <a:ext cx="805362" cy="741377"/>
          </a:xfrm>
          <a:custGeom>
            <a:avLst/>
            <a:gdLst>
              <a:gd name="T0" fmla="*/ 430 w 469"/>
              <a:gd name="T1" fmla="*/ 63 h 468"/>
              <a:gd name="T2" fmla="*/ 432 w 469"/>
              <a:gd name="T3" fmla="*/ 81 h 468"/>
              <a:gd name="T4" fmla="*/ 444 w 469"/>
              <a:gd name="T5" fmla="*/ 85 h 468"/>
              <a:gd name="T6" fmla="*/ 449 w 469"/>
              <a:gd name="T7" fmla="*/ 80 h 468"/>
              <a:gd name="T8" fmla="*/ 456 w 469"/>
              <a:gd name="T9" fmla="*/ 80 h 468"/>
              <a:gd name="T10" fmla="*/ 458 w 469"/>
              <a:gd name="T11" fmla="*/ 88 h 468"/>
              <a:gd name="T12" fmla="*/ 461 w 469"/>
              <a:gd name="T13" fmla="*/ 97 h 468"/>
              <a:gd name="T14" fmla="*/ 465 w 469"/>
              <a:gd name="T15" fmla="*/ 107 h 468"/>
              <a:gd name="T16" fmla="*/ 469 w 469"/>
              <a:gd name="T17" fmla="*/ 122 h 468"/>
              <a:gd name="T18" fmla="*/ 462 w 469"/>
              <a:gd name="T19" fmla="*/ 134 h 468"/>
              <a:gd name="T20" fmla="*/ 455 w 469"/>
              <a:gd name="T21" fmla="*/ 147 h 468"/>
              <a:gd name="T22" fmla="*/ 446 w 469"/>
              <a:gd name="T23" fmla="*/ 159 h 468"/>
              <a:gd name="T24" fmla="*/ 434 w 469"/>
              <a:gd name="T25" fmla="*/ 169 h 468"/>
              <a:gd name="T26" fmla="*/ 415 w 469"/>
              <a:gd name="T27" fmla="*/ 175 h 468"/>
              <a:gd name="T28" fmla="*/ 409 w 469"/>
              <a:gd name="T29" fmla="*/ 183 h 468"/>
              <a:gd name="T30" fmla="*/ 408 w 469"/>
              <a:gd name="T31" fmla="*/ 199 h 468"/>
              <a:gd name="T32" fmla="*/ 399 w 469"/>
              <a:gd name="T33" fmla="*/ 211 h 468"/>
              <a:gd name="T34" fmla="*/ 395 w 469"/>
              <a:gd name="T35" fmla="*/ 222 h 468"/>
              <a:gd name="T36" fmla="*/ 394 w 469"/>
              <a:gd name="T37" fmla="*/ 237 h 468"/>
              <a:gd name="T38" fmla="*/ 395 w 469"/>
              <a:gd name="T39" fmla="*/ 251 h 468"/>
              <a:gd name="T40" fmla="*/ 388 w 469"/>
              <a:gd name="T41" fmla="*/ 267 h 468"/>
              <a:gd name="T42" fmla="*/ 386 w 469"/>
              <a:gd name="T43" fmla="*/ 282 h 468"/>
              <a:gd name="T44" fmla="*/ 389 w 469"/>
              <a:gd name="T45" fmla="*/ 293 h 468"/>
              <a:gd name="T46" fmla="*/ 387 w 469"/>
              <a:gd name="T47" fmla="*/ 304 h 468"/>
              <a:gd name="T48" fmla="*/ 378 w 469"/>
              <a:gd name="T49" fmla="*/ 317 h 468"/>
              <a:gd name="T50" fmla="*/ 367 w 469"/>
              <a:gd name="T51" fmla="*/ 331 h 468"/>
              <a:gd name="T52" fmla="*/ 353 w 469"/>
              <a:gd name="T53" fmla="*/ 339 h 468"/>
              <a:gd name="T54" fmla="*/ 339 w 469"/>
              <a:gd name="T55" fmla="*/ 343 h 468"/>
              <a:gd name="T56" fmla="*/ 341 w 469"/>
              <a:gd name="T57" fmla="*/ 354 h 468"/>
              <a:gd name="T58" fmla="*/ 347 w 469"/>
              <a:gd name="T59" fmla="*/ 368 h 468"/>
              <a:gd name="T60" fmla="*/ 353 w 469"/>
              <a:gd name="T61" fmla="*/ 381 h 468"/>
              <a:gd name="T62" fmla="*/ 368 w 469"/>
              <a:gd name="T63" fmla="*/ 387 h 468"/>
              <a:gd name="T64" fmla="*/ 377 w 469"/>
              <a:gd name="T65" fmla="*/ 396 h 468"/>
              <a:gd name="T66" fmla="*/ 383 w 469"/>
              <a:gd name="T67" fmla="*/ 409 h 468"/>
              <a:gd name="T68" fmla="*/ 395 w 469"/>
              <a:gd name="T69" fmla="*/ 446 h 468"/>
              <a:gd name="T70" fmla="*/ 299 w 469"/>
              <a:gd name="T71" fmla="*/ 428 h 468"/>
              <a:gd name="T72" fmla="*/ 195 w 469"/>
              <a:gd name="T73" fmla="*/ 399 h 468"/>
              <a:gd name="T74" fmla="*/ 78 w 469"/>
              <a:gd name="T75" fmla="*/ 409 h 468"/>
              <a:gd name="T76" fmla="*/ 49 w 469"/>
              <a:gd name="T77" fmla="*/ 369 h 468"/>
              <a:gd name="T78" fmla="*/ 42 w 469"/>
              <a:gd name="T79" fmla="*/ 378 h 468"/>
              <a:gd name="T80" fmla="*/ 14 w 469"/>
              <a:gd name="T81" fmla="*/ 358 h 468"/>
              <a:gd name="T82" fmla="*/ 7 w 469"/>
              <a:gd name="T83" fmla="*/ 324 h 468"/>
              <a:gd name="T84" fmla="*/ 1 w 469"/>
              <a:gd name="T85" fmla="*/ 287 h 468"/>
              <a:gd name="T86" fmla="*/ 7 w 469"/>
              <a:gd name="T87" fmla="*/ 261 h 468"/>
              <a:gd name="T88" fmla="*/ 26 w 469"/>
              <a:gd name="T89" fmla="*/ 255 h 468"/>
              <a:gd name="T90" fmla="*/ 31 w 469"/>
              <a:gd name="T91" fmla="*/ 242 h 468"/>
              <a:gd name="T92" fmla="*/ 33 w 469"/>
              <a:gd name="T93" fmla="*/ 238 h 468"/>
              <a:gd name="T94" fmla="*/ 48 w 469"/>
              <a:gd name="T95" fmla="*/ 231 h 468"/>
              <a:gd name="T96" fmla="*/ 68 w 469"/>
              <a:gd name="T97" fmla="*/ 239 h 468"/>
              <a:gd name="T98" fmla="*/ 90 w 469"/>
              <a:gd name="T99" fmla="*/ 229 h 468"/>
              <a:gd name="T100" fmla="*/ 73 w 469"/>
              <a:gd name="T101" fmla="*/ 207 h 468"/>
              <a:gd name="T102" fmla="*/ 104 w 469"/>
              <a:gd name="T103" fmla="*/ 202 h 468"/>
              <a:gd name="T104" fmla="*/ 123 w 469"/>
              <a:gd name="T105" fmla="*/ 191 h 468"/>
              <a:gd name="T106" fmla="*/ 126 w 469"/>
              <a:gd name="T107" fmla="*/ 172 h 468"/>
              <a:gd name="T108" fmla="*/ 117 w 469"/>
              <a:gd name="T109" fmla="*/ 148 h 468"/>
              <a:gd name="T110" fmla="*/ 114 w 469"/>
              <a:gd name="T111" fmla="*/ 104 h 468"/>
              <a:gd name="T112" fmla="*/ 100 w 469"/>
              <a:gd name="T113" fmla="*/ 79 h 468"/>
              <a:gd name="T114" fmla="*/ 83 w 469"/>
              <a:gd name="T115" fmla="*/ 76 h 468"/>
              <a:gd name="T116" fmla="*/ 75 w 469"/>
              <a:gd name="T117" fmla="*/ 60 h 468"/>
              <a:gd name="T118" fmla="*/ 75 w 469"/>
              <a:gd name="T119" fmla="*/ 37 h 468"/>
              <a:gd name="T120" fmla="*/ 108 w 469"/>
              <a:gd name="T121" fmla="*/ 13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9" h="468">
                <a:moveTo>
                  <a:pt x="267" y="0"/>
                </a:moveTo>
                <a:lnTo>
                  <a:pt x="296" y="9"/>
                </a:lnTo>
                <a:lnTo>
                  <a:pt x="322" y="13"/>
                </a:lnTo>
                <a:lnTo>
                  <a:pt x="349" y="18"/>
                </a:lnTo>
                <a:lnTo>
                  <a:pt x="362" y="22"/>
                </a:lnTo>
                <a:lnTo>
                  <a:pt x="380" y="25"/>
                </a:lnTo>
                <a:lnTo>
                  <a:pt x="382" y="25"/>
                </a:lnTo>
                <a:lnTo>
                  <a:pt x="398" y="38"/>
                </a:lnTo>
                <a:lnTo>
                  <a:pt x="418" y="51"/>
                </a:lnTo>
                <a:lnTo>
                  <a:pt x="431" y="51"/>
                </a:lnTo>
                <a:lnTo>
                  <a:pt x="431" y="52"/>
                </a:lnTo>
                <a:lnTo>
                  <a:pt x="431" y="53"/>
                </a:lnTo>
                <a:lnTo>
                  <a:pt x="431" y="54"/>
                </a:lnTo>
                <a:lnTo>
                  <a:pt x="432" y="57"/>
                </a:lnTo>
                <a:lnTo>
                  <a:pt x="432" y="58"/>
                </a:lnTo>
                <a:lnTo>
                  <a:pt x="433" y="58"/>
                </a:lnTo>
                <a:lnTo>
                  <a:pt x="433" y="59"/>
                </a:lnTo>
                <a:lnTo>
                  <a:pt x="433" y="59"/>
                </a:lnTo>
                <a:lnTo>
                  <a:pt x="432" y="59"/>
                </a:lnTo>
                <a:lnTo>
                  <a:pt x="432" y="60"/>
                </a:lnTo>
                <a:lnTo>
                  <a:pt x="432" y="60"/>
                </a:lnTo>
                <a:lnTo>
                  <a:pt x="431" y="61"/>
                </a:lnTo>
                <a:lnTo>
                  <a:pt x="430" y="63"/>
                </a:lnTo>
                <a:lnTo>
                  <a:pt x="430" y="65"/>
                </a:lnTo>
                <a:lnTo>
                  <a:pt x="430" y="66"/>
                </a:lnTo>
                <a:lnTo>
                  <a:pt x="430" y="67"/>
                </a:lnTo>
                <a:lnTo>
                  <a:pt x="430" y="68"/>
                </a:lnTo>
                <a:lnTo>
                  <a:pt x="430" y="69"/>
                </a:lnTo>
                <a:lnTo>
                  <a:pt x="430" y="70"/>
                </a:lnTo>
                <a:lnTo>
                  <a:pt x="430" y="71"/>
                </a:lnTo>
                <a:lnTo>
                  <a:pt x="430" y="71"/>
                </a:lnTo>
                <a:lnTo>
                  <a:pt x="430" y="72"/>
                </a:lnTo>
                <a:lnTo>
                  <a:pt x="430" y="73"/>
                </a:lnTo>
                <a:lnTo>
                  <a:pt x="430" y="74"/>
                </a:lnTo>
                <a:lnTo>
                  <a:pt x="430" y="75"/>
                </a:lnTo>
                <a:lnTo>
                  <a:pt x="430" y="76"/>
                </a:lnTo>
                <a:lnTo>
                  <a:pt x="430" y="77"/>
                </a:lnTo>
                <a:lnTo>
                  <a:pt x="430" y="78"/>
                </a:lnTo>
                <a:lnTo>
                  <a:pt x="431" y="78"/>
                </a:lnTo>
                <a:lnTo>
                  <a:pt x="430" y="79"/>
                </a:lnTo>
                <a:lnTo>
                  <a:pt x="431" y="79"/>
                </a:lnTo>
                <a:lnTo>
                  <a:pt x="431" y="79"/>
                </a:lnTo>
                <a:lnTo>
                  <a:pt x="431" y="80"/>
                </a:lnTo>
                <a:lnTo>
                  <a:pt x="431" y="80"/>
                </a:lnTo>
                <a:lnTo>
                  <a:pt x="431" y="81"/>
                </a:lnTo>
                <a:lnTo>
                  <a:pt x="432" y="81"/>
                </a:lnTo>
                <a:lnTo>
                  <a:pt x="432" y="81"/>
                </a:lnTo>
                <a:lnTo>
                  <a:pt x="433" y="82"/>
                </a:lnTo>
                <a:lnTo>
                  <a:pt x="433" y="82"/>
                </a:lnTo>
                <a:lnTo>
                  <a:pt x="434" y="83"/>
                </a:lnTo>
                <a:lnTo>
                  <a:pt x="435" y="84"/>
                </a:lnTo>
                <a:lnTo>
                  <a:pt x="436" y="84"/>
                </a:lnTo>
                <a:lnTo>
                  <a:pt x="436" y="84"/>
                </a:lnTo>
                <a:lnTo>
                  <a:pt x="436" y="84"/>
                </a:lnTo>
                <a:lnTo>
                  <a:pt x="437" y="85"/>
                </a:lnTo>
                <a:lnTo>
                  <a:pt x="437" y="86"/>
                </a:lnTo>
                <a:lnTo>
                  <a:pt x="437" y="86"/>
                </a:lnTo>
                <a:lnTo>
                  <a:pt x="438" y="87"/>
                </a:lnTo>
                <a:lnTo>
                  <a:pt x="438" y="87"/>
                </a:lnTo>
                <a:lnTo>
                  <a:pt x="440" y="89"/>
                </a:lnTo>
                <a:lnTo>
                  <a:pt x="442" y="89"/>
                </a:lnTo>
                <a:lnTo>
                  <a:pt x="442" y="87"/>
                </a:lnTo>
                <a:lnTo>
                  <a:pt x="442" y="87"/>
                </a:lnTo>
                <a:lnTo>
                  <a:pt x="443" y="87"/>
                </a:lnTo>
                <a:lnTo>
                  <a:pt x="443" y="86"/>
                </a:lnTo>
                <a:lnTo>
                  <a:pt x="443" y="86"/>
                </a:lnTo>
                <a:lnTo>
                  <a:pt x="444" y="86"/>
                </a:lnTo>
                <a:lnTo>
                  <a:pt x="444" y="85"/>
                </a:lnTo>
                <a:lnTo>
                  <a:pt x="444" y="85"/>
                </a:lnTo>
                <a:lnTo>
                  <a:pt x="444" y="85"/>
                </a:lnTo>
                <a:lnTo>
                  <a:pt x="444" y="84"/>
                </a:lnTo>
                <a:lnTo>
                  <a:pt x="445" y="84"/>
                </a:lnTo>
                <a:lnTo>
                  <a:pt x="445" y="84"/>
                </a:lnTo>
                <a:lnTo>
                  <a:pt x="445" y="84"/>
                </a:lnTo>
                <a:lnTo>
                  <a:pt x="445" y="84"/>
                </a:lnTo>
                <a:lnTo>
                  <a:pt x="445" y="83"/>
                </a:lnTo>
                <a:lnTo>
                  <a:pt x="446" y="83"/>
                </a:lnTo>
                <a:lnTo>
                  <a:pt x="446" y="83"/>
                </a:lnTo>
                <a:lnTo>
                  <a:pt x="446" y="83"/>
                </a:lnTo>
                <a:lnTo>
                  <a:pt x="446" y="82"/>
                </a:lnTo>
                <a:lnTo>
                  <a:pt x="446" y="82"/>
                </a:lnTo>
                <a:lnTo>
                  <a:pt x="447" y="82"/>
                </a:lnTo>
                <a:lnTo>
                  <a:pt x="447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80"/>
                </a:lnTo>
                <a:lnTo>
                  <a:pt x="448" y="80"/>
                </a:lnTo>
                <a:lnTo>
                  <a:pt x="448" y="80"/>
                </a:lnTo>
                <a:lnTo>
                  <a:pt x="449" y="80"/>
                </a:lnTo>
                <a:lnTo>
                  <a:pt x="449" y="80"/>
                </a:lnTo>
                <a:lnTo>
                  <a:pt x="450" y="80"/>
                </a:lnTo>
                <a:lnTo>
                  <a:pt x="450" y="80"/>
                </a:lnTo>
                <a:lnTo>
                  <a:pt x="451" y="80"/>
                </a:lnTo>
                <a:lnTo>
                  <a:pt x="451" y="80"/>
                </a:lnTo>
                <a:lnTo>
                  <a:pt x="451" y="79"/>
                </a:lnTo>
                <a:lnTo>
                  <a:pt x="451" y="79"/>
                </a:lnTo>
                <a:lnTo>
                  <a:pt x="452" y="79"/>
                </a:lnTo>
                <a:lnTo>
                  <a:pt x="452" y="79"/>
                </a:lnTo>
                <a:lnTo>
                  <a:pt x="452" y="79"/>
                </a:lnTo>
                <a:lnTo>
                  <a:pt x="452" y="79"/>
                </a:lnTo>
                <a:lnTo>
                  <a:pt x="453" y="79"/>
                </a:lnTo>
                <a:lnTo>
                  <a:pt x="453" y="79"/>
                </a:lnTo>
                <a:lnTo>
                  <a:pt x="453" y="79"/>
                </a:lnTo>
                <a:lnTo>
                  <a:pt x="454" y="79"/>
                </a:lnTo>
                <a:lnTo>
                  <a:pt x="454" y="79"/>
                </a:lnTo>
                <a:lnTo>
                  <a:pt x="455" y="79"/>
                </a:lnTo>
                <a:lnTo>
                  <a:pt x="455" y="79"/>
                </a:lnTo>
                <a:lnTo>
                  <a:pt x="455" y="79"/>
                </a:lnTo>
                <a:lnTo>
                  <a:pt x="455" y="79"/>
                </a:lnTo>
                <a:lnTo>
                  <a:pt x="456" y="79"/>
                </a:lnTo>
                <a:lnTo>
                  <a:pt x="456" y="79"/>
                </a:lnTo>
                <a:lnTo>
                  <a:pt x="456" y="80"/>
                </a:lnTo>
                <a:lnTo>
                  <a:pt x="456" y="80"/>
                </a:lnTo>
                <a:lnTo>
                  <a:pt x="456" y="80"/>
                </a:lnTo>
                <a:lnTo>
                  <a:pt x="456" y="81"/>
                </a:lnTo>
                <a:lnTo>
                  <a:pt x="456" y="81"/>
                </a:lnTo>
                <a:lnTo>
                  <a:pt x="456" y="81"/>
                </a:lnTo>
                <a:lnTo>
                  <a:pt x="456" y="82"/>
                </a:lnTo>
                <a:lnTo>
                  <a:pt x="456" y="82"/>
                </a:lnTo>
                <a:lnTo>
                  <a:pt x="457" y="82"/>
                </a:lnTo>
                <a:lnTo>
                  <a:pt x="457" y="83"/>
                </a:lnTo>
                <a:lnTo>
                  <a:pt x="457" y="83"/>
                </a:lnTo>
                <a:lnTo>
                  <a:pt x="457" y="84"/>
                </a:lnTo>
                <a:lnTo>
                  <a:pt x="457" y="84"/>
                </a:lnTo>
                <a:lnTo>
                  <a:pt x="457" y="84"/>
                </a:lnTo>
                <a:lnTo>
                  <a:pt x="457" y="84"/>
                </a:lnTo>
                <a:lnTo>
                  <a:pt x="457" y="85"/>
                </a:lnTo>
                <a:lnTo>
                  <a:pt x="457" y="85"/>
                </a:lnTo>
                <a:lnTo>
                  <a:pt x="457" y="86"/>
                </a:lnTo>
                <a:lnTo>
                  <a:pt x="457" y="86"/>
                </a:lnTo>
                <a:lnTo>
                  <a:pt x="458" y="86"/>
                </a:lnTo>
                <a:lnTo>
                  <a:pt x="458" y="87"/>
                </a:lnTo>
                <a:lnTo>
                  <a:pt x="458" y="87"/>
                </a:lnTo>
                <a:lnTo>
                  <a:pt x="458" y="88"/>
                </a:lnTo>
                <a:lnTo>
                  <a:pt x="458" y="88"/>
                </a:lnTo>
                <a:lnTo>
                  <a:pt x="458" y="88"/>
                </a:lnTo>
                <a:lnTo>
                  <a:pt x="458" y="89"/>
                </a:lnTo>
                <a:lnTo>
                  <a:pt x="458" y="90"/>
                </a:lnTo>
                <a:lnTo>
                  <a:pt x="458" y="90"/>
                </a:lnTo>
                <a:lnTo>
                  <a:pt x="458" y="91"/>
                </a:lnTo>
                <a:lnTo>
                  <a:pt x="458" y="91"/>
                </a:lnTo>
                <a:lnTo>
                  <a:pt x="458" y="92"/>
                </a:lnTo>
                <a:lnTo>
                  <a:pt x="458" y="92"/>
                </a:lnTo>
                <a:lnTo>
                  <a:pt x="458" y="92"/>
                </a:lnTo>
                <a:lnTo>
                  <a:pt x="458" y="92"/>
                </a:lnTo>
                <a:lnTo>
                  <a:pt x="459" y="92"/>
                </a:lnTo>
                <a:lnTo>
                  <a:pt x="459" y="93"/>
                </a:lnTo>
                <a:lnTo>
                  <a:pt x="459" y="93"/>
                </a:lnTo>
                <a:lnTo>
                  <a:pt x="459" y="94"/>
                </a:lnTo>
                <a:lnTo>
                  <a:pt x="459" y="94"/>
                </a:lnTo>
                <a:lnTo>
                  <a:pt x="459" y="95"/>
                </a:lnTo>
                <a:lnTo>
                  <a:pt x="459" y="95"/>
                </a:lnTo>
                <a:lnTo>
                  <a:pt x="459" y="95"/>
                </a:lnTo>
                <a:lnTo>
                  <a:pt x="459" y="96"/>
                </a:lnTo>
                <a:lnTo>
                  <a:pt x="460" y="96"/>
                </a:lnTo>
                <a:lnTo>
                  <a:pt x="460" y="96"/>
                </a:lnTo>
                <a:lnTo>
                  <a:pt x="460" y="96"/>
                </a:lnTo>
                <a:lnTo>
                  <a:pt x="460" y="97"/>
                </a:lnTo>
                <a:lnTo>
                  <a:pt x="461" y="97"/>
                </a:lnTo>
                <a:lnTo>
                  <a:pt x="461" y="98"/>
                </a:lnTo>
                <a:lnTo>
                  <a:pt x="461" y="98"/>
                </a:lnTo>
                <a:lnTo>
                  <a:pt x="461" y="98"/>
                </a:lnTo>
                <a:lnTo>
                  <a:pt x="462" y="99"/>
                </a:lnTo>
                <a:lnTo>
                  <a:pt x="462" y="100"/>
                </a:lnTo>
                <a:lnTo>
                  <a:pt x="462" y="100"/>
                </a:lnTo>
                <a:lnTo>
                  <a:pt x="463" y="100"/>
                </a:lnTo>
                <a:lnTo>
                  <a:pt x="463" y="101"/>
                </a:lnTo>
                <a:lnTo>
                  <a:pt x="463" y="101"/>
                </a:lnTo>
                <a:lnTo>
                  <a:pt x="463" y="102"/>
                </a:lnTo>
                <a:lnTo>
                  <a:pt x="463" y="102"/>
                </a:lnTo>
                <a:lnTo>
                  <a:pt x="463" y="103"/>
                </a:lnTo>
                <a:lnTo>
                  <a:pt x="463" y="103"/>
                </a:lnTo>
                <a:lnTo>
                  <a:pt x="463" y="103"/>
                </a:lnTo>
                <a:lnTo>
                  <a:pt x="464" y="104"/>
                </a:lnTo>
                <a:lnTo>
                  <a:pt x="464" y="104"/>
                </a:lnTo>
                <a:lnTo>
                  <a:pt x="464" y="104"/>
                </a:lnTo>
                <a:lnTo>
                  <a:pt x="465" y="104"/>
                </a:lnTo>
                <a:lnTo>
                  <a:pt x="465" y="105"/>
                </a:lnTo>
                <a:lnTo>
                  <a:pt x="465" y="105"/>
                </a:lnTo>
                <a:lnTo>
                  <a:pt x="465" y="106"/>
                </a:lnTo>
                <a:lnTo>
                  <a:pt x="465" y="106"/>
                </a:lnTo>
                <a:lnTo>
                  <a:pt x="465" y="107"/>
                </a:lnTo>
                <a:lnTo>
                  <a:pt x="465" y="107"/>
                </a:lnTo>
                <a:lnTo>
                  <a:pt x="465" y="108"/>
                </a:lnTo>
                <a:lnTo>
                  <a:pt x="465" y="108"/>
                </a:lnTo>
                <a:lnTo>
                  <a:pt x="465" y="109"/>
                </a:lnTo>
                <a:lnTo>
                  <a:pt x="465" y="110"/>
                </a:lnTo>
                <a:lnTo>
                  <a:pt x="465" y="110"/>
                </a:lnTo>
                <a:lnTo>
                  <a:pt x="465" y="111"/>
                </a:lnTo>
                <a:lnTo>
                  <a:pt x="466" y="112"/>
                </a:lnTo>
                <a:lnTo>
                  <a:pt x="466" y="113"/>
                </a:lnTo>
                <a:lnTo>
                  <a:pt x="466" y="113"/>
                </a:lnTo>
                <a:lnTo>
                  <a:pt x="466" y="113"/>
                </a:lnTo>
                <a:lnTo>
                  <a:pt x="467" y="114"/>
                </a:lnTo>
                <a:lnTo>
                  <a:pt x="467" y="115"/>
                </a:lnTo>
                <a:lnTo>
                  <a:pt x="467" y="116"/>
                </a:lnTo>
                <a:lnTo>
                  <a:pt x="467" y="117"/>
                </a:lnTo>
                <a:lnTo>
                  <a:pt x="467" y="117"/>
                </a:lnTo>
                <a:lnTo>
                  <a:pt x="468" y="118"/>
                </a:lnTo>
                <a:lnTo>
                  <a:pt x="468" y="118"/>
                </a:lnTo>
                <a:lnTo>
                  <a:pt x="468" y="119"/>
                </a:lnTo>
                <a:lnTo>
                  <a:pt x="468" y="120"/>
                </a:lnTo>
                <a:lnTo>
                  <a:pt x="468" y="121"/>
                </a:lnTo>
                <a:lnTo>
                  <a:pt x="469" y="121"/>
                </a:lnTo>
                <a:lnTo>
                  <a:pt x="469" y="122"/>
                </a:lnTo>
                <a:lnTo>
                  <a:pt x="469" y="122"/>
                </a:lnTo>
                <a:lnTo>
                  <a:pt x="469" y="123"/>
                </a:lnTo>
                <a:lnTo>
                  <a:pt x="469" y="124"/>
                </a:lnTo>
                <a:lnTo>
                  <a:pt x="469" y="124"/>
                </a:lnTo>
                <a:lnTo>
                  <a:pt x="469" y="124"/>
                </a:lnTo>
                <a:lnTo>
                  <a:pt x="469" y="125"/>
                </a:lnTo>
                <a:lnTo>
                  <a:pt x="469" y="125"/>
                </a:lnTo>
                <a:lnTo>
                  <a:pt x="469" y="126"/>
                </a:lnTo>
                <a:lnTo>
                  <a:pt x="468" y="126"/>
                </a:lnTo>
                <a:lnTo>
                  <a:pt x="468" y="127"/>
                </a:lnTo>
                <a:lnTo>
                  <a:pt x="468" y="127"/>
                </a:lnTo>
                <a:lnTo>
                  <a:pt x="467" y="128"/>
                </a:lnTo>
                <a:lnTo>
                  <a:pt x="467" y="128"/>
                </a:lnTo>
                <a:lnTo>
                  <a:pt x="467" y="129"/>
                </a:lnTo>
                <a:lnTo>
                  <a:pt x="466" y="129"/>
                </a:lnTo>
                <a:lnTo>
                  <a:pt x="466" y="129"/>
                </a:lnTo>
                <a:lnTo>
                  <a:pt x="465" y="129"/>
                </a:lnTo>
                <a:lnTo>
                  <a:pt x="464" y="130"/>
                </a:lnTo>
                <a:lnTo>
                  <a:pt x="464" y="131"/>
                </a:lnTo>
                <a:lnTo>
                  <a:pt x="463" y="131"/>
                </a:lnTo>
                <a:lnTo>
                  <a:pt x="463" y="132"/>
                </a:lnTo>
                <a:lnTo>
                  <a:pt x="462" y="133"/>
                </a:lnTo>
                <a:lnTo>
                  <a:pt x="462" y="134"/>
                </a:lnTo>
                <a:lnTo>
                  <a:pt x="461" y="134"/>
                </a:lnTo>
                <a:lnTo>
                  <a:pt x="461" y="134"/>
                </a:lnTo>
                <a:lnTo>
                  <a:pt x="461" y="135"/>
                </a:lnTo>
                <a:lnTo>
                  <a:pt x="460" y="136"/>
                </a:lnTo>
                <a:lnTo>
                  <a:pt x="460" y="137"/>
                </a:lnTo>
                <a:lnTo>
                  <a:pt x="460" y="138"/>
                </a:lnTo>
                <a:lnTo>
                  <a:pt x="459" y="138"/>
                </a:lnTo>
                <a:lnTo>
                  <a:pt x="459" y="139"/>
                </a:lnTo>
                <a:lnTo>
                  <a:pt x="459" y="140"/>
                </a:lnTo>
                <a:lnTo>
                  <a:pt x="458" y="140"/>
                </a:lnTo>
                <a:lnTo>
                  <a:pt x="458" y="141"/>
                </a:lnTo>
                <a:lnTo>
                  <a:pt x="457" y="142"/>
                </a:lnTo>
                <a:lnTo>
                  <a:pt x="456" y="142"/>
                </a:lnTo>
                <a:lnTo>
                  <a:pt x="456" y="142"/>
                </a:lnTo>
                <a:lnTo>
                  <a:pt x="456" y="143"/>
                </a:lnTo>
                <a:lnTo>
                  <a:pt x="455" y="143"/>
                </a:lnTo>
                <a:lnTo>
                  <a:pt x="455" y="144"/>
                </a:lnTo>
                <a:lnTo>
                  <a:pt x="455" y="145"/>
                </a:lnTo>
                <a:lnTo>
                  <a:pt x="455" y="145"/>
                </a:lnTo>
                <a:lnTo>
                  <a:pt x="455" y="146"/>
                </a:lnTo>
                <a:lnTo>
                  <a:pt x="455" y="146"/>
                </a:lnTo>
                <a:lnTo>
                  <a:pt x="455" y="147"/>
                </a:lnTo>
                <a:lnTo>
                  <a:pt x="455" y="147"/>
                </a:lnTo>
                <a:lnTo>
                  <a:pt x="455" y="148"/>
                </a:lnTo>
                <a:lnTo>
                  <a:pt x="455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4" y="151"/>
                </a:lnTo>
                <a:lnTo>
                  <a:pt x="453" y="152"/>
                </a:lnTo>
                <a:lnTo>
                  <a:pt x="453" y="153"/>
                </a:lnTo>
                <a:lnTo>
                  <a:pt x="452" y="153"/>
                </a:lnTo>
                <a:lnTo>
                  <a:pt x="452" y="154"/>
                </a:lnTo>
                <a:lnTo>
                  <a:pt x="451" y="154"/>
                </a:lnTo>
                <a:lnTo>
                  <a:pt x="451" y="154"/>
                </a:lnTo>
                <a:lnTo>
                  <a:pt x="451" y="155"/>
                </a:lnTo>
                <a:lnTo>
                  <a:pt x="450" y="155"/>
                </a:lnTo>
                <a:lnTo>
                  <a:pt x="449" y="156"/>
                </a:lnTo>
                <a:lnTo>
                  <a:pt x="449" y="156"/>
                </a:lnTo>
                <a:lnTo>
                  <a:pt x="448" y="157"/>
                </a:lnTo>
                <a:lnTo>
                  <a:pt x="448" y="157"/>
                </a:lnTo>
                <a:lnTo>
                  <a:pt x="447" y="157"/>
                </a:lnTo>
                <a:lnTo>
                  <a:pt x="447" y="158"/>
                </a:lnTo>
                <a:lnTo>
                  <a:pt x="447" y="159"/>
                </a:lnTo>
                <a:lnTo>
                  <a:pt x="446" y="159"/>
                </a:lnTo>
                <a:lnTo>
                  <a:pt x="446" y="159"/>
                </a:lnTo>
                <a:lnTo>
                  <a:pt x="445" y="159"/>
                </a:lnTo>
                <a:lnTo>
                  <a:pt x="445" y="160"/>
                </a:lnTo>
                <a:lnTo>
                  <a:pt x="444" y="160"/>
                </a:lnTo>
                <a:lnTo>
                  <a:pt x="444" y="161"/>
                </a:lnTo>
                <a:lnTo>
                  <a:pt x="443" y="161"/>
                </a:lnTo>
                <a:lnTo>
                  <a:pt x="443" y="161"/>
                </a:lnTo>
                <a:lnTo>
                  <a:pt x="443" y="162"/>
                </a:lnTo>
                <a:lnTo>
                  <a:pt x="442" y="163"/>
                </a:lnTo>
                <a:lnTo>
                  <a:pt x="442" y="163"/>
                </a:lnTo>
                <a:lnTo>
                  <a:pt x="442" y="163"/>
                </a:lnTo>
                <a:lnTo>
                  <a:pt x="441" y="164"/>
                </a:lnTo>
                <a:lnTo>
                  <a:pt x="440" y="164"/>
                </a:lnTo>
                <a:lnTo>
                  <a:pt x="440" y="165"/>
                </a:lnTo>
                <a:lnTo>
                  <a:pt x="439" y="166"/>
                </a:lnTo>
                <a:lnTo>
                  <a:pt x="438" y="167"/>
                </a:lnTo>
                <a:lnTo>
                  <a:pt x="438" y="167"/>
                </a:lnTo>
                <a:lnTo>
                  <a:pt x="437" y="167"/>
                </a:lnTo>
                <a:lnTo>
                  <a:pt x="437" y="167"/>
                </a:lnTo>
                <a:lnTo>
                  <a:pt x="436" y="167"/>
                </a:lnTo>
                <a:lnTo>
                  <a:pt x="436" y="168"/>
                </a:lnTo>
                <a:lnTo>
                  <a:pt x="435" y="168"/>
                </a:lnTo>
                <a:lnTo>
                  <a:pt x="434" y="168"/>
                </a:lnTo>
                <a:lnTo>
                  <a:pt x="434" y="169"/>
                </a:lnTo>
                <a:lnTo>
                  <a:pt x="433" y="170"/>
                </a:lnTo>
                <a:lnTo>
                  <a:pt x="433" y="170"/>
                </a:lnTo>
                <a:lnTo>
                  <a:pt x="432" y="171"/>
                </a:lnTo>
                <a:lnTo>
                  <a:pt x="431" y="171"/>
                </a:lnTo>
                <a:lnTo>
                  <a:pt x="431" y="171"/>
                </a:lnTo>
                <a:lnTo>
                  <a:pt x="430" y="171"/>
                </a:lnTo>
                <a:lnTo>
                  <a:pt x="429" y="172"/>
                </a:lnTo>
                <a:lnTo>
                  <a:pt x="428" y="172"/>
                </a:lnTo>
                <a:lnTo>
                  <a:pt x="427" y="173"/>
                </a:lnTo>
                <a:lnTo>
                  <a:pt x="426" y="173"/>
                </a:lnTo>
                <a:lnTo>
                  <a:pt x="426" y="174"/>
                </a:lnTo>
                <a:lnTo>
                  <a:pt x="425" y="174"/>
                </a:lnTo>
                <a:lnTo>
                  <a:pt x="424" y="174"/>
                </a:lnTo>
                <a:lnTo>
                  <a:pt x="422" y="174"/>
                </a:lnTo>
                <a:lnTo>
                  <a:pt x="422" y="175"/>
                </a:lnTo>
                <a:lnTo>
                  <a:pt x="421" y="175"/>
                </a:lnTo>
                <a:lnTo>
                  <a:pt x="420" y="175"/>
                </a:lnTo>
                <a:lnTo>
                  <a:pt x="419" y="175"/>
                </a:lnTo>
                <a:lnTo>
                  <a:pt x="418" y="175"/>
                </a:lnTo>
                <a:lnTo>
                  <a:pt x="418" y="175"/>
                </a:lnTo>
                <a:lnTo>
                  <a:pt x="417" y="175"/>
                </a:lnTo>
                <a:lnTo>
                  <a:pt x="416" y="175"/>
                </a:lnTo>
                <a:lnTo>
                  <a:pt x="415" y="175"/>
                </a:lnTo>
                <a:lnTo>
                  <a:pt x="414" y="174"/>
                </a:lnTo>
                <a:lnTo>
                  <a:pt x="414" y="174"/>
                </a:lnTo>
                <a:lnTo>
                  <a:pt x="413" y="174"/>
                </a:lnTo>
                <a:lnTo>
                  <a:pt x="413" y="174"/>
                </a:lnTo>
                <a:lnTo>
                  <a:pt x="413" y="174"/>
                </a:lnTo>
                <a:lnTo>
                  <a:pt x="412" y="174"/>
                </a:lnTo>
                <a:lnTo>
                  <a:pt x="412" y="174"/>
                </a:lnTo>
                <a:lnTo>
                  <a:pt x="411" y="175"/>
                </a:lnTo>
                <a:lnTo>
                  <a:pt x="411" y="175"/>
                </a:lnTo>
                <a:lnTo>
                  <a:pt x="410" y="175"/>
                </a:lnTo>
                <a:lnTo>
                  <a:pt x="410" y="176"/>
                </a:lnTo>
                <a:lnTo>
                  <a:pt x="410" y="176"/>
                </a:lnTo>
                <a:lnTo>
                  <a:pt x="410" y="177"/>
                </a:lnTo>
                <a:lnTo>
                  <a:pt x="410" y="177"/>
                </a:lnTo>
                <a:lnTo>
                  <a:pt x="410" y="178"/>
                </a:lnTo>
                <a:lnTo>
                  <a:pt x="410" y="179"/>
                </a:lnTo>
                <a:lnTo>
                  <a:pt x="410" y="179"/>
                </a:lnTo>
                <a:lnTo>
                  <a:pt x="410" y="180"/>
                </a:lnTo>
                <a:lnTo>
                  <a:pt x="410" y="181"/>
                </a:lnTo>
                <a:lnTo>
                  <a:pt x="410" y="182"/>
                </a:lnTo>
                <a:lnTo>
                  <a:pt x="410" y="183"/>
                </a:lnTo>
                <a:lnTo>
                  <a:pt x="410" y="183"/>
                </a:lnTo>
                <a:lnTo>
                  <a:pt x="409" y="183"/>
                </a:lnTo>
                <a:lnTo>
                  <a:pt x="409" y="184"/>
                </a:lnTo>
                <a:lnTo>
                  <a:pt x="409" y="185"/>
                </a:lnTo>
                <a:lnTo>
                  <a:pt x="409" y="185"/>
                </a:lnTo>
                <a:lnTo>
                  <a:pt x="409" y="186"/>
                </a:lnTo>
                <a:lnTo>
                  <a:pt x="409" y="186"/>
                </a:lnTo>
                <a:lnTo>
                  <a:pt x="408" y="187"/>
                </a:lnTo>
                <a:lnTo>
                  <a:pt x="408" y="187"/>
                </a:lnTo>
                <a:lnTo>
                  <a:pt x="407" y="188"/>
                </a:lnTo>
                <a:lnTo>
                  <a:pt x="407" y="188"/>
                </a:lnTo>
                <a:lnTo>
                  <a:pt x="407" y="188"/>
                </a:lnTo>
                <a:lnTo>
                  <a:pt x="406" y="189"/>
                </a:lnTo>
                <a:lnTo>
                  <a:pt x="406" y="190"/>
                </a:lnTo>
                <a:lnTo>
                  <a:pt x="406" y="191"/>
                </a:lnTo>
                <a:lnTo>
                  <a:pt x="406" y="192"/>
                </a:lnTo>
                <a:lnTo>
                  <a:pt x="406" y="192"/>
                </a:lnTo>
                <a:lnTo>
                  <a:pt x="407" y="193"/>
                </a:lnTo>
                <a:lnTo>
                  <a:pt x="407" y="194"/>
                </a:lnTo>
                <a:lnTo>
                  <a:pt x="407" y="195"/>
                </a:lnTo>
                <a:lnTo>
                  <a:pt x="408" y="196"/>
                </a:lnTo>
                <a:lnTo>
                  <a:pt x="408" y="196"/>
                </a:lnTo>
                <a:lnTo>
                  <a:pt x="408" y="197"/>
                </a:lnTo>
                <a:lnTo>
                  <a:pt x="408" y="198"/>
                </a:lnTo>
                <a:lnTo>
                  <a:pt x="408" y="199"/>
                </a:lnTo>
                <a:lnTo>
                  <a:pt x="408" y="199"/>
                </a:lnTo>
                <a:lnTo>
                  <a:pt x="408" y="200"/>
                </a:lnTo>
                <a:lnTo>
                  <a:pt x="408" y="201"/>
                </a:lnTo>
                <a:lnTo>
                  <a:pt x="407" y="202"/>
                </a:lnTo>
                <a:lnTo>
                  <a:pt x="407" y="202"/>
                </a:lnTo>
                <a:lnTo>
                  <a:pt x="407" y="203"/>
                </a:lnTo>
                <a:lnTo>
                  <a:pt x="407" y="204"/>
                </a:lnTo>
                <a:lnTo>
                  <a:pt x="406" y="204"/>
                </a:lnTo>
                <a:lnTo>
                  <a:pt x="406" y="205"/>
                </a:lnTo>
                <a:lnTo>
                  <a:pt x="406" y="206"/>
                </a:lnTo>
                <a:lnTo>
                  <a:pt x="405" y="206"/>
                </a:lnTo>
                <a:lnTo>
                  <a:pt x="405" y="207"/>
                </a:lnTo>
                <a:lnTo>
                  <a:pt x="405" y="207"/>
                </a:lnTo>
                <a:lnTo>
                  <a:pt x="404" y="208"/>
                </a:lnTo>
                <a:lnTo>
                  <a:pt x="404" y="208"/>
                </a:lnTo>
                <a:lnTo>
                  <a:pt x="403" y="208"/>
                </a:lnTo>
                <a:lnTo>
                  <a:pt x="403" y="209"/>
                </a:lnTo>
                <a:lnTo>
                  <a:pt x="402" y="209"/>
                </a:lnTo>
                <a:lnTo>
                  <a:pt x="401" y="209"/>
                </a:lnTo>
                <a:lnTo>
                  <a:pt x="401" y="209"/>
                </a:lnTo>
                <a:lnTo>
                  <a:pt x="401" y="210"/>
                </a:lnTo>
                <a:lnTo>
                  <a:pt x="400" y="210"/>
                </a:lnTo>
                <a:lnTo>
                  <a:pt x="399" y="211"/>
                </a:lnTo>
                <a:lnTo>
                  <a:pt x="399" y="211"/>
                </a:lnTo>
                <a:lnTo>
                  <a:pt x="399" y="212"/>
                </a:lnTo>
                <a:lnTo>
                  <a:pt x="399" y="212"/>
                </a:lnTo>
                <a:lnTo>
                  <a:pt x="398" y="212"/>
                </a:lnTo>
                <a:lnTo>
                  <a:pt x="398" y="213"/>
                </a:lnTo>
                <a:lnTo>
                  <a:pt x="398" y="213"/>
                </a:lnTo>
                <a:lnTo>
                  <a:pt x="398" y="213"/>
                </a:lnTo>
                <a:lnTo>
                  <a:pt x="397" y="214"/>
                </a:lnTo>
                <a:lnTo>
                  <a:pt x="397" y="214"/>
                </a:lnTo>
                <a:lnTo>
                  <a:pt x="397" y="215"/>
                </a:lnTo>
                <a:lnTo>
                  <a:pt x="397" y="216"/>
                </a:lnTo>
                <a:lnTo>
                  <a:pt x="397" y="216"/>
                </a:lnTo>
                <a:lnTo>
                  <a:pt x="397" y="217"/>
                </a:lnTo>
                <a:lnTo>
                  <a:pt x="397" y="217"/>
                </a:lnTo>
                <a:lnTo>
                  <a:pt x="397" y="218"/>
                </a:lnTo>
                <a:lnTo>
                  <a:pt x="396" y="218"/>
                </a:lnTo>
                <a:lnTo>
                  <a:pt x="396" y="219"/>
                </a:lnTo>
                <a:lnTo>
                  <a:pt x="396" y="219"/>
                </a:lnTo>
                <a:lnTo>
                  <a:pt x="396" y="220"/>
                </a:lnTo>
                <a:lnTo>
                  <a:pt x="396" y="220"/>
                </a:lnTo>
                <a:lnTo>
                  <a:pt x="396" y="221"/>
                </a:lnTo>
                <a:lnTo>
                  <a:pt x="396" y="221"/>
                </a:lnTo>
                <a:lnTo>
                  <a:pt x="395" y="222"/>
                </a:lnTo>
                <a:lnTo>
                  <a:pt x="395" y="222"/>
                </a:lnTo>
                <a:lnTo>
                  <a:pt x="395" y="223"/>
                </a:lnTo>
                <a:lnTo>
                  <a:pt x="395" y="224"/>
                </a:lnTo>
                <a:lnTo>
                  <a:pt x="395" y="225"/>
                </a:lnTo>
                <a:lnTo>
                  <a:pt x="395" y="225"/>
                </a:lnTo>
                <a:lnTo>
                  <a:pt x="395" y="226"/>
                </a:lnTo>
                <a:lnTo>
                  <a:pt x="395" y="227"/>
                </a:lnTo>
                <a:lnTo>
                  <a:pt x="395" y="227"/>
                </a:lnTo>
                <a:lnTo>
                  <a:pt x="395" y="228"/>
                </a:lnTo>
                <a:lnTo>
                  <a:pt x="395" y="229"/>
                </a:lnTo>
                <a:lnTo>
                  <a:pt x="394" y="230"/>
                </a:lnTo>
                <a:lnTo>
                  <a:pt x="394" y="230"/>
                </a:lnTo>
                <a:lnTo>
                  <a:pt x="394" y="231"/>
                </a:lnTo>
                <a:lnTo>
                  <a:pt x="394" y="231"/>
                </a:lnTo>
                <a:lnTo>
                  <a:pt x="394" y="232"/>
                </a:lnTo>
                <a:lnTo>
                  <a:pt x="394" y="233"/>
                </a:lnTo>
                <a:lnTo>
                  <a:pt x="394" y="233"/>
                </a:lnTo>
                <a:lnTo>
                  <a:pt x="395" y="234"/>
                </a:lnTo>
                <a:lnTo>
                  <a:pt x="394" y="234"/>
                </a:lnTo>
                <a:lnTo>
                  <a:pt x="395" y="235"/>
                </a:lnTo>
                <a:lnTo>
                  <a:pt x="395" y="236"/>
                </a:lnTo>
                <a:lnTo>
                  <a:pt x="394" y="236"/>
                </a:lnTo>
                <a:lnTo>
                  <a:pt x="394" y="237"/>
                </a:lnTo>
                <a:lnTo>
                  <a:pt x="395" y="238"/>
                </a:lnTo>
                <a:lnTo>
                  <a:pt x="395" y="238"/>
                </a:lnTo>
                <a:lnTo>
                  <a:pt x="394" y="239"/>
                </a:lnTo>
                <a:lnTo>
                  <a:pt x="394" y="240"/>
                </a:lnTo>
                <a:lnTo>
                  <a:pt x="394" y="241"/>
                </a:lnTo>
                <a:lnTo>
                  <a:pt x="394" y="241"/>
                </a:lnTo>
                <a:lnTo>
                  <a:pt x="394" y="242"/>
                </a:lnTo>
                <a:lnTo>
                  <a:pt x="394" y="242"/>
                </a:lnTo>
                <a:lnTo>
                  <a:pt x="394" y="242"/>
                </a:lnTo>
                <a:lnTo>
                  <a:pt x="394" y="243"/>
                </a:lnTo>
                <a:lnTo>
                  <a:pt x="394" y="244"/>
                </a:lnTo>
                <a:lnTo>
                  <a:pt x="394" y="245"/>
                </a:lnTo>
                <a:lnTo>
                  <a:pt x="394" y="245"/>
                </a:lnTo>
                <a:lnTo>
                  <a:pt x="394" y="246"/>
                </a:lnTo>
                <a:lnTo>
                  <a:pt x="394" y="246"/>
                </a:lnTo>
                <a:lnTo>
                  <a:pt x="395" y="247"/>
                </a:lnTo>
                <a:lnTo>
                  <a:pt x="395" y="247"/>
                </a:lnTo>
                <a:lnTo>
                  <a:pt x="395" y="248"/>
                </a:lnTo>
                <a:lnTo>
                  <a:pt x="395" y="249"/>
                </a:lnTo>
                <a:lnTo>
                  <a:pt x="395" y="250"/>
                </a:lnTo>
                <a:lnTo>
                  <a:pt x="395" y="250"/>
                </a:lnTo>
                <a:lnTo>
                  <a:pt x="395" y="251"/>
                </a:lnTo>
                <a:lnTo>
                  <a:pt x="395" y="251"/>
                </a:lnTo>
                <a:lnTo>
                  <a:pt x="395" y="252"/>
                </a:lnTo>
                <a:lnTo>
                  <a:pt x="394" y="253"/>
                </a:lnTo>
                <a:lnTo>
                  <a:pt x="394" y="254"/>
                </a:lnTo>
                <a:lnTo>
                  <a:pt x="394" y="254"/>
                </a:lnTo>
                <a:lnTo>
                  <a:pt x="394" y="255"/>
                </a:lnTo>
                <a:lnTo>
                  <a:pt x="394" y="256"/>
                </a:lnTo>
                <a:lnTo>
                  <a:pt x="393" y="256"/>
                </a:lnTo>
                <a:lnTo>
                  <a:pt x="393" y="257"/>
                </a:lnTo>
                <a:lnTo>
                  <a:pt x="393" y="258"/>
                </a:lnTo>
                <a:lnTo>
                  <a:pt x="393" y="258"/>
                </a:lnTo>
                <a:lnTo>
                  <a:pt x="392" y="258"/>
                </a:lnTo>
                <a:lnTo>
                  <a:pt x="392" y="259"/>
                </a:lnTo>
                <a:lnTo>
                  <a:pt x="392" y="260"/>
                </a:lnTo>
                <a:lnTo>
                  <a:pt x="391" y="261"/>
                </a:lnTo>
                <a:lnTo>
                  <a:pt x="391" y="261"/>
                </a:lnTo>
                <a:lnTo>
                  <a:pt x="390" y="262"/>
                </a:lnTo>
                <a:lnTo>
                  <a:pt x="389" y="263"/>
                </a:lnTo>
                <a:lnTo>
                  <a:pt x="389" y="263"/>
                </a:lnTo>
                <a:lnTo>
                  <a:pt x="388" y="264"/>
                </a:lnTo>
                <a:lnTo>
                  <a:pt x="388" y="264"/>
                </a:lnTo>
                <a:lnTo>
                  <a:pt x="388" y="265"/>
                </a:lnTo>
                <a:lnTo>
                  <a:pt x="388" y="266"/>
                </a:lnTo>
                <a:lnTo>
                  <a:pt x="388" y="267"/>
                </a:lnTo>
                <a:lnTo>
                  <a:pt x="387" y="268"/>
                </a:lnTo>
                <a:lnTo>
                  <a:pt x="387" y="269"/>
                </a:lnTo>
                <a:lnTo>
                  <a:pt x="387" y="270"/>
                </a:lnTo>
                <a:lnTo>
                  <a:pt x="387" y="270"/>
                </a:lnTo>
                <a:lnTo>
                  <a:pt x="386" y="271"/>
                </a:lnTo>
                <a:lnTo>
                  <a:pt x="386" y="271"/>
                </a:lnTo>
                <a:lnTo>
                  <a:pt x="386" y="272"/>
                </a:lnTo>
                <a:lnTo>
                  <a:pt x="386" y="273"/>
                </a:lnTo>
                <a:lnTo>
                  <a:pt x="386" y="274"/>
                </a:lnTo>
                <a:lnTo>
                  <a:pt x="385" y="274"/>
                </a:lnTo>
                <a:lnTo>
                  <a:pt x="385" y="275"/>
                </a:lnTo>
                <a:lnTo>
                  <a:pt x="385" y="276"/>
                </a:lnTo>
                <a:lnTo>
                  <a:pt x="385" y="277"/>
                </a:lnTo>
                <a:lnTo>
                  <a:pt x="385" y="277"/>
                </a:lnTo>
                <a:lnTo>
                  <a:pt x="385" y="278"/>
                </a:lnTo>
                <a:lnTo>
                  <a:pt x="385" y="279"/>
                </a:lnTo>
                <a:lnTo>
                  <a:pt x="385" y="279"/>
                </a:lnTo>
                <a:lnTo>
                  <a:pt x="385" y="279"/>
                </a:lnTo>
                <a:lnTo>
                  <a:pt x="385" y="280"/>
                </a:lnTo>
                <a:lnTo>
                  <a:pt x="385" y="281"/>
                </a:lnTo>
                <a:lnTo>
                  <a:pt x="386" y="281"/>
                </a:lnTo>
                <a:lnTo>
                  <a:pt x="386" y="282"/>
                </a:lnTo>
                <a:lnTo>
                  <a:pt x="386" y="282"/>
                </a:lnTo>
                <a:lnTo>
                  <a:pt x="386" y="283"/>
                </a:lnTo>
                <a:lnTo>
                  <a:pt x="386" y="283"/>
                </a:lnTo>
                <a:lnTo>
                  <a:pt x="387" y="284"/>
                </a:lnTo>
                <a:lnTo>
                  <a:pt x="387" y="284"/>
                </a:lnTo>
                <a:lnTo>
                  <a:pt x="387" y="285"/>
                </a:lnTo>
                <a:lnTo>
                  <a:pt x="387" y="285"/>
                </a:lnTo>
                <a:lnTo>
                  <a:pt x="386" y="286"/>
                </a:lnTo>
                <a:lnTo>
                  <a:pt x="386" y="286"/>
                </a:lnTo>
                <a:lnTo>
                  <a:pt x="386" y="287"/>
                </a:lnTo>
                <a:lnTo>
                  <a:pt x="385" y="288"/>
                </a:lnTo>
                <a:lnTo>
                  <a:pt x="385" y="288"/>
                </a:lnTo>
                <a:lnTo>
                  <a:pt x="385" y="288"/>
                </a:lnTo>
                <a:lnTo>
                  <a:pt x="385" y="289"/>
                </a:lnTo>
                <a:lnTo>
                  <a:pt x="385" y="289"/>
                </a:lnTo>
                <a:lnTo>
                  <a:pt x="386" y="290"/>
                </a:lnTo>
                <a:lnTo>
                  <a:pt x="386" y="290"/>
                </a:lnTo>
                <a:lnTo>
                  <a:pt x="386" y="290"/>
                </a:lnTo>
                <a:lnTo>
                  <a:pt x="387" y="291"/>
                </a:lnTo>
                <a:lnTo>
                  <a:pt x="387" y="291"/>
                </a:lnTo>
                <a:lnTo>
                  <a:pt x="388" y="291"/>
                </a:lnTo>
                <a:lnTo>
                  <a:pt x="388" y="292"/>
                </a:lnTo>
                <a:lnTo>
                  <a:pt x="388" y="292"/>
                </a:lnTo>
                <a:lnTo>
                  <a:pt x="389" y="293"/>
                </a:lnTo>
                <a:lnTo>
                  <a:pt x="389" y="293"/>
                </a:lnTo>
                <a:lnTo>
                  <a:pt x="389" y="294"/>
                </a:lnTo>
                <a:lnTo>
                  <a:pt x="390" y="294"/>
                </a:lnTo>
                <a:lnTo>
                  <a:pt x="390" y="295"/>
                </a:lnTo>
                <a:lnTo>
                  <a:pt x="390" y="295"/>
                </a:lnTo>
                <a:lnTo>
                  <a:pt x="390" y="295"/>
                </a:lnTo>
                <a:lnTo>
                  <a:pt x="390" y="296"/>
                </a:lnTo>
                <a:lnTo>
                  <a:pt x="390" y="296"/>
                </a:lnTo>
                <a:lnTo>
                  <a:pt x="390" y="297"/>
                </a:lnTo>
                <a:lnTo>
                  <a:pt x="390" y="297"/>
                </a:lnTo>
                <a:lnTo>
                  <a:pt x="389" y="298"/>
                </a:lnTo>
                <a:lnTo>
                  <a:pt x="389" y="298"/>
                </a:lnTo>
                <a:lnTo>
                  <a:pt x="389" y="299"/>
                </a:lnTo>
                <a:lnTo>
                  <a:pt x="388" y="299"/>
                </a:lnTo>
                <a:lnTo>
                  <a:pt x="388" y="300"/>
                </a:lnTo>
                <a:lnTo>
                  <a:pt x="388" y="300"/>
                </a:lnTo>
                <a:lnTo>
                  <a:pt x="388" y="301"/>
                </a:lnTo>
                <a:lnTo>
                  <a:pt x="388" y="301"/>
                </a:lnTo>
                <a:lnTo>
                  <a:pt x="388" y="302"/>
                </a:lnTo>
                <a:lnTo>
                  <a:pt x="387" y="302"/>
                </a:lnTo>
                <a:lnTo>
                  <a:pt x="387" y="304"/>
                </a:lnTo>
                <a:lnTo>
                  <a:pt x="387" y="304"/>
                </a:lnTo>
                <a:lnTo>
                  <a:pt x="387" y="304"/>
                </a:lnTo>
                <a:lnTo>
                  <a:pt x="387" y="305"/>
                </a:lnTo>
                <a:lnTo>
                  <a:pt x="386" y="306"/>
                </a:lnTo>
                <a:lnTo>
                  <a:pt x="386" y="307"/>
                </a:lnTo>
                <a:lnTo>
                  <a:pt x="386" y="307"/>
                </a:lnTo>
                <a:lnTo>
                  <a:pt x="385" y="308"/>
                </a:lnTo>
                <a:lnTo>
                  <a:pt x="385" y="308"/>
                </a:lnTo>
                <a:lnTo>
                  <a:pt x="384" y="309"/>
                </a:lnTo>
                <a:lnTo>
                  <a:pt x="384" y="309"/>
                </a:lnTo>
                <a:lnTo>
                  <a:pt x="384" y="310"/>
                </a:lnTo>
                <a:lnTo>
                  <a:pt x="383" y="311"/>
                </a:lnTo>
                <a:lnTo>
                  <a:pt x="383" y="311"/>
                </a:lnTo>
                <a:lnTo>
                  <a:pt x="382" y="312"/>
                </a:lnTo>
                <a:lnTo>
                  <a:pt x="381" y="312"/>
                </a:lnTo>
                <a:lnTo>
                  <a:pt x="381" y="312"/>
                </a:lnTo>
                <a:lnTo>
                  <a:pt x="380" y="313"/>
                </a:lnTo>
                <a:lnTo>
                  <a:pt x="380" y="313"/>
                </a:lnTo>
                <a:lnTo>
                  <a:pt x="380" y="314"/>
                </a:lnTo>
                <a:lnTo>
                  <a:pt x="379" y="314"/>
                </a:lnTo>
                <a:lnTo>
                  <a:pt x="379" y="315"/>
                </a:lnTo>
                <a:lnTo>
                  <a:pt x="379" y="315"/>
                </a:lnTo>
                <a:lnTo>
                  <a:pt x="378" y="316"/>
                </a:lnTo>
                <a:lnTo>
                  <a:pt x="378" y="316"/>
                </a:lnTo>
                <a:lnTo>
                  <a:pt x="378" y="317"/>
                </a:lnTo>
                <a:lnTo>
                  <a:pt x="377" y="319"/>
                </a:lnTo>
                <a:lnTo>
                  <a:pt x="377" y="320"/>
                </a:lnTo>
                <a:lnTo>
                  <a:pt x="376" y="320"/>
                </a:lnTo>
                <a:lnTo>
                  <a:pt x="376" y="321"/>
                </a:lnTo>
                <a:lnTo>
                  <a:pt x="376" y="322"/>
                </a:lnTo>
                <a:lnTo>
                  <a:pt x="375" y="323"/>
                </a:lnTo>
                <a:lnTo>
                  <a:pt x="375" y="324"/>
                </a:lnTo>
                <a:lnTo>
                  <a:pt x="374" y="324"/>
                </a:lnTo>
                <a:lnTo>
                  <a:pt x="374" y="324"/>
                </a:lnTo>
                <a:lnTo>
                  <a:pt x="374" y="325"/>
                </a:lnTo>
                <a:lnTo>
                  <a:pt x="373" y="325"/>
                </a:lnTo>
                <a:lnTo>
                  <a:pt x="372" y="325"/>
                </a:lnTo>
                <a:lnTo>
                  <a:pt x="372" y="326"/>
                </a:lnTo>
                <a:lnTo>
                  <a:pt x="372" y="326"/>
                </a:lnTo>
                <a:lnTo>
                  <a:pt x="371" y="327"/>
                </a:lnTo>
                <a:lnTo>
                  <a:pt x="370" y="327"/>
                </a:lnTo>
                <a:lnTo>
                  <a:pt x="370" y="327"/>
                </a:lnTo>
                <a:lnTo>
                  <a:pt x="369" y="328"/>
                </a:lnTo>
                <a:lnTo>
                  <a:pt x="369" y="328"/>
                </a:lnTo>
                <a:lnTo>
                  <a:pt x="368" y="329"/>
                </a:lnTo>
                <a:lnTo>
                  <a:pt x="368" y="329"/>
                </a:lnTo>
                <a:lnTo>
                  <a:pt x="367" y="330"/>
                </a:lnTo>
                <a:lnTo>
                  <a:pt x="367" y="331"/>
                </a:lnTo>
                <a:lnTo>
                  <a:pt x="367" y="331"/>
                </a:lnTo>
                <a:lnTo>
                  <a:pt x="366" y="332"/>
                </a:lnTo>
                <a:lnTo>
                  <a:pt x="365" y="333"/>
                </a:lnTo>
                <a:lnTo>
                  <a:pt x="365" y="333"/>
                </a:lnTo>
                <a:lnTo>
                  <a:pt x="364" y="333"/>
                </a:lnTo>
                <a:lnTo>
                  <a:pt x="364" y="334"/>
                </a:lnTo>
                <a:lnTo>
                  <a:pt x="363" y="335"/>
                </a:lnTo>
                <a:lnTo>
                  <a:pt x="363" y="335"/>
                </a:lnTo>
                <a:lnTo>
                  <a:pt x="363" y="336"/>
                </a:lnTo>
                <a:lnTo>
                  <a:pt x="362" y="336"/>
                </a:lnTo>
                <a:lnTo>
                  <a:pt x="361" y="337"/>
                </a:lnTo>
                <a:lnTo>
                  <a:pt x="361" y="337"/>
                </a:lnTo>
                <a:lnTo>
                  <a:pt x="360" y="337"/>
                </a:lnTo>
                <a:lnTo>
                  <a:pt x="359" y="338"/>
                </a:lnTo>
                <a:lnTo>
                  <a:pt x="359" y="338"/>
                </a:lnTo>
                <a:lnTo>
                  <a:pt x="358" y="338"/>
                </a:lnTo>
                <a:lnTo>
                  <a:pt x="357" y="338"/>
                </a:lnTo>
                <a:lnTo>
                  <a:pt x="356" y="338"/>
                </a:lnTo>
                <a:lnTo>
                  <a:pt x="356" y="338"/>
                </a:lnTo>
                <a:lnTo>
                  <a:pt x="355" y="338"/>
                </a:lnTo>
                <a:lnTo>
                  <a:pt x="355" y="339"/>
                </a:lnTo>
                <a:lnTo>
                  <a:pt x="354" y="339"/>
                </a:lnTo>
                <a:lnTo>
                  <a:pt x="353" y="339"/>
                </a:lnTo>
                <a:lnTo>
                  <a:pt x="353" y="339"/>
                </a:lnTo>
                <a:lnTo>
                  <a:pt x="352" y="339"/>
                </a:lnTo>
                <a:lnTo>
                  <a:pt x="352" y="339"/>
                </a:lnTo>
                <a:lnTo>
                  <a:pt x="351" y="340"/>
                </a:lnTo>
                <a:lnTo>
                  <a:pt x="351" y="340"/>
                </a:lnTo>
                <a:lnTo>
                  <a:pt x="350" y="341"/>
                </a:lnTo>
                <a:lnTo>
                  <a:pt x="349" y="341"/>
                </a:lnTo>
                <a:lnTo>
                  <a:pt x="349" y="341"/>
                </a:lnTo>
                <a:lnTo>
                  <a:pt x="348" y="342"/>
                </a:lnTo>
                <a:lnTo>
                  <a:pt x="347" y="342"/>
                </a:lnTo>
                <a:lnTo>
                  <a:pt x="347" y="342"/>
                </a:lnTo>
                <a:lnTo>
                  <a:pt x="347" y="342"/>
                </a:lnTo>
                <a:lnTo>
                  <a:pt x="346" y="342"/>
                </a:lnTo>
                <a:lnTo>
                  <a:pt x="345" y="343"/>
                </a:lnTo>
                <a:lnTo>
                  <a:pt x="345" y="343"/>
                </a:lnTo>
                <a:lnTo>
                  <a:pt x="344" y="343"/>
                </a:lnTo>
                <a:lnTo>
                  <a:pt x="343" y="343"/>
                </a:lnTo>
                <a:lnTo>
                  <a:pt x="342" y="343"/>
                </a:lnTo>
                <a:lnTo>
                  <a:pt x="342" y="342"/>
                </a:lnTo>
                <a:lnTo>
                  <a:pt x="341" y="342"/>
                </a:lnTo>
                <a:lnTo>
                  <a:pt x="340" y="343"/>
                </a:lnTo>
                <a:lnTo>
                  <a:pt x="339" y="343"/>
                </a:lnTo>
                <a:lnTo>
                  <a:pt x="339" y="343"/>
                </a:lnTo>
                <a:lnTo>
                  <a:pt x="338" y="343"/>
                </a:lnTo>
                <a:lnTo>
                  <a:pt x="338" y="343"/>
                </a:lnTo>
                <a:lnTo>
                  <a:pt x="337" y="344"/>
                </a:lnTo>
                <a:lnTo>
                  <a:pt x="337" y="344"/>
                </a:lnTo>
                <a:lnTo>
                  <a:pt x="337" y="344"/>
                </a:lnTo>
                <a:lnTo>
                  <a:pt x="337" y="345"/>
                </a:lnTo>
                <a:lnTo>
                  <a:pt x="336" y="346"/>
                </a:lnTo>
                <a:lnTo>
                  <a:pt x="336" y="346"/>
                </a:lnTo>
                <a:lnTo>
                  <a:pt x="337" y="347"/>
                </a:lnTo>
                <a:lnTo>
                  <a:pt x="337" y="347"/>
                </a:lnTo>
                <a:lnTo>
                  <a:pt x="337" y="348"/>
                </a:lnTo>
                <a:lnTo>
                  <a:pt x="338" y="348"/>
                </a:lnTo>
                <a:lnTo>
                  <a:pt x="338" y="349"/>
                </a:lnTo>
                <a:lnTo>
                  <a:pt x="338" y="349"/>
                </a:lnTo>
                <a:lnTo>
                  <a:pt x="338" y="350"/>
                </a:lnTo>
                <a:lnTo>
                  <a:pt x="339" y="350"/>
                </a:lnTo>
                <a:lnTo>
                  <a:pt x="339" y="351"/>
                </a:lnTo>
                <a:lnTo>
                  <a:pt x="339" y="351"/>
                </a:lnTo>
                <a:lnTo>
                  <a:pt x="340" y="352"/>
                </a:lnTo>
                <a:lnTo>
                  <a:pt x="340" y="352"/>
                </a:lnTo>
                <a:lnTo>
                  <a:pt x="340" y="353"/>
                </a:lnTo>
                <a:lnTo>
                  <a:pt x="341" y="354"/>
                </a:lnTo>
                <a:lnTo>
                  <a:pt x="341" y="354"/>
                </a:lnTo>
                <a:lnTo>
                  <a:pt x="341" y="355"/>
                </a:lnTo>
                <a:lnTo>
                  <a:pt x="341" y="356"/>
                </a:lnTo>
                <a:lnTo>
                  <a:pt x="341" y="357"/>
                </a:lnTo>
                <a:lnTo>
                  <a:pt x="341" y="357"/>
                </a:lnTo>
                <a:lnTo>
                  <a:pt x="341" y="358"/>
                </a:lnTo>
                <a:lnTo>
                  <a:pt x="342" y="358"/>
                </a:lnTo>
                <a:lnTo>
                  <a:pt x="342" y="359"/>
                </a:lnTo>
                <a:lnTo>
                  <a:pt x="342" y="359"/>
                </a:lnTo>
                <a:lnTo>
                  <a:pt x="342" y="359"/>
                </a:lnTo>
                <a:lnTo>
                  <a:pt x="343" y="360"/>
                </a:lnTo>
                <a:lnTo>
                  <a:pt x="343" y="361"/>
                </a:lnTo>
                <a:lnTo>
                  <a:pt x="343" y="362"/>
                </a:lnTo>
                <a:lnTo>
                  <a:pt x="343" y="362"/>
                </a:lnTo>
                <a:lnTo>
                  <a:pt x="344" y="362"/>
                </a:lnTo>
                <a:lnTo>
                  <a:pt x="344" y="363"/>
                </a:lnTo>
                <a:lnTo>
                  <a:pt x="345" y="364"/>
                </a:lnTo>
                <a:lnTo>
                  <a:pt x="345" y="364"/>
                </a:lnTo>
                <a:lnTo>
                  <a:pt x="345" y="365"/>
                </a:lnTo>
                <a:lnTo>
                  <a:pt x="346" y="366"/>
                </a:lnTo>
                <a:lnTo>
                  <a:pt x="346" y="366"/>
                </a:lnTo>
                <a:lnTo>
                  <a:pt x="347" y="367"/>
                </a:lnTo>
                <a:lnTo>
                  <a:pt x="347" y="367"/>
                </a:lnTo>
                <a:lnTo>
                  <a:pt x="347" y="368"/>
                </a:lnTo>
                <a:lnTo>
                  <a:pt x="348" y="368"/>
                </a:lnTo>
                <a:lnTo>
                  <a:pt x="349" y="369"/>
                </a:lnTo>
                <a:lnTo>
                  <a:pt x="349" y="369"/>
                </a:lnTo>
                <a:lnTo>
                  <a:pt x="349" y="370"/>
                </a:lnTo>
                <a:lnTo>
                  <a:pt x="350" y="370"/>
                </a:lnTo>
                <a:lnTo>
                  <a:pt x="351" y="370"/>
                </a:lnTo>
                <a:lnTo>
                  <a:pt x="351" y="371"/>
                </a:lnTo>
                <a:lnTo>
                  <a:pt x="351" y="371"/>
                </a:lnTo>
                <a:lnTo>
                  <a:pt x="351" y="371"/>
                </a:lnTo>
                <a:lnTo>
                  <a:pt x="351" y="372"/>
                </a:lnTo>
                <a:lnTo>
                  <a:pt x="352" y="373"/>
                </a:lnTo>
                <a:lnTo>
                  <a:pt x="352" y="373"/>
                </a:lnTo>
                <a:lnTo>
                  <a:pt x="352" y="374"/>
                </a:lnTo>
                <a:lnTo>
                  <a:pt x="352" y="375"/>
                </a:lnTo>
                <a:lnTo>
                  <a:pt x="352" y="376"/>
                </a:lnTo>
                <a:lnTo>
                  <a:pt x="352" y="376"/>
                </a:lnTo>
                <a:lnTo>
                  <a:pt x="352" y="377"/>
                </a:lnTo>
                <a:lnTo>
                  <a:pt x="352" y="378"/>
                </a:lnTo>
                <a:lnTo>
                  <a:pt x="352" y="379"/>
                </a:lnTo>
                <a:lnTo>
                  <a:pt x="352" y="379"/>
                </a:lnTo>
                <a:lnTo>
                  <a:pt x="353" y="380"/>
                </a:lnTo>
                <a:lnTo>
                  <a:pt x="353" y="381"/>
                </a:lnTo>
                <a:lnTo>
                  <a:pt x="353" y="381"/>
                </a:lnTo>
                <a:lnTo>
                  <a:pt x="354" y="382"/>
                </a:lnTo>
                <a:lnTo>
                  <a:pt x="354" y="382"/>
                </a:lnTo>
                <a:lnTo>
                  <a:pt x="354" y="383"/>
                </a:lnTo>
                <a:lnTo>
                  <a:pt x="355" y="383"/>
                </a:lnTo>
                <a:lnTo>
                  <a:pt x="355" y="383"/>
                </a:lnTo>
                <a:lnTo>
                  <a:pt x="355" y="384"/>
                </a:lnTo>
                <a:lnTo>
                  <a:pt x="356" y="384"/>
                </a:lnTo>
                <a:lnTo>
                  <a:pt x="356" y="385"/>
                </a:lnTo>
                <a:lnTo>
                  <a:pt x="357" y="385"/>
                </a:lnTo>
                <a:lnTo>
                  <a:pt x="357" y="386"/>
                </a:lnTo>
                <a:lnTo>
                  <a:pt x="358" y="386"/>
                </a:lnTo>
                <a:lnTo>
                  <a:pt x="358" y="387"/>
                </a:lnTo>
                <a:lnTo>
                  <a:pt x="359" y="387"/>
                </a:lnTo>
                <a:lnTo>
                  <a:pt x="359" y="387"/>
                </a:lnTo>
                <a:lnTo>
                  <a:pt x="360" y="388"/>
                </a:lnTo>
                <a:lnTo>
                  <a:pt x="361" y="388"/>
                </a:lnTo>
                <a:lnTo>
                  <a:pt x="362" y="388"/>
                </a:lnTo>
                <a:lnTo>
                  <a:pt x="363" y="388"/>
                </a:lnTo>
                <a:lnTo>
                  <a:pt x="364" y="388"/>
                </a:lnTo>
                <a:lnTo>
                  <a:pt x="365" y="388"/>
                </a:lnTo>
                <a:lnTo>
                  <a:pt x="367" y="387"/>
                </a:lnTo>
                <a:lnTo>
                  <a:pt x="367" y="387"/>
                </a:lnTo>
                <a:lnTo>
                  <a:pt x="368" y="387"/>
                </a:lnTo>
                <a:lnTo>
                  <a:pt x="369" y="387"/>
                </a:lnTo>
                <a:lnTo>
                  <a:pt x="369" y="387"/>
                </a:lnTo>
                <a:lnTo>
                  <a:pt x="370" y="387"/>
                </a:lnTo>
                <a:lnTo>
                  <a:pt x="371" y="387"/>
                </a:lnTo>
                <a:lnTo>
                  <a:pt x="372" y="387"/>
                </a:lnTo>
                <a:lnTo>
                  <a:pt x="372" y="387"/>
                </a:lnTo>
                <a:lnTo>
                  <a:pt x="373" y="387"/>
                </a:lnTo>
                <a:lnTo>
                  <a:pt x="373" y="388"/>
                </a:lnTo>
                <a:lnTo>
                  <a:pt x="374" y="388"/>
                </a:lnTo>
                <a:lnTo>
                  <a:pt x="375" y="388"/>
                </a:lnTo>
                <a:lnTo>
                  <a:pt x="375" y="389"/>
                </a:lnTo>
                <a:lnTo>
                  <a:pt x="375" y="389"/>
                </a:lnTo>
                <a:lnTo>
                  <a:pt x="376" y="390"/>
                </a:lnTo>
                <a:lnTo>
                  <a:pt x="376" y="391"/>
                </a:lnTo>
                <a:lnTo>
                  <a:pt x="376" y="392"/>
                </a:lnTo>
                <a:lnTo>
                  <a:pt x="376" y="392"/>
                </a:lnTo>
                <a:lnTo>
                  <a:pt x="376" y="392"/>
                </a:lnTo>
                <a:lnTo>
                  <a:pt x="377" y="393"/>
                </a:lnTo>
                <a:lnTo>
                  <a:pt x="377" y="393"/>
                </a:lnTo>
                <a:lnTo>
                  <a:pt x="377" y="394"/>
                </a:lnTo>
                <a:lnTo>
                  <a:pt x="377" y="395"/>
                </a:lnTo>
                <a:lnTo>
                  <a:pt x="377" y="396"/>
                </a:lnTo>
                <a:lnTo>
                  <a:pt x="377" y="396"/>
                </a:lnTo>
                <a:lnTo>
                  <a:pt x="377" y="397"/>
                </a:lnTo>
                <a:lnTo>
                  <a:pt x="377" y="398"/>
                </a:lnTo>
                <a:lnTo>
                  <a:pt x="377" y="399"/>
                </a:lnTo>
                <a:lnTo>
                  <a:pt x="377" y="400"/>
                </a:lnTo>
                <a:lnTo>
                  <a:pt x="377" y="400"/>
                </a:lnTo>
                <a:lnTo>
                  <a:pt x="377" y="401"/>
                </a:lnTo>
                <a:lnTo>
                  <a:pt x="377" y="402"/>
                </a:lnTo>
                <a:lnTo>
                  <a:pt x="377" y="402"/>
                </a:lnTo>
                <a:lnTo>
                  <a:pt x="377" y="403"/>
                </a:lnTo>
                <a:lnTo>
                  <a:pt x="378" y="403"/>
                </a:lnTo>
                <a:lnTo>
                  <a:pt x="378" y="404"/>
                </a:lnTo>
                <a:lnTo>
                  <a:pt x="378" y="404"/>
                </a:lnTo>
                <a:lnTo>
                  <a:pt x="378" y="405"/>
                </a:lnTo>
                <a:lnTo>
                  <a:pt x="378" y="406"/>
                </a:lnTo>
                <a:lnTo>
                  <a:pt x="379" y="406"/>
                </a:lnTo>
                <a:lnTo>
                  <a:pt x="379" y="407"/>
                </a:lnTo>
                <a:lnTo>
                  <a:pt x="380" y="408"/>
                </a:lnTo>
                <a:lnTo>
                  <a:pt x="380" y="408"/>
                </a:lnTo>
                <a:lnTo>
                  <a:pt x="380" y="408"/>
                </a:lnTo>
                <a:lnTo>
                  <a:pt x="381" y="408"/>
                </a:lnTo>
                <a:lnTo>
                  <a:pt x="382" y="409"/>
                </a:lnTo>
                <a:lnTo>
                  <a:pt x="382" y="409"/>
                </a:lnTo>
                <a:lnTo>
                  <a:pt x="383" y="409"/>
                </a:lnTo>
                <a:lnTo>
                  <a:pt x="384" y="409"/>
                </a:lnTo>
                <a:lnTo>
                  <a:pt x="384" y="409"/>
                </a:lnTo>
                <a:lnTo>
                  <a:pt x="385" y="410"/>
                </a:lnTo>
                <a:lnTo>
                  <a:pt x="385" y="410"/>
                </a:lnTo>
                <a:lnTo>
                  <a:pt x="386" y="410"/>
                </a:lnTo>
                <a:lnTo>
                  <a:pt x="386" y="410"/>
                </a:lnTo>
                <a:lnTo>
                  <a:pt x="387" y="410"/>
                </a:lnTo>
                <a:lnTo>
                  <a:pt x="387" y="411"/>
                </a:lnTo>
                <a:lnTo>
                  <a:pt x="387" y="411"/>
                </a:lnTo>
                <a:lnTo>
                  <a:pt x="388" y="412"/>
                </a:lnTo>
                <a:lnTo>
                  <a:pt x="388" y="412"/>
                </a:lnTo>
                <a:lnTo>
                  <a:pt x="388" y="413"/>
                </a:lnTo>
                <a:lnTo>
                  <a:pt x="388" y="413"/>
                </a:lnTo>
                <a:lnTo>
                  <a:pt x="388" y="413"/>
                </a:lnTo>
                <a:lnTo>
                  <a:pt x="386" y="416"/>
                </a:lnTo>
                <a:lnTo>
                  <a:pt x="384" y="418"/>
                </a:lnTo>
                <a:lnTo>
                  <a:pt x="385" y="423"/>
                </a:lnTo>
                <a:lnTo>
                  <a:pt x="387" y="427"/>
                </a:lnTo>
                <a:lnTo>
                  <a:pt x="388" y="430"/>
                </a:lnTo>
                <a:lnTo>
                  <a:pt x="389" y="433"/>
                </a:lnTo>
                <a:lnTo>
                  <a:pt x="392" y="436"/>
                </a:lnTo>
                <a:lnTo>
                  <a:pt x="393" y="442"/>
                </a:lnTo>
                <a:lnTo>
                  <a:pt x="395" y="446"/>
                </a:lnTo>
                <a:lnTo>
                  <a:pt x="396" y="448"/>
                </a:lnTo>
                <a:lnTo>
                  <a:pt x="398" y="451"/>
                </a:lnTo>
                <a:lnTo>
                  <a:pt x="399" y="452"/>
                </a:lnTo>
                <a:lnTo>
                  <a:pt x="399" y="452"/>
                </a:lnTo>
                <a:lnTo>
                  <a:pt x="399" y="454"/>
                </a:lnTo>
                <a:lnTo>
                  <a:pt x="399" y="454"/>
                </a:lnTo>
                <a:lnTo>
                  <a:pt x="399" y="455"/>
                </a:lnTo>
                <a:lnTo>
                  <a:pt x="399" y="458"/>
                </a:lnTo>
                <a:lnTo>
                  <a:pt x="399" y="459"/>
                </a:lnTo>
                <a:lnTo>
                  <a:pt x="399" y="461"/>
                </a:lnTo>
                <a:lnTo>
                  <a:pt x="398" y="463"/>
                </a:lnTo>
                <a:lnTo>
                  <a:pt x="398" y="466"/>
                </a:lnTo>
                <a:lnTo>
                  <a:pt x="398" y="468"/>
                </a:lnTo>
                <a:lnTo>
                  <a:pt x="396" y="467"/>
                </a:lnTo>
                <a:lnTo>
                  <a:pt x="387" y="465"/>
                </a:lnTo>
                <a:lnTo>
                  <a:pt x="372" y="459"/>
                </a:lnTo>
                <a:lnTo>
                  <a:pt x="360" y="455"/>
                </a:lnTo>
                <a:lnTo>
                  <a:pt x="352" y="450"/>
                </a:lnTo>
                <a:lnTo>
                  <a:pt x="339" y="446"/>
                </a:lnTo>
                <a:lnTo>
                  <a:pt x="328" y="441"/>
                </a:lnTo>
                <a:lnTo>
                  <a:pt x="315" y="437"/>
                </a:lnTo>
                <a:lnTo>
                  <a:pt x="306" y="432"/>
                </a:lnTo>
                <a:lnTo>
                  <a:pt x="299" y="428"/>
                </a:lnTo>
                <a:lnTo>
                  <a:pt x="290" y="424"/>
                </a:lnTo>
                <a:lnTo>
                  <a:pt x="283" y="422"/>
                </a:lnTo>
                <a:lnTo>
                  <a:pt x="281" y="422"/>
                </a:lnTo>
                <a:lnTo>
                  <a:pt x="274" y="420"/>
                </a:lnTo>
                <a:lnTo>
                  <a:pt x="270" y="420"/>
                </a:lnTo>
                <a:lnTo>
                  <a:pt x="268" y="419"/>
                </a:lnTo>
                <a:lnTo>
                  <a:pt x="264" y="417"/>
                </a:lnTo>
                <a:lnTo>
                  <a:pt x="256" y="413"/>
                </a:lnTo>
                <a:lnTo>
                  <a:pt x="247" y="409"/>
                </a:lnTo>
                <a:lnTo>
                  <a:pt x="243" y="408"/>
                </a:lnTo>
                <a:lnTo>
                  <a:pt x="239" y="407"/>
                </a:lnTo>
                <a:lnTo>
                  <a:pt x="236" y="407"/>
                </a:lnTo>
                <a:lnTo>
                  <a:pt x="231" y="406"/>
                </a:lnTo>
                <a:lnTo>
                  <a:pt x="228" y="404"/>
                </a:lnTo>
                <a:lnTo>
                  <a:pt x="226" y="404"/>
                </a:lnTo>
                <a:lnTo>
                  <a:pt x="221" y="404"/>
                </a:lnTo>
                <a:lnTo>
                  <a:pt x="215" y="404"/>
                </a:lnTo>
                <a:lnTo>
                  <a:pt x="213" y="402"/>
                </a:lnTo>
                <a:lnTo>
                  <a:pt x="208" y="400"/>
                </a:lnTo>
                <a:lnTo>
                  <a:pt x="204" y="400"/>
                </a:lnTo>
                <a:lnTo>
                  <a:pt x="199" y="401"/>
                </a:lnTo>
                <a:lnTo>
                  <a:pt x="197" y="400"/>
                </a:lnTo>
                <a:lnTo>
                  <a:pt x="195" y="399"/>
                </a:lnTo>
                <a:lnTo>
                  <a:pt x="191" y="398"/>
                </a:lnTo>
                <a:lnTo>
                  <a:pt x="191" y="398"/>
                </a:lnTo>
                <a:lnTo>
                  <a:pt x="187" y="398"/>
                </a:lnTo>
                <a:lnTo>
                  <a:pt x="183" y="396"/>
                </a:lnTo>
                <a:lnTo>
                  <a:pt x="178" y="393"/>
                </a:lnTo>
                <a:lnTo>
                  <a:pt x="174" y="392"/>
                </a:lnTo>
                <a:lnTo>
                  <a:pt x="170" y="392"/>
                </a:lnTo>
                <a:lnTo>
                  <a:pt x="167" y="391"/>
                </a:lnTo>
                <a:lnTo>
                  <a:pt x="160" y="392"/>
                </a:lnTo>
                <a:lnTo>
                  <a:pt x="158" y="394"/>
                </a:lnTo>
                <a:lnTo>
                  <a:pt x="151" y="397"/>
                </a:lnTo>
                <a:lnTo>
                  <a:pt x="143" y="401"/>
                </a:lnTo>
                <a:lnTo>
                  <a:pt x="130" y="413"/>
                </a:lnTo>
                <a:lnTo>
                  <a:pt x="121" y="424"/>
                </a:lnTo>
                <a:lnTo>
                  <a:pt x="120" y="428"/>
                </a:lnTo>
                <a:lnTo>
                  <a:pt x="115" y="433"/>
                </a:lnTo>
                <a:lnTo>
                  <a:pt x="111" y="436"/>
                </a:lnTo>
                <a:lnTo>
                  <a:pt x="103" y="433"/>
                </a:lnTo>
                <a:lnTo>
                  <a:pt x="96" y="428"/>
                </a:lnTo>
                <a:lnTo>
                  <a:pt x="90" y="425"/>
                </a:lnTo>
                <a:lnTo>
                  <a:pt x="85" y="421"/>
                </a:lnTo>
                <a:lnTo>
                  <a:pt x="81" y="414"/>
                </a:lnTo>
                <a:lnTo>
                  <a:pt x="78" y="409"/>
                </a:lnTo>
                <a:lnTo>
                  <a:pt x="75" y="405"/>
                </a:lnTo>
                <a:lnTo>
                  <a:pt x="74" y="405"/>
                </a:lnTo>
                <a:lnTo>
                  <a:pt x="75" y="404"/>
                </a:lnTo>
                <a:lnTo>
                  <a:pt x="71" y="401"/>
                </a:lnTo>
                <a:lnTo>
                  <a:pt x="70" y="396"/>
                </a:lnTo>
                <a:lnTo>
                  <a:pt x="67" y="393"/>
                </a:lnTo>
                <a:lnTo>
                  <a:pt x="64" y="391"/>
                </a:lnTo>
                <a:lnTo>
                  <a:pt x="61" y="387"/>
                </a:lnTo>
                <a:lnTo>
                  <a:pt x="60" y="381"/>
                </a:lnTo>
                <a:lnTo>
                  <a:pt x="57" y="376"/>
                </a:lnTo>
                <a:lnTo>
                  <a:pt x="55" y="371"/>
                </a:lnTo>
                <a:lnTo>
                  <a:pt x="55" y="367"/>
                </a:lnTo>
                <a:lnTo>
                  <a:pt x="52" y="362"/>
                </a:lnTo>
                <a:lnTo>
                  <a:pt x="52" y="361"/>
                </a:lnTo>
                <a:lnTo>
                  <a:pt x="52" y="360"/>
                </a:lnTo>
                <a:lnTo>
                  <a:pt x="51" y="361"/>
                </a:lnTo>
                <a:lnTo>
                  <a:pt x="50" y="362"/>
                </a:lnTo>
                <a:lnTo>
                  <a:pt x="50" y="362"/>
                </a:lnTo>
                <a:lnTo>
                  <a:pt x="50" y="363"/>
                </a:lnTo>
                <a:lnTo>
                  <a:pt x="50" y="365"/>
                </a:lnTo>
                <a:lnTo>
                  <a:pt x="50" y="367"/>
                </a:lnTo>
                <a:lnTo>
                  <a:pt x="49" y="368"/>
                </a:lnTo>
                <a:lnTo>
                  <a:pt x="49" y="369"/>
                </a:lnTo>
                <a:lnTo>
                  <a:pt x="48" y="370"/>
                </a:lnTo>
                <a:lnTo>
                  <a:pt x="48" y="371"/>
                </a:lnTo>
                <a:lnTo>
                  <a:pt x="48" y="372"/>
                </a:lnTo>
                <a:lnTo>
                  <a:pt x="48" y="374"/>
                </a:lnTo>
                <a:lnTo>
                  <a:pt x="48" y="376"/>
                </a:lnTo>
                <a:lnTo>
                  <a:pt x="48" y="377"/>
                </a:lnTo>
                <a:lnTo>
                  <a:pt x="47" y="378"/>
                </a:lnTo>
                <a:lnTo>
                  <a:pt x="47" y="379"/>
                </a:lnTo>
                <a:lnTo>
                  <a:pt x="48" y="379"/>
                </a:lnTo>
                <a:lnTo>
                  <a:pt x="48" y="379"/>
                </a:lnTo>
                <a:lnTo>
                  <a:pt x="48" y="380"/>
                </a:lnTo>
                <a:lnTo>
                  <a:pt x="48" y="381"/>
                </a:lnTo>
                <a:lnTo>
                  <a:pt x="47" y="381"/>
                </a:lnTo>
                <a:lnTo>
                  <a:pt x="47" y="380"/>
                </a:lnTo>
                <a:lnTo>
                  <a:pt x="47" y="380"/>
                </a:lnTo>
                <a:lnTo>
                  <a:pt x="46" y="380"/>
                </a:lnTo>
                <a:lnTo>
                  <a:pt x="45" y="380"/>
                </a:lnTo>
                <a:lnTo>
                  <a:pt x="45" y="379"/>
                </a:lnTo>
                <a:lnTo>
                  <a:pt x="44" y="379"/>
                </a:lnTo>
                <a:lnTo>
                  <a:pt x="44" y="379"/>
                </a:lnTo>
                <a:lnTo>
                  <a:pt x="43" y="379"/>
                </a:lnTo>
                <a:lnTo>
                  <a:pt x="42" y="379"/>
                </a:lnTo>
                <a:lnTo>
                  <a:pt x="42" y="378"/>
                </a:lnTo>
                <a:lnTo>
                  <a:pt x="41" y="378"/>
                </a:lnTo>
                <a:lnTo>
                  <a:pt x="40" y="378"/>
                </a:lnTo>
                <a:lnTo>
                  <a:pt x="40" y="378"/>
                </a:lnTo>
                <a:lnTo>
                  <a:pt x="39" y="378"/>
                </a:lnTo>
                <a:lnTo>
                  <a:pt x="39" y="378"/>
                </a:lnTo>
                <a:lnTo>
                  <a:pt x="38" y="376"/>
                </a:lnTo>
                <a:lnTo>
                  <a:pt x="37" y="375"/>
                </a:lnTo>
                <a:lnTo>
                  <a:pt x="35" y="374"/>
                </a:lnTo>
                <a:lnTo>
                  <a:pt x="34" y="373"/>
                </a:lnTo>
                <a:lnTo>
                  <a:pt x="32" y="372"/>
                </a:lnTo>
                <a:lnTo>
                  <a:pt x="31" y="370"/>
                </a:lnTo>
                <a:lnTo>
                  <a:pt x="29" y="369"/>
                </a:lnTo>
                <a:lnTo>
                  <a:pt x="28" y="368"/>
                </a:lnTo>
                <a:lnTo>
                  <a:pt x="27" y="367"/>
                </a:lnTo>
                <a:lnTo>
                  <a:pt x="26" y="365"/>
                </a:lnTo>
                <a:lnTo>
                  <a:pt x="25" y="365"/>
                </a:lnTo>
                <a:lnTo>
                  <a:pt x="24" y="364"/>
                </a:lnTo>
                <a:lnTo>
                  <a:pt x="23" y="364"/>
                </a:lnTo>
                <a:lnTo>
                  <a:pt x="21" y="363"/>
                </a:lnTo>
                <a:lnTo>
                  <a:pt x="21" y="362"/>
                </a:lnTo>
                <a:lnTo>
                  <a:pt x="19" y="361"/>
                </a:lnTo>
                <a:lnTo>
                  <a:pt x="16" y="360"/>
                </a:lnTo>
                <a:lnTo>
                  <a:pt x="14" y="358"/>
                </a:lnTo>
                <a:lnTo>
                  <a:pt x="12" y="357"/>
                </a:lnTo>
                <a:lnTo>
                  <a:pt x="11" y="355"/>
                </a:lnTo>
                <a:lnTo>
                  <a:pt x="11" y="354"/>
                </a:lnTo>
                <a:lnTo>
                  <a:pt x="11" y="352"/>
                </a:lnTo>
                <a:lnTo>
                  <a:pt x="12" y="350"/>
                </a:lnTo>
                <a:lnTo>
                  <a:pt x="12" y="349"/>
                </a:lnTo>
                <a:lnTo>
                  <a:pt x="13" y="347"/>
                </a:lnTo>
                <a:lnTo>
                  <a:pt x="13" y="345"/>
                </a:lnTo>
                <a:lnTo>
                  <a:pt x="13" y="344"/>
                </a:lnTo>
                <a:lnTo>
                  <a:pt x="13" y="342"/>
                </a:lnTo>
                <a:lnTo>
                  <a:pt x="11" y="342"/>
                </a:lnTo>
                <a:lnTo>
                  <a:pt x="9" y="341"/>
                </a:lnTo>
                <a:lnTo>
                  <a:pt x="6" y="340"/>
                </a:lnTo>
                <a:lnTo>
                  <a:pt x="4" y="339"/>
                </a:lnTo>
                <a:lnTo>
                  <a:pt x="3" y="338"/>
                </a:lnTo>
                <a:lnTo>
                  <a:pt x="2" y="337"/>
                </a:lnTo>
                <a:lnTo>
                  <a:pt x="2" y="334"/>
                </a:lnTo>
                <a:lnTo>
                  <a:pt x="2" y="333"/>
                </a:lnTo>
                <a:lnTo>
                  <a:pt x="3" y="331"/>
                </a:lnTo>
                <a:lnTo>
                  <a:pt x="4" y="330"/>
                </a:lnTo>
                <a:lnTo>
                  <a:pt x="5" y="328"/>
                </a:lnTo>
                <a:lnTo>
                  <a:pt x="6" y="327"/>
                </a:lnTo>
                <a:lnTo>
                  <a:pt x="7" y="324"/>
                </a:lnTo>
                <a:lnTo>
                  <a:pt x="7" y="323"/>
                </a:lnTo>
                <a:lnTo>
                  <a:pt x="8" y="321"/>
                </a:lnTo>
                <a:lnTo>
                  <a:pt x="9" y="321"/>
                </a:lnTo>
                <a:lnTo>
                  <a:pt x="9" y="320"/>
                </a:lnTo>
                <a:lnTo>
                  <a:pt x="10" y="317"/>
                </a:lnTo>
                <a:lnTo>
                  <a:pt x="10" y="315"/>
                </a:lnTo>
                <a:lnTo>
                  <a:pt x="10" y="312"/>
                </a:lnTo>
                <a:lnTo>
                  <a:pt x="10" y="310"/>
                </a:lnTo>
                <a:lnTo>
                  <a:pt x="9" y="308"/>
                </a:lnTo>
                <a:lnTo>
                  <a:pt x="8" y="306"/>
                </a:lnTo>
                <a:lnTo>
                  <a:pt x="7" y="304"/>
                </a:lnTo>
                <a:lnTo>
                  <a:pt x="6" y="303"/>
                </a:lnTo>
                <a:lnTo>
                  <a:pt x="4" y="301"/>
                </a:lnTo>
                <a:lnTo>
                  <a:pt x="2" y="299"/>
                </a:lnTo>
                <a:lnTo>
                  <a:pt x="1" y="297"/>
                </a:lnTo>
                <a:lnTo>
                  <a:pt x="1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3"/>
                </a:lnTo>
                <a:lnTo>
                  <a:pt x="0" y="291"/>
                </a:lnTo>
                <a:lnTo>
                  <a:pt x="0" y="289"/>
                </a:lnTo>
                <a:lnTo>
                  <a:pt x="1" y="288"/>
                </a:lnTo>
                <a:lnTo>
                  <a:pt x="1" y="287"/>
                </a:lnTo>
                <a:lnTo>
                  <a:pt x="2" y="285"/>
                </a:lnTo>
                <a:lnTo>
                  <a:pt x="3" y="283"/>
                </a:lnTo>
                <a:lnTo>
                  <a:pt x="3" y="283"/>
                </a:lnTo>
                <a:lnTo>
                  <a:pt x="3" y="283"/>
                </a:lnTo>
                <a:lnTo>
                  <a:pt x="4" y="282"/>
                </a:lnTo>
                <a:lnTo>
                  <a:pt x="4" y="281"/>
                </a:lnTo>
                <a:lnTo>
                  <a:pt x="5" y="281"/>
                </a:lnTo>
                <a:lnTo>
                  <a:pt x="5" y="280"/>
                </a:lnTo>
                <a:lnTo>
                  <a:pt x="6" y="279"/>
                </a:lnTo>
                <a:lnTo>
                  <a:pt x="7" y="278"/>
                </a:lnTo>
                <a:lnTo>
                  <a:pt x="8" y="276"/>
                </a:lnTo>
                <a:lnTo>
                  <a:pt x="9" y="275"/>
                </a:lnTo>
                <a:lnTo>
                  <a:pt x="10" y="274"/>
                </a:lnTo>
                <a:lnTo>
                  <a:pt x="10" y="273"/>
                </a:lnTo>
                <a:lnTo>
                  <a:pt x="10" y="271"/>
                </a:lnTo>
                <a:lnTo>
                  <a:pt x="10" y="270"/>
                </a:lnTo>
                <a:lnTo>
                  <a:pt x="10" y="269"/>
                </a:lnTo>
                <a:lnTo>
                  <a:pt x="10" y="267"/>
                </a:lnTo>
                <a:lnTo>
                  <a:pt x="10" y="266"/>
                </a:lnTo>
                <a:lnTo>
                  <a:pt x="9" y="265"/>
                </a:lnTo>
                <a:lnTo>
                  <a:pt x="8" y="263"/>
                </a:lnTo>
                <a:lnTo>
                  <a:pt x="7" y="263"/>
                </a:lnTo>
                <a:lnTo>
                  <a:pt x="7" y="261"/>
                </a:lnTo>
                <a:lnTo>
                  <a:pt x="7" y="260"/>
                </a:lnTo>
                <a:lnTo>
                  <a:pt x="7" y="259"/>
                </a:lnTo>
                <a:lnTo>
                  <a:pt x="8" y="259"/>
                </a:lnTo>
                <a:lnTo>
                  <a:pt x="9" y="258"/>
                </a:lnTo>
                <a:lnTo>
                  <a:pt x="10" y="258"/>
                </a:lnTo>
                <a:lnTo>
                  <a:pt x="10" y="258"/>
                </a:lnTo>
                <a:lnTo>
                  <a:pt x="12" y="259"/>
                </a:lnTo>
                <a:lnTo>
                  <a:pt x="13" y="259"/>
                </a:lnTo>
                <a:lnTo>
                  <a:pt x="14" y="260"/>
                </a:lnTo>
                <a:lnTo>
                  <a:pt x="16" y="260"/>
                </a:lnTo>
                <a:lnTo>
                  <a:pt x="18" y="261"/>
                </a:lnTo>
                <a:lnTo>
                  <a:pt x="18" y="261"/>
                </a:lnTo>
                <a:lnTo>
                  <a:pt x="19" y="261"/>
                </a:lnTo>
                <a:lnTo>
                  <a:pt x="20" y="261"/>
                </a:lnTo>
                <a:lnTo>
                  <a:pt x="20" y="261"/>
                </a:lnTo>
                <a:lnTo>
                  <a:pt x="20" y="261"/>
                </a:lnTo>
                <a:lnTo>
                  <a:pt x="22" y="261"/>
                </a:lnTo>
                <a:lnTo>
                  <a:pt x="22" y="260"/>
                </a:lnTo>
                <a:lnTo>
                  <a:pt x="23" y="260"/>
                </a:lnTo>
                <a:lnTo>
                  <a:pt x="24" y="259"/>
                </a:lnTo>
                <a:lnTo>
                  <a:pt x="25" y="258"/>
                </a:lnTo>
                <a:lnTo>
                  <a:pt x="26" y="256"/>
                </a:lnTo>
                <a:lnTo>
                  <a:pt x="26" y="255"/>
                </a:lnTo>
                <a:lnTo>
                  <a:pt x="27" y="254"/>
                </a:lnTo>
                <a:lnTo>
                  <a:pt x="27" y="253"/>
                </a:lnTo>
                <a:lnTo>
                  <a:pt x="27" y="252"/>
                </a:lnTo>
                <a:lnTo>
                  <a:pt x="27" y="252"/>
                </a:lnTo>
                <a:lnTo>
                  <a:pt x="27" y="251"/>
                </a:lnTo>
                <a:lnTo>
                  <a:pt x="27" y="250"/>
                </a:lnTo>
                <a:lnTo>
                  <a:pt x="26" y="250"/>
                </a:lnTo>
                <a:lnTo>
                  <a:pt x="26" y="249"/>
                </a:lnTo>
                <a:lnTo>
                  <a:pt x="26" y="248"/>
                </a:lnTo>
                <a:lnTo>
                  <a:pt x="25" y="247"/>
                </a:lnTo>
                <a:lnTo>
                  <a:pt x="25" y="246"/>
                </a:lnTo>
                <a:lnTo>
                  <a:pt x="24" y="245"/>
                </a:lnTo>
                <a:lnTo>
                  <a:pt x="24" y="244"/>
                </a:lnTo>
                <a:lnTo>
                  <a:pt x="24" y="243"/>
                </a:lnTo>
                <a:lnTo>
                  <a:pt x="24" y="242"/>
                </a:lnTo>
                <a:lnTo>
                  <a:pt x="25" y="242"/>
                </a:lnTo>
                <a:lnTo>
                  <a:pt x="26" y="241"/>
                </a:lnTo>
                <a:lnTo>
                  <a:pt x="26" y="241"/>
                </a:lnTo>
                <a:lnTo>
                  <a:pt x="28" y="241"/>
                </a:lnTo>
                <a:lnTo>
                  <a:pt x="30" y="242"/>
                </a:lnTo>
                <a:lnTo>
                  <a:pt x="30" y="242"/>
                </a:lnTo>
                <a:lnTo>
                  <a:pt x="31" y="242"/>
                </a:lnTo>
                <a:lnTo>
                  <a:pt x="31" y="242"/>
                </a:lnTo>
                <a:lnTo>
                  <a:pt x="32" y="243"/>
                </a:lnTo>
                <a:lnTo>
                  <a:pt x="33" y="245"/>
                </a:lnTo>
                <a:lnTo>
                  <a:pt x="34" y="246"/>
                </a:lnTo>
                <a:lnTo>
                  <a:pt x="34" y="246"/>
                </a:lnTo>
                <a:lnTo>
                  <a:pt x="34" y="247"/>
                </a:lnTo>
                <a:lnTo>
                  <a:pt x="35" y="248"/>
                </a:lnTo>
                <a:lnTo>
                  <a:pt x="35" y="249"/>
                </a:lnTo>
                <a:lnTo>
                  <a:pt x="35" y="249"/>
                </a:lnTo>
                <a:lnTo>
                  <a:pt x="36" y="249"/>
                </a:lnTo>
                <a:lnTo>
                  <a:pt x="37" y="249"/>
                </a:lnTo>
                <a:lnTo>
                  <a:pt x="37" y="249"/>
                </a:lnTo>
                <a:lnTo>
                  <a:pt x="38" y="248"/>
                </a:lnTo>
                <a:lnTo>
                  <a:pt x="38" y="248"/>
                </a:lnTo>
                <a:lnTo>
                  <a:pt x="39" y="247"/>
                </a:lnTo>
                <a:lnTo>
                  <a:pt x="39" y="246"/>
                </a:lnTo>
                <a:lnTo>
                  <a:pt x="39" y="245"/>
                </a:lnTo>
                <a:lnTo>
                  <a:pt x="38" y="243"/>
                </a:lnTo>
                <a:lnTo>
                  <a:pt x="37" y="242"/>
                </a:lnTo>
                <a:lnTo>
                  <a:pt x="36" y="241"/>
                </a:lnTo>
                <a:lnTo>
                  <a:pt x="35" y="240"/>
                </a:lnTo>
                <a:lnTo>
                  <a:pt x="34" y="239"/>
                </a:lnTo>
                <a:lnTo>
                  <a:pt x="33" y="238"/>
                </a:lnTo>
                <a:lnTo>
                  <a:pt x="33" y="238"/>
                </a:lnTo>
                <a:lnTo>
                  <a:pt x="32" y="236"/>
                </a:lnTo>
                <a:lnTo>
                  <a:pt x="32" y="235"/>
                </a:lnTo>
                <a:lnTo>
                  <a:pt x="32" y="233"/>
                </a:lnTo>
                <a:lnTo>
                  <a:pt x="32" y="232"/>
                </a:lnTo>
                <a:lnTo>
                  <a:pt x="32" y="230"/>
                </a:lnTo>
                <a:lnTo>
                  <a:pt x="32" y="229"/>
                </a:lnTo>
                <a:lnTo>
                  <a:pt x="33" y="227"/>
                </a:lnTo>
                <a:lnTo>
                  <a:pt x="33" y="226"/>
                </a:lnTo>
                <a:lnTo>
                  <a:pt x="34" y="224"/>
                </a:lnTo>
                <a:lnTo>
                  <a:pt x="35" y="222"/>
                </a:lnTo>
                <a:lnTo>
                  <a:pt x="36" y="221"/>
                </a:lnTo>
                <a:lnTo>
                  <a:pt x="37" y="221"/>
                </a:lnTo>
                <a:lnTo>
                  <a:pt x="39" y="221"/>
                </a:lnTo>
                <a:lnTo>
                  <a:pt x="40" y="221"/>
                </a:lnTo>
                <a:lnTo>
                  <a:pt x="42" y="221"/>
                </a:lnTo>
                <a:lnTo>
                  <a:pt x="43" y="222"/>
                </a:lnTo>
                <a:lnTo>
                  <a:pt x="45" y="222"/>
                </a:lnTo>
                <a:lnTo>
                  <a:pt x="46" y="223"/>
                </a:lnTo>
                <a:lnTo>
                  <a:pt x="46" y="225"/>
                </a:lnTo>
                <a:lnTo>
                  <a:pt x="47" y="226"/>
                </a:lnTo>
                <a:lnTo>
                  <a:pt x="47" y="227"/>
                </a:lnTo>
                <a:lnTo>
                  <a:pt x="48" y="229"/>
                </a:lnTo>
                <a:lnTo>
                  <a:pt x="48" y="231"/>
                </a:lnTo>
                <a:lnTo>
                  <a:pt x="48" y="233"/>
                </a:lnTo>
                <a:lnTo>
                  <a:pt x="49" y="234"/>
                </a:lnTo>
                <a:lnTo>
                  <a:pt x="50" y="236"/>
                </a:lnTo>
                <a:lnTo>
                  <a:pt x="51" y="237"/>
                </a:lnTo>
                <a:lnTo>
                  <a:pt x="53" y="238"/>
                </a:lnTo>
                <a:lnTo>
                  <a:pt x="55" y="238"/>
                </a:lnTo>
                <a:lnTo>
                  <a:pt x="56" y="239"/>
                </a:lnTo>
                <a:lnTo>
                  <a:pt x="59" y="239"/>
                </a:lnTo>
                <a:lnTo>
                  <a:pt x="60" y="240"/>
                </a:lnTo>
                <a:lnTo>
                  <a:pt x="62" y="240"/>
                </a:lnTo>
                <a:lnTo>
                  <a:pt x="63" y="241"/>
                </a:lnTo>
                <a:lnTo>
                  <a:pt x="64" y="242"/>
                </a:lnTo>
                <a:lnTo>
                  <a:pt x="65" y="242"/>
                </a:lnTo>
                <a:lnTo>
                  <a:pt x="66" y="242"/>
                </a:lnTo>
                <a:lnTo>
                  <a:pt x="66" y="242"/>
                </a:lnTo>
                <a:lnTo>
                  <a:pt x="66" y="242"/>
                </a:lnTo>
                <a:lnTo>
                  <a:pt x="67" y="243"/>
                </a:lnTo>
                <a:lnTo>
                  <a:pt x="68" y="243"/>
                </a:lnTo>
                <a:lnTo>
                  <a:pt x="69" y="243"/>
                </a:lnTo>
                <a:lnTo>
                  <a:pt x="69" y="242"/>
                </a:lnTo>
                <a:lnTo>
                  <a:pt x="69" y="242"/>
                </a:lnTo>
                <a:lnTo>
                  <a:pt x="68" y="240"/>
                </a:lnTo>
                <a:lnTo>
                  <a:pt x="68" y="239"/>
                </a:lnTo>
                <a:lnTo>
                  <a:pt x="68" y="238"/>
                </a:lnTo>
                <a:lnTo>
                  <a:pt x="67" y="237"/>
                </a:lnTo>
                <a:lnTo>
                  <a:pt x="67" y="235"/>
                </a:lnTo>
                <a:lnTo>
                  <a:pt x="67" y="234"/>
                </a:lnTo>
                <a:lnTo>
                  <a:pt x="68" y="233"/>
                </a:lnTo>
                <a:lnTo>
                  <a:pt x="68" y="232"/>
                </a:lnTo>
                <a:lnTo>
                  <a:pt x="71" y="231"/>
                </a:lnTo>
                <a:lnTo>
                  <a:pt x="72" y="231"/>
                </a:lnTo>
                <a:lnTo>
                  <a:pt x="74" y="231"/>
                </a:lnTo>
                <a:lnTo>
                  <a:pt x="76" y="231"/>
                </a:lnTo>
                <a:lnTo>
                  <a:pt x="77" y="231"/>
                </a:lnTo>
                <a:lnTo>
                  <a:pt x="79" y="231"/>
                </a:lnTo>
                <a:lnTo>
                  <a:pt x="81" y="233"/>
                </a:lnTo>
                <a:lnTo>
                  <a:pt x="84" y="233"/>
                </a:lnTo>
                <a:lnTo>
                  <a:pt x="85" y="234"/>
                </a:lnTo>
                <a:lnTo>
                  <a:pt x="86" y="235"/>
                </a:lnTo>
                <a:lnTo>
                  <a:pt x="87" y="235"/>
                </a:lnTo>
                <a:lnTo>
                  <a:pt x="88" y="235"/>
                </a:lnTo>
                <a:lnTo>
                  <a:pt x="88" y="235"/>
                </a:lnTo>
                <a:lnTo>
                  <a:pt x="89" y="234"/>
                </a:lnTo>
                <a:lnTo>
                  <a:pt x="89" y="233"/>
                </a:lnTo>
                <a:lnTo>
                  <a:pt x="90" y="231"/>
                </a:lnTo>
                <a:lnTo>
                  <a:pt x="90" y="229"/>
                </a:lnTo>
                <a:lnTo>
                  <a:pt x="90" y="228"/>
                </a:lnTo>
                <a:lnTo>
                  <a:pt x="89" y="226"/>
                </a:lnTo>
                <a:lnTo>
                  <a:pt x="89" y="225"/>
                </a:lnTo>
                <a:lnTo>
                  <a:pt x="89" y="224"/>
                </a:lnTo>
                <a:lnTo>
                  <a:pt x="88" y="222"/>
                </a:lnTo>
                <a:lnTo>
                  <a:pt x="88" y="221"/>
                </a:lnTo>
                <a:lnTo>
                  <a:pt x="88" y="221"/>
                </a:lnTo>
                <a:lnTo>
                  <a:pt x="87" y="220"/>
                </a:lnTo>
                <a:lnTo>
                  <a:pt x="86" y="219"/>
                </a:lnTo>
                <a:lnTo>
                  <a:pt x="85" y="218"/>
                </a:lnTo>
                <a:lnTo>
                  <a:pt x="83" y="217"/>
                </a:lnTo>
                <a:lnTo>
                  <a:pt x="80" y="215"/>
                </a:lnTo>
                <a:lnTo>
                  <a:pt x="79" y="214"/>
                </a:lnTo>
                <a:lnTo>
                  <a:pt x="78" y="213"/>
                </a:lnTo>
                <a:lnTo>
                  <a:pt x="77" y="213"/>
                </a:lnTo>
                <a:lnTo>
                  <a:pt x="75" y="213"/>
                </a:lnTo>
                <a:lnTo>
                  <a:pt x="73" y="212"/>
                </a:lnTo>
                <a:lnTo>
                  <a:pt x="73" y="211"/>
                </a:lnTo>
                <a:lnTo>
                  <a:pt x="72" y="211"/>
                </a:lnTo>
                <a:lnTo>
                  <a:pt x="72" y="209"/>
                </a:lnTo>
                <a:lnTo>
                  <a:pt x="72" y="209"/>
                </a:lnTo>
                <a:lnTo>
                  <a:pt x="73" y="208"/>
                </a:lnTo>
                <a:lnTo>
                  <a:pt x="73" y="207"/>
                </a:lnTo>
                <a:lnTo>
                  <a:pt x="74" y="206"/>
                </a:lnTo>
                <a:lnTo>
                  <a:pt x="76" y="205"/>
                </a:lnTo>
                <a:lnTo>
                  <a:pt x="77" y="205"/>
                </a:lnTo>
                <a:lnTo>
                  <a:pt x="78" y="205"/>
                </a:lnTo>
                <a:lnTo>
                  <a:pt x="80" y="205"/>
                </a:lnTo>
                <a:lnTo>
                  <a:pt x="83" y="206"/>
                </a:lnTo>
                <a:lnTo>
                  <a:pt x="84" y="206"/>
                </a:lnTo>
                <a:lnTo>
                  <a:pt x="85" y="206"/>
                </a:lnTo>
                <a:lnTo>
                  <a:pt x="86" y="206"/>
                </a:lnTo>
                <a:lnTo>
                  <a:pt x="87" y="206"/>
                </a:lnTo>
                <a:lnTo>
                  <a:pt x="89" y="206"/>
                </a:lnTo>
                <a:lnTo>
                  <a:pt x="92" y="206"/>
                </a:lnTo>
                <a:lnTo>
                  <a:pt x="92" y="206"/>
                </a:lnTo>
                <a:lnTo>
                  <a:pt x="93" y="205"/>
                </a:lnTo>
                <a:lnTo>
                  <a:pt x="94" y="205"/>
                </a:lnTo>
                <a:lnTo>
                  <a:pt x="95" y="205"/>
                </a:lnTo>
                <a:lnTo>
                  <a:pt x="97" y="205"/>
                </a:lnTo>
                <a:lnTo>
                  <a:pt x="98" y="204"/>
                </a:lnTo>
                <a:lnTo>
                  <a:pt x="99" y="204"/>
                </a:lnTo>
                <a:lnTo>
                  <a:pt x="100" y="204"/>
                </a:lnTo>
                <a:lnTo>
                  <a:pt x="102" y="203"/>
                </a:lnTo>
                <a:lnTo>
                  <a:pt x="103" y="202"/>
                </a:lnTo>
                <a:lnTo>
                  <a:pt x="104" y="202"/>
                </a:lnTo>
                <a:lnTo>
                  <a:pt x="105" y="202"/>
                </a:lnTo>
                <a:lnTo>
                  <a:pt x="105" y="201"/>
                </a:lnTo>
                <a:lnTo>
                  <a:pt x="106" y="201"/>
                </a:lnTo>
                <a:lnTo>
                  <a:pt x="107" y="202"/>
                </a:lnTo>
                <a:lnTo>
                  <a:pt x="108" y="202"/>
                </a:lnTo>
                <a:lnTo>
                  <a:pt x="108" y="202"/>
                </a:lnTo>
                <a:lnTo>
                  <a:pt x="109" y="202"/>
                </a:lnTo>
                <a:lnTo>
                  <a:pt x="111" y="203"/>
                </a:lnTo>
                <a:lnTo>
                  <a:pt x="113" y="203"/>
                </a:lnTo>
                <a:lnTo>
                  <a:pt x="115" y="202"/>
                </a:lnTo>
                <a:lnTo>
                  <a:pt x="116" y="202"/>
                </a:lnTo>
                <a:lnTo>
                  <a:pt x="118" y="201"/>
                </a:lnTo>
                <a:lnTo>
                  <a:pt x="118" y="200"/>
                </a:lnTo>
                <a:lnTo>
                  <a:pt x="120" y="199"/>
                </a:lnTo>
                <a:lnTo>
                  <a:pt x="121" y="199"/>
                </a:lnTo>
                <a:lnTo>
                  <a:pt x="122" y="198"/>
                </a:lnTo>
                <a:lnTo>
                  <a:pt x="122" y="196"/>
                </a:lnTo>
                <a:lnTo>
                  <a:pt x="123" y="196"/>
                </a:lnTo>
                <a:lnTo>
                  <a:pt x="123" y="194"/>
                </a:lnTo>
                <a:lnTo>
                  <a:pt x="124" y="193"/>
                </a:lnTo>
                <a:lnTo>
                  <a:pt x="124" y="192"/>
                </a:lnTo>
                <a:lnTo>
                  <a:pt x="123" y="191"/>
                </a:lnTo>
                <a:lnTo>
                  <a:pt x="123" y="191"/>
                </a:lnTo>
                <a:lnTo>
                  <a:pt x="122" y="190"/>
                </a:lnTo>
                <a:lnTo>
                  <a:pt x="121" y="189"/>
                </a:lnTo>
                <a:lnTo>
                  <a:pt x="120" y="189"/>
                </a:lnTo>
                <a:lnTo>
                  <a:pt x="120" y="188"/>
                </a:lnTo>
                <a:lnTo>
                  <a:pt x="119" y="188"/>
                </a:lnTo>
                <a:lnTo>
                  <a:pt x="119" y="187"/>
                </a:lnTo>
                <a:lnTo>
                  <a:pt x="119" y="186"/>
                </a:lnTo>
                <a:lnTo>
                  <a:pt x="120" y="185"/>
                </a:lnTo>
                <a:lnTo>
                  <a:pt x="121" y="185"/>
                </a:lnTo>
                <a:lnTo>
                  <a:pt x="122" y="185"/>
                </a:lnTo>
                <a:lnTo>
                  <a:pt x="124" y="185"/>
                </a:lnTo>
                <a:lnTo>
                  <a:pt x="125" y="184"/>
                </a:lnTo>
                <a:lnTo>
                  <a:pt x="126" y="184"/>
                </a:lnTo>
                <a:lnTo>
                  <a:pt x="127" y="183"/>
                </a:lnTo>
                <a:lnTo>
                  <a:pt x="128" y="182"/>
                </a:lnTo>
                <a:lnTo>
                  <a:pt x="128" y="180"/>
                </a:lnTo>
                <a:lnTo>
                  <a:pt x="128" y="179"/>
                </a:lnTo>
                <a:lnTo>
                  <a:pt x="128" y="178"/>
                </a:lnTo>
                <a:lnTo>
                  <a:pt x="128" y="177"/>
                </a:lnTo>
                <a:lnTo>
                  <a:pt x="128" y="176"/>
                </a:lnTo>
                <a:lnTo>
                  <a:pt x="128" y="175"/>
                </a:lnTo>
                <a:lnTo>
                  <a:pt x="127" y="173"/>
                </a:lnTo>
                <a:lnTo>
                  <a:pt x="126" y="172"/>
                </a:lnTo>
                <a:lnTo>
                  <a:pt x="126" y="171"/>
                </a:lnTo>
                <a:lnTo>
                  <a:pt x="126" y="170"/>
                </a:lnTo>
                <a:lnTo>
                  <a:pt x="127" y="169"/>
                </a:lnTo>
                <a:lnTo>
                  <a:pt x="127" y="168"/>
                </a:lnTo>
                <a:lnTo>
                  <a:pt x="127" y="167"/>
                </a:lnTo>
                <a:lnTo>
                  <a:pt x="126" y="165"/>
                </a:lnTo>
                <a:lnTo>
                  <a:pt x="123" y="163"/>
                </a:lnTo>
                <a:lnTo>
                  <a:pt x="122" y="163"/>
                </a:lnTo>
                <a:lnTo>
                  <a:pt x="121" y="162"/>
                </a:lnTo>
                <a:lnTo>
                  <a:pt x="120" y="162"/>
                </a:lnTo>
                <a:lnTo>
                  <a:pt x="117" y="162"/>
                </a:lnTo>
                <a:lnTo>
                  <a:pt x="114" y="162"/>
                </a:lnTo>
                <a:lnTo>
                  <a:pt x="113" y="161"/>
                </a:lnTo>
                <a:lnTo>
                  <a:pt x="112" y="161"/>
                </a:lnTo>
                <a:lnTo>
                  <a:pt x="111" y="160"/>
                </a:lnTo>
                <a:lnTo>
                  <a:pt x="111" y="159"/>
                </a:lnTo>
                <a:lnTo>
                  <a:pt x="111" y="156"/>
                </a:lnTo>
                <a:lnTo>
                  <a:pt x="112" y="154"/>
                </a:lnTo>
                <a:lnTo>
                  <a:pt x="113" y="152"/>
                </a:lnTo>
                <a:lnTo>
                  <a:pt x="114" y="151"/>
                </a:lnTo>
                <a:lnTo>
                  <a:pt x="115" y="149"/>
                </a:lnTo>
                <a:lnTo>
                  <a:pt x="116" y="148"/>
                </a:lnTo>
                <a:lnTo>
                  <a:pt x="117" y="148"/>
                </a:lnTo>
                <a:lnTo>
                  <a:pt x="118" y="146"/>
                </a:lnTo>
                <a:lnTo>
                  <a:pt x="118" y="145"/>
                </a:lnTo>
                <a:lnTo>
                  <a:pt x="118" y="144"/>
                </a:lnTo>
                <a:lnTo>
                  <a:pt x="118" y="142"/>
                </a:lnTo>
                <a:lnTo>
                  <a:pt x="117" y="141"/>
                </a:lnTo>
                <a:lnTo>
                  <a:pt x="116" y="139"/>
                </a:lnTo>
                <a:lnTo>
                  <a:pt x="116" y="137"/>
                </a:lnTo>
                <a:lnTo>
                  <a:pt x="115" y="134"/>
                </a:lnTo>
                <a:lnTo>
                  <a:pt x="115" y="132"/>
                </a:lnTo>
                <a:lnTo>
                  <a:pt x="115" y="129"/>
                </a:lnTo>
                <a:lnTo>
                  <a:pt x="115" y="128"/>
                </a:lnTo>
                <a:lnTo>
                  <a:pt x="115" y="125"/>
                </a:lnTo>
                <a:lnTo>
                  <a:pt x="115" y="124"/>
                </a:lnTo>
                <a:lnTo>
                  <a:pt x="115" y="123"/>
                </a:lnTo>
                <a:lnTo>
                  <a:pt x="115" y="121"/>
                </a:lnTo>
                <a:lnTo>
                  <a:pt x="115" y="119"/>
                </a:lnTo>
                <a:lnTo>
                  <a:pt x="116" y="117"/>
                </a:lnTo>
                <a:lnTo>
                  <a:pt x="116" y="115"/>
                </a:lnTo>
                <a:lnTo>
                  <a:pt x="117" y="113"/>
                </a:lnTo>
                <a:lnTo>
                  <a:pt x="117" y="112"/>
                </a:lnTo>
                <a:lnTo>
                  <a:pt x="116" y="109"/>
                </a:lnTo>
                <a:lnTo>
                  <a:pt x="115" y="107"/>
                </a:lnTo>
                <a:lnTo>
                  <a:pt x="114" y="104"/>
                </a:lnTo>
                <a:lnTo>
                  <a:pt x="114" y="103"/>
                </a:lnTo>
                <a:lnTo>
                  <a:pt x="113" y="101"/>
                </a:lnTo>
                <a:lnTo>
                  <a:pt x="113" y="100"/>
                </a:lnTo>
                <a:lnTo>
                  <a:pt x="113" y="97"/>
                </a:lnTo>
                <a:lnTo>
                  <a:pt x="113" y="97"/>
                </a:lnTo>
                <a:lnTo>
                  <a:pt x="113" y="96"/>
                </a:lnTo>
                <a:lnTo>
                  <a:pt x="113" y="96"/>
                </a:lnTo>
                <a:lnTo>
                  <a:pt x="113" y="95"/>
                </a:lnTo>
                <a:lnTo>
                  <a:pt x="112" y="94"/>
                </a:lnTo>
                <a:lnTo>
                  <a:pt x="111" y="94"/>
                </a:lnTo>
                <a:lnTo>
                  <a:pt x="109" y="94"/>
                </a:lnTo>
                <a:lnTo>
                  <a:pt x="108" y="94"/>
                </a:lnTo>
                <a:lnTo>
                  <a:pt x="106" y="94"/>
                </a:lnTo>
                <a:lnTo>
                  <a:pt x="105" y="94"/>
                </a:lnTo>
                <a:lnTo>
                  <a:pt x="104" y="93"/>
                </a:lnTo>
                <a:lnTo>
                  <a:pt x="102" y="92"/>
                </a:lnTo>
                <a:lnTo>
                  <a:pt x="101" y="91"/>
                </a:lnTo>
                <a:lnTo>
                  <a:pt x="101" y="89"/>
                </a:lnTo>
                <a:lnTo>
                  <a:pt x="101" y="87"/>
                </a:lnTo>
                <a:lnTo>
                  <a:pt x="101" y="85"/>
                </a:lnTo>
                <a:lnTo>
                  <a:pt x="101" y="82"/>
                </a:lnTo>
                <a:lnTo>
                  <a:pt x="100" y="80"/>
                </a:lnTo>
                <a:lnTo>
                  <a:pt x="100" y="79"/>
                </a:lnTo>
                <a:lnTo>
                  <a:pt x="99" y="78"/>
                </a:lnTo>
                <a:lnTo>
                  <a:pt x="98" y="76"/>
                </a:lnTo>
                <a:lnTo>
                  <a:pt x="97" y="75"/>
                </a:lnTo>
                <a:lnTo>
                  <a:pt x="95" y="75"/>
                </a:lnTo>
                <a:lnTo>
                  <a:pt x="93" y="75"/>
                </a:lnTo>
                <a:lnTo>
                  <a:pt x="91" y="76"/>
                </a:lnTo>
                <a:lnTo>
                  <a:pt x="90" y="77"/>
                </a:lnTo>
                <a:lnTo>
                  <a:pt x="88" y="78"/>
                </a:lnTo>
                <a:lnTo>
                  <a:pt x="87" y="79"/>
                </a:lnTo>
                <a:lnTo>
                  <a:pt x="86" y="80"/>
                </a:lnTo>
                <a:lnTo>
                  <a:pt x="85" y="81"/>
                </a:lnTo>
                <a:lnTo>
                  <a:pt x="84" y="83"/>
                </a:lnTo>
                <a:lnTo>
                  <a:pt x="83" y="84"/>
                </a:lnTo>
                <a:lnTo>
                  <a:pt x="81" y="86"/>
                </a:lnTo>
                <a:lnTo>
                  <a:pt x="80" y="86"/>
                </a:lnTo>
                <a:lnTo>
                  <a:pt x="78" y="86"/>
                </a:lnTo>
                <a:lnTo>
                  <a:pt x="77" y="84"/>
                </a:lnTo>
                <a:lnTo>
                  <a:pt x="77" y="84"/>
                </a:lnTo>
                <a:lnTo>
                  <a:pt x="77" y="82"/>
                </a:lnTo>
                <a:lnTo>
                  <a:pt x="77" y="81"/>
                </a:lnTo>
                <a:lnTo>
                  <a:pt x="77" y="80"/>
                </a:lnTo>
                <a:lnTo>
                  <a:pt x="80" y="79"/>
                </a:lnTo>
                <a:lnTo>
                  <a:pt x="83" y="76"/>
                </a:lnTo>
                <a:lnTo>
                  <a:pt x="83" y="75"/>
                </a:lnTo>
                <a:lnTo>
                  <a:pt x="83" y="75"/>
                </a:lnTo>
                <a:lnTo>
                  <a:pt x="84" y="74"/>
                </a:lnTo>
                <a:lnTo>
                  <a:pt x="85" y="72"/>
                </a:lnTo>
                <a:lnTo>
                  <a:pt x="85" y="71"/>
                </a:lnTo>
                <a:lnTo>
                  <a:pt x="88" y="67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6" y="59"/>
                </a:lnTo>
                <a:lnTo>
                  <a:pt x="85" y="59"/>
                </a:lnTo>
                <a:lnTo>
                  <a:pt x="84" y="59"/>
                </a:lnTo>
                <a:lnTo>
                  <a:pt x="81" y="60"/>
                </a:lnTo>
                <a:lnTo>
                  <a:pt x="80" y="61"/>
                </a:lnTo>
                <a:lnTo>
                  <a:pt x="79" y="63"/>
                </a:lnTo>
                <a:lnTo>
                  <a:pt x="77" y="64"/>
                </a:lnTo>
                <a:lnTo>
                  <a:pt x="76" y="64"/>
                </a:lnTo>
                <a:lnTo>
                  <a:pt x="75" y="64"/>
                </a:lnTo>
                <a:lnTo>
                  <a:pt x="75" y="62"/>
                </a:lnTo>
                <a:lnTo>
                  <a:pt x="75" y="60"/>
                </a:lnTo>
                <a:lnTo>
                  <a:pt x="76" y="60"/>
                </a:lnTo>
                <a:lnTo>
                  <a:pt x="77" y="59"/>
                </a:lnTo>
                <a:lnTo>
                  <a:pt x="77" y="58"/>
                </a:lnTo>
                <a:lnTo>
                  <a:pt x="77" y="57"/>
                </a:lnTo>
                <a:lnTo>
                  <a:pt x="77" y="56"/>
                </a:lnTo>
                <a:lnTo>
                  <a:pt x="77" y="54"/>
                </a:lnTo>
                <a:lnTo>
                  <a:pt x="77" y="53"/>
                </a:lnTo>
                <a:lnTo>
                  <a:pt x="76" y="52"/>
                </a:lnTo>
                <a:lnTo>
                  <a:pt x="75" y="50"/>
                </a:lnTo>
                <a:lnTo>
                  <a:pt x="75" y="49"/>
                </a:lnTo>
                <a:lnTo>
                  <a:pt x="74" y="48"/>
                </a:lnTo>
                <a:lnTo>
                  <a:pt x="74" y="47"/>
                </a:lnTo>
                <a:lnTo>
                  <a:pt x="74" y="46"/>
                </a:lnTo>
                <a:lnTo>
                  <a:pt x="74" y="44"/>
                </a:lnTo>
                <a:lnTo>
                  <a:pt x="73" y="43"/>
                </a:lnTo>
                <a:lnTo>
                  <a:pt x="73" y="42"/>
                </a:lnTo>
                <a:lnTo>
                  <a:pt x="72" y="42"/>
                </a:lnTo>
                <a:lnTo>
                  <a:pt x="73" y="42"/>
                </a:lnTo>
                <a:lnTo>
                  <a:pt x="73" y="41"/>
                </a:lnTo>
                <a:lnTo>
                  <a:pt x="74" y="39"/>
                </a:lnTo>
                <a:lnTo>
                  <a:pt x="75" y="38"/>
                </a:lnTo>
                <a:lnTo>
                  <a:pt x="75" y="37"/>
                </a:lnTo>
                <a:lnTo>
                  <a:pt x="75" y="37"/>
                </a:lnTo>
                <a:lnTo>
                  <a:pt x="76" y="37"/>
                </a:lnTo>
                <a:lnTo>
                  <a:pt x="76" y="36"/>
                </a:lnTo>
                <a:lnTo>
                  <a:pt x="76" y="35"/>
                </a:lnTo>
                <a:lnTo>
                  <a:pt x="76" y="34"/>
                </a:lnTo>
                <a:lnTo>
                  <a:pt x="76" y="33"/>
                </a:lnTo>
                <a:lnTo>
                  <a:pt x="76" y="32"/>
                </a:lnTo>
                <a:lnTo>
                  <a:pt x="76" y="30"/>
                </a:lnTo>
                <a:lnTo>
                  <a:pt x="76" y="29"/>
                </a:lnTo>
                <a:lnTo>
                  <a:pt x="77" y="28"/>
                </a:lnTo>
                <a:lnTo>
                  <a:pt x="77" y="27"/>
                </a:lnTo>
                <a:lnTo>
                  <a:pt x="79" y="26"/>
                </a:lnTo>
                <a:lnTo>
                  <a:pt x="80" y="25"/>
                </a:lnTo>
                <a:lnTo>
                  <a:pt x="81" y="24"/>
                </a:lnTo>
                <a:lnTo>
                  <a:pt x="82" y="22"/>
                </a:lnTo>
                <a:lnTo>
                  <a:pt x="83" y="21"/>
                </a:lnTo>
                <a:lnTo>
                  <a:pt x="83" y="19"/>
                </a:lnTo>
                <a:lnTo>
                  <a:pt x="83" y="19"/>
                </a:lnTo>
                <a:lnTo>
                  <a:pt x="86" y="17"/>
                </a:lnTo>
                <a:lnTo>
                  <a:pt x="90" y="16"/>
                </a:lnTo>
                <a:lnTo>
                  <a:pt x="93" y="16"/>
                </a:lnTo>
                <a:lnTo>
                  <a:pt x="97" y="15"/>
                </a:lnTo>
                <a:lnTo>
                  <a:pt x="102" y="13"/>
                </a:lnTo>
                <a:lnTo>
                  <a:pt x="108" y="13"/>
                </a:lnTo>
                <a:lnTo>
                  <a:pt x="114" y="12"/>
                </a:lnTo>
                <a:lnTo>
                  <a:pt x="118" y="11"/>
                </a:lnTo>
                <a:lnTo>
                  <a:pt x="118" y="12"/>
                </a:lnTo>
                <a:lnTo>
                  <a:pt x="118" y="11"/>
                </a:lnTo>
                <a:lnTo>
                  <a:pt x="122" y="11"/>
                </a:lnTo>
                <a:lnTo>
                  <a:pt x="122" y="11"/>
                </a:lnTo>
                <a:lnTo>
                  <a:pt x="130" y="10"/>
                </a:lnTo>
                <a:lnTo>
                  <a:pt x="140" y="9"/>
                </a:lnTo>
                <a:lnTo>
                  <a:pt x="143" y="8"/>
                </a:lnTo>
                <a:lnTo>
                  <a:pt x="144" y="8"/>
                </a:lnTo>
                <a:lnTo>
                  <a:pt x="155" y="6"/>
                </a:lnTo>
                <a:lnTo>
                  <a:pt x="165" y="6"/>
                </a:lnTo>
                <a:lnTo>
                  <a:pt x="175" y="5"/>
                </a:lnTo>
                <a:lnTo>
                  <a:pt x="187" y="5"/>
                </a:lnTo>
                <a:lnTo>
                  <a:pt x="192" y="4"/>
                </a:lnTo>
                <a:lnTo>
                  <a:pt x="223" y="7"/>
                </a:lnTo>
                <a:lnTo>
                  <a:pt x="234" y="6"/>
                </a:lnTo>
                <a:lnTo>
                  <a:pt x="267" y="0"/>
                </a:lnTo>
                <a:close/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92" name="Freeform 76"/>
          <p:cNvSpPr>
            <a:spLocks/>
          </p:cNvSpPr>
          <p:nvPr/>
        </p:nvSpPr>
        <p:spPr bwMode="auto">
          <a:xfrm>
            <a:off x="908995" y="2604587"/>
            <a:ext cx="1526581" cy="879198"/>
          </a:xfrm>
          <a:custGeom>
            <a:avLst/>
            <a:gdLst>
              <a:gd name="T0" fmla="*/ 405 w 889"/>
              <a:gd name="T1" fmla="*/ 41 h 555"/>
              <a:gd name="T2" fmla="*/ 438 w 889"/>
              <a:gd name="T3" fmla="*/ 83 h 555"/>
              <a:gd name="T4" fmla="*/ 462 w 889"/>
              <a:gd name="T5" fmla="*/ 129 h 555"/>
              <a:gd name="T6" fmla="*/ 502 w 889"/>
              <a:gd name="T7" fmla="*/ 199 h 555"/>
              <a:gd name="T8" fmla="*/ 561 w 889"/>
              <a:gd name="T9" fmla="*/ 272 h 555"/>
              <a:gd name="T10" fmla="*/ 839 w 889"/>
              <a:gd name="T11" fmla="*/ 532 h 555"/>
              <a:gd name="T12" fmla="*/ 778 w 889"/>
              <a:gd name="T13" fmla="*/ 546 h 555"/>
              <a:gd name="T14" fmla="*/ 747 w 889"/>
              <a:gd name="T15" fmla="*/ 536 h 555"/>
              <a:gd name="T16" fmla="*/ 716 w 889"/>
              <a:gd name="T17" fmla="*/ 526 h 555"/>
              <a:gd name="T18" fmla="*/ 685 w 889"/>
              <a:gd name="T19" fmla="*/ 524 h 555"/>
              <a:gd name="T20" fmla="*/ 665 w 889"/>
              <a:gd name="T21" fmla="*/ 532 h 555"/>
              <a:gd name="T22" fmla="*/ 653 w 889"/>
              <a:gd name="T23" fmla="*/ 524 h 555"/>
              <a:gd name="T24" fmla="*/ 637 w 889"/>
              <a:gd name="T25" fmla="*/ 521 h 555"/>
              <a:gd name="T26" fmla="*/ 622 w 889"/>
              <a:gd name="T27" fmla="*/ 519 h 555"/>
              <a:gd name="T28" fmla="*/ 607 w 889"/>
              <a:gd name="T29" fmla="*/ 521 h 555"/>
              <a:gd name="T30" fmla="*/ 601 w 889"/>
              <a:gd name="T31" fmla="*/ 508 h 555"/>
              <a:gd name="T32" fmla="*/ 587 w 889"/>
              <a:gd name="T33" fmla="*/ 500 h 555"/>
              <a:gd name="T34" fmla="*/ 567 w 889"/>
              <a:gd name="T35" fmla="*/ 492 h 555"/>
              <a:gd name="T36" fmla="*/ 548 w 889"/>
              <a:gd name="T37" fmla="*/ 489 h 555"/>
              <a:gd name="T38" fmla="*/ 532 w 889"/>
              <a:gd name="T39" fmla="*/ 488 h 555"/>
              <a:gd name="T40" fmla="*/ 517 w 889"/>
              <a:gd name="T41" fmla="*/ 481 h 555"/>
              <a:gd name="T42" fmla="*/ 499 w 889"/>
              <a:gd name="T43" fmla="*/ 481 h 555"/>
              <a:gd name="T44" fmla="*/ 482 w 889"/>
              <a:gd name="T45" fmla="*/ 480 h 555"/>
              <a:gd name="T46" fmla="*/ 475 w 889"/>
              <a:gd name="T47" fmla="*/ 497 h 555"/>
              <a:gd name="T48" fmla="*/ 462 w 889"/>
              <a:gd name="T49" fmla="*/ 530 h 555"/>
              <a:gd name="T50" fmla="*/ 452 w 889"/>
              <a:gd name="T51" fmla="*/ 517 h 555"/>
              <a:gd name="T52" fmla="*/ 443 w 889"/>
              <a:gd name="T53" fmla="*/ 531 h 555"/>
              <a:gd name="T54" fmla="*/ 432 w 889"/>
              <a:gd name="T55" fmla="*/ 544 h 555"/>
              <a:gd name="T56" fmla="*/ 416 w 889"/>
              <a:gd name="T57" fmla="*/ 542 h 555"/>
              <a:gd name="T58" fmla="*/ 403 w 889"/>
              <a:gd name="T59" fmla="*/ 531 h 555"/>
              <a:gd name="T60" fmla="*/ 383 w 889"/>
              <a:gd name="T61" fmla="*/ 505 h 555"/>
              <a:gd name="T62" fmla="*/ 371 w 889"/>
              <a:gd name="T63" fmla="*/ 478 h 555"/>
              <a:gd name="T64" fmla="*/ 367 w 889"/>
              <a:gd name="T65" fmla="*/ 453 h 555"/>
              <a:gd name="T66" fmla="*/ 351 w 889"/>
              <a:gd name="T67" fmla="*/ 409 h 555"/>
              <a:gd name="T68" fmla="*/ 330 w 889"/>
              <a:gd name="T69" fmla="*/ 389 h 555"/>
              <a:gd name="T70" fmla="*/ 303 w 889"/>
              <a:gd name="T71" fmla="*/ 368 h 555"/>
              <a:gd name="T72" fmla="*/ 276 w 889"/>
              <a:gd name="T73" fmla="*/ 339 h 555"/>
              <a:gd name="T74" fmla="*/ 260 w 889"/>
              <a:gd name="T75" fmla="*/ 326 h 555"/>
              <a:gd name="T76" fmla="*/ 225 w 889"/>
              <a:gd name="T77" fmla="*/ 309 h 555"/>
              <a:gd name="T78" fmla="*/ 176 w 889"/>
              <a:gd name="T79" fmla="*/ 316 h 555"/>
              <a:gd name="T80" fmla="*/ 161 w 889"/>
              <a:gd name="T81" fmla="*/ 322 h 555"/>
              <a:gd name="T82" fmla="*/ 146 w 889"/>
              <a:gd name="T83" fmla="*/ 307 h 555"/>
              <a:gd name="T84" fmla="*/ 133 w 889"/>
              <a:gd name="T85" fmla="*/ 306 h 555"/>
              <a:gd name="T86" fmla="*/ 116 w 889"/>
              <a:gd name="T87" fmla="*/ 313 h 555"/>
              <a:gd name="T88" fmla="*/ 101 w 889"/>
              <a:gd name="T89" fmla="*/ 294 h 555"/>
              <a:gd name="T90" fmla="*/ 74 w 889"/>
              <a:gd name="T91" fmla="*/ 293 h 555"/>
              <a:gd name="T92" fmla="*/ 26 w 889"/>
              <a:gd name="T93" fmla="*/ 184 h 555"/>
              <a:gd name="T94" fmla="*/ 85 w 889"/>
              <a:gd name="T95" fmla="*/ 181 h 555"/>
              <a:gd name="T96" fmla="*/ 124 w 889"/>
              <a:gd name="T97" fmla="*/ 178 h 555"/>
              <a:gd name="T98" fmla="*/ 135 w 889"/>
              <a:gd name="T99" fmla="*/ 183 h 555"/>
              <a:gd name="T100" fmla="*/ 144 w 889"/>
              <a:gd name="T101" fmla="*/ 185 h 555"/>
              <a:gd name="T102" fmla="*/ 193 w 889"/>
              <a:gd name="T103" fmla="*/ 167 h 555"/>
              <a:gd name="T104" fmla="*/ 212 w 889"/>
              <a:gd name="T105" fmla="*/ 171 h 555"/>
              <a:gd name="T106" fmla="*/ 213 w 889"/>
              <a:gd name="T107" fmla="*/ 158 h 555"/>
              <a:gd name="T108" fmla="*/ 201 w 889"/>
              <a:gd name="T109" fmla="*/ 147 h 555"/>
              <a:gd name="T110" fmla="*/ 205 w 889"/>
              <a:gd name="T111" fmla="*/ 128 h 555"/>
              <a:gd name="T112" fmla="*/ 196 w 889"/>
              <a:gd name="T113" fmla="*/ 113 h 555"/>
              <a:gd name="T114" fmla="*/ 202 w 889"/>
              <a:gd name="T115" fmla="*/ 103 h 555"/>
              <a:gd name="T116" fmla="*/ 237 w 889"/>
              <a:gd name="T117" fmla="*/ 129 h 555"/>
              <a:gd name="T118" fmla="*/ 278 w 889"/>
              <a:gd name="T119" fmla="*/ 112 h 555"/>
              <a:gd name="T120" fmla="*/ 294 w 889"/>
              <a:gd name="T121" fmla="*/ 84 h 555"/>
              <a:gd name="T122" fmla="*/ 308 w 889"/>
              <a:gd name="T123" fmla="*/ 29 h 555"/>
              <a:gd name="T124" fmla="*/ 343 w 889"/>
              <a:gd name="T125" fmla="*/ 9 h 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9" h="555">
                <a:moveTo>
                  <a:pt x="369" y="0"/>
                </a:moveTo>
                <a:lnTo>
                  <a:pt x="370" y="0"/>
                </a:lnTo>
                <a:lnTo>
                  <a:pt x="371" y="0"/>
                </a:lnTo>
                <a:lnTo>
                  <a:pt x="372" y="1"/>
                </a:lnTo>
                <a:lnTo>
                  <a:pt x="373" y="3"/>
                </a:lnTo>
                <a:lnTo>
                  <a:pt x="373" y="4"/>
                </a:lnTo>
                <a:lnTo>
                  <a:pt x="373" y="5"/>
                </a:lnTo>
                <a:lnTo>
                  <a:pt x="372" y="7"/>
                </a:lnTo>
                <a:lnTo>
                  <a:pt x="372" y="8"/>
                </a:lnTo>
                <a:lnTo>
                  <a:pt x="372" y="9"/>
                </a:lnTo>
                <a:lnTo>
                  <a:pt x="372" y="9"/>
                </a:lnTo>
                <a:lnTo>
                  <a:pt x="373" y="9"/>
                </a:lnTo>
                <a:lnTo>
                  <a:pt x="374" y="9"/>
                </a:lnTo>
                <a:lnTo>
                  <a:pt x="375" y="8"/>
                </a:lnTo>
                <a:lnTo>
                  <a:pt x="377" y="8"/>
                </a:lnTo>
                <a:lnTo>
                  <a:pt x="378" y="8"/>
                </a:lnTo>
                <a:lnTo>
                  <a:pt x="378" y="8"/>
                </a:lnTo>
                <a:lnTo>
                  <a:pt x="379" y="8"/>
                </a:lnTo>
                <a:lnTo>
                  <a:pt x="380" y="10"/>
                </a:lnTo>
                <a:lnTo>
                  <a:pt x="381" y="10"/>
                </a:lnTo>
                <a:lnTo>
                  <a:pt x="381" y="12"/>
                </a:lnTo>
                <a:lnTo>
                  <a:pt x="381" y="14"/>
                </a:lnTo>
                <a:lnTo>
                  <a:pt x="382" y="16"/>
                </a:lnTo>
                <a:lnTo>
                  <a:pt x="382" y="17"/>
                </a:lnTo>
                <a:lnTo>
                  <a:pt x="382" y="18"/>
                </a:lnTo>
                <a:lnTo>
                  <a:pt x="382" y="19"/>
                </a:lnTo>
                <a:lnTo>
                  <a:pt x="383" y="21"/>
                </a:lnTo>
                <a:lnTo>
                  <a:pt x="385" y="22"/>
                </a:lnTo>
                <a:lnTo>
                  <a:pt x="387" y="23"/>
                </a:lnTo>
                <a:lnTo>
                  <a:pt x="389" y="24"/>
                </a:lnTo>
                <a:lnTo>
                  <a:pt x="393" y="26"/>
                </a:lnTo>
                <a:lnTo>
                  <a:pt x="394" y="27"/>
                </a:lnTo>
                <a:lnTo>
                  <a:pt x="395" y="28"/>
                </a:lnTo>
                <a:lnTo>
                  <a:pt x="395" y="30"/>
                </a:lnTo>
                <a:lnTo>
                  <a:pt x="395" y="32"/>
                </a:lnTo>
                <a:lnTo>
                  <a:pt x="394" y="34"/>
                </a:lnTo>
                <a:lnTo>
                  <a:pt x="393" y="36"/>
                </a:lnTo>
                <a:lnTo>
                  <a:pt x="393" y="37"/>
                </a:lnTo>
                <a:lnTo>
                  <a:pt x="394" y="37"/>
                </a:lnTo>
                <a:lnTo>
                  <a:pt x="395" y="38"/>
                </a:lnTo>
                <a:lnTo>
                  <a:pt x="396" y="39"/>
                </a:lnTo>
                <a:lnTo>
                  <a:pt x="397" y="40"/>
                </a:lnTo>
                <a:lnTo>
                  <a:pt x="399" y="42"/>
                </a:lnTo>
                <a:lnTo>
                  <a:pt x="399" y="42"/>
                </a:lnTo>
                <a:lnTo>
                  <a:pt x="399" y="43"/>
                </a:lnTo>
                <a:lnTo>
                  <a:pt x="400" y="43"/>
                </a:lnTo>
                <a:lnTo>
                  <a:pt x="401" y="42"/>
                </a:lnTo>
                <a:lnTo>
                  <a:pt x="401" y="41"/>
                </a:lnTo>
                <a:lnTo>
                  <a:pt x="403" y="41"/>
                </a:lnTo>
                <a:lnTo>
                  <a:pt x="403" y="41"/>
                </a:lnTo>
                <a:lnTo>
                  <a:pt x="405" y="41"/>
                </a:lnTo>
                <a:lnTo>
                  <a:pt x="407" y="40"/>
                </a:lnTo>
                <a:lnTo>
                  <a:pt x="408" y="41"/>
                </a:lnTo>
                <a:lnTo>
                  <a:pt x="409" y="41"/>
                </a:lnTo>
                <a:lnTo>
                  <a:pt x="410" y="42"/>
                </a:lnTo>
                <a:lnTo>
                  <a:pt x="410" y="42"/>
                </a:lnTo>
                <a:lnTo>
                  <a:pt x="410" y="44"/>
                </a:lnTo>
                <a:lnTo>
                  <a:pt x="411" y="47"/>
                </a:lnTo>
                <a:lnTo>
                  <a:pt x="413" y="48"/>
                </a:lnTo>
                <a:lnTo>
                  <a:pt x="415" y="50"/>
                </a:lnTo>
                <a:lnTo>
                  <a:pt x="415" y="50"/>
                </a:lnTo>
                <a:lnTo>
                  <a:pt x="414" y="52"/>
                </a:lnTo>
                <a:lnTo>
                  <a:pt x="414" y="52"/>
                </a:lnTo>
                <a:lnTo>
                  <a:pt x="415" y="53"/>
                </a:lnTo>
                <a:lnTo>
                  <a:pt x="416" y="55"/>
                </a:lnTo>
                <a:lnTo>
                  <a:pt x="416" y="56"/>
                </a:lnTo>
                <a:lnTo>
                  <a:pt x="416" y="58"/>
                </a:lnTo>
                <a:lnTo>
                  <a:pt x="416" y="59"/>
                </a:lnTo>
                <a:lnTo>
                  <a:pt x="416" y="62"/>
                </a:lnTo>
                <a:lnTo>
                  <a:pt x="416" y="62"/>
                </a:lnTo>
                <a:lnTo>
                  <a:pt x="418" y="63"/>
                </a:lnTo>
                <a:lnTo>
                  <a:pt x="418" y="63"/>
                </a:lnTo>
                <a:lnTo>
                  <a:pt x="419" y="63"/>
                </a:lnTo>
                <a:lnTo>
                  <a:pt x="420" y="65"/>
                </a:lnTo>
                <a:lnTo>
                  <a:pt x="421" y="66"/>
                </a:lnTo>
                <a:lnTo>
                  <a:pt x="421" y="66"/>
                </a:lnTo>
                <a:lnTo>
                  <a:pt x="423" y="66"/>
                </a:lnTo>
                <a:lnTo>
                  <a:pt x="425" y="66"/>
                </a:lnTo>
                <a:lnTo>
                  <a:pt x="427" y="66"/>
                </a:lnTo>
                <a:lnTo>
                  <a:pt x="428" y="67"/>
                </a:lnTo>
                <a:lnTo>
                  <a:pt x="429" y="68"/>
                </a:lnTo>
                <a:lnTo>
                  <a:pt x="429" y="68"/>
                </a:lnTo>
                <a:lnTo>
                  <a:pt x="430" y="67"/>
                </a:lnTo>
                <a:lnTo>
                  <a:pt x="431" y="67"/>
                </a:lnTo>
                <a:lnTo>
                  <a:pt x="431" y="68"/>
                </a:lnTo>
                <a:lnTo>
                  <a:pt x="431" y="68"/>
                </a:lnTo>
                <a:lnTo>
                  <a:pt x="432" y="69"/>
                </a:lnTo>
                <a:lnTo>
                  <a:pt x="432" y="72"/>
                </a:lnTo>
                <a:lnTo>
                  <a:pt x="432" y="72"/>
                </a:lnTo>
                <a:lnTo>
                  <a:pt x="432" y="73"/>
                </a:lnTo>
                <a:lnTo>
                  <a:pt x="432" y="74"/>
                </a:lnTo>
                <a:lnTo>
                  <a:pt x="432" y="74"/>
                </a:lnTo>
                <a:lnTo>
                  <a:pt x="432" y="74"/>
                </a:lnTo>
                <a:lnTo>
                  <a:pt x="432" y="75"/>
                </a:lnTo>
                <a:lnTo>
                  <a:pt x="431" y="76"/>
                </a:lnTo>
                <a:lnTo>
                  <a:pt x="431" y="76"/>
                </a:lnTo>
                <a:lnTo>
                  <a:pt x="432" y="76"/>
                </a:lnTo>
                <a:lnTo>
                  <a:pt x="432" y="77"/>
                </a:lnTo>
                <a:lnTo>
                  <a:pt x="434" y="79"/>
                </a:lnTo>
                <a:lnTo>
                  <a:pt x="436" y="82"/>
                </a:lnTo>
                <a:lnTo>
                  <a:pt x="436" y="82"/>
                </a:lnTo>
                <a:lnTo>
                  <a:pt x="438" y="83"/>
                </a:lnTo>
                <a:lnTo>
                  <a:pt x="439" y="83"/>
                </a:lnTo>
                <a:lnTo>
                  <a:pt x="440" y="84"/>
                </a:lnTo>
                <a:lnTo>
                  <a:pt x="441" y="84"/>
                </a:lnTo>
                <a:lnTo>
                  <a:pt x="442" y="86"/>
                </a:lnTo>
                <a:lnTo>
                  <a:pt x="444" y="88"/>
                </a:lnTo>
                <a:lnTo>
                  <a:pt x="445" y="88"/>
                </a:lnTo>
                <a:lnTo>
                  <a:pt x="445" y="89"/>
                </a:lnTo>
                <a:lnTo>
                  <a:pt x="445" y="89"/>
                </a:lnTo>
                <a:lnTo>
                  <a:pt x="444" y="90"/>
                </a:lnTo>
                <a:lnTo>
                  <a:pt x="443" y="91"/>
                </a:lnTo>
                <a:lnTo>
                  <a:pt x="443" y="91"/>
                </a:lnTo>
                <a:lnTo>
                  <a:pt x="443" y="93"/>
                </a:lnTo>
                <a:lnTo>
                  <a:pt x="443" y="93"/>
                </a:lnTo>
                <a:lnTo>
                  <a:pt x="442" y="95"/>
                </a:lnTo>
                <a:lnTo>
                  <a:pt x="442" y="95"/>
                </a:lnTo>
                <a:lnTo>
                  <a:pt x="442" y="96"/>
                </a:lnTo>
                <a:lnTo>
                  <a:pt x="441" y="97"/>
                </a:lnTo>
                <a:lnTo>
                  <a:pt x="441" y="97"/>
                </a:lnTo>
                <a:lnTo>
                  <a:pt x="441" y="98"/>
                </a:lnTo>
                <a:lnTo>
                  <a:pt x="443" y="100"/>
                </a:lnTo>
                <a:lnTo>
                  <a:pt x="443" y="102"/>
                </a:lnTo>
                <a:lnTo>
                  <a:pt x="444" y="103"/>
                </a:lnTo>
                <a:lnTo>
                  <a:pt x="444" y="103"/>
                </a:lnTo>
                <a:lnTo>
                  <a:pt x="444" y="104"/>
                </a:lnTo>
                <a:lnTo>
                  <a:pt x="443" y="105"/>
                </a:lnTo>
                <a:lnTo>
                  <a:pt x="441" y="106"/>
                </a:lnTo>
                <a:lnTo>
                  <a:pt x="440" y="107"/>
                </a:lnTo>
                <a:lnTo>
                  <a:pt x="439" y="107"/>
                </a:lnTo>
                <a:lnTo>
                  <a:pt x="439" y="108"/>
                </a:lnTo>
                <a:lnTo>
                  <a:pt x="439" y="109"/>
                </a:lnTo>
                <a:lnTo>
                  <a:pt x="440" y="109"/>
                </a:lnTo>
                <a:lnTo>
                  <a:pt x="440" y="109"/>
                </a:lnTo>
                <a:lnTo>
                  <a:pt x="441" y="111"/>
                </a:lnTo>
                <a:lnTo>
                  <a:pt x="441" y="111"/>
                </a:lnTo>
                <a:lnTo>
                  <a:pt x="442" y="111"/>
                </a:lnTo>
                <a:lnTo>
                  <a:pt x="444" y="110"/>
                </a:lnTo>
                <a:lnTo>
                  <a:pt x="444" y="111"/>
                </a:lnTo>
                <a:lnTo>
                  <a:pt x="450" y="113"/>
                </a:lnTo>
                <a:lnTo>
                  <a:pt x="453" y="114"/>
                </a:lnTo>
                <a:lnTo>
                  <a:pt x="453" y="115"/>
                </a:lnTo>
                <a:lnTo>
                  <a:pt x="454" y="117"/>
                </a:lnTo>
                <a:lnTo>
                  <a:pt x="454" y="118"/>
                </a:lnTo>
                <a:lnTo>
                  <a:pt x="455" y="120"/>
                </a:lnTo>
                <a:lnTo>
                  <a:pt x="456" y="122"/>
                </a:lnTo>
                <a:lnTo>
                  <a:pt x="456" y="122"/>
                </a:lnTo>
                <a:lnTo>
                  <a:pt x="456" y="123"/>
                </a:lnTo>
                <a:lnTo>
                  <a:pt x="457" y="124"/>
                </a:lnTo>
                <a:lnTo>
                  <a:pt x="458" y="126"/>
                </a:lnTo>
                <a:lnTo>
                  <a:pt x="459" y="127"/>
                </a:lnTo>
                <a:lnTo>
                  <a:pt x="462" y="128"/>
                </a:lnTo>
                <a:lnTo>
                  <a:pt x="462" y="129"/>
                </a:lnTo>
                <a:lnTo>
                  <a:pt x="462" y="129"/>
                </a:lnTo>
                <a:lnTo>
                  <a:pt x="462" y="130"/>
                </a:lnTo>
                <a:lnTo>
                  <a:pt x="461" y="131"/>
                </a:lnTo>
                <a:lnTo>
                  <a:pt x="461" y="132"/>
                </a:lnTo>
                <a:lnTo>
                  <a:pt x="461" y="132"/>
                </a:lnTo>
                <a:lnTo>
                  <a:pt x="461" y="134"/>
                </a:lnTo>
                <a:lnTo>
                  <a:pt x="462" y="135"/>
                </a:lnTo>
                <a:lnTo>
                  <a:pt x="461" y="137"/>
                </a:lnTo>
                <a:lnTo>
                  <a:pt x="461" y="138"/>
                </a:lnTo>
                <a:lnTo>
                  <a:pt x="461" y="138"/>
                </a:lnTo>
                <a:lnTo>
                  <a:pt x="462" y="139"/>
                </a:lnTo>
                <a:lnTo>
                  <a:pt x="462" y="140"/>
                </a:lnTo>
                <a:lnTo>
                  <a:pt x="462" y="141"/>
                </a:lnTo>
                <a:lnTo>
                  <a:pt x="462" y="143"/>
                </a:lnTo>
                <a:lnTo>
                  <a:pt x="462" y="143"/>
                </a:lnTo>
                <a:lnTo>
                  <a:pt x="463" y="143"/>
                </a:lnTo>
                <a:lnTo>
                  <a:pt x="464" y="143"/>
                </a:lnTo>
                <a:lnTo>
                  <a:pt x="465" y="144"/>
                </a:lnTo>
                <a:lnTo>
                  <a:pt x="466" y="144"/>
                </a:lnTo>
                <a:lnTo>
                  <a:pt x="468" y="146"/>
                </a:lnTo>
                <a:lnTo>
                  <a:pt x="468" y="147"/>
                </a:lnTo>
                <a:lnTo>
                  <a:pt x="469" y="148"/>
                </a:lnTo>
                <a:lnTo>
                  <a:pt x="470" y="149"/>
                </a:lnTo>
                <a:lnTo>
                  <a:pt x="472" y="151"/>
                </a:lnTo>
                <a:lnTo>
                  <a:pt x="474" y="153"/>
                </a:lnTo>
                <a:lnTo>
                  <a:pt x="475" y="154"/>
                </a:lnTo>
                <a:lnTo>
                  <a:pt x="476" y="157"/>
                </a:lnTo>
                <a:lnTo>
                  <a:pt x="478" y="159"/>
                </a:lnTo>
                <a:lnTo>
                  <a:pt x="478" y="160"/>
                </a:lnTo>
                <a:lnTo>
                  <a:pt x="480" y="162"/>
                </a:lnTo>
                <a:lnTo>
                  <a:pt x="480" y="162"/>
                </a:lnTo>
                <a:lnTo>
                  <a:pt x="481" y="164"/>
                </a:lnTo>
                <a:lnTo>
                  <a:pt x="482" y="165"/>
                </a:lnTo>
                <a:lnTo>
                  <a:pt x="482" y="167"/>
                </a:lnTo>
                <a:lnTo>
                  <a:pt x="482" y="171"/>
                </a:lnTo>
                <a:lnTo>
                  <a:pt x="482" y="172"/>
                </a:lnTo>
                <a:lnTo>
                  <a:pt x="482" y="172"/>
                </a:lnTo>
                <a:lnTo>
                  <a:pt x="482" y="173"/>
                </a:lnTo>
                <a:lnTo>
                  <a:pt x="484" y="175"/>
                </a:lnTo>
                <a:lnTo>
                  <a:pt x="486" y="180"/>
                </a:lnTo>
                <a:lnTo>
                  <a:pt x="487" y="188"/>
                </a:lnTo>
                <a:lnTo>
                  <a:pt x="487" y="189"/>
                </a:lnTo>
                <a:lnTo>
                  <a:pt x="488" y="191"/>
                </a:lnTo>
                <a:lnTo>
                  <a:pt x="489" y="192"/>
                </a:lnTo>
                <a:lnTo>
                  <a:pt x="490" y="193"/>
                </a:lnTo>
                <a:lnTo>
                  <a:pt x="492" y="194"/>
                </a:lnTo>
                <a:lnTo>
                  <a:pt x="493" y="195"/>
                </a:lnTo>
                <a:lnTo>
                  <a:pt x="496" y="196"/>
                </a:lnTo>
                <a:lnTo>
                  <a:pt x="498" y="197"/>
                </a:lnTo>
                <a:lnTo>
                  <a:pt x="500" y="198"/>
                </a:lnTo>
                <a:lnTo>
                  <a:pt x="502" y="199"/>
                </a:lnTo>
                <a:lnTo>
                  <a:pt x="505" y="201"/>
                </a:lnTo>
                <a:lnTo>
                  <a:pt x="506" y="202"/>
                </a:lnTo>
                <a:lnTo>
                  <a:pt x="507" y="204"/>
                </a:lnTo>
                <a:lnTo>
                  <a:pt x="509" y="205"/>
                </a:lnTo>
                <a:lnTo>
                  <a:pt x="517" y="215"/>
                </a:lnTo>
                <a:lnTo>
                  <a:pt x="520" y="217"/>
                </a:lnTo>
                <a:lnTo>
                  <a:pt x="520" y="219"/>
                </a:lnTo>
                <a:lnTo>
                  <a:pt x="521" y="220"/>
                </a:lnTo>
                <a:lnTo>
                  <a:pt x="522" y="221"/>
                </a:lnTo>
                <a:lnTo>
                  <a:pt x="523" y="221"/>
                </a:lnTo>
                <a:lnTo>
                  <a:pt x="524" y="222"/>
                </a:lnTo>
                <a:lnTo>
                  <a:pt x="524" y="222"/>
                </a:lnTo>
                <a:lnTo>
                  <a:pt x="525" y="224"/>
                </a:lnTo>
                <a:lnTo>
                  <a:pt x="526" y="224"/>
                </a:lnTo>
                <a:lnTo>
                  <a:pt x="527" y="225"/>
                </a:lnTo>
                <a:lnTo>
                  <a:pt x="530" y="226"/>
                </a:lnTo>
                <a:lnTo>
                  <a:pt x="532" y="226"/>
                </a:lnTo>
                <a:lnTo>
                  <a:pt x="535" y="229"/>
                </a:lnTo>
                <a:lnTo>
                  <a:pt x="536" y="230"/>
                </a:lnTo>
                <a:lnTo>
                  <a:pt x="537" y="231"/>
                </a:lnTo>
                <a:lnTo>
                  <a:pt x="538" y="232"/>
                </a:lnTo>
                <a:lnTo>
                  <a:pt x="539" y="233"/>
                </a:lnTo>
                <a:lnTo>
                  <a:pt x="539" y="233"/>
                </a:lnTo>
                <a:lnTo>
                  <a:pt x="539" y="234"/>
                </a:lnTo>
                <a:lnTo>
                  <a:pt x="540" y="234"/>
                </a:lnTo>
                <a:lnTo>
                  <a:pt x="540" y="237"/>
                </a:lnTo>
                <a:lnTo>
                  <a:pt x="540" y="238"/>
                </a:lnTo>
                <a:lnTo>
                  <a:pt x="540" y="238"/>
                </a:lnTo>
                <a:lnTo>
                  <a:pt x="540" y="239"/>
                </a:lnTo>
                <a:lnTo>
                  <a:pt x="541" y="239"/>
                </a:lnTo>
                <a:lnTo>
                  <a:pt x="541" y="240"/>
                </a:lnTo>
                <a:lnTo>
                  <a:pt x="542" y="240"/>
                </a:lnTo>
                <a:lnTo>
                  <a:pt x="543" y="241"/>
                </a:lnTo>
                <a:lnTo>
                  <a:pt x="546" y="248"/>
                </a:lnTo>
                <a:lnTo>
                  <a:pt x="548" y="251"/>
                </a:lnTo>
                <a:lnTo>
                  <a:pt x="548" y="251"/>
                </a:lnTo>
                <a:lnTo>
                  <a:pt x="549" y="252"/>
                </a:lnTo>
                <a:lnTo>
                  <a:pt x="552" y="255"/>
                </a:lnTo>
                <a:lnTo>
                  <a:pt x="553" y="256"/>
                </a:lnTo>
                <a:lnTo>
                  <a:pt x="554" y="257"/>
                </a:lnTo>
                <a:lnTo>
                  <a:pt x="555" y="258"/>
                </a:lnTo>
                <a:lnTo>
                  <a:pt x="557" y="260"/>
                </a:lnTo>
                <a:lnTo>
                  <a:pt x="557" y="260"/>
                </a:lnTo>
                <a:lnTo>
                  <a:pt x="558" y="262"/>
                </a:lnTo>
                <a:lnTo>
                  <a:pt x="559" y="263"/>
                </a:lnTo>
                <a:lnTo>
                  <a:pt x="559" y="265"/>
                </a:lnTo>
                <a:lnTo>
                  <a:pt x="558" y="267"/>
                </a:lnTo>
                <a:lnTo>
                  <a:pt x="558" y="267"/>
                </a:lnTo>
                <a:lnTo>
                  <a:pt x="559" y="268"/>
                </a:lnTo>
                <a:lnTo>
                  <a:pt x="561" y="271"/>
                </a:lnTo>
                <a:lnTo>
                  <a:pt x="561" y="272"/>
                </a:lnTo>
                <a:lnTo>
                  <a:pt x="561" y="273"/>
                </a:lnTo>
                <a:lnTo>
                  <a:pt x="561" y="274"/>
                </a:lnTo>
                <a:lnTo>
                  <a:pt x="560" y="277"/>
                </a:lnTo>
                <a:lnTo>
                  <a:pt x="560" y="278"/>
                </a:lnTo>
                <a:lnTo>
                  <a:pt x="560" y="279"/>
                </a:lnTo>
                <a:lnTo>
                  <a:pt x="560" y="279"/>
                </a:lnTo>
                <a:lnTo>
                  <a:pt x="560" y="281"/>
                </a:lnTo>
                <a:lnTo>
                  <a:pt x="560" y="285"/>
                </a:lnTo>
                <a:lnTo>
                  <a:pt x="560" y="287"/>
                </a:lnTo>
                <a:lnTo>
                  <a:pt x="560" y="288"/>
                </a:lnTo>
                <a:lnTo>
                  <a:pt x="560" y="288"/>
                </a:lnTo>
                <a:lnTo>
                  <a:pt x="570" y="295"/>
                </a:lnTo>
                <a:lnTo>
                  <a:pt x="577" y="302"/>
                </a:lnTo>
                <a:lnTo>
                  <a:pt x="588" y="310"/>
                </a:lnTo>
                <a:lnTo>
                  <a:pt x="599" y="318"/>
                </a:lnTo>
                <a:lnTo>
                  <a:pt x="612" y="326"/>
                </a:lnTo>
                <a:lnTo>
                  <a:pt x="625" y="334"/>
                </a:lnTo>
                <a:lnTo>
                  <a:pt x="647" y="353"/>
                </a:lnTo>
                <a:lnTo>
                  <a:pt x="667" y="370"/>
                </a:lnTo>
                <a:lnTo>
                  <a:pt x="687" y="383"/>
                </a:lnTo>
                <a:lnTo>
                  <a:pt x="705" y="394"/>
                </a:lnTo>
                <a:lnTo>
                  <a:pt x="718" y="413"/>
                </a:lnTo>
                <a:lnTo>
                  <a:pt x="733" y="433"/>
                </a:lnTo>
                <a:lnTo>
                  <a:pt x="749" y="446"/>
                </a:lnTo>
                <a:lnTo>
                  <a:pt x="760" y="456"/>
                </a:lnTo>
                <a:lnTo>
                  <a:pt x="770" y="470"/>
                </a:lnTo>
                <a:lnTo>
                  <a:pt x="785" y="482"/>
                </a:lnTo>
                <a:lnTo>
                  <a:pt x="796" y="492"/>
                </a:lnTo>
                <a:lnTo>
                  <a:pt x="808" y="500"/>
                </a:lnTo>
                <a:lnTo>
                  <a:pt x="815" y="503"/>
                </a:lnTo>
                <a:lnTo>
                  <a:pt x="819" y="505"/>
                </a:lnTo>
                <a:lnTo>
                  <a:pt x="831" y="510"/>
                </a:lnTo>
                <a:lnTo>
                  <a:pt x="832" y="511"/>
                </a:lnTo>
                <a:lnTo>
                  <a:pt x="844" y="515"/>
                </a:lnTo>
                <a:lnTo>
                  <a:pt x="848" y="518"/>
                </a:lnTo>
                <a:lnTo>
                  <a:pt x="850" y="521"/>
                </a:lnTo>
                <a:lnTo>
                  <a:pt x="851" y="523"/>
                </a:lnTo>
                <a:lnTo>
                  <a:pt x="874" y="517"/>
                </a:lnTo>
                <a:lnTo>
                  <a:pt x="885" y="515"/>
                </a:lnTo>
                <a:lnTo>
                  <a:pt x="889" y="514"/>
                </a:lnTo>
                <a:lnTo>
                  <a:pt x="889" y="515"/>
                </a:lnTo>
                <a:lnTo>
                  <a:pt x="889" y="519"/>
                </a:lnTo>
                <a:lnTo>
                  <a:pt x="886" y="525"/>
                </a:lnTo>
                <a:lnTo>
                  <a:pt x="883" y="532"/>
                </a:lnTo>
                <a:lnTo>
                  <a:pt x="880" y="540"/>
                </a:lnTo>
                <a:lnTo>
                  <a:pt x="870" y="545"/>
                </a:lnTo>
                <a:lnTo>
                  <a:pt x="864" y="545"/>
                </a:lnTo>
                <a:lnTo>
                  <a:pt x="858" y="544"/>
                </a:lnTo>
                <a:lnTo>
                  <a:pt x="851" y="539"/>
                </a:lnTo>
                <a:lnTo>
                  <a:pt x="847" y="535"/>
                </a:lnTo>
                <a:lnTo>
                  <a:pt x="839" y="532"/>
                </a:lnTo>
                <a:lnTo>
                  <a:pt x="835" y="537"/>
                </a:lnTo>
                <a:lnTo>
                  <a:pt x="833" y="542"/>
                </a:lnTo>
                <a:lnTo>
                  <a:pt x="823" y="546"/>
                </a:lnTo>
                <a:lnTo>
                  <a:pt x="815" y="553"/>
                </a:lnTo>
                <a:lnTo>
                  <a:pt x="809" y="554"/>
                </a:lnTo>
                <a:lnTo>
                  <a:pt x="808" y="554"/>
                </a:lnTo>
                <a:lnTo>
                  <a:pt x="808" y="555"/>
                </a:lnTo>
                <a:lnTo>
                  <a:pt x="808" y="555"/>
                </a:lnTo>
                <a:lnTo>
                  <a:pt x="808" y="555"/>
                </a:lnTo>
                <a:lnTo>
                  <a:pt x="807" y="555"/>
                </a:lnTo>
                <a:lnTo>
                  <a:pt x="807" y="555"/>
                </a:lnTo>
                <a:lnTo>
                  <a:pt x="807" y="555"/>
                </a:lnTo>
                <a:lnTo>
                  <a:pt x="807" y="555"/>
                </a:lnTo>
                <a:lnTo>
                  <a:pt x="806" y="555"/>
                </a:lnTo>
                <a:lnTo>
                  <a:pt x="806" y="555"/>
                </a:lnTo>
                <a:lnTo>
                  <a:pt x="806" y="554"/>
                </a:lnTo>
                <a:lnTo>
                  <a:pt x="805" y="554"/>
                </a:lnTo>
                <a:lnTo>
                  <a:pt x="805" y="554"/>
                </a:lnTo>
                <a:lnTo>
                  <a:pt x="804" y="553"/>
                </a:lnTo>
                <a:lnTo>
                  <a:pt x="803" y="553"/>
                </a:lnTo>
                <a:lnTo>
                  <a:pt x="802" y="552"/>
                </a:lnTo>
                <a:lnTo>
                  <a:pt x="802" y="552"/>
                </a:lnTo>
                <a:lnTo>
                  <a:pt x="801" y="552"/>
                </a:lnTo>
                <a:lnTo>
                  <a:pt x="800" y="551"/>
                </a:lnTo>
                <a:lnTo>
                  <a:pt x="799" y="552"/>
                </a:lnTo>
                <a:lnTo>
                  <a:pt x="798" y="552"/>
                </a:lnTo>
                <a:lnTo>
                  <a:pt x="798" y="552"/>
                </a:lnTo>
                <a:lnTo>
                  <a:pt x="797" y="552"/>
                </a:lnTo>
                <a:lnTo>
                  <a:pt x="796" y="552"/>
                </a:lnTo>
                <a:lnTo>
                  <a:pt x="795" y="552"/>
                </a:lnTo>
                <a:lnTo>
                  <a:pt x="794" y="552"/>
                </a:lnTo>
                <a:lnTo>
                  <a:pt x="794" y="551"/>
                </a:lnTo>
                <a:lnTo>
                  <a:pt x="793" y="551"/>
                </a:lnTo>
                <a:lnTo>
                  <a:pt x="792" y="551"/>
                </a:lnTo>
                <a:lnTo>
                  <a:pt x="791" y="551"/>
                </a:lnTo>
                <a:lnTo>
                  <a:pt x="790" y="550"/>
                </a:lnTo>
                <a:lnTo>
                  <a:pt x="789" y="550"/>
                </a:lnTo>
                <a:lnTo>
                  <a:pt x="788" y="551"/>
                </a:lnTo>
                <a:lnTo>
                  <a:pt x="787" y="551"/>
                </a:lnTo>
                <a:lnTo>
                  <a:pt x="786" y="551"/>
                </a:lnTo>
                <a:lnTo>
                  <a:pt x="786" y="550"/>
                </a:lnTo>
                <a:lnTo>
                  <a:pt x="785" y="550"/>
                </a:lnTo>
                <a:lnTo>
                  <a:pt x="784" y="550"/>
                </a:lnTo>
                <a:lnTo>
                  <a:pt x="783" y="549"/>
                </a:lnTo>
                <a:lnTo>
                  <a:pt x="782" y="549"/>
                </a:lnTo>
                <a:lnTo>
                  <a:pt x="782" y="548"/>
                </a:lnTo>
                <a:lnTo>
                  <a:pt x="782" y="548"/>
                </a:lnTo>
                <a:lnTo>
                  <a:pt x="781" y="547"/>
                </a:lnTo>
                <a:lnTo>
                  <a:pt x="780" y="546"/>
                </a:lnTo>
                <a:lnTo>
                  <a:pt x="779" y="546"/>
                </a:lnTo>
                <a:lnTo>
                  <a:pt x="778" y="546"/>
                </a:lnTo>
                <a:lnTo>
                  <a:pt x="777" y="545"/>
                </a:lnTo>
                <a:lnTo>
                  <a:pt x="776" y="544"/>
                </a:lnTo>
                <a:lnTo>
                  <a:pt x="776" y="544"/>
                </a:lnTo>
                <a:lnTo>
                  <a:pt x="775" y="543"/>
                </a:lnTo>
                <a:lnTo>
                  <a:pt x="775" y="543"/>
                </a:lnTo>
                <a:lnTo>
                  <a:pt x="774" y="542"/>
                </a:lnTo>
                <a:lnTo>
                  <a:pt x="773" y="542"/>
                </a:lnTo>
                <a:lnTo>
                  <a:pt x="772" y="542"/>
                </a:lnTo>
                <a:lnTo>
                  <a:pt x="771" y="542"/>
                </a:lnTo>
                <a:lnTo>
                  <a:pt x="770" y="541"/>
                </a:lnTo>
                <a:lnTo>
                  <a:pt x="770" y="541"/>
                </a:lnTo>
                <a:lnTo>
                  <a:pt x="769" y="541"/>
                </a:lnTo>
                <a:lnTo>
                  <a:pt x="769" y="540"/>
                </a:lnTo>
                <a:lnTo>
                  <a:pt x="768" y="539"/>
                </a:lnTo>
                <a:lnTo>
                  <a:pt x="768" y="539"/>
                </a:lnTo>
                <a:lnTo>
                  <a:pt x="767" y="538"/>
                </a:lnTo>
                <a:lnTo>
                  <a:pt x="767" y="538"/>
                </a:lnTo>
                <a:lnTo>
                  <a:pt x="767" y="537"/>
                </a:lnTo>
                <a:lnTo>
                  <a:pt x="766" y="537"/>
                </a:lnTo>
                <a:lnTo>
                  <a:pt x="765" y="537"/>
                </a:lnTo>
                <a:lnTo>
                  <a:pt x="764" y="536"/>
                </a:lnTo>
                <a:lnTo>
                  <a:pt x="764" y="537"/>
                </a:lnTo>
                <a:lnTo>
                  <a:pt x="763" y="537"/>
                </a:lnTo>
                <a:lnTo>
                  <a:pt x="762" y="537"/>
                </a:lnTo>
                <a:lnTo>
                  <a:pt x="762" y="537"/>
                </a:lnTo>
                <a:lnTo>
                  <a:pt x="762" y="538"/>
                </a:lnTo>
                <a:lnTo>
                  <a:pt x="761" y="538"/>
                </a:lnTo>
                <a:lnTo>
                  <a:pt x="761" y="538"/>
                </a:lnTo>
                <a:lnTo>
                  <a:pt x="761" y="538"/>
                </a:lnTo>
                <a:lnTo>
                  <a:pt x="761" y="538"/>
                </a:lnTo>
                <a:lnTo>
                  <a:pt x="761" y="538"/>
                </a:lnTo>
                <a:lnTo>
                  <a:pt x="760" y="538"/>
                </a:lnTo>
                <a:lnTo>
                  <a:pt x="759" y="538"/>
                </a:lnTo>
                <a:lnTo>
                  <a:pt x="759" y="539"/>
                </a:lnTo>
                <a:lnTo>
                  <a:pt x="758" y="539"/>
                </a:lnTo>
                <a:lnTo>
                  <a:pt x="757" y="539"/>
                </a:lnTo>
                <a:lnTo>
                  <a:pt x="756" y="539"/>
                </a:lnTo>
                <a:lnTo>
                  <a:pt x="754" y="539"/>
                </a:lnTo>
                <a:lnTo>
                  <a:pt x="753" y="539"/>
                </a:lnTo>
                <a:lnTo>
                  <a:pt x="753" y="539"/>
                </a:lnTo>
                <a:lnTo>
                  <a:pt x="752" y="539"/>
                </a:lnTo>
                <a:lnTo>
                  <a:pt x="751" y="539"/>
                </a:lnTo>
                <a:lnTo>
                  <a:pt x="751" y="539"/>
                </a:lnTo>
                <a:lnTo>
                  <a:pt x="750" y="539"/>
                </a:lnTo>
                <a:lnTo>
                  <a:pt x="750" y="539"/>
                </a:lnTo>
                <a:lnTo>
                  <a:pt x="749" y="538"/>
                </a:lnTo>
                <a:lnTo>
                  <a:pt x="749" y="538"/>
                </a:lnTo>
                <a:lnTo>
                  <a:pt x="748" y="538"/>
                </a:lnTo>
                <a:lnTo>
                  <a:pt x="748" y="538"/>
                </a:lnTo>
                <a:lnTo>
                  <a:pt x="748" y="537"/>
                </a:lnTo>
                <a:lnTo>
                  <a:pt x="747" y="536"/>
                </a:lnTo>
                <a:lnTo>
                  <a:pt x="746" y="536"/>
                </a:lnTo>
                <a:lnTo>
                  <a:pt x="745" y="535"/>
                </a:lnTo>
                <a:lnTo>
                  <a:pt x="744" y="534"/>
                </a:lnTo>
                <a:lnTo>
                  <a:pt x="744" y="534"/>
                </a:lnTo>
                <a:lnTo>
                  <a:pt x="743" y="534"/>
                </a:lnTo>
                <a:lnTo>
                  <a:pt x="743" y="533"/>
                </a:lnTo>
                <a:lnTo>
                  <a:pt x="742" y="532"/>
                </a:lnTo>
                <a:lnTo>
                  <a:pt x="742" y="532"/>
                </a:lnTo>
                <a:lnTo>
                  <a:pt x="741" y="531"/>
                </a:lnTo>
                <a:lnTo>
                  <a:pt x="740" y="531"/>
                </a:lnTo>
                <a:lnTo>
                  <a:pt x="740" y="531"/>
                </a:lnTo>
                <a:lnTo>
                  <a:pt x="739" y="531"/>
                </a:lnTo>
                <a:lnTo>
                  <a:pt x="738" y="530"/>
                </a:lnTo>
                <a:lnTo>
                  <a:pt x="738" y="530"/>
                </a:lnTo>
                <a:lnTo>
                  <a:pt x="737" y="530"/>
                </a:lnTo>
                <a:lnTo>
                  <a:pt x="737" y="530"/>
                </a:lnTo>
                <a:lnTo>
                  <a:pt x="736" y="530"/>
                </a:lnTo>
                <a:lnTo>
                  <a:pt x="735" y="530"/>
                </a:lnTo>
                <a:lnTo>
                  <a:pt x="734" y="530"/>
                </a:lnTo>
                <a:lnTo>
                  <a:pt x="734" y="529"/>
                </a:lnTo>
                <a:lnTo>
                  <a:pt x="733" y="529"/>
                </a:lnTo>
                <a:lnTo>
                  <a:pt x="732" y="528"/>
                </a:lnTo>
                <a:lnTo>
                  <a:pt x="732" y="527"/>
                </a:lnTo>
                <a:lnTo>
                  <a:pt x="732" y="526"/>
                </a:lnTo>
                <a:lnTo>
                  <a:pt x="732" y="526"/>
                </a:lnTo>
                <a:lnTo>
                  <a:pt x="732" y="525"/>
                </a:lnTo>
                <a:lnTo>
                  <a:pt x="732" y="525"/>
                </a:lnTo>
                <a:lnTo>
                  <a:pt x="732" y="524"/>
                </a:lnTo>
                <a:lnTo>
                  <a:pt x="731" y="524"/>
                </a:lnTo>
                <a:lnTo>
                  <a:pt x="730" y="524"/>
                </a:lnTo>
                <a:lnTo>
                  <a:pt x="729" y="524"/>
                </a:lnTo>
                <a:lnTo>
                  <a:pt x="728" y="524"/>
                </a:lnTo>
                <a:lnTo>
                  <a:pt x="728" y="524"/>
                </a:lnTo>
                <a:lnTo>
                  <a:pt x="727" y="524"/>
                </a:lnTo>
                <a:lnTo>
                  <a:pt x="726" y="524"/>
                </a:lnTo>
                <a:lnTo>
                  <a:pt x="726" y="524"/>
                </a:lnTo>
                <a:lnTo>
                  <a:pt x="724" y="524"/>
                </a:lnTo>
                <a:lnTo>
                  <a:pt x="723" y="524"/>
                </a:lnTo>
                <a:lnTo>
                  <a:pt x="723" y="525"/>
                </a:lnTo>
                <a:lnTo>
                  <a:pt x="722" y="525"/>
                </a:lnTo>
                <a:lnTo>
                  <a:pt x="721" y="525"/>
                </a:lnTo>
                <a:lnTo>
                  <a:pt x="721" y="525"/>
                </a:lnTo>
                <a:lnTo>
                  <a:pt x="721" y="526"/>
                </a:lnTo>
                <a:lnTo>
                  <a:pt x="720" y="526"/>
                </a:lnTo>
                <a:lnTo>
                  <a:pt x="720" y="527"/>
                </a:lnTo>
                <a:lnTo>
                  <a:pt x="719" y="527"/>
                </a:lnTo>
                <a:lnTo>
                  <a:pt x="719" y="527"/>
                </a:lnTo>
                <a:lnTo>
                  <a:pt x="718" y="526"/>
                </a:lnTo>
                <a:lnTo>
                  <a:pt x="718" y="526"/>
                </a:lnTo>
                <a:lnTo>
                  <a:pt x="717" y="526"/>
                </a:lnTo>
                <a:lnTo>
                  <a:pt x="716" y="526"/>
                </a:lnTo>
                <a:lnTo>
                  <a:pt x="715" y="526"/>
                </a:lnTo>
                <a:lnTo>
                  <a:pt x="714" y="526"/>
                </a:lnTo>
                <a:lnTo>
                  <a:pt x="714" y="525"/>
                </a:lnTo>
                <a:lnTo>
                  <a:pt x="713" y="525"/>
                </a:lnTo>
                <a:lnTo>
                  <a:pt x="713" y="525"/>
                </a:lnTo>
                <a:lnTo>
                  <a:pt x="713" y="524"/>
                </a:lnTo>
                <a:lnTo>
                  <a:pt x="712" y="524"/>
                </a:lnTo>
                <a:lnTo>
                  <a:pt x="712" y="524"/>
                </a:lnTo>
                <a:lnTo>
                  <a:pt x="711" y="523"/>
                </a:lnTo>
                <a:lnTo>
                  <a:pt x="711" y="524"/>
                </a:lnTo>
                <a:lnTo>
                  <a:pt x="710" y="524"/>
                </a:lnTo>
                <a:lnTo>
                  <a:pt x="709" y="524"/>
                </a:lnTo>
                <a:lnTo>
                  <a:pt x="708" y="525"/>
                </a:lnTo>
                <a:lnTo>
                  <a:pt x="708" y="525"/>
                </a:lnTo>
                <a:lnTo>
                  <a:pt x="707" y="525"/>
                </a:lnTo>
                <a:lnTo>
                  <a:pt x="707" y="524"/>
                </a:lnTo>
                <a:lnTo>
                  <a:pt x="706" y="524"/>
                </a:lnTo>
                <a:lnTo>
                  <a:pt x="706" y="524"/>
                </a:lnTo>
                <a:lnTo>
                  <a:pt x="705" y="523"/>
                </a:lnTo>
                <a:lnTo>
                  <a:pt x="704" y="523"/>
                </a:lnTo>
                <a:lnTo>
                  <a:pt x="704" y="523"/>
                </a:lnTo>
                <a:lnTo>
                  <a:pt x="703" y="522"/>
                </a:lnTo>
                <a:lnTo>
                  <a:pt x="702" y="522"/>
                </a:lnTo>
                <a:lnTo>
                  <a:pt x="702" y="521"/>
                </a:lnTo>
                <a:lnTo>
                  <a:pt x="701" y="521"/>
                </a:lnTo>
                <a:lnTo>
                  <a:pt x="700" y="521"/>
                </a:lnTo>
                <a:lnTo>
                  <a:pt x="700" y="521"/>
                </a:lnTo>
                <a:lnTo>
                  <a:pt x="699" y="521"/>
                </a:lnTo>
                <a:lnTo>
                  <a:pt x="698" y="521"/>
                </a:lnTo>
                <a:lnTo>
                  <a:pt x="698" y="521"/>
                </a:lnTo>
                <a:lnTo>
                  <a:pt x="698" y="521"/>
                </a:lnTo>
                <a:lnTo>
                  <a:pt x="697" y="520"/>
                </a:lnTo>
                <a:lnTo>
                  <a:pt x="696" y="520"/>
                </a:lnTo>
                <a:lnTo>
                  <a:pt x="695" y="521"/>
                </a:lnTo>
                <a:lnTo>
                  <a:pt x="694" y="521"/>
                </a:lnTo>
                <a:lnTo>
                  <a:pt x="694" y="521"/>
                </a:lnTo>
                <a:lnTo>
                  <a:pt x="692" y="521"/>
                </a:lnTo>
                <a:lnTo>
                  <a:pt x="691" y="521"/>
                </a:lnTo>
                <a:lnTo>
                  <a:pt x="691" y="521"/>
                </a:lnTo>
                <a:lnTo>
                  <a:pt x="690" y="522"/>
                </a:lnTo>
                <a:lnTo>
                  <a:pt x="690" y="522"/>
                </a:lnTo>
                <a:lnTo>
                  <a:pt x="689" y="522"/>
                </a:lnTo>
                <a:lnTo>
                  <a:pt x="689" y="522"/>
                </a:lnTo>
                <a:lnTo>
                  <a:pt x="688" y="523"/>
                </a:lnTo>
                <a:lnTo>
                  <a:pt x="688" y="523"/>
                </a:lnTo>
                <a:lnTo>
                  <a:pt x="687" y="523"/>
                </a:lnTo>
                <a:lnTo>
                  <a:pt x="686" y="523"/>
                </a:lnTo>
                <a:lnTo>
                  <a:pt x="686" y="523"/>
                </a:lnTo>
                <a:lnTo>
                  <a:pt x="686" y="524"/>
                </a:lnTo>
                <a:lnTo>
                  <a:pt x="685" y="524"/>
                </a:lnTo>
                <a:lnTo>
                  <a:pt x="685" y="524"/>
                </a:lnTo>
                <a:lnTo>
                  <a:pt x="684" y="524"/>
                </a:lnTo>
                <a:lnTo>
                  <a:pt x="683" y="524"/>
                </a:lnTo>
                <a:lnTo>
                  <a:pt x="683" y="525"/>
                </a:lnTo>
                <a:lnTo>
                  <a:pt x="682" y="525"/>
                </a:lnTo>
                <a:lnTo>
                  <a:pt x="682" y="525"/>
                </a:lnTo>
                <a:lnTo>
                  <a:pt x="681" y="526"/>
                </a:lnTo>
                <a:lnTo>
                  <a:pt x="680" y="526"/>
                </a:lnTo>
                <a:lnTo>
                  <a:pt x="679" y="527"/>
                </a:lnTo>
                <a:lnTo>
                  <a:pt x="678" y="527"/>
                </a:lnTo>
                <a:lnTo>
                  <a:pt x="678" y="528"/>
                </a:lnTo>
                <a:lnTo>
                  <a:pt x="678" y="528"/>
                </a:lnTo>
                <a:lnTo>
                  <a:pt x="677" y="528"/>
                </a:lnTo>
                <a:lnTo>
                  <a:pt x="676" y="529"/>
                </a:lnTo>
                <a:lnTo>
                  <a:pt x="676" y="529"/>
                </a:lnTo>
                <a:lnTo>
                  <a:pt x="676" y="529"/>
                </a:lnTo>
                <a:lnTo>
                  <a:pt x="675" y="529"/>
                </a:lnTo>
                <a:lnTo>
                  <a:pt x="675" y="530"/>
                </a:lnTo>
                <a:lnTo>
                  <a:pt x="675" y="530"/>
                </a:lnTo>
                <a:lnTo>
                  <a:pt x="674" y="530"/>
                </a:lnTo>
                <a:lnTo>
                  <a:pt x="674" y="530"/>
                </a:lnTo>
                <a:lnTo>
                  <a:pt x="674" y="530"/>
                </a:lnTo>
                <a:lnTo>
                  <a:pt x="674" y="530"/>
                </a:lnTo>
                <a:lnTo>
                  <a:pt x="673" y="530"/>
                </a:lnTo>
                <a:lnTo>
                  <a:pt x="673" y="531"/>
                </a:lnTo>
                <a:lnTo>
                  <a:pt x="673" y="531"/>
                </a:lnTo>
                <a:lnTo>
                  <a:pt x="673" y="531"/>
                </a:lnTo>
                <a:lnTo>
                  <a:pt x="673" y="531"/>
                </a:lnTo>
                <a:lnTo>
                  <a:pt x="672" y="531"/>
                </a:lnTo>
                <a:lnTo>
                  <a:pt x="672" y="531"/>
                </a:lnTo>
                <a:lnTo>
                  <a:pt x="671" y="531"/>
                </a:lnTo>
                <a:lnTo>
                  <a:pt x="671" y="531"/>
                </a:lnTo>
                <a:lnTo>
                  <a:pt x="671" y="532"/>
                </a:lnTo>
                <a:lnTo>
                  <a:pt x="670" y="532"/>
                </a:lnTo>
                <a:lnTo>
                  <a:pt x="670" y="531"/>
                </a:lnTo>
                <a:lnTo>
                  <a:pt x="670" y="531"/>
                </a:lnTo>
                <a:lnTo>
                  <a:pt x="669" y="531"/>
                </a:lnTo>
                <a:lnTo>
                  <a:pt x="669" y="531"/>
                </a:lnTo>
                <a:lnTo>
                  <a:pt x="669" y="531"/>
                </a:lnTo>
                <a:lnTo>
                  <a:pt x="669" y="531"/>
                </a:lnTo>
                <a:lnTo>
                  <a:pt x="668" y="531"/>
                </a:lnTo>
                <a:lnTo>
                  <a:pt x="668" y="531"/>
                </a:lnTo>
                <a:lnTo>
                  <a:pt x="668" y="531"/>
                </a:lnTo>
                <a:lnTo>
                  <a:pt x="668" y="531"/>
                </a:lnTo>
                <a:lnTo>
                  <a:pt x="667" y="531"/>
                </a:lnTo>
                <a:lnTo>
                  <a:pt x="667" y="531"/>
                </a:lnTo>
                <a:lnTo>
                  <a:pt x="666" y="531"/>
                </a:lnTo>
                <a:lnTo>
                  <a:pt x="666" y="531"/>
                </a:lnTo>
                <a:lnTo>
                  <a:pt x="665" y="531"/>
                </a:lnTo>
                <a:lnTo>
                  <a:pt x="665" y="531"/>
                </a:lnTo>
                <a:lnTo>
                  <a:pt x="665" y="531"/>
                </a:lnTo>
                <a:lnTo>
                  <a:pt x="665" y="532"/>
                </a:lnTo>
                <a:lnTo>
                  <a:pt x="664" y="532"/>
                </a:lnTo>
                <a:lnTo>
                  <a:pt x="664" y="532"/>
                </a:lnTo>
                <a:lnTo>
                  <a:pt x="664" y="531"/>
                </a:lnTo>
                <a:lnTo>
                  <a:pt x="664" y="531"/>
                </a:lnTo>
                <a:lnTo>
                  <a:pt x="663" y="531"/>
                </a:lnTo>
                <a:lnTo>
                  <a:pt x="663" y="530"/>
                </a:lnTo>
                <a:lnTo>
                  <a:pt x="663" y="530"/>
                </a:lnTo>
                <a:lnTo>
                  <a:pt x="663" y="530"/>
                </a:lnTo>
                <a:lnTo>
                  <a:pt x="663" y="529"/>
                </a:lnTo>
                <a:lnTo>
                  <a:pt x="663" y="529"/>
                </a:lnTo>
                <a:lnTo>
                  <a:pt x="663" y="529"/>
                </a:lnTo>
                <a:lnTo>
                  <a:pt x="663" y="528"/>
                </a:lnTo>
                <a:lnTo>
                  <a:pt x="663" y="528"/>
                </a:lnTo>
                <a:lnTo>
                  <a:pt x="663" y="527"/>
                </a:lnTo>
                <a:lnTo>
                  <a:pt x="663" y="527"/>
                </a:lnTo>
                <a:lnTo>
                  <a:pt x="662" y="527"/>
                </a:lnTo>
                <a:lnTo>
                  <a:pt x="662" y="527"/>
                </a:lnTo>
                <a:lnTo>
                  <a:pt x="662" y="526"/>
                </a:lnTo>
                <a:lnTo>
                  <a:pt x="662" y="526"/>
                </a:lnTo>
                <a:lnTo>
                  <a:pt x="662" y="525"/>
                </a:lnTo>
                <a:lnTo>
                  <a:pt x="661" y="525"/>
                </a:lnTo>
                <a:lnTo>
                  <a:pt x="661" y="525"/>
                </a:lnTo>
                <a:lnTo>
                  <a:pt x="661" y="525"/>
                </a:lnTo>
                <a:lnTo>
                  <a:pt x="661" y="525"/>
                </a:lnTo>
                <a:lnTo>
                  <a:pt x="661" y="524"/>
                </a:lnTo>
                <a:lnTo>
                  <a:pt x="661" y="524"/>
                </a:lnTo>
                <a:lnTo>
                  <a:pt x="661" y="524"/>
                </a:lnTo>
                <a:lnTo>
                  <a:pt x="660" y="524"/>
                </a:lnTo>
                <a:lnTo>
                  <a:pt x="660" y="524"/>
                </a:lnTo>
                <a:lnTo>
                  <a:pt x="660" y="524"/>
                </a:lnTo>
                <a:lnTo>
                  <a:pt x="659" y="524"/>
                </a:lnTo>
                <a:lnTo>
                  <a:pt x="659" y="524"/>
                </a:lnTo>
                <a:lnTo>
                  <a:pt x="659" y="524"/>
                </a:lnTo>
                <a:lnTo>
                  <a:pt x="658" y="524"/>
                </a:lnTo>
                <a:lnTo>
                  <a:pt x="658" y="524"/>
                </a:lnTo>
                <a:lnTo>
                  <a:pt x="657" y="524"/>
                </a:lnTo>
                <a:lnTo>
                  <a:pt x="657" y="524"/>
                </a:lnTo>
                <a:lnTo>
                  <a:pt x="657" y="524"/>
                </a:lnTo>
                <a:lnTo>
                  <a:pt x="657" y="524"/>
                </a:lnTo>
                <a:lnTo>
                  <a:pt x="657" y="524"/>
                </a:lnTo>
                <a:lnTo>
                  <a:pt x="657" y="525"/>
                </a:lnTo>
                <a:lnTo>
                  <a:pt x="656" y="525"/>
                </a:lnTo>
                <a:lnTo>
                  <a:pt x="656" y="525"/>
                </a:lnTo>
                <a:lnTo>
                  <a:pt x="656" y="525"/>
                </a:lnTo>
                <a:lnTo>
                  <a:pt x="656" y="525"/>
                </a:lnTo>
                <a:lnTo>
                  <a:pt x="655" y="525"/>
                </a:lnTo>
                <a:lnTo>
                  <a:pt x="655" y="525"/>
                </a:lnTo>
                <a:lnTo>
                  <a:pt x="654" y="525"/>
                </a:lnTo>
                <a:lnTo>
                  <a:pt x="654" y="524"/>
                </a:lnTo>
                <a:lnTo>
                  <a:pt x="654" y="524"/>
                </a:lnTo>
                <a:lnTo>
                  <a:pt x="653" y="524"/>
                </a:lnTo>
                <a:lnTo>
                  <a:pt x="653" y="524"/>
                </a:lnTo>
                <a:lnTo>
                  <a:pt x="653" y="524"/>
                </a:lnTo>
                <a:lnTo>
                  <a:pt x="653" y="524"/>
                </a:lnTo>
                <a:lnTo>
                  <a:pt x="652" y="524"/>
                </a:lnTo>
                <a:lnTo>
                  <a:pt x="652" y="524"/>
                </a:lnTo>
                <a:lnTo>
                  <a:pt x="652" y="524"/>
                </a:lnTo>
                <a:lnTo>
                  <a:pt x="651" y="524"/>
                </a:lnTo>
                <a:lnTo>
                  <a:pt x="651" y="524"/>
                </a:lnTo>
                <a:lnTo>
                  <a:pt x="651" y="524"/>
                </a:lnTo>
                <a:lnTo>
                  <a:pt x="651" y="524"/>
                </a:lnTo>
                <a:lnTo>
                  <a:pt x="650" y="524"/>
                </a:lnTo>
                <a:lnTo>
                  <a:pt x="650" y="523"/>
                </a:lnTo>
                <a:lnTo>
                  <a:pt x="650" y="523"/>
                </a:lnTo>
                <a:lnTo>
                  <a:pt x="649" y="523"/>
                </a:lnTo>
                <a:lnTo>
                  <a:pt x="649" y="522"/>
                </a:lnTo>
                <a:lnTo>
                  <a:pt x="649" y="522"/>
                </a:lnTo>
                <a:lnTo>
                  <a:pt x="649" y="522"/>
                </a:lnTo>
                <a:lnTo>
                  <a:pt x="649" y="522"/>
                </a:lnTo>
                <a:lnTo>
                  <a:pt x="649" y="521"/>
                </a:lnTo>
                <a:lnTo>
                  <a:pt x="648" y="521"/>
                </a:lnTo>
                <a:lnTo>
                  <a:pt x="648" y="521"/>
                </a:lnTo>
                <a:lnTo>
                  <a:pt x="647" y="521"/>
                </a:lnTo>
                <a:lnTo>
                  <a:pt x="647" y="521"/>
                </a:lnTo>
                <a:lnTo>
                  <a:pt x="646" y="521"/>
                </a:lnTo>
                <a:lnTo>
                  <a:pt x="646" y="521"/>
                </a:lnTo>
                <a:lnTo>
                  <a:pt x="646" y="522"/>
                </a:lnTo>
                <a:lnTo>
                  <a:pt x="646" y="522"/>
                </a:lnTo>
                <a:lnTo>
                  <a:pt x="645" y="522"/>
                </a:lnTo>
                <a:lnTo>
                  <a:pt x="645" y="521"/>
                </a:lnTo>
                <a:lnTo>
                  <a:pt x="645" y="521"/>
                </a:lnTo>
                <a:lnTo>
                  <a:pt x="644" y="521"/>
                </a:lnTo>
                <a:lnTo>
                  <a:pt x="644" y="521"/>
                </a:lnTo>
                <a:lnTo>
                  <a:pt x="644" y="521"/>
                </a:lnTo>
                <a:lnTo>
                  <a:pt x="643" y="521"/>
                </a:lnTo>
                <a:lnTo>
                  <a:pt x="643" y="521"/>
                </a:lnTo>
                <a:lnTo>
                  <a:pt x="643" y="521"/>
                </a:lnTo>
                <a:lnTo>
                  <a:pt x="642" y="521"/>
                </a:lnTo>
                <a:lnTo>
                  <a:pt x="642" y="521"/>
                </a:lnTo>
                <a:lnTo>
                  <a:pt x="641" y="521"/>
                </a:lnTo>
                <a:lnTo>
                  <a:pt x="641" y="521"/>
                </a:lnTo>
                <a:lnTo>
                  <a:pt x="640" y="521"/>
                </a:lnTo>
                <a:lnTo>
                  <a:pt x="640" y="521"/>
                </a:lnTo>
                <a:lnTo>
                  <a:pt x="640" y="521"/>
                </a:lnTo>
                <a:lnTo>
                  <a:pt x="639" y="521"/>
                </a:lnTo>
                <a:lnTo>
                  <a:pt x="639" y="521"/>
                </a:lnTo>
                <a:lnTo>
                  <a:pt x="639" y="521"/>
                </a:lnTo>
                <a:lnTo>
                  <a:pt x="638" y="522"/>
                </a:lnTo>
                <a:lnTo>
                  <a:pt x="638" y="522"/>
                </a:lnTo>
                <a:lnTo>
                  <a:pt x="637" y="522"/>
                </a:lnTo>
                <a:lnTo>
                  <a:pt x="637" y="522"/>
                </a:lnTo>
                <a:lnTo>
                  <a:pt x="637" y="521"/>
                </a:lnTo>
                <a:lnTo>
                  <a:pt x="636" y="521"/>
                </a:lnTo>
                <a:lnTo>
                  <a:pt x="636" y="521"/>
                </a:lnTo>
                <a:lnTo>
                  <a:pt x="636" y="521"/>
                </a:lnTo>
                <a:lnTo>
                  <a:pt x="636" y="521"/>
                </a:lnTo>
                <a:lnTo>
                  <a:pt x="635" y="521"/>
                </a:lnTo>
                <a:lnTo>
                  <a:pt x="635" y="521"/>
                </a:lnTo>
                <a:lnTo>
                  <a:pt x="635" y="522"/>
                </a:lnTo>
                <a:lnTo>
                  <a:pt x="634" y="522"/>
                </a:lnTo>
                <a:lnTo>
                  <a:pt x="634" y="522"/>
                </a:lnTo>
                <a:lnTo>
                  <a:pt x="634" y="521"/>
                </a:lnTo>
                <a:lnTo>
                  <a:pt x="633" y="521"/>
                </a:lnTo>
                <a:lnTo>
                  <a:pt x="633" y="521"/>
                </a:lnTo>
                <a:lnTo>
                  <a:pt x="633" y="521"/>
                </a:lnTo>
                <a:lnTo>
                  <a:pt x="633" y="520"/>
                </a:lnTo>
                <a:lnTo>
                  <a:pt x="633" y="520"/>
                </a:lnTo>
                <a:lnTo>
                  <a:pt x="633" y="520"/>
                </a:lnTo>
                <a:lnTo>
                  <a:pt x="632" y="520"/>
                </a:lnTo>
                <a:lnTo>
                  <a:pt x="632" y="520"/>
                </a:lnTo>
                <a:lnTo>
                  <a:pt x="632" y="519"/>
                </a:lnTo>
                <a:lnTo>
                  <a:pt x="632" y="519"/>
                </a:lnTo>
                <a:lnTo>
                  <a:pt x="631" y="519"/>
                </a:lnTo>
                <a:lnTo>
                  <a:pt x="631" y="519"/>
                </a:lnTo>
                <a:lnTo>
                  <a:pt x="631" y="520"/>
                </a:lnTo>
                <a:lnTo>
                  <a:pt x="630" y="520"/>
                </a:lnTo>
                <a:lnTo>
                  <a:pt x="630" y="520"/>
                </a:lnTo>
                <a:lnTo>
                  <a:pt x="629" y="520"/>
                </a:lnTo>
                <a:lnTo>
                  <a:pt x="629" y="520"/>
                </a:lnTo>
                <a:lnTo>
                  <a:pt x="629" y="520"/>
                </a:lnTo>
                <a:lnTo>
                  <a:pt x="628" y="520"/>
                </a:lnTo>
                <a:lnTo>
                  <a:pt x="628" y="520"/>
                </a:lnTo>
                <a:lnTo>
                  <a:pt x="628" y="520"/>
                </a:lnTo>
                <a:lnTo>
                  <a:pt x="627" y="520"/>
                </a:lnTo>
                <a:lnTo>
                  <a:pt x="627" y="520"/>
                </a:lnTo>
                <a:lnTo>
                  <a:pt x="626" y="520"/>
                </a:lnTo>
                <a:lnTo>
                  <a:pt x="626" y="520"/>
                </a:lnTo>
                <a:lnTo>
                  <a:pt x="627" y="520"/>
                </a:lnTo>
                <a:lnTo>
                  <a:pt x="627" y="519"/>
                </a:lnTo>
                <a:lnTo>
                  <a:pt x="626" y="519"/>
                </a:lnTo>
                <a:lnTo>
                  <a:pt x="626" y="519"/>
                </a:lnTo>
                <a:lnTo>
                  <a:pt x="626" y="518"/>
                </a:lnTo>
                <a:lnTo>
                  <a:pt x="625" y="518"/>
                </a:lnTo>
                <a:lnTo>
                  <a:pt x="625" y="518"/>
                </a:lnTo>
                <a:lnTo>
                  <a:pt x="624" y="518"/>
                </a:lnTo>
                <a:lnTo>
                  <a:pt x="624" y="518"/>
                </a:lnTo>
                <a:lnTo>
                  <a:pt x="624" y="518"/>
                </a:lnTo>
                <a:lnTo>
                  <a:pt x="624" y="519"/>
                </a:lnTo>
                <a:lnTo>
                  <a:pt x="623" y="519"/>
                </a:lnTo>
                <a:lnTo>
                  <a:pt x="623" y="519"/>
                </a:lnTo>
                <a:lnTo>
                  <a:pt x="623" y="519"/>
                </a:lnTo>
                <a:lnTo>
                  <a:pt x="622" y="519"/>
                </a:lnTo>
                <a:lnTo>
                  <a:pt x="622" y="519"/>
                </a:lnTo>
                <a:lnTo>
                  <a:pt x="621" y="519"/>
                </a:lnTo>
                <a:lnTo>
                  <a:pt x="621" y="519"/>
                </a:lnTo>
                <a:lnTo>
                  <a:pt x="621" y="519"/>
                </a:lnTo>
                <a:lnTo>
                  <a:pt x="621" y="519"/>
                </a:lnTo>
                <a:lnTo>
                  <a:pt x="620" y="519"/>
                </a:lnTo>
                <a:lnTo>
                  <a:pt x="620" y="519"/>
                </a:lnTo>
                <a:lnTo>
                  <a:pt x="620" y="520"/>
                </a:lnTo>
                <a:lnTo>
                  <a:pt x="619" y="520"/>
                </a:lnTo>
                <a:lnTo>
                  <a:pt x="619" y="520"/>
                </a:lnTo>
                <a:lnTo>
                  <a:pt x="619" y="520"/>
                </a:lnTo>
                <a:lnTo>
                  <a:pt x="619" y="520"/>
                </a:lnTo>
                <a:lnTo>
                  <a:pt x="619" y="521"/>
                </a:lnTo>
                <a:lnTo>
                  <a:pt x="618" y="521"/>
                </a:lnTo>
                <a:lnTo>
                  <a:pt x="618" y="521"/>
                </a:lnTo>
                <a:lnTo>
                  <a:pt x="617" y="521"/>
                </a:lnTo>
                <a:lnTo>
                  <a:pt x="617" y="521"/>
                </a:lnTo>
                <a:lnTo>
                  <a:pt x="616" y="521"/>
                </a:lnTo>
                <a:lnTo>
                  <a:pt x="616" y="521"/>
                </a:lnTo>
                <a:lnTo>
                  <a:pt x="616" y="521"/>
                </a:lnTo>
                <a:lnTo>
                  <a:pt x="615" y="521"/>
                </a:lnTo>
                <a:lnTo>
                  <a:pt x="615" y="521"/>
                </a:lnTo>
                <a:lnTo>
                  <a:pt x="615" y="522"/>
                </a:lnTo>
                <a:lnTo>
                  <a:pt x="615" y="522"/>
                </a:lnTo>
                <a:lnTo>
                  <a:pt x="614" y="522"/>
                </a:lnTo>
                <a:lnTo>
                  <a:pt x="614" y="522"/>
                </a:lnTo>
                <a:lnTo>
                  <a:pt x="614" y="522"/>
                </a:lnTo>
                <a:lnTo>
                  <a:pt x="614" y="522"/>
                </a:lnTo>
                <a:lnTo>
                  <a:pt x="614" y="522"/>
                </a:lnTo>
                <a:lnTo>
                  <a:pt x="613" y="522"/>
                </a:lnTo>
                <a:lnTo>
                  <a:pt x="613" y="522"/>
                </a:lnTo>
                <a:lnTo>
                  <a:pt x="613" y="521"/>
                </a:lnTo>
                <a:lnTo>
                  <a:pt x="612" y="521"/>
                </a:lnTo>
                <a:lnTo>
                  <a:pt x="612" y="521"/>
                </a:lnTo>
                <a:lnTo>
                  <a:pt x="611" y="521"/>
                </a:lnTo>
                <a:lnTo>
                  <a:pt x="611" y="521"/>
                </a:lnTo>
                <a:lnTo>
                  <a:pt x="611" y="521"/>
                </a:lnTo>
                <a:lnTo>
                  <a:pt x="610" y="521"/>
                </a:lnTo>
                <a:lnTo>
                  <a:pt x="610" y="521"/>
                </a:lnTo>
                <a:lnTo>
                  <a:pt x="610" y="521"/>
                </a:lnTo>
                <a:lnTo>
                  <a:pt x="609" y="521"/>
                </a:lnTo>
                <a:lnTo>
                  <a:pt x="609" y="521"/>
                </a:lnTo>
                <a:lnTo>
                  <a:pt x="609" y="521"/>
                </a:lnTo>
                <a:lnTo>
                  <a:pt x="609" y="521"/>
                </a:lnTo>
                <a:lnTo>
                  <a:pt x="609" y="521"/>
                </a:lnTo>
                <a:lnTo>
                  <a:pt x="608" y="521"/>
                </a:lnTo>
                <a:lnTo>
                  <a:pt x="608" y="521"/>
                </a:lnTo>
                <a:lnTo>
                  <a:pt x="607" y="521"/>
                </a:lnTo>
                <a:lnTo>
                  <a:pt x="607" y="522"/>
                </a:lnTo>
                <a:lnTo>
                  <a:pt x="607" y="522"/>
                </a:lnTo>
                <a:lnTo>
                  <a:pt x="607" y="522"/>
                </a:lnTo>
                <a:lnTo>
                  <a:pt x="607" y="521"/>
                </a:lnTo>
                <a:lnTo>
                  <a:pt x="606" y="521"/>
                </a:lnTo>
                <a:lnTo>
                  <a:pt x="606" y="521"/>
                </a:lnTo>
                <a:lnTo>
                  <a:pt x="606" y="521"/>
                </a:lnTo>
                <a:lnTo>
                  <a:pt x="605" y="521"/>
                </a:lnTo>
                <a:lnTo>
                  <a:pt x="605" y="521"/>
                </a:lnTo>
                <a:lnTo>
                  <a:pt x="605" y="520"/>
                </a:lnTo>
                <a:lnTo>
                  <a:pt x="605" y="520"/>
                </a:lnTo>
                <a:lnTo>
                  <a:pt x="605" y="520"/>
                </a:lnTo>
                <a:lnTo>
                  <a:pt x="605" y="519"/>
                </a:lnTo>
                <a:lnTo>
                  <a:pt x="605" y="519"/>
                </a:lnTo>
                <a:lnTo>
                  <a:pt x="604" y="519"/>
                </a:lnTo>
                <a:lnTo>
                  <a:pt x="604" y="518"/>
                </a:lnTo>
                <a:lnTo>
                  <a:pt x="604" y="518"/>
                </a:lnTo>
                <a:lnTo>
                  <a:pt x="604" y="517"/>
                </a:lnTo>
                <a:lnTo>
                  <a:pt x="604" y="517"/>
                </a:lnTo>
                <a:lnTo>
                  <a:pt x="604" y="517"/>
                </a:lnTo>
                <a:lnTo>
                  <a:pt x="604" y="516"/>
                </a:lnTo>
                <a:lnTo>
                  <a:pt x="604" y="516"/>
                </a:lnTo>
                <a:lnTo>
                  <a:pt x="604" y="516"/>
                </a:lnTo>
                <a:lnTo>
                  <a:pt x="604" y="515"/>
                </a:lnTo>
                <a:lnTo>
                  <a:pt x="603" y="515"/>
                </a:lnTo>
                <a:lnTo>
                  <a:pt x="603" y="515"/>
                </a:lnTo>
                <a:lnTo>
                  <a:pt x="603" y="515"/>
                </a:lnTo>
                <a:lnTo>
                  <a:pt x="603" y="514"/>
                </a:lnTo>
                <a:lnTo>
                  <a:pt x="603" y="514"/>
                </a:lnTo>
                <a:lnTo>
                  <a:pt x="603" y="514"/>
                </a:lnTo>
                <a:lnTo>
                  <a:pt x="602" y="514"/>
                </a:lnTo>
                <a:lnTo>
                  <a:pt x="602" y="513"/>
                </a:lnTo>
                <a:lnTo>
                  <a:pt x="603" y="513"/>
                </a:lnTo>
                <a:lnTo>
                  <a:pt x="603" y="513"/>
                </a:lnTo>
                <a:lnTo>
                  <a:pt x="603" y="513"/>
                </a:lnTo>
                <a:lnTo>
                  <a:pt x="603" y="513"/>
                </a:lnTo>
                <a:lnTo>
                  <a:pt x="603" y="512"/>
                </a:lnTo>
                <a:lnTo>
                  <a:pt x="603" y="512"/>
                </a:lnTo>
                <a:lnTo>
                  <a:pt x="603" y="512"/>
                </a:lnTo>
                <a:lnTo>
                  <a:pt x="603" y="511"/>
                </a:lnTo>
                <a:lnTo>
                  <a:pt x="602" y="511"/>
                </a:lnTo>
                <a:lnTo>
                  <a:pt x="602" y="511"/>
                </a:lnTo>
                <a:lnTo>
                  <a:pt x="602" y="511"/>
                </a:lnTo>
                <a:lnTo>
                  <a:pt x="602" y="511"/>
                </a:lnTo>
                <a:lnTo>
                  <a:pt x="601" y="511"/>
                </a:lnTo>
                <a:lnTo>
                  <a:pt x="601" y="511"/>
                </a:lnTo>
                <a:lnTo>
                  <a:pt x="601" y="511"/>
                </a:lnTo>
                <a:lnTo>
                  <a:pt x="601" y="511"/>
                </a:lnTo>
                <a:lnTo>
                  <a:pt x="601" y="510"/>
                </a:lnTo>
                <a:lnTo>
                  <a:pt x="601" y="510"/>
                </a:lnTo>
                <a:lnTo>
                  <a:pt x="602" y="509"/>
                </a:lnTo>
                <a:lnTo>
                  <a:pt x="602" y="509"/>
                </a:lnTo>
                <a:lnTo>
                  <a:pt x="602" y="509"/>
                </a:lnTo>
                <a:lnTo>
                  <a:pt x="602" y="508"/>
                </a:lnTo>
                <a:lnTo>
                  <a:pt x="601" y="508"/>
                </a:lnTo>
                <a:lnTo>
                  <a:pt x="601" y="508"/>
                </a:lnTo>
                <a:lnTo>
                  <a:pt x="601" y="508"/>
                </a:lnTo>
                <a:lnTo>
                  <a:pt x="601" y="507"/>
                </a:lnTo>
                <a:lnTo>
                  <a:pt x="600" y="507"/>
                </a:lnTo>
                <a:lnTo>
                  <a:pt x="600" y="507"/>
                </a:lnTo>
                <a:lnTo>
                  <a:pt x="600" y="506"/>
                </a:lnTo>
                <a:lnTo>
                  <a:pt x="600" y="506"/>
                </a:lnTo>
                <a:lnTo>
                  <a:pt x="600" y="506"/>
                </a:lnTo>
                <a:lnTo>
                  <a:pt x="600" y="505"/>
                </a:lnTo>
                <a:lnTo>
                  <a:pt x="599" y="505"/>
                </a:lnTo>
                <a:lnTo>
                  <a:pt x="599" y="505"/>
                </a:lnTo>
                <a:lnTo>
                  <a:pt x="599" y="505"/>
                </a:lnTo>
                <a:lnTo>
                  <a:pt x="598" y="505"/>
                </a:lnTo>
                <a:lnTo>
                  <a:pt x="598" y="505"/>
                </a:lnTo>
                <a:lnTo>
                  <a:pt x="598" y="505"/>
                </a:lnTo>
                <a:lnTo>
                  <a:pt x="597" y="505"/>
                </a:lnTo>
                <a:lnTo>
                  <a:pt x="597" y="505"/>
                </a:lnTo>
                <a:lnTo>
                  <a:pt x="596" y="505"/>
                </a:lnTo>
                <a:lnTo>
                  <a:pt x="596" y="505"/>
                </a:lnTo>
                <a:lnTo>
                  <a:pt x="595" y="505"/>
                </a:lnTo>
                <a:lnTo>
                  <a:pt x="595" y="505"/>
                </a:lnTo>
                <a:lnTo>
                  <a:pt x="594" y="505"/>
                </a:lnTo>
                <a:lnTo>
                  <a:pt x="594" y="505"/>
                </a:lnTo>
                <a:lnTo>
                  <a:pt x="594" y="505"/>
                </a:lnTo>
                <a:lnTo>
                  <a:pt x="594" y="505"/>
                </a:lnTo>
                <a:lnTo>
                  <a:pt x="594" y="505"/>
                </a:lnTo>
                <a:lnTo>
                  <a:pt x="593" y="505"/>
                </a:lnTo>
                <a:lnTo>
                  <a:pt x="593" y="505"/>
                </a:lnTo>
                <a:lnTo>
                  <a:pt x="593" y="505"/>
                </a:lnTo>
                <a:lnTo>
                  <a:pt x="593" y="505"/>
                </a:lnTo>
                <a:lnTo>
                  <a:pt x="592" y="504"/>
                </a:lnTo>
                <a:lnTo>
                  <a:pt x="592" y="504"/>
                </a:lnTo>
                <a:lnTo>
                  <a:pt x="592" y="504"/>
                </a:lnTo>
                <a:lnTo>
                  <a:pt x="592" y="503"/>
                </a:lnTo>
                <a:lnTo>
                  <a:pt x="592" y="503"/>
                </a:lnTo>
                <a:lnTo>
                  <a:pt x="591" y="503"/>
                </a:lnTo>
                <a:lnTo>
                  <a:pt x="591" y="503"/>
                </a:lnTo>
                <a:lnTo>
                  <a:pt x="591" y="502"/>
                </a:lnTo>
                <a:lnTo>
                  <a:pt x="591" y="502"/>
                </a:lnTo>
                <a:lnTo>
                  <a:pt x="591" y="501"/>
                </a:lnTo>
                <a:lnTo>
                  <a:pt x="590" y="501"/>
                </a:lnTo>
                <a:lnTo>
                  <a:pt x="590" y="501"/>
                </a:lnTo>
                <a:lnTo>
                  <a:pt x="590" y="501"/>
                </a:lnTo>
                <a:lnTo>
                  <a:pt x="589" y="501"/>
                </a:lnTo>
                <a:lnTo>
                  <a:pt x="588" y="501"/>
                </a:lnTo>
                <a:lnTo>
                  <a:pt x="588" y="501"/>
                </a:lnTo>
                <a:lnTo>
                  <a:pt x="588" y="501"/>
                </a:lnTo>
                <a:lnTo>
                  <a:pt x="588" y="500"/>
                </a:lnTo>
                <a:lnTo>
                  <a:pt x="587" y="500"/>
                </a:lnTo>
                <a:lnTo>
                  <a:pt x="587" y="500"/>
                </a:lnTo>
                <a:lnTo>
                  <a:pt x="587" y="500"/>
                </a:lnTo>
                <a:lnTo>
                  <a:pt x="586" y="500"/>
                </a:lnTo>
                <a:lnTo>
                  <a:pt x="586" y="500"/>
                </a:lnTo>
                <a:lnTo>
                  <a:pt x="586" y="500"/>
                </a:lnTo>
                <a:lnTo>
                  <a:pt x="585" y="500"/>
                </a:lnTo>
                <a:lnTo>
                  <a:pt x="585" y="500"/>
                </a:lnTo>
                <a:lnTo>
                  <a:pt x="584" y="500"/>
                </a:lnTo>
                <a:lnTo>
                  <a:pt x="584" y="500"/>
                </a:lnTo>
                <a:lnTo>
                  <a:pt x="584" y="500"/>
                </a:lnTo>
                <a:lnTo>
                  <a:pt x="583" y="499"/>
                </a:lnTo>
                <a:lnTo>
                  <a:pt x="583" y="499"/>
                </a:lnTo>
                <a:lnTo>
                  <a:pt x="583" y="499"/>
                </a:lnTo>
                <a:lnTo>
                  <a:pt x="582" y="499"/>
                </a:lnTo>
                <a:lnTo>
                  <a:pt x="582" y="498"/>
                </a:lnTo>
                <a:lnTo>
                  <a:pt x="582" y="498"/>
                </a:lnTo>
                <a:lnTo>
                  <a:pt x="582" y="498"/>
                </a:lnTo>
                <a:lnTo>
                  <a:pt x="582" y="498"/>
                </a:lnTo>
                <a:lnTo>
                  <a:pt x="582" y="497"/>
                </a:lnTo>
                <a:lnTo>
                  <a:pt x="582" y="497"/>
                </a:lnTo>
                <a:lnTo>
                  <a:pt x="581" y="497"/>
                </a:lnTo>
                <a:lnTo>
                  <a:pt x="581" y="497"/>
                </a:lnTo>
                <a:lnTo>
                  <a:pt x="581" y="496"/>
                </a:lnTo>
                <a:lnTo>
                  <a:pt x="580" y="496"/>
                </a:lnTo>
                <a:lnTo>
                  <a:pt x="580" y="496"/>
                </a:lnTo>
                <a:lnTo>
                  <a:pt x="580" y="496"/>
                </a:lnTo>
                <a:lnTo>
                  <a:pt x="579" y="496"/>
                </a:lnTo>
                <a:lnTo>
                  <a:pt x="579" y="496"/>
                </a:lnTo>
                <a:lnTo>
                  <a:pt x="579" y="495"/>
                </a:lnTo>
                <a:lnTo>
                  <a:pt x="579" y="495"/>
                </a:lnTo>
                <a:lnTo>
                  <a:pt x="578" y="495"/>
                </a:lnTo>
                <a:lnTo>
                  <a:pt x="578" y="494"/>
                </a:lnTo>
                <a:lnTo>
                  <a:pt x="578" y="494"/>
                </a:lnTo>
                <a:lnTo>
                  <a:pt x="575" y="493"/>
                </a:lnTo>
                <a:lnTo>
                  <a:pt x="575" y="492"/>
                </a:lnTo>
                <a:lnTo>
                  <a:pt x="574" y="492"/>
                </a:lnTo>
                <a:lnTo>
                  <a:pt x="574" y="492"/>
                </a:lnTo>
                <a:lnTo>
                  <a:pt x="574" y="492"/>
                </a:lnTo>
                <a:lnTo>
                  <a:pt x="573" y="492"/>
                </a:lnTo>
                <a:lnTo>
                  <a:pt x="572" y="493"/>
                </a:lnTo>
                <a:lnTo>
                  <a:pt x="572" y="493"/>
                </a:lnTo>
                <a:lnTo>
                  <a:pt x="571" y="493"/>
                </a:lnTo>
                <a:lnTo>
                  <a:pt x="571" y="493"/>
                </a:lnTo>
                <a:lnTo>
                  <a:pt x="571" y="492"/>
                </a:lnTo>
                <a:lnTo>
                  <a:pt x="570" y="492"/>
                </a:lnTo>
                <a:lnTo>
                  <a:pt x="570" y="492"/>
                </a:lnTo>
                <a:lnTo>
                  <a:pt x="570" y="492"/>
                </a:lnTo>
                <a:lnTo>
                  <a:pt x="569" y="492"/>
                </a:lnTo>
                <a:lnTo>
                  <a:pt x="569" y="492"/>
                </a:lnTo>
                <a:lnTo>
                  <a:pt x="569" y="492"/>
                </a:lnTo>
                <a:lnTo>
                  <a:pt x="568" y="492"/>
                </a:lnTo>
                <a:lnTo>
                  <a:pt x="568" y="492"/>
                </a:lnTo>
                <a:lnTo>
                  <a:pt x="567" y="492"/>
                </a:lnTo>
                <a:lnTo>
                  <a:pt x="567" y="492"/>
                </a:lnTo>
                <a:lnTo>
                  <a:pt x="566" y="492"/>
                </a:lnTo>
                <a:lnTo>
                  <a:pt x="566" y="492"/>
                </a:lnTo>
                <a:lnTo>
                  <a:pt x="565" y="491"/>
                </a:lnTo>
                <a:lnTo>
                  <a:pt x="565" y="491"/>
                </a:lnTo>
                <a:lnTo>
                  <a:pt x="565" y="491"/>
                </a:lnTo>
                <a:lnTo>
                  <a:pt x="564" y="492"/>
                </a:lnTo>
                <a:lnTo>
                  <a:pt x="564" y="492"/>
                </a:lnTo>
                <a:lnTo>
                  <a:pt x="563" y="492"/>
                </a:lnTo>
                <a:lnTo>
                  <a:pt x="563" y="492"/>
                </a:lnTo>
                <a:lnTo>
                  <a:pt x="562" y="492"/>
                </a:lnTo>
                <a:lnTo>
                  <a:pt x="562" y="492"/>
                </a:lnTo>
                <a:lnTo>
                  <a:pt x="561" y="492"/>
                </a:lnTo>
                <a:lnTo>
                  <a:pt x="561" y="492"/>
                </a:lnTo>
                <a:lnTo>
                  <a:pt x="561" y="492"/>
                </a:lnTo>
                <a:lnTo>
                  <a:pt x="561" y="492"/>
                </a:lnTo>
                <a:lnTo>
                  <a:pt x="560" y="491"/>
                </a:lnTo>
                <a:lnTo>
                  <a:pt x="560" y="491"/>
                </a:lnTo>
                <a:lnTo>
                  <a:pt x="560" y="491"/>
                </a:lnTo>
                <a:lnTo>
                  <a:pt x="559" y="491"/>
                </a:lnTo>
                <a:lnTo>
                  <a:pt x="559" y="491"/>
                </a:lnTo>
                <a:lnTo>
                  <a:pt x="558" y="491"/>
                </a:lnTo>
                <a:lnTo>
                  <a:pt x="558" y="491"/>
                </a:lnTo>
                <a:lnTo>
                  <a:pt x="557" y="491"/>
                </a:lnTo>
                <a:lnTo>
                  <a:pt x="557" y="490"/>
                </a:lnTo>
                <a:lnTo>
                  <a:pt x="557" y="490"/>
                </a:lnTo>
                <a:lnTo>
                  <a:pt x="556" y="490"/>
                </a:lnTo>
                <a:lnTo>
                  <a:pt x="556" y="490"/>
                </a:lnTo>
                <a:lnTo>
                  <a:pt x="555" y="490"/>
                </a:lnTo>
                <a:lnTo>
                  <a:pt x="555" y="490"/>
                </a:lnTo>
                <a:lnTo>
                  <a:pt x="555" y="489"/>
                </a:lnTo>
                <a:lnTo>
                  <a:pt x="554" y="489"/>
                </a:lnTo>
                <a:lnTo>
                  <a:pt x="554" y="489"/>
                </a:lnTo>
                <a:lnTo>
                  <a:pt x="554" y="488"/>
                </a:lnTo>
                <a:lnTo>
                  <a:pt x="553" y="488"/>
                </a:lnTo>
                <a:lnTo>
                  <a:pt x="553" y="488"/>
                </a:lnTo>
                <a:lnTo>
                  <a:pt x="553" y="488"/>
                </a:lnTo>
                <a:lnTo>
                  <a:pt x="553" y="488"/>
                </a:lnTo>
                <a:lnTo>
                  <a:pt x="552" y="488"/>
                </a:lnTo>
                <a:lnTo>
                  <a:pt x="552" y="488"/>
                </a:lnTo>
                <a:lnTo>
                  <a:pt x="551" y="488"/>
                </a:lnTo>
                <a:lnTo>
                  <a:pt x="551" y="488"/>
                </a:lnTo>
                <a:lnTo>
                  <a:pt x="550" y="488"/>
                </a:lnTo>
                <a:lnTo>
                  <a:pt x="550" y="488"/>
                </a:lnTo>
                <a:lnTo>
                  <a:pt x="550" y="488"/>
                </a:lnTo>
                <a:lnTo>
                  <a:pt x="549" y="488"/>
                </a:lnTo>
                <a:lnTo>
                  <a:pt x="549" y="488"/>
                </a:lnTo>
                <a:lnTo>
                  <a:pt x="549" y="488"/>
                </a:lnTo>
                <a:lnTo>
                  <a:pt x="549" y="488"/>
                </a:lnTo>
                <a:lnTo>
                  <a:pt x="548" y="488"/>
                </a:lnTo>
                <a:lnTo>
                  <a:pt x="548" y="489"/>
                </a:lnTo>
                <a:lnTo>
                  <a:pt x="548" y="489"/>
                </a:lnTo>
                <a:lnTo>
                  <a:pt x="547" y="489"/>
                </a:lnTo>
                <a:lnTo>
                  <a:pt x="547" y="489"/>
                </a:lnTo>
                <a:lnTo>
                  <a:pt x="546" y="489"/>
                </a:lnTo>
                <a:lnTo>
                  <a:pt x="546" y="489"/>
                </a:lnTo>
                <a:lnTo>
                  <a:pt x="546" y="489"/>
                </a:lnTo>
                <a:lnTo>
                  <a:pt x="545" y="489"/>
                </a:lnTo>
                <a:lnTo>
                  <a:pt x="545" y="489"/>
                </a:lnTo>
                <a:lnTo>
                  <a:pt x="545" y="489"/>
                </a:lnTo>
                <a:lnTo>
                  <a:pt x="545" y="489"/>
                </a:lnTo>
                <a:lnTo>
                  <a:pt x="544" y="489"/>
                </a:lnTo>
                <a:lnTo>
                  <a:pt x="544" y="489"/>
                </a:lnTo>
                <a:lnTo>
                  <a:pt x="543" y="489"/>
                </a:lnTo>
                <a:lnTo>
                  <a:pt x="543" y="489"/>
                </a:lnTo>
                <a:lnTo>
                  <a:pt x="543" y="490"/>
                </a:lnTo>
                <a:lnTo>
                  <a:pt x="543" y="490"/>
                </a:lnTo>
                <a:lnTo>
                  <a:pt x="542" y="490"/>
                </a:lnTo>
                <a:lnTo>
                  <a:pt x="542" y="490"/>
                </a:lnTo>
                <a:lnTo>
                  <a:pt x="542" y="489"/>
                </a:lnTo>
                <a:lnTo>
                  <a:pt x="541" y="489"/>
                </a:lnTo>
                <a:lnTo>
                  <a:pt x="541" y="489"/>
                </a:lnTo>
                <a:lnTo>
                  <a:pt x="540" y="489"/>
                </a:lnTo>
                <a:lnTo>
                  <a:pt x="540" y="489"/>
                </a:lnTo>
                <a:lnTo>
                  <a:pt x="540" y="490"/>
                </a:lnTo>
                <a:lnTo>
                  <a:pt x="540" y="490"/>
                </a:lnTo>
                <a:lnTo>
                  <a:pt x="539" y="490"/>
                </a:lnTo>
                <a:lnTo>
                  <a:pt x="539" y="490"/>
                </a:lnTo>
                <a:lnTo>
                  <a:pt x="539" y="490"/>
                </a:lnTo>
                <a:lnTo>
                  <a:pt x="539" y="490"/>
                </a:lnTo>
                <a:lnTo>
                  <a:pt x="538" y="490"/>
                </a:lnTo>
                <a:lnTo>
                  <a:pt x="538" y="491"/>
                </a:lnTo>
                <a:lnTo>
                  <a:pt x="538" y="491"/>
                </a:lnTo>
                <a:lnTo>
                  <a:pt x="537" y="491"/>
                </a:lnTo>
                <a:lnTo>
                  <a:pt x="537" y="491"/>
                </a:lnTo>
                <a:lnTo>
                  <a:pt x="537" y="491"/>
                </a:lnTo>
                <a:lnTo>
                  <a:pt x="537" y="491"/>
                </a:lnTo>
                <a:lnTo>
                  <a:pt x="536" y="491"/>
                </a:lnTo>
                <a:lnTo>
                  <a:pt x="536" y="490"/>
                </a:lnTo>
                <a:lnTo>
                  <a:pt x="536" y="490"/>
                </a:lnTo>
                <a:lnTo>
                  <a:pt x="536" y="490"/>
                </a:lnTo>
                <a:lnTo>
                  <a:pt x="536" y="489"/>
                </a:lnTo>
                <a:lnTo>
                  <a:pt x="535" y="489"/>
                </a:lnTo>
                <a:lnTo>
                  <a:pt x="535" y="489"/>
                </a:lnTo>
                <a:lnTo>
                  <a:pt x="535" y="489"/>
                </a:lnTo>
                <a:lnTo>
                  <a:pt x="534" y="489"/>
                </a:lnTo>
                <a:lnTo>
                  <a:pt x="534" y="489"/>
                </a:lnTo>
                <a:lnTo>
                  <a:pt x="533" y="489"/>
                </a:lnTo>
                <a:lnTo>
                  <a:pt x="533" y="488"/>
                </a:lnTo>
                <a:lnTo>
                  <a:pt x="533" y="488"/>
                </a:lnTo>
                <a:lnTo>
                  <a:pt x="532" y="488"/>
                </a:lnTo>
                <a:lnTo>
                  <a:pt x="532" y="488"/>
                </a:lnTo>
                <a:lnTo>
                  <a:pt x="532" y="488"/>
                </a:lnTo>
                <a:lnTo>
                  <a:pt x="532" y="488"/>
                </a:lnTo>
                <a:lnTo>
                  <a:pt x="531" y="488"/>
                </a:lnTo>
                <a:lnTo>
                  <a:pt x="531" y="488"/>
                </a:lnTo>
                <a:lnTo>
                  <a:pt x="531" y="488"/>
                </a:lnTo>
                <a:lnTo>
                  <a:pt x="530" y="487"/>
                </a:lnTo>
                <a:lnTo>
                  <a:pt x="530" y="487"/>
                </a:lnTo>
                <a:lnTo>
                  <a:pt x="530" y="487"/>
                </a:lnTo>
                <a:lnTo>
                  <a:pt x="529" y="487"/>
                </a:lnTo>
                <a:lnTo>
                  <a:pt x="529" y="487"/>
                </a:lnTo>
                <a:lnTo>
                  <a:pt x="529" y="486"/>
                </a:lnTo>
                <a:lnTo>
                  <a:pt x="528" y="486"/>
                </a:lnTo>
                <a:lnTo>
                  <a:pt x="528" y="486"/>
                </a:lnTo>
                <a:lnTo>
                  <a:pt x="528" y="486"/>
                </a:lnTo>
                <a:lnTo>
                  <a:pt x="528" y="487"/>
                </a:lnTo>
                <a:lnTo>
                  <a:pt x="528" y="487"/>
                </a:lnTo>
                <a:lnTo>
                  <a:pt x="527" y="487"/>
                </a:lnTo>
                <a:lnTo>
                  <a:pt x="527" y="487"/>
                </a:lnTo>
                <a:lnTo>
                  <a:pt x="527" y="487"/>
                </a:lnTo>
                <a:lnTo>
                  <a:pt x="526" y="487"/>
                </a:lnTo>
                <a:lnTo>
                  <a:pt x="526" y="487"/>
                </a:lnTo>
                <a:lnTo>
                  <a:pt x="525" y="487"/>
                </a:lnTo>
                <a:lnTo>
                  <a:pt x="525" y="487"/>
                </a:lnTo>
                <a:lnTo>
                  <a:pt x="524" y="487"/>
                </a:lnTo>
                <a:lnTo>
                  <a:pt x="524" y="487"/>
                </a:lnTo>
                <a:lnTo>
                  <a:pt x="524" y="487"/>
                </a:lnTo>
                <a:lnTo>
                  <a:pt x="523" y="487"/>
                </a:lnTo>
                <a:lnTo>
                  <a:pt x="523" y="486"/>
                </a:lnTo>
                <a:lnTo>
                  <a:pt x="522" y="486"/>
                </a:lnTo>
                <a:lnTo>
                  <a:pt x="522" y="486"/>
                </a:lnTo>
                <a:lnTo>
                  <a:pt x="522" y="485"/>
                </a:lnTo>
                <a:lnTo>
                  <a:pt x="521" y="485"/>
                </a:lnTo>
                <a:lnTo>
                  <a:pt x="521" y="485"/>
                </a:lnTo>
                <a:lnTo>
                  <a:pt x="521" y="484"/>
                </a:lnTo>
                <a:lnTo>
                  <a:pt x="521" y="484"/>
                </a:lnTo>
                <a:lnTo>
                  <a:pt x="520" y="484"/>
                </a:lnTo>
                <a:lnTo>
                  <a:pt x="520" y="484"/>
                </a:lnTo>
                <a:lnTo>
                  <a:pt x="520" y="484"/>
                </a:lnTo>
                <a:lnTo>
                  <a:pt x="520" y="483"/>
                </a:lnTo>
                <a:lnTo>
                  <a:pt x="520" y="483"/>
                </a:lnTo>
                <a:lnTo>
                  <a:pt x="520" y="483"/>
                </a:lnTo>
                <a:lnTo>
                  <a:pt x="519" y="483"/>
                </a:lnTo>
                <a:lnTo>
                  <a:pt x="519" y="483"/>
                </a:lnTo>
                <a:lnTo>
                  <a:pt x="519" y="482"/>
                </a:lnTo>
                <a:lnTo>
                  <a:pt x="518" y="482"/>
                </a:lnTo>
                <a:lnTo>
                  <a:pt x="518" y="482"/>
                </a:lnTo>
                <a:lnTo>
                  <a:pt x="518" y="481"/>
                </a:lnTo>
                <a:lnTo>
                  <a:pt x="518" y="481"/>
                </a:lnTo>
                <a:lnTo>
                  <a:pt x="518" y="481"/>
                </a:lnTo>
                <a:lnTo>
                  <a:pt x="518" y="481"/>
                </a:lnTo>
                <a:lnTo>
                  <a:pt x="517" y="481"/>
                </a:lnTo>
                <a:lnTo>
                  <a:pt x="517" y="481"/>
                </a:lnTo>
                <a:lnTo>
                  <a:pt x="516" y="481"/>
                </a:lnTo>
                <a:lnTo>
                  <a:pt x="516" y="481"/>
                </a:lnTo>
                <a:lnTo>
                  <a:pt x="515" y="481"/>
                </a:lnTo>
                <a:lnTo>
                  <a:pt x="515" y="481"/>
                </a:lnTo>
                <a:lnTo>
                  <a:pt x="515" y="481"/>
                </a:lnTo>
                <a:lnTo>
                  <a:pt x="515" y="481"/>
                </a:lnTo>
                <a:lnTo>
                  <a:pt x="515" y="480"/>
                </a:lnTo>
                <a:lnTo>
                  <a:pt x="515" y="480"/>
                </a:lnTo>
                <a:lnTo>
                  <a:pt x="514" y="480"/>
                </a:lnTo>
                <a:lnTo>
                  <a:pt x="514" y="480"/>
                </a:lnTo>
                <a:lnTo>
                  <a:pt x="514" y="480"/>
                </a:lnTo>
                <a:lnTo>
                  <a:pt x="514" y="479"/>
                </a:lnTo>
                <a:lnTo>
                  <a:pt x="513" y="479"/>
                </a:lnTo>
                <a:lnTo>
                  <a:pt x="513" y="479"/>
                </a:lnTo>
                <a:lnTo>
                  <a:pt x="513" y="479"/>
                </a:lnTo>
                <a:lnTo>
                  <a:pt x="512" y="479"/>
                </a:lnTo>
                <a:lnTo>
                  <a:pt x="512" y="479"/>
                </a:lnTo>
                <a:lnTo>
                  <a:pt x="511" y="479"/>
                </a:lnTo>
                <a:lnTo>
                  <a:pt x="511" y="479"/>
                </a:lnTo>
                <a:lnTo>
                  <a:pt x="511" y="478"/>
                </a:lnTo>
                <a:lnTo>
                  <a:pt x="511" y="478"/>
                </a:lnTo>
                <a:lnTo>
                  <a:pt x="510" y="478"/>
                </a:lnTo>
                <a:lnTo>
                  <a:pt x="510" y="478"/>
                </a:lnTo>
                <a:lnTo>
                  <a:pt x="509" y="478"/>
                </a:lnTo>
                <a:lnTo>
                  <a:pt x="509" y="479"/>
                </a:lnTo>
                <a:lnTo>
                  <a:pt x="509" y="479"/>
                </a:lnTo>
                <a:lnTo>
                  <a:pt x="508" y="479"/>
                </a:lnTo>
                <a:lnTo>
                  <a:pt x="508" y="479"/>
                </a:lnTo>
                <a:lnTo>
                  <a:pt x="507" y="479"/>
                </a:lnTo>
                <a:lnTo>
                  <a:pt x="507" y="480"/>
                </a:lnTo>
                <a:lnTo>
                  <a:pt x="506" y="480"/>
                </a:lnTo>
                <a:lnTo>
                  <a:pt x="506" y="480"/>
                </a:lnTo>
                <a:lnTo>
                  <a:pt x="505" y="480"/>
                </a:lnTo>
                <a:lnTo>
                  <a:pt x="505" y="480"/>
                </a:lnTo>
                <a:lnTo>
                  <a:pt x="504" y="480"/>
                </a:lnTo>
                <a:lnTo>
                  <a:pt x="504" y="480"/>
                </a:lnTo>
                <a:lnTo>
                  <a:pt x="504" y="480"/>
                </a:lnTo>
                <a:lnTo>
                  <a:pt x="503" y="480"/>
                </a:lnTo>
                <a:lnTo>
                  <a:pt x="503" y="480"/>
                </a:lnTo>
                <a:lnTo>
                  <a:pt x="503" y="480"/>
                </a:lnTo>
                <a:lnTo>
                  <a:pt x="503" y="481"/>
                </a:lnTo>
                <a:lnTo>
                  <a:pt x="502" y="481"/>
                </a:lnTo>
                <a:lnTo>
                  <a:pt x="502" y="481"/>
                </a:lnTo>
                <a:lnTo>
                  <a:pt x="501" y="481"/>
                </a:lnTo>
                <a:lnTo>
                  <a:pt x="501" y="481"/>
                </a:lnTo>
                <a:lnTo>
                  <a:pt x="500" y="481"/>
                </a:lnTo>
                <a:lnTo>
                  <a:pt x="500" y="481"/>
                </a:lnTo>
                <a:lnTo>
                  <a:pt x="499" y="481"/>
                </a:lnTo>
                <a:lnTo>
                  <a:pt x="499" y="481"/>
                </a:lnTo>
                <a:lnTo>
                  <a:pt x="499" y="481"/>
                </a:lnTo>
                <a:lnTo>
                  <a:pt x="498" y="481"/>
                </a:lnTo>
                <a:lnTo>
                  <a:pt x="498" y="480"/>
                </a:lnTo>
                <a:lnTo>
                  <a:pt x="498" y="480"/>
                </a:lnTo>
                <a:lnTo>
                  <a:pt x="497" y="480"/>
                </a:lnTo>
                <a:lnTo>
                  <a:pt x="497" y="480"/>
                </a:lnTo>
                <a:lnTo>
                  <a:pt x="497" y="480"/>
                </a:lnTo>
                <a:lnTo>
                  <a:pt x="497" y="480"/>
                </a:lnTo>
                <a:lnTo>
                  <a:pt x="496" y="480"/>
                </a:lnTo>
                <a:lnTo>
                  <a:pt x="496" y="479"/>
                </a:lnTo>
                <a:lnTo>
                  <a:pt x="496" y="479"/>
                </a:lnTo>
                <a:lnTo>
                  <a:pt x="496" y="479"/>
                </a:lnTo>
                <a:lnTo>
                  <a:pt x="495" y="479"/>
                </a:lnTo>
                <a:lnTo>
                  <a:pt x="495" y="479"/>
                </a:lnTo>
                <a:lnTo>
                  <a:pt x="495" y="479"/>
                </a:lnTo>
                <a:lnTo>
                  <a:pt x="495" y="479"/>
                </a:lnTo>
                <a:lnTo>
                  <a:pt x="494" y="479"/>
                </a:lnTo>
                <a:lnTo>
                  <a:pt x="494" y="478"/>
                </a:lnTo>
                <a:lnTo>
                  <a:pt x="494" y="478"/>
                </a:lnTo>
                <a:lnTo>
                  <a:pt x="493" y="478"/>
                </a:lnTo>
                <a:lnTo>
                  <a:pt x="493" y="478"/>
                </a:lnTo>
                <a:lnTo>
                  <a:pt x="492" y="478"/>
                </a:lnTo>
                <a:lnTo>
                  <a:pt x="492" y="479"/>
                </a:lnTo>
                <a:lnTo>
                  <a:pt x="492" y="479"/>
                </a:lnTo>
                <a:lnTo>
                  <a:pt x="491" y="479"/>
                </a:lnTo>
                <a:lnTo>
                  <a:pt x="491" y="479"/>
                </a:lnTo>
                <a:lnTo>
                  <a:pt x="490" y="479"/>
                </a:lnTo>
                <a:lnTo>
                  <a:pt x="490" y="479"/>
                </a:lnTo>
                <a:lnTo>
                  <a:pt x="490" y="479"/>
                </a:lnTo>
                <a:lnTo>
                  <a:pt x="489" y="479"/>
                </a:lnTo>
                <a:lnTo>
                  <a:pt x="489" y="479"/>
                </a:lnTo>
                <a:lnTo>
                  <a:pt x="489" y="479"/>
                </a:lnTo>
                <a:lnTo>
                  <a:pt x="488" y="479"/>
                </a:lnTo>
                <a:lnTo>
                  <a:pt x="488" y="479"/>
                </a:lnTo>
                <a:lnTo>
                  <a:pt x="487" y="479"/>
                </a:lnTo>
                <a:lnTo>
                  <a:pt x="487" y="479"/>
                </a:lnTo>
                <a:lnTo>
                  <a:pt x="486" y="479"/>
                </a:lnTo>
                <a:lnTo>
                  <a:pt x="486" y="480"/>
                </a:lnTo>
                <a:lnTo>
                  <a:pt x="486" y="480"/>
                </a:lnTo>
                <a:lnTo>
                  <a:pt x="486" y="480"/>
                </a:lnTo>
                <a:lnTo>
                  <a:pt x="486" y="480"/>
                </a:lnTo>
                <a:lnTo>
                  <a:pt x="486" y="480"/>
                </a:lnTo>
                <a:lnTo>
                  <a:pt x="485" y="480"/>
                </a:lnTo>
                <a:lnTo>
                  <a:pt x="485" y="480"/>
                </a:lnTo>
                <a:lnTo>
                  <a:pt x="484" y="480"/>
                </a:lnTo>
                <a:lnTo>
                  <a:pt x="484" y="480"/>
                </a:lnTo>
                <a:lnTo>
                  <a:pt x="483" y="480"/>
                </a:lnTo>
                <a:lnTo>
                  <a:pt x="483" y="480"/>
                </a:lnTo>
                <a:lnTo>
                  <a:pt x="483" y="480"/>
                </a:lnTo>
                <a:lnTo>
                  <a:pt x="482" y="480"/>
                </a:lnTo>
                <a:lnTo>
                  <a:pt x="482" y="480"/>
                </a:lnTo>
                <a:lnTo>
                  <a:pt x="482" y="480"/>
                </a:lnTo>
                <a:lnTo>
                  <a:pt x="481" y="480"/>
                </a:lnTo>
                <a:lnTo>
                  <a:pt x="481" y="479"/>
                </a:lnTo>
                <a:lnTo>
                  <a:pt x="480" y="479"/>
                </a:lnTo>
                <a:lnTo>
                  <a:pt x="480" y="479"/>
                </a:lnTo>
                <a:lnTo>
                  <a:pt x="479" y="479"/>
                </a:lnTo>
                <a:lnTo>
                  <a:pt x="478" y="479"/>
                </a:lnTo>
                <a:lnTo>
                  <a:pt x="478" y="479"/>
                </a:lnTo>
                <a:lnTo>
                  <a:pt x="478" y="479"/>
                </a:lnTo>
                <a:lnTo>
                  <a:pt x="478" y="479"/>
                </a:lnTo>
                <a:lnTo>
                  <a:pt x="477" y="479"/>
                </a:lnTo>
                <a:lnTo>
                  <a:pt x="477" y="479"/>
                </a:lnTo>
                <a:lnTo>
                  <a:pt x="477" y="478"/>
                </a:lnTo>
                <a:lnTo>
                  <a:pt x="477" y="478"/>
                </a:lnTo>
                <a:lnTo>
                  <a:pt x="476" y="477"/>
                </a:lnTo>
                <a:lnTo>
                  <a:pt x="477" y="477"/>
                </a:lnTo>
                <a:lnTo>
                  <a:pt x="477" y="476"/>
                </a:lnTo>
                <a:lnTo>
                  <a:pt x="476" y="476"/>
                </a:lnTo>
                <a:lnTo>
                  <a:pt x="476" y="476"/>
                </a:lnTo>
                <a:lnTo>
                  <a:pt x="476" y="476"/>
                </a:lnTo>
                <a:lnTo>
                  <a:pt x="476" y="475"/>
                </a:lnTo>
                <a:lnTo>
                  <a:pt x="475" y="475"/>
                </a:lnTo>
                <a:lnTo>
                  <a:pt x="475" y="475"/>
                </a:lnTo>
                <a:lnTo>
                  <a:pt x="475" y="475"/>
                </a:lnTo>
                <a:lnTo>
                  <a:pt x="474" y="475"/>
                </a:lnTo>
                <a:lnTo>
                  <a:pt x="474" y="475"/>
                </a:lnTo>
                <a:lnTo>
                  <a:pt x="474" y="475"/>
                </a:lnTo>
                <a:lnTo>
                  <a:pt x="474" y="475"/>
                </a:lnTo>
                <a:lnTo>
                  <a:pt x="473" y="475"/>
                </a:lnTo>
                <a:lnTo>
                  <a:pt x="473" y="475"/>
                </a:lnTo>
                <a:lnTo>
                  <a:pt x="472" y="475"/>
                </a:lnTo>
                <a:lnTo>
                  <a:pt x="472" y="475"/>
                </a:lnTo>
                <a:lnTo>
                  <a:pt x="472" y="475"/>
                </a:lnTo>
                <a:lnTo>
                  <a:pt x="471" y="475"/>
                </a:lnTo>
                <a:lnTo>
                  <a:pt x="471" y="475"/>
                </a:lnTo>
                <a:lnTo>
                  <a:pt x="471" y="474"/>
                </a:lnTo>
                <a:lnTo>
                  <a:pt x="470" y="474"/>
                </a:lnTo>
                <a:lnTo>
                  <a:pt x="470" y="475"/>
                </a:lnTo>
                <a:lnTo>
                  <a:pt x="470" y="477"/>
                </a:lnTo>
                <a:lnTo>
                  <a:pt x="471" y="480"/>
                </a:lnTo>
                <a:lnTo>
                  <a:pt x="471" y="481"/>
                </a:lnTo>
                <a:lnTo>
                  <a:pt x="471" y="483"/>
                </a:lnTo>
                <a:lnTo>
                  <a:pt x="471" y="483"/>
                </a:lnTo>
                <a:lnTo>
                  <a:pt x="471" y="484"/>
                </a:lnTo>
                <a:lnTo>
                  <a:pt x="472" y="485"/>
                </a:lnTo>
                <a:lnTo>
                  <a:pt x="474" y="488"/>
                </a:lnTo>
                <a:lnTo>
                  <a:pt x="474" y="489"/>
                </a:lnTo>
                <a:lnTo>
                  <a:pt x="475" y="490"/>
                </a:lnTo>
                <a:lnTo>
                  <a:pt x="475" y="492"/>
                </a:lnTo>
                <a:lnTo>
                  <a:pt x="475" y="494"/>
                </a:lnTo>
                <a:lnTo>
                  <a:pt x="475" y="496"/>
                </a:lnTo>
                <a:lnTo>
                  <a:pt x="475" y="497"/>
                </a:lnTo>
                <a:lnTo>
                  <a:pt x="475" y="499"/>
                </a:lnTo>
                <a:lnTo>
                  <a:pt x="475" y="502"/>
                </a:lnTo>
                <a:lnTo>
                  <a:pt x="475" y="504"/>
                </a:lnTo>
                <a:lnTo>
                  <a:pt x="475" y="505"/>
                </a:lnTo>
                <a:lnTo>
                  <a:pt x="476" y="506"/>
                </a:lnTo>
                <a:lnTo>
                  <a:pt x="476" y="506"/>
                </a:lnTo>
                <a:lnTo>
                  <a:pt x="478" y="507"/>
                </a:lnTo>
                <a:lnTo>
                  <a:pt x="478" y="507"/>
                </a:lnTo>
                <a:lnTo>
                  <a:pt x="479" y="507"/>
                </a:lnTo>
                <a:lnTo>
                  <a:pt x="479" y="508"/>
                </a:lnTo>
                <a:lnTo>
                  <a:pt x="480" y="510"/>
                </a:lnTo>
                <a:lnTo>
                  <a:pt x="481" y="512"/>
                </a:lnTo>
                <a:lnTo>
                  <a:pt x="481" y="513"/>
                </a:lnTo>
                <a:lnTo>
                  <a:pt x="483" y="513"/>
                </a:lnTo>
                <a:lnTo>
                  <a:pt x="484" y="514"/>
                </a:lnTo>
                <a:lnTo>
                  <a:pt x="484" y="517"/>
                </a:lnTo>
                <a:lnTo>
                  <a:pt x="484" y="519"/>
                </a:lnTo>
                <a:lnTo>
                  <a:pt x="484" y="520"/>
                </a:lnTo>
                <a:lnTo>
                  <a:pt x="485" y="521"/>
                </a:lnTo>
                <a:lnTo>
                  <a:pt x="486" y="522"/>
                </a:lnTo>
                <a:lnTo>
                  <a:pt x="486" y="523"/>
                </a:lnTo>
                <a:lnTo>
                  <a:pt x="486" y="523"/>
                </a:lnTo>
                <a:lnTo>
                  <a:pt x="486" y="524"/>
                </a:lnTo>
                <a:lnTo>
                  <a:pt x="486" y="525"/>
                </a:lnTo>
                <a:lnTo>
                  <a:pt x="486" y="525"/>
                </a:lnTo>
                <a:lnTo>
                  <a:pt x="485" y="526"/>
                </a:lnTo>
                <a:lnTo>
                  <a:pt x="485" y="527"/>
                </a:lnTo>
                <a:lnTo>
                  <a:pt x="483" y="529"/>
                </a:lnTo>
                <a:lnTo>
                  <a:pt x="482" y="530"/>
                </a:lnTo>
                <a:lnTo>
                  <a:pt x="481" y="530"/>
                </a:lnTo>
                <a:lnTo>
                  <a:pt x="479" y="531"/>
                </a:lnTo>
                <a:lnTo>
                  <a:pt x="479" y="532"/>
                </a:lnTo>
                <a:lnTo>
                  <a:pt x="478" y="532"/>
                </a:lnTo>
                <a:lnTo>
                  <a:pt x="476" y="531"/>
                </a:lnTo>
                <a:lnTo>
                  <a:pt x="474" y="530"/>
                </a:lnTo>
                <a:lnTo>
                  <a:pt x="471" y="530"/>
                </a:lnTo>
                <a:lnTo>
                  <a:pt x="470" y="530"/>
                </a:lnTo>
                <a:lnTo>
                  <a:pt x="466" y="531"/>
                </a:lnTo>
                <a:lnTo>
                  <a:pt x="465" y="532"/>
                </a:lnTo>
                <a:lnTo>
                  <a:pt x="465" y="531"/>
                </a:lnTo>
                <a:lnTo>
                  <a:pt x="465" y="531"/>
                </a:lnTo>
                <a:lnTo>
                  <a:pt x="464" y="531"/>
                </a:lnTo>
                <a:lnTo>
                  <a:pt x="464" y="531"/>
                </a:lnTo>
                <a:lnTo>
                  <a:pt x="464" y="531"/>
                </a:lnTo>
                <a:lnTo>
                  <a:pt x="464" y="531"/>
                </a:lnTo>
                <a:lnTo>
                  <a:pt x="464" y="530"/>
                </a:lnTo>
                <a:lnTo>
                  <a:pt x="463" y="530"/>
                </a:lnTo>
                <a:lnTo>
                  <a:pt x="463" y="530"/>
                </a:lnTo>
                <a:lnTo>
                  <a:pt x="463" y="530"/>
                </a:lnTo>
                <a:lnTo>
                  <a:pt x="462" y="530"/>
                </a:lnTo>
                <a:lnTo>
                  <a:pt x="462" y="530"/>
                </a:lnTo>
                <a:lnTo>
                  <a:pt x="461" y="530"/>
                </a:lnTo>
                <a:lnTo>
                  <a:pt x="461" y="530"/>
                </a:lnTo>
                <a:lnTo>
                  <a:pt x="461" y="530"/>
                </a:lnTo>
                <a:lnTo>
                  <a:pt x="461" y="530"/>
                </a:lnTo>
                <a:lnTo>
                  <a:pt x="460" y="530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8" y="529"/>
                </a:lnTo>
                <a:lnTo>
                  <a:pt x="458" y="529"/>
                </a:lnTo>
                <a:lnTo>
                  <a:pt x="457" y="529"/>
                </a:lnTo>
                <a:lnTo>
                  <a:pt x="457" y="529"/>
                </a:lnTo>
                <a:lnTo>
                  <a:pt x="457" y="528"/>
                </a:lnTo>
                <a:lnTo>
                  <a:pt x="457" y="528"/>
                </a:lnTo>
                <a:lnTo>
                  <a:pt x="456" y="528"/>
                </a:lnTo>
                <a:lnTo>
                  <a:pt x="456" y="527"/>
                </a:lnTo>
                <a:lnTo>
                  <a:pt x="456" y="527"/>
                </a:lnTo>
                <a:lnTo>
                  <a:pt x="456" y="527"/>
                </a:lnTo>
                <a:lnTo>
                  <a:pt x="456" y="526"/>
                </a:lnTo>
                <a:lnTo>
                  <a:pt x="456" y="526"/>
                </a:lnTo>
                <a:lnTo>
                  <a:pt x="455" y="525"/>
                </a:lnTo>
                <a:lnTo>
                  <a:pt x="455" y="525"/>
                </a:lnTo>
                <a:lnTo>
                  <a:pt x="455" y="525"/>
                </a:lnTo>
                <a:lnTo>
                  <a:pt x="455" y="524"/>
                </a:lnTo>
                <a:lnTo>
                  <a:pt x="455" y="524"/>
                </a:lnTo>
                <a:lnTo>
                  <a:pt x="455" y="524"/>
                </a:lnTo>
                <a:lnTo>
                  <a:pt x="455" y="523"/>
                </a:lnTo>
                <a:lnTo>
                  <a:pt x="455" y="523"/>
                </a:lnTo>
                <a:lnTo>
                  <a:pt x="455" y="523"/>
                </a:lnTo>
                <a:lnTo>
                  <a:pt x="455" y="522"/>
                </a:lnTo>
                <a:lnTo>
                  <a:pt x="455" y="522"/>
                </a:lnTo>
                <a:lnTo>
                  <a:pt x="455" y="521"/>
                </a:lnTo>
                <a:lnTo>
                  <a:pt x="454" y="521"/>
                </a:lnTo>
                <a:lnTo>
                  <a:pt x="454" y="521"/>
                </a:lnTo>
                <a:lnTo>
                  <a:pt x="454" y="521"/>
                </a:lnTo>
                <a:lnTo>
                  <a:pt x="454" y="520"/>
                </a:lnTo>
                <a:lnTo>
                  <a:pt x="454" y="520"/>
                </a:lnTo>
                <a:lnTo>
                  <a:pt x="454" y="520"/>
                </a:lnTo>
                <a:lnTo>
                  <a:pt x="454" y="519"/>
                </a:lnTo>
                <a:lnTo>
                  <a:pt x="454" y="519"/>
                </a:lnTo>
                <a:lnTo>
                  <a:pt x="454" y="518"/>
                </a:lnTo>
                <a:lnTo>
                  <a:pt x="453" y="518"/>
                </a:lnTo>
                <a:lnTo>
                  <a:pt x="453" y="518"/>
                </a:lnTo>
                <a:lnTo>
                  <a:pt x="453" y="517"/>
                </a:lnTo>
                <a:lnTo>
                  <a:pt x="453" y="517"/>
                </a:lnTo>
                <a:lnTo>
                  <a:pt x="453" y="517"/>
                </a:lnTo>
                <a:lnTo>
                  <a:pt x="453" y="517"/>
                </a:lnTo>
                <a:lnTo>
                  <a:pt x="453" y="517"/>
                </a:lnTo>
                <a:lnTo>
                  <a:pt x="452" y="517"/>
                </a:lnTo>
                <a:lnTo>
                  <a:pt x="452" y="517"/>
                </a:lnTo>
                <a:lnTo>
                  <a:pt x="451" y="517"/>
                </a:lnTo>
                <a:lnTo>
                  <a:pt x="451" y="518"/>
                </a:lnTo>
                <a:lnTo>
                  <a:pt x="451" y="518"/>
                </a:lnTo>
                <a:lnTo>
                  <a:pt x="451" y="519"/>
                </a:lnTo>
                <a:lnTo>
                  <a:pt x="450" y="519"/>
                </a:lnTo>
                <a:lnTo>
                  <a:pt x="450" y="519"/>
                </a:lnTo>
                <a:lnTo>
                  <a:pt x="450" y="520"/>
                </a:lnTo>
                <a:lnTo>
                  <a:pt x="450" y="520"/>
                </a:lnTo>
                <a:lnTo>
                  <a:pt x="450" y="520"/>
                </a:lnTo>
                <a:lnTo>
                  <a:pt x="450" y="521"/>
                </a:lnTo>
                <a:lnTo>
                  <a:pt x="450" y="521"/>
                </a:lnTo>
                <a:lnTo>
                  <a:pt x="449" y="521"/>
                </a:lnTo>
                <a:lnTo>
                  <a:pt x="449" y="522"/>
                </a:lnTo>
                <a:lnTo>
                  <a:pt x="449" y="522"/>
                </a:lnTo>
                <a:lnTo>
                  <a:pt x="449" y="523"/>
                </a:lnTo>
                <a:lnTo>
                  <a:pt x="449" y="523"/>
                </a:lnTo>
                <a:lnTo>
                  <a:pt x="449" y="523"/>
                </a:lnTo>
                <a:lnTo>
                  <a:pt x="449" y="523"/>
                </a:lnTo>
                <a:lnTo>
                  <a:pt x="449" y="524"/>
                </a:lnTo>
                <a:lnTo>
                  <a:pt x="448" y="524"/>
                </a:lnTo>
                <a:lnTo>
                  <a:pt x="448" y="524"/>
                </a:lnTo>
                <a:lnTo>
                  <a:pt x="448" y="524"/>
                </a:lnTo>
                <a:lnTo>
                  <a:pt x="447" y="524"/>
                </a:lnTo>
                <a:lnTo>
                  <a:pt x="447" y="524"/>
                </a:lnTo>
                <a:lnTo>
                  <a:pt x="446" y="524"/>
                </a:lnTo>
                <a:lnTo>
                  <a:pt x="446" y="524"/>
                </a:lnTo>
                <a:lnTo>
                  <a:pt x="446" y="524"/>
                </a:lnTo>
                <a:lnTo>
                  <a:pt x="445" y="524"/>
                </a:lnTo>
                <a:lnTo>
                  <a:pt x="445" y="525"/>
                </a:lnTo>
                <a:lnTo>
                  <a:pt x="445" y="525"/>
                </a:lnTo>
                <a:lnTo>
                  <a:pt x="445" y="525"/>
                </a:lnTo>
                <a:lnTo>
                  <a:pt x="445" y="525"/>
                </a:lnTo>
                <a:lnTo>
                  <a:pt x="445" y="525"/>
                </a:lnTo>
                <a:lnTo>
                  <a:pt x="445" y="526"/>
                </a:lnTo>
                <a:lnTo>
                  <a:pt x="445" y="526"/>
                </a:lnTo>
                <a:lnTo>
                  <a:pt x="444" y="526"/>
                </a:lnTo>
                <a:lnTo>
                  <a:pt x="444" y="527"/>
                </a:lnTo>
                <a:lnTo>
                  <a:pt x="444" y="527"/>
                </a:lnTo>
                <a:lnTo>
                  <a:pt x="444" y="528"/>
                </a:lnTo>
                <a:lnTo>
                  <a:pt x="444" y="528"/>
                </a:lnTo>
                <a:lnTo>
                  <a:pt x="444" y="529"/>
                </a:lnTo>
                <a:lnTo>
                  <a:pt x="444" y="529"/>
                </a:lnTo>
                <a:lnTo>
                  <a:pt x="444" y="530"/>
                </a:lnTo>
                <a:lnTo>
                  <a:pt x="444" y="530"/>
                </a:lnTo>
                <a:lnTo>
                  <a:pt x="443" y="530"/>
                </a:lnTo>
                <a:lnTo>
                  <a:pt x="443" y="530"/>
                </a:lnTo>
                <a:lnTo>
                  <a:pt x="443" y="530"/>
                </a:lnTo>
                <a:lnTo>
                  <a:pt x="443" y="531"/>
                </a:lnTo>
                <a:lnTo>
                  <a:pt x="443" y="531"/>
                </a:lnTo>
                <a:lnTo>
                  <a:pt x="443" y="531"/>
                </a:lnTo>
                <a:lnTo>
                  <a:pt x="442" y="531"/>
                </a:lnTo>
                <a:lnTo>
                  <a:pt x="442" y="531"/>
                </a:lnTo>
                <a:lnTo>
                  <a:pt x="442" y="532"/>
                </a:lnTo>
                <a:lnTo>
                  <a:pt x="441" y="532"/>
                </a:lnTo>
                <a:lnTo>
                  <a:pt x="441" y="532"/>
                </a:lnTo>
                <a:lnTo>
                  <a:pt x="440" y="532"/>
                </a:lnTo>
                <a:lnTo>
                  <a:pt x="440" y="532"/>
                </a:lnTo>
                <a:lnTo>
                  <a:pt x="440" y="532"/>
                </a:lnTo>
                <a:lnTo>
                  <a:pt x="440" y="532"/>
                </a:lnTo>
                <a:lnTo>
                  <a:pt x="440" y="533"/>
                </a:lnTo>
                <a:lnTo>
                  <a:pt x="440" y="533"/>
                </a:lnTo>
                <a:lnTo>
                  <a:pt x="439" y="533"/>
                </a:lnTo>
                <a:lnTo>
                  <a:pt x="439" y="534"/>
                </a:lnTo>
                <a:lnTo>
                  <a:pt x="439" y="534"/>
                </a:lnTo>
                <a:lnTo>
                  <a:pt x="439" y="534"/>
                </a:lnTo>
                <a:lnTo>
                  <a:pt x="439" y="534"/>
                </a:lnTo>
                <a:lnTo>
                  <a:pt x="439" y="535"/>
                </a:lnTo>
                <a:lnTo>
                  <a:pt x="439" y="535"/>
                </a:lnTo>
                <a:lnTo>
                  <a:pt x="438" y="535"/>
                </a:lnTo>
                <a:lnTo>
                  <a:pt x="438" y="535"/>
                </a:lnTo>
                <a:lnTo>
                  <a:pt x="438" y="536"/>
                </a:lnTo>
                <a:lnTo>
                  <a:pt x="438" y="536"/>
                </a:lnTo>
                <a:lnTo>
                  <a:pt x="438" y="537"/>
                </a:lnTo>
                <a:lnTo>
                  <a:pt x="438" y="537"/>
                </a:lnTo>
                <a:lnTo>
                  <a:pt x="438" y="537"/>
                </a:lnTo>
                <a:lnTo>
                  <a:pt x="438" y="538"/>
                </a:lnTo>
                <a:lnTo>
                  <a:pt x="438" y="538"/>
                </a:lnTo>
                <a:lnTo>
                  <a:pt x="438" y="538"/>
                </a:lnTo>
                <a:lnTo>
                  <a:pt x="438" y="539"/>
                </a:lnTo>
                <a:lnTo>
                  <a:pt x="437" y="539"/>
                </a:lnTo>
                <a:lnTo>
                  <a:pt x="437" y="539"/>
                </a:lnTo>
                <a:lnTo>
                  <a:pt x="437" y="540"/>
                </a:lnTo>
                <a:lnTo>
                  <a:pt x="437" y="540"/>
                </a:lnTo>
                <a:lnTo>
                  <a:pt x="437" y="540"/>
                </a:lnTo>
                <a:lnTo>
                  <a:pt x="436" y="541"/>
                </a:lnTo>
                <a:lnTo>
                  <a:pt x="436" y="541"/>
                </a:lnTo>
                <a:lnTo>
                  <a:pt x="436" y="541"/>
                </a:lnTo>
                <a:lnTo>
                  <a:pt x="436" y="542"/>
                </a:lnTo>
                <a:lnTo>
                  <a:pt x="436" y="542"/>
                </a:lnTo>
                <a:lnTo>
                  <a:pt x="436" y="542"/>
                </a:lnTo>
                <a:lnTo>
                  <a:pt x="435" y="542"/>
                </a:lnTo>
                <a:lnTo>
                  <a:pt x="435" y="542"/>
                </a:lnTo>
                <a:lnTo>
                  <a:pt x="435" y="542"/>
                </a:lnTo>
                <a:lnTo>
                  <a:pt x="435" y="543"/>
                </a:lnTo>
                <a:lnTo>
                  <a:pt x="434" y="543"/>
                </a:lnTo>
                <a:lnTo>
                  <a:pt x="434" y="543"/>
                </a:lnTo>
                <a:lnTo>
                  <a:pt x="434" y="543"/>
                </a:lnTo>
                <a:lnTo>
                  <a:pt x="433" y="543"/>
                </a:lnTo>
                <a:lnTo>
                  <a:pt x="433" y="544"/>
                </a:lnTo>
                <a:lnTo>
                  <a:pt x="433" y="544"/>
                </a:lnTo>
                <a:lnTo>
                  <a:pt x="432" y="544"/>
                </a:lnTo>
                <a:lnTo>
                  <a:pt x="432" y="544"/>
                </a:lnTo>
                <a:lnTo>
                  <a:pt x="432" y="545"/>
                </a:lnTo>
                <a:lnTo>
                  <a:pt x="432" y="545"/>
                </a:lnTo>
                <a:lnTo>
                  <a:pt x="432" y="545"/>
                </a:lnTo>
                <a:lnTo>
                  <a:pt x="432" y="545"/>
                </a:lnTo>
                <a:lnTo>
                  <a:pt x="431" y="545"/>
                </a:lnTo>
                <a:lnTo>
                  <a:pt x="431" y="545"/>
                </a:lnTo>
                <a:lnTo>
                  <a:pt x="430" y="545"/>
                </a:lnTo>
                <a:lnTo>
                  <a:pt x="430" y="546"/>
                </a:lnTo>
                <a:lnTo>
                  <a:pt x="430" y="546"/>
                </a:lnTo>
                <a:lnTo>
                  <a:pt x="429" y="546"/>
                </a:lnTo>
                <a:lnTo>
                  <a:pt x="429" y="546"/>
                </a:lnTo>
                <a:lnTo>
                  <a:pt x="428" y="546"/>
                </a:lnTo>
                <a:lnTo>
                  <a:pt x="428" y="546"/>
                </a:lnTo>
                <a:lnTo>
                  <a:pt x="428" y="546"/>
                </a:lnTo>
                <a:lnTo>
                  <a:pt x="427" y="546"/>
                </a:lnTo>
                <a:lnTo>
                  <a:pt x="427" y="546"/>
                </a:lnTo>
                <a:lnTo>
                  <a:pt x="427" y="545"/>
                </a:lnTo>
                <a:lnTo>
                  <a:pt x="426" y="545"/>
                </a:lnTo>
                <a:lnTo>
                  <a:pt x="426" y="545"/>
                </a:lnTo>
                <a:lnTo>
                  <a:pt x="425" y="545"/>
                </a:lnTo>
                <a:lnTo>
                  <a:pt x="425" y="545"/>
                </a:lnTo>
                <a:lnTo>
                  <a:pt x="425" y="545"/>
                </a:lnTo>
                <a:lnTo>
                  <a:pt x="424" y="545"/>
                </a:lnTo>
                <a:lnTo>
                  <a:pt x="424" y="545"/>
                </a:lnTo>
                <a:lnTo>
                  <a:pt x="424" y="544"/>
                </a:lnTo>
                <a:lnTo>
                  <a:pt x="424" y="544"/>
                </a:lnTo>
                <a:lnTo>
                  <a:pt x="423" y="544"/>
                </a:lnTo>
                <a:lnTo>
                  <a:pt x="423" y="544"/>
                </a:lnTo>
                <a:lnTo>
                  <a:pt x="423" y="544"/>
                </a:lnTo>
                <a:lnTo>
                  <a:pt x="422" y="544"/>
                </a:lnTo>
                <a:lnTo>
                  <a:pt x="422" y="544"/>
                </a:lnTo>
                <a:lnTo>
                  <a:pt x="421" y="544"/>
                </a:lnTo>
                <a:lnTo>
                  <a:pt x="421" y="543"/>
                </a:lnTo>
                <a:lnTo>
                  <a:pt x="421" y="543"/>
                </a:lnTo>
                <a:lnTo>
                  <a:pt x="421" y="543"/>
                </a:lnTo>
                <a:lnTo>
                  <a:pt x="420" y="543"/>
                </a:lnTo>
                <a:lnTo>
                  <a:pt x="420" y="543"/>
                </a:lnTo>
                <a:lnTo>
                  <a:pt x="420" y="543"/>
                </a:lnTo>
                <a:lnTo>
                  <a:pt x="420" y="543"/>
                </a:lnTo>
                <a:lnTo>
                  <a:pt x="420" y="542"/>
                </a:lnTo>
                <a:lnTo>
                  <a:pt x="419" y="542"/>
                </a:lnTo>
                <a:lnTo>
                  <a:pt x="419" y="542"/>
                </a:lnTo>
                <a:lnTo>
                  <a:pt x="418" y="542"/>
                </a:lnTo>
                <a:lnTo>
                  <a:pt x="418" y="542"/>
                </a:lnTo>
                <a:lnTo>
                  <a:pt x="417" y="542"/>
                </a:lnTo>
                <a:lnTo>
                  <a:pt x="417" y="542"/>
                </a:lnTo>
                <a:lnTo>
                  <a:pt x="417" y="542"/>
                </a:lnTo>
                <a:lnTo>
                  <a:pt x="416" y="542"/>
                </a:lnTo>
                <a:lnTo>
                  <a:pt x="416" y="542"/>
                </a:lnTo>
                <a:lnTo>
                  <a:pt x="416" y="542"/>
                </a:lnTo>
                <a:lnTo>
                  <a:pt x="416" y="541"/>
                </a:lnTo>
                <a:lnTo>
                  <a:pt x="415" y="541"/>
                </a:lnTo>
                <a:lnTo>
                  <a:pt x="415" y="541"/>
                </a:lnTo>
                <a:lnTo>
                  <a:pt x="414" y="541"/>
                </a:lnTo>
                <a:lnTo>
                  <a:pt x="414" y="540"/>
                </a:lnTo>
                <a:lnTo>
                  <a:pt x="414" y="540"/>
                </a:lnTo>
                <a:lnTo>
                  <a:pt x="413" y="540"/>
                </a:lnTo>
                <a:lnTo>
                  <a:pt x="413" y="539"/>
                </a:lnTo>
                <a:lnTo>
                  <a:pt x="413" y="539"/>
                </a:lnTo>
                <a:lnTo>
                  <a:pt x="412" y="539"/>
                </a:lnTo>
                <a:lnTo>
                  <a:pt x="412" y="538"/>
                </a:lnTo>
                <a:lnTo>
                  <a:pt x="412" y="538"/>
                </a:lnTo>
                <a:lnTo>
                  <a:pt x="412" y="538"/>
                </a:lnTo>
                <a:lnTo>
                  <a:pt x="412" y="538"/>
                </a:lnTo>
                <a:lnTo>
                  <a:pt x="411" y="538"/>
                </a:lnTo>
                <a:lnTo>
                  <a:pt x="411" y="537"/>
                </a:lnTo>
                <a:lnTo>
                  <a:pt x="411" y="537"/>
                </a:lnTo>
                <a:lnTo>
                  <a:pt x="411" y="537"/>
                </a:lnTo>
                <a:lnTo>
                  <a:pt x="411" y="536"/>
                </a:lnTo>
                <a:lnTo>
                  <a:pt x="411" y="536"/>
                </a:lnTo>
                <a:lnTo>
                  <a:pt x="411" y="536"/>
                </a:lnTo>
                <a:lnTo>
                  <a:pt x="411" y="535"/>
                </a:lnTo>
                <a:lnTo>
                  <a:pt x="411" y="535"/>
                </a:lnTo>
                <a:lnTo>
                  <a:pt x="411" y="535"/>
                </a:lnTo>
                <a:lnTo>
                  <a:pt x="411" y="535"/>
                </a:lnTo>
                <a:lnTo>
                  <a:pt x="410" y="535"/>
                </a:lnTo>
                <a:lnTo>
                  <a:pt x="410" y="534"/>
                </a:lnTo>
                <a:lnTo>
                  <a:pt x="410" y="534"/>
                </a:lnTo>
                <a:lnTo>
                  <a:pt x="410" y="534"/>
                </a:lnTo>
                <a:lnTo>
                  <a:pt x="410" y="534"/>
                </a:lnTo>
                <a:lnTo>
                  <a:pt x="409" y="534"/>
                </a:lnTo>
                <a:lnTo>
                  <a:pt x="409" y="534"/>
                </a:lnTo>
                <a:lnTo>
                  <a:pt x="409" y="533"/>
                </a:lnTo>
                <a:lnTo>
                  <a:pt x="408" y="533"/>
                </a:lnTo>
                <a:lnTo>
                  <a:pt x="408" y="533"/>
                </a:lnTo>
                <a:lnTo>
                  <a:pt x="408" y="533"/>
                </a:lnTo>
                <a:lnTo>
                  <a:pt x="408" y="532"/>
                </a:lnTo>
                <a:lnTo>
                  <a:pt x="407" y="532"/>
                </a:lnTo>
                <a:lnTo>
                  <a:pt x="407" y="532"/>
                </a:lnTo>
                <a:lnTo>
                  <a:pt x="407" y="532"/>
                </a:lnTo>
                <a:lnTo>
                  <a:pt x="407" y="532"/>
                </a:lnTo>
                <a:lnTo>
                  <a:pt x="406" y="532"/>
                </a:lnTo>
                <a:lnTo>
                  <a:pt x="406" y="532"/>
                </a:lnTo>
                <a:lnTo>
                  <a:pt x="406" y="531"/>
                </a:lnTo>
                <a:lnTo>
                  <a:pt x="405" y="531"/>
                </a:lnTo>
                <a:lnTo>
                  <a:pt x="405" y="531"/>
                </a:lnTo>
                <a:lnTo>
                  <a:pt x="404" y="531"/>
                </a:lnTo>
                <a:lnTo>
                  <a:pt x="404" y="531"/>
                </a:lnTo>
                <a:lnTo>
                  <a:pt x="404" y="531"/>
                </a:lnTo>
                <a:lnTo>
                  <a:pt x="403" y="531"/>
                </a:lnTo>
                <a:lnTo>
                  <a:pt x="403" y="531"/>
                </a:lnTo>
                <a:lnTo>
                  <a:pt x="403" y="530"/>
                </a:lnTo>
                <a:lnTo>
                  <a:pt x="403" y="530"/>
                </a:lnTo>
                <a:lnTo>
                  <a:pt x="402" y="530"/>
                </a:lnTo>
                <a:lnTo>
                  <a:pt x="401" y="530"/>
                </a:lnTo>
                <a:lnTo>
                  <a:pt x="400" y="530"/>
                </a:lnTo>
                <a:lnTo>
                  <a:pt x="399" y="530"/>
                </a:lnTo>
                <a:lnTo>
                  <a:pt x="399" y="529"/>
                </a:lnTo>
                <a:lnTo>
                  <a:pt x="398" y="529"/>
                </a:lnTo>
                <a:lnTo>
                  <a:pt x="397" y="529"/>
                </a:lnTo>
                <a:lnTo>
                  <a:pt x="397" y="529"/>
                </a:lnTo>
                <a:lnTo>
                  <a:pt x="395" y="528"/>
                </a:lnTo>
                <a:lnTo>
                  <a:pt x="395" y="528"/>
                </a:lnTo>
                <a:lnTo>
                  <a:pt x="394" y="527"/>
                </a:lnTo>
                <a:lnTo>
                  <a:pt x="393" y="527"/>
                </a:lnTo>
                <a:lnTo>
                  <a:pt x="393" y="527"/>
                </a:lnTo>
                <a:lnTo>
                  <a:pt x="392" y="526"/>
                </a:lnTo>
                <a:lnTo>
                  <a:pt x="392" y="526"/>
                </a:lnTo>
                <a:lnTo>
                  <a:pt x="392" y="525"/>
                </a:lnTo>
                <a:lnTo>
                  <a:pt x="391" y="525"/>
                </a:lnTo>
                <a:lnTo>
                  <a:pt x="391" y="524"/>
                </a:lnTo>
                <a:lnTo>
                  <a:pt x="391" y="524"/>
                </a:lnTo>
                <a:lnTo>
                  <a:pt x="391" y="523"/>
                </a:lnTo>
                <a:lnTo>
                  <a:pt x="390" y="522"/>
                </a:lnTo>
                <a:lnTo>
                  <a:pt x="389" y="522"/>
                </a:lnTo>
                <a:lnTo>
                  <a:pt x="389" y="521"/>
                </a:lnTo>
                <a:lnTo>
                  <a:pt x="388" y="521"/>
                </a:lnTo>
                <a:lnTo>
                  <a:pt x="387" y="521"/>
                </a:lnTo>
                <a:lnTo>
                  <a:pt x="386" y="520"/>
                </a:lnTo>
                <a:lnTo>
                  <a:pt x="386" y="520"/>
                </a:lnTo>
                <a:lnTo>
                  <a:pt x="386" y="520"/>
                </a:lnTo>
                <a:lnTo>
                  <a:pt x="385" y="519"/>
                </a:lnTo>
                <a:lnTo>
                  <a:pt x="384" y="519"/>
                </a:lnTo>
                <a:lnTo>
                  <a:pt x="384" y="519"/>
                </a:lnTo>
                <a:lnTo>
                  <a:pt x="384" y="518"/>
                </a:lnTo>
                <a:lnTo>
                  <a:pt x="384" y="517"/>
                </a:lnTo>
                <a:lnTo>
                  <a:pt x="383" y="517"/>
                </a:lnTo>
                <a:lnTo>
                  <a:pt x="383" y="517"/>
                </a:lnTo>
                <a:lnTo>
                  <a:pt x="383" y="516"/>
                </a:lnTo>
                <a:lnTo>
                  <a:pt x="382" y="515"/>
                </a:lnTo>
                <a:lnTo>
                  <a:pt x="382" y="514"/>
                </a:lnTo>
                <a:lnTo>
                  <a:pt x="382" y="513"/>
                </a:lnTo>
                <a:lnTo>
                  <a:pt x="383" y="513"/>
                </a:lnTo>
                <a:lnTo>
                  <a:pt x="383" y="513"/>
                </a:lnTo>
                <a:lnTo>
                  <a:pt x="383" y="512"/>
                </a:lnTo>
                <a:lnTo>
                  <a:pt x="383" y="512"/>
                </a:lnTo>
                <a:lnTo>
                  <a:pt x="384" y="511"/>
                </a:lnTo>
                <a:lnTo>
                  <a:pt x="384" y="510"/>
                </a:lnTo>
                <a:lnTo>
                  <a:pt x="384" y="510"/>
                </a:lnTo>
                <a:lnTo>
                  <a:pt x="384" y="507"/>
                </a:lnTo>
                <a:lnTo>
                  <a:pt x="383" y="506"/>
                </a:lnTo>
                <a:lnTo>
                  <a:pt x="383" y="505"/>
                </a:lnTo>
                <a:lnTo>
                  <a:pt x="382" y="505"/>
                </a:lnTo>
                <a:lnTo>
                  <a:pt x="382" y="505"/>
                </a:lnTo>
                <a:lnTo>
                  <a:pt x="382" y="505"/>
                </a:lnTo>
                <a:lnTo>
                  <a:pt x="382" y="504"/>
                </a:lnTo>
                <a:lnTo>
                  <a:pt x="381" y="504"/>
                </a:lnTo>
                <a:lnTo>
                  <a:pt x="381" y="503"/>
                </a:lnTo>
                <a:lnTo>
                  <a:pt x="381" y="503"/>
                </a:lnTo>
                <a:lnTo>
                  <a:pt x="381" y="503"/>
                </a:lnTo>
                <a:lnTo>
                  <a:pt x="381" y="502"/>
                </a:lnTo>
                <a:lnTo>
                  <a:pt x="381" y="501"/>
                </a:lnTo>
                <a:lnTo>
                  <a:pt x="380" y="501"/>
                </a:lnTo>
                <a:lnTo>
                  <a:pt x="380" y="500"/>
                </a:lnTo>
                <a:lnTo>
                  <a:pt x="380" y="499"/>
                </a:lnTo>
                <a:lnTo>
                  <a:pt x="380" y="498"/>
                </a:lnTo>
                <a:lnTo>
                  <a:pt x="379" y="497"/>
                </a:lnTo>
                <a:lnTo>
                  <a:pt x="379" y="496"/>
                </a:lnTo>
                <a:lnTo>
                  <a:pt x="378" y="495"/>
                </a:lnTo>
                <a:lnTo>
                  <a:pt x="378" y="494"/>
                </a:lnTo>
                <a:lnTo>
                  <a:pt x="378" y="493"/>
                </a:lnTo>
                <a:lnTo>
                  <a:pt x="378" y="492"/>
                </a:lnTo>
                <a:lnTo>
                  <a:pt x="378" y="492"/>
                </a:lnTo>
                <a:lnTo>
                  <a:pt x="378" y="492"/>
                </a:lnTo>
                <a:lnTo>
                  <a:pt x="377" y="491"/>
                </a:lnTo>
                <a:lnTo>
                  <a:pt x="377" y="491"/>
                </a:lnTo>
                <a:lnTo>
                  <a:pt x="376" y="491"/>
                </a:lnTo>
                <a:lnTo>
                  <a:pt x="375" y="490"/>
                </a:lnTo>
                <a:lnTo>
                  <a:pt x="375" y="490"/>
                </a:lnTo>
                <a:lnTo>
                  <a:pt x="375" y="489"/>
                </a:lnTo>
                <a:lnTo>
                  <a:pt x="374" y="489"/>
                </a:lnTo>
                <a:lnTo>
                  <a:pt x="374" y="488"/>
                </a:lnTo>
                <a:lnTo>
                  <a:pt x="374" y="487"/>
                </a:lnTo>
                <a:lnTo>
                  <a:pt x="374" y="487"/>
                </a:lnTo>
                <a:lnTo>
                  <a:pt x="374" y="486"/>
                </a:lnTo>
                <a:lnTo>
                  <a:pt x="375" y="486"/>
                </a:lnTo>
                <a:lnTo>
                  <a:pt x="375" y="485"/>
                </a:lnTo>
                <a:lnTo>
                  <a:pt x="375" y="485"/>
                </a:lnTo>
                <a:lnTo>
                  <a:pt x="375" y="484"/>
                </a:lnTo>
                <a:lnTo>
                  <a:pt x="374" y="483"/>
                </a:lnTo>
                <a:lnTo>
                  <a:pt x="374" y="482"/>
                </a:lnTo>
                <a:lnTo>
                  <a:pt x="373" y="481"/>
                </a:lnTo>
                <a:lnTo>
                  <a:pt x="373" y="481"/>
                </a:lnTo>
                <a:lnTo>
                  <a:pt x="373" y="481"/>
                </a:lnTo>
                <a:lnTo>
                  <a:pt x="373" y="480"/>
                </a:lnTo>
                <a:lnTo>
                  <a:pt x="373" y="480"/>
                </a:lnTo>
                <a:lnTo>
                  <a:pt x="373" y="480"/>
                </a:lnTo>
                <a:lnTo>
                  <a:pt x="373" y="479"/>
                </a:lnTo>
                <a:lnTo>
                  <a:pt x="372" y="479"/>
                </a:lnTo>
                <a:lnTo>
                  <a:pt x="372" y="479"/>
                </a:lnTo>
                <a:lnTo>
                  <a:pt x="372" y="478"/>
                </a:lnTo>
                <a:lnTo>
                  <a:pt x="371" y="478"/>
                </a:lnTo>
                <a:lnTo>
                  <a:pt x="371" y="478"/>
                </a:lnTo>
                <a:lnTo>
                  <a:pt x="370" y="477"/>
                </a:lnTo>
                <a:lnTo>
                  <a:pt x="370" y="477"/>
                </a:lnTo>
                <a:lnTo>
                  <a:pt x="370" y="476"/>
                </a:lnTo>
                <a:lnTo>
                  <a:pt x="370" y="476"/>
                </a:lnTo>
                <a:lnTo>
                  <a:pt x="370" y="475"/>
                </a:lnTo>
                <a:lnTo>
                  <a:pt x="370" y="475"/>
                </a:lnTo>
                <a:lnTo>
                  <a:pt x="371" y="475"/>
                </a:lnTo>
                <a:lnTo>
                  <a:pt x="371" y="475"/>
                </a:lnTo>
                <a:lnTo>
                  <a:pt x="371" y="474"/>
                </a:lnTo>
                <a:lnTo>
                  <a:pt x="372" y="473"/>
                </a:lnTo>
                <a:lnTo>
                  <a:pt x="372" y="473"/>
                </a:lnTo>
                <a:lnTo>
                  <a:pt x="371" y="472"/>
                </a:lnTo>
                <a:lnTo>
                  <a:pt x="371" y="471"/>
                </a:lnTo>
                <a:lnTo>
                  <a:pt x="372" y="471"/>
                </a:lnTo>
                <a:lnTo>
                  <a:pt x="373" y="471"/>
                </a:lnTo>
                <a:lnTo>
                  <a:pt x="374" y="471"/>
                </a:lnTo>
                <a:lnTo>
                  <a:pt x="374" y="471"/>
                </a:lnTo>
                <a:lnTo>
                  <a:pt x="374" y="470"/>
                </a:lnTo>
                <a:lnTo>
                  <a:pt x="374" y="470"/>
                </a:lnTo>
                <a:lnTo>
                  <a:pt x="373" y="469"/>
                </a:lnTo>
                <a:lnTo>
                  <a:pt x="372" y="469"/>
                </a:lnTo>
                <a:lnTo>
                  <a:pt x="372" y="468"/>
                </a:lnTo>
                <a:lnTo>
                  <a:pt x="373" y="468"/>
                </a:lnTo>
                <a:lnTo>
                  <a:pt x="373" y="467"/>
                </a:lnTo>
                <a:lnTo>
                  <a:pt x="374" y="467"/>
                </a:lnTo>
                <a:lnTo>
                  <a:pt x="374" y="466"/>
                </a:lnTo>
                <a:lnTo>
                  <a:pt x="373" y="466"/>
                </a:lnTo>
                <a:lnTo>
                  <a:pt x="374" y="465"/>
                </a:lnTo>
                <a:lnTo>
                  <a:pt x="374" y="465"/>
                </a:lnTo>
                <a:lnTo>
                  <a:pt x="374" y="465"/>
                </a:lnTo>
                <a:lnTo>
                  <a:pt x="375" y="464"/>
                </a:lnTo>
                <a:lnTo>
                  <a:pt x="375" y="463"/>
                </a:lnTo>
                <a:lnTo>
                  <a:pt x="375" y="463"/>
                </a:lnTo>
                <a:lnTo>
                  <a:pt x="374" y="462"/>
                </a:lnTo>
                <a:lnTo>
                  <a:pt x="373" y="461"/>
                </a:lnTo>
                <a:lnTo>
                  <a:pt x="372" y="461"/>
                </a:lnTo>
                <a:lnTo>
                  <a:pt x="372" y="461"/>
                </a:lnTo>
                <a:lnTo>
                  <a:pt x="371" y="461"/>
                </a:lnTo>
                <a:lnTo>
                  <a:pt x="371" y="460"/>
                </a:lnTo>
                <a:lnTo>
                  <a:pt x="370" y="460"/>
                </a:lnTo>
                <a:lnTo>
                  <a:pt x="370" y="459"/>
                </a:lnTo>
                <a:lnTo>
                  <a:pt x="371" y="458"/>
                </a:lnTo>
                <a:lnTo>
                  <a:pt x="371" y="458"/>
                </a:lnTo>
                <a:lnTo>
                  <a:pt x="371" y="457"/>
                </a:lnTo>
                <a:lnTo>
                  <a:pt x="370" y="456"/>
                </a:lnTo>
                <a:lnTo>
                  <a:pt x="369" y="455"/>
                </a:lnTo>
                <a:lnTo>
                  <a:pt x="368" y="455"/>
                </a:lnTo>
                <a:lnTo>
                  <a:pt x="367" y="455"/>
                </a:lnTo>
                <a:lnTo>
                  <a:pt x="367" y="454"/>
                </a:lnTo>
                <a:lnTo>
                  <a:pt x="367" y="453"/>
                </a:lnTo>
                <a:lnTo>
                  <a:pt x="367" y="453"/>
                </a:lnTo>
                <a:lnTo>
                  <a:pt x="366" y="453"/>
                </a:lnTo>
                <a:lnTo>
                  <a:pt x="366" y="452"/>
                </a:lnTo>
                <a:lnTo>
                  <a:pt x="366" y="452"/>
                </a:lnTo>
                <a:lnTo>
                  <a:pt x="366" y="451"/>
                </a:lnTo>
                <a:lnTo>
                  <a:pt x="365" y="450"/>
                </a:lnTo>
                <a:lnTo>
                  <a:pt x="365" y="450"/>
                </a:lnTo>
                <a:lnTo>
                  <a:pt x="365" y="450"/>
                </a:lnTo>
                <a:lnTo>
                  <a:pt x="366" y="449"/>
                </a:lnTo>
                <a:lnTo>
                  <a:pt x="366" y="449"/>
                </a:lnTo>
                <a:lnTo>
                  <a:pt x="366" y="448"/>
                </a:lnTo>
                <a:lnTo>
                  <a:pt x="366" y="447"/>
                </a:lnTo>
                <a:lnTo>
                  <a:pt x="365" y="446"/>
                </a:lnTo>
                <a:lnTo>
                  <a:pt x="364" y="446"/>
                </a:lnTo>
                <a:lnTo>
                  <a:pt x="363" y="445"/>
                </a:lnTo>
                <a:lnTo>
                  <a:pt x="363" y="444"/>
                </a:lnTo>
                <a:lnTo>
                  <a:pt x="363" y="444"/>
                </a:lnTo>
                <a:lnTo>
                  <a:pt x="363" y="443"/>
                </a:lnTo>
                <a:lnTo>
                  <a:pt x="363" y="442"/>
                </a:lnTo>
                <a:lnTo>
                  <a:pt x="363" y="442"/>
                </a:lnTo>
                <a:lnTo>
                  <a:pt x="362" y="441"/>
                </a:lnTo>
                <a:lnTo>
                  <a:pt x="361" y="439"/>
                </a:lnTo>
                <a:lnTo>
                  <a:pt x="361" y="438"/>
                </a:lnTo>
                <a:lnTo>
                  <a:pt x="361" y="438"/>
                </a:lnTo>
                <a:lnTo>
                  <a:pt x="360" y="436"/>
                </a:lnTo>
                <a:lnTo>
                  <a:pt x="360" y="435"/>
                </a:lnTo>
                <a:lnTo>
                  <a:pt x="360" y="434"/>
                </a:lnTo>
                <a:lnTo>
                  <a:pt x="359" y="432"/>
                </a:lnTo>
                <a:lnTo>
                  <a:pt x="359" y="431"/>
                </a:lnTo>
                <a:lnTo>
                  <a:pt x="359" y="430"/>
                </a:lnTo>
                <a:lnTo>
                  <a:pt x="359" y="426"/>
                </a:lnTo>
                <a:lnTo>
                  <a:pt x="359" y="426"/>
                </a:lnTo>
                <a:lnTo>
                  <a:pt x="358" y="425"/>
                </a:lnTo>
                <a:lnTo>
                  <a:pt x="358" y="424"/>
                </a:lnTo>
                <a:lnTo>
                  <a:pt x="356" y="423"/>
                </a:lnTo>
                <a:lnTo>
                  <a:pt x="353" y="422"/>
                </a:lnTo>
                <a:lnTo>
                  <a:pt x="353" y="422"/>
                </a:lnTo>
                <a:lnTo>
                  <a:pt x="353" y="421"/>
                </a:lnTo>
                <a:lnTo>
                  <a:pt x="352" y="421"/>
                </a:lnTo>
                <a:lnTo>
                  <a:pt x="351" y="420"/>
                </a:lnTo>
                <a:lnTo>
                  <a:pt x="352" y="419"/>
                </a:lnTo>
                <a:lnTo>
                  <a:pt x="353" y="418"/>
                </a:lnTo>
                <a:lnTo>
                  <a:pt x="353" y="417"/>
                </a:lnTo>
                <a:lnTo>
                  <a:pt x="352" y="417"/>
                </a:lnTo>
                <a:lnTo>
                  <a:pt x="352" y="416"/>
                </a:lnTo>
                <a:lnTo>
                  <a:pt x="352" y="415"/>
                </a:lnTo>
                <a:lnTo>
                  <a:pt x="352" y="415"/>
                </a:lnTo>
                <a:lnTo>
                  <a:pt x="352" y="414"/>
                </a:lnTo>
                <a:lnTo>
                  <a:pt x="352" y="413"/>
                </a:lnTo>
                <a:lnTo>
                  <a:pt x="352" y="411"/>
                </a:lnTo>
                <a:lnTo>
                  <a:pt x="351" y="410"/>
                </a:lnTo>
                <a:lnTo>
                  <a:pt x="351" y="409"/>
                </a:lnTo>
                <a:lnTo>
                  <a:pt x="350" y="409"/>
                </a:lnTo>
                <a:lnTo>
                  <a:pt x="350" y="408"/>
                </a:lnTo>
                <a:lnTo>
                  <a:pt x="350" y="407"/>
                </a:lnTo>
                <a:lnTo>
                  <a:pt x="349" y="406"/>
                </a:lnTo>
                <a:lnTo>
                  <a:pt x="349" y="406"/>
                </a:lnTo>
                <a:lnTo>
                  <a:pt x="350" y="406"/>
                </a:lnTo>
                <a:lnTo>
                  <a:pt x="350" y="405"/>
                </a:lnTo>
                <a:lnTo>
                  <a:pt x="350" y="404"/>
                </a:lnTo>
                <a:lnTo>
                  <a:pt x="349" y="403"/>
                </a:lnTo>
                <a:lnTo>
                  <a:pt x="349" y="402"/>
                </a:lnTo>
                <a:lnTo>
                  <a:pt x="349" y="401"/>
                </a:lnTo>
                <a:lnTo>
                  <a:pt x="349" y="401"/>
                </a:lnTo>
                <a:lnTo>
                  <a:pt x="348" y="400"/>
                </a:lnTo>
                <a:lnTo>
                  <a:pt x="347" y="398"/>
                </a:lnTo>
                <a:lnTo>
                  <a:pt x="346" y="397"/>
                </a:lnTo>
                <a:lnTo>
                  <a:pt x="346" y="396"/>
                </a:lnTo>
                <a:lnTo>
                  <a:pt x="345" y="396"/>
                </a:lnTo>
                <a:lnTo>
                  <a:pt x="345" y="396"/>
                </a:lnTo>
                <a:lnTo>
                  <a:pt x="345" y="395"/>
                </a:lnTo>
                <a:lnTo>
                  <a:pt x="345" y="394"/>
                </a:lnTo>
                <a:lnTo>
                  <a:pt x="344" y="393"/>
                </a:lnTo>
                <a:lnTo>
                  <a:pt x="344" y="393"/>
                </a:lnTo>
                <a:lnTo>
                  <a:pt x="344" y="392"/>
                </a:lnTo>
                <a:lnTo>
                  <a:pt x="342" y="391"/>
                </a:lnTo>
                <a:lnTo>
                  <a:pt x="341" y="390"/>
                </a:lnTo>
                <a:lnTo>
                  <a:pt x="341" y="388"/>
                </a:lnTo>
                <a:lnTo>
                  <a:pt x="340" y="387"/>
                </a:lnTo>
                <a:lnTo>
                  <a:pt x="339" y="386"/>
                </a:lnTo>
                <a:lnTo>
                  <a:pt x="339" y="385"/>
                </a:lnTo>
                <a:lnTo>
                  <a:pt x="338" y="385"/>
                </a:lnTo>
                <a:lnTo>
                  <a:pt x="338" y="386"/>
                </a:lnTo>
                <a:lnTo>
                  <a:pt x="338" y="387"/>
                </a:lnTo>
                <a:lnTo>
                  <a:pt x="338" y="387"/>
                </a:lnTo>
                <a:lnTo>
                  <a:pt x="338" y="388"/>
                </a:lnTo>
                <a:lnTo>
                  <a:pt x="339" y="388"/>
                </a:lnTo>
                <a:lnTo>
                  <a:pt x="339" y="389"/>
                </a:lnTo>
                <a:lnTo>
                  <a:pt x="339" y="390"/>
                </a:lnTo>
                <a:lnTo>
                  <a:pt x="339" y="391"/>
                </a:lnTo>
                <a:lnTo>
                  <a:pt x="339" y="391"/>
                </a:lnTo>
                <a:lnTo>
                  <a:pt x="339" y="392"/>
                </a:lnTo>
                <a:lnTo>
                  <a:pt x="338" y="393"/>
                </a:lnTo>
                <a:lnTo>
                  <a:pt x="337" y="393"/>
                </a:lnTo>
                <a:lnTo>
                  <a:pt x="336" y="393"/>
                </a:lnTo>
                <a:lnTo>
                  <a:pt x="336" y="393"/>
                </a:lnTo>
                <a:lnTo>
                  <a:pt x="335" y="392"/>
                </a:lnTo>
                <a:lnTo>
                  <a:pt x="334" y="391"/>
                </a:lnTo>
                <a:lnTo>
                  <a:pt x="333" y="390"/>
                </a:lnTo>
                <a:lnTo>
                  <a:pt x="333" y="389"/>
                </a:lnTo>
                <a:lnTo>
                  <a:pt x="332" y="389"/>
                </a:lnTo>
                <a:lnTo>
                  <a:pt x="331" y="389"/>
                </a:lnTo>
                <a:lnTo>
                  <a:pt x="330" y="389"/>
                </a:lnTo>
                <a:lnTo>
                  <a:pt x="330" y="390"/>
                </a:lnTo>
                <a:lnTo>
                  <a:pt x="329" y="390"/>
                </a:lnTo>
                <a:lnTo>
                  <a:pt x="328" y="390"/>
                </a:lnTo>
                <a:lnTo>
                  <a:pt x="328" y="390"/>
                </a:lnTo>
                <a:lnTo>
                  <a:pt x="327" y="390"/>
                </a:lnTo>
                <a:lnTo>
                  <a:pt x="327" y="390"/>
                </a:lnTo>
                <a:lnTo>
                  <a:pt x="326" y="389"/>
                </a:lnTo>
                <a:lnTo>
                  <a:pt x="325" y="389"/>
                </a:lnTo>
                <a:lnTo>
                  <a:pt x="325" y="389"/>
                </a:lnTo>
                <a:lnTo>
                  <a:pt x="325" y="388"/>
                </a:lnTo>
                <a:lnTo>
                  <a:pt x="325" y="388"/>
                </a:lnTo>
                <a:lnTo>
                  <a:pt x="325" y="388"/>
                </a:lnTo>
                <a:lnTo>
                  <a:pt x="325" y="387"/>
                </a:lnTo>
                <a:lnTo>
                  <a:pt x="324" y="386"/>
                </a:lnTo>
                <a:lnTo>
                  <a:pt x="324" y="385"/>
                </a:lnTo>
                <a:lnTo>
                  <a:pt x="324" y="385"/>
                </a:lnTo>
                <a:lnTo>
                  <a:pt x="324" y="384"/>
                </a:lnTo>
                <a:lnTo>
                  <a:pt x="323" y="384"/>
                </a:lnTo>
                <a:lnTo>
                  <a:pt x="322" y="384"/>
                </a:lnTo>
                <a:lnTo>
                  <a:pt x="322" y="384"/>
                </a:lnTo>
                <a:lnTo>
                  <a:pt x="321" y="384"/>
                </a:lnTo>
                <a:lnTo>
                  <a:pt x="320" y="384"/>
                </a:lnTo>
                <a:lnTo>
                  <a:pt x="320" y="383"/>
                </a:lnTo>
                <a:lnTo>
                  <a:pt x="319" y="383"/>
                </a:lnTo>
                <a:lnTo>
                  <a:pt x="319" y="382"/>
                </a:lnTo>
                <a:lnTo>
                  <a:pt x="319" y="381"/>
                </a:lnTo>
                <a:lnTo>
                  <a:pt x="318" y="380"/>
                </a:lnTo>
                <a:lnTo>
                  <a:pt x="317" y="380"/>
                </a:lnTo>
                <a:lnTo>
                  <a:pt x="317" y="379"/>
                </a:lnTo>
                <a:lnTo>
                  <a:pt x="316" y="378"/>
                </a:lnTo>
                <a:lnTo>
                  <a:pt x="316" y="378"/>
                </a:lnTo>
                <a:lnTo>
                  <a:pt x="316" y="377"/>
                </a:lnTo>
                <a:lnTo>
                  <a:pt x="316" y="377"/>
                </a:lnTo>
                <a:lnTo>
                  <a:pt x="315" y="377"/>
                </a:lnTo>
                <a:lnTo>
                  <a:pt x="314" y="377"/>
                </a:lnTo>
                <a:lnTo>
                  <a:pt x="314" y="377"/>
                </a:lnTo>
                <a:lnTo>
                  <a:pt x="313" y="377"/>
                </a:lnTo>
                <a:lnTo>
                  <a:pt x="312" y="376"/>
                </a:lnTo>
                <a:lnTo>
                  <a:pt x="312" y="376"/>
                </a:lnTo>
                <a:lnTo>
                  <a:pt x="311" y="375"/>
                </a:lnTo>
                <a:lnTo>
                  <a:pt x="309" y="374"/>
                </a:lnTo>
                <a:lnTo>
                  <a:pt x="308" y="373"/>
                </a:lnTo>
                <a:lnTo>
                  <a:pt x="307" y="371"/>
                </a:lnTo>
                <a:lnTo>
                  <a:pt x="305" y="370"/>
                </a:lnTo>
                <a:lnTo>
                  <a:pt x="305" y="370"/>
                </a:lnTo>
                <a:lnTo>
                  <a:pt x="304" y="369"/>
                </a:lnTo>
                <a:lnTo>
                  <a:pt x="304" y="369"/>
                </a:lnTo>
                <a:lnTo>
                  <a:pt x="304" y="369"/>
                </a:lnTo>
                <a:lnTo>
                  <a:pt x="303" y="369"/>
                </a:lnTo>
                <a:lnTo>
                  <a:pt x="304" y="369"/>
                </a:lnTo>
                <a:lnTo>
                  <a:pt x="303" y="368"/>
                </a:lnTo>
                <a:lnTo>
                  <a:pt x="303" y="367"/>
                </a:lnTo>
                <a:lnTo>
                  <a:pt x="303" y="366"/>
                </a:lnTo>
                <a:lnTo>
                  <a:pt x="302" y="365"/>
                </a:lnTo>
                <a:lnTo>
                  <a:pt x="300" y="364"/>
                </a:lnTo>
                <a:lnTo>
                  <a:pt x="299" y="363"/>
                </a:lnTo>
                <a:lnTo>
                  <a:pt x="299" y="362"/>
                </a:lnTo>
                <a:lnTo>
                  <a:pt x="299" y="360"/>
                </a:lnTo>
                <a:lnTo>
                  <a:pt x="299" y="359"/>
                </a:lnTo>
                <a:lnTo>
                  <a:pt x="298" y="357"/>
                </a:lnTo>
                <a:lnTo>
                  <a:pt x="298" y="355"/>
                </a:lnTo>
                <a:lnTo>
                  <a:pt x="298" y="353"/>
                </a:lnTo>
                <a:lnTo>
                  <a:pt x="297" y="352"/>
                </a:lnTo>
                <a:lnTo>
                  <a:pt x="297" y="350"/>
                </a:lnTo>
                <a:lnTo>
                  <a:pt x="296" y="348"/>
                </a:lnTo>
                <a:lnTo>
                  <a:pt x="296" y="347"/>
                </a:lnTo>
                <a:lnTo>
                  <a:pt x="295" y="346"/>
                </a:lnTo>
                <a:lnTo>
                  <a:pt x="294" y="345"/>
                </a:lnTo>
                <a:lnTo>
                  <a:pt x="293" y="343"/>
                </a:lnTo>
                <a:lnTo>
                  <a:pt x="293" y="342"/>
                </a:lnTo>
                <a:lnTo>
                  <a:pt x="292" y="342"/>
                </a:lnTo>
                <a:lnTo>
                  <a:pt x="291" y="340"/>
                </a:lnTo>
                <a:lnTo>
                  <a:pt x="291" y="339"/>
                </a:lnTo>
                <a:lnTo>
                  <a:pt x="290" y="338"/>
                </a:lnTo>
                <a:lnTo>
                  <a:pt x="289" y="337"/>
                </a:lnTo>
                <a:lnTo>
                  <a:pt x="288" y="336"/>
                </a:lnTo>
                <a:lnTo>
                  <a:pt x="288" y="335"/>
                </a:lnTo>
                <a:lnTo>
                  <a:pt x="287" y="334"/>
                </a:lnTo>
                <a:lnTo>
                  <a:pt x="287" y="333"/>
                </a:lnTo>
                <a:lnTo>
                  <a:pt x="286" y="332"/>
                </a:lnTo>
                <a:lnTo>
                  <a:pt x="285" y="332"/>
                </a:lnTo>
                <a:lnTo>
                  <a:pt x="284" y="332"/>
                </a:lnTo>
                <a:lnTo>
                  <a:pt x="284" y="332"/>
                </a:lnTo>
                <a:lnTo>
                  <a:pt x="283" y="333"/>
                </a:lnTo>
                <a:lnTo>
                  <a:pt x="282" y="333"/>
                </a:lnTo>
                <a:lnTo>
                  <a:pt x="281" y="334"/>
                </a:lnTo>
                <a:lnTo>
                  <a:pt x="280" y="334"/>
                </a:lnTo>
                <a:lnTo>
                  <a:pt x="280" y="334"/>
                </a:lnTo>
                <a:lnTo>
                  <a:pt x="280" y="334"/>
                </a:lnTo>
                <a:lnTo>
                  <a:pt x="280" y="335"/>
                </a:lnTo>
                <a:lnTo>
                  <a:pt x="281" y="336"/>
                </a:lnTo>
                <a:lnTo>
                  <a:pt x="282" y="336"/>
                </a:lnTo>
                <a:lnTo>
                  <a:pt x="282" y="337"/>
                </a:lnTo>
                <a:lnTo>
                  <a:pt x="281" y="338"/>
                </a:lnTo>
                <a:lnTo>
                  <a:pt x="281" y="340"/>
                </a:lnTo>
                <a:lnTo>
                  <a:pt x="280" y="340"/>
                </a:lnTo>
                <a:lnTo>
                  <a:pt x="279" y="340"/>
                </a:lnTo>
                <a:lnTo>
                  <a:pt x="278" y="340"/>
                </a:lnTo>
                <a:lnTo>
                  <a:pt x="278" y="340"/>
                </a:lnTo>
                <a:lnTo>
                  <a:pt x="277" y="340"/>
                </a:lnTo>
                <a:lnTo>
                  <a:pt x="276" y="340"/>
                </a:lnTo>
                <a:lnTo>
                  <a:pt x="276" y="339"/>
                </a:lnTo>
                <a:lnTo>
                  <a:pt x="276" y="338"/>
                </a:lnTo>
                <a:lnTo>
                  <a:pt x="276" y="338"/>
                </a:lnTo>
                <a:lnTo>
                  <a:pt x="276" y="337"/>
                </a:lnTo>
                <a:lnTo>
                  <a:pt x="276" y="336"/>
                </a:lnTo>
                <a:lnTo>
                  <a:pt x="276" y="335"/>
                </a:lnTo>
                <a:lnTo>
                  <a:pt x="276" y="335"/>
                </a:lnTo>
                <a:lnTo>
                  <a:pt x="275" y="335"/>
                </a:lnTo>
                <a:lnTo>
                  <a:pt x="274" y="335"/>
                </a:lnTo>
                <a:lnTo>
                  <a:pt x="274" y="334"/>
                </a:lnTo>
                <a:lnTo>
                  <a:pt x="273" y="334"/>
                </a:lnTo>
                <a:lnTo>
                  <a:pt x="272" y="334"/>
                </a:lnTo>
                <a:lnTo>
                  <a:pt x="272" y="334"/>
                </a:lnTo>
                <a:lnTo>
                  <a:pt x="271" y="333"/>
                </a:lnTo>
                <a:lnTo>
                  <a:pt x="271" y="332"/>
                </a:lnTo>
                <a:lnTo>
                  <a:pt x="271" y="332"/>
                </a:lnTo>
                <a:lnTo>
                  <a:pt x="270" y="333"/>
                </a:lnTo>
                <a:lnTo>
                  <a:pt x="270" y="333"/>
                </a:lnTo>
                <a:lnTo>
                  <a:pt x="270" y="334"/>
                </a:lnTo>
                <a:lnTo>
                  <a:pt x="270" y="334"/>
                </a:lnTo>
                <a:lnTo>
                  <a:pt x="270" y="335"/>
                </a:lnTo>
                <a:lnTo>
                  <a:pt x="271" y="335"/>
                </a:lnTo>
                <a:lnTo>
                  <a:pt x="271" y="336"/>
                </a:lnTo>
                <a:lnTo>
                  <a:pt x="271" y="336"/>
                </a:lnTo>
                <a:lnTo>
                  <a:pt x="270" y="336"/>
                </a:lnTo>
                <a:lnTo>
                  <a:pt x="270" y="336"/>
                </a:lnTo>
                <a:lnTo>
                  <a:pt x="269" y="336"/>
                </a:lnTo>
                <a:lnTo>
                  <a:pt x="268" y="335"/>
                </a:lnTo>
                <a:lnTo>
                  <a:pt x="267" y="335"/>
                </a:lnTo>
                <a:lnTo>
                  <a:pt x="266" y="335"/>
                </a:lnTo>
                <a:lnTo>
                  <a:pt x="266" y="335"/>
                </a:lnTo>
                <a:lnTo>
                  <a:pt x="265" y="335"/>
                </a:lnTo>
                <a:lnTo>
                  <a:pt x="264" y="335"/>
                </a:lnTo>
                <a:lnTo>
                  <a:pt x="264" y="335"/>
                </a:lnTo>
                <a:lnTo>
                  <a:pt x="263" y="335"/>
                </a:lnTo>
                <a:lnTo>
                  <a:pt x="263" y="335"/>
                </a:lnTo>
                <a:lnTo>
                  <a:pt x="264" y="334"/>
                </a:lnTo>
                <a:lnTo>
                  <a:pt x="264" y="334"/>
                </a:lnTo>
                <a:lnTo>
                  <a:pt x="264" y="333"/>
                </a:lnTo>
                <a:lnTo>
                  <a:pt x="264" y="333"/>
                </a:lnTo>
                <a:lnTo>
                  <a:pt x="263" y="332"/>
                </a:lnTo>
                <a:lnTo>
                  <a:pt x="262" y="331"/>
                </a:lnTo>
                <a:lnTo>
                  <a:pt x="262" y="331"/>
                </a:lnTo>
                <a:lnTo>
                  <a:pt x="261" y="330"/>
                </a:lnTo>
                <a:lnTo>
                  <a:pt x="261" y="330"/>
                </a:lnTo>
                <a:lnTo>
                  <a:pt x="261" y="330"/>
                </a:lnTo>
                <a:lnTo>
                  <a:pt x="261" y="329"/>
                </a:lnTo>
                <a:lnTo>
                  <a:pt x="261" y="328"/>
                </a:lnTo>
                <a:lnTo>
                  <a:pt x="261" y="328"/>
                </a:lnTo>
                <a:lnTo>
                  <a:pt x="260" y="327"/>
                </a:lnTo>
                <a:lnTo>
                  <a:pt x="260" y="326"/>
                </a:lnTo>
                <a:lnTo>
                  <a:pt x="260" y="326"/>
                </a:lnTo>
                <a:lnTo>
                  <a:pt x="260" y="325"/>
                </a:lnTo>
                <a:lnTo>
                  <a:pt x="259" y="324"/>
                </a:lnTo>
                <a:lnTo>
                  <a:pt x="259" y="324"/>
                </a:lnTo>
                <a:lnTo>
                  <a:pt x="259" y="323"/>
                </a:lnTo>
                <a:lnTo>
                  <a:pt x="258" y="322"/>
                </a:lnTo>
                <a:lnTo>
                  <a:pt x="258" y="321"/>
                </a:lnTo>
                <a:lnTo>
                  <a:pt x="257" y="321"/>
                </a:lnTo>
                <a:lnTo>
                  <a:pt x="257" y="319"/>
                </a:lnTo>
                <a:lnTo>
                  <a:pt x="257" y="318"/>
                </a:lnTo>
                <a:lnTo>
                  <a:pt x="256" y="317"/>
                </a:lnTo>
                <a:lnTo>
                  <a:pt x="255" y="317"/>
                </a:lnTo>
                <a:lnTo>
                  <a:pt x="254" y="315"/>
                </a:lnTo>
                <a:lnTo>
                  <a:pt x="253" y="315"/>
                </a:lnTo>
                <a:lnTo>
                  <a:pt x="252" y="314"/>
                </a:lnTo>
                <a:lnTo>
                  <a:pt x="251" y="314"/>
                </a:lnTo>
                <a:lnTo>
                  <a:pt x="250" y="313"/>
                </a:lnTo>
                <a:lnTo>
                  <a:pt x="249" y="313"/>
                </a:lnTo>
                <a:lnTo>
                  <a:pt x="248" y="313"/>
                </a:lnTo>
                <a:lnTo>
                  <a:pt x="247" y="312"/>
                </a:lnTo>
                <a:lnTo>
                  <a:pt x="246" y="312"/>
                </a:lnTo>
                <a:lnTo>
                  <a:pt x="245" y="312"/>
                </a:lnTo>
                <a:lnTo>
                  <a:pt x="244" y="311"/>
                </a:lnTo>
                <a:lnTo>
                  <a:pt x="243" y="310"/>
                </a:lnTo>
                <a:lnTo>
                  <a:pt x="242" y="310"/>
                </a:lnTo>
                <a:lnTo>
                  <a:pt x="241" y="310"/>
                </a:lnTo>
                <a:lnTo>
                  <a:pt x="240" y="310"/>
                </a:lnTo>
                <a:lnTo>
                  <a:pt x="239" y="310"/>
                </a:lnTo>
                <a:lnTo>
                  <a:pt x="239" y="311"/>
                </a:lnTo>
                <a:lnTo>
                  <a:pt x="238" y="312"/>
                </a:lnTo>
                <a:lnTo>
                  <a:pt x="237" y="313"/>
                </a:lnTo>
                <a:lnTo>
                  <a:pt x="236" y="313"/>
                </a:lnTo>
                <a:lnTo>
                  <a:pt x="236" y="312"/>
                </a:lnTo>
                <a:lnTo>
                  <a:pt x="235" y="312"/>
                </a:lnTo>
                <a:lnTo>
                  <a:pt x="234" y="311"/>
                </a:lnTo>
                <a:lnTo>
                  <a:pt x="233" y="311"/>
                </a:lnTo>
                <a:lnTo>
                  <a:pt x="233" y="311"/>
                </a:lnTo>
                <a:lnTo>
                  <a:pt x="232" y="310"/>
                </a:lnTo>
                <a:lnTo>
                  <a:pt x="232" y="310"/>
                </a:lnTo>
                <a:lnTo>
                  <a:pt x="231" y="309"/>
                </a:lnTo>
                <a:lnTo>
                  <a:pt x="231" y="309"/>
                </a:lnTo>
                <a:lnTo>
                  <a:pt x="230" y="309"/>
                </a:lnTo>
                <a:lnTo>
                  <a:pt x="230" y="309"/>
                </a:lnTo>
                <a:lnTo>
                  <a:pt x="229" y="309"/>
                </a:lnTo>
                <a:lnTo>
                  <a:pt x="229" y="309"/>
                </a:lnTo>
                <a:lnTo>
                  <a:pt x="228" y="309"/>
                </a:lnTo>
                <a:lnTo>
                  <a:pt x="228" y="309"/>
                </a:lnTo>
                <a:lnTo>
                  <a:pt x="228" y="309"/>
                </a:lnTo>
                <a:lnTo>
                  <a:pt x="227" y="309"/>
                </a:lnTo>
                <a:lnTo>
                  <a:pt x="226" y="309"/>
                </a:lnTo>
                <a:lnTo>
                  <a:pt x="225" y="309"/>
                </a:lnTo>
                <a:lnTo>
                  <a:pt x="225" y="309"/>
                </a:lnTo>
                <a:lnTo>
                  <a:pt x="224" y="309"/>
                </a:lnTo>
                <a:lnTo>
                  <a:pt x="223" y="309"/>
                </a:lnTo>
                <a:lnTo>
                  <a:pt x="222" y="309"/>
                </a:lnTo>
                <a:lnTo>
                  <a:pt x="221" y="309"/>
                </a:lnTo>
                <a:lnTo>
                  <a:pt x="221" y="309"/>
                </a:lnTo>
                <a:lnTo>
                  <a:pt x="220" y="309"/>
                </a:lnTo>
                <a:lnTo>
                  <a:pt x="220" y="309"/>
                </a:lnTo>
                <a:lnTo>
                  <a:pt x="218" y="308"/>
                </a:lnTo>
                <a:lnTo>
                  <a:pt x="218" y="308"/>
                </a:lnTo>
                <a:lnTo>
                  <a:pt x="217" y="309"/>
                </a:lnTo>
                <a:lnTo>
                  <a:pt x="216" y="309"/>
                </a:lnTo>
                <a:lnTo>
                  <a:pt x="216" y="309"/>
                </a:lnTo>
                <a:lnTo>
                  <a:pt x="215" y="309"/>
                </a:lnTo>
                <a:lnTo>
                  <a:pt x="214" y="310"/>
                </a:lnTo>
                <a:lnTo>
                  <a:pt x="212" y="310"/>
                </a:lnTo>
                <a:lnTo>
                  <a:pt x="211" y="310"/>
                </a:lnTo>
                <a:lnTo>
                  <a:pt x="209" y="310"/>
                </a:lnTo>
                <a:lnTo>
                  <a:pt x="207" y="310"/>
                </a:lnTo>
                <a:lnTo>
                  <a:pt x="206" y="310"/>
                </a:lnTo>
                <a:lnTo>
                  <a:pt x="204" y="310"/>
                </a:lnTo>
                <a:lnTo>
                  <a:pt x="203" y="309"/>
                </a:lnTo>
                <a:lnTo>
                  <a:pt x="202" y="309"/>
                </a:lnTo>
                <a:lnTo>
                  <a:pt x="201" y="308"/>
                </a:lnTo>
                <a:lnTo>
                  <a:pt x="199" y="307"/>
                </a:lnTo>
                <a:lnTo>
                  <a:pt x="198" y="307"/>
                </a:lnTo>
                <a:lnTo>
                  <a:pt x="197" y="307"/>
                </a:lnTo>
                <a:lnTo>
                  <a:pt x="196" y="307"/>
                </a:lnTo>
                <a:lnTo>
                  <a:pt x="194" y="307"/>
                </a:lnTo>
                <a:lnTo>
                  <a:pt x="192" y="307"/>
                </a:lnTo>
                <a:lnTo>
                  <a:pt x="190" y="308"/>
                </a:lnTo>
                <a:lnTo>
                  <a:pt x="189" y="308"/>
                </a:lnTo>
                <a:lnTo>
                  <a:pt x="189" y="309"/>
                </a:lnTo>
                <a:lnTo>
                  <a:pt x="187" y="310"/>
                </a:lnTo>
                <a:lnTo>
                  <a:pt x="187" y="310"/>
                </a:lnTo>
                <a:lnTo>
                  <a:pt x="187" y="311"/>
                </a:lnTo>
                <a:lnTo>
                  <a:pt x="186" y="312"/>
                </a:lnTo>
                <a:lnTo>
                  <a:pt x="186" y="313"/>
                </a:lnTo>
                <a:lnTo>
                  <a:pt x="185" y="313"/>
                </a:lnTo>
                <a:lnTo>
                  <a:pt x="184" y="312"/>
                </a:lnTo>
                <a:lnTo>
                  <a:pt x="183" y="311"/>
                </a:lnTo>
                <a:lnTo>
                  <a:pt x="182" y="311"/>
                </a:lnTo>
                <a:lnTo>
                  <a:pt x="181" y="310"/>
                </a:lnTo>
                <a:lnTo>
                  <a:pt x="180" y="310"/>
                </a:lnTo>
                <a:lnTo>
                  <a:pt x="179" y="310"/>
                </a:lnTo>
                <a:lnTo>
                  <a:pt x="178" y="311"/>
                </a:lnTo>
                <a:lnTo>
                  <a:pt x="177" y="311"/>
                </a:lnTo>
                <a:lnTo>
                  <a:pt x="176" y="312"/>
                </a:lnTo>
                <a:lnTo>
                  <a:pt x="176" y="313"/>
                </a:lnTo>
                <a:lnTo>
                  <a:pt x="176" y="314"/>
                </a:lnTo>
                <a:lnTo>
                  <a:pt x="176" y="315"/>
                </a:lnTo>
                <a:lnTo>
                  <a:pt x="176" y="316"/>
                </a:lnTo>
                <a:lnTo>
                  <a:pt x="176" y="316"/>
                </a:lnTo>
                <a:lnTo>
                  <a:pt x="176" y="317"/>
                </a:lnTo>
                <a:lnTo>
                  <a:pt x="176" y="317"/>
                </a:lnTo>
                <a:lnTo>
                  <a:pt x="176" y="317"/>
                </a:lnTo>
                <a:lnTo>
                  <a:pt x="176" y="318"/>
                </a:lnTo>
                <a:lnTo>
                  <a:pt x="176" y="318"/>
                </a:lnTo>
                <a:lnTo>
                  <a:pt x="176" y="319"/>
                </a:lnTo>
                <a:lnTo>
                  <a:pt x="175" y="319"/>
                </a:lnTo>
                <a:lnTo>
                  <a:pt x="175" y="319"/>
                </a:lnTo>
                <a:lnTo>
                  <a:pt x="175" y="319"/>
                </a:lnTo>
                <a:lnTo>
                  <a:pt x="175" y="319"/>
                </a:lnTo>
                <a:lnTo>
                  <a:pt x="174" y="319"/>
                </a:lnTo>
                <a:lnTo>
                  <a:pt x="174" y="319"/>
                </a:lnTo>
                <a:lnTo>
                  <a:pt x="174" y="319"/>
                </a:lnTo>
                <a:lnTo>
                  <a:pt x="173" y="319"/>
                </a:lnTo>
                <a:lnTo>
                  <a:pt x="173" y="319"/>
                </a:lnTo>
                <a:lnTo>
                  <a:pt x="172" y="319"/>
                </a:lnTo>
                <a:lnTo>
                  <a:pt x="172" y="319"/>
                </a:lnTo>
                <a:lnTo>
                  <a:pt x="172" y="319"/>
                </a:lnTo>
                <a:lnTo>
                  <a:pt x="171" y="319"/>
                </a:lnTo>
                <a:lnTo>
                  <a:pt x="171" y="318"/>
                </a:lnTo>
                <a:lnTo>
                  <a:pt x="171" y="318"/>
                </a:lnTo>
                <a:lnTo>
                  <a:pt x="170" y="318"/>
                </a:lnTo>
                <a:lnTo>
                  <a:pt x="170" y="318"/>
                </a:lnTo>
                <a:lnTo>
                  <a:pt x="170" y="318"/>
                </a:lnTo>
                <a:lnTo>
                  <a:pt x="170" y="318"/>
                </a:lnTo>
                <a:lnTo>
                  <a:pt x="169" y="318"/>
                </a:lnTo>
                <a:lnTo>
                  <a:pt x="169" y="318"/>
                </a:lnTo>
                <a:lnTo>
                  <a:pt x="168" y="318"/>
                </a:lnTo>
                <a:lnTo>
                  <a:pt x="168" y="318"/>
                </a:lnTo>
                <a:lnTo>
                  <a:pt x="167" y="318"/>
                </a:lnTo>
                <a:lnTo>
                  <a:pt x="167" y="318"/>
                </a:lnTo>
                <a:lnTo>
                  <a:pt x="166" y="318"/>
                </a:lnTo>
                <a:lnTo>
                  <a:pt x="166" y="318"/>
                </a:lnTo>
                <a:lnTo>
                  <a:pt x="166" y="318"/>
                </a:lnTo>
                <a:lnTo>
                  <a:pt x="166" y="319"/>
                </a:lnTo>
                <a:lnTo>
                  <a:pt x="165" y="319"/>
                </a:lnTo>
                <a:lnTo>
                  <a:pt x="165" y="319"/>
                </a:lnTo>
                <a:lnTo>
                  <a:pt x="165" y="319"/>
                </a:lnTo>
                <a:lnTo>
                  <a:pt x="165" y="320"/>
                </a:lnTo>
                <a:lnTo>
                  <a:pt x="164" y="320"/>
                </a:lnTo>
                <a:lnTo>
                  <a:pt x="164" y="320"/>
                </a:lnTo>
                <a:lnTo>
                  <a:pt x="164" y="321"/>
                </a:lnTo>
                <a:lnTo>
                  <a:pt x="164" y="321"/>
                </a:lnTo>
                <a:lnTo>
                  <a:pt x="163" y="321"/>
                </a:lnTo>
                <a:lnTo>
                  <a:pt x="163" y="321"/>
                </a:lnTo>
                <a:lnTo>
                  <a:pt x="162" y="322"/>
                </a:lnTo>
                <a:lnTo>
                  <a:pt x="162" y="322"/>
                </a:lnTo>
                <a:lnTo>
                  <a:pt x="162" y="322"/>
                </a:lnTo>
                <a:lnTo>
                  <a:pt x="161" y="322"/>
                </a:lnTo>
                <a:lnTo>
                  <a:pt x="161" y="322"/>
                </a:lnTo>
                <a:lnTo>
                  <a:pt x="160" y="322"/>
                </a:lnTo>
                <a:lnTo>
                  <a:pt x="160" y="322"/>
                </a:lnTo>
                <a:lnTo>
                  <a:pt x="159" y="322"/>
                </a:lnTo>
                <a:lnTo>
                  <a:pt x="159" y="322"/>
                </a:lnTo>
                <a:lnTo>
                  <a:pt x="158" y="322"/>
                </a:lnTo>
                <a:lnTo>
                  <a:pt x="158" y="322"/>
                </a:lnTo>
                <a:lnTo>
                  <a:pt x="158" y="322"/>
                </a:lnTo>
                <a:lnTo>
                  <a:pt x="157" y="322"/>
                </a:lnTo>
                <a:lnTo>
                  <a:pt x="157" y="321"/>
                </a:lnTo>
                <a:lnTo>
                  <a:pt x="157" y="321"/>
                </a:lnTo>
                <a:lnTo>
                  <a:pt x="157" y="321"/>
                </a:lnTo>
                <a:lnTo>
                  <a:pt x="157" y="321"/>
                </a:lnTo>
                <a:lnTo>
                  <a:pt x="156" y="321"/>
                </a:lnTo>
                <a:lnTo>
                  <a:pt x="156" y="321"/>
                </a:lnTo>
                <a:lnTo>
                  <a:pt x="156" y="320"/>
                </a:lnTo>
                <a:lnTo>
                  <a:pt x="156" y="320"/>
                </a:lnTo>
                <a:lnTo>
                  <a:pt x="156" y="319"/>
                </a:lnTo>
                <a:lnTo>
                  <a:pt x="156" y="319"/>
                </a:lnTo>
                <a:lnTo>
                  <a:pt x="156" y="318"/>
                </a:lnTo>
                <a:lnTo>
                  <a:pt x="156" y="318"/>
                </a:lnTo>
                <a:lnTo>
                  <a:pt x="156" y="317"/>
                </a:lnTo>
                <a:lnTo>
                  <a:pt x="156" y="317"/>
                </a:lnTo>
                <a:lnTo>
                  <a:pt x="156" y="317"/>
                </a:lnTo>
                <a:lnTo>
                  <a:pt x="156" y="316"/>
                </a:lnTo>
                <a:lnTo>
                  <a:pt x="156" y="316"/>
                </a:lnTo>
                <a:lnTo>
                  <a:pt x="156" y="315"/>
                </a:lnTo>
                <a:lnTo>
                  <a:pt x="156" y="315"/>
                </a:lnTo>
                <a:lnTo>
                  <a:pt x="156" y="314"/>
                </a:lnTo>
                <a:lnTo>
                  <a:pt x="156" y="314"/>
                </a:lnTo>
                <a:lnTo>
                  <a:pt x="156" y="314"/>
                </a:lnTo>
                <a:lnTo>
                  <a:pt x="156" y="313"/>
                </a:lnTo>
                <a:lnTo>
                  <a:pt x="155" y="313"/>
                </a:lnTo>
                <a:lnTo>
                  <a:pt x="155" y="313"/>
                </a:lnTo>
                <a:lnTo>
                  <a:pt x="155" y="313"/>
                </a:lnTo>
                <a:lnTo>
                  <a:pt x="154" y="313"/>
                </a:lnTo>
                <a:lnTo>
                  <a:pt x="154" y="312"/>
                </a:lnTo>
                <a:lnTo>
                  <a:pt x="154" y="312"/>
                </a:lnTo>
                <a:lnTo>
                  <a:pt x="153" y="311"/>
                </a:lnTo>
                <a:lnTo>
                  <a:pt x="153" y="311"/>
                </a:lnTo>
                <a:lnTo>
                  <a:pt x="153" y="310"/>
                </a:lnTo>
                <a:lnTo>
                  <a:pt x="153" y="310"/>
                </a:lnTo>
                <a:lnTo>
                  <a:pt x="153" y="309"/>
                </a:lnTo>
                <a:lnTo>
                  <a:pt x="152" y="309"/>
                </a:lnTo>
                <a:lnTo>
                  <a:pt x="151" y="308"/>
                </a:lnTo>
                <a:lnTo>
                  <a:pt x="150" y="308"/>
                </a:lnTo>
                <a:lnTo>
                  <a:pt x="150" y="308"/>
                </a:lnTo>
                <a:lnTo>
                  <a:pt x="149" y="307"/>
                </a:lnTo>
                <a:lnTo>
                  <a:pt x="148" y="307"/>
                </a:lnTo>
                <a:lnTo>
                  <a:pt x="148" y="307"/>
                </a:lnTo>
                <a:lnTo>
                  <a:pt x="147" y="307"/>
                </a:lnTo>
                <a:lnTo>
                  <a:pt x="146" y="307"/>
                </a:lnTo>
                <a:lnTo>
                  <a:pt x="145" y="307"/>
                </a:lnTo>
                <a:lnTo>
                  <a:pt x="145" y="307"/>
                </a:lnTo>
                <a:lnTo>
                  <a:pt x="144" y="307"/>
                </a:lnTo>
                <a:lnTo>
                  <a:pt x="144" y="307"/>
                </a:lnTo>
                <a:lnTo>
                  <a:pt x="143" y="307"/>
                </a:lnTo>
                <a:lnTo>
                  <a:pt x="143" y="307"/>
                </a:lnTo>
                <a:lnTo>
                  <a:pt x="143" y="307"/>
                </a:lnTo>
                <a:lnTo>
                  <a:pt x="143" y="306"/>
                </a:lnTo>
                <a:lnTo>
                  <a:pt x="142" y="306"/>
                </a:lnTo>
                <a:lnTo>
                  <a:pt x="142" y="306"/>
                </a:lnTo>
                <a:lnTo>
                  <a:pt x="142" y="306"/>
                </a:lnTo>
                <a:lnTo>
                  <a:pt x="142" y="305"/>
                </a:lnTo>
                <a:lnTo>
                  <a:pt x="142" y="305"/>
                </a:lnTo>
                <a:lnTo>
                  <a:pt x="142" y="305"/>
                </a:lnTo>
                <a:lnTo>
                  <a:pt x="141" y="305"/>
                </a:lnTo>
                <a:lnTo>
                  <a:pt x="141" y="305"/>
                </a:lnTo>
                <a:lnTo>
                  <a:pt x="141" y="305"/>
                </a:lnTo>
                <a:lnTo>
                  <a:pt x="141" y="304"/>
                </a:lnTo>
                <a:lnTo>
                  <a:pt x="141" y="304"/>
                </a:lnTo>
                <a:lnTo>
                  <a:pt x="141" y="304"/>
                </a:lnTo>
                <a:lnTo>
                  <a:pt x="140" y="304"/>
                </a:lnTo>
                <a:lnTo>
                  <a:pt x="140" y="303"/>
                </a:lnTo>
                <a:lnTo>
                  <a:pt x="140" y="303"/>
                </a:lnTo>
                <a:lnTo>
                  <a:pt x="140" y="303"/>
                </a:lnTo>
                <a:lnTo>
                  <a:pt x="139" y="303"/>
                </a:lnTo>
                <a:lnTo>
                  <a:pt x="139" y="302"/>
                </a:lnTo>
                <a:lnTo>
                  <a:pt x="138" y="302"/>
                </a:lnTo>
                <a:lnTo>
                  <a:pt x="138" y="302"/>
                </a:lnTo>
                <a:lnTo>
                  <a:pt x="138" y="301"/>
                </a:lnTo>
                <a:lnTo>
                  <a:pt x="137" y="301"/>
                </a:lnTo>
                <a:lnTo>
                  <a:pt x="137" y="301"/>
                </a:lnTo>
                <a:lnTo>
                  <a:pt x="137" y="301"/>
                </a:lnTo>
                <a:lnTo>
                  <a:pt x="136" y="301"/>
                </a:lnTo>
                <a:lnTo>
                  <a:pt x="136" y="301"/>
                </a:lnTo>
                <a:lnTo>
                  <a:pt x="135" y="301"/>
                </a:lnTo>
                <a:lnTo>
                  <a:pt x="135" y="301"/>
                </a:lnTo>
                <a:lnTo>
                  <a:pt x="135" y="302"/>
                </a:lnTo>
                <a:lnTo>
                  <a:pt x="134" y="302"/>
                </a:lnTo>
                <a:lnTo>
                  <a:pt x="134" y="302"/>
                </a:lnTo>
                <a:lnTo>
                  <a:pt x="134" y="302"/>
                </a:lnTo>
                <a:lnTo>
                  <a:pt x="134" y="303"/>
                </a:lnTo>
                <a:lnTo>
                  <a:pt x="134" y="303"/>
                </a:lnTo>
                <a:lnTo>
                  <a:pt x="134" y="304"/>
                </a:lnTo>
                <a:lnTo>
                  <a:pt x="134" y="304"/>
                </a:lnTo>
                <a:lnTo>
                  <a:pt x="134" y="305"/>
                </a:lnTo>
                <a:lnTo>
                  <a:pt x="134" y="305"/>
                </a:lnTo>
                <a:lnTo>
                  <a:pt x="133" y="305"/>
                </a:lnTo>
                <a:lnTo>
                  <a:pt x="133" y="305"/>
                </a:lnTo>
                <a:lnTo>
                  <a:pt x="133" y="305"/>
                </a:lnTo>
                <a:lnTo>
                  <a:pt x="133" y="306"/>
                </a:lnTo>
                <a:lnTo>
                  <a:pt x="133" y="306"/>
                </a:lnTo>
                <a:lnTo>
                  <a:pt x="133" y="306"/>
                </a:lnTo>
                <a:lnTo>
                  <a:pt x="132" y="306"/>
                </a:lnTo>
                <a:lnTo>
                  <a:pt x="132" y="307"/>
                </a:lnTo>
                <a:lnTo>
                  <a:pt x="132" y="307"/>
                </a:lnTo>
                <a:lnTo>
                  <a:pt x="132" y="307"/>
                </a:lnTo>
                <a:lnTo>
                  <a:pt x="132" y="307"/>
                </a:lnTo>
                <a:lnTo>
                  <a:pt x="131" y="308"/>
                </a:lnTo>
                <a:lnTo>
                  <a:pt x="131" y="308"/>
                </a:lnTo>
                <a:lnTo>
                  <a:pt x="131" y="308"/>
                </a:lnTo>
                <a:lnTo>
                  <a:pt x="130" y="308"/>
                </a:lnTo>
                <a:lnTo>
                  <a:pt x="130" y="309"/>
                </a:lnTo>
                <a:lnTo>
                  <a:pt x="130" y="309"/>
                </a:lnTo>
                <a:lnTo>
                  <a:pt x="130" y="309"/>
                </a:lnTo>
                <a:lnTo>
                  <a:pt x="129" y="309"/>
                </a:lnTo>
                <a:lnTo>
                  <a:pt x="129" y="309"/>
                </a:lnTo>
                <a:lnTo>
                  <a:pt x="129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10"/>
                </a:lnTo>
                <a:lnTo>
                  <a:pt x="128" y="310"/>
                </a:lnTo>
                <a:lnTo>
                  <a:pt x="127" y="310"/>
                </a:lnTo>
                <a:lnTo>
                  <a:pt x="127" y="310"/>
                </a:lnTo>
                <a:lnTo>
                  <a:pt x="127" y="310"/>
                </a:lnTo>
                <a:lnTo>
                  <a:pt x="126" y="310"/>
                </a:lnTo>
                <a:lnTo>
                  <a:pt x="126" y="310"/>
                </a:lnTo>
                <a:lnTo>
                  <a:pt x="126" y="310"/>
                </a:lnTo>
                <a:lnTo>
                  <a:pt x="125" y="310"/>
                </a:lnTo>
                <a:lnTo>
                  <a:pt x="125" y="311"/>
                </a:lnTo>
                <a:lnTo>
                  <a:pt x="124" y="311"/>
                </a:lnTo>
                <a:lnTo>
                  <a:pt x="124" y="311"/>
                </a:lnTo>
                <a:lnTo>
                  <a:pt x="124" y="311"/>
                </a:lnTo>
                <a:lnTo>
                  <a:pt x="124" y="311"/>
                </a:lnTo>
                <a:lnTo>
                  <a:pt x="123" y="311"/>
                </a:lnTo>
                <a:lnTo>
                  <a:pt x="123" y="311"/>
                </a:lnTo>
                <a:lnTo>
                  <a:pt x="123" y="312"/>
                </a:lnTo>
                <a:lnTo>
                  <a:pt x="122" y="312"/>
                </a:lnTo>
                <a:lnTo>
                  <a:pt x="122" y="312"/>
                </a:lnTo>
                <a:lnTo>
                  <a:pt x="121" y="312"/>
                </a:lnTo>
                <a:lnTo>
                  <a:pt x="121" y="312"/>
                </a:lnTo>
                <a:lnTo>
                  <a:pt x="121" y="312"/>
                </a:lnTo>
                <a:lnTo>
                  <a:pt x="121" y="313"/>
                </a:lnTo>
                <a:lnTo>
                  <a:pt x="120" y="313"/>
                </a:lnTo>
                <a:lnTo>
                  <a:pt x="120" y="313"/>
                </a:lnTo>
                <a:lnTo>
                  <a:pt x="120" y="313"/>
                </a:lnTo>
                <a:lnTo>
                  <a:pt x="119" y="313"/>
                </a:lnTo>
                <a:lnTo>
                  <a:pt x="119" y="313"/>
                </a:lnTo>
                <a:lnTo>
                  <a:pt x="118" y="313"/>
                </a:lnTo>
                <a:lnTo>
                  <a:pt x="118" y="313"/>
                </a:lnTo>
                <a:lnTo>
                  <a:pt x="117" y="313"/>
                </a:lnTo>
                <a:lnTo>
                  <a:pt x="117" y="313"/>
                </a:lnTo>
                <a:lnTo>
                  <a:pt x="116" y="313"/>
                </a:lnTo>
                <a:lnTo>
                  <a:pt x="116" y="313"/>
                </a:lnTo>
                <a:lnTo>
                  <a:pt x="116" y="313"/>
                </a:lnTo>
                <a:lnTo>
                  <a:pt x="115" y="313"/>
                </a:lnTo>
                <a:lnTo>
                  <a:pt x="115" y="312"/>
                </a:lnTo>
                <a:lnTo>
                  <a:pt x="115" y="312"/>
                </a:lnTo>
                <a:lnTo>
                  <a:pt x="115" y="312"/>
                </a:lnTo>
                <a:lnTo>
                  <a:pt x="114" y="312"/>
                </a:lnTo>
                <a:lnTo>
                  <a:pt x="114" y="311"/>
                </a:lnTo>
                <a:lnTo>
                  <a:pt x="114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2" y="310"/>
                </a:lnTo>
                <a:lnTo>
                  <a:pt x="112" y="310"/>
                </a:lnTo>
                <a:lnTo>
                  <a:pt x="112" y="310"/>
                </a:lnTo>
                <a:lnTo>
                  <a:pt x="112" y="310"/>
                </a:lnTo>
                <a:lnTo>
                  <a:pt x="112" y="309"/>
                </a:lnTo>
                <a:lnTo>
                  <a:pt x="111" y="308"/>
                </a:lnTo>
                <a:lnTo>
                  <a:pt x="111" y="307"/>
                </a:lnTo>
                <a:lnTo>
                  <a:pt x="111" y="305"/>
                </a:lnTo>
                <a:lnTo>
                  <a:pt x="111" y="305"/>
                </a:lnTo>
                <a:lnTo>
                  <a:pt x="111" y="304"/>
                </a:lnTo>
                <a:lnTo>
                  <a:pt x="112" y="303"/>
                </a:lnTo>
                <a:lnTo>
                  <a:pt x="112" y="302"/>
                </a:lnTo>
                <a:lnTo>
                  <a:pt x="113" y="302"/>
                </a:lnTo>
                <a:lnTo>
                  <a:pt x="113" y="301"/>
                </a:lnTo>
                <a:lnTo>
                  <a:pt x="114" y="301"/>
                </a:lnTo>
                <a:lnTo>
                  <a:pt x="114" y="301"/>
                </a:lnTo>
                <a:lnTo>
                  <a:pt x="112" y="300"/>
                </a:lnTo>
                <a:lnTo>
                  <a:pt x="111" y="299"/>
                </a:lnTo>
                <a:lnTo>
                  <a:pt x="110" y="299"/>
                </a:lnTo>
                <a:lnTo>
                  <a:pt x="110" y="299"/>
                </a:lnTo>
                <a:lnTo>
                  <a:pt x="110" y="298"/>
                </a:lnTo>
                <a:lnTo>
                  <a:pt x="110" y="298"/>
                </a:lnTo>
                <a:lnTo>
                  <a:pt x="110" y="297"/>
                </a:lnTo>
                <a:lnTo>
                  <a:pt x="110" y="297"/>
                </a:lnTo>
                <a:lnTo>
                  <a:pt x="109" y="297"/>
                </a:lnTo>
                <a:lnTo>
                  <a:pt x="109" y="296"/>
                </a:lnTo>
                <a:lnTo>
                  <a:pt x="109" y="296"/>
                </a:lnTo>
                <a:lnTo>
                  <a:pt x="108" y="296"/>
                </a:lnTo>
                <a:lnTo>
                  <a:pt x="108" y="296"/>
                </a:lnTo>
                <a:lnTo>
                  <a:pt x="107" y="296"/>
                </a:lnTo>
                <a:lnTo>
                  <a:pt x="106" y="296"/>
                </a:lnTo>
                <a:lnTo>
                  <a:pt x="105" y="296"/>
                </a:lnTo>
                <a:lnTo>
                  <a:pt x="105" y="296"/>
                </a:lnTo>
                <a:lnTo>
                  <a:pt x="104" y="295"/>
                </a:lnTo>
                <a:lnTo>
                  <a:pt x="103" y="295"/>
                </a:lnTo>
                <a:lnTo>
                  <a:pt x="103" y="295"/>
                </a:lnTo>
                <a:lnTo>
                  <a:pt x="103" y="295"/>
                </a:lnTo>
                <a:lnTo>
                  <a:pt x="102" y="294"/>
                </a:lnTo>
                <a:lnTo>
                  <a:pt x="101" y="294"/>
                </a:lnTo>
                <a:lnTo>
                  <a:pt x="101" y="294"/>
                </a:lnTo>
                <a:lnTo>
                  <a:pt x="100" y="293"/>
                </a:lnTo>
                <a:lnTo>
                  <a:pt x="100" y="293"/>
                </a:lnTo>
                <a:lnTo>
                  <a:pt x="99" y="293"/>
                </a:lnTo>
                <a:lnTo>
                  <a:pt x="99" y="292"/>
                </a:lnTo>
                <a:lnTo>
                  <a:pt x="99" y="292"/>
                </a:lnTo>
                <a:lnTo>
                  <a:pt x="98" y="292"/>
                </a:lnTo>
                <a:lnTo>
                  <a:pt x="98" y="291"/>
                </a:lnTo>
                <a:lnTo>
                  <a:pt x="97" y="291"/>
                </a:lnTo>
                <a:lnTo>
                  <a:pt x="96" y="290"/>
                </a:lnTo>
                <a:lnTo>
                  <a:pt x="96" y="290"/>
                </a:lnTo>
                <a:lnTo>
                  <a:pt x="95" y="290"/>
                </a:lnTo>
                <a:lnTo>
                  <a:pt x="95" y="289"/>
                </a:lnTo>
                <a:lnTo>
                  <a:pt x="95" y="289"/>
                </a:lnTo>
                <a:lnTo>
                  <a:pt x="94" y="290"/>
                </a:lnTo>
                <a:lnTo>
                  <a:pt x="94" y="290"/>
                </a:lnTo>
                <a:lnTo>
                  <a:pt x="93" y="290"/>
                </a:lnTo>
                <a:lnTo>
                  <a:pt x="93" y="290"/>
                </a:lnTo>
                <a:lnTo>
                  <a:pt x="93" y="291"/>
                </a:lnTo>
                <a:lnTo>
                  <a:pt x="93" y="291"/>
                </a:lnTo>
                <a:lnTo>
                  <a:pt x="93" y="292"/>
                </a:lnTo>
                <a:lnTo>
                  <a:pt x="92" y="292"/>
                </a:lnTo>
                <a:lnTo>
                  <a:pt x="92" y="292"/>
                </a:lnTo>
                <a:lnTo>
                  <a:pt x="92" y="293"/>
                </a:lnTo>
                <a:lnTo>
                  <a:pt x="92" y="294"/>
                </a:lnTo>
                <a:lnTo>
                  <a:pt x="91" y="295"/>
                </a:lnTo>
                <a:lnTo>
                  <a:pt x="91" y="295"/>
                </a:lnTo>
                <a:lnTo>
                  <a:pt x="91" y="296"/>
                </a:lnTo>
                <a:lnTo>
                  <a:pt x="90" y="296"/>
                </a:lnTo>
                <a:lnTo>
                  <a:pt x="90" y="296"/>
                </a:lnTo>
                <a:lnTo>
                  <a:pt x="88" y="296"/>
                </a:lnTo>
                <a:lnTo>
                  <a:pt x="88" y="296"/>
                </a:lnTo>
                <a:lnTo>
                  <a:pt x="88" y="295"/>
                </a:lnTo>
                <a:lnTo>
                  <a:pt x="87" y="295"/>
                </a:lnTo>
                <a:lnTo>
                  <a:pt x="87" y="294"/>
                </a:lnTo>
                <a:lnTo>
                  <a:pt x="86" y="294"/>
                </a:lnTo>
                <a:lnTo>
                  <a:pt x="85" y="294"/>
                </a:lnTo>
                <a:lnTo>
                  <a:pt x="84" y="293"/>
                </a:lnTo>
                <a:lnTo>
                  <a:pt x="83" y="293"/>
                </a:lnTo>
                <a:lnTo>
                  <a:pt x="83" y="293"/>
                </a:lnTo>
                <a:lnTo>
                  <a:pt x="83" y="293"/>
                </a:lnTo>
                <a:lnTo>
                  <a:pt x="81" y="293"/>
                </a:lnTo>
                <a:lnTo>
                  <a:pt x="81" y="293"/>
                </a:lnTo>
                <a:lnTo>
                  <a:pt x="79" y="293"/>
                </a:lnTo>
                <a:lnTo>
                  <a:pt x="78" y="294"/>
                </a:lnTo>
                <a:lnTo>
                  <a:pt x="78" y="294"/>
                </a:lnTo>
                <a:lnTo>
                  <a:pt x="77" y="294"/>
                </a:lnTo>
                <a:lnTo>
                  <a:pt x="76" y="293"/>
                </a:lnTo>
                <a:lnTo>
                  <a:pt x="75" y="293"/>
                </a:lnTo>
                <a:lnTo>
                  <a:pt x="75" y="293"/>
                </a:lnTo>
                <a:lnTo>
                  <a:pt x="74" y="293"/>
                </a:lnTo>
                <a:lnTo>
                  <a:pt x="74" y="294"/>
                </a:lnTo>
                <a:lnTo>
                  <a:pt x="73" y="294"/>
                </a:lnTo>
                <a:lnTo>
                  <a:pt x="72" y="295"/>
                </a:lnTo>
                <a:lnTo>
                  <a:pt x="72" y="295"/>
                </a:lnTo>
                <a:lnTo>
                  <a:pt x="72" y="296"/>
                </a:lnTo>
                <a:lnTo>
                  <a:pt x="67" y="296"/>
                </a:lnTo>
                <a:lnTo>
                  <a:pt x="65" y="295"/>
                </a:lnTo>
                <a:lnTo>
                  <a:pt x="62" y="295"/>
                </a:lnTo>
                <a:lnTo>
                  <a:pt x="60" y="294"/>
                </a:lnTo>
                <a:lnTo>
                  <a:pt x="60" y="294"/>
                </a:lnTo>
                <a:lnTo>
                  <a:pt x="57" y="292"/>
                </a:lnTo>
                <a:lnTo>
                  <a:pt x="56" y="291"/>
                </a:lnTo>
                <a:lnTo>
                  <a:pt x="54" y="289"/>
                </a:lnTo>
                <a:lnTo>
                  <a:pt x="50" y="287"/>
                </a:lnTo>
                <a:lnTo>
                  <a:pt x="47" y="284"/>
                </a:lnTo>
                <a:lnTo>
                  <a:pt x="45" y="281"/>
                </a:lnTo>
                <a:lnTo>
                  <a:pt x="44" y="279"/>
                </a:lnTo>
                <a:lnTo>
                  <a:pt x="42" y="276"/>
                </a:lnTo>
                <a:lnTo>
                  <a:pt x="38" y="271"/>
                </a:lnTo>
                <a:lnTo>
                  <a:pt x="36" y="266"/>
                </a:lnTo>
                <a:lnTo>
                  <a:pt x="35" y="263"/>
                </a:lnTo>
                <a:lnTo>
                  <a:pt x="34" y="260"/>
                </a:lnTo>
                <a:lnTo>
                  <a:pt x="33" y="256"/>
                </a:lnTo>
                <a:lnTo>
                  <a:pt x="31" y="252"/>
                </a:lnTo>
                <a:lnTo>
                  <a:pt x="29" y="248"/>
                </a:lnTo>
                <a:lnTo>
                  <a:pt x="28" y="247"/>
                </a:lnTo>
                <a:lnTo>
                  <a:pt x="24" y="237"/>
                </a:lnTo>
                <a:lnTo>
                  <a:pt x="21" y="230"/>
                </a:lnTo>
                <a:lnTo>
                  <a:pt x="18" y="224"/>
                </a:lnTo>
                <a:lnTo>
                  <a:pt x="16" y="218"/>
                </a:lnTo>
                <a:lnTo>
                  <a:pt x="15" y="216"/>
                </a:lnTo>
                <a:lnTo>
                  <a:pt x="12" y="209"/>
                </a:lnTo>
                <a:lnTo>
                  <a:pt x="10" y="203"/>
                </a:lnTo>
                <a:lnTo>
                  <a:pt x="8" y="199"/>
                </a:lnTo>
                <a:lnTo>
                  <a:pt x="5" y="192"/>
                </a:lnTo>
                <a:lnTo>
                  <a:pt x="4" y="189"/>
                </a:lnTo>
                <a:lnTo>
                  <a:pt x="3" y="186"/>
                </a:lnTo>
                <a:lnTo>
                  <a:pt x="2" y="182"/>
                </a:lnTo>
                <a:lnTo>
                  <a:pt x="1" y="180"/>
                </a:lnTo>
                <a:lnTo>
                  <a:pt x="0" y="176"/>
                </a:lnTo>
                <a:lnTo>
                  <a:pt x="4" y="175"/>
                </a:lnTo>
                <a:lnTo>
                  <a:pt x="6" y="173"/>
                </a:lnTo>
                <a:lnTo>
                  <a:pt x="8" y="180"/>
                </a:lnTo>
                <a:lnTo>
                  <a:pt x="8" y="180"/>
                </a:lnTo>
                <a:lnTo>
                  <a:pt x="11" y="182"/>
                </a:lnTo>
                <a:lnTo>
                  <a:pt x="17" y="175"/>
                </a:lnTo>
                <a:lnTo>
                  <a:pt x="17" y="175"/>
                </a:lnTo>
                <a:lnTo>
                  <a:pt x="18" y="176"/>
                </a:lnTo>
                <a:lnTo>
                  <a:pt x="19" y="177"/>
                </a:lnTo>
                <a:lnTo>
                  <a:pt x="20" y="179"/>
                </a:lnTo>
                <a:lnTo>
                  <a:pt x="26" y="184"/>
                </a:lnTo>
                <a:lnTo>
                  <a:pt x="27" y="181"/>
                </a:lnTo>
                <a:lnTo>
                  <a:pt x="32" y="184"/>
                </a:lnTo>
                <a:lnTo>
                  <a:pt x="32" y="182"/>
                </a:lnTo>
                <a:lnTo>
                  <a:pt x="35" y="179"/>
                </a:lnTo>
                <a:lnTo>
                  <a:pt x="35" y="178"/>
                </a:lnTo>
                <a:lnTo>
                  <a:pt x="35" y="178"/>
                </a:lnTo>
                <a:lnTo>
                  <a:pt x="35" y="178"/>
                </a:lnTo>
                <a:lnTo>
                  <a:pt x="36" y="177"/>
                </a:lnTo>
                <a:lnTo>
                  <a:pt x="36" y="178"/>
                </a:lnTo>
                <a:lnTo>
                  <a:pt x="37" y="178"/>
                </a:lnTo>
                <a:lnTo>
                  <a:pt x="37" y="179"/>
                </a:lnTo>
                <a:lnTo>
                  <a:pt x="37" y="179"/>
                </a:lnTo>
                <a:lnTo>
                  <a:pt x="37" y="179"/>
                </a:lnTo>
                <a:lnTo>
                  <a:pt x="37" y="180"/>
                </a:lnTo>
                <a:lnTo>
                  <a:pt x="38" y="180"/>
                </a:lnTo>
                <a:lnTo>
                  <a:pt x="38" y="180"/>
                </a:lnTo>
                <a:lnTo>
                  <a:pt x="37" y="180"/>
                </a:lnTo>
                <a:lnTo>
                  <a:pt x="37" y="180"/>
                </a:lnTo>
                <a:lnTo>
                  <a:pt x="38" y="180"/>
                </a:lnTo>
                <a:lnTo>
                  <a:pt x="38" y="180"/>
                </a:lnTo>
                <a:lnTo>
                  <a:pt x="38" y="181"/>
                </a:lnTo>
                <a:lnTo>
                  <a:pt x="39" y="181"/>
                </a:lnTo>
                <a:lnTo>
                  <a:pt x="44" y="179"/>
                </a:lnTo>
                <a:lnTo>
                  <a:pt x="42" y="176"/>
                </a:lnTo>
                <a:lnTo>
                  <a:pt x="46" y="175"/>
                </a:lnTo>
                <a:lnTo>
                  <a:pt x="48" y="174"/>
                </a:lnTo>
                <a:lnTo>
                  <a:pt x="50" y="174"/>
                </a:lnTo>
                <a:lnTo>
                  <a:pt x="51" y="174"/>
                </a:lnTo>
                <a:lnTo>
                  <a:pt x="53" y="180"/>
                </a:lnTo>
                <a:lnTo>
                  <a:pt x="53" y="180"/>
                </a:lnTo>
                <a:lnTo>
                  <a:pt x="54" y="182"/>
                </a:lnTo>
                <a:lnTo>
                  <a:pt x="55" y="182"/>
                </a:lnTo>
                <a:lnTo>
                  <a:pt x="55" y="183"/>
                </a:lnTo>
                <a:lnTo>
                  <a:pt x="58" y="187"/>
                </a:lnTo>
                <a:lnTo>
                  <a:pt x="61" y="191"/>
                </a:lnTo>
                <a:lnTo>
                  <a:pt x="64" y="188"/>
                </a:lnTo>
                <a:lnTo>
                  <a:pt x="69" y="183"/>
                </a:lnTo>
                <a:lnTo>
                  <a:pt x="70" y="182"/>
                </a:lnTo>
                <a:lnTo>
                  <a:pt x="74" y="179"/>
                </a:lnTo>
                <a:lnTo>
                  <a:pt x="78" y="183"/>
                </a:lnTo>
                <a:lnTo>
                  <a:pt x="78" y="183"/>
                </a:lnTo>
                <a:lnTo>
                  <a:pt x="79" y="183"/>
                </a:lnTo>
                <a:lnTo>
                  <a:pt x="79" y="183"/>
                </a:lnTo>
                <a:lnTo>
                  <a:pt x="79" y="183"/>
                </a:lnTo>
                <a:lnTo>
                  <a:pt x="79" y="183"/>
                </a:lnTo>
                <a:lnTo>
                  <a:pt x="80" y="182"/>
                </a:lnTo>
                <a:lnTo>
                  <a:pt x="82" y="181"/>
                </a:lnTo>
                <a:lnTo>
                  <a:pt x="83" y="180"/>
                </a:lnTo>
                <a:lnTo>
                  <a:pt x="84" y="180"/>
                </a:lnTo>
                <a:lnTo>
                  <a:pt x="85" y="180"/>
                </a:lnTo>
                <a:lnTo>
                  <a:pt x="85" y="181"/>
                </a:lnTo>
                <a:lnTo>
                  <a:pt x="86" y="181"/>
                </a:lnTo>
                <a:lnTo>
                  <a:pt x="87" y="182"/>
                </a:lnTo>
                <a:lnTo>
                  <a:pt x="87" y="183"/>
                </a:lnTo>
                <a:lnTo>
                  <a:pt x="88" y="184"/>
                </a:lnTo>
                <a:lnTo>
                  <a:pt x="89" y="184"/>
                </a:lnTo>
                <a:lnTo>
                  <a:pt x="89" y="184"/>
                </a:lnTo>
                <a:lnTo>
                  <a:pt x="92" y="185"/>
                </a:lnTo>
                <a:lnTo>
                  <a:pt x="94" y="186"/>
                </a:lnTo>
                <a:lnTo>
                  <a:pt x="95" y="186"/>
                </a:lnTo>
                <a:lnTo>
                  <a:pt x="99" y="188"/>
                </a:lnTo>
                <a:lnTo>
                  <a:pt x="99" y="189"/>
                </a:lnTo>
                <a:lnTo>
                  <a:pt x="101" y="189"/>
                </a:lnTo>
                <a:lnTo>
                  <a:pt x="105" y="192"/>
                </a:lnTo>
                <a:lnTo>
                  <a:pt x="105" y="190"/>
                </a:lnTo>
                <a:lnTo>
                  <a:pt x="107" y="188"/>
                </a:lnTo>
                <a:lnTo>
                  <a:pt x="107" y="186"/>
                </a:lnTo>
                <a:lnTo>
                  <a:pt x="107" y="186"/>
                </a:lnTo>
                <a:lnTo>
                  <a:pt x="108" y="184"/>
                </a:lnTo>
                <a:lnTo>
                  <a:pt x="108" y="183"/>
                </a:lnTo>
                <a:lnTo>
                  <a:pt x="109" y="182"/>
                </a:lnTo>
                <a:lnTo>
                  <a:pt x="110" y="182"/>
                </a:lnTo>
                <a:lnTo>
                  <a:pt x="111" y="183"/>
                </a:lnTo>
                <a:lnTo>
                  <a:pt x="113" y="184"/>
                </a:lnTo>
                <a:lnTo>
                  <a:pt x="113" y="184"/>
                </a:lnTo>
                <a:lnTo>
                  <a:pt x="114" y="184"/>
                </a:lnTo>
                <a:lnTo>
                  <a:pt x="115" y="185"/>
                </a:lnTo>
                <a:lnTo>
                  <a:pt x="116" y="184"/>
                </a:lnTo>
                <a:lnTo>
                  <a:pt x="116" y="184"/>
                </a:lnTo>
                <a:lnTo>
                  <a:pt x="119" y="184"/>
                </a:lnTo>
                <a:lnTo>
                  <a:pt x="120" y="185"/>
                </a:lnTo>
                <a:lnTo>
                  <a:pt x="120" y="185"/>
                </a:lnTo>
                <a:lnTo>
                  <a:pt x="121" y="181"/>
                </a:lnTo>
                <a:lnTo>
                  <a:pt x="122" y="180"/>
                </a:lnTo>
                <a:lnTo>
                  <a:pt x="121" y="180"/>
                </a:lnTo>
                <a:lnTo>
                  <a:pt x="121" y="179"/>
                </a:lnTo>
                <a:lnTo>
                  <a:pt x="122" y="179"/>
                </a:lnTo>
                <a:lnTo>
                  <a:pt x="122" y="178"/>
                </a:lnTo>
                <a:lnTo>
                  <a:pt x="122" y="178"/>
                </a:lnTo>
                <a:lnTo>
                  <a:pt x="122" y="177"/>
                </a:lnTo>
                <a:lnTo>
                  <a:pt x="122" y="177"/>
                </a:lnTo>
                <a:lnTo>
                  <a:pt x="123" y="177"/>
                </a:lnTo>
                <a:lnTo>
                  <a:pt x="122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7"/>
                </a:lnTo>
                <a:lnTo>
                  <a:pt x="124" y="177"/>
                </a:lnTo>
                <a:lnTo>
                  <a:pt x="124" y="177"/>
                </a:lnTo>
                <a:lnTo>
                  <a:pt x="124" y="178"/>
                </a:lnTo>
                <a:lnTo>
                  <a:pt x="124" y="178"/>
                </a:lnTo>
                <a:lnTo>
                  <a:pt x="124" y="178"/>
                </a:lnTo>
                <a:lnTo>
                  <a:pt x="124" y="178"/>
                </a:lnTo>
                <a:lnTo>
                  <a:pt x="124" y="178"/>
                </a:lnTo>
                <a:lnTo>
                  <a:pt x="124" y="179"/>
                </a:lnTo>
                <a:lnTo>
                  <a:pt x="124" y="179"/>
                </a:lnTo>
                <a:lnTo>
                  <a:pt x="125" y="179"/>
                </a:lnTo>
                <a:lnTo>
                  <a:pt x="125" y="179"/>
                </a:lnTo>
                <a:lnTo>
                  <a:pt x="125" y="178"/>
                </a:lnTo>
                <a:lnTo>
                  <a:pt x="125" y="179"/>
                </a:lnTo>
                <a:lnTo>
                  <a:pt x="126" y="179"/>
                </a:lnTo>
                <a:lnTo>
                  <a:pt x="126" y="179"/>
                </a:lnTo>
                <a:lnTo>
                  <a:pt x="127" y="180"/>
                </a:lnTo>
                <a:lnTo>
                  <a:pt x="127" y="180"/>
                </a:lnTo>
                <a:lnTo>
                  <a:pt x="127" y="179"/>
                </a:lnTo>
                <a:lnTo>
                  <a:pt x="127" y="179"/>
                </a:lnTo>
                <a:lnTo>
                  <a:pt x="128" y="179"/>
                </a:lnTo>
                <a:lnTo>
                  <a:pt x="128" y="180"/>
                </a:lnTo>
                <a:lnTo>
                  <a:pt x="128" y="180"/>
                </a:lnTo>
                <a:lnTo>
                  <a:pt x="128" y="180"/>
                </a:lnTo>
                <a:lnTo>
                  <a:pt x="129" y="180"/>
                </a:lnTo>
                <a:lnTo>
                  <a:pt x="129" y="180"/>
                </a:lnTo>
                <a:lnTo>
                  <a:pt x="129" y="180"/>
                </a:lnTo>
                <a:lnTo>
                  <a:pt x="130" y="180"/>
                </a:lnTo>
                <a:lnTo>
                  <a:pt x="130" y="181"/>
                </a:lnTo>
                <a:lnTo>
                  <a:pt x="130" y="181"/>
                </a:lnTo>
                <a:lnTo>
                  <a:pt x="131" y="181"/>
                </a:lnTo>
                <a:lnTo>
                  <a:pt x="131" y="181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1"/>
                </a:lnTo>
                <a:lnTo>
                  <a:pt x="132" y="181"/>
                </a:lnTo>
                <a:lnTo>
                  <a:pt x="132" y="181"/>
                </a:lnTo>
                <a:lnTo>
                  <a:pt x="132" y="181"/>
                </a:lnTo>
                <a:lnTo>
                  <a:pt x="132" y="181"/>
                </a:lnTo>
                <a:lnTo>
                  <a:pt x="132" y="181"/>
                </a:lnTo>
                <a:lnTo>
                  <a:pt x="132" y="181"/>
                </a:lnTo>
                <a:lnTo>
                  <a:pt x="132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4" y="182"/>
                </a:lnTo>
                <a:lnTo>
                  <a:pt x="134" y="182"/>
                </a:lnTo>
                <a:lnTo>
                  <a:pt x="134" y="182"/>
                </a:lnTo>
                <a:lnTo>
                  <a:pt x="134" y="183"/>
                </a:lnTo>
                <a:lnTo>
                  <a:pt x="135" y="183"/>
                </a:lnTo>
                <a:lnTo>
                  <a:pt x="135" y="183"/>
                </a:lnTo>
                <a:lnTo>
                  <a:pt x="135" y="183"/>
                </a:lnTo>
                <a:lnTo>
                  <a:pt x="136" y="183"/>
                </a:lnTo>
                <a:lnTo>
                  <a:pt x="135" y="183"/>
                </a:lnTo>
                <a:lnTo>
                  <a:pt x="136" y="182"/>
                </a:lnTo>
                <a:lnTo>
                  <a:pt x="136" y="183"/>
                </a:lnTo>
                <a:lnTo>
                  <a:pt x="136" y="183"/>
                </a:lnTo>
                <a:lnTo>
                  <a:pt x="137" y="183"/>
                </a:lnTo>
                <a:lnTo>
                  <a:pt x="136" y="183"/>
                </a:lnTo>
                <a:lnTo>
                  <a:pt x="136" y="184"/>
                </a:lnTo>
                <a:lnTo>
                  <a:pt x="137" y="184"/>
                </a:lnTo>
                <a:lnTo>
                  <a:pt x="137" y="184"/>
                </a:lnTo>
                <a:lnTo>
                  <a:pt x="137" y="184"/>
                </a:lnTo>
                <a:lnTo>
                  <a:pt x="137" y="184"/>
                </a:lnTo>
                <a:lnTo>
                  <a:pt x="137" y="183"/>
                </a:lnTo>
                <a:lnTo>
                  <a:pt x="138" y="183"/>
                </a:lnTo>
                <a:lnTo>
                  <a:pt x="138" y="184"/>
                </a:lnTo>
                <a:lnTo>
                  <a:pt x="138" y="184"/>
                </a:lnTo>
                <a:lnTo>
                  <a:pt x="137" y="184"/>
                </a:lnTo>
                <a:lnTo>
                  <a:pt x="137" y="184"/>
                </a:lnTo>
                <a:lnTo>
                  <a:pt x="138" y="184"/>
                </a:lnTo>
                <a:lnTo>
                  <a:pt x="138" y="184"/>
                </a:lnTo>
                <a:lnTo>
                  <a:pt x="139" y="184"/>
                </a:lnTo>
                <a:lnTo>
                  <a:pt x="138" y="185"/>
                </a:lnTo>
                <a:lnTo>
                  <a:pt x="139" y="185"/>
                </a:lnTo>
                <a:lnTo>
                  <a:pt x="139" y="185"/>
                </a:lnTo>
                <a:lnTo>
                  <a:pt x="140" y="185"/>
                </a:lnTo>
                <a:lnTo>
                  <a:pt x="140" y="186"/>
                </a:lnTo>
                <a:lnTo>
                  <a:pt x="140" y="186"/>
                </a:lnTo>
                <a:lnTo>
                  <a:pt x="141" y="186"/>
                </a:lnTo>
                <a:lnTo>
                  <a:pt x="141" y="186"/>
                </a:lnTo>
                <a:lnTo>
                  <a:pt x="141" y="186"/>
                </a:lnTo>
                <a:lnTo>
                  <a:pt x="141" y="186"/>
                </a:lnTo>
                <a:lnTo>
                  <a:pt x="141" y="186"/>
                </a:lnTo>
                <a:lnTo>
                  <a:pt x="142" y="186"/>
                </a:lnTo>
                <a:lnTo>
                  <a:pt x="142" y="186"/>
                </a:lnTo>
                <a:lnTo>
                  <a:pt x="142" y="185"/>
                </a:lnTo>
                <a:lnTo>
                  <a:pt x="142" y="185"/>
                </a:lnTo>
                <a:lnTo>
                  <a:pt x="143" y="185"/>
                </a:lnTo>
                <a:lnTo>
                  <a:pt x="142" y="185"/>
                </a:ln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43" y="186"/>
                </a:lnTo>
                <a:lnTo>
                  <a:pt x="143" y="186"/>
                </a:lnTo>
                <a:lnTo>
                  <a:pt x="143" y="186"/>
                </a:lnTo>
                <a:lnTo>
                  <a:pt x="143" y="186"/>
                </a:lnTo>
                <a:lnTo>
                  <a:pt x="143" y="187"/>
                </a:lnTo>
                <a:lnTo>
                  <a:pt x="144" y="186"/>
                </a:lnTo>
                <a:lnTo>
                  <a:pt x="144" y="186"/>
                </a:lnTo>
                <a:lnTo>
                  <a:pt x="144" y="185"/>
                </a:lnTo>
                <a:lnTo>
                  <a:pt x="143" y="184"/>
                </a:lnTo>
                <a:lnTo>
                  <a:pt x="143" y="183"/>
                </a:lnTo>
                <a:lnTo>
                  <a:pt x="143" y="181"/>
                </a:lnTo>
                <a:lnTo>
                  <a:pt x="153" y="181"/>
                </a:lnTo>
                <a:lnTo>
                  <a:pt x="154" y="182"/>
                </a:lnTo>
                <a:lnTo>
                  <a:pt x="155" y="180"/>
                </a:lnTo>
                <a:lnTo>
                  <a:pt x="156" y="180"/>
                </a:lnTo>
                <a:lnTo>
                  <a:pt x="156" y="179"/>
                </a:lnTo>
                <a:lnTo>
                  <a:pt x="156" y="179"/>
                </a:lnTo>
                <a:lnTo>
                  <a:pt x="157" y="179"/>
                </a:lnTo>
                <a:lnTo>
                  <a:pt x="160" y="179"/>
                </a:lnTo>
                <a:lnTo>
                  <a:pt x="160" y="180"/>
                </a:lnTo>
                <a:lnTo>
                  <a:pt x="160" y="181"/>
                </a:lnTo>
                <a:lnTo>
                  <a:pt x="160" y="181"/>
                </a:lnTo>
                <a:lnTo>
                  <a:pt x="161" y="181"/>
                </a:lnTo>
                <a:lnTo>
                  <a:pt x="161" y="181"/>
                </a:lnTo>
                <a:lnTo>
                  <a:pt x="162" y="181"/>
                </a:lnTo>
                <a:lnTo>
                  <a:pt x="162" y="181"/>
                </a:lnTo>
                <a:lnTo>
                  <a:pt x="163" y="181"/>
                </a:lnTo>
                <a:lnTo>
                  <a:pt x="164" y="181"/>
                </a:lnTo>
                <a:lnTo>
                  <a:pt x="164" y="181"/>
                </a:lnTo>
                <a:lnTo>
                  <a:pt x="165" y="181"/>
                </a:lnTo>
                <a:lnTo>
                  <a:pt x="165" y="181"/>
                </a:lnTo>
                <a:lnTo>
                  <a:pt x="166" y="181"/>
                </a:lnTo>
                <a:lnTo>
                  <a:pt x="166" y="181"/>
                </a:lnTo>
                <a:lnTo>
                  <a:pt x="167" y="181"/>
                </a:lnTo>
                <a:lnTo>
                  <a:pt x="167" y="180"/>
                </a:lnTo>
                <a:lnTo>
                  <a:pt x="168" y="180"/>
                </a:lnTo>
                <a:lnTo>
                  <a:pt x="168" y="181"/>
                </a:lnTo>
                <a:lnTo>
                  <a:pt x="168" y="181"/>
                </a:lnTo>
                <a:lnTo>
                  <a:pt x="169" y="181"/>
                </a:lnTo>
                <a:lnTo>
                  <a:pt x="169" y="182"/>
                </a:lnTo>
                <a:lnTo>
                  <a:pt x="169" y="182"/>
                </a:lnTo>
                <a:lnTo>
                  <a:pt x="169" y="183"/>
                </a:lnTo>
                <a:lnTo>
                  <a:pt x="169" y="184"/>
                </a:lnTo>
                <a:lnTo>
                  <a:pt x="169" y="184"/>
                </a:lnTo>
                <a:lnTo>
                  <a:pt x="169" y="185"/>
                </a:lnTo>
                <a:lnTo>
                  <a:pt x="169" y="185"/>
                </a:lnTo>
                <a:lnTo>
                  <a:pt x="170" y="184"/>
                </a:lnTo>
                <a:lnTo>
                  <a:pt x="171" y="184"/>
                </a:lnTo>
                <a:lnTo>
                  <a:pt x="171" y="184"/>
                </a:lnTo>
                <a:lnTo>
                  <a:pt x="172" y="183"/>
                </a:lnTo>
                <a:lnTo>
                  <a:pt x="173" y="183"/>
                </a:lnTo>
                <a:lnTo>
                  <a:pt x="173" y="183"/>
                </a:lnTo>
                <a:lnTo>
                  <a:pt x="180" y="177"/>
                </a:lnTo>
                <a:lnTo>
                  <a:pt x="193" y="166"/>
                </a:lnTo>
                <a:lnTo>
                  <a:pt x="193" y="166"/>
                </a:lnTo>
                <a:lnTo>
                  <a:pt x="194" y="167"/>
                </a:lnTo>
                <a:lnTo>
                  <a:pt x="193" y="167"/>
                </a:lnTo>
                <a:lnTo>
                  <a:pt x="193" y="167"/>
                </a:lnTo>
                <a:lnTo>
                  <a:pt x="193" y="167"/>
                </a:lnTo>
                <a:lnTo>
                  <a:pt x="192" y="167"/>
                </a:lnTo>
                <a:lnTo>
                  <a:pt x="192" y="168"/>
                </a:lnTo>
                <a:lnTo>
                  <a:pt x="192" y="168"/>
                </a:lnTo>
                <a:lnTo>
                  <a:pt x="193" y="169"/>
                </a:lnTo>
                <a:lnTo>
                  <a:pt x="193" y="169"/>
                </a:lnTo>
                <a:lnTo>
                  <a:pt x="193" y="170"/>
                </a:lnTo>
                <a:lnTo>
                  <a:pt x="193" y="171"/>
                </a:lnTo>
                <a:lnTo>
                  <a:pt x="193" y="171"/>
                </a:lnTo>
                <a:lnTo>
                  <a:pt x="193" y="171"/>
                </a:lnTo>
                <a:lnTo>
                  <a:pt x="193" y="172"/>
                </a:lnTo>
                <a:lnTo>
                  <a:pt x="193" y="172"/>
                </a:lnTo>
                <a:lnTo>
                  <a:pt x="193" y="172"/>
                </a:lnTo>
                <a:lnTo>
                  <a:pt x="194" y="173"/>
                </a:lnTo>
                <a:lnTo>
                  <a:pt x="194" y="173"/>
                </a:lnTo>
                <a:lnTo>
                  <a:pt x="194" y="174"/>
                </a:lnTo>
                <a:lnTo>
                  <a:pt x="194" y="174"/>
                </a:lnTo>
                <a:lnTo>
                  <a:pt x="194" y="175"/>
                </a:lnTo>
                <a:lnTo>
                  <a:pt x="195" y="175"/>
                </a:lnTo>
                <a:lnTo>
                  <a:pt x="195" y="175"/>
                </a:lnTo>
                <a:lnTo>
                  <a:pt x="195" y="176"/>
                </a:lnTo>
                <a:lnTo>
                  <a:pt x="195" y="176"/>
                </a:lnTo>
                <a:lnTo>
                  <a:pt x="195" y="177"/>
                </a:lnTo>
                <a:lnTo>
                  <a:pt x="195" y="178"/>
                </a:lnTo>
                <a:lnTo>
                  <a:pt x="195" y="178"/>
                </a:lnTo>
                <a:lnTo>
                  <a:pt x="196" y="177"/>
                </a:lnTo>
                <a:lnTo>
                  <a:pt x="196" y="177"/>
                </a:lnTo>
                <a:lnTo>
                  <a:pt x="197" y="177"/>
                </a:lnTo>
                <a:lnTo>
                  <a:pt x="197" y="177"/>
                </a:lnTo>
                <a:lnTo>
                  <a:pt x="198" y="178"/>
                </a:lnTo>
                <a:lnTo>
                  <a:pt x="199" y="177"/>
                </a:lnTo>
                <a:lnTo>
                  <a:pt x="200" y="177"/>
                </a:lnTo>
                <a:lnTo>
                  <a:pt x="200" y="177"/>
                </a:lnTo>
                <a:lnTo>
                  <a:pt x="201" y="177"/>
                </a:lnTo>
                <a:lnTo>
                  <a:pt x="201" y="177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4" y="175"/>
                </a:lnTo>
                <a:lnTo>
                  <a:pt x="205" y="175"/>
                </a:lnTo>
                <a:lnTo>
                  <a:pt x="205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8" y="174"/>
                </a:lnTo>
                <a:lnTo>
                  <a:pt x="209" y="173"/>
                </a:lnTo>
                <a:lnTo>
                  <a:pt x="210" y="173"/>
                </a:lnTo>
                <a:lnTo>
                  <a:pt x="210" y="172"/>
                </a:lnTo>
                <a:lnTo>
                  <a:pt x="211" y="172"/>
                </a:lnTo>
                <a:lnTo>
                  <a:pt x="212" y="172"/>
                </a:lnTo>
                <a:lnTo>
                  <a:pt x="212" y="171"/>
                </a:lnTo>
                <a:lnTo>
                  <a:pt x="212" y="171"/>
                </a:lnTo>
                <a:lnTo>
                  <a:pt x="213" y="171"/>
                </a:lnTo>
                <a:lnTo>
                  <a:pt x="213" y="171"/>
                </a:lnTo>
                <a:lnTo>
                  <a:pt x="214" y="171"/>
                </a:lnTo>
                <a:lnTo>
                  <a:pt x="216" y="170"/>
                </a:lnTo>
                <a:lnTo>
                  <a:pt x="216" y="170"/>
                </a:lnTo>
                <a:lnTo>
                  <a:pt x="216" y="169"/>
                </a:lnTo>
                <a:lnTo>
                  <a:pt x="217" y="169"/>
                </a:lnTo>
                <a:lnTo>
                  <a:pt x="218" y="169"/>
                </a:lnTo>
                <a:lnTo>
                  <a:pt x="219" y="169"/>
                </a:lnTo>
                <a:lnTo>
                  <a:pt x="219" y="170"/>
                </a:lnTo>
                <a:lnTo>
                  <a:pt x="220" y="170"/>
                </a:lnTo>
                <a:lnTo>
                  <a:pt x="220" y="169"/>
                </a:lnTo>
                <a:lnTo>
                  <a:pt x="220" y="168"/>
                </a:lnTo>
                <a:lnTo>
                  <a:pt x="220" y="168"/>
                </a:lnTo>
                <a:lnTo>
                  <a:pt x="220" y="167"/>
                </a:lnTo>
                <a:lnTo>
                  <a:pt x="220" y="166"/>
                </a:lnTo>
                <a:lnTo>
                  <a:pt x="220" y="166"/>
                </a:lnTo>
                <a:lnTo>
                  <a:pt x="220" y="165"/>
                </a:lnTo>
                <a:lnTo>
                  <a:pt x="220" y="164"/>
                </a:lnTo>
                <a:lnTo>
                  <a:pt x="220" y="164"/>
                </a:lnTo>
                <a:lnTo>
                  <a:pt x="219" y="163"/>
                </a:lnTo>
                <a:lnTo>
                  <a:pt x="220" y="163"/>
                </a:lnTo>
                <a:lnTo>
                  <a:pt x="220" y="163"/>
                </a:lnTo>
                <a:lnTo>
                  <a:pt x="219" y="163"/>
                </a:lnTo>
                <a:lnTo>
                  <a:pt x="219" y="163"/>
                </a:lnTo>
                <a:lnTo>
                  <a:pt x="218" y="163"/>
                </a:lnTo>
                <a:lnTo>
                  <a:pt x="218" y="163"/>
                </a:lnTo>
                <a:lnTo>
                  <a:pt x="217" y="163"/>
                </a:lnTo>
                <a:lnTo>
                  <a:pt x="217" y="163"/>
                </a:lnTo>
                <a:lnTo>
                  <a:pt x="217" y="163"/>
                </a:lnTo>
                <a:lnTo>
                  <a:pt x="218" y="162"/>
                </a:lnTo>
                <a:lnTo>
                  <a:pt x="218" y="162"/>
                </a:lnTo>
                <a:lnTo>
                  <a:pt x="218" y="161"/>
                </a:lnTo>
                <a:lnTo>
                  <a:pt x="217" y="161"/>
                </a:lnTo>
                <a:lnTo>
                  <a:pt x="217" y="160"/>
                </a:lnTo>
                <a:lnTo>
                  <a:pt x="216" y="160"/>
                </a:lnTo>
                <a:lnTo>
                  <a:pt x="216" y="160"/>
                </a:lnTo>
                <a:lnTo>
                  <a:pt x="216" y="159"/>
                </a:lnTo>
                <a:lnTo>
                  <a:pt x="216" y="159"/>
                </a:lnTo>
                <a:lnTo>
                  <a:pt x="215" y="159"/>
                </a:lnTo>
                <a:lnTo>
                  <a:pt x="215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8"/>
                </a:lnTo>
                <a:lnTo>
                  <a:pt x="215" y="158"/>
                </a:lnTo>
                <a:lnTo>
                  <a:pt x="214" y="157"/>
                </a:lnTo>
                <a:lnTo>
                  <a:pt x="214" y="157"/>
                </a:lnTo>
                <a:lnTo>
                  <a:pt x="213" y="157"/>
                </a:lnTo>
                <a:lnTo>
                  <a:pt x="213" y="158"/>
                </a:lnTo>
                <a:lnTo>
                  <a:pt x="213" y="158"/>
                </a:lnTo>
                <a:lnTo>
                  <a:pt x="212" y="158"/>
                </a:lnTo>
                <a:lnTo>
                  <a:pt x="212" y="158"/>
                </a:lnTo>
                <a:lnTo>
                  <a:pt x="212" y="157"/>
                </a:lnTo>
                <a:lnTo>
                  <a:pt x="212" y="157"/>
                </a:lnTo>
                <a:lnTo>
                  <a:pt x="212" y="156"/>
                </a:lnTo>
                <a:lnTo>
                  <a:pt x="212" y="156"/>
                </a:lnTo>
                <a:lnTo>
                  <a:pt x="212" y="156"/>
                </a:lnTo>
                <a:lnTo>
                  <a:pt x="213" y="156"/>
                </a:lnTo>
                <a:lnTo>
                  <a:pt x="213" y="155"/>
                </a:lnTo>
                <a:lnTo>
                  <a:pt x="212" y="155"/>
                </a:lnTo>
                <a:lnTo>
                  <a:pt x="212" y="155"/>
                </a:lnTo>
                <a:lnTo>
                  <a:pt x="212" y="155"/>
                </a:lnTo>
                <a:lnTo>
                  <a:pt x="211" y="155"/>
                </a:lnTo>
                <a:lnTo>
                  <a:pt x="211" y="155"/>
                </a:lnTo>
                <a:lnTo>
                  <a:pt x="210" y="155"/>
                </a:lnTo>
                <a:lnTo>
                  <a:pt x="210" y="155"/>
                </a:lnTo>
                <a:lnTo>
                  <a:pt x="209" y="155"/>
                </a:lnTo>
                <a:lnTo>
                  <a:pt x="209" y="155"/>
                </a:lnTo>
                <a:lnTo>
                  <a:pt x="208" y="155"/>
                </a:lnTo>
                <a:lnTo>
                  <a:pt x="207" y="155"/>
                </a:lnTo>
                <a:lnTo>
                  <a:pt x="207" y="155"/>
                </a:lnTo>
                <a:lnTo>
                  <a:pt x="207" y="155"/>
                </a:lnTo>
                <a:lnTo>
                  <a:pt x="207" y="155"/>
                </a:lnTo>
                <a:lnTo>
                  <a:pt x="207" y="155"/>
                </a:lnTo>
                <a:lnTo>
                  <a:pt x="207" y="154"/>
                </a:lnTo>
                <a:lnTo>
                  <a:pt x="207" y="154"/>
                </a:lnTo>
                <a:lnTo>
                  <a:pt x="207" y="153"/>
                </a:lnTo>
                <a:lnTo>
                  <a:pt x="207" y="153"/>
                </a:lnTo>
                <a:lnTo>
                  <a:pt x="206" y="152"/>
                </a:lnTo>
                <a:lnTo>
                  <a:pt x="206" y="152"/>
                </a:lnTo>
                <a:lnTo>
                  <a:pt x="205" y="151"/>
                </a:lnTo>
                <a:lnTo>
                  <a:pt x="205" y="151"/>
                </a:lnTo>
                <a:lnTo>
                  <a:pt x="205" y="151"/>
                </a:lnTo>
                <a:lnTo>
                  <a:pt x="204" y="150"/>
                </a:lnTo>
                <a:lnTo>
                  <a:pt x="204" y="150"/>
                </a:lnTo>
                <a:lnTo>
                  <a:pt x="204" y="149"/>
                </a:lnTo>
                <a:lnTo>
                  <a:pt x="204" y="149"/>
                </a:lnTo>
                <a:lnTo>
                  <a:pt x="204" y="148"/>
                </a:lnTo>
                <a:lnTo>
                  <a:pt x="204" y="148"/>
                </a:lnTo>
                <a:lnTo>
                  <a:pt x="204" y="147"/>
                </a:lnTo>
                <a:lnTo>
                  <a:pt x="204" y="147"/>
                </a:lnTo>
                <a:lnTo>
                  <a:pt x="204" y="147"/>
                </a:lnTo>
                <a:lnTo>
                  <a:pt x="203" y="147"/>
                </a:lnTo>
                <a:lnTo>
                  <a:pt x="203" y="147"/>
                </a:lnTo>
                <a:lnTo>
                  <a:pt x="203" y="146"/>
                </a:lnTo>
                <a:lnTo>
                  <a:pt x="203" y="146"/>
                </a:lnTo>
                <a:lnTo>
                  <a:pt x="202" y="147"/>
                </a:lnTo>
                <a:lnTo>
                  <a:pt x="202" y="147"/>
                </a:lnTo>
                <a:lnTo>
                  <a:pt x="202" y="147"/>
                </a:lnTo>
                <a:lnTo>
                  <a:pt x="201" y="147"/>
                </a:lnTo>
                <a:lnTo>
                  <a:pt x="201" y="147"/>
                </a:lnTo>
                <a:lnTo>
                  <a:pt x="201" y="146"/>
                </a:lnTo>
                <a:lnTo>
                  <a:pt x="201" y="146"/>
                </a:lnTo>
                <a:lnTo>
                  <a:pt x="201" y="145"/>
                </a:lnTo>
                <a:lnTo>
                  <a:pt x="201" y="145"/>
                </a:lnTo>
                <a:lnTo>
                  <a:pt x="201" y="145"/>
                </a:lnTo>
                <a:lnTo>
                  <a:pt x="202" y="144"/>
                </a:lnTo>
                <a:lnTo>
                  <a:pt x="202" y="144"/>
                </a:lnTo>
                <a:lnTo>
                  <a:pt x="203" y="144"/>
                </a:lnTo>
                <a:lnTo>
                  <a:pt x="203" y="144"/>
                </a:lnTo>
                <a:lnTo>
                  <a:pt x="203" y="143"/>
                </a:lnTo>
                <a:lnTo>
                  <a:pt x="202" y="143"/>
                </a:lnTo>
                <a:lnTo>
                  <a:pt x="202" y="143"/>
                </a:lnTo>
                <a:lnTo>
                  <a:pt x="201" y="143"/>
                </a:lnTo>
                <a:lnTo>
                  <a:pt x="201" y="143"/>
                </a:lnTo>
                <a:lnTo>
                  <a:pt x="200" y="143"/>
                </a:lnTo>
                <a:lnTo>
                  <a:pt x="201" y="143"/>
                </a:lnTo>
                <a:lnTo>
                  <a:pt x="201" y="143"/>
                </a:lnTo>
                <a:lnTo>
                  <a:pt x="201" y="142"/>
                </a:lnTo>
                <a:lnTo>
                  <a:pt x="201" y="142"/>
                </a:lnTo>
                <a:lnTo>
                  <a:pt x="202" y="141"/>
                </a:lnTo>
                <a:lnTo>
                  <a:pt x="202" y="141"/>
                </a:lnTo>
                <a:lnTo>
                  <a:pt x="202" y="140"/>
                </a:lnTo>
                <a:lnTo>
                  <a:pt x="203" y="139"/>
                </a:lnTo>
                <a:lnTo>
                  <a:pt x="203" y="139"/>
                </a:lnTo>
                <a:lnTo>
                  <a:pt x="203" y="138"/>
                </a:lnTo>
                <a:lnTo>
                  <a:pt x="203" y="138"/>
                </a:lnTo>
                <a:lnTo>
                  <a:pt x="203" y="138"/>
                </a:lnTo>
                <a:lnTo>
                  <a:pt x="204" y="138"/>
                </a:lnTo>
                <a:lnTo>
                  <a:pt x="204" y="137"/>
                </a:lnTo>
                <a:lnTo>
                  <a:pt x="204" y="136"/>
                </a:lnTo>
                <a:lnTo>
                  <a:pt x="204" y="136"/>
                </a:lnTo>
                <a:lnTo>
                  <a:pt x="204" y="135"/>
                </a:lnTo>
                <a:lnTo>
                  <a:pt x="204" y="134"/>
                </a:lnTo>
                <a:lnTo>
                  <a:pt x="204" y="134"/>
                </a:lnTo>
                <a:lnTo>
                  <a:pt x="204" y="134"/>
                </a:lnTo>
                <a:lnTo>
                  <a:pt x="204" y="133"/>
                </a:lnTo>
                <a:lnTo>
                  <a:pt x="204" y="133"/>
                </a:lnTo>
                <a:lnTo>
                  <a:pt x="203" y="132"/>
                </a:lnTo>
                <a:lnTo>
                  <a:pt x="203" y="132"/>
                </a:lnTo>
                <a:lnTo>
                  <a:pt x="203" y="132"/>
                </a:lnTo>
                <a:lnTo>
                  <a:pt x="203" y="132"/>
                </a:lnTo>
                <a:lnTo>
                  <a:pt x="203" y="131"/>
                </a:lnTo>
                <a:lnTo>
                  <a:pt x="203" y="130"/>
                </a:lnTo>
                <a:lnTo>
                  <a:pt x="203" y="130"/>
                </a:lnTo>
                <a:lnTo>
                  <a:pt x="203" y="130"/>
                </a:lnTo>
                <a:lnTo>
                  <a:pt x="203" y="129"/>
                </a:lnTo>
                <a:lnTo>
                  <a:pt x="203" y="128"/>
                </a:lnTo>
                <a:lnTo>
                  <a:pt x="204" y="129"/>
                </a:lnTo>
                <a:lnTo>
                  <a:pt x="205" y="129"/>
                </a:lnTo>
                <a:lnTo>
                  <a:pt x="205" y="128"/>
                </a:lnTo>
                <a:lnTo>
                  <a:pt x="205" y="128"/>
                </a:lnTo>
                <a:lnTo>
                  <a:pt x="204" y="128"/>
                </a:lnTo>
                <a:lnTo>
                  <a:pt x="204" y="128"/>
                </a:lnTo>
                <a:lnTo>
                  <a:pt x="203" y="128"/>
                </a:lnTo>
                <a:lnTo>
                  <a:pt x="203" y="128"/>
                </a:lnTo>
                <a:lnTo>
                  <a:pt x="202" y="128"/>
                </a:lnTo>
                <a:lnTo>
                  <a:pt x="202" y="128"/>
                </a:lnTo>
                <a:lnTo>
                  <a:pt x="201" y="128"/>
                </a:lnTo>
                <a:lnTo>
                  <a:pt x="200" y="127"/>
                </a:lnTo>
                <a:lnTo>
                  <a:pt x="200" y="126"/>
                </a:lnTo>
                <a:lnTo>
                  <a:pt x="200" y="126"/>
                </a:lnTo>
                <a:lnTo>
                  <a:pt x="200" y="125"/>
                </a:lnTo>
                <a:lnTo>
                  <a:pt x="200" y="125"/>
                </a:lnTo>
                <a:lnTo>
                  <a:pt x="200" y="124"/>
                </a:lnTo>
                <a:lnTo>
                  <a:pt x="200" y="123"/>
                </a:lnTo>
                <a:lnTo>
                  <a:pt x="200" y="123"/>
                </a:lnTo>
                <a:lnTo>
                  <a:pt x="200" y="122"/>
                </a:lnTo>
                <a:lnTo>
                  <a:pt x="200" y="122"/>
                </a:lnTo>
                <a:lnTo>
                  <a:pt x="200" y="122"/>
                </a:lnTo>
                <a:lnTo>
                  <a:pt x="200" y="122"/>
                </a:lnTo>
                <a:lnTo>
                  <a:pt x="200" y="121"/>
                </a:lnTo>
                <a:lnTo>
                  <a:pt x="200" y="121"/>
                </a:lnTo>
                <a:lnTo>
                  <a:pt x="200" y="120"/>
                </a:lnTo>
                <a:lnTo>
                  <a:pt x="199" y="119"/>
                </a:lnTo>
                <a:lnTo>
                  <a:pt x="199" y="119"/>
                </a:lnTo>
                <a:lnTo>
                  <a:pt x="199" y="118"/>
                </a:lnTo>
                <a:lnTo>
                  <a:pt x="198" y="118"/>
                </a:lnTo>
                <a:lnTo>
                  <a:pt x="198" y="117"/>
                </a:lnTo>
                <a:lnTo>
                  <a:pt x="197" y="117"/>
                </a:lnTo>
                <a:lnTo>
                  <a:pt x="197" y="117"/>
                </a:lnTo>
                <a:lnTo>
                  <a:pt x="197" y="117"/>
                </a:lnTo>
                <a:lnTo>
                  <a:pt x="196" y="117"/>
                </a:lnTo>
                <a:lnTo>
                  <a:pt x="196" y="116"/>
                </a:lnTo>
                <a:lnTo>
                  <a:pt x="196" y="116"/>
                </a:lnTo>
                <a:lnTo>
                  <a:pt x="196" y="116"/>
                </a:lnTo>
                <a:lnTo>
                  <a:pt x="195" y="116"/>
                </a:lnTo>
                <a:lnTo>
                  <a:pt x="195" y="116"/>
                </a:lnTo>
                <a:lnTo>
                  <a:pt x="194" y="115"/>
                </a:lnTo>
                <a:lnTo>
                  <a:pt x="195" y="115"/>
                </a:lnTo>
                <a:lnTo>
                  <a:pt x="195" y="115"/>
                </a:lnTo>
                <a:lnTo>
                  <a:pt x="195" y="114"/>
                </a:lnTo>
                <a:lnTo>
                  <a:pt x="195" y="114"/>
                </a:lnTo>
                <a:lnTo>
                  <a:pt x="196" y="114"/>
                </a:lnTo>
                <a:lnTo>
                  <a:pt x="196" y="114"/>
                </a:lnTo>
                <a:lnTo>
                  <a:pt x="196" y="114"/>
                </a:lnTo>
                <a:lnTo>
                  <a:pt x="197" y="114"/>
                </a:lnTo>
                <a:lnTo>
                  <a:pt x="198" y="114"/>
                </a:lnTo>
                <a:lnTo>
                  <a:pt x="197" y="113"/>
                </a:lnTo>
                <a:lnTo>
                  <a:pt x="197" y="113"/>
                </a:lnTo>
                <a:lnTo>
                  <a:pt x="196" y="113"/>
                </a:lnTo>
                <a:lnTo>
                  <a:pt x="196" y="113"/>
                </a:lnTo>
                <a:lnTo>
                  <a:pt x="196" y="113"/>
                </a:lnTo>
                <a:lnTo>
                  <a:pt x="196" y="113"/>
                </a:lnTo>
                <a:lnTo>
                  <a:pt x="195" y="113"/>
                </a:lnTo>
                <a:lnTo>
                  <a:pt x="195" y="113"/>
                </a:lnTo>
                <a:lnTo>
                  <a:pt x="195" y="113"/>
                </a:lnTo>
                <a:lnTo>
                  <a:pt x="195" y="112"/>
                </a:lnTo>
                <a:lnTo>
                  <a:pt x="194" y="112"/>
                </a:lnTo>
                <a:lnTo>
                  <a:pt x="194" y="112"/>
                </a:lnTo>
                <a:lnTo>
                  <a:pt x="194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0"/>
                </a:lnTo>
                <a:lnTo>
                  <a:pt x="195" y="110"/>
                </a:lnTo>
                <a:lnTo>
                  <a:pt x="195" y="110"/>
                </a:lnTo>
                <a:lnTo>
                  <a:pt x="195" y="110"/>
                </a:lnTo>
                <a:lnTo>
                  <a:pt x="195" y="110"/>
                </a:lnTo>
                <a:lnTo>
                  <a:pt x="196" y="110"/>
                </a:lnTo>
                <a:lnTo>
                  <a:pt x="196" y="111"/>
                </a:lnTo>
                <a:lnTo>
                  <a:pt x="196" y="111"/>
                </a:lnTo>
                <a:lnTo>
                  <a:pt x="196" y="111"/>
                </a:lnTo>
                <a:lnTo>
                  <a:pt x="197" y="111"/>
                </a:lnTo>
                <a:lnTo>
                  <a:pt x="197" y="111"/>
                </a:lnTo>
                <a:lnTo>
                  <a:pt x="198" y="111"/>
                </a:lnTo>
                <a:lnTo>
                  <a:pt x="198" y="111"/>
                </a:lnTo>
                <a:lnTo>
                  <a:pt x="199" y="111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9" y="106"/>
                </a:lnTo>
                <a:lnTo>
                  <a:pt x="200" y="106"/>
                </a:lnTo>
                <a:lnTo>
                  <a:pt x="201" y="106"/>
                </a:lnTo>
                <a:lnTo>
                  <a:pt x="201" y="105"/>
                </a:lnTo>
                <a:lnTo>
                  <a:pt x="200" y="105"/>
                </a:lnTo>
                <a:lnTo>
                  <a:pt x="200" y="105"/>
                </a:lnTo>
                <a:lnTo>
                  <a:pt x="199" y="105"/>
                </a:lnTo>
                <a:lnTo>
                  <a:pt x="199" y="105"/>
                </a:lnTo>
                <a:lnTo>
                  <a:pt x="199" y="106"/>
                </a:lnTo>
                <a:lnTo>
                  <a:pt x="198" y="106"/>
                </a:lnTo>
                <a:lnTo>
                  <a:pt x="198" y="106"/>
                </a:lnTo>
                <a:lnTo>
                  <a:pt x="198" y="106"/>
                </a:lnTo>
                <a:lnTo>
                  <a:pt x="197" y="106"/>
                </a:lnTo>
                <a:lnTo>
                  <a:pt x="197" y="105"/>
                </a:lnTo>
                <a:lnTo>
                  <a:pt x="197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9" y="105"/>
                </a:lnTo>
                <a:lnTo>
                  <a:pt x="201" y="103"/>
                </a:lnTo>
                <a:lnTo>
                  <a:pt x="202" y="103"/>
                </a:lnTo>
                <a:lnTo>
                  <a:pt x="202" y="104"/>
                </a:lnTo>
                <a:lnTo>
                  <a:pt x="203" y="104"/>
                </a:lnTo>
                <a:lnTo>
                  <a:pt x="204" y="104"/>
                </a:lnTo>
                <a:lnTo>
                  <a:pt x="205" y="103"/>
                </a:lnTo>
                <a:lnTo>
                  <a:pt x="207" y="103"/>
                </a:lnTo>
                <a:lnTo>
                  <a:pt x="207" y="103"/>
                </a:lnTo>
                <a:lnTo>
                  <a:pt x="207" y="103"/>
                </a:lnTo>
                <a:lnTo>
                  <a:pt x="208" y="103"/>
                </a:lnTo>
                <a:lnTo>
                  <a:pt x="208" y="102"/>
                </a:lnTo>
                <a:lnTo>
                  <a:pt x="208" y="101"/>
                </a:lnTo>
                <a:lnTo>
                  <a:pt x="208" y="101"/>
                </a:lnTo>
                <a:lnTo>
                  <a:pt x="209" y="101"/>
                </a:lnTo>
                <a:lnTo>
                  <a:pt x="210" y="102"/>
                </a:lnTo>
                <a:lnTo>
                  <a:pt x="211" y="103"/>
                </a:lnTo>
                <a:lnTo>
                  <a:pt x="212" y="103"/>
                </a:lnTo>
                <a:lnTo>
                  <a:pt x="212" y="104"/>
                </a:lnTo>
                <a:lnTo>
                  <a:pt x="212" y="105"/>
                </a:lnTo>
                <a:lnTo>
                  <a:pt x="213" y="105"/>
                </a:lnTo>
                <a:lnTo>
                  <a:pt x="214" y="106"/>
                </a:lnTo>
                <a:lnTo>
                  <a:pt x="215" y="106"/>
                </a:lnTo>
                <a:lnTo>
                  <a:pt x="216" y="107"/>
                </a:lnTo>
                <a:lnTo>
                  <a:pt x="216" y="107"/>
                </a:lnTo>
                <a:lnTo>
                  <a:pt x="216" y="108"/>
                </a:lnTo>
                <a:lnTo>
                  <a:pt x="216" y="109"/>
                </a:lnTo>
                <a:lnTo>
                  <a:pt x="216" y="110"/>
                </a:lnTo>
                <a:lnTo>
                  <a:pt x="216" y="111"/>
                </a:lnTo>
                <a:lnTo>
                  <a:pt x="216" y="112"/>
                </a:lnTo>
                <a:lnTo>
                  <a:pt x="216" y="113"/>
                </a:lnTo>
                <a:lnTo>
                  <a:pt x="216" y="114"/>
                </a:lnTo>
                <a:lnTo>
                  <a:pt x="217" y="114"/>
                </a:lnTo>
                <a:lnTo>
                  <a:pt x="218" y="115"/>
                </a:lnTo>
                <a:lnTo>
                  <a:pt x="219" y="117"/>
                </a:lnTo>
                <a:lnTo>
                  <a:pt x="219" y="118"/>
                </a:lnTo>
                <a:lnTo>
                  <a:pt x="219" y="119"/>
                </a:lnTo>
                <a:lnTo>
                  <a:pt x="219" y="120"/>
                </a:lnTo>
                <a:lnTo>
                  <a:pt x="219" y="120"/>
                </a:lnTo>
                <a:lnTo>
                  <a:pt x="218" y="121"/>
                </a:lnTo>
                <a:lnTo>
                  <a:pt x="219" y="122"/>
                </a:lnTo>
                <a:lnTo>
                  <a:pt x="219" y="122"/>
                </a:lnTo>
                <a:lnTo>
                  <a:pt x="220" y="123"/>
                </a:lnTo>
                <a:lnTo>
                  <a:pt x="220" y="123"/>
                </a:lnTo>
                <a:lnTo>
                  <a:pt x="220" y="123"/>
                </a:lnTo>
                <a:lnTo>
                  <a:pt x="222" y="122"/>
                </a:lnTo>
                <a:lnTo>
                  <a:pt x="222" y="122"/>
                </a:lnTo>
                <a:lnTo>
                  <a:pt x="226" y="124"/>
                </a:lnTo>
                <a:lnTo>
                  <a:pt x="228" y="126"/>
                </a:lnTo>
                <a:lnTo>
                  <a:pt x="230" y="127"/>
                </a:lnTo>
                <a:lnTo>
                  <a:pt x="231" y="128"/>
                </a:lnTo>
                <a:lnTo>
                  <a:pt x="232" y="128"/>
                </a:lnTo>
                <a:lnTo>
                  <a:pt x="233" y="128"/>
                </a:lnTo>
                <a:lnTo>
                  <a:pt x="237" y="129"/>
                </a:lnTo>
                <a:lnTo>
                  <a:pt x="238" y="128"/>
                </a:lnTo>
                <a:lnTo>
                  <a:pt x="239" y="128"/>
                </a:lnTo>
                <a:lnTo>
                  <a:pt x="240" y="127"/>
                </a:lnTo>
                <a:lnTo>
                  <a:pt x="241" y="127"/>
                </a:lnTo>
                <a:lnTo>
                  <a:pt x="242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27"/>
                </a:lnTo>
                <a:lnTo>
                  <a:pt x="244" y="128"/>
                </a:lnTo>
                <a:lnTo>
                  <a:pt x="245" y="127"/>
                </a:lnTo>
                <a:lnTo>
                  <a:pt x="246" y="128"/>
                </a:lnTo>
                <a:lnTo>
                  <a:pt x="253" y="127"/>
                </a:lnTo>
                <a:lnTo>
                  <a:pt x="253" y="127"/>
                </a:lnTo>
                <a:lnTo>
                  <a:pt x="256" y="126"/>
                </a:lnTo>
                <a:lnTo>
                  <a:pt x="257" y="126"/>
                </a:lnTo>
                <a:lnTo>
                  <a:pt x="258" y="126"/>
                </a:lnTo>
                <a:lnTo>
                  <a:pt x="259" y="126"/>
                </a:lnTo>
                <a:lnTo>
                  <a:pt x="260" y="126"/>
                </a:lnTo>
                <a:lnTo>
                  <a:pt x="260" y="126"/>
                </a:lnTo>
                <a:lnTo>
                  <a:pt x="261" y="126"/>
                </a:lnTo>
                <a:lnTo>
                  <a:pt x="262" y="127"/>
                </a:lnTo>
                <a:lnTo>
                  <a:pt x="263" y="127"/>
                </a:lnTo>
                <a:lnTo>
                  <a:pt x="263" y="127"/>
                </a:lnTo>
                <a:lnTo>
                  <a:pt x="266" y="126"/>
                </a:lnTo>
                <a:lnTo>
                  <a:pt x="267" y="125"/>
                </a:lnTo>
                <a:lnTo>
                  <a:pt x="267" y="124"/>
                </a:lnTo>
                <a:lnTo>
                  <a:pt x="268" y="122"/>
                </a:lnTo>
                <a:lnTo>
                  <a:pt x="268" y="122"/>
                </a:lnTo>
                <a:lnTo>
                  <a:pt x="269" y="122"/>
                </a:lnTo>
                <a:lnTo>
                  <a:pt x="270" y="121"/>
                </a:lnTo>
                <a:lnTo>
                  <a:pt x="271" y="121"/>
                </a:lnTo>
                <a:lnTo>
                  <a:pt x="271" y="120"/>
                </a:lnTo>
                <a:lnTo>
                  <a:pt x="271" y="120"/>
                </a:lnTo>
                <a:lnTo>
                  <a:pt x="270" y="119"/>
                </a:lnTo>
                <a:lnTo>
                  <a:pt x="270" y="119"/>
                </a:lnTo>
                <a:lnTo>
                  <a:pt x="270" y="118"/>
                </a:lnTo>
                <a:lnTo>
                  <a:pt x="272" y="118"/>
                </a:lnTo>
                <a:lnTo>
                  <a:pt x="273" y="117"/>
                </a:lnTo>
                <a:lnTo>
                  <a:pt x="274" y="117"/>
                </a:lnTo>
                <a:lnTo>
                  <a:pt x="273" y="116"/>
                </a:lnTo>
                <a:lnTo>
                  <a:pt x="273" y="116"/>
                </a:lnTo>
                <a:lnTo>
                  <a:pt x="274" y="116"/>
                </a:lnTo>
                <a:lnTo>
                  <a:pt x="274" y="116"/>
                </a:lnTo>
                <a:lnTo>
                  <a:pt x="275" y="116"/>
                </a:lnTo>
                <a:lnTo>
                  <a:pt x="276" y="115"/>
                </a:lnTo>
                <a:lnTo>
                  <a:pt x="276" y="115"/>
                </a:lnTo>
                <a:lnTo>
                  <a:pt x="276" y="114"/>
                </a:lnTo>
                <a:lnTo>
                  <a:pt x="276" y="114"/>
                </a:lnTo>
                <a:lnTo>
                  <a:pt x="276" y="113"/>
                </a:lnTo>
                <a:lnTo>
                  <a:pt x="277" y="113"/>
                </a:lnTo>
                <a:lnTo>
                  <a:pt x="278" y="112"/>
                </a:lnTo>
                <a:lnTo>
                  <a:pt x="279" y="112"/>
                </a:lnTo>
                <a:lnTo>
                  <a:pt x="279" y="111"/>
                </a:lnTo>
                <a:lnTo>
                  <a:pt x="279" y="111"/>
                </a:lnTo>
                <a:lnTo>
                  <a:pt x="280" y="110"/>
                </a:lnTo>
                <a:lnTo>
                  <a:pt x="281" y="110"/>
                </a:lnTo>
                <a:lnTo>
                  <a:pt x="281" y="110"/>
                </a:lnTo>
                <a:lnTo>
                  <a:pt x="282" y="111"/>
                </a:lnTo>
                <a:lnTo>
                  <a:pt x="282" y="111"/>
                </a:lnTo>
                <a:lnTo>
                  <a:pt x="282" y="111"/>
                </a:lnTo>
                <a:lnTo>
                  <a:pt x="283" y="111"/>
                </a:lnTo>
                <a:lnTo>
                  <a:pt x="283" y="110"/>
                </a:lnTo>
                <a:lnTo>
                  <a:pt x="284" y="110"/>
                </a:lnTo>
                <a:lnTo>
                  <a:pt x="284" y="109"/>
                </a:lnTo>
                <a:lnTo>
                  <a:pt x="284" y="109"/>
                </a:lnTo>
                <a:lnTo>
                  <a:pt x="283" y="108"/>
                </a:lnTo>
                <a:lnTo>
                  <a:pt x="284" y="107"/>
                </a:lnTo>
                <a:lnTo>
                  <a:pt x="284" y="107"/>
                </a:lnTo>
                <a:lnTo>
                  <a:pt x="285" y="108"/>
                </a:lnTo>
                <a:lnTo>
                  <a:pt x="286" y="108"/>
                </a:lnTo>
                <a:lnTo>
                  <a:pt x="287" y="107"/>
                </a:lnTo>
                <a:lnTo>
                  <a:pt x="289" y="106"/>
                </a:lnTo>
                <a:lnTo>
                  <a:pt x="291" y="106"/>
                </a:lnTo>
                <a:lnTo>
                  <a:pt x="291" y="105"/>
                </a:lnTo>
                <a:lnTo>
                  <a:pt x="291" y="105"/>
                </a:lnTo>
                <a:lnTo>
                  <a:pt x="291" y="104"/>
                </a:lnTo>
                <a:lnTo>
                  <a:pt x="290" y="102"/>
                </a:lnTo>
                <a:lnTo>
                  <a:pt x="290" y="102"/>
                </a:lnTo>
                <a:lnTo>
                  <a:pt x="290" y="101"/>
                </a:lnTo>
                <a:lnTo>
                  <a:pt x="290" y="101"/>
                </a:lnTo>
                <a:lnTo>
                  <a:pt x="290" y="101"/>
                </a:lnTo>
                <a:lnTo>
                  <a:pt x="291" y="101"/>
                </a:lnTo>
                <a:lnTo>
                  <a:pt x="291" y="100"/>
                </a:lnTo>
                <a:lnTo>
                  <a:pt x="291" y="99"/>
                </a:lnTo>
                <a:lnTo>
                  <a:pt x="290" y="99"/>
                </a:lnTo>
                <a:lnTo>
                  <a:pt x="290" y="98"/>
                </a:lnTo>
                <a:lnTo>
                  <a:pt x="290" y="97"/>
                </a:lnTo>
                <a:lnTo>
                  <a:pt x="290" y="97"/>
                </a:lnTo>
                <a:lnTo>
                  <a:pt x="290" y="96"/>
                </a:lnTo>
                <a:lnTo>
                  <a:pt x="290" y="96"/>
                </a:lnTo>
                <a:lnTo>
                  <a:pt x="289" y="96"/>
                </a:lnTo>
                <a:lnTo>
                  <a:pt x="288" y="95"/>
                </a:lnTo>
                <a:lnTo>
                  <a:pt x="287" y="94"/>
                </a:lnTo>
                <a:lnTo>
                  <a:pt x="287" y="93"/>
                </a:lnTo>
                <a:lnTo>
                  <a:pt x="287" y="93"/>
                </a:lnTo>
                <a:lnTo>
                  <a:pt x="289" y="90"/>
                </a:lnTo>
                <a:lnTo>
                  <a:pt x="290" y="89"/>
                </a:lnTo>
                <a:lnTo>
                  <a:pt x="291" y="87"/>
                </a:lnTo>
                <a:lnTo>
                  <a:pt x="292" y="85"/>
                </a:lnTo>
                <a:lnTo>
                  <a:pt x="292" y="85"/>
                </a:lnTo>
                <a:lnTo>
                  <a:pt x="293" y="84"/>
                </a:lnTo>
                <a:lnTo>
                  <a:pt x="294" y="84"/>
                </a:lnTo>
                <a:lnTo>
                  <a:pt x="295" y="83"/>
                </a:lnTo>
                <a:lnTo>
                  <a:pt x="295" y="82"/>
                </a:lnTo>
                <a:lnTo>
                  <a:pt x="295" y="81"/>
                </a:lnTo>
                <a:lnTo>
                  <a:pt x="296" y="80"/>
                </a:lnTo>
                <a:lnTo>
                  <a:pt x="297" y="79"/>
                </a:lnTo>
                <a:lnTo>
                  <a:pt x="299" y="78"/>
                </a:lnTo>
                <a:lnTo>
                  <a:pt x="299" y="77"/>
                </a:lnTo>
                <a:lnTo>
                  <a:pt x="299" y="76"/>
                </a:lnTo>
                <a:lnTo>
                  <a:pt x="298" y="74"/>
                </a:lnTo>
                <a:lnTo>
                  <a:pt x="298" y="73"/>
                </a:lnTo>
                <a:lnTo>
                  <a:pt x="299" y="72"/>
                </a:lnTo>
                <a:lnTo>
                  <a:pt x="301" y="71"/>
                </a:lnTo>
                <a:lnTo>
                  <a:pt x="301" y="70"/>
                </a:lnTo>
                <a:lnTo>
                  <a:pt x="301" y="70"/>
                </a:lnTo>
                <a:lnTo>
                  <a:pt x="303" y="68"/>
                </a:lnTo>
                <a:lnTo>
                  <a:pt x="303" y="68"/>
                </a:lnTo>
                <a:lnTo>
                  <a:pt x="304" y="67"/>
                </a:lnTo>
                <a:lnTo>
                  <a:pt x="304" y="66"/>
                </a:lnTo>
                <a:lnTo>
                  <a:pt x="304" y="66"/>
                </a:lnTo>
                <a:lnTo>
                  <a:pt x="305" y="65"/>
                </a:lnTo>
                <a:lnTo>
                  <a:pt x="305" y="64"/>
                </a:lnTo>
                <a:lnTo>
                  <a:pt x="305" y="63"/>
                </a:lnTo>
                <a:lnTo>
                  <a:pt x="305" y="63"/>
                </a:lnTo>
                <a:lnTo>
                  <a:pt x="306" y="60"/>
                </a:lnTo>
                <a:lnTo>
                  <a:pt x="306" y="60"/>
                </a:lnTo>
                <a:lnTo>
                  <a:pt x="307" y="58"/>
                </a:lnTo>
                <a:lnTo>
                  <a:pt x="309" y="56"/>
                </a:lnTo>
                <a:lnTo>
                  <a:pt x="310" y="55"/>
                </a:lnTo>
                <a:lnTo>
                  <a:pt x="310" y="53"/>
                </a:lnTo>
                <a:lnTo>
                  <a:pt x="310" y="52"/>
                </a:lnTo>
                <a:lnTo>
                  <a:pt x="310" y="51"/>
                </a:lnTo>
                <a:lnTo>
                  <a:pt x="309" y="50"/>
                </a:lnTo>
                <a:lnTo>
                  <a:pt x="309" y="49"/>
                </a:lnTo>
                <a:lnTo>
                  <a:pt x="309" y="48"/>
                </a:lnTo>
                <a:lnTo>
                  <a:pt x="311" y="47"/>
                </a:lnTo>
                <a:lnTo>
                  <a:pt x="310" y="46"/>
                </a:lnTo>
                <a:lnTo>
                  <a:pt x="310" y="45"/>
                </a:lnTo>
                <a:lnTo>
                  <a:pt x="311" y="44"/>
                </a:lnTo>
                <a:lnTo>
                  <a:pt x="310" y="43"/>
                </a:lnTo>
                <a:lnTo>
                  <a:pt x="310" y="42"/>
                </a:lnTo>
                <a:lnTo>
                  <a:pt x="310" y="41"/>
                </a:lnTo>
                <a:lnTo>
                  <a:pt x="310" y="40"/>
                </a:lnTo>
                <a:lnTo>
                  <a:pt x="310" y="38"/>
                </a:lnTo>
                <a:lnTo>
                  <a:pt x="310" y="37"/>
                </a:lnTo>
                <a:lnTo>
                  <a:pt x="311" y="36"/>
                </a:lnTo>
                <a:lnTo>
                  <a:pt x="311" y="34"/>
                </a:lnTo>
                <a:lnTo>
                  <a:pt x="311" y="33"/>
                </a:lnTo>
                <a:lnTo>
                  <a:pt x="310" y="31"/>
                </a:lnTo>
                <a:lnTo>
                  <a:pt x="309" y="31"/>
                </a:lnTo>
                <a:lnTo>
                  <a:pt x="308" y="30"/>
                </a:lnTo>
                <a:lnTo>
                  <a:pt x="308" y="29"/>
                </a:lnTo>
                <a:lnTo>
                  <a:pt x="308" y="29"/>
                </a:lnTo>
                <a:lnTo>
                  <a:pt x="308" y="28"/>
                </a:lnTo>
                <a:lnTo>
                  <a:pt x="308" y="27"/>
                </a:lnTo>
                <a:lnTo>
                  <a:pt x="309" y="27"/>
                </a:lnTo>
                <a:lnTo>
                  <a:pt x="309" y="27"/>
                </a:lnTo>
                <a:lnTo>
                  <a:pt x="312" y="27"/>
                </a:lnTo>
                <a:lnTo>
                  <a:pt x="312" y="28"/>
                </a:lnTo>
                <a:lnTo>
                  <a:pt x="313" y="29"/>
                </a:lnTo>
                <a:lnTo>
                  <a:pt x="314" y="29"/>
                </a:lnTo>
                <a:lnTo>
                  <a:pt x="315" y="29"/>
                </a:lnTo>
                <a:lnTo>
                  <a:pt x="316" y="29"/>
                </a:lnTo>
                <a:lnTo>
                  <a:pt x="317" y="28"/>
                </a:lnTo>
                <a:lnTo>
                  <a:pt x="318" y="27"/>
                </a:lnTo>
                <a:lnTo>
                  <a:pt x="318" y="26"/>
                </a:lnTo>
                <a:lnTo>
                  <a:pt x="318" y="26"/>
                </a:lnTo>
                <a:lnTo>
                  <a:pt x="319" y="24"/>
                </a:lnTo>
                <a:lnTo>
                  <a:pt x="319" y="24"/>
                </a:lnTo>
                <a:lnTo>
                  <a:pt x="319" y="23"/>
                </a:lnTo>
                <a:lnTo>
                  <a:pt x="319" y="23"/>
                </a:lnTo>
                <a:lnTo>
                  <a:pt x="320" y="22"/>
                </a:lnTo>
                <a:lnTo>
                  <a:pt x="321" y="21"/>
                </a:lnTo>
                <a:lnTo>
                  <a:pt x="322" y="21"/>
                </a:lnTo>
                <a:lnTo>
                  <a:pt x="322" y="21"/>
                </a:lnTo>
                <a:lnTo>
                  <a:pt x="323" y="21"/>
                </a:lnTo>
                <a:lnTo>
                  <a:pt x="323" y="21"/>
                </a:lnTo>
                <a:lnTo>
                  <a:pt x="324" y="21"/>
                </a:lnTo>
                <a:lnTo>
                  <a:pt x="324" y="21"/>
                </a:lnTo>
                <a:lnTo>
                  <a:pt x="325" y="21"/>
                </a:lnTo>
                <a:lnTo>
                  <a:pt x="326" y="22"/>
                </a:lnTo>
                <a:lnTo>
                  <a:pt x="327" y="22"/>
                </a:lnTo>
                <a:lnTo>
                  <a:pt x="329" y="22"/>
                </a:lnTo>
                <a:lnTo>
                  <a:pt x="330" y="22"/>
                </a:lnTo>
                <a:lnTo>
                  <a:pt x="330" y="22"/>
                </a:lnTo>
                <a:lnTo>
                  <a:pt x="332" y="22"/>
                </a:lnTo>
                <a:lnTo>
                  <a:pt x="332" y="22"/>
                </a:lnTo>
                <a:lnTo>
                  <a:pt x="333" y="21"/>
                </a:lnTo>
                <a:lnTo>
                  <a:pt x="334" y="21"/>
                </a:lnTo>
                <a:lnTo>
                  <a:pt x="334" y="21"/>
                </a:lnTo>
                <a:lnTo>
                  <a:pt x="336" y="16"/>
                </a:lnTo>
                <a:lnTo>
                  <a:pt x="337" y="14"/>
                </a:lnTo>
                <a:lnTo>
                  <a:pt x="338" y="13"/>
                </a:lnTo>
                <a:lnTo>
                  <a:pt x="338" y="13"/>
                </a:lnTo>
                <a:lnTo>
                  <a:pt x="338" y="12"/>
                </a:lnTo>
                <a:lnTo>
                  <a:pt x="339" y="11"/>
                </a:lnTo>
                <a:lnTo>
                  <a:pt x="340" y="10"/>
                </a:lnTo>
                <a:lnTo>
                  <a:pt x="340" y="9"/>
                </a:lnTo>
                <a:lnTo>
                  <a:pt x="341" y="9"/>
                </a:lnTo>
                <a:lnTo>
                  <a:pt x="341" y="9"/>
                </a:lnTo>
                <a:lnTo>
                  <a:pt x="342" y="9"/>
                </a:lnTo>
                <a:lnTo>
                  <a:pt x="343" y="9"/>
                </a:lnTo>
                <a:lnTo>
                  <a:pt x="343" y="9"/>
                </a:lnTo>
                <a:lnTo>
                  <a:pt x="344" y="9"/>
                </a:lnTo>
                <a:lnTo>
                  <a:pt x="345" y="8"/>
                </a:lnTo>
                <a:lnTo>
                  <a:pt x="346" y="7"/>
                </a:lnTo>
                <a:lnTo>
                  <a:pt x="347" y="6"/>
                </a:lnTo>
                <a:lnTo>
                  <a:pt x="348" y="6"/>
                </a:lnTo>
                <a:lnTo>
                  <a:pt x="349" y="6"/>
                </a:lnTo>
                <a:lnTo>
                  <a:pt x="352" y="3"/>
                </a:lnTo>
                <a:lnTo>
                  <a:pt x="353" y="3"/>
                </a:lnTo>
                <a:lnTo>
                  <a:pt x="353" y="3"/>
                </a:lnTo>
                <a:lnTo>
                  <a:pt x="354" y="3"/>
                </a:lnTo>
                <a:lnTo>
                  <a:pt x="354" y="3"/>
                </a:lnTo>
                <a:lnTo>
                  <a:pt x="355" y="4"/>
                </a:lnTo>
                <a:lnTo>
                  <a:pt x="357" y="5"/>
                </a:lnTo>
                <a:lnTo>
                  <a:pt x="357" y="5"/>
                </a:lnTo>
                <a:lnTo>
                  <a:pt x="358" y="5"/>
                </a:lnTo>
                <a:lnTo>
                  <a:pt x="358" y="4"/>
                </a:lnTo>
                <a:lnTo>
                  <a:pt x="360" y="2"/>
                </a:lnTo>
                <a:lnTo>
                  <a:pt x="361" y="1"/>
                </a:lnTo>
                <a:lnTo>
                  <a:pt x="363" y="0"/>
                </a:lnTo>
                <a:lnTo>
                  <a:pt x="366" y="1"/>
                </a:lnTo>
                <a:lnTo>
                  <a:pt x="368" y="0"/>
                </a:lnTo>
                <a:lnTo>
                  <a:pt x="369" y="0"/>
                </a:lnTo>
                <a:close/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93" name="Freeform 78"/>
          <p:cNvSpPr>
            <a:spLocks noEditPoints="1"/>
          </p:cNvSpPr>
          <p:nvPr/>
        </p:nvSpPr>
        <p:spPr bwMode="auto">
          <a:xfrm>
            <a:off x="649701" y="336098"/>
            <a:ext cx="1090415" cy="902960"/>
          </a:xfrm>
          <a:custGeom>
            <a:avLst/>
            <a:gdLst>
              <a:gd name="T0" fmla="*/ 411 w 635"/>
              <a:gd name="T1" fmla="*/ 36 h 570"/>
              <a:gd name="T2" fmla="*/ 422 w 635"/>
              <a:gd name="T3" fmla="*/ 94 h 570"/>
              <a:gd name="T4" fmla="*/ 448 w 635"/>
              <a:gd name="T5" fmla="*/ 128 h 570"/>
              <a:gd name="T6" fmla="*/ 462 w 635"/>
              <a:gd name="T7" fmla="*/ 179 h 570"/>
              <a:gd name="T8" fmla="*/ 511 w 635"/>
              <a:gd name="T9" fmla="*/ 231 h 570"/>
              <a:gd name="T10" fmla="*/ 562 w 635"/>
              <a:gd name="T11" fmla="*/ 281 h 570"/>
              <a:gd name="T12" fmla="*/ 572 w 635"/>
              <a:gd name="T13" fmla="*/ 356 h 570"/>
              <a:gd name="T14" fmla="*/ 616 w 635"/>
              <a:gd name="T15" fmla="*/ 335 h 570"/>
              <a:gd name="T16" fmla="*/ 620 w 635"/>
              <a:gd name="T17" fmla="*/ 359 h 570"/>
              <a:gd name="T18" fmla="*/ 616 w 635"/>
              <a:gd name="T19" fmla="*/ 372 h 570"/>
              <a:gd name="T20" fmla="*/ 614 w 635"/>
              <a:gd name="T21" fmla="*/ 384 h 570"/>
              <a:gd name="T22" fmla="*/ 613 w 635"/>
              <a:gd name="T23" fmla="*/ 401 h 570"/>
              <a:gd name="T24" fmla="*/ 617 w 635"/>
              <a:gd name="T25" fmla="*/ 417 h 570"/>
              <a:gd name="T26" fmla="*/ 633 w 635"/>
              <a:gd name="T27" fmla="*/ 429 h 570"/>
              <a:gd name="T28" fmla="*/ 631 w 635"/>
              <a:gd name="T29" fmla="*/ 442 h 570"/>
              <a:gd name="T30" fmla="*/ 622 w 635"/>
              <a:gd name="T31" fmla="*/ 448 h 570"/>
              <a:gd name="T32" fmla="*/ 611 w 635"/>
              <a:gd name="T33" fmla="*/ 438 h 570"/>
              <a:gd name="T34" fmla="*/ 596 w 635"/>
              <a:gd name="T35" fmla="*/ 434 h 570"/>
              <a:gd name="T36" fmla="*/ 580 w 635"/>
              <a:gd name="T37" fmla="*/ 439 h 570"/>
              <a:gd name="T38" fmla="*/ 568 w 635"/>
              <a:gd name="T39" fmla="*/ 447 h 570"/>
              <a:gd name="T40" fmla="*/ 564 w 635"/>
              <a:gd name="T41" fmla="*/ 435 h 570"/>
              <a:gd name="T42" fmla="*/ 546 w 635"/>
              <a:gd name="T43" fmla="*/ 433 h 570"/>
              <a:gd name="T44" fmla="*/ 544 w 635"/>
              <a:gd name="T45" fmla="*/ 423 h 570"/>
              <a:gd name="T46" fmla="*/ 539 w 635"/>
              <a:gd name="T47" fmla="*/ 415 h 570"/>
              <a:gd name="T48" fmla="*/ 527 w 635"/>
              <a:gd name="T49" fmla="*/ 417 h 570"/>
              <a:gd name="T50" fmla="*/ 514 w 635"/>
              <a:gd name="T51" fmla="*/ 412 h 570"/>
              <a:gd name="T52" fmla="*/ 491 w 635"/>
              <a:gd name="T53" fmla="*/ 407 h 570"/>
              <a:gd name="T54" fmla="*/ 477 w 635"/>
              <a:gd name="T55" fmla="*/ 398 h 570"/>
              <a:gd name="T56" fmla="*/ 450 w 635"/>
              <a:gd name="T57" fmla="*/ 403 h 570"/>
              <a:gd name="T58" fmla="*/ 438 w 635"/>
              <a:gd name="T59" fmla="*/ 413 h 570"/>
              <a:gd name="T60" fmla="*/ 425 w 635"/>
              <a:gd name="T61" fmla="*/ 429 h 570"/>
              <a:gd name="T62" fmla="*/ 408 w 635"/>
              <a:gd name="T63" fmla="*/ 439 h 570"/>
              <a:gd name="T64" fmla="*/ 402 w 635"/>
              <a:gd name="T65" fmla="*/ 444 h 570"/>
              <a:gd name="T66" fmla="*/ 399 w 635"/>
              <a:gd name="T67" fmla="*/ 458 h 570"/>
              <a:gd name="T68" fmla="*/ 397 w 635"/>
              <a:gd name="T69" fmla="*/ 471 h 570"/>
              <a:gd name="T70" fmla="*/ 392 w 635"/>
              <a:gd name="T71" fmla="*/ 484 h 570"/>
              <a:gd name="T72" fmla="*/ 379 w 635"/>
              <a:gd name="T73" fmla="*/ 488 h 570"/>
              <a:gd name="T74" fmla="*/ 365 w 635"/>
              <a:gd name="T75" fmla="*/ 501 h 570"/>
              <a:gd name="T76" fmla="*/ 345 w 635"/>
              <a:gd name="T77" fmla="*/ 516 h 570"/>
              <a:gd name="T78" fmla="*/ 339 w 635"/>
              <a:gd name="T79" fmla="*/ 545 h 570"/>
              <a:gd name="T80" fmla="*/ 313 w 635"/>
              <a:gd name="T81" fmla="*/ 556 h 570"/>
              <a:gd name="T82" fmla="*/ 302 w 635"/>
              <a:gd name="T83" fmla="*/ 550 h 570"/>
              <a:gd name="T84" fmla="*/ 292 w 635"/>
              <a:gd name="T85" fmla="*/ 540 h 570"/>
              <a:gd name="T86" fmla="*/ 270 w 635"/>
              <a:gd name="T87" fmla="*/ 545 h 570"/>
              <a:gd name="T88" fmla="*/ 258 w 635"/>
              <a:gd name="T89" fmla="*/ 550 h 570"/>
              <a:gd name="T90" fmla="*/ 251 w 635"/>
              <a:gd name="T91" fmla="*/ 560 h 570"/>
              <a:gd name="T92" fmla="*/ 242 w 635"/>
              <a:gd name="T93" fmla="*/ 570 h 570"/>
              <a:gd name="T94" fmla="*/ 234 w 635"/>
              <a:gd name="T95" fmla="*/ 562 h 570"/>
              <a:gd name="T96" fmla="*/ 225 w 635"/>
              <a:gd name="T97" fmla="*/ 560 h 570"/>
              <a:gd name="T98" fmla="*/ 204 w 635"/>
              <a:gd name="T99" fmla="*/ 558 h 570"/>
              <a:gd name="T100" fmla="*/ 227 w 635"/>
              <a:gd name="T101" fmla="*/ 484 h 570"/>
              <a:gd name="T102" fmla="*/ 200 w 635"/>
              <a:gd name="T103" fmla="*/ 373 h 570"/>
              <a:gd name="T104" fmla="*/ 182 w 635"/>
              <a:gd name="T105" fmla="*/ 365 h 570"/>
              <a:gd name="T106" fmla="*/ 166 w 635"/>
              <a:gd name="T107" fmla="*/ 314 h 570"/>
              <a:gd name="T108" fmla="*/ 38 w 635"/>
              <a:gd name="T109" fmla="*/ 233 h 570"/>
              <a:gd name="T110" fmla="*/ 15 w 635"/>
              <a:gd name="T111" fmla="*/ 218 h 570"/>
              <a:gd name="T112" fmla="*/ 24 w 635"/>
              <a:gd name="T113" fmla="*/ 234 h 570"/>
              <a:gd name="T114" fmla="*/ 55 w 635"/>
              <a:gd name="T115" fmla="*/ 163 h 570"/>
              <a:gd name="T116" fmla="*/ 169 w 635"/>
              <a:gd name="T117" fmla="*/ 110 h 570"/>
              <a:gd name="T118" fmla="*/ 288 w 635"/>
              <a:gd name="T119" fmla="*/ 84 h 570"/>
              <a:gd name="T120" fmla="*/ 377 w 635"/>
              <a:gd name="T121" fmla="*/ 36 h 570"/>
              <a:gd name="T122" fmla="*/ 19 w 635"/>
              <a:gd name="T123" fmla="*/ 231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5" h="570">
                <a:moveTo>
                  <a:pt x="386" y="6"/>
                </a:moveTo>
                <a:lnTo>
                  <a:pt x="387" y="8"/>
                </a:lnTo>
                <a:lnTo>
                  <a:pt x="388" y="9"/>
                </a:lnTo>
                <a:lnTo>
                  <a:pt x="388" y="9"/>
                </a:lnTo>
                <a:lnTo>
                  <a:pt x="389" y="10"/>
                </a:lnTo>
                <a:lnTo>
                  <a:pt x="389" y="10"/>
                </a:lnTo>
                <a:lnTo>
                  <a:pt x="389" y="11"/>
                </a:lnTo>
                <a:lnTo>
                  <a:pt x="388" y="13"/>
                </a:lnTo>
                <a:lnTo>
                  <a:pt x="388" y="14"/>
                </a:lnTo>
                <a:lnTo>
                  <a:pt x="388" y="14"/>
                </a:lnTo>
                <a:lnTo>
                  <a:pt x="389" y="16"/>
                </a:lnTo>
                <a:lnTo>
                  <a:pt x="389" y="17"/>
                </a:lnTo>
                <a:lnTo>
                  <a:pt x="389" y="18"/>
                </a:lnTo>
                <a:lnTo>
                  <a:pt x="389" y="20"/>
                </a:lnTo>
                <a:lnTo>
                  <a:pt x="389" y="22"/>
                </a:lnTo>
                <a:lnTo>
                  <a:pt x="390" y="22"/>
                </a:lnTo>
                <a:lnTo>
                  <a:pt x="390" y="23"/>
                </a:lnTo>
                <a:lnTo>
                  <a:pt x="391" y="22"/>
                </a:lnTo>
                <a:lnTo>
                  <a:pt x="392" y="22"/>
                </a:lnTo>
                <a:lnTo>
                  <a:pt x="392" y="23"/>
                </a:lnTo>
                <a:lnTo>
                  <a:pt x="393" y="23"/>
                </a:lnTo>
                <a:lnTo>
                  <a:pt x="394" y="25"/>
                </a:lnTo>
                <a:lnTo>
                  <a:pt x="394" y="26"/>
                </a:lnTo>
                <a:lnTo>
                  <a:pt x="394" y="26"/>
                </a:lnTo>
                <a:lnTo>
                  <a:pt x="393" y="26"/>
                </a:lnTo>
                <a:lnTo>
                  <a:pt x="393" y="27"/>
                </a:lnTo>
                <a:lnTo>
                  <a:pt x="392" y="29"/>
                </a:lnTo>
                <a:lnTo>
                  <a:pt x="390" y="31"/>
                </a:lnTo>
                <a:lnTo>
                  <a:pt x="390" y="31"/>
                </a:lnTo>
                <a:lnTo>
                  <a:pt x="390" y="32"/>
                </a:lnTo>
                <a:lnTo>
                  <a:pt x="390" y="33"/>
                </a:lnTo>
                <a:lnTo>
                  <a:pt x="390" y="33"/>
                </a:lnTo>
                <a:lnTo>
                  <a:pt x="390" y="34"/>
                </a:lnTo>
                <a:lnTo>
                  <a:pt x="392" y="35"/>
                </a:lnTo>
                <a:lnTo>
                  <a:pt x="394" y="35"/>
                </a:lnTo>
                <a:lnTo>
                  <a:pt x="395" y="35"/>
                </a:lnTo>
                <a:lnTo>
                  <a:pt x="396" y="35"/>
                </a:lnTo>
                <a:lnTo>
                  <a:pt x="396" y="36"/>
                </a:lnTo>
                <a:lnTo>
                  <a:pt x="396" y="37"/>
                </a:lnTo>
                <a:lnTo>
                  <a:pt x="397" y="37"/>
                </a:lnTo>
                <a:lnTo>
                  <a:pt x="398" y="37"/>
                </a:lnTo>
                <a:lnTo>
                  <a:pt x="399" y="36"/>
                </a:lnTo>
                <a:lnTo>
                  <a:pt x="400" y="36"/>
                </a:lnTo>
                <a:lnTo>
                  <a:pt x="400" y="36"/>
                </a:lnTo>
                <a:lnTo>
                  <a:pt x="401" y="37"/>
                </a:lnTo>
                <a:lnTo>
                  <a:pt x="401" y="37"/>
                </a:lnTo>
                <a:lnTo>
                  <a:pt x="402" y="38"/>
                </a:lnTo>
                <a:lnTo>
                  <a:pt x="402" y="38"/>
                </a:lnTo>
                <a:lnTo>
                  <a:pt x="403" y="38"/>
                </a:lnTo>
                <a:lnTo>
                  <a:pt x="404" y="38"/>
                </a:lnTo>
                <a:lnTo>
                  <a:pt x="404" y="38"/>
                </a:lnTo>
                <a:lnTo>
                  <a:pt x="405" y="38"/>
                </a:lnTo>
                <a:lnTo>
                  <a:pt x="405" y="37"/>
                </a:lnTo>
                <a:lnTo>
                  <a:pt x="406" y="37"/>
                </a:lnTo>
                <a:lnTo>
                  <a:pt x="406" y="36"/>
                </a:lnTo>
                <a:lnTo>
                  <a:pt x="407" y="36"/>
                </a:lnTo>
                <a:lnTo>
                  <a:pt x="407" y="36"/>
                </a:lnTo>
                <a:lnTo>
                  <a:pt x="407" y="35"/>
                </a:lnTo>
                <a:lnTo>
                  <a:pt x="408" y="36"/>
                </a:lnTo>
                <a:lnTo>
                  <a:pt x="408" y="36"/>
                </a:lnTo>
                <a:lnTo>
                  <a:pt x="409" y="36"/>
                </a:lnTo>
                <a:lnTo>
                  <a:pt x="410" y="36"/>
                </a:lnTo>
                <a:lnTo>
                  <a:pt x="411" y="36"/>
                </a:lnTo>
                <a:lnTo>
                  <a:pt x="412" y="36"/>
                </a:lnTo>
                <a:lnTo>
                  <a:pt x="412" y="36"/>
                </a:lnTo>
                <a:lnTo>
                  <a:pt x="413" y="36"/>
                </a:lnTo>
                <a:lnTo>
                  <a:pt x="413" y="36"/>
                </a:lnTo>
                <a:lnTo>
                  <a:pt x="413" y="37"/>
                </a:lnTo>
                <a:lnTo>
                  <a:pt x="413" y="38"/>
                </a:lnTo>
                <a:lnTo>
                  <a:pt x="413" y="38"/>
                </a:lnTo>
                <a:lnTo>
                  <a:pt x="413" y="39"/>
                </a:lnTo>
                <a:lnTo>
                  <a:pt x="413" y="40"/>
                </a:lnTo>
                <a:lnTo>
                  <a:pt x="413" y="40"/>
                </a:lnTo>
                <a:lnTo>
                  <a:pt x="413" y="41"/>
                </a:lnTo>
                <a:lnTo>
                  <a:pt x="412" y="43"/>
                </a:lnTo>
                <a:lnTo>
                  <a:pt x="411" y="45"/>
                </a:lnTo>
                <a:lnTo>
                  <a:pt x="411" y="46"/>
                </a:lnTo>
                <a:lnTo>
                  <a:pt x="411" y="47"/>
                </a:lnTo>
                <a:lnTo>
                  <a:pt x="412" y="49"/>
                </a:lnTo>
                <a:lnTo>
                  <a:pt x="412" y="49"/>
                </a:lnTo>
                <a:lnTo>
                  <a:pt x="413" y="51"/>
                </a:lnTo>
                <a:lnTo>
                  <a:pt x="414" y="52"/>
                </a:lnTo>
                <a:lnTo>
                  <a:pt x="415" y="53"/>
                </a:lnTo>
                <a:lnTo>
                  <a:pt x="416" y="55"/>
                </a:lnTo>
                <a:lnTo>
                  <a:pt x="417" y="56"/>
                </a:lnTo>
                <a:lnTo>
                  <a:pt x="417" y="56"/>
                </a:lnTo>
                <a:lnTo>
                  <a:pt x="417" y="57"/>
                </a:lnTo>
                <a:lnTo>
                  <a:pt x="417" y="58"/>
                </a:lnTo>
                <a:lnTo>
                  <a:pt x="417" y="60"/>
                </a:lnTo>
                <a:lnTo>
                  <a:pt x="417" y="61"/>
                </a:lnTo>
                <a:lnTo>
                  <a:pt x="417" y="63"/>
                </a:lnTo>
                <a:lnTo>
                  <a:pt x="417" y="63"/>
                </a:lnTo>
                <a:lnTo>
                  <a:pt x="418" y="65"/>
                </a:lnTo>
                <a:lnTo>
                  <a:pt x="418" y="66"/>
                </a:lnTo>
                <a:lnTo>
                  <a:pt x="417" y="66"/>
                </a:lnTo>
                <a:lnTo>
                  <a:pt x="417" y="67"/>
                </a:lnTo>
                <a:lnTo>
                  <a:pt x="417" y="68"/>
                </a:lnTo>
                <a:lnTo>
                  <a:pt x="416" y="69"/>
                </a:lnTo>
                <a:lnTo>
                  <a:pt x="417" y="74"/>
                </a:lnTo>
                <a:lnTo>
                  <a:pt x="416" y="75"/>
                </a:lnTo>
                <a:lnTo>
                  <a:pt x="416" y="75"/>
                </a:lnTo>
                <a:lnTo>
                  <a:pt x="417" y="76"/>
                </a:lnTo>
                <a:lnTo>
                  <a:pt x="417" y="76"/>
                </a:lnTo>
                <a:lnTo>
                  <a:pt x="417" y="76"/>
                </a:lnTo>
                <a:lnTo>
                  <a:pt x="416" y="78"/>
                </a:lnTo>
                <a:lnTo>
                  <a:pt x="415" y="78"/>
                </a:lnTo>
                <a:lnTo>
                  <a:pt x="415" y="79"/>
                </a:lnTo>
                <a:lnTo>
                  <a:pt x="414" y="79"/>
                </a:lnTo>
                <a:lnTo>
                  <a:pt x="413" y="79"/>
                </a:lnTo>
                <a:lnTo>
                  <a:pt x="413" y="80"/>
                </a:lnTo>
                <a:lnTo>
                  <a:pt x="413" y="80"/>
                </a:lnTo>
                <a:lnTo>
                  <a:pt x="413" y="80"/>
                </a:lnTo>
                <a:lnTo>
                  <a:pt x="412" y="82"/>
                </a:lnTo>
                <a:lnTo>
                  <a:pt x="413" y="87"/>
                </a:lnTo>
                <a:lnTo>
                  <a:pt x="413" y="90"/>
                </a:lnTo>
                <a:lnTo>
                  <a:pt x="413" y="90"/>
                </a:lnTo>
                <a:lnTo>
                  <a:pt x="413" y="91"/>
                </a:lnTo>
                <a:lnTo>
                  <a:pt x="413" y="92"/>
                </a:lnTo>
                <a:lnTo>
                  <a:pt x="413" y="92"/>
                </a:lnTo>
                <a:lnTo>
                  <a:pt x="413" y="92"/>
                </a:lnTo>
                <a:lnTo>
                  <a:pt x="415" y="93"/>
                </a:lnTo>
                <a:lnTo>
                  <a:pt x="417" y="93"/>
                </a:lnTo>
                <a:lnTo>
                  <a:pt x="419" y="94"/>
                </a:lnTo>
                <a:lnTo>
                  <a:pt x="420" y="94"/>
                </a:lnTo>
                <a:lnTo>
                  <a:pt x="421" y="93"/>
                </a:lnTo>
                <a:lnTo>
                  <a:pt x="422" y="94"/>
                </a:lnTo>
                <a:lnTo>
                  <a:pt x="424" y="94"/>
                </a:lnTo>
                <a:lnTo>
                  <a:pt x="425" y="95"/>
                </a:lnTo>
                <a:lnTo>
                  <a:pt x="426" y="95"/>
                </a:lnTo>
                <a:lnTo>
                  <a:pt x="427" y="96"/>
                </a:lnTo>
                <a:lnTo>
                  <a:pt x="428" y="96"/>
                </a:lnTo>
                <a:lnTo>
                  <a:pt x="429" y="97"/>
                </a:lnTo>
                <a:lnTo>
                  <a:pt x="429" y="98"/>
                </a:lnTo>
                <a:lnTo>
                  <a:pt x="429" y="98"/>
                </a:lnTo>
                <a:lnTo>
                  <a:pt x="430" y="98"/>
                </a:lnTo>
                <a:lnTo>
                  <a:pt x="431" y="98"/>
                </a:lnTo>
                <a:lnTo>
                  <a:pt x="432" y="99"/>
                </a:lnTo>
                <a:lnTo>
                  <a:pt x="433" y="99"/>
                </a:lnTo>
                <a:lnTo>
                  <a:pt x="433" y="99"/>
                </a:lnTo>
                <a:lnTo>
                  <a:pt x="434" y="98"/>
                </a:lnTo>
                <a:lnTo>
                  <a:pt x="434" y="99"/>
                </a:lnTo>
                <a:lnTo>
                  <a:pt x="436" y="100"/>
                </a:lnTo>
                <a:lnTo>
                  <a:pt x="437" y="101"/>
                </a:lnTo>
                <a:lnTo>
                  <a:pt x="437" y="102"/>
                </a:lnTo>
                <a:lnTo>
                  <a:pt x="437" y="102"/>
                </a:lnTo>
                <a:lnTo>
                  <a:pt x="438" y="103"/>
                </a:lnTo>
                <a:lnTo>
                  <a:pt x="439" y="103"/>
                </a:lnTo>
                <a:lnTo>
                  <a:pt x="440" y="103"/>
                </a:lnTo>
                <a:lnTo>
                  <a:pt x="441" y="103"/>
                </a:lnTo>
                <a:lnTo>
                  <a:pt x="442" y="102"/>
                </a:lnTo>
                <a:lnTo>
                  <a:pt x="443" y="102"/>
                </a:lnTo>
                <a:lnTo>
                  <a:pt x="444" y="103"/>
                </a:lnTo>
                <a:lnTo>
                  <a:pt x="446" y="104"/>
                </a:lnTo>
                <a:lnTo>
                  <a:pt x="446" y="104"/>
                </a:lnTo>
                <a:lnTo>
                  <a:pt x="447" y="105"/>
                </a:lnTo>
                <a:lnTo>
                  <a:pt x="447" y="105"/>
                </a:lnTo>
                <a:lnTo>
                  <a:pt x="446" y="105"/>
                </a:lnTo>
                <a:lnTo>
                  <a:pt x="446" y="106"/>
                </a:lnTo>
                <a:lnTo>
                  <a:pt x="447" y="106"/>
                </a:lnTo>
                <a:lnTo>
                  <a:pt x="449" y="107"/>
                </a:lnTo>
                <a:lnTo>
                  <a:pt x="452" y="107"/>
                </a:lnTo>
                <a:lnTo>
                  <a:pt x="453" y="106"/>
                </a:lnTo>
                <a:lnTo>
                  <a:pt x="454" y="105"/>
                </a:lnTo>
                <a:lnTo>
                  <a:pt x="455" y="106"/>
                </a:lnTo>
                <a:lnTo>
                  <a:pt x="456" y="106"/>
                </a:lnTo>
                <a:lnTo>
                  <a:pt x="456" y="107"/>
                </a:lnTo>
                <a:lnTo>
                  <a:pt x="456" y="108"/>
                </a:lnTo>
                <a:lnTo>
                  <a:pt x="456" y="108"/>
                </a:lnTo>
                <a:lnTo>
                  <a:pt x="456" y="109"/>
                </a:lnTo>
                <a:lnTo>
                  <a:pt x="456" y="109"/>
                </a:lnTo>
                <a:lnTo>
                  <a:pt x="455" y="110"/>
                </a:lnTo>
                <a:lnTo>
                  <a:pt x="455" y="110"/>
                </a:lnTo>
                <a:lnTo>
                  <a:pt x="454" y="111"/>
                </a:lnTo>
                <a:lnTo>
                  <a:pt x="454" y="113"/>
                </a:lnTo>
                <a:lnTo>
                  <a:pt x="452" y="114"/>
                </a:lnTo>
                <a:lnTo>
                  <a:pt x="451" y="114"/>
                </a:lnTo>
                <a:lnTo>
                  <a:pt x="451" y="115"/>
                </a:lnTo>
                <a:lnTo>
                  <a:pt x="452" y="116"/>
                </a:lnTo>
                <a:lnTo>
                  <a:pt x="452" y="117"/>
                </a:lnTo>
                <a:lnTo>
                  <a:pt x="451" y="118"/>
                </a:lnTo>
                <a:lnTo>
                  <a:pt x="452" y="119"/>
                </a:lnTo>
                <a:lnTo>
                  <a:pt x="451" y="119"/>
                </a:lnTo>
                <a:lnTo>
                  <a:pt x="450" y="120"/>
                </a:lnTo>
                <a:lnTo>
                  <a:pt x="451" y="121"/>
                </a:lnTo>
                <a:lnTo>
                  <a:pt x="450" y="122"/>
                </a:lnTo>
                <a:lnTo>
                  <a:pt x="450" y="123"/>
                </a:lnTo>
                <a:lnTo>
                  <a:pt x="448" y="126"/>
                </a:lnTo>
                <a:lnTo>
                  <a:pt x="448" y="127"/>
                </a:lnTo>
                <a:lnTo>
                  <a:pt x="448" y="128"/>
                </a:lnTo>
                <a:lnTo>
                  <a:pt x="449" y="129"/>
                </a:lnTo>
                <a:lnTo>
                  <a:pt x="449" y="129"/>
                </a:lnTo>
                <a:lnTo>
                  <a:pt x="451" y="130"/>
                </a:lnTo>
                <a:lnTo>
                  <a:pt x="452" y="130"/>
                </a:lnTo>
                <a:lnTo>
                  <a:pt x="453" y="130"/>
                </a:lnTo>
                <a:lnTo>
                  <a:pt x="453" y="131"/>
                </a:lnTo>
                <a:lnTo>
                  <a:pt x="453" y="132"/>
                </a:lnTo>
                <a:lnTo>
                  <a:pt x="453" y="133"/>
                </a:lnTo>
                <a:lnTo>
                  <a:pt x="453" y="134"/>
                </a:lnTo>
                <a:lnTo>
                  <a:pt x="454" y="135"/>
                </a:lnTo>
                <a:lnTo>
                  <a:pt x="454" y="135"/>
                </a:lnTo>
                <a:lnTo>
                  <a:pt x="454" y="135"/>
                </a:lnTo>
                <a:lnTo>
                  <a:pt x="455" y="135"/>
                </a:lnTo>
                <a:lnTo>
                  <a:pt x="456" y="135"/>
                </a:lnTo>
                <a:lnTo>
                  <a:pt x="456" y="136"/>
                </a:lnTo>
                <a:lnTo>
                  <a:pt x="457" y="136"/>
                </a:lnTo>
                <a:lnTo>
                  <a:pt x="458" y="137"/>
                </a:lnTo>
                <a:lnTo>
                  <a:pt x="459" y="137"/>
                </a:lnTo>
                <a:lnTo>
                  <a:pt x="462" y="137"/>
                </a:lnTo>
                <a:lnTo>
                  <a:pt x="463" y="136"/>
                </a:lnTo>
                <a:lnTo>
                  <a:pt x="464" y="136"/>
                </a:lnTo>
                <a:lnTo>
                  <a:pt x="465" y="135"/>
                </a:lnTo>
                <a:lnTo>
                  <a:pt x="466" y="135"/>
                </a:lnTo>
                <a:lnTo>
                  <a:pt x="466" y="136"/>
                </a:lnTo>
                <a:lnTo>
                  <a:pt x="466" y="136"/>
                </a:lnTo>
                <a:lnTo>
                  <a:pt x="466" y="137"/>
                </a:lnTo>
                <a:lnTo>
                  <a:pt x="467" y="139"/>
                </a:lnTo>
                <a:lnTo>
                  <a:pt x="467" y="139"/>
                </a:lnTo>
                <a:lnTo>
                  <a:pt x="467" y="140"/>
                </a:lnTo>
                <a:lnTo>
                  <a:pt x="465" y="142"/>
                </a:lnTo>
                <a:lnTo>
                  <a:pt x="463" y="143"/>
                </a:lnTo>
                <a:lnTo>
                  <a:pt x="463" y="143"/>
                </a:lnTo>
                <a:lnTo>
                  <a:pt x="463" y="144"/>
                </a:lnTo>
                <a:lnTo>
                  <a:pt x="462" y="145"/>
                </a:lnTo>
                <a:lnTo>
                  <a:pt x="462" y="145"/>
                </a:lnTo>
                <a:lnTo>
                  <a:pt x="461" y="145"/>
                </a:lnTo>
                <a:lnTo>
                  <a:pt x="460" y="146"/>
                </a:lnTo>
                <a:lnTo>
                  <a:pt x="460" y="147"/>
                </a:lnTo>
                <a:lnTo>
                  <a:pt x="458" y="151"/>
                </a:lnTo>
                <a:lnTo>
                  <a:pt x="458" y="152"/>
                </a:lnTo>
                <a:lnTo>
                  <a:pt x="458" y="153"/>
                </a:lnTo>
                <a:lnTo>
                  <a:pt x="458" y="155"/>
                </a:lnTo>
                <a:lnTo>
                  <a:pt x="458" y="158"/>
                </a:lnTo>
                <a:lnTo>
                  <a:pt x="457" y="161"/>
                </a:lnTo>
                <a:lnTo>
                  <a:pt x="457" y="163"/>
                </a:lnTo>
                <a:lnTo>
                  <a:pt x="457" y="165"/>
                </a:lnTo>
                <a:lnTo>
                  <a:pt x="456" y="168"/>
                </a:lnTo>
                <a:lnTo>
                  <a:pt x="456" y="170"/>
                </a:lnTo>
                <a:lnTo>
                  <a:pt x="456" y="172"/>
                </a:lnTo>
                <a:lnTo>
                  <a:pt x="455" y="173"/>
                </a:lnTo>
                <a:lnTo>
                  <a:pt x="455" y="174"/>
                </a:lnTo>
                <a:lnTo>
                  <a:pt x="456" y="174"/>
                </a:lnTo>
                <a:lnTo>
                  <a:pt x="458" y="176"/>
                </a:lnTo>
                <a:lnTo>
                  <a:pt x="458" y="176"/>
                </a:lnTo>
                <a:lnTo>
                  <a:pt x="460" y="175"/>
                </a:lnTo>
                <a:lnTo>
                  <a:pt x="461" y="175"/>
                </a:lnTo>
                <a:lnTo>
                  <a:pt x="461" y="176"/>
                </a:lnTo>
                <a:lnTo>
                  <a:pt x="462" y="177"/>
                </a:lnTo>
                <a:lnTo>
                  <a:pt x="462" y="177"/>
                </a:lnTo>
                <a:lnTo>
                  <a:pt x="463" y="177"/>
                </a:lnTo>
                <a:lnTo>
                  <a:pt x="463" y="177"/>
                </a:lnTo>
                <a:lnTo>
                  <a:pt x="463" y="178"/>
                </a:lnTo>
                <a:lnTo>
                  <a:pt x="462" y="179"/>
                </a:lnTo>
                <a:lnTo>
                  <a:pt x="460" y="181"/>
                </a:lnTo>
                <a:lnTo>
                  <a:pt x="461" y="182"/>
                </a:lnTo>
                <a:lnTo>
                  <a:pt x="461" y="182"/>
                </a:lnTo>
                <a:lnTo>
                  <a:pt x="461" y="184"/>
                </a:lnTo>
                <a:lnTo>
                  <a:pt x="461" y="185"/>
                </a:lnTo>
                <a:lnTo>
                  <a:pt x="461" y="185"/>
                </a:lnTo>
                <a:lnTo>
                  <a:pt x="461" y="186"/>
                </a:lnTo>
                <a:lnTo>
                  <a:pt x="464" y="188"/>
                </a:lnTo>
                <a:lnTo>
                  <a:pt x="465" y="188"/>
                </a:lnTo>
                <a:lnTo>
                  <a:pt x="465" y="188"/>
                </a:lnTo>
                <a:lnTo>
                  <a:pt x="466" y="189"/>
                </a:lnTo>
                <a:lnTo>
                  <a:pt x="467" y="190"/>
                </a:lnTo>
                <a:lnTo>
                  <a:pt x="468" y="191"/>
                </a:lnTo>
                <a:lnTo>
                  <a:pt x="469" y="192"/>
                </a:lnTo>
                <a:lnTo>
                  <a:pt x="471" y="193"/>
                </a:lnTo>
                <a:lnTo>
                  <a:pt x="471" y="193"/>
                </a:lnTo>
                <a:lnTo>
                  <a:pt x="471" y="193"/>
                </a:lnTo>
                <a:lnTo>
                  <a:pt x="472" y="196"/>
                </a:lnTo>
                <a:lnTo>
                  <a:pt x="473" y="197"/>
                </a:lnTo>
                <a:lnTo>
                  <a:pt x="473" y="197"/>
                </a:lnTo>
                <a:lnTo>
                  <a:pt x="473" y="197"/>
                </a:lnTo>
                <a:lnTo>
                  <a:pt x="473" y="198"/>
                </a:lnTo>
                <a:lnTo>
                  <a:pt x="473" y="199"/>
                </a:lnTo>
                <a:lnTo>
                  <a:pt x="474" y="200"/>
                </a:lnTo>
                <a:lnTo>
                  <a:pt x="475" y="201"/>
                </a:lnTo>
                <a:lnTo>
                  <a:pt x="475" y="201"/>
                </a:lnTo>
                <a:lnTo>
                  <a:pt x="476" y="202"/>
                </a:lnTo>
                <a:lnTo>
                  <a:pt x="477" y="202"/>
                </a:lnTo>
                <a:lnTo>
                  <a:pt x="478" y="202"/>
                </a:lnTo>
                <a:lnTo>
                  <a:pt x="479" y="202"/>
                </a:lnTo>
                <a:lnTo>
                  <a:pt x="480" y="202"/>
                </a:lnTo>
                <a:lnTo>
                  <a:pt x="482" y="202"/>
                </a:lnTo>
                <a:lnTo>
                  <a:pt x="483" y="203"/>
                </a:lnTo>
                <a:lnTo>
                  <a:pt x="485" y="204"/>
                </a:lnTo>
                <a:lnTo>
                  <a:pt x="486" y="205"/>
                </a:lnTo>
                <a:lnTo>
                  <a:pt x="486" y="205"/>
                </a:lnTo>
                <a:lnTo>
                  <a:pt x="488" y="206"/>
                </a:lnTo>
                <a:lnTo>
                  <a:pt x="489" y="206"/>
                </a:lnTo>
                <a:lnTo>
                  <a:pt x="490" y="206"/>
                </a:lnTo>
                <a:lnTo>
                  <a:pt x="491" y="207"/>
                </a:lnTo>
                <a:lnTo>
                  <a:pt x="492" y="208"/>
                </a:lnTo>
                <a:lnTo>
                  <a:pt x="492" y="208"/>
                </a:lnTo>
                <a:lnTo>
                  <a:pt x="495" y="209"/>
                </a:lnTo>
                <a:lnTo>
                  <a:pt x="496" y="210"/>
                </a:lnTo>
                <a:lnTo>
                  <a:pt x="497" y="210"/>
                </a:lnTo>
                <a:lnTo>
                  <a:pt x="497" y="211"/>
                </a:lnTo>
                <a:lnTo>
                  <a:pt x="500" y="210"/>
                </a:lnTo>
                <a:lnTo>
                  <a:pt x="500" y="212"/>
                </a:lnTo>
                <a:lnTo>
                  <a:pt x="499" y="213"/>
                </a:lnTo>
                <a:lnTo>
                  <a:pt x="498" y="215"/>
                </a:lnTo>
                <a:lnTo>
                  <a:pt x="498" y="216"/>
                </a:lnTo>
                <a:lnTo>
                  <a:pt x="498" y="217"/>
                </a:lnTo>
                <a:lnTo>
                  <a:pt x="500" y="218"/>
                </a:lnTo>
                <a:lnTo>
                  <a:pt x="500" y="219"/>
                </a:lnTo>
                <a:lnTo>
                  <a:pt x="501" y="220"/>
                </a:lnTo>
                <a:lnTo>
                  <a:pt x="501" y="221"/>
                </a:lnTo>
                <a:lnTo>
                  <a:pt x="502" y="221"/>
                </a:lnTo>
                <a:lnTo>
                  <a:pt x="504" y="222"/>
                </a:lnTo>
                <a:lnTo>
                  <a:pt x="505" y="224"/>
                </a:lnTo>
                <a:lnTo>
                  <a:pt x="508" y="228"/>
                </a:lnTo>
                <a:lnTo>
                  <a:pt x="510" y="229"/>
                </a:lnTo>
                <a:lnTo>
                  <a:pt x="510" y="230"/>
                </a:lnTo>
                <a:lnTo>
                  <a:pt x="511" y="231"/>
                </a:lnTo>
                <a:lnTo>
                  <a:pt x="511" y="231"/>
                </a:lnTo>
                <a:lnTo>
                  <a:pt x="511" y="232"/>
                </a:lnTo>
                <a:lnTo>
                  <a:pt x="508" y="234"/>
                </a:lnTo>
                <a:lnTo>
                  <a:pt x="509" y="235"/>
                </a:lnTo>
                <a:lnTo>
                  <a:pt x="512" y="237"/>
                </a:lnTo>
                <a:lnTo>
                  <a:pt x="514" y="239"/>
                </a:lnTo>
                <a:lnTo>
                  <a:pt x="514" y="241"/>
                </a:lnTo>
                <a:lnTo>
                  <a:pt x="515" y="241"/>
                </a:lnTo>
                <a:lnTo>
                  <a:pt x="515" y="241"/>
                </a:lnTo>
                <a:lnTo>
                  <a:pt x="516" y="241"/>
                </a:lnTo>
                <a:lnTo>
                  <a:pt x="517" y="242"/>
                </a:lnTo>
                <a:lnTo>
                  <a:pt x="517" y="241"/>
                </a:lnTo>
                <a:lnTo>
                  <a:pt x="519" y="239"/>
                </a:lnTo>
                <a:lnTo>
                  <a:pt x="519" y="239"/>
                </a:lnTo>
                <a:lnTo>
                  <a:pt x="520" y="239"/>
                </a:lnTo>
                <a:lnTo>
                  <a:pt x="521" y="239"/>
                </a:lnTo>
                <a:lnTo>
                  <a:pt x="522" y="240"/>
                </a:lnTo>
                <a:lnTo>
                  <a:pt x="525" y="243"/>
                </a:lnTo>
                <a:lnTo>
                  <a:pt x="526" y="243"/>
                </a:lnTo>
                <a:lnTo>
                  <a:pt x="528" y="243"/>
                </a:lnTo>
                <a:lnTo>
                  <a:pt x="529" y="244"/>
                </a:lnTo>
                <a:lnTo>
                  <a:pt x="529" y="245"/>
                </a:lnTo>
                <a:lnTo>
                  <a:pt x="531" y="246"/>
                </a:lnTo>
                <a:lnTo>
                  <a:pt x="531" y="247"/>
                </a:lnTo>
                <a:lnTo>
                  <a:pt x="531" y="247"/>
                </a:lnTo>
                <a:lnTo>
                  <a:pt x="532" y="248"/>
                </a:lnTo>
                <a:lnTo>
                  <a:pt x="533" y="251"/>
                </a:lnTo>
                <a:lnTo>
                  <a:pt x="534" y="254"/>
                </a:lnTo>
                <a:lnTo>
                  <a:pt x="536" y="254"/>
                </a:lnTo>
                <a:lnTo>
                  <a:pt x="537" y="255"/>
                </a:lnTo>
                <a:lnTo>
                  <a:pt x="537" y="255"/>
                </a:lnTo>
                <a:lnTo>
                  <a:pt x="537" y="255"/>
                </a:lnTo>
                <a:lnTo>
                  <a:pt x="538" y="256"/>
                </a:lnTo>
                <a:lnTo>
                  <a:pt x="539" y="257"/>
                </a:lnTo>
                <a:lnTo>
                  <a:pt x="539" y="258"/>
                </a:lnTo>
                <a:lnTo>
                  <a:pt x="539" y="259"/>
                </a:lnTo>
                <a:lnTo>
                  <a:pt x="538" y="260"/>
                </a:lnTo>
                <a:lnTo>
                  <a:pt x="538" y="261"/>
                </a:lnTo>
                <a:lnTo>
                  <a:pt x="539" y="261"/>
                </a:lnTo>
                <a:lnTo>
                  <a:pt x="540" y="263"/>
                </a:lnTo>
                <a:lnTo>
                  <a:pt x="540" y="265"/>
                </a:lnTo>
                <a:lnTo>
                  <a:pt x="540" y="265"/>
                </a:lnTo>
                <a:lnTo>
                  <a:pt x="545" y="268"/>
                </a:lnTo>
                <a:lnTo>
                  <a:pt x="546" y="268"/>
                </a:lnTo>
                <a:lnTo>
                  <a:pt x="547" y="269"/>
                </a:lnTo>
                <a:lnTo>
                  <a:pt x="548" y="269"/>
                </a:lnTo>
                <a:lnTo>
                  <a:pt x="548" y="269"/>
                </a:lnTo>
                <a:lnTo>
                  <a:pt x="550" y="270"/>
                </a:lnTo>
                <a:lnTo>
                  <a:pt x="551" y="270"/>
                </a:lnTo>
                <a:lnTo>
                  <a:pt x="553" y="271"/>
                </a:lnTo>
                <a:lnTo>
                  <a:pt x="554" y="272"/>
                </a:lnTo>
                <a:lnTo>
                  <a:pt x="556" y="274"/>
                </a:lnTo>
                <a:lnTo>
                  <a:pt x="557" y="276"/>
                </a:lnTo>
                <a:lnTo>
                  <a:pt x="557" y="276"/>
                </a:lnTo>
                <a:lnTo>
                  <a:pt x="558" y="277"/>
                </a:lnTo>
                <a:lnTo>
                  <a:pt x="558" y="277"/>
                </a:lnTo>
                <a:lnTo>
                  <a:pt x="561" y="276"/>
                </a:lnTo>
                <a:lnTo>
                  <a:pt x="561" y="276"/>
                </a:lnTo>
                <a:lnTo>
                  <a:pt x="562" y="276"/>
                </a:lnTo>
                <a:lnTo>
                  <a:pt x="562" y="279"/>
                </a:lnTo>
                <a:lnTo>
                  <a:pt x="563" y="279"/>
                </a:lnTo>
                <a:lnTo>
                  <a:pt x="563" y="280"/>
                </a:lnTo>
                <a:lnTo>
                  <a:pt x="562" y="281"/>
                </a:lnTo>
                <a:lnTo>
                  <a:pt x="562" y="283"/>
                </a:lnTo>
                <a:lnTo>
                  <a:pt x="562" y="284"/>
                </a:lnTo>
                <a:lnTo>
                  <a:pt x="562" y="284"/>
                </a:lnTo>
                <a:lnTo>
                  <a:pt x="563" y="284"/>
                </a:lnTo>
                <a:lnTo>
                  <a:pt x="563" y="285"/>
                </a:lnTo>
                <a:lnTo>
                  <a:pt x="562" y="288"/>
                </a:lnTo>
                <a:lnTo>
                  <a:pt x="562" y="289"/>
                </a:lnTo>
                <a:lnTo>
                  <a:pt x="560" y="291"/>
                </a:lnTo>
                <a:lnTo>
                  <a:pt x="558" y="294"/>
                </a:lnTo>
                <a:lnTo>
                  <a:pt x="558" y="295"/>
                </a:lnTo>
                <a:lnTo>
                  <a:pt x="558" y="295"/>
                </a:lnTo>
                <a:lnTo>
                  <a:pt x="558" y="297"/>
                </a:lnTo>
                <a:lnTo>
                  <a:pt x="560" y="299"/>
                </a:lnTo>
                <a:lnTo>
                  <a:pt x="561" y="301"/>
                </a:lnTo>
                <a:lnTo>
                  <a:pt x="562" y="303"/>
                </a:lnTo>
                <a:lnTo>
                  <a:pt x="562" y="305"/>
                </a:lnTo>
                <a:lnTo>
                  <a:pt x="562" y="306"/>
                </a:lnTo>
                <a:lnTo>
                  <a:pt x="562" y="307"/>
                </a:lnTo>
                <a:lnTo>
                  <a:pt x="562" y="308"/>
                </a:lnTo>
                <a:lnTo>
                  <a:pt x="561" y="311"/>
                </a:lnTo>
                <a:lnTo>
                  <a:pt x="559" y="314"/>
                </a:lnTo>
                <a:lnTo>
                  <a:pt x="558" y="316"/>
                </a:lnTo>
                <a:lnTo>
                  <a:pt x="558" y="317"/>
                </a:lnTo>
                <a:lnTo>
                  <a:pt x="558" y="317"/>
                </a:lnTo>
                <a:lnTo>
                  <a:pt x="557" y="318"/>
                </a:lnTo>
                <a:lnTo>
                  <a:pt x="557" y="318"/>
                </a:lnTo>
                <a:lnTo>
                  <a:pt x="557" y="319"/>
                </a:lnTo>
                <a:lnTo>
                  <a:pt x="558" y="320"/>
                </a:lnTo>
                <a:lnTo>
                  <a:pt x="559" y="321"/>
                </a:lnTo>
                <a:lnTo>
                  <a:pt x="560" y="322"/>
                </a:lnTo>
                <a:lnTo>
                  <a:pt x="562" y="325"/>
                </a:lnTo>
                <a:lnTo>
                  <a:pt x="563" y="326"/>
                </a:lnTo>
                <a:lnTo>
                  <a:pt x="563" y="327"/>
                </a:lnTo>
                <a:lnTo>
                  <a:pt x="563" y="328"/>
                </a:lnTo>
                <a:lnTo>
                  <a:pt x="563" y="329"/>
                </a:lnTo>
                <a:lnTo>
                  <a:pt x="563" y="330"/>
                </a:lnTo>
                <a:lnTo>
                  <a:pt x="564" y="330"/>
                </a:lnTo>
                <a:lnTo>
                  <a:pt x="565" y="330"/>
                </a:lnTo>
                <a:lnTo>
                  <a:pt x="567" y="331"/>
                </a:lnTo>
                <a:lnTo>
                  <a:pt x="567" y="332"/>
                </a:lnTo>
                <a:lnTo>
                  <a:pt x="568" y="333"/>
                </a:lnTo>
                <a:lnTo>
                  <a:pt x="569" y="335"/>
                </a:lnTo>
                <a:lnTo>
                  <a:pt x="570" y="337"/>
                </a:lnTo>
                <a:lnTo>
                  <a:pt x="569" y="338"/>
                </a:lnTo>
                <a:lnTo>
                  <a:pt x="569" y="342"/>
                </a:lnTo>
                <a:lnTo>
                  <a:pt x="568" y="347"/>
                </a:lnTo>
                <a:lnTo>
                  <a:pt x="567" y="348"/>
                </a:lnTo>
                <a:lnTo>
                  <a:pt x="567" y="348"/>
                </a:lnTo>
                <a:lnTo>
                  <a:pt x="568" y="349"/>
                </a:lnTo>
                <a:lnTo>
                  <a:pt x="570" y="351"/>
                </a:lnTo>
                <a:lnTo>
                  <a:pt x="570" y="351"/>
                </a:lnTo>
                <a:lnTo>
                  <a:pt x="570" y="351"/>
                </a:lnTo>
                <a:lnTo>
                  <a:pt x="571" y="351"/>
                </a:lnTo>
                <a:lnTo>
                  <a:pt x="570" y="352"/>
                </a:lnTo>
                <a:lnTo>
                  <a:pt x="570" y="352"/>
                </a:lnTo>
                <a:lnTo>
                  <a:pt x="570" y="353"/>
                </a:lnTo>
                <a:lnTo>
                  <a:pt x="571" y="353"/>
                </a:lnTo>
                <a:lnTo>
                  <a:pt x="571" y="355"/>
                </a:lnTo>
                <a:lnTo>
                  <a:pt x="572" y="355"/>
                </a:lnTo>
                <a:lnTo>
                  <a:pt x="572" y="355"/>
                </a:lnTo>
                <a:lnTo>
                  <a:pt x="572" y="355"/>
                </a:lnTo>
                <a:lnTo>
                  <a:pt x="572" y="356"/>
                </a:lnTo>
                <a:lnTo>
                  <a:pt x="572" y="356"/>
                </a:lnTo>
                <a:lnTo>
                  <a:pt x="571" y="357"/>
                </a:lnTo>
                <a:lnTo>
                  <a:pt x="571" y="357"/>
                </a:lnTo>
                <a:lnTo>
                  <a:pt x="571" y="359"/>
                </a:lnTo>
                <a:lnTo>
                  <a:pt x="571" y="359"/>
                </a:lnTo>
                <a:lnTo>
                  <a:pt x="571" y="359"/>
                </a:lnTo>
                <a:lnTo>
                  <a:pt x="573" y="359"/>
                </a:lnTo>
                <a:lnTo>
                  <a:pt x="573" y="358"/>
                </a:lnTo>
                <a:lnTo>
                  <a:pt x="574" y="356"/>
                </a:lnTo>
                <a:lnTo>
                  <a:pt x="574" y="355"/>
                </a:lnTo>
                <a:lnTo>
                  <a:pt x="575" y="355"/>
                </a:lnTo>
                <a:lnTo>
                  <a:pt x="577" y="355"/>
                </a:lnTo>
                <a:lnTo>
                  <a:pt x="582" y="354"/>
                </a:lnTo>
                <a:lnTo>
                  <a:pt x="582" y="354"/>
                </a:lnTo>
                <a:lnTo>
                  <a:pt x="583" y="353"/>
                </a:lnTo>
                <a:lnTo>
                  <a:pt x="584" y="351"/>
                </a:lnTo>
                <a:lnTo>
                  <a:pt x="587" y="350"/>
                </a:lnTo>
                <a:lnTo>
                  <a:pt x="588" y="349"/>
                </a:lnTo>
                <a:lnTo>
                  <a:pt x="589" y="348"/>
                </a:lnTo>
                <a:lnTo>
                  <a:pt x="590" y="347"/>
                </a:lnTo>
                <a:lnTo>
                  <a:pt x="591" y="346"/>
                </a:lnTo>
                <a:lnTo>
                  <a:pt x="592" y="345"/>
                </a:lnTo>
                <a:lnTo>
                  <a:pt x="592" y="344"/>
                </a:lnTo>
                <a:lnTo>
                  <a:pt x="593" y="342"/>
                </a:lnTo>
                <a:lnTo>
                  <a:pt x="593" y="342"/>
                </a:lnTo>
                <a:lnTo>
                  <a:pt x="594" y="341"/>
                </a:lnTo>
                <a:lnTo>
                  <a:pt x="595" y="342"/>
                </a:lnTo>
                <a:lnTo>
                  <a:pt x="596" y="343"/>
                </a:lnTo>
                <a:lnTo>
                  <a:pt x="597" y="343"/>
                </a:lnTo>
                <a:lnTo>
                  <a:pt x="598" y="343"/>
                </a:lnTo>
                <a:lnTo>
                  <a:pt x="599" y="343"/>
                </a:lnTo>
                <a:lnTo>
                  <a:pt x="599" y="342"/>
                </a:lnTo>
                <a:lnTo>
                  <a:pt x="600" y="342"/>
                </a:lnTo>
                <a:lnTo>
                  <a:pt x="600" y="341"/>
                </a:lnTo>
                <a:lnTo>
                  <a:pt x="600" y="341"/>
                </a:lnTo>
                <a:lnTo>
                  <a:pt x="600" y="340"/>
                </a:lnTo>
                <a:lnTo>
                  <a:pt x="600" y="340"/>
                </a:lnTo>
                <a:lnTo>
                  <a:pt x="600" y="338"/>
                </a:lnTo>
                <a:lnTo>
                  <a:pt x="601" y="338"/>
                </a:lnTo>
                <a:lnTo>
                  <a:pt x="602" y="338"/>
                </a:lnTo>
                <a:lnTo>
                  <a:pt x="602" y="338"/>
                </a:lnTo>
                <a:lnTo>
                  <a:pt x="603" y="338"/>
                </a:lnTo>
                <a:lnTo>
                  <a:pt x="603" y="338"/>
                </a:lnTo>
                <a:lnTo>
                  <a:pt x="604" y="336"/>
                </a:lnTo>
                <a:lnTo>
                  <a:pt x="604" y="335"/>
                </a:lnTo>
                <a:lnTo>
                  <a:pt x="604" y="335"/>
                </a:lnTo>
                <a:lnTo>
                  <a:pt x="604" y="334"/>
                </a:lnTo>
                <a:lnTo>
                  <a:pt x="604" y="334"/>
                </a:lnTo>
                <a:lnTo>
                  <a:pt x="606" y="334"/>
                </a:lnTo>
                <a:lnTo>
                  <a:pt x="608" y="334"/>
                </a:lnTo>
                <a:lnTo>
                  <a:pt x="608" y="334"/>
                </a:lnTo>
                <a:lnTo>
                  <a:pt x="609" y="334"/>
                </a:lnTo>
                <a:lnTo>
                  <a:pt x="610" y="334"/>
                </a:lnTo>
                <a:lnTo>
                  <a:pt x="611" y="335"/>
                </a:lnTo>
                <a:lnTo>
                  <a:pt x="612" y="335"/>
                </a:lnTo>
                <a:lnTo>
                  <a:pt x="612" y="335"/>
                </a:lnTo>
                <a:lnTo>
                  <a:pt x="612" y="334"/>
                </a:lnTo>
                <a:lnTo>
                  <a:pt x="613" y="334"/>
                </a:lnTo>
                <a:lnTo>
                  <a:pt x="614" y="334"/>
                </a:lnTo>
                <a:lnTo>
                  <a:pt x="615" y="334"/>
                </a:lnTo>
                <a:lnTo>
                  <a:pt x="615" y="334"/>
                </a:lnTo>
                <a:lnTo>
                  <a:pt x="616" y="335"/>
                </a:lnTo>
                <a:lnTo>
                  <a:pt x="616" y="335"/>
                </a:lnTo>
                <a:lnTo>
                  <a:pt x="616" y="335"/>
                </a:lnTo>
                <a:lnTo>
                  <a:pt x="616" y="335"/>
                </a:lnTo>
                <a:lnTo>
                  <a:pt x="617" y="335"/>
                </a:lnTo>
                <a:lnTo>
                  <a:pt x="617" y="336"/>
                </a:lnTo>
                <a:lnTo>
                  <a:pt x="617" y="337"/>
                </a:lnTo>
                <a:lnTo>
                  <a:pt x="618" y="337"/>
                </a:lnTo>
                <a:lnTo>
                  <a:pt x="618" y="338"/>
                </a:lnTo>
                <a:lnTo>
                  <a:pt x="618" y="340"/>
                </a:lnTo>
                <a:lnTo>
                  <a:pt x="618" y="341"/>
                </a:lnTo>
                <a:lnTo>
                  <a:pt x="619" y="341"/>
                </a:lnTo>
                <a:lnTo>
                  <a:pt x="619" y="342"/>
                </a:lnTo>
                <a:lnTo>
                  <a:pt x="619" y="343"/>
                </a:lnTo>
                <a:lnTo>
                  <a:pt x="619" y="343"/>
                </a:lnTo>
                <a:lnTo>
                  <a:pt x="618" y="344"/>
                </a:lnTo>
                <a:lnTo>
                  <a:pt x="618" y="344"/>
                </a:lnTo>
                <a:lnTo>
                  <a:pt x="617" y="345"/>
                </a:lnTo>
                <a:lnTo>
                  <a:pt x="618" y="345"/>
                </a:lnTo>
                <a:lnTo>
                  <a:pt x="618" y="346"/>
                </a:lnTo>
                <a:lnTo>
                  <a:pt x="618" y="346"/>
                </a:lnTo>
                <a:lnTo>
                  <a:pt x="618" y="346"/>
                </a:lnTo>
                <a:lnTo>
                  <a:pt x="618" y="347"/>
                </a:lnTo>
                <a:lnTo>
                  <a:pt x="618" y="347"/>
                </a:lnTo>
                <a:lnTo>
                  <a:pt x="618" y="347"/>
                </a:lnTo>
                <a:lnTo>
                  <a:pt x="618" y="348"/>
                </a:lnTo>
                <a:lnTo>
                  <a:pt x="618" y="348"/>
                </a:lnTo>
                <a:lnTo>
                  <a:pt x="619" y="348"/>
                </a:lnTo>
                <a:lnTo>
                  <a:pt x="619" y="349"/>
                </a:lnTo>
                <a:lnTo>
                  <a:pt x="619" y="349"/>
                </a:lnTo>
                <a:lnTo>
                  <a:pt x="619" y="349"/>
                </a:lnTo>
                <a:lnTo>
                  <a:pt x="620" y="349"/>
                </a:lnTo>
                <a:lnTo>
                  <a:pt x="620" y="350"/>
                </a:lnTo>
                <a:lnTo>
                  <a:pt x="620" y="350"/>
                </a:lnTo>
                <a:lnTo>
                  <a:pt x="620" y="351"/>
                </a:lnTo>
                <a:lnTo>
                  <a:pt x="620" y="351"/>
                </a:lnTo>
                <a:lnTo>
                  <a:pt x="621" y="351"/>
                </a:lnTo>
                <a:lnTo>
                  <a:pt x="621" y="351"/>
                </a:lnTo>
                <a:lnTo>
                  <a:pt x="621" y="352"/>
                </a:lnTo>
                <a:lnTo>
                  <a:pt x="621" y="352"/>
                </a:lnTo>
                <a:lnTo>
                  <a:pt x="621" y="353"/>
                </a:lnTo>
                <a:lnTo>
                  <a:pt x="621" y="353"/>
                </a:lnTo>
                <a:lnTo>
                  <a:pt x="621" y="354"/>
                </a:lnTo>
                <a:lnTo>
                  <a:pt x="621" y="354"/>
                </a:lnTo>
                <a:lnTo>
                  <a:pt x="621" y="355"/>
                </a:lnTo>
                <a:lnTo>
                  <a:pt x="621" y="355"/>
                </a:lnTo>
                <a:lnTo>
                  <a:pt x="620" y="355"/>
                </a:lnTo>
                <a:lnTo>
                  <a:pt x="620" y="355"/>
                </a:lnTo>
                <a:lnTo>
                  <a:pt x="620" y="355"/>
                </a:lnTo>
                <a:lnTo>
                  <a:pt x="620" y="355"/>
                </a:lnTo>
                <a:lnTo>
                  <a:pt x="619" y="355"/>
                </a:lnTo>
                <a:lnTo>
                  <a:pt x="619" y="356"/>
                </a:lnTo>
                <a:lnTo>
                  <a:pt x="619" y="356"/>
                </a:lnTo>
                <a:lnTo>
                  <a:pt x="618" y="357"/>
                </a:lnTo>
                <a:lnTo>
                  <a:pt x="618" y="357"/>
                </a:lnTo>
                <a:lnTo>
                  <a:pt x="619" y="357"/>
                </a:lnTo>
                <a:lnTo>
                  <a:pt x="619" y="357"/>
                </a:lnTo>
                <a:lnTo>
                  <a:pt x="619" y="356"/>
                </a:lnTo>
                <a:lnTo>
                  <a:pt x="619" y="356"/>
                </a:lnTo>
                <a:lnTo>
                  <a:pt x="619" y="357"/>
                </a:lnTo>
                <a:lnTo>
                  <a:pt x="620" y="357"/>
                </a:lnTo>
                <a:lnTo>
                  <a:pt x="620" y="357"/>
                </a:lnTo>
                <a:lnTo>
                  <a:pt x="621" y="357"/>
                </a:lnTo>
                <a:lnTo>
                  <a:pt x="621" y="358"/>
                </a:lnTo>
                <a:lnTo>
                  <a:pt x="621" y="358"/>
                </a:lnTo>
                <a:lnTo>
                  <a:pt x="620" y="359"/>
                </a:lnTo>
                <a:lnTo>
                  <a:pt x="620" y="359"/>
                </a:lnTo>
                <a:lnTo>
                  <a:pt x="620" y="359"/>
                </a:lnTo>
                <a:lnTo>
                  <a:pt x="620" y="359"/>
                </a:lnTo>
                <a:lnTo>
                  <a:pt x="621" y="360"/>
                </a:lnTo>
                <a:lnTo>
                  <a:pt x="620" y="360"/>
                </a:lnTo>
                <a:lnTo>
                  <a:pt x="620" y="360"/>
                </a:lnTo>
                <a:lnTo>
                  <a:pt x="620" y="360"/>
                </a:lnTo>
                <a:lnTo>
                  <a:pt x="619" y="360"/>
                </a:lnTo>
                <a:lnTo>
                  <a:pt x="619" y="360"/>
                </a:lnTo>
                <a:lnTo>
                  <a:pt x="619" y="361"/>
                </a:lnTo>
                <a:lnTo>
                  <a:pt x="619" y="361"/>
                </a:lnTo>
                <a:lnTo>
                  <a:pt x="619" y="361"/>
                </a:lnTo>
                <a:lnTo>
                  <a:pt x="618" y="361"/>
                </a:lnTo>
                <a:lnTo>
                  <a:pt x="618" y="361"/>
                </a:lnTo>
                <a:lnTo>
                  <a:pt x="618" y="361"/>
                </a:lnTo>
                <a:lnTo>
                  <a:pt x="618" y="362"/>
                </a:lnTo>
                <a:lnTo>
                  <a:pt x="618" y="362"/>
                </a:lnTo>
                <a:lnTo>
                  <a:pt x="618" y="362"/>
                </a:lnTo>
                <a:lnTo>
                  <a:pt x="617" y="362"/>
                </a:lnTo>
                <a:lnTo>
                  <a:pt x="617" y="362"/>
                </a:lnTo>
                <a:lnTo>
                  <a:pt x="617" y="362"/>
                </a:lnTo>
                <a:lnTo>
                  <a:pt x="617" y="363"/>
                </a:lnTo>
                <a:lnTo>
                  <a:pt x="617" y="363"/>
                </a:lnTo>
                <a:lnTo>
                  <a:pt x="617" y="363"/>
                </a:lnTo>
                <a:lnTo>
                  <a:pt x="616" y="363"/>
                </a:lnTo>
                <a:lnTo>
                  <a:pt x="616" y="363"/>
                </a:lnTo>
                <a:lnTo>
                  <a:pt x="617" y="363"/>
                </a:lnTo>
                <a:lnTo>
                  <a:pt x="616" y="364"/>
                </a:lnTo>
                <a:lnTo>
                  <a:pt x="617" y="364"/>
                </a:lnTo>
                <a:lnTo>
                  <a:pt x="617" y="364"/>
                </a:lnTo>
                <a:lnTo>
                  <a:pt x="617" y="365"/>
                </a:lnTo>
                <a:lnTo>
                  <a:pt x="617" y="365"/>
                </a:lnTo>
                <a:lnTo>
                  <a:pt x="616" y="364"/>
                </a:lnTo>
                <a:lnTo>
                  <a:pt x="616" y="364"/>
                </a:lnTo>
                <a:lnTo>
                  <a:pt x="616" y="364"/>
                </a:lnTo>
                <a:lnTo>
                  <a:pt x="615" y="364"/>
                </a:lnTo>
                <a:lnTo>
                  <a:pt x="615" y="365"/>
                </a:lnTo>
                <a:lnTo>
                  <a:pt x="616" y="365"/>
                </a:lnTo>
                <a:lnTo>
                  <a:pt x="616" y="365"/>
                </a:lnTo>
                <a:lnTo>
                  <a:pt x="616" y="366"/>
                </a:lnTo>
                <a:lnTo>
                  <a:pt x="616" y="366"/>
                </a:lnTo>
                <a:lnTo>
                  <a:pt x="616" y="366"/>
                </a:lnTo>
                <a:lnTo>
                  <a:pt x="617" y="367"/>
                </a:lnTo>
                <a:lnTo>
                  <a:pt x="617" y="367"/>
                </a:lnTo>
                <a:lnTo>
                  <a:pt x="616" y="367"/>
                </a:lnTo>
                <a:lnTo>
                  <a:pt x="616" y="368"/>
                </a:lnTo>
                <a:lnTo>
                  <a:pt x="616" y="368"/>
                </a:lnTo>
                <a:lnTo>
                  <a:pt x="616" y="368"/>
                </a:lnTo>
                <a:lnTo>
                  <a:pt x="615" y="368"/>
                </a:lnTo>
                <a:lnTo>
                  <a:pt x="615" y="368"/>
                </a:lnTo>
                <a:lnTo>
                  <a:pt x="616" y="368"/>
                </a:lnTo>
                <a:lnTo>
                  <a:pt x="616" y="369"/>
                </a:lnTo>
                <a:lnTo>
                  <a:pt x="616" y="369"/>
                </a:lnTo>
                <a:lnTo>
                  <a:pt x="616" y="369"/>
                </a:lnTo>
                <a:lnTo>
                  <a:pt x="616" y="369"/>
                </a:lnTo>
                <a:lnTo>
                  <a:pt x="616" y="370"/>
                </a:lnTo>
                <a:lnTo>
                  <a:pt x="616" y="370"/>
                </a:lnTo>
                <a:lnTo>
                  <a:pt x="616" y="370"/>
                </a:lnTo>
                <a:lnTo>
                  <a:pt x="616" y="370"/>
                </a:lnTo>
                <a:lnTo>
                  <a:pt x="616" y="371"/>
                </a:lnTo>
                <a:lnTo>
                  <a:pt x="616" y="371"/>
                </a:lnTo>
                <a:lnTo>
                  <a:pt x="616" y="372"/>
                </a:lnTo>
                <a:lnTo>
                  <a:pt x="616" y="372"/>
                </a:lnTo>
                <a:lnTo>
                  <a:pt x="616" y="373"/>
                </a:lnTo>
                <a:lnTo>
                  <a:pt x="616" y="373"/>
                </a:lnTo>
                <a:lnTo>
                  <a:pt x="616" y="373"/>
                </a:lnTo>
                <a:lnTo>
                  <a:pt x="617" y="373"/>
                </a:lnTo>
                <a:lnTo>
                  <a:pt x="617" y="373"/>
                </a:lnTo>
                <a:lnTo>
                  <a:pt x="617" y="374"/>
                </a:lnTo>
                <a:lnTo>
                  <a:pt x="618" y="374"/>
                </a:lnTo>
                <a:lnTo>
                  <a:pt x="618" y="375"/>
                </a:lnTo>
                <a:lnTo>
                  <a:pt x="618" y="375"/>
                </a:lnTo>
                <a:lnTo>
                  <a:pt x="619" y="375"/>
                </a:lnTo>
                <a:lnTo>
                  <a:pt x="618" y="375"/>
                </a:lnTo>
                <a:lnTo>
                  <a:pt x="618" y="375"/>
                </a:lnTo>
                <a:lnTo>
                  <a:pt x="617" y="376"/>
                </a:lnTo>
                <a:lnTo>
                  <a:pt x="617" y="376"/>
                </a:lnTo>
                <a:lnTo>
                  <a:pt x="617" y="376"/>
                </a:lnTo>
                <a:lnTo>
                  <a:pt x="618" y="377"/>
                </a:lnTo>
                <a:lnTo>
                  <a:pt x="618" y="377"/>
                </a:lnTo>
                <a:lnTo>
                  <a:pt x="617" y="377"/>
                </a:lnTo>
                <a:lnTo>
                  <a:pt x="617" y="377"/>
                </a:lnTo>
                <a:lnTo>
                  <a:pt x="617" y="377"/>
                </a:lnTo>
                <a:lnTo>
                  <a:pt x="616" y="377"/>
                </a:lnTo>
                <a:lnTo>
                  <a:pt x="616" y="376"/>
                </a:lnTo>
                <a:lnTo>
                  <a:pt x="616" y="376"/>
                </a:lnTo>
                <a:lnTo>
                  <a:pt x="615" y="376"/>
                </a:lnTo>
                <a:lnTo>
                  <a:pt x="616" y="377"/>
                </a:lnTo>
                <a:lnTo>
                  <a:pt x="616" y="377"/>
                </a:lnTo>
                <a:lnTo>
                  <a:pt x="616" y="378"/>
                </a:lnTo>
                <a:lnTo>
                  <a:pt x="616" y="378"/>
                </a:lnTo>
                <a:lnTo>
                  <a:pt x="616" y="378"/>
                </a:lnTo>
                <a:lnTo>
                  <a:pt x="616" y="378"/>
                </a:lnTo>
                <a:lnTo>
                  <a:pt x="615" y="378"/>
                </a:lnTo>
                <a:lnTo>
                  <a:pt x="615" y="378"/>
                </a:lnTo>
                <a:lnTo>
                  <a:pt x="615" y="378"/>
                </a:lnTo>
                <a:lnTo>
                  <a:pt x="615" y="378"/>
                </a:lnTo>
                <a:lnTo>
                  <a:pt x="615" y="378"/>
                </a:lnTo>
                <a:lnTo>
                  <a:pt x="615" y="379"/>
                </a:lnTo>
                <a:lnTo>
                  <a:pt x="615" y="379"/>
                </a:lnTo>
                <a:lnTo>
                  <a:pt x="615" y="379"/>
                </a:lnTo>
                <a:lnTo>
                  <a:pt x="614" y="380"/>
                </a:lnTo>
                <a:lnTo>
                  <a:pt x="615" y="380"/>
                </a:lnTo>
                <a:lnTo>
                  <a:pt x="615" y="380"/>
                </a:lnTo>
                <a:lnTo>
                  <a:pt x="615" y="380"/>
                </a:lnTo>
                <a:lnTo>
                  <a:pt x="614" y="380"/>
                </a:lnTo>
                <a:lnTo>
                  <a:pt x="614" y="380"/>
                </a:lnTo>
                <a:lnTo>
                  <a:pt x="614" y="381"/>
                </a:lnTo>
                <a:lnTo>
                  <a:pt x="615" y="381"/>
                </a:lnTo>
                <a:lnTo>
                  <a:pt x="615" y="381"/>
                </a:lnTo>
                <a:lnTo>
                  <a:pt x="615" y="381"/>
                </a:lnTo>
                <a:lnTo>
                  <a:pt x="614" y="381"/>
                </a:lnTo>
                <a:lnTo>
                  <a:pt x="614" y="381"/>
                </a:lnTo>
                <a:lnTo>
                  <a:pt x="614" y="382"/>
                </a:lnTo>
                <a:lnTo>
                  <a:pt x="615" y="382"/>
                </a:lnTo>
                <a:lnTo>
                  <a:pt x="615" y="382"/>
                </a:lnTo>
                <a:lnTo>
                  <a:pt x="615" y="382"/>
                </a:lnTo>
                <a:lnTo>
                  <a:pt x="615" y="383"/>
                </a:lnTo>
                <a:lnTo>
                  <a:pt x="614" y="383"/>
                </a:lnTo>
                <a:lnTo>
                  <a:pt x="615" y="383"/>
                </a:lnTo>
                <a:lnTo>
                  <a:pt x="615" y="383"/>
                </a:lnTo>
                <a:lnTo>
                  <a:pt x="615" y="383"/>
                </a:lnTo>
                <a:lnTo>
                  <a:pt x="614" y="383"/>
                </a:lnTo>
                <a:lnTo>
                  <a:pt x="614" y="384"/>
                </a:lnTo>
                <a:lnTo>
                  <a:pt x="614" y="384"/>
                </a:lnTo>
                <a:lnTo>
                  <a:pt x="614" y="384"/>
                </a:lnTo>
                <a:lnTo>
                  <a:pt x="614" y="385"/>
                </a:lnTo>
                <a:lnTo>
                  <a:pt x="614" y="385"/>
                </a:lnTo>
                <a:lnTo>
                  <a:pt x="614" y="385"/>
                </a:lnTo>
                <a:lnTo>
                  <a:pt x="613" y="385"/>
                </a:lnTo>
                <a:lnTo>
                  <a:pt x="613" y="385"/>
                </a:lnTo>
                <a:lnTo>
                  <a:pt x="613" y="386"/>
                </a:lnTo>
                <a:lnTo>
                  <a:pt x="613" y="386"/>
                </a:lnTo>
                <a:lnTo>
                  <a:pt x="614" y="387"/>
                </a:lnTo>
                <a:lnTo>
                  <a:pt x="614" y="386"/>
                </a:lnTo>
                <a:lnTo>
                  <a:pt x="614" y="386"/>
                </a:lnTo>
                <a:lnTo>
                  <a:pt x="614" y="387"/>
                </a:lnTo>
                <a:lnTo>
                  <a:pt x="614" y="386"/>
                </a:lnTo>
                <a:lnTo>
                  <a:pt x="615" y="386"/>
                </a:lnTo>
                <a:lnTo>
                  <a:pt x="615" y="387"/>
                </a:lnTo>
                <a:lnTo>
                  <a:pt x="614" y="387"/>
                </a:lnTo>
                <a:lnTo>
                  <a:pt x="614" y="388"/>
                </a:lnTo>
                <a:lnTo>
                  <a:pt x="614" y="388"/>
                </a:lnTo>
                <a:lnTo>
                  <a:pt x="614" y="388"/>
                </a:lnTo>
                <a:lnTo>
                  <a:pt x="615" y="388"/>
                </a:lnTo>
                <a:lnTo>
                  <a:pt x="615" y="389"/>
                </a:lnTo>
                <a:lnTo>
                  <a:pt x="615" y="389"/>
                </a:lnTo>
                <a:lnTo>
                  <a:pt x="615" y="390"/>
                </a:lnTo>
                <a:lnTo>
                  <a:pt x="615" y="390"/>
                </a:lnTo>
                <a:lnTo>
                  <a:pt x="615" y="391"/>
                </a:lnTo>
                <a:lnTo>
                  <a:pt x="616" y="391"/>
                </a:lnTo>
                <a:lnTo>
                  <a:pt x="616" y="390"/>
                </a:lnTo>
                <a:lnTo>
                  <a:pt x="616" y="390"/>
                </a:lnTo>
                <a:lnTo>
                  <a:pt x="616" y="391"/>
                </a:lnTo>
                <a:lnTo>
                  <a:pt x="616" y="392"/>
                </a:lnTo>
                <a:lnTo>
                  <a:pt x="616" y="392"/>
                </a:lnTo>
                <a:lnTo>
                  <a:pt x="615" y="392"/>
                </a:lnTo>
                <a:lnTo>
                  <a:pt x="615" y="393"/>
                </a:lnTo>
                <a:lnTo>
                  <a:pt x="615" y="393"/>
                </a:lnTo>
                <a:lnTo>
                  <a:pt x="615" y="393"/>
                </a:lnTo>
                <a:lnTo>
                  <a:pt x="615" y="394"/>
                </a:lnTo>
                <a:lnTo>
                  <a:pt x="615" y="394"/>
                </a:lnTo>
                <a:lnTo>
                  <a:pt x="615" y="394"/>
                </a:lnTo>
                <a:lnTo>
                  <a:pt x="615" y="395"/>
                </a:lnTo>
                <a:lnTo>
                  <a:pt x="615" y="395"/>
                </a:lnTo>
                <a:lnTo>
                  <a:pt x="614" y="395"/>
                </a:lnTo>
                <a:lnTo>
                  <a:pt x="614" y="396"/>
                </a:lnTo>
                <a:lnTo>
                  <a:pt x="615" y="396"/>
                </a:lnTo>
                <a:lnTo>
                  <a:pt x="615" y="396"/>
                </a:lnTo>
                <a:lnTo>
                  <a:pt x="615" y="396"/>
                </a:lnTo>
                <a:lnTo>
                  <a:pt x="616" y="396"/>
                </a:lnTo>
                <a:lnTo>
                  <a:pt x="615" y="397"/>
                </a:lnTo>
                <a:lnTo>
                  <a:pt x="615" y="397"/>
                </a:lnTo>
                <a:lnTo>
                  <a:pt x="614" y="397"/>
                </a:lnTo>
                <a:lnTo>
                  <a:pt x="614" y="397"/>
                </a:lnTo>
                <a:lnTo>
                  <a:pt x="613" y="398"/>
                </a:lnTo>
                <a:lnTo>
                  <a:pt x="613" y="398"/>
                </a:lnTo>
                <a:lnTo>
                  <a:pt x="613" y="398"/>
                </a:lnTo>
                <a:lnTo>
                  <a:pt x="612" y="399"/>
                </a:lnTo>
                <a:lnTo>
                  <a:pt x="612" y="399"/>
                </a:lnTo>
                <a:lnTo>
                  <a:pt x="612" y="400"/>
                </a:lnTo>
                <a:lnTo>
                  <a:pt x="612" y="400"/>
                </a:lnTo>
                <a:lnTo>
                  <a:pt x="612" y="401"/>
                </a:lnTo>
                <a:lnTo>
                  <a:pt x="612" y="401"/>
                </a:lnTo>
                <a:lnTo>
                  <a:pt x="612" y="401"/>
                </a:lnTo>
                <a:lnTo>
                  <a:pt x="612" y="401"/>
                </a:lnTo>
                <a:lnTo>
                  <a:pt x="613" y="401"/>
                </a:lnTo>
                <a:lnTo>
                  <a:pt x="613" y="401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4" y="404"/>
                </a:lnTo>
                <a:lnTo>
                  <a:pt x="614" y="405"/>
                </a:lnTo>
                <a:lnTo>
                  <a:pt x="614" y="405"/>
                </a:lnTo>
                <a:lnTo>
                  <a:pt x="614" y="405"/>
                </a:lnTo>
                <a:lnTo>
                  <a:pt x="613" y="405"/>
                </a:lnTo>
                <a:lnTo>
                  <a:pt x="613" y="405"/>
                </a:lnTo>
                <a:lnTo>
                  <a:pt x="612" y="406"/>
                </a:lnTo>
                <a:lnTo>
                  <a:pt x="612" y="406"/>
                </a:lnTo>
                <a:lnTo>
                  <a:pt x="612" y="406"/>
                </a:lnTo>
                <a:lnTo>
                  <a:pt x="612" y="407"/>
                </a:lnTo>
                <a:lnTo>
                  <a:pt x="612" y="407"/>
                </a:lnTo>
                <a:lnTo>
                  <a:pt x="612" y="407"/>
                </a:lnTo>
                <a:lnTo>
                  <a:pt x="613" y="407"/>
                </a:lnTo>
                <a:lnTo>
                  <a:pt x="612" y="408"/>
                </a:lnTo>
                <a:lnTo>
                  <a:pt x="613" y="408"/>
                </a:lnTo>
                <a:lnTo>
                  <a:pt x="613" y="408"/>
                </a:lnTo>
                <a:lnTo>
                  <a:pt x="613" y="409"/>
                </a:lnTo>
                <a:lnTo>
                  <a:pt x="613" y="409"/>
                </a:lnTo>
                <a:lnTo>
                  <a:pt x="612" y="408"/>
                </a:lnTo>
                <a:lnTo>
                  <a:pt x="612" y="408"/>
                </a:lnTo>
                <a:lnTo>
                  <a:pt x="612" y="409"/>
                </a:lnTo>
                <a:lnTo>
                  <a:pt x="612" y="409"/>
                </a:lnTo>
                <a:lnTo>
                  <a:pt x="612" y="409"/>
                </a:lnTo>
                <a:lnTo>
                  <a:pt x="612" y="409"/>
                </a:lnTo>
                <a:lnTo>
                  <a:pt x="611" y="409"/>
                </a:lnTo>
                <a:lnTo>
                  <a:pt x="611" y="408"/>
                </a:lnTo>
                <a:lnTo>
                  <a:pt x="611" y="408"/>
                </a:lnTo>
                <a:lnTo>
                  <a:pt x="611" y="409"/>
                </a:lnTo>
                <a:lnTo>
                  <a:pt x="611" y="409"/>
                </a:lnTo>
                <a:lnTo>
                  <a:pt x="611" y="409"/>
                </a:lnTo>
                <a:lnTo>
                  <a:pt x="611" y="409"/>
                </a:lnTo>
                <a:lnTo>
                  <a:pt x="611" y="410"/>
                </a:lnTo>
                <a:lnTo>
                  <a:pt x="610" y="411"/>
                </a:lnTo>
                <a:lnTo>
                  <a:pt x="611" y="412"/>
                </a:lnTo>
                <a:lnTo>
                  <a:pt x="610" y="412"/>
                </a:lnTo>
                <a:lnTo>
                  <a:pt x="610" y="412"/>
                </a:lnTo>
                <a:lnTo>
                  <a:pt x="610" y="413"/>
                </a:lnTo>
                <a:lnTo>
                  <a:pt x="611" y="413"/>
                </a:lnTo>
                <a:lnTo>
                  <a:pt x="611" y="413"/>
                </a:lnTo>
                <a:lnTo>
                  <a:pt x="611" y="413"/>
                </a:lnTo>
                <a:lnTo>
                  <a:pt x="612" y="414"/>
                </a:lnTo>
                <a:lnTo>
                  <a:pt x="612" y="414"/>
                </a:lnTo>
                <a:lnTo>
                  <a:pt x="612" y="414"/>
                </a:lnTo>
                <a:lnTo>
                  <a:pt x="612" y="414"/>
                </a:lnTo>
                <a:lnTo>
                  <a:pt x="613" y="415"/>
                </a:lnTo>
                <a:lnTo>
                  <a:pt x="613" y="415"/>
                </a:lnTo>
                <a:lnTo>
                  <a:pt x="613" y="415"/>
                </a:lnTo>
                <a:lnTo>
                  <a:pt x="614" y="415"/>
                </a:lnTo>
                <a:lnTo>
                  <a:pt x="614" y="415"/>
                </a:lnTo>
                <a:lnTo>
                  <a:pt x="615" y="415"/>
                </a:lnTo>
                <a:lnTo>
                  <a:pt x="615" y="416"/>
                </a:lnTo>
                <a:lnTo>
                  <a:pt x="615" y="416"/>
                </a:lnTo>
                <a:lnTo>
                  <a:pt x="616" y="416"/>
                </a:lnTo>
                <a:lnTo>
                  <a:pt x="616" y="416"/>
                </a:lnTo>
                <a:lnTo>
                  <a:pt x="616" y="417"/>
                </a:lnTo>
                <a:lnTo>
                  <a:pt x="617" y="417"/>
                </a:lnTo>
                <a:lnTo>
                  <a:pt x="617" y="417"/>
                </a:lnTo>
                <a:lnTo>
                  <a:pt x="618" y="417"/>
                </a:lnTo>
                <a:lnTo>
                  <a:pt x="619" y="417"/>
                </a:lnTo>
                <a:lnTo>
                  <a:pt x="619" y="417"/>
                </a:lnTo>
                <a:lnTo>
                  <a:pt x="620" y="417"/>
                </a:lnTo>
                <a:lnTo>
                  <a:pt x="620" y="417"/>
                </a:lnTo>
                <a:lnTo>
                  <a:pt x="621" y="417"/>
                </a:lnTo>
                <a:lnTo>
                  <a:pt x="621" y="418"/>
                </a:lnTo>
                <a:lnTo>
                  <a:pt x="621" y="418"/>
                </a:lnTo>
                <a:lnTo>
                  <a:pt x="622" y="418"/>
                </a:lnTo>
                <a:lnTo>
                  <a:pt x="622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4" y="418"/>
                </a:lnTo>
                <a:lnTo>
                  <a:pt x="625" y="418"/>
                </a:lnTo>
                <a:lnTo>
                  <a:pt x="625" y="418"/>
                </a:lnTo>
                <a:lnTo>
                  <a:pt x="625" y="418"/>
                </a:lnTo>
                <a:lnTo>
                  <a:pt x="625" y="419"/>
                </a:lnTo>
                <a:lnTo>
                  <a:pt x="626" y="419"/>
                </a:lnTo>
                <a:lnTo>
                  <a:pt x="626" y="420"/>
                </a:lnTo>
                <a:lnTo>
                  <a:pt x="626" y="420"/>
                </a:lnTo>
                <a:lnTo>
                  <a:pt x="626" y="421"/>
                </a:lnTo>
                <a:lnTo>
                  <a:pt x="626" y="421"/>
                </a:lnTo>
                <a:lnTo>
                  <a:pt x="626" y="422"/>
                </a:lnTo>
                <a:lnTo>
                  <a:pt x="626" y="422"/>
                </a:lnTo>
                <a:lnTo>
                  <a:pt x="627" y="422"/>
                </a:lnTo>
                <a:lnTo>
                  <a:pt x="627" y="423"/>
                </a:lnTo>
                <a:lnTo>
                  <a:pt x="628" y="423"/>
                </a:lnTo>
                <a:lnTo>
                  <a:pt x="628" y="423"/>
                </a:lnTo>
                <a:lnTo>
                  <a:pt x="629" y="423"/>
                </a:lnTo>
                <a:lnTo>
                  <a:pt x="629" y="424"/>
                </a:lnTo>
                <a:lnTo>
                  <a:pt x="629" y="424"/>
                </a:lnTo>
                <a:lnTo>
                  <a:pt x="629" y="424"/>
                </a:lnTo>
                <a:lnTo>
                  <a:pt x="629" y="424"/>
                </a:lnTo>
                <a:lnTo>
                  <a:pt x="630" y="424"/>
                </a:lnTo>
                <a:lnTo>
                  <a:pt x="630" y="424"/>
                </a:lnTo>
                <a:lnTo>
                  <a:pt x="631" y="424"/>
                </a:lnTo>
                <a:lnTo>
                  <a:pt x="631" y="424"/>
                </a:lnTo>
                <a:lnTo>
                  <a:pt x="632" y="424"/>
                </a:lnTo>
                <a:lnTo>
                  <a:pt x="632" y="424"/>
                </a:lnTo>
                <a:lnTo>
                  <a:pt x="633" y="425"/>
                </a:lnTo>
                <a:lnTo>
                  <a:pt x="632" y="425"/>
                </a:lnTo>
                <a:lnTo>
                  <a:pt x="632" y="425"/>
                </a:lnTo>
                <a:lnTo>
                  <a:pt x="631" y="426"/>
                </a:lnTo>
                <a:lnTo>
                  <a:pt x="632" y="426"/>
                </a:lnTo>
                <a:lnTo>
                  <a:pt x="632" y="426"/>
                </a:lnTo>
                <a:lnTo>
                  <a:pt x="632" y="426"/>
                </a:lnTo>
                <a:lnTo>
                  <a:pt x="632" y="426"/>
                </a:lnTo>
                <a:lnTo>
                  <a:pt x="632" y="427"/>
                </a:lnTo>
                <a:lnTo>
                  <a:pt x="631" y="427"/>
                </a:lnTo>
                <a:lnTo>
                  <a:pt x="631" y="427"/>
                </a:lnTo>
                <a:lnTo>
                  <a:pt x="631" y="428"/>
                </a:lnTo>
                <a:lnTo>
                  <a:pt x="631" y="428"/>
                </a:lnTo>
                <a:lnTo>
                  <a:pt x="631" y="428"/>
                </a:lnTo>
                <a:lnTo>
                  <a:pt x="632" y="428"/>
                </a:lnTo>
                <a:lnTo>
                  <a:pt x="632" y="429"/>
                </a:lnTo>
                <a:lnTo>
                  <a:pt x="632" y="429"/>
                </a:lnTo>
                <a:lnTo>
                  <a:pt x="632" y="428"/>
                </a:lnTo>
                <a:lnTo>
                  <a:pt x="632" y="428"/>
                </a:lnTo>
                <a:lnTo>
                  <a:pt x="633" y="428"/>
                </a:lnTo>
                <a:lnTo>
                  <a:pt x="633" y="428"/>
                </a:lnTo>
                <a:lnTo>
                  <a:pt x="633" y="429"/>
                </a:lnTo>
                <a:lnTo>
                  <a:pt x="633" y="429"/>
                </a:lnTo>
                <a:lnTo>
                  <a:pt x="633" y="429"/>
                </a:lnTo>
                <a:lnTo>
                  <a:pt x="634" y="429"/>
                </a:lnTo>
                <a:lnTo>
                  <a:pt x="634" y="430"/>
                </a:lnTo>
                <a:lnTo>
                  <a:pt x="633" y="430"/>
                </a:lnTo>
                <a:lnTo>
                  <a:pt x="633" y="430"/>
                </a:lnTo>
                <a:lnTo>
                  <a:pt x="633" y="430"/>
                </a:lnTo>
                <a:lnTo>
                  <a:pt x="632" y="430"/>
                </a:lnTo>
                <a:lnTo>
                  <a:pt x="632" y="430"/>
                </a:lnTo>
                <a:lnTo>
                  <a:pt x="633" y="430"/>
                </a:lnTo>
                <a:lnTo>
                  <a:pt x="633" y="430"/>
                </a:lnTo>
                <a:lnTo>
                  <a:pt x="633" y="430"/>
                </a:lnTo>
                <a:lnTo>
                  <a:pt x="633" y="430"/>
                </a:lnTo>
                <a:lnTo>
                  <a:pt x="633" y="430"/>
                </a:lnTo>
                <a:lnTo>
                  <a:pt x="633" y="431"/>
                </a:lnTo>
                <a:lnTo>
                  <a:pt x="633" y="431"/>
                </a:lnTo>
                <a:lnTo>
                  <a:pt x="634" y="431"/>
                </a:lnTo>
                <a:lnTo>
                  <a:pt x="634" y="431"/>
                </a:lnTo>
                <a:lnTo>
                  <a:pt x="635" y="431"/>
                </a:lnTo>
                <a:lnTo>
                  <a:pt x="635" y="432"/>
                </a:lnTo>
                <a:lnTo>
                  <a:pt x="635" y="433"/>
                </a:lnTo>
                <a:lnTo>
                  <a:pt x="635" y="434"/>
                </a:lnTo>
                <a:lnTo>
                  <a:pt x="634" y="434"/>
                </a:lnTo>
                <a:lnTo>
                  <a:pt x="634" y="434"/>
                </a:lnTo>
                <a:lnTo>
                  <a:pt x="633" y="434"/>
                </a:lnTo>
                <a:lnTo>
                  <a:pt x="633" y="434"/>
                </a:lnTo>
                <a:lnTo>
                  <a:pt x="633" y="434"/>
                </a:lnTo>
                <a:lnTo>
                  <a:pt x="633" y="434"/>
                </a:lnTo>
                <a:lnTo>
                  <a:pt x="633" y="434"/>
                </a:lnTo>
                <a:lnTo>
                  <a:pt x="634" y="434"/>
                </a:lnTo>
                <a:lnTo>
                  <a:pt x="634" y="435"/>
                </a:lnTo>
                <a:lnTo>
                  <a:pt x="634" y="435"/>
                </a:lnTo>
                <a:lnTo>
                  <a:pt x="634" y="436"/>
                </a:lnTo>
                <a:lnTo>
                  <a:pt x="634" y="436"/>
                </a:lnTo>
                <a:lnTo>
                  <a:pt x="634" y="436"/>
                </a:lnTo>
                <a:lnTo>
                  <a:pt x="633" y="436"/>
                </a:lnTo>
                <a:lnTo>
                  <a:pt x="633" y="437"/>
                </a:lnTo>
                <a:lnTo>
                  <a:pt x="634" y="437"/>
                </a:lnTo>
                <a:lnTo>
                  <a:pt x="634" y="437"/>
                </a:lnTo>
                <a:lnTo>
                  <a:pt x="634" y="437"/>
                </a:lnTo>
                <a:lnTo>
                  <a:pt x="635" y="438"/>
                </a:lnTo>
                <a:lnTo>
                  <a:pt x="635" y="438"/>
                </a:lnTo>
                <a:lnTo>
                  <a:pt x="635" y="438"/>
                </a:lnTo>
                <a:lnTo>
                  <a:pt x="634" y="438"/>
                </a:lnTo>
                <a:lnTo>
                  <a:pt x="634" y="439"/>
                </a:lnTo>
                <a:lnTo>
                  <a:pt x="634" y="439"/>
                </a:lnTo>
                <a:lnTo>
                  <a:pt x="634" y="439"/>
                </a:lnTo>
                <a:lnTo>
                  <a:pt x="634" y="440"/>
                </a:lnTo>
                <a:lnTo>
                  <a:pt x="633" y="440"/>
                </a:lnTo>
                <a:lnTo>
                  <a:pt x="633" y="440"/>
                </a:lnTo>
                <a:lnTo>
                  <a:pt x="634" y="440"/>
                </a:lnTo>
                <a:lnTo>
                  <a:pt x="634" y="441"/>
                </a:lnTo>
                <a:lnTo>
                  <a:pt x="634" y="441"/>
                </a:lnTo>
                <a:lnTo>
                  <a:pt x="633" y="441"/>
                </a:lnTo>
                <a:lnTo>
                  <a:pt x="633" y="441"/>
                </a:lnTo>
                <a:lnTo>
                  <a:pt x="633" y="441"/>
                </a:lnTo>
                <a:lnTo>
                  <a:pt x="632" y="440"/>
                </a:lnTo>
                <a:lnTo>
                  <a:pt x="632" y="440"/>
                </a:lnTo>
                <a:lnTo>
                  <a:pt x="632" y="441"/>
                </a:lnTo>
                <a:lnTo>
                  <a:pt x="632" y="441"/>
                </a:lnTo>
                <a:lnTo>
                  <a:pt x="632" y="442"/>
                </a:lnTo>
                <a:lnTo>
                  <a:pt x="631" y="442"/>
                </a:lnTo>
                <a:lnTo>
                  <a:pt x="631" y="442"/>
                </a:lnTo>
                <a:lnTo>
                  <a:pt x="630" y="442"/>
                </a:lnTo>
                <a:lnTo>
                  <a:pt x="630" y="443"/>
                </a:lnTo>
                <a:lnTo>
                  <a:pt x="630" y="443"/>
                </a:lnTo>
                <a:lnTo>
                  <a:pt x="630" y="443"/>
                </a:lnTo>
                <a:lnTo>
                  <a:pt x="630" y="443"/>
                </a:lnTo>
                <a:lnTo>
                  <a:pt x="630" y="444"/>
                </a:lnTo>
                <a:lnTo>
                  <a:pt x="630" y="444"/>
                </a:lnTo>
                <a:lnTo>
                  <a:pt x="629" y="444"/>
                </a:lnTo>
                <a:lnTo>
                  <a:pt x="629" y="445"/>
                </a:lnTo>
                <a:lnTo>
                  <a:pt x="630" y="445"/>
                </a:lnTo>
                <a:lnTo>
                  <a:pt x="630" y="445"/>
                </a:lnTo>
                <a:lnTo>
                  <a:pt x="630" y="445"/>
                </a:lnTo>
                <a:lnTo>
                  <a:pt x="631" y="445"/>
                </a:lnTo>
                <a:lnTo>
                  <a:pt x="631" y="445"/>
                </a:lnTo>
                <a:lnTo>
                  <a:pt x="630" y="445"/>
                </a:lnTo>
                <a:lnTo>
                  <a:pt x="630" y="445"/>
                </a:lnTo>
                <a:lnTo>
                  <a:pt x="629" y="445"/>
                </a:lnTo>
                <a:lnTo>
                  <a:pt x="629" y="445"/>
                </a:lnTo>
                <a:lnTo>
                  <a:pt x="629" y="445"/>
                </a:lnTo>
                <a:lnTo>
                  <a:pt x="629" y="446"/>
                </a:lnTo>
                <a:lnTo>
                  <a:pt x="629" y="446"/>
                </a:lnTo>
                <a:lnTo>
                  <a:pt x="628" y="446"/>
                </a:lnTo>
                <a:lnTo>
                  <a:pt x="628" y="446"/>
                </a:lnTo>
                <a:lnTo>
                  <a:pt x="627" y="446"/>
                </a:lnTo>
                <a:lnTo>
                  <a:pt x="627" y="447"/>
                </a:lnTo>
                <a:lnTo>
                  <a:pt x="627" y="447"/>
                </a:lnTo>
                <a:lnTo>
                  <a:pt x="627" y="447"/>
                </a:lnTo>
                <a:lnTo>
                  <a:pt x="627" y="447"/>
                </a:lnTo>
                <a:lnTo>
                  <a:pt x="627" y="448"/>
                </a:lnTo>
                <a:lnTo>
                  <a:pt x="626" y="448"/>
                </a:lnTo>
                <a:lnTo>
                  <a:pt x="626" y="448"/>
                </a:lnTo>
                <a:lnTo>
                  <a:pt x="627" y="449"/>
                </a:lnTo>
                <a:lnTo>
                  <a:pt x="626" y="449"/>
                </a:lnTo>
                <a:lnTo>
                  <a:pt x="626" y="449"/>
                </a:lnTo>
                <a:lnTo>
                  <a:pt x="626" y="448"/>
                </a:lnTo>
                <a:lnTo>
                  <a:pt x="626" y="448"/>
                </a:lnTo>
                <a:lnTo>
                  <a:pt x="625" y="448"/>
                </a:lnTo>
                <a:lnTo>
                  <a:pt x="625" y="448"/>
                </a:lnTo>
                <a:lnTo>
                  <a:pt x="625" y="448"/>
                </a:lnTo>
                <a:lnTo>
                  <a:pt x="625" y="448"/>
                </a:lnTo>
                <a:lnTo>
                  <a:pt x="625" y="448"/>
                </a:lnTo>
                <a:lnTo>
                  <a:pt x="625" y="449"/>
                </a:lnTo>
                <a:lnTo>
                  <a:pt x="625" y="449"/>
                </a:lnTo>
                <a:lnTo>
                  <a:pt x="624" y="448"/>
                </a:lnTo>
                <a:lnTo>
                  <a:pt x="624" y="448"/>
                </a:lnTo>
                <a:lnTo>
                  <a:pt x="624" y="448"/>
                </a:lnTo>
                <a:lnTo>
                  <a:pt x="624" y="447"/>
                </a:lnTo>
                <a:lnTo>
                  <a:pt x="624" y="447"/>
                </a:lnTo>
                <a:lnTo>
                  <a:pt x="623" y="447"/>
                </a:lnTo>
                <a:lnTo>
                  <a:pt x="623" y="447"/>
                </a:lnTo>
                <a:lnTo>
                  <a:pt x="623" y="447"/>
                </a:lnTo>
                <a:lnTo>
                  <a:pt x="623" y="447"/>
                </a:lnTo>
                <a:lnTo>
                  <a:pt x="623" y="447"/>
                </a:lnTo>
                <a:lnTo>
                  <a:pt x="622" y="447"/>
                </a:lnTo>
                <a:lnTo>
                  <a:pt x="622" y="447"/>
                </a:lnTo>
                <a:lnTo>
                  <a:pt x="622" y="447"/>
                </a:lnTo>
                <a:lnTo>
                  <a:pt x="622" y="447"/>
                </a:lnTo>
                <a:lnTo>
                  <a:pt x="621" y="447"/>
                </a:lnTo>
                <a:lnTo>
                  <a:pt x="621" y="447"/>
                </a:lnTo>
                <a:lnTo>
                  <a:pt x="621" y="447"/>
                </a:lnTo>
                <a:lnTo>
                  <a:pt x="622" y="447"/>
                </a:lnTo>
                <a:lnTo>
                  <a:pt x="622" y="447"/>
                </a:lnTo>
                <a:lnTo>
                  <a:pt x="622" y="448"/>
                </a:lnTo>
                <a:lnTo>
                  <a:pt x="622" y="448"/>
                </a:lnTo>
                <a:lnTo>
                  <a:pt x="621" y="448"/>
                </a:lnTo>
                <a:lnTo>
                  <a:pt x="621" y="448"/>
                </a:lnTo>
                <a:lnTo>
                  <a:pt x="621" y="448"/>
                </a:lnTo>
                <a:lnTo>
                  <a:pt x="621" y="448"/>
                </a:lnTo>
                <a:lnTo>
                  <a:pt x="620" y="448"/>
                </a:lnTo>
                <a:lnTo>
                  <a:pt x="620" y="448"/>
                </a:lnTo>
                <a:lnTo>
                  <a:pt x="619" y="448"/>
                </a:lnTo>
                <a:lnTo>
                  <a:pt x="619" y="448"/>
                </a:lnTo>
                <a:lnTo>
                  <a:pt x="619" y="449"/>
                </a:lnTo>
                <a:lnTo>
                  <a:pt x="618" y="449"/>
                </a:lnTo>
                <a:lnTo>
                  <a:pt x="618" y="448"/>
                </a:lnTo>
                <a:lnTo>
                  <a:pt x="619" y="448"/>
                </a:lnTo>
                <a:lnTo>
                  <a:pt x="619" y="448"/>
                </a:lnTo>
                <a:lnTo>
                  <a:pt x="619" y="447"/>
                </a:lnTo>
                <a:lnTo>
                  <a:pt x="619" y="447"/>
                </a:lnTo>
                <a:lnTo>
                  <a:pt x="618" y="447"/>
                </a:lnTo>
                <a:lnTo>
                  <a:pt x="618" y="447"/>
                </a:lnTo>
                <a:lnTo>
                  <a:pt x="618" y="448"/>
                </a:lnTo>
                <a:lnTo>
                  <a:pt x="617" y="448"/>
                </a:lnTo>
                <a:lnTo>
                  <a:pt x="617" y="447"/>
                </a:lnTo>
                <a:lnTo>
                  <a:pt x="617" y="447"/>
                </a:lnTo>
                <a:lnTo>
                  <a:pt x="617" y="447"/>
                </a:lnTo>
                <a:lnTo>
                  <a:pt x="618" y="447"/>
                </a:lnTo>
                <a:lnTo>
                  <a:pt x="618" y="446"/>
                </a:lnTo>
                <a:lnTo>
                  <a:pt x="618" y="446"/>
                </a:lnTo>
                <a:lnTo>
                  <a:pt x="618" y="446"/>
                </a:lnTo>
                <a:lnTo>
                  <a:pt x="617" y="446"/>
                </a:lnTo>
                <a:lnTo>
                  <a:pt x="618" y="445"/>
                </a:lnTo>
                <a:lnTo>
                  <a:pt x="618" y="445"/>
                </a:lnTo>
                <a:lnTo>
                  <a:pt x="618" y="445"/>
                </a:lnTo>
                <a:lnTo>
                  <a:pt x="618" y="444"/>
                </a:lnTo>
                <a:lnTo>
                  <a:pt x="618" y="444"/>
                </a:lnTo>
                <a:lnTo>
                  <a:pt x="618" y="444"/>
                </a:lnTo>
                <a:lnTo>
                  <a:pt x="618" y="443"/>
                </a:lnTo>
                <a:lnTo>
                  <a:pt x="617" y="443"/>
                </a:lnTo>
                <a:lnTo>
                  <a:pt x="617" y="444"/>
                </a:lnTo>
                <a:lnTo>
                  <a:pt x="616" y="444"/>
                </a:lnTo>
                <a:lnTo>
                  <a:pt x="616" y="444"/>
                </a:lnTo>
                <a:lnTo>
                  <a:pt x="616" y="444"/>
                </a:lnTo>
                <a:lnTo>
                  <a:pt x="616" y="443"/>
                </a:lnTo>
                <a:lnTo>
                  <a:pt x="616" y="443"/>
                </a:lnTo>
                <a:lnTo>
                  <a:pt x="616" y="443"/>
                </a:lnTo>
                <a:lnTo>
                  <a:pt x="616" y="443"/>
                </a:lnTo>
                <a:lnTo>
                  <a:pt x="616" y="443"/>
                </a:lnTo>
                <a:lnTo>
                  <a:pt x="615" y="443"/>
                </a:lnTo>
                <a:lnTo>
                  <a:pt x="615" y="442"/>
                </a:lnTo>
                <a:lnTo>
                  <a:pt x="615" y="442"/>
                </a:lnTo>
                <a:lnTo>
                  <a:pt x="614" y="441"/>
                </a:lnTo>
                <a:lnTo>
                  <a:pt x="614" y="441"/>
                </a:lnTo>
                <a:lnTo>
                  <a:pt x="613" y="441"/>
                </a:lnTo>
                <a:lnTo>
                  <a:pt x="613" y="441"/>
                </a:lnTo>
                <a:lnTo>
                  <a:pt x="612" y="441"/>
                </a:lnTo>
                <a:lnTo>
                  <a:pt x="612" y="440"/>
                </a:lnTo>
                <a:lnTo>
                  <a:pt x="612" y="440"/>
                </a:lnTo>
                <a:lnTo>
                  <a:pt x="611" y="440"/>
                </a:lnTo>
                <a:lnTo>
                  <a:pt x="611" y="440"/>
                </a:lnTo>
                <a:lnTo>
                  <a:pt x="611" y="440"/>
                </a:lnTo>
                <a:lnTo>
                  <a:pt x="611" y="440"/>
                </a:lnTo>
                <a:lnTo>
                  <a:pt x="611" y="439"/>
                </a:lnTo>
                <a:lnTo>
                  <a:pt x="611" y="439"/>
                </a:lnTo>
                <a:lnTo>
                  <a:pt x="611" y="438"/>
                </a:lnTo>
                <a:lnTo>
                  <a:pt x="611" y="438"/>
                </a:lnTo>
                <a:lnTo>
                  <a:pt x="611" y="438"/>
                </a:lnTo>
                <a:lnTo>
                  <a:pt x="612" y="438"/>
                </a:lnTo>
                <a:lnTo>
                  <a:pt x="612" y="438"/>
                </a:lnTo>
                <a:lnTo>
                  <a:pt x="612" y="438"/>
                </a:lnTo>
                <a:lnTo>
                  <a:pt x="612" y="439"/>
                </a:lnTo>
                <a:lnTo>
                  <a:pt x="612" y="438"/>
                </a:lnTo>
                <a:lnTo>
                  <a:pt x="612" y="439"/>
                </a:lnTo>
                <a:lnTo>
                  <a:pt x="613" y="439"/>
                </a:lnTo>
                <a:lnTo>
                  <a:pt x="613" y="439"/>
                </a:lnTo>
                <a:lnTo>
                  <a:pt x="613" y="438"/>
                </a:lnTo>
                <a:lnTo>
                  <a:pt x="613" y="438"/>
                </a:lnTo>
                <a:lnTo>
                  <a:pt x="613" y="438"/>
                </a:lnTo>
                <a:lnTo>
                  <a:pt x="612" y="437"/>
                </a:lnTo>
                <a:lnTo>
                  <a:pt x="612" y="437"/>
                </a:lnTo>
                <a:lnTo>
                  <a:pt x="612" y="436"/>
                </a:lnTo>
                <a:lnTo>
                  <a:pt x="612" y="436"/>
                </a:lnTo>
                <a:lnTo>
                  <a:pt x="611" y="437"/>
                </a:lnTo>
                <a:lnTo>
                  <a:pt x="611" y="437"/>
                </a:lnTo>
                <a:lnTo>
                  <a:pt x="611" y="436"/>
                </a:lnTo>
                <a:lnTo>
                  <a:pt x="611" y="436"/>
                </a:lnTo>
                <a:lnTo>
                  <a:pt x="611" y="435"/>
                </a:lnTo>
                <a:lnTo>
                  <a:pt x="610" y="435"/>
                </a:lnTo>
                <a:lnTo>
                  <a:pt x="610" y="435"/>
                </a:lnTo>
                <a:lnTo>
                  <a:pt x="610" y="435"/>
                </a:lnTo>
                <a:lnTo>
                  <a:pt x="609" y="435"/>
                </a:lnTo>
                <a:lnTo>
                  <a:pt x="609" y="435"/>
                </a:lnTo>
                <a:lnTo>
                  <a:pt x="608" y="434"/>
                </a:lnTo>
                <a:lnTo>
                  <a:pt x="608" y="434"/>
                </a:lnTo>
                <a:lnTo>
                  <a:pt x="608" y="434"/>
                </a:lnTo>
                <a:lnTo>
                  <a:pt x="607" y="434"/>
                </a:lnTo>
                <a:lnTo>
                  <a:pt x="607" y="434"/>
                </a:lnTo>
                <a:lnTo>
                  <a:pt x="606" y="434"/>
                </a:lnTo>
                <a:lnTo>
                  <a:pt x="606" y="434"/>
                </a:lnTo>
                <a:lnTo>
                  <a:pt x="606" y="434"/>
                </a:lnTo>
                <a:lnTo>
                  <a:pt x="605" y="434"/>
                </a:lnTo>
                <a:lnTo>
                  <a:pt x="605" y="434"/>
                </a:lnTo>
                <a:lnTo>
                  <a:pt x="604" y="434"/>
                </a:lnTo>
                <a:lnTo>
                  <a:pt x="604" y="434"/>
                </a:lnTo>
                <a:lnTo>
                  <a:pt x="604" y="434"/>
                </a:lnTo>
                <a:lnTo>
                  <a:pt x="604" y="434"/>
                </a:lnTo>
                <a:lnTo>
                  <a:pt x="603" y="434"/>
                </a:lnTo>
                <a:lnTo>
                  <a:pt x="603" y="433"/>
                </a:lnTo>
                <a:lnTo>
                  <a:pt x="602" y="433"/>
                </a:lnTo>
                <a:lnTo>
                  <a:pt x="602" y="433"/>
                </a:lnTo>
                <a:lnTo>
                  <a:pt x="602" y="433"/>
                </a:lnTo>
                <a:lnTo>
                  <a:pt x="601" y="433"/>
                </a:lnTo>
                <a:lnTo>
                  <a:pt x="601" y="433"/>
                </a:lnTo>
                <a:lnTo>
                  <a:pt x="600" y="433"/>
                </a:lnTo>
                <a:lnTo>
                  <a:pt x="600" y="434"/>
                </a:lnTo>
                <a:lnTo>
                  <a:pt x="600" y="434"/>
                </a:lnTo>
                <a:lnTo>
                  <a:pt x="600" y="433"/>
                </a:lnTo>
                <a:lnTo>
                  <a:pt x="600" y="433"/>
                </a:lnTo>
                <a:lnTo>
                  <a:pt x="599" y="433"/>
                </a:lnTo>
                <a:lnTo>
                  <a:pt x="599" y="432"/>
                </a:lnTo>
                <a:lnTo>
                  <a:pt x="598" y="433"/>
                </a:lnTo>
                <a:lnTo>
                  <a:pt x="598" y="433"/>
                </a:lnTo>
                <a:lnTo>
                  <a:pt x="597" y="433"/>
                </a:lnTo>
                <a:lnTo>
                  <a:pt x="597" y="434"/>
                </a:lnTo>
                <a:lnTo>
                  <a:pt x="597" y="434"/>
                </a:lnTo>
                <a:lnTo>
                  <a:pt x="597" y="434"/>
                </a:lnTo>
                <a:lnTo>
                  <a:pt x="596" y="434"/>
                </a:lnTo>
                <a:lnTo>
                  <a:pt x="596" y="434"/>
                </a:lnTo>
                <a:lnTo>
                  <a:pt x="596" y="434"/>
                </a:lnTo>
                <a:lnTo>
                  <a:pt x="595" y="434"/>
                </a:lnTo>
                <a:lnTo>
                  <a:pt x="595" y="434"/>
                </a:lnTo>
                <a:lnTo>
                  <a:pt x="594" y="435"/>
                </a:lnTo>
                <a:lnTo>
                  <a:pt x="594" y="434"/>
                </a:lnTo>
                <a:lnTo>
                  <a:pt x="594" y="434"/>
                </a:lnTo>
                <a:lnTo>
                  <a:pt x="594" y="434"/>
                </a:lnTo>
                <a:lnTo>
                  <a:pt x="593" y="434"/>
                </a:lnTo>
                <a:lnTo>
                  <a:pt x="593" y="434"/>
                </a:lnTo>
                <a:lnTo>
                  <a:pt x="594" y="434"/>
                </a:lnTo>
                <a:lnTo>
                  <a:pt x="594" y="435"/>
                </a:lnTo>
                <a:lnTo>
                  <a:pt x="593" y="435"/>
                </a:lnTo>
                <a:lnTo>
                  <a:pt x="593" y="435"/>
                </a:lnTo>
                <a:lnTo>
                  <a:pt x="593" y="436"/>
                </a:lnTo>
                <a:lnTo>
                  <a:pt x="592" y="436"/>
                </a:lnTo>
                <a:lnTo>
                  <a:pt x="592" y="435"/>
                </a:lnTo>
                <a:lnTo>
                  <a:pt x="591" y="435"/>
                </a:lnTo>
                <a:lnTo>
                  <a:pt x="591" y="435"/>
                </a:lnTo>
                <a:lnTo>
                  <a:pt x="591" y="435"/>
                </a:lnTo>
                <a:lnTo>
                  <a:pt x="591" y="435"/>
                </a:lnTo>
                <a:lnTo>
                  <a:pt x="590" y="436"/>
                </a:lnTo>
                <a:lnTo>
                  <a:pt x="590" y="436"/>
                </a:lnTo>
                <a:lnTo>
                  <a:pt x="589" y="436"/>
                </a:lnTo>
                <a:lnTo>
                  <a:pt x="589" y="436"/>
                </a:lnTo>
                <a:lnTo>
                  <a:pt x="589" y="435"/>
                </a:lnTo>
                <a:lnTo>
                  <a:pt x="589" y="435"/>
                </a:lnTo>
                <a:lnTo>
                  <a:pt x="588" y="435"/>
                </a:lnTo>
                <a:lnTo>
                  <a:pt x="588" y="435"/>
                </a:lnTo>
                <a:lnTo>
                  <a:pt x="587" y="435"/>
                </a:lnTo>
                <a:lnTo>
                  <a:pt x="587" y="436"/>
                </a:lnTo>
                <a:lnTo>
                  <a:pt x="587" y="435"/>
                </a:lnTo>
                <a:lnTo>
                  <a:pt x="587" y="435"/>
                </a:lnTo>
                <a:lnTo>
                  <a:pt x="587" y="435"/>
                </a:lnTo>
                <a:lnTo>
                  <a:pt x="586" y="435"/>
                </a:lnTo>
                <a:lnTo>
                  <a:pt x="586" y="435"/>
                </a:lnTo>
                <a:lnTo>
                  <a:pt x="586" y="436"/>
                </a:lnTo>
                <a:lnTo>
                  <a:pt x="585" y="436"/>
                </a:lnTo>
                <a:lnTo>
                  <a:pt x="585" y="436"/>
                </a:lnTo>
                <a:lnTo>
                  <a:pt x="585" y="436"/>
                </a:lnTo>
                <a:lnTo>
                  <a:pt x="584" y="436"/>
                </a:lnTo>
                <a:lnTo>
                  <a:pt x="584" y="436"/>
                </a:lnTo>
                <a:lnTo>
                  <a:pt x="583" y="436"/>
                </a:lnTo>
                <a:lnTo>
                  <a:pt x="583" y="436"/>
                </a:lnTo>
                <a:lnTo>
                  <a:pt x="583" y="435"/>
                </a:lnTo>
                <a:lnTo>
                  <a:pt x="583" y="435"/>
                </a:lnTo>
                <a:lnTo>
                  <a:pt x="583" y="436"/>
                </a:lnTo>
                <a:lnTo>
                  <a:pt x="582" y="436"/>
                </a:lnTo>
                <a:lnTo>
                  <a:pt x="582" y="437"/>
                </a:lnTo>
                <a:lnTo>
                  <a:pt x="582" y="437"/>
                </a:lnTo>
                <a:lnTo>
                  <a:pt x="581" y="437"/>
                </a:lnTo>
                <a:lnTo>
                  <a:pt x="580" y="437"/>
                </a:lnTo>
                <a:lnTo>
                  <a:pt x="580" y="436"/>
                </a:lnTo>
                <a:lnTo>
                  <a:pt x="579" y="436"/>
                </a:lnTo>
                <a:lnTo>
                  <a:pt x="579" y="436"/>
                </a:lnTo>
                <a:lnTo>
                  <a:pt x="578" y="436"/>
                </a:lnTo>
                <a:lnTo>
                  <a:pt x="578" y="436"/>
                </a:lnTo>
                <a:lnTo>
                  <a:pt x="578" y="437"/>
                </a:lnTo>
                <a:lnTo>
                  <a:pt x="578" y="437"/>
                </a:lnTo>
                <a:lnTo>
                  <a:pt x="578" y="438"/>
                </a:lnTo>
                <a:lnTo>
                  <a:pt x="578" y="438"/>
                </a:lnTo>
                <a:lnTo>
                  <a:pt x="578" y="438"/>
                </a:lnTo>
                <a:lnTo>
                  <a:pt x="579" y="439"/>
                </a:lnTo>
                <a:lnTo>
                  <a:pt x="579" y="439"/>
                </a:lnTo>
                <a:lnTo>
                  <a:pt x="580" y="439"/>
                </a:lnTo>
                <a:lnTo>
                  <a:pt x="580" y="440"/>
                </a:lnTo>
                <a:lnTo>
                  <a:pt x="580" y="440"/>
                </a:lnTo>
                <a:lnTo>
                  <a:pt x="581" y="440"/>
                </a:lnTo>
                <a:lnTo>
                  <a:pt x="581" y="441"/>
                </a:lnTo>
                <a:lnTo>
                  <a:pt x="581" y="441"/>
                </a:lnTo>
                <a:lnTo>
                  <a:pt x="581" y="442"/>
                </a:lnTo>
                <a:lnTo>
                  <a:pt x="581" y="442"/>
                </a:lnTo>
                <a:lnTo>
                  <a:pt x="580" y="442"/>
                </a:lnTo>
                <a:lnTo>
                  <a:pt x="580" y="442"/>
                </a:lnTo>
                <a:lnTo>
                  <a:pt x="580" y="442"/>
                </a:lnTo>
                <a:lnTo>
                  <a:pt x="579" y="442"/>
                </a:lnTo>
                <a:lnTo>
                  <a:pt x="579" y="442"/>
                </a:lnTo>
                <a:lnTo>
                  <a:pt x="579" y="442"/>
                </a:lnTo>
                <a:lnTo>
                  <a:pt x="579" y="442"/>
                </a:lnTo>
                <a:lnTo>
                  <a:pt x="579" y="443"/>
                </a:lnTo>
                <a:lnTo>
                  <a:pt x="578" y="443"/>
                </a:lnTo>
                <a:lnTo>
                  <a:pt x="578" y="443"/>
                </a:lnTo>
                <a:lnTo>
                  <a:pt x="577" y="443"/>
                </a:lnTo>
                <a:lnTo>
                  <a:pt x="577" y="443"/>
                </a:lnTo>
                <a:lnTo>
                  <a:pt x="577" y="443"/>
                </a:lnTo>
                <a:lnTo>
                  <a:pt x="577" y="443"/>
                </a:lnTo>
                <a:lnTo>
                  <a:pt x="577" y="444"/>
                </a:lnTo>
                <a:lnTo>
                  <a:pt x="577" y="444"/>
                </a:lnTo>
                <a:lnTo>
                  <a:pt x="577" y="445"/>
                </a:lnTo>
                <a:lnTo>
                  <a:pt x="576" y="445"/>
                </a:lnTo>
                <a:lnTo>
                  <a:pt x="576" y="445"/>
                </a:lnTo>
                <a:lnTo>
                  <a:pt x="575" y="444"/>
                </a:lnTo>
                <a:lnTo>
                  <a:pt x="575" y="444"/>
                </a:lnTo>
                <a:lnTo>
                  <a:pt x="575" y="443"/>
                </a:lnTo>
                <a:lnTo>
                  <a:pt x="575" y="443"/>
                </a:lnTo>
                <a:lnTo>
                  <a:pt x="574" y="443"/>
                </a:lnTo>
                <a:lnTo>
                  <a:pt x="574" y="443"/>
                </a:lnTo>
                <a:lnTo>
                  <a:pt x="574" y="443"/>
                </a:lnTo>
                <a:lnTo>
                  <a:pt x="573" y="443"/>
                </a:lnTo>
                <a:lnTo>
                  <a:pt x="573" y="442"/>
                </a:lnTo>
                <a:lnTo>
                  <a:pt x="573" y="443"/>
                </a:lnTo>
                <a:lnTo>
                  <a:pt x="573" y="443"/>
                </a:lnTo>
                <a:lnTo>
                  <a:pt x="572" y="443"/>
                </a:lnTo>
                <a:lnTo>
                  <a:pt x="572" y="443"/>
                </a:lnTo>
                <a:lnTo>
                  <a:pt x="572" y="443"/>
                </a:lnTo>
                <a:lnTo>
                  <a:pt x="572" y="443"/>
                </a:lnTo>
                <a:lnTo>
                  <a:pt x="572" y="444"/>
                </a:lnTo>
                <a:lnTo>
                  <a:pt x="572" y="444"/>
                </a:lnTo>
                <a:lnTo>
                  <a:pt x="571" y="444"/>
                </a:lnTo>
                <a:lnTo>
                  <a:pt x="571" y="444"/>
                </a:lnTo>
                <a:lnTo>
                  <a:pt x="571" y="445"/>
                </a:lnTo>
                <a:lnTo>
                  <a:pt x="571" y="445"/>
                </a:lnTo>
                <a:lnTo>
                  <a:pt x="571" y="445"/>
                </a:lnTo>
                <a:lnTo>
                  <a:pt x="571" y="445"/>
                </a:lnTo>
                <a:lnTo>
                  <a:pt x="571" y="446"/>
                </a:lnTo>
                <a:lnTo>
                  <a:pt x="571" y="446"/>
                </a:lnTo>
                <a:lnTo>
                  <a:pt x="571" y="446"/>
                </a:lnTo>
                <a:lnTo>
                  <a:pt x="571" y="447"/>
                </a:lnTo>
                <a:lnTo>
                  <a:pt x="571" y="447"/>
                </a:lnTo>
                <a:lnTo>
                  <a:pt x="571" y="447"/>
                </a:lnTo>
                <a:lnTo>
                  <a:pt x="571" y="448"/>
                </a:lnTo>
                <a:lnTo>
                  <a:pt x="571" y="448"/>
                </a:lnTo>
                <a:lnTo>
                  <a:pt x="570" y="448"/>
                </a:lnTo>
                <a:lnTo>
                  <a:pt x="570" y="448"/>
                </a:lnTo>
                <a:lnTo>
                  <a:pt x="569" y="448"/>
                </a:lnTo>
                <a:lnTo>
                  <a:pt x="569" y="448"/>
                </a:lnTo>
                <a:lnTo>
                  <a:pt x="568" y="448"/>
                </a:lnTo>
                <a:lnTo>
                  <a:pt x="568" y="447"/>
                </a:lnTo>
                <a:lnTo>
                  <a:pt x="569" y="447"/>
                </a:lnTo>
                <a:lnTo>
                  <a:pt x="569" y="447"/>
                </a:lnTo>
                <a:lnTo>
                  <a:pt x="569" y="447"/>
                </a:lnTo>
                <a:lnTo>
                  <a:pt x="569" y="446"/>
                </a:lnTo>
                <a:lnTo>
                  <a:pt x="570" y="446"/>
                </a:lnTo>
                <a:lnTo>
                  <a:pt x="570" y="446"/>
                </a:lnTo>
                <a:lnTo>
                  <a:pt x="569" y="445"/>
                </a:lnTo>
                <a:lnTo>
                  <a:pt x="569" y="445"/>
                </a:lnTo>
                <a:lnTo>
                  <a:pt x="568" y="446"/>
                </a:lnTo>
                <a:lnTo>
                  <a:pt x="568" y="446"/>
                </a:lnTo>
                <a:lnTo>
                  <a:pt x="568" y="445"/>
                </a:lnTo>
                <a:lnTo>
                  <a:pt x="568" y="445"/>
                </a:lnTo>
                <a:lnTo>
                  <a:pt x="568" y="445"/>
                </a:lnTo>
                <a:lnTo>
                  <a:pt x="567" y="445"/>
                </a:lnTo>
                <a:lnTo>
                  <a:pt x="567" y="444"/>
                </a:lnTo>
                <a:lnTo>
                  <a:pt x="567" y="444"/>
                </a:lnTo>
                <a:lnTo>
                  <a:pt x="567" y="444"/>
                </a:lnTo>
                <a:lnTo>
                  <a:pt x="566" y="443"/>
                </a:lnTo>
                <a:lnTo>
                  <a:pt x="566" y="443"/>
                </a:lnTo>
                <a:lnTo>
                  <a:pt x="566" y="443"/>
                </a:lnTo>
                <a:lnTo>
                  <a:pt x="565" y="443"/>
                </a:lnTo>
                <a:lnTo>
                  <a:pt x="565" y="443"/>
                </a:lnTo>
                <a:lnTo>
                  <a:pt x="564" y="443"/>
                </a:lnTo>
                <a:lnTo>
                  <a:pt x="564" y="443"/>
                </a:lnTo>
                <a:lnTo>
                  <a:pt x="564" y="443"/>
                </a:lnTo>
                <a:lnTo>
                  <a:pt x="563" y="443"/>
                </a:lnTo>
                <a:lnTo>
                  <a:pt x="563" y="443"/>
                </a:lnTo>
                <a:lnTo>
                  <a:pt x="562" y="443"/>
                </a:lnTo>
                <a:lnTo>
                  <a:pt x="562" y="443"/>
                </a:lnTo>
                <a:lnTo>
                  <a:pt x="562" y="443"/>
                </a:lnTo>
                <a:lnTo>
                  <a:pt x="562" y="443"/>
                </a:lnTo>
                <a:lnTo>
                  <a:pt x="562" y="443"/>
                </a:lnTo>
                <a:lnTo>
                  <a:pt x="562" y="442"/>
                </a:lnTo>
                <a:lnTo>
                  <a:pt x="562" y="442"/>
                </a:lnTo>
                <a:lnTo>
                  <a:pt x="562" y="441"/>
                </a:lnTo>
                <a:lnTo>
                  <a:pt x="562" y="441"/>
                </a:lnTo>
                <a:lnTo>
                  <a:pt x="562" y="441"/>
                </a:lnTo>
                <a:lnTo>
                  <a:pt x="562" y="441"/>
                </a:lnTo>
                <a:lnTo>
                  <a:pt x="563" y="441"/>
                </a:lnTo>
                <a:lnTo>
                  <a:pt x="563" y="441"/>
                </a:lnTo>
                <a:lnTo>
                  <a:pt x="564" y="441"/>
                </a:lnTo>
                <a:lnTo>
                  <a:pt x="564" y="441"/>
                </a:lnTo>
                <a:lnTo>
                  <a:pt x="564" y="441"/>
                </a:lnTo>
                <a:lnTo>
                  <a:pt x="565" y="441"/>
                </a:lnTo>
                <a:lnTo>
                  <a:pt x="565" y="441"/>
                </a:lnTo>
                <a:lnTo>
                  <a:pt x="565" y="441"/>
                </a:lnTo>
                <a:lnTo>
                  <a:pt x="566" y="441"/>
                </a:lnTo>
                <a:lnTo>
                  <a:pt x="566" y="440"/>
                </a:lnTo>
                <a:lnTo>
                  <a:pt x="566" y="440"/>
                </a:lnTo>
                <a:lnTo>
                  <a:pt x="566" y="439"/>
                </a:lnTo>
                <a:lnTo>
                  <a:pt x="566" y="439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6" y="438"/>
                </a:lnTo>
                <a:lnTo>
                  <a:pt x="566" y="437"/>
                </a:lnTo>
                <a:lnTo>
                  <a:pt x="566" y="437"/>
                </a:lnTo>
                <a:lnTo>
                  <a:pt x="566" y="436"/>
                </a:lnTo>
                <a:lnTo>
                  <a:pt x="566" y="436"/>
                </a:lnTo>
                <a:lnTo>
                  <a:pt x="566" y="435"/>
                </a:lnTo>
                <a:lnTo>
                  <a:pt x="565" y="435"/>
                </a:lnTo>
                <a:lnTo>
                  <a:pt x="565" y="435"/>
                </a:lnTo>
                <a:lnTo>
                  <a:pt x="564" y="435"/>
                </a:lnTo>
                <a:lnTo>
                  <a:pt x="563" y="435"/>
                </a:lnTo>
                <a:lnTo>
                  <a:pt x="563" y="435"/>
                </a:lnTo>
                <a:lnTo>
                  <a:pt x="563" y="435"/>
                </a:lnTo>
                <a:lnTo>
                  <a:pt x="562" y="435"/>
                </a:lnTo>
                <a:lnTo>
                  <a:pt x="562" y="434"/>
                </a:lnTo>
                <a:lnTo>
                  <a:pt x="562" y="434"/>
                </a:lnTo>
                <a:lnTo>
                  <a:pt x="562" y="434"/>
                </a:lnTo>
                <a:lnTo>
                  <a:pt x="562" y="434"/>
                </a:lnTo>
                <a:lnTo>
                  <a:pt x="562" y="434"/>
                </a:lnTo>
                <a:lnTo>
                  <a:pt x="562" y="433"/>
                </a:lnTo>
                <a:lnTo>
                  <a:pt x="561" y="433"/>
                </a:lnTo>
                <a:lnTo>
                  <a:pt x="561" y="432"/>
                </a:lnTo>
                <a:lnTo>
                  <a:pt x="561" y="432"/>
                </a:lnTo>
                <a:lnTo>
                  <a:pt x="561" y="431"/>
                </a:lnTo>
                <a:lnTo>
                  <a:pt x="561" y="431"/>
                </a:lnTo>
                <a:lnTo>
                  <a:pt x="561" y="430"/>
                </a:lnTo>
                <a:lnTo>
                  <a:pt x="560" y="430"/>
                </a:lnTo>
                <a:lnTo>
                  <a:pt x="560" y="430"/>
                </a:lnTo>
                <a:lnTo>
                  <a:pt x="559" y="430"/>
                </a:lnTo>
                <a:lnTo>
                  <a:pt x="559" y="430"/>
                </a:lnTo>
                <a:lnTo>
                  <a:pt x="558" y="430"/>
                </a:lnTo>
                <a:lnTo>
                  <a:pt x="558" y="429"/>
                </a:lnTo>
                <a:lnTo>
                  <a:pt x="558" y="429"/>
                </a:lnTo>
                <a:lnTo>
                  <a:pt x="557" y="429"/>
                </a:lnTo>
                <a:lnTo>
                  <a:pt x="557" y="428"/>
                </a:lnTo>
                <a:lnTo>
                  <a:pt x="556" y="428"/>
                </a:lnTo>
                <a:lnTo>
                  <a:pt x="556" y="428"/>
                </a:lnTo>
                <a:lnTo>
                  <a:pt x="555" y="427"/>
                </a:lnTo>
                <a:lnTo>
                  <a:pt x="555" y="427"/>
                </a:lnTo>
                <a:lnTo>
                  <a:pt x="554" y="427"/>
                </a:lnTo>
                <a:lnTo>
                  <a:pt x="554" y="427"/>
                </a:lnTo>
                <a:lnTo>
                  <a:pt x="554" y="427"/>
                </a:lnTo>
                <a:lnTo>
                  <a:pt x="553" y="428"/>
                </a:lnTo>
                <a:lnTo>
                  <a:pt x="553" y="428"/>
                </a:lnTo>
                <a:lnTo>
                  <a:pt x="552" y="428"/>
                </a:lnTo>
                <a:lnTo>
                  <a:pt x="552" y="429"/>
                </a:lnTo>
                <a:lnTo>
                  <a:pt x="552" y="429"/>
                </a:lnTo>
                <a:lnTo>
                  <a:pt x="552" y="429"/>
                </a:lnTo>
                <a:lnTo>
                  <a:pt x="551" y="429"/>
                </a:lnTo>
                <a:lnTo>
                  <a:pt x="551" y="430"/>
                </a:lnTo>
                <a:lnTo>
                  <a:pt x="551" y="430"/>
                </a:lnTo>
                <a:lnTo>
                  <a:pt x="551" y="430"/>
                </a:lnTo>
                <a:lnTo>
                  <a:pt x="550" y="431"/>
                </a:lnTo>
                <a:lnTo>
                  <a:pt x="550" y="431"/>
                </a:lnTo>
                <a:lnTo>
                  <a:pt x="550" y="431"/>
                </a:lnTo>
                <a:lnTo>
                  <a:pt x="550" y="432"/>
                </a:lnTo>
                <a:lnTo>
                  <a:pt x="550" y="432"/>
                </a:lnTo>
                <a:lnTo>
                  <a:pt x="550" y="433"/>
                </a:lnTo>
                <a:lnTo>
                  <a:pt x="550" y="433"/>
                </a:lnTo>
                <a:lnTo>
                  <a:pt x="550" y="433"/>
                </a:lnTo>
                <a:lnTo>
                  <a:pt x="550" y="433"/>
                </a:lnTo>
                <a:lnTo>
                  <a:pt x="550" y="434"/>
                </a:lnTo>
                <a:lnTo>
                  <a:pt x="550" y="434"/>
                </a:lnTo>
                <a:lnTo>
                  <a:pt x="549" y="434"/>
                </a:lnTo>
                <a:lnTo>
                  <a:pt x="549" y="434"/>
                </a:lnTo>
                <a:lnTo>
                  <a:pt x="548" y="434"/>
                </a:lnTo>
                <a:lnTo>
                  <a:pt x="548" y="434"/>
                </a:lnTo>
                <a:lnTo>
                  <a:pt x="547" y="435"/>
                </a:lnTo>
                <a:lnTo>
                  <a:pt x="547" y="434"/>
                </a:lnTo>
                <a:lnTo>
                  <a:pt x="546" y="434"/>
                </a:lnTo>
                <a:lnTo>
                  <a:pt x="546" y="434"/>
                </a:lnTo>
                <a:lnTo>
                  <a:pt x="546" y="434"/>
                </a:lnTo>
                <a:lnTo>
                  <a:pt x="546" y="433"/>
                </a:lnTo>
                <a:lnTo>
                  <a:pt x="546" y="433"/>
                </a:lnTo>
                <a:lnTo>
                  <a:pt x="546" y="432"/>
                </a:lnTo>
                <a:lnTo>
                  <a:pt x="546" y="431"/>
                </a:lnTo>
                <a:lnTo>
                  <a:pt x="546" y="431"/>
                </a:lnTo>
                <a:lnTo>
                  <a:pt x="546" y="430"/>
                </a:lnTo>
                <a:lnTo>
                  <a:pt x="546" y="430"/>
                </a:lnTo>
                <a:lnTo>
                  <a:pt x="546" y="430"/>
                </a:lnTo>
                <a:lnTo>
                  <a:pt x="546" y="429"/>
                </a:lnTo>
                <a:lnTo>
                  <a:pt x="546" y="429"/>
                </a:lnTo>
                <a:lnTo>
                  <a:pt x="546" y="428"/>
                </a:lnTo>
                <a:lnTo>
                  <a:pt x="546" y="427"/>
                </a:lnTo>
                <a:lnTo>
                  <a:pt x="546" y="427"/>
                </a:lnTo>
                <a:lnTo>
                  <a:pt x="546" y="426"/>
                </a:lnTo>
                <a:lnTo>
                  <a:pt x="546" y="426"/>
                </a:lnTo>
                <a:lnTo>
                  <a:pt x="546" y="426"/>
                </a:lnTo>
                <a:lnTo>
                  <a:pt x="546" y="426"/>
                </a:lnTo>
                <a:lnTo>
                  <a:pt x="545" y="426"/>
                </a:lnTo>
                <a:lnTo>
                  <a:pt x="545" y="426"/>
                </a:lnTo>
                <a:lnTo>
                  <a:pt x="545" y="426"/>
                </a:lnTo>
                <a:lnTo>
                  <a:pt x="544" y="426"/>
                </a:lnTo>
                <a:lnTo>
                  <a:pt x="544" y="426"/>
                </a:lnTo>
                <a:lnTo>
                  <a:pt x="543" y="426"/>
                </a:lnTo>
                <a:lnTo>
                  <a:pt x="543" y="427"/>
                </a:lnTo>
                <a:lnTo>
                  <a:pt x="542" y="427"/>
                </a:lnTo>
                <a:lnTo>
                  <a:pt x="542" y="427"/>
                </a:lnTo>
                <a:lnTo>
                  <a:pt x="542" y="427"/>
                </a:lnTo>
                <a:lnTo>
                  <a:pt x="542" y="426"/>
                </a:lnTo>
                <a:lnTo>
                  <a:pt x="541" y="426"/>
                </a:lnTo>
                <a:lnTo>
                  <a:pt x="541" y="426"/>
                </a:lnTo>
                <a:lnTo>
                  <a:pt x="541" y="426"/>
                </a:lnTo>
                <a:lnTo>
                  <a:pt x="541" y="426"/>
                </a:lnTo>
                <a:lnTo>
                  <a:pt x="541" y="427"/>
                </a:lnTo>
                <a:lnTo>
                  <a:pt x="541" y="427"/>
                </a:lnTo>
                <a:lnTo>
                  <a:pt x="540" y="428"/>
                </a:lnTo>
                <a:lnTo>
                  <a:pt x="540" y="428"/>
                </a:lnTo>
                <a:lnTo>
                  <a:pt x="540" y="428"/>
                </a:lnTo>
                <a:lnTo>
                  <a:pt x="540" y="427"/>
                </a:lnTo>
                <a:lnTo>
                  <a:pt x="540" y="427"/>
                </a:lnTo>
                <a:lnTo>
                  <a:pt x="539" y="427"/>
                </a:lnTo>
                <a:lnTo>
                  <a:pt x="539" y="426"/>
                </a:lnTo>
                <a:lnTo>
                  <a:pt x="539" y="426"/>
                </a:lnTo>
                <a:lnTo>
                  <a:pt x="538" y="426"/>
                </a:lnTo>
                <a:lnTo>
                  <a:pt x="538" y="426"/>
                </a:lnTo>
                <a:lnTo>
                  <a:pt x="538" y="426"/>
                </a:lnTo>
                <a:lnTo>
                  <a:pt x="538" y="426"/>
                </a:lnTo>
                <a:lnTo>
                  <a:pt x="538" y="425"/>
                </a:lnTo>
                <a:lnTo>
                  <a:pt x="539" y="425"/>
                </a:lnTo>
                <a:lnTo>
                  <a:pt x="539" y="425"/>
                </a:lnTo>
                <a:lnTo>
                  <a:pt x="540" y="425"/>
                </a:lnTo>
                <a:lnTo>
                  <a:pt x="540" y="425"/>
                </a:lnTo>
                <a:lnTo>
                  <a:pt x="540" y="425"/>
                </a:lnTo>
                <a:lnTo>
                  <a:pt x="540" y="425"/>
                </a:lnTo>
                <a:lnTo>
                  <a:pt x="540" y="425"/>
                </a:lnTo>
                <a:lnTo>
                  <a:pt x="541" y="424"/>
                </a:lnTo>
                <a:lnTo>
                  <a:pt x="541" y="424"/>
                </a:lnTo>
                <a:lnTo>
                  <a:pt x="541" y="424"/>
                </a:lnTo>
                <a:lnTo>
                  <a:pt x="541" y="423"/>
                </a:lnTo>
                <a:lnTo>
                  <a:pt x="542" y="423"/>
                </a:lnTo>
                <a:lnTo>
                  <a:pt x="542" y="423"/>
                </a:lnTo>
                <a:lnTo>
                  <a:pt x="542" y="423"/>
                </a:lnTo>
                <a:lnTo>
                  <a:pt x="543" y="423"/>
                </a:lnTo>
                <a:lnTo>
                  <a:pt x="544" y="423"/>
                </a:lnTo>
                <a:lnTo>
                  <a:pt x="544" y="423"/>
                </a:lnTo>
                <a:lnTo>
                  <a:pt x="545" y="423"/>
                </a:lnTo>
                <a:lnTo>
                  <a:pt x="545" y="423"/>
                </a:lnTo>
                <a:lnTo>
                  <a:pt x="546" y="423"/>
                </a:lnTo>
                <a:lnTo>
                  <a:pt x="546" y="423"/>
                </a:lnTo>
                <a:lnTo>
                  <a:pt x="546" y="424"/>
                </a:lnTo>
                <a:lnTo>
                  <a:pt x="546" y="424"/>
                </a:lnTo>
                <a:lnTo>
                  <a:pt x="547" y="424"/>
                </a:lnTo>
                <a:lnTo>
                  <a:pt x="547" y="424"/>
                </a:lnTo>
                <a:lnTo>
                  <a:pt x="548" y="424"/>
                </a:lnTo>
                <a:lnTo>
                  <a:pt x="548" y="424"/>
                </a:lnTo>
                <a:lnTo>
                  <a:pt x="548" y="424"/>
                </a:lnTo>
                <a:lnTo>
                  <a:pt x="548" y="423"/>
                </a:lnTo>
                <a:lnTo>
                  <a:pt x="548" y="423"/>
                </a:lnTo>
                <a:lnTo>
                  <a:pt x="547" y="423"/>
                </a:lnTo>
                <a:lnTo>
                  <a:pt x="547" y="423"/>
                </a:lnTo>
                <a:lnTo>
                  <a:pt x="546" y="422"/>
                </a:lnTo>
                <a:lnTo>
                  <a:pt x="546" y="422"/>
                </a:lnTo>
                <a:lnTo>
                  <a:pt x="546" y="422"/>
                </a:lnTo>
                <a:lnTo>
                  <a:pt x="546" y="421"/>
                </a:lnTo>
                <a:lnTo>
                  <a:pt x="545" y="421"/>
                </a:lnTo>
                <a:lnTo>
                  <a:pt x="545" y="421"/>
                </a:lnTo>
                <a:lnTo>
                  <a:pt x="545" y="420"/>
                </a:lnTo>
                <a:lnTo>
                  <a:pt x="544" y="420"/>
                </a:lnTo>
                <a:lnTo>
                  <a:pt x="544" y="420"/>
                </a:lnTo>
                <a:lnTo>
                  <a:pt x="543" y="420"/>
                </a:lnTo>
                <a:lnTo>
                  <a:pt x="543" y="419"/>
                </a:lnTo>
                <a:lnTo>
                  <a:pt x="542" y="419"/>
                </a:lnTo>
                <a:lnTo>
                  <a:pt x="542" y="420"/>
                </a:lnTo>
                <a:lnTo>
                  <a:pt x="542" y="420"/>
                </a:lnTo>
                <a:lnTo>
                  <a:pt x="542" y="421"/>
                </a:lnTo>
                <a:lnTo>
                  <a:pt x="542" y="421"/>
                </a:lnTo>
                <a:lnTo>
                  <a:pt x="542" y="422"/>
                </a:lnTo>
                <a:lnTo>
                  <a:pt x="542" y="422"/>
                </a:lnTo>
                <a:lnTo>
                  <a:pt x="542" y="422"/>
                </a:lnTo>
                <a:lnTo>
                  <a:pt x="541" y="422"/>
                </a:lnTo>
                <a:lnTo>
                  <a:pt x="541" y="422"/>
                </a:lnTo>
                <a:lnTo>
                  <a:pt x="541" y="422"/>
                </a:lnTo>
                <a:lnTo>
                  <a:pt x="541" y="421"/>
                </a:lnTo>
                <a:lnTo>
                  <a:pt x="541" y="421"/>
                </a:lnTo>
                <a:lnTo>
                  <a:pt x="541" y="421"/>
                </a:lnTo>
                <a:lnTo>
                  <a:pt x="541" y="420"/>
                </a:lnTo>
                <a:lnTo>
                  <a:pt x="541" y="420"/>
                </a:lnTo>
                <a:lnTo>
                  <a:pt x="541" y="419"/>
                </a:lnTo>
                <a:lnTo>
                  <a:pt x="541" y="419"/>
                </a:lnTo>
                <a:lnTo>
                  <a:pt x="541" y="418"/>
                </a:lnTo>
                <a:lnTo>
                  <a:pt x="541" y="418"/>
                </a:lnTo>
                <a:lnTo>
                  <a:pt x="541" y="418"/>
                </a:lnTo>
                <a:lnTo>
                  <a:pt x="542" y="418"/>
                </a:lnTo>
                <a:lnTo>
                  <a:pt x="542" y="417"/>
                </a:lnTo>
                <a:lnTo>
                  <a:pt x="542" y="417"/>
                </a:lnTo>
                <a:lnTo>
                  <a:pt x="542" y="416"/>
                </a:lnTo>
                <a:lnTo>
                  <a:pt x="542" y="416"/>
                </a:lnTo>
                <a:lnTo>
                  <a:pt x="542" y="415"/>
                </a:lnTo>
                <a:lnTo>
                  <a:pt x="542" y="414"/>
                </a:lnTo>
                <a:lnTo>
                  <a:pt x="542" y="414"/>
                </a:lnTo>
                <a:lnTo>
                  <a:pt x="542" y="414"/>
                </a:lnTo>
                <a:lnTo>
                  <a:pt x="541" y="414"/>
                </a:lnTo>
                <a:lnTo>
                  <a:pt x="541" y="414"/>
                </a:lnTo>
                <a:lnTo>
                  <a:pt x="540" y="415"/>
                </a:lnTo>
                <a:lnTo>
                  <a:pt x="540" y="415"/>
                </a:lnTo>
                <a:lnTo>
                  <a:pt x="540" y="415"/>
                </a:lnTo>
                <a:lnTo>
                  <a:pt x="540" y="415"/>
                </a:lnTo>
                <a:lnTo>
                  <a:pt x="539" y="415"/>
                </a:lnTo>
                <a:lnTo>
                  <a:pt x="539" y="415"/>
                </a:lnTo>
                <a:lnTo>
                  <a:pt x="539" y="415"/>
                </a:lnTo>
                <a:lnTo>
                  <a:pt x="539" y="414"/>
                </a:lnTo>
                <a:lnTo>
                  <a:pt x="538" y="415"/>
                </a:lnTo>
                <a:lnTo>
                  <a:pt x="538" y="415"/>
                </a:lnTo>
                <a:lnTo>
                  <a:pt x="538" y="416"/>
                </a:lnTo>
                <a:lnTo>
                  <a:pt x="538" y="416"/>
                </a:lnTo>
                <a:lnTo>
                  <a:pt x="538" y="417"/>
                </a:lnTo>
                <a:lnTo>
                  <a:pt x="538" y="417"/>
                </a:lnTo>
                <a:lnTo>
                  <a:pt x="537" y="417"/>
                </a:lnTo>
                <a:lnTo>
                  <a:pt x="537" y="417"/>
                </a:lnTo>
                <a:lnTo>
                  <a:pt x="537" y="417"/>
                </a:lnTo>
                <a:lnTo>
                  <a:pt x="537" y="417"/>
                </a:lnTo>
                <a:lnTo>
                  <a:pt x="536" y="416"/>
                </a:lnTo>
                <a:lnTo>
                  <a:pt x="537" y="416"/>
                </a:lnTo>
                <a:lnTo>
                  <a:pt x="537" y="415"/>
                </a:lnTo>
                <a:lnTo>
                  <a:pt x="537" y="415"/>
                </a:lnTo>
                <a:lnTo>
                  <a:pt x="537" y="414"/>
                </a:lnTo>
                <a:lnTo>
                  <a:pt x="537" y="414"/>
                </a:lnTo>
                <a:lnTo>
                  <a:pt x="537" y="413"/>
                </a:lnTo>
                <a:lnTo>
                  <a:pt x="537" y="413"/>
                </a:lnTo>
                <a:lnTo>
                  <a:pt x="537" y="413"/>
                </a:lnTo>
                <a:lnTo>
                  <a:pt x="536" y="413"/>
                </a:lnTo>
                <a:lnTo>
                  <a:pt x="536" y="413"/>
                </a:lnTo>
                <a:lnTo>
                  <a:pt x="536" y="413"/>
                </a:lnTo>
                <a:lnTo>
                  <a:pt x="535" y="413"/>
                </a:lnTo>
                <a:lnTo>
                  <a:pt x="535" y="414"/>
                </a:lnTo>
                <a:lnTo>
                  <a:pt x="535" y="414"/>
                </a:lnTo>
                <a:lnTo>
                  <a:pt x="535" y="415"/>
                </a:lnTo>
                <a:lnTo>
                  <a:pt x="535" y="415"/>
                </a:lnTo>
                <a:lnTo>
                  <a:pt x="535" y="415"/>
                </a:lnTo>
                <a:lnTo>
                  <a:pt x="535" y="416"/>
                </a:lnTo>
                <a:lnTo>
                  <a:pt x="535" y="416"/>
                </a:lnTo>
                <a:lnTo>
                  <a:pt x="534" y="416"/>
                </a:lnTo>
                <a:lnTo>
                  <a:pt x="534" y="416"/>
                </a:lnTo>
                <a:lnTo>
                  <a:pt x="534" y="416"/>
                </a:lnTo>
                <a:lnTo>
                  <a:pt x="533" y="416"/>
                </a:lnTo>
                <a:lnTo>
                  <a:pt x="533" y="415"/>
                </a:lnTo>
                <a:lnTo>
                  <a:pt x="533" y="415"/>
                </a:lnTo>
                <a:lnTo>
                  <a:pt x="533" y="414"/>
                </a:lnTo>
                <a:lnTo>
                  <a:pt x="533" y="414"/>
                </a:lnTo>
                <a:lnTo>
                  <a:pt x="533" y="414"/>
                </a:lnTo>
                <a:lnTo>
                  <a:pt x="532" y="414"/>
                </a:lnTo>
                <a:lnTo>
                  <a:pt x="532" y="414"/>
                </a:lnTo>
                <a:lnTo>
                  <a:pt x="532" y="414"/>
                </a:lnTo>
                <a:lnTo>
                  <a:pt x="531" y="415"/>
                </a:lnTo>
                <a:lnTo>
                  <a:pt x="531" y="415"/>
                </a:lnTo>
                <a:lnTo>
                  <a:pt x="531" y="415"/>
                </a:lnTo>
                <a:lnTo>
                  <a:pt x="531" y="415"/>
                </a:lnTo>
                <a:lnTo>
                  <a:pt x="531" y="416"/>
                </a:lnTo>
                <a:lnTo>
                  <a:pt x="531" y="416"/>
                </a:lnTo>
                <a:lnTo>
                  <a:pt x="531" y="417"/>
                </a:lnTo>
                <a:lnTo>
                  <a:pt x="531" y="417"/>
                </a:lnTo>
                <a:lnTo>
                  <a:pt x="530" y="417"/>
                </a:lnTo>
                <a:lnTo>
                  <a:pt x="530" y="417"/>
                </a:lnTo>
                <a:lnTo>
                  <a:pt x="530" y="417"/>
                </a:lnTo>
                <a:lnTo>
                  <a:pt x="529" y="417"/>
                </a:lnTo>
                <a:lnTo>
                  <a:pt x="529" y="418"/>
                </a:lnTo>
                <a:lnTo>
                  <a:pt x="529" y="418"/>
                </a:lnTo>
                <a:lnTo>
                  <a:pt x="528" y="418"/>
                </a:lnTo>
                <a:lnTo>
                  <a:pt x="528" y="417"/>
                </a:lnTo>
                <a:lnTo>
                  <a:pt x="527" y="417"/>
                </a:lnTo>
                <a:lnTo>
                  <a:pt x="527" y="417"/>
                </a:lnTo>
                <a:lnTo>
                  <a:pt x="527" y="416"/>
                </a:lnTo>
                <a:lnTo>
                  <a:pt x="527" y="416"/>
                </a:lnTo>
                <a:lnTo>
                  <a:pt x="527" y="415"/>
                </a:lnTo>
                <a:lnTo>
                  <a:pt x="527" y="415"/>
                </a:lnTo>
                <a:lnTo>
                  <a:pt x="527" y="414"/>
                </a:lnTo>
                <a:lnTo>
                  <a:pt x="527" y="414"/>
                </a:lnTo>
                <a:lnTo>
                  <a:pt x="526" y="413"/>
                </a:lnTo>
                <a:lnTo>
                  <a:pt x="526" y="413"/>
                </a:lnTo>
                <a:lnTo>
                  <a:pt x="525" y="413"/>
                </a:lnTo>
                <a:lnTo>
                  <a:pt x="525" y="413"/>
                </a:lnTo>
                <a:lnTo>
                  <a:pt x="525" y="413"/>
                </a:lnTo>
                <a:lnTo>
                  <a:pt x="525" y="413"/>
                </a:lnTo>
                <a:lnTo>
                  <a:pt x="524" y="413"/>
                </a:lnTo>
                <a:lnTo>
                  <a:pt x="524" y="413"/>
                </a:lnTo>
                <a:lnTo>
                  <a:pt x="523" y="413"/>
                </a:lnTo>
                <a:lnTo>
                  <a:pt x="523" y="413"/>
                </a:lnTo>
                <a:lnTo>
                  <a:pt x="522" y="413"/>
                </a:lnTo>
                <a:lnTo>
                  <a:pt x="522" y="412"/>
                </a:lnTo>
                <a:lnTo>
                  <a:pt x="522" y="412"/>
                </a:lnTo>
                <a:lnTo>
                  <a:pt x="522" y="411"/>
                </a:lnTo>
                <a:lnTo>
                  <a:pt x="522" y="411"/>
                </a:lnTo>
                <a:lnTo>
                  <a:pt x="522" y="411"/>
                </a:lnTo>
                <a:lnTo>
                  <a:pt x="521" y="411"/>
                </a:lnTo>
                <a:lnTo>
                  <a:pt x="521" y="411"/>
                </a:lnTo>
                <a:lnTo>
                  <a:pt x="521" y="411"/>
                </a:lnTo>
                <a:lnTo>
                  <a:pt x="520" y="411"/>
                </a:lnTo>
                <a:lnTo>
                  <a:pt x="520" y="411"/>
                </a:lnTo>
                <a:lnTo>
                  <a:pt x="520" y="412"/>
                </a:lnTo>
                <a:lnTo>
                  <a:pt x="521" y="412"/>
                </a:lnTo>
                <a:lnTo>
                  <a:pt x="521" y="412"/>
                </a:lnTo>
                <a:lnTo>
                  <a:pt x="521" y="413"/>
                </a:lnTo>
                <a:lnTo>
                  <a:pt x="520" y="413"/>
                </a:lnTo>
                <a:lnTo>
                  <a:pt x="520" y="413"/>
                </a:lnTo>
                <a:lnTo>
                  <a:pt x="519" y="413"/>
                </a:lnTo>
                <a:lnTo>
                  <a:pt x="519" y="413"/>
                </a:lnTo>
                <a:lnTo>
                  <a:pt x="519" y="413"/>
                </a:lnTo>
                <a:lnTo>
                  <a:pt x="518" y="413"/>
                </a:lnTo>
                <a:lnTo>
                  <a:pt x="518" y="413"/>
                </a:lnTo>
                <a:lnTo>
                  <a:pt x="517" y="413"/>
                </a:lnTo>
                <a:lnTo>
                  <a:pt x="517" y="412"/>
                </a:lnTo>
                <a:lnTo>
                  <a:pt x="517" y="412"/>
                </a:lnTo>
                <a:lnTo>
                  <a:pt x="517" y="411"/>
                </a:lnTo>
                <a:lnTo>
                  <a:pt x="517" y="411"/>
                </a:lnTo>
                <a:lnTo>
                  <a:pt x="516" y="411"/>
                </a:lnTo>
                <a:lnTo>
                  <a:pt x="516" y="412"/>
                </a:lnTo>
                <a:lnTo>
                  <a:pt x="516" y="412"/>
                </a:lnTo>
                <a:lnTo>
                  <a:pt x="517" y="413"/>
                </a:lnTo>
                <a:lnTo>
                  <a:pt x="517" y="413"/>
                </a:lnTo>
                <a:lnTo>
                  <a:pt x="517" y="413"/>
                </a:lnTo>
                <a:lnTo>
                  <a:pt x="517" y="413"/>
                </a:lnTo>
                <a:lnTo>
                  <a:pt x="517" y="413"/>
                </a:lnTo>
                <a:lnTo>
                  <a:pt x="517" y="413"/>
                </a:lnTo>
                <a:lnTo>
                  <a:pt x="516" y="414"/>
                </a:lnTo>
                <a:lnTo>
                  <a:pt x="516" y="414"/>
                </a:lnTo>
                <a:lnTo>
                  <a:pt x="515" y="413"/>
                </a:lnTo>
                <a:lnTo>
                  <a:pt x="515" y="413"/>
                </a:lnTo>
                <a:lnTo>
                  <a:pt x="514" y="413"/>
                </a:lnTo>
                <a:lnTo>
                  <a:pt x="514" y="413"/>
                </a:lnTo>
                <a:lnTo>
                  <a:pt x="514" y="413"/>
                </a:lnTo>
                <a:lnTo>
                  <a:pt x="513" y="413"/>
                </a:lnTo>
                <a:lnTo>
                  <a:pt x="514" y="412"/>
                </a:lnTo>
                <a:lnTo>
                  <a:pt x="514" y="412"/>
                </a:lnTo>
                <a:lnTo>
                  <a:pt x="514" y="412"/>
                </a:lnTo>
                <a:lnTo>
                  <a:pt x="515" y="411"/>
                </a:lnTo>
                <a:lnTo>
                  <a:pt x="515" y="411"/>
                </a:lnTo>
                <a:lnTo>
                  <a:pt x="515" y="410"/>
                </a:lnTo>
                <a:lnTo>
                  <a:pt x="514" y="410"/>
                </a:lnTo>
                <a:lnTo>
                  <a:pt x="514" y="410"/>
                </a:lnTo>
                <a:lnTo>
                  <a:pt x="514" y="410"/>
                </a:lnTo>
                <a:lnTo>
                  <a:pt x="513" y="410"/>
                </a:lnTo>
                <a:lnTo>
                  <a:pt x="513" y="410"/>
                </a:lnTo>
                <a:lnTo>
                  <a:pt x="512" y="410"/>
                </a:lnTo>
                <a:lnTo>
                  <a:pt x="512" y="411"/>
                </a:lnTo>
                <a:lnTo>
                  <a:pt x="512" y="411"/>
                </a:lnTo>
                <a:lnTo>
                  <a:pt x="512" y="412"/>
                </a:lnTo>
                <a:lnTo>
                  <a:pt x="512" y="412"/>
                </a:lnTo>
                <a:lnTo>
                  <a:pt x="511" y="411"/>
                </a:lnTo>
                <a:lnTo>
                  <a:pt x="511" y="411"/>
                </a:lnTo>
                <a:lnTo>
                  <a:pt x="510" y="410"/>
                </a:lnTo>
                <a:lnTo>
                  <a:pt x="510" y="410"/>
                </a:lnTo>
                <a:lnTo>
                  <a:pt x="509" y="410"/>
                </a:lnTo>
                <a:lnTo>
                  <a:pt x="509" y="410"/>
                </a:lnTo>
                <a:lnTo>
                  <a:pt x="508" y="410"/>
                </a:lnTo>
                <a:lnTo>
                  <a:pt x="508" y="409"/>
                </a:lnTo>
                <a:lnTo>
                  <a:pt x="507" y="410"/>
                </a:lnTo>
                <a:lnTo>
                  <a:pt x="507" y="410"/>
                </a:lnTo>
                <a:lnTo>
                  <a:pt x="506" y="410"/>
                </a:lnTo>
                <a:lnTo>
                  <a:pt x="506" y="410"/>
                </a:lnTo>
                <a:lnTo>
                  <a:pt x="506" y="410"/>
                </a:lnTo>
                <a:lnTo>
                  <a:pt x="505" y="411"/>
                </a:lnTo>
                <a:lnTo>
                  <a:pt x="505" y="411"/>
                </a:lnTo>
                <a:lnTo>
                  <a:pt x="505" y="412"/>
                </a:lnTo>
                <a:lnTo>
                  <a:pt x="504" y="411"/>
                </a:lnTo>
                <a:lnTo>
                  <a:pt x="504" y="411"/>
                </a:lnTo>
                <a:lnTo>
                  <a:pt x="504" y="411"/>
                </a:lnTo>
                <a:lnTo>
                  <a:pt x="503" y="411"/>
                </a:lnTo>
                <a:lnTo>
                  <a:pt x="503" y="411"/>
                </a:lnTo>
                <a:lnTo>
                  <a:pt x="502" y="410"/>
                </a:lnTo>
                <a:lnTo>
                  <a:pt x="502" y="410"/>
                </a:lnTo>
                <a:lnTo>
                  <a:pt x="502" y="409"/>
                </a:lnTo>
                <a:lnTo>
                  <a:pt x="501" y="409"/>
                </a:lnTo>
                <a:lnTo>
                  <a:pt x="501" y="409"/>
                </a:lnTo>
                <a:lnTo>
                  <a:pt x="500" y="409"/>
                </a:lnTo>
                <a:lnTo>
                  <a:pt x="500" y="409"/>
                </a:lnTo>
                <a:lnTo>
                  <a:pt x="499" y="409"/>
                </a:lnTo>
                <a:lnTo>
                  <a:pt x="499" y="409"/>
                </a:lnTo>
                <a:lnTo>
                  <a:pt x="498" y="409"/>
                </a:lnTo>
                <a:lnTo>
                  <a:pt x="497" y="409"/>
                </a:lnTo>
                <a:lnTo>
                  <a:pt x="497" y="409"/>
                </a:lnTo>
                <a:lnTo>
                  <a:pt x="496" y="409"/>
                </a:lnTo>
                <a:lnTo>
                  <a:pt x="496" y="409"/>
                </a:lnTo>
                <a:lnTo>
                  <a:pt x="495" y="409"/>
                </a:lnTo>
                <a:lnTo>
                  <a:pt x="495" y="410"/>
                </a:lnTo>
                <a:lnTo>
                  <a:pt x="495" y="410"/>
                </a:lnTo>
                <a:lnTo>
                  <a:pt x="495" y="410"/>
                </a:lnTo>
                <a:lnTo>
                  <a:pt x="494" y="410"/>
                </a:lnTo>
                <a:lnTo>
                  <a:pt x="493" y="410"/>
                </a:lnTo>
                <a:lnTo>
                  <a:pt x="492" y="410"/>
                </a:lnTo>
                <a:lnTo>
                  <a:pt x="492" y="410"/>
                </a:lnTo>
                <a:lnTo>
                  <a:pt x="491" y="409"/>
                </a:lnTo>
                <a:lnTo>
                  <a:pt x="491" y="409"/>
                </a:lnTo>
                <a:lnTo>
                  <a:pt x="490" y="409"/>
                </a:lnTo>
                <a:lnTo>
                  <a:pt x="490" y="409"/>
                </a:lnTo>
                <a:lnTo>
                  <a:pt x="490" y="408"/>
                </a:lnTo>
                <a:lnTo>
                  <a:pt x="490" y="408"/>
                </a:lnTo>
                <a:lnTo>
                  <a:pt x="491" y="407"/>
                </a:lnTo>
                <a:lnTo>
                  <a:pt x="491" y="407"/>
                </a:lnTo>
                <a:lnTo>
                  <a:pt x="492" y="407"/>
                </a:lnTo>
                <a:lnTo>
                  <a:pt x="492" y="407"/>
                </a:lnTo>
                <a:lnTo>
                  <a:pt x="493" y="407"/>
                </a:lnTo>
                <a:lnTo>
                  <a:pt x="493" y="407"/>
                </a:lnTo>
                <a:lnTo>
                  <a:pt x="494" y="407"/>
                </a:lnTo>
                <a:lnTo>
                  <a:pt x="494" y="407"/>
                </a:lnTo>
                <a:lnTo>
                  <a:pt x="494" y="406"/>
                </a:lnTo>
                <a:lnTo>
                  <a:pt x="494" y="406"/>
                </a:lnTo>
                <a:lnTo>
                  <a:pt x="494" y="406"/>
                </a:lnTo>
                <a:lnTo>
                  <a:pt x="493" y="405"/>
                </a:lnTo>
                <a:lnTo>
                  <a:pt x="492" y="405"/>
                </a:lnTo>
                <a:lnTo>
                  <a:pt x="492" y="405"/>
                </a:lnTo>
                <a:lnTo>
                  <a:pt x="492" y="405"/>
                </a:lnTo>
                <a:lnTo>
                  <a:pt x="492" y="405"/>
                </a:lnTo>
                <a:lnTo>
                  <a:pt x="491" y="405"/>
                </a:lnTo>
                <a:lnTo>
                  <a:pt x="491" y="405"/>
                </a:lnTo>
                <a:lnTo>
                  <a:pt x="490" y="405"/>
                </a:lnTo>
                <a:lnTo>
                  <a:pt x="489" y="405"/>
                </a:lnTo>
                <a:lnTo>
                  <a:pt x="489" y="405"/>
                </a:lnTo>
                <a:lnTo>
                  <a:pt x="488" y="405"/>
                </a:lnTo>
                <a:lnTo>
                  <a:pt x="488" y="405"/>
                </a:lnTo>
                <a:lnTo>
                  <a:pt x="487" y="405"/>
                </a:lnTo>
                <a:lnTo>
                  <a:pt x="487" y="404"/>
                </a:lnTo>
                <a:lnTo>
                  <a:pt x="487" y="404"/>
                </a:lnTo>
                <a:lnTo>
                  <a:pt x="487" y="404"/>
                </a:lnTo>
                <a:lnTo>
                  <a:pt x="486" y="404"/>
                </a:lnTo>
                <a:lnTo>
                  <a:pt x="486" y="404"/>
                </a:lnTo>
                <a:lnTo>
                  <a:pt x="485" y="404"/>
                </a:lnTo>
                <a:lnTo>
                  <a:pt x="485" y="405"/>
                </a:lnTo>
                <a:lnTo>
                  <a:pt x="485" y="405"/>
                </a:lnTo>
                <a:lnTo>
                  <a:pt x="484" y="405"/>
                </a:lnTo>
                <a:lnTo>
                  <a:pt x="484" y="405"/>
                </a:lnTo>
                <a:lnTo>
                  <a:pt x="483" y="405"/>
                </a:lnTo>
                <a:lnTo>
                  <a:pt x="483" y="406"/>
                </a:lnTo>
                <a:lnTo>
                  <a:pt x="483" y="407"/>
                </a:lnTo>
                <a:lnTo>
                  <a:pt x="482" y="407"/>
                </a:lnTo>
                <a:lnTo>
                  <a:pt x="482" y="407"/>
                </a:lnTo>
                <a:lnTo>
                  <a:pt x="481" y="407"/>
                </a:lnTo>
                <a:lnTo>
                  <a:pt x="481" y="407"/>
                </a:lnTo>
                <a:lnTo>
                  <a:pt x="480" y="407"/>
                </a:lnTo>
                <a:lnTo>
                  <a:pt x="480" y="406"/>
                </a:lnTo>
                <a:lnTo>
                  <a:pt x="480" y="406"/>
                </a:lnTo>
                <a:lnTo>
                  <a:pt x="480" y="405"/>
                </a:lnTo>
                <a:lnTo>
                  <a:pt x="480" y="405"/>
                </a:lnTo>
                <a:lnTo>
                  <a:pt x="479" y="404"/>
                </a:lnTo>
                <a:lnTo>
                  <a:pt x="479" y="404"/>
                </a:lnTo>
                <a:lnTo>
                  <a:pt x="479" y="403"/>
                </a:lnTo>
                <a:lnTo>
                  <a:pt x="479" y="403"/>
                </a:lnTo>
                <a:lnTo>
                  <a:pt x="479" y="403"/>
                </a:lnTo>
                <a:lnTo>
                  <a:pt x="478" y="403"/>
                </a:lnTo>
                <a:lnTo>
                  <a:pt x="477" y="402"/>
                </a:lnTo>
                <a:lnTo>
                  <a:pt x="477" y="402"/>
                </a:lnTo>
                <a:lnTo>
                  <a:pt x="477" y="402"/>
                </a:lnTo>
                <a:lnTo>
                  <a:pt x="478" y="401"/>
                </a:lnTo>
                <a:lnTo>
                  <a:pt x="478" y="401"/>
                </a:lnTo>
                <a:lnTo>
                  <a:pt x="478" y="401"/>
                </a:lnTo>
                <a:lnTo>
                  <a:pt x="478" y="400"/>
                </a:lnTo>
                <a:lnTo>
                  <a:pt x="478" y="400"/>
                </a:lnTo>
                <a:lnTo>
                  <a:pt x="478" y="399"/>
                </a:lnTo>
                <a:lnTo>
                  <a:pt x="477" y="399"/>
                </a:lnTo>
                <a:lnTo>
                  <a:pt x="477" y="398"/>
                </a:lnTo>
                <a:lnTo>
                  <a:pt x="477" y="398"/>
                </a:lnTo>
                <a:lnTo>
                  <a:pt x="476" y="398"/>
                </a:lnTo>
                <a:lnTo>
                  <a:pt x="476" y="398"/>
                </a:lnTo>
                <a:lnTo>
                  <a:pt x="476" y="398"/>
                </a:lnTo>
                <a:lnTo>
                  <a:pt x="475" y="398"/>
                </a:lnTo>
                <a:lnTo>
                  <a:pt x="475" y="398"/>
                </a:lnTo>
                <a:lnTo>
                  <a:pt x="475" y="398"/>
                </a:lnTo>
                <a:lnTo>
                  <a:pt x="474" y="398"/>
                </a:lnTo>
                <a:lnTo>
                  <a:pt x="474" y="398"/>
                </a:lnTo>
                <a:lnTo>
                  <a:pt x="474" y="399"/>
                </a:lnTo>
                <a:lnTo>
                  <a:pt x="474" y="400"/>
                </a:lnTo>
                <a:lnTo>
                  <a:pt x="474" y="401"/>
                </a:lnTo>
                <a:lnTo>
                  <a:pt x="474" y="401"/>
                </a:lnTo>
                <a:lnTo>
                  <a:pt x="474" y="401"/>
                </a:lnTo>
                <a:lnTo>
                  <a:pt x="473" y="401"/>
                </a:lnTo>
                <a:lnTo>
                  <a:pt x="473" y="401"/>
                </a:lnTo>
                <a:lnTo>
                  <a:pt x="472" y="401"/>
                </a:lnTo>
                <a:lnTo>
                  <a:pt x="471" y="401"/>
                </a:lnTo>
                <a:lnTo>
                  <a:pt x="471" y="401"/>
                </a:lnTo>
                <a:lnTo>
                  <a:pt x="470" y="401"/>
                </a:lnTo>
                <a:lnTo>
                  <a:pt x="470" y="401"/>
                </a:lnTo>
                <a:lnTo>
                  <a:pt x="469" y="401"/>
                </a:lnTo>
                <a:lnTo>
                  <a:pt x="468" y="401"/>
                </a:lnTo>
                <a:lnTo>
                  <a:pt x="468" y="401"/>
                </a:lnTo>
                <a:lnTo>
                  <a:pt x="468" y="401"/>
                </a:lnTo>
                <a:lnTo>
                  <a:pt x="467" y="401"/>
                </a:lnTo>
                <a:lnTo>
                  <a:pt x="467" y="400"/>
                </a:lnTo>
                <a:lnTo>
                  <a:pt x="466" y="400"/>
                </a:lnTo>
                <a:lnTo>
                  <a:pt x="465" y="400"/>
                </a:lnTo>
                <a:lnTo>
                  <a:pt x="465" y="400"/>
                </a:lnTo>
                <a:lnTo>
                  <a:pt x="465" y="400"/>
                </a:lnTo>
                <a:lnTo>
                  <a:pt x="464" y="400"/>
                </a:lnTo>
                <a:lnTo>
                  <a:pt x="464" y="400"/>
                </a:lnTo>
                <a:lnTo>
                  <a:pt x="463" y="400"/>
                </a:lnTo>
                <a:lnTo>
                  <a:pt x="462" y="400"/>
                </a:lnTo>
                <a:lnTo>
                  <a:pt x="462" y="400"/>
                </a:lnTo>
                <a:lnTo>
                  <a:pt x="461" y="400"/>
                </a:lnTo>
                <a:lnTo>
                  <a:pt x="460" y="400"/>
                </a:lnTo>
                <a:lnTo>
                  <a:pt x="459" y="400"/>
                </a:lnTo>
                <a:lnTo>
                  <a:pt x="459" y="400"/>
                </a:lnTo>
                <a:lnTo>
                  <a:pt x="458" y="400"/>
                </a:lnTo>
                <a:lnTo>
                  <a:pt x="458" y="400"/>
                </a:lnTo>
                <a:lnTo>
                  <a:pt x="458" y="400"/>
                </a:lnTo>
                <a:lnTo>
                  <a:pt x="457" y="400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5" y="401"/>
                </a:lnTo>
                <a:lnTo>
                  <a:pt x="454" y="401"/>
                </a:lnTo>
                <a:lnTo>
                  <a:pt x="454" y="402"/>
                </a:lnTo>
                <a:lnTo>
                  <a:pt x="454" y="402"/>
                </a:lnTo>
                <a:lnTo>
                  <a:pt x="454" y="402"/>
                </a:lnTo>
                <a:lnTo>
                  <a:pt x="454" y="402"/>
                </a:lnTo>
                <a:lnTo>
                  <a:pt x="454" y="402"/>
                </a:lnTo>
                <a:lnTo>
                  <a:pt x="453" y="402"/>
                </a:lnTo>
                <a:lnTo>
                  <a:pt x="453" y="402"/>
                </a:lnTo>
                <a:lnTo>
                  <a:pt x="452" y="402"/>
                </a:lnTo>
                <a:lnTo>
                  <a:pt x="452" y="402"/>
                </a:lnTo>
                <a:lnTo>
                  <a:pt x="452" y="402"/>
                </a:lnTo>
                <a:lnTo>
                  <a:pt x="451" y="402"/>
                </a:lnTo>
                <a:lnTo>
                  <a:pt x="451" y="403"/>
                </a:lnTo>
                <a:lnTo>
                  <a:pt x="450" y="403"/>
                </a:lnTo>
                <a:lnTo>
                  <a:pt x="450" y="403"/>
                </a:lnTo>
                <a:lnTo>
                  <a:pt x="450" y="403"/>
                </a:lnTo>
                <a:lnTo>
                  <a:pt x="449" y="404"/>
                </a:lnTo>
                <a:lnTo>
                  <a:pt x="449" y="404"/>
                </a:lnTo>
                <a:lnTo>
                  <a:pt x="449" y="404"/>
                </a:lnTo>
                <a:lnTo>
                  <a:pt x="448" y="404"/>
                </a:lnTo>
                <a:lnTo>
                  <a:pt x="448" y="404"/>
                </a:lnTo>
                <a:lnTo>
                  <a:pt x="447" y="405"/>
                </a:lnTo>
                <a:lnTo>
                  <a:pt x="447" y="405"/>
                </a:lnTo>
                <a:lnTo>
                  <a:pt x="446" y="405"/>
                </a:lnTo>
                <a:lnTo>
                  <a:pt x="446" y="405"/>
                </a:lnTo>
                <a:lnTo>
                  <a:pt x="446" y="405"/>
                </a:lnTo>
                <a:lnTo>
                  <a:pt x="446" y="405"/>
                </a:lnTo>
                <a:lnTo>
                  <a:pt x="446" y="406"/>
                </a:lnTo>
                <a:lnTo>
                  <a:pt x="446" y="406"/>
                </a:lnTo>
                <a:lnTo>
                  <a:pt x="446" y="407"/>
                </a:lnTo>
                <a:lnTo>
                  <a:pt x="446" y="408"/>
                </a:lnTo>
                <a:lnTo>
                  <a:pt x="445" y="408"/>
                </a:lnTo>
                <a:lnTo>
                  <a:pt x="445" y="407"/>
                </a:lnTo>
                <a:lnTo>
                  <a:pt x="444" y="407"/>
                </a:lnTo>
                <a:lnTo>
                  <a:pt x="444" y="408"/>
                </a:lnTo>
                <a:lnTo>
                  <a:pt x="444" y="408"/>
                </a:lnTo>
                <a:lnTo>
                  <a:pt x="443" y="408"/>
                </a:lnTo>
                <a:lnTo>
                  <a:pt x="443" y="407"/>
                </a:lnTo>
                <a:lnTo>
                  <a:pt x="442" y="407"/>
                </a:lnTo>
                <a:lnTo>
                  <a:pt x="442" y="408"/>
                </a:lnTo>
                <a:lnTo>
                  <a:pt x="442" y="408"/>
                </a:lnTo>
                <a:lnTo>
                  <a:pt x="442" y="409"/>
                </a:lnTo>
                <a:lnTo>
                  <a:pt x="441" y="409"/>
                </a:lnTo>
                <a:lnTo>
                  <a:pt x="441" y="408"/>
                </a:lnTo>
                <a:lnTo>
                  <a:pt x="440" y="408"/>
                </a:lnTo>
                <a:lnTo>
                  <a:pt x="440" y="408"/>
                </a:lnTo>
                <a:lnTo>
                  <a:pt x="440" y="407"/>
                </a:lnTo>
                <a:lnTo>
                  <a:pt x="440" y="407"/>
                </a:lnTo>
                <a:lnTo>
                  <a:pt x="440" y="406"/>
                </a:lnTo>
                <a:lnTo>
                  <a:pt x="439" y="405"/>
                </a:lnTo>
                <a:lnTo>
                  <a:pt x="439" y="405"/>
                </a:lnTo>
                <a:lnTo>
                  <a:pt x="439" y="405"/>
                </a:lnTo>
                <a:lnTo>
                  <a:pt x="438" y="404"/>
                </a:lnTo>
                <a:lnTo>
                  <a:pt x="438" y="404"/>
                </a:lnTo>
                <a:lnTo>
                  <a:pt x="438" y="403"/>
                </a:lnTo>
                <a:lnTo>
                  <a:pt x="437" y="402"/>
                </a:lnTo>
                <a:lnTo>
                  <a:pt x="437" y="402"/>
                </a:lnTo>
                <a:lnTo>
                  <a:pt x="437" y="401"/>
                </a:lnTo>
                <a:lnTo>
                  <a:pt x="437" y="402"/>
                </a:lnTo>
                <a:lnTo>
                  <a:pt x="436" y="402"/>
                </a:lnTo>
                <a:lnTo>
                  <a:pt x="435" y="403"/>
                </a:lnTo>
                <a:lnTo>
                  <a:pt x="435" y="404"/>
                </a:lnTo>
                <a:lnTo>
                  <a:pt x="434" y="405"/>
                </a:lnTo>
                <a:lnTo>
                  <a:pt x="435" y="405"/>
                </a:lnTo>
                <a:lnTo>
                  <a:pt x="435" y="405"/>
                </a:lnTo>
                <a:lnTo>
                  <a:pt x="436" y="405"/>
                </a:lnTo>
                <a:lnTo>
                  <a:pt x="437" y="406"/>
                </a:lnTo>
                <a:lnTo>
                  <a:pt x="438" y="406"/>
                </a:lnTo>
                <a:lnTo>
                  <a:pt x="438" y="406"/>
                </a:lnTo>
                <a:lnTo>
                  <a:pt x="439" y="407"/>
                </a:lnTo>
                <a:lnTo>
                  <a:pt x="439" y="407"/>
                </a:lnTo>
                <a:lnTo>
                  <a:pt x="439" y="408"/>
                </a:lnTo>
                <a:lnTo>
                  <a:pt x="439" y="408"/>
                </a:lnTo>
                <a:lnTo>
                  <a:pt x="439" y="409"/>
                </a:lnTo>
                <a:lnTo>
                  <a:pt x="439" y="409"/>
                </a:lnTo>
                <a:lnTo>
                  <a:pt x="438" y="411"/>
                </a:lnTo>
                <a:lnTo>
                  <a:pt x="438" y="412"/>
                </a:lnTo>
                <a:lnTo>
                  <a:pt x="438" y="413"/>
                </a:lnTo>
                <a:lnTo>
                  <a:pt x="438" y="413"/>
                </a:lnTo>
                <a:lnTo>
                  <a:pt x="437" y="415"/>
                </a:lnTo>
                <a:lnTo>
                  <a:pt x="436" y="417"/>
                </a:lnTo>
                <a:lnTo>
                  <a:pt x="436" y="417"/>
                </a:lnTo>
                <a:lnTo>
                  <a:pt x="435" y="417"/>
                </a:lnTo>
                <a:lnTo>
                  <a:pt x="435" y="417"/>
                </a:lnTo>
                <a:lnTo>
                  <a:pt x="434" y="417"/>
                </a:lnTo>
                <a:lnTo>
                  <a:pt x="433" y="418"/>
                </a:lnTo>
                <a:lnTo>
                  <a:pt x="433" y="418"/>
                </a:lnTo>
                <a:lnTo>
                  <a:pt x="432" y="419"/>
                </a:lnTo>
                <a:lnTo>
                  <a:pt x="432" y="419"/>
                </a:lnTo>
                <a:lnTo>
                  <a:pt x="431" y="419"/>
                </a:lnTo>
                <a:lnTo>
                  <a:pt x="431" y="419"/>
                </a:lnTo>
                <a:lnTo>
                  <a:pt x="431" y="418"/>
                </a:lnTo>
                <a:lnTo>
                  <a:pt x="430" y="418"/>
                </a:lnTo>
                <a:lnTo>
                  <a:pt x="430" y="418"/>
                </a:lnTo>
                <a:lnTo>
                  <a:pt x="429" y="419"/>
                </a:lnTo>
                <a:lnTo>
                  <a:pt x="429" y="420"/>
                </a:lnTo>
                <a:lnTo>
                  <a:pt x="429" y="421"/>
                </a:lnTo>
                <a:lnTo>
                  <a:pt x="430" y="422"/>
                </a:lnTo>
                <a:lnTo>
                  <a:pt x="430" y="423"/>
                </a:lnTo>
                <a:lnTo>
                  <a:pt x="431" y="424"/>
                </a:lnTo>
                <a:lnTo>
                  <a:pt x="432" y="424"/>
                </a:lnTo>
                <a:lnTo>
                  <a:pt x="433" y="426"/>
                </a:lnTo>
                <a:lnTo>
                  <a:pt x="433" y="426"/>
                </a:lnTo>
                <a:lnTo>
                  <a:pt x="434" y="427"/>
                </a:lnTo>
                <a:lnTo>
                  <a:pt x="434" y="427"/>
                </a:lnTo>
                <a:lnTo>
                  <a:pt x="434" y="428"/>
                </a:lnTo>
                <a:lnTo>
                  <a:pt x="434" y="428"/>
                </a:lnTo>
                <a:lnTo>
                  <a:pt x="433" y="429"/>
                </a:lnTo>
                <a:lnTo>
                  <a:pt x="433" y="429"/>
                </a:lnTo>
                <a:lnTo>
                  <a:pt x="432" y="429"/>
                </a:lnTo>
                <a:lnTo>
                  <a:pt x="431" y="430"/>
                </a:lnTo>
                <a:lnTo>
                  <a:pt x="430" y="430"/>
                </a:lnTo>
                <a:lnTo>
                  <a:pt x="430" y="430"/>
                </a:lnTo>
                <a:lnTo>
                  <a:pt x="429" y="430"/>
                </a:lnTo>
                <a:lnTo>
                  <a:pt x="429" y="430"/>
                </a:lnTo>
                <a:lnTo>
                  <a:pt x="428" y="430"/>
                </a:lnTo>
                <a:lnTo>
                  <a:pt x="428" y="429"/>
                </a:lnTo>
                <a:lnTo>
                  <a:pt x="428" y="429"/>
                </a:lnTo>
                <a:lnTo>
                  <a:pt x="428" y="427"/>
                </a:lnTo>
                <a:lnTo>
                  <a:pt x="427" y="427"/>
                </a:lnTo>
                <a:lnTo>
                  <a:pt x="427" y="427"/>
                </a:lnTo>
                <a:lnTo>
                  <a:pt x="426" y="427"/>
                </a:lnTo>
                <a:lnTo>
                  <a:pt x="426" y="427"/>
                </a:lnTo>
                <a:lnTo>
                  <a:pt x="424" y="426"/>
                </a:lnTo>
                <a:lnTo>
                  <a:pt x="424" y="426"/>
                </a:lnTo>
                <a:lnTo>
                  <a:pt x="423" y="426"/>
                </a:lnTo>
                <a:lnTo>
                  <a:pt x="423" y="426"/>
                </a:lnTo>
                <a:lnTo>
                  <a:pt x="422" y="427"/>
                </a:lnTo>
                <a:lnTo>
                  <a:pt x="422" y="427"/>
                </a:lnTo>
                <a:lnTo>
                  <a:pt x="422" y="428"/>
                </a:lnTo>
                <a:lnTo>
                  <a:pt x="421" y="429"/>
                </a:lnTo>
                <a:lnTo>
                  <a:pt x="421" y="429"/>
                </a:lnTo>
                <a:lnTo>
                  <a:pt x="421" y="430"/>
                </a:lnTo>
                <a:lnTo>
                  <a:pt x="422" y="430"/>
                </a:lnTo>
                <a:lnTo>
                  <a:pt x="423" y="431"/>
                </a:lnTo>
                <a:lnTo>
                  <a:pt x="424" y="431"/>
                </a:lnTo>
                <a:lnTo>
                  <a:pt x="424" y="431"/>
                </a:lnTo>
                <a:lnTo>
                  <a:pt x="425" y="431"/>
                </a:lnTo>
                <a:lnTo>
                  <a:pt x="425" y="430"/>
                </a:lnTo>
                <a:lnTo>
                  <a:pt x="425" y="430"/>
                </a:lnTo>
                <a:lnTo>
                  <a:pt x="425" y="430"/>
                </a:lnTo>
                <a:lnTo>
                  <a:pt x="425" y="429"/>
                </a:lnTo>
                <a:lnTo>
                  <a:pt x="426" y="429"/>
                </a:lnTo>
                <a:lnTo>
                  <a:pt x="427" y="430"/>
                </a:lnTo>
                <a:lnTo>
                  <a:pt x="427" y="430"/>
                </a:lnTo>
                <a:lnTo>
                  <a:pt x="428" y="431"/>
                </a:lnTo>
                <a:lnTo>
                  <a:pt x="428" y="432"/>
                </a:lnTo>
                <a:lnTo>
                  <a:pt x="429" y="432"/>
                </a:lnTo>
                <a:lnTo>
                  <a:pt x="429" y="433"/>
                </a:lnTo>
                <a:lnTo>
                  <a:pt x="429" y="434"/>
                </a:lnTo>
                <a:lnTo>
                  <a:pt x="429" y="434"/>
                </a:lnTo>
                <a:lnTo>
                  <a:pt x="428" y="434"/>
                </a:lnTo>
                <a:lnTo>
                  <a:pt x="427" y="435"/>
                </a:lnTo>
                <a:lnTo>
                  <a:pt x="427" y="435"/>
                </a:lnTo>
                <a:lnTo>
                  <a:pt x="426" y="436"/>
                </a:lnTo>
                <a:lnTo>
                  <a:pt x="426" y="436"/>
                </a:lnTo>
                <a:lnTo>
                  <a:pt x="425" y="436"/>
                </a:lnTo>
                <a:lnTo>
                  <a:pt x="425" y="436"/>
                </a:lnTo>
                <a:lnTo>
                  <a:pt x="424" y="435"/>
                </a:lnTo>
                <a:lnTo>
                  <a:pt x="424" y="434"/>
                </a:lnTo>
                <a:lnTo>
                  <a:pt x="424" y="434"/>
                </a:lnTo>
                <a:lnTo>
                  <a:pt x="423" y="434"/>
                </a:lnTo>
                <a:lnTo>
                  <a:pt x="422" y="434"/>
                </a:lnTo>
                <a:lnTo>
                  <a:pt x="421" y="433"/>
                </a:lnTo>
                <a:lnTo>
                  <a:pt x="421" y="433"/>
                </a:lnTo>
                <a:lnTo>
                  <a:pt x="421" y="433"/>
                </a:lnTo>
                <a:lnTo>
                  <a:pt x="420" y="433"/>
                </a:lnTo>
                <a:lnTo>
                  <a:pt x="420" y="433"/>
                </a:lnTo>
                <a:lnTo>
                  <a:pt x="420" y="434"/>
                </a:lnTo>
                <a:lnTo>
                  <a:pt x="419" y="434"/>
                </a:lnTo>
                <a:lnTo>
                  <a:pt x="419" y="434"/>
                </a:lnTo>
                <a:lnTo>
                  <a:pt x="420" y="435"/>
                </a:lnTo>
                <a:lnTo>
                  <a:pt x="420" y="435"/>
                </a:lnTo>
                <a:lnTo>
                  <a:pt x="420" y="436"/>
                </a:lnTo>
                <a:lnTo>
                  <a:pt x="419" y="436"/>
                </a:lnTo>
                <a:lnTo>
                  <a:pt x="419" y="437"/>
                </a:lnTo>
                <a:lnTo>
                  <a:pt x="418" y="437"/>
                </a:lnTo>
                <a:lnTo>
                  <a:pt x="418" y="437"/>
                </a:lnTo>
                <a:lnTo>
                  <a:pt x="417" y="437"/>
                </a:lnTo>
                <a:lnTo>
                  <a:pt x="417" y="438"/>
                </a:lnTo>
                <a:lnTo>
                  <a:pt x="417" y="438"/>
                </a:lnTo>
                <a:lnTo>
                  <a:pt x="417" y="438"/>
                </a:lnTo>
                <a:lnTo>
                  <a:pt x="417" y="439"/>
                </a:lnTo>
                <a:lnTo>
                  <a:pt x="416" y="439"/>
                </a:lnTo>
                <a:lnTo>
                  <a:pt x="415" y="439"/>
                </a:lnTo>
                <a:lnTo>
                  <a:pt x="415" y="439"/>
                </a:lnTo>
                <a:lnTo>
                  <a:pt x="414" y="439"/>
                </a:lnTo>
                <a:lnTo>
                  <a:pt x="414" y="440"/>
                </a:lnTo>
                <a:lnTo>
                  <a:pt x="413" y="440"/>
                </a:lnTo>
                <a:lnTo>
                  <a:pt x="413" y="441"/>
                </a:lnTo>
                <a:lnTo>
                  <a:pt x="413" y="441"/>
                </a:lnTo>
                <a:lnTo>
                  <a:pt x="413" y="442"/>
                </a:lnTo>
                <a:lnTo>
                  <a:pt x="413" y="442"/>
                </a:lnTo>
                <a:lnTo>
                  <a:pt x="413" y="442"/>
                </a:lnTo>
                <a:lnTo>
                  <a:pt x="412" y="442"/>
                </a:lnTo>
                <a:lnTo>
                  <a:pt x="412" y="442"/>
                </a:lnTo>
                <a:lnTo>
                  <a:pt x="411" y="442"/>
                </a:lnTo>
                <a:lnTo>
                  <a:pt x="411" y="442"/>
                </a:lnTo>
                <a:lnTo>
                  <a:pt x="411" y="441"/>
                </a:lnTo>
                <a:lnTo>
                  <a:pt x="411" y="441"/>
                </a:lnTo>
                <a:lnTo>
                  <a:pt x="410" y="440"/>
                </a:lnTo>
                <a:lnTo>
                  <a:pt x="410" y="440"/>
                </a:lnTo>
                <a:lnTo>
                  <a:pt x="409" y="439"/>
                </a:lnTo>
                <a:lnTo>
                  <a:pt x="408" y="439"/>
                </a:lnTo>
                <a:lnTo>
                  <a:pt x="408" y="439"/>
                </a:lnTo>
                <a:lnTo>
                  <a:pt x="407" y="439"/>
                </a:lnTo>
                <a:lnTo>
                  <a:pt x="407" y="438"/>
                </a:lnTo>
                <a:lnTo>
                  <a:pt x="407" y="438"/>
                </a:lnTo>
                <a:lnTo>
                  <a:pt x="407" y="437"/>
                </a:lnTo>
                <a:lnTo>
                  <a:pt x="407" y="437"/>
                </a:lnTo>
                <a:lnTo>
                  <a:pt x="408" y="436"/>
                </a:lnTo>
                <a:lnTo>
                  <a:pt x="408" y="435"/>
                </a:lnTo>
                <a:lnTo>
                  <a:pt x="409" y="435"/>
                </a:lnTo>
                <a:lnTo>
                  <a:pt x="409" y="434"/>
                </a:lnTo>
                <a:lnTo>
                  <a:pt x="409" y="434"/>
                </a:lnTo>
                <a:lnTo>
                  <a:pt x="409" y="434"/>
                </a:lnTo>
                <a:lnTo>
                  <a:pt x="409" y="433"/>
                </a:lnTo>
                <a:lnTo>
                  <a:pt x="408" y="433"/>
                </a:lnTo>
                <a:lnTo>
                  <a:pt x="408" y="433"/>
                </a:lnTo>
                <a:lnTo>
                  <a:pt x="408" y="434"/>
                </a:lnTo>
                <a:lnTo>
                  <a:pt x="408" y="434"/>
                </a:lnTo>
                <a:lnTo>
                  <a:pt x="407" y="434"/>
                </a:lnTo>
                <a:lnTo>
                  <a:pt x="406" y="434"/>
                </a:lnTo>
                <a:lnTo>
                  <a:pt x="406" y="434"/>
                </a:lnTo>
                <a:lnTo>
                  <a:pt x="406" y="434"/>
                </a:lnTo>
                <a:lnTo>
                  <a:pt x="405" y="434"/>
                </a:lnTo>
                <a:lnTo>
                  <a:pt x="405" y="435"/>
                </a:lnTo>
                <a:lnTo>
                  <a:pt x="406" y="435"/>
                </a:lnTo>
                <a:lnTo>
                  <a:pt x="406" y="435"/>
                </a:lnTo>
                <a:lnTo>
                  <a:pt x="406" y="436"/>
                </a:lnTo>
                <a:lnTo>
                  <a:pt x="406" y="436"/>
                </a:lnTo>
                <a:lnTo>
                  <a:pt x="406" y="437"/>
                </a:lnTo>
                <a:lnTo>
                  <a:pt x="405" y="437"/>
                </a:lnTo>
                <a:lnTo>
                  <a:pt x="405" y="438"/>
                </a:lnTo>
                <a:lnTo>
                  <a:pt x="405" y="438"/>
                </a:lnTo>
                <a:lnTo>
                  <a:pt x="405" y="438"/>
                </a:lnTo>
                <a:lnTo>
                  <a:pt x="405" y="439"/>
                </a:lnTo>
                <a:lnTo>
                  <a:pt x="405" y="439"/>
                </a:lnTo>
                <a:lnTo>
                  <a:pt x="405" y="440"/>
                </a:lnTo>
                <a:lnTo>
                  <a:pt x="406" y="440"/>
                </a:lnTo>
                <a:lnTo>
                  <a:pt x="406" y="440"/>
                </a:lnTo>
                <a:lnTo>
                  <a:pt x="407" y="440"/>
                </a:lnTo>
                <a:lnTo>
                  <a:pt x="407" y="439"/>
                </a:lnTo>
                <a:lnTo>
                  <a:pt x="408" y="439"/>
                </a:lnTo>
                <a:lnTo>
                  <a:pt x="408" y="440"/>
                </a:lnTo>
                <a:lnTo>
                  <a:pt x="408" y="441"/>
                </a:lnTo>
                <a:lnTo>
                  <a:pt x="408" y="441"/>
                </a:lnTo>
                <a:lnTo>
                  <a:pt x="408" y="442"/>
                </a:lnTo>
                <a:lnTo>
                  <a:pt x="408" y="442"/>
                </a:lnTo>
                <a:lnTo>
                  <a:pt x="408" y="443"/>
                </a:lnTo>
                <a:lnTo>
                  <a:pt x="408" y="444"/>
                </a:lnTo>
                <a:lnTo>
                  <a:pt x="408" y="444"/>
                </a:lnTo>
                <a:lnTo>
                  <a:pt x="407" y="445"/>
                </a:lnTo>
                <a:lnTo>
                  <a:pt x="406" y="445"/>
                </a:lnTo>
                <a:lnTo>
                  <a:pt x="406" y="445"/>
                </a:lnTo>
                <a:lnTo>
                  <a:pt x="405" y="446"/>
                </a:lnTo>
                <a:lnTo>
                  <a:pt x="405" y="446"/>
                </a:lnTo>
                <a:lnTo>
                  <a:pt x="404" y="446"/>
                </a:lnTo>
                <a:lnTo>
                  <a:pt x="404" y="446"/>
                </a:lnTo>
                <a:lnTo>
                  <a:pt x="404" y="446"/>
                </a:lnTo>
                <a:lnTo>
                  <a:pt x="404" y="445"/>
                </a:lnTo>
                <a:lnTo>
                  <a:pt x="404" y="445"/>
                </a:lnTo>
                <a:lnTo>
                  <a:pt x="404" y="445"/>
                </a:lnTo>
                <a:lnTo>
                  <a:pt x="404" y="444"/>
                </a:lnTo>
                <a:lnTo>
                  <a:pt x="404" y="445"/>
                </a:lnTo>
                <a:lnTo>
                  <a:pt x="403" y="445"/>
                </a:lnTo>
                <a:lnTo>
                  <a:pt x="402" y="445"/>
                </a:lnTo>
                <a:lnTo>
                  <a:pt x="402" y="444"/>
                </a:lnTo>
                <a:lnTo>
                  <a:pt x="401" y="444"/>
                </a:lnTo>
                <a:lnTo>
                  <a:pt x="401" y="444"/>
                </a:lnTo>
                <a:lnTo>
                  <a:pt x="400" y="445"/>
                </a:lnTo>
                <a:lnTo>
                  <a:pt x="400" y="445"/>
                </a:lnTo>
                <a:lnTo>
                  <a:pt x="401" y="445"/>
                </a:lnTo>
                <a:lnTo>
                  <a:pt x="402" y="446"/>
                </a:lnTo>
                <a:lnTo>
                  <a:pt x="403" y="447"/>
                </a:lnTo>
                <a:lnTo>
                  <a:pt x="403" y="447"/>
                </a:lnTo>
                <a:lnTo>
                  <a:pt x="404" y="447"/>
                </a:lnTo>
                <a:lnTo>
                  <a:pt x="404" y="447"/>
                </a:lnTo>
                <a:lnTo>
                  <a:pt x="404" y="448"/>
                </a:lnTo>
                <a:lnTo>
                  <a:pt x="403" y="448"/>
                </a:lnTo>
                <a:lnTo>
                  <a:pt x="403" y="448"/>
                </a:lnTo>
                <a:lnTo>
                  <a:pt x="402" y="448"/>
                </a:lnTo>
                <a:lnTo>
                  <a:pt x="402" y="448"/>
                </a:lnTo>
                <a:lnTo>
                  <a:pt x="401" y="448"/>
                </a:lnTo>
                <a:lnTo>
                  <a:pt x="401" y="449"/>
                </a:lnTo>
                <a:lnTo>
                  <a:pt x="401" y="449"/>
                </a:lnTo>
                <a:lnTo>
                  <a:pt x="401" y="450"/>
                </a:lnTo>
                <a:lnTo>
                  <a:pt x="401" y="450"/>
                </a:lnTo>
                <a:lnTo>
                  <a:pt x="401" y="451"/>
                </a:lnTo>
                <a:lnTo>
                  <a:pt x="401" y="452"/>
                </a:lnTo>
                <a:lnTo>
                  <a:pt x="401" y="452"/>
                </a:lnTo>
                <a:lnTo>
                  <a:pt x="402" y="452"/>
                </a:lnTo>
                <a:lnTo>
                  <a:pt x="402" y="452"/>
                </a:lnTo>
                <a:lnTo>
                  <a:pt x="402" y="452"/>
                </a:lnTo>
                <a:lnTo>
                  <a:pt x="403" y="452"/>
                </a:lnTo>
                <a:lnTo>
                  <a:pt x="403" y="451"/>
                </a:lnTo>
                <a:lnTo>
                  <a:pt x="403" y="451"/>
                </a:lnTo>
                <a:lnTo>
                  <a:pt x="404" y="452"/>
                </a:lnTo>
                <a:lnTo>
                  <a:pt x="404" y="452"/>
                </a:lnTo>
                <a:lnTo>
                  <a:pt x="404" y="453"/>
                </a:lnTo>
                <a:lnTo>
                  <a:pt x="404" y="453"/>
                </a:lnTo>
                <a:lnTo>
                  <a:pt x="404" y="454"/>
                </a:lnTo>
                <a:lnTo>
                  <a:pt x="404" y="455"/>
                </a:lnTo>
                <a:lnTo>
                  <a:pt x="404" y="455"/>
                </a:lnTo>
                <a:lnTo>
                  <a:pt x="404" y="456"/>
                </a:lnTo>
                <a:lnTo>
                  <a:pt x="404" y="456"/>
                </a:lnTo>
                <a:lnTo>
                  <a:pt x="404" y="457"/>
                </a:lnTo>
                <a:lnTo>
                  <a:pt x="404" y="457"/>
                </a:lnTo>
                <a:lnTo>
                  <a:pt x="404" y="458"/>
                </a:lnTo>
                <a:lnTo>
                  <a:pt x="404" y="459"/>
                </a:lnTo>
                <a:lnTo>
                  <a:pt x="404" y="459"/>
                </a:lnTo>
                <a:lnTo>
                  <a:pt x="403" y="459"/>
                </a:lnTo>
                <a:lnTo>
                  <a:pt x="403" y="458"/>
                </a:lnTo>
                <a:lnTo>
                  <a:pt x="403" y="458"/>
                </a:lnTo>
                <a:lnTo>
                  <a:pt x="402" y="457"/>
                </a:lnTo>
                <a:lnTo>
                  <a:pt x="402" y="457"/>
                </a:lnTo>
                <a:lnTo>
                  <a:pt x="402" y="456"/>
                </a:lnTo>
                <a:lnTo>
                  <a:pt x="402" y="456"/>
                </a:lnTo>
                <a:lnTo>
                  <a:pt x="401" y="456"/>
                </a:lnTo>
                <a:lnTo>
                  <a:pt x="401" y="457"/>
                </a:lnTo>
                <a:lnTo>
                  <a:pt x="401" y="457"/>
                </a:lnTo>
                <a:lnTo>
                  <a:pt x="401" y="457"/>
                </a:lnTo>
                <a:lnTo>
                  <a:pt x="401" y="457"/>
                </a:lnTo>
                <a:lnTo>
                  <a:pt x="400" y="457"/>
                </a:lnTo>
                <a:lnTo>
                  <a:pt x="400" y="456"/>
                </a:lnTo>
                <a:lnTo>
                  <a:pt x="400" y="456"/>
                </a:lnTo>
                <a:lnTo>
                  <a:pt x="400" y="457"/>
                </a:lnTo>
                <a:lnTo>
                  <a:pt x="400" y="457"/>
                </a:lnTo>
                <a:lnTo>
                  <a:pt x="399" y="457"/>
                </a:lnTo>
                <a:lnTo>
                  <a:pt x="399" y="458"/>
                </a:lnTo>
                <a:lnTo>
                  <a:pt x="399" y="458"/>
                </a:lnTo>
                <a:lnTo>
                  <a:pt x="399" y="458"/>
                </a:lnTo>
                <a:lnTo>
                  <a:pt x="399" y="459"/>
                </a:lnTo>
                <a:lnTo>
                  <a:pt x="399" y="459"/>
                </a:lnTo>
                <a:lnTo>
                  <a:pt x="398" y="459"/>
                </a:lnTo>
                <a:lnTo>
                  <a:pt x="398" y="460"/>
                </a:lnTo>
                <a:lnTo>
                  <a:pt x="399" y="460"/>
                </a:lnTo>
                <a:lnTo>
                  <a:pt x="399" y="459"/>
                </a:lnTo>
                <a:lnTo>
                  <a:pt x="399" y="459"/>
                </a:lnTo>
                <a:lnTo>
                  <a:pt x="400" y="459"/>
                </a:lnTo>
                <a:lnTo>
                  <a:pt x="400" y="460"/>
                </a:lnTo>
                <a:lnTo>
                  <a:pt x="399" y="460"/>
                </a:lnTo>
                <a:lnTo>
                  <a:pt x="399" y="460"/>
                </a:lnTo>
                <a:lnTo>
                  <a:pt x="399" y="460"/>
                </a:lnTo>
                <a:lnTo>
                  <a:pt x="399" y="460"/>
                </a:lnTo>
                <a:lnTo>
                  <a:pt x="400" y="461"/>
                </a:lnTo>
                <a:lnTo>
                  <a:pt x="400" y="461"/>
                </a:lnTo>
                <a:lnTo>
                  <a:pt x="400" y="462"/>
                </a:lnTo>
                <a:lnTo>
                  <a:pt x="399" y="462"/>
                </a:lnTo>
                <a:lnTo>
                  <a:pt x="399" y="462"/>
                </a:lnTo>
                <a:lnTo>
                  <a:pt x="398" y="463"/>
                </a:lnTo>
                <a:lnTo>
                  <a:pt x="398" y="463"/>
                </a:lnTo>
                <a:lnTo>
                  <a:pt x="397" y="462"/>
                </a:lnTo>
                <a:lnTo>
                  <a:pt x="397" y="463"/>
                </a:lnTo>
                <a:lnTo>
                  <a:pt x="397" y="463"/>
                </a:lnTo>
                <a:lnTo>
                  <a:pt x="398" y="463"/>
                </a:lnTo>
                <a:lnTo>
                  <a:pt x="397" y="463"/>
                </a:lnTo>
                <a:lnTo>
                  <a:pt x="396" y="463"/>
                </a:lnTo>
                <a:lnTo>
                  <a:pt x="397" y="463"/>
                </a:lnTo>
                <a:lnTo>
                  <a:pt x="397" y="462"/>
                </a:lnTo>
                <a:lnTo>
                  <a:pt x="396" y="462"/>
                </a:lnTo>
                <a:lnTo>
                  <a:pt x="396" y="462"/>
                </a:lnTo>
                <a:lnTo>
                  <a:pt x="396" y="463"/>
                </a:lnTo>
                <a:lnTo>
                  <a:pt x="396" y="463"/>
                </a:lnTo>
                <a:lnTo>
                  <a:pt x="396" y="463"/>
                </a:lnTo>
                <a:lnTo>
                  <a:pt x="396" y="464"/>
                </a:lnTo>
                <a:lnTo>
                  <a:pt x="396" y="464"/>
                </a:lnTo>
                <a:lnTo>
                  <a:pt x="396" y="465"/>
                </a:lnTo>
                <a:lnTo>
                  <a:pt x="396" y="465"/>
                </a:lnTo>
                <a:lnTo>
                  <a:pt x="396" y="466"/>
                </a:lnTo>
                <a:lnTo>
                  <a:pt x="396" y="466"/>
                </a:lnTo>
                <a:lnTo>
                  <a:pt x="395" y="466"/>
                </a:lnTo>
                <a:lnTo>
                  <a:pt x="395" y="466"/>
                </a:lnTo>
                <a:lnTo>
                  <a:pt x="395" y="467"/>
                </a:lnTo>
                <a:lnTo>
                  <a:pt x="396" y="467"/>
                </a:lnTo>
                <a:lnTo>
                  <a:pt x="396" y="466"/>
                </a:lnTo>
                <a:lnTo>
                  <a:pt x="396" y="466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7" y="467"/>
                </a:lnTo>
                <a:lnTo>
                  <a:pt x="397" y="468"/>
                </a:lnTo>
                <a:lnTo>
                  <a:pt x="396" y="468"/>
                </a:lnTo>
                <a:lnTo>
                  <a:pt x="397" y="468"/>
                </a:lnTo>
                <a:lnTo>
                  <a:pt x="397" y="469"/>
                </a:lnTo>
                <a:lnTo>
                  <a:pt x="396" y="469"/>
                </a:lnTo>
                <a:lnTo>
                  <a:pt x="396" y="469"/>
                </a:lnTo>
                <a:lnTo>
                  <a:pt x="396" y="470"/>
                </a:lnTo>
                <a:lnTo>
                  <a:pt x="396" y="470"/>
                </a:lnTo>
                <a:lnTo>
                  <a:pt x="396" y="471"/>
                </a:lnTo>
                <a:lnTo>
                  <a:pt x="396" y="471"/>
                </a:lnTo>
                <a:lnTo>
                  <a:pt x="397" y="471"/>
                </a:lnTo>
                <a:lnTo>
                  <a:pt x="397" y="471"/>
                </a:lnTo>
                <a:lnTo>
                  <a:pt x="396" y="471"/>
                </a:lnTo>
                <a:lnTo>
                  <a:pt x="396" y="471"/>
                </a:lnTo>
                <a:lnTo>
                  <a:pt x="396" y="472"/>
                </a:lnTo>
                <a:lnTo>
                  <a:pt x="396" y="472"/>
                </a:lnTo>
                <a:lnTo>
                  <a:pt x="396" y="473"/>
                </a:lnTo>
                <a:lnTo>
                  <a:pt x="396" y="472"/>
                </a:lnTo>
                <a:lnTo>
                  <a:pt x="395" y="472"/>
                </a:lnTo>
                <a:lnTo>
                  <a:pt x="395" y="472"/>
                </a:lnTo>
                <a:lnTo>
                  <a:pt x="395" y="473"/>
                </a:lnTo>
                <a:lnTo>
                  <a:pt x="395" y="473"/>
                </a:lnTo>
                <a:lnTo>
                  <a:pt x="396" y="473"/>
                </a:lnTo>
                <a:lnTo>
                  <a:pt x="396" y="474"/>
                </a:lnTo>
                <a:lnTo>
                  <a:pt x="395" y="474"/>
                </a:lnTo>
                <a:lnTo>
                  <a:pt x="395" y="473"/>
                </a:lnTo>
                <a:lnTo>
                  <a:pt x="394" y="473"/>
                </a:lnTo>
                <a:lnTo>
                  <a:pt x="394" y="474"/>
                </a:lnTo>
                <a:lnTo>
                  <a:pt x="394" y="474"/>
                </a:lnTo>
                <a:lnTo>
                  <a:pt x="395" y="474"/>
                </a:lnTo>
                <a:lnTo>
                  <a:pt x="395" y="475"/>
                </a:lnTo>
                <a:lnTo>
                  <a:pt x="394" y="475"/>
                </a:lnTo>
                <a:lnTo>
                  <a:pt x="394" y="475"/>
                </a:lnTo>
                <a:lnTo>
                  <a:pt x="394" y="475"/>
                </a:lnTo>
                <a:lnTo>
                  <a:pt x="394" y="475"/>
                </a:lnTo>
                <a:lnTo>
                  <a:pt x="394" y="476"/>
                </a:lnTo>
                <a:lnTo>
                  <a:pt x="394" y="476"/>
                </a:lnTo>
                <a:lnTo>
                  <a:pt x="394" y="476"/>
                </a:lnTo>
                <a:lnTo>
                  <a:pt x="394" y="476"/>
                </a:lnTo>
                <a:lnTo>
                  <a:pt x="394" y="476"/>
                </a:lnTo>
                <a:lnTo>
                  <a:pt x="394" y="477"/>
                </a:lnTo>
                <a:lnTo>
                  <a:pt x="393" y="477"/>
                </a:lnTo>
                <a:lnTo>
                  <a:pt x="393" y="477"/>
                </a:lnTo>
                <a:lnTo>
                  <a:pt x="393" y="477"/>
                </a:lnTo>
                <a:lnTo>
                  <a:pt x="393" y="477"/>
                </a:lnTo>
                <a:lnTo>
                  <a:pt x="393" y="477"/>
                </a:lnTo>
                <a:lnTo>
                  <a:pt x="394" y="477"/>
                </a:lnTo>
                <a:lnTo>
                  <a:pt x="394" y="477"/>
                </a:lnTo>
                <a:lnTo>
                  <a:pt x="394" y="478"/>
                </a:lnTo>
                <a:lnTo>
                  <a:pt x="394" y="478"/>
                </a:lnTo>
                <a:lnTo>
                  <a:pt x="394" y="478"/>
                </a:lnTo>
                <a:lnTo>
                  <a:pt x="395" y="479"/>
                </a:lnTo>
                <a:lnTo>
                  <a:pt x="394" y="479"/>
                </a:lnTo>
                <a:lnTo>
                  <a:pt x="394" y="480"/>
                </a:lnTo>
                <a:lnTo>
                  <a:pt x="394" y="480"/>
                </a:lnTo>
                <a:lnTo>
                  <a:pt x="394" y="480"/>
                </a:lnTo>
                <a:lnTo>
                  <a:pt x="394" y="480"/>
                </a:lnTo>
                <a:lnTo>
                  <a:pt x="394" y="480"/>
                </a:lnTo>
                <a:lnTo>
                  <a:pt x="394" y="481"/>
                </a:lnTo>
                <a:lnTo>
                  <a:pt x="394" y="480"/>
                </a:lnTo>
                <a:lnTo>
                  <a:pt x="393" y="480"/>
                </a:lnTo>
                <a:lnTo>
                  <a:pt x="393" y="481"/>
                </a:lnTo>
                <a:lnTo>
                  <a:pt x="393" y="481"/>
                </a:lnTo>
                <a:lnTo>
                  <a:pt x="393" y="481"/>
                </a:lnTo>
                <a:lnTo>
                  <a:pt x="393" y="481"/>
                </a:lnTo>
                <a:lnTo>
                  <a:pt x="393" y="482"/>
                </a:lnTo>
                <a:lnTo>
                  <a:pt x="392" y="482"/>
                </a:lnTo>
                <a:lnTo>
                  <a:pt x="392" y="482"/>
                </a:lnTo>
                <a:lnTo>
                  <a:pt x="392" y="482"/>
                </a:lnTo>
                <a:lnTo>
                  <a:pt x="392" y="483"/>
                </a:lnTo>
                <a:lnTo>
                  <a:pt x="392" y="483"/>
                </a:lnTo>
                <a:lnTo>
                  <a:pt x="392" y="483"/>
                </a:lnTo>
                <a:lnTo>
                  <a:pt x="392" y="484"/>
                </a:lnTo>
                <a:lnTo>
                  <a:pt x="392" y="484"/>
                </a:lnTo>
                <a:lnTo>
                  <a:pt x="392" y="484"/>
                </a:lnTo>
                <a:lnTo>
                  <a:pt x="391" y="484"/>
                </a:lnTo>
                <a:lnTo>
                  <a:pt x="391" y="484"/>
                </a:lnTo>
                <a:lnTo>
                  <a:pt x="391" y="484"/>
                </a:lnTo>
                <a:lnTo>
                  <a:pt x="392" y="484"/>
                </a:lnTo>
                <a:lnTo>
                  <a:pt x="391" y="485"/>
                </a:lnTo>
                <a:lnTo>
                  <a:pt x="391" y="484"/>
                </a:lnTo>
                <a:lnTo>
                  <a:pt x="391" y="484"/>
                </a:lnTo>
                <a:lnTo>
                  <a:pt x="391" y="485"/>
                </a:lnTo>
                <a:lnTo>
                  <a:pt x="390" y="485"/>
                </a:lnTo>
                <a:lnTo>
                  <a:pt x="390" y="485"/>
                </a:lnTo>
                <a:lnTo>
                  <a:pt x="390" y="485"/>
                </a:lnTo>
                <a:lnTo>
                  <a:pt x="390" y="486"/>
                </a:lnTo>
                <a:lnTo>
                  <a:pt x="390" y="486"/>
                </a:lnTo>
                <a:lnTo>
                  <a:pt x="390" y="486"/>
                </a:lnTo>
                <a:lnTo>
                  <a:pt x="390" y="486"/>
                </a:lnTo>
                <a:lnTo>
                  <a:pt x="390" y="485"/>
                </a:lnTo>
                <a:lnTo>
                  <a:pt x="389" y="485"/>
                </a:lnTo>
                <a:lnTo>
                  <a:pt x="389" y="486"/>
                </a:lnTo>
                <a:lnTo>
                  <a:pt x="389" y="486"/>
                </a:lnTo>
                <a:lnTo>
                  <a:pt x="388" y="486"/>
                </a:lnTo>
                <a:lnTo>
                  <a:pt x="388" y="486"/>
                </a:lnTo>
                <a:lnTo>
                  <a:pt x="388" y="486"/>
                </a:lnTo>
                <a:lnTo>
                  <a:pt x="388" y="486"/>
                </a:lnTo>
                <a:lnTo>
                  <a:pt x="387" y="486"/>
                </a:lnTo>
                <a:lnTo>
                  <a:pt x="387" y="486"/>
                </a:lnTo>
                <a:lnTo>
                  <a:pt x="386" y="486"/>
                </a:lnTo>
                <a:lnTo>
                  <a:pt x="386" y="486"/>
                </a:lnTo>
                <a:lnTo>
                  <a:pt x="385" y="486"/>
                </a:lnTo>
                <a:lnTo>
                  <a:pt x="385" y="486"/>
                </a:lnTo>
                <a:lnTo>
                  <a:pt x="384" y="486"/>
                </a:lnTo>
                <a:lnTo>
                  <a:pt x="384" y="486"/>
                </a:lnTo>
                <a:lnTo>
                  <a:pt x="384" y="486"/>
                </a:lnTo>
                <a:lnTo>
                  <a:pt x="384" y="485"/>
                </a:lnTo>
                <a:lnTo>
                  <a:pt x="384" y="485"/>
                </a:lnTo>
                <a:lnTo>
                  <a:pt x="384" y="484"/>
                </a:lnTo>
                <a:lnTo>
                  <a:pt x="383" y="484"/>
                </a:lnTo>
                <a:lnTo>
                  <a:pt x="383" y="485"/>
                </a:lnTo>
                <a:lnTo>
                  <a:pt x="383" y="485"/>
                </a:lnTo>
                <a:lnTo>
                  <a:pt x="383" y="485"/>
                </a:lnTo>
                <a:lnTo>
                  <a:pt x="382" y="484"/>
                </a:lnTo>
                <a:lnTo>
                  <a:pt x="382" y="484"/>
                </a:lnTo>
                <a:lnTo>
                  <a:pt x="381" y="484"/>
                </a:lnTo>
                <a:lnTo>
                  <a:pt x="381" y="485"/>
                </a:lnTo>
                <a:lnTo>
                  <a:pt x="382" y="485"/>
                </a:lnTo>
                <a:lnTo>
                  <a:pt x="382" y="485"/>
                </a:lnTo>
                <a:lnTo>
                  <a:pt x="382" y="485"/>
                </a:lnTo>
                <a:lnTo>
                  <a:pt x="382" y="485"/>
                </a:lnTo>
                <a:lnTo>
                  <a:pt x="382" y="486"/>
                </a:lnTo>
                <a:lnTo>
                  <a:pt x="382" y="486"/>
                </a:lnTo>
                <a:lnTo>
                  <a:pt x="382" y="487"/>
                </a:lnTo>
                <a:lnTo>
                  <a:pt x="381" y="487"/>
                </a:lnTo>
                <a:lnTo>
                  <a:pt x="381" y="487"/>
                </a:lnTo>
                <a:lnTo>
                  <a:pt x="381" y="487"/>
                </a:lnTo>
                <a:lnTo>
                  <a:pt x="381" y="488"/>
                </a:lnTo>
                <a:lnTo>
                  <a:pt x="380" y="487"/>
                </a:lnTo>
                <a:lnTo>
                  <a:pt x="380" y="488"/>
                </a:lnTo>
                <a:lnTo>
                  <a:pt x="379" y="488"/>
                </a:lnTo>
                <a:lnTo>
                  <a:pt x="379" y="488"/>
                </a:lnTo>
                <a:lnTo>
                  <a:pt x="379" y="488"/>
                </a:lnTo>
                <a:lnTo>
                  <a:pt x="379" y="488"/>
                </a:lnTo>
                <a:lnTo>
                  <a:pt x="379" y="488"/>
                </a:lnTo>
                <a:lnTo>
                  <a:pt x="379" y="488"/>
                </a:lnTo>
                <a:lnTo>
                  <a:pt x="379" y="488"/>
                </a:lnTo>
                <a:lnTo>
                  <a:pt x="378" y="488"/>
                </a:lnTo>
                <a:lnTo>
                  <a:pt x="378" y="489"/>
                </a:lnTo>
                <a:lnTo>
                  <a:pt x="378" y="489"/>
                </a:lnTo>
                <a:lnTo>
                  <a:pt x="378" y="490"/>
                </a:lnTo>
                <a:lnTo>
                  <a:pt x="377" y="490"/>
                </a:lnTo>
                <a:lnTo>
                  <a:pt x="377" y="490"/>
                </a:lnTo>
                <a:lnTo>
                  <a:pt x="377" y="491"/>
                </a:lnTo>
                <a:lnTo>
                  <a:pt x="377" y="491"/>
                </a:lnTo>
                <a:lnTo>
                  <a:pt x="376" y="491"/>
                </a:lnTo>
                <a:lnTo>
                  <a:pt x="376" y="491"/>
                </a:lnTo>
                <a:lnTo>
                  <a:pt x="375" y="491"/>
                </a:lnTo>
                <a:lnTo>
                  <a:pt x="375" y="492"/>
                </a:lnTo>
                <a:lnTo>
                  <a:pt x="375" y="492"/>
                </a:lnTo>
                <a:lnTo>
                  <a:pt x="375" y="492"/>
                </a:lnTo>
                <a:lnTo>
                  <a:pt x="375" y="492"/>
                </a:lnTo>
                <a:lnTo>
                  <a:pt x="375" y="493"/>
                </a:lnTo>
                <a:lnTo>
                  <a:pt x="375" y="493"/>
                </a:lnTo>
                <a:lnTo>
                  <a:pt x="375" y="493"/>
                </a:lnTo>
                <a:lnTo>
                  <a:pt x="375" y="494"/>
                </a:lnTo>
                <a:lnTo>
                  <a:pt x="376" y="494"/>
                </a:lnTo>
                <a:lnTo>
                  <a:pt x="376" y="494"/>
                </a:lnTo>
                <a:lnTo>
                  <a:pt x="376" y="494"/>
                </a:lnTo>
                <a:lnTo>
                  <a:pt x="376" y="495"/>
                </a:lnTo>
                <a:lnTo>
                  <a:pt x="376" y="495"/>
                </a:lnTo>
                <a:lnTo>
                  <a:pt x="376" y="496"/>
                </a:lnTo>
                <a:lnTo>
                  <a:pt x="376" y="496"/>
                </a:lnTo>
                <a:lnTo>
                  <a:pt x="375" y="496"/>
                </a:lnTo>
                <a:lnTo>
                  <a:pt x="375" y="497"/>
                </a:lnTo>
                <a:lnTo>
                  <a:pt x="375" y="497"/>
                </a:lnTo>
                <a:lnTo>
                  <a:pt x="375" y="497"/>
                </a:lnTo>
                <a:lnTo>
                  <a:pt x="374" y="497"/>
                </a:lnTo>
                <a:lnTo>
                  <a:pt x="374" y="497"/>
                </a:lnTo>
                <a:lnTo>
                  <a:pt x="373" y="497"/>
                </a:lnTo>
                <a:lnTo>
                  <a:pt x="373" y="497"/>
                </a:lnTo>
                <a:lnTo>
                  <a:pt x="372" y="497"/>
                </a:lnTo>
                <a:lnTo>
                  <a:pt x="372" y="497"/>
                </a:lnTo>
                <a:lnTo>
                  <a:pt x="372" y="496"/>
                </a:lnTo>
                <a:lnTo>
                  <a:pt x="371" y="496"/>
                </a:lnTo>
                <a:lnTo>
                  <a:pt x="371" y="496"/>
                </a:lnTo>
                <a:lnTo>
                  <a:pt x="371" y="496"/>
                </a:lnTo>
                <a:lnTo>
                  <a:pt x="370" y="496"/>
                </a:lnTo>
                <a:lnTo>
                  <a:pt x="370" y="496"/>
                </a:lnTo>
                <a:lnTo>
                  <a:pt x="370" y="497"/>
                </a:lnTo>
                <a:lnTo>
                  <a:pt x="369" y="497"/>
                </a:lnTo>
                <a:lnTo>
                  <a:pt x="369" y="496"/>
                </a:lnTo>
                <a:lnTo>
                  <a:pt x="369" y="497"/>
                </a:lnTo>
                <a:lnTo>
                  <a:pt x="369" y="497"/>
                </a:lnTo>
                <a:lnTo>
                  <a:pt x="369" y="497"/>
                </a:lnTo>
                <a:lnTo>
                  <a:pt x="369" y="497"/>
                </a:lnTo>
                <a:lnTo>
                  <a:pt x="369" y="497"/>
                </a:lnTo>
                <a:lnTo>
                  <a:pt x="368" y="497"/>
                </a:lnTo>
                <a:lnTo>
                  <a:pt x="368" y="497"/>
                </a:lnTo>
                <a:lnTo>
                  <a:pt x="367" y="498"/>
                </a:lnTo>
                <a:lnTo>
                  <a:pt x="367" y="498"/>
                </a:lnTo>
                <a:lnTo>
                  <a:pt x="367" y="499"/>
                </a:lnTo>
                <a:lnTo>
                  <a:pt x="366" y="499"/>
                </a:lnTo>
                <a:lnTo>
                  <a:pt x="366" y="499"/>
                </a:lnTo>
                <a:lnTo>
                  <a:pt x="366" y="499"/>
                </a:lnTo>
                <a:lnTo>
                  <a:pt x="366" y="499"/>
                </a:lnTo>
                <a:lnTo>
                  <a:pt x="365" y="500"/>
                </a:lnTo>
                <a:lnTo>
                  <a:pt x="365" y="500"/>
                </a:lnTo>
                <a:lnTo>
                  <a:pt x="365" y="501"/>
                </a:lnTo>
                <a:lnTo>
                  <a:pt x="365" y="501"/>
                </a:lnTo>
                <a:lnTo>
                  <a:pt x="365" y="501"/>
                </a:lnTo>
                <a:lnTo>
                  <a:pt x="364" y="501"/>
                </a:lnTo>
                <a:lnTo>
                  <a:pt x="364" y="502"/>
                </a:lnTo>
                <a:lnTo>
                  <a:pt x="363" y="502"/>
                </a:lnTo>
                <a:lnTo>
                  <a:pt x="363" y="502"/>
                </a:lnTo>
                <a:lnTo>
                  <a:pt x="363" y="502"/>
                </a:lnTo>
                <a:lnTo>
                  <a:pt x="362" y="502"/>
                </a:lnTo>
                <a:lnTo>
                  <a:pt x="362" y="501"/>
                </a:lnTo>
                <a:lnTo>
                  <a:pt x="361" y="501"/>
                </a:lnTo>
                <a:lnTo>
                  <a:pt x="360" y="501"/>
                </a:lnTo>
                <a:lnTo>
                  <a:pt x="360" y="501"/>
                </a:lnTo>
                <a:lnTo>
                  <a:pt x="359" y="501"/>
                </a:lnTo>
                <a:lnTo>
                  <a:pt x="358" y="501"/>
                </a:lnTo>
                <a:lnTo>
                  <a:pt x="358" y="500"/>
                </a:lnTo>
                <a:lnTo>
                  <a:pt x="358" y="500"/>
                </a:lnTo>
                <a:lnTo>
                  <a:pt x="357" y="500"/>
                </a:lnTo>
                <a:lnTo>
                  <a:pt x="357" y="499"/>
                </a:lnTo>
                <a:lnTo>
                  <a:pt x="356" y="499"/>
                </a:lnTo>
                <a:lnTo>
                  <a:pt x="356" y="499"/>
                </a:lnTo>
                <a:lnTo>
                  <a:pt x="356" y="499"/>
                </a:lnTo>
                <a:lnTo>
                  <a:pt x="355" y="499"/>
                </a:lnTo>
                <a:lnTo>
                  <a:pt x="355" y="499"/>
                </a:lnTo>
                <a:lnTo>
                  <a:pt x="355" y="499"/>
                </a:lnTo>
                <a:lnTo>
                  <a:pt x="355" y="500"/>
                </a:lnTo>
                <a:lnTo>
                  <a:pt x="355" y="500"/>
                </a:lnTo>
                <a:lnTo>
                  <a:pt x="356" y="500"/>
                </a:lnTo>
                <a:lnTo>
                  <a:pt x="355" y="500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2"/>
                </a:lnTo>
                <a:lnTo>
                  <a:pt x="355" y="502"/>
                </a:lnTo>
                <a:lnTo>
                  <a:pt x="355" y="503"/>
                </a:lnTo>
                <a:lnTo>
                  <a:pt x="354" y="503"/>
                </a:lnTo>
                <a:lnTo>
                  <a:pt x="354" y="504"/>
                </a:lnTo>
                <a:lnTo>
                  <a:pt x="354" y="504"/>
                </a:lnTo>
                <a:lnTo>
                  <a:pt x="354" y="505"/>
                </a:lnTo>
                <a:lnTo>
                  <a:pt x="354" y="505"/>
                </a:lnTo>
                <a:lnTo>
                  <a:pt x="353" y="505"/>
                </a:lnTo>
                <a:lnTo>
                  <a:pt x="352" y="505"/>
                </a:lnTo>
                <a:lnTo>
                  <a:pt x="352" y="505"/>
                </a:lnTo>
                <a:lnTo>
                  <a:pt x="351" y="505"/>
                </a:lnTo>
                <a:lnTo>
                  <a:pt x="351" y="506"/>
                </a:lnTo>
                <a:lnTo>
                  <a:pt x="351" y="507"/>
                </a:lnTo>
                <a:lnTo>
                  <a:pt x="351" y="508"/>
                </a:lnTo>
                <a:lnTo>
                  <a:pt x="351" y="509"/>
                </a:lnTo>
                <a:lnTo>
                  <a:pt x="351" y="509"/>
                </a:lnTo>
                <a:lnTo>
                  <a:pt x="350" y="509"/>
                </a:lnTo>
                <a:lnTo>
                  <a:pt x="350" y="510"/>
                </a:lnTo>
                <a:lnTo>
                  <a:pt x="350" y="511"/>
                </a:lnTo>
                <a:lnTo>
                  <a:pt x="349" y="511"/>
                </a:lnTo>
                <a:lnTo>
                  <a:pt x="348" y="512"/>
                </a:lnTo>
                <a:lnTo>
                  <a:pt x="348" y="512"/>
                </a:lnTo>
                <a:lnTo>
                  <a:pt x="347" y="513"/>
                </a:lnTo>
                <a:lnTo>
                  <a:pt x="347" y="513"/>
                </a:lnTo>
                <a:lnTo>
                  <a:pt x="346" y="513"/>
                </a:lnTo>
                <a:lnTo>
                  <a:pt x="346" y="513"/>
                </a:lnTo>
                <a:lnTo>
                  <a:pt x="346" y="513"/>
                </a:lnTo>
                <a:lnTo>
                  <a:pt x="345" y="513"/>
                </a:lnTo>
                <a:lnTo>
                  <a:pt x="345" y="514"/>
                </a:lnTo>
                <a:lnTo>
                  <a:pt x="345" y="515"/>
                </a:lnTo>
                <a:lnTo>
                  <a:pt x="345" y="516"/>
                </a:lnTo>
                <a:lnTo>
                  <a:pt x="345" y="516"/>
                </a:lnTo>
                <a:lnTo>
                  <a:pt x="345" y="517"/>
                </a:lnTo>
                <a:lnTo>
                  <a:pt x="344" y="519"/>
                </a:lnTo>
                <a:lnTo>
                  <a:pt x="344" y="520"/>
                </a:lnTo>
                <a:lnTo>
                  <a:pt x="343" y="521"/>
                </a:lnTo>
                <a:lnTo>
                  <a:pt x="343" y="522"/>
                </a:lnTo>
                <a:lnTo>
                  <a:pt x="343" y="522"/>
                </a:lnTo>
                <a:lnTo>
                  <a:pt x="344" y="523"/>
                </a:lnTo>
                <a:lnTo>
                  <a:pt x="344" y="524"/>
                </a:lnTo>
                <a:lnTo>
                  <a:pt x="344" y="525"/>
                </a:lnTo>
                <a:lnTo>
                  <a:pt x="345" y="526"/>
                </a:lnTo>
                <a:lnTo>
                  <a:pt x="345" y="526"/>
                </a:lnTo>
                <a:lnTo>
                  <a:pt x="345" y="527"/>
                </a:lnTo>
                <a:lnTo>
                  <a:pt x="345" y="528"/>
                </a:lnTo>
                <a:lnTo>
                  <a:pt x="345" y="529"/>
                </a:lnTo>
                <a:lnTo>
                  <a:pt x="345" y="530"/>
                </a:lnTo>
                <a:lnTo>
                  <a:pt x="345" y="530"/>
                </a:lnTo>
                <a:lnTo>
                  <a:pt x="345" y="531"/>
                </a:lnTo>
                <a:lnTo>
                  <a:pt x="345" y="532"/>
                </a:lnTo>
                <a:lnTo>
                  <a:pt x="345" y="533"/>
                </a:lnTo>
                <a:lnTo>
                  <a:pt x="345" y="533"/>
                </a:lnTo>
                <a:lnTo>
                  <a:pt x="345" y="534"/>
                </a:lnTo>
                <a:lnTo>
                  <a:pt x="345" y="534"/>
                </a:lnTo>
                <a:lnTo>
                  <a:pt x="345" y="535"/>
                </a:lnTo>
                <a:lnTo>
                  <a:pt x="345" y="536"/>
                </a:lnTo>
                <a:lnTo>
                  <a:pt x="345" y="537"/>
                </a:lnTo>
                <a:lnTo>
                  <a:pt x="345" y="538"/>
                </a:lnTo>
                <a:lnTo>
                  <a:pt x="345" y="538"/>
                </a:lnTo>
                <a:lnTo>
                  <a:pt x="345" y="538"/>
                </a:lnTo>
                <a:lnTo>
                  <a:pt x="345" y="539"/>
                </a:lnTo>
                <a:lnTo>
                  <a:pt x="345" y="539"/>
                </a:lnTo>
                <a:lnTo>
                  <a:pt x="345" y="540"/>
                </a:lnTo>
                <a:lnTo>
                  <a:pt x="345" y="540"/>
                </a:lnTo>
                <a:lnTo>
                  <a:pt x="344" y="541"/>
                </a:lnTo>
                <a:lnTo>
                  <a:pt x="344" y="542"/>
                </a:lnTo>
                <a:lnTo>
                  <a:pt x="344" y="542"/>
                </a:lnTo>
                <a:lnTo>
                  <a:pt x="344" y="543"/>
                </a:lnTo>
                <a:lnTo>
                  <a:pt x="344" y="543"/>
                </a:lnTo>
                <a:lnTo>
                  <a:pt x="343" y="543"/>
                </a:lnTo>
                <a:lnTo>
                  <a:pt x="343" y="544"/>
                </a:lnTo>
                <a:lnTo>
                  <a:pt x="343" y="544"/>
                </a:lnTo>
                <a:lnTo>
                  <a:pt x="343" y="545"/>
                </a:lnTo>
                <a:lnTo>
                  <a:pt x="342" y="545"/>
                </a:lnTo>
                <a:lnTo>
                  <a:pt x="342" y="545"/>
                </a:lnTo>
                <a:lnTo>
                  <a:pt x="342" y="545"/>
                </a:lnTo>
                <a:lnTo>
                  <a:pt x="341" y="546"/>
                </a:lnTo>
                <a:lnTo>
                  <a:pt x="341" y="547"/>
                </a:lnTo>
                <a:lnTo>
                  <a:pt x="341" y="547"/>
                </a:lnTo>
                <a:lnTo>
                  <a:pt x="341" y="547"/>
                </a:lnTo>
                <a:lnTo>
                  <a:pt x="341" y="548"/>
                </a:lnTo>
                <a:lnTo>
                  <a:pt x="341" y="549"/>
                </a:lnTo>
                <a:lnTo>
                  <a:pt x="342" y="549"/>
                </a:lnTo>
                <a:lnTo>
                  <a:pt x="342" y="550"/>
                </a:lnTo>
                <a:lnTo>
                  <a:pt x="342" y="550"/>
                </a:lnTo>
                <a:lnTo>
                  <a:pt x="342" y="550"/>
                </a:lnTo>
                <a:lnTo>
                  <a:pt x="342" y="551"/>
                </a:lnTo>
                <a:lnTo>
                  <a:pt x="342" y="551"/>
                </a:lnTo>
                <a:lnTo>
                  <a:pt x="342" y="553"/>
                </a:lnTo>
                <a:lnTo>
                  <a:pt x="342" y="554"/>
                </a:lnTo>
                <a:lnTo>
                  <a:pt x="343" y="554"/>
                </a:lnTo>
                <a:lnTo>
                  <a:pt x="342" y="554"/>
                </a:lnTo>
                <a:lnTo>
                  <a:pt x="341" y="553"/>
                </a:lnTo>
                <a:lnTo>
                  <a:pt x="340" y="552"/>
                </a:lnTo>
                <a:lnTo>
                  <a:pt x="339" y="545"/>
                </a:lnTo>
                <a:lnTo>
                  <a:pt x="337" y="543"/>
                </a:lnTo>
                <a:lnTo>
                  <a:pt x="336" y="542"/>
                </a:lnTo>
                <a:lnTo>
                  <a:pt x="331" y="551"/>
                </a:lnTo>
                <a:lnTo>
                  <a:pt x="330" y="551"/>
                </a:lnTo>
                <a:lnTo>
                  <a:pt x="330" y="551"/>
                </a:lnTo>
                <a:lnTo>
                  <a:pt x="329" y="551"/>
                </a:lnTo>
                <a:lnTo>
                  <a:pt x="329" y="551"/>
                </a:lnTo>
                <a:lnTo>
                  <a:pt x="329" y="550"/>
                </a:lnTo>
                <a:lnTo>
                  <a:pt x="329" y="550"/>
                </a:lnTo>
                <a:lnTo>
                  <a:pt x="328" y="550"/>
                </a:lnTo>
                <a:lnTo>
                  <a:pt x="328" y="550"/>
                </a:lnTo>
                <a:lnTo>
                  <a:pt x="327" y="550"/>
                </a:lnTo>
                <a:lnTo>
                  <a:pt x="327" y="550"/>
                </a:lnTo>
                <a:lnTo>
                  <a:pt x="326" y="550"/>
                </a:lnTo>
                <a:lnTo>
                  <a:pt x="326" y="550"/>
                </a:lnTo>
                <a:lnTo>
                  <a:pt x="326" y="550"/>
                </a:lnTo>
                <a:lnTo>
                  <a:pt x="326" y="551"/>
                </a:lnTo>
                <a:lnTo>
                  <a:pt x="326" y="551"/>
                </a:lnTo>
                <a:lnTo>
                  <a:pt x="325" y="551"/>
                </a:lnTo>
                <a:lnTo>
                  <a:pt x="325" y="551"/>
                </a:lnTo>
                <a:lnTo>
                  <a:pt x="325" y="551"/>
                </a:lnTo>
                <a:lnTo>
                  <a:pt x="325" y="551"/>
                </a:lnTo>
                <a:lnTo>
                  <a:pt x="325" y="551"/>
                </a:lnTo>
                <a:lnTo>
                  <a:pt x="325" y="551"/>
                </a:lnTo>
                <a:lnTo>
                  <a:pt x="324" y="551"/>
                </a:lnTo>
                <a:lnTo>
                  <a:pt x="324" y="551"/>
                </a:lnTo>
                <a:lnTo>
                  <a:pt x="323" y="551"/>
                </a:lnTo>
                <a:lnTo>
                  <a:pt x="323" y="551"/>
                </a:lnTo>
                <a:lnTo>
                  <a:pt x="322" y="551"/>
                </a:lnTo>
                <a:lnTo>
                  <a:pt x="322" y="551"/>
                </a:lnTo>
                <a:lnTo>
                  <a:pt x="322" y="551"/>
                </a:lnTo>
                <a:lnTo>
                  <a:pt x="321" y="551"/>
                </a:lnTo>
                <a:lnTo>
                  <a:pt x="321" y="551"/>
                </a:lnTo>
                <a:lnTo>
                  <a:pt x="321" y="552"/>
                </a:lnTo>
                <a:lnTo>
                  <a:pt x="321" y="552"/>
                </a:lnTo>
                <a:lnTo>
                  <a:pt x="320" y="551"/>
                </a:lnTo>
                <a:lnTo>
                  <a:pt x="320" y="552"/>
                </a:lnTo>
                <a:lnTo>
                  <a:pt x="320" y="552"/>
                </a:lnTo>
                <a:lnTo>
                  <a:pt x="320" y="552"/>
                </a:lnTo>
                <a:lnTo>
                  <a:pt x="319" y="552"/>
                </a:lnTo>
                <a:lnTo>
                  <a:pt x="319" y="552"/>
                </a:lnTo>
                <a:lnTo>
                  <a:pt x="319" y="552"/>
                </a:lnTo>
                <a:lnTo>
                  <a:pt x="318" y="552"/>
                </a:lnTo>
                <a:lnTo>
                  <a:pt x="318" y="552"/>
                </a:lnTo>
                <a:lnTo>
                  <a:pt x="318" y="552"/>
                </a:lnTo>
                <a:lnTo>
                  <a:pt x="317" y="552"/>
                </a:lnTo>
                <a:lnTo>
                  <a:pt x="317" y="552"/>
                </a:lnTo>
                <a:lnTo>
                  <a:pt x="317" y="552"/>
                </a:lnTo>
                <a:lnTo>
                  <a:pt x="316" y="552"/>
                </a:lnTo>
                <a:lnTo>
                  <a:pt x="316" y="552"/>
                </a:lnTo>
                <a:lnTo>
                  <a:pt x="316" y="552"/>
                </a:lnTo>
                <a:lnTo>
                  <a:pt x="315" y="552"/>
                </a:lnTo>
                <a:lnTo>
                  <a:pt x="315" y="552"/>
                </a:lnTo>
                <a:lnTo>
                  <a:pt x="315" y="553"/>
                </a:lnTo>
                <a:lnTo>
                  <a:pt x="314" y="553"/>
                </a:lnTo>
                <a:lnTo>
                  <a:pt x="314" y="553"/>
                </a:lnTo>
                <a:lnTo>
                  <a:pt x="313" y="553"/>
                </a:lnTo>
                <a:lnTo>
                  <a:pt x="313" y="554"/>
                </a:lnTo>
                <a:lnTo>
                  <a:pt x="313" y="554"/>
                </a:lnTo>
                <a:lnTo>
                  <a:pt x="313" y="555"/>
                </a:lnTo>
                <a:lnTo>
                  <a:pt x="313" y="555"/>
                </a:lnTo>
                <a:lnTo>
                  <a:pt x="313" y="555"/>
                </a:lnTo>
                <a:lnTo>
                  <a:pt x="313" y="556"/>
                </a:lnTo>
                <a:lnTo>
                  <a:pt x="313" y="556"/>
                </a:lnTo>
                <a:lnTo>
                  <a:pt x="313" y="557"/>
                </a:lnTo>
                <a:lnTo>
                  <a:pt x="313" y="557"/>
                </a:lnTo>
                <a:lnTo>
                  <a:pt x="313" y="556"/>
                </a:lnTo>
                <a:lnTo>
                  <a:pt x="312" y="556"/>
                </a:lnTo>
                <a:lnTo>
                  <a:pt x="312" y="556"/>
                </a:lnTo>
                <a:lnTo>
                  <a:pt x="312" y="555"/>
                </a:lnTo>
                <a:lnTo>
                  <a:pt x="312" y="555"/>
                </a:lnTo>
                <a:lnTo>
                  <a:pt x="311" y="555"/>
                </a:lnTo>
                <a:lnTo>
                  <a:pt x="311" y="555"/>
                </a:lnTo>
                <a:lnTo>
                  <a:pt x="311" y="554"/>
                </a:lnTo>
                <a:lnTo>
                  <a:pt x="311" y="554"/>
                </a:lnTo>
                <a:lnTo>
                  <a:pt x="312" y="554"/>
                </a:lnTo>
                <a:lnTo>
                  <a:pt x="312" y="554"/>
                </a:lnTo>
                <a:lnTo>
                  <a:pt x="312" y="553"/>
                </a:lnTo>
                <a:lnTo>
                  <a:pt x="312" y="553"/>
                </a:lnTo>
                <a:lnTo>
                  <a:pt x="312" y="553"/>
                </a:lnTo>
                <a:lnTo>
                  <a:pt x="311" y="553"/>
                </a:lnTo>
                <a:lnTo>
                  <a:pt x="311" y="553"/>
                </a:lnTo>
                <a:lnTo>
                  <a:pt x="311" y="553"/>
                </a:lnTo>
                <a:lnTo>
                  <a:pt x="310" y="554"/>
                </a:lnTo>
                <a:lnTo>
                  <a:pt x="310" y="554"/>
                </a:lnTo>
                <a:lnTo>
                  <a:pt x="309" y="554"/>
                </a:lnTo>
                <a:lnTo>
                  <a:pt x="309" y="554"/>
                </a:lnTo>
                <a:lnTo>
                  <a:pt x="309" y="553"/>
                </a:lnTo>
                <a:lnTo>
                  <a:pt x="309" y="553"/>
                </a:lnTo>
                <a:lnTo>
                  <a:pt x="308" y="552"/>
                </a:lnTo>
                <a:lnTo>
                  <a:pt x="308" y="552"/>
                </a:lnTo>
                <a:lnTo>
                  <a:pt x="307" y="552"/>
                </a:lnTo>
                <a:lnTo>
                  <a:pt x="307" y="553"/>
                </a:lnTo>
                <a:lnTo>
                  <a:pt x="306" y="553"/>
                </a:lnTo>
                <a:lnTo>
                  <a:pt x="306" y="554"/>
                </a:lnTo>
                <a:lnTo>
                  <a:pt x="306" y="555"/>
                </a:lnTo>
                <a:lnTo>
                  <a:pt x="306" y="555"/>
                </a:lnTo>
                <a:lnTo>
                  <a:pt x="306" y="555"/>
                </a:lnTo>
                <a:lnTo>
                  <a:pt x="305" y="556"/>
                </a:lnTo>
                <a:lnTo>
                  <a:pt x="305" y="556"/>
                </a:lnTo>
                <a:lnTo>
                  <a:pt x="305" y="556"/>
                </a:lnTo>
                <a:lnTo>
                  <a:pt x="305" y="556"/>
                </a:lnTo>
                <a:lnTo>
                  <a:pt x="305" y="555"/>
                </a:lnTo>
                <a:lnTo>
                  <a:pt x="304" y="555"/>
                </a:lnTo>
                <a:lnTo>
                  <a:pt x="304" y="555"/>
                </a:lnTo>
                <a:lnTo>
                  <a:pt x="304" y="555"/>
                </a:lnTo>
                <a:lnTo>
                  <a:pt x="304" y="554"/>
                </a:lnTo>
                <a:lnTo>
                  <a:pt x="304" y="554"/>
                </a:lnTo>
                <a:lnTo>
                  <a:pt x="304" y="554"/>
                </a:lnTo>
                <a:lnTo>
                  <a:pt x="304" y="553"/>
                </a:lnTo>
                <a:lnTo>
                  <a:pt x="304" y="553"/>
                </a:lnTo>
                <a:lnTo>
                  <a:pt x="304" y="552"/>
                </a:lnTo>
                <a:lnTo>
                  <a:pt x="304" y="552"/>
                </a:lnTo>
                <a:lnTo>
                  <a:pt x="304" y="551"/>
                </a:lnTo>
                <a:lnTo>
                  <a:pt x="304" y="551"/>
                </a:lnTo>
                <a:lnTo>
                  <a:pt x="304" y="551"/>
                </a:lnTo>
                <a:lnTo>
                  <a:pt x="305" y="551"/>
                </a:lnTo>
                <a:lnTo>
                  <a:pt x="305" y="550"/>
                </a:lnTo>
                <a:lnTo>
                  <a:pt x="304" y="550"/>
                </a:lnTo>
                <a:lnTo>
                  <a:pt x="304" y="550"/>
                </a:lnTo>
                <a:lnTo>
                  <a:pt x="304" y="550"/>
                </a:lnTo>
                <a:lnTo>
                  <a:pt x="304" y="550"/>
                </a:lnTo>
                <a:lnTo>
                  <a:pt x="303" y="550"/>
                </a:lnTo>
                <a:lnTo>
                  <a:pt x="303" y="551"/>
                </a:lnTo>
                <a:lnTo>
                  <a:pt x="302" y="550"/>
                </a:lnTo>
                <a:lnTo>
                  <a:pt x="302" y="550"/>
                </a:lnTo>
                <a:lnTo>
                  <a:pt x="301" y="549"/>
                </a:lnTo>
                <a:lnTo>
                  <a:pt x="301" y="548"/>
                </a:lnTo>
                <a:lnTo>
                  <a:pt x="300" y="548"/>
                </a:lnTo>
                <a:lnTo>
                  <a:pt x="300" y="547"/>
                </a:lnTo>
                <a:lnTo>
                  <a:pt x="300" y="547"/>
                </a:lnTo>
                <a:lnTo>
                  <a:pt x="301" y="547"/>
                </a:lnTo>
                <a:lnTo>
                  <a:pt x="301" y="547"/>
                </a:lnTo>
                <a:lnTo>
                  <a:pt x="301" y="547"/>
                </a:lnTo>
                <a:lnTo>
                  <a:pt x="302" y="546"/>
                </a:lnTo>
                <a:lnTo>
                  <a:pt x="302" y="546"/>
                </a:lnTo>
                <a:lnTo>
                  <a:pt x="303" y="546"/>
                </a:lnTo>
                <a:lnTo>
                  <a:pt x="302" y="545"/>
                </a:lnTo>
                <a:lnTo>
                  <a:pt x="302" y="545"/>
                </a:lnTo>
                <a:lnTo>
                  <a:pt x="301" y="545"/>
                </a:lnTo>
                <a:lnTo>
                  <a:pt x="301" y="545"/>
                </a:lnTo>
                <a:lnTo>
                  <a:pt x="301" y="545"/>
                </a:lnTo>
                <a:lnTo>
                  <a:pt x="300" y="545"/>
                </a:lnTo>
                <a:lnTo>
                  <a:pt x="300" y="545"/>
                </a:lnTo>
                <a:lnTo>
                  <a:pt x="300" y="545"/>
                </a:lnTo>
                <a:lnTo>
                  <a:pt x="299" y="545"/>
                </a:lnTo>
                <a:lnTo>
                  <a:pt x="299" y="545"/>
                </a:lnTo>
                <a:lnTo>
                  <a:pt x="298" y="546"/>
                </a:lnTo>
                <a:lnTo>
                  <a:pt x="298" y="546"/>
                </a:lnTo>
                <a:lnTo>
                  <a:pt x="298" y="546"/>
                </a:lnTo>
                <a:lnTo>
                  <a:pt x="297" y="546"/>
                </a:lnTo>
                <a:lnTo>
                  <a:pt x="297" y="546"/>
                </a:lnTo>
                <a:lnTo>
                  <a:pt x="297" y="546"/>
                </a:lnTo>
                <a:lnTo>
                  <a:pt x="297" y="545"/>
                </a:lnTo>
                <a:lnTo>
                  <a:pt x="297" y="545"/>
                </a:lnTo>
                <a:lnTo>
                  <a:pt x="298" y="545"/>
                </a:lnTo>
                <a:lnTo>
                  <a:pt x="297" y="544"/>
                </a:lnTo>
                <a:lnTo>
                  <a:pt x="297" y="544"/>
                </a:lnTo>
                <a:lnTo>
                  <a:pt x="297" y="543"/>
                </a:lnTo>
                <a:lnTo>
                  <a:pt x="297" y="543"/>
                </a:lnTo>
                <a:lnTo>
                  <a:pt x="297" y="543"/>
                </a:lnTo>
                <a:lnTo>
                  <a:pt x="296" y="543"/>
                </a:lnTo>
                <a:lnTo>
                  <a:pt x="296" y="543"/>
                </a:lnTo>
                <a:lnTo>
                  <a:pt x="296" y="544"/>
                </a:lnTo>
                <a:lnTo>
                  <a:pt x="295" y="544"/>
                </a:lnTo>
                <a:lnTo>
                  <a:pt x="295" y="544"/>
                </a:lnTo>
                <a:lnTo>
                  <a:pt x="294" y="545"/>
                </a:lnTo>
                <a:lnTo>
                  <a:pt x="294" y="545"/>
                </a:lnTo>
                <a:lnTo>
                  <a:pt x="293" y="546"/>
                </a:lnTo>
                <a:lnTo>
                  <a:pt x="292" y="546"/>
                </a:lnTo>
                <a:lnTo>
                  <a:pt x="292" y="545"/>
                </a:lnTo>
                <a:lnTo>
                  <a:pt x="292" y="545"/>
                </a:lnTo>
                <a:lnTo>
                  <a:pt x="291" y="545"/>
                </a:lnTo>
                <a:lnTo>
                  <a:pt x="291" y="544"/>
                </a:lnTo>
                <a:lnTo>
                  <a:pt x="292" y="544"/>
                </a:lnTo>
                <a:lnTo>
                  <a:pt x="292" y="544"/>
                </a:lnTo>
                <a:lnTo>
                  <a:pt x="292" y="544"/>
                </a:lnTo>
                <a:lnTo>
                  <a:pt x="292" y="543"/>
                </a:lnTo>
                <a:lnTo>
                  <a:pt x="293" y="543"/>
                </a:lnTo>
                <a:lnTo>
                  <a:pt x="292" y="543"/>
                </a:lnTo>
                <a:lnTo>
                  <a:pt x="292" y="542"/>
                </a:lnTo>
                <a:lnTo>
                  <a:pt x="292" y="542"/>
                </a:lnTo>
                <a:lnTo>
                  <a:pt x="292" y="542"/>
                </a:lnTo>
                <a:lnTo>
                  <a:pt x="291" y="542"/>
                </a:lnTo>
                <a:lnTo>
                  <a:pt x="292" y="542"/>
                </a:lnTo>
                <a:lnTo>
                  <a:pt x="292" y="542"/>
                </a:lnTo>
                <a:lnTo>
                  <a:pt x="292" y="541"/>
                </a:lnTo>
                <a:lnTo>
                  <a:pt x="292" y="541"/>
                </a:lnTo>
                <a:lnTo>
                  <a:pt x="292" y="540"/>
                </a:lnTo>
                <a:lnTo>
                  <a:pt x="292" y="540"/>
                </a:lnTo>
                <a:lnTo>
                  <a:pt x="292" y="540"/>
                </a:lnTo>
                <a:lnTo>
                  <a:pt x="291" y="540"/>
                </a:lnTo>
                <a:lnTo>
                  <a:pt x="290" y="540"/>
                </a:lnTo>
                <a:lnTo>
                  <a:pt x="289" y="540"/>
                </a:lnTo>
                <a:lnTo>
                  <a:pt x="289" y="540"/>
                </a:lnTo>
                <a:lnTo>
                  <a:pt x="289" y="541"/>
                </a:lnTo>
                <a:lnTo>
                  <a:pt x="289" y="541"/>
                </a:lnTo>
                <a:lnTo>
                  <a:pt x="288" y="541"/>
                </a:lnTo>
                <a:lnTo>
                  <a:pt x="288" y="541"/>
                </a:lnTo>
                <a:lnTo>
                  <a:pt x="288" y="541"/>
                </a:lnTo>
                <a:lnTo>
                  <a:pt x="287" y="541"/>
                </a:lnTo>
                <a:lnTo>
                  <a:pt x="287" y="542"/>
                </a:lnTo>
                <a:lnTo>
                  <a:pt x="286" y="542"/>
                </a:lnTo>
                <a:lnTo>
                  <a:pt x="286" y="542"/>
                </a:lnTo>
                <a:lnTo>
                  <a:pt x="286" y="542"/>
                </a:lnTo>
                <a:lnTo>
                  <a:pt x="286" y="543"/>
                </a:lnTo>
                <a:lnTo>
                  <a:pt x="286" y="543"/>
                </a:lnTo>
                <a:lnTo>
                  <a:pt x="286" y="544"/>
                </a:lnTo>
                <a:lnTo>
                  <a:pt x="287" y="544"/>
                </a:lnTo>
                <a:lnTo>
                  <a:pt x="286" y="545"/>
                </a:lnTo>
                <a:lnTo>
                  <a:pt x="286" y="544"/>
                </a:lnTo>
                <a:lnTo>
                  <a:pt x="285" y="544"/>
                </a:lnTo>
                <a:lnTo>
                  <a:pt x="285" y="544"/>
                </a:lnTo>
                <a:lnTo>
                  <a:pt x="284" y="543"/>
                </a:lnTo>
                <a:lnTo>
                  <a:pt x="284" y="543"/>
                </a:lnTo>
                <a:lnTo>
                  <a:pt x="284" y="544"/>
                </a:lnTo>
                <a:lnTo>
                  <a:pt x="284" y="544"/>
                </a:lnTo>
                <a:lnTo>
                  <a:pt x="284" y="545"/>
                </a:lnTo>
                <a:lnTo>
                  <a:pt x="284" y="545"/>
                </a:lnTo>
                <a:lnTo>
                  <a:pt x="283" y="545"/>
                </a:lnTo>
                <a:lnTo>
                  <a:pt x="283" y="545"/>
                </a:lnTo>
                <a:lnTo>
                  <a:pt x="283" y="544"/>
                </a:lnTo>
                <a:lnTo>
                  <a:pt x="283" y="544"/>
                </a:lnTo>
                <a:lnTo>
                  <a:pt x="282" y="543"/>
                </a:lnTo>
                <a:lnTo>
                  <a:pt x="282" y="543"/>
                </a:lnTo>
                <a:lnTo>
                  <a:pt x="281" y="543"/>
                </a:lnTo>
                <a:lnTo>
                  <a:pt x="281" y="543"/>
                </a:lnTo>
                <a:lnTo>
                  <a:pt x="280" y="543"/>
                </a:lnTo>
                <a:lnTo>
                  <a:pt x="280" y="542"/>
                </a:lnTo>
                <a:lnTo>
                  <a:pt x="279" y="542"/>
                </a:lnTo>
                <a:lnTo>
                  <a:pt x="279" y="542"/>
                </a:lnTo>
                <a:lnTo>
                  <a:pt x="279" y="542"/>
                </a:lnTo>
                <a:lnTo>
                  <a:pt x="279" y="542"/>
                </a:lnTo>
                <a:lnTo>
                  <a:pt x="278" y="542"/>
                </a:lnTo>
                <a:lnTo>
                  <a:pt x="278" y="541"/>
                </a:lnTo>
                <a:lnTo>
                  <a:pt x="278" y="541"/>
                </a:lnTo>
                <a:lnTo>
                  <a:pt x="278" y="541"/>
                </a:lnTo>
                <a:lnTo>
                  <a:pt x="277" y="540"/>
                </a:lnTo>
                <a:lnTo>
                  <a:pt x="277" y="541"/>
                </a:lnTo>
                <a:lnTo>
                  <a:pt x="276" y="541"/>
                </a:lnTo>
                <a:lnTo>
                  <a:pt x="276" y="542"/>
                </a:lnTo>
                <a:lnTo>
                  <a:pt x="275" y="542"/>
                </a:lnTo>
                <a:lnTo>
                  <a:pt x="275" y="542"/>
                </a:lnTo>
                <a:lnTo>
                  <a:pt x="274" y="542"/>
                </a:lnTo>
                <a:lnTo>
                  <a:pt x="274" y="542"/>
                </a:lnTo>
                <a:lnTo>
                  <a:pt x="273" y="542"/>
                </a:lnTo>
                <a:lnTo>
                  <a:pt x="272" y="542"/>
                </a:lnTo>
                <a:lnTo>
                  <a:pt x="272" y="543"/>
                </a:lnTo>
                <a:lnTo>
                  <a:pt x="271" y="544"/>
                </a:lnTo>
                <a:lnTo>
                  <a:pt x="271" y="544"/>
                </a:lnTo>
                <a:lnTo>
                  <a:pt x="271" y="545"/>
                </a:lnTo>
                <a:lnTo>
                  <a:pt x="270" y="545"/>
                </a:lnTo>
                <a:lnTo>
                  <a:pt x="270" y="546"/>
                </a:lnTo>
                <a:lnTo>
                  <a:pt x="270" y="547"/>
                </a:lnTo>
                <a:lnTo>
                  <a:pt x="271" y="547"/>
                </a:lnTo>
                <a:lnTo>
                  <a:pt x="271" y="547"/>
                </a:lnTo>
                <a:lnTo>
                  <a:pt x="271" y="548"/>
                </a:lnTo>
                <a:lnTo>
                  <a:pt x="271" y="548"/>
                </a:lnTo>
                <a:lnTo>
                  <a:pt x="271" y="548"/>
                </a:lnTo>
                <a:lnTo>
                  <a:pt x="271" y="549"/>
                </a:lnTo>
                <a:lnTo>
                  <a:pt x="270" y="549"/>
                </a:lnTo>
                <a:lnTo>
                  <a:pt x="270" y="549"/>
                </a:lnTo>
                <a:lnTo>
                  <a:pt x="269" y="548"/>
                </a:lnTo>
                <a:lnTo>
                  <a:pt x="269" y="548"/>
                </a:lnTo>
                <a:lnTo>
                  <a:pt x="268" y="548"/>
                </a:lnTo>
                <a:lnTo>
                  <a:pt x="268" y="548"/>
                </a:lnTo>
                <a:lnTo>
                  <a:pt x="267" y="548"/>
                </a:lnTo>
                <a:lnTo>
                  <a:pt x="267" y="548"/>
                </a:lnTo>
                <a:lnTo>
                  <a:pt x="267" y="547"/>
                </a:lnTo>
                <a:lnTo>
                  <a:pt x="267" y="548"/>
                </a:lnTo>
                <a:lnTo>
                  <a:pt x="266" y="548"/>
                </a:lnTo>
                <a:lnTo>
                  <a:pt x="266" y="548"/>
                </a:lnTo>
                <a:lnTo>
                  <a:pt x="265" y="548"/>
                </a:lnTo>
                <a:lnTo>
                  <a:pt x="265" y="548"/>
                </a:lnTo>
                <a:lnTo>
                  <a:pt x="264" y="549"/>
                </a:lnTo>
                <a:lnTo>
                  <a:pt x="264" y="549"/>
                </a:lnTo>
                <a:lnTo>
                  <a:pt x="264" y="548"/>
                </a:lnTo>
                <a:lnTo>
                  <a:pt x="264" y="548"/>
                </a:lnTo>
                <a:lnTo>
                  <a:pt x="264" y="547"/>
                </a:lnTo>
                <a:lnTo>
                  <a:pt x="263" y="547"/>
                </a:lnTo>
                <a:lnTo>
                  <a:pt x="263" y="547"/>
                </a:lnTo>
                <a:lnTo>
                  <a:pt x="264" y="547"/>
                </a:lnTo>
                <a:lnTo>
                  <a:pt x="264" y="547"/>
                </a:lnTo>
                <a:lnTo>
                  <a:pt x="265" y="547"/>
                </a:lnTo>
                <a:lnTo>
                  <a:pt x="265" y="547"/>
                </a:lnTo>
                <a:lnTo>
                  <a:pt x="266" y="547"/>
                </a:lnTo>
                <a:lnTo>
                  <a:pt x="265" y="546"/>
                </a:lnTo>
                <a:lnTo>
                  <a:pt x="265" y="546"/>
                </a:lnTo>
                <a:lnTo>
                  <a:pt x="264" y="546"/>
                </a:lnTo>
                <a:lnTo>
                  <a:pt x="264" y="545"/>
                </a:lnTo>
                <a:lnTo>
                  <a:pt x="264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2" y="545"/>
                </a:lnTo>
                <a:lnTo>
                  <a:pt x="262" y="544"/>
                </a:lnTo>
                <a:lnTo>
                  <a:pt x="261" y="544"/>
                </a:lnTo>
                <a:lnTo>
                  <a:pt x="261" y="544"/>
                </a:lnTo>
                <a:lnTo>
                  <a:pt x="261" y="544"/>
                </a:lnTo>
                <a:lnTo>
                  <a:pt x="260" y="544"/>
                </a:lnTo>
                <a:lnTo>
                  <a:pt x="260" y="545"/>
                </a:lnTo>
                <a:lnTo>
                  <a:pt x="260" y="545"/>
                </a:lnTo>
                <a:lnTo>
                  <a:pt x="260" y="546"/>
                </a:lnTo>
                <a:lnTo>
                  <a:pt x="260" y="546"/>
                </a:lnTo>
                <a:lnTo>
                  <a:pt x="260" y="547"/>
                </a:lnTo>
                <a:lnTo>
                  <a:pt x="260" y="547"/>
                </a:lnTo>
                <a:lnTo>
                  <a:pt x="259" y="547"/>
                </a:lnTo>
                <a:lnTo>
                  <a:pt x="259" y="547"/>
                </a:lnTo>
                <a:lnTo>
                  <a:pt x="259" y="548"/>
                </a:lnTo>
                <a:lnTo>
                  <a:pt x="259" y="548"/>
                </a:lnTo>
                <a:lnTo>
                  <a:pt x="259" y="548"/>
                </a:lnTo>
                <a:lnTo>
                  <a:pt x="258" y="548"/>
                </a:lnTo>
                <a:lnTo>
                  <a:pt x="258" y="549"/>
                </a:lnTo>
                <a:lnTo>
                  <a:pt x="258" y="549"/>
                </a:lnTo>
                <a:lnTo>
                  <a:pt x="258" y="550"/>
                </a:lnTo>
                <a:lnTo>
                  <a:pt x="258" y="549"/>
                </a:lnTo>
                <a:lnTo>
                  <a:pt x="257" y="549"/>
                </a:lnTo>
                <a:lnTo>
                  <a:pt x="257" y="549"/>
                </a:lnTo>
                <a:lnTo>
                  <a:pt x="257" y="550"/>
                </a:lnTo>
                <a:lnTo>
                  <a:pt x="256" y="550"/>
                </a:lnTo>
                <a:lnTo>
                  <a:pt x="257" y="550"/>
                </a:lnTo>
                <a:lnTo>
                  <a:pt x="257" y="551"/>
                </a:lnTo>
                <a:lnTo>
                  <a:pt x="258" y="551"/>
                </a:lnTo>
                <a:lnTo>
                  <a:pt x="259" y="552"/>
                </a:lnTo>
                <a:lnTo>
                  <a:pt x="259" y="552"/>
                </a:lnTo>
                <a:lnTo>
                  <a:pt x="259" y="552"/>
                </a:lnTo>
                <a:lnTo>
                  <a:pt x="259" y="552"/>
                </a:lnTo>
                <a:lnTo>
                  <a:pt x="259" y="553"/>
                </a:lnTo>
                <a:lnTo>
                  <a:pt x="259" y="553"/>
                </a:lnTo>
                <a:lnTo>
                  <a:pt x="259" y="553"/>
                </a:lnTo>
                <a:lnTo>
                  <a:pt x="259" y="554"/>
                </a:lnTo>
                <a:lnTo>
                  <a:pt x="258" y="554"/>
                </a:lnTo>
                <a:lnTo>
                  <a:pt x="258" y="554"/>
                </a:lnTo>
                <a:lnTo>
                  <a:pt x="258" y="553"/>
                </a:lnTo>
                <a:lnTo>
                  <a:pt x="258" y="553"/>
                </a:lnTo>
                <a:lnTo>
                  <a:pt x="258" y="552"/>
                </a:lnTo>
                <a:lnTo>
                  <a:pt x="258" y="552"/>
                </a:lnTo>
                <a:lnTo>
                  <a:pt x="258" y="552"/>
                </a:lnTo>
                <a:lnTo>
                  <a:pt x="258" y="552"/>
                </a:lnTo>
                <a:lnTo>
                  <a:pt x="257" y="552"/>
                </a:lnTo>
                <a:lnTo>
                  <a:pt x="257" y="551"/>
                </a:lnTo>
                <a:lnTo>
                  <a:pt x="257" y="552"/>
                </a:lnTo>
                <a:lnTo>
                  <a:pt x="256" y="552"/>
                </a:lnTo>
                <a:lnTo>
                  <a:pt x="255" y="552"/>
                </a:lnTo>
                <a:lnTo>
                  <a:pt x="255" y="552"/>
                </a:lnTo>
                <a:lnTo>
                  <a:pt x="255" y="552"/>
                </a:lnTo>
                <a:lnTo>
                  <a:pt x="255" y="553"/>
                </a:lnTo>
                <a:lnTo>
                  <a:pt x="255" y="553"/>
                </a:lnTo>
                <a:lnTo>
                  <a:pt x="255" y="554"/>
                </a:lnTo>
                <a:lnTo>
                  <a:pt x="254" y="554"/>
                </a:lnTo>
                <a:lnTo>
                  <a:pt x="254" y="554"/>
                </a:lnTo>
                <a:lnTo>
                  <a:pt x="254" y="554"/>
                </a:lnTo>
                <a:lnTo>
                  <a:pt x="254" y="555"/>
                </a:lnTo>
                <a:lnTo>
                  <a:pt x="254" y="555"/>
                </a:lnTo>
                <a:lnTo>
                  <a:pt x="254" y="555"/>
                </a:lnTo>
                <a:lnTo>
                  <a:pt x="254" y="555"/>
                </a:lnTo>
                <a:lnTo>
                  <a:pt x="254" y="555"/>
                </a:lnTo>
                <a:lnTo>
                  <a:pt x="254" y="556"/>
                </a:lnTo>
                <a:lnTo>
                  <a:pt x="255" y="556"/>
                </a:lnTo>
                <a:lnTo>
                  <a:pt x="255" y="557"/>
                </a:lnTo>
                <a:lnTo>
                  <a:pt x="255" y="558"/>
                </a:lnTo>
                <a:lnTo>
                  <a:pt x="255" y="558"/>
                </a:lnTo>
                <a:lnTo>
                  <a:pt x="254" y="558"/>
                </a:lnTo>
                <a:lnTo>
                  <a:pt x="254" y="558"/>
                </a:lnTo>
                <a:lnTo>
                  <a:pt x="253" y="557"/>
                </a:lnTo>
                <a:lnTo>
                  <a:pt x="252" y="557"/>
                </a:lnTo>
                <a:lnTo>
                  <a:pt x="252" y="557"/>
                </a:lnTo>
                <a:lnTo>
                  <a:pt x="251" y="556"/>
                </a:lnTo>
                <a:lnTo>
                  <a:pt x="251" y="557"/>
                </a:lnTo>
                <a:lnTo>
                  <a:pt x="250" y="557"/>
                </a:lnTo>
                <a:lnTo>
                  <a:pt x="250" y="558"/>
                </a:lnTo>
                <a:lnTo>
                  <a:pt x="250" y="558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2" y="561"/>
                </a:lnTo>
                <a:lnTo>
                  <a:pt x="252" y="561"/>
                </a:lnTo>
                <a:lnTo>
                  <a:pt x="253" y="562"/>
                </a:lnTo>
                <a:lnTo>
                  <a:pt x="253" y="562"/>
                </a:lnTo>
                <a:lnTo>
                  <a:pt x="253" y="563"/>
                </a:lnTo>
                <a:lnTo>
                  <a:pt x="252" y="563"/>
                </a:lnTo>
                <a:lnTo>
                  <a:pt x="252" y="563"/>
                </a:lnTo>
                <a:lnTo>
                  <a:pt x="252" y="563"/>
                </a:lnTo>
                <a:lnTo>
                  <a:pt x="251" y="563"/>
                </a:lnTo>
                <a:lnTo>
                  <a:pt x="251" y="563"/>
                </a:lnTo>
                <a:lnTo>
                  <a:pt x="251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4"/>
                </a:lnTo>
                <a:lnTo>
                  <a:pt x="250" y="564"/>
                </a:lnTo>
                <a:lnTo>
                  <a:pt x="250" y="565"/>
                </a:lnTo>
                <a:lnTo>
                  <a:pt x="250" y="565"/>
                </a:lnTo>
                <a:lnTo>
                  <a:pt x="251" y="566"/>
                </a:lnTo>
                <a:lnTo>
                  <a:pt x="251" y="566"/>
                </a:lnTo>
                <a:lnTo>
                  <a:pt x="251" y="567"/>
                </a:lnTo>
                <a:lnTo>
                  <a:pt x="250" y="567"/>
                </a:lnTo>
                <a:lnTo>
                  <a:pt x="250" y="567"/>
                </a:lnTo>
                <a:lnTo>
                  <a:pt x="250" y="567"/>
                </a:lnTo>
                <a:lnTo>
                  <a:pt x="250" y="567"/>
                </a:lnTo>
                <a:lnTo>
                  <a:pt x="250" y="568"/>
                </a:lnTo>
                <a:lnTo>
                  <a:pt x="250" y="568"/>
                </a:lnTo>
                <a:lnTo>
                  <a:pt x="250" y="568"/>
                </a:lnTo>
                <a:lnTo>
                  <a:pt x="249" y="568"/>
                </a:lnTo>
                <a:lnTo>
                  <a:pt x="248" y="568"/>
                </a:lnTo>
                <a:lnTo>
                  <a:pt x="248" y="568"/>
                </a:lnTo>
                <a:lnTo>
                  <a:pt x="247" y="568"/>
                </a:lnTo>
                <a:lnTo>
                  <a:pt x="247" y="569"/>
                </a:lnTo>
                <a:lnTo>
                  <a:pt x="247" y="569"/>
                </a:lnTo>
                <a:lnTo>
                  <a:pt x="247" y="569"/>
                </a:lnTo>
                <a:lnTo>
                  <a:pt x="246" y="569"/>
                </a:lnTo>
                <a:lnTo>
                  <a:pt x="246" y="569"/>
                </a:lnTo>
                <a:lnTo>
                  <a:pt x="246" y="569"/>
                </a:lnTo>
                <a:lnTo>
                  <a:pt x="246" y="568"/>
                </a:lnTo>
                <a:lnTo>
                  <a:pt x="246" y="568"/>
                </a:lnTo>
                <a:lnTo>
                  <a:pt x="246" y="567"/>
                </a:lnTo>
                <a:lnTo>
                  <a:pt x="245" y="567"/>
                </a:lnTo>
                <a:lnTo>
                  <a:pt x="245" y="567"/>
                </a:lnTo>
                <a:lnTo>
                  <a:pt x="244" y="567"/>
                </a:lnTo>
                <a:lnTo>
                  <a:pt x="244" y="567"/>
                </a:lnTo>
                <a:lnTo>
                  <a:pt x="244" y="567"/>
                </a:lnTo>
                <a:lnTo>
                  <a:pt x="244" y="568"/>
                </a:lnTo>
                <a:lnTo>
                  <a:pt x="245" y="568"/>
                </a:lnTo>
                <a:lnTo>
                  <a:pt x="245" y="568"/>
                </a:lnTo>
                <a:lnTo>
                  <a:pt x="245" y="569"/>
                </a:lnTo>
                <a:lnTo>
                  <a:pt x="245" y="569"/>
                </a:lnTo>
                <a:lnTo>
                  <a:pt x="245" y="570"/>
                </a:lnTo>
                <a:lnTo>
                  <a:pt x="244" y="570"/>
                </a:lnTo>
                <a:lnTo>
                  <a:pt x="244" y="570"/>
                </a:lnTo>
                <a:lnTo>
                  <a:pt x="244" y="570"/>
                </a:lnTo>
                <a:lnTo>
                  <a:pt x="243" y="570"/>
                </a:lnTo>
                <a:lnTo>
                  <a:pt x="243" y="570"/>
                </a:lnTo>
                <a:lnTo>
                  <a:pt x="243" y="570"/>
                </a:lnTo>
                <a:lnTo>
                  <a:pt x="242" y="570"/>
                </a:lnTo>
                <a:lnTo>
                  <a:pt x="242" y="569"/>
                </a:lnTo>
                <a:lnTo>
                  <a:pt x="242" y="570"/>
                </a:lnTo>
                <a:lnTo>
                  <a:pt x="242" y="569"/>
                </a:lnTo>
                <a:lnTo>
                  <a:pt x="242" y="569"/>
                </a:lnTo>
                <a:lnTo>
                  <a:pt x="241" y="569"/>
                </a:lnTo>
                <a:lnTo>
                  <a:pt x="241" y="569"/>
                </a:lnTo>
                <a:lnTo>
                  <a:pt x="241" y="568"/>
                </a:lnTo>
                <a:lnTo>
                  <a:pt x="241" y="568"/>
                </a:lnTo>
                <a:lnTo>
                  <a:pt x="241" y="567"/>
                </a:lnTo>
                <a:lnTo>
                  <a:pt x="242" y="567"/>
                </a:lnTo>
                <a:lnTo>
                  <a:pt x="242" y="567"/>
                </a:lnTo>
                <a:lnTo>
                  <a:pt x="242" y="567"/>
                </a:lnTo>
                <a:lnTo>
                  <a:pt x="242" y="566"/>
                </a:lnTo>
                <a:lnTo>
                  <a:pt x="242" y="566"/>
                </a:lnTo>
                <a:lnTo>
                  <a:pt x="241" y="566"/>
                </a:lnTo>
                <a:lnTo>
                  <a:pt x="241" y="566"/>
                </a:lnTo>
                <a:lnTo>
                  <a:pt x="241" y="565"/>
                </a:lnTo>
                <a:lnTo>
                  <a:pt x="241" y="565"/>
                </a:lnTo>
                <a:lnTo>
                  <a:pt x="241" y="564"/>
                </a:lnTo>
                <a:lnTo>
                  <a:pt x="241" y="564"/>
                </a:lnTo>
                <a:lnTo>
                  <a:pt x="241" y="563"/>
                </a:lnTo>
                <a:lnTo>
                  <a:pt x="241" y="563"/>
                </a:lnTo>
                <a:lnTo>
                  <a:pt x="240" y="563"/>
                </a:lnTo>
                <a:lnTo>
                  <a:pt x="240" y="564"/>
                </a:lnTo>
                <a:lnTo>
                  <a:pt x="240" y="564"/>
                </a:lnTo>
                <a:lnTo>
                  <a:pt x="240" y="565"/>
                </a:lnTo>
                <a:lnTo>
                  <a:pt x="240" y="565"/>
                </a:lnTo>
                <a:lnTo>
                  <a:pt x="239" y="566"/>
                </a:lnTo>
                <a:lnTo>
                  <a:pt x="239" y="566"/>
                </a:lnTo>
                <a:lnTo>
                  <a:pt x="239" y="567"/>
                </a:lnTo>
                <a:lnTo>
                  <a:pt x="239" y="567"/>
                </a:lnTo>
                <a:lnTo>
                  <a:pt x="238" y="567"/>
                </a:lnTo>
                <a:lnTo>
                  <a:pt x="238" y="567"/>
                </a:lnTo>
                <a:lnTo>
                  <a:pt x="238" y="567"/>
                </a:lnTo>
                <a:lnTo>
                  <a:pt x="238" y="567"/>
                </a:lnTo>
                <a:lnTo>
                  <a:pt x="238" y="567"/>
                </a:lnTo>
                <a:lnTo>
                  <a:pt x="238" y="567"/>
                </a:lnTo>
                <a:lnTo>
                  <a:pt x="238" y="568"/>
                </a:lnTo>
                <a:lnTo>
                  <a:pt x="237" y="568"/>
                </a:lnTo>
                <a:lnTo>
                  <a:pt x="237" y="568"/>
                </a:lnTo>
                <a:lnTo>
                  <a:pt x="237" y="567"/>
                </a:lnTo>
                <a:lnTo>
                  <a:pt x="236" y="567"/>
                </a:lnTo>
                <a:lnTo>
                  <a:pt x="236" y="568"/>
                </a:lnTo>
                <a:lnTo>
                  <a:pt x="236" y="567"/>
                </a:lnTo>
                <a:lnTo>
                  <a:pt x="235" y="567"/>
                </a:lnTo>
                <a:lnTo>
                  <a:pt x="235" y="568"/>
                </a:lnTo>
                <a:lnTo>
                  <a:pt x="235" y="568"/>
                </a:lnTo>
                <a:lnTo>
                  <a:pt x="234" y="568"/>
                </a:lnTo>
                <a:lnTo>
                  <a:pt x="234" y="568"/>
                </a:lnTo>
                <a:lnTo>
                  <a:pt x="234" y="567"/>
                </a:lnTo>
                <a:lnTo>
                  <a:pt x="234" y="567"/>
                </a:lnTo>
                <a:lnTo>
                  <a:pt x="234" y="567"/>
                </a:lnTo>
                <a:lnTo>
                  <a:pt x="234" y="567"/>
                </a:lnTo>
                <a:lnTo>
                  <a:pt x="234" y="566"/>
                </a:lnTo>
                <a:lnTo>
                  <a:pt x="234" y="566"/>
                </a:lnTo>
                <a:lnTo>
                  <a:pt x="234" y="565"/>
                </a:lnTo>
                <a:lnTo>
                  <a:pt x="234" y="565"/>
                </a:lnTo>
                <a:lnTo>
                  <a:pt x="234" y="564"/>
                </a:lnTo>
                <a:lnTo>
                  <a:pt x="234" y="564"/>
                </a:lnTo>
                <a:lnTo>
                  <a:pt x="234" y="563"/>
                </a:lnTo>
                <a:lnTo>
                  <a:pt x="234" y="563"/>
                </a:lnTo>
                <a:lnTo>
                  <a:pt x="234" y="563"/>
                </a:lnTo>
                <a:lnTo>
                  <a:pt x="234" y="563"/>
                </a:lnTo>
                <a:lnTo>
                  <a:pt x="234" y="562"/>
                </a:lnTo>
                <a:lnTo>
                  <a:pt x="234" y="562"/>
                </a:lnTo>
                <a:lnTo>
                  <a:pt x="234" y="562"/>
                </a:lnTo>
                <a:lnTo>
                  <a:pt x="234" y="561"/>
                </a:lnTo>
                <a:lnTo>
                  <a:pt x="234" y="561"/>
                </a:lnTo>
                <a:lnTo>
                  <a:pt x="234" y="560"/>
                </a:lnTo>
                <a:lnTo>
                  <a:pt x="234" y="560"/>
                </a:lnTo>
                <a:lnTo>
                  <a:pt x="234" y="560"/>
                </a:lnTo>
                <a:lnTo>
                  <a:pt x="233" y="561"/>
                </a:lnTo>
                <a:lnTo>
                  <a:pt x="233" y="561"/>
                </a:lnTo>
                <a:lnTo>
                  <a:pt x="232" y="561"/>
                </a:lnTo>
                <a:lnTo>
                  <a:pt x="232" y="562"/>
                </a:lnTo>
                <a:lnTo>
                  <a:pt x="232" y="562"/>
                </a:lnTo>
                <a:lnTo>
                  <a:pt x="232" y="563"/>
                </a:lnTo>
                <a:lnTo>
                  <a:pt x="232" y="563"/>
                </a:lnTo>
                <a:lnTo>
                  <a:pt x="232" y="563"/>
                </a:lnTo>
                <a:lnTo>
                  <a:pt x="231" y="563"/>
                </a:lnTo>
                <a:lnTo>
                  <a:pt x="231" y="563"/>
                </a:lnTo>
                <a:lnTo>
                  <a:pt x="231" y="564"/>
                </a:lnTo>
                <a:lnTo>
                  <a:pt x="231" y="564"/>
                </a:lnTo>
                <a:lnTo>
                  <a:pt x="231" y="565"/>
                </a:lnTo>
                <a:lnTo>
                  <a:pt x="231" y="565"/>
                </a:lnTo>
                <a:lnTo>
                  <a:pt x="230" y="565"/>
                </a:lnTo>
                <a:lnTo>
                  <a:pt x="230" y="565"/>
                </a:lnTo>
                <a:lnTo>
                  <a:pt x="230" y="564"/>
                </a:lnTo>
                <a:lnTo>
                  <a:pt x="229" y="564"/>
                </a:lnTo>
                <a:lnTo>
                  <a:pt x="229" y="564"/>
                </a:lnTo>
                <a:lnTo>
                  <a:pt x="229" y="564"/>
                </a:lnTo>
                <a:lnTo>
                  <a:pt x="229" y="563"/>
                </a:lnTo>
                <a:lnTo>
                  <a:pt x="229" y="563"/>
                </a:lnTo>
                <a:lnTo>
                  <a:pt x="229" y="563"/>
                </a:lnTo>
                <a:lnTo>
                  <a:pt x="229" y="563"/>
                </a:lnTo>
                <a:lnTo>
                  <a:pt x="229" y="563"/>
                </a:lnTo>
                <a:lnTo>
                  <a:pt x="230" y="563"/>
                </a:lnTo>
                <a:lnTo>
                  <a:pt x="230" y="562"/>
                </a:lnTo>
                <a:lnTo>
                  <a:pt x="230" y="562"/>
                </a:lnTo>
                <a:lnTo>
                  <a:pt x="230" y="562"/>
                </a:lnTo>
                <a:lnTo>
                  <a:pt x="230" y="561"/>
                </a:lnTo>
                <a:lnTo>
                  <a:pt x="230" y="560"/>
                </a:lnTo>
                <a:lnTo>
                  <a:pt x="230" y="560"/>
                </a:lnTo>
                <a:lnTo>
                  <a:pt x="230" y="559"/>
                </a:lnTo>
                <a:lnTo>
                  <a:pt x="230" y="559"/>
                </a:lnTo>
                <a:lnTo>
                  <a:pt x="230" y="559"/>
                </a:lnTo>
                <a:lnTo>
                  <a:pt x="229" y="559"/>
                </a:lnTo>
                <a:lnTo>
                  <a:pt x="229" y="559"/>
                </a:lnTo>
                <a:lnTo>
                  <a:pt x="228" y="560"/>
                </a:lnTo>
                <a:lnTo>
                  <a:pt x="228" y="560"/>
                </a:lnTo>
                <a:lnTo>
                  <a:pt x="227" y="561"/>
                </a:lnTo>
                <a:lnTo>
                  <a:pt x="227" y="561"/>
                </a:lnTo>
                <a:lnTo>
                  <a:pt x="226" y="562"/>
                </a:lnTo>
                <a:lnTo>
                  <a:pt x="226" y="562"/>
                </a:lnTo>
                <a:lnTo>
                  <a:pt x="225" y="562"/>
                </a:lnTo>
                <a:lnTo>
                  <a:pt x="225" y="562"/>
                </a:lnTo>
                <a:lnTo>
                  <a:pt x="225" y="563"/>
                </a:lnTo>
                <a:lnTo>
                  <a:pt x="224" y="563"/>
                </a:lnTo>
                <a:lnTo>
                  <a:pt x="224" y="563"/>
                </a:lnTo>
                <a:lnTo>
                  <a:pt x="223" y="563"/>
                </a:lnTo>
                <a:lnTo>
                  <a:pt x="223" y="562"/>
                </a:lnTo>
                <a:lnTo>
                  <a:pt x="223" y="562"/>
                </a:lnTo>
                <a:lnTo>
                  <a:pt x="223" y="562"/>
                </a:lnTo>
                <a:lnTo>
                  <a:pt x="223" y="561"/>
                </a:lnTo>
                <a:lnTo>
                  <a:pt x="224" y="561"/>
                </a:lnTo>
                <a:lnTo>
                  <a:pt x="224" y="560"/>
                </a:lnTo>
                <a:lnTo>
                  <a:pt x="225" y="560"/>
                </a:lnTo>
                <a:lnTo>
                  <a:pt x="225" y="560"/>
                </a:lnTo>
                <a:lnTo>
                  <a:pt x="225" y="560"/>
                </a:lnTo>
                <a:lnTo>
                  <a:pt x="225" y="560"/>
                </a:lnTo>
                <a:lnTo>
                  <a:pt x="226" y="560"/>
                </a:lnTo>
                <a:lnTo>
                  <a:pt x="225" y="559"/>
                </a:lnTo>
                <a:lnTo>
                  <a:pt x="225" y="559"/>
                </a:lnTo>
                <a:lnTo>
                  <a:pt x="225" y="559"/>
                </a:lnTo>
                <a:lnTo>
                  <a:pt x="225" y="559"/>
                </a:lnTo>
                <a:lnTo>
                  <a:pt x="224" y="559"/>
                </a:lnTo>
                <a:lnTo>
                  <a:pt x="224" y="559"/>
                </a:lnTo>
                <a:lnTo>
                  <a:pt x="223" y="559"/>
                </a:lnTo>
                <a:lnTo>
                  <a:pt x="223" y="559"/>
                </a:lnTo>
                <a:lnTo>
                  <a:pt x="223" y="559"/>
                </a:lnTo>
                <a:lnTo>
                  <a:pt x="222" y="559"/>
                </a:lnTo>
                <a:lnTo>
                  <a:pt x="222" y="560"/>
                </a:lnTo>
                <a:lnTo>
                  <a:pt x="221" y="560"/>
                </a:lnTo>
                <a:lnTo>
                  <a:pt x="221" y="560"/>
                </a:lnTo>
                <a:lnTo>
                  <a:pt x="219" y="560"/>
                </a:lnTo>
                <a:lnTo>
                  <a:pt x="218" y="560"/>
                </a:lnTo>
                <a:lnTo>
                  <a:pt x="215" y="560"/>
                </a:lnTo>
                <a:lnTo>
                  <a:pt x="214" y="560"/>
                </a:lnTo>
                <a:lnTo>
                  <a:pt x="213" y="559"/>
                </a:lnTo>
                <a:lnTo>
                  <a:pt x="212" y="559"/>
                </a:lnTo>
                <a:lnTo>
                  <a:pt x="211" y="558"/>
                </a:lnTo>
                <a:lnTo>
                  <a:pt x="211" y="557"/>
                </a:lnTo>
                <a:lnTo>
                  <a:pt x="211" y="556"/>
                </a:lnTo>
                <a:lnTo>
                  <a:pt x="211" y="556"/>
                </a:lnTo>
                <a:lnTo>
                  <a:pt x="211" y="555"/>
                </a:lnTo>
                <a:lnTo>
                  <a:pt x="210" y="555"/>
                </a:lnTo>
                <a:lnTo>
                  <a:pt x="210" y="556"/>
                </a:lnTo>
                <a:lnTo>
                  <a:pt x="210" y="556"/>
                </a:lnTo>
                <a:lnTo>
                  <a:pt x="209" y="555"/>
                </a:lnTo>
                <a:lnTo>
                  <a:pt x="209" y="555"/>
                </a:lnTo>
                <a:lnTo>
                  <a:pt x="209" y="555"/>
                </a:lnTo>
                <a:lnTo>
                  <a:pt x="209" y="554"/>
                </a:lnTo>
                <a:lnTo>
                  <a:pt x="209" y="554"/>
                </a:lnTo>
                <a:lnTo>
                  <a:pt x="209" y="554"/>
                </a:lnTo>
                <a:lnTo>
                  <a:pt x="208" y="554"/>
                </a:lnTo>
                <a:lnTo>
                  <a:pt x="208" y="554"/>
                </a:lnTo>
                <a:lnTo>
                  <a:pt x="208" y="555"/>
                </a:lnTo>
                <a:lnTo>
                  <a:pt x="208" y="555"/>
                </a:lnTo>
                <a:lnTo>
                  <a:pt x="208" y="555"/>
                </a:lnTo>
                <a:lnTo>
                  <a:pt x="209" y="555"/>
                </a:lnTo>
                <a:lnTo>
                  <a:pt x="209" y="556"/>
                </a:lnTo>
                <a:lnTo>
                  <a:pt x="209" y="556"/>
                </a:lnTo>
                <a:lnTo>
                  <a:pt x="209" y="557"/>
                </a:lnTo>
                <a:lnTo>
                  <a:pt x="209" y="557"/>
                </a:lnTo>
                <a:lnTo>
                  <a:pt x="209" y="558"/>
                </a:lnTo>
                <a:lnTo>
                  <a:pt x="208" y="558"/>
                </a:lnTo>
                <a:lnTo>
                  <a:pt x="208" y="557"/>
                </a:lnTo>
                <a:lnTo>
                  <a:pt x="208" y="557"/>
                </a:lnTo>
                <a:lnTo>
                  <a:pt x="207" y="557"/>
                </a:lnTo>
                <a:lnTo>
                  <a:pt x="207" y="556"/>
                </a:lnTo>
                <a:lnTo>
                  <a:pt x="207" y="556"/>
                </a:lnTo>
                <a:lnTo>
                  <a:pt x="206" y="555"/>
                </a:lnTo>
                <a:lnTo>
                  <a:pt x="206" y="555"/>
                </a:lnTo>
                <a:lnTo>
                  <a:pt x="206" y="555"/>
                </a:lnTo>
                <a:lnTo>
                  <a:pt x="205" y="556"/>
                </a:lnTo>
                <a:lnTo>
                  <a:pt x="205" y="556"/>
                </a:lnTo>
                <a:lnTo>
                  <a:pt x="205" y="557"/>
                </a:lnTo>
                <a:lnTo>
                  <a:pt x="205" y="557"/>
                </a:lnTo>
                <a:lnTo>
                  <a:pt x="204" y="557"/>
                </a:lnTo>
                <a:lnTo>
                  <a:pt x="204" y="558"/>
                </a:lnTo>
                <a:lnTo>
                  <a:pt x="204" y="558"/>
                </a:lnTo>
                <a:lnTo>
                  <a:pt x="204" y="559"/>
                </a:lnTo>
                <a:lnTo>
                  <a:pt x="205" y="559"/>
                </a:lnTo>
                <a:lnTo>
                  <a:pt x="205" y="559"/>
                </a:lnTo>
                <a:lnTo>
                  <a:pt x="205" y="559"/>
                </a:lnTo>
                <a:lnTo>
                  <a:pt x="206" y="559"/>
                </a:lnTo>
                <a:lnTo>
                  <a:pt x="206" y="560"/>
                </a:lnTo>
                <a:lnTo>
                  <a:pt x="206" y="560"/>
                </a:lnTo>
                <a:lnTo>
                  <a:pt x="206" y="561"/>
                </a:lnTo>
                <a:lnTo>
                  <a:pt x="205" y="561"/>
                </a:lnTo>
                <a:lnTo>
                  <a:pt x="205" y="561"/>
                </a:lnTo>
                <a:lnTo>
                  <a:pt x="205" y="560"/>
                </a:lnTo>
                <a:lnTo>
                  <a:pt x="204" y="560"/>
                </a:lnTo>
                <a:lnTo>
                  <a:pt x="204" y="560"/>
                </a:lnTo>
                <a:lnTo>
                  <a:pt x="204" y="560"/>
                </a:lnTo>
                <a:lnTo>
                  <a:pt x="203" y="560"/>
                </a:lnTo>
                <a:lnTo>
                  <a:pt x="203" y="559"/>
                </a:lnTo>
                <a:lnTo>
                  <a:pt x="203" y="558"/>
                </a:lnTo>
                <a:lnTo>
                  <a:pt x="203" y="558"/>
                </a:lnTo>
                <a:lnTo>
                  <a:pt x="203" y="558"/>
                </a:lnTo>
                <a:lnTo>
                  <a:pt x="203" y="559"/>
                </a:lnTo>
                <a:lnTo>
                  <a:pt x="204" y="559"/>
                </a:lnTo>
                <a:lnTo>
                  <a:pt x="204" y="559"/>
                </a:lnTo>
                <a:lnTo>
                  <a:pt x="204" y="558"/>
                </a:lnTo>
                <a:lnTo>
                  <a:pt x="203" y="557"/>
                </a:lnTo>
                <a:lnTo>
                  <a:pt x="203" y="556"/>
                </a:lnTo>
                <a:lnTo>
                  <a:pt x="202" y="555"/>
                </a:lnTo>
                <a:lnTo>
                  <a:pt x="202" y="554"/>
                </a:lnTo>
                <a:lnTo>
                  <a:pt x="203" y="552"/>
                </a:lnTo>
                <a:lnTo>
                  <a:pt x="205" y="547"/>
                </a:lnTo>
                <a:lnTo>
                  <a:pt x="206" y="544"/>
                </a:lnTo>
                <a:lnTo>
                  <a:pt x="208" y="542"/>
                </a:lnTo>
                <a:lnTo>
                  <a:pt x="209" y="539"/>
                </a:lnTo>
                <a:lnTo>
                  <a:pt x="210" y="537"/>
                </a:lnTo>
                <a:lnTo>
                  <a:pt x="212" y="535"/>
                </a:lnTo>
                <a:lnTo>
                  <a:pt x="213" y="533"/>
                </a:lnTo>
                <a:lnTo>
                  <a:pt x="213" y="531"/>
                </a:lnTo>
                <a:lnTo>
                  <a:pt x="214" y="530"/>
                </a:lnTo>
                <a:lnTo>
                  <a:pt x="214" y="530"/>
                </a:lnTo>
                <a:lnTo>
                  <a:pt x="215" y="528"/>
                </a:lnTo>
                <a:lnTo>
                  <a:pt x="216" y="526"/>
                </a:lnTo>
                <a:lnTo>
                  <a:pt x="217" y="524"/>
                </a:lnTo>
                <a:lnTo>
                  <a:pt x="217" y="523"/>
                </a:lnTo>
                <a:lnTo>
                  <a:pt x="218" y="522"/>
                </a:lnTo>
                <a:lnTo>
                  <a:pt x="218" y="520"/>
                </a:lnTo>
                <a:lnTo>
                  <a:pt x="219" y="519"/>
                </a:lnTo>
                <a:lnTo>
                  <a:pt x="219" y="518"/>
                </a:lnTo>
                <a:lnTo>
                  <a:pt x="219" y="517"/>
                </a:lnTo>
                <a:lnTo>
                  <a:pt x="220" y="516"/>
                </a:lnTo>
                <a:lnTo>
                  <a:pt x="220" y="514"/>
                </a:lnTo>
                <a:lnTo>
                  <a:pt x="221" y="513"/>
                </a:lnTo>
                <a:lnTo>
                  <a:pt x="221" y="511"/>
                </a:lnTo>
                <a:lnTo>
                  <a:pt x="222" y="508"/>
                </a:lnTo>
                <a:lnTo>
                  <a:pt x="223" y="505"/>
                </a:lnTo>
                <a:lnTo>
                  <a:pt x="223" y="503"/>
                </a:lnTo>
                <a:lnTo>
                  <a:pt x="224" y="501"/>
                </a:lnTo>
                <a:lnTo>
                  <a:pt x="226" y="493"/>
                </a:lnTo>
                <a:lnTo>
                  <a:pt x="226" y="491"/>
                </a:lnTo>
                <a:lnTo>
                  <a:pt x="226" y="489"/>
                </a:lnTo>
                <a:lnTo>
                  <a:pt x="226" y="489"/>
                </a:lnTo>
                <a:lnTo>
                  <a:pt x="226" y="488"/>
                </a:lnTo>
                <a:lnTo>
                  <a:pt x="227" y="487"/>
                </a:lnTo>
                <a:lnTo>
                  <a:pt x="227" y="485"/>
                </a:lnTo>
                <a:lnTo>
                  <a:pt x="227" y="484"/>
                </a:lnTo>
                <a:lnTo>
                  <a:pt x="228" y="479"/>
                </a:lnTo>
                <a:lnTo>
                  <a:pt x="228" y="477"/>
                </a:lnTo>
                <a:lnTo>
                  <a:pt x="228" y="475"/>
                </a:lnTo>
                <a:lnTo>
                  <a:pt x="227" y="471"/>
                </a:lnTo>
                <a:lnTo>
                  <a:pt x="225" y="467"/>
                </a:lnTo>
                <a:lnTo>
                  <a:pt x="224" y="463"/>
                </a:lnTo>
                <a:lnTo>
                  <a:pt x="224" y="463"/>
                </a:lnTo>
                <a:lnTo>
                  <a:pt x="221" y="462"/>
                </a:lnTo>
                <a:lnTo>
                  <a:pt x="219" y="460"/>
                </a:lnTo>
                <a:lnTo>
                  <a:pt x="218" y="458"/>
                </a:lnTo>
                <a:lnTo>
                  <a:pt x="218" y="457"/>
                </a:lnTo>
                <a:lnTo>
                  <a:pt x="218" y="456"/>
                </a:lnTo>
                <a:lnTo>
                  <a:pt x="218" y="455"/>
                </a:lnTo>
                <a:lnTo>
                  <a:pt x="218" y="452"/>
                </a:lnTo>
                <a:lnTo>
                  <a:pt x="220" y="441"/>
                </a:lnTo>
                <a:lnTo>
                  <a:pt x="220" y="437"/>
                </a:lnTo>
                <a:lnTo>
                  <a:pt x="221" y="434"/>
                </a:lnTo>
                <a:lnTo>
                  <a:pt x="221" y="431"/>
                </a:lnTo>
                <a:lnTo>
                  <a:pt x="221" y="430"/>
                </a:lnTo>
                <a:lnTo>
                  <a:pt x="221" y="429"/>
                </a:lnTo>
                <a:lnTo>
                  <a:pt x="221" y="427"/>
                </a:lnTo>
                <a:lnTo>
                  <a:pt x="221" y="426"/>
                </a:lnTo>
                <a:lnTo>
                  <a:pt x="221" y="425"/>
                </a:lnTo>
                <a:lnTo>
                  <a:pt x="221" y="423"/>
                </a:lnTo>
                <a:lnTo>
                  <a:pt x="221" y="421"/>
                </a:lnTo>
                <a:lnTo>
                  <a:pt x="221" y="420"/>
                </a:lnTo>
                <a:lnTo>
                  <a:pt x="221" y="419"/>
                </a:lnTo>
                <a:lnTo>
                  <a:pt x="221" y="418"/>
                </a:lnTo>
                <a:lnTo>
                  <a:pt x="221" y="418"/>
                </a:lnTo>
                <a:lnTo>
                  <a:pt x="222" y="416"/>
                </a:lnTo>
                <a:lnTo>
                  <a:pt x="222" y="415"/>
                </a:lnTo>
                <a:lnTo>
                  <a:pt x="221" y="413"/>
                </a:lnTo>
                <a:lnTo>
                  <a:pt x="221" y="409"/>
                </a:lnTo>
                <a:lnTo>
                  <a:pt x="221" y="407"/>
                </a:lnTo>
                <a:lnTo>
                  <a:pt x="221" y="405"/>
                </a:lnTo>
                <a:lnTo>
                  <a:pt x="220" y="405"/>
                </a:lnTo>
                <a:lnTo>
                  <a:pt x="220" y="405"/>
                </a:lnTo>
                <a:lnTo>
                  <a:pt x="220" y="403"/>
                </a:lnTo>
                <a:lnTo>
                  <a:pt x="219" y="402"/>
                </a:lnTo>
                <a:lnTo>
                  <a:pt x="218" y="401"/>
                </a:lnTo>
                <a:lnTo>
                  <a:pt x="218" y="399"/>
                </a:lnTo>
                <a:lnTo>
                  <a:pt x="217" y="396"/>
                </a:lnTo>
                <a:lnTo>
                  <a:pt x="217" y="395"/>
                </a:lnTo>
                <a:lnTo>
                  <a:pt x="216" y="394"/>
                </a:lnTo>
                <a:lnTo>
                  <a:pt x="215" y="393"/>
                </a:lnTo>
                <a:lnTo>
                  <a:pt x="213" y="392"/>
                </a:lnTo>
                <a:lnTo>
                  <a:pt x="213" y="392"/>
                </a:lnTo>
                <a:lnTo>
                  <a:pt x="212" y="390"/>
                </a:lnTo>
                <a:lnTo>
                  <a:pt x="212" y="389"/>
                </a:lnTo>
                <a:lnTo>
                  <a:pt x="211" y="388"/>
                </a:lnTo>
                <a:lnTo>
                  <a:pt x="211" y="387"/>
                </a:lnTo>
                <a:lnTo>
                  <a:pt x="210" y="383"/>
                </a:lnTo>
                <a:lnTo>
                  <a:pt x="209" y="381"/>
                </a:lnTo>
                <a:lnTo>
                  <a:pt x="209" y="380"/>
                </a:lnTo>
                <a:lnTo>
                  <a:pt x="208" y="378"/>
                </a:lnTo>
                <a:lnTo>
                  <a:pt x="207" y="377"/>
                </a:lnTo>
                <a:lnTo>
                  <a:pt x="205" y="374"/>
                </a:lnTo>
                <a:lnTo>
                  <a:pt x="203" y="372"/>
                </a:lnTo>
                <a:lnTo>
                  <a:pt x="202" y="372"/>
                </a:lnTo>
                <a:lnTo>
                  <a:pt x="201" y="373"/>
                </a:lnTo>
                <a:lnTo>
                  <a:pt x="201" y="373"/>
                </a:lnTo>
                <a:lnTo>
                  <a:pt x="201" y="373"/>
                </a:lnTo>
                <a:lnTo>
                  <a:pt x="200" y="373"/>
                </a:lnTo>
                <a:lnTo>
                  <a:pt x="200" y="373"/>
                </a:lnTo>
                <a:lnTo>
                  <a:pt x="200" y="372"/>
                </a:lnTo>
                <a:lnTo>
                  <a:pt x="200" y="372"/>
                </a:lnTo>
                <a:lnTo>
                  <a:pt x="200" y="372"/>
                </a:lnTo>
                <a:lnTo>
                  <a:pt x="199" y="372"/>
                </a:lnTo>
                <a:lnTo>
                  <a:pt x="199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7" y="372"/>
                </a:lnTo>
                <a:lnTo>
                  <a:pt x="197" y="372"/>
                </a:lnTo>
                <a:lnTo>
                  <a:pt x="197" y="372"/>
                </a:lnTo>
                <a:lnTo>
                  <a:pt x="196" y="372"/>
                </a:lnTo>
                <a:lnTo>
                  <a:pt x="196" y="372"/>
                </a:lnTo>
                <a:lnTo>
                  <a:pt x="196" y="372"/>
                </a:lnTo>
                <a:lnTo>
                  <a:pt x="195" y="372"/>
                </a:lnTo>
                <a:lnTo>
                  <a:pt x="195" y="372"/>
                </a:lnTo>
                <a:lnTo>
                  <a:pt x="194" y="372"/>
                </a:lnTo>
                <a:lnTo>
                  <a:pt x="194" y="372"/>
                </a:lnTo>
                <a:lnTo>
                  <a:pt x="193" y="372"/>
                </a:lnTo>
                <a:lnTo>
                  <a:pt x="193" y="372"/>
                </a:lnTo>
                <a:lnTo>
                  <a:pt x="192" y="372"/>
                </a:lnTo>
                <a:lnTo>
                  <a:pt x="192" y="372"/>
                </a:lnTo>
                <a:lnTo>
                  <a:pt x="192" y="372"/>
                </a:lnTo>
                <a:lnTo>
                  <a:pt x="191" y="372"/>
                </a:lnTo>
                <a:lnTo>
                  <a:pt x="191" y="372"/>
                </a:lnTo>
                <a:lnTo>
                  <a:pt x="190" y="372"/>
                </a:lnTo>
                <a:lnTo>
                  <a:pt x="190" y="372"/>
                </a:lnTo>
                <a:lnTo>
                  <a:pt x="189" y="372"/>
                </a:lnTo>
                <a:lnTo>
                  <a:pt x="189" y="372"/>
                </a:lnTo>
                <a:lnTo>
                  <a:pt x="188" y="372"/>
                </a:lnTo>
                <a:lnTo>
                  <a:pt x="188" y="372"/>
                </a:lnTo>
                <a:lnTo>
                  <a:pt x="188" y="372"/>
                </a:lnTo>
                <a:lnTo>
                  <a:pt x="187" y="372"/>
                </a:lnTo>
                <a:lnTo>
                  <a:pt x="187" y="372"/>
                </a:lnTo>
                <a:lnTo>
                  <a:pt x="187" y="372"/>
                </a:lnTo>
                <a:lnTo>
                  <a:pt x="186" y="372"/>
                </a:lnTo>
                <a:lnTo>
                  <a:pt x="186" y="372"/>
                </a:lnTo>
                <a:lnTo>
                  <a:pt x="186" y="372"/>
                </a:lnTo>
                <a:lnTo>
                  <a:pt x="186" y="372"/>
                </a:lnTo>
                <a:lnTo>
                  <a:pt x="185" y="372"/>
                </a:lnTo>
                <a:lnTo>
                  <a:pt x="185" y="372"/>
                </a:lnTo>
                <a:lnTo>
                  <a:pt x="184" y="372"/>
                </a:lnTo>
                <a:lnTo>
                  <a:pt x="184" y="372"/>
                </a:lnTo>
                <a:lnTo>
                  <a:pt x="184" y="371"/>
                </a:lnTo>
                <a:lnTo>
                  <a:pt x="184" y="371"/>
                </a:lnTo>
                <a:lnTo>
                  <a:pt x="183" y="371"/>
                </a:lnTo>
                <a:lnTo>
                  <a:pt x="183" y="371"/>
                </a:lnTo>
                <a:lnTo>
                  <a:pt x="183" y="371"/>
                </a:lnTo>
                <a:lnTo>
                  <a:pt x="183" y="370"/>
                </a:lnTo>
                <a:lnTo>
                  <a:pt x="183" y="370"/>
                </a:lnTo>
                <a:lnTo>
                  <a:pt x="183" y="370"/>
                </a:lnTo>
                <a:lnTo>
                  <a:pt x="182" y="369"/>
                </a:lnTo>
                <a:lnTo>
                  <a:pt x="182" y="369"/>
                </a:lnTo>
                <a:lnTo>
                  <a:pt x="182" y="368"/>
                </a:lnTo>
                <a:lnTo>
                  <a:pt x="182" y="368"/>
                </a:lnTo>
                <a:lnTo>
                  <a:pt x="182" y="368"/>
                </a:lnTo>
                <a:lnTo>
                  <a:pt x="182" y="367"/>
                </a:lnTo>
                <a:lnTo>
                  <a:pt x="182" y="367"/>
                </a:lnTo>
                <a:lnTo>
                  <a:pt x="182" y="366"/>
                </a:lnTo>
                <a:lnTo>
                  <a:pt x="182" y="366"/>
                </a:lnTo>
                <a:lnTo>
                  <a:pt x="182" y="365"/>
                </a:lnTo>
                <a:lnTo>
                  <a:pt x="182" y="365"/>
                </a:lnTo>
                <a:lnTo>
                  <a:pt x="181" y="365"/>
                </a:lnTo>
                <a:lnTo>
                  <a:pt x="181" y="364"/>
                </a:lnTo>
                <a:lnTo>
                  <a:pt x="181" y="364"/>
                </a:lnTo>
                <a:lnTo>
                  <a:pt x="181" y="363"/>
                </a:lnTo>
                <a:lnTo>
                  <a:pt x="181" y="363"/>
                </a:lnTo>
                <a:lnTo>
                  <a:pt x="181" y="363"/>
                </a:lnTo>
                <a:lnTo>
                  <a:pt x="180" y="363"/>
                </a:lnTo>
                <a:lnTo>
                  <a:pt x="180" y="363"/>
                </a:lnTo>
                <a:lnTo>
                  <a:pt x="180" y="363"/>
                </a:lnTo>
                <a:lnTo>
                  <a:pt x="180" y="362"/>
                </a:lnTo>
                <a:lnTo>
                  <a:pt x="180" y="362"/>
                </a:lnTo>
                <a:lnTo>
                  <a:pt x="180" y="362"/>
                </a:lnTo>
                <a:lnTo>
                  <a:pt x="180" y="361"/>
                </a:lnTo>
                <a:lnTo>
                  <a:pt x="180" y="361"/>
                </a:lnTo>
                <a:lnTo>
                  <a:pt x="179" y="361"/>
                </a:lnTo>
                <a:lnTo>
                  <a:pt x="179" y="360"/>
                </a:lnTo>
                <a:lnTo>
                  <a:pt x="179" y="360"/>
                </a:lnTo>
                <a:lnTo>
                  <a:pt x="179" y="360"/>
                </a:lnTo>
                <a:lnTo>
                  <a:pt x="179" y="359"/>
                </a:lnTo>
                <a:lnTo>
                  <a:pt x="178" y="359"/>
                </a:lnTo>
                <a:lnTo>
                  <a:pt x="178" y="359"/>
                </a:lnTo>
                <a:lnTo>
                  <a:pt x="178" y="359"/>
                </a:lnTo>
                <a:lnTo>
                  <a:pt x="178" y="359"/>
                </a:lnTo>
                <a:lnTo>
                  <a:pt x="178" y="358"/>
                </a:lnTo>
                <a:lnTo>
                  <a:pt x="177" y="358"/>
                </a:lnTo>
                <a:lnTo>
                  <a:pt x="177" y="358"/>
                </a:lnTo>
                <a:lnTo>
                  <a:pt x="177" y="357"/>
                </a:lnTo>
                <a:lnTo>
                  <a:pt x="177" y="357"/>
                </a:lnTo>
                <a:lnTo>
                  <a:pt x="177" y="356"/>
                </a:lnTo>
                <a:lnTo>
                  <a:pt x="176" y="356"/>
                </a:lnTo>
                <a:lnTo>
                  <a:pt x="176" y="356"/>
                </a:lnTo>
                <a:lnTo>
                  <a:pt x="176" y="356"/>
                </a:lnTo>
                <a:lnTo>
                  <a:pt x="175" y="356"/>
                </a:lnTo>
                <a:lnTo>
                  <a:pt x="175" y="355"/>
                </a:lnTo>
                <a:lnTo>
                  <a:pt x="175" y="355"/>
                </a:lnTo>
                <a:lnTo>
                  <a:pt x="175" y="355"/>
                </a:lnTo>
                <a:lnTo>
                  <a:pt x="175" y="355"/>
                </a:lnTo>
                <a:lnTo>
                  <a:pt x="175" y="355"/>
                </a:lnTo>
                <a:lnTo>
                  <a:pt x="175" y="354"/>
                </a:lnTo>
                <a:lnTo>
                  <a:pt x="175" y="354"/>
                </a:lnTo>
                <a:lnTo>
                  <a:pt x="175" y="353"/>
                </a:lnTo>
                <a:lnTo>
                  <a:pt x="175" y="352"/>
                </a:lnTo>
                <a:lnTo>
                  <a:pt x="175" y="351"/>
                </a:lnTo>
                <a:lnTo>
                  <a:pt x="175" y="349"/>
                </a:lnTo>
                <a:lnTo>
                  <a:pt x="175" y="348"/>
                </a:lnTo>
                <a:lnTo>
                  <a:pt x="175" y="347"/>
                </a:lnTo>
                <a:lnTo>
                  <a:pt x="175" y="345"/>
                </a:lnTo>
                <a:lnTo>
                  <a:pt x="175" y="343"/>
                </a:lnTo>
                <a:lnTo>
                  <a:pt x="175" y="343"/>
                </a:lnTo>
                <a:lnTo>
                  <a:pt x="174" y="338"/>
                </a:lnTo>
                <a:lnTo>
                  <a:pt x="174" y="337"/>
                </a:lnTo>
                <a:lnTo>
                  <a:pt x="172" y="331"/>
                </a:lnTo>
                <a:lnTo>
                  <a:pt x="172" y="329"/>
                </a:lnTo>
                <a:lnTo>
                  <a:pt x="171" y="327"/>
                </a:lnTo>
                <a:lnTo>
                  <a:pt x="170" y="326"/>
                </a:lnTo>
                <a:lnTo>
                  <a:pt x="169" y="323"/>
                </a:lnTo>
                <a:lnTo>
                  <a:pt x="169" y="322"/>
                </a:lnTo>
                <a:lnTo>
                  <a:pt x="168" y="322"/>
                </a:lnTo>
                <a:lnTo>
                  <a:pt x="167" y="318"/>
                </a:lnTo>
                <a:lnTo>
                  <a:pt x="167" y="317"/>
                </a:lnTo>
                <a:lnTo>
                  <a:pt x="167" y="316"/>
                </a:lnTo>
                <a:lnTo>
                  <a:pt x="166" y="315"/>
                </a:lnTo>
                <a:lnTo>
                  <a:pt x="166" y="314"/>
                </a:lnTo>
                <a:lnTo>
                  <a:pt x="165" y="312"/>
                </a:lnTo>
                <a:lnTo>
                  <a:pt x="164" y="311"/>
                </a:lnTo>
                <a:lnTo>
                  <a:pt x="162" y="308"/>
                </a:lnTo>
                <a:lnTo>
                  <a:pt x="161" y="306"/>
                </a:lnTo>
                <a:lnTo>
                  <a:pt x="160" y="306"/>
                </a:lnTo>
                <a:lnTo>
                  <a:pt x="160" y="305"/>
                </a:lnTo>
                <a:lnTo>
                  <a:pt x="160" y="305"/>
                </a:lnTo>
                <a:lnTo>
                  <a:pt x="159" y="304"/>
                </a:lnTo>
                <a:lnTo>
                  <a:pt x="159" y="303"/>
                </a:lnTo>
                <a:lnTo>
                  <a:pt x="157" y="300"/>
                </a:lnTo>
                <a:lnTo>
                  <a:pt x="154" y="297"/>
                </a:lnTo>
                <a:lnTo>
                  <a:pt x="154" y="296"/>
                </a:lnTo>
                <a:lnTo>
                  <a:pt x="151" y="293"/>
                </a:lnTo>
                <a:lnTo>
                  <a:pt x="150" y="291"/>
                </a:lnTo>
                <a:lnTo>
                  <a:pt x="149" y="290"/>
                </a:lnTo>
                <a:lnTo>
                  <a:pt x="146" y="287"/>
                </a:lnTo>
                <a:lnTo>
                  <a:pt x="146" y="286"/>
                </a:lnTo>
                <a:lnTo>
                  <a:pt x="143" y="284"/>
                </a:lnTo>
                <a:lnTo>
                  <a:pt x="143" y="283"/>
                </a:lnTo>
                <a:lnTo>
                  <a:pt x="141" y="280"/>
                </a:lnTo>
                <a:lnTo>
                  <a:pt x="139" y="280"/>
                </a:lnTo>
                <a:lnTo>
                  <a:pt x="134" y="275"/>
                </a:lnTo>
                <a:lnTo>
                  <a:pt x="131" y="272"/>
                </a:lnTo>
                <a:lnTo>
                  <a:pt x="127" y="270"/>
                </a:lnTo>
                <a:lnTo>
                  <a:pt x="127" y="269"/>
                </a:lnTo>
                <a:lnTo>
                  <a:pt x="125" y="268"/>
                </a:lnTo>
                <a:lnTo>
                  <a:pt x="122" y="266"/>
                </a:lnTo>
                <a:lnTo>
                  <a:pt x="120" y="265"/>
                </a:lnTo>
                <a:lnTo>
                  <a:pt x="117" y="263"/>
                </a:lnTo>
                <a:lnTo>
                  <a:pt x="116" y="263"/>
                </a:lnTo>
                <a:lnTo>
                  <a:pt x="115" y="262"/>
                </a:lnTo>
                <a:lnTo>
                  <a:pt x="114" y="262"/>
                </a:lnTo>
                <a:lnTo>
                  <a:pt x="109" y="259"/>
                </a:lnTo>
                <a:lnTo>
                  <a:pt x="107" y="259"/>
                </a:lnTo>
                <a:lnTo>
                  <a:pt x="106" y="258"/>
                </a:lnTo>
                <a:lnTo>
                  <a:pt x="103" y="257"/>
                </a:lnTo>
                <a:lnTo>
                  <a:pt x="100" y="256"/>
                </a:lnTo>
                <a:lnTo>
                  <a:pt x="97" y="255"/>
                </a:lnTo>
                <a:lnTo>
                  <a:pt x="91" y="253"/>
                </a:lnTo>
                <a:lnTo>
                  <a:pt x="82" y="250"/>
                </a:lnTo>
                <a:lnTo>
                  <a:pt x="81" y="250"/>
                </a:lnTo>
                <a:lnTo>
                  <a:pt x="79" y="250"/>
                </a:lnTo>
                <a:lnTo>
                  <a:pt x="76" y="248"/>
                </a:lnTo>
                <a:lnTo>
                  <a:pt x="74" y="247"/>
                </a:lnTo>
                <a:lnTo>
                  <a:pt x="72" y="247"/>
                </a:lnTo>
                <a:lnTo>
                  <a:pt x="71" y="247"/>
                </a:lnTo>
                <a:lnTo>
                  <a:pt x="69" y="247"/>
                </a:lnTo>
                <a:lnTo>
                  <a:pt x="69" y="246"/>
                </a:lnTo>
                <a:lnTo>
                  <a:pt x="64" y="245"/>
                </a:lnTo>
                <a:lnTo>
                  <a:pt x="63" y="245"/>
                </a:lnTo>
                <a:lnTo>
                  <a:pt x="60" y="244"/>
                </a:lnTo>
                <a:lnTo>
                  <a:pt x="58" y="243"/>
                </a:lnTo>
                <a:lnTo>
                  <a:pt x="55" y="243"/>
                </a:lnTo>
                <a:lnTo>
                  <a:pt x="49" y="242"/>
                </a:lnTo>
                <a:lnTo>
                  <a:pt x="48" y="242"/>
                </a:lnTo>
                <a:lnTo>
                  <a:pt x="47" y="241"/>
                </a:lnTo>
                <a:lnTo>
                  <a:pt x="47" y="241"/>
                </a:lnTo>
                <a:lnTo>
                  <a:pt x="44" y="238"/>
                </a:lnTo>
                <a:lnTo>
                  <a:pt x="43" y="238"/>
                </a:lnTo>
                <a:lnTo>
                  <a:pt x="42" y="236"/>
                </a:lnTo>
                <a:lnTo>
                  <a:pt x="40" y="234"/>
                </a:lnTo>
                <a:lnTo>
                  <a:pt x="38" y="233"/>
                </a:lnTo>
                <a:lnTo>
                  <a:pt x="38" y="233"/>
                </a:lnTo>
                <a:lnTo>
                  <a:pt x="37" y="233"/>
                </a:lnTo>
                <a:lnTo>
                  <a:pt x="36" y="233"/>
                </a:lnTo>
                <a:lnTo>
                  <a:pt x="36" y="232"/>
                </a:lnTo>
                <a:lnTo>
                  <a:pt x="36" y="232"/>
                </a:lnTo>
                <a:lnTo>
                  <a:pt x="35" y="231"/>
                </a:lnTo>
                <a:lnTo>
                  <a:pt x="34" y="230"/>
                </a:lnTo>
                <a:lnTo>
                  <a:pt x="33" y="229"/>
                </a:lnTo>
                <a:lnTo>
                  <a:pt x="30" y="229"/>
                </a:lnTo>
                <a:lnTo>
                  <a:pt x="30" y="228"/>
                </a:lnTo>
                <a:lnTo>
                  <a:pt x="30" y="228"/>
                </a:lnTo>
                <a:lnTo>
                  <a:pt x="30" y="227"/>
                </a:lnTo>
                <a:lnTo>
                  <a:pt x="30" y="227"/>
                </a:lnTo>
                <a:lnTo>
                  <a:pt x="29" y="227"/>
                </a:lnTo>
                <a:lnTo>
                  <a:pt x="29" y="227"/>
                </a:lnTo>
                <a:lnTo>
                  <a:pt x="28" y="226"/>
                </a:lnTo>
                <a:lnTo>
                  <a:pt x="28" y="226"/>
                </a:lnTo>
                <a:lnTo>
                  <a:pt x="28" y="225"/>
                </a:lnTo>
                <a:lnTo>
                  <a:pt x="28" y="225"/>
                </a:lnTo>
                <a:lnTo>
                  <a:pt x="27" y="225"/>
                </a:lnTo>
                <a:lnTo>
                  <a:pt x="26" y="225"/>
                </a:lnTo>
                <a:lnTo>
                  <a:pt x="26" y="224"/>
                </a:lnTo>
                <a:lnTo>
                  <a:pt x="26" y="225"/>
                </a:lnTo>
                <a:lnTo>
                  <a:pt x="26" y="225"/>
                </a:lnTo>
                <a:lnTo>
                  <a:pt x="25" y="224"/>
                </a:lnTo>
                <a:lnTo>
                  <a:pt x="25" y="223"/>
                </a:lnTo>
                <a:lnTo>
                  <a:pt x="26" y="222"/>
                </a:lnTo>
                <a:lnTo>
                  <a:pt x="26" y="222"/>
                </a:lnTo>
                <a:lnTo>
                  <a:pt x="26" y="222"/>
                </a:lnTo>
                <a:lnTo>
                  <a:pt x="26" y="221"/>
                </a:lnTo>
                <a:lnTo>
                  <a:pt x="26" y="221"/>
                </a:lnTo>
                <a:lnTo>
                  <a:pt x="27" y="220"/>
                </a:lnTo>
                <a:lnTo>
                  <a:pt x="27" y="220"/>
                </a:lnTo>
                <a:lnTo>
                  <a:pt x="27" y="219"/>
                </a:lnTo>
                <a:lnTo>
                  <a:pt x="27" y="219"/>
                </a:lnTo>
                <a:lnTo>
                  <a:pt x="27" y="218"/>
                </a:lnTo>
                <a:lnTo>
                  <a:pt x="27" y="218"/>
                </a:lnTo>
                <a:lnTo>
                  <a:pt x="27" y="217"/>
                </a:lnTo>
                <a:lnTo>
                  <a:pt x="27" y="217"/>
                </a:lnTo>
                <a:lnTo>
                  <a:pt x="26" y="215"/>
                </a:lnTo>
                <a:lnTo>
                  <a:pt x="26" y="214"/>
                </a:lnTo>
                <a:lnTo>
                  <a:pt x="26" y="214"/>
                </a:lnTo>
                <a:lnTo>
                  <a:pt x="26" y="214"/>
                </a:lnTo>
                <a:lnTo>
                  <a:pt x="25" y="214"/>
                </a:lnTo>
                <a:lnTo>
                  <a:pt x="25" y="214"/>
                </a:lnTo>
                <a:lnTo>
                  <a:pt x="25" y="214"/>
                </a:lnTo>
                <a:lnTo>
                  <a:pt x="23" y="214"/>
                </a:lnTo>
                <a:lnTo>
                  <a:pt x="22" y="215"/>
                </a:lnTo>
                <a:lnTo>
                  <a:pt x="22" y="216"/>
                </a:lnTo>
                <a:lnTo>
                  <a:pt x="21" y="217"/>
                </a:lnTo>
                <a:lnTo>
                  <a:pt x="21" y="217"/>
                </a:lnTo>
                <a:lnTo>
                  <a:pt x="21" y="216"/>
                </a:lnTo>
                <a:lnTo>
                  <a:pt x="20" y="217"/>
                </a:lnTo>
                <a:lnTo>
                  <a:pt x="21" y="218"/>
                </a:lnTo>
                <a:lnTo>
                  <a:pt x="20" y="218"/>
                </a:lnTo>
                <a:lnTo>
                  <a:pt x="20" y="218"/>
                </a:lnTo>
                <a:lnTo>
                  <a:pt x="18" y="219"/>
                </a:lnTo>
                <a:lnTo>
                  <a:pt x="17" y="220"/>
                </a:lnTo>
                <a:lnTo>
                  <a:pt x="17" y="220"/>
                </a:lnTo>
                <a:lnTo>
                  <a:pt x="16" y="219"/>
                </a:lnTo>
                <a:lnTo>
                  <a:pt x="15" y="218"/>
                </a:lnTo>
                <a:lnTo>
                  <a:pt x="15" y="217"/>
                </a:lnTo>
                <a:lnTo>
                  <a:pt x="15" y="218"/>
                </a:lnTo>
                <a:lnTo>
                  <a:pt x="15" y="218"/>
                </a:lnTo>
                <a:lnTo>
                  <a:pt x="14" y="218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3" y="219"/>
                </a:lnTo>
                <a:lnTo>
                  <a:pt x="12" y="219"/>
                </a:lnTo>
                <a:lnTo>
                  <a:pt x="10" y="218"/>
                </a:lnTo>
                <a:lnTo>
                  <a:pt x="9" y="218"/>
                </a:lnTo>
                <a:lnTo>
                  <a:pt x="9" y="216"/>
                </a:lnTo>
                <a:lnTo>
                  <a:pt x="8" y="216"/>
                </a:lnTo>
                <a:lnTo>
                  <a:pt x="8" y="216"/>
                </a:lnTo>
                <a:lnTo>
                  <a:pt x="7" y="215"/>
                </a:lnTo>
                <a:lnTo>
                  <a:pt x="7" y="214"/>
                </a:lnTo>
                <a:lnTo>
                  <a:pt x="6" y="214"/>
                </a:lnTo>
                <a:lnTo>
                  <a:pt x="6" y="214"/>
                </a:lnTo>
                <a:lnTo>
                  <a:pt x="5" y="214"/>
                </a:lnTo>
                <a:lnTo>
                  <a:pt x="5" y="214"/>
                </a:lnTo>
                <a:lnTo>
                  <a:pt x="5" y="214"/>
                </a:lnTo>
                <a:lnTo>
                  <a:pt x="5" y="213"/>
                </a:lnTo>
                <a:lnTo>
                  <a:pt x="5" y="212"/>
                </a:lnTo>
                <a:lnTo>
                  <a:pt x="5" y="211"/>
                </a:lnTo>
                <a:lnTo>
                  <a:pt x="5" y="210"/>
                </a:lnTo>
                <a:lnTo>
                  <a:pt x="4" y="210"/>
                </a:lnTo>
                <a:lnTo>
                  <a:pt x="4" y="211"/>
                </a:lnTo>
                <a:lnTo>
                  <a:pt x="4" y="212"/>
                </a:lnTo>
                <a:lnTo>
                  <a:pt x="4" y="212"/>
                </a:lnTo>
                <a:lnTo>
                  <a:pt x="4" y="212"/>
                </a:lnTo>
                <a:lnTo>
                  <a:pt x="3" y="210"/>
                </a:lnTo>
                <a:lnTo>
                  <a:pt x="3" y="210"/>
                </a:lnTo>
                <a:lnTo>
                  <a:pt x="3" y="210"/>
                </a:lnTo>
                <a:lnTo>
                  <a:pt x="3" y="211"/>
                </a:lnTo>
                <a:lnTo>
                  <a:pt x="3" y="213"/>
                </a:lnTo>
                <a:lnTo>
                  <a:pt x="3" y="214"/>
                </a:lnTo>
                <a:lnTo>
                  <a:pt x="3" y="214"/>
                </a:lnTo>
                <a:lnTo>
                  <a:pt x="4" y="216"/>
                </a:lnTo>
                <a:lnTo>
                  <a:pt x="4" y="218"/>
                </a:lnTo>
                <a:lnTo>
                  <a:pt x="5" y="219"/>
                </a:lnTo>
                <a:lnTo>
                  <a:pt x="6" y="222"/>
                </a:lnTo>
                <a:lnTo>
                  <a:pt x="7" y="224"/>
                </a:lnTo>
                <a:lnTo>
                  <a:pt x="8" y="226"/>
                </a:lnTo>
                <a:lnTo>
                  <a:pt x="9" y="226"/>
                </a:lnTo>
                <a:lnTo>
                  <a:pt x="9" y="227"/>
                </a:lnTo>
                <a:lnTo>
                  <a:pt x="9" y="229"/>
                </a:lnTo>
                <a:lnTo>
                  <a:pt x="15" y="236"/>
                </a:lnTo>
                <a:lnTo>
                  <a:pt x="16" y="236"/>
                </a:lnTo>
                <a:lnTo>
                  <a:pt x="17" y="237"/>
                </a:lnTo>
                <a:lnTo>
                  <a:pt x="17" y="238"/>
                </a:lnTo>
                <a:lnTo>
                  <a:pt x="18" y="239"/>
                </a:lnTo>
                <a:lnTo>
                  <a:pt x="18" y="239"/>
                </a:lnTo>
                <a:lnTo>
                  <a:pt x="19" y="239"/>
                </a:lnTo>
                <a:lnTo>
                  <a:pt x="19" y="238"/>
                </a:lnTo>
                <a:lnTo>
                  <a:pt x="20" y="238"/>
                </a:lnTo>
                <a:lnTo>
                  <a:pt x="20" y="237"/>
                </a:lnTo>
                <a:lnTo>
                  <a:pt x="19" y="236"/>
                </a:lnTo>
                <a:lnTo>
                  <a:pt x="20" y="236"/>
                </a:lnTo>
                <a:lnTo>
                  <a:pt x="21" y="236"/>
                </a:lnTo>
                <a:lnTo>
                  <a:pt x="21" y="236"/>
                </a:lnTo>
                <a:lnTo>
                  <a:pt x="21" y="235"/>
                </a:lnTo>
                <a:lnTo>
                  <a:pt x="22" y="235"/>
                </a:lnTo>
                <a:lnTo>
                  <a:pt x="22" y="235"/>
                </a:lnTo>
                <a:lnTo>
                  <a:pt x="23" y="234"/>
                </a:lnTo>
                <a:lnTo>
                  <a:pt x="23" y="234"/>
                </a:lnTo>
                <a:lnTo>
                  <a:pt x="24" y="234"/>
                </a:lnTo>
                <a:lnTo>
                  <a:pt x="26" y="232"/>
                </a:lnTo>
                <a:lnTo>
                  <a:pt x="26" y="231"/>
                </a:lnTo>
                <a:lnTo>
                  <a:pt x="26" y="231"/>
                </a:lnTo>
                <a:lnTo>
                  <a:pt x="27" y="230"/>
                </a:lnTo>
                <a:lnTo>
                  <a:pt x="28" y="229"/>
                </a:lnTo>
                <a:lnTo>
                  <a:pt x="28" y="229"/>
                </a:lnTo>
                <a:lnTo>
                  <a:pt x="29" y="230"/>
                </a:lnTo>
                <a:lnTo>
                  <a:pt x="30" y="230"/>
                </a:lnTo>
                <a:lnTo>
                  <a:pt x="31" y="230"/>
                </a:lnTo>
                <a:lnTo>
                  <a:pt x="31" y="230"/>
                </a:lnTo>
                <a:lnTo>
                  <a:pt x="30" y="231"/>
                </a:lnTo>
                <a:lnTo>
                  <a:pt x="30" y="232"/>
                </a:lnTo>
                <a:lnTo>
                  <a:pt x="27" y="234"/>
                </a:lnTo>
                <a:lnTo>
                  <a:pt x="24" y="237"/>
                </a:lnTo>
                <a:lnTo>
                  <a:pt x="21" y="238"/>
                </a:lnTo>
                <a:lnTo>
                  <a:pt x="20" y="239"/>
                </a:lnTo>
                <a:lnTo>
                  <a:pt x="19" y="239"/>
                </a:lnTo>
                <a:lnTo>
                  <a:pt x="18" y="239"/>
                </a:lnTo>
                <a:lnTo>
                  <a:pt x="15" y="239"/>
                </a:lnTo>
                <a:lnTo>
                  <a:pt x="14" y="239"/>
                </a:lnTo>
                <a:lnTo>
                  <a:pt x="13" y="238"/>
                </a:lnTo>
                <a:lnTo>
                  <a:pt x="13" y="238"/>
                </a:lnTo>
                <a:lnTo>
                  <a:pt x="11" y="235"/>
                </a:lnTo>
                <a:lnTo>
                  <a:pt x="8" y="231"/>
                </a:lnTo>
                <a:lnTo>
                  <a:pt x="6" y="230"/>
                </a:lnTo>
                <a:lnTo>
                  <a:pt x="5" y="228"/>
                </a:lnTo>
                <a:lnTo>
                  <a:pt x="4" y="227"/>
                </a:lnTo>
                <a:lnTo>
                  <a:pt x="4" y="225"/>
                </a:lnTo>
                <a:lnTo>
                  <a:pt x="3" y="223"/>
                </a:lnTo>
                <a:lnTo>
                  <a:pt x="2" y="222"/>
                </a:lnTo>
                <a:lnTo>
                  <a:pt x="2" y="221"/>
                </a:lnTo>
                <a:lnTo>
                  <a:pt x="1" y="219"/>
                </a:lnTo>
                <a:lnTo>
                  <a:pt x="1" y="217"/>
                </a:lnTo>
                <a:lnTo>
                  <a:pt x="0" y="214"/>
                </a:lnTo>
                <a:lnTo>
                  <a:pt x="0" y="211"/>
                </a:lnTo>
                <a:lnTo>
                  <a:pt x="0" y="210"/>
                </a:lnTo>
                <a:lnTo>
                  <a:pt x="1" y="206"/>
                </a:lnTo>
                <a:lnTo>
                  <a:pt x="1" y="204"/>
                </a:lnTo>
                <a:lnTo>
                  <a:pt x="3" y="203"/>
                </a:lnTo>
                <a:lnTo>
                  <a:pt x="4" y="202"/>
                </a:lnTo>
                <a:lnTo>
                  <a:pt x="5" y="201"/>
                </a:lnTo>
                <a:lnTo>
                  <a:pt x="12" y="197"/>
                </a:lnTo>
                <a:lnTo>
                  <a:pt x="13" y="196"/>
                </a:lnTo>
                <a:lnTo>
                  <a:pt x="14" y="195"/>
                </a:lnTo>
                <a:lnTo>
                  <a:pt x="15" y="194"/>
                </a:lnTo>
                <a:lnTo>
                  <a:pt x="17" y="192"/>
                </a:lnTo>
                <a:lnTo>
                  <a:pt x="17" y="192"/>
                </a:lnTo>
                <a:lnTo>
                  <a:pt x="18" y="191"/>
                </a:lnTo>
                <a:lnTo>
                  <a:pt x="22" y="189"/>
                </a:lnTo>
                <a:lnTo>
                  <a:pt x="24" y="188"/>
                </a:lnTo>
                <a:lnTo>
                  <a:pt x="26" y="186"/>
                </a:lnTo>
                <a:lnTo>
                  <a:pt x="29" y="184"/>
                </a:lnTo>
                <a:lnTo>
                  <a:pt x="30" y="183"/>
                </a:lnTo>
                <a:lnTo>
                  <a:pt x="34" y="180"/>
                </a:lnTo>
                <a:lnTo>
                  <a:pt x="37" y="179"/>
                </a:lnTo>
                <a:lnTo>
                  <a:pt x="38" y="178"/>
                </a:lnTo>
                <a:lnTo>
                  <a:pt x="39" y="177"/>
                </a:lnTo>
                <a:lnTo>
                  <a:pt x="44" y="174"/>
                </a:lnTo>
                <a:lnTo>
                  <a:pt x="46" y="172"/>
                </a:lnTo>
                <a:lnTo>
                  <a:pt x="49" y="169"/>
                </a:lnTo>
                <a:lnTo>
                  <a:pt x="51" y="168"/>
                </a:lnTo>
                <a:lnTo>
                  <a:pt x="53" y="166"/>
                </a:lnTo>
                <a:lnTo>
                  <a:pt x="55" y="163"/>
                </a:lnTo>
                <a:lnTo>
                  <a:pt x="59" y="159"/>
                </a:lnTo>
                <a:lnTo>
                  <a:pt x="60" y="156"/>
                </a:lnTo>
                <a:lnTo>
                  <a:pt x="61" y="155"/>
                </a:lnTo>
                <a:lnTo>
                  <a:pt x="63" y="151"/>
                </a:lnTo>
                <a:lnTo>
                  <a:pt x="64" y="149"/>
                </a:lnTo>
                <a:lnTo>
                  <a:pt x="65" y="147"/>
                </a:lnTo>
                <a:lnTo>
                  <a:pt x="65" y="146"/>
                </a:lnTo>
                <a:lnTo>
                  <a:pt x="65" y="145"/>
                </a:lnTo>
                <a:lnTo>
                  <a:pt x="64" y="144"/>
                </a:lnTo>
                <a:lnTo>
                  <a:pt x="64" y="144"/>
                </a:lnTo>
                <a:lnTo>
                  <a:pt x="63" y="143"/>
                </a:lnTo>
                <a:lnTo>
                  <a:pt x="63" y="142"/>
                </a:lnTo>
                <a:lnTo>
                  <a:pt x="62" y="140"/>
                </a:lnTo>
                <a:lnTo>
                  <a:pt x="63" y="139"/>
                </a:lnTo>
                <a:lnTo>
                  <a:pt x="63" y="137"/>
                </a:lnTo>
                <a:lnTo>
                  <a:pt x="63" y="135"/>
                </a:lnTo>
                <a:lnTo>
                  <a:pt x="63" y="133"/>
                </a:lnTo>
                <a:lnTo>
                  <a:pt x="63" y="130"/>
                </a:lnTo>
                <a:lnTo>
                  <a:pt x="63" y="130"/>
                </a:lnTo>
                <a:lnTo>
                  <a:pt x="64" y="129"/>
                </a:lnTo>
                <a:lnTo>
                  <a:pt x="64" y="128"/>
                </a:lnTo>
                <a:lnTo>
                  <a:pt x="65" y="125"/>
                </a:lnTo>
                <a:lnTo>
                  <a:pt x="64" y="123"/>
                </a:lnTo>
                <a:lnTo>
                  <a:pt x="64" y="122"/>
                </a:lnTo>
                <a:lnTo>
                  <a:pt x="64" y="121"/>
                </a:lnTo>
                <a:lnTo>
                  <a:pt x="64" y="121"/>
                </a:lnTo>
                <a:lnTo>
                  <a:pt x="64" y="120"/>
                </a:lnTo>
                <a:lnTo>
                  <a:pt x="64" y="120"/>
                </a:lnTo>
                <a:lnTo>
                  <a:pt x="65" y="119"/>
                </a:lnTo>
                <a:lnTo>
                  <a:pt x="66" y="119"/>
                </a:lnTo>
                <a:lnTo>
                  <a:pt x="68" y="119"/>
                </a:lnTo>
                <a:lnTo>
                  <a:pt x="69" y="119"/>
                </a:lnTo>
                <a:lnTo>
                  <a:pt x="79" y="119"/>
                </a:lnTo>
                <a:lnTo>
                  <a:pt x="79" y="119"/>
                </a:lnTo>
                <a:lnTo>
                  <a:pt x="80" y="119"/>
                </a:lnTo>
                <a:lnTo>
                  <a:pt x="84" y="119"/>
                </a:lnTo>
                <a:lnTo>
                  <a:pt x="88" y="118"/>
                </a:lnTo>
                <a:lnTo>
                  <a:pt x="91" y="118"/>
                </a:lnTo>
                <a:lnTo>
                  <a:pt x="92" y="118"/>
                </a:lnTo>
                <a:lnTo>
                  <a:pt x="96" y="118"/>
                </a:lnTo>
                <a:lnTo>
                  <a:pt x="102" y="118"/>
                </a:lnTo>
                <a:lnTo>
                  <a:pt x="105" y="118"/>
                </a:lnTo>
                <a:lnTo>
                  <a:pt x="108" y="117"/>
                </a:lnTo>
                <a:lnTo>
                  <a:pt x="112" y="117"/>
                </a:lnTo>
                <a:lnTo>
                  <a:pt x="123" y="115"/>
                </a:lnTo>
                <a:lnTo>
                  <a:pt x="124" y="115"/>
                </a:lnTo>
                <a:lnTo>
                  <a:pt x="130" y="114"/>
                </a:lnTo>
                <a:lnTo>
                  <a:pt x="133" y="114"/>
                </a:lnTo>
                <a:lnTo>
                  <a:pt x="135" y="114"/>
                </a:lnTo>
                <a:lnTo>
                  <a:pt x="138" y="113"/>
                </a:lnTo>
                <a:lnTo>
                  <a:pt x="141" y="113"/>
                </a:lnTo>
                <a:lnTo>
                  <a:pt x="143" y="113"/>
                </a:lnTo>
                <a:lnTo>
                  <a:pt x="146" y="113"/>
                </a:lnTo>
                <a:lnTo>
                  <a:pt x="148" y="112"/>
                </a:lnTo>
                <a:lnTo>
                  <a:pt x="153" y="111"/>
                </a:lnTo>
                <a:lnTo>
                  <a:pt x="155" y="111"/>
                </a:lnTo>
                <a:lnTo>
                  <a:pt x="157" y="111"/>
                </a:lnTo>
                <a:lnTo>
                  <a:pt x="161" y="110"/>
                </a:lnTo>
                <a:lnTo>
                  <a:pt x="163" y="110"/>
                </a:lnTo>
                <a:lnTo>
                  <a:pt x="164" y="110"/>
                </a:lnTo>
                <a:lnTo>
                  <a:pt x="165" y="110"/>
                </a:lnTo>
                <a:lnTo>
                  <a:pt x="165" y="110"/>
                </a:lnTo>
                <a:lnTo>
                  <a:pt x="169" y="110"/>
                </a:lnTo>
                <a:lnTo>
                  <a:pt x="170" y="110"/>
                </a:lnTo>
                <a:lnTo>
                  <a:pt x="171" y="110"/>
                </a:lnTo>
                <a:lnTo>
                  <a:pt x="173" y="109"/>
                </a:lnTo>
                <a:lnTo>
                  <a:pt x="174" y="109"/>
                </a:lnTo>
                <a:lnTo>
                  <a:pt x="178" y="108"/>
                </a:lnTo>
                <a:lnTo>
                  <a:pt x="179" y="108"/>
                </a:lnTo>
                <a:lnTo>
                  <a:pt x="180" y="108"/>
                </a:lnTo>
                <a:lnTo>
                  <a:pt x="181" y="108"/>
                </a:lnTo>
                <a:lnTo>
                  <a:pt x="182" y="107"/>
                </a:lnTo>
                <a:lnTo>
                  <a:pt x="184" y="107"/>
                </a:lnTo>
                <a:lnTo>
                  <a:pt x="185" y="107"/>
                </a:lnTo>
                <a:lnTo>
                  <a:pt x="186" y="106"/>
                </a:lnTo>
                <a:lnTo>
                  <a:pt x="188" y="106"/>
                </a:lnTo>
                <a:lnTo>
                  <a:pt x="188" y="106"/>
                </a:lnTo>
                <a:lnTo>
                  <a:pt x="189" y="106"/>
                </a:lnTo>
                <a:lnTo>
                  <a:pt x="190" y="106"/>
                </a:lnTo>
                <a:lnTo>
                  <a:pt x="193" y="105"/>
                </a:lnTo>
                <a:lnTo>
                  <a:pt x="194" y="105"/>
                </a:lnTo>
                <a:lnTo>
                  <a:pt x="199" y="104"/>
                </a:lnTo>
                <a:lnTo>
                  <a:pt x="201" y="104"/>
                </a:lnTo>
                <a:lnTo>
                  <a:pt x="205" y="103"/>
                </a:lnTo>
                <a:lnTo>
                  <a:pt x="205" y="103"/>
                </a:lnTo>
                <a:lnTo>
                  <a:pt x="206" y="103"/>
                </a:lnTo>
                <a:lnTo>
                  <a:pt x="209" y="102"/>
                </a:lnTo>
                <a:lnTo>
                  <a:pt x="209" y="102"/>
                </a:lnTo>
                <a:lnTo>
                  <a:pt x="210" y="102"/>
                </a:lnTo>
                <a:lnTo>
                  <a:pt x="211" y="102"/>
                </a:lnTo>
                <a:lnTo>
                  <a:pt x="212" y="102"/>
                </a:lnTo>
                <a:lnTo>
                  <a:pt x="212" y="102"/>
                </a:lnTo>
                <a:lnTo>
                  <a:pt x="214" y="102"/>
                </a:lnTo>
                <a:lnTo>
                  <a:pt x="215" y="101"/>
                </a:lnTo>
                <a:lnTo>
                  <a:pt x="218" y="101"/>
                </a:lnTo>
                <a:lnTo>
                  <a:pt x="221" y="100"/>
                </a:lnTo>
                <a:lnTo>
                  <a:pt x="222" y="100"/>
                </a:lnTo>
                <a:lnTo>
                  <a:pt x="225" y="99"/>
                </a:lnTo>
                <a:lnTo>
                  <a:pt x="227" y="99"/>
                </a:lnTo>
                <a:lnTo>
                  <a:pt x="227" y="98"/>
                </a:lnTo>
                <a:lnTo>
                  <a:pt x="232" y="97"/>
                </a:lnTo>
                <a:lnTo>
                  <a:pt x="235" y="96"/>
                </a:lnTo>
                <a:lnTo>
                  <a:pt x="237" y="96"/>
                </a:lnTo>
                <a:lnTo>
                  <a:pt x="243" y="94"/>
                </a:lnTo>
                <a:lnTo>
                  <a:pt x="245" y="94"/>
                </a:lnTo>
                <a:lnTo>
                  <a:pt x="250" y="93"/>
                </a:lnTo>
                <a:lnTo>
                  <a:pt x="252" y="92"/>
                </a:lnTo>
                <a:lnTo>
                  <a:pt x="253" y="92"/>
                </a:lnTo>
                <a:lnTo>
                  <a:pt x="254" y="92"/>
                </a:lnTo>
                <a:lnTo>
                  <a:pt x="254" y="92"/>
                </a:lnTo>
                <a:lnTo>
                  <a:pt x="259" y="90"/>
                </a:lnTo>
                <a:lnTo>
                  <a:pt x="260" y="89"/>
                </a:lnTo>
                <a:lnTo>
                  <a:pt x="263" y="89"/>
                </a:lnTo>
                <a:lnTo>
                  <a:pt x="267" y="88"/>
                </a:lnTo>
                <a:lnTo>
                  <a:pt x="269" y="88"/>
                </a:lnTo>
                <a:lnTo>
                  <a:pt x="271" y="87"/>
                </a:lnTo>
                <a:lnTo>
                  <a:pt x="271" y="87"/>
                </a:lnTo>
                <a:lnTo>
                  <a:pt x="272" y="87"/>
                </a:lnTo>
                <a:lnTo>
                  <a:pt x="277" y="86"/>
                </a:lnTo>
                <a:lnTo>
                  <a:pt x="277" y="85"/>
                </a:lnTo>
                <a:lnTo>
                  <a:pt x="278" y="85"/>
                </a:lnTo>
                <a:lnTo>
                  <a:pt x="278" y="85"/>
                </a:lnTo>
                <a:lnTo>
                  <a:pt x="279" y="85"/>
                </a:lnTo>
                <a:lnTo>
                  <a:pt x="284" y="85"/>
                </a:lnTo>
                <a:lnTo>
                  <a:pt x="286" y="85"/>
                </a:lnTo>
                <a:lnTo>
                  <a:pt x="288" y="84"/>
                </a:lnTo>
                <a:lnTo>
                  <a:pt x="290" y="84"/>
                </a:lnTo>
                <a:lnTo>
                  <a:pt x="293" y="83"/>
                </a:lnTo>
                <a:lnTo>
                  <a:pt x="295" y="83"/>
                </a:lnTo>
                <a:lnTo>
                  <a:pt x="299" y="82"/>
                </a:lnTo>
                <a:lnTo>
                  <a:pt x="303" y="81"/>
                </a:lnTo>
                <a:lnTo>
                  <a:pt x="304" y="81"/>
                </a:lnTo>
                <a:lnTo>
                  <a:pt x="304" y="81"/>
                </a:lnTo>
                <a:lnTo>
                  <a:pt x="308" y="80"/>
                </a:lnTo>
                <a:lnTo>
                  <a:pt x="309" y="80"/>
                </a:lnTo>
                <a:lnTo>
                  <a:pt x="309" y="80"/>
                </a:lnTo>
                <a:lnTo>
                  <a:pt x="314" y="80"/>
                </a:lnTo>
                <a:lnTo>
                  <a:pt x="315" y="80"/>
                </a:lnTo>
                <a:lnTo>
                  <a:pt x="317" y="79"/>
                </a:lnTo>
                <a:lnTo>
                  <a:pt x="321" y="77"/>
                </a:lnTo>
                <a:lnTo>
                  <a:pt x="324" y="77"/>
                </a:lnTo>
                <a:lnTo>
                  <a:pt x="324" y="76"/>
                </a:lnTo>
                <a:lnTo>
                  <a:pt x="325" y="76"/>
                </a:lnTo>
                <a:lnTo>
                  <a:pt x="326" y="75"/>
                </a:lnTo>
                <a:lnTo>
                  <a:pt x="329" y="73"/>
                </a:lnTo>
                <a:lnTo>
                  <a:pt x="330" y="73"/>
                </a:lnTo>
                <a:lnTo>
                  <a:pt x="332" y="72"/>
                </a:lnTo>
                <a:lnTo>
                  <a:pt x="334" y="72"/>
                </a:lnTo>
                <a:lnTo>
                  <a:pt x="335" y="71"/>
                </a:lnTo>
                <a:lnTo>
                  <a:pt x="338" y="70"/>
                </a:lnTo>
                <a:lnTo>
                  <a:pt x="339" y="69"/>
                </a:lnTo>
                <a:lnTo>
                  <a:pt x="341" y="69"/>
                </a:lnTo>
                <a:lnTo>
                  <a:pt x="341" y="69"/>
                </a:lnTo>
                <a:lnTo>
                  <a:pt x="342" y="69"/>
                </a:lnTo>
                <a:lnTo>
                  <a:pt x="342" y="69"/>
                </a:lnTo>
                <a:lnTo>
                  <a:pt x="343" y="68"/>
                </a:lnTo>
                <a:lnTo>
                  <a:pt x="346" y="66"/>
                </a:lnTo>
                <a:lnTo>
                  <a:pt x="347" y="65"/>
                </a:lnTo>
                <a:lnTo>
                  <a:pt x="348" y="65"/>
                </a:lnTo>
                <a:lnTo>
                  <a:pt x="350" y="64"/>
                </a:lnTo>
                <a:lnTo>
                  <a:pt x="352" y="63"/>
                </a:lnTo>
                <a:lnTo>
                  <a:pt x="356" y="61"/>
                </a:lnTo>
                <a:lnTo>
                  <a:pt x="358" y="60"/>
                </a:lnTo>
                <a:lnTo>
                  <a:pt x="358" y="60"/>
                </a:lnTo>
                <a:lnTo>
                  <a:pt x="359" y="59"/>
                </a:lnTo>
                <a:lnTo>
                  <a:pt x="361" y="58"/>
                </a:lnTo>
                <a:lnTo>
                  <a:pt x="362" y="57"/>
                </a:lnTo>
                <a:lnTo>
                  <a:pt x="362" y="56"/>
                </a:lnTo>
                <a:lnTo>
                  <a:pt x="364" y="55"/>
                </a:lnTo>
                <a:lnTo>
                  <a:pt x="365" y="54"/>
                </a:lnTo>
                <a:lnTo>
                  <a:pt x="365" y="52"/>
                </a:lnTo>
                <a:lnTo>
                  <a:pt x="365" y="51"/>
                </a:lnTo>
                <a:lnTo>
                  <a:pt x="366" y="51"/>
                </a:lnTo>
                <a:lnTo>
                  <a:pt x="366" y="50"/>
                </a:lnTo>
                <a:lnTo>
                  <a:pt x="367" y="49"/>
                </a:lnTo>
                <a:lnTo>
                  <a:pt x="367" y="49"/>
                </a:lnTo>
                <a:lnTo>
                  <a:pt x="367" y="48"/>
                </a:lnTo>
                <a:lnTo>
                  <a:pt x="367" y="48"/>
                </a:lnTo>
                <a:lnTo>
                  <a:pt x="369" y="47"/>
                </a:lnTo>
                <a:lnTo>
                  <a:pt x="369" y="47"/>
                </a:lnTo>
                <a:lnTo>
                  <a:pt x="369" y="45"/>
                </a:lnTo>
                <a:lnTo>
                  <a:pt x="370" y="44"/>
                </a:lnTo>
                <a:lnTo>
                  <a:pt x="371" y="43"/>
                </a:lnTo>
                <a:lnTo>
                  <a:pt x="372" y="42"/>
                </a:lnTo>
                <a:lnTo>
                  <a:pt x="372" y="42"/>
                </a:lnTo>
                <a:lnTo>
                  <a:pt x="373" y="40"/>
                </a:lnTo>
                <a:lnTo>
                  <a:pt x="374" y="39"/>
                </a:lnTo>
                <a:lnTo>
                  <a:pt x="376" y="37"/>
                </a:lnTo>
                <a:lnTo>
                  <a:pt x="377" y="36"/>
                </a:lnTo>
                <a:lnTo>
                  <a:pt x="377" y="35"/>
                </a:lnTo>
                <a:lnTo>
                  <a:pt x="377" y="34"/>
                </a:lnTo>
                <a:lnTo>
                  <a:pt x="377" y="33"/>
                </a:lnTo>
                <a:lnTo>
                  <a:pt x="377" y="31"/>
                </a:lnTo>
                <a:lnTo>
                  <a:pt x="379" y="29"/>
                </a:lnTo>
                <a:lnTo>
                  <a:pt x="379" y="29"/>
                </a:lnTo>
                <a:lnTo>
                  <a:pt x="379" y="27"/>
                </a:lnTo>
                <a:lnTo>
                  <a:pt x="379" y="27"/>
                </a:lnTo>
                <a:lnTo>
                  <a:pt x="378" y="26"/>
                </a:lnTo>
                <a:lnTo>
                  <a:pt x="377" y="25"/>
                </a:lnTo>
                <a:lnTo>
                  <a:pt x="377" y="23"/>
                </a:lnTo>
                <a:lnTo>
                  <a:pt x="375" y="19"/>
                </a:lnTo>
                <a:lnTo>
                  <a:pt x="375" y="19"/>
                </a:lnTo>
                <a:lnTo>
                  <a:pt x="374" y="16"/>
                </a:lnTo>
                <a:lnTo>
                  <a:pt x="374" y="15"/>
                </a:lnTo>
                <a:lnTo>
                  <a:pt x="374" y="14"/>
                </a:lnTo>
                <a:lnTo>
                  <a:pt x="373" y="13"/>
                </a:lnTo>
                <a:lnTo>
                  <a:pt x="373" y="13"/>
                </a:lnTo>
                <a:lnTo>
                  <a:pt x="371" y="12"/>
                </a:lnTo>
                <a:lnTo>
                  <a:pt x="371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1"/>
                </a:lnTo>
                <a:lnTo>
                  <a:pt x="374" y="10"/>
                </a:lnTo>
                <a:lnTo>
                  <a:pt x="375" y="9"/>
                </a:lnTo>
                <a:lnTo>
                  <a:pt x="376" y="8"/>
                </a:lnTo>
                <a:lnTo>
                  <a:pt x="377" y="7"/>
                </a:lnTo>
                <a:lnTo>
                  <a:pt x="378" y="7"/>
                </a:lnTo>
                <a:lnTo>
                  <a:pt x="379" y="6"/>
                </a:lnTo>
                <a:lnTo>
                  <a:pt x="379" y="6"/>
                </a:lnTo>
                <a:lnTo>
                  <a:pt x="381" y="4"/>
                </a:lnTo>
                <a:lnTo>
                  <a:pt x="383" y="1"/>
                </a:lnTo>
                <a:lnTo>
                  <a:pt x="384" y="0"/>
                </a:lnTo>
                <a:lnTo>
                  <a:pt x="385" y="1"/>
                </a:lnTo>
                <a:lnTo>
                  <a:pt x="386" y="1"/>
                </a:lnTo>
                <a:lnTo>
                  <a:pt x="387" y="3"/>
                </a:lnTo>
                <a:lnTo>
                  <a:pt x="386" y="5"/>
                </a:lnTo>
                <a:lnTo>
                  <a:pt x="386" y="6"/>
                </a:lnTo>
                <a:close/>
                <a:moveTo>
                  <a:pt x="26" y="228"/>
                </a:moveTo>
                <a:lnTo>
                  <a:pt x="26" y="228"/>
                </a:lnTo>
                <a:lnTo>
                  <a:pt x="26" y="230"/>
                </a:lnTo>
                <a:lnTo>
                  <a:pt x="26" y="230"/>
                </a:lnTo>
                <a:lnTo>
                  <a:pt x="26" y="230"/>
                </a:lnTo>
                <a:lnTo>
                  <a:pt x="26" y="231"/>
                </a:lnTo>
                <a:lnTo>
                  <a:pt x="26" y="231"/>
                </a:lnTo>
                <a:lnTo>
                  <a:pt x="25" y="231"/>
                </a:lnTo>
                <a:lnTo>
                  <a:pt x="24" y="231"/>
                </a:lnTo>
                <a:lnTo>
                  <a:pt x="23" y="231"/>
                </a:lnTo>
                <a:lnTo>
                  <a:pt x="23" y="231"/>
                </a:lnTo>
                <a:lnTo>
                  <a:pt x="22" y="230"/>
                </a:lnTo>
                <a:lnTo>
                  <a:pt x="22" y="230"/>
                </a:lnTo>
                <a:lnTo>
                  <a:pt x="22" y="229"/>
                </a:lnTo>
                <a:lnTo>
                  <a:pt x="22" y="228"/>
                </a:lnTo>
                <a:lnTo>
                  <a:pt x="22" y="228"/>
                </a:lnTo>
                <a:lnTo>
                  <a:pt x="23" y="228"/>
                </a:lnTo>
                <a:lnTo>
                  <a:pt x="23" y="227"/>
                </a:lnTo>
                <a:lnTo>
                  <a:pt x="23" y="227"/>
                </a:lnTo>
                <a:lnTo>
                  <a:pt x="24" y="227"/>
                </a:lnTo>
                <a:lnTo>
                  <a:pt x="24" y="226"/>
                </a:lnTo>
                <a:lnTo>
                  <a:pt x="25" y="227"/>
                </a:lnTo>
                <a:lnTo>
                  <a:pt x="26" y="228"/>
                </a:lnTo>
                <a:close/>
                <a:moveTo>
                  <a:pt x="19" y="228"/>
                </a:moveTo>
                <a:lnTo>
                  <a:pt x="19" y="231"/>
                </a:lnTo>
                <a:lnTo>
                  <a:pt x="18" y="231"/>
                </a:lnTo>
                <a:lnTo>
                  <a:pt x="18" y="230"/>
                </a:lnTo>
                <a:lnTo>
                  <a:pt x="17" y="228"/>
                </a:lnTo>
                <a:lnTo>
                  <a:pt x="17" y="228"/>
                </a:lnTo>
                <a:lnTo>
                  <a:pt x="17" y="227"/>
                </a:lnTo>
                <a:lnTo>
                  <a:pt x="17" y="226"/>
                </a:lnTo>
                <a:lnTo>
                  <a:pt x="17" y="226"/>
                </a:lnTo>
                <a:lnTo>
                  <a:pt x="18" y="226"/>
                </a:lnTo>
                <a:lnTo>
                  <a:pt x="18" y="226"/>
                </a:lnTo>
                <a:lnTo>
                  <a:pt x="19" y="228"/>
                </a:lnTo>
                <a:lnTo>
                  <a:pt x="19" y="228"/>
                </a:lnTo>
                <a:close/>
                <a:moveTo>
                  <a:pt x="15" y="228"/>
                </a:moveTo>
                <a:lnTo>
                  <a:pt x="15" y="229"/>
                </a:lnTo>
                <a:lnTo>
                  <a:pt x="15" y="228"/>
                </a:lnTo>
                <a:lnTo>
                  <a:pt x="14" y="227"/>
                </a:lnTo>
                <a:lnTo>
                  <a:pt x="13" y="225"/>
                </a:lnTo>
                <a:lnTo>
                  <a:pt x="13" y="224"/>
                </a:lnTo>
                <a:lnTo>
                  <a:pt x="14" y="225"/>
                </a:lnTo>
                <a:lnTo>
                  <a:pt x="15" y="228"/>
                </a:lnTo>
                <a:lnTo>
                  <a:pt x="15" y="228"/>
                </a:lnTo>
                <a:close/>
                <a:moveTo>
                  <a:pt x="18" y="231"/>
                </a:moveTo>
                <a:lnTo>
                  <a:pt x="17" y="231"/>
                </a:lnTo>
                <a:lnTo>
                  <a:pt x="17" y="230"/>
                </a:lnTo>
                <a:lnTo>
                  <a:pt x="16" y="230"/>
                </a:lnTo>
                <a:lnTo>
                  <a:pt x="16" y="229"/>
                </a:lnTo>
                <a:lnTo>
                  <a:pt x="17" y="229"/>
                </a:lnTo>
                <a:lnTo>
                  <a:pt x="17" y="230"/>
                </a:lnTo>
                <a:lnTo>
                  <a:pt x="17" y="230"/>
                </a:lnTo>
                <a:lnTo>
                  <a:pt x="17" y="230"/>
                </a:lnTo>
                <a:lnTo>
                  <a:pt x="18" y="231"/>
                </a:lnTo>
                <a:lnTo>
                  <a:pt x="18" y="231"/>
                </a:lnTo>
                <a:close/>
                <a:moveTo>
                  <a:pt x="13" y="227"/>
                </a:moveTo>
                <a:lnTo>
                  <a:pt x="13" y="227"/>
                </a:lnTo>
                <a:lnTo>
                  <a:pt x="13" y="227"/>
                </a:lnTo>
                <a:lnTo>
                  <a:pt x="12" y="227"/>
                </a:lnTo>
                <a:lnTo>
                  <a:pt x="12" y="226"/>
                </a:lnTo>
                <a:lnTo>
                  <a:pt x="12" y="226"/>
                </a:lnTo>
                <a:lnTo>
                  <a:pt x="12" y="225"/>
                </a:lnTo>
                <a:lnTo>
                  <a:pt x="12" y="225"/>
                </a:lnTo>
                <a:lnTo>
                  <a:pt x="12" y="224"/>
                </a:lnTo>
                <a:lnTo>
                  <a:pt x="12" y="225"/>
                </a:lnTo>
                <a:lnTo>
                  <a:pt x="12" y="226"/>
                </a:lnTo>
                <a:lnTo>
                  <a:pt x="13" y="226"/>
                </a:lnTo>
                <a:lnTo>
                  <a:pt x="13" y="226"/>
                </a:lnTo>
                <a:lnTo>
                  <a:pt x="13" y="226"/>
                </a:lnTo>
                <a:lnTo>
                  <a:pt x="13" y="227"/>
                </a:lnTo>
                <a:close/>
                <a:moveTo>
                  <a:pt x="15" y="230"/>
                </a:moveTo>
                <a:lnTo>
                  <a:pt x="15" y="231"/>
                </a:lnTo>
                <a:lnTo>
                  <a:pt x="14" y="231"/>
                </a:lnTo>
                <a:lnTo>
                  <a:pt x="14" y="230"/>
                </a:lnTo>
                <a:lnTo>
                  <a:pt x="13" y="230"/>
                </a:lnTo>
                <a:lnTo>
                  <a:pt x="14" y="230"/>
                </a:lnTo>
                <a:lnTo>
                  <a:pt x="14" y="230"/>
                </a:lnTo>
                <a:lnTo>
                  <a:pt x="15" y="230"/>
                </a:lnTo>
                <a:lnTo>
                  <a:pt x="15" y="230"/>
                </a:lnTo>
                <a:close/>
                <a:moveTo>
                  <a:pt x="13" y="228"/>
                </a:moveTo>
                <a:lnTo>
                  <a:pt x="13" y="229"/>
                </a:lnTo>
                <a:lnTo>
                  <a:pt x="13" y="229"/>
                </a:lnTo>
                <a:lnTo>
                  <a:pt x="13" y="228"/>
                </a:lnTo>
                <a:lnTo>
                  <a:pt x="13" y="228"/>
                </a:lnTo>
                <a:lnTo>
                  <a:pt x="13" y="228"/>
                </a:lnTo>
                <a:lnTo>
                  <a:pt x="13" y="228"/>
                </a:lnTo>
                <a:close/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94" name="Freeform 79"/>
          <p:cNvSpPr>
            <a:spLocks/>
          </p:cNvSpPr>
          <p:nvPr/>
        </p:nvSpPr>
        <p:spPr bwMode="auto">
          <a:xfrm>
            <a:off x="4887721" y="1416481"/>
            <a:ext cx="819099" cy="784150"/>
          </a:xfrm>
          <a:custGeom>
            <a:avLst/>
            <a:gdLst>
              <a:gd name="T0" fmla="*/ 208 w 477"/>
              <a:gd name="T1" fmla="*/ 16 h 495"/>
              <a:gd name="T2" fmla="*/ 257 w 477"/>
              <a:gd name="T3" fmla="*/ 56 h 495"/>
              <a:gd name="T4" fmla="*/ 276 w 477"/>
              <a:gd name="T5" fmla="*/ 94 h 495"/>
              <a:gd name="T6" fmla="*/ 308 w 477"/>
              <a:gd name="T7" fmla="*/ 113 h 495"/>
              <a:gd name="T8" fmla="*/ 338 w 477"/>
              <a:gd name="T9" fmla="*/ 135 h 495"/>
              <a:gd name="T10" fmla="*/ 375 w 477"/>
              <a:gd name="T11" fmla="*/ 153 h 495"/>
              <a:gd name="T12" fmla="*/ 412 w 477"/>
              <a:gd name="T13" fmla="*/ 180 h 495"/>
              <a:gd name="T14" fmla="*/ 453 w 477"/>
              <a:gd name="T15" fmla="*/ 235 h 495"/>
              <a:gd name="T16" fmla="*/ 469 w 477"/>
              <a:gd name="T17" fmla="*/ 245 h 495"/>
              <a:gd name="T18" fmla="*/ 475 w 477"/>
              <a:gd name="T19" fmla="*/ 266 h 495"/>
              <a:gd name="T20" fmla="*/ 430 w 477"/>
              <a:gd name="T21" fmla="*/ 299 h 495"/>
              <a:gd name="T22" fmla="*/ 411 w 477"/>
              <a:gd name="T23" fmla="*/ 311 h 495"/>
              <a:gd name="T24" fmla="*/ 387 w 477"/>
              <a:gd name="T25" fmla="*/ 339 h 495"/>
              <a:gd name="T26" fmla="*/ 358 w 477"/>
              <a:gd name="T27" fmla="*/ 336 h 495"/>
              <a:gd name="T28" fmla="*/ 341 w 477"/>
              <a:gd name="T29" fmla="*/ 319 h 495"/>
              <a:gd name="T30" fmla="*/ 304 w 477"/>
              <a:gd name="T31" fmla="*/ 323 h 495"/>
              <a:gd name="T32" fmla="*/ 284 w 477"/>
              <a:gd name="T33" fmla="*/ 307 h 495"/>
              <a:gd name="T34" fmla="*/ 259 w 477"/>
              <a:gd name="T35" fmla="*/ 300 h 495"/>
              <a:gd name="T36" fmla="*/ 234 w 477"/>
              <a:gd name="T37" fmla="*/ 280 h 495"/>
              <a:gd name="T38" fmla="*/ 217 w 477"/>
              <a:gd name="T39" fmla="*/ 265 h 495"/>
              <a:gd name="T40" fmla="*/ 197 w 477"/>
              <a:gd name="T41" fmla="*/ 259 h 495"/>
              <a:gd name="T42" fmla="*/ 185 w 477"/>
              <a:gd name="T43" fmla="*/ 240 h 495"/>
              <a:gd name="T44" fmla="*/ 195 w 477"/>
              <a:gd name="T45" fmla="*/ 223 h 495"/>
              <a:gd name="T46" fmla="*/ 162 w 477"/>
              <a:gd name="T47" fmla="*/ 226 h 495"/>
              <a:gd name="T48" fmla="*/ 157 w 477"/>
              <a:gd name="T49" fmla="*/ 262 h 495"/>
              <a:gd name="T50" fmla="*/ 153 w 477"/>
              <a:gd name="T51" fmla="*/ 302 h 495"/>
              <a:gd name="T52" fmla="*/ 169 w 477"/>
              <a:gd name="T53" fmla="*/ 350 h 495"/>
              <a:gd name="T54" fmla="*/ 167 w 477"/>
              <a:gd name="T55" fmla="*/ 372 h 495"/>
              <a:gd name="T56" fmla="*/ 187 w 477"/>
              <a:gd name="T57" fmla="*/ 423 h 495"/>
              <a:gd name="T58" fmla="*/ 190 w 477"/>
              <a:gd name="T59" fmla="*/ 459 h 495"/>
              <a:gd name="T60" fmla="*/ 162 w 477"/>
              <a:gd name="T61" fmla="*/ 481 h 495"/>
              <a:gd name="T62" fmla="*/ 141 w 477"/>
              <a:gd name="T63" fmla="*/ 474 h 495"/>
              <a:gd name="T64" fmla="*/ 106 w 477"/>
              <a:gd name="T65" fmla="*/ 493 h 495"/>
              <a:gd name="T66" fmla="*/ 96 w 477"/>
              <a:gd name="T67" fmla="*/ 462 h 495"/>
              <a:gd name="T68" fmla="*/ 63 w 477"/>
              <a:gd name="T69" fmla="*/ 462 h 495"/>
              <a:gd name="T70" fmla="*/ 26 w 477"/>
              <a:gd name="T71" fmla="*/ 459 h 495"/>
              <a:gd name="T72" fmla="*/ 29 w 477"/>
              <a:gd name="T73" fmla="*/ 446 h 495"/>
              <a:gd name="T74" fmla="*/ 27 w 477"/>
              <a:gd name="T75" fmla="*/ 430 h 495"/>
              <a:gd name="T76" fmla="*/ 23 w 477"/>
              <a:gd name="T77" fmla="*/ 418 h 495"/>
              <a:gd name="T78" fmla="*/ 15 w 477"/>
              <a:gd name="T79" fmla="*/ 414 h 495"/>
              <a:gd name="T80" fmla="*/ 8 w 477"/>
              <a:gd name="T81" fmla="*/ 406 h 495"/>
              <a:gd name="T82" fmla="*/ 0 w 477"/>
              <a:gd name="T83" fmla="*/ 395 h 495"/>
              <a:gd name="T84" fmla="*/ 16 w 477"/>
              <a:gd name="T85" fmla="*/ 376 h 495"/>
              <a:gd name="T86" fmla="*/ 17 w 477"/>
              <a:gd name="T87" fmla="*/ 363 h 495"/>
              <a:gd name="T88" fmla="*/ 26 w 477"/>
              <a:gd name="T89" fmla="*/ 348 h 495"/>
              <a:gd name="T90" fmla="*/ 38 w 477"/>
              <a:gd name="T91" fmla="*/ 342 h 495"/>
              <a:gd name="T92" fmla="*/ 47 w 477"/>
              <a:gd name="T93" fmla="*/ 339 h 495"/>
              <a:gd name="T94" fmla="*/ 62 w 477"/>
              <a:gd name="T95" fmla="*/ 336 h 495"/>
              <a:gd name="T96" fmla="*/ 59 w 477"/>
              <a:gd name="T97" fmla="*/ 327 h 495"/>
              <a:gd name="T98" fmla="*/ 58 w 477"/>
              <a:gd name="T99" fmla="*/ 307 h 495"/>
              <a:gd name="T100" fmla="*/ 39 w 477"/>
              <a:gd name="T101" fmla="*/ 290 h 495"/>
              <a:gd name="T102" fmla="*/ 28 w 477"/>
              <a:gd name="T103" fmla="*/ 271 h 495"/>
              <a:gd name="T104" fmla="*/ 24 w 477"/>
              <a:gd name="T105" fmla="*/ 234 h 495"/>
              <a:gd name="T106" fmla="*/ 42 w 477"/>
              <a:gd name="T107" fmla="*/ 204 h 495"/>
              <a:gd name="T108" fmla="*/ 43 w 477"/>
              <a:gd name="T109" fmla="*/ 185 h 495"/>
              <a:gd name="T110" fmla="*/ 54 w 477"/>
              <a:gd name="T111" fmla="*/ 155 h 495"/>
              <a:gd name="T112" fmla="*/ 48 w 477"/>
              <a:gd name="T113" fmla="*/ 124 h 495"/>
              <a:gd name="T114" fmla="*/ 23 w 477"/>
              <a:gd name="T115" fmla="*/ 120 h 495"/>
              <a:gd name="T116" fmla="*/ 28 w 477"/>
              <a:gd name="T117" fmla="*/ 96 h 495"/>
              <a:gd name="T118" fmla="*/ 69 w 477"/>
              <a:gd name="T119" fmla="*/ 74 h 495"/>
              <a:gd name="T120" fmla="*/ 94 w 477"/>
              <a:gd name="T121" fmla="*/ 52 h 495"/>
              <a:gd name="T122" fmla="*/ 93 w 477"/>
              <a:gd name="T123" fmla="*/ 16 h 495"/>
              <a:gd name="T124" fmla="*/ 130 w 477"/>
              <a:gd name="T125" fmla="*/ 2 h 4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7" h="495">
                <a:moveTo>
                  <a:pt x="132" y="2"/>
                </a:moveTo>
                <a:lnTo>
                  <a:pt x="134" y="6"/>
                </a:lnTo>
                <a:lnTo>
                  <a:pt x="137" y="6"/>
                </a:lnTo>
                <a:lnTo>
                  <a:pt x="137" y="4"/>
                </a:lnTo>
                <a:lnTo>
                  <a:pt x="137" y="4"/>
                </a:lnTo>
                <a:lnTo>
                  <a:pt x="138" y="5"/>
                </a:lnTo>
                <a:lnTo>
                  <a:pt x="138" y="5"/>
                </a:lnTo>
                <a:lnTo>
                  <a:pt x="139" y="5"/>
                </a:lnTo>
                <a:lnTo>
                  <a:pt x="139" y="5"/>
                </a:lnTo>
                <a:lnTo>
                  <a:pt x="140" y="5"/>
                </a:lnTo>
                <a:lnTo>
                  <a:pt x="141" y="5"/>
                </a:lnTo>
                <a:lnTo>
                  <a:pt x="141" y="4"/>
                </a:lnTo>
                <a:lnTo>
                  <a:pt x="141" y="8"/>
                </a:lnTo>
                <a:lnTo>
                  <a:pt x="141" y="8"/>
                </a:lnTo>
                <a:lnTo>
                  <a:pt x="145" y="8"/>
                </a:lnTo>
                <a:lnTo>
                  <a:pt x="147" y="10"/>
                </a:lnTo>
                <a:lnTo>
                  <a:pt x="148" y="10"/>
                </a:lnTo>
                <a:lnTo>
                  <a:pt x="148" y="10"/>
                </a:lnTo>
                <a:lnTo>
                  <a:pt x="148" y="10"/>
                </a:lnTo>
                <a:lnTo>
                  <a:pt x="150" y="11"/>
                </a:lnTo>
                <a:lnTo>
                  <a:pt x="152" y="13"/>
                </a:lnTo>
                <a:lnTo>
                  <a:pt x="158" y="15"/>
                </a:lnTo>
                <a:lnTo>
                  <a:pt x="158" y="14"/>
                </a:lnTo>
                <a:lnTo>
                  <a:pt x="158" y="14"/>
                </a:lnTo>
                <a:lnTo>
                  <a:pt x="158" y="13"/>
                </a:lnTo>
                <a:lnTo>
                  <a:pt x="158" y="11"/>
                </a:lnTo>
                <a:lnTo>
                  <a:pt x="167" y="15"/>
                </a:lnTo>
                <a:lnTo>
                  <a:pt x="168" y="17"/>
                </a:lnTo>
                <a:lnTo>
                  <a:pt x="168" y="17"/>
                </a:lnTo>
                <a:lnTo>
                  <a:pt x="168" y="19"/>
                </a:lnTo>
                <a:lnTo>
                  <a:pt x="169" y="19"/>
                </a:lnTo>
                <a:lnTo>
                  <a:pt x="169" y="19"/>
                </a:lnTo>
                <a:lnTo>
                  <a:pt x="170" y="19"/>
                </a:lnTo>
                <a:lnTo>
                  <a:pt x="171" y="19"/>
                </a:lnTo>
                <a:lnTo>
                  <a:pt x="172" y="19"/>
                </a:lnTo>
                <a:lnTo>
                  <a:pt x="173" y="19"/>
                </a:lnTo>
                <a:lnTo>
                  <a:pt x="173" y="19"/>
                </a:lnTo>
                <a:lnTo>
                  <a:pt x="174" y="19"/>
                </a:lnTo>
                <a:lnTo>
                  <a:pt x="174" y="20"/>
                </a:lnTo>
                <a:lnTo>
                  <a:pt x="175" y="20"/>
                </a:lnTo>
                <a:lnTo>
                  <a:pt x="175" y="21"/>
                </a:lnTo>
                <a:lnTo>
                  <a:pt x="176" y="22"/>
                </a:lnTo>
                <a:lnTo>
                  <a:pt x="176" y="22"/>
                </a:lnTo>
                <a:lnTo>
                  <a:pt x="177" y="22"/>
                </a:lnTo>
                <a:lnTo>
                  <a:pt x="177" y="23"/>
                </a:lnTo>
                <a:lnTo>
                  <a:pt x="178" y="23"/>
                </a:lnTo>
                <a:lnTo>
                  <a:pt x="179" y="24"/>
                </a:lnTo>
                <a:lnTo>
                  <a:pt x="180" y="25"/>
                </a:lnTo>
                <a:lnTo>
                  <a:pt x="195" y="23"/>
                </a:lnTo>
                <a:lnTo>
                  <a:pt x="195" y="22"/>
                </a:lnTo>
                <a:lnTo>
                  <a:pt x="202" y="21"/>
                </a:lnTo>
                <a:lnTo>
                  <a:pt x="204" y="21"/>
                </a:lnTo>
                <a:lnTo>
                  <a:pt x="204" y="20"/>
                </a:lnTo>
                <a:lnTo>
                  <a:pt x="204" y="20"/>
                </a:lnTo>
                <a:lnTo>
                  <a:pt x="205" y="20"/>
                </a:lnTo>
                <a:lnTo>
                  <a:pt x="206" y="19"/>
                </a:lnTo>
                <a:lnTo>
                  <a:pt x="208" y="18"/>
                </a:lnTo>
                <a:lnTo>
                  <a:pt x="208" y="17"/>
                </a:lnTo>
                <a:lnTo>
                  <a:pt x="208" y="16"/>
                </a:lnTo>
                <a:lnTo>
                  <a:pt x="209" y="16"/>
                </a:lnTo>
                <a:lnTo>
                  <a:pt x="209" y="15"/>
                </a:lnTo>
                <a:lnTo>
                  <a:pt x="210" y="15"/>
                </a:lnTo>
                <a:lnTo>
                  <a:pt x="210" y="15"/>
                </a:lnTo>
                <a:lnTo>
                  <a:pt x="211" y="15"/>
                </a:lnTo>
                <a:lnTo>
                  <a:pt x="211" y="16"/>
                </a:lnTo>
                <a:lnTo>
                  <a:pt x="212" y="16"/>
                </a:lnTo>
                <a:lnTo>
                  <a:pt x="212" y="16"/>
                </a:lnTo>
                <a:lnTo>
                  <a:pt x="213" y="16"/>
                </a:lnTo>
                <a:lnTo>
                  <a:pt x="213" y="17"/>
                </a:lnTo>
                <a:lnTo>
                  <a:pt x="214" y="17"/>
                </a:lnTo>
                <a:lnTo>
                  <a:pt x="215" y="17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8" y="19"/>
                </a:lnTo>
                <a:lnTo>
                  <a:pt x="218" y="19"/>
                </a:lnTo>
                <a:lnTo>
                  <a:pt x="219" y="19"/>
                </a:lnTo>
                <a:lnTo>
                  <a:pt x="220" y="20"/>
                </a:lnTo>
                <a:lnTo>
                  <a:pt x="220" y="20"/>
                </a:lnTo>
                <a:lnTo>
                  <a:pt x="220" y="20"/>
                </a:lnTo>
                <a:lnTo>
                  <a:pt x="221" y="22"/>
                </a:lnTo>
                <a:lnTo>
                  <a:pt x="221" y="23"/>
                </a:lnTo>
                <a:lnTo>
                  <a:pt x="223" y="41"/>
                </a:lnTo>
                <a:lnTo>
                  <a:pt x="229" y="43"/>
                </a:lnTo>
                <a:lnTo>
                  <a:pt x="232" y="44"/>
                </a:lnTo>
                <a:lnTo>
                  <a:pt x="233" y="44"/>
                </a:lnTo>
                <a:lnTo>
                  <a:pt x="233" y="44"/>
                </a:lnTo>
                <a:lnTo>
                  <a:pt x="235" y="45"/>
                </a:lnTo>
                <a:lnTo>
                  <a:pt x="236" y="45"/>
                </a:lnTo>
                <a:lnTo>
                  <a:pt x="237" y="46"/>
                </a:lnTo>
                <a:lnTo>
                  <a:pt x="237" y="46"/>
                </a:lnTo>
                <a:lnTo>
                  <a:pt x="238" y="46"/>
                </a:lnTo>
                <a:lnTo>
                  <a:pt x="239" y="45"/>
                </a:lnTo>
                <a:lnTo>
                  <a:pt x="241" y="46"/>
                </a:lnTo>
                <a:lnTo>
                  <a:pt x="241" y="46"/>
                </a:lnTo>
                <a:lnTo>
                  <a:pt x="242" y="45"/>
                </a:lnTo>
                <a:lnTo>
                  <a:pt x="243" y="45"/>
                </a:lnTo>
                <a:lnTo>
                  <a:pt x="245" y="46"/>
                </a:lnTo>
                <a:lnTo>
                  <a:pt x="245" y="46"/>
                </a:lnTo>
                <a:lnTo>
                  <a:pt x="246" y="47"/>
                </a:lnTo>
                <a:lnTo>
                  <a:pt x="247" y="47"/>
                </a:lnTo>
                <a:lnTo>
                  <a:pt x="247" y="47"/>
                </a:lnTo>
                <a:lnTo>
                  <a:pt x="248" y="48"/>
                </a:lnTo>
                <a:lnTo>
                  <a:pt x="248" y="49"/>
                </a:lnTo>
                <a:lnTo>
                  <a:pt x="249" y="49"/>
                </a:lnTo>
                <a:lnTo>
                  <a:pt x="249" y="50"/>
                </a:lnTo>
                <a:lnTo>
                  <a:pt x="250" y="51"/>
                </a:lnTo>
                <a:lnTo>
                  <a:pt x="250" y="52"/>
                </a:lnTo>
                <a:lnTo>
                  <a:pt x="250" y="52"/>
                </a:lnTo>
                <a:lnTo>
                  <a:pt x="251" y="52"/>
                </a:lnTo>
                <a:lnTo>
                  <a:pt x="252" y="53"/>
                </a:lnTo>
                <a:lnTo>
                  <a:pt x="253" y="53"/>
                </a:lnTo>
                <a:lnTo>
                  <a:pt x="253" y="53"/>
                </a:lnTo>
                <a:lnTo>
                  <a:pt x="254" y="54"/>
                </a:lnTo>
                <a:lnTo>
                  <a:pt x="254" y="55"/>
                </a:lnTo>
                <a:lnTo>
                  <a:pt x="255" y="55"/>
                </a:lnTo>
                <a:lnTo>
                  <a:pt x="256" y="56"/>
                </a:lnTo>
                <a:lnTo>
                  <a:pt x="257" y="56"/>
                </a:lnTo>
                <a:lnTo>
                  <a:pt x="258" y="56"/>
                </a:lnTo>
                <a:lnTo>
                  <a:pt x="259" y="56"/>
                </a:lnTo>
                <a:lnTo>
                  <a:pt x="259" y="57"/>
                </a:lnTo>
                <a:lnTo>
                  <a:pt x="261" y="57"/>
                </a:lnTo>
                <a:lnTo>
                  <a:pt x="262" y="58"/>
                </a:lnTo>
                <a:lnTo>
                  <a:pt x="264" y="58"/>
                </a:lnTo>
                <a:lnTo>
                  <a:pt x="265" y="59"/>
                </a:lnTo>
                <a:lnTo>
                  <a:pt x="266" y="59"/>
                </a:lnTo>
                <a:lnTo>
                  <a:pt x="268" y="60"/>
                </a:lnTo>
                <a:lnTo>
                  <a:pt x="269" y="60"/>
                </a:lnTo>
                <a:lnTo>
                  <a:pt x="270" y="60"/>
                </a:lnTo>
                <a:lnTo>
                  <a:pt x="271" y="61"/>
                </a:lnTo>
                <a:lnTo>
                  <a:pt x="272" y="61"/>
                </a:lnTo>
                <a:lnTo>
                  <a:pt x="274" y="61"/>
                </a:lnTo>
                <a:lnTo>
                  <a:pt x="275" y="62"/>
                </a:lnTo>
                <a:lnTo>
                  <a:pt x="275" y="62"/>
                </a:lnTo>
                <a:lnTo>
                  <a:pt x="276" y="62"/>
                </a:lnTo>
                <a:lnTo>
                  <a:pt x="276" y="63"/>
                </a:lnTo>
                <a:lnTo>
                  <a:pt x="277" y="63"/>
                </a:lnTo>
                <a:lnTo>
                  <a:pt x="278" y="64"/>
                </a:lnTo>
                <a:lnTo>
                  <a:pt x="278" y="64"/>
                </a:lnTo>
                <a:lnTo>
                  <a:pt x="279" y="65"/>
                </a:lnTo>
                <a:lnTo>
                  <a:pt x="279" y="67"/>
                </a:lnTo>
                <a:lnTo>
                  <a:pt x="279" y="68"/>
                </a:lnTo>
                <a:lnTo>
                  <a:pt x="278" y="68"/>
                </a:lnTo>
                <a:lnTo>
                  <a:pt x="277" y="69"/>
                </a:lnTo>
                <a:lnTo>
                  <a:pt x="276" y="70"/>
                </a:lnTo>
                <a:lnTo>
                  <a:pt x="276" y="72"/>
                </a:lnTo>
                <a:lnTo>
                  <a:pt x="275" y="73"/>
                </a:lnTo>
                <a:lnTo>
                  <a:pt x="275" y="73"/>
                </a:lnTo>
                <a:lnTo>
                  <a:pt x="275" y="74"/>
                </a:lnTo>
                <a:lnTo>
                  <a:pt x="275" y="74"/>
                </a:lnTo>
                <a:lnTo>
                  <a:pt x="275" y="74"/>
                </a:lnTo>
                <a:lnTo>
                  <a:pt x="275" y="75"/>
                </a:lnTo>
                <a:lnTo>
                  <a:pt x="274" y="76"/>
                </a:lnTo>
                <a:lnTo>
                  <a:pt x="274" y="77"/>
                </a:lnTo>
                <a:lnTo>
                  <a:pt x="273" y="77"/>
                </a:lnTo>
                <a:lnTo>
                  <a:pt x="272" y="78"/>
                </a:lnTo>
                <a:lnTo>
                  <a:pt x="272" y="79"/>
                </a:lnTo>
                <a:lnTo>
                  <a:pt x="272" y="79"/>
                </a:lnTo>
                <a:lnTo>
                  <a:pt x="272" y="80"/>
                </a:lnTo>
                <a:lnTo>
                  <a:pt x="272" y="81"/>
                </a:lnTo>
                <a:lnTo>
                  <a:pt x="272" y="82"/>
                </a:lnTo>
                <a:lnTo>
                  <a:pt x="273" y="83"/>
                </a:lnTo>
                <a:lnTo>
                  <a:pt x="274" y="84"/>
                </a:lnTo>
                <a:lnTo>
                  <a:pt x="273" y="84"/>
                </a:lnTo>
                <a:lnTo>
                  <a:pt x="274" y="85"/>
                </a:lnTo>
                <a:lnTo>
                  <a:pt x="274" y="86"/>
                </a:lnTo>
                <a:lnTo>
                  <a:pt x="275" y="87"/>
                </a:lnTo>
                <a:lnTo>
                  <a:pt x="275" y="88"/>
                </a:lnTo>
                <a:lnTo>
                  <a:pt x="275" y="89"/>
                </a:lnTo>
                <a:lnTo>
                  <a:pt x="275" y="89"/>
                </a:lnTo>
                <a:lnTo>
                  <a:pt x="275" y="90"/>
                </a:lnTo>
                <a:lnTo>
                  <a:pt x="275" y="90"/>
                </a:lnTo>
                <a:lnTo>
                  <a:pt x="274" y="91"/>
                </a:lnTo>
                <a:lnTo>
                  <a:pt x="275" y="92"/>
                </a:lnTo>
                <a:lnTo>
                  <a:pt x="275" y="92"/>
                </a:lnTo>
                <a:lnTo>
                  <a:pt x="275" y="93"/>
                </a:lnTo>
                <a:lnTo>
                  <a:pt x="276" y="94"/>
                </a:lnTo>
                <a:lnTo>
                  <a:pt x="276" y="95"/>
                </a:lnTo>
                <a:lnTo>
                  <a:pt x="277" y="96"/>
                </a:lnTo>
                <a:lnTo>
                  <a:pt x="277" y="97"/>
                </a:lnTo>
                <a:lnTo>
                  <a:pt x="278" y="98"/>
                </a:lnTo>
                <a:lnTo>
                  <a:pt x="279" y="99"/>
                </a:lnTo>
                <a:lnTo>
                  <a:pt x="279" y="99"/>
                </a:lnTo>
                <a:lnTo>
                  <a:pt x="280" y="100"/>
                </a:lnTo>
                <a:lnTo>
                  <a:pt x="280" y="100"/>
                </a:lnTo>
                <a:lnTo>
                  <a:pt x="280" y="101"/>
                </a:lnTo>
                <a:lnTo>
                  <a:pt x="281" y="102"/>
                </a:lnTo>
                <a:lnTo>
                  <a:pt x="281" y="102"/>
                </a:lnTo>
                <a:lnTo>
                  <a:pt x="281" y="102"/>
                </a:lnTo>
                <a:lnTo>
                  <a:pt x="281" y="103"/>
                </a:lnTo>
                <a:lnTo>
                  <a:pt x="282" y="103"/>
                </a:lnTo>
                <a:lnTo>
                  <a:pt x="282" y="104"/>
                </a:lnTo>
                <a:lnTo>
                  <a:pt x="283" y="104"/>
                </a:lnTo>
                <a:lnTo>
                  <a:pt x="283" y="105"/>
                </a:lnTo>
                <a:lnTo>
                  <a:pt x="284" y="106"/>
                </a:lnTo>
                <a:lnTo>
                  <a:pt x="284" y="106"/>
                </a:lnTo>
                <a:lnTo>
                  <a:pt x="285" y="106"/>
                </a:lnTo>
                <a:lnTo>
                  <a:pt x="285" y="106"/>
                </a:lnTo>
                <a:lnTo>
                  <a:pt x="285" y="105"/>
                </a:lnTo>
                <a:lnTo>
                  <a:pt x="286" y="104"/>
                </a:lnTo>
                <a:lnTo>
                  <a:pt x="286" y="103"/>
                </a:lnTo>
                <a:lnTo>
                  <a:pt x="287" y="103"/>
                </a:lnTo>
                <a:lnTo>
                  <a:pt x="287" y="102"/>
                </a:lnTo>
                <a:lnTo>
                  <a:pt x="287" y="102"/>
                </a:lnTo>
                <a:lnTo>
                  <a:pt x="287" y="101"/>
                </a:lnTo>
                <a:lnTo>
                  <a:pt x="287" y="101"/>
                </a:lnTo>
                <a:lnTo>
                  <a:pt x="288" y="100"/>
                </a:lnTo>
                <a:lnTo>
                  <a:pt x="290" y="101"/>
                </a:lnTo>
                <a:lnTo>
                  <a:pt x="291" y="102"/>
                </a:lnTo>
                <a:lnTo>
                  <a:pt x="291" y="102"/>
                </a:lnTo>
                <a:lnTo>
                  <a:pt x="291" y="102"/>
                </a:lnTo>
                <a:lnTo>
                  <a:pt x="292" y="102"/>
                </a:lnTo>
                <a:lnTo>
                  <a:pt x="293" y="102"/>
                </a:lnTo>
                <a:lnTo>
                  <a:pt x="294" y="103"/>
                </a:lnTo>
                <a:lnTo>
                  <a:pt x="295" y="103"/>
                </a:lnTo>
                <a:lnTo>
                  <a:pt x="295" y="103"/>
                </a:lnTo>
                <a:lnTo>
                  <a:pt x="296" y="103"/>
                </a:lnTo>
                <a:lnTo>
                  <a:pt x="297" y="103"/>
                </a:lnTo>
                <a:lnTo>
                  <a:pt x="298" y="104"/>
                </a:lnTo>
                <a:lnTo>
                  <a:pt x="300" y="105"/>
                </a:lnTo>
                <a:lnTo>
                  <a:pt x="301" y="106"/>
                </a:lnTo>
                <a:lnTo>
                  <a:pt x="302" y="106"/>
                </a:lnTo>
                <a:lnTo>
                  <a:pt x="302" y="106"/>
                </a:lnTo>
                <a:lnTo>
                  <a:pt x="302" y="107"/>
                </a:lnTo>
                <a:lnTo>
                  <a:pt x="303" y="107"/>
                </a:lnTo>
                <a:lnTo>
                  <a:pt x="304" y="108"/>
                </a:lnTo>
                <a:lnTo>
                  <a:pt x="304" y="108"/>
                </a:lnTo>
                <a:lnTo>
                  <a:pt x="304" y="109"/>
                </a:lnTo>
                <a:lnTo>
                  <a:pt x="304" y="110"/>
                </a:lnTo>
                <a:lnTo>
                  <a:pt x="305" y="110"/>
                </a:lnTo>
                <a:lnTo>
                  <a:pt x="306" y="111"/>
                </a:lnTo>
                <a:lnTo>
                  <a:pt x="307" y="112"/>
                </a:lnTo>
                <a:lnTo>
                  <a:pt x="307" y="112"/>
                </a:lnTo>
                <a:lnTo>
                  <a:pt x="307" y="113"/>
                </a:lnTo>
                <a:lnTo>
                  <a:pt x="308" y="113"/>
                </a:lnTo>
                <a:lnTo>
                  <a:pt x="308" y="113"/>
                </a:lnTo>
                <a:lnTo>
                  <a:pt x="310" y="112"/>
                </a:lnTo>
                <a:lnTo>
                  <a:pt x="310" y="112"/>
                </a:lnTo>
                <a:lnTo>
                  <a:pt x="311" y="112"/>
                </a:lnTo>
                <a:lnTo>
                  <a:pt x="312" y="112"/>
                </a:lnTo>
                <a:lnTo>
                  <a:pt x="312" y="112"/>
                </a:lnTo>
                <a:lnTo>
                  <a:pt x="313" y="112"/>
                </a:lnTo>
                <a:lnTo>
                  <a:pt x="313" y="112"/>
                </a:lnTo>
                <a:lnTo>
                  <a:pt x="314" y="112"/>
                </a:lnTo>
                <a:lnTo>
                  <a:pt x="314" y="112"/>
                </a:lnTo>
                <a:lnTo>
                  <a:pt x="315" y="113"/>
                </a:lnTo>
                <a:lnTo>
                  <a:pt x="316" y="113"/>
                </a:lnTo>
                <a:lnTo>
                  <a:pt x="316" y="114"/>
                </a:lnTo>
                <a:lnTo>
                  <a:pt x="317" y="114"/>
                </a:lnTo>
                <a:lnTo>
                  <a:pt x="318" y="114"/>
                </a:lnTo>
                <a:lnTo>
                  <a:pt x="318" y="115"/>
                </a:lnTo>
                <a:lnTo>
                  <a:pt x="318" y="115"/>
                </a:lnTo>
                <a:lnTo>
                  <a:pt x="319" y="116"/>
                </a:lnTo>
                <a:lnTo>
                  <a:pt x="319" y="117"/>
                </a:lnTo>
                <a:lnTo>
                  <a:pt x="319" y="117"/>
                </a:lnTo>
                <a:lnTo>
                  <a:pt x="320" y="118"/>
                </a:lnTo>
                <a:lnTo>
                  <a:pt x="320" y="118"/>
                </a:lnTo>
                <a:lnTo>
                  <a:pt x="320" y="118"/>
                </a:lnTo>
                <a:lnTo>
                  <a:pt x="321" y="118"/>
                </a:lnTo>
                <a:lnTo>
                  <a:pt x="321" y="119"/>
                </a:lnTo>
                <a:lnTo>
                  <a:pt x="322" y="119"/>
                </a:lnTo>
                <a:lnTo>
                  <a:pt x="322" y="119"/>
                </a:lnTo>
                <a:lnTo>
                  <a:pt x="323" y="120"/>
                </a:lnTo>
                <a:lnTo>
                  <a:pt x="323" y="120"/>
                </a:lnTo>
                <a:lnTo>
                  <a:pt x="324" y="120"/>
                </a:lnTo>
                <a:lnTo>
                  <a:pt x="324" y="121"/>
                </a:lnTo>
                <a:lnTo>
                  <a:pt x="325" y="121"/>
                </a:lnTo>
                <a:lnTo>
                  <a:pt x="325" y="122"/>
                </a:lnTo>
                <a:lnTo>
                  <a:pt x="326" y="122"/>
                </a:lnTo>
                <a:lnTo>
                  <a:pt x="327" y="123"/>
                </a:lnTo>
                <a:lnTo>
                  <a:pt x="327" y="123"/>
                </a:lnTo>
                <a:lnTo>
                  <a:pt x="327" y="124"/>
                </a:lnTo>
                <a:lnTo>
                  <a:pt x="328" y="124"/>
                </a:lnTo>
                <a:lnTo>
                  <a:pt x="328" y="125"/>
                </a:lnTo>
                <a:lnTo>
                  <a:pt x="328" y="125"/>
                </a:lnTo>
                <a:lnTo>
                  <a:pt x="328" y="126"/>
                </a:lnTo>
                <a:lnTo>
                  <a:pt x="329" y="126"/>
                </a:lnTo>
                <a:lnTo>
                  <a:pt x="329" y="127"/>
                </a:lnTo>
                <a:lnTo>
                  <a:pt x="330" y="127"/>
                </a:lnTo>
                <a:lnTo>
                  <a:pt x="331" y="127"/>
                </a:lnTo>
                <a:lnTo>
                  <a:pt x="332" y="127"/>
                </a:lnTo>
                <a:lnTo>
                  <a:pt x="333" y="128"/>
                </a:lnTo>
                <a:lnTo>
                  <a:pt x="334" y="128"/>
                </a:lnTo>
                <a:lnTo>
                  <a:pt x="334" y="128"/>
                </a:lnTo>
                <a:lnTo>
                  <a:pt x="335" y="129"/>
                </a:lnTo>
                <a:lnTo>
                  <a:pt x="336" y="129"/>
                </a:lnTo>
                <a:lnTo>
                  <a:pt x="337" y="130"/>
                </a:lnTo>
                <a:lnTo>
                  <a:pt x="337" y="131"/>
                </a:lnTo>
                <a:lnTo>
                  <a:pt x="337" y="131"/>
                </a:lnTo>
                <a:lnTo>
                  <a:pt x="337" y="132"/>
                </a:lnTo>
                <a:lnTo>
                  <a:pt x="337" y="132"/>
                </a:lnTo>
                <a:lnTo>
                  <a:pt x="337" y="133"/>
                </a:lnTo>
                <a:lnTo>
                  <a:pt x="338" y="134"/>
                </a:lnTo>
                <a:lnTo>
                  <a:pt x="338" y="135"/>
                </a:lnTo>
                <a:lnTo>
                  <a:pt x="338" y="135"/>
                </a:lnTo>
                <a:lnTo>
                  <a:pt x="340" y="137"/>
                </a:lnTo>
                <a:lnTo>
                  <a:pt x="340" y="138"/>
                </a:lnTo>
                <a:lnTo>
                  <a:pt x="341" y="139"/>
                </a:lnTo>
                <a:lnTo>
                  <a:pt x="342" y="139"/>
                </a:lnTo>
                <a:lnTo>
                  <a:pt x="342" y="141"/>
                </a:lnTo>
                <a:lnTo>
                  <a:pt x="343" y="141"/>
                </a:lnTo>
                <a:lnTo>
                  <a:pt x="343" y="142"/>
                </a:lnTo>
                <a:lnTo>
                  <a:pt x="343" y="143"/>
                </a:lnTo>
                <a:lnTo>
                  <a:pt x="343" y="146"/>
                </a:lnTo>
                <a:lnTo>
                  <a:pt x="343" y="148"/>
                </a:lnTo>
                <a:lnTo>
                  <a:pt x="344" y="149"/>
                </a:lnTo>
                <a:lnTo>
                  <a:pt x="345" y="150"/>
                </a:lnTo>
                <a:lnTo>
                  <a:pt x="345" y="150"/>
                </a:lnTo>
                <a:lnTo>
                  <a:pt x="345" y="150"/>
                </a:lnTo>
                <a:lnTo>
                  <a:pt x="347" y="150"/>
                </a:lnTo>
                <a:lnTo>
                  <a:pt x="349" y="150"/>
                </a:lnTo>
                <a:lnTo>
                  <a:pt x="349" y="150"/>
                </a:lnTo>
                <a:lnTo>
                  <a:pt x="350" y="150"/>
                </a:lnTo>
                <a:lnTo>
                  <a:pt x="351" y="150"/>
                </a:lnTo>
                <a:lnTo>
                  <a:pt x="351" y="149"/>
                </a:lnTo>
                <a:lnTo>
                  <a:pt x="352" y="149"/>
                </a:lnTo>
                <a:lnTo>
                  <a:pt x="352" y="149"/>
                </a:lnTo>
                <a:lnTo>
                  <a:pt x="353" y="149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5" y="150"/>
                </a:lnTo>
                <a:lnTo>
                  <a:pt x="355" y="150"/>
                </a:lnTo>
                <a:lnTo>
                  <a:pt x="355" y="151"/>
                </a:lnTo>
                <a:lnTo>
                  <a:pt x="355" y="152"/>
                </a:lnTo>
                <a:lnTo>
                  <a:pt x="355" y="153"/>
                </a:lnTo>
                <a:lnTo>
                  <a:pt x="356" y="153"/>
                </a:lnTo>
                <a:lnTo>
                  <a:pt x="357" y="154"/>
                </a:lnTo>
                <a:lnTo>
                  <a:pt x="358" y="155"/>
                </a:lnTo>
                <a:lnTo>
                  <a:pt x="358" y="156"/>
                </a:lnTo>
                <a:lnTo>
                  <a:pt x="359" y="156"/>
                </a:lnTo>
                <a:lnTo>
                  <a:pt x="359" y="156"/>
                </a:lnTo>
                <a:lnTo>
                  <a:pt x="359" y="156"/>
                </a:lnTo>
                <a:lnTo>
                  <a:pt x="360" y="157"/>
                </a:lnTo>
                <a:lnTo>
                  <a:pt x="361" y="158"/>
                </a:lnTo>
                <a:lnTo>
                  <a:pt x="362" y="159"/>
                </a:lnTo>
                <a:lnTo>
                  <a:pt x="363" y="160"/>
                </a:lnTo>
                <a:lnTo>
                  <a:pt x="364" y="160"/>
                </a:lnTo>
                <a:lnTo>
                  <a:pt x="365" y="160"/>
                </a:lnTo>
                <a:lnTo>
                  <a:pt x="366" y="160"/>
                </a:lnTo>
                <a:lnTo>
                  <a:pt x="366" y="160"/>
                </a:lnTo>
                <a:lnTo>
                  <a:pt x="368" y="160"/>
                </a:lnTo>
                <a:lnTo>
                  <a:pt x="369" y="160"/>
                </a:lnTo>
                <a:lnTo>
                  <a:pt x="369" y="160"/>
                </a:lnTo>
                <a:lnTo>
                  <a:pt x="370" y="159"/>
                </a:lnTo>
                <a:lnTo>
                  <a:pt x="370" y="158"/>
                </a:lnTo>
                <a:lnTo>
                  <a:pt x="370" y="158"/>
                </a:lnTo>
                <a:lnTo>
                  <a:pt x="371" y="157"/>
                </a:lnTo>
                <a:lnTo>
                  <a:pt x="371" y="156"/>
                </a:lnTo>
                <a:lnTo>
                  <a:pt x="372" y="155"/>
                </a:lnTo>
                <a:lnTo>
                  <a:pt x="373" y="154"/>
                </a:lnTo>
                <a:lnTo>
                  <a:pt x="373" y="154"/>
                </a:lnTo>
                <a:lnTo>
                  <a:pt x="374" y="153"/>
                </a:lnTo>
                <a:lnTo>
                  <a:pt x="375" y="153"/>
                </a:lnTo>
                <a:lnTo>
                  <a:pt x="375" y="153"/>
                </a:lnTo>
                <a:lnTo>
                  <a:pt x="376" y="153"/>
                </a:lnTo>
                <a:lnTo>
                  <a:pt x="377" y="153"/>
                </a:lnTo>
                <a:lnTo>
                  <a:pt x="377" y="153"/>
                </a:lnTo>
                <a:lnTo>
                  <a:pt x="377" y="154"/>
                </a:lnTo>
                <a:lnTo>
                  <a:pt x="378" y="154"/>
                </a:lnTo>
                <a:lnTo>
                  <a:pt x="379" y="154"/>
                </a:lnTo>
                <a:lnTo>
                  <a:pt x="379" y="155"/>
                </a:lnTo>
                <a:lnTo>
                  <a:pt x="380" y="156"/>
                </a:lnTo>
                <a:lnTo>
                  <a:pt x="382" y="156"/>
                </a:lnTo>
                <a:lnTo>
                  <a:pt x="383" y="156"/>
                </a:lnTo>
                <a:lnTo>
                  <a:pt x="384" y="156"/>
                </a:lnTo>
                <a:lnTo>
                  <a:pt x="385" y="156"/>
                </a:lnTo>
                <a:lnTo>
                  <a:pt x="386" y="156"/>
                </a:lnTo>
                <a:lnTo>
                  <a:pt x="387" y="156"/>
                </a:lnTo>
                <a:lnTo>
                  <a:pt x="387" y="156"/>
                </a:lnTo>
                <a:lnTo>
                  <a:pt x="388" y="156"/>
                </a:lnTo>
                <a:lnTo>
                  <a:pt x="388" y="156"/>
                </a:lnTo>
                <a:lnTo>
                  <a:pt x="389" y="156"/>
                </a:lnTo>
                <a:lnTo>
                  <a:pt x="390" y="156"/>
                </a:lnTo>
                <a:lnTo>
                  <a:pt x="390" y="157"/>
                </a:lnTo>
                <a:lnTo>
                  <a:pt x="391" y="157"/>
                </a:lnTo>
                <a:lnTo>
                  <a:pt x="391" y="157"/>
                </a:lnTo>
                <a:lnTo>
                  <a:pt x="392" y="157"/>
                </a:lnTo>
                <a:lnTo>
                  <a:pt x="393" y="157"/>
                </a:lnTo>
                <a:lnTo>
                  <a:pt x="392" y="158"/>
                </a:lnTo>
                <a:lnTo>
                  <a:pt x="392" y="159"/>
                </a:lnTo>
                <a:lnTo>
                  <a:pt x="392" y="160"/>
                </a:lnTo>
                <a:lnTo>
                  <a:pt x="392" y="160"/>
                </a:lnTo>
                <a:lnTo>
                  <a:pt x="392" y="161"/>
                </a:lnTo>
                <a:lnTo>
                  <a:pt x="393" y="164"/>
                </a:lnTo>
                <a:lnTo>
                  <a:pt x="393" y="165"/>
                </a:lnTo>
                <a:lnTo>
                  <a:pt x="393" y="166"/>
                </a:lnTo>
                <a:lnTo>
                  <a:pt x="393" y="167"/>
                </a:lnTo>
                <a:lnTo>
                  <a:pt x="393" y="168"/>
                </a:lnTo>
                <a:lnTo>
                  <a:pt x="393" y="169"/>
                </a:lnTo>
                <a:lnTo>
                  <a:pt x="394" y="170"/>
                </a:lnTo>
                <a:lnTo>
                  <a:pt x="394" y="171"/>
                </a:lnTo>
                <a:lnTo>
                  <a:pt x="394" y="172"/>
                </a:lnTo>
                <a:lnTo>
                  <a:pt x="395" y="173"/>
                </a:lnTo>
                <a:lnTo>
                  <a:pt x="395" y="174"/>
                </a:lnTo>
                <a:lnTo>
                  <a:pt x="395" y="175"/>
                </a:lnTo>
                <a:lnTo>
                  <a:pt x="396" y="175"/>
                </a:lnTo>
                <a:lnTo>
                  <a:pt x="397" y="176"/>
                </a:lnTo>
                <a:lnTo>
                  <a:pt x="398" y="176"/>
                </a:lnTo>
                <a:lnTo>
                  <a:pt x="399" y="176"/>
                </a:lnTo>
                <a:lnTo>
                  <a:pt x="399" y="177"/>
                </a:lnTo>
                <a:lnTo>
                  <a:pt x="400" y="177"/>
                </a:lnTo>
                <a:lnTo>
                  <a:pt x="402" y="176"/>
                </a:lnTo>
                <a:lnTo>
                  <a:pt x="403" y="176"/>
                </a:lnTo>
                <a:lnTo>
                  <a:pt x="404" y="177"/>
                </a:lnTo>
                <a:lnTo>
                  <a:pt x="405" y="177"/>
                </a:lnTo>
                <a:lnTo>
                  <a:pt x="405" y="177"/>
                </a:lnTo>
                <a:lnTo>
                  <a:pt x="406" y="177"/>
                </a:lnTo>
                <a:lnTo>
                  <a:pt x="408" y="177"/>
                </a:lnTo>
                <a:lnTo>
                  <a:pt x="409" y="178"/>
                </a:lnTo>
                <a:lnTo>
                  <a:pt x="410" y="178"/>
                </a:lnTo>
                <a:lnTo>
                  <a:pt x="412" y="179"/>
                </a:lnTo>
                <a:lnTo>
                  <a:pt x="412" y="180"/>
                </a:lnTo>
                <a:lnTo>
                  <a:pt x="414" y="180"/>
                </a:lnTo>
                <a:lnTo>
                  <a:pt x="415" y="181"/>
                </a:lnTo>
                <a:lnTo>
                  <a:pt x="415" y="181"/>
                </a:lnTo>
                <a:lnTo>
                  <a:pt x="416" y="181"/>
                </a:lnTo>
                <a:lnTo>
                  <a:pt x="417" y="182"/>
                </a:lnTo>
                <a:lnTo>
                  <a:pt x="417" y="183"/>
                </a:lnTo>
                <a:lnTo>
                  <a:pt x="418" y="184"/>
                </a:lnTo>
                <a:lnTo>
                  <a:pt x="418" y="185"/>
                </a:lnTo>
                <a:lnTo>
                  <a:pt x="420" y="186"/>
                </a:lnTo>
                <a:lnTo>
                  <a:pt x="420" y="187"/>
                </a:lnTo>
                <a:lnTo>
                  <a:pt x="421" y="188"/>
                </a:lnTo>
                <a:lnTo>
                  <a:pt x="422" y="189"/>
                </a:lnTo>
                <a:lnTo>
                  <a:pt x="423" y="191"/>
                </a:lnTo>
                <a:lnTo>
                  <a:pt x="424" y="191"/>
                </a:lnTo>
                <a:lnTo>
                  <a:pt x="425" y="192"/>
                </a:lnTo>
                <a:lnTo>
                  <a:pt x="427" y="192"/>
                </a:lnTo>
                <a:lnTo>
                  <a:pt x="428" y="193"/>
                </a:lnTo>
                <a:lnTo>
                  <a:pt x="429" y="193"/>
                </a:lnTo>
                <a:lnTo>
                  <a:pt x="430" y="194"/>
                </a:lnTo>
                <a:lnTo>
                  <a:pt x="430" y="195"/>
                </a:lnTo>
                <a:lnTo>
                  <a:pt x="430" y="197"/>
                </a:lnTo>
                <a:lnTo>
                  <a:pt x="430" y="199"/>
                </a:lnTo>
                <a:lnTo>
                  <a:pt x="430" y="201"/>
                </a:lnTo>
                <a:lnTo>
                  <a:pt x="430" y="202"/>
                </a:lnTo>
                <a:lnTo>
                  <a:pt x="430" y="203"/>
                </a:lnTo>
                <a:lnTo>
                  <a:pt x="431" y="203"/>
                </a:lnTo>
                <a:lnTo>
                  <a:pt x="432" y="205"/>
                </a:lnTo>
                <a:lnTo>
                  <a:pt x="433" y="206"/>
                </a:lnTo>
                <a:lnTo>
                  <a:pt x="433" y="207"/>
                </a:lnTo>
                <a:lnTo>
                  <a:pt x="433" y="209"/>
                </a:lnTo>
                <a:lnTo>
                  <a:pt x="434" y="210"/>
                </a:lnTo>
                <a:lnTo>
                  <a:pt x="435" y="211"/>
                </a:lnTo>
                <a:lnTo>
                  <a:pt x="437" y="212"/>
                </a:lnTo>
                <a:lnTo>
                  <a:pt x="437" y="213"/>
                </a:lnTo>
                <a:lnTo>
                  <a:pt x="438" y="214"/>
                </a:lnTo>
                <a:lnTo>
                  <a:pt x="438" y="215"/>
                </a:lnTo>
                <a:lnTo>
                  <a:pt x="438" y="216"/>
                </a:lnTo>
                <a:lnTo>
                  <a:pt x="439" y="219"/>
                </a:lnTo>
                <a:lnTo>
                  <a:pt x="439" y="221"/>
                </a:lnTo>
                <a:lnTo>
                  <a:pt x="439" y="222"/>
                </a:lnTo>
                <a:lnTo>
                  <a:pt x="440" y="222"/>
                </a:lnTo>
                <a:lnTo>
                  <a:pt x="441" y="222"/>
                </a:lnTo>
                <a:lnTo>
                  <a:pt x="442" y="222"/>
                </a:lnTo>
                <a:lnTo>
                  <a:pt x="443" y="223"/>
                </a:lnTo>
                <a:lnTo>
                  <a:pt x="444" y="223"/>
                </a:lnTo>
                <a:lnTo>
                  <a:pt x="445" y="224"/>
                </a:lnTo>
                <a:lnTo>
                  <a:pt x="446" y="224"/>
                </a:lnTo>
                <a:lnTo>
                  <a:pt x="447" y="224"/>
                </a:lnTo>
                <a:lnTo>
                  <a:pt x="448" y="225"/>
                </a:lnTo>
                <a:lnTo>
                  <a:pt x="449" y="225"/>
                </a:lnTo>
                <a:lnTo>
                  <a:pt x="449" y="226"/>
                </a:lnTo>
                <a:lnTo>
                  <a:pt x="450" y="227"/>
                </a:lnTo>
                <a:lnTo>
                  <a:pt x="451" y="228"/>
                </a:lnTo>
                <a:lnTo>
                  <a:pt x="452" y="229"/>
                </a:lnTo>
                <a:lnTo>
                  <a:pt x="452" y="230"/>
                </a:lnTo>
                <a:lnTo>
                  <a:pt x="453" y="231"/>
                </a:lnTo>
                <a:lnTo>
                  <a:pt x="453" y="231"/>
                </a:lnTo>
                <a:lnTo>
                  <a:pt x="453" y="233"/>
                </a:lnTo>
                <a:lnTo>
                  <a:pt x="453" y="235"/>
                </a:lnTo>
                <a:lnTo>
                  <a:pt x="453" y="235"/>
                </a:lnTo>
                <a:lnTo>
                  <a:pt x="453" y="237"/>
                </a:lnTo>
                <a:lnTo>
                  <a:pt x="454" y="238"/>
                </a:lnTo>
                <a:lnTo>
                  <a:pt x="454" y="239"/>
                </a:lnTo>
                <a:lnTo>
                  <a:pt x="455" y="241"/>
                </a:lnTo>
                <a:lnTo>
                  <a:pt x="455" y="242"/>
                </a:lnTo>
                <a:lnTo>
                  <a:pt x="456" y="243"/>
                </a:lnTo>
                <a:lnTo>
                  <a:pt x="456" y="243"/>
                </a:lnTo>
                <a:lnTo>
                  <a:pt x="456" y="245"/>
                </a:lnTo>
                <a:lnTo>
                  <a:pt x="456" y="244"/>
                </a:lnTo>
                <a:lnTo>
                  <a:pt x="457" y="244"/>
                </a:lnTo>
                <a:lnTo>
                  <a:pt x="457" y="244"/>
                </a:lnTo>
                <a:lnTo>
                  <a:pt x="458" y="243"/>
                </a:lnTo>
                <a:lnTo>
                  <a:pt x="458" y="243"/>
                </a:lnTo>
                <a:lnTo>
                  <a:pt x="458" y="243"/>
                </a:lnTo>
                <a:lnTo>
                  <a:pt x="459" y="243"/>
                </a:lnTo>
                <a:lnTo>
                  <a:pt x="459" y="243"/>
                </a:lnTo>
                <a:lnTo>
                  <a:pt x="460" y="243"/>
                </a:lnTo>
                <a:lnTo>
                  <a:pt x="460" y="243"/>
                </a:lnTo>
                <a:lnTo>
                  <a:pt x="461" y="243"/>
                </a:lnTo>
                <a:lnTo>
                  <a:pt x="461" y="243"/>
                </a:lnTo>
                <a:lnTo>
                  <a:pt x="461" y="243"/>
                </a:lnTo>
                <a:lnTo>
                  <a:pt x="462" y="243"/>
                </a:lnTo>
                <a:lnTo>
                  <a:pt x="462" y="243"/>
                </a:lnTo>
                <a:lnTo>
                  <a:pt x="462" y="243"/>
                </a:lnTo>
                <a:lnTo>
                  <a:pt x="462" y="243"/>
                </a:lnTo>
                <a:lnTo>
                  <a:pt x="462" y="244"/>
                </a:lnTo>
                <a:lnTo>
                  <a:pt x="463" y="244"/>
                </a:lnTo>
                <a:lnTo>
                  <a:pt x="463" y="243"/>
                </a:lnTo>
                <a:lnTo>
                  <a:pt x="463" y="243"/>
                </a:lnTo>
                <a:lnTo>
                  <a:pt x="463" y="243"/>
                </a:lnTo>
                <a:lnTo>
                  <a:pt x="463" y="242"/>
                </a:lnTo>
                <a:lnTo>
                  <a:pt x="463" y="242"/>
                </a:lnTo>
                <a:lnTo>
                  <a:pt x="463" y="242"/>
                </a:lnTo>
                <a:lnTo>
                  <a:pt x="463" y="241"/>
                </a:lnTo>
                <a:lnTo>
                  <a:pt x="463" y="241"/>
                </a:lnTo>
                <a:lnTo>
                  <a:pt x="464" y="241"/>
                </a:lnTo>
                <a:lnTo>
                  <a:pt x="464" y="240"/>
                </a:lnTo>
                <a:lnTo>
                  <a:pt x="465" y="240"/>
                </a:lnTo>
                <a:lnTo>
                  <a:pt x="465" y="240"/>
                </a:lnTo>
                <a:lnTo>
                  <a:pt x="466" y="240"/>
                </a:lnTo>
                <a:lnTo>
                  <a:pt x="466" y="240"/>
                </a:lnTo>
                <a:lnTo>
                  <a:pt x="466" y="240"/>
                </a:lnTo>
                <a:lnTo>
                  <a:pt x="467" y="241"/>
                </a:lnTo>
                <a:lnTo>
                  <a:pt x="467" y="241"/>
                </a:lnTo>
                <a:lnTo>
                  <a:pt x="467" y="241"/>
                </a:lnTo>
                <a:lnTo>
                  <a:pt x="468" y="241"/>
                </a:lnTo>
                <a:lnTo>
                  <a:pt x="468" y="242"/>
                </a:lnTo>
                <a:lnTo>
                  <a:pt x="468" y="242"/>
                </a:lnTo>
                <a:lnTo>
                  <a:pt x="468" y="243"/>
                </a:lnTo>
                <a:lnTo>
                  <a:pt x="469" y="243"/>
                </a:lnTo>
                <a:lnTo>
                  <a:pt x="469" y="243"/>
                </a:lnTo>
                <a:lnTo>
                  <a:pt x="469" y="243"/>
                </a:lnTo>
                <a:lnTo>
                  <a:pt x="469" y="244"/>
                </a:lnTo>
                <a:lnTo>
                  <a:pt x="469" y="244"/>
                </a:lnTo>
                <a:lnTo>
                  <a:pt x="469" y="245"/>
                </a:lnTo>
                <a:lnTo>
                  <a:pt x="469" y="245"/>
                </a:lnTo>
                <a:lnTo>
                  <a:pt x="469" y="245"/>
                </a:lnTo>
                <a:lnTo>
                  <a:pt x="469" y="245"/>
                </a:lnTo>
                <a:lnTo>
                  <a:pt x="469" y="246"/>
                </a:lnTo>
                <a:lnTo>
                  <a:pt x="469" y="246"/>
                </a:lnTo>
                <a:lnTo>
                  <a:pt x="468" y="246"/>
                </a:lnTo>
                <a:lnTo>
                  <a:pt x="468" y="247"/>
                </a:lnTo>
                <a:lnTo>
                  <a:pt x="468" y="247"/>
                </a:lnTo>
                <a:lnTo>
                  <a:pt x="468" y="247"/>
                </a:lnTo>
                <a:lnTo>
                  <a:pt x="468" y="247"/>
                </a:lnTo>
                <a:lnTo>
                  <a:pt x="468" y="248"/>
                </a:lnTo>
                <a:lnTo>
                  <a:pt x="467" y="248"/>
                </a:lnTo>
                <a:lnTo>
                  <a:pt x="467" y="248"/>
                </a:lnTo>
                <a:lnTo>
                  <a:pt x="467" y="249"/>
                </a:lnTo>
                <a:lnTo>
                  <a:pt x="467" y="249"/>
                </a:lnTo>
                <a:lnTo>
                  <a:pt x="467" y="250"/>
                </a:lnTo>
                <a:lnTo>
                  <a:pt x="467" y="250"/>
                </a:lnTo>
                <a:lnTo>
                  <a:pt x="467" y="251"/>
                </a:lnTo>
                <a:lnTo>
                  <a:pt x="466" y="251"/>
                </a:lnTo>
                <a:lnTo>
                  <a:pt x="466" y="252"/>
                </a:lnTo>
                <a:lnTo>
                  <a:pt x="466" y="252"/>
                </a:lnTo>
                <a:lnTo>
                  <a:pt x="466" y="252"/>
                </a:lnTo>
                <a:lnTo>
                  <a:pt x="466" y="253"/>
                </a:lnTo>
                <a:lnTo>
                  <a:pt x="466" y="253"/>
                </a:lnTo>
                <a:lnTo>
                  <a:pt x="467" y="254"/>
                </a:lnTo>
                <a:lnTo>
                  <a:pt x="467" y="254"/>
                </a:lnTo>
                <a:lnTo>
                  <a:pt x="467" y="255"/>
                </a:lnTo>
                <a:lnTo>
                  <a:pt x="467" y="255"/>
                </a:lnTo>
                <a:lnTo>
                  <a:pt x="467" y="255"/>
                </a:lnTo>
                <a:lnTo>
                  <a:pt x="467" y="256"/>
                </a:lnTo>
                <a:lnTo>
                  <a:pt x="468" y="256"/>
                </a:lnTo>
                <a:lnTo>
                  <a:pt x="468" y="256"/>
                </a:lnTo>
                <a:lnTo>
                  <a:pt x="468" y="256"/>
                </a:lnTo>
                <a:lnTo>
                  <a:pt x="468" y="257"/>
                </a:lnTo>
                <a:lnTo>
                  <a:pt x="468" y="257"/>
                </a:lnTo>
                <a:lnTo>
                  <a:pt x="469" y="257"/>
                </a:lnTo>
                <a:lnTo>
                  <a:pt x="469" y="258"/>
                </a:lnTo>
                <a:lnTo>
                  <a:pt x="469" y="258"/>
                </a:lnTo>
                <a:lnTo>
                  <a:pt x="470" y="259"/>
                </a:lnTo>
                <a:lnTo>
                  <a:pt x="470" y="259"/>
                </a:lnTo>
                <a:lnTo>
                  <a:pt x="470" y="259"/>
                </a:lnTo>
                <a:lnTo>
                  <a:pt x="470" y="259"/>
                </a:lnTo>
                <a:lnTo>
                  <a:pt x="470" y="260"/>
                </a:lnTo>
                <a:lnTo>
                  <a:pt x="471" y="260"/>
                </a:lnTo>
                <a:lnTo>
                  <a:pt x="471" y="260"/>
                </a:lnTo>
                <a:lnTo>
                  <a:pt x="472" y="260"/>
                </a:lnTo>
                <a:lnTo>
                  <a:pt x="472" y="260"/>
                </a:lnTo>
                <a:lnTo>
                  <a:pt x="472" y="260"/>
                </a:lnTo>
                <a:lnTo>
                  <a:pt x="473" y="260"/>
                </a:lnTo>
                <a:lnTo>
                  <a:pt x="473" y="260"/>
                </a:lnTo>
                <a:lnTo>
                  <a:pt x="473" y="261"/>
                </a:lnTo>
                <a:lnTo>
                  <a:pt x="474" y="261"/>
                </a:lnTo>
                <a:lnTo>
                  <a:pt x="474" y="261"/>
                </a:lnTo>
                <a:lnTo>
                  <a:pt x="474" y="261"/>
                </a:lnTo>
                <a:lnTo>
                  <a:pt x="475" y="261"/>
                </a:lnTo>
                <a:lnTo>
                  <a:pt x="475" y="261"/>
                </a:lnTo>
                <a:lnTo>
                  <a:pt x="476" y="261"/>
                </a:lnTo>
                <a:lnTo>
                  <a:pt x="476" y="261"/>
                </a:lnTo>
                <a:lnTo>
                  <a:pt x="477" y="262"/>
                </a:lnTo>
                <a:lnTo>
                  <a:pt x="476" y="264"/>
                </a:lnTo>
                <a:lnTo>
                  <a:pt x="476" y="264"/>
                </a:lnTo>
                <a:lnTo>
                  <a:pt x="475" y="266"/>
                </a:lnTo>
                <a:lnTo>
                  <a:pt x="474" y="266"/>
                </a:lnTo>
                <a:lnTo>
                  <a:pt x="473" y="268"/>
                </a:lnTo>
                <a:lnTo>
                  <a:pt x="472" y="268"/>
                </a:lnTo>
                <a:lnTo>
                  <a:pt x="471" y="269"/>
                </a:lnTo>
                <a:lnTo>
                  <a:pt x="470" y="270"/>
                </a:lnTo>
                <a:lnTo>
                  <a:pt x="469" y="272"/>
                </a:lnTo>
                <a:lnTo>
                  <a:pt x="467" y="273"/>
                </a:lnTo>
                <a:lnTo>
                  <a:pt x="466" y="274"/>
                </a:lnTo>
                <a:lnTo>
                  <a:pt x="466" y="274"/>
                </a:lnTo>
                <a:lnTo>
                  <a:pt x="465" y="276"/>
                </a:lnTo>
                <a:lnTo>
                  <a:pt x="465" y="277"/>
                </a:lnTo>
                <a:lnTo>
                  <a:pt x="464" y="278"/>
                </a:lnTo>
                <a:lnTo>
                  <a:pt x="464" y="279"/>
                </a:lnTo>
                <a:lnTo>
                  <a:pt x="463" y="281"/>
                </a:lnTo>
                <a:lnTo>
                  <a:pt x="462" y="281"/>
                </a:lnTo>
                <a:lnTo>
                  <a:pt x="462" y="282"/>
                </a:lnTo>
                <a:lnTo>
                  <a:pt x="462" y="283"/>
                </a:lnTo>
                <a:lnTo>
                  <a:pt x="461" y="283"/>
                </a:lnTo>
                <a:lnTo>
                  <a:pt x="461" y="284"/>
                </a:lnTo>
                <a:lnTo>
                  <a:pt x="461" y="285"/>
                </a:lnTo>
                <a:lnTo>
                  <a:pt x="460" y="286"/>
                </a:lnTo>
                <a:lnTo>
                  <a:pt x="459" y="286"/>
                </a:lnTo>
                <a:lnTo>
                  <a:pt x="458" y="286"/>
                </a:lnTo>
                <a:lnTo>
                  <a:pt x="458" y="286"/>
                </a:lnTo>
                <a:lnTo>
                  <a:pt x="457" y="286"/>
                </a:lnTo>
                <a:lnTo>
                  <a:pt x="455" y="286"/>
                </a:lnTo>
                <a:lnTo>
                  <a:pt x="454" y="286"/>
                </a:lnTo>
                <a:lnTo>
                  <a:pt x="453" y="286"/>
                </a:lnTo>
                <a:lnTo>
                  <a:pt x="452" y="286"/>
                </a:lnTo>
                <a:lnTo>
                  <a:pt x="451" y="286"/>
                </a:lnTo>
                <a:lnTo>
                  <a:pt x="449" y="286"/>
                </a:lnTo>
                <a:lnTo>
                  <a:pt x="449" y="286"/>
                </a:lnTo>
                <a:lnTo>
                  <a:pt x="448" y="287"/>
                </a:lnTo>
                <a:lnTo>
                  <a:pt x="448" y="288"/>
                </a:lnTo>
                <a:lnTo>
                  <a:pt x="448" y="288"/>
                </a:lnTo>
                <a:lnTo>
                  <a:pt x="448" y="289"/>
                </a:lnTo>
                <a:lnTo>
                  <a:pt x="448" y="289"/>
                </a:lnTo>
                <a:lnTo>
                  <a:pt x="447" y="289"/>
                </a:lnTo>
                <a:lnTo>
                  <a:pt x="446" y="289"/>
                </a:lnTo>
                <a:lnTo>
                  <a:pt x="445" y="289"/>
                </a:lnTo>
                <a:lnTo>
                  <a:pt x="444" y="289"/>
                </a:lnTo>
                <a:lnTo>
                  <a:pt x="444" y="288"/>
                </a:lnTo>
                <a:lnTo>
                  <a:pt x="444" y="289"/>
                </a:lnTo>
                <a:lnTo>
                  <a:pt x="443" y="290"/>
                </a:lnTo>
                <a:lnTo>
                  <a:pt x="443" y="292"/>
                </a:lnTo>
                <a:lnTo>
                  <a:pt x="441" y="292"/>
                </a:lnTo>
                <a:lnTo>
                  <a:pt x="440" y="292"/>
                </a:lnTo>
                <a:lnTo>
                  <a:pt x="438" y="292"/>
                </a:lnTo>
                <a:lnTo>
                  <a:pt x="437" y="292"/>
                </a:lnTo>
                <a:lnTo>
                  <a:pt x="437" y="293"/>
                </a:lnTo>
                <a:lnTo>
                  <a:pt x="435" y="294"/>
                </a:lnTo>
                <a:lnTo>
                  <a:pt x="433" y="295"/>
                </a:lnTo>
                <a:lnTo>
                  <a:pt x="432" y="295"/>
                </a:lnTo>
                <a:lnTo>
                  <a:pt x="431" y="296"/>
                </a:lnTo>
                <a:lnTo>
                  <a:pt x="430" y="297"/>
                </a:lnTo>
                <a:lnTo>
                  <a:pt x="429" y="298"/>
                </a:lnTo>
                <a:lnTo>
                  <a:pt x="429" y="298"/>
                </a:lnTo>
                <a:lnTo>
                  <a:pt x="429" y="299"/>
                </a:lnTo>
                <a:lnTo>
                  <a:pt x="430" y="299"/>
                </a:lnTo>
                <a:lnTo>
                  <a:pt x="430" y="299"/>
                </a:lnTo>
                <a:lnTo>
                  <a:pt x="430" y="300"/>
                </a:lnTo>
                <a:lnTo>
                  <a:pt x="430" y="301"/>
                </a:lnTo>
                <a:lnTo>
                  <a:pt x="429" y="301"/>
                </a:lnTo>
                <a:lnTo>
                  <a:pt x="428" y="301"/>
                </a:lnTo>
                <a:lnTo>
                  <a:pt x="428" y="301"/>
                </a:lnTo>
                <a:lnTo>
                  <a:pt x="427" y="301"/>
                </a:lnTo>
                <a:lnTo>
                  <a:pt x="426" y="302"/>
                </a:lnTo>
                <a:lnTo>
                  <a:pt x="425" y="302"/>
                </a:lnTo>
                <a:lnTo>
                  <a:pt x="426" y="303"/>
                </a:lnTo>
                <a:lnTo>
                  <a:pt x="426" y="303"/>
                </a:lnTo>
                <a:lnTo>
                  <a:pt x="425" y="303"/>
                </a:lnTo>
                <a:lnTo>
                  <a:pt x="424" y="304"/>
                </a:lnTo>
                <a:lnTo>
                  <a:pt x="424" y="305"/>
                </a:lnTo>
                <a:lnTo>
                  <a:pt x="425" y="306"/>
                </a:lnTo>
                <a:lnTo>
                  <a:pt x="425" y="307"/>
                </a:lnTo>
                <a:lnTo>
                  <a:pt x="426" y="308"/>
                </a:lnTo>
                <a:lnTo>
                  <a:pt x="425" y="309"/>
                </a:lnTo>
                <a:lnTo>
                  <a:pt x="426" y="310"/>
                </a:lnTo>
                <a:lnTo>
                  <a:pt x="426" y="310"/>
                </a:lnTo>
                <a:lnTo>
                  <a:pt x="426" y="311"/>
                </a:lnTo>
                <a:lnTo>
                  <a:pt x="426" y="312"/>
                </a:lnTo>
                <a:lnTo>
                  <a:pt x="426" y="312"/>
                </a:lnTo>
                <a:lnTo>
                  <a:pt x="426" y="313"/>
                </a:lnTo>
                <a:lnTo>
                  <a:pt x="425" y="313"/>
                </a:lnTo>
                <a:lnTo>
                  <a:pt x="424" y="312"/>
                </a:lnTo>
                <a:lnTo>
                  <a:pt x="424" y="312"/>
                </a:lnTo>
                <a:lnTo>
                  <a:pt x="424" y="312"/>
                </a:lnTo>
                <a:lnTo>
                  <a:pt x="423" y="311"/>
                </a:lnTo>
                <a:lnTo>
                  <a:pt x="422" y="311"/>
                </a:lnTo>
                <a:lnTo>
                  <a:pt x="422" y="311"/>
                </a:lnTo>
                <a:lnTo>
                  <a:pt x="422" y="311"/>
                </a:lnTo>
                <a:lnTo>
                  <a:pt x="423" y="311"/>
                </a:lnTo>
                <a:lnTo>
                  <a:pt x="423" y="311"/>
                </a:lnTo>
                <a:lnTo>
                  <a:pt x="423" y="310"/>
                </a:lnTo>
                <a:lnTo>
                  <a:pt x="423" y="310"/>
                </a:lnTo>
                <a:lnTo>
                  <a:pt x="423" y="310"/>
                </a:lnTo>
                <a:lnTo>
                  <a:pt x="422" y="310"/>
                </a:lnTo>
                <a:lnTo>
                  <a:pt x="421" y="310"/>
                </a:lnTo>
                <a:lnTo>
                  <a:pt x="421" y="310"/>
                </a:lnTo>
                <a:lnTo>
                  <a:pt x="420" y="309"/>
                </a:lnTo>
                <a:lnTo>
                  <a:pt x="420" y="309"/>
                </a:lnTo>
                <a:lnTo>
                  <a:pt x="420" y="310"/>
                </a:lnTo>
                <a:lnTo>
                  <a:pt x="419" y="310"/>
                </a:lnTo>
                <a:lnTo>
                  <a:pt x="419" y="310"/>
                </a:lnTo>
                <a:lnTo>
                  <a:pt x="419" y="310"/>
                </a:lnTo>
                <a:lnTo>
                  <a:pt x="419" y="310"/>
                </a:lnTo>
                <a:lnTo>
                  <a:pt x="418" y="311"/>
                </a:lnTo>
                <a:lnTo>
                  <a:pt x="418" y="311"/>
                </a:lnTo>
                <a:lnTo>
                  <a:pt x="417" y="312"/>
                </a:lnTo>
                <a:lnTo>
                  <a:pt x="417" y="312"/>
                </a:lnTo>
                <a:lnTo>
                  <a:pt x="416" y="312"/>
                </a:lnTo>
                <a:lnTo>
                  <a:pt x="416" y="312"/>
                </a:lnTo>
                <a:lnTo>
                  <a:pt x="414" y="311"/>
                </a:lnTo>
                <a:lnTo>
                  <a:pt x="413" y="310"/>
                </a:lnTo>
                <a:lnTo>
                  <a:pt x="413" y="310"/>
                </a:lnTo>
                <a:lnTo>
                  <a:pt x="412" y="311"/>
                </a:lnTo>
                <a:lnTo>
                  <a:pt x="412" y="311"/>
                </a:lnTo>
                <a:lnTo>
                  <a:pt x="411" y="311"/>
                </a:lnTo>
                <a:lnTo>
                  <a:pt x="411" y="310"/>
                </a:lnTo>
                <a:lnTo>
                  <a:pt x="410" y="310"/>
                </a:lnTo>
                <a:lnTo>
                  <a:pt x="410" y="311"/>
                </a:lnTo>
                <a:lnTo>
                  <a:pt x="410" y="312"/>
                </a:lnTo>
                <a:lnTo>
                  <a:pt x="410" y="313"/>
                </a:lnTo>
                <a:lnTo>
                  <a:pt x="410" y="314"/>
                </a:lnTo>
                <a:lnTo>
                  <a:pt x="410" y="314"/>
                </a:lnTo>
                <a:lnTo>
                  <a:pt x="410" y="315"/>
                </a:lnTo>
                <a:lnTo>
                  <a:pt x="411" y="315"/>
                </a:lnTo>
                <a:lnTo>
                  <a:pt x="412" y="317"/>
                </a:lnTo>
                <a:lnTo>
                  <a:pt x="411" y="317"/>
                </a:lnTo>
                <a:lnTo>
                  <a:pt x="411" y="318"/>
                </a:lnTo>
                <a:lnTo>
                  <a:pt x="411" y="319"/>
                </a:lnTo>
                <a:lnTo>
                  <a:pt x="411" y="320"/>
                </a:lnTo>
                <a:lnTo>
                  <a:pt x="410" y="320"/>
                </a:lnTo>
                <a:lnTo>
                  <a:pt x="410" y="320"/>
                </a:lnTo>
                <a:lnTo>
                  <a:pt x="409" y="321"/>
                </a:lnTo>
                <a:lnTo>
                  <a:pt x="409" y="322"/>
                </a:lnTo>
                <a:lnTo>
                  <a:pt x="408" y="322"/>
                </a:lnTo>
                <a:lnTo>
                  <a:pt x="408" y="321"/>
                </a:lnTo>
                <a:lnTo>
                  <a:pt x="407" y="321"/>
                </a:lnTo>
                <a:lnTo>
                  <a:pt x="407" y="322"/>
                </a:lnTo>
                <a:lnTo>
                  <a:pt x="407" y="322"/>
                </a:lnTo>
                <a:lnTo>
                  <a:pt x="407" y="323"/>
                </a:lnTo>
                <a:lnTo>
                  <a:pt x="407" y="324"/>
                </a:lnTo>
                <a:lnTo>
                  <a:pt x="407" y="325"/>
                </a:lnTo>
                <a:lnTo>
                  <a:pt x="407" y="326"/>
                </a:lnTo>
                <a:lnTo>
                  <a:pt x="407" y="327"/>
                </a:lnTo>
                <a:lnTo>
                  <a:pt x="407" y="328"/>
                </a:lnTo>
                <a:lnTo>
                  <a:pt x="406" y="329"/>
                </a:lnTo>
                <a:lnTo>
                  <a:pt x="406" y="330"/>
                </a:lnTo>
                <a:lnTo>
                  <a:pt x="404" y="330"/>
                </a:lnTo>
                <a:lnTo>
                  <a:pt x="404" y="331"/>
                </a:lnTo>
                <a:lnTo>
                  <a:pt x="403" y="331"/>
                </a:lnTo>
                <a:lnTo>
                  <a:pt x="402" y="331"/>
                </a:lnTo>
                <a:lnTo>
                  <a:pt x="401" y="331"/>
                </a:lnTo>
                <a:lnTo>
                  <a:pt x="401" y="331"/>
                </a:lnTo>
                <a:lnTo>
                  <a:pt x="400" y="330"/>
                </a:lnTo>
                <a:lnTo>
                  <a:pt x="400" y="330"/>
                </a:lnTo>
                <a:lnTo>
                  <a:pt x="399" y="330"/>
                </a:lnTo>
                <a:lnTo>
                  <a:pt x="398" y="331"/>
                </a:lnTo>
                <a:lnTo>
                  <a:pt x="398" y="331"/>
                </a:lnTo>
                <a:lnTo>
                  <a:pt x="397" y="330"/>
                </a:lnTo>
                <a:lnTo>
                  <a:pt x="396" y="330"/>
                </a:lnTo>
                <a:lnTo>
                  <a:pt x="395" y="331"/>
                </a:lnTo>
                <a:lnTo>
                  <a:pt x="394" y="331"/>
                </a:lnTo>
                <a:lnTo>
                  <a:pt x="393" y="331"/>
                </a:lnTo>
                <a:lnTo>
                  <a:pt x="393" y="331"/>
                </a:lnTo>
                <a:lnTo>
                  <a:pt x="392" y="333"/>
                </a:lnTo>
                <a:lnTo>
                  <a:pt x="391" y="334"/>
                </a:lnTo>
                <a:lnTo>
                  <a:pt x="391" y="335"/>
                </a:lnTo>
                <a:lnTo>
                  <a:pt x="391" y="335"/>
                </a:lnTo>
                <a:lnTo>
                  <a:pt x="390" y="337"/>
                </a:lnTo>
                <a:lnTo>
                  <a:pt x="390" y="338"/>
                </a:lnTo>
                <a:lnTo>
                  <a:pt x="390" y="339"/>
                </a:lnTo>
                <a:lnTo>
                  <a:pt x="389" y="340"/>
                </a:lnTo>
                <a:lnTo>
                  <a:pt x="389" y="340"/>
                </a:lnTo>
                <a:lnTo>
                  <a:pt x="388" y="340"/>
                </a:lnTo>
                <a:lnTo>
                  <a:pt x="387" y="339"/>
                </a:lnTo>
                <a:lnTo>
                  <a:pt x="387" y="340"/>
                </a:lnTo>
                <a:lnTo>
                  <a:pt x="386" y="341"/>
                </a:lnTo>
                <a:lnTo>
                  <a:pt x="386" y="342"/>
                </a:lnTo>
                <a:lnTo>
                  <a:pt x="386" y="343"/>
                </a:lnTo>
                <a:lnTo>
                  <a:pt x="386" y="343"/>
                </a:lnTo>
                <a:lnTo>
                  <a:pt x="386" y="344"/>
                </a:lnTo>
                <a:lnTo>
                  <a:pt x="386" y="345"/>
                </a:lnTo>
                <a:lnTo>
                  <a:pt x="386" y="346"/>
                </a:lnTo>
                <a:lnTo>
                  <a:pt x="386" y="347"/>
                </a:lnTo>
                <a:lnTo>
                  <a:pt x="385" y="347"/>
                </a:lnTo>
                <a:lnTo>
                  <a:pt x="384" y="347"/>
                </a:lnTo>
                <a:lnTo>
                  <a:pt x="383" y="347"/>
                </a:lnTo>
                <a:lnTo>
                  <a:pt x="383" y="347"/>
                </a:lnTo>
                <a:lnTo>
                  <a:pt x="383" y="347"/>
                </a:lnTo>
                <a:lnTo>
                  <a:pt x="381" y="347"/>
                </a:lnTo>
                <a:lnTo>
                  <a:pt x="379" y="347"/>
                </a:lnTo>
                <a:lnTo>
                  <a:pt x="379" y="347"/>
                </a:lnTo>
                <a:lnTo>
                  <a:pt x="378" y="347"/>
                </a:lnTo>
                <a:lnTo>
                  <a:pt x="378" y="347"/>
                </a:lnTo>
                <a:lnTo>
                  <a:pt x="377" y="346"/>
                </a:lnTo>
                <a:lnTo>
                  <a:pt x="377" y="345"/>
                </a:lnTo>
                <a:lnTo>
                  <a:pt x="376" y="343"/>
                </a:lnTo>
                <a:lnTo>
                  <a:pt x="376" y="342"/>
                </a:lnTo>
                <a:lnTo>
                  <a:pt x="375" y="342"/>
                </a:lnTo>
                <a:lnTo>
                  <a:pt x="374" y="341"/>
                </a:lnTo>
                <a:lnTo>
                  <a:pt x="373" y="340"/>
                </a:lnTo>
                <a:lnTo>
                  <a:pt x="372" y="340"/>
                </a:lnTo>
                <a:lnTo>
                  <a:pt x="371" y="341"/>
                </a:lnTo>
                <a:lnTo>
                  <a:pt x="371" y="342"/>
                </a:lnTo>
                <a:lnTo>
                  <a:pt x="371" y="343"/>
                </a:lnTo>
                <a:lnTo>
                  <a:pt x="371" y="344"/>
                </a:lnTo>
                <a:lnTo>
                  <a:pt x="370" y="344"/>
                </a:lnTo>
                <a:lnTo>
                  <a:pt x="370" y="343"/>
                </a:lnTo>
                <a:lnTo>
                  <a:pt x="370" y="342"/>
                </a:lnTo>
                <a:lnTo>
                  <a:pt x="369" y="342"/>
                </a:lnTo>
                <a:lnTo>
                  <a:pt x="368" y="342"/>
                </a:lnTo>
                <a:lnTo>
                  <a:pt x="368" y="343"/>
                </a:lnTo>
                <a:lnTo>
                  <a:pt x="367" y="343"/>
                </a:lnTo>
                <a:lnTo>
                  <a:pt x="366" y="342"/>
                </a:lnTo>
                <a:lnTo>
                  <a:pt x="366" y="342"/>
                </a:lnTo>
                <a:lnTo>
                  <a:pt x="366" y="341"/>
                </a:lnTo>
                <a:lnTo>
                  <a:pt x="366" y="340"/>
                </a:lnTo>
                <a:lnTo>
                  <a:pt x="366" y="339"/>
                </a:lnTo>
                <a:lnTo>
                  <a:pt x="367" y="338"/>
                </a:lnTo>
                <a:lnTo>
                  <a:pt x="367" y="337"/>
                </a:lnTo>
                <a:lnTo>
                  <a:pt x="367" y="336"/>
                </a:lnTo>
                <a:lnTo>
                  <a:pt x="367" y="334"/>
                </a:lnTo>
                <a:lnTo>
                  <a:pt x="366" y="333"/>
                </a:lnTo>
                <a:lnTo>
                  <a:pt x="366" y="333"/>
                </a:lnTo>
                <a:lnTo>
                  <a:pt x="365" y="333"/>
                </a:lnTo>
                <a:lnTo>
                  <a:pt x="364" y="333"/>
                </a:lnTo>
                <a:lnTo>
                  <a:pt x="362" y="333"/>
                </a:lnTo>
                <a:lnTo>
                  <a:pt x="361" y="334"/>
                </a:lnTo>
                <a:lnTo>
                  <a:pt x="360" y="334"/>
                </a:lnTo>
                <a:lnTo>
                  <a:pt x="360" y="334"/>
                </a:lnTo>
                <a:lnTo>
                  <a:pt x="359" y="334"/>
                </a:lnTo>
                <a:lnTo>
                  <a:pt x="359" y="335"/>
                </a:lnTo>
                <a:lnTo>
                  <a:pt x="359" y="336"/>
                </a:lnTo>
                <a:lnTo>
                  <a:pt x="358" y="336"/>
                </a:lnTo>
                <a:lnTo>
                  <a:pt x="358" y="338"/>
                </a:lnTo>
                <a:lnTo>
                  <a:pt x="358" y="338"/>
                </a:lnTo>
                <a:lnTo>
                  <a:pt x="358" y="339"/>
                </a:lnTo>
                <a:lnTo>
                  <a:pt x="358" y="339"/>
                </a:lnTo>
                <a:lnTo>
                  <a:pt x="359" y="339"/>
                </a:lnTo>
                <a:lnTo>
                  <a:pt x="359" y="340"/>
                </a:lnTo>
                <a:lnTo>
                  <a:pt x="359" y="340"/>
                </a:lnTo>
                <a:lnTo>
                  <a:pt x="359" y="341"/>
                </a:lnTo>
                <a:lnTo>
                  <a:pt x="358" y="341"/>
                </a:lnTo>
                <a:lnTo>
                  <a:pt x="358" y="341"/>
                </a:lnTo>
                <a:lnTo>
                  <a:pt x="357" y="340"/>
                </a:lnTo>
                <a:lnTo>
                  <a:pt x="357" y="340"/>
                </a:lnTo>
                <a:lnTo>
                  <a:pt x="357" y="339"/>
                </a:lnTo>
                <a:lnTo>
                  <a:pt x="356" y="339"/>
                </a:lnTo>
                <a:lnTo>
                  <a:pt x="356" y="337"/>
                </a:lnTo>
                <a:lnTo>
                  <a:pt x="356" y="337"/>
                </a:lnTo>
                <a:lnTo>
                  <a:pt x="356" y="336"/>
                </a:lnTo>
                <a:lnTo>
                  <a:pt x="355" y="335"/>
                </a:lnTo>
                <a:lnTo>
                  <a:pt x="355" y="335"/>
                </a:lnTo>
                <a:lnTo>
                  <a:pt x="354" y="335"/>
                </a:lnTo>
                <a:lnTo>
                  <a:pt x="353" y="335"/>
                </a:lnTo>
                <a:lnTo>
                  <a:pt x="352" y="334"/>
                </a:lnTo>
                <a:lnTo>
                  <a:pt x="351" y="334"/>
                </a:lnTo>
                <a:lnTo>
                  <a:pt x="351" y="334"/>
                </a:lnTo>
                <a:lnTo>
                  <a:pt x="350" y="333"/>
                </a:lnTo>
                <a:lnTo>
                  <a:pt x="350" y="333"/>
                </a:lnTo>
                <a:lnTo>
                  <a:pt x="351" y="332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0" y="331"/>
                </a:lnTo>
                <a:lnTo>
                  <a:pt x="350" y="330"/>
                </a:lnTo>
                <a:lnTo>
                  <a:pt x="349" y="330"/>
                </a:lnTo>
                <a:lnTo>
                  <a:pt x="349" y="329"/>
                </a:lnTo>
                <a:lnTo>
                  <a:pt x="349" y="329"/>
                </a:lnTo>
                <a:lnTo>
                  <a:pt x="348" y="328"/>
                </a:lnTo>
                <a:lnTo>
                  <a:pt x="348" y="328"/>
                </a:lnTo>
                <a:lnTo>
                  <a:pt x="348" y="327"/>
                </a:lnTo>
                <a:lnTo>
                  <a:pt x="347" y="327"/>
                </a:lnTo>
                <a:lnTo>
                  <a:pt x="346" y="327"/>
                </a:lnTo>
                <a:lnTo>
                  <a:pt x="345" y="327"/>
                </a:lnTo>
                <a:lnTo>
                  <a:pt x="345" y="327"/>
                </a:lnTo>
                <a:lnTo>
                  <a:pt x="345" y="327"/>
                </a:lnTo>
                <a:lnTo>
                  <a:pt x="344" y="326"/>
                </a:lnTo>
                <a:lnTo>
                  <a:pt x="344" y="325"/>
                </a:lnTo>
                <a:lnTo>
                  <a:pt x="344" y="324"/>
                </a:lnTo>
                <a:lnTo>
                  <a:pt x="343" y="324"/>
                </a:lnTo>
                <a:lnTo>
                  <a:pt x="343" y="323"/>
                </a:lnTo>
                <a:lnTo>
                  <a:pt x="343" y="323"/>
                </a:lnTo>
                <a:lnTo>
                  <a:pt x="343" y="322"/>
                </a:lnTo>
                <a:lnTo>
                  <a:pt x="344" y="322"/>
                </a:lnTo>
                <a:lnTo>
                  <a:pt x="344" y="322"/>
                </a:lnTo>
                <a:lnTo>
                  <a:pt x="344" y="321"/>
                </a:lnTo>
                <a:lnTo>
                  <a:pt x="345" y="321"/>
                </a:lnTo>
                <a:lnTo>
                  <a:pt x="344" y="320"/>
                </a:lnTo>
                <a:lnTo>
                  <a:pt x="344" y="320"/>
                </a:lnTo>
                <a:lnTo>
                  <a:pt x="343" y="320"/>
                </a:lnTo>
                <a:lnTo>
                  <a:pt x="342" y="320"/>
                </a:lnTo>
                <a:lnTo>
                  <a:pt x="341" y="319"/>
                </a:lnTo>
                <a:lnTo>
                  <a:pt x="341" y="319"/>
                </a:lnTo>
                <a:lnTo>
                  <a:pt x="340" y="319"/>
                </a:lnTo>
                <a:lnTo>
                  <a:pt x="338" y="318"/>
                </a:lnTo>
                <a:lnTo>
                  <a:pt x="337" y="318"/>
                </a:lnTo>
                <a:lnTo>
                  <a:pt x="336" y="318"/>
                </a:lnTo>
                <a:lnTo>
                  <a:pt x="336" y="317"/>
                </a:lnTo>
                <a:lnTo>
                  <a:pt x="335" y="317"/>
                </a:lnTo>
                <a:lnTo>
                  <a:pt x="334" y="316"/>
                </a:lnTo>
                <a:lnTo>
                  <a:pt x="334" y="316"/>
                </a:lnTo>
                <a:lnTo>
                  <a:pt x="333" y="315"/>
                </a:lnTo>
                <a:lnTo>
                  <a:pt x="333" y="315"/>
                </a:lnTo>
                <a:lnTo>
                  <a:pt x="332" y="314"/>
                </a:lnTo>
                <a:lnTo>
                  <a:pt x="332" y="314"/>
                </a:lnTo>
                <a:lnTo>
                  <a:pt x="331" y="314"/>
                </a:lnTo>
                <a:lnTo>
                  <a:pt x="329" y="313"/>
                </a:lnTo>
                <a:lnTo>
                  <a:pt x="329" y="312"/>
                </a:lnTo>
                <a:lnTo>
                  <a:pt x="329" y="312"/>
                </a:lnTo>
                <a:lnTo>
                  <a:pt x="328" y="311"/>
                </a:lnTo>
                <a:lnTo>
                  <a:pt x="328" y="311"/>
                </a:lnTo>
                <a:lnTo>
                  <a:pt x="328" y="312"/>
                </a:lnTo>
                <a:lnTo>
                  <a:pt x="327" y="312"/>
                </a:lnTo>
                <a:lnTo>
                  <a:pt x="327" y="313"/>
                </a:lnTo>
                <a:lnTo>
                  <a:pt x="326" y="314"/>
                </a:lnTo>
                <a:lnTo>
                  <a:pt x="326" y="314"/>
                </a:lnTo>
                <a:lnTo>
                  <a:pt x="325" y="315"/>
                </a:lnTo>
                <a:lnTo>
                  <a:pt x="324" y="316"/>
                </a:lnTo>
                <a:lnTo>
                  <a:pt x="324" y="317"/>
                </a:lnTo>
                <a:lnTo>
                  <a:pt x="324" y="317"/>
                </a:lnTo>
                <a:lnTo>
                  <a:pt x="324" y="318"/>
                </a:lnTo>
                <a:lnTo>
                  <a:pt x="324" y="318"/>
                </a:lnTo>
                <a:lnTo>
                  <a:pt x="324" y="319"/>
                </a:lnTo>
                <a:lnTo>
                  <a:pt x="324" y="320"/>
                </a:lnTo>
                <a:lnTo>
                  <a:pt x="323" y="320"/>
                </a:lnTo>
                <a:lnTo>
                  <a:pt x="323" y="320"/>
                </a:lnTo>
                <a:lnTo>
                  <a:pt x="321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18" y="321"/>
                </a:lnTo>
                <a:lnTo>
                  <a:pt x="317" y="321"/>
                </a:lnTo>
                <a:lnTo>
                  <a:pt x="316" y="321"/>
                </a:lnTo>
                <a:lnTo>
                  <a:pt x="316" y="322"/>
                </a:lnTo>
                <a:lnTo>
                  <a:pt x="316" y="322"/>
                </a:lnTo>
                <a:lnTo>
                  <a:pt x="315" y="323"/>
                </a:lnTo>
                <a:lnTo>
                  <a:pt x="315" y="324"/>
                </a:lnTo>
                <a:lnTo>
                  <a:pt x="313" y="324"/>
                </a:lnTo>
                <a:lnTo>
                  <a:pt x="313" y="324"/>
                </a:lnTo>
                <a:lnTo>
                  <a:pt x="312" y="325"/>
                </a:lnTo>
                <a:lnTo>
                  <a:pt x="312" y="325"/>
                </a:lnTo>
                <a:lnTo>
                  <a:pt x="312" y="325"/>
                </a:lnTo>
                <a:lnTo>
                  <a:pt x="312" y="325"/>
                </a:lnTo>
                <a:lnTo>
                  <a:pt x="311" y="325"/>
                </a:lnTo>
                <a:lnTo>
                  <a:pt x="310" y="325"/>
                </a:lnTo>
                <a:lnTo>
                  <a:pt x="310" y="325"/>
                </a:lnTo>
                <a:lnTo>
                  <a:pt x="308" y="325"/>
                </a:lnTo>
                <a:lnTo>
                  <a:pt x="307" y="325"/>
                </a:lnTo>
                <a:lnTo>
                  <a:pt x="306" y="325"/>
                </a:lnTo>
                <a:lnTo>
                  <a:pt x="305" y="324"/>
                </a:lnTo>
                <a:lnTo>
                  <a:pt x="304" y="323"/>
                </a:lnTo>
                <a:lnTo>
                  <a:pt x="304" y="322"/>
                </a:lnTo>
                <a:lnTo>
                  <a:pt x="304" y="321"/>
                </a:lnTo>
                <a:lnTo>
                  <a:pt x="304" y="320"/>
                </a:lnTo>
                <a:lnTo>
                  <a:pt x="304" y="320"/>
                </a:lnTo>
                <a:lnTo>
                  <a:pt x="304" y="319"/>
                </a:lnTo>
                <a:lnTo>
                  <a:pt x="304" y="319"/>
                </a:lnTo>
                <a:lnTo>
                  <a:pt x="304" y="318"/>
                </a:lnTo>
                <a:lnTo>
                  <a:pt x="304" y="318"/>
                </a:lnTo>
                <a:lnTo>
                  <a:pt x="304" y="318"/>
                </a:lnTo>
                <a:lnTo>
                  <a:pt x="304" y="317"/>
                </a:lnTo>
                <a:lnTo>
                  <a:pt x="304" y="315"/>
                </a:lnTo>
                <a:lnTo>
                  <a:pt x="304" y="314"/>
                </a:lnTo>
                <a:lnTo>
                  <a:pt x="304" y="314"/>
                </a:lnTo>
                <a:lnTo>
                  <a:pt x="304" y="314"/>
                </a:lnTo>
                <a:lnTo>
                  <a:pt x="304" y="313"/>
                </a:lnTo>
                <a:lnTo>
                  <a:pt x="304" y="312"/>
                </a:lnTo>
                <a:lnTo>
                  <a:pt x="304" y="312"/>
                </a:lnTo>
                <a:lnTo>
                  <a:pt x="304" y="311"/>
                </a:lnTo>
                <a:lnTo>
                  <a:pt x="304" y="311"/>
                </a:lnTo>
                <a:lnTo>
                  <a:pt x="304" y="310"/>
                </a:lnTo>
                <a:lnTo>
                  <a:pt x="303" y="310"/>
                </a:lnTo>
                <a:lnTo>
                  <a:pt x="303" y="310"/>
                </a:lnTo>
                <a:lnTo>
                  <a:pt x="302" y="310"/>
                </a:lnTo>
                <a:lnTo>
                  <a:pt x="302" y="310"/>
                </a:lnTo>
                <a:lnTo>
                  <a:pt x="302" y="309"/>
                </a:lnTo>
                <a:lnTo>
                  <a:pt x="301" y="309"/>
                </a:lnTo>
                <a:lnTo>
                  <a:pt x="301" y="309"/>
                </a:lnTo>
                <a:lnTo>
                  <a:pt x="300" y="308"/>
                </a:lnTo>
                <a:lnTo>
                  <a:pt x="299" y="308"/>
                </a:lnTo>
                <a:lnTo>
                  <a:pt x="299" y="308"/>
                </a:lnTo>
                <a:lnTo>
                  <a:pt x="298" y="308"/>
                </a:lnTo>
                <a:lnTo>
                  <a:pt x="298" y="308"/>
                </a:lnTo>
                <a:lnTo>
                  <a:pt x="297" y="309"/>
                </a:lnTo>
                <a:lnTo>
                  <a:pt x="297" y="309"/>
                </a:lnTo>
                <a:lnTo>
                  <a:pt x="296" y="309"/>
                </a:lnTo>
                <a:lnTo>
                  <a:pt x="295" y="310"/>
                </a:lnTo>
                <a:lnTo>
                  <a:pt x="295" y="310"/>
                </a:lnTo>
                <a:lnTo>
                  <a:pt x="295" y="310"/>
                </a:lnTo>
                <a:lnTo>
                  <a:pt x="294" y="310"/>
                </a:lnTo>
                <a:lnTo>
                  <a:pt x="294" y="310"/>
                </a:lnTo>
                <a:lnTo>
                  <a:pt x="293" y="310"/>
                </a:lnTo>
                <a:lnTo>
                  <a:pt x="293" y="310"/>
                </a:lnTo>
                <a:lnTo>
                  <a:pt x="292" y="310"/>
                </a:lnTo>
                <a:lnTo>
                  <a:pt x="292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0" y="309"/>
                </a:lnTo>
                <a:lnTo>
                  <a:pt x="290" y="310"/>
                </a:lnTo>
                <a:lnTo>
                  <a:pt x="289" y="310"/>
                </a:lnTo>
                <a:lnTo>
                  <a:pt x="289" y="309"/>
                </a:lnTo>
                <a:lnTo>
                  <a:pt x="288" y="309"/>
                </a:lnTo>
                <a:lnTo>
                  <a:pt x="288" y="309"/>
                </a:lnTo>
                <a:lnTo>
                  <a:pt x="287" y="309"/>
                </a:lnTo>
                <a:lnTo>
                  <a:pt x="287" y="309"/>
                </a:lnTo>
                <a:lnTo>
                  <a:pt x="287" y="309"/>
                </a:lnTo>
                <a:lnTo>
                  <a:pt x="286" y="308"/>
                </a:lnTo>
                <a:lnTo>
                  <a:pt x="285" y="308"/>
                </a:lnTo>
                <a:lnTo>
                  <a:pt x="284" y="307"/>
                </a:lnTo>
                <a:lnTo>
                  <a:pt x="284" y="307"/>
                </a:lnTo>
                <a:lnTo>
                  <a:pt x="283" y="307"/>
                </a:lnTo>
                <a:lnTo>
                  <a:pt x="283" y="307"/>
                </a:lnTo>
                <a:lnTo>
                  <a:pt x="282" y="308"/>
                </a:lnTo>
                <a:lnTo>
                  <a:pt x="282" y="309"/>
                </a:lnTo>
                <a:lnTo>
                  <a:pt x="280" y="310"/>
                </a:lnTo>
                <a:lnTo>
                  <a:pt x="280" y="310"/>
                </a:lnTo>
                <a:lnTo>
                  <a:pt x="280" y="310"/>
                </a:lnTo>
                <a:lnTo>
                  <a:pt x="279" y="310"/>
                </a:lnTo>
                <a:lnTo>
                  <a:pt x="279" y="310"/>
                </a:lnTo>
                <a:lnTo>
                  <a:pt x="278" y="310"/>
                </a:lnTo>
                <a:lnTo>
                  <a:pt x="277" y="310"/>
                </a:lnTo>
                <a:lnTo>
                  <a:pt x="276" y="310"/>
                </a:lnTo>
                <a:lnTo>
                  <a:pt x="276" y="310"/>
                </a:lnTo>
                <a:lnTo>
                  <a:pt x="275" y="310"/>
                </a:lnTo>
                <a:lnTo>
                  <a:pt x="275" y="310"/>
                </a:lnTo>
                <a:lnTo>
                  <a:pt x="274" y="310"/>
                </a:lnTo>
                <a:lnTo>
                  <a:pt x="274" y="310"/>
                </a:lnTo>
                <a:lnTo>
                  <a:pt x="273" y="310"/>
                </a:lnTo>
                <a:lnTo>
                  <a:pt x="272" y="310"/>
                </a:lnTo>
                <a:lnTo>
                  <a:pt x="272" y="310"/>
                </a:lnTo>
                <a:lnTo>
                  <a:pt x="271" y="310"/>
                </a:lnTo>
                <a:lnTo>
                  <a:pt x="271" y="310"/>
                </a:lnTo>
                <a:lnTo>
                  <a:pt x="270" y="310"/>
                </a:lnTo>
                <a:lnTo>
                  <a:pt x="270" y="310"/>
                </a:lnTo>
                <a:lnTo>
                  <a:pt x="270" y="310"/>
                </a:lnTo>
                <a:lnTo>
                  <a:pt x="270" y="310"/>
                </a:lnTo>
                <a:lnTo>
                  <a:pt x="269" y="310"/>
                </a:lnTo>
                <a:lnTo>
                  <a:pt x="269" y="310"/>
                </a:lnTo>
                <a:lnTo>
                  <a:pt x="269" y="310"/>
                </a:lnTo>
                <a:lnTo>
                  <a:pt x="269" y="309"/>
                </a:lnTo>
                <a:lnTo>
                  <a:pt x="270" y="308"/>
                </a:lnTo>
                <a:lnTo>
                  <a:pt x="270" y="308"/>
                </a:lnTo>
                <a:lnTo>
                  <a:pt x="271" y="308"/>
                </a:lnTo>
                <a:lnTo>
                  <a:pt x="271" y="307"/>
                </a:lnTo>
                <a:lnTo>
                  <a:pt x="271" y="307"/>
                </a:lnTo>
                <a:lnTo>
                  <a:pt x="271" y="306"/>
                </a:lnTo>
                <a:lnTo>
                  <a:pt x="271" y="306"/>
                </a:lnTo>
                <a:lnTo>
                  <a:pt x="270" y="306"/>
                </a:lnTo>
                <a:lnTo>
                  <a:pt x="270" y="305"/>
                </a:lnTo>
                <a:lnTo>
                  <a:pt x="270" y="305"/>
                </a:lnTo>
                <a:lnTo>
                  <a:pt x="270" y="305"/>
                </a:lnTo>
                <a:lnTo>
                  <a:pt x="269" y="305"/>
                </a:lnTo>
                <a:lnTo>
                  <a:pt x="268" y="304"/>
                </a:lnTo>
                <a:lnTo>
                  <a:pt x="268" y="304"/>
                </a:lnTo>
                <a:lnTo>
                  <a:pt x="267" y="304"/>
                </a:lnTo>
                <a:lnTo>
                  <a:pt x="266" y="304"/>
                </a:lnTo>
                <a:lnTo>
                  <a:pt x="266" y="304"/>
                </a:lnTo>
                <a:lnTo>
                  <a:pt x="265" y="304"/>
                </a:lnTo>
                <a:lnTo>
                  <a:pt x="265" y="303"/>
                </a:lnTo>
                <a:lnTo>
                  <a:pt x="264" y="303"/>
                </a:lnTo>
                <a:lnTo>
                  <a:pt x="263" y="302"/>
                </a:lnTo>
                <a:lnTo>
                  <a:pt x="262" y="302"/>
                </a:lnTo>
                <a:lnTo>
                  <a:pt x="262" y="302"/>
                </a:lnTo>
                <a:lnTo>
                  <a:pt x="261" y="301"/>
                </a:lnTo>
                <a:lnTo>
                  <a:pt x="260" y="301"/>
                </a:lnTo>
                <a:lnTo>
                  <a:pt x="260" y="301"/>
                </a:lnTo>
                <a:lnTo>
                  <a:pt x="259" y="300"/>
                </a:lnTo>
                <a:lnTo>
                  <a:pt x="259" y="300"/>
                </a:lnTo>
                <a:lnTo>
                  <a:pt x="259" y="299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7" y="299"/>
                </a:lnTo>
                <a:lnTo>
                  <a:pt x="257" y="299"/>
                </a:lnTo>
                <a:lnTo>
                  <a:pt x="256" y="299"/>
                </a:lnTo>
                <a:lnTo>
                  <a:pt x="256" y="298"/>
                </a:lnTo>
                <a:lnTo>
                  <a:pt x="256" y="298"/>
                </a:lnTo>
                <a:lnTo>
                  <a:pt x="256" y="297"/>
                </a:lnTo>
                <a:lnTo>
                  <a:pt x="257" y="297"/>
                </a:lnTo>
                <a:lnTo>
                  <a:pt x="257" y="296"/>
                </a:lnTo>
                <a:lnTo>
                  <a:pt x="257" y="295"/>
                </a:lnTo>
                <a:lnTo>
                  <a:pt x="257" y="294"/>
                </a:lnTo>
                <a:lnTo>
                  <a:pt x="258" y="294"/>
                </a:lnTo>
                <a:lnTo>
                  <a:pt x="257" y="293"/>
                </a:lnTo>
                <a:lnTo>
                  <a:pt x="256" y="293"/>
                </a:lnTo>
                <a:lnTo>
                  <a:pt x="255" y="292"/>
                </a:lnTo>
                <a:lnTo>
                  <a:pt x="254" y="292"/>
                </a:lnTo>
                <a:lnTo>
                  <a:pt x="253" y="292"/>
                </a:lnTo>
                <a:lnTo>
                  <a:pt x="252" y="293"/>
                </a:lnTo>
                <a:lnTo>
                  <a:pt x="250" y="293"/>
                </a:lnTo>
                <a:lnTo>
                  <a:pt x="249" y="293"/>
                </a:lnTo>
                <a:lnTo>
                  <a:pt x="248" y="293"/>
                </a:lnTo>
                <a:lnTo>
                  <a:pt x="248" y="293"/>
                </a:lnTo>
                <a:lnTo>
                  <a:pt x="247" y="292"/>
                </a:lnTo>
                <a:lnTo>
                  <a:pt x="247" y="292"/>
                </a:lnTo>
                <a:lnTo>
                  <a:pt x="246" y="292"/>
                </a:lnTo>
                <a:lnTo>
                  <a:pt x="245" y="292"/>
                </a:lnTo>
                <a:lnTo>
                  <a:pt x="244" y="292"/>
                </a:lnTo>
                <a:lnTo>
                  <a:pt x="243" y="292"/>
                </a:lnTo>
                <a:lnTo>
                  <a:pt x="242" y="292"/>
                </a:lnTo>
                <a:lnTo>
                  <a:pt x="241" y="292"/>
                </a:lnTo>
                <a:lnTo>
                  <a:pt x="241" y="291"/>
                </a:lnTo>
                <a:lnTo>
                  <a:pt x="241" y="291"/>
                </a:lnTo>
                <a:lnTo>
                  <a:pt x="241" y="290"/>
                </a:lnTo>
                <a:lnTo>
                  <a:pt x="241" y="289"/>
                </a:lnTo>
                <a:lnTo>
                  <a:pt x="240" y="289"/>
                </a:lnTo>
                <a:lnTo>
                  <a:pt x="240" y="289"/>
                </a:lnTo>
                <a:lnTo>
                  <a:pt x="239" y="288"/>
                </a:lnTo>
                <a:lnTo>
                  <a:pt x="238" y="288"/>
                </a:lnTo>
                <a:lnTo>
                  <a:pt x="238" y="288"/>
                </a:lnTo>
                <a:lnTo>
                  <a:pt x="238" y="288"/>
                </a:lnTo>
                <a:lnTo>
                  <a:pt x="237" y="287"/>
                </a:lnTo>
                <a:lnTo>
                  <a:pt x="237" y="287"/>
                </a:lnTo>
                <a:lnTo>
                  <a:pt x="237" y="286"/>
                </a:lnTo>
                <a:lnTo>
                  <a:pt x="236" y="286"/>
                </a:lnTo>
                <a:lnTo>
                  <a:pt x="235" y="285"/>
                </a:lnTo>
                <a:lnTo>
                  <a:pt x="235" y="285"/>
                </a:lnTo>
                <a:lnTo>
                  <a:pt x="234" y="285"/>
                </a:lnTo>
                <a:lnTo>
                  <a:pt x="233" y="285"/>
                </a:lnTo>
                <a:lnTo>
                  <a:pt x="233" y="284"/>
                </a:lnTo>
                <a:lnTo>
                  <a:pt x="233" y="283"/>
                </a:lnTo>
                <a:lnTo>
                  <a:pt x="233" y="283"/>
                </a:lnTo>
                <a:lnTo>
                  <a:pt x="234" y="282"/>
                </a:lnTo>
                <a:lnTo>
                  <a:pt x="234" y="281"/>
                </a:lnTo>
                <a:lnTo>
                  <a:pt x="234" y="281"/>
                </a:lnTo>
                <a:lnTo>
                  <a:pt x="234" y="281"/>
                </a:lnTo>
                <a:lnTo>
                  <a:pt x="234" y="280"/>
                </a:lnTo>
                <a:lnTo>
                  <a:pt x="234" y="280"/>
                </a:lnTo>
                <a:lnTo>
                  <a:pt x="233" y="279"/>
                </a:lnTo>
                <a:lnTo>
                  <a:pt x="233" y="279"/>
                </a:lnTo>
                <a:lnTo>
                  <a:pt x="233" y="278"/>
                </a:lnTo>
                <a:lnTo>
                  <a:pt x="233" y="278"/>
                </a:lnTo>
                <a:lnTo>
                  <a:pt x="233" y="277"/>
                </a:lnTo>
                <a:lnTo>
                  <a:pt x="233" y="277"/>
                </a:lnTo>
                <a:lnTo>
                  <a:pt x="233" y="277"/>
                </a:lnTo>
                <a:lnTo>
                  <a:pt x="233" y="276"/>
                </a:lnTo>
                <a:lnTo>
                  <a:pt x="233" y="276"/>
                </a:lnTo>
                <a:lnTo>
                  <a:pt x="233" y="276"/>
                </a:lnTo>
                <a:lnTo>
                  <a:pt x="232" y="276"/>
                </a:lnTo>
                <a:lnTo>
                  <a:pt x="232" y="275"/>
                </a:lnTo>
                <a:lnTo>
                  <a:pt x="232" y="275"/>
                </a:lnTo>
                <a:lnTo>
                  <a:pt x="231" y="274"/>
                </a:lnTo>
                <a:lnTo>
                  <a:pt x="230" y="274"/>
                </a:lnTo>
                <a:lnTo>
                  <a:pt x="230" y="273"/>
                </a:lnTo>
                <a:lnTo>
                  <a:pt x="229" y="273"/>
                </a:lnTo>
                <a:lnTo>
                  <a:pt x="229" y="272"/>
                </a:lnTo>
                <a:lnTo>
                  <a:pt x="229" y="272"/>
                </a:lnTo>
                <a:lnTo>
                  <a:pt x="230" y="272"/>
                </a:lnTo>
                <a:lnTo>
                  <a:pt x="230" y="272"/>
                </a:lnTo>
                <a:lnTo>
                  <a:pt x="230" y="271"/>
                </a:lnTo>
                <a:lnTo>
                  <a:pt x="230" y="271"/>
                </a:lnTo>
                <a:lnTo>
                  <a:pt x="231" y="270"/>
                </a:lnTo>
                <a:lnTo>
                  <a:pt x="231" y="270"/>
                </a:lnTo>
                <a:lnTo>
                  <a:pt x="230" y="269"/>
                </a:lnTo>
                <a:lnTo>
                  <a:pt x="230" y="269"/>
                </a:lnTo>
                <a:lnTo>
                  <a:pt x="230" y="269"/>
                </a:lnTo>
                <a:lnTo>
                  <a:pt x="229" y="268"/>
                </a:lnTo>
                <a:lnTo>
                  <a:pt x="229" y="268"/>
                </a:lnTo>
                <a:lnTo>
                  <a:pt x="229" y="268"/>
                </a:lnTo>
                <a:lnTo>
                  <a:pt x="228" y="268"/>
                </a:lnTo>
                <a:lnTo>
                  <a:pt x="228" y="268"/>
                </a:lnTo>
                <a:lnTo>
                  <a:pt x="227" y="268"/>
                </a:lnTo>
                <a:lnTo>
                  <a:pt x="227" y="268"/>
                </a:lnTo>
                <a:lnTo>
                  <a:pt x="227" y="268"/>
                </a:lnTo>
                <a:lnTo>
                  <a:pt x="226" y="268"/>
                </a:lnTo>
                <a:lnTo>
                  <a:pt x="226" y="268"/>
                </a:lnTo>
                <a:lnTo>
                  <a:pt x="225" y="267"/>
                </a:lnTo>
                <a:lnTo>
                  <a:pt x="225" y="267"/>
                </a:lnTo>
                <a:lnTo>
                  <a:pt x="224" y="267"/>
                </a:lnTo>
                <a:lnTo>
                  <a:pt x="224" y="267"/>
                </a:lnTo>
                <a:lnTo>
                  <a:pt x="223" y="267"/>
                </a:lnTo>
                <a:lnTo>
                  <a:pt x="222" y="266"/>
                </a:lnTo>
                <a:lnTo>
                  <a:pt x="222" y="266"/>
                </a:lnTo>
                <a:lnTo>
                  <a:pt x="222" y="265"/>
                </a:lnTo>
                <a:lnTo>
                  <a:pt x="221" y="265"/>
                </a:lnTo>
                <a:lnTo>
                  <a:pt x="221" y="265"/>
                </a:lnTo>
                <a:lnTo>
                  <a:pt x="220" y="265"/>
                </a:lnTo>
                <a:lnTo>
                  <a:pt x="220" y="266"/>
                </a:lnTo>
                <a:lnTo>
                  <a:pt x="220" y="266"/>
                </a:lnTo>
                <a:lnTo>
                  <a:pt x="220" y="266"/>
                </a:lnTo>
                <a:lnTo>
                  <a:pt x="219" y="266"/>
                </a:lnTo>
                <a:lnTo>
                  <a:pt x="219" y="266"/>
                </a:lnTo>
                <a:lnTo>
                  <a:pt x="218" y="266"/>
                </a:lnTo>
                <a:lnTo>
                  <a:pt x="218" y="265"/>
                </a:lnTo>
                <a:lnTo>
                  <a:pt x="217" y="265"/>
                </a:lnTo>
                <a:lnTo>
                  <a:pt x="217" y="265"/>
                </a:lnTo>
                <a:lnTo>
                  <a:pt x="216" y="265"/>
                </a:lnTo>
                <a:lnTo>
                  <a:pt x="216" y="265"/>
                </a:lnTo>
                <a:lnTo>
                  <a:pt x="216" y="265"/>
                </a:lnTo>
                <a:lnTo>
                  <a:pt x="215" y="265"/>
                </a:lnTo>
                <a:lnTo>
                  <a:pt x="214" y="265"/>
                </a:lnTo>
                <a:lnTo>
                  <a:pt x="214" y="265"/>
                </a:lnTo>
                <a:lnTo>
                  <a:pt x="213" y="265"/>
                </a:lnTo>
                <a:lnTo>
                  <a:pt x="213" y="265"/>
                </a:lnTo>
                <a:lnTo>
                  <a:pt x="212" y="264"/>
                </a:lnTo>
                <a:lnTo>
                  <a:pt x="212" y="264"/>
                </a:lnTo>
                <a:lnTo>
                  <a:pt x="212" y="264"/>
                </a:lnTo>
                <a:lnTo>
                  <a:pt x="211" y="264"/>
                </a:lnTo>
                <a:lnTo>
                  <a:pt x="211" y="264"/>
                </a:lnTo>
                <a:lnTo>
                  <a:pt x="210" y="264"/>
                </a:lnTo>
                <a:lnTo>
                  <a:pt x="210" y="264"/>
                </a:lnTo>
                <a:lnTo>
                  <a:pt x="209" y="264"/>
                </a:lnTo>
                <a:lnTo>
                  <a:pt x="209" y="264"/>
                </a:lnTo>
                <a:lnTo>
                  <a:pt x="208" y="264"/>
                </a:lnTo>
                <a:lnTo>
                  <a:pt x="208" y="265"/>
                </a:lnTo>
                <a:lnTo>
                  <a:pt x="208" y="265"/>
                </a:lnTo>
                <a:lnTo>
                  <a:pt x="207" y="266"/>
                </a:lnTo>
                <a:lnTo>
                  <a:pt x="207" y="267"/>
                </a:lnTo>
                <a:lnTo>
                  <a:pt x="207" y="267"/>
                </a:lnTo>
                <a:lnTo>
                  <a:pt x="207" y="268"/>
                </a:lnTo>
                <a:lnTo>
                  <a:pt x="206" y="267"/>
                </a:lnTo>
                <a:lnTo>
                  <a:pt x="206" y="267"/>
                </a:lnTo>
                <a:lnTo>
                  <a:pt x="206" y="266"/>
                </a:lnTo>
                <a:lnTo>
                  <a:pt x="206" y="265"/>
                </a:lnTo>
                <a:lnTo>
                  <a:pt x="205" y="265"/>
                </a:lnTo>
                <a:lnTo>
                  <a:pt x="205" y="264"/>
                </a:lnTo>
                <a:lnTo>
                  <a:pt x="206" y="264"/>
                </a:lnTo>
                <a:lnTo>
                  <a:pt x="206" y="264"/>
                </a:lnTo>
                <a:lnTo>
                  <a:pt x="206" y="263"/>
                </a:lnTo>
                <a:lnTo>
                  <a:pt x="207" y="263"/>
                </a:lnTo>
                <a:lnTo>
                  <a:pt x="207" y="262"/>
                </a:lnTo>
                <a:lnTo>
                  <a:pt x="206" y="262"/>
                </a:lnTo>
                <a:lnTo>
                  <a:pt x="206" y="262"/>
                </a:lnTo>
                <a:lnTo>
                  <a:pt x="206" y="262"/>
                </a:lnTo>
                <a:lnTo>
                  <a:pt x="205" y="262"/>
                </a:lnTo>
                <a:lnTo>
                  <a:pt x="205" y="262"/>
                </a:lnTo>
                <a:lnTo>
                  <a:pt x="205" y="262"/>
                </a:lnTo>
                <a:lnTo>
                  <a:pt x="205" y="262"/>
                </a:lnTo>
                <a:lnTo>
                  <a:pt x="205" y="262"/>
                </a:lnTo>
                <a:lnTo>
                  <a:pt x="205" y="261"/>
                </a:lnTo>
                <a:lnTo>
                  <a:pt x="204" y="261"/>
                </a:lnTo>
                <a:lnTo>
                  <a:pt x="204" y="261"/>
                </a:lnTo>
                <a:lnTo>
                  <a:pt x="204" y="261"/>
                </a:lnTo>
                <a:lnTo>
                  <a:pt x="203" y="261"/>
                </a:lnTo>
                <a:lnTo>
                  <a:pt x="203" y="261"/>
                </a:lnTo>
                <a:lnTo>
                  <a:pt x="203" y="260"/>
                </a:lnTo>
                <a:lnTo>
                  <a:pt x="202" y="260"/>
                </a:lnTo>
                <a:lnTo>
                  <a:pt x="201" y="260"/>
                </a:lnTo>
                <a:lnTo>
                  <a:pt x="200" y="260"/>
                </a:lnTo>
                <a:lnTo>
                  <a:pt x="200" y="260"/>
                </a:lnTo>
                <a:lnTo>
                  <a:pt x="199" y="260"/>
                </a:lnTo>
                <a:lnTo>
                  <a:pt x="199" y="260"/>
                </a:lnTo>
                <a:lnTo>
                  <a:pt x="198" y="260"/>
                </a:lnTo>
                <a:lnTo>
                  <a:pt x="198" y="259"/>
                </a:lnTo>
                <a:lnTo>
                  <a:pt x="197" y="259"/>
                </a:lnTo>
                <a:lnTo>
                  <a:pt x="197" y="259"/>
                </a:lnTo>
                <a:lnTo>
                  <a:pt x="197" y="259"/>
                </a:lnTo>
                <a:lnTo>
                  <a:pt x="196" y="258"/>
                </a:lnTo>
                <a:lnTo>
                  <a:pt x="196" y="259"/>
                </a:lnTo>
                <a:lnTo>
                  <a:pt x="196" y="259"/>
                </a:lnTo>
                <a:lnTo>
                  <a:pt x="195" y="259"/>
                </a:lnTo>
                <a:lnTo>
                  <a:pt x="195" y="258"/>
                </a:lnTo>
                <a:lnTo>
                  <a:pt x="195" y="258"/>
                </a:lnTo>
                <a:lnTo>
                  <a:pt x="195" y="258"/>
                </a:lnTo>
                <a:lnTo>
                  <a:pt x="194" y="258"/>
                </a:lnTo>
                <a:lnTo>
                  <a:pt x="194" y="258"/>
                </a:lnTo>
                <a:lnTo>
                  <a:pt x="194" y="257"/>
                </a:lnTo>
                <a:lnTo>
                  <a:pt x="193" y="257"/>
                </a:lnTo>
                <a:lnTo>
                  <a:pt x="193" y="256"/>
                </a:lnTo>
                <a:lnTo>
                  <a:pt x="193" y="256"/>
                </a:lnTo>
                <a:lnTo>
                  <a:pt x="193" y="256"/>
                </a:lnTo>
                <a:lnTo>
                  <a:pt x="192" y="255"/>
                </a:lnTo>
                <a:lnTo>
                  <a:pt x="192" y="255"/>
                </a:lnTo>
                <a:lnTo>
                  <a:pt x="192" y="254"/>
                </a:lnTo>
                <a:lnTo>
                  <a:pt x="193" y="254"/>
                </a:lnTo>
                <a:lnTo>
                  <a:pt x="193" y="254"/>
                </a:lnTo>
                <a:lnTo>
                  <a:pt x="193" y="254"/>
                </a:lnTo>
                <a:lnTo>
                  <a:pt x="194" y="254"/>
                </a:lnTo>
                <a:lnTo>
                  <a:pt x="193" y="253"/>
                </a:lnTo>
                <a:lnTo>
                  <a:pt x="193" y="252"/>
                </a:lnTo>
                <a:lnTo>
                  <a:pt x="193" y="252"/>
                </a:lnTo>
                <a:lnTo>
                  <a:pt x="194" y="252"/>
                </a:lnTo>
                <a:lnTo>
                  <a:pt x="194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1"/>
                </a:lnTo>
                <a:lnTo>
                  <a:pt x="195" y="250"/>
                </a:lnTo>
                <a:lnTo>
                  <a:pt x="194" y="249"/>
                </a:lnTo>
                <a:lnTo>
                  <a:pt x="193" y="249"/>
                </a:lnTo>
                <a:lnTo>
                  <a:pt x="192" y="249"/>
                </a:lnTo>
                <a:lnTo>
                  <a:pt x="192" y="248"/>
                </a:lnTo>
                <a:lnTo>
                  <a:pt x="192" y="248"/>
                </a:lnTo>
                <a:lnTo>
                  <a:pt x="191" y="248"/>
                </a:lnTo>
                <a:lnTo>
                  <a:pt x="191" y="247"/>
                </a:lnTo>
                <a:lnTo>
                  <a:pt x="190" y="247"/>
                </a:lnTo>
                <a:lnTo>
                  <a:pt x="190" y="247"/>
                </a:lnTo>
                <a:lnTo>
                  <a:pt x="189" y="246"/>
                </a:lnTo>
                <a:lnTo>
                  <a:pt x="188" y="245"/>
                </a:lnTo>
                <a:lnTo>
                  <a:pt x="187" y="245"/>
                </a:lnTo>
                <a:lnTo>
                  <a:pt x="187" y="245"/>
                </a:lnTo>
                <a:lnTo>
                  <a:pt x="186" y="245"/>
                </a:lnTo>
                <a:lnTo>
                  <a:pt x="185" y="244"/>
                </a:lnTo>
                <a:lnTo>
                  <a:pt x="185" y="245"/>
                </a:lnTo>
                <a:lnTo>
                  <a:pt x="184" y="245"/>
                </a:lnTo>
                <a:lnTo>
                  <a:pt x="184" y="244"/>
                </a:lnTo>
                <a:lnTo>
                  <a:pt x="184" y="244"/>
                </a:lnTo>
                <a:lnTo>
                  <a:pt x="184" y="243"/>
                </a:lnTo>
                <a:lnTo>
                  <a:pt x="184" y="243"/>
                </a:lnTo>
                <a:lnTo>
                  <a:pt x="184" y="242"/>
                </a:lnTo>
                <a:lnTo>
                  <a:pt x="184" y="242"/>
                </a:lnTo>
                <a:lnTo>
                  <a:pt x="184" y="241"/>
                </a:lnTo>
                <a:lnTo>
                  <a:pt x="184" y="241"/>
                </a:lnTo>
                <a:lnTo>
                  <a:pt x="184" y="241"/>
                </a:lnTo>
                <a:lnTo>
                  <a:pt x="185" y="240"/>
                </a:lnTo>
                <a:lnTo>
                  <a:pt x="185" y="240"/>
                </a:lnTo>
                <a:lnTo>
                  <a:pt x="185" y="239"/>
                </a:lnTo>
                <a:lnTo>
                  <a:pt x="186" y="239"/>
                </a:lnTo>
                <a:lnTo>
                  <a:pt x="187" y="239"/>
                </a:lnTo>
                <a:lnTo>
                  <a:pt x="186" y="239"/>
                </a:lnTo>
                <a:lnTo>
                  <a:pt x="187" y="238"/>
                </a:lnTo>
                <a:lnTo>
                  <a:pt x="187" y="238"/>
                </a:lnTo>
                <a:lnTo>
                  <a:pt x="186" y="237"/>
                </a:lnTo>
                <a:lnTo>
                  <a:pt x="186" y="237"/>
                </a:lnTo>
                <a:lnTo>
                  <a:pt x="187" y="237"/>
                </a:lnTo>
                <a:lnTo>
                  <a:pt x="187" y="236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3"/>
                </a:lnTo>
                <a:lnTo>
                  <a:pt x="187" y="234"/>
                </a:lnTo>
                <a:lnTo>
                  <a:pt x="186" y="234"/>
                </a:lnTo>
                <a:lnTo>
                  <a:pt x="186" y="234"/>
                </a:lnTo>
                <a:lnTo>
                  <a:pt x="186" y="235"/>
                </a:lnTo>
                <a:lnTo>
                  <a:pt x="185" y="235"/>
                </a:lnTo>
                <a:lnTo>
                  <a:pt x="185" y="234"/>
                </a:lnTo>
                <a:lnTo>
                  <a:pt x="185" y="234"/>
                </a:lnTo>
                <a:lnTo>
                  <a:pt x="185" y="233"/>
                </a:lnTo>
                <a:lnTo>
                  <a:pt x="186" y="232"/>
                </a:lnTo>
                <a:lnTo>
                  <a:pt x="186" y="232"/>
                </a:lnTo>
                <a:lnTo>
                  <a:pt x="187" y="231"/>
                </a:lnTo>
                <a:lnTo>
                  <a:pt x="187" y="231"/>
                </a:lnTo>
                <a:lnTo>
                  <a:pt x="188" y="232"/>
                </a:lnTo>
                <a:lnTo>
                  <a:pt x="189" y="232"/>
                </a:lnTo>
                <a:lnTo>
                  <a:pt x="190" y="232"/>
                </a:lnTo>
                <a:lnTo>
                  <a:pt x="190" y="232"/>
                </a:lnTo>
                <a:lnTo>
                  <a:pt x="191" y="232"/>
                </a:lnTo>
                <a:lnTo>
                  <a:pt x="191" y="232"/>
                </a:lnTo>
                <a:lnTo>
                  <a:pt x="192" y="232"/>
                </a:lnTo>
                <a:lnTo>
                  <a:pt x="193" y="232"/>
                </a:lnTo>
                <a:lnTo>
                  <a:pt x="194" y="232"/>
                </a:lnTo>
                <a:lnTo>
                  <a:pt x="195" y="232"/>
                </a:lnTo>
                <a:lnTo>
                  <a:pt x="195" y="231"/>
                </a:lnTo>
                <a:lnTo>
                  <a:pt x="195" y="231"/>
                </a:lnTo>
                <a:lnTo>
                  <a:pt x="195" y="231"/>
                </a:lnTo>
                <a:lnTo>
                  <a:pt x="196" y="231"/>
                </a:lnTo>
                <a:lnTo>
                  <a:pt x="196" y="230"/>
                </a:lnTo>
                <a:lnTo>
                  <a:pt x="196" y="230"/>
                </a:lnTo>
                <a:lnTo>
                  <a:pt x="197" y="229"/>
                </a:lnTo>
                <a:lnTo>
                  <a:pt x="197" y="229"/>
                </a:lnTo>
                <a:lnTo>
                  <a:pt x="198" y="228"/>
                </a:lnTo>
                <a:lnTo>
                  <a:pt x="198" y="227"/>
                </a:lnTo>
                <a:lnTo>
                  <a:pt x="198" y="227"/>
                </a:lnTo>
                <a:lnTo>
                  <a:pt x="198" y="226"/>
                </a:lnTo>
                <a:lnTo>
                  <a:pt x="198" y="226"/>
                </a:lnTo>
                <a:lnTo>
                  <a:pt x="197" y="224"/>
                </a:lnTo>
                <a:lnTo>
                  <a:pt x="197" y="224"/>
                </a:lnTo>
                <a:lnTo>
                  <a:pt x="196" y="224"/>
                </a:lnTo>
                <a:lnTo>
                  <a:pt x="196" y="224"/>
                </a:lnTo>
                <a:lnTo>
                  <a:pt x="195" y="223"/>
                </a:lnTo>
                <a:lnTo>
                  <a:pt x="195" y="223"/>
                </a:lnTo>
                <a:lnTo>
                  <a:pt x="195" y="223"/>
                </a:lnTo>
                <a:lnTo>
                  <a:pt x="194" y="222"/>
                </a:lnTo>
                <a:lnTo>
                  <a:pt x="194" y="222"/>
                </a:lnTo>
                <a:lnTo>
                  <a:pt x="194" y="221"/>
                </a:lnTo>
                <a:lnTo>
                  <a:pt x="193" y="221"/>
                </a:lnTo>
                <a:lnTo>
                  <a:pt x="193" y="221"/>
                </a:lnTo>
                <a:lnTo>
                  <a:pt x="193" y="220"/>
                </a:lnTo>
                <a:lnTo>
                  <a:pt x="193" y="219"/>
                </a:lnTo>
                <a:lnTo>
                  <a:pt x="193" y="218"/>
                </a:lnTo>
                <a:lnTo>
                  <a:pt x="193" y="218"/>
                </a:lnTo>
                <a:lnTo>
                  <a:pt x="193" y="217"/>
                </a:lnTo>
                <a:lnTo>
                  <a:pt x="193" y="214"/>
                </a:lnTo>
                <a:lnTo>
                  <a:pt x="193" y="214"/>
                </a:lnTo>
                <a:lnTo>
                  <a:pt x="193" y="213"/>
                </a:lnTo>
                <a:lnTo>
                  <a:pt x="193" y="212"/>
                </a:lnTo>
                <a:lnTo>
                  <a:pt x="194" y="209"/>
                </a:lnTo>
                <a:lnTo>
                  <a:pt x="192" y="210"/>
                </a:lnTo>
                <a:lnTo>
                  <a:pt x="192" y="210"/>
                </a:lnTo>
                <a:lnTo>
                  <a:pt x="192" y="211"/>
                </a:lnTo>
                <a:lnTo>
                  <a:pt x="191" y="211"/>
                </a:lnTo>
                <a:lnTo>
                  <a:pt x="191" y="212"/>
                </a:lnTo>
                <a:lnTo>
                  <a:pt x="191" y="212"/>
                </a:lnTo>
                <a:lnTo>
                  <a:pt x="190" y="213"/>
                </a:lnTo>
                <a:lnTo>
                  <a:pt x="188" y="213"/>
                </a:lnTo>
                <a:lnTo>
                  <a:pt x="185" y="213"/>
                </a:lnTo>
                <a:lnTo>
                  <a:pt x="184" y="213"/>
                </a:lnTo>
                <a:lnTo>
                  <a:pt x="183" y="213"/>
                </a:lnTo>
                <a:lnTo>
                  <a:pt x="182" y="213"/>
                </a:lnTo>
                <a:lnTo>
                  <a:pt x="180" y="213"/>
                </a:lnTo>
                <a:lnTo>
                  <a:pt x="179" y="213"/>
                </a:lnTo>
                <a:lnTo>
                  <a:pt x="178" y="212"/>
                </a:lnTo>
                <a:lnTo>
                  <a:pt x="176" y="212"/>
                </a:lnTo>
                <a:lnTo>
                  <a:pt x="175" y="212"/>
                </a:lnTo>
                <a:lnTo>
                  <a:pt x="175" y="212"/>
                </a:lnTo>
                <a:lnTo>
                  <a:pt x="174" y="212"/>
                </a:lnTo>
                <a:lnTo>
                  <a:pt x="173" y="212"/>
                </a:lnTo>
                <a:lnTo>
                  <a:pt x="172" y="213"/>
                </a:lnTo>
                <a:lnTo>
                  <a:pt x="171" y="213"/>
                </a:lnTo>
                <a:lnTo>
                  <a:pt x="170" y="213"/>
                </a:lnTo>
                <a:lnTo>
                  <a:pt x="169" y="213"/>
                </a:lnTo>
                <a:lnTo>
                  <a:pt x="169" y="214"/>
                </a:lnTo>
                <a:lnTo>
                  <a:pt x="168" y="214"/>
                </a:lnTo>
                <a:lnTo>
                  <a:pt x="168" y="214"/>
                </a:lnTo>
                <a:lnTo>
                  <a:pt x="167" y="214"/>
                </a:lnTo>
                <a:lnTo>
                  <a:pt x="166" y="216"/>
                </a:lnTo>
                <a:lnTo>
                  <a:pt x="166" y="217"/>
                </a:lnTo>
                <a:lnTo>
                  <a:pt x="166" y="218"/>
                </a:lnTo>
                <a:lnTo>
                  <a:pt x="165" y="218"/>
                </a:lnTo>
                <a:lnTo>
                  <a:pt x="165" y="220"/>
                </a:lnTo>
                <a:lnTo>
                  <a:pt x="164" y="220"/>
                </a:lnTo>
                <a:lnTo>
                  <a:pt x="163" y="221"/>
                </a:lnTo>
                <a:lnTo>
                  <a:pt x="163" y="221"/>
                </a:lnTo>
                <a:lnTo>
                  <a:pt x="163" y="222"/>
                </a:lnTo>
                <a:lnTo>
                  <a:pt x="162" y="223"/>
                </a:lnTo>
                <a:lnTo>
                  <a:pt x="162" y="224"/>
                </a:lnTo>
                <a:lnTo>
                  <a:pt x="162" y="224"/>
                </a:lnTo>
                <a:lnTo>
                  <a:pt x="162" y="225"/>
                </a:lnTo>
                <a:lnTo>
                  <a:pt x="162" y="226"/>
                </a:lnTo>
                <a:lnTo>
                  <a:pt x="162" y="226"/>
                </a:lnTo>
                <a:lnTo>
                  <a:pt x="162" y="227"/>
                </a:lnTo>
                <a:lnTo>
                  <a:pt x="162" y="227"/>
                </a:lnTo>
                <a:lnTo>
                  <a:pt x="162" y="228"/>
                </a:lnTo>
                <a:lnTo>
                  <a:pt x="162" y="229"/>
                </a:lnTo>
                <a:lnTo>
                  <a:pt x="162" y="230"/>
                </a:lnTo>
                <a:lnTo>
                  <a:pt x="163" y="230"/>
                </a:lnTo>
                <a:lnTo>
                  <a:pt x="163" y="231"/>
                </a:lnTo>
                <a:lnTo>
                  <a:pt x="163" y="231"/>
                </a:lnTo>
                <a:lnTo>
                  <a:pt x="163" y="232"/>
                </a:lnTo>
                <a:lnTo>
                  <a:pt x="164" y="233"/>
                </a:lnTo>
                <a:lnTo>
                  <a:pt x="165" y="234"/>
                </a:lnTo>
                <a:lnTo>
                  <a:pt x="165" y="235"/>
                </a:lnTo>
                <a:lnTo>
                  <a:pt x="166" y="236"/>
                </a:lnTo>
                <a:lnTo>
                  <a:pt x="166" y="237"/>
                </a:lnTo>
                <a:lnTo>
                  <a:pt x="166" y="238"/>
                </a:lnTo>
                <a:lnTo>
                  <a:pt x="166" y="239"/>
                </a:lnTo>
                <a:lnTo>
                  <a:pt x="167" y="239"/>
                </a:lnTo>
                <a:lnTo>
                  <a:pt x="167" y="239"/>
                </a:lnTo>
                <a:lnTo>
                  <a:pt x="168" y="239"/>
                </a:lnTo>
                <a:lnTo>
                  <a:pt x="168" y="240"/>
                </a:lnTo>
                <a:lnTo>
                  <a:pt x="170" y="241"/>
                </a:lnTo>
                <a:lnTo>
                  <a:pt x="170" y="241"/>
                </a:lnTo>
                <a:lnTo>
                  <a:pt x="171" y="241"/>
                </a:lnTo>
                <a:lnTo>
                  <a:pt x="171" y="242"/>
                </a:lnTo>
                <a:lnTo>
                  <a:pt x="172" y="242"/>
                </a:lnTo>
                <a:lnTo>
                  <a:pt x="173" y="243"/>
                </a:lnTo>
                <a:lnTo>
                  <a:pt x="173" y="244"/>
                </a:lnTo>
                <a:lnTo>
                  <a:pt x="174" y="244"/>
                </a:lnTo>
                <a:lnTo>
                  <a:pt x="174" y="245"/>
                </a:lnTo>
                <a:lnTo>
                  <a:pt x="174" y="245"/>
                </a:lnTo>
                <a:lnTo>
                  <a:pt x="173" y="246"/>
                </a:lnTo>
                <a:lnTo>
                  <a:pt x="173" y="246"/>
                </a:lnTo>
                <a:lnTo>
                  <a:pt x="173" y="247"/>
                </a:lnTo>
                <a:lnTo>
                  <a:pt x="173" y="248"/>
                </a:lnTo>
                <a:lnTo>
                  <a:pt x="173" y="249"/>
                </a:lnTo>
                <a:lnTo>
                  <a:pt x="172" y="250"/>
                </a:lnTo>
                <a:lnTo>
                  <a:pt x="172" y="251"/>
                </a:lnTo>
                <a:lnTo>
                  <a:pt x="171" y="252"/>
                </a:lnTo>
                <a:lnTo>
                  <a:pt x="171" y="252"/>
                </a:lnTo>
                <a:lnTo>
                  <a:pt x="170" y="252"/>
                </a:lnTo>
                <a:lnTo>
                  <a:pt x="169" y="252"/>
                </a:lnTo>
                <a:lnTo>
                  <a:pt x="168" y="252"/>
                </a:lnTo>
                <a:lnTo>
                  <a:pt x="167" y="252"/>
                </a:lnTo>
                <a:lnTo>
                  <a:pt x="166" y="252"/>
                </a:lnTo>
                <a:lnTo>
                  <a:pt x="165" y="252"/>
                </a:lnTo>
                <a:lnTo>
                  <a:pt x="165" y="252"/>
                </a:lnTo>
                <a:lnTo>
                  <a:pt x="164" y="253"/>
                </a:lnTo>
                <a:lnTo>
                  <a:pt x="163" y="253"/>
                </a:lnTo>
                <a:lnTo>
                  <a:pt x="163" y="253"/>
                </a:lnTo>
                <a:lnTo>
                  <a:pt x="162" y="253"/>
                </a:lnTo>
                <a:lnTo>
                  <a:pt x="162" y="253"/>
                </a:lnTo>
                <a:lnTo>
                  <a:pt x="160" y="254"/>
                </a:lnTo>
                <a:lnTo>
                  <a:pt x="160" y="255"/>
                </a:lnTo>
                <a:lnTo>
                  <a:pt x="159" y="255"/>
                </a:lnTo>
                <a:lnTo>
                  <a:pt x="158" y="256"/>
                </a:lnTo>
                <a:lnTo>
                  <a:pt x="158" y="256"/>
                </a:lnTo>
                <a:lnTo>
                  <a:pt x="159" y="257"/>
                </a:lnTo>
                <a:lnTo>
                  <a:pt x="160" y="258"/>
                </a:lnTo>
                <a:lnTo>
                  <a:pt x="157" y="262"/>
                </a:lnTo>
                <a:lnTo>
                  <a:pt x="157" y="263"/>
                </a:lnTo>
                <a:lnTo>
                  <a:pt x="154" y="265"/>
                </a:lnTo>
                <a:lnTo>
                  <a:pt x="155" y="266"/>
                </a:lnTo>
                <a:lnTo>
                  <a:pt x="155" y="267"/>
                </a:lnTo>
                <a:lnTo>
                  <a:pt x="155" y="267"/>
                </a:lnTo>
                <a:lnTo>
                  <a:pt x="155" y="267"/>
                </a:lnTo>
                <a:lnTo>
                  <a:pt x="156" y="268"/>
                </a:lnTo>
                <a:lnTo>
                  <a:pt x="157" y="270"/>
                </a:lnTo>
                <a:lnTo>
                  <a:pt x="157" y="271"/>
                </a:lnTo>
                <a:lnTo>
                  <a:pt x="158" y="272"/>
                </a:lnTo>
                <a:lnTo>
                  <a:pt x="158" y="273"/>
                </a:lnTo>
                <a:lnTo>
                  <a:pt x="158" y="274"/>
                </a:lnTo>
                <a:lnTo>
                  <a:pt x="158" y="275"/>
                </a:lnTo>
                <a:lnTo>
                  <a:pt x="158" y="275"/>
                </a:lnTo>
                <a:lnTo>
                  <a:pt x="158" y="276"/>
                </a:lnTo>
                <a:lnTo>
                  <a:pt x="158" y="277"/>
                </a:lnTo>
                <a:lnTo>
                  <a:pt x="158" y="277"/>
                </a:lnTo>
                <a:lnTo>
                  <a:pt x="158" y="278"/>
                </a:lnTo>
                <a:lnTo>
                  <a:pt x="158" y="278"/>
                </a:lnTo>
                <a:lnTo>
                  <a:pt x="158" y="279"/>
                </a:lnTo>
                <a:lnTo>
                  <a:pt x="158" y="280"/>
                </a:lnTo>
                <a:lnTo>
                  <a:pt x="158" y="281"/>
                </a:lnTo>
                <a:lnTo>
                  <a:pt x="158" y="282"/>
                </a:lnTo>
                <a:lnTo>
                  <a:pt x="158" y="282"/>
                </a:lnTo>
                <a:lnTo>
                  <a:pt x="158" y="284"/>
                </a:lnTo>
                <a:lnTo>
                  <a:pt x="158" y="285"/>
                </a:lnTo>
                <a:lnTo>
                  <a:pt x="158" y="285"/>
                </a:lnTo>
                <a:lnTo>
                  <a:pt x="158" y="285"/>
                </a:lnTo>
                <a:lnTo>
                  <a:pt x="158" y="286"/>
                </a:lnTo>
                <a:lnTo>
                  <a:pt x="158" y="286"/>
                </a:lnTo>
                <a:lnTo>
                  <a:pt x="158" y="287"/>
                </a:lnTo>
                <a:lnTo>
                  <a:pt x="158" y="288"/>
                </a:lnTo>
                <a:lnTo>
                  <a:pt x="158" y="288"/>
                </a:lnTo>
                <a:lnTo>
                  <a:pt x="157" y="288"/>
                </a:lnTo>
                <a:lnTo>
                  <a:pt x="156" y="289"/>
                </a:lnTo>
                <a:lnTo>
                  <a:pt x="156" y="289"/>
                </a:lnTo>
                <a:lnTo>
                  <a:pt x="156" y="289"/>
                </a:lnTo>
                <a:lnTo>
                  <a:pt x="157" y="289"/>
                </a:lnTo>
                <a:lnTo>
                  <a:pt x="157" y="289"/>
                </a:lnTo>
                <a:lnTo>
                  <a:pt x="156" y="290"/>
                </a:lnTo>
                <a:lnTo>
                  <a:pt x="156" y="291"/>
                </a:lnTo>
                <a:lnTo>
                  <a:pt x="156" y="291"/>
                </a:lnTo>
                <a:lnTo>
                  <a:pt x="155" y="292"/>
                </a:lnTo>
                <a:lnTo>
                  <a:pt x="155" y="293"/>
                </a:lnTo>
                <a:lnTo>
                  <a:pt x="154" y="294"/>
                </a:lnTo>
                <a:lnTo>
                  <a:pt x="154" y="294"/>
                </a:lnTo>
                <a:lnTo>
                  <a:pt x="154" y="295"/>
                </a:lnTo>
                <a:lnTo>
                  <a:pt x="154" y="296"/>
                </a:lnTo>
                <a:lnTo>
                  <a:pt x="153" y="297"/>
                </a:lnTo>
                <a:lnTo>
                  <a:pt x="153" y="297"/>
                </a:lnTo>
                <a:lnTo>
                  <a:pt x="153" y="298"/>
                </a:lnTo>
                <a:lnTo>
                  <a:pt x="153" y="298"/>
                </a:lnTo>
                <a:lnTo>
                  <a:pt x="153" y="299"/>
                </a:lnTo>
                <a:lnTo>
                  <a:pt x="153" y="299"/>
                </a:lnTo>
                <a:lnTo>
                  <a:pt x="153" y="299"/>
                </a:lnTo>
                <a:lnTo>
                  <a:pt x="153" y="300"/>
                </a:lnTo>
                <a:lnTo>
                  <a:pt x="153" y="301"/>
                </a:lnTo>
                <a:lnTo>
                  <a:pt x="153" y="302"/>
                </a:lnTo>
                <a:lnTo>
                  <a:pt x="153" y="302"/>
                </a:lnTo>
                <a:lnTo>
                  <a:pt x="153" y="302"/>
                </a:lnTo>
                <a:lnTo>
                  <a:pt x="153" y="303"/>
                </a:lnTo>
                <a:lnTo>
                  <a:pt x="153" y="304"/>
                </a:lnTo>
                <a:lnTo>
                  <a:pt x="153" y="305"/>
                </a:lnTo>
                <a:lnTo>
                  <a:pt x="154" y="306"/>
                </a:lnTo>
                <a:lnTo>
                  <a:pt x="154" y="307"/>
                </a:lnTo>
                <a:lnTo>
                  <a:pt x="155" y="308"/>
                </a:lnTo>
                <a:lnTo>
                  <a:pt x="155" y="309"/>
                </a:lnTo>
                <a:lnTo>
                  <a:pt x="156" y="310"/>
                </a:lnTo>
                <a:lnTo>
                  <a:pt x="157" y="310"/>
                </a:lnTo>
                <a:lnTo>
                  <a:pt x="158" y="311"/>
                </a:lnTo>
                <a:lnTo>
                  <a:pt x="159" y="312"/>
                </a:lnTo>
                <a:lnTo>
                  <a:pt x="160" y="313"/>
                </a:lnTo>
                <a:lnTo>
                  <a:pt x="161" y="313"/>
                </a:lnTo>
                <a:lnTo>
                  <a:pt x="161" y="314"/>
                </a:lnTo>
                <a:lnTo>
                  <a:pt x="162" y="314"/>
                </a:lnTo>
                <a:lnTo>
                  <a:pt x="161" y="313"/>
                </a:lnTo>
                <a:lnTo>
                  <a:pt x="161" y="312"/>
                </a:lnTo>
                <a:lnTo>
                  <a:pt x="162" y="313"/>
                </a:lnTo>
                <a:lnTo>
                  <a:pt x="162" y="313"/>
                </a:lnTo>
                <a:lnTo>
                  <a:pt x="163" y="314"/>
                </a:lnTo>
                <a:lnTo>
                  <a:pt x="164" y="314"/>
                </a:lnTo>
                <a:lnTo>
                  <a:pt x="164" y="314"/>
                </a:lnTo>
                <a:lnTo>
                  <a:pt x="164" y="314"/>
                </a:lnTo>
                <a:lnTo>
                  <a:pt x="164" y="315"/>
                </a:lnTo>
                <a:lnTo>
                  <a:pt x="164" y="315"/>
                </a:lnTo>
                <a:lnTo>
                  <a:pt x="165" y="316"/>
                </a:lnTo>
                <a:lnTo>
                  <a:pt x="165" y="316"/>
                </a:lnTo>
                <a:lnTo>
                  <a:pt x="166" y="317"/>
                </a:lnTo>
                <a:lnTo>
                  <a:pt x="166" y="318"/>
                </a:lnTo>
                <a:lnTo>
                  <a:pt x="166" y="319"/>
                </a:lnTo>
                <a:lnTo>
                  <a:pt x="166" y="320"/>
                </a:lnTo>
                <a:lnTo>
                  <a:pt x="166" y="322"/>
                </a:lnTo>
                <a:lnTo>
                  <a:pt x="166" y="323"/>
                </a:lnTo>
                <a:lnTo>
                  <a:pt x="166" y="325"/>
                </a:lnTo>
                <a:lnTo>
                  <a:pt x="166" y="325"/>
                </a:lnTo>
                <a:lnTo>
                  <a:pt x="166" y="327"/>
                </a:lnTo>
                <a:lnTo>
                  <a:pt x="166" y="329"/>
                </a:lnTo>
                <a:lnTo>
                  <a:pt x="166" y="331"/>
                </a:lnTo>
                <a:lnTo>
                  <a:pt x="165" y="332"/>
                </a:lnTo>
                <a:lnTo>
                  <a:pt x="165" y="333"/>
                </a:lnTo>
                <a:lnTo>
                  <a:pt x="164" y="334"/>
                </a:lnTo>
                <a:lnTo>
                  <a:pt x="164" y="334"/>
                </a:lnTo>
                <a:lnTo>
                  <a:pt x="164" y="335"/>
                </a:lnTo>
                <a:lnTo>
                  <a:pt x="164" y="337"/>
                </a:lnTo>
                <a:lnTo>
                  <a:pt x="164" y="338"/>
                </a:lnTo>
                <a:lnTo>
                  <a:pt x="164" y="339"/>
                </a:lnTo>
                <a:lnTo>
                  <a:pt x="163" y="340"/>
                </a:lnTo>
                <a:lnTo>
                  <a:pt x="163" y="342"/>
                </a:lnTo>
                <a:lnTo>
                  <a:pt x="163" y="342"/>
                </a:lnTo>
                <a:lnTo>
                  <a:pt x="163" y="343"/>
                </a:lnTo>
                <a:lnTo>
                  <a:pt x="163" y="345"/>
                </a:lnTo>
                <a:lnTo>
                  <a:pt x="163" y="346"/>
                </a:lnTo>
                <a:lnTo>
                  <a:pt x="164" y="347"/>
                </a:lnTo>
                <a:lnTo>
                  <a:pt x="165" y="347"/>
                </a:lnTo>
                <a:lnTo>
                  <a:pt x="165" y="348"/>
                </a:lnTo>
                <a:lnTo>
                  <a:pt x="166" y="349"/>
                </a:lnTo>
                <a:lnTo>
                  <a:pt x="168" y="349"/>
                </a:lnTo>
                <a:lnTo>
                  <a:pt x="169" y="350"/>
                </a:lnTo>
                <a:lnTo>
                  <a:pt x="171" y="350"/>
                </a:lnTo>
                <a:lnTo>
                  <a:pt x="172" y="350"/>
                </a:lnTo>
                <a:lnTo>
                  <a:pt x="172" y="350"/>
                </a:lnTo>
                <a:lnTo>
                  <a:pt x="173" y="351"/>
                </a:lnTo>
                <a:lnTo>
                  <a:pt x="174" y="351"/>
                </a:lnTo>
                <a:lnTo>
                  <a:pt x="175" y="352"/>
                </a:lnTo>
                <a:lnTo>
                  <a:pt x="176" y="352"/>
                </a:lnTo>
                <a:lnTo>
                  <a:pt x="176" y="353"/>
                </a:lnTo>
                <a:lnTo>
                  <a:pt x="177" y="355"/>
                </a:lnTo>
                <a:lnTo>
                  <a:pt x="177" y="356"/>
                </a:lnTo>
                <a:lnTo>
                  <a:pt x="178" y="357"/>
                </a:lnTo>
                <a:lnTo>
                  <a:pt x="178" y="359"/>
                </a:lnTo>
                <a:lnTo>
                  <a:pt x="177" y="360"/>
                </a:lnTo>
                <a:lnTo>
                  <a:pt x="177" y="361"/>
                </a:lnTo>
                <a:lnTo>
                  <a:pt x="176" y="362"/>
                </a:lnTo>
                <a:lnTo>
                  <a:pt x="175" y="364"/>
                </a:lnTo>
                <a:lnTo>
                  <a:pt x="174" y="364"/>
                </a:lnTo>
                <a:lnTo>
                  <a:pt x="173" y="364"/>
                </a:lnTo>
                <a:lnTo>
                  <a:pt x="173" y="365"/>
                </a:lnTo>
                <a:lnTo>
                  <a:pt x="172" y="365"/>
                </a:lnTo>
                <a:lnTo>
                  <a:pt x="172" y="364"/>
                </a:lnTo>
                <a:lnTo>
                  <a:pt x="171" y="364"/>
                </a:lnTo>
                <a:lnTo>
                  <a:pt x="171" y="363"/>
                </a:lnTo>
                <a:lnTo>
                  <a:pt x="171" y="363"/>
                </a:lnTo>
                <a:lnTo>
                  <a:pt x="171" y="363"/>
                </a:lnTo>
                <a:lnTo>
                  <a:pt x="170" y="363"/>
                </a:lnTo>
                <a:lnTo>
                  <a:pt x="169" y="363"/>
                </a:lnTo>
                <a:lnTo>
                  <a:pt x="169" y="363"/>
                </a:lnTo>
                <a:lnTo>
                  <a:pt x="168" y="363"/>
                </a:lnTo>
                <a:lnTo>
                  <a:pt x="168" y="363"/>
                </a:lnTo>
                <a:lnTo>
                  <a:pt x="167" y="363"/>
                </a:lnTo>
                <a:lnTo>
                  <a:pt x="167" y="363"/>
                </a:lnTo>
                <a:lnTo>
                  <a:pt x="167" y="363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65"/>
                </a:lnTo>
                <a:lnTo>
                  <a:pt x="165" y="365"/>
                </a:lnTo>
                <a:lnTo>
                  <a:pt x="164" y="364"/>
                </a:lnTo>
                <a:lnTo>
                  <a:pt x="164" y="364"/>
                </a:lnTo>
                <a:lnTo>
                  <a:pt x="164" y="365"/>
                </a:lnTo>
                <a:lnTo>
                  <a:pt x="164" y="365"/>
                </a:lnTo>
                <a:lnTo>
                  <a:pt x="164" y="366"/>
                </a:lnTo>
                <a:lnTo>
                  <a:pt x="164" y="366"/>
                </a:lnTo>
                <a:lnTo>
                  <a:pt x="164" y="367"/>
                </a:lnTo>
                <a:lnTo>
                  <a:pt x="165" y="367"/>
                </a:lnTo>
                <a:lnTo>
                  <a:pt x="166" y="368"/>
                </a:lnTo>
                <a:lnTo>
                  <a:pt x="166" y="368"/>
                </a:lnTo>
                <a:lnTo>
                  <a:pt x="166" y="369"/>
                </a:lnTo>
                <a:lnTo>
                  <a:pt x="166" y="369"/>
                </a:lnTo>
                <a:lnTo>
                  <a:pt x="166" y="370"/>
                </a:lnTo>
                <a:lnTo>
                  <a:pt x="166" y="371"/>
                </a:lnTo>
                <a:lnTo>
                  <a:pt x="166" y="372"/>
                </a:lnTo>
                <a:lnTo>
                  <a:pt x="166" y="373"/>
                </a:lnTo>
                <a:lnTo>
                  <a:pt x="166" y="373"/>
                </a:lnTo>
                <a:lnTo>
                  <a:pt x="166" y="373"/>
                </a:lnTo>
                <a:lnTo>
                  <a:pt x="166" y="372"/>
                </a:lnTo>
                <a:lnTo>
                  <a:pt x="167" y="372"/>
                </a:lnTo>
                <a:lnTo>
                  <a:pt x="167" y="372"/>
                </a:lnTo>
                <a:lnTo>
                  <a:pt x="167" y="372"/>
                </a:lnTo>
                <a:lnTo>
                  <a:pt x="168" y="373"/>
                </a:lnTo>
                <a:lnTo>
                  <a:pt x="168" y="373"/>
                </a:lnTo>
                <a:lnTo>
                  <a:pt x="169" y="374"/>
                </a:lnTo>
                <a:lnTo>
                  <a:pt x="170" y="375"/>
                </a:lnTo>
                <a:lnTo>
                  <a:pt x="171" y="376"/>
                </a:lnTo>
                <a:lnTo>
                  <a:pt x="171" y="377"/>
                </a:lnTo>
                <a:lnTo>
                  <a:pt x="172" y="378"/>
                </a:lnTo>
                <a:lnTo>
                  <a:pt x="173" y="380"/>
                </a:lnTo>
                <a:lnTo>
                  <a:pt x="173" y="382"/>
                </a:lnTo>
                <a:lnTo>
                  <a:pt x="174" y="384"/>
                </a:lnTo>
                <a:lnTo>
                  <a:pt x="174" y="386"/>
                </a:lnTo>
                <a:lnTo>
                  <a:pt x="175" y="389"/>
                </a:lnTo>
                <a:lnTo>
                  <a:pt x="175" y="390"/>
                </a:lnTo>
                <a:lnTo>
                  <a:pt x="175" y="392"/>
                </a:lnTo>
                <a:lnTo>
                  <a:pt x="174" y="393"/>
                </a:lnTo>
                <a:lnTo>
                  <a:pt x="174" y="394"/>
                </a:lnTo>
                <a:lnTo>
                  <a:pt x="174" y="395"/>
                </a:lnTo>
                <a:lnTo>
                  <a:pt x="173" y="396"/>
                </a:lnTo>
                <a:lnTo>
                  <a:pt x="173" y="397"/>
                </a:lnTo>
                <a:lnTo>
                  <a:pt x="173" y="397"/>
                </a:lnTo>
                <a:lnTo>
                  <a:pt x="173" y="398"/>
                </a:lnTo>
                <a:lnTo>
                  <a:pt x="172" y="398"/>
                </a:lnTo>
                <a:lnTo>
                  <a:pt x="172" y="399"/>
                </a:lnTo>
                <a:lnTo>
                  <a:pt x="172" y="399"/>
                </a:lnTo>
                <a:lnTo>
                  <a:pt x="172" y="400"/>
                </a:lnTo>
                <a:lnTo>
                  <a:pt x="172" y="400"/>
                </a:lnTo>
                <a:lnTo>
                  <a:pt x="171" y="400"/>
                </a:lnTo>
                <a:lnTo>
                  <a:pt x="171" y="401"/>
                </a:lnTo>
                <a:lnTo>
                  <a:pt x="172" y="401"/>
                </a:lnTo>
                <a:lnTo>
                  <a:pt x="172" y="401"/>
                </a:lnTo>
                <a:lnTo>
                  <a:pt x="173" y="402"/>
                </a:lnTo>
                <a:lnTo>
                  <a:pt x="173" y="402"/>
                </a:lnTo>
                <a:lnTo>
                  <a:pt x="173" y="402"/>
                </a:lnTo>
                <a:lnTo>
                  <a:pt x="173" y="403"/>
                </a:lnTo>
                <a:lnTo>
                  <a:pt x="174" y="404"/>
                </a:lnTo>
                <a:lnTo>
                  <a:pt x="174" y="404"/>
                </a:lnTo>
                <a:lnTo>
                  <a:pt x="174" y="405"/>
                </a:lnTo>
                <a:lnTo>
                  <a:pt x="174" y="406"/>
                </a:lnTo>
                <a:lnTo>
                  <a:pt x="174" y="406"/>
                </a:lnTo>
                <a:lnTo>
                  <a:pt x="175" y="407"/>
                </a:lnTo>
                <a:lnTo>
                  <a:pt x="175" y="408"/>
                </a:lnTo>
                <a:lnTo>
                  <a:pt x="175" y="408"/>
                </a:lnTo>
                <a:lnTo>
                  <a:pt x="176" y="409"/>
                </a:lnTo>
                <a:lnTo>
                  <a:pt x="176" y="410"/>
                </a:lnTo>
                <a:lnTo>
                  <a:pt x="177" y="410"/>
                </a:lnTo>
                <a:lnTo>
                  <a:pt x="179" y="410"/>
                </a:lnTo>
                <a:lnTo>
                  <a:pt x="179" y="410"/>
                </a:lnTo>
                <a:lnTo>
                  <a:pt x="179" y="411"/>
                </a:lnTo>
                <a:lnTo>
                  <a:pt x="180" y="413"/>
                </a:lnTo>
                <a:lnTo>
                  <a:pt x="180" y="414"/>
                </a:lnTo>
                <a:lnTo>
                  <a:pt x="181" y="415"/>
                </a:lnTo>
                <a:lnTo>
                  <a:pt x="181" y="417"/>
                </a:lnTo>
                <a:lnTo>
                  <a:pt x="182" y="418"/>
                </a:lnTo>
                <a:lnTo>
                  <a:pt x="183" y="419"/>
                </a:lnTo>
                <a:lnTo>
                  <a:pt x="185" y="422"/>
                </a:lnTo>
                <a:lnTo>
                  <a:pt x="186" y="422"/>
                </a:lnTo>
                <a:lnTo>
                  <a:pt x="187" y="423"/>
                </a:lnTo>
                <a:lnTo>
                  <a:pt x="189" y="423"/>
                </a:lnTo>
                <a:lnTo>
                  <a:pt x="190" y="424"/>
                </a:lnTo>
                <a:lnTo>
                  <a:pt x="191" y="424"/>
                </a:lnTo>
                <a:lnTo>
                  <a:pt x="191" y="424"/>
                </a:lnTo>
                <a:lnTo>
                  <a:pt x="192" y="424"/>
                </a:lnTo>
                <a:lnTo>
                  <a:pt x="193" y="424"/>
                </a:lnTo>
                <a:lnTo>
                  <a:pt x="195" y="424"/>
                </a:lnTo>
                <a:lnTo>
                  <a:pt x="195" y="425"/>
                </a:lnTo>
                <a:lnTo>
                  <a:pt x="196" y="425"/>
                </a:lnTo>
                <a:lnTo>
                  <a:pt x="196" y="425"/>
                </a:lnTo>
                <a:lnTo>
                  <a:pt x="198" y="426"/>
                </a:lnTo>
                <a:lnTo>
                  <a:pt x="199" y="427"/>
                </a:lnTo>
                <a:lnTo>
                  <a:pt x="201" y="428"/>
                </a:lnTo>
                <a:lnTo>
                  <a:pt x="202" y="429"/>
                </a:lnTo>
                <a:lnTo>
                  <a:pt x="203" y="432"/>
                </a:lnTo>
                <a:lnTo>
                  <a:pt x="203" y="434"/>
                </a:lnTo>
                <a:lnTo>
                  <a:pt x="203" y="437"/>
                </a:lnTo>
                <a:lnTo>
                  <a:pt x="202" y="438"/>
                </a:lnTo>
                <a:lnTo>
                  <a:pt x="202" y="438"/>
                </a:lnTo>
                <a:lnTo>
                  <a:pt x="200" y="439"/>
                </a:lnTo>
                <a:lnTo>
                  <a:pt x="199" y="439"/>
                </a:lnTo>
                <a:lnTo>
                  <a:pt x="198" y="439"/>
                </a:lnTo>
                <a:lnTo>
                  <a:pt x="197" y="439"/>
                </a:lnTo>
                <a:lnTo>
                  <a:pt x="196" y="440"/>
                </a:lnTo>
                <a:lnTo>
                  <a:pt x="195" y="439"/>
                </a:lnTo>
                <a:lnTo>
                  <a:pt x="194" y="439"/>
                </a:lnTo>
                <a:lnTo>
                  <a:pt x="193" y="438"/>
                </a:lnTo>
                <a:lnTo>
                  <a:pt x="191" y="438"/>
                </a:lnTo>
                <a:lnTo>
                  <a:pt x="190" y="437"/>
                </a:lnTo>
                <a:lnTo>
                  <a:pt x="188" y="436"/>
                </a:lnTo>
                <a:lnTo>
                  <a:pt x="187" y="435"/>
                </a:lnTo>
                <a:lnTo>
                  <a:pt x="186" y="435"/>
                </a:lnTo>
                <a:lnTo>
                  <a:pt x="184" y="435"/>
                </a:lnTo>
                <a:lnTo>
                  <a:pt x="183" y="436"/>
                </a:lnTo>
                <a:lnTo>
                  <a:pt x="182" y="437"/>
                </a:lnTo>
                <a:lnTo>
                  <a:pt x="180" y="439"/>
                </a:lnTo>
                <a:lnTo>
                  <a:pt x="180" y="440"/>
                </a:lnTo>
                <a:lnTo>
                  <a:pt x="179" y="441"/>
                </a:lnTo>
                <a:lnTo>
                  <a:pt x="179" y="442"/>
                </a:lnTo>
                <a:lnTo>
                  <a:pt x="179" y="442"/>
                </a:lnTo>
                <a:lnTo>
                  <a:pt x="179" y="443"/>
                </a:lnTo>
                <a:lnTo>
                  <a:pt x="179" y="443"/>
                </a:lnTo>
                <a:lnTo>
                  <a:pt x="179" y="444"/>
                </a:lnTo>
                <a:lnTo>
                  <a:pt x="179" y="445"/>
                </a:lnTo>
                <a:lnTo>
                  <a:pt x="179" y="446"/>
                </a:lnTo>
                <a:lnTo>
                  <a:pt x="180" y="447"/>
                </a:lnTo>
                <a:lnTo>
                  <a:pt x="180" y="447"/>
                </a:lnTo>
                <a:lnTo>
                  <a:pt x="180" y="448"/>
                </a:lnTo>
                <a:lnTo>
                  <a:pt x="180" y="449"/>
                </a:lnTo>
                <a:lnTo>
                  <a:pt x="181" y="451"/>
                </a:lnTo>
                <a:lnTo>
                  <a:pt x="181" y="451"/>
                </a:lnTo>
                <a:lnTo>
                  <a:pt x="182" y="452"/>
                </a:lnTo>
                <a:lnTo>
                  <a:pt x="183" y="453"/>
                </a:lnTo>
                <a:lnTo>
                  <a:pt x="184" y="454"/>
                </a:lnTo>
                <a:lnTo>
                  <a:pt x="184" y="455"/>
                </a:lnTo>
                <a:lnTo>
                  <a:pt x="186" y="456"/>
                </a:lnTo>
                <a:lnTo>
                  <a:pt x="187" y="456"/>
                </a:lnTo>
                <a:lnTo>
                  <a:pt x="188" y="458"/>
                </a:lnTo>
                <a:lnTo>
                  <a:pt x="190" y="459"/>
                </a:lnTo>
                <a:lnTo>
                  <a:pt x="191" y="460"/>
                </a:lnTo>
                <a:lnTo>
                  <a:pt x="191" y="462"/>
                </a:lnTo>
                <a:lnTo>
                  <a:pt x="191" y="464"/>
                </a:lnTo>
                <a:lnTo>
                  <a:pt x="191" y="464"/>
                </a:lnTo>
                <a:lnTo>
                  <a:pt x="191" y="466"/>
                </a:lnTo>
                <a:lnTo>
                  <a:pt x="191" y="466"/>
                </a:lnTo>
                <a:lnTo>
                  <a:pt x="191" y="468"/>
                </a:lnTo>
                <a:lnTo>
                  <a:pt x="191" y="469"/>
                </a:lnTo>
                <a:lnTo>
                  <a:pt x="190" y="470"/>
                </a:lnTo>
                <a:lnTo>
                  <a:pt x="190" y="470"/>
                </a:lnTo>
                <a:lnTo>
                  <a:pt x="189" y="471"/>
                </a:lnTo>
                <a:lnTo>
                  <a:pt x="189" y="471"/>
                </a:lnTo>
                <a:lnTo>
                  <a:pt x="188" y="472"/>
                </a:lnTo>
                <a:lnTo>
                  <a:pt x="187" y="473"/>
                </a:lnTo>
                <a:lnTo>
                  <a:pt x="186" y="474"/>
                </a:lnTo>
                <a:lnTo>
                  <a:pt x="184" y="476"/>
                </a:lnTo>
                <a:lnTo>
                  <a:pt x="184" y="476"/>
                </a:lnTo>
                <a:lnTo>
                  <a:pt x="183" y="477"/>
                </a:lnTo>
                <a:lnTo>
                  <a:pt x="182" y="478"/>
                </a:lnTo>
                <a:lnTo>
                  <a:pt x="181" y="479"/>
                </a:lnTo>
                <a:lnTo>
                  <a:pt x="181" y="480"/>
                </a:lnTo>
                <a:lnTo>
                  <a:pt x="179" y="481"/>
                </a:lnTo>
                <a:lnTo>
                  <a:pt x="178" y="481"/>
                </a:lnTo>
                <a:lnTo>
                  <a:pt x="177" y="482"/>
                </a:lnTo>
                <a:lnTo>
                  <a:pt x="176" y="481"/>
                </a:lnTo>
                <a:lnTo>
                  <a:pt x="176" y="481"/>
                </a:lnTo>
                <a:lnTo>
                  <a:pt x="175" y="481"/>
                </a:lnTo>
                <a:lnTo>
                  <a:pt x="175" y="481"/>
                </a:lnTo>
                <a:lnTo>
                  <a:pt x="175" y="481"/>
                </a:lnTo>
                <a:lnTo>
                  <a:pt x="174" y="481"/>
                </a:lnTo>
                <a:lnTo>
                  <a:pt x="174" y="480"/>
                </a:lnTo>
                <a:lnTo>
                  <a:pt x="173" y="480"/>
                </a:lnTo>
                <a:lnTo>
                  <a:pt x="173" y="480"/>
                </a:lnTo>
                <a:lnTo>
                  <a:pt x="173" y="480"/>
                </a:lnTo>
                <a:lnTo>
                  <a:pt x="172" y="480"/>
                </a:lnTo>
                <a:lnTo>
                  <a:pt x="172" y="480"/>
                </a:lnTo>
                <a:lnTo>
                  <a:pt x="171" y="480"/>
                </a:lnTo>
                <a:lnTo>
                  <a:pt x="171" y="480"/>
                </a:lnTo>
                <a:lnTo>
                  <a:pt x="171" y="480"/>
                </a:lnTo>
                <a:lnTo>
                  <a:pt x="170" y="480"/>
                </a:lnTo>
                <a:lnTo>
                  <a:pt x="170" y="480"/>
                </a:lnTo>
                <a:lnTo>
                  <a:pt x="169" y="480"/>
                </a:lnTo>
                <a:lnTo>
                  <a:pt x="168" y="479"/>
                </a:lnTo>
                <a:lnTo>
                  <a:pt x="168" y="479"/>
                </a:lnTo>
                <a:lnTo>
                  <a:pt x="167" y="479"/>
                </a:lnTo>
                <a:lnTo>
                  <a:pt x="167" y="479"/>
                </a:lnTo>
                <a:lnTo>
                  <a:pt x="166" y="479"/>
                </a:lnTo>
                <a:lnTo>
                  <a:pt x="166" y="479"/>
                </a:lnTo>
                <a:lnTo>
                  <a:pt x="166" y="479"/>
                </a:lnTo>
                <a:lnTo>
                  <a:pt x="165" y="479"/>
                </a:lnTo>
                <a:lnTo>
                  <a:pt x="165" y="479"/>
                </a:lnTo>
                <a:lnTo>
                  <a:pt x="165" y="480"/>
                </a:lnTo>
                <a:lnTo>
                  <a:pt x="164" y="480"/>
                </a:lnTo>
                <a:lnTo>
                  <a:pt x="164" y="480"/>
                </a:lnTo>
                <a:lnTo>
                  <a:pt x="163" y="481"/>
                </a:lnTo>
                <a:lnTo>
                  <a:pt x="162" y="481"/>
                </a:lnTo>
                <a:lnTo>
                  <a:pt x="162" y="481"/>
                </a:lnTo>
                <a:lnTo>
                  <a:pt x="162" y="481"/>
                </a:lnTo>
                <a:lnTo>
                  <a:pt x="162" y="481"/>
                </a:lnTo>
                <a:lnTo>
                  <a:pt x="162" y="481"/>
                </a:lnTo>
                <a:lnTo>
                  <a:pt x="161" y="481"/>
                </a:lnTo>
                <a:lnTo>
                  <a:pt x="161" y="481"/>
                </a:lnTo>
                <a:lnTo>
                  <a:pt x="160" y="481"/>
                </a:lnTo>
                <a:lnTo>
                  <a:pt x="159" y="481"/>
                </a:lnTo>
                <a:lnTo>
                  <a:pt x="159" y="481"/>
                </a:lnTo>
                <a:lnTo>
                  <a:pt x="158" y="481"/>
                </a:lnTo>
                <a:lnTo>
                  <a:pt x="158" y="481"/>
                </a:lnTo>
                <a:lnTo>
                  <a:pt x="158" y="481"/>
                </a:lnTo>
                <a:lnTo>
                  <a:pt x="157" y="481"/>
                </a:lnTo>
                <a:lnTo>
                  <a:pt x="157" y="481"/>
                </a:lnTo>
                <a:lnTo>
                  <a:pt x="157" y="481"/>
                </a:lnTo>
                <a:lnTo>
                  <a:pt x="156" y="481"/>
                </a:lnTo>
                <a:lnTo>
                  <a:pt x="156" y="481"/>
                </a:lnTo>
                <a:lnTo>
                  <a:pt x="155" y="481"/>
                </a:lnTo>
                <a:lnTo>
                  <a:pt x="155" y="481"/>
                </a:lnTo>
                <a:lnTo>
                  <a:pt x="154" y="481"/>
                </a:lnTo>
                <a:lnTo>
                  <a:pt x="154" y="481"/>
                </a:lnTo>
                <a:lnTo>
                  <a:pt x="154" y="481"/>
                </a:lnTo>
                <a:lnTo>
                  <a:pt x="153" y="481"/>
                </a:lnTo>
                <a:lnTo>
                  <a:pt x="152" y="481"/>
                </a:lnTo>
                <a:lnTo>
                  <a:pt x="152" y="481"/>
                </a:lnTo>
                <a:lnTo>
                  <a:pt x="152" y="481"/>
                </a:lnTo>
                <a:lnTo>
                  <a:pt x="151" y="481"/>
                </a:lnTo>
                <a:lnTo>
                  <a:pt x="150" y="481"/>
                </a:lnTo>
                <a:lnTo>
                  <a:pt x="150" y="481"/>
                </a:lnTo>
                <a:lnTo>
                  <a:pt x="149" y="481"/>
                </a:lnTo>
                <a:lnTo>
                  <a:pt x="149" y="481"/>
                </a:lnTo>
                <a:lnTo>
                  <a:pt x="148" y="481"/>
                </a:lnTo>
                <a:lnTo>
                  <a:pt x="148" y="481"/>
                </a:lnTo>
                <a:lnTo>
                  <a:pt x="147" y="482"/>
                </a:lnTo>
                <a:lnTo>
                  <a:pt x="146" y="481"/>
                </a:lnTo>
                <a:lnTo>
                  <a:pt x="146" y="481"/>
                </a:lnTo>
                <a:lnTo>
                  <a:pt x="146" y="481"/>
                </a:lnTo>
                <a:lnTo>
                  <a:pt x="146" y="481"/>
                </a:lnTo>
                <a:lnTo>
                  <a:pt x="146" y="481"/>
                </a:lnTo>
                <a:lnTo>
                  <a:pt x="146" y="480"/>
                </a:lnTo>
                <a:lnTo>
                  <a:pt x="146" y="480"/>
                </a:lnTo>
                <a:lnTo>
                  <a:pt x="146" y="480"/>
                </a:lnTo>
                <a:lnTo>
                  <a:pt x="146" y="479"/>
                </a:lnTo>
                <a:lnTo>
                  <a:pt x="146" y="479"/>
                </a:lnTo>
                <a:lnTo>
                  <a:pt x="146" y="478"/>
                </a:lnTo>
                <a:lnTo>
                  <a:pt x="146" y="478"/>
                </a:lnTo>
                <a:lnTo>
                  <a:pt x="146" y="477"/>
                </a:lnTo>
                <a:lnTo>
                  <a:pt x="146" y="477"/>
                </a:lnTo>
                <a:lnTo>
                  <a:pt x="146" y="477"/>
                </a:lnTo>
                <a:lnTo>
                  <a:pt x="145" y="476"/>
                </a:lnTo>
                <a:lnTo>
                  <a:pt x="145" y="476"/>
                </a:lnTo>
                <a:lnTo>
                  <a:pt x="145" y="476"/>
                </a:lnTo>
                <a:lnTo>
                  <a:pt x="145" y="476"/>
                </a:lnTo>
                <a:lnTo>
                  <a:pt x="144" y="476"/>
                </a:lnTo>
                <a:lnTo>
                  <a:pt x="144" y="476"/>
                </a:lnTo>
                <a:lnTo>
                  <a:pt x="143" y="475"/>
                </a:lnTo>
                <a:lnTo>
                  <a:pt x="143" y="475"/>
                </a:lnTo>
                <a:lnTo>
                  <a:pt x="142" y="475"/>
                </a:lnTo>
                <a:lnTo>
                  <a:pt x="142" y="474"/>
                </a:lnTo>
                <a:lnTo>
                  <a:pt x="142" y="474"/>
                </a:lnTo>
                <a:lnTo>
                  <a:pt x="141" y="474"/>
                </a:lnTo>
                <a:lnTo>
                  <a:pt x="141" y="474"/>
                </a:lnTo>
                <a:lnTo>
                  <a:pt x="141" y="474"/>
                </a:lnTo>
                <a:lnTo>
                  <a:pt x="141" y="475"/>
                </a:lnTo>
                <a:lnTo>
                  <a:pt x="140" y="475"/>
                </a:lnTo>
                <a:lnTo>
                  <a:pt x="140" y="475"/>
                </a:lnTo>
                <a:lnTo>
                  <a:pt x="139" y="475"/>
                </a:lnTo>
                <a:lnTo>
                  <a:pt x="139" y="475"/>
                </a:lnTo>
                <a:lnTo>
                  <a:pt x="138" y="475"/>
                </a:lnTo>
                <a:lnTo>
                  <a:pt x="138" y="475"/>
                </a:lnTo>
                <a:lnTo>
                  <a:pt x="137" y="475"/>
                </a:lnTo>
                <a:lnTo>
                  <a:pt x="137" y="475"/>
                </a:lnTo>
                <a:lnTo>
                  <a:pt x="136" y="475"/>
                </a:lnTo>
                <a:lnTo>
                  <a:pt x="135" y="475"/>
                </a:lnTo>
                <a:lnTo>
                  <a:pt x="134" y="476"/>
                </a:lnTo>
                <a:lnTo>
                  <a:pt x="133" y="476"/>
                </a:lnTo>
                <a:lnTo>
                  <a:pt x="133" y="476"/>
                </a:lnTo>
                <a:lnTo>
                  <a:pt x="132" y="476"/>
                </a:lnTo>
                <a:lnTo>
                  <a:pt x="131" y="476"/>
                </a:lnTo>
                <a:lnTo>
                  <a:pt x="131" y="476"/>
                </a:lnTo>
                <a:lnTo>
                  <a:pt x="130" y="476"/>
                </a:lnTo>
                <a:lnTo>
                  <a:pt x="129" y="476"/>
                </a:lnTo>
                <a:lnTo>
                  <a:pt x="129" y="477"/>
                </a:lnTo>
                <a:lnTo>
                  <a:pt x="128" y="477"/>
                </a:lnTo>
                <a:lnTo>
                  <a:pt x="127" y="477"/>
                </a:lnTo>
                <a:lnTo>
                  <a:pt x="127" y="477"/>
                </a:lnTo>
                <a:lnTo>
                  <a:pt x="126" y="477"/>
                </a:lnTo>
                <a:lnTo>
                  <a:pt x="126" y="476"/>
                </a:lnTo>
                <a:lnTo>
                  <a:pt x="125" y="476"/>
                </a:lnTo>
                <a:lnTo>
                  <a:pt x="125" y="476"/>
                </a:lnTo>
                <a:lnTo>
                  <a:pt x="124" y="476"/>
                </a:lnTo>
                <a:lnTo>
                  <a:pt x="123" y="476"/>
                </a:lnTo>
                <a:lnTo>
                  <a:pt x="123" y="476"/>
                </a:lnTo>
                <a:lnTo>
                  <a:pt x="122" y="475"/>
                </a:lnTo>
                <a:lnTo>
                  <a:pt x="121" y="475"/>
                </a:lnTo>
                <a:lnTo>
                  <a:pt x="121" y="475"/>
                </a:lnTo>
                <a:lnTo>
                  <a:pt x="120" y="475"/>
                </a:lnTo>
                <a:lnTo>
                  <a:pt x="120" y="475"/>
                </a:lnTo>
                <a:lnTo>
                  <a:pt x="120" y="475"/>
                </a:lnTo>
                <a:lnTo>
                  <a:pt x="119" y="475"/>
                </a:lnTo>
                <a:lnTo>
                  <a:pt x="119" y="476"/>
                </a:lnTo>
                <a:lnTo>
                  <a:pt x="118" y="476"/>
                </a:lnTo>
                <a:lnTo>
                  <a:pt x="119" y="476"/>
                </a:lnTo>
                <a:lnTo>
                  <a:pt x="119" y="477"/>
                </a:lnTo>
                <a:lnTo>
                  <a:pt x="120" y="480"/>
                </a:lnTo>
                <a:lnTo>
                  <a:pt x="121" y="481"/>
                </a:lnTo>
                <a:lnTo>
                  <a:pt x="122" y="482"/>
                </a:lnTo>
                <a:lnTo>
                  <a:pt x="122" y="483"/>
                </a:lnTo>
                <a:lnTo>
                  <a:pt x="121" y="485"/>
                </a:lnTo>
                <a:lnTo>
                  <a:pt x="120" y="486"/>
                </a:lnTo>
                <a:lnTo>
                  <a:pt x="119" y="487"/>
                </a:lnTo>
                <a:lnTo>
                  <a:pt x="118" y="488"/>
                </a:lnTo>
                <a:lnTo>
                  <a:pt x="117" y="489"/>
                </a:lnTo>
                <a:lnTo>
                  <a:pt x="116" y="491"/>
                </a:lnTo>
                <a:lnTo>
                  <a:pt x="114" y="492"/>
                </a:lnTo>
                <a:lnTo>
                  <a:pt x="113" y="493"/>
                </a:lnTo>
                <a:lnTo>
                  <a:pt x="112" y="495"/>
                </a:lnTo>
                <a:lnTo>
                  <a:pt x="111" y="495"/>
                </a:lnTo>
                <a:lnTo>
                  <a:pt x="110" y="495"/>
                </a:lnTo>
                <a:lnTo>
                  <a:pt x="108" y="494"/>
                </a:lnTo>
                <a:lnTo>
                  <a:pt x="106" y="493"/>
                </a:lnTo>
                <a:lnTo>
                  <a:pt x="104" y="492"/>
                </a:lnTo>
                <a:lnTo>
                  <a:pt x="103" y="492"/>
                </a:lnTo>
                <a:lnTo>
                  <a:pt x="101" y="492"/>
                </a:lnTo>
                <a:lnTo>
                  <a:pt x="100" y="491"/>
                </a:lnTo>
                <a:lnTo>
                  <a:pt x="99" y="491"/>
                </a:lnTo>
                <a:lnTo>
                  <a:pt x="97" y="492"/>
                </a:lnTo>
                <a:lnTo>
                  <a:pt x="96" y="493"/>
                </a:lnTo>
                <a:lnTo>
                  <a:pt x="95" y="494"/>
                </a:lnTo>
                <a:lnTo>
                  <a:pt x="93" y="495"/>
                </a:lnTo>
                <a:lnTo>
                  <a:pt x="93" y="495"/>
                </a:lnTo>
                <a:lnTo>
                  <a:pt x="93" y="495"/>
                </a:lnTo>
                <a:lnTo>
                  <a:pt x="93" y="494"/>
                </a:lnTo>
                <a:lnTo>
                  <a:pt x="94" y="493"/>
                </a:lnTo>
                <a:lnTo>
                  <a:pt x="95" y="493"/>
                </a:lnTo>
                <a:lnTo>
                  <a:pt x="95" y="492"/>
                </a:lnTo>
                <a:lnTo>
                  <a:pt x="96" y="492"/>
                </a:lnTo>
                <a:lnTo>
                  <a:pt x="96" y="492"/>
                </a:lnTo>
                <a:lnTo>
                  <a:pt x="96" y="492"/>
                </a:lnTo>
                <a:lnTo>
                  <a:pt x="96" y="491"/>
                </a:lnTo>
                <a:lnTo>
                  <a:pt x="96" y="491"/>
                </a:lnTo>
                <a:lnTo>
                  <a:pt x="97" y="490"/>
                </a:lnTo>
                <a:lnTo>
                  <a:pt x="97" y="490"/>
                </a:lnTo>
                <a:lnTo>
                  <a:pt x="98" y="489"/>
                </a:lnTo>
                <a:lnTo>
                  <a:pt x="98" y="489"/>
                </a:lnTo>
                <a:lnTo>
                  <a:pt x="98" y="489"/>
                </a:lnTo>
                <a:lnTo>
                  <a:pt x="98" y="488"/>
                </a:lnTo>
                <a:lnTo>
                  <a:pt x="98" y="488"/>
                </a:lnTo>
                <a:lnTo>
                  <a:pt x="97" y="487"/>
                </a:lnTo>
                <a:lnTo>
                  <a:pt x="97" y="486"/>
                </a:lnTo>
                <a:lnTo>
                  <a:pt x="96" y="485"/>
                </a:lnTo>
                <a:lnTo>
                  <a:pt x="96" y="485"/>
                </a:lnTo>
                <a:lnTo>
                  <a:pt x="96" y="485"/>
                </a:lnTo>
                <a:lnTo>
                  <a:pt x="96" y="484"/>
                </a:lnTo>
                <a:lnTo>
                  <a:pt x="95" y="484"/>
                </a:lnTo>
                <a:lnTo>
                  <a:pt x="95" y="483"/>
                </a:lnTo>
                <a:lnTo>
                  <a:pt x="95" y="483"/>
                </a:lnTo>
                <a:lnTo>
                  <a:pt x="96" y="482"/>
                </a:lnTo>
                <a:lnTo>
                  <a:pt x="98" y="481"/>
                </a:lnTo>
                <a:lnTo>
                  <a:pt x="100" y="479"/>
                </a:lnTo>
                <a:lnTo>
                  <a:pt x="101" y="478"/>
                </a:lnTo>
                <a:lnTo>
                  <a:pt x="102" y="477"/>
                </a:lnTo>
                <a:lnTo>
                  <a:pt x="102" y="476"/>
                </a:lnTo>
                <a:lnTo>
                  <a:pt x="102" y="474"/>
                </a:lnTo>
                <a:lnTo>
                  <a:pt x="101" y="472"/>
                </a:lnTo>
                <a:lnTo>
                  <a:pt x="101" y="471"/>
                </a:lnTo>
                <a:lnTo>
                  <a:pt x="101" y="470"/>
                </a:lnTo>
                <a:lnTo>
                  <a:pt x="101" y="468"/>
                </a:lnTo>
                <a:lnTo>
                  <a:pt x="100" y="467"/>
                </a:lnTo>
                <a:lnTo>
                  <a:pt x="100" y="465"/>
                </a:lnTo>
                <a:lnTo>
                  <a:pt x="100" y="465"/>
                </a:lnTo>
                <a:lnTo>
                  <a:pt x="99" y="465"/>
                </a:lnTo>
                <a:lnTo>
                  <a:pt x="99" y="465"/>
                </a:lnTo>
                <a:lnTo>
                  <a:pt x="98" y="464"/>
                </a:lnTo>
                <a:lnTo>
                  <a:pt x="98" y="464"/>
                </a:lnTo>
                <a:lnTo>
                  <a:pt x="98" y="464"/>
                </a:lnTo>
                <a:lnTo>
                  <a:pt x="97" y="463"/>
                </a:lnTo>
                <a:lnTo>
                  <a:pt x="97" y="463"/>
                </a:lnTo>
                <a:lnTo>
                  <a:pt x="96" y="462"/>
                </a:lnTo>
                <a:lnTo>
                  <a:pt x="96" y="462"/>
                </a:lnTo>
                <a:lnTo>
                  <a:pt x="96" y="461"/>
                </a:lnTo>
                <a:lnTo>
                  <a:pt x="95" y="461"/>
                </a:lnTo>
                <a:lnTo>
                  <a:pt x="95" y="461"/>
                </a:lnTo>
                <a:lnTo>
                  <a:pt x="95" y="460"/>
                </a:lnTo>
                <a:lnTo>
                  <a:pt x="94" y="460"/>
                </a:lnTo>
                <a:lnTo>
                  <a:pt x="94" y="460"/>
                </a:lnTo>
                <a:lnTo>
                  <a:pt x="93" y="460"/>
                </a:lnTo>
                <a:lnTo>
                  <a:pt x="93" y="460"/>
                </a:lnTo>
                <a:lnTo>
                  <a:pt x="92" y="460"/>
                </a:lnTo>
                <a:lnTo>
                  <a:pt x="92" y="460"/>
                </a:lnTo>
                <a:lnTo>
                  <a:pt x="92" y="461"/>
                </a:lnTo>
                <a:lnTo>
                  <a:pt x="92" y="462"/>
                </a:lnTo>
                <a:lnTo>
                  <a:pt x="91" y="462"/>
                </a:lnTo>
                <a:lnTo>
                  <a:pt x="91" y="462"/>
                </a:lnTo>
                <a:lnTo>
                  <a:pt x="91" y="462"/>
                </a:lnTo>
                <a:lnTo>
                  <a:pt x="90" y="462"/>
                </a:lnTo>
                <a:lnTo>
                  <a:pt x="90" y="462"/>
                </a:lnTo>
                <a:lnTo>
                  <a:pt x="89" y="462"/>
                </a:lnTo>
                <a:lnTo>
                  <a:pt x="89" y="461"/>
                </a:lnTo>
                <a:lnTo>
                  <a:pt x="89" y="461"/>
                </a:lnTo>
                <a:lnTo>
                  <a:pt x="89" y="460"/>
                </a:lnTo>
                <a:lnTo>
                  <a:pt x="89" y="460"/>
                </a:lnTo>
                <a:lnTo>
                  <a:pt x="89" y="460"/>
                </a:lnTo>
                <a:lnTo>
                  <a:pt x="89" y="460"/>
                </a:lnTo>
                <a:lnTo>
                  <a:pt x="88" y="459"/>
                </a:lnTo>
                <a:lnTo>
                  <a:pt x="88" y="459"/>
                </a:lnTo>
                <a:lnTo>
                  <a:pt x="87" y="459"/>
                </a:lnTo>
                <a:lnTo>
                  <a:pt x="87" y="459"/>
                </a:lnTo>
                <a:lnTo>
                  <a:pt x="87" y="459"/>
                </a:lnTo>
                <a:lnTo>
                  <a:pt x="87" y="460"/>
                </a:lnTo>
                <a:lnTo>
                  <a:pt x="86" y="460"/>
                </a:lnTo>
                <a:lnTo>
                  <a:pt x="86" y="460"/>
                </a:lnTo>
                <a:lnTo>
                  <a:pt x="85" y="460"/>
                </a:lnTo>
                <a:lnTo>
                  <a:pt x="85" y="460"/>
                </a:lnTo>
                <a:lnTo>
                  <a:pt x="84" y="461"/>
                </a:lnTo>
                <a:lnTo>
                  <a:pt x="83" y="461"/>
                </a:lnTo>
                <a:lnTo>
                  <a:pt x="83" y="461"/>
                </a:lnTo>
                <a:lnTo>
                  <a:pt x="83" y="461"/>
                </a:lnTo>
                <a:lnTo>
                  <a:pt x="82" y="461"/>
                </a:lnTo>
                <a:lnTo>
                  <a:pt x="81" y="461"/>
                </a:lnTo>
                <a:lnTo>
                  <a:pt x="81" y="461"/>
                </a:lnTo>
                <a:lnTo>
                  <a:pt x="80" y="461"/>
                </a:lnTo>
                <a:lnTo>
                  <a:pt x="79" y="460"/>
                </a:lnTo>
                <a:lnTo>
                  <a:pt x="78" y="460"/>
                </a:lnTo>
                <a:lnTo>
                  <a:pt x="76" y="460"/>
                </a:lnTo>
                <a:lnTo>
                  <a:pt x="75" y="461"/>
                </a:lnTo>
                <a:lnTo>
                  <a:pt x="74" y="461"/>
                </a:lnTo>
                <a:lnTo>
                  <a:pt x="73" y="461"/>
                </a:lnTo>
                <a:lnTo>
                  <a:pt x="72" y="461"/>
                </a:lnTo>
                <a:lnTo>
                  <a:pt x="72" y="461"/>
                </a:lnTo>
                <a:lnTo>
                  <a:pt x="71" y="461"/>
                </a:lnTo>
                <a:lnTo>
                  <a:pt x="69" y="461"/>
                </a:lnTo>
                <a:lnTo>
                  <a:pt x="67" y="461"/>
                </a:lnTo>
                <a:lnTo>
                  <a:pt x="66" y="462"/>
                </a:lnTo>
                <a:lnTo>
                  <a:pt x="66" y="462"/>
                </a:lnTo>
                <a:lnTo>
                  <a:pt x="65" y="462"/>
                </a:lnTo>
                <a:lnTo>
                  <a:pt x="64" y="462"/>
                </a:lnTo>
                <a:lnTo>
                  <a:pt x="64" y="462"/>
                </a:lnTo>
                <a:lnTo>
                  <a:pt x="63" y="462"/>
                </a:lnTo>
                <a:lnTo>
                  <a:pt x="62" y="462"/>
                </a:lnTo>
                <a:lnTo>
                  <a:pt x="61" y="462"/>
                </a:lnTo>
                <a:lnTo>
                  <a:pt x="59" y="463"/>
                </a:lnTo>
                <a:lnTo>
                  <a:pt x="58" y="463"/>
                </a:lnTo>
                <a:lnTo>
                  <a:pt x="57" y="463"/>
                </a:lnTo>
                <a:lnTo>
                  <a:pt x="56" y="463"/>
                </a:lnTo>
                <a:lnTo>
                  <a:pt x="55" y="463"/>
                </a:lnTo>
                <a:lnTo>
                  <a:pt x="55" y="463"/>
                </a:lnTo>
                <a:lnTo>
                  <a:pt x="54" y="463"/>
                </a:lnTo>
                <a:lnTo>
                  <a:pt x="54" y="463"/>
                </a:lnTo>
                <a:lnTo>
                  <a:pt x="53" y="464"/>
                </a:lnTo>
                <a:lnTo>
                  <a:pt x="52" y="464"/>
                </a:lnTo>
                <a:lnTo>
                  <a:pt x="51" y="464"/>
                </a:lnTo>
                <a:lnTo>
                  <a:pt x="50" y="464"/>
                </a:lnTo>
                <a:lnTo>
                  <a:pt x="48" y="464"/>
                </a:lnTo>
                <a:lnTo>
                  <a:pt x="46" y="464"/>
                </a:lnTo>
                <a:lnTo>
                  <a:pt x="45" y="464"/>
                </a:lnTo>
                <a:lnTo>
                  <a:pt x="44" y="464"/>
                </a:lnTo>
                <a:lnTo>
                  <a:pt x="42" y="464"/>
                </a:lnTo>
                <a:lnTo>
                  <a:pt x="41" y="464"/>
                </a:lnTo>
                <a:lnTo>
                  <a:pt x="40" y="464"/>
                </a:lnTo>
                <a:lnTo>
                  <a:pt x="39" y="464"/>
                </a:lnTo>
                <a:lnTo>
                  <a:pt x="38" y="464"/>
                </a:lnTo>
                <a:lnTo>
                  <a:pt x="38" y="464"/>
                </a:lnTo>
                <a:lnTo>
                  <a:pt x="37" y="464"/>
                </a:lnTo>
                <a:lnTo>
                  <a:pt x="37" y="464"/>
                </a:lnTo>
                <a:lnTo>
                  <a:pt x="36" y="464"/>
                </a:lnTo>
                <a:lnTo>
                  <a:pt x="36" y="463"/>
                </a:lnTo>
                <a:lnTo>
                  <a:pt x="36" y="463"/>
                </a:lnTo>
                <a:lnTo>
                  <a:pt x="35" y="462"/>
                </a:lnTo>
                <a:lnTo>
                  <a:pt x="35" y="462"/>
                </a:lnTo>
                <a:lnTo>
                  <a:pt x="34" y="461"/>
                </a:lnTo>
                <a:lnTo>
                  <a:pt x="33" y="461"/>
                </a:lnTo>
                <a:lnTo>
                  <a:pt x="33" y="461"/>
                </a:lnTo>
                <a:lnTo>
                  <a:pt x="33" y="461"/>
                </a:lnTo>
                <a:lnTo>
                  <a:pt x="32" y="462"/>
                </a:lnTo>
                <a:lnTo>
                  <a:pt x="32" y="462"/>
                </a:lnTo>
                <a:lnTo>
                  <a:pt x="31" y="462"/>
                </a:lnTo>
                <a:lnTo>
                  <a:pt x="31" y="462"/>
                </a:lnTo>
                <a:lnTo>
                  <a:pt x="30" y="462"/>
                </a:lnTo>
                <a:lnTo>
                  <a:pt x="30" y="462"/>
                </a:lnTo>
                <a:lnTo>
                  <a:pt x="29" y="462"/>
                </a:lnTo>
                <a:lnTo>
                  <a:pt x="29" y="462"/>
                </a:lnTo>
                <a:lnTo>
                  <a:pt x="28" y="462"/>
                </a:lnTo>
                <a:lnTo>
                  <a:pt x="28" y="462"/>
                </a:lnTo>
                <a:lnTo>
                  <a:pt x="27" y="462"/>
                </a:lnTo>
                <a:lnTo>
                  <a:pt x="27" y="462"/>
                </a:lnTo>
                <a:lnTo>
                  <a:pt x="26" y="462"/>
                </a:lnTo>
                <a:lnTo>
                  <a:pt x="26" y="461"/>
                </a:lnTo>
                <a:lnTo>
                  <a:pt x="25" y="461"/>
                </a:lnTo>
                <a:lnTo>
                  <a:pt x="25" y="461"/>
                </a:lnTo>
                <a:lnTo>
                  <a:pt x="25" y="461"/>
                </a:lnTo>
                <a:lnTo>
                  <a:pt x="26" y="461"/>
                </a:lnTo>
                <a:lnTo>
                  <a:pt x="26" y="460"/>
                </a:lnTo>
                <a:lnTo>
                  <a:pt x="27" y="460"/>
                </a:lnTo>
                <a:lnTo>
                  <a:pt x="27" y="460"/>
                </a:lnTo>
                <a:lnTo>
                  <a:pt x="26" y="460"/>
                </a:lnTo>
                <a:lnTo>
                  <a:pt x="26" y="460"/>
                </a:lnTo>
                <a:lnTo>
                  <a:pt x="26" y="459"/>
                </a:lnTo>
                <a:lnTo>
                  <a:pt x="27" y="460"/>
                </a:lnTo>
                <a:lnTo>
                  <a:pt x="27" y="460"/>
                </a:lnTo>
                <a:lnTo>
                  <a:pt x="28" y="460"/>
                </a:lnTo>
                <a:lnTo>
                  <a:pt x="28" y="460"/>
                </a:lnTo>
                <a:lnTo>
                  <a:pt x="29" y="460"/>
                </a:lnTo>
                <a:lnTo>
                  <a:pt x="29" y="459"/>
                </a:lnTo>
                <a:lnTo>
                  <a:pt x="29" y="459"/>
                </a:lnTo>
                <a:lnTo>
                  <a:pt x="29" y="458"/>
                </a:lnTo>
                <a:lnTo>
                  <a:pt x="29" y="458"/>
                </a:lnTo>
                <a:lnTo>
                  <a:pt x="29" y="457"/>
                </a:lnTo>
                <a:lnTo>
                  <a:pt x="29" y="457"/>
                </a:lnTo>
                <a:lnTo>
                  <a:pt x="29" y="456"/>
                </a:lnTo>
                <a:lnTo>
                  <a:pt x="29" y="456"/>
                </a:lnTo>
                <a:lnTo>
                  <a:pt x="29" y="456"/>
                </a:lnTo>
                <a:lnTo>
                  <a:pt x="30" y="455"/>
                </a:lnTo>
                <a:lnTo>
                  <a:pt x="30" y="455"/>
                </a:lnTo>
                <a:lnTo>
                  <a:pt x="30" y="455"/>
                </a:lnTo>
                <a:lnTo>
                  <a:pt x="30" y="454"/>
                </a:lnTo>
                <a:lnTo>
                  <a:pt x="30" y="454"/>
                </a:lnTo>
                <a:lnTo>
                  <a:pt x="30" y="453"/>
                </a:lnTo>
                <a:lnTo>
                  <a:pt x="31" y="453"/>
                </a:lnTo>
                <a:lnTo>
                  <a:pt x="31" y="452"/>
                </a:lnTo>
                <a:lnTo>
                  <a:pt x="31" y="452"/>
                </a:lnTo>
                <a:lnTo>
                  <a:pt x="31" y="451"/>
                </a:lnTo>
                <a:lnTo>
                  <a:pt x="31" y="451"/>
                </a:lnTo>
                <a:lnTo>
                  <a:pt x="30" y="451"/>
                </a:lnTo>
                <a:lnTo>
                  <a:pt x="30" y="450"/>
                </a:lnTo>
                <a:lnTo>
                  <a:pt x="30" y="450"/>
                </a:lnTo>
                <a:lnTo>
                  <a:pt x="30" y="450"/>
                </a:lnTo>
                <a:lnTo>
                  <a:pt x="30" y="449"/>
                </a:lnTo>
                <a:lnTo>
                  <a:pt x="30" y="449"/>
                </a:lnTo>
                <a:lnTo>
                  <a:pt x="30" y="449"/>
                </a:lnTo>
                <a:lnTo>
                  <a:pt x="30" y="449"/>
                </a:lnTo>
                <a:lnTo>
                  <a:pt x="31" y="449"/>
                </a:lnTo>
                <a:lnTo>
                  <a:pt x="31" y="448"/>
                </a:lnTo>
                <a:lnTo>
                  <a:pt x="32" y="448"/>
                </a:lnTo>
                <a:lnTo>
                  <a:pt x="32" y="448"/>
                </a:lnTo>
                <a:lnTo>
                  <a:pt x="33" y="448"/>
                </a:lnTo>
                <a:lnTo>
                  <a:pt x="33" y="447"/>
                </a:lnTo>
                <a:lnTo>
                  <a:pt x="33" y="447"/>
                </a:lnTo>
                <a:lnTo>
                  <a:pt x="33" y="447"/>
                </a:lnTo>
                <a:lnTo>
                  <a:pt x="33" y="447"/>
                </a:lnTo>
                <a:lnTo>
                  <a:pt x="33" y="447"/>
                </a:lnTo>
                <a:lnTo>
                  <a:pt x="33" y="446"/>
                </a:lnTo>
                <a:lnTo>
                  <a:pt x="33" y="446"/>
                </a:lnTo>
                <a:lnTo>
                  <a:pt x="33" y="445"/>
                </a:lnTo>
                <a:lnTo>
                  <a:pt x="33" y="445"/>
                </a:lnTo>
                <a:lnTo>
                  <a:pt x="33" y="445"/>
                </a:lnTo>
                <a:lnTo>
                  <a:pt x="33" y="445"/>
                </a:lnTo>
                <a:lnTo>
                  <a:pt x="33" y="445"/>
                </a:lnTo>
                <a:lnTo>
                  <a:pt x="33" y="445"/>
                </a:lnTo>
                <a:lnTo>
                  <a:pt x="32" y="446"/>
                </a:lnTo>
                <a:lnTo>
                  <a:pt x="32" y="446"/>
                </a:lnTo>
                <a:lnTo>
                  <a:pt x="31" y="446"/>
                </a:lnTo>
                <a:lnTo>
                  <a:pt x="31" y="446"/>
                </a:lnTo>
                <a:lnTo>
                  <a:pt x="30" y="446"/>
                </a:lnTo>
                <a:lnTo>
                  <a:pt x="30" y="446"/>
                </a:lnTo>
                <a:lnTo>
                  <a:pt x="29" y="446"/>
                </a:lnTo>
                <a:lnTo>
                  <a:pt x="29" y="446"/>
                </a:lnTo>
                <a:lnTo>
                  <a:pt x="29" y="445"/>
                </a:lnTo>
                <a:lnTo>
                  <a:pt x="29" y="445"/>
                </a:lnTo>
                <a:lnTo>
                  <a:pt x="29" y="444"/>
                </a:lnTo>
                <a:lnTo>
                  <a:pt x="29" y="444"/>
                </a:lnTo>
                <a:lnTo>
                  <a:pt x="29" y="444"/>
                </a:lnTo>
                <a:lnTo>
                  <a:pt x="30" y="444"/>
                </a:lnTo>
                <a:lnTo>
                  <a:pt x="30" y="443"/>
                </a:lnTo>
                <a:lnTo>
                  <a:pt x="30" y="443"/>
                </a:lnTo>
                <a:lnTo>
                  <a:pt x="31" y="443"/>
                </a:lnTo>
                <a:lnTo>
                  <a:pt x="31" y="443"/>
                </a:lnTo>
                <a:lnTo>
                  <a:pt x="32" y="442"/>
                </a:lnTo>
                <a:lnTo>
                  <a:pt x="32" y="442"/>
                </a:lnTo>
                <a:lnTo>
                  <a:pt x="32" y="441"/>
                </a:lnTo>
                <a:lnTo>
                  <a:pt x="33" y="441"/>
                </a:lnTo>
                <a:lnTo>
                  <a:pt x="33" y="440"/>
                </a:lnTo>
                <a:lnTo>
                  <a:pt x="33" y="440"/>
                </a:lnTo>
                <a:lnTo>
                  <a:pt x="33" y="440"/>
                </a:lnTo>
                <a:lnTo>
                  <a:pt x="33" y="439"/>
                </a:lnTo>
                <a:lnTo>
                  <a:pt x="33" y="439"/>
                </a:lnTo>
                <a:lnTo>
                  <a:pt x="33" y="439"/>
                </a:lnTo>
                <a:lnTo>
                  <a:pt x="33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1" y="439"/>
                </a:lnTo>
                <a:lnTo>
                  <a:pt x="31" y="439"/>
                </a:lnTo>
                <a:lnTo>
                  <a:pt x="31" y="439"/>
                </a:lnTo>
                <a:lnTo>
                  <a:pt x="30" y="439"/>
                </a:lnTo>
                <a:lnTo>
                  <a:pt x="30" y="439"/>
                </a:lnTo>
                <a:lnTo>
                  <a:pt x="30" y="439"/>
                </a:lnTo>
                <a:lnTo>
                  <a:pt x="30" y="438"/>
                </a:lnTo>
                <a:lnTo>
                  <a:pt x="30" y="438"/>
                </a:lnTo>
                <a:lnTo>
                  <a:pt x="30" y="438"/>
                </a:lnTo>
                <a:lnTo>
                  <a:pt x="30" y="437"/>
                </a:lnTo>
                <a:lnTo>
                  <a:pt x="30" y="437"/>
                </a:lnTo>
                <a:lnTo>
                  <a:pt x="30" y="437"/>
                </a:lnTo>
                <a:lnTo>
                  <a:pt x="30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5"/>
                </a:lnTo>
                <a:lnTo>
                  <a:pt x="32" y="435"/>
                </a:lnTo>
                <a:lnTo>
                  <a:pt x="32" y="435"/>
                </a:lnTo>
                <a:lnTo>
                  <a:pt x="33" y="435"/>
                </a:lnTo>
                <a:lnTo>
                  <a:pt x="33" y="435"/>
                </a:lnTo>
                <a:lnTo>
                  <a:pt x="33" y="434"/>
                </a:lnTo>
                <a:lnTo>
                  <a:pt x="32" y="434"/>
                </a:lnTo>
                <a:lnTo>
                  <a:pt x="32" y="433"/>
                </a:lnTo>
                <a:lnTo>
                  <a:pt x="32" y="433"/>
                </a:lnTo>
                <a:lnTo>
                  <a:pt x="31" y="433"/>
                </a:lnTo>
                <a:lnTo>
                  <a:pt x="31" y="432"/>
                </a:lnTo>
                <a:lnTo>
                  <a:pt x="30" y="432"/>
                </a:lnTo>
                <a:lnTo>
                  <a:pt x="30" y="432"/>
                </a:lnTo>
                <a:lnTo>
                  <a:pt x="29" y="432"/>
                </a:lnTo>
                <a:lnTo>
                  <a:pt x="29" y="431"/>
                </a:lnTo>
                <a:lnTo>
                  <a:pt x="29" y="431"/>
                </a:lnTo>
                <a:lnTo>
                  <a:pt x="28" y="431"/>
                </a:lnTo>
                <a:lnTo>
                  <a:pt x="28" y="431"/>
                </a:lnTo>
                <a:lnTo>
                  <a:pt x="27" y="431"/>
                </a:lnTo>
                <a:lnTo>
                  <a:pt x="27" y="430"/>
                </a:lnTo>
                <a:lnTo>
                  <a:pt x="26" y="430"/>
                </a:lnTo>
                <a:lnTo>
                  <a:pt x="26" y="430"/>
                </a:lnTo>
                <a:lnTo>
                  <a:pt x="25" y="430"/>
                </a:lnTo>
                <a:lnTo>
                  <a:pt x="25" y="430"/>
                </a:lnTo>
                <a:lnTo>
                  <a:pt x="24" y="430"/>
                </a:lnTo>
                <a:lnTo>
                  <a:pt x="25" y="429"/>
                </a:lnTo>
                <a:lnTo>
                  <a:pt x="25" y="429"/>
                </a:lnTo>
                <a:lnTo>
                  <a:pt x="25" y="429"/>
                </a:lnTo>
                <a:lnTo>
                  <a:pt x="26" y="429"/>
                </a:lnTo>
                <a:lnTo>
                  <a:pt x="26" y="428"/>
                </a:lnTo>
                <a:lnTo>
                  <a:pt x="26" y="428"/>
                </a:lnTo>
                <a:lnTo>
                  <a:pt x="26" y="428"/>
                </a:lnTo>
                <a:lnTo>
                  <a:pt x="26" y="427"/>
                </a:lnTo>
                <a:lnTo>
                  <a:pt x="26" y="427"/>
                </a:lnTo>
                <a:lnTo>
                  <a:pt x="26" y="427"/>
                </a:lnTo>
                <a:lnTo>
                  <a:pt x="26" y="427"/>
                </a:lnTo>
                <a:lnTo>
                  <a:pt x="25" y="427"/>
                </a:lnTo>
                <a:lnTo>
                  <a:pt x="25" y="426"/>
                </a:lnTo>
                <a:lnTo>
                  <a:pt x="25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5"/>
                </a:lnTo>
                <a:lnTo>
                  <a:pt x="23" y="425"/>
                </a:lnTo>
                <a:lnTo>
                  <a:pt x="23" y="424"/>
                </a:lnTo>
                <a:lnTo>
                  <a:pt x="23" y="424"/>
                </a:lnTo>
                <a:lnTo>
                  <a:pt x="23" y="423"/>
                </a:lnTo>
                <a:lnTo>
                  <a:pt x="23" y="424"/>
                </a:lnTo>
                <a:lnTo>
                  <a:pt x="24" y="424"/>
                </a:lnTo>
                <a:lnTo>
                  <a:pt x="24" y="424"/>
                </a:lnTo>
                <a:lnTo>
                  <a:pt x="24" y="424"/>
                </a:lnTo>
                <a:lnTo>
                  <a:pt x="25" y="425"/>
                </a:lnTo>
                <a:lnTo>
                  <a:pt x="25" y="425"/>
                </a:lnTo>
                <a:lnTo>
                  <a:pt x="25" y="425"/>
                </a:lnTo>
                <a:lnTo>
                  <a:pt x="25" y="425"/>
                </a:lnTo>
                <a:lnTo>
                  <a:pt x="26" y="426"/>
                </a:lnTo>
                <a:lnTo>
                  <a:pt x="26" y="426"/>
                </a:lnTo>
                <a:lnTo>
                  <a:pt x="27" y="426"/>
                </a:lnTo>
                <a:lnTo>
                  <a:pt x="27" y="425"/>
                </a:lnTo>
                <a:lnTo>
                  <a:pt x="27" y="425"/>
                </a:lnTo>
                <a:lnTo>
                  <a:pt x="27" y="425"/>
                </a:lnTo>
                <a:lnTo>
                  <a:pt x="28" y="425"/>
                </a:lnTo>
                <a:lnTo>
                  <a:pt x="28" y="424"/>
                </a:lnTo>
                <a:lnTo>
                  <a:pt x="28" y="424"/>
                </a:lnTo>
                <a:lnTo>
                  <a:pt x="28" y="423"/>
                </a:lnTo>
                <a:lnTo>
                  <a:pt x="28" y="423"/>
                </a:lnTo>
                <a:lnTo>
                  <a:pt x="28" y="422"/>
                </a:lnTo>
                <a:lnTo>
                  <a:pt x="28" y="422"/>
                </a:lnTo>
                <a:lnTo>
                  <a:pt x="28" y="422"/>
                </a:lnTo>
                <a:lnTo>
                  <a:pt x="27" y="422"/>
                </a:lnTo>
                <a:lnTo>
                  <a:pt x="27" y="421"/>
                </a:lnTo>
                <a:lnTo>
                  <a:pt x="26" y="421"/>
                </a:lnTo>
                <a:lnTo>
                  <a:pt x="26" y="420"/>
                </a:lnTo>
                <a:lnTo>
                  <a:pt x="25" y="420"/>
                </a:lnTo>
                <a:lnTo>
                  <a:pt x="25" y="420"/>
                </a:lnTo>
                <a:lnTo>
                  <a:pt x="25" y="419"/>
                </a:lnTo>
                <a:lnTo>
                  <a:pt x="24" y="419"/>
                </a:lnTo>
                <a:lnTo>
                  <a:pt x="24" y="419"/>
                </a:lnTo>
                <a:lnTo>
                  <a:pt x="23" y="418"/>
                </a:lnTo>
                <a:lnTo>
                  <a:pt x="23" y="418"/>
                </a:lnTo>
                <a:lnTo>
                  <a:pt x="23" y="418"/>
                </a:lnTo>
                <a:lnTo>
                  <a:pt x="23" y="417"/>
                </a:lnTo>
                <a:lnTo>
                  <a:pt x="22" y="417"/>
                </a:lnTo>
                <a:lnTo>
                  <a:pt x="22" y="417"/>
                </a:lnTo>
                <a:lnTo>
                  <a:pt x="22" y="417"/>
                </a:lnTo>
                <a:lnTo>
                  <a:pt x="22" y="416"/>
                </a:lnTo>
                <a:lnTo>
                  <a:pt x="22" y="416"/>
                </a:lnTo>
                <a:lnTo>
                  <a:pt x="22" y="415"/>
                </a:lnTo>
                <a:lnTo>
                  <a:pt x="23" y="415"/>
                </a:lnTo>
                <a:lnTo>
                  <a:pt x="23" y="415"/>
                </a:lnTo>
                <a:lnTo>
                  <a:pt x="23" y="415"/>
                </a:lnTo>
                <a:lnTo>
                  <a:pt x="24" y="414"/>
                </a:lnTo>
                <a:lnTo>
                  <a:pt x="24" y="414"/>
                </a:lnTo>
                <a:lnTo>
                  <a:pt x="25" y="414"/>
                </a:lnTo>
                <a:lnTo>
                  <a:pt x="25" y="415"/>
                </a:lnTo>
                <a:lnTo>
                  <a:pt x="25" y="414"/>
                </a:lnTo>
                <a:lnTo>
                  <a:pt x="25" y="414"/>
                </a:lnTo>
                <a:lnTo>
                  <a:pt x="25" y="414"/>
                </a:lnTo>
                <a:lnTo>
                  <a:pt x="25" y="414"/>
                </a:lnTo>
                <a:lnTo>
                  <a:pt x="25" y="413"/>
                </a:lnTo>
                <a:lnTo>
                  <a:pt x="25" y="413"/>
                </a:lnTo>
                <a:lnTo>
                  <a:pt x="25" y="412"/>
                </a:lnTo>
                <a:lnTo>
                  <a:pt x="25" y="412"/>
                </a:lnTo>
                <a:lnTo>
                  <a:pt x="25" y="412"/>
                </a:lnTo>
                <a:lnTo>
                  <a:pt x="24" y="412"/>
                </a:lnTo>
                <a:lnTo>
                  <a:pt x="24" y="412"/>
                </a:lnTo>
                <a:lnTo>
                  <a:pt x="23" y="413"/>
                </a:lnTo>
                <a:lnTo>
                  <a:pt x="23" y="413"/>
                </a:lnTo>
                <a:lnTo>
                  <a:pt x="23" y="412"/>
                </a:lnTo>
                <a:lnTo>
                  <a:pt x="23" y="412"/>
                </a:lnTo>
                <a:lnTo>
                  <a:pt x="23" y="411"/>
                </a:lnTo>
                <a:lnTo>
                  <a:pt x="23" y="411"/>
                </a:lnTo>
                <a:lnTo>
                  <a:pt x="23" y="410"/>
                </a:lnTo>
                <a:lnTo>
                  <a:pt x="23" y="410"/>
                </a:lnTo>
                <a:lnTo>
                  <a:pt x="22" y="410"/>
                </a:lnTo>
                <a:lnTo>
                  <a:pt x="22" y="410"/>
                </a:lnTo>
                <a:lnTo>
                  <a:pt x="21" y="410"/>
                </a:lnTo>
                <a:lnTo>
                  <a:pt x="21" y="410"/>
                </a:lnTo>
                <a:lnTo>
                  <a:pt x="21" y="410"/>
                </a:lnTo>
                <a:lnTo>
                  <a:pt x="20" y="410"/>
                </a:lnTo>
                <a:lnTo>
                  <a:pt x="20" y="410"/>
                </a:lnTo>
                <a:lnTo>
                  <a:pt x="19" y="410"/>
                </a:lnTo>
                <a:lnTo>
                  <a:pt x="19" y="410"/>
                </a:lnTo>
                <a:lnTo>
                  <a:pt x="18" y="410"/>
                </a:lnTo>
                <a:lnTo>
                  <a:pt x="18" y="410"/>
                </a:lnTo>
                <a:lnTo>
                  <a:pt x="17" y="410"/>
                </a:lnTo>
                <a:lnTo>
                  <a:pt x="17" y="410"/>
                </a:lnTo>
                <a:lnTo>
                  <a:pt x="17" y="410"/>
                </a:lnTo>
                <a:lnTo>
                  <a:pt x="17" y="410"/>
                </a:lnTo>
                <a:lnTo>
                  <a:pt x="17" y="411"/>
                </a:lnTo>
                <a:lnTo>
                  <a:pt x="17" y="411"/>
                </a:lnTo>
                <a:lnTo>
                  <a:pt x="17" y="412"/>
                </a:lnTo>
                <a:lnTo>
                  <a:pt x="17" y="412"/>
                </a:lnTo>
                <a:lnTo>
                  <a:pt x="16" y="413"/>
                </a:lnTo>
                <a:lnTo>
                  <a:pt x="16" y="413"/>
                </a:lnTo>
                <a:lnTo>
                  <a:pt x="16" y="414"/>
                </a:lnTo>
                <a:lnTo>
                  <a:pt x="15" y="414"/>
                </a:lnTo>
                <a:lnTo>
                  <a:pt x="15" y="414"/>
                </a:lnTo>
                <a:lnTo>
                  <a:pt x="15" y="414"/>
                </a:lnTo>
                <a:lnTo>
                  <a:pt x="15" y="414"/>
                </a:lnTo>
                <a:lnTo>
                  <a:pt x="14" y="415"/>
                </a:lnTo>
                <a:lnTo>
                  <a:pt x="14" y="415"/>
                </a:lnTo>
                <a:lnTo>
                  <a:pt x="14" y="416"/>
                </a:lnTo>
                <a:lnTo>
                  <a:pt x="14" y="416"/>
                </a:lnTo>
                <a:lnTo>
                  <a:pt x="15" y="416"/>
                </a:lnTo>
                <a:lnTo>
                  <a:pt x="15" y="417"/>
                </a:lnTo>
                <a:lnTo>
                  <a:pt x="14" y="417"/>
                </a:lnTo>
                <a:lnTo>
                  <a:pt x="14" y="417"/>
                </a:lnTo>
                <a:lnTo>
                  <a:pt x="13" y="417"/>
                </a:lnTo>
                <a:lnTo>
                  <a:pt x="13" y="417"/>
                </a:lnTo>
                <a:lnTo>
                  <a:pt x="12" y="417"/>
                </a:lnTo>
                <a:lnTo>
                  <a:pt x="12" y="416"/>
                </a:lnTo>
                <a:lnTo>
                  <a:pt x="12" y="416"/>
                </a:lnTo>
                <a:lnTo>
                  <a:pt x="12" y="415"/>
                </a:lnTo>
                <a:lnTo>
                  <a:pt x="12" y="415"/>
                </a:lnTo>
                <a:lnTo>
                  <a:pt x="12" y="415"/>
                </a:lnTo>
                <a:lnTo>
                  <a:pt x="13" y="414"/>
                </a:lnTo>
                <a:lnTo>
                  <a:pt x="13" y="414"/>
                </a:lnTo>
                <a:lnTo>
                  <a:pt x="13" y="414"/>
                </a:lnTo>
                <a:lnTo>
                  <a:pt x="14" y="414"/>
                </a:lnTo>
                <a:lnTo>
                  <a:pt x="14" y="413"/>
                </a:lnTo>
                <a:lnTo>
                  <a:pt x="14" y="413"/>
                </a:lnTo>
                <a:lnTo>
                  <a:pt x="14" y="412"/>
                </a:lnTo>
                <a:lnTo>
                  <a:pt x="15" y="412"/>
                </a:lnTo>
                <a:lnTo>
                  <a:pt x="15" y="411"/>
                </a:lnTo>
                <a:lnTo>
                  <a:pt x="15" y="411"/>
                </a:lnTo>
                <a:lnTo>
                  <a:pt x="15" y="410"/>
                </a:lnTo>
                <a:lnTo>
                  <a:pt x="15" y="410"/>
                </a:lnTo>
                <a:lnTo>
                  <a:pt x="14" y="410"/>
                </a:lnTo>
                <a:lnTo>
                  <a:pt x="14" y="409"/>
                </a:lnTo>
                <a:lnTo>
                  <a:pt x="14" y="409"/>
                </a:lnTo>
                <a:lnTo>
                  <a:pt x="14" y="409"/>
                </a:lnTo>
                <a:lnTo>
                  <a:pt x="14" y="408"/>
                </a:lnTo>
                <a:lnTo>
                  <a:pt x="13" y="408"/>
                </a:lnTo>
                <a:lnTo>
                  <a:pt x="13" y="408"/>
                </a:lnTo>
                <a:lnTo>
                  <a:pt x="13" y="408"/>
                </a:lnTo>
                <a:lnTo>
                  <a:pt x="13" y="407"/>
                </a:lnTo>
                <a:lnTo>
                  <a:pt x="12" y="407"/>
                </a:lnTo>
                <a:lnTo>
                  <a:pt x="12" y="407"/>
                </a:lnTo>
                <a:lnTo>
                  <a:pt x="12" y="407"/>
                </a:lnTo>
                <a:lnTo>
                  <a:pt x="12" y="407"/>
                </a:lnTo>
                <a:lnTo>
                  <a:pt x="12" y="407"/>
                </a:lnTo>
                <a:lnTo>
                  <a:pt x="11" y="407"/>
                </a:lnTo>
                <a:lnTo>
                  <a:pt x="11" y="406"/>
                </a:lnTo>
                <a:lnTo>
                  <a:pt x="10" y="406"/>
                </a:lnTo>
                <a:lnTo>
                  <a:pt x="10" y="407"/>
                </a:lnTo>
                <a:lnTo>
                  <a:pt x="9" y="407"/>
                </a:lnTo>
                <a:lnTo>
                  <a:pt x="9" y="407"/>
                </a:lnTo>
                <a:lnTo>
                  <a:pt x="9" y="407"/>
                </a:lnTo>
                <a:lnTo>
                  <a:pt x="9" y="408"/>
                </a:lnTo>
                <a:lnTo>
                  <a:pt x="8" y="408"/>
                </a:lnTo>
                <a:lnTo>
                  <a:pt x="8" y="407"/>
                </a:lnTo>
                <a:lnTo>
                  <a:pt x="8" y="407"/>
                </a:lnTo>
                <a:lnTo>
                  <a:pt x="8" y="407"/>
                </a:lnTo>
                <a:lnTo>
                  <a:pt x="8" y="407"/>
                </a:lnTo>
                <a:lnTo>
                  <a:pt x="7" y="407"/>
                </a:lnTo>
                <a:lnTo>
                  <a:pt x="7" y="406"/>
                </a:lnTo>
                <a:lnTo>
                  <a:pt x="8" y="406"/>
                </a:lnTo>
                <a:lnTo>
                  <a:pt x="8" y="406"/>
                </a:lnTo>
                <a:lnTo>
                  <a:pt x="7" y="406"/>
                </a:lnTo>
                <a:lnTo>
                  <a:pt x="7" y="406"/>
                </a:lnTo>
                <a:lnTo>
                  <a:pt x="7" y="406"/>
                </a:lnTo>
                <a:lnTo>
                  <a:pt x="7" y="405"/>
                </a:lnTo>
                <a:lnTo>
                  <a:pt x="6" y="405"/>
                </a:lnTo>
                <a:lnTo>
                  <a:pt x="6" y="405"/>
                </a:lnTo>
                <a:lnTo>
                  <a:pt x="5" y="405"/>
                </a:lnTo>
                <a:lnTo>
                  <a:pt x="5" y="405"/>
                </a:lnTo>
                <a:lnTo>
                  <a:pt x="5" y="405"/>
                </a:lnTo>
                <a:lnTo>
                  <a:pt x="4" y="404"/>
                </a:lnTo>
                <a:lnTo>
                  <a:pt x="4" y="404"/>
                </a:lnTo>
                <a:lnTo>
                  <a:pt x="4" y="404"/>
                </a:lnTo>
                <a:lnTo>
                  <a:pt x="3" y="404"/>
                </a:lnTo>
                <a:lnTo>
                  <a:pt x="4" y="404"/>
                </a:lnTo>
                <a:lnTo>
                  <a:pt x="4" y="404"/>
                </a:lnTo>
                <a:lnTo>
                  <a:pt x="4" y="404"/>
                </a:lnTo>
                <a:lnTo>
                  <a:pt x="4" y="403"/>
                </a:lnTo>
                <a:lnTo>
                  <a:pt x="5" y="403"/>
                </a:lnTo>
                <a:lnTo>
                  <a:pt x="5" y="402"/>
                </a:lnTo>
                <a:lnTo>
                  <a:pt x="4" y="402"/>
                </a:lnTo>
                <a:lnTo>
                  <a:pt x="4" y="402"/>
                </a:lnTo>
                <a:lnTo>
                  <a:pt x="4" y="402"/>
                </a:lnTo>
                <a:lnTo>
                  <a:pt x="4" y="401"/>
                </a:lnTo>
                <a:lnTo>
                  <a:pt x="4" y="401"/>
                </a:lnTo>
                <a:lnTo>
                  <a:pt x="3" y="401"/>
                </a:lnTo>
                <a:lnTo>
                  <a:pt x="3" y="401"/>
                </a:lnTo>
                <a:lnTo>
                  <a:pt x="2" y="401"/>
                </a:lnTo>
                <a:lnTo>
                  <a:pt x="3" y="401"/>
                </a:lnTo>
                <a:lnTo>
                  <a:pt x="3" y="401"/>
                </a:lnTo>
                <a:lnTo>
                  <a:pt x="3" y="401"/>
                </a:lnTo>
                <a:lnTo>
                  <a:pt x="4" y="401"/>
                </a:lnTo>
                <a:lnTo>
                  <a:pt x="4" y="400"/>
                </a:lnTo>
                <a:lnTo>
                  <a:pt x="4" y="400"/>
                </a:lnTo>
                <a:lnTo>
                  <a:pt x="4" y="399"/>
                </a:lnTo>
                <a:lnTo>
                  <a:pt x="4" y="399"/>
                </a:lnTo>
                <a:lnTo>
                  <a:pt x="4" y="398"/>
                </a:lnTo>
                <a:lnTo>
                  <a:pt x="4" y="398"/>
                </a:lnTo>
                <a:lnTo>
                  <a:pt x="3" y="398"/>
                </a:lnTo>
                <a:lnTo>
                  <a:pt x="3" y="397"/>
                </a:lnTo>
                <a:lnTo>
                  <a:pt x="3" y="397"/>
                </a:lnTo>
                <a:lnTo>
                  <a:pt x="2" y="397"/>
                </a:lnTo>
                <a:lnTo>
                  <a:pt x="2" y="398"/>
                </a:lnTo>
                <a:lnTo>
                  <a:pt x="2" y="398"/>
                </a:lnTo>
                <a:lnTo>
                  <a:pt x="1" y="399"/>
                </a:lnTo>
                <a:lnTo>
                  <a:pt x="1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1" y="397"/>
                </a:lnTo>
                <a:lnTo>
                  <a:pt x="1" y="397"/>
                </a:lnTo>
                <a:lnTo>
                  <a:pt x="1" y="397"/>
                </a:lnTo>
                <a:lnTo>
                  <a:pt x="1" y="396"/>
                </a:lnTo>
                <a:lnTo>
                  <a:pt x="1" y="396"/>
                </a:lnTo>
                <a:lnTo>
                  <a:pt x="1" y="395"/>
                </a:lnTo>
                <a:lnTo>
                  <a:pt x="0" y="395"/>
                </a:lnTo>
                <a:lnTo>
                  <a:pt x="0" y="395"/>
                </a:lnTo>
                <a:lnTo>
                  <a:pt x="0" y="395"/>
                </a:lnTo>
                <a:lnTo>
                  <a:pt x="0" y="395"/>
                </a:lnTo>
                <a:lnTo>
                  <a:pt x="0" y="395"/>
                </a:lnTo>
                <a:lnTo>
                  <a:pt x="0" y="394"/>
                </a:lnTo>
                <a:lnTo>
                  <a:pt x="0" y="394"/>
                </a:lnTo>
                <a:lnTo>
                  <a:pt x="1" y="394"/>
                </a:lnTo>
                <a:lnTo>
                  <a:pt x="1" y="393"/>
                </a:lnTo>
                <a:lnTo>
                  <a:pt x="1" y="393"/>
                </a:lnTo>
                <a:lnTo>
                  <a:pt x="1" y="393"/>
                </a:lnTo>
                <a:lnTo>
                  <a:pt x="2" y="393"/>
                </a:lnTo>
                <a:lnTo>
                  <a:pt x="2" y="392"/>
                </a:lnTo>
                <a:lnTo>
                  <a:pt x="3" y="392"/>
                </a:lnTo>
                <a:lnTo>
                  <a:pt x="3" y="392"/>
                </a:lnTo>
                <a:lnTo>
                  <a:pt x="4" y="391"/>
                </a:lnTo>
                <a:lnTo>
                  <a:pt x="4" y="391"/>
                </a:lnTo>
                <a:lnTo>
                  <a:pt x="4" y="390"/>
                </a:lnTo>
                <a:lnTo>
                  <a:pt x="4" y="390"/>
                </a:lnTo>
                <a:lnTo>
                  <a:pt x="5" y="390"/>
                </a:lnTo>
                <a:lnTo>
                  <a:pt x="5" y="389"/>
                </a:lnTo>
                <a:lnTo>
                  <a:pt x="5" y="389"/>
                </a:lnTo>
                <a:lnTo>
                  <a:pt x="6" y="389"/>
                </a:lnTo>
                <a:lnTo>
                  <a:pt x="6" y="388"/>
                </a:lnTo>
                <a:lnTo>
                  <a:pt x="6" y="388"/>
                </a:lnTo>
                <a:lnTo>
                  <a:pt x="6" y="387"/>
                </a:lnTo>
                <a:lnTo>
                  <a:pt x="7" y="387"/>
                </a:lnTo>
                <a:lnTo>
                  <a:pt x="7" y="387"/>
                </a:lnTo>
                <a:lnTo>
                  <a:pt x="8" y="387"/>
                </a:lnTo>
                <a:lnTo>
                  <a:pt x="8" y="387"/>
                </a:lnTo>
                <a:lnTo>
                  <a:pt x="8" y="386"/>
                </a:lnTo>
                <a:lnTo>
                  <a:pt x="8" y="386"/>
                </a:lnTo>
                <a:lnTo>
                  <a:pt x="9" y="385"/>
                </a:lnTo>
                <a:lnTo>
                  <a:pt x="9" y="385"/>
                </a:lnTo>
                <a:lnTo>
                  <a:pt x="9" y="385"/>
                </a:lnTo>
                <a:lnTo>
                  <a:pt x="9" y="385"/>
                </a:lnTo>
                <a:lnTo>
                  <a:pt x="9" y="385"/>
                </a:lnTo>
                <a:lnTo>
                  <a:pt x="9" y="384"/>
                </a:lnTo>
                <a:lnTo>
                  <a:pt x="10" y="384"/>
                </a:lnTo>
                <a:lnTo>
                  <a:pt x="10" y="384"/>
                </a:lnTo>
                <a:lnTo>
                  <a:pt x="10" y="383"/>
                </a:lnTo>
                <a:lnTo>
                  <a:pt x="11" y="383"/>
                </a:lnTo>
                <a:lnTo>
                  <a:pt x="11" y="383"/>
                </a:lnTo>
                <a:lnTo>
                  <a:pt x="11" y="382"/>
                </a:lnTo>
                <a:lnTo>
                  <a:pt x="12" y="382"/>
                </a:lnTo>
                <a:lnTo>
                  <a:pt x="12" y="382"/>
                </a:lnTo>
                <a:lnTo>
                  <a:pt x="12" y="381"/>
                </a:lnTo>
                <a:lnTo>
                  <a:pt x="12" y="381"/>
                </a:lnTo>
                <a:lnTo>
                  <a:pt x="13" y="381"/>
                </a:lnTo>
                <a:lnTo>
                  <a:pt x="13" y="380"/>
                </a:lnTo>
                <a:lnTo>
                  <a:pt x="13" y="380"/>
                </a:lnTo>
                <a:lnTo>
                  <a:pt x="14" y="379"/>
                </a:lnTo>
                <a:lnTo>
                  <a:pt x="14" y="379"/>
                </a:lnTo>
                <a:lnTo>
                  <a:pt x="14" y="378"/>
                </a:lnTo>
                <a:lnTo>
                  <a:pt x="14" y="378"/>
                </a:lnTo>
                <a:lnTo>
                  <a:pt x="14" y="377"/>
                </a:lnTo>
                <a:lnTo>
                  <a:pt x="14" y="377"/>
                </a:lnTo>
                <a:lnTo>
                  <a:pt x="14" y="376"/>
                </a:lnTo>
                <a:lnTo>
                  <a:pt x="14" y="376"/>
                </a:lnTo>
                <a:lnTo>
                  <a:pt x="15" y="376"/>
                </a:lnTo>
                <a:lnTo>
                  <a:pt x="15" y="376"/>
                </a:lnTo>
                <a:lnTo>
                  <a:pt x="15" y="376"/>
                </a:lnTo>
                <a:lnTo>
                  <a:pt x="16" y="376"/>
                </a:lnTo>
                <a:lnTo>
                  <a:pt x="16" y="375"/>
                </a:lnTo>
                <a:lnTo>
                  <a:pt x="16" y="375"/>
                </a:lnTo>
                <a:lnTo>
                  <a:pt x="15" y="374"/>
                </a:lnTo>
                <a:lnTo>
                  <a:pt x="15" y="374"/>
                </a:lnTo>
                <a:lnTo>
                  <a:pt x="15" y="374"/>
                </a:lnTo>
                <a:lnTo>
                  <a:pt x="15" y="374"/>
                </a:lnTo>
                <a:lnTo>
                  <a:pt x="15" y="373"/>
                </a:lnTo>
                <a:lnTo>
                  <a:pt x="14" y="373"/>
                </a:lnTo>
                <a:lnTo>
                  <a:pt x="14" y="373"/>
                </a:lnTo>
                <a:lnTo>
                  <a:pt x="13" y="372"/>
                </a:lnTo>
                <a:lnTo>
                  <a:pt x="13" y="372"/>
                </a:lnTo>
                <a:lnTo>
                  <a:pt x="12" y="373"/>
                </a:lnTo>
                <a:lnTo>
                  <a:pt x="12" y="373"/>
                </a:lnTo>
                <a:lnTo>
                  <a:pt x="12" y="372"/>
                </a:lnTo>
                <a:lnTo>
                  <a:pt x="12" y="372"/>
                </a:lnTo>
                <a:lnTo>
                  <a:pt x="12" y="372"/>
                </a:lnTo>
                <a:lnTo>
                  <a:pt x="12" y="371"/>
                </a:lnTo>
                <a:lnTo>
                  <a:pt x="12" y="371"/>
                </a:lnTo>
                <a:lnTo>
                  <a:pt x="13" y="371"/>
                </a:lnTo>
                <a:lnTo>
                  <a:pt x="13" y="370"/>
                </a:lnTo>
                <a:lnTo>
                  <a:pt x="13" y="370"/>
                </a:lnTo>
                <a:lnTo>
                  <a:pt x="13" y="370"/>
                </a:lnTo>
                <a:lnTo>
                  <a:pt x="13" y="369"/>
                </a:lnTo>
                <a:lnTo>
                  <a:pt x="14" y="369"/>
                </a:lnTo>
                <a:lnTo>
                  <a:pt x="14" y="369"/>
                </a:lnTo>
                <a:lnTo>
                  <a:pt x="14" y="368"/>
                </a:lnTo>
                <a:lnTo>
                  <a:pt x="14" y="368"/>
                </a:lnTo>
                <a:lnTo>
                  <a:pt x="14" y="368"/>
                </a:lnTo>
                <a:lnTo>
                  <a:pt x="15" y="368"/>
                </a:lnTo>
                <a:lnTo>
                  <a:pt x="15" y="368"/>
                </a:lnTo>
                <a:lnTo>
                  <a:pt x="15" y="368"/>
                </a:lnTo>
                <a:lnTo>
                  <a:pt x="15" y="367"/>
                </a:lnTo>
                <a:lnTo>
                  <a:pt x="16" y="367"/>
                </a:lnTo>
                <a:lnTo>
                  <a:pt x="16" y="366"/>
                </a:lnTo>
                <a:lnTo>
                  <a:pt x="16" y="366"/>
                </a:lnTo>
                <a:lnTo>
                  <a:pt x="16" y="366"/>
                </a:lnTo>
                <a:lnTo>
                  <a:pt x="17" y="366"/>
                </a:lnTo>
                <a:lnTo>
                  <a:pt x="17" y="365"/>
                </a:lnTo>
                <a:lnTo>
                  <a:pt x="17" y="365"/>
                </a:lnTo>
                <a:lnTo>
                  <a:pt x="18" y="365"/>
                </a:lnTo>
                <a:lnTo>
                  <a:pt x="18" y="365"/>
                </a:lnTo>
                <a:lnTo>
                  <a:pt x="19" y="366"/>
                </a:lnTo>
                <a:lnTo>
                  <a:pt x="19" y="366"/>
                </a:lnTo>
                <a:lnTo>
                  <a:pt x="19" y="365"/>
                </a:lnTo>
                <a:lnTo>
                  <a:pt x="20" y="365"/>
                </a:lnTo>
                <a:lnTo>
                  <a:pt x="20" y="365"/>
                </a:lnTo>
                <a:lnTo>
                  <a:pt x="20" y="365"/>
                </a:lnTo>
                <a:lnTo>
                  <a:pt x="20" y="364"/>
                </a:lnTo>
                <a:lnTo>
                  <a:pt x="20" y="364"/>
                </a:lnTo>
                <a:lnTo>
                  <a:pt x="20" y="364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19" y="363"/>
                </a:lnTo>
                <a:lnTo>
                  <a:pt x="19" y="363"/>
                </a:lnTo>
                <a:lnTo>
                  <a:pt x="18" y="363"/>
                </a:lnTo>
                <a:lnTo>
                  <a:pt x="18" y="363"/>
                </a:lnTo>
                <a:lnTo>
                  <a:pt x="18" y="363"/>
                </a:lnTo>
                <a:lnTo>
                  <a:pt x="17" y="363"/>
                </a:lnTo>
                <a:lnTo>
                  <a:pt x="17" y="363"/>
                </a:lnTo>
                <a:lnTo>
                  <a:pt x="18" y="363"/>
                </a:lnTo>
                <a:lnTo>
                  <a:pt x="18" y="362"/>
                </a:lnTo>
                <a:lnTo>
                  <a:pt x="18" y="362"/>
                </a:lnTo>
                <a:lnTo>
                  <a:pt x="19" y="361"/>
                </a:lnTo>
                <a:lnTo>
                  <a:pt x="19" y="361"/>
                </a:lnTo>
                <a:lnTo>
                  <a:pt x="19" y="361"/>
                </a:lnTo>
                <a:lnTo>
                  <a:pt x="19" y="360"/>
                </a:lnTo>
                <a:lnTo>
                  <a:pt x="20" y="360"/>
                </a:lnTo>
                <a:lnTo>
                  <a:pt x="20" y="360"/>
                </a:lnTo>
                <a:lnTo>
                  <a:pt x="20" y="359"/>
                </a:lnTo>
                <a:lnTo>
                  <a:pt x="20" y="359"/>
                </a:lnTo>
                <a:lnTo>
                  <a:pt x="20" y="358"/>
                </a:lnTo>
                <a:lnTo>
                  <a:pt x="21" y="358"/>
                </a:lnTo>
                <a:lnTo>
                  <a:pt x="21" y="357"/>
                </a:lnTo>
                <a:lnTo>
                  <a:pt x="21" y="357"/>
                </a:lnTo>
                <a:lnTo>
                  <a:pt x="21" y="356"/>
                </a:lnTo>
                <a:lnTo>
                  <a:pt x="21" y="356"/>
                </a:lnTo>
                <a:lnTo>
                  <a:pt x="21" y="356"/>
                </a:lnTo>
                <a:lnTo>
                  <a:pt x="21" y="356"/>
                </a:lnTo>
                <a:lnTo>
                  <a:pt x="21" y="355"/>
                </a:lnTo>
                <a:lnTo>
                  <a:pt x="22" y="355"/>
                </a:lnTo>
                <a:lnTo>
                  <a:pt x="22" y="355"/>
                </a:lnTo>
                <a:lnTo>
                  <a:pt x="22" y="355"/>
                </a:lnTo>
                <a:lnTo>
                  <a:pt x="23" y="355"/>
                </a:lnTo>
                <a:lnTo>
                  <a:pt x="23" y="355"/>
                </a:lnTo>
                <a:lnTo>
                  <a:pt x="23" y="355"/>
                </a:lnTo>
                <a:lnTo>
                  <a:pt x="23" y="355"/>
                </a:lnTo>
                <a:lnTo>
                  <a:pt x="24" y="355"/>
                </a:lnTo>
                <a:lnTo>
                  <a:pt x="24" y="355"/>
                </a:lnTo>
                <a:lnTo>
                  <a:pt x="24" y="354"/>
                </a:lnTo>
                <a:lnTo>
                  <a:pt x="24" y="354"/>
                </a:lnTo>
                <a:lnTo>
                  <a:pt x="24" y="353"/>
                </a:lnTo>
                <a:lnTo>
                  <a:pt x="24" y="353"/>
                </a:lnTo>
                <a:lnTo>
                  <a:pt x="24" y="352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3" y="351"/>
                </a:lnTo>
                <a:lnTo>
                  <a:pt x="24" y="351"/>
                </a:lnTo>
                <a:lnTo>
                  <a:pt x="24" y="351"/>
                </a:lnTo>
                <a:lnTo>
                  <a:pt x="24" y="351"/>
                </a:lnTo>
                <a:lnTo>
                  <a:pt x="24" y="351"/>
                </a:lnTo>
                <a:lnTo>
                  <a:pt x="25" y="351"/>
                </a:lnTo>
                <a:lnTo>
                  <a:pt x="25" y="351"/>
                </a:lnTo>
                <a:lnTo>
                  <a:pt x="25" y="351"/>
                </a:lnTo>
                <a:lnTo>
                  <a:pt x="26" y="351"/>
                </a:lnTo>
                <a:lnTo>
                  <a:pt x="26" y="351"/>
                </a:lnTo>
                <a:lnTo>
                  <a:pt x="27" y="351"/>
                </a:lnTo>
                <a:lnTo>
                  <a:pt x="27" y="351"/>
                </a:lnTo>
                <a:lnTo>
                  <a:pt x="27" y="351"/>
                </a:lnTo>
                <a:lnTo>
                  <a:pt x="28" y="351"/>
                </a:lnTo>
                <a:lnTo>
                  <a:pt x="28" y="351"/>
                </a:lnTo>
                <a:lnTo>
                  <a:pt x="28" y="350"/>
                </a:lnTo>
                <a:lnTo>
                  <a:pt x="28" y="350"/>
                </a:lnTo>
                <a:lnTo>
                  <a:pt x="27" y="349"/>
                </a:lnTo>
                <a:lnTo>
                  <a:pt x="27" y="349"/>
                </a:lnTo>
                <a:lnTo>
                  <a:pt x="27" y="348"/>
                </a:lnTo>
                <a:lnTo>
                  <a:pt x="26" y="348"/>
                </a:lnTo>
                <a:lnTo>
                  <a:pt x="26" y="348"/>
                </a:lnTo>
                <a:lnTo>
                  <a:pt x="25" y="348"/>
                </a:lnTo>
                <a:lnTo>
                  <a:pt x="25" y="348"/>
                </a:lnTo>
                <a:lnTo>
                  <a:pt x="25" y="348"/>
                </a:lnTo>
                <a:lnTo>
                  <a:pt x="24" y="348"/>
                </a:lnTo>
                <a:lnTo>
                  <a:pt x="25" y="347"/>
                </a:lnTo>
                <a:lnTo>
                  <a:pt x="25" y="347"/>
                </a:lnTo>
                <a:lnTo>
                  <a:pt x="25" y="347"/>
                </a:lnTo>
                <a:lnTo>
                  <a:pt x="25" y="347"/>
                </a:lnTo>
                <a:lnTo>
                  <a:pt x="26" y="346"/>
                </a:lnTo>
                <a:lnTo>
                  <a:pt x="26" y="346"/>
                </a:lnTo>
                <a:lnTo>
                  <a:pt x="27" y="346"/>
                </a:lnTo>
                <a:lnTo>
                  <a:pt x="27" y="346"/>
                </a:lnTo>
                <a:lnTo>
                  <a:pt x="28" y="346"/>
                </a:lnTo>
                <a:lnTo>
                  <a:pt x="28" y="347"/>
                </a:lnTo>
                <a:lnTo>
                  <a:pt x="29" y="347"/>
                </a:lnTo>
                <a:lnTo>
                  <a:pt x="29" y="347"/>
                </a:lnTo>
                <a:lnTo>
                  <a:pt x="29" y="347"/>
                </a:lnTo>
                <a:lnTo>
                  <a:pt x="29" y="348"/>
                </a:lnTo>
                <a:lnTo>
                  <a:pt x="29" y="348"/>
                </a:lnTo>
                <a:lnTo>
                  <a:pt x="30" y="348"/>
                </a:lnTo>
                <a:lnTo>
                  <a:pt x="30" y="348"/>
                </a:lnTo>
                <a:lnTo>
                  <a:pt x="30" y="348"/>
                </a:lnTo>
                <a:lnTo>
                  <a:pt x="31" y="348"/>
                </a:lnTo>
                <a:lnTo>
                  <a:pt x="31" y="348"/>
                </a:lnTo>
                <a:lnTo>
                  <a:pt x="31" y="348"/>
                </a:lnTo>
                <a:lnTo>
                  <a:pt x="31" y="347"/>
                </a:lnTo>
                <a:lnTo>
                  <a:pt x="31" y="347"/>
                </a:lnTo>
                <a:lnTo>
                  <a:pt x="32" y="347"/>
                </a:lnTo>
                <a:lnTo>
                  <a:pt x="32" y="346"/>
                </a:lnTo>
                <a:lnTo>
                  <a:pt x="32" y="346"/>
                </a:lnTo>
                <a:lnTo>
                  <a:pt x="32" y="346"/>
                </a:lnTo>
                <a:lnTo>
                  <a:pt x="33" y="345"/>
                </a:lnTo>
                <a:lnTo>
                  <a:pt x="33" y="345"/>
                </a:lnTo>
                <a:lnTo>
                  <a:pt x="33" y="345"/>
                </a:lnTo>
                <a:lnTo>
                  <a:pt x="33" y="344"/>
                </a:lnTo>
                <a:lnTo>
                  <a:pt x="33" y="344"/>
                </a:lnTo>
                <a:lnTo>
                  <a:pt x="33" y="343"/>
                </a:lnTo>
                <a:lnTo>
                  <a:pt x="33" y="343"/>
                </a:lnTo>
                <a:lnTo>
                  <a:pt x="33" y="343"/>
                </a:lnTo>
                <a:lnTo>
                  <a:pt x="33" y="343"/>
                </a:lnTo>
                <a:lnTo>
                  <a:pt x="33" y="342"/>
                </a:lnTo>
                <a:lnTo>
                  <a:pt x="33" y="342"/>
                </a:lnTo>
                <a:lnTo>
                  <a:pt x="34" y="342"/>
                </a:lnTo>
                <a:lnTo>
                  <a:pt x="34" y="343"/>
                </a:lnTo>
                <a:lnTo>
                  <a:pt x="34" y="343"/>
                </a:lnTo>
                <a:lnTo>
                  <a:pt x="34" y="343"/>
                </a:lnTo>
                <a:lnTo>
                  <a:pt x="34" y="343"/>
                </a:lnTo>
                <a:lnTo>
                  <a:pt x="34" y="344"/>
                </a:lnTo>
                <a:lnTo>
                  <a:pt x="35" y="343"/>
                </a:lnTo>
                <a:lnTo>
                  <a:pt x="35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8" y="342"/>
                </a:lnTo>
                <a:lnTo>
                  <a:pt x="38" y="342"/>
                </a:lnTo>
                <a:lnTo>
                  <a:pt x="39" y="342"/>
                </a:lnTo>
                <a:lnTo>
                  <a:pt x="39" y="342"/>
                </a:lnTo>
                <a:lnTo>
                  <a:pt x="39" y="342"/>
                </a:lnTo>
                <a:lnTo>
                  <a:pt x="40" y="342"/>
                </a:lnTo>
                <a:lnTo>
                  <a:pt x="40" y="341"/>
                </a:lnTo>
                <a:lnTo>
                  <a:pt x="40" y="341"/>
                </a:lnTo>
                <a:lnTo>
                  <a:pt x="40" y="340"/>
                </a:lnTo>
                <a:lnTo>
                  <a:pt x="40" y="340"/>
                </a:lnTo>
                <a:lnTo>
                  <a:pt x="40" y="339"/>
                </a:lnTo>
                <a:lnTo>
                  <a:pt x="41" y="339"/>
                </a:lnTo>
                <a:lnTo>
                  <a:pt x="41" y="339"/>
                </a:lnTo>
                <a:lnTo>
                  <a:pt x="41" y="339"/>
                </a:lnTo>
                <a:lnTo>
                  <a:pt x="41" y="339"/>
                </a:lnTo>
                <a:lnTo>
                  <a:pt x="41" y="339"/>
                </a:lnTo>
                <a:lnTo>
                  <a:pt x="41" y="339"/>
                </a:lnTo>
                <a:lnTo>
                  <a:pt x="41" y="340"/>
                </a:lnTo>
                <a:lnTo>
                  <a:pt x="41" y="340"/>
                </a:lnTo>
                <a:lnTo>
                  <a:pt x="41" y="341"/>
                </a:lnTo>
                <a:lnTo>
                  <a:pt x="40" y="341"/>
                </a:lnTo>
                <a:lnTo>
                  <a:pt x="40" y="341"/>
                </a:lnTo>
                <a:lnTo>
                  <a:pt x="40" y="342"/>
                </a:lnTo>
                <a:lnTo>
                  <a:pt x="40" y="342"/>
                </a:lnTo>
                <a:lnTo>
                  <a:pt x="41" y="342"/>
                </a:lnTo>
                <a:lnTo>
                  <a:pt x="41" y="342"/>
                </a:lnTo>
                <a:lnTo>
                  <a:pt x="42" y="342"/>
                </a:lnTo>
                <a:lnTo>
                  <a:pt x="42" y="342"/>
                </a:lnTo>
                <a:lnTo>
                  <a:pt x="42" y="342"/>
                </a:lnTo>
                <a:lnTo>
                  <a:pt x="43" y="342"/>
                </a:lnTo>
                <a:lnTo>
                  <a:pt x="43" y="342"/>
                </a:lnTo>
                <a:lnTo>
                  <a:pt x="43" y="342"/>
                </a:lnTo>
                <a:lnTo>
                  <a:pt x="43" y="341"/>
                </a:lnTo>
                <a:lnTo>
                  <a:pt x="44" y="341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1"/>
                </a:lnTo>
                <a:lnTo>
                  <a:pt x="44" y="341"/>
                </a:lnTo>
                <a:lnTo>
                  <a:pt x="45" y="342"/>
                </a:lnTo>
                <a:lnTo>
                  <a:pt x="45" y="342"/>
                </a:lnTo>
                <a:lnTo>
                  <a:pt x="45" y="342"/>
                </a:lnTo>
                <a:lnTo>
                  <a:pt x="45" y="342"/>
                </a:lnTo>
                <a:lnTo>
                  <a:pt x="45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7" y="343"/>
                </a:lnTo>
                <a:lnTo>
                  <a:pt x="47" y="342"/>
                </a:lnTo>
                <a:lnTo>
                  <a:pt x="47" y="342"/>
                </a:lnTo>
                <a:lnTo>
                  <a:pt x="47" y="342"/>
                </a:lnTo>
                <a:lnTo>
                  <a:pt x="48" y="342"/>
                </a:lnTo>
                <a:lnTo>
                  <a:pt x="48" y="341"/>
                </a:lnTo>
                <a:lnTo>
                  <a:pt x="48" y="341"/>
                </a:lnTo>
                <a:lnTo>
                  <a:pt x="48" y="341"/>
                </a:lnTo>
                <a:lnTo>
                  <a:pt x="48" y="340"/>
                </a:lnTo>
                <a:lnTo>
                  <a:pt x="48" y="340"/>
                </a:lnTo>
                <a:lnTo>
                  <a:pt x="48" y="339"/>
                </a:lnTo>
                <a:lnTo>
                  <a:pt x="47" y="339"/>
                </a:lnTo>
                <a:lnTo>
                  <a:pt x="47" y="338"/>
                </a:lnTo>
                <a:lnTo>
                  <a:pt x="46" y="338"/>
                </a:lnTo>
                <a:lnTo>
                  <a:pt x="46" y="337"/>
                </a:lnTo>
                <a:lnTo>
                  <a:pt x="46" y="337"/>
                </a:lnTo>
                <a:lnTo>
                  <a:pt x="46" y="337"/>
                </a:lnTo>
                <a:lnTo>
                  <a:pt x="46" y="336"/>
                </a:lnTo>
                <a:lnTo>
                  <a:pt x="46" y="336"/>
                </a:lnTo>
                <a:lnTo>
                  <a:pt x="46" y="335"/>
                </a:lnTo>
                <a:lnTo>
                  <a:pt x="46" y="335"/>
                </a:lnTo>
                <a:lnTo>
                  <a:pt x="46" y="335"/>
                </a:lnTo>
                <a:lnTo>
                  <a:pt x="47" y="335"/>
                </a:lnTo>
                <a:lnTo>
                  <a:pt x="47" y="335"/>
                </a:lnTo>
                <a:lnTo>
                  <a:pt x="48" y="335"/>
                </a:lnTo>
                <a:lnTo>
                  <a:pt x="48" y="336"/>
                </a:lnTo>
                <a:lnTo>
                  <a:pt x="48" y="336"/>
                </a:lnTo>
                <a:lnTo>
                  <a:pt x="49" y="336"/>
                </a:lnTo>
                <a:lnTo>
                  <a:pt x="49" y="336"/>
                </a:lnTo>
                <a:lnTo>
                  <a:pt x="49" y="336"/>
                </a:lnTo>
                <a:lnTo>
                  <a:pt x="50" y="336"/>
                </a:lnTo>
                <a:lnTo>
                  <a:pt x="50" y="337"/>
                </a:lnTo>
                <a:lnTo>
                  <a:pt x="50" y="337"/>
                </a:lnTo>
                <a:lnTo>
                  <a:pt x="50" y="337"/>
                </a:lnTo>
                <a:lnTo>
                  <a:pt x="50" y="338"/>
                </a:lnTo>
                <a:lnTo>
                  <a:pt x="51" y="338"/>
                </a:lnTo>
                <a:lnTo>
                  <a:pt x="51" y="338"/>
                </a:lnTo>
                <a:lnTo>
                  <a:pt x="51" y="339"/>
                </a:lnTo>
                <a:lnTo>
                  <a:pt x="52" y="339"/>
                </a:lnTo>
                <a:lnTo>
                  <a:pt x="52" y="339"/>
                </a:lnTo>
                <a:lnTo>
                  <a:pt x="52" y="339"/>
                </a:lnTo>
                <a:lnTo>
                  <a:pt x="53" y="340"/>
                </a:lnTo>
                <a:lnTo>
                  <a:pt x="53" y="340"/>
                </a:lnTo>
                <a:lnTo>
                  <a:pt x="53" y="340"/>
                </a:lnTo>
                <a:lnTo>
                  <a:pt x="54" y="340"/>
                </a:lnTo>
                <a:lnTo>
                  <a:pt x="54" y="341"/>
                </a:lnTo>
                <a:lnTo>
                  <a:pt x="54" y="341"/>
                </a:lnTo>
                <a:lnTo>
                  <a:pt x="55" y="341"/>
                </a:lnTo>
                <a:lnTo>
                  <a:pt x="55" y="341"/>
                </a:lnTo>
                <a:lnTo>
                  <a:pt x="55" y="341"/>
                </a:lnTo>
                <a:lnTo>
                  <a:pt x="56" y="341"/>
                </a:lnTo>
                <a:lnTo>
                  <a:pt x="56" y="341"/>
                </a:lnTo>
                <a:lnTo>
                  <a:pt x="56" y="340"/>
                </a:lnTo>
                <a:lnTo>
                  <a:pt x="57" y="340"/>
                </a:lnTo>
                <a:lnTo>
                  <a:pt x="57" y="340"/>
                </a:lnTo>
                <a:lnTo>
                  <a:pt x="58" y="340"/>
                </a:lnTo>
                <a:lnTo>
                  <a:pt x="58" y="340"/>
                </a:lnTo>
                <a:lnTo>
                  <a:pt x="58" y="339"/>
                </a:lnTo>
                <a:lnTo>
                  <a:pt x="59" y="339"/>
                </a:lnTo>
                <a:lnTo>
                  <a:pt x="59" y="339"/>
                </a:lnTo>
                <a:lnTo>
                  <a:pt x="59" y="339"/>
                </a:lnTo>
                <a:lnTo>
                  <a:pt x="60" y="339"/>
                </a:lnTo>
                <a:lnTo>
                  <a:pt x="60" y="338"/>
                </a:lnTo>
                <a:lnTo>
                  <a:pt x="61" y="338"/>
                </a:lnTo>
                <a:lnTo>
                  <a:pt x="61" y="337"/>
                </a:lnTo>
                <a:lnTo>
                  <a:pt x="61" y="337"/>
                </a:lnTo>
                <a:lnTo>
                  <a:pt x="61" y="336"/>
                </a:lnTo>
                <a:lnTo>
                  <a:pt x="62" y="336"/>
                </a:lnTo>
                <a:lnTo>
                  <a:pt x="62" y="336"/>
                </a:lnTo>
                <a:lnTo>
                  <a:pt x="62" y="336"/>
                </a:lnTo>
                <a:lnTo>
                  <a:pt x="62" y="336"/>
                </a:lnTo>
                <a:lnTo>
                  <a:pt x="62" y="336"/>
                </a:lnTo>
                <a:lnTo>
                  <a:pt x="62" y="335"/>
                </a:lnTo>
                <a:lnTo>
                  <a:pt x="62" y="335"/>
                </a:lnTo>
                <a:lnTo>
                  <a:pt x="62" y="335"/>
                </a:lnTo>
                <a:lnTo>
                  <a:pt x="62" y="334"/>
                </a:lnTo>
                <a:lnTo>
                  <a:pt x="62" y="334"/>
                </a:lnTo>
                <a:lnTo>
                  <a:pt x="62" y="334"/>
                </a:lnTo>
                <a:lnTo>
                  <a:pt x="62" y="334"/>
                </a:lnTo>
                <a:lnTo>
                  <a:pt x="61" y="333"/>
                </a:lnTo>
                <a:lnTo>
                  <a:pt x="61" y="333"/>
                </a:lnTo>
                <a:lnTo>
                  <a:pt x="60" y="333"/>
                </a:lnTo>
                <a:lnTo>
                  <a:pt x="60" y="333"/>
                </a:lnTo>
                <a:lnTo>
                  <a:pt x="59" y="333"/>
                </a:lnTo>
                <a:lnTo>
                  <a:pt x="59" y="334"/>
                </a:lnTo>
                <a:lnTo>
                  <a:pt x="58" y="334"/>
                </a:lnTo>
                <a:lnTo>
                  <a:pt x="58" y="335"/>
                </a:lnTo>
                <a:lnTo>
                  <a:pt x="58" y="335"/>
                </a:lnTo>
                <a:lnTo>
                  <a:pt x="58" y="335"/>
                </a:lnTo>
                <a:lnTo>
                  <a:pt x="58" y="335"/>
                </a:lnTo>
                <a:lnTo>
                  <a:pt x="58" y="335"/>
                </a:lnTo>
                <a:lnTo>
                  <a:pt x="57" y="336"/>
                </a:lnTo>
                <a:lnTo>
                  <a:pt x="57" y="336"/>
                </a:lnTo>
                <a:lnTo>
                  <a:pt x="56" y="337"/>
                </a:lnTo>
                <a:lnTo>
                  <a:pt x="56" y="337"/>
                </a:lnTo>
                <a:lnTo>
                  <a:pt x="56" y="337"/>
                </a:lnTo>
                <a:lnTo>
                  <a:pt x="55" y="337"/>
                </a:lnTo>
                <a:lnTo>
                  <a:pt x="55" y="337"/>
                </a:lnTo>
                <a:lnTo>
                  <a:pt x="55" y="336"/>
                </a:lnTo>
                <a:lnTo>
                  <a:pt x="55" y="336"/>
                </a:lnTo>
                <a:lnTo>
                  <a:pt x="55" y="335"/>
                </a:lnTo>
                <a:lnTo>
                  <a:pt x="55" y="335"/>
                </a:lnTo>
                <a:lnTo>
                  <a:pt x="55" y="335"/>
                </a:lnTo>
                <a:lnTo>
                  <a:pt x="54" y="334"/>
                </a:lnTo>
                <a:lnTo>
                  <a:pt x="54" y="334"/>
                </a:lnTo>
                <a:lnTo>
                  <a:pt x="54" y="333"/>
                </a:lnTo>
                <a:lnTo>
                  <a:pt x="54" y="333"/>
                </a:lnTo>
                <a:lnTo>
                  <a:pt x="54" y="333"/>
                </a:lnTo>
                <a:lnTo>
                  <a:pt x="54" y="332"/>
                </a:lnTo>
                <a:lnTo>
                  <a:pt x="54" y="332"/>
                </a:lnTo>
                <a:lnTo>
                  <a:pt x="54" y="331"/>
                </a:lnTo>
                <a:lnTo>
                  <a:pt x="54" y="331"/>
                </a:lnTo>
                <a:lnTo>
                  <a:pt x="54" y="331"/>
                </a:lnTo>
                <a:lnTo>
                  <a:pt x="54" y="331"/>
                </a:lnTo>
                <a:lnTo>
                  <a:pt x="54" y="330"/>
                </a:lnTo>
                <a:lnTo>
                  <a:pt x="54" y="330"/>
                </a:lnTo>
                <a:lnTo>
                  <a:pt x="55" y="330"/>
                </a:lnTo>
                <a:lnTo>
                  <a:pt x="55" y="330"/>
                </a:lnTo>
                <a:lnTo>
                  <a:pt x="55" y="330"/>
                </a:lnTo>
                <a:lnTo>
                  <a:pt x="56" y="330"/>
                </a:lnTo>
                <a:lnTo>
                  <a:pt x="56" y="330"/>
                </a:lnTo>
                <a:lnTo>
                  <a:pt x="57" y="330"/>
                </a:lnTo>
                <a:lnTo>
                  <a:pt x="57" y="329"/>
                </a:lnTo>
                <a:lnTo>
                  <a:pt x="58" y="329"/>
                </a:lnTo>
                <a:lnTo>
                  <a:pt x="58" y="329"/>
                </a:lnTo>
                <a:lnTo>
                  <a:pt x="58" y="329"/>
                </a:lnTo>
                <a:lnTo>
                  <a:pt x="58" y="329"/>
                </a:lnTo>
                <a:lnTo>
                  <a:pt x="59" y="328"/>
                </a:lnTo>
                <a:lnTo>
                  <a:pt x="59" y="328"/>
                </a:lnTo>
                <a:lnTo>
                  <a:pt x="59" y="327"/>
                </a:lnTo>
                <a:lnTo>
                  <a:pt x="59" y="327"/>
                </a:lnTo>
                <a:lnTo>
                  <a:pt x="60" y="327"/>
                </a:lnTo>
                <a:lnTo>
                  <a:pt x="60" y="326"/>
                </a:lnTo>
                <a:lnTo>
                  <a:pt x="60" y="326"/>
                </a:lnTo>
                <a:lnTo>
                  <a:pt x="60" y="325"/>
                </a:lnTo>
                <a:lnTo>
                  <a:pt x="60" y="325"/>
                </a:lnTo>
                <a:lnTo>
                  <a:pt x="61" y="324"/>
                </a:lnTo>
                <a:lnTo>
                  <a:pt x="61" y="324"/>
                </a:lnTo>
                <a:lnTo>
                  <a:pt x="61" y="323"/>
                </a:lnTo>
                <a:lnTo>
                  <a:pt x="62" y="323"/>
                </a:lnTo>
                <a:lnTo>
                  <a:pt x="62" y="324"/>
                </a:lnTo>
                <a:lnTo>
                  <a:pt x="62" y="324"/>
                </a:lnTo>
                <a:lnTo>
                  <a:pt x="63" y="323"/>
                </a:lnTo>
                <a:lnTo>
                  <a:pt x="63" y="323"/>
                </a:lnTo>
                <a:lnTo>
                  <a:pt x="63" y="322"/>
                </a:lnTo>
                <a:lnTo>
                  <a:pt x="63" y="322"/>
                </a:lnTo>
                <a:lnTo>
                  <a:pt x="62" y="322"/>
                </a:lnTo>
                <a:lnTo>
                  <a:pt x="62" y="321"/>
                </a:lnTo>
                <a:lnTo>
                  <a:pt x="62" y="321"/>
                </a:lnTo>
                <a:lnTo>
                  <a:pt x="62" y="321"/>
                </a:lnTo>
                <a:lnTo>
                  <a:pt x="62" y="320"/>
                </a:lnTo>
                <a:lnTo>
                  <a:pt x="62" y="320"/>
                </a:lnTo>
                <a:lnTo>
                  <a:pt x="62" y="320"/>
                </a:lnTo>
                <a:lnTo>
                  <a:pt x="62" y="320"/>
                </a:lnTo>
                <a:lnTo>
                  <a:pt x="62" y="319"/>
                </a:lnTo>
                <a:lnTo>
                  <a:pt x="62" y="319"/>
                </a:lnTo>
                <a:lnTo>
                  <a:pt x="62" y="318"/>
                </a:lnTo>
                <a:lnTo>
                  <a:pt x="62" y="318"/>
                </a:lnTo>
                <a:lnTo>
                  <a:pt x="62" y="318"/>
                </a:lnTo>
                <a:lnTo>
                  <a:pt x="62" y="317"/>
                </a:lnTo>
                <a:lnTo>
                  <a:pt x="62" y="317"/>
                </a:lnTo>
                <a:lnTo>
                  <a:pt x="62" y="317"/>
                </a:lnTo>
                <a:lnTo>
                  <a:pt x="61" y="316"/>
                </a:lnTo>
                <a:lnTo>
                  <a:pt x="61" y="316"/>
                </a:lnTo>
                <a:lnTo>
                  <a:pt x="60" y="316"/>
                </a:lnTo>
                <a:lnTo>
                  <a:pt x="60" y="315"/>
                </a:lnTo>
                <a:lnTo>
                  <a:pt x="60" y="314"/>
                </a:lnTo>
                <a:lnTo>
                  <a:pt x="59" y="314"/>
                </a:lnTo>
                <a:lnTo>
                  <a:pt x="59" y="314"/>
                </a:lnTo>
                <a:lnTo>
                  <a:pt x="59" y="313"/>
                </a:lnTo>
                <a:lnTo>
                  <a:pt x="59" y="313"/>
                </a:lnTo>
                <a:lnTo>
                  <a:pt x="59" y="312"/>
                </a:lnTo>
                <a:lnTo>
                  <a:pt x="59" y="312"/>
                </a:lnTo>
                <a:lnTo>
                  <a:pt x="59" y="311"/>
                </a:lnTo>
                <a:lnTo>
                  <a:pt x="59" y="311"/>
                </a:lnTo>
                <a:lnTo>
                  <a:pt x="59" y="310"/>
                </a:lnTo>
                <a:lnTo>
                  <a:pt x="59" y="310"/>
                </a:lnTo>
                <a:lnTo>
                  <a:pt x="59" y="310"/>
                </a:lnTo>
                <a:lnTo>
                  <a:pt x="59" y="310"/>
                </a:lnTo>
                <a:lnTo>
                  <a:pt x="60" y="310"/>
                </a:lnTo>
                <a:lnTo>
                  <a:pt x="60" y="310"/>
                </a:lnTo>
                <a:lnTo>
                  <a:pt x="60" y="309"/>
                </a:lnTo>
                <a:lnTo>
                  <a:pt x="60" y="308"/>
                </a:lnTo>
                <a:lnTo>
                  <a:pt x="59" y="308"/>
                </a:lnTo>
                <a:lnTo>
                  <a:pt x="59" y="308"/>
                </a:lnTo>
                <a:lnTo>
                  <a:pt x="59" y="308"/>
                </a:lnTo>
                <a:lnTo>
                  <a:pt x="58" y="308"/>
                </a:lnTo>
                <a:lnTo>
                  <a:pt x="58" y="307"/>
                </a:lnTo>
                <a:lnTo>
                  <a:pt x="58" y="307"/>
                </a:lnTo>
                <a:lnTo>
                  <a:pt x="57" y="307"/>
                </a:lnTo>
                <a:lnTo>
                  <a:pt x="57" y="307"/>
                </a:lnTo>
                <a:lnTo>
                  <a:pt x="56" y="307"/>
                </a:lnTo>
                <a:lnTo>
                  <a:pt x="56" y="306"/>
                </a:lnTo>
                <a:lnTo>
                  <a:pt x="56" y="306"/>
                </a:lnTo>
                <a:lnTo>
                  <a:pt x="55" y="306"/>
                </a:lnTo>
                <a:lnTo>
                  <a:pt x="55" y="306"/>
                </a:lnTo>
                <a:lnTo>
                  <a:pt x="55" y="306"/>
                </a:lnTo>
                <a:lnTo>
                  <a:pt x="54" y="306"/>
                </a:lnTo>
                <a:lnTo>
                  <a:pt x="54" y="305"/>
                </a:lnTo>
                <a:lnTo>
                  <a:pt x="54" y="305"/>
                </a:lnTo>
                <a:lnTo>
                  <a:pt x="53" y="305"/>
                </a:lnTo>
                <a:lnTo>
                  <a:pt x="53" y="304"/>
                </a:lnTo>
                <a:lnTo>
                  <a:pt x="52" y="304"/>
                </a:lnTo>
                <a:lnTo>
                  <a:pt x="52" y="304"/>
                </a:lnTo>
                <a:lnTo>
                  <a:pt x="51" y="304"/>
                </a:lnTo>
                <a:lnTo>
                  <a:pt x="51" y="303"/>
                </a:lnTo>
                <a:lnTo>
                  <a:pt x="50" y="303"/>
                </a:lnTo>
                <a:lnTo>
                  <a:pt x="50" y="303"/>
                </a:lnTo>
                <a:lnTo>
                  <a:pt x="50" y="303"/>
                </a:lnTo>
                <a:lnTo>
                  <a:pt x="49" y="303"/>
                </a:lnTo>
                <a:lnTo>
                  <a:pt x="48" y="303"/>
                </a:lnTo>
                <a:lnTo>
                  <a:pt x="48" y="303"/>
                </a:lnTo>
                <a:lnTo>
                  <a:pt x="47" y="303"/>
                </a:lnTo>
                <a:lnTo>
                  <a:pt x="47" y="303"/>
                </a:lnTo>
                <a:lnTo>
                  <a:pt x="46" y="303"/>
                </a:lnTo>
                <a:lnTo>
                  <a:pt x="46" y="303"/>
                </a:lnTo>
                <a:lnTo>
                  <a:pt x="46" y="302"/>
                </a:lnTo>
                <a:lnTo>
                  <a:pt x="46" y="302"/>
                </a:lnTo>
                <a:lnTo>
                  <a:pt x="45" y="302"/>
                </a:lnTo>
                <a:lnTo>
                  <a:pt x="45" y="301"/>
                </a:lnTo>
                <a:lnTo>
                  <a:pt x="45" y="301"/>
                </a:lnTo>
                <a:lnTo>
                  <a:pt x="45" y="300"/>
                </a:lnTo>
                <a:lnTo>
                  <a:pt x="45" y="300"/>
                </a:lnTo>
                <a:lnTo>
                  <a:pt x="44" y="300"/>
                </a:lnTo>
                <a:lnTo>
                  <a:pt x="44" y="299"/>
                </a:lnTo>
                <a:lnTo>
                  <a:pt x="44" y="299"/>
                </a:lnTo>
                <a:lnTo>
                  <a:pt x="44" y="299"/>
                </a:lnTo>
                <a:lnTo>
                  <a:pt x="44" y="298"/>
                </a:lnTo>
                <a:lnTo>
                  <a:pt x="44" y="298"/>
                </a:lnTo>
                <a:lnTo>
                  <a:pt x="44" y="297"/>
                </a:lnTo>
                <a:lnTo>
                  <a:pt x="43" y="297"/>
                </a:lnTo>
                <a:lnTo>
                  <a:pt x="43" y="297"/>
                </a:lnTo>
                <a:lnTo>
                  <a:pt x="43" y="297"/>
                </a:lnTo>
                <a:lnTo>
                  <a:pt x="43" y="296"/>
                </a:lnTo>
                <a:lnTo>
                  <a:pt x="42" y="296"/>
                </a:lnTo>
                <a:lnTo>
                  <a:pt x="42" y="296"/>
                </a:lnTo>
                <a:lnTo>
                  <a:pt x="42" y="296"/>
                </a:lnTo>
                <a:lnTo>
                  <a:pt x="42" y="295"/>
                </a:lnTo>
                <a:lnTo>
                  <a:pt x="41" y="295"/>
                </a:lnTo>
                <a:lnTo>
                  <a:pt x="41" y="294"/>
                </a:lnTo>
                <a:lnTo>
                  <a:pt x="41" y="293"/>
                </a:lnTo>
                <a:lnTo>
                  <a:pt x="41" y="293"/>
                </a:lnTo>
                <a:lnTo>
                  <a:pt x="40" y="293"/>
                </a:lnTo>
                <a:lnTo>
                  <a:pt x="40" y="292"/>
                </a:lnTo>
                <a:lnTo>
                  <a:pt x="40" y="292"/>
                </a:lnTo>
                <a:lnTo>
                  <a:pt x="40" y="291"/>
                </a:lnTo>
                <a:lnTo>
                  <a:pt x="40" y="290"/>
                </a:lnTo>
                <a:lnTo>
                  <a:pt x="39" y="290"/>
                </a:lnTo>
                <a:lnTo>
                  <a:pt x="39" y="290"/>
                </a:lnTo>
                <a:lnTo>
                  <a:pt x="39" y="289"/>
                </a:lnTo>
                <a:lnTo>
                  <a:pt x="39" y="288"/>
                </a:lnTo>
                <a:lnTo>
                  <a:pt x="39" y="288"/>
                </a:lnTo>
                <a:lnTo>
                  <a:pt x="39" y="287"/>
                </a:lnTo>
                <a:lnTo>
                  <a:pt x="38" y="287"/>
                </a:lnTo>
                <a:lnTo>
                  <a:pt x="38" y="286"/>
                </a:lnTo>
                <a:lnTo>
                  <a:pt x="38" y="286"/>
                </a:lnTo>
                <a:lnTo>
                  <a:pt x="38" y="285"/>
                </a:lnTo>
                <a:lnTo>
                  <a:pt x="37" y="285"/>
                </a:lnTo>
                <a:lnTo>
                  <a:pt x="37" y="284"/>
                </a:lnTo>
                <a:lnTo>
                  <a:pt x="37" y="284"/>
                </a:lnTo>
                <a:lnTo>
                  <a:pt x="37" y="283"/>
                </a:lnTo>
                <a:lnTo>
                  <a:pt x="37" y="283"/>
                </a:lnTo>
                <a:lnTo>
                  <a:pt x="37" y="282"/>
                </a:lnTo>
                <a:lnTo>
                  <a:pt x="36" y="281"/>
                </a:lnTo>
                <a:lnTo>
                  <a:pt x="36" y="281"/>
                </a:lnTo>
                <a:lnTo>
                  <a:pt x="36" y="281"/>
                </a:lnTo>
                <a:lnTo>
                  <a:pt x="35" y="281"/>
                </a:lnTo>
                <a:lnTo>
                  <a:pt x="35" y="281"/>
                </a:lnTo>
                <a:lnTo>
                  <a:pt x="35" y="280"/>
                </a:lnTo>
                <a:lnTo>
                  <a:pt x="35" y="279"/>
                </a:lnTo>
                <a:lnTo>
                  <a:pt x="35" y="279"/>
                </a:lnTo>
                <a:lnTo>
                  <a:pt x="35" y="278"/>
                </a:lnTo>
                <a:lnTo>
                  <a:pt x="34" y="278"/>
                </a:lnTo>
                <a:lnTo>
                  <a:pt x="34" y="277"/>
                </a:lnTo>
                <a:lnTo>
                  <a:pt x="33" y="277"/>
                </a:lnTo>
                <a:lnTo>
                  <a:pt x="33" y="277"/>
                </a:lnTo>
                <a:lnTo>
                  <a:pt x="33" y="277"/>
                </a:lnTo>
                <a:lnTo>
                  <a:pt x="33" y="277"/>
                </a:lnTo>
                <a:lnTo>
                  <a:pt x="34" y="276"/>
                </a:lnTo>
                <a:lnTo>
                  <a:pt x="34" y="276"/>
                </a:lnTo>
                <a:lnTo>
                  <a:pt x="34" y="275"/>
                </a:lnTo>
                <a:lnTo>
                  <a:pt x="34" y="275"/>
                </a:lnTo>
                <a:lnTo>
                  <a:pt x="34" y="274"/>
                </a:lnTo>
                <a:lnTo>
                  <a:pt x="34" y="274"/>
                </a:lnTo>
                <a:lnTo>
                  <a:pt x="34" y="273"/>
                </a:lnTo>
                <a:lnTo>
                  <a:pt x="34" y="273"/>
                </a:lnTo>
                <a:lnTo>
                  <a:pt x="34" y="272"/>
                </a:lnTo>
                <a:lnTo>
                  <a:pt x="34" y="272"/>
                </a:lnTo>
                <a:lnTo>
                  <a:pt x="34" y="272"/>
                </a:lnTo>
                <a:lnTo>
                  <a:pt x="33" y="271"/>
                </a:lnTo>
                <a:lnTo>
                  <a:pt x="33" y="271"/>
                </a:lnTo>
                <a:lnTo>
                  <a:pt x="33" y="271"/>
                </a:lnTo>
                <a:lnTo>
                  <a:pt x="33" y="271"/>
                </a:lnTo>
                <a:lnTo>
                  <a:pt x="32" y="271"/>
                </a:lnTo>
                <a:lnTo>
                  <a:pt x="32" y="271"/>
                </a:lnTo>
                <a:lnTo>
                  <a:pt x="31" y="272"/>
                </a:lnTo>
                <a:lnTo>
                  <a:pt x="31" y="272"/>
                </a:lnTo>
                <a:lnTo>
                  <a:pt x="31" y="272"/>
                </a:lnTo>
                <a:lnTo>
                  <a:pt x="31" y="272"/>
                </a:lnTo>
                <a:lnTo>
                  <a:pt x="30" y="271"/>
                </a:lnTo>
                <a:lnTo>
                  <a:pt x="30" y="271"/>
                </a:lnTo>
                <a:lnTo>
                  <a:pt x="29" y="271"/>
                </a:lnTo>
                <a:lnTo>
                  <a:pt x="29" y="271"/>
                </a:lnTo>
                <a:lnTo>
                  <a:pt x="29" y="271"/>
                </a:lnTo>
                <a:lnTo>
                  <a:pt x="29" y="271"/>
                </a:lnTo>
                <a:lnTo>
                  <a:pt x="29" y="271"/>
                </a:lnTo>
                <a:lnTo>
                  <a:pt x="28" y="271"/>
                </a:lnTo>
                <a:lnTo>
                  <a:pt x="28" y="270"/>
                </a:lnTo>
                <a:lnTo>
                  <a:pt x="28" y="269"/>
                </a:lnTo>
                <a:lnTo>
                  <a:pt x="27" y="268"/>
                </a:lnTo>
                <a:lnTo>
                  <a:pt x="27" y="267"/>
                </a:lnTo>
                <a:lnTo>
                  <a:pt x="27" y="267"/>
                </a:lnTo>
                <a:lnTo>
                  <a:pt x="27" y="265"/>
                </a:lnTo>
                <a:lnTo>
                  <a:pt x="26" y="264"/>
                </a:lnTo>
                <a:lnTo>
                  <a:pt x="26" y="264"/>
                </a:lnTo>
                <a:lnTo>
                  <a:pt x="26" y="263"/>
                </a:lnTo>
                <a:lnTo>
                  <a:pt x="26" y="262"/>
                </a:lnTo>
                <a:lnTo>
                  <a:pt x="26" y="261"/>
                </a:lnTo>
                <a:lnTo>
                  <a:pt x="25" y="260"/>
                </a:lnTo>
                <a:lnTo>
                  <a:pt x="25" y="259"/>
                </a:lnTo>
                <a:lnTo>
                  <a:pt x="25" y="258"/>
                </a:lnTo>
                <a:lnTo>
                  <a:pt x="25" y="257"/>
                </a:lnTo>
                <a:lnTo>
                  <a:pt x="25" y="256"/>
                </a:lnTo>
                <a:lnTo>
                  <a:pt x="24" y="256"/>
                </a:lnTo>
                <a:lnTo>
                  <a:pt x="24" y="255"/>
                </a:lnTo>
                <a:lnTo>
                  <a:pt x="24" y="254"/>
                </a:lnTo>
                <a:lnTo>
                  <a:pt x="24" y="254"/>
                </a:lnTo>
                <a:lnTo>
                  <a:pt x="24" y="253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1"/>
                </a:lnTo>
                <a:lnTo>
                  <a:pt x="24" y="251"/>
                </a:lnTo>
                <a:lnTo>
                  <a:pt x="24" y="250"/>
                </a:lnTo>
                <a:lnTo>
                  <a:pt x="24" y="250"/>
                </a:lnTo>
                <a:lnTo>
                  <a:pt x="25" y="249"/>
                </a:lnTo>
                <a:lnTo>
                  <a:pt x="25" y="249"/>
                </a:lnTo>
                <a:lnTo>
                  <a:pt x="25" y="248"/>
                </a:lnTo>
                <a:lnTo>
                  <a:pt x="26" y="248"/>
                </a:lnTo>
                <a:lnTo>
                  <a:pt x="27" y="247"/>
                </a:lnTo>
                <a:lnTo>
                  <a:pt x="27" y="247"/>
                </a:lnTo>
                <a:lnTo>
                  <a:pt x="28" y="247"/>
                </a:lnTo>
                <a:lnTo>
                  <a:pt x="28" y="246"/>
                </a:lnTo>
                <a:lnTo>
                  <a:pt x="29" y="245"/>
                </a:lnTo>
                <a:lnTo>
                  <a:pt x="27" y="244"/>
                </a:lnTo>
                <a:lnTo>
                  <a:pt x="25" y="243"/>
                </a:lnTo>
                <a:lnTo>
                  <a:pt x="24" y="242"/>
                </a:lnTo>
                <a:lnTo>
                  <a:pt x="23" y="241"/>
                </a:lnTo>
                <a:lnTo>
                  <a:pt x="21" y="240"/>
                </a:lnTo>
                <a:lnTo>
                  <a:pt x="21" y="239"/>
                </a:lnTo>
                <a:lnTo>
                  <a:pt x="21" y="239"/>
                </a:lnTo>
                <a:lnTo>
                  <a:pt x="21" y="238"/>
                </a:lnTo>
                <a:lnTo>
                  <a:pt x="21" y="238"/>
                </a:lnTo>
                <a:lnTo>
                  <a:pt x="21" y="237"/>
                </a:lnTo>
                <a:lnTo>
                  <a:pt x="21" y="237"/>
                </a:lnTo>
                <a:lnTo>
                  <a:pt x="22" y="237"/>
                </a:lnTo>
                <a:lnTo>
                  <a:pt x="22" y="236"/>
                </a:lnTo>
                <a:lnTo>
                  <a:pt x="22" y="236"/>
                </a:lnTo>
                <a:lnTo>
                  <a:pt x="22" y="236"/>
                </a:lnTo>
                <a:lnTo>
                  <a:pt x="23" y="236"/>
                </a:lnTo>
                <a:lnTo>
                  <a:pt x="23" y="235"/>
                </a:lnTo>
                <a:lnTo>
                  <a:pt x="23" y="235"/>
                </a:lnTo>
                <a:lnTo>
                  <a:pt x="23" y="235"/>
                </a:lnTo>
                <a:lnTo>
                  <a:pt x="23" y="235"/>
                </a:lnTo>
                <a:lnTo>
                  <a:pt x="24" y="234"/>
                </a:lnTo>
                <a:lnTo>
                  <a:pt x="24" y="234"/>
                </a:lnTo>
                <a:lnTo>
                  <a:pt x="25" y="233"/>
                </a:lnTo>
                <a:lnTo>
                  <a:pt x="25" y="232"/>
                </a:lnTo>
                <a:lnTo>
                  <a:pt x="24" y="232"/>
                </a:lnTo>
                <a:lnTo>
                  <a:pt x="24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30"/>
                </a:lnTo>
                <a:lnTo>
                  <a:pt x="26" y="230"/>
                </a:lnTo>
                <a:lnTo>
                  <a:pt x="26" y="229"/>
                </a:lnTo>
                <a:lnTo>
                  <a:pt x="26" y="229"/>
                </a:lnTo>
                <a:lnTo>
                  <a:pt x="26" y="228"/>
                </a:lnTo>
                <a:lnTo>
                  <a:pt x="27" y="228"/>
                </a:lnTo>
                <a:lnTo>
                  <a:pt x="27" y="227"/>
                </a:lnTo>
                <a:lnTo>
                  <a:pt x="28" y="227"/>
                </a:lnTo>
                <a:lnTo>
                  <a:pt x="28" y="227"/>
                </a:lnTo>
                <a:lnTo>
                  <a:pt x="29" y="226"/>
                </a:lnTo>
                <a:lnTo>
                  <a:pt x="29" y="225"/>
                </a:lnTo>
                <a:lnTo>
                  <a:pt x="29" y="225"/>
                </a:lnTo>
                <a:lnTo>
                  <a:pt x="29" y="224"/>
                </a:lnTo>
                <a:lnTo>
                  <a:pt x="29" y="224"/>
                </a:lnTo>
                <a:lnTo>
                  <a:pt x="29" y="224"/>
                </a:lnTo>
                <a:lnTo>
                  <a:pt x="30" y="223"/>
                </a:lnTo>
                <a:lnTo>
                  <a:pt x="30" y="222"/>
                </a:lnTo>
                <a:lnTo>
                  <a:pt x="31" y="222"/>
                </a:lnTo>
                <a:lnTo>
                  <a:pt x="31" y="221"/>
                </a:lnTo>
                <a:lnTo>
                  <a:pt x="31" y="220"/>
                </a:lnTo>
                <a:lnTo>
                  <a:pt x="32" y="220"/>
                </a:lnTo>
                <a:lnTo>
                  <a:pt x="32" y="220"/>
                </a:lnTo>
                <a:lnTo>
                  <a:pt x="33" y="219"/>
                </a:lnTo>
                <a:lnTo>
                  <a:pt x="33" y="218"/>
                </a:lnTo>
                <a:lnTo>
                  <a:pt x="33" y="218"/>
                </a:lnTo>
                <a:lnTo>
                  <a:pt x="33" y="217"/>
                </a:lnTo>
                <a:lnTo>
                  <a:pt x="33" y="217"/>
                </a:lnTo>
                <a:lnTo>
                  <a:pt x="33" y="216"/>
                </a:lnTo>
                <a:lnTo>
                  <a:pt x="34" y="215"/>
                </a:lnTo>
                <a:lnTo>
                  <a:pt x="34" y="214"/>
                </a:lnTo>
                <a:lnTo>
                  <a:pt x="35" y="214"/>
                </a:lnTo>
                <a:lnTo>
                  <a:pt x="35" y="213"/>
                </a:lnTo>
                <a:lnTo>
                  <a:pt x="36" y="213"/>
                </a:lnTo>
                <a:lnTo>
                  <a:pt x="36" y="212"/>
                </a:lnTo>
                <a:lnTo>
                  <a:pt x="37" y="211"/>
                </a:lnTo>
                <a:lnTo>
                  <a:pt x="37" y="211"/>
                </a:lnTo>
                <a:lnTo>
                  <a:pt x="37" y="210"/>
                </a:lnTo>
                <a:lnTo>
                  <a:pt x="37" y="210"/>
                </a:lnTo>
                <a:lnTo>
                  <a:pt x="38" y="210"/>
                </a:lnTo>
                <a:lnTo>
                  <a:pt x="38" y="209"/>
                </a:lnTo>
                <a:lnTo>
                  <a:pt x="38" y="209"/>
                </a:lnTo>
                <a:lnTo>
                  <a:pt x="39" y="208"/>
                </a:lnTo>
                <a:lnTo>
                  <a:pt x="39" y="208"/>
                </a:lnTo>
                <a:lnTo>
                  <a:pt x="40" y="208"/>
                </a:lnTo>
                <a:lnTo>
                  <a:pt x="40" y="207"/>
                </a:lnTo>
                <a:lnTo>
                  <a:pt x="41" y="207"/>
                </a:lnTo>
                <a:lnTo>
                  <a:pt x="41" y="207"/>
                </a:lnTo>
                <a:lnTo>
                  <a:pt x="41" y="206"/>
                </a:lnTo>
                <a:lnTo>
                  <a:pt x="42" y="206"/>
                </a:lnTo>
                <a:lnTo>
                  <a:pt x="42" y="205"/>
                </a:lnTo>
                <a:lnTo>
                  <a:pt x="42" y="205"/>
                </a:lnTo>
                <a:lnTo>
                  <a:pt x="42" y="205"/>
                </a:lnTo>
                <a:lnTo>
                  <a:pt x="42" y="204"/>
                </a:lnTo>
                <a:lnTo>
                  <a:pt x="42" y="204"/>
                </a:lnTo>
                <a:lnTo>
                  <a:pt x="43" y="204"/>
                </a:lnTo>
                <a:lnTo>
                  <a:pt x="43" y="203"/>
                </a:lnTo>
                <a:lnTo>
                  <a:pt x="43" y="203"/>
                </a:lnTo>
                <a:lnTo>
                  <a:pt x="43" y="202"/>
                </a:lnTo>
                <a:lnTo>
                  <a:pt x="43" y="202"/>
                </a:lnTo>
                <a:lnTo>
                  <a:pt x="43" y="202"/>
                </a:lnTo>
                <a:lnTo>
                  <a:pt x="42" y="201"/>
                </a:lnTo>
                <a:lnTo>
                  <a:pt x="42" y="201"/>
                </a:lnTo>
                <a:lnTo>
                  <a:pt x="41" y="201"/>
                </a:lnTo>
                <a:lnTo>
                  <a:pt x="41" y="200"/>
                </a:lnTo>
                <a:lnTo>
                  <a:pt x="40" y="200"/>
                </a:lnTo>
                <a:lnTo>
                  <a:pt x="40" y="199"/>
                </a:lnTo>
                <a:lnTo>
                  <a:pt x="39" y="199"/>
                </a:lnTo>
                <a:lnTo>
                  <a:pt x="39" y="198"/>
                </a:lnTo>
                <a:lnTo>
                  <a:pt x="38" y="198"/>
                </a:lnTo>
                <a:lnTo>
                  <a:pt x="37" y="198"/>
                </a:lnTo>
                <a:lnTo>
                  <a:pt x="37" y="198"/>
                </a:lnTo>
                <a:lnTo>
                  <a:pt x="37" y="197"/>
                </a:lnTo>
                <a:lnTo>
                  <a:pt x="37" y="197"/>
                </a:lnTo>
                <a:lnTo>
                  <a:pt x="36" y="196"/>
                </a:lnTo>
                <a:lnTo>
                  <a:pt x="36" y="196"/>
                </a:lnTo>
                <a:lnTo>
                  <a:pt x="35" y="195"/>
                </a:lnTo>
                <a:lnTo>
                  <a:pt x="35" y="195"/>
                </a:lnTo>
                <a:lnTo>
                  <a:pt x="34" y="195"/>
                </a:lnTo>
                <a:lnTo>
                  <a:pt x="34" y="194"/>
                </a:lnTo>
                <a:lnTo>
                  <a:pt x="33" y="194"/>
                </a:lnTo>
                <a:lnTo>
                  <a:pt x="33" y="194"/>
                </a:lnTo>
                <a:lnTo>
                  <a:pt x="33" y="193"/>
                </a:lnTo>
                <a:lnTo>
                  <a:pt x="33" y="193"/>
                </a:lnTo>
                <a:lnTo>
                  <a:pt x="33" y="193"/>
                </a:lnTo>
                <a:lnTo>
                  <a:pt x="33" y="192"/>
                </a:lnTo>
                <a:lnTo>
                  <a:pt x="33" y="192"/>
                </a:lnTo>
                <a:lnTo>
                  <a:pt x="33" y="192"/>
                </a:lnTo>
                <a:lnTo>
                  <a:pt x="33" y="191"/>
                </a:lnTo>
                <a:lnTo>
                  <a:pt x="33" y="191"/>
                </a:lnTo>
                <a:lnTo>
                  <a:pt x="33" y="190"/>
                </a:lnTo>
                <a:lnTo>
                  <a:pt x="33" y="190"/>
                </a:lnTo>
                <a:lnTo>
                  <a:pt x="33" y="189"/>
                </a:lnTo>
                <a:lnTo>
                  <a:pt x="33" y="189"/>
                </a:lnTo>
                <a:lnTo>
                  <a:pt x="33" y="189"/>
                </a:lnTo>
                <a:lnTo>
                  <a:pt x="34" y="189"/>
                </a:lnTo>
                <a:lnTo>
                  <a:pt x="34" y="189"/>
                </a:lnTo>
                <a:lnTo>
                  <a:pt x="35" y="189"/>
                </a:lnTo>
                <a:lnTo>
                  <a:pt x="35" y="189"/>
                </a:lnTo>
                <a:lnTo>
                  <a:pt x="36" y="189"/>
                </a:lnTo>
                <a:lnTo>
                  <a:pt x="36" y="189"/>
                </a:lnTo>
                <a:lnTo>
                  <a:pt x="37" y="189"/>
                </a:lnTo>
                <a:lnTo>
                  <a:pt x="37" y="188"/>
                </a:lnTo>
                <a:lnTo>
                  <a:pt x="37" y="188"/>
                </a:lnTo>
                <a:lnTo>
                  <a:pt x="38" y="188"/>
                </a:lnTo>
                <a:lnTo>
                  <a:pt x="38" y="188"/>
                </a:lnTo>
                <a:lnTo>
                  <a:pt x="39" y="188"/>
                </a:lnTo>
                <a:lnTo>
                  <a:pt x="40" y="187"/>
                </a:lnTo>
                <a:lnTo>
                  <a:pt x="41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3" y="185"/>
                </a:lnTo>
                <a:lnTo>
                  <a:pt x="43" y="185"/>
                </a:lnTo>
                <a:lnTo>
                  <a:pt x="44" y="185"/>
                </a:lnTo>
                <a:lnTo>
                  <a:pt x="44" y="184"/>
                </a:lnTo>
                <a:lnTo>
                  <a:pt x="44" y="184"/>
                </a:lnTo>
                <a:lnTo>
                  <a:pt x="45" y="183"/>
                </a:lnTo>
                <a:lnTo>
                  <a:pt x="46" y="183"/>
                </a:lnTo>
                <a:lnTo>
                  <a:pt x="46" y="183"/>
                </a:lnTo>
                <a:lnTo>
                  <a:pt x="47" y="182"/>
                </a:lnTo>
                <a:lnTo>
                  <a:pt x="48" y="182"/>
                </a:lnTo>
                <a:lnTo>
                  <a:pt x="48" y="181"/>
                </a:lnTo>
                <a:lnTo>
                  <a:pt x="49" y="181"/>
                </a:lnTo>
                <a:lnTo>
                  <a:pt x="50" y="181"/>
                </a:lnTo>
                <a:lnTo>
                  <a:pt x="50" y="181"/>
                </a:lnTo>
                <a:lnTo>
                  <a:pt x="51" y="181"/>
                </a:lnTo>
                <a:lnTo>
                  <a:pt x="51" y="181"/>
                </a:lnTo>
                <a:lnTo>
                  <a:pt x="52" y="180"/>
                </a:lnTo>
                <a:lnTo>
                  <a:pt x="52" y="180"/>
                </a:lnTo>
                <a:lnTo>
                  <a:pt x="53" y="180"/>
                </a:lnTo>
                <a:lnTo>
                  <a:pt x="54" y="179"/>
                </a:lnTo>
                <a:lnTo>
                  <a:pt x="54" y="179"/>
                </a:lnTo>
                <a:lnTo>
                  <a:pt x="55" y="178"/>
                </a:lnTo>
                <a:lnTo>
                  <a:pt x="55" y="178"/>
                </a:lnTo>
                <a:lnTo>
                  <a:pt x="56" y="177"/>
                </a:lnTo>
                <a:lnTo>
                  <a:pt x="56" y="177"/>
                </a:lnTo>
                <a:lnTo>
                  <a:pt x="57" y="177"/>
                </a:lnTo>
                <a:lnTo>
                  <a:pt x="57" y="177"/>
                </a:lnTo>
                <a:lnTo>
                  <a:pt x="58" y="176"/>
                </a:lnTo>
                <a:lnTo>
                  <a:pt x="58" y="176"/>
                </a:lnTo>
                <a:lnTo>
                  <a:pt x="58" y="169"/>
                </a:lnTo>
                <a:lnTo>
                  <a:pt x="58" y="166"/>
                </a:lnTo>
                <a:lnTo>
                  <a:pt x="58" y="165"/>
                </a:lnTo>
                <a:lnTo>
                  <a:pt x="57" y="164"/>
                </a:lnTo>
                <a:lnTo>
                  <a:pt x="56" y="164"/>
                </a:lnTo>
                <a:lnTo>
                  <a:pt x="57" y="164"/>
                </a:lnTo>
                <a:lnTo>
                  <a:pt x="57" y="163"/>
                </a:lnTo>
                <a:lnTo>
                  <a:pt x="58" y="163"/>
                </a:lnTo>
                <a:lnTo>
                  <a:pt x="58" y="162"/>
                </a:lnTo>
                <a:lnTo>
                  <a:pt x="58" y="162"/>
                </a:lnTo>
                <a:lnTo>
                  <a:pt x="58" y="161"/>
                </a:lnTo>
                <a:lnTo>
                  <a:pt x="58" y="161"/>
                </a:lnTo>
                <a:lnTo>
                  <a:pt x="58" y="160"/>
                </a:lnTo>
                <a:lnTo>
                  <a:pt x="58" y="160"/>
                </a:lnTo>
                <a:lnTo>
                  <a:pt x="58" y="160"/>
                </a:lnTo>
                <a:lnTo>
                  <a:pt x="58" y="160"/>
                </a:lnTo>
                <a:lnTo>
                  <a:pt x="58" y="159"/>
                </a:lnTo>
                <a:lnTo>
                  <a:pt x="58" y="158"/>
                </a:lnTo>
                <a:lnTo>
                  <a:pt x="58" y="158"/>
                </a:lnTo>
                <a:lnTo>
                  <a:pt x="58" y="158"/>
                </a:lnTo>
                <a:lnTo>
                  <a:pt x="57" y="158"/>
                </a:lnTo>
                <a:lnTo>
                  <a:pt x="57" y="157"/>
                </a:lnTo>
                <a:lnTo>
                  <a:pt x="56" y="157"/>
                </a:lnTo>
                <a:lnTo>
                  <a:pt x="56" y="157"/>
                </a:lnTo>
                <a:lnTo>
                  <a:pt x="55" y="157"/>
                </a:lnTo>
                <a:lnTo>
                  <a:pt x="55" y="157"/>
                </a:lnTo>
                <a:lnTo>
                  <a:pt x="55" y="157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5"/>
                </a:lnTo>
                <a:lnTo>
                  <a:pt x="53" y="154"/>
                </a:lnTo>
                <a:lnTo>
                  <a:pt x="52" y="154"/>
                </a:lnTo>
                <a:lnTo>
                  <a:pt x="52" y="154"/>
                </a:lnTo>
                <a:lnTo>
                  <a:pt x="52" y="153"/>
                </a:lnTo>
                <a:lnTo>
                  <a:pt x="52" y="152"/>
                </a:lnTo>
                <a:lnTo>
                  <a:pt x="52" y="152"/>
                </a:lnTo>
                <a:lnTo>
                  <a:pt x="52" y="151"/>
                </a:lnTo>
                <a:lnTo>
                  <a:pt x="52" y="150"/>
                </a:lnTo>
                <a:lnTo>
                  <a:pt x="52" y="150"/>
                </a:lnTo>
                <a:lnTo>
                  <a:pt x="53" y="149"/>
                </a:lnTo>
                <a:lnTo>
                  <a:pt x="53" y="149"/>
                </a:lnTo>
                <a:lnTo>
                  <a:pt x="53" y="148"/>
                </a:lnTo>
                <a:lnTo>
                  <a:pt x="53" y="148"/>
                </a:lnTo>
                <a:lnTo>
                  <a:pt x="54" y="147"/>
                </a:lnTo>
                <a:lnTo>
                  <a:pt x="54" y="146"/>
                </a:lnTo>
                <a:lnTo>
                  <a:pt x="53" y="146"/>
                </a:lnTo>
                <a:lnTo>
                  <a:pt x="53" y="146"/>
                </a:lnTo>
                <a:lnTo>
                  <a:pt x="53" y="146"/>
                </a:lnTo>
                <a:lnTo>
                  <a:pt x="52" y="146"/>
                </a:lnTo>
                <a:lnTo>
                  <a:pt x="52" y="145"/>
                </a:lnTo>
                <a:lnTo>
                  <a:pt x="52" y="145"/>
                </a:lnTo>
                <a:lnTo>
                  <a:pt x="52" y="144"/>
                </a:lnTo>
                <a:lnTo>
                  <a:pt x="52" y="144"/>
                </a:lnTo>
                <a:lnTo>
                  <a:pt x="53" y="143"/>
                </a:lnTo>
                <a:lnTo>
                  <a:pt x="53" y="143"/>
                </a:lnTo>
                <a:lnTo>
                  <a:pt x="53" y="143"/>
                </a:lnTo>
                <a:lnTo>
                  <a:pt x="54" y="143"/>
                </a:lnTo>
                <a:lnTo>
                  <a:pt x="54" y="142"/>
                </a:lnTo>
                <a:lnTo>
                  <a:pt x="54" y="142"/>
                </a:lnTo>
                <a:lnTo>
                  <a:pt x="55" y="142"/>
                </a:lnTo>
                <a:lnTo>
                  <a:pt x="54" y="141"/>
                </a:lnTo>
                <a:lnTo>
                  <a:pt x="54" y="140"/>
                </a:lnTo>
                <a:lnTo>
                  <a:pt x="54" y="139"/>
                </a:lnTo>
                <a:lnTo>
                  <a:pt x="54" y="139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5" y="136"/>
                </a:lnTo>
                <a:lnTo>
                  <a:pt x="55" y="135"/>
                </a:lnTo>
                <a:lnTo>
                  <a:pt x="55" y="135"/>
                </a:lnTo>
                <a:lnTo>
                  <a:pt x="55" y="134"/>
                </a:lnTo>
                <a:lnTo>
                  <a:pt x="56" y="133"/>
                </a:lnTo>
                <a:lnTo>
                  <a:pt x="56" y="132"/>
                </a:lnTo>
                <a:lnTo>
                  <a:pt x="55" y="131"/>
                </a:lnTo>
                <a:lnTo>
                  <a:pt x="55" y="131"/>
                </a:lnTo>
                <a:lnTo>
                  <a:pt x="55" y="130"/>
                </a:lnTo>
                <a:lnTo>
                  <a:pt x="55" y="129"/>
                </a:lnTo>
                <a:lnTo>
                  <a:pt x="54" y="128"/>
                </a:lnTo>
                <a:lnTo>
                  <a:pt x="54" y="127"/>
                </a:lnTo>
                <a:lnTo>
                  <a:pt x="54" y="127"/>
                </a:lnTo>
                <a:lnTo>
                  <a:pt x="54" y="127"/>
                </a:lnTo>
                <a:lnTo>
                  <a:pt x="53" y="127"/>
                </a:lnTo>
                <a:lnTo>
                  <a:pt x="53" y="126"/>
                </a:lnTo>
                <a:lnTo>
                  <a:pt x="53" y="126"/>
                </a:lnTo>
                <a:lnTo>
                  <a:pt x="52" y="125"/>
                </a:lnTo>
                <a:lnTo>
                  <a:pt x="51" y="125"/>
                </a:lnTo>
                <a:lnTo>
                  <a:pt x="50" y="125"/>
                </a:lnTo>
                <a:lnTo>
                  <a:pt x="49" y="124"/>
                </a:lnTo>
                <a:lnTo>
                  <a:pt x="48" y="124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2"/>
                </a:lnTo>
                <a:lnTo>
                  <a:pt x="44" y="122"/>
                </a:lnTo>
                <a:lnTo>
                  <a:pt x="44" y="121"/>
                </a:lnTo>
                <a:lnTo>
                  <a:pt x="44" y="120"/>
                </a:lnTo>
                <a:lnTo>
                  <a:pt x="44" y="120"/>
                </a:lnTo>
                <a:lnTo>
                  <a:pt x="44" y="119"/>
                </a:lnTo>
                <a:lnTo>
                  <a:pt x="45" y="119"/>
                </a:lnTo>
                <a:lnTo>
                  <a:pt x="45" y="118"/>
                </a:lnTo>
                <a:lnTo>
                  <a:pt x="44" y="118"/>
                </a:lnTo>
                <a:lnTo>
                  <a:pt x="43" y="118"/>
                </a:lnTo>
                <a:lnTo>
                  <a:pt x="42" y="118"/>
                </a:lnTo>
                <a:lnTo>
                  <a:pt x="42" y="118"/>
                </a:lnTo>
                <a:lnTo>
                  <a:pt x="42" y="118"/>
                </a:lnTo>
                <a:lnTo>
                  <a:pt x="41" y="118"/>
                </a:lnTo>
                <a:lnTo>
                  <a:pt x="41" y="117"/>
                </a:lnTo>
                <a:lnTo>
                  <a:pt x="41" y="117"/>
                </a:lnTo>
                <a:lnTo>
                  <a:pt x="40" y="117"/>
                </a:lnTo>
                <a:lnTo>
                  <a:pt x="40" y="117"/>
                </a:lnTo>
                <a:lnTo>
                  <a:pt x="39" y="116"/>
                </a:lnTo>
                <a:lnTo>
                  <a:pt x="39" y="116"/>
                </a:lnTo>
                <a:lnTo>
                  <a:pt x="39" y="115"/>
                </a:lnTo>
                <a:lnTo>
                  <a:pt x="39" y="115"/>
                </a:lnTo>
                <a:lnTo>
                  <a:pt x="39" y="114"/>
                </a:lnTo>
                <a:lnTo>
                  <a:pt x="39" y="114"/>
                </a:lnTo>
                <a:lnTo>
                  <a:pt x="39" y="114"/>
                </a:lnTo>
                <a:lnTo>
                  <a:pt x="38" y="114"/>
                </a:lnTo>
                <a:lnTo>
                  <a:pt x="38" y="114"/>
                </a:lnTo>
                <a:lnTo>
                  <a:pt x="37" y="114"/>
                </a:lnTo>
                <a:lnTo>
                  <a:pt x="37" y="114"/>
                </a:lnTo>
                <a:lnTo>
                  <a:pt x="36" y="114"/>
                </a:lnTo>
                <a:lnTo>
                  <a:pt x="36" y="114"/>
                </a:lnTo>
                <a:lnTo>
                  <a:pt x="35" y="114"/>
                </a:lnTo>
                <a:lnTo>
                  <a:pt x="34" y="114"/>
                </a:lnTo>
                <a:lnTo>
                  <a:pt x="33" y="114"/>
                </a:lnTo>
                <a:lnTo>
                  <a:pt x="33" y="114"/>
                </a:lnTo>
                <a:lnTo>
                  <a:pt x="33" y="114"/>
                </a:lnTo>
                <a:lnTo>
                  <a:pt x="32" y="114"/>
                </a:lnTo>
                <a:lnTo>
                  <a:pt x="31" y="114"/>
                </a:lnTo>
                <a:lnTo>
                  <a:pt x="30" y="114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29" y="116"/>
                </a:lnTo>
                <a:lnTo>
                  <a:pt x="29" y="116"/>
                </a:lnTo>
                <a:lnTo>
                  <a:pt x="29" y="116"/>
                </a:lnTo>
                <a:lnTo>
                  <a:pt x="28" y="117"/>
                </a:lnTo>
                <a:lnTo>
                  <a:pt x="27" y="117"/>
                </a:lnTo>
                <a:lnTo>
                  <a:pt x="26" y="117"/>
                </a:lnTo>
                <a:lnTo>
                  <a:pt x="25" y="118"/>
                </a:lnTo>
                <a:lnTo>
                  <a:pt x="25" y="118"/>
                </a:lnTo>
                <a:lnTo>
                  <a:pt x="25" y="118"/>
                </a:lnTo>
                <a:lnTo>
                  <a:pt x="24" y="119"/>
                </a:lnTo>
                <a:lnTo>
                  <a:pt x="23" y="119"/>
                </a:lnTo>
                <a:lnTo>
                  <a:pt x="23" y="119"/>
                </a:lnTo>
                <a:lnTo>
                  <a:pt x="23" y="120"/>
                </a:lnTo>
                <a:lnTo>
                  <a:pt x="23" y="120"/>
                </a:lnTo>
                <a:lnTo>
                  <a:pt x="22" y="121"/>
                </a:lnTo>
                <a:lnTo>
                  <a:pt x="22" y="122"/>
                </a:lnTo>
                <a:lnTo>
                  <a:pt x="21" y="122"/>
                </a:lnTo>
                <a:lnTo>
                  <a:pt x="21" y="123"/>
                </a:lnTo>
                <a:lnTo>
                  <a:pt x="21" y="123"/>
                </a:lnTo>
                <a:lnTo>
                  <a:pt x="21" y="123"/>
                </a:lnTo>
                <a:lnTo>
                  <a:pt x="20" y="123"/>
                </a:lnTo>
                <a:lnTo>
                  <a:pt x="19" y="123"/>
                </a:lnTo>
                <a:lnTo>
                  <a:pt x="18" y="122"/>
                </a:lnTo>
                <a:lnTo>
                  <a:pt x="17" y="122"/>
                </a:lnTo>
                <a:lnTo>
                  <a:pt x="17" y="122"/>
                </a:lnTo>
                <a:lnTo>
                  <a:pt x="17" y="121"/>
                </a:lnTo>
                <a:lnTo>
                  <a:pt x="17" y="121"/>
                </a:lnTo>
                <a:lnTo>
                  <a:pt x="18" y="120"/>
                </a:lnTo>
                <a:lnTo>
                  <a:pt x="18" y="119"/>
                </a:lnTo>
                <a:lnTo>
                  <a:pt x="18" y="119"/>
                </a:lnTo>
                <a:lnTo>
                  <a:pt x="19" y="118"/>
                </a:lnTo>
                <a:lnTo>
                  <a:pt x="19" y="118"/>
                </a:lnTo>
                <a:lnTo>
                  <a:pt x="20" y="118"/>
                </a:lnTo>
                <a:lnTo>
                  <a:pt x="20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6"/>
                </a:lnTo>
                <a:lnTo>
                  <a:pt x="18" y="116"/>
                </a:lnTo>
                <a:lnTo>
                  <a:pt x="18" y="116"/>
                </a:lnTo>
                <a:lnTo>
                  <a:pt x="17" y="115"/>
                </a:lnTo>
                <a:lnTo>
                  <a:pt x="17" y="115"/>
                </a:lnTo>
                <a:lnTo>
                  <a:pt x="18" y="114"/>
                </a:lnTo>
                <a:lnTo>
                  <a:pt x="19" y="114"/>
                </a:lnTo>
                <a:lnTo>
                  <a:pt x="19" y="113"/>
                </a:lnTo>
                <a:lnTo>
                  <a:pt x="19" y="113"/>
                </a:lnTo>
                <a:lnTo>
                  <a:pt x="20" y="112"/>
                </a:lnTo>
                <a:lnTo>
                  <a:pt x="20" y="111"/>
                </a:lnTo>
                <a:lnTo>
                  <a:pt x="21" y="110"/>
                </a:lnTo>
                <a:lnTo>
                  <a:pt x="21" y="110"/>
                </a:lnTo>
                <a:lnTo>
                  <a:pt x="21" y="109"/>
                </a:lnTo>
                <a:lnTo>
                  <a:pt x="21" y="108"/>
                </a:lnTo>
                <a:lnTo>
                  <a:pt x="22" y="107"/>
                </a:lnTo>
                <a:lnTo>
                  <a:pt x="22" y="107"/>
                </a:lnTo>
                <a:lnTo>
                  <a:pt x="23" y="106"/>
                </a:lnTo>
                <a:lnTo>
                  <a:pt x="23" y="106"/>
                </a:lnTo>
                <a:lnTo>
                  <a:pt x="23" y="105"/>
                </a:lnTo>
                <a:lnTo>
                  <a:pt x="23" y="104"/>
                </a:lnTo>
                <a:lnTo>
                  <a:pt x="24" y="103"/>
                </a:lnTo>
                <a:lnTo>
                  <a:pt x="24" y="102"/>
                </a:lnTo>
                <a:lnTo>
                  <a:pt x="24" y="102"/>
                </a:lnTo>
                <a:lnTo>
                  <a:pt x="25" y="101"/>
                </a:lnTo>
                <a:lnTo>
                  <a:pt x="25" y="100"/>
                </a:lnTo>
                <a:lnTo>
                  <a:pt x="25" y="100"/>
                </a:lnTo>
                <a:lnTo>
                  <a:pt x="25" y="99"/>
                </a:lnTo>
                <a:lnTo>
                  <a:pt x="26" y="99"/>
                </a:lnTo>
                <a:lnTo>
                  <a:pt x="27" y="98"/>
                </a:lnTo>
                <a:lnTo>
                  <a:pt x="27" y="98"/>
                </a:lnTo>
                <a:lnTo>
                  <a:pt x="28" y="98"/>
                </a:lnTo>
                <a:lnTo>
                  <a:pt x="28" y="98"/>
                </a:lnTo>
                <a:lnTo>
                  <a:pt x="29" y="97"/>
                </a:lnTo>
                <a:lnTo>
                  <a:pt x="28" y="97"/>
                </a:lnTo>
                <a:lnTo>
                  <a:pt x="28" y="96"/>
                </a:lnTo>
                <a:lnTo>
                  <a:pt x="27" y="96"/>
                </a:lnTo>
                <a:lnTo>
                  <a:pt x="27" y="95"/>
                </a:lnTo>
                <a:lnTo>
                  <a:pt x="28" y="95"/>
                </a:lnTo>
                <a:lnTo>
                  <a:pt x="28" y="94"/>
                </a:lnTo>
                <a:lnTo>
                  <a:pt x="29" y="93"/>
                </a:lnTo>
                <a:lnTo>
                  <a:pt x="29" y="93"/>
                </a:lnTo>
                <a:lnTo>
                  <a:pt x="29" y="92"/>
                </a:lnTo>
                <a:lnTo>
                  <a:pt x="30" y="91"/>
                </a:lnTo>
                <a:lnTo>
                  <a:pt x="29" y="91"/>
                </a:lnTo>
                <a:lnTo>
                  <a:pt x="29" y="90"/>
                </a:lnTo>
                <a:lnTo>
                  <a:pt x="32" y="85"/>
                </a:lnTo>
                <a:lnTo>
                  <a:pt x="34" y="86"/>
                </a:lnTo>
                <a:lnTo>
                  <a:pt x="35" y="84"/>
                </a:lnTo>
                <a:lnTo>
                  <a:pt x="37" y="81"/>
                </a:lnTo>
                <a:lnTo>
                  <a:pt x="42" y="76"/>
                </a:lnTo>
                <a:lnTo>
                  <a:pt x="42" y="77"/>
                </a:lnTo>
                <a:lnTo>
                  <a:pt x="45" y="79"/>
                </a:lnTo>
                <a:lnTo>
                  <a:pt x="49" y="81"/>
                </a:lnTo>
                <a:lnTo>
                  <a:pt x="50" y="80"/>
                </a:lnTo>
                <a:lnTo>
                  <a:pt x="50" y="80"/>
                </a:lnTo>
                <a:lnTo>
                  <a:pt x="51" y="78"/>
                </a:lnTo>
                <a:lnTo>
                  <a:pt x="52" y="77"/>
                </a:lnTo>
                <a:lnTo>
                  <a:pt x="53" y="77"/>
                </a:lnTo>
                <a:lnTo>
                  <a:pt x="54" y="75"/>
                </a:lnTo>
                <a:lnTo>
                  <a:pt x="54" y="74"/>
                </a:lnTo>
                <a:lnTo>
                  <a:pt x="55" y="73"/>
                </a:lnTo>
                <a:lnTo>
                  <a:pt x="56" y="72"/>
                </a:lnTo>
                <a:lnTo>
                  <a:pt x="55" y="72"/>
                </a:lnTo>
                <a:lnTo>
                  <a:pt x="55" y="72"/>
                </a:lnTo>
                <a:lnTo>
                  <a:pt x="55" y="72"/>
                </a:lnTo>
                <a:lnTo>
                  <a:pt x="56" y="71"/>
                </a:lnTo>
                <a:lnTo>
                  <a:pt x="56" y="70"/>
                </a:lnTo>
                <a:lnTo>
                  <a:pt x="57" y="70"/>
                </a:lnTo>
                <a:lnTo>
                  <a:pt x="57" y="69"/>
                </a:lnTo>
                <a:lnTo>
                  <a:pt x="57" y="69"/>
                </a:lnTo>
                <a:lnTo>
                  <a:pt x="58" y="69"/>
                </a:lnTo>
                <a:lnTo>
                  <a:pt x="58" y="69"/>
                </a:lnTo>
                <a:lnTo>
                  <a:pt x="59" y="69"/>
                </a:lnTo>
                <a:lnTo>
                  <a:pt x="59" y="69"/>
                </a:lnTo>
                <a:lnTo>
                  <a:pt x="60" y="69"/>
                </a:lnTo>
                <a:lnTo>
                  <a:pt x="61" y="69"/>
                </a:lnTo>
                <a:lnTo>
                  <a:pt x="61" y="70"/>
                </a:lnTo>
                <a:lnTo>
                  <a:pt x="62" y="70"/>
                </a:lnTo>
                <a:lnTo>
                  <a:pt x="62" y="71"/>
                </a:lnTo>
                <a:lnTo>
                  <a:pt x="63" y="71"/>
                </a:lnTo>
                <a:lnTo>
                  <a:pt x="63" y="71"/>
                </a:lnTo>
                <a:lnTo>
                  <a:pt x="64" y="73"/>
                </a:lnTo>
                <a:lnTo>
                  <a:pt x="64" y="72"/>
                </a:lnTo>
                <a:lnTo>
                  <a:pt x="65" y="73"/>
                </a:lnTo>
                <a:lnTo>
                  <a:pt x="65" y="73"/>
                </a:lnTo>
                <a:lnTo>
                  <a:pt x="66" y="73"/>
                </a:lnTo>
                <a:lnTo>
                  <a:pt x="66" y="73"/>
                </a:lnTo>
                <a:lnTo>
                  <a:pt x="66" y="73"/>
                </a:lnTo>
                <a:lnTo>
                  <a:pt x="66" y="74"/>
                </a:lnTo>
                <a:lnTo>
                  <a:pt x="67" y="74"/>
                </a:lnTo>
                <a:lnTo>
                  <a:pt x="68" y="74"/>
                </a:lnTo>
                <a:lnTo>
                  <a:pt x="68" y="74"/>
                </a:lnTo>
                <a:lnTo>
                  <a:pt x="69" y="75"/>
                </a:lnTo>
                <a:lnTo>
                  <a:pt x="69" y="74"/>
                </a:lnTo>
                <a:lnTo>
                  <a:pt x="69" y="74"/>
                </a:lnTo>
                <a:lnTo>
                  <a:pt x="70" y="73"/>
                </a:lnTo>
                <a:lnTo>
                  <a:pt x="71" y="72"/>
                </a:lnTo>
                <a:lnTo>
                  <a:pt x="71" y="72"/>
                </a:lnTo>
                <a:lnTo>
                  <a:pt x="71" y="71"/>
                </a:lnTo>
                <a:lnTo>
                  <a:pt x="72" y="70"/>
                </a:lnTo>
                <a:lnTo>
                  <a:pt x="72" y="70"/>
                </a:lnTo>
                <a:lnTo>
                  <a:pt x="72" y="69"/>
                </a:lnTo>
                <a:lnTo>
                  <a:pt x="73" y="69"/>
                </a:lnTo>
                <a:lnTo>
                  <a:pt x="73" y="68"/>
                </a:lnTo>
                <a:lnTo>
                  <a:pt x="74" y="67"/>
                </a:lnTo>
                <a:lnTo>
                  <a:pt x="74" y="67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5" y="65"/>
                </a:lnTo>
                <a:lnTo>
                  <a:pt x="75" y="64"/>
                </a:lnTo>
                <a:lnTo>
                  <a:pt x="76" y="63"/>
                </a:lnTo>
                <a:lnTo>
                  <a:pt x="76" y="63"/>
                </a:lnTo>
                <a:lnTo>
                  <a:pt x="77" y="64"/>
                </a:lnTo>
                <a:lnTo>
                  <a:pt x="77" y="64"/>
                </a:lnTo>
                <a:lnTo>
                  <a:pt x="78" y="64"/>
                </a:lnTo>
                <a:lnTo>
                  <a:pt x="78" y="64"/>
                </a:lnTo>
                <a:lnTo>
                  <a:pt x="79" y="64"/>
                </a:lnTo>
                <a:lnTo>
                  <a:pt x="80" y="64"/>
                </a:lnTo>
                <a:lnTo>
                  <a:pt x="80" y="63"/>
                </a:lnTo>
                <a:lnTo>
                  <a:pt x="81" y="63"/>
                </a:lnTo>
                <a:lnTo>
                  <a:pt x="82" y="62"/>
                </a:lnTo>
                <a:lnTo>
                  <a:pt x="82" y="61"/>
                </a:lnTo>
                <a:lnTo>
                  <a:pt x="83" y="60"/>
                </a:lnTo>
                <a:lnTo>
                  <a:pt x="84" y="60"/>
                </a:lnTo>
                <a:lnTo>
                  <a:pt x="85" y="60"/>
                </a:lnTo>
                <a:lnTo>
                  <a:pt x="85" y="59"/>
                </a:lnTo>
                <a:lnTo>
                  <a:pt x="86" y="59"/>
                </a:lnTo>
                <a:lnTo>
                  <a:pt x="86" y="59"/>
                </a:lnTo>
                <a:lnTo>
                  <a:pt x="87" y="59"/>
                </a:lnTo>
                <a:lnTo>
                  <a:pt x="87" y="58"/>
                </a:lnTo>
                <a:lnTo>
                  <a:pt x="87" y="58"/>
                </a:lnTo>
                <a:lnTo>
                  <a:pt x="87" y="57"/>
                </a:lnTo>
                <a:lnTo>
                  <a:pt x="88" y="57"/>
                </a:lnTo>
                <a:lnTo>
                  <a:pt x="88" y="57"/>
                </a:lnTo>
                <a:lnTo>
                  <a:pt x="88" y="56"/>
                </a:lnTo>
                <a:lnTo>
                  <a:pt x="89" y="56"/>
                </a:lnTo>
                <a:lnTo>
                  <a:pt x="89" y="56"/>
                </a:lnTo>
                <a:lnTo>
                  <a:pt x="90" y="56"/>
                </a:lnTo>
                <a:lnTo>
                  <a:pt x="91" y="55"/>
                </a:lnTo>
                <a:lnTo>
                  <a:pt x="91" y="55"/>
                </a:lnTo>
                <a:lnTo>
                  <a:pt x="91" y="55"/>
                </a:lnTo>
                <a:lnTo>
                  <a:pt x="92" y="55"/>
                </a:lnTo>
                <a:lnTo>
                  <a:pt x="92" y="54"/>
                </a:lnTo>
                <a:lnTo>
                  <a:pt x="92" y="54"/>
                </a:lnTo>
                <a:lnTo>
                  <a:pt x="93" y="54"/>
                </a:lnTo>
                <a:lnTo>
                  <a:pt x="93" y="53"/>
                </a:lnTo>
                <a:lnTo>
                  <a:pt x="93" y="53"/>
                </a:lnTo>
                <a:lnTo>
                  <a:pt x="94" y="53"/>
                </a:lnTo>
                <a:lnTo>
                  <a:pt x="94" y="52"/>
                </a:lnTo>
                <a:lnTo>
                  <a:pt x="94" y="52"/>
                </a:lnTo>
                <a:lnTo>
                  <a:pt x="94" y="52"/>
                </a:lnTo>
                <a:lnTo>
                  <a:pt x="94" y="52"/>
                </a:lnTo>
                <a:lnTo>
                  <a:pt x="95" y="52"/>
                </a:lnTo>
                <a:lnTo>
                  <a:pt x="95" y="51"/>
                </a:lnTo>
                <a:lnTo>
                  <a:pt x="96" y="51"/>
                </a:lnTo>
                <a:lnTo>
                  <a:pt x="96" y="51"/>
                </a:lnTo>
                <a:lnTo>
                  <a:pt x="96" y="50"/>
                </a:lnTo>
                <a:lnTo>
                  <a:pt x="96" y="50"/>
                </a:lnTo>
                <a:lnTo>
                  <a:pt x="96" y="49"/>
                </a:lnTo>
                <a:lnTo>
                  <a:pt x="97" y="49"/>
                </a:lnTo>
                <a:lnTo>
                  <a:pt x="98" y="48"/>
                </a:lnTo>
                <a:lnTo>
                  <a:pt x="98" y="48"/>
                </a:lnTo>
                <a:lnTo>
                  <a:pt x="99" y="48"/>
                </a:lnTo>
                <a:lnTo>
                  <a:pt x="99" y="48"/>
                </a:lnTo>
                <a:lnTo>
                  <a:pt x="100" y="47"/>
                </a:lnTo>
                <a:lnTo>
                  <a:pt x="100" y="47"/>
                </a:lnTo>
                <a:lnTo>
                  <a:pt x="101" y="47"/>
                </a:lnTo>
                <a:lnTo>
                  <a:pt x="101" y="47"/>
                </a:lnTo>
                <a:lnTo>
                  <a:pt x="102" y="46"/>
                </a:lnTo>
                <a:lnTo>
                  <a:pt x="102" y="46"/>
                </a:lnTo>
                <a:lnTo>
                  <a:pt x="102" y="45"/>
                </a:lnTo>
                <a:lnTo>
                  <a:pt x="103" y="45"/>
                </a:lnTo>
                <a:lnTo>
                  <a:pt x="103" y="44"/>
                </a:lnTo>
                <a:lnTo>
                  <a:pt x="103" y="44"/>
                </a:lnTo>
                <a:lnTo>
                  <a:pt x="104" y="43"/>
                </a:lnTo>
                <a:lnTo>
                  <a:pt x="104" y="42"/>
                </a:lnTo>
                <a:lnTo>
                  <a:pt x="104" y="42"/>
                </a:lnTo>
                <a:lnTo>
                  <a:pt x="104" y="41"/>
                </a:lnTo>
                <a:lnTo>
                  <a:pt x="104" y="41"/>
                </a:lnTo>
                <a:lnTo>
                  <a:pt x="104" y="40"/>
                </a:lnTo>
                <a:lnTo>
                  <a:pt x="103" y="39"/>
                </a:lnTo>
                <a:lnTo>
                  <a:pt x="103" y="39"/>
                </a:lnTo>
                <a:lnTo>
                  <a:pt x="102" y="39"/>
                </a:lnTo>
                <a:lnTo>
                  <a:pt x="101" y="38"/>
                </a:lnTo>
                <a:lnTo>
                  <a:pt x="100" y="38"/>
                </a:lnTo>
                <a:lnTo>
                  <a:pt x="100" y="37"/>
                </a:lnTo>
                <a:lnTo>
                  <a:pt x="99" y="36"/>
                </a:lnTo>
                <a:lnTo>
                  <a:pt x="99" y="35"/>
                </a:lnTo>
                <a:lnTo>
                  <a:pt x="96" y="34"/>
                </a:lnTo>
                <a:lnTo>
                  <a:pt x="95" y="32"/>
                </a:lnTo>
                <a:lnTo>
                  <a:pt x="93" y="31"/>
                </a:lnTo>
                <a:lnTo>
                  <a:pt x="91" y="30"/>
                </a:lnTo>
                <a:lnTo>
                  <a:pt x="89" y="29"/>
                </a:lnTo>
                <a:lnTo>
                  <a:pt x="87" y="28"/>
                </a:lnTo>
                <a:lnTo>
                  <a:pt x="87" y="27"/>
                </a:lnTo>
                <a:lnTo>
                  <a:pt x="87" y="27"/>
                </a:lnTo>
                <a:lnTo>
                  <a:pt x="86" y="27"/>
                </a:lnTo>
                <a:lnTo>
                  <a:pt x="86" y="26"/>
                </a:lnTo>
                <a:lnTo>
                  <a:pt x="87" y="25"/>
                </a:lnTo>
                <a:lnTo>
                  <a:pt x="87" y="23"/>
                </a:lnTo>
                <a:lnTo>
                  <a:pt x="87" y="23"/>
                </a:lnTo>
                <a:lnTo>
                  <a:pt x="87" y="22"/>
                </a:lnTo>
                <a:lnTo>
                  <a:pt x="88" y="22"/>
                </a:lnTo>
                <a:lnTo>
                  <a:pt x="88" y="21"/>
                </a:lnTo>
                <a:lnTo>
                  <a:pt x="89" y="21"/>
                </a:lnTo>
                <a:lnTo>
                  <a:pt x="90" y="20"/>
                </a:lnTo>
                <a:lnTo>
                  <a:pt x="91" y="19"/>
                </a:lnTo>
                <a:lnTo>
                  <a:pt x="91" y="19"/>
                </a:lnTo>
                <a:lnTo>
                  <a:pt x="92" y="19"/>
                </a:lnTo>
                <a:lnTo>
                  <a:pt x="92" y="18"/>
                </a:lnTo>
                <a:lnTo>
                  <a:pt x="93" y="16"/>
                </a:lnTo>
                <a:lnTo>
                  <a:pt x="93" y="15"/>
                </a:lnTo>
                <a:lnTo>
                  <a:pt x="94" y="14"/>
                </a:lnTo>
                <a:lnTo>
                  <a:pt x="94" y="13"/>
                </a:lnTo>
                <a:lnTo>
                  <a:pt x="95" y="13"/>
                </a:lnTo>
                <a:lnTo>
                  <a:pt x="96" y="12"/>
                </a:lnTo>
                <a:lnTo>
                  <a:pt x="96" y="11"/>
                </a:lnTo>
                <a:lnTo>
                  <a:pt x="96" y="10"/>
                </a:lnTo>
                <a:lnTo>
                  <a:pt x="96" y="10"/>
                </a:lnTo>
                <a:lnTo>
                  <a:pt x="96" y="10"/>
                </a:lnTo>
                <a:lnTo>
                  <a:pt x="97" y="10"/>
                </a:lnTo>
                <a:lnTo>
                  <a:pt x="97" y="9"/>
                </a:lnTo>
                <a:lnTo>
                  <a:pt x="97" y="8"/>
                </a:lnTo>
                <a:lnTo>
                  <a:pt x="97" y="8"/>
                </a:lnTo>
                <a:lnTo>
                  <a:pt x="98" y="7"/>
                </a:lnTo>
                <a:lnTo>
                  <a:pt x="98" y="7"/>
                </a:lnTo>
                <a:lnTo>
                  <a:pt x="98" y="6"/>
                </a:lnTo>
                <a:lnTo>
                  <a:pt x="98" y="5"/>
                </a:lnTo>
                <a:lnTo>
                  <a:pt x="98" y="5"/>
                </a:lnTo>
                <a:lnTo>
                  <a:pt x="98" y="4"/>
                </a:lnTo>
                <a:lnTo>
                  <a:pt x="98" y="3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9" y="2"/>
                </a:lnTo>
                <a:lnTo>
                  <a:pt x="99" y="1"/>
                </a:lnTo>
                <a:lnTo>
                  <a:pt x="99" y="1"/>
                </a:lnTo>
                <a:lnTo>
                  <a:pt x="100" y="1"/>
                </a:lnTo>
                <a:lnTo>
                  <a:pt x="101" y="2"/>
                </a:lnTo>
                <a:lnTo>
                  <a:pt x="104" y="4"/>
                </a:lnTo>
                <a:lnTo>
                  <a:pt x="105" y="4"/>
                </a:lnTo>
                <a:lnTo>
                  <a:pt x="106" y="5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09" y="6"/>
                </a:lnTo>
                <a:lnTo>
                  <a:pt x="109" y="7"/>
                </a:lnTo>
                <a:lnTo>
                  <a:pt x="110" y="7"/>
                </a:lnTo>
                <a:lnTo>
                  <a:pt x="112" y="7"/>
                </a:lnTo>
                <a:lnTo>
                  <a:pt x="113" y="8"/>
                </a:lnTo>
                <a:lnTo>
                  <a:pt x="115" y="8"/>
                </a:lnTo>
                <a:lnTo>
                  <a:pt x="116" y="9"/>
                </a:lnTo>
                <a:lnTo>
                  <a:pt x="117" y="9"/>
                </a:lnTo>
                <a:lnTo>
                  <a:pt x="118" y="10"/>
                </a:lnTo>
                <a:lnTo>
                  <a:pt x="118" y="8"/>
                </a:lnTo>
                <a:lnTo>
                  <a:pt x="118" y="7"/>
                </a:lnTo>
                <a:lnTo>
                  <a:pt x="118" y="6"/>
                </a:lnTo>
                <a:lnTo>
                  <a:pt x="118" y="5"/>
                </a:lnTo>
                <a:lnTo>
                  <a:pt x="118" y="4"/>
                </a:lnTo>
                <a:lnTo>
                  <a:pt x="119" y="3"/>
                </a:lnTo>
                <a:lnTo>
                  <a:pt x="119" y="3"/>
                </a:lnTo>
                <a:lnTo>
                  <a:pt x="121" y="4"/>
                </a:lnTo>
                <a:lnTo>
                  <a:pt x="121" y="5"/>
                </a:lnTo>
                <a:lnTo>
                  <a:pt x="122" y="5"/>
                </a:lnTo>
                <a:lnTo>
                  <a:pt x="123" y="5"/>
                </a:lnTo>
                <a:lnTo>
                  <a:pt x="123" y="5"/>
                </a:lnTo>
                <a:lnTo>
                  <a:pt x="124" y="5"/>
                </a:lnTo>
                <a:lnTo>
                  <a:pt x="125" y="5"/>
                </a:lnTo>
                <a:lnTo>
                  <a:pt x="129" y="2"/>
                </a:lnTo>
                <a:lnTo>
                  <a:pt x="130" y="2"/>
                </a:lnTo>
                <a:lnTo>
                  <a:pt x="130" y="2"/>
                </a:lnTo>
                <a:lnTo>
                  <a:pt x="132" y="0"/>
                </a:lnTo>
                <a:lnTo>
                  <a:pt x="132" y="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95" name="Freeform 80"/>
          <p:cNvSpPr>
            <a:spLocks/>
          </p:cNvSpPr>
          <p:nvPr/>
        </p:nvSpPr>
        <p:spPr bwMode="auto">
          <a:xfrm>
            <a:off x="3003964" y="4399416"/>
            <a:ext cx="242124" cy="250294"/>
          </a:xfrm>
          <a:custGeom>
            <a:avLst/>
            <a:gdLst>
              <a:gd name="T0" fmla="*/ 69 w 141"/>
              <a:gd name="T1" fmla="*/ 4 h 158"/>
              <a:gd name="T2" fmla="*/ 78 w 141"/>
              <a:gd name="T3" fmla="*/ 11 h 158"/>
              <a:gd name="T4" fmla="*/ 80 w 141"/>
              <a:gd name="T5" fmla="*/ 19 h 158"/>
              <a:gd name="T6" fmla="*/ 89 w 141"/>
              <a:gd name="T7" fmla="*/ 25 h 158"/>
              <a:gd name="T8" fmla="*/ 96 w 141"/>
              <a:gd name="T9" fmla="*/ 19 h 158"/>
              <a:gd name="T10" fmla="*/ 111 w 141"/>
              <a:gd name="T11" fmla="*/ 23 h 158"/>
              <a:gd name="T12" fmla="*/ 121 w 141"/>
              <a:gd name="T13" fmla="*/ 16 h 158"/>
              <a:gd name="T14" fmla="*/ 130 w 141"/>
              <a:gd name="T15" fmla="*/ 16 h 158"/>
              <a:gd name="T16" fmla="*/ 133 w 141"/>
              <a:gd name="T17" fmla="*/ 22 h 158"/>
              <a:gd name="T18" fmla="*/ 132 w 141"/>
              <a:gd name="T19" fmla="*/ 30 h 158"/>
              <a:gd name="T20" fmla="*/ 131 w 141"/>
              <a:gd name="T21" fmla="*/ 36 h 158"/>
              <a:gd name="T22" fmla="*/ 137 w 141"/>
              <a:gd name="T23" fmla="*/ 42 h 158"/>
              <a:gd name="T24" fmla="*/ 140 w 141"/>
              <a:gd name="T25" fmla="*/ 49 h 158"/>
              <a:gd name="T26" fmla="*/ 138 w 141"/>
              <a:gd name="T27" fmla="*/ 54 h 158"/>
              <a:gd name="T28" fmla="*/ 132 w 141"/>
              <a:gd name="T29" fmla="*/ 56 h 158"/>
              <a:gd name="T30" fmla="*/ 125 w 141"/>
              <a:gd name="T31" fmla="*/ 54 h 158"/>
              <a:gd name="T32" fmla="*/ 119 w 141"/>
              <a:gd name="T33" fmla="*/ 55 h 158"/>
              <a:gd name="T34" fmla="*/ 112 w 141"/>
              <a:gd name="T35" fmla="*/ 57 h 158"/>
              <a:gd name="T36" fmla="*/ 106 w 141"/>
              <a:gd name="T37" fmla="*/ 60 h 158"/>
              <a:gd name="T38" fmla="*/ 99 w 141"/>
              <a:gd name="T39" fmla="*/ 61 h 158"/>
              <a:gd name="T40" fmla="*/ 94 w 141"/>
              <a:gd name="T41" fmla="*/ 64 h 158"/>
              <a:gd name="T42" fmla="*/ 91 w 141"/>
              <a:gd name="T43" fmla="*/ 68 h 158"/>
              <a:gd name="T44" fmla="*/ 86 w 141"/>
              <a:gd name="T45" fmla="*/ 72 h 158"/>
              <a:gd name="T46" fmla="*/ 84 w 141"/>
              <a:gd name="T47" fmla="*/ 78 h 158"/>
              <a:gd name="T48" fmla="*/ 80 w 141"/>
              <a:gd name="T49" fmla="*/ 79 h 158"/>
              <a:gd name="T50" fmla="*/ 76 w 141"/>
              <a:gd name="T51" fmla="*/ 84 h 158"/>
              <a:gd name="T52" fmla="*/ 74 w 141"/>
              <a:gd name="T53" fmla="*/ 90 h 158"/>
              <a:gd name="T54" fmla="*/ 74 w 141"/>
              <a:gd name="T55" fmla="*/ 97 h 158"/>
              <a:gd name="T56" fmla="*/ 73 w 141"/>
              <a:gd name="T57" fmla="*/ 103 h 158"/>
              <a:gd name="T58" fmla="*/ 74 w 141"/>
              <a:gd name="T59" fmla="*/ 109 h 158"/>
              <a:gd name="T60" fmla="*/ 80 w 141"/>
              <a:gd name="T61" fmla="*/ 113 h 158"/>
              <a:gd name="T62" fmla="*/ 80 w 141"/>
              <a:gd name="T63" fmla="*/ 119 h 158"/>
              <a:gd name="T64" fmla="*/ 80 w 141"/>
              <a:gd name="T65" fmla="*/ 124 h 158"/>
              <a:gd name="T66" fmla="*/ 83 w 141"/>
              <a:gd name="T67" fmla="*/ 129 h 158"/>
              <a:gd name="T68" fmla="*/ 84 w 141"/>
              <a:gd name="T69" fmla="*/ 135 h 158"/>
              <a:gd name="T70" fmla="*/ 86 w 141"/>
              <a:gd name="T71" fmla="*/ 141 h 158"/>
              <a:gd name="T72" fmla="*/ 85 w 141"/>
              <a:gd name="T73" fmla="*/ 146 h 158"/>
              <a:gd name="T74" fmla="*/ 82 w 141"/>
              <a:gd name="T75" fmla="*/ 150 h 158"/>
              <a:gd name="T76" fmla="*/ 75 w 141"/>
              <a:gd name="T77" fmla="*/ 151 h 158"/>
              <a:gd name="T78" fmla="*/ 69 w 141"/>
              <a:gd name="T79" fmla="*/ 154 h 158"/>
              <a:gd name="T80" fmla="*/ 63 w 141"/>
              <a:gd name="T81" fmla="*/ 154 h 158"/>
              <a:gd name="T82" fmla="*/ 57 w 141"/>
              <a:gd name="T83" fmla="*/ 155 h 158"/>
              <a:gd name="T84" fmla="*/ 52 w 141"/>
              <a:gd name="T85" fmla="*/ 152 h 158"/>
              <a:gd name="T86" fmla="*/ 46 w 141"/>
              <a:gd name="T87" fmla="*/ 155 h 158"/>
              <a:gd name="T88" fmla="*/ 41 w 141"/>
              <a:gd name="T89" fmla="*/ 157 h 158"/>
              <a:gd name="T90" fmla="*/ 35 w 141"/>
              <a:gd name="T91" fmla="*/ 157 h 158"/>
              <a:gd name="T92" fmla="*/ 30 w 141"/>
              <a:gd name="T93" fmla="*/ 152 h 158"/>
              <a:gd name="T94" fmla="*/ 31 w 141"/>
              <a:gd name="T95" fmla="*/ 127 h 158"/>
              <a:gd name="T96" fmla="*/ 32 w 141"/>
              <a:gd name="T97" fmla="*/ 109 h 158"/>
              <a:gd name="T98" fmla="*/ 32 w 141"/>
              <a:gd name="T99" fmla="*/ 99 h 158"/>
              <a:gd name="T100" fmla="*/ 26 w 141"/>
              <a:gd name="T101" fmla="*/ 89 h 158"/>
              <a:gd name="T102" fmla="*/ 21 w 141"/>
              <a:gd name="T103" fmla="*/ 78 h 158"/>
              <a:gd name="T104" fmla="*/ 15 w 141"/>
              <a:gd name="T105" fmla="*/ 62 h 158"/>
              <a:gd name="T106" fmla="*/ 13 w 141"/>
              <a:gd name="T107" fmla="*/ 53 h 158"/>
              <a:gd name="T108" fmla="*/ 10 w 141"/>
              <a:gd name="T109" fmla="*/ 44 h 158"/>
              <a:gd name="T110" fmla="*/ 9 w 141"/>
              <a:gd name="T111" fmla="*/ 36 h 158"/>
              <a:gd name="T112" fmla="*/ 4 w 141"/>
              <a:gd name="T113" fmla="*/ 32 h 158"/>
              <a:gd name="T114" fmla="*/ 1 w 141"/>
              <a:gd name="T115" fmla="*/ 21 h 158"/>
              <a:gd name="T116" fmla="*/ 7 w 141"/>
              <a:gd name="T117" fmla="*/ 9 h 158"/>
              <a:gd name="T118" fmla="*/ 19 w 141"/>
              <a:gd name="T119" fmla="*/ 12 h 158"/>
              <a:gd name="T120" fmla="*/ 31 w 141"/>
              <a:gd name="T121" fmla="*/ 8 h 158"/>
              <a:gd name="T122" fmla="*/ 57 w 141"/>
              <a:gd name="T123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1" h="158">
                <a:moveTo>
                  <a:pt x="59" y="0"/>
                </a:moveTo>
                <a:lnTo>
                  <a:pt x="60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2" y="0"/>
                </a:lnTo>
                <a:lnTo>
                  <a:pt x="63" y="0"/>
                </a:lnTo>
                <a:lnTo>
                  <a:pt x="63" y="0"/>
                </a:lnTo>
                <a:lnTo>
                  <a:pt x="64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6" y="0"/>
                </a:lnTo>
                <a:lnTo>
                  <a:pt x="66" y="0"/>
                </a:lnTo>
                <a:lnTo>
                  <a:pt x="66" y="1"/>
                </a:lnTo>
                <a:lnTo>
                  <a:pt x="67" y="2"/>
                </a:lnTo>
                <a:lnTo>
                  <a:pt x="68" y="2"/>
                </a:lnTo>
                <a:lnTo>
                  <a:pt x="69" y="4"/>
                </a:lnTo>
                <a:lnTo>
                  <a:pt x="69" y="4"/>
                </a:lnTo>
                <a:lnTo>
                  <a:pt x="69" y="5"/>
                </a:lnTo>
                <a:lnTo>
                  <a:pt x="69" y="5"/>
                </a:lnTo>
                <a:lnTo>
                  <a:pt x="70" y="5"/>
                </a:lnTo>
                <a:lnTo>
                  <a:pt x="70" y="5"/>
                </a:lnTo>
                <a:lnTo>
                  <a:pt x="70" y="5"/>
                </a:lnTo>
                <a:lnTo>
                  <a:pt x="71" y="5"/>
                </a:lnTo>
                <a:lnTo>
                  <a:pt x="71" y="6"/>
                </a:lnTo>
                <a:lnTo>
                  <a:pt x="72" y="7"/>
                </a:lnTo>
                <a:lnTo>
                  <a:pt x="73" y="8"/>
                </a:lnTo>
                <a:lnTo>
                  <a:pt x="73" y="9"/>
                </a:lnTo>
                <a:lnTo>
                  <a:pt x="74" y="9"/>
                </a:lnTo>
                <a:lnTo>
                  <a:pt x="75" y="10"/>
                </a:lnTo>
                <a:lnTo>
                  <a:pt x="75" y="10"/>
                </a:lnTo>
                <a:lnTo>
                  <a:pt x="76" y="10"/>
                </a:lnTo>
                <a:lnTo>
                  <a:pt x="77" y="10"/>
                </a:lnTo>
                <a:lnTo>
                  <a:pt x="78" y="11"/>
                </a:lnTo>
                <a:lnTo>
                  <a:pt x="78" y="11"/>
                </a:lnTo>
                <a:lnTo>
                  <a:pt x="79" y="11"/>
                </a:lnTo>
                <a:lnTo>
                  <a:pt x="80" y="12"/>
                </a:lnTo>
                <a:lnTo>
                  <a:pt x="80" y="12"/>
                </a:lnTo>
                <a:lnTo>
                  <a:pt x="81" y="13"/>
                </a:lnTo>
                <a:lnTo>
                  <a:pt x="81" y="13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3" y="15"/>
                </a:lnTo>
                <a:lnTo>
                  <a:pt x="83" y="15"/>
                </a:lnTo>
                <a:lnTo>
                  <a:pt x="83" y="16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8"/>
                </a:lnTo>
                <a:lnTo>
                  <a:pt x="82" y="18"/>
                </a:lnTo>
                <a:lnTo>
                  <a:pt x="81" y="19"/>
                </a:lnTo>
                <a:lnTo>
                  <a:pt x="80" y="19"/>
                </a:lnTo>
                <a:lnTo>
                  <a:pt x="81" y="20"/>
                </a:lnTo>
                <a:lnTo>
                  <a:pt x="82" y="20"/>
                </a:lnTo>
                <a:lnTo>
                  <a:pt x="82" y="20"/>
                </a:lnTo>
                <a:lnTo>
                  <a:pt x="82" y="20"/>
                </a:lnTo>
                <a:lnTo>
                  <a:pt x="83" y="20"/>
                </a:lnTo>
                <a:lnTo>
                  <a:pt x="83" y="20"/>
                </a:lnTo>
                <a:lnTo>
                  <a:pt x="84" y="20"/>
                </a:lnTo>
                <a:lnTo>
                  <a:pt x="85" y="20"/>
                </a:lnTo>
                <a:lnTo>
                  <a:pt x="85" y="20"/>
                </a:lnTo>
                <a:lnTo>
                  <a:pt x="86" y="21"/>
                </a:lnTo>
                <a:lnTo>
                  <a:pt x="87" y="21"/>
                </a:lnTo>
                <a:lnTo>
                  <a:pt x="87" y="22"/>
                </a:lnTo>
                <a:lnTo>
                  <a:pt x="88" y="22"/>
                </a:lnTo>
                <a:lnTo>
                  <a:pt x="88" y="23"/>
                </a:lnTo>
                <a:lnTo>
                  <a:pt x="88" y="24"/>
                </a:lnTo>
                <a:lnTo>
                  <a:pt x="89" y="25"/>
                </a:lnTo>
                <a:lnTo>
                  <a:pt x="89" y="25"/>
                </a:lnTo>
                <a:lnTo>
                  <a:pt x="89" y="25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1" y="25"/>
                </a:lnTo>
                <a:lnTo>
                  <a:pt x="91" y="25"/>
                </a:lnTo>
                <a:lnTo>
                  <a:pt x="92" y="25"/>
                </a:lnTo>
                <a:lnTo>
                  <a:pt x="92" y="24"/>
                </a:lnTo>
                <a:lnTo>
                  <a:pt x="93" y="24"/>
                </a:lnTo>
                <a:lnTo>
                  <a:pt x="94" y="23"/>
                </a:lnTo>
                <a:lnTo>
                  <a:pt x="94" y="23"/>
                </a:lnTo>
                <a:lnTo>
                  <a:pt x="94" y="22"/>
                </a:lnTo>
                <a:lnTo>
                  <a:pt x="94" y="22"/>
                </a:lnTo>
                <a:lnTo>
                  <a:pt x="94" y="21"/>
                </a:lnTo>
                <a:lnTo>
                  <a:pt x="95" y="21"/>
                </a:lnTo>
                <a:lnTo>
                  <a:pt x="95" y="20"/>
                </a:lnTo>
                <a:lnTo>
                  <a:pt x="95" y="20"/>
                </a:lnTo>
                <a:lnTo>
                  <a:pt x="96" y="19"/>
                </a:lnTo>
                <a:lnTo>
                  <a:pt x="96" y="19"/>
                </a:lnTo>
                <a:lnTo>
                  <a:pt x="97" y="19"/>
                </a:lnTo>
                <a:lnTo>
                  <a:pt x="97" y="18"/>
                </a:lnTo>
                <a:lnTo>
                  <a:pt x="98" y="18"/>
                </a:lnTo>
                <a:lnTo>
                  <a:pt x="99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2" y="20"/>
                </a:lnTo>
                <a:lnTo>
                  <a:pt x="103" y="21"/>
                </a:lnTo>
                <a:lnTo>
                  <a:pt x="104" y="21"/>
                </a:lnTo>
                <a:lnTo>
                  <a:pt x="105" y="22"/>
                </a:lnTo>
                <a:lnTo>
                  <a:pt x="106" y="22"/>
                </a:lnTo>
                <a:lnTo>
                  <a:pt x="107" y="22"/>
                </a:lnTo>
                <a:lnTo>
                  <a:pt x="107" y="23"/>
                </a:lnTo>
                <a:lnTo>
                  <a:pt x="108" y="23"/>
                </a:lnTo>
                <a:lnTo>
                  <a:pt x="109" y="23"/>
                </a:lnTo>
                <a:lnTo>
                  <a:pt x="110" y="23"/>
                </a:lnTo>
                <a:lnTo>
                  <a:pt x="111" y="23"/>
                </a:lnTo>
                <a:lnTo>
                  <a:pt x="111" y="23"/>
                </a:lnTo>
                <a:lnTo>
                  <a:pt x="112" y="22"/>
                </a:lnTo>
                <a:lnTo>
                  <a:pt x="112" y="21"/>
                </a:lnTo>
                <a:lnTo>
                  <a:pt x="113" y="20"/>
                </a:lnTo>
                <a:lnTo>
                  <a:pt x="114" y="18"/>
                </a:lnTo>
                <a:lnTo>
                  <a:pt x="114" y="17"/>
                </a:lnTo>
                <a:lnTo>
                  <a:pt x="115" y="16"/>
                </a:lnTo>
                <a:lnTo>
                  <a:pt x="115" y="15"/>
                </a:lnTo>
                <a:lnTo>
                  <a:pt x="116" y="15"/>
                </a:lnTo>
                <a:lnTo>
                  <a:pt x="116" y="14"/>
                </a:lnTo>
                <a:lnTo>
                  <a:pt x="116" y="14"/>
                </a:lnTo>
                <a:lnTo>
                  <a:pt x="117" y="14"/>
                </a:lnTo>
                <a:lnTo>
                  <a:pt x="118" y="14"/>
                </a:lnTo>
                <a:lnTo>
                  <a:pt x="118" y="15"/>
                </a:lnTo>
                <a:lnTo>
                  <a:pt x="119" y="15"/>
                </a:lnTo>
                <a:lnTo>
                  <a:pt x="119" y="16"/>
                </a:lnTo>
                <a:lnTo>
                  <a:pt x="120" y="16"/>
                </a:lnTo>
                <a:lnTo>
                  <a:pt x="121" y="16"/>
                </a:lnTo>
                <a:lnTo>
                  <a:pt x="122" y="15"/>
                </a:lnTo>
                <a:lnTo>
                  <a:pt x="123" y="14"/>
                </a:lnTo>
                <a:lnTo>
                  <a:pt x="123" y="14"/>
                </a:lnTo>
                <a:lnTo>
                  <a:pt x="123" y="14"/>
                </a:lnTo>
                <a:lnTo>
                  <a:pt x="124" y="15"/>
                </a:lnTo>
                <a:lnTo>
                  <a:pt x="125" y="15"/>
                </a:lnTo>
                <a:lnTo>
                  <a:pt x="125" y="15"/>
                </a:lnTo>
                <a:lnTo>
                  <a:pt x="126" y="16"/>
                </a:lnTo>
                <a:lnTo>
                  <a:pt x="126" y="16"/>
                </a:lnTo>
                <a:lnTo>
                  <a:pt x="127" y="16"/>
                </a:lnTo>
                <a:lnTo>
                  <a:pt x="127" y="16"/>
                </a:lnTo>
                <a:lnTo>
                  <a:pt x="128" y="16"/>
                </a:lnTo>
                <a:lnTo>
                  <a:pt x="128" y="15"/>
                </a:lnTo>
                <a:lnTo>
                  <a:pt x="128" y="15"/>
                </a:lnTo>
                <a:lnTo>
                  <a:pt x="129" y="15"/>
                </a:lnTo>
                <a:lnTo>
                  <a:pt x="129" y="15"/>
                </a:lnTo>
                <a:lnTo>
                  <a:pt x="130" y="15"/>
                </a:lnTo>
                <a:lnTo>
                  <a:pt x="130" y="16"/>
                </a:lnTo>
                <a:lnTo>
                  <a:pt x="130" y="16"/>
                </a:lnTo>
                <a:lnTo>
                  <a:pt x="131" y="17"/>
                </a:lnTo>
                <a:lnTo>
                  <a:pt x="131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3" y="19"/>
                </a:lnTo>
                <a:lnTo>
                  <a:pt x="133" y="19"/>
                </a:lnTo>
                <a:lnTo>
                  <a:pt x="133" y="20"/>
                </a:lnTo>
                <a:lnTo>
                  <a:pt x="133" y="20"/>
                </a:lnTo>
                <a:lnTo>
                  <a:pt x="133" y="21"/>
                </a:lnTo>
                <a:lnTo>
                  <a:pt x="133" y="21"/>
                </a:lnTo>
                <a:lnTo>
                  <a:pt x="133" y="21"/>
                </a:lnTo>
                <a:lnTo>
                  <a:pt x="133" y="22"/>
                </a:lnTo>
                <a:lnTo>
                  <a:pt x="133" y="22"/>
                </a:lnTo>
                <a:lnTo>
                  <a:pt x="133" y="22"/>
                </a:lnTo>
                <a:lnTo>
                  <a:pt x="133" y="23"/>
                </a:lnTo>
                <a:lnTo>
                  <a:pt x="132" y="23"/>
                </a:lnTo>
                <a:lnTo>
                  <a:pt x="132" y="23"/>
                </a:lnTo>
                <a:lnTo>
                  <a:pt x="132" y="24"/>
                </a:lnTo>
                <a:lnTo>
                  <a:pt x="132" y="24"/>
                </a:lnTo>
                <a:lnTo>
                  <a:pt x="132" y="25"/>
                </a:lnTo>
                <a:lnTo>
                  <a:pt x="132" y="25"/>
                </a:lnTo>
                <a:lnTo>
                  <a:pt x="132" y="25"/>
                </a:lnTo>
                <a:lnTo>
                  <a:pt x="132" y="26"/>
                </a:lnTo>
                <a:lnTo>
                  <a:pt x="132" y="26"/>
                </a:lnTo>
                <a:lnTo>
                  <a:pt x="132" y="27"/>
                </a:lnTo>
                <a:lnTo>
                  <a:pt x="132" y="27"/>
                </a:lnTo>
                <a:lnTo>
                  <a:pt x="132" y="28"/>
                </a:lnTo>
                <a:lnTo>
                  <a:pt x="132" y="28"/>
                </a:lnTo>
                <a:lnTo>
                  <a:pt x="132" y="29"/>
                </a:lnTo>
                <a:lnTo>
                  <a:pt x="132" y="29"/>
                </a:lnTo>
                <a:lnTo>
                  <a:pt x="132" y="29"/>
                </a:lnTo>
                <a:lnTo>
                  <a:pt x="132" y="30"/>
                </a:lnTo>
                <a:lnTo>
                  <a:pt x="132" y="30"/>
                </a:lnTo>
                <a:lnTo>
                  <a:pt x="131" y="31"/>
                </a:lnTo>
                <a:lnTo>
                  <a:pt x="131" y="31"/>
                </a:lnTo>
                <a:lnTo>
                  <a:pt x="131" y="32"/>
                </a:lnTo>
                <a:lnTo>
                  <a:pt x="131" y="32"/>
                </a:lnTo>
                <a:lnTo>
                  <a:pt x="131" y="32"/>
                </a:lnTo>
                <a:lnTo>
                  <a:pt x="131" y="33"/>
                </a:lnTo>
                <a:lnTo>
                  <a:pt x="131" y="33"/>
                </a:lnTo>
                <a:lnTo>
                  <a:pt x="131" y="33"/>
                </a:lnTo>
                <a:lnTo>
                  <a:pt x="130" y="33"/>
                </a:lnTo>
                <a:lnTo>
                  <a:pt x="130" y="34"/>
                </a:lnTo>
                <a:lnTo>
                  <a:pt x="130" y="34"/>
                </a:lnTo>
                <a:lnTo>
                  <a:pt x="130" y="34"/>
                </a:lnTo>
                <a:lnTo>
                  <a:pt x="130" y="35"/>
                </a:lnTo>
                <a:lnTo>
                  <a:pt x="130" y="35"/>
                </a:lnTo>
                <a:lnTo>
                  <a:pt x="130" y="36"/>
                </a:lnTo>
                <a:lnTo>
                  <a:pt x="131" y="36"/>
                </a:lnTo>
                <a:lnTo>
                  <a:pt x="131" y="36"/>
                </a:lnTo>
                <a:lnTo>
                  <a:pt x="132" y="36"/>
                </a:lnTo>
                <a:lnTo>
                  <a:pt x="132" y="37"/>
                </a:lnTo>
                <a:lnTo>
                  <a:pt x="132" y="37"/>
                </a:lnTo>
                <a:lnTo>
                  <a:pt x="133" y="38"/>
                </a:lnTo>
                <a:lnTo>
                  <a:pt x="133" y="38"/>
                </a:lnTo>
                <a:lnTo>
                  <a:pt x="134" y="39"/>
                </a:lnTo>
                <a:lnTo>
                  <a:pt x="134" y="39"/>
                </a:lnTo>
                <a:lnTo>
                  <a:pt x="134" y="39"/>
                </a:lnTo>
                <a:lnTo>
                  <a:pt x="134" y="40"/>
                </a:lnTo>
                <a:lnTo>
                  <a:pt x="134" y="40"/>
                </a:lnTo>
                <a:lnTo>
                  <a:pt x="135" y="40"/>
                </a:lnTo>
                <a:lnTo>
                  <a:pt x="135" y="41"/>
                </a:lnTo>
                <a:lnTo>
                  <a:pt x="136" y="41"/>
                </a:lnTo>
                <a:lnTo>
                  <a:pt x="136" y="42"/>
                </a:lnTo>
                <a:lnTo>
                  <a:pt x="136" y="42"/>
                </a:lnTo>
                <a:lnTo>
                  <a:pt x="136" y="42"/>
                </a:lnTo>
                <a:lnTo>
                  <a:pt x="136" y="42"/>
                </a:lnTo>
                <a:lnTo>
                  <a:pt x="137" y="42"/>
                </a:lnTo>
                <a:lnTo>
                  <a:pt x="137" y="43"/>
                </a:lnTo>
                <a:lnTo>
                  <a:pt x="137" y="43"/>
                </a:lnTo>
                <a:lnTo>
                  <a:pt x="138" y="43"/>
                </a:lnTo>
                <a:lnTo>
                  <a:pt x="138" y="44"/>
                </a:lnTo>
                <a:lnTo>
                  <a:pt x="138" y="44"/>
                </a:lnTo>
                <a:lnTo>
                  <a:pt x="139" y="44"/>
                </a:lnTo>
                <a:lnTo>
                  <a:pt x="139" y="45"/>
                </a:lnTo>
                <a:lnTo>
                  <a:pt x="139" y="45"/>
                </a:lnTo>
                <a:lnTo>
                  <a:pt x="139" y="45"/>
                </a:lnTo>
                <a:lnTo>
                  <a:pt x="139" y="46"/>
                </a:lnTo>
                <a:lnTo>
                  <a:pt x="139" y="46"/>
                </a:lnTo>
                <a:lnTo>
                  <a:pt x="139" y="46"/>
                </a:lnTo>
                <a:lnTo>
                  <a:pt x="139" y="46"/>
                </a:lnTo>
                <a:lnTo>
                  <a:pt x="140" y="47"/>
                </a:lnTo>
                <a:lnTo>
                  <a:pt x="140" y="47"/>
                </a:lnTo>
                <a:lnTo>
                  <a:pt x="140" y="48"/>
                </a:lnTo>
                <a:lnTo>
                  <a:pt x="140" y="48"/>
                </a:lnTo>
                <a:lnTo>
                  <a:pt x="140" y="49"/>
                </a:lnTo>
                <a:lnTo>
                  <a:pt x="140" y="49"/>
                </a:lnTo>
                <a:lnTo>
                  <a:pt x="141" y="50"/>
                </a:lnTo>
                <a:lnTo>
                  <a:pt x="141" y="50"/>
                </a:lnTo>
                <a:lnTo>
                  <a:pt x="141" y="50"/>
                </a:lnTo>
                <a:lnTo>
                  <a:pt x="141" y="51"/>
                </a:lnTo>
                <a:lnTo>
                  <a:pt x="141" y="51"/>
                </a:lnTo>
                <a:lnTo>
                  <a:pt x="141" y="51"/>
                </a:lnTo>
                <a:lnTo>
                  <a:pt x="141" y="52"/>
                </a:lnTo>
                <a:lnTo>
                  <a:pt x="140" y="52"/>
                </a:lnTo>
                <a:lnTo>
                  <a:pt x="140" y="52"/>
                </a:lnTo>
                <a:lnTo>
                  <a:pt x="140" y="52"/>
                </a:lnTo>
                <a:lnTo>
                  <a:pt x="140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8" y="53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7" y="54"/>
                </a:lnTo>
                <a:lnTo>
                  <a:pt x="137" y="54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5" y="55"/>
                </a:lnTo>
                <a:lnTo>
                  <a:pt x="135" y="55"/>
                </a:lnTo>
                <a:lnTo>
                  <a:pt x="135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3" y="57"/>
                </a:lnTo>
                <a:lnTo>
                  <a:pt x="133" y="56"/>
                </a:lnTo>
                <a:lnTo>
                  <a:pt x="132" y="57"/>
                </a:lnTo>
                <a:lnTo>
                  <a:pt x="132" y="57"/>
                </a:lnTo>
                <a:lnTo>
                  <a:pt x="132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0" y="56"/>
                </a:lnTo>
                <a:lnTo>
                  <a:pt x="130" y="56"/>
                </a:lnTo>
                <a:lnTo>
                  <a:pt x="129" y="56"/>
                </a:lnTo>
                <a:lnTo>
                  <a:pt x="129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6" y="55"/>
                </a:lnTo>
                <a:lnTo>
                  <a:pt x="126" y="55"/>
                </a:lnTo>
                <a:lnTo>
                  <a:pt x="126" y="55"/>
                </a:lnTo>
                <a:lnTo>
                  <a:pt x="125" y="55"/>
                </a:lnTo>
                <a:lnTo>
                  <a:pt x="125" y="54"/>
                </a:lnTo>
                <a:lnTo>
                  <a:pt x="125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4"/>
                </a:lnTo>
                <a:lnTo>
                  <a:pt x="123" y="54"/>
                </a:lnTo>
                <a:lnTo>
                  <a:pt x="123" y="54"/>
                </a:lnTo>
                <a:lnTo>
                  <a:pt x="123" y="54"/>
                </a:lnTo>
                <a:lnTo>
                  <a:pt x="123" y="54"/>
                </a:lnTo>
                <a:lnTo>
                  <a:pt x="123" y="54"/>
                </a:lnTo>
                <a:lnTo>
                  <a:pt x="122" y="55"/>
                </a:lnTo>
                <a:lnTo>
                  <a:pt x="122" y="55"/>
                </a:lnTo>
                <a:lnTo>
                  <a:pt x="121" y="55"/>
                </a:lnTo>
                <a:lnTo>
                  <a:pt x="121" y="55"/>
                </a:lnTo>
                <a:lnTo>
                  <a:pt x="120" y="55"/>
                </a:lnTo>
                <a:lnTo>
                  <a:pt x="120" y="55"/>
                </a:lnTo>
                <a:lnTo>
                  <a:pt x="119" y="55"/>
                </a:lnTo>
                <a:lnTo>
                  <a:pt x="119" y="55"/>
                </a:lnTo>
                <a:lnTo>
                  <a:pt x="119" y="55"/>
                </a:lnTo>
                <a:lnTo>
                  <a:pt x="119" y="55"/>
                </a:lnTo>
                <a:lnTo>
                  <a:pt x="118" y="55"/>
                </a:lnTo>
                <a:lnTo>
                  <a:pt x="118" y="56"/>
                </a:lnTo>
                <a:lnTo>
                  <a:pt x="118" y="56"/>
                </a:lnTo>
                <a:lnTo>
                  <a:pt x="117" y="56"/>
                </a:lnTo>
                <a:lnTo>
                  <a:pt x="116" y="56"/>
                </a:lnTo>
                <a:lnTo>
                  <a:pt x="116" y="57"/>
                </a:lnTo>
                <a:lnTo>
                  <a:pt x="116" y="57"/>
                </a:lnTo>
                <a:lnTo>
                  <a:pt x="115" y="57"/>
                </a:lnTo>
                <a:lnTo>
                  <a:pt x="115" y="57"/>
                </a:lnTo>
                <a:lnTo>
                  <a:pt x="115" y="57"/>
                </a:lnTo>
                <a:lnTo>
                  <a:pt x="114" y="57"/>
                </a:lnTo>
                <a:lnTo>
                  <a:pt x="114" y="57"/>
                </a:lnTo>
                <a:lnTo>
                  <a:pt x="113" y="57"/>
                </a:lnTo>
                <a:lnTo>
                  <a:pt x="113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6"/>
                </a:lnTo>
                <a:lnTo>
                  <a:pt x="111" y="56"/>
                </a:lnTo>
                <a:lnTo>
                  <a:pt x="111" y="56"/>
                </a:lnTo>
                <a:lnTo>
                  <a:pt x="111" y="56"/>
                </a:lnTo>
                <a:lnTo>
                  <a:pt x="110" y="57"/>
                </a:lnTo>
                <a:lnTo>
                  <a:pt x="110" y="57"/>
                </a:lnTo>
                <a:lnTo>
                  <a:pt x="110" y="58"/>
                </a:lnTo>
                <a:lnTo>
                  <a:pt x="110" y="58"/>
                </a:lnTo>
                <a:lnTo>
                  <a:pt x="109" y="58"/>
                </a:lnTo>
                <a:lnTo>
                  <a:pt x="109" y="59"/>
                </a:lnTo>
                <a:lnTo>
                  <a:pt x="109" y="59"/>
                </a:lnTo>
                <a:lnTo>
                  <a:pt x="108" y="59"/>
                </a:lnTo>
                <a:lnTo>
                  <a:pt x="108" y="59"/>
                </a:lnTo>
                <a:lnTo>
                  <a:pt x="107" y="59"/>
                </a:lnTo>
                <a:lnTo>
                  <a:pt x="107" y="59"/>
                </a:lnTo>
                <a:lnTo>
                  <a:pt x="107" y="59"/>
                </a:lnTo>
                <a:lnTo>
                  <a:pt x="107" y="60"/>
                </a:lnTo>
                <a:lnTo>
                  <a:pt x="106" y="60"/>
                </a:lnTo>
                <a:lnTo>
                  <a:pt x="106" y="60"/>
                </a:lnTo>
                <a:lnTo>
                  <a:pt x="105" y="60"/>
                </a:lnTo>
                <a:lnTo>
                  <a:pt x="105" y="60"/>
                </a:lnTo>
                <a:lnTo>
                  <a:pt x="104" y="60"/>
                </a:lnTo>
                <a:lnTo>
                  <a:pt x="104" y="61"/>
                </a:lnTo>
                <a:lnTo>
                  <a:pt x="104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1" y="61"/>
                </a:lnTo>
                <a:lnTo>
                  <a:pt x="101" y="61"/>
                </a:lnTo>
                <a:lnTo>
                  <a:pt x="100" y="61"/>
                </a:lnTo>
                <a:lnTo>
                  <a:pt x="100" y="61"/>
                </a:lnTo>
                <a:lnTo>
                  <a:pt x="99" y="61"/>
                </a:lnTo>
                <a:lnTo>
                  <a:pt x="99" y="61"/>
                </a:lnTo>
                <a:lnTo>
                  <a:pt x="98" y="61"/>
                </a:lnTo>
                <a:lnTo>
                  <a:pt x="98" y="61"/>
                </a:lnTo>
                <a:lnTo>
                  <a:pt x="98" y="61"/>
                </a:lnTo>
                <a:lnTo>
                  <a:pt x="97" y="61"/>
                </a:lnTo>
                <a:lnTo>
                  <a:pt x="97" y="61"/>
                </a:lnTo>
                <a:lnTo>
                  <a:pt x="96" y="61"/>
                </a:lnTo>
                <a:lnTo>
                  <a:pt x="96" y="61"/>
                </a:lnTo>
                <a:lnTo>
                  <a:pt x="96" y="61"/>
                </a:lnTo>
                <a:lnTo>
                  <a:pt x="95" y="61"/>
                </a:lnTo>
                <a:lnTo>
                  <a:pt x="95" y="62"/>
                </a:lnTo>
                <a:lnTo>
                  <a:pt x="95" y="62"/>
                </a:lnTo>
                <a:lnTo>
                  <a:pt x="95" y="62"/>
                </a:lnTo>
                <a:lnTo>
                  <a:pt x="95" y="62"/>
                </a:lnTo>
                <a:lnTo>
                  <a:pt x="95" y="63"/>
                </a:lnTo>
                <a:lnTo>
                  <a:pt x="94" y="63"/>
                </a:lnTo>
                <a:lnTo>
                  <a:pt x="94" y="63"/>
                </a:lnTo>
                <a:lnTo>
                  <a:pt x="94" y="64"/>
                </a:lnTo>
                <a:lnTo>
                  <a:pt x="94" y="64"/>
                </a:lnTo>
                <a:lnTo>
                  <a:pt x="93" y="64"/>
                </a:lnTo>
                <a:lnTo>
                  <a:pt x="93" y="64"/>
                </a:lnTo>
                <a:lnTo>
                  <a:pt x="92" y="64"/>
                </a:lnTo>
                <a:lnTo>
                  <a:pt x="92" y="65"/>
                </a:lnTo>
                <a:lnTo>
                  <a:pt x="92" y="65"/>
                </a:lnTo>
                <a:lnTo>
                  <a:pt x="92" y="65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91" y="68"/>
                </a:lnTo>
                <a:lnTo>
                  <a:pt x="91" y="68"/>
                </a:lnTo>
                <a:lnTo>
                  <a:pt x="91" y="68"/>
                </a:lnTo>
                <a:lnTo>
                  <a:pt x="91" y="69"/>
                </a:lnTo>
                <a:lnTo>
                  <a:pt x="90" y="69"/>
                </a:lnTo>
                <a:lnTo>
                  <a:pt x="90" y="69"/>
                </a:lnTo>
                <a:lnTo>
                  <a:pt x="90" y="69"/>
                </a:lnTo>
                <a:lnTo>
                  <a:pt x="90" y="70"/>
                </a:lnTo>
                <a:lnTo>
                  <a:pt x="90" y="70"/>
                </a:lnTo>
                <a:lnTo>
                  <a:pt x="90" y="71"/>
                </a:lnTo>
                <a:lnTo>
                  <a:pt x="90" y="71"/>
                </a:lnTo>
                <a:lnTo>
                  <a:pt x="90" y="71"/>
                </a:lnTo>
                <a:lnTo>
                  <a:pt x="89" y="71"/>
                </a:lnTo>
                <a:lnTo>
                  <a:pt x="89" y="71"/>
                </a:lnTo>
                <a:lnTo>
                  <a:pt x="88" y="71"/>
                </a:lnTo>
                <a:lnTo>
                  <a:pt x="88" y="71"/>
                </a:lnTo>
                <a:lnTo>
                  <a:pt x="88" y="72"/>
                </a:lnTo>
                <a:lnTo>
                  <a:pt x="87" y="72"/>
                </a:lnTo>
                <a:lnTo>
                  <a:pt x="87" y="72"/>
                </a:lnTo>
                <a:lnTo>
                  <a:pt x="87" y="72"/>
                </a:lnTo>
                <a:lnTo>
                  <a:pt x="86" y="72"/>
                </a:lnTo>
                <a:lnTo>
                  <a:pt x="86" y="72"/>
                </a:lnTo>
                <a:lnTo>
                  <a:pt x="86" y="73"/>
                </a:lnTo>
                <a:lnTo>
                  <a:pt x="86" y="73"/>
                </a:lnTo>
                <a:lnTo>
                  <a:pt x="86" y="73"/>
                </a:lnTo>
                <a:lnTo>
                  <a:pt x="86" y="74"/>
                </a:lnTo>
                <a:lnTo>
                  <a:pt x="86" y="74"/>
                </a:lnTo>
                <a:lnTo>
                  <a:pt x="86" y="75"/>
                </a:lnTo>
                <a:lnTo>
                  <a:pt x="86" y="75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85" y="76"/>
                </a:lnTo>
                <a:lnTo>
                  <a:pt x="85" y="76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4" y="78"/>
                </a:lnTo>
                <a:lnTo>
                  <a:pt x="84" y="78"/>
                </a:lnTo>
                <a:lnTo>
                  <a:pt x="83" y="78"/>
                </a:lnTo>
                <a:lnTo>
                  <a:pt x="83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1" y="78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0" y="77"/>
                </a:lnTo>
                <a:lnTo>
                  <a:pt x="80" y="77"/>
                </a:lnTo>
                <a:lnTo>
                  <a:pt x="80" y="77"/>
                </a:lnTo>
                <a:lnTo>
                  <a:pt x="80" y="78"/>
                </a:lnTo>
                <a:lnTo>
                  <a:pt x="80" y="78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80"/>
                </a:lnTo>
                <a:lnTo>
                  <a:pt x="80" y="80"/>
                </a:lnTo>
                <a:lnTo>
                  <a:pt x="80" y="81"/>
                </a:lnTo>
                <a:lnTo>
                  <a:pt x="79" y="81"/>
                </a:lnTo>
                <a:lnTo>
                  <a:pt x="79" y="81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8" y="82"/>
                </a:lnTo>
                <a:lnTo>
                  <a:pt x="78" y="83"/>
                </a:lnTo>
                <a:lnTo>
                  <a:pt x="78" y="83"/>
                </a:lnTo>
                <a:lnTo>
                  <a:pt x="78" y="83"/>
                </a:lnTo>
                <a:lnTo>
                  <a:pt x="77" y="83"/>
                </a:lnTo>
                <a:lnTo>
                  <a:pt x="77" y="83"/>
                </a:lnTo>
                <a:lnTo>
                  <a:pt x="77" y="83"/>
                </a:lnTo>
                <a:lnTo>
                  <a:pt x="77" y="83"/>
                </a:lnTo>
                <a:lnTo>
                  <a:pt x="76" y="83"/>
                </a:lnTo>
                <a:lnTo>
                  <a:pt x="76" y="84"/>
                </a:lnTo>
                <a:lnTo>
                  <a:pt x="76" y="84"/>
                </a:lnTo>
                <a:lnTo>
                  <a:pt x="76" y="85"/>
                </a:lnTo>
                <a:lnTo>
                  <a:pt x="75" y="85"/>
                </a:lnTo>
                <a:lnTo>
                  <a:pt x="76" y="85"/>
                </a:lnTo>
                <a:lnTo>
                  <a:pt x="76" y="86"/>
                </a:lnTo>
                <a:lnTo>
                  <a:pt x="76" y="86"/>
                </a:lnTo>
                <a:lnTo>
                  <a:pt x="76" y="87"/>
                </a:lnTo>
                <a:lnTo>
                  <a:pt x="76" y="87"/>
                </a:lnTo>
                <a:lnTo>
                  <a:pt x="76" y="87"/>
                </a:lnTo>
                <a:lnTo>
                  <a:pt x="76" y="88"/>
                </a:lnTo>
                <a:lnTo>
                  <a:pt x="75" y="88"/>
                </a:lnTo>
                <a:lnTo>
                  <a:pt x="75" y="88"/>
                </a:lnTo>
                <a:lnTo>
                  <a:pt x="75" y="88"/>
                </a:lnTo>
                <a:lnTo>
                  <a:pt x="75" y="88"/>
                </a:lnTo>
                <a:lnTo>
                  <a:pt x="74" y="89"/>
                </a:lnTo>
                <a:lnTo>
                  <a:pt x="74" y="89"/>
                </a:lnTo>
                <a:lnTo>
                  <a:pt x="74" y="90"/>
                </a:lnTo>
                <a:lnTo>
                  <a:pt x="74" y="90"/>
                </a:lnTo>
                <a:lnTo>
                  <a:pt x="73" y="91"/>
                </a:lnTo>
                <a:lnTo>
                  <a:pt x="73" y="91"/>
                </a:lnTo>
                <a:lnTo>
                  <a:pt x="73" y="92"/>
                </a:lnTo>
                <a:lnTo>
                  <a:pt x="73" y="92"/>
                </a:lnTo>
                <a:lnTo>
                  <a:pt x="73" y="92"/>
                </a:lnTo>
                <a:lnTo>
                  <a:pt x="73" y="93"/>
                </a:lnTo>
                <a:lnTo>
                  <a:pt x="73" y="93"/>
                </a:lnTo>
                <a:lnTo>
                  <a:pt x="73" y="94"/>
                </a:lnTo>
                <a:lnTo>
                  <a:pt x="73" y="94"/>
                </a:lnTo>
                <a:lnTo>
                  <a:pt x="74" y="94"/>
                </a:lnTo>
                <a:lnTo>
                  <a:pt x="74" y="95"/>
                </a:lnTo>
                <a:lnTo>
                  <a:pt x="74" y="95"/>
                </a:lnTo>
                <a:lnTo>
                  <a:pt x="73" y="95"/>
                </a:lnTo>
                <a:lnTo>
                  <a:pt x="73" y="96"/>
                </a:lnTo>
                <a:lnTo>
                  <a:pt x="73" y="96"/>
                </a:lnTo>
                <a:lnTo>
                  <a:pt x="73" y="96"/>
                </a:lnTo>
                <a:lnTo>
                  <a:pt x="74" y="96"/>
                </a:lnTo>
                <a:lnTo>
                  <a:pt x="74" y="97"/>
                </a:lnTo>
                <a:lnTo>
                  <a:pt x="74" y="97"/>
                </a:lnTo>
                <a:lnTo>
                  <a:pt x="73" y="97"/>
                </a:lnTo>
                <a:lnTo>
                  <a:pt x="73" y="98"/>
                </a:lnTo>
                <a:lnTo>
                  <a:pt x="73" y="98"/>
                </a:lnTo>
                <a:lnTo>
                  <a:pt x="73" y="99"/>
                </a:lnTo>
                <a:lnTo>
                  <a:pt x="73" y="99"/>
                </a:lnTo>
                <a:lnTo>
                  <a:pt x="73" y="99"/>
                </a:lnTo>
                <a:lnTo>
                  <a:pt x="73" y="100"/>
                </a:lnTo>
                <a:lnTo>
                  <a:pt x="73" y="100"/>
                </a:lnTo>
                <a:lnTo>
                  <a:pt x="73" y="100"/>
                </a:lnTo>
                <a:lnTo>
                  <a:pt x="73" y="101"/>
                </a:lnTo>
                <a:lnTo>
                  <a:pt x="74" y="101"/>
                </a:lnTo>
                <a:lnTo>
                  <a:pt x="74" y="101"/>
                </a:lnTo>
                <a:lnTo>
                  <a:pt x="74" y="102"/>
                </a:lnTo>
                <a:lnTo>
                  <a:pt x="74" y="102"/>
                </a:lnTo>
                <a:lnTo>
                  <a:pt x="73" y="102"/>
                </a:lnTo>
                <a:lnTo>
                  <a:pt x="73" y="103"/>
                </a:lnTo>
                <a:lnTo>
                  <a:pt x="73" y="103"/>
                </a:lnTo>
                <a:lnTo>
                  <a:pt x="73" y="103"/>
                </a:lnTo>
                <a:lnTo>
                  <a:pt x="73" y="103"/>
                </a:lnTo>
                <a:lnTo>
                  <a:pt x="74" y="104"/>
                </a:lnTo>
                <a:lnTo>
                  <a:pt x="74" y="104"/>
                </a:lnTo>
                <a:lnTo>
                  <a:pt x="74" y="104"/>
                </a:lnTo>
                <a:lnTo>
                  <a:pt x="74" y="105"/>
                </a:lnTo>
                <a:lnTo>
                  <a:pt x="74" y="105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7"/>
                </a:lnTo>
                <a:lnTo>
                  <a:pt x="73" y="107"/>
                </a:lnTo>
                <a:lnTo>
                  <a:pt x="73" y="108"/>
                </a:lnTo>
                <a:lnTo>
                  <a:pt x="74" y="108"/>
                </a:lnTo>
                <a:lnTo>
                  <a:pt x="74" y="108"/>
                </a:lnTo>
                <a:lnTo>
                  <a:pt x="74" y="109"/>
                </a:lnTo>
                <a:lnTo>
                  <a:pt x="74" y="109"/>
                </a:lnTo>
                <a:lnTo>
                  <a:pt x="74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10"/>
                </a:lnTo>
                <a:lnTo>
                  <a:pt x="76" y="110"/>
                </a:lnTo>
                <a:lnTo>
                  <a:pt x="76" y="110"/>
                </a:lnTo>
                <a:lnTo>
                  <a:pt x="76" y="110"/>
                </a:lnTo>
                <a:lnTo>
                  <a:pt x="77" y="110"/>
                </a:lnTo>
                <a:lnTo>
                  <a:pt x="77" y="111"/>
                </a:lnTo>
                <a:lnTo>
                  <a:pt x="78" y="111"/>
                </a:lnTo>
                <a:lnTo>
                  <a:pt x="78" y="112"/>
                </a:lnTo>
                <a:lnTo>
                  <a:pt x="78" y="112"/>
                </a:lnTo>
                <a:lnTo>
                  <a:pt x="78" y="112"/>
                </a:lnTo>
                <a:lnTo>
                  <a:pt x="78" y="112"/>
                </a:lnTo>
                <a:lnTo>
                  <a:pt x="79" y="112"/>
                </a:lnTo>
                <a:lnTo>
                  <a:pt x="79" y="112"/>
                </a:lnTo>
                <a:lnTo>
                  <a:pt x="80" y="112"/>
                </a:lnTo>
                <a:lnTo>
                  <a:pt x="80" y="113"/>
                </a:lnTo>
                <a:lnTo>
                  <a:pt x="80" y="113"/>
                </a:lnTo>
                <a:lnTo>
                  <a:pt x="80" y="113"/>
                </a:lnTo>
                <a:lnTo>
                  <a:pt x="80" y="114"/>
                </a:lnTo>
                <a:lnTo>
                  <a:pt x="80" y="114"/>
                </a:lnTo>
                <a:lnTo>
                  <a:pt x="80" y="115"/>
                </a:lnTo>
                <a:lnTo>
                  <a:pt x="80" y="115"/>
                </a:lnTo>
                <a:lnTo>
                  <a:pt x="80" y="115"/>
                </a:lnTo>
                <a:lnTo>
                  <a:pt x="80" y="116"/>
                </a:lnTo>
                <a:lnTo>
                  <a:pt x="80" y="116"/>
                </a:lnTo>
                <a:lnTo>
                  <a:pt x="80" y="117"/>
                </a:lnTo>
                <a:lnTo>
                  <a:pt x="81" y="117"/>
                </a:lnTo>
                <a:lnTo>
                  <a:pt x="81" y="117"/>
                </a:lnTo>
                <a:lnTo>
                  <a:pt x="81" y="117"/>
                </a:lnTo>
                <a:lnTo>
                  <a:pt x="81" y="117"/>
                </a:lnTo>
                <a:lnTo>
                  <a:pt x="81" y="118"/>
                </a:lnTo>
                <a:lnTo>
                  <a:pt x="81" y="118"/>
                </a:lnTo>
                <a:lnTo>
                  <a:pt x="80" y="118"/>
                </a:lnTo>
                <a:lnTo>
                  <a:pt x="80" y="119"/>
                </a:lnTo>
                <a:lnTo>
                  <a:pt x="80" y="119"/>
                </a:lnTo>
                <a:lnTo>
                  <a:pt x="81" y="119"/>
                </a:lnTo>
                <a:lnTo>
                  <a:pt x="81" y="120"/>
                </a:lnTo>
                <a:lnTo>
                  <a:pt x="81" y="120"/>
                </a:lnTo>
                <a:lnTo>
                  <a:pt x="81" y="120"/>
                </a:lnTo>
                <a:lnTo>
                  <a:pt x="81" y="120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1" y="123"/>
                </a:lnTo>
                <a:lnTo>
                  <a:pt x="81" y="123"/>
                </a:lnTo>
                <a:lnTo>
                  <a:pt x="81" y="122"/>
                </a:lnTo>
                <a:lnTo>
                  <a:pt x="80" y="123"/>
                </a:lnTo>
                <a:lnTo>
                  <a:pt x="80" y="123"/>
                </a:lnTo>
                <a:lnTo>
                  <a:pt x="80" y="124"/>
                </a:lnTo>
                <a:lnTo>
                  <a:pt x="80" y="124"/>
                </a:lnTo>
                <a:lnTo>
                  <a:pt x="80" y="124"/>
                </a:lnTo>
                <a:lnTo>
                  <a:pt x="80" y="125"/>
                </a:lnTo>
                <a:lnTo>
                  <a:pt x="80" y="125"/>
                </a:lnTo>
                <a:lnTo>
                  <a:pt x="80" y="125"/>
                </a:lnTo>
                <a:lnTo>
                  <a:pt x="80" y="125"/>
                </a:lnTo>
                <a:lnTo>
                  <a:pt x="80" y="126"/>
                </a:lnTo>
                <a:lnTo>
                  <a:pt x="81" y="126"/>
                </a:lnTo>
                <a:lnTo>
                  <a:pt x="81" y="126"/>
                </a:lnTo>
                <a:lnTo>
                  <a:pt x="81" y="127"/>
                </a:lnTo>
                <a:lnTo>
                  <a:pt x="81" y="127"/>
                </a:lnTo>
                <a:lnTo>
                  <a:pt x="81" y="127"/>
                </a:lnTo>
                <a:lnTo>
                  <a:pt x="82" y="127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1"/>
                </a:lnTo>
                <a:lnTo>
                  <a:pt x="84" y="131"/>
                </a:lnTo>
                <a:lnTo>
                  <a:pt x="84" y="131"/>
                </a:lnTo>
                <a:lnTo>
                  <a:pt x="84" y="131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4"/>
                </a:lnTo>
                <a:lnTo>
                  <a:pt x="84" y="134"/>
                </a:lnTo>
                <a:lnTo>
                  <a:pt x="84" y="135"/>
                </a:lnTo>
                <a:lnTo>
                  <a:pt x="84" y="135"/>
                </a:lnTo>
                <a:lnTo>
                  <a:pt x="85" y="136"/>
                </a:lnTo>
                <a:lnTo>
                  <a:pt x="85" y="136"/>
                </a:lnTo>
                <a:lnTo>
                  <a:pt x="86" y="136"/>
                </a:lnTo>
                <a:lnTo>
                  <a:pt x="86" y="137"/>
                </a:lnTo>
                <a:lnTo>
                  <a:pt x="86" y="137"/>
                </a:lnTo>
                <a:lnTo>
                  <a:pt x="86" y="137"/>
                </a:lnTo>
                <a:lnTo>
                  <a:pt x="86" y="137"/>
                </a:lnTo>
                <a:lnTo>
                  <a:pt x="86" y="138"/>
                </a:lnTo>
                <a:lnTo>
                  <a:pt x="86" y="138"/>
                </a:lnTo>
                <a:lnTo>
                  <a:pt x="86" y="138"/>
                </a:lnTo>
                <a:lnTo>
                  <a:pt x="85" y="138"/>
                </a:lnTo>
                <a:lnTo>
                  <a:pt x="85" y="139"/>
                </a:lnTo>
                <a:lnTo>
                  <a:pt x="85" y="139"/>
                </a:lnTo>
                <a:lnTo>
                  <a:pt x="85" y="139"/>
                </a:lnTo>
                <a:lnTo>
                  <a:pt x="85" y="140"/>
                </a:lnTo>
                <a:lnTo>
                  <a:pt x="85" y="140"/>
                </a:lnTo>
                <a:lnTo>
                  <a:pt x="86" y="140"/>
                </a:lnTo>
                <a:lnTo>
                  <a:pt x="86" y="141"/>
                </a:lnTo>
                <a:lnTo>
                  <a:pt x="86" y="141"/>
                </a:lnTo>
                <a:lnTo>
                  <a:pt x="86" y="141"/>
                </a:lnTo>
                <a:lnTo>
                  <a:pt x="86" y="141"/>
                </a:lnTo>
                <a:lnTo>
                  <a:pt x="86" y="141"/>
                </a:lnTo>
                <a:lnTo>
                  <a:pt x="86" y="142"/>
                </a:lnTo>
                <a:lnTo>
                  <a:pt x="86" y="142"/>
                </a:lnTo>
                <a:lnTo>
                  <a:pt x="86" y="143"/>
                </a:lnTo>
                <a:lnTo>
                  <a:pt x="86" y="143"/>
                </a:lnTo>
                <a:lnTo>
                  <a:pt x="86" y="144"/>
                </a:lnTo>
                <a:lnTo>
                  <a:pt x="87" y="144"/>
                </a:lnTo>
                <a:lnTo>
                  <a:pt x="87" y="144"/>
                </a:lnTo>
                <a:lnTo>
                  <a:pt x="86" y="144"/>
                </a:lnTo>
                <a:lnTo>
                  <a:pt x="87" y="145"/>
                </a:lnTo>
                <a:lnTo>
                  <a:pt x="86" y="145"/>
                </a:lnTo>
                <a:lnTo>
                  <a:pt x="86" y="146"/>
                </a:lnTo>
                <a:lnTo>
                  <a:pt x="86" y="146"/>
                </a:lnTo>
                <a:lnTo>
                  <a:pt x="86" y="146"/>
                </a:lnTo>
                <a:lnTo>
                  <a:pt x="85" y="146"/>
                </a:lnTo>
                <a:lnTo>
                  <a:pt x="85" y="146"/>
                </a:lnTo>
                <a:lnTo>
                  <a:pt x="84" y="146"/>
                </a:lnTo>
                <a:lnTo>
                  <a:pt x="84" y="146"/>
                </a:lnTo>
                <a:lnTo>
                  <a:pt x="83" y="146"/>
                </a:lnTo>
                <a:lnTo>
                  <a:pt x="83" y="146"/>
                </a:lnTo>
                <a:lnTo>
                  <a:pt x="83" y="146"/>
                </a:lnTo>
                <a:lnTo>
                  <a:pt x="83" y="146"/>
                </a:lnTo>
                <a:lnTo>
                  <a:pt x="83" y="147"/>
                </a:lnTo>
                <a:lnTo>
                  <a:pt x="83" y="147"/>
                </a:lnTo>
                <a:lnTo>
                  <a:pt x="83" y="147"/>
                </a:lnTo>
                <a:lnTo>
                  <a:pt x="83" y="148"/>
                </a:lnTo>
                <a:lnTo>
                  <a:pt x="83" y="148"/>
                </a:lnTo>
                <a:lnTo>
                  <a:pt x="83" y="149"/>
                </a:lnTo>
                <a:lnTo>
                  <a:pt x="83" y="149"/>
                </a:lnTo>
                <a:lnTo>
                  <a:pt x="83" y="149"/>
                </a:lnTo>
                <a:lnTo>
                  <a:pt x="82" y="150"/>
                </a:lnTo>
                <a:lnTo>
                  <a:pt x="82" y="150"/>
                </a:lnTo>
                <a:lnTo>
                  <a:pt x="82" y="150"/>
                </a:lnTo>
                <a:lnTo>
                  <a:pt x="81" y="150"/>
                </a:lnTo>
                <a:lnTo>
                  <a:pt x="81" y="150"/>
                </a:lnTo>
                <a:lnTo>
                  <a:pt x="80" y="149"/>
                </a:lnTo>
                <a:lnTo>
                  <a:pt x="80" y="149"/>
                </a:lnTo>
                <a:lnTo>
                  <a:pt x="79" y="149"/>
                </a:lnTo>
                <a:lnTo>
                  <a:pt x="79" y="150"/>
                </a:lnTo>
                <a:lnTo>
                  <a:pt x="79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7" y="150"/>
                </a:lnTo>
                <a:lnTo>
                  <a:pt x="77" y="150"/>
                </a:lnTo>
                <a:lnTo>
                  <a:pt x="76" y="150"/>
                </a:lnTo>
                <a:lnTo>
                  <a:pt x="76" y="150"/>
                </a:lnTo>
                <a:lnTo>
                  <a:pt x="75" y="150"/>
                </a:lnTo>
                <a:lnTo>
                  <a:pt x="75" y="150"/>
                </a:lnTo>
                <a:lnTo>
                  <a:pt x="75" y="151"/>
                </a:lnTo>
                <a:lnTo>
                  <a:pt x="75" y="151"/>
                </a:lnTo>
                <a:lnTo>
                  <a:pt x="75" y="151"/>
                </a:lnTo>
                <a:lnTo>
                  <a:pt x="74" y="151"/>
                </a:lnTo>
                <a:lnTo>
                  <a:pt x="74" y="152"/>
                </a:lnTo>
                <a:lnTo>
                  <a:pt x="73" y="152"/>
                </a:lnTo>
                <a:lnTo>
                  <a:pt x="73" y="152"/>
                </a:lnTo>
                <a:lnTo>
                  <a:pt x="73" y="152"/>
                </a:lnTo>
                <a:lnTo>
                  <a:pt x="72" y="152"/>
                </a:lnTo>
                <a:lnTo>
                  <a:pt x="71" y="152"/>
                </a:lnTo>
                <a:lnTo>
                  <a:pt x="71" y="152"/>
                </a:lnTo>
                <a:lnTo>
                  <a:pt x="71" y="152"/>
                </a:lnTo>
                <a:lnTo>
                  <a:pt x="70" y="153"/>
                </a:lnTo>
                <a:lnTo>
                  <a:pt x="70" y="153"/>
                </a:lnTo>
                <a:lnTo>
                  <a:pt x="69" y="153"/>
                </a:lnTo>
                <a:lnTo>
                  <a:pt x="69" y="153"/>
                </a:lnTo>
                <a:lnTo>
                  <a:pt x="69" y="153"/>
                </a:lnTo>
                <a:lnTo>
                  <a:pt x="69" y="154"/>
                </a:lnTo>
                <a:lnTo>
                  <a:pt x="69" y="154"/>
                </a:lnTo>
                <a:lnTo>
                  <a:pt x="69" y="154"/>
                </a:lnTo>
                <a:lnTo>
                  <a:pt x="69" y="154"/>
                </a:lnTo>
                <a:lnTo>
                  <a:pt x="69" y="154"/>
                </a:lnTo>
                <a:lnTo>
                  <a:pt x="68" y="154"/>
                </a:lnTo>
                <a:lnTo>
                  <a:pt x="68" y="154"/>
                </a:lnTo>
                <a:lnTo>
                  <a:pt x="68" y="154"/>
                </a:lnTo>
                <a:lnTo>
                  <a:pt x="67" y="154"/>
                </a:lnTo>
                <a:lnTo>
                  <a:pt x="67" y="154"/>
                </a:lnTo>
                <a:lnTo>
                  <a:pt x="66" y="154"/>
                </a:lnTo>
                <a:lnTo>
                  <a:pt x="66" y="154"/>
                </a:lnTo>
                <a:lnTo>
                  <a:pt x="66" y="154"/>
                </a:lnTo>
                <a:lnTo>
                  <a:pt x="65" y="154"/>
                </a:lnTo>
                <a:lnTo>
                  <a:pt x="65" y="154"/>
                </a:lnTo>
                <a:lnTo>
                  <a:pt x="65" y="154"/>
                </a:lnTo>
                <a:lnTo>
                  <a:pt x="64" y="154"/>
                </a:lnTo>
                <a:lnTo>
                  <a:pt x="64" y="154"/>
                </a:lnTo>
                <a:lnTo>
                  <a:pt x="63" y="154"/>
                </a:lnTo>
                <a:lnTo>
                  <a:pt x="63" y="154"/>
                </a:lnTo>
                <a:lnTo>
                  <a:pt x="63" y="153"/>
                </a:lnTo>
                <a:lnTo>
                  <a:pt x="62" y="153"/>
                </a:lnTo>
                <a:lnTo>
                  <a:pt x="62" y="153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3"/>
                </a:lnTo>
                <a:lnTo>
                  <a:pt x="60" y="153"/>
                </a:lnTo>
                <a:lnTo>
                  <a:pt x="60" y="153"/>
                </a:lnTo>
                <a:lnTo>
                  <a:pt x="59" y="153"/>
                </a:lnTo>
                <a:lnTo>
                  <a:pt x="59" y="154"/>
                </a:lnTo>
                <a:lnTo>
                  <a:pt x="59" y="154"/>
                </a:lnTo>
                <a:lnTo>
                  <a:pt x="58" y="154"/>
                </a:lnTo>
                <a:lnTo>
                  <a:pt x="58" y="154"/>
                </a:lnTo>
                <a:lnTo>
                  <a:pt x="58" y="154"/>
                </a:lnTo>
                <a:lnTo>
                  <a:pt x="57" y="154"/>
                </a:lnTo>
                <a:lnTo>
                  <a:pt x="57" y="155"/>
                </a:lnTo>
                <a:lnTo>
                  <a:pt x="57" y="155"/>
                </a:lnTo>
                <a:lnTo>
                  <a:pt x="57" y="155"/>
                </a:lnTo>
                <a:lnTo>
                  <a:pt x="56" y="155"/>
                </a:lnTo>
                <a:lnTo>
                  <a:pt x="55" y="155"/>
                </a:lnTo>
                <a:lnTo>
                  <a:pt x="55" y="155"/>
                </a:lnTo>
                <a:lnTo>
                  <a:pt x="55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3" y="154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2" y="153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1" y="152"/>
                </a:lnTo>
                <a:lnTo>
                  <a:pt x="51" y="152"/>
                </a:lnTo>
                <a:lnTo>
                  <a:pt x="50" y="152"/>
                </a:lnTo>
                <a:lnTo>
                  <a:pt x="50" y="152"/>
                </a:lnTo>
                <a:lnTo>
                  <a:pt x="49" y="152"/>
                </a:lnTo>
                <a:lnTo>
                  <a:pt x="49" y="152"/>
                </a:lnTo>
                <a:lnTo>
                  <a:pt x="49" y="152"/>
                </a:lnTo>
                <a:lnTo>
                  <a:pt x="48" y="153"/>
                </a:lnTo>
                <a:lnTo>
                  <a:pt x="48" y="153"/>
                </a:lnTo>
                <a:lnTo>
                  <a:pt x="48" y="153"/>
                </a:lnTo>
                <a:lnTo>
                  <a:pt x="48" y="154"/>
                </a:lnTo>
                <a:lnTo>
                  <a:pt x="48" y="154"/>
                </a:lnTo>
                <a:lnTo>
                  <a:pt x="48" y="154"/>
                </a:lnTo>
                <a:lnTo>
                  <a:pt x="48" y="154"/>
                </a:lnTo>
                <a:lnTo>
                  <a:pt x="47" y="154"/>
                </a:lnTo>
                <a:lnTo>
                  <a:pt x="47" y="155"/>
                </a:lnTo>
                <a:lnTo>
                  <a:pt x="47" y="155"/>
                </a:lnTo>
                <a:lnTo>
                  <a:pt x="46" y="155"/>
                </a:lnTo>
                <a:lnTo>
                  <a:pt x="46" y="155"/>
                </a:lnTo>
                <a:lnTo>
                  <a:pt x="45" y="155"/>
                </a:lnTo>
                <a:lnTo>
                  <a:pt x="45" y="155"/>
                </a:lnTo>
                <a:lnTo>
                  <a:pt x="45" y="154"/>
                </a:lnTo>
                <a:lnTo>
                  <a:pt x="44" y="154"/>
                </a:lnTo>
                <a:lnTo>
                  <a:pt x="44" y="155"/>
                </a:lnTo>
                <a:lnTo>
                  <a:pt x="44" y="155"/>
                </a:lnTo>
                <a:lnTo>
                  <a:pt x="44" y="155"/>
                </a:lnTo>
                <a:lnTo>
                  <a:pt x="44" y="156"/>
                </a:lnTo>
                <a:lnTo>
                  <a:pt x="44" y="156"/>
                </a:lnTo>
                <a:lnTo>
                  <a:pt x="43" y="156"/>
                </a:lnTo>
                <a:lnTo>
                  <a:pt x="43" y="155"/>
                </a:lnTo>
                <a:lnTo>
                  <a:pt x="42" y="155"/>
                </a:lnTo>
                <a:lnTo>
                  <a:pt x="42" y="156"/>
                </a:lnTo>
                <a:lnTo>
                  <a:pt x="42" y="156"/>
                </a:lnTo>
                <a:lnTo>
                  <a:pt x="42" y="157"/>
                </a:lnTo>
                <a:lnTo>
                  <a:pt x="42" y="157"/>
                </a:lnTo>
                <a:lnTo>
                  <a:pt x="41" y="157"/>
                </a:lnTo>
                <a:lnTo>
                  <a:pt x="41" y="157"/>
                </a:lnTo>
                <a:lnTo>
                  <a:pt x="40" y="157"/>
                </a:lnTo>
                <a:lnTo>
                  <a:pt x="40" y="157"/>
                </a:lnTo>
                <a:lnTo>
                  <a:pt x="40" y="157"/>
                </a:lnTo>
                <a:lnTo>
                  <a:pt x="40" y="157"/>
                </a:lnTo>
                <a:lnTo>
                  <a:pt x="39" y="157"/>
                </a:lnTo>
                <a:lnTo>
                  <a:pt x="39" y="158"/>
                </a:lnTo>
                <a:lnTo>
                  <a:pt x="39" y="158"/>
                </a:lnTo>
                <a:lnTo>
                  <a:pt x="38" y="158"/>
                </a:lnTo>
                <a:lnTo>
                  <a:pt x="38" y="158"/>
                </a:lnTo>
                <a:lnTo>
                  <a:pt x="37" y="158"/>
                </a:lnTo>
                <a:lnTo>
                  <a:pt x="37" y="158"/>
                </a:lnTo>
                <a:lnTo>
                  <a:pt x="37" y="158"/>
                </a:lnTo>
                <a:lnTo>
                  <a:pt x="36" y="158"/>
                </a:lnTo>
                <a:lnTo>
                  <a:pt x="36" y="158"/>
                </a:lnTo>
                <a:lnTo>
                  <a:pt x="36" y="158"/>
                </a:lnTo>
                <a:lnTo>
                  <a:pt x="35" y="158"/>
                </a:lnTo>
                <a:lnTo>
                  <a:pt x="35" y="157"/>
                </a:lnTo>
                <a:lnTo>
                  <a:pt x="35" y="157"/>
                </a:lnTo>
                <a:lnTo>
                  <a:pt x="35" y="157"/>
                </a:lnTo>
                <a:lnTo>
                  <a:pt x="34" y="157"/>
                </a:lnTo>
                <a:lnTo>
                  <a:pt x="34" y="156"/>
                </a:lnTo>
                <a:lnTo>
                  <a:pt x="34" y="156"/>
                </a:lnTo>
                <a:lnTo>
                  <a:pt x="34" y="156"/>
                </a:lnTo>
                <a:lnTo>
                  <a:pt x="33" y="156"/>
                </a:lnTo>
                <a:lnTo>
                  <a:pt x="33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4"/>
                </a:lnTo>
                <a:lnTo>
                  <a:pt x="32" y="154"/>
                </a:lnTo>
                <a:lnTo>
                  <a:pt x="32" y="154"/>
                </a:lnTo>
                <a:lnTo>
                  <a:pt x="32" y="154"/>
                </a:lnTo>
                <a:lnTo>
                  <a:pt x="32" y="154"/>
                </a:lnTo>
                <a:lnTo>
                  <a:pt x="31" y="153"/>
                </a:lnTo>
                <a:lnTo>
                  <a:pt x="31" y="153"/>
                </a:lnTo>
                <a:lnTo>
                  <a:pt x="30" y="152"/>
                </a:lnTo>
                <a:lnTo>
                  <a:pt x="29" y="152"/>
                </a:lnTo>
                <a:lnTo>
                  <a:pt x="28" y="151"/>
                </a:lnTo>
                <a:lnTo>
                  <a:pt x="29" y="146"/>
                </a:lnTo>
                <a:lnTo>
                  <a:pt x="29" y="145"/>
                </a:lnTo>
                <a:lnTo>
                  <a:pt x="29" y="143"/>
                </a:lnTo>
                <a:lnTo>
                  <a:pt x="30" y="141"/>
                </a:lnTo>
                <a:lnTo>
                  <a:pt x="30" y="140"/>
                </a:lnTo>
                <a:lnTo>
                  <a:pt x="30" y="139"/>
                </a:lnTo>
                <a:lnTo>
                  <a:pt x="30" y="138"/>
                </a:lnTo>
                <a:lnTo>
                  <a:pt x="30" y="137"/>
                </a:lnTo>
                <a:lnTo>
                  <a:pt x="31" y="135"/>
                </a:lnTo>
                <a:lnTo>
                  <a:pt x="31" y="134"/>
                </a:lnTo>
                <a:lnTo>
                  <a:pt x="31" y="133"/>
                </a:lnTo>
                <a:lnTo>
                  <a:pt x="31" y="131"/>
                </a:lnTo>
                <a:lnTo>
                  <a:pt x="31" y="131"/>
                </a:lnTo>
                <a:lnTo>
                  <a:pt x="31" y="130"/>
                </a:lnTo>
                <a:lnTo>
                  <a:pt x="31" y="129"/>
                </a:lnTo>
                <a:lnTo>
                  <a:pt x="31" y="127"/>
                </a:lnTo>
                <a:lnTo>
                  <a:pt x="31" y="125"/>
                </a:lnTo>
                <a:lnTo>
                  <a:pt x="32" y="123"/>
                </a:lnTo>
                <a:lnTo>
                  <a:pt x="32" y="121"/>
                </a:lnTo>
                <a:lnTo>
                  <a:pt x="32" y="120"/>
                </a:lnTo>
                <a:lnTo>
                  <a:pt x="32" y="120"/>
                </a:lnTo>
                <a:lnTo>
                  <a:pt x="32" y="119"/>
                </a:lnTo>
                <a:lnTo>
                  <a:pt x="32" y="118"/>
                </a:lnTo>
                <a:lnTo>
                  <a:pt x="32" y="117"/>
                </a:lnTo>
                <a:lnTo>
                  <a:pt x="32" y="116"/>
                </a:lnTo>
                <a:lnTo>
                  <a:pt x="33" y="115"/>
                </a:lnTo>
                <a:lnTo>
                  <a:pt x="33" y="114"/>
                </a:lnTo>
                <a:lnTo>
                  <a:pt x="33" y="114"/>
                </a:lnTo>
                <a:lnTo>
                  <a:pt x="33" y="112"/>
                </a:lnTo>
                <a:lnTo>
                  <a:pt x="33" y="112"/>
                </a:lnTo>
                <a:lnTo>
                  <a:pt x="32" y="111"/>
                </a:lnTo>
                <a:lnTo>
                  <a:pt x="32" y="110"/>
                </a:lnTo>
                <a:lnTo>
                  <a:pt x="32" y="110"/>
                </a:lnTo>
                <a:lnTo>
                  <a:pt x="32" y="109"/>
                </a:lnTo>
                <a:lnTo>
                  <a:pt x="32" y="109"/>
                </a:lnTo>
                <a:lnTo>
                  <a:pt x="32" y="108"/>
                </a:lnTo>
                <a:lnTo>
                  <a:pt x="32" y="108"/>
                </a:lnTo>
                <a:lnTo>
                  <a:pt x="32" y="107"/>
                </a:lnTo>
                <a:lnTo>
                  <a:pt x="32" y="107"/>
                </a:lnTo>
                <a:lnTo>
                  <a:pt x="32" y="106"/>
                </a:lnTo>
                <a:lnTo>
                  <a:pt x="32" y="104"/>
                </a:lnTo>
                <a:lnTo>
                  <a:pt x="32" y="104"/>
                </a:lnTo>
                <a:lnTo>
                  <a:pt x="32" y="104"/>
                </a:lnTo>
                <a:lnTo>
                  <a:pt x="32" y="103"/>
                </a:lnTo>
                <a:lnTo>
                  <a:pt x="32" y="102"/>
                </a:lnTo>
                <a:lnTo>
                  <a:pt x="32" y="102"/>
                </a:lnTo>
                <a:lnTo>
                  <a:pt x="32" y="101"/>
                </a:lnTo>
                <a:lnTo>
                  <a:pt x="32" y="101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99"/>
                </a:lnTo>
                <a:lnTo>
                  <a:pt x="32" y="99"/>
                </a:lnTo>
                <a:lnTo>
                  <a:pt x="32" y="99"/>
                </a:lnTo>
                <a:lnTo>
                  <a:pt x="32" y="98"/>
                </a:lnTo>
                <a:lnTo>
                  <a:pt x="32" y="97"/>
                </a:lnTo>
                <a:lnTo>
                  <a:pt x="32" y="97"/>
                </a:lnTo>
                <a:lnTo>
                  <a:pt x="32" y="96"/>
                </a:lnTo>
                <a:lnTo>
                  <a:pt x="32" y="96"/>
                </a:lnTo>
                <a:lnTo>
                  <a:pt x="31" y="96"/>
                </a:lnTo>
                <a:lnTo>
                  <a:pt x="30" y="95"/>
                </a:lnTo>
                <a:lnTo>
                  <a:pt x="30" y="95"/>
                </a:lnTo>
                <a:lnTo>
                  <a:pt x="29" y="94"/>
                </a:lnTo>
                <a:lnTo>
                  <a:pt x="28" y="93"/>
                </a:lnTo>
                <a:lnTo>
                  <a:pt x="28" y="92"/>
                </a:lnTo>
                <a:lnTo>
                  <a:pt x="27" y="92"/>
                </a:lnTo>
                <a:lnTo>
                  <a:pt x="27" y="91"/>
                </a:lnTo>
                <a:lnTo>
                  <a:pt x="26" y="91"/>
                </a:lnTo>
                <a:lnTo>
                  <a:pt x="26" y="90"/>
                </a:lnTo>
                <a:lnTo>
                  <a:pt x="26" y="89"/>
                </a:lnTo>
                <a:lnTo>
                  <a:pt x="26" y="89"/>
                </a:lnTo>
                <a:lnTo>
                  <a:pt x="26" y="88"/>
                </a:lnTo>
                <a:lnTo>
                  <a:pt x="26" y="88"/>
                </a:lnTo>
                <a:lnTo>
                  <a:pt x="26" y="87"/>
                </a:lnTo>
                <a:lnTo>
                  <a:pt x="26" y="87"/>
                </a:lnTo>
                <a:lnTo>
                  <a:pt x="26" y="86"/>
                </a:lnTo>
                <a:lnTo>
                  <a:pt x="26" y="85"/>
                </a:lnTo>
                <a:lnTo>
                  <a:pt x="26" y="84"/>
                </a:lnTo>
                <a:lnTo>
                  <a:pt x="26" y="84"/>
                </a:lnTo>
                <a:lnTo>
                  <a:pt x="26" y="83"/>
                </a:lnTo>
                <a:lnTo>
                  <a:pt x="26" y="82"/>
                </a:lnTo>
                <a:lnTo>
                  <a:pt x="25" y="82"/>
                </a:lnTo>
                <a:lnTo>
                  <a:pt x="25" y="81"/>
                </a:lnTo>
                <a:lnTo>
                  <a:pt x="24" y="80"/>
                </a:lnTo>
                <a:lnTo>
                  <a:pt x="23" y="80"/>
                </a:lnTo>
                <a:lnTo>
                  <a:pt x="23" y="79"/>
                </a:lnTo>
                <a:lnTo>
                  <a:pt x="22" y="79"/>
                </a:lnTo>
                <a:lnTo>
                  <a:pt x="21" y="78"/>
                </a:lnTo>
                <a:lnTo>
                  <a:pt x="20" y="77"/>
                </a:lnTo>
                <a:lnTo>
                  <a:pt x="20" y="77"/>
                </a:lnTo>
                <a:lnTo>
                  <a:pt x="20" y="77"/>
                </a:lnTo>
                <a:lnTo>
                  <a:pt x="19" y="77"/>
                </a:lnTo>
                <a:lnTo>
                  <a:pt x="19" y="76"/>
                </a:lnTo>
                <a:lnTo>
                  <a:pt x="19" y="75"/>
                </a:lnTo>
                <a:lnTo>
                  <a:pt x="18" y="74"/>
                </a:lnTo>
                <a:lnTo>
                  <a:pt x="18" y="72"/>
                </a:lnTo>
                <a:lnTo>
                  <a:pt x="17" y="71"/>
                </a:lnTo>
                <a:lnTo>
                  <a:pt x="17" y="71"/>
                </a:lnTo>
                <a:lnTo>
                  <a:pt x="17" y="70"/>
                </a:lnTo>
                <a:lnTo>
                  <a:pt x="16" y="69"/>
                </a:lnTo>
                <a:lnTo>
                  <a:pt x="16" y="66"/>
                </a:lnTo>
                <a:lnTo>
                  <a:pt x="16" y="65"/>
                </a:lnTo>
                <a:lnTo>
                  <a:pt x="16" y="64"/>
                </a:lnTo>
                <a:lnTo>
                  <a:pt x="15" y="63"/>
                </a:lnTo>
                <a:lnTo>
                  <a:pt x="15" y="63"/>
                </a:lnTo>
                <a:lnTo>
                  <a:pt x="15" y="62"/>
                </a:lnTo>
                <a:lnTo>
                  <a:pt x="15" y="62"/>
                </a:lnTo>
                <a:lnTo>
                  <a:pt x="15" y="61"/>
                </a:lnTo>
                <a:lnTo>
                  <a:pt x="15" y="61"/>
                </a:lnTo>
                <a:lnTo>
                  <a:pt x="14" y="60"/>
                </a:lnTo>
                <a:lnTo>
                  <a:pt x="14" y="60"/>
                </a:lnTo>
                <a:lnTo>
                  <a:pt x="14" y="59"/>
                </a:lnTo>
                <a:lnTo>
                  <a:pt x="14" y="58"/>
                </a:lnTo>
                <a:lnTo>
                  <a:pt x="14" y="58"/>
                </a:lnTo>
                <a:lnTo>
                  <a:pt x="14" y="58"/>
                </a:lnTo>
                <a:lnTo>
                  <a:pt x="14" y="57"/>
                </a:lnTo>
                <a:lnTo>
                  <a:pt x="14" y="57"/>
                </a:lnTo>
                <a:lnTo>
                  <a:pt x="13" y="56"/>
                </a:lnTo>
                <a:lnTo>
                  <a:pt x="13" y="55"/>
                </a:lnTo>
                <a:lnTo>
                  <a:pt x="13" y="55"/>
                </a:lnTo>
                <a:lnTo>
                  <a:pt x="13" y="55"/>
                </a:lnTo>
                <a:lnTo>
                  <a:pt x="13" y="54"/>
                </a:lnTo>
                <a:lnTo>
                  <a:pt x="13" y="54"/>
                </a:lnTo>
                <a:lnTo>
                  <a:pt x="13" y="53"/>
                </a:lnTo>
                <a:lnTo>
                  <a:pt x="13" y="53"/>
                </a:lnTo>
                <a:lnTo>
                  <a:pt x="12" y="51"/>
                </a:lnTo>
                <a:lnTo>
                  <a:pt x="12" y="51"/>
                </a:lnTo>
                <a:lnTo>
                  <a:pt x="12" y="50"/>
                </a:lnTo>
                <a:lnTo>
                  <a:pt x="12" y="50"/>
                </a:lnTo>
                <a:lnTo>
                  <a:pt x="12" y="50"/>
                </a:lnTo>
                <a:lnTo>
                  <a:pt x="12" y="49"/>
                </a:lnTo>
                <a:lnTo>
                  <a:pt x="12" y="48"/>
                </a:lnTo>
                <a:lnTo>
                  <a:pt x="11" y="48"/>
                </a:lnTo>
                <a:lnTo>
                  <a:pt x="11" y="47"/>
                </a:lnTo>
                <a:lnTo>
                  <a:pt x="11" y="47"/>
                </a:lnTo>
                <a:lnTo>
                  <a:pt x="11" y="46"/>
                </a:lnTo>
                <a:lnTo>
                  <a:pt x="10" y="46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4"/>
                </a:lnTo>
                <a:lnTo>
                  <a:pt x="10" y="44"/>
                </a:lnTo>
                <a:lnTo>
                  <a:pt x="10" y="44"/>
                </a:lnTo>
                <a:lnTo>
                  <a:pt x="10" y="43"/>
                </a:lnTo>
                <a:lnTo>
                  <a:pt x="10" y="43"/>
                </a:lnTo>
                <a:lnTo>
                  <a:pt x="10" y="42"/>
                </a:lnTo>
                <a:lnTo>
                  <a:pt x="10" y="42"/>
                </a:lnTo>
                <a:lnTo>
                  <a:pt x="10" y="42"/>
                </a:lnTo>
                <a:lnTo>
                  <a:pt x="10" y="41"/>
                </a:lnTo>
                <a:lnTo>
                  <a:pt x="10" y="41"/>
                </a:lnTo>
                <a:lnTo>
                  <a:pt x="10" y="40"/>
                </a:lnTo>
                <a:lnTo>
                  <a:pt x="10" y="40"/>
                </a:lnTo>
                <a:lnTo>
                  <a:pt x="10" y="39"/>
                </a:lnTo>
                <a:lnTo>
                  <a:pt x="10" y="39"/>
                </a:lnTo>
                <a:lnTo>
                  <a:pt x="10" y="38"/>
                </a:lnTo>
                <a:lnTo>
                  <a:pt x="10" y="38"/>
                </a:lnTo>
                <a:lnTo>
                  <a:pt x="9" y="37"/>
                </a:lnTo>
                <a:lnTo>
                  <a:pt x="9" y="37"/>
                </a:lnTo>
                <a:lnTo>
                  <a:pt x="9" y="37"/>
                </a:lnTo>
                <a:lnTo>
                  <a:pt x="9" y="36"/>
                </a:lnTo>
                <a:lnTo>
                  <a:pt x="8" y="36"/>
                </a:lnTo>
                <a:lnTo>
                  <a:pt x="8" y="36"/>
                </a:lnTo>
                <a:lnTo>
                  <a:pt x="8" y="35"/>
                </a:lnTo>
                <a:lnTo>
                  <a:pt x="8" y="35"/>
                </a:lnTo>
                <a:lnTo>
                  <a:pt x="7" y="35"/>
                </a:lnTo>
                <a:lnTo>
                  <a:pt x="7" y="34"/>
                </a:lnTo>
                <a:lnTo>
                  <a:pt x="7" y="34"/>
                </a:lnTo>
                <a:lnTo>
                  <a:pt x="7" y="34"/>
                </a:lnTo>
                <a:lnTo>
                  <a:pt x="7" y="34"/>
                </a:lnTo>
                <a:lnTo>
                  <a:pt x="6" y="34"/>
                </a:lnTo>
                <a:lnTo>
                  <a:pt x="6" y="33"/>
                </a:lnTo>
                <a:lnTo>
                  <a:pt x="6" y="33"/>
                </a:lnTo>
                <a:lnTo>
                  <a:pt x="5" y="33"/>
                </a:lnTo>
                <a:lnTo>
                  <a:pt x="5" y="33"/>
                </a:lnTo>
                <a:lnTo>
                  <a:pt x="5" y="33"/>
                </a:lnTo>
                <a:lnTo>
                  <a:pt x="5" y="32"/>
                </a:lnTo>
                <a:lnTo>
                  <a:pt x="4" y="32"/>
                </a:lnTo>
                <a:lnTo>
                  <a:pt x="4" y="32"/>
                </a:lnTo>
                <a:lnTo>
                  <a:pt x="4" y="32"/>
                </a:lnTo>
                <a:lnTo>
                  <a:pt x="4" y="31"/>
                </a:lnTo>
                <a:lnTo>
                  <a:pt x="3" y="31"/>
                </a:lnTo>
                <a:lnTo>
                  <a:pt x="3" y="31"/>
                </a:lnTo>
                <a:lnTo>
                  <a:pt x="3" y="30"/>
                </a:lnTo>
                <a:lnTo>
                  <a:pt x="2" y="30"/>
                </a:lnTo>
                <a:lnTo>
                  <a:pt x="2" y="30"/>
                </a:lnTo>
                <a:lnTo>
                  <a:pt x="1" y="29"/>
                </a:lnTo>
                <a:lnTo>
                  <a:pt x="2" y="29"/>
                </a:lnTo>
                <a:lnTo>
                  <a:pt x="2" y="28"/>
                </a:lnTo>
                <a:lnTo>
                  <a:pt x="2" y="27"/>
                </a:lnTo>
                <a:lnTo>
                  <a:pt x="2" y="26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0" y="19"/>
                </a:lnTo>
                <a:lnTo>
                  <a:pt x="1" y="19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3" y="15"/>
                </a:lnTo>
                <a:lnTo>
                  <a:pt x="3" y="13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4" y="12"/>
                </a:lnTo>
                <a:lnTo>
                  <a:pt x="5" y="11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6" y="9"/>
                </a:lnTo>
                <a:lnTo>
                  <a:pt x="7" y="9"/>
                </a:lnTo>
                <a:lnTo>
                  <a:pt x="7" y="9"/>
                </a:lnTo>
                <a:lnTo>
                  <a:pt x="7" y="10"/>
                </a:lnTo>
                <a:lnTo>
                  <a:pt x="8" y="11"/>
                </a:lnTo>
                <a:lnTo>
                  <a:pt x="9" y="11"/>
                </a:lnTo>
                <a:lnTo>
                  <a:pt x="9" y="12"/>
                </a:lnTo>
                <a:lnTo>
                  <a:pt x="11" y="12"/>
                </a:lnTo>
                <a:lnTo>
                  <a:pt x="11" y="12"/>
                </a:lnTo>
                <a:lnTo>
                  <a:pt x="12" y="12"/>
                </a:lnTo>
                <a:lnTo>
                  <a:pt x="13" y="11"/>
                </a:lnTo>
                <a:lnTo>
                  <a:pt x="14" y="12"/>
                </a:lnTo>
                <a:lnTo>
                  <a:pt x="15" y="12"/>
                </a:lnTo>
                <a:lnTo>
                  <a:pt x="15" y="12"/>
                </a:lnTo>
                <a:lnTo>
                  <a:pt x="15" y="12"/>
                </a:lnTo>
                <a:lnTo>
                  <a:pt x="16" y="12"/>
                </a:lnTo>
                <a:lnTo>
                  <a:pt x="17" y="12"/>
                </a:lnTo>
                <a:lnTo>
                  <a:pt x="18" y="12"/>
                </a:lnTo>
                <a:lnTo>
                  <a:pt x="18" y="12"/>
                </a:lnTo>
                <a:lnTo>
                  <a:pt x="19" y="12"/>
                </a:lnTo>
                <a:lnTo>
                  <a:pt x="19" y="13"/>
                </a:lnTo>
                <a:lnTo>
                  <a:pt x="20" y="13"/>
                </a:lnTo>
                <a:lnTo>
                  <a:pt x="20" y="14"/>
                </a:lnTo>
                <a:lnTo>
                  <a:pt x="22" y="13"/>
                </a:lnTo>
                <a:lnTo>
                  <a:pt x="23" y="13"/>
                </a:lnTo>
                <a:lnTo>
                  <a:pt x="24" y="13"/>
                </a:lnTo>
                <a:lnTo>
                  <a:pt x="24" y="12"/>
                </a:lnTo>
                <a:lnTo>
                  <a:pt x="25" y="12"/>
                </a:lnTo>
                <a:lnTo>
                  <a:pt x="26" y="12"/>
                </a:lnTo>
                <a:lnTo>
                  <a:pt x="26" y="12"/>
                </a:lnTo>
                <a:lnTo>
                  <a:pt x="27" y="12"/>
                </a:lnTo>
                <a:lnTo>
                  <a:pt x="27" y="12"/>
                </a:lnTo>
                <a:lnTo>
                  <a:pt x="28" y="12"/>
                </a:lnTo>
                <a:lnTo>
                  <a:pt x="28" y="12"/>
                </a:lnTo>
                <a:lnTo>
                  <a:pt x="28" y="11"/>
                </a:lnTo>
                <a:lnTo>
                  <a:pt x="29" y="9"/>
                </a:lnTo>
                <a:lnTo>
                  <a:pt x="29" y="9"/>
                </a:lnTo>
                <a:lnTo>
                  <a:pt x="31" y="8"/>
                </a:lnTo>
                <a:lnTo>
                  <a:pt x="33" y="7"/>
                </a:lnTo>
                <a:lnTo>
                  <a:pt x="35" y="6"/>
                </a:lnTo>
                <a:lnTo>
                  <a:pt x="36" y="6"/>
                </a:lnTo>
                <a:lnTo>
                  <a:pt x="37" y="5"/>
                </a:lnTo>
                <a:lnTo>
                  <a:pt x="38" y="5"/>
                </a:lnTo>
                <a:lnTo>
                  <a:pt x="38" y="5"/>
                </a:lnTo>
                <a:lnTo>
                  <a:pt x="39" y="4"/>
                </a:lnTo>
                <a:lnTo>
                  <a:pt x="40" y="4"/>
                </a:lnTo>
                <a:lnTo>
                  <a:pt x="40" y="4"/>
                </a:lnTo>
                <a:lnTo>
                  <a:pt x="41" y="3"/>
                </a:lnTo>
                <a:lnTo>
                  <a:pt x="42" y="3"/>
                </a:lnTo>
                <a:lnTo>
                  <a:pt x="42" y="2"/>
                </a:lnTo>
                <a:lnTo>
                  <a:pt x="43" y="1"/>
                </a:lnTo>
                <a:lnTo>
                  <a:pt x="43" y="1"/>
                </a:lnTo>
                <a:lnTo>
                  <a:pt x="45" y="0"/>
                </a:lnTo>
                <a:lnTo>
                  <a:pt x="48" y="0"/>
                </a:lnTo>
                <a:lnTo>
                  <a:pt x="55" y="1"/>
                </a:lnTo>
                <a:lnTo>
                  <a:pt x="57" y="0"/>
                </a:lnTo>
                <a:lnTo>
                  <a:pt x="57" y="0"/>
                </a:lnTo>
                <a:lnTo>
                  <a:pt x="57" y="0"/>
                </a:lnTo>
                <a:lnTo>
                  <a:pt x="58" y="0"/>
                </a:lnTo>
                <a:lnTo>
                  <a:pt x="58" y="0"/>
                </a:lnTo>
                <a:lnTo>
                  <a:pt x="59" y="0"/>
                </a:lnTo>
                <a:lnTo>
                  <a:pt x="59" y="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96" name="Freeform 81"/>
          <p:cNvSpPr>
            <a:spLocks/>
          </p:cNvSpPr>
          <p:nvPr/>
        </p:nvSpPr>
        <p:spPr bwMode="auto">
          <a:xfrm>
            <a:off x="4154480" y="5023567"/>
            <a:ext cx="257578" cy="378610"/>
          </a:xfrm>
          <a:custGeom>
            <a:avLst/>
            <a:gdLst>
              <a:gd name="T0" fmla="*/ 87 w 150"/>
              <a:gd name="T1" fmla="*/ 14 h 239"/>
              <a:gd name="T2" fmla="*/ 98 w 150"/>
              <a:gd name="T3" fmla="*/ 26 h 239"/>
              <a:gd name="T4" fmla="*/ 104 w 150"/>
              <a:gd name="T5" fmla="*/ 34 h 239"/>
              <a:gd name="T6" fmla="*/ 109 w 150"/>
              <a:gd name="T7" fmla="*/ 39 h 239"/>
              <a:gd name="T8" fmla="*/ 116 w 150"/>
              <a:gd name="T9" fmla="*/ 45 h 239"/>
              <a:gd name="T10" fmla="*/ 141 w 150"/>
              <a:gd name="T11" fmla="*/ 62 h 239"/>
              <a:gd name="T12" fmla="*/ 122 w 150"/>
              <a:gd name="T13" fmla="*/ 83 h 239"/>
              <a:gd name="T14" fmla="*/ 113 w 150"/>
              <a:gd name="T15" fmla="*/ 97 h 239"/>
              <a:gd name="T16" fmla="*/ 118 w 150"/>
              <a:gd name="T17" fmla="*/ 105 h 239"/>
              <a:gd name="T18" fmla="*/ 114 w 150"/>
              <a:gd name="T19" fmla="*/ 117 h 239"/>
              <a:gd name="T20" fmla="*/ 115 w 150"/>
              <a:gd name="T21" fmla="*/ 132 h 239"/>
              <a:gd name="T22" fmla="*/ 115 w 150"/>
              <a:gd name="T23" fmla="*/ 151 h 239"/>
              <a:gd name="T24" fmla="*/ 119 w 150"/>
              <a:gd name="T25" fmla="*/ 159 h 239"/>
              <a:gd name="T26" fmla="*/ 123 w 150"/>
              <a:gd name="T27" fmla="*/ 165 h 239"/>
              <a:gd name="T28" fmla="*/ 123 w 150"/>
              <a:gd name="T29" fmla="*/ 172 h 239"/>
              <a:gd name="T30" fmla="*/ 119 w 150"/>
              <a:gd name="T31" fmla="*/ 178 h 239"/>
              <a:gd name="T32" fmla="*/ 122 w 150"/>
              <a:gd name="T33" fmla="*/ 187 h 239"/>
              <a:gd name="T34" fmla="*/ 127 w 150"/>
              <a:gd name="T35" fmla="*/ 192 h 239"/>
              <a:gd name="T36" fmla="*/ 132 w 150"/>
              <a:gd name="T37" fmla="*/ 199 h 239"/>
              <a:gd name="T38" fmla="*/ 138 w 150"/>
              <a:gd name="T39" fmla="*/ 205 h 239"/>
              <a:gd name="T40" fmla="*/ 143 w 150"/>
              <a:gd name="T41" fmla="*/ 211 h 239"/>
              <a:gd name="T42" fmla="*/ 148 w 150"/>
              <a:gd name="T43" fmla="*/ 219 h 239"/>
              <a:gd name="T44" fmla="*/ 138 w 150"/>
              <a:gd name="T45" fmla="*/ 232 h 239"/>
              <a:gd name="T46" fmla="*/ 125 w 150"/>
              <a:gd name="T47" fmla="*/ 218 h 239"/>
              <a:gd name="T48" fmla="*/ 111 w 150"/>
              <a:gd name="T49" fmla="*/ 219 h 239"/>
              <a:gd name="T50" fmla="*/ 96 w 150"/>
              <a:gd name="T51" fmla="*/ 226 h 239"/>
              <a:gd name="T52" fmla="*/ 91 w 150"/>
              <a:gd name="T53" fmla="*/ 239 h 239"/>
              <a:gd name="T54" fmla="*/ 64 w 150"/>
              <a:gd name="T55" fmla="*/ 227 h 239"/>
              <a:gd name="T56" fmla="*/ 53 w 150"/>
              <a:gd name="T57" fmla="*/ 223 h 239"/>
              <a:gd name="T58" fmla="*/ 48 w 150"/>
              <a:gd name="T59" fmla="*/ 215 h 239"/>
              <a:gd name="T60" fmla="*/ 41 w 150"/>
              <a:gd name="T61" fmla="*/ 206 h 239"/>
              <a:gd name="T62" fmla="*/ 42 w 150"/>
              <a:gd name="T63" fmla="*/ 197 h 239"/>
              <a:gd name="T64" fmla="*/ 47 w 150"/>
              <a:gd name="T65" fmla="*/ 193 h 239"/>
              <a:gd name="T66" fmla="*/ 48 w 150"/>
              <a:gd name="T67" fmla="*/ 187 h 239"/>
              <a:gd name="T68" fmla="*/ 44 w 150"/>
              <a:gd name="T69" fmla="*/ 180 h 239"/>
              <a:gd name="T70" fmla="*/ 42 w 150"/>
              <a:gd name="T71" fmla="*/ 175 h 239"/>
              <a:gd name="T72" fmla="*/ 38 w 150"/>
              <a:gd name="T73" fmla="*/ 168 h 239"/>
              <a:gd name="T74" fmla="*/ 33 w 150"/>
              <a:gd name="T75" fmla="*/ 161 h 239"/>
              <a:gd name="T76" fmla="*/ 30 w 150"/>
              <a:gd name="T77" fmla="*/ 155 h 239"/>
              <a:gd name="T78" fmla="*/ 26 w 150"/>
              <a:gd name="T79" fmla="*/ 149 h 239"/>
              <a:gd name="T80" fmla="*/ 21 w 150"/>
              <a:gd name="T81" fmla="*/ 143 h 239"/>
              <a:gd name="T82" fmla="*/ 17 w 150"/>
              <a:gd name="T83" fmla="*/ 135 h 239"/>
              <a:gd name="T84" fmla="*/ 13 w 150"/>
              <a:gd name="T85" fmla="*/ 130 h 239"/>
              <a:gd name="T86" fmla="*/ 8 w 150"/>
              <a:gd name="T87" fmla="*/ 126 h 239"/>
              <a:gd name="T88" fmla="*/ 5 w 150"/>
              <a:gd name="T89" fmla="*/ 118 h 239"/>
              <a:gd name="T90" fmla="*/ 1 w 150"/>
              <a:gd name="T91" fmla="*/ 112 h 239"/>
              <a:gd name="T92" fmla="*/ 3 w 150"/>
              <a:gd name="T93" fmla="*/ 105 h 239"/>
              <a:gd name="T94" fmla="*/ 9 w 150"/>
              <a:gd name="T95" fmla="*/ 101 h 239"/>
              <a:gd name="T96" fmla="*/ 14 w 150"/>
              <a:gd name="T97" fmla="*/ 102 h 239"/>
              <a:gd name="T98" fmla="*/ 25 w 150"/>
              <a:gd name="T99" fmla="*/ 101 h 239"/>
              <a:gd name="T100" fmla="*/ 32 w 150"/>
              <a:gd name="T101" fmla="*/ 98 h 239"/>
              <a:gd name="T102" fmla="*/ 37 w 150"/>
              <a:gd name="T103" fmla="*/ 91 h 239"/>
              <a:gd name="T104" fmla="*/ 43 w 150"/>
              <a:gd name="T105" fmla="*/ 86 h 239"/>
              <a:gd name="T106" fmla="*/ 51 w 150"/>
              <a:gd name="T107" fmla="*/ 84 h 239"/>
              <a:gd name="T108" fmla="*/ 56 w 150"/>
              <a:gd name="T109" fmla="*/ 81 h 239"/>
              <a:gd name="T110" fmla="*/ 64 w 150"/>
              <a:gd name="T111" fmla="*/ 79 h 239"/>
              <a:gd name="T112" fmla="*/ 70 w 150"/>
              <a:gd name="T113" fmla="*/ 67 h 239"/>
              <a:gd name="T114" fmla="*/ 57 w 150"/>
              <a:gd name="T115" fmla="*/ 41 h 239"/>
              <a:gd name="T116" fmla="*/ 44 w 150"/>
              <a:gd name="T117" fmla="*/ 31 h 239"/>
              <a:gd name="T118" fmla="*/ 48 w 150"/>
              <a:gd name="T119" fmla="*/ 22 h 239"/>
              <a:gd name="T120" fmla="*/ 49 w 150"/>
              <a:gd name="T121" fmla="*/ 9 h 239"/>
              <a:gd name="T122" fmla="*/ 64 w 150"/>
              <a:gd name="T123" fmla="*/ 2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0" h="239">
                <a:moveTo>
                  <a:pt x="72" y="0"/>
                </a:moveTo>
                <a:lnTo>
                  <a:pt x="73" y="0"/>
                </a:lnTo>
                <a:lnTo>
                  <a:pt x="73" y="0"/>
                </a:lnTo>
                <a:lnTo>
                  <a:pt x="73" y="1"/>
                </a:lnTo>
                <a:lnTo>
                  <a:pt x="73" y="1"/>
                </a:lnTo>
                <a:lnTo>
                  <a:pt x="74" y="1"/>
                </a:lnTo>
                <a:lnTo>
                  <a:pt x="74" y="0"/>
                </a:lnTo>
                <a:lnTo>
                  <a:pt x="74" y="0"/>
                </a:lnTo>
                <a:lnTo>
                  <a:pt x="75" y="0"/>
                </a:lnTo>
                <a:lnTo>
                  <a:pt x="75" y="0"/>
                </a:lnTo>
                <a:lnTo>
                  <a:pt x="75" y="1"/>
                </a:lnTo>
                <a:lnTo>
                  <a:pt x="76" y="2"/>
                </a:lnTo>
                <a:lnTo>
                  <a:pt x="77" y="4"/>
                </a:lnTo>
                <a:lnTo>
                  <a:pt x="77" y="4"/>
                </a:lnTo>
                <a:lnTo>
                  <a:pt x="79" y="6"/>
                </a:lnTo>
                <a:lnTo>
                  <a:pt x="81" y="7"/>
                </a:lnTo>
                <a:lnTo>
                  <a:pt x="83" y="8"/>
                </a:lnTo>
                <a:lnTo>
                  <a:pt x="83" y="9"/>
                </a:lnTo>
                <a:lnTo>
                  <a:pt x="85" y="10"/>
                </a:lnTo>
                <a:lnTo>
                  <a:pt x="85" y="11"/>
                </a:lnTo>
                <a:lnTo>
                  <a:pt x="86" y="11"/>
                </a:lnTo>
                <a:lnTo>
                  <a:pt x="86" y="13"/>
                </a:lnTo>
                <a:lnTo>
                  <a:pt x="87" y="14"/>
                </a:lnTo>
                <a:lnTo>
                  <a:pt x="87" y="14"/>
                </a:lnTo>
                <a:lnTo>
                  <a:pt x="89" y="16"/>
                </a:lnTo>
                <a:lnTo>
                  <a:pt x="89" y="16"/>
                </a:lnTo>
                <a:lnTo>
                  <a:pt x="89" y="17"/>
                </a:lnTo>
                <a:lnTo>
                  <a:pt x="90" y="17"/>
                </a:lnTo>
                <a:lnTo>
                  <a:pt x="90" y="18"/>
                </a:lnTo>
                <a:lnTo>
                  <a:pt x="90" y="18"/>
                </a:lnTo>
                <a:lnTo>
                  <a:pt x="89" y="19"/>
                </a:lnTo>
                <a:lnTo>
                  <a:pt x="89" y="21"/>
                </a:lnTo>
                <a:lnTo>
                  <a:pt x="89" y="21"/>
                </a:lnTo>
                <a:lnTo>
                  <a:pt x="90" y="22"/>
                </a:lnTo>
                <a:lnTo>
                  <a:pt x="91" y="22"/>
                </a:lnTo>
                <a:lnTo>
                  <a:pt x="91" y="22"/>
                </a:lnTo>
                <a:lnTo>
                  <a:pt x="92" y="22"/>
                </a:lnTo>
                <a:lnTo>
                  <a:pt x="92" y="22"/>
                </a:lnTo>
                <a:lnTo>
                  <a:pt x="93" y="23"/>
                </a:lnTo>
                <a:lnTo>
                  <a:pt x="94" y="23"/>
                </a:lnTo>
                <a:lnTo>
                  <a:pt x="94" y="24"/>
                </a:lnTo>
                <a:lnTo>
                  <a:pt x="94" y="24"/>
                </a:lnTo>
                <a:lnTo>
                  <a:pt x="95" y="25"/>
                </a:lnTo>
                <a:lnTo>
                  <a:pt x="96" y="25"/>
                </a:lnTo>
                <a:lnTo>
                  <a:pt x="96" y="25"/>
                </a:lnTo>
                <a:lnTo>
                  <a:pt x="97" y="26"/>
                </a:lnTo>
                <a:lnTo>
                  <a:pt x="98" y="26"/>
                </a:lnTo>
                <a:lnTo>
                  <a:pt x="98" y="26"/>
                </a:lnTo>
                <a:lnTo>
                  <a:pt x="98" y="26"/>
                </a:lnTo>
                <a:lnTo>
                  <a:pt x="98" y="27"/>
                </a:lnTo>
                <a:lnTo>
                  <a:pt x="98" y="28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100" y="29"/>
                </a:lnTo>
                <a:lnTo>
                  <a:pt x="100" y="30"/>
                </a:lnTo>
                <a:lnTo>
                  <a:pt x="100" y="30"/>
                </a:lnTo>
                <a:lnTo>
                  <a:pt x="100" y="30"/>
                </a:lnTo>
                <a:lnTo>
                  <a:pt x="100" y="31"/>
                </a:lnTo>
                <a:lnTo>
                  <a:pt x="101" y="31"/>
                </a:lnTo>
                <a:lnTo>
                  <a:pt x="101" y="31"/>
                </a:lnTo>
                <a:lnTo>
                  <a:pt x="102" y="31"/>
                </a:lnTo>
                <a:lnTo>
                  <a:pt x="102" y="31"/>
                </a:lnTo>
                <a:lnTo>
                  <a:pt x="102" y="31"/>
                </a:lnTo>
                <a:lnTo>
                  <a:pt x="102" y="32"/>
                </a:lnTo>
                <a:lnTo>
                  <a:pt x="102" y="32"/>
                </a:lnTo>
                <a:lnTo>
                  <a:pt x="102" y="32"/>
                </a:lnTo>
                <a:lnTo>
                  <a:pt x="103" y="32"/>
                </a:lnTo>
                <a:lnTo>
                  <a:pt x="103" y="33"/>
                </a:lnTo>
                <a:lnTo>
                  <a:pt x="104" y="33"/>
                </a:lnTo>
                <a:lnTo>
                  <a:pt x="104" y="34"/>
                </a:lnTo>
                <a:lnTo>
                  <a:pt x="104" y="34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5" y="35"/>
                </a:lnTo>
                <a:lnTo>
                  <a:pt x="105" y="35"/>
                </a:lnTo>
                <a:lnTo>
                  <a:pt x="105" y="36"/>
                </a:lnTo>
                <a:lnTo>
                  <a:pt x="106" y="36"/>
                </a:lnTo>
                <a:lnTo>
                  <a:pt x="106" y="36"/>
                </a:lnTo>
                <a:lnTo>
                  <a:pt x="106" y="36"/>
                </a:lnTo>
                <a:lnTo>
                  <a:pt x="107" y="37"/>
                </a:lnTo>
                <a:lnTo>
                  <a:pt x="107" y="37"/>
                </a:lnTo>
                <a:lnTo>
                  <a:pt x="107" y="37"/>
                </a:lnTo>
                <a:lnTo>
                  <a:pt x="107" y="37"/>
                </a:lnTo>
                <a:lnTo>
                  <a:pt x="107" y="37"/>
                </a:lnTo>
                <a:lnTo>
                  <a:pt x="107" y="38"/>
                </a:lnTo>
                <a:lnTo>
                  <a:pt x="107" y="38"/>
                </a:lnTo>
                <a:lnTo>
                  <a:pt x="108" y="38"/>
                </a:lnTo>
                <a:lnTo>
                  <a:pt x="108" y="39"/>
                </a:lnTo>
                <a:lnTo>
                  <a:pt x="108" y="39"/>
                </a:lnTo>
                <a:lnTo>
                  <a:pt x="108" y="39"/>
                </a:lnTo>
                <a:lnTo>
                  <a:pt x="108" y="39"/>
                </a:lnTo>
                <a:lnTo>
                  <a:pt x="109" y="39"/>
                </a:lnTo>
                <a:lnTo>
                  <a:pt x="109" y="39"/>
                </a:lnTo>
                <a:lnTo>
                  <a:pt x="109" y="39"/>
                </a:lnTo>
                <a:lnTo>
                  <a:pt x="110" y="39"/>
                </a:lnTo>
                <a:lnTo>
                  <a:pt x="110" y="39"/>
                </a:lnTo>
                <a:lnTo>
                  <a:pt x="110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2" y="42"/>
                </a:lnTo>
                <a:lnTo>
                  <a:pt x="113" y="42"/>
                </a:lnTo>
                <a:lnTo>
                  <a:pt x="113" y="42"/>
                </a:lnTo>
                <a:lnTo>
                  <a:pt x="113" y="42"/>
                </a:lnTo>
                <a:lnTo>
                  <a:pt x="113" y="43"/>
                </a:lnTo>
                <a:lnTo>
                  <a:pt x="114" y="43"/>
                </a:lnTo>
                <a:lnTo>
                  <a:pt x="114" y="43"/>
                </a:lnTo>
                <a:lnTo>
                  <a:pt x="115" y="43"/>
                </a:lnTo>
                <a:lnTo>
                  <a:pt x="115" y="43"/>
                </a:lnTo>
                <a:lnTo>
                  <a:pt x="115" y="43"/>
                </a:lnTo>
                <a:lnTo>
                  <a:pt x="115" y="44"/>
                </a:lnTo>
                <a:lnTo>
                  <a:pt x="115" y="44"/>
                </a:lnTo>
                <a:lnTo>
                  <a:pt x="116" y="44"/>
                </a:lnTo>
                <a:lnTo>
                  <a:pt x="116" y="45"/>
                </a:lnTo>
                <a:lnTo>
                  <a:pt x="117" y="45"/>
                </a:lnTo>
                <a:lnTo>
                  <a:pt x="118" y="45"/>
                </a:lnTo>
                <a:lnTo>
                  <a:pt x="119" y="46"/>
                </a:lnTo>
                <a:lnTo>
                  <a:pt x="121" y="46"/>
                </a:lnTo>
                <a:lnTo>
                  <a:pt x="122" y="47"/>
                </a:lnTo>
                <a:lnTo>
                  <a:pt x="123" y="48"/>
                </a:lnTo>
                <a:lnTo>
                  <a:pt x="123" y="49"/>
                </a:lnTo>
                <a:lnTo>
                  <a:pt x="124" y="49"/>
                </a:lnTo>
                <a:lnTo>
                  <a:pt x="126" y="50"/>
                </a:lnTo>
                <a:lnTo>
                  <a:pt x="127" y="51"/>
                </a:lnTo>
                <a:lnTo>
                  <a:pt x="128" y="51"/>
                </a:lnTo>
                <a:lnTo>
                  <a:pt x="131" y="52"/>
                </a:lnTo>
                <a:lnTo>
                  <a:pt x="132" y="54"/>
                </a:lnTo>
                <a:lnTo>
                  <a:pt x="134" y="54"/>
                </a:lnTo>
                <a:lnTo>
                  <a:pt x="135" y="55"/>
                </a:lnTo>
                <a:lnTo>
                  <a:pt x="136" y="55"/>
                </a:lnTo>
                <a:lnTo>
                  <a:pt x="138" y="56"/>
                </a:lnTo>
                <a:lnTo>
                  <a:pt x="140" y="56"/>
                </a:lnTo>
                <a:lnTo>
                  <a:pt x="140" y="55"/>
                </a:lnTo>
                <a:lnTo>
                  <a:pt x="142" y="55"/>
                </a:lnTo>
                <a:lnTo>
                  <a:pt x="143" y="56"/>
                </a:lnTo>
                <a:lnTo>
                  <a:pt x="143" y="58"/>
                </a:lnTo>
                <a:lnTo>
                  <a:pt x="142" y="61"/>
                </a:lnTo>
                <a:lnTo>
                  <a:pt x="141" y="62"/>
                </a:lnTo>
                <a:lnTo>
                  <a:pt x="142" y="64"/>
                </a:lnTo>
                <a:lnTo>
                  <a:pt x="141" y="65"/>
                </a:lnTo>
                <a:lnTo>
                  <a:pt x="141" y="66"/>
                </a:lnTo>
                <a:lnTo>
                  <a:pt x="140" y="67"/>
                </a:lnTo>
                <a:lnTo>
                  <a:pt x="140" y="67"/>
                </a:lnTo>
                <a:lnTo>
                  <a:pt x="139" y="68"/>
                </a:lnTo>
                <a:lnTo>
                  <a:pt x="139" y="68"/>
                </a:lnTo>
                <a:lnTo>
                  <a:pt x="139" y="69"/>
                </a:lnTo>
                <a:lnTo>
                  <a:pt x="138" y="69"/>
                </a:lnTo>
                <a:lnTo>
                  <a:pt x="138" y="69"/>
                </a:lnTo>
                <a:lnTo>
                  <a:pt x="138" y="70"/>
                </a:lnTo>
                <a:lnTo>
                  <a:pt x="137" y="70"/>
                </a:lnTo>
                <a:lnTo>
                  <a:pt x="137" y="71"/>
                </a:lnTo>
                <a:lnTo>
                  <a:pt x="137" y="73"/>
                </a:lnTo>
                <a:lnTo>
                  <a:pt x="136" y="75"/>
                </a:lnTo>
                <a:lnTo>
                  <a:pt x="136" y="76"/>
                </a:lnTo>
                <a:lnTo>
                  <a:pt x="135" y="77"/>
                </a:lnTo>
                <a:lnTo>
                  <a:pt x="134" y="77"/>
                </a:lnTo>
                <a:lnTo>
                  <a:pt x="132" y="80"/>
                </a:lnTo>
                <a:lnTo>
                  <a:pt x="129" y="81"/>
                </a:lnTo>
                <a:lnTo>
                  <a:pt x="127" y="82"/>
                </a:lnTo>
                <a:lnTo>
                  <a:pt x="124" y="82"/>
                </a:lnTo>
                <a:lnTo>
                  <a:pt x="123" y="82"/>
                </a:lnTo>
                <a:lnTo>
                  <a:pt x="122" y="83"/>
                </a:lnTo>
                <a:lnTo>
                  <a:pt x="121" y="83"/>
                </a:lnTo>
                <a:lnTo>
                  <a:pt x="119" y="83"/>
                </a:lnTo>
                <a:lnTo>
                  <a:pt x="119" y="84"/>
                </a:lnTo>
                <a:lnTo>
                  <a:pt x="118" y="84"/>
                </a:lnTo>
                <a:lnTo>
                  <a:pt x="118" y="85"/>
                </a:lnTo>
                <a:lnTo>
                  <a:pt x="117" y="86"/>
                </a:lnTo>
                <a:lnTo>
                  <a:pt x="117" y="87"/>
                </a:lnTo>
                <a:lnTo>
                  <a:pt x="117" y="88"/>
                </a:lnTo>
                <a:lnTo>
                  <a:pt x="117" y="89"/>
                </a:lnTo>
                <a:lnTo>
                  <a:pt x="117" y="89"/>
                </a:lnTo>
                <a:lnTo>
                  <a:pt x="116" y="90"/>
                </a:lnTo>
                <a:lnTo>
                  <a:pt x="116" y="90"/>
                </a:lnTo>
                <a:lnTo>
                  <a:pt x="115" y="90"/>
                </a:lnTo>
                <a:lnTo>
                  <a:pt x="115" y="91"/>
                </a:lnTo>
                <a:lnTo>
                  <a:pt x="115" y="91"/>
                </a:lnTo>
                <a:lnTo>
                  <a:pt x="115" y="92"/>
                </a:lnTo>
                <a:lnTo>
                  <a:pt x="115" y="93"/>
                </a:lnTo>
                <a:lnTo>
                  <a:pt x="115" y="93"/>
                </a:lnTo>
                <a:lnTo>
                  <a:pt x="115" y="94"/>
                </a:lnTo>
                <a:lnTo>
                  <a:pt x="114" y="95"/>
                </a:lnTo>
                <a:lnTo>
                  <a:pt x="113" y="96"/>
                </a:lnTo>
                <a:lnTo>
                  <a:pt x="113" y="96"/>
                </a:lnTo>
                <a:lnTo>
                  <a:pt x="113" y="97"/>
                </a:lnTo>
                <a:lnTo>
                  <a:pt x="113" y="97"/>
                </a:lnTo>
                <a:lnTo>
                  <a:pt x="113" y="98"/>
                </a:lnTo>
                <a:lnTo>
                  <a:pt x="114" y="98"/>
                </a:lnTo>
                <a:lnTo>
                  <a:pt x="114" y="99"/>
                </a:lnTo>
                <a:lnTo>
                  <a:pt x="115" y="99"/>
                </a:lnTo>
                <a:lnTo>
                  <a:pt x="117" y="99"/>
                </a:lnTo>
                <a:lnTo>
                  <a:pt x="118" y="99"/>
                </a:lnTo>
                <a:lnTo>
                  <a:pt x="118" y="99"/>
                </a:lnTo>
                <a:lnTo>
                  <a:pt x="118" y="99"/>
                </a:lnTo>
                <a:lnTo>
                  <a:pt x="119" y="99"/>
                </a:lnTo>
                <a:lnTo>
                  <a:pt x="119" y="100"/>
                </a:lnTo>
                <a:lnTo>
                  <a:pt x="119" y="100"/>
                </a:lnTo>
                <a:lnTo>
                  <a:pt x="119" y="101"/>
                </a:lnTo>
                <a:lnTo>
                  <a:pt x="118" y="101"/>
                </a:lnTo>
                <a:lnTo>
                  <a:pt x="118" y="101"/>
                </a:lnTo>
                <a:lnTo>
                  <a:pt x="117" y="102"/>
                </a:lnTo>
                <a:lnTo>
                  <a:pt x="117" y="102"/>
                </a:lnTo>
                <a:lnTo>
                  <a:pt x="117" y="103"/>
                </a:lnTo>
                <a:lnTo>
                  <a:pt x="118" y="103"/>
                </a:lnTo>
                <a:lnTo>
                  <a:pt x="118" y="103"/>
                </a:lnTo>
                <a:lnTo>
                  <a:pt x="118" y="104"/>
                </a:lnTo>
                <a:lnTo>
                  <a:pt x="119" y="104"/>
                </a:lnTo>
                <a:lnTo>
                  <a:pt x="118" y="105"/>
                </a:lnTo>
                <a:lnTo>
                  <a:pt x="118" y="105"/>
                </a:lnTo>
                <a:lnTo>
                  <a:pt x="118" y="105"/>
                </a:lnTo>
                <a:lnTo>
                  <a:pt x="117" y="105"/>
                </a:lnTo>
                <a:lnTo>
                  <a:pt x="116" y="105"/>
                </a:lnTo>
                <a:lnTo>
                  <a:pt x="115" y="106"/>
                </a:lnTo>
                <a:lnTo>
                  <a:pt x="115" y="107"/>
                </a:lnTo>
                <a:lnTo>
                  <a:pt x="115" y="107"/>
                </a:lnTo>
                <a:lnTo>
                  <a:pt x="115" y="108"/>
                </a:lnTo>
                <a:lnTo>
                  <a:pt x="116" y="109"/>
                </a:lnTo>
                <a:lnTo>
                  <a:pt x="117" y="110"/>
                </a:lnTo>
                <a:lnTo>
                  <a:pt x="117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1"/>
                </a:lnTo>
                <a:lnTo>
                  <a:pt x="118" y="112"/>
                </a:lnTo>
                <a:lnTo>
                  <a:pt x="118" y="112"/>
                </a:lnTo>
                <a:lnTo>
                  <a:pt x="116" y="112"/>
                </a:lnTo>
                <a:lnTo>
                  <a:pt x="115" y="113"/>
                </a:lnTo>
                <a:lnTo>
                  <a:pt x="114" y="114"/>
                </a:lnTo>
                <a:lnTo>
                  <a:pt x="114" y="114"/>
                </a:lnTo>
                <a:lnTo>
                  <a:pt x="113" y="114"/>
                </a:lnTo>
                <a:lnTo>
                  <a:pt x="113" y="114"/>
                </a:lnTo>
                <a:lnTo>
                  <a:pt x="113" y="115"/>
                </a:lnTo>
                <a:lnTo>
                  <a:pt x="113" y="115"/>
                </a:lnTo>
                <a:lnTo>
                  <a:pt x="114" y="116"/>
                </a:lnTo>
                <a:lnTo>
                  <a:pt x="114" y="117"/>
                </a:lnTo>
                <a:lnTo>
                  <a:pt x="114" y="118"/>
                </a:lnTo>
                <a:lnTo>
                  <a:pt x="114" y="118"/>
                </a:lnTo>
                <a:lnTo>
                  <a:pt x="115" y="120"/>
                </a:lnTo>
                <a:lnTo>
                  <a:pt x="115" y="122"/>
                </a:lnTo>
                <a:lnTo>
                  <a:pt x="115" y="122"/>
                </a:lnTo>
                <a:lnTo>
                  <a:pt x="116" y="123"/>
                </a:lnTo>
                <a:lnTo>
                  <a:pt x="117" y="124"/>
                </a:lnTo>
                <a:lnTo>
                  <a:pt x="118" y="124"/>
                </a:lnTo>
                <a:lnTo>
                  <a:pt x="118" y="124"/>
                </a:lnTo>
                <a:lnTo>
                  <a:pt x="119" y="125"/>
                </a:lnTo>
                <a:lnTo>
                  <a:pt x="119" y="125"/>
                </a:lnTo>
                <a:lnTo>
                  <a:pt x="120" y="125"/>
                </a:lnTo>
                <a:lnTo>
                  <a:pt x="119" y="126"/>
                </a:lnTo>
                <a:lnTo>
                  <a:pt x="119" y="127"/>
                </a:lnTo>
                <a:lnTo>
                  <a:pt x="119" y="128"/>
                </a:lnTo>
                <a:lnTo>
                  <a:pt x="119" y="128"/>
                </a:lnTo>
                <a:lnTo>
                  <a:pt x="118" y="129"/>
                </a:lnTo>
                <a:lnTo>
                  <a:pt x="118" y="130"/>
                </a:lnTo>
                <a:lnTo>
                  <a:pt x="117" y="131"/>
                </a:lnTo>
                <a:lnTo>
                  <a:pt x="116" y="131"/>
                </a:lnTo>
                <a:lnTo>
                  <a:pt x="116" y="132"/>
                </a:lnTo>
                <a:lnTo>
                  <a:pt x="116" y="132"/>
                </a:lnTo>
                <a:lnTo>
                  <a:pt x="115" y="132"/>
                </a:lnTo>
                <a:lnTo>
                  <a:pt x="115" y="132"/>
                </a:lnTo>
                <a:lnTo>
                  <a:pt x="113" y="131"/>
                </a:lnTo>
                <a:lnTo>
                  <a:pt x="112" y="131"/>
                </a:lnTo>
                <a:lnTo>
                  <a:pt x="111" y="131"/>
                </a:lnTo>
                <a:lnTo>
                  <a:pt x="110" y="132"/>
                </a:lnTo>
                <a:lnTo>
                  <a:pt x="110" y="132"/>
                </a:lnTo>
                <a:lnTo>
                  <a:pt x="110" y="132"/>
                </a:lnTo>
                <a:lnTo>
                  <a:pt x="109" y="133"/>
                </a:lnTo>
                <a:lnTo>
                  <a:pt x="109" y="134"/>
                </a:lnTo>
                <a:lnTo>
                  <a:pt x="109" y="135"/>
                </a:lnTo>
                <a:lnTo>
                  <a:pt x="110" y="136"/>
                </a:lnTo>
                <a:lnTo>
                  <a:pt x="110" y="137"/>
                </a:lnTo>
                <a:lnTo>
                  <a:pt x="111" y="139"/>
                </a:lnTo>
                <a:lnTo>
                  <a:pt x="111" y="139"/>
                </a:lnTo>
                <a:lnTo>
                  <a:pt x="111" y="140"/>
                </a:lnTo>
                <a:lnTo>
                  <a:pt x="111" y="141"/>
                </a:lnTo>
                <a:lnTo>
                  <a:pt x="111" y="142"/>
                </a:lnTo>
                <a:lnTo>
                  <a:pt x="111" y="143"/>
                </a:lnTo>
                <a:lnTo>
                  <a:pt x="111" y="145"/>
                </a:lnTo>
                <a:lnTo>
                  <a:pt x="112" y="146"/>
                </a:lnTo>
                <a:lnTo>
                  <a:pt x="113" y="147"/>
                </a:lnTo>
                <a:lnTo>
                  <a:pt x="114" y="148"/>
                </a:lnTo>
                <a:lnTo>
                  <a:pt x="114" y="148"/>
                </a:lnTo>
                <a:lnTo>
                  <a:pt x="115" y="150"/>
                </a:lnTo>
                <a:lnTo>
                  <a:pt x="115" y="151"/>
                </a:lnTo>
                <a:lnTo>
                  <a:pt x="116" y="152"/>
                </a:lnTo>
                <a:lnTo>
                  <a:pt x="117" y="152"/>
                </a:lnTo>
                <a:lnTo>
                  <a:pt x="118" y="152"/>
                </a:lnTo>
                <a:lnTo>
                  <a:pt x="118" y="153"/>
                </a:lnTo>
                <a:lnTo>
                  <a:pt x="118" y="154"/>
                </a:lnTo>
                <a:lnTo>
                  <a:pt x="118" y="154"/>
                </a:lnTo>
                <a:lnTo>
                  <a:pt x="118" y="155"/>
                </a:lnTo>
                <a:lnTo>
                  <a:pt x="118" y="155"/>
                </a:lnTo>
                <a:lnTo>
                  <a:pt x="118" y="155"/>
                </a:lnTo>
                <a:lnTo>
                  <a:pt x="118" y="155"/>
                </a:lnTo>
                <a:lnTo>
                  <a:pt x="118" y="156"/>
                </a:lnTo>
                <a:lnTo>
                  <a:pt x="117" y="156"/>
                </a:lnTo>
                <a:lnTo>
                  <a:pt x="117" y="156"/>
                </a:lnTo>
                <a:lnTo>
                  <a:pt x="117" y="157"/>
                </a:lnTo>
                <a:lnTo>
                  <a:pt x="117" y="157"/>
                </a:lnTo>
                <a:lnTo>
                  <a:pt x="117" y="158"/>
                </a:lnTo>
                <a:lnTo>
                  <a:pt x="118" y="158"/>
                </a:lnTo>
                <a:lnTo>
                  <a:pt x="118" y="158"/>
                </a:lnTo>
                <a:lnTo>
                  <a:pt x="118" y="158"/>
                </a:lnTo>
                <a:lnTo>
                  <a:pt x="118" y="159"/>
                </a:lnTo>
                <a:lnTo>
                  <a:pt x="118" y="159"/>
                </a:lnTo>
                <a:lnTo>
                  <a:pt x="118" y="159"/>
                </a:lnTo>
                <a:lnTo>
                  <a:pt x="119" y="159"/>
                </a:lnTo>
                <a:lnTo>
                  <a:pt x="119" y="159"/>
                </a:lnTo>
                <a:lnTo>
                  <a:pt x="118" y="160"/>
                </a:lnTo>
                <a:lnTo>
                  <a:pt x="118" y="160"/>
                </a:lnTo>
                <a:lnTo>
                  <a:pt x="118" y="161"/>
                </a:lnTo>
                <a:lnTo>
                  <a:pt x="118" y="161"/>
                </a:lnTo>
                <a:lnTo>
                  <a:pt x="118" y="162"/>
                </a:lnTo>
                <a:lnTo>
                  <a:pt x="118" y="162"/>
                </a:lnTo>
                <a:lnTo>
                  <a:pt x="119" y="163"/>
                </a:lnTo>
                <a:lnTo>
                  <a:pt x="119" y="163"/>
                </a:lnTo>
                <a:lnTo>
                  <a:pt x="119" y="163"/>
                </a:lnTo>
                <a:lnTo>
                  <a:pt x="120" y="163"/>
                </a:lnTo>
                <a:lnTo>
                  <a:pt x="120" y="163"/>
                </a:lnTo>
                <a:lnTo>
                  <a:pt x="120" y="163"/>
                </a:lnTo>
                <a:lnTo>
                  <a:pt x="120" y="164"/>
                </a:lnTo>
                <a:lnTo>
                  <a:pt x="120" y="164"/>
                </a:lnTo>
                <a:lnTo>
                  <a:pt x="121" y="164"/>
                </a:lnTo>
                <a:lnTo>
                  <a:pt x="121" y="164"/>
                </a:lnTo>
                <a:lnTo>
                  <a:pt x="121" y="165"/>
                </a:lnTo>
                <a:lnTo>
                  <a:pt x="121" y="165"/>
                </a:lnTo>
                <a:lnTo>
                  <a:pt x="122" y="165"/>
                </a:lnTo>
                <a:lnTo>
                  <a:pt x="122" y="165"/>
                </a:lnTo>
                <a:lnTo>
                  <a:pt x="123" y="165"/>
                </a:lnTo>
                <a:lnTo>
                  <a:pt x="123" y="165"/>
                </a:lnTo>
                <a:lnTo>
                  <a:pt x="123" y="165"/>
                </a:lnTo>
                <a:lnTo>
                  <a:pt x="123" y="165"/>
                </a:lnTo>
                <a:lnTo>
                  <a:pt x="123" y="166"/>
                </a:lnTo>
                <a:lnTo>
                  <a:pt x="123" y="166"/>
                </a:lnTo>
                <a:lnTo>
                  <a:pt x="123" y="166"/>
                </a:lnTo>
                <a:lnTo>
                  <a:pt x="122" y="166"/>
                </a:lnTo>
                <a:lnTo>
                  <a:pt x="122" y="167"/>
                </a:lnTo>
                <a:lnTo>
                  <a:pt x="122" y="167"/>
                </a:lnTo>
                <a:lnTo>
                  <a:pt x="122" y="167"/>
                </a:lnTo>
                <a:lnTo>
                  <a:pt x="122" y="168"/>
                </a:lnTo>
                <a:lnTo>
                  <a:pt x="122" y="168"/>
                </a:lnTo>
                <a:lnTo>
                  <a:pt x="122" y="168"/>
                </a:lnTo>
                <a:lnTo>
                  <a:pt x="122" y="168"/>
                </a:lnTo>
                <a:lnTo>
                  <a:pt x="122" y="169"/>
                </a:lnTo>
                <a:lnTo>
                  <a:pt x="122" y="169"/>
                </a:lnTo>
                <a:lnTo>
                  <a:pt x="123" y="169"/>
                </a:lnTo>
                <a:lnTo>
                  <a:pt x="123" y="170"/>
                </a:lnTo>
                <a:lnTo>
                  <a:pt x="123" y="170"/>
                </a:lnTo>
                <a:lnTo>
                  <a:pt x="123" y="171"/>
                </a:lnTo>
                <a:lnTo>
                  <a:pt x="122" y="171"/>
                </a:lnTo>
                <a:lnTo>
                  <a:pt x="122" y="171"/>
                </a:lnTo>
                <a:lnTo>
                  <a:pt x="123" y="172"/>
                </a:lnTo>
                <a:lnTo>
                  <a:pt x="123" y="172"/>
                </a:lnTo>
                <a:lnTo>
                  <a:pt x="123" y="172"/>
                </a:lnTo>
                <a:lnTo>
                  <a:pt x="122" y="172"/>
                </a:lnTo>
                <a:lnTo>
                  <a:pt x="123" y="172"/>
                </a:lnTo>
                <a:lnTo>
                  <a:pt x="123" y="172"/>
                </a:lnTo>
                <a:lnTo>
                  <a:pt x="123" y="173"/>
                </a:lnTo>
                <a:lnTo>
                  <a:pt x="122" y="173"/>
                </a:lnTo>
                <a:lnTo>
                  <a:pt x="123" y="173"/>
                </a:lnTo>
                <a:lnTo>
                  <a:pt x="123" y="173"/>
                </a:lnTo>
                <a:lnTo>
                  <a:pt x="122" y="173"/>
                </a:lnTo>
                <a:lnTo>
                  <a:pt x="122" y="174"/>
                </a:lnTo>
                <a:lnTo>
                  <a:pt x="121" y="174"/>
                </a:lnTo>
                <a:lnTo>
                  <a:pt x="121" y="174"/>
                </a:lnTo>
                <a:lnTo>
                  <a:pt x="121" y="175"/>
                </a:lnTo>
                <a:lnTo>
                  <a:pt x="121" y="175"/>
                </a:lnTo>
                <a:lnTo>
                  <a:pt x="120" y="175"/>
                </a:lnTo>
                <a:lnTo>
                  <a:pt x="120" y="175"/>
                </a:lnTo>
                <a:lnTo>
                  <a:pt x="120" y="175"/>
                </a:lnTo>
                <a:lnTo>
                  <a:pt x="120" y="176"/>
                </a:lnTo>
                <a:lnTo>
                  <a:pt x="119" y="176"/>
                </a:lnTo>
                <a:lnTo>
                  <a:pt x="119" y="176"/>
                </a:lnTo>
                <a:lnTo>
                  <a:pt x="119" y="176"/>
                </a:lnTo>
                <a:lnTo>
                  <a:pt x="119" y="176"/>
                </a:lnTo>
                <a:lnTo>
                  <a:pt x="119" y="176"/>
                </a:lnTo>
                <a:lnTo>
                  <a:pt x="119" y="176"/>
                </a:lnTo>
                <a:lnTo>
                  <a:pt x="119" y="177"/>
                </a:lnTo>
                <a:lnTo>
                  <a:pt x="119" y="177"/>
                </a:lnTo>
                <a:lnTo>
                  <a:pt x="119" y="178"/>
                </a:lnTo>
                <a:lnTo>
                  <a:pt x="119" y="178"/>
                </a:lnTo>
                <a:lnTo>
                  <a:pt x="119" y="179"/>
                </a:lnTo>
                <a:lnTo>
                  <a:pt x="119" y="179"/>
                </a:lnTo>
                <a:lnTo>
                  <a:pt x="119" y="180"/>
                </a:lnTo>
                <a:lnTo>
                  <a:pt x="119" y="180"/>
                </a:lnTo>
                <a:lnTo>
                  <a:pt x="119" y="180"/>
                </a:lnTo>
                <a:lnTo>
                  <a:pt x="119" y="181"/>
                </a:lnTo>
                <a:lnTo>
                  <a:pt x="119" y="181"/>
                </a:lnTo>
                <a:lnTo>
                  <a:pt x="119" y="181"/>
                </a:lnTo>
                <a:lnTo>
                  <a:pt x="119" y="182"/>
                </a:lnTo>
                <a:lnTo>
                  <a:pt x="119" y="182"/>
                </a:lnTo>
                <a:lnTo>
                  <a:pt x="119" y="183"/>
                </a:lnTo>
                <a:lnTo>
                  <a:pt x="119" y="183"/>
                </a:lnTo>
                <a:lnTo>
                  <a:pt x="119" y="184"/>
                </a:lnTo>
                <a:lnTo>
                  <a:pt x="119" y="184"/>
                </a:lnTo>
                <a:lnTo>
                  <a:pt x="120" y="184"/>
                </a:lnTo>
                <a:lnTo>
                  <a:pt x="120" y="185"/>
                </a:lnTo>
                <a:lnTo>
                  <a:pt x="120" y="185"/>
                </a:lnTo>
                <a:lnTo>
                  <a:pt x="121" y="185"/>
                </a:lnTo>
                <a:lnTo>
                  <a:pt x="121" y="185"/>
                </a:lnTo>
                <a:lnTo>
                  <a:pt x="121" y="186"/>
                </a:lnTo>
                <a:lnTo>
                  <a:pt x="121" y="186"/>
                </a:lnTo>
                <a:lnTo>
                  <a:pt x="122" y="186"/>
                </a:lnTo>
                <a:lnTo>
                  <a:pt x="122" y="187"/>
                </a:lnTo>
                <a:lnTo>
                  <a:pt x="122" y="187"/>
                </a:lnTo>
                <a:lnTo>
                  <a:pt x="123" y="187"/>
                </a:lnTo>
                <a:lnTo>
                  <a:pt x="123" y="187"/>
                </a:lnTo>
                <a:lnTo>
                  <a:pt x="123" y="187"/>
                </a:lnTo>
                <a:lnTo>
                  <a:pt x="123" y="187"/>
                </a:lnTo>
                <a:lnTo>
                  <a:pt x="124" y="187"/>
                </a:lnTo>
                <a:lnTo>
                  <a:pt x="124" y="188"/>
                </a:lnTo>
                <a:lnTo>
                  <a:pt x="125" y="188"/>
                </a:lnTo>
                <a:lnTo>
                  <a:pt x="125" y="188"/>
                </a:lnTo>
                <a:lnTo>
                  <a:pt x="125" y="189"/>
                </a:lnTo>
                <a:lnTo>
                  <a:pt x="126" y="188"/>
                </a:lnTo>
                <a:lnTo>
                  <a:pt x="126" y="189"/>
                </a:lnTo>
                <a:lnTo>
                  <a:pt x="127" y="189"/>
                </a:lnTo>
                <a:lnTo>
                  <a:pt x="127" y="189"/>
                </a:lnTo>
                <a:lnTo>
                  <a:pt x="127" y="189"/>
                </a:lnTo>
                <a:lnTo>
                  <a:pt x="127" y="189"/>
                </a:lnTo>
                <a:lnTo>
                  <a:pt x="127" y="190"/>
                </a:lnTo>
                <a:lnTo>
                  <a:pt x="127" y="190"/>
                </a:lnTo>
                <a:lnTo>
                  <a:pt x="127" y="190"/>
                </a:lnTo>
                <a:lnTo>
                  <a:pt x="127" y="191"/>
                </a:lnTo>
                <a:lnTo>
                  <a:pt x="128" y="191"/>
                </a:lnTo>
                <a:lnTo>
                  <a:pt x="128" y="191"/>
                </a:lnTo>
                <a:lnTo>
                  <a:pt x="128" y="192"/>
                </a:lnTo>
                <a:lnTo>
                  <a:pt x="127" y="192"/>
                </a:lnTo>
                <a:lnTo>
                  <a:pt x="127" y="193"/>
                </a:lnTo>
                <a:lnTo>
                  <a:pt x="127" y="193"/>
                </a:lnTo>
                <a:lnTo>
                  <a:pt x="127" y="193"/>
                </a:lnTo>
                <a:lnTo>
                  <a:pt x="127" y="193"/>
                </a:lnTo>
                <a:lnTo>
                  <a:pt x="127" y="194"/>
                </a:lnTo>
                <a:lnTo>
                  <a:pt x="127" y="194"/>
                </a:lnTo>
                <a:lnTo>
                  <a:pt x="128" y="195"/>
                </a:lnTo>
                <a:lnTo>
                  <a:pt x="128" y="195"/>
                </a:lnTo>
                <a:lnTo>
                  <a:pt x="128" y="195"/>
                </a:lnTo>
                <a:lnTo>
                  <a:pt x="128" y="195"/>
                </a:lnTo>
                <a:lnTo>
                  <a:pt x="128" y="196"/>
                </a:lnTo>
                <a:lnTo>
                  <a:pt x="128" y="196"/>
                </a:lnTo>
                <a:lnTo>
                  <a:pt x="129" y="196"/>
                </a:lnTo>
                <a:lnTo>
                  <a:pt x="129" y="197"/>
                </a:lnTo>
                <a:lnTo>
                  <a:pt x="130" y="197"/>
                </a:lnTo>
                <a:lnTo>
                  <a:pt x="130" y="197"/>
                </a:lnTo>
                <a:lnTo>
                  <a:pt x="131" y="197"/>
                </a:lnTo>
                <a:lnTo>
                  <a:pt x="131" y="197"/>
                </a:lnTo>
                <a:lnTo>
                  <a:pt x="131" y="197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9"/>
                </a:lnTo>
                <a:lnTo>
                  <a:pt x="132" y="199"/>
                </a:lnTo>
                <a:lnTo>
                  <a:pt x="133" y="199"/>
                </a:lnTo>
                <a:lnTo>
                  <a:pt x="133" y="199"/>
                </a:lnTo>
                <a:lnTo>
                  <a:pt x="133" y="199"/>
                </a:lnTo>
                <a:lnTo>
                  <a:pt x="133" y="199"/>
                </a:lnTo>
                <a:lnTo>
                  <a:pt x="133" y="200"/>
                </a:lnTo>
                <a:lnTo>
                  <a:pt x="133" y="200"/>
                </a:lnTo>
                <a:lnTo>
                  <a:pt x="134" y="200"/>
                </a:lnTo>
                <a:lnTo>
                  <a:pt x="134" y="201"/>
                </a:lnTo>
                <a:lnTo>
                  <a:pt x="134" y="201"/>
                </a:lnTo>
                <a:lnTo>
                  <a:pt x="134" y="201"/>
                </a:lnTo>
                <a:lnTo>
                  <a:pt x="134" y="202"/>
                </a:lnTo>
                <a:lnTo>
                  <a:pt x="134" y="202"/>
                </a:lnTo>
                <a:lnTo>
                  <a:pt x="134" y="201"/>
                </a:lnTo>
                <a:lnTo>
                  <a:pt x="135" y="202"/>
                </a:lnTo>
                <a:lnTo>
                  <a:pt x="135" y="202"/>
                </a:lnTo>
                <a:lnTo>
                  <a:pt x="136" y="202"/>
                </a:lnTo>
                <a:lnTo>
                  <a:pt x="136" y="202"/>
                </a:lnTo>
                <a:lnTo>
                  <a:pt x="136" y="203"/>
                </a:lnTo>
                <a:lnTo>
                  <a:pt x="136" y="203"/>
                </a:lnTo>
                <a:lnTo>
                  <a:pt x="136" y="204"/>
                </a:lnTo>
                <a:lnTo>
                  <a:pt x="137" y="204"/>
                </a:lnTo>
                <a:lnTo>
                  <a:pt x="137" y="205"/>
                </a:lnTo>
                <a:lnTo>
                  <a:pt x="137" y="205"/>
                </a:lnTo>
                <a:lnTo>
                  <a:pt x="138" y="205"/>
                </a:lnTo>
                <a:lnTo>
                  <a:pt x="138" y="205"/>
                </a:lnTo>
                <a:lnTo>
                  <a:pt x="138" y="205"/>
                </a:lnTo>
                <a:lnTo>
                  <a:pt x="138" y="205"/>
                </a:lnTo>
                <a:lnTo>
                  <a:pt x="138" y="206"/>
                </a:lnTo>
                <a:lnTo>
                  <a:pt x="138" y="206"/>
                </a:lnTo>
                <a:lnTo>
                  <a:pt x="138" y="207"/>
                </a:lnTo>
                <a:lnTo>
                  <a:pt x="138" y="207"/>
                </a:lnTo>
                <a:lnTo>
                  <a:pt x="139" y="207"/>
                </a:lnTo>
                <a:lnTo>
                  <a:pt x="139" y="208"/>
                </a:lnTo>
                <a:lnTo>
                  <a:pt x="139" y="208"/>
                </a:lnTo>
                <a:lnTo>
                  <a:pt x="139" y="208"/>
                </a:lnTo>
                <a:lnTo>
                  <a:pt x="140" y="209"/>
                </a:lnTo>
                <a:lnTo>
                  <a:pt x="140" y="209"/>
                </a:lnTo>
                <a:lnTo>
                  <a:pt x="140" y="209"/>
                </a:lnTo>
                <a:lnTo>
                  <a:pt x="140" y="209"/>
                </a:lnTo>
                <a:lnTo>
                  <a:pt x="140" y="209"/>
                </a:lnTo>
                <a:lnTo>
                  <a:pt x="140" y="210"/>
                </a:lnTo>
                <a:lnTo>
                  <a:pt x="141" y="210"/>
                </a:lnTo>
                <a:lnTo>
                  <a:pt x="141" y="210"/>
                </a:lnTo>
                <a:lnTo>
                  <a:pt x="142" y="210"/>
                </a:lnTo>
                <a:lnTo>
                  <a:pt x="142" y="210"/>
                </a:lnTo>
                <a:lnTo>
                  <a:pt x="142" y="211"/>
                </a:lnTo>
                <a:lnTo>
                  <a:pt x="143" y="211"/>
                </a:lnTo>
                <a:lnTo>
                  <a:pt x="143" y="211"/>
                </a:lnTo>
                <a:lnTo>
                  <a:pt x="143" y="211"/>
                </a:lnTo>
                <a:lnTo>
                  <a:pt x="144" y="211"/>
                </a:lnTo>
                <a:lnTo>
                  <a:pt x="144" y="212"/>
                </a:lnTo>
                <a:lnTo>
                  <a:pt x="144" y="212"/>
                </a:lnTo>
                <a:lnTo>
                  <a:pt x="144" y="213"/>
                </a:lnTo>
                <a:lnTo>
                  <a:pt x="144" y="213"/>
                </a:lnTo>
                <a:lnTo>
                  <a:pt x="144" y="214"/>
                </a:lnTo>
                <a:lnTo>
                  <a:pt x="144" y="214"/>
                </a:lnTo>
                <a:lnTo>
                  <a:pt x="145" y="214"/>
                </a:lnTo>
                <a:lnTo>
                  <a:pt x="145" y="215"/>
                </a:lnTo>
                <a:lnTo>
                  <a:pt x="145" y="215"/>
                </a:lnTo>
                <a:lnTo>
                  <a:pt x="146" y="216"/>
                </a:lnTo>
                <a:lnTo>
                  <a:pt x="146" y="216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7" y="218"/>
                </a:lnTo>
                <a:lnTo>
                  <a:pt x="147" y="218"/>
                </a:lnTo>
                <a:lnTo>
                  <a:pt x="147" y="218"/>
                </a:lnTo>
                <a:lnTo>
                  <a:pt x="147" y="218"/>
                </a:lnTo>
                <a:lnTo>
                  <a:pt x="148" y="219"/>
                </a:lnTo>
                <a:lnTo>
                  <a:pt x="148" y="219"/>
                </a:lnTo>
                <a:lnTo>
                  <a:pt x="148" y="219"/>
                </a:lnTo>
                <a:lnTo>
                  <a:pt x="148" y="219"/>
                </a:lnTo>
                <a:lnTo>
                  <a:pt x="148" y="220"/>
                </a:lnTo>
                <a:lnTo>
                  <a:pt x="148" y="220"/>
                </a:lnTo>
                <a:lnTo>
                  <a:pt x="148" y="220"/>
                </a:lnTo>
                <a:lnTo>
                  <a:pt x="148" y="221"/>
                </a:lnTo>
                <a:lnTo>
                  <a:pt x="149" y="221"/>
                </a:lnTo>
                <a:lnTo>
                  <a:pt x="149" y="221"/>
                </a:lnTo>
                <a:lnTo>
                  <a:pt x="150" y="221"/>
                </a:lnTo>
                <a:lnTo>
                  <a:pt x="150" y="222"/>
                </a:lnTo>
                <a:lnTo>
                  <a:pt x="150" y="222"/>
                </a:lnTo>
                <a:lnTo>
                  <a:pt x="150" y="223"/>
                </a:lnTo>
                <a:lnTo>
                  <a:pt x="148" y="224"/>
                </a:lnTo>
                <a:lnTo>
                  <a:pt x="148" y="224"/>
                </a:lnTo>
                <a:lnTo>
                  <a:pt x="148" y="225"/>
                </a:lnTo>
                <a:lnTo>
                  <a:pt x="147" y="225"/>
                </a:lnTo>
                <a:lnTo>
                  <a:pt x="144" y="227"/>
                </a:lnTo>
                <a:lnTo>
                  <a:pt x="142" y="228"/>
                </a:lnTo>
                <a:lnTo>
                  <a:pt x="142" y="229"/>
                </a:lnTo>
                <a:lnTo>
                  <a:pt x="142" y="230"/>
                </a:lnTo>
                <a:lnTo>
                  <a:pt x="142" y="230"/>
                </a:lnTo>
                <a:lnTo>
                  <a:pt x="140" y="231"/>
                </a:lnTo>
                <a:lnTo>
                  <a:pt x="140" y="231"/>
                </a:lnTo>
                <a:lnTo>
                  <a:pt x="139" y="232"/>
                </a:lnTo>
                <a:lnTo>
                  <a:pt x="138" y="232"/>
                </a:lnTo>
                <a:lnTo>
                  <a:pt x="137" y="233"/>
                </a:lnTo>
                <a:lnTo>
                  <a:pt x="137" y="234"/>
                </a:lnTo>
                <a:lnTo>
                  <a:pt x="137" y="234"/>
                </a:lnTo>
                <a:lnTo>
                  <a:pt x="137" y="234"/>
                </a:lnTo>
                <a:lnTo>
                  <a:pt x="137" y="235"/>
                </a:lnTo>
                <a:lnTo>
                  <a:pt x="136" y="235"/>
                </a:lnTo>
                <a:lnTo>
                  <a:pt x="135" y="235"/>
                </a:lnTo>
                <a:lnTo>
                  <a:pt x="134" y="235"/>
                </a:lnTo>
                <a:lnTo>
                  <a:pt x="133" y="234"/>
                </a:lnTo>
                <a:lnTo>
                  <a:pt x="133" y="233"/>
                </a:lnTo>
                <a:lnTo>
                  <a:pt x="132" y="232"/>
                </a:lnTo>
                <a:lnTo>
                  <a:pt x="131" y="231"/>
                </a:lnTo>
                <a:lnTo>
                  <a:pt x="130" y="230"/>
                </a:lnTo>
                <a:lnTo>
                  <a:pt x="129" y="230"/>
                </a:lnTo>
                <a:lnTo>
                  <a:pt x="128" y="229"/>
                </a:lnTo>
                <a:lnTo>
                  <a:pt x="128" y="229"/>
                </a:lnTo>
                <a:lnTo>
                  <a:pt x="129" y="228"/>
                </a:lnTo>
                <a:lnTo>
                  <a:pt x="128" y="226"/>
                </a:lnTo>
                <a:lnTo>
                  <a:pt x="128" y="224"/>
                </a:lnTo>
                <a:lnTo>
                  <a:pt x="127" y="222"/>
                </a:lnTo>
                <a:lnTo>
                  <a:pt x="127" y="221"/>
                </a:lnTo>
                <a:lnTo>
                  <a:pt x="126" y="220"/>
                </a:lnTo>
                <a:lnTo>
                  <a:pt x="126" y="219"/>
                </a:lnTo>
                <a:lnTo>
                  <a:pt x="125" y="218"/>
                </a:lnTo>
                <a:lnTo>
                  <a:pt x="125" y="218"/>
                </a:lnTo>
                <a:lnTo>
                  <a:pt x="124" y="218"/>
                </a:lnTo>
                <a:lnTo>
                  <a:pt x="124" y="217"/>
                </a:lnTo>
                <a:lnTo>
                  <a:pt x="123" y="217"/>
                </a:lnTo>
                <a:lnTo>
                  <a:pt x="123" y="218"/>
                </a:lnTo>
                <a:lnTo>
                  <a:pt x="123" y="218"/>
                </a:lnTo>
                <a:lnTo>
                  <a:pt x="122" y="218"/>
                </a:lnTo>
                <a:lnTo>
                  <a:pt x="122" y="219"/>
                </a:lnTo>
                <a:lnTo>
                  <a:pt x="122" y="219"/>
                </a:lnTo>
                <a:lnTo>
                  <a:pt x="121" y="219"/>
                </a:lnTo>
                <a:lnTo>
                  <a:pt x="120" y="219"/>
                </a:lnTo>
                <a:lnTo>
                  <a:pt x="119" y="219"/>
                </a:lnTo>
                <a:lnTo>
                  <a:pt x="118" y="219"/>
                </a:lnTo>
                <a:lnTo>
                  <a:pt x="118" y="219"/>
                </a:lnTo>
                <a:lnTo>
                  <a:pt x="117" y="219"/>
                </a:lnTo>
                <a:lnTo>
                  <a:pt x="117" y="219"/>
                </a:lnTo>
                <a:lnTo>
                  <a:pt x="117" y="219"/>
                </a:lnTo>
                <a:lnTo>
                  <a:pt x="117" y="220"/>
                </a:lnTo>
                <a:lnTo>
                  <a:pt x="116" y="221"/>
                </a:lnTo>
                <a:lnTo>
                  <a:pt x="115" y="221"/>
                </a:lnTo>
                <a:lnTo>
                  <a:pt x="114" y="221"/>
                </a:lnTo>
                <a:lnTo>
                  <a:pt x="113" y="220"/>
                </a:lnTo>
                <a:lnTo>
                  <a:pt x="112" y="219"/>
                </a:lnTo>
                <a:lnTo>
                  <a:pt x="111" y="219"/>
                </a:lnTo>
                <a:lnTo>
                  <a:pt x="111" y="219"/>
                </a:lnTo>
                <a:lnTo>
                  <a:pt x="110" y="219"/>
                </a:lnTo>
                <a:lnTo>
                  <a:pt x="109" y="220"/>
                </a:lnTo>
                <a:lnTo>
                  <a:pt x="109" y="220"/>
                </a:lnTo>
                <a:lnTo>
                  <a:pt x="108" y="221"/>
                </a:lnTo>
                <a:lnTo>
                  <a:pt x="108" y="222"/>
                </a:lnTo>
                <a:lnTo>
                  <a:pt x="108" y="222"/>
                </a:lnTo>
                <a:lnTo>
                  <a:pt x="107" y="222"/>
                </a:lnTo>
                <a:lnTo>
                  <a:pt x="107" y="222"/>
                </a:lnTo>
                <a:lnTo>
                  <a:pt x="107" y="222"/>
                </a:lnTo>
                <a:lnTo>
                  <a:pt x="107" y="222"/>
                </a:lnTo>
                <a:lnTo>
                  <a:pt x="106" y="222"/>
                </a:lnTo>
                <a:lnTo>
                  <a:pt x="105" y="222"/>
                </a:lnTo>
                <a:lnTo>
                  <a:pt x="103" y="222"/>
                </a:lnTo>
                <a:lnTo>
                  <a:pt x="102" y="222"/>
                </a:lnTo>
                <a:lnTo>
                  <a:pt x="101" y="222"/>
                </a:lnTo>
                <a:lnTo>
                  <a:pt x="100" y="222"/>
                </a:lnTo>
                <a:lnTo>
                  <a:pt x="99" y="222"/>
                </a:lnTo>
                <a:lnTo>
                  <a:pt x="99" y="223"/>
                </a:lnTo>
                <a:lnTo>
                  <a:pt x="98" y="223"/>
                </a:lnTo>
                <a:lnTo>
                  <a:pt x="98" y="224"/>
                </a:lnTo>
                <a:lnTo>
                  <a:pt x="97" y="225"/>
                </a:lnTo>
                <a:lnTo>
                  <a:pt x="96" y="226"/>
                </a:lnTo>
                <a:lnTo>
                  <a:pt x="96" y="226"/>
                </a:lnTo>
                <a:lnTo>
                  <a:pt x="95" y="227"/>
                </a:lnTo>
                <a:lnTo>
                  <a:pt x="95" y="228"/>
                </a:lnTo>
                <a:lnTo>
                  <a:pt x="94" y="228"/>
                </a:lnTo>
                <a:lnTo>
                  <a:pt x="94" y="229"/>
                </a:lnTo>
                <a:lnTo>
                  <a:pt x="93" y="230"/>
                </a:lnTo>
                <a:lnTo>
                  <a:pt x="93" y="230"/>
                </a:lnTo>
                <a:lnTo>
                  <a:pt x="93" y="230"/>
                </a:lnTo>
                <a:lnTo>
                  <a:pt x="92" y="231"/>
                </a:lnTo>
                <a:lnTo>
                  <a:pt x="92" y="231"/>
                </a:lnTo>
                <a:lnTo>
                  <a:pt x="92" y="232"/>
                </a:lnTo>
                <a:lnTo>
                  <a:pt x="92" y="232"/>
                </a:lnTo>
                <a:lnTo>
                  <a:pt x="92" y="233"/>
                </a:lnTo>
                <a:lnTo>
                  <a:pt x="92" y="233"/>
                </a:lnTo>
                <a:lnTo>
                  <a:pt x="92" y="234"/>
                </a:lnTo>
                <a:lnTo>
                  <a:pt x="92" y="234"/>
                </a:lnTo>
                <a:lnTo>
                  <a:pt x="92" y="235"/>
                </a:lnTo>
                <a:lnTo>
                  <a:pt x="92" y="235"/>
                </a:lnTo>
                <a:lnTo>
                  <a:pt x="93" y="236"/>
                </a:lnTo>
                <a:lnTo>
                  <a:pt x="93" y="236"/>
                </a:lnTo>
                <a:lnTo>
                  <a:pt x="93" y="236"/>
                </a:lnTo>
                <a:lnTo>
                  <a:pt x="93" y="237"/>
                </a:lnTo>
                <a:lnTo>
                  <a:pt x="93" y="237"/>
                </a:lnTo>
                <a:lnTo>
                  <a:pt x="92" y="238"/>
                </a:lnTo>
                <a:lnTo>
                  <a:pt x="91" y="239"/>
                </a:lnTo>
                <a:lnTo>
                  <a:pt x="90" y="239"/>
                </a:lnTo>
                <a:lnTo>
                  <a:pt x="90" y="239"/>
                </a:lnTo>
                <a:lnTo>
                  <a:pt x="88" y="239"/>
                </a:lnTo>
                <a:lnTo>
                  <a:pt x="87" y="239"/>
                </a:lnTo>
                <a:lnTo>
                  <a:pt x="85" y="238"/>
                </a:lnTo>
                <a:lnTo>
                  <a:pt x="82" y="237"/>
                </a:lnTo>
                <a:lnTo>
                  <a:pt x="82" y="237"/>
                </a:lnTo>
                <a:lnTo>
                  <a:pt x="79" y="235"/>
                </a:lnTo>
                <a:lnTo>
                  <a:pt x="77" y="234"/>
                </a:lnTo>
                <a:lnTo>
                  <a:pt x="76" y="233"/>
                </a:lnTo>
                <a:lnTo>
                  <a:pt x="75" y="233"/>
                </a:lnTo>
                <a:lnTo>
                  <a:pt x="74" y="232"/>
                </a:lnTo>
                <a:lnTo>
                  <a:pt x="70" y="231"/>
                </a:lnTo>
                <a:lnTo>
                  <a:pt x="67" y="230"/>
                </a:lnTo>
                <a:lnTo>
                  <a:pt x="66" y="230"/>
                </a:lnTo>
                <a:lnTo>
                  <a:pt x="65" y="230"/>
                </a:lnTo>
                <a:lnTo>
                  <a:pt x="65" y="230"/>
                </a:lnTo>
                <a:lnTo>
                  <a:pt x="65" y="230"/>
                </a:lnTo>
                <a:lnTo>
                  <a:pt x="65" y="229"/>
                </a:lnTo>
                <a:lnTo>
                  <a:pt x="64" y="229"/>
                </a:lnTo>
                <a:lnTo>
                  <a:pt x="64" y="228"/>
                </a:lnTo>
                <a:lnTo>
                  <a:pt x="64" y="228"/>
                </a:lnTo>
                <a:lnTo>
                  <a:pt x="64" y="227"/>
                </a:lnTo>
                <a:lnTo>
                  <a:pt x="64" y="227"/>
                </a:lnTo>
                <a:lnTo>
                  <a:pt x="63" y="227"/>
                </a:lnTo>
                <a:lnTo>
                  <a:pt x="63" y="226"/>
                </a:lnTo>
                <a:lnTo>
                  <a:pt x="62" y="226"/>
                </a:lnTo>
                <a:lnTo>
                  <a:pt x="61" y="226"/>
                </a:lnTo>
                <a:lnTo>
                  <a:pt x="61" y="226"/>
                </a:lnTo>
                <a:lnTo>
                  <a:pt x="60" y="225"/>
                </a:lnTo>
                <a:lnTo>
                  <a:pt x="60" y="225"/>
                </a:lnTo>
                <a:lnTo>
                  <a:pt x="59" y="225"/>
                </a:lnTo>
                <a:lnTo>
                  <a:pt x="59" y="225"/>
                </a:lnTo>
                <a:lnTo>
                  <a:pt x="58" y="225"/>
                </a:lnTo>
                <a:lnTo>
                  <a:pt x="58" y="225"/>
                </a:lnTo>
                <a:lnTo>
                  <a:pt x="57" y="225"/>
                </a:lnTo>
                <a:lnTo>
                  <a:pt x="57" y="226"/>
                </a:lnTo>
                <a:lnTo>
                  <a:pt x="57" y="226"/>
                </a:lnTo>
                <a:lnTo>
                  <a:pt x="57" y="226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5" y="224"/>
                </a:lnTo>
                <a:lnTo>
                  <a:pt x="54" y="224"/>
                </a:lnTo>
                <a:lnTo>
                  <a:pt x="54" y="224"/>
                </a:lnTo>
                <a:lnTo>
                  <a:pt x="53" y="224"/>
                </a:lnTo>
                <a:lnTo>
                  <a:pt x="53" y="224"/>
                </a:lnTo>
                <a:lnTo>
                  <a:pt x="53" y="223"/>
                </a:lnTo>
                <a:lnTo>
                  <a:pt x="52" y="223"/>
                </a:lnTo>
                <a:lnTo>
                  <a:pt x="52" y="223"/>
                </a:lnTo>
                <a:lnTo>
                  <a:pt x="52" y="222"/>
                </a:lnTo>
                <a:lnTo>
                  <a:pt x="52" y="222"/>
                </a:lnTo>
                <a:lnTo>
                  <a:pt x="52" y="222"/>
                </a:lnTo>
                <a:lnTo>
                  <a:pt x="52" y="221"/>
                </a:lnTo>
                <a:lnTo>
                  <a:pt x="52" y="221"/>
                </a:lnTo>
                <a:lnTo>
                  <a:pt x="52" y="221"/>
                </a:lnTo>
                <a:lnTo>
                  <a:pt x="52" y="220"/>
                </a:lnTo>
                <a:lnTo>
                  <a:pt x="51" y="220"/>
                </a:lnTo>
                <a:lnTo>
                  <a:pt x="51" y="219"/>
                </a:lnTo>
                <a:lnTo>
                  <a:pt x="51" y="219"/>
                </a:lnTo>
                <a:lnTo>
                  <a:pt x="50" y="219"/>
                </a:lnTo>
                <a:lnTo>
                  <a:pt x="50" y="218"/>
                </a:lnTo>
                <a:lnTo>
                  <a:pt x="50" y="218"/>
                </a:lnTo>
                <a:lnTo>
                  <a:pt x="49" y="218"/>
                </a:lnTo>
                <a:lnTo>
                  <a:pt x="49" y="217"/>
                </a:lnTo>
                <a:lnTo>
                  <a:pt x="49" y="217"/>
                </a:lnTo>
                <a:lnTo>
                  <a:pt x="48" y="217"/>
                </a:lnTo>
                <a:lnTo>
                  <a:pt x="48" y="216"/>
                </a:lnTo>
                <a:lnTo>
                  <a:pt x="48" y="216"/>
                </a:lnTo>
                <a:lnTo>
                  <a:pt x="48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4"/>
                </a:lnTo>
                <a:lnTo>
                  <a:pt x="48" y="214"/>
                </a:lnTo>
                <a:lnTo>
                  <a:pt x="47" y="214"/>
                </a:lnTo>
                <a:lnTo>
                  <a:pt x="47" y="214"/>
                </a:lnTo>
                <a:lnTo>
                  <a:pt x="47" y="214"/>
                </a:lnTo>
                <a:lnTo>
                  <a:pt x="46" y="213"/>
                </a:lnTo>
                <a:lnTo>
                  <a:pt x="46" y="213"/>
                </a:lnTo>
                <a:lnTo>
                  <a:pt x="46" y="213"/>
                </a:lnTo>
                <a:lnTo>
                  <a:pt x="45" y="212"/>
                </a:lnTo>
                <a:lnTo>
                  <a:pt x="45" y="211"/>
                </a:lnTo>
                <a:lnTo>
                  <a:pt x="45" y="211"/>
                </a:lnTo>
                <a:lnTo>
                  <a:pt x="44" y="210"/>
                </a:lnTo>
                <a:lnTo>
                  <a:pt x="44" y="210"/>
                </a:lnTo>
                <a:lnTo>
                  <a:pt x="44" y="209"/>
                </a:lnTo>
                <a:lnTo>
                  <a:pt x="43" y="209"/>
                </a:lnTo>
                <a:lnTo>
                  <a:pt x="43" y="209"/>
                </a:lnTo>
                <a:lnTo>
                  <a:pt x="43" y="209"/>
                </a:lnTo>
                <a:lnTo>
                  <a:pt x="42" y="209"/>
                </a:lnTo>
                <a:lnTo>
                  <a:pt x="42" y="209"/>
                </a:lnTo>
                <a:lnTo>
                  <a:pt x="41" y="208"/>
                </a:lnTo>
                <a:lnTo>
                  <a:pt x="41" y="208"/>
                </a:lnTo>
                <a:lnTo>
                  <a:pt x="41" y="207"/>
                </a:lnTo>
                <a:lnTo>
                  <a:pt x="41" y="207"/>
                </a:lnTo>
                <a:lnTo>
                  <a:pt x="41" y="206"/>
                </a:lnTo>
                <a:lnTo>
                  <a:pt x="41" y="206"/>
                </a:lnTo>
                <a:lnTo>
                  <a:pt x="40" y="205"/>
                </a:lnTo>
                <a:lnTo>
                  <a:pt x="40" y="205"/>
                </a:lnTo>
                <a:lnTo>
                  <a:pt x="40" y="204"/>
                </a:lnTo>
                <a:lnTo>
                  <a:pt x="40" y="204"/>
                </a:lnTo>
                <a:lnTo>
                  <a:pt x="40" y="203"/>
                </a:lnTo>
                <a:lnTo>
                  <a:pt x="41" y="203"/>
                </a:lnTo>
                <a:lnTo>
                  <a:pt x="41" y="203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1"/>
                </a:lnTo>
                <a:lnTo>
                  <a:pt x="41" y="201"/>
                </a:lnTo>
                <a:lnTo>
                  <a:pt x="41" y="201"/>
                </a:lnTo>
                <a:lnTo>
                  <a:pt x="42" y="201"/>
                </a:lnTo>
                <a:lnTo>
                  <a:pt x="42" y="200"/>
                </a:lnTo>
                <a:lnTo>
                  <a:pt x="42" y="200"/>
                </a:lnTo>
                <a:lnTo>
                  <a:pt x="42" y="199"/>
                </a:lnTo>
                <a:lnTo>
                  <a:pt x="42" y="199"/>
                </a:lnTo>
                <a:lnTo>
                  <a:pt x="42" y="198"/>
                </a:lnTo>
                <a:lnTo>
                  <a:pt x="42" y="198"/>
                </a:lnTo>
                <a:lnTo>
                  <a:pt x="42" y="197"/>
                </a:lnTo>
                <a:lnTo>
                  <a:pt x="42" y="197"/>
                </a:lnTo>
                <a:lnTo>
                  <a:pt x="42" y="197"/>
                </a:lnTo>
                <a:lnTo>
                  <a:pt x="42" y="197"/>
                </a:lnTo>
                <a:lnTo>
                  <a:pt x="42" y="197"/>
                </a:lnTo>
                <a:lnTo>
                  <a:pt x="42" y="196"/>
                </a:lnTo>
                <a:lnTo>
                  <a:pt x="42" y="195"/>
                </a:lnTo>
                <a:lnTo>
                  <a:pt x="42" y="195"/>
                </a:lnTo>
                <a:lnTo>
                  <a:pt x="42" y="194"/>
                </a:lnTo>
                <a:lnTo>
                  <a:pt x="42" y="194"/>
                </a:lnTo>
                <a:lnTo>
                  <a:pt x="42" y="193"/>
                </a:lnTo>
                <a:lnTo>
                  <a:pt x="42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2"/>
                </a:lnTo>
                <a:lnTo>
                  <a:pt x="43" y="192"/>
                </a:lnTo>
                <a:lnTo>
                  <a:pt x="44" y="192"/>
                </a:lnTo>
                <a:lnTo>
                  <a:pt x="44" y="192"/>
                </a:lnTo>
                <a:lnTo>
                  <a:pt x="44" y="192"/>
                </a:lnTo>
                <a:lnTo>
                  <a:pt x="45" y="192"/>
                </a:lnTo>
                <a:lnTo>
                  <a:pt x="45" y="193"/>
                </a:lnTo>
                <a:lnTo>
                  <a:pt x="45" y="193"/>
                </a:lnTo>
                <a:lnTo>
                  <a:pt x="46" y="193"/>
                </a:lnTo>
                <a:lnTo>
                  <a:pt x="46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8" y="193"/>
                </a:lnTo>
                <a:lnTo>
                  <a:pt x="48" y="193"/>
                </a:lnTo>
                <a:lnTo>
                  <a:pt x="48" y="193"/>
                </a:lnTo>
                <a:lnTo>
                  <a:pt x="49" y="193"/>
                </a:lnTo>
                <a:lnTo>
                  <a:pt x="49" y="192"/>
                </a:lnTo>
                <a:lnTo>
                  <a:pt x="49" y="192"/>
                </a:lnTo>
                <a:lnTo>
                  <a:pt x="49" y="192"/>
                </a:lnTo>
                <a:lnTo>
                  <a:pt x="49" y="191"/>
                </a:lnTo>
                <a:lnTo>
                  <a:pt x="49" y="191"/>
                </a:lnTo>
                <a:lnTo>
                  <a:pt x="49" y="191"/>
                </a:lnTo>
                <a:lnTo>
                  <a:pt x="49" y="191"/>
                </a:lnTo>
                <a:lnTo>
                  <a:pt x="49" y="190"/>
                </a:lnTo>
                <a:lnTo>
                  <a:pt x="49" y="190"/>
                </a:lnTo>
                <a:lnTo>
                  <a:pt x="49" y="190"/>
                </a:lnTo>
                <a:lnTo>
                  <a:pt x="49" y="189"/>
                </a:lnTo>
                <a:lnTo>
                  <a:pt x="48" y="189"/>
                </a:lnTo>
                <a:lnTo>
                  <a:pt x="48" y="189"/>
                </a:lnTo>
                <a:lnTo>
                  <a:pt x="48" y="189"/>
                </a:lnTo>
                <a:lnTo>
                  <a:pt x="48" y="189"/>
                </a:lnTo>
                <a:lnTo>
                  <a:pt x="48" y="188"/>
                </a:lnTo>
                <a:lnTo>
                  <a:pt x="48" y="188"/>
                </a:lnTo>
                <a:lnTo>
                  <a:pt x="48" y="188"/>
                </a:lnTo>
                <a:lnTo>
                  <a:pt x="48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6"/>
                </a:lnTo>
                <a:lnTo>
                  <a:pt x="47" y="186"/>
                </a:lnTo>
                <a:lnTo>
                  <a:pt x="46" y="186"/>
                </a:lnTo>
                <a:lnTo>
                  <a:pt x="46" y="185"/>
                </a:lnTo>
                <a:lnTo>
                  <a:pt x="46" y="185"/>
                </a:lnTo>
                <a:lnTo>
                  <a:pt x="46" y="185"/>
                </a:lnTo>
                <a:lnTo>
                  <a:pt x="45" y="185"/>
                </a:lnTo>
                <a:lnTo>
                  <a:pt x="45" y="184"/>
                </a:lnTo>
                <a:lnTo>
                  <a:pt x="45" y="184"/>
                </a:lnTo>
                <a:lnTo>
                  <a:pt x="45" y="184"/>
                </a:lnTo>
                <a:lnTo>
                  <a:pt x="45" y="183"/>
                </a:lnTo>
                <a:lnTo>
                  <a:pt x="45" y="183"/>
                </a:lnTo>
                <a:lnTo>
                  <a:pt x="44" y="182"/>
                </a:lnTo>
                <a:lnTo>
                  <a:pt x="44" y="182"/>
                </a:lnTo>
                <a:lnTo>
                  <a:pt x="44" y="182"/>
                </a:lnTo>
                <a:lnTo>
                  <a:pt x="44" y="181"/>
                </a:lnTo>
                <a:lnTo>
                  <a:pt x="44" y="181"/>
                </a:lnTo>
                <a:lnTo>
                  <a:pt x="44" y="180"/>
                </a:lnTo>
                <a:lnTo>
                  <a:pt x="44" y="180"/>
                </a:lnTo>
                <a:lnTo>
                  <a:pt x="44" y="180"/>
                </a:lnTo>
                <a:lnTo>
                  <a:pt x="44" y="180"/>
                </a:lnTo>
                <a:lnTo>
                  <a:pt x="44" y="179"/>
                </a:lnTo>
                <a:lnTo>
                  <a:pt x="43" y="179"/>
                </a:lnTo>
                <a:lnTo>
                  <a:pt x="44" y="179"/>
                </a:lnTo>
                <a:lnTo>
                  <a:pt x="44" y="178"/>
                </a:lnTo>
                <a:lnTo>
                  <a:pt x="44" y="178"/>
                </a:lnTo>
                <a:lnTo>
                  <a:pt x="44" y="177"/>
                </a:lnTo>
                <a:lnTo>
                  <a:pt x="44" y="177"/>
                </a:lnTo>
                <a:lnTo>
                  <a:pt x="44" y="176"/>
                </a:lnTo>
                <a:lnTo>
                  <a:pt x="44" y="176"/>
                </a:lnTo>
                <a:lnTo>
                  <a:pt x="44" y="176"/>
                </a:lnTo>
                <a:lnTo>
                  <a:pt x="44" y="176"/>
                </a:lnTo>
                <a:lnTo>
                  <a:pt x="44" y="176"/>
                </a:lnTo>
                <a:lnTo>
                  <a:pt x="44" y="176"/>
                </a:lnTo>
                <a:lnTo>
                  <a:pt x="44" y="176"/>
                </a:lnTo>
                <a:lnTo>
                  <a:pt x="43" y="176"/>
                </a:lnTo>
                <a:lnTo>
                  <a:pt x="43" y="176"/>
                </a:lnTo>
                <a:lnTo>
                  <a:pt x="43" y="176"/>
                </a:lnTo>
                <a:lnTo>
                  <a:pt x="43" y="175"/>
                </a:lnTo>
                <a:lnTo>
                  <a:pt x="43" y="175"/>
                </a:lnTo>
                <a:lnTo>
                  <a:pt x="43" y="175"/>
                </a:lnTo>
                <a:lnTo>
                  <a:pt x="43" y="175"/>
                </a:lnTo>
                <a:lnTo>
                  <a:pt x="43" y="175"/>
                </a:lnTo>
                <a:lnTo>
                  <a:pt x="42" y="175"/>
                </a:lnTo>
                <a:lnTo>
                  <a:pt x="42" y="175"/>
                </a:lnTo>
                <a:lnTo>
                  <a:pt x="42" y="174"/>
                </a:lnTo>
                <a:lnTo>
                  <a:pt x="41" y="174"/>
                </a:lnTo>
                <a:lnTo>
                  <a:pt x="41" y="174"/>
                </a:lnTo>
                <a:lnTo>
                  <a:pt x="41" y="173"/>
                </a:lnTo>
                <a:lnTo>
                  <a:pt x="41" y="173"/>
                </a:lnTo>
                <a:lnTo>
                  <a:pt x="42" y="173"/>
                </a:lnTo>
                <a:lnTo>
                  <a:pt x="42" y="172"/>
                </a:lnTo>
                <a:lnTo>
                  <a:pt x="42" y="172"/>
                </a:lnTo>
                <a:lnTo>
                  <a:pt x="41" y="172"/>
                </a:lnTo>
                <a:lnTo>
                  <a:pt x="41" y="171"/>
                </a:lnTo>
                <a:lnTo>
                  <a:pt x="41" y="171"/>
                </a:lnTo>
                <a:lnTo>
                  <a:pt x="41" y="171"/>
                </a:lnTo>
                <a:lnTo>
                  <a:pt x="41" y="170"/>
                </a:lnTo>
                <a:lnTo>
                  <a:pt x="41" y="170"/>
                </a:lnTo>
                <a:lnTo>
                  <a:pt x="40" y="170"/>
                </a:lnTo>
                <a:lnTo>
                  <a:pt x="40" y="170"/>
                </a:lnTo>
                <a:lnTo>
                  <a:pt x="40" y="170"/>
                </a:lnTo>
                <a:lnTo>
                  <a:pt x="40" y="169"/>
                </a:lnTo>
                <a:lnTo>
                  <a:pt x="39" y="169"/>
                </a:lnTo>
                <a:lnTo>
                  <a:pt x="39" y="168"/>
                </a:lnTo>
                <a:lnTo>
                  <a:pt x="39" y="168"/>
                </a:lnTo>
                <a:lnTo>
                  <a:pt x="39" y="168"/>
                </a:lnTo>
                <a:lnTo>
                  <a:pt x="38" y="168"/>
                </a:lnTo>
                <a:lnTo>
                  <a:pt x="38" y="168"/>
                </a:lnTo>
                <a:lnTo>
                  <a:pt x="37" y="168"/>
                </a:lnTo>
                <a:lnTo>
                  <a:pt x="37" y="167"/>
                </a:lnTo>
                <a:lnTo>
                  <a:pt x="37" y="167"/>
                </a:lnTo>
                <a:lnTo>
                  <a:pt x="37" y="166"/>
                </a:lnTo>
                <a:lnTo>
                  <a:pt x="37" y="166"/>
                </a:lnTo>
                <a:lnTo>
                  <a:pt x="37" y="166"/>
                </a:lnTo>
                <a:lnTo>
                  <a:pt x="36" y="166"/>
                </a:lnTo>
                <a:lnTo>
                  <a:pt x="36" y="165"/>
                </a:lnTo>
                <a:lnTo>
                  <a:pt x="36" y="165"/>
                </a:lnTo>
                <a:lnTo>
                  <a:pt x="36" y="165"/>
                </a:lnTo>
                <a:lnTo>
                  <a:pt x="36" y="165"/>
                </a:lnTo>
                <a:lnTo>
                  <a:pt x="36" y="165"/>
                </a:lnTo>
                <a:lnTo>
                  <a:pt x="35" y="165"/>
                </a:lnTo>
                <a:lnTo>
                  <a:pt x="35" y="164"/>
                </a:lnTo>
                <a:lnTo>
                  <a:pt x="34" y="164"/>
                </a:lnTo>
                <a:lnTo>
                  <a:pt x="34" y="164"/>
                </a:lnTo>
                <a:lnTo>
                  <a:pt x="34" y="164"/>
                </a:lnTo>
                <a:lnTo>
                  <a:pt x="34" y="163"/>
                </a:lnTo>
                <a:lnTo>
                  <a:pt x="34" y="163"/>
                </a:lnTo>
                <a:lnTo>
                  <a:pt x="33" y="162"/>
                </a:lnTo>
                <a:lnTo>
                  <a:pt x="34" y="162"/>
                </a:lnTo>
                <a:lnTo>
                  <a:pt x="33" y="162"/>
                </a:lnTo>
                <a:lnTo>
                  <a:pt x="33" y="162"/>
                </a:lnTo>
                <a:lnTo>
                  <a:pt x="33" y="161"/>
                </a:lnTo>
                <a:lnTo>
                  <a:pt x="33" y="161"/>
                </a:lnTo>
                <a:lnTo>
                  <a:pt x="33" y="160"/>
                </a:lnTo>
                <a:lnTo>
                  <a:pt x="33" y="160"/>
                </a:lnTo>
                <a:lnTo>
                  <a:pt x="33" y="159"/>
                </a:lnTo>
                <a:lnTo>
                  <a:pt x="32" y="159"/>
                </a:lnTo>
                <a:lnTo>
                  <a:pt x="32" y="159"/>
                </a:lnTo>
                <a:lnTo>
                  <a:pt x="32" y="159"/>
                </a:lnTo>
                <a:lnTo>
                  <a:pt x="32" y="159"/>
                </a:lnTo>
                <a:lnTo>
                  <a:pt x="32" y="158"/>
                </a:lnTo>
                <a:lnTo>
                  <a:pt x="32" y="158"/>
                </a:lnTo>
                <a:lnTo>
                  <a:pt x="32" y="157"/>
                </a:lnTo>
                <a:lnTo>
                  <a:pt x="32" y="157"/>
                </a:lnTo>
                <a:lnTo>
                  <a:pt x="32" y="156"/>
                </a:lnTo>
                <a:lnTo>
                  <a:pt x="32" y="156"/>
                </a:lnTo>
                <a:lnTo>
                  <a:pt x="32" y="156"/>
                </a:lnTo>
                <a:lnTo>
                  <a:pt x="32" y="156"/>
                </a:lnTo>
                <a:lnTo>
                  <a:pt x="32" y="155"/>
                </a:lnTo>
                <a:lnTo>
                  <a:pt x="32" y="155"/>
                </a:lnTo>
                <a:lnTo>
                  <a:pt x="32" y="155"/>
                </a:lnTo>
                <a:lnTo>
                  <a:pt x="32" y="155"/>
                </a:lnTo>
                <a:lnTo>
                  <a:pt x="31" y="155"/>
                </a:lnTo>
                <a:lnTo>
                  <a:pt x="31" y="155"/>
                </a:lnTo>
                <a:lnTo>
                  <a:pt x="30" y="155"/>
                </a:lnTo>
                <a:lnTo>
                  <a:pt x="30" y="155"/>
                </a:lnTo>
                <a:lnTo>
                  <a:pt x="30" y="155"/>
                </a:lnTo>
                <a:lnTo>
                  <a:pt x="30" y="155"/>
                </a:lnTo>
                <a:lnTo>
                  <a:pt x="29" y="155"/>
                </a:lnTo>
                <a:lnTo>
                  <a:pt x="29" y="154"/>
                </a:lnTo>
                <a:lnTo>
                  <a:pt x="29" y="154"/>
                </a:lnTo>
                <a:lnTo>
                  <a:pt x="29" y="154"/>
                </a:lnTo>
                <a:lnTo>
                  <a:pt x="29" y="154"/>
                </a:lnTo>
                <a:lnTo>
                  <a:pt x="28" y="154"/>
                </a:lnTo>
                <a:lnTo>
                  <a:pt x="28" y="154"/>
                </a:lnTo>
                <a:lnTo>
                  <a:pt x="28" y="153"/>
                </a:lnTo>
                <a:lnTo>
                  <a:pt x="28" y="153"/>
                </a:lnTo>
                <a:lnTo>
                  <a:pt x="28" y="153"/>
                </a:lnTo>
                <a:lnTo>
                  <a:pt x="28" y="153"/>
                </a:lnTo>
                <a:lnTo>
                  <a:pt x="28" y="152"/>
                </a:lnTo>
                <a:lnTo>
                  <a:pt x="28" y="152"/>
                </a:lnTo>
                <a:lnTo>
                  <a:pt x="28" y="151"/>
                </a:lnTo>
                <a:lnTo>
                  <a:pt x="28" y="151"/>
                </a:lnTo>
                <a:lnTo>
                  <a:pt x="28" y="151"/>
                </a:lnTo>
                <a:lnTo>
                  <a:pt x="27" y="151"/>
                </a:lnTo>
                <a:lnTo>
                  <a:pt x="27" y="151"/>
                </a:lnTo>
                <a:lnTo>
                  <a:pt x="26" y="150"/>
                </a:lnTo>
                <a:lnTo>
                  <a:pt x="26" y="150"/>
                </a:lnTo>
                <a:lnTo>
                  <a:pt x="26" y="150"/>
                </a:lnTo>
                <a:lnTo>
                  <a:pt x="26" y="149"/>
                </a:lnTo>
                <a:lnTo>
                  <a:pt x="26" y="149"/>
                </a:lnTo>
                <a:lnTo>
                  <a:pt x="26" y="148"/>
                </a:lnTo>
                <a:lnTo>
                  <a:pt x="25" y="148"/>
                </a:lnTo>
                <a:lnTo>
                  <a:pt x="25" y="147"/>
                </a:lnTo>
                <a:lnTo>
                  <a:pt x="25" y="147"/>
                </a:lnTo>
                <a:lnTo>
                  <a:pt x="25" y="147"/>
                </a:lnTo>
                <a:lnTo>
                  <a:pt x="24" y="147"/>
                </a:lnTo>
                <a:lnTo>
                  <a:pt x="24" y="147"/>
                </a:lnTo>
                <a:lnTo>
                  <a:pt x="24" y="147"/>
                </a:lnTo>
                <a:lnTo>
                  <a:pt x="23" y="147"/>
                </a:lnTo>
                <a:lnTo>
                  <a:pt x="23" y="146"/>
                </a:lnTo>
                <a:lnTo>
                  <a:pt x="23" y="146"/>
                </a:lnTo>
                <a:lnTo>
                  <a:pt x="23" y="145"/>
                </a:lnTo>
                <a:lnTo>
                  <a:pt x="23" y="145"/>
                </a:lnTo>
                <a:lnTo>
                  <a:pt x="23" y="145"/>
                </a:lnTo>
                <a:lnTo>
                  <a:pt x="23" y="144"/>
                </a:lnTo>
                <a:lnTo>
                  <a:pt x="22" y="144"/>
                </a:lnTo>
                <a:lnTo>
                  <a:pt x="22" y="144"/>
                </a:lnTo>
                <a:lnTo>
                  <a:pt x="22" y="144"/>
                </a:lnTo>
                <a:lnTo>
                  <a:pt x="22" y="144"/>
                </a:lnTo>
                <a:lnTo>
                  <a:pt x="22" y="143"/>
                </a:lnTo>
                <a:lnTo>
                  <a:pt x="21" y="143"/>
                </a:lnTo>
                <a:lnTo>
                  <a:pt x="21" y="143"/>
                </a:lnTo>
                <a:lnTo>
                  <a:pt x="21" y="143"/>
                </a:lnTo>
                <a:lnTo>
                  <a:pt x="21" y="143"/>
                </a:lnTo>
                <a:lnTo>
                  <a:pt x="21" y="142"/>
                </a:lnTo>
                <a:lnTo>
                  <a:pt x="21" y="142"/>
                </a:lnTo>
                <a:lnTo>
                  <a:pt x="21" y="142"/>
                </a:lnTo>
                <a:lnTo>
                  <a:pt x="20" y="142"/>
                </a:lnTo>
                <a:lnTo>
                  <a:pt x="20" y="141"/>
                </a:lnTo>
                <a:lnTo>
                  <a:pt x="20" y="141"/>
                </a:lnTo>
                <a:lnTo>
                  <a:pt x="20" y="141"/>
                </a:lnTo>
                <a:lnTo>
                  <a:pt x="19" y="140"/>
                </a:lnTo>
                <a:lnTo>
                  <a:pt x="19" y="140"/>
                </a:lnTo>
                <a:lnTo>
                  <a:pt x="19" y="140"/>
                </a:lnTo>
                <a:lnTo>
                  <a:pt x="19" y="139"/>
                </a:lnTo>
                <a:lnTo>
                  <a:pt x="19" y="139"/>
                </a:lnTo>
                <a:lnTo>
                  <a:pt x="19" y="139"/>
                </a:lnTo>
                <a:lnTo>
                  <a:pt x="18" y="139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7"/>
                </a:lnTo>
                <a:lnTo>
                  <a:pt x="18" y="137"/>
                </a:lnTo>
                <a:lnTo>
                  <a:pt x="18" y="136"/>
                </a:lnTo>
                <a:lnTo>
                  <a:pt x="17" y="136"/>
                </a:lnTo>
                <a:lnTo>
                  <a:pt x="17" y="136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6" y="135"/>
                </a:lnTo>
                <a:lnTo>
                  <a:pt x="16" y="134"/>
                </a:lnTo>
                <a:lnTo>
                  <a:pt x="16" y="134"/>
                </a:lnTo>
                <a:lnTo>
                  <a:pt x="16" y="134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2"/>
                </a:lnTo>
                <a:lnTo>
                  <a:pt x="16" y="132"/>
                </a:lnTo>
                <a:lnTo>
                  <a:pt x="15" y="132"/>
                </a:lnTo>
                <a:lnTo>
                  <a:pt x="15" y="131"/>
                </a:lnTo>
                <a:lnTo>
                  <a:pt x="15" y="131"/>
                </a:lnTo>
                <a:lnTo>
                  <a:pt x="15" y="131"/>
                </a:lnTo>
                <a:lnTo>
                  <a:pt x="15" y="130"/>
                </a:lnTo>
                <a:lnTo>
                  <a:pt x="15" y="130"/>
                </a:lnTo>
                <a:lnTo>
                  <a:pt x="14" y="130"/>
                </a:lnTo>
                <a:lnTo>
                  <a:pt x="14" y="130"/>
                </a:lnTo>
                <a:lnTo>
                  <a:pt x="14" y="130"/>
                </a:lnTo>
                <a:lnTo>
                  <a:pt x="13" y="130"/>
                </a:lnTo>
                <a:lnTo>
                  <a:pt x="13" y="130"/>
                </a:lnTo>
                <a:lnTo>
                  <a:pt x="13" y="130"/>
                </a:lnTo>
                <a:lnTo>
                  <a:pt x="13" y="130"/>
                </a:lnTo>
                <a:lnTo>
                  <a:pt x="12" y="130"/>
                </a:lnTo>
                <a:lnTo>
                  <a:pt x="12" y="130"/>
                </a:lnTo>
                <a:lnTo>
                  <a:pt x="12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29"/>
                </a:lnTo>
                <a:lnTo>
                  <a:pt x="11" y="129"/>
                </a:lnTo>
                <a:lnTo>
                  <a:pt x="11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7"/>
                </a:lnTo>
                <a:lnTo>
                  <a:pt x="10" y="127"/>
                </a:lnTo>
                <a:lnTo>
                  <a:pt x="10" y="126"/>
                </a:lnTo>
                <a:lnTo>
                  <a:pt x="9" y="126"/>
                </a:lnTo>
                <a:lnTo>
                  <a:pt x="9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5"/>
                </a:lnTo>
                <a:lnTo>
                  <a:pt x="8" y="125"/>
                </a:lnTo>
                <a:lnTo>
                  <a:pt x="8" y="124"/>
                </a:lnTo>
                <a:lnTo>
                  <a:pt x="8" y="124"/>
                </a:lnTo>
                <a:lnTo>
                  <a:pt x="7" y="124"/>
                </a:lnTo>
                <a:lnTo>
                  <a:pt x="7" y="123"/>
                </a:lnTo>
                <a:lnTo>
                  <a:pt x="7" y="123"/>
                </a:lnTo>
                <a:lnTo>
                  <a:pt x="7" y="122"/>
                </a:lnTo>
                <a:lnTo>
                  <a:pt x="7" y="122"/>
                </a:lnTo>
                <a:lnTo>
                  <a:pt x="7" y="122"/>
                </a:lnTo>
                <a:lnTo>
                  <a:pt x="7" y="122"/>
                </a:lnTo>
                <a:lnTo>
                  <a:pt x="7" y="122"/>
                </a:lnTo>
                <a:lnTo>
                  <a:pt x="7" y="122"/>
                </a:lnTo>
                <a:lnTo>
                  <a:pt x="7" y="121"/>
                </a:lnTo>
                <a:lnTo>
                  <a:pt x="6" y="121"/>
                </a:lnTo>
                <a:lnTo>
                  <a:pt x="6" y="121"/>
                </a:lnTo>
                <a:lnTo>
                  <a:pt x="6" y="120"/>
                </a:lnTo>
                <a:lnTo>
                  <a:pt x="6" y="120"/>
                </a:lnTo>
                <a:lnTo>
                  <a:pt x="5" y="120"/>
                </a:lnTo>
                <a:lnTo>
                  <a:pt x="5" y="119"/>
                </a:lnTo>
                <a:lnTo>
                  <a:pt x="5" y="119"/>
                </a:lnTo>
                <a:lnTo>
                  <a:pt x="5" y="118"/>
                </a:lnTo>
                <a:lnTo>
                  <a:pt x="5" y="118"/>
                </a:lnTo>
                <a:lnTo>
                  <a:pt x="5" y="118"/>
                </a:lnTo>
                <a:lnTo>
                  <a:pt x="4" y="118"/>
                </a:lnTo>
                <a:lnTo>
                  <a:pt x="4" y="117"/>
                </a:lnTo>
                <a:lnTo>
                  <a:pt x="4" y="117"/>
                </a:lnTo>
                <a:lnTo>
                  <a:pt x="4" y="117"/>
                </a:lnTo>
                <a:lnTo>
                  <a:pt x="3" y="117"/>
                </a:lnTo>
                <a:lnTo>
                  <a:pt x="3" y="116"/>
                </a:lnTo>
                <a:lnTo>
                  <a:pt x="3" y="116"/>
                </a:lnTo>
                <a:lnTo>
                  <a:pt x="3" y="115"/>
                </a:lnTo>
                <a:lnTo>
                  <a:pt x="3" y="115"/>
                </a:lnTo>
                <a:lnTo>
                  <a:pt x="3" y="115"/>
                </a:lnTo>
                <a:lnTo>
                  <a:pt x="3" y="114"/>
                </a:lnTo>
                <a:lnTo>
                  <a:pt x="2" y="114"/>
                </a:lnTo>
                <a:lnTo>
                  <a:pt x="2" y="114"/>
                </a:lnTo>
                <a:lnTo>
                  <a:pt x="2" y="114"/>
                </a:lnTo>
                <a:lnTo>
                  <a:pt x="1" y="114"/>
                </a:lnTo>
                <a:lnTo>
                  <a:pt x="1" y="114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12"/>
                </a:lnTo>
                <a:lnTo>
                  <a:pt x="1" y="112"/>
                </a:lnTo>
                <a:lnTo>
                  <a:pt x="1" y="112"/>
                </a:lnTo>
                <a:lnTo>
                  <a:pt x="1" y="112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09"/>
                </a:lnTo>
                <a:lnTo>
                  <a:pt x="1" y="109"/>
                </a:lnTo>
                <a:lnTo>
                  <a:pt x="1" y="108"/>
                </a:lnTo>
                <a:lnTo>
                  <a:pt x="1" y="108"/>
                </a:lnTo>
                <a:lnTo>
                  <a:pt x="1" y="108"/>
                </a:lnTo>
                <a:lnTo>
                  <a:pt x="1" y="107"/>
                </a:lnTo>
                <a:lnTo>
                  <a:pt x="1" y="107"/>
                </a:lnTo>
                <a:lnTo>
                  <a:pt x="1" y="106"/>
                </a:lnTo>
                <a:lnTo>
                  <a:pt x="1" y="106"/>
                </a:lnTo>
                <a:lnTo>
                  <a:pt x="2" y="106"/>
                </a:lnTo>
                <a:lnTo>
                  <a:pt x="2" y="105"/>
                </a:lnTo>
                <a:lnTo>
                  <a:pt x="2" y="105"/>
                </a:lnTo>
                <a:lnTo>
                  <a:pt x="3" y="105"/>
                </a:lnTo>
                <a:lnTo>
                  <a:pt x="3" y="105"/>
                </a:lnTo>
                <a:lnTo>
                  <a:pt x="3" y="105"/>
                </a:lnTo>
                <a:lnTo>
                  <a:pt x="3" y="105"/>
                </a:lnTo>
                <a:lnTo>
                  <a:pt x="3" y="105"/>
                </a:lnTo>
                <a:lnTo>
                  <a:pt x="4" y="105"/>
                </a:lnTo>
                <a:lnTo>
                  <a:pt x="4" y="104"/>
                </a:lnTo>
                <a:lnTo>
                  <a:pt x="4" y="104"/>
                </a:lnTo>
                <a:lnTo>
                  <a:pt x="4" y="104"/>
                </a:lnTo>
                <a:lnTo>
                  <a:pt x="4" y="103"/>
                </a:lnTo>
                <a:lnTo>
                  <a:pt x="4" y="103"/>
                </a:lnTo>
                <a:lnTo>
                  <a:pt x="4" y="102"/>
                </a:lnTo>
                <a:lnTo>
                  <a:pt x="3" y="102"/>
                </a:lnTo>
                <a:lnTo>
                  <a:pt x="3" y="101"/>
                </a:lnTo>
                <a:lnTo>
                  <a:pt x="3" y="101"/>
                </a:lnTo>
                <a:lnTo>
                  <a:pt x="3" y="101"/>
                </a:lnTo>
                <a:lnTo>
                  <a:pt x="3" y="101"/>
                </a:lnTo>
                <a:lnTo>
                  <a:pt x="3" y="100"/>
                </a:lnTo>
                <a:lnTo>
                  <a:pt x="3" y="100"/>
                </a:lnTo>
                <a:lnTo>
                  <a:pt x="4" y="99"/>
                </a:lnTo>
                <a:lnTo>
                  <a:pt x="4" y="99"/>
                </a:lnTo>
                <a:lnTo>
                  <a:pt x="5" y="99"/>
                </a:lnTo>
                <a:lnTo>
                  <a:pt x="7" y="99"/>
                </a:lnTo>
                <a:lnTo>
                  <a:pt x="7" y="99"/>
                </a:lnTo>
                <a:lnTo>
                  <a:pt x="8" y="99"/>
                </a:lnTo>
                <a:lnTo>
                  <a:pt x="8" y="100"/>
                </a:lnTo>
                <a:lnTo>
                  <a:pt x="8" y="100"/>
                </a:lnTo>
                <a:lnTo>
                  <a:pt x="8" y="100"/>
                </a:lnTo>
                <a:lnTo>
                  <a:pt x="9" y="101"/>
                </a:lnTo>
                <a:lnTo>
                  <a:pt x="9" y="101"/>
                </a:lnTo>
                <a:lnTo>
                  <a:pt x="9" y="101"/>
                </a:lnTo>
                <a:lnTo>
                  <a:pt x="9" y="101"/>
                </a:lnTo>
                <a:lnTo>
                  <a:pt x="9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1" y="103"/>
                </a:lnTo>
                <a:lnTo>
                  <a:pt x="11" y="104"/>
                </a:lnTo>
                <a:lnTo>
                  <a:pt x="11" y="104"/>
                </a:lnTo>
                <a:lnTo>
                  <a:pt x="11" y="104"/>
                </a:lnTo>
                <a:lnTo>
                  <a:pt x="11" y="104"/>
                </a:lnTo>
                <a:lnTo>
                  <a:pt x="11" y="104"/>
                </a:lnTo>
                <a:lnTo>
                  <a:pt x="12" y="104"/>
                </a:lnTo>
                <a:lnTo>
                  <a:pt x="12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3"/>
                </a:lnTo>
                <a:lnTo>
                  <a:pt x="14" y="103"/>
                </a:lnTo>
                <a:lnTo>
                  <a:pt x="14" y="103"/>
                </a:lnTo>
                <a:lnTo>
                  <a:pt x="14" y="103"/>
                </a:lnTo>
                <a:lnTo>
                  <a:pt x="14" y="102"/>
                </a:lnTo>
                <a:lnTo>
                  <a:pt x="15" y="102"/>
                </a:lnTo>
                <a:lnTo>
                  <a:pt x="15" y="102"/>
                </a:lnTo>
                <a:lnTo>
                  <a:pt x="15" y="102"/>
                </a:lnTo>
                <a:lnTo>
                  <a:pt x="16" y="102"/>
                </a:lnTo>
                <a:lnTo>
                  <a:pt x="16" y="102"/>
                </a:lnTo>
                <a:lnTo>
                  <a:pt x="17" y="102"/>
                </a:lnTo>
                <a:lnTo>
                  <a:pt x="17" y="102"/>
                </a:lnTo>
                <a:lnTo>
                  <a:pt x="18" y="102"/>
                </a:lnTo>
                <a:lnTo>
                  <a:pt x="18" y="102"/>
                </a:lnTo>
                <a:lnTo>
                  <a:pt x="19" y="101"/>
                </a:lnTo>
                <a:lnTo>
                  <a:pt x="19" y="101"/>
                </a:lnTo>
                <a:lnTo>
                  <a:pt x="19" y="101"/>
                </a:lnTo>
                <a:lnTo>
                  <a:pt x="20" y="101"/>
                </a:lnTo>
                <a:lnTo>
                  <a:pt x="20" y="101"/>
                </a:lnTo>
                <a:lnTo>
                  <a:pt x="21" y="101"/>
                </a:lnTo>
                <a:lnTo>
                  <a:pt x="21" y="101"/>
                </a:lnTo>
                <a:lnTo>
                  <a:pt x="22" y="101"/>
                </a:lnTo>
                <a:lnTo>
                  <a:pt x="22" y="101"/>
                </a:lnTo>
                <a:lnTo>
                  <a:pt x="23" y="101"/>
                </a:lnTo>
                <a:lnTo>
                  <a:pt x="23" y="101"/>
                </a:lnTo>
                <a:lnTo>
                  <a:pt x="23" y="101"/>
                </a:lnTo>
                <a:lnTo>
                  <a:pt x="24" y="101"/>
                </a:lnTo>
                <a:lnTo>
                  <a:pt x="24" y="101"/>
                </a:lnTo>
                <a:lnTo>
                  <a:pt x="25" y="101"/>
                </a:lnTo>
                <a:lnTo>
                  <a:pt x="25" y="101"/>
                </a:lnTo>
                <a:lnTo>
                  <a:pt x="26" y="101"/>
                </a:lnTo>
                <a:lnTo>
                  <a:pt x="26" y="101"/>
                </a:lnTo>
                <a:lnTo>
                  <a:pt x="26" y="101"/>
                </a:lnTo>
                <a:lnTo>
                  <a:pt x="26" y="101"/>
                </a:lnTo>
                <a:lnTo>
                  <a:pt x="27" y="101"/>
                </a:lnTo>
                <a:lnTo>
                  <a:pt x="27" y="101"/>
                </a:lnTo>
                <a:lnTo>
                  <a:pt x="27" y="101"/>
                </a:lnTo>
                <a:lnTo>
                  <a:pt x="28" y="100"/>
                </a:lnTo>
                <a:lnTo>
                  <a:pt x="28" y="100"/>
                </a:lnTo>
                <a:lnTo>
                  <a:pt x="28" y="100"/>
                </a:lnTo>
                <a:lnTo>
                  <a:pt x="28" y="99"/>
                </a:lnTo>
                <a:lnTo>
                  <a:pt x="29" y="99"/>
                </a:lnTo>
                <a:lnTo>
                  <a:pt x="29" y="99"/>
                </a:lnTo>
                <a:lnTo>
                  <a:pt x="30" y="99"/>
                </a:lnTo>
                <a:lnTo>
                  <a:pt x="30" y="99"/>
                </a:lnTo>
                <a:lnTo>
                  <a:pt x="31" y="99"/>
                </a:lnTo>
                <a:lnTo>
                  <a:pt x="31" y="99"/>
                </a:lnTo>
                <a:lnTo>
                  <a:pt x="31" y="98"/>
                </a:lnTo>
                <a:lnTo>
                  <a:pt x="32" y="99"/>
                </a:lnTo>
                <a:lnTo>
                  <a:pt x="32" y="99"/>
                </a:lnTo>
                <a:lnTo>
                  <a:pt x="32" y="99"/>
                </a:lnTo>
                <a:lnTo>
                  <a:pt x="32" y="99"/>
                </a:lnTo>
                <a:lnTo>
                  <a:pt x="32" y="98"/>
                </a:lnTo>
                <a:lnTo>
                  <a:pt x="33" y="98"/>
                </a:lnTo>
                <a:lnTo>
                  <a:pt x="33" y="98"/>
                </a:lnTo>
                <a:lnTo>
                  <a:pt x="33" y="98"/>
                </a:lnTo>
                <a:lnTo>
                  <a:pt x="34" y="97"/>
                </a:lnTo>
                <a:lnTo>
                  <a:pt x="34" y="97"/>
                </a:lnTo>
                <a:lnTo>
                  <a:pt x="35" y="97"/>
                </a:lnTo>
                <a:lnTo>
                  <a:pt x="35" y="97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7" y="96"/>
                </a:lnTo>
                <a:lnTo>
                  <a:pt x="37" y="95"/>
                </a:lnTo>
                <a:lnTo>
                  <a:pt x="37" y="95"/>
                </a:lnTo>
                <a:lnTo>
                  <a:pt x="38" y="95"/>
                </a:lnTo>
                <a:lnTo>
                  <a:pt x="38" y="94"/>
                </a:lnTo>
                <a:lnTo>
                  <a:pt x="38" y="94"/>
                </a:lnTo>
                <a:lnTo>
                  <a:pt x="38" y="93"/>
                </a:lnTo>
                <a:lnTo>
                  <a:pt x="38" y="93"/>
                </a:lnTo>
                <a:lnTo>
                  <a:pt x="38" y="93"/>
                </a:lnTo>
                <a:lnTo>
                  <a:pt x="38" y="92"/>
                </a:lnTo>
                <a:lnTo>
                  <a:pt x="38" y="92"/>
                </a:lnTo>
                <a:lnTo>
                  <a:pt x="37" y="92"/>
                </a:lnTo>
                <a:lnTo>
                  <a:pt x="37" y="91"/>
                </a:lnTo>
                <a:lnTo>
                  <a:pt x="37" y="91"/>
                </a:lnTo>
                <a:lnTo>
                  <a:pt x="37" y="90"/>
                </a:lnTo>
                <a:lnTo>
                  <a:pt x="37" y="90"/>
                </a:lnTo>
                <a:lnTo>
                  <a:pt x="37" y="90"/>
                </a:lnTo>
                <a:lnTo>
                  <a:pt x="37" y="90"/>
                </a:lnTo>
                <a:lnTo>
                  <a:pt x="37" y="90"/>
                </a:lnTo>
                <a:lnTo>
                  <a:pt x="37" y="89"/>
                </a:lnTo>
                <a:lnTo>
                  <a:pt x="38" y="89"/>
                </a:lnTo>
                <a:lnTo>
                  <a:pt x="38" y="89"/>
                </a:lnTo>
                <a:lnTo>
                  <a:pt x="39" y="89"/>
                </a:lnTo>
                <a:lnTo>
                  <a:pt x="39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1" y="89"/>
                </a:lnTo>
                <a:lnTo>
                  <a:pt x="41" y="88"/>
                </a:lnTo>
                <a:lnTo>
                  <a:pt x="41" y="88"/>
                </a:lnTo>
                <a:lnTo>
                  <a:pt x="41" y="87"/>
                </a:lnTo>
                <a:lnTo>
                  <a:pt x="41" y="87"/>
                </a:lnTo>
                <a:lnTo>
                  <a:pt x="42" y="87"/>
                </a:lnTo>
                <a:lnTo>
                  <a:pt x="42" y="87"/>
                </a:lnTo>
                <a:lnTo>
                  <a:pt x="42" y="86"/>
                </a:lnTo>
                <a:lnTo>
                  <a:pt x="43" y="86"/>
                </a:lnTo>
                <a:lnTo>
                  <a:pt x="43" y="86"/>
                </a:lnTo>
                <a:lnTo>
                  <a:pt x="43" y="86"/>
                </a:lnTo>
                <a:lnTo>
                  <a:pt x="44" y="86"/>
                </a:lnTo>
                <a:lnTo>
                  <a:pt x="44" y="86"/>
                </a:lnTo>
                <a:lnTo>
                  <a:pt x="44" y="86"/>
                </a:lnTo>
                <a:lnTo>
                  <a:pt x="45" y="86"/>
                </a:lnTo>
                <a:lnTo>
                  <a:pt x="45" y="86"/>
                </a:lnTo>
                <a:lnTo>
                  <a:pt x="46" y="85"/>
                </a:lnTo>
                <a:lnTo>
                  <a:pt x="46" y="85"/>
                </a:lnTo>
                <a:lnTo>
                  <a:pt x="46" y="86"/>
                </a:lnTo>
                <a:lnTo>
                  <a:pt x="47" y="86"/>
                </a:lnTo>
                <a:lnTo>
                  <a:pt x="47" y="85"/>
                </a:lnTo>
                <a:lnTo>
                  <a:pt x="47" y="85"/>
                </a:lnTo>
                <a:lnTo>
                  <a:pt x="47" y="85"/>
                </a:lnTo>
                <a:lnTo>
                  <a:pt x="47" y="85"/>
                </a:lnTo>
                <a:lnTo>
                  <a:pt x="48" y="85"/>
                </a:lnTo>
                <a:lnTo>
                  <a:pt x="48" y="85"/>
                </a:lnTo>
                <a:lnTo>
                  <a:pt x="48" y="85"/>
                </a:lnTo>
                <a:lnTo>
                  <a:pt x="48" y="84"/>
                </a:lnTo>
                <a:lnTo>
                  <a:pt x="49" y="84"/>
                </a:lnTo>
                <a:lnTo>
                  <a:pt x="49" y="84"/>
                </a:lnTo>
                <a:lnTo>
                  <a:pt x="49" y="84"/>
                </a:lnTo>
                <a:lnTo>
                  <a:pt x="50" y="84"/>
                </a:lnTo>
                <a:lnTo>
                  <a:pt x="50" y="84"/>
                </a:lnTo>
                <a:lnTo>
                  <a:pt x="50" y="84"/>
                </a:lnTo>
                <a:lnTo>
                  <a:pt x="51" y="84"/>
                </a:lnTo>
                <a:lnTo>
                  <a:pt x="51" y="84"/>
                </a:lnTo>
                <a:lnTo>
                  <a:pt x="51" y="84"/>
                </a:lnTo>
                <a:lnTo>
                  <a:pt x="51" y="84"/>
                </a:lnTo>
                <a:lnTo>
                  <a:pt x="51" y="83"/>
                </a:lnTo>
                <a:lnTo>
                  <a:pt x="51" y="83"/>
                </a:lnTo>
                <a:lnTo>
                  <a:pt x="51" y="83"/>
                </a:lnTo>
                <a:lnTo>
                  <a:pt x="52" y="83"/>
                </a:lnTo>
                <a:lnTo>
                  <a:pt x="52" y="83"/>
                </a:lnTo>
                <a:lnTo>
                  <a:pt x="52" y="83"/>
                </a:lnTo>
                <a:lnTo>
                  <a:pt x="53" y="83"/>
                </a:lnTo>
                <a:lnTo>
                  <a:pt x="53" y="82"/>
                </a:lnTo>
                <a:lnTo>
                  <a:pt x="53" y="82"/>
                </a:lnTo>
                <a:lnTo>
                  <a:pt x="53" y="82"/>
                </a:lnTo>
                <a:lnTo>
                  <a:pt x="53" y="82"/>
                </a:lnTo>
                <a:lnTo>
                  <a:pt x="53" y="82"/>
                </a:lnTo>
                <a:lnTo>
                  <a:pt x="54" y="82"/>
                </a:lnTo>
                <a:lnTo>
                  <a:pt x="54" y="82"/>
                </a:lnTo>
                <a:lnTo>
                  <a:pt x="54" y="82"/>
                </a:lnTo>
                <a:lnTo>
                  <a:pt x="54" y="81"/>
                </a:lnTo>
                <a:lnTo>
                  <a:pt x="55" y="81"/>
                </a:lnTo>
                <a:lnTo>
                  <a:pt x="55" y="81"/>
                </a:lnTo>
                <a:lnTo>
                  <a:pt x="56" y="81"/>
                </a:lnTo>
                <a:lnTo>
                  <a:pt x="56" y="81"/>
                </a:lnTo>
                <a:lnTo>
                  <a:pt x="56" y="81"/>
                </a:lnTo>
                <a:lnTo>
                  <a:pt x="57" y="81"/>
                </a:lnTo>
                <a:lnTo>
                  <a:pt x="57" y="81"/>
                </a:lnTo>
                <a:lnTo>
                  <a:pt x="57" y="80"/>
                </a:lnTo>
                <a:lnTo>
                  <a:pt x="57" y="80"/>
                </a:lnTo>
                <a:lnTo>
                  <a:pt x="58" y="80"/>
                </a:lnTo>
                <a:lnTo>
                  <a:pt x="58" y="81"/>
                </a:lnTo>
                <a:lnTo>
                  <a:pt x="59" y="81"/>
                </a:lnTo>
                <a:lnTo>
                  <a:pt x="59" y="80"/>
                </a:lnTo>
                <a:lnTo>
                  <a:pt x="59" y="80"/>
                </a:lnTo>
                <a:lnTo>
                  <a:pt x="59" y="80"/>
                </a:lnTo>
                <a:lnTo>
                  <a:pt x="60" y="80"/>
                </a:lnTo>
                <a:lnTo>
                  <a:pt x="60" y="80"/>
                </a:lnTo>
                <a:lnTo>
                  <a:pt x="61" y="80"/>
                </a:lnTo>
                <a:lnTo>
                  <a:pt x="61" y="80"/>
                </a:lnTo>
                <a:lnTo>
                  <a:pt x="61" y="79"/>
                </a:lnTo>
                <a:lnTo>
                  <a:pt x="61" y="79"/>
                </a:lnTo>
                <a:lnTo>
                  <a:pt x="61" y="79"/>
                </a:lnTo>
                <a:lnTo>
                  <a:pt x="62" y="79"/>
                </a:lnTo>
                <a:lnTo>
                  <a:pt x="62" y="79"/>
                </a:lnTo>
                <a:lnTo>
                  <a:pt x="63" y="79"/>
                </a:lnTo>
                <a:lnTo>
                  <a:pt x="63" y="79"/>
                </a:lnTo>
                <a:lnTo>
                  <a:pt x="64" y="79"/>
                </a:lnTo>
                <a:lnTo>
                  <a:pt x="64" y="79"/>
                </a:lnTo>
                <a:lnTo>
                  <a:pt x="64" y="79"/>
                </a:lnTo>
                <a:lnTo>
                  <a:pt x="64" y="78"/>
                </a:lnTo>
                <a:lnTo>
                  <a:pt x="65" y="78"/>
                </a:lnTo>
                <a:lnTo>
                  <a:pt x="65" y="78"/>
                </a:lnTo>
                <a:lnTo>
                  <a:pt x="65" y="78"/>
                </a:lnTo>
                <a:lnTo>
                  <a:pt x="65" y="77"/>
                </a:lnTo>
                <a:lnTo>
                  <a:pt x="65" y="78"/>
                </a:lnTo>
                <a:lnTo>
                  <a:pt x="66" y="77"/>
                </a:lnTo>
                <a:lnTo>
                  <a:pt x="66" y="79"/>
                </a:lnTo>
                <a:lnTo>
                  <a:pt x="67" y="79"/>
                </a:lnTo>
                <a:lnTo>
                  <a:pt x="68" y="79"/>
                </a:lnTo>
                <a:lnTo>
                  <a:pt x="69" y="77"/>
                </a:lnTo>
                <a:lnTo>
                  <a:pt x="69" y="76"/>
                </a:lnTo>
                <a:lnTo>
                  <a:pt x="69" y="74"/>
                </a:lnTo>
                <a:lnTo>
                  <a:pt x="70" y="73"/>
                </a:lnTo>
                <a:lnTo>
                  <a:pt x="70" y="72"/>
                </a:lnTo>
                <a:lnTo>
                  <a:pt x="69" y="71"/>
                </a:lnTo>
                <a:lnTo>
                  <a:pt x="69" y="70"/>
                </a:lnTo>
                <a:lnTo>
                  <a:pt x="69" y="70"/>
                </a:lnTo>
                <a:lnTo>
                  <a:pt x="69" y="69"/>
                </a:lnTo>
                <a:lnTo>
                  <a:pt x="69" y="69"/>
                </a:lnTo>
                <a:lnTo>
                  <a:pt x="69" y="68"/>
                </a:lnTo>
                <a:lnTo>
                  <a:pt x="69" y="68"/>
                </a:lnTo>
                <a:lnTo>
                  <a:pt x="70" y="68"/>
                </a:lnTo>
                <a:lnTo>
                  <a:pt x="70" y="67"/>
                </a:lnTo>
                <a:lnTo>
                  <a:pt x="70" y="67"/>
                </a:lnTo>
                <a:lnTo>
                  <a:pt x="70" y="65"/>
                </a:lnTo>
                <a:lnTo>
                  <a:pt x="69" y="64"/>
                </a:lnTo>
                <a:lnTo>
                  <a:pt x="68" y="61"/>
                </a:lnTo>
                <a:lnTo>
                  <a:pt x="68" y="60"/>
                </a:lnTo>
                <a:lnTo>
                  <a:pt x="67" y="57"/>
                </a:lnTo>
                <a:lnTo>
                  <a:pt x="66" y="56"/>
                </a:lnTo>
                <a:lnTo>
                  <a:pt x="66" y="55"/>
                </a:lnTo>
                <a:lnTo>
                  <a:pt x="65" y="55"/>
                </a:lnTo>
                <a:lnTo>
                  <a:pt x="65" y="54"/>
                </a:lnTo>
                <a:lnTo>
                  <a:pt x="64" y="53"/>
                </a:lnTo>
                <a:lnTo>
                  <a:pt x="64" y="52"/>
                </a:lnTo>
                <a:lnTo>
                  <a:pt x="63" y="51"/>
                </a:lnTo>
                <a:lnTo>
                  <a:pt x="62" y="51"/>
                </a:lnTo>
                <a:lnTo>
                  <a:pt x="60" y="49"/>
                </a:lnTo>
                <a:lnTo>
                  <a:pt x="60" y="49"/>
                </a:lnTo>
                <a:lnTo>
                  <a:pt x="59" y="47"/>
                </a:lnTo>
                <a:lnTo>
                  <a:pt x="58" y="47"/>
                </a:lnTo>
                <a:lnTo>
                  <a:pt x="58" y="46"/>
                </a:lnTo>
                <a:lnTo>
                  <a:pt x="57" y="45"/>
                </a:lnTo>
                <a:lnTo>
                  <a:pt x="57" y="43"/>
                </a:lnTo>
                <a:lnTo>
                  <a:pt x="57" y="43"/>
                </a:lnTo>
                <a:lnTo>
                  <a:pt x="57" y="42"/>
                </a:lnTo>
                <a:lnTo>
                  <a:pt x="57" y="41"/>
                </a:lnTo>
                <a:lnTo>
                  <a:pt x="57" y="41"/>
                </a:lnTo>
                <a:lnTo>
                  <a:pt x="56" y="40"/>
                </a:lnTo>
                <a:lnTo>
                  <a:pt x="55" y="39"/>
                </a:lnTo>
                <a:lnTo>
                  <a:pt x="54" y="37"/>
                </a:lnTo>
                <a:lnTo>
                  <a:pt x="54" y="37"/>
                </a:lnTo>
                <a:lnTo>
                  <a:pt x="53" y="37"/>
                </a:lnTo>
                <a:lnTo>
                  <a:pt x="53" y="37"/>
                </a:lnTo>
                <a:lnTo>
                  <a:pt x="52" y="37"/>
                </a:lnTo>
                <a:lnTo>
                  <a:pt x="52" y="37"/>
                </a:lnTo>
                <a:lnTo>
                  <a:pt x="51" y="37"/>
                </a:lnTo>
                <a:lnTo>
                  <a:pt x="50" y="37"/>
                </a:lnTo>
                <a:lnTo>
                  <a:pt x="50" y="37"/>
                </a:lnTo>
                <a:lnTo>
                  <a:pt x="49" y="36"/>
                </a:lnTo>
                <a:lnTo>
                  <a:pt x="49" y="36"/>
                </a:lnTo>
                <a:lnTo>
                  <a:pt x="48" y="35"/>
                </a:lnTo>
                <a:lnTo>
                  <a:pt x="48" y="34"/>
                </a:lnTo>
                <a:lnTo>
                  <a:pt x="48" y="33"/>
                </a:lnTo>
                <a:lnTo>
                  <a:pt x="47" y="31"/>
                </a:lnTo>
                <a:lnTo>
                  <a:pt x="47" y="31"/>
                </a:lnTo>
                <a:lnTo>
                  <a:pt x="46" y="30"/>
                </a:lnTo>
                <a:lnTo>
                  <a:pt x="45" y="30"/>
                </a:lnTo>
                <a:lnTo>
                  <a:pt x="44" y="30"/>
                </a:lnTo>
                <a:lnTo>
                  <a:pt x="44" y="31"/>
                </a:lnTo>
                <a:lnTo>
                  <a:pt x="44" y="31"/>
                </a:lnTo>
                <a:lnTo>
                  <a:pt x="43" y="30"/>
                </a:lnTo>
                <a:lnTo>
                  <a:pt x="43" y="30"/>
                </a:lnTo>
                <a:lnTo>
                  <a:pt x="43" y="29"/>
                </a:lnTo>
                <a:lnTo>
                  <a:pt x="44" y="29"/>
                </a:lnTo>
                <a:lnTo>
                  <a:pt x="44" y="29"/>
                </a:lnTo>
                <a:lnTo>
                  <a:pt x="44" y="28"/>
                </a:lnTo>
                <a:lnTo>
                  <a:pt x="44" y="28"/>
                </a:lnTo>
                <a:lnTo>
                  <a:pt x="44" y="27"/>
                </a:lnTo>
                <a:lnTo>
                  <a:pt x="44" y="27"/>
                </a:lnTo>
                <a:lnTo>
                  <a:pt x="44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5"/>
                </a:lnTo>
                <a:lnTo>
                  <a:pt x="46" y="25"/>
                </a:lnTo>
                <a:lnTo>
                  <a:pt x="46" y="25"/>
                </a:lnTo>
                <a:lnTo>
                  <a:pt x="46" y="24"/>
                </a:lnTo>
                <a:lnTo>
                  <a:pt x="46" y="24"/>
                </a:lnTo>
                <a:lnTo>
                  <a:pt x="47" y="24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8" y="23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1"/>
                </a:lnTo>
                <a:lnTo>
                  <a:pt x="48" y="21"/>
                </a:lnTo>
                <a:lnTo>
                  <a:pt x="48" y="20"/>
                </a:lnTo>
                <a:lnTo>
                  <a:pt x="48" y="20"/>
                </a:lnTo>
                <a:lnTo>
                  <a:pt x="48" y="19"/>
                </a:lnTo>
                <a:lnTo>
                  <a:pt x="48" y="19"/>
                </a:lnTo>
                <a:lnTo>
                  <a:pt x="48" y="19"/>
                </a:lnTo>
                <a:lnTo>
                  <a:pt x="49" y="18"/>
                </a:lnTo>
                <a:lnTo>
                  <a:pt x="49" y="18"/>
                </a:lnTo>
                <a:lnTo>
                  <a:pt x="50" y="18"/>
                </a:lnTo>
                <a:lnTo>
                  <a:pt x="50" y="17"/>
                </a:lnTo>
                <a:lnTo>
                  <a:pt x="50" y="17"/>
                </a:lnTo>
                <a:lnTo>
                  <a:pt x="50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1"/>
                </a:lnTo>
                <a:lnTo>
                  <a:pt x="48" y="10"/>
                </a:lnTo>
                <a:lnTo>
                  <a:pt x="48" y="10"/>
                </a:lnTo>
                <a:lnTo>
                  <a:pt x="49" y="9"/>
                </a:lnTo>
                <a:lnTo>
                  <a:pt x="49" y="9"/>
                </a:lnTo>
                <a:lnTo>
                  <a:pt x="50" y="9"/>
                </a:lnTo>
                <a:lnTo>
                  <a:pt x="50" y="8"/>
                </a:lnTo>
                <a:lnTo>
                  <a:pt x="51" y="8"/>
                </a:lnTo>
                <a:lnTo>
                  <a:pt x="52" y="7"/>
                </a:lnTo>
                <a:lnTo>
                  <a:pt x="52" y="7"/>
                </a:lnTo>
                <a:lnTo>
                  <a:pt x="53" y="6"/>
                </a:lnTo>
                <a:lnTo>
                  <a:pt x="54" y="6"/>
                </a:lnTo>
                <a:lnTo>
                  <a:pt x="54" y="5"/>
                </a:lnTo>
                <a:lnTo>
                  <a:pt x="55" y="4"/>
                </a:lnTo>
                <a:lnTo>
                  <a:pt x="56" y="3"/>
                </a:lnTo>
                <a:lnTo>
                  <a:pt x="56" y="3"/>
                </a:lnTo>
                <a:lnTo>
                  <a:pt x="57" y="2"/>
                </a:lnTo>
                <a:lnTo>
                  <a:pt x="57" y="1"/>
                </a:lnTo>
                <a:lnTo>
                  <a:pt x="57" y="1"/>
                </a:lnTo>
                <a:lnTo>
                  <a:pt x="58" y="1"/>
                </a:lnTo>
                <a:lnTo>
                  <a:pt x="58" y="0"/>
                </a:lnTo>
                <a:lnTo>
                  <a:pt x="59" y="0"/>
                </a:lnTo>
                <a:lnTo>
                  <a:pt x="60" y="0"/>
                </a:lnTo>
                <a:lnTo>
                  <a:pt x="61" y="1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2"/>
                </a:lnTo>
                <a:lnTo>
                  <a:pt x="64" y="2"/>
                </a:lnTo>
                <a:lnTo>
                  <a:pt x="65" y="2"/>
                </a:lnTo>
                <a:lnTo>
                  <a:pt x="65" y="1"/>
                </a:lnTo>
                <a:lnTo>
                  <a:pt x="65" y="1"/>
                </a:lnTo>
                <a:lnTo>
                  <a:pt x="66" y="1"/>
                </a:lnTo>
                <a:lnTo>
                  <a:pt x="66" y="1"/>
                </a:lnTo>
                <a:lnTo>
                  <a:pt x="66" y="1"/>
                </a:lnTo>
                <a:lnTo>
                  <a:pt x="66" y="0"/>
                </a:lnTo>
                <a:lnTo>
                  <a:pt x="67" y="0"/>
                </a:lnTo>
                <a:lnTo>
                  <a:pt x="67" y="0"/>
                </a:lnTo>
                <a:lnTo>
                  <a:pt x="68" y="0"/>
                </a:lnTo>
                <a:lnTo>
                  <a:pt x="68" y="1"/>
                </a:lnTo>
                <a:lnTo>
                  <a:pt x="68" y="1"/>
                </a:lnTo>
                <a:lnTo>
                  <a:pt x="69" y="1"/>
                </a:lnTo>
                <a:lnTo>
                  <a:pt x="69" y="0"/>
                </a:lnTo>
                <a:lnTo>
                  <a:pt x="69" y="0"/>
                </a:lnTo>
                <a:lnTo>
                  <a:pt x="70" y="0"/>
                </a:lnTo>
                <a:lnTo>
                  <a:pt x="70" y="0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 dirty="0">
              <a:solidFill>
                <a:prstClr val="black"/>
              </a:solidFill>
            </a:endParaRPr>
          </a:p>
        </p:txBody>
      </p:sp>
      <p:sp>
        <p:nvSpPr>
          <p:cNvPr id="97" name="Freeform 82"/>
          <p:cNvSpPr>
            <a:spLocks/>
          </p:cNvSpPr>
          <p:nvPr/>
        </p:nvSpPr>
        <p:spPr bwMode="auto">
          <a:xfrm>
            <a:off x="2667396" y="3298439"/>
            <a:ext cx="443034" cy="695438"/>
          </a:xfrm>
          <a:custGeom>
            <a:avLst/>
            <a:gdLst>
              <a:gd name="T0" fmla="*/ 127 w 258"/>
              <a:gd name="T1" fmla="*/ 29 h 439"/>
              <a:gd name="T2" fmla="*/ 134 w 258"/>
              <a:gd name="T3" fmla="*/ 50 h 439"/>
              <a:gd name="T4" fmla="*/ 132 w 258"/>
              <a:gd name="T5" fmla="*/ 63 h 439"/>
              <a:gd name="T6" fmla="*/ 120 w 258"/>
              <a:gd name="T7" fmla="*/ 77 h 439"/>
              <a:gd name="T8" fmla="*/ 131 w 258"/>
              <a:gd name="T9" fmla="*/ 89 h 439"/>
              <a:gd name="T10" fmla="*/ 137 w 258"/>
              <a:gd name="T11" fmla="*/ 104 h 439"/>
              <a:gd name="T12" fmla="*/ 131 w 258"/>
              <a:gd name="T13" fmla="*/ 120 h 439"/>
              <a:gd name="T14" fmla="*/ 131 w 258"/>
              <a:gd name="T15" fmla="*/ 136 h 439"/>
              <a:gd name="T16" fmla="*/ 147 w 258"/>
              <a:gd name="T17" fmla="*/ 138 h 439"/>
              <a:gd name="T18" fmla="*/ 143 w 258"/>
              <a:gd name="T19" fmla="*/ 154 h 439"/>
              <a:gd name="T20" fmla="*/ 153 w 258"/>
              <a:gd name="T21" fmla="*/ 159 h 439"/>
              <a:gd name="T22" fmla="*/ 168 w 258"/>
              <a:gd name="T23" fmla="*/ 151 h 439"/>
              <a:gd name="T24" fmla="*/ 187 w 258"/>
              <a:gd name="T25" fmla="*/ 151 h 439"/>
              <a:gd name="T26" fmla="*/ 199 w 258"/>
              <a:gd name="T27" fmla="*/ 161 h 439"/>
              <a:gd name="T28" fmla="*/ 214 w 258"/>
              <a:gd name="T29" fmla="*/ 168 h 439"/>
              <a:gd name="T30" fmla="*/ 234 w 258"/>
              <a:gd name="T31" fmla="*/ 179 h 439"/>
              <a:gd name="T32" fmla="*/ 233 w 258"/>
              <a:gd name="T33" fmla="*/ 202 h 439"/>
              <a:gd name="T34" fmla="*/ 253 w 258"/>
              <a:gd name="T35" fmla="*/ 217 h 439"/>
              <a:gd name="T36" fmla="*/ 244 w 258"/>
              <a:gd name="T37" fmla="*/ 225 h 439"/>
              <a:gd name="T38" fmla="*/ 241 w 258"/>
              <a:gd name="T39" fmla="*/ 240 h 439"/>
              <a:gd name="T40" fmla="*/ 223 w 258"/>
              <a:gd name="T41" fmla="*/ 255 h 439"/>
              <a:gd name="T42" fmla="*/ 216 w 258"/>
              <a:gd name="T43" fmla="*/ 277 h 439"/>
              <a:gd name="T44" fmla="*/ 210 w 258"/>
              <a:gd name="T45" fmla="*/ 297 h 439"/>
              <a:gd name="T46" fmla="*/ 196 w 258"/>
              <a:gd name="T47" fmla="*/ 317 h 439"/>
              <a:gd name="T48" fmla="*/ 196 w 258"/>
              <a:gd name="T49" fmla="*/ 341 h 439"/>
              <a:gd name="T50" fmla="*/ 191 w 258"/>
              <a:gd name="T51" fmla="*/ 362 h 439"/>
              <a:gd name="T52" fmla="*/ 190 w 258"/>
              <a:gd name="T53" fmla="*/ 382 h 439"/>
              <a:gd name="T54" fmla="*/ 189 w 258"/>
              <a:gd name="T55" fmla="*/ 402 h 439"/>
              <a:gd name="T56" fmla="*/ 184 w 258"/>
              <a:gd name="T57" fmla="*/ 427 h 439"/>
              <a:gd name="T58" fmla="*/ 165 w 258"/>
              <a:gd name="T59" fmla="*/ 435 h 439"/>
              <a:gd name="T60" fmla="*/ 150 w 258"/>
              <a:gd name="T61" fmla="*/ 424 h 439"/>
              <a:gd name="T62" fmla="*/ 137 w 258"/>
              <a:gd name="T63" fmla="*/ 408 h 439"/>
              <a:gd name="T64" fmla="*/ 134 w 258"/>
              <a:gd name="T65" fmla="*/ 389 h 439"/>
              <a:gd name="T66" fmla="*/ 120 w 258"/>
              <a:gd name="T67" fmla="*/ 379 h 439"/>
              <a:gd name="T68" fmla="*/ 100 w 258"/>
              <a:gd name="T69" fmla="*/ 359 h 439"/>
              <a:gd name="T70" fmla="*/ 92 w 258"/>
              <a:gd name="T71" fmla="*/ 343 h 439"/>
              <a:gd name="T72" fmla="*/ 95 w 258"/>
              <a:gd name="T73" fmla="*/ 327 h 439"/>
              <a:gd name="T74" fmla="*/ 96 w 258"/>
              <a:gd name="T75" fmla="*/ 311 h 439"/>
              <a:gd name="T76" fmla="*/ 83 w 258"/>
              <a:gd name="T77" fmla="*/ 313 h 439"/>
              <a:gd name="T78" fmla="*/ 73 w 258"/>
              <a:gd name="T79" fmla="*/ 324 h 439"/>
              <a:gd name="T80" fmla="*/ 25 w 258"/>
              <a:gd name="T81" fmla="*/ 305 h 439"/>
              <a:gd name="T82" fmla="*/ 11 w 258"/>
              <a:gd name="T83" fmla="*/ 293 h 439"/>
              <a:gd name="T84" fmla="*/ 2 w 258"/>
              <a:gd name="T85" fmla="*/ 277 h 439"/>
              <a:gd name="T86" fmla="*/ 11 w 258"/>
              <a:gd name="T87" fmla="*/ 266 h 439"/>
              <a:gd name="T88" fmla="*/ 11 w 258"/>
              <a:gd name="T89" fmla="*/ 246 h 439"/>
              <a:gd name="T90" fmla="*/ 12 w 258"/>
              <a:gd name="T91" fmla="*/ 225 h 439"/>
              <a:gd name="T92" fmla="*/ 16 w 258"/>
              <a:gd name="T93" fmla="*/ 207 h 439"/>
              <a:gd name="T94" fmla="*/ 19 w 258"/>
              <a:gd name="T95" fmla="*/ 187 h 439"/>
              <a:gd name="T96" fmla="*/ 24 w 258"/>
              <a:gd name="T97" fmla="*/ 171 h 439"/>
              <a:gd name="T98" fmla="*/ 17 w 258"/>
              <a:gd name="T99" fmla="*/ 152 h 439"/>
              <a:gd name="T100" fmla="*/ 20 w 258"/>
              <a:gd name="T101" fmla="*/ 132 h 439"/>
              <a:gd name="T102" fmla="*/ 21 w 258"/>
              <a:gd name="T103" fmla="*/ 112 h 439"/>
              <a:gd name="T104" fmla="*/ 28 w 258"/>
              <a:gd name="T105" fmla="*/ 95 h 439"/>
              <a:gd name="T106" fmla="*/ 40 w 258"/>
              <a:gd name="T107" fmla="*/ 84 h 439"/>
              <a:gd name="T108" fmla="*/ 45 w 258"/>
              <a:gd name="T109" fmla="*/ 69 h 439"/>
              <a:gd name="T110" fmla="*/ 38 w 258"/>
              <a:gd name="T111" fmla="*/ 55 h 439"/>
              <a:gd name="T112" fmla="*/ 52 w 258"/>
              <a:gd name="T113" fmla="*/ 47 h 439"/>
              <a:gd name="T114" fmla="*/ 69 w 258"/>
              <a:gd name="T115" fmla="*/ 46 h 439"/>
              <a:gd name="T116" fmla="*/ 81 w 258"/>
              <a:gd name="T117" fmla="*/ 35 h 439"/>
              <a:gd name="T118" fmla="*/ 84 w 258"/>
              <a:gd name="T119" fmla="*/ 25 h 439"/>
              <a:gd name="T120" fmla="*/ 93 w 258"/>
              <a:gd name="T121" fmla="*/ 11 h 439"/>
              <a:gd name="T122" fmla="*/ 104 w 258"/>
              <a:gd name="T123" fmla="*/ 5 h 439"/>
              <a:gd name="T124" fmla="*/ 120 w 258"/>
              <a:gd name="T125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8" h="439">
                <a:moveTo>
                  <a:pt x="121" y="0"/>
                </a:moveTo>
                <a:lnTo>
                  <a:pt x="122" y="0"/>
                </a:lnTo>
                <a:lnTo>
                  <a:pt x="122" y="0"/>
                </a:lnTo>
                <a:lnTo>
                  <a:pt x="123" y="0"/>
                </a:lnTo>
                <a:lnTo>
                  <a:pt x="123" y="1"/>
                </a:lnTo>
                <a:lnTo>
                  <a:pt x="124" y="0"/>
                </a:lnTo>
                <a:lnTo>
                  <a:pt x="124" y="0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8" y="3"/>
                </a:lnTo>
                <a:lnTo>
                  <a:pt x="128" y="5"/>
                </a:lnTo>
                <a:lnTo>
                  <a:pt x="128" y="6"/>
                </a:lnTo>
                <a:lnTo>
                  <a:pt x="128" y="7"/>
                </a:lnTo>
                <a:lnTo>
                  <a:pt x="127" y="8"/>
                </a:lnTo>
                <a:lnTo>
                  <a:pt x="127" y="9"/>
                </a:lnTo>
                <a:lnTo>
                  <a:pt x="128" y="11"/>
                </a:lnTo>
                <a:lnTo>
                  <a:pt x="128" y="12"/>
                </a:lnTo>
                <a:lnTo>
                  <a:pt x="128" y="13"/>
                </a:lnTo>
                <a:lnTo>
                  <a:pt x="127" y="14"/>
                </a:lnTo>
                <a:lnTo>
                  <a:pt x="126" y="16"/>
                </a:lnTo>
                <a:lnTo>
                  <a:pt x="126" y="17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9"/>
                </a:lnTo>
                <a:lnTo>
                  <a:pt x="126" y="19"/>
                </a:lnTo>
                <a:lnTo>
                  <a:pt x="126" y="19"/>
                </a:lnTo>
                <a:lnTo>
                  <a:pt x="126" y="20"/>
                </a:lnTo>
                <a:lnTo>
                  <a:pt x="126" y="21"/>
                </a:lnTo>
                <a:lnTo>
                  <a:pt x="126" y="21"/>
                </a:lnTo>
                <a:lnTo>
                  <a:pt x="127" y="22"/>
                </a:lnTo>
                <a:lnTo>
                  <a:pt x="127" y="22"/>
                </a:lnTo>
                <a:lnTo>
                  <a:pt x="127" y="23"/>
                </a:lnTo>
                <a:lnTo>
                  <a:pt x="127" y="24"/>
                </a:lnTo>
                <a:lnTo>
                  <a:pt x="127" y="24"/>
                </a:lnTo>
                <a:lnTo>
                  <a:pt x="127" y="25"/>
                </a:lnTo>
                <a:lnTo>
                  <a:pt x="127" y="25"/>
                </a:lnTo>
                <a:lnTo>
                  <a:pt x="127" y="25"/>
                </a:lnTo>
                <a:lnTo>
                  <a:pt x="127" y="26"/>
                </a:lnTo>
                <a:lnTo>
                  <a:pt x="127" y="27"/>
                </a:lnTo>
                <a:lnTo>
                  <a:pt x="127" y="27"/>
                </a:lnTo>
                <a:lnTo>
                  <a:pt x="127" y="28"/>
                </a:lnTo>
                <a:lnTo>
                  <a:pt x="127" y="29"/>
                </a:lnTo>
                <a:lnTo>
                  <a:pt x="127" y="29"/>
                </a:lnTo>
                <a:lnTo>
                  <a:pt x="127" y="29"/>
                </a:lnTo>
                <a:lnTo>
                  <a:pt x="127" y="30"/>
                </a:lnTo>
                <a:lnTo>
                  <a:pt x="127" y="30"/>
                </a:lnTo>
                <a:lnTo>
                  <a:pt x="127" y="31"/>
                </a:lnTo>
                <a:lnTo>
                  <a:pt x="127" y="31"/>
                </a:lnTo>
                <a:lnTo>
                  <a:pt x="127" y="32"/>
                </a:lnTo>
                <a:lnTo>
                  <a:pt x="127" y="32"/>
                </a:lnTo>
                <a:lnTo>
                  <a:pt x="127" y="33"/>
                </a:lnTo>
                <a:lnTo>
                  <a:pt x="127" y="33"/>
                </a:lnTo>
                <a:lnTo>
                  <a:pt x="127" y="33"/>
                </a:lnTo>
                <a:lnTo>
                  <a:pt x="127" y="33"/>
                </a:lnTo>
                <a:lnTo>
                  <a:pt x="128" y="33"/>
                </a:lnTo>
                <a:lnTo>
                  <a:pt x="128" y="34"/>
                </a:lnTo>
                <a:lnTo>
                  <a:pt x="128" y="34"/>
                </a:lnTo>
                <a:lnTo>
                  <a:pt x="128" y="34"/>
                </a:lnTo>
                <a:lnTo>
                  <a:pt x="129" y="34"/>
                </a:lnTo>
                <a:lnTo>
                  <a:pt x="129" y="35"/>
                </a:lnTo>
                <a:lnTo>
                  <a:pt x="130" y="35"/>
                </a:lnTo>
                <a:lnTo>
                  <a:pt x="130" y="35"/>
                </a:lnTo>
                <a:lnTo>
                  <a:pt x="130" y="36"/>
                </a:lnTo>
                <a:lnTo>
                  <a:pt x="130" y="37"/>
                </a:lnTo>
                <a:lnTo>
                  <a:pt x="131" y="38"/>
                </a:lnTo>
                <a:lnTo>
                  <a:pt x="131" y="39"/>
                </a:lnTo>
                <a:lnTo>
                  <a:pt x="131" y="40"/>
                </a:lnTo>
                <a:lnTo>
                  <a:pt x="131" y="41"/>
                </a:lnTo>
                <a:lnTo>
                  <a:pt x="132" y="41"/>
                </a:lnTo>
                <a:lnTo>
                  <a:pt x="132" y="42"/>
                </a:lnTo>
                <a:lnTo>
                  <a:pt x="132" y="42"/>
                </a:lnTo>
                <a:lnTo>
                  <a:pt x="132" y="43"/>
                </a:lnTo>
                <a:lnTo>
                  <a:pt x="132" y="43"/>
                </a:lnTo>
                <a:lnTo>
                  <a:pt x="132" y="43"/>
                </a:lnTo>
                <a:lnTo>
                  <a:pt x="132" y="43"/>
                </a:lnTo>
                <a:lnTo>
                  <a:pt x="132" y="44"/>
                </a:lnTo>
                <a:lnTo>
                  <a:pt x="132" y="44"/>
                </a:lnTo>
                <a:lnTo>
                  <a:pt x="133" y="45"/>
                </a:lnTo>
                <a:lnTo>
                  <a:pt x="133" y="45"/>
                </a:lnTo>
                <a:lnTo>
                  <a:pt x="133" y="46"/>
                </a:lnTo>
                <a:lnTo>
                  <a:pt x="133" y="46"/>
                </a:lnTo>
                <a:lnTo>
                  <a:pt x="134" y="46"/>
                </a:lnTo>
                <a:lnTo>
                  <a:pt x="134" y="47"/>
                </a:lnTo>
                <a:lnTo>
                  <a:pt x="134" y="47"/>
                </a:lnTo>
                <a:lnTo>
                  <a:pt x="134" y="48"/>
                </a:lnTo>
                <a:lnTo>
                  <a:pt x="134" y="48"/>
                </a:lnTo>
                <a:lnTo>
                  <a:pt x="134" y="49"/>
                </a:lnTo>
                <a:lnTo>
                  <a:pt x="134" y="49"/>
                </a:lnTo>
                <a:lnTo>
                  <a:pt x="134" y="50"/>
                </a:lnTo>
                <a:lnTo>
                  <a:pt x="134" y="50"/>
                </a:lnTo>
                <a:lnTo>
                  <a:pt x="135" y="50"/>
                </a:lnTo>
                <a:lnTo>
                  <a:pt x="135" y="51"/>
                </a:lnTo>
                <a:lnTo>
                  <a:pt x="135" y="51"/>
                </a:lnTo>
                <a:lnTo>
                  <a:pt x="136" y="51"/>
                </a:lnTo>
                <a:lnTo>
                  <a:pt x="136" y="52"/>
                </a:lnTo>
                <a:lnTo>
                  <a:pt x="136" y="52"/>
                </a:lnTo>
                <a:lnTo>
                  <a:pt x="136" y="52"/>
                </a:lnTo>
                <a:lnTo>
                  <a:pt x="136" y="53"/>
                </a:lnTo>
                <a:lnTo>
                  <a:pt x="136" y="53"/>
                </a:lnTo>
                <a:lnTo>
                  <a:pt x="136" y="54"/>
                </a:lnTo>
                <a:lnTo>
                  <a:pt x="136" y="54"/>
                </a:lnTo>
                <a:lnTo>
                  <a:pt x="136" y="54"/>
                </a:lnTo>
                <a:lnTo>
                  <a:pt x="136" y="54"/>
                </a:lnTo>
                <a:lnTo>
                  <a:pt x="136" y="54"/>
                </a:lnTo>
                <a:lnTo>
                  <a:pt x="136" y="55"/>
                </a:lnTo>
                <a:lnTo>
                  <a:pt x="136" y="55"/>
                </a:lnTo>
                <a:lnTo>
                  <a:pt x="136" y="56"/>
                </a:lnTo>
                <a:lnTo>
                  <a:pt x="136" y="56"/>
                </a:lnTo>
                <a:lnTo>
                  <a:pt x="136" y="57"/>
                </a:lnTo>
                <a:lnTo>
                  <a:pt x="136" y="57"/>
                </a:lnTo>
                <a:lnTo>
                  <a:pt x="136" y="58"/>
                </a:lnTo>
                <a:lnTo>
                  <a:pt x="136" y="58"/>
                </a:lnTo>
                <a:lnTo>
                  <a:pt x="137" y="58"/>
                </a:lnTo>
                <a:lnTo>
                  <a:pt x="137" y="58"/>
                </a:lnTo>
                <a:lnTo>
                  <a:pt x="137" y="58"/>
                </a:lnTo>
                <a:lnTo>
                  <a:pt x="137" y="59"/>
                </a:lnTo>
                <a:lnTo>
                  <a:pt x="137" y="59"/>
                </a:lnTo>
                <a:lnTo>
                  <a:pt x="137" y="59"/>
                </a:lnTo>
                <a:lnTo>
                  <a:pt x="137" y="60"/>
                </a:lnTo>
                <a:lnTo>
                  <a:pt x="136" y="60"/>
                </a:lnTo>
                <a:lnTo>
                  <a:pt x="136" y="61"/>
                </a:lnTo>
                <a:lnTo>
                  <a:pt x="136" y="61"/>
                </a:lnTo>
                <a:lnTo>
                  <a:pt x="136" y="62"/>
                </a:lnTo>
                <a:lnTo>
                  <a:pt x="135" y="62"/>
                </a:lnTo>
                <a:lnTo>
                  <a:pt x="135" y="62"/>
                </a:lnTo>
                <a:lnTo>
                  <a:pt x="134" y="62"/>
                </a:lnTo>
                <a:lnTo>
                  <a:pt x="134" y="61"/>
                </a:lnTo>
                <a:lnTo>
                  <a:pt x="134" y="61"/>
                </a:lnTo>
                <a:lnTo>
                  <a:pt x="133" y="62"/>
                </a:lnTo>
                <a:lnTo>
                  <a:pt x="133" y="62"/>
                </a:lnTo>
                <a:lnTo>
                  <a:pt x="133" y="62"/>
                </a:lnTo>
                <a:lnTo>
                  <a:pt x="132" y="62"/>
                </a:lnTo>
                <a:lnTo>
                  <a:pt x="132" y="62"/>
                </a:lnTo>
                <a:lnTo>
                  <a:pt x="132" y="63"/>
                </a:lnTo>
                <a:lnTo>
                  <a:pt x="132" y="63"/>
                </a:lnTo>
                <a:lnTo>
                  <a:pt x="132" y="64"/>
                </a:lnTo>
                <a:lnTo>
                  <a:pt x="131" y="64"/>
                </a:lnTo>
                <a:lnTo>
                  <a:pt x="131" y="65"/>
                </a:lnTo>
                <a:lnTo>
                  <a:pt x="131" y="65"/>
                </a:lnTo>
                <a:lnTo>
                  <a:pt x="131" y="65"/>
                </a:lnTo>
                <a:lnTo>
                  <a:pt x="130" y="66"/>
                </a:lnTo>
                <a:lnTo>
                  <a:pt x="130" y="67"/>
                </a:lnTo>
                <a:lnTo>
                  <a:pt x="130" y="67"/>
                </a:lnTo>
                <a:lnTo>
                  <a:pt x="130" y="67"/>
                </a:lnTo>
                <a:lnTo>
                  <a:pt x="130" y="67"/>
                </a:lnTo>
                <a:lnTo>
                  <a:pt x="130" y="68"/>
                </a:lnTo>
                <a:lnTo>
                  <a:pt x="129" y="68"/>
                </a:lnTo>
                <a:lnTo>
                  <a:pt x="129" y="68"/>
                </a:lnTo>
                <a:lnTo>
                  <a:pt x="129" y="69"/>
                </a:lnTo>
                <a:lnTo>
                  <a:pt x="128" y="69"/>
                </a:lnTo>
                <a:lnTo>
                  <a:pt x="128" y="69"/>
                </a:lnTo>
                <a:lnTo>
                  <a:pt x="128" y="70"/>
                </a:lnTo>
                <a:lnTo>
                  <a:pt x="128" y="70"/>
                </a:lnTo>
                <a:lnTo>
                  <a:pt x="128" y="70"/>
                </a:lnTo>
                <a:lnTo>
                  <a:pt x="127" y="70"/>
                </a:lnTo>
                <a:lnTo>
                  <a:pt x="127" y="71"/>
                </a:lnTo>
                <a:lnTo>
                  <a:pt x="126" y="71"/>
                </a:lnTo>
                <a:lnTo>
                  <a:pt x="126" y="71"/>
                </a:lnTo>
                <a:lnTo>
                  <a:pt x="126" y="71"/>
                </a:lnTo>
                <a:lnTo>
                  <a:pt x="126" y="71"/>
                </a:lnTo>
                <a:lnTo>
                  <a:pt x="125" y="71"/>
                </a:lnTo>
                <a:lnTo>
                  <a:pt x="125" y="71"/>
                </a:lnTo>
                <a:lnTo>
                  <a:pt x="125" y="72"/>
                </a:lnTo>
                <a:lnTo>
                  <a:pt x="124" y="72"/>
                </a:lnTo>
                <a:lnTo>
                  <a:pt x="124" y="72"/>
                </a:lnTo>
                <a:lnTo>
                  <a:pt x="124" y="72"/>
                </a:lnTo>
                <a:lnTo>
                  <a:pt x="124" y="72"/>
                </a:lnTo>
                <a:lnTo>
                  <a:pt x="123" y="72"/>
                </a:lnTo>
                <a:lnTo>
                  <a:pt x="123" y="72"/>
                </a:lnTo>
                <a:lnTo>
                  <a:pt x="123" y="73"/>
                </a:lnTo>
                <a:lnTo>
                  <a:pt x="122" y="73"/>
                </a:lnTo>
                <a:lnTo>
                  <a:pt x="122" y="74"/>
                </a:lnTo>
                <a:lnTo>
                  <a:pt x="122" y="74"/>
                </a:lnTo>
                <a:lnTo>
                  <a:pt x="121" y="74"/>
                </a:lnTo>
                <a:lnTo>
                  <a:pt x="121" y="75"/>
                </a:lnTo>
                <a:lnTo>
                  <a:pt x="121" y="75"/>
                </a:lnTo>
                <a:lnTo>
                  <a:pt x="120" y="75"/>
                </a:lnTo>
                <a:lnTo>
                  <a:pt x="120" y="75"/>
                </a:lnTo>
                <a:lnTo>
                  <a:pt x="120" y="76"/>
                </a:lnTo>
                <a:lnTo>
                  <a:pt x="120" y="76"/>
                </a:lnTo>
                <a:lnTo>
                  <a:pt x="120" y="77"/>
                </a:lnTo>
                <a:lnTo>
                  <a:pt x="120" y="77"/>
                </a:lnTo>
                <a:lnTo>
                  <a:pt x="119" y="77"/>
                </a:lnTo>
                <a:lnTo>
                  <a:pt x="119" y="78"/>
                </a:lnTo>
                <a:lnTo>
                  <a:pt x="119" y="78"/>
                </a:lnTo>
                <a:lnTo>
                  <a:pt x="119" y="78"/>
                </a:lnTo>
                <a:lnTo>
                  <a:pt x="119" y="79"/>
                </a:lnTo>
                <a:lnTo>
                  <a:pt x="118" y="79"/>
                </a:lnTo>
                <a:lnTo>
                  <a:pt x="118" y="79"/>
                </a:lnTo>
                <a:lnTo>
                  <a:pt x="119" y="79"/>
                </a:lnTo>
                <a:lnTo>
                  <a:pt x="119" y="80"/>
                </a:lnTo>
                <a:lnTo>
                  <a:pt x="119" y="80"/>
                </a:lnTo>
                <a:lnTo>
                  <a:pt x="120" y="81"/>
                </a:lnTo>
                <a:lnTo>
                  <a:pt x="120" y="81"/>
                </a:lnTo>
                <a:lnTo>
                  <a:pt x="120" y="81"/>
                </a:lnTo>
                <a:lnTo>
                  <a:pt x="120" y="82"/>
                </a:lnTo>
                <a:lnTo>
                  <a:pt x="120" y="82"/>
                </a:lnTo>
                <a:lnTo>
                  <a:pt x="120" y="83"/>
                </a:lnTo>
                <a:lnTo>
                  <a:pt x="121" y="83"/>
                </a:lnTo>
                <a:lnTo>
                  <a:pt x="121" y="83"/>
                </a:lnTo>
                <a:lnTo>
                  <a:pt x="121" y="83"/>
                </a:lnTo>
                <a:lnTo>
                  <a:pt x="121" y="84"/>
                </a:lnTo>
                <a:lnTo>
                  <a:pt x="121" y="84"/>
                </a:lnTo>
                <a:lnTo>
                  <a:pt x="122" y="85"/>
                </a:lnTo>
                <a:lnTo>
                  <a:pt x="122" y="85"/>
                </a:lnTo>
                <a:lnTo>
                  <a:pt x="122" y="86"/>
                </a:lnTo>
                <a:lnTo>
                  <a:pt x="123" y="86"/>
                </a:lnTo>
                <a:lnTo>
                  <a:pt x="123" y="86"/>
                </a:lnTo>
                <a:lnTo>
                  <a:pt x="124" y="86"/>
                </a:lnTo>
                <a:lnTo>
                  <a:pt x="124" y="87"/>
                </a:lnTo>
                <a:lnTo>
                  <a:pt x="124" y="87"/>
                </a:lnTo>
                <a:lnTo>
                  <a:pt x="125" y="87"/>
                </a:lnTo>
                <a:lnTo>
                  <a:pt x="125" y="87"/>
                </a:lnTo>
                <a:lnTo>
                  <a:pt x="125" y="88"/>
                </a:lnTo>
                <a:lnTo>
                  <a:pt x="126" y="88"/>
                </a:lnTo>
                <a:lnTo>
                  <a:pt x="126" y="88"/>
                </a:lnTo>
                <a:lnTo>
                  <a:pt x="127" y="88"/>
                </a:lnTo>
                <a:lnTo>
                  <a:pt x="127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9"/>
                </a:lnTo>
                <a:lnTo>
                  <a:pt x="129" y="89"/>
                </a:lnTo>
                <a:lnTo>
                  <a:pt x="129" y="89"/>
                </a:lnTo>
                <a:lnTo>
                  <a:pt x="130" y="89"/>
                </a:lnTo>
                <a:lnTo>
                  <a:pt x="130" y="89"/>
                </a:lnTo>
                <a:lnTo>
                  <a:pt x="131" y="89"/>
                </a:lnTo>
                <a:lnTo>
                  <a:pt x="131" y="89"/>
                </a:lnTo>
                <a:lnTo>
                  <a:pt x="132" y="89"/>
                </a:lnTo>
                <a:lnTo>
                  <a:pt x="132" y="89"/>
                </a:lnTo>
                <a:lnTo>
                  <a:pt x="132" y="89"/>
                </a:lnTo>
                <a:lnTo>
                  <a:pt x="133" y="90"/>
                </a:lnTo>
                <a:lnTo>
                  <a:pt x="133" y="90"/>
                </a:lnTo>
                <a:lnTo>
                  <a:pt x="134" y="90"/>
                </a:lnTo>
                <a:lnTo>
                  <a:pt x="134" y="90"/>
                </a:lnTo>
                <a:lnTo>
                  <a:pt x="135" y="90"/>
                </a:lnTo>
                <a:lnTo>
                  <a:pt x="135" y="90"/>
                </a:lnTo>
                <a:lnTo>
                  <a:pt x="136" y="90"/>
                </a:lnTo>
                <a:lnTo>
                  <a:pt x="136" y="91"/>
                </a:lnTo>
                <a:lnTo>
                  <a:pt x="137" y="91"/>
                </a:lnTo>
                <a:lnTo>
                  <a:pt x="137" y="92"/>
                </a:lnTo>
                <a:lnTo>
                  <a:pt x="137" y="92"/>
                </a:lnTo>
                <a:lnTo>
                  <a:pt x="138" y="92"/>
                </a:lnTo>
                <a:lnTo>
                  <a:pt x="139" y="92"/>
                </a:lnTo>
                <a:lnTo>
                  <a:pt x="139" y="92"/>
                </a:lnTo>
                <a:lnTo>
                  <a:pt x="139" y="93"/>
                </a:lnTo>
                <a:lnTo>
                  <a:pt x="139" y="93"/>
                </a:lnTo>
                <a:lnTo>
                  <a:pt x="138" y="94"/>
                </a:lnTo>
                <a:lnTo>
                  <a:pt x="138" y="94"/>
                </a:lnTo>
                <a:lnTo>
                  <a:pt x="137" y="94"/>
                </a:lnTo>
                <a:lnTo>
                  <a:pt x="137" y="95"/>
                </a:lnTo>
                <a:lnTo>
                  <a:pt x="137" y="95"/>
                </a:lnTo>
                <a:lnTo>
                  <a:pt x="136" y="96"/>
                </a:lnTo>
                <a:lnTo>
                  <a:pt x="136" y="96"/>
                </a:lnTo>
                <a:lnTo>
                  <a:pt x="136" y="96"/>
                </a:lnTo>
                <a:lnTo>
                  <a:pt x="136" y="96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8"/>
                </a:lnTo>
                <a:lnTo>
                  <a:pt x="136" y="98"/>
                </a:lnTo>
                <a:lnTo>
                  <a:pt x="136" y="99"/>
                </a:lnTo>
                <a:lnTo>
                  <a:pt x="136" y="99"/>
                </a:lnTo>
                <a:lnTo>
                  <a:pt x="136" y="99"/>
                </a:lnTo>
                <a:lnTo>
                  <a:pt x="137" y="99"/>
                </a:lnTo>
                <a:lnTo>
                  <a:pt x="137" y="100"/>
                </a:lnTo>
                <a:lnTo>
                  <a:pt x="137" y="100"/>
                </a:lnTo>
                <a:lnTo>
                  <a:pt x="137" y="100"/>
                </a:lnTo>
                <a:lnTo>
                  <a:pt x="137" y="101"/>
                </a:lnTo>
                <a:lnTo>
                  <a:pt x="137" y="102"/>
                </a:lnTo>
                <a:lnTo>
                  <a:pt x="137" y="102"/>
                </a:lnTo>
                <a:lnTo>
                  <a:pt x="137" y="103"/>
                </a:lnTo>
                <a:lnTo>
                  <a:pt x="137" y="104"/>
                </a:lnTo>
                <a:lnTo>
                  <a:pt x="137" y="104"/>
                </a:lnTo>
                <a:lnTo>
                  <a:pt x="137" y="104"/>
                </a:lnTo>
                <a:lnTo>
                  <a:pt x="136" y="105"/>
                </a:lnTo>
                <a:lnTo>
                  <a:pt x="136" y="105"/>
                </a:lnTo>
                <a:lnTo>
                  <a:pt x="137" y="106"/>
                </a:lnTo>
                <a:lnTo>
                  <a:pt x="136" y="106"/>
                </a:lnTo>
                <a:lnTo>
                  <a:pt x="136" y="106"/>
                </a:lnTo>
                <a:lnTo>
                  <a:pt x="136" y="107"/>
                </a:lnTo>
                <a:lnTo>
                  <a:pt x="136" y="107"/>
                </a:lnTo>
                <a:lnTo>
                  <a:pt x="136" y="108"/>
                </a:lnTo>
                <a:lnTo>
                  <a:pt x="136" y="108"/>
                </a:lnTo>
                <a:lnTo>
                  <a:pt x="136" y="108"/>
                </a:lnTo>
                <a:lnTo>
                  <a:pt x="136" y="108"/>
                </a:lnTo>
                <a:lnTo>
                  <a:pt x="135" y="108"/>
                </a:lnTo>
                <a:lnTo>
                  <a:pt x="135" y="108"/>
                </a:lnTo>
                <a:lnTo>
                  <a:pt x="135" y="109"/>
                </a:lnTo>
                <a:lnTo>
                  <a:pt x="135" y="109"/>
                </a:lnTo>
                <a:lnTo>
                  <a:pt x="135" y="110"/>
                </a:lnTo>
                <a:lnTo>
                  <a:pt x="134" y="110"/>
                </a:lnTo>
                <a:lnTo>
                  <a:pt x="134" y="111"/>
                </a:lnTo>
                <a:lnTo>
                  <a:pt x="134" y="111"/>
                </a:lnTo>
                <a:lnTo>
                  <a:pt x="134" y="111"/>
                </a:lnTo>
                <a:lnTo>
                  <a:pt x="133" y="111"/>
                </a:lnTo>
                <a:lnTo>
                  <a:pt x="133" y="112"/>
                </a:lnTo>
                <a:lnTo>
                  <a:pt x="133" y="112"/>
                </a:lnTo>
                <a:lnTo>
                  <a:pt x="133" y="112"/>
                </a:lnTo>
                <a:lnTo>
                  <a:pt x="132" y="112"/>
                </a:lnTo>
                <a:lnTo>
                  <a:pt x="132" y="113"/>
                </a:lnTo>
                <a:lnTo>
                  <a:pt x="132" y="113"/>
                </a:lnTo>
                <a:lnTo>
                  <a:pt x="132" y="114"/>
                </a:lnTo>
                <a:lnTo>
                  <a:pt x="132" y="114"/>
                </a:lnTo>
                <a:lnTo>
                  <a:pt x="132" y="115"/>
                </a:lnTo>
                <a:lnTo>
                  <a:pt x="132" y="115"/>
                </a:lnTo>
                <a:lnTo>
                  <a:pt x="132" y="116"/>
                </a:lnTo>
                <a:lnTo>
                  <a:pt x="132" y="116"/>
                </a:lnTo>
                <a:lnTo>
                  <a:pt x="132" y="116"/>
                </a:lnTo>
                <a:lnTo>
                  <a:pt x="132" y="117"/>
                </a:lnTo>
                <a:lnTo>
                  <a:pt x="132" y="117"/>
                </a:lnTo>
                <a:lnTo>
                  <a:pt x="132" y="117"/>
                </a:lnTo>
                <a:lnTo>
                  <a:pt x="132" y="118"/>
                </a:lnTo>
                <a:lnTo>
                  <a:pt x="132" y="118"/>
                </a:lnTo>
                <a:lnTo>
                  <a:pt x="132" y="118"/>
                </a:lnTo>
                <a:lnTo>
                  <a:pt x="131" y="118"/>
                </a:lnTo>
                <a:lnTo>
                  <a:pt x="131" y="119"/>
                </a:lnTo>
                <a:lnTo>
                  <a:pt x="131" y="119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1"/>
                </a:lnTo>
                <a:lnTo>
                  <a:pt x="131" y="121"/>
                </a:lnTo>
                <a:lnTo>
                  <a:pt x="131" y="121"/>
                </a:lnTo>
                <a:lnTo>
                  <a:pt x="130" y="122"/>
                </a:lnTo>
                <a:lnTo>
                  <a:pt x="130" y="122"/>
                </a:lnTo>
                <a:lnTo>
                  <a:pt x="130" y="123"/>
                </a:lnTo>
                <a:lnTo>
                  <a:pt x="130" y="123"/>
                </a:lnTo>
                <a:lnTo>
                  <a:pt x="130" y="124"/>
                </a:lnTo>
                <a:lnTo>
                  <a:pt x="130" y="124"/>
                </a:lnTo>
                <a:lnTo>
                  <a:pt x="130" y="125"/>
                </a:lnTo>
                <a:lnTo>
                  <a:pt x="130" y="125"/>
                </a:lnTo>
                <a:lnTo>
                  <a:pt x="131" y="125"/>
                </a:lnTo>
                <a:lnTo>
                  <a:pt x="131" y="126"/>
                </a:lnTo>
                <a:lnTo>
                  <a:pt x="131" y="126"/>
                </a:lnTo>
                <a:lnTo>
                  <a:pt x="130" y="126"/>
                </a:lnTo>
                <a:lnTo>
                  <a:pt x="130" y="127"/>
                </a:lnTo>
                <a:lnTo>
                  <a:pt x="130" y="127"/>
                </a:lnTo>
                <a:lnTo>
                  <a:pt x="130" y="128"/>
                </a:lnTo>
                <a:lnTo>
                  <a:pt x="131" y="128"/>
                </a:lnTo>
                <a:lnTo>
                  <a:pt x="131" y="128"/>
                </a:lnTo>
                <a:lnTo>
                  <a:pt x="131" y="129"/>
                </a:lnTo>
                <a:lnTo>
                  <a:pt x="131" y="129"/>
                </a:lnTo>
                <a:lnTo>
                  <a:pt x="131" y="129"/>
                </a:lnTo>
                <a:lnTo>
                  <a:pt x="131" y="129"/>
                </a:lnTo>
                <a:lnTo>
                  <a:pt x="131" y="129"/>
                </a:lnTo>
                <a:lnTo>
                  <a:pt x="131" y="130"/>
                </a:lnTo>
                <a:lnTo>
                  <a:pt x="131" y="130"/>
                </a:lnTo>
                <a:lnTo>
                  <a:pt x="130" y="131"/>
                </a:lnTo>
                <a:lnTo>
                  <a:pt x="130" y="131"/>
                </a:lnTo>
                <a:lnTo>
                  <a:pt x="130" y="131"/>
                </a:lnTo>
                <a:lnTo>
                  <a:pt x="129" y="131"/>
                </a:lnTo>
                <a:lnTo>
                  <a:pt x="129" y="132"/>
                </a:lnTo>
                <a:lnTo>
                  <a:pt x="129" y="132"/>
                </a:lnTo>
                <a:lnTo>
                  <a:pt x="129" y="133"/>
                </a:lnTo>
                <a:lnTo>
                  <a:pt x="129" y="133"/>
                </a:lnTo>
                <a:lnTo>
                  <a:pt x="129" y="133"/>
                </a:lnTo>
                <a:lnTo>
                  <a:pt x="129" y="134"/>
                </a:lnTo>
                <a:lnTo>
                  <a:pt x="129" y="134"/>
                </a:lnTo>
                <a:lnTo>
                  <a:pt x="129" y="135"/>
                </a:lnTo>
                <a:lnTo>
                  <a:pt x="129" y="135"/>
                </a:lnTo>
                <a:lnTo>
                  <a:pt x="129" y="136"/>
                </a:lnTo>
                <a:lnTo>
                  <a:pt x="129" y="136"/>
                </a:lnTo>
                <a:lnTo>
                  <a:pt x="130" y="136"/>
                </a:lnTo>
                <a:lnTo>
                  <a:pt x="131" y="136"/>
                </a:lnTo>
                <a:lnTo>
                  <a:pt x="131" y="136"/>
                </a:lnTo>
                <a:lnTo>
                  <a:pt x="132" y="136"/>
                </a:lnTo>
                <a:lnTo>
                  <a:pt x="132" y="136"/>
                </a:lnTo>
                <a:lnTo>
                  <a:pt x="132" y="136"/>
                </a:lnTo>
                <a:lnTo>
                  <a:pt x="133" y="136"/>
                </a:lnTo>
                <a:lnTo>
                  <a:pt x="133" y="137"/>
                </a:lnTo>
                <a:lnTo>
                  <a:pt x="133" y="137"/>
                </a:lnTo>
                <a:lnTo>
                  <a:pt x="134" y="137"/>
                </a:lnTo>
                <a:lnTo>
                  <a:pt x="134" y="137"/>
                </a:lnTo>
                <a:lnTo>
                  <a:pt x="134" y="137"/>
                </a:lnTo>
                <a:lnTo>
                  <a:pt x="135" y="137"/>
                </a:lnTo>
                <a:lnTo>
                  <a:pt x="135" y="137"/>
                </a:lnTo>
                <a:lnTo>
                  <a:pt x="136" y="137"/>
                </a:lnTo>
                <a:lnTo>
                  <a:pt x="136" y="137"/>
                </a:lnTo>
                <a:lnTo>
                  <a:pt x="136" y="137"/>
                </a:lnTo>
                <a:lnTo>
                  <a:pt x="137" y="137"/>
                </a:lnTo>
                <a:lnTo>
                  <a:pt x="137" y="137"/>
                </a:lnTo>
                <a:lnTo>
                  <a:pt x="137" y="137"/>
                </a:lnTo>
                <a:lnTo>
                  <a:pt x="138" y="137"/>
                </a:lnTo>
                <a:lnTo>
                  <a:pt x="138" y="137"/>
                </a:lnTo>
                <a:lnTo>
                  <a:pt x="139" y="137"/>
                </a:lnTo>
                <a:lnTo>
                  <a:pt x="139" y="137"/>
                </a:lnTo>
                <a:lnTo>
                  <a:pt x="140" y="137"/>
                </a:lnTo>
                <a:lnTo>
                  <a:pt x="140" y="137"/>
                </a:lnTo>
                <a:lnTo>
                  <a:pt x="140" y="137"/>
                </a:lnTo>
                <a:lnTo>
                  <a:pt x="140" y="137"/>
                </a:lnTo>
                <a:lnTo>
                  <a:pt x="141" y="137"/>
                </a:lnTo>
                <a:lnTo>
                  <a:pt x="141" y="137"/>
                </a:lnTo>
                <a:lnTo>
                  <a:pt x="141" y="137"/>
                </a:lnTo>
                <a:lnTo>
                  <a:pt x="142" y="137"/>
                </a:lnTo>
                <a:lnTo>
                  <a:pt x="142" y="137"/>
                </a:lnTo>
                <a:lnTo>
                  <a:pt x="143" y="137"/>
                </a:lnTo>
                <a:lnTo>
                  <a:pt x="143" y="137"/>
                </a:lnTo>
                <a:lnTo>
                  <a:pt x="144" y="137"/>
                </a:lnTo>
                <a:lnTo>
                  <a:pt x="145" y="137"/>
                </a:lnTo>
                <a:lnTo>
                  <a:pt x="145" y="137"/>
                </a:lnTo>
                <a:lnTo>
                  <a:pt x="145" y="136"/>
                </a:lnTo>
                <a:lnTo>
                  <a:pt x="145" y="136"/>
                </a:lnTo>
                <a:lnTo>
                  <a:pt x="146" y="136"/>
                </a:lnTo>
                <a:lnTo>
                  <a:pt x="146" y="136"/>
                </a:lnTo>
                <a:lnTo>
                  <a:pt x="147" y="136"/>
                </a:lnTo>
                <a:lnTo>
                  <a:pt x="147" y="136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8"/>
                </a:lnTo>
                <a:lnTo>
                  <a:pt x="147" y="138"/>
                </a:lnTo>
                <a:lnTo>
                  <a:pt x="146" y="139"/>
                </a:lnTo>
                <a:lnTo>
                  <a:pt x="146" y="139"/>
                </a:lnTo>
                <a:lnTo>
                  <a:pt x="146" y="140"/>
                </a:lnTo>
                <a:lnTo>
                  <a:pt x="146" y="140"/>
                </a:lnTo>
                <a:lnTo>
                  <a:pt x="146" y="140"/>
                </a:lnTo>
                <a:lnTo>
                  <a:pt x="145" y="140"/>
                </a:lnTo>
                <a:lnTo>
                  <a:pt x="145" y="140"/>
                </a:lnTo>
                <a:lnTo>
                  <a:pt x="145" y="141"/>
                </a:lnTo>
                <a:lnTo>
                  <a:pt x="145" y="141"/>
                </a:lnTo>
                <a:lnTo>
                  <a:pt x="144" y="141"/>
                </a:lnTo>
                <a:lnTo>
                  <a:pt x="144" y="141"/>
                </a:lnTo>
                <a:lnTo>
                  <a:pt x="144" y="141"/>
                </a:lnTo>
                <a:lnTo>
                  <a:pt x="144" y="142"/>
                </a:lnTo>
                <a:lnTo>
                  <a:pt x="143" y="142"/>
                </a:lnTo>
                <a:lnTo>
                  <a:pt x="143" y="142"/>
                </a:lnTo>
                <a:lnTo>
                  <a:pt x="143" y="142"/>
                </a:lnTo>
                <a:lnTo>
                  <a:pt x="143" y="143"/>
                </a:lnTo>
                <a:lnTo>
                  <a:pt x="143" y="143"/>
                </a:lnTo>
                <a:lnTo>
                  <a:pt x="143" y="144"/>
                </a:lnTo>
                <a:lnTo>
                  <a:pt x="143" y="144"/>
                </a:lnTo>
                <a:lnTo>
                  <a:pt x="143" y="145"/>
                </a:lnTo>
                <a:lnTo>
                  <a:pt x="143" y="145"/>
                </a:lnTo>
                <a:lnTo>
                  <a:pt x="143" y="146"/>
                </a:lnTo>
                <a:lnTo>
                  <a:pt x="143" y="146"/>
                </a:lnTo>
                <a:lnTo>
                  <a:pt x="143" y="146"/>
                </a:lnTo>
                <a:lnTo>
                  <a:pt x="144" y="146"/>
                </a:lnTo>
                <a:lnTo>
                  <a:pt x="144" y="147"/>
                </a:lnTo>
                <a:lnTo>
                  <a:pt x="144" y="147"/>
                </a:lnTo>
                <a:lnTo>
                  <a:pt x="144" y="148"/>
                </a:lnTo>
                <a:lnTo>
                  <a:pt x="145" y="148"/>
                </a:lnTo>
                <a:lnTo>
                  <a:pt x="145" y="149"/>
                </a:lnTo>
                <a:lnTo>
                  <a:pt x="144" y="149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3" y="150"/>
                </a:lnTo>
                <a:lnTo>
                  <a:pt x="143" y="150"/>
                </a:lnTo>
                <a:lnTo>
                  <a:pt x="143" y="151"/>
                </a:lnTo>
                <a:lnTo>
                  <a:pt x="143" y="151"/>
                </a:lnTo>
                <a:lnTo>
                  <a:pt x="143" y="152"/>
                </a:lnTo>
                <a:lnTo>
                  <a:pt x="143" y="152"/>
                </a:lnTo>
                <a:lnTo>
                  <a:pt x="143" y="153"/>
                </a:lnTo>
                <a:lnTo>
                  <a:pt x="143" y="153"/>
                </a:lnTo>
                <a:lnTo>
                  <a:pt x="143" y="154"/>
                </a:lnTo>
                <a:lnTo>
                  <a:pt x="143" y="154"/>
                </a:lnTo>
                <a:lnTo>
                  <a:pt x="143" y="154"/>
                </a:lnTo>
                <a:lnTo>
                  <a:pt x="143" y="155"/>
                </a:lnTo>
                <a:lnTo>
                  <a:pt x="143" y="155"/>
                </a:lnTo>
                <a:lnTo>
                  <a:pt x="143" y="156"/>
                </a:lnTo>
                <a:lnTo>
                  <a:pt x="143" y="156"/>
                </a:lnTo>
                <a:lnTo>
                  <a:pt x="144" y="156"/>
                </a:lnTo>
                <a:lnTo>
                  <a:pt x="144" y="157"/>
                </a:lnTo>
                <a:lnTo>
                  <a:pt x="144" y="158"/>
                </a:lnTo>
                <a:lnTo>
                  <a:pt x="145" y="158"/>
                </a:lnTo>
                <a:lnTo>
                  <a:pt x="145" y="158"/>
                </a:lnTo>
                <a:lnTo>
                  <a:pt x="145" y="159"/>
                </a:lnTo>
                <a:lnTo>
                  <a:pt x="145" y="159"/>
                </a:lnTo>
                <a:lnTo>
                  <a:pt x="145" y="160"/>
                </a:lnTo>
                <a:lnTo>
                  <a:pt x="145" y="160"/>
                </a:lnTo>
                <a:lnTo>
                  <a:pt x="145" y="160"/>
                </a:lnTo>
                <a:lnTo>
                  <a:pt x="145" y="161"/>
                </a:lnTo>
                <a:lnTo>
                  <a:pt x="146" y="161"/>
                </a:lnTo>
                <a:lnTo>
                  <a:pt x="146" y="161"/>
                </a:lnTo>
                <a:lnTo>
                  <a:pt x="146" y="161"/>
                </a:lnTo>
                <a:lnTo>
                  <a:pt x="146" y="161"/>
                </a:lnTo>
                <a:lnTo>
                  <a:pt x="147" y="161"/>
                </a:lnTo>
                <a:lnTo>
                  <a:pt x="147" y="162"/>
                </a:lnTo>
                <a:lnTo>
                  <a:pt x="148" y="162"/>
                </a:lnTo>
                <a:lnTo>
                  <a:pt x="148" y="162"/>
                </a:lnTo>
                <a:lnTo>
                  <a:pt x="148" y="162"/>
                </a:lnTo>
                <a:lnTo>
                  <a:pt x="148" y="163"/>
                </a:lnTo>
                <a:lnTo>
                  <a:pt x="149" y="163"/>
                </a:lnTo>
                <a:lnTo>
                  <a:pt x="149" y="163"/>
                </a:lnTo>
                <a:lnTo>
                  <a:pt x="149" y="163"/>
                </a:lnTo>
                <a:lnTo>
                  <a:pt x="149" y="164"/>
                </a:lnTo>
                <a:lnTo>
                  <a:pt x="149" y="163"/>
                </a:lnTo>
                <a:lnTo>
                  <a:pt x="149" y="163"/>
                </a:lnTo>
                <a:lnTo>
                  <a:pt x="149" y="162"/>
                </a:lnTo>
                <a:lnTo>
                  <a:pt x="150" y="162"/>
                </a:lnTo>
                <a:lnTo>
                  <a:pt x="150" y="162"/>
                </a:lnTo>
                <a:lnTo>
                  <a:pt x="150" y="161"/>
                </a:lnTo>
                <a:lnTo>
                  <a:pt x="150" y="161"/>
                </a:lnTo>
                <a:lnTo>
                  <a:pt x="151" y="161"/>
                </a:lnTo>
                <a:lnTo>
                  <a:pt x="151" y="161"/>
                </a:lnTo>
                <a:lnTo>
                  <a:pt x="151" y="161"/>
                </a:lnTo>
                <a:lnTo>
                  <a:pt x="152" y="161"/>
                </a:lnTo>
                <a:lnTo>
                  <a:pt x="152" y="160"/>
                </a:lnTo>
                <a:lnTo>
                  <a:pt x="152" y="160"/>
                </a:lnTo>
                <a:lnTo>
                  <a:pt x="152" y="159"/>
                </a:lnTo>
                <a:lnTo>
                  <a:pt x="152" y="159"/>
                </a:lnTo>
                <a:lnTo>
                  <a:pt x="153" y="159"/>
                </a:lnTo>
                <a:lnTo>
                  <a:pt x="153" y="158"/>
                </a:lnTo>
                <a:lnTo>
                  <a:pt x="153" y="158"/>
                </a:lnTo>
                <a:lnTo>
                  <a:pt x="153" y="158"/>
                </a:lnTo>
                <a:lnTo>
                  <a:pt x="154" y="158"/>
                </a:lnTo>
                <a:lnTo>
                  <a:pt x="154" y="158"/>
                </a:lnTo>
                <a:lnTo>
                  <a:pt x="154" y="157"/>
                </a:lnTo>
                <a:lnTo>
                  <a:pt x="155" y="157"/>
                </a:lnTo>
                <a:lnTo>
                  <a:pt x="155" y="157"/>
                </a:lnTo>
                <a:lnTo>
                  <a:pt x="155" y="157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7" y="156"/>
                </a:lnTo>
                <a:lnTo>
                  <a:pt x="157" y="155"/>
                </a:lnTo>
                <a:lnTo>
                  <a:pt x="157" y="155"/>
                </a:lnTo>
                <a:lnTo>
                  <a:pt x="157" y="155"/>
                </a:lnTo>
                <a:lnTo>
                  <a:pt x="157" y="155"/>
                </a:lnTo>
                <a:lnTo>
                  <a:pt x="158" y="154"/>
                </a:lnTo>
                <a:lnTo>
                  <a:pt x="158" y="154"/>
                </a:lnTo>
                <a:lnTo>
                  <a:pt x="158" y="154"/>
                </a:lnTo>
                <a:lnTo>
                  <a:pt x="158" y="153"/>
                </a:lnTo>
                <a:lnTo>
                  <a:pt x="158" y="153"/>
                </a:lnTo>
                <a:lnTo>
                  <a:pt x="158" y="152"/>
                </a:lnTo>
                <a:lnTo>
                  <a:pt x="159" y="152"/>
                </a:lnTo>
                <a:lnTo>
                  <a:pt x="159" y="152"/>
                </a:lnTo>
                <a:lnTo>
                  <a:pt x="160" y="152"/>
                </a:lnTo>
                <a:lnTo>
                  <a:pt x="161" y="152"/>
                </a:lnTo>
                <a:lnTo>
                  <a:pt x="162" y="152"/>
                </a:lnTo>
                <a:lnTo>
                  <a:pt x="162" y="152"/>
                </a:lnTo>
                <a:lnTo>
                  <a:pt x="163" y="152"/>
                </a:lnTo>
                <a:lnTo>
                  <a:pt x="163" y="152"/>
                </a:lnTo>
                <a:lnTo>
                  <a:pt x="163" y="151"/>
                </a:lnTo>
                <a:lnTo>
                  <a:pt x="164" y="151"/>
                </a:lnTo>
                <a:lnTo>
                  <a:pt x="164" y="151"/>
                </a:lnTo>
                <a:lnTo>
                  <a:pt x="165" y="151"/>
                </a:lnTo>
                <a:lnTo>
                  <a:pt x="165" y="151"/>
                </a:lnTo>
                <a:lnTo>
                  <a:pt x="165" y="151"/>
                </a:lnTo>
                <a:lnTo>
                  <a:pt x="166" y="150"/>
                </a:lnTo>
                <a:lnTo>
                  <a:pt x="166" y="150"/>
                </a:lnTo>
                <a:lnTo>
                  <a:pt x="167" y="150"/>
                </a:lnTo>
                <a:lnTo>
                  <a:pt x="167" y="150"/>
                </a:lnTo>
                <a:lnTo>
                  <a:pt x="167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2"/>
                </a:lnTo>
                <a:lnTo>
                  <a:pt x="169" y="152"/>
                </a:lnTo>
                <a:lnTo>
                  <a:pt x="170" y="152"/>
                </a:lnTo>
                <a:lnTo>
                  <a:pt x="170" y="152"/>
                </a:lnTo>
                <a:lnTo>
                  <a:pt x="170" y="153"/>
                </a:lnTo>
                <a:lnTo>
                  <a:pt x="170" y="153"/>
                </a:lnTo>
                <a:lnTo>
                  <a:pt x="171" y="153"/>
                </a:lnTo>
                <a:lnTo>
                  <a:pt x="171" y="153"/>
                </a:lnTo>
                <a:lnTo>
                  <a:pt x="172" y="153"/>
                </a:lnTo>
                <a:lnTo>
                  <a:pt x="172" y="153"/>
                </a:lnTo>
                <a:lnTo>
                  <a:pt x="173" y="153"/>
                </a:lnTo>
                <a:lnTo>
                  <a:pt x="173" y="153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5" y="152"/>
                </a:lnTo>
                <a:lnTo>
                  <a:pt x="175" y="152"/>
                </a:lnTo>
                <a:lnTo>
                  <a:pt x="176" y="152"/>
                </a:lnTo>
                <a:lnTo>
                  <a:pt x="176" y="151"/>
                </a:lnTo>
                <a:lnTo>
                  <a:pt x="176" y="151"/>
                </a:lnTo>
                <a:lnTo>
                  <a:pt x="177" y="151"/>
                </a:lnTo>
                <a:lnTo>
                  <a:pt x="177" y="151"/>
                </a:lnTo>
                <a:lnTo>
                  <a:pt x="178" y="151"/>
                </a:lnTo>
                <a:lnTo>
                  <a:pt x="178" y="150"/>
                </a:lnTo>
                <a:lnTo>
                  <a:pt x="179" y="150"/>
                </a:lnTo>
                <a:lnTo>
                  <a:pt x="179" y="150"/>
                </a:lnTo>
                <a:lnTo>
                  <a:pt x="180" y="150"/>
                </a:lnTo>
                <a:lnTo>
                  <a:pt x="180" y="150"/>
                </a:lnTo>
                <a:lnTo>
                  <a:pt x="181" y="150"/>
                </a:lnTo>
                <a:lnTo>
                  <a:pt x="181" y="150"/>
                </a:lnTo>
                <a:lnTo>
                  <a:pt x="182" y="150"/>
                </a:lnTo>
                <a:lnTo>
                  <a:pt x="182" y="150"/>
                </a:lnTo>
                <a:lnTo>
                  <a:pt x="182" y="150"/>
                </a:lnTo>
                <a:lnTo>
                  <a:pt x="183" y="150"/>
                </a:lnTo>
                <a:lnTo>
                  <a:pt x="184" y="150"/>
                </a:lnTo>
                <a:lnTo>
                  <a:pt x="184" y="150"/>
                </a:lnTo>
                <a:lnTo>
                  <a:pt x="184" y="150"/>
                </a:lnTo>
                <a:lnTo>
                  <a:pt x="185" y="151"/>
                </a:lnTo>
                <a:lnTo>
                  <a:pt x="185" y="151"/>
                </a:lnTo>
                <a:lnTo>
                  <a:pt x="186" y="151"/>
                </a:lnTo>
                <a:lnTo>
                  <a:pt x="186" y="151"/>
                </a:lnTo>
                <a:lnTo>
                  <a:pt x="186" y="151"/>
                </a:lnTo>
                <a:lnTo>
                  <a:pt x="187" y="151"/>
                </a:lnTo>
                <a:lnTo>
                  <a:pt x="187" y="151"/>
                </a:lnTo>
                <a:lnTo>
                  <a:pt x="188" y="151"/>
                </a:lnTo>
                <a:lnTo>
                  <a:pt x="188" y="152"/>
                </a:lnTo>
                <a:lnTo>
                  <a:pt x="188" y="152"/>
                </a:lnTo>
                <a:lnTo>
                  <a:pt x="188" y="152"/>
                </a:lnTo>
                <a:lnTo>
                  <a:pt x="188" y="153"/>
                </a:lnTo>
                <a:lnTo>
                  <a:pt x="188" y="153"/>
                </a:lnTo>
                <a:lnTo>
                  <a:pt x="188" y="154"/>
                </a:lnTo>
                <a:lnTo>
                  <a:pt x="188" y="154"/>
                </a:lnTo>
                <a:lnTo>
                  <a:pt x="188" y="154"/>
                </a:lnTo>
                <a:lnTo>
                  <a:pt x="189" y="154"/>
                </a:lnTo>
                <a:lnTo>
                  <a:pt x="189" y="155"/>
                </a:lnTo>
                <a:lnTo>
                  <a:pt x="189" y="155"/>
                </a:lnTo>
                <a:lnTo>
                  <a:pt x="190" y="155"/>
                </a:lnTo>
                <a:lnTo>
                  <a:pt x="190" y="155"/>
                </a:lnTo>
                <a:lnTo>
                  <a:pt x="190" y="155"/>
                </a:lnTo>
                <a:lnTo>
                  <a:pt x="190" y="155"/>
                </a:lnTo>
                <a:lnTo>
                  <a:pt x="190" y="155"/>
                </a:lnTo>
                <a:lnTo>
                  <a:pt x="190" y="156"/>
                </a:lnTo>
                <a:lnTo>
                  <a:pt x="191" y="156"/>
                </a:lnTo>
                <a:lnTo>
                  <a:pt x="191" y="156"/>
                </a:lnTo>
                <a:lnTo>
                  <a:pt x="191" y="156"/>
                </a:lnTo>
                <a:lnTo>
                  <a:pt x="191" y="157"/>
                </a:lnTo>
                <a:lnTo>
                  <a:pt x="192" y="157"/>
                </a:lnTo>
                <a:lnTo>
                  <a:pt x="192" y="157"/>
                </a:lnTo>
                <a:lnTo>
                  <a:pt x="192" y="157"/>
                </a:lnTo>
                <a:lnTo>
                  <a:pt x="193" y="157"/>
                </a:lnTo>
                <a:lnTo>
                  <a:pt x="193" y="157"/>
                </a:lnTo>
                <a:lnTo>
                  <a:pt x="194" y="157"/>
                </a:lnTo>
                <a:lnTo>
                  <a:pt x="194" y="157"/>
                </a:lnTo>
                <a:lnTo>
                  <a:pt x="195" y="157"/>
                </a:lnTo>
                <a:lnTo>
                  <a:pt x="195" y="157"/>
                </a:lnTo>
                <a:lnTo>
                  <a:pt x="195" y="157"/>
                </a:lnTo>
                <a:lnTo>
                  <a:pt x="196" y="158"/>
                </a:lnTo>
                <a:lnTo>
                  <a:pt x="196" y="158"/>
                </a:lnTo>
                <a:lnTo>
                  <a:pt x="196" y="158"/>
                </a:lnTo>
                <a:lnTo>
                  <a:pt x="196" y="158"/>
                </a:lnTo>
                <a:lnTo>
                  <a:pt x="197" y="159"/>
                </a:lnTo>
                <a:lnTo>
                  <a:pt x="197" y="159"/>
                </a:lnTo>
                <a:lnTo>
                  <a:pt x="197" y="160"/>
                </a:lnTo>
                <a:lnTo>
                  <a:pt x="197" y="160"/>
                </a:lnTo>
                <a:lnTo>
                  <a:pt x="197" y="161"/>
                </a:lnTo>
                <a:lnTo>
                  <a:pt x="197" y="161"/>
                </a:lnTo>
                <a:lnTo>
                  <a:pt x="198" y="161"/>
                </a:lnTo>
                <a:lnTo>
                  <a:pt x="198" y="161"/>
                </a:lnTo>
                <a:lnTo>
                  <a:pt x="199" y="161"/>
                </a:lnTo>
                <a:lnTo>
                  <a:pt x="199" y="161"/>
                </a:lnTo>
                <a:lnTo>
                  <a:pt x="199" y="161"/>
                </a:lnTo>
                <a:lnTo>
                  <a:pt x="199" y="162"/>
                </a:lnTo>
                <a:lnTo>
                  <a:pt x="200" y="162"/>
                </a:lnTo>
                <a:lnTo>
                  <a:pt x="200" y="162"/>
                </a:lnTo>
                <a:lnTo>
                  <a:pt x="200" y="162"/>
                </a:lnTo>
                <a:lnTo>
                  <a:pt x="201" y="162"/>
                </a:lnTo>
                <a:lnTo>
                  <a:pt x="201" y="163"/>
                </a:lnTo>
                <a:lnTo>
                  <a:pt x="201" y="163"/>
                </a:lnTo>
                <a:lnTo>
                  <a:pt x="201" y="163"/>
                </a:lnTo>
                <a:lnTo>
                  <a:pt x="202" y="163"/>
                </a:lnTo>
                <a:lnTo>
                  <a:pt x="202" y="162"/>
                </a:lnTo>
                <a:lnTo>
                  <a:pt x="202" y="162"/>
                </a:lnTo>
                <a:lnTo>
                  <a:pt x="203" y="162"/>
                </a:lnTo>
                <a:lnTo>
                  <a:pt x="203" y="162"/>
                </a:lnTo>
                <a:lnTo>
                  <a:pt x="203" y="162"/>
                </a:lnTo>
                <a:lnTo>
                  <a:pt x="204" y="162"/>
                </a:lnTo>
                <a:lnTo>
                  <a:pt x="204" y="162"/>
                </a:lnTo>
                <a:lnTo>
                  <a:pt x="205" y="162"/>
                </a:lnTo>
                <a:lnTo>
                  <a:pt x="205" y="162"/>
                </a:lnTo>
                <a:lnTo>
                  <a:pt x="205" y="163"/>
                </a:lnTo>
                <a:lnTo>
                  <a:pt x="206" y="163"/>
                </a:lnTo>
                <a:lnTo>
                  <a:pt x="207" y="164"/>
                </a:lnTo>
                <a:lnTo>
                  <a:pt x="207" y="164"/>
                </a:lnTo>
                <a:lnTo>
                  <a:pt x="207" y="165"/>
                </a:lnTo>
                <a:lnTo>
                  <a:pt x="207" y="165"/>
                </a:lnTo>
                <a:lnTo>
                  <a:pt x="207" y="166"/>
                </a:lnTo>
                <a:lnTo>
                  <a:pt x="207" y="166"/>
                </a:lnTo>
                <a:lnTo>
                  <a:pt x="207" y="166"/>
                </a:lnTo>
                <a:lnTo>
                  <a:pt x="208" y="166"/>
                </a:lnTo>
                <a:lnTo>
                  <a:pt x="208" y="167"/>
                </a:lnTo>
                <a:lnTo>
                  <a:pt x="209" y="167"/>
                </a:lnTo>
                <a:lnTo>
                  <a:pt x="209" y="167"/>
                </a:lnTo>
                <a:lnTo>
                  <a:pt x="209" y="166"/>
                </a:lnTo>
                <a:lnTo>
                  <a:pt x="210" y="166"/>
                </a:lnTo>
                <a:lnTo>
                  <a:pt x="210" y="166"/>
                </a:lnTo>
                <a:lnTo>
                  <a:pt x="211" y="166"/>
                </a:lnTo>
                <a:lnTo>
                  <a:pt x="211" y="166"/>
                </a:lnTo>
                <a:lnTo>
                  <a:pt x="211" y="166"/>
                </a:lnTo>
                <a:lnTo>
                  <a:pt x="212" y="167"/>
                </a:lnTo>
                <a:lnTo>
                  <a:pt x="212" y="167"/>
                </a:lnTo>
                <a:lnTo>
                  <a:pt x="212" y="167"/>
                </a:lnTo>
                <a:lnTo>
                  <a:pt x="213" y="167"/>
                </a:lnTo>
                <a:lnTo>
                  <a:pt x="213" y="167"/>
                </a:lnTo>
                <a:lnTo>
                  <a:pt x="214" y="168"/>
                </a:lnTo>
                <a:lnTo>
                  <a:pt x="214" y="168"/>
                </a:lnTo>
                <a:lnTo>
                  <a:pt x="214" y="168"/>
                </a:lnTo>
                <a:lnTo>
                  <a:pt x="215" y="168"/>
                </a:lnTo>
                <a:lnTo>
                  <a:pt x="215" y="168"/>
                </a:lnTo>
                <a:lnTo>
                  <a:pt x="216" y="169"/>
                </a:lnTo>
                <a:lnTo>
                  <a:pt x="216" y="169"/>
                </a:lnTo>
                <a:lnTo>
                  <a:pt x="217" y="170"/>
                </a:lnTo>
                <a:lnTo>
                  <a:pt x="217" y="170"/>
                </a:lnTo>
                <a:lnTo>
                  <a:pt x="218" y="170"/>
                </a:lnTo>
                <a:lnTo>
                  <a:pt x="218" y="171"/>
                </a:lnTo>
                <a:lnTo>
                  <a:pt x="218" y="171"/>
                </a:lnTo>
                <a:lnTo>
                  <a:pt x="218" y="171"/>
                </a:lnTo>
                <a:lnTo>
                  <a:pt x="219" y="171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3"/>
                </a:lnTo>
                <a:lnTo>
                  <a:pt x="220" y="173"/>
                </a:lnTo>
                <a:lnTo>
                  <a:pt x="220" y="174"/>
                </a:lnTo>
                <a:lnTo>
                  <a:pt x="221" y="174"/>
                </a:lnTo>
                <a:lnTo>
                  <a:pt x="221" y="174"/>
                </a:lnTo>
                <a:lnTo>
                  <a:pt x="222" y="175"/>
                </a:lnTo>
                <a:lnTo>
                  <a:pt x="222" y="175"/>
                </a:lnTo>
                <a:lnTo>
                  <a:pt x="222" y="175"/>
                </a:lnTo>
                <a:lnTo>
                  <a:pt x="223" y="176"/>
                </a:lnTo>
                <a:lnTo>
                  <a:pt x="223" y="176"/>
                </a:lnTo>
                <a:lnTo>
                  <a:pt x="223" y="176"/>
                </a:lnTo>
                <a:lnTo>
                  <a:pt x="224" y="177"/>
                </a:lnTo>
                <a:lnTo>
                  <a:pt x="224" y="177"/>
                </a:lnTo>
                <a:lnTo>
                  <a:pt x="225" y="178"/>
                </a:lnTo>
                <a:lnTo>
                  <a:pt x="226" y="178"/>
                </a:lnTo>
                <a:lnTo>
                  <a:pt x="227" y="178"/>
                </a:lnTo>
                <a:lnTo>
                  <a:pt x="227" y="178"/>
                </a:lnTo>
                <a:lnTo>
                  <a:pt x="228" y="178"/>
                </a:lnTo>
                <a:lnTo>
                  <a:pt x="228" y="178"/>
                </a:lnTo>
                <a:lnTo>
                  <a:pt x="229" y="178"/>
                </a:lnTo>
                <a:lnTo>
                  <a:pt x="230" y="178"/>
                </a:lnTo>
                <a:lnTo>
                  <a:pt x="230" y="178"/>
                </a:lnTo>
                <a:lnTo>
                  <a:pt x="231" y="178"/>
                </a:lnTo>
                <a:lnTo>
                  <a:pt x="231" y="178"/>
                </a:lnTo>
                <a:lnTo>
                  <a:pt x="232" y="178"/>
                </a:lnTo>
                <a:lnTo>
                  <a:pt x="232" y="178"/>
                </a:lnTo>
                <a:lnTo>
                  <a:pt x="232" y="178"/>
                </a:lnTo>
                <a:lnTo>
                  <a:pt x="232" y="178"/>
                </a:lnTo>
                <a:lnTo>
                  <a:pt x="233" y="178"/>
                </a:lnTo>
                <a:lnTo>
                  <a:pt x="233" y="178"/>
                </a:lnTo>
                <a:lnTo>
                  <a:pt x="234" y="179"/>
                </a:lnTo>
                <a:lnTo>
                  <a:pt x="234" y="179"/>
                </a:lnTo>
                <a:lnTo>
                  <a:pt x="234" y="180"/>
                </a:lnTo>
                <a:lnTo>
                  <a:pt x="234" y="180"/>
                </a:lnTo>
                <a:lnTo>
                  <a:pt x="234" y="181"/>
                </a:lnTo>
                <a:lnTo>
                  <a:pt x="234" y="181"/>
                </a:lnTo>
                <a:lnTo>
                  <a:pt x="234" y="182"/>
                </a:lnTo>
                <a:lnTo>
                  <a:pt x="235" y="182"/>
                </a:lnTo>
                <a:lnTo>
                  <a:pt x="235" y="183"/>
                </a:lnTo>
                <a:lnTo>
                  <a:pt x="235" y="183"/>
                </a:lnTo>
                <a:lnTo>
                  <a:pt x="235" y="183"/>
                </a:lnTo>
                <a:lnTo>
                  <a:pt x="235" y="184"/>
                </a:lnTo>
                <a:lnTo>
                  <a:pt x="235" y="184"/>
                </a:lnTo>
                <a:lnTo>
                  <a:pt x="234" y="184"/>
                </a:lnTo>
                <a:lnTo>
                  <a:pt x="234" y="185"/>
                </a:lnTo>
                <a:lnTo>
                  <a:pt x="234" y="185"/>
                </a:lnTo>
                <a:lnTo>
                  <a:pt x="234" y="186"/>
                </a:lnTo>
                <a:lnTo>
                  <a:pt x="234" y="186"/>
                </a:lnTo>
                <a:lnTo>
                  <a:pt x="234" y="187"/>
                </a:lnTo>
                <a:lnTo>
                  <a:pt x="233" y="187"/>
                </a:lnTo>
                <a:lnTo>
                  <a:pt x="233" y="187"/>
                </a:lnTo>
                <a:lnTo>
                  <a:pt x="233" y="188"/>
                </a:lnTo>
                <a:lnTo>
                  <a:pt x="233" y="189"/>
                </a:lnTo>
                <a:lnTo>
                  <a:pt x="233" y="190"/>
                </a:lnTo>
                <a:lnTo>
                  <a:pt x="233" y="190"/>
                </a:lnTo>
                <a:lnTo>
                  <a:pt x="233" y="191"/>
                </a:lnTo>
                <a:lnTo>
                  <a:pt x="234" y="191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3"/>
                </a:lnTo>
                <a:lnTo>
                  <a:pt x="234" y="193"/>
                </a:lnTo>
                <a:lnTo>
                  <a:pt x="233" y="193"/>
                </a:lnTo>
                <a:lnTo>
                  <a:pt x="233" y="194"/>
                </a:lnTo>
                <a:lnTo>
                  <a:pt x="233" y="194"/>
                </a:lnTo>
                <a:lnTo>
                  <a:pt x="233" y="194"/>
                </a:lnTo>
                <a:lnTo>
                  <a:pt x="233" y="195"/>
                </a:lnTo>
                <a:lnTo>
                  <a:pt x="234" y="196"/>
                </a:lnTo>
                <a:lnTo>
                  <a:pt x="234" y="196"/>
                </a:lnTo>
                <a:lnTo>
                  <a:pt x="233" y="197"/>
                </a:lnTo>
                <a:lnTo>
                  <a:pt x="233" y="197"/>
                </a:lnTo>
                <a:lnTo>
                  <a:pt x="233" y="198"/>
                </a:lnTo>
                <a:lnTo>
                  <a:pt x="233" y="199"/>
                </a:lnTo>
                <a:lnTo>
                  <a:pt x="233" y="199"/>
                </a:lnTo>
                <a:lnTo>
                  <a:pt x="233" y="200"/>
                </a:lnTo>
                <a:lnTo>
                  <a:pt x="233" y="201"/>
                </a:lnTo>
                <a:lnTo>
                  <a:pt x="233" y="202"/>
                </a:lnTo>
                <a:lnTo>
                  <a:pt x="233" y="202"/>
                </a:lnTo>
                <a:lnTo>
                  <a:pt x="233" y="203"/>
                </a:lnTo>
                <a:lnTo>
                  <a:pt x="233" y="203"/>
                </a:lnTo>
                <a:lnTo>
                  <a:pt x="233" y="204"/>
                </a:lnTo>
                <a:lnTo>
                  <a:pt x="233" y="204"/>
                </a:lnTo>
                <a:lnTo>
                  <a:pt x="234" y="204"/>
                </a:lnTo>
                <a:lnTo>
                  <a:pt x="234" y="204"/>
                </a:lnTo>
                <a:lnTo>
                  <a:pt x="235" y="205"/>
                </a:lnTo>
                <a:lnTo>
                  <a:pt x="235" y="205"/>
                </a:lnTo>
                <a:lnTo>
                  <a:pt x="236" y="205"/>
                </a:lnTo>
                <a:lnTo>
                  <a:pt x="236" y="205"/>
                </a:lnTo>
                <a:lnTo>
                  <a:pt x="237" y="205"/>
                </a:lnTo>
                <a:lnTo>
                  <a:pt x="238" y="206"/>
                </a:lnTo>
                <a:lnTo>
                  <a:pt x="238" y="206"/>
                </a:lnTo>
                <a:lnTo>
                  <a:pt x="239" y="206"/>
                </a:lnTo>
                <a:lnTo>
                  <a:pt x="239" y="206"/>
                </a:lnTo>
                <a:lnTo>
                  <a:pt x="240" y="206"/>
                </a:lnTo>
                <a:lnTo>
                  <a:pt x="240" y="206"/>
                </a:lnTo>
                <a:lnTo>
                  <a:pt x="241" y="206"/>
                </a:lnTo>
                <a:lnTo>
                  <a:pt x="242" y="207"/>
                </a:lnTo>
                <a:lnTo>
                  <a:pt x="242" y="207"/>
                </a:lnTo>
                <a:lnTo>
                  <a:pt x="243" y="208"/>
                </a:lnTo>
                <a:lnTo>
                  <a:pt x="243" y="208"/>
                </a:lnTo>
                <a:lnTo>
                  <a:pt x="243" y="208"/>
                </a:lnTo>
                <a:lnTo>
                  <a:pt x="244" y="209"/>
                </a:lnTo>
                <a:lnTo>
                  <a:pt x="244" y="209"/>
                </a:lnTo>
                <a:lnTo>
                  <a:pt x="244" y="210"/>
                </a:lnTo>
                <a:lnTo>
                  <a:pt x="244" y="210"/>
                </a:lnTo>
                <a:lnTo>
                  <a:pt x="244" y="210"/>
                </a:lnTo>
                <a:lnTo>
                  <a:pt x="244" y="211"/>
                </a:lnTo>
                <a:lnTo>
                  <a:pt x="245" y="212"/>
                </a:lnTo>
                <a:lnTo>
                  <a:pt x="245" y="212"/>
                </a:lnTo>
                <a:lnTo>
                  <a:pt x="245" y="212"/>
                </a:lnTo>
                <a:lnTo>
                  <a:pt x="246" y="213"/>
                </a:lnTo>
                <a:lnTo>
                  <a:pt x="246" y="213"/>
                </a:lnTo>
                <a:lnTo>
                  <a:pt x="247" y="213"/>
                </a:lnTo>
                <a:lnTo>
                  <a:pt x="248" y="214"/>
                </a:lnTo>
                <a:lnTo>
                  <a:pt x="248" y="214"/>
                </a:lnTo>
                <a:lnTo>
                  <a:pt x="249" y="215"/>
                </a:lnTo>
                <a:lnTo>
                  <a:pt x="249" y="215"/>
                </a:lnTo>
                <a:lnTo>
                  <a:pt x="249" y="216"/>
                </a:lnTo>
                <a:lnTo>
                  <a:pt x="250" y="216"/>
                </a:lnTo>
                <a:lnTo>
                  <a:pt x="250" y="216"/>
                </a:lnTo>
                <a:lnTo>
                  <a:pt x="251" y="216"/>
                </a:lnTo>
                <a:lnTo>
                  <a:pt x="252" y="216"/>
                </a:lnTo>
                <a:lnTo>
                  <a:pt x="252" y="217"/>
                </a:lnTo>
                <a:lnTo>
                  <a:pt x="253" y="217"/>
                </a:lnTo>
                <a:lnTo>
                  <a:pt x="253" y="218"/>
                </a:lnTo>
                <a:lnTo>
                  <a:pt x="253" y="218"/>
                </a:lnTo>
                <a:lnTo>
                  <a:pt x="253" y="219"/>
                </a:lnTo>
                <a:lnTo>
                  <a:pt x="254" y="219"/>
                </a:lnTo>
                <a:lnTo>
                  <a:pt x="254" y="220"/>
                </a:lnTo>
                <a:lnTo>
                  <a:pt x="254" y="220"/>
                </a:lnTo>
                <a:lnTo>
                  <a:pt x="255" y="220"/>
                </a:lnTo>
                <a:lnTo>
                  <a:pt x="255" y="220"/>
                </a:lnTo>
                <a:lnTo>
                  <a:pt x="255" y="219"/>
                </a:lnTo>
                <a:lnTo>
                  <a:pt x="256" y="219"/>
                </a:lnTo>
                <a:lnTo>
                  <a:pt x="256" y="219"/>
                </a:lnTo>
                <a:lnTo>
                  <a:pt x="257" y="219"/>
                </a:lnTo>
                <a:lnTo>
                  <a:pt x="257" y="219"/>
                </a:lnTo>
                <a:lnTo>
                  <a:pt x="257" y="219"/>
                </a:lnTo>
                <a:lnTo>
                  <a:pt x="258" y="219"/>
                </a:lnTo>
                <a:lnTo>
                  <a:pt x="258" y="220"/>
                </a:lnTo>
                <a:lnTo>
                  <a:pt x="258" y="220"/>
                </a:lnTo>
                <a:lnTo>
                  <a:pt x="258" y="221"/>
                </a:lnTo>
                <a:lnTo>
                  <a:pt x="258" y="221"/>
                </a:lnTo>
                <a:lnTo>
                  <a:pt x="257" y="222"/>
                </a:lnTo>
                <a:lnTo>
                  <a:pt x="257" y="222"/>
                </a:lnTo>
                <a:lnTo>
                  <a:pt x="257" y="223"/>
                </a:lnTo>
                <a:lnTo>
                  <a:pt x="257" y="223"/>
                </a:lnTo>
                <a:lnTo>
                  <a:pt x="256" y="224"/>
                </a:lnTo>
                <a:lnTo>
                  <a:pt x="255" y="224"/>
                </a:lnTo>
                <a:lnTo>
                  <a:pt x="255" y="225"/>
                </a:lnTo>
                <a:lnTo>
                  <a:pt x="255" y="225"/>
                </a:lnTo>
                <a:lnTo>
                  <a:pt x="254" y="225"/>
                </a:lnTo>
                <a:lnTo>
                  <a:pt x="253" y="225"/>
                </a:lnTo>
                <a:lnTo>
                  <a:pt x="253" y="225"/>
                </a:lnTo>
                <a:lnTo>
                  <a:pt x="252" y="225"/>
                </a:lnTo>
                <a:lnTo>
                  <a:pt x="251" y="225"/>
                </a:lnTo>
                <a:lnTo>
                  <a:pt x="250" y="225"/>
                </a:lnTo>
                <a:lnTo>
                  <a:pt x="249" y="225"/>
                </a:lnTo>
                <a:lnTo>
                  <a:pt x="248" y="225"/>
                </a:lnTo>
                <a:lnTo>
                  <a:pt x="247" y="225"/>
                </a:lnTo>
                <a:lnTo>
                  <a:pt x="247" y="225"/>
                </a:lnTo>
                <a:lnTo>
                  <a:pt x="246" y="225"/>
                </a:lnTo>
                <a:lnTo>
                  <a:pt x="246" y="225"/>
                </a:lnTo>
                <a:lnTo>
                  <a:pt x="246" y="225"/>
                </a:lnTo>
                <a:lnTo>
                  <a:pt x="246" y="226"/>
                </a:lnTo>
                <a:lnTo>
                  <a:pt x="245" y="226"/>
                </a:lnTo>
                <a:lnTo>
                  <a:pt x="245" y="225"/>
                </a:lnTo>
                <a:lnTo>
                  <a:pt x="245" y="225"/>
                </a:lnTo>
                <a:lnTo>
                  <a:pt x="244" y="225"/>
                </a:lnTo>
                <a:lnTo>
                  <a:pt x="244" y="225"/>
                </a:lnTo>
                <a:lnTo>
                  <a:pt x="244" y="225"/>
                </a:lnTo>
                <a:lnTo>
                  <a:pt x="244" y="225"/>
                </a:lnTo>
                <a:lnTo>
                  <a:pt x="243" y="225"/>
                </a:lnTo>
                <a:lnTo>
                  <a:pt x="243" y="225"/>
                </a:lnTo>
                <a:lnTo>
                  <a:pt x="243" y="224"/>
                </a:lnTo>
                <a:lnTo>
                  <a:pt x="243" y="225"/>
                </a:lnTo>
                <a:lnTo>
                  <a:pt x="242" y="225"/>
                </a:lnTo>
                <a:lnTo>
                  <a:pt x="242" y="225"/>
                </a:lnTo>
                <a:lnTo>
                  <a:pt x="242" y="225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1" y="227"/>
                </a:lnTo>
                <a:lnTo>
                  <a:pt x="241" y="227"/>
                </a:lnTo>
                <a:lnTo>
                  <a:pt x="241" y="228"/>
                </a:lnTo>
                <a:lnTo>
                  <a:pt x="240" y="228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0" y="230"/>
                </a:lnTo>
                <a:lnTo>
                  <a:pt x="240" y="230"/>
                </a:lnTo>
                <a:lnTo>
                  <a:pt x="240" y="231"/>
                </a:lnTo>
                <a:lnTo>
                  <a:pt x="240" y="231"/>
                </a:lnTo>
                <a:lnTo>
                  <a:pt x="240" y="232"/>
                </a:lnTo>
                <a:lnTo>
                  <a:pt x="240" y="233"/>
                </a:lnTo>
                <a:lnTo>
                  <a:pt x="240" y="233"/>
                </a:lnTo>
                <a:lnTo>
                  <a:pt x="240" y="233"/>
                </a:lnTo>
                <a:lnTo>
                  <a:pt x="240" y="234"/>
                </a:lnTo>
                <a:lnTo>
                  <a:pt x="241" y="234"/>
                </a:lnTo>
                <a:lnTo>
                  <a:pt x="241" y="234"/>
                </a:lnTo>
                <a:lnTo>
                  <a:pt x="241" y="234"/>
                </a:lnTo>
                <a:lnTo>
                  <a:pt x="242" y="235"/>
                </a:lnTo>
                <a:lnTo>
                  <a:pt x="242" y="235"/>
                </a:lnTo>
                <a:lnTo>
                  <a:pt x="243" y="235"/>
                </a:lnTo>
                <a:lnTo>
                  <a:pt x="243" y="236"/>
                </a:lnTo>
                <a:lnTo>
                  <a:pt x="243" y="236"/>
                </a:lnTo>
                <a:lnTo>
                  <a:pt x="243" y="236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3" y="238"/>
                </a:lnTo>
                <a:lnTo>
                  <a:pt x="242" y="238"/>
                </a:lnTo>
                <a:lnTo>
                  <a:pt x="242" y="239"/>
                </a:lnTo>
                <a:lnTo>
                  <a:pt x="242" y="239"/>
                </a:lnTo>
                <a:lnTo>
                  <a:pt x="241" y="240"/>
                </a:lnTo>
                <a:lnTo>
                  <a:pt x="241" y="240"/>
                </a:lnTo>
                <a:lnTo>
                  <a:pt x="241" y="241"/>
                </a:lnTo>
                <a:lnTo>
                  <a:pt x="240" y="241"/>
                </a:lnTo>
                <a:lnTo>
                  <a:pt x="239" y="241"/>
                </a:lnTo>
                <a:lnTo>
                  <a:pt x="239" y="241"/>
                </a:lnTo>
                <a:lnTo>
                  <a:pt x="238" y="241"/>
                </a:lnTo>
                <a:lnTo>
                  <a:pt x="238" y="241"/>
                </a:lnTo>
                <a:lnTo>
                  <a:pt x="237" y="241"/>
                </a:lnTo>
                <a:lnTo>
                  <a:pt x="237" y="240"/>
                </a:lnTo>
                <a:lnTo>
                  <a:pt x="237" y="240"/>
                </a:lnTo>
                <a:lnTo>
                  <a:pt x="237" y="240"/>
                </a:lnTo>
                <a:lnTo>
                  <a:pt x="236" y="240"/>
                </a:lnTo>
                <a:lnTo>
                  <a:pt x="236" y="239"/>
                </a:lnTo>
                <a:lnTo>
                  <a:pt x="236" y="240"/>
                </a:lnTo>
                <a:lnTo>
                  <a:pt x="235" y="240"/>
                </a:lnTo>
                <a:lnTo>
                  <a:pt x="235" y="241"/>
                </a:lnTo>
                <a:lnTo>
                  <a:pt x="235" y="241"/>
                </a:lnTo>
                <a:lnTo>
                  <a:pt x="235" y="242"/>
                </a:lnTo>
                <a:lnTo>
                  <a:pt x="235" y="242"/>
                </a:lnTo>
                <a:lnTo>
                  <a:pt x="234" y="243"/>
                </a:lnTo>
                <a:lnTo>
                  <a:pt x="234" y="243"/>
                </a:lnTo>
                <a:lnTo>
                  <a:pt x="233" y="244"/>
                </a:lnTo>
                <a:lnTo>
                  <a:pt x="233" y="245"/>
                </a:lnTo>
                <a:lnTo>
                  <a:pt x="233" y="246"/>
                </a:lnTo>
                <a:lnTo>
                  <a:pt x="232" y="246"/>
                </a:lnTo>
                <a:lnTo>
                  <a:pt x="232" y="247"/>
                </a:lnTo>
                <a:lnTo>
                  <a:pt x="232" y="247"/>
                </a:lnTo>
                <a:lnTo>
                  <a:pt x="232" y="247"/>
                </a:lnTo>
                <a:lnTo>
                  <a:pt x="232" y="248"/>
                </a:lnTo>
                <a:lnTo>
                  <a:pt x="232" y="248"/>
                </a:lnTo>
                <a:lnTo>
                  <a:pt x="232" y="249"/>
                </a:lnTo>
                <a:lnTo>
                  <a:pt x="231" y="249"/>
                </a:lnTo>
                <a:lnTo>
                  <a:pt x="231" y="250"/>
                </a:lnTo>
                <a:lnTo>
                  <a:pt x="231" y="250"/>
                </a:lnTo>
                <a:lnTo>
                  <a:pt x="230" y="250"/>
                </a:lnTo>
                <a:lnTo>
                  <a:pt x="229" y="251"/>
                </a:lnTo>
                <a:lnTo>
                  <a:pt x="228" y="251"/>
                </a:lnTo>
                <a:lnTo>
                  <a:pt x="228" y="251"/>
                </a:lnTo>
                <a:lnTo>
                  <a:pt x="228" y="252"/>
                </a:lnTo>
                <a:lnTo>
                  <a:pt x="227" y="252"/>
                </a:lnTo>
                <a:lnTo>
                  <a:pt x="226" y="253"/>
                </a:lnTo>
                <a:lnTo>
                  <a:pt x="226" y="253"/>
                </a:lnTo>
                <a:lnTo>
                  <a:pt x="225" y="253"/>
                </a:lnTo>
                <a:lnTo>
                  <a:pt x="224" y="254"/>
                </a:lnTo>
                <a:lnTo>
                  <a:pt x="224" y="254"/>
                </a:lnTo>
                <a:lnTo>
                  <a:pt x="224" y="254"/>
                </a:lnTo>
                <a:lnTo>
                  <a:pt x="223" y="255"/>
                </a:lnTo>
                <a:lnTo>
                  <a:pt x="223" y="255"/>
                </a:lnTo>
                <a:lnTo>
                  <a:pt x="223" y="255"/>
                </a:lnTo>
                <a:lnTo>
                  <a:pt x="222" y="256"/>
                </a:lnTo>
                <a:lnTo>
                  <a:pt x="221" y="256"/>
                </a:lnTo>
                <a:lnTo>
                  <a:pt x="219" y="257"/>
                </a:lnTo>
                <a:lnTo>
                  <a:pt x="217" y="257"/>
                </a:lnTo>
                <a:lnTo>
                  <a:pt x="215" y="257"/>
                </a:lnTo>
                <a:lnTo>
                  <a:pt x="214" y="257"/>
                </a:lnTo>
                <a:lnTo>
                  <a:pt x="213" y="257"/>
                </a:lnTo>
                <a:lnTo>
                  <a:pt x="213" y="258"/>
                </a:lnTo>
                <a:lnTo>
                  <a:pt x="213" y="258"/>
                </a:lnTo>
                <a:lnTo>
                  <a:pt x="213" y="258"/>
                </a:lnTo>
                <a:lnTo>
                  <a:pt x="213" y="259"/>
                </a:lnTo>
                <a:lnTo>
                  <a:pt x="213" y="259"/>
                </a:lnTo>
                <a:lnTo>
                  <a:pt x="213" y="260"/>
                </a:lnTo>
                <a:lnTo>
                  <a:pt x="213" y="260"/>
                </a:lnTo>
                <a:lnTo>
                  <a:pt x="213" y="261"/>
                </a:lnTo>
                <a:lnTo>
                  <a:pt x="213" y="261"/>
                </a:lnTo>
                <a:lnTo>
                  <a:pt x="214" y="261"/>
                </a:lnTo>
                <a:lnTo>
                  <a:pt x="215" y="262"/>
                </a:lnTo>
                <a:lnTo>
                  <a:pt x="215" y="262"/>
                </a:lnTo>
                <a:lnTo>
                  <a:pt x="217" y="263"/>
                </a:lnTo>
                <a:lnTo>
                  <a:pt x="218" y="263"/>
                </a:lnTo>
                <a:lnTo>
                  <a:pt x="219" y="264"/>
                </a:lnTo>
                <a:lnTo>
                  <a:pt x="219" y="264"/>
                </a:lnTo>
                <a:lnTo>
                  <a:pt x="220" y="265"/>
                </a:lnTo>
                <a:lnTo>
                  <a:pt x="220" y="265"/>
                </a:lnTo>
                <a:lnTo>
                  <a:pt x="220" y="266"/>
                </a:lnTo>
                <a:lnTo>
                  <a:pt x="220" y="266"/>
                </a:lnTo>
                <a:lnTo>
                  <a:pt x="220" y="267"/>
                </a:lnTo>
                <a:lnTo>
                  <a:pt x="220" y="268"/>
                </a:lnTo>
                <a:lnTo>
                  <a:pt x="220" y="268"/>
                </a:lnTo>
                <a:lnTo>
                  <a:pt x="219" y="270"/>
                </a:lnTo>
                <a:lnTo>
                  <a:pt x="219" y="270"/>
                </a:lnTo>
                <a:lnTo>
                  <a:pt x="219" y="271"/>
                </a:lnTo>
                <a:lnTo>
                  <a:pt x="219" y="271"/>
                </a:lnTo>
                <a:lnTo>
                  <a:pt x="218" y="272"/>
                </a:lnTo>
                <a:lnTo>
                  <a:pt x="218" y="273"/>
                </a:lnTo>
                <a:lnTo>
                  <a:pt x="218" y="273"/>
                </a:lnTo>
                <a:lnTo>
                  <a:pt x="218" y="274"/>
                </a:lnTo>
                <a:lnTo>
                  <a:pt x="218" y="274"/>
                </a:lnTo>
                <a:lnTo>
                  <a:pt x="217" y="275"/>
                </a:lnTo>
                <a:lnTo>
                  <a:pt x="217" y="275"/>
                </a:lnTo>
                <a:lnTo>
                  <a:pt x="217" y="276"/>
                </a:lnTo>
                <a:lnTo>
                  <a:pt x="216" y="276"/>
                </a:lnTo>
                <a:lnTo>
                  <a:pt x="216" y="277"/>
                </a:lnTo>
                <a:lnTo>
                  <a:pt x="216" y="277"/>
                </a:lnTo>
                <a:lnTo>
                  <a:pt x="215" y="278"/>
                </a:lnTo>
                <a:lnTo>
                  <a:pt x="215" y="278"/>
                </a:lnTo>
                <a:lnTo>
                  <a:pt x="215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3" y="280"/>
                </a:lnTo>
                <a:lnTo>
                  <a:pt x="213" y="280"/>
                </a:lnTo>
                <a:lnTo>
                  <a:pt x="213" y="281"/>
                </a:lnTo>
                <a:lnTo>
                  <a:pt x="213" y="281"/>
                </a:lnTo>
                <a:lnTo>
                  <a:pt x="213" y="282"/>
                </a:lnTo>
                <a:lnTo>
                  <a:pt x="213" y="282"/>
                </a:lnTo>
                <a:lnTo>
                  <a:pt x="213" y="283"/>
                </a:lnTo>
                <a:lnTo>
                  <a:pt x="214" y="283"/>
                </a:lnTo>
                <a:lnTo>
                  <a:pt x="214" y="283"/>
                </a:lnTo>
                <a:lnTo>
                  <a:pt x="214" y="284"/>
                </a:lnTo>
                <a:lnTo>
                  <a:pt x="214" y="284"/>
                </a:lnTo>
                <a:lnTo>
                  <a:pt x="214" y="286"/>
                </a:lnTo>
                <a:lnTo>
                  <a:pt x="214" y="286"/>
                </a:lnTo>
                <a:lnTo>
                  <a:pt x="214" y="287"/>
                </a:lnTo>
                <a:lnTo>
                  <a:pt x="214" y="287"/>
                </a:lnTo>
                <a:lnTo>
                  <a:pt x="214" y="288"/>
                </a:lnTo>
                <a:lnTo>
                  <a:pt x="214" y="288"/>
                </a:lnTo>
                <a:lnTo>
                  <a:pt x="214" y="289"/>
                </a:lnTo>
                <a:lnTo>
                  <a:pt x="214" y="289"/>
                </a:lnTo>
                <a:lnTo>
                  <a:pt x="214" y="290"/>
                </a:lnTo>
                <a:lnTo>
                  <a:pt x="214" y="290"/>
                </a:lnTo>
                <a:lnTo>
                  <a:pt x="214" y="291"/>
                </a:lnTo>
                <a:lnTo>
                  <a:pt x="214" y="291"/>
                </a:lnTo>
                <a:lnTo>
                  <a:pt x="214" y="291"/>
                </a:lnTo>
                <a:lnTo>
                  <a:pt x="213" y="291"/>
                </a:lnTo>
                <a:lnTo>
                  <a:pt x="213" y="292"/>
                </a:lnTo>
                <a:lnTo>
                  <a:pt x="213" y="293"/>
                </a:lnTo>
                <a:lnTo>
                  <a:pt x="213" y="293"/>
                </a:lnTo>
                <a:lnTo>
                  <a:pt x="213" y="294"/>
                </a:lnTo>
                <a:lnTo>
                  <a:pt x="213" y="294"/>
                </a:lnTo>
                <a:lnTo>
                  <a:pt x="212" y="295"/>
                </a:lnTo>
                <a:lnTo>
                  <a:pt x="212" y="295"/>
                </a:lnTo>
                <a:lnTo>
                  <a:pt x="212" y="295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0" y="297"/>
                </a:lnTo>
                <a:lnTo>
                  <a:pt x="210" y="297"/>
                </a:lnTo>
                <a:lnTo>
                  <a:pt x="210" y="297"/>
                </a:lnTo>
                <a:lnTo>
                  <a:pt x="209" y="298"/>
                </a:lnTo>
                <a:lnTo>
                  <a:pt x="209" y="298"/>
                </a:lnTo>
                <a:lnTo>
                  <a:pt x="208" y="299"/>
                </a:lnTo>
                <a:lnTo>
                  <a:pt x="207" y="300"/>
                </a:lnTo>
                <a:lnTo>
                  <a:pt x="207" y="300"/>
                </a:lnTo>
                <a:lnTo>
                  <a:pt x="206" y="300"/>
                </a:lnTo>
                <a:lnTo>
                  <a:pt x="206" y="300"/>
                </a:lnTo>
                <a:lnTo>
                  <a:pt x="205" y="300"/>
                </a:lnTo>
                <a:lnTo>
                  <a:pt x="205" y="301"/>
                </a:lnTo>
                <a:lnTo>
                  <a:pt x="205" y="301"/>
                </a:lnTo>
                <a:lnTo>
                  <a:pt x="204" y="301"/>
                </a:lnTo>
                <a:lnTo>
                  <a:pt x="204" y="301"/>
                </a:lnTo>
                <a:lnTo>
                  <a:pt x="203" y="301"/>
                </a:lnTo>
                <a:lnTo>
                  <a:pt x="203" y="302"/>
                </a:lnTo>
                <a:lnTo>
                  <a:pt x="203" y="303"/>
                </a:lnTo>
                <a:lnTo>
                  <a:pt x="202" y="303"/>
                </a:lnTo>
                <a:lnTo>
                  <a:pt x="202" y="303"/>
                </a:lnTo>
                <a:lnTo>
                  <a:pt x="202" y="304"/>
                </a:lnTo>
                <a:lnTo>
                  <a:pt x="201" y="304"/>
                </a:lnTo>
                <a:lnTo>
                  <a:pt x="200" y="304"/>
                </a:lnTo>
                <a:lnTo>
                  <a:pt x="200" y="304"/>
                </a:lnTo>
                <a:lnTo>
                  <a:pt x="199" y="304"/>
                </a:lnTo>
                <a:lnTo>
                  <a:pt x="199" y="304"/>
                </a:lnTo>
                <a:lnTo>
                  <a:pt x="199" y="305"/>
                </a:lnTo>
                <a:lnTo>
                  <a:pt x="199" y="305"/>
                </a:lnTo>
                <a:lnTo>
                  <a:pt x="199" y="306"/>
                </a:lnTo>
                <a:lnTo>
                  <a:pt x="199" y="307"/>
                </a:lnTo>
                <a:lnTo>
                  <a:pt x="199" y="308"/>
                </a:lnTo>
                <a:lnTo>
                  <a:pt x="199" y="308"/>
                </a:lnTo>
                <a:lnTo>
                  <a:pt x="199" y="309"/>
                </a:lnTo>
                <a:lnTo>
                  <a:pt x="199" y="310"/>
                </a:lnTo>
                <a:lnTo>
                  <a:pt x="199" y="310"/>
                </a:lnTo>
                <a:lnTo>
                  <a:pt x="199" y="311"/>
                </a:lnTo>
                <a:lnTo>
                  <a:pt x="199" y="311"/>
                </a:lnTo>
                <a:lnTo>
                  <a:pt x="199" y="312"/>
                </a:lnTo>
                <a:lnTo>
                  <a:pt x="199" y="312"/>
                </a:lnTo>
                <a:lnTo>
                  <a:pt x="198" y="313"/>
                </a:lnTo>
                <a:lnTo>
                  <a:pt x="198" y="313"/>
                </a:lnTo>
                <a:lnTo>
                  <a:pt x="198" y="314"/>
                </a:lnTo>
                <a:lnTo>
                  <a:pt x="198" y="314"/>
                </a:lnTo>
                <a:lnTo>
                  <a:pt x="198" y="315"/>
                </a:lnTo>
                <a:lnTo>
                  <a:pt x="197" y="315"/>
                </a:lnTo>
                <a:lnTo>
                  <a:pt x="197" y="316"/>
                </a:lnTo>
                <a:lnTo>
                  <a:pt x="197" y="316"/>
                </a:lnTo>
                <a:lnTo>
                  <a:pt x="197" y="316"/>
                </a:lnTo>
                <a:lnTo>
                  <a:pt x="196" y="317"/>
                </a:lnTo>
                <a:lnTo>
                  <a:pt x="196" y="318"/>
                </a:lnTo>
                <a:lnTo>
                  <a:pt x="196" y="319"/>
                </a:lnTo>
                <a:lnTo>
                  <a:pt x="196" y="319"/>
                </a:lnTo>
                <a:lnTo>
                  <a:pt x="196" y="320"/>
                </a:lnTo>
                <a:lnTo>
                  <a:pt x="196" y="320"/>
                </a:lnTo>
                <a:lnTo>
                  <a:pt x="196" y="321"/>
                </a:lnTo>
                <a:lnTo>
                  <a:pt x="196" y="321"/>
                </a:lnTo>
                <a:lnTo>
                  <a:pt x="196" y="322"/>
                </a:lnTo>
                <a:lnTo>
                  <a:pt x="196" y="322"/>
                </a:lnTo>
                <a:lnTo>
                  <a:pt x="196" y="322"/>
                </a:lnTo>
                <a:lnTo>
                  <a:pt x="196" y="323"/>
                </a:lnTo>
                <a:lnTo>
                  <a:pt x="195" y="323"/>
                </a:lnTo>
                <a:lnTo>
                  <a:pt x="195" y="324"/>
                </a:lnTo>
                <a:lnTo>
                  <a:pt x="195" y="324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6"/>
                </a:lnTo>
                <a:lnTo>
                  <a:pt x="195" y="326"/>
                </a:lnTo>
                <a:lnTo>
                  <a:pt x="195" y="327"/>
                </a:lnTo>
                <a:lnTo>
                  <a:pt x="195" y="327"/>
                </a:lnTo>
                <a:lnTo>
                  <a:pt x="195" y="328"/>
                </a:lnTo>
                <a:lnTo>
                  <a:pt x="195" y="328"/>
                </a:lnTo>
                <a:lnTo>
                  <a:pt x="195" y="329"/>
                </a:lnTo>
                <a:lnTo>
                  <a:pt x="195" y="329"/>
                </a:lnTo>
                <a:lnTo>
                  <a:pt x="195" y="329"/>
                </a:lnTo>
                <a:lnTo>
                  <a:pt x="195" y="330"/>
                </a:lnTo>
                <a:lnTo>
                  <a:pt x="195" y="331"/>
                </a:lnTo>
                <a:lnTo>
                  <a:pt x="195" y="331"/>
                </a:lnTo>
                <a:lnTo>
                  <a:pt x="196" y="332"/>
                </a:lnTo>
                <a:lnTo>
                  <a:pt x="196" y="332"/>
                </a:lnTo>
                <a:lnTo>
                  <a:pt x="196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4"/>
                </a:lnTo>
                <a:lnTo>
                  <a:pt x="197" y="334"/>
                </a:lnTo>
                <a:lnTo>
                  <a:pt x="197" y="335"/>
                </a:lnTo>
                <a:lnTo>
                  <a:pt x="197" y="336"/>
                </a:lnTo>
                <a:lnTo>
                  <a:pt x="198" y="337"/>
                </a:lnTo>
                <a:lnTo>
                  <a:pt x="198" y="337"/>
                </a:lnTo>
                <a:lnTo>
                  <a:pt x="197" y="338"/>
                </a:lnTo>
                <a:lnTo>
                  <a:pt x="197" y="339"/>
                </a:lnTo>
                <a:lnTo>
                  <a:pt x="197" y="339"/>
                </a:lnTo>
                <a:lnTo>
                  <a:pt x="197" y="340"/>
                </a:lnTo>
                <a:lnTo>
                  <a:pt x="197" y="341"/>
                </a:lnTo>
                <a:lnTo>
                  <a:pt x="196" y="341"/>
                </a:lnTo>
                <a:lnTo>
                  <a:pt x="196" y="341"/>
                </a:lnTo>
                <a:lnTo>
                  <a:pt x="196" y="342"/>
                </a:lnTo>
                <a:lnTo>
                  <a:pt x="195" y="343"/>
                </a:lnTo>
                <a:lnTo>
                  <a:pt x="195" y="343"/>
                </a:lnTo>
                <a:lnTo>
                  <a:pt x="195" y="343"/>
                </a:lnTo>
                <a:lnTo>
                  <a:pt x="195" y="344"/>
                </a:lnTo>
                <a:lnTo>
                  <a:pt x="195" y="344"/>
                </a:lnTo>
                <a:lnTo>
                  <a:pt x="195" y="345"/>
                </a:lnTo>
                <a:lnTo>
                  <a:pt x="195" y="345"/>
                </a:lnTo>
                <a:lnTo>
                  <a:pt x="195" y="345"/>
                </a:lnTo>
                <a:lnTo>
                  <a:pt x="195" y="346"/>
                </a:lnTo>
                <a:lnTo>
                  <a:pt x="194" y="346"/>
                </a:lnTo>
                <a:lnTo>
                  <a:pt x="194" y="347"/>
                </a:lnTo>
                <a:lnTo>
                  <a:pt x="194" y="347"/>
                </a:lnTo>
                <a:lnTo>
                  <a:pt x="194" y="348"/>
                </a:lnTo>
                <a:lnTo>
                  <a:pt x="194" y="349"/>
                </a:lnTo>
                <a:lnTo>
                  <a:pt x="194" y="349"/>
                </a:lnTo>
                <a:lnTo>
                  <a:pt x="193" y="350"/>
                </a:lnTo>
                <a:lnTo>
                  <a:pt x="193" y="350"/>
                </a:lnTo>
                <a:lnTo>
                  <a:pt x="193" y="350"/>
                </a:lnTo>
                <a:lnTo>
                  <a:pt x="193" y="351"/>
                </a:lnTo>
                <a:lnTo>
                  <a:pt x="192" y="351"/>
                </a:lnTo>
                <a:lnTo>
                  <a:pt x="192" y="352"/>
                </a:lnTo>
                <a:lnTo>
                  <a:pt x="191" y="352"/>
                </a:lnTo>
                <a:lnTo>
                  <a:pt x="191" y="353"/>
                </a:lnTo>
                <a:lnTo>
                  <a:pt x="190" y="353"/>
                </a:lnTo>
                <a:lnTo>
                  <a:pt x="190" y="354"/>
                </a:lnTo>
                <a:lnTo>
                  <a:pt x="190" y="354"/>
                </a:lnTo>
                <a:lnTo>
                  <a:pt x="190" y="354"/>
                </a:lnTo>
                <a:lnTo>
                  <a:pt x="189" y="354"/>
                </a:lnTo>
                <a:lnTo>
                  <a:pt x="189" y="354"/>
                </a:lnTo>
                <a:lnTo>
                  <a:pt x="189" y="354"/>
                </a:lnTo>
                <a:lnTo>
                  <a:pt x="189" y="355"/>
                </a:lnTo>
                <a:lnTo>
                  <a:pt x="189" y="355"/>
                </a:lnTo>
                <a:lnTo>
                  <a:pt x="189" y="356"/>
                </a:lnTo>
                <a:lnTo>
                  <a:pt x="189" y="357"/>
                </a:lnTo>
                <a:lnTo>
                  <a:pt x="190" y="358"/>
                </a:lnTo>
                <a:lnTo>
                  <a:pt x="190" y="358"/>
                </a:lnTo>
                <a:lnTo>
                  <a:pt x="190" y="359"/>
                </a:lnTo>
                <a:lnTo>
                  <a:pt x="190" y="359"/>
                </a:lnTo>
                <a:lnTo>
                  <a:pt x="190" y="360"/>
                </a:lnTo>
                <a:lnTo>
                  <a:pt x="190" y="360"/>
                </a:lnTo>
                <a:lnTo>
                  <a:pt x="190" y="361"/>
                </a:lnTo>
                <a:lnTo>
                  <a:pt x="190" y="361"/>
                </a:lnTo>
                <a:lnTo>
                  <a:pt x="190" y="361"/>
                </a:lnTo>
                <a:lnTo>
                  <a:pt x="191" y="362"/>
                </a:lnTo>
                <a:lnTo>
                  <a:pt x="191" y="362"/>
                </a:lnTo>
                <a:lnTo>
                  <a:pt x="191" y="362"/>
                </a:lnTo>
                <a:lnTo>
                  <a:pt x="191" y="363"/>
                </a:lnTo>
                <a:lnTo>
                  <a:pt x="192" y="363"/>
                </a:lnTo>
                <a:lnTo>
                  <a:pt x="192" y="364"/>
                </a:lnTo>
                <a:lnTo>
                  <a:pt x="192" y="364"/>
                </a:lnTo>
                <a:lnTo>
                  <a:pt x="193" y="365"/>
                </a:lnTo>
                <a:lnTo>
                  <a:pt x="193" y="365"/>
                </a:lnTo>
                <a:lnTo>
                  <a:pt x="193" y="365"/>
                </a:lnTo>
                <a:lnTo>
                  <a:pt x="194" y="365"/>
                </a:lnTo>
                <a:lnTo>
                  <a:pt x="194" y="366"/>
                </a:lnTo>
                <a:lnTo>
                  <a:pt x="194" y="366"/>
                </a:lnTo>
                <a:lnTo>
                  <a:pt x="194" y="366"/>
                </a:lnTo>
                <a:lnTo>
                  <a:pt x="194" y="367"/>
                </a:lnTo>
                <a:lnTo>
                  <a:pt x="194" y="367"/>
                </a:lnTo>
                <a:lnTo>
                  <a:pt x="194" y="368"/>
                </a:lnTo>
                <a:lnTo>
                  <a:pt x="194" y="368"/>
                </a:lnTo>
                <a:lnTo>
                  <a:pt x="194" y="368"/>
                </a:lnTo>
                <a:lnTo>
                  <a:pt x="194" y="369"/>
                </a:lnTo>
                <a:lnTo>
                  <a:pt x="194" y="369"/>
                </a:lnTo>
                <a:lnTo>
                  <a:pt x="194" y="370"/>
                </a:lnTo>
                <a:lnTo>
                  <a:pt x="194" y="370"/>
                </a:lnTo>
                <a:lnTo>
                  <a:pt x="194" y="370"/>
                </a:lnTo>
                <a:lnTo>
                  <a:pt x="193" y="371"/>
                </a:lnTo>
                <a:lnTo>
                  <a:pt x="193" y="371"/>
                </a:lnTo>
                <a:lnTo>
                  <a:pt x="193" y="372"/>
                </a:lnTo>
                <a:lnTo>
                  <a:pt x="193" y="373"/>
                </a:lnTo>
                <a:lnTo>
                  <a:pt x="193" y="373"/>
                </a:lnTo>
                <a:lnTo>
                  <a:pt x="192" y="374"/>
                </a:lnTo>
                <a:lnTo>
                  <a:pt x="192" y="374"/>
                </a:lnTo>
                <a:lnTo>
                  <a:pt x="192" y="375"/>
                </a:lnTo>
                <a:lnTo>
                  <a:pt x="192" y="375"/>
                </a:lnTo>
                <a:lnTo>
                  <a:pt x="192" y="375"/>
                </a:lnTo>
                <a:lnTo>
                  <a:pt x="192" y="375"/>
                </a:lnTo>
                <a:lnTo>
                  <a:pt x="192" y="376"/>
                </a:lnTo>
                <a:lnTo>
                  <a:pt x="192" y="376"/>
                </a:lnTo>
                <a:lnTo>
                  <a:pt x="192" y="377"/>
                </a:lnTo>
                <a:lnTo>
                  <a:pt x="191" y="377"/>
                </a:lnTo>
                <a:lnTo>
                  <a:pt x="191" y="378"/>
                </a:lnTo>
                <a:lnTo>
                  <a:pt x="191" y="378"/>
                </a:lnTo>
                <a:lnTo>
                  <a:pt x="191" y="379"/>
                </a:lnTo>
                <a:lnTo>
                  <a:pt x="190" y="379"/>
                </a:lnTo>
                <a:lnTo>
                  <a:pt x="190" y="380"/>
                </a:lnTo>
                <a:lnTo>
                  <a:pt x="190" y="381"/>
                </a:lnTo>
                <a:lnTo>
                  <a:pt x="190" y="381"/>
                </a:lnTo>
                <a:lnTo>
                  <a:pt x="190" y="382"/>
                </a:lnTo>
                <a:lnTo>
                  <a:pt x="190" y="383"/>
                </a:lnTo>
                <a:lnTo>
                  <a:pt x="190" y="383"/>
                </a:lnTo>
                <a:lnTo>
                  <a:pt x="190" y="384"/>
                </a:lnTo>
                <a:lnTo>
                  <a:pt x="190" y="384"/>
                </a:lnTo>
                <a:lnTo>
                  <a:pt x="190" y="385"/>
                </a:lnTo>
                <a:lnTo>
                  <a:pt x="190" y="385"/>
                </a:lnTo>
                <a:lnTo>
                  <a:pt x="190" y="386"/>
                </a:lnTo>
                <a:lnTo>
                  <a:pt x="190" y="386"/>
                </a:lnTo>
                <a:lnTo>
                  <a:pt x="190" y="387"/>
                </a:lnTo>
                <a:lnTo>
                  <a:pt x="190" y="387"/>
                </a:lnTo>
                <a:lnTo>
                  <a:pt x="190" y="387"/>
                </a:lnTo>
                <a:lnTo>
                  <a:pt x="190" y="388"/>
                </a:lnTo>
                <a:lnTo>
                  <a:pt x="190" y="389"/>
                </a:lnTo>
                <a:lnTo>
                  <a:pt x="190" y="389"/>
                </a:lnTo>
                <a:lnTo>
                  <a:pt x="190" y="390"/>
                </a:lnTo>
                <a:lnTo>
                  <a:pt x="190" y="391"/>
                </a:lnTo>
                <a:lnTo>
                  <a:pt x="190" y="391"/>
                </a:lnTo>
                <a:lnTo>
                  <a:pt x="190" y="392"/>
                </a:lnTo>
                <a:lnTo>
                  <a:pt x="190" y="392"/>
                </a:lnTo>
                <a:lnTo>
                  <a:pt x="190" y="393"/>
                </a:lnTo>
                <a:lnTo>
                  <a:pt x="190" y="393"/>
                </a:lnTo>
                <a:lnTo>
                  <a:pt x="190" y="394"/>
                </a:lnTo>
                <a:lnTo>
                  <a:pt x="190" y="394"/>
                </a:lnTo>
                <a:lnTo>
                  <a:pt x="189" y="395"/>
                </a:lnTo>
                <a:lnTo>
                  <a:pt x="189" y="395"/>
                </a:lnTo>
                <a:lnTo>
                  <a:pt x="188" y="395"/>
                </a:lnTo>
                <a:lnTo>
                  <a:pt x="188" y="395"/>
                </a:lnTo>
                <a:lnTo>
                  <a:pt x="188" y="395"/>
                </a:lnTo>
                <a:lnTo>
                  <a:pt x="187" y="396"/>
                </a:lnTo>
                <a:lnTo>
                  <a:pt x="187" y="396"/>
                </a:lnTo>
                <a:lnTo>
                  <a:pt x="187" y="397"/>
                </a:lnTo>
                <a:lnTo>
                  <a:pt x="186" y="397"/>
                </a:lnTo>
                <a:lnTo>
                  <a:pt x="186" y="397"/>
                </a:lnTo>
                <a:lnTo>
                  <a:pt x="186" y="398"/>
                </a:lnTo>
                <a:lnTo>
                  <a:pt x="186" y="398"/>
                </a:lnTo>
                <a:lnTo>
                  <a:pt x="186" y="399"/>
                </a:lnTo>
                <a:lnTo>
                  <a:pt x="186" y="399"/>
                </a:lnTo>
                <a:lnTo>
                  <a:pt x="187" y="399"/>
                </a:lnTo>
                <a:lnTo>
                  <a:pt x="187" y="399"/>
                </a:lnTo>
                <a:lnTo>
                  <a:pt x="188" y="399"/>
                </a:lnTo>
                <a:lnTo>
                  <a:pt x="188" y="400"/>
                </a:lnTo>
                <a:lnTo>
                  <a:pt x="188" y="400"/>
                </a:lnTo>
                <a:lnTo>
                  <a:pt x="188" y="400"/>
                </a:lnTo>
                <a:lnTo>
                  <a:pt x="188" y="401"/>
                </a:lnTo>
                <a:lnTo>
                  <a:pt x="188" y="401"/>
                </a:lnTo>
                <a:lnTo>
                  <a:pt x="189" y="402"/>
                </a:lnTo>
                <a:lnTo>
                  <a:pt x="188" y="402"/>
                </a:lnTo>
                <a:lnTo>
                  <a:pt x="189" y="402"/>
                </a:lnTo>
                <a:lnTo>
                  <a:pt x="189" y="403"/>
                </a:lnTo>
                <a:lnTo>
                  <a:pt x="189" y="403"/>
                </a:lnTo>
                <a:lnTo>
                  <a:pt x="189" y="404"/>
                </a:lnTo>
                <a:lnTo>
                  <a:pt x="189" y="404"/>
                </a:lnTo>
                <a:lnTo>
                  <a:pt x="189" y="405"/>
                </a:lnTo>
                <a:lnTo>
                  <a:pt x="189" y="405"/>
                </a:lnTo>
                <a:lnTo>
                  <a:pt x="189" y="406"/>
                </a:lnTo>
                <a:lnTo>
                  <a:pt x="189" y="407"/>
                </a:lnTo>
                <a:lnTo>
                  <a:pt x="189" y="407"/>
                </a:lnTo>
                <a:lnTo>
                  <a:pt x="189" y="408"/>
                </a:lnTo>
                <a:lnTo>
                  <a:pt x="190" y="408"/>
                </a:lnTo>
                <a:lnTo>
                  <a:pt x="190" y="409"/>
                </a:lnTo>
                <a:lnTo>
                  <a:pt x="190" y="409"/>
                </a:lnTo>
                <a:lnTo>
                  <a:pt x="190" y="410"/>
                </a:lnTo>
                <a:lnTo>
                  <a:pt x="190" y="410"/>
                </a:lnTo>
                <a:lnTo>
                  <a:pt x="190" y="411"/>
                </a:lnTo>
                <a:lnTo>
                  <a:pt x="190" y="412"/>
                </a:lnTo>
                <a:lnTo>
                  <a:pt x="190" y="413"/>
                </a:lnTo>
                <a:lnTo>
                  <a:pt x="190" y="414"/>
                </a:lnTo>
                <a:lnTo>
                  <a:pt x="190" y="415"/>
                </a:lnTo>
                <a:lnTo>
                  <a:pt x="189" y="415"/>
                </a:lnTo>
                <a:lnTo>
                  <a:pt x="189" y="416"/>
                </a:lnTo>
                <a:lnTo>
                  <a:pt x="189" y="416"/>
                </a:lnTo>
                <a:lnTo>
                  <a:pt x="188" y="416"/>
                </a:lnTo>
                <a:lnTo>
                  <a:pt x="188" y="417"/>
                </a:lnTo>
                <a:lnTo>
                  <a:pt x="188" y="418"/>
                </a:lnTo>
                <a:lnTo>
                  <a:pt x="187" y="418"/>
                </a:lnTo>
                <a:lnTo>
                  <a:pt x="187" y="419"/>
                </a:lnTo>
                <a:lnTo>
                  <a:pt x="187" y="419"/>
                </a:lnTo>
                <a:lnTo>
                  <a:pt x="187" y="419"/>
                </a:lnTo>
                <a:lnTo>
                  <a:pt x="186" y="420"/>
                </a:lnTo>
                <a:lnTo>
                  <a:pt x="186" y="420"/>
                </a:lnTo>
                <a:lnTo>
                  <a:pt x="186" y="421"/>
                </a:lnTo>
                <a:lnTo>
                  <a:pt x="186" y="421"/>
                </a:lnTo>
                <a:lnTo>
                  <a:pt x="185" y="422"/>
                </a:lnTo>
                <a:lnTo>
                  <a:pt x="185" y="423"/>
                </a:lnTo>
                <a:lnTo>
                  <a:pt x="185" y="423"/>
                </a:lnTo>
                <a:lnTo>
                  <a:pt x="185" y="424"/>
                </a:lnTo>
                <a:lnTo>
                  <a:pt x="185" y="424"/>
                </a:lnTo>
                <a:lnTo>
                  <a:pt x="185" y="425"/>
                </a:lnTo>
                <a:lnTo>
                  <a:pt x="185" y="425"/>
                </a:lnTo>
                <a:lnTo>
                  <a:pt x="184" y="426"/>
                </a:lnTo>
                <a:lnTo>
                  <a:pt x="184" y="426"/>
                </a:lnTo>
                <a:lnTo>
                  <a:pt x="184" y="427"/>
                </a:lnTo>
                <a:lnTo>
                  <a:pt x="184" y="427"/>
                </a:lnTo>
                <a:lnTo>
                  <a:pt x="183" y="428"/>
                </a:lnTo>
                <a:lnTo>
                  <a:pt x="183" y="428"/>
                </a:lnTo>
                <a:lnTo>
                  <a:pt x="183" y="429"/>
                </a:lnTo>
                <a:lnTo>
                  <a:pt x="182" y="429"/>
                </a:lnTo>
                <a:lnTo>
                  <a:pt x="182" y="429"/>
                </a:lnTo>
                <a:lnTo>
                  <a:pt x="182" y="429"/>
                </a:lnTo>
                <a:lnTo>
                  <a:pt x="181" y="430"/>
                </a:lnTo>
                <a:lnTo>
                  <a:pt x="181" y="430"/>
                </a:lnTo>
                <a:lnTo>
                  <a:pt x="180" y="431"/>
                </a:lnTo>
                <a:lnTo>
                  <a:pt x="179" y="431"/>
                </a:lnTo>
                <a:lnTo>
                  <a:pt x="178" y="432"/>
                </a:lnTo>
                <a:lnTo>
                  <a:pt x="178" y="432"/>
                </a:lnTo>
                <a:lnTo>
                  <a:pt x="177" y="432"/>
                </a:lnTo>
                <a:lnTo>
                  <a:pt x="176" y="432"/>
                </a:lnTo>
                <a:lnTo>
                  <a:pt x="176" y="433"/>
                </a:lnTo>
                <a:lnTo>
                  <a:pt x="175" y="433"/>
                </a:lnTo>
                <a:lnTo>
                  <a:pt x="175" y="433"/>
                </a:lnTo>
                <a:lnTo>
                  <a:pt x="174" y="433"/>
                </a:lnTo>
                <a:lnTo>
                  <a:pt x="174" y="434"/>
                </a:lnTo>
                <a:lnTo>
                  <a:pt x="173" y="434"/>
                </a:lnTo>
                <a:lnTo>
                  <a:pt x="173" y="434"/>
                </a:lnTo>
                <a:lnTo>
                  <a:pt x="173" y="435"/>
                </a:lnTo>
                <a:lnTo>
                  <a:pt x="172" y="435"/>
                </a:lnTo>
                <a:lnTo>
                  <a:pt x="172" y="436"/>
                </a:lnTo>
                <a:lnTo>
                  <a:pt x="171" y="436"/>
                </a:lnTo>
                <a:lnTo>
                  <a:pt x="171" y="437"/>
                </a:lnTo>
                <a:lnTo>
                  <a:pt x="171" y="437"/>
                </a:lnTo>
                <a:lnTo>
                  <a:pt x="171" y="437"/>
                </a:lnTo>
                <a:lnTo>
                  <a:pt x="171" y="437"/>
                </a:lnTo>
                <a:lnTo>
                  <a:pt x="170" y="437"/>
                </a:lnTo>
                <a:lnTo>
                  <a:pt x="170" y="438"/>
                </a:lnTo>
                <a:lnTo>
                  <a:pt x="170" y="438"/>
                </a:lnTo>
                <a:lnTo>
                  <a:pt x="170" y="439"/>
                </a:lnTo>
                <a:lnTo>
                  <a:pt x="169" y="438"/>
                </a:lnTo>
                <a:lnTo>
                  <a:pt x="169" y="438"/>
                </a:lnTo>
                <a:lnTo>
                  <a:pt x="169" y="437"/>
                </a:lnTo>
                <a:lnTo>
                  <a:pt x="169" y="437"/>
                </a:lnTo>
                <a:lnTo>
                  <a:pt x="168" y="437"/>
                </a:lnTo>
                <a:lnTo>
                  <a:pt x="168" y="437"/>
                </a:lnTo>
                <a:lnTo>
                  <a:pt x="168" y="437"/>
                </a:lnTo>
                <a:lnTo>
                  <a:pt x="167" y="436"/>
                </a:lnTo>
                <a:lnTo>
                  <a:pt x="167" y="436"/>
                </a:lnTo>
                <a:lnTo>
                  <a:pt x="166" y="436"/>
                </a:lnTo>
                <a:lnTo>
                  <a:pt x="166" y="435"/>
                </a:lnTo>
                <a:lnTo>
                  <a:pt x="165" y="435"/>
                </a:lnTo>
                <a:lnTo>
                  <a:pt x="165" y="434"/>
                </a:lnTo>
                <a:lnTo>
                  <a:pt x="165" y="434"/>
                </a:lnTo>
                <a:lnTo>
                  <a:pt x="164" y="433"/>
                </a:lnTo>
                <a:lnTo>
                  <a:pt x="164" y="433"/>
                </a:lnTo>
                <a:lnTo>
                  <a:pt x="163" y="433"/>
                </a:lnTo>
                <a:lnTo>
                  <a:pt x="162" y="433"/>
                </a:lnTo>
                <a:lnTo>
                  <a:pt x="162" y="433"/>
                </a:lnTo>
                <a:lnTo>
                  <a:pt x="161" y="433"/>
                </a:lnTo>
                <a:lnTo>
                  <a:pt x="161" y="432"/>
                </a:lnTo>
                <a:lnTo>
                  <a:pt x="160" y="432"/>
                </a:lnTo>
                <a:lnTo>
                  <a:pt x="160" y="431"/>
                </a:lnTo>
                <a:lnTo>
                  <a:pt x="159" y="431"/>
                </a:lnTo>
                <a:lnTo>
                  <a:pt x="159" y="431"/>
                </a:lnTo>
                <a:lnTo>
                  <a:pt x="158" y="430"/>
                </a:lnTo>
                <a:lnTo>
                  <a:pt x="158" y="430"/>
                </a:lnTo>
                <a:lnTo>
                  <a:pt x="158" y="430"/>
                </a:lnTo>
                <a:lnTo>
                  <a:pt x="157" y="429"/>
                </a:lnTo>
                <a:lnTo>
                  <a:pt x="157" y="429"/>
                </a:lnTo>
                <a:lnTo>
                  <a:pt x="157" y="429"/>
                </a:lnTo>
                <a:lnTo>
                  <a:pt x="157" y="429"/>
                </a:lnTo>
                <a:lnTo>
                  <a:pt x="157" y="429"/>
                </a:lnTo>
                <a:lnTo>
                  <a:pt x="157" y="429"/>
                </a:lnTo>
                <a:lnTo>
                  <a:pt x="156" y="429"/>
                </a:lnTo>
                <a:lnTo>
                  <a:pt x="156" y="428"/>
                </a:lnTo>
                <a:lnTo>
                  <a:pt x="156" y="428"/>
                </a:lnTo>
                <a:lnTo>
                  <a:pt x="156" y="428"/>
                </a:lnTo>
                <a:lnTo>
                  <a:pt x="155" y="428"/>
                </a:lnTo>
                <a:lnTo>
                  <a:pt x="155" y="427"/>
                </a:lnTo>
                <a:lnTo>
                  <a:pt x="155" y="427"/>
                </a:lnTo>
                <a:lnTo>
                  <a:pt x="155" y="427"/>
                </a:lnTo>
                <a:lnTo>
                  <a:pt x="154" y="427"/>
                </a:lnTo>
                <a:lnTo>
                  <a:pt x="154" y="427"/>
                </a:lnTo>
                <a:lnTo>
                  <a:pt x="154" y="426"/>
                </a:lnTo>
                <a:lnTo>
                  <a:pt x="153" y="426"/>
                </a:lnTo>
                <a:lnTo>
                  <a:pt x="153" y="426"/>
                </a:lnTo>
                <a:lnTo>
                  <a:pt x="153" y="426"/>
                </a:lnTo>
                <a:lnTo>
                  <a:pt x="153" y="425"/>
                </a:lnTo>
                <a:lnTo>
                  <a:pt x="153" y="425"/>
                </a:lnTo>
                <a:lnTo>
                  <a:pt x="153" y="425"/>
                </a:lnTo>
                <a:lnTo>
                  <a:pt x="153" y="424"/>
                </a:lnTo>
                <a:lnTo>
                  <a:pt x="152" y="424"/>
                </a:lnTo>
                <a:lnTo>
                  <a:pt x="152" y="424"/>
                </a:lnTo>
                <a:lnTo>
                  <a:pt x="151" y="424"/>
                </a:lnTo>
                <a:lnTo>
                  <a:pt x="151" y="424"/>
                </a:lnTo>
                <a:lnTo>
                  <a:pt x="150" y="424"/>
                </a:lnTo>
                <a:lnTo>
                  <a:pt x="150" y="424"/>
                </a:lnTo>
                <a:lnTo>
                  <a:pt x="150" y="424"/>
                </a:lnTo>
                <a:lnTo>
                  <a:pt x="149" y="423"/>
                </a:lnTo>
                <a:lnTo>
                  <a:pt x="149" y="423"/>
                </a:lnTo>
                <a:lnTo>
                  <a:pt x="149" y="423"/>
                </a:lnTo>
                <a:lnTo>
                  <a:pt x="148" y="423"/>
                </a:lnTo>
                <a:lnTo>
                  <a:pt x="148" y="423"/>
                </a:lnTo>
                <a:lnTo>
                  <a:pt x="148" y="422"/>
                </a:lnTo>
                <a:lnTo>
                  <a:pt x="147" y="422"/>
                </a:lnTo>
                <a:lnTo>
                  <a:pt x="147" y="422"/>
                </a:lnTo>
                <a:lnTo>
                  <a:pt x="146" y="421"/>
                </a:lnTo>
                <a:lnTo>
                  <a:pt x="146" y="421"/>
                </a:lnTo>
                <a:lnTo>
                  <a:pt x="146" y="421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19"/>
                </a:lnTo>
                <a:lnTo>
                  <a:pt x="144" y="419"/>
                </a:lnTo>
                <a:lnTo>
                  <a:pt x="144" y="418"/>
                </a:lnTo>
                <a:lnTo>
                  <a:pt x="144" y="418"/>
                </a:lnTo>
                <a:lnTo>
                  <a:pt x="143" y="418"/>
                </a:lnTo>
                <a:lnTo>
                  <a:pt x="143" y="418"/>
                </a:lnTo>
                <a:lnTo>
                  <a:pt x="143" y="418"/>
                </a:lnTo>
                <a:lnTo>
                  <a:pt x="142" y="417"/>
                </a:lnTo>
                <a:lnTo>
                  <a:pt x="142" y="417"/>
                </a:lnTo>
                <a:lnTo>
                  <a:pt x="141" y="417"/>
                </a:lnTo>
                <a:lnTo>
                  <a:pt x="141" y="416"/>
                </a:lnTo>
                <a:lnTo>
                  <a:pt x="141" y="416"/>
                </a:lnTo>
                <a:lnTo>
                  <a:pt x="140" y="416"/>
                </a:lnTo>
                <a:lnTo>
                  <a:pt x="140" y="415"/>
                </a:lnTo>
                <a:lnTo>
                  <a:pt x="140" y="415"/>
                </a:lnTo>
                <a:lnTo>
                  <a:pt x="140" y="414"/>
                </a:lnTo>
                <a:lnTo>
                  <a:pt x="140" y="414"/>
                </a:lnTo>
                <a:lnTo>
                  <a:pt x="140" y="413"/>
                </a:lnTo>
                <a:lnTo>
                  <a:pt x="140" y="413"/>
                </a:lnTo>
                <a:lnTo>
                  <a:pt x="140" y="412"/>
                </a:lnTo>
                <a:lnTo>
                  <a:pt x="140" y="412"/>
                </a:lnTo>
                <a:lnTo>
                  <a:pt x="140" y="411"/>
                </a:lnTo>
                <a:lnTo>
                  <a:pt x="139" y="411"/>
                </a:lnTo>
                <a:lnTo>
                  <a:pt x="139" y="410"/>
                </a:lnTo>
                <a:lnTo>
                  <a:pt x="139" y="410"/>
                </a:lnTo>
                <a:lnTo>
                  <a:pt x="139" y="409"/>
                </a:lnTo>
                <a:lnTo>
                  <a:pt x="138" y="409"/>
                </a:lnTo>
                <a:lnTo>
                  <a:pt x="138" y="408"/>
                </a:lnTo>
                <a:lnTo>
                  <a:pt x="138" y="408"/>
                </a:lnTo>
                <a:lnTo>
                  <a:pt x="137" y="408"/>
                </a:lnTo>
                <a:lnTo>
                  <a:pt x="137" y="408"/>
                </a:lnTo>
                <a:lnTo>
                  <a:pt x="137" y="408"/>
                </a:lnTo>
                <a:lnTo>
                  <a:pt x="137" y="407"/>
                </a:lnTo>
                <a:lnTo>
                  <a:pt x="136" y="407"/>
                </a:lnTo>
                <a:lnTo>
                  <a:pt x="136" y="406"/>
                </a:lnTo>
                <a:lnTo>
                  <a:pt x="136" y="406"/>
                </a:lnTo>
                <a:lnTo>
                  <a:pt x="136" y="405"/>
                </a:lnTo>
                <a:lnTo>
                  <a:pt x="137" y="405"/>
                </a:lnTo>
                <a:lnTo>
                  <a:pt x="137" y="404"/>
                </a:lnTo>
                <a:lnTo>
                  <a:pt x="137" y="404"/>
                </a:lnTo>
                <a:lnTo>
                  <a:pt x="137" y="404"/>
                </a:lnTo>
                <a:lnTo>
                  <a:pt x="137" y="403"/>
                </a:lnTo>
                <a:lnTo>
                  <a:pt x="137" y="403"/>
                </a:lnTo>
                <a:lnTo>
                  <a:pt x="137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1"/>
                </a:lnTo>
                <a:lnTo>
                  <a:pt x="139" y="401"/>
                </a:lnTo>
                <a:lnTo>
                  <a:pt x="139" y="401"/>
                </a:lnTo>
                <a:lnTo>
                  <a:pt x="139" y="400"/>
                </a:lnTo>
                <a:lnTo>
                  <a:pt x="139" y="400"/>
                </a:lnTo>
                <a:lnTo>
                  <a:pt x="139" y="400"/>
                </a:lnTo>
                <a:lnTo>
                  <a:pt x="139" y="399"/>
                </a:lnTo>
                <a:lnTo>
                  <a:pt x="139" y="399"/>
                </a:lnTo>
                <a:lnTo>
                  <a:pt x="139" y="398"/>
                </a:lnTo>
                <a:lnTo>
                  <a:pt x="138" y="398"/>
                </a:lnTo>
                <a:lnTo>
                  <a:pt x="138" y="397"/>
                </a:lnTo>
                <a:lnTo>
                  <a:pt x="138" y="397"/>
                </a:lnTo>
                <a:lnTo>
                  <a:pt x="137" y="397"/>
                </a:lnTo>
                <a:lnTo>
                  <a:pt x="137" y="397"/>
                </a:lnTo>
                <a:lnTo>
                  <a:pt x="137" y="397"/>
                </a:lnTo>
                <a:lnTo>
                  <a:pt x="137" y="396"/>
                </a:lnTo>
                <a:lnTo>
                  <a:pt x="136" y="396"/>
                </a:lnTo>
                <a:lnTo>
                  <a:pt x="136" y="395"/>
                </a:lnTo>
                <a:lnTo>
                  <a:pt x="136" y="395"/>
                </a:lnTo>
                <a:lnTo>
                  <a:pt x="136" y="395"/>
                </a:lnTo>
                <a:lnTo>
                  <a:pt x="136" y="395"/>
                </a:lnTo>
                <a:lnTo>
                  <a:pt x="136" y="394"/>
                </a:lnTo>
                <a:lnTo>
                  <a:pt x="136" y="394"/>
                </a:lnTo>
                <a:lnTo>
                  <a:pt x="136" y="393"/>
                </a:lnTo>
                <a:lnTo>
                  <a:pt x="135" y="392"/>
                </a:lnTo>
                <a:lnTo>
                  <a:pt x="135" y="392"/>
                </a:lnTo>
                <a:lnTo>
                  <a:pt x="135" y="391"/>
                </a:lnTo>
                <a:lnTo>
                  <a:pt x="135" y="391"/>
                </a:lnTo>
                <a:lnTo>
                  <a:pt x="134" y="390"/>
                </a:lnTo>
                <a:lnTo>
                  <a:pt x="134" y="390"/>
                </a:lnTo>
                <a:lnTo>
                  <a:pt x="134" y="389"/>
                </a:lnTo>
                <a:lnTo>
                  <a:pt x="133" y="389"/>
                </a:lnTo>
                <a:lnTo>
                  <a:pt x="133" y="388"/>
                </a:lnTo>
                <a:lnTo>
                  <a:pt x="133" y="388"/>
                </a:lnTo>
                <a:lnTo>
                  <a:pt x="132" y="387"/>
                </a:lnTo>
                <a:lnTo>
                  <a:pt x="132" y="387"/>
                </a:lnTo>
                <a:lnTo>
                  <a:pt x="132" y="386"/>
                </a:lnTo>
                <a:lnTo>
                  <a:pt x="132" y="386"/>
                </a:lnTo>
                <a:lnTo>
                  <a:pt x="132" y="385"/>
                </a:lnTo>
                <a:lnTo>
                  <a:pt x="132" y="385"/>
                </a:lnTo>
                <a:lnTo>
                  <a:pt x="132" y="384"/>
                </a:lnTo>
                <a:lnTo>
                  <a:pt x="132" y="383"/>
                </a:lnTo>
                <a:lnTo>
                  <a:pt x="132" y="383"/>
                </a:lnTo>
                <a:lnTo>
                  <a:pt x="132" y="382"/>
                </a:lnTo>
                <a:lnTo>
                  <a:pt x="132" y="382"/>
                </a:lnTo>
                <a:lnTo>
                  <a:pt x="132" y="381"/>
                </a:lnTo>
                <a:lnTo>
                  <a:pt x="132" y="380"/>
                </a:lnTo>
                <a:lnTo>
                  <a:pt x="132" y="380"/>
                </a:lnTo>
                <a:lnTo>
                  <a:pt x="132" y="379"/>
                </a:lnTo>
                <a:lnTo>
                  <a:pt x="132" y="379"/>
                </a:lnTo>
                <a:lnTo>
                  <a:pt x="132" y="379"/>
                </a:lnTo>
                <a:lnTo>
                  <a:pt x="132" y="378"/>
                </a:lnTo>
                <a:lnTo>
                  <a:pt x="132" y="378"/>
                </a:lnTo>
                <a:lnTo>
                  <a:pt x="132" y="377"/>
                </a:lnTo>
                <a:lnTo>
                  <a:pt x="132" y="377"/>
                </a:lnTo>
                <a:lnTo>
                  <a:pt x="131" y="377"/>
                </a:lnTo>
                <a:lnTo>
                  <a:pt x="131" y="377"/>
                </a:lnTo>
                <a:lnTo>
                  <a:pt x="129" y="377"/>
                </a:lnTo>
                <a:lnTo>
                  <a:pt x="128" y="377"/>
                </a:lnTo>
                <a:lnTo>
                  <a:pt x="128" y="378"/>
                </a:lnTo>
                <a:lnTo>
                  <a:pt x="128" y="378"/>
                </a:lnTo>
                <a:lnTo>
                  <a:pt x="127" y="378"/>
                </a:lnTo>
                <a:lnTo>
                  <a:pt x="127" y="379"/>
                </a:lnTo>
                <a:lnTo>
                  <a:pt x="126" y="379"/>
                </a:lnTo>
                <a:lnTo>
                  <a:pt x="126" y="379"/>
                </a:lnTo>
                <a:lnTo>
                  <a:pt x="125" y="379"/>
                </a:lnTo>
                <a:lnTo>
                  <a:pt x="124" y="379"/>
                </a:lnTo>
                <a:lnTo>
                  <a:pt x="124" y="379"/>
                </a:lnTo>
                <a:lnTo>
                  <a:pt x="124" y="379"/>
                </a:lnTo>
                <a:lnTo>
                  <a:pt x="123" y="379"/>
                </a:lnTo>
                <a:lnTo>
                  <a:pt x="123" y="379"/>
                </a:lnTo>
                <a:lnTo>
                  <a:pt x="122" y="379"/>
                </a:lnTo>
                <a:lnTo>
                  <a:pt x="122" y="379"/>
                </a:lnTo>
                <a:lnTo>
                  <a:pt x="121" y="379"/>
                </a:lnTo>
                <a:lnTo>
                  <a:pt x="121" y="379"/>
                </a:lnTo>
                <a:lnTo>
                  <a:pt x="120" y="379"/>
                </a:lnTo>
                <a:lnTo>
                  <a:pt x="120" y="379"/>
                </a:lnTo>
                <a:lnTo>
                  <a:pt x="120" y="379"/>
                </a:lnTo>
                <a:lnTo>
                  <a:pt x="119" y="379"/>
                </a:lnTo>
                <a:lnTo>
                  <a:pt x="119" y="379"/>
                </a:lnTo>
                <a:lnTo>
                  <a:pt x="118" y="379"/>
                </a:lnTo>
                <a:lnTo>
                  <a:pt x="118" y="379"/>
                </a:lnTo>
                <a:lnTo>
                  <a:pt x="117" y="379"/>
                </a:lnTo>
                <a:lnTo>
                  <a:pt x="117" y="379"/>
                </a:lnTo>
                <a:lnTo>
                  <a:pt x="116" y="379"/>
                </a:lnTo>
                <a:lnTo>
                  <a:pt x="116" y="379"/>
                </a:lnTo>
                <a:lnTo>
                  <a:pt x="115" y="379"/>
                </a:lnTo>
                <a:lnTo>
                  <a:pt x="115" y="379"/>
                </a:lnTo>
                <a:lnTo>
                  <a:pt x="115" y="379"/>
                </a:lnTo>
                <a:lnTo>
                  <a:pt x="115" y="379"/>
                </a:lnTo>
                <a:lnTo>
                  <a:pt x="115" y="379"/>
                </a:lnTo>
                <a:lnTo>
                  <a:pt x="114" y="378"/>
                </a:lnTo>
                <a:lnTo>
                  <a:pt x="114" y="378"/>
                </a:lnTo>
                <a:lnTo>
                  <a:pt x="114" y="378"/>
                </a:lnTo>
                <a:lnTo>
                  <a:pt x="113" y="378"/>
                </a:lnTo>
                <a:lnTo>
                  <a:pt x="113" y="377"/>
                </a:lnTo>
                <a:lnTo>
                  <a:pt x="112" y="377"/>
                </a:lnTo>
                <a:lnTo>
                  <a:pt x="112" y="377"/>
                </a:lnTo>
                <a:lnTo>
                  <a:pt x="112" y="376"/>
                </a:lnTo>
                <a:lnTo>
                  <a:pt x="111" y="376"/>
                </a:lnTo>
                <a:lnTo>
                  <a:pt x="111" y="376"/>
                </a:lnTo>
                <a:lnTo>
                  <a:pt x="111" y="376"/>
                </a:lnTo>
                <a:lnTo>
                  <a:pt x="111" y="376"/>
                </a:lnTo>
                <a:lnTo>
                  <a:pt x="110" y="375"/>
                </a:lnTo>
                <a:lnTo>
                  <a:pt x="110" y="375"/>
                </a:lnTo>
                <a:lnTo>
                  <a:pt x="109" y="375"/>
                </a:lnTo>
                <a:lnTo>
                  <a:pt x="109" y="375"/>
                </a:lnTo>
                <a:lnTo>
                  <a:pt x="108" y="375"/>
                </a:lnTo>
                <a:lnTo>
                  <a:pt x="108" y="375"/>
                </a:lnTo>
                <a:lnTo>
                  <a:pt x="108" y="375"/>
                </a:lnTo>
                <a:lnTo>
                  <a:pt x="108" y="375"/>
                </a:lnTo>
                <a:lnTo>
                  <a:pt x="107" y="374"/>
                </a:lnTo>
                <a:lnTo>
                  <a:pt x="107" y="374"/>
                </a:lnTo>
                <a:lnTo>
                  <a:pt x="107" y="374"/>
                </a:lnTo>
                <a:lnTo>
                  <a:pt x="107" y="373"/>
                </a:lnTo>
                <a:lnTo>
                  <a:pt x="107" y="374"/>
                </a:lnTo>
                <a:lnTo>
                  <a:pt x="105" y="372"/>
                </a:lnTo>
                <a:lnTo>
                  <a:pt x="103" y="371"/>
                </a:lnTo>
                <a:lnTo>
                  <a:pt x="101" y="367"/>
                </a:lnTo>
                <a:lnTo>
                  <a:pt x="99" y="364"/>
                </a:lnTo>
                <a:lnTo>
                  <a:pt x="99" y="363"/>
                </a:lnTo>
                <a:lnTo>
                  <a:pt x="101" y="360"/>
                </a:lnTo>
                <a:lnTo>
                  <a:pt x="100" y="359"/>
                </a:lnTo>
                <a:lnTo>
                  <a:pt x="100" y="358"/>
                </a:lnTo>
                <a:lnTo>
                  <a:pt x="99" y="358"/>
                </a:lnTo>
                <a:lnTo>
                  <a:pt x="98" y="355"/>
                </a:lnTo>
                <a:lnTo>
                  <a:pt x="98" y="356"/>
                </a:lnTo>
                <a:lnTo>
                  <a:pt x="99" y="356"/>
                </a:lnTo>
                <a:lnTo>
                  <a:pt x="99" y="355"/>
                </a:lnTo>
                <a:lnTo>
                  <a:pt x="99" y="355"/>
                </a:lnTo>
                <a:lnTo>
                  <a:pt x="99" y="355"/>
                </a:lnTo>
                <a:lnTo>
                  <a:pt x="99" y="354"/>
                </a:lnTo>
                <a:lnTo>
                  <a:pt x="98" y="354"/>
                </a:lnTo>
                <a:lnTo>
                  <a:pt x="98" y="354"/>
                </a:lnTo>
                <a:lnTo>
                  <a:pt x="98" y="354"/>
                </a:lnTo>
                <a:lnTo>
                  <a:pt x="97" y="354"/>
                </a:lnTo>
                <a:lnTo>
                  <a:pt x="97" y="354"/>
                </a:lnTo>
                <a:lnTo>
                  <a:pt x="97" y="354"/>
                </a:lnTo>
                <a:lnTo>
                  <a:pt x="96" y="354"/>
                </a:lnTo>
                <a:lnTo>
                  <a:pt x="96" y="354"/>
                </a:lnTo>
                <a:lnTo>
                  <a:pt x="96" y="354"/>
                </a:lnTo>
                <a:lnTo>
                  <a:pt x="96" y="353"/>
                </a:lnTo>
                <a:lnTo>
                  <a:pt x="96" y="353"/>
                </a:lnTo>
                <a:lnTo>
                  <a:pt x="96" y="352"/>
                </a:lnTo>
                <a:lnTo>
                  <a:pt x="95" y="352"/>
                </a:lnTo>
                <a:lnTo>
                  <a:pt x="95" y="352"/>
                </a:lnTo>
                <a:lnTo>
                  <a:pt x="95" y="351"/>
                </a:lnTo>
                <a:lnTo>
                  <a:pt x="95" y="351"/>
                </a:lnTo>
                <a:lnTo>
                  <a:pt x="95" y="350"/>
                </a:lnTo>
                <a:lnTo>
                  <a:pt x="95" y="350"/>
                </a:lnTo>
                <a:lnTo>
                  <a:pt x="95" y="350"/>
                </a:lnTo>
                <a:lnTo>
                  <a:pt x="95" y="349"/>
                </a:lnTo>
                <a:lnTo>
                  <a:pt x="95" y="349"/>
                </a:lnTo>
                <a:lnTo>
                  <a:pt x="94" y="349"/>
                </a:lnTo>
                <a:lnTo>
                  <a:pt x="94" y="348"/>
                </a:lnTo>
                <a:lnTo>
                  <a:pt x="94" y="348"/>
                </a:lnTo>
                <a:lnTo>
                  <a:pt x="94" y="347"/>
                </a:lnTo>
                <a:lnTo>
                  <a:pt x="94" y="347"/>
                </a:lnTo>
                <a:lnTo>
                  <a:pt x="94" y="346"/>
                </a:lnTo>
                <a:lnTo>
                  <a:pt x="94" y="346"/>
                </a:lnTo>
                <a:lnTo>
                  <a:pt x="93" y="345"/>
                </a:lnTo>
                <a:lnTo>
                  <a:pt x="93" y="345"/>
                </a:lnTo>
                <a:lnTo>
                  <a:pt x="93" y="345"/>
                </a:lnTo>
                <a:lnTo>
                  <a:pt x="93" y="344"/>
                </a:lnTo>
                <a:lnTo>
                  <a:pt x="93" y="344"/>
                </a:lnTo>
                <a:lnTo>
                  <a:pt x="93" y="343"/>
                </a:lnTo>
                <a:lnTo>
                  <a:pt x="93" y="343"/>
                </a:lnTo>
                <a:lnTo>
                  <a:pt x="93" y="343"/>
                </a:lnTo>
                <a:lnTo>
                  <a:pt x="92" y="343"/>
                </a:lnTo>
                <a:lnTo>
                  <a:pt x="92" y="342"/>
                </a:lnTo>
                <a:lnTo>
                  <a:pt x="92" y="342"/>
                </a:lnTo>
                <a:lnTo>
                  <a:pt x="92" y="341"/>
                </a:lnTo>
                <a:lnTo>
                  <a:pt x="92" y="340"/>
                </a:lnTo>
                <a:lnTo>
                  <a:pt x="92" y="340"/>
                </a:lnTo>
                <a:lnTo>
                  <a:pt x="92" y="339"/>
                </a:lnTo>
                <a:lnTo>
                  <a:pt x="93" y="339"/>
                </a:lnTo>
                <a:lnTo>
                  <a:pt x="93" y="339"/>
                </a:lnTo>
                <a:lnTo>
                  <a:pt x="93" y="338"/>
                </a:lnTo>
                <a:lnTo>
                  <a:pt x="93" y="338"/>
                </a:lnTo>
                <a:lnTo>
                  <a:pt x="92" y="338"/>
                </a:lnTo>
                <a:lnTo>
                  <a:pt x="93" y="337"/>
                </a:lnTo>
                <a:lnTo>
                  <a:pt x="93" y="337"/>
                </a:lnTo>
                <a:lnTo>
                  <a:pt x="93" y="337"/>
                </a:lnTo>
                <a:lnTo>
                  <a:pt x="93" y="336"/>
                </a:lnTo>
                <a:lnTo>
                  <a:pt x="93" y="336"/>
                </a:lnTo>
                <a:lnTo>
                  <a:pt x="93" y="335"/>
                </a:lnTo>
                <a:lnTo>
                  <a:pt x="93" y="335"/>
                </a:lnTo>
                <a:lnTo>
                  <a:pt x="94" y="335"/>
                </a:lnTo>
                <a:lnTo>
                  <a:pt x="94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3"/>
                </a:lnTo>
                <a:lnTo>
                  <a:pt x="93" y="333"/>
                </a:lnTo>
                <a:lnTo>
                  <a:pt x="93" y="333"/>
                </a:lnTo>
                <a:lnTo>
                  <a:pt x="93" y="333"/>
                </a:lnTo>
                <a:lnTo>
                  <a:pt x="93" y="333"/>
                </a:lnTo>
                <a:lnTo>
                  <a:pt x="93" y="333"/>
                </a:lnTo>
                <a:lnTo>
                  <a:pt x="93" y="332"/>
                </a:lnTo>
                <a:lnTo>
                  <a:pt x="93" y="332"/>
                </a:lnTo>
                <a:lnTo>
                  <a:pt x="93" y="331"/>
                </a:lnTo>
                <a:lnTo>
                  <a:pt x="93" y="331"/>
                </a:lnTo>
                <a:lnTo>
                  <a:pt x="93" y="330"/>
                </a:lnTo>
                <a:lnTo>
                  <a:pt x="93" y="330"/>
                </a:lnTo>
                <a:lnTo>
                  <a:pt x="93" y="329"/>
                </a:lnTo>
                <a:lnTo>
                  <a:pt x="93" y="329"/>
                </a:lnTo>
                <a:lnTo>
                  <a:pt x="93" y="329"/>
                </a:lnTo>
                <a:lnTo>
                  <a:pt x="93" y="329"/>
                </a:lnTo>
                <a:lnTo>
                  <a:pt x="93" y="328"/>
                </a:lnTo>
                <a:lnTo>
                  <a:pt x="94" y="328"/>
                </a:lnTo>
                <a:lnTo>
                  <a:pt x="94" y="327"/>
                </a:lnTo>
                <a:lnTo>
                  <a:pt x="94" y="327"/>
                </a:lnTo>
                <a:lnTo>
                  <a:pt x="94" y="327"/>
                </a:lnTo>
                <a:lnTo>
                  <a:pt x="94" y="327"/>
                </a:lnTo>
                <a:lnTo>
                  <a:pt x="95" y="327"/>
                </a:lnTo>
                <a:lnTo>
                  <a:pt x="95" y="326"/>
                </a:lnTo>
                <a:lnTo>
                  <a:pt x="95" y="326"/>
                </a:lnTo>
                <a:lnTo>
                  <a:pt x="95" y="326"/>
                </a:lnTo>
                <a:lnTo>
                  <a:pt x="96" y="326"/>
                </a:lnTo>
                <a:lnTo>
                  <a:pt x="96" y="326"/>
                </a:lnTo>
                <a:lnTo>
                  <a:pt x="96" y="325"/>
                </a:lnTo>
                <a:lnTo>
                  <a:pt x="96" y="325"/>
                </a:lnTo>
                <a:lnTo>
                  <a:pt x="96" y="325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3"/>
                </a:lnTo>
                <a:lnTo>
                  <a:pt x="96" y="323"/>
                </a:lnTo>
                <a:lnTo>
                  <a:pt x="96" y="322"/>
                </a:lnTo>
                <a:lnTo>
                  <a:pt x="96" y="322"/>
                </a:lnTo>
                <a:lnTo>
                  <a:pt x="95" y="322"/>
                </a:lnTo>
                <a:lnTo>
                  <a:pt x="95" y="321"/>
                </a:lnTo>
                <a:lnTo>
                  <a:pt x="95" y="321"/>
                </a:lnTo>
                <a:lnTo>
                  <a:pt x="95" y="320"/>
                </a:lnTo>
                <a:lnTo>
                  <a:pt x="95" y="320"/>
                </a:lnTo>
                <a:lnTo>
                  <a:pt x="95" y="320"/>
                </a:lnTo>
                <a:lnTo>
                  <a:pt x="95" y="319"/>
                </a:lnTo>
                <a:lnTo>
                  <a:pt x="96" y="319"/>
                </a:lnTo>
                <a:lnTo>
                  <a:pt x="96" y="319"/>
                </a:lnTo>
                <a:lnTo>
                  <a:pt x="96" y="318"/>
                </a:lnTo>
                <a:lnTo>
                  <a:pt x="96" y="318"/>
                </a:lnTo>
                <a:lnTo>
                  <a:pt x="96" y="317"/>
                </a:lnTo>
                <a:lnTo>
                  <a:pt x="96" y="317"/>
                </a:lnTo>
                <a:lnTo>
                  <a:pt x="96" y="317"/>
                </a:lnTo>
                <a:lnTo>
                  <a:pt x="96" y="316"/>
                </a:lnTo>
                <a:lnTo>
                  <a:pt x="97" y="316"/>
                </a:lnTo>
                <a:lnTo>
                  <a:pt x="97" y="316"/>
                </a:lnTo>
                <a:lnTo>
                  <a:pt x="97" y="316"/>
                </a:lnTo>
                <a:lnTo>
                  <a:pt x="96" y="316"/>
                </a:lnTo>
                <a:lnTo>
                  <a:pt x="96" y="315"/>
                </a:lnTo>
                <a:lnTo>
                  <a:pt x="96" y="315"/>
                </a:lnTo>
                <a:lnTo>
                  <a:pt x="96" y="314"/>
                </a:lnTo>
                <a:lnTo>
                  <a:pt x="96" y="314"/>
                </a:lnTo>
                <a:lnTo>
                  <a:pt x="96" y="313"/>
                </a:lnTo>
                <a:lnTo>
                  <a:pt x="96" y="313"/>
                </a:lnTo>
                <a:lnTo>
                  <a:pt x="96" y="312"/>
                </a:lnTo>
                <a:lnTo>
                  <a:pt x="96" y="312"/>
                </a:lnTo>
                <a:lnTo>
                  <a:pt x="97" y="312"/>
                </a:lnTo>
                <a:lnTo>
                  <a:pt x="97" y="311"/>
                </a:lnTo>
                <a:lnTo>
                  <a:pt x="97" y="311"/>
                </a:lnTo>
                <a:lnTo>
                  <a:pt x="96" y="311"/>
                </a:lnTo>
                <a:lnTo>
                  <a:pt x="96" y="311"/>
                </a:lnTo>
                <a:lnTo>
                  <a:pt x="95" y="311"/>
                </a:lnTo>
                <a:lnTo>
                  <a:pt x="95" y="311"/>
                </a:lnTo>
                <a:lnTo>
                  <a:pt x="95" y="311"/>
                </a:lnTo>
                <a:lnTo>
                  <a:pt x="94" y="311"/>
                </a:lnTo>
                <a:lnTo>
                  <a:pt x="94" y="311"/>
                </a:lnTo>
                <a:lnTo>
                  <a:pt x="94" y="310"/>
                </a:lnTo>
                <a:lnTo>
                  <a:pt x="93" y="310"/>
                </a:lnTo>
                <a:lnTo>
                  <a:pt x="92" y="310"/>
                </a:lnTo>
                <a:lnTo>
                  <a:pt x="92" y="310"/>
                </a:lnTo>
                <a:lnTo>
                  <a:pt x="91" y="310"/>
                </a:lnTo>
                <a:lnTo>
                  <a:pt x="91" y="310"/>
                </a:lnTo>
                <a:lnTo>
                  <a:pt x="91" y="310"/>
                </a:lnTo>
                <a:lnTo>
                  <a:pt x="91" y="310"/>
                </a:lnTo>
                <a:lnTo>
                  <a:pt x="90" y="310"/>
                </a:lnTo>
                <a:lnTo>
                  <a:pt x="90" y="310"/>
                </a:lnTo>
                <a:lnTo>
                  <a:pt x="89" y="310"/>
                </a:lnTo>
                <a:lnTo>
                  <a:pt x="89" y="310"/>
                </a:lnTo>
                <a:lnTo>
                  <a:pt x="88" y="309"/>
                </a:lnTo>
                <a:lnTo>
                  <a:pt x="88" y="309"/>
                </a:lnTo>
                <a:lnTo>
                  <a:pt x="88" y="309"/>
                </a:lnTo>
                <a:lnTo>
                  <a:pt x="87" y="309"/>
                </a:lnTo>
                <a:lnTo>
                  <a:pt x="87" y="308"/>
                </a:lnTo>
                <a:lnTo>
                  <a:pt x="87" y="308"/>
                </a:lnTo>
                <a:lnTo>
                  <a:pt x="86" y="308"/>
                </a:lnTo>
                <a:lnTo>
                  <a:pt x="86" y="308"/>
                </a:lnTo>
                <a:lnTo>
                  <a:pt x="86" y="308"/>
                </a:lnTo>
                <a:lnTo>
                  <a:pt x="86" y="309"/>
                </a:lnTo>
                <a:lnTo>
                  <a:pt x="85" y="309"/>
                </a:lnTo>
                <a:lnTo>
                  <a:pt x="85" y="309"/>
                </a:lnTo>
                <a:lnTo>
                  <a:pt x="85" y="309"/>
                </a:lnTo>
                <a:lnTo>
                  <a:pt x="85" y="310"/>
                </a:lnTo>
                <a:lnTo>
                  <a:pt x="85" y="310"/>
                </a:lnTo>
                <a:lnTo>
                  <a:pt x="84" y="310"/>
                </a:lnTo>
                <a:lnTo>
                  <a:pt x="84" y="311"/>
                </a:lnTo>
                <a:lnTo>
                  <a:pt x="84" y="311"/>
                </a:lnTo>
                <a:lnTo>
                  <a:pt x="84" y="311"/>
                </a:lnTo>
                <a:lnTo>
                  <a:pt x="84" y="311"/>
                </a:lnTo>
                <a:lnTo>
                  <a:pt x="84" y="312"/>
                </a:lnTo>
                <a:lnTo>
                  <a:pt x="85" y="312"/>
                </a:lnTo>
                <a:lnTo>
                  <a:pt x="85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3"/>
                </a:lnTo>
                <a:lnTo>
                  <a:pt x="83" y="313"/>
                </a:lnTo>
                <a:lnTo>
                  <a:pt x="83" y="314"/>
                </a:lnTo>
                <a:lnTo>
                  <a:pt x="83" y="314"/>
                </a:lnTo>
                <a:lnTo>
                  <a:pt x="83" y="315"/>
                </a:lnTo>
                <a:lnTo>
                  <a:pt x="83" y="315"/>
                </a:lnTo>
                <a:lnTo>
                  <a:pt x="83" y="316"/>
                </a:lnTo>
                <a:lnTo>
                  <a:pt x="83" y="316"/>
                </a:lnTo>
                <a:lnTo>
                  <a:pt x="82" y="316"/>
                </a:lnTo>
                <a:lnTo>
                  <a:pt x="82" y="316"/>
                </a:lnTo>
                <a:lnTo>
                  <a:pt x="82" y="316"/>
                </a:lnTo>
                <a:lnTo>
                  <a:pt x="82" y="317"/>
                </a:lnTo>
                <a:lnTo>
                  <a:pt x="82" y="317"/>
                </a:lnTo>
                <a:lnTo>
                  <a:pt x="82" y="318"/>
                </a:lnTo>
                <a:lnTo>
                  <a:pt x="82" y="318"/>
                </a:lnTo>
                <a:lnTo>
                  <a:pt x="82" y="319"/>
                </a:lnTo>
                <a:lnTo>
                  <a:pt x="82" y="319"/>
                </a:lnTo>
                <a:lnTo>
                  <a:pt x="82" y="320"/>
                </a:lnTo>
                <a:lnTo>
                  <a:pt x="82" y="320"/>
                </a:lnTo>
                <a:lnTo>
                  <a:pt x="81" y="320"/>
                </a:lnTo>
                <a:lnTo>
                  <a:pt x="81" y="321"/>
                </a:lnTo>
                <a:lnTo>
                  <a:pt x="81" y="321"/>
                </a:lnTo>
                <a:lnTo>
                  <a:pt x="81" y="321"/>
                </a:lnTo>
                <a:lnTo>
                  <a:pt x="81" y="322"/>
                </a:lnTo>
                <a:lnTo>
                  <a:pt x="80" y="322"/>
                </a:lnTo>
                <a:lnTo>
                  <a:pt x="80" y="322"/>
                </a:lnTo>
                <a:lnTo>
                  <a:pt x="80" y="322"/>
                </a:lnTo>
                <a:lnTo>
                  <a:pt x="79" y="322"/>
                </a:lnTo>
                <a:lnTo>
                  <a:pt x="79" y="323"/>
                </a:lnTo>
                <a:lnTo>
                  <a:pt x="79" y="323"/>
                </a:lnTo>
                <a:lnTo>
                  <a:pt x="78" y="324"/>
                </a:lnTo>
                <a:lnTo>
                  <a:pt x="78" y="324"/>
                </a:lnTo>
                <a:lnTo>
                  <a:pt x="78" y="324"/>
                </a:lnTo>
                <a:lnTo>
                  <a:pt x="78" y="325"/>
                </a:lnTo>
                <a:lnTo>
                  <a:pt x="77" y="325"/>
                </a:lnTo>
                <a:lnTo>
                  <a:pt x="77" y="325"/>
                </a:lnTo>
                <a:lnTo>
                  <a:pt x="77" y="325"/>
                </a:lnTo>
                <a:lnTo>
                  <a:pt x="77" y="326"/>
                </a:lnTo>
                <a:lnTo>
                  <a:pt x="76" y="326"/>
                </a:lnTo>
                <a:lnTo>
                  <a:pt x="76" y="325"/>
                </a:lnTo>
                <a:lnTo>
                  <a:pt x="76" y="325"/>
                </a:lnTo>
                <a:lnTo>
                  <a:pt x="75" y="325"/>
                </a:lnTo>
                <a:lnTo>
                  <a:pt x="75" y="325"/>
                </a:lnTo>
                <a:lnTo>
                  <a:pt x="74" y="325"/>
                </a:lnTo>
                <a:lnTo>
                  <a:pt x="74" y="324"/>
                </a:lnTo>
                <a:lnTo>
                  <a:pt x="74" y="324"/>
                </a:lnTo>
                <a:lnTo>
                  <a:pt x="74" y="324"/>
                </a:lnTo>
                <a:lnTo>
                  <a:pt x="73" y="324"/>
                </a:lnTo>
                <a:lnTo>
                  <a:pt x="73" y="324"/>
                </a:lnTo>
                <a:lnTo>
                  <a:pt x="73" y="324"/>
                </a:lnTo>
                <a:lnTo>
                  <a:pt x="72" y="324"/>
                </a:lnTo>
                <a:lnTo>
                  <a:pt x="71" y="324"/>
                </a:lnTo>
                <a:lnTo>
                  <a:pt x="71" y="324"/>
                </a:lnTo>
                <a:lnTo>
                  <a:pt x="70" y="324"/>
                </a:lnTo>
                <a:lnTo>
                  <a:pt x="70" y="324"/>
                </a:lnTo>
                <a:lnTo>
                  <a:pt x="70" y="324"/>
                </a:lnTo>
                <a:lnTo>
                  <a:pt x="69" y="323"/>
                </a:lnTo>
                <a:lnTo>
                  <a:pt x="69" y="323"/>
                </a:lnTo>
                <a:lnTo>
                  <a:pt x="68" y="323"/>
                </a:lnTo>
                <a:lnTo>
                  <a:pt x="68" y="323"/>
                </a:lnTo>
                <a:lnTo>
                  <a:pt x="67" y="323"/>
                </a:lnTo>
                <a:lnTo>
                  <a:pt x="67" y="322"/>
                </a:lnTo>
                <a:lnTo>
                  <a:pt x="67" y="322"/>
                </a:lnTo>
                <a:lnTo>
                  <a:pt x="66" y="322"/>
                </a:lnTo>
                <a:lnTo>
                  <a:pt x="66" y="322"/>
                </a:lnTo>
                <a:lnTo>
                  <a:pt x="66" y="321"/>
                </a:lnTo>
                <a:lnTo>
                  <a:pt x="66" y="321"/>
                </a:lnTo>
                <a:lnTo>
                  <a:pt x="66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19"/>
                </a:lnTo>
                <a:lnTo>
                  <a:pt x="65" y="319"/>
                </a:lnTo>
                <a:lnTo>
                  <a:pt x="66" y="319"/>
                </a:lnTo>
                <a:lnTo>
                  <a:pt x="66" y="318"/>
                </a:lnTo>
                <a:lnTo>
                  <a:pt x="66" y="318"/>
                </a:lnTo>
                <a:lnTo>
                  <a:pt x="65" y="317"/>
                </a:lnTo>
                <a:lnTo>
                  <a:pt x="64" y="318"/>
                </a:lnTo>
                <a:lnTo>
                  <a:pt x="62" y="318"/>
                </a:lnTo>
                <a:lnTo>
                  <a:pt x="60" y="317"/>
                </a:lnTo>
                <a:lnTo>
                  <a:pt x="59" y="317"/>
                </a:lnTo>
                <a:lnTo>
                  <a:pt x="56" y="316"/>
                </a:lnTo>
                <a:lnTo>
                  <a:pt x="53" y="315"/>
                </a:lnTo>
                <a:lnTo>
                  <a:pt x="49" y="312"/>
                </a:lnTo>
                <a:lnTo>
                  <a:pt x="46" y="312"/>
                </a:lnTo>
                <a:lnTo>
                  <a:pt x="42" y="313"/>
                </a:lnTo>
                <a:lnTo>
                  <a:pt x="41" y="313"/>
                </a:lnTo>
                <a:lnTo>
                  <a:pt x="38" y="315"/>
                </a:lnTo>
                <a:lnTo>
                  <a:pt x="36" y="317"/>
                </a:lnTo>
                <a:lnTo>
                  <a:pt x="36" y="317"/>
                </a:lnTo>
                <a:lnTo>
                  <a:pt x="34" y="314"/>
                </a:lnTo>
                <a:lnTo>
                  <a:pt x="29" y="308"/>
                </a:lnTo>
                <a:lnTo>
                  <a:pt x="25" y="306"/>
                </a:lnTo>
                <a:lnTo>
                  <a:pt x="25" y="306"/>
                </a:lnTo>
                <a:lnTo>
                  <a:pt x="25" y="305"/>
                </a:lnTo>
                <a:lnTo>
                  <a:pt x="25" y="305"/>
                </a:lnTo>
                <a:lnTo>
                  <a:pt x="24" y="304"/>
                </a:lnTo>
                <a:lnTo>
                  <a:pt x="24" y="304"/>
                </a:lnTo>
                <a:lnTo>
                  <a:pt x="24" y="304"/>
                </a:lnTo>
                <a:lnTo>
                  <a:pt x="24" y="303"/>
                </a:lnTo>
                <a:lnTo>
                  <a:pt x="24" y="303"/>
                </a:lnTo>
                <a:lnTo>
                  <a:pt x="24" y="302"/>
                </a:lnTo>
                <a:lnTo>
                  <a:pt x="24" y="302"/>
                </a:lnTo>
                <a:lnTo>
                  <a:pt x="24" y="301"/>
                </a:lnTo>
                <a:lnTo>
                  <a:pt x="23" y="301"/>
                </a:lnTo>
                <a:lnTo>
                  <a:pt x="23" y="300"/>
                </a:lnTo>
                <a:lnTo>
                  <a:pt x="23" y="300"/>
                </a:lnTo>
                <a:lnTo>
                  <a:pt x="23" y="300"/>
                </a:lnTo>
                <a:lnTo>
                  <a:pt x="22" y="300"/>
                </a:lnTo>
                <a:lnTo>
                  <a:pt x="22" y="300"/>
                </a:lnTo>
                <a:lnTo>
                  <a:pt x="22" y="300"/>
                </a:lnTo>
                <a:lnTo>
                  <a:pt x="21" y="300"/>
                </a:lnTo>
                <a:lnTo>
                  <a:pt x="21" y="300"/>
                </a:lnTo>
                <a:lnTo>
                  <a:pt x="20" y="300"/>
                </a:lnTo>
                <a:lnTo>
                  <a:pt x="20" y="300"/>
                </a:lnTo>
                <a:lnTo>
                  <a:pt x="20" y="300"/>
                </a:lnTo>
                <a:lnTo>
                  <a:pt x="19" y="300"/>
                </a:lnTo>
                <a:lnTo>
                  <a:pt x="19" y="300"/>
                </a:lnTo>
                <a:lnTo>
                  <a:pt x="19" y="300"/>
                </a:lnTo>
                <a:lnTo>
                  <a:pt x="18" y="299"/>
                </a:lnTo>
                <a:lnTo>
                  <a:pt x="18" y="299"/>
                </a:lnTo>
                <a:lnTo>
                  <a:pt x="18" y="299"/>
                </a:lnTo>
                <a:lnTo>
                  <a:pt x="17" y="299"/>
                </a:lnTo>
                <a:lnTo>
                  <a:pt x="17" y="298"/>
                </a:lnTo>
                <a:lnTo>
                  <a:pt x="16" y="298"/>
                </a:lnTo>
                <a:lnTo>
                  <a:pt x="16" y="298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6"/>
                </a:lnTo>
                <a:lnTo>
                  <a:pt x="15" y="296"/>
                </a:lnTo>
                <a:lnTo>
                  <a:pt x="15" y="296"/>
                </a:lnTo>
                <a:lnTo>
                  <a:pt x="14" y="296"/>
                </a:lnTo>
                <a:lnTo>
                  <a:pt x="14" y="295"/>
                </a:lnTo>
                <a:lnTo>
                  <a:pt x="14" y="295"/>
                </a:lnTo>
                <a:lnTo>
                  <a:pt x="13" y="295"/>
                </a:lnTo>
                <a:lnTo>
                  <a:pt x="13" y="295"/>
                </a:lnTo>
                <a:lnTo>
                  <a:pt x="12" y="294"/>
                </a:lnTo>
                <a:lnTo>
                  <a:pt x="12" y="294"/>
                </a:lnTo>
                <a:lnTo>
                  <a:pt x="11" y="294"/>
                </a:lnTo>
                <a:lnTo>
                  <a:pt x="11" y="293"/>
                </a:lnTo>
                <a:lnTo>
                  <a:pt x="11" y="293"/>
                </a:lnTo>
                <a:lnTo>
                  <a:pt x="11" y="293"/>
                </a:lnTo>
                <a:lnTo>
                  <a:pt x="11" y="293"/>
                </a:lnTo>
                <a:lnTo>
                  <a:pt x="10" y="293"/>
                </a:lnTo>
                <a:lnTo>
                  <a:pt x="10" y="293"/>
                </a:lnTo>
                <a:lnTo>
                  <a:pt x="9" y="293"/>
                </a:lnTo>
                <a:lnTo>
                  <a:pt x="9" y="293"/>
                </a:lnTo>
                <a:lnTo>
                  <a:pt x="8" y="293"/>
                </a:lnTo>
                <a:lnTo>
                  <a:pt x="8" y="293"/>
                </a:lnTo>
                <a:lnTo>
                  <a:pt x="8" y="293"/>
                </a:lnTo>
                <a:lnTo>
                  <a:pt x="7" y="293"/>
                </a:lnTo>
                <a:lnTo>
                  <a:pt x="7" y="293"/>
                </a:lnTo>
                <a:lnTo>
                  <a:pt x="6" y="293"/>
                </a:lnTo>
                <a:lnTo>
                  <a:pt x="6" y="293"/>
                </a:lnTo>
                <a:lnTo>
                  <a:pt x="6" y="292"/>
                </a:lnTo>
                <a:lnTo>
                  <a:pt x="5" y="292"/>
                </a:lnTo>
                <a:lnTo>
                  <a:pt x="5" y="292"/>
                </a:lnTo>
                <a:lnTo>
                  <a:pt x="5" y="291"/>
                </a:lnTo>
                <a:lnTo>
                  <a:pt x="5" y="291"/>
                </a:lnTo>
                <a:lnTo>
                  <a:pt x="5" y="291"/>
                </a:lnTo>
                <a:lnTo>
                  <a:pt x="4" y="290"/>
                </a:lnTo>
                <a:lnTo>
                  <a:pt x="4" y="290"/>
                </a:lnTo>
                <a:lnTo>
                  <a:pt x="4" y="290"/>
                </a:lnTo>
                <a:lnTo>
                  <a:pt x="4" y="289"/>
                </a:lnTo>
                <a:lnTo>
                  <a:pt x="4" y="288"/>
                </a:lnTo>
                <a:lnTo>
                  <a:pt x="3" y="287"/>
                </a:lnTo>
                <a:lnTo>
                  <a:pt x="3" y="287"/>
                </a:lnTo>
                <a:lnTo>
                  <a:pt x="3" y="287"/>
                </a:lnTo>
                <a:lnTo>
                  <a:pt x="3" y="286"/>
                </a:lnTo>
                <a:lnTo>
                  <a:pt x="3" y="286"/>
                </a:lnTo>
                <a:lnTo>
                  <a:pt x="3" y="285"/>
                </a:lnTo>
                <a:lnTo>
                  <a:pt x="3" y="284"/>
                </a:lnTo>
                <a:lnTo>
                  <a:pt x="3" y="284"/>
                </a:lnTo>
                <a:lnTo>
                  <a:pt x="2" y="283"/>
                </a:lnTo>
                <a:lnTo>
                  <a:pt x="2" y="283"/>
                </a:lnTo>
                <a:lnTo>
                  <a:pt x="2" y="283"/>
                </a:lnTo>
                <a:lnTo>
                  <a:pt x="2" y="282"/>
                </a:lnTo>
                <a:lnTo>
                  <a:pt x="2" y="281"/>
                </a:lnTo>
                <a:lnTo>
                  <a:pt x="2" y="281"/>
                </a:lnTo>
                <a:lnTo>
                  <a:pt x="2" y="280"/>
                </a:lnTo>
                <a:lnTo>
                  <a:pt x="2" y="279"/>
                </a:lnTo>
                <a:lnTo>
                  <a:pt x="2" y="279"/>
                </a:lnTo>
                <a:lnTo>
                  <a:pt x="2" y="279"/>
                </a:lnTo>
                <a:lnTo>
                  <a:pt x="2" y="278"/>
                </a:lnTo>
                <a:lnTo>
                  <a:pt x="2" y="278"/>
                </a:lnTo>
                <a:lnTo>
                  <a:pt x="2" y="277"/>
                </a:lnTo>
                <a:lnTo>
                  <a:pt x="1" y="277"/>
                </a:lnTo>
                <a:lnTo>
                  <a:pt x="1" y="276"/>
                </a:lnTo>
                <a:lnTo>
                  <a:pt x="1" y="276"/>
                </a:lnTo>
                <a:lnTo>
                  <a:pt x="1" y="275"/>
                </a:lnTo>
                <a:lnTo>
                  <a:pt x="0" y="275"/>
                </a:lnTo>
                <a:lnTo>
                  <a:pt x="0" y="275"/>
                </a:lnTo>
                <a:lnTo>
                  <a:pt x="0" y="275"/>
                </a:lnTo>
                <a:lnTo>
                  <a:pt x="0" y="275"/>
                </a:lnTo>
                <a:lnTo>
                  <a:pt x="0" y="275"/>
                </a:lnTo>
                <a:lnTo>
                  <a:pt x="0" y="275"/>
                </a:lnTo>
                <a:lnTo>
                  <a:pt x="1" y="275"/>
                </a:lnTo>
                <a:lnTo>
                  <a:pt x="1" y="275"/>
                </a:lnTo>
                <a:lnTo>
                  <a:pt x="2" y="274"/>
                </a:lnTo>
                <a:lnTo>
                  <a:pt x="2" y="274"/>
                </a:lnTo>
                <a:lnTo>
                  <a:pt x="2" y="274"/>
                </a:lnTo>
                <a:lnTo>
                  <a:pt x="3" y="273"/>
                </a:lnTo>
                <a:lnTo>
                  <a:pt x="3" y="273"/>
                </a:lnTo>
                <a:lnTo>
                  <a:pt x="3" y="273"/>
                </a:lnTo>
                <a:lnTo>
                  <a:pt x="3" y="273"/>
                </a:lnTo>
                <a:lnTo>
                  <a:pt x="3" y="272"/>
                </a:lnTo>
                <a:lnTo>
                  <a:pt x="4" y="272"/>
                </a:lnTo>
                <a:lnTo>
                  <a:pt x="4" y="272"/>
                </a:lnTo>
                <a:lnTo>
                  <a:pt x="5" y="272"/>
                </a:lnTo>
                <a:lnTo>
                  <a:pt x="5" y="272"/>
                </a:lnTo>
                <a:lnTo>
                  <a:pt x="5" y="271"/>
                </a:lnTo>
                <a:lnTo>
                  <a:pt x="6" y="271"/>
                </a:lnTo>
                <a:lnTo>
                  <a:pt x="6" y="271"/>
                </a:lnTo>
                <a:lnTo>
                  <a:pt x="7" y="271"/>
                </a:lnTo>
                <a:lnTo>
                  <a:pt x="7" y="271"/>
                </a:lnTo>
                <a:lnTo>
                  <a:pt x="7" y="271"/>
                </a:lnTo>
                <a:lnTo>
                  <a:pt x="7" y="271"/>
                </a:lnTo>
                <a:lnTo>
                  <a:pt x="8" y="271"/>
                </a:lnTo>
                <a:lnTo>
                  <a:pt x="8" y="270"/>
                </a:lnTo>
                <a:lnTo>
                  <a:pt x="8" y="270"/>
                </a:lnTo>
                <a:lnTo>
                  <a:pt x="8" y="270"/>
                </a:lnTo>
                <a:lnTo>
                  <a:pt x="9" y="270"/>
                </a:lnTo>
                <a:lnTo>
                  <a:pt x="9" y="269"/>
                </a:lnTo>
                <a:lnTo>
                  <a:pt x="9" y="269"/>
                </a:lnTo>
                <a:lnTo>
                  <a:pt x="9" y="269"/>
                </a:lnTo>
                <a:lnTo>
                  <a:pt x="9" y="268"/>
                </a:lnTo>
                <a:lnTo>
                  <a:pt x="10" y="268"/>
                </a:lnTo>
                <a:lnTo>
                  <a:pt x="10" y="268"/>
                </a:lnTo>
                <a:lnTo>
                  <a:pt x="10" y="267"/>
                </a:lnTo>
                <a:lnTo>
                  <a:pt x="10" y="266"/>
                </a:lnTo>
                <a:lnTo>
                  <a:pt x="10" y="266"/>
                </a:lnTo>
                <a:lnTo>
                  <a:pt x="11" y="266"/>
                </a:lnTo>
                <a:lnTo>
                  <a:pt x="11" y="266"/>
                </a:lnTo>
                <a:lnTo>
                  <a:pt x="11" y="265"/>
                </a:lnTo>
                <a:lnTo>
                  <a:pt x="11" y="265"/>
                </a:lnTo>
                <a:lnTo>
                  <a:pt x="11" y="264"/>
                </a:lnTo>
                <a:lnTo>
                  <a:pt x="11" y="264"/>
                </a:lnTo>
                <a:lnTo>
                  <a:pt x="11" y="263"/>
                </a:lnTo>
                <a:lnTo>
                  <a:pt x="11" y="263"/>
                </a:lnTo>
                <a:lnTo>
                  <a:pt x="11" y="262"/>
                </a:lnTo>
                <a:lnTo>
                  <a:pt x="11" y="262"/>
                </a:lnTo>
                <a:lnTo>
                  <a:pt x="11" y="262"/>
                </a:lnTo>
                <a:lnTo>
                  <a:pt x="11" y="261"/>
                </a:lnTo>
                <a:lnTo>
                  <a:pt x="11" y="261"/>
                </a:lnTo>
                <a:lnTo>
                  <a:pt x="11" y="260"/>
                </a:lnTo>
                <a:lnTo>
                  <a:pt x="11" y="260"/>
                </a:lnTo>
                <a:lnTo>
                  <a:pt x="11" y="260"/>
                </a:lnTo>
                <a:lnTo>
                  <a:pt x="11" y="259"/>
                </a:lnTo>
                <a:lnTo>
                  <a:pt x="12" y="259"/>
                </a:lnTo>
                <a:lnTo>
                  <a:pt x="12" y="259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7"/>
                </a:lnTo>
                <a:lnTo>
                  <a:pt x="12" y="257"/>
                </a:lnTo>
                <a:lnTo>
                  <a:pt x="12" y="256"/>
                </a:lnTo>
                <a:lnTo>
                  <a:pt x="12" y="256"/>
                </a:lnTo>
                <a:lnTo>
                  <a:pt x="12" y="255"/>
                </a:lnTo>
                <a:lnTo>
                  <a:pt x="12" y="255"/>
                </a:lnTo>
                <a:lnTo>
                  <a:pt x="12" y="254"/>
                </a:lnTo>
                <a:lnTo>
                  <a:pt x="13" y="254"/>
                </a:lnTo>
                <a:lnTo>
                  <a:pt x="13" y="254"/>
                </a:lnTo>
                <a:lnTo>
                  <a:pt x="13" y="253"/>
                </a:lnTo>
                <a:lnTo>
                  <a:pt x="13" y="253"/>
                </a:lnTo>
                <a:lnTo>
                  <a:pt x="13" y="252"/>
                </a:lnTo>
                <a:lnTo>
                  <a:pt x="13" y="252"/>
                </a:lnTo>
                <a:lnTo>
                  <a:pt x="12" y="251"/>
                </a:lnTo>
                <a:lnTo>
                  <a:pt x="12" y="251"/>
                </a:lnTo>
                <a:lnTo>
                  <a:pt x="12" y="250"/>
                </a:lnTo>
                <a:lnTo>
                  <a:pt x="12" y="250"/>
                </a:lnTo>
                <a:lnTo>
                  <a:pt x="12" y="249"/>
                </a:lnTo>
                <a:lnTo>
                  <a:pt x="12" y="248"/>
                </a:lnTo>
                <a:lnTo>
                  <a:pt x="12" y="248"/>
                </a:lnTo>
                <a:lnTo>
                  <a:pt x="11" y="247"/>
                </a:lnTo>
                <a:lnTo>
                  <a:pt x="11" y="247"/>
                </a:lnTo>
                <a:lnTo>
                  <a:pt x="11" y="247"/>
                </a:lnTo>
                <a:lnTo>
                  <a:pt x="11" y="246"/>
                </a:lnTo>
                <a:lnTo>
                  <a:pt x="11" y="246"/>
                </a:lnTo>
                <a:lnTo>
                  <a:pt x="11" y="245"/>
                </a:lnTo>
                <a:lnTo>
                  <a:pt x="11" y="244"/>
                </a:lnTo>
                <a:lnTo>
                  <a:pt x="11" y="244"/>
                </a:lnTo>
                <a:lnTo>
                  <a:pt x="11" y="243"/>
                </a:lnTo>
                <a:lnTo>
                  <a:pt x="11" y="243"/>
                </a:lnTo>
                <a:lnTo>
                  <a:pt x="11" y="242"/>
                </a:lnTo>
                <a:lnTo>
                  <a:pt x="11" y="242"/>
                </a:lnTo>
                <a:lnTo>
                  <a:pt x="11" y="241"/>
                </a:lnTo>
                <a:lnTo>
                  <a:pt x="11" y="241"/>
                </a:lnTo>
                <a:lnTo>
                  <a:pt x="11" y="241"/>
                </a:lnTo>
                <a:lnTo>
                  <a:pt x="12" y="240"/>
                </a:lnTo>
                <a:lnTo>
                  <a:pt x="12" y="240"/>
                </a:lnTo>
                <a:lnTo>
                  <a:pt x="12" y="239"/>
                </a:lnTo>
                <a:lnTo>
                  <a:pt x="12" y="239"/>
                </a:lnTo>
                <a:lnTo>
                  <a:pt x="13" y="238"/>
                </a:lnTo>
                <a:lnTo>
                  <a:pt x="13" y="238"/>
                </a:lnTo>
                <a:lnTo>
                  <a:pt x="13" y="237"/>
                </a:lnTo>
                <a:lnTo>
                  <a:pt x="13" y="237"/>
                </a:lnTo>
                <a:lnTo>
                  <a:pt x="13" y="237"/>
                </a:lnTo>
                <a:lnTo>
                  <a:pt x="12" y="236"/>
                </a:lnTo>
                <a:lnTo>
                  <a:pt x="12" y="236"/>
                </a:lnTo>
                <a:lnTo>
                  <a:pt x="12" y="235"/>
                </a:lnTo>
                <a:lnTo>
                  <a:pt x="12" y="235"/>
                </a:lnTo>
                <a:lnTo>
                  <a:pt x="12" y="234"/>
                </a:lnTo>
                <a:lnTo>
                  <a:pt x="12" y="234"/>
                </a:lnTo>
                <a:lnTo>
                  <a:pt x="12" y="233"/>
                </a:lnTo>
                <a:lnTo>
                  <a:pt x="12" y="233"/>
                </a:lnTo>
                <a:lnTo>
                  <a:pt x="12" y="233"/>
                </a:lnTo>
                <a:lnTo>
                  <a:pt x="12" y="232"/>
                </a:lnTo>
                <a:lnTo>
                  <a:pt x="12" y="232"/>
                </a:lnTo>
                <a:lnTo>
                  <a:pt x="12" y="231"/>
                </a:lnTo>
                <a:lnTo>
                  <a:pt x="12" y="231"/>
                </a:lnTo>
                <a:lnTo>
                  <a:pt x="12" y="230"/>
                </a:lnTo>
                <a:lnTo>
                  <a:pt x="12" y="230"/>
                </a:lnTo>
                <a:lnTo>
                  <a:pt x="12" y="230"/>
                </a:lnTo>
                <a:lnTo>
                  <a:pt x="12" y="229"/>
                </a:lnTo>
                <a:lnTo>
                  <a:pt x="12" y="229"/>
                </a:lnTo>
                <a:lnTo>
                  <a:pt x="12" y="229"/>
                </a:lnTo>
                <a:lnTo>
                  <a:pt x="12" y="228"/>
                </a:lnTo>
                <a:lnTo>
                  <a:pt x="12" y="228"/>
                </a:lnTo>
                <a:lnTo>
                  <a:pt x="12" y="227"/>
                </a:lnTo>
                <a:lnTo>
                  <a:pt x="12" y="227"/>
                </a:lnTo>
                <a:lnTo>
                  <a:pt x="12" y="226"/>
                </a:lnTo>
                <a:lnTo>
                  <a:pt x="12" y="226"/>
                </a:lnTo>
                <a:lnTo>
                  <a:pt x="12" y="225"/>
                </a:lnTo>
                <a:lnTo>
                  <a:pt x="13" y="225"/>
                </a:lnTo>
                <a:lnTo>
                  <a:pt x="13" y="225"/>
                </a:lnTo>
                <a:lnTo>
                  <a:pt x="12" y="225"/>
                </a:lnTo>
                <a:lnTo>
                  <a:pt x="12" y="225"/>
                </a:lnTo>
                <a:lnTo>
                  <a:pt x="12" y="225"/>
                </a:lnTo>
                <a:lnTo>
                  <a:pt x="12" y="224"/>
                </a:lnTo>
                <a:lnTo>
                  <a:pt x="12" y="224"/>
                </a:lnTo>
                <a:lnTo>
                  <a:pt x="12" y="223"/>
                </a:lnTo>
                <a:lnTo>
                  <a:pt x="12" y="223"/>
                </a:lnTo>
                <a:lnTo>
                  <a:pt x="12" y="222"/>
                </a:lnTo>
                <a:lnTo>
                  <a:pt x="12" y="222"/>
                </a:lnTo>
                <a:lnTo>
                  <a:pt x="13" y="221"/>
                </a:lnTo>
                <a:lnTo>
                  <a:pt x="13" y="221"/>
                </a:lnTo>
                <a:lnTo>
                  <a:pt x="13" y="221"/>
                </a:lnTo>
                <a:lnTo>
                  <a:pt x="13" y="220"/>
                </a:lnTo>
                <a:lnTo>
                  <a:pt x="13" y="220"/>
                </a:lnTo>
                <a:lnTo>
                  <a:pt x="13" y="219"/>
                </a:lnTo>
                <a:lnTo>
                  <a:pt x="14" y="219"/>
                </a:lnTo>
                <a:lnTo>
                  <a:pt x="14" y="218"/>
                </a:lnTo>
                <a:lnTo>
                  <a:pt x="14" y="218"/>
                </a:lnTo>
                <a:lnTo>
                  <a:pt x="14" y="217"/>
                </a:lnTo>
                <a:lnTo>
                  <a:pt x="14" y="217"/>
                </a:lnTo>
                <a:lnTo>
                  <a:pt x="14" y="216"/>
                </a:lnTo>
                <a:lnTo>
                  <a:pt x="15" y="216"/>
                </a:lnTo>
                <a:lnTo>
                  <a:pt x="15" y="216"/>
                </a:lnTo>
                <a:lnTo>
                  <a:pt x="15" y="216"/>
                </a:lnTo>
                <a:lnTo>
                  <a:pt x="15" y="215"/>
                </a:lnTo>
                <a:lnTo>
                  <a:pt x="15" y="215"/>
                </a:lnTo>
                <a:lnTo>
                  <a:pt x="15" y="215"/>
                </a:lnTo>
                <a:lnTo>
                  <a:pt x="16" y="214"/>
                </a:lnTo>
                <a:lnTo>
                  <a:pt x="16" y="214"/>
                </a:lnTo>
                <a:lnTo>
                  <a:pt x="16" y="213"/>
                </a:lnTo>
                <a:lnTo>
                  <a:pt x="16" y="213"/>
                </a:lnTo>
                <a:lnTo>
                  <a:pt x="16" y="212"/>
                </a:lnTo>
                <a:lnTo>
                  <a:pt x="16" y="212"/>
                </a:lnTo>
                <a:lnTo>
                  <a:pt x="16" y="212"/>
                </a:lnTo>
                <a:lnTo>
                  <a:pt x="16" y="211"/>
                </a:lnTo>
                <a:lnTo>
                  <a:pt x="16" y="210"/>
                </a:lnTo>
                <a:lnTo>
                  <a:pt x="16" y="210"/>
                </a:lnTo>
                <a:lnTo>
                  <a:pt x="16" y="209"/>
                </a:lnTo>
                <a:lnTo>
                  <a:pt x="16" y="209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7"/>
                </a:lnTo>
                <a:lnTo>
                  <a:pt x="16" y="207"/>
                </a:lnTo>
                <a:lnTo>
                  <a:pt x="16" y="206"/>
                </a:lnTo>
                <a:lnTo>
                  <a:pt x="17" y="205"/>
                </a:lnTo>
                <a:lnTo>
                  <a:pt x="17" y="205"/>
                </a:lnTo>
                <a:lnTo>
                  <a:pt x="17" y="204"/>
                </a:lnTo>
                <a:lnTo>
                  <a:pt x="17" y="204"/>
                </a:lnTo>
                <a:lnTo>
                  <a:pt x="17" y="204"/>
                </a:lnTo>
                <a:lnTo>
                  <a:pt x="17" y="204"/>
                </a:lnTo>
                <a:lnTo>
                  <a:pt x="17" y="203"/>
                </a:lnTo>
                <a:lnTo>
                  <a:pt x="17" y="203"/>
                </a:lnTo>
                <a:lnTo>
                  <a:pt x="18" y="202"/>
                </a:lnTo>
                <a:lnTo>
                  <a:pt x="18" y="202"/>
                </a:lnTo>
                <a:lnTo>
                  <a:pt x="18" y="201"/>
                </a:lnTo>
                <a:lnTo>
                  <a:pt x="18" y="201"/>
                </a:lnTo>
                <a:lnTo>
                  <a:pt x="18" y="200"/>
                </a:lnTo>
                <a:lnTo>
                  <a:pt x="18" y="200"/>
                </a:lnTo>
                <a:lnTo>
                  <a:pt x="18" y="200"/>
                </a:lnTo>
                <a:lnTo>
                  <a:pt x="18" y="199"/>
                </a:lnTo>
                <a:lnTo>
                  <a:pt x="18" y="199"/>
                </a:lnTo>
                <a:lnTo>
                  <a:pt x="18" y="198"/>
                </a:lnTo>
                <a:lnTo>
                  <a:pt x="18" y="198"/>
                </a:lnTo>
                <a:lnTo>
                  <a:pt x="18" y="197"/>
                </a:lnTo>
                <a:lnTo>
                  <a:pt x="18" y="197"/>
                </a:lnTo>
                <a:lnTo>
                  <a:pt x="18" y="196"/>
                </a:lnTo>
                <a:lnTo>
                  <a:pt x="18" y="196"/>
                </a:lnTo>
                <a:lnTo>
                  <a:pt x="18" y="196"/>
                </a:lnTo>
                <a:lnTo>
                  <a:pt x="18" y="195"/>
                </a:lnTo>
                <a:lnTo>
                  <a:pt x="18" y="195"/>
                </a:lnTo>
                <a:lnTo>
                  <a:pt x="18" y="194"/>
                </a:lnTo>
                <a:lnTo>
                  <a:pt x="18" y="194"/>
                </a:lnTo>
                <a:lnTo>
                  <a:pt x="18" y="193"/>
                </a:lnTo>
                <a:lnTo>
                  <a:pt x="18" y="193"/>
                </a:lnTo>
                <a:lnTo>
                  <a:pt x="18" y="193"/>
                </a:lnTo>
                <a:lnTo>
                  <a:pt x="18" y="193"/>
                </a:lnTo>
                <a:lnTo>
                  <a:pt x="18" y="192"/>
                </a:lnTo>
                <a:lnTo>
                  <a:pt x="19" y="192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0"/>
                </a:lnTo>
                <a:lnTo>
                  <a:pt x="19" y="190"/>
                </a:lnTo>
                <a:lnTo>
                  <a:pt x="19" y="189"/>
                </a:lnTo>
                <a:lnTo>
                  <a:pt x="19" y="189"/>
                </a:lnTo>
                <a:lnTo>
                  <a:pt x="19" y="188"/>
                </a:lnTo>
                <a:lnTo>
                  <a:pt x="19" y="188"/>
                </a:lnTo>
                <a:lnTo>
                  <a:pt x="19" y="187"/>
                </a:lnTo>
                <a:lnTo>
                  <a:pt x="19" y="187"/>
                </a:lnTo>
                <a:lnTo>
                  <a:pt x="19" y="187"/>
                </a:lnTo>
                <a:lnTo>
                  <a:pt x="18" y="186"/>
                </a:lnTo>
                <a:lnTo>
                  <a:pt x="18" y="186"/>
                </a:lnTo>
                <a:lnTo>
                  <a:pt x="18" y="185"/>
                </a:lnTo>
                <a:lnTo>
                  <a:pt x="18" y="184"/>
                </a:lnTo>
                <a:lnTo>
                  <a:pt x="18" y="184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1"/>
                </a:lnTo>
                <a:lnTo>
                  <a:pt x="19" y="181"/>
                </a:lnTo>
                <a:lnTo>
                  <a:pt x="19" y="180"/>
                </a:lnTo>
                <a:lnTo>
                  <a:pt x="20" y="180"/>
                </a:lnTo>
                <a:lnTo>
                  <a:pt x="20" y="180"/>
                </a:lnTo>
                <a:lnTo>
                  <a:pt x="20" y="179"/>
                </a:lnTo>
                <a:lnTo>
                  <a:pt x="20" y="179"/>
                </a:lnTo>
                <a:lnTo>
                  <a:pt x="20" y="179"/>
                </a:lnTo>
                <a:lnTo>
                  <a:pt x="20" y="178"/>
                </a:lnTo>
                <a:lnTo>
                  <a:pt x="20" y="178"/>
                </a:lnTo>
                <a:lnTo>
                  <a:pt x="20" y="177"/>
                </a:lnTo>
                <a:lnTo>
                  <a:pt x="21" y="177"/>
                </a:lnTo>
                <a:lnTo>
                  <a:pt x="21" y="177"/>
                </a:lnTo>
                <a:lnTo>
                  <a:pt x="21" y="176"/>
                </a:lnTo>
                <a:lnTo>
                  <a:pt x="21" y="176"/>
                </a:lnTo>
                <a:lnTo>
                  <a:pt x="21" y="176"/>
                </a:lnTo>
                <a:lnTo>
                  <a:pt x="22" y="175"/>
                </a:lnTo>
                <a:lnTo>
                  <a:pt x="22" y="175"/>
                </a:lnTo>
                <a:lnTo>
                  <a:pt x="22" y="175"/>
                </a:lnTo>
                <a:lnTo>
                  <a:pt x="23" y="175"/>
                </a:lnTo>
                <a:lnTo>
                  <a:pt x="23" y="175"/>
                </a:lnTo>
                <a:lnTo>
                  <a:pt x="23" y="175"/>
                </a:lnTo>
                <a:lnTo>
                  <a:pt x="24" y="175"/>
                </a:lnTo>
                <a:lnTo>
                  <a:pt x="24" y="174"/>
                </a:lnTo>
                <a:lnTo>
                  <a:pt x="24" y="174"/>
                </a:lnTo>
                <a:lnTo>
                  <a:pt x="24" y="173"/>
                </a:lnTo>
                <a:lnTo>
                  <a:pt x="24" y="173"/>
                </a:lnTo>
                <a:lnTo>
                  <a:pt x="24" y="172"/>
                </a:lnTo>
                <a:lnTo>
                  <a:pt x="24" y="172"/>
                </a:lnTo>
                <a:lnTo>
                  <a:pt x="24" y="172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0"/>
                </a:lnTo>
                <a:lnTo>
                  <a:pt x="24" y="170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4" y="168"/>
                </a:lnTo>
                <a:lnTo>
                  <a:pt x="24" y="168"/>
                </a:lnTo>
                <a:lnTo>
                  <a:pt x="23" y="167"/>
                </a:lnTo>
                <a:lnTo>
                  <a:pt x="23" y="167"/>
                </a:lnTo>
                <a:lnTo>
                  <a:pt x="23" y="166"/>
                </a:lnTo>
                <a:lnTo>
                  <a:pt x="23" y="166"/>
                </a:lnTo>
                <a:lnTo>
                  <a:pt x="23" y="166"/>
                </a:lnTo>
                <a:lnTo>
                  <a:pt x="23" y="165"/>
                </a:lnTo>
                <a:lnTo>
                  <a:pt x="22" y="165"/>
                </a:lnTo>
                <a:lnTo>
                  <a:pt x="22" y="164"/>
                </a:lnTo>
                <a:lnTo>
                  <a:pt x="22" y="164"/>
                </a:lnTo>
                <a:lnTo>
                  <a:pt x="22" y="163"/>
                </a:lnTo>
                <a:lnTo>
                  <a:pt x="22" y="163"/>
                </a:lnTo>
                <a:lnTo>
                  <a:pt x="22" y="162"/>
                </a:lnTo>
                <a:lnTo>
                  <a:pt x="22" y="162"/>
                </a:lnTo>
                <a:lnTo>
                  <a:pt x="22" y="162"/>
                </a:lnTo>
                <a:lnTo>
                  <a:pt x="22" y="161"/>
                </a:lnTo>
                <a:lnTo>
                  <a:pt x="22" y="161"/>
                </a:lnTo>
                <a:lnTo>
                  <a:pt x="22" y="160"/>
                </a:lnTo>
                <a:lnTo>
                  <a:pt x="22" y="160"/>
                </a:lnTo>
                <a:lnTo>
                  <a:pt x="22" y="159"/>
                </a:lnTo>
                <a:lnTo>
                  <a:pt x="22" y="159"/>
                </a:lnTo>
                <a:lnTo>
                  <a:pt x="22" y="158"/>
                </a:lnTo>
                <a:lnTo>
                  <a:pt x="22" y="158"/>
                </a:lnTo>
                <a:lnTo>
                  <a:pt x="22" y="158"/>
                </a:lnTo>
                <a:lnTo>
                  <a:pt x="22" y="157"/>
                </a:lnTo>
                <a:lnTo>
                  <a:pt x="21" y="157"/>
                </a:lnTo>
                <a:lnTo>
                  <a:pt x="21" y="156"/>
                </a:lnTo>
                <a:lnTo>
                  <a:pt x="21" y="156"/>
                </a:lnTo>
                <a:lnTo>
                  <a:pt x="20" y="155"/>
                </a:lnTo>
                <a:lnTo>
                  <a:pt x="20" y="155"/>
                </a:lnTo>
                <a:lnTo>
                  <a:pt x="20" y="155"/>
                </a:lnTo>
                <a:lnTo>
                  <a:pt x="20" y="155"/>
                </a:lnTo>
                <a:lnTo>
                  <a:pt x="19" y="154"/>
                </a:lnTo>
                <a:lnTo>
                  <a:pt x="19" y="154"/>
                </a:lnTo>
                <a:lnTo>
                  <a:pt x="19" y="154"/>
                </a:lnTo>
                <a:lnTo>
                  <a:pt x="18" y="154"/>
                </a:lnTo>
                <a:lnTo>
                  <a:pt x="18" y="153"/>
                </a:lnTo>
                <a:lnTo>
                  <a:pt x="18" y="153"/>
                </a:lnTo>
                <a:lnTo>
                  <a:pt x="18" y="152"/>
                </a:lnTo>
                <a:lnTo>
                  <a:pt x="17" y="152"/>
                </a:lnTo>
                <a:lnTo>
                  <a:pt x="17" y="151"/>
                </a:lnTo>
                <a:lnTo>
                  <a:pt x="17" y="151"/>
                </a:lnTo>
                <a:lnTo>
                  <a:pt x="17" y="150"/>
                </a:lnTo>
                <a:lnTo>
                  <a:pt x="17" y="150"/>
                </a:lnTo>
                <a:lnTo>
                  <a:pt x="17" y="150"/>
                </a:lnTo>
                <a:lnTo>
                  <a:pt x="17" y="149"/>
                </a:lnTo>
                <a:lnTo>
                  <a:pt x="17" y="149"/>
                </a:lnTo>
                <a:lnTo>
                  <a:pt x="17" y="148"/>
                </a:lnTo>
                <a:lnTo>
                  <a:pt x="18" y="148"/>
                </a:lnTo>
                <a:lnTo>
                  <a:pt x="18" y="147"/>
                </a:lnTo>
                <a:lnTo>
                  <a:pt x="18" y="147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lnTo>
                  <a:pt x="19" y="144"/>
                </a:lnTo>
                <a:lnTo>
                  <a:pt x="19" y="143"/>
                </a:lnTo>
                <a:lnTo>
                  <a:pt x="19" y="143"/>
                </a:lnTo>
                <a:lnTo>
                  <a:pt x="19" y="142"/>
                </a:lnTo>
                <a:lnTo>
                  <a:pt x="19" y="142"/>
                </a:lnTo>
                <a:lnTo>
                  <a:pt x="19" y="141"/>
                </a:lnTo>
                <a:lnTo>
                  <a:pt x="19" y="141"/>
                </a:lnTo>
                <a:lnTo>
                  <a:pt x="19" y="141"/>
                </a:lnTo>
                <a:lnTo>
                  <a:pt x="19" y="140"/>
                </a:lnTo>
                <a:lnTo>
                  <a:pt x="19" y="140"/>
                </a:lnTo>
                <a:lnTo>
                  <a:pt x="19" y="140"/>
                </a:lnTo>
                <a:lnTo>
                  <a:pt x="19" y="139"/>
                </a:lnTo>
                <a:lnTo>
                  <a:pt x="19" y="138"/>
                </a:lnTo>
                <a:lnTo>
                  <a:pt x="19" y="138"/>
                </a:lnTo>
                <a:lnTo>
                  <a:pt x="19" y="138"/>
                </a:lnTo>
                <a:lnTo>
                  <a:pt x="19" y="137"/>
                </a:lnTo>
                <a:lnTo>
                  <a:pt x="20" y="137"/>
                </a:lnTo>
                <a:lnTo>
                  <a:pt x="20" y="137"/>
                </a:lnTo>
                <a:lnTo>
                  <a:pt x="20" y="136"/>
                </a:lnTo>
                <a:lnTo>
                  <a:pt x="20" y="136"/>
                </a:lnTo>
                <a:lnTo>
                  <a:pt x="20" y="135"/>
                </a:lnTo>
                <a:lnTo>
                  <a:pt x="20" y="135"/>
                </a:lnTo>
                <a:lnTo>
                  <a:pt x="20" y="134"/>
                </a:lnTo>
                <a:lnTo>
                  <a:pt x="20" y="134"/>
                </a:lnTo>
                <a:lnTo>
                  <a:pt x="20" y="133"/>
                </a:lnTo>
                <a:lnTo>
                  <a:pt x="20" y="133"/>
                </a:lnTo>
                <a:lnTo>
                  <a:pt x="20" y="132"/>
                </a:lnTo>
                <a:lnTo>
                  <a:pt x="20" y="132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0"/>
                </a:lnTo>
                <a:lnTo>
                  <a:pt x="19" y="130"/>
                </a:lnTo>
                <a:lnTo>
                  <a:pt x="19" y="130"/>
                </a:lnTo>
                <a:lnTo>
                  <a:pt x="19" y="129"/>
                </a:lnTo>
                <a:lnTo>
                  <a:pt x="19" y="129"/>
                </a:lnTo>
                <a:lnTo>
                  <a:pt x="19" y="129"/>
                </a:lnTo>
                <a:lnTo>
                  <a:pt x="19" y="129"/>
                </a:lnTo>
                <a:lnTo>
                  <a:pt x="19" y="128"/>
                </a:lnTo>
                <a:lnTo>
                  <a:pt x="19" y="128"/>
                </a:lnTo>
                <a:lnTo>
                  <a:pt x="19" y="127"/>
                </a:lnTo>
                <a:lnTo>
                  <a:pt x="19" y="127"/>
                </a:lnTo>
                <a:lnTo>
                  <a:pt x="19" y="127"/>
                </a:lnTo>
                <a:lnTo>
                  <a:pt x="19" y="126"/>
                </a:lnTo>
                <a:lnTo>
                  <a:pt x="19" y="126"/>
                </a:lnTo>
                <a:lnTo>
                  <a:pt x="19" y="125"/>
                </a:lnTo>
                <a:lnTo>
                  <a:pt x="19" y="125"/>
                </a:lnTo>
                <a:lnTo>
                  <a:pt x="19" y="125"/>
                </a:lnTo>
                <a:lnTo>
                  <a:pt x="19" y="124"/>
                </a:lnTo>
                <a:lnTo>
                  <a:pt x="18" y="124"/>
                </a:lnTo>
                <a:lnTo>
                  <a:pt x="18" y="123"/>
                </a:lnTo>
                <a:lnTo>
                  <a:pt x="18" y="123"/>
                </a:lnTo>
                <a:lnTo>
                  <a:pt x="18" y="121"/>
                </a:lnTo>
                <a:lnTo>
                  <a:pt x="18" y="121"/>
                </a:lnTo>
                <a:lnTo>
                  <a:pt x="18" y="120"/>
                </a:lnTo>
                <a:lnTo>
                  <a:pt x="18" y="119"/>
                </a:lnTo>
                <a:lnTo>
                  <a:pt x="18" y="119"/>
                </a:lnTo>
                <a:lnTo>
                  <a:pt x="18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6"/>
                </a:lnTo>
                <a:lnTo>
                  <a:pt x="20" y="116"/>
                </a:lnTo>
                <a:lnTo>
                  <a:pt x="20" y="115"/>
                </a:lnTo>
                <a:lnTo>
                  <a:pt x="20" y="115"/>
                </a:lnTo>
                <a:lnTo>
                  <a:pt x="20" y="114"/>
                </a:lnTo>
                <a:lnTo>
                  <a:pt x="20" y="114"/>
                </a:lnTo>
                <a:lnTo>
                  <a:pt x="21" y="113"/>
                </a:lnTo>
                <a:lnTo>
                  <a:pt x="21" y="113"/>
                </a:lnTo>
                <a:lnTo>
                  <a:pt x="21" y="112"/>
                </a:lnTo>
                <a:lnTo>
                  <a:pt x="21" y="112"/>
                </a:lnTo>
                <a:lnTo>
                  <a:pt x="21" y="112"/>
                </a:lnTo>
                <a:lnTo>
                  <a:pt x="21" y="111"/>
                </a:lnTo>
                <a:lnTo>
                  <a:pt x="21" y="111"/>
                </a:lnTo>
                <a:lnTo>
                  <a:pt x="21" y="110"/>
                </a:lnTo>
                <a:lnTo>
                  <a:pt x="22" y="110"/>
                </a:lnTo>
                <a:lnTo>
                  <a:pt x="22" y="110"/>
                </a:lnTo>
                <a:lnTo>
                  <a:pt x="23" y="109"/>
                </a:lnTo>
                <a:lnTo>
                  <a:pt x="23" y="109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7"/>
                </a:lnTo>
                <a:lnTo>
                  <a:pt x="24" y="107"/>
                </a:lnTo>
                <a:lnTo>
                  <a:pt x="24" y="107"/>
                </a:lnTo>
                <a:lnTo>
                  <a:pt x="24" y="106"/>
                </a:lnTo>
                <a:lnTo>
                  <a:pt x="24" y="106"/>
                </a:lnTo>
                <a:lnTo>
                  <a:pt x="24" y="105"/>
                </a:lnTo>
                <a:lnTo>
                  <a:pt x="24" y="105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4" y="103"/>
                </a:lnTo>
                <a:lnTo>
                  <a:pt x="24" y="103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1"/>
                </a:lnTo>
                <a:lnTo>
                  <a:pt x="24" y="101"/>
                </a:lnTo>
                <a:lnTo>
                  <a:pt x="25" y="101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6" y="100"/>
                </a:lnTo>
                <a:lnTo>
                  <a:pt x="26" y="99"/>
                </a:lnTo>
                <a:lnTo>
                  <a:pt x="26" y="99"/>
                </a:lnTo>
                <a:lnTo>
                  <a:pt x="26" y="98"/>
                </a:lnTo>
                <a:lnTo>
                  <a:pt x="27" y="98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7" y="96"/>
                </a:lnTo>
                <a:lnTo>
                  <a:pt x="28" y="96"/>
                </a:lnTo>
                <a:lnTo>
                  <a:pt x="28" y="96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9" y="95"/>
                </a:lnTo>
                <a:lnTo>
                  <a:pt x="29" y="94"/>
                </a:lnTo>
                <a:lnTo>
                  <a:pt x="29" y="94"/>
                </a:lnTo>
                <a:lnTo>
                  <a:pt x="30" y="94"/>
                </a:lnTo>
                <a:lnTo>
                  <a:pt x="30" y="94"/>
                </a:lnTo>
                <a:lnTo>
                  <a:pt x="30" y="94"/>
                </a:lnTo>
                <a:lnTo>
                  <a:pt x="30" y="94"/>
                </a:lnTo>
                <a:lnTo>
                  <a:pt x="31" y="94"/>
                </a:lnTo>
                <a:lnTo>
                  <a:pt x="31" y="93"/>
                </a:lnTo>
                <a:lnTo>
                  <a:pt x="32" y="93"/>
                </a:lnTo>
                <a:lnTo>
                  <a:pt x="32" y="93"/>
                </a:lnTo>
                <a:lnTo>
                  <a:pt x="32" y="93"/>
                </a:lnTo>
                <a:lnTo>
                  <a:pt x="33" y="93"/>
                </a:lnTo>
                <a:lnTo>
                  <a:pt x="33" y="93"/>
                </a:lnTo>
                <a:lnTo>
                  <a:pt x="34" y="93"/>
                </a:lnTo>
                <a:lnTo>
                  <a:pt x="34" y="93"/>
                </a:lnTo>
                <a:lnTo>
                  <a:pt x="35" y="93"/>
                </a:lnTo>
                <a:lnTo>
                  <a:pt x="35" y="93"/>
                </a:lnTo>
                <a:lnTo>
                  <a:pt x="36" y="93"/>
                </a:lnTo>
                <a:lnTo>
                  <a:pt x="36" y="92"/>
                </a:lnTo>
                <a:lnTo>
                  <a:pt x="36" y="92"/>
                </a:lnTo>
                <a:lnTo>
                  <a:pt x="36" y="92"/>
                </a:lnTo>
                <a:lnTo>
                  <a:pt x="37" y="92"/>
                </a:lnTo>
                <a:lnTo>
                  <a:pt x="37" y="92"/>
                </a:lnTo>
                <a:lnTo>
                  <a:pt x="38" y="92"/>
                </a:lnTo>
                <a:lnTo>
                  <a:pt x="38" y="91"/>
                </a:lnTo>
                <a:lnTo>
                  <a:pt x="38" y="91"/>
                </a:lnTo>
                <a:lnTo>
                  <a:pt x="38" y="91"/>
                </a:lnTo>
                <a:lnTo>
                  <a:pt x="38" y="90"/>
                </a:lnTo>
                <a:lnTo>
                  <a:pt x="38" y="90"/>
                </a:lnTo>
                <a:lnTo>
                  <a:pt x="38" y="89"/>
                </a:lnTo>
                <a:lnTo>
                  <a:pt x="38" y="89"/>
                </a:lnTo>
                <a:lnTo>
                  <a:pt x="38" y="88"/>
                </a:lnTo>
                <a:lnTo>
                  <a:pt x="38" y="88"/>
                </a:lnTo>
                <a:lnTo>
                  <a:pt x="38" y="87"/>
                </a:lnTo>
                <a:lnTo>
                  <a:pt x="38" y="87"/>
                </a:lnTo>
                <a:lnTo>
                  <a:pt x="38" y="87"/>
                </a:lnTo>
                <a:lnTo>
                  <a:pt x="39" y="86"/>
                </a:lnTo>
                <a:lnTo>
                  <a:pt x="39" y="86"/>
                </a:lnTo>
                <a:lnTo>
                  <a:pt x="39" y="86"/>
                </a:lnTo>
                <a:lnTo>
                  <a:pt x="39" y="85"/>
                </a:lnTo>
                <a:lnTo>
                  <a:pt x="39" y="85"/>
                </a:lnTo>
                <a:lnTo>
                  <a:pt x="39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1" y="83"/>
                </a:lnTo>
                <a:lnTo>
                  <a:pt x="41" y="83"/>
                </a:lnTo>
                <a:lnTo>
                  <a:pt x="41" y="83"/>
                </a:lnTo>
                <a:lnTo>
                  <a:pt x="41" y="83"/>
                </a:lnTo>
                <a:lnTo>
                  <a:pt x="41" y="83"/>
                </a:lnTo>
                <a:lnTo>
                  <a:pt x="41" y="83"/>
                </a:lnTo>
                <a:lnTo>
                  <a:pt x="42" y="83"/>
                </a:lnTo>
                <a:lnTo>
                  <a:pt x="42" y="82"/>
                </a:lnTo>
                <a:lnTo>
                  <a:pt x="42" y="82"/>
                </a:lnTo>
                <a:lnTo>
                  <a:pt x="42" y="82"/>
                </a:lnTo>
                <a:lnTo>
                  <a:pt x="43" y="82"/>
                </a:lnTo>
                <a:lnTo>
                  <a:pt x="43" y="81"/>
                </a:lnTo>
                <a:lnTo>
                  <a:pt x="43" y="81"/>
                </a:lnTo>
                <a:lnTo>
                  <a:pt x="44" y="81"/>
                </a:lnTo>
                <a:lnTo>
                  <a:pt x="44" y="81"/>
                </a:lnTo>
                <a:lnTo>
                  <a:pt x="44" y="81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5" y="79"/>
                </a:lnTo>
                <a:lnTo>
                  <a:pt x="45" y="79"/>
                </a:lnTo>
                <a:lnTo>
                  <a:pt x="45" y="79"/>
                </a:lnTo>
                <a:lnTo>
                  <a:pt x="45" y="78"/>
                </a:lnTo>
                <a:lnTo>
                  <a:pt x="45" y="78"/>
                </a:lnTo>
                <a:lnTo>
                  <a:pt x="45" y="77"/>
                </a:lnTo>
                <a:lnTo>
                  <a:pt x="45" y="77"/>
                </a:lnTo>
                <a:lnTo>
                  <a:pt x="45" y="76"/>
                </a:lnTo>
                <a:lnTo>
                  <a:pt x="45" y="76"/>
                </a:lnTo>
                <a:lnTo>
                  <a:pt x="45" y="75"/>
                </a:lnTo>
                <a:lnTo>
                  <a:pt x="45" y="75"/>
                </a:lnTo>
                <a:lnTo>
                  <a:pt x="45" y="75"/>
                </a:lnTo>
                <a:lnTo>
                  <a:pt x="45" y="75"/>
                </a:lnTo>
                <a:lnTo>
                  <a:pt x="45" y="75"/>
                </a:lnTo>
                <a:lnTo>
                  <a:pt x="45" y="74"/>
                </a:lnTo>
                <a:lnTo>
                  <a:pt x="45" y="74"/>
                </a:lnTo>
                <a:lnTo>
                  <a:pt x="45" y="73"/>
                </a:lnTo>
                <a:lnTo>
                  <a:pt x="45" y="73"/>
                </a:lnTo>
                <a:lnTo>
                  <a:pt x="45" y="72"/>
                </a:lnTo>
                <a:lnTo>
                  <a:pt x="45" y="72"/>
                </a:lnTo>
                <a:lnTo>
                  <a:pt x="45" y="71"/>
                </a:lnTo>
                <a:lnTo>
                  <a:pt x="45" y="71"/>
                </a:lnTo>
                <a:lnTo>
                  <a:pt x="45" y="70"/>
                </a:lnTo>
                <a:lnTo>
                  <a:pt x="45" y="70"/>
                </a:lnTo>
                <a:lnTo>
                  <a:pt x="45" y="69"/>
                </a:lnTo>
                <a:lnTo>
                  <a:pt x="45" y="69"/>
                </a:lnTo>
                <a:lnTo>
                  <a:pt x="45" y="68"/>
                </a:lnTo>
                <a:lnTo>
                  <a:pt x="45" y="68"/>
                </a:lnTo>
                <a:lnTo>
                  <a:pt x="45" y="67"/>
                </a:lnTo>
                <a:lnTo>
                  <a:pt x="46" y="67"/>
                </a:lnTo>
                <a:lnTo>
                  <a:pt x="46" y="67"/>
                </a:lnTo>
                <a:lnTo>
                  <a:pt x="46" y="66"/>
                </a:lnTo>
                <a:lnTo>
                  <a:pt x="46" y="65"/>
                </a:lnTo>
                <a:lnTo>
                  <a:pt x="46" y="65"/>
                </a:lnTo>
                <a:lnTo>
                  <a:pt x="46" y="64"/>
                </a:lnTo>
                <a:lnTo>
                  <a:pt x="46" y="64"/>
                </a:lnTo>
                <a:lnTo>
                  <a:pt x="46" y="63"/>
                </a:lnTo>
                <a:lnTo>
                  <a:pt x="46" y="63"/>
                </a:lnTo>
                <a:lnTo>
                  <a:pt x="46" y="62"/>
                </a:lnTo>
                <a:lnTo>
                  <a:pt x="45" y="62"/>
                </a:lnTo>
                <a:lnTo>
                  <a:pt x="45" y="62"/>
                </a:lnTo>
                <a:lnTo>
                  <a:pt x="45" y="62"/>
                </a:lnTo>
                <a:lnTo>
                  <a:pt x="45" y="62"/>
                </a:lnTo>
                <a:lnTo>
                  <a:pt x="45" y="61"/>
                </a:lnTo>
                <a:lnTo>
                  <a:pt x="45" y="61"/>
                </a:lnTo>
                <a:lnTo>
                  <a:pt x="45" y="60"/>
                </a:lnTo>
                <a:lnTo>
                  <a:pt x="45" y="60"/>
                </a:lnTo>
                <a:lnTo>
                  <a:pt x="45" y="59"/>
                </a:lnTo>
                <a:lnTo>
                  <a:pt x="45" y="59"/>
                </a:lnTo>
                <a:lnTo>
                  <a:pt x="45" y="59"/>
                </a:lnTo>
                <a:lnTo>
                  <a:pt x="45" y="58"/>
                </a:lnTo>
                <a:lnTo>
                  <a:pt x="44" y="58"/>
                </a:lnTo>
                <a:lnTo>
                  <a:pt x="44" y="58"/>
                </a:lnTo>
                <a:lnTo>
                  <a:pt x="44" y="58"/>
                </a:lnTo>
                <a:lnTo>
                  <a:pt x="43" y="58"/>
                </a:lnTo>
                <a:lnTo>
                  <a:pt x="43" y="58"/>
                </a:lnTo>
                <a:lnTo>
                  <a:pt x="43" y="57"/>
                </a:lnTo>
                <a:lnTo>
                  <a:pt x="42" y="57"/>
                </a:lnTo>
                <a:lnTo>
                  <a:pt x="42" y="57"/>
                </a:lnTo>
                <a:lnTo>
                  <a:pt x="42" y="56"/>
                </a:lnTo>
                <a:lnTo>
                  <a:pt x="42" y="56"/>
                </a:lnTo>
                <a:lnTo>
                  <a:pt x="41" y="56"/>
                </a:lnTo>
                <a:lnTo>
                  <a:pt x="41" y="55"/>
                </a:lnTo>
                <a:lnTo>
                  <a:pt x="41" y="55"/>
                </a:lnTo>
                <a:lnTo>
                  <a:pt x="41" y="55"/>
                </a:lnTo>
                <a:lnTo>
                  <a:pt x="41" y="55"/>
                </a:lnTo>
                <a:lnTo>
                  <a:pt x="40" y="55"/>
                </a:lnTo>
                <a:lnTo>
                  <a:pt x="40" y="55"/>
                </a:lnTo>
                <a:lnTo>
                  <a:pt x="39" y="55"/>
                </a:lnTo>
                <a:lnTo>
                  <a:pt x="39" y="55"/>
                </a:lnTo>
                <a:lnTo>
                  <a:pt x="38" y="55"/>
                </a:lnTo>
                <a:lnTo>
                  <a:pt x="38" y="54"/>
                </a:lnTo>
                <a:lnTo>
                  <a:pt x="38" y="54"/>
                </a:lnTo>
                <a:lnTo>
                  <a:pt x="38" y="54"/>
                </a:lnTo>
                <a:lnTo>
                  <a:pt x="38" y="54"/>
                </a:lnTo>
                <a:lnTo>
                  <a:pt x="38" y="54"/>
                </a:lnTo>
                <a:lnTo>
                  <a:pt x="38" y="53"/>
                </a:lnTo>
                <a:lnTo>
                  <a:pt x="38" y="53"/>
                </a:lnTo>
                <a:lnTo>
                  <a:pt x="37" y="53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8" y="51"/>
                </a:lnTo>
                <a:lnTo>
                  <a:pt x="39" y="51"/>
                </a:lnTo>
                <a:lnTo>
                  <a:pt x="39" y="51"/>
                </a:lnTo>
                <a:lnTo>
                  <a:pt x="40" y="50"/>
                </a:lnTo>
                <a:lnTo>
                  <a:pt x="40" y="50"/>
                </a:lnTo>
                <a:lnTo>
                  <a:pt x="41" y="50"/>
                </a:lnTo>
                <a:lnTo>
                  <a:pt x="41" y="50"/>
                </a:lnTo>
                <a:lnTo>
                  <a:pt x="41" y="50"/>
                </a:lnTo>
                <a:lnTo>
                  <a:pt x="41" y="50"/>
                </a:lnTo>
                <a:lnTo>
                  <a:pt x="41" y="50"/>
                </a:lnTo>
                <a:lnTo>
                  <a:pt x="42" y="50"/>
                </a:lnTo>
                <a:lnTo>
                  <a:pt x="42" y="50"/>
                </a:lnTo>
                <a:lnTo>
                  <a:pt x="43" y="49"/>
                </a:lnTo>
                <a:lnTo>
                  <a:pt x="43" y="49"/>
                </a:lnTo>
                <a:lnTo>
                  <a:pt x="44" y="49"/>
                </a:lnTo>
                <a:lnTo>
                  <a:pt x="44" y="49"/>
                </a:lnTo>
                <a:lnTo>
                  <a:pt x="45" y="49"/>
                </a:lnTo>
                <a:lnTo>
                  <a:pt x="45" y="48"/>
                </a:lnTo>
                <a:lnTo>
                  <a:pt x="45" y="48"/>
                </a:lnTo>
                <a:lnTo>
                  <a:pt x="45" y="48"/>
                </a:lnTo>
                <a:lnTo>
                  <a:pt x="46" y="47"/>
                </a:lnTo>
                <a:lnTo>
                  <a:pt x="46" y="47"/>
                </a:lnTo>
                <a:lnTo>
                  <a:pt x="46" y="46"/>
                </a:lnTo>
                <a:lnTo>
                  <a:pt x="47" y="46"/>
                </a:lnTo>
                <a:lnTo>
                  <a:pt x="47" y="46"/>
                </a:lnTo>
                <a:lnTo>
                  <a:pt x="48" y="46"/>
                </a:lnTo>
                <a:lnTo>
                  <a:pt x="48" y="46"/>
                </a:lnTo>
                <a:lnTo>
                  <a:pt x="49" y="46"/>
                </a:lnTo>
                <a:lnTo>
                  <a:pt x="49" y="46"/>
                </a:lnTo>
                <a:lnTo>
                  <a:pt x="50" y="46"/>
                </a:lnTo>
                <a:lnTo>
                  <a:pt x="50" y="46"/>
                </a:lnTo>
                <a:lnTo>
                  <a:pt x="50" y="46"/>
                </a:lnTo>
                <a:lnTo>
                  <a:pt x="51" y="46"/>
                </a:lnTo>
                <a:lnTo>
                  <a:pt x="51" y="46"/>
                </a:lnTo>
                <a:lnTo>
                  <a:pt x="52" y="47"/>
                </a:lnTo>
                <a:lnTo>
                  <a:pt x="52" y="47"/>
                </a:lnTo>
                <a:lnTo>
                  <a:pt x="53" y="47"/>
                </a:lnTo>
                <a:lnTo>
                  <a:pt x="53" y="47"/>
                </a:lnTo>
                <a:lnTo>
                  <a:pt x="53" y="47"/>
                </a:lnTo>
                <a:lnTo>
                  <a:pt x="53" y="47"/>
                </a:lnTo>
                <a:lnTo>
                  <a:pt x="54" y="47"/>
                </a:lnTo>
                <a:lnTo>
                  <a:pt x="54" y="47"/>
                </a:lnTo>
                <a:lnTo>
                  <a:pt x="55" y="47"/>
                </a:lnTo>
                <a:lnTo>
                  <a:pt x="55" y="47"/>
                </a:lnTo>
                <a:lnTo>
                  <a:pt x="56" y="47"/>
                </a:lnTo>
                <a:lnTo>
                  <a:pt x="56" y="48"/>
                </a:lnTo>
                <a:lnTo>
                  <a:pt x="56" y="48"/>
                </a:lnTo>
                <a:lnTo>
                  <a:pt x="56" y="47"/>
                </a:lnTo>
                <a:lnTo>
                  <a:pt x="57" y="47"/>
                </a:lnTo>
                <a:lnTo>
                  <a:pt x="57" y="47"/>
                </a:lnTo>
                <a:lnTo>
                  <a:pt x="57" y="47"/>
                </a:lnTo>
                <a:lnTo>
                  <a:pt x="58" y="47"/>
                </a:lnTo>
                <a:lnTo>
                  <a:pt x="58" y="48"/>
                </a:lnTo>
                <a:lnTo>
                  <a:pt x="59" y="48"/>
                </a:lnTo>
                <a:lnTo>
                  <a:pt x="59" y="48"/>
                </a:lnTo>
                <a:lnTo>
                  <a:pt x="59" y="48"/>
                </a:lnTo>
                <a:lnTo>
                  <a:pt x="60" y="48"/>
                </a:lnTo>
                <a:lnTo>
                  <a:pt x="60" y="48"/>
                </a:lnTo>
                <a:lnTo>
                  <a:pt x="61" y="48"/>
                </a:lnTo>
                <a:lnTo>
                  <a:pt x="61" y="49"/>
                </a:lnTo>
                <a:lnTo>
                  <a:pt x="61" y="49"/>
                </a:lnTo>
                <a:lnTo>
                  <a:pt x="61" y="49"/>
                </a:lnTo>
                <a:lnTo>
                  <a:pt x="62" y="49"/>
                </a:lnTo>
                <a:lnTo>
                  <a:pt x="62" y="49"/>
                </a:lnTo>
                <a:lnTo>
                  <a:pt x="62" y="49"/>
                </a:lnTo>
                <a:lnTo>
                  <a:pt x="63" y="49"/>
                </a:lnTo>
                <a:lnTo>
                  <a:pt x="63" y="49"/>
                </a:lnTo>
                <a:lnTo>
                  <a:pt x="63" y="48"/>
                </a:lnTo>
                <a:lnTo>
                  <a:pt x="64" y="48"/>
                </a:lnTo>
                <a:lnTo>
                  <a:pt x="64" y="48"/>
                </a:lnTo>
                <a:lnTo>
                  <a:pt x="65" y="48"/>
                </a:lnTo>
                <a:lnTo>
                  <a:pt x="65" y="48"/>
                </a:lnTo>
                <a:lnTo>
                  <a:pt x="66" y="48"/>
                </a:lnTo>
                <a:lnTo>
                  <a:pt x="66" y="47"/>
                </a:lnTo>
                <a:lnTo>
                  <a:pt x="66" y="47"/>
                </a:lnTo>
                <a:lnTo>
                  <a:pt x="67" y="47"/>
                </a:lnTo>
                <a:lnTo>
                  <a:pt x="67" y="47"/>
                </a:lnTo>
                <a:lnTo>
                  <a:pt x="68" y="47"/>
                </a:lnTo>
                <a:lnTo>
                  <a:pt x="68" y="46"/>
                </a:lnTo>
                <a:lnTo>
                  <a:pt x="69" y="46"/>
                </a:lnTo>
                <a:lnTo>
                  <a:pt x="69" y="46"/>
                </a:lnTo>
                <a:lnTo>
                  <a:pt x="70" y="46"/>
                </a:lnTo>
                <a:lnTo>
                  <a:pt x="70" y="46"/>
                </a:lnTo>
                <a:lnTo>
                  <a:pt x="70" y="46"/>
                </a:lnTo>
                <a:lnTo>
                  <a:pt x="71" y="46"/>
                </a:lnTo>
                <a:lnTo>
                  <a:pt x="71" y="46"/>
                </a:lnTo>
                <a:lnTo>
                  <a:pt x="72" y="46"/>
                </a:lnTo>
                <a:lnTo>
                  <a:pt x="72" y="45"/>
                </a:lnTo>
                <a:lnTo>
                  <a:pt x="72" y="45"/>
                </a:lnTo>
                <a:lnTo>
                  <a:pt x="73" y="45"/>
                </a:lnTo>
                <a:lnTo>
                  <a:pt x="73" y="45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4" y="44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5" y="43"/>
                </a:lnTo>
                <a:lnTo>
                  <a:pt x="75" y="43"/>
                </a:lnTo>
                <a:lnTo>
                  <a:pt x="75" y="43"/>
                </a:lnTo>
                <a:lnTo>
                  <a:pt x="76" y="42"/>
                </a:lnTo>
                <a:lnTo>
                  <a:pt x="76" y="42"/>
                </a:lnTo>
                <a:lnTo>
                  <a:pt x="77" y="42"/>
                </a:lnTo>
                <a:lnTo>
                  <a:pt x="77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9" y="42"/>
                </a:lnTo>
                <a:lnTo>
                  <a:pt x="79" y="42"/>
                </a:lnTo>
                <a:lnTo>
                  <a:pt x="80" y="41"/>
                </a:lnTo>
                <a:lnTo>
                  <a:pt x="80" y="41"/>
                </a:lnTo>
                <a:lnTo>
                  <a:pt x="81" y="40"/>
                </a:lnTo>
                <a:lnTo>
                  <a:pt x="81" y="40"/>
                </a:lnTo>
                <a:lnTo>
                  <a:pt x="81" y="39"/>
                </a:lnTo>
                <a:lnTo>
                  <a:pt x="82" y="39"/>
                </a:lnTo>
                <a:lnTo>
                  <a:pt x="82" y="39"/>
                </a:lnTo>
                <a:lnTo>
                  <a:pt x="81" y="39"/>
                </a:lnTo>
                <a:lnTo>
                  <a:pt x="81" y="38"/>
                </a:lnTo>
                <a:lnTo>
                  <a:pt x="81" y="38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5"/>
                </a:lnTo>
                <a:lnTo>
                  <a:pt x="80" y="35"/>
                </a:lnTo>
                <a:lnTo>
                  <a:pt x="80" y="34"/>
                </a:lnTo>
                <a:lnTo>
                  <a:pt x="80" y="34"/>
                </a:lnTo>
                <a:lnTo>
                  <a:pt x="79" y="34"/>
                </a:lnTo>
                <a:lnTo>
                  <a:pt x="79" y="34"/>
                </a:lnTo>
                <a:lnTo>
                  <a:pt x="78" y="34"/>
                </a:lnTo>
                <a:lnTo>
                  <a:pt x="78" y="33"/>
                </a:lnTo>
                <a:lnTo>
                  <a:pt x="78" y="33"/>
                </a:lnTo>
                <a:lnTo>
                  <a:pt x="78" y="33"/>
                </a:lnTo>
                <a:lnTo>
                  <a:pt x="77" y="33"/>
                </a:lnTo>
                <a:lnTo>
                  <a:pt x="77" y="33"/>
                </a:lnTo>
                <a:lnTo>
                  <a:pt x="77" y="33"/>
                </a:lnTo>
                <a:lnTo>
                  <a:pt x="77" y="33"/>
                </a:lnTo>
                <a:lnTo>
                  <a:pt x="76" y="33"/>
                </a:lnTo>
                <a:lnTo>
                  <a:pt x="76" y="32"/>
                </a:lnTo>
                <a:lnTo>
                  <a:pt x="76" y="32"/>
                </a:lnTo>
                <a:lnTo>
                  <a:pt x="75" y="31"/>
                </a:lnTo>
                <a:lnTo>
                  <a:pt x="76" y="31"/>
                </a:lnTo>
                <a:lnTo>
                  <a:pt x="76" y="31"/>
                </a:lnTo>
                <a:lnTo>
                  <a:pt x="77" y="31"/>
                </a:lnTo>
                <a:lnTo>
                  <a:pt x="77" y="31"/>
                </a:lnTo>
                <a:lnTo>
                  <a:pt x="78" y="31"/>
                </a:lnTo>
                <a:lnTo>
                  <a:pt x="78" y="31"/>
                </a:lnTo>
                <a:lnTo>
                  <a:pt x="78" y="31"/>
                </a:lnTo>
                <a:lnTo>
                  <a:pt x="79" y="31"/>
                </a:lnTo>
                <a:lnTo>
                  <a:pt x="79" y="31"/>
                </a:lnTo>
                <a:lnTo>
                  <a:pt x="80" y="31"/>
                </a:lnTo>
                <a:lnTo>
                  <a:pt x="80" y="31"/>
                </a:lnTo>
                <a:lnTo>
                  <a:pt x="81" y="30"/>
                </a:lnTo>
                <a:lnTo>
                  <a:pt x="81" y="30"/>
                </a:lnTo>
                <a:lnTo>
                  <a:pt x="81" y="30"/>
                </a:lnTo>
                <a:lnTo>
                  <a:pt x="81" y="29"/>
                </a:lnTo>
                <a:lnTo>
                  <a:pt x="81" y="29"/>
                </a:lnTo>
                <a:lnTo>
                  <a:pt x="81" y="29"/>
                </a:lnTo>
                <a:lnTo>
                  <a:pt x="81" y="28"/>
                </a:lnTo>
                <a:lnTo>
                  <a:pt x="81" y="28"/>
                </a:lnTo>
                <a:lnTo>
                  <a:pt x="82" y="27"/>
                </a:lnTo>
                <a:lnTo>
                  <a:pt x="82" y="27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3" y="26"/>
                </a:lnTo>
                <a:lnTo>
                  <a:pt x="83" y="26"/>
                </a:lnTo>
                <a:lnTo>
                  <a:pt x="83" y="26"/>
                </a:lnTo>
                <a:lnTo>
                  <a:pt x="83" y="25"/>
                </a:lnTo>
                <a:lnTo>
                  <a:pt x="84" y="25"/>
                </a:lnTo>
                <a:lnTo>
                  <a:pt x="84" y="25"/>
                </a:lnTo>
                <a:lnTo>
                  <a:pt x="85" y="25"/>
                </a:lnTo>
                <a:lnTo>
                  <a:pt x="85" y="25"/>
                </a:lnTo>
                <a:lnTo>
                  <a:pt x="86" y="25"/>
                </a:lnTo>
                <a:lnTo>
                  <a:pt x="86" y="25"/>
                </a:lnTo>
                <a:lnTo>
                  <a:pt x="86" y="25"/>
                </a:lnTo>
                <a:lnTo>
                  <a:pt x="86" y="24"/>
                </a:lnTo>
                <a:lnTo>
                  <a:pt x="87" y="24"/>
                </a:lnTo>
                <a:lnTo>
                  <a:pt x="87" y="23"/>
                </a:lnTo>
                <a:lnTo>
                  <a:pt x="87" y="23"/>
                </a:lnTo>
                <a:lnTo>
                  <a:pt x="88" y="23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88" y="21"/>
                </a:lnTo>
                <a:lnTo>
                  <a:pt x="89" y="21"/>
                </a:lnTo>
                <a:lnTo>
                  <a:pt x="89" y="21"/>
                </a:lnTo>
                <a:lnTo>
                  <a:pt x="89" y="20"/>
                </a:lnTo>
                <a:lnTo>
                  <a:pt x="89" y="20"/>
                </a:lnTo>
                <a:lnTo>
                  <a:pt x="89" y="20"/>
                </a:lnTo>
                <a:lnTo>
                  <a:pt x="89" y="19"/>
                </a:lnTo>
                <a:lnTo>
                  <a:pt x="90" y="19"/>
                </a:lnTo>
                <a:lnTo>
                  <a:pt x="90" y="19"/>
                </a:lnTo>
                <a:lnTo>
                  <a:pt x="91" y="19"/>
                </a:lnTo>
                <a:lnTo>
                  <a:pt x="91" y="19"/>
                </a:lnTo>
                <a:lnTo>
                  <a:pt x="91" y="18"/>
                </a:lnTo>
                <a:lnTo>
                  <a:pt x="92" y="18"/>
                </a:lnTo>
                <a:lnTo>
                  <a:pt x="92" y="18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6"/>
                </a:lnTo>
                <a:lnTo>
                  <a:pt x="93" y="16"/>
                </a:lnTo>
                <a:lnTo>
                  <a:pt x="93" y="15"/>
                </a:lnTo>
                <a:lnTo>
                  <a:pt x="93" y="15"/>
                </a:lnTo>
                <a:lnTo>
                  <a:pt x="93" y="14"/>
                </a:lnTo>
                <a:lnTo>
                  <a:pt x="93" y="14"/>
                </a:lnTo>
                <a:lnTo>
                  <a:pt x="92" y="14"/>
                </a:lnTo>
                <a:lnTo>
                  <a:pt x="92" y="13"/>
                </a:lnTo>
                <a:lnTo>
                  <a:pt x="93" y="13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1"/>
                </a:lnTo>
                <a:lnTo>
                  <a:pt x="93" y="11"/>
                </a:lnTo>
                <a:lnTo>
                  <a:pt x="93" y="11"/>
                </a:lnTo>
                <a:lnTo>
                  <a:pt x="93" y="10"/>
                </a:lnTo>
                <a:lnTo>
                  <a:pt x="93" y="10"/>
                </a:lnTo>
                <a:lnTo>
                  <a:pt x="93" y="10"/>
                </a:lnTo>
                <a:lnTo>
                  <a:pt x="93" y="9"/>
                </a:lnTo>
                <a:lnTo>
                  <a:pt x="94" y="9"/>
                </a:lnTo>
                <a:lnTo>
                  <a:pt x="94" y="9"/>
                </a:lnTo>
                <a:lnTo>
                  <a:pt x="94" y="8"/>
                </a:lnTo>
                <a:lnTo>
                  <a:pt x="94" y="8"/>
                </a:lnTo>
                <a:lnTo>
                  <a:pt x="95" y="8"/>
                </a:lnTo>
                <a:lnTo>
                  <a:pt x="95" y="8"/>
                </a:lnTo>
                <a:lnTo>
                  <a:pt x="95" y="7"/>
                </a:lnTo>
                <a:lnTo>
                  <a:pt x="95" y="7"/>
                </a:lnTo>
                <a:lnTo>
                  <a:pt x="95" y="6"/>
                </a:lnTo>
                <a:lnTo>
                  <a:pt x="94" y="6"/>
                </a:lnTo>
                <a:lnTo>
                  <a:pt x="94" y="6"/>
                </a:lnTo>
                <a:lnTo>
                  <a:pt x="95" y="5"/>
                </a:lnTo>
                <a:lnTo>
                  <a:pt x="95" y="5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6" y="3"/>
                </a:lnTo>
                <a:lnTo>
                  <a:pt x="96" y="3"/>
                </a:lnTo>
                <a:lnTo>
                  <a:pt x="97" y="3"/>
                </a:lnTo>
                <a:lnTo>
                  <a:pt x="97" y="3"/>
                </a:lnTo>
                <a:lnTo>
                  <a:pt x="97" y="3"/>
                </a:lnTo>
                <a:lnTo>
                  <a:pt x="98" y="3"/>
                </a:lnTo>
                <a:lnTo>
                  <a:pt x="98" y="3"/>
                </a:lnTo>
                <a:lnTo>
                  <a:pt x="99" y="3"/>
                </a:lnTo>
                <a:lnTo>
                  <a:pt x="99" y="3"/>
                </a:lnTo>
                <a:lnTo>
                  <a:pt x="99" y="4"/>
                </a:lnTo>
                <a:lnTo>
                  <a:pt x="100" y="4"/>
                </a:lnTo>
                <a:lnTo>
                  <a:pt x="100" y="4"/>
                </a:lnTo>
                <a:lnTo>
                  <a:pt x="101" y="4"/>
                </a:lnTo>
                <a:lnTo>
                  <a:pt x="101" y="4"/>
                </a:lnTo>
                <a:lnTo>
                  <a:pt x="102" y="4"/>
                </a:lnTo>
                <a:lnTo>
                  <a:pt x="102" y="4"/>
                </a:lnTo>
                <a:lnTo>
                  <a:pt x="103" y="5"/>
                </a:lnTo>
                <a:lnTo>
                  <a:pt x="103" y="5"/>
                </a:lnTo>
                <a:lnTo>
                  <a:pt x="103" y="5"/>
                </a:lnTo>
                <a:lnTo>
                  <a:pt x="104" y="5"/>
                </a:lnTo>
                <a:lnTo>
                  <a:pt x="104" y="5"/>
                </a:lnTo>
                <a:lnTo>
                  <a:pt x="105" y="5"/>
                </a:lnTo>
                <a:lnTo>
                  <a:pt x="105" y="5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6" y="4"/>
                </a:lnTo>
                <a:lnTo>
                  <a:pt x="106" y="4"/>
                </a:lnTo>
                <a:lnTo>
                  <a:pt x="107" y="4"/>
                </a:lnTo>
                <a:lnTo>
                  <a:pt x="107" y="4"/>
                </a:lnTo>
                <a:lnTo>
                  <a:pt x="107" y="4"/>
                </a:lnTo>
                <a:lnTo>
                  <a:pt x="108" y="4"/>
                </a:lnTo>
                <a:lnTo>
                  <a:pt x="108" y="4"/>
                </a:lnTo>
                <a:lnTo>
                  <a:pt x="109" y="4"/>
                </a:lnTo>
                <a:lnTo>
                  <a:pt x="109" y="4"/>
                </a:lnTo>
                <a:lnTo>
                  <a:pt x="110" y="4"/>
                </a:lnTo>
                <a:lnTo>
                  <a:pt x="110" y="4"/>
                </a:lnTo>
                <a:lnTo>
                  <a:pt x="111" y="4"/>
                </a:lnTo>
                <a:lnTo>
                  <a:pt x="111" y="4"/>
                </a:lnTo>
                <a:lnTo>
                  <a:pt x="111" y="4"/>
                </a:lnTo>
                <a:lnTo>
                  <a:pt x="112" y="4"/>
                </a:lnTo>
                <a:lnTo>
                  <a:pt x="112" y="4"/>
                </a:lnTo>
                <a:lnTo>
                  <a:pt x="113" y="4"/>
                </a:lnTo>
                <a:lnTo>
                  <a:pt x="113" y="4"/>
                </a:lnTo>
                <a:lnTo>
                  <a:pt x="114" y="4"/>
                </a:lnTo>
                <a:lnTo>
                  <a:pt x="114" y="4"/>
                </a:lnTo>
                <a:lnTo>
                  <a:pt x="114" y="4"/>
                </a:lnTo>
                <a:lnTo>
                  <a:pt x="115" y="4"/>
                </a:lnTo>
                <a:lnTo>
                  <a:pt x="115" y="3"/>
                </a:lnTo>
                <a:lnTo>
                  <a:pt x="115" y="3"/>
                </a:lnTo>
                <a:lnTo>
                  <a:pt x="115" y="2"/>
                </a:lnTo>
                <a:lnTo>
                  <a:pt x="115" y="2"/>
                </a:lnTo>
                <a:lnTo>
                  <a:pt x="115" y="1"/>
                </a:lnTo>
                <a:lnTo>
                  <a:pt x="116" y="1"/>
                </a:lnTo>
                <a:lnTo>
                  <a:pt x="116" y="1"/>
                </a:lnTo>
                <a:lnTo>
                  <a:pt x="116" y="1"/>
                </a:lnTo>
                <a:lnTo>
                  <a:pt x="117" y="1"/>
                </a:lnTo>
                <a:lnTo>
                  <a:pt x="117" y="0"/>
                </a:lnTo>
                <a:lnTo>
                  <a:pt x="117" y="0"/>
                </a:lnTo>
                <a:lnTo>
                  <a:pt x="118" y="0"/>
                </a:lnTo>
                <a:lnTo>
                  <a:pt x="118" y="0"/>
                </a:lnTo>
                <a:lnTo>
                  <a:pt x="119" y="0"/>
                </a:lnTo>
                <a:lnTo>
                  <a:pt x="119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1" y="0"/>
                </a:lnTo>
                <a:lnTo>
                  <a:pt x="121" y="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98" name="Freeform 83"/>
          <p:cNvSpPr>
            <a:spLocks/>
          </p:cNvSpPr>
          <p:nvPr/>
        </p:nvSpPr>
        <p:spPr bwMode="auto">
          <a:xfrm>
            <a:off x="2801336" y="5885339"/>
            <a:ext cx="214649" cy="354847"/>
          </a:xfrm>
          <a:custGeom>
            <a:avLst/>
            <a:gdLst>
              <a:gd name="T0" fmla="*/ 39 w 125"/>
              <a:gd name="T1" fmla="*/ 6 h 224"/>
              <a:gd name="T2" fmla="*/ 37 w 125"/>
              <a:gd name="T3" fmla="*/ 11 h 224"/>
              <a:gd name="T4" fmla="*/ 37 w 125"/>
              <a:gd name="T5" fmla="*/ 18 h 224"/>
              <a:gd name="T6" fmla="*/ 38 w 125"/>
              <a:gd name="T7" fmla="*/ 25 h 224"/>
              <a:gd name="T8" fmla="*/ 40 w 125"/>
              <a:gd name="T9" fmla="*/ 31 h 224"/>
              <a:gd name="T10" fmla="*/ 38 w 125"/>
              <a:gd name="T11" fmla="*/ 38 h 224"/>
              <a:gd name="T12" fmla="*/ 37 w 125"/>
              <a:gd name="T13" fmla="*/ 46 h 224"/>
              <a:gd name="T14" fmla="*/ 38 w 125"/>
              <a:gd name="T15" fmla="*/ 53 h 224"/>
              <a:gd name="T16" fmla="*/ 45 w 125"/>
              <a:gd name="T17" fmla="*/ 59 h 224"/>
              <a:gd name="T18" fmla="*/ 50 w 125"/>
              <a:gd name="T19" fmla="*/ 65 h 224"/>
              <a:gd name="T20" fmla="*/ 52 w 125"/>
              <a:gd name="T21" fmla="*/ 71 h 224"/>
              <a:gd name="T22" fmla="*/ 56 w 125"/>
              <a:gd name="T23" fmla="*/ 80 h 224"/>
              <a:gd name="T24" fmla="*/ 61 w 125"/>
              <a:gd name="T25" fmla="*/ 81 h 224"/>
              <a:gd name="T26" fmla="*/ 69 w 125"/>
              <a:gd name="T27" fmla="*/ 86 h 224"/>
              <a:gd name="T28" fmla="*/ 72 w 125"/>
              <a:gd name="T29" fmla="*/ 94 h 224"/>
              <a:gd name="T30" fmla="*/ 76 w 125"/>
              <a:gd name="T31" fmla="*/ 98 h 224"/>
              <a:gd name="T32" fmla="*/ 79 w 125"/>
              <a:gd name="T33" fmla="*/ 105 h 224"/>
              <a:gd name="T34" fmla="*/ 83 w 125"/>
              <a:gd name="T35" fmla="*/ 111 h 224"/>
              <a:gd name="T36" fmla="*/ 90 w 125"/>
              <a:gd name="T37" fmla="*/ 115 h 224"/>
              <a:gd name="T38" fmla="*/ 99 w 125"/>
              <a:gd name="T39" fmla="*/ 112 h 224"/>
              <a:gd name="T40" fmla="*/ 105 w 125"/>
              <a:gd name="T41" fmla="*/ 109 h 224"/>
              <a:gd name="T42" fmla="*/ 113 w 125"/>
              <a:gd name="T43" fmla="*/ 111 h 224"/>
              <a:gd name="T44" fmla="*/ 118 w 125"/>
              <a:gd name="T45" fmla="*/ 114 h 224"/>
              <a:gd name="T46" fmla="*/ 118 w 125"/>
              <a:gd name="T47" fmla="*/ 125 h 224"/>
              <a:gd name="T48" fmla="*/ 125 w 125"/>
              <a:gd name="T49" fmla="*/ 136 h 224"/>
              <a:gd name="T50" fmla="*/ 122 w 125"/>
              <a:gd name="T51" fmla="*/ 144 h 224"/>
              <a:gd name="T52" fmla="*/ 123 w 125"/>
              <a:gd name="T53" fmla="*/ 153 h 224"/>
              <a:gd name="T54" fmla="*/ 120 w 125"/>
              <a:gd name="T55" fmla="*/ 166 h 224"/>
              <a:gd name="T56" fmla="*/ 117 w 125"/>
              <a:gd name="T57" fmla="*/ 178 h 224"/>
              <a:gd name="T58" fmla="*/ 115 w 125"/>
              <a:gd name="T59" fmla="*/ 193 h 224"/>
              <a:gd name="T60" fmla="*/ 108 w 125"/>
              <a:gd name="T61" fmla="*/ 202 h 224"/>
              <a:gd name="T62" fmla="*/ 98 w 125"/>
              <a:gd name="T63" fmla="*/ 208 h 224"/>
              <a:gd name="T64" fmla="*/ 101 w 125"/>
              <a:gd name="T65" fmla="*/ 219 h 224"/>
              <a:gd name="T66" fmla="*/ 91 w 125"/>
              <a:gd name="T67" fmla="*/ 220 h 224"/>
              <a:gd name="T68" fmla="*/ 74 w 125"/>
              <a:gd name="T69" fmla="*/ 204 h 224"/>
              <a:gd name="T70" fmla="*/ 66 w 125"/>
              <a:gd name="T71" fmla="*/ 198 h 224"/>
              <a:gd name="T72" fmla="*/ 59 w 125"/>
              <a:gd name="T73" fmla="*/ 190 h 224"/>
              <a:gd name="T74" fmla="*/ 55 w 125"/>
              <a:gd name="T75" fmla="*/ 179 h 224"/>
              <a:gd name="T76" fmla="*/ 51 w 125"/>
              <a:gd name="T77" fmla="*/ 168 h 224"/>
              <a:gd name="T78" fmla="*/ 50 w 125"/>
              <a:gd name="T79" fmla="*/ 156 h 224"/>
              <a:gd name="T80" fmla="*/ 49 w 125"/>
              <a:gd name="T81" fmla="*/ 144 h 224"/>
              <a:gd name="T82" fmla="*/ 50 w 125"/>
              <a:gd name="T83" fmla="*/ 130 h 224"/>
              <a:gd name="T84" fmla="*/ 53 w 125"/>
              <a:gd name="T85" fmla="*/ 121 h 224"/>
              <a:gd name="T86" fmla="*/ 56 w 125"/>
              <a:gd name="T87" fmla="*/ 108 h 224"/>
              <a:gd name="T88" fmla="*/ 50 w 125"/>
              <a:gd name="T89" fmla="*/ 100 h 224"/>
              <a:gd name="T90" fmla="*/ 41 w 125"/>
              <a:gd name="T91" fmla="*/ 98 h 224"/>
              <a:gd name="T92" fmla="*/ 38 w 125"/>
              <a:gd name="T93" fmla="*/ 90 h 224"/>
              <a:gd name="T94" fmla="*/ 28 w 125"/>
              <a:gd name="T95" fmla="*/ 87 h 224"/>
              <a:gd name="T96" fmla="*/ 18 w 125"/>
              <a:gd name="T97" fmla="*/ 86 h 224"/>
              <a:gd name="T98" fmla="*/ 10 w 125"/>
              <a:gd name="T99" fmla="*/ 85 h 224"/>
              <a:gd name="T100" fmla="*/ 10 w 125"/>
              <a:gd name="T101" fmla="*/ 77 h 224"/>
              <a:gd name="T102" fmla="*/ 3 w 125"/>
              <a:gd name="T103" fmla="*/ 79 h 224"/>
              <a:gd name="T104" fmla="*/ 2 w 125"/>
              <a:gd name="T105" fmla="*/ 71 h 224"/>
              <a:gd name="T106" fmla="*/ 0 w 125"/>
              <a:gd name="T107" fmla="*/ 65 h 224"/>
              <a:gd name="T108" fmla="*/ 2 w 125"/>
              <a:gd name="T109" fmla="*/ 57 h 224"/>
              <a:gd name="T110" fmla="*/ 4 w 125"/>
              <a:gd name="T111" fmla="*/ 48 h 224"/>
              <a:gd name="T112" fmla="*/ 8 w 125"/>
              <a:gd name="T113" fmla="*/ 41 h 224"/>
              <a:gd name="T114" fmla="*/ 12 w 125"/>
              <a:gd name="T115" fmla="*/ 33 h 224"/>
              <a:gd name="T116" fmla="*/ 15 w 125"/>
              <a:gd name="T117" fmla="*/ 25 h 224"/>
              <a:gd name="T118" fmla="*/ 19 w 125"/>
              <a:gd name="T119" fmla="*/ 18 h 224"/>
              <a:gd name="T120" fmla="*/ 28 w 125"/>
              <a:gd name="T121" fmla="*/ 15 h 224"/>
              <a:gd name="T122" fmla="*/ 31 w 125"/>
              <a:gd name="T123" fmla="*/ 9 h 224"/>
              <a:gd name="T124" fmla="*/ 33 w 125"/>
              <a:gd name="T125" fmla="*/ 2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224">
                <a:moveTo>
                  <a:pt x="33" y="0"/>
                </a:moveTo>
                <a:lnTo>
                  <a:pt x="33" y="0"/>
                </a:lnTo>
                <a:lnTo>
                  <a:pt x="34" y="0"/>
                </a:lnTo>
                <a:lnTo>
                  <a:pt x="34" y="1"/>
                </a:lnTo>
                <a:lnTo>
                  <a:pt x="35" y="1"/>
                </a:lnTo>
                <a:lnTo>
                  <a:pt x="35" y="2"/>
                </a:lnTo>
                <a:lnTo>
                  <a:pt x="35" y="2"/>
                </a:lnTo>
                <a:lnTo>
                  <a:pt x="35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7" y="4"/>
                </a:lnTo>
                <a:lnTo>
                  <a:pt x="37" y="4"/>
                </a:lnTo>
                <a:lnTo>
                  <a:pt x="37" y="4"/>
                </a:lnTo>
                <a:lnTo>
                  <a:pt x="37" y="4"/>
                </a:lnTo>
                <a:lnTo>
                  <a:pt x="37" y="4"/>
                </a:lnTo>
                <a:lnTo>
                  <a:pt x="38" y="4"/>
                </a:lnTo>
                <a:lnTo>
                  <a:pt x="39" y="4"/>
                </a:lnTo>
                <a:lnTo>
                  <a:pt x="39" y="4"/>
                </a:lnTo>
                <a:lnTo>
                  <a:pt x="40" y="4"/>
                </a:lnTo>
                <a:lnTo>
                  <a:pt x="40" y="5"/>
                </a:lnTo>
                <a:lnTo>
                  <a:pt x="39" y="5"/>
                </a:lnTo>
                <a:lnTo>
                  <a:pt x="39" y="6"/>
                </a:lnTo>
                <a:lnTo>
                  <a:pt x="39" y="6"/>
                </a:lnTo>
                <a:lnTo>
                  <a:pt x="39" y="7"/>
                </a:lnTo>
                <a:lnTo>
                  <a:pt x="39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7" y="7"/>
                </a:lnTo>
                <a:lnTo>
                  <a:pt x="37" y="7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1"/>
                </a:lnTo>
                <a:lnTo>
                  <a:pt x="37" y="11"/>
                </a:lnTo>
                <a:lnTo>
                  <a:pt x="37" y="11"/>
                </a:lnTo>
                <a:lnTo>
                  <a:pt x="37" y="11"/>
                </a:lnTo>
                <a:lnTo>
                  <a:pt x="37" y="12"/>
                </a:lnTo>
                <a:lnTo>
                  <a:pt x="37" y="12"/>
                </a:lnTo>
                <a:lnTo>
                  <a:pt x="37" y="12"/>
                </a:lnTo>
                <a:lnTo>
                  <a:pt x="37" y="13"/>
                </a:lnTo>
                <a:lnTo>
                  <a:pt x="37" y="13"/>
                </a:lnTo>
                <a:lnTo>
                  <a:pt x="37" y="14"/>
                </a:lnTo>
                <a:lnTo>
                  <a:pt x="37" y="14"/>
                </a:lnTo>
                <a:lnTo>
                  <a:pt x="36" y="14"/>
                </a:lnTo>
                <a:lnTo>
                  <a:pt x="36" y="14"/>
                </a:lnTo>
                <a:lnTo>
                  <a:pt x="36" y="15"/>
                </a:lnTo>
                <a:lnTo>
                  <a:pt x="36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7"/>
                </a:lnTo>
                <a:lnTo>
                  <a:pt x="37" y="17"/>
                </a:lnTo>
                <a:lnTo>
                  <a:pt x="36" y="18"/>
                </a:lnTo>
                <a:lnTo>
                  <a:pt x="37" y="18"/>
                </a:lnTo>
                <a:lnTo>
                  <a:pt x="37" y="18"/>
                </a:lnTo>
                <a:lnTo>
                  <a:pt x="37" y="19"/>
                </a:lnTo>
                <a:lnTo>
                  <a:pt x="36" y="19"/>
                </a:lnTo>
                <a:lnTo>
                  <a:pt x="36" y="19"/>
                </a:lnTo>
                <a:lnTo>
                  <a:pt x="37" y="19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7" y="22"/>
                </a:lnTo>
                <a:lnTo>
                  <a:pt x="37" y="22"/>
                </a:lnTo>
                <a:lnTo>
                  <a:pt x="38" y="22"/>
                </a:lnTo>
                <a:lnTo>
                  <a:pt x="38" y="23"/>
                </a:lnTo>
                <a:lnTo>
                  <a:pt x="38" y="23"/>
                </a:lnTo>
                <a:lnTo>
                  <a:pt x="38" y="23"/>
                </a:lnTo>
                <a:lnTo>
                  <a:pt x="38" y="24"/>
                </a:lnTo>
                <a:lnTo>
                  <a:pt x="38" y="24"/>
                </a:lnTo>
                <a:lnTo>
                  <a:pt x="39" y="24"/>
                </a:lnTo>
                <a:lnTo>
                  <a:pt x="39" y="25"/>
                </a:lnTo>
                <a:lnTo>
                  <a:pt x="38" y="25"/>
                </a:lnTo>
                <a:lnTo>
                  <a:pt x="38" y="25"/>
                </a:lnTo>
                <a:lnTo>
                  <a:pt x="39" y="26"/>
                </a:lnTo>
                <a:lnTo>
                  <a:pt x="39" y="26"/>
                </a:lnTo>
                <a:lnTo>
                  <a:pt x="39" y="26"/>
                </a:lnTo>
                <a:lnTo>
                  <a:pt x="40" y="26"/>
                </a:lnTo>
                <a:lnTo>
                  <a:pt x="40" y="27"/>
                </a:lnTo>
                <a:lnTo>
                  <a:pt x="40" y="27"/>
                </a:lnTo>
                <a:lnTo>
                  <a:pt x="41" y="27"/>
                </a:lnTo>
                <a:lnTo>
                  <a:pt x="41" y="27"/>
                </a:lnTo>
                <a:lnTo>
                  <a:pt x="40" y="27"/>
                </a:lnTo>
                <a:lnTo>
                  <a:pt x="41" y="27"/>
                </a:lnTo>
                <a:lnTo>
                  <a:pt x="41" y="28"/>
                </a:lnTo>
                <a:lnTo>
                  <a:pt x="41" y="28"/>
                </a:lnTo>
                <a:lnTo>
                  <a:pt x="42" y="28"/>
                </a:lnTo>
                <a:lnTo>
                  <a:pt x="42" y="28"/>
                </a:lnTo>
                <a:lnTo>
                  <a:pt x="42" y="28"/>
                </a:lnTo>
                <a:lnTo>
                  <a:pt x="41" y="29"/>
                </a:lnTo>
                <a:lnTo>
                  <a:pt x="41" y="29"/>
                </a:lnTo>
                <a:lnTo>
                  <a:pt x="41" y="30"/>
                </a:lnTo>
                <a:lnTo>
                  <a:pt x="41" y="30"/>
                </a:lnTo>
                <a:lnTo>
                  <a:pt x="41" y="30"/>
                </a:lnTo>
                <a:lnTo>
                  <a:pt x="40" y="30"/>
                </a:lnTo>
                <a:lnTo>
                  <a:pt x="40" y="31"/>
                </a:lnTo>
                <a:lnTo>
                  <a:pt x="40" y="31"/>
                </a:lnTo>
                <a:lnTo>
                  <a:pt x="39" y="31"/>
                </a:lnTo>
                <a:lnTo>
                  <a:pt x="39" y="31"/>
                </a:lnTo>
                <a:lnTo>
                  <a:pt x="39" y="32"/>
                </a:lnTo>
                <a:lnTo>
                  <a:pt x="40" y="32"/>
                </a:lnTo>
                <a:lnTo>
                  <a:pt x="40" y="33"/>
                </a:lnTo>
                <a:lnTo>
                  <a:pt x="40" y="33"/>
                </a:lnTo>
                <a:lnTo>
                  <a:pt x="40" y="34"/>
                </a:lnTo>
                <a:lnTo>
                  <a:pt x="40" y="34"/>
                </a:lnTo>
                <a:lnTo>
                  <a:pt x="39" y="34"/>
                </a:lnTo>
                <a:lnTo>
                  <a:pt x="39" y="34"/>
                </a:lnTo>
                <a:lnTo>
                  <a:pt x="39" y="35"/>
                </a:lnTo>
                <a:lnTo>
                  <a:pt x="39" y="35"/>
                </a:lnTo>
                <a:lnTo>
                  <a:pt x="39" y="36"/>
                </a:lnTo>
                <a:lnTo>
                  <a:pt x="39" y="36"/>
                </a:lnTo>
                <a:lnTo>
                  <a:pt x="39" y="36"/>
                </a:lnTo>
                <a:lnTo>
                  <a:pt x="39" y="37"/>
                </a:lnTo>
                <a:lnTo>
                  <a:pt x="39" y="37"/>
                </a:lnTo>
                <a:lnTo>
                  <a:pt x="38" y="37"/>
                </a:lnTo>
                <a:lnTo>
                  <a:pt x="38" y="38"/>
                </a:lnTo>
                <a:lnTo>
                  <a:pt x="39" y="38"/>
                </a:lnTo>
                <a:lnTo>
                  <a:pt x="39" y="38"/>
                </a:lnTo>
                <a:lnTo>
                  <a:pt x="38" y="38"/>
                </a:lnTo>
                <a:lnTo>
                  <a:pt x="39" y="39"/>
                </a:lnTo>
                <a:lnTo>
                  <a:pt x="39" y="39"/>
                </a:lnTo>
                <a:lnTo>
                  <a:pt x="39" y="39"/>
                </a:lnTo>
                <a:lnTo>
                  <a:pt x="39" y="40"/>
                </a:lnTo>
                <a:lnTo>
                  <a:pt x="39" y="40"/>
                </a:lnTo>
                <a:lnTo>
                  <a:pt x="39" y="40"/>
                </a:lnTo>
                <a:lnTo>
                  <a:pt x="39" y="41"/>
                </a:lnTo>
                <a:lnTo>
                  <a:pt x="39" y="41"/>
                </a:lnTo>
                <a:lnTo>
                  <a:pt x="39" y="42"/>
                </a:lnTo>
                <a:lnTo>
                  <a:pt x="39" y="42"/>
                </a:lnTo>
                <a:lnTo>
                  <a:pt x="39" y="43"/>
                </a:lnTo>
                <a:lnTo>
                  <a:pt x="38" y="43"/>
                </a:lnTo>
                <a:lnTo>
                  <a:pt x="38" y="43"/>
                </a:lnTo>
                <a:lnTo>
                  <a:pt x="39" y="44"/>
                </a:lnTo>
                <a:lnTo>
                  <a:pt x="39" y="44"/>
                </a:lnTo>
                <a:lnTo>
                  <a:pt x="39" y="44"/>
                </a:lnTo>
                <a:lnTo>
                  <a:pt x="39" y="44"/>
                </a:lnTo>
                <a:lnTo>
                  <a:pt x="39" y="44"/>
                </a:lnTo>
                <a:lnTo>
                  <a:pt x="38" y="44"/>
                </a:lnTo>
                <a:lnTo>
                  <a:pt x="38" y="45"/>
                </a:lnTo>
                <a:lnTo>
                  <a:pt x="38" y="45"/>
                </a:lnTo>
                <a:lnTo>
                  <a:pt x="38" y="46"/>
                </a:lnTo>
                <a:lnTo>
                  <a:pt x="37" y="46"/>
                </a:lnTo>
                <a:lnTo>
                  <a:pt x="37" y="46"/>
                </a:lnTo>
                <a:lnTo>
                  <a:pt x="37" y="47"/>
                </a:lnTo>
                <a:lnTo>
                  <a:pt x="38" y="47"/>
                </a:lnTo>
                <a:lnTo>
                  <a:pt x="38" y="47"/>
                </a:lnTo>
                <a:lnTo>
                  <a:pt x="38" y="48"/>
                </a:lnTo>
                <a:lnTo>
                  <a:pt x="37" y="48"/>
                </a:lnTo>
                <a:lnTo>
                  <a:pt x="37" y="48"/>
                </a:lnTo>
                <a:lnTo>
                  <a:pt x="37" y="48"/>
                </a:lnTo>
                <a:lnTo>
                  <a:pt x="38" y="48"/>
                </a:lnTo>
                <a:lnTo>
                  <a:pt x="38" y="49"/>
                </a:lnTo>
                <a:lnTo>
                  <a:pt x="38" y="49"/>
                </a:lnTo>
                <a:lnTo>
                  <a:pt x="38" y="50"/>
                </a:lnTo>
                <a:lnTo>
                  <a:pt x="38" y="50"/>
                </a:lnTo>
                <a:lnTo>
                  <a:pt x="39" y="50"/>
                </a:lnTo>
                <a:lnTo>
                  <a:pt x="38" y="51"/>
                </a:lnTo>
                <a:lnTo>
                  <a:pt x="38" y="51"/>
                </a:lnTo>
                <a:lnTo>
                  <a:pt x="38" y="51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9" y="53"/>
                </a:lnTo>
                <a:lnTo>
                  <a:pt x="39" y="53"/>
                </a:lnTo>
                <a:lnTo>
                  <a:pt x="38" y="53"/>
                </a:lnTo>
                <a:lnTo>
                  <a:pt x="38" y="54"/>
                </a:lnTo>
                <a:lnTo>
                  <a:pt x="38" y="54"/>
                </a:lnTo>
                <a:lnTo>
                  <a:pt x="39" y="54"/>
                </a:lnTo>
                <a:lnTo>
                  <a:pt x="39" y="54"/>
                </a:lnTo>
                <a:lnTo>
                  <a:pt x="40" y="55"/>
                </a:lnTo>
                <a:lnTo>
                  <a:pt x="40" y="55"/>
                </a:lnTo>
                <a:lnTo>
                  <a:pt x="41" y="55"/>
                </a:lnTo>
                <a:lnTo>
                  <a:pt x="41" y="55"/>
                </a:lnTo>
                <a:lnTo>
                  <a:pt x="41" y="55"/>
                </a:lnTo>
                <a:lnTo>
                  <a:pt x="41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7"/>
                </a:lnTo>
                <a:lnTo>
                  <a:pt x="43" y="57"/>
                </a:lnTo>
                <a:lnTo>
                  <a:pt x="43" y="57"/>
                </a:lnTo>
                <a:lnTo>
                  <a:pt x="43" y="57"/>
                </a:lnTo>
                <a:lnTo>
                  <a:pt x="43" y="57"/>
                </a:lnTo>
                <a:lnTo>
                  <a:pt x="44" y="57"/>
                </a:lnTo>
                <a:lnTo>
                  <a:pt x="44" y="58"/>
                </a:lnTo>
                <a:lnTo>
                  <a:pt x="44" y="58"/>
                </a:lnTo>
                <a:lnTo>
                  <a:pt x="45" y="58"/>
                </a:lnTo>
                <a:lnTo>
                  <a:pt x="45" y="59"/>
                </a:lnTo>
                <a:lnTo>
                  <a:pt x="45" y="59"/>
                </a:lnTo>
                <a:lnTo>
                  <a:pt x="45" y="60"/>
                </a:lnTo>
                <a:lnTo>
                  <a:pt x="46" y="60"/>
                </a:lnTo>
                <a:lnTo>
                  <a:pt x="46" y="60"/>
                </a:lnTo>
                <a:lnTo>
                  <a:pt x="46" y="61"/>
                </a:lnTo>
                <a:lnTo>
                  <a:pt x="47" y="61"/>
                </a:lnTo>
                <a:lnTo>
                  <a:pt x="47" y="61"/>
                </a:lnTo>
                <a:lnTo>
                  <a:pt x="48" y="61"/>
                </a:lnTo>
                <a:lnTo>
                  <a:pt x="48" y="61"/>
                </a:lnTo>
                <a:lnTo>
                  <a:pt x="48" y="61"/>
                </a:lnTo>
                <a:lnTo>
                  <a:pt x="48" y="62"/>
                </a:lnTo>
                <a:lnTo>
                  <a:pt x="48" y="62"/>
                </a:lnTo>
                <a:lnTo>
                  <a:pt x="49" y="62"/>
                </a:lnTo>
                <a:lnTo>
                  <a:pt x="49" y="62"/>
                </a:lnTo>
                <a:lnTo>
                  <a:pt x="49" y="62"/>
                </a:lnTo>
                <a:lnTo>
                  <a:pt x="49" y="63"/>
                </a:lnTo>
                <a:lnTo>
                  <a:pt x="50" y="63"/>
                </a:lnTo>
                <a:lnTo>
                  <a:pt x="50" y="63"/>
                </a:lnTo>
                <a:lnTo>
                  <a:pt x="50" y="63"/>
                </a:lnTo>
                <a:lnTo>
                  <a:pt x="50" y="64"/>
                </a:lnTo>
                <a:lnTo>
                  <a:pt x="50" y="64"/>
                </a:lnTo>
                <a:lnTo>
                  <a:pt x="50" y="65"/>
                </a:lnTo>
                <a:lnTo>
                  <a:pt x="50" y="65"/>
                </a:lnTo>
                <a:lnTo>
                  <a:pt x="50" y="65"/>
                </a:lnTo>
                <a:lnTo>
                  <a:pt x="50" y="66"/>
                </a:lnTo>
                <a:lnTo>
                  <a:pt x="50" y="66"/>
                </a:lnTo>
                <a:lnTo>
                  <a:pt x="50" y="66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0" y="68"/>
                </a:lnTo>
                <a:lnTo>
                  <a:pt x="49" y="68"/>
                </a:lnTo>
                <a:lnTo>
                  <a:pt x="49" y="69"/>
                </a:lnTo>
                <a:lnTo>
                  <a:pt x="48" y="69"/>
                </a:lnTo>
                <a:lnTo>
                  <a:pt x="48" y="69"/>
                </a:lnTo>
                <a:lnTo>
                  <a:pt x="48" y="70"/>
                </a:lnTo>
                <a:lnTo>
                  <a:pt x="49" y="70"/>
                </a:lnTo>
                <a:lnTo>
                  <a:pt x="49" y="70"/>
                </a:lnTo>
                <a:lnTo>
                  <a:pt x="49" y="71"/>
                </a:lnTo>
                <a:lnTo>
                  <a:pt x="50" y="71"/>
                </a:lnTo>
                <a:lnTo>
                  <a:pt x="50" y="71"/>
                </a:lnTo>
                <a:lnTo>
                  <a:pt x="50" y="71"/>
                </a:lnTo>
                <a:lnTo>
                  <a:pt x="50" y="71"/>
                </a:lnTo>
                <a:lnTo>
                  <a:pt x="51" y="71"/>
                </a:lnTo>
                <a:lnTo>
                  <a:pt x="51" y="71"/>
                </a:lnTo>
                <a:lnTo>
                  <a:pt x="52" y="71"/>
                </a:lnTo>
                <a:lnTo>
                  <a:pt x="52" y="72"/>
                </a:lnTo>
                <a:lnTo>
                  <a:pt x="52" y="72"/>
                </a:lnTo>
                <a:lnTo>
                  <a:pt x="52" y="72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3" y="74"/>
                </a:lnTo>
                <a:lnTo>
                  <a:pt x="53" y="74"/>
                </a:lnTo>
                <a:lnTo>
                  <a:pt x="53" y="75"/>
                </a:lnTo>
                <a:lnTo>
                  <a:pt x="53" y="75"/>
                </a:lnTo>
                <a:lnTo>
                  <a:pt x="53" y="76"/>
                </a:lnTo>
                <a:lnTo>
                  <a:pt x="53" y="76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8"/>
                </a:lnTo>
                <a:lnTo>
                  <a:pt x="54" y="78"/>
                </a:lnTo>
                <a:lnTo>
                  <a:pt x="54" y="79"/>
                </a:lnTo>
                <a:lnTo>
                  <a:pt x="54" y="79"/>
                </a:lnTo>
                <a:lnTo>
                  <a:pt x="54" y="80"/>
                </a:lnTo>
                <a:lnTo>
                  <a:pt x="55" y="80"/>
                </a:lnTo>
                <a:lnTo>
                  <a:pt x="55" y="80"/>
                </a:lnTo>
                <a:lnTo>
                  <a:pt x="56" y="80"/>
                </a:lnTo>
                <a:lnTo>
                  <a:pt x="56" y="81"/>
                </a:lnTo>
                <a:lnTo>
                  <a:pt x="56" y="81"/>
                </a:lnTo>
                <a:lnTo>
                  <a:pt x="56" y="81"/>
                </a:lnTo>
                <a:lnTo>
                  <a:pt x="56" y="82"/>
                </a:lnTo>
                <a:lnTo>
                  <a:pt x="56" y="82"/>
                </a:lnTo>
                <a:lnTo>
                  <a:pt x="56" y="82"/>
                </a:lnTo>
                <a:lnTo>
                  <a:pt x="57" y="82"/>
                </a:lnTo>
                <a:lnTo>
                  <a:pt x="57" y="83"/>
                </a:lnTo>
                <a:lnTo>
                  <a:pt x="57" y="83"/>
                </a:lnTo>
                <a:lnTo>
                  <a:pt x="57" y="84"/>
                </a:lnTo>
                <a:lnTo>
                  <a:pt x="57" y="84"/>
                </a:lnTo>
                <a:lnTo>
                  <a:pt x="58" y="84"/>
                </a:lnTo>
                <a:lnTo>
                  <a:pt x="58" y="84"/>
                </a:lnTo>
                <a:lnTo>
                  <a:pt x="58" y="83"/>
                </a:lnTo>
                <a:lnTo>
                  <a:pt x="59" y="83"/>
                </a:lnTo>
                <a:lnTo>
                  <a:pt x="59" y="83"/>
                </a:lnTo>
                <a:lnTo>
                  <a:pt x="59" y="82"/>
                </a:lnTo>
                <a:lnTo>
                  <a:pt x="59" y="82"/>
                </a:lnTo>
                <a:lnTo>
                  <a:pt x="60" y="82"/>
                </a:lnTo>
                <a:lnTo>
                  <a:pt x="60" y="82"/>
                </a:lnTo>
                <a:lnTo>
                  <a:pt x="60" y="81"/>
                </a:lnTo>
                <a:lnTo>
                  <a:pt x="61" y="81"/>
                </a:lnTo>
                <a:lnTo>
                  <a:pt x="61" y="81"/>
                </a:lnTo>
                <a:lnTo>
                  <a:pt x="61" y="80"/>
                </a:lnTo>
                <a:lnTo>
                  <a:pt x="62" y="81"/>
                </a:lnTo>
                <a:lnTo>
                  <a:pt x="62" y="81"/>
                </a:lnTo>
                <a:lnTo>
                  <a:pt x="62" y="81"/>
                </a:lnTo>
                <a:lnTo>
                  <a:pt x="63" y="81"/>
                </a:lnTo>
                <a:lnTo>
                  <a:pt x="63" y="82"/>
                </a:lnTo>
                <a:lnTo>
                  <a:pt x="63" y="82"/>
                </a:lnTo>
                <a:lnTo>
                  <a:pt x="64" y="82"/>
                </a:lnTo>
                <a:lnTo>
                  <a:pt x="65" y="82"/>
                </a:lnTo>
                <a:lnTo>
                  <a:pt x="66" y="82"/>
                </a:lnTo>
                <a:lnTo>
                  <a:pt x="66" y="82"/>
                </a:lnTo>
                <a:lnTo>
                  <a:pt x="67" y="82"/>
                </a:lnTo>
                <a:lnTo>
                  <a:pt x="67" y="82"/>
                </a:lnTo>
                <a:lnTo>
                  <a:pt x="67" y="82"/>
                </a:lnTo>
                <a:lnTo>
                  <a:pt x="67" y="83"/>
                </a:lnTo>
                <a:lnTo>
                  <a:pt x="67" y="84"/>
                </a:lnTo>
                <a:lnTo>
                  <a:pt x="67" y="84"/>
                </a:lnTo>
                <a:lnTo>
                  <a:pt x="67" y="85"/>
                </a:lnTo>
                <a:lnTo>
                  <a:pt x="67" y="86"/>
                </a:lnTo>
                <a:lnTo>
                  <a:pt x="68" y="86"/>
                </a:lnTo>
                <a:lnTo>
                  <a:pt x="68" y="86"/>
                </a:lnTo>
                <a:lnTo>
                  <a:pt x="68" y="86"/>
                </a:lnTo>
                <a:lnTo>
                  <a:pt x="69" y="86"/>
                </a:lnTo>
                <a:lnTo>
                  <a:pt x="70" y="86"/>
                </a:lnTo>
                <a:lnTo>
                  <a:pt x="70" y="86"/>
                </a:lnTo>
                <a:lnTo>
                  <a:pt x="70" y="87"/>
                </a:lnTo>
                <a:lnTo>
                  <a:pt x="70" y="87"/>
                </a:lnTo>
                <a:lnTo>
                  <a:pt x="70" y="87"/>
                </a:lnTo>
                <a:lnTo>
                  <a:pt x="71" y="88"/>
                </a:lnTo>
                <a:lnTo>
                  <a:pt x="71" y="88"/>
                </a:lnTo>
                <a:lnTo>
                  <a:pt x="71" y="89"/>
                </a:lnTo>
                <a:lnTo>
                  <a:pt x="71" y="89"/>
                </a:lnTo>
                <a:lnTo>
                  <a:pt x="71" y="90"/>
                </a:lnTo>
                <a:lnTo>
                  <a:pt x="71" y="90"/>
                </a:lnTo>
                <a:lnTo>
                  <a:pt x="71" y="91"/>
                </a:lnTo>
                <a:lnTo>
                  <a:pt x="71" y="91"/>
                </a:lnTo>
                <a:lnTo>
                  <a:pt x="71" y="92"/>
                </a:lnTo>
                <a:lnTo>
                  <a:pt x="71" y="93"/>
                </a:lnTo>
                <a:lnTo>
                  <a:pt x="71" y="93"/>
                </a:lnTo>
                <a:lnTo>
                  <a:pt x="71" y="93"/>
                </a:lnTo>
                <a:lnTo>
                  <a:pt x="71" y="94"/>
                </a:lnTo>
                <a:lnTo>
                  <a:pt x="71" y="94"/>
                </a:lnTo>
                <a:lnTo>
                  <a:pt x="71" y="94"/>
                </a:lnTo>
                <a:lnTo>
                  <a:pt x="72" y="94"/>
                </a:lnTo>
                <a:lnTo>
                  <a:pt x="72" y="94"/>
                </a:lnTo>
                <a:lnTo>
                  <a:pt x="72" y="94"/>
                </a:lnTo>
                <a:lnTo>
                  <a:pt x="72" y="95"/>
                </a:lnTo>
                <a:lnTo>
                  <a:pt x="72" y="95"/>
                </a:lnTo>
                <a:lnTo>
                  <a:pt x="72" y="96"/>
                </a:lnTo>
                <a:lnTo>
                  <a:pt x="73" y="96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3" y="98"/>
                </a:lnTo>
                <a:lnTo>
                  <a:pt x="73" y="98"/>
                </a:lnTo>
                <a:lnTo>
                  <a:pt x="73" y="98"/>
                </a:lnTo>
                <a:lnTo>
                  <a:pt x="73" y="99"/>
                </a:lnTo>
                <a:lnTo>
                  <a:pt x="74" y="99"/>
                </a:lnTo>
                <a:lnTo>
                  <a:pt x="74" y="99"/>
                </a:lnTo>
                <a:lnTo>
                  <a:pt x="75" y="99"/>
                </a:lnTo>
                <a:lnTo>
                  <a:pt x="75" y="98"/>
                </a:lnTo>
                <a:lnTo>
                  <a:pt x="75" y="98"/>
                </a:lnTo>
                <a:lnTo>
                  <a:pt x="75" y="98"/>
                </a:lnTo>
                <a:lnTo>
                  <a:pt x="76" y="98"/>
                </a:lnTo>
                <a:lnTo>
                  <a:pt x="76" y="98"/>
                </a:lnTo>
                <a:lnTo>
                  <a:pt x="76" y="98"/>
                </a:lnTo>
                <a:lnTo>
                  <a:pt x="76" y="99"/>
                </a:lnTo>
                <a:lnTo>
                  <a:pt x="76" y="99"/>
                </a:lnTo>
                <a:lnTo>
                  <a:pt x="76" y="100"/>
                </a:lnTo>
                <a:lnTo>
                  <a:pt x="76" y="100"/>
                </a:lnTo>
                <a:lnTo>
                  <a:pt x="76" y="100"/>
                </a:lnTo>
                <a:lnTo>
                  <a:pt x="76" y="101"/>
                </a:lnTo>
                <a:lnTo>
                  <a:pt x="76" y="101"/>
                </a:lnTo>
                <a:lnTo>
                  <a:pt x="76" y="102"/>
                </a:lnTo>
                <a:lnTo>
                  <a:pt x="76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2"/>
                </a:lnTo>
                <a:lnTo>
                  <a:pt x="78" y="102"/>
                </a:lnTo>
                <a:lnTo>
                  <a:pt x="78" y="103"/>
                </a:lnTo>
                <a:lnTo>
                  <a:pt x="78" y="103"/>
                </a:lnTo>
                <a:lnTo>
                  <a:pt x="79" y="103"/>
                </a:lnTo>
                <a:lnTo>
                  <a:pt x="79" y="103"/>
                </a:lnTo>
                <a:lnTo>
                  <a:pt x="79" y="103"/>
                </a:lnTo>
                <a:lnTo>
                  <a:pt x="79" y="104"/>
                </a:lnTo>
                <a:lnTo>
                  <a:pt x="79" y="104"/>
                </a:lnTo>
                <a:lnTo>
                  <a:pt x="79" y="104"/>
                </a:lnTo>
                <a:lnTo>
                  <a:pt x="79" y="105"/>
                </a:lnTo>
                <a:lnTo>
                  <a:pt x="79" y="105"/>
                </a:lnTo>
                <a:lnTo>
                  <a:pt x="79" y="106"/>
                </a:lnTo>
                <a:lnTo>
                  <a:pt x="79" y="106"/>
                </a:lnTo>
                <a:lnTo>
                  <a:pt x="79" y="107"/>
                </a:lnTo>
                <a:lnTo>
                  <a:pt x="79" y="107"/>
                </a:lnTo>
                <a:lnTo>
                  <a:pt x="79" y="107"/>
                </a:lnTo>
                <a:lnTo>
                  <a:pt x="79" y="107"/>
                </a:lnTo>
                <a:lnTo>
                  <a:pt x="80" y="107"/>
                </a:lnTo>
                <a:lnTo>
                  <a:pt x="80" y="108"/>
                </a:lnTo>
                <a:lnTo>
                  <a:pt x="80" y="108"/>
                </a:lnTo>
                <a:lnTo>
                  <a:pt x="80" y="108"/>
                </a:lnTo>
                <a:lnTo>
                  <a:pt x="80" y="109"/>
                </a:lnTo>
                <a:lnTo>
                  <a:pt x="80" y="109"/>
                </a:lnTo>
                <a:lnTo>
                  <a:pt x="81" y="109"/>
                </a:lnTo>
                <a:lnTo>
                  <a:pt x="81" y="109"/>
                </a:lnTo>
                <a:lnTo>
                  <a:pt x="81" y="109"/>
                </a:lnTo>
                <a:lnTo>
                  <a:pt x="81" y="110"/>
                </a:lnTo>
                <a:lnTo>
                  <a:pt x="82" y="110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3" y="111"/>
                </a:lnTo>
                <a:lnTo>
                  <a:pt x="83" y="111"/>
                </a:lnTo>
                <a:lnTo>
                  <a:pt x="83" y="111"/>
                </a:lnTo>
                <a:lnTo>
                  <a:pt x="83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5" y="112"/>
                </a:lnTo>
                <a:lnTo>
                  <a:pt x="85" y="112"/>
                </a:lnTo>
                <a:lnTo>
                  <a:pt x="85" y="113"/>
                </a:lnTo>
                <a:lnTo>
                  <a:pt x="85" y="113"/>
                </a:lnTo>
                <a:lnTo>
                  <a:pt x="86" y="113"/>
                </a:lnTo>
                <a:lnTo>
                  <a:pt x="86" y="114"/>
                </a:lnTo>
                <a:lnTo>
                  <a:pt x="86" y="114"/>
                </a:lnTo>
                <a:lnTo>
                  <a:pt x="86" y="114"/>
                </a:lnTo>
                <a:lnTo>
                  <a:pt x="87" y="114"/>
                </a:lnTo>
                <a:lnTo>
                  <a:pt x="87" y="114"/>
                </a:lnTo>
                <a:lnTo>
                  <a:pt x="87" y="114"/>
                </a:lnTo>
                <a:lnTo>
                  <a:pt x="88" y="114"/>
                </a:lnTo>
                <a:lnTo>
                  <a:pt x="88" y="114"/>
                </a:lnTo>
                <a:lnTo>
                  <a:pt x="88" y="114"/>
                </a:lnTo>
                <a:lnTo>
                  <a:pt x="89" y="114"/>
                </a:lnTo>
                <a:lnTo>
                  <a:pt x="89" y="114"/>
                </a:lnTo>
                <a:lnTo>
                  <a:pt x="90" y="115"/>
                </a:lnTo>
                <a:lnTo>
                  <a:pt x="90" y="115"/>
                </a:lnTo>
                <a:lnTo>
                  <a:pt x="91" y="115"/>
                </a:lnTo>
                <a:lnTo>
                  <a:pt x="91" y="115"/>
                </a:lnTo>
                <a:lnTo>
                  <a:pt x="91" y="114"/>
                </a:lnTo>
                <a:lnTo>
                  <a:pt x="92" y="114"/>
                </a:lnTo>
                <a:lnTo>
                  <a:pt x="92" y="114"/>
                </a:lnTo>
                <a:lnTo>
                  <a:pt x="92" y="114"/>
                </a:lnTo>
                <a:lnTo>
                  <a:pt x="92" y="114"/>
                </a:lnTo>
                <a:lnTo>
                  <a:pt x="93" y="114"/>
                </a:lnTo>
                <a:lnTo>
                  <a:pt x="94" y="114"/>
                </a:lnTo>
                <a:lnTo>
                  <a:pt x="94" y="114"/>
                </a:lnTo>
                <a:lnTo>
                  <a:pt x="95" y="113"/>
                </a:lnTo>
                <a:lnTo>
                  <a:pt x="95" y="113"/>
                </a:lnTo>
                <a:lnTo>
                  <a:pt x="96" y="113"/>
                </a:lnTo>
                <a:lnTo>
                  <a:pt x="96" y="113"/>
                </a:lnTo>
                <a:lnTo>
                  <a:pt x="96" y="113"/>
                </a:lnTo>
                <a:lnTo>
                  <a:pt x="97" y="113"/>
                </a:lnTo>
                <a:lnTo>
                  <a:pt x="97" y="113"/>
                </a:lnTo>
                <a:lnTo>
                  <a:pt x="98" y="113"/>
                </a:lnTo>
                <a:lnTo>
                  <a:pt x="98" y="113"/>
                </a:lnTo>
                <a:lnTo>
                  <a:pt x="98" y="113"/>
                </a:lnTo>
                <a:lnTo>
                  <a:pt x="98" y="112"/>
                </a:lnTo>
                <a:lnTo>
                  <a:pt x="99" y="112"/>
                </a:lnTo>
                <a:lnTo>
                  <a:pt x="99" y="113"/>
                </a:lnTo>
                <a:lnTo>
                  <a:pt x="99" y="113"/>
                </a:lnTo>
                <a:lnTo>
                  <a:pt x="99" y="112"/>
                </a:lnTo>
                <a:lnTo>
                  <a:pt x="100" y="112"/>
                </a:lnTo>
                <a:lnTo>
                  <a:pt x="100" y="112"/>
                </a:lnTo>
                <a:lnTo>
                  <a:pt x="100" y="111"/>
                </a:lnTo>
                <a:lnTo>
                  <a:pt x="100" y="111"/>
                </a:lnTo>
                <a:lnTo>
                  <a:pt x="101" y="111"/>
                </a:lnTo>
                <a:lnTo>
                  <a:pt x="101" y="111"/>
                </a:lnTo>
                <a:lnTo>
                  <a:pt x="101" y="110"/>
                </a:lnTo>
                <a:lnTo>
                  <a:pt x="101" y="111"/>
                </a:lnTo>
                <a:lnTo>
                  <a:pt x="102" y="111"/>
                </a:lnTo>
                <a:lnTo>
                  <a:pt x="102" y="110"/>
                </a:lnTo>
                <a:lnTo>
                  <a:pt x="102" y="110"/>
                </a:lnTo>
                <a:lnTo>
                  <a:pt x="103" y="110"/>
                </a:lnTo>
                <a:lnTo>
                  <a:pt x="103" y="110"/>
                </a:lnTo>
                <a:lnTo>
                  <a:pt x="103" y="110"/>
                </a:ln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lnTo>
                  <a:pt x="105" y="109"/>
                </a:lnTo>
                <a:lnTo>
                  <a:pt x="105" y="109"/>
                </a:lnTo>
                <a:lnTo>
                  <a:pt x="106" y="109"/>
                </a:lnTo>
                <a:lnTo>
                  <a:pt x="106" y="109"/>
                </a:lnTo>
                <a:lnTo>
                  <a:pt x="107" y="109"/>
                </a:lnTo>
                <a:lnTo>
                  <a:pt x="107" y="109"/>
                </a:lnTo>
                <a:lnTo>
                  <a:pt x="108" y="109"/>
                </a:lnTo>
                <a:lnTo>
                  <a:pt x="108" y="109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0" y="109"/>
                </a:lnTo>
                <a:lnTo>
                  <a:pt x="110" y="108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2" y="109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3" y="110"/>
                </a:lnTo>
                <a:lnTo>
                  <a:pt x="113" y="111"/>
                </a:lnTo>
                <a:lnTo>
                  <a:pt x="114" y="111"/>
                </a:lnTo>
                <a:lnTo>
                  <a:pt x="114" y="110"/>
                </a:lnTo>
                <a:lnTo>
                  <a:pt x="114" y="110"/>
                </a:lnTo>
                <a:lnTo>
                  <a:pt x="114" y="110"/>
                </a:lnTo>
                <a:lnTo>
                  <a:pt x="115" y="110"/>
                </a:lnTo>
                <a:lnTo>
                  <a:pt x="115" y="109"/>
                </a:lnTo>
                <a:lnTo>
                  <a:pt x="115" y="109"/>
                </a:lnTo>
                <a:lnTo>
                  <a:pt x="116" y="109"/>
                </a:lnTo>
                <a:lnTo>
                  <a:pt x="116" y="110"/>
                </a:lnTo>
                <a:lnTo>
                  <a:pt x="116" y="110"/>
                </a:lnTo>
                <a:lnTo>
                  <a:pt x="117" y="110"/>
                </a:lnTo>
                <a:lnTo>
                  <a:pt x="117" y="111"/>
                </a:lnTo>
                <a:lnTo>
                  <a:pt x="117" y="111"/>
                </a:lnTo>
                <a:lnTo>
                  <a:pt x="118" y="111"/>
                </a:lnTo>
                <a:lnTo>
                  <a:pt x="118" y="111"/>
                </a:lnTo>
                <a:lnTo>
                  <a:pt x="118" y="111"/>
                </a:lnTo>
                <a:lnTo>
                  <a:pt x="118" y="112"/>
                </a:lnTo>
                <a:lnTo>
                  <a:pt x="118" y="112"/>
                </a:lnTo>
                <a:lnTo>
                  <a:pt x="118" y="113"/>
                </a:lnTo>
                <a:lnTo>
                  <a:pt x="118" y="113"/>
                </a:lnTo>
                <a:lnTo>
                  <a:pt x="118" y="114"/>
                </a:lnTo>
                <a:lnTo>
                  <a:pt x="118" y="114"/>
                </a:lnTo>
                <a:lnTo>
                  <a:pt x="118" y="114"/>
                </a:lnTo>
                <a:lnTo>
                  <a:pt x="118" y="115"/>
                </a:lnTo>
                <a:lnTo>
                  <a:pt x="118" y="115"/>
                </a:lnTo>
                <a:lnTo>
                  <a:pt x="118" y="115"/>
                </a:lnTo>
                <a:lnTo>
                  <a:pt x="118" y="115"/>
                </a:lnTo>
                <a:lnTo>
                  <a:pt x="118" y="116"/>
                </a:lnTo>
                <a:lnTo>
                  <a:pt x="118" y="116"/>
                </a:lnTo>
                <a:lnTo>
                  <a:pt x="118" y="117"/>
                </a:lnTo>
                <a:lnTo>
                  <a:pt x="119" y="117"/>
                </a:lnTo>
                <a:lnTo>
                  <a:pt x="119" y="117"/>
                </a:lnTo>
                <a:lnTo>
                  <a:pt x="119" y="118"/>
                </a:lnTo>
                <a:lnTo>
                  <a:pt x="118" y="118"/>
                </a:lnTo>
                <a:lnTo>
                  <a:pt x="118" y="120"/>
                </a:lnTo>
                <a:lnTo>
                  <a:pt x="118" y="120"/>
                </a:lnTo>
                <a:lnTo>
                  <a:pt x="117" y="121"/>
                </a:lnTo>
                <a:lnTo>
                  <a:pt x="117" y="122"/>
                </a:lnTo>
                <a:lnTo>
                  <a:pt x="117" y="122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7" y="124"/>
                </a:lnTo>
                <a:lnTo>
                  <a:pt x="117" y="125"/>
                </a:lnTo>
                <a:lnTo>
                  <a:pt x="117" y="125"/>
                </a:lnTo>
                <a:lnTo>
                  <a:pt x="118" y="125"/>
                </a:lnTo>
                <a:lnTo>
                  <a:pt x="119" y="126"/>
                </a:lnTo>
                <a:lnTo>
                  <a:pt x="119" y="126"/>
                </a:lnTo>
                <a:lnTo>
                  <a:pt x="119" y="127"/>
                </a:lnTo>
                <a:lnTo>
                  <a:pt x="119" y="127"/>
                </a:lnTo>
                <a:lnTo>
                  <a:pt x="119" y="128"/>
                </a:lnTo>
                <a:lnTo>
                  <a:pt x="120" y="129"/>
                </a:lnTo>
                <a:lnTo>
                  <a:pt x="120" y="130"/>
                </a:lnTo>
                <a:lnTo>
                  <a:pt x="120" y="130"/>
                </a:lnTo>
                <a:lnTo>
                  <a:pt x="120" y="131"/>
                </a:lnTo>
                <a:lnTo>
                  <a:pt x="120" y="131"/>
                </a:lnTo>
                <a:lnTo>
                  <a:pt x="120" y="132"/>
                </a:lnTo>
                <a:lnTo>
                  <a:pt x="121" y="132"/>
                </a:lnTo>
                <a:lnTo>
                  <a:pt x="121" y="132"/>
                </a:lnTo>
                <a:lnTo>
                  <a:pt x="121" y="133"/>
                </a:lnTo>
                <a:lnTo>
                  <a:pt x="122" y="133"/>
                </a:lnTo>
                <a:lnTo>
                  <a:pt x="122" y="134"/>
                </a:lnTo>
                <a:lnTo>
                  <a:pt x="122" y="134"/>
                </a:lnTo>
                <a:lnTo>
                  <a:pt x="123" y="134"/>
                </a:lnTo>
                <a:lnTo>
                  <a:pt x="123" y="135"/>
                </a:lnTo>
                <a:lnTo>
                  <a:pt x="123" y="135"/>
                </a:lnTo>
                <a:lnTo>
                  <a:pt x="124" y="136"/>
                </a:lnTo>
                <a:lnTo>
                  <a:pt x="124" y="136"/>
                </a:lnTo>
                <a:lnTo>
                  <a:pt x="125" y="136"/>
                </a:lnTo>
                <a:lnTo>
                  <a:pt x="125" y="136"/>
                </a:lnTo>
                <a:lnTo>
                  <a:pt x="125" y="136"/>
                </a:lnTo>
                <a:lnTo>
                  <a:pt x="125" y="137"/>
                </a:lnTo>
                <a:lnTo>
                  <a:pt x="125" y="138"/>
                </a:lnTo>
                <a:lnTo>
                  <a:pt x="125" y="138"/>
                </a:lnTo>
                <a:lnTo>
                  <a:pt x="125" y="139"/>
                </a:lnTo>
                <a:lnTo>
                  <a:pt x="125" y="139"/>
                </a:lnTo>
                <a:lnTo>
                  <a:pt x="125" y="140"/>
                </a:lnTo>
                <a:lnTo>
                  <a:pt x="125" y="140"/>
                </a:lnTo>
                <a:lnTo>
                  <a:pt x="125" y="140"/>
                </a:lnTo>
                <a:lnTo>
                  <a:pt x="125" y="141"/>
                </a:lnTo>
                <a:lnTo>
                  <a:pt x="125" y="141"/>
                </a:lnTo>
                <a:lnTo>
                  <a:pt x="125" y="141"/>
                </a:lnTo>
                <a:lnTo>
                  <a:pt x="124" y="141"/>
                </a:lnTo>
                <a:lnTo>
                  <a:pt x="124" y="142"/>
                </a:lnTo>
                <a:lnTo>
                  <a:pt x="124" y="142"/>
                </a:lnTo>
                <a:lnTo>
                  <a:pt x="123" y="142"/>
                </a:lnTo>
                <a:lnTo>
                  <a:pt x="123" y="142"/>
                </a:lnTo>
                <a:lnTo>
                  <a:pt x="123" y="142"/>
                </a:lnTo>
                <a:lnTo>
                  <a:pt x="123" y="143"/>
                </a:lnTo>
                <a:lnTo>
                  <a:pt x="123" y="143"/>
                </a:lnTo>
                <a:lnTo>
                  <a:pt x="123" y="143"/>
                </a:lnTo>
                <a:lnTo>
                  <a:pt x="122" y="144"/>
                </a:lnTo>
                <a:lnTo>
                  <a:pt x="122" y="144"/>
                </a:lnTo>
                <a:lnTo>
                  <a:pt x="122" y="144"/>
                </a:lnTo>
                <a:lnTo>
                  <a:pt x="121" y="144"/>
                </a:lnTo>
                <a:lnTo>
                  <a:pt x="121" y="145"/>
                </a:lnTo>
                <a:lnTo>
                  <a:pt x="121" y="145"/>
                </a:lnTo>
                <a:lnTo>
                  <a:pt x="121" y="146"/>
                </a:lnTo>
                <a:lnTo>
                  <a:pt x="121" y="146"/>
                </a:lnTo>
                <a:lnTo>
                  <a:pt x="121" y="146"/>
                </a:lnTo>
                <a:lnTo>
                  <a:pt x="120" y="146"/>
                </a:lnTo>
                <a:lnTo>
                  <a:pt x="120" y="146"/>
                </a:lnTo>
                <a:lnTo>
                  <a:pt x="120" y="147"/>
                </a:lnTo>
                <a:lnTo>
                  <a:pt x="120" y="148"/>
                </a:lnTo>
                <a:lnTo>
                  <a:pt x="120" y="148"/>
                </a:lnTo>
                <a:lnTo>
                  <a:pt x="121" y="148"/>
                </a:lnTo>
                <a:lnTo>
                  <a:pt x="121" y="149"/>
                </a:lnTo>
                <a:lnTo>
                  <a:pt x="121" y="149"/>
                </a:lnTo>
                <a:lnTo>
                  <a:pt x="121" y="150"/>
                </a:lnTo>
                <a:lnTo>
                  <a:pt x="122" y="150"/>
                </a:lnTo>
                <a:lnTo>
                  <a:pt x="122" y="152"/>
                </a:lnTo>
                <a:lnTo>
                  <a:pt x="123" y="152"/>
                </a:lnTo>
                <a:lnTo>
                  <a:pt x="123" y="153"/>
                </a:lnTo>
                <a:lnTo>
                  <a:pt x="123" y="153"/>
                </a:lnTo>
                <a:lnTo>
                  <a:pt x="123" y="153"/>
                </a:lnTo>
                <a:lnTo>
                  <a:pt x="123" y="154"/>
                </a:lnTo>
                <a:lnTo>
                  <a:pt x="124" y="155"/>
                </a:lnTo>
                <a:lnTo>
                  <a:pt x="124" y="155"/>
                </a:lnTo>
                <a:lnTo>
                  <a:pt x="124" y="156"/>
                </a:lnTo>
                <a:lnTo>
                  <a:pt x="124" y="156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3" y="158"/>
                </a:lnTo>
                <a:lnTo>
                  <a:pt x="123" y="158"/>
                </a:lnTo>
                <a:lnTo>
                  <a:pt x="123" y="158"/>
                </a:lnTo>
                <a:lnTo>
                  <a:pt x="123" y="159"/>
                </a:lnTo>
                <a:lnTo>
                  <a:pt x="123" y="159"/>
                </a:lnTo>
                <a:lnTo>
                  <a:pt x="122" y="160"/>
                </a:lnTo>
                <a:lnTo>
                  <a:pt x="122" y="160"/>
                </a:lnTo>
                <a:lnTo>
                  <a:pt x="121" y="161"/>
                </a:lnTo>
                <a:lnTo>
                  <a:pt x="121" y="161"/>
                </a:lnTo>
                <a:lnTo>
                  <a:pt x="121" y="162"/>
                </a:lnTo>
                <a:lnTo>
                  <a:pt x="121" y="162"/>
                </a:lnTo>
                <a:lnTo>
                  <a:pt x="121" y="163"/>
                </a:lnTo>
                <a:lnTo>
                  <a:pt x="120" y="163"/>
                </a:lnTo>
                <a:lnTo>
                  <a:pt x="120" y="165"/>
                </a:lnTo>
                <a:lnTo>
                  <a:pt x="120" y="166"/>
                </a:lnTo>
                <a:lnTo>
                  <a:pt x="120" y="166"/>
                </a:lnTo>
                <a:lnTo>
                  <a:pt x="119" y="167"/>
                </a:lnTo>
                <a:lnTo>
                  <a:pt x="119" y="167"/>
                </a:lnTo>
                <a:lnTo>
                  <a:pt x="119" y="168"/>
                </a:lnTo>
                <a:lnTo>
                  <a:pt x="119" y="168"/>
                </a:lnTo>
                <a:lnTo>
                  <a:pt x="119" y="168"/>
                </a:lnTo>
                <a:lnTo>
                  <a:pt x="119" y="169"/>
                </a:lnTo>
                <a:lnTo>
                  <a:pt x="119" y="169"/>
                </a:lnTo>
                <a:lnTo>
                  <a:pt x="119" y="170"/>
                </a:lnTo>
                <a:lnTo>
                  <a:pt x="119" y="170"/>
                </a:lnTo>
                <a:lnTo>
                  <a:pt x="119" y="171"/>
                </a:lnTo>
                <a:lnTo>
                  <a:pt x="119" y="171"/>
                </a:lnTo>
                <a:lnTo>
                  <a:pt x="119" y="172"/>
                </a:lnTo>
                <a:lnTo>
                  <a:pt x="119" y="173"/>
                </a:lnTo>
                <a:lnTo>
                  <a:pt x="118" y="173"/>
                </a:lnTo>
                <a:lnTo>
                  <a:pt x="118" y="173"/>
                </a:lnTo>
                <a:lnTo>
                  <a:pt x="118" y="174"/>
                </a:lnTo>
                <a:lnTo>
                  <a:pt x="118" y="174"/>
                </a:lnTo>
                <a:lnTo>
                  <a:pt x="118" y="175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8" y="180"/>
                </a:lnTo>
                <a:lnTo>
                  <a:pt x="119" y="181"/>
                </a:lnTo>
                <a:lnTo>
                  <a:pt x="119" y="181"/>
                </a:lnTo>
                <a:lnTo>
                  <a:pt x="120" y="181"/>
                </a:lnTo>
                <a:lnTo>
                  <a:pt x="120" y="181"/>
                </a:lnTo>
                <a:lnTo>
                  <a:pt x="120" y="182"/>
                </a:lnTo>
                <a:lnTo>
                  <a:pt x="120" y="182"/>
                </a:lnTo>
                <a:lnTo>
                  <a:pt x="119" y="182"/>
                </a:lnTo>
                <a:lnTo>
                  <a:pt x="118" y="183"/>
                </a:lnTo>
                <a:lnTo>
                  <a:pt x="118" y="184"/>
                </a:lnTo>
                <a:lnTo>
                  <a:pt x="118" y="184"/>
                </a:lnTo>
                <a:lnTo>
                  <a:pt x="117" y="184"/>
                </a:lnTo>
                <a:lnTo>
                  <a:pt x="116" y="187"/>
                </a:lnTo>
                <a:lnTo>
                  <a:pt x="116" y="189"/>
                </a:lnTo>
                <a:lnTo>
                  <a:pt x="116" y="189"/>
                </a:lnTo>
                <a:lnTo>
                  <a:pt x="116" y="190"/>
                </a:lnTo>
                <a:lnTo>
                  <a:pt x="115" y="190"/>
                </a:lnTo>
                <a:lnTo>
                  <a:pt x="115" y="191"/>
                </a:lnTo>
                <a:lnTo>
                  <a:pt x="115" y="191"/>
                </a:lnTo>
                <a:lnTo>
                  <a:pt x="115" y="192"/>
                </a:lnTo>
                <a:lnTo>
                  <a:pt x="115" y="193"/>
                </a:lnTo>
                <a:lnTo>
                  <a:pt x="115" y="194"/>
                </a:lnTo>
                <a:lnTo>
                  <a:pt x="114" y="194"/>
                </a:lnTo>
                <a:lnTo>
                  <a:pt x="114" y="195"/>
                </a:lnTo>
                <a:lnTo>
                  <a:pt x="114" y="195"/>
                </a:lnTo>
                <a:lnTo>
                  <a:pt x="114" y="196"/>
                </a:lnTo>
                <a:lnTo>
                  <a:pt x="114" y="197"/>
                </a:lnTo>
                <a:lnTo>
                  <a:pt x="113" y="197"/>
                </a:lnTo>
                <a:lnTo>
                  <a:pt x="113" y="197"/>
                </a:lnTo>
                <a:lnTo>
                  <a:pt x="113" y="198"/>
                </a:lnTo>
                <a:lnTo>
                  <a:pt x="112" y="198"/>
                </a:lnTo>
                <a:lnTo>
                  <a:pt x="112" y="198"/>
                </a:lnTo>
                <a:lnTo>
                  <a:pt x="112" y="198"/>
                </a:lnTo>
                <a:lnTo>
                  <a:pt x="111" y="198"/>
                </a:lnTo>
                <a:lnTo>
                  <a:pt x="111" y="199"/>
                </a:lnTo>
                <a:lnTo>
                  <a:pt x="110" y="199"/>
                </a:lnTo>
                <a:lnTo>
                  <a:pt x="110" y="199"/>
                </a:lnTo>
                <a:lnTo>
                  <a:pt x="109" y="200"/>
                </a:lnTo>
                <a:lnTo>
                  <a:pt x="109" y="200"/>
                </a:lnTo>
                <a:lnTo>
                  <a:pt x="109" y="200"/>
                </a:lnTo>
                <a:lnTo>
                  <a:pt x="109" y="201"/>
                </a:lnTo>
                <a:lnTo>
                  <a:pt x="109" y="201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7" y="202"/>
                </a:lnTo>
                <a:lnTo>
                  <a:pt x="107" y="202"/>
                </a:lnTo>
                <a:lnTo>
                  <a:pt x="106" y="202"/>
                </a:lnTo>
                <a:lnTo>
                  <a:pt x="106" y="203"/>
                </a:lnTo>
                <a:lnTo>
                  <a:pt x="105" y="203"/>
                </a:lnTo>
                <a:lnTo>
                  <a:pt x="105" y="204"/>
                </a:lnTo>
                <a:lnTo>
                  <a:pt x="105" y="204"/>
                </a:lnTo>
                <a:lnTo>
                  <a:pt x="104" y="204"/>
                </a:lnTo>
                <a:lnTo>
                  <a:pt x="104" y="205"/>
                </a:lnTo>
                <a:lnTo>
                  <a:pt x="103" y="205"/>
                </a:lnTo>
                <a:lnTo>
                  <a:pt x="103" y="205"/>
                </a:lnTo>
                <a:lnTo>
                  <a:pt x="102" y="206"/>
                </a:lnTo>
                <a:lnTo>
                  <a:pt x="102" y="206"/>
                </a:lnTo>
                <a:lnTo>
                  <a:pt x="102" y="206"/>
                </a:lnTo>
                <a:lnTo>
                  <a:pt x="101" y="206"/>
                </a:lnTo>
                <a:lnTo>
                  <a:pt x="101" y="206"/>
                </a:lnTo>
                <a:lnTo>
                  <a:pt x="100" y="206"/>
                </a:lnTo>
                <a:lnTo>
                  <a:pt x="100" y="206"/>
                </a:lnTo>
                <a:lnTo>
                  <a:pt x="99" y="207"/>
                </a:lnTo>
                <a:lnTo>
                  <a:pt x="99" y="207"/>
                </a:lnTo>
                <a:lnTo>
                  <a:pt x="98" y="208"/>
                </a:lnTo>
                <a:lnTo>
                  <a:pt x="98" y="208"/>
                </a:lnTo>
                <a:lnTo>
                  <a:pt x="97" y="208"/>
                </a:lnTo>
                <a:lnTo>
                  <a:pt x="97" y="209"/>
                </a:lnTo>
                <a:lnTo>
                  <a:pt x="97" y="210"/>
                </a:lnTo>
                <a:lnTo>
                  <a:pt x="98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12"/>
                </a:lnTo>
                <a:lnTo>
                  <a:pt x="98" y="213"/>
                </a:lnTo>
                <a:lnTo>
                  <a:pt x="98" y="213"/>
                </a:lnTo>
                <a:lnTo>
                  <a:pt x="98" y="214"/>
                </a:lnTo>
                <a:lnTo>
                  <a:pt x="99" y="214"/>
                </a:lnTo>
                <a:lnTo>
                  <a:pt x="99" y="215"/>
                </a:lnTo>
                <a:lnTo>
                  <a:pt x="99" y="215"/>
                </a:lnTo>
                <a:lnTo>
                  <a:pt x="99" y="215"/>
                </a:lnTo>
                <a:lnTo>
                  <a:pt x="99" y="216"/>
                </a:lnTo>
                <a:lnTo>
                  <a:pt x="99" y="216"/>
                </a:lnTo>
                <a:lnTo>
                  <a:pt x="99" y="217"/>
                </a:lnTo>
                <a:lnTo>
                  <a:pt x="100" y="217"/>
                </a:lnTo>
                <a:lnTo>
                  <a:pt x="100" y="218"/>
                </a:lnTo>
                <a:lnTo>
                  <a:pt x="100" y="219"/>
                </a:lnTo>
                <a:lnTo>
                  <a:pt x="101" y="219"/>
                </a:lnTo>
                <a:lnTo>
                  <a:pt x="101" y="219"/>
                </a:lnTo>
                <a:lnTo>
                  <a:pt x="101" y="220"/>
                </a:lnTo>
                <a:lnTo>
                  <a:pt x="101" y="220"/>
                </a:lnTo>
                <a:lnTo>
                  <a:pt x="100" y="221"/>
                </a:lnTo>
                <a:lnTo>
                  <a:pt x="100" y="221"/>
                </a:lnTo>
                <a:lnTo>
                  <a:pt x="100" y="222"/>
                </a:lnTo>
                <a:lnTo>
                  <a:pt x="100" y="222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99" y="223"/>
                </a:lnTo>
                <a:lnTo>
                  <a:pt x="99" y="224"/>
                </a:lnTo>
                <a:lnTo>
                  <a:pt x="98" y="224"/>
                </a:lnTo>
                <a:lnTo>
                  <a:pt x="97" y="223"/>
                </a:lnTo>
                <a:lnTo>
                  <a:pt x="96" y="224"/>
                </a:lnTo>
                <a:lnTo>
                  <a:pt x="96" y="223"/>
                </a:lnTo>
                <a:lnTo>
                  <a:pt x="95" y="223"/>
                </a:lnTo>
                <a:lnTo>
                  <a:pt x="95" y="223"/>
                </a:lnTo>
                <a:lnTo>
                  <a:pt x="94" y="222"/>
                </a:lnTo>
                <a:lnTo>
                  <a:pt x="93" y="222"/>
                </a:lnTo>
                <a:lnTo>
                  <a:pt x="93" y="221"/>
                </a:lnTo>
                <a:lnTo>
                  <a:pt x="92" y="221"/>
                </a:lnTo>
                <a:lnTo>
                  <a:pt x="91" y="220"/>
                </a:lnTo>
                <a:lnTo>
                  <a:pt x="91" y="220"/>
                </a:lnTo>
                <a:lnTo>
                  <a:pt x="91" y="220"/>
                </a:lnTo>
                <a:lnTo>
                  <a:pt x="90" y="219"/>
                </a:lnTo>
                <a:lnTo>
                  <a:pt x="90" y="218"/>
                </a:lnTo>
                <a:lnTo>
                  <a:pt x="90" y="217"/>
                </a:lnTo>
                <a:lnTo>
                  <a:pt x="90" y="216"/>
                </a:lnTo>
                <a:lnTo>
                  <a:pt x="90" y="215"/>
                </a:lnTo>
                <a:lnTo>
                  <a:pt x="89" y="215"/>
                </a:lnTo>
                <a:lnTo>
                  <a:pt x="89" y="215"/>
                </a:lnTo>
                <a:lnTo>
                  <a:pt x="88" y="215"/>
                </a:lnTo>
                <a:lnTo>
                  <a:pt x="88" y="214"/>
                </a:lnTo>
                <a:lnTo>
                  <a:pt x="86" y="212"/>
                </a:lnTo>
                <a:lnTo>
                  <a:pt x="83" y="210"/>
                </a:lnTo>
                <a:lnTo>
                  <a:pt x="82" y="209"/>
                </a:lnTo>
                <a:lnTo>
                  <a:pt x="82" y="208"/>
                </a:lnTo>
                <a:lnTo>
                  <a:pt x="81" y="207"/>
                </a:lnTo>
                <a:lnTo>
                  <a:pt x="81" y="207"/>
                </a:lnTo>
                <a:lnTo>
                  <a:pt x="79" y="206"/>
                </a:lnTo>
                <a:lnTo>
                  <a:pt x="79" y="206"/>
                </a:lnTo>
                <a:lnTo>
                  <a:pt x="78" y="206"/>
                </a:lnTo>
                <a:lnTo>
                  <a:pt x="78" y="205"/>
                </a:lnTo>
                <a:lnTo>
                  <a:pt x="76" y="204"/>
                </a:lnTo>
                <a:lnTo>
                  <a:pt x="75" y="204"/>
                </a:lnTo>
                <a:lnTo>
                  <a:pt x="74" y="204"/>
                </a:lnTo>
                <a:lnTo>
                  <a:pt x="72" y="203"/>
                </a:lnTo>
                <a:lnTo>
                  <a:pt x="71" y="203"/>
                </a:lnTo>
                <a:lnTo>
                  <a:pt x="71" y="204"/>
                </a:lnTo>
                <a:lnTo>
                  <a:pt x="71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68" y="204"/>
                </a:lnTo>
                <a:lnTo>
                  <a:pt x="68" y="204"/>
                </a:lnTo>
                <a:lnTo>
                  <a:pt x="67" y="204"/>
                </a:lnTo>
                <a:lnTo>
                  <a:pt x="67" y="204"/>
                </a:lnTo>
                <a:lnTo>
                  <a:pt x="67" y="203"/>
                </a:lnTo>
                <a:lnTo>
                  <a:pt x="67" y="202"/>
                </a:lnTo>
                <a:lnTo>
                  <a:pt x="68" y="202"/>
                </a:lnTo>
                <a:lnTo>
                  <a:pt x="67" y="201"/>
                </a:lnTo>
                <a:lnTo>
                  <a:pt x="67" y="200"/>
                </a:lnTo>
                <a:lnTo>
                  <a:pt x="67" y="200"/>
                </a:lnTo>
                <a:lnTo>
                  <a:pt x="67" y="199"/>
                </a:lnTo>
                <a:lnTo>
                  <a:pt x="67" y="199"/>
                </a:lnTo>
                <a:lnTo>
                  <a:pt x="67" y="198"/>
                </a:lnTo>
                <a:lnTo>
                  <a:pt x="66" y="198"/>
                </a:lnTo>
                <a:lnTo>
                  <a:pt x="66" y="198"/>
                </a:lnTo>
                <a:lnTo>
                  <a:pt x="65" y="198"/>
                </a:lnTo>
                <a:lnTo>
                  <a:pt x="65" y="198"/>
                </a:lnTo>
                <a:lnTo>
                  <a:pt x="64" y="198"/>
                </a:lnTo>
                <a:lnTo>
                  <a:pt x="63" y="198"/>
                </a:lnTo>
                <a:lnTo>
                  <a:pt x="62" y="198"/>
                </a:lnTo>
                <a:lnTo>
                  <a:pt x="61" y="198"/>
                </a:lnTo>
                <a:lnTo>
                  <a:pt x="61" y="198"/>
                </a:lnTo>
                <a:lnTo>
                  <a:pt x="60" y="197"/>
                </a:lnTo>
                <a:lnTo>
                  <a:pt x="60" y="197"/>
                </a:lnTo>
                <a:lnTo>
                  <a:pt x="60" y="197"/>
                </a:lnTo>
                <a:lnTo>
                  <a:pt x="60" y="197"/>
                </a:lnTo>
                <a:lnTo>
                  <a:pt x="60" y="196"/>
                </a:lnTo>
                <a:lnTo>
                  <a:pt x="59" y="196"/>
                </a:lnTo>
                <a:lnTo>
                  <a:pt x="59" y="194"/>
                </a:lnTo>
                <a:lnTo>
                  <a:pt x="59" y="194"/>
                </a:lnTo>
                <a:lnTo>
                  <a:pt x="59" y="194"/>
                </a:lnTo>
                <a:lnTo>
                  <a:pt x="59" y="193"/>
                </a:lnTo>
                <a:lnTo>
                  <a:pt x="59" y="193"/>
                </a:lnTo>
                <a:lnTo>
                  <a:pt x="59" y="192"/>
                </a:lnTo>
                <a:lnTo>
                  <a:pt x="59" y="192"/>
                </a:lnTo>
                <a:lnTo>
                  <a:pt x="59" y="191"/>
                </a:lnTo>
                <a:lnTo>
                  <a:pt x="59" y="190"/>
                </a:lnTo>
                <a:lnTo>
                  <a:pt x="59" y="190"/>
                </a:lnTo>
                <a:lnTo>
                  <a:pt x="59" y="190"/>
                </a:lnTo>
                <a:lnTo>
                  <a:pt x="59" y="189"/>
                </a:lnTo>
                <a:lnTo>
                  <a:pt x="58" y="189"/>
                </a:lnTo>
                <a:lnTo>
                  <a:pt x="58" y="189"/>
                </a:lnTo>
                <a:lnTo>
                  <a:pt x="58" y="189"/>
                </a:lnTo>
                <a:lnTo>
                  <a:pt x="58" y="188"/>
                </a:lnTo>
                <a:lnTo>
                  <a:pt x="58" y="188"/>
                </a:lnTo>
                <a:lnTo>
                  <a:pt x="58" y="187"/>
                </a:lnTo>
                <a:lnTo>
                  <a:pt x="58" y="186"/>
                </a:lnTo>
                <a:lnTo>
                  <a:pt x="58" y="186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57" y="184"/>
                </a:lnTo>
                <a:lnTo>
                  <a:pt x="57" y="183"/>
                </a:lnTo>
                <a:lnTo>
                  <a:pt x="57" y="183"/>
                </a:lnTo>
                <a:lnTo>
                  <a:pt x="56" y="181"/>
                </a:lnTo>
                <a:lnTo>
                  <a:pt x="56" y="181"/>
                </a:lnTo>
                <a:lnTo>
                  <a:pt x="56" y="181"/>
                </a:lnTo>
                <a:lnTo>
                  <a:pt x="55" y="180"/>
                </a:lnTo>
                <a:lnTo>
                  <a:pt x="55" y="180"/>
                </a:lnTo>
                <a:lnTo>
                  <a:pt x="55" y="179"/>
                </a:lnTo>
                <a:lnTo>
                  <a:pt x="55" y="178"/>
                </a:lnTo>
                <a:lnTo>
                  <a:pt x="55" y="178"/>
                </a:lnTo>
                <a:lnTo>
                  <a:pt x="55" y="178"/>
                </a:lnTo>
                <a:lnTo>
                  <a:pt x="55" y="177"/>
                </a:lnTo>
                <a:lnTo>
                  <a:pt x="54" y="177"/>
                </a:lnTo>
                <a:lnTo>
                  <a:pt x="54" y="177"/>
                </a:lnTo>
                <a:lnTo>
                  <a:pt x="54" y="176"/>
                </a:lnTo>
                <a:lnTo>
                  <a:pt x="54" y="176"/>
                </a:lnTo>
                <a:lnTo>
                  <a:pt x="54" y="175"/>
                </a:lnTo>
                <a:lnTo>
                  <a:pt x="54" y="174"/>
                </a:lnTo>
                <a:lnTo>
                  <a:pt x="54" y="174"/>
                </a:lnTo>
                <a:lnTo>
                  <a:pt x="54" y="173"/>
                </a:lnTo>
                <a:lnTo>
                  <a:pt x="54" y="173"/>
                </a:lnTo>
                <a:lnTo>
                  <a:pt x="54" y="172"/>
                </a:lnTo>
                <a:lnTo>
                  <a:pt x="53" y="171"/>
                </a:lnTo>
                <a:lnTo>
                  <a:pt x="53" y="171"/>
                </a:lnTo>
                <a:lnTo>
                  <a:pt x="53" y="170"/>
                </a:lnTo>
                <a:lnTo>
                  <a:pt x="52" y="170"/>
                </a:lnTo>
                <a:lnTo>
                  <a:pt x="52" y="169"/>
                </a:lnTo>
                <a:lnTo>
                  <a:pt x="51" y="169"/>
                </a:lnTo>
                <a:lnTo>
                  <a:pt x="51" y="169"/>
                </a:lnTo>
                <a:lnTo>
                  <a:pt x="51" y="168"/>
                </a:lnTo>
                <a:lnTo>
                  <a:pt x="51" y="168"/>
                </a:lnTo>
                <a:lnTo>
                  <a:pt x="51" y="167"/>
                </a:lnTo>
                <a:lnTo>
                  <a:pt x="51" y="167"/>
                </a:lnTo>
                <a:lnTo>
                  <a:pt x="50" y="166"/>
                </a:lnTo>
                <a:lnTo>
                  <a:pt x="50" y="165"/>
                </a:lnTo>
                <a:lnTo>
                  <a:pt x="50" y="165"/>
                </a:lnTo>
                <a:lnTo>
                  <a:pt x="50" y="165"/>
                </a:lnTo>
                <a:lnTo>
                  <a:pt x="50" y="164"/>
                </a:lnTo>
                <a:lnTo>
                  <a:pt x="50" y="164"/>
                </a:lnTo>
                <a:lnTo>
                  <a:pt x="50" y="163"/>
                </a:lnTo>
                <a:lnTo>
                  <a:pt x="50" y="163"/>
                </a:lnTo>
                <a:lnTo>
                  <a:pt x="50" y="163"/>
                </a:lnTo>
                <a:lnTo>
                  <a:pt x="50" y="162"/>
                </a:lnTo>
                <a:lnTo>
                  <a:pt x="50" y="161"/>
                </a:lnTo>
                <a:lnTo>
                  <a:pt x="50" y="161"/>
                </a:lnTo>
                <a:lnTo>
                  <a:pt x="50" y="160"/>
                </a:lnTo>
                <a:lnTo>
                  <a:pt x="50" y="160"/>
                </a:lnTo>
                <a:lnTo>
                  <a:pt x="50" y="159"/>
                </a:lnTo>
                <a:lnTo>
                  <a:pt x="50" y="159"/>
                </a:lnTo>
                <a:lnTo>
                  <a:pt x="50" y="158"/>
                </a:lnTo>
                <a:lnTo>
                  <a:pt x="50" y="157"/>
                </a:lnTo>
                <a:lnTo>
                  <a:pt x="50" y="157"/>
                </a:lnTo>
                <a:lnTo>
                  <a:pt x="50" y="157"/>
                </a:lnTo>
                <a:lnTo>
                  <a:pt x="50" y="156"/>
                </a:lnTo>
                <a:lnTo>
                  <a:pt x="50" y="156"/>
                </a:lnTo>
                <a:lnTo>
                  <a:pt x="50" y="155"/>
                </a:lnTo>
                <a:lnTo>
                  <a:pt x="50" y="155"/>
                </a:lnTo>
                <a:lnTo>
                  <a:pt x="50" y="154"/>
                </a:lnTo>
                <a:lnTo>
                  <a:pt x="50" y="154"/>
                </a:lnTo>
                <a:lnTo>
                  <a:pt x="50" y="153"/>
                </a:lnTo>
                <a:lnTo>
                  <a:pt x="50" y="153"/>
                </a:lnTo>
                <a:lnTo>
                  <a:pt x="50" y="152"/>
                </a:lnTo>
                <a:lnTo>
                  <a:pt x="50" y="152"/>
                </a:lnTo>
                <a:lnTo>
                  <a:pt x="50" y="152"/>
                </a:lnTo>
                <a:lnTo>
                  <a:pt x="50" y="151"/>
                </a:lnTo>
                <a:lnTo>
                  <a:pt x="50" y="150"/>
                </a:lnTo>
                <a:lnTo>
                  <a:pt x="50" y="150"/>
                </a:lnTo>
                <a:lnTo>
                  <a:pt x="49" y="149"/>
                </a:lnTo>
                <a:lnTo>
                  <a:pt x="49" y="148"/>
                </a:lnTo>
                <a:lnTo>
                  <a:pt x="49" y="148"/>
                </a:lnTo>
                <a:lnTo>
                  <a:pt x="49" y="147"/>
                </a:lnTo>
                <a:lnTo>
                  <a:pt x="49" y="147"/>
                </a:lnTo>
                <a:lnTo>
                  <a:pt x="49" y="146"/>
                </a:lnTo>
                <a:lnTo>
                  <a:pt x="49" y="146"/>
                </a:lnTo>
                <a:lnTo>
                  <a:pt x="49" y="145"/>
                </a:lnTo>
                <a:lnTo>
                  <a:pt x="49" y="144"/>
                </a:lnTo>
                <a:lnTo>
                  <a:pt x="49" y="144"/>
                </a:lnTo>
                <a:lnTo>
                  <a:pt x="50" y="143"/>
                </a:lnTo>
                <a:lnTo>
                  <a:pt x="50" y="143"/>
                </a:lnTo>
                <a:lnTo>
                  <a:pt x="50" y="142"/>
                </a:lnTo>
                <a:lnTo>
                  <a:pt x="50" y="141"/>
                </a:lnTo>
                <a:lnTo>
                  <a:pt x="50" y="140"/>
                </a:lnTo>
                <a:lnTo>
                  <a:pt x="50" y="140"/>
                </a:lnTo>
                <a:lnTo>
                  <a:pt x="51" y="140"/>
                </a:lnTo>
                <a:lnTo>
                  <a:pt x="51" y="138"/>
                </a:lnTo>
                <a:lnTo>
                  <a:pt x="51" y="137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5"/>
                </a:lnTo>
                <a:lnTo>
                  <a:pt x="52" y="135"/>
                </a:lnTo>
                <a:lnTo>
                  <a:pt x="51" y="134"/>
                </a:lnTo>
                <a:lnTo>
                  <a:pt x="51" y="132"/>
                </a:lnTo>
                <a:lnTo>
                  <a:pt x="51" y="132"/>
                </a:lnTo>
                <a:lnTo>
                  <a:pt x="51" y="132"/>
                </a:lnTo>
                <a:lnTo>
                  <a:pt x="51" y="131"/>
                </a:lnTo>
                <a:lnTo>
                  <a:pt x="50" y="131"/>
                </a:lnTo>
                <a:lnTo>
                  <a:pt x="50" y="130"/>
                </a:lnTo>
                <a:lnTo>
                  <a:pt x="50" y="130"/>
                </a:lnTo>
                <a:lnTo>
                  <a:pt x="50" y="129"/>
                </a:lnTo>
                <a:lnTo>
                  <a:pt x="50" y="129"/>
                </a:lnTo>
                <a:lnTo>
                  <a:pt x="50" y="128"/>
                </a:lnTo>
                <a:lnTo>
                  <a:pt x="50" y="128"/>
                </a:lnTo>
                <a:lnTo>
                  <a:pt x="50" y="127"/>
                </a:lnTo>
                <a:lnTo>
                  <a:pt x="50" y="127"/>
                </a:lnTo>
                <a:lnTo>
                  <a:pt x="50" y="127"/>
                </a:lnTo>
                <a:lnTo>
                  <a:pt x="50" y="126"/>
                </a:lnTo>
                <a:lnTo>
                  <a:pt x="50" y="126"/>
                </a:lnTo>
                <a:lnTo>
                  <a:pt x="50" y="125"/>
                </a:lnTo>
                <a:lnTo>
                  <a:pt x="50" y="125"/>
                </a:lnTo>
                <a:lnTo>
                  <a:pt x="50" y="125"/>
                </a:lnTo>
                <a:lnTo>
                  <a:pt x="51" y="125"/>
                </a:lnTo>
                <a:lnTo>
                  <a:pt x="51" y="124"/>
                </a:lnTo>
                <a:lnTo>
                  <a:pt x="51" y="124"/>
                </a:lnTo>
                <a:lnTo>
                  <a:pt x="52" y="123"/>
                </a:lnTo>
                <a:lnTo>
                  <a:pt x="52" y="123"/>
                </a:lnTo>
                <a:lnTo>
                  <a:pt x="52" y="123"/>
                </a:lnTo>
                <a:lnTo>
                  <a:pt x="52" y="122"/>
                </a:lnTo>
                <a:lnTo>
                  <a:pt x="53" y="122"/>
                </a:lnTo>
                <a:lnTo>
                  <a:pt x="53" y="122"/>
                </a:lnTo>
                <a:lnTo>
                  <a:pt x="53" y="121"/>
                </a:lnTo>
                <a:lnTo>
                  <a:pt x="53" y="121"/>
                </a:lnTo>
                <a:lnTo>
                  <a:pt x="54" y="120"/>
                </a:lnTo>
                <a:lnTo>
                  <a:pt x="54" y="119"/>
                </a:lnTo>
                <a:lnTo>
                  <a:pt x="54" y="118"/>
                </a:lnTo>
                <a:lnTo>
                  <a:pt x="54" y="118"/>
                </a:lnTo>
                <a:lnTo>
                  <a:pt x="55" y="117"/>
                </a:lnTo>
                <a:lnTo>
                  <a:pt x="55" y="117"/>
                </a:lnTo>
                <a:lnTo>
                  <a:pt x="55" y="116"/>
                </a:lnTo>
                <a:lnTo>
                  <a:pt x="55" y="115"/>
                </a:lnTo>
                <a:lnTo>
                  <a:pt x="55" y="115"/>
                </a:lnTo>
                <a:lnTo>
                  <a:pt x="55" y="114"/>
                </a:lnTo>
                <a:lnTo>
                  <a:pt x="55" y="114"/>
                </a:lnTo>
                <a:lnTo>
                  <a:pt x="56" y="114"/>
                </a:lnTo>
                <a:lnTo>
                  <a:pt x="56" y="113"/>
                </a:lnTo>
                <a:lnTo>
                  <a:pt x="57" y="112"/>
                </a:lnTo>
                <a:lnTo>
                  <a:pt x="57" y="111"/>
                </a:lnTo>
                <a:lnTo>
                  <a:pt x="57" y="111"/>
                </a:lnTo>
                <a:lnTo>
                  <a:pt x="57" y="111"/>
                </a:lnTo>
                <a:lnTo>
                  <a:pt x="58" y="111"/>
                </a:lnTo>
                <a:lnTo>
                  <a:pt x="57" y="111"/>
                </a:lnTo>
                <a:lnTo>
                  <a:pt x="56" y="110"/>
                </a:lnTo>
                <a:lnTo>
                  <a:pt x="56" y="110"/>
                </a:lnTo>
                <a:lnTo>
                  <a:pt x="56" y="109"/>
                </a:lnTo>
                <a:lnTo>
                  <a:pt x="56" y="108"/>
                </a:lnTo>
                <a:lnTo>
                  <a:pt x="56" y="108"/>
                </a:lnTo>
                <a:lnTo>
                  <a:pt x="56" y="107"/>
                </a:lnTo>
                <a:lnTo>
                  <a:pt x="56" y="107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5" y="106"/>
                </a:lnTo>
                <a:lnTo>
                  <a:pt x="55" y="105"/>
                </a:lnTo>
                <a:lnTo>
                  <a:pt x="54" y="105"/>
                </a:lnTo>
                <a:lnTo>
                  <a:pt x="54" y="105"/>
                </a:lnTo>
                <a:lnTo>
                  <a:pt x="53" y="104"/>
                </a:lnTo>
                <a:lnTo>
                  <a:pt x="52" y="103"/>
                </a:lnTo>
                <a:lnTo>
                  <a:pt x="52" y="103"/>
                </a:lnTo>
                <a:lnTo>
                  <a:pt x="52" y="103"/>
                </a:lnTo>
                <a:lnTo>
                  <a:pt x="52" y="102"/>
                </a:lnTo>
                <a:lnTo>
                  <a:pt x="51" y="102"/>
                </a:lnTo>
                <a:lnTo>
                  <a:pt x="51" y="102"/>
                </a:lnTo>
                <a:lnTo>
                  <a:pt x="51" y="101"/>
                </a:lnTo>
                <a:lnTo>
                  <a:pt x="51" y="101"/>
                </a:lnTo>
                <a:lnTo>
                  <a:pt x="51" y="100"/>
                </a:lnTo>
                <a:lnTo>
                  <a:pt x="50" y="100"/>
                </a:lnTo>
                <a:lnTo>
                  <a:pt x="50" y="100"/>
                </a:lnTo>
                <a:lnTo>
                  <a:pt x="50" y="100"/>
                </a:lnTo>
                <a:lnTo>
                  <a:pt x="49" y="100"/>
                </a:lnTo>
                <a:lnTo>
                  <a:pt x="48" y="100"/>
                </a:lnTo>
                <a:lnTo>
                  <a:pt x="48" y="99"/>
                </a:lnTo>
                <a:lnTo>
                  <a:pt x="48" y="99"/>
                </a:lnTo>
                <a:lnTo>
                  <a:pt x="47" y="98"/>
                </a:lnTo>
                <a:lnTo>
                  <a:pt x="47" y="98"/>
                </a:lnTo>
                <a:lnTo>
                  <a:pt x="46" y="98"/>
                </a:lnTo>
                <a:lnTo>
                  <a:pt x="46" y="98"/>
                </a:lnTo>
                <a:lnTo>
                  <a:pt x="46" y="98"/>
                </a:lnTo>
                <a:lnTo>
                  <a:pt x="46" y="98"/>
                </a:lnTo>
                <a:lnTo>
                  <a:pt x="45" y="98"/>
                </a:lnTo>
                <a:lnTo>
                  <a:pt x="45" y="98"/>
                </a:lnTo>
                <a:lnTo>
                  <a:pt x="44" y="98"/>
                </a:lnTo>
                <a:lnTo>
                  <a:pt x="44" y="98"/>
                </a:lnTo>
                <a:lnTo>
                  <a:pt x="43" y="98"/>
                </a:lnTo>
                <a:lnTo>
                  <a:pt x="42" y="98"/>
                </a:lnTo>
                <a:lnTo>
                  <a:pt x="42" y="98"/>
                </a:lnTo>
                <a:lnTo>
                  <a:pt x="42" y="98"/>
                </a:lnTo>
                <a:lnTo>
                  <a:pt x="41" y="98"/>
                </a:lnTo>
                <a:lnTo>
                  <a:pt x="41" y="98"/>
                </a:lnTo>
                <a:lnTo>
                  <a:pt x="41" y="98"/>
                </a:lnTo>
                <a:lnTo>
                  <a:pt x="40" y="98"/>
                </a:lnTo>
                <a:lnTo>
                  <a:pt x="41" y="98"/>
                </a:lnTo>
                <a:lnTo>
                  <a:pt x="42" y="97"/>
                </a:lnTo>
                <a:lnTo>
                  <a:pt x="42" y="96"/>
                </a:lnTo>
                <a:lnTo>
                  <a:pt x="44" y="96"/>
                </a:lnTo>
                <a:lnTo>
                  <a:pt x="44" y="95"/>
                </a:lnTo>
                <a:lnTo>
                  <a:pt x="44" y="95"/>
                </a:lnTo>
                <a:lnTo>
                  <a:pt x="44" y="94"/>
                </a:lnTo>
                <a:lnTo>
                  <a:pt x="44" y="94"/>
                </a:lnTo>
                <a:lnTo>
                  <a:pt x="43" y="94"/>
                </a:lnTo>
                <a:lnTo>
                  <a:pt x="43" y="94"/>
                </a:lnTo>
                <a:lnTo>
                  <a:pt x="43" y="93"/>
                </a:lnTo>
                <a:lnTo>
                  <a:pt x="43" y="93"/>
                </a:lnTo>
                <a:lnTo>
                  <a:pt x="42" y="93"/>
                </a:lnTo>
                <a:lnTo>
                  <a:pt x="42" y="93"/>
                </a:lnTo>
                <a:lnTo>
                  <a:pt x="42" y="93"/>
                </a:lnTo>
                <a:lnTo>
                  <a:pt x="42" y="92"/>
                </a:lnTo>
                <a:lnTo>
                  <a:pt x="42" y="92"/>
                </a:lnTo>
                <a:lnTo>
                  <a:pt x="42" y="91"/>
                </a:lnTo>
                <a:lnTo>
                  <a:pt x="41" y="91"/>
                </a:lnTo>
                <a:lnTo>
                  <a:pt x="41" y="91"/>
                </a:lnTo>
                <a:lnTo>
                  <a:pt x="40" y="91"/>
                </a:lnTo>
                <a:lnTo>
                  <a:pt x="40" y="90"/>
                </a:lnTo>
                <a:lnTo>
                  <a:pt x="39" y="90"/>
                </a:lnTo>
                <a:lnTo>
                  <a:pt x="38" y="90"/>
                </a:lnTo>
                <a:lnTo>
                  <a:pt x="38" y="89"/>
                </a:lnTo>
                <a:lnTo>
                  <a:pt x="38" y="89"/>
                </a:lnTo>
                <a:lnTo>
                  <a:pt x="38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5" y="87"/>
                </a:lnTo>
                <a:lnTo>
                  <a:pt x="35" y="87"/>
                </a:lnTo>
                <a:lnTo>
                  <a:pt x="34" y="87"/>
                </a:lnTo>
                <a:lnTo>
                  <a:pt x="34" y="87"/>
                </a:lnTo>
                <a:lnTo>
                  <a:pt x="34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8"/>
                </a:lnTo>
                <a:lnTo>
                  <a:pt x="32" y="88"/>
                </a:lnTo>
                <a:lnTo>
                  <a:pt x="32" y="87"/>
                </a:lnTo>
                <a:lnTo>
                  <a:pt x="31" y="87"/>
                </a:lnTo>
                <a:lnTo>
                  <a:pt x="30" y="87"/>
                </a:lnTo>
                <a:lnTo>
                  <a:pt x="30" y="87"/>
                </a:lnTo>
                <a:lnTo>
                  <a:pt x="29" y="86"/>
                </a:lnTo>
                <a:lnTo>
                  <a:pt x="29" y="87"/>
                </a:lnTo>
                <a:lnTo>
                  <a:pt x="28" y="87"/>
                </a:lnTo>
                <a:lnTo>
                  <a:pt x="28" y="87"/>
                </a:lnTo>
                <a:lnTo>
                  <a:pt x="27" y="87"/>
                </a:lnTo>
                <a:lnTo>
                  <a:pt x="27" y="86"/>
                </a:lnTo>
                <a:lnTo>
                  <a:pt x="27" y="86"/>
                </a:lnTo>
                <a:lnTo>
                  <a:pt x="26" y="86"/>
                </a:lnTo>
                <a:lnTo>
                  <a:pt x="26" y="87"/>
                </a:lnTo>
                <a:lnTo>
                  <a:pt x="25" y="87"/>
                </a:lnTo>
                <a:lnTo>
                  <a:pt x="25" y="87"/>
                </a:lnTo>
                <a:lnTo>
                  <a:pt x="25" y="87"/>
                </a:lnTo>
                <a:lnTo>
                  <a:pt x="24" y="87"/>
                </a:lnTo>
                <a:lnTo>
                  <a:pt x="23" y="87"/>
                </a:lnTo>
                <a:lnTo>
                  <a:pt x="23" y="87"/>
                </a:lnTo>
                <a:lnTo>
                  <a:pt x="22" y="87"/>
                </a:lnTo>
                <a:lnTo>
                  <a:pt x="22" y="87"/>
                </a:lnTo>
                <a:lnTo>
                  <a:pt x="22" y="87"/>
                </a:lnTo>
                <a:lnTo>
                  <a:pt x="21" y="87"/>
                </a:lnTo>
                <a:lnTo>
                  <a:pt x="21" y="86"/>
                </a:lnTo>
                <a:lnTo>
                  <a:pt x="21" y="86"/>
                </a:lnTo>
                <a:lnTo>
                  <a:pt x="20" y="86"/>
                </a:lnTo>
                <a:lnTo>
                  <a:pt x="20" y="86"/>
                </a:lnTo>
                <a:lnTo>
                  <a:pt x="19" y="86"/>
                </a:lnTo>
                <a:lnTo>
                  <a:pt x="18" y="86"/>
                </a:lnTo>
                <a:lnTo>
                  <a:pt x="18" y="86"/>
                </a:lnTo>
                <a:lnTo>
                  <a:pt x="17" y="87"/>
                </a:lnTo>
                <a:lnTo>
                  <a:pt x="17" y="87"/>
                </a:lnTo>
                <a:lnTo>
                  <a:pt x="17" y="88"/>
                </a:lnTo>
                <a:lnTo>
                  <a:pt x="17" y="88"/>
                </a:lnTo>
                <a:lnTo>
                  <a:pt x="16" y="88"/>
                </a:lnTo>
                <a:lnTo>
                  <a:pt x="16" y="89"/>
                </a:lnTo>
                <a:lnTo>
                  <a:pt x="16" y="89"/>
                </a:lnTo>
                <a:lnTo>
                  <a:pt x="15" y="89"/>
                </a:lnTo>
                <a:lnTo>
                  <a:pt x="15" y="89"/>
                </a:lnTo>
                <a:lnTo>
                  <a:pt x="14" y="89"/>
                </a:lnTo>
                <a:lnTo>
                  <a:pt x="14" y="88"/>
                </a:lnTo>
                <a:lnTo>
                  <a:pt x="13" y="88"/>
                </a:lnTo>
                <a:lnTo>
                  <a:pt x="13" y="88"/>
                </a:lnTo>
                <a:lnTo>
                  <a:pt x="12" y="88"/>
                </a:lnTo>
                <a:lnTo>
                  <a:pt x="11" y="87"/>
                </a:lnTo>
                <a:lnTo>
                  <a:pt x="11" y="87"/>
                </a:lnTo>
                <a:lnTo>
                  <a:pt x="10" y="87"/>
                </a:lnTo>
                <a:lnTo>
                  <a:pt x="10" y="87"/>
                </a:lnTo>
                <a:lnTo>
                  <a:pt x="10" y="86"/>
                </a:lnTo>
                <a:lnTo>
                  <a:pt x="9" y="86"/>
                </a:lnTo>
                <a:lnTo>
                  <a:pt x="10" y="86"/>
                </a:lnTo>
                <a:lnTo>
                  <a:pt x="10" y="85"/>
                </a:lnTo>
                <a:lnTo>
                  <a:pt x="10" y="85"/>
                </a:lnTo>
                <a:lnTo>
                  <a:pt x="11" y="85"/>
                </a:lnTo>
                <a:lnTo>
                  <a:pt x="11" y="84"/>
                </a:lnTo>
                <a:lnTo>
                  <a:pt x="11" y="84"/>
                </a:lnTo>
                <a:lnTo>
                  <a:pt x="11" y="83"/>
                </a:lnTo>
                <a:lnTo>
                  <a:pt x="12" y="83"/>
                </a:lnTo>
                <a:lnTo>
                  <a:pt x="12" y="82"/>
                </a:lnTo>
                <a:lnTo>
                  <a:pt x="13" y="82"/>
                </a:lnTo>
                <a:lnTo>
                  <a:pt x="13" y="82"/>
                </a:lnTo>
                <a:lnTo>
                  <a:pt x="13" y="82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3" y="80"/>
                </a:lnTo>
                <a:lnTo>
                  <a:pt x="12" y="80"/>
                </a:lnTo>
                <a:lnTo>
                  <a:pt x="12" y="79"/>
                </a:lnTo>
                <a:lnTo>
                  <a:pt x="11" y="79"/>
                </a:lnTo>
                <a:lnTo>
                  <a:pt x="11" y="79"/>
                </a:lnTo>
                <a:lnTo>
                  <a:pt x="10" y="79"/>
                </a:lnTo>
                <a:lnTo>
                  <a:pt x="10" y="79"/>
                </a:lnTo>
                <a:lnTo>
                  <a:pt x="10" y="78"/>
                </a:lnTo>
                <a:lnTo>
                  <a:pt x="10" y="78"/>
                </a:lnTo>
                <a:lnTo>
                  <a:pt x="10" y="77"/>
                </a:lnTo>
                <a:lnTo>
                  <a:pt x="10" y="77"/>
                </a:lnTo>
                <a:lnTo>
                  <a:pt x="10" y="77"/>
                </a:lnTo>
                <a:lnTo>
                  <a:pt x="10" y="76"/>
                </a:lnTo>
                <a:lnTo>
                  <a:pt x="10" y="76"/>
                </a:lnTo>
                <a:lnTo>
                  <a:pt x="10" y="76"/>
                </a:lnTo>
                <a:lnTo>
                  <a:pt x="9" y="76"/>
                </a:lnTo>
                <a:lnTo>
                  <a:pt x="9" y="76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7" y="77"/>
                </a:lnTo>
                <a:lnTo>
                  <a:pt x="7" y="77"/>
                </a:lnTo>
                <a:lnTo>
                  <a:pt x="6" y="76"/>
                </a:lnTo>
                <a:lnTo>
                  <a:pt x="6" y="75"/>
                </a:lnTo>
                <a:lnTo>
                  <a:pt x="5" y="76"/>
                </a:lnTo>
                <a:lnTo>
                  <a:pt x="5" y="76"/>
                </a:lnTo>
                <a:lnTo>
                  <a:pt x="5" y="77"/>
                </a:lnTo>
                <a:lnTo>
                  <a:pt x="4" y="77"/>
                </a:lnTo>
                <a:lnTo>
                  <a:pt x="4" y="78"/>
                </a:lnTo>
                <a:lnTo>
                  <a:pt x="4" y="78"/>
                </a:lnTo>
                <a:lnTo>
                  <a:pt x="4" y="79"/>
                </a:lnTo>
                <a:lnTo>
                  <a:pt x="3" y="79"/>
                </a:lnTo>
                <a:lnTo>
                  <a:pt x="3" y="79"/>
                </a:lnTo>
                <a:lnTo>
                  <a:pt x="2" y="80"/>
                </a:lnTo>
                <a:lnTo>
                  <a:pt x="2" y="79"/>
                </a:lnTo>
                <a:lnTo>
                  <a:pt x="2" y="79"/>
                </a:lnTo>
                <a:lnTo>
                  <a:pt x="2" y="78"/>
                </a:lnTo>
                <a:lnTo>
                  <a:pt x="1" y="78"/>
                </a:lnTo>
                <a:lnTo>
                  <a:pt x="2" y="78"/>
                </a:lnTo>
                <a:lnTo>
                  <a:pt x="2" y="77"/>
                </a:lnTo>
                <a:lnTo>
                  <a:pt x="2" y="77"/>
                </a:lnTo>
                <a:lnTo>
                  <a:pt x="2" y="77"/>
                </a:lnTo>
                <a:lnTo>
                  <a:pt x="2" y="76"/>
                </a:lnTo>
                <a:lnTo>
                  <a:pt x="2" y="76"/>
                </a:lnTo>
                <a:lnTo>
                  <a:pt x="2" y="75"/>
                </a:lnTo>
                <a:lnTo>
                  <a:pt x="2" y="75"/>
                </a:lnTo>
                <a:lnTo>
                  <a:pt x="2" y="74"/>
                </a:lnTo>
                <a:lnTo>
                  <a:pt x="2" y="74"/>
                </a:lnTo>
                <a:lnTo>
                  <a:pt x="2" y="73"/>
                </a:lnTo>
                <a:lnTo>
                  <a:pt x="2" y="73"/>
                </a:lnTo>
                <a:lnTo>
                  <a:pt x="2" y="73"/>
                </a:lnTo>
                <a:lnTo>
                  <a:pt x="2" y="73"/>
                </a:lnTo>
                <a:lnTo>
                  <a:pt x="2" y="72"/>
                </a:lnTo>
                <a:lnTo>
                  <a:pt x="2" y="72"/>
                </a:lnTo>
                <a:lnTo>
                  <a:pt x="2" y="72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2" y="70"/>
                </a:lnTo>
                <a:lnTo>
                  <a:pt x="3" y="70"/>
                </a:lnTo>
                <a:lnTo>
                  <a:pt x="3" y="70"/>
                </a:lnTo>
                <a:lnTo>
                  <a:pt x="3" y="70"/>
                </a:lnTo>
                <a:lnTo>
                  <a:pt x="3" y="69"/>
                </a:lnTo>
                <a:lnTo>
                  <a:pt x="3" y="69"/>
                </a:lnTo>
                <a:lnTo>
                  <a:pt x="3" y="69"/>
                </a:lnTo>
                <a:lnTo>
                  <a:pt x="3" y="69"/>
                </a:lnTo>
                <a:lnTo>
                  <a:pt x="3" y="68"/>
                </a:lnTo>
                <a:lnTo>
                  <a:pt x="2" y="68"/>
                </a:lnTo>
                <a:lnTo>
                  <a:pt x="2" y="68"/>
                </a:lnTo>
                <a:lnTo>
                  <a:pt x="2" y="67"/>
                </a:lnTo>
                <a:lnTo>
                  <a:pt x="2" y="67"/>
                </a:lnTo>
                <a:lnTo>
                  <a:pt x="1" y="67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5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1" y="65"/>
                </a:lnTo>
                <a:lnTo>
                  <a:pt x="1" y="64"/>
                </a:lnTo>
                <a:lnTo>
                  <a:pt x="1" y="64"/>
                </a:lnTo>
                <a:lnTo>
                  <a:pt x="1" y="64"/>
                </a:lnTo>
                <a:lnTo>
                  <a:pt x="1" y="63"/>
                </a:lnTo>
                <a:lnTo>
                  <a:pt x="1" y="63"/>
                </a:lnTo>
                <a:lnTo>
                  <a:pt x="1" y="62"/>
                </a:lnTo>
                <a:lnTo>
                  <a:pt x="1" y="62"/>
                </a:lnTo>
                <a:lnTo>
                  <a:pt x="1" y="61"/>
                </a:lnTo>
                <a:lnTo>
                  <a:pt x="1" y="61"/>
                </a:lnTo>
                <a:lnTo>
                  <a:pt x="0" y="61"/>
                </a:lnTo>
                <a:lnTo>
                  <a:pt x="1" y="61"/>
                </a:lnTo>
                <a:lnTo>
                  <a:pt x="1" y="61"/>
                </a:lnTo>
                <a:lnTo>
                  <a:pt x="2" y="61"/>
                </a:lnTo>
                <a:lnTo>
                  <a:pt x="2" y="61"/>
                </a:lnTo>
                <a:lnTo>
                  <a:pt x="2" y="60"/>
                </a:lnTo>
                <a:lnTo>
                  <a:pt x="3" y="60"/>
                </a:lnTo>
                <a:lnTo>
                  <a:pt x="3" y="59"/>
                </a:lnTo>
                <a:lnTo>
                  <a:pt x="3" y="59"/>
                </a:lnTo>
                <a:lnTo>
                  <a:pt x="3" y="58"/>
                </a:lnTo>
                <a:lnTo>
                  <a:pt x="3" y="58"/>
                </a:lnTo>
                <a:lnTo>
                  <a:pt x="3" y="57"/>
                </a:lnTo>
                <a:lnTo>
                  <a:pt x="2" y="57"/>
                </a:lnTo>
                <a:lnTo>
                  <a:pt x="2" y="57"/>
                </a:lnTo>
                <a:lnTo>
                  <a:pt x="2" y="56"/>
                </a:lnTo>
                <a:lnTo>
                  <a:pt x="2" y="56"/>
                </a:lnTo>
                <a:lnTo>
                  <a:pt x="2" y="55"/>
                </a:lnTo>
                <a:lnTo>
                  <a:pt x="1" y="55"/>
                </a:lnTo>
                <a:lnTo>
                  <a:pt x="1" y="55"/>
                </a:lnTo>
                <a:lnTo>
                  <a:pt x="2" y="54"/>
                </a:lnTo>
                <a:lnTo>
                  <a:pt x="2" y="54"/>
                </a:lnTo>
                <a:lnTo>
                  <a:pt x="2" y="53"/>
                </a:lnTo>
                <a:lnTo>
                  <a:pt x="2" y="53"/>
                </a:lnTo>
                <a:lnTo>
                  <a:pt x="2" y="52"/>
                </a:lnTo>
                <a:lnTo>
                  <a:pt x="2" y="52"/>
                </a:lnTo>
                <a:lnTo>
                  <a:pt x="2" y="52"/>
                </a:lnTo>
                <a:lnTo>
                  <a:pt x="3" y="51"/>
                </a:lnTo>
                <a:lnTo>
                  <a:pt x="3" y="51"/>
                </a:lnTo>
                <a:lnTo>
                  <a:pt x="3" y="50"/>
                </a:lnTo>
                <a:lnTo>
                  <a:pt x="3" y="50"/>
                </a:lnTo>
                <a:lnTo>
                  <a:pt x="4" y="50"/>
                </a:lnTo>
                <a:lnTo>
                  <a:pt x="4" y="49"/>
                </a:lnTo>
                <a:lnTo>
                  <a:pt x="4" y="49"/>
                </a:lnTo>
                <a:lnTo>
                  <a:pt x="4" y="49"/>
                </a:lnTo>
                <a:lnTo>
                  <a:pt x="4" y="49"/>
                </a:lnTo>
                <a:lnTo>
                  <a:pt x="4" y="48"/>
                </a:lnTo>
                <a:lnTo>
                  <a:pt x="5" y="48"/>
                </a:lnTo>
                <a:lnTo>
                  <a:pt x="5" y="48"/>
                </a:lnTo>
                <a:lnTo>
                  <a:pt x="5" y="47"/>
                </a:lnTo>
                <a:lnTo>
                  <a:pt x="5" y="47"/>
                </a:lnTo>
                <a:lnTo>
                  <a:pt x="5" y="46"/>
                </a:lnTo>
                <a:lnTo>
                  <a:pt x="5" y="46"/>
                </a:lnTo>
                <a:lnTo>
                  <a:pt x="5" y="46"/>
                </a:lnTo>
                <a:lnTo>
                  <a:pt x="5" y="45"/>
                </a:lnTo>
                <a:lnTo>
                  <a:pt x="5" y="45"/>
                </a:lnTo>
                <a:lnTo>
                  <a:pt x="5" y="45"/>
                </a:lnTo>
                <a:lnTo>
                  <a:pt x="6" y="45"/>
                </a:lnTo>
                <a:lnTo>
                  <a:pt x="6" y="44"/>
                </a:lnTo>
                <a:lnTo>
                  <a:pt x="6" y="44"/>
                </a:lnTo>
                <a:lnTo>
                  <a:pt x="7" y="44"/>
                </a:lnTo>
                <a:lnTo>
                  <a:pt x="7" y="44"/>
                </a:lnTo>
                <a:lnTo>
                  <a:pt x="7" y="43"/>
                </a:lnTo>
                <a:lnTo>
                  <a:pt x="7" y="43"/>
                </a:lnTo>
                <a:lnTo>
                  <a:pt x="7" y="42"/>
                </a:lnTo>
                <a:lnTo>
                  <a:pt x="7" y="42"/>
                </a:lnTo>
                <a:lnTo>
                  <a:pt x="7" y="41"/>
                </a:lnTo>
                <a:lnTo>
                  <a:pt x="8" y="41"/>
                </a:lnTo>
                <a:lnTo>
                  <a:pt x="8" y="41"/>
                </a:lnTo>
                <a:lnTo>
                  <a:pt x="8" y="41"/>
                </a:lnTo>
                <a:lnTo>
                  <a:pt x="8" y="40"/>
                </a:lnTo>
                <a:lnTo>
                  <a:pt x="9" y="40"/>
                </a:lnTo>
                <a:lnTo>
                  <a:pt x="9" y="40"/>
                </a:lnTo>
                <a:lnTo>
                  <a:pt x="9" y="40"/>
                </a:lnTo>
                <a:lnTo>
                  <a:pt x="10" y="40"/>
                </a:lnTo>
                <a:lnTo>
                  <a:pt x="10" y="39"/>
                </a:lnTo>
                <a:lnTo>
                  <a:pt x="10" y="39"/>
                </a:lnTo>
                <a:lnTo>
                  <a:pt x="10" y="39"/>
                </a:lnTo>
                <a:lnTo>
                  <a:pt x="10" y="38"/>
                </a:lnTo>
                <a:lnTo>
                  <a:pt x="10" y="38"/>
                </a:lnTo>
                <a:lnTo>
                  <a:pt x="10" y="37"/>
                </a:lnTo>
                <a:lnTo>
                  <a:pt x="10" y="37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1" y="35"/>
                </a:lnTo>
                <a:lnTo>
                  <a:pt x="11" y="35"/>
                </a:lnTo>
                <a:lnTo>
                  <a:pt x="11" y="34"/>
                </a:lnTo>
                <a:lnTo>
                  <a:pt x="11" y="34"/>
                </a:lnTo>
                <a:lnTo>
                  <a:pt x="12" y="33"/>
                </a:lnTo>
                <a:lnTo>
                  <a:pt x="12" y="33"/>
                </a:lnTo>
                <a:lnTo>
                  <a:pt x="12" y="32"/>
                </a:lnTo>
                <a:lnTo>
                  <a:pt x="12" y="32"/>
                </a:lnTo>
                <a:lnTo>
                  <a:pt x="12" y="32"/>
                </a:lnTo>
                <a:lnTo>
                  <a:pt x="13" y="31"/>
                </a:lnTo>
                <a:lnTo>
                  <a:pt x="13" y="31"/>
                </a:lnTo>
                <a:lnTo>
                  <a:pt x="13" y="30"/>
                </a:lnTo>
                <a:lnTo>
                  <a:pt x="13" y="30"/>
                </a:lnTo>
                <a:lnTo>
                  <a:pt x="13" y="29"/>
                </a:lnTo>
                <a:lnTo>
                  <a:pt x="13" y="29"/>
                </a:lnTo>
                <a:lnTo>
                  <a:pt x="13" y="29"/>
                </a:lnTo>
                <a:lnTo>
                  <a:pt x="14" y="29"/>
                </a:lnTo>
                <a:lnTo>
                  <a:pt x="14" y="28"/>
                </a:lnTo>
                <a:lnTo>
                  <a:pt x="14" y="28"/>
                </a:lnTo>
                <a:lnTo>
                  <a:pt x="14" y="28"/>
                </a:lnTo>
                <a:lnTo>
                  <a:pt x="15" y="28"/>
                </a:lnTo>
                <a:lnTo>
                  <a:pt x="15" y="28"/>
                </a:lnTo>
                <a:lnTo>
                  <a:pt x="15" y="27"/>
                </a:lnTo>
                <a:lnTo>
                  <a:pt x="15" y="27"/>
                </a:lnTo>
                <a:lnTo>
                  <a:pt x="15" y="27"/>
                </a:lnTo>
                <a:lnTo>
                  <a:pt x="15" y="26"/>
                </a:lnTo>
                <a:lnTo>
                  <a:pt x="15" y="26"/>
                </a:lnTo>
                <a:lnTo>
                  <a:pt x="15" y="26"/>
                </a:lnTo>
                <a:lnTo>
                  <a:pt x="15" y="25"/>
                </a:lnTo>
                <a:lnTo>
                  <a:pt x="15" y="25"/>
                </a:lnTo>
                <a:lnTo>
                  <a:pt x="16" y="25"/>
                </a:lnTo>
                <a:lnTo>
                  <a:pt x="16" y="24"/>
                </a:lnTo>
                <a:lnTo>
                  <a:pt x="16" y="24"/>
                </a:lnTo>
                <a:lnTo>
                  <a:pt x="16" y="24"/>
                </a:lnTo>
                <a:lnTo>
                  <a:pt x="16" y="24"/>
                </a:lnTo>
                <a:lnTo>
                  <a:pt x="16" y="23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7" y="22"/>
                </a:lnTo>
                <a:lnTo>
                  <a:pt x="17" y="22"/>
                </a:lnTo>
                <a:lnTo>
                  <a:pt x="17" y="22"/>
                </a:lnTo>
                <a:lnTo>
                  <a:pt x="17" y="21"/>
                </a:lnTo>
                <a:lnTo>
                  <a:pt x="18" y="21"/>
                </a:lnTo>
                <a:lnTo>
                  <a:pt x="18" y="21"/>
                </a:lnTo>
                <a:lnTo>
                  <a:pt x="18" y="20"/>
                </a:lnTo>
                <a:lnTo>
                  <a:pt x="18" y="20"/>
                </a:lnTo>
                <a:lnTo>
                  <a:pt x="19" y="19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19" y="18"/>
                </a:lnTo>
                <a:lnTo>
                  <a:pt x="19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1" y="17"/>
                </a:lnTo>
                <a:lnTo>
                  <a:pt x="21" y="17"/>
                </a:lnTo>
                <a:lnTo>
                  <a:pt x="21" y="17"/>
                </a:lnTo>
                <a:lnTo>
                  <a:pt x="22" y="17"/>
                </a:lnTo>
                <a:lnTo>
                  <a:pt x="22" y="17"/>
                </a:lnTo>
                <a:lnTo>
                  <a:pt x="23" y="17"/>
                </a:lnTo>
                <a:lnTo>
                  <a:pt x="23" y="17"/>
                </a:lnTo>
                <a:lnTo>
                  <a:pt x="24" y="17"/>
                </a:lnTo>
                <a:lnTo>
                  <a:pt x="25" y="16"/>
                </a:lnTo>
                <a:lnTo>
                  <a:pt x="25" y="16"/>
                </a:lnTo>
                <a:lnTo>
                  <a:pt x="25" y="16"/>
                </a:lnTo>
                <a:lnTo>
                  <a:pt x="25" y="16"/>
                </a:lnTo>
                <a:lnTo>
                  <a:pt x="26" y="16"/>
                </a:lnTo>
                <a:lnTo>
                  <a:pt x="26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8" y="15"/>
                </a:lnTo>
                <a:lnTo>
                  <a:pt x="28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30" y="15"/>
                </a:lnTo>
                <a:lnTo>
                  <a:pt x="30" y="15"/>
                </a:lnTo>
                <a:lnTo>
                  <a:pt x="31" y="15"/>
                </a:lnTo>
                <a:lnTo>
                  <a:pt x="31" y="15"/>
                </a:lnTo>
                <a:lnTo>
                  <a:pt x="32" y="15"/>
                </a:lnTo>
                <a:lnTo>
                  <a:pt x="32" y="14"/>
                </a:lnTo>
                <a:lnTo>
                  <a:pt x="32" y="14"/>
                </a:lnTo>
                <a:lnTo>
                  <a:pt x="32" y="13"/>
                </a:lnTo>
                <a:lnTo>
                  <a:pt x="32" y="13"/>
                </a:lnTo>
                <a:lnTo>
                  <a:pt x="32" y="12"/>
                </a:lnTo>
                <a:lnTo>
                  <a:pt x="33" y="12"/>
                </a:lnTo>
                <a:lnTo>
                  <a:pt x="32" y="11"/>
                </a:lnTo>
                <a:lnTo>
                  <a:pt x="32" y="11"/>
                </a:lnTo>
                <a:lnTo>
                  <a:pt x="32" y="11"/>
                </a:lnTo>
                <a:lnTo>
                  <a:pt x="32" y="10"/>
                </a:lnTo>
                <a:lnTo>
                  <a:pt x="32" y="10"/>
                </a:lnTo>
                <a:lnTo>
                  <a:pt x="32" y="9"/>
                </a:lnTo>
                <a:lnTo>
                  <a:pt x="31" y="9"/>
                </a:lnTo>
                <a:lnTo>
                  <a:pt x="31" y="8"/>
                </a:lnTo>
                <a:lnTo>
                  <a:pt x="30" y="8"/>
                </a:lnTo>
                <a:lnTo>
                  <a:pt x="30" y="8"/>
                </a:lnTo>
                <a:lnTo>
                  <a:pt x="30" y="8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1" y="5"/>
                </a:lnTo>
                <a:lnTo>
                  <a:pt x="31" y="5"/>
                </a:lnTo>
                <a:lnTo>
                  <a:pt x="31" y="4"/>
                </a:lnTo>
                <a:lnTo>
                  <a:pt x="32" y="4"/>
                </a:lnTo>
                <a:lnTo>
                  <a:pt x="32" y="4"/>
                </a:lnTo>
                <a:lnTo>
                  <a:pt x="32" y="3"/>
                </a:lnTo>
                <a:lnTo>
                  <a:pt x="32" y="3"/>
                </a:lnTo>
                <a:lnTo>
                  <a:pt x="32" y="3"/>
                </a:lnTo>
                <a:lnTo>
                  <a:pt x="32" y="3"/>
                </a:lnTo>
                <a:lnTo>
                  <a:pt x="33" y="2"/>
                </a:lnTo>
                <a:lnTo>
                  <a:pt x="33" y="2"/>
                </a:lnTo>
                <a:lnTo>
                  <a:pt x="33" y="1"/>
                </a:lnTo>
                <a:lnTo>
                  <a:pt x="33" y="1"/>
                </a:lnTo>
                <a:lnTo>
                  <a:pt x="33" y="0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99" name="Freeform 84"/>
          <p:cNvSpPr>
            <a:spLocks/>
          </p:cNvSpPr>
          <p:nvPr/>
        </p:nvSpPr>
        <p:spPr bwMode="auto">
          <a:xfrm>
            <a:off x="5294693" y="4228330"/>
            <a:ext cx="836271" cy="986919"/>
          </a:xfrm>
          <a:custGeom>
            <a:avLst/>
            <a:gdLst>
              <a:gd name="T0" fmla="*/ 420 w 487"/>
              <a:gd name="T1" fmla="*/ 31 h 623"/>
              <a:gd name="T2" fmla="*/ 433 w 487"/>
              <a:gd name="T3" fmla="*/ 54 h 623"/>
              <a:gd name="T4" fmla="*/ 444 w 487"/>
              <a:gd name="T5" fmla="*/ 88 h 623"/>
              <a:gd name="T6" fmla="*/ 448 w 487"/>
              <a:gd name="T7" fmla="*/ 103 h 623"/>
              <a:gd name="T8" fmla="*/ 453 w 487"/>
              <a:gd name="T9" fmla="*/ 121 h 623"/>
              <a:gd name="T10" fmla="*/ 460 w 487"/>
              <a:gd name="T11" fmla="*/ 133 h 623"/>
              <a:gd name="T12" fmla="*/ 476 w 487"/>
              <a:gd name="T13" fmla="*/ 161 h 623"/>
              <a:gd name="T14" fmla="*/ 443 w 487"/>
              <a:gd name="T15" fmla="*/ 206 h 623"/>
              <a:gd name="T16" fmla="*/ 432 w 487"/>
              <a:gd name="T17" fmla="*/ 282 h 623"/>
              <a:gd name="T18" fmla="*/ 461 w 487"/>
              <a:gd name="T19" fmla="*/ 399 h 623"/>
              <a:gd name="T20" fmla="*/ 469 w 487"/>
              <a:gd name="T21" fmla="*/ 440 h 623"/>
              <a:gd name="T22" fmla="*/ 443 w 487"/>
              <a:gd name="T23" fmla="*/ 451 h 623"/>
              <a:gd name="T24" fmla="*/ 412 w 487"/>
              <a:gd name="T25" fmla="*/ 452 h 623"/>
              <a:gd name="T26" fmla="*/ 388 w 487"/>
              <a:gd name="T27" fmla="*/ 475 h 623"/>
              <a:gd name="T28" fmla="*/ 379 w 487"/>
              <a:gd name="T29" fmla="*/ 511 h 623"/>
              <a:gd name="T30" fmla="*/ 352 w 487"/>
              <a:gd name="T31" fmla="*/ 549 h 623"/>
              <a:gd name="T32" fmla="*/ 308 w 487"/>
              <a:gd name="T33" fmla="*/ 584 h 623"/>
              <a:gd name="T34" fmla="*/ 201 w 487"/>
              <a:gd name="T35" fmla="*/ 619 h 623"/>
              <a:gd name="T36" fmla="*/ 181 w 487"/>
              <a:gd name="T37" fmla="*/ 616 h 623"/>
              <a:gd name="T38" fmla="*/ 170 w 487"/>
              <a:gd name="T39" fmla="*/ 594 h 623"/>
              <a:gd name="T40" fmla="*/ 150 w 487"/>
              <a:gd name="T41" fmla="*/ 595 h 623"/>
              <a:gd name="T42" fmla="*/ 150 w 487"/>
              <a:gd name="T43" fmla="*/ 569 h 623"/>
              <a:gd name="T44" fmla="*/ 157 w 487"/>
              <a:gd name="T45" fmla="*/ 547 h 623"/>
              <a:gd name="T46" fmla="*/ 132 w 487"/>
              <a:gd name="T47" fmla="*/ 531 h 623"/>
              <a:gd name="T48" fmla="*/ 99 w 487"/>
              <a:gd name="T49" fmla="*/ 524 h 623"/>
              <a:gd name="T50" fmla="*/ 87 w 487"/>
              <a:gd name="T51" fmla="*/ 504 h 623"/>
              <a:gd name="T52" fmla="*/ 80 w 487"/>
              <a:gd name="T53" fmla="*/ 483 h 623"/>
              <a:gd name="T54" fmla="*/ 65 w 487"/>
              <a:gd name="T55" fmla="*/ 461 h 623"/>
              <a:gd name="T56" fmla="*/ 48 w 487"/>
              <a:gd name="T57" fmla="*/ 445 h 623"/>
              <a:gd name="T58" fmla="*/ 35 w 487"/>
              <a:gd name="T59" fmla="*/ 434 h 623"/>
              <a:gd name="T60" fmla="*/ 33 w 487"/>
              <a:gd name="T61" fmla="*/ 420 h 623"/>
              <a:gd name="T62" fmla="*/ 39 w 487"/>
              <a:gd name="T63" fmla="*/ 392 h 623"/>
              <a:gd name="T64" fmla="*/ 25 w 487"/>
              <a:gd name="T65" fmla="*/ 383 h 623"/>
              <a:gd name="T66" fmla="*/ 10 w 487"/>
              <a:gd name="T67" fmla="*/ 378 h 623"/>
              <a:gd name="T68" fmla="*/ 4 w 487"/>
              <a:gd name="T69" fmla="*/ 372 h 623"/>
              <a:gd name="T70" fmla="*/ 0 w 487"/>
              <a:gd name="T71" fmla="*/ 351 h 623"/>
              <a:gd name="T72" fmla="*/ 12 w 487"/>
              <a:gd name="T73" fmla="*/ 341 h 623"/>
              <a:gd name="T74" fmla="*/ 23 w 487"/>
              <a:gd name="T75" fmla="*/ 339 h 623"/>
              <a:gd name="T76" fmla="*/ 43 w 487"/>
              <a:gd name="T77" fmla="*/ 337 h 623"/>
              <a:gd name="T78" fmla="*/ 63 w 487"/>
              <a:gd name="T79" fmla="*/ 345 h 623"/>
              <a:gd name="T80" fmla="*/ 80 w 487"/>
              <a:gd name="T81" fmla="*/ 348 h 623"/>
              <a:gd name="T82" fmla="*/ 92 w 487"/>
              <a:gd name="T83" fmla="*/ 344 h 623"/>
              <a:gd name="T84" fmla="*/ 92 w 487"/>
              <a:gd name="T85" fmla="*/ 365 h 623"/>
              <a:gd name="T86" fmla="*/ 108 w 487"/>
              <a:gd name="T87" fmla="*/ 372 h 623"/>
              <a:gd name="T88" fmla="*/ 125 w 487"/>
              <a:gd name="T89" fmla="*/ 378 h 623"/>
              <a:gd name="T90" fmla="*/ 132 w 487"/>
              <a:gd name="T91" fmla="*/ 354 h 623"/>
              <a:gd name="T92" fmla="*/ 140 w 487"/>
              <a:gd name="T93" fmla="*/ 329 h 623"/>
              <a:gd name="T94" fmla="*/ 147 w 487"/>
              <a:gd name="T95" fmla="*/ 303 h 623"/>
              <a:gd name="T96" fmla="*/ 155 w 487"/>
              <a:gd name="T97" fmla="*/ 278 h 623"/>
              <a:gd name="T98" fmla="*/ 160 w 487"/>
              <a:gd name="T99" fmla="*/ 245 h 623"/>
              <a:gd name="T100" fmla="*/ 152 w 487"/>
              <a:gd name="T101" fmla="*/ 225 h 623"/>
              <a:gd name="T102" fmla="*/ 177 w 487"/>
              <a:gd name="T103" fmla="*/ 215 h 623"/>
              <a:gd name="T104" fmla="*/ 198 w 487"/>
              <a:gd name="T105" fmla="*/ 187 h 623"/>
              <a:gd name="T106" fmla="*/ 215 w 487"/>
              <a:gd name="T107" fmla="*/ 160 h 623"/>
              <a:gd name="T108" fmla="*/ 236 w 487"/>
              <a:gd name="T109" fmla="*/ 145 h 623"/>
              <a:gd name="T110" fmla="*/ 253 w 487"/>
              <a:gd name="T111" fmla="*/ 132 h 623"/>
              <a:gd name="T112" fmla="*/ 269 w 487"/>
              <a:gd name="T113" fmla="*/ 120 h 623"/>
              <a:gd name="T114" fmla="*/ 287 w 487"/>
              <a:gd name="T115" fmla="*/ 104 h 623"/>
              <a:gd name="T116" fmla="*/ 303 w 487"/>
              <a:gd name="T117" fmla="*/ 84 h 623"/>
              <a:gd name="T118" fmla="*/ 320 w 487"/>
              <a:gd name="T119" fmla="*/ 66 h 623"/>
              <a:gd name="T120" fmla="*/ 342 w 487"/>
              <a:gd name="T121" fmla="*/ 37 h 623"/>
              <a:gd name="T122" fmla="*/ 367 w 487"/>
              <a:gd name="T123" fmla="*/ 6 h 623"/>
              <a:gd name="T124" fmla="*/ 390 w 487"/>
              <a:gd name="T125" fmla="*/ 19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7" h="623">
                <a:moveTo>
                  <a:pt x="393" y="20"/>
                </a:moveTo>
                <a:lnTo>
                  <a:pt x="394" y="20"/>
                </a:lnTo>
                <a:lnTo>
                  <a:pt x="394" y="20"/>
                </a:lnTo>
                <a:lnTo>
                  <a:pt x="395" y="20"/>
                </a:lnTo>
                <a:lnTo>
                  <a:pt x="395" y="20"/>
                </a:lnTo>
                <a:lnTo>
                  <a:pt x="395" y="20"/>
                </a:lnTo>
                <a:lnTo>
                  <a:pt x="396" y="20"/>
                </a:lnTo>
                <a:lnTo>
                  <a:pt x="396" y="20"/>
                </a:lnTo>
                <a:lnTo>
                  <a:pt x="397" y="20"/>
                </a:lnTo>
                <a:lnTo>
                  <a:pt x="398" y="20"/>
                </a:lnTo>
                <a:lnTo>
                  <a:pt x="398" y="20"/>
                </a:lnTo>
                <a:lnTo>
                  <a:pt x="399" y="19"/>
                </a:lnTo>
                <a:lnTo>
                  <a:pt x="399" y="18"/>
                </a:lnTo>
                <a:lnTo>
                  <a:pt x="399" y="17"/>
                </a:lnTo>
                <a:lnTo>
                  <a:pt x="400" y="17"/>
                </a:lnTo>
                <a:lnTo>
                  <a:pt x="401" y="17"/>
                </a:lnTo>
                <a:lnTo>
                  <a:pt x="402" y="17"/>
                </a:lnTo>
                <a:lnTo>
                  <a:pt x="403" y="17"/>
                </a:lnTo>
                <a:lnTo>
                  <a:pt x="403" y="17"/>
                </a:lnTo>
                <a:lnTo>
                  <a:pt x="404" y="17"/>
                </a:lnTo>
                <a:lnTo>
                  <a:pt x="404" y="17"/>
                </a:lnTo>
                <a:lnTo>
                  <a:pt x="405" y="17"/>
                </a:lnTo>
                <a:lnTo>
                  <a:pt x="406" y="17"/>
                </a:lnTo>
                <a:lnTo>
                  <a:pt x="407" y="17"/>
                </a:lnTo>
                <a:lnTo>
                  <a:pt x="407" y="18"/>
                </a:lnTo>
                <a:lnTo>
                  <a:pt x="408" y="18"/>
                </a:lnTo>
                <a:lnTo>
                  <a:pt x="408" y="18"/>
                </a:lnTo>
                <a:lnTo>
                  <a:pt x="408" y="18"/>
                </a:lnTo>
                <a:lnTo>
                  <a:pt x="409" y="18"/>
                </a:lnTo>
                <a:lnTo>
                  <a:pt x="410" y="19"/>
                </a:lnTo>
                <a:lnTo>
                  <a:pt x="411" y="19"/>
                </a:lnTo>
                <a:lnTo>
                  <a:pt x="411" y="19"/>
                </a:lnTo>
                <a:lnTo>
                  <a:pt x="412" y="20"/>
                </a:lnTo>
                <a:lnTo>
                  <a:pt x="413" y="21"/>
                </a:lnTo>
                <a:lnTo>
                  <a:pt x="413" y="21"/>
                </a:lnTo>
                <a:lnTo>
                  <a:pt x="413" y="21"/>
                </a:lnTo>
                <a:lnTo>
                  <a:pt x="414" y="22"/>
                </a:lnTo>
                <a:lnTo>
                  <a:pt x="414" y="23"/>
                </a:lnTo>
                <a:lnTo>
                  <a:pt x="415" y="23"/>
                </a:lnTo>
                <a:lnTo>
                  <a:pt x="415" y="24"/>
                </a:lnTo>
                <a:lnTo>
                  <a:pt x="416" y="24"/>
                </a:lnTo>
                <a:lnTo>
                  <a:pt x="416" y="24"/>
                </a:lnTo>
                <a:lnTo>
                  <a:pt x="416" y="25"/>
                </a:lnTo>
                <a:lnTo>
                  <a:pt x="417" y="25"/>
                </a:lnTo>
                <a:lnTo>
                  <a:pt x="417" y="26"/>
                </a:lnTo>
                <a:lnTo>
                  <a:pt x="417" y="26"/>
                </a:lnTo>
                <a:lnTo>
                  <a:pt x="418" y="27"/>
                </a:lnTo>
                <a:lnTo>
                  <a:pt x="418" y="28"/>
                </a:lnTo>
                <a:lnTo>
                  <a:pt x="419" y="29"/>
                </a:lnTo>
                <a:lnTo>
                  <a:pt x="419" y="29"/>
                </a:lnTo>
                <a:lnTo>
                  <a:pt x="420" y="29"/>
                </a:lnTo>
                <a:lnTo>
                  <a:pt x="420" y="30"/>
                </a:lnTo>
                <a:lnTo>
                  <a:pt x="420" y="31"/>
                </a:lnTo>
                <a:lnTo>
                  <a:pt x="420" y="31"/>
                </a:lnTo>
                <a:lnTo>
                  <a:pt x="420" y="32"/>
                </a:lnTo>
                <a:lnTo>
                  <a:pt x="420" y="33"/>
                </a:lnTo>
                <a:lnTo>
                  <a:pt x="420" y="34"/>
                </a:lnTo>
                <a:lnTo>
                  <a:pt x="421" y="34"/>
                </a:lnTo>
                <a:lnTo>
                  <a:pt x="421" y="35"/>
                </a:lnTo>
                <a:lnTo>
                  <a:pt x="421" y="35"/>
                </a:lnTo>
                <a:lnTo>
                  <a:pt x="421" y="36"/>
                </a:lnTo>
                <a:lnTo>
                  <a:pt x="422" y="36"/>
                </a:lnTo>
                <a:lnTo>
                  <a:pt x="422" y="37"/>
                </a:lnTo>
                <a:lnTo>
                  <a:pt x="422" y="37"/>
                </a:lnTo>
                <a:lnTo>
                  <a:pt x="422" y="38"/>
                </a:lnTo>
                <a:lnTo>
                  <a:pt x="422" y="38"/>
                </a:lnTo>
                <a:lnTo>
                  <a:pt x="423" y="39"/>
                </a:lnTo>
                <a:lnTo>
                  <a:pt x="423" y="39"/>
                </a:lnTo>
                <a:lnTo>
                  <a:pt x="423" y="39"/>
                </a:lnTo>
                <a:lnTo>
                  <a:pt x="424" y="39"/>
                </a:lnTo>
                <a:lnTo>
                  <a:pt x="424" y="40"/>
                </a:lnTo>
                <a:lnTo>
                  <a:pt x="424" y="40"/>
                </a:lnTo>
                <a:lnTo>
                  <a:pt x="423" y="41"/>
                </a:lnTo>
                <a:lnTo>
                  <a:pt x="423" y="41"/>
                </a:lnTo>
                <a:lnTo>
                  <a:pt x="424" y="41"/>
                </a:lnTo>
                <a:lnTo>
                  <a:pt x="424" y="42"/>
                </a:lnTo>
                <a:lnTo>
                  <a:pt x="424" y="42"/>
                </a:lnTo>
                <a:lnTo>
                  <a:pt x="424" y="42"/>
                </a:lnTo>
                <a:lnTo>
                  <a:pt x="424" y="43"/>
                </a:lnTo>
                <a:lnTo>
                  <a:pt x="425" y="43"/>
                </a:lnTo>
                <a:lnTo>
                  <a:pt x="425" y="43"/>
                </a:lnTo>
                <a:lnTo>
                  <a:pt x="426" y="43"/>
                </a:lnTo>
                <a:lnTo>
                  <a:pt x="426" y="43"/>
                </a:lnTo>
                <a:lnTo>
                  <a:pt x="427" y="43"/>
                </a:lnTo>
                <a:lnTo>
                  <a:pt x="427" y="43"/>
                </a:lnTo>
                <a:lnTo>
                  <a:pt x="427" y="43"/>
                </a:lnTo>
                <a:lnTo>
                  <a:pt x="428" y="44"/>
                </a:lnTo>
                <a:lnTo>
                  <a:pt x="428" y="44"/>
                </a:lnTo>
                <a:lnTo>
                  <a:pt x="428" y="45"/>
                </a:lnTo>
                <a:lnTo>
                  <a:pt x="429" y="46"/>
                </a:lnTo>
                <a:lnTo>
                  <a:pt x="429" y="46"/>
                </a:lnTo>
                <a:lnTo>
                  <a:pt x="429" y="46"/>
                </a:lnTo>
                <a:lnTo>
                  <a:pt x="429" y="46"/>
                </a:lnTo>
                <a:lnTo>
                  <a:pt x="430" y="46"/>
                </a:lnTo>
                <a:lnTo>
                  <a:pt x="430" y="47"/>
                </a:lnTo>
                <a:lnTo>
                  <a:pt x="430" y="47"/>
                </a:lnTo>
                <a:lnTo>
                  <a:pt x="430" y="48"/>
                </a:lnTo>
                <a:lnTo>
                  <a:pt x="430" y="49"/>
                </a:lnTo>
                <a:lnTo>
                  <a:pt x="430" y="50"/>
                </a:lnTo>
                <a:lnTo>
                  <a:pt x="430" y="50"/>
                </a:lnTo>
                <a:lnTo>
                  <a:pt x="431" y="51"/>
                </a:lnTo>
                <a:lnTo>
                  <a:pt x="431" y="52"/>
                </a:lnTo>
                <a:lnTo>
                  <a:pt x="432" y="53"/>
                </a:lnTo>
                <a:lnTo>
                  <a:pt x="432" y="53"/>
                </a:lnTo>
                <a:lnTo>
                  <a:pt x="433" y="54"/>
                </a:lnTo>
                <a:lnTo>
                  <a:pt x="433" y="54"/>
                </a:lnTo>
                <a:lnTo>
                  <a:pt x="434" y="54"/>
                </a:lnTo>
                <a:lnTo>
                  <a:pt x="435" y="55"/>
                </a:lnTo>
                <a:lnTo>
                  <a:pt x="435" y="56"/>
                </a:lnTo>
                <a:lnTo>
                  <a:pt x="436" y="56"/>
                </a:lnTo>
                <a:lnTo>
                  <a:pt x="437" y="57"/>
                </a:lnTo>
                <a:lnTo>
                  <a:pt x="438" y="58"/>
                </a:lnTo>
                <a:lnTo>
                  <a:pt x="438" y="59"/>
                </a:lnTo>
                <a:lnTo>
                  <a:pt x="439" y="60"/>
                </a:lnTo>
                <a:lnTo>
                  <a:pt x="439" y="60"/>
                </a:lnTo>
                <a:lnTo>
                  <a:pt x="440" y="61"/>
                </a:lnTo>
                <a:lnTo>
                  <a:pt x="440" y="63"/>
                </a:lnTo>
                <a:lnTo>
                  <a:pt x="441" y="64"/>
                </a:lnTo>
                <a:lnTo>
                  <a:pt x="441" y="65"/>
                </a:lnTo>
                <a:lnTo>
                  <a:pt x="441" y="66"/>
                </a:lnTo>
                <a:lnTo>
                  <a:pt x="442" y="66"/>
                </a:lnTo>
                <a:lnTo>
                  <a:pt x="442" y="66"/>
                </a:lnTo>
                <a:lnTo>
                  <a:pt x="443" y="67"/>
                </a:lnTo>
                <a:lnTo>
                  <a:pt x="443" y="67"/>
                </a:lnTo>
                <a:lnTo>
                  <a:pt x="443" y="67"/>
                </a:lnTo>
                <a:lnTo>
                  <a:pt x="444" y="68"/>
                </a:lnTo>
                <a:lnTo>
                  <a:pt x="445" y="70"/>
                </a:lnTo>
                <a:lnTo>
                  <a:pt x="445" y="71"/>
                </a:lnTo>
                <a:lnTo>
                  <a:pt x="445" y="72"/>
                </a:lnTo>
                <a:lnTo>
                  <a:pt x="445" y="73"/>
                </a:lnTo>
                <a:lnTo>
                  <a:pt x="446" y="74"/>
                </a:lnTo>
                <a:lnTo>
                  <a:pt x="447" y="75"/>
                </a:lnTo>
                <a:lnTo>
                  <a:pt x="447" y="76"/>
                </a:lnTo>
                <a:lnTo>
                  <a:pt x="448" y="77"/>
                </a:lnTo>
                <a:lnTo>
                  <a:pt x="449" y="78"/>
                </a:lnTo>
                <a:lnTo>
                  <a:pt x="449" y="79"/>
                </a:lnTo>
                <a:lnTo>
                  <a:pt x="449" y="79"/>
                </a:lnTo>
                <a:lnTo>
                  <a:pt x="449" y="79"/>
                </a:lnTo>
                <a:lnTo>
                  <a:pt x="449" y="80"/>
                </a:lnTo>
                <a:lnTo>
                  <a:pt x="449" y="81"/>
                </a:lnTo>
                <a:lnTo>
                  <a:pt x="449" y="81"/>
                </a:lnTo>
                <a:lnTo>
                  <a:pt x="449" y="82"/>
                </a:lnTo>
                <a:lnTo>
                  <a:pt x="449" y="82"/>
                </a:lnTo>
                <a:lnTo>
                  <a:pt x="449" y="83"/>
                </a:lnTo>
                <a:lnTo>
                  <a:pt x="448" y="83"/>
                </a:lnTo>
                <a:lnTo>
                  <a:pt x="447" y="83"/>
                </a:lnTo>
                <a:lnTo>
                  <a:pt x="446" y="83"/>
                </a:lnTo>
                <a:lnTo>
                  <a:pt x="445" y="83"/>
                </a:lnTo>
                <a:lnTo>
                  <a:pt x="445" y="83"/>
                </a:lnTo>
                <a:lnTo>
                  <a:pt x="445" y="83"/>
                </a:lnTo>
                <a:lnTo>
                  <a:pt x="443" y="84"/>
                </a:lnTo>
                <a:lnTo>
                  <a:pt x="442" y="84"/>
                </a:lnTo>
                <a:lnTo>
                  <a:pt x="441" y="84"/>
                </a:lnTo>
                <a:lnTo>
                  <a:pt x="441" y="86"/>
                </a:lnTo>
                <a:lnTo>
                  <a:pt x="441" y="87"/>
                </a:lnTo>
                <a:lnTo>
                  <a:pt x="442" y="87"/>
                </a:lnTo>
                <a:lnTo>
                  <a:pt x="442" y="88"/>
                </a:lnTo>
                <a:lnTo>
                  <a:pt x="443" y="88"/>
                </a:lnTo>
                <a:lnTo>
                  <a:pt x="444" y="88"/>
                </a:lnTo>
                <a:lnTo>
                  <a:pt x="444" y="88"/>
                </a:lnTo>
                <a:lnTo>
                  <a:pt x="445" y="88"/>
                </a:lnTo>
                <a:lnTo>
                  <a:pt x="445" y="87"/>
                </a:lnTo>
                <a:lnTo>
                  <a:pt x="445" y="87"/>
                </a:lnTo>
                <a:lnTo>
                  <a:pt x="446" y="87"/>
                </a:lnTo>
                <a:lnTo>
                  <a:pt x="446" y="87"/>
                </a:lnTo>
                <a:lnTo>
                  <a:pt x="447" y="87"/>
                </a:lnTo>
                <a:lnTo>
                  <a:pt x="447" y="87"/>
                </a:lnTo>
                <a:lnTo>
                  <a:pt x="448" y="87"/>
                </a:lnTo>
                <a:lnTo>
                  <a:pt x="449" y="88"/>
                </a:lnTo>
                <a:lnTo>
                  <a:pt x="449" y="88"/>
                </a:lnTo>
                <a:lnTo>
                  <a:pt x="449" y="88"/>
                </a:lnTo>
                <a:lnTo>
                  <a:pt x="449" y="89"/>
                </a:lnTo>
                <a:lnTo>
                  <a:pt x="449" y="89"/>
                </a:lnTo>
                <a:lnTo>
                  <a:pt x="449" y="90"/>
                </a:lnTo>
                <a:lnTo>
                  <a:pt x="449" y="91"/>
                </a:lnTo>
                <a:lnTo>
                  <a:pt x="448" y="91"/>
                </a:lnTo>
                <a:lnTo>
                  <a:pt x="447" y="92"/>
                </a:lnTo>
                <a:lnTo>
                  <a:pt x="446" y="93"/>
                </a:lnTo>
                <a:lnTo>
                  <a:pt x="445" y="95"/>
                </a:lnTo>
                <a:lnTo>
                  <a:pt x="444" y="96"/>
                </a:lnTo>
                <a:lnTo>
                  <a:pt x="443" y="97"/>
                </a:lnTo>
                <a:lnTo>
                  <a:pt x="442" y="97"/>
                </a:lnTo>
                <a:lnTo>
                  <a:pt x="442" y="98"/>
                </a:lnTo>
                <a:lnTo>
                  <a:pt x="442" y="98"/>
                </a:lnTo>
                <a:lnTo>
                  <a:pt x="442" y="98"/>
                </a:lnTo>
                <a:lnTo>
                  <a:pt x="442" y="99"/>
                </a:lnTo>
                <a:lnTo>
                  <a:pt x="441" y="99"/>
                </a:lnTo>
                <a:lnTo>
                  <a:pt x="441" y="99"/>
                </a:lnTo>
                <a:lnTo>
                  <a:pt x="441" y="99"/>
                </a:lnTo>
                <a:lnTo>
                  <a:pt x="440" y="100"/>
                </a:lnTo>
                <a:lnTo>
                  <a:pt x="440" y="100"/>
                </a:lnTo>
                <a:lnTo>
                  <a:pt x="440" y="100"/>
                </a:lnTo>
                <a:lnTo>
                  <a:pt x="440" y="101"/>
                </a:lnTo>
                <a:lnTo>
                  <a:pt x="440" y="102"/>
                </a:lnTo>
                <a:lnTo>
                  <a:pt x="440" y="102"/>
                </a:lnTo>
                <a:lnTo>
                  <a:pt x="440" y="103"/>
                </a:lnTo>
                <a:lnTo>
                  <a:pt x="441" y="103"/>
                </a:lnTo>
                <a:lnTo>
                  <a:pt x="441" y="103"/>
                </a:lnTo>
                <a:lnTo>
                  <a:pt x="442" y="104"/>
                </a:lnTo>
                <a:lnTo>
                  <a:pt x="442" y="104"/>
                </a:lnTo>
                <a:lnTo>
                  <a:pt x="443" y="104"/>
                </a:lnTo>
                <a:lnTo>
                  <a:pt x="444" y="104"/>
                </a:lnTo>
                <a:lnTo>
                  <a:pt x="444" y="104"/>
                </a:lnTo>
                <a:lnTo>
                  <a:pt x="445" y="104"/>
                </a:lnTo>
                <a:lnTo>
                  <a:pt x="445" y="104"/>
                </a:lnTo>
                <a:lnTo>
                  <a:pt x="446" y="104"/>
                </a:lnTo>
                <a:lnTo>
                  <a:pt x="446" y="103"/>
                </a:lnTo>
                <a:lnTo>
                  <a:pt x="447" y="103"/>
                </a:lnTo>
                <a:lnTo>
                  <a:pt x="447" y="103"/>
                </a:lnTo>
                <a:lnTo>
                  <a:pt x="447" y="103"/>
                </a:lnTo>
                <a:lnTo>
                  <a:pt x="448" y="103"/>
                </a:lnTo>
                <a:lnTo>
                  <a:pt x="448" y="103"/>
                </a:lnTo>
                <a:lnTo>
                  <a:pt x="449" y="103"/>
                </a:lnTo>
                <a:lnTo>
                  <a:pt x="449" y="103"/>
                </a:lnTo>
                <a:lnTo>
                  <a:pt x="449" y="103"/>
                </a:lnTo>
                <a:lnTo>
                  <a:pt x="450" y="103"/>
                </a:lnTo>
                <a:lnTo>
                  <a:pt x="450" y="104"/>
                </a:lnTo>
                <a:lnTo>
                  <a:pt x="450" y="104"/>
                </a:lnTo>
                <a:lnTo>
                  <a:pt x="450" y="104"/>
                </a:lnTo>
                <a:lnTo>
                  <a:pt x="450" y="105"/>
                </a:lnTo>
                <a:lnTo>
                  <a:pt x="450" y="105"/>
                </a:lnTo>
                <a:lnTo>
                  <a:pt x="450" y="106"/>
                </a:lnTo>
                <a:lnTo>
                  <a:pt x="450" y="107"/>
                </a:lnTo>
                <a:lnTo>
                  <a:pt x="450" y="108"/>
                </a:lnTo>
                <a:lnTo>
                  <a:pt x="450" y="108"/>
                </a:lnTo>
                <a:lnTo>
                  <a:pt x="449" y="108"/>
                </a:lnTo>
                <a:lnTo>
                  <a:pt x="449" y="109"/>
                </a:lnTo>
                <a:lnTo>
                  <a:pt x="448" y="110"/>
                </a:lnTo>
                <a:lnTo>
                  <a:pt x="447" y="111"/>
                </a:lnTo>
                <a:lnTo>
                  <a:pt x="447" y="112"/>
                </a:lnTo>
                <a:lnTo>
                  <a:pt x="448" y="112"/>
                </a:lnTo>
                <a:lnTo>
                  <a:pt x="448" y="112"/>
                </a:lnTo>
                <a:lnTo>
                  <a:pt x="448" y="113"/>
                </a:lnTo>
                <a:lnTo>
                  <a:pt x="448" y="114"/>
                </a:lnTo>
                <a:lnTo>
                  <a:pt x="448" y="114"/>
                </a:lnTo>
                <a:lnTo>
                  <a:pt x="448" y="115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7"/>
                </a:lnTo>
                <a:lnTo>
                  <a:pt x="449" y="118"/>
                </a:lnTo>
                <a:lnTo>
                  <a:pt x="449" y="118"/>
                </a:lnTo>
                <a:lnTo>
                  <a:pt x="449" y="119"/>
                </a:lnTo>
                <a:lnTo>
                  <a:pt x="449" y="119"/>
                </a:lnTo>
                <a:lnTo>
                  <a:pt x="448" y="120"/>
                </a:lnTo>
                <a:lnTo>
                  <a:pt x="448" y="120"/>
                </a:lnTo>
                <a:lnTo>
                  <a:pt x="447" y="120"/>
                </a:lnTo>
                <a:lnTo>
                  <a:pt x="447" y="120"/>
                </a:lnTo>
                <a:lnTo>
                  <a:pt x="446" y="121"/>
                </a:lnTo>
                <a:lnTo>
                  <a:pt x="446" y="121"/>
                </a:lnTo>
                <a:lnTo>
                  <a:pt x="445" y="122"/>
                </a:lnTo>
                <a:lnTo>
                  <a:pt x="445" y="122"/>
                </a:lnTo>
                <a:lnTo>
                  <a:pt x="445" y="123"/>
                </a:lnTo>
                <a:lnTo>
                  <a:pt x="446" y="124"/>
                </a:lnTo>
                <a:lnTo>
                  <a:pt x="447" y="124"/>
                </a:lnTo>
                <a:lnTo>
                  <a:pt x="448" y="125"/>
                </a:lnTo>
                <a:lnTo>
                  <a:pt x="449" y="125"/>
                </a:lnTo>
                <a:lnTo>
                  <a:pt x="449" y="124"/>
                </a:lnTo>
                <a:lnTo>
                  <a:pt x="450" y="124"/>
                </a:lnTo>
                <a:lnTo>
                  <a:pt x="450" y="124"/>
                </a:lnTo>
                <a:lnTo>
                  <a:pt x="451" y="123"/>
                </a:lnTo>
                <a:lnTo>
                  <a:pt x="451" y="123"/>
                </a:lnTo>
                <a:lnTo>
                  <a:pt x="452" y="122"/>
                </a:lnTo>
                <a:lnTo>
                  <a:pt x="452" y="122"/>
                </a:lnTo>
                <a:lnTo>
                  <a:pt x="453" y="121"/>
                </a:lnTo>
                <a:lnTo>
                  <a:pt x="454" y="121"/>
                </a:lnTo>
                <a:lnTo>
                  <a:pt x="454" y="121"/>
                </a:lnTo>
                <a:lnTo>
                  <a:pt x="454" y="121"/>
                </a:lnTo>
                <a:lnTo>
                  <a:pt x="454" y="121"/>
                </a:lnTo>
                <a:lnTo>
                  <a:pt x="454" y="122"/>
                </a:lnTo>
                <a:lnTo>
                  <a:pt x="454" y="123"/>
                </a:lnTo>
                <a:lnTo>
                  <a:pt x="454" y="123"/>
                </a:lnTo>
                <a:lnTo>
                  <a:pt x="454" y="124"/>
                </a:lnTo>
                <a:lnTo>
                  <a:pt x="453" y="124"/>
                </a:lnTo>
                <a:lnTo>
                  <a:pt x="453" y="125"/>
                </a:lnTo>
                <a:lnTo>
                  <a:pt x="452" y="125"/>
                </a:lnTo>
                <a:lnTo>
                  <a:pt x="452" y="125"/>
                </a:lnTo>
                <a:lnTo>
                  <a:pt x="451" y="126"/>
                </a:lnTo>
                <a:lnTo>
                  <a:pt x="451" y="126"/>
                </a:lnTo>
                <a:lnTo>
                  <a:pt x="450" y="127"/>
                </a:lnTo>
                <a:lnTo>
                  <a:pt x="450" y="127"/>
                </a:lnTo>
                <a:lnTo>
                  <a:pt x="450" y="127"/>
                </a:lnTo>
                <a:lnTo>
                  <a:pt x="449" y="128"/>
                </a:lnTo>
                <a:lnTo>
                  <a:pt x="449" y="129"/>
                </a:lnTo>
                <a:lnTo>
                  <a:pt x="448" y="129"/>
                </a:lnTo>
                <a:lnTo>
                  <a:pt x="448" y="130"/>
                </a:lnTo>
                <a:lnTo>
                  <a:pt x="448" y="131"/>
                </a:lnTo>
                <a:lnTo>
                  <a:pt x="448" y="131"/>
                </a:lnTo>
                <a:lnTo>
                  <a:pt x="448" y="132"/>
                </a:lnTo>
                <a:lnTo>
                  <a:pt x="449" y="132"/>
                </a:lnTo>
                <a:lnTo>
                  <a:pt x="449" y="132"/>
                </a:lnTo>
                <a:lnTo>
                  <a:pt x="450" y="133"/>
                </a:lnTo>
                <a:lnTo>
                  <a:pt x="450" y="133"/>
                </a:lnTo>
                <a:lnTo>
                  <a:pt x="451" y="133"/>
                </a:lnTo>
                <a:lnTo>
                  <a:pt x="452" y="133"/>
                </a:lnTo>
                <a:lnTo>
                  <a:pt x="452" y="133"/>
                </a:lnTo>
                <a:lnTo>
                  <a:pt x="453" y="133"/>
                </a:lnTo>
                <a:lnTo>
                  <a:pt x="454" y="133"/>
                </a:lnTo>
                <a:lnTo>
                  <a:pt x="454" y="132"/>
                </a:lnTo>
                <a:lnTo>
                  <a:pt x="455" y="132"/>
                </a:lnTo>
                <a:lnTo>
                  <a:pt x="456" y="131"/>
                </a:lnTo>
                <a:lnTo>
                  <a:pt x="456" y="131"/>
                </a:lnTo>
                <a:lnTo>
                  <a:pt x="457" y="130"/>
                </a:lnTo>
                <a:lnTo>
                  <a:pt x="457" y="129"/>
                </a:lnTo>
                <a:lnTo>
                  <a:pt x="457" y="129"/>
                </a:lnTo>
                <a:lnTo>
                  <a:pt x="457" y="128"/>
                </a:lnTo>
                <a:lnTo>
                  <a:pt x="458" y="128"/>
                </a:lnTo>
                <a:lnTo>
                  <a:pt x="458" y="128"/>
                </a:lnTo>
                <a:lnTo>
                  <a:pt x="458" y="128"/>
                </a:lnTo>
                <a:lnTo>
                  <a:pt x="459" y="128"/>
                </a:lnTo>
                <a:lnTo>
                  <a:pt x="459" y="128"/>
                </a:lnTo>
                <a:lnTo>
                  <a:pt x="460" y="128"/>
                </a:lnTo>
                <a:lnTo>
                  <a:pt x="460" y="129"/>
                </a:lnTo>
                <a:lnTo>
                  <a:pt x="460" y="130"/>
                </a:lnTo>
                <a:lnTo>
                  <a:pt x="460" y="130"/>
                </a:lnTo>
                <a:lnTo>
                  <a:pt x="460" y="131"/>
                </a:lnTo>
                <a:lnTo>
                  <a:pt x="460" y="132"/>
                </a:lnTo>
                <a:lnTo>
                  <a:pt x="460" y="133"/>
                </a:lnTo>
                <a:lnTo>
                  <a:pt x="460" y="133"/>
                </a:lnTo>
                <a:lnTo>
                  <a:pt x="461" y="134"/>
                </a:lnTo>
                <a:lnTo>
                  <a:pt x="461" y="135"/>
                </a:lnTo>
                <a:lnTo>
                  <a:pt x="461" y="136"/>
                </a:lnTo>
                <a:lnTo>
                  <a:pt x="461" y="136"/>
                </a:lnTo>
                <a:lnTo>
                  <a:pt x="462" y="137"/>
                </a:lnTo>
                <a:lnTo>
                  <a:pt x="462" y="137"/>
                </a:lnTo>
                <a:lnTo>
                  <a:pt x="463" y="137"/>
                </a:lnTo>
                <a:lnTo>
                  <a:pt x="464" y="138"/>
                </a:lnTo>
                <a:lnTo>
                  <a:pt x="465" y="138"/>
                </a:lnTo>
                <a:lnTo>
                  <a:pt x="465" y="138"/>
                </a:lnTo>
                <a:lnTo>
                  <a:pt x="466" y="139"/>
                </a:lnTo>
                <a:lnTo>
                  <a:pt x="467" y="139"/>
                </a:lnTo>
                <a:lnTo>
                  <a:pt x="469" y="140"/>
                </a:lnTo>
                <a:lnTo>
                  <a:pt x="469" y="140"/>
                </a:lnTo>
                <a:lnTo>
                  <a:pt x="470" y="141"/>
                </a:lnTo>
                <a:lnTo>
                  <a:pt x="470" y="141"/>
                </a:lnTo>
                <a:lnTo>
                  <a:pt x="471" y="141"/>
                </a:lnTo>
                <a:lnTo>
                  <a:pt x="471" y="141"/>
                </a:lnTo>
                <a:lnTo>
                  <a:pt x="471" y="142"/>
                </a:lnTo>
                <a:lnTo>
                  <a:pt x="472" y="142"/>
                </a:lnTo>
                <a:lnTo>
                  <a:pt x="472" y="143"/>
                </a:lnTo>
                <a:lnTo>
                  <a:pt x="472" y="143"/>
                </a:lnTo>
                <a:lnTo>
                  <a:pt x="472" y="144"/>
                </a:lnTo>
                <a:lnTo>
                  <a:pt x="473" y="145"/>
                </a:lnTo>
                <a:lnTo>
                  <a:pt x="474" y="145"/>
                </a:lnTo>
                <a:lnTo>
                  <a:pt x="474" y="146"/>
                </a:lnTo>
                <a:lnTo>
                  <a:pt x="475" y="146"/>
                </a:lnTo>
                <a:lnTo>
                  <a:pt x="475" y="147"/>
                </a:lnTo>
                <a:lnTo>
                  <a:pt x="476" y="147"/>
                </a:lnTo>
                <a:lnTo>
                  <a:pt x="476" y="147"/>
                </a:lnTo>
                <a:lnTo>
                  <a:pt x="477" y="147"/>
                </a:lnTo>
                <a:lnTo>
                  <a:pt x="478" y="148"/>
                </a:lnTo>
                <a:lnTo>
                  <a:pt x="479" y="148"/>
                </a:lnTo>
                <a:lnTo>
                  <a:pt x="480" y="148"/>
                </a:lnTo>
                <a:lnTo>
                  <a:pt x="481" y="150"/>
                </a:lnTo>
                <a:lnTo>
                  <a:pt x="482" y="151"/>
                </a:lnTo>
                <a:lnTo>
                  <a:pt x="482" y="154"/>
                </a:lnTo>
                <a:lnTo>
                  <a:pt x="487" y="152"/>
                </a:lnTo>
                <a:lnTo>
                  <a:pt x="487" y="153"/>
                </a:lnTo>
                <a:lnTo>
                  <a:pt x="486" y="153"/>
                </a:lnTo>
                <a:lnTo>
                  <a:pt x="485" y="153"/>
                </a:lnTo>
                <a:lnTo>
                  <a:pt x="484" y="154"/>
                </a:lnTo>
                <a:lnTo>
                  <a:pt x="483" y="154"/>
                </a:lnTo>
                <a:lnTo>
                  <a:pt x="483" y="155"/>
                </a:lnTo>
                <a:lnTo>
                  <a:pt x="482" y="155"/>
                </a:lnTo>
                <a:lnTo>
                  <a:pt x="481" y="156"/>
                </a:lnTo>
                <a:lnTo>
                  <a:pt x="480" y="157"/>
                </a:lnTo>
                <a:lnTo>
                  <a:pt x="479" y="157"/>
                </a:lnTo>
                <a:lnTo>
                  <a:pt x="479" y="158"/>
                </a:lnTo>
                <a:lnTo>
                  <a:pt x="478" y="159"/>
                </a:lnTo>
                <a:lnTo>
                  <a:pt x="477" y="159"/>
                </a:lnTo>
                <a:lnTo>
                  <a:pt x="476" y="161"/>
                </a:lnTo>
                <a:lnTo>
                  <a:pt x="475" y="162"/>
                </a:lnTo>
                <a:lnTo>
                  <a:pt x="474" y="162"/>
                </a:lnTo>
                <a:lnTo>
                  <a:pt x="474" y="162"/>
                </a:lnTo>
                <a:lnTo>
                  <a:pt x="473" y="163"/>
                </a:lnTo>
                <a:lnTo>
                  <a:pt x="472" y="163"/>
                </a:lnTo>
                <a:lnTo>
                  <a:pt x="472" y="164"/>
                </a:lnTo>
                <a:lnTo>
                  <a:pt x="471" y="165"/>
                </a:lnTo>
                <a:lnTo>
                  <a:pt x="471" y="165"/>
                </a:lnTo>
                <a:lnTo>
                  <a:pt x="470" y="166"/>
                </a:lnTo>
                <a:lnTo>
                  <a:pt x="470" y="166"/>
                </a:lnTo>
                <a:lnTo>
                  <a:pt x="470" y="167"/>
                </a:lnTo>
                <a:lnTo>
                  <a:pt x="470" y="168"/>
                </a:lnTo>
                <a:lnTo>
                  <a:pt x="469" y="169"/>
                </a:lnTo>
                <a:lnTo>
                  <a:pt x="468" y="170"/>
                </a:lnTo>
                <a:lnTo>
                  <a:pt x="468" y="170"/>
                </a:lnTo>
                <a:lnTo>
                  <a:pt x="467" y="171"/>
                </a:lnTo>
                <a:lnTo>
                  <a:pt x="466" y="172"/>
                </a:lnTo>
                <a:lnTo>
                  <a:pt x="466" y="173"/>
                </a:lnTo>
                <a:lnTo>
                  <a:pt x="466" y="174"/>
                </a:lnTo>
                <a:lnTo>
                  <a:pt x="465" y="174"/>
                </a:lnTo>
                <a:lnTo>
                  <a:pt x="465" y="175"/>
                </a:lnTo>
                <a:lnTo>
                  <a:pt x="464" y="175"/>
                </a:lnTo>
                <a:lnTo>
                  <a:pt x="463" y="176"/>
                </a:lnTo>
                <a:lnTo>
                  <a:pt x="463" y="177"/>
                </a:lnTo>
                <a:lnTo>
                  <a:pt x="463" y="178"/>
                </a:lnTo>
                <a:lnTo>
                  <a:pt x="462" y="179"/>
                </a:lnTo>
                <a:lnTo>
                  <a:pt x="462" y="179"/>
                </a:lnTo>
                <a:lnTo>
                  <a:pt x="462" y="180"/>
                </a:lnTo>
                <a:lnTo>
                  <a:pt x="461" y="181"/>
                </a:lnTo>
                <a:lnTo>
                  <a:pt x="461" y="182"/>
                </a:lnTo>
                <a:lnTo>
                  <a:pt x="461" y="183"/>
                </a:lnTo>
                <a:lnTo>
                  <a:pt x="460" y="184"/>
                </a:lnTo>
                <a:lnTo>
                  <a:pt x="460" y="185"/>
                </a:lnTo>
                <a:lnTo>
                  <a:pt x="460" y="186"/>
                </a:lnTo>
                <a:lnTo>
                  <a:pt x="459" y="187"/>
                </a:lnTo>
                <a:lnTo>
                  <a:pt x="458" y="187"/>
                </a:lnTo>
                <a:lnTo>
                  <a:pt x="458" y="188"/>
                </a:lnTo>
                <a:lnTo>
                  <a:pt x="458" y="189"/>
                </a:lnTo>
                <a:lnTo>
                  <a:pt x="458" y="189"/>
                </a:lnTo>
                <a:lnTo>
                  <a:pt x="457" y="190"/>
                </a:lnTo>
                <a:lnTo>
                  <a:pt x="457" y="191"/>
                </a:lnTo>
                <a:lnTo>
                  <a:pt x="456" y="191"/>
                </a:lnTo>
                <a:lnTo>
                  <a:pt x="456" y="192"/>
                </a:lnTo>
                <a:lnTo>
                  <a:pt x="456" y="192"/>
                </a:lnTo>
                <a:lnTo>
                  <a:pt x="455" y="193"/>
                </a:lnTo>
                <a:lnTo>
                  <a:pt x="455" y="193"/>
                </a:lnTo>
                <a:lnTo>
                  <a:pt x="454" y="194"/>
                </a:lnTo>
                <a:lnTo>
                  <a:pt x="454" y="194"/>
                </a:lnTo>
                <a:lnTo>
                  <a:pt x="454" y="195"/>
                </a:lnTo>
                <a:lnTo>
                  <a:pt x="451" y="196"/>
                </a:lnTo>
                <a:lnTo>
                  <a:pt x="447" y="201"/>
                </a:lnTo>
                <a:lnTo>
                  <a:pt x="445" y="204"/>
                </a:lnTo>
                <a:lnTo>
                  <a:pt x="443" y="206"/>
                </a:lnTo>
                <a:lnTo>
                  <a:pt x="442" y="207"/>
                </a:lnTo>
                <a:lnTo>
                  <a:pt x="441" y="208"/>
                </a:lnTo>
                <a:lnTo>
                  <a:pt x="440" y="210"/>
                </a:lnTo>
                <a:lnTo>
                  <a:pt x="440" y="210"/>
                </a:lnTo>
                <a:lnTo>
                  <a:pt x="440" y="211"/>
                </a:lnTo>
                <a:lnTo>
                  <a:pt x="439" y="212"/>
                </a:lnTo>
                <a:lnTo>
                  <a:pt x="438" y="213"/>
                </a:lnTo>
                <a:lnTo>
                  <a:pt x="437" y="214"/>
                </a:lnTo>
                <a:lnTo>
                  <a:pt x="436" y="215"/>
                </a:lnTo>
                <a:lnTo>
                  <a:pt x="435" y="217"/>
                </a:lnTo>
                <a:lnTo>
                  <a:pt x="434" y="218"/>
                </a:lnTo>
                <a:lnTo>
                  <a:pt x="434" y="219"/>
                </a:lnTo>
                <a:lnTo>
                  <a:pt x="433" y="221"/>
                </a:lnTo>
                <a:lnTo>
                  <a:pt x="433" y="223"/>
                </a:lnTo>
                <a:lnTo>
                  <a:pt x="432" y="226"/>
                </a:lnTo>
                <a:lnTo>
                  <a:pt x="431" y="228"/>
                </a:lnTo>
                <a:lnTo>
                  <a:pt x="431" y="231"/>
                </a:lnTo>
                <a:lnTo>
                  <a:pt x="430" y="233"/>
                </a:lnTo>
                <a:lnTo>
                  <a:pt x="429" y="235"/>
                </a:lnTo>
                <a:lnTo>
                  <a:pt x="429" y="237"/>
                </a:lnTo>
                <a:lnTo>
                  <a:pt x="428" y="239"/>
                </a:lnTo>
                <a:lnTo>
                  <a:pt x="427" y="240"/>
                </a:lnTo>
                <a:lnTo>
                  <a:pt x="427" y="241"/>
                </a:lnTo>
                <a:lnTo>
                  <a:pt x="426" y="243"/>
                </a:lnTo>
                <a:lnTo>
                  <a:pt x="425" y="245"/>
                </a:lnTo>
                <a:lnTo>
                  <a:pt x="424" y="246"/>
                </a:lnTo>
                <a:lnTo>
                  <a:pt x="424" y="249"/>
                </a:lnTo>
                <a:lnTo>
                  <a:pt x="424" y="249"/>
                </a:lnTo>
                <a:lnTo>
                  <a:pt x="424" y="251"/>
                </a:lnTo>
                <a:lnTo>
                  <a:pt x="424" y="253"/>
                </a:lnTo>
                <a:lnTo>
                  <a:pt x="424" y="255"/>
                </a:lnTo>
                <a:lnTo>
                  <a:pt x="424" y="257"/>
                </a:lnTo>
                <a:lnTo>
                  <a:pt x="424" y="258"/>
                </a:lnTo>
                <a:lnTo>
                  <a:pt x="424" y="260"/>
                </a:lnTo>
                <a:lnTo>
                  <a:pt x="424" y="262"/>
                </a:lnTo>
                <a:lnTo>
                  <a:pt x="424" y="263"/>
                </a:lnTo>
                <a:lnTo>
                  <a:pt x="424" y="265"/>
                </a:lnTo>
                <a:lnTo>
                  <a:pt x="424" y="266"/>
                </a:lnTo>
                <a:lnTo>
                  <a:pt x="424" y="267"/>
                </a:lnTo>
                <a:lnTo>
                  <a:pt x="424" y="268"/>
                </a:lnTo>
                <a:lnTo>
                  <a:pt x="424" y="270"/>
                </a:lnTo>
                <a:lnTo>
                  <a:pt x="424" y="271"/>
                </a:lnTo>
                <a:lnTo>
                  <a:pt x="425" y="271"/>
                </a:lnTo>
                <a:lnTo>
                  <a:pt x="425" y="272"/>
                </a:lnTo>
                <a:lnTo>
                  <a:pt x="426" y="274"/>
                </a:lnTo>
                <a:lnTo>
                  <a:pt x="426" y="274"/>
                </a:lnTo>
                <a:lnTo>
                  <a:pt x="427" y="275"/>
                </a:lnTo>
                <a:lnTo>
                  <a:pt x="428" y="276"/>
                </a:lnTo>
                <a:lnTo>
                  <a:pt x="429" y="277"/>
                </a:lnTo>
                <a:lnTo>
                  <a:pt x="429" y="278"/>
                </a:lnTo>
                <a:lnTo>
                  <a:pt x="430" y="279"/>
                </a:lnTo>
                <a:lnTo>
                  <a:pt x="431" y="281"/>
                </a:lnTo>
                <a:lnTo>
                  <a:pt x="432" y="282"/>
                </a:lnTo>
                <a:lnTo>
                  <a:pt x="433" y="283"/>
                </a:lnTo>
                <a:lnTo>
                  <a:pt x="434" y="284"/>
                </a:lnTo>
                <a:lnTo>
                  <a:pt x="435" y="285"/>
                </a:lnTo>
                <a:lnTo>
                  <a:pt x="436" y="286"/>
                </a:lnTo>
                <a:lnTo>
                  <a:pt x="437" y="287"/>
                </a:lnTo>
                <a:lnTo>
                  <a:pt x="439" y="288"/>
                </a:lnTo>
                <a:lnTo>
                  <a:pt x="440" y="289"/>
                </a:lnTo>
                <a:lnTo>
                  <a:pt x="441" y="290"/>
                </a:lnTo>
                <a:lnTo>
                  <a:pt x="441" y="291"/>
                </a:lnTo>
                <a:lnTo>
                  <a:pt x="442" y="292"/>
                </a:lnTo>
                <a:lnTo>
                  <a:pt x="443" y="294"/>
                </a:lnTo>
                <a:lnTo>
                  <a:pt x="443" y="295"/>
                </a:lnTo>
                <a:lnTo>
                  <a:pt x="444" y="297"/>
                </a:lnTo>
                <a:lnTo>
                  <a:pt x="444" y="299"/>
                </a:lnTo>
                <a:lnTo>
                  <a:pt x="445" y="299"/>
                </a:lnTo>
                <a:lnTo>
                  <a:pt x="445" y="301"/>
                </a:lnTo>
                <a:lnTo>
                  <a:pt x="445" y="303"/>
                </a:lnTo>
                <a:lnTo>
                  <a:pt x="445" y="304"/>
                </a:lnTo>
                <a:lnTo>
                  <a:pt x="445" y="306"/>
                </a:lnTo>
                <a:lnTo>
                  <a:pt x="445" y="308"/>
                </a:lnTo>
                <a:lnTo>
                  <a:pt x="445" y="309"/>
                </a:lnTo>
                <a:lnTo>
                  <a:pt x="444" y="311"/>
                </a:lnTo>
                <a:lnTo>
                  <a:pt x="444" y="312"/>
                </a:lnTo>
                <a:lnTo>
                  <a:pt x="444" y="314"/>
                </a:lnTo>
                <a:lnTo>
                  <a:pt x="444" y="315"/>
                </a:lnTo>
                <a:lnTo>
                  <a:pt x="444" y="316"/>
                </a:lnTo>
                <a:lnTo>
                  <a:pt x="444" y="318"/>
                </a:lnTo>
                <a:lnTo>
                  <a:pt x="445" y="319"/>
                </a:lnTo>
                <a:lnTo>
                  <a:pt x="445" y="320"/>
                </a:lnTo>
                <a:lnTo>
                  <a:pt x="445" y="322"/>
                </a:lnTo>
                <a:lnTo>
                  <a:pt x="445" y="322"/>
                </a:lnTo>
                <a:lnTo>
                  <a:pt x="445" y="323"/>
                </a:lnTo>
                <a:lnTo>
                  <a:pt x="446" y="324"/>
                </a:lnTo>
                <a:lnTo>
                  <a:pt x="446" y="325"/>
                </a:lnTo>
                <a:lnTo>
                  <a:pt x="445" y="326"/>
                </a:lnTo>
                <a:lnTo>
                  <a:pt x="443" y="329"/>
                </a:lnTo>
                <a:lnTo>
                  <a:pt x="439" y="336"/>
                </a:lnTo>
                <a:lnTo>
                  <a:pt x="436" y="339"/>
                </a:lnTo>
                <a:lnTo>
                  <a:pt x="433" y="343"/>
                </a:lnTo>
                <a:lnTo>
                  <a:pt x="431" y="345"/>
                </a:lnTo>
                <a:lnTo>
                  <a:pt x="429" y="347"/>
                </a:lnTo>
                <a:lnTo>
                  <a:pt x="429" y="349"/>
                </a:lnTo>
                <a:lnTo>
                  <a:pt x="429" y="349"/>
                </a:lnTo>
                <a:lnTo>
                  <a:pt x="429" y="350"/>
                </a:lnTo>
                <a:lnTo>
                  <a:pt x="429" y="350"/>
                </a:lnTo>
                <a:lnTo>
                  <a:pt x="430" y="351"/>
                </a:lnTo>
                <a:lnTo>
                  <a:pt x="433" y="358"/>
                </a:lnTo>
                <a:lnTo>
                  <a:pt x="433" y="360"/>
                </a:lnTo>
                <a:lnTo>
                  <a:pt x="436" y="362"/>
                </a:lnTo>
                <a:lnTo>
                  <a:pt x="439" y="367"/>
                </a:lnTo>
                <a:lnTo>
                  <a:pt x="454" y="388"/>
                </a:lnTo>
                <a:lnTo>
                  <a:pt x="460" y="398"/>
                </a:lnTo>
                <a:lnTo>
                  <a:pt x="461" y="399"/>
                </a:lnTo>
                <a:lnTo>
                  <a:pt x="463" y="400"/>
                </a:lnTo>
                <a:lnTo>
                  <a:pt x="465" y="401"/>
                </a:lnTo>
                <a:lnTo>
                  <a:pt x="466" y="402"/>
                </a:lnTo>
                <a:lnTo>
                  <a:pt x="467" y="403"/>
                </a:lnTo>
                <a:lnTo>
                  <a:pt x="468" y="404"/>
                </a:lnTo>
                <a:lnTo>
                  <a:pt x="470" y="405"/>
                </a:lnTo>
                <a:lnTo>
                  <a:pt x="471" y="406"/>
                </a:lnTo>
                <a:lnTo>
                  <a:pt x="472" y="408"/>
                </a:lnTo>
                <a:lnTo>
                  <a:pt x="473" y="409"/>
                </a:lnTo>
                <a:lnTo>
                  <a:pt x="473" y="410"/>
                </a:lnTo>
                <a:lnTo>
                  <a:pt x="474" y="410"/>
                </a:lnTo>
                <a:lnTo>
                  <a:pt x="474" y="411"/>
                </a:lnTo>
                <a:lnTo>
                  <a:pt x="474" y="412"/>
                </a:lnTo>
                <a:lnTo>
                  <a:pt x="474" y="412"/>
                </a:lnTo>
                <a:lnTo>
                  <a:pt x="474" y="413"/>
                </a:lnTo>
                <a:lnTo>
                  <a:pt x="474" y="414"/>
                </a:lnTo>
                <a:lnTo>
                  <a:pt x="474" y="415"/>
                </a:lnTo>
                <a:lnTo>
                  <a:pt x="474" y="416"/>
                </a:lnTo>
                <a:lnTo>
                  <a:pt x="474" y="416"/>
                </a:lnTo>
                <a:lnTo>
                  <a:pt x="474" y="417"/>
                </a:lnTo>
                <a:lnTo>
                  <a:pt x="474" y="418"/>
                </a:lnTo>
                <a:lnTo>
                  <a:pt x="474" y="420"/>
                </a:lnTo>
                <a:lnTo>
                  <a:pt x="474" y="420"/>
                </a:lnTo>
                <a:lnTo>
                  <a:pt x="474" y="421"/>
                </a:lnTo>
                <a:lnTo>
                  <a:pt x="474" y="421"/>
                </a:lnTo>
                <a:lnTo>
                  <a:pt x="474" y="422"/>
                </a:lnTo>
                <a:lnTo>
                  <a:pt x="474" y="424"/>
                </a:lnTo>
                <a:lnTo>
                  <a:pt x="474" y="424"/>
                </a:lnTo>
                <a:lnTo>
                  <a:pt x="474" y="425"/>
                </a:lnTo>
                <a:lnTo>
                  <a:pt x="474" y="426"/>
                </a:lnTo>
                <a:lnTo>
                  <a:pt x="474" y="427"/>
                </a:lnTo>
                <a:lnTo>
                  <a:pt x="474" y="428"/>
                </a:lnTo>
                <a:lnTo>
                  <a:pt x="474" y="429"/>
                </a:lnTo>
                <a:lnTo>
                  <a:pt x="474" y="429"/>
                </a:lnTo>
                <a:lnTo>
                  <a:pt x="473" y="430"/>
                </a:lnTo>
                <a:lnTo>
                  <a:pt x="473" y="431"/>
                </a:lnTo>
                <a:lnTo>
                  <a:pt x="473" y="432"/>
                </a:lnTo>
                <a:lnTo>
                  <a:pt x="472" y="433"/>
                </a:lnTo>
                <a:lnTo>
                  <a:pt x="472" y="433"/>
                </a:lnTo>
                <a:lnTo>
                  <a:pt x="472" y="434"/>
                </a:lnTo>
                <a:lnTo>
                  <a:pt x="472" y="435"/>
                </a:lnTo>
                <a:lnTo>
                  <a:pt x="472" y="436"/>
                </a:lnTo>
                <a:lnTo>
                  <a:pt x="472" y="436"/>
                </a:lnTo>
                <a:lnTo>
                  <a:pt x="471" y="437"/>
                </a:lnTo>
                <a:lnTo>
                  <a:pt x="471" y="437"/>
                </a:lnTo>
                <a:lnTo>
                  <a:pt x="471" y="437"/>
                </a:lnTo>
                <a:lnTo>
                  <a:pt x="470" y="438"/>
                </a:lnTo>
                <a:lnTo>
                  <a:pt x="470" y="438"/>
                </a:lnTo>
                <a:lnTo>
                  <a:pt x="470" y="439"/>
                </a:lnTo>
                <a:lnTo>
                  <a:pt x="470" y="439"/>
                </a:lnTo>
                <a:lnTo>
                  <a:pt x="470" y="440"/>
                </a:lnTo>
                <a:lnTo>
                  <a:pt x="469" y="440"/>
                </a:lnTo>
                <a:lnTo>
                  <a:pt x="469" y="440"/>
                </a:lnTo>
                <a:lnTo>
                  <a:pt x="468" y="441"/>
                </a:lnTo>
                <a:lnTo>
                  <a:pt x="468" y="441"/>
                </a:lnTo>
                <a:lnTo>
                  <a:pt x="467" y="441"/>
                </a:lnTo>
                <a:lnTo>
                  <a:pt x="467" y="442"/>
                </a:lnTo>
                <a:lnTo>
                  <a:pt x="466" y="442"/>
                </a:lnTo>
                <a:lnTo>
                  <a:pt x="466" y="443"/>
                </a:lnTo>
                <a:lnTo>
                  <a:pt x="466" y="443"/>
                </a:lnTo>
                <a:lnTo>
                  <a:pt x="465" y="444"/>
                </a:lnTo>
                <a:lnTo>
                  <a:pt x="464" y="444"/>
                </a:lnTo>
                <a:lnTo>
                  <a:pt x="464" y="445"/>
                </a:lnTo>
                <a:lnTo>
                  <a:pt x="463" y="445"/>
                </a:lnTo>
                <a:lnTo>
                  <a:pt x="462" y="445"/>
                </a:lnTo>
                <a:lnTo>
                  <a:pt x="462" y="446"/>
                </a:lnTo>
                <a:lnTo>
                  <a:pt x="462" y="446"/>
                </a:lnTo>
                <a:lnTo>
                  <a:pt x="461" y="446"/>
                </a:lnTo>
                <a:lnTo>
                  <a:pt x="461" y="447"/>
                </a:lnTo>
                <a:lnTo>
                  <a:pt x="461" y="447"/>
                </a:lnTo>
                <a:lnTo>
                  <a:pt x="461" y="447"/>
                </a:lnTo>
                <a:lnTo>
                  <a:pt x="460" y="448"/>
                </a:lnTo>
                <a:lnTo>
                  <a:pt x="460" y="448"/>
                </a:lnTo>
                <a:lnTo>
                  <a:pt x="459" y="448"/>
                </a:lnTo>
                <a:lnTo>
                  <a:pt x="459" y="448"/>
                </a:lnTo>
                <a:lnTo>
                  <a:pt x="458" y="448"/>
                </a:lnTo>
                <a:lnTo>
                  <a:pt x="458" y="449"/>
                </a:lnTo>
                <a:lnTo>
                  <a:pt x="458" y="449"/>
                </a:lnTo>
                <a:lnTo>
                  <a:pt x="457" y="449"/>
                </a:lnTo>
                <a:lnTo>
                  <a:pt x="457" y="449"/>
                </a:lnTo>
                <a:lnTo>
                  <a:pt x="456" y="449"/>
                </a:lnTo>
                <a:lnTo>
                  <a:pt x="456" y="449"/>
                </a:lnTo>
                <a:lnTo>
                  <a:pt x="455" y="449"/>
                </a:lnTo>
                <a:lnTo>
                  <a:pt x="455" y="449"/>
                </a:lnTo>
                <a:lnTo>
                  <a:pt x="454" y="449"/>
                </a:lnTo>
                <a:lnTo>
                  <a:pt x="454" y="449"/>
                </a:lnTo>
                <a:lnTo>
                  <a:pt x="454" y="449"/>
                </a:lnTo>
                <a:lnTo>
                  <a:pt x="453" y="449"/>
                </a:lnTo>
                <a:lnTo>
                  <a:pt x="453" y="450"/>
                </a:lnTo>
                <a:lnTo>
                  <a:pt x="452" y="450"/>
                </a:lnTo>
                <a:lnTo>
                  <a:pt x="451" y="450"/>
                </a:lnTo>
                <a:lnTo>
                  <a:pt x="451" y="450"/>
                </a:lnTo>
                <a:lnTo>
                  <a:pt x="450" y="450"/>
                </a:lnTo>
                <a:lnTo>
                  <a:pt x="450" y="450"/>
                </a:lnTo>
                <a:lnTo>
                  <a:pt x="450" y="450"/>
                </a:lnTo>
                <a:lnTo>
                  <a:pt x="449" y="450"/>
                </a:lnTo>
                <a:lnTo>
                  <a:pt x="449" y="450"/>
                </a:lnTo>
                <a:lnTo>
                  <a:pt x="448" y="450"/>
                </a:lnTo>
                <a:lnTo>
                  <a:pt x="447" y="450"/>
                </a:lnTo>
                <a:lnTo>
                  <a:pt x="447" y="451"/>
                </a:lnTo>
                <a:lnTo>
                  <a:pt x="446" y="451"/>
                </a:lnTo>
                <a:lnTo>
                  <a:pt x="445" y="451"/>
                </a:lnTo>
                <a:lnTo>
                  <a:pt x="445" y="451"/>
                </a:lnTo>
                <a:lnTo>
                  <a:pt x="444" y="451"/>
                </a:lnTo>
                <a:lnTo>
                  <a:pt x="443" y="451"/>
                </a:lnTo>
                <a:lnTo>
                  <a:pt x="443" y="451"/>
                </a:lnTo>
                <a:lnTo>
                  <a:pt x="442" y="451"/>
                </a:lnTo>
                <a:lnTo>
                  <a:pt x="441" y="451"/>
                </a:lnTo>
                <a:lnTo>
                  <a:pt x="441" y="451"/>
                </a:lnTo>
                <a:lnTo>
                  <a:pt x="441" y="451"/>
                </a:lnTo>
                <a:lnTo>
                  <a:pt x="440" y="451"/>
                </a:lnTo>
                <a:lnTo>
                  <a:pt x="440" y="451"/>
                </a:lnTo>
                <a:lnTo>
                  <a:pt x="440" y="451"/>
                </a:lnTo>
                <a:lnTo>
                  <a:pt x="440" y="452"/>
                </a:lnTo>
                <a:lnTo>
                  <a:pt x="439" y="452"/>
                </a:lnTo>
                <a:lnTo>
                  <a:pt x="439" y="452"/>
                </a:lnTo>
                <a:lnTo>
                  <a:pt x="438" y="452"/>
                </a:lnTo>
                <a:lnTo>
                  <a:pt x="437" y="452"/>
                </a:lnTo>
                <a:lnTo>
                  <a:pt x="437" y="452"/>
                </a:lnTo>
                <a:lnTo>
                  <a:pt x="437" y="452"/>
                </a:lnTo>
                <a:lnTo>
                  <a:pt x="436" y="452"/>
                </a:lnTo>
                <a:lnTo>
                  <a:pt x="435" y="452"/>
                </a:lnTo>
                <a:lnTo>
                  <a:pt x="434" y="452"/>
                </a:lnTo>
                <a:lnTo>
                  <a:pt x="434" y="452"/>
                </a:lnTo>
                <a:lnTo>
                  <a:pt x="433" y="452"/>
                </a:lnTo>
                <a:lnTo>
                  <a:pt x="433" y="452"/>
                </a:lnTo>
                <a:lnTo>
                  <a:pt x="432" y="452"/>
                </a:lnTo>
                <a:lnTo>
                  <a:pt x="431" y="452"/>
                </a:lnTo>
                <a:lnTo>
                  <a:pt x="431" y="452"/>
                </a:lnTo>
                <a:lnTo>
                  <a:pt x="430" y="452"/>
                </a:lnTo>
                <a:lnTo>
                  <a:pt x="430" y="452"/>
                </a:lnTo>
                <a:lnTo>
                  <a:pt x="429" y="452"/>
                </a:lnTo>
                <a:lnTo>
                  <a:pt x="429" y="452"/>
                </a:lnTo>
                <a:lnTo>
                  <a:pt x="428" y="452"/>
                </a:lnTo>
                <a:lnTo>
                  <a:pt x="427" y="452"/>
                </a:lnTo>
                <a:lnTo>
                  <a:pt x="426" y="452"/>
                </a:lnTo>
                <a:lnTo>
                  <a:pt x="425" y="451"/>
                </a:lnTo>
                <a:lnTo>
                  <a:pt x="425" y="451"/>
                </a:lnTo>
                <a:lnTo>
                  <a:pt x="424" y="451"/>
                </a:lnTo>
                <a:lnTo>
                  <a:pt x="423" y="451"/>
                </a:lnTo>
                <a:lnTo>
                  <a:pt x="423" y="451"/>
                </a:lnTo>
                <a:lnTo>
                  <a:pt x="422" y="451"/>
                </a:lnTo>
                <a:lnTo>
                  <a:pt x="422" y="451"/>
                </a:lnTo>
                <a:lnTo>
                  <a:pt x="421" y="451"/>
                </a:lnTo>
                <a:lnTo>
                  <a:pt x="420" y="451"/>
                </a:lnTo>
                <a:lnTo>
                  <a:pt x="420" y="451"/>
                </a:lnTo>
                <a:lnTo>
                  <a:pt x="420" y="451"/>
                </a:lnTo>
                <a:lnTo>
                  <a:pt x="419" y="451"/>
                </a:lnTo>
                <a:lnTo>
                  <a:pt x="418" y="451"/>
                </a:lnTo>
                <a:lnTo>
                  <a:pt x="418" y="451"/>
                </a:lnTo>
                <a:lnTo>
                  <a:pt x="416" y="451"/>
                </a:lnTo>
                <a:lnTo>
                  <a:pt x="416" y="451"/>
                </a:lnTo>
                <a:lnTo>
                  <a:pt x="416" y="451"/>
                </a:lnTo>
                <a:lnTo>
                  <a:pt x="415" y="451"/>
                </a:lnTo>
                <a:lnTo>
                  <a:pt x="415" y="451"/>
                </a:lnTo>
                <a:lnTo>
                  <a:pt x="414" y="451"/>
                </a:lnTo>
                <a:lnTo>
                  <a:pt x="413" y="451"/>
                </a:lnTo>
                <a:lnTo>
                  <a:pt x="413" y="451"/>
                </a:lnTo>
                <a:lnTo>
                  <a:pt x="412" y="452"/>
                </a:lnTo>
                <a:lnTo>
                  <a:pt x="412" y="452"/>
                </a:lnTo>
                <a:lnTo>
                  <a:pt x="412" y="452"/>
                </a:lnTo>
                <a:lnTo>
                  <a:pt x="411" y="452"/>
                </a:lnTo>
                <a:lnTo>
                  <a:pt x="411" y="452"/>
                </a:lnTo>
                <a:lnTo>
                  <a:pt x="410" y="452"/>
                </a:lnTo>
                <a:lnTo>
                  <a:pt x="410" y="453"/>
                </a:lnTo>
                <a:lnTo>
                  <a:pt x="409" y="453"/>
                </a:lnTo>
                <a:lnTo>
                  <a:pt x="408" y="453"/>
                </a:lnTo>
                <a:lnTo>
                  <a:pt x="408" y="453"/>
                </a:lnTo>
                <a:lnTo>
                  <a:pt x="408" y="453"/>
                </a:lnTo>
                <a:lnTo>
                  <a:pt x="407" y="453"/>
                </a:lnTo>
                <a:lnTo>
                  <a:pt x="406" y="453"/>
                </a:lnTo>
                <a:lnTo>
                  <a:pt x="406" y="454"/>
                </a:lnTo>
                <a:lnTo>
                  <a:pt x="405" y="454"/>
                </a:lnTo>
                <a:lnTo>
                  <a:pt x="405" y="454"/>
                </a:lnTo>
                <a:lnTo>
                  <a:pt x="404" y="455"/>
                </a:lnTo>
                <a:lnTo>
                  <a:pt x="404" y="455"/>
                </a:lnTo>
                <a:lnTo>
                  <a:pt x="404" y="455"/>
                </a:lnTo>
                <a:lnTo>
                  <a:pt x="403" y="456"/>
                </a:lnTo>
                <a:lnTo>
                  <a:pt x="403" y="456"/>
                </a:lnTo>
                <a:lnTo>
                  <a:pt x="402" y="456"/>
                </a:lnTo>
                <a:lnTo>
                  <a:pt x="402" y="457"/>
                </a:lnTo>
                <a:lnTo>
                  <a:pt x="401" y="457"/>
                </a:lnTo>
                <a:lnTo>
                  <a:pt x="401" y="458"/>
                </a:lnTo>
                <a:lnTo>
                  <a:pt x="400" y="458"/>
                </a:lnTo>
                <a:lnTo>
                  <a:pt x="400" y="458"/>
                </a:lnTo>
                <a:lnTo>
                  <a:pt x="399" y="459"/>
                </a:lnTo>
                <a:lnTo>
                  <a:pt x="399" y="459"/>
                </a:lnTo>
                <a:lnTo>
                  <a:pt x="399" y="461"/>
                </a:lnTo>
                <a:lnTo>
                  <a:pt x="398" y="461"/>
                </a:lnTo>
                <a:lnTo>
                  <a:pt x="398" y="461"/>
                </a:lnTo>
                <a:lnTo>
                  <a:pt x="397" y="462"/>
                </a:lnTo>
                <a:lnTo>
                  <a:pt x="397" y="462"/>
                </a:lnTo>
                <a:lnTo>
                  <a:pt x="397" y="463"/>
                </a:lnTo>
                <a:lnTo>
                  <a:pt x="396" y="463"/>
                </a:lnTo>
                <a:lnTo>
                  <a:pt x="395" y="464"/>
                </a:lnTo>
                <a:lnTo>
                  <a:pt x="395" y="464"/>
                </a:lnTo>
                <a:lnTo>
                  <a:pt x="395" y="464"/>
                </a:lnTo>
                <a:lnTo>
                  <a:pt x="395" y="465"/>
                </a:lnTo>
                <a:lnTo>
                  <a:pt x="395" y="465"/>
                </a:lnTo>
                <a:lnTo>
                  <a:pt x="394" y="466"/>
                </a:lnTo>
                <a:lnTo>
                  <a:pt x="394" y="466"/>
                </a:lnTo>
                <a:lnTo>
                  <a:pt x="394" y="466"/>
                </a:lnTo>
                <a:lnTo>
                  <a:pt x="393" y="466"/>
                </a:lnTo>
                <a:lnTo>
                  <a:pt x="393" y="468"/>
                </a:lnTo>
                <a:lnTo>
                  <a:pt x="392" y="469"/>
                </a:lnTo>
                <a:lnTo>
                  <a:pt x="391" y="470"/>
                </a:lnTo>
                <a:lnTo>
                  <a:pt x="391" y="471"/>
                </a:lnTo>
                <a:lnTo>
                  <a:pt x="390" y="472"/>
                </a:lnTo>
                <a:lnTo>
                  <a:pt x="390" y="473"/>
                </a:lnTo>
                <a:lnTo>
                  <a:pt x="389" y="474"/>
                </a:lnTo>
                <a:lnTo>
                  <a:pt x="389" y="474"/>
                </a:lnTo>
                <a:lnTo>
                  <a:pt x="388" y="475"/>
                </a:lnTo>
                <a:lnTo>
                  <a:pt x="388" y="476"/>
                </a:lnTo>
                <a:lnTo>
                  <a:pt x="388" y="477"/>
                </a:lnTo>
                <a:lnTo>
                  <a:pt x="387" y="478"/>
                </a:lnTo>
                <a:lnTo>
                  <a:pt x="387" y="478"/>
                </a:lnTo>
                <a:lnTo>
                  <a:pt x="387" y="479"/>
                </a:lnTo>
                <a:lnTo>
                  <a:pt x="386" y="480"/>
                </a:lnTo>
                <a:lnTo>
                  <a:pt x="386" y="482"/>
                </a:lnTo>
                <a:lnTo>
                  <a:pt x="385" y="483"/>
                </a:lnTo>
                <a:lnTo>
                  <a:pt x="385" y="483"/>
                </a:lnTo>
                <a:lnTo>
                  <a:pt x="385" y="484"/>
                </a:lnTo>
                <a:lnTo>
                  <a:pt x="385" y="485"/>
                </a:lnTo>
                <a:lnTo>
                  <a:pt x="385" y="485"/>
                </a:lnTo>
                <a:lnTo>
                  <a:pt x="384" y="486"/>
                </a:lnTo>
                <a:lnTo>
                  <a:pt x="384" y="487"/>
                </a:lnTo>
                <a:lnTo>
                  <a:pt x="384" y="488"/>
                </a:lnTo>
                <a:lnTo>
                  <a:pt x="383" y="489"/>
                </a:lnTo>
                <a:lnTo>
                  <a:pt x="383" y="489"/>
                </a:lnTo>
                <a:lnTo>
                  <a:pt x="383" y="490"/>
                </a:lnTo>
                <a:lnTo>
                  <a:pt x="383" y="490"/>
                </a:lnTo>
                <a:lnTo>
                  <a:pt x="383" y="491"/>
                </a:lnTo>
                <a:lnTo>
                  <a:pt x="383" y="491"/>
                </a:lnTo>
                <a:lnTo>
                  <a:pt x="383" y="492"/>
                </a:lnTo>
                <a:lnTo>
                  <a:pt x="383" y="492"/>
                </a:lnTo>
                <a:lnTo>
                  <a:pt x="383" y="493"/>
                </a:lnTo>
                <a:lnTo>
                  <a:pt x="383" y="495"/>
                </a:lnTo>
                <a:lnTo>
                  <a:pt x="382" y="496"/>
                </a:lnTo>
                <a:lnTo>
                  <a:pt x="382" y="496"/>
                </a:lnTo>
                <a:lnTo>
                  <a:pt x="382" y="497"/>
                </a:lnTo>
                <a:lnTo>
                  <a:pt x="382" y="497"/>
                </a:lnTo>
                <a:lnTo>
                  <a:pt x="382" y="498"/>
                </a:lnTo>
                <a:lnTo>
                  <a:pt x="382" y="499"/>
                </a:lnTo>
                <a:lnTo>
                  <a:pt x="382" y="499"/>
                </a:lnTo>
                <a:lnTo>
                  <a:pt x="382" y="499"/>
                </a:lnTo>
                <a:lnTo>
                  <a:pt x="382" y="500"/>
                </a:lnTo>
                <a:lnTo>
                  <a:pt x="382" y="500"/>
                </a:lnTo>
                <a:lnTo>
                  <a:pt x="381" y="501"/>
                </a:lnTo>
                <a:lnTo>
                  <a:pt x="381" y="502"/>
                </a:lnTo>
                <a:lnTo>
                  <a:pt x="381" y="502"/>
                </a:lnTo>
                <a:lnTo>
                  <a:pt x="381" y="503"/>
                </a:lnTo>
                <a:lnTo>
                  <a:pt x="381" y="503"/>
                </a:lnTo>
                <a:lnTo>
                  <a:pt x="381" y="504"/>
                </a:lnTo>
                <a:lnTo>
                  <a:pt x="380" y="504"/>
                </a:lnTo>
                <a:lnTo>
                  <a:pt x="380" y="505"/>
                </a:lnTo>
                <a:lnTo>
                  <a:pt x="380" y="506"/>
                </a:lnTo>
                <a:lnTo>
                  <a:pt x="380" y="507"/>
                </a:lnTo>
                <a:lnTo>
                  <a:pt x="380" y="507"/>
                </a:lnTo>
                <a:lnTo>
                  <a:pt x="380" y="507"/>
                </a:lnTo>
                <a:lnTo>
                  <a:pt x="379" y="508"/>
                </a:lnTo>
                <a:lnTo>
                  <a:pt x="379" y="508"/>
                </a:lnTo>
                <a:lnTo>
                  <a:pt x="379" y="509"/>
                </a:lnTo>
                <a:lnTo>
                  <a:pt x="379" y="509"/>
                </a:lnTo>
                <a:lnTo>
                  <a:pt x="379" y="510"/>
                </a:lnTo>
                <a:lnTo>
                  <a:pt x="379" y="511"/>
                </a:lnTo>
                <a:lnTo>
                  <a:pt x="378" y="512"/>
                </a:lnTo>
                <a:lnTo>
                  <a:pt x="378" y="512"/>
                </a:lnTo>
                <a:lnTo>
                  <a:pt x="377" y="513"/>
                </a:lnTo>
                <a:lnTo>
                  <a:pt x="377" y="514"/>
                </a:lnTo>
                <a:lnTo>
                  <a:pt x="377" y="515"/>
                </a:lnTo>
                <a:lnTo>
                  <a:pt x="376" y="515"/>
                </a:lnTo>
                <a:lnTo>
                  <a:pt x="376" y="516"/>
                </a:lnTo>
                <a:lnTo>
                  <a:pt x="376" y="516"/>
                </a:lnTo>
                <a:lnTo>
                  <a:pt x="375" y="517"/>
                </a:lnTo>
                <a:lnTo>
                  <a:pt x="375" y="517"/>
                </a:lnTo>
                <a:lnTo>
                  <a:pt x="375" y="518"/>
                </a:lnTo>
                <a:lnTo>
                  <a:pt x="375" y="519"/>
                </a:lnTo>
                <a:lnTo>
                  <a:pt x="375" y="520"/>
                </a:lnTo>
                <a:lnTo>
                  <a:pt x="375" y="520"/>
                </a:lnTo>
                <a:lnTo>
                  <a:pt x="374" y="521"/>
                </a:lnTo>
                <a:lnTo>
                  <a:pt x="374" y="521"/>
                </a:lnTo>
                <a:lnTo>
                  <a:pt x="374" y="522"/>
                </a:lnTo>
                <a:lnTo>
                  <a:pt x="373" y="523"/>
                </a:lnTo>
                <a:lnTo>
                  <a:pt x="373" y="524"/>
                </a:lnTo>
                <a:lnTo>
                  <a:pt x="373" y="524"/>
                </a:lnTo>
                <a:lnTo>
                  <a:pt x="372" y="525"/>
                </a:lnTo>
                <a:lnTo>
                  <a:pt x="372" y="526"/>
                </a:lnTo>
                <a:lnTo>
                  <a:pt x="372" y="526"/>
                </a:lnTo>
                <a:lnTo>
                  <a:pt x="371" y="527"/>
                </a:lnTo>
                <a:lnTo>
                  <a:pt x="371" y="528"/>
                </a:lnTo>
                <a:lnTo>
                  <a:pt x="370" y="528"/>
                </a:lnTo>
                <a:lnTo>
                  <a:pt x="370" y="529"/>
                </a:lnTo>
                <a:lnTo>
                  <a:pt x="370" y="529"/>
                </a:lnTo>
                <a:lnTo>
                  <a:pt x="369" y="530"/>
                </a:lnTo>
                <a:lnTo>
                  <a:pt x="369" y="530"/>
                </a:lnTo>
                <a:lnTo>
                  <a:pt x="368" y="531"/>
                </a:lnTo>
                <a:lnTo>
                  <a:pt x="368" y="532"/>
                </a:lnTo>
                <a:lnTo>
                  <a:pt x="367" y="532"/>
                </a:lnTo>
                <a:lnTo>
                  <a:pt x="367" y="532"/>
                </a:lnTo>
                <a:lnTo>
                  <a:pt x="366" y="533"/>
                </a:lnTo>
                <a:lnTo>
                  <a:pt x="366" y="534"/>
                </a:lnTo>
                <a:lnTo>
                  <a:pt x="366" y="534"/>
                </a:lnTo>
                <a:lnTo>
                  <a:pt x="365" y="535"/>
                </a:lnTo>
                <a:lnTo>
                  <a:pt x="365" y="536"/>
                </a:lnTo>
                <a:lnTo>
                  <a:pt x="365" y="536"/>
                </a:lnTo>
                <a:lnTo>
                  <a:pt x="364" y="537"/>
                </a:lnTo>
                <a:lnTo>
                  <a:pt x="363" y="538"/>
                </a:lnTo>
                <a:lnTo>
                  <a:pt x="362" y="539"/>
                </a:lnTo>
                <a:lnTo>
                  <a:pt x="362" y="539"/>
                </a:lnTo>
                <a:lnTo>
                  <a:pt x="362" y="540"/>
                </a:lnTo>
                <a:lnTo>
                  <a:pt x="354" y="547"/>
                </a:lnTo>
                <a:lnTo>
                  <a:pt x="354" y="547"/>
                </a:lnTo>
                <a:lnTo>
                  <a:pt x="354" y="547"/>
                </a:lnTo>
                <a:lnTo>
                  <a:pt x="354" y="548"/>
                </a:lnTo>
                <a:lnTo>
                  <a:pt x="353" y="548"/>
                </a:lnTo>
                <a:lnTo>
                  <a:pt x="353" y="549"/>
                </a:lnTo>
                <a:lnTo>
                  <a:pt x="353" y="549"/>
                </a:lnTo>
                <a:lnTo>
                  <a:pt x="352" y="549"/>
                </a:lnTo>
                <a:lnTo>
                  <a:pt x="351" y="549"/>
                </a:lnTo>
                <a:lnTo>
                  <a:pt x="351" y="550"/>
                </a:lnTo>
                <a:lnTo>
                  <a:pt x="350" y="550"/>
                </a:lnTo>
                <a:lnTo>
                  <a:pt x="350" y="551"/>
                </a:lnTo>
                <a:lnTo>
                  <a:pt x="349" y="551"/>
                </a:lnTo>
                <a:lnTo>
                  <a:pt x="348" y="552"/>
                </a:lnTo>
                <a:lnTo>
                  <a:pt x="347" y="552"/>
                </a:lnTo>
                <a:lnTo>
                  <a:pt x="347" y="552"/>
                </a:lnTo>
                <a:lnTo>
                  <a:pt x="346" y="553"/>
                </a:lnTo>
                <a:lnTo>
                  <a:pt x="345" y="553"/>
                </a:lnTo>
                <a:lnTo>
                  <a:pt x="345" y="553"/>
                </a:lnTo>
                <a:lnTo>
                  <a:pt x="344" y="554"/>
                </a:lnTo>
                <a:lnTo>
                  <a:pt x="343" y="554"/>
                </a:lnTo>
                <a:lnTo>
                  <a:pt x="343" y="554"/>
                </a:lnTo>
                <a:lnTo>
                  <a:pt x="342" y="555"/>
                </a:lnTo>
                <a:lnTo>
                  <a:pt x="342" y="555"/>
                </a:lnTo>
                <a:lnTo>
                  <a:pt x="341" y="555"/>
                </a:lnTo>
                <a:lnTo>
                  <a:pt x="341" y="556"/>
                </a:lnTo>
                <a:lnTo>
                  <a:pt x="340" y="556"/>
                </a:lnTo>
                <a:lnTo>
                  <a:pt x="340" y="556"/>
                </a:lnTo>
                <a:lnTo>
                  <a:pt x="339" y="557"/>
                </a:lnTo>
                <a:lnTo>
                  <a:pt x="338" y="557"/>
                </a:lnTo>
                <a:lnTo>
                  <a:pt x="338" y="557"/>
                </a:lnTo>
                <a:lnTo>
                  <a:pt x="337" y="557"/>
                </a:lnTo>
                <a:lnTo>
                  <a:pt x="337" y="557"/>
                </a:lnTo>
                <a:lnTo>
                  <a:pt x="337" y="558"/>
                </a:lnTo>
                <a:lnTo>
                  <a:pt x="336" y="558"/>
                </a:lnTo>
                <a:lnTo>
                  <a:pt x="336" y="558"/>
                </a:lnTo>
                <a:lnTo>
                  <a:pt x="335" y="558"/>
                </a:lnTo>
                <a:lnTo>
                  <a:pt x="335" y="559"/>
                </a:lnTo>
                <a:lnTo>
                  <a:pt x="334" y="559"/>
                </a:lnTo>
                <a:lnTo>
                  <a:pt x="334" y="559"/>
                </a:lnTo>
                <a:lnTo>
                  <a:pt x="333" y="559"/>
                </a:lnTo>
                <a:lnTo>
                  <a:pt x="333" y="560"/>
                </a:lnTo>
                <a:lnTo>
                  <a:pt x="333" y="560"/>
                </a:lnTo>
                <a:lnTo>
                  <a:pt x="333" y="560"/>
                </a:lnTo>
                <a:lnTo>
                  <a:pt x="332" y="561"/>
                </a:lnTo>
                <a:lnTo>
                  <a:pt x="332" y="561"/>
                </a:lnTo>
                <a:lnTo>
                  <a:pt x="331" y="561"/>
                </a:lnTo>
                <a:lnTo>
                  <a:pt x="330" y="562"/>
                </a:lnTo>
                <a:lnTo>
                  <a:pt x="329" y="563"/>
                </a:lnTo>
                <a:lnTo>
                  <a:pt x="328" y="564"/>
                </a:lnTo>
                <a:lnTo>
                  <a:pt x="327" y="565"/>
                </a:lnTo>
                <a:lnTo>
                  <a:pt x="326" y="566"/>
                </a:lnTo>
                <a:lnTo>
                  <a:pt x="325" y="568"/>
                </a:lnTo>
                <a:lnTo>
                  <a:pt x="322" y="570"/>
                </a:lnTo>
                <a:lnTo>
                  <a:pt x="321" y="572"/>
                </a:lnTo>
                <a:lnTo>
                  <a:pt x="318" y="574"/>
                </a:lnTo>
                <a:lnTo>
                  <a:pt x="316" y="577"/>
                </a:lnTo>
                <a:lnTo>
                  <a:pt x="313" y="579"/>
                </a:lnTo>
                <a:lnTo>
                  <a:pt x="312" y="581"/>
                </a:lnTo>
                <a:lnTo>
                  <a:pt x="311" y="582"/>
                </a:lnTo>
                <a:lnTo>
                  <a:pt x="308" y="584"/>
                </a:lnTo>
                <a:lnTo>
                  <a:pt x="306" y="586"/>
                </a:lnTo>
                <a:lnTo>
                  <a:pt x="301" y="588"/>
                </a:lnTo>
                <a:lnTo>
                  <a:pt x="297" y="590"/>
                </a:lnTo>
                <a:lnTo>
                  <a:pt x="291" y="592"/>
                </a:lnTo>
                <a:lnTo>
                  <a:pt x="289" y="594"/>
                </a:lnTo>
                <a:lnTo>
                  <a:pt x="288" y="594"/>
                </a:lnTo>
                <a:lnTo>
                  <a:pt x="284" y="595"/>
                </a:lnTo>
                <a:lnTo>
                  <a:pt x="284" y="595"/>
                </a:lnTo>
                <a:lnTo>
                  <a:pt x="281" y="597"/>
                </a:lnTo>
                <a:lnTo>
                  <a:pt x="280" y="597"/>
                </a:lnTo>
                <a:lnTo>
                  <a:pt x="277" y="599"/>
                </a:lnTo>
                <a:lnTo>
                  <a:pt x="275" y="600"/>
                </a:lnTo>
                <a:lnTo>
                  <a:pt x="270" y="603"/>
                </a:lnTo>
                <a:lnTo>
                  <a:pt x="270" y="602"/>
                </a:lnTo>
                <a:lnTo>
                  <a:pt x="269" y="602"/>
                </a:lnTo>
                <a:lnTo>
                  <a:pt x="269" y="602"/>
                </a:lnTo>
                <a:lnTo>
                  <a:pt x="268" y="602"/>
                </a:lnTo>
                <a:lnTo>
                  <a:pt x="268" y="602"/>
                </a:lnTo>
                <a:lnTo>
                  <a:pt x="267" y="602"/>
                </a:lnTo>
                <a:lnTo>
                  <a:pt x="259" y="602"/>
                </a:lnTo>
                <a:lnTo>
                  <a:pt x="257" y="603"/>
                </a:lnTo>
                <a:lnTo>
                  <a:pt x="253" y="609"/>
                </a:lnTo>
                <a:lnTo>
                  <a:pt x="250" y="611"/>
                </a:lnTo>
                <a:lnTo>
                  <a:pt x="248" y="613"/>
                </a:lnTo>
                <a:lnTo>
                  <a:pt x="246" y="613"/>
                </a:lnTo>
                <a:lnTo>
                  <a:pt x="246" y="612"/>
                </a:lnTo>
                <a:lnTo>
                  <a:pt x="244" y="612"/>
                </a:lnTo>
                <a:lnTo>
                  <a:pt x="238" y="613"/>
                </a:lnTo>
                <a:lnTo>
                  <a:pt x="236" y="612"/>
                </a:lnTo>
                <a:lnTo>
                  <a:pt x="233" y="614"/>
                </a:lnTo>
                <a:lnTo>
                  <a:pt x="232" y="614"/>
                </a:lnTo>
                <a:lnTo>
                  <a:pt x="230" y="614"/>
                </a:lnTo>
                <a:lnTo>
                  <a:pt x="227" y="614"/>
                </a:lnTo>
                <a:lnTo>
                  <a:pt x="226" y="614"/>
                </a:lnTo>
                <a:lnTo>
                  <a:pt x="224" y="614"/>
                </a:lnTo>
                <a:lnTo>
                  <a:pt x="223" y="614"/>
                </a:lnTo>
                <a:lnTo>
                  <a:pt x="221" y="614"/>
                </a:lnTo>
                <a:lnTo>
                  <a:pt x="221" y="614"/>
                </a:lnTo>
                <a:lnTo>
                  <a:pt x="221" y="614"/>
                </a:lnTo>
                <a:lnTo>
                  <a:pt x="221" y="614"/>
                </a:lnTo>
                <a:lnTo>
                  <a:pt x="217" y="615"/>
                </a:lnTo>
                <a:lnTo>
                  <a:pt x="216" y="615"/>
                </a:lnTo>
                <a:lnTo>
                  <a:pt x="213" y="615"/>
                </a:lnTo>
                <a:lnTo>
                  <a:pt x="212" y="616"/>
                </a:lnTo>
                <a:lnTo>
                  <a:pt x="211" y="616"/>
                </a:lnTo>
                <a:lnTo>
                  <a:pt x="210" y="616"/>
                </a:lnTo>
                <a:lnTo>
                  <a:pt x="210" y="616"/>
                </a:lnTo>
                <a:lnTo>
                  <a:pt x="209" y="616"/>
                </a:lnTo>
                <a:lnTo>
                  <a:pt x="208" y="616"/>
                </a:lnTo>
                <a:lnTo>
                  <a:pt x="206" y="616"/>
                </a:lnTo>
                <a:lnTo>
                  <a:pt x="203" y="617"/>
                </a:lnTo>
                <a:lnTo>
                  <a:pt x="202" y="619"/>
                </a:lnTo>
                <a:lnTo>
                  <a:pt x="201" y="619"/>
                </a:lnTo>
                <a:lnTo>
                  <a:pt x="200" y="620"/>
                </a:lnTo>
                <a:lnTo>
                  <a:pt x="198" y="620"/>
                </a:lnTo>
                <a:lnTo>
                  <a:pt x="198" y="620"/>
                </a:lnTo>
                <a:lnTo>
                  <a:pt x="197" y="620"/>
                </a:lnTo>
                <a:lnTo>
                  <a:pt x="197" y="621"/>
                </a:lnTo>
                <a:lnTo>
                  <a:pt x="196" y="621"/>
                </a:lnTo>
                <a:lnTo>
                  <a:pt x="196" y="621"/>
                </a:lnTo>
                <a:lnTo>
                  <a:pt x="196" y="621"/>
                </a:lnTo>
                <a:lnTo>
                  <a:pt x="195" y="622"/>
                </a:lnTo>
                <a:lnTo>
                  <a:pt x="195" y="622"/>
                </a:lnTo>
                <a:lnTo>
                  <a:pt x="194" y="622"/>
                </a:lnTo>
                <a:lnTo>
                  <a:pt x="193" y="622"/>
                </a:lnTo>
                <a:lnTo>
                  <a:pt x="193" y="621"/>
                </a:lnTo>
                <a:lnTo>
                  <a:pt x="193" y="621"/>
                </a:lnTo>
                <a:lnTo>
                  <a:pt x="192" y="622"/>
                </a:lnTo>
                <a:lnTo>
                  <a:pt x="192" y="622"/>
                </a:lnTo>
                <a:lnTo>
                  <a:pt x="191" y="622"/>
                </a:lnTo>
                <a:lnTo>
                  <a:pt x="191" y="622"/>
                </a:lnTo>
                <a:lnTo>
                  <a:pt x="191" y="622"/>
                </a:lnTo>
                <a:lnTo>
                  <a:pt x="190" y="622"/>
                </a:lnTo>
                <a:lnTo>
                  <a:pt x="190" y="622"/>
                </a:lnTo>
                <a:lnTo>
                  <a:pt x="189" y="622"/>
                </a:lnTo>
                <a:lnTo>
                  <a:pt x="189" y="622"/>
                </a:lnTo>
                <a:lnTo>
                  <a:pt x="189" y="623"/>
                </a:lnTo>
                <a:lnTo>
                  <a:pt x="188" y="623"/>
                </a:lnTo>
                <a:lnTo>
                  <a:pt x="188" y="623"/>
                </a:lnTo>
                <a:lnTo>
                  <a:pt x="187" y="622"/>
                </a:lnTo>
                <a:lnTo>
                  <a:pt x="187" y="622"/>
                </a:lnTo>
                <a:lnTo>
                  <a:pt x="187" y="622"/>
                </a:lnTo>
                <a:lnTo>
                  <a:pt x="187" y="622"/>
                </a:lnTo>
                <a:lnTo>
                  <a:pt x="186" y="622"/>
                </a:lnTo>
                <a:lnTo>
                  <a:pt x="186" y="622"/>
                </a:lnTo>
                <a:lnTo>
                  <a:pt x="185" y="623"/>
                </a:lnTo>
                <a:lnTo>
                  <a:pt x="185" y="623"/>
                </a:lnTo>
                <a:lnTo>
                  <a:pt x="184" y="623"/>
                </a:lnTo>
                <a:lnTo>
                  <a:pt x="184" y="623"/>
                </a:lnTo>
                <a:lnTo>
                  <a:pt x="183" y="623"/>
                </a:lnTo>
                <a:lnTo>
                  <a:pt x="183" y="623"/>
                </a:lnTo>
                <a:lnTo>
                  <a:pt x="183" y="623"/>
                </a:lnTo>
                <a:lnTo>
                  <a:pt x="183" y="622"/>
                </a:lnTo>
                <a:lnTo>
                  <a:pt x="183" y="622"/>
                </a:lnTo>
                <a:lnTo>
                  <a:pt x="183" y="621"/>
                </a:lnTo>
                <a:lnTo>
                  <a:pt x="182" y="621"/>
                </a:lnTo>
                <a:lnTo>
                  <a:pt x="182" y="620"/>
                </a:lnTo>
                <a:lnTo>
                  <a:pt x="182" y="620"/>
                </a:lnTo>
                <a:lnTo>
                  <a:pt x="182" y="620"/>
                </a:lnTo>
                <a:lnTo>
                  <a:pt x="182" y="619"/>
                </a:lnTo>
                <a:lnTo>
                  <a:pt x="183" y="618"/>
                </a:lnTo>
                <a:lnTo>
                  <a:pt x="183" y="617"/>
                </a:lnTo>
                <a:lnTo>
                  <a:pt x="183" y="616"/>
                </a:lnTo>
                <a:lnTo>
                  <a:pt x="182" y="616"/>
                </a:lnTo>
                <a:lnTo>
                  <a:pt x="182" y="616"/>
                </a:lnTo>
                <a:lnTo>
                  <a:pt x="181" y="616"/>
                </a:lnTo>
                <a:lnTo>
                  <a:pt x="180" y="616"/>
                </a:lnTo>
                <a:lnTo>
                  <a:pt x="180" y="616"/>
                </a:lnTo>
                <a:lnTo>
                  <a:pt x="180" y="616"/>
                </a:lnTo>
                <a:lnTo>
                  <a:pt x="179" y="616"/>
                </a:lnTo>
                <a:lnTo>
                  <a:pt x="179" y="616"/>
                </a:lnTo>
                <a:lnTo>
                  <a:pt x="178" y="616"/>
                </a:lnTo>
                <a:lnTo>
                  <a:pt x="177" y="615"/>
                </a:lnTo>
                <a:lnTo>
                  <a:pt x="176" y="615"/>
                </a:lnTo>
                <a:lnTo>
                  <a:pt x="176" y="615"/>
                </a:lnTo>
                <a:lnTo>
                  <a:pt x="175" y="615"/>
                </a:lnTo>
                <a:lnTo>
                  <a:pt x="174" y="615"/>
                </a:lnTo>
                <a:lnTo>
                  <a:pt x="174" y="614"/>
                </a:lnTo>
                <a:lnTo>
                  <a:pt x="172" y="614"/>
                </a:lnTo>
                <a:lnTo>
                  <a:pt x="172" y="614"/>
                </a:lnTo>
                <a:lnTo>
                  <a:pt x="172" y="613"/>
                </a:lnTo>
                <a:lnTo>
                  <a:pt x="173" y="613"/>
                </a:lnTo>
                <a:lnTo>
                  <a:pt x="173" y="613"/>
                </a:lnTo>
                <a:lnTo>
                  <a:pt x="174" y="613"/>
                </a:lnTo>
                <a:lnTo>
                  <a:pt x="174" y="613"/>
                </a:lnTo>
                <a:lnTo>
                  <a:pt x="175" y="612"/>
                </a:lnTo>
                <a:lnTo>
                  <a:pt x="175" y="612"/>
                </a:lnTo>
                <a:lnTo>
                  <a:pt x="176" y="612"/>
                </a:lnTo>
                <a:lnTo>
                  <a:pt x="176" y="612"/>
                </a:lnTo>
                <a:lnTo>
                  <a:pt x="177" y="611"/>
                </a:lnTo>
                <a:lnTo>
                  <a:pt x="177" y="611"/>
                </a:lnTo>
                <a:lnTo>
                  <a:pt x="178" y="609"/>
                </a:lnTo>
                <a:lnTo>
                  <a:pt x="178" y="608"/>
                </a:lnTo>
                <a:lnTo>
                  <a:pt x="179" y="607"/>
                </a:lnTo>
                <a:lnTo>
                  <a:pt x="179" y="606"/>
                </a:lnTo>
                <a:lnTo>
                  <a:pt x="179" y="606"/>
                </a:lnTo>
                <a:lnTo>
                  <a:pt x="179" y="605"/>
                </a:lnTo>
                <a:lnTo>
                  <a:pt x="179" y="605"/>
                </a:lnTo>
                <a:lnTo>
                  <a:pt x="179" y="604"/>
                </a:lnTo>
                <a:lnTo>
                  <a:pt x="179" y="603"/>
                </a:lnTo>
                <a:lnTo>
                  <a:pt x="179" y="602"/>
                </a:lnTo>
                <a:lnTo>
                  <a:pt x="179" y="601"/>
                </a:lnTo>
                <a:lnTo>
                  <a:pt x="178" y="600"/>
                </a:lnTo>
                <a:lnTo>
                  <a:pt x="177" y="599"/>
                </a:lnTo>
                <a:lnTo>
                  <a:pt x="175" y="597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3" y="595"/>
                </a:lnTo>
                <a:lnTo>
                  <a:pt x="173" y="594"/>
                </a:lnTo>
                <a:lnTo>
                  <a:pt x="173" y="594"/>
                </a:lnTo>
                <a:lnTo>
                  <a:pt x="172" y="594"/>
                </a:lnTo>
                <a:lnTo>
                  <a:pt x="172" y="594"/>
                </a:lnTo>
                <a:lnTo>
                  <a:pt x="172" y="594"/>
                </a:lnTo>
                <a:lnTo>
                  <a:pt x="171" y="594"/>
                </a:lnTo>
                <a:lnTo>
                  <a:pt x="171" y="594"/>
                </a:lnTo>
                <a:lnTo>
                  <a:pt x="171" y="594"/>
                </a:lnTo>
                <a:lnTo>
                  <a:pt x="170" y="594"/>
                </a:lnTo>
                <a:lnTo>
                  <a:pt x="170" y="594"/>
                </a:lnTo>
                <a:lnTo>
                  <a:pt x="169" y="594"/>
                </a:lnTo>
                <a:lnTo>
                  <a:pt x="169" y="594"/>
                </a:lnTo>
                <a:lnTo>
                  <a:pt x="169" y="595"/>
                </a:lnTo>
                <a:lnTo>
                  <a:pt x="168" y="595"/>
                </a:lnTo>
                <a:lnTo>
                  <a:pt x="168" y="595"/>
                </a:lnTo>
                <a:lnTo>
                  <a:pt x="168" y="595"/>
                </a:lnTo>
                <a:lnTo>
                  <a:pt x="167" y="595"/>
                </a:lnTo>
                <a:lnTo>
                  <a:pt x="167" y="595"/>
                </a:lnTo>
                <a:lnTo>
                  <a:pt x="167" y="595"/>
                </a:lnTo>
                <a:lnTo>
                  <a:pt x="166" y="595"/>
                </a:lnTo>
                <a:lnTo>
                  <a:pt x="165" y="595"/>
                </a:lnTo>
                <a:lnTo>
                  <a:pt x="165" y="595"/>
                </a:lnTo>
                <a:lnTo>
                  <a:pt x="164" y="595"/>
                </a:lnTo>
                <a:lnTo>
                  <a:pt x="164" y="595"/>
                </a:lnTo>
                <a:lnTo>
                  <a:pt x="163" y="594"/>
                </a:lnTo>
                <a:lnTo>
                  <a:pt x="163" y="594"/>
                </a:lnTo>
                <a:lnTo>
                  <a:pt x="162" y="594"/>
                </a:lnTo>
                <a:lnTo>
                  <a:pt x="162" y="594"/>
                </a:lnTo>
                <a:lnTo>
                  <a:pt x="162" y="593"/>
                </a:lnTo>
                <a:lnTo>
                  <a:pt x="162" y="593"/>
                </a:lnTo>
                <a:lnTo>
                  <a:pt x="161" y="592"/>
                </a:lnTo>
                <a:lnTo>
                  <a:pt x="161" y="592"/>
                </a:lnTo>
                <a:lnTo>
                  <a:pt x="161" y="592"/>
                </a:lnTo>
                <a:lnTo>
                  <a:pt x="161" y="592"/>
                </a:lnTo>
                <a:lnTo>
                  <a:pt x="160" y="592"/>
                </a:lnTo>
                <a:lnTo>
                  <a:pt x="160" y="593"/>
                </a:lnTo>
                <a:lnTo>
                  <a:pt x="159" y="593"/>
                </a:lnTo>
                <a:lnTo>
                  <a:pt x="159" y="593"/>
                </a:lnTo>
                <a:lnTo>
                  <a:pt x="158" y="594"/>
                </a:lnTo>
                <a:lnTo>
                  <a:pt x="158" y="594"/>
                </a:lnTo>
                <a:lnTo>
                  <a:pt x="158" y="594"/>
                </a:lnTo>
                <a:lnTo>
                  <a:pt x="157" y="594"/>
                </a:lnTo>
                <a:lnTo>
                  <a:pt x="157" y="594"/>
                </a:lnTo>
                <a:lnTo>
                  <a:pt x="157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5" y="596"/>
                </a:lnTo>
                <a:lnTo>
                  <a:pt x="155" y="596"/>
                </a:lnTo>
                <a:lnTo>
                  <a:pt x="155" y="597"/>
                </a:lnTo>
                <a:lnTo>
                  <a:pt x="155" y="597"/>
                </a:lnTo>
                <a:lnTo>
                  <a:pt x="155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3" y="598"/>
                </a:lnTo>
                <a:lnTo>
                  <a:pt x="153" y="598"/>
                </a:lnTo>
                <a:lnTo>
                  <a:pt x="152" y="597"/>
                </a:lnTo>
                <a:lnTo>
                  <a:pt x="152" y="597"/>
                </a:lnTo>
                <a:lnTo>
                  <a:pt x="151" y="596"/>
                </a:lnTo>
                <a:lnTo>
                  <a:pt x="151" y="596"/>
                </a:lnTo>
                <a:lnTo>
                  <a:pt x="150" y="595"/>
                </a:lnTo>
                <a:lnTo>
                  <a:pt x="149" y="595"/>
                </a:lnTo>
                <a:lnTo>
                  <a:pt x="148" y="595"/>
                </a:lnTo>
                <a:lnTo>
                  <a:pt x="148" y="596"/>
                </a:lnTo>
                <a:lnTo>
                  <a:pt x="147" y="596"/>
                </a:lnTo>
                <a:lnTo>
                  <a:pt x="147" y="596"/>
                </a:lnTo>
                <a:lnTo>
                  <a:pt x="146" y="596"/>
                </a:lnTo>
                <a:lnTo>
                  <a:pt x="146" y="595"/>
                </a:lnTo>
                <a:lnTo>
                  <a:pt x="146" y="595"/>
                </a:lnTo>
                <a:lnTo>
                  <a:pt x="146" y="595"/>
                </a:lnTo>
                <a:lnTo>
                  <a:pt x="146" y="594"/>
                </a:lnTo>
                <a:lnTo>
                  <a:pt x="146" y="593"/>
                </a:lnTo>
                <a:lnTo>
                  <a:pt x="146" y="592"/>
                </a:lnTo>
                <a:lnTo>
                  <a:pt x="145" y="592"/>
                </a:lnTo>
                <a:lnTo>
                  <a:pt x="145" y="591"/>
                </a:lnTo>
                <a:lnTo>
                  <a:pt x="145" y="591"/>
                </a:lnTo>
                <a:lnTo>
                  <a:pt x="146" y="590"/>
                </a:lnTo>
                <a:lnTo>
                  <a:pt x="146" y="589"/>
                </a:lnTo>
                <a:lnTo>
                  <a:pt x="146" y="587"/>
                </a:lnTo>
                <a:lnTo>
                  <a:pt x="146" y="587"/>
                </a:lnTo>
                <a:lnTo>
                  <a:pt x="146" y="587"/>
                </a:lnTo>
                <a:lnTo>
                  <a:pt x="146" y="587"/>
                </a:lnTo>
                <a:lnTo>
                  <a:pt x="146" y="586"/>
                </a:lnTo>
                <a:lnTo>
                  <a:pt x="146" y="585"/>
                </a:lnTo>
                <a:lnTo>
                  <a:pt x="146" y="585"/>
                </a:lnTo>
                <a:lnTo>
                  <a:pt x="146" y="584"/>
                </a:lnTo>
                <a:lnTo>
                  <a:pt x="146" y="584"/>
                </a:lnTo>
                <a:lnTo>
                  <a:pt x="146" y="583"/>
                </a:lnTo>
                <a:lnTo>
                  <a:pt x="146" y="582"/>
                </a:lnTo>
                <a:lnTo>
                  <a:pt x="146" y="582"/>
                </a:lnTo>
                <a:lnTo>
                  <a:pt x="146" y="582"/>
                </a:lnTo>
                <a:lnTo>
                  <a:pt x="146" y="581"/>
                </a:lnTo>
                <a:lnTo>
                  <a:pt x="147" y="581"/>
                </a:lnTo>
                <a:lnTo>
                  <a:pt x="147" y="581"/>
                </a:lnTo>
                <a:lnTo>
                  <a:pt x="147" y="580"/>
                </a:lnTo>
                <a:lnTo>
                  <a:pt x="147" y="580"/>
                </a:lnTo>
                <a:lnTo>
                  <a:pt x="148" y="579"/>
                </a:lnTo>
                <a:lnTo>
                  <a:pt x="149" y="577"/>
                </a:lnTo>
                <a:lnTo>
                  <a:pt x="150" y="577"/>
                </a:lnTo>
                <a:lnTo>
                  <a:pt x="150" y="576"/>
                </a:lnTo>
                <a:lnTo>
                  <a:pt x="150" y="576"/>
                </a:lnTo>
                <a:lnTo>
                  <a:pt x="150" y="575"/>
                </a:lnTo>
                <a:lnTo>
                  <a:pt x="150" y="575"/>
                </a:lnTo>
                <a:lnTo>
                  <a:pt x="150" y="574"/>
                </a:lnTo>
                <a:lnTo>
                  <a:pt x="150" y="574"/>
                </a:lnTo>
                <a:lnTo>
                  <a:pt x="150" y="573"/>
                </a:lnTo>
                <a:lnTo>
                  <a:pt x="150" y="573"/>
                </a:lnTo>
                <a:lnTo>
                  <a:pt x="150" y="572"/>
                </a:lnTo>
                <a:lnTo>
                  <a:pt x="150" y="571"/>
                </a:lnTo>
                <a:lnTo>
                  <a:pt x="150" y="571"/>
                </a:lnTo>
                <a:lnTo>
                  <a:pt x="150" y="570"/>
                </a:lnTo>
                <a:lnTo>
                  <a:pt x="150" y="570"/>
                </a:lnTo>
                <a:lnTo>
                  <a:pt x="150" y="570"/>
                </a:lnTo>
                <a:lnTo>
                  <a:pt x="150" y="569"/>
                </a:lnTo>
                <a:lnTo>
                  <a:pt x="150" y="569"/>
                </a:lnTo>
                <a:lnTo>
                  <a:pt x="150" y="568"/>
                </a:lnTo>
                <a:lnTo>
                  <a:pt x="150" y="567"/>
                </a:lnTo>
                <a:lnTo>
                  <a:pt x="150" y="567"/>
                </a:lnTo>
                <a:lnTo>
                  <a:pt x="150" y="566"/>
                </a:lnTo>
                <a:lnTo>
                  <a:pt x="150" y="566"/>
                </a:lnTo>
                <a:lnTo>
                  <a:pt x="150" y="566"/>
                </a:lnTo>
                <a:lnTo>
                  <a:pt x="150" y="565"/>
                </a:lnTo>
                <a:lnTo>
                  <a:pt x="150" y="565"/>
                </a:lnTo>
                <a:lnTo>
                  <a:pt x="150" y="564"/>
                </a:lnTo>
                <a:lnTo>
                  <a:pt x="150" y="564"/>
                </a:lnTo>
                <a:lnTo>
                  <a:pt x="150" y="562"/>
                </a:lnTo>
                <a:lnTo>
                  <a:pt x="150" y="562"/>
                </a:lnTo>
                <a:lnTo>
                  <a:pt x="150" y="561"/>
                </a:lnTo>
                <a:lnTo>
                  <a:pt x="150" y="560"/>
                </a:lnTo>
                <a:lnTo>
                  <a:pt x="150" y="560"/>
                </a:lnTo>
                <a:lnTo>
                  <a:pt x="150" y="559"/>
                </a:lnTo>
                <a:lnTo>
                  <a:pt x="150" y="559"/>
                </a:lnTo>
                <a:lnTo>
                  <a:pt x="150" y="558"/>
                </a:lnTo>
                <a:lnTo>
                  <a:pt x="150" y="558"/>
                </a:lnTo>
                <a:lnTo>
                  <a:pt x="151" y="557"/>
                </a:lnTo>
                <a:lnTo>
                  <a:pt x="151" y="557"/>
                </a:lnTo>
                <a:lnTo>
                  <a:pt x="152" y="557"/>
                </a:lnTo>
                <a:lnTo>
                  <a:pt x="152" y="557"/>
                </a:lnTo>
                <a:lnTo>
                  <a:pt x="152" y="556"/>
                </a:lnTo>
                <a:lnTo>
                  <a:pt x="152" y="556"/>
                </a:lnTo>
                <a:lnTo>
                  <a:pt x="152" y="555"/>
                </a:lnTo>
                <a:lnTo>
                  <a:pt x="153" y="555"/>
                </a:lnTo>
                <a:lnTo>
                  <a:pt x="153" y="554"/>
                </a:lnTo>
                <a:lnTo>
                  <a:pt x="153" y="554"/>
                </a:lnTo>
                <a:lnTo>
                  <a:pt x="154" y="554"/>
                </a:lnTo>
                <a:lnTo>
                  <a:pt x="154" y="554"/>
                </a:lnTo>
                <a:lnTo>
                  <a:pt x="155" y="554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7" y="553"/>
                </a:lnTo>
                <a:lnTo>
                  <a:pt x="158" y="553"/>
                </a:lnTo>
                <a:lnTo>
                  <a:pt x="158" y="553"/>
                </a:lnTo>
                <a:lnTo>
                  <a:pt x="158" y="553"/>
                </a:lnTo>
                <a:lnTo>
                  <a:pt x="159" y="553"/>
                </a:lnTo>
                <a:lnTo>
                  <a:pt x="159" y="553"/>
                </a:lnTo>
                <a:lnTo>
                  <a:pt x="159" y="552"/>
                </a:lnTo>
                <a:lnTo>
                  <a:pt x="159" y="552"/>
                </a:lnTo>
                <a:lnTo>
                  <a:pt x="159" y="551"/>
                </a:lnTo>
                <a:lnTo>
                  <a:pt x="158" y="551"/>
                </a:lnTo>
                <a:lnTo>
                  <a:pt x="158" y="549"/>
                </a:lnTo>
                <a:lnTo>
                  <a:pt x="157" y="549"/>
                </a:lnTo>
                <a:lnTo>
                  <a:pt x="157" y="548"/>
                </a:lnTo>
                <a:lnTo>
                  <a:pt x="157" y="547"/>
                </a:lnTo>
                <a:lnTo>
                  <a:pt x="157" y="547"/>
                </a:lnTo>
                <a:lnTo>
                  <a:pt x="157" y="547"/>
                </a:lnTo>
                <a:lnTo>
                  <a:pt x="157" y="547"/>
                </a:lnTo>
                <a:lnTo>
                  <a:pt x="157" y="547"/>
                </a:lnTo>
                <a:lnTo>
                  <a:pt x="157" y="546"/>
                </a:lnTo>
                <a:lnTo>
                  <a:pt x="156" y="546"/>
                </a:lnTo>
                <a:lnTo>
                  <a:pt x="155" y="546"/>
                </a:lnTo>
                <a:lnTo>
                  <a:pt x="154" y="546"/>
                </a:lnTo>
                <a:lnTo>
                  <a:pt x="154" y="545"/>
                </a:lnTo>
                <a:lnTo>
                  <a:pt x="154" y="545"/>
                </a:lnTo>
                <a:lnTo>
                  <a:pt x="153" y="545"/>
                </a:lnTo>
                <a:lnTo>
                  <a:pt x="153" y="544"/>
                </a:lnTo>
                <a:lnTo>
                  <a:pt x="153" y="544"/>
                </a:lnTo>
                <a:lnTo>
                  <a:pt x="152" y="544"/>
                </a:lnTo>
                <a:lnTo>
                  <a:pt x="152" y="543"/>
                </a:lnTo>
                <a:lnTo>
                  <a:pt x="152" y="543"/>
                </a:lnTo>
                <a:lnTo>
                  <a:pt x="151" y="542"/>
                </a:lnTo>
                <a:lnTo>
                  <a:pt x="151" y="542"/>
                </a:lnTo>
                <a:lnTo>
                  <a:pt x="150" y="541"/>
                </a:lnTo>
                <a:lnTo>
                  <a:pt x="150" y="542"/>
                </a:lnTo>
                <a:lnTo>
                  <a:pt x="149" y="542"/>
                </a:lnTo>
                <a:lnTo>
                  <a:pt x="148" y="541"/>
                </a:lnTo>
                <a:lnTo>
                  <a:pt x="147" y="540"/>
                </a:lnTo>
                <a:lnTo>
                  <a:pt x="147" y="540"/>
                </a:lnTo>
                <a:lnTo>
                  <a:pt x="146" y="539"/>
                </a:lnTo>
                <a:lnTo>
                  <a:pt x="146" y="539"/>
                </a:lnTo>
                <a:lnTo>
                  <a:pt x="146" y="538"/>
                </a:lnTo>
                <a:lnTo>
                  <a:pt x="145" y="538"/>
                </a:lnTo>
                <a:lnTo>
                  <a:pt x="145" y="537"/>
                </a:lnTo>
                <a:lnTo>
                  <a:pt x="144" y="537"/>
                </a:lnTo>
                <a:lnTo>
                  <a:pt x="143" y="537"/>
                </a:lnTo>
                <a:lnTo>
                  <a:pt x="142" y="536"/>
                </a:lnTo>
                <a:lnTo>
                  <a:pt x="142" y="536"/>
                </a:lnTo>
                <a:lnTo>
                  <a:pt x="142" y="535"/>
                </a:lnTo>
                <a:lnTo>
                  <a:pt x="141" y="535"/>
                </a:lnTo>
                <a:lnTo>
                  <a:pt x="141" y="535"/>
                </a:lnTo>
                <a:lnTo>
                  <a:pt x="140" y="534"/>
                </a:lnTo>
                <a:lnTo>
                  <a:pt x="140" y="533"/>
                </a:lnTo>
                <a:lnTo>
                  <a:pt x="140" y="533"/>
                </a:lnTo>
                <a:lnTo>
                  <a:pt x="139" y="532"/>
                </a:lnTo>
                <a:lnTo>
                  <a:pt x="138" y="532"/>
                </a:lnTo>
                <a:lnTo>
                  <a:pt x="138" y="532"/>
                </a:lnTo>
                <a:lnTo>
                  <a:pt x="137" y="532"/>
                </a:lnTo>
                <a:lnTo>
                  <a:pt x="137" y="532"/>
                </a:lnTo>
                <a:lnTo>
                  <a:pt x="137" y="532"/>
                </a:lnTo>
                <a:lnTo>
                  <a:pt x="136" y="532"/>
                </a:lnTo>
                <a:lnTo>
                  <a:pt x="136" y="532"/>
                </a:lnTo>
                <a:lnTo>
                  <a:pt x="134" y="532"/>
                </a:lnTo>
                <a:lnTo>
                  <a:pt x="134" y="532"/>
                </a:lnTo>
                <a:lnTo>
                  <a:pt x="133" y="532"/>
                </a:lnTo>
                <a:lnTo>
                  <a:pt x="133" y="532"/>
                </a:lnTo>
                <a:lnTo>
                  <a:pt x="133" y="531"/>
                </a:lnTo>
                <a:lnTo>
                  <a:pt x="133" y="531"/>
                </a:lnTo>
                <a:lnTo>
                  <a:pt x="132" y="531"/>
                </a:lnTo>
                <a:lnTo>
                  <a:pt x="132" y="531"/>
                </a:lnTo>
                <a:lnTo>
                  <a:pt x="131" y="531"/>
                </a:lnTo>
                <a:lnTo>
                  <a:pt x="130" y="531"/>
                </a:lnTo>
                <a:lnTo>
                  <a:pt x="130" y="530"/>
                </a:lnTo>
                <a:lnTo>
                  <a:pt x="129" y="530"/>
                </a:lnTo>
                <a:lnTo>
                  <a:pt x="128" y="529"/>
                </a:lnTo>
                <a:lnTo>
                  <a:pt x="127" y="529"/>
                </a:lnTo>
                <a:lnTo>
                  <a:pt x="127" y="529"/>
                </a:lnTo>
                <a:lnTo>
                  <a:pt x="126" y="529"/>
                </a:lnTo>
                <a:lnTo>
                  <a:pt x="126" y="529"/>
                </a:lnTo>
                <a:lnTo>
                  <a:pt x="125" y="529"/>
                </a:lnTo>
                <a:lnTo>
                  <a:pt x="124" y="530"/>
                </a:lnTo>
                <a:lnTo>
                  <a:pt x="123" y="530"/>
                </a:lnTo>
                <a:lnTo>
                  <a:pt x="123" y="529"/>
                </a:lnTo>
                <a:lnTo>
                  <a:pt x="122" y="529"/>
                </a:lnTo>
                <a:lnTo>
                  <a:pt x="121" y="530"/>
                </a:lnTo>
                <a:lnTo>
                  <a:pt x="121" y="530"/>
                </a:lnTo>
                <a:lnTo>
                  <a:pt x="121" y="530"/>
                </a:lnTo>
                <a:lnTo>
                  <a:pt x="120" y="530"/>
                </a:lnTo>
                <a:lnTo>
                  <a:pt x="119" y="530"/>
                </a:lnTo>
                <a:lnTo>
                  <a:pt x="119" y="531"/>
                </a:lnTo>
                <a:lnTo>
                  <a:pt x="119" y="531"/>
                </a:lnTo>
                <a:lnTo>
                  <a:pt x="118" y="532"/>
                </a:lnTo>
                <a:lnTo>
                  <a:pt x="118" y="532"/>
                </a:lnTo>
                <a:lnTo>
                  <a:pt x="118" y="532"/>
                </a:lnTo>
                <a:lnTo>
                  <a:pt x="117" y="533"/>
                </a:lnTo>
                <a:lnTo>
                  <a:pt x="117" y="533"/>
                </a:lnTo>
                <a:lnTo>
                  <a:pt x="115" y="534"/>
                </a:lnTo>
                <a:lnTo>
                  <a:pt x="114" y="534"/>
                </a:lnTo>
                <a:lnTo>
                  <a:pt x="114" y="534"/>
                </a:lnTo>
                <a:lnTo>
                  <a:pt x="113" y="533"/>
                </a:lnTo>
                <a:lnTo>
                  <a:pt x="112" y="533"/>
                </a:lnTo>
                <a:lnTo>
                  <a:pt x="112" y="533"/>
                </a:lnTo>
                <a:lnTo>
                  <a:pt x="111" y="532"/>
                </a:lnTo>
                <a:lnTo>
                  <a:pt x="110" y="532"/>
                </a:lnTo>
                <a:lnTo>
                  <a:pt x="109" y="532"/>
                </a:lnTo>
                <a:lnTo>
                  <a:pt x="109" y="532"/>
                </a:lnTo>
                <a:lnTo>
                  <a:pt x="108" y="531"/>
                </a:lnTo>
                <a:lnTo>
                  <a:pt x="108" y="531"/>
                </a:lnTo>
                <a:lnTo>
                  <a:pt x="107" y="530"/>
                </a:lnTo>
                <a:lnTo>
                  <a:pt x="106" y="529"/>
                </a:lnTo>
                <a:lnTo>
                  <a:pt x="106" y="528"/>
                </a:lnTo>
                <a:lnTo>
                  <a:pt x="106" y="528"/>
                </a:lnTo>
                <a:lnTo>
                  <a:pt x="106" y="528"/>
                </a:lnTo>
                <a:lnTo>
                  <a:pt x="106" y="527"/>
                </a:lnTo>
                <a:lnTo>
                  <a:pt x="105" y="527"/>
                </a:lnTo>
                <a:lnTo>
                  <a:pt x="104" y="526"/>
                </a:lnTo>
                <a:lnTo>
                  <a:pt x="104" y="526"/>
                </a:lnTo>
                <a:lnTo>
                  <a:pt x="103" y="525"/>
                </a:lnTo>
                <a:lnTo>
                  <a:pt x="103" y="525"/>
                </a:lnTo>
                <a:lnTo>
                  <a:pt x="102" y="524"/>
                </a:lnTo>
                <a:lnTo>
                  <a:pt x="101" y="524"/>
                </a:lnTo>
                <a:lnTo>
                  <a:pt x="100" y="524"/>
                </a:lnTo>
                <a:lnTo>
                  <a:pt x="99" y="524"/>
                </a:lnTo>
                <a:lnTo>
                  <a:pt x="98" y="523"/>
                </a:lnTo>
                <a:lnTo>
                  <a:pt x="97" y="523"/>
                </a:lnTo>
                <a:lnTo>
                  <a:pt x="97" y="523"/>
                </a:lnTo>
                <a:lnTo>
                  <a:pt x="96" y="523"/>
                </a:lnTo>
                <a:lnTo>
                  <a:pt x="96" y="522"/>
                </a:lnTo>
                <a:lnTo>
                  <a:pt x="96" y="522"/>
                </a:lnTo>
                <a:lnTo>
                  <a:pt x="95" y="521"/>
                </a:lnTo>
                <a:lnTo>
                  <a:pt x="95" y="521"/>
                </a:lnTo>
                <a:lnTo>
                  <a:pt x="94" y="520"/>
                </a:lnTo>
                <a:lnTo>
                  <a:pt x="94" y="520"/>
                </a:lnTo>
                <a:lnTo>
                  <a:pt x="94" y="520"/>
                </a:lnTo>
                <a:lnTo>
                  <a:pt x="94" y="519"/>
                </a:lnTo>
                <a:lnTo>
                  <a:pt x="94" y="518"/>
                </a:lnTo>
                <a:lnTo>
                  <a:pt x="93" y="517"/>
                </a:lnTo>
                <a:lnTo>
                  <a:pt x="93" y="517"/>
                </a:lnTo>
                <a:lnTo>
                  <a:pt x="93" y="517"/>
                </a:lnTo>
                <a:lnTo>
                  <a:pt x="93" y="516"/>
                </a:lnTo>
                <a:lnTo>
                  <a:pt x="93" y="516"/>
                </a:lnTo>
                <a:lnTo>
                  <a:pt x="93" y="515"/>
                </a:lnTo>
                <a:lnTo>
                  <a:pt x="93" y="514"/>
                </a:lnTo>
                <a:lnTo>
                  <a:pt x="93" y="514"/>
                </a:lnTo>
                <a:lnTo>
                  <a:pt x="93" y="513"/>
                </a:lnTo>
                <a:lnTo>
                  <a:pt x="93" y="513"/>
                </a:lnTo>
                <a:lnTo>
                  <a:pt x="92" y="512"/>
                </a:lnTo>
                <a:lnTo>
                  <a:pt x="92" y="512"/>
                </a:lnTo>
                <a:lnTo>
                  <a:pt x="91" y="512"/>
                </a:lnTo>
                <a:lnTo>
                  <a:pt x="91" y="512"/>
                </a:lnTo>
                <a:lnTo>
                  <a:pt x="90" y="512"/>
                </a:lnTo>
                <a:lnTo>
                  <a:pt x="90" y="512"/>
                </a:lnTo>
                <a:lnTo>
                  <a:pt x="89" y="512"/>
                </a:lnTo>
                <a:lnTo>
                  <a:pt x="89" y="512"/>
                </a:lnTo>
                <a:lnTo>
                  <a:pt x="88" y="513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7" y="512"/>
                </a:lnTo>
                <a:lnTo>
                  <a:pt x="87" y="512"/>
                </a:lnTo>
                <a:lnTo>
                  <a:pt x="87" y="512"/>
                </a:lnTo>
                <a:lnTo>
                  <a:pt x="87" y="511"/>
                </a:lnTo>
                <a:lnTo>
                  <a:pt x="87" y="510"/>
                </a:lnTo>
                <a:lnTo>
                  <a:pt x="87" y="510"/>
                </a:lnTo>
                <a:lnTo>
                  <a:pt x="87" y="509"/>
                </a:lnTo>
                <a:lnTo>
                  <a:pt x="87" y="509"/>
                </a:lnTo>
                <a:lnTo>
                  <a:pt x="87" y="508"/>
                </a:lnTo>
                <a:lnTo>
                  <a:pt x="87" y="508"/>
                </a:lnTo>
                <a:lnTo>
                  <a:pt x="87" y="507"/>
                </a:lnTo>
                <a:lnTo>
                  <a:pt x="87" y="507"/>
                </a:lnTo>
                <a:lnTo>
                  <a:pt x="87" y="506"/>
                </a:lnTo>
                <a:lnTo>
                  <a:pt x="87" y="506"/>
                </a:lnTo>
                <a:lnTo>
                  <a:pt x="87" y="505"/>
                </a:lnTo>
                <a:lnTo>
                  <a:pt x="87" y="505"/>
                </a:lnTo>
                <a:lnTo>
                  <a:pt x="87" y="504"/>
                </a:lnTo>
                <a:lnTo>
                  <a:pt x="87" y="504"/>
                </a:lnTo>
                <a:lnTo>
                  <a:pt x="87" y="503"/>
                </a:lnTo>
                <a:lnTo>
                  <a:pt x="87" y="503"/>
                </a:lnTo>
                <a:lnTo>
                  <a:pt x="88" y="502"/>
                </a:lnTo>
                <a:lnTo>
                  <a:pt x="88" y="502"/>
                </a:lnTo>
                <a:lnTo>
                  <a:pt x="88" y="501"/>
                </a:lnTo>
                <a:lnTo>
                  <a:pt x="88" y="501"/>
                </a:lnTo>
                <a:lnTo>
                  <a:pt x="88" y="500"/>
                </a:lnTo>
                <a:lnTo>
                  <a:pt x="88" y="499"/>
                </a:lnTo>
                <a:lnTo>
                  <a:pt x="88" y="499"/>
                </a:lnTo>
                <a:lnTo>
                  <a:pt x="88" y="499"/>
                </a:lnTo>
                <a:lnTo>
                  <a:pt x="88" y="498"/>
                </a:lnTo>
                <a:lnTo>
                  <a:pt x="88" y="497"/>
                </a:lnTo>
                <a:lnTo>
                  <a:pt x="88" y="496"/>
                </a:lnTo>
                <a:lnTo>
                  <a:pt x="89" y="496"/>
                </a:lnTo>
                <a:lnTo>
                  <a:pt x="89" y="496"/>
                </a:lnTo>
                <a:lnTo>
                  <a:pt x="89" y="496"/>
                </a:lnTo>
                <a:lnTo>
                  <a:pt x="89" y="495"/>
                </a:lnTo>
                <a:lnTo>
                  <a:pt x="90" y="495"/>
                </a:lnTo>
                <a:lnTo>
                  <a:pt x="90" y="494"/>
                </a:lnTo>
                <a:lnTo>
                  <a:pt x="91" y="494"/>
                </a:lnTo>
                <a:lnTo>
                  <a:pt x="91" y="494"/>
                </a:lnTo>
                <a:lnTo>
                  <a:pt x="91" y="494"/>
                </a:lnTo>
                <a:lnTo>
                  <a:pt x="91" y="493"/>
                </a:lnTo>
                <a:lnTo>
                  <a:pt x="91" y="492"/>
                </a:lnTo>
                <a:lnTo>
                  <a:pt x="91" y="492"/>
                </a:lnTo>
                <a:lnTo>
                  <a:pt x="91" y="491"/>
                </a:lnTo>
                <a:lnTo>
                  <a:pt x="91" y="492"/>
                </a:lnTo>
                <a:lnTo>
                  <a:pt x="90" y="492"/>
                </a:lnTo>
                <a:lnTo>
                  <a:pt x="90" y="491"/>
                </a:lnTo>
                <a:lnTo>
                  <a:pt x="89" y="491"/>
                </a:lnTo>
                <a:lnTo>
                  <a:pt x="89" y="491"/>
                </a:lnTo>
                <a:lnTo>
                  <a:pt x="88" y="490"/>
                </a:lnTo>
                <a:lnTo>
                  <a:pt x="87" y="490"/>
                </a:lnTo>
                <a:lnTo>
                  <a:pt x="87" y="489"/>
                </a:lnTo>
                <a:lnTo>
                  <a:pt x="86" y="489"/>
                </a:lnTo>
                <a:lnTo>
                  <a:pt x="86" y="488"/>
                </a:lnTo>
                <a:lnTo>
                  <a:pt x="86" y="487"/>
                </a:lnTo>
                <a:lnTo>
                  <a:pt x="86" y="487"/>
                </a:lnTo>
                <a:lnTo>
                  <a:pt x="86" y="486"/>
                </a:lnTo>
                <a:lnTo>
                  <a:pt x="86" y="485"/>
                </a:lnTo>
                <a:lnTo>
                  <a:pt x="86" y="485"/>
                </a:lnTo>
                <a:lnTo>
                  <a:pt x="86" y="485"/>
                </a:lnTo>
                <a:lnTo>
                  <a:pt x="85" y="485"/>
                </a:lnTo>
                <a:lnTo>
                  <a:pt x="84" y="485"/>
                </a:lnTo>
                <a:lnTo>
                  <a:pt x="84" y="485"/>
                </a:lnTo>
                <a:lnTo>
                  <a:pt x="83" y="485"/>
                </a:lnTo>
                <a:lnTo>
                  <a:pt x="83" y="485"/>
                </a:lnTo>
                <a:lnTo>
                  <a:pt x="82" y="484"/>
                </a:lnTo>
                <a:lnTo>
                  <a:pt x="82" y="484"/>
                </a:lnTo>
                <a:lnTo>
                  <a:pt x="81" y="483"/>
                </a:lnTo>
                <a:lnTo>
                  <a:pt x="81" y="483"/>
                </a:lnTo>
                <a:lnTo>
                  <a:pt x="81" y="483"/>
                </a:lnTo>
                <a:lnTo>
                  <a:pt x="80" y="483"/>
                </a:lnTo>
                <a:lnTo>
                  <a:pt x="80" y="483"/>
                </a:lnTo>
                <a:lnTo>
                  <a:pt x="79" y="483"/>
                </a:lnTo>
                <a:lnTo>
                  <a:pt x="79" y="484"/>
                </a:lnTo>
                <a:lnTo>
                  <a:pt x="78" y="484"/>
                </a:lnTo>
                <a:lnTo>
                  <a:pt x="78" y="484"/>
                </a:lnTo>
                <a:lnTo>
                  <a:pt x="77" y="484"/>
                </a:lnTo>
                <a:lnTo>
                  <a:pt x="77" y="484"/>
                </a:lnTo>
                <a:lnTo>
                  <a:pt x="77" y="483"/>
                </a:lnTo>
                <a:lnTo>
                  <a:pt x="77" y="483"/>
                </a:lnTo>
                <a:lnTo>
                  <a:pt x="77" y="483"/>
                </a:lnTo>
                <a:lnTo>
                  <a:pt x="77" y="482"/>
                </a:lnTo>
                <a:lnTo>
                  <a:pt x="77" y="482"/>
                </a:lnTo>
                <a:lnTo>
                  <a:pt x="76" y="482"/>
                </a:lnTo>
                <a:lnTo>
                  <a:pt x="76" y="481"/>
                </a:lnTo>
                <a:lnTo>
                  <a:pt x="75" y="481"/>
                </a:lnTo>
                <a:lnTo>
                  <a:pt x="75" y="481"/>
                </a:lnTo>
                <a:lnTo>
                  <a:pt x="74" y="482"/>
                </a:lnTo>
                <a:lnTo>
                  <a:pt x="73" y="482"/>
                </a:lnTo>
                <a:lnTo>
                  <a:pt x="72" y="482"/>
                </a:lnTo>
                <a:lnTo>
                  <a:pt x="71" y="482"/>
                </a:lnTo>
                <a:lnTo>
                  <a:pt x="71" y="482"/>
                </a:lnTo>
                <a:lnTo>
                  <a:pt x="71" y="482"/>
                </a:lnTo>
                <a:lnTo>
                  <a:pt x="70" y="482"/>
                </a:lnTo>
                <a:lnTo>
                  <a:pt x="70" y="481"/>
                </a:lnTo>
                <a:lnTo>
                  <a:pt x="69" y="481"/>
                </a:lnTo>
                <a:lnTo>
                  <a:pt x="69" y="480"/>
                </a:lnTo>
                <a:lnTo>
                  <a:pt x="69" y="480"/>
                </a:lnTo>
                <a:lnTo>
                  <a:pt x="68" y="479"/>
                </a:lnTo>
                <a:lnTo>
                  <a:pt x="68" y="478"/>
                </a:lnTo>
                <a:lnTo>
                  <a:pt x="68" y="478"/>
                </a:lnTo>
                <a:lnTo>
                  <a:pt x="68" y="477"/>
                </a:lnTo>
                <a:lnTo>
                  <a:pt x="67" y="476"/>
                </a:lnTo>
                <a:lnTo>
                  <a:pt x="67" y="475"/>
                </a:lnTo>
                <a:lnTo>
                  <a:pt x="67" y="475"/>
                </a:lnTo>
                <a:lnTo>
                  <a:pt x="67" y="474"/>
                </a:lnTo>
                <a:lnTo>
                  <a:pt x="66" y="474"/>
                </a:lnTo>
                <a:lnTo>
                  <a:pt x="66" y="473"/>
                </a:lnTo>
                <a:lnTo>
                  <a:pt x="66" y="472"/>
                </a:lnTo>
                <a:lnTo>
                  <a:pt x="65" y="471"/>
                </a:lnTo>
                <a:lnTo>
                  <a:pt x="65" y="471"/>
                </a:lnTo>
                <a:lnTo>
                  <a:pt x="65" y="470"/>
                </a:lnTo>
                <a:lnTo>
                  <a:pt x="65" y="470"/>
                </a:lnTo>
                <a:lnTo>
                  <a:pt x="65" y="469"/>
                </a:lnTo>
                <a:lnTo>
                  <a:pt x="65" y="469"/>
                </a:lnTo>
                <a:lnTo>
                  <a:pt x="65" y="468"/>
                </a:lnTo>
                <a:lnTo>
                  <a:pt x="65" y="467"/>
                </a:lnTo>
                <a:lnTo>
                  <a:pt x="65" y="466"/>
                </a:lnTo>
                <a:lnTo>
                  <a:pt x="65" y="465"/>
                </a:lnTo>
                <a:lnTo>
                  <a:pt x="65" y="465"/>
                </a:lnTo>
                <a:lnTo>
                  <a:pt x="65" y="464"/>
                </a:lnTo>
                <a:lnTo>
                  <a:pt x="65" y="463"/>
                </a:lnTo>
                <a:lnTo>
                  <a:pt x="65" y="462"/>
                </a:lnTo>
                <a:lnTo>
                  <a:pt x="65" y="461"/>
                </a:lnTo>
                <a:lnTo>
                  <a:pt x="65" y="461"/>
                </a:lnTo>
                <a:lnTo>
                  <a:pt x="65" y="460"/>
                </a:lnTo>
                <a:lnTo>
                  <a:pt x="65" y="459"/>
                </a:lnTo>
                <a:lnTo>
                  <a:pt x="65" y="458"/>
                </a:lnTo>
                <a:lnTo>
                  <a:pt x="65" y="458"/>
                </a:lnTo>
                <a:lnTo>
                  <a:pt x="65" y="458"/>
                </a:lnTo>
                <a:lnTo>
                  <a:pt x="64" y="457"/>
                </a:lnTo>
                <a:lnTo>
                  <a:pt x="64" y="456"/>
                </a:lnTo>
                <a:lnTo>
                  <a:pt x="63" y="455"/>
                </a:lnTo>
                <a:lnTo>
                  <a:pt x="63" y="454"/>
                </a:lnTo>
                <a:lnTo>
                  <a:pt x="63" y="453"/>
                </a:lnTo>
                <a:lnTo>
                  <a:pt x="63" y="453"/>
                </a:lnTo>
                <a:lnTo>
                  <a:pt x="63" y="453"/>
                </a:lnTo>
                <a:lnTo>
                  <a:pt x="64" y="453"/>
                </a:lnTo>
                <a:lnTo>
                  <a:pt x="64" y="453"/>
                </a:lnTo>
                <a:lnTo>
                  <a:pt x="64" y="452"/>
                </a:lnTo>
                <a:lnTo>
                  <a:pt x="63" y="452"/>
                </a:lnTo>
                <a:lnTo>
                  <a:pt x="62" y="451"/>
                </a:lnTo>
                <a:lnTo>
                  <a:pt x="62" y="451"/>
                </a:lnTo>
                <a:lnTo>
                  <a:pt x="61" y="450"/>
                </a:lnTo>
                <a:lnTo>
                  <a:pt x="61" y="450"/>
                </a:lnTo>
                <a:lnTo>
                  <a:pt x="60" y="450"/>
                </a:lnTo>
                <a:lnTo>
                  <a:pt x="59" y="450"/>
                </a:lnTo>
                <a:lnTo>
                  <a:pt x="58" y="449"/>
                </a:lnTo>
                <a:lnTo>
                  <a:pt x="58" y="449"/>
                </a:lnTo>
                <a:lnTo>
                  <a:pt x="57" y="449"/>
                </a:lnTo>
                <a:lnTo>
                  <a:pt x="57" y="449"/>
                </a:lnTo>
                <a:lnTo>
                  <a:pt x="57" y="448"/>
                </a:lnTo>
                <a:lnTo>
                  <a:pt x="56" y="449"/>
                </a:lnTo>
                <a:lnTo>
                  <a:pt x="56" y="449"/>
                </a:lnTo>
                <a:lnTo>
                  <a:pt x="56" y="449"/>
                </a:lnTo>
                <a:lnTo>
                  <a:pt x="56" y="449"/>
                </a:lnTo>
                <a:lnTo>
                  <a:pt x="55" y="450"/>
                </a:lnTo>
                <a:lnTo>
                  <a:pt x="54" y="450"/>
                </a:lnTo>
                <a:lnTo>
                  <a:pt x="54" y="450"/>
                </a:lnTo>
                <a:lnTo>
                  <a:pt x="54" y="450"/>
                </a:lnTo>
                <a:lnTo>
                  <a:pt x="53" y="451"/>
                </a:lnTo>
                <a:lnTo>
                  <a:pt x="52" y="451"/>
                </a:lnTo>
                <a:lnTo>
                  <a:pt x="52" y="451"/>
                </a:lnTo>
                <a:lnTo>
                  <a:pt x="51" y="452"/>
                </a:lnTo>
                <a:lnTo>
                  <a:pt x="50" y="451"/>
                </a:lnTo>
                <a:lnTo>
                  <a:pt x="50" y="451"/>
                </a:lnTo>
                <a:lnTo>
                  <a:pt x="50" y="450"/>
                </a:lnTo>
                <a:lnTo>
                  <a:pt x="49" y="450"/>
                </a:lnTo>
                <a:lnTo>
                  <a:pt x="49" y="449"/>
                </a:lnTo>
                <a:lnTo>
                  <a:pt x="49" y="449"/>
                </a:lnTo>
                <a:lnTo>
                  <a:pt x="49" y="448"/>
                </a:lnTo>
                <a:lnTo>
                  <a:pt x="48" y="448"/>
                </a:lnTo>
                <a:lnTo>
                  <a:pt x="48" y="447"/>
                </a:lnTo>
                <a:lnTo>
                  <a:pt x="48" y="446"/>
                </a:lnTo>
                <a:lnTo>
                  <a:pt x="48" y="445"/>
                </a:lnTo>
                <a:lnTo>
                  <a:pt x="48" y="445"/>
                </a:lnTo>
                <a:lnTo>
                  <a:pt x="48" y="445"/>
                </a:lnTo>
                <a:lnTo>
                  <a:pt x="48" y="444"/>
                </a:lnTo>
                <a:lnTo>
                  <a:pt x="48" y="444"/>
                </a:lnTo>
                <a:lnTo>
                  <a:pt x="47" y="444"/>
                </a:lnTo>
                <a:lnTo>
                  <a:pt x="46" y="444"/>
                </a:lnTo>
                <a:lnTo>
                  <a:pt x="46" y="444"/>
                </a:lnTo>
                <a:lnTo>
                  <a:pt x="45" y="445"/>
                </a:lnTo>
                <a:lnTo>
                  <a:pt x="44" y="445"/>
                </a:lnTo>
                <a:lnTo>
                  <a:pt x="44" y="445"/>
                </a:lnTo>
                <a:lnTo>
                  <a:pt x="44" y="445"/>
                </a:lnTo>
                <a:lnTo>
                  <a:pt x="43" y="445"/>
                </a:lnTo>
                <a:lnTo>
                  <a:pt x="43" y="446"/>
                </a:lnTo>
                <a:lnTo>
                  <a:pt x="43" y="445"/>
                </a:lnTo>
                <a:lnTo>
                  <a:pt x="42" y="445"/>
                </a:lnTo>
                <a:lnTo>
                  <a:pt x="42" y="445"/>
                </a:lnTo>
                <a:lnTo>
                  <a:pt x="42" y="445"/>
                </a:lnTo>
                <a:lnTo>
                  <a:pt x="42" y="444"/>
                </a:lnTo>
                <a:lnTo>
                  <a:pt x="41" y="444"/>
                </a:lnTo>
                <a:lnTo>
                  <a:pt x="41" y="443"/>
                </a:lnTo>
                <a:lnTo>
                  <a:pt x="40" y="443"/>
                </a:lnTo>
                <a:lnTo>
                  <a:pt x="40" y="444"/>
                </a:lnTo>
                <a:lnTo>
                  <a:pt x="39" y="444"/>
                </a:lnTo>
                <a:lnTo>
                  <a:pt x="39" y="445"/>
                </a:lnTo>
                <a:lnTo>
                  <a:pt x="38" y="444"/>
                </a:lnTo>
                <a:lnTo>
                  <a:pt x="38" y="444"/>
                </a:lnTo>
                <a:lnTo>
                  <a:pt x="37" y="444"/>
                </a:lnTo>
                <a:lnTo>
                  <a:pt x="37" y="443"/>
                </a:lnTo>
                <a:lnTo>
                  <a:pt x="37" y="443"/>
                </a:lnTo>
                <a:lnTo>
                  <a:pt x="36" y="442"/>
                </a:lnTo>
                <a:lnTo>
                  <a:pt x="36" y="442"/>
                </a:lnTo>
                <a:lnTo>
                  <a:pt x="36" y="441"/>
                </a:lnTo>
                <a:lnTo>
                  <a:pt x="36" y="441"/>
                </a:lnTo>
                <a:lnTo>
                  <a:pt x="36" y="441"/>
                </a:lnTo>
                <a:lnTo>
                  <a:pt x="36" y="441"/>
                </a:lnTo>
                <a:lnTo>
                  <a:pt x="37" y="441"/>
                </a:lnTo>
                <a:lnTo>
                  <a:pt x="37" y="441"/>
                </a:lnTo>
                <a:lnTo>
                  <a:pt x="38" y="441"/>
                </a:lnTo>
                <a:lnTo>
                  <a:pt x="38" y="440"/>
                </a:lnTo>
                <a:lnTo>
                  <a:pt x="37" y="440"/>
                </a:lnTo>
                <a:lnTo>
                  <a:pt x="37" y="439"/>
                </a:lnTo>
                <a:lnTo>
                  <a:pt x="37" y="439"/>
                </a:lnTo>
                <a:lnTo>
                  <a:pt x="37" y="438"/>
                </a:lnTo>
                <a:lnTo>
                  <a:pt x="37" y="438"/>
                </a:lnTo>
                <a:lnTo>
                  <a:pt x="38" y="437"/>
                </a:lnTo>
                <a:lnTo>
                  <a:pt x="38" y="436"/>
                </a:lnTo>
                <a:lnTo>
                  <a:pt x="38" y="436"/>
                </a:lnTo>
                <a:lnTo>
                  <a:pt x="38" y="435"/>
                </a:lnTo>
                <a:lnTo>
                  <a:pt x="38" y="435"/>
                </a:lnTo>
                <a:lnTo>
                  <a:pt x="38" y="434"/>
                </a:lnTo>
                <a:lnTo>
                  <a:pt x="38" y="434"/>
                </a:lnTo>
                <a:lnTo>
                  <a:pt x="36" y="435"/>
                </a:lnTo>
                <a:lnTo>
                  <a:pt x="36" y="435"/>
                </a:lnTo>
                <a:lnTo>
                  <a:pt x="35" y="435"/>
                </a:lnTo>
                <a:lnTo>
                  <a:pt x="35" y="434"/>
                </a:lnTo>
                <a:lnTo>
                  <a:pt x="36" y="434"/>
                </a:lnTo>
                <a:lnTo>
                  <a:pt x="36" y="434"/>
                </a:lnTo>
                <a:lnTo>
                  <a:pt x="37" y="434"/>
                </a:lnTo>
                <a:lnTo>
                  <a:pt x="37" y="434"/>
                </a:lnTo>
                <a:lnTo>
                  <a:pt x="37" y="433"/>
                </a:lnTo>
                <a:lnTo>
                  <a:pt x="38" y="433"/>
                </a:lnTo>
                <a:lnTo>
                  <a:pt x="38" y="433"/>
                </a:lnTo>
                <a:lnTo>
                  <a:pt x="38" y="433"/>
                </a:lnTo>
                <a:lnTo>
                  <a:pt x="38" y="432"/>
                </a:lnTo>
                <a:lnTo>
                  <a:pt x="38" y="432"/>
                </a:lnTo>
                <a:lnTo>
                  <a:pt x="38" y="432"/>
                </a:lnTo>
                <a:lnTo>
                  <a:pt x="38" y="431"/>
                </a:lnTo>
                <a:lnTo>
                  <a:pt x="38" y="431"/>
                </a:lnTo>
                <a:lnTo>
                  <a:pt x="38" y="430"/>
                </a:lnTo>
                <a:lnTo>
                  <a:pt x="38" y="430"/>
                </a:lnTo>
                <a:lnTo>
                  <a:pt x="38" y="430"/>
                </a:lnTo>
                <a:lnTo>
                  <a:pt x="37" y="430"/>
                </a:lnTo>
                <a:lnTo>
                  <a:pt x="37" y="430"/>
                </a:lnTo>
                <a:lnTo>
                  <a:pt x="36" y="430"/>
                </a:lnTo>
                <a:lnTo>
                  <a:pt x="36" y="430"/>
                </a:lnTo>
                <a:lnTo>
                  <a:pt x="35" y="430"/>
                </a:lnTo>
                <a:lnTo>
                  <a:pt x="35" y="430"/>
                </a:lnTo>
                <a:lnTo>
                  <a:pt x="35" y="429"/>
                </a:lnTo>
                <a:lnTo>
                  <a:pt x="35" y="429"/>
                </a:lnTo>
                <a:lnTo>
                  <a:pt x="35" y="428"/>
                </a:lnTo>
                <a:lnTo>
                  <a:pt x="35" y="428"/>
                </a:lnTo>
                <a:lnTo>
                  <a:pt x="35" y="428"/>
                </a:lnTo>
                <a:lnTo>
                  <a:pt x="35" y="428"/>
                </a:lnTo>
                <a:lnTo>
                  <a:pt x="36" y="428"/>
                </a:lnTo>
                <a:lnTo>
                  <a:pt x="36" y="428"/>
                </a:lnTo>
                <a:lnTo>
                  <a:pt x="36" y="427"/>
                </a:lnTo>
                <a:lnTo>
                  <a:pt x="37" y="427"/>
                </a:lnTo>
                <a:lnTo>
                  <a:pt x="37" y="426"/>
                </a:lnTo>
                <a:lnTo>
                  <a:pt x="38" y="426"/>
                </a:lnTo>
                <a:lnTo>
                  <a:pt x="38" y="426"/>
                </a:lnTo>
                <a:lnTo>
                  <a:pt x="37" y="426"/>
                </a:lnTo>
                <a:lnTo>
                  <a:pt x="37" y="426"/>
                </a:lnTo>
                <a:lnTo>
                  <a:pt x="37" y="425"/>
                </a:lnTo>
                <a:lnTo>
                  <a:pt x="36" y="425"/>
                </a:lnTo>
                <a:lnTo>
                  <a:pt x="36" y="425"/>
                </a:lnTo>
                <a:lnTo>
                  <a:pt x="36" y="424"/>
                </a:lnTo>
                <a:lnTo>
                  <a:pt x="36" y="424"/>
                </a:lnTo>
                <a:lnTo>
                  <a:pt x="36" y="424"/>
                </a:lnTo>
                <a:lnTo>
                  <a:pt x="37" y="424"/>
                </a:lnTo>
                <a:lnTo>
                  <a:pt x="37" y="423"/>
                </a:lnTo>
                <a:lnTo>
                  <a:pt x="36" y="422"/>
                </a:lnTo>
                <a:lnTo>
                  <a:pt x="36" y="422"/>
                </a:lnTo>
                <a:lnTo>
                  <a:pt x="35" y="421"/>
                </a:lnTo>
                <a:lnTo>
                  <a:pt x="34" y="421"/>
                </a:lnTo>
                <a:lnTo>
                  <a:pt x="33" y="421"/>
                </a:lnTo>
                <a:lnTo>
                  <a:pt x="33" y="421"/>
                </a:lnTo>
                <a:lnTo>
                  <a:pt x="33" y="421"/>
                </a:lnTo>
                <a:lnTo>
                  <a:pt x="33" y="420"/>
                </a:lnTo>
                <a:lnTo>
                  <a:pt x="33" y="419"/>
                </a:lnTo>
                <a:lnTo>
                  <a:pt x="33" y="419"/>
                </a:lnTo>
                <a:lnTo>
                  <a:pt x="33" y="418"/>
                </a:lnTo>
                <a:lnTo>
                  <a:pt x="33" y="417"/>
                </a:lnTo>
                <a:lnTo>
                  <a:pt x="33" y="416"/>
                </a:lnTo>
                <a:lnTo>
                  <a:pt x="33" y="415"/>
                </a:lnTo>
                <a:lnTo>
                  <a:pt x="33" y="414"/>
                </a:lnTo>
                <a:lnTo>
                  <a:pt x="33" y="413"/>
                </a:lnTo>
                <a:lnTo>
                  <a:pt x="33" y="412"/>
                </a:lnTo>
                <a:lnTo>
                  <a:pt x="33" y="411"/>
                </a:lnTo>
                <a:lnTo>
                  <a:pt x="33" y="410"/>
                </a:lnTo>
                <a:lnTo>
                  <a:pt x="33" y="410"/>
                </a:lnTo>
                <a:lnTo>
                  <a:pt x="33" y="410"/>
                </a:lnTo>
                <a:lnTo>
                  <a:pt x="33" y="410"/>
                </a:lnTo>
                <a:lnTo>
                  <a:pt x="34" y="410"/>
                </a:lnTo>
                <a:lnTo>
                  <a:pt x="34" y="408"/>
                </a:lnTo>
                <a:lnTo>
                  <a:pt x="34" y="408"/>
                </a:lnTo>
                <a:lnTo>
                  <a:pt x="33" y="407"/>
                </a:lnTo>
                <a:lnTo>
                  <a:pt x="33" y="407"/>
                </a:lnTo>
                <a:lnTo>
                  <a:pt x="33" y="407"/>
                </a:lnTo>
                <a:lnTo>
                  <a:pt x="34" y="407"/>
                </a:lnTo>
                <a:lnTo>
                  <a:pt x="34" y="406"/>
                </a:lnTo>
                <a:lnTo>
                  <a:pt x="33" y="406"/>
                </a:lnTo>
                <a:lnTo>
                  <a:pt x="33" y="405"/>
                </a:lnTo>
                <a:lnTo>
                  <a:pt x="33" y="405"/>
                </a:lnTo>
                <a:lnTo>
                  <a:pt x="33" y="404"/>
                </a:lnTo>
                <a:lnTo>
                  <a:pt x="34" y="403"/>
                </a:lnTo>
                <a:lnTo>
                  <a:pt x="33" y="403"/>
                </a:lnTo>
                <a:lnTo>
                  <a:pt x="33" y="403"/>
                </a:lnTo>
                <a:lnTo>
                  <a:pt x="33" y="402"/>
                </a:lnTo>
                <a:lnTo>
                  <a:pt x="33" y="401"/>
                </a:lnTo>
                <a:lnTo>
                  <a:pt x="33" y="400"/>
                </a:lnTo>
                <a:lnTo>
                  <a:pt x="33" y="399"/>
                </a:lnTo>
                <a:lnTo>
                  <a:pt x="34" y="399"/>
                </a:lnTo>
                <a:lnTo>
                  <a:pt x="34" y="398"/>
                </a:lnTo>
                <a:lnTo>
                  <a:pt x="33" y="398"/>
                </a:lnTo>
                <a:lnTo>
                  <a:pt x="34" y="397"/>
                </a:lnTo>
                <a:lnTo>
                  <a:pt x="35" y="397"/>
                </a:lnTo>
                <a:lnTo>
                  <a:pt x="36" y="396"/>
                </a:lnTo>
                <a:lnTo>
                  <a:pt x="36" y="396"/>
                </a:lnTo>
                <a:lnTo>
                  <a:pt x="37" y="396"/>
                </a:lnTo>
                <a:lnTo>
                  <a:pt x="37" y="395"/>
                </a:lnTo>
                <a:lnTo>
                  <a:pt x="37" y="395"/>
                </a:lnTo>
                <a:lnTo>
                  <a:pt x="37" y="395"/>
                </a:lnTo>
                <a:lnTo>
                  <a:pt x="38" y="395"/>
                </a:lnTo>
                <a:lnTo>
                  <a:pt x="38" y="395"/>
                </a:lnTo>
                <a:lnTo>
                  <a:pt x="38" y="394"/>
                </a:lnTo>
                <a:lnTo>
                  <a:pt x="38" y="394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9" y="393"/>
                </a:lnTo>
                <a:lnTo>
                  <a:pt x="39" y="392"/>
                </a:lnTo>
                <a:lnTo>
                  <a:pt x="39" y="392"/>
                </a:lnTo>
                <a:lnTo>
                  <a:pt x="39" y="391"/>
                </a:lnTo>
                <a:lnTo>
                  <a:pt x="40" y="391"/>
                </a:lnTo>
                <a:lnTo>
                  <a:pt x="40" y="391"/>
                </a:lnTo>
                <a:lnTo>
                  <a:pt x="41" y="390"/>
                </a:lnTo>
                <a:lnTo>
                  <a:pt x="41" y="390"/>
                </a:lnTo>
                <a:lnTo>
                  <a:pt x="41" y="390"/>
                </a:lnTo>
                <a:lnTo>
                  <a:pt x="41" y="389"/>
                </a:lnTo>
                <a:lnTo>
                  <a:pt x="40" y="389"/>
                </a:lnTo>
                <a:lnTo>
                  <a:pt x="39" y="389"/>
                </a:lnTo>
                <a:lnTo>
                  <a:pt x="39" y="389"/>
                </a:lnTo>
                <a:lnTo>
                  <a:pt x="38" y="388"/>
                </a:lnTo>
                <a:lnTo>
                  <a:pt x="38" y="388"/>
                </a:lnTo>
                <a:lnTo>
                  <a:pt x="38" y="388"/>
                </a:lnTo>
                <a:lnTo>
                  <a:pt x="37" y="388"/>
                </a:lnTo>
                <a:lnTo>
                  <a:pt x="37" y="388"/>
                </a:lnTo>
                <a:lnTo>
                  <a:pt x="37" y="388"/>
                </a:lnTo>
                <a:lnTo>
                  <a:pt x="36" y="388"/>
                </a:lnTo>
                <a:lnTo>
                  <a:pt x="36" y="387"/>
                </a:lnTo>
                <a:lnTo>
                  <a:pt x="33" y="387"/>
                </a:lnTo>
                <a:lnTo>
                  <a:pt x="33" y="388"/>
                </a:lnTo>
                <a:lnTo>
                  <a:pt x="33" y="388"/>
                </a:lnTo>
                <a:lnTo>
                  <a:pt x="33" y="389"/>
                </a:lnTo>
                <a:lnTo>
                  <a:pt x="33" y="389"/>
                </a:lnTo>
                <a:lnTo>
                  <a:pt x="33" y="389"/>
                </a:lnTo>
                <a:lnTo>
                  <a:pt x="32" y="389"/>
                </a:lnTo>
                <a:lnTo>
                  <a:pt x="31" y="389"/>
                </a:lnTo>
                <a:lnTo>
                  <a:pt x="31" y="389"/>
                </a:lnTo>
                <a:lnTo>
                  <a:pt x="30" y="389"/>
                </a:lnTo>
                <a:lnTo>
                  <a:pt x="30" y="389"/>
                </a:lnTo>
                <a:lnTo>
                  <a:pt x="30" y="388"/>
                </a:lnTo>
                <a:lnTo>
                  <a:pt x="30" y="387"/>
                </a:lnTo>
                <a:lnTo>
                  <a:pt x="30" y="387"/>
                </a:lnTo>
                <a:lnTo>
                  <a:pt x="30" y="386"/>
                </a:lnTo>
                <a:lnTo>
                  <a:pt x="30" y="385"/>
                </a:lnTo>
                <a:lnTo>
                  <a:pt x="29" y="385"/>
                </a:lnTo>
                <a:lnTo>
                  <a:pt x="29" y="384"/>
                </a:lnTo>
                <a:lnTo>
                  <a:pt x="29" y="384"/>
                </a:lnTo>
                <a:lnTo>
                  <a:pt x="29" y="383"/>
                </a:lnTo>
                <a:lnTo>
                  <a:pt x="29" y="383"/>
                </a:lnTo>
                <a:lnTo>
                  <a:pt x="28" y="383"/>
                </a:lnTo>
                <a:lnTo>
                  <a:pt x="27" y="383"/>
                </a:lnTo>
                <a:lnTo>
                  <a:pt x="27" y="384"/>
                </a:lnTo>
                <a:lnTo>
                  <a:pt x="26" y="385"/>
                </a:lnTo>
                <a:lnTo>
                  <a:pt x="25" y="384"/>
                </a:lnTo>
                <a:lnTo>
                  <a:pt x="25" y="385"/>
                </a:lnTo>
                <a:lnTo>
                  <a:pt x="25" y="384"/>
                </a:lnTo>
                <a:lnTo>
                  <a:pt x="25" y="384"/>
                </a:lnTo>
                <a:lnTo>
                  <a:pt x="25" y="383"/>
                </a:lnTo>
                <a:lnTo>
                  <a:pt x="24" y="383"/>
                </a:lnTo>
                <a:lnTo>
                  <a:pt x="25" y="383"/>
                </a:lnTo>
                <a:lnTo>
                  <a:pt x="25" y="383"/>
                </a:lnTo>
                <a:lnTo>
                  <a:pt x="25" y="383"/>
                </a:lnTo>
                <a:lnTo>
                  <a:pt x="25" y="383"/>
                </a:lnTo>
                <a:lnTo>
                  <a:pt x="26" y="383"/>
                </a:lnTo>
                <a:lnTo>
                  <a:pt x="27" y="382"/>
                </a:lnTo>
                <a:lnTo>
                  <a:pt x="27" y="382"/>
                </a:lnTo>
                <a:lnTo>
                  <a:pt x="27" y="381"/>
                </a:lnTo>
                <a:lnTo>
                  <a:pt x="26" y="381"/>
                </a:lnTo>
                <a:lnTo>
                  <a:pt x="25" y="381"/>
                </a:lnTo>
                <a:lnTo>
                  <a:pt x="25" y="381"/>
                </a:lnTo>
                <a:lnTo>
                  <a:pt x="25" y="381"/>
                </a:lnTo>
                <a:lnTo>
                  <a:pt x="25" y="380"/>
                </a:lnTo>
                <a:lnTo>
                  <a:pt x="24" y="380"/>
                </a:lnTo>
                <a:lnTo>
                  <a:pt x="24" y="380"/>
                </a:lnTo>
                <a:lnTo>
                  <a:pt x="24" y="379"/>
                </a:lnTo>
                <a:lnTo>
                  <a:pt x="23" y="379"/>
                </a:lnTo>
                <a:lnTo>
                  <a:pt x="22" y="379"/>
                </a:lnTo>
                <a:lnTo>
                  <a:pt x="22" y="379"/>
                </a:lnTo>
                <a:lnTo>
                  <a:pt x="22" y="378"/>
                </a:lnTo>
                <a:lnTo>
                  <a:pt x="21" y="378"/>
                </a:lnTo>
                <a:lnTo>
                  <a:pt x="21" y="378"/>
                </a:lnTo>
                <a:lnTo>
                  <a:pt x="21" y="378"/>
                </a:lnTo>
                <a:lnTo>
                  <a:pt x="20" y="379"/>
                </a:lnTo>
                <a:lnTo>
                  <a:pt x="21" y="380"/>
                </a:lnTo>
                <a:lnTo>
                  <a:pt x="21" y="381"/>
                </a:lnTo>
                <a:lnTo>
                  <a:pt x="20" y="381"/>
                </a:lnTo>
                <a:lnTo>
                  <a:pt x="20" y="381"/>
                </a:lnTo>
                <a:lnTo>
                  <a:pt x="19" y="381"/>
                </a:lnTo>
                <a:lnTo>
                  <a:pt x="19" y="381"/>
                </a:lnTo>
                <a:lnTo>
                  <a:pt x="18" y="382"/>
                </a:lnTo>
                <a:lnTo>
                  <a:pt x="18" y="382"/>
                </a:lnTo>
                <a:lnTo>
                  <a:pt x="17" y="383"/>
                </a:lnTo>
                <a:lnTo>
                  <a:pt x="17" y="383"/>
                </a:lnTo>
                <a:lnTo>
                  <a:pt x="17" y="382"/>
                </a:lnTo>
                <a:lnTo>
                  <a:pt x="17" y="382"/>
                </a:lnTo>
                <a:lnTo>
                  <a:pt x="16" y="381"/>
                </a:lnTo>
                <a:lnTo>
                  <a:pt x="15" y="381"/>
                </a:lnTo>
                <a:lnTo>
                  <a:pt x="14" y="381"/>
                </a:lnTo>
                <a:lnTo>
                  <a:pt x="13" y="381"/>
                </a:lnTo>
                <a:lnTo>
                  <a:pt x="13" y="380"/>
                </a:lnTo>
                <a:lnTo>
                  <a:pt x="13" y="380"/>
                </a:lnTo>
                <a:lnTo>
                  <a:pt x="13" y="379"/>
                </a:lnTo>
                <a:lnTo>
                  <a:pt x="13" y="379"/>
                </a:lnTo>
                <a:lnTo>
                  <a:pt x="13" y="378"/>
                </a:lnTo>
                <a:lnTo>
                  <a:pt x="13" y="378"/>
                </a:lnTo>
                <a:lnTo>
                  <a:pt x="13" y="378"/>
                </a:lnTo>
                <a:lnTo>
                  <a:pt x="13" y="378"/>
                </a:lnTo>
                <a:lnTo>
                  <a:pt x="12" y="378"/>
                </a:lnTo>
                <a:lnTo>
                  <a:pt x="12" y="378"/>
                </a:lnTo>
                <a:lnTo>
                  <a:pt x="12" y="378"/>
                </a:lnTo>
                <a:lnTo>
                  <a:pt x="11" y="378"/>
                </a:lnTo>
                <a:lnTo>
                  <a:pt x="11" y="378"/>
                </a:lnTo>
                <a:lnTo>
                  <a:pt x="11" y="378"/>
                </a:lnTo>
                <a:lnTo>
                  <a:pt x="10" y="378"/>
                </a:lnTo>
                <a:lnTo>
                  <a:pt x="10" y="378"/>
                </a:lnTo>
                <a:lnTo>
                  <a:pt x="9" y="378"/>
                </a:lnTo>
                <a:lnTo>
                  <a:pt x="9" y="378"/>
                </a:lnTo>
                <a:lnTo>
                  <a:pt x="9" y="379"/>
                </a:lnTo>
                <a:lnTo>
                  <a:pt x="9" y="379"/>
                </a:lnTo>
                <a:lnTo>
                  <a:pt x="10" y="380"/>
                </a:lnTo>
                <a:lnTo>
                  <a:pt x="10" y="380"/>
                </a:lnTo>
                <a:lnTo>
                  <a:pt x="10" y="381"/>
                </a:lnTo>
                <a:lnTo>
                  <a:pt x="9" y="380"/>
                </a:lnTo>
                <a:lnTo>
                  <a:pt x="8" y="380"/>
                </a:lnTo>
                <a:lnTo>
                  <a:pt x="8" y="380"/>
                </a:lnTo>
                <a:lnTo>
                  <a:pt x="7" y="381"/>
                </a:lnTo>
                <a:lnTo>
                  <a:pt x="6" y="380"/>
                </a:lnTo>
                <a:lnTo>
                  <a:pt x="6" y="381"/>
                </a:lnTo>
                <a:lnTo>
                  <a:pt x="6" y="382"/>
                </a:lnTo>
                <a:lnTo>
                  <a:pt x="6" y="382"/>
                </a:lnTo>
                <a:lnTo>
                  <a:pt x="6" y="383"/>
                </a:lnTo>
                <a:lnTo>
                  <a:pt x="6" y="383"/>
                </a:lnTo>
                <a:lnTo>
                  <a:pt x="5" y="384"/>
                </a:lnTo>
                <a:lnTo>
                  <a:pt x="5" y="385"/>
                </a:lnTo>
                <a:lnTo>
                  <a:pt x="5" y="385"/>
                </a:lnTo>
                <a:lnTo>
                  <a:pt x="5" y="385"/>
                </a:lnTo>
                <a:lnTo>
                  <a:pt x="4" y="385"/>
                </a:lnTo>
                <a:lnTo>
                  <a:pt x="4" y="385"/>
                </a:lnTo>
                <a:lnTo>
                  <a:pt x="4" y="385"/>
                </a:lnTo>
                <a:lnTo>
                  <a:pt x="3" y="385"/>
                </a:lnTo>
                <a:lnTo>
                  <a:pt x="3" y="385"/>
                </a:lnTo>
                <a:lnTo>
                  <a:pt x="2" y="385"/>
                </a:lnTo>
                <a:lnTo>
                  <a:pt x="2" y="384"/>
                </a:lnTo>
                <a:lnTo>
                  <a:pt x="2" y="384"/>
                </a:lnTo>
                <a:lnTo>
                  <a:pt x="2" y="383"/>
                </a:lnTo>
                <a:lnTo>
                  <a:pt x="2" y="383"/>
                </a:lnTo>
                <a:lnTo>
                  <a:pt x="3" y="383"/>
                </a:lnTo>
                <a:lnTo>
                  <a:pt x="3" y="383"/>
                </a:lnTo>
                <a:lnTo>
                  <a:pt x="3" y="382"/>
                </a:lnTo>
                <a:lnTo>
                  <a:pt x="4" y="381"/>
                </a:lnTo>
                <a:lnTo>
                  <a:pt x="4" y="381"/>
                </a:lnTo>
                <a:lnTo>
                  <a:pt x="4" y="380"/>
                </a:lnTo>
                <a:lnTo>
                  <a:pt x="4" y="379"/>
                </a:lnTo>
                <a:lnTo>
                  <a:pt x="3" y="379"/>
                </a:lnTo>
                <a:lnTo>
                  <a:pt x="3" y="379"/>
                </a:lnTo>
                <a:lnTo>
                  <a:pt x="3" y="378"/>
                </a:lnTo>
                <a:lnTo>
                  <a:pt x="2" y="378"/>
                </a:lnTo>
                <a:lnTo>
                  <a:pt x="2" y="378"/>
                </a:lnTo>
                <a:lnTo>
                  <a:pt x="2" y="378"/>
                </a:lnTo>
                <a:lnTo>
                  <a:pt x="3" y="378"/>
                </a:lnTo>
                <a:lnTo>
                  <a:pt x="3" y="377"/>
                </a:lnTo>
                <a:lnTo>
                  <a:pt x="3" y="376"/>
                </a:lnTo>
                <a:lnTo>
                  <a:pt x="4" y="375"/>
                </a:lnTo>
                <a:lnTo>
                  <a:pt x="4" y="374"/>
                </a:lnTo>
                <a:lnTo>
                  <a:pt x="4" y="374"/>
                </a:lnTo>
                <a:lnTo>
                  <a:pt x="4" y="373"/>
                </a:lnTo>
                <a:lnTo>
                  <a:pt x="4" y="373"/>
                </a:lnTo>
                <a:lnTo>
                  <a:pt x="4" y="372"/>
                </a:lnTo>
                <a:lnTo>
                  <a:pt x="4" y="372"/>
                </a:lnTo>
                <a:lnTo>
                  <a:pt x="4" y="371"/>
                </a:lnTo>
                <a:lnTo>
                  <a:pt x="4" y="371"/>
                </a:lnTo>
                <a:lnTo>
                  <a:pt x="4" y="371"/>
                </a:lnTo>
                <a:lnTo>
                  <a:pt x="4" y="371"/>
                </a:lnTo>
                <a:lnTo>
                  <a:pt x="3" y="371"/>
                </a:lnTo>
                <a:lnTo>
                  <a:pt x="3" y="371"/>
                </a:lnTo>
                <a:lnTo>
                  <a:pt x="3" y="370"/>
                </a:lnTo>
                <a:lnTo>
                  <a:pt x="3" y="370"/>
                </a:lnTo>
                <a:lnTo>
                  <a:pt x="2" y="370"/>
                </a:lnTo>
                <a:lnTo>
                  <a:pt x="2" y="370"/>
                </a:lnTo>
                <a:lnTo>
                  <a:pt x="2" y="369"/>
                </a:lnTo>
                <a:lnTo>
                  <a:pt x="2" y="369"/>
                </a:lnTo>
                <a:lnTo>
                  <a:pt x="2" y="368"/>
                </a:lnTo>
                <a:lnTo>
                  <a:pt x="2" y="368"/>
                </a:lnTo>
                <a:lnTo>
                  <a:pt x="2" y="367"/>
                </a:lnTo>
                <a:lnTo>
                  <a:pt x="2" y="367"/>
                </a:lnTo>
                <a:lnTo>
                  <a:pt x="2" y="367"/>
                </a:lnTo>
                <a:lnTo>
                  <a:pt x="2" y="366"/>
                </a:lnTo>
                <a:lnTo>
                  <a:pt x="2" y="366"/>
                </a:lnTo>
                <a:lnTo>
                  <a:pt x="2" y="366"/>
                </a:lnTo>
                <a:lnTo>
                  <a:pt x="2" y="366"/>
                </a:lnTo>
                <a:lnTo>
                  <a:pt x="2" y="365"/>
                </a:lnTo>
                <a:lnTo>
                  <a:pt x="2" y="365"/>
                </a:lnTo>
                <a:lnTo>
                  <a:pt x="2" y="364"/>
                </a:lnTo>
                <a:lnTo>
                  <a:pt x="2" y="364"/>
                </a:lnTo>
                <a:lnTo>
                  <a:pt x="2" y="363"/>
                </a:lnTo>
                <a:lnTo>
                  <a:pt x="2" y="363"/>
                </a:lnTo>
                <a:lnTo>
                  <a:pt x="2" y="362"/>
                </a:lnTo>
                <a:lnTo>
                  <a:pt x="2" y="362"/>
                </a:lnTo>
                <a:lnTo>
                  <a:pt x="2" y="362"/>
                </a:lnTo>
                <a:lnTo>
                  <a:pt x="2" y="361"/>
                </a:lnTo>
                <a:lnTo>
                  <a:pt x="1" y="360"/>
                </a:lnTo>
                <a:lnTo>
                  <a:pt x="1" y="360"/>
                </a:lnTo>
                <a:lnTo>
                  <a:pt x="1" y="359"/>
                </a:lnTo>
                <a:lnTo>
                  <a:pt x="1" y="358"/>
                </a:lnTo>
                <a:lnTo>
                  <a:pt x="1" y="358"/>
                </a:lnTo>
                <a:lnTo>
                  <a:pt x="0" y="358"/>
                </a:lnTo>
                <a:lnTo>
                  <a:pt x="0" y="357"/>
                </a:lnTo>
                <a:lnTo>
                  <a:pt x="0" y="357"/>
                </a:lnTo>
                <a:lnTo>
                  <a:pt x="0" y="357"/>
                </a:lnTo>
                <a:lnTo>
                  <a:pt x="0" y="357"/>
                </a:lnTo>
                <a:lnTo>
                  <a:pt x="0" y="356"/>
                </a:lnTo>
                <a:lnTo>
                  <a:pt x="0" y="355"/>
                </a:lnTo>
                <a:lnTo>
                  <a:pt x="0" y="354"/>
                </a:lnTo>
                <a:lnTo>
                  <a:pt x="0" y="354"/>
                </a:lnTo>
                <a:lnTo>
                  <a:pt x="0" y="354"/>
                </a:lnTo>
                <a:lnTo>
                  <a:pt x="0" y="353"/>
                </a:lnTo>
                <a:lnTo>
                  <a:pt x="0" y="353"/>
                </a:lnTo>
                <a:lnTo>
                  <a:pt x="0" y="353"/>
                </a:lnTo>
                <a:lnTo>
                  <a:pt x="0" y="352"/>
                </a:lnTo>
                <a:lnTo>
                  <a:pt x="0" y="351"/>
                </a:lnTo>
                <a:lnTo>
                  <a:pt x="0" y="351"/>
                </a:lnTo>
                <a:lnTo>
                  <a:pt x="0" y="350"/>
                </a:lnTo>
                <a:lnTo>
                  <a:pt x="0" y="350"/>
                </a:lnTo>
                <a:lnTo>
                  <a:pt x="0" y="350"/>
                </a:lnTo>
                <a:lnTo>
                  <a:pt x="0" y="350"/>
                </a:lnTo>
                <a:lnTo>
                  <a:pt x="1" y="349"/>
                </a:lnTo>
                <a:lnTo>
                  <a:pt x="1" y="349"/>
                </a:lnTo>
                <a:lnTo>
                  <a:pt x="1" y="349"/>
                </a:lnTo>
                <a:lnTo>
                  <a:pt x="1" y="348"/>
                </a:lnTo>
                <a:lnTo>
                  <a:pt x="1" y="348"/>
                </a:lnTo>
                <a:lnTo>
                  <a:pt x="1" y="347"/>
                </a:lnTo>
                <a:lnTo>
                  <a:pt x="1" y="347"/>
                </a:lnTo>
                <a:lnTo>
                  <a:pt x="1" y="346"/>
                </a:lnTo>
                <a:lnTo>
                  <a:pt x="1" y="346"/>
                </a:lnTo>
                <a:lnTo>
                  <a:pt x="1" y="345"/>
                </a:lnTo>
                <a:lnTo>
                  <a:pt x="1" y="345"/>
                </a:lnTo>
                <a:lnTo>
                  <a:pt x="1" y="345"/>
                </a:lnTo>
                <a:lnTo>
                  <a:pt x="1" y="345"/>
                </a:lnTo>
                <a:lnTo>
                  <a:pt x="1" y="344"/>
                </a:lnTo>
                <a:lnTo>
                  <a:pt x="2" y="344"/>
                </a:lnTo>
                <a:lnTo>
                  <a:pt x="3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6"/>
                </a:lnTo>
                <a:lnTo>
                  <a:pt x="4" y="346"/>
                </a:lnTo>
                <a:lnTo>
                  <a:pt x="4" y="347"/>
                </a:lnTo>
                <a:lnTo>
                  <a:pt x="4" y="347"/>
                </a:lnTo>
                <a:lnTo>
                  <a:pt x="4" y="348"/>
                </a:lnTo>
                <a:lnTo>
                  <a:pt x="4" y="348"/>
                </a:lnTo>
                <a:lnTo>
                  <a:pt x="4" y="349"/>
                </a:lnTo>
                <a:lnTo>
                  <a:pt x="5" y="349"/>
                </a:lnTo>
                <a:lnTo>
                  <a:pt x="6" y="349"/>
                </a:lnTo>
                <a:lnTo>
                  <a:pt x="6" y="348"/>
                </a:lnTo>
                <a:lnTo>
                  <a:pt x="7" y="348"/>
                </a:lnTo>
                <a:lnTo>
                  <a:pt x="7" y="348"/>
                </a:lnTo>
                <a:lnTo>
                  <a:pt x="8" y="348"/>
                </a:lnTo>
                <a:lnTo>
                  <a:pt x="8" y="348"/>
                </a:lnTo>
                <a:lnTo>
                  <a:pt x="8" y="347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5"/>
                </a:lnTo>
                <a:lnTo>
                  <a:pt x="9" y="345"/>
                </a:lnTo>
                <a:lnTo>
                  <a:pt x="9" y="344"/>
                </a:lnTo>
                <a:lnTo>
                  <a:pt x="8" y="344"/>
                </a:lnTo>
                <a:lnTo>
                  <a:pt x="9" y="343"/>
                </a:lnTo>
                <a:lnTo>
                  <a:pt x="10" y="343"/>
                </a:lnTo>
                <a:lnTo>
                  <a:pt x="10" y="343"/>
                </a:lnTo>
                <a:lnTo>
                  <a:pt x="11" y="343"/>
                </a:lnTo>
                <a:lnTo>
                  <a:pt x="11" y="342"/>
                </a:lnTo>
                <a:lnTo>
                  <a:pt x="12" y="342"/>
                </a:lnTo>
                <a:lnTo>
                  <a:pt x="12" y="341"/>
                </a:lnTo>
                <a:lnTo>
                  <a:pt x="12" y="341"/>
                </a:lnTo>
                <a:lnTo>
                  <a:pt x="12" y="341"/>
                </a:lnTo>
                <a:lnTo>
                  <a:pt x="12" y="340"/>
                </a:lnTo>
                <a:lnTo>
                  <a:pt x="12" y="340"/>
                </a:lnTo>
                <a:lnTo>
                  <a:pt x="12" y="340"/>
                </a:lnTo>
                <a:lnTo>
                  <a:pt x="13" y="340"/>
                </a:lnTo>
                <a:lnTo>
                  <a:pt x="13" y="341"/>
                </a:lnTo>
                <a:lnTo>
                  <a:pt x="13" y="341"/>
                </a:lnTo>
                <a:lnTo>
                  <a:pt x="13" y="342"/>
                </a:lnTo>
                <a:lnTo>
                  <a:pt x="14" y="342"/>
                </a:lnTo>
                <a:lnTo>
                  <a:pt x="14" y="342"/>
                </a:lnTo>
                <a:lnTo>
                  <a:pt x="14" y="343"/>
                </a:lnTo>
                <a:lnTo>
                  <a:pt x="15" y="343"/>
                </a:lnTo>
                <a:lnTo>
                  <a:pt x="15" y="342"/>
                </a:lnTo>
                <a:lnTo>
                  <a:pt x="15" y="343"/>
                </a:lnTo>
                <a:lnTo>
                  <a:pt x="16" y="343"/>
                </a:lnTo>
                <a:lnTo>
                  <a:pt x="17" y="343"/>
                </a:lnTo>
                <a:lnTo>
                  <a:pt x="17" y="343"/>
                </a:lnTo>
                <a:lnTo>
                  <a:pt x="17" y="344"/>
                </a:lnTo>
                <a:lnTo>
                  <a:pt x="18" y="343"/>
                </a:lnTo>
                <a:lnTo>
                  <a:pt x="18" y="344"/>
                </a:lnTo>
                <a:lnTo>
                  <a:pt x="18" y="344"/>
                </a:lnTo>
                <a:lnTo>
                  <a:pt x="18" y="345"/>
                </a:lnTo>
                <a:lnTo>
                  <a:pt x="19" y="345"/>
                </a:lnTo>
                <a:lnTo>
                  <a:pt x="20" y="345"/>
                </a:lnTo>
                <a:lnTo>
                  <a:pt x="21" y="345"/>
                </a:lnTo>
                <a:lnTo>
                  <a:pt x="21" y="344"/>
                </a:lnTo>
                <a:lnTo>
                  <a:pt x="21" y="344"/>
                </a:lnTo>
                <a:lnTo>
                  <a:pt x="21" y="343"/>
                </a:lnTo>
                <a:lnTo>
                  <a:pt x="21" y="343"/>
                </a:lnTo>
                <a:lnTo>
                  <a:pt x="21" y="342"/>
                </a:lnTo>
                <a:lnTo>
                  <a:pt x="21" y="341"/>
                </a:lnTo>
                <a:lnTo>
                  <a:pt x="21" y="341"/>
                </a:lnTo>
                <a:lnTo>
                  <a:pt x="21" y="340"/>
                </a:lnTo>
                <a:lnTo>
                  <a:pt x="21" y="340"/>
                </a:lnTo>
                <a:lnTo>
                  <a:pt x="21" y="339"/>
                </a:lnTo>
                <a:lnTo>
                  <a:pt x="21" y="339"/>
                </a:lnTo>
                <a:lnTo>
                  <a:pt x="22" y="340"/>
                </a:lnTo>
                <a:lnTo>
                  <a:pt x="22" y="339"/>
                </a:lnTo>
                <a:lnTo>
                  <a:pt x="22" y="339"/>
                </a:lnTo>
                <a:lnTo>
                  <a:pt x="22" y="338"/>
                </a:lnTo>
                <a:lnTo>
                  <a:pt x="22" y="337"/>
                </a:lnTo>
                <a:lnTo>
                  <a:pt x="22" y="337"/>
                </a:lnTo>
                <a:lnTo>
                  <a:pt x="23" y="336"/>
                </a:lnTo>
                <a:lnTo>
                  <a:pt x="24" y="336"/>
                </a:lnTo>
                <a:lnTo>
                  <a:pt x="23" y="336"/>
                </a:lnTo>
                <a:lnTo>
                  <a:pt x="23" y="337"/>
                </a:lnTo>
                <a:lnTo>
                  <a:pt x="23" y="337"/>
                </a:lnTo>
                <a:lnTo>
                  <a:pt x="24" y="337"/>
                </a:lnTo>
                <a:lnTo>
                  <a:pt x="24" y="337"/>
                </a:lnTo>
                <a:lnTo>
                  <a:pt x="24" y="338"/>
                </a:lnTo>
                <a:lnTo>
                  <a:pt x="23" y="338"/>
                </a:lnTo>
                <a:lnTo>
                  <a:pt x="23" y="338"/>
                </a:lnTo>
                <a:lnTo>
                  <a:pt x="23" y="339"/>
                </a:lnTo>
                <a:lnTo>
                  <a:pt x="23" y="339"/>
                </a:lnTo>
                <a:lnTo>
                  <a:pt x="24" y="339"/>
                </a:lnTo>
                <a:lnTo>
                  <a:pt x="24" y="340"/>
                </a:lnTo>
                <a:lnTo>
                  <a:pt x="24" y="340"/>
                </a:lnTo>
                <a:lnTo>
                  <a:pt x="25" y="340"/>
                </a:lnTo>
                <a:lnTo>
                  <a:pt x="26" y="339"/>
                </a:lnTo>
                <a:lnTo>
                  <a:pt x="26" y="339"/>
                </a:lnTo>
                <a:lnTo>
                  <a:pt x="27" y="339"/>
                </a:lnTo>
                <a:lnTo>
                  <a:pt x="28" y="338"/>
                </a:lnTo>
                <a:lnTo>
                  <a:pt x="29" y="338"/>
                </a:lnTo>
                <a:lnTo>
                  <a:pt x="29" y="338"/>
                </a:lnTo>
                <a:lnTo>
                  <a:pt x="29" y="337"/>
                </a:lnTo>
                <a:lnTo>
                  <a:pt x="29" y="338"/>
                </a:lnTo>
                <a:lnTo>
                  <a:pt x="30" y="338"/>
                </a:lnTo>
                <a:lnTo>
                  <a:pt x="30" y="337"/>
                </a:lnTo>
                <a:lnTo>
                  <a:pt x="31" y="337"/>
                </a:lnTo>
                <a:lnTo>
                  <a:pt x="31" y="337"/>
                </a:lnTo>
                <a:lnTo>
                  <a:pt x="32" y="338"/>
                </a:lnTo>
                <a:lnTo>
                  <a:pt x="32" y="338"/>
                </a:lnTo>
                <a:lnTo>
                  <a:pt x="33" y="338"/>
                </a:lnTo>
                <a:lnTo>
                  <a:pt x="33" y="338"/>
                </a:lnTo>
                <a:lnTo>
                  <a:pt x="33" y="338"/>
                </a:lnTo>
                <a:lnTo>
                  <a:pt x="34" y="338"/>
                </a:lnTo>
                <a:lnTo>
                  <a:pt x="35" y="338"/>
                </a:lnTo>
                <a:lnTo>
                  <a:pt x="35" y="338"/>
                </a:lnTo>
                <a:lnTo>
                  <a:pt x="35" y="337"/>
                </a:lnTo>
                <a:lnTo>
                  <a:pt x="36" y="337"/>
                </a:lnTo>
                <a:lnTo>
                  <a:pt x="36" y="337"/>
                </a:lnTo>
                <a:lnTo>
                  <a:pt x="37" y="337"/>
                </a:lnTo>
                <a:lnTo>
                  <a:pt x="37" y="338"/>
                </a:lnTo>
                <a:lnTo>
                  <a:pt x="38" y="338"/>
                </a:lnTo>
                <a:lnTo>
                  <a:pt x="38" y="338"/>
                </a:lnTo>
                <a:lnTo>
                  <a:pt x="39" y="338"/>
                </a:lnTo>
                <a:lnTo>
                  <a:pt x="39" y="338"/>
                </a:lnTo>
                <a:lnTo>
                  <a:pt x="39" y="337"/>
                </a:lnTo>
                <a:lnTo>
                  <a:pt x="39" y="337"/>
                </a:lnTo>
                <a:lnTo>
                  <a:pt x="39" y="337"/>
                </a:lnTo>
                <a:lnTo>
                  <a:pt x="40" y="337"/>
                </a:lnTo>
                <a:lnTo>
                  <a:pt x="40" y="336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2" y="337"/>
                </a:lnTo>
                <a:lnTo>
                  <a:pt x="42" y="337"/>
                </a:lnTo>
                <a:lnTo>
                  <a:pt x="42" y="336"/>
                </a:lnTo>
                <a:lnTo>
                  <a:pt x="42" y="336"/>
                </a:lnTo>
                <a:lnTo>
                  <a:pt x="42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7"/>
                </a:lnTo>
                <a:lnTo>
                  <a:pt x="43" y="337"/>
                </a:lnTo>
                <a:lnTo>
                  <a:pt x="43" y="337"/>
                </a:lnTo>
                <a:lnTo>
                  <a:pt x="44" y="337"/>
                </a:lnTo>
                <a:lnTo>
                  <a:pt x="44" y="337"/>
                </a:lnTo>
                <a:lnTo>
                  <a:pt x="45" y="338"/>
                </a:lnTo>
                <a:lnTo>
                  <a:pt x="45" y="338"/>
                </a:lnTo>
                <a:lnTo>
                  <a:pt x="46" y="339"/>
                </a:lnTo>
                <a:lnTo>
                  <a:pt x="46" y="339"/>
                </a:lnTo>
                <a:lnTo>
                  <a:pt x="46" y="339"/>
                </a:lnTo>
                <a:lnTo>
                  <a:pt x="47" y="339"/>
                </a:lnTo>
                <a:lnTo>
                  <a:pt x="47" y="339"/>
                </a:lnTo>
                <a:lnTo>
                  <a:pt x="48" y="339"/>
                </a:lnTo>
                <a:lnTo>
                  <a:pt x="48" y="340"/>
                </a:lnTo>
                <a:lnTo>
                  <a:pt x="49" y="340"/>
                </a:lnTo>
                <a:lnTo>
                  <a:pt x="49" y="340"/>
                </a:lnTo>
                <a:lnTo>
                  <a:pt x="50" y="340"/>
                </a:lnTo>
                <a:lnTo>
                  <a:pt x="50" y="341"/>
                </a:lnTo>
                <a:lnTo>
                  <a:pt x="50" y="341"/>
                </a:lnTo>
                <a:lnTo>
                  <a:pt x="51" y="341"/>
                </a:lnTo>
                <a:lnTo>
                  <a:pt x="51" y="341"/>
                </a:lnTo>
                <a:lnTo>
                  <a:pt x="51" y="341"/>
                </a:lnTo>
                <a:lnTo>
                  <a:pt x="52" y="341"/>
                </a:lnTo>
                <a:lnTo>
                  <a:pt x="52" y="341"/>
                </a:lnTo>
                <a:lnTo>
                  <a:pt x="53" y="342"/>
                </a:lnTo>
                <a:lnTo>
                  <a:pt x="53" y="342"/>
                </a:lnTo>
                <a:lnTo>
                  <a:pt x="54" y="342"/>
                </a:lnTo>
                <a:lnTo>
                  <a:pt x="54" y="343"/>
                </a:lnTo>
                <a:lnTo>
                  <a:pt x="54" y="343"/>
                </a:lnTo>
                <a:lnTo>
                  <a:pt x="54" y="343"/>
                </a:lnTo>
                <a:lnTo>
                  <a:pt x="55" y="343"/>
                </a:lnTo>
                <a:lnTo>
                  <a:pt x="55" y="343"/>
                </a:lnTo>
                <a:lnTo>
                  <a:pt x="55" y="344"/>
                </a:lnTo>
                <a:lnTo>
                  <a:pt x="56" y="344"/>
                </a:lnTo>
                <a:lnTo>
                  <a:pt x="56" y="344"/>
                </a:lnTo>
                <a:lnTo>
                  <a:pt x="57" y="344"/>
                </a:lnTo>
                <a:lnTo>
                  <a:pt x="57" y="344"/>
                </a:lnTo>
                <a:lnTo>
                  <a:pt x="58" y="344"/>
                </a:lnTo>
                <a:lnTo>
                  <a:pt x="58" y="344"/>
                </a:lnTo>
                <a:lnTo>
                  <a:pt x="58" y="344"/>
                </a:lnTo>
                <a:lnTo>
                  <a:pt x="58" y="344"/>
                </a:lnTo>
                <a:lnTo>
                  <a:pt x="59" y="344"/>
                </a:lnTo>
                <a:lnTo>
                  <a:pt x="59" y="344"/>
                </a:lnTo>
                <a:lnTo>
                  <a:pt x="60" y="344"/>
                </a:lnTo>
                <a:lnTo>
                  <a:pt x="60" y="345"/>
                </a:lnTo>
                <a:lnTo>
                  <a:pt x="60" y="345"/>
                </a:lnTo>
                <a:lnTo>
                  <a:pt x="60" y="345"/>
                </a:lnTo>
                <a:lnTo>
                  <a:pt x="61" y="345"/>
                </a:lnTo>
                <a:lnTo>
                  <a:pt x="61" y="345"/>
                </a:lnTo>
                <a:lnTo>
                  <a:pt x="61" y="345"/>
                </a:lnTo>
                <a:lnTo>
                  <a:pt x="62" y="345"/>
                </a:lnTo>
                <a:lnTo>
                  <a:pt x="62" y="345"/>
                </a:lnTo>
                <a:lnTo>
                  <a:pt x="62" y="345"/>
                </a:lnTo>
                <a:lnTo>
                  <a:pt x="63" y="345"/>
                </a:lnTo>
                <a:lnTo>
                  <a:pt x="63" y="345"/>
                </a:lnTo>
                <a:lnTo>
                  <a:pt x="64" y="346"/>
                </a:lnTo>
                <a:lnTo>
                  <a:pt x="64" y="346"/>
                </a:lnTo>
                <a:lnTo>
                  <a:pt x="65" y="346"/>
                </a:lnTo>
                <a:lnTo>
                  <a:pt x="65" y="346"/>
                </a:lnTo>
                <a:lnTo>
                  <a:pt x="65" y="346"/>
                </a:lnTo>
                <a:lnTo>
                  <a:pt x="66" y="346"/>
                </a:lnTo>
                <a:lnTo>
                  <a:pt x="66" y="346"/>
                </a:lnTo>
                <a:lnTo>
                  <a:pt x="67" y="346"/>
                </a:lnTo>
                <a:lnTo>
                  <a:pt x="67" y="346"/>
                </a:lnTo>
                <a:lnTo>
                  <a:pt x="67" y="347"/>
                </a:lnTo>
                <a:lnTo>
                  <a:pt x="67" y="347"/>
                </a:lnTo>
                <a:lnTo>
                  <a:pt x="67" y="347"/>
                </a:lnTo>
                <a:lnTo>
                  <a:pt x="67" y="348"/>
                </a:lnTo>
                <a:lnTo>
                  <a:pt x="67" y="348"/>
                </a:lnTo>
                <a:lnTo>
                  <a:pt x="68" y="349"/>
                </a:lnTo>
                <a:lnTo>
                  <a:pt x="69" y="348"/>
                </a:lnTo>
                <a:lnTo>
                  <a:pt x="69" y="347"/>
                </a:lnTo>
                <a:lnTo>
                  <a:pt x="70" y="348"/>
                </a:lnTo>
                <a:lnTo>
                  <a:pt x="70" y="348"/>
                </a:lnTo>
                <a:lnTo>
                  <a:pt x="71" y="348"/>
                </a:lnTo>
                <a:lnTo>
                  <a:pt x="71" y="348"/>
                </a:lnTo>
                <a:lnTo>
                  <a:pt x="71" y="348"/>
                </a:lnTo>
                <a:lnTo>
                  <a:pt x="72" y="349"/>
                </a:lnTo>
                <a:lnTo>
                  <a:pt x="72" y="349"/>
                </a:lnTo>
                <a:lnTo>
                  <a:pt x="73" y="348"/>
                </a:lnTo>
                <a:lnTo>
                  <a:pt x="73" y="349"/>
                </a:lnTo>
                <a:lnTo>
                  <a:pt x="73" y="349"/>
                </a:lnTo>
                <a:lnTo>
                  <a:pt x="74" y="349"/>
                </a:lnTo>
                <a:lnTo>
                  <a:pt x="74" y="349"/>
                </a:lnTo>
                <a:lnTo>
                  <a:pt x="75" y="349"/>
                </a:lnTo>
                <a:lnTo>
                  <a:pt x="75" y="349"/>
                </a:lnTo>
                <a:lnTo>
                  <a:pt x="75" y="349"/>
                </a:lnTo>
                <a:lnTo>
                  <a:pt x="75" y="349"/>
                </a:lnTo>
                <a:lnTo>
                  <a:pt x="75" y="349"/>
                </a:lnTo>
                <a:lnTo>
                  <a:pt x="75" y="349"/>
                </a:lnTo>
                <a:lnTo>
                  <a:pt x="76" y="349"/>
                </a:lnTo>
                <a:lnTo>
                  <a:pt x="76" y="349"/>
                </a:lnTo>
                <a:lnTo>
                  <a:pt x="77" y="349"/>
                </a:lnTo>
                <a:lnTo>
                  <a:pt x="77" y="349"/>
                </a:lnTo>
                <a:lnTo>
                  <a:pt x="78" y="349"/>
                </a:lnTo>
                <a:lnTo>
                  <a:pt x="78" y="349"/>
                </a:lnTo>
                <a:lnTo>
                  <a:pt x="78" y="349"/>
                </a:lnTo>
                <a:lnTo>
                  <a:pt x="78" y="349"/>
                </a:lnTo>
                <a:lnTo>
                  <a:pt x="78" y="348"/>
                </a:lnTo>
                <a:lnTo>
                  <a:pt x="78" y="349"/>
                </a:lnTo>
                <a:lnTo>
                  <a:pt x="79" y="348"/>
                </a:lnTo>
                <a:lnTo>
                  <a:pt x="79" y="349"/>
                </a:lnTo>
                <a:lnTo>
                  <a:pt x="79" y="349"/>
                </a:lnTo>
                <a:lnTo>
                  <a:pt x="79" y="348"/>
                </a:lnTo>
                <a:lnTo>
                  <a:pt x="79" y="349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1" y="348"/>
                </a:lnTo>
                <a:lnTo>
                  <a:pt x="81" y="349"/>
                </a:lnTo>
                <a:lnTo>
                  <a:pt x="82" y="349"/>
                </a:lnTo>
                <a:lnTo>
                  <a:pt x="82" y="349"/>
                </a:lnTo>
                <a:lnTo>
                  <a:pt x="82" y="349"/>
                </a:lnTo>
                <a:lnTo>
                  <a:pt x="83" y="349"/>
                </a:lnTo>
                <a:lnTo>
                  <a:pt x="83" y="349"/>
                </a:lnTo>
                <a:lnTo>
                  <a:pt x="83" y="349"/>
                </a:lnTo>
                <a:lnTo>
                  <a:pt x="83" y="350"/>
                </a:lnTo>
                <a:lnTo>
                  <a:pt x="84" y="350"/>
                </a:lnTo>
                <a:lnTo>
                  <a:pt x="84" y="351"/>
                </a:lnTo>
                <a:lnTo>
                  <a:pt x="84" y="351"/>
                </a:lnTo>
                <a:lnTo>
                  <a:pt x="84" y="352"/>
                </a:lnTo>
                <a:lnTo>
                  <a:pt x="84" y="352"/>
                </a:lnTo>
                <a:lnTo>
                  <a:pt x="84" y="351"/>
                </a:lnTo>
                <a:lnTo>
                  <a:pt x="84" y="351"/>
                </a:lnTo>
                <a:lnTo>
                  <a:pt x="86" y="350"/>
                </a:lnTo>
                <a:lnTo>
                  <a:pt x="86" y="350"/>
                </a:lnTo>
                <a:lnTo>
                  <a:pt x="85" y="350"/>
                </a:lnTo>
                <a:lnTo>
                  <a:pt x="85" y="349"/>
                </a:lnTo>
                <a:lnTo>
                  <a:pt x="85" y="349"/>
                </a:lnTo>
                <a:lnTo>
                  <a:pt x="85" y="349"/>
                </a:lnTo>
                <a:lnTo>
                  <a:pt x="85" y="349"/>
                </a:lnTo>
                <a:lnTo>
                  <a:pt x="84" y="348"/>
                </a:lnTo>
                <a:lnTo>
                  <a:pt x="84" y="347"/>
                </a:lnTo>
                <a:lnTo>
                  <a:pt x="84" y="347"/>
                </a:lnTo>
                <a:lnTo>
                  <a:pt x="84" y="346"/>
                </a:lnTo>
                <a:lnTo>
                  <a:pt x="84" y="346"/>
                </a:lnTo>
                <a:lnTo>
                  <a:pt x="84" y="346"/>
                </a:lnTo>
                <a:lnTo>
                  <a:pt x="85" y="346"/>
                </a:lnTo>
                <a:lnTo>
                  <a:pt x="85" y="346"/>
                </a:lnTo>
                <a:lnTo>
                  <a:pt x="86" y="346"/>
                </a:lnTo>
                <a:lnTo>
                  <a:pt x="86" y="345"/>
                </a:lnTo>
                <a:lnTo>
                  <a:pt x="86" y="345"/>
                </a:lnTo>
                <a:lnTo>
                  <a:pt x="86" y="345"/>
                </a:lnTo>
                <a:lnTo>
                  <a:pt x="86" y="344"/>
                </a:lnTo>
                <a:lnTo>
                  <a:pt x="86" y="344"/>
                </a:lnTo>
                <a:lnTo>
                  <a:pt x="86" y="343"/>
                </a:lnTo>
                <a:lnTo>
                  <a:pt x="86" y="343"/>
                </a:lnTo>
                <a:lnTo>
                  <a:pt x="87" y="342"/>
                </a:lnTo>
                <a:lnTo>
                  <a:pt x="87" y="341"/>
                </a:lnTo>
                <a:lnTo>
                  <a:pt x="88" y="341"/>
                </a:lnTo>
                <a:lnTo>
                  <a:pt x="88" y="341"/>
                </a:lnTo>
                <a:lnTo>
                  <a:pt x="88" y="341"/>
                </a:lnTo>
                <a:lnTo>
                  <a:pt x="89" y="341"/>
                </a:lnTo>
                <a:lnTo>
                  <a:pt x="90" y="341"/>
                </a:lnTo>
                <a:lnTo>
                  <a:pt x="90" y="341"/>
                </a:lnTo>
                <a:lnTo>
                  <a:pt x="91" y="341"/>
                </a:lnTo>
                <a:lnTo>
                  <a:pt x="91" y="342"/>
                </a:lnTo>
                <a:lnTo>
                  <a:pt x="91" y="342"/>
                </a:lnTo>
                <a:lnTo>
                  <a:pt x="92" y="343"/>
                </a:lnTo>
                <a:lnTo>
                  <a:pt x="92" y="344"/>
                </a:lnTo>
                <a:lnTo>
                  <a:pt x="92" y="345"/>
                </a:lnTo>
                <a:lnTo>
                  <a:pt x="92" y="345"/>
                </a:lnTo>
                <a:lnTo>
                  <a:pt x="92" y="345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lnTo>
                  <a:pt x="93" y="347"/>
                </a:lnTo>
                <a:lnTo>
                  <a:pt x="93" y="349"/>
                </a:lnTo>
                <a:lnTo>
                  <a:pt x="93" y="349"/>
                </a:lnTo>
                <a:lnTo>
                  <a:pt x="93" y="350"/>
                </a:lnTo>
                <a:lnTo>
                  <a:pt x="92" y="350"/>
                </a:lnTo>
                <a:lnTo>
                  <a:pt x="92" y="351"/>
                </a:lnTo>
                <a:lnTo>
                  <a:pt x="92" y="351"/>
                </a:lnTo>
                <a:lnTo>
                  <a:pt x="92" y="352"/>
                </a:lnTo>
                <a:lnTo>
                  <a:pt x="91" y="352"/>
                </a:lnTo>
                <a:lnTo>
                  <a:pt x="91" y="352"/>
                </a:lnTo>
                <a:lnTo>
                  <a:pt x="91" y="352"/>
                </a:lnTo>
                <a:lnTo>
                  <a:pt x="92" y="353"/>
                </a:lnTo>
                <a:lnTo>
                  <a:pt x="92" y="353"/>
                </a:lnTo>
                <a:lnTo>
                  <a:pt x="92" y="353"/>
                </a:lnTo>
                <a:lnTo>
                  <a:pt x="92" y="354"/>
                </a:lnTo>
                <a:lnTo>
                  <a:pt x="92" y="354"/>
                </a:lnTo>
                <a:lnTo>
                  <a:pt x="92" y="354"/>
                </a:lnTo>
                <a:lnTo>
                  <a:pt x="92" y="355"/>
                </a:lnTo>
                <a:lnTo>
                  <a:pt x="92" y="356"/>
                </a:lnTo>
                <a:lnTo>
                  <a:pt x="91" y="356"/>
                </a:lnTo>
                <a:lnTo>
                  <a:pt x="91" y="356"/>
                </a:lnTo>
                <a:lnTo>
                  <a:pt x="91" y="357"/>
                </a:lnTo>
                <a:lnTo>
                  <a:pt x="91" y="357"/>
                </a:lnTo>
                <a:lnTo>
                  <a:pt x="90" y="357"/>
                </a:lnTo>
                <a:lnTo>
                  <a:pt x="90" y="358"/>
                </a:lnTo>
                <a:lnTo>
                  <a:pt x="90" y="358"/>
                </a:lnTo>
                <a:lnTo>
                  <a:pt x="90" y="359"/>
                </a:lnTo>
                <a:lnTo>
                  <a:pt x="90" y="359"/>
                </a:lnTo>
                <a:lnTo>
                  <a:pt x="90" y="360"/>
                </a:lnTo>
                <a:lnTo>
                  <a:pt x="90" y="361"/>
                </a:lnTo>
                <a:lnTo>
                  <a:pt x="90" y="361"/>
                </a:lnTo>
                <a:lnTo>
                  <a:pt x="91" y="362"/>
                </a:lnTo>
                <a:lnTo>
                  <a:pt x="91" y="362"/>
                </a:lnTo>
                <a:lnTo>
                  <a:pt x="92" y="362"/>
                </a:lnTo>
                <a:lnTo>
                  <a:pt x="92" y="362"/>
                </a:lnTo>
                <a:lnTo>
                  <a:pt x="92" y="362"/>
                </a:lnTo>
                <a:lnTo>
                  <a:pt x="93" y="362"/>
                </a:lnTo>
                <a:lnTo>
                  <a:pt x="93" y="362"/>
                </a:lnTo>
                <a:lnTo>
                  <a:pt x="93" y="362"/>
                </a:lnTo>
                <a:lnTo>
                  <a:pt x="94" y="363"/>
                </a:lnTo>
                <a:lnTo>
                  <a:pt x="94" y="363"/>
                </a:lnTo>
                <a:lnTo>
                  <a:pt x="93" y="364"/>
                </a:lnTo>
                <a:lnTo>
                  <a:pt x="93" y="364"/>
                </a:lnTo>
                <a:lnTo>
                  <a:pt x="93" y="364"/>
                </a:lnTo>
                <a:lnTo>
                  <a:pt x="92" y="364"/>
                </a:lnTo>
                <a:lnTo>
                  <a:pt x="92" y="364"/>
                </a:lnTo>
                <a:lnTo>
                  <a:pt x="92" y="365"/>
                </a:lnTo>
                <a:lnTo>
                  <a:pt x="92" y="365"/>
                </a:lnTo>
                <a:lnTo>
                  <a:pt x="92" y="366"/>
                </a:lnTo>
                <a:lnTo>
                  <a:pt x="92" y="366"/>
                </a:lnTo>
                <a:lnTo>
                  <a:pt x="91" y="367"/>
                </a:lnTo>
                <a:lnTo>
                  <a:pt x="91" y="367"/>
                </a:lnTo>
                <a:lnTo>
                  <a:pt x="91" y="368"/>
                </a:lnTo>
                <a:lnTo>
                  <a:pt x="91" y="368"/>
                </a:lnTo>
                <a:lnTo>
                  <a:pt x="91" y="369"/>
                </a:lnTo>
                <a:lnTo>
                  <a:pt x="91" y="370"/>
                </a:lnTo>
                <a:lnTo>
                  <a:pt x="92" y="370"/>
                </a:lnTo>
                <a:lnTo>
                  <a:pt x="92" y="370"/>
                </a:lnTo>
                <a:lnTo>
                  <a:pt x="92" y="370"/>
                </a:lnTo>
                <a:lnTo>
                  <a:pt x="93" y="370"/>
                </a:lnTo>
                <a:lnTo>
                  <a:pt x="93" y="371"/>
                </a:lnTo>
                <a:lnTo>
                  <a:pt x="93" y="371"/>
                </a:lnTo>
                <a:lnTo>
                  <a:pt x="94" y="371"/>
                </a:lnTo>
                <a:lnTo>
                  <a:pt x="94" y="371"/>
                </a:lnTo>
                <a:lnTo>
                  <a:pt x="94" y="371"/>
                </a:lnTo>
                <a:lnTo>
                  <a:pt x="95" y="371"/>
                </a:lnTo>
                <a:lnTo>
                  <a:pt x="95" y="371"/>
                </a:lnTo>
                <a:lnTo>
                  <a:pt x="96" y="371"/>
                </a:lnTo>
                <a:lnTo>
                  <a:pt x="96" y="371"/>
                </a:lnTo>
                <a:lnTo>
                  <a:pt x="97" y="371"/>
                </a:lnTo>
                <a:lnTo>
                  <a:pt x="97" y="371"/>
                </a:lnTo>
                <a:lnTo>
                  <a:pt x="97" y="372"/>
                </a:lnTo>
                <a:lnTo>
                  <a:pt x="97" y="372"/>
                </a:lnTo>
                <a:lnTo>
                  <a:pt x="98" y="372"/>
                </a:lnTo>
                <a:lnTo>
                  <a:pt x="98" y="372"/>
                </a:lnTo>
                <a:lnTo>
                  <a:pt x="99" y="373"/>
                </a:lnTo>
                <a:lnTo>
                  <a:pt x="99" y="373"/>
                </a:lnTo>
                <a:lnTo>
                  <a:pt x="100" y="373"/>
                </a:lnTo>
                <a:lnTo>
                  <a:pt x="100" y="374"/>
                </a:lnTo>
                <a:lnTo>
                  <a:pt x="101" y="373"/>
                </a:lnTo>
                <a:lnTo>
                  <a:pt x="101" y="373"/>
                </a:lnTo>
                <a:lnTo>
                  <a:pt x="102" y="374"/>
                </a:lnTo>
                <a:lnTo>
                  <a:pt x="102" y="373"/>
                </a:lnTo>
                <a:lnTo>
                  <a:pt x="103" y="373"/>
                </a:lnTo>
                <a:lnTo>
                  <a:pt x="103" y="373"/>
                </a:lnTo>
                <a:lnTo>
                  <a:pt x="103" y="373"/>
                </a:lnTo>
                <a:lnTo>
                  <a:pt x="104" y="373"/>
                </a:lnTo>
                <a:lnTo>
                  <a:pt x="104" y="373"/>
                </a:lnTo>
                <a:lnTo>
                  <a:pt x="104" y="373"/>
                </a:lnTo>
                <a:lnTo>
                  <a:pt x="105" y="373"/>
                </a:lnTo>
                <a:lnTo>
                  <a:pt x="105" y="372"/>
                </a:lnTo>
                <a:lnTo>
                  <a:pt x="105" y="372"/>
                </a:lnTo>
                <a:lnTo>
                  <a:pt x="106" y="371"/>
                </a:lnTo>
                <a:lnTo>
                  <a:pt x="107" y="371"/>
                </a:lnTo>
                <a:lnTo>
                  <a:pt x="107" y="372"/>
                </a:lnTo>
                <a:lnTo>
                  <a:pt x="107" y="372"/>
                </a:lnTo>
                <a:lnTo>
                  <a:pt x="107" y="372"/>
                </a:lnTo>
                <a:lnTo>
                  <a:pt x="108" y="372"/>
                </a:lnTo>
                <a:lnTo>
                  <a:pt x="108" y="372"/>
                </a:lnTo>
                <a:lnTo>
                  <a:pt x="108" y="372"/>
                </a:lnTo>
                <a:lnTo>
                  <a:pt x="109" y="372"/>
                </a:lnTo>
                <a:lnTo>
                  <a:pt x="109" y="372"/>
                </a:lnTo>
                <a:lnTo>
                  <a:pt x="110" y="372"/>
                </a:lnTo>
                <a:lnTo>
                  <a:pt x="110" y="373"/>
                </a:lnTo>
                <a:lnTo>
                  <a:pt x="110" y="374"/>
                </a:lnTo>
                <a:lnTo>
                  <a:pt x="110" y="374"/>
                </a:lnTo>
                <a:lnTo>
                  <a:pt x="110" y="375"/>
                </a:lnTo>
                <a:lnTo>
                  <a:pt x="109" y="376"/>
                </a:lnTo>
                <a:lnTo>
                  <a:pt x="109" y="376"/>
                </a:lnTo>
                <a:lnTo>
                  <a:pt x="109" y="377"/>
                </a:lnTo>
                <a:lnTo>
                  <a:pt x="110" y="377"/>
                </a:lnTo>
                <a:lnTo>
                  <a:pt x="110" y="378"/>
                </a:lnTo>
                <a:lnTo>
                  <a:pt x="109" y="378"/>
                </a:lnTo>
                <a:lnTo>
                  <a:pt x="109" y="378"/>
                </a:lnTo>
                <a:lnTo>
                  <a:pt x="109" y="378"/>
                </a:lnTo>
                <a:lnTo>
                  <a:pt x="110" y="378"/>
                </a:lnTo>
                <a:lnTo>
                  <a:pt x="110" y="379"/>
                </a:lnTo>
                <a:lnTo>
                  <a:pt x="111" y="379"/>
                </a:lnTo>
                <a:lnTo>
                  <a:pt x="111" y="379"/>
                </a:lnTo>
                <a:lnTo>
                  <a:pt x="112" y="379"/>
                </a:lnTo>
                <a:lnTo>
                  <a:pt x="112" y="378"/>
                </a:lnTo>
                <a:lnTo>
                  <a:pt x="112" y="378"/>
                </a:lnTo>
                <a:lnTo>
                  <a:pt x="112" y="378"/>
                </a:lnTo>
                <a:lnTo>
                  <a:pt x="112" y="378"/>
                </a:lnTo>
                <a:lnTo>
                  <a:pt x="113" y="378"/>
                </a:lnTo>
                <a:lnTo>
                  <a:pt x="113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6"/>
                </a:lnTo>
                <a:lnTo>
                  <a:pt x="115" y="376"/>
                </a:lnTo>
                <a:lnTo>
                  <a:pt x="115" y="376"/>
                </a:lnTo>
                <a:lnTo>
                  <a:pt x="115" y="376"/>
                </a:lnTo>
                <a:lnTo>
                  <a:pt x="116" y="376"/>
                </a:lnTo>
                <a:lnTo>
                  <a:pt x="116" y="377"/>
                </a:lnTo>
                <a:lnTo>
                  <a:pt x="116" y="377"/>
                </a:lnTo>
                <a:lnTo>
                  <a:pt x="117" y="377"/>
                </a:lnTo>
                <a:lnTo>
                  <a:pt x="117" y="377"/>
                </a:lnTo>
                <a:lnTo>
                  <a:pt x="117" y="377"/>
                </a:lnTo>
                <a:lnTo>
                  <a:pt x="118" y="377"/>
                </a:lnTo>
                <a:lnTo>
                  <a:pt x="118" y="377"/>
                </a:lnTo>
                <a:lnTo>
                  <a:pt x="118" y="377"/>
                </a:lnTo>
                <a:lnTo>
                  <a:pt x="118" y="376"/>
                </a:lnTo>
                <a:lnTo>
                  <a:pt x="119" y="376"/>
                </a:lnTo>
                <a:lnTo>
                  <a:pt x="120" y="376"/>
                </a:lnTo>
                <a:lnTo>
                  <a:pt x="120" y="376"/>
                </a:lnTo>
                <a:lnTo>
                  <a:pt x="121" y="376"/>
                </a:lnTo>
                <a:lnTo>
                  <a:pt x="122" y="376"/>
                </a:lnTo>
                <a:lnTo>
                  <a:pt x="122" y="376"/>
                </a:lnTo>
                <a:lnTo>
                  <a:pt x="123" y="377"/>
                </a:lnTo>
                <a:lnTo>
                  <a:pt x="123" y="378"/>
                </a:lnTo>
                <a:lnTo>
                  <a:pt x="124" y="378"/>
                </a:lnTo>
                <a:lnTo>
                  <a:pt x="125" y="378"/>
                </a:lnTo>
                <a:lnTo>
                  <a:pt x="125" y="378"/>
                </a:lnTo>
                <a:lnTo>
                  <a:pt x="126" y="377"/>
                </a:lnTo>
                <a:lnTo>
                  <a:pt x="126" y="377"/>
                </a:lnTo>
                <a:lnTo>
                  <a:pt x="127" y="376"/>
                </a:lnTo>
                <a:lnTo>
                  <a:pt x="127" y="375"/>
                </a:lnTo>
                <a:lnTo>
                  <a:pt x="127" y="375"/>
                </a:lnTo>
                <a:lnTo>
                  <a:pt x="127" y="374"/>
                </a:lnTo>
                <a:lnTo>
                  <a:pt x="128" y="374"/>
                </a:lnTo>
                <a:lnTo>
                  <a:pt x="128" y="373"/>
                </a:lnTo>
                <a:lnTo>
                  <a:pt x="128" y="373"/>
                </a:lnTo>
                <a:lnTo>
                  <a:pt x="128" y="372"/>
                </a:lnTo>
                <a:lnTo>
                  <a:pt x="128" y="372"/>
                </a:lnTo>
                <a:lnTo>
                  <a:pt x="128" y="371"/>
                </a:lnTo>
                <a:lnTo>
                  <a:pt x="129" y="371"/>
                </a:lnTo>
                <a:lnTo>
                  <a:pt x="129" y="370"/>
                </a:lnTo>
                <a:lnTo>
                  <a:pt x="129" y="370"/>
                </a:lnTo>
                <a:lnTo>
                  <a:pt x="129" y="369"/>
                </a:lnTo>
                <a:lnTo>
                  <a:pt x="129" y="369"/>
                </a:lnTo>
                <a:lnTo>
                  <a:pt x="129" y="369"/>
                </a:lnTo>
                <a:lnTo>
                  <a:pt x="129" y="368"/>
                </a:lnTo>
                <a:lnTo>
                  <a:pt x="128" y="368"/>
                </a:lnTo>
                <a:lnTo>
                  <a:pt x="128" y="368"/>
                </a:lnTo>
                <a:lnTo>
                  <a:pt x="128" y="367"/>
                </a:lnTo>
                <a:lnTo>
                  <a:pt x="128" y="367"/>
                </a:lnTo>
                <a:lnTo>
                  <a:pt x="128" y="366"/>
                </a:lnTo>
                <a:lnTo>
                  <a:pt x="128" y="366"/>
                </a:lnTo>
                <a:lnTo>
                  <a:pt x="128" y="366"/>
                </a:lnTo>
                <a:lnTo>
                  <a:pt x="128" y="365"/>
                </a:lnTo>
                <a:lnTo>
                  <a:pt x="128" y="364"/>
                </a:lnTo>
                <a:lnTo>
                  <a:pt x="129" y="364"/>
                </a:lnTo>
                <a:lnTo>
                  <a:pt x="129" y="364"/>
                </a:lnTo>
                <a:lnTo>
                  <a:pt x="129" y="363"/>
                </a:lnTo>
                <a:lnTo>
                  <a:pt x="129" y="362"/>
                </a:lnTo>
                <a:lnTo>
                  <a:pt x="129" y="362"/>
                </a:lnTo>
                <a:lnTo>
                  <a:pt x="129" y="362"/>
                </a:lnTo>
                <a:lnTo>
                  <a:pt x="129" y="361"/>
                </a:lnTo>
                <a:lnTo>
                  <a:pt x="129" y="361"/>
                </a:lnTo>
                <a:lnTo>
                  <a:pt x="129" y="360"/>
                </a:lnTo>
                <a:lnTo>
                  <a:pt x="130" y="360"/>
                </a:lnTo>
                <a:lnTo>
                  <a:pt x="130" y="359"/>
                </a:lnTo>
                <a:lnTo>
                  <a:pt x="130" y="359"/>
                </a:lnTo>
                <a:lnTo>
                  <a:pt x="130" y="358"/>
                </a:lnTo>
                <a:lnTo>
                  <a:pt x="130" y="358"/>
                </a:lnTo>
                <a:lnTo>
                  <a:pt x="130" y="358"/>
                </a:lnTo>
                <a:lnTo>
                  <a:pt x="131" y="358"/>
                </a:lnTo>
                <a:lnTo>
                  <a:pt x="131" y="357"/>
                </a:lnTo>
                <a:lnTo>
                  <a:pt x="131" y="357"/>
                </a:lnTo>
                <a:lnTo>
                  <a:pt x="131" y="357"/>
                </a:lnTo>
                <a:lnTo>
                  <a:pt x="131" y="357"/>
                </a:lnTo>
                <a:lnTo>
                  <a:pt x="131" y="356"/>
                </a:lnTo>
                <a:lnTo>
                  <a:pt x="131" y="355"/>
                </a:lnTo>
                <a:lnTo>
                  <a:pt x="131" y="355"/>
                </a:lnTo>
                <a:lnTo>
                  <a:pt x="132" y="354"/>
                </a:lnTo>
                <a:lnTo>
                  <a:pt x="132" y="353"/>
                </a:lnTo>
                <a:lnTo>
                  <a:pt x="132" y="352"/>
                </a:lnTo>
                <a:lnTo>
                  <a:pt x="132" y="352"/>
                </a:lnTo>
                <a:lnTo>
                  <a:pt x="133" y="351"/>
                </a:lnTo>
                <a:lnTo>
                  <a:pt x="133" y="350"/>
                </a:lnTo>
                <a:lnTo>
                  <a:pt x="133" y="349"/>
                </a:lnTo>
                <a:lnTo>
                  <a:pt x="133" y="349"/>
                </a:lnTo>
                <a:lnTo>
                  <a:pt x="133" y="349"/>
                </a:lnTo>
                <a:lnTo>
                  <a:pt x="133" y="348"/>
                </a:lnTo>
                <a:lnTo>
                  <a:pt x="133" y="347"/>
                </a:lnTo>
                <a:lnTo>
                  <a:pt x="133" y="347"/>
                </a:lnTo>
                <a:lnTo>
                  <a:pt x="133" y="346"/>
                </a:lnTo>
                <a:lnTo>
                  <a:pt x="133" y="346"/>
                </a:lnTo>
                <a:lnTo>
                  <a:pt x="133" y="346"/>
                </a:lnTo>
                <a:lnTo>
                  <a:pt x="133" y="345"/>
                </a:lnTo>
                <a:lnTo>
                  <a:pt x="134" y="345"/>
                </a:lnTo>
                <a:lnTo>
                  <a:pt x="134" y="345"/>
                </a:lnTo>
                <a:lnTo>
                  <a:pt x="134" y="344"/>
                </a:lnTo>
                <a:lnTo>
                  <a:pt x="135" y="344"/>
                </a:lnTo>
                <a:lnTo>
                  <a:pt x="135" y="344"/>
                </a:lnTo>
                <a:lnTo>
                  <a:pt x="135" y="343"/>
                </a:lnTo>
                <a:lnTo>
                  <a:pt x="135" y="343"/>
                </a:lnTo>
                <a:lnTo>
                  <a:pt x="135" y="342"/>
                </a:lnTo>
                <a:lnTo>
                  <a:pt x="136" y="341"/>
                </a:lnTo>
                <a:lnTo>
                  <a:pt x="136" y="341"/>
                </a:lnTo>
                <a:lnTo>
                  <a:pt x="136" y="341"/>
                </a:lnTo>
                <a:lnTo>
                  <a:pt x="137" y="340"/>
                </a:lnTo>
                <a:lnTo>
                  <a:pt x="137" y="339"/>
                </a:lnTo>
                <a:lnTo>
                  <a:pt x="137" y="339"/>
                </a:lnTo>
                <a:lnTo>
                  <a:pt x="137" y="338"/>
                </a:lnTo>
                <a:lnTo>
                  <a:pt x="138" y="337"/>
                </a:lnTo>
                <a:lnTo>
                  <a:pt x="138" y="337"/>
                </a:lnTo>
                <a:lnTo>
                  <a:pt x="138" y="336"/>
                </a:lnTo>
                <a:lnTo>
                  <a:pt x="138" y="336"/>
                </a:lnTo>
                <a:lnTo>
                  <a:pt x="137" y="335"/>
                </a:lnTo>
                <a:lnTo>
                  <a:pt x="137" y="334"/>
                </a:lnTo>
                <a:lnTo>
                  <a:pt x="137" y="334"/>
                </a:lnTo>
                <a:lnTo>
                  <a:pt x="137" y="333"/>
                </a:lnTo>
                <a:lnTo>
                  <a:pt x="138" y="333"/>
                </a:lnTo>
                <a:lnTo>
                  <a:pt x="138" y="333"/>
                </a:lnTo>
                <a:lnTo>
                  <a:pt x="138" y="333"/>
                </a:lnTo>
                <a:lnTo>
                  <a:pt x="139" y="333"/>
                </a:lnTo>
                <a:lnTo>
                  <a:pt x="139" y="333"/>
                </a:lnTo>
                <a:lnTo>
                  <a:pt x="140" y="333"/>
                </a:lnTo>
                <a:lnTo>
                  <a:pt x="140" y="333"/>
                </a:lnTo>
                <a:lnTo>
                  <a:pt x="140" y="332"/>
                </a:lnTo>
                <a:lnTo>
                  <a:pt x="140" y="331"/>
                </a:lnTo>
                <a:lnTo>
                  <a:pt x="140" y="331"/>
                </a:lnTo>
                <a:lnTo>
                  <a:pt x="139" y="330"/>
                </a:lnTo>
                <a:lnTo>
                  <a:pt x="139" y="330"/>
                </a:lnTo>
                <a:lnTo>
                  <a:pt x="139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1" y="328"/>
                </a:lnTo>
                <a:lnTo>
                  <a:pt x="140" y="327"/>
                </a:lnTo>
                <a:lnTo>
                  <a:pt x="140" y="327"/>
                </a:lnTo>
                <a:lnTo>
                  <a:pt x="140" y="326"/>
                </a:lnTo>
                <a:lnTo>
                  <a:pt x="140" y="325"/>
                </a:lnTo>
                <a:lnTo>
                  <a:pt x="140" y="324"/>
                </a:lnTo>
                <a:lnTo>
                  <a:pt x="140" y="324"/>
                </a:lnTo>
                <a:lnTo>
                  <a:pt x="140" y="324"/>
                </a:lnTo>
                <a:lnTo>
                  <a:pt x="140" y="323"/>
                </a:lnTo>
                <a:lnTo>
                  <a:pt x="140" y="322"/>
                </a:lnTo>
                <a:lnTo>
                  <a:pt x="140" y="322"/>
                </a:lnTo>
                <a:lnTo>
                  <a:pt x="140" y="321"/>
                </a:lnTo>
                <a:lnTo>
                  <a:pt x="141" y="320"/>
                </a:lnTo>
                <a:lnTo>
                  <a:pt x="141" y="319"/>
                </a:lnTo>
                <a:lnTo>
                  <a:pt x="141" y="318"/>
                </a:lnTo>
                <a:lnTo>
                  <a:pt x="141" y="317"/>
                </a:lnTo>
                <a:lnTo>
                  <a:pt x="141" y="316"/>
                </a:lnTo>
                <a:lnTo>
                  <a:pt x="140" y="316"/>
                </a:lnTo>
                <a:lnTo>
                  <a:pt x="140" y="316"/>
                </a:lnTo>
                <a:lnTo>
                  <a:pt x="141" y="316"/>
                </a:lnTo>
                <a:lnTo>
                  <a:pt x="141" y="315"/>
                </a:lnTo>
                <a:lnTo>
                  <a:pt x="141" y="315"/>
                </a:lnTo>
                <a:lnTo>
                  <a:pt x="141" y="314"/>
                </a:lnTo>
                <a:lnTo>
                  <a:pt x="142" y="314"/>
                </a:lnTo>
                <a:lnTo>
                  <a:pt x="141" y="314"/>
                </a:lnTo>
                <a:lnTo>
                  <a:pt x="141" y="313"/>
                </a:lnTo>
                <a:lnTo>
                  <a:pt x="141" y="313"/>
                </a:lnTo>
                <a:lnTo>
                  <a:pt x="141" y="312"/>
                </a:lnTo>
                <a:lnTo>
                  <a:pt x="141" y="312"/>
                </a:lnTo>
                <a:lnTo>
                  <a:pt x="141" y="312"/>
                </a:lnTo>
                <a:lnTo>
                  <a:pt x="141" y="311"/>
                </a:lnTo>
                <a:lnTo>
                  <a:pt x="142" y="311"/>
                </a:lnTo>
                <a:lnTo>
                  <a:pt x="142" y="310"/>
                </a:lnTo>
                <a:lnTo>
                  <a:pt x="142" y="310"/>
                </a:lnTo>
                <a:lnTo>
                  <a:pt x="142" y="309"/>
                </a:lnTo>
                <a:lnTo>
                  <a:pt x="142" y="309"/>
                </a:lnTo>
                <a:lnTo>
                  <a:pt x="142" y="308"/>
                </a:lnTo>
                <a:lnTo>
                  <a:pt x="143" y="308"/>
                </a:lnTo>
                <a:lnTo>
                  <a:pt x="143" y="308"/>
                </a:lnTo>
                <a:lnTo>
                  <a:pt x="143" y="307"/>
                </a:lnTo>
                <a:lnTo>
                  <a:pt x="144" y="307"/>
                </a:lnTo>
                <a:lnTo>
                  <a:pt x="144" y="307"/>
                </a:lnTo>
                <a:lnTo>
                  <a:pt x="145" y="306"/>
                </a:lnTo>
                <a:lnTo>
                  <a:pt x="145" y="306"/>
                </a:lnTo>
                <a:lnTo>
                  <a:pt x="146" y="306"/>
                </a:lnTo>
                <a:lnTo>
                  <a:pt x="146" y="305"/>
                </a:lnTo>
                <a:lnTo>
                  <a:pt x="147" y="305"/>
                </a:lnTo>
                <a:lnTo>
                  <a:pt x="147" y="304"/>
                </a:lnTo>
                <a:lnTo>
                  <a:pt x="147" y="304"/>
                </a:lnTo>
                <a:lnTo>
                  <a:pt x="147" y="304"/>
                </a:lnTo>
                <a:lnTo>
                  <a:pt x="147" y="303"/>
                </a:lnTo>
                <a:lnTo>
                  <a:pt x="147" y="303"/>
                </a:lnTo>
                <a:lnTo>
                  <a:pt x="147" y="302"/>
                </a:lnTo>
                <a:lnTo>
                  <a:pt x="148" y="302"/>
                </a:lnTo>
                <a:lnTo>
                  <a:pt x="148" y="301"/>
                </a:lnTo>
                <a:lnTo>
                  <a:pt x="149" y="301"/>
                </a:lnTo>
                <a:lnTo>
                  <a:pt x="149" y="301"/>
                </a:lnTo>
                <a:lnTo>
                  <a:pt x="149" y="301"/>
                </a:lnTo>
                <a:lnTo>
                  <a:pt x="150" y="300"/>
                </a:lnTo>
                <a:lnTo>
                  <a:pt x="150" y="300"/>
                </a:lnTo>
                <a:lnTo>
                  <a:pt x="150" y="299"/>
                </a:lnTo>
                <a:lnTo>
                  <a:pt x="150" y="299"/>
                </a:lnTo>
                <a:lnTo>
                  <a:pt x="150" y="299"/>
                </a:lnTo>
                <a:lnTo>
                  <a:pt x="150" y="298"/>
                </a:lnTo>
                <a:lnTo>
                  <a:pt x="150" y="298"/>
                </a:lnTo>
                <a:lnTo>
                  <a:pt x="151" y="297"/>
                </a:lnTo>
                <a:lnTo>
                  <a:pt x="151" y="297"/>
                </a:lnTo>
                <a:lnTo>
                  <a:pt x="151" y="296"/>
                </a:lnTo>
                <a:lnTo>
                  <a:pt x="151" y="296"/>
                </a:lnTo>
                <a:lnTo>
                  <a:pt x="151" y="295"/>
                </a:lnTo>
                <a:lnTo>
                  <a:pt x="150" y="295"/>
                </a:lnTo>
                <a:lnTo>
                  <a:pt x="150" y="294"/>
                </a:lnTo>
                <a:lnTo>
                  <a:pt x="151" y="294"/>
                </a:lnTo>
                <a:lnTo>
                  <a:pt x="151" y="293"/>
                </a:lnTo>
                <a:lnTo>
                  <a:pt x="151" y="293"/>
                </a:lnTo>
                <a:lnTo>
                  <a:pt x="151" y="292"/>
                </a:lnTo>
                <a:lnTo>
                  <a:pt x="152" y="292"/>
                </a:lnTo>
                <a:lnTo>
                  <a:pt x="152" y="292"/>
                </a:lnTo>
                <a:lnTo>
                  <a:pt x="152" y="291"/>
                </a:lnTo>
                <a:lnTo>
                  <a:pt x="152" y="291"/>
                </a:lnTo>
                <a:lnTo>
                  <a:pt x="152" y="291"/>
                </a:lnTo>
                <a:lnTo>
                  <a:pt x="152" y="290"/>
                </a:lnTo>
                <a:lnTo>
                  <a:pt x="152" y="289"/>
                </a:lnTo>
                <a:lnTo>
                  <a:pt x="153" y="289"/>
                </a:lnTo>
                <a:lnTo>
                  <a:pt x="152" y="288"/>
                </a:lnTo>
                <a:lnTo>
                  <a:pt x="152" y="288"/>
                </a:lnTo>
                <a:lnTo>
                  <a:pt x="152" y="287"/>
                </a:lnTo>
                <a:lnTo>
                  <a:pt x="152" y="287"/>
                </a:lnTo>
                <a:lnTo>
                  <a:pt x="153" y="286"/>
                </a:lnTo>
                <a:lnTo>
                  <a:pt x="153" y="286"/>
                </a:lnTo>
                <a:lnTo>
                  <a:pt x="153" y="285"/>
                </a:lnTo>
                <a:lnTo>
                  <a:pt x="153" y="285"/>
                </a:lnTo>
                <a:lnTo>
                  <a:pt x="153" y="284"/>
                </a:lnTo>
                <a:lnTo>
                  <a:pt x="154" y="284"/>
                </a:lnTo>
                <a:lnTo>
                  <a:pt x="154" y="283"/>
                </a:lnTo>
                <a:lnTo>
                  <a:pt x="154" y="283"/>
                </a:lnTo>
                <a:lnTo>
                  <a:pt x="155" y="283"/>
                </a:lnTo>
                <a:lnTo>
                  <a:pt x="155" y="282"/>
                </a:lnTo>
                <a:lnTo>
                  <a:pt x="154" y="282"/>
                </a:lnTo>
                <a:lnTo>
                  <a:pt x="154" y="282"/>
                </a:lnTo>
                <a:lnTo>
                  <a:pt x="154" y="282"/>
                </a:lnTo>
                <a:lnTo>
                  <a:pt x="154" y="281"/>
                </a:lnTo>
                <a:lnTo>
                  <a:pt x="154" y="280"/>
                </a:lnTo>
                <a:lnTo>
                  <a:pt x="154" y="279"/>
                </a:lnTo>
                <a:lnTo>
                  <a:pt x="155" y="278"/>
                </a:lnTo>
                <a:lnTo>
                  <a:pt x="155" y="277"/>
                </a:lnTo>
                <a:lnTo>
                  <a:pt x="156" y="275"/>
                </a:lnTo>
                <a:lnTo>
                  <a:pt x="156" y="275"/>
                </a:lnTo>
                <a:lnTo>
                  <a:pt x="156" y="274"/>
                </a:lnTo>
                <a:lnTo>
                  <a:pt x="156" y="274"/>
                </a:lnTo>
                <a:lnTo>
                  <a:pt x="157" y="273"/>
                </a:lnTo>
                <a:lnTo>
                  <a:pt x="157" y="272"/>
                </a:lnTo>
                <a:lnTo>
                  <a:pt x="158" y="271"/>
                </a:lnTo>
                <a:lnTo>
                  <a:pt x="158" y="271"/>
                </a:lnTo>
                <a:lnTo>
                  <a:pt x="158" y="270"/>
                </a:lnTo>
                <a:lnTo>
                  <a:pt x="159" y="270"/>
                </a:lnTo>
                <a:lnTo>
                  <a:pt x="159" y="270"/>
                </a:lnTo>
                <a:lnTo>
                  <a:pt x="160" y="269"/>
                </a:lnTo>
                <a:lnTo>
                  <a:pt x="160" y="269"/>
                </a:lnTo>
                <a:lnTo>
                  <a:pt x="161" y="269"/>
                </a:lnTo>
                <a:lnTo>
                  <a:pt x="161" y="268"/>
                </a:lnTo>
                <a:lnTo>
                  <a:pt x="161" y="267"/>
                </a:lnTo>
                <a:lnTo>
                  <a:pt x="161" y="267"/>
                </a:lnTo>
                <a:lnTo>
                  <a:pt x="161" y="266"/>
                </a:lnTo>
                <a:lnTo>
                  <a:pt x="161" y="266"/>
                </a:lnTo>
                <a:lnTo>
                  <a:pt x="162" y="265"/>
                </a:lnTo>
                <a:lnTo>
                  <a:pt x="162" y="265"/>
                </a:lnTo>
                <a:lnTo>
                  <a:pt x="162" y="264"/>
                </a:lnTo>
                <a:lnTo>
                  <a:pt x="162" y="263"/>
                </a:lnTo>
                <a:lnTo>
                  <a:pt x="161" y="262"/>
                </a:lnTo>
                <a:lnTo>
                  <a:pt x="161" y="262"/>
                </a:lnTo>
                <a:lnTo>
                  <a:pt x="161" y="261"/>
                </a:lnTo>
                <a:lnTo>
                  <a:pt x="161" y="260"/>
                </a:lnTo>
                <a:lnTo>
                  <a:pt x="161" y="259"/>
                </a:lnTo>
                <a:lnTo>
                  <a:pt x="161" y="259"/>
                </a:lnTo>
                <a:lnTo>
                  <a:pt x="161" y="258"/>
                </a:lnTo>
                <a:lnTo>
                  <a:pt x="161" y="257"/>
                </a:lnTo>
                <a:lnTo>
                  <a:pt x="161" y="256"/>
                </a:lnTo>
                <a:lnTo>
                  <a:pt x="161" y="255"/>
                </a:lnTo>
                <a:lnTo>
                  <a:pt x="161" y="254"/>
                </a:lnTo>
                <a:lnTo>
                  <a:pt x="162" y="254"/>
                </a:lnTo>
                <a:lnTo>
                  <a:pt x="161" y="254"/>
                </a:lnTo>
                <a:lnTo>
                  <a:pt x="161" y="253"/>
                </a:lnTo>
                <a:lnTo>
                  <a:pt x="161" y="253"/>
                </a:lnTo>
                <a:lnTo>
                  <a:pt x="161" y="252"/>
                </a:lnTo>
                <a:lnTo>
                  <a:pt x="161" y="252"/>
                </a:lnTo>
                <a:lnTo>
                  <a:pt x="161" y="251"/>
                </a:lnTo>
                <a:lnTo>
                  <a:pt x="161" y="250"/>
                </a:lnTo>
                <a:lnTo>
                  <a:pt x="162" y="249"/>
                </a:lnTo>
                <a:lnTo>
                  <a:pt x="162" y="249"/>
                </a:lnTo>
                <a:lnTo>
                  <a:pt x="162" y="249"/>
                </a:lnTo>
                <a:lnTo>
                  <a:pt x="162" y="248"/>
                </a:lnTo>
                <a:lnTo>
                  <a:pt x="162" y="247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0" y="245"/>
                </a:lnTo>
                <a:lnTo>
                  <a:pt x="160" y="245"/>
                </a:lnTo>
                <a:lnTo>
                  <a:pt x="159" y="245"/>
                </a:lnTo>
                <a:lnTo>
                  <a:pt x="158" y="244"/>
                </a:lnTo>
                <a:lnTo>
                  <a:pt x="157" y="243"/>
                </a:lnTo>
                <a:lnTo>
                  <a:pt x="157" y="243"/>
                </a:lnTo>
                <a:lnTo>
                  <a:pt x="156" y="242"/>
                </a:lnTo>
                <a:lnTo>
                  <a:pt x="155" y="241"/>
                </a:lnTo>
                <a:lnTo>
                  <a:pt x="155" y="241"/>
                </a:lnTo>
                <a:lnTo>
                  <a:pt x="154" y="241"/>
                </a:lnTo>
                <a:lnTo>
                  <a:pt x="154" y="241"/>
                </a:lnTo>
                <a:lnTo>
                  <a:pt x="154" y="240"/>
                </a:lnTo>
                <a:lnTo>
                  <a:pt x="153" y="240"/>
                </a:lnTo>
                <a:lnTo>
                  <a:pt x="153" y="240"/>
                </a:lnTo>
                <a:lnTo>
                  <a:pt x="152" y="239"/>
                </a:lnTo>
                <a:lnTo>
                  <a:pt x="151" y="239"/>
                </a:lnTo>
                <a:lnTo>
                  <a:pt x="152" y="239"/>
                </a:lnTo>
                <a:lnTo>
                  <a:pt x="151" y="238"/>
                </a:lnTo>
                <a:lnTo>
                  <a:pt x="151" y="238"/>
                </a:lnTo>
                <a:lnTo>
                  <a:pt x="151" y="237"/>
                </a:lnTo>
                <a:lnTo>
                  <a:pt x="151" y="237"/>
                </a:lnTo>
                <a:lnTo>
                  <a:pt x="151" y="236"/>
                </a:lnTo>
                <a:lnTo>
                  <a:pt x="151" y="236"/>
                </a:lnTo>
                <a:lnTo>
                  <a:pt x="151" y="235"/>
                </a:lnTo>
                <a:lnTo>
                  <a:pt x="150" y="234"/>
                </a:lnTo>
                <a:lnTo>
                  <a:pt x="150" y="234"/>
                </a:lnTo>
                <a:lnTo>
                  <a:pt x="151" y="233"/>
                </a:lnTo>
                <a:lnTo>
                  <a:pt x="151" y="232"/>
                </a:lnTo>
                <a:lnTo>
                  <a:pt x="151" y="232"/>
                </a:lnTo>
                <a:lnTo>
                  <a:pt x="150" y="232"/>
                </a:lnTo>
                <a:lnTo>
                  <a:pt x="150" y="231"/>
                </a:lnTo>
                <a:lnTo>
                  <a:pt x="150" y="231"/>
                </a:lnTo>
                <a:lnTo>
                  <a:pt x="150" y="230"/>
                </a:lnTo>
                <a:lnTo>
                  <a:pt x="150" y="230"/>
                </a:lnTo>
                <a:lnTo>
                  <a:pt x="149" y="229"/>
                </a:lnTo>
                <a:lnTo>
                  <a:pt x="149" y="229"/>
                </a:lnTo>
                <a:lnTo>
                  <a:pt x="148" y="229"/>
                </a:lnTo>
                <a:lnTo>
                  <a:pt x="148" y="228"/>
                </a:lnTo>
                <a:lnTo>
                  <a:pt x="147" y="228"/>
                </a:lnTo>
                <a:lnTo>
                  <a:pt x="147" y="228"/>
                </a:lnTo>
                <a:lnTo>
                  <a:pt x="146" y="228"/>
                </a:lnTo>
                <a:lnTo>
                  <a:pt x="146" y="226"/>
                </a:lnTo>
                <a:lnTo>
                  <a:pt x="146" y="225"/>
                </a:lnTo>
                <a:lnTo>
                  <a:pt x="146" y="225"/>
                </a:lnTo>
                <a:lnTo>
                  <a:pt x="147" y="224"/>
                </a:lnTo>
                <a:lnTo>
                  <a:pt x="148" y="224"/>
                </a:lnTo>
                <a:lnTo>
                  <a:pt x="148" y="225"/>
                </a:lnTo>
                <a:lnTo>
                  <a:pt x="149" y="225"/>
                </a:lnTo>
                <a:lnTo>
                  <a:pt x="150" y="225"/>
                </a:lnTo>
                <a:lnTo>
                  <a:pt x="150" y="224"/>
                </a:lnTo>
                <a:lnTo>
                  <a:pt x="150" y="224"/>
                </a:lnTo>
                <a:lnTo>
                  <a:pt x="151" y="224"/>
                </a:lnTo>
                <a:lnTo>
                  <a:pt x="151" y="224"/>
                </a:lnTo>
                <a:lnTo>
                  <a:pt x="151" y="225"/>
                </a:lnTo>
                <a:lnTo>
                  <a:pt x="152" y="225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4" y="227"/>
                </a:lnTo>
                <a:lnTo>
                  <a:pt x="154" y="226"/>
                </a:lnTo>
                <a:lnTo>
                  <a:pt x="154" y="226"/>
                </a:lnTo>
                <a:lnTo>
                  <a:pt x="155" y="226"/>
                </a:lnTo>
                <a:lnTo>
                  <a:pt x="156" y="225"/>
                </a:lnTo>
                <a:lnTo>
                  <a:pt x="157" y="225"/>
                </a:lnTo>
                <a:lnTo>
                  <a:pt x="158" y="224"/>
                </a:lnTo>
                <a:lnTo>
                  <a:pt x="158" y="224"/>
                </a:lnTo>
                <a:lnTo>
                  <a:pt x="159" y="223"/>
                </a:lnTo>
                <a:lnTo>
                  <a:pt x="160" y="223"/>
                </a:lnTo>
                <a:lnTo>
                  <a:pt x="160" y="223"/>
                </a:lnTo>
                <a:lnTo>
                  <a:pt x="161" y="223"/>
                </a:lnTo>
                <a:lnTo>
                  <a:pt x="161" y="222"/>
                </a:lnTo>
                <a:lnTo>
                  <a:pt x="162" y="222"/>
                </a:lnTo>
                <a:lnTo>
                  <a:pt x="162" y="221"/>
                </a:lnTo>
                <a:lnTo>
                  <a:pt x="162" y="221"/>
                </a:lnTo>
                <a:lnTo>
                  <a:pt x="163" y="220"/>
                </a:lnTo>
                <a:lnTo>
                  <a:pt x="164" y="220"/>
                </a:lnTo>
                <a:lnTo>
                  <a:pt x="164" y="220"/>
                </a:lnTo>
                <a:lnTo>
                  <a:pt x="165" y="220"/>
                </a:lnTo>
                <a:lnTo>
                  <a:pt x="165" y="220"/>
                </a:lnTo>
                <a:lnTo>
                  <a:pt x="166" y="220"/>
                </a:lnTo>
                <a:lnTo>
                  <a:pt x="166" y="220"/>
                </a:lnTo>
                <a:lnTo>
                  <a:pt x="167" y="220"/>
                </a:lnTo>
                <a:lnTo>
                  <a:pt x="167" y="220"/>
                </a:lnTo>
                <a:lnTo>
                  <a:pt x="167" y="220"/>
                </a:lnTo>
                <a:lnTo>
                  <a:pt x="168" y="220"/>
                </a:lnTo>
                <a:lnTo>
                  <a:pt x="168" y="219"/>
                </a:lnTo>
                <a:lnTo>
                  <a:pt x="169" y="219"/>
                </a:lnTo>
                <a:lnTo>
                  <a:pt x="169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8"/>
                </a:lnTo>
                <a:lnTo>
                  <a:pt x="171" y="218"/>
                </a:lnTo>
                <a:lnTo>
                  <a:pt x="171" y="217"/>
                </a:lnTo>
                <a:lnTo>
                  <a:pt x="171" y="217"/>
                </a:lnTo>
                <a:lnTo>
                  <a:pt x="172" y="217"/>
                </a:lnTo>
                <a:lnTo>
                  <a:pt x="172" y="217"/>
                </a:lnTo>
                <a:lnTo>
                  <a:pt x="172" y="217"/>
                </a:lnTo>
                <a:lnTo>
                  <a:pt x="173" y="217"/>
                </a:lnTo>
                <a:lnTo>
                  <a:pt x="173" y="216"/>
                </a:lnTo>
                <a:lnTo>
                  <a:pt x="174" y="216"/>
                </a:lnTo>
                <a:lnTo>
                  <a:pt x="174" y="216"/>
                </a:lnTo>
                <a:lnTo>
                  <a:pt x="175" y="216"/>
                </a:lnTo>
                <a:lnTo>
                  <a:pt x="175" y="216"/>
                </a:lnTo>
                <a:lnTo>
                  <a:pt x="175" y="216"/>
                </a:lnTo>
                <a:lnTo>
                  <a:pt x="176" y="216"/>
                </a:lnTo>
                <a:lnTo>
                  <a:pt x="176" y="216"/>
                </a:lnTo>
                <a:lnTo>
                  <a:pt x="176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4"/>
                </a:lnTo>
                <a:lnTo>
                  <a:pt x="178" y="214"/>
                </a:lnTo>
                <a:lnTo>
                  <a:pt x="178" y="213"/>
                </a:lnTo>
                <a:lnTo>
                  <a:pt x="179" y="213"/>
                </a:lnTo>
                <a:lnTo>
                  <a:pt x="179" y="212"/>
                </a:lnTo>
                <a:lnTo>
                  <a:pt x="179" y="212"/>
                </a:lnTo>
                <a:lnTo>
                  <a:pt x="179" y="212"/>
                </a:lnTo>
                <a:lnTo>
                  <a:pt x="179" y="211"/>
                </a:lnTo>
                <a:lnTo>
                  <a:pt x="180" y="211"/>
                </a:lnTo>
                <a:lnTo>
                  <a:pt x="180" y="211"/>
                </a:lnTo>
                <a:lnTo>
                  <a:pt x="180" y="210"/>
                </a:lnTo>
                <a:lnTo>
                  <a:pt x="181" y="210"/>
                </a:lnTo>
                <a:lnTo>
                  <a:pt x="181" y="209"/>
                </a:lnTo>
                <a:lnTo>
                  <a:pt x="180" y="208"/>
                </a:lnTo>
                <a:lnTo>
                  <a:pt x="180" y="208"/>
                </a:lnTo>
                <a:lnTo>
                  <a:pt x="180" y="207"/>
                </a:lnTo>
                <a:lnTo>
                  <a:pt x="180" y="206"/>
                </a:lnTo>
                <a:lnTo>
                  <a:pt x="181" y="205"/>
                </a:lnTo>
                <a:lnTo>
                  <a:pt x="182" y="204"/>
                </a:lnTo>
                <a:lnTo>
                  <a:pt x="183" y="204"/>
                </a:lnTo>
                <a:lnTo>
                  <a:pt x="183" y="203"/>
                </a:lnTo>
                <a:lnTo>
                  <a:pt x="184" y="203"/>
                </a:lnTo>
                <a:lnTo>
                  <a:pt x="185" y="203"/>
                </a:lnTo>
                <a:lnTo>
                  <a:pt x="186" y="204"/>
                </a:lnTo>
                <a:lnTo>
                  <a:pt x="187" y="204"/>
                </a:lnTo>
                <a:lnTo>
                  <a:pt x="187" y="203"/>
                </a:lnTo>
                <a:lnTo>
                  <a:pt x="188" y="202"/>
                </a:lnTo>
                <a:lnTo>
                  <a:pt x="188" y="201"/>
                </a:lnTo>
                <a:lnTo>
                  <a:pt x="188" y="200"/>
                </a:lnTo>
                <a:lnTo>
                  <a:pt x="187" y="200"/>
                </a:lnTo>
                <a:lnTo>
                  <a:pt x="188" y="199"/>
                </a:lnTo>
                <a:lnTo>
                  <a:pt x="190" y="199"/>
                </a:lnTo>
                <a:lnTo>
                  <a:pt x="190" y="198"/>
                </a:lnTo>
                <a:lnTo>
                  <a:pt x="190" y="197"/>
                </a:lnTo>
                <a:lnTo>
                  <a:pt x="191" y="196"/>
                </a:lnTo>
                <a:lnTo>
                  <a:pt x="191" y="196"/>
                </a:lnTo>
                <a:lnTo>
                  <a:pt x="191" y="195"/>
                </a:lnTo>
                <a:lnTo>
                  <a:pt x="191" y="194"/>
                </a:lnTo>
                <a:lnTo>
                  <a:pt x="191" y="193"/>
                </a:lnTo>
                <a:lnTo>
                  <a:pt x="193" y="193"/>
                </a:lnTo>
                <a:lnTo>
                  <a:pt x="194" y="193"/>
                </a:lnTo>
                <a:lnTo>
                  <a:pt x="195" y="194"/>
                </a:lnTo>
                <a:lnTo>
                  <a:pt x="196" y="194"/>
                </a:lnTo>
                <a:lnTo>
                  <a:pt x="196" y="194"/>
                </a:lnTo>
                <a:lnTo>
                  <a:pt x="196" y="193"/>
                </a:lnTo>
                <a:lnTo>
                  <a:pt x="196" y="192"/>
                </a:lnTo>
                <a:lnTo>
                  <a:pt x="195" y="191"/>
                </a:lnTo>
                <a:lnTo>
                  <a:pt x="195" y="191"/>
                </a:lnTo>
                <a:lnTo>
                  <a:pt x="195" y="189"/>
                </a:lnTo>
                <a:lnTo>
                  <a:pt x="196" y="188"/>
                </a:lnTo>
                <a:lnTo>
                  <a:pt x="196" y="188"/>
                </a:lnTo>
                <a:lnTo>
                  <a:pt x="198" y="187"/>
                </a:lnTo>
                <a:lnTo>
                  <a:pt x="198" y="186"/>
                </a:lnTo>
                <a:lnTo>
                  <a:pt x="197" y="186"/>
                </a:lnTo>
                <a:lnTo>
                  <a:pt x="197" y="185"/>
                </a:lnTo>
                <a:lnTo>
                  <a:pt x="197" y="184"/>
                </a:lnTo>
                <a:lnTo>
                  <a:pt x="197" y="183"/>
                </a:lnTo>
                <a:lnTo>
                  <a:pt x="198" y="183"/>
                </a:lnTo>
                <a:lnTo>
                  <a:pt x="198" y="182"/>
                </a:lnTo>
                <a:lnTo>
                  <a:pt x="198" y="181"/>
                </a:lnTo>
                <a:lnTo>
                  <a:pt x="199" y="179"/>
                </a:lnTo>
                <a:lnTo>
                  <a:pt x="199" y="179"/>
                </a:lnTo>
                <a:lnTo>
                  <a:pt x="200" y="178"/>
                </a:lnTo>
                <a:lnTo>
                  <a:pt x="201" y="176"/>
                </a:lnTo>
                <a:lnTo>
                  <a:pt x="201" y="175"/>
                </a:lnTo>
                <a:lnTo>
                  <a:pt x="200" y="175"/>
                </a:lnTo>
                <a:lnTo>
                  <a:pt x="200" y="174"/>
                </a:lnTo>
                <a:lnTo>
                  <a:pt x="200" y="174"/>
                </a:lnTo>
                <a:lnTo>
                  <a:pt x="201" y="174"/>
                </a:lnTo>
                <a:lnTo>
                  <a:pt x="202" y="174"/>
                </a:lnTo>
                <a:lnTo>
                  <a:pt x="203" y="174"/>
                </a:lnTo>
                <a:lnTo>
                  <a:pt x="204" y="173"/>
                </a:lnTo>
                <a:lnTo>
                  <a:pt x="204" y="172"/>
                </a:lnTo>
                <a:lnTo>
                  <a:pt x="204" y="172"/>
                </a:lnTo>
                <a:lnTo>
                  <a:pt x="206" y="171"/>
                </a:lnTo>
                <a:lnTo>
                  <a:pt x="206" y="171"/>
                </a:lnTo>
                <a:lnTo>
                  <a:pt x="207" y="170"/>
                </a:lnTo>
                <a:lnTo>
                  <a:pt x="207" y="169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9" y="169"/>
                </a:lnTo>
                <a:lnTo>
                  <a:pt x="210" y="170"/>
                </a:lnTo>
                <a:lnTo>
                  <a:pt x="210" y="171"/>
                </a:lnTo>
                <a:lnTo>
                  <a:pt x="211" y="172"/>
                </a:lnTo>
                <a:lnTo>
                  <a:pt x="212" y="172"/>
                </a:lnTo>
                <a:lnTo>
                  <a:pt x="213" y="172"/>
                </a:lnTo>
                <a:lnTo>
                  <a:pt x="213" y="171"/>
                </a:lnTo>
                <a:lnTo>
                  <a:pt x="213" y="170"/>
                </a:lnTo>
                <a:lnTo>
                  <a:pt x="212" y="170"/>
                </a:lnTo>
                <a:lnTo>
                  <a:pt x="212" y="169"/>
                </a:lnTo>
                <a:lnTo>
                  <a:pt x="212" y="168"/>
                </a:lnTo>
                <a:lnTo>
                  <a:pt x="213" y="167"/>
                </a:lnTo>
                <a:lnTo>
                  <a:pt x="214" y="166"/>
                </a:lnTo>
                <a:lnTo>
                  <a:pt x="215" y="166"/>
                </a:lnTo>
                <a:lnTo>
                  <a:pt x="215" y="166"/>
                </a:lnTo>
                <a:lnTo>
                  <a:pt x="216" y="166"/>
                </a:lnTo>
                <a:lnTo>
                  <a:pt x="217" y="165"/>
                </a:lnTo>
                <a:lnTo>
                  <a:pt x="217" y="164"/>
                </a:lnTo>
                <a:lnTo>
                  <a:pt x="216" y="163"/>
                </a:lnTo>
                <a:lnTo>
                  <a:pt x="216" y="163"/>
                </a:lnTo>
                <a:lnTo>
                  <a:pt x="215" y="163"/>
                </a:lnTo>
                <a:lnTo>
                  <a:pt x="215" y="162"/>
                </a:lnTo>
                <a:lnTo>
                  <a:pt x="215" y="161"/>
                </a:lnTo>
                <a:lnTo>
                  <a:pt x="215" y="160"/>
                </a:lnTo>
                <a:lnTo>
                  <a:pt x="214" y="159"/>
                </a:lnTo>
                <a:lnTo>
                  <a:pt x="215" y="159"/>
                </a:lnTo>
                <a:lnTo>
                  <a:pt x="216" y="158"/>
                </a:lnTo>
                <a:lnTo>
                  <a:pt x="217" y="158"/>
                </a:lnTo>
                <a:lnTo>
                  <a:pt x="217" y="159"/>
                </a:lnTo>
                <a:lnTo>
                  <a:pt x="217" y="159"/>
                </a:lnTo>
                <a:lnTo>
                  <a:pt x="217" y="160"/>
                </a:lnTo>
                <a:lnTo>
                  <a:pt x="219" y="160"/>
                </a:lnTo>
                <a:lnTo>
                  <a:pt x="220" y="159"/>
                </a:lnTo>
                <a:lnTo>
                  <a:pt x="221" y="159"/>
                </a:lnTo>
                <a:lnTo>
                  <a:pt x="222" y="159"/>
                </a:lnTo>
                <a:lnTo>
                  <a:pt x="222" y="159"/>
                </a:lnTo>
                <a:lnTo>
                  <a:pt x="224" y="158"/>
                </a:lnTo>
                <a:lnTo>
                  <a:pt x="225" y="158"/>
                </a:lnTo>
                <a:lnTo>
                  <a:pt x="225" y="158"/>
                </a:lnTo>
                <a:lnTo>
                  <a:pt x="226" y="158"/>
                </a:lnTo>
                <a:lnTo>
                  <a:pt x="227" y="158"/>
                </a:lnTo>
                <a:lnTo>
                  <a:pt x="228" y="158"/>
                </a:lnTo>
                <a:lnTo>
                  <a:pt x="229" y="157"/>
                </a:lnTo>
                <a:lnTo>
                  <a:pt x="230" y="157"/>
                </a:lnTo>
                <a:lnTo>
                  <a:pt x="230" y="156"/>
                </a:lnTo>
                <a:lnTo>
                  <a:pt x="230" y="155"/>
                </a:lnTo>
                <a:lnTo>
                  <a:pt x="231" y="155"/>
                </a:lnTo>
                <a:lnTo>
                  <a:pt x="231" y="154"/>
                </a:lnTo>
                <a:lnTo>
                  <a:pt x="232" y="154"/>
                </a:lnTo>
                <a:lnTo>
                  <a:pt x="233" y="154"/>
                </a:lnTo>
                <a:lnTo>
                  <a:pt x="233" y="154"/>
                </a:lnTo>
                <a:lnTo>
                  <a:pt x="233" y="154"/>
                </a:lnTo>
                <a:lnTo>
                  <a:pt x="233" y="154"/>
                </a:lnTo>
                <a:lnTo>
                  <a:pt x="233" y="154"/>
                </a:lnTo>
                <a:lnTo>
                  <a:pt x="233" y="153"/>
                </a:lnTo>
                <a:lnTo>
                  <a:pt x="234" y="153"/>
                </a:lnTo>
                <a:lnTo>
                  <a:pt x="234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2" y="153"/>
                </a:lnTo>
                <a:lnTo>
                  <a:pt x="232" y="152"/>
                </a:lnTo>
                <a:lnTo>
                  <a:pt x="233" y="151"/>
                </a:lnTo>
                <a:lnTo>
                  <a:pt x="233" y="150"/>
                </a:lnTo>
                <a:lnTo>
                  <a:pt x="233" y="150"/>
                </a:lnTo>
                <a:lnTo>
                  <a:pt x="233" y="150"/>
                </a:lnTo>
                <a:lnTo>
                  <a:pt x="233" y="149"/>
                </a:lnTo>
                <a:lnTo>
                  <a:pt x="233" y="149"/>
                </a:lnTo>
                <a:lnTo>
                  <a:pt x="233" y="148"/>
                </a:lnTo>
                <a:lnTo>
                  <a:pt x="234" y="147"/>
                </a:lnTo>
                <a:lnTo>
                  <a:pt x="234" y="147"/>
                </a:lnTo>
                <a:lnTo>
                  <a:pt x="235" y="147"/>
                </a:lnTo>
                <a:lnTo>
                  <a:pt x="235" y="146"/>
                </a:lnTo>
                <a:lnTo>
                  <a:pt x="235" y="146"/>
                </a:lnTo>
                <a:lnTo>
                  <a:pt x="235" y="145"/>
                </a:lnTo>
                <a:lnTo>
                  <a:pt x="236" y="145"/>
                </a:lnTo>
                <a:lnTo>
                  <a:pt x="236" y="145"/>
                </a:lnTo>
                <a:lnTo>
                  <a:pt x="236" y="145"/>
                </a:lnTo>
                <a:lnTo>
                  <a:pt x="236" y="144"/>
                </a:lnTo>
                <a:lnTo>
                  <a:pt x="236" y="144"/>
                </a:lnTo>
                <a:lnTo>
                  <a:pt x="237" y="144"/>
                </a:lnTo>
                <a:lnTo>
                  <a:pt x="237" y="144"/>
                </a:lnTo>
                <a:lnTo>
                  <a:pt x="237" y="144"/>
                </a:lnTo>
                <a:lnTo>
                  <a:pt x="238" y="144"/>
                </a:lnTo>
                <a:lnTo>
                  <a:pt x="238" y="144"/>
                </a:lnTo>
                <a:lnTo>
                  <a:pt x="238" y="144"/>
                </a:lnTo>
                <a:lnTo>
                  <a:pt x="239" y="144"/>
                </a:lnTo>
                <a:lnTo>
                  <a:pt x="239" y="145"/>
                </a:lnTo>
                <a:lnTo>
                  <a:pt x="240" y="145"/>
                </a:lnTo>
                <a:lnTo>
                  <a:pt x="240" y="145"/>
                </a:lnTo>
                <a:lnTo>
                  <a:pt x="241" y="145"/>
                </a:lnTo>
                <a:lnTo>
                  <a:pt x="241" y="145"/>
                </a:lnTo>
                <a:lnTo>
                  <a:pt x="241" y="144"/>
                </a:lnTo>
                <a:lnTo>
                  <a:pt x="242" y="144"/>
                </a:lnTo>
                <a:lnTo>
                  <a:pt x="242" y="143"/>
                </a:lnTo>
                <a:lnTo>
                  <a:pt x="242" y="143"/>
                </a:lnTo>
                <a:lnTo>
                  <a:pt x="242" y="142"/>
                </a:lnTo>
                <a:lnTo>
                  <a:pt x="241" y="142"/>
                </a:lnTo>
                <a:lnTo>
                  <a:pt x="241" y="141"/>
                </a:lnTo>
                <a:lnTo>
                  <a:pt x="241" y="141"/>
                </a:lnTo>
                <a:lnTo>
                  <a:pt x="240" y="141"/>
                </a:lnTo>
                <a:lnTo>
                  <a:pt x="241" y="141"/>
                </a:lnTo>
                <a:lnTo>
                  <a:pt x="241" y="141"/>
                </a:lnTo>
                <a:lnTo>
                  <a:pt x="242" y="141"/>
                </a:lnTo>
                <a:lnTo>
                  <a:pt x="242" y="140"/>
                </a:lnTo>
                <a:lnTo>
                  <a:pt x="243" y="140"/>
                </a:lnTo>
                <a:lnTo>
                  <a:pt x="243" y="140"/>
                </a:lnTo>
                <a:lnTo>
                  <a:pt x="244" y="140"/>
                </a:lnTo>
                <a:lnTo>
                  <a:pt x="245" y="140"/>
                </a:lnTo>
                <a:lnTo>
                  <a:pt x="245" y="140"/>
                </a:lnTo>
                <a:lnTo>
                  <a:pt x="246" y="139"/>
                </a:lnTo>
                <a:lnTo>
                  <a:pt x="246" y="139"/>
                </a:lnTo>
                <a:lnTo>
                  <a:pt x="247" y="138"/>
                </a:lnTo>
                <a:lnTo>
                  <a:pt x="247" y="137"/>
                </a:lnTo>
                <a:lnTo>
                  <a:pt x="247" y="137"/>
                </a:lnTo>
                <a:lnTo>
                  <a:pt x="248" y="136"/>
                </a:lnTo>
                <a:lnTo>
                  <a:pt x="248" y="135"/>
                </a:lnTo>
                <a:lnTo>
                  <a:pt x="249" y="135"/>
                </a:lnTo>
                <a:lnTo>
                  <a:pt x="249" y="134"/>
                </a:lnTo>
                <a:lnTo>
                  <a:pt x="249" y="134"/>
                </a:lnTo>
                <a:lnTo>
                  <a:pt x="250" y="134"/>
                </a:lnTo>
                <a:lnTo>
                  <a:pt x="250" y="133"/>
                </a:lnTo>
                <a:lnTo>
                  <a:pt x="250" y="133"/>
                </a:lnTo>
                <a:lnTo>
                  <a:pt x="250" y="133"/>
                </a:lnTo>
                <a:lnTo>
                  <a:pt x="251" y="133"/>
                </a:lnTo>
                <a:lnTo>
                  <a:pt x="252" y="133"/>
                </a:lnTo>
                <a:lnTo>
                  <a:pt x="252" y="133"/>
                </a:lnTo>
                <a:lnTo>
                  <a:pt x="253" y="132"/>
                </a:lnTo>
                <a:lnTo>
                  <a:pt x="253" y="132"/>
                </a:lnTo>
                <a:lnTo>
                  <a:pt x="254" y="131"/>
                </a:lnTo>
                <a:lnTo>
                  <a:pt x="254" y="131"/>
                </a:lnTo>
                <a:lnTo>
                  <a:pt x="254" y="130"/>
                </a:lnTo>
                <a:lnTo>
                  <a:pt x="254" y="130"/>
                </a:lnTo>
                <a:lnTo>
                  <a:pt x="255" y="129"/>
                </a:lnTo>
                <a:lnTo>
                  <a:pt x="255" y="129"/>
                </a:lnTo>
                <a:lnTo>
                  <a:pt x="255" y="129"/>
                </a:lnTo>
                <a:lnTo>
                  <a:pt x="255" y="128"/>
                </a:lnTo>
                <a:lnTo>
                  <a:pt x="255" y="128"/>
                </a:lnTo>
                <a:lnTo>
                  <a:pt x="256" y="128"/>
                </a:lnTo>
                <a:lnTo>
                  <a:pt x="256" y="128"/>
                </a:lnTo>
                <a:lnTo>
                  <a:pt x="257" y="128"/>
                </a:lnTo>
                <a:lnTo>
                  <a:pt x="257" y="127"/>
                </a:lnTo>
                <a:lnTo>
                  <a:pt x="257" y="126"/>
                </a:lnTo>
                <a:lnTo>
                  <a:pt x="257" y="126"/>
                </a:lnTo>
                <a:lnTo>
                  <a:pt x="257" y="125"/>
                </a:lnTo>
                <a:lnTo>
                  <a:pt x="257" y="125"/>
                </a:lnTo>
                <a:lnTo>
                  <a:pt x="258" y="124"/>
                </a:lnTo>
                <a:lnTo>
                  <a:pt x="258" y="124"/>
                </a:lnTo>
                <a:lnTo>
                  <a:pt x="258" y="124"/>
                </a:lnTo>
                <a:lnTo>
                  <a:pt x="258" y="124"/>
                </a:lnTo>
                <a:lnTo>
                  <a:pt x="259" y="124"/>
                </a:lnTo>
                <a:lnTo>
                  <a:pt x="259" y="123"/>
                </a:lnTo>
                <a:lnTo>
                  <a:pt x="260" y="123"/>
                </a:lnTo>
                <a:lnTo>
                  <a:pt x="260" y="123"/>
                </a:lnTo>
                <a:lnTo>
                  <a:pt x="260" y="123"/>
                </a:lnTo>
                <a:lnTo>
                  <a:pt x="261" y="123"/>
                </a:lnTo>
                <a:lnTo>
                  <a:pt x="261" y="123"/>
                </a:lnTo>
                <a:lnTo>
                  <a:pt x="261" y="123"/>
                </a:lnTo>
                <a:lnTo>
                  <a:pt x="262" y="124"/>
                </a:lnTo>
                <a:lnTo>
                  <a:pt x="262" y="124"/>
                </a:lnTo>
                <a:lnTo>
                  <a:pt x="262" y="124"/>
                </a:lnTo>
                <a:lnTo>
                  <a:pt x="263" y="124"/>
                </a:lnTo>
                <a:lnTo>
                  <a:pt x="263" y="125"/>
                </a:lnTo>
                <a:lnTo>
                  <a:pt x="264" y="124"/>
                </a:lnTo>
                <a:lnTo>
                  <a:pt x="264" y="124"/>
                </a:lnTo>
                <a:lnTo>
                  <a:pt x="264" y="123"/>
                </a:lnTo>
                <a:lnTo>
                  <a:pt x="265" y="123"/>
                </a:lnTo>
                <a:lnTo>
                  <a:pt x="265" y="123"/>
                </a:lnTo>
                <a:lnTo>
                  <a:pt x="265" y="123"/>
                </a:lnTo>
                <a:lnTo>
                  <a:pt x="266" y="124"/>
                </a:lnTo>
                <a:lnTo>
                  <a:pt x="266" y="124"/>
                </a:lnTo>
                <a:lnTo>
                  <a:pt x="266" y="124"/>
                </a:lnTo>
                <a:lnTo>
                  <a:pt x="267" y="124"/>
                </a:lnTo>
                <a:lnTo>
                  <a:pt x="267" y="124"/>
                </a:lnTo>
                <a:lnTo>
                  <a:pt x="268" y="123"/>
                </a:lnTo>
                <a:lnTo>
                  <a:pt x="268" y="122"/>
                </a:lnTo>
                <a:lnTo>
                  <a:pt x="268" y="121"/>
                </a:lnTo>
                <a:lnTo>
                  <a:pt x="268" y="121"/>
                </a:lnTo>
                <a:lnTo>
                  <a:pt x="268" y="120"/>
                </a:lnTo>
                <a:lnTo>
                  <a:pt x="269" y="120"/>
                </a:lnTo>
                <a:lnTo>
                  <a:pt x="269" y="120"/>
                </a:lnTo>
                <a:lnTo>
                  <a:pt x="269" y="120"/>
                </a:lnTo>
                <a:lnTo>
                  <a:pt x="270" y="120"/>
                </a:lnTo>
                <a:lnTo>
                  <a:pt x="270" y="120"/>
                </a:lnTo>
                <a:lnTo>
                  <a:pt x="271" y="120"/>
                </a:lnTo>
                <a:lnTo>
                  <a:pt x="271" y="120"/>
                </a:lnTo>
                <a:lnTo>
                  <a:pt x="271" y="120"/>
                </a:lnTo>
                <a:lnTo>
                  <a:pt x="272" y="119"/>
                </a:lnTo>
                <a:lnTo>
                  <a:pt x="273" y="118"/>
                </a:lnTo>
                <a:lnTo>
                  <a:pt x="273" y="118"/>
                </a:lnTo>
                <a:lnTo>
                  <a:pt x="273" y="117"/>
                </a:lnTo>
                <a:lnTo>
                  <a:pt x="273" y="116"/>
                </a:lnTo>
                <a:lnTo>
                  <a:pt x="273" y="116"/>
                </a:lnTo>
                <a:lnTo>
                  <a:pt x="273" y="116"/>
                </a:lnTo>
                <a:lnTo>
                  <a:pt x="273" y="115"/>
                </a:lnTo>
                <a:lnTo>
                  <a:pt x="273" y="115"/>
                </a:lnTo>
                <a:lnTo>
                  <a:pt x="274" y="115"/>
                </a:lnTo>
                <a:lnTo>
                  <a:pt x="274" y="115"/>
                </a:lnTo>
                <a:lnTo>
                  <a:pt x="275" y="114"/>
                </a:lnTo>
                <a:lnTo>
                  <a:pt x="275" y="114"/>
                </a:lnTo>
                <a:lnTo>
                  <a:pt x="276" y="114"/>
                </a:lnTo>
                <a:lnTo>
                  <a:pt x="277" y="113"/>
                </a:lnTo>
                <a:lnTo>
                  <a:pt x="278" y="112"/>
                </a:lnTo>
                <a:lnTo>
                  <a:pt x="279" y="112"/>
                </a:lnTo>
                <a:lnTo>
                  <a:pt x="279" y="111"/>
                </a:lnTo>
                <a:lnTo>
                  <a:pt x="279" y="111"/>
                </a:lnTo>
                <a:lnTo>
                  <a:pt x="279" y="111"/>
                </a:lnTo>
                <a:lnTo>
                  <a:pt x="279" y="111"/>
                </a:lnTo>
                <a:lnTo>
                  <a:pt x="280" y="110"/>
                </a:lnTo>
                <a:lnTo>
                  <a:pt x="280" y="110"/>
                </a:lnTo>
                <a:lnTo>
                  <a:pt x="280" y="110"/>
                </a:lnTo>
                <a:lnTo>
                  <a:pt x="281" y="109"/>
                </a:lnTo>
                <a:lnTo>
                  <a:pt x="281" y="109"/>
                </a:lnTo>
                <a:lnTo>
                  <a:pt x="281" y="108"/>
                </a:lnTo>
                <a:lnTo>
                  <a:pt x="281" y="108"/>
                </a:lnTo>
                <a:lnTo>
                  <a:pt x="281" y="108"/>
                </a:lnTo>
                <a:lnTo>
                  <a:pt x="281" y="109"/>
                </a:lnTo>
                <a:lnTo>
                  <a:pt x="282" y="109"/>
                </a:lnTo>
                <a:lnTo>
                  <a:pt x="282" y="109"/>
                </a:lnTo>
                <a:lnTo>
                  <a:pt x="283" y="109"/>
                </a:lnTo>
                <a:lnTo>
                  <a:pt x="283" y="109"/>
                </a:lnTo>
                <a:lnTo>
                  <a:pt x="283" y="109"/>
                </a:lnTo>
                <a:lnTo>
                  <a:pt x="284" y="108"/>
                </a:lnTo>
                <a:lnTo>
                  <a:pt x="284" y="108"/>
                </a:lnTo>
                <a:lnTo>
                  <a:pt x="285" y="108"/>
                </a:lnTo>
                <a:lnTo>
                  <a:pt x="285" y="108"/>
                </a:lnTo>
                <a:lnTo>
                  <a:pt x="286" y="107"/>
                </a:lnTo>
                <a:lnTo>
                  <a:pt x="286" y="107"/>
                </a:lnTo>
                <a:lnTo>
                  <a:pt x="286" y="106"/>
                </a:lnTo>
                <a:lnTo>
                  <a:pt x="286" y="106"/>
                </a:lnTo>
                <a:lnTo>
                  <a:pt x="287" y="105"/>
                </a:lnTo>
                <a:lnTo>
                  <a:pt x="287" y="105"/>
                </a:lnTo>
                <a:lnTo>
                  <a:pt x="287" y="104"/>
                </a:lnTo>
                <a:lnTo>
                  <a:pt x="287" y="104"/>
                </a:lnTo>
                <a:lnTo>
                  <a:pt x="287" y="104"/>
                </a:lnTo>
                <a:lnTo>
                  <a:pt x="288" y="102"/>
                </a:lnTo>
                <a:lnTo>
                  <a:pt x="289" y="102"/>
                </a:lnTo>
                <a:lnTo>
                  <a:pt x="289" y="101"/>
                </a:lnTo>
                <a:lnTo>
                  <a:pt x="290" y="101"/>
                </a:lnTo>
                <a:lnTo>
                  <a:pt x="290" y="100"/>
                </a:lnTo>
                <a:lnTo>
                  <a:pt x="290" y="100"/>
                </a:lnTo>
                <a:lnTo>
                  <a:pt x="290" y="100"/>
                </a:lnTo>
                <a:lnTo>
                  <a:pt x="290" y="100"/>
                </a:lnTo>
                <a:lnTo>
                  <a:pt x="290" y="99"/>
                </a:lnTo>
                <a:lnTo>
                  <a:pt x="291" y="99"/>
                </a:lnTo>
                <a:lnTo>
                  <a:pt x="291" y="99"/>
                </a:lnTo>
                <a:lnTo>
                  <a:pt x="291" y="99"/>
                </a:lnTo>
                <a:lnTo>
                  <a:pt x="292" y="98"/>
                </a:lnTo>
                <a:lnTo>
                  <a:pt x="292" y="97"/>
                </a:lnTo>
                <a:lnTo>
                  <a:pt x="292" y="97"/>
                </a:lnTo>
                <a:lnTo>
                  <a:pt x="292" y="96"/>
                </a:lnTo>
                <a:lnTo>
                  <a:pt x="292" y="96"/>
                </a:lnTo>
                <a:lnTo>
                  <a:pt x="292" y="95"/>
                </a:lnTo>
                <a:lnTo>
                  <a:pt x="292" y="95"/>
                </a:lnTo>
                <a:lnTo>
                  <a:pt x="293" y="95"/>
                </a:lnTo>
                <a:lnTo>
                  <a:pt x="294" y="95"/>
                </a:lnTo>
                <a:lnTo>
                  <a:pt x="294" y="95"/>
                </a:lnTo>
                <a:lnTo>
                  <a:pt x="295" y="95"/>
                </a:lnTo>
                <a:lnTo>
                  <a:pt x="295" y="95"/>
                </a:lnTo>
                <a:lnTo>
                  <a:pt x="295" y="94"/>
                </a:lnTo>
                <a:lnTo>
                  <a:pt x="296" y="93"/>
                </a:lnTo>
                <a:lnTo>
                  <a:pt x="296" y="93"/>
                </a:lnTo>
                <a:lnTo>
                  <a:pt x="296" y="92"/>
                </a:lnTo>
                <a:lnTo>
                  <a:pt x="296" y="91"/>
                </a:lnTo>
                <a:lnTo>
                  <a:pt x="295" y="91"/>
                </a:lnTo>
                <a:lnTo>
                  <a:pt x="295" y="91"/>
                </a:lnTo>
                <a:lnTo>
                  <a:pt x="296" y="91"/>
                </a:lnTo>
                <a:lnTo>
                  <a:pt x="296" y="91"/>
                </a:lnTo>
                <a:lnTo>
                  <a:pt x="296" y="90"/>
                </a:lnTo>
                <a:lnTo>
                  <a:pt x="297" y="90"/>
                </a:lnTo>
                <a:lnTo>
                  <a:pt x="297" y="90"/>
                </a:lnTo>
                <a:lnTo>
                  <a:pt x="298" y="91"/>
                </a:lnTo>
                <a:lnTo>
                  <a:pt x="298" y="91"/>
                </a:lnTo>
                <a:lnTo>
                  <a:pt x="299" y="91"/>
                </a:lnTo>
                <a:lnTo>
                  <a:pt x="299" y="91"/>
                </a:lnTo>
                <a:lnTo>
                  <a:pt x="300" y="90"/>
                </a:lnTo>
                <a:lnTo>
                  <a:pt x="300" y="89"/>
                </a:lnTo>
                <a:lnTo>
                  <a:pt x="300" y="89"/>
                </a:lnTo>
                <a:lnTo>
                  <a:pt x="300" y="88"/>
                </a:lnTo>
                <a:lnTo>
                  <a:pt x="300" y="88"/>
                </a:lnTo>
                <a:lnTo>
                  <a:pt x="300" y="87"/>
                </a:lnTo>
                <a:lnTo>
                  <a:pt x="300" y="87"/>
                </a:lnTo>
                <a:lnTo>
                  <a:pt x="301" y="86"/>
                </a:lnTo>
                <a:lnTo>
                  <a:pt x="301" y="86"/>
                </a:lnTo>
                <a:lnTo>
                  <a:pt x="302" y="85"/>
                </a:lnTo>
                <a:lnTo>
                  <a:pt x="302" y="85"/>
                </a:lnTo>
                <a:lnTo>
                  <a:pt x="302" y="85"/>
                </a:lnTo>
                <a:lnTo>
                  <a:pt x="303" y="84"/>
                </a:lnTo>
                <a:lnTo>
                  <a:pt x="303" y="84"/>
                </a:lnTo>
                <a:lnTo>
                  <a:pt x="304" y="84"/>
                </a:lnTo>
                <a:lnTo>
                  <a:pt x="304" y="83"/>
                </a:lnTo>
                <a:lnTo>
                  <a:pt x="304" y="83"/>
                </a:lnTo>
                <a:lnTo>
                  <a:pt x="304" y="82"/>
                </a:lnTo>
                <a:lnTo>
                  <a:pt x="305" y="82"/>
                </a:lnTo>
                <a:lnTo>
                  <a:pt x="305" y="82"/>
                </a:lnTo>
                <a:lnTo>
                  <a:pt x="305" y="81"/>
                </a:lnTo>
                <a:lnTo>
                  <a:pt x="306" y="81"/>
                </a:lnTo>
                <a:lnTo>
                  <a:pt x="306" y="81"/>
                </a:lnTo>
                <a:lnTo>
                  <a:pt x="307" y="81"/>
                </a:lnTo>
                <a:lnTo>
                  <a:pt x="307" y="80"/>
                </a:lnTo>
                <a:lnTo>
                  <a:pt x="308" y="80"/>
                </a:lnTo>
                <a:lnTo>
                  <a:pt x="308" y="79"/>
                </a:lnTo>
                <a:lnTo>
                  <a:pt x="308" y="79"/>
                </a:lnTo>
                <a:lnTo>
                  <a:pt x="308" y="79"/>
                </a:lnTo>
                <a:lnTo>
                  <a:pt x="308" y="78"/>
                </a:lnTo>
                <a:lnTo>
                  <a:pt x="308" y="78"/>
                </a:lnTo>
                <a:lnTo>
                  <a:pt x="309" y="78"/>
                </a:lnTo>
                <a:lnTo>
                  <a:pt x="309" y="77"/>
                </a:lnTo>
                <a:lnTo>
                  <a:pt x="310" y="77"/>
                </a:lnTo>
                <a:lnTo>
                  <a:pt x="310" y="76"/>
                </a:lnTo>
                <a:lnTo>
                  <a:pt x="310" y="76"/>
                </a:lnTo>
                <a:lnTo>
                  <a:pt x="311" y="75"/>
                </a:lnTo>
                <a:lnTo>
                  <a:pt x="311" y="75"/>
                </a:lnTo>
                <a:lnTo>
                  <a:pt x="311" y="75"/>
                </a:lnTo>
                <a:lnTo>
                  <a:pt x="312" y="75"/>
                </a:lnTo>
                <a:lnTo>
                  <a:pt x="312" y="74"/>
                </a:lnTo>
                <a:lnTo>
                  <a:pt x="312" y="74"/>
                </a:lnTo>
                <a:lnTo>
                  <a:pt x="313" y="73"/>
                </a:lnTo>
                <a:lnTo>
                  <a:pt x="313" y="73"/>
                </a:lnTo>
                <a:lnTo>
                  <a:pt x="314" y="73"/>
                </a:lnTo>
                <a:lnTo>
                  <a:pt x="314" y="72"/>
                </a:lnTo>
                <a:lnTo>
                  <a:pt x="315" y="71"/>
                </a:lnTo>
                <a:lnTo>
                  <a:pt x="315" y="71"/>
                </a:lnTo>
                <a:lnTo>
                  <a:pt x="316" y="71"/>
                </a:lnTo>
                <a:lnTo>
                  <a:pt x="316" y="70"/>
                </a:lnTo>
                <a:lnTo>
                  <a:pt x="316" y="70"/>
                </a:lnTo>
                <a:lnTo>
                  <a:pt x="316" y="70"/>
                </a:lnTo>
                <a:lnTo>
                  <a:pt x="316" y="69"/>
                </a:lnTo>
                <a:lnTo>
                  <a:pt x="316" y="69"/>
                </a:lnTo>
                <a:lnTo>
                  <a:pt x="316" y="68"/>
                </a:lnTo>
                <a:lnTo>
                  <a:pt x="316" y="68"/>
                </a:lnTo>
                <a:lnTo>
                  <a:pt x="317" y="68"/>
                </a:lnTo>
                <a:lnTo>
                  <a:pt x="317" y="68"/>
                </a:lnTo>
                <a:lnTo>
                  <a:pt x="318" y="68"/>
                </a:lnTo>
                <a:lnTo>
                  <a:pt x="318" y="68"/>
                </a:lnTo>
                <a:lnTo>
                  <a:pt x="319" y="67"/>
                </a:lnTo>
                <a:lnTo>
                  <a:pt x="319" y="67"/>
                </a:lnTo>
                <a:lnTo>
                  <a:pt x="319" y="67"/>
                </a:lnTo>
                <a:lnTo>
                  <a:pt x="319" y="67"/>
                </a:lnTo>
                <a:lnTo>
                  <a:pt x="320" y="66"/>
                </a:lnTo>
                <a:lnTo>
                  <a:pt x="320" y="66"/>
                </a:lnTo>
                <a:lnTo>
                  <a:pt x="320" y="66"/>
                </a:lnTo>
                <a:lnTo>
                  <a:pt x="320" y="65"/>
                </a:lnTo>
                <a:lnTo>
                  <a:pt x="320" y="65"/>
                </a:lnTo>
                <a:lnTo>
                  <a:pt x="320" y="65"/>
                </a:lnTo>
                <a:lnTo>
                  <a:pt x="321" y="65"/>
                </a:lnTo>
                <a:lnTo>
                  <a:pt x="321" y="64"/>
                </a:lnTo>
                <a:lnTo>
                  <a:pt x="322" y="64"/>
                </a:lnTo>
                <a:lnTo>
                  <a:pt x="322" y="64"/>
                </a:lnTo>
                <a:lnTo>
                  <a:pt x="322" y="63"/>
                </a:lnTo>
                <a:lnTo>
                  <a:pt x="323" y="63"/>
                </a:lnTo>
                <a:lnTo>
                  <a:pt x="323" y="62"/>
                </a:lnTo>
                <a:lnTo>
                  <a:pt x="324" y="62"/>
                </a:lnTo>
                <a:lnTo>
                  <a:pt x="324" y="62"/>
                </a:lnTo>
                <a:lnTo>
                  <a:pt x="325" y="61"/>
                </a:lnTo>
                <a:lnTo>
                  <a:pt x="325" y="61"/>
                </a:lnTo>
                <a:lnTo>
                  <a:pt x="326" y="60"/>
                </a:lnTo>
                <a:lnTo>
                  <a:pt x="326" y="60"/>
                </a:lnTo>
                <a:lnTo>
                  <a:pt x="327" y="59"/>
                </a:lnTo>
                <a:lnTo>
                  <a:pt x="327" y="59"/>
                </a:lnTo>
                <a:lnTo>
                  <a:pt x="328" y="58"/>
                </a:lnTo>
                <a:lnTo>
                  <a:pt x="328" y="58"/>
                </a:lnTo>
                <a:lnTo>
                  <a:pt x="328" y="58"/>
                </a:lnTo>
                <a:lnTo>
                  <a:pt x="329" y="57"/>
                </a:lnTo>
                <a:lnTo>
                  <a:pt x="329" y="57"/>
                </a:lnTo>
                <a:lnTo>
                  <a:pt x="329" y="56"/>
                </a:lnTo>
                <a:lnTo>
                  <a:pt x="330" y="56"/>
                </a:lnTo>
                <a:lnTo>
                  <a:pt x="330" y="56"/>
                </a:lnTo>
                <a:lnTo>
                  <a:pt x="330" y="56"/>
                </a:lnTo>
                <a:lnTo>
                  <a:pt x="330" y="55"/>
                </a:lnTo>
                <a:lnTo>
                  <a:pt x="331" y="55"/>
                </a:lnTo>
                <a:lnTo>
                  <a:pt x="331" y="54"/>
                </a:lnTo>
                <a:lnTo>
                  <a:pt x="331" y="54"/>
                </a:lnTo>
                <a:lnTo>
                  <a:pt x="331" y="54"/>
                </a:lnTo>
                <a:lnTo>
                  <a:pt x="331" y="53"/>
                </a:lnTo>
                <a:lnTo>
                  <a:pt x="331" y="52"/>
                </a:lnTo>
                <a:lnTo>
                  <a:pt x="331" y="52"/>
                </a:lnTo>
                <a:lnTo>
                  <a:pt x="331" y="51"/>
                </a:lnTo>
                <a:lnTo>
                  <a:pt x="331" y="51"/>
                </a:lnTo>
                <a:lnTo>
                  <a:pt x="331" y="50"/>
                </a:lnTo>
                <a:lnTo>
                  <a:pt x="331" y="50"/>
                </a:lnTo>
                <a:lnTo>
                  <a:pt x="331" y="50"/>
                </a:lnTo>
                <a:lnTo>
                  <a:pt x="331" y="49"/>
                </a:lnTo>
                <a:lnTo>
                  <a:pt x="331" y="49"/>
                </a:lnTo>
                <a:lnTo>
                  <a:pt x="331" y="48"/>
                </a:lnTo>
                <a:lnTo>
                  <a:pt x="332" y="48"/>
                </a:lnTo>
                <a:lnTo>
                  <a:pt x="332" y="48"/>
                </a:lnTo>
                <a:lnTo>
                  <a:pt x="333" y="48"/>
                </a:lnTo>
                <a:lnTo>
                  <a:pt x="333" y="48"/>
                </a:lnTo>
                <a:lnTo>
                  <a:pt x="336" y="45"/>
                </a:lnTo>
                <a:lnTo>
                  <a:pt x="337" y="44"/>
                </a:lnTo>
                <a:lnTo>
                  <a:pt x="338" y="41"/>
                </a:lnTo>
                <a:lnTo>
                  <a:pt x="342" y="37"/>
                </a:lnTo>
                <a:lnTo>
                  <a:pt x="342" y="37"/>
                </a:lnTo>
                <a:lnTo>
                  <a:pt x="343" y="36"/>
                </a:lnTo>
                <a:lnTo>
                  <a:pt x="344" y="36"/>
                </a:lnTo>
                <a:lnTo>
                  <a:pt x="345" y="36"/>
                </a:lnTo>
                <a:lnTo>
                  <a:pt x="345" y="36"/>
                </a:lnTo>
                <a:lnTo>
                  <a:pt x="345" y="36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8" y="32"/>
                </a:lnTo>
                <a:lnTo>
                  <a:pt x="348" y="31"/>
                </a:lnTo>
                <a:lnTo>
                  <a:pt x="348" y="30"/>
                </a:lnTo>
                <a:lnTo>
                  <a:pt x="348" y="30"/>
                </a:lnTo>
                <a:lnTo>
                  <a:pt x="349" y="29"/>
                </a:lnTo>
                <a:lnTo>
                  <a:pt x="349" y="29"/>
                </a:lnTo>
                <a:lnTo>
                  <a:pt x="350" y="29"/>
                </a:lnTo>
                <a:lnTo>
                  <a:pt x="350" y="28"/>
                </a:lnTo>
                <a:lnTo>
                  <a:pt x="350" y="28"/>
                </a:lnTo>
                <a:lnTo>
                  <a:pt x="352" y="26"/>
                </a:lnTo>
                <a:lnTo>
                  <a:pt x="353" y="25"/>
                </a:lnTo>
                <a:lnTo>
                  <a:pt x="353" y="25"/>
                </a:lnTo>
                <a:lnTo>
                  <a:pt x="354" y="24"/>
                </a:lnTo>
                <a:lnTo>
                  <a:pt x="354" y="24"/>
                </a:lnTo>
                <a:lnTo>
                  <a:pt x="354" y="23"/>
                </a:lnTo>
                <a:lnTo>
                  <a:pt x="354" y="23"/>
                </a:lnTo>
                <a:lnTo>
                  <a:pt x="355" y="22"/>
                </a:lnTo>
                <a:lnTo>
                  <a:pt x="356" y="21"/>
                </a:lnTo>
                <a:lnTo>
                  <a:pt x="357" y="20"/>
                </a:lnTo>
                <a:lnTo>
                  <a:pt x="358" y="19"/>
                </a:lnTo>
                <a:lnTo>
                  <a:pt x="358" y="19"/>
                </a:lnTo>
                <a:lnTo>
                  <a:pt x="358" y="18"/>
                </a:lnTo>
                <a:lnTo>
                  <a:pt x="359" y="17"/>
                </a:lnTo>
                <a:lnTo>
                  <a:pt x="359" y="16"/>
                </a:lnTo>
                <a:lnTo>
                  <a:pt x="360" y="16"/>
                </a:lnTo>
                <a:lnTo>
                  <a:pt x="361" y="15"/>
                </a:lnTo>
                <a:lnTo>
                  <a:pt x="361" y="15"/>
                </a:lnTo>
                <a:lnTo>
                  <a:pt x="362" y="14"/>
                </a:lnTo>
                <a:lnTo>
                  <a:pt x="362" y="14"/>
                </a:lnTo>
                <a:lnTo>
                  <a:pt x="362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4" y="13"/>
                </a:lnTo>
                <a:lnTo>
                  <a:pt x="364" y="13"/>
                </a:lnTo>
                <a:lnTo>
                  <a:pt x="365" y="13"/>
                </a:lnTo>
                <a:lnTo>
                  <a:pt x="365" y="13"/>
                </a:lnTo>
                <a:lnTo>
                  <a:pt x="365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0"/>
                </a:lnTo>
                <a:lnTo>
                  <a:pt x="366" y="8"/>
                </a:lnTo>
                <a:lnTo>
                  <a:pt x="366" y="8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8" y="5"/>
                </a:lnTo>
                <a:lnTo>
                  <a:pt x="368" y="5"/>
                </a:lnTo>
                <a:lnTo>
                  <a:pt x="369" y="4"/>
                </a:lnTo>
                <a:lnTo>
                  <a:pt x="370" y="3"/>
                </a:lnTo>
                <a:lnTo>
                  <a:pt x="370" y="3"/>
                </a:lnTo>
                <a:lnTo>
                  <a:pt x="370" y="2"/>
                </a:lnTo>
                <a:lnTo>
                  <a:pt x="371" y="2"/>
                </a:lnTo>
                <a:lnTo>
                  <a:pt x="371" y="1"/>
                </a:lnTo>
                <a:lnTo>
                  <a:pt x="371" y="1"/>
                </a:lnTo>
                <a:lnTo>
                  <a:pt x="371" y="0"/>
                </a:lnTo>
                <a:lnTo>
                  <a:pt x="372" y="0"/>
                </a:lnTo>
                <a:lnTo>
                  <a:pt x="372" y="0"/>
                </a:lnTo>
                <a:lnTo>
                  <a:pt x="374" y="0"/>
                </a:lnTo>
                <a:lnTo>
                  <a:pt x="374" y="0"/>
                </a:lnTo>
                <a:lnTo>
                  <a:pt x="374" y="0"/>
                </a:lnTo>
                <a:lnTo>
                  <a:pt x="375" y="0"/>
                </a:lnTo>
                <a:lnTo>
                  <a:pt x="375" y="1"/>
                </a:lnTo>
                <a:lnTo>
                  <a:pt x="376" y="1"/>
                </a:lnTo>
                <a:lnTo>
                  <a:pt x="376" y="2"/>
                </a:lnTo>
                <a:lnTo>
                  <a:pt x="377" y="2"/>
                </a:lnTo>
                <a:lnTo>
                  <a:pt x="377" y="3"/>
                </a:lnTo>
                <a:lnTo>
                  <a:pt x="377" y="3"/>
                </a:lnTo>
                <a:lnTo>
                  <a:pt x="378" y="4"/>
                </a:lnTo>
                <a:lnTo>
                  <a:pt x="378" y="4"/>
                </a:lnTo>
                <a:lnTo>
                  <a:pt x="378" y="5"/>
                </a:lnTo>
                <a:lnTo>
                  <a:pt x="378" y="6"/>
                </a:lnTo>
                <a:lnTo>
                  <a:pt x="379" y="6"/>
                </a:lnTo>
                <a:lnTo>
                  <a:pt x="379" y="7"/>
                </a:lnTo>
                <a:lnTo>
                  <a:pt x="379" y="8"/>
                </a:lnTo>
                <a:lnTo>
                  <a:pt x="379" y="9"/>
                </a:lnTo>
                <a:lnTo>
                  <a:pt x="379" y="9"/>
                </a:lnTo>
                <a:lnTo>
                  <a:pt x="380" y="10"/>
                </a:lnTo>
                <a:lnTo>
                  <a:pt x="380" y="11"/>
                </a:lnTo>
                <a:lnTo>
                  <a:pt x="381" y="12"/>
                </a:lnTo>
                <a:lnTo>
                  <a:pt x="382" y="12"/>
                </a:lnTo>
                <a:lnTo>
                  <a:pt x="382" y="13"/>
                </a:lnTo>
                <a:lnTo>
                  <a:pt x="382" y="13"/>
                </a:lnTo>
                <a:lnTo>
                  <a:pt x="383" y="14"/>
                </a:lnTo>
                <a:lnTo>
                  <a:pt x="383" y="15"/>
                </a:lnTo>
                <a:lnTo>
                  <a:pt x="383" y="15"/>
                </a:lnTo>
                <a:lnTo>
                  <a:pt x="384" y="16"/>
                </a:lnTo>
                <a:lnTo>
                  <a:pt x="384" y="16"/>
                </a:lnTo>
                <a:lnTo>
                  <a:pt x="385" y="16"/>
                </a:lnTo>
                <a:lnTo>
                  <a:pt x="386" y="17"/>
                </a:lnTo>
                <a:lnTo>
                  <a:pt x="386" y="17"/>
                </a:lnTo>
                <a:lnTo>
                  <a:pt x="387" y="17"/>
                </a:lnTo>
                <a:lnTo>
                  <a:pt x="387" y="17"/>
                </a:lnTo>
                <a:lnTo>
                  <a:pt x="388" y="18"/>
                </a:lnTo>
                <a:lnTo>
                  <a:pt x="388" y="18"/>
                </a:lnTo>
                <a:lnTo>
                  <a:pt x="389" y="19"/>
                </a:lnTo>
                <a:lnTo>
                  <a:pt x="390" y="19"/>
                </a:lnTo>
                <a:lnTo>
                  <a:pt x="390" y="19"/>
                </a:lnTo>
                <a:lnTo>
                  <a:pt x="391" y="19"/>
                </a:lnTo>
                <a:lnTo>
                  <a:pt x="391" y="19"/>
                </a:lnTo>
                <a:lnTo>
                  <a:pt x="392" y="20"/>
                </a:lnTo>
                <a:lnTo>
                  <a:pt x="392" y="20"/>
                </a:lnTo>
                <a:lnTo>
                  <a:pt x="392" y="20"/>
                </a:lnTo>
                <a:lnTo>
                  <a:pt x="393" y="20"/>
                </a:lnTo>
                <a:close/>
              </a:path>
            </a:pathLst>
          </a:custGeom>
          <a:solidFill>
            <a:srgbClr val="A9B418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00" name="Freeform 85"/>
          <p:cNvSpPr>
            <a:spLocks/>
          </p:cNvSpPr>
          <p:nvPr/>
        </p:nvSpPr>
        <p:spPr bwMode="auto">
          <a:xfrm>
            <a:off x="5147015" y="5134457"/>
            <a:ext cx="607884" cy="603558"/>
          </a:xfrm>
          <a:custGeom>
            <a:avLst/>
            <a:gdLst>
              <a:gd name="T0" fmla="*/ 194 w 354"/>
              <a:gd name="T1" fmla="*/ 36 h 381"/>
              <a:gd name="T2" fmla="*/ 219 w 354"/>
              <a:gd name="T3" fmla="*/ 74 h 381"/>
              <a:gd name="T4" fmla="*/ 232 w 354"/>
              <a:gd name="T5" fmla="*/ 46 h 381"/>
              <a:gd name="T6" fmla="*/ 241 w 354"/>
              <a:gd name="T7" fmla="*/ 24 h 381"/>
              <a:gd name="T8" fmla="*/ 263 w 354"/>
              <a:gd name="T9" fmla="*/ 27 h 381"/>
              <a:gd name="T10" fmla="*/ 270 w 354"/>
              <a:gd name="T11" fmla="*/ 51 h 381"/>
              <a:gd name="T12" fmla="*/ 312 w 354"/>
              <a:gd name="T13" fmla="*/ 42 h 381"/>
              <a:gd name="T14" fmla="*/ 344 w 354"/>
              <a:gd name="T15" fmla="*/ 37 h 381"/>
              <a:gd name="T16" fmla="*/ 333 w 354"/>
              <a:gd name="T17" fmla="*/ 51 h 381"/>
              <a:gd name="T18" fmla="*/ 324 w 354"/>
              <a:gd name="T19" fmla="*/ 67 h 381"/>
              <a:gd name="T20" fmla="*/ 313 w 354"/>
              <a:gd name="T21" fmla="*/ 88 h 381"/>
              <a:gd name="T22" fmla="*/ 298 w 354"/>
              <a:gd name="T23" fmla="*/ 106 h 381"/>
              <a:gd name="T24" fmla="*/ 297 w 354"/>
              <a:gd name="T25" fmla="*/ 127 h 381"/>
              <a:gd name="T26" fmla="*/ 291 w 354"/>
              <a:gd name="T27" fmla="*/ 147 h 381"/>
              <a:gd name="T28" fmla="*/ 280 w 354"/>
              <a:gd name="T29" fmla="*/ 159 h 381"/>
              <a:gd name="T30" fmla="*/ 271 w 354"/>
              <a:gd name="T31" fmla="*/ 174 h 381"/>
              <a:gd name="T32" fmla="*/ 263 w 354"/>
              <a:gd name="T33" fmla="*/ 193 h 381"/>
              <a:gd name="T34" fmla="*/ 256 w 354"/>
              <a:gd name="T35" fmla="*/ 212 h 381"/>
              <a:gd name="T36" fmla="*/ 257 w 354"/>
              <a:gd name="T37" fmla="*/ 231 h 381"/>
              <a:gd name="T38" fmla="*/ 258 w 354"/>
              <a:gd name="T39" fmla="*/ 249 h 381"/>
              <a:gd name="T40" fmla="*/ 276 w 354"/>
              <a:gd name="T41" fmla="*/ 257 h 381"/>
              <a:gd name="T42" fmla="*/ 290 w 354"/>
              <a:gd name="T43" fmla="*/ 267 h 381"/>
              <a:gd name="T44" fmla="*/ 309 w 354"/>
              <a:gd name="T45" fmla="*/ 269 h 381"/>
              <a:gd name="T46" fmla="*/ 316 w 354"/>
              <a:gd name="T47" fmla="*/ 284 h 381"/>
              <a:gd name="T48" fmla="*/ 306 w 354"/>
              <a:gd name="T49" fmla="*/ 297 h 381"/>
              <a:gd name="T50" fmla="*/ 299 w 354"/>
              <a:gd name="T51" fmla="*/ 313 h 381"/>
              <a:gd name="T52" fmla="*/ 279 w 354"/>
              <a:gd name="T53" fmla="*/ 316 h 381"/>
              <a:gd name="T54" fmla="*/ 257 w 354"/>
              <a:gd name="T55" fmla="*/ 318 h 381"/>
              <a:gd name="T56" fmla="*/ 233 w 354"/>
              <a:gd name="T57" fmla="*/ 320 h 381"/>
              <a:gd name="T58" fmla="*/ 223 w 354"/>
              <a:gd name="T59" fmla="*/ 323 h 381"/>
              <a:gd name="T60" fmla="*/ 214 w 354"/>
              <a:gd name="T61" fmla="*/ 314 h 381"/>
              <a:gd name="T62" fmla="*/ 206 w 354"/>
              <a:gd name="T63" fmla="*/ 309 h 381"/>
              <a:gd name="T64" fmla="*/ 183 w 354"/>
              <a:gd name="T65" fmla="*/ 315 h 381"/>
              <a:gd name="T66" fmla="*/ 177 w 354"/>
              <a:gd name="T67" fmla="*/ 322 h 381"/>
              <a:gd name="T68" fmla="*/ 159 w 354"/>
              <a:gd name="T69" fmla="*/ 324 h 381"/>
              <a:gd name="T70" fmla="*/ 149 w 354"/>
              <a:gd name="T71" fmla="*/ 328 h 381"/>
              <a:gd name="T72" fmla="*/ 139 w 354"/>
              <a:gd name="T73" fmla="*/ 339 h 381"/>
              <a:gd name="T74" fmla="*/ 140 w 354"/>
              <a:gd name="T75" fmla="*/ 352 h 381"/>
              <a:gd name="T76" fmla="*/ 125 w 354"/>
              <a:gd name="T77" fmla="*/ 364 h 381"/>
              <a:gd name="T78" fmla="*/ 125 w 354"/>
              <a:gd name="T79" fmla="*/ 381 h 381"/>
              <a:gd name="T80" fmla="*/ 104 w 354"/>
              <a:gd name="T81" fmla="*/ 375 h 381"/>
              <a:gd name="T82" fmla="*/ 86 w 354"/>
              <a:gd name="T83" fmla="*/ 368 h 381"/>
              <a:gd name="T84" fmla="*/ 64 w 354"/>
              <a:gd name="T85" fmla="*/ 373 h 381"/>
              <a:gd name="T86" fmla="*/ 60 w 354"/>
              <a:gd name="T87" fmla="*/ 355 h 381"/>
              <a:gd name="T88" fmla="*/ 56 w 354"/>
              <a:gd name="T89" fmla="*/ 336 h 381"/>
              <a:gd name="T90" fmla="*/ 63 w 354"/>
              <a:gd name="T91" fmla="*/ 320 h 381"/>
              <a:gd name="T92" fmla="*/ 67 w 354"/>
              <a:gd name="T93" fmla="*/ 304 h 381"/>
              <a:gd name="T94" fmla="*/ 57 w 354"/>
              <a:gd name="T95" fmla="*/ 295 h 381"/>
              <a:gd name="T96" fmla="*/ 46 w 354"/>
              <a:gd name="T97" fmla="*/ 288 h 381"/>
              <a:gd name="T98" fmla="*/ 37 w 354"/>
              <a:gd name="T99" fmla="*/ 274 h 381"/>
              <a:gd name="T100" fmla="*/ 13 w 354"/>
              <a:gd name="T101" fmla="*/ 263 h 381"/>
              <a:gd name="T102" fmla="*/ 3 w 354"/>
              <a:gd name="T103" fmla="*/ 235 h 381"/>
              <a:gd name="T104" fmla="*/ 5 w 354"/>
              <a:gd name="T105" fmla="*/ 213 h 381"/>
              <a:gd name="T106" fmla="*/ 4 w 354"/>
              <a:gd name="T107" fmla="*/ 195 h 381"/>
              <a:gd name="T108" fmla="*/ 11 w 354"/>
              <a:gd name="T109" fmla="*/ 179 h 381"/>
              <a:gd name="T110" fmla="*/ 24 w 354"/>
              <a:gd name="T111" fmla="*/ 168 h 381"/>
              <a:gd name="T112" fmla="*/ 43 w 354"/>
              <a:gd name="T113" fmla="*/ 132 h 381"/>
              <a:gd name="T114" fmla="*/ 88 w 354"/>
              <a:gd name="T115" fmla="*/ 111 h 381"/>
              <a:gd name="T116" fmla="*/ 108 w 354"/>
              <a:gd name="T117" fmla="*/ 102 h 381"/>
              <a:gd name="T118" fmla="*/ 125 w 354"/>
              <a:gd name="T119" fmla="*/ 86 h 381"/>
              <a:gd name="T120" fmla="*/ 133 w 354"/>
              <a:gd name="T121" fmla="*/ 67 h 381"/>
              <a:gd name="T122" fmla="*/ 148 w 354"/>
              <a:gd name="T123" fmla="*/ 24 h 381"/>
              <a:gd name="T124" fmla="*/ 164 w 354"/>
              <a:gd name="T125" fmla="*/ 3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4" h="381">
                <a:moveTo>
                  <a:pt x="170" y="5"/>
                </a:moveTo>
                <a:lnTo>
                  <a:pt x="170" y="5"/>
                </a:lnTo>
                <a:lnTo>
                  <a:pt x="171" y="5"/>
                </a:lnTo>
                <a:lnTo>
                  <a:pt x="172" y="5"/>
                </a:lnTo>
                <a:lnTo>
                  <a:pt x="172" y="5"/>
                </a:lnTo>
                <a:lnTo>
                  <a:pt x="172" y="6"/>
                </a:lnTo>
                <a:lnTo>
                  <a:pt x="173" y="6"/>
                </a:lnTo>
                <a:lnTo>
                  <a:pt x="173" y="7"/>
                </a:lnTo>
                <a:lnTo>
                  <a:pt x="173" y="7"/>
                </a:lnTo>
                <a:lnTo>
                  <a:pt x="173" y="8"/>
                </a:lnTo>
                <a:lnTo>
                  <a:pt x="174" y="8"/>
                </a:lnTo>
                <a:lnTo>
                  <a:pt x="174" y="9"/>
                </a:lnTo>
                <a:lnTo>
                  <a:pt x="175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11"/>
                </a:lnTo>
                <a:lnTo>
                  <a:pt x="177" y="11"/>
                </a:lnTo>
                <a:lnTo>
                  <a:pt x="177" y="12"/>
                </a:lnTo>
                <a:lnTo>
                  <a:pt x="177" y="13"/>
                </a:lnTo>
                <a:lnTo>
                  <a:pt x="178" y="13"/>
                </a:lnTo>
                <a:lnTo>
                  <a:pt x="178" y="14"/>
                </a:lnTo>
                <a:lnTo>
                  <a:pt x="178" y="15"/>
                </a:lnTo>
                <a:lnTo>
                  <a:pt x="178" y="15"/>
                </a:lnTo>
                <a:lnTo>
                  <a:pt x="178" y="16"/>
                </a:lnTo>
                <a:lnTo>
                  <a:pt x="178" y="16"/>
                </a:lnTo>
                <a:lnTo>
                  <a:pt x="179" y="17"/>
                </a:lnTo>
                <a:lnTo>
                  <a:pt x="180" y="17"/>
                </a:lnTo>
                <a:lnTo>
                  <a:pt x="181" y="18"/>
                </a:lnTo>
                <a:lnTo>
                  <a:pt x="181" y="19"/>
                </a:lnTo>
                <a:lnTo>
                  <a:pt x="182" y="19"/>
                </a:lnTo>
                <a:lnTo>
                  <a:pt x="182" y="20"/>
                </a:lnTo>
                <a:lnTo>
                  <a:pt x="182" y="20"/>
                </a:lnTo>
                <a:lnTo>
                  <a:pt x="182" y="21"/>
                </a:lnTo>
                <a:lnTo>
                  <a:pt x="182" y="21"/>
                </a:lnTo>
                <a:lnTo>
                  <a:pt x="183" y="21"/>
                </a:lnTo>
                <a:lnTo>
                  <a:pt x="183" y="22"/>
                </a:lnTo>
                <a:lnTo>
                  <a:pt x="183" y="22"/>
                </a:lnTo>
                <a:lnTo>
                  <a:pt x="183" y="23"/>
                </a:lnTo>
                <a:lnTo>
                  <a:pt x="183" y="23"/>
                </a:lnTo>
                <a:lnTo>
                  <a:pt x="184" y="24"/>
                </a:lnTo>
                <a:lnTo>
                  <a:pt x="184" y="25"/>
                </a:lnTo>
                <a:lnTo>
                  <a:pt x="185" y="26"/>
                </a:lnTo>
                <a:lnTo>
                  <a:pt x="186" y="27"/>
                </a:lnTo>
                <a:lnTo>
                  <a:pt x="186" y="27"/>
                </a:lnTo>
                <a:lnTo>
                  <a:pt x="187" y="28"/>
                </a:lnTo>
                <a:lnTo>
                  <a:pt x="187" y="29"/>
                </a:lnTo>
                <a:lnTo>
                  <a:pt x="188" y="30"/>
                </a:lnTo>
                <a:lnTo>
                  <a:pt x="190" y="31"/>
                </a:lnTo>
                <a:lnTo>
                  <a:pt x="190" y="32"/>
                </a:lnTo>
                <a:lnTo>
                  <a:pt x="191" y="33"/>
                </a:lnTo>
                <a:lnTo>
                  <a:pt x="192" y="33"/>
                </a:lnTo>
                <a:lnTo>
                  <a:pt x="193" y="34"/>
                </a:lnTo>
                <a:lnTo>
                  <a:pt x="193" y="35"/>
                </a:lnTo>
                <a:lnTo>
                  <a:pt x="194" y="35"/>
                </a:lnTo>
                <a:lnTo>
                  <a:pt x="194" y="36"/>
                </a:lnTo>
                <a:lnTo>
                  <a:pt x="194" y="37"/>
                </a:lnTo>
                <a:lnTo>
                  <a:pt x="195" y="37"/>
                </a:lnTo>
                <a:lnTo>
                  <a:pt x="196" y="38"/>
                </a:lnTo>
                <a:lnTo>
                  <a:pt x="196" y="38"/>
                </a:lnTo>
                <a:lnTo>
                  <a:pt x="197" y="39"/>
                </a:lnTo>
                <a:lnTo>
                  <a:pt x="198" y="40"/>
                </a:lnTo>
                <a:lnTo>
                  <a:pt x="198" y="41"/>
                </a:lnTo>
                <a:lnTo>
                  <a:pt x="198" y="41"/>
                </a:lnTo>
                <a:lnTo>
                  <a:pt x="198" y="42"/>
                </a:lnTo>
                <a:lnTo>
                  <a:pt x="199" y="43"/>
                </a:lnTo>
                <a:lnTo>
                  <a:pt x="199" y="44"/>
                </a:lnTo>
                <a:lnTo>
                  <a:pt x="199" y="44"/>
                </a:lnTo>
                <a:lnTo>
                  <a:pt x="200" y="45"/>
                </a:lnTo>
                <a:lnTo>
                  <a:pt x="200" y="45"/>
                </a:lnTo>
                <a:lnTo>
                  <a:pt x="201" y="46"/>
                </a:lnTo>
                <a:lnTo>
                  <a:pt x="201" y="47"/>
                </a:lnTo>
                <a:lnTo>
                  <a:pt x="202" y="48"/>
                </a:lnTo>
                <a:lnTo>
                  <a:pt x="202" y="49"/>
                </a:lnTo>
                <a:lnTo>
                  <a:pt x="202" y="50"/>
                </a:lnTo>
                <a:lnTo>
                  <a:pt x="203" y="51"/>
                </a:lnTo>
                <a:lnTo>
                  <a:pt x="203" y="51"/>
                </a:lnTo>
                <a:lnTo>
                  <a:pt x="204" y="52"/>
                </a:lnTo>
                <a:lnTo>
                  <a:pt x="204" y="52"/>
                </a:lnTo>
                <a:lnTo>
                  <a:pt x="205" y="52"/>
                </a:lnTo>
                <a:lnTo>
                  <a:pt x="205" y="53"/>
                </a:lnTo>
                <a:lnTo>
                  <a:pt x="206" y="54"/>
                </a:lnTo>
                <a:lnTo>
                  <a:pt x="207" y="55"/>
                </a:lnTo>
                <a:lnTo>
                  <a:pt x="207" y="56"/>
                </a:lnTo>
                <a:lnTo>
                  <a:pt x="207" y="56"/>
                </a:lnTo>
                <a:lnTo>
                  <a:pt x="207" y="56"/>
                </a:lnTo>
                <a:lnTo>
                  <a:pt x="208" y="57"/>
                </a:lnTo>
                <a:lnTo>
                  <a:pt x="209" y="58"/>
                </a:lnTo>
                <a:lnTo>
                  <a:pt x="209" y="58"/>
                </a:lnTo>
                <a:lnTo>
                  <a:pt x="210" y="59"/>
                </a:lnTo>
                <a:lnTo>
                  <a:pt x="210" y="60"/>
                </a:lnTo>
                <a:lnTo>
                  <a:pt x="211" y="60"/>
                </a:lnTo>
                <a:lnTo>
                  <a:pt x="211" y="61"/>
                </a:lnTo>
                <a:lnTo>
                  <a:pt x="212" y="62"/>
                </a:lnTo>
                <a:lnTo>
                  <a:pt x="212" y="63"/>
                </a:lnTo>
                <a:lnTo>
                  <a:pt x="213" y="63"/>
                </a:lnTo>
                <a:lnTo>
                  <a:pt x="213" y="64"/>
                </a:lnTo>
                <a:lnTo>
                  <a:pt x="214" y="65"/>
                </a:lnTo>
                <a:lnTo>
                  <a:pt x="214" y="66"/>
                </a:lnTo>
                <a:lnTo>
                  <a:pt x="214" y="66"/>
                </a:lnTo>
                <a:lnTo>
                  <a:pt x="215" y="67"/>
                </a:lnTo>
                <a:lnTo>
                  <a:pt x="215" y="68"/>
                </a:lnTo>
                <a:lnTo>
                  <a:pt x="215" y="68"/>
                </a:lnTo>
                <a:lnTo>
                  <a:pt x="216" y="69"/>
                </a:lnTo>
                <a:lnTo>
                  <a:pt x="217" y="70"/>
                </a:lnTo>
                <a:lnTo>
                  <a:pt x="218" y="71"/>
                </a:lnTo>
                <a:lnTo>
                  <a:pt x="218" y="71"/>
                </a:lnTo>
                <a:lnTo>
                  <a:pt x="219" y="73"/>
                </a:lnTo>
                <a:lnTo>
                  <a:pt x="219" y="73"/>
                </a:lnTo>
                <a:lnTo>
                  <a:pt x="219" y="73"/>
                </a:lnTo>
                <a:lnTo>
                  <a:pt x="219" y="74"/>
                </a:lnTo>
                <a:lnTo>
                  <a:pt x="220" y="74"/>
                </a:lnTo>
                <a:lnTo>
                  <a:pt x="220" y="74"/>
                </a:lnTo>
                <a:lnTo>
                  <a:pt x="221" y="74"/>
                </a:lnTo>
                <a:lnTo>
                  <a:pt x="222" y="74"/>
                </a:lnTo>
                <a:lnTo>
                  <a:pt x="222" y="74"/>
                </a:lnTo>
                <a:lnTo>
                  <a:pt x="223" y="74"/>
                </a:lnTo>
                <a:lnTo>
                  <a:pt x="224" y="75"/>
                </a:lnTo>
                <a:lnTo>
                  <a:pt x="224" y="75"/>
                </a:lnTo>
                <a:lnTo>
                  <a:pt x="225" y="75"/>
                </a:lnTo>
                <a:lnTo>
                  <a:pt x="225" y="75"/>
                </a:lnTo>
                <a:lnTo>
                  <a:pt x="226" y="75"/>
                </a:lnTo>
                <a:lnTo>
                  <a:pt x="226" y="75"/>
                </a:lnTo>
                <a:lnTo>
                  <a:pt x="227" y="75"/>
                </a:lnTo>
                <a:lnTo>
                  <a:pt x="228" y="75"/>
                </a:lnTo>
                <a:lnTo>
                  <a:pt x="228" y="76"/>
                </a:lnTo>
                <a:lnTo>
                  <a:pt x="228" y="76"/>
                </a:lnTo>
                <a:lnTo>
                  <a:pt x="229" y="76"/>
                </a:lnTo>
                <a:lnTo>
                  <a:pt x="229" y="76"/>
                </a:lnTo>
                <a:lnTo>
                  <a:pt x="230" y="76"/>
                </a:lnTo>
                <a:lnTo>
                  <a:pt x="230" y="75"/>
                </a:lnTo>
                <a:lnTo>
                  <a:pt x="230" y="74"/>
                </a:lnTo>
                <a:lnTo>
                  <a:pt x="230" y="73"/>
                </a:lnTo>
                <a:lnTo>
                  <a:pt x="230" y="71"/>
                </a:lnTo>
                <a:lnTo>
                  <a:pt x="230" y="70"/>
                </a:lnTo>
                <a:lnTo>
                  <a:pt x="230" y="69"/>
                </a:lnTo>
                <a:lnTo>
                  <a:pt x="230" y="68"/>
                </a:lnTo>
                <a:lnTo>
                  <a:pt x="230" y="67"/>
                </a:lnTo>
                <a:lnTo>
                  <a:pt x="231" y="66"/>
                </a:lnTo>
                <a:lnTo>
                  <a:pt x="231" y="64"/>
                </a:lnTo>
                <a:lnTo>
                  <a:pt x="231" y="63"/>
                </a:lnTo>
                <a:lnTo>
                  <a:pt x="231" y="62"/>
                </a:lnTo>
                <a:lnTo>
                  <a:pt x="231" y="61"/>
                </a:lnTo>
                <a:lnTo>
                  <a:pt x="231" y="60"/>
                </a:lnTo>
                <a:lnTo>
                  <a:pt x="231" y="60"/>
                </a:lnTo>
                <a:lnTo>
                  <a:pt x="231" y="59"/>
                </a:lnTo>
                <a:lnTo>
                  <a:pt x="231" y="58"/>
                </a:lnTo>
                <a:lnTo>
                  <a:pt x="231" y="57"/>
                </a:lnTo>
                <a:lnTo>
                  <a:pt x="231" y="56"/>
                </a:lnTo>
                <a:lnTo>
                  <a:pt x="231" y="56"/>
                </a:lnTo>
                <a:lnTo>
                  <a:pt x="231" y="55"/>
                </a:lnTo>
                <a:lnTo>
                  <a:pt x="232" y="54"/>
                </a:lnTo>
                <a:lnTo>
                  <a:pt x="232" y="53"/>
                </a:lnTo>
                <a:lnTo>
                  <a:pt x="232" y="52"/>
                </a:lnTo>
                <a:lnTo>
                  <a:pt x="232" y="52"/>
                </a:lnTo>
                <a:lnTo>
                  <a:pt x="232" y="51"/>
                </a:lnTo>
                <a:lnTo>
                  <a:pt x="232" y="51"/>
                </a:lnTo>
                <a:lnTo>
                  <a:pt x="232" y="50"/>
                </a:lnTo>
                <a:lnTo>
                  <a:pt x="232" y="50"/>
                </a:lnTo>
                <a:lnTo>
                  <a:pt x="232" y="49"/>
                </a:lnTo>
                <a:lnTo>
                  <a:pt x="232" y="49"/>
                </a:lnTo>
                <a:lnTo>
                  <a:pt x="232" y="48"/>
                </a:lnTo>
                <a:lnTo>
                  <a:pt x="232" y="48"/>
                </a:lnTo>
                <a:lnTo>
                  <a:pt x="232" y="47"/>
                </a:lnTo>
                <a:lnTo>
                  <a:pt x="232" y="46"/>
                </a:lnTo>
                <a:lnTo>
                  <a:pt x="232" y="46"/>
                </a:lnTo>
                <a:lnTo>
                  <a:pt x="232" y="45"/>
                </a:lnTo>
                <a:lnTo>
                  <a:pt x="232" y="44"/>
                </a:lnTo>
                <a:lnTo>
                  <a:pt x="232" y="42"/>
                </a:lnTo>
                <a:lnTo>
                  <a:pt x="232" y="42"/>
                </a:lnTo>
                <a:lnTo>
                  <a:pt x="232" y="41"/>
                </a:lnTo>
                <a:lnTo>
                  <a:pt x="233" y="41"/>
                </a:lnTo>
                <a:lnTo>
                  <a:pt x="233" y="40"/>
                </a:lnTo>
                <a:lnTo>
                  <a:pt x="232" y="40"/>
                </a:lnTo>
                <a:lnTo>
                  <a:pt x="232" y="40"/>
                </a:lnTo>
                <a:lnTo>
                  <a:pt x="232" y="39"/>
                </a:lnTo>
                <a:lnTo>
                  <a:pt x="232" y="38"/>
                </a:lnTo>
                <a:lnTo>
                  <a:pt x="232" y="37"/>
                </a:lnTo>
                <a:lnTo>
                  <a:pt x="233" y="37"/>
                </a:lnTo>
                <a:lnTo>
                  <a:pt x="233" y="36"/>
                </a:lnTo>
                <a:lnTo>
                  <a:pt x="233" y="36"/>
                </a:lnTo>
                <a:lnTo>
                  <a:pt x="232" y="35"/>
                </a:lnTo>
                <a:lnTo>
                  <a:pt x="232" y="35"/>
                </a:lnTo>
                <a:lnTo>
                  <a:pt x="233" y="35"/>
                </a:lnTo>
                <a:lnTo>
                  <a:pt x="232" y="34"/>
                </a:lnTo>
                <a:lnTo>
                  <a:pt x="232" y="33"/>
                </a:lnTo>
                <a:lnTo>
                  <a:pt x="232" y="33"/>
                </a:lnTo>
                <a:lnTo>
                  <a:pt x="233" y="32"/>
                </a:lnTo>
                <a:lnTo>
                  <a:pt x="233" y="32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0"/>
                </a:lnTo>
                <a:lnTo>
                  <a:pt x="233" y="29"/>
                </a:lnTo>
                <a:lnTo>
                  <a:pt x="233" y="28"/>
                </a:lnTo>
                <a:lnTo>
                  <a:pt x="233" y="28"/>
                </a:lnTo>
                <a:lnTo>
                  <a:pt x="233" y="27"/>
                </a:lnTo>
                <a:lnTo>
                  <a:pt x="233" y="27"/>
                </a:lnTo>
                <a:lnTo>
                  <a:pt x="233" y="26"/>
                </a:lnTo>
                <a:lnTo>
                  <a:pt x="233" y="26"/>
                </a:lnTo>
                <a:lnTo>
                  <a:pt x="233" y="25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4" y="24"/>
                </a:lnTo>
                <a:lnTo>
                  <a:pt x="234" y="23"/>
                </a:lnTo>
                <a:lnTo>
                  <a:pt x="235" y="23"/>
                </a:lnTo>
                <a:lnTo>
                  <a:pt x="236" y="23"/>
                </a:lnTo>
                <a:lnTo>
                  <a:pt x="237" y="24"/>
                </a:lnTo>
                <a:lnTo>
                  <a:pt x="237" y="24"/>
                </a:lnTo>
                <a:lnTo>
                  <a:pt x="238" y="25"/>
                </a:lnTo>
                <a:lnTo>
                  <a:pt x="238" y="25"/>
                </a:lnTo>
                <a:lnTo>
                  <a:pt x="239" y="26"/>
                </a:lnTo>
                <a:lnTo>
                  <a:pt x="239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1" y="26"/>
                </a:lnTo>
                <a:lnTo>
                  <a:pt x="241" y="25"/>
                </a:lnTo>
                <a:lnTo>
                  <a:pt x="241" y="25"/>
                </a:lnTo>
                <a:lnTo>
                  <a:pt x="241" y="24"/>
                </a:lnTo>
                <a:lnTo>
                  <a:pt x="241" y="24"/>
                </a:lnTo>
                <a:lnTo>
                  <a:pt x="242" y="23"/>
                </a:lnTo>
                <a:lnTo>
                  <a:pt x="242" y="23"/>
                </a:lnTo>
                <a:lnTo>
                  <a:pt x="242" y="23"/>
                </a:lnTo>
                <a:lnTo>
                  <a:pt x="242" y="23"/>
                </a:lnTo>
                <a:lnTo>
                  <a:pt x="243" y="23"/>
                </a:lnTo>
                <a:lnTo>
                  <a:pt x="243" y="22"/>
                </a:lnTo>
                <a:lnTo>
                  <a:pt x="243" y="22"/>
                </a:lnTo>
                <a:lnTo>
                  <a:pt x="244" y="22"/>
                </a:lnTo>
                <a:lnTo>
                  <a:pt x="244" y="22"/>
                </a:lnTo>
                <a:lnTo>
                  <a:pt x="244" y="22"/>
                </a:lnTo>
                <a:lnTo>
                  <a:pt x="245" y="21"/>
                </a:lnTo>
                <a:lnTo>
                  <a:pt x="245" y="21"/>
                </a:lnTo>
                <a:lnTo>
                  <a:pt x="246" y="21"/>
                </a:lnTo>
                <a:lnTo>
                  <a:pt x="246" y="20"/>
                </a:lnTo>
                <a:lnTo>
                  <a:pt x="247" y="20"/>
                </a:lnTo>
                <a:lnTo>
                  <a:pt x="247" y="20"/>
                </a:lnTo>
                <a:lnTo>
                  <a:pt x="247" y="20"/>
                </a:lnTo>
                <a:lnTo>
                  <a:pt x="247" y="20"/>
                </a:lnTo>
                <a:lnTo>
                  <a:pt x="248" y="21"/>
                </a:lnTo>
                <a:lnTo>
                  <a:pt x="248" y="21"/>
                </a:lnTo>
                <a:lnTo>
                  <a:pt x="248" y="22"/>
                </a:lnTo>
                <a:lnTo>
                  <a:pt x="248" y="22"/>
                </a:lnTo>
                <a:lnTo>
                  <a:pt x="249" y="22"/>
                </a:lnTo>
                <a:lnTo>
                  <a:pt x="249" y="22"/>
                </a:lnTo>
                <a:lnTo>
                  <a:pt x="250" y="23"/>
                </a:lnTo>
                <a:lnTo>
                  <a:pt x="250" y="23"/>
                </a:lnTo>
                <a:lnTo>
                  <a:pt x="251" y="23"/>
                </a:lnTo>
                <a:lnTo>
                  <a:pt x="251" y="23"/>
                </a:lnTo>
                <a:lnTo>
                  <a:pt x="252" y="23"/>
                </a:lnTo>
                <a:lnTo>
                  <a:pt x="253" y="23"/>
                </a:lnTo>
                <a:lnTo>
                  <a:pt x="253" y="23"/>
                </a:lnTo>
                <a:lnTo>
                  <a:pt x="253" y="23"/>
                </a:lnTo>
                <a:lnTo>
                  <a:pt x="254" y="23"/>
                </a:lnTo>
                <a:lnTo>
                  <a:pt x="254" y="23"/>
                </a:lnTo>
                <a:lnTo>
                  <a:pt x="254" y="23"/>
                </a:lnTo>
                <a:lnTo>
                  <a:pt x="255" y="23"/>
                </a:lnTo>
                <a:lnTo>
                  <a:pt x="255" y="22"/>
                </a:lnTo>
                <a:lnTo>
                  <a:pt x="255" y="22"/>
                </a:lnTo>
                <a:lnTo>
                  <a:pt x="256" y="22"/>
                </a:lnTo>
                <a:lnTo>
                  <a:pt x="256" y="22"/>
                </a:lnTo>
                <a:lnTo>
                  <a:pt x="257" y="22"/>
                </a:lnTo>
                <a:lnTo>
                  <a:pt x="257" y="22"/>
                </a:lnTo>
                <a:lnTo>
                  <a:pt x="257" y="22"/>
                </a:lnTo>
                <a:lnTo>
                  <a:pt x="258" y="22"/>
                </a:lnTo>
                <a:lnTo>
                  <a:pt x="258" y="22"/>
                </a:lnTo>
                <a:lnTo>
                  <a:pt x="258" y="22"/>
                </a:lnTo>
                <a:lnTo>
                  <a:pt x="259" y="22"/>
                </a:lnTo>
                <a:lnTo>
                  <a:pt x="259" y="22"/>
                </a:lnTo>
                <a:lnTo>
                  <a:pt x="259" y="23"/>
                </a:lnTo>
                <a:lnTo>
                  <a:pt x="260" y="23"/>
                </a:lnTo>
                <a:lnTo>
                  <a:pt x="260" y="23"/>
                </a:lnTo>
                <a:lnTo>
                  <a:pt x="260" y="23"/>
                </a:lnTo>
                <a:lnTo>
                  <a:pt x="261" y="25"/>
                </a:lnTo>
                <a:lnTo>
                  <a:pt x="263" y="27"/>
                </a:lnTo>
                <a:lnTo>
                  <a:pt x="264" y="28"/>
                </a:lnTo>
                <a:lnTo>
                  <a:pt x="265" y="29"/>
                </a:lnTo>
                <a:lnTo>
                  <a:pt x="265" y="30"/>
                </a:lnTo>
                <a:lnTo>
                  <a:pt x="265" y="31"/>
                </a:lnTo>
                <a:lnTo>
                  <a:pt x="265" y="32"/>
                </a:lnTo>
                <a:lnTo>
                  <a:pt x="265" y="33"/>
                </a:lnTo>
                <a:lnTo>
                  <a:pt x="265" y="33"/>
                </a:lnTo>
                <a:lnTo>
                  <a:pt x="265" y="34"/>
                </a:lnTo>
                <a:lnTo>
                  <a:pt x="265" y="34"/>
                </a:lnTo>
                <a:lnTo>
                  <a:pt x="265" y="35"/>
                </a:lnTo>
                <a:lnTo>
                  <a:pt x="264" y="36"/>
                </a:lnTo>
                <a:lnTo>
                  <a:pt x="264" y="37"/>
                </a:lnTo>
                <a:lnTo>
                  <a:pt x="263" y="39"/>
                </a:lnTo>
                <a:lnTo>
                  <a:pt x="263" y="39"/>
                </a:lnTo>
                <a:lnTo>
                  <a:pt x="262" y="40"/>
                </a:lnTo>
                <a:lnTo>
                  <a:pt x="262" y="40"/>
                </a:lnTo>
                <a:lnTo>
                  <a:pt x="261" y="40"/>
                </a:lnTo>
                <a:lnTo>
                  <a:pt x="261" y="40"/>
                </a:lnTo>
                <a:lnTo>
                  <a:pt x="260" y="41"/>
                </a:lnTo>
                <a:lnTo>
                  <a:pt x="260" y="41"/>
                </a:lnTo>
                <a:lnTo>
                  <a:pt x="259" y="41"/>
                </a:lnTo>
                <a:lnTo>
                  <a:pt x="259" y="41"/>
                </a:lnTo>
                <a:lnTo>
                  <a:pt x="258" y="41"/>
                </a:lnTo>
                <a:lnTo>
                  <a:pt x="258" y="42"/>
                </a:lnTo>
                <a:lnTo>
                  <a:pt x="258" y="42"/>
                </a:lnTo>
                <a:lnTo>
                  <a:pt x="260" y="42"/>
                </a:lnTo>
                <a:lnTo>
                  <a:pt x="260" y="43"/>
                </a:lnTo>
                <a:lnTo>
                  <a:pt x="261" y="43"/>
                </a:lnTo>
                <a:lnTo>
                  <a:pt x="262" y="43"/>
                </a:lnTo>
                <a:lnTo>
                  <a:pt x="262" y="43"/>
                </a:lnTo>
                <a:lnTo>
                  <a:pt x="263" y="43"/>
                </a:lnTo>
                <a:lnTo>
                  <a:pt x="264" y="44"/>
                </a:lnTo>
                <a:lnTo>
                  <a:pt x="265" y="44"/>
                </a:lnTo>
                <a:lnTo>
                  <a:pt x="265" y="44"/>
                </a:lnTo>
                <a:lnTo>
                  <a:pt x="266" y="44"/>
                </a:lnTo>
                <a:lnTo>
                  <a:pt x="266" y="44"/>
                </a:lnTo>
                <a:lnTo>
                  <a:pt x="266" y="44"/>
                </a:lnTo>
                <a:lnTo>
                  <a:pt x="267" y="44"/>
                </a:lnTo>
                <a:lnTo>
                  <a:pt x="268" y="44"/>
                </a:lnTo>
                <a:lnTo>
                  <a:pt x="268" y="44"/>
                </a:lnTo>
                <a:lnTo>
                  <a:pt x="269" y="44"/>
                </a:lnTo>
                <a:lnTo>
                  <a:pt x="269" y="45"/>
                </a:lnTo>
                <a:lnTo>
                  <a:pt x="269" y="46"/>
                </a:lnTo>
                <a:lnTo>
                  <a:pt x="268" y="47"/>
                </a:lnTo>
                <a:lnTo>
                  <a:pt x="268" y="48"/>
                </a:lnTo>
                <a:lnTo>
                  <a:pt x="268" y="48"/>
                </a:lnTo>
                <a:lnTo>
                  <a:pt x="268" y="48"/>
                </a:lnTo>
                <a:lnTo>
                  <a:pt x="268" y="49"/>
                </a:lnTo>
                <a:lnTo>
                  <a:pt x="269" y="49"/>
                </a:lnTo>
                <a:lnTo>
                  <a:pt x="269" y="50"/>
                </a:lnTo>
                <a:lnTo>
                  <a:pt x="269" y="50"/>
                </a:lnTo>
                <a:lnTo>
                  <a:pt x="269" y="51"/>
                </a:lnTo>
                <a:lnTo>
                  <a:pt x="269" y="51"/>
                </a:lnTo>
                <a:lnTo>
                  <a:pt x="269" y="51"/>
                </a:lnTo>
                <a:lnTo>
                  <a:pt x="270" y="51"/>
                </a:lnTo>
                <a:lnTo>
                  <a:pt x="270" y="51"/>
                </a:lnTo>
                <a:lnTo>
                  <a:pt x="271" y="51"/>
                </a:lnTo>
                <a:lnTo>
                  <a:pt x="271" y="51"/>
                </a:lnTo>
                <a:lnTo>
                  <a:pt x="272" y="50"/>
                </a:lnTo>
                <a:lnTo>
                  <a:pt x="272" y="50"/>
                </a:lnTo>
                <a:lnTo>
                  <a:pt x="273" y="50"/>
                </a:lnTo>
                <a:lnTo>
                  <a:pt x="273" y="50"/>
                </a:lnTo>
                <a:lnTo>
                  <a:pt x="273" y="50"/>
                </a:lnTo>
                <a:lnTo>
                  <a:pt x="273" y="50"/>
                </a:lnTo>
                <a:lnTo>
                  <a:pt x="274" y="51"/>
                </a:lnTo>
                <a:lnTo>
                  <a:pt x="274" y="51"/>
                </a:lnTo>
                <a:lnTo>
                  <a:pt x="275" y="51"/>
                </a:lnTo>
                <a:lnTo>
                  <a:pt x="275" y="50"/>
                </a:lnTo>
                <a:lnTo>
                  <a:pt x="275" y="50"/>
                </a:lnTo>
                <a:lnTo>
                  <a:pt x="276" y="50"/>
                </a:lnTo>
                <a:lnTo>
                  <a:pt x="276" y="50"/>
                </a:lnTo>
                <a:lnTo>
                  <a:pt x="277" y="50"/>
                </a:lnTo>
                <a:lnTo>
                  <a:pt x="277" y="50"/>
                </a:lnTo>
                <a:lnTo>
                  <a:pt x="277" y="50"/>
                </a:lnTo>
                <a:lnTo>
                  <a:pt x="278" y="50"/>
                </a:lnTo>
                <a:lnTo>
                  <a:pt x="278" y="50"/>
                </a:lnTo>
                <a:lnTo>
                  <a:pt x="279" y="49"/>
                </a:lnTo>
                <a:lnTo>
                  <a:pt x="279" y="49"/>
                </a:lnTo>
                <a:lnTo>
                  <a:pt x="279" y="50"/>
                </a:lnTo>
                <a:lnTo>
                  <a:pt x="280" y="50"/>
                </a:lnTo>
                <a:lnTo>
                  <a:pt x="281" y="50"/>
                </a:lnTo>
                <a:lnTo>
                  <a:pt x="281" y="50"/>
                </a:lnTo>
                <a:lnTo>
                  <a:pt x="282" y="49"/>
                </a:lnTo>
                <a:lnTo>
                  <a:pt x="282" y="49"/>
                </a:lnTo>
                <a:lnTo>
                  <a:pt x="282" y="49"/>
                </a:lnTo>
                <a:lnTo>
                  <a:pt x="283" y="49"/>
                </a:lnTo>
                <a:lnTo>
                  <a:pt x="283" y="48"/>
                </a:lnTo>
                <a:lnTo>
                  <a:pt x="284" y="48"/>
                </a:lnTo>
                <a:lnTo>
                  <a:pt x="284" y="48"/>
                </a:lnTo>
                <a:lnTo>
                  <a:pt x="286" y="48"/>
                </a:lnTo>
                <a:lnTo>
                  <a:pt x="287" y="47"/>
                </a:lnTo>
                <a:lnTo>
                  <a:pt x="288" y="47"/>
                </a:lnTo>
                <a:lnTo>
                  <a:pt x="289" y="45"/>
                </a:lnTo>
                <a:lnTo>
                  <a:pt x="292" y="44"/>
                </a:lnTo>
                <a:lnTo>
                  <a:pt x="294" y="44"/>
                </a:lnTo>
                <a:lnTo>
                  <a:pt x="295" y="44"/>
                </a:lnTo>
                <a:lnTo>
                  <a:pt x="296" y="44"/>
                </a:lnTo>
                <a:lnTo>
                  <a:pt x="296" y="44"/>
                </a:lnTo>
                <a:lnTo>
                  <a:pt x="297" y="44"/>
                </a:lnTo>
                <a:lnTo>
                  <a:pt x="298" y="44"/>
                </a:lnTo>
                <a:lnTo>
                  <a:pt x="299" y="43"/>
                </a:lnTo>
                <a:lnTo>
                  <a:pt x="302" y="43"/>
                </a:lnTo>
                <a:lnTo>
                  <a:pt x="303" y="43"/>
                </a:lnTo>
                <a:lnTo>
                  <a:pt x="307" y="42"/>
                </a:lnTo>
                <a:lnTo>
                  <a:pt x="307" y="42"/>
                </a:lnTo>
                <a:lnTo>
                  <a:pt x="307" y="42"/>
                </a:lnTo>
                <a:lnTo>
                  <a:pt x="307" y="42"/>
                </a:lnTo>
                <a:lnTo>
                  <a:pt x="309" y="42"/>
                </a:lnTo>
                <a:lnTo>
                  <a:pt x="310" y="42"/>
                </a:lnTo>
                <a:lnTo>
                  <a:pt x="312" y="42"/>
                </a:lnTo>
                <a:lnTo>
                  <a:pt x="313" y="42"/>
                </a:lnTo>
                <a:lnTo>
                  <a:pt x="316" y="42"/>
                </a:lnTo>
                <a:lnTo>
                  <a:pt x="318" y="42"/>
                </a:lnTo>
                <a:lnTo>
                  <a:pt x="319" y="42"/>
                </a:lnTo>
                <a:lnTo>
                  <a:pt x="322" y="40"/>
                </a:lnTo>
                <a:lnTo>
                  <a:pt x="324" y="41"/>
                </a:lnTo>
                <a:lnTo>
                  <a:pt x="330" y="40"/>
                </a:lnTo>
                <a:lnTo>
                  <a:pt x="332" y="40"/>
                </a:lnTo>
                <a:lnTo>
                  <a:pt x="332" y="41"/>
                </a:lnTo>
                <a:lnTo>
                  <a:pt x="334" y="41"/>
                </a:lnTo>
                <a:lnTo>
                  <a:pt x="336" y="39"/>
                </a:lnTo>
                <a:lnTo>
                  <a:pt x="339" y="37"/>
                </a:lnTo>
                <a:lnTo>
                  <a:pt x="343" y="31"/>
                </a:lnTo>
                <a:lnTo>
                  <a:pt x="345" y="30"/>
                </a:lnTo>
                <a:lnTo>
                  <a:pt x="353" y="30"/>
                </a:lnTo>
                <a:lnTo>
                  <a:pt x="354" y="30"/>
                </a:lnTo>
                <a:lnTo>
                  <a:pt x="354" y="30"/>
                </a:lnTo>
                <a:lnTo>
                  <a:pt x="353" y="30"/>
                </a:lnTo>
                <a:lnTo>
                  <a:pt x="353" y="31"/>
                </a:lnTo>
                <a:lnTo>
                  <a:pt x="352" y="31"/>
                </a:lnTo>
                <a:lnTo>
                  <a:pt x="352" y="31"/>
                </a:lnTo>
                <a:lnTo>
                  <a:pt x="352" y="31"/>
                </a:lnTo>
                <a:lnTo>
                  <a:pt x="352" y="31"/>
                </a:lnTo>
                <a:lnTo>
                  <a:pt x="352" y="31"/>
                </a:lnTo>
                <a:lnTo>
                  <a:pt x="351" y="31"/>
                </a:lnTo>
                <a:lnTo>
                  <a:pt x="351" y="31"/>
                </a:lnTo>
                <a:lnTo>
                  <a:pt x="350" y="31"/>
                </a:lnTo>
                <a:lnTo>
                  <a:pt x="350" y="31"/>
                </a:lnTo>
                <a:lnTo>
                  <a:pt x="349" y="31"/>
                </a:lnTo>
                <a:lnTo>
                  <a:pt x="349" y="31"/>
                </a:lnTo>
                <a:lnTo>
                  <a:pt x="348" y="31"/>
                </a:lnTo>
                <a:lnTo>
                  <a:pt x="348" y="31"/>
                </a:lnTo>
                <a:lnTo>
                  <a:pt x="348" y="31"/>
                </a:lnTo>
                <a:lnTo>
                  <a:pt x="348" y="31"/>
                </a:lnTo>
                <a:lnTo>
                  <a:pt x="347" y="31"/>
                </a:lnTo>
                <a:lnTo>
                  <a:pt x="347" y="32"/>
                </a:lnTo>
                <a:lnTo>
                  <a:pt x="347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5" y="32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4" y="33"/>
                </a:lnTo>
                <a:lnTo>
                  <a:pt x="344" y="34"/>
                </a:lnTo>
                <a:lnTo>
                  <a:pt x="344" y="34"/>
                </a:lnTo>
                <a:lnTo>
                  <a:pt x="344" y="34"/>
                </a:lnTo>
                <a:lnTo>
                  <a:pt x="344" y="35"/>
                </a:lnTo>
                <a:lnTo>
                  <a:pt x="344" y="35"/>
                </a:lnTo>
                <a:lnTo>
                  <a:pt x="344" y="35"/>
                </a:lnTo>
                <a:lnTo>
                  <a:pt x="344" y="36"/>
                </a:lnTo>
                <a:lnTo>
                  <a:pt x="344" y="36"/>
                </a:lnTo>
                <a:lnTo>
                  <a:pt x="344" y="37"/>
                </a:lnTo>
                <a:lnTo>
                  <a:pt x="344" y="37"/>
                </a:lnTo>
                <a:lnTo>
                  <a:pt x="344" y="37"/>
                </a:lnTo>
                <a:lnTo>
                  <a:pt x="344" y="38"/>
                </a:lnTo>
                <a:lnTo>
                  <a:pt x="344" y="38"/>
                </a:lnTo>
                <a:lnTo>
                  <a:pt x="344" y="39"/>
                </a:lnTo>
                <a:lnTo>
                  <a:pt x="344" y="39"/>
                </a:lnTo>
                <a:lnTo>
                  <a:pt x="344" y="40"/>
                </a:lnTo>
                <a:lnTo>
                  <a:pt x="344" y="40"/>
                </a:lnTo>
                <a:lnTo>
                  <a:pt x="344" y="40"/>
                </a:lnTo>
                <a:lnTo>
                  <a:pt x="344" y="40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2"/>
                </a:lnTo>
                <a:lnTo>
                  <a:pt x="344" y="42"/>
                </a:lnTo>
                <a:lnTo>
                  <a:pt x="344" y="42"/>
                </a:lnTo>
                <a:lnTo>
                  <a:pt x="343" y="42"/>
                </a:lnTo>
                <a:lnTo>
                  <a:pt x="343" y="42"/>
                </a:lnTo>
                <a:lnTo>
                  <a:pt x="343" y="42"/>
                </a:lnTo>
                <a:lnTo>
                  <a:pt x="342" y="42"/>
                </a:lnTo>
                <a:lnTo>
                  <a:pt x="342" y="43"/>
                </a:lnTo>
                <a:lnTo>
                  <a:pt x="341" y="43"/>
                </a:lnTo>
                <a:lnTo>
                  <a:pt x="341" y="43"/>
                </a:lnTo>
                <a:lnTo>
                  <a:pt x="341" y="43"/>
                </a:lnTo>
                <a:lnTo>
                  <a:pt x="340" y="43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39" y="44"/>
                </a:lnTo>
                <a:lnTo>
                  <a:pt x="339" y="44"/>
                </a:lnTo>
                <a:lnTo>
                  <a:pt x="339" y="45"/>
                </a:lnTo>
                <a:lnTo>
                  <a:pt x="338" y="45"/>
                </a:lnTo>
                <a:lnTo>
                  <a:pt x="338" y="45"/>
                </a:lnTo>
                <a:lnTo>
                  <a:pt x="338" y="45"/>
                </a:lnTo>
                <a:lnTo>
                  <a:pt x="338" y="46"/>
                </a:lnTo>
                <a:lnTo>
                  <a:pt x="338" y="46"/>
                </a:lnTo>
                <a:lnTo>
                  <a:pt x="337" y="46"/>
                </a:lnTo>
                <a:lnTo>
                  <a:pt x="337" y="47"/>
                </a:lnTo>
                <a:lnTo>
                  <a:pt x="337" y="47"/>
                </a:lnTo>
                <a:lnTo>
                  <a:pt x="337" y="47"/>
                </a:lnTo>
                <a:lnTo>
                  <a:pt x="337" y="48"/>
                </a:lnTo>
                <a:lnTo>
                  <a:pt x="336" y="48"/>
                </a:lnTo>
                <a:lnTo>
                  <a:pt x="336" y="48"/>
                </a:lnTo>
                <a:lnTo>
                  <a:pt x="336" y="48"/>
                </a:lnTo>
                <a:lnTo>
                  <a:pt x="336" y="48"/>
                </a:lnTo>
                <a:lnTo>
                  <a:pt x="336" y="48"/>
                </a:lnTo>
                <a:lnTo>
                  <a:pt x="336" y="49"/>
                </a:lnTo>
                <a:lnTo>
                  <a:pt x="335" y="49"/>
                </a:lnTo>
                <a:lnTo>
                  <a:pt x="335" y="49"/>
                </a:lnTo>
                <a:lnTo>
                  <a:pt x="335" y="49"/>
                </a:lnTo>
                <a:lnTo>
                  <a:pt x="335" y="50"/>
                </a:lnTo>
                <a:lnTo>
                  <a:pt x="334" y="50"/>
                </a:lnTo>
                <a:lnTo>
                  <a:pt x="334" y="50"/>
                </a:lnTo>
                <a:lnTo>
                  <a:pt x="333" y="51"/>
                </a:lnTo>
                <a:lnTo>
                  <a:pt x="333" y="51"/>
                </a:lnTo>
                <a:lnTo>
                  <a:pt x="333" y="51"/>
                </a:lnTo>
                <a:lnTo>
                  <a:pt x="333" y="51"/>
                </a:lnTo>
                <a:lnTo>
                  <a:pt x="332" y="51"/>
                </a:lnTo>
                <a:lnTo>
                  <a:pt x="332" y="52"/>
                </a:lnTo>
                <a:lnTo>
                  <a:pt x="332" y="52"/>
                </a:lnTo>
                <a:lnTo>
                  <a:pt x="332" y="52"/>
                </a:lnTo>
                <a:lnTo>
                  <a:pt x="332" y="52"/>
                </a:lnTo>
                <a:lnTo>
                  <a:pt x="331" y="52"/>
                </a:lnTo>
                <a:lnTo>
                  <a:pt x="331" y="52"/>
                </a:lnTo>
                <a:lnTo>
                  <a:pt x="331" y="52"/>
                </a:lnTo>
                <a:lnTo>
                  <a:pt x="330" y="52"/>
                </a:lnTo>
                <a:lnTo>
                  <a:pt x="330" y="52"/>
                </a:lnTo>
                <a:lnTo>
                  <a:pt x="329" y="52"/>
                </a:lnTo>
                <a:lnTo>
                  <a:pt x="329" y="53"/>
                </a:lnTo>
                <a:lnTo>
                  <a:pt x="329" y="53"/>
                </a:lnTo>
                <a:lnTo>
                  <a:pt x="328" y="53"/>
                </a:lnTo>
                <a:lnTo>
                  <a:pt x="328" y="53"/>
                </a:lnTo>
                <a:lnTo>
                  <a:pt x="327" y="53"/>
                </a:lnTo>
                <a:lnTo>
                  <a:pt x="327" y="53"/>
                </a:lnTo>
                <a:lnTo>
                  <a:pt x="327" y="53"/>
                </a:lnTo>
                <a:lnTo>
                  <a:pt x="327" y="54"/>
                </a:lnTo>
                <a:lnTo>
                  <a:pt x="327" y="54"/>
                </a:lnTo>
                <a:lnTo>
                  <a:pt x="327" y="54"/>
                </a:lnTo>
                <a:lnTo>
                  <a:pt x="326" y="55"/>
                </a:lnTo>
                <a:lnTo>
                  <a:pt x="326" y="55"/>
                </a:lnTo>
                <a:lnTo>
                  <a:pt x="326" y="55"/>
                </a:lnTo>
                <a:lnTo>
                  <a:pt x="326" y="56"/>
                </a:lnTo>
                <a:lnTo>
                  <a:pt x="326" y="56"/>
                </a:lnTo>
                <a:lnTo>
                  <a:pt x="325" y="56"/>
                </a:lnTo>
                <a:lnTo>
                  <a:pt x="325" y="56"/>
                </a:lnTo>
                <a:lnTo>
                  <a:pt x="325" y="57"/>
                </a:lnTo>
                <a:lnTo>
                  <a:pt x="325" y="57"/>
                </a:lnTo>
                <a:lnTo>
                  <a:pt x="325" y="57"/>
                </a:lnTo>
                <a:lnTo>
                  <a:pt x="325" y="58"/>
                </a:lnTo>
                <a:lnTo>
                  <a:pt x="325" y="58"/>
                </a:lnTo>
                <a:lnTo>
                  <a:pt x="325" y="59"/>
                </a:lnTo>
                <a:lnTo>
                  <a:pt x="325" y="59"/>
                </a:lnTo>
                <a:lnTo>
                  <a:pt x="324" y="59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1"/>
                </a:lnTo>
                <a:lnTo>
                  <a:pt x="324" y="61"/>
                </a:lnTo>
                <a:lnTo>
                  <a:pt x="324" y="62"/>
                </a:lnTo>
                <a:lnTo>
                  <a:pt x="324" y="62"/>
                </a:lnTo>
                <a:lnTo>
                  <a:pt x="324" y="63"/>
                </a:lnTo>
                <a:lnTo>
                  <a:pt x="324" y="63"/>
                </a:lnTo>
                <a:lnTo>
                  <a:pt x="324" y="63"/>
                </a:lnTo>
                <a:lnTo>
                  <a:pt x="324" y="64"/>
                </a:lnTo>
                <a:lnTo>
                  <a:pt x="324" y="64"/>
                </a:lnTo>
                <a:lnTo>
                  <a:pt x="324" y="65"/>
                </a:lnTo>
                <a:lnTo>
                  <a:pt x="324" y="65"/>
                </a:lnTo>
                <a:lnTo>
                  <a:pt x="324" y="65"/>
                </a:lnTo>
                <a:lnTo>
                  <a:pt x="324" y="66"/>
                </a:lnTo>
                <a:lnTo>
                  <a:pt x="324" y="67"/>
                </a:lnTo>
                <a:lnTo>
                  <a:pt x="324" y="67"/>
                </a:lnTo>
                <a:lnTo>
                  <a:pt x="324" y="68"/>
                </a:lnTo>
                <a:lnTo>
                  <a:pt x="324" y="68"/>
                </a:lnTo>
                <a:lnTo>
                  <a:pt x="324" y="68"/>
                </a:lnTo>
                <a:lnTo>
                  <a:pt x="324" y="69"/>
                </a:lnTo>
                <a:lnTo>
                  <a:pt x="324" y="69"/>
                </a:lnTo>
                <a:lnTo>
                  <a:pt x="325" y="69"/>
                </a:lnTo>
                <a:lnTo>
                  <a:pt x="325" y="69"/>
                </a:lnTo>
                <a:lnTo>
                  <a:pt x="325" y="70"/>
                </a:lnTo>
                <a:lnTo>
                  <a:pt x="325" y="70"/>
                </a:lnTo>
                <a:lnTo>
                  <a:pt x="325" y="70"/>
                </a:lnTo>
                <a:lnTo>
                  <a:pt x="325" y="71"/>
                </a:lnTo>
                <a:lnTo>
                  <a:pt x="325" y="71"/>
                </a:lnTo>
                <a:lnTo>
                  <a:pt x="325" y="72"/>
                </a:lnTo>
                <a:lnTo>
                  <a:pt x="326" y="72"/>
                </a:lnTo>
                <a:lnTo>
                  <a:pt x="326" y="72"/>
                </a:lnTo>
                <a:lnTo>
                  <a:pt x="326" y="73"/>
                </a:lnTo>
                <a:lnTo>
                  <a:pt x="326" y="73"/>
                </a:lnTo>
                <a:lnTo>
                  <a:pt x="326" y="73"/>
                </a:lnTo>
                <a:lnTo>
                  <a:pt x="326" y="74"/>
                </a:lnTo>
                <a:lnTo>
                  <a:pt x="326" y="74"/>
                </a:lnTo>
                <a:lnTo>
                  <a:pt x="326" y="74"/>
                </a:lnTo>
                <a:lnTo>
                  <a:pt x="326" y="74"/>
                </a:lnTo>
                <a:lnTo>
                  <a:pt x="325" y="74"/>
                </a:lnTo>
                <a:lnTo>
                  <a:pt x="325" y="75"/>
                </a:lnTo>
                <a:lnTo>
                  <a:pt x="325" y="75"/>
                </a:lnTo>
                <a:lnTo>
                  <a:pt x="325" y="75"/>
                </a:lnTo>
                <a:lnTo>
                  <a:pt x="325" y="76"/>
                </a:lnTo>
                <a:lnTo>
                  <a:pt x="324" y="76"/>
                </a:lnTo>
                <a:lnTo>
                  <a:pt x="324" y="76"/>
                </a:lnTo>
                <a:lnTo>
                  <a:pt x="324" y="76"/>
                </a:lnTo>
                <a:lnTo>
                  <a:pt x="324" y="77"/>
                </a:lnTo>
                <a:lnTo>
                  <a:pt x="324" y="77"/>
                </a:lnTo>
                <a:lnTo>
                  <a:pt x="324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2" y="77"/>
                </a:lnTo>
                <a:lnTo>
                  <a:pt x="322" y="78"/>
                </a:lnTo>
                <a:lnTo>
                  <a:pt x="322" y="78"/>
                </a:lnTo>
                <a:lnTo>
                  <a:pt x="322" y="78"/>
                </a:lnTo>
                <a:lnTo>
                  <a:pt x="321" y="79"/>
                </a:lnTo>
                <a:lnTo>
                  <a:pt x="320" y="79"/>
                </a:lnTo>
                <a:lnTo>
                  <a:pt x="320" y="80"/>
                </a:lnTo>
                <a:lnTo>
                  <a:pt x="319" y="80"/>
                </a:lnTo>
                <a:lnTo>
                  <a:pt x="319" y="81"/>
                </a:lnTo>
                <a:lnTo>
                  <a:pt x="319" y="81"/>
                </a:lnTo>
                <a:lnTo>
                  <a:pt x="319" y="81"/>
                </a:lnTo>
                <a:lnTo>
                  <a:pt x="318" y="82"/>
                </a:lnTo>
                <a:lnTo>
                  <a:pt x="318" y="83"/>
                </a:lnTo>
                <a:lnTo>
                  <a:pt x="317" y="84"/>
                </a:lnTo>
                <a:lnTo>
                  <a:pt x="316" y="85"/>
                </a:lnTo>
                <a:lnTo>
                  <a:pt x="315" y="85"/>
                </a:lnTo>
                <a:lnTo>
                  <a:pt x="314" y="87"/>
                </a:lnTo>
                <a:lnTo>
                  <a:pt x="313" y="88"/>
                </a:lnTo>
                <a:lnTo>
                  <a:pt x="313" y="88"/>
                </a:lnTo>
                <a:lnTo>
                  <a:pt x="312" y="89"/>
                </a:lnTo>
                <a:lnTo>
                  <a:pt x="312" y="89"/>
                </a:lnTo>
                <a:lnTo>
                  <a:pt x="311" y="89"/>
                </a:lnTo>
                <a:lnTo>
                  <a:pt x="311" y="89"/>
                </a:lnTo>
                <a:lnTo>
                  <a:pt x="311" y="90"/>
                </a:lnTo>
                <a:lnTo>
                  <a:pt x="310" y="90"/>
                </a:lnTo>
                <a:lnTo>
                  <a:pt x="309" y="91"/>
                </a:lnTo>
                <a:lnTo>
                  <a:pt x="309" y="92"/>
                </a:lnTo>
                <a:lnTo>
                  <a:pt x="308" y="93"/>
                </a:lnTo>
                <a:lnTo>
                  <a:pt x="307" y="94"/>
                </a:lnTo>
                <a:lnTo>
                  <a:pt x="306" y="95"/>
                </a:lnTo>
                <a:lnTo>
                  <a:pt x="305" y="96"/>
                </a:lnTo>
                <a:lnTo>
                  <a:pt x="306" y="96"/>
                </a:lnTo>
                <a:lnTo>
                  <a:pt x="305" y="96"/>
                </a:lnTo>
                <a:lnTo>
                  <a:pt x="305" y="96"/>
                </a:lnTo>
                <a:lnTo>
                  <a:pt x="305" y="97"/>
                </a:lnTo>
                <a:lnTo>
                  <a:pt x="305" y="97"/>
                </a:lnTo>
                <a:lnTo>
                  <a:pt x="305" y="97"/>
                </a:lnTo>
                <a:lnTo>
                  <a:pt x="304" y="97"/>
                </a:lnTo>
                <a:lnTo>
                  <a:pt x="304" y="98"/>
                </a:lnTo>
                <a:lnTo>
                  <a:pt x="304" y="98"/>
                </a:lnTo>
                <a:lnTo>
                  <a:pt x="304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9"/>
                </a:lnTo>
                <a:lnTo>
                  <a:pt x="303" y="99"/>
                </a:lnTo>
                <a:lnTo>
                  <a:pt x="303" y="99"/>
                </a:lnTo>
                <a:lnTo>
                  <a:pt x="302" y="99"/>
                </a:lnTo>
                <a:lnTo>
                  <a:pt x="302" y="100"/>
                </a:lnTo>
                <a:lnTo>
                  <a:pt x="302" y="100"/>
                </a:lnTo>
                <a:lnTo>
                  <a:pt x="302" y="100"/>
                </a:lnTo>
                <a:lnTo>
                  <a:pt x="302" y="100"/>
                </a:lnTo>
                <a:lnTo>
                  <a:pt x="302" y="101"/>
                </a:lnTo>
                <a:lnTo>
                  <a:pt x="301" y="101"/>
                </a:lnTo>
                <a:lnTo>
                  <a:pt x="301" y="101"/>
                </a:lnTo>
                <a:lnTo>
                  <a:pt x="301" y="101"/>
                </a:lnTo>
                <a:lnTo>
                  <a:pt x="301" y="101"/>
                </a:lnTo>
                <a:lnTo>
                  <a:pt x="301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299" y="102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8" y="103"/>
                </a:lnTo>
                <a:lnTo>
                  <a:pt x="298" y="104"/>
                </a:lnTo>
                <a:lnTo>
                  <a:pt x="298" y="104"/>
                </a:lnTo>
                <a:lnTo>
                  <a:pt x="298" y="104"/>
                </a:lnTo>
                <a:lnTo>
                  <a:pt x="298" y="104"/>
                </a:lnTo>
                <a:lnTo>
                  <a:pt x="298" y="105"/>
                </a:lnTo>
                <a:lnTo>
                  <a:pt x="297" y="105"/>
                </a:lnTo>
                <a:lnTo>
                  <a:pt x="297" y="105"/>
                </a:lnTo>
                <a:lnTo>
                  <a:pt x="298" y="106"/>
                </a:lnTo>
                <a:lnTo>
                  <a:pt x="300" y="109"/>
                </a:lnTo>
                <a:lnTo>
                  <a:pt x="300" y="109"/>
                </a:lnTo>
                <a:lnTo>
                  <a:pt x="301" y="109"/>
                </a:lnTo>
                <a:lnTo>
                  <a:pt x="301" y="110"/>
                </a:lnTo>
                <a:lnTo>
                  <a:pt x="301" y="110"/>
                </a:lnTo>
                <a:lnTo>
                  <a:pt x="301" y="110"/>
                </a:lnTo>
                <a:lnTo>
                  <a:pt x="301" y="110"/>
                </a:lnTo>
                <a:lnTo>
                  <a:pt x="301" y="111"/>
                </a:lnTo>
                <a:lnTo>
                  <a:pt x="301" y="111"/>
                </a:lnTo>
                <a:lnTo>
                  <a:pt x="301" y="112"/>
                </a:lnTo>
                <a:lnTo>
                  <a:pt x="301" y="112"/>
                </a:lnTo>
                <a:lnTo>
                  <a:pt x="301" y="113"/>
                </a:lnTo>
                <a:lnTo>
                  <a:pt x="301" y="113"/>
                </a:lnTo>
                <a:lnTo>
                  <a:pt x="301" y="113"/>
                </a:lnTo>
                <a:lnTo>
                  <a:pt x="301" y="114"/>
                </a:lnTo>
                <a:lnTo>
                  <a:pt x="301" y="114"/>
                </a:lnTo>
                <a:lnTo>
                  <a:pt x="301" y="114"/>
                </a:lnTo>
                <a:lnTo>
                  <a:pt x="301" y="115"/>
                </a:lnTo>
                <a:lnTo>
                  <a:pt x="301" y="115"/>
                </a:lnTo>
                <a:lnTo>
                  <a:pt x="301" y="116"/>
                </a:lnTo>
                <a:lnTo>
                  <a:pt x="301" y="116"/>
                </a:lnTo>
                <a:lnTo>
                  <a:pt x="301" y="117"/>
                </a:lnTo>
                <a:lnTo>
                  <a:pt x="301" y="117"/>
                </a:lnTo>
                <a:lnTo>
                  <a:pt x="301" y="117"/>
                </a:lnTo>
                <a:lnTo>
                  <a:pt x="301" y="118"/>
                </a:lnTo>
                <a:lnTo>
                  <a:pt x="301" y="118"/>
                </a:lnTo>
                <a:lnTo>
                  <a:pt x="300" y="118"/>
                </a:lnTo>
                <a:lnTo>
                  <a:pt x="300" y="119"/>
                </a:lnTo>
                <a:lnTo>
                  <a:pt x="300" y="119"/>
                </a:lnTo>
                <a:lnTo>
                  <a:pt x="300" y="119"/>
                </a:lnTo>
                <a:lnTo>
                  <a:pt x="300" y="119"/>
                </a:lnTo>
                <a:lnTo>
                  <a:pt x="300" y="120"/>
                </a:lnTo>
                <a:lnTo>
                  <a:pt x="299" y="120"/>
                </a:lnTo>
                <a:lnTo>
                  <a:pt x="299" y="120"/>
                </a:lnTo>
                <a:lnTo>
                  <a:pt x="299" y="120"/>
                </a:lnTo>
                <a:lnTo>
                  <a:pt x="299" y="121"/>
                </a:lnTo>
                <a:lnTo>
                  <a:pt x="298" y="121"/>
                </a:lnTo>
                <a:lnTo>
                  <a:pt x="298" y="121"/>
                </a:lnTo>
                <a:lnTo>
                  <a:pt x="298" y="121"/>
                </a:lnTo>
                <a:lnTo>
                  <a:pt x="298" y="122"/>
                </a:lnTo>
                <a:lnTo>
                  <a:pt x="298" y="122"/>
                </a:lnTo>
                <a:lnTo>
                  <a:pt x="298" y="122"/>
                </a:lnTo>
                <a:lnTo>
                  <a:pt x="298" y="123"/>
                </a:lnTo>
                <a:lnTo>
                  <a:pt x="298" y="123"/>
                </a:lnTo>
                <a:lnTo>
                  <a:pt x="298" y="123"/>
                </a:lnTo>
                <a:lnTo>
                  <a:pt x="298" y="124"/>
                </a:lnTo>
                <a:lnTo>
                  <a:pt x="298" y="124"/>
                </a:lnTo>
                <a:lnTo>
                  <a:pt x="298" y="125"/>
                </a:lnTo>
                <a:lnTo>
                  <a:pt x="298" y="125"/>
                </a:lnTo>
                <a:lnTo>
                  <a:pt x="297" y="125"/>
                </a:lnTo>
                <a:lnTo>
                  <a:pt x="297" y="126"/>
                </a:lnTo>
                <a:lnTo>
                  <a:pt x="297" y="126"/>
                </a:lnTo>
                <a:lnTo>
                  <a:pt x="297" y="127"/>
                </a:lnTo>
                <a:lnTo>
                  <a:pt x="297" y="127"/>
                </a:lnTo>
                <a:lnTo>
                  <a:pt x="297" y="127"/>
                </a:lnTo>
                <a:lnTo>
                  <a:pt x="297" y="127"/>
                </a:lnTo>
                <a:lnTo>
                  <a:pt x="297" y="127"/>
                </a:lnTo>
                <a:lnTo>
                  <a:pt x="297" y="127"/>
                </a:lnTo>
                <a:lnTo>
                  <a:pt x="298" y="127"/>
                </a:lnTo>
                <a:lnTo>
                  <a:pt x="298" y="128"/>
                </a:lnTo>
                <a:lnTo>
                  <a:pt x="298" y="129"/>
                </a:lnTo>
                <a:lnTo>
                  <a:pt x="298" y="129"/>
                </a:lnTo>
                <a:lnTo>
                  <a:pt x="298" y="130"/>
                </a:lnTo>
                <a:lnTo>
                  <a:pt x="298" y="131"/>
                </a:lnTo>
                <a:lnTo>
                  <a:pt x="298" y="131"/>
                </a:lnTo>
                <a:lnTo>
                  <a:pt x="298" y="132"/>
                </a:lnTo>
                <a:lnTo>
                  <a:pt x="298" y="132"/>
                </a:lnTo>
                <a:lnTo>
                  <a:pt x="298" y="133"/>
                </a:lnTo>
                <a:lnTo>
                  <a:pt x="298" y="134"/>
                </a:lnTo>
                <a:lnTo>
                  <a:pt x="298" y="134"/>
                </a:lnTo>
                <a:lnTo>
                  <a:pt x="298" y="135"/>
                </a:lnTo>
                <a:lnTo>
                  <a:pt x="298" y="135"/>
                </a:lnTo>
                <a:lnTo>
                  <a:pt x="298" y="135"/>
                </a:lnTo>
                <a:lnTo>
                  <a:pt x="297" y="136"/>
                </a:lnTo>
                <a:lnTo>
                  <a:pt x="297" y="136"/>
                </a:lnTo>
                <a:lnTo>
                  <a:pt x="297" y="137"/>
                </a:lnTo>
                <a:lnTo>
                  <a:pt x="297" y="137"/>
                </a:lnTo>
                <a:lnTo>
                  <a:pt x="296" y="137"/>
                </a:lnTo>
                <a:lnTo>
                  <a:pt x="296" y="137"/>
                </a:lnTo>
                <a:lnTo>
                  <a:pt x="296" y="138"/>
                </a:lnTo>
                <a:lnTo>
                  <a:pt x="295" y="138"/>
                </a:lnTo>
                <a:lnTo>
                  <a:pt x="295" y="138"/>
                </a:lnTo>
                <a:lnTo>
                  <a:pt x="294" y="138"/>
                </a:lnTo>
                <a:lnTo>
                  <a:pt x="294" y="139"/>
                </a:lnTo>
                <a:lnTo>
                  <a:pt x="294" y="139"/>
                </a:lnTo>
                <a:lnTo>
                  <a:pt x="294" y="139"/>
                </a:lnTo>
                <a:lnTo>
                  <a:pt x="293" y="140"/>
                </a:lnTo>
                <a:lnTo>
                  <a:pt x="293" y="141"/>
                </a:lnTo>
                <a:lnTo>
                  <a:pt x="293" y="141"/>
                </a:lnTo>
                <a:lnTo>
                  <a:pt x="293" y="141"/>
                </a:lnTo>
                <a:lnTo>
                  <a:pt x="292" y="141"/>
                </a:lnTo>
                <a:lnTo>
                  <a:pt x="293" y="141"/>
                </a:lnTo>
                <a:lnTo>
                  <a:pt x="292" y="142"/>
                </a:lnTo>
                <a:lnTo>
                  <a:pt x="293" y="142"/>
                </a:lnTo>
                <a:lnTo>
                  <a:pt x="293" y="142"/>
                </a:lnTo>
                <a:lnTo>
                  <a:pt x="293" y="143"/>
                </a:lnTo>
                <a:lnTo>
                  <a:pt x="293" y="143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5"/>
                </a:lnTo>
                <a:lnTo>
                  <a:pt x="293" y="145"/>
                </a:lnTo>
                <a:lnTo>
                  <a:pt x="293" y="146"/>
                </a:lnTo>
                <a:lnTo>
                  <a:pt x="292" y="146"/>
                </a:lnTo>
                <a:lnTo>
                  <a:pt x="292" y="146"/>
                </a:lnTo>
                <a:lnTo>
                  <a:pt x="292" y="146"/>
                </a:lnTo>
                <a:lnTo>
                  <a:pt x="292" y="147"/>
                </a:lnTo>
                <a:lnTo>
                  <a:pt x="291" y="147"/>
                </a:lnTo>
                <a:lnTo>
                  <a:pt x="291" y="147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90" y="148"/>
                </a:lnTo>
                <a:lnTo>
                  <a:pt x="290" y="148"/>
                </a:lnTo>
                <a:lnTo>
                  <a:pt x="290" y="148"/>
                </a:lnTo>
                <a:lnTo>
                  <a:pt x="290" y="148"/>
                </a:lnTo>
                <a:lnTo>
                  <a:pt x="290" y="149"/>
                </a:lnTo>
                <a:lnTo>
                  <a:pt x="290" y="149"/>
                </a:lnTo>
                <a:lnTo>
                  <a:pt x="290" y="149"/>
                </a:lnTo>
                <a:lnTo>
                  <a:pt x="290" y="150"/>
                </a:lnTo>
                <a:lnTo>
                  <a:pt x="290" y="150"/>
                </a:lnTo>
                <a:lnTo>
                  <a:pt x="289" y="150"/>
                </a:lnTo>
                <a:lnTo>
                  <a:pt x="289" y="151"/>
                </a:lnTo>
                <a:lnTo>
                  <a:pt x="289" y="151"/>
                </a:lnTo>
                <a:lnTo>
                  <a:pt x="289" y="152"/>
                </a:lnTo>
                <a:lnTo>
                  <a:pt x="289" y="152"/>
                </a:lnTo>
                <a:lnTo>
                  <a:pt x="289" y="152"/>
                </a:lnTo>
                <a:lnTo>
                  <a:pt x="288" y="152"/>
                </a:lnTo>
                <a:lnTo>
                  <a:pt x="288" y="152"/>
                </a:lnTo>
                <a:lnTo>
                  <a:pt x="288" y="153"/>
                </a:lnTo>
                <a:lnTo>
                  <a:pt x="288" y="153"/>
                </a:lnTo>
                <a:lnTo>
                  <a:pt x="288" y="153"/>
                </a:lnTo>
                <a:lnTo>
                  <a:pt x="287" y="153"/>
                </a:lnTo>
                <a:lnTo>
                  <a:pt x="287" y="154"/>
                </a:lnTo>
                <a:lnTo>
                  <a:pt x="287" y="154"/>
                </a:lnTo>
                <a:lnTo>
                  <a:pt x="287" y="154"/>
                </a:lnTo>
                <a:lnTo>
                  <a:pt x="286" y="154"/>
                </a:lnTo>
                <a:lnTo>
                  <a:pt x="286" y="155"/>
                </a:lnTo>
                <a:lnTo>
                  <a:pt x="286" y="155"/>
                </a:lnTo>
                <a:lnTo>
                  <a:pt x="286" y="155"/>
                </a:lnTo>
                <a:lnTo>
                  <a:pt x="286" y="155"/>
                </a:lnTo>
                <a:lnTo>
                  <a:pt x="286" y="156"/>
                </a:lnTo>
                <a:lnTo>
                  <a:pt x="285" y="156"/>
                </a:lnTo>
                <a:lnTo>
                  <a:pt x="285" y="156"/>
                </a:lnTo>
                <a:lnTo>
                  <a:pt x="285" y="156"/>
                </a:lnTo>
                <a:lnTo>
                  <a:pt x="284" y="156"/>
                </a:lnTo>
                <a:lnTo>
                  <a:pt x="284" y="156"/>
                </a:lnTo>
                <a:lnTo>
                  <a:pt x="284" y="156"/>
                </a:lnTo>
                <a:lnTo>
                  <a:pt x="283" y="156"/>
                </a:lnTo>
                <a:lnTo>
                  <a:pt x="283" y="156"/>
                </a:lnTo>
                <a:lnTo>
                  <a:pt x="283" y="156"/>
                </a:lnTo>
                <a:lnTo>
                  <a:pt x="283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7"/>
                </a:lnTo>
                <a:lnTo>
                  <a:pt x="282" y="157"/>
                </a:lnTo>
                <a:lnTo>
                  <a:pt x="282" y="157"/>
                </a:lnTo>
                <a:lnTo>
                  <a:pt x="281" y="157"/>
                </a:lnTo>
                <a:lnTo>
                  <a:pt x="281" y="158"/>
                </a:lnTo>
                <a:lnTo>
                  <a:pt x="281" y="158"/>
                </a:lnTo>
                <a:lnTo>
                  <a:pt x="281" y="158"/>
                </a:lnTo>
                <a:lnTo>
                  <a:pt x="280" y="158"/>
                </a:lnTo>
                <a:lnTo>
                  <a:pt x="280" y="159"/>
                </a:lnTo>
                <a:lnTo>
                  <a:pt x="280" y="159"/>
                </a:lnTo>
                <a:lnTo>
                  <a:pt x="280" y="159"/>
                </a:lnTo>
                <a:lnTo>
                  <a:pt x="280" y="160"/>
                </a:lnTo>
                <a:lnTo>
                  <a:pt x="280" y="160"/>
                </a:lnTo>
                <a:lnTo>
                  <a:pt x="279" y="160"/>
                </a:lnTo>
                <a:lnTo>
                  <a:pt x="279" y="160"/>
                </a:lnTo>
                <a:lnTo>
                  <a:pt x="279" y="160"/>
                </a:lnTo>
                <a:lnTo>
                  <a:pt x="279" y="160"/>
                </a:lnTo>
                <a:lnTo>
                  <a:pt x="279" y="161"/>
                </a:lnTo>
                <a:lnTo>
                  <a:pt x="279" y="161"/>
                </a:lnTo>
                <a:lnTo>
                  <a:pt x="279" y="162"/>
                </a:lnTo>
                <a:lnTo>
                  <a:pt x="278" y="162"/>
                </a:lnTo>
                <a:lnTo>
                  <a:pt x="278" y="162"/>
                </a:lnTo>
                <a:lnTo>
                  <a:pt x="278" y="162"/>
                </a:lnTo>
                <a:lnTo>
                  <a:pt x="278" y="163"/>
                </a:lnTo>
                <a:lnTo>
                  <a:pt x="277" y="163"/>
                </a:lnTo>
                <a:lnTo>
                  <a:pt x="277" y="163"/>
                </a:lnTo>
                <a:lnTo>
                  <a:pt x="277" y="163"/>
                </a:lnTo>
                <a:lnTo>
                  <a:pt x="277" y="164"/>
                </a:lnTo>
                <a:lnTo>
                  <a:pt x="277" y="164"/>
                </a:lnTo>
                <a:lnTo>
                  <a:pt x="277" y="164"/>
                </a:lnTo>
                <a:lnTo>
                  <a:pt x="277" y="164"/>
                </a:lnTo>
                <a:lnTo>
                  <a:pt x="277" y="165"/>
                </a:lnTo>
                <a:lnTo>
                  <a:pt x="276" y="165"/>
                </a:lnTo>
                <a:lnTo>
                  <a:pt x="276" y="165"/>
                </a:lnTo>
                <a:lnTo>
                  <a:pt x="276" y="166"/>
                </a:lnTo>
                <a:lnTo>
                  <a:pt x="276" y="166"/>
                </a:lnTo>
                <a:lnTo>
                  <a:pt x="276" y="167"/>
                </a:lnTo>
                <a:lnTo>
                  <a:pt x="276" y="167"/>
                </a:lnTo>
                <a:lnTo>
                  <a:pt x="275" y="167"/>
                </a:lnTo>
                <a:lnTo>
                  <a:pt x="275" y="168"/>
                </a:lnTo>
                <a:lnTo>
                  <a:pt x="275" y="168"/>
                </a:lnTo>
                <a:lnTo>
                  <a:pt x="275" y="168"/>
                </a:lnTo>
                <a:lnTo>
                  <a:pt x="275" y="169"/>
                </a:lnTo>
                <a:lnTo>
                  <a:pt x="275" y="169"/>
                </a:lnTo>
                <a:lnTo>
                  <a:pt x="274" y="169"/>
                </a:lnTo>
                <a:lnTo>
                  <a:pt x="274" y="169"/>
                </a:lnTo>
                <a:lnTo>
                  <a:pt x="274" y="170"/>
                </a:lnTo>
                <a:lnTo>
                  <a:pt x="274" y="170"/>
                </a:lnTo>
                <a:lnTo>
                  <a:pt x="274" y="170"/>
                </a:lnTo>
                <a:lnTo>
                  <a:pt x="274" y="170"/>
                </a:lnTo>
                <a:lnTo>
                  <a:pt x="273" y="170"/>
                </a:lnTo>
                <a:lnTo>
                  <a:pt x="273" y="171"/>
                </a:lnTo>
                <a:lnTo>
                  <a:pt x="273" y="171"/>
                </a:lnTo>
                <a:lnTo>
                  <a:pt x="273" y="172"/>
                </a:lnTo>
                <a:lnTo>
                  <a:pt x="273" y="172"/>
                </a:lnTo>
                <a:lnTo>
                  <a:pt x="273" y="172"/>
                </a:lnTo>
                <a:lnTo>
                  <a:pt x="273" y="173"/>
                </a:lnTo>
                <a:lnTo>
                  <a:pt x="272" y="173"/>
                </a:lnTo>
                <a:lnTo>
                  <a:pt x="272" y="173"/>
                </a:lnTo>
                <a:lnTo>
                  <a:pt x="272" y="173"/>
                </a:lnTo>
                <a:lnTo>
                  <a:pt x="272" y="173"/>
                </a:lnTo>
                <a:lnTo>
                  <a:pt x="272" y="174"/>
                </a:lnTo>
                <a:lnTo>
                  <a:pt x="271" y="174"/>
                </a:lnTo>
                <a:lnTo>
                  <a:pt x="271" y="174"/>
                </a:lnTo>
                <a:lnTo>
                  <a:pt x="271" y="174"/>
                </a:lnTo>
                <a:lnTo>
                  <a:pt x="271" y="175"/>
                </a:lnTo>
                <a:lnTo>
                  <a:pt x="271" y="175"/>
                </a:lnTo>
                <a:lnTo>
                  <a:pt x="270" y="175"/>
                </a:lnTo>
                <a:lnTo>
                  <a:pt x="270" y="176"/>
                </a:lnTo>
                <a:lnTo>
                  <a:pt x="270" y="176"/>
                </a:lnTo>
                <a:lnTo>
                  <a:pt x="270" y="177"/>
                </a:lnTo>
                <a:lnTo>
                  <a:pt x="270" y="177"/>
                </a:lnTo>
                <a:lnTo>
                  <a:pt x="270" y="177"/>
                </a:lnTo>
                <a:lnTo>
                  <a:pt x="270" y="177"/>
                </a:lnTo>
                <a:lnTo>
                  <a:pt x="269" y="177"/>
                </a:lnTo>
                <a:lnTo>
                  <a:pt x="269" y="178"/>
                </a:lnTo>
                <a:lnTo>
                  <a:pt x="269" y="178"/>
                </a:lnTo>
                <a:lnTo>
                  <a:pt x="269" y="178"/>
                </a:lnTo>
                <a:lnTo>
                  <a:pt x="269" y="179"/>
                </a:lnTo>
                <a:lnTo>
                  <a:pt x="269" y="179"/>
                </a:lnTo>
                <a:lnTo>
                  <a:pt x="269" y="179"/>
                </a:lnTo>
                <a:lnTo>
                  <a:pt x="269" y="180"/>
                </a:lnTo>
                <a:lnTo>
                  <a:pt x="269" y="180"/>
                </a:lnTo>
                <a:lnTo>
                  <a:pt x="269" y="181"/>
                </a:lnTo>
                <a:lnTo>
                  <a:pt x="269" y="181"/>
                </a:lnTo>
                <a:lnTo>
                  <a:pt x="269" y="181"/>
                </a:lnTo>
                <a:lnTo>
                  <a:pt x="269" y="181"/>
                </a:lnTo>
                <a:lnTo>
                  <a:pt x="268" y="182"/>
                </a:lnTo>
                <a:lnTo>
                  <a:pt x="268" y="182"/>
                </a:lnTo>
                <a:lnTo>
                  <a:pt x="268" y="183"/>
                </a:lnTo>
                <a:lnTo>
                  <a:pt x="268" y="183"/>
                </a:lnTo>
                <a:lnTo>
                  <a:pt x="268" y="183"/>
                </a:lnTo>
                <a:lnTo>
                  <a:pt x="268" y="184"/>
                </a:lnTo>
                <a:lnTo>
                  <a:pt x="267" y="184"/>
                </a:lnTo>
                <a:lnTo>
                  <a:pt x="267" y="184"/>
                </a:lnTo>
                <a:lnTo>
                  <a:pt x="267" y="185"/>
                </a:lnTo>
                <a:lnTo>
                  <a:pt x="267" y="185"/>
                </a:lnTo>
                <a:lnTo>
                  <a:pt x="267" y="185"/>
                </a:lnTo>
                <a:lnTo>
                  <a:pt x="267" y="185"/>
                </a:lnTo>
                <a:lnTo>
                  <a:pt x="267" y="186"/>
                </a:lnTo>
                <a:lnTo>
                  <a:pt x="266" y="186"/>
                </a:lnTo>
                <a:lnTo>
                  <a:pt x="266" y="186"/>
                </a:lnTo>
                <a:lnTo>
                  <a:pt x="266" y="187"/>
                </a:lnTo>
                <a:lnTo>
                  <a:pt x="266" y="187"/>
                </a:lnTo>
                <a:lnTo>
                  <a:pt x="265" y="187"/>
                </a:lnTo>
                <a:lnTo>
                  <a:pt x="265" y="188"/>
                </a:lnTo>
                <a:lnTo>
                  <a:pt x="265" y="188"/>
                </a:lnTo>
                <a:lnTo>
                  <a:pt x="265" y="188"/>
                </a:lnTo>
                <a:lnTo>
                  <a:pt x="265" y="189"/>
                </a:lnTo>
                <a:lnTo>
                  <a:pt x="265" y="189"/>
                </a:lnTo>
                <a:lnTo>
                  <a:pt x="265" y="189"/>
                </a:lnTo>
                <a:lnTo>
                  <a:pt x="264" y="191"/>
                </a:lnTo>
                <a:lnTo>
                  <a:pt x="264" y="191"/>
                </a:lnTo>
                <a:lnTo>
                  <a:pt x="263" y="191"/>
                </a:lnTo>
                <a:lnTo>
                  <a:pt x="263" y="192"/>
                </a:lnTo>
                <a:lnTo>
                  <a:pt x="263" y="192"/>
                </a:lnTo>
                <a:lnTo>
                  <a:pt x="263" y="192"/>
                </a:lnTo>
                <a:lnTo>
                  <a:pt x="263" y="192"/>
                </a:lnTo>
                <a:lnTo>
                  <a:pt x="263" y="193"/>
                </a:lnTo>
                <a:lnTo>
                  <a:pt x="263" y="193"/>
                </a:lnTo>
                <a:lnTo>
                  <a:pt x="263" y="194"/>
                </a:lnTo>
                <a:lnTo>
                  <a:pt x="262" y="194"/>
                </a:lnTo>
                <a:lnTo>
                  <a:pt x="262" y="194"/>
                </a:lnTo>
                <a:lnTo>
                  <a:pt x="262" y="194"/>
                </a:lnTo>
                <a:lnTo>
                  <a:pt x="262" y="194"/>
                </a:lnTo>
                <a:lnTo>
                  <a:pt x="262" y="195"/>
                </a:lnTo>
                <a:lnTo>
                  <a:pt x="262" y="195"/>
                </a:lnTo>
                <a:lnTo>
                  <a:pt x="262" y="196"/>
                </a:lnTo>
                <a:lnTo>
                  <a:pt x="261" y="196"/>
                </a:lnTo>
                <a:lnTo>
                  <a:pt x="261" y="196"/>
                </a:lnTo>
                <a:lnTo>
                  <a:pt x="261" y="197"/>
                </a:lnTo>
                <a:lnTo>
                  <a:pt x="261" y="197"/>
                </a:lnTo>
                <a:lnTo>
                  <a:pt x="261" y="197"/>
                </a:lnTo>
                <a:lnTo>
                  <a:pt x="261" y="198"/>
                </a:lnTo>
                <a:lnTo>
                  <a:pt x="261" y="198"/>
                </a:lnTo>
                <a:lnTo>
                  <a:pt x="261" y="198"/>
                </a:lnTo>
                <a:lnTo>
                  <a:pt x="261" y="198"/>
                </a:lnTo>
                <a:lnTo>
                  <a:pt x="260" y="198"/>
                </a:lnTo>
                <a:lnTo>
                  <a:pt x="260" y="199"/>
                </a:lnTo>
                <a:lnTo>
                  <a:pt x="260" y="199"/>
                </a:lnTo>
                <a:lnTo>
                  <a:pt x="260" y="200"/>
                </a:lnTo>
                <a:lnTo>
                  <a:pt x="260" y="200"/>
                </a:lnTo>
                <a:lnTo>
                  <a:pt x="260" y="200"/>
                </a:lnTo>
                <a:lnTo>
                  <a:pt x="259" y="202"/>
                </a:lnTo>
                <a:lnTo>
                  <a:pt x="259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7" y="202"/>
                </a:lnTo>
                <a:lnTo>
                  <a:pt x="257" y="202"/>
                </a:lnTo>
                <a:lnTo>
                  <a:pt x="257" y="202"/>
                </a:lnTo>
                <a:lnTo>
                  <a:pt x="257" y="203"/>
                </a:lnTo>
                <a:lnTo>
                  <a:pt x="257" y="203"/>
                </a:lnTo>
                <a:lnTo>
                  <a:pt x="257" y="204"/>
                </a:lnTo>
                <a:lnTo>
                  <a:pt x="257" y="204"/>
                </a:lnTo>
                <a:lnTo>
                  <a:pt x="257" y="205"/>
                </a:lnTo>
                <a:lnTo>
                  <a:pt x="257" y="205"/>
                </a:lnTo>
                <a:lnTo>
                  <a:pt x="257" y="205"/>
                </a:lnTo>
                <a:lnTo>
                  <a:pt x="257" y="206"/>
                </a:lnTo>
                <a:lnTo>
                  <a:pt x="257" y="206"/>
                </a:lnTo>
                <a:lnTo>
                  <a:pt x="257" y="206"/>
                </a:lnTo>
                <a:lnTo>
                  <a:pt x="256" y="206"/>
                </a:lnTo>
                <a:lnTo>
                  <a:pt x="256" y="207"/>
                </a:lnTo>
                <a:lnTo>
                  <a:pt x="256" y="207"/>
                </a:lnTo>
                <a:lnTo>
                  <a:pt x="256" y="208"/>
                </a:lnTo>
                <a:lnTo>
                  <a:pt x="256" y="208"/>
                </a:lnTo>
                <a:lnTo>
                  <a:pt x="256" y="209"/>
                </a:lnTo>
                <a:lnTo>
                  <a:pt x="256" y="209"/>
                </a:lnTo>
                <a:lnTo>
                  <a:pt x="256" y="210"/>
                </a:lnTo>
                <a:lnTo>
                  <a:pt x="256" y="210"/>
                </a:lnTo>
                <a:lnTo>
                  <a:pt x="256" y="210"/>
                </a:lnTo>
                <a:lnTo>
                  <a:pt x="256" y="211"/>
                </a:lnTo>
                <a:lnTo>
                  <a:pt x="256" y="211"/>
                </a:lnTo>
                <a:lnTo>
                  <a:pt x="256" y="212"/>
                </a:lnTo>
                <a:lnTo>
                  <a:pt x="256" y="212"/>
                </a:lnTo>
                <a:lnTo>
                  <a:pt x="255" y="212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6"/>
                </a:lnTo>
                <a:lnTo>
                  <a:pt x="255" y="216"/>
                </a:lnTo>
                <a:lnTo>
                  <a:pt x="255" y="217"/>
                </a:lnTo>
                <a:lnTo>
                  <a:pt x="255" y="217"/>
                </a:lnTo>
                <a:lnTo>
                  <a:pt x="254" y="217"/>
                </a:lnTo>
                <a:lnTo>
                  <a:pt x="254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20"/>
                </a:lnTo>
                <a:lnTo>
                  <a:pt x="254" y="220"/>
                </a:lnTo>
                <a:lnTo>
                  <a:pt x="255" y="220"/>
                </a:lnTo>
                <a:lnTo>
                  <a:pt x="255" y="221"/>
                </a:lnTo>
                <a:lnTo>
                  <a:pt x="255" y="221"/>
                </a:lnTo>
                <a:lnTo>
                  <a:pt x="255" y="222"/>
                </a:lnTo>
                <a:lnTo>
                  <a:pt x="256" y="222"/>
                </a:lnTo>
                <a:lnTo>
                  <a:pt x="256" y="222"/>
                </a:lnTo>
                <a:lnTo>
                  <a:pt x="256" y="223"/>
                </a:lnTo>
                <a:lnTo>
                  <a:pt x="256" y="223"/>
                </a:lnTo>
                <a:lnTo>
                  <a:pt x="256" y="223"/>
                </a:lnTo>
                <a:lnTo>
                  <a:pt x="257" y="223"/>
                </a:lnTo>
                <a:lnTo>
                  <a:pt x="257" y="224"/>
                </a:lnTo>
                <a:lnTo>
                  <a:pt x="257" y="224"/>
                </a:lnTo>
                <a:lnTo>
                  <a:pt x="257" y="224"/>
                </a:lnTo>
                <a:lnTo>
                  <a:pt x="257" y="225"/>
                </a:lnTo>
                <a:lnTo>
                  <a:pt x="257" y="225"/>
                </a:lnTo>
                <a:lnTo>
                  <a:pt x="257" y="226"/>
                </a:lnTo>
                <a:lnTo>
                  <a:pt x="257" y="226"/>
                </a:lnTo>
                <a:lnTo>
                  <a:pt x="257" y="227"/>
                </a:lnTo>
                <a:lnTo>
                  <a:pt x="257" y="227"/>
                </a:lnTo>
                <a:lnTo>
                  <a:pt x="257" y="227"/>
                </a:lnTo>
                <a:lnTo>
                  <a:pt x="257" y="228"/>
                </a:lnTo>
                <a:lnTo>
                  <a:pt x="257" y="228"/>
                </a:lnTo>
                <a:lnTo>
                  <a:pt x="257" y="229"/>
                </a:lnTo>
                <a:lnTo>
                  <a:pt x="257" y="229"/>
                </a:lnTo>
                <a:lnTo>
                  <a:pt x="257" y="230"/>
                </a:lnTo>
                <a:lnTo>
                  <a:pt x="257" y="230"/>
                </a:lnTo>
                <a:lnTo>
                  <a:pt x="257" y="231"/>
                </a:lnTo>
                <a:lnTo>
                  <a:pt x="257" y="231"/>
                </a:lnTo>
                <a:lnTo>
                  <a:pt x="257" y="231"/>
                </a:lnTo>
                <a:lnTo>
                  <a:pt x="257" y="231"/>
                </a:lnTo>
                <a:lnTo>
                  <a:pt x="257" y="232"/>
                </a:lnTo>
                <a:lnTo>
                  <a:pt x="257" y="232"/>
                </a:lnTo>
                <a:lnTo>
                  <a:pt x="257" y="233"/>
                </a:lnTo>
                <a:lnTo>
                  <a:pt x="257" y="233"/>
                </a:lnTo>
                <a:lnTo>
                  <a:pt x="257" y="234"/>
                </a:lnTo>
                <a:lnTo>
                  <a:pt x="257" y="234"/>
                </a:lnTo>
                <a:lnTo>
                  <a:pt x="257" y="235"/>
                </a:lnTo>
                <a:lnTo>
                  <a:pt x="257" y="235"/>
                </a:lnTo>
                <a:lnTo>
                  <a:pt x="257" y="235"/>
                </a:lnTo>
                <a:lnTo>
                  <a:pt x="257" y="235"/>
                </a:lnTo>
                <a:lnTo>
                  <a:pt x="257" y="236"/>
                </a:lnTo>
                <a:lnTo>
                  <a:pt x="257" y="236"/>
                </a:lnTo>
                <a:lnTo>
                  <a:pt x="257" y="236"/>
                </a:lnTo>
                <a:lnTo>
                  <a:pt x="257" y="237"/>
                </a:lnTo>
                <a:lnTo>
                  <a:pt x="256" y="237"/>
                </a:lnTo>
                <a:lnTo>
                  <a:pt x="256" y="237"/>
                </a:lnTo>
                <a:lnTo>
                  <a:pt x="256" y="238"/>
                </a:lnTo>
                <a:lnTo>
                  <a:pt x="256" y="238"/>
                </a:lnTo>
                <a:lnTo>
                  <a:pt x="255" y="238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1"/>
                </a:lnTo>
                <a:lnTo>
                  <a:pt x="254" y="241"/>
                </a:lnTo>
                <a:lnTo>
                  <a:pt x="254" y="242"/>
                </a:lnTo>
                <a:lnTo>
                  <a:pt x="254" y="242"/>
                </a:lnTo>
                <a:lnTo>
                  <a:pt x="254" y="243"/>
                </a:lnTo>
                <a:lnTo>
                  <a:pt x="254" y="243"/>
                </a:lnTo>
                <a:lnTo>
                  <a:pt x="254" y="243"/>
                </a:lnTo>
                <a:lnTo>
                  <a:pt x="255" y="243"/>
                </a:lnTo>
                <a:lnTo>
                  <a:pt x="255" y="244"/>
                </a:lnTo>
                <a:lnTo>
                  <a:pt x="255" y="244"/>
                </a:lnTo>
                <a:lnTo>
                  <a:pt x="255" y="245"/>
                </a:lnTo>
                <a:lnTo>
                  <a:pt x="255" y="245"/>
                </a:lnTo>
                <a:lnTo>
                  <a:pt x="255" y="245"/>
                </a:lnTo>
                <a:lnTo>
                  <a:pt x="255" y="245"/>
                </a:lnTo>
                <a:lnTo>
                  <a:pt x="256" y="245"/>
                </a:lnTo>
                <a:lnTo>
                  <a:pt x="256" y="246"/>
                </a:lnTo>
                <a:lnTo>
                  <a:pt x="256" y="246"/>
                </a:lnTo>
                <a:lnTo>
                  <a:pt x="256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8"/>
                </a:lnTo>
                <a:lnTo>
                  <a:pt x="257" y="248"/>
                </a:lnTo>
                <a:lnTo>
                  <a:pt x="257" y="248"/>
                </a:lnTo>
                <a:lnTo>
                  <a:pt x="258" y="248"/>
                </a:lnTo>
                <a:lnTo>
                  <a:pt x="258" y="248"/>
                </a:lnTo>
                <a:lnTo>
                  <a:pt x="258" y="248"/>
                </a:lnTo>
                <a:lnTo>
                  <a:pt x="258" y="249"/>
                </a:lnTo>
                <a:lnTo>
                  <a:pt x="258" y="249"/>
                </a:lnTo>
                <a:lnTo>
                  <a:pt x="259" y="249"/>
                </a:lnTo>
                <a:lnTo>
                  <a:pt x="259" y="249"/>
                </a:lnTo>
                <a:lnTo>
                  <a:pt x="259" y="249"/>
                </a:lnTo>
                <a:lnTo>
                  <a:pt x="259" y="250"/>
                </a:lnTo>
                <a:lnTo>
                  <a:pt x="260" y="250"/>
                </a:lnTo>
                <a:lnTo>
                  <a:pt x="260" y="250"/>
                </a:lnTo>
                <a:lnTo>
                  <a:pt x="260" y="250"/>
                </a:lnTo>
                <a:lnTo>
                  <a:pt x="261" y="250"/>
                </a:lnTo>
                <a:lnTo>
                  <a:pt x="261" y="251"/>
                </a:lnTo>
                <a:lnTo>
                  <a:pt x="261" y="251"/>
                </a:lnTo>
                <a:lnTo>
                  <a:pt x="261" y="251"/>
                </a:lnTo>
                <a:lnTo>
                  <a:pt x="261" y="251"/>
                </a:lnTo>
                <a:lnTo>
                  <a:pt x="262" y="251"/>
                </a:lnTo>
                <a:lnTo>
                  <a:pt x="262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4" y="252"/>
                </a:lnTo>
                <a:lnTo>
                  <a:pt x="264" y="252"/>
                </a:lnTo>
                <a:lnTo>
                  <a:pt x="264" y="252"/>
                </a:lnTo>
                <a:lnTo>
                  <a:pt x="265" y="252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6" y="253"/>
                </a:lnTo>
                <a:lnTo>
                  <a:pt x="266" y="253"/>
                </a:lnTo>
                <a:lnTo>
                  <a:pt x="267" y="253"/>
                </a:lnTo>
                <a:lnTo>
                  <a:pt x="267" y="254"/>
                </a:lnTo>
                <a:lnTo>
                  <a:pt x="268" y="254"/>
                </a:lnTo>
                <a:lnTo>
                  <a:pt x="268" y="254"/>
                </a:lnTo>
                <a:lnTo>
                  <a:pt x="268" y="254"/>
                </a:lnTo>
                <a:lnTo>
                  <a:pt x="269" y="254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70" y="255"/>
                </a:lnTo>
                <a:lnTo>
                  <a:pt x="270" y="255"/>
                </a:lnTo>
                <a:lnTo>
                  <a:pt x="270" y="256"/>
                </a:lnTo>
                <a:lnTo>
                  <a:pt x="271" y="256"/>
                </a:lnTo>
                <a:lnTo>
                  <a:pt x="271" y="256"/>
                </a:lnTo>
                <a:lnTo>
                  <a:pt x="271" y="256"/>
                </a:lnTo>
                <a:lnTo>
                  <a:pt x="272" y="256"/>
                </a:lnTo>
                <a:lnTo>
                  <a:pt x="272" y="256"/>
                </a:lnTo>
                <a:lnTo>
                  <a:pt x="272" y="256"/>
                </a:lnTo>
                <a:lnTo>
                  <a:pt x="273" y="256"/>
                </a:lnTo>
                <a:lnTo>
                  <a:pt x="273" y="256"/>
                </a:lnTo>
                <a:lnTo>
                  <a:pt x="273" y="256"/>
                </a:lnTo>
                <a:lnTo>
                  <a:pt x="274" y="256"/>
                </a:lnTo>
                <a:lnTo>
                  <a:pt x="274" y="256"/>
                </a:lnTo>
                <a:lnTo>
                  <a:pt x="274" y="257"/>
                </a:lnTo>
                <a:lnTo>
                  <a:pt x="275" y="257"/>
                </a:lnTo>
                <a:lnTo>
                  <a:pt x="275" y="257"/>
                </a:lnTo>
                <a:lnTo>
                  <a:pt x="276" y="257"/>
                </a:lnTo>
                <a:lnTo>
                  <a:pt x="276" y="257"/>
                </a:lnTo>
                <a:lnTo>
                  <a:pt x="276" y="257"/>
                </a:lnTo>
                <a:lnTo>
                  <a:pt x="277" y="257"/>
                </a:lnTo>
                <a:lnTo>
                  <a:pt x="277" y="258"/>
                </a:lnTo>
                <a:lnTo>
                  <a:pt x="277" y="258"/>
                </a:lnTo>
                <a:lnTo>
                  <a:pt x="277" y="258"/>
                </a:lnTo>
                <a:lnTo>
                  <a:pt x="277" y="258"/>
                </a:lnTo>
                <a:lnTo>
                  <a:pt x="278" y="258"/>
                </a:lnTo>
                <a:lnTo>
                  <a:pt x="278" y="258"/>
                </a:lnTo>
                <a:lnTo>
                  <a:pt x="278" y="259"/>
                </a:lnTo>
                <a:lnTo>
                  <a:pt x="279" y="259"/>
                </a:lnTo>
                <a:lnTo>
                  <a:pt x="279" y="259"/>
                </a:lnTo>
                <a:lnTo>
                  <a:pt x="279" y="259"/>
                </a:lnTo>
                <a:lnTo>
                  <a:pt x="279" y="259"/>
                </a:lnTo>
                <a:lnTo>
                  <a:pt x="279" y="260"/>
                </a:lnTo>
                <a:lnTo>
                  <a:pt x="280" y="260"/>
                </a:lnTo>
                <a:lnTo>
                  <a:pt x="280" y="260"/>
                </a:lnTo>
                <a:lnTo>
                  <a:pt x="281" y="260"/>
                </a:lnTo>
                <a:lnTo>
                  <a:pt x="281" y="260"/>
                </a:lnTo>
                <a:lnTo>
                  <a:pt x="282" y="260"/>
                </a:lnTo>
                <a:lnTo>
                  <a:pt x="282" y="260"/>
                </a:lnTo>
                <a:lnTo>
                  <a:pt x="282" y="260"/>
                </a:lnTo>
                <a:lnTo>
                  <a:pt x="282" y="260"/>
                </a:lnTo>
                <a:lnTo>
                  <a:pt x="282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1"/>
                </a:lnTo>
                <a:lnTo>
                  <a:pt x="284" y="261"/>
                </a:lnTo>
                <a:lnTo>
                  <a:pt x="284" y="261"/>
                </a:lnTo>
                <a:lnTo>
                  <a:pt x="284" y="262"/>
                </a:lnTo>
                <a:lnTo>
                  <a:pt x="284" y="262"/>
                </a:lnTo>
                <a:lnTo>
                  <a:pt x="285" y="262"/>
                </a:lnTo>
                <a:lnTo>
                  <a:pt x="285" y="263"/>
                </a:lnTo>
                <a:lnTo>
                  <a:pt x="285" y="263"/>
                </a:lnTo>
                <a:lnTo>
                  <a:pt x="285" y="263"/>
                </a:lnTo>
                <a:lnTo>
                  <a:pt x="286" y="263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5"/>
                </a:lnTo>
                <a:lnTo>
                  <a:pt x="286" y="265"/>
                </a:lnTo>
                <a:lnTo>
                  <a:pt x="286" y="266"/>
                </a:lnTo>
                <a:lnTo>
                  <a:pt x="287" y="266"/>
                </a:lnTo>
                <a:lnTo>
                  <a:pt x="287" y="266"/>
                </a:lnTo>
                <a:lnTo>
                  <a:pt x="287" y="267"/>
                </a:lnTo>
                <a:lnTo>
                  <a:pt x="287" y="267"/>
                </a:lnTo>
                <a:lnTo>
                  <a:pt x="287" y="267"/>
                </a:lnTo>
                <a:lnTo>
                  <a:pt x="288" y="267"/>
                </a:lnTo>
                <a:lnTo>
                  <a:pt x="288" y="267"/>
                </a:lnTo>
                <a:lnTo>
                  <a:pt x="289" y="267"/>
                </a:lnTo>
                <a:lnTo>
                  <a:pt x="289" y="267"/>
                </a:lnTo>
                <a:lnTo>
                  <a:pt x="289" y="267"/>
                </a:lnTo>
                <a:lnTo>
                  <a:pt x="290" y="267"/>
                </a:lnTo>
                <a:lnTo>
                  <a:pt x="290" y="267"/>
                </a:lnTo>
                <a:lnTo>
                  <a:pt x="290" y="267"/>
                </a:lnTo>
                <a:lnTo>
                  <a:pt x="290" y="267"/>
                </a:lnTo>
                <a:lnTo>
                  <a:pt x="291" y="267"/>
                </a:lnTo>
                <a:lnTo>
                  <a:pt x="291" y="267"/>
                </a:lnTo>
                <a:lnTo>
                  <a:pt x="292" y="267"/>
                </a:lnTo>
                <a:lnTo>
                  <a:pt x="292" y="267"/>
                </a:lnTo>
                <a:lnTo>
                  <a:pt x="293" y="267"/>
                </a:lnTo>
                <a:lnTo>
                  <a:pt x="293" y="267"/>
                </a:lnTo>
                <a:lnTo>
                  <a:pt x="293" y="267"/>
                </a:lnTo>
                <a:lnTo>
                  <a:pt x="294" y="267"/>
                </a:lnTo>
                <a:lnTo>
                  <a:pt x="294" y="267"/>
                </a:lnTo>
                <a:lnTo>
                  <a:pt x="294" y="267"/>
                </a:lnTo>
                <a:lnTo>
                  <a:pt x="295" y="267"/>
                </a:lnTo>
                <a:lnTo>
                  <a:pt x="295" y="267"/>
                </a:lnTo>
                <a:lnTo>
                  <a:pt x="296" y="267"/>
                </a:lnTo>
                <a:lnTo>
                  <a:pt x="296" y="267"/>
                </a:lnTo>
                <a:lnTo>
                  <a:pt x="297" y="266"/>
                </a:lnTo>
                <a:lnTo>
                  <a:pt x="297" y="266"/>
                </a:lnTo>
                <a:lnTo>
                  <a:pt x="298" y="266"/>
                </a:lnTo>
                <a:lnTo>
                  <a:pt x="298" y="266"/>
                </a:lnTo>
                <a:lnTo>
                  <a:pt x="298" y="266"/>
                </a:lnTo>
                <a:lnTo>
                  <a:pt x="299" y="266"/>
                </a:lnTo>
                <a:lnTo>
                  <a:pt x="299" y="266"/>
                </a:lnTo>
                <a:lnTo>
                  <a:pt x="300" y="266"/>
                </a:lnTo>
                <a:lnTo>
                  <a:pt x="300" y="266"/>
                </a:lnTo>
                <a:lnTo>
                  <a:pt x="301" y="266"/>
                </a:lnTo>
                <a:lnTo>
                  <a:pt x="301" y="266"/>
                </a:lnTo>
                <a:lnTo>
                  <a:pt x="301" y="265"/>
                </a:lnTo>
                <a:lnTo>
                  <a:pt x="302" y="265"/>
                </a:lnTo>
                <a:lnTo>
                  <a:pt x="302" y="265"/>
                </a:lnTo>
                <a:lnTo>
                  <a:pt x="302" y="265"/>
                </a:lnTo>
                <a:lnTo>
                  <a:pt x="303" y="265"/>
                </a:lnTo>
                <a:lnTo>
                  <a:pt x="303" y="265"/>
                </a:lnTo>
                <a:lnTo>
                  <a:pt x="303" y="266"/>
                </a:lnTo>
                <a:lnTo>
                  <a:pt x="304" y="266"/>
                </a:lnTo>
                <a:lnTo>
                  <a:pt x="304" y="266"/>
                </a:lnTo>
                <a:lnTo>
                  <a:pt x="304" y="266"/>
                </a:lnTo>
                <a:lnTo>
                  <a:pt x="305" y="266"/>
                </a:lnTo>
                <a:lnTo>
                  <a:pt x="305" y="266"/>
                </a:lnTo>
                <a:lnTo>
                  <a:pt x="305" y="267"/>
                </a:lnTo>
                <a:lnTo>
                  <a:pt x="306" y="267"/>
                </a:lnTo>
                <a:lnTo>
                  <a:pt x="306" y="267"/>
                </a:lnTo>
                <a:lnTo>
                  <a:pt x="306" y="267"/>
                </a:lnTo>
                <a:lnTo>
                  <a:pt x="307" y="267"/>
                </a:lnTo>
                <a:lnTo>
                  <a:pt x="307" y="267"/>
                </a:lnTo>
                <a:lnTo>
                  <a:pt x="307" y="267"/>
                </a:lnTo>
                <a:lnTo>
                  <a:pt x="307" y="267"/>
                </a:lnTo>
                <a:lnTo>
                  <a:pt x="307" y="268"/>
                </a:lnTo>
                <a:lnTo>
                  <a:pt x="308" y="268"/>
                </a:lnTo>
                <a:lnTo>
                  <a:pt x="308" y="268"/>
                </a:lnTo>
                <a:lnTo>
                  <a:pt x="308" y="268"/>
                </a:lnTo>
                <a:lnTo>
                  <a:pt x="308" y="268"/>
                </a:lnTo>
                <a:lnTo>
                  <a:pt x="309" y="268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10" y="269"/>
                </a:lnTo>
                <a:lnTo>
                  <a:pt x="310" y="270"/>
                </a:lnTo>
                <a:lnTo>
                  <a:pt x="310" y="270"/>
                </a:lnTo>
                <a:lnTo>
                  <a:pt x="310" y="270"/>
                </a:lnTo>
                <a:lnTo>
                  <a:pt x="311" y="270"/>
                </a:lnTo>
                <a:lnTo>
                  <a:pt x="311" y="271"/>
                </a:lnTo>
                <a:lnTo>
                  <a:pt x="311" y="271"/>
                </a:lnTo>
                <a:lnTo>
                  <a:pt x="311" y="271"/>
                </a:lnTo>
                <a:lnTo>
                  <a:pt x="311" y="271"/>
                </a:lnTo>
                <a:lnTo>
                  <a:pt x="311" y="272"/>
                </a:lnTo>
                <a:lnTo>
                  <a:pt x="311" y="272"/>
                </a:lnTo>
                <a:lnTo>
                  <a:pt x="311" y="272"/>
                </a:lnTo>
                <a:lnTo>
                  <a:pt x="311" y="273"/>
                </a:lnTo>
                <a:lnTo>
                  <a:pt x="312" y="273"/>
                </a:lnTo>
                <a:lnTo>
                  <a:pt x="312" y="273"/>
                </a:lnTo>
                <a:lnTo>
                  <a:pt x="312" y="273"/>
                </a:lnTo>
                <a:lnTo>
                  <a:pt x="312" y="273"/>
                </a:lnTo>
                <a:lnTo>
                  <a:pt x="313" y="273"/>
                </a:lnTo>
                <a:lnTo>
                  <a:pt x="313" y="274"/>
                </a:lnTo>
                <a:lnTo>
                  <a:pt x="313" y="274"/>
                </a:lnTo>
                <a:lnTo>
                  <a:pt x="313" y="274"/>
                </a:lnTo>
                <a:lnTo>
                  <a:pt x="314" y="274"/>
                </a:lnTo>
                <a:lnTo>
                  <a:pt x="314" y="275"/>
                </a:lnTo>
                <a:lnTo>
                  <a:pt x="314" y="275"/>
                </a:lnTo>
                <a:lnTo>
                  <a:pt x="314" y="275"/>
                </a:lnTo>
                <a:lnTo>
                  <a:pt x="315" y="275"/>
                </a:lnTo>
                <a:lnTo>
                  <a:pt x="315" y="276"/>
                </a:lnTo>
                <a:lnTo>
                  <a:pt x="315" y="276"/>
                </a:lnTo>
                <a:lnTo>
                  <a:pt x="315" y="277"/>
                </a:lnTo>
                <a:lnTo>
                  <a:pt x="315" y="277"/>
                </a:lnTo>
                <a:lnTo>
                  <a:pt x="315" y="277"/>
                </a:lnTo>
                <a:lnTo>
                  <a:pt x="316" y="277"/>
                </a:lnTo>
                <a:lnTo>
                  <a:pt x="316" y="277"/>
                </a:lnTo>
                <a:lnTo>
                  <a:pt x="316" y="277"/>
                </a:lnTo>
                <a:lnTo>
                  <a:pt x="316" y="278"/>
                </a:lnTo>
                <a:lnTo>
                  <a:pt x="317" y="278"/>
                </a:lnTo>
                <a:lnTo>
                  <a:pt x="317" y="278"/>
                </a:lnTo>
                <a:lnTo>
                  <a:pt x="317" y="279"/>
                </a:lnTo>
                <a:lnTo>
                  <a:pt x="317" y="279"/>
                </a:lnTo>
                <a:lnTo>
                  <a:pt x="317" y="279"/>
                </a:lnTo>
                <a:lnTo>
                  <a:pt x="317" y="280"/>
                </a:lnTo>
                <a:lnTo>
                  <a:pt x="317" y="280"/>
                </a:lnTo>
                <a:lnTo>
                  <a:pt x="317" y="281"/>
                </a:lnTo>
                <a:lnTo>
                  <a:pt x="317" y="281"/>
                </a:lnTo>
                <a:lnTo>
                  <a:pt x="317" y="281"/>
                </a:lnTo>
                <a:lnTo>
                  <a:pt x="317" y="281"/>
                </a:lnTo>
                <a:lnTo>
                  <a:pt x="317" y="282"/>
                </a:lnTo>
                <a:lnTo>
                  <a:pt x="317" y="282"/>
                </a:lnTo>
                <a:lnTo>
                  <a:pt x="316" y="282"/>
                </a:lnTo>
                <a:lnTo>
                  <a:pt x="316" y="283"/>
                </a:lnTo>
                <a:lnTo>
                  <a:pt x="316" y="283"/>
                </a:lnTo>
                <a:lnTo>
                  <a:pt x="316" y="283"/>
                </a:lnTo>
                <a:lnTo>
                  <a:pt x="316" y="284"/>
                </a:lnTo>
                <a:lnTo>
                  <a:pt x="315" y="284"/>
                </a:lnTo>
                <a:lnTo>
                  <a:pt x="315" y="284"/>
                </a:lnTo>
                <a:lnTo>
                  <a:pt x="315" y="284"/>
                </a:lnTo>
                <a:lnTo>
                  <a:pt x="315" y="284"/>
                </a:lnTo>
                <a:lnTo>
                  <a:pt x="315" y="284"/>
                </a:lnTo>
                <a:lnTo>
                  <a:pt x="314" y="284"/>
                </a:lnTo>
                <a:lnTo>
                  <a:pt x="314" y="284"/>
                </a:lnTo>
                <a:lnTo>
                  <a:pt x="314" y="284"/>
                </a:lnTo>
                <a:lnTo>
                  <a:pt x="314" y="285"/>
                </a:lnTo>
                <a:lnTo>
                  <a:pt x="314" y="285"/>
                </a:lnTo>
                <a:lnTo>
                  <a:pt x="313" y="285"/>
                </a:lnTo>
                <a:lnTo>
                  <a:pt x="313" y="285"/>
                </a:lnTo>
                <a:lnTo>
                  <a:pt x="313" y="285"/>
                </a:lnTo>
                <a:lnTo>
                  <a:pt x="313" y="285"/>
                </a:lnTo>
                <a:lnTo>
                  <a:pt x="312" y="285"/>
                </a:lnTo>
                <a:lnTo>
                  <a:pt x="312" y="285"/>
                </a:lnTo>
                <a:lnTo>
                  <a:pt x="311" y="285"/>
                </a:lnTo>
                <a:lnTo>
                  <a:pt x="311" y="285"/>
                </a:lnTo>
                <a:lnTo>
                  <a:pt x="311" y="285"/>
                </a:lnTo>
                <a:lnTo>
                  <a:pt x="311" y="286"/>
                </a:lnTo>
                <a:lnTo>
                  <a:pt x="311" y="286"/>
                </a:lnTo>
                <a:lnTo>
                  <a:pt x="311" y="286"/>
                </a:lnTo>
                <a:lnTo>
                  <a:pt x="311" y="287"/>
                </a:lnTo>
                <a:lnTo>
                  <a:pt x="311" y="287"/>
                </a:lnTo>
                <a:lnTo>
                  <a:pt x="311" y="288"/>
                </a:lnTo>
                <a:lnTo>
                  <a:pt x="311" y="288"/>
                </a:lnTo>
                <a:lnTo>
                  <a:pt x="311" y="288"/>
                </a:lnTo>
                <a:lnTo>
                  <a:pt x="310" y="288"/>
                </a:lnTo>
                <a:lnTo>
                  <a:pt x="310" y="289"/>
                </a:lnTo>
                <a:lnTo>
                  <a:pt x="310" y="289"/>
                </a:lnTo>
                <a:lnTo>
                  <a:pt x="310" y="289"/>
                </a:lnTo>
                <a:lnTo>
                  <a:pt x="310" y="289"/>
                </a:lnTo>
                <a:lnTo>
                  <a:pt x="309" y="289"/>
                </a:lnTo>
                <a:lnTo>
                  <a:pt x="309" y="290"/>
                </a:lnTo>
                <a:lnTo>
                  <a:pt x="309" y="290"/>
                </a:lnTo>
                <a:lnTo>
                  <a:pt x="309" y="290"/>
                </a:lnTo>
                <a:lnTo>
                  <a:pt x="309" y="291"/>
                </a:lnTo>
                <a:lnTo>
                  <a:pt x="309" y="291"/>
                </a:lnTo>
                <a:lnTo>
                  <a:pt x="308" y="291"/>
                </a:lnTo>
                <a:lnTo>
                  <a:pt x="308" y="292"/>
                </a:lnTo>
                <a:lnTo>
                  <a:pt x="308" y="292"/>
                </a:lnTo>
                <a:lnTo>
                  <a:pt x="308" y="292"/>
                </a:lnTo>
                <a:lnTo>
                  <a:pt x="308" y="293"/>
                </a:lnTo>
                <a:lnTo>
                  <a:pt x="308" y="293"/>
                </a:lnTo>
                <a:lnTo>
                  <a:pt x="307" y="293"/>
                </a:lnTo>
                <a:lnTo>
                  <a:pt x="307" y="293"/>
                </a:lnTo>
                <a:lnTo>
                  <a:pt x="307" y="294"/>
                </a:lnTo>
                <a:lnTo>
                  <a:pt x="307" y="294"/>
                </a:lnTo>
                <a:lnTo>
                  <a:pt x="307" y="294"/>
                </a:lnTo>
                <a:lnTo>
                  <a:pt x="307" y="295"/>
                </a:lnTo>
                <a:lnTo>
                  <a:pt x="307" y="295"/>
                </a:lnTo>
                <a:lnTo>
                  <a:pt x="306" y="296"/>
                </a:lnTo>
                <a:lnTo>
                  <a:pt x="306" y="296"/>
                </a:lnTo>
                <a:lnTo>
                  <a:pt x="306" y="297"/>
                </a:lnTo>
                <a:lnTo>
                  <a:pt x="306" y="297"/>
                </a:lnTo>
                <a:lnTo>
                  <a:pt x="306" y="297"/>
                </a:lnTo>
                <a:lnTo>
                  <a:pt x="306" y="298"/>
                </a:lnTo>
                <a:lnTo>
                  <a:pt x="306" y="298"/>
                </a:lnTo>
                <a:lnTo>
                  <a:pt x="306" y="298"/>
                </a:lnTo>
                <a:lnTo>
                  <a:pt x="305" y="298"/>
                </a:lnTo>
                <a:lnTo>
                  <a:pt x="305" y="299"/>
                </a:lnTo>
                <a:lnTo>
                  <a:pt x="305" y="299"/>
                </a:lnTo>
                <a:lnTo>
                  <a:pt x="305" y="299"/>
                </a:lnTo>
                <a:lnTo>
                  <a:pt x="305" y="299"/>
                </a:lnTo>
                <a:lnTo>
                  <a:pt x="305" y="300"/>
                </a:lnTo>
                <a:lnTo>
                  <a:pt x="304" y="300"/>
                </a:lnTo>
                <a:lnTo>
                  <a:pt x="304" y="300"/>
                </a:lnTo>
                <a:lnTo>
                  <a:pt x="304" y="301"/>
                </a:lnTo>
                <a:lnTo>
                  <a:pt x="304" y="301"/>
                </a:lnTo>
                <a:lnTo>
                  <a:pt x="304" y="301"/>
                </a:lnTo>
                <a:lnTo>
                  <a:pt x="304" y="302"/>
                </a:lnTo>
                <a:lnTo>
                  <a:pt x="304" y="302"/>
                </a:lnTo>
                <a:lnTo>
                  <a:pt x="304" y="302"/>
                </a:lnTo>
                <a:lnTo>
                  <a:pt x="303" y="302"/>
                </a:lnTo>
                <a:lnTo>
                  <a:pt x="303" y="303"/>
                </a:lnTo>
                <a:lnTo>
                  <a:pt x="303" y="303"/>
                </a:lnTo>
                <a:lnTo>
                  <a:pt x="303" y="303"/>
                </a:lnTo>
                <a:lnTo>
                  <a:pt x="303" y="304"/>
                </a:lnTo>
                <a:lnTo>
                  <a:pt x="303" y="304"/>
                </a:lnTo>
                <a:lnTo>
                  <a:pt x="302" y="304"/>
                </a:lnTo>
                <a:lnTo>
                  <a:pt x="302" y="305"/>
                </a:lnTo>
                <a:lnTo>
                  <a:pt x="302" y="305"/>
                </a:lnTo>
                <a:lnTo>
                  <a:pt x="302" y="305"/>
                </a:lnTo>
                <a:lnTo>
                  <a:pt x="302" y="305"/>
                </a:lnTo>
                <a:lnTo>
                  <a:pt x="301" y="305"/>
                </a:lnTo>
                <a:lnTo>
                  <a:pt x="301" y="306"/>
                </a:lnTo>
                <a:lnTo>
                  <a:pt x="301" y="306"/>
                </a:lnTo>
                <a:lnTo>
                  <a:pt x="301" y="306"/>
                </a:lnTo>
                <a:lnTo>
                  <a:pt x="301" y="306"/>
                </a:lnTo>
                <a:lnTo>
                  <a:pt x="300" y="306"/>
                </a:lnTo>
                <a:lnTo>
                  <a:pt x="300" y="306"/>
                </a:lnTo>
                <a:lnTo>
                  <a:pt x="300" y="307"/>
                </a:lnTo>
                <a:lnTo>
                  <a:pt x="300" y="307"/>
                </a:lnTo>
                <a:lnTo>
                  <a:pt x="300" y="308"/>
                </a:lnTo>
                <a:lnTo>
                  <a:pt x="300" y="308"/>
                </a:lnTo>
                <a:lnTo>
                  <a:pt x="300" y="308"/>
                </a:lnTo>
                <a:lnTo>
                  <a:pt x="300" y="309"/>
                </a:lnTo>
                <a:lnTo>
                  <a:pt x="300" y="309"/>
                </a:lnTo>
                <a:lnTo>
                  <a:pt x="300" y="310"/>
                </a:lnTo>
                <a:lnTo>
                  <a:pt x="300" y="310"/>
                </a:lnTo>
                <a:lnTo>
                  <a:pt x="299" y="310"/>
                </a:lnTo>
                <a:lnTo>
                  <a:pt x="300" y="310"/>
                </a:lnTo>
                <a:lnTo>
                  <a:pt x="300" y="310"/>
                </a:lnTo>
                <a:lnTo>
                  <a:pt x="300" y="311"/>
                </a:lnTo>
                <a:lnTo>
                  <a:pt x="300" y="311"/>
                </a:lnTo>
                <a:lnTo>
                  <a:pt x="300" y="312"/>
                </a:lnTo>
                <a:lnTo>
                  <a:pt x="300" y="312"/>
                </a:lnTo>
                <a:lnTo>
                  <a:pt x="300" y="312"/>
                </a:lnTo>
                <a:lnTo>
                  <a:pt x="299" y="312"/>
                </a:lnTo>
                <a:lnTo>
                  <a:pt x="299" y="313"/>
                </a:lnTo>
                <a:lnTo>
                  <a:pt x="299" y="313"/>
                </a:lnTo>
                <a:lnTo>
                  <a:pt x="298" y="313"/>
                </a:lnTo>
                <a:lnTo>
                  <a:pt x="298" y="313"/>
                </a:lnTo>
                <a:lnTo>
                  <a:pt x="298" y="313"/>
                </a:lnTo>
                <a:lnTo>
                  <a:pt x="298" y="313"/>
                </a:lnTo>
                <a:lnTo>
                  <a:pt x="298" y="313"/>
                </a:lnTo>
                <a:lnTo>
                  <a:pt x="297" y="313"/>
                </a:lnTo>
                <a:lnTo>
                  <a:pt x="297" y="312"/>
                </a:lnTo>
                <a:lnTo>
                  <a:pt x="296" y="311"/>
                </a:lnTo>
                <a:lnTo>
                  <a:pt x="295" y="311"/>
                </a:lnTo>
                <a:lnTo>
                  <a:pt x="294" y="311"/>
                </a:lnTo>
                <a:lnTo>
                  <a:pt x="294" y="311"/>
                </a:lnTo>
                <a:lnTo>
                  <a:pt x="294" y="311"/>
                </a:lnTo>
                <a:lnTo>
                  <a:pt x="293" y="312"/>
                </a:lnTo>
                <a:lnTo>
                  <a:pt x="293" y="312"/>
                </a:lnTo>
                <a:lnTo>
                  <a:pt x="292" y="313"/>
                </a:lnTo>
                <a:lnTo>
                  <a:pt x="292" y="314"/>
                </a:lnTo>
                <a:lnTo>
                  <a:pt x="291" y="314"/>
                </a:lnTo>
                <a:lnTo>
                  <a:pt x="290" y="314"/>
                </a:lnTo>
                <a:lnTo>
                  <a:pt x="290" y="314"/>
                </a:lnTo>
                <a:lnTo>
                  <a:pt x="290" y="314"/>
                </a:lnTo>
                <a:lnTo>
                  <a:pt x="290" y="314"/>
                </a:lnTo>
                <a:lnTo>
                  <a:pt x="290" y="314"/>
                </a:lnTo>
                <a:lnTo>
                  <a:pt x="290" y="313"/>
                </a:lnTo>
                <a:lnTo>
                  <a:pt x="290" y="312"/>
                </a:lnTo>
                <a:lnTo>
                  <a:pt x="290" y="312"/>
                </a:lnTo>
                <a:lnTo>
                  <a:pt x="290" y="311"/>
                </a:lnTo>
                <a:lnTo>
                  <a:pt x="290" y="310"/>
                </a:lnTo>
                <a:lnTo>
                  <a:pt x="290" y="310"/>
                </a:lnTo>
                <a:lnTo>
                  <a:pt x="290" y="309"/>
                </a:lnTo>
                <a:lnTo>
                  <a:pt x="290" y="309"/>
                </a:lnTo>
                <a:lnTo>
                  <a:pt x="289" y="309"/>
                </a:lnTo>
                <a:lnTo>
                  <a:pt x="288" y="308"/>
                </a:lnTo>
                <a:lnTo>
                  <a:pt x="288" y="308"/>
                </a:lnTo>
                <a:lnTo>
                  <a:pt x="287" y="308"/>
                </a:lnTo>
                <a:lnTo>
                  <a:pt x="286" y="308"/>
                </a:lnTo>
                <a:lnTo>
                  <a:pt x="286" y="308"/>
                </a:lnTo>
                <a:lnTo>
                  <a:pt x="286" y="308"/>
                </a:lnTo>
                <a:lnTo>
                  <a:pt x="286" y="309"/>
                </a:lnTo>
                <a:lnTo>
                  <a:pt x="286" y="310"/>
                </a:lnTo>
                <a:lnTo>
                  <a:pt x="286" y="310"/>
                </a:lnTo>
                <a:lnTo>
                  <a:pt x="285" y="310"/>
                </a:lnTo>
                <a:lnTo>
                  <a:pt x="284" y="310"/>
                </a:lnTo>
                <a:lnTo>
                  <a:pt x="283" y="310"/>
                </a:lnTo>
                <a:lnTo>
                  <a:pt x="282" y="311"/>
                </a:lnTo>
                <a:lnTo>
                  <a:pt x="282" y="311"/>
                </a:lnTo>
                <a:lnTo>
                  <a:pt x="282" y="312"/>
                </a:lnTo>
                <a:lnTo>
                  <a:pt x="282" y="313"/>
                </a:lnTo>
                <a:lnTo>
                  <a:pt x="282" y="314"/>
                </a:lnTo>
                <a:lnTo>
                  <a:pt x="281" y="314"/>
                </a:lnTo>
                <a:lnTo>
                  <a:pt x="281" y="314"/>
                </a:lnTo>
                <a:lnTo>
                  <a:pt x="281" y="315"/>
                </a:lnTo>
                <a:lnTo>
                  <a:pt x="280" y="316"/>
                </a:lnTo>
                <a:lnTo>
                  <a:pt x="280" y="316"/>
                </a:lnTo>
                <a:lnTo>
                  <a:pt x="279" y="316"/>
                </a:lnTo>
                <a:lnTo>
                  <a:pt x="279" y="316"/>
                </a:lnTo>
                <a:lnTo>
                  <a:pt x="279" y="315"/>
                </a:lnTo>
                <a:lnTo>
                  <a:pt x="278" y="315"/>
                </a:lnTo>
                <a:lnTo>
                  <a:pt x="278" y="314"/>
                </a:lnTo>
                <a:lnTo>
                  <a:pt x="277" y="314"/>
                </a:lnTo>
                <a:lnTo>
                  <a:pt x="275" y="315"/>
                </a:lnTo>
                <a:lnTo>
                  <a:pt x="275" y="315"/>
                </a:lnTo>
                <a:lnTo>
                  <a:pt x="274" y="315"/>
                </a:lnTo>
                <a:lnTo>
                  <a:pt x="273" y="316"/>
                </a:lnTo>
                <a:lnTo>
                  <a:pt x="272" y="316"/>
                </a:lnTo>
                <a:lnTo>
                  <a:pt x="271" y="317"/>
                </a:lnTo>
                <a:lnTo>
                  <a:pt x="271" y="318"/>
                </a:lnTo>
                <a:lnTo>
                  <a:pt x="272" y="319"/>
                </a:lnTo>
                <a:lnTo>
                  <a:pt x="272" y="320"/>
                </a:lnTo>
                <a:lnTo>
                  <a:pt x="272" y="320"/>
                </a:lnTo>
                <a:lnTo>
                  <a:pt x="271" y="321"/>
                </a:lnTo>
                <a:lnTo>
                  <a:pt x="271" y="321"/>
                </a:lnTo>
                <a:lnTo>
                  <a:pt x="270" y="322"/>
                </a:lnTo>
                <a:lnTo>
                  <a:pt x="269" y="321"/>
                </a:lnTo>
                <a:lnTo>
                  <a:pt x="269" y="320"/>
                </a:lnTo>
                <a:lnTo>
                  <a:pt x="269" y="319"/>
                </a:lnTo>
                <a:lnTo>
                  <a:pt x="269" y="318"/>
                </a:lnTo>
                <a:lnTo>
                  <a:pt x="269" y="318"/>
                </a:lnTo>
                <a:lnTo>
                  <a:pt x="267" y="318"/>
                </a:lnTo>
                <a:lnTo>
                  <a:pt x="267" y="318"/>
                </a:lnTo>
                <a:lnTo>
                  <a:pt x="266" y="318"/>
                </a:lnTo>
                <a:lnTo>
                  <a:pt x="265" y="318"/>
                </a:lnTo>
                <a:lnTo>
                  <a:pt x="265" y="319"/>
                </a:lnTo>
                <a:lnTo>
                  <a:pt x="265" y="320"/>
                </a:lnTo>
                <a:lnTo>
                  <a:pt x="265" y="321"/>
                </a:lnTo>
                <a:lnTo>
                  <a:pt x="266" y="321"/>
                </a:lnTo>
                <a:lnTo>
                  <a:pt x="266" y="322"/>
                </a:lnTo>
                <a:lnTo>
                  <a:pt x="266" y="323"/>
                </a:lnTo>
                <a:lnTo>
                  <a:pt x="265" y="324"/>
                </a:lnTo>
                <a:lnTo>
                  <a:pt x="265" y="324"/>
                </a:lnTo>
                <a:lnTo>
                  <a:pt x="264" y="324"/>
                </a:lnTo>
                <a:lnTo>
                  <a:pt x="264" y="323"/>
                </a:lnTo>
                <a:lnTo>
                  <a:pt x="263" y="323"/>
                </a:lnTo>
                <a:lnTo>
                  <a:pt x="262" y="322"/>
                </a:lnTo>
                <a:lnTo>
                  <a:pt x="262" y="321"/>
                </a:lnTo>
                <a:lnTo>
                  <a:pt x="262" y="320"/>
                </a:lnTo>
                <a:lnTo>
                  <a:pt x="262" y="319"/>
                </a:lnTo>
                <a:lnTo>
                  <a:pt x="262" y="319"/>
                </a:lnTo>
                <a:lnTo>
                  <a:pt x="261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8"/>
                </a:lnTo>
                <a:lnTo>
                  <a:pt x="260" y="319"/>
                </a:lnTo>
                <a:lnTo>
                  <a:pt x="260" y="320"/>
                </a:lnTo>
                <a:lnTo>
                  <a:pt x="259" y="320"/>
                </a:lnTo>
                <a:lnTo>
                  <a:pt x="258" y="320"/>
                </a:lnTo>
                <a:lnTo>
                  <a:pt x="257" y="321"/>
                </a:lnTo>
                <a:lnTo>
                  <a:pt x="257" y="320"/>
                </a:lnTo>
                <a:lnTo>
                  <a:pt x="257" y="319"/>
                </a:lnTo>
                <a:lnTo>
                  <a:pt x="257" y="318"/>
                </a:lnTo>
                <a:lnTo>
                  <a:pt x="257" y="317"/>
                </a:lnTo>
                <a:lnTo>
                  <a:pt x="257" y="316"/>
                </a:lnTo>
                <a:lnTo>
                  <a:pt x="257" y="316"/>
                </a:lnTo>
                <a:lnTo>
                  <a:pt x="256" y="316"/>
                </a:lnTo>
                <a:lnTo>
                  <a:pt x="255" y="316"/>
                </a:lnTo>
                <a:lnTo>
                  <a:pt x="255" y="317"/>
                </a:lnTo>
                <a:lnTo>
                  <a:pt x="254" y="318"/>
                </a:lnTo>
                <a:lnTo>
                  <a:pt x="253" y="318"/>
                </a:lnTo>
                <a:lnTo>
                  <a:pt x="253" y="318"/>
                </a:lnTo>
                <a:lnTo>
                  <a:pt x="253" y="318"/>
                </a:lnTo>
                <a:lnTo>
                  <a:pt x="252" y="318"/>
                </a:lnTo>
                <a:lnTo>
                  <a:pt x="251" y="319"/>
                </a:lnTo>
                <a:lnTo>
                  <a:pt x="250" y="319"/>
                </a:lnTo>
                <a:lnTo>
                  <a:pt x="249" y="319"/>
                </a:lnTo>
                <a:lnTo>
                  <a:pt x="248" y="320"/>
                </a:lnTo>
                <a:lnTo>
                  <a:pt x="244" y="323"/>
                </a:lnTo>
                <a:lnTo>
                  <a:pt x="244" y="323"/>
                </a:lnTo>
                <a:lnTo>
                  <a:pt x="244" y="324"/>
                </a:lnTo>
                <a:lnTo>
                  <a:pt x="243" y="324"/>
                </a:lnTo>
                <a:lnTo>
                  <a:pt x="243" y="324"/>
                </a:lnTo>
                <a:lnTo>
                  <a:pt x="243" y="324"/>
                </a:lnTo>
                <a:lnTo>
                  <a:pt x="242" y="324"/>
                </a:lnTo>
                <a:lnTo>
                  <a:pt x="242" y="324"/>
                </a:lnTo>
                <a:lnTo>
                  <a:pt x="241" y="324"/>
                </a:lnTo>
                <a:lnTo>
                  <a:pt x="241" y="324"/>
                </a:lnTo>
                <a:lnTo>
                  <a:pt x="240" y="324"/>
                </a:lnTo>
                <a:lnTo>
                  <a:pt x="240" y="323"/>
                </a:lnTo>
                <a:lnTo>
                  <a:pt x="240" y="323"/>
                </a:lnTo>
                <a:lnTo>
                  <a:pt x="239" y="323"/>
                </a:lnTo>
                <a:lnTo>
                  <a:pt x="239" y="322"/>
                </a:lnTo>
                <a:lnTo>
                  <a:pt x="238" y="322"/>
                </a:lnTo>
                <a:lnTo>
                  <a:pt x="238" y="321"/>
                </a:lnTo>
                <a:lnTo>
                  <a:pt x="238" y="321"/>
                </a:lnTo>
                <a:lnTo>
                  <a:pt x="237" y="321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6" y="320"/>
                </a:lnTo>
                <a:lnTo>
                  <a:pt x="236" y="320"/>
                </a:lnTo>
                <a:lnTo>
                  <a:pt x="236" y="320"/>
                </a:lnTo>
                <a:lnTo>
                  <a:pt x="236" y="320"/>
                </a:lnTo>
                <a:lnTo>
                  <a:pt x="236" y="320"/>
                </a:lnTo>
                <a:lnTo>
                  <a:pt x="235" y="321"/>
                </a:lnTo>
                <a:lnTo>
                  <a:pt x="235" y="321"/>
                </a:lnTo>
                <a:lnTo>
                  <a:pt x="235" y="321"/>
                </a:lnTo>
                <a:lnTo>
                  <a:pt x="234" y="321"/>
                </a:lnTo>
                <a:lnTo>
                  <a:pt x="234" y="322"/>
                </a:lnTo>
                <a:lnTo>
                  <a:pt x="234" y="322"/>
                </a:lnTo>
                <a:lnTo>
                  <a:pt x="233" y="322"/>
                </a:lnTo>
                <a:lnTo>
                  <a:pt x="233" y="321"/>
                </a:lnTo>
                <a:lnTo>
                  <a:pt x="233" y="321"/>
                </a:lnTo>
                <a:lnTo>
                  <a:pt x="233" y="320"/>
                </a:lnTo>
                <a:lnTo>
                  <a:pt x="233" y="320"/>
                </a:lnTo>
                <a:lnTo>
                  <a:pt x="233" y="320"/>
                </a:lnTo>
                <a:lnTo>
                  <a:pt x="233" y="320"/>
                </a:lnTo>
                <a:lnTo>
                  <a:pt x="234" y="320"/>
                </a:lnTo>
                <a:lnTo>
                  <a:pt x="234" y="319"/>
                </a:lnTo>
                <a:lnTo>
                  <a:pt x="234" y="319"/>
                </a:lnTo>
                <a:lnTo>
                  <a:pt x="234" y="319"/>
                </a:lnTo>
                <a:lnTo>
                  <a:pt x="234" y="318"/>
                </a:lnTo>
                <a:lnTo>
                  <a:pt x="234" y="318"/>
                </a:lnTo>
                <a:lnTo>
                  <a:pt x="235" y="318"/>
                </a:lnTo>
                <a:lnTo>
                  <a:pt x="235" y="318"/>
                </a:lnTo>
                <a:lnTo>
                  <a:pt x="235" y="317"/>
                </a:lnTo>
                <a:lnTo>
                  <a:pt x="235" y="317"/>
                </a:lnTo>
                <a:lnTo>
                  <a:pt x="234" y="317"/>
                </a:lnTo>
                <a:lnTo>
                  <a:pt x="234" y="316"/>
                </a:lnTo>
                <a:lnTo>
                  <a:pt x="234" y="316"/>
                </a:lnTo>
                <a:lnTo>
                  <a:pt x="234" y="315"/>
                </a:lnTo>
                <a:lnTo>
                  <a:pt x="233" y="315"/>
                </a:lnTo>
                <a:lnTo>
                  <a:pt x="233" y="314"/>
                </a:lnTo>
                <a:lnTo>
                  <a:pt x="232" y="314"/>
                </a:lnTo>
                <a:lnTo>
                  <a:pt x="232" y="315"/>
                </a:lnTo>
                <a:lnTo>
                  <a:pt x="232" y="315"/>
                </a:lnTo>
                <a:lnTo>
                  <a:pt x="232" y="315"/>
                </a:lnTo>
                <a:lnTo>
                  <a:pt x="231" y="315"/>
                </a:lnTo>
                <a:lnTo>
                  <a:pt x="231" y="316"/>
                </a:lnTo>
                <a:lnTo>
                  <a:pt x="231" y="316"/>
                </a:lnTo>
                <a:lnTo>
                  <a:pt x="231" y="317"/>
                </a:lnTo>
                <a:lnTo>
                  <a:pt x="231" y="317"/>
                </a:lnTo>
                <a:lnTo>
                  <a:pt x="232" y="317"/>
                </a:lnTo>
                <a:lnTo>
                  <a:pt x="232" y="318"/>
                </a:lnTo>
                <a:lnTo>
                  <a:pt x="232" y="318"/>
                </a:lnTo>
                <a:lnTo>
                  <a:pt x="232" y="318"/>
                </a:lnTo>
                <a:lnTo>
                  <a:pt x="232" y="318"/>
                </a:lnTo>
                <a:lnTo>
                  <a:pt x="232" y="319"/>
                </a:lnTo>
                <a:lnTo>
                  <a:pt x="232" y="319"/>
                </a:lnTo>
                <a:lnTo>
                  <a:pt x="232" y="320"/>
                </a:lnTo>
                <a:lnTo>
                  <a:pt x="232" y="320"/>
                </a:lnTo>
                <a:lnTo>
                  <a:pt x="232" y="320"/>
                </a:lnTo>
                <a:lnTo>
                  <a:pt x="231" y="320"/>
                </a:lnTo>
                <a:lnTo>
                  <a:pt x="231" y="320"/>
                </a:lnTo>
                <a:lnTo>
                  <a:pt x="230" y="320"/>
                </a:lnTo>
                <a:lnTo>
                  <a:pt x="230" y="320"/>
                </a:lnTo>
                <a:lnTo>
                  <a:pt x="229" y="320"/>
                </a:lnTo>
                <a:lnTo>
                  <a:pt x="229" y="320"/>
                </a:lnTo>
                <a:lnTo>
                  <a:pt x="228" y="320"/>
                </a:lnTo>
                <a:lnTo>
                  <a:pt x="228" y="320"/>
                </a:lnTo>
                <a:lnTo>
                  <a:pt x="228" y="320"/>
                </a:lnTo>
                <a:lnTo>
                  <a:pt x="227" y="320"/>
                </a:lnTo>
                <a:lnTo>
                  <a:pt x="227" y="320"/>
                </a:lnTo>
                <a:lnTo>
                  <a:pt x="226" y="320"/>
                </a:lnTo>
                <a:lnTo>
                  <a:pt x="226" y="320"/>
                </a:lnTo>
                <a:lnTo>
                  <a:pt x="225" y="320"/>
                </a:lnTo>
                <a:lnTo>
                  <a:pt x="225" y="320"/>
                </a:lnTo>
                <a:lnTo>
                  <a:pt x="224" y="321"/>
                </a:lnTo>
                <a:lnTo>
                  <a:pt x="224" y="321"/>
                </a:lnTo>
                <a:lnTo>
                  <a:pt x="224" y="322"/>
                </a:lnTo>
                <a:lnTo>
                  <a:pt x="223" y="323"/>
                </a:lnTo>
                <a:lnTo>
                  <a:pt x="223" y="323"/>
                </a:lnTo>
                <a:lnTo>
                  <a:pt x="223" y="323"/>
                </a:lnTo>
                <a:lnTo>
                  <a:pt x="223" y="323"/>
                </a:lnTo>
                <a:lnTo>
                  <a:pt x="223" y="323"/>
                </a:lnTo>
                <a:lnTo>
                  <a:pt x="223" y="324"/>
                </a:lnTo>
                <a:lnTo>
                  <a:pt x="223" y="323"/>
                </a:lnTo>
                <a:lnTo>
                  <a:pt x="222" y="323"/>
                </a:lnTo>
                <a:lnTo>
                  <a:pt x="222" y="323"/>
                </a:lnTo>
                <a:lnTo>
                  <a:pt x="221" y="323"/>
                </a:lnTo>
                <a:lnTo>
                  <a:pt x="221" y="323"/>
                </a:lnTo>
                <a:lnTo>
                  <a:pt x="221" y="323"/>
                </a:lnTo>
                <a:lnTo>
                  <a:pt x="220" y="322"/>
                </a:lnTo>
                <a:lnTo>
                  <a:pt x="220" y="322"/>
                </a:lnTo>
                <a:lnTo>
                  <a:pt x="220" y="322"/>
                </a:lnTo>
                <a:lnTo>
                  <a:pt x="219" y="321"/>
                </a:lnTo>
                <a:lnTo>
                  <a:pt x="219" y="321"/>
                </a:lnTo>
                <a:lnTo>
                  <a:pt x="219" y="320"/>
                </a:lnTo>
                <a:lnTo>
                  <a:pt x="219" y="320"/>
                </a:lnTo>
                <a:lnTo>
                  <a:pt x="220" y="320"/>
                </a:lnTo>
                <a:lnTo>
                  <a:pt x="220" y="320"/>
                </a:lnTo>
                <a:lnTo>
                  <a:pt x="220" y="320"/>
                </a:lnTo>
                <a:lnTo>
                  <a:pt x="220" y="319"/>
                </a:lnTo>
                <a:lnTo>
                  <a:pt x="221" y="319"/>
                </a:lnTo>
                <a:lnTo>
                  <a:pt x="221" y="319"/>
                </a:lnTo>
                <a:lnTo>
                  <a:pt x="221" y="319"/>
                </a:lnTo>
                <a:lnTo>
                  <a:pt x="221" y="318"/>
                </a:lnTo>
                <a:lnTo>
                  <a:pt x="222" y="318"/>
                </a:lnTo>
                <a:lnTo>
                  <a:pt x="222" y="318"/>
                </a:lnTo>
                <a:lnTo>
                  <a:pt x="222" y="317"/>
                </a:lnTo>
                <a:lnTo>
                  <a:pt x="222" y="317"/>
                </a:lnTo>
                <a:lnTo>
                  <a:pt x="222" y="316"/>
                </a:lnTo>
                <a:lnTo>
                  <a:pt x="221" y="316"/>
                </a:lnTo>
                <a:lnTo>
                  <a:pt x="221" y="316"/>
                </a:lnTo>
                <a:lnTo>
                  <a:pt x="221" y="316"/>
                </a:lnTo>
                <a:lnTo>
                  <a:pt x="221" y="315"/>
                </a:lnTo>
                <a:lnTo>
                  <a:pt x="220" y="315"/>
                </a:lnTo>
                <a:lnTo>
                  <a:pt x="220" y="316"/>
                </a:lnTo>
                <a:lnTo>
                  <a:pt x="220" y="316"/>
                </a:lnTo>
                <a:lnTo>
                  <a:pt x="219" y="316"/>
                </a:lnTo>
                <a:lnTo>
                  <a:pt x="219" y="316"/>
                </a:lnTo>
                <a:lnTo>
                  <a:pt x="219" y="316"/>
                </a:lnTo>
                <a:lnTo>
                  <a:pt x="219" y="316"/>
                </a:lnTo>
                <a:lnTo>
                  <a:pt x="218" y="316"/>
                </a:lnTo>
                <a:lnTo>
                  <a:pt x="218" y="316"/>
                </a:lnTo>
                <a:lnTo>
                  <a:pt x="217" y="316"/>
                </a:lnTo>
                <a:lnTo>
                  <a:pt x="217" y="316"/>
                </a:lnTo>
                <a:lnTo>
                  <a:pt x="216" y="316"/>
                </a:lnTo>
                <a:lnTo>
                  <a:pt x="216" y="316"/>
                </a:lnTo>
                <a:lnTo>
                  <a:pt x="216" y="316"/>
                </a:lnTo>
                <a:lnTo>
                  <a:pt x="215" y="316"/>
                </a:lnTo>
                <a:lnTo>
                  <a:pt x="215" y="315"/>
                </a:lnTo>
                <a:lnTo>
                  <a:pt x="215" y="315"/>
                </a:lnTo>
                <a:lnTo>
                  <a:pt x="215" y="315"/>
                </a:lnTo>
                <a:lnTo>
                  <a:pt x="215" y="314"/>
                </a:lnTo>
                <a:lnTo>
                  <a:pt x="214" y="314"/>
                </a:lnTo>
                <a:lnTo>
                  <a:pt x="214" y="314"/>
                </a:lnTo>
                <a:lnTo>
                  <a:pt x="213" y="314"/>
                </a:lnTo>
                <a:lnTo>
                  <a:pt x="213" y="315"/>
                </a:lnTo>
                <a:lnTo>
                  <a:pt x="213" y="315"/>
                </a:lnTo>
                <a:lnTo>
                  <a:pt x="213" y="315"/>
                </a:lnTo>
                <a:lnTo>
                  <a:pt x="213" y="316"/>
                </a:lnTo>
                <a:lnTo>
                  <a:pt x="213" y="316"/>
                </a:lnTo>
                <a:lnTo>
                  <a:pt x="213" y="317"/>
                </a:lnTo>
                <a:lnTo>
                  <a:pt x="213" y="317"/>
                </a:lnTo>
                <a:lnTo>
                  <a:pt x="212" y="317"/>
                </a:lnTo>
                <a:lnTo>
                  <a:pt x="212" y="318"/>
                </a:lnTo>
                <a:lnTo>
                  <a:pt x="212" y="318"/>
                </a:lnTo>
                <a:lnTo>
                  <a:pt x="212" y="318"/>
                </a:lnTo>
                <a:lnTo>
                  <a:pt x="211" y="318"/>
                </a:lnTo>
                <a:lnTo>
                  <a:pt x="211" y="318"/>
                </a:lnTo>
                <a:lnTo>
                  <a:pt x="211" y="318"/>
                </a:lnTo>
                <a:lnTo>
                  <a:pt x="211" y="318"/>
                </a:lnTo>
                <a:lnTo>
                  <a:pt x="210" y="318"/>
                </a:lnTo>
                <a:lnTo>
                  <a:pt x="210" y="318"/>
                </a:lnTo>
                <a:lnTo>
                  <a:pt x="210" y="317"/>
                </a:lnTo>
                <a:lnTo>
                  <a:pt x="209" y="317"/>
                </a:lnTo>
                <a:lnTo>
                  <a:pt x="209" y="317"/>
                </a:lnTo>
                <a:lnTo>
                  <a:pt x="209" y="316"/>
                </a:lnTo>
                <a:lnTo>
                  <a:pt x="209" y="316"/>
                </a:lnTo>
                <a:lnTo>
                  <a:pt x="209" y="316"/>
                </a:lnTo>
                <a:lnTo>
                  <a:pt x="209" y="315"/>
                </a:lnTo>
                <a:lnTo>
                  <a:pt x="209" y="315"/>
                </a:lnTo>
                <a:lnTo>
                  <a:pt x="209" y="315"/>
                </a:lnTo>
                <a:lnTo>
                  <a:pt x="209" y="314"/>
                </a:lnTo>
                <a:lnTo>
                  <a:pt x="209" y="314"/>
                </a:lnTo>
                <a:lnTo>
                  <a:pt x="210" y="314"/>
                </a:lnTo>
                <a:lnTo>
                  <a:pt x="210" y="314"/>
                </a:lnTo>
                <a:lnTo>
                  <a:pt x="210" y="313"/>
                </a:lnTo>
                <a:lnTo>
                  <a:pt x="210" y="313"/>
                </a:lnTo>
                <a:lnTo>
                  <a:pt x="210" y="312"/>
                </a:lnTo>
                <a:lnTo>
                  <a:pt x="210" y="312"/>
                </a:lnTo>
                <a:lnTo>
                  <a:pt x="210" y="311"/>
                </a:lnTo>
                <a:lnTo>
                  <a:pt x="211" y="311"/>
                </a:lnTo>
                <a:lnTo>
                  <a:pt x="211" y="310"/>
                </a:lnTo>
                <a:lnTo>
                  <a:pt x="211" y="310"/>
                </a:lnTo>
                <a:lnTo>
                  <a:pt x="212" y="310"/>
                </a:lnTo>
                <a:lnTo>
                  <a:pt x="212" y="309"/>
                </a:lnTo>
                <a:lnTo>
                  <a:pt x="211" y="308"/>
                </a:lnTo>
                <a:lnTo>
                  <a:pt x="211" y="308"/>
                </a:lnTo>
                <a:lnTo>
                  <a:pt x="211" y="308"/>
                </a:lnTo>
                <a:lnTo>
                  <a:pt x="210" y="309"/>
                </a:lnTo>
                <a:lnTo>
                  <a:pt x="210" y="309"/>
                </a:lnTo>
                <a:lnTo>
                  <a:pt x="209" y="310"/>
                </a:lnTo>
                <a:lnTo>
                  <a:pt x="209" y="310"/>
                </a:lnTo>
                <a:lnTo>
                  <a:pt x="208" y="311"/>
                </a:lnTo>
                <a:lnTo>
                  <a:pt x="207" y="311"/>
                </a:lnTo>
                <a:lnTo>
                  <a:pt x="207" y="311"/>
                </a:lnTo>
                <a:lnTo>
                  <a:pt x="207" y="310"/>
                </a:lnTo>
                <a:lnTo>
                  <a:pt x="206" y="310"/>
                </a:lnTo>
                <a:lnTo>
                  <a:pt x="205" y="310"/>
                </a:lnTo>
                <a:lnTo>
                  <a:pt x="206" y="309"/>
                </a:lnTo>
                <a:lnTo>
                  <a:pt x="206" y="308"/>
                </a:lnTo>
                <a:lnTo>
                  <a:pt x="206" y="307"/>
                </a:lnTo>
                <a:lnTo>
                  <a:pt x="206" y="306"/>
                </a:lnTo>
                <a:lnTo>
                  <a:pt x="205" y="306"/>
                </a:lnTo>
                <a:lnTo>
                  <a:pt x="205" y="306"/>
                </a:lnTo>
                <a:lnTo>
                  <a:pt x="204" y="306"/>
                </a:lnTo>
                <a:lnTo>
                  <a:pt x="204" y="306"/>
                </a:lnTo>
                <a:lnTo>
                  <a:pt x="204" y="306"/>
                </a:lnTo>
                <a:lnTo>
                  <a:pt x="203" y="305"/>
                </a:lnTo>
                <a:lnTo>
                  <a:pt x="203" y="304"/>
                </a:lnTo>
                <a:lnTo>
                  <a:pt x="202" y="304"/>
                </a:lnTo>
                <a:lnTo>
                  <a:pt x="202" y="304"/>
                </a:lnTo>
                <a:lnTo>
                  <a:pt x="201" y="304"/>
                </a:lnTo>
                <a:lnTo>
                  <a:pt x="201" y="304"/>
                </a:lnTo>
                <a:lnTo>
                  <a:pt x="200" y="305"/>
                </a:lnTo>
                <a:lnTo>
                  <a:pt x="199" y="305"/>
                </a:lnTo>
                <a:lnTo>
                  <a:pt x="198" y="305"/>
                </a:lnTo>
                <a:lnTo>
                  <a:pt x="198" y="305"/>
                </a:lnTo>
                <a:lnTo>
                  <a:pt x="197" y="305"/>
                </a:lnTo>
                <a:lnTo>
                  <a:pt x="197" y="304"/>
                </a:lnTo>
                <a:lnTo>
                  <a:pt x="196" y="303"/>
                </a:lnTo>
                <a:lnTo>
                  <a:pt x="195" y="302"/>
                </a:lnTo>
                <a:lnTo>
                  <a:pt x="194" y="300"/>
                </a:lnTo>
                <a:lnTo>
                  <a:pt x="194" y="299"/>
                </a:lnTo>
                <a:lnTo>
                  <a:pt x="194" y="299"/>
                </a:lnTo>
                <a:lnTo>
                  <a:pt x="193" y="299"/>
                </a:lnTo>
                <a:lnTo>
                  <a:pt x="193" y="300"/>
                </a:lnTo>
                <a:lnTo>
                  <a:pt x="192" y="301"/>
                </a:lnTo>
                <a:lnTo>
                  <a:pt x="191" y="302"/>
                </a:lnTo>
                <a:lnTo>
                  <a:pt x="191" y="303"/>
                </a:lnTo>
                <a:lnTo>
                  <a:pt x="190" y="305"/>
                </a:lnTo>
                <a:lnTo>
                  <a:pt x="190" y="306"/>
                </a:lnTo>
                <a:lnTo>
                  <a:pt x="190" y="308"/>
                </a:lnTo>
                <a:lnTo>
                  <a:pt x="190" y="310"/>
                </a:lnTo>
                <a:lnTo>
                  <a:pt x="189" y="311"/>
                </a:lnTo>
                <a:lnTo>
                  <a:pt x="189" y="312"/>
                </a:lnTo>
                <a:lnTo>
                  <a:pt x="189" y="313"/>
                </a:lnTo>
                <a:lnTo>
                  <a:pt x="188" y="313"/>
                </a:lnTo>
                <a:lnTo>
                  <a:pt x="188" y="313"/>
                </a:lnTo>
                <a:lnTo>
                  <a:pt x="188" y="313"/>
                </a:lnTo>
                <a:lnTo>
                  <a:pt x="187" y="313"/>
                </a:lnTo>
                <a:lnTo>
                  <a:pt x="187" y="314"/>
                </a:lnTo>
                <a:lnTo>
                  <a:pt x="186" y="314"/>
                </a:lnTo>
                <a:lnTo>
                  <a:pt x="186" y="314"/>
                </a:lnTo>
                <a:lnTo>
                  <a:pt x="186" y="314"/>
                </a:lnTo>
                <a:lnTo>
                  <a:pt x="186" y="314"/>
                </a:lnTo>
                <a:lnTo>
                  <a:pt x="186" y="314"/>
                </a:lnTo>
                <a:lnTo>
                  <a:pt x="185" y="314"/>
                </a:lnTo>
                <a:lnTo>
                  <a:pt x="185" y="315"/>
                </a:lnTo>
                <a:lnTo>
                  <a:pt x="185" y="315"/>
                </a:lnTo>
                <a:lnTo>
                  <a:pt x="185" y="315"/>
                </a:lnTo>
                <a:lnTo>
                  <a:pt x="184" y="315"/>
                </a:lnTo>
                <a:lnTo>
                  <a:pt x="184" y="315"/>
                </a:lnTo>
                <a:lnTo>
                  <a:pt x="183" y="315"/>
                </a:lnTo>
                <a:lnTo>
                  <a:pt x="183" y="315"/>
                </a:lnTo>
                <a:lnTo>
                  <a:pt x="183" y="315"/>
                </a:lnTo>
                <a:lnTo>
                  <a:pt x="183" y="315"/>
                </a:lnTo>
                <a:lnTo>
                  <a:pt x="183" y="314"/>
                </a:lnTo>
                <a:lnTo>
                  <a:pt x="183" y="314"/>
                </a:lnTo>
                <a:lnTo>
                  <a:pt x="182" y="314"/>
                </a:lnTo>
                <a:lnTo>
                  <a:pt x="182" y="314"/>
                </a:lnTo>
                <a:lnTo>
                  <a:pt x="182" y="314"/>
                </a:lnTo>
                <a:lnTo>
                  <a:pt x="182" y="314"/>
                </a:lnTo>
                <a:lnTo>
                  <a:pt x="181" y="314"/>
                </a:lnTo>
                <a:lnTo>
                  <a:pt x="181" y="314"/>
                </a:lnTo>
                <a:lnTo>
                  <a:pt x="180" y="314"/>
                </a:lnTo>
                <a:lnTo>
                  <a:pt x="180" y="314"/>
                </a:lnTo>
                <a:lnTo>
                  <a:pt x="179" y="314"/>
                </a:lnTo>
                <a:lnTo>
                  <a:pt x="179" y="314"/>
                </a:lnTo>
                <a:lnTo>
                  <a:pt x="179" y="314"/>
                </a:lnTo>
                <a:lnTo>
                  <a:pt x="179" y="313"/>
                </a:lnTo>
                <a:lnTo>
                  <a:pt x="178" y="313"/>
                </a:lnTo>
                <a:lnTo>
                  <a:pt x="178" y="313"/>
                </a:lnTo>
                <a:lnTo>
                  <a:pt x="178" y="313"/>
                </a:lnTo>
                <a:lnTo>
                  <a:pt x="177" y="313"/>
                </a:lnTo>
                <a:lnTo>
                  <a:pt x="177" y="313"/>
                </a:lnTo>
                <a:lnTo>
                  <a:pt x="176" y="313"/>
                </a:lnTo>
                <a:lnTo>
                  <a:pt x="176" y="314"/>
                </a:lnTo>
                <a:lnTo>
                  <a:pt x="175" y="314"/>
                </a:lnTo>
                <a:lnTo>
                  <a:pt x="175" y="314"/>
                </a:lnTo>
                <a:lnTo>
                  <a:pt x="176" y="314"/>
                </a:lnTo>
                <a:lnTo>
                  <a:pt x="176" y="315"/>
                </a:lnTo>
                <a:lnTo>
                  <a:pt x="176" y="315"/>
                </a:lnTo>
                <a:lnTo>
                  <a:pt x="176" y="315"/>
                </a:lnTo>
                <a:lnTo>
                  <a:pt x="177" y="315"/>
                </a:lnTo>
                <a:lnTo>
                  <a:pt x="177" y="316"/>
                </a:lnTo>
                <a:lnTo>
                  <a:pt x="178" y="316"/>
                </a:lnTo>
                <a:lnTo>
                  <a:pt x="178" y="316"/>
                </a:lnTo>
                <a:lnTo>
                  <a:pt x="178" y="316"/>
                </a:lnTo>
                <a:lnTo>
                  <a:pt x="178" y="316"/>
                </a:lnTo>
                <a:lnTo>
                  <a:pt x="178" y="317"/>
                </a:lnTo>
                <a:lnTo>
                  <a:pt x="179" y="317"/>
                </a:lnTo>
                <a:lnTo>
                  <a:pt x="179" y="317"/>
                </a:lnTo>
                <a:lnTo>
                  <a:pt x="179" y="317"/>
                </a:lnTo>
                <a:lnTo>
                  <a:pt x="179" y="318"/>
                </a:lnTo>
                <a:lnTo>
                  <a:pt x="179" y="318"/>
                </a:lnTo>
                <a:lnTo>
                  <a:pt x="179" y="318"/>
                </a:lnTo>
                <a:lnTo>
                  <a:pt x="179" y="319"/>
                </a:lnTo>
                <a:lnTo>
                  <a:pt x="179" y="319"/>
                </a:lnTo>
                <a:lnTo>
                  <a:pt x="179" y="319"/>
                </a:lnTo>
                <a:lnTo>
                  <a:pt x="179" y="320"/>
                </a:lnTo>
                <a:lnTo>
                  <a:pt x="178" y="320"/>
                </a:lnTo>
                <a:lnTo>
                  <a:pt x="178" y="320"/>
                </a:lnTo>
                <a:lnTo>
                  <a:pt x="178" y="320"/>
                </a:lnTo>
                <a:lnTo>
                  <a:pt x="178" y="320"/>
                </a:lnTo>
                <a:lnTo>
                  <a:pt x="178" y="320"/>
                </a:lnTo>
                <a:lnTo>
                  <a:pt x="178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2"/>
                </a:lnTo>
                <a:lnTo>
                  <a:pt x="177" y="322"/>
                </a:lnTo>
                <a:lnTo>
                  <a:pt x="177" y="322"/>
                </a:lnTo>
                <a:lnTo>
                  <a:pt x="177" y="323"/>
                </a:lnTo>
                <a:lnTo>
                  <a:pt x="177" y="323"/>
                </a:lnTo>
                <a:lnTo>
                  <a:pt x="176" y="323"/>
                </a:lnTo>
                <a:lnTo>
                  <a:pt x="176" y="323"/>
                </a:lnTo>
                <a:lnTo>
                  <a:pt x="176" y="324"/>
                </a:lnTo>
                <a:lnTo>
                  <a:pt x="176" y="324"/>
                </a:lnTo>
                <a:lnTo>
                  <a:pt x="176" y="324"/>
                </a:lnTo>
                <a:lnTo>
                  <a:pt x="175" y="325"/>
                </a:lnTo>
                <a:lnTo>
                  <a:pt x="175" y="325"/>
                </a:lnTo>
                <a:lnTo>
                  <a:pt x="175" y="325"/>
                </a:lnTo>
                <a:lnTo>
                  <a:pt x="174" y="325"/>
                </a:lnTo>
                <a:lnTo>
                  <a:pt x="174" y="326"/>
                </a:lnTo>
                <a:lnTo>
                  <a:pt x="174" y="326"/>
                </a:lnTo>
                <a:lnTo>
                  <a:pt x="173" y="326"/>
                </a:lnTo>
                <a:lnTo>
                  <a:pt x="173" y="326"/>
                </a:lnTo>
                <a:lnTo>
                  <a:pt x="173" y="326"/>
                </a:lnTo>
                <a:lnTo>
                  <a:pt x="173" y="326"/>
                </a:lnTo>
                <a:lnTo>
                  <a:pt x="173" y="327"/>
                </a:lnTo>
                <a:lnTo>
                  <a:pt x="172" y="327"/>
                </a:lnTo>
                <a:lnTo>
                  <a:pt x="172" y="327"/>
                </a:lnTo>
                <a:lnTo>
                  <a:pt x="172" y="327"/>
                </a:lnTo>
                <a:lnTo>
                  <a:pt x="171" y="327"/>
                </a:lnTo>
                <a:lnTo>
                  <a:pt x="171" y="326"/>
                </a:lnTo>
                <a:lnTo>
                  <a:pt x="171" y="326"/>
                </a:lnTo>
                <a:lnTo>
                  <a:pt x="170" y="326"/>
                </a:lnTo>
                <a:lnTo>
                  <a:pt x="170" y="326"/>
                </a:lnTo>
                <a:lnTo>
                  <a:pt x="169" y="326"/>
                </a:lnTo>
                <a:lnTo>
                  <a:pt x="169" y="326"/>
                </a:lnTo>
                <a:lnTo>
                  <a:pt x="169" y="325"/>
                </a:lnTo>
                <a:lnTo>
                  <a:pt x="168" y="325"/>
                </a:lnTo>
                <a:lnTo>
                  <a:pt x="168" y="325"/>
                </a:lnTo>
                <a:lnTo>
                  <a:pt x="168" y="325"/>
                </a:lnTo>
                <a:lnTo>
                  <a:pt x="167" y="325"/>
                </a:lnTo>
                <a:lnTo>
                  <a:pt x="167" y="325"/>
                </a:lnTo>
                <a:lnTo>
                  <a:pt x="166" y="325"/>
                </a:lnTo>
                <a:lnTo>
                  <a:pt x="166" y="325"/>
                </a:lnTo>
                <a:lnTo>
                  <a:pt x="166" y="324"/>
                </a:lnTo>
                <a:lnTo>
                  <a:pt x="165" y="324"/>
                </a:lnTo>
                <a:lnTo>
                  <a:pt x="165" y="324"/>
                </a:lnTo>
                <a:lnTo>
                  <a:pt x="165" y="324"/>
                </a:lnTo>
                <a:lnTo>
                  <a:pt x="164" y="324"/>
                </a:lnTo>
                <a:lnTo>
                  <a:pt x="164" y="324"/>
                </a:lnTo>
                <a:lnTo>
                  <a:pt x="163" y="324"/>
                </a:lnTo>
                <a:lnTo>
                  <a:pt x="163" y="324"/>
                </a:lnTo>
                <a:lnTo>
                  <a:pt x="162" y="324"/>
                </a:lnTo>
                <a:lnTo>
                  <a:pt x="162" y="324"/>
                </a:lnTo>
                <a:lnTo>
                  <a:pt x="161" y="324"/>
                </a:lnTo>
                <a:lnTo>
                  <a:pt x="161" y="324"/>
                </a:lnTo>
                <a:lnTo>
                  <a:pt x="161" y="324"/>
                </a:lnTo>
                <a:lnTo>
                  <a:pt x="161" y="324"/>
                </a:lnTo>
                <a:lnTo>
                  <a:pt x="160" y="324"/>
                </a:lnTo>
                <a:lnTo>
                  <a:pt x="160" y="324"/>
                </a:lnTo>
                <a:lnTo>
                  <a:pt x="159" y="324"/>
                </a:lnTo>
                <a:lnTo>
                  <a:pt x="159" y="324"/>
                </a:lnTo>
                <a:lnTo>
                  <a:pt x="158" y="324"/>
                </a:lnTo>
                <a:lnTo>
                  <a:pt x="158" y="324"/>
                </a:lnTo>
                <a:lnTo>
                  <a:pt x="158" y="324"/>
                </a:lnTo>
                <a:lnTo>
                  <a:pt x="157" y="324"/>
                </a:lnTo>
                <a:lnTo>
                  <a:pt x="157" y="325"/>
                </a:lnTo>
                <a:lnTo>
                  <a:pt x="157" y="325"/>
                </a:lnTo>
                <a:lnTo>
                  <a:pt x="157" y="325"/>
                </a:lnTo>
                <a:lnTo>
                  <a:pt x="157" y="325"/>
                </a:lnTo>
                <a:lnTo>
                  <a:pt x="157" y="326"/>
                </a:lnTo>
                <a:lnTo>
                  <a:pt x="157" y="326"/>
                </a:lnTo>
                <a:lnTo>
                  <a:pt x="157" y="327"/>
                </a:lnTo>
                <a:lnTo>
                  <a:pt x="157" y="327"/>
                </a:lnTo>
                <a:lnTo>
                  <a:pt x="157" y="327"/>
                </a:lnTo>
                <a:lnTo>
                  <a:pt x="157" y="328"/>
                </a:lnTo>
                <a:lnTo>
                  <a:pt x="157" y="328"/>
                </a:lnTo>
                <a:lnTo>
                  <a:pt x="157" y="329"/>
                </a:lnTo>
                <a:lnTo>
                  <a:pt x="157" y="329"/>
                </a:lnTo>
                <a:lnTo>
                  <a:pt x="157" y="329"/>
                </a:lnTo>
                <a:lnTo>
                  <a:pt x="157" y="330"/>
                </a:lnTo>
                <a:lnTo>
                  <a:pt x="157" y="330"/>
                </a:lnTo>
                <a:lnTo>
                  <a:pt x="157" y="331"/>
                </a:lnTo>
                <a:lnTo>
                  <a:pt x="157" y="331"/>
                </a:lnTo>
                <a:lnTo>
                  <a:pt x="157" y="331"/>
                </a:lnTo>
                <a:lnTo>
                  <a:pt x="157" y="331"/>
                </a:lnTo>
                <a:lnTo>
                  <a:pt x="157" y="331"/>
                </a:lnTo>
                <a:lnTo>
                  <a:pt x="156" y="331"/>
                </a:lnTo>
                <a:lnTo>
                  <a:pt x="156" y="331"/>
                </a:lnTo>
                <a:lnTo>
                  <a:pt x="156" y="331"/>
                </a:lnTo>
                <a:lnTo>
                  <a:pt x="155" y="331"/>
                </a:lnTo>
                <a:lnTo>
                  <a:pt x="155" y="331"/>
                </a:lnTo>
                <a:lnTo>
                  <a:pt x="155" y="332"/>
                </a:lnTo>
                <a:lnTo>
                  <a:pt x="154" y="332"/>
                </a:lnTo>
                <a:lnTo>
                  <a:pt x="154" y="332"/>
                </a:lnTo>
                <a:lnTo>
                  <a:pt x="153" y="332"/>
                </a:lnTo>
                <a:lnTo>
                  <a:pt x="153" y="331"/>
                </a:lnTo>
                <a:lnTo>
                  <a:pt x="153" y="331"/>
                </a:lnTo>
                <a:lnTo>
                  <a:pt x="153" y="331"/>
                </a:lnTo>
                <a:lnTo>
                  <a:pt x="153" y="331"/>
                </a:ln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29"/>
                </a:lnTo>
                <a:lnTo>
                  <a:pt x="149" y="329"/>
                </a:lnTo>
                <a:lnTo>
                  <a:pt x="149" y="329"/>
                </a:lnTo>
                <a:lnTo>
                  <a:pt x="149" y="328"/>
                </a:lnTo>
                <a:lnTo>
                  <a:pt x="149" y="328"/>
                </a:lnTo>
                <a:lnTo>
                  <a:pt x="148" y="328"/>
                </a:lnTo>
                <a:lnTo>
                  <a:pt x="148" y="328"/>
                </a:lnTo>
                <a:lnTo>
                  <a:pt x="148" y="327"/>
                </a:lnTo>
                <a:lnTo>
                  <a:pt x="148" y="327"/>
                </a:lnTo>
                <a:lnTo>
                  <a:pt x="147" y="327"/>
                </a:lnTo>
                <a:lnTo>
                  <a:pt x="147" y="327"/>
                </a:lnTo>
                <a:lnTo>
                  <a:pt x="146" y="327"/>
                </a:lnTo>
                <a:lnTo>
                  <a:pt x="146" y="327"/>
                </a:lnTo>
                <a:lnTo>
                  <a:pt x="145" y="327"/>
                </a:lnTo>
                <a:lnTo>
                  <a:pt x="145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8"/>
                </a:lnTo>
                <a:lnTo>
                  <a:pt x="144" y="328"/>
                </a:lnTo>
                <a:lnTo>
                  <a:pt x="144" y="328"/>
                </a:lnTo>
                <a:lnTo>
                  <a:pt x="143" y="328"/>
                </a:lnTo>
                <a:lnTo>
                  <a:pt x="143" y="329"/>
                </a:lnTo>
                <a:lnTo>
                  <a:pt x="143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0" y="330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2"/>
                </a:lnTo>
                <a:lnTo>
                  <a:pt x="140" y="332"/>
                </a:lnTo>
                <a:lnTo>
                  <a:pt x="140" y="333"/>
                </a:lnTo>
                <a:lnTo>
                  <a:pt x="140" y="333"/>
                </a:lnTo>
                <a:lnTo>
                  <a:pt x="140" y="334"/>
                </a:lnTo>
                <a:lnTo>
                  <a:pt x="140" y="334"/>
                </a:lnTo>
                <a:lnTo>
                  <a:pt x="140" y="335"/>
                </a:lnTo>
                <a:lnTo>
                  <a:pt x="140" y="335"/>
                </a:lnTo>
                <a:lnTo>
                  <a:pt x="140" y="335"/>
                </a:lnTo>
                <a:lnTo>
                  <a:pt x="140" y="335"/>
                </a:lnTo>
                <a:lnTo>
                  <a:pt x="140" y="335"/>
                </a:lnTo>
                <a:lnTo>
                  <a:pt x="140" y="336"/>
                </a:lnTo>
                <a:lnTo>
                  <a:pt x="140" y="336"/>
                </a:lnTo>
                <a:lnTo>
                  <a:pt x="139" y="336"/>
                </a:lnTo>
                <a:lnTo>
                  <a:pt x="139" y="337"/>
                </a:lnTo>
                <a:lnTo>
                  <a:pt x="138" y="337"/>
                </a:lnTo>
                <a:lnTo>
                  <a:pt x="138" y="337"/>
                </a:lnTo>
                <a:lnTo>
                  <a:pt x="138" y="338"/>
                </a:lnTo>
                <a:lnTo>
                  <a:pt x="138" y="338"/>
                </a:lnTo>
                <a:lnTo>
                  <a:pt x="138" y="339"/>
                </a:lnTo>
                <a:lnTo>
                  <a:pt x="138" y="339"/>
                </a:lnTo>
                <a:lnTo>
                  <a:pt x="138" y="339"/>
                </a:lnTo>
                <a:lnTo>
                  <a:pt x="138" y="339"/>
                </a:lnTo>
                <a:lnTo>
                  <a:pt x="139" y="339"/>
                </a:lnTo>
                <a:lnTo>
                  <a:pt x="139" y="340"/>
                </a:lnTo>
                <a:lnTo>
                  <a:pt x="139" y="340"/>
                </a:lnTo>
                <a:lnTo>
                  <a:pt x="138" y="340"/>
                </a:lnTo>
                <a:lnTo>
                  <a:pt x="138" y="341"/>
                </a:lnTo>
                <a:lnTo>
                  <a:pt x="138" y="341"/>
                </a:lnTo>
                <a:lnTo>
                  <a:pt x="138" y="341"/>
                </a:lnTo>
                <a:lnTo>
                  <a:pt x="137" y="341"/>
                </a:lnTo>
                <a:lnTo>
                  <a:pt x="137" y="342"/>
                </a:lnTo>
                <a:lnTo>
                  <a:pt x="137" y="342"/>
                </a:lnTo>
                <a:lnTo>
                  <a:pt x="137" y="342"/>
                </a:lnTo>
                <a:lnTo>
                  <a:pt x="136" y="342"/>
                </a:lnTo>
                <a:lnTo>
                  <a:pt x="136" y="342"/>
                </a:lnTo>
                <a:lnTo>
                  <a:pt x="136" y="343"/>
                </a:lnTo>
                <a:lnTo>
                  <a:pt x="136" y="343"/>
                </a:lnTo>
                <a:lnTo>
                  <a:pt x="136" y="343"/>
                </a:lnTo>
                <a:lnTo>
                  <a:pt x="137" y="343"/>
                </a:lnTo>
                <a:lnTo>
                  <a:pt x="137" y="344"/>
                </a:lnTo>
                <a:lnTo>
                  <a:pt x="137" y="344"/>
                </a:lnTo>
                <a:lnTo>
                  <a:pt x="138" y="344"/>
                </a:lnTo>
                <a:lnTo>
                  <a:pt x="138" y="345"/>
                </a:lnTo>
                <a:lnTo>
                  <a:pt x="138" y="345"/>
                </a:lnTo>
                <a:lnTo>
                  <a:pt x="138" y="345"/>
                </a:lnTo>
                <a:lnTo>
                  <a:pt x="139" y="345"/>
                </a:lnTo>
                <a:lnTo>
                  <a:pt x="139" y="346"/>
                </a:lnTo>
                <a:lnTo>
                  <a:pt x="139" y="346"/>
                </a:lnTo>
                <a:lnTo>
                  <a:pt x="139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7"/>
                </a:lnTo>
                <a:lnTo>
                  <a:pt x="140" y="347"/>
                </a:lnTo>
                <a:lnTo>
                  <a:pt x="141" y="347"/>
                </a:lnTo>
                <a:lnTo>
                  <a:pt x="141" y="347"/>
                </a:lnTo>
                <a:lnTo>
                  <a:pt x="142" y="347"/>
                </a:lnTo>
                <a:lnTo>
                  <a:pt x="142" y="347"/>
                </a:lnTo>
                <a:lnTo>
                  <a:pt x="142" y="347"/>
                </a:lnTo>
                <a:lnTo>
                  <a:pt x="142" y="348"/>
                </a:lnTo>
                <a:lnTo>
                  <a:pt x="142" y="348"/>
                </a:lnTo>
                <a:lnTo>
                  <a:pt x="142" y="348"/>
                </a:lnTo>
                <a:lnTo>
                  <a:pt x="142" y="349"/>
                </a:lnTo>
                <a:lnTo>
                  <a:pt x="141" y="349"/>
                </a:lnTo>
                <a:lnTo>
                  <a:pt x="141" y="349"/>
                </a:lnTo>
                <a:lnTo>
                  <a:pt x="141" y="350"/>
                </a:lnTo>
                <a:lnTo>
                  <a:pt x="141" y="350"/>
                </a:lnTo>
                <a:lnTo>
                  <a:pt x="141" y="350"/>
                </a:lnTo>
                <a:lnTo>
                  <a:pt x="140" y="350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2"/>
                </a:lnTo>
                <a:lnTo>
                  <a:pt x="140" y="352"/>
                </a:lnTo>
                <a:lnTo>
                  <a:pt x="140" y="352"/>
                </a:lnTo>
                <a:lnTo>
                  <a:pt x="140" y="352"/>
                </a:lnTo>
                <a:lnTo>
                  <a:pt x="140" y="352"/>
                </a:lnTo>
                <a:lnTo>
                  <a:pt x="140" y="353"/>
                </a:lnTo>
                <a:lnTo>
                  <a:pt x="139" y="353"/>
                </a:lnTo>
                <a:lnTo>
                  <a:pt x="139" y="354"/>
                </a:lnTo>
                <a:lnTo>
                  <a:pt x="139" y="354"/>
                </a:lnTo>
                <a:lnTo>
                  <a:pt x="139" y="354"/>
                </a:lnTo>
                <a:lnTo>
                  <a:pt x="139" y="355"/>
                </a:lnTo>
                <a:lnTo>
                  <a:pt x="138" y="355"/>
                </a:lnTo>
                <a:lnTo>
                  <a:pt x="138" y="356"/>
                </a:lnTo>
                <a:lnTo>
                  <a:pt x="137" y="356"/>
                </a:lnTo>
                <a:lnTo>
                  <a:pt x="137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5" y="356"/>
                </a:lnTo>
                <a:lnTo>
                  <a:pt x="135" y="356"/>
                </a:lnTo>
                <a:lnTo>
                  <a:pt x="134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8"/>
                </a:lnTo>
                <a:lnTo>
                  <a:pt x="135" y="358"/>
                </a:lnTo>
                <a:lnTo>
                  <a:pt x="135" y="359"/>
                </a:lnTo>
                <a:lnTo>
                  <a:pt x="134" y="359"/>
                </a:lnTo>
                <a:lnTo>
                  <a:pt x="134" y="359"/>
                </a:lnTo>
                <a:lnTo>
                  <a:pt x="134" y="360"/>
                </a:lnTo>
                <a:lnTo>
                  <a:pt x="134" y="360"/>
                </a:lnTo>
                <a:lnTo>
                  <a:pt x="134" y="360"/>
                </a:lnTo>
                <a:lnTo>
                  <a:pt x="133" y="360"/>
                </a:lnTo>
                <a:lnTo>
                  <a:pt x="133" y="360"/>
                </a:lnTo>
                <a:lnTo>
                  <a:pt x="133" y="361"/>
                </a:lnTo>
                <a:lnTo>
                  <a:pt x="133" y="361"/>
                </a:lnTo>
                <a:lnTo>
                  <a:pt x="132" y="362"/>
                </a:lnTo>
                <a:lnTo>
                  <a:pt x="132" y="362"/>
                </a:lnTo>
                <a:lnTo>
                  <a:pt x="132" y="362"/>
                </a:lnTo>
                <a:lnTo>
                  <a:pt x="132" y="363"/>
                </a:lnTo>
                <a:lnTo>
                  <a:pt x="132" y="363"/>
                </a:lnTo>
                <a:lnTo>
                  <a:pt x="132" y="363"/>
                </a:lnTo>
                <a:lnTo>
                  <a:pt x="131" y="363"/>
                </a:lnTo>
                <a:lnTo>
                  <a:pt x="131" y="364"/>
                </a:lnTo>
                <a:lnTo>
                  <a:pt x="131" y="364"/>
                </a:lnTo>
                <a:lnTo>
                  <a:pt x="130" y="364"/>
                </a:lnTo>
                <a:lnTo>
                  <a:pt x="130" y="364"/>
                </a:lnTo>
                <a:lnTo>
                  <a:pt x="130" y="364"/>
                </a:lnTo>
                <a:lnTo>
                  <a:pt x="129" y="364"/>
                </a:lnTo>
                <a:lnTo>
                  <a:pt x="129" y="364"/>
                </a:lnTo>
                <a:lnTo>
                  <a:pt x="129" y="364"/>
                </a:lnTo>
                <a:lnTo>
                  <a:pt x="128" y="364"/>
                </a:lnTo>
                <a:lnTo>
                  <a:pt x="128" y="364"/>
                </a:lnTo>
                <a:lnTo>
                  <a:pt x="128" y="364"/>
                </a:lnTo>
                <a:lnTo>
                  <a:pt x="127" y="364"/>
                </a:lnTo>
                <a:lnTo>
                  <a:pt x="127" y="364"/>
                </a:lnTo>
                <a:lnTo>
                  <a:pt x="126" y="364"/>
                </a:lnTo>
                <a:lnTo>
                  <a:pt x="126" y="364"/>
                </a:lnTo>
                <a:lnTo>
                  <a:pt x="125" y="364"/>
                </a:lnTo>
                <a:lnTo>
                  <a:pt x="125" y="364"/>
                </a:lnTo>
                <a:lnTo>
                  <a:pt x="125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5"/>
                </a:lnTo>
                <a:lnTo>
                  <a:pt x="123" y="365"/>
                </a:lnTo>
                <a:lnTo>
                  <a:pt x="123" y="365"/>
                </a:lnTo>
                <a:lnTo>
                  <a:pt x="123" y="365"/>
                </a:lnTo>
                <a:lnTo>
                  <a:pt x="123" y="366"/>
                </a:lnTo>
                <a:lnTo>
                  <a:pt x="123" y="366"/>
                </a:lnTo>
                <a:lnTo>
                  <a:pt x="123" y="367"/>
                </a:lnTo>
                <a:lnTo>
                  <a:pt x="123" y="367"/>
                </a:lnTo>
                <a:lnTo>
                  <a:pt x="123" y="368"/>
                </a:lnTo>
                <a:lnTo>
                  <a:pt x="123" y="368"/>
                </a:lnTo>
                <a:lnTo>
                  <a:pt x="123" y="368"/>
                </a:lnTo>
                <a:lnTo>
                  <a:pt x="123" y="369"/>
                </a:lnTo>
                <a:lnTo>
                  <a:pt x="123" y="369"/>
                </a:lnTo>
                <a:lnTo>
                  <a:pt x="123" y="370"/>
                </a:lnTo>
                <a:lnTo>
                  <a:pt x="124" y="370"/>
                </a:lnTo>
                <a:lnTo>
                  <a:pt x="124" y="370"/>
                </a:lnTo>
                <a:lnTo>
                  <a:pt x="124" y="370"/>
                </a:lnTo>
                <a:lnTo>
                  <a:pt x="124" y="370"/>
                </a:lnTo>
                <a:lnTo>
                  <a:pt x="124" y="370"/>
                </a:lnTo>
                <a:lnTo>
                  <a:pt x="125" y="370"/>
                </a:lnTo>
                <a:lnTo>
                  <a:pt x="125" y="370"/>
                </a:lnTo>
                <a:lnTo>
                  <a:pt x="125" y="370"/>
                </a:lnTo>
                <a:lnTo>
                  <a:pt x="125" y="371"/>
                </a:lnTo>
                <a:lnTo>
                  <a:pt x="126" y="371"/>
                </a:lnTo>
                <a:lnTo>
                  <a:pt x="126" y="371"/>
                </a:lnTo>
                <a:lnTo>
                  <a:pt x="126" y="372"/>
                </a:lnTo>
                <a:lnTo>
                  <a:pt x="126" y="372"/>
                </a:lnTo>
                <a:lnTo>
                  <a:pt x="127" y="372"/>
                </a:lnTo>
                <a:lnTo>
                  <a:pt x="127" y="372"/>
                </a:lnTo>
                <a:lnTo>
                  <a:pt x="127" y="372"/>
                </a:lnTo>
                <a:lnTo>
                  <a:pt x="127" y="373"/>
                </a:lnTo>
                <a:lnTo>
                  <a:pt x="128" y="373"/>
                </a:lnTo>
                <a:lnTo>
                  <a:pt x="128" y="373"/>
                </a:lnTo>
                <a:lnTo>
                  <a:pt x="128" y="374"/>
                </a:lnTo>
                <a:lnTo>
                  <a:pt x="128" y="374"/>
                </a:lnTo>
                <a:lnTo>
                  <a:pt x="128" y="374"/>
                </a:lnTo>
                <a:lnTo>
                  <a:pt x="128" y="375"/>
                </a:lnTo>
                <a:lnTo>
                  <a:pt x="128" y="375"/>
                </a:lnTo>
                <a:lnTo>
                  <a:pt x="128" y="376"/>
                </a:lnTo>
                <a:lnTo>
                  <a:pt x="127" y="376"/>
                </a:lnTo>
                <a:lnTo>
                  <a:pt x="127" y="376"/>
                </a:lnTo>
                <a:lnTo>
                  <a:pt x="127" y="377"/>
                </a:lnTo>
                <a:lnTo>
                  <a:pt x="127" y="377"/>
                </a:lnTo>
                <a:lnTo>
                  <a:pt x="127" y="377"/>
                </a:lnTo>
                <a:lnTo>
                  <a:pt x="126" y="378"/>
                </a:lnTo>
                <a:lnTo>
                  <a:pt x="126" y="378"/>
                </a:lnTo>
                <a:lnTo>
                  <a:pt x="126" y="379"/>
                </a:lnTo>
                <a:lnTo>
                  <a:pt x="126" y="379"/>
                </a:lnTo>
                <a:lnTo>
                  <a:pt x="126" y="380"/>
                </a:lnTo>
                <a:lnTo>
                  <a:pt x="126" y="380"/>
                </a:lnTo>
                <a:lnTo>
                  <a:pt x="125" y="380"/>
                </a:lnTo>
                <a:lnTo>
                  <a:pt x="125" y="381"/>
                </a:lnTo>
                <a:lnTo>
                  <a:pt x="125" y="381"/>
                </a:lnTo>
                <a:lnTo>
                  <a:pt x="125" y="381"/>
                </a:lnTo>
                <a:lnTo>
                  <a:pt x="124" y="381"/>
                </a:lnTo>
                <a:lnTo>
                  <a:pt x="124" y="381"/>
                </a:lnTo>
                <a:lnTo>
                  <a:pt x="124" y="381"/>
                </a:lnTo>
                <a:lnTo>
                  <a:pt x="123" y="381"/>
                </a:lnTo>
                <a:lnTo>
                  <a:pt x="123" y="381"/>
                </a:lnTo>
                <a:lnTo>
                  <a:pt x="123" y="380"/>
                </a:lnTo>
                <a:lnTo>
                  <a:pt x="122" y="380"/>
                </a:lnTo>
                <a:lnTo>
                  <a:pt x="122" y="380"/>
                </a:lnTo>
                <a:lnTo>
                  <a:pt x="121" y="380"/>
                </a:lnTo>
                <a:lnTo>
                  <a:pt x="121" y="380"/>
                </a:lnTo>
                <a:lnTo>
                  <a:pt x="120" y="380"/>
                </a:lnTo>
                <a:lnTo>
                  <a:pt x="120" y="380"/>
                </a:lnTo>
                <a:lnTo>
                  <a:pt x="119" y="379"/>
                </a:lnTo>
                <a:lnTo>
                  <a:pt x="119" y="379"/>
                </a:lnTo>
                <a:lnTo>
                  <a:pt x="119" y="379"/>
                </a:lnTo>
                <a:lnTo>
                  <a:pt x="119" y="379"/>
                </a:lnTo>
                <a:lnTo>
                  <a:pt x="118" y="379"/>
                </a:lnTo>
                <a:lnTo>
                  <a:pt x="118" y="379"/>
                </a:lnTo>
                <a:lnTo>
                  <a:pt x="117" y="379"/>
                </a:lnTo>
                <a:lnTo>
                  <a:pt x="117" y="379"/>
                </a:lnTo>
                <a:lnTo>
                  <a:pt x="116" y="379"/>
                </a:lnTo>
                <a:lnTo>
                  <a:pt x="116" y="379"/>
                </a:lnTo>
                <a:lnTo>
                  <a:pt x="115" y="379"/>
                </a:lnTo>
                <a:lnTo>
                  <a:pt x="115" y="378"/>
                </a:lnTo>
                <a:lnTo>
                  <a:pt x="115" y="378"/>
                </a:lnTo>
                <a:lnTo>
                  <a:pt x="114" y="378"/>
                </a:lnTo>
                <a:lnTo>
                  <a:pt x="114" y="378"/>
                </a:lnTo>
                <a:lnTo>
                  <a:pt x="113" y="378"/>
                </a:lnTo>
                <a:lnTo>
                  <a:pt x="113" y="378"/>
                </a:lnTo>
                <a:lnTo>
                  <a:pt x="112" y="378"/>
                </a:lnTo>
                <a:lnTo>
                  <a:pt x="112" y="378"/>
                </a:lnTo>
                <a:lnTo>
                  <a:pt x="111" y="378"/>
                </a:lnTo>
                <a:lnTo>
                  <a:pt x="111" y="378"/>
                </a:lnTo>
                <a:lnTo>
                  <a:pt x="111" y="378"/>
                </a:lnTo>
                <a:lnTo>
                  <a:pt x="110" y="378"/>
                </a:lnTo>
                <a:lnTo>
                  <a:pt x="110" y="378"/>
                </a:lnTo>
                <a:lnTo>
                  <a:pt x="109" y="378"/>
                </a:lnTo>
                <a:lnTo>
                  <a:pt x="109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7"/>
                </a:lnTo>
                <a:lnTo>
                  <a:pt x="107" y="377"/>
                </a:lnTo>
                <a:lnTo>
                  <a:pt x="107" y="377"/>
                </a:lnTo>
                <a:lnTo>
                  <a:pt x="107" y="377"/>
                </a:lnTo>
                <a:lnTo>
                  <a:pt x="107" y="376"/>
                </a:lnTo>
                <a:lnTo>
                  <a:pt x="107" y="376"/>
                </a:lnTo>
                <a:lnTo>
                  <a:pt x="106" y="376"/>
                </a:lnTo>
                <a:lnTo>
                  <a:pt x="106" y="376"/>
                </a:lnTo>
                <a:lnTo>
                  <a:pt x="105" y="376"/>
                </a:lnTo>
                <a:lnTo>
                  <a:pt x="105" y="376"/>
                </a:lnTo>
                <a:lnTo>
                  <a:pt x="105" y="375"/>
                </a:lnTo>
                <a:lnTo>
                  <a:pt x="104" y="375"/>
                </a:lnTo>
                <a:lnTo>
                  <a:pt x="104" y="375"/>
                </a:lnTo>
                <a:lnTo>
                  <a:pt x="104" y="375"/>
                </a:lnTo>
                <a:lnTo>
                  <a:pt x="103" y="375"/>
                </a:lnTo>
                <a:lnTo>
                  <a:pt x="103" y="374"/>
                </a:lnTo>
                <a:lnTo>
                  <a:pt x="103" y="374"/>
                </a:lnTo>
                <a:lnTo>
                  <a:pt x="103" y="374"/>
                </a:lnTo>
                <a:lnTo>
                  <a:pt x="102" y="374"/>
                </a:lnTo>
                <a:lnTo>
                  <a:pt x="102" y="374"/>
                </a:lnTo>
                <a:lnTo>
                  <a:pt x="101" y="374"/>
                </a:lnTo>
                <a:lnTo>
                  <a:pt x="101" y="374"/>
                </a:lnTo>
                <a:lnTo>
                  <a:pt x="101" y="373"/>
                </a:lnTo>
                <a:lnTo>
                  <a:pt x="100" y="373"/>
                </a:lnTo>
                <a:lnTo>
                  <a:pt x="100" y="373"/>
                </a:lnTo>
                <a:lnTo>
                  <a:pt x="100" y="372"/>
                </a:lnTo>
                <a:lnTo>
                  <a:pt x="100" y="372"/>
                </a:lnTo>
                <a:lnTo>
                  <a:pt x="100" y="372"/>
                </a:lnTo>
                <a:lnTo>
                  <a:pt x="99" y="372"/>
                </a:lnTo>
                <a:lnTo>
                  <a:pt x="99" y="372"/>
                </a:lnTo>
                <a:lnTo>
                  <a:pt x="99" y="372"/>
                </a:lnTo>
                <a:lnTo>
                  <a:pt x="98" y="372"/>
                </a:lnTo>
                <a:lnTo>
                  <a:pt x="98" y="372"/>
                </a:lnTo>
                <a:lnTo>
                  <a:pt x="98" y="372"/>
                </a:lnTo>
                <a:lnTo>
                  <a:pt x="97" y="372"/>
                </a:lnTo>
                <a:lnTo>
                  <a:pt x="97" y="371"/>
                </a:lnTo>
                <a:lnTo>
                  <a:pt x="97" y="371"/>
                </a:lnTo>
                <a:lnTo>
                  <a:pt x="97" y="371"/>
                </a:lnTo>
                <a:lnTo>
                  <a:pt x="96" y="371"/>
                </a:lnTo>
                <a:lnTo>
                  <a:pt x="96" y="370"/>
                </a:lnTo>
                <a:lnTo>
                  <a:pt x="95" y="370"/>
                </a:lnTo>
                <a:lnTo>
                  <a:pt x="95" y="370"/>
                </a:lnTo>
                <a:lnTo>
                  <a:pt x="94" y="370"/>
                </a:lnTo>
                <a:lnTo>
                  <a:pt x="94" y="370"/>
                </a:lnTo>
                <a:lnTo>
                  <a:pt x="94" y="370"/>
                </a:lnTo>
                <a:lnTo>
                  <a:pt x="93" y="370"/>
                </a:lnTo>
                <a:lnTo>
                  <a:pt x="93" y="370"/>
                </a:lnTo>
                <a:lnTo>
                  <a:pt x="93" y="370"/>
                </a:lnTo>
                <a:lnTo>
                  <a:pt x="92" y="370"/>
                </a:lnTo>
                <a:lnTo>
                  <a:pt x="92" y="370"/>
                </a:lnTo>
                <a:lnTo>
                  <a:pt x="91" y="370"/>
                </a:lnTo>
                <a:lnTo>
                  <a:pt x="91" y="370"/>
                </a:lnTo>
                <a:lnTo>
                  <a:pt x="91" y="369"/>
                </a:lnTo>
                <a:lnTo>
                  <a:pt x="90" y="369"/>
                </a:lnTo>
                <a:lnTo>
                  <a:pt x="90" y="369"/>
                </a:lnTo>
                <a:lnTo>
                  <a:pt x="90" y="369"/>
                </a:lnTo>
                <a:lnTo>
                  <a:pt x="90" y="369"/>
                </a:lnTo>
                <a:lnTo>
                  <a:pt x="89" y="369"/>
                </a:lnTo>
                <a:lnTo>
                  <a:pt x="89" y="368"/>
                </a:lnTo>
                <a:lnTo>
                  <a:pt x="88" y="368"/>
                </a:lnTo>
                <a:lnTo>
                  <a:pt x="88" y="368"/>
                </a:lnTo>
                <a:lnTo>
                  <a:pt x="88" y="368"/>
                </a:lnTo>
                <a:lnTo>
                  <a:pt x="87" y="368"/>
                </a:lnTo>
                <a:lnTo>
                  <a:pt x="87" y="368"/>
                </a:lnTo>
                <a:lnTo>
                  <a:pt x="86" y="368"/>
                </a:lnTo>
                <a:lnTo>
                  <a:pt x="86" y="368"/>
                </a:lnTo>
                <a:lnTo>
                  <a:pt x="86" y="368"/>
                </a:lnTo>
                <a:lnTo>
                  <a:pt x="86" y="368"/>
                </a:lnTo>
                <a:lnTo>
                  <a:pt x="85" y="368"/>
                </a:lnTo>
                <a:lnTo>
                  <a:pt x="85" y="368"/>
                </a:lnTo>
                <a:lnTo>
                  <a:pt x="84" y="368"/>
                </a:lnTo>
                <a:lnTo>
                  <a:pt x="84" y="368"/>
                </a:lnTo>
                <a:lnTo>
                  <a:pt x="83" y="368"/>
                </a:lnTo>
                <a:lnTo>
                  <a:pt x="83" y="368"/>
                </a:lnTo>
                <a:lnTo>
                  <a:pt x="82" y="369"/>
                </a:lnTo>
                <a:lnTo>
                  <a:pt x="82" y="369"/>
                </a:lnTo>
                <a:lnTo>
                  <a:pt x="82" y="369"/>
                </a:lnTo>
                <a:lnTo>
                  <a:pt x="81" y="369"/>
                </a:lnTo>
                <a:lnTo>
                  <a:pt x="81" y="369"/>
                </a:lnTo>
                <a:lnTo>
                  <a:pt x="80" y="369"/>
                </a:lnTo>
                <a:lnTo>
                  <a:pt x="80" y="369"/>
                </a:lnTo>
                <a:lnTo>
                  <a:pt x="80" y="370"/>
                </a:lnTo>
                <a:lnTo>
                  <a:pt x="79" y="370"/>
                </a:lnTo>
                <a:lnTo>
                  <a:pt x="79" y="370"/>
                </a:lnTo>
                <a:lnTo>
                  <a:pt x="78" y="370"/>
                </a:lnTo>
                <a:lnTo>
                  <a:pt x="78" y="370"/>
                </a:lnTo>
                <a:lnTo>
                  <a:pt x="78" y="370"/>
                </a:lnTo>
                <a:lnTo>
                  <a:pt x="77" y="370"/>
                </a:lnTo>
                <a:lnTo>
                  <a:pt x="77" y="370"/>
                </a:lnTo>
                <a:lnTo>
                  <a:pt x="76" y="370"/>
                </a:lnTo>
                <a:lnTo>
                  <a:pt x="76" y="370"/>
                </a:lnTo>
                <a:lnTo>
                  <a:pt x="76" y="370"/>
                </a:lnTo>
                <a:lnTo>
                  <a:pt x="75" y="370"/>
                </a:lnTo>
                <a:lnTo>
                  <a:pt x="75" y="370"/>
                </a:lnTo>
                <a:lnTo>
                  <a:pt x="74" y="370"/>
                </a:lnTo>
                <a:lnTo>
                  <a:pt x="74" y="370"/>
                </a:lnTo>
                <a:lnTo>
                  <a:pt x="73" y="370"/>
                </a:lnTo>
                <a:lnTo>
                  <a:pt x="73" y="370"/>
                </a:lnTo>
                <a:lnTo>
                  <a:pt x="72" y="370"/>
                </a:lnTo>
                <a:lnTo>
                  <a:pt x="72" y="370"/>
                </a:lnTo>
                <a:lnTo>
                  <a:pt x="71" y="371"/>
                </a:lnTo>
                <a:lnTo>
                  <a:pt x="71" y="371"/>
                </a:lnTo>
                <a:lnTo>
                  <a:pt x="70" y="371"/>
                </a:lnTo>
                <a:lnTo>
                  <a:pt x="70" y="371"/>
                </a:lnTo>
                <a:lnTo>
                  <a:pt x="69" y="371"/>
                </a:lnTo>
                <a:lnTo>
                  <a:pt x="69" y="371"/>
                </a:lnTo>
                <a:lnTo>
                  <a:pt x="69" y="371"/>
                </a:lnTo>
                <a:lnTo>
                  <a:pt x="69" y="371"/>
                </a:lnTo>
                <a:lnTo>
                  <a:pt x="68" y="371"/>
                </a:lnTo>
                <a:lnTo>
                  <a:pt x="68" y="372"/>
                </a:lnTo>
                <a:lnTo>
                  <a:pt x="68" y="372"/>
                </a:lnTo>
                <a:lnTo>
                  <a:pt x="67" y="372"/>
                </a:lnTo>
                <a:lnTo>
                  <a:pt x="67" y="372"/>
                </a:lnTo>
                <a:lnTo>
                  <a:pt x="67" y="372"/>
                </a:lnTo>
                <a:lnTo>
                  <a:pt x="66" y="372"/>
                </a:lnTo>
                <a:lnTo>
                  <a:pt x="66" y="372"/>
                </a:lnTo>
                <a:lnTo>
                  <a:pt x="65" y="373"/>
                </a:lnTo>
                <a:lnTo>
                  <a:pt x="65" y="373"/>
                </a:lnTo>
                <a:lnTo>
                  <a:pt x="65" y="373"/>
                </a:lnTo>
                <a:lnTo>
                  <a:pt x="65" y="373"/>
                </a:lnTo>
                <a:lnTo>
                  <a:pt x="65" y="373"/>
                </a:lnTo>
                <a:lnTo>
                  <a:pt x="64" y="373"/>
                </a:lnTo>
                <a:lnTo>
                  <a:pt x="64" y="374"/>
                </a:lnTo>
                <a:lnTo>
                  <a:pt x="64" y="373"/>
                </a:lnTo>
                <a:lnTo>
                  <a:pt x="63" y="373"/>
                </a:lnTo>
                <a:lnTo>
                  <a:pt x="63" y="373"/>
                </a:lnTo>
                <a:lnTo>
                  <a:pt x="62" y="373"/>
                </a:lnTo>
                <a:lnTo>
                  <a:pt x="62" y="373"/>
                </a:lnTo>
                <a:lnTo>
                  <a:pt x="62" y="372"/>
                </a:lnTo>
                <a:lnTo>
                  <a:pt x="61" y="372"/>
                </a:lnTo>
                <a:lnTo>
                  <a:pt x="61" y="372"/>
                </a:lnTo>
                <a:lnTo>
                  <a:pt x="61" y="372"/>
                </a:lnTo>
                <a:lnTo>
                  <a:pt x="61" y="371"/>
                </a:lnTo>
                <a:lnTo>
                  <a:pt x="61" y="371"/>
                </a:lnTo>
                <a:lnTo>
                  <a:pt x="61" y="371"/>
                </a:lnTo>
                <a:lnTo>
                  <a:pt x="61" y="370"/>
                </a:lnTo>
                <a:lnTo>
                  <a:pt x="61" y="370"/>
                </a:lnTo>
                <a:lnTo>
                  <a:pt x="61" y="369"/>
                </a:lnTo>
                <a:lnTo>
                  <a:pt x="61" y="369"/>
                </a:lnTo>
                <a:lnTo>
                  <a:pt x="61" y="368"/>
                </a:lnTo>
                <a:lnTo>
                  <a:pt x="61" y="368"/>
                </a:lnTo>
                <a:lnTo>
                  <a:pt x="61" y="368"/>
                </a:lnTo>
                <a:lnTo>
                  <a:pt x="61" y="368"/>
                </a:lnTo>
                <a:lnTo>
                  <a:pt x="61" y="367"/>
                </a:lnTo>
                <a:lnTo>
                  <a:pt x="61" y="367"/>
                </a:lnTo>
                <a:lnTo>
                  <a:pt x="61" y="366"/>
                </a:lnTo>
                <a:lnTo>
                  <a:pt x="61" y="366"/>
                </a:lnTo>
                <a:lnTo>
                  <a:pt x="61" y="365"/>
                </a:lnTo>
                <a:lnTo>
                  <a:pt x="61" y="365"/>
                </a:lnTo>
                <a:lnTo>
                  <a:pt x="61" y="365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3"/>
                </a:lnTo>
                <a:lnTo>
                  <a:pt x="60" y="363"/>
                </a:lnTo>
                <a:lnTo>
                  <a:pt x="60" y="363"/>
                </a:lnTo>
                <a:lnTo>
                  <a:pt x="60" y="363"/>
                </a:lnTo>
                <a:lnTo>
                  <a:pt x="59" y="363"/>
                </a:lnTo>
                <a:lnTo>
                  <a:pt x="59" y="362"/>
                </a:lnTo>
                <a:lnTo>
                  <a:pt x="59" y="362"/>
                </a:lnTo>
                <a:lnTo>
                  <a:pt x="58" y="362"/>
                </a:lnTo>
                <a:lnTo>
                  <a:pt x="58" y="361"/>
                </a:lnTo>
                <a:lnTo>
                  <a:pt x="58" y="361"/>
                </a:lnTo>
                <a:lnTo>
                  <a:pt x="58" y="360"/>
                </a:lnTo>
                <a:lnTo>
                  <a:pt x="58" y="360"/>
                </a:lnTo>
                <a:lnTo>
                  <a:pt x="58" y="360"/>
                </a:lnTo>
                <a:lnTo>
                  <a:pt x="58" y="359"/>
                </a:lnTo>
                <a:lnTo>
                  <a:pt x="58" y="359"/>
                </a:lnTo>
                <a:lnTo>
                  <a:pt x="58" y="358"/>
                </a:lnTo>
                <a:lnTo>
                  <a:pt x="58" y="358"/>
                </a:lnTo>
                <a:lnTo>
                  <a:pt x="58" y="357"/>
                </a:lnTo>
                <a:lnTo>
                  <a:pt x="58" y="357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60" y="356"/>
                </a:lnTo>
                <a:lnTo>
                  <a:pt x="60" y="355"/>
                </a:lnTo>
                <a:lnTo>
                  <a:pt x="60" y="355"/>
                </a:lnTo>
                <a:lnTo>
                  <a:pt x="59" y="355"/>
                </a:lnTo>
                <a:lnTo>
                  <a:pt x="59" y="354"/>
                </a:lnTo>
                <a:lnTo>
                  <a:pt x="59" y="354"/>
                </a:lnTo>
                <a:lnTo>
                  <a:pt x="59" y="353"/>
                </a:lnTo>
                <a:lnTo>
                  <a:pt x="59" y="353"/>
                </a:lnTo>
                <a:lnTo>
                  <a:pt x="59" y="352"/>
                </a:lnTo>
                <a:lnTo>
                  <a:pt x="59" y="352"/>
                </a:lnTo>
                <a:lnTo>
                  <a:pt x="59" y="352"/>
                </a:lnTo>
                <a:lnTo>
                  <a:pt x="59" y="352"/>
                </a:lnTo>
                <a:lnTo>
                  <a:pt x="59" y="352"/>
                </a:lnTo>
                <a:lnTo>
                  <a:pt x="59" y="351"/>
                </a:lnTo>
                <a:lnTo>
                  <a:pt x="59" y="351"/>
                </a:lnTo>
                <a:lnTo>
                  <a:pt x="58" y="351"/>
                </a:lnTo>
                <a:lnTo>
                  <a:pt x="59" y="350"/>
                </a:lnTo>
                <a:lnTo>
                  <a:pt x="59" y="350"/>
                </a:lnTo>
                <a:lnTo>
                  <a:pt x="59" y="349"/>
                </a:lnTo>
                <a:lnTo>
                  <a:pt x="59" y="349"/>
                </a:lnTo>
                <a:lnTo>
                  <a:pt x="59" y="349"/>
                </a:lnTo>
                <a:lnTo>
                  <a:pt x="59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7"/>
                </a:lnTo>
                <a:lnTo>
                  <a:pt x="60" y="347"/>
                </a:lnTo>
                <a:lnTo>
                  <a:pt x="60" y="346"/>
                </a:lnTo>
                <a:lnTo>
                  <a:pt x="60" y="346"/>
                </a:lnTo>
                <a:lnTo>
                  <a:pt x="60" y="346"/>
                </a:lnTo>
                <a:lnTo>
                  <a:pt x="60" y="345"/>
                </a:lnTo>
                <a:lnTo>
                  <a:pt x="60" y="345"/>
                </a:lnTo>
                <a:lnTo>
                  <a:pt x="60" y="344"/>
                </a:lnTo>
                <a:lnTo>
                  <a:pt x="60" y="344"/>
                </a:lnTo>
                <a:lnTo>
                  <a:pt x="59" y="344"/>
                </a:lnTo>
                <a:lnTo>
                  <a:pt x="59" y="343"/>
                </a:lnTo>
                <a:lnTo>
                  <a:pt x="59" y="343"/>
                </a:lnTo>
                <a:lnTo>
                  <a:pt x="59" y="343"/>
                </a:lnTo>
                <a:lnTo>
                  <a:pt x="58" y="343"/>
                </a:lnTo>
                <a:lnTo>
                  <a:pt x="58" y="343"/>
                </a:lnTo>
                <a:lnTo>
                  <a:pt x="58" y="342"/>
                </a:lnTo>
                <a:lnTo>
                  <a:pt x="58" y="342"/>
                </a:lnTo>
                <a:lnTo>
                  <a:pt x="58" y="342"/>
                </a:lnTo>
                <a:lnTo>
                  <a:pt x="57" y="341"/>
                </a:lnTo>
                <a:lnTo>
                  <a:pt x="57" y="341"/>
                </a:lnTo>
                <a:lnTo>
                  <a:pt x="57" y="340"/>
                </a:lnTo>
                <a:lnTo>
                  <a:pt x="57" y="340"/>
                </a:lnTo>
                <a:lnTo>
                  <a:pt x="57" y="339"/>
                </a:lnTo>
                <a:lnTo>
                  <a:pt x="57" y="339"/>
                </a:lnTo>
                <a:lnTo>
                  <a:pt x="57" y="339"/>
                </a:lnTo>
                <a:lnTo>
                  <a:pt x="57" y="338"/>
                </a:lnTo>
                <a:lnTo>
                  <a:pt x="56" y="338"/>
                </a:lnTo>
                <a:lnTo>
                  <a:pt x="56" y="337"/>
                </a:lnTo>
                <a:lnTo>
                  <a:pt x="56" y="337"/>
                </a:lnTo>
                <a:lnTo>
                  <a:pt x="56" y="336"/>
                </a:lnTo>
                <a:lnTo>
                  <a:pt x="56" y="336"/>
                </a:lnTo>
                <a:lnTo>
                  <a:pt x="56" y="336"/>
                </a:lnTo>
                <a:lnTo>
                  <a:pt x="57" y="336"/>
                </a:lnTo>
                <a:lnTo>
                  <a:pt x="57" y="336"/>
                </a:lnTo>
                <a:lnTo>
                  <a:pt x="57" y="336"/>
                </a:lnTo>
                <a:lnTo>
                  <a:pt x="57" y="336"/>
                </a:lnTo>
                <a:lnTo>
                  <a:pt x="58" y="336"/>
                </a:lnTo>
                <a:lnTo>
                  <a:pt x="58" y="336"/>
                </a:lnTo>
                <a:lnTo>
                  <a:pt x="59" y="336"/>
                </a:lnTo>
                <a:lnTo>
                  <a:pt x="59" y="336"/>
                </a:lnTo>
                <a:lnTo>
                  <a:pt x="59" y="336"/>
                </a:lnTo>
                <a:lnTo>
                  <a:pt x="59" y="335"/>
                </a:lnTo>
                <a:lnTo>
                  <a:pt x="60" y="335"/>
                </a:lnTo>
                <a:lnTo>
                  <a:pt x="60" y="335"/>
                </a:lnTo>
                <a:lnTo>
                  <a:pt x="60" y="334"/>
                </a:lnTo>
                <a:lnTo>
                  <a:pt x="60" y="334"/>
                </a:lnTo>
                <a:lnTo>
                  <a:pt x="60" y="334"/>
                </a:lnTo>
                <a:lnTo>
                  <a:pt x="60" y="333"/>
                </a:lnTo>
                <a:lnTo>
                  <a:pt x="60" y="333"/>
                </a:lnTo>
                <a:lnTo>
                  <a:pt x="60" y="332"/>
                </a:lnTo>
                <a:lnTo>
                  <a:pt x="60" y="332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0"/>
                </a:lnTo>
                <a:lnTo>
                  <a:pt x="61" y="330"/>
                </a:lnTo>
                <a:lnTo>
                  <a:pt x="61" y="330"/>
                </a:lnTo>
                <a:lnTo>
                  <a:pt x="61" y="329"/>
                </a:lnTo>
                <a:lnTo>
                  <a:pt x="61" y="329"/>
                </a:lnTo>
                <a:lnTo>
                  <a:pt x="61" y="328"/>
                </a:lnTo>
                <a:lnTo>
                  <a:pt x="61" y="328"/>
                </a:lnTo>
                <a:lnTo>
                  <a:pt x="61" y="327"/>
                </a:lnTo>
                <a:lnTo>
                  <a:pt x="60" y="327"/>
                </a:lnTo>
                <a:lnTo>
                  <a:pt x="60" y="327"/>
                </a:lnTo>
                <a:lnTo>
                  <a:pt x="60" y="326"/>
                </a:lnTo>
                <a:lnTo>
                  <a:pt x="60" y="326"/>
                </a:lnTo>
                <a:lnTo>
                  <a:pt x="60" y="326"/>
                </a:lnTo>
                <a:lnTo>
                  <a:pt x="60" y="325"/>
                </a:lnTo>
                <a:lnTo>
                  <a:pt x="60" y="325"/>
                </a:lnTo>
                <a:lnTo>
                  <a:pt x="61" y="324"/>
                </a:lnTo>
                <a:lnTo>
                  <a:pt x="61" y="324"/>
                </a:lnTo>
                <a:lnTo>
                  <a:pt x="61" y="323"/>
                </a:lnTo>
                <a:lnTo>
                  <a:pt x="61" y="323"/>
                </a:lnTo>
                <a:lnTo>
                  <a:pt x="61" y="323"/>
                </a:lnTo>
                <a:lnTo>
                  <a:pt x="61" y="322"/>
                </a:lnTo>
                <a:lnTo>
                  <a:pt x="61" y="322"/>
                </a:lnTo>
                <a:lnTo>
                  <a:pt x="61" y="322"/>
                </a:lnTo>
                <a:lnTo>
                  <a:pt x="62" y="322"/>
                </a:lnTo>
                <a:lnTo>
                  <a:pt x="62" y="322"/>
                </a:lnTo>
                <a:lnTo>
                  <a:pt x="63" y="322"/>
                </a:lnTo>
                <a:lnTo>
                  <a:pt x="63" y="321"/>
                </a:lnTo>
                <a:lnTo>
                  <a:pt x="63" y="321"/>
                </a:lnTo>
                <a:lnTo>
                  <a:pt x="63" y="321"/>
                </a:lnTo>
                <a:lnTo>
                  <a:pt x="63" y="320"/>
                </a:lnTo>
                <a:lnTo>
                  <a:pt x="63" y="320"/>
                </a:lnTo>
                <a:lnTo>
                  <a:pt x="63" y="320"/>
                </a:lnTo>
                <a:lnTo>
                  <a:pt x="63" y="319"/>
                </a:lnTo>
                <a:lnTo>
                  <a:pt x="63" y="319"/>
                </a:lnTo>
                <a:lnTo>
                  <a:pt x="63" y="318"/>
                </a:lnTo>
                <a:lnTo>
                  <a:pt x="64" y="318"/>
                </a:lnTo>
                <a:lnTo>
                  <a:pt x="64" y="318"/>
                </a:lnTo>
                <a:lnTo>
                  <a:pt x="64" y="317"/>
                </a:lnTo>
                <a:lnTo>
                  <a:pt x="64" y="317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5" y="315"/>
                </a:lnTo>
                <a:lnTo>
                  <a:pt x="65" y="316"/>
                </a:lnTo>
                <a:lnTo>
                  <a:pt x="65" y="316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7" y="314"/>
                </a:lnTo>
                <a:lnTo>
                  <a:pt x="67" y="313"/>
                </a:lnTo>
                <a:lnTo>
                  <a:pt x="67" y="313"/>
                </a:lnTo>
                <a:lnTo>
                  <a:pt x="67" y="312"/>
                </a:lnTo>
                <a:lnTo>
                  <a:pt x="67" y="312"/>
                </a:lnTo>
                <a:lnTo>
                  <a:pt x="67" y="311"/>
                </a:lnTo>
                <a:lnTo>
                  <a:pt x="66" y="311"/>
                </a:lnTo>
                <a:lnTo>
                  <a:pt x="66" y="311"/>
                </a:lnTo>
                <a:lnTo>
                  <a:pt x="66" y="310"/>
                </a:lnTo>
                <a:lnTo>
                  <a:pt x="66" y="310"/>
                </a:lnTo>
                <a:lnTo>
                  <a:pt x="66" y="310"/>
                </a:lnTo>
                <a:lnTo>
                  <a:pt x="65" y="310"/>
                </a:lnTo>
                <a:lnTo>
                  <a:pt x="65" y="310"/>
                </a:lnTo>
                <a:lnTo>
                  <a:pt x="65" y="309"/>
                </a:lnTo>
                <a:lnTo>
                  <a:pt x="65" y="309"/>
                </a:lnTo>
                <a:lnTo>
                  <a:pt x="66" y="309"/>
                </a:lnTo>
                <a:lnTo>
                  <a:pt x="66" y="309"/>
                </a:lnTo>
                <a:lnTo>
                  <a:pt x="67" y="309"/>
                </a:lnTo>
                <a:lnTo>
                  <a:pt x="67" y="308"/>
                </a:lnTo>
                <a:lnTo>
                  <a:pt x="67" y="308"/>
                </a:lnTo>
                <a:lnTo>
                  <a:pt x="67" y="308"/>
                </a:lnTo>
                <a:lnTo>
                  <a:pt x="67" y="307"/>
                </a:lnTo>
                <a:lnTo>
                  <a:pt x="67" y="307"/>
                </a:lnTo>
                <a:lnTo>
                  <a:pt x="67" y="306"/>
                </a:lnTo>
                <a:lnTo>
                  <a:pt x="68" y="306"/>
                </a:lnTo>
                <a:lnTo>
                  <a:pt x="68" y="306"/>
                </a:lnTo>
                <a:lnTo>
                  <a:pt x="68" y="306"/>
                </a:lnTo>
                <a:lnTo>
                  <a:pt x="67" y="306"/>
                </a:lnTo>
                <a:lnTo>
                  <a:pt x="67" y="305"/>
                </a:lnTo>
                <a:lnTo>
                  <a:pt x="67" y="305"/>
                </a:lnTo>
                <a:lnTo>
                  <a:pt x="67" y="305"/>
                </a:lnTo>
                <a:lnTo>
                  <a:pt x="67" y="305"/>
                </a:lnTo>
                <a:lnTo>
                  <a:pt x="67" y="304"/>
                </a:lnTo>
                <a:lnTo>
                  <a:pt x="67" y="304"/>
                </a:lnTo>
                <a:lnTo>
                  <a:pt x="67" y="303"/>
                </a:lnTo>
                <a:lnTo>
                  <a:pt x="67" y="303"/>
                </a:lnTo>
                <a:lnTo>
                  <a:pt x="67" y="303"/>
                </a:lnTo>
                <a:lnTo>
                  <a:pt x="67" y="302"/>
                </a:lnTo>
                <a:lnTo>
                  <a:pt x="66" y="302"/>
                </a:lnTo>
                <a:lnTo>
                  <a:pt x="66" y="302"/>
                </a:lnTo>
                <a:lnTo>
                  <a:pt x="65" y="302"/>
                </a:lnTo>
                <a:lnTo>
                  <a:pt x="65" y="302"/>
                </a:lnTo>
                <a:lnTo>
                  <a:pt x="65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0"/>
                </a:lnTo>
                <a:lnTo>
                  <a:pt x="65" y="300"/>
                </a:lnTo>
                <a:lnTo>
                  <a:pt x="65" y="299"/>
                </a:lnTo>
                <a:lnTo>
                  <a:pt x="65" y="299"/>
                </a:lnTo>
                <a:lnTo>
                  <a:pt x="65" y="299"/>
                </a:lnTo>
                <a:lnTo>
                  <a:pt x="65" y="299"/>
                </a:lnTo>
                <a:lnTo>
                  <a:pt x="65" y="299"/>
                </a:lnTo>
                <a:lnTo>
                  <a:pt x="64" y="299"/>
                </a:lnTo>
                <a:lnTo>
                  <a:pt x="64" y="298"/>
                </a:lnTo>
                <a:lnTo>
                  <a:pt x="64" y="298"/>
                </a:lnTo>
                <a:lnTo>
                  <a:pt x="64" y="298"/>
                </a:lnTo>
                <a:lnTo>
                  <a:pt x="64" y="297"/>
                </a:lnTo>
                <a:lnTo>
                  <a:pt x="63" y="297"/>
                </a:lnTo>
                <a:lnTo>
                  <a:pt x="64" y="297"/>
                </a:lnTo>
                <a:lnTo>
                  <a:pt x="64" y="296"/>
                </a:lnTo>
                <a:lnTo>
                  <a:pt x="64" y="296"/>
                </a:lnTo>
                <a:lnTo>
                  <a:pt x="64" y="296"/>
                </a:lnTo>
                <a:lnTo>
                  <a:pt x="64" y="295"/>
                </a:lnTo>
                <a:lnTo>
                  <a:pt x="64" y="295"/>
                </a:lnTo>
                <a:lnTo>
                  <a:pt x="64" y="295"/>
                </a:lnTo>
                <a:lnTo>
                  <a:pt x="64" y="294"/>
                </a:lnTo>
                <a:lnTo>
                  <a:pt x="64" y="294"/>
                </a:lnTo>
                <a:lnTo>
                  <a:pt x="63" y="294"/>
                </a:lnTo>
                <a:lnTo>
                  <a:pt x="63" y="293"/>
                </a:lnTo>
                <a:lnTo>
                  <a:pt x="63" y="293"/>
                </a:lnTo>
                <a:lnTo>
                  <a:pt x="62" y="293"/>
                </a:lnTo>
                <a:lnTo>
                  <a:pt x="62" y="294"/>
                </a:lnTo>
                <a:lnTo>
                  <a:pt x="62" y="294"/>
                </a:lnTo>
                <a:lnTo>
                  <a:pt x="62" y="294"/>
                </a:lnTo>
                <a:lnTo>
                  <a:pt x="61" y="294"/>
                </a:lnTo>
                <a:lnTo>
                  <a:pt x="61" y="294"/>
                </a:lnTo>
                <a:lnTo>
                  <a:pt x="61" y="294"/>
                </a:lnTo>
                <a:lnTo>
                  <a:pt x="60" y="294"/>
                </a:lnTo>
                <a:lnTo>
                  <a:pt x="59" y="294"/>
                </a:lnTo>
                <a:lnTo>
                  <a:pt x="59" y="294"/>
                </a:lnTo>
                <a:lnTo>
                  <a:pt x="58" y="295"/>
                </a:lnTo>
                <a:lnTo>
                  <a:pt x="58" y="295"/>
                </a:lnTo>
                <a:lnTo>
                  <a:pt x="58" y="295"/>
                </a:lnTo>
                <a:lnTo>
                  <a:pt x="57" y="295"/>
                </a:lnTo>
                <a:lnTo>
                  <a:pt x="57" y="295"/>
                </a:lnTo>
                <a:lnTo>
                  <a:pt x="57" y="296"/>
                </a:lnTo>
                <a:lnTo>
                  <a:pt x="57" y="295"/>
                </a:lnTo>
                <a:lnTo>
                  <a:pt x="57" y="295"/>
                </a:lnTo>
                <a:lnTo>
                  <a:pt x="57" y="295"/>
                </a:lnTo>
                <a:lnTo>
                  <a:pt x="56" y="294"/>
                </a:lnTo>
                <a:lnTo>
                  <a:pt x="56" y="294"/>
                </a:lnTo>
                <a:lnTo>
                  <a:pt x="55" y="294"/>
                </a:lnTo>
                <a:lnTo>
                  <a:pt x="55" y="294"/>
                </a:lnTo>
                <a:lnTo>
                  <a:pt x="54" y="294"/>
                </a:lnTo>
                <a:lnTo>
                  <a:pt x="54" y="294"/>
                </a:lnTo>
                <a:lnTo>
                  <a:pt x="54" y="294"/>
                </a:lnTo>
                <a:lnTo>
                  <a:pt x="54" y="294"/>
                </a:lnTo>
                <a:lnTo>
                  <a:pt x="54" y="294"/>
                </a:lnTo>
                <a:lnTo>
                  <a:pt x="53" y="294"/>
                </a:lnTo>
                <a:lnTo>
                  <a:pt x="53" y="294"/>
                </a:lnTo>
                <a:lnTo>
                  <a:pt x="53" y="294"/>
                </a:lnTo>
                <a:lnTo>
                  <a:pt x="53" y="294"/>
                </a:lnTo>
                <a:lnTo>
                  <a:pt x="53" y="293"/>
                </a:lnTo>
                <a:lnTo>
                  <a:pt x="53" y="293"/>
                </a:lnTo>
                <a:lnTo>
                  <a:pt x="53" y="293"/>
                </a:lnTo>
                <a:lnTo>
                  <a:pt x="52" y="292"/>
                </a:lnTo>
                <a:lnTo>
                  <a:pt x="52" y="292"/>
                </a:lnTo>
                <a:lnTo>
                  <a:pt x="52" y="292"/>
                </a:lnTo>
                <a:lnTo>
                  <a:pt x="52" y="291"/>
                </a:lnTo>
                <a:lnTo>
                  <a:pt x="51" y="291"/>
                </a:lnTo>
                <a:lnTo>
                  <a:pt x="51" y="291"/>
                </a:lnTo>
                <a:lnTo>
                  <a:pt x="51" y="291"/>
                </a:lnTo>
                <a:lnTo>
                  <a:pt x="50" y="291"/>
                </a:lnTo>
                <a:lnTo>
                  <a:pt x="50" y="291"/>
                </a:lnTo>
                <a:lnTo>
                  <a:pt x="50" y="292"/>
                </a:lnTo>
                <a:lnTo>
                  <a:pt x="49" y="292"/>
                </a:lnTo>
                <a:lnTo>
                  <a:pt x="49" y="293"/>
                </a:lnTo>
                <a:lnTo>
                  <a:pt x="49" y="293"/>
                </a:lnTo>
                <a:lnTo>
                  <a:pt x="49" y="293"/>
                </a:lnTo>
                <a:lnTo>
                  <a:pt x="49" y="293"/>
                </a:lnTo>
                <a:lnTo>
                  <a:pt x="48" y="293"/>
                </a:lnTo>
                <a:lnTo>
                  <a:pt x="48" y="293"/>
                </a:lnTo>
                <a:lnTo>
                  <a:pt x="48" y="293"/>
                </a:lnTo>
                <a:lnTo>
                  <a:pt x="49" y="292"/>
                </a:lnTo>
                <a:lnTo>
                  <a:pt x="48" y="292"/>
                </a:lnTo>
                <a:lnTo>
                  <a:pt x="48" y="292"/>
                </a:lnTo>
                <a:lnTo>
                  <a:pt x="47" y="292"/>
                </a:lnTo>
                <a:lnTo>
                  <a:pt x="48" y="291"/>
                </a:lnTo>
                <a:lnTo>
                  <a:pt x="48" y="291"/>
                </a:lnTo>
                <a:lnTo>
                  <a:pt x="48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89"/>
                </a:lnTo>
                <a:lnTo>
                  <a:pt x="49" y="289"/>
                </a:lnTo>
                <a:lnTo>
                  <a:pt x="49" y="289"/>
                </a:lnTo>
                <a:lnTo>
                  <a:pt x="49" y="289"/>
                </a:lnTo>
                <a:lnTo>
                  <a:pt x="49" y="289"/>
                </a:lnTo>
                <a:lnTo>
                  <a:pt x="48" y="289"/>
                </a:lnTo>
                <a:lnTo>
                  <a:pt x="48" y="289"/>
                </a:lnTo>
                <a:lnTo>
                  <a:pt x="48" y="288"/>
                </a:lnTo>
                <a:lnTo>
                  <a:pt x="47" y="288"/>
                </a:lnTo>
                <a:lnTo>
                  <a:pt x="47" y="288"/>
                </a:lnTo>
                <a:lnTo>
                  <a:pt x="46" y="288"/>
                </a:lnTo>
                <a:lnTo>
                  <a:pt x="46" y="288"/>
                </a:lnTo>
                <a:lnTo>
                  <a:pt x="46" y="288"/>
                </a:lnTo>
                <a:lnTo>
                  <a:pt x="46" y="287"/>
                </a:lnTo>
                <a:lnTo>
                  <a:pt x="45" y="287"/>
                </a:lnTo>
                <a:lnTo>
                  <a:pt x="45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3" y="287"/>
                </a:lnTo>
                <a:lnTo>
                  <a:pt x="43" y="287"/>
                </a:lnTo>
                <a:lnTo>
                  <a:pt x="43" y="286"/>
                </a:lnTo>
                <a:lnTo>
                  <a:pt x="42" y="286"/>
                </a:lnTo>
                <a:lnTo>
                  <a:pt x="42" y="286"/>
                </a:lnTo>
                <a:lnTo>
                  <a:pt x="42" y="285"/>
                </a:lnTo>
                <a:lnTo>
                  <a:pt x="42" y="285"/>
                </a:lnTo>
                <a:lnTo>
                  <a:pt x="41" y="285"/>
                </a:lnTo>
                <a:lnTo>
                  <a:pt x="41" y="285"/>
                </a:lnTo>
                <a:lnTo>
                  <a:pt x="42" y="285"/>
                </a:lnTo>
                <a:lnTo>
                  <a:pt x="42" y="284"/>
                </a:lnTo>
                <a:lnTo>
                  <a:pt x="42" y="284"/>
                </a:lnTo>
                <a:lnTo>
                  <a:pt x="42" y="283"/>
                </a:lnTo>
                <a:lnTo>
                  <a:pt x="41" y="283"/>
                </a:lnTo>
                <a:lnTo>
                  <a:pt x="41" y="283"/>
                </a:lnTo>
                <a:lnTo>
                  <a:pt x="40" y="283"/>
                </a:lnTo>
                <a:lnTo>
                  <a:pt x="40" y="282"/>
                </a:lnTo>
                <a:lnTo>
                  <a:pt x="40" y="282"/>
                </a:lnTo>
                <a:lnTo>
                  <a:pt x="40" y="281"/>
                </a:lnTo>
                <a:lnTo>
                  <a:pt x="40" y="281"/>
                </a:lnTo>
                <a:lnTo>
                  <a:pt x="40" y="281"/>
                </a:lnTo>
                <a:lnTo>
                  <a:pt x="40" y="281"/>
                </a:lnTo>
                <a:lnTo>
                  <a:pt x="39" y="281"/>
                </a:lnTo>
                <a:lnTo>
                  <a:pt x="39" y="281"/>
                </a:lnTo>
                <a:lnTo>
                  <a:pt x="39" y="281"/>
                </a:lnTo>
                <a:lnTo>
                  <a:pt x="39" y="281"/>
                </a:lnTo>
                <a:lnTo>
                  <a:pt x="38" y="281"/>
                </a:lnTo>
                <a:lnTo>
                  <a:pt x="38" y="280"/>
                </a:lnTo>
                <a:lnTo>
                  <a:pt x="39" y="280"/>
                </a:lnTo>
                <a:lnTo>
                  <a:pt x="39" y="280"/>
                </a:lnTo>
                <a:lnTo>
                  <a:pt x="39" y="280"/>
                </a:lnTo>
                <a:lnTo>
                  <a:pt x="40" y="280"/>
                </a:lnTo>
                <a:lnTo>
                  <a:pt x="40" y="279"/>
                </a:lnTo>
                <a:lnTo>
                  <a:pt x="40" y="279"/>
                </a:lnTo>
                <a:lnTo>
                  <a:pt x="40" y="278"/>
                </a:lnTo>
                <a:lnTo>
                  <a:pt x="39" y="278"/>
                </a:lnTo>
                <a:lnTo>
                  <a:pt x="39" y="278"/>
                </a:lnTo>
                <a:lnTo>
                  <a:pt x="38" y="278"/>
                </a:lnTo>
                <a:lnTo>
                  <a:pt x="38" y="277"/>
                </a:lnTo>
                <a:lnTo>
                  <a:pt x="38" y="277"/>
                </a:lnTo>
                <a:lnTo>
                  <a:pt x="38" y="277"/>
                </a:lnTo>
                <a:lnTo>
                  <a:pt x="38" y="277"/>
                </a:lnTo>
                <a:lnTo>
                  <a:pt x="37" y="276"/>
                </a:lnTo>
                <a:lnTo>
                  <a:pt x="37" y="276"/>
                </a:lnTo>
                <a:lnTo>
                  <a:pt x="37" y="275"/>
                </a:lnTo>
                <a:lnTo>
                  <a:pt x="37" y="275"/>
                </a:lnTo>
                <a:lnTo>
                  <a:pt x="37" y="274"/>
                </a:lnTo>
                <a:lnTo>
                  <a:pt x="37" y="274"/>
                </a:lnTo>
                <a:lnTo>
                  <a:pt x="37" y="273"/>
                </a:lnTo>
                <a:lnTo>
                  <a:pt x="37" y="273"/>
                </a:lnTo>
                <a:lnTo>
                  <a:pt x="36" y="273"/>
                </a:lnTo>
                <a:lnTo>
                  <a:pt x="36" y="273"/>
                </a:lnTo>
                <a:lnTo>
                  <a:pt x="35" y="273"/>
                </a:lnTo>
                <a:lnTo>
                  <a:pt x="35" y="273"/>
                </a:lnTo>
                <a:lnTo>
                  <a:pt x="35" y="274"/>
                </a:lnTo>
                <a:lnTo>
                  <a:pt x="34" y="274"/>
                </a:lnTo>
                <a:lnTo>
                  <a:pt x="34" y="274"/>
                </a:lnTo>
                <a:lnTo>
                  <a:pt x="34" y="273"/>
                </a:lnTo>
                <a:lnTo>
                  <a:pt x="33" y="273"/>
                </a:lnTo>
                <a:lnTo>
                  <a:pt x="33" y="273"/>
                </a:lnTo>
                <a:lnTo>
                  <a:pt x="33" y="273"/>
                </a:lnTo>
                <a:lnTo>
                  <a:pt x="33" y="273"/>
                </a:lnTo>
                <a:lnTo>
                  <a:pt x="32" y="273"/>
                </a:lnTo>
                <a:lnTo>
                  <a:pt x="32" y="273"/>
                </a:lnTo>
                <a:lnTo>
                  <a:pt x="32" y="273"/>
                </a:lnTo>
                <a:lnTo>
                  <a:pt x="31" y="273"/>
                </a:lnTo>
                <a:lnTo>
                  <a:pt x="31" y="274"/>
                </a:lnTo>
                <a:lnTo>
                  <a:pt x="30" y="274"/>
                </a:lnTo>
                <a:lnTo>
                  <a:pt x="30" y="274"/>
                </a:lnTo>
                <a:lnTo>
                  <a:pt x="29" y="274"/>
                </a:lnTo>
                <a:lnTo>
                  <a:pt x="28" y="274"/>
                </a:lnTo>
                <a:lnTo>
                  <a:pt x="28" y="274"/>
                </a:lnTo>
                <a:lnTo>
                  <a:pt x="28" y="275"/>
                </a:lnTo>
                <a:lnTo>
                  <a:pt x="28" y="275"/>
                </a:lnTo>
                <a:lnTo>
                  <a:pt x="27" y="275"/>
                </a:lnTo>
                <a:lnTo>
                  <a:pt x="27" y="275"/>
                </a:lnTo>
                <a:lnTo>
                  <a:pt x="26" y="275"/>
                </a:lnTo>
                <a:lnTo>
                  <a:pt x="26" y="275"/>
                </a:lnTo>
                <a:lnTo>
                  <a:pt x="25" y="276"/>
                </a:lnTo>
                <a:lnTo>
                  <a:pt x="24" y="276"/>
                </a:lnTo>
                <a:lnTo>
                  <a:pt x="23" y="275"/>
                </a:lnTo>
                <a:lnTo>
                  <a:pt x="22" y="275"/>
                </a:lnTo>
                <a:lnTo>
                  <a:pt x="22" y="275"/>
                </a:lnTo>
                <a:lnTo>
                  <a:pt x="21" y="274"/>
                </a:lnTo>
                <a:lnTo>
                  <a:pt x="21" y="274"/>
                </a:lnTo>
                <a:lnTo>
                  <a:pt x="20" y="274"/>
                </a:lnTo>
                <a:lnTo>
                  <a:pt x="20" y="273"/>
                </a:lnTo>
                <a:lnTo>
                  <a:pt x="20" y="273"/>
                </a:lnTo>
                <a:lnTo>
                  <a:pt x="19" y="272"/>
                </a:lnTo>
                <a:lnTo>
                  <a:pt x="18" y="271"/>
                </a:lnTo>
                <a:lnTo>
                  <a:pt x="17" y="270"/>
                </a:lnTo>
                <a:lnTo>
                  <a:pt x="16" y="268"/>
                </a:lnTo>
                <a:lnTo>
                  <a:pt x="15" y="267"/>
                </a:lnTo>
                <a:lnTo>
                  <a:pt x="15" y="267"/>
                </a:lnTo>
                <a:lnTo>
                  <a:pt x="15" y="266"/>
                </a:lnTo>
                <a:lnTo>
                  <a:pt x="15" y="266"/>
                </a:lnTo>
                <a:lnTo>
                  <a:pt x="15" y="265"/>
                </a:lnTo>
                <a:lnTo>
                  <a:pt x="15" y="265"/>
                </a:lnTo>
                <a:lnTo>
                  <a:pt x="14" y="264"/>
                </a:lnTo>
                <a:lnTo>
                  <a:pt x="14" y="264"/>
                </a:lnTo>
                <a:lnTo>
                  <a:pt x="14" y="264"/>
                </a:lnTo>
                <a:lnTo>
                  <a:pt x="13" y="263"/>
                </a:lnTo>
                <a:lnTo>
                  <a:pt x="12" y="262"/>
                </a:lnTo>
                <a:lnTo>
                  <a:pt x="11" y="262"/>
                </a:lnTo>
                <a:lnTo>
                  <a:pt x="10" y="262"/>
                </a:lnTo>
                <a:lnTo>
                  <a:pt x="10" y="262"/>
                </a:lnTo>
                <a:lnTo>
                  <a:pt x="8" y="263"/>
                </a:lnTo>
                <a:lnTo>
                  <a:pt x="8" y="264"/>
                </a:lnTo>
                <a:lnTo>
                  <a:pt x="7" y="264"/>
                </a:lnTo>
                <a:lnTo>
                  <a:pt x="7" y="264"/>
                </a:lnTo>
                <a:lnTo>
                  <a:pt x="6" y="263"/>
                </a:lnTo>
                <a:lnTo>
                  <a:pt x="5" y="263"/>
                </a:lnTo>
                <a:lnTo>
                  <a:pt x="5" y="262"/>
                </a:lnTo>
                <a:lnTo>
                  <a:pt x="4" y="261"/>
                </a:lnTo>
                <a:lnTo>
                  <a:pt x="4" y="260"/>
                </a:lnTo>
                <a:lnTo>
                  <a:pt x="3" y="260"/>
                </a:lnTo>
                <a:lnTo>
                  <a:pt x="3" y="259"/>
                </a:lnTo>
                <a:lnTo>
                  <a:pt x="3" y="259"/>
                </a:lnTo>
                <a:lnTo>
                  <a:pt x="2" y="258"/>
                </a:lnTo>
                <a:lnTo>
                  <a:pt x="1" y="258"/>
                </a:lnTo>
                <a:lnTo>
                  <a:pt x="0" y="257"/>
                </a:lnTo>
                <a:lnTo>
                  <a:pt x="0" y="257"/>
                </a:lnTo>
                <a:lnTo>
                  <a:pt x="0" y="256"/>
                </a:lnTo>
                <a:lnTo>
                  <a:pt x="0" y="255"/>
                </a:lnTo>
                <a:lnTo>
                  <a:pt x="0" y="254"/>
                </a:lnTo>
                <a:lnTo>
                  <a:pt x="0" y="253"/>
                </a:lnTo>
                <a:lnTo>
                  <a:pt x="0" y="252"/>
                </a:lnTo>
                <a:lnTo>
                  <a:pt x="0" y="252"/>
                </a:lnTo>
                <a:lnTo>
                  <a:pt x="0" y="251"/>
                </a:lnTo>
                <a:lnTo>
                  <a:pt x="0" y="249"/>
                </a:lnTo>
                <a:lnTo>
                  <a:pt x="0" y="247"/>
                </a:lnTo>
                <a:lnTo>
                  <a:pt x="0" y="247"/>
                </a:lnTo>
                <a:lnTo>
                  <a:pt x="0" y="246"/>
                </a:lnTo>
                <a:lnTo>
                  <a:pt x="1" y="246"/>
                </a:lnTo>
                <a:lnTo>
                  <a:pt x="1" y="245"/>
                </a:lnTo>
                <a:lnTo>
                  <a:pt x="1" y="245"/>
                </a:lnTo>
                <a:lnTo>
                  <a:pt x="1" y="245"/>
                </a:lnTo>
                <a:lnTo>
                  <a:pt x="1" y="244"/>
                </a:lnTo>
                <a:lnTo>
                  <a:pt x="1" y="243"/>
                </a:lnTo>
                <a:lnTo>
                  <a:pt x="1" y="242"/>
                </a:lnTo>
                <a:lnTo>
                  <a:pt x="1" y="241"/>
                </a:lnTo>
                <a:lnTo>
                  <a:pt x="2" y="241"/>
                </a:lnTo>
                <a:lnTo>
                  <a:pt x="2" y="240"/>
                </a:lnTo>
                <a:lnTo>
                  <a:pt x="2" y="239"/>
                </a:lnTo>
                <a:lnTo>
                  <a:pt x="2" y="238"/>
                </a:lnTo>
                <a:lnTo>
                  <a:pt x="2" y="237"/>
                </a:lnTo>
                <a:lnTo>
                  <a:pt x="2" y="237"/>
                </a:lnTo>
                <a:lnTo>
                  <a:pt x="3" y="237"/>
                </a:lnTo>
                <a:lnTo>
                  <a:pt x="3" y="236"/>
                </a:lnTo>
                <a:lnTo>
                  <a:pt x="2" y="236"/>
                </a:lnTo>
                <a:lnTo>
                  <a:pt x="2" y="236"/>
                </a:lnTo>
                <a:lnTo>
                  <a:pt x="3" y="236"/>
                </a:lnTo>
                <a:lnTo>
                  <a:pt x="3" y="235"/>
                </a:lnTo>
                <a:lnTo>
                  <a:pt x="3" y="235"/>
                </a:lnTo>
                <a:lnTo>
                  <a:pt x="3" y="235"/>
                </a:lnTo>
                <a:lnTo>
                  <a:pt x="3" y="235"/>
                </a:lnTo>
                <a:lnTo>
                  <a:pt x="3" y="235"/>
                </a:lnTo>
                <a:lnTo>
                  <a:pt x="3" y="234"/>
                </a:lnTo>
                <a:lnTo>
                  <a:pt x="3" y="234"/>
                </a:lnTo>
                <a:lnTo>
                  <a:pt x="3" y="234"/>
                </a:lnTo>
                <a:lnTo>
                  <a:pt x="3" y="233"/>
                </a:lnTo>
                <a:lnTo>
                  <a:pt x="3" y="233"/>
                </a:lnTo>
                <a:lnTo>
                  <a:pt x="3" y="232"/>
                </a:lnTo>
                <a:lnTo>
                  <a:pt x="3" y="232"/>
                </a:lnTo>
                <a:lnTo>
                  <a:pt x="3" y="231"/>
                </a:lnTo>
                <a:lnTo>
                  <a:pt x="3" y="231"/>
                </a:lnTo>
                <a:lnTo>
                  <a:pt x="3" y="231"/>
                </a:lnTo>
                <a:lnTo>
                  <a:pt x="3" y="230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4" y="229"/>
                </a:lnTo>
                <a:lnTo>
                  <a:pt x="4" y="228"/>
                </a:lnTo>
                <a:lnTo>
                  <a:pt x="4" y="228"/>
                </a:lnTo>
                <a:lnTo>
                  <a:pt x="4" y="227"/>
                </a:lnTo>
                <a:lnTo>
                  <a:pt x="4" y="227"/>
                </a:lnTo>
                <a:lnTo>
                  <a:pt x="4" y="227"/>
                </a:lnTo>
                <a:lnTo>
                  <a:pt x="4" y="227"/>
                </a:lnTo>
                <a:lnTo>
                  <a:pt x="4" y="226"/>
                </a:lnTo>
                <a:lnTo>
                  <a:pt x="4" y="226"/>
                </a:lnTo>
                <a:lnTo>
                  <a:pt x="4" y="225"/>
                </a:lnTo>
                <a:lnTo>
                  <a:pt x="4" y="225"/>
                </a:lnTo>
                <a:lnTo>
                  <a:pt x="4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5" y="222"/>
                </a:lnTo>
                <a:lnTo>
                  <a:pt x="5" y="222"/>
                </a:lnTo>
                <a:lnTo>
                  <a:pt x="5" y="221"/>
                </a:lnTo>
                <a:lnTo>
                  <a:pt x="5" y="221"/>
                </a:lnTo>
                <a:lnTo>
                  <a:pt x="5" y="220"/>
                </a:lnTo>
                <a:lnTo>
                  <a:pt x="5" y="220"/>
                </a:lnTo>
                <a:lnTo>
                  <a:pt x="5" y="219"/>
                </a:lnTo>
                <a:lnTo>
                  <a:pt x="5" y="219"/>
                </a:lnTo>
                <a:lnTo>
                  <a:pt x="5" y="218"/>
                </a:lnTo>
                <a:lnTo>
                  <a:pt x="5" y="218"/>
                </a:lnTo>
                <a:lnTo>
                  <a:pt x="5" y="218"/>
                </a:lnTo>
                <a:lnTo>
                  <a:pt x="5" y="217"/>
                </a:lnTo>
                <a:lnTo>
                  <a:pt x="5" y="217"/>
                </a:lnTo>
                <a:lnTo>
                  <a:pt x="5" y="217"/>
                </a:lnTo>
                <a:lnTo>
                  <a:pt x="5" y="216"/>
                </a:lnTo>
                <a:lnTo>
                  <a:pt x="5" y="216"/>
                </a:lnTo>
                <a:lnTo>
                  <a:pt x="5" y="215"/>
                </a:lnTo>
                <a:lnTo>
                  <a:pt x="5" y="215"/>
                </a:lnTo>
                <a:lnTo>
                  <a:pt x="5" y="214"/>
                </a:lnTo>
                <a:lnTo>
                  <a:pt x="5" y="214"/>
                </a:lnTo>
                <a:lnTo>
                  <a:pt x="5" y="214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2"/>
                </a:lnTo>
                <a:lnTo>
                  <a:pt x="5" y="212"/>
                </a:lnTo>
                <a:lnTo>
                  <a:pt x="5" y="211"/>
                </a:lnTo>
                <a:lnTo>
                  <a:pt x="5" y="211"/>
                </a:lnTo>
                <a:lnTo>
                  <a:pt x="5" y="210"/>
                </a:lnTo>
                <a:lnTo>
                  <a:pt x="5" y="210"/>
                </a:lnTo>
                <a:lnTo>
                  <a:pt x="4" y="210"/>
                </a:lnTo>
                <a:lnTo>
                  <a:pt x="4" y="210"/>
                </a:lnTo>
                <a:lnTo>
                  <a:pt x="4" y="209"/>
                </a:lnTo>
                <a:lnTo>
                  <a:pt x="4" y="209"/>
                </a:lnTo>
                <a:lnTo>
                  <a:pt x="4" y="208"/>
                </a:lnTo>
                <a:lnTo>
                  <a:pt x="4" y="208"/>
                </a:lnTo>
                <a:lnTo>
                  <a:pt x="4" y="208"/>
                </a:lnTo>
                <a:lnTo>
                  <a:pt x="4" y="207"/>
                </a:lnTo>
                <a:lnTo>
                  <a:pt x="4" y="207"/>
                </a:lnTo>
                <a:lnTo>
                  <a:pt x="4" y="206"/>
                </a:lnTo>
                <a:lnTo>
                  <a:pt x="4" y="206"/>
                </a:lnTo>
                <a:lnTo>
                  <a:pt x="4" y="206"/>
                </a:lnTo>
                <a:lnTo>
                  <a:pt x="4" y="205"/>
                </a:lnTo>
                <a:lnTo>
                  <a:pt x="4" y="205"/>
                </a:lnTo>
                <a:lnTo>
                  <a:pt x="3" y="205"/>
                </a:lnTo>
                <a:lnTo>
                  <a:pt x="3" y="204"/>
                </a:lnTo>
                <a:lnTo>
                  <a:pt x="3" y="204"/>
                </a:lnTo>
                <a:lnTo>
                  <a:pt x="3" y="204"/>
                </a:lnTo>
                <a:lnTo>
                  <a:pt x="3" y="203"/>
                </a:lnTo>
                <a:lnTo>
                  <a:pt x="3" y="203"/>
                </a:lnTo>
                <a:lnTo>
                  <a:pt x="3" y="203"/>
                </a:lnTo>
                <a:lnTo>
                  <a:pt x="3" y="202"/>
                </a:lnTo>
                <a:lnTo>
                  <a:pt x="3" y="202"/>
                </a:lnTo>
                <a:lnTo>
                  <a:pt x="2" y="202"/>
                </a:lnTo>
                <a:lnTo>
                  <a:pt x="2" y="202"/>
                </a:lnTo>
                <a:lnTo>
                  <a:pt x="2" y="202"/>
                </a:lnTo>
                <a:lnTo>
                  <a:pt x="2" y="201"/>
                </a:lnTo>
                <a:lnTo>
                  <a:pt x="2" y="200"/>
                </a:lnTo>
                <a:lnTo>
                  <a:pt x="2" y="200"/>
                </a:lnTo>
                <a:lnTo>
                  <a:pt x="2" y="200"/>
                </a:lnTo>
                <a:lnTo>
                  <a:pt x="2" y="199"/>
                </a:lnTo>
                <a:lnTo>
                  <a:pt x="2" y="199"/>
                </a:lnTo>
                <a:lnTo>
                  <a:pt x="2" y="198"/>
                </a:lnTo>
                <a:lnTo>
                  <a:pt x="2" y="198"/>
                </a:lnTo>
                <a:lnTo>
                  <a:pt x="2" y="198"/>
                </a:lnTo>
                <a:lnTo>
                  <a:pt x="2" y="198"/>
                </a:lnTo>
                <a:lnTo>
                  <a:pt x="3" y="198"/>
                </a:lnTo>
                <a:lnTo>
                  <a:pt x="3" y="197"/>
                </a:lnTo>
                <a:lnTo>
                  <a:pt x="3" y="197"/>
                </a:lnTo>
                <a:lnTo>
                  <a:pt x="3" y="197"/>
                </a:lnTo>
                <a:lnTo>
                  <a:pt x="3" y="196"/>
                </a:lnTo>
                <a:lnTo>
                  <a:pt x="3" y="196"/>
                </a:lnTo>
                <a:lnTo>
                  <a:pt x="3" y="196"/>
                </a:lnTo>
                <a:lnTo>
                  <a:pt x="4" y="196"/>
                </a:lnTo>
                <a:lnTo>
                  <a:pt x="4" y="195"/>
                </a:lnTo>
                <a:lnTo>
                  <a:pt x="4" y="195"/>
                </a:lnTo>
                <a:lnTo>
                  <a:pt x="4" y="195"/>
                </a:lnTo>
                <a:lnTo>
                  <a:pt x="4" y="194"/>
                </a:lnTo>
                <a:lnTo>
                  <a:pt x="5" y="194"/>
                </a:lnTo>
                <a:lnTo>
                  <a:pt x="5" y="194"/>
                </a:lnTo>
                <a:lnTo>
                  <a:pt x="5" y="194"/>
                </a:lnTo>
                <a:lnTo>
                  <a:pt x="5" y="194"/>
                </a:lnTo>
                <a:lnTo>
                  <a:pt x="6" y="194"/>
                </a:lnTo>
                <a:lnTo>
                  <a:pt x="6" y="193"/>
                </a:lnTo>
                <a:lnTo>
                  <a:pt x="6" y="193"/>
                </a:lnTo>
                <a:lnTo>
                  <a:pt x="6" y="193"/>
                </a:lnTo>
                <a:lnTo>
                  <a:pt x="6" y="192"/>
                </a:lnTo>
                <a:lnTo>
                  <a:pt x="7" y="192"/>
                </a:lnTo>
                <a:lnTo>
                  <a:pt x="7" y="192"/>
                </a:lnTo>
                <a:lnTo>
                  <a:pt x="7" y="192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0"/>
                </a:lnTo>
                <a:lnTo>
                  <a:pt x="7" y="190"/>
                </a:lnTo>
                <a:lnTo>
                  <a:pt x="8" y="190"/>
                </a:lnTo>
                <a:lnTo>
                  <a:pt x="8" y="189"/>
                </a:lnTo>
                <a:lnTo>
                  <a:pt x="8" y="189"/>
                </a:lnTo>
                <a:lnTo>
                  <a:pt x="8" y="189"/>
                </a:lnTo>
                <a:lnTo>
                  <a:pt x="8" y="189"/>
                </a:lnTo>
                <a:lnTo>
                  <a:pt x="8" y="188"/>
                </a:lnTo>
                <a:lnTo>
                  <a:pt x="9" y="188"/>
                </a:lnTo>
                <a:lnTo>
                  <a:pt x="9" y="188"/>
                </a:lnTo>
                <a:lnTo>
                  <a:pt x="9" y="188"/>
                </a:lnTo>
                <a:lnTo>
                  <a:pt x="9" y="187"/>
                </a:lnTo>
                <a:lnTo>
                  <a:pt x="9" y="187"/>
                </a:lnTo>
                <a:lnTo>
                  <a:pt x="10" y="187"/>
                </a:lnTo>
                <a:lnTo>
                  <a:pt x="10" y="186"/>
                </a:lnTo>
                <a:lnTo>
                  <a:pt x="9" y="186"/>
                </a:lnTo>
                <a:lnTo>
                  <a:pt x="9" y="185"/>
                </a:lnTo>
                <a:lnTo>
                  <a:pt x="9" y="185"/>
                </a:lnTo>
                <a:lnTo>
                  <a:pt x="10" y="185"/>
                </a:lnTo>
                <a:lnTo>
                  <a:pt x="10" y="185"/>
                </a:lnTo>
                <a:lnTo>
                  <a:pt x="10" y="184"/>
                </a:lnTo>
                <a:lnTo>
                  <a:pt x="10" y="184"/>
                </a:lnTo>
                <a:lnTo>
                  <a:pt x="10" y="183"/>
                </a:lnTo>
                <a:lnTo>
                  <a:pt x="10" y="183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1"/>
                </a:lnTo>
                <a:lnTo>
                  <a:pt x="11" y="181"/>
                </a:lnTo>
                <a:lnTo>
                  <a:pt x="11" y="181"/>
                </a:lnTo>
                <a:lnTo>
                  <a:pt x="11" y="181"/>
                </a:lnTo>
                <a:lnTo>
                  <a:pt x="11" y="181"/>
                </a:lnTo>
                <a:lnTo>
                  <a:pt x="11" y="181"/>
                </a:lnTo>
                <a:lnTo>
                  <a:pt x="11" y="180"/>
                </a:lnTo>
                <a:lnTo>
                  <a:pt x="11" y="180"/>
                </a:lnTo>
                <a:lnTo>
                  <a:pt x="11" y="180"/>
                </a:lnTo>
                <a:lnTo>
                  <a:pt x="11" y="179"/>
                </a:lnTo>
                <a:lnTo>
                  <a:pt x="11" y="179"/>
                </a:lnTo>
                <a:lnTo>
                  <a:pt x="11" y="179"/>
                </a:lnTo>
                <a:lnTo>
                  <a:pt x="11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4" y="177"/>
                </a:lnTo>
                <a:lnTo>
                  <a:pt x="14" y="176"/>
                </a:lnTo>
                <a:lnTo>
                  <a:pt x="14" y="176"/>
                </a:lnTo>
                <a:lnTo>
                  <a:pt x="14" y="175"/>
                </a:lnTo>
                <a:lnTo>
                  <a:pt x="14" y="175"/>
                </a:lnTo>
                <a:lnTo>
                  <a:pt x="14" y="175"/>
                </a:lnTo>
                <a:lnTo>
                  <a:pt x="14" y="174"/>
                </a:lnTo>
                <a:lnTo>
                  <a:pt x="15" y="174"/>
                </a:lnTo>
                <a:lnTo>
                  <a:pt x="15" y="174"/>
                </a:lnTo>
                <a:lnTo>
                  <a:pt x="15" y="174"/>
                </a:lnTo>
                <a:lnTo>
                  <a:pt x="15" y="173"/>
                </a:lnTo>
                <a:lnTo>
                  <a:pt x="16" y="173"/>
                </a:lnTo>
                <a:lnTo>
                  <a:pt x="16" y="173"/>
                </a:lnTo>
                <a:lnTo>
                  <a:pt x="17" y="173"/>
                </a:lnTo>
                <a:lnTo>
                  <a:pt x="17" y="173"/>
                </a:lnTo>
                <a:lnTo>
                  <a:pt x="18" y="173"/>
                </a:lnTo>
                <a:lnTo>
                  <a:pt x="18" y="173"/>
                </a:lnTo>
                <a:lnTo>
                  <a:pt x="19" y="173"/>
                </a:lnTo>
                <a:lnTo>
                  <a:pt x="19" y="173"/>
                </a:lnTo>
                <a:lnTo>
                  <a:pt x="19" y="173"/>
                </a:lnTo>
                <a:lnTo>
                  <a:pt x="20" y="173"/>
                </a:lnTo>
                <a:lnTo>
                  <a:pt x="20" y="173"/>
                </a:lnTo>
                <a:lnTo>
                  <a:pt x="20" y="173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21" y="172"/>
                </a:lnTo>
                <a:lnTo>
                  <a:pt x="21" y="171"/>
                </a:lnTo>
                <a:lnTo>
                  <a:pt x="21" y="171"/>
                </a:lnTo>
                <a:lnTo>
                  <a:pt x="21" y="171"/>
                </a:lnTo>
                <a:lnTo>
                  <a:pt x="22" y="171"/>
                </a:lnTo>
                <a:lnTo>
                  <a:pt x="22" y="170"/>
                </a:lnTo>
                <a:lnTo>
                  <a:pt x="22" y="170"/>
                </a:lnTo>
                <a:lnTo>
                  <a:pt x="22" y="170"/>
                </a:lnTo>
                <a:lnTo>
                  <a:pt x="22" y="170"/>
                </a:lnTo>
                <a:lnTo>
                  <a:pt x="22" y="170"/>
                </a:lnTo>
                <a:lnTo>
                  <a:pt x="23" y="170"/>
                </a:lnTo>
                <a:lnTo>
                  <a:pt x="23" y="169"/>
                </a:lnTo>
                <a:lnTo>
                  <a:pt x="23" y="169"/>
                </a:lnTo>
                <a:lnTo>
                  <a:pt x="23" y="169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7"/>
                </a:lnTo>
                <a:lnTo>
                  <a:pt x="25" y="167"/>
                </a:lnTo>
                <a:lnTo>
                  <a:pt x="25" y="167"/>
                </a:lnTo>
                <a:lnTo>
                  <a:pt x="26" y="167"/>
                </a:lnTo>
                <a:lnTo>
                  <a:pt x="26" y="167"/>
                </a:lnTo>
                <a:lnTo>
                  <a:pt x="27" y="167"/>
                </a:lnTo>
                <a:lnTo>
                  <a:pt x="27" y="166"/>
                </a:lnTo>
                <a:lnTo>
                  <a:pt x="27" y="166"/>
                </a:lnTo>
                <a:lnTo>
                  <a:pt x="28" y="166"/>
                </a:lnTo>
                <a:lnTo>
                  <a:pt x="28" y="166"/>
                </a:lnTo>
                <a:lnTo>
                  <a:pt x="28" y="166"/>
                </a:lnTo>
                <a:lnTo>
                  <a:pt x="28" y="165"/>
                </a:lnTo>
                <a:lnTo>
                  <a:pt x="28" y="165"/>
                </a:lnTo>
                <a:lnTo>
                  <a:pt x="28" y="165"/>
                </a:lnTo>
                <a:lnTo>
                  <a:pt x="29" y="165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3"/>
                </a:lnTo>
                <a:lnTo>
                  <a:pt x="30" y="163"/>
                </a:lnTo>
                <a:lnTo>
                  <a:pt x="30" y="163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1"/>
                </a:lnTo>
                <a:lnTo>
                  <a:pt x="30" y="161"/>
                </a:lnTo>
                <a:lnTo>
                  <a:pt x="30" y="160"/>
                </a:lnTo>
                <a:lnTo>
                  <a:pt x="30" y="160"/>
                </a:lnTo>
                <a:lnTo>
                  <a:pt x="31" y="160"/>
                </a:lnTo>
                <a:lnTo>
                  <a:pt x="31" y="160"/>
                </a:lnTo>
                <a:lnTo>
                  <a:pt x="31" y="160"/>
                </a:lnTo>
                <a:lnTo>
                  <a:pt x="31" y="159"/>
                </a:lnTo>
                <a:lnTo>
                  <a:pt x="30" y="159"/>
                </a:lnTo>
                <a:lnTo>
                  <a:pt x="31" y="158"/>
                </a:lnTo>
                <a:lnTo>
                  <a:pt x="31" y="157"/>
                </a:lnTo>
                <a:lnTo>
                  <a:pt x="31" y="155"/>
                </a:lnTo>
                <a:lnTo>
                  <a:pt x="31" y="153"/>
                </a:lnTo>
                <a:lnTo>
                  <a:pt x="31" y="152"/>
                </a:lnTo>
                <a:lnTo>
                  <a:pt x="32" y="150"/>
                </a:lnTo>
                <a:lnTo>
                  <a:pt x="32" y="149"/>
                </a:lnTo>
                <a:lnTo>
                  <a:pt x="33" y="148"/>
                </a:lnTo>
                <a:lnTo>
                  <a:pt x="33" y="147"/>
                </a:lnTo>
                <a:lnTo>
                  <a:pt x="35" y="144"/>
                </a:lnTo>
                <a:lnTo>
                  <a:pt x="36" y="142"/>
                </a:lnTo>
                <a:lnTo>
                  <a:pt x="37" y="140"/>
                </a:lnTo>
                <a:lnTo>
                  <a:pt x="38" y="139"/>
                </a:lnTo>
                <a:lnTo>
                  <a:pt x="38" y="139"/>
                </a:lnTo>
                <a:lnTo>
                  <a:pt x="38" y="139"/>
                </a:lnTo>
                <a:lnTo>
                  <a:pt x="39" y="137"/>
                </a:lnTo>
                <a:lnTo>
                  <a:pt x="40" y="136"/>
                </a:lnTo>
                <a:lnTo>
                  <a:pt x="40" y="136"/>
                </a:lnTo>
                <a:lnTo>
                  <a:pt x="41" y="134"/>
                </a:lnTo>
                <a:lnTo>
                  <a:pt x="43" y="133"/>
                </a:lnTo>
                <a:lnTo>
                  <a:pt x="43" y="132"/>
                </a:lnTo>
                <a:lnTo>
                  <a:pt x="43" y="131"/>
                </a:lnTo>
                <a:lnTo>
                  <a:pt x="44" y="130"/>
                </a:lnTo>
                <a:lnTo>
                  <a:pt x="44" y="129"/>
                </a:lnTo>
                <a:lnTo>
                  <a:pt x="44" y="127"/>
                </a:lnTo>
                <a:lnTo>
                  <a:pt x="46" y="126"/>
                </a:lnTo>
                <a:lnTo>
                  <a:pt x="48" y="125"/>
                </a:lnTo>
                <a:lnTo>
                  <a:pt x="49" y="123"/>
                </a:lnTo>
                <a:lnTo>
                  <a:pt x="50" y="122"/>
                </a:lnTo>
                <a:lnTo>
                  <a:pt x="52" y="121"/>
                </a:lnTo>
                <a:lnTo>
                  <a:pt x="53" y="121"/>
                </a:lnTo>
                <a:lnTo>
                  <a:pt x="53" y="119"/>
                </a:lnTo>
                <a:lnTo>
                  <a:pt x="54" y="118"/>
                </a:lnTo>
                <a:lnTo>
                  <a:pt x="55" y="117"/>
                </a:lnTo>
                <a:lnTo>
                  <a:pt x="57" y="117"/>
                </a:lnTo>
                <a:lnTo>
                  <a:pt x="57" y="117"/>
                </a:lnTo>
                <a:lnTo>
                  <a:pt x="58" y="116"/>
                </a:lnTo>
                <a:lnTo>
                  <a:pt x="60" y="116"/>
                </a:lnTo>
                <a:lnTo>
                  <a:pt x="61" y="115"/>
                </a:lnTo>
                <a:lnTo>
                  <a:pt x="61" y="115"/>
                </a:lnTo>
                <a:lnTo>
                  <a:pt x="62" y="115"/>
                </a:lnTo>
                <a:lnTo>
                  <a:pt x="63" y="115"/>
                </a:lnTo>
                <a:lnTo>
                  <a:pt x="64" y="114"/>
                </a:lnTo>
                <a:lnTo>
                  <a:pt x="65" y="114"/>
                </a:lnTo>
                <a:lnTo>
                  <a:pt x="65" y="114"/>
                </a:lnTo>
                <a:lnTo>
                  <a:pt x="65" y="114"/>
                </a:lnTo>
                <a:lnTo>
                  <a:pt x="66" y="114"/>
                </a:lnTo>
                <a:lnTo>
                  <a:pt x="68" y="114"/>
                </a:lnTo>
                <a:lnTo>
                  <a:pt x="69" y="114"/>
                </a:lnTo>
                <a:lnTo>
                  <a:pt x="69" y="114"/>
                </a:lnTo>
                <a:lnTo>
                  <a:pt x="70" y="114"/>
                </a:lnTo>
                <a:lnTo>
                  <a:pt x="71" y="114"/>
                </a:lnTo>
                <a:lnTo>
                  <a:pt x="72" y="114"/>
                </a:lnTo>
                <a:lnTo>
                  <a:pt x="73" y="113"/>
                </a:lnTo>
                <a:lnTo>
                  <a:pt x="73" y="113"/>
                </a:lnTo>
                <a:lnTo>
                  <a:pt x="73" y="113"/>
                </a:lnTo>
                <a:lnTo>
                  <a:pt x="74" y="113"/>
                </a:lnTo>
                <a:lnTo>
                  <a:pt x="74" y="113"/>
                </a:lnTo>
                <a:lnTo>
                  <a:pt x="74" y="112"/>
                </a:lnTo>
                <a:lnTo>
                  <a:pt x="74" y="112"/>
                </a:lnTo>
                <a:lnTo>
                  <a:pt x="76" y="111"/>
                </a:lnTo>
                <a:lnTo>
                  <a:pt x="77" y="111"/>
                </a:lnTo>
                <a:lnTo>
                  <a:pt x="77" y="110"/>
                </a:lnTo>
                <a:lnTo>
                  <a:pt x="78" y="110"/>
                </a:lnTo>
                <a:lnTo>
                  <a:pt x="79" y="110"/>
                </a:lnTo>
                <a:lnTo>
                  <a:pt x="79" y="110"/>
                </a:lnTo>
                <a:lnTo>
                  <a:pt x="79" y="110"/>
                </a:lnTo>
                <a:lnTo>
                  <a:pt x="80" y="110"/>
                </a:lnTo>
                <a:lnTo>
                  <a:pt x="80" y="110"/>
                </a:lnTo>
                <a:lnTo>
                  <a:pt x="81" y="110"/>
                </a:lnTo>
                <a:lnTo>
                  <a:pt x="82" y="110"/>
                </a:lnTo>
                <a:lnTo>
                  <a:pt x="82" y="110"/>
                </a:lnTo>
                <a:lnTo>
                  <a:pt x="83" y="110"/>
                </a:lnTo>
                <a:lnTo>
                  <a:pt x="85" y="110"/>
                </a:lnTo>
                <a:lnTo>
                  <a:pt x="86" y="111"/>
                </a:lnTo>
                <a:lnTo>
                  <a:pt x="88" y="111"/>
                </a:lnTo>
                <a:lnTo>
                  <a:pt x="89" y="111"/>
                </a:lnTo>
                <a:lnTo>
                  <a:pt x="90" y="112"/>
                </a:lnTo>
                <a:lnTo>
                  <a:pt x="91" y="112"/>
                </a:lnTo>
                <a:lnTo>
                  <a:pt x="91" y="112"/>
                </a:lnTo>
                <a:lnTo>
                  <a:pt x="92" y="112"/>
                </a:lnTo>
                <a:lnTo>
                  <a:pt x="92" y="112"/>
                </a:lnTo>
                <a:lnTo>
                  <a:pt x="92" y="112"/>
                </a:lnTo>
                <a:lnTo>
                  <a:pt x="93" y="112"/>
                </a:lnTo>
                <a:lnTo>
                  <a:pt x="94" y="112"/>
                </a:lnTo>
                <a:lnTo>
                  <a:pt x="94" y="112"/>
                </a:lnTo>
                <a:lnTo>
                  <a:pt x="94" y="111"/>
                </a:lnTo>
                <a:lnTo>
                  <a:pt x="94" y="111"/>
                </a:lnTo>
                <a:lnTo>
                  <a:pt x="95" y="111"/>
                </a:lnTo>
                <a:lnTo>
                  <a:pt x="95" y="111"/>
                </a:lnTo>
                <a:lnTo>
                  <a:pt x="96" y="111"/>
                </a:lnTo>
                <a:lnTo>
                  <a:pt x="96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8" y="110"/>
                </a:lnTo>
                <a:lnTo>
                  <a:pt x="98" y="110"/>
                </a:lnTo>
                <a:lnTo>
                  <a:pt x="98" y="110"/>
                </a:lnTo>
                <a:lnTo>
                  <a:pt x="99" y="110"/>
                </a:lnTo>
                <a:lnTo>
                  <a:pt x="99" y="110"/>
                </a:lnTo>
                <a:lnTo>
                  <a:pt x="100" y="110"/>
                </a:lnTo>
                <a:lnTo>
                  <a:pt x="100" y="109"/>
                </a:lnTo>
                <a:lnTo>
                  <a:pt x="100" y="109"/>
                </a:lnTo>
                <a:lnTo>
                  <a:pt x="100" y="109"/>
                </a:lnTo>
                <a:lnTo>
                  <a:pt x="101" y="109"/>
                </a:lnTo>
                <a:lnTo>
                  <a:pt x="101" y="108"/>
                </a:lnTo>
                <a:lnTo>
                  <a:pt x="101" y="108"/>
                </a:lnTo>
                <a:lnTo>
                  <a:pt x="101" y="108"/>
                </a:lnTo>
                <a:lnTo>
                  <a:pt x="102" y="108"/>
                </a:lnTo>
                <a:lnTo>
                  <a:pt x="102" y="107"/>
                </a:lnTo>
                <a:lnTo>
                  <a:pt x="102" y="107"/>
                </a:lnTo>
                <a:lnTo>
                  <a:pt x="102" y="107"/>
                </a:lnTo>
                <a:lnTo>
                  <a:pt x="103" y="107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4" y="106"/>
                </a:lnTo>
                <a:lnTo>
                  <a:pt x="104" y="105"/>
                </a:lnTo>
                <a:lnTo>
                  <a:pt x="104" y="105"/>
                </a:lnTo>
                <a:lnTo>
                  <a:pt x="104" y="105"/>
                </a:lnTo>
                <a:lnTo>
                  <a:pt x="106" y="104"/>
                </a:lnTo>
                <a:lnTo>
                  <a:pt x="107" y="103"/>
                </a:lnTo>
                <a:lnTo>
                  <a:pt x="107" y="103"/>
                </a:lnTo>
                <a:lnTo>
                  <a:pt x="107" y="103"/>
                </a:lnTo>
                <a:lnTo>
                  <a:pt x="107" y="103"/>
                </a:lnTo>
                <a:lnTo>
                  <a:pt x="108" y="103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9" y="101"/>
                </a:lnTo>
                <a:lnTo>
                  <a:pt x="110" y="101"/>
                </a:lnTo>
                <a:lnTo>
                  <a:pt x="111" y="101"/>
                </a:lnTo>
                <a:lnTo>
                  <a:pt x="111" y="101"/>
                </a:lnTo>
                <a:lnTo>
                  <a:pt x="111" y="100"/>
                </a:lnTo>
                <a:lnTo>
                  <a:pt x="111" y="100"/>
                </a:lnTo>
                <a:lnTo>
                  <a:pt x="112" y="100"/>
                </a:lnTo>
                <a:lnTo>
                  <a:pt x="112" y="100"/>
                </a:lnTo>
                <a:lnTo>
                  <a:pt x="112" y="100"/>
                </a:lnTo>
                <a:lnTo>
                  <a:pt x="113" y="99"/>
                </a:lnTo>
                <a:lnTo>
                  <a:pt x="113" y="99"/>
                </a:lnTo>
                <a:lnTo>
                  <a:pt x="114" y="99"/>
                </a:lnTo>
                <a:lnTo>
                  <a:pt x="114" y="99"/>
                </a:lnTo>
                <a:lnTo>
                  <a:pt x="114" y="99"/>
                </a:lnTo>
                <a:lnTo>
                  <a:pt x="115" y="99"/>
                </a:lnTo>
                <a:lnTo>
                  <a:pt x="115" y="99"/>
                </a:lnTo>
                <a:lnTo>
                  <a:pt x="115" y="99"/>
                </a:lnTo>
                <a:lnTo>
                  <a:pt x="115" y="99"/>
                </a:lnTo>
                <a:lnTo>
                  <a:pt x="115" y="98"/>
                </a:lnTo>
                <a:lnTo>
                  <a:pt x="116" y="98"/>
                </a:lnTo>
                <a:lnTo>
                  <a:pt x="116" y="98"/>
                </a:lnTo>
                <a:lnTo>
                  <a:pt x="117" y="98"/>
                </a:lnTo>
                <a:lnTo>
                  <a:pt x="117" y="98"/>
                </a:lnTo>
                <a:lnTo>
                  <a:pt x="117" y="97"/>
                </a:lnTo>
                <a:lnTo>
                  <a:pt x="117" y="97"/>
                </a:lnTo>
                <a:lnTo>
                  <a:pt x="118" y="96"/>
                </a:lnTo>
                <a:lnTo>
                  <a:pt x="118" y="96"/>
                </a:lnTo>
                <a:lnTo>
                  <a:pt x="118" y="95"/>
                </a:lnTo>
                <a:lnTo>
                  <a:pt x="118" y="95"/>
                </a:lnTo>
                <a:lnTo>
                  <a:pt x="119" y="95"/>
                </a:lnTo>
                <a:lnTo>
                  <a:pt x="119" y="94"/>
                </a:lnTo>
                <a:lnTo>
                  <a:pt x="119" y="94"/>
                </a:lnTo>
                <a:lnTo>
                  <a:pt x="119" y="94"/>
                </a:lnTo>
                <a:lnTo>
                  <a:pt x="119" y="94"/>
                </a:lnTo>
                <a:lnTo>
                  <a:pt x="119" y="94"/>
                </a:lnTo>
                <a:lnTo>
                  <a:pt x="119" y="93"/>
                </a:lnTo>
                <a:lnTo>
                  <a:pt x="119" y="93"/>
                </a:lnTo>
                <a:lnTo>
                  <a:pt x="119" y="93"/>
                </a:lnTo>
                <a:lnTo>
                  <a:pt x="120" y="93"/>
                </a:lnTo>
                <a:lnTo>
                  <a:pt x="120" y="92"/>
                </a:lnTo>
                <a:lnTo>
                  <a:pt x="120" y="92"/>
                </a:lnTo>
                <a:lnTo>
                  <a:pt x="120" y="92"/>
                </a:lnTo>
                <a:lnTo>
                  <a:pt x="121" y="92"/>
                </a:lnTo>
                <a:lnTo>
                  <a:pt x="121" y="91"/>
                </a:lnTo>
                <a:lnTo>
                  <a:pt x="121" y="91"/>
                </a:lnTo>
                <a:lnTo>
                  <a:pt x="121" y="91"/>
                </a:lnTo>
                <a:lnTo>
                  <a:pt x="122" y="91"/>
                </a:lnTo>
                <a:lnTo>
                  <a:pt x="122" y="90"/>
                </a:lnTo>
                <a:lnTo>
                  <a:pt x="122" y="90"/>
                </a:lnTo>
                <a:lnTo>
                  <a:pt x="122" y="90"/>
                </a:lnTo>
                <a:lnTo>
                  <a:pt x="124" y="87"/>
                </a:lnTo>
                <a:lnTo>
                  <a:pt x="124" y="87"/>
                </a:lnTo>
                <a:lnTo>
                  <a:pt x="125" y="86"/>
                </a:lnTo>
                <a:lnTo>
                  <a:pt x="125" y="86"/>
                </a:lnTo>
                <a:lnTo>
                  <a:pt x="125" y="85"/>
                </a:lnTo>
                <a:lnTo>
                  <a:pt x="125" y="85"/>
                </a:lnTo>
                <a:lnTo>
                  <a:pt x="125" y="85"/>
                </a:lnTo>
                <a:lnTo>
                  <a:pt x="126" y="85"/>
                </a:lnTo>
                <a:lnTo>
                  <a:pt x="126" y="85"/>
                </a:lnTo>
                <a:lnTo>
                  <a:pt x="126" y="85"/>
                </a:lnTo>
                <a:lnTo>
                  <a:pt x="126" y="84"/>
                </a:lnTo>
                <a:lnTo>
                  <a:pt x="126" y="84"/>
                </a:lnTo>
                <a:lnTo>
                  <a:pt x="126" y="83"/>
                </a:lnTo>
                <a:lnTo>
                  <a:pt x="127" y="83"/>
                </a:lnTo>
                <a:lnTo>
                  <a:pt x="127" y="83"/>
                </a:lnTo>
                <a:lnTo>
                  <a:pt x="127" y="82"/>
                </a:lnTo>
                <a:lnTo>
                  <a:pt x="127" y="82"/>
                </a:lnTo>
                <a:lnTo>
                  <a:pt x="127" y="82"/>
                </a:lnTo>
                <a:lnTo>
                  <a:pt x="127" y="81"/>
                </a:lnTo>
                <a:lnTo>
                  <a:pt x="127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0"/>
                </a:lnTo>
                <a:lnTo>
                  <a:pt x="128" y="80"/>
                </a:lnTo>
                <a:lnTo>
                  <a:pt x="128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8"/>
                </a:lnTo>
                <a:lnTo>
                  <a:pt x="129" y="78"/>
                </a:lnTo>
                <a:lnTo>
                  <a:pt x="129" y="78"/>
                </a:lnTo>
                <a:lnTo>
                  <a:pt x="129" y="77"/>
                </a:lnTo>
                <a:lnTo>
                  <a:pt x="130" y="77"/>
                </a:lnTo>
                <a:lnTo>
                  <a:pt x="130" y="77"/>
                </a:lnTo>
                <a:lnTo>
                  <a:pt x="130" y="77"/>
                </a:lnTo>
                <a:lnTo>
                  <a:pt x="130" y="76"/>
                </a:lnTo>
                <a:lnTo>
                  <a:pt x="130" y="76"/>
                </a:lnTo>
                <a:lnTo>
                  <a:pt x="131" y="76"/>
                </a:lnTo>
                <a:lnTo>
                  <a:pt x="131" y="75"/>
                </a:lnTo>
                <a:lnTo>
                  <a:pt x="131" y="75"/>
                </a:lnTo>
                <a:lnTo>
                  <a:pt x="131" y="75"/>
                </a:lnTo>
                <a:lnTo>
                  <a:pt x="131" y="74"/>
                </a:lnTo>
                <a:lnTo>
                  <a:pt x="131" y="74"/>
                </a:lnTo>
                <a:lnTo>
                  <a:pt x="132" y="74"/>
                </a:lnTo>
                <a:lnTo>
                  <a:pt x="132" y="74"/>
                </a:lnTo>
                <a:lnTo>
                  <a:pt x="132" y="73"/>
                </a:lnTo>
                <a:lnTo>
                  <a:pt x="132" y="73"/>
                </a:lnTo>
                <a:lnTo>
                  <a:pt x="132" y="73"/>
                </a:lnTo>
                <a:lnTo>
                  <a:pt x="132" y="73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1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3" y="67"/>
                </a:lnTo>
                <a:lnTo>
                  <a:pt x="132" y="67"/>
                </a:lnTo>
                <a:lnTo>
                  <a:pt x="133" y="66"/>
                </a:lnTo>
                <a:lnTo>
                  <a:pt x="133" y="66"/>
                </a:lnTo>
                <a:lnTo>
                  <a:pt x="134" y="65"/>
                </a:lnTo>
                <a:lnTo>
                  <a:pt x="135" y="64"/>
                </a:lnTo>
                <a:lnTo>
                  <a:pt x="136" y="63"/>
                </a:lnTo>
                <a:lnTo>
                  <a:pt x="136" y="63"/>
                </a:lnTo>
                <a:lnTo>
                  <a:pt x="136" y="62"/>
                </a:lnTo>
                <a:lnTo>
                  <a:pt x="136" y="61"/>
                </a:lnTo>
                <a:lnTo>
                  <a:pt x="137" y="60"/>
                </a:lnTo>
                <a:lnTo>
                  <a:pt x="137" y="59"/>
                </a:lnTo>
                <a:lnTo>
                  <a:pt x="137" y="59"/>
                </a:lnTo>
                <a:lnTo>
                  <a:pt x="137" y="57"/>
                </a:lnTo>
                <a:lnTo>
                  <a:pt x="138" y="56"/>
                </a:lnTo>
                <a:lnTo>
                  <a:pt x="138" y="55"/>
                </a:lnTo>
                <a:lnTo>
                  <a:pt x="138" y="54"/>
                </a:lnTo>
                <a:lnTo>
                  <a:pt x="138" y="53"/>
                </a:lnTo>
                <a:lnTo>
                  <a:pt x="138" y="52"/>
                </a:lnTo>
                <a:lnTo>
                  <a:pt x="138" y="51"/>
                </a:lnTo>
                <a:lnTo>
                  <a:pt x="138" y="51"/>
                </a:lnTo>
                <a:lnTo>
                  <a:pt x="139" y="50"/>
                </a:lnTo>
                <a:lnTo>
                  <a:pt x="139" y="49"/>
                </a:lnTo>
                <a:lnTo>
                  <a:pt x="139" y="48"/>
                </a:lnTo>
                <a:lnTo>
                  <a:pt x="139" y="48"/>
                </a:lnTo>
                <a:lnTo>
                  <a:pt x="140" y="46"/>
                </a:lnTo>
                <a:lnTo>
                  <a:pt x="140" y="45"/>
                </a:lnTo>
                <a:lnTo>
                  <a:pt x="140" y="45"/>
                </a:lnTo>
                <a:lnTo>
                  <a:pt x="141" y="44"/>
                </a:lnTo>
                <a:lnTo>
                  <a:pt x="141" y="44"/>
                </a:lnTo>
                <a:lnTo>
                  <a:pt x="142" y="44"/>
                </a:lnTo>
                <a:lnTo>
                  <a:pt x="142" y="43"/>
                </a:lnTo>
                <a:lnTo>
                  <a:pt x="143" y="42"/>
                </a:lnTo>
                <a:lnTo>
                  <a:pt x="143" y="41"/>
                </a:lnTo>
                <a:lnTo>
                  <a:pt x="143" y="40"/>
                </a:lnTo>
                <a:lnTo>
                  <a:pt x="143" y="40"/>
                </a:lnTo>
                <a:lnTo>
                  <a:pt x="144" y="39"/>
                </a:lnTo>
                <a:lnTo>
                  <a:pt x="144" y="39"/>
                </a:lnTo>
                <a:lnTo>
                  <a:pt x="144" y="38"/>
                </a:lnTo>
                <a:lnTo>
                  <a:pt x="144" y="38"/>
                </a:lnTo>
                <a:lnTo>
                  <a:pt x="144" y="37"/>
                </a:lnTo>
                <a:lnTo>
                  <a:pt x="143" y="36"/>
                </a:lnTo>
                <a:lnTo>
                  <a:pt x="143" y="35"/>
                </a:lnTo>
                <a:lnTo>
                  <a:pt x="144" y="35"/>
                </a:lnTo>
                <a:lnTo>
                  <a:pt x="144" y="34"/>
                </a:lnTo>
                <a:lnTo>
                  <a:pt x="144" y="34"/>
                </a:lnTo>
                <a:lnTo>
                  <a:pt x="144" y="33"/>
                </a:lnTo>
                <a:lnTo>
                  <a:pt x="144" y="32"/>
                </a:lnTo>
                <a:lnTo>
                  <a:pt x="145" y="31"/>
                </a:lnTo>
                <a:lnTo>
                  <a:pt x="146" y="30"/>
                </a:lnTo>
                <a:lnTo>
                  <a:pt x="146" y="29"/>
                </a:lnTo>
                <a:lnTo>
                  <a:pt x="147" y="27"/>
                </a:lnTo>
                <a:lnTo>
                  <a:pt x="147" y="27"/>
                </a:lnTo>
                <a:lnTo>
                  <a:pt x="147" y="26"/>
                </a:lnTo>
                <a:lnTo>
                  <a:pt x="148" y="25"/>
                </a:lnTo>
                <a:lnTo>
                  <a:pt x="148" y="24"/>
                </a:lnTo>
                <a:lnTo>
                  <a:pt x="148" y="23"/>
                </a:lnTo>
                <a:lnTo>
                  <a:pt x="148" y="23"/>
                </a:lnTo>
                <a:lnTo>
                  <a:pt x="148" y="21"/>
                </a:lnTo>
                <a:lnTo>
                  <a:pt x="148" y="20"/>
                </a:lnTo>
                <a:lnTo>
                  <a:pt x="149" y="20"/>
                </a:lnTo>
                <a:lnTo>
                  <a:pt x="149" y="19"/>
                </a:lnTo>
                <a:lnTo>
                  <a:pt x="150" y="19"/>
                </a:lnTo>
                <a:lnTo>
                  <a:pt x="150" y="19"/>
                </a:lnTo>
                <a:lnTo>
                  <a:pt x="151" y="19"/>
                </a:lnTo>
                <a:lnTo>
                  <a:pt x="151" y="18"/>
                </a:lnTo>
                <a:lnTo>
                  <a:pt x="152" y="18"/>
                </a:lnTo>
                <a:lnTo>
                  <a:pt x="152" y="17"/>
                </a:lnTo>
                <a:lnTo>
                  <a:pt x="153" y="16"/>
                </a:lnTo>
                <a:lnTo>
                  <a:pt x="153" y="16"/>
                </a:lnTo>
                <a:lnTo>
                  <a:pt x="153" y="15"/>
                </a:lnTo>
                <a:lnTo>
                  <a:pt x="153" y="15"/>
                </a:lnTo>
                <a:lnTo>
                  <a:pt x="153" y="13"/>
                </a:lnTo>
                <a:lnTo>
                  <a:pt x="153" y="12"/>
                </a:lnTo>
                <a:lnTo>
                  <a:pt x="153" y="11"/>
                </a:lnTo>
                <a:lnTo>
                  <a:pt x="153" y="10"/>
                </a:lnTo>
                <a:lnTo>
                  <a:pt x="153" y="10"/>
                </a:lnTo>
                <a:lnTo>
                  <a:pt x="153" y="9"/>
                </a:lnTo>
                <a:lnTo>
                  <a:pt x="153" y="9"/>
                </a:lnTo>
                <a:lnTo>
                  <a:pt x="153" y="8"/>
                </a:lnTo>
                <a:lnTo>
                  <a:pt x="153" y="7"/>
                </a:lnTo>
                <a:lnTo>
                  <a:pt x="154" y="6"/>
                </a:lnTo>
                <a:lnTo>
                  <a:pt x="154" y="6"/>
                </a:lnTo>
                <a:lnTo>
                  <a:pt x="154" y="5"/>
                </a:lnTo>
                <a:lnTo>
                  <a:pt x="154" y="5"/>
                </a:lnTo>
                <a:lnTo>
                  <a:pt x="154" y="4"/>
                </a:lnTo>
                <a:lnTo>
                  <a:pt x="154" y="4"/>
                </a:lnTo>
                <a:lnTo>
                  <a:pt x="155" y="3"/>
                </a:lnTo>
                <a:lnTo>
                  <a:pt x="155" y="3"/>
                </a:lnTo>
                <a:lnTo>
                  <a:pt x="156" y="3"/>
                </a:lnTo>
                <a:lnTo>
                  <a:pt x="156" y="2"/>
                </a:lnTo>
                <a:lnTo>
                  <a:pt x="157" y="2"/>
                </a:lnTo>
                <a:lnTo>
                  <a:pt x="157" y="2"/>
                </a:lnTo>
                <a:lnTo>
                  <a:pt x="157" y="2"/>
                </a:lnTo>
                <a:lnTo>
                  <a:pt x="158" y="2"/>
                </a:lnTo>
                <a:lnTo>
                  <a:pt x="158" y="1"/>
                </a:lnTo>
                <a:lnTo>
                  <a:pt x="158" y="1"/>
                </a:lnTo>
                <a:lnTo>
                  <a:pt x="159" y="1"/>
                </a:lnTo>
                <a:lnTo>
                  <a:pt x="160" y="1"/>
                </a:lnTo>
                <a:lnTo>
                  <a:pt x="160" y="0"/>
                </a:lnTo>
                <a:lnTo>
                  <a:pt x="161" y="0"/>
                </a:lnTo>
                <a:lnTo>
                  <a:pt x="161" y="0"/>
                </a:lnTo>
                <a:lnTo>
                  <a:pt x="161" y="0"/>
                </a:lnTo>
                <a:lnTo>
                  <a:pt x="162" y="0"/>
                </a:lnTo>
                <a:lnTo>
                  <a:pt x="162" y="0"/>
                </a:lnTo>
                <a:lnTo>
                  <a:pt x="163" y="0"/>
                </a:lnTo>
                <a:lnTo>
                  <a:pt x="163" y="0"/>
                </a:lnTo>
                <a:lnTo>
                  <a:pt x="164" y="1"/>
                </a:lnTo>
                <a:lnTo>
                  <a:pt x="164" y="2"/>
                </a:lnTo>
                <a:lnTo>
                  <a:pt x="164" y="2"/>
                </a:lnTo>
                <a:lnTo>
                  <a:pt x="164" y="3"/>
                </a:lnTo>
                <a:lnTo>
                  <a:pt x="165" y="3"/>
                </a:lnTo>
                <a:lnTo>
                  <a:pt x="165" y="4"/>
                </a:lnTo>
                <a:lnTo>
                  <a:pt x="166" y="4"/>
                </a:lnTo>
                <a:lnTo>
                  <a:pt x="167" y="4"/>
                </a:lnTo>
                <a:lnTo>
                  <a:pt x="167" y="4"/>
                </a:lnTo>
                <a:lnTo>
                  <a:pt x="168" y="5"/>
                </a:lnTo>
                <a:lnTo>
                  <a:pt x="169" y="5"/>
                </a:lnTo>
                <a:lnTo>
                  <a:pt x="169" y="5"/>
                </a:lnTo>
                <a:lnTo>
                  <a:pt x="170" y="5"/>
                </a:lnTo>
                <a:close/>
              </a:path>
            </a:pathLst>
          </a:custGeom>
          <a:solidFill>
            <a:srgbClr val="A9B418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01" name="Freeform 86"/>
          <p:cNvSpPr>
            <a:spLocks/>
          </p:cNvSpPr>
          <p:nvPr/>
        </p:nvSpPr>
        <p:spPr bwMode="auto">
          <a:xfrm>
            <a:off x="5088630" y="5608114"/>
            <a:ext cx="609602" cy="386529"/>
          </a:xfrm>
          <a:custGeom>
            <a:avLst/>
            <a:gdLst>
              <a:gd name="T0" fmla="*/ 245 w 355"/>
              <a:gd name="T1" fmla="*/ 11 h 244"/>
              <a:gd name="T2" fmla="*/ 247 w 355"/>
              <a:gd name="T3" fmla="*/ 16 h 244"/>
              <a:gd name="T4" fmla="*/ 255 w 355"/>
              <a:gd name="T5" fmla="*/ 20 h 244"/>
              <a:gd name="T6" fmla="*/ 263 w 355"/>
              <a:gd name="T7" fmla="*/ 21 h 244"/>
              <a:gd name="T8" fmla="*/ 268 w 355"/>
              <a:gd name="T9" fmla="*/ 19 h 244"/>
              <a:gd name="T10" fmla="*/ 275 w 355"/>
              <a:gd name="T11" fmla="*/ 25 h 244"/>
              <a:gd name="T12" fmla="*/ 296 w 355"/>
              <a:gd name="T13" fmla="*/ 20 h 244"/>
              <a:gd name="T14" fmla="*/ 309 w 355"/>
              <a:gd name="T15" fmla="*/ 16 h 244"/>
              <a:gd name="T16" fmla="*/ 324 w 355"/>
              <a:gd name="T17" fmla="*/ 13 h 244"/>
              <a:gd name="T18" fmla="*/ 334 w 355"/>
              <a:gd name="T19" fmla="*/ 14 h 244"/>
              <a:gd name="T20" fmla="*/ 333 w 355"/>
              <a:gd name="T21" fmla="*/ 27 h 244"/>
              <a:gd name="T22" fmla="*/ 332 w 355"/>
              <a:gd name="T23" fmla="*/ 41 h 244"/>
              <a:gd name="T24" fmla="*/ 342 w 355"/>
              <a:gd name="T25" fmla="*/ 50 h 244"/>
              <a:gd name="T26" fmla="*/ 351 w 355"/>
              <a:gd name="T27" fmla="*/ 61 h 244"/>
              <a:gd name="T28" fmla="*/ 353 w 355"/>
              <a:gd name="T29" fmla="*/ 72 h 244"/>
              <a:gd name="T30" fmla="*/ 344 w 355"/>
              <a:gd name="T31" fmla="*/ 82 h 244"/>
              <a:gd name="T32" fmla="*/ 331 w 355"/>
              <a:gd name="T33" fmla="*/ 86 h 244"/>
              <a:gd name="T34" fmla="*/ 318 w 355"/>
              <a:gd name="T35" fmla="*/ 82 h 244"/>
              <a:gd name="T36" fmla="*/ 303 w 355"/>
              <a:gd name="T37" fmla="*/ 84 h 244"/>
              <a:gd name="T38" fmla="*/ 292 w 355"/>
              <a:gd name="T39" fmla="*/ 90 h 244"/>
              <a:gd name="T40" fmla="*/ 288 w 355"/>
              <a:gd name="T41" fmla="*/ 106 h 244"/>
              <a:gd name="T42" fmla="*/ 289 w 355"/>
              <a:gd name="T43" fmla="*/ 118 h 244"/>
              <a:gd name="T44" fmla="*/ 290 w 355"/>
              <a:gd name="T45" fmla="*/ 130 h 244"/>
              <a:gd name="T46" fmla="*/ 297 w 355"/>
              <a:gd name="T47" fmla="*/ 138 h 244"/>
              <a:gd name="T48" fmla="*/ 306 w 355"/>
              <a:gd name="T49" fmla="*/ 146 h 244"/>
              <a:gd name="T50" fmla="*/ 305 w 355"/>
              <a:gd name="T51" fmla="*/ 155 h 244"/>
              <a:gd name="T52" fmla="*/ 309 w 355"/>
              <a:gd name="T53" fmla="*/ 165 h 244"/>
              <a:gd name="T54" fmla="*/ 320 w 355"/>
              <a:gd name="T55" fmla="*/ 169 h 244"/>
              <a:gd name="T56" fmla="*/ 317 w 355"/>
              <a:gd name="T57" fmla="*/ 182 h 244"/>
              <a:gd name="T58" fmla="*/ 313 w 355"/>
              <a:gd name="T59" fmla="*/ 195 h 244"/>
              <a:gd name="T60" fmla="*/ 302 w 355"/>
              <a:gd name="T61" fmla="*/ 200 h 244"/>
              <a:gd name="T62" fmla="*/ 280 w 355"/>
              <a:gd name="T63" fmla="*/ 211 h 244"/>
              <a:gd name="T64" fmla="*/ 249 w 355"/>
              <a:gd name="T65" fmla="*/ 244 h 244"/>
              <a:gd name="T66" fmla="*/ 3 w 355"/>
              <a:gd name="T67" fmla="*/ 155 h 244"/>
              <a:gd name="T68" fmla="*/ 4 w 355"/>
              <a:gd name="T69" fmla="*/ 145 h 244"/>
              <a:gd name="T70" fmla="*/ 13 w 355"/>
              <a:gd name="T71" fmla="*/ 138 h 244"/>
              <a:gd name="T72" fmla="*/ 24 w 355"/>
              <a:gd name="T73" fmla="*/ 134 h 244"/>
              <a:gd name="T74" fmla="*/ 29 w 355"/>
              <a:gd name="T75" fmla="*/ 124 h 244"/>
              <a:gd name="T76" fmla="*/ 39 w 355"/>
              <a:gd name="T77" fmla="*/ 117 h 244"/>
              <a:gd name="T78" fmla="*/ 41 w 355"/>
              <a:gd name="T79" fmla="*/ 104 h 244"/>
              <a:gd name="T80" fmla="*/ 54 w 355"/>
              <a:gd name="T81" fmla="*/ 102 h 244"/>
              <a:gd name="T82" fmla="*/ 57 w 355"/>
              <a:gd name="T83" fmla="*/ 88 h 244"/>
              <a:gd name="T84" fmla="*/ 68 w 355"/>
              <a:gd name="T85" fmla="*/ 82 h 244"/>
              <a:gd name="T86" fmla="*/ 79 w 355"/>
              <a:gd name="T87" fmla="*/ 81 h 244"/>
              <a:gd name="T88" fmla="*/ 92 w 355"/>
              <a:gd name="T89" fmla="*/ 83 h 244"/>
              <a:gd name="T90" fmla="*/ 99 w 355"/>
              <a:gd name="T91" fmla="*/ 74 h 244"/>
              <a:gd name="T92" fmla="*/ 113 w 355"/>
              <a:gd name="T93" fmla="*/ 71 h 244"/>
              <a:gd name="T94" fmla="*/ 127 w 355"/>
              <a:gd name="T95" fmla="*/ 71 h 244"/>
              <a:gd name="T96" fmla="*/ 138 w 355"/>
              <a:gd name="T97" fmla="*/ 76 h 244"/>
              <a:gd name="T98" fmla="*/ 152 w 355"/>
              <a:gd name="T99" fmla="*/ 80 h 244"/>
              <a:gd name="T100" fmla="*/ 162 w 355"/>
              <a:gd name="T101" fmla="*/ 75 h 244"/>
              <a:gd name="T102" fmla="*/ 158 w 355"/>
              <a:gd name="T103" fmla="*/ 65 h 244"/>
              <a:gd name="T104" fmla="*/ 169 w 355"/>
              <a:gd name="T105" fmla="*/ 60 h 244"/>
              <a:gd name="T106" fmla="*/ 176 w 355"/>
              <a:gd name="T107" fmla="*/ 50 h 244"/>
              <a:gd name="T108" fmla="*/ 172 w 355"/>
              <a:gd name="T109" fmla="*/ 42 h 244"/>
              <a:gd name="T110" fmla="*/ 175 w 355"/>
              <a:gd name="T111" fmla="*/ 31 h 244"/>
              <a:gd name="T112" fmla="*/ 186 w 355"/>
              <a:gd name="T113" fmla="*/ 32 h 244"/>
              <a:gd name="T114" fmla="*/ 191 w 355"/>
              <a:gd name="T115" fmla="*/ 26 h 244"/>
              <a:gd name="T116" fmla="*/ 205 w 355"/>
              <a:gd name="T117" fmla="*/ 27 h 244"/>
              <a:gd name="T118" fmla="*/ 213 w 355"/>
              <a:gd name="T119" fmla="*/ 20 h 244"/>
              <a:gd name="T120" fmla="*/ 216 w 355"/>
              <a:gd name="T121" fmla="*/ 15 h 244"/>
              <a:gd name="T122" fmla="*/ 227 w 355"/>
              <a:gd name="T123" fmla="*/ 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5" h="244">
                <a:moveTo>
                  <a:pt x="231" y="6"/>
                </a:moveTo>
                <a:lnTo>
                  <a:pt x="232" y="6"/>
                </a:lnTo>
                <a:lnTo>
                  <a:pt x="232" y="6"/>
                </a:lnTo>
                <a:lnTo>
                  <a:pt x="233" y="6"/>
                </a:lnTo>
                <a:lnTo>
                  <a:pt x="234" y="6"/>
                </a:lnTo>
                <a:lnTo>
                  <a:pt x="235" y="5"/>
                </a:lnTo>
                <a:lnTo>
                  <a:pt x="235" y="5"/>
                </a:lnTo>
                <a:lnTo>
                  <a:pt x="236" y="5"/>
                </a:lnTo>
                <a:lnTo>
                  <a:pt x="236" y="5"/>
                </a:lnTo>
                <a:lnTo>
                  <a:pt x="237" y="5"/>
                </a:lnTo>
                <a:lnTo>
                  <a:pt x="237" y="6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9" y="7"/>
                </a:lnTo>
                <a:lnTo>
                  <a:pt x="239" y="7"/>
                </a:lnTo>
                <a:lnTo>
                  <a:pt x="240" y="7"/>
                </a:lnTo>
                <a:lnTo>
                  <a:pt x="240" y="8"/>
                </a:lnTo>
                <a:lnTo>
                  <a:pt x="240" y="9"/>
                </a:lnTo>
                <a:lnTo>
                  <a:pt x="240" y="10"/>
                </a:lnTo>
                <a:lnTo>
                  <a:pt x="239" y="11"/>
                </a:lnTo>
                <a:lnTo>
                  <a:pt x="240" y="11"/>
                </a:lnTo>
                <a:lnTo>
                  <a:pt x="241" y="11"/>
                </a:lnTo>
                <a:lnTo>
                  <a:pt x="241" y="12"/>
                </a:lnTo>
                <a:lnTo>
                  <a:pt x="241" y="12"/>
                </a:lnTo>
                <a:lnTo>
                  <a:pt x="242" y="12"/>
                </a:lnTo>
                <a:lnTo>
                  <a:pt x="243" y="11"/>
                </a:lnTo>
                <a:lnTo>
                  <a:pt x="243" y="11"/>
                </a:lnTo>
                <a:lnTo>
                  <a:pt x="244" y="10"/>
                </a:lnTo>
                <a:lnTo>
                  <a:pt x="244" y="10"/>
                </a:lnTo>
                <a:lnTo>
                  <a:pt x="245" y="9"/>
                </a:lnTo>
                <a:lnTo>
                  <a:pt x="245" y="9"/>
                </a:lnTo>
                <a:lnTo>
                  <a:pt x="245" y="9"/>
                </a:lnTo>
                <a:lnTo>
                  <a:pt x="246" y="10"/>
                </a:lnTo>
                <a:lnTo>
                  <a:pt x="246" y="11"/>
                </a:lnTo>
                <a:lnTo>
                  <a:pt x="245" y="11"/>
                </a:lnTo>
                <a:lnTo>
                  <a:pt x="245" y="11"/>
                </a:lnTo>
                <a:lnTo>
                  <a:pt x="245" y="12"/>
                </a:lnTo>
                <a:lnTo>
                  <a:pt x="244" y="12"/>
                </a:lnTo>
                <a:lnTo>
                  <a:pt x="244" y="13"/>
                </a:lnTo>
                <a:lnTo>
                  <a:pt x="244" y="13"/>
                </a:lnTo>
                <a:lnTo>
                  <a:pt x="244" y="14"/>
                </a:lnTo>
                <a:lnTo>
                  <a:pt x="244" y="14"/>
                </a:lnTo>
                <a:lnTo>
                  <a:pt x="244" y="15"/>
                </a:lnTo>
                <a:lnTo>
                  <a:pt x="244" y="15"/>
                </a:lnTo>
                <a:lnTo>
                  <a:pt x="243" y="15"/>
                </a:lnTo>
                <a:lnTo>
                  <a:pt x="243" y="15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7"/>
                </a:lnTo>
                <a:lnTo>
                  <a:pt x="243" y="17"/>
                </a:lnTo>
                <a:lnTo>
                  <a:pt x="243" y="17"/>
                </a:lnTo>
                <a:lnTo>
                  <a:pt x="243" y="18"/>
                </a:lnTo>
                <a:lnTo>
                  <a:pt x="243" y="18"/>
                </a:lnTo>
                <a:lnTo>
                  <a:pt x="244" y="18"/>
                </a:lnTo>
                <a:lnTo>
                  <a:pt x="244" y="19"/>
                </a:lnTo>
                <a:lnTo>
                  <a:pt x="244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8"/>
                </a:lnTo>
                <a:lnTo>
                  <a:pt x="247" y="18"/>
                </a:lnTo>
                <a:lnTo>
                  <a:pt x="247" y="18"/>
                </a:lnTo>
                <a:lnTo>
                  <a:pt x="247" y="17"/>
                </a:lnTo>
                <a:lnTo>
                  <a:pt x="247" y="17"/>
                </a:lnTo>
                <a:lnTo>
                  <a:pt x="247" y="16"/>
                </a:lnTo>
                <a:lnTo>
                  <a:pt x="247" y="16"/>
                </a:lnTo>
                <a:lnTo>
                  <a:pt x="247" y="16"/>
                </a:lnTo>
                <a:lnTo>
                  <a:pt x="247" y="15"/>
                </a:lnTo>
                <a:lnTo>
                  <a:pt x="248" y="15"/>
                </a:lnTo>
                <a:lnTo>
                  <a:pt x="248" y="15"/>
                </a:lnTo>
                <a:lnTo>
                  <a:pt x="249" y="15"/>
                </a:lnTo>
                <a:lnTo>
                  <a:pt x="249" y="16"/>
                </a:lnTo>
                <a:lnTo>
                  <a:pt x="249" y="16"/>
                </a:lnTo>
                <a:lnTo>
                  <a:pt x="249" y="16"/>
                </a:lnTo>
                <a:lnTo>
                  <a:pt x="249" y="17"/>
                </a:lnTo>
                <a:lnTo>
                  <a:pt x="250" y="17"/>
                </a:lnTo>
                <a:lnTo>
                  <a:pt x="250" y="17"/>
                </a:lnTo>
                <a:lnTo>
                  <a:pt x="250" y="17"/>
                </a:lnTo>
                <a:lnTo>
                  <a:pt x="251" y="17"/>
                </a:lnTo>
                <a:lnTo>
                  <a:pt x="251" y="17"/>
                </a:lnTo>
                <a:lnTo>
                  <a:pt x="252" y="17"/>
                </a:lnTo>
                <a:lnTo>
                  <a:pt x="252" y="17"/>
                </a:lnTo>
                <a:lnTo>
                  <a:pt x="253" y="17"/>
                </a:lnTo>
                <a:lnTo>
                  <a:pt x="253" y="17"/>
                </a:lnTo>
                <a:lnTo>
                  <a:pt x="253" y="17"/>
                </a:lnTo>
                <a:lnTo>
                  <a:pt x="253" y="17"/>
                </a:lnTo>
                <a:lnTo>
                  <a:pt x="254" y="17"/>
                </a:lnTo>
                <a:lnTo>
                  <a:pt x="254" y="17"/>
                </a:lnTo>
                <a:lnTo>
                  <a:pt x="254" y="16"/>
                </a:lnTo>
                <a:lnTo>
                  <a:pt x="255" y="16"/>
                </a:lnTo>
                <a:lnTo>
                  <a:pt x="255" y="17"/>
                </a:lnTo>
                <a:lnTo>
                  <a:pt x="255" y="17"/>
                </a:lnTo>
                <a:lnTo>
                  <a:pt x="255" y="17"/>
                </a:lnTo>
                <a:lnTo>
                  <a:pt x="256" y="17"/>
                </a:lnTo>
                <a:lnTo>
                  <a:pt x="256" y="18"/>
                </a:lnTo>
                <a:lnTo>
                  <a:pt x="256" y="18"/>
                </a:lnTo>
                <a:lnTo>
                  <a:pt x="256" y="19"/>
                </a:lnTo>
                <a:lnTo>
                  <a:pt x="256" y="19"/>
                </a:lnTo>
                <a:lnTo>
                  <a:pt x="255" y="19"/>
                </a:lnTo>
                <a:lnTo>
                  <a:pt x="255" y="20"/>
                </a:lnTo>
                <a:lnTo>
                  <a:pt x="255" y="20"/>
                </a:lnTo>
                <a:lnTo>
                  <a:pt x="255" y="20"/>
                </a:lnTo>
                <a:lnTo>
                  <a:pt x="254" y="20"/>
                </a:lnTo>
                <a:lnTo>
                  <a:pt x="254" y="21"/>
                </a:lnTo>
                <a:lnTo>
                  <a:pt x="254" y="21"/>
                </a:lnTo>
                <a:lnTo>
                  <a:pt x="254" y="21"/>
                </a:lnTo>
                <a:lnTo>
                  <a:pt x="253" y="21"/>
                </a:lnTo>
                <a:lnTo>
                  <a:pt x="253" y="21"/>
                </a:lnTo>
                <a:lnTo>
                  <a:pt x="253" y="22"/>
                </a:lnTo>
                <a:lnTo>
                  <a:pt x="253" y="22"/>
                </a:lnTo>
                <a:lnTo>
                  <a:pt x="254" y="23"/>
                </a:lnTo>
                <a:lnTo>
                  <a:pt x="254" y="23"/>
                </a:lnTo>
                <a:lnTo>
                  <a:pt x="254" y="23"/>
                </a:lnTo>
                <a:lnTo>
                  <a:pt x="255" y="24"/>
                </a:lnTo>
                <a:lnTo>
                  <a:pt x="255" y="24"/>
                </a:lnTo>
                <a:lnTo>
                  <a:pt x="255" y="24"/>
                </a:lnTo>
                <a:lnTo>
                  <a:pt x="256" y="24"/>
                </a:lnTo>
                <a:lnTo>
                  <a:pt x="256" y="24"/>
                </a:lnTo>
                <a:lnTo>
                  <a:pt x="257" y="24"/>
                </a:lnTo>
                <a:lnTo>
                  <a:pt x="257" y="25"/>
                </a:lnTo>
                <a:lnTo>
                  <a:pt x="257" y="24"/>
                </a:lnTo>
                <a:lnTo>
                  <a:pt x="257" y="24"/>
                </a:lnTo>
                <a:lnTo>
                  <a:pt x="257" y="24"/>
                </a:lnTo>
                <a:lnTo>
                  <a:pt x="257" y="24"/>
                </a:lnTo>
                <a:lnTo>
                  <a:pt x="257" y="24"/>
                </a:lnTo>
                <a:lnTo>
                  <a:pt x="258" y="23"/>
                </a:lnTo>
                <a:lnTo>
                  <a:pt x="258" y="22"/>
                </a:lnTo>
                <a:lnTo>
                  <a:pt x="258" y="22"/>
                </a:lnTo>
                <a:lnTo>
                  <a:pt x="259" y="21"/>
                </a:lnTo>
                <a:lnTo>
                  <a:pt x="259" y="21"/>
                </a:lnTo>
                <a:lnTo>
                  <a:pt x="260" y="21"/>
                </a:lnTo>
                <a:lnTo>
                  <a:pt x="260" y="21"/>
                </a:lnTo>
                <a:lnTo>
                  <a:pt x="261" y="21"/>
                </a:lnTo>
                <a:lnTo>
                  <a:pt x="261" y="21"/>
                </a:lnTo>
                <a:lnTo>
                  <a:pt x="262" y="21"/>
                </a:lnTo>
                <a:lnTo>
                  <a:pt x="262" y="21"/>
                </a:lnTo>
                <a:lnTo>
                  <a:pt x="262" y="21"/>
                </a:lnTo>
                <a:lnTo>
                  <a:pt x="263" y="21"/>
                </a:lnTo>
                <a:lnTo>
                  <a:pt x="263" y="21"/>
                </a:lnTo>
                <a:lnTo>
                  <a:pt x="264" y="21"/>
                </a:lnTo>
                <a:lnTo>
                  <a:pt x="264" y="21"/>
                </a:lnTo>
                <a:lnTo>
                  <a:pt x="265" y="21"/>
                </a:lnTo>
                <a:lnTo>
                  <a:pt x="265" y="21"/>
                </a:lnTo>
                <a:lnTo>
                  <a:pt x="266" y="21"/>
                </a:lnTo>
                <a:lnTo>
                  <a:pt x="266" y="21"/>
                </a:lnTo>
                <a:lnTo>
                  <a:pt x="266" y="21"/>
                </a:lnTo>
                <a:lnTo>
                  <a:pt x="266" y="20"/>
                </a:lnTo>
                <a:lnTo>
                  <a:pt x="266" y="20"/>
                </a:lnTo>
                <a:lnTo>
                  <a:pt x="266" y="19"/>
                </a:lnTo>
                <a:lnTo>
                  <a:pt x="266" y="19"/>
                </a:lnTo>
                <a:lnTo>
                  <a:pt x="266" y="19"/>
                </a:lnTo>
                <a:lnTo>
                  <a:pt x="266" y="19"/>
                </a:lnTo>
                <a:lnTo>
                  <a:pt x="266" y="18"/>
                </a:lnTo>
                <a:lnTo>
                  <a:pt x="265" y="18"/>
                </a:lnTo>
                <a:lnTo>
                  <a:pt x="265" y="18"/>
                </a:lnTo>
                <a:lnTo>
                  <a:pt x="265" y="17"/>
                </a:lnTo>
                <a:lnTo>
                  <a:pt x="265" y="17"/>
                </a:lnTo>
                <a:lnTo>
                  <a:pt x="265" y="16"/>
                </a:lnTo>
                <a:lnTo>
                  <a:pt x="266" y="16"/>
                </a:lnTo>
                <a:lnTo>
                  <a:pt x="266" y="16"/>
                </a:lnTo>
                <a:lnTo>
                  <a:pt x="266" y="16"/>
                </a:lnTo>
                <a:lnTo>
                  <a:pt x="266" y="15"/>
                </a:lnTo>
                <a:lnTo>
                  <a:pt x="267" y="15"/>
                </a:lnTo>
                <a:lnTo>
                  <a:pt x="267" y="16"/>
                </a:lnTo>
                <a:lnTo>
                  <a:pt x="268" y="16"/>
                </a:lnTo>
                <a:lnTo>
                  <a:pt x="268" y="17"/>
                </a:lnTo>
                <a:lnTo>
                  <a:pt x="268" y="17"/>
                </a:lnTo>
                <a:lnTo>
                  <a:pt x="268" y="18"/>
                </a:lnTo>
                <a:lnTo>
                  <a:pt x="269" y="18"/>
                </a:lnTo>
                <a:lnTo>
                  <a:pt x="269" y="18"/>
                </a:lnTo>
                <a:lnTo>
                  <a:pt x="269" y="19"/>
                </a:lnTo>
                <a:lnTo>
                  <a:pt x="269" y="19"/>
                </a:lnTo>
                <a:lnTo>
                  <a:pt x="268" y="19"/>
                </a:lnTo>
                <a:lnTo>
                  <a:pt x="268" y="19"/>
                </a:lnTo>
                <a:lnTo>
                  <a:pt x="268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1"/>
                </a:lnTo>
                <a:lnTo>
                  <a:pt x="267" y="21"/>
                </a:lnTo>
                <a:lnTo>
                  <a:pt x="267" y="21"/>
                </a:lnTo>
                <a:lnTo>
                  <a:pt x="267" y="21"/>
                </a:lnTo>
                <a:lnTo>
                  <a:pt x="267" y="21"/>
                </a:lnTo>
                <a:lnTo>
                  <a:pt x="267" y="22"/>
                </a:lnTo>
                <a:lnTo>
                  <a:pt x="267" y="22"/>
                </a:lnTo>
                <a:lnTo>
                  <a:pt x="267" y="23"/>
                </a:lnTo>
                <a:lnTo>
                  <a:pt x="268" y="23"/>
                </a:lnTo>
                <a:lnTo>
                  <a:pt x="268" y="23"/>
                </a:lnTo>
                <a:lnTo>
                  <a:pt x="268" y="22"/>
                </a:lnTo>
                <a:lnTo>
                  <a:pt x="269" y="22"/>
                </a:lnTo>
                <a:lnTo>
                  <a:pt x="269" y="22"/>
                </a:lnTo>
                <a:lnTo>
                  <a:pt x="269" y="22"/>
                </a:lnTo>
                <a:lnTo>
                  <a:pt x="270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1"/>
                </a:lnTo>
                <a:lnTo>
                  <a:pt x="271" y="21"/>
                </a:lnTo>
                <a:lnTo>
                  <a:pt x="271" y="21"/>
                </a:lnTo>
                <a:lnTo>
                  <a:pt x="271" y="21"/>
                </a:lnTo>
                <a:lnTo>
                  <a:pt x="271" y="22"/>
                </a:lnTo>
                <a:lnTo>
                  <a:pt x="272" y="22"/>
                </a:lnTo>
                <a:lnTo>
                  <a:pt x="272" y="22"/>
                </a:lnTo>
                <a:lnTo>
                  <a:pt x="272" y="23"/>
                </a:lnTo>
                <a:lnTo>
                  <a:pt x="273" y="23"/>
                </a:lnTo>
                <a:lnTo>
                  <a:pt x="273" y="24"/>
                </a:lnTo>
                <a:lnTo>
                  <a:pt x="274" y="24"/>
                </a:lnTo>
                <a:lnTo>
                  <a:pt x="274" y="24"/>
                </a:lnTo>
                <a:lnTo>
                  <a:pt x="274" y="25"/>
                </a:lnTo>
                <a:lnTo>
                  <a:pt x="275" y="25"/>
                </a:lnTo>
                <a:lnTo>
                  <a:pt x="275" y="25"/>
                </a:lnTo>
                <a:lnTo>
                  <a:pt x="276" y="25"/>
                </a:lnTo>
                <a:lnTo>
                  <a:pt x="276" y="25"/>
                </a:lnTo>
                <a:lnTo>
                  <a:pt x="277" y="25"/>
                </a:lnTo>
                <a:lnTo>
                  <a:pt x="277" y="25"/>
                </a:lnTo>
                <a:lnTo>
                  <a:pt x="277" y="25"/>
                </a:lnTo>
                <a:lnTo>
                  <a:pt x="278" y="25"/>
                </a:lnTo>
                <a:lnTo>
                  <a:pt x="278" y="24"/>
                </a:lnTo>
                <a:lnTo>
                  <a:pt x="278" y="24"/>
                </a:lnTo>
                <a:lnTo>
                  <a:pt x="282" y="21"/>
                </a:lnTo>
                <a:lnTo>
                  <a:pt x="283" y="20"/>
                </a:lnTo>
                <a:lnTo>
                  <a:pt x="284" y="20"/>
                </a:lnTo>
                <a:lnTo>
                  <a:pt x="285" y="20"/>
                </a:lnTo>
                <a:lnTo>
                  <a:pt x="286" y="19"/>
                </a:lnTo>
                <a:lnTo>
                  <a:pt x="287" y="19"/>
                </a:lnTo>
                <a:lnTo>
                  <a:pt x="287" y="19"/>
                </a:lnTo>
                <a:lnTo>
                  <a:pt x="287" y="19"/>
                </a:lnTo>
                <a:lnTo>
                  <a:pt x="288" y="19"/>
                </a:lnTo>
                <a:lnTo>
                  <a:pt x="289" y="18"/>
                </a:lnTo>
                <a:lnTo>
                  <a:pt x="289" y="17"/>
                </a:lnTo>
                <a:lnTo>
                  <a:pt x="290" y="17"/>
                </a:lnTo>
                <a:lnTo>
                  <a:pt x="291" y="17"/>
                </a:lnTo>
                <a:lnTo>
                  <a:pt x="291" y="17"/>
                </a:lnTo>
                <a:lnTo>
                  <a:pt x="291" y="18"/>
                </a:lnTo>
                <a:lnTo>
                  <a:pt x="291" y="19"/>
                </a:lnTo>
                <a:lnTo>
                  <a:pt x="291" y="20"/>
                </a:lnTo>
                <a:lnTo>
                  <a:pt x="291" y="21"/>
                </a:lnTo>
                <a:lnTo>
                  <a:pt x="291" y="22"/>
                </a:lnTo>
                <a:lnTo>
                  <a:pt x="292" y="21"/>
                </a:lnTo>
                <a:lnTo>
                  <a:pt x="293" y="21"/>
                </a:lnTo>
                <a:lnTo>
                  <a:pt x="294" y="21"/>
                </a:lnTo>
                <a:lnTo>
                  <a:pt x="294" y="20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6" y="20"/>
                </a:lnTo>
                <a:lnTo>
                  <a:pt x="296" y="20"/>
                </a:lnTo>
                <a:lnTo>
                  <a:pt x="296" y="21"/>
                </a:lnTo>
                <a:lnTo>
                  <a:pt x="296" y="22"/>
                </a:lnTo>
                <a:lnTo>
                  <a:pt x="296" y="23"/>
                </a:lnTo>
                <a:lnTo>
                  <a:pt x="297" y="24"/>
                </a:lnTo>
                <a:lnTo>
                  <a:pt x="298" y="24"/>
                </a:lnTo>
                <a:lnTo>
                  <a:pt x="298" y="25"/>
                </a:lnTo>
                <a:lnTo>
                  <a:pt x="299" y="25"/>
                </a:lnTo>
                <a:lnTo>
                  <a:pt x="299" y="25"/>
                </a:lnTo>
                <a:lnTo>
                  <a:pt x="300" y="24"/>
                </a:lnTo>
                <a:lnTo>
                  <a:pt x="300" y="23"/>
                </a:lnTo>
                <a:lnTo>
                  <a:pt x="300" y="22"/>
                </a:lnTo>
                <a:lnTo>
                  <a:pt x="299" y="22"/>
                </a:lnTo>
                <a:lnTo>
                  <a:pt x="299" y="21"/>
                </a:lnTo>
                <a:lnTo>
                  <a:pt x="299" y="20"/>
                </a:lnTo>
                <a:lnTo>
                  <a:pt x="299" y="19"/>
                </a:lnTo>
                <a:lnTo>
                  <a:pt x="300" y="19"/>
                </a:lnTo>
                <a:lnTo>
                  <a:pt x="301" y="19"/>
                </a:lnTo>
                <a:lnTo>
                  <a:pt x="301" y="19"/>
                </a:lnTo>
                <a:lnTo>
                  <a:pt x="303" y="19"/>
                </a:lnTo>
                <a:lnTo>
                  <a:pt x="303" y="19"/>
                </a:lnTo>
                <a:lnTo>
                  <a:pt x="303" y="20"/>
                </a:lnTo>
                <a:lnTo>
                  <a:pt x="303" y="21"/>
                </a:lnTo>
                <a:lnTo>
                  <a:pt x="303" y="22"/>
                </a:lnTo>
                <a:lnTo>
                  <a:pt x="304" y="23"/>
                </a:lnTo>
                <a:lnTo>
                  <a:pt x="305" y="22"/>
                </a:lnTo>
                <a:lnTo>
                  <a:pt x="305" y="22"/>
                </a:lnTo>
                <a:lnTo>
                  <a:pt x="306" y="21"/>
                </a:lnTo>
                <a:lnTo>
                  <a:pt x="306" y="21"/>
                </a:lnTo>
                <a:lnTo>
                  <a:pt x="306" y="20"/>
                </a:lnTo>
                <a:lnTo>
                  <a:pt x="305" y="19"/>
                </a:lnTo>
                <a:lnTo>
                  <a:pt x="305" y="18"/>
                </a:lnTo>
                <a:lnTo>
                  <a:pt x="306" y="17"/>
                </a:lnTo>
                <a:lnTo>
                  <a:pt x="307" y="17"/>
                </a:lnTo>
                <a:lnTo>
                  <a:pt x="308" y="16"/>
                </a:lnTo>
                <a:lnTo>
                  <a:pt x="309" y="16"/>
                </a:lnTo>
                <a:lnTo>
                  <a:pt x="309" y="16"/>
                </a:lnTo>
                <a:lnTo>
                  <a:pt x="311" y="15"/>
                </a:lnTo>
                <a:lnTo>
                  <a:pt x="312" y="15"/>
                </a:lnTo>
                <a:lnTo>
                  <a:pt x="312" y="16"/>
                </a:lnTo>
                <a:lnTo>
                  <a:pt x="313" y="16"/>
                </a:lnTo>
                <a:lnTo>
                  <a:pt x="313" y="17"/>
                </a:lnTo>
                <a:lnTo>
                  <a:pt x="313" y="17"/>
                </a:lnTo>
                <a:lnTo>
                  <a:pt x="314" y="17"/>
                </a:lnTo>
                <a:lnTo>
                  <a:pt x="314" y="17"/>
                </a:lnTo>
                <a:lnTo>
                  <a:pt x="315" y="16"/>
                </a:lnTo>
                <a:lnTo>
                  <a:pt x="315" y="15"/>
                </a:lnTo>
                <a:lnTo>
                  <a:pt x="315" y="15"/>
                </a:lnTo>
                <a:lnTo>
                  <a:pt x="316" y="15"/>
                </a:lnTo>
                <a:lnTo>
                  <a:pt x="316" y="14"/>
                </a:lnTo>
                <a:lnTo>
                  <a:pt x="316" y="13"/>
                </a:lnTo>
                <a:lnTo>
                  <a:pt x="316" y="12"/>
                </a:lnTo>
                <a:lnTo>
                  <a:pt x="316" y="12"/>
                </a:lnTo>
                <a:lnTo>
                  <a:pt x="317" y="11"/>
                </a:lnTo>
                <a:lnTo>
                  <a:pt x="318" y="11"/>
                </a:lnTo>
                <a:lnTo>
                  <a:pt x="319" y="11"/>
                </a:lnTo>
                <a:lnTo>
                  <a:pt x="320" y="11"/>
                </a:lnTo>
                <a:lnTo>
                  <a:pt x="320" y="11"/>
                </a:lnTo>
                <a:lnTo>
                  <a:pt x="320" y="10"/>
                </a:lnTo>
                <a:lnTo>
                  <a:pt x="320" y="9"/>
                </a:lnTo>
                <a:lnTo>
                  <a:pt x="320" y="9"/>
                </a:lnTo>
                <a:lnTo>
                  <a:pt x="320" y="9"/>
                </a:lnTo>
                <a:lnTo>
                  <a:pt x="321" y="9"/>
                </a:lnTo>
                <a:lnTo>
                  <a:pt x="322" y="9"/>
                </a:lnTo>
                <a:lnTo>
                  <a:pt x="322" y="9"/>
                </a:lnTo>
                <a:lnTo>
                  <a:pt x="323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1"/>
                </a:lnTo>
                <a:lnTo>
                  <a:pt x="324" y="11"/>
                </a:lnTo>
                <a:lnTo>
                  <a:pt x="324" y="12"/>
                </a:lnTo>
                <a:lnTo>
                  <a:pt x="324" y="13"/>
                </a:lnTo>
                <a:lnTo>
                  <a:pt x="324" y="13"/>
                </a:lnTo>
                <a:lnTo>
                  <a:pt x="324" y="14"/>
                </a:lnTo>
                <a:lnTo>
                  <a:pt x="324" y="15"/>
                </a:lnTo>
                <a:lnTo>
                  <a:pt x="324" y="15"/>
                </a:lnTo>
                <a:lnTo>
                  <a:pt x="324" y="15"/>
                </a:lnTo>
                <a:lnTo>
                  <a:pt x="324" y="15"/>
                </a:lnTo>
                <a:lnTo>
                  <a:pt x="324" y="15"/>
                </a:lnTo>
                <a:lnTo>
                  <a:pt x="325" y="15"/>
                </a:lnTo>
                <a:lnTo>
                  <a:pt x="326" y="15"/>
                </a:lnTo>
                <a:lnTo>
                  <a:pt x="326" y="14"/>
                </a:lnTo>
                <a:lnTo>
                  <a:pt x="327" y="13"/>
                </a:lnTo>
                <a:lnTo>
                  <a:pt x="327" y="13"/>
                </a:lnTo>
                <a:lnTo>
                  <a:pt x="328" y="12"/>
                </a:lnTo>
                <a:lnTo>
                  <a:pt x="328" y="12"/>
                </a:lnTo>
                <a:lnTo>
                  <a:pt x="328" y="12"/>
                </a:lnTo>
                <a:lnTo>
                  <a:pt x="329" y="12"/>
                </a:lnTo>
                <a:lnTo>
                  <a:pt x="330" y="12"/>
                </a:lnTo>
                <a:lnTo>
                  <a:pt x="331" y="13"/>
                </a:lnTo>
                <a:lnTo>
                  <a:pt x="331" y="14"/>
                </a:lnTo>
                <a:lnTo>
                  <a:pt x="332" y="14"/>
                </a:lnTo>
                <a:lnTo>
                  <a:pt x="332" y="14"/>
                </a:lnTo>
                <a:lnTo>
                  <a:pt x="332" y="14"/>
                </a:lnTo>
                <a:lnTo>
                  <a:pt x="332" y="14"/>
                </a:lnTo>
                <a:lnTo>
                  <a:pt x="332" y="14"/>
                </a:lnTo>
                <a:lnTo>
                  <a:pt x="333" y="14"/>
                </a:lnTo>
                <a:lnTo>
                  <a:pt x="333" y="14"/>
                </a:lnTo>
                <a:lnTo>
                  <a:pt x="333" y="13"/>
                </a:lnTo>
                <a:lnTo>
                  <a:pt x="334" y="13"/>
                </a:lnTo>
                <a:lnTo>
                  <a:pt x="334" y="13"/>
                </a:lnTo>
                <a:lnTo>
                  <a:pt x="334" y="13"/>
                </a:lnTo>
                <a:lnTo>
                  <a:pt x="334" y="12"/>
                </a:lnTo>
                <a:lnTo>
                  <a:pt x="334" y="13"/>
                </a:lnTo>
                <a:lnTo>
                  <a:pt x="335" y="13"/>
                </a:lnTo>
                <a:lnTo>
                  <a:pt x="335" y="13"/>
                </a:lnTo>
                <a:lnTo>
                  <a:pt x="335" y="14"/>
                </a:lnTo>
                <a:lnTo>
                  <a:pt x="334" y="14"/>
                </a:lnTo>
                <a:lnTo>
                  <a:pt x="334" y="14"/>
                </a:lnTo>
                <a:lnTo>
                  <a:pt x="334" y="15"/>
                </a:lnTo>
                <a:lnTo>
                  <a:pt x="334" y="15"/>
                </a:lnTo>
                <a:lnTo>
                  <a:pt x="334" y="15"/>
                </a:lnTo>
                <a:lnTo>
                  <a:pt x="334" y="16"/>
                </a:lnTo>
                <a:lnTo>
                  <a:pt x="334" y="16"/>
                </a:lnTo>
                <a:lnTo>
                  <a:pt x="334" y="17"/>
                </a:lnTo>
                <a:lnTo>
                  <a:pt x="334" y="17"/>
                </a:lnTo>
                <a:lnTo>
                  <a:pt x="334" y="18"/>
                </a:lnTo>
                <a:lnTo>
                  <a:pt x="334" y="18"/>
                </a:lnTo>
                <a:lnTo>
                  <a:pt x="334" y="19"/>
                </a:lnTo>
                <a:lnTo>
                  <a:pt x="333" y="19"/>
                </a:lnTo>
                <a:lnTo>
                  <a:pt x="333" y="19"/>
                </a:lnTo>
                <a:lnTo>
                  <a:pt x="333" y="19"/>
                </a:lnTo>
                <a:lnTo>
                  <a:pt x="333" y="19"/>
                </a:lnTo>
                <a:lnTo>
                  <a:pt x="333" y="20"/>
                </a:lnTo>
                <a:lnTo>
                  <a:pt x="333" y="20"/>
                </a:lnTo>
                <a:lnTo>
                  <a:pt x="332" y="20"/>
                </a:lnTo>
                <a:lnTo>
                  <a:pt x="332" y="21"/>
                </a:lnTo>
                <a:lnTo>
                  <a:pt x="332" y="21"/>
                </a:lnTo>
                <a:lnTo>
                  <a:pt x="332" y="21"/>
                </a:lnTo>
                <a:lnTo>
                  <a:pt x="332" y="21"/>
                </a:lnTo>
                <a:lnTo>
                  <a:pt x="332" y="22"/>
                </a:lnTo>
                <a:lnTo>
                  <a:pt x="332" y="22"/>
                </a:lnTo>
                <a:lnTo>
                  <a:pt x="332" y="23"/>
                </a:lnTo>
                <a:lnTo>
                  <a:pt x="332" y="23"/>
                </a:lnTo>
                <a:lnTo>
                  <a:pt x="332" y="23"/>
                </a:lnTo>
                <a:lnTo>
                  <a:pt x="332" y="24"/>
                </a:lnTo>
                <a:lnTo>
                  <a:pt x="333" y="24"/>
                </a:lnTo>
                <a:lnTo>
                  <a:pt x="333" y="24"/>
                </a:lnTo>
                <a:lnTo>
                  <a:pt x="333" y="25"/>
                </a:lnTo>
                <a:lnTo>
                  <a:pt x="333" y="25"/>
                </a:lnTo>
                <a:lnTo>
                  <a:pt x="333" y="26"/>
                </a:lnTo>
                <a:lnTo>
                  <a:pt x="333" y="26"/>
                </a:lnTo>
                <a:lnTo>
                  <a:pt x="333" y="27"/>
                </a:lnTo>
                <a:lnTo>
                  <a:pt x="333" y="27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9"/>
                </a:lnTo>
                <a:lnTo>
                  <a:pt x="332" y="29"/>
                </a:lnTo>
                <a:lnTo>
                  <a:pt x="332" y="30"/>
                </a:lnTo>
                <a:lnTo>
                  <a:pt x="332" y="30"/>
                </a:lnTo>
                <a:lnTo>
                  <a:pt x="332" y="31"/>
                </a:lnTo>
                <a:lnTo>
                  <a:pt x="332" y="31"/>
                </a:lnTo>
                <a:lnTo>
                  <a:pt x="332" y="32"/>
                </a:lnTo>
                <a:lnTo>
                  <a:pt x="332" y="32"/>
                </a:lnTo>
                <a:lnTo>
                  <a:pt x="332" y="32"/>
                </a:lnTo>
                <a:lnTo>
                  <a:pt x="332" y="32"/>
                </a:lnTo>
                <a:lnTo>
                  <a:pt x="332" y="32"/>
                </a:lnTo>
                <a:lnTo>
                  <a:pt x="332" y="33"/>
                </a:lnTo>
                <a:lnTo>
                  <a:pt x="332" y="33"/>
                </a:lnTo>
                <a:lnTo>
                  <a:pt x="332" y="34"/>
                </a:lnTo>
                <a:lnTo>
                  <a:pt x="332" y="34"/>
                </a:lnTo>
                <a:lnTo>
                  <a:pt x="331" y="35"/>
                </a:lnTo>
                <a:lnTo>
                  <a:pt x="331" y="35"/>
                </a:lnTo>
                <a:lnTo>
                  <a:pt x="331" y="35"/>
                </a:lnTo>
                <a:lnTo>
                  <a:pt x="331" y="36"/>
                </a:lnTo>
                <a:lnTo>
                  <a:pt x="331" y="36"/>
                </a:lnTo>
                <a:lnTo>
                  <a:pt x="331" y="36"/>
                </a:lnTo>
                <a:lnTo>
                  <a:pt x="331" y="37"/>
                </a:lnTo>
                <a:lnTo>
                  <a:pt x="331" y="37"/>
                </a:lnTo>
                <a:lnTo>
                  <a:pt x="331" y="38"/>
                </a:lnTo>
                <a:lnTo>
                  <a:pt x="331" y="38"/>
                </a:lnTo>
                <a:lnTo>
                  <a:pt x="331" y="39"/>
                </a:lnTo>
                <a:lnTo>
                  <a:pt x="331" y="39"/>
                </a:lnTo>
                <a:lnTo>
                  <a:pt x="331" y="39"/>
                </a:lnTo>
                <a:lnTo>
                  <a:pt x="331" y="40"/>
                </a:lnTo>
                <a:lnTo>
                  <a:pt x="331" y="40"/>
                </a:lnTo>
                <a:lnTo>
                  <a:pt x="331" y="40"/>
                </a:lnTo>
                <a:lnTo>
                  <a:pt x="332" y="40"/>
                </a:lnTo>
                <a:lnTo>
                  <a:pt x="332" y="41"/>
                </a:lnTo>
                <a:lnTo>
                  <a:pt x="332" y="41"/>
                </a:lnTo>
                <a:lnTo>
                  <a:pt x="332" y="41"/>
                </a:lnTo>
                <a:lnTo>
                  <a:pt x="332" y="41"/>
                </a:lnTo>
                <a:lnTo>
                  <a:pt x="332" y="42"/>
                </a:lnTo>
                <a:lnTo>
                  <a:pt x="333" y="42"/>
                </a:lnTo>
                <a:lnTo>
                  <a:pt x="333" y="43"/>
                </a:lnTo>
                <a:lnTo>
                  <a:pt x="333" y="43"/>
                </a:lnTo>
                <a:lnTo>
                  <a:pt x="334" y="43"/>
                </a:lnTo>
                <a:lnTo>
                  <a:pt x="334" y="43"/>
                </a:lnTo>
                <a:lnTo>
                  <a:pt x="335" y="44"/>
                </a:lnTo>
                <a:lnTo>
                  <a:pt x="335" y="44"/>
                </a:lnTo>
                <a:lnTo>
                  <a:pt x="335" y="44"/>
                </a:lnTo>
                <a:lnTo>
                  <a:pt x="335" y="44"/>
                </a:lnTo>
                <a:lnTo>
                  <a:pt x="335" y="44"/>
                </a:lnTo>
                <a:lnTo>
                  <a:pt x="336" y="44"/>
                </a:lnTo>
                <a:lnTo>
                  <a:pt x="336" y="45"/>
                </a:lnTo>
                <a:lnTo>
                  <a:pt x="336" y="45"/>
                </a:lnTo>
                <a:lnTo>
                  <a:pt x="336" y="45"/>
                </a:lnTo>
                <a:lnTo>
                  <a:pt x="336" y="46"/>
                </a:lnTo>
                <a:lnTo>
                  <a:pt x="337" y="46"/>
                </a:lnTo>
                <a:lnTo>
                  <a:pt x="337" y="46"/>
                </a:lnTo>
                <a:lnTo>
                  <a:pt x="337" y="47"/>
                </a:lnTo>
                <a:lnTo>
                  <a:pt x="338" y="47"/>
                </a:lnTo>
                <a:lnTo>
                  <a:pt x="338" y="47"/>
                </a:lnTo>
                <a:lnTo>
                  <a:pt x="338" y="47"/>
                </a:lnTo>
                <a:lnTo>
                  <a:pt x="338" y="48"/>
                </a:lnTo>
                <a:lnTo>
                  <a:pt x="339" y="48"/>
                </a:lnTo>
                <a:lnTo>
                  <a:pt x="339" y="48"/>
                </a:lnTo>
                <a:lnTo>
                  <a:pt x="340" y="48"/>
                </a:lnTo>
                <a:lnTo>
                  <a:pt x="340" y="49"/>
                </a:lnTo>
                <a:lnTo>
                  <a:pt x="341" y="49"/>
                </a:lnTo>
                <a:lnTo>
                  <a:pt x="341" y="49"/>
                </a:lnTo>
                <a:lnTo>
                  <a:pt x="341" y="49"/>
                </a:lnTo>
                <a:lnTo>
                  <a:pt x="341" y="49"/>
                </a:lnTo>
                <a:lnTo>
                  <a:pt x="342" y="49"/>
                </a:lnTo>
                <a:lnTo>
                  <a:pt x="342" y="50"/>
                </a:lnTo>
                <a:lnTo>
                  <a:pt x="343" y="50"/>
                </a:lnTo>
                <a:lnTo>
                  <a:pt x="343" y="50"/>
                </a:lnTo>
                <a:lnTo>
                  <a:pt x="345" y="51"/>
                </a:lnTo>
                <a:lnTo>
                  <a:pt x="345" y="52"/>
                </a:lnTo>
                <a:lnTo>
                  <a:pt x="345" y="52"/>
                </a:lnTo>
                <a:lnTo>
                  <a:pt x="345" y="52"/>
                </a:lnTo>
                <a:lnTo>
                  <a:pt x="345" y="52"/>
                </a:lnTo>
                <a:lnTo>
                  <a:pt x="345" y="53"/>
                </a:lnTo>
                <a:lnTo>
                  <a:pt x="346" y="53"/>
                </a:lnTo>
                <a:lnTo>
                  <a:pt x="346" y="53"/>
                </a:lnTo>
                <a:lnTo>
                  <a:pt x="347" y="53"/>
                </a:lnTo>
                <a:lnTo>
                  <a:pt x="347" y="53"/>
                </a:lnTo>
                <a:lnTo>
                  <a:pt x="347" y="54"/>
                </a:lnTo>
                <a:lnTo>
                  <a:pt x="348" y="54"/>
                </a:lnTo>
                <a:lnTo>
                  <a:pt x="348" y="54"/>
                </a:lnTo>
                <a:lnTo>
                  <a:pt x="348" y="54"/>
                </a:lnTo>
                <a:lnTo>
                  <a:pt x="348" y="55"/>
                </a:lnTo>
                <a:lnTo>
                  <a:pt x="349" y="55"/>
                </a:lnTo>
                <a:lnTo>
                  <a:pt x="349" y="55"/>
                </a:lnTo>
                <a:lnTo>
                  <a:pt x="349" y="56"/>
                </a:lnTo>
                <a:lnTo>
                  <a:pt x="349" y="56"/>
                </a:lnTo>
                <a:lnTo>
                  <a:pt x="349" y="56"/>
                </a:lnTo>
                <a:lnTo>
                  <a:pt x="349" y="57"/>
                </a:lnTo>
                <a:lnTo>
                  <a:pt x="350" y="57"/>
                </a:lnTo>
                <a:lnTo>
                  <a:pt x="350" y="57"/>
                </a:lnTo>
                <a:lnTo>
                  <a:pt x="350" y="57"/>
                </a:lnTo>
                <a:lnTo>
                  <a:pt x="350" y="57"/>
                </a:lnTo>
                <a:lnTo>
                  <a:pt x="350" y="58"/>
                </a:lnTo>
                <a:lnTo>
                  <a:pt x="350" y="58"/>
                </a:lnTo>
                <a:lnTo>
                  <a:pt x="350" y="59"/>
                </a:lnTo>
                <a:lnTo>
                  <a:pt x="351" y="59"/>
                </a:lnTo>
                <a:lnTo>
                  <a:pt x="351" y="59"/>
                </a:lnTo>
                <a:lnTo>
                  <a:pt x="351" y="60"/>
                </a:lnTo>
                <a:lnTo>
                  <a:pt x="351" y="60"/>
                </a:lnTo>
                <a:lnTo>
                  <a:pt x="351" y="61"/>
                </a:lnTo>
                <a:lnTo>
                  <a:pt x="351" y="61"/>
                </a:lnTo>
                <a:lnTo>
                  <a:pt x="351" y="61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52" y="62"/>
                </a:lnTo>
                <a:lnTo>
                  <a:pt x="352" y="62"/>
                </a:lnTo>
                <a:lnTo>
                  <a:pt x="352" y="63"/>
                </a:lnTo>
                <a:lnTo>
                  <a:pt x="353" y="63"/>
                </a:lnTo>
                <a:lnTo>
                  <a:pt x="353" y="63"/>
                </a:lnTo>
                <a:lnTo>
                  <a:pt x="353" y="63"/>
                </a:lnTo>
                <a:lnTo>
                  <a:pt x="353" y="64"/>
                </a:lnTo>
                <a:lnTo>
                  <a:pt x="353" y="64"/>
                </a:lnTo>
                <a:lnTo>
                  <a:pt x="354" y="64"/>
                </a:lnTo>
                <a:lnTo>
                  <a:pt x="354" y="64"/>
                </a:lnTo>
                <a:lnTo>
                  <a:pt x="355" y="64"/>
                </a:lnTo>
                <a:lnTo>
                  <a:pt x="355" y="65"/>
                </a:lnTo>
                <a:lnTo>
                  <a:pt x="355" y="65"/>
                </a:lnTo>
                <a:lnTo>
                  <a:pt x="355" y="65"/>
                </a:lnTo>
                <a:lnTo>
                  <a:pt x="355" y="66"/>
                </a:lnTo>
                <a:lnTo>
                  <a:pt x="355" y="66"/>
                </a:lnTo>
                <a:lnTo>
                  <a:pt x="355" y="67"/>
                </a:lnTo>
                <a:lnTo>
                  <a:pt x="355" y="67"/>
                </a:lnTo>
                <a:lnTo>
                  <a:pt x="354" y="68"/>
                </a:lnTo>
                <a:lnTo>
                  <a:pt x="354" y="68"/>
                </a:lnTo>
                <a:lnTo>
                  <a:pt x="354" y="69"/>
                </a:lnTo>
                <a:lnTo>
                  <a:pt x="354" y="69"/>
                </a:lnTo>
                <a:lnTo>
                  <a:pt x="354" y="69"/>
                </a:lnTo>
                <a:lnTo>
                  <a:pt x="354" y="69"/>
                </a:lnTo>
                <a:lnTo>
                  <a:pt x="353" y="69"/>
                </a:lnTo>
                <a:lnTo>
                  <a:pt x="353" y="70"/>
                </a:lnTo>
                <a:lnTo>
                  <a:pt x="353" y="70"/>
                </a:lnTo>
                <a:lnTo>
                  <a:pt x="353" y="71"/>
                </a:lnTo>
                <a:lnTo>
                  <a:pt x="353" y="71"/>
                </a:lnTo>
                <a:lnTo>
                  <a:pt x="353" y="72"/>
                </a:lnTo>
                <a:lnTo>
                  <a:pt x="353" y="72"/>
                </a:lnTo>
                <a:lnTo>
                  <a:pt x="353" y="72"/>
                </a:lnTo>
                <a:lnTo>
                  <a:pt x="353" y="73"/>
                </a:lnTo>
                <a:lnTo>
                  <a:pt x="353" y="73"/>
                </a:lnTo>
                <a:lnTo>
                  <a:pt x="352" y="73"/>
                </a:lnTo>
                <a:lnTo>
                  <a:pt x="352" y="73"/>
                </a:lnTo>
                <a:lnTo>
                  <a:pt x="352" y="73"/>
                </a:lnTo>
                <a:lnTo>
                  <a:pt x="351" y="73"/>
                </a:lnTo>
                <a:lnTo>
                  <a:pt x="351" y="74"/>
                </a:lnTo>
                <a:lnTo>
                  <a:pt x="351" y="74"/>
                </a:lnTo>
                <a:lnTo>
                  <a:pt x="351" y="74"/>
                </a:lnTo>
                <a:lnTo>
                  <a:pt x="350" y="74"/>
                </a:lnTo>
                <a:lnTo>
                  <a:pt x="350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6"/>
                </a:lnTo>
                <a:lnTo>
                  <a:pt x="348" y="76"/>
                </a:lnTo>
                <a:lnTo>
                  <a:pt x="348" y="77"/>
                </a:lnTo>
                <a:lnTo>
                  <a:pt x="348" y="77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9"/>
                </a:lnTo>
                <a:lnTo>
                  <a:pt x="346" y="79"/>
                </a:lnTo>
                <a:lnTo>
                  <a:pt x="346" y="79"/>
                </a:lnTo>
                <a:lnTo>
                  <a:pt x="346" y="79"/>
                </a:lnTo>
                <a:lnTo>
                  <a:pt x="346" y="80"/>
                </a:lnTo>
                <a:lnTo>
                  <a:pt x="346" y="80"/>
                </a:lnTo>
                <a:lnTo>
                  <a:pt x="345" y="80"/>
                </a:lnTo>
                <a:lnTo>
                  <a:pt x="345" y="81"/>
                </a:lnTo>
                <a:lnTo>
                  <a:pt x="345" y="81"/>
                </a:lnTo>
                <a:lnTo>
                  <a:pt x="345" y="82"/>
                </a:lnTo>
                <a:lnTo>
                  <a:pt x="345" y="82"/>
                </a:lnTo>
                <a:lnTo>
                  <a:pt x="345" y="82"/>
                </a:lnTo>
                <a:lnTo>
                  <a:pt x="344" y="82"/>
                </a:lnTo>
                <a:lnTo>
                  <a:pt x="344" y="82"/>
                </a:lnTo>
                <a:lnTo>
                  <a:pt x="343" y="83"/>
                </a:lnTo>
                <a:lnTo>
                  <a:pt x="343" y="83"/>
                </a:lnTo>
                <a:lnTo>
                  <a:pt x="342" y="83"/>
                </a:lnTo>
                <a:lnTo>
                  <a:pt x="342" y="84"/>
                </a:lnTo>
                <a:lnTo>
                  <a:pt x="342" y="84"/>
                </a:lnTo>
                <a:lnTo>
                  <a:pt x="341" y="84"/>
                </a:lnTo>
                <a:lnTo>
                  <a:pt x="341" y="84"/>
                </a:lnTo>
                <a:lnTo>
                  <a:pt x="341" y="84"/>
                </a:lnTo>
                <a:lnTo>
                  <a:pt x="341" y="84"/>
                </a:lnTo>
                <a:lnTo>
                  <a:pt x="341" y="85"/>
                </a:lnTo>
                <a:lnTo>
                  <a:pt x="340" y="85"/>
                </a:lnTo>
                <a:lnTo>
                  <a:pt x="340" y="85"/>
                </a:lnTo>
                <a:lnTo>
                  <a:pt x="339" y="85"/>
                </a:lnTo>
                <a:lnTo>
                  <a:pt x="339" y="85"/>
                </a:lnTo>
                <a:lnTo>
                  <a:pt x="339" y="86"/>
                </a:lnTo>
                <a:lnTo>
                  <a:pt x="338" y="86"/>
                </a:lnTo>
                <a:lnTo>
                  <a:pt x="338" y="86"/>
                </a:lnTo>
                <a:lnTo>
                  <a:pt x="338" y="86"/>
                </a:lnTo>
                <a:lnTo>
                  <a:pt x="337" y="86"/>
                </a:lnTo>
                <a:lnTo>
                  <a:pt x="337" y="86"/>
                </a:lnTo>
                <a:lnTo>
                  <a:pt x="336" y="86"/>
                </a:lnTo>
                <a:lnTo>
                  <a:pt x="336" y="86"/>
                </a:lnTo>
                <a:lnTo>
                  <a:pt x="336" y="86"/>
                </a:lnTo>
                <a:lnTo>
                  <a:pt x="336" y="86"/>
                </a:lnTo>
                <a:lnTo>
                  <a:pt x="335" y="86"/>
                </a:lnTo>
                <a:lnTo>
                  <a:pt x="335" y="86"/>
                </a:lnTo>
                <a:lnTo>
                  <a:pt x="335" y="86"/>
                </a:lnTo>
                <a:lnTo>
                  <a:pt x="334" y="87"/>
                </a:lnTo>
                <a:lnTo>
                  <a:pt x="334" y="87"/>
                </a:lnTo>
                <a:lnTo>
                  <a:pt x="333" y="87"/>
                </a:lnTo>
                <a:lnTo>
                  <a:pt x="333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6"/>
                </a:lnTo>
                <a:lnTo>
                  <a:pt x="331" y="86"/>
                </a:lnTo>
                <a:lnTo>
                  <a:pt x="331" y="86"/>
                </a:lnTo>
                <a:lnTo>
                  <a:pt x="330" y="86"/>
                </a:lnTo>
                <a:lnTo>
                  <a:pt x="330" y="86"/>
                </a:lnTo>
                <a:lnTo>
                  <a:pt x="329" y="86"/>
                </a:lnTo>
                <a:lnTo>
                  <a:pt x="329" y="86"/>
                </a:lnTo>
                <a:lnTo>
                  <a:pt x="328" y="86"/>
                </a:lnTo>
                <a:lnTo>
                  <a:pt x="328" y="86"/>
                </a:lnTo>
                <a:lnTo>
                  <a:pt x="328" y="86"/>
                </a:lnTo>
                <a:lnTo>
                  <a:pt x="327" y="86"/>
                </a:lnTo>
                <a:lnTo>
                  <a:pt x="327" y="87"/>
                </a:lnTo>
                <a:lnTo>
                  <a:pt x="327" y="87"/>
                </a:lnTo>
                <a:lnTo>
                  <a:pt x="326" y="86"/>
                </a:lnTo>
                <a:lnTo>
                  <a:pt x="326" y="86"/>
                </a:lnTo>
                <a:lnTo>
                  <a:pt x="325" y="86"/>
                </a:lnTo>
                <a:lnTo>
                  <a:pt x="325" y="86"/>
                </a:lnTo>
                <a:lnTo>
                  <a:pt x="324" y="86"/>
                </a:lnTo>
                <a:lnTo>
                  <a:pt x="324" y="86"/>
                </a:lnTo>
                <a:lnTo>
                  <a:pt x="324" y="86"/>
                </a:lnTo>
                <a:lnTo>
                  <a:pt x="324" y="86"/>
                </a:lnTo>
                <a:lnTo>
                  <a:pt x="323" y="86"/>
                </a:lnTo>
                <a:lnTo>
                  <a:pt x="323" y="86"/>
                </a:lnTo>
                <a:lnTo>
                  <a:pt x="323" y="85"/>
                </a:lnTo>
                <a:lnTo>
                  <a:pt x="323" y="85"/>
                </a:lnTo>
                <a:lnTo>
                  <a:pt x="322" y="85"/>
                </a:lnTo>
                <a:lnTo>
                  <a:pt x="322" y="85"/>
                </a:lnTo>
                <a:lnTo>
                  <a:pt x="321" y="85"/>
                </a:lnTo>
                <a:lnTo>
                  <a:pt x="321" y="85"/>
                </a:lnTo>
                <a:lnTo>
                  <a:pt x="320" y="85"/>
                </a:lnTo>
                <a:lnTo>
                  <a:pt x="320" y="84"/>
                </a:lnTo>
                <a:lnTo>
                  <a:pt x="320" y="84"/>
                </a:lnTo>
                <a:lnTo>
                  <a:pt x="320" y="84"/>
                </a:lnTo>
                <a:lnTo>
                  <a:pt x="320" y="84"/>
                </a:lnTo>
                <a:lnTo>
                  <a:pt x="319" y="83"/>
                </a:lnTo>
                <a:lnTo>
                  <a:pt x="319" y="83"/>
                </a:lnTo>
                <a:lnTo>
                  <a:pt x="319" y="83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7" y="82"/>
                </a:lnTo>
                <a:lnTo>
                  <a:pt x="317" y="82"/>
                </a:lnTo>
                <a:lnTo>
                  <a:pt x="316" y="82"/>
                </a:lnTo>
                <a:lnTo>
                  <a:pt x="316" y="82"/>
                </a:lnTo>
                <a:lnTo>
                  <a:pt x="316" y="82"/>
                </a:lnTo>
                <a:lnTo>
                  <a:pt x="315" y="81"/>
                </a:lnTo>
                <a:lnTo>
                  <a:pt x="315" y="81"/>
                </a:lnTo>
                <a:lnTo>
                  <a:pt x="314" y="81"/>
                </a:lnTo>
                <a:lnTo>
                  <a:pt x="314" y="81"/>
                </a:lnTo>
                <a:lnTo>
                  <a:pt x="313" y="82"/>
                </a:lnTo>
                <a:lnTo>
                  <a:pt x="313" y="82"/>
                </a:lnTo>
                <a:lnTo>
                  <a:pt x="313" y="82"/>
                </a:lnTo>
                <a:lnTo>
                  <a:pt x="312" y="82"/>
                </a:lnTo>
                <a:lnTo>
                  <a:pt x="312" y="82"/>
                </a:lnTo>
                <a:lnTo>
                  <a:pt x="311" y="82"/>
                </a:lnTo>
                <a:lnTo>
                  <a:pt x="311" y="82"/>
                </a:lnTo>
                <a:lnTo>
                  <a:pt x="311" y="82"/>
                </a:lnTo>
                <a:lnTo>
                  <a:pt x="310" y="82"/>
                </a:lnTo>
                <a:lnTo>
                  <a:pt x="310" y="82"/>
                </a:lnTo>
                <a:lnTo>
                  <a:pt x="309" y="82"/>
                </a:lnTo>
                <a:lnTo>
                  <a:pt x="309" y="82"/>
                </a:lnTo>
                <a:lnTo>
                  <a:pt x="308" y="82"/>
                </a:lnTo>
                <a:lnTo>
                  <a:pt x="308" y="82"/>
                </a:lnTo>
                <a:lnTo>
                  <a:pt x="307" y="83"/>
                </a:lnTo>
                <a:lnTo>
                  <a:pt x="307" y="83"/>
                </a:lnTo>
                <a:lnTo>
                  <a:pt x="307" y="83"/>
                </a:lnTo>
                <a:lnTo>
                  <a:pt x="306" y="83"/>
                </a:lnTo>
                <a:lnTo>
                  <a:pt x="306" y="83"/>
                </a:lnTo>
                <a:lnTo>
                  <a:pt x="305" y="83"/>
                </a:lnTo>
                <a:lnTo>
                  <a:pt x="305" y="83"/>
                </a:lnTo>
                <a:lnTo>
                  <a:pt x="304" y="84"/>
                </a:lnTo>
                <a:lnTo>
                  <a:pt x="304" y="84"/>
                </a:lnTo>
                <a:lnTo>
                  <a:pt x="303" y="84"/>
                </a:lnTo>
                <a:lnTo>
                  <a:pt x="303" y="84"/>
                </a:lnTo>
                <a:lnTo>
                  <a:pt x="303" y="84"/>
                </a:lnTo>
                <a:lnTo>
                  <a:pt x="302" y="85"/>
                </a:lnTo>
                <a:lnTo>
                  <a:pt x="302" y="85"/>
                </a:lnTo>
                <a:lnTo>
                  <a:pt x="301" y="85"/>
                </a:lnTo>
                <a:lnTo>
                  <a:pt x="301" y="85"/>
                </a:lnTo>
                <a:lnTo>
                  <a:pt x="300" y="85"/>
                </a:lnTo>
                <a:lnTo>
                  <a:pt x="300" y="84"/>
                </a:lnTo>
                <a:lnTo>
                  <a:pt x="299" y="84"/>
                </a:lnTo>
                <a:lnTo>
                  <a:pt x="299" y="84"/>
                </a:lnTo>
                <a:lnTo>
                  <a:pt x="299" y="84"/>
                </a:lnTo>
                <a:lnTo>
                  <a:pt x="298" y="84"/>
                </a:lnTo>
                <a:lnTo>
                  <a:pt x="298" y="84"/>
                </a:lnTo>
                <a:lnTo>
                  <a:pt x="297" y="84"/>
                </a:lnTo>
                <a:lnTo>
                  <a:pt x="297" y="84"/>
                </a:lnTo>
                <a:lnTo>
                  <a:pt x="296" y="85"/>
                </a:lnTo>
                <a:lnTo>
                  <a:pt x="296" y="85"/>
                </a:lnTo>
                <a:lnTo>
                  <a:pt x="295" y="85"/>
                </a:lnTo>
                <a:lnTo>
                  <a:pt x="295" y="85"/>
                </a:lnTo>
                <a:lnTo>
                  <a:pt x="295" y="85"/>
                </a:lnTo>
                <a:lnTo>
                  <a:pt x="294" y="86"/>
                </a:lnTo>
                <a:lnTo>
                  <a:pt x="294" y="86"/>
                </a:lnTo>
                <a:lnTo>
                  <a:pt x="294" y="86"/>
                </a:lnTo>
                <a:lnTo>
                  <a:pt x="293" y="86"/>
                </a:lnTo>
                <a:lnTo>
                  <a:pt x="293" y="86"/>
                </a:lnTo>
                <a:lnTo>
                  <a:pt x="293" y="86"/>
                </a:lnTo>
                <a:lnTo>
                  <a:pt x="293" y="87"/>
                </a:lnTo>
                <a:lnTo>
                  <a:pt x="292" y="87"/>
                </a:lnTo>
                <a:lnTo>
                  <a:pt x="292" y="88"/>
                </a:lnTo>
                <a:lnTo>
                  <a:pt x="292" y="88"/>
                </a:lnTo>
                <a:lnTo>
                  <a:pt x="292" y="88"/>
                </a:lnTo>
                <a:lnTo>
                  <a:pt x="292" y="89"/>
                </a:lnTo>
                <a:lnTo>
                  <a:pt x="292" y="89"/>
                </a:lnTo>
                <a:lnTo>
                  <a:pt x="292" y="90"/>
                </a:lnTo>
                <a:lnTo>
                  <a:pt x="292" y="90"/>
                </a:lnTo>
                <a:lnTo>
                  <a:pt x="292" y="90"/>
                </a:lnTo>
                <a:lnTo>
                  <a:pt x="292" y="90"/>
                </a:lnTo>
                <a:lnTo>
                  <a:pt x="291" y="91"/>
                </a:lnTo>
                <a:lnTo>
                  <a:pt x="291" y="91"/>
                </a:lnTo>
                <a:lnTo>
                  <a:pt x="291" y="92"/>
                </a:lnTo>
                <a:lnTo>
                  <a:pt x="291" y="92"/>
                </a:lnTo>
                <a:lnTo>
                  <a:pt x="291" y="93"/>
                </a:lnTo>
                <a:lnTo>
                  <a:pt x="291" y="93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0" y="95"/>
                </a:lnTo>
                <a:lnTo>
                  <a:pt x="290" y="95"/>
                </a:lnTo>
                <a:lnTo>
                  <a:pt x="290" y="96"/>
                </a:lnTo>
                <a:lnTo>
                  <a:pt x="290" y="96"/>
                </a:lnTo>
                <a:lnTo>
                  <a:pt x="289" y="96"/>
                </a:lnTo>
                <a:lnTo>
                  <a:pt x="289" y="97"/>
                </a:lnTo>
                <a:lnTo>
                  <a:pt x="289" y="97"/>
                </a:lnTo>
                <a:lnTo>
                  <a:pt x="289" y="98"/>
                </a:lnTo>
                <a:lnTo>
                  <a:pt x="289" y="98"/>
                </a:lnTo>
                <a:lnTo>
                  <a:pt x="289" y="98"/>
                </a:lnTo>
                <a:lnTo>
                  <a:pt x="289" y="99"/>
                </a:lnTo>
                <a:lnTo>
                  <a:pt x="288" y="99"/>
                </a:lnTo>
                <a:lnTo>
                  <a:pt x="288" y="100"/>
                </a:lnTo>
                <a:lnTo>
                  <a:pt x="288" y="100"/>
                </a:lnTo>
                <a:lnTo>
                  <a:pt x="288" y="101"/>
                </a:lnTo>
                <a:lnTo>
                  <a:pt x="288" y="101"/>
                </a:lnTo>
                <a:lnTo>
                  <a:pt x="288" y="102"/>
                </a:lnTo>
                <a:lnTo>
                  <a:pt x="288" y="102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4"/>
                </a:lnTo>
                <a:lnTo>
                  <a:pt x="288" y="104"/>
                </a:lnTo>
                <a:lnTo>
                  <a:pt x="288" y="105"/>
                </a:lnTo>
                <a:lnTo>
                  <a:pt x="288" y="105"/>
                </a:lnTo>
                <a:lnTo>
                  <a:pt x="288" y="106"/>
                </a:lnTo>
                <a:lnTo>
                  <a:pt x="288" y="106"/>
                </a:lnTo>
                <a:lnTo>
                  <a:pt x="288" y="107"/>
                </a:lnTo>
                <a:lnTo>
                  <a:pt x="288" y="107"/>
                </a:lnTo>
                <a:lnTo>
                  <a:pt x="288" y="107"/>
                </a:lnTo>
                <a:lnTo>
                  <a:pt x="289" y="107"/>
                </a:lnTo>
                <a:lnTo>
                  <a:pt x="289" y="107"/>
                </a:lnTo>
                <a:lnTo>
                  <a:pt x="289" y="108"/>
                </a:lnTo>
                <a:lnTo>
                  <a:pt x="289" y="108"/>
                </a:lnTo>
                <a:lnTo>
                  <a:pt x="289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1"/>
                </a:lnTo>
                <a:lnTo>
                  <a:pt x="287" y="111"/>
                </a:lnTo>
                <a:lnTo>
                  <a:pt x="287" y="111"/>
                </a:lnTo>
                <a:lnTo>
                  <a:pt x="287" y="111"/>
                </a:lnTo>
                <a:lnTo>
                  <a:pt x="287" y="112"/>
                </a:lnTo>
                <a:lnTo>
                  <a:pt x="287" y="112"/>
                </a:lnTo>
                <a:lnTo>
                  <a:pt x="287" y="113"/>
                </a:lnTo>
                <a:lnTo>
                  <a:pt x="287" y="113"/>
                </a:lnTo>
                <a:lnTo>
                  <a:pt x="287" y="114"/>
                </a:lnTo>
                <a:lnTo>
                  <a:pt x="287" y="114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6"/>
                </a:lnTo>
                <a:lnTo>
                  <a:pt x="287" y="116"/>
                </a:lnTo>
                <a:lnTo>
                  <a:pt x="287" y="117"/>
                </a:lnTo>
                <a:lnTo>
                  <a:pt x="287" y="117"/>
                </a:lnTo>
                <a:lnTo>
                  <a:pt x="288" y="117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9" y="118"/>
                </a:lnTo>
                <a:lnTo>
                  <a:pt x="289" y="119"/>
                </a:lnTo>
                <a:lnTo>
                  <a:pt x="289" y="119"/>
                </a:lnTo>
                <a:lnTo>
                  <a:pt x="289" y="119"/>
                </a:lnTo>
                <a:lnTo>
                  <a:pt x="289" y="120"/>
                </a:lnTo>
                <a:lnTo>
                  <a:pt x="289" y="120"/>
                </a:lnTo>
                <a:lnTo>
                  <a:pt x="289" y="120"/>
                </a:lnTo>
                <a:lnTo>
                  <a:pt x="289" y="121"/>
                </a:lnTo>
                <a:lnTo>
                  <a:pt x="289" y="121"/>
                </a:lnTo>
                <a:lnTo>
                  <a:pt x="289" y="121"/>
                </a:lnTo>
                <a:lnTo>
                  <a:pt x="289" y="122"/>
                </a:lnTo>
                <a:lnTo>
                  <a:pt x="289" y="122"/>
                </a:lnTo>
                <a:lnTo>
                  <a:pt x="289" y="123"/>
                </a:lnTo>
                <a:lnTo>
                  <a:pt x="289" y="123"/>
                </a:lnTo>
                <a:lnTo>
                  <a:pt x="289" y="123"/>
                </a:lnTo>
                <a:lnTo>
                  <a:pt x="289" y="123"/>
                </a:lnTo>
                <a:lnTo>
                  <a:pt x="289" y="124"/>
                </a:lnTo>
                <a:lnTo>
                  <a:pt x="290" y="124"/>
                </a:lnTo>
                <a:lnTo>
                  <a:pt x="290" y="124"/>
                </a:lnTo>
                <a:lnTo>
                  <a:pt x="290" y="124"/>
                </a:lnTo>
                <a:lnTo>
                  <a:pt x="290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6"/>
                </a:lnTo>
                <a:lnTo>
                  <a:pt x="291" y="126"/>
                </a:lnTo>
                <a:lnTo>
                  <a:pt x="291" y="127"/>
                </a:lnTo>
                <a:lnTo>
                  <a:pt x="291" y="127"/>
                </a:lnTo>
                <a:lnTo>
                  <a:pt x="291" y="127"/>
                </a:lnTo>
                <a:lnTo>
                  <a:pt x="291" y="128"/>
                </a:lnTo>
                <a:lnTo>
                  <a:pt x="291" y="128"/>
                </a:lnTo>
                <a:lnTo>
                  <a:pt x="291" y="128"/>
                </a:lnTo>
                <a:lnTo>
                  <a:pt x="291" y="128"/>
                </a:lnTo>
                <a:lnTo>
                  <a:pt x="291" y="129"/>
                </a:lnTo>
                <a:lnTo>
                  <a:pt x="291" y="129"/>
                </a:lnTo>
                <a:lnTo>
                  <a:pt x="290" y="129"/>
                </a:lnTo>
                <a:lnTo>
                  <a:pt x="290" y="130"/>
                </a:lnTo>
                <a:lnTo>
                  <a:pt x="290" y="130"/>
                </a:lnTo>
                <a:lnTo>
                  <a:pt x="290" y="130"/>
                </a:lnTo>
                <a:lnTo>
                  <a:pt x="290" y="131"/>
                </a:lnTo>
                <a:lnTo>
                  <a:pt x="290" y="131"/>
                </a:lnTo>
                <a:lnTo>
                  <a:pt x="290" y="131"/>
                </a:lnTo>
                <a:lnTo>
                  <a:pt x="290" y="132"/>
                </a:lnTo>
                <a:lnTo>
                  <a:pt x="290" y="132"/>
                </a:lnTo>
                <a:lnTo>
                  <a:pt x="290" y="132"/>
                </a:lnTo>
                <a:lnTo>
                  <a:pt x="291" y="132"/>
                </a:lnTo>
                <a:lnTo>
                  <a:pt x="291" y="133"/>
                </a:lnTo>
                <a:lnTo>
                  <a:pt x="291" y="133"/>
                </a:lnTo>
                <a:lnTo>
                  <a:pt x="291" y="133"/>
                </a:lnTo>
                <a:lnTo>
                  <a:pt x="291" y="134"/>
                </a:lnTo>
                <a:lnTo>
                  <a:pt x="291" y="134"/>
                </a:lnTo>
                <a:lnTo>
                  <a:pt x="291" y="134"/>
                </a:lnTo>
                <a:lnTo>
                  <a:pt x="291" y="135"/>
                </a:lnTo>
                <a:lnTo>
                  <a:pt x="291" y="135"/>
                </a:lnTo>
                <a:lnTo>
                  <a:pt x="292" y="135"/>
                </a:lnTo>
                <a:lnTo>
                  <a:pt x="292" y="136"/>
                </a:lnTo>
                <a:lnTo>
                  <a:pt x="292" y="136"/>
                </a:lnTo>
                <a:lnTo>
                  <a:pt x="292" y="136"/>
                </a:lnTo>
                <a:lnTo>
                  <a:pt x="292" y="136"/>
                </a:lnTo>
                <a:lnTo>
                  <a:pt x="292" y="137"/>
                </a:lnTo>
                <a:lnTo>
                  <a:pt x="293" y="137"/>
                </a:lnTo>
                <a:lnTo>
                  <a:pt x="293" y="137"/>
                </a:lnTo>
                <a:lnTo>
                  <a:pt x="293" y="137"/>
                </a:lnTo>
                <a:lnTo>
                  <a:pt x="293" y="138"/>
                </a:lnTo>
                <a:lnTo>
                  <a:pt x="294" y="138"/>
                </a:lnTo>
                <a:lnTo>
                  <a:pt x="294" y="138"/>
                </a:lnTo>
                <a:lnTo>
                  <a:pt x="295" y="138"/>
                </a:lnTo>
                <a:lnTo>
                  <a:pt x="295" y="138"/>
                </a:lnTo>
                <a:lnTo>
                  <a:pt x="295" y="138"/>
                </a:lnTo>
                <a:lnTo>
                  <a:pt x="295" y="138"/>
                </a:lnTo>
                <a:lnTo>
                  <a:pt x="296" y="138"/>
                </a:lnTo>
                <a:lnTo>
                  <a:pt x="296" y="138"/>
                </a:lnTo>
                <a:lnTo>
                  <a:pt x="297" y="138"/>
                </a:lnTo>
                <a:lnTo>
                  <a:pt x="297" y="139"/>
                </a:lnTo>
                <a:lnTo>
                  <a:pt x="297" y="139"/>
                </a:lnTo>
                <a:lnTo>
                  <a:pt x="298" y="139"/>
                </a:lnTo>
                <a:lnTo>
                  <a:pt x="298" y="139"/>
                </a:lnTo>
                <a:lnTo>
                  <a:pt x="299" y="139"/>
                </a:lnTo>
                <a:lnTo>
                  <a:pt x="299" y="139"/>
                </a:lnTo>
                <a:lnTo>
                  <a:pt x="300" y="139"/>
                </a:lnTo>
                <a:lnTo>
                  <a:pt x="300" y="139"/>
                </a:lnTo>
                <a:lnTo>
                  <a:pt x="300" y="140"/>
                </a:lnTo>
                <a:lnTo>
                  <a:pt x="301" y="140"/>
                </a:lnTo>
                <a:lnTo>
                  <a:pt x="301" y="140"/>
                </a:lnTo>
                <a:lnTo>
                  <a:pt x="302" y="140"/>
                </a:lnTo>
                <a:lnTo>
                  <a:pt x="302" y="140"/>
                </a:lnTo>
                <a:lnTo>
                  <a:pt x="303" y="140"/>
                </a:lnTo>
                <a:lnTo>
                  <a:pt x="303" y="140"/>
                </a:lnTo>
                <a:lnTo>
                  <a:pt x="303" y="140"/>
                </a:lnTo>
                <a:lnTo>
                  <a:pt x="303" y="141"/>
                </a:lnTo>
                <a:lnTo>
                  <a:pt x="303" y="141"/>
                </a:lnTo>
                <a:lnTo>
                  <a:pt x="303" y="141"/>
                </a:lnTo>
                <a:lnTo>
                  <a:pt x="303" y="142"/>
                </a:lnTo>
                <a:lnTo>
                  <a:pt x="304" y="142"/>
                </a:lnTo>
                <a:lnTo>
                  <a:pt x="304" y="142"/>
                </a:lnTo>
                <a:lnTo>
                  <a:pt x="304" y="142"/>
                </a:lnTo>
                <a:lnTo>
                  <a:pt x="305" y="142"/>
                </a:lnTo>
                <a:lnTo>
                  <a:pt x="305" y="143"/>
                </a:lnTo>
                <a:lnTo>
                  <a:pt x="305" y="143"/>
                </a:lnTo>
                <a:lnTo>
                  <a:pt x="305" y="143"/>
                </a:lnTo>
                <a:lnTo>
                  <a:pt x="305" y="144"/>
                </a:lnTo>
                <a:lnTo>
                  <a:pt x="305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45"/>
                </a:lnTo>
                <a:lnTo>
                  <a:pt x="306" y="145"/>
                </a:lnTo>
                <a:lnTo>
                  <a:pt x="306" y="145"/>
                </a:lnTo>
                <a:lnTo>
                  <a:pt x="306" y="145"/>
                </a:lnTo>
                <a:lnTo>
                  <a:pt x="306" y="146"/>
                </a:lnTo>
                <a:lnTo>
                  <a:pt x="306" y="146"/>
                </a:lnTo>
                <a:lnTo>
                  <a:pt x="305" y="146"/>
                </a:lnTo>
                <a:lnTo>
                  <a:pt x="305" y="146"/>
                </a:lnTo>
                <a:lnTo>
                  <a:pt x="304" y="146"/>
                </a:lnTo>
                <a:lnTo>
                  <a:pt x="304" y="147"/>
                </a:lnTo>
                <a:lnTo>
                  <a:pt x="304" y="147"/>
                </a:lnTo>
                <a:lnTo>
                  <a:pt x="303" y="147"/>
                </a:lnTo>
                <a:lnTo>
                  <a:pt x="303" y="147"/>
                </a:lnTo>
                <a:lnTo>
                  <a:pt x="303" y="147"/>
                </a:lnTo>
                <a:lnTo>
                  <a:pt x="303" y="147"/>
                </a:lnTo>
                <a:lnTo>
                  <a:pt x="303" y="148"/>
                </a:lnTo>
                <a:lnTo>
                  <a:pt x="303" y="148"/>
                </a:lnTo>
                <a:lnTo>
                  <a:pt x="303" y="148"/>
                </a:lnTo>
                <a:lnTo>
                  <a:pt x="302" y="148"/>
                </a:lnTo>
                <a:lnTo>
                  <a:pt x="302" y="148"/>
                </a:lnTo>
                <a:lnTo>
                  <a:pt x="302" y="149"/>
                </a:lnTo>
                <a:lnTo>
                  <a:pt x="302" y="149"/>
                </a:lnTo>
                <a:lnTo>
                  <a:pt x="302" y="150"/>
                </a:lnTo>
                <a:lnTo>
                  <a:pt x="302" y="150"/>
                </a:lnTo>
                <a:lnTo>
                  <a:pt x="302" y="150"/>
                </a:lnTo>
                <a:lnTo>
                  <a:pt x="302" y="151"/>
                </a:lnTo>
                <a:lnTo>
                  <a:pt x="303" y="151"/>
                </a:lnTo>
                <a:lnTo>
                  <a:pt x="303" y="152"/>
                </a:lnTo>
                <a:lnTo>
                  <a:pt x="303" y="152"/>
                </a:lnTo>
                <a:lnTo>
                  <a:pt x="303" y="153"/>
                </a:lnTo>
                <a:lnTo>
                  <a:pt x="303" y="153"/>
                </a:lnTo>
                <a:lnTo>
                  <a:pt x="303" y="153"/>
                </a:lnTo>
                <a:lnTo>
                  <a:pt x="303" y="153"/>
                </a:lnTo>
                <a:lnTo>
                  <a:pt x="304" y="153"/>
                </a:lnTo>
                <a:lnTo>
                  <a:pt x="304" y="154"/>
                </a:lnTo>
                <a:lnTo>
                  <a:pt x="304" y="154"/>
                </a:lnTo>
                <a:lnTo>
                  <a:pt x="304" y="154"/>
                </a:lnTo>
                <a:lnTo>
                  <a:pt x="305" y="154"/>
                </a:lnTo>
                <a:lnTo>
                  <a:pt x="305" y="155"/>
                </a:lnTo>
                <a:lnTo>
                  <a:pt x="305" y="155"/>
                </a:lnTo>
                <a:lnTo>
                  <a:pt x="305" y="155"/>
                </a:lnTo>
                <a:lnTo>
                  <a:pt x="306" y="155"/>
                </a:lnTo>
                <a:lnTo>
                  <a:pt x="306" y="155"/>
                </a:lnTo>
                <a:lnTo>
                  <a:pt x="306" y="156"/>
                </a:lnTo>
                <a:lnTo>
                  <a:pt x="307" y="156"/>
                </a:lnTo>
                <a:lnTo>
                  <a:pt x="307" y="156"/>
                </a:lnTo>
                <a:lnTo>
                  <a:pt x="307" y="156"/>
                </a:lnTo>
                <a:lnTo>
                  <a:pt x="307" y="156"/>
                </a:lnTo>
                <a:lnTo>
                  <a:pt x="308" y="156"/>
                </a:lnTo>
                <a:lnTo>
                  <a:pt x="308" y="156"/>
                </a:lnTo>
                <a:lnTo>
                  <a:pt x="309" y="157"/>
                </a:lnTo>
                <a:lnTo>
                  <a:pt x="309" y="157"/>
                </a:lnTo>
                <a:lnTo>
                  <a:pt x="309" y="157"/>
                </a:lnTo>
                <a:lnTo>
                  <a:pt x="310" y="157"/>
                </a:lnTo>
                <a:lnTo>
                  <a:pt x="309" y="157"/>
                </a:lnTo>
                <a:lnTo>
                  <a:pt x="310" y="157"/>
                </a:lnTo>
                <a:lnTo>
                  <a:pt x="309" y="157"/>
                </a:lnTo>
                <a:lnTo>
                  <a:pt x="309" y="158"/>
                </a:lnTo>
                <a:lnTo>
                  <a:pt x="309" y="158"/>
                </a:lnTo>
                <a:lnTo>
                  <a:pt x="309" y="159"/>
                </a:lnTo>
                <a:lnTo>
                  <a:pt x="309" y="159"/>
                </a:lnTo>
                <a:lnTo>
                  <a:pt x="309" y="160"/>
                </a:lnTo>
                <a:lnTo>
                  <a:pt x="309" y="160"/>
                </a:lnTo>
                <a:lnTo>
                  <a:pt x="309" y="161"/>
                </a:lnTo>
                <a:lnTo>
                  <a:pt x="309" y="161"/>
                </a:lnTo>
                <a:lnTo>
                  <a:pt x="309" y="161"/>
                </a:lnTo>
                <a:lnTo>
                  <a:pt x="309" y="161"/>
                </a:lnTo>
                <a:lnTo>
                  <a:pt x="309" y="162"/>
                </a:lnTo>
                <a:lnTo>
                  <a:pt x="309" y="162"/>
                </a:lnTo>
                <a:lnTo>
                  <a:pt x="308" y="162"/>
                </a:lnTo>
                <a:lnTo>
                  <a:pt x="308" y="163"/>
                </a:lnTo>
                <a:lnTo>
                  <a:pt x="308" y="163"/>
                </a:lnTo>
                <a:lnTo>
                  <a:pt x="308" y="164"/>
                </a:lnTo>
                <a:lnTo>
                  <a:pt x="308" y="164"/>
                </a:lnTo>
                <a:lnTo>
                  <a:pt x="308" y="165"/>
                </a:lnTo>
                <a:lnTo>
                  <a:pt x="309" y="165"/>
                </a:lnTo>
                <a:lnTo>
                  <a:pt x="309" y="165"/>
                </a:lnTo>
                <a:lnTo>
                  <a:pt x="309" y="166"/>
                </a:lnTo>
                <a:lnTo>
                  <a:pt x="309" y="166"/>
                </a:lnTo>
                <a:lnTo>
                  <a:pt x="310" y="166"/>
                </a:lnTo>
                <a:lnTo>
                  <a:pt x="310" y="166"/>
                </a:lnTo>
                <a:lnTo>
                  <a:pt x="311" y="166"/>
                </a:lnTo>
                <a:lnTo>
                  <a:pt x="311" y="166"/>
                </a:lnTo>
                <a:lnTo>
                  <a:pt x="311" y="166"/>
                </a:lnTo>
                <a:lnTo>
                  <a:pt x="312" y="166"/>
                </a:lnTo>
                <a:lnTo>
                  <a:pt x="312" y="165"/>
                </a:lnTo>
                <a:lnTo>
                  <a:pt x="313" y="165"/>
                </a:lnTo>
                <a:lnTo>
                  <a:pt x="313" y="165"/>
                </a:lnTo>
                <a:lnTo>
                  <a:pt x="313" y="165"/>
                </a:lnTo>
                <a:lnTo>
                  <a:pt x="314" y="165"/>
                </a:lnTo>
                <a:lnTo>
                  <a:pt x="315" y="165"/>
                </a:lnTo>
                <a:lnTo>
                  <a:pt x="315" y="165"/>
                </a:lnTo>
                <a:lnTo>
                  <a:pt x="316" y="165"/>
                </a:lnTo>
                <a:lnTo>
                  <a:pt x="316" y="165"/>
                </a:lnTo>
                <a:lnTo>
                  <a:pt x="316" y="165"/>
                </a:lnTo>
                <a:lnTo>
                  <a:pt x="317" y="165"/>
                </a:lnTo>
                <a:lnTo>
                  <a:pt x="317" y="165"/>
                </a:lnTo>
                <a:lnTo>
                  <a:pt x="317" y="165"/>
                </a:lnTo>
                <a:lnTo>
                  <a:pt x="318" y="165"/>
                </a:lnTo>
                <a:lnTo>
                  <a:pt x="318" y="165"/>
                </a:lnTo>
                <a:lnTo>
                  <a:pt x="318" y="166"/>
                </a:lnTo>
                <a:lnTo>
                  <a:pt x="319" y="166"/>
                </a:lnTo>
                <a:lnTo>
                  <a:pt x="319" y="166"/>
                </a:lnTo>
                <a:lnTo>
                  <a:pt x="319" y="166"/>
                </a:lnTo>
                <a:lnTo>
                  <a:pt x="320" y="166"/>
                </a:lnTo>
                <a:lnTo>
                  <a:pt x="320" y="167"/>
                </a:lnTo>
                <a:lnTo>
                  <a:pt x="320" y="167"/>
                </a:lnTo>
                <a:lnTo>
                  <a:pt x="320" y="168"/>
                </a:lnTo>
                <a:lnTo>
                  <a:pt x="320" y="168"/>
                </a:lnTo>
                <a:lnTo>
                  <a:pt x="320" y="169"/>
                </a:lnTo>
                <a:lnTo>
                  <a:pt x="320" y="169"/>
                </a:lnTo>
                <a:lnTo>
                  <a:pt x="320" y="169"/>
                </a:lnTo>
                <a:lnTo>
                  <a:pt x="320" y="169"/>
                </a:lnTo>
                <a:lnTo>
                  <a:pt x="320" y="170"/>
                </a:lnTo>
                <a:lnTo>
                  <a:pt x="320" y="170"/>
                </a:lnTo>
                <a:lnTo>
                  <a:pt x="320" y="171"/>
                </a:lnTo>
                <a:lnTo>
                  <a:pt x="320" y="171"/>
                </a:lnTo>
                <a:lnTo>
                  <a:pt x="320" y="171"/>
                </a:lnTo>
                <a:lnTo>
                  <a:pt x="320" y="172"/>
                </a:lnTo>
                <a:lnTo>
                  <a:pt x="320" y="172"/>
                </a:lnTo>
                <a:lnTo>
                  <a:pt x="320" y="172"/>
                </a:lnTo>
                <a:lnTo>
                  <a:pt x="320" y="173"/>
                </a:lnTo>
                <a:lnTo>
                  <a:pt x="320" y="173"/>
                </a:lnTo>
                <a:lnTo>
                  <a:pt x="320" y="173"/>
                </a:lnTo>
                <a:lnTo>
                  <a:pt x="320" y="173"/>
                </a:lnTo>
                <a:lnTo>
                  <a:pt x="320" y="174"/>
                </a:lnTo>
                <a:lnTo>
                  <a:pt x="320" y="174"/>
                </a:lnTo>
                <a:lnTo>
                  <a:pt x="320" y="175"/>
                </a:lnTo>
                <a:lnTo>
                  <a:pt x="320" y="175"/>
                </a:lnTo>
                <a:lnTo>
                  <a:pt x="320" y="175"/>
                </a:lnTo>
                <a:lnTo>
                  <a:pt x="320" y="176"/>
                </a:lnTo>
                <a:lnTo>
                  <a:pt x="320" y="176"/>
                </a:lnTo>
                <a:lnTo>
                  <a:pt x="320" y="177"/>
                </a:lnTo>
                <a:lnTo>
                  <a:pt x="320" y="177"/>
                </a:lnTo>
                <a:lnTo>
                  <a:pt x="320" y="178"/>
                </a:lnTo>
                <a:lnTo>
                  <a:pt x="319" y="178"/>
                </a:lnTo>
                <a:lnTo>
                  <a:pt x="319" y="178"/>
                </a:lnTo>
                <a:lnTo>
                  <a:pt x="319" y="178"/>
                </a:lnTo>
                <a:lnTo>
                  <a:pt x="319" y="179"/>
                </a:lnTo>
                <a:lnTo>
                  <a:pt x="319" y="179"/>
                </a:lnTo>
                <a:lnTo>
                  <a:pt x="319" y="180"/>
                </a:lnTo>
                <a:lnTo>
                  <a:pt x="318" y="180"/>
                </a:lnTo>
                <a:lnTo>
                  <a:pt x="318" y="180"/>
                </a:lnTo>
                <a:lnTo>
                  <a:pt x="318" y="181"/>
                </a:lnTo>
                <a:lnTo>
                  <a:pt x="318" y="181"/>
                </a:lnTo>
                <a:lnTo>
                  <a:pt x="318" y="181"/>
                </a:lnTo>
                <a:lnTo>
                  <a:pt x="318" y="182"/>
                </a:lnTo>
                <a:lnTo>
                  <a:pt x="317" y="182"/>
                </a:lnTo>
                <a:lnTo>
                  <a:pt x="317" y="182"/>
                </a:lnTo>
                <a:lnTo>
                  <a:pt x="317" y="182"/>
                </a:lnTo>
                <a:lnTo>
                  <a:pt x="317" y="182"/>
                </a:lnTo>
                <a:lnTo>
                  <a:pt x="317" y="183"/>
                </a:lnTo>
                <a:lnTo>
                  <a:pt x="317" y="183"/>
                </a:lnTo>
                <a:lnTo>
                  <a:pt x="317" y="184"/>
                </a:lnTo>
                <a:lnTo>
                  <a:pt x="316" y="184"/>
                </a:lnTo>
                <a:lnTo>
                  <a:pt x="316" y="185"/>
                </a:lnTo>
                <a:lnTo>
                  <a:pt x="316" y="185"/>
                </a:lnTo>
                <a:lnTo>
                  <a:pt x="316" y="186"/>
                </a:lnTo>
                <a:lnTo>
                  <a:pt x="316" y="186"/>
                </a:lnTo>
                <a:lnTo>
                  <a:pt x="316" y="186"/>
                </a:lnTo>
                <a:lnTo>
                  <a:pt x="316" y="187"/>
                </a:lnTo>
                <a:lnTo>
                  <a:pt x="316" y="187"/>
                </a:lnTo>
                <a:lnTo>
                  <a:pt x="316" y="188"/>
                </a:lnTo>
                <a:lnTo>
                  <a:pt x="316" y="188"/>
                </a:lnTo>
                <a:lnTo>
                  <a:pt x="316" y="189"/>
                </a:lnTo>
                <a:lnTo>
                  <a:pt x="316" y="189"/>
                </a:lnTo>
                <a:lnTo>
                  <a:pt x="316" y="190"/>
                </a:lnTo>
                <a:lnTo>
                  <a:pt x="316" y="190"/>
                </a:lnTo>
                <a:lnTo>
                  <a:pt x="316" y="190"/>
                </a:lnTo>
                <a:lnTo>
                  <a:pt x="316" y="191"/>
                </a:lnTo>
                <a:lnTo>
                  <a:pt x="316" y="191"/>
                </a:lnTo>
                <a:lnTo>
                  <a:pt x="315" y="191"/>
                </a:lnTo>
                <a:lnTo>
                  <a:pt x="315" y="192"/>
                </a:lnTo>
                <a:lnTo>
                  <a:pt x="315" y="192"/>
                </a:lnTo>
                <a:lnTo>
                  <a:pt x="315" y="192"/>
                </a:lnTo>
                <a:lnTo>
                  <a:pt x="315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5"/>
                </a:lnTo>
                <a:lnTo>
                  <a:pt x="313" y="195"/>
                </a:lnTo>
                <a:lnTo>
                  <a:pt x="313" y="195"/>
                </a:lnTo>
                <a:lnTo>
                  <a:pt x="312" y="195"/>
                </a:lnTo>
                <a:lnTo>
                  <a:pt x="312" y="196"/>
                </a:lnTo>
                <a:lnTo>
                  <a:pt x="312" y="196"/>
                </a:lnTo>
                <a:lnTo>
                  <a:pt x="311" y="196"/>
                </a:lnTo>
                <a:lnTo>
                  <a:pt x="311" y="196"/>
                </a:lnTo>
                <a:lnTo>
                  <a:pt x="311" y="196"/>
                </a:lnTo>
                <a:lnTo>
                  <a:pt x="310" y="196"/>
                </a:lnTo>
                <a:lnTo>
                  <a:pt x="310" y="196"/>
                </a:lnTo>
                <a:lnTo>
                  <a:pt x="309" y="196"/>
                </a:lnTo>
                <a:lnTo>
                  <a:pt x="309" y="197"/>
                </a:lnTo>
                <a:lnTo>
                  <a:pt x="309" y="197"/>
                </a:lnTo>
                <a:lnTo>
                  <a:pt x="308" y="197"/>
                </a:lnTo>
                <a:lnTo>
                  <a:pt x="308" y="196"/>
                </a:lnTo>
                <a:lnTo>
                  <a:pt x="307" y="196"/>
                </a:lnTo>
                <a:lnTo>
                  <a:pt x="307" y="196"/>
                </a:lnTo>
                <a:lnTo>
                  <a:pt x="307" y="196"/>
                </a:lnTo>
                <a:lnTo>
                  <a:pt x="306" y="196"/>
                </a:lnTo>
                <a:lnTo>
                  <a:pt x="306" y="196"/>
                </a:lnTo>
                <a:lnTo>
                  <a:pt x="306" y="197"/>
                </a:lnTo>
                <a:lnTo>
                  <a:pt x="305" y="197"/>
                </a:lnTo>
                <a:lnTo>
                  <a:pt x="305" y="197"/>
                </a:lnTo>
                <a:lnTo>
                  <a:pt x="304" y="197"/>
                </a:lnTo>
                <a:lnTo>
                  <a:pt x="304" y="198"/>
                </a:lnTo>
                <a:lnTo>
                  <a:pt x="304" y="198"/>
                </a:lnTo>
                <a:lnTo>
                  <a:pt x="303" y="198"/>
                </a:lnTo>
                <a:lnTo>
                  <a:pt x="303" y="198"/>
                </a:lnTo>
                <a:lnTo>
                  <a:pt x="303" y="198"/>
                </a:lnTo>
                <a:lnTo>
                  <a:pt x="303" y="199"/>
                </a:lnTo>
                <a:lnTo>
                  <a:pt x="303" y="199"/>
                </a:lnTo>
                <a:lnTo>
                  <a:pt x="303" y="199"/>
                </a:lnTo>
                <a:lnTo>
                  <a:pt x="303" y="199"/>
                </a:lnTo>
                <a:lnTo>
                  <a:pt x="303" y="200"/>
                </a:lnTo>
                <a:lnTo>
                  <a:pt x="302" y="200"/>
                </a:lnTo>
                <a:lnTo>
                  <a:pt x="302" y="200"/>
                </a:lnTo>
                <a:lnTo>
                  <a:pt x="302" y="200"/>
                </a:lnTo>
                <a:lnTo>
                  <a:pt x="302" y="201"/>
                </a:lnTo>
                <a:lnTo>
                  <a:pt x="301" y="201"/>
                </a:lnTo>
                <a:lnTo>
                  <a:pt x="301" y="201"/>
                </a:lnTo>
                <a:lnTo>
                  <a:pt x="301" y="201"/>
                </a:lnTo>
                <a:lnTo>
                  <a:pt x="300" y="202"/>
                </a:lnTo>
                <a:lnTo>
                  <a:pt x="300" y="202"/>
                </a:lnTo>
                <a:lnTo>
                  <a:pt x="299" y="202"/>
                </a:lnTo>
                <a:lnTo>
                  <a:pt x="299" y="202"/>
                </a:lnTo>
                <a:lnTo>
                  <a:pt x="299" y="202"/>
                </a:lnTo>
                <a:lnTo>
                  <a:pt x="299" y="202"/>
                </a:lnTo>
                <a:lnTo>
                  <a:pt x="298" y="202"/>
                </a:lnTo>
                <a:lnTo>
                  <a:pt x="298" y="202"/>
                </a:lnTo>
                <a:lnTo>
                  <a:pt x="297" y="202"/>
                </a:lnTo>
                <a:lnTo>
                  <a:pt x="297" y="202"/>
                </a:lnTo>
                <a:lnTo>
                  <a:pt x="296" y="202"/>
                </a:lnTo>
                <a:lnTo>
                  <a:pt x="295" y="202"/>
                </a:lnTo>
                <a:lnTo>
                  <a:pt x="295" y="202"/>
                </a:lnTo>
                <a:lnTo>
                  <a:pt x="295" y="202"/>
                </a:lnTo>
                <a:lnTo>
                  <a:pt x="294" y="202"/>
                </a:lnTo>
                <a:lnTo>
                  <a:pt x="294" y="202"/>
                </a:lnTo>
                <a:lnTo>
                  <a:pt x="293" y="202"/>
                </a:lnTo>
                <a:lnTo>
                  <a:pt x="293" y="202"/>
                </a:lnTo>
                <a:lnTo>
                  <a:pt x="292" y="203"/>
                </a:lnTo>
                <a:lnTo>
                  <a:pt x="292" y="203"/>
                </a:lnTo>
                <a:lnTo>
                  <a:pt x="292" y="203"/>
                </a:lnTo>
                <a:lnTo>
                  <a:pt x="293" y="204"/>
                </a:lnTo>
                <a:lnTo>
                  <a:pt x="293" y="206"/>
                </a:lnTo>
                <a:lnTo>
                  <a:pt x="291" y="206"/>
                </a:lnTo>
                <a:lnTo>
                  <a:pt x="289" y="207"/>
                </a:lnTo>
                <a:lnTo>
                  <a:pt x="287" y="207"/>
                </a:lnTo>
                <a:lnTo>
                  <a:pt x="286" y="207"/>
                </a:lnTo>
                <a:lnTo>
                  <a:pt x="284" y="207"/>
                </a:lnTo>
                <a:lnTo>
                  <a:pt x="283" y="208"/>
                </a:lnTo>
                <a:lnTo>
                  <a:pt x="281" y="209"/>
                </a:lnTo>
                <a:lnTo>
                  <a:pt x="281" y="210"/>
                </a:lnTo>
                <a:lnTo>
                  <a:pt x="280" y="211"/>
                </a:lnTo>
                <a:lnTo>
                  <a:pt x="278" y="211"/>
                </a:lnTo>
                <a:lnTo>
                  <a:pt x="276" y="212"/>
                </a:lnTo>
                <a:lnTo>
                  <a:pt x="274" y="213"/>
                </a:lnTo>
                <a:lnTo>
                  <a:pt x="272" y="214"/>
                </a:lnTo>
                <a:lnTo>
                  <a:pt x="271" y="214"/>
                </a:lnTo>
                <a:lnTo>
                  <a:pt x="270" y="214"/>
                </a:lnTo>
                <a:lnTo>
                  <a:pt x="269" y="215"/>
                </a:lnTo>
                <a:lnTo>
                  <a:pt x="268" y="216"/>
                </a:lnTo>
                <a:lnTo>
                  <a:pt x="267" y="217"/>
                </a:lnTo>
                <a:lnTo>
                  <a:pt x="266" y="219"/>
                </a:lnTo>
                <a:lnTo>
                  <a:pt x="266" y="221"/>
                </a:lnTo>
                <a:lnTo>
                  <a:pt x="265" y="221"/>
                </a:lnTo>
                <a:lnTo>
                  <a:pt x="265" y="222"/>
                </a:lnTo>
                <a:lnTo>
                  <a:pt x="263" y="223"/>
                </a:lnTo>
                <a:lnTo>
                  <a:pt x="262" y="223"/>
                </a:lnTo>
                <a:lnTo>
                  <a:pt x="261" y="224"/>
                </a:lnTo>
                <a:lnTo>
                  <a:pt x="261" y="225"/>
                </a:lnTo>
                <a:lnTo>
                  <a:pt x="260" y="225"/>
                </a:lnTo>
                <a:lnTo>
                  <a:pt x="260" y="225"/>
                </a:lnTo>
                <a:lnTo>
                  <a:pt x="260" y="226"/>
                </a:lnTo>
                <a:lnTo>
                  <a:pt x="260" y="226"/>
                </a:lnTo>
                <a:lnTo>
                  <a:pt x="260" y="227"/>
                </a:lnTo>
                <a:lnTo>
                  <a:pt x="260" y="228"/>
                </a:lnTo>
                <a:lnTo>
                  <a:pt x="259" y="229"/>
                </a:lnTo>
                <a:lnTo>
                  <a:pt x="259" y="231"/>
                </a:lnTo>
                <a:lnTo>
                  <a:pt x="259" y="231"/>
                </a:lnTo>
                <a:lnTo>
                  <a:pt x="259" y="233"/>
                </a:lnTo>
                <a:lnTo>
                  <a:pt x="258" y="235"/>
                </a:lnTo>
                <a:lnTo>
                  <a:pt x="258" y="236"/>
                </a:lnTo>
                <a:lnTo>
                  <a:pt x="257" y="238"/>
                </a:lnTo>
                <a:lnTo>
                  <a:pt x="255" y="240"/>
                </a:lnTo>
                <a:lnTo>
                  <a:pt x="254" y="241"/>
                </a:lnTo>
                <a:lnTo>
                  <a:pt x="252" y="243"/>
                </a:lnTo>
                <a:lnTo>
                  <a:pt x="251" y="243"/>
                </a:lnTo>
                <a:lnTo>
                  <a:pt x="250" y="244"/>
                </a:lnTo>
                <a:lnTo>
                  <a:pt x="249" y="244"/>
                </a:lnTo>
                <a:lnTo>
                  <a:pt x="249" y="244"/>
                </a:lnTo>
                <a:lnTo>
                  <a:pt x="248" y="243"/>
                </a:lnTo>
                <a:lnTo>
                  <a:pt x="246" y="240"/>
                </a:lnTo>
                <a:lnTo>
                  <a:pt x="245" y="240"/>
                </a:lnTo>
                <a:lnTo>
                  <a:pt x="245" y="241"/>
                </a:lnTo>
                <a:lnTo>
                  <a:pt x="245" y="242"/>
                </a:lnTo>
                <a:lnTo>
                  <a:pt x="245" y="242"/>
                </a:lnTo>
                <a:lnTo>
                  <a:pt x="244" y="242"/>
                </a:lnTo>
                <a:lnTo>
                  <a:pt x="244" y="242"/>
                </a:lnTo>
                <a:lnTo>
                  <a:pt x="237" y="240"/>
                </a:lnTo>
                <a:lnTo>
                  <a:pt x="234" y="238"/>
                </a:lnTo>
                <a:lnTo>
                  <a:pt x="211" y="231"/>
                </a:lnTo>
                <a:lnTo>
                  <a:pt x="209" y="230"/>
                </a:lnTo>
                <a:lnTo>
                  <a:pt x="205" y="228"/>
                </a:lnTo>
                <a:lnTo>
                  <a:pt x="188" y="223"/>
                </a:lnTo>
                <a:lnTo>
                  <a:pt x="145" y="207"/>
                </a:lnTo>
                <a:lnTo>
                  <a:pt x="126" y="201"/>
                </a:lnTo>
                <a:lnTo>
                  <a:pt x="115" y="197"/>
                </a:lnTo>
                <a:lnTo>
                  <a:pt x="106" y="194"/>
                </a:lnTo>
                <a:lnTo>
                  <a:pt x="105" y="194"/>
                </a:lnTo>
                <a:lnTo>
                  <a:pt x="95" y="190"/>
                </a:lnTo>
                <a:lnTo>
                  <a:pt x="78" y="185"/>
                </a:lnTo>
                <a:lnTo>
                  <a:pt x="48" y="174"/>
                </a:lnTo>
                <a:lnTo>
                  <a:pt x="29" y="168"/>
                </a:lnTo>
                <a:lnTo>
                  <a:pt x="3" y="159"/>
                </a:lnTo>
                <a:lnTo>
                  <a:pt x="4" y="159"/>
                </a:lnTo>
                <a:lnTo>
                  <a:pt x="4" y="158"/>
                </a:lnTo>
                <a:lnTo>
                  <a:pt x="4" y="158"/>
                </a:lnTo>
                <a:lnTo>
                  <a:pt x="4" y="157"/>
                </a:lnTo>
                <a:lnTo>
                  <a:pt x="4" y="157"/>
                </a:lnTo>
                <a:lnTo>
                  <a:pt x="4" y="157"/>
                </a:lnTo>
                <a:lnTo>
                  <a:pt x="3" y="156"/>
                </a:lnTo>
                <a:lnTo>
                  <a:pt x="3" y="156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4"/>
                </a:lnTo>
                <a:lnTo>
                  <a:pt x="3" y="154"/>
                </a:lnTo>
                <a:lnTo>
                  <a:pt x="2" y="154"/>
                </a:lnTo>
                <a:lnTo>
                  <a:pt x="2" y="153"/>
                </a:lnTo>
                <a:lnTo>
                  <a:pt x="2" y="153"/>
                </a:lnTo>
                <a:lnTo>
                  <a:pt x="2" y="153"/>
                </a:lnTo>
                <a:lnTo>
                  <a:pt x="2" y="153"/>
                </a:lnTo>
                <a:lnTo>
                  <a:pt x="1" y="152"/>
                </a:lnTo>
                <a:lnTo>
                  <a:pt x="1" y="152"/>
                </a:lnTo>
                <a:lnTo>
                  <a:pt x="1" y="152"/>
                </a:lnTo>
                <a:lnTo>
                  <a:pt x="1" y="151"/>
                </a:lnTo>
                <a:lnTo>
                  <a:pt x="1" y="151"/>
                </a:lnTo>
                <a:lnTo>
                  <a:pt x="1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1" y="150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2" y="149"/>
                </a:lnTo>
                <a:lnTo>
                  <a:pt x="2" y="149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7"/>
                </a:lnTo>
                <a:lnTo>
                  <a:pt x="4" y="147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4"/>
                </a:lnTo>
                <a:lnTo>
                  <a:pt x="6" y="144"/>
                </a:lnTo>
                <a:lnTo>
                  <a:pt x="6" y="144"/>
                </a:lnTo>
                <a:lnTo>
                  <a:pt x="7" y="144"/>
                </a:lnTo>
                <a:lnTo>
                  <a:pt x="7" y="144"/>
                </a:lnTo>
                <a:lnTo>
                  <a:pt x="7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9" y="144"/>
                </a:lnTo>
                <a:lnTo>
                  <a:pt x="9" y="144"/>
                </a:lnTo>
                <a:lnTo>
                  <a:pt x="9" y="144"/>
                </a:lnTo>
                <a:lnTo>
                  <a:pt x="10" y="144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2"/>
                </a:lnTo>
                <a:lnTo>
                  <a:pt x="10" y="142"/>
                </a:lnTo>
                <a:lnTo>
                  <a:pt x="11" y="142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0"/>
                </a:lnTo>
                <a:lnTo>
                  <a:pt x="12" y="140"/>
                </a:lnTo>
                <a:lnTo>
                  <a:pt x="12" y="140"/>
                </a:lnTo>
                <a:lnTo>
                  <a:pt x="12" y="139"/>
                </a:lnTo>
                <a:lnTo>
                  <a:pt x="12" y="139"/>
                </a:lnTo>
                <a:lnTo>
                  <a:pt x="12" y="139"/>
                </a:lnTo>
                <a:lnTo>
                  <a:pt x="12" y="139"/>
                </a:lnTo>
                <a:lnTo>
                  <a:pt x="12" y="139"/>
                </a:lnTo>
                <a:lnTo>
                  <a:pt x="12" y="138"/>
                </a:lnTo>
                <a:lnTo>
                  <a:pt x="13" y="138"/>
                </a:lnTo>
                <a:lnTo>
                  <a:pt x="13" y="138"/>
                </a:lnTo>
                <a:lnTo>
                  <a:pt x="13" y="138"/>
                </a:lnTo>
                <a:lnTo>
                  <a:pt x="13" y="137"/>
                </a:lnTo>
                <a:lnTo>
                  <a:pt x="14" y="137"/>
                </a:lnTo>
                <a:lnTo>
                  <a:pt x="14" y="137"/>
                </a:lnTo>
                <a:lnTo>
                  <a:pt x="15" y="138"/>
                </a:lnTo>
                <a:lnTo>
                  <a:pt x="15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7"/>
                </a:lnTo>
                <a:lnTo>
                  <a:pt x="17" y="137"/>
                </a:lnTo>
                <a:lnTo>
                  <a:pt x="17" y="137"/>
                </a:lnTo>
                <a:lnTo>
                  <a:pt x="18" y="137"/>
                </a:lnTo>
                <a:lnTo>
                  <a:pt x="18" y="137"/>
                </a:lnTo>
                <a:lnTo>
                  <a:pt x="19" y="137"/>
                </a:lnTo>
                <a:lnTo>
                  <a:pt x="19" y="137"/>
                </a:lnTo>
                <a:lnTo>
                  <a:pt x="19" y="137"/>
                </a:lnTo>
                <a:lnTo>
                  <a:pt x="20" y="137"/>
                </a:lnTo>
                <a:lnTo>
                  <a:pt x="20" y="137"/>
                </a:lnTo>
                <a:lnTo>
                  <a:pt x="20" y="137"/>
                </a:lnTo>
                <a:lnTo>
                  <a:pt x="20" y="137"/>
                </a:lnTo>
                <a:lnTo>
                  <a:pt x="20" y="137"/>
                </a:lnTo>
                <a:lnTo>
                  <a:pt x="21" y="137"/>
                </a:lnTo>
                <a:lnTo>
                  <a:pt x="21" y="137"/>
                </a:lnTo>
                <a:lnTo>
                  <a:pt x="22" y="137"/>
                </a:lnTo>
                <a:lnTo>
                  <a:pt x="22" y="137"/>
                </a:lnTo>
                <a:lnTo>
                  <a:pt x="22" y="137"/>
                </a:lnTo>
                <a:lnTo>
                  <a:pt x="22" y="136"/>
                </a:lnTo>
                <a:lnTo>
                  <a:pt x="23" y="136"/>
                </a:lnTo>
                <a:lnTo>
                  <a:pt x="23" y="136"/>
                </a:lnTo>
                <a:lnTo>
                  <a:pt x="23" y="136"/>
                </a:lnTo>
                <a:lnTo>
                  <a:pt x="24" y="136"/>
                </a:lnTo>
                <a:lnTo>
                  <a:pt x="24" y="136"/>
                </a:lnTo>
                <a:lnTo>
                  <a:pt x="24" y="136"/>
                </a:lnTo>
                <a:lnTo>
                  <a:pt x="24" y="135"/>
                </a:lnTo>
                <a:lnTo>
                  <a:pt x="24" y="135"/>
                </a:lnTo>
                <a:lnTo>
                  <a:pt x="24" y="134"/>
                </a:lnTo>
                <a:lnTo>
                  <a:pt x="24" y="134"/>
                </a:lnTo>
                <a:lnTo>
                  <a:pt x="24" y="134"/>
                </a:lnTo>
                <a:lnTo>
                  <a:pt x="24" y="133"/>
                </a:lnTo>
                <a:lnTo>
                  <a:pt x="24" y="133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1"/>
                </a:lnTo>
                <a:lnTo>
                  <a:pt x="24" y="131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29"/>
                </a:lnTo>
                <a:lnTo>
                  <a:pt x="25" y="129"/>
                </a:lnTo>
                <a:lnTo>
                  <a:pt x="25" y="129"/>
                </a:lnTo>
                <a:lnTo>
                  <a:pt x="26" y="129"/>
                </a:lnTo>
                <a:lnTo>
                  <a:pt x="26" y="129"/>
                </a:lnTo>
                <a:lnTo>
                  <a:pt x="26" y="129"/>
                </a:lnTo>
                <a:lnTo>
                  <a:pt x="27" y="129"/>
                </a:lnTo>
                <a:lnTo>
                  <a:pt x="27" y="129"/>
                </a:lnTo>
                <a:lnTo>
                  <a:pt x="27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6"/>
                </a:lnTo>
                <a:lnTo>
                  <a:pt x="29" y="126"/>
                </a:lnTo>
                <a:lnTo>
                  <a:pt x="29" y="125"/>
                </a:lnTo>
                <a:lnTo>
                  <a:pt x="29" y="125"/>
                </a:lnTo>
                <a:lnTo>
                  <a:pt x="29" y="124"/>
                </a:lnTo>
                <a:lnTo>
                  <a:pt x="29" y="124"/>
                </a:lnTo>
                <a:lnTo>
                  <a:pt x="29" y="123"/>
                </a:lnTo>
                <a:lnTo>
                  <a:pt x="29" y="123"/>
                </a:lnTo>
                <a:lnTo>
                  <a:pt x="29" y="123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1"/>
                </a:lnTo>
                <a:lnTo>
                  <a:pt x="31" y="121"/>
                </a:lnTo>
                <a:lnTo>
                  <a:pt x="31" y="121"/>
                </a:lnTo>
                <a:lnTo>
                  <a:pt x="31" y="121"/>
                </a:lnTo>
                <a:lnTo>
                  <a:pt x="32" y="121"/>
                </a:lnTo>
                <a:lnTo>
                  <a:pt x="32" y="121"/>
                </a:lnTo>
                <a:lnTo>
                  <a:pt x="33" y="121"/>
                </a:lnTo>
                <a:lnTo>
                  <a:pt x="33" y="121"/>
                </a:lnTo>
                <a:lnTo>
                  <a:pt x="33" y="121"/>
                </a:lnTo>
                <a:lnTo>
                  <a:pt x="34" y="121"/>
                </a:lnTo>
                <a:lnTo>
                  <a:pt x="34" y="120"/>
                </a:lnTo>
                <a:lnTo>
                  <a:pt x="35" y="120"/>
                </a:lnTo>
                <a:lnTo>
                  <a:pt x="35" y="120"/>
                </a:lnTo>
                <a:lnTo>
                  <a:pt x="35" y="120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8"/>
                </a:lnTo>
                <a:lnTo>
                  <a:pt x="37" y="118"/>
                </a:lnTo>
                <a:lnTo>
                  <a:pt x="37" y="118"/>
                </a:lnTo>
                <a:lnTo>
                  <a:pt x="37" y="118"/>
                </a:lnTo>
                <a:lnTo>
                  <a:pt x="38" y="118"/>
                </a:lnTo>
                <a:lnTo>
                  <a:pt x="38" y="118"/>
                </a:lnTo>
                <a:lnTo>
                  <a:pt x="38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7"/>
                </a:lnTo>
                <a:lnTo>
                  <a:pt x="40" y="117"/>
                </a:lnTo>
                <a:lnTo>
                  <a:pt x="40" y="117"/>
                </a:lnTo>
                <a:lnTo>
                  <a:pt x="40" y="116"/>
                </a:lnTo>
                <a:lnTo>
                  <a:pt x="40" y="116"/>
                </a:lnTo>
                <a:lnTo>
                  <a:pt x="41" y="116"/>
                </a:lnTo>
                <a:lnTo>
                  <a:pt x="41" y="115"/>
                </a:lnTo>
                <a:lnTo>
                  <a:pt x="41" y="115"/>
                </a:lnTo>
                <a:lnTo>
                  <a:pt x="41" y="115"/>
                </a:lnTo>
                <a:lnTo>
                  <a:pt x="41" y="114"/>
                </a:lnTo>
                <a:lnTo>
                  <a:pt x="41" y="114"/>
                </a:lnTo>
                <a:lnTo>
                  <a:pt x="41" y="113"/>
                </a:lnTo>
                <a:lnTo>
                  <a:pt x="41" y="113"/>
                </a:lnTo>
                <a:lnTo>
                  <a:pt x="41" y="112"/>
                </a:lnTo>
                <a:lnTo>
                  <a:pt x="41" y="112"/>
                </a:lnTo>
                <a:lnTo>
                  <a:pt x="41" y="111"/>
                </a:lnTo>
                <a:lnTo>
                  <a:pt x="41" y="111"/>
                </a:lnTo>
                <a:lnTo>
                  <a:pt x="41" y="111"/>
                </a:lnTo>
                <a:lnTo>
                  <a:pt x="41" y="110"/>
                </a:lnTo>
                <a:lnTo>
                  <a:pt x="41" y="110"/>
                </a:lnTo>
                <a:lnTo>
                  <a:pt x="41" y="109"/>
                </a:lnTo>
                <a:lnTo>
                  <a:pt x="41" y="109"/>
                </a:lnTo>
                <a:lnTo>
                  <a:pt x="41" y="109"/>
                </a:lnTo>
                <a:lnTo>
                  <a:pt x="41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7"/>
                </a:lnTo>
                <a:lnTo>
                  <a:pt x="42" y="107"/>
                </a:lnTo>
                <a:lnTo>
                  <a:pt x="41" y="107"/>
                </a:lnTo>
                <a:lnTo>
                  <a:pt x="41" y="107"/>
                </a:lnTo>
                <a:lnTo>
                  <a:pt x="41" y="107"/>
                </a:lnTo>
                <a:lnTo>
                  <a:pt x="41" y="106"/>
                </a:lnTo>
                <a:lnTo>
                  <a:pt x="41" y="106"/>
                </a:lnTo>
                <a:lnTo>
                  <a:pt x="41" y="105"/>
                </a:lnTo>
                <a:lnTo>
                  <a:pt x="41" y="105"/>
                </a:lnTo>
                <a:lnTo>
                  <a:pt x="41" y="105"/>
                </a:lnTo>
                <a:lnTo>
                  <a:pt x="41" y="104"/>
                </a:lnTo>
                <a:lnTo>
                  <a:pt x="41" y="104"/>
                </a:lnTo>
                <a:lnTo>
                  <a:pt x="42" y="104"/>
                </a:lnTo>
                <a:lnTo>
                  <a:pt x="42" y="104"/>
                </a:lnTo>
                <a:lnTo>
                  <a:pt x="43" y="104"/>
                </a:lnTo>
                <a:lnTo>
                  <a:pt x="43" y="104"/>
                </a:lnTo>
                <a:lnTo>
                  <a:pt x="44" y="104"/>
                </a:lnTo>
                <a:lnTo>
                  <a:pt x="44" y="104"/>
                </a:lnTo>
                <a:lnTo>
                  <a:pt x="45" y="104"/>
                </a:lnTo>
                <a:lnTo>
                  <a:pt x="45" y="105"/>
                </a:lnTo>
                <a:lnTo>
                  <a:pt x="45" y="105"/>
                </a:lnTo>
                <a:lnTo>
                  <a:pt x="45" y="105"/>
                </a:lnTo>
                <a:lnTo>
                  <a:pt x="45" y="105"/>
                </a:lnTo>
                <a:lnTo>
                  <a:pt x="45" y="105"/>
                </a:lnTo>
                <a:lnTo>
                  <a:pt x="45" y="106"/>
                </a:lnTo>
                <a:lnTo>
                  <a:pt x="46" y="106"/>
                </a:lnTo>
                <a:lnTo>
                  <a:pt x="46" y="106"/>
                </a:lnTo>
                <a:lnTo>
                  <a:pt x="47" y="106"/>
                </a:lnTo>
                <a:lnTo>
                  <a:pt x="47" y="106"/>
                </a:lnTo>
                <a:lnTo>
                  <a:pt x="48" y="106"/>
                </a:lnTo>
                <a:lnTo>
                  <a:pt x="48" y="106"/>
                </a:lnTo>
                <a:lnTo>
                  <a:pt x="49" y="106"/>
                </a:lnTo>
                <a:lnTo>
                  <a:pt x="49" y="106"/>
                </a:lnTo>
                <a:lnTo>
                  <a:pt x="49" y="106"/>
                </a:lnTo>
                <a:lnTo>
                  <a:pt x="50" y="106"/>
                </a:lnTo>
                <a:lnTo>
                  <a:pt x="50" y="105"/>
                </a:lnTo>
                <a:lnTo>
                  <a:pt x="50" y="105"/>
                </a:lnTo>
                <a:lnTo>
                  <a:pt x="51" y="105"/>
                </a:lnTo>
                <a:lnTo>
                  <a:pt x="51" y="105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4" y="100"/>
                </a:lnTo>
                <a:lnTo>
                  <a:pt x="54" y="100"/>
                </a:lnTo>
                <a:lnTo>
                  <a:pt x="54" y="99"/>
                </a:lnTo>
                <a:lnTo>
                  <a:pt x="54" y="99"/>
                </a:lnTo>
                <a:lnTo>
                  <a:pt x="54" y="98"/>
                </a:lnTo>
                <a:lnTo>
                  <a:pt x="54" y="98"/>
                </a:lnTo>
                <a:lnTo>
                  <a:pt x="54" y="98"/>
                </a:lnTo>
                <a:lnTo>
                  <a:pt x="54" y="97"/>
                </a:lnTo>
                <a:lnTo>
                  <a:pt x="54" y="97"/>
                </a:lnTo>
                <a:lnTo>
                  <a:pt x="54" y="96"/>
                </a:lnTo>
                <a:lnTo>
                  <a:pt x="54" y="96"/>
                </a:lnTo>
                <a:lnTo>
                  <a:pt x="55" y="96"/>
                </a:lnTo>
                <a:lnTo>
                  <a:pt x="55" y="95"/>
                </a:lnTo>
                <a:lnTo>
                  <a:pt x="55" y="95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6" y="94"/>
                </a:lnTo>
                <a:lnTo>
                  <a:pt x="56" y="93"/>
                </a:lnTo>
                <a:lnTo>
                  <a:pt x="56" y="93"/>
                </a:lnTo>
                <a:lnTo>
                  <a:pt x="56" y="92"/>
                </a:lnTo>
                <a:lnTo>
                  <a:pt x="56" y="92"/>
                </a:lnTo>
                <a:lnTo>
                  <a:pt x="56" y="91"/>
                </a:lnTo>
                <a:lnTo>
                  <a:pt x="56" y="91"/>
                </a:lnTo>
                <a:lnTo>
                  <a:pt x="56" y="90"/>
                </a:lnTo>
                <a:lnTo>
                  <a:pt x="56" y="90"/>
                </a:lnTo>
                <a:lnTo>
                  <a:pt x="56" y="90"/>
                </a:lnTo>
                <a:lnTo>
                  <a:pt x="56" y="89"/>
                </a:lnTo>
                <a:lnTo>
                  <a:pt x="56" y="89"/>
                </a:lnTo>
                <a:lnTo>
                  <a:pt x="56" y="88"/>
                </a:lnTo>
                <a:lnTo>
                  <a:pt x="57" y="88"/>
                </a:lnTo>
                <a:lnTo>
                  <a:pt x="57" y="87"/>
                </a:lnTo>
                <a:lnTo>
                  <a:pt x="57" y="87"/>
                </a:lnTo>
                <a:lnTo>
                  <a:pt x="57" y="86"/>
                </a:lnTo>
                <a:lnTo>
                  <a:pt x="58" y="86"/>
                </a:lnTo>
                <a:lnTo>
                  <a:pt x="58" y="86"/>
                </a:lnTo>
                <a:lnTo>
                  <a:pt x="58" y="86"/>
                </a:lnTo>
                <a:lnTo>
                  <a:pt x="58" y="86"/>
                </a:lnTo>
                <a:lnTo>
                  <a:pt x="58" y="86"/>
                </a:lnTo>
                <a:lnTo>
                  <a:pt x="59" y="86"/>
                </a:lnTo>
                <a:lnTo>
                  <a:pt x="59" y="86"/>
                </a:lnTo>
                <a:lnTo>
                  <a:pt x="59" y="86"/>
                </a:lnTo>
                <a:lnTo>
                  <a:pt x="60" y="86"/>
                </a:lnTo>
                <a:lnTo>
                  <a:pt x="60" y="86"/>
                </a:lnTo>
                <a:lnTo>
                  <a:pt x="60" y="85"/>
                </a:lnTo>
                <a:lnTo>
                  <a:pt x="61" y="85"/>
                </a:lnTo>
                <a:lnTo>
                  <a:pt x="61" y="85"/>
                </a:lnTo>
                <a:lnTo>
                  <a:pt x="62" y="85"/>
                </a:lnTo>
                <a:lnTo>
                  <a:pt x="62" y="84"/>
                </a:lnTo>
                <a:lnTo>
                  <a:pt x="62" y="84"/>
                </a:lnTo>
                <a:lnTo>
                  <a:pt x="62" y="84"/>
                </a:lnTo>
                <a:lnTo>
                  <a:pt x="63" y="84"/>
                </a:lnTo>
                <a:lnTo>
                  <a:pt x="63" y="83"/>
                </a:lnTo>
                <a:lnTo>
                  <a:pt x="64" y="83"/>
                </a:lnTo>
                <a:lnTo>
                  <a:pt x="64" y="83"/>
                </a:lnTo>
                <a:lnTo>
                  <a:pt x="65" y="83"/>
                </a:lnTo>
                <a:lnTo>
                  <a:pt x="65" y="83"/>
                </a:lnTo>
                <a:lnTo>
                  <a:pt x="65" y="83"/>
                </a:lnTo>
                <a:lnTo>
                  <a:pt x="66" y="83"/>
                </a:lnTo>
                <a:lnTo>
                  <a:pt x="66" y="82"/>
                </a:lnTo>
                <a:lnTo>
                  <a:pt x="66" y="82"/>
                </a:lnTo>
                <a:lnTo>
                  <a:pt x="67" y="82"/>
                </a:lnTo>
                <a:lnTo>
                  <a:pt x="67" y="82"/>
                </a:lnTo>
                <a:lnTo>
                  <a:pt x="67" y="82"/>
                </a:lnTo>
                <a:lnTo>
                  <a:pt x="67" y="82"/>
                </a:lnTo>
                <a:lnTo>
                  <a:pt x="68" y="82"/>
                </a:lnTo>
                <a:lnTo>
                  <a:pt x="68" y="82"/>
                </a:lnTo>
                <a:lnTo>
                  <a:pt x="69" y="82"/>
                </a:lnTo>
                <a:lnTo>
                  <a:pt x="69" y="82"/>
                </a:lnTo>
                <a:lnTo>
                  <a:pt x="70" y="82"/>
                </a:lnTo>
                <a:lnTo>
                  <a:pt x="70" y="82"/>
                </a:lnTo>
                <a:lnTo>
                  <a:pt x="70" y="82"/>
                </a:lnTo>
                <a:lnTo>
                  <a:pt x="70" y="82"/>
                </a:lnTo>
                <a:lnTo>
                  <a:pt x="71" y="82"/>
                </a:lnTo>
                <a:lnTo>
                  <a:pt x="71" y="82"/>
                </a:lnTo>
                <a:lnTo>
                  <a:pt x="71" y="82"/>
                </a:lnTo>
                <a:lnTo>
                  <a:pt x="72" y="83"/>
                </a:lnTo>
                <a:lnTo>
                  <a:pt x="72" y="82"/>
                </a:lnTo>
                <a:lnTo>
                  <a:pt x="73" y="82"/>
                </a:lnTo>
                <a:lnTo>
                  <a:pt x="73" y="82"/>
                </a:lnTo>
                <a:lnTo>
                  <a:pt x="73" y="82"/>
                </a:lnTo>
                <a:lnTo>
                  <a:pt x="73" y="82"/>
                </a:lnTo>
                <a:lnTo>
                  <a:pt x="74" y="82"/>
                </a:lnTo>
                <a:lnTo>
                  <a:pt x="74" y="82"/>
                </a:lnTo>
                <a:lnTo>
                  <a:pt x="74" y="82"/>
                </a:lnTo>
                <a:lnTo>
                  <a:pt x="75" y="82"/>
                </a:lnTo>
                <a:lnTo>
                  <a:pt x="75" y="82"/>
                </a:lnTo>
                <a:lnTo>
                  <a:pt x="75" y="82"/>
                </a:lnTo>
                <a:lnTo>
                  <a:pt x="75" y="82"/>
                </a:lnTo>
                <a:lnTo>
                  <a:pt x="76" y="82"/>
                </a:lnTo>
                <a:lnTo>
                  <a:pt x="76" y="82"/>
                </a:lnTo>
                <a:lnTo>
                  <a:pt x="77" y="82"/>
                </a:lnTo>
                <a:lnTo>
                  <a:pt x="77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8" y="81"/>
                </a:lnTo>
                <a:lnTo>
                  <a:pt x="78" y="81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80" y="81"/>
                </a:lnTo>
                <a:lnTo>
                  <a:pt x="80" y="81"/>
                </a:lnTo>
                <a:lnTo>
                  <a:pt x="81" y="81"/>
                </a:lnTo>
                <a:lnTo>
                  <a:pt x="81" y="81"/>
                </a:lnTo>
                <a:lnTo>
                  <a:pt x="82" y="81"/>
                </a:lnTo>
                <a:lnTo>
                  <a:pt x="82" y="81"/>
                </a:lnTo>
                <a:lnTo>
                  <a:pt x="83" y="81"/>
                </a:lnTo>
                <a:lnTo>
                  <a:pt x="83" y="82"/>
                </a:lnTo>
                <a:lnTo>
                  <a:pt x="83" y="82"/>
                </a:lnTo>
                <a:lnTo>
                  <a:pt x="83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5" y="82"/>
                </a:lnTo>
                <a:lnTo>
                  <a:pt x="85" y="83"/>
                </a:lnTo>
                <a:lnTo>
                  <a:pt x="85" y="83"/>
                </a:lnTo>
                <a:lnTo>
                  <a:pt x="86" y="83"/>
                </a:lnTo>
                <a:lnTo>
                  <a:pt x="86" y="83"/>
                </a:lnTo>
                <a:lnTo>
                  <a:pt x="87" y="83"/>
                </a:lnTo>
                <a:lnTo>
                  <a:pt x="87" y="83"/>
                </a:lnTo>
                <a:lnTo>
                  <a:pt x="87" y="83"/>
                </a:lnTo>
                <a:lnTo>
                  <a:pt x="88" y="83"/>
                </a:lnTo>
                <a:lnTo>
                  <a:pt x="88" y="82"/>
                </a:lnTo>
                <a:lnTo>
                  <a:pt x="88" y="82"/>
                </a:lnTo>
                <a:lnTo>
                  <a:pt x="88" y="83"/>
                </a:lnTo>
                <a:lnTo>
                  <a:pt x="88" y="83"/>
                </a:lnTo>
                <a:lnTo>
                  <a:pt x="89" y="83"/>
                </a:lnTo>
                <a:lnTo>
                  <a:pt x="89" y="83"/>
                </a:lnTo>
                <a:lnTo>
                  <a:pt x="89" y="83"/>
                </a:lnTo>
                <a:lnTo>
                  <a:pt x="90" y="83"/>
                </a:lnTo>
                <a:lnTo>
                  <a:pt x="90" y="83"/>
                </a:lnTo>
                <a:lnTo>
                  <a:pt x="90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4" y="83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1"/>
                </a:lnTo>
                <a:lnTo>
                  <a:pt x="94" y="81"/>
                </a:lnTo>
                <a:lnTo>
                  <a:pt x="94" y="80"/>
                </a:lnTo>
                <a:lnTo>
                  <a:pt x="94" y="80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8"/>
                </a:lnTo>
                <a:lnTo>
                  <a:pt x="94" y="78"/>
                </a:lnTo>
                <a:lnTo>
                  <a:pt x="94" y="78"/>
                </a:lnTo>
                <a:lnTo>
                  <a:pt x="94" y="77"/>
                </a:lnTo>
                <a:lnTo>
                  <a:pt x="95" y="77"/>
                </a:lnTo>
                <a:lnTo>
                  <a:pt x="95" y="76"/>
                </a:lnTo>
                <a:lnTo>
                  <a:pt x="95" y="76"/>
                </a:lnTo>
                <a:lnTo>
                  <a:pt x="95" y="76"/>
                </a:lnTo>
                <a:lnTo>
                  <a:pt x="95" y="76"/>
                </a:lnTo>
                <a:lnTo>
                  <a:pt x="96" y="76"/>
                </a:lnTo>
                <a:lnTo>
                  <a:pt x="96" y="76"/>
                </a:lnTo>
                <a:lnTo>
                  <a:pt x="97" y="76"/>
                </a:lnTo>
                <a:lnTo>
                  <a:pt x="97" y="75"/>
                </a:lnTo>
                <a:lnTo>
                  <a:pt x="97" y="75"/>
                </a:lnTo>
                <a:lnTo>
                  <a:pt x="97" y="75"/>
                </a:lnTo>
                <a:lnTo>
                  <a:pt x="98" y="75"/>
                </a:lnTo>
                <a:lnTo>
                  <a:pt x="98" y="75"/>
                </a:lnTo>
                <a:lnTo>
                  <a:pt x="98" y="74"/>
                </a:lnTo>
                <a:lnTo>
                  <a:pt x="99" y="74"/>
                </a:lnTo>
                <a:lnTo>
                  <a:pt x="99" y="74"/>
                </a:lnTo>
                <a:lnTo>
                  <a:pt x="99" y="74"/>
                </a:lnTo>
                <a:lnTo>
                  <a:pt x="99" y="74"/>
                </a:lnTo>
                <a:lnTo>
                  <a:pt x="99" y="74"/>
                </a:lnTo>
                <a:lnTo>
                  <a:pt x="100" y="73"/>
                </a:lnTo>
                <a:lnTo>
                  <a:pt x="100" y="73"/>
                </a:lnTo>
                <a:lnTo>
                  <a:pt x="101" y="73"/>
                </a:lnTo>
                <a:lnTo>
                  <a:pt x="101" y="73"/>
                </a:lnTo>
                <a:lnTo>
                  <a:pt x="101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2"/>
                </a:lnTo>
                <a:lnTo>
                  <a:pt x="103" y="72"/>
                </a:lnTo>
                <a:lnTo>
                  <a:pt x="103" y="72"/>
                </a:lnTo>
                <a:lnTo>
                  <a:pt x="103" y="72"/>
                </a:lnTo>
                <a:lnTo>
                  <a:pt x="103" y="72"/>
                </a:lnTo>
                <a:lnTo>
                  <a:pt x="104" y="72"/>
                </a:lnTo>
                <a:lnTo>
                  <a:pt x="104" y="72"/>
                </a:lnTo>
                <a:lnTo>
                  <a:pt x="105" y="72"/>
                </a:lnTo>
                <a:lnTo>
                  <a:pt x="105" y="72"/>
                </a:lnTo>
                <a:lnTo>
                  <a:pt x="106" y="71"/>
                </a:lnTo>
                <a:lnTo>
                  <a:pt x="106" y="71"/>
                </a:lnTo>
                <a:lnTo>
                  <a:pt x="107" y="71"/>
                </a:lnTo>
                <a:lnTo>
                  <a:pt x="107" y="71"/>
                </a:lnTo>
                <a:lnTo>
                  <a:pt x="108" y="71"/>
                </a:lnTo>
                <a:lnTo>
                  <a:pt x="108" y="71"/>
                </a:lnTo>
                <a:lnTo>
                  <a:pt x="109" y="71"/>
                </a:lnTo>
                <a:lnTo>
                  <a:pt x="109" y="71"/>
                </a:lnTo>
                <a:lnTo>
                  <a:pt x="110" y="71"/>
                </a:lnTo>
                <a:lnTo>
                  <a:pt x="110" y="71"/>
                </a:lnTo>
                <a:lnTo>
                  <a:pt x="110" y="71"/>
                </a:lnTo>
                <a:lnTo>
                  <a:pt x="111" y="71"/>
                </a:lnTo>
                <a:lnTo>
                  <a:pt x="111" y="71"/>
                </a:lnTo>
                <a:lnTo>
                  <a:pt x="112" y="71"/>
                </a:lnTo>
                <a:lnTo>
                  <a:pt x="112" y="71"/>
                </a:lnTo>
                <a:lnTo>
                  <a:pt x="112" y="71"/>
                </a:lnTo>
                <a:lnTo>
                  <a:pt x="113" y="71"/>
                </a:lnTo>
                <a:lnTo>
                  <a:pt x="113" y="71"/>
                </a:lnTo>
                <a:lnTo>
                  <a:pt x="114" y="71"/>
                </a:lnTo>
                <a:lnTo>
                  <a:pt x="114" y="70"/>
                </a:lnTo>
                <a:lnTo>
                  <a:pt x="114" y="70"/>
                </a:lnTo>
                <a:lnTo>
                  <a:pt x="115" y="70"/>
                </a:lnTo>
                <a:lnTo>
                  <a:pt x="115" y="70"/>
                </a:lnTo>
                <a:lnTo>
                  <a:pt x="116" y="70"/>
                </a:lnTo>
                <a:lnTo>
                  <a:pt x="116" y="70"/>
                </a:lnTo>
                <a:lnTo>
                  <a:pt x="116" y="70"/>
                </a:lnTo>
                <a:lnTo>
                  <a:pt x="117" y="69"/>
                </a:lnTo>
                <a:lnTo>
                  <a:pt x="117" y="69"/>
                </a:lnTo>
                <a:lnTo>
                  <a:pt x="118" y="69"/>
                </a:lnTo>
                <a:lnTo>
                  <a:pt x="118" y="69"/>
                </a:lnTo>
                <a:lnTo>
                  <a:pt x="119" y="69"/>
                </a:lnTo>
                <a:lnTo>
                  <a:pt x="119" y="69"/>
                </a:lnTo>
                <a:lnTo>
                  <a:pt x="120" y="69"/>
                </a:lnTo>
                <a:lnTo>
                  <a:pt x="120" y="69"/>
                </a:lnTo>
                <a:lnTo>
                  <a:pt x="120" y="69"/>
                </a:lnTo>
                <a:lnTo>
                  <a:pt x="120" y="69"/>
                </a:lnTo>
                <a:lnTo>
                  <a:pt x="121" y="69"/>
                </a:lnTo>
                <a:lnTo>
                  <a:pt x="121" y="69"/>
                </a:lnTo>
                <a:lnTo>
                  <a:pt x="122" y="69"/>
                </a:lnTo>
                <a:lnTo>
                  <a:pt x="122" y="69"/>
                </a:lnTo>
                <a:lnTo>
                  <a:pt x="122" y="69"/>
                </a:lnTo>
                <a:lnTo>
                  <a:pt x="123" y="69"/>
                </a:lnTo>
                <a:lnTo>
                  <a:pt x="123" y="70"/>
                </a:lnTo>
                <a:lnTo>
                  <a:pt x="124" y="70"/>
                </a:lnTo>
                <a:lnTo>
                  <a:pt x="124" y="70"/>
                </a:lnTo>
                <a:lnTo>
                  <a:pt x="124" y="70"/>
                </a:lnTo>
                <a:lnTo>
                  <a:pt x="124" y="70"/>
                </a:lnTo>
                <a:lnTo>
                  <a:pt x="125" y="70"/>
                </a:lnTo>
                <a:lnTo>
                  <a:pt x="125" y="71"/>
                </a:lnTo>
                <a:lnTo>
                  <a:pt x="125" y="71"/>
                </a:lnTo>
                <a:lnTo>
                  <a:pt x="126" y="71"/>
                </a:lnTo>
                <a:lnTo>
                  <a:pt x="126" y="71"/>
                </a:lnTo>
                <a:lnTo>
                  <a:pt x="127" y="71"/>
                </a:lnTo>
                <a:lnTo>
                  <a:pt x="127" y="71"/>
                </a:lnTo>
                <a:lnTo>
                  <a:pt x="127" y="71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9" y="71"/>
                </a:lnTo>
                <a:lnTo>
                  <a:pt x="129" y="71"/>
                </a:lnTo>
                <a:lnTo>
                  <a:pt x="130" y="71"/>
                </a:lnTo>
                <a:lnTo>
                  <a:pt x="130" y="72"/>
                </a:lnTo>
                <a:lnTo>
                  <a:pt x="131" y="72"/>
                </a:lnTo>
                <a:lnTo>
                  <a:pt x="131" y="72"/>
                </a:lnTo>
                <a:lnTo>
                  <a:pt x="131" y="72"/>
                </a:lnTo>
                <a:lnTo>
                  <a:pt x="131" y="73"/>
                </a:lnTo>
                <a:lnTo>
                  <a:pt x="132" y="73"/>
                </a:lnTo>
                <a:lnTo>
                  <a:pt x="132" y="73"/>
                </a:lnTo>
                <a:lnTo>
                  <a:pt x="132" y="73"/>
                </a:lnTo>
                <a:lnTo>
                  <a:pt x="133" y="73"/>
                </a:lnTo>
                <a:lnTo>
                  <a:pt x="133" y="73"/>
                </a:lnTo>
                <a:lnTo>
                  <a:pt x="133" y="73"/>
                </a:lnTo>
                <a:lnTo>
                  <a:pt x="134" y="73"/>
                </a:lnTo>
                <a:lnTo>
                  <a:pt x="134" y="73"/>
                </a:lnTo>
                <a:lnTo>
                  <a:pt x="134" y="73"/>
                </a:lnTo>
                <a:lnTo>
                  <a:pt x="134" y="74"/>
                </a:lnTo>
                <a:lnTo>
                  <a:pt x="134" y="74"/>
                </a:lnTo>
                <a:lnTo>
                  <a:pt x="135" y="74"/>
                </a:lnTo>
                <a:lnTo>
                  <a:pt x="135" y="75"/>
                </a:lnTo>
                <a:lnTo>
                  <a:pt x="135" y="75"/>
                </a:lnTo>
                <a:lnTo>
                  <a:pt x="136" y="75"/>
                </a:lnTo>
                <a:lnTo>
                  <a:pt x="136" y="75"/>
                </a:lnTo>
                <a:lnTo>
                  <a:pt x="137" y="75"/>
                </a:lnTo>
                <a:lnTo>
                  <a:pt x="137" y="75"/>
                </a:lnTo>
                <a:lnTo>
                  <a:pt x="137" y="75"/>
                </a:lnTo>
                <a:lnTo>
                  <a:pt x="137" y="76"/>
                </a:lnTo>
                <a:lnTo>
                  <a:pt x="138" y="76"/>
                </a:lnTo>
                <a:lnTo>
                  <a:pt x="138" y="76"/>
                </a:lnTo>
                <a:lnTo>
                  <a:pt x="138" y="76"/>
                </a:lnTo>
                <a:lnTo>
                  <a:pt x="139" y="76"/>
                </a:lnTo>
                <a:lnTo>
                  <a:pt x="139" y="77"/>
                </a:lnTo>
                <a:lnTo>
                  <a:pt x="139" y="77"/>
                </a:lnTo>
                <a:lnTo>
                  <a:pt x="140" y="77"/>
                </a:lnTo>
                <a:lnTo>
                  <a:pt x="140" y="77"/>
                </a:lnTo>
                <a:lnTo>
                  <a:pt x="141" y="77"/>
                </a:lnTo>
                <a:lnTo>
                  <a:pt x="141" y="77"/>
                </a:lnTo>
                <a:lnTo>
                  <a:pt x="141" y="78"/>
                </a:lnTo>
                <a:lnTo>
                  <a:pt x="141" y="78"/>
                </a:lnTo>
                <a:lnTo>
                  <a:pt x="141" y="78"/>
                </a:lnTo>
                <a:lnTo>
                  <a:pt x="142" y="78"/>
                </a:lnTo>
                <a:lnTo>
                  <a:pt x="142" y="79"/>
                </a:lnTo>
                <a:lnTo>
                  <a:pt x="142" y="79"/>
                </a:lnTo>
                <a:lnTo>
                  <a:pt x="142" y="79"/>
                </a:lnTo>
                <a:lnTo>
                  <a:pt x="142" y="79"/>
                </a:lnTo>
                <a:lnTo>
                  <a:pt x="143" y="79"/>
                </a:lnTo>
                <a:lnTo>
                  <a:pt x="143" y="79"/>
                </a:lnTo>
                <a:lnTo>
                  <a:pt x="144" y="79"/>
                </a:lnTo>
                <a:lnTo>
                  <a:pt x="144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79"/>
                </a:lnTo>
                <a:lnTo>
                  <a:pt x="146" y="79"/>
                </a:lnTo>
                <a:lnTo>
                  <a:pt x="146" y="79"/>
                </a:lnTo>
                <a:lnTo>
                  <a:pt x="147" y="79"/>
                </a:lnTo>
                <a:lnTo>
                  <a:pt x="147" y="79"/>
                </a:lnTo>
                <a:lnTo>
                  <a:pt x="148" y="79"/>
                </a:lnTo>
                <a:lnTo>
                  <a:pt x="148" y="79"/>
                </a:lnTo>
                <a:lnTo>
                  <a:pt x="149" y="79"/>
                </a:lnTo>
                <a:lnTo>
                  <a:pt x="149" y="79"/>
                </a:lnTo>
                <a:lnTo>
                  <a:pt x="149" y="80"/>
                </a:lnTo>
                <a:lnTo>
                  <a:pt x="150" y="80"/>
                </a:lnTo>
                <a:lnTo>
                  <a:pt x="150" y="80"/>
                </a:lnTo>
                <a:lnTo>
                  <a:pt x="151" y="80"/>
                </a:lnTo>
                <a:lnTo>
                  <a:pt x="151" y="80"/>
                </a:lnTo>
                <a:lnTo>
                  <a:pt x="152" y="80"/>
                </a:lnTo>
                <a:lnTo>
                  <a:pt x="152" y="80"/>
                </a:lnTo>
                <a:lnTo>
                  <a:pt x="153" y="80"/>
                </a:lnTo>
                <a:lnTo>
                  <a:pt x="153" y="80"/>
                </a:lnTo>
                <a:lnTo>
                  <a:pt x="153" y="80"/>
                </a:lnTo>
                <a:lnTo>
                  <a:pt x="153" y="80"/>
                </a:lnTo>
                <a:lnTo>
                  <a:pt x="154" y="81"/>
                </a:lnTo>
                <a:lnTo>
                  <a:pt x="154" y="81"/>
                </a:lnTo>
                <a:lnTo>
                  <a:pt x="155" y="81"/>
                </a:lnTo>
                <a:lnTo>
                  <a:pt x="155" y="81"/>
                </a:lnTo>
                <a:lnTo>
                  <a:pt x="156" y="81"/>
                </a:lnTo>
                <a:lnTo>
                  <a:pt x="156" y="81"/>
                </a:lnTo>
                <a:lnTo>
                  <a:pt x="157" y="81"/>
                </a:lnTo>
                <a:lnTo>
                  <a:pt x="157" y="82"/>
                </a:lnTo>
                <a:lnTo>
                  <a:pt x="157" y="82"/>
                </a:lnTo>
                <a:lnTo>
                  <a:pt x="158" y="82"/>
                </a:lnTo>
                <a:lnTo>
                  <a:pt x="158" y="82"/>
                </a:lnTo>
                <a:lnTo>
                  <a:pt x="158" y="82"/>
                </a:lnTo>
                <a:lnTo>
                  <a:pt x="159" y="82"/>
                </a:lnTo>
                <a:lnTo>
                  <a:pt x="159" y="82"/>
                </a:lnTo>
                <a:lnTo>
                  <a:pt x="159" y="82"/>
                </a:lnTo>
                <a:lnTo>
                  <a:pt x="159" y="81"/>
                </a:lnTo>
                <a:lnTo>
                  <a:pt x="160" y="81"/>
                </a:lnTo>
                <a:lnTo>
                  <a:pt x="160" y="81"/>
                </a:lnTo>
                <a:lnTo>
                  <a:pt x="160" y="80"/>
                </a:lnTo>
                <a:lnTo>
                  <a:pt x="160" y="80"/>
                </a:lnTo>
                <a:lnTo>
                  <a:pt x="160" y="79"/>
                </a:lnTo>
                <a:lnTo>
                  <a:pt x="160" y="79"/>
                </a:lnTo>
                <a:lnTo>
                  <a:pt x="161" y="78"/>
                </a:lnTo>
                <a:lnTo>
                  <a:pt x="161" y="78"/>
                </a:lnTo>
                <a:lnTo>
                  <a:pt x="161" y="78"/>
                </a:lnTo>
                <a:lnTo>
                  <a:pt x="161" y="77"/>
                </a:lnTo>
                <a:lnTo>
                  <a:pt x="161" y="77"/>
                </a:lnTo>
                <a:lnTo>
                  <a:pt x="162" y="77"/>
                </a:lnTo>
                <a:lnTo>
                  <a:pt x="162" y="76"/>
                </a:lnTo>
                <a:lnTo>
                  <a:pt x="162" y="76"/>
                </a:lnTo>
                <a:lnTo>
                  <a:pt x="162" y="75"/>
                </a:lnTo>
                <a:lnTo>
                  <a:pt x="162" y="75"/>
                </a:lnTo>
                <a:lnTo>
                  <a:pt x="162" y="75"/>
                </a:lnTo>
                <a:lnTo>
                  <a:pt x="162" y="74"/>
                </a:lnTo>
                <a:lnTo>
                  <a:pt x="162" y="74"/>
                </a:lnTo>
                <a:lnTo>
                  <a:pt x="161" y="74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0" y="73"/>
                </a:lnTo>
                <a:lnTo>
                  <a:pt x="160" y="73"/>
                </a:lnTo>
                <a:lnTo>
                  <a:pt x="160" y="72"/>
                </a:lnTo>
                <a:lnTo>
                  <a:pt x="160" y="72"/>
                </a:lnTo>
                <a:lnTo>
                  <a:pt x="159" y="72"/>
                </a:lnTo>
                <a:lnTo>
                  <a:pt x="159" y="71"/>
                </a:lnTo>
                <a:lnTo>
                  <a:pt x="159" y="71"/>
                </a:lnTo>
                <a:lnTo>
                  <a:pt x="159" y="71"/>
                </a:lnTo>
                <a:lnTo>
                  <a:pt x="158" y="71"/>
                </a:lnTo>
                <a:lnTo>
                  <a:pt x="158" y="71"/>
                </a:lnTo>
                <a:lnTo>
                  <a:pt x="158" y="71"/>
                </a:lnTo>
                <a:lnTo>
                  <a:pt x="158" y="71"/>
                </a:lnTo>
                <a:lnTo>
                  <a:pt x="158" y="71"/>
                </a:lnTo>
                <a:lnTo>
                  <a:pt x="157" y="71"/>
                </a:lnTo>
                <a:lnTo>
                  <a:pt x="157" y="70"/>
                </a:lnTo>
                <a:lnTo>
                  <a:pt x="157" y="70"/>
                </a:lnTo>
                <a:lnTo>
                  <a:pt x="157" y="69"/>
                </a:lnTo>
                <a:lnTo>
                  <a:pt x="157" y="69"/>
                </a:lnTo>
                <a:lnTo>
                  <a:pt x="157" y="69"/>
                </a:lnTo>
                <a:lnTo>
                  <a:pt x="157" y="68"/>
                </a:lnTo>
                <a:lnTo>
                  <a:pt x="157" y="68"/>
                </a:lnTo>
                <a:lnTo>
                  <a:pt x="157" y="67"/>
                </a:lnTo>
                <a:lnTo>
                  <a:pt x="157" y="67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8" y="66"/>
                </a:lnTo>
                <a:lnTo>
                  <a:pt x="158" y="65"/>
                </a:lnTo>
                <a:lnTo>
                  <a:pt x="158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60" y="65"/>
                </a:lnTo>
                <a:lnTo>
                  <a:pt x="160" y="65"/>
                </a:lnTo>
                <a:lnTo>
                  <a:pt x="161" y="65"/>
                </a:lnTo>
                <a:lnTo>
                  <a:pt x="161" y="65"/>
                </a:lnTo>
                <a:lnTo>
                  <a:pt x="162" y="65"/>
                </a:lnTo>
                <a:lnTo>
                  <a:pt x="162" y="65"/>
                </a:lnTo>
                <a:lnTo>
                  <a:pt x="162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4" y="65"/>
                </a:lnTo>
                <a:lnTo>
                  <a:pt x="164" y="65"/>
                </a:lnTo>
                <a:lnTo>
                  <a:pt x="164" y="65"/>
                </a:lnTo>
                <a:lnTo>
                  <a:pt x="165" y="65"/>
                </a:lnTo>
                <a:lnTo>
                  <a:pt x="165" y="65"/>
                </a:lnTo>
                <a:lnTo>
                  <a:pt x="165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3"/>
                </a:lnTo>
                <a:lnTo>
                  <a:pt x="166" y="63"/>
                </a:lnTo>
                <a:lnTo>
                  <a:pt x="166" y="63"/>
                </a:lnTo>
                <a:lnTo>
                  <a:pt x="167" y="62"/>
                </a:lnTo>
                <a:lnTo>
                  <a:pt x="167" y="62"/>
                </a:lnTo>
                <a:lnTo>
                  <a:pt x="167" y="61"/>
                </a:lnTo>
                <a:lnTo>
                  <a:pt x="167" y="61"/>
                </a:lnTo>
                <a:lnTo>
                  <a:pt x="168" y="61"/>
                </a:lnTo>
                <a:lnTo>
                  <a:pt x="168" y="61"/>
                </a:lnTo>
                <a:lnTo>
                  <a:pt x="168" y="61"/>
                </a:lnTo>
                <a:lnTo>
                  <a:pt x="168" y="60"/>
                </a:lnTo>
                <a:lnTo>
                  <a:pt x="168" y="60"/>
                </a:lnTo>
                <a:lnTo>
                  <a:pt x="169" y="60"/>
                </a:lnTo>
                <a:lnTo>
                  <a:pt x="169" y="59"/>
                </a:lnTo>
                <a:lnTo>
                  <a:pt x="169" y="59"/>
                </a:lnTo>
                <a:lnTo>
                  <a:pt x="169" y="58"/>
                </a:lnTo>
                <a:lnTo>
                  <a:pt x="169" y="58"/>
                </a:lnTo>
                <a:lnTo>
                  <a:pt x="168" y="58"/>
                </a:lnTo>
                <a:lnTo>
                  <a:pt x="169" y="57"/>
                </a:lnTo>
                <a:lnTo>
                  <a:pt x="169" y="57"/>
                </a:lnTo>
                <a:lnTo>
                  <a:pt x="170" y="57"/>
                </a:lnTo>
                <a:lnTo>
                  <a:pt x="170" y="57"/>
                </a:lnTo>
                <a:lnTo>
                  <a:pt x="170" y="57"/>
                </a:lnTo>
                <a:lnTo>
                  <a:pt x="171" y="57"/>
                </a:lnTo>
                <a:lnTo>
                  <a:pt x="171" y="57"/>
                </a:lnTo>
                <a:lnTo>
                  <a:pt x="172" y="57"/>
                </a:lnTo>
                <a:lnTo>
                  <a:pt x="172" y="56"/>
                </a:lnTo>
                <a:lnTo>
                  <a:pt x="173" y="56"/>
                </a:lnTo>
                <a:lnTo>
                  <a:pt x="173" y="55"/>
                </a:lnTo>
                <a:lnTo>
                  <a:pt x="173" y="55"/>
                </a:lnTo>
                <a:lnTo>
                  <a:pt x="173" y="55"/>
                </a:lnTo>
                <a:lnTo>
                  <a:pt x="173" y="54"/>
                </a:lnTo>
                <a:lnTo>
                  <a:pt x="174" y="54"/>
                </a:lnTo>
                <a:lnTo>
                  <a:pt x="174" y="53"/>
                </a:lnTo>
                <a:lnTo>
                  <a:pt x="174" y="53"/>
                </a:lnTo>
                <a:lnTo>
                  <a:pt x="174" y="53"/>
                </a:lnTo>
                <a:lnTo>
                  <a:pt x="174" y="53"/>
                </a:lnTo>
                <a:lnTo>
                  <a:pt x="174" y="53"/>
                </a:lnTo>
                <a:lnTo>
                  <a:pt x="174" y="52"/>
                </a:lnTo>
                <a:lnTo>
                  <a:pt x="174" y="52"/>
                </a:lnTo>
                <a:lnTo>
                  <a:pt x="174" y="52"/>
                </a:lnTo>
                <a:lnTo>
                  <a:pt x="174" y="52"/>
                </a:lnTo>
                <a:lnTo>
                  <a:pt x="174" y="51"/>
                </a:lnTo>
                <a:lnTo>
                  <a:pt x="175" y="51"/>
                </a:lnTo>
                <a:lnTo>
                  <a:pt x="175" y="51"/>
                </a:lnTo>
                <a:lnTo>
                  <a:pt x="175" y="51"/>
                </a:lnTo>
                <a:lnTo>
                  <a:pt x="175" y="50"/>
                </a:lnTo>
                <a:lnTo>
                  <a:pt x="175" y="50"/>
                </a:lnTo>
                <a:lnTo>
                  <a:pt x="176" y="50"/>
                </a:lnTo>
                <a:lnTo>
                  <a:pt x="176" y="49"/>
                </a:lnTo>
                <a:lnTo>
                  <a:pt x="176" y="49"/>
                </a:lnTo>
                <a:lnTo>
                  <a:pt x="176" y="49"/>
                </a:lnTo>
                <a:lnTo>
                  <a:pt x="176" y="48"/>
                </a:lnTo>
                <a:lnTo>
                  <a:pt x="176" y="48"/>
                </a:lnTo>
                <a:lnTo>
                  <a:pt x="176" y="48"/>
                </a:lnTo>
                <a:lnTo>
                  <a:pt x="175" y="48"/>
                </a:lnTo>
                <a:lnTo>
                  <a:pt x="175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7"/>
                </a:lnTo>
                <a:lnTo>
                  <a:pt x="174" y="47"/>
                </a:lnTo>
                <a:lnTo>
                  <a:pt x="174" y="47"/>
                </a:lnTo>
                <a:lnTo>
                  <a:pt x="173" y="47"/>
                </a:lnTo>
                <a:lnTo>
                  <a:pt x="173" y="47"/>
                </a:lnTo>
                <a:lnTo>
                  <a:pt x="173" y="47"/>
                </a:lnTo>
                <a:lnTo>
                  <a:pt x="173" y="46"/>
                </a:lnTo>
                <a:lnTo>
                  <a:pt x="172" y="46"/>
                </a:lnTo>
                <a:lnTo>
                  <a:pt x="172" y="46"/>
                </a:lnTo>
                <a:lnTo>
                  <a:pt x="172" y="46"/>
                </a:lnTo>
                <a:lnTo>
                  <a:pt x="172" y="45"/>
                </a:lnTo>
                <a:lnTo>
                  <a:pt x="171" y="45"/>
                </a:lnTo>
                <a:lnTo>
                  <a:pt x="171" y="45"/>
                </a:lnTo>
                <a:lnTo>
                  <a:pt x="171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3"/>
                </a:lnTo>
                <a:lnTo>
                  <a:pt x="170" y="43"/>
                </a:lnTo>
                <a:lnTo>
                  <a:pt x="171" y="43"/>
                </a:lnTo>
                <a:lnTo>
                  <a:pt x="171" y="43"/>
                </a:lnTo>
                <a:lnTo>
                  <a:pt x="171" y="43"/>
                </a:lnTo>
                <a:lnTo>
                  <a:pt x="171" y="42"/>
                </a:lnTo>
                <a:lnTo>
                  <a:pt x="172" y="42"/>
                </a:lnTo>
                <a:lnTo>
                  <a:pt x="172" y="42"/>
                </a:lnTo>
                <a:lnTo>
                  <a:pt x="172" y="42"/>
                </a:lnTo>
                <a:lnTo>
                  <a:pt x="172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0"/>
                </a:lnTo>
                <a:lnTo>
                  <a:pt x="172" y="40"/>
                </a:lnTo>
                <a:lnTo>
                  <a:pt x="172" y="40"/>
                </a:lnTo>
                <a:lnTo>
                  <a:pt x="172" y="40"/>
                </a:lnTo>
                <a:lnTo>
                  <a:pt x="172" y="40"/>
                </a:lnTo>
                <a:lnTo>
                  <a:pt x="172" y="39"/>
                </a:lnTo>
                <a:lnTo>
                  <a:pt x="172" y="39"/>
                </a:lnTo>
                <a:lnTo>
                  <a:pt x="172" y="38"/>
                </a:lnTo>
                <a:lnTo>
                  <a:pt x="172" y="38"/>
                </a:lnTo>
                <a:lnTo>
                  <a:pt x="173" y="38"/>
                </a:lnTo>
                <a:lnTo>
                  <a:pt x="173" y="37"/>
                </a:lnTo>
                <a:lnTo>
                  <a:pt x="174" y="37"/>
                </a:lnTo>
                <a:lnTo>
                  <a:pt x="174" y="37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5"/>
                </a:lnTo>
                <a:lnTo>
                  <a:pt x="174" y="35"/>
                </a:lnTo>
                <a:lnTo>
                  <a:pt x="174" y="34"/>
                </a:lnTo>
                <a:lnTo>
                  <a:pt x="174" y="34"/>
                </a:lnTo>
                <a:lnTo>
                  <a:pt x="174" y="33"/>
                </a:lnTo>
                <a:lnTo>
                  <a:pt x="174" y="33"/>
                </a:lnTo>
                <a:lnTo>
                  <a:pt x="174" y="32"/>
                </a:lnTo>
                <a:lnTo>
                  <a:pt x="174" y="32"/>
                </a:lnTo>
                <a:lnTo>
                  <a:pt x="174" y="32"/>
                </a:lnTo>
                <a:lnTo>
                  <a:pt x="174" y="32"/>
                </a:lnTo>
                <a:lnTo>
                  <a:pt x="174" y="32"/>
                </a:lnTo>
                <a:lnTo>
                  <a:pt x="174" y="31"/>
                </a:lnTo>
                <a:lnTo>
                  <a:pt x="175" y="31"/>
                </a:lnTo>
                <a:lnTo>
                  <a:pt x="175" y="31"/>
                </a:lnTo>
                <a:lnTo>
                  <a:pt x="175" y="31"/>
                </a:lnTo>
                <a:lnTo>
                  <a:pt x="176" y="31"/>
                </a:lnTo>
                <a:lnTo>
                  <a:pt x="176" y="30"/>
                </a:lnTo>
                <a:lnTo>
                  <a:pt x="176" y="30"/>
                </a:lnTo>
                <a:lnTo>
                  <a:pt x="176" y="30"/>
                </a:lnTo>
                <a:lnTo>
                  <a:pt x="177" y="30"/>
                </a:lnTo>
                <a:lnTo>
                  <a:pt x="177" y="30"/>
                </a:lnTo>
                <a:lnTo>
                  <a:pt x="177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8"/>
                </a:lnTo>
                <a:lnTo>
                  <a:pt x="178" y="28"/>
                </a:lnTo>
                <a:lnTo>
                  <a:pt x="179" y="28"/>
                </a:lnTo>
                <a:lnTo>
                  <a:pt x="179" y="28"/>
                </a:lnTo>
                <a:lnTo>
                  <a:pt x="180" y="28"/>
                </a:lnTo>
                <a:lnTo>
                  <a:pt x="180" y="28"/>
                </a:lnTo>
                <a:lnTo>
                  <a:pt x="181" y="28"/>
                </a:lnTo>
                <a:lnTo>
                  <a:pt x="181" y="28"/>
                </a:lnTo>
                <a:lnTo>
                  <a:pt x="182" y="28"/>
                </a:lnTo>
                <a:lnTo>
                  <a:pt x="182" y="28"/>
                </a:lnTo>
                <a:lnTo>
                  <a:pt x="182" y="29"/>
                </a:lnTo>
                <a:lnTo>
                  <a:pt x="182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30"/>
                </a:lnTo>
                <a:lnTo>
                  <a:pt x="183" y="30"/>
                </a:lnTo>
                <a:lnTo>
                  <a:pt x="184" y="30"/>
                </a:lnTo>
                <a:lnTo>
                  <a:pt x="184" y="31"/>
                </a:lnTo>
                <a:lnTo>
                  <a:pt x="184" y="31"/>
                </a:lnTo>
                <a:lnTo>
                  <a:pt x="184" y="31"/>
                </a:lnTo>
                <a:lnTo>
                  <a:pt x="185" y="31"/>
                </a:lnTo>
                <a:lnTo>
                  <a:pt x="185" y="32"/>
                </a:lnTo>
                <a:lnTo>
                  <a:pt x="185" y="32"/>
                </a:lnTo>
                <a:lnTo>
                  <a:pt x="185" y="32"/>
                </a:lnTo>
                <a:lnTo>
                  <a:pt x="185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7" y="32"/>
                </a:lnTo>
                <a:lnTo>
                  <a:pt x="187" y="32"/>
                </a:lnTo>
                <a:lnTo>
                  <a:pt x="187" y="32"/>
                </a:lnTo>
                <a:lnTo>
                  <a:pt x="187" y="32"/>
                </a:lnTo>
                <a:lnTo>
                  <a:pt x="187" y="33"/>
                </a:lnTo>
                <a:lnTo>
                  <a:pt x="188" y="33"/>
                </a:lnTo>
                <a:lnTo>
                  <a:pt x="188" y="33"/>
                </a:lnTo>
                <a:lnTo>
                  <a:pt x="189" y="33"/>
                </a:lnTo>
                <a:lnTo>
                  <a:pt x="189" y="32"/>
                </a:lnTo>
                <a:lnTo>
                  <a:pt x="189" y="32"/>
                </a:lnTo>
                <a:lnTo>
                  <a:pt x="190" y="32"/>
                </a:lnTo>
                <a:lnTo>
                  <a:pt x="190" y="32"/>
                </a:lnTo>
                <a:lnTo>
                  <a:pt x="190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1"/>
                </a:lnTo>
                <a:lnTo>
                  <a:pt x="191" y="31"/>
                </a:lnTo>
                <a:lnTo>
                  <a:pt x="191" y="30"/>
                </a:lnTo>
                <a:lnTo>
                  <a:pt x="191" y="30"/>
                </a:lnTo>
                <a:lnTo>
                  <a:pt x="191" y="30"/>
                </a:lnTo>
                <a:lnTo>
                  <a:pt x="191" y="29"/>
                </a:lnTo>
                <a:lnTo>
                  <a:pt x="191" y="29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7"/>
                </a:lnTo>
                <a:lnTo>
                  <a:pt x="191" y="27"/>
                </a:lnTo>
                <a:lnTo>
                  <a:pt x="191" y="26"/>
                </a:lnTo>
                <a:lnTo>
                  <a:pt x="191" y="26"/>
                </a:lnTo>
                <a:lnTo>
                  <a:pt x="191" y="26"/>
                </a:lnTo>
                <a:lnTo>
                  <a:pt x="191" y="26"/>
                </a:lnTo>
                <a:lnTo>
                  <a:pt x="191" y="25"/>
                </a:lnTo>
                <a:lnTo>
                  <a:pt x="192" y="25"/>
                </a:lnTo>
                <a:lnTo>
                  <a:pt x="192" y="25"/>
                </a:lnTo>
                <a:lnTo>
                  <a:pt x="192" y="25"/>
                </a:lnTo>
                <a:lnTo>
                  <a:pt x="193" y="25"/>
                </a:lnTo>
                <a:lnTo>
                  <a:pt x="193" y="25"/>
                </a:lnTo>
                <a:lnTo>
                  <a:pt x="194" y="25"/>
                </a:lnTo>
                <a:lnTo>
                  <a:pt x="194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6" y="25"/>
                </a:lnTo>
                <a:lnTo>
                  <a:pt x="196" y="25"/>
                </a:lnTo>
                <a:lnTo>
                  <a:pt x="197" y="25"/>
                </a:lnTo>
                <a:lnTo>
                  <a:pt x="197" y="25"/>
                </a:lnTo>
                <a:lnTo>
                  <a:pt x="198" y="25"/>
                </a:lnTo>
                <a:lnTo>
                  <a:pt x="198" y="25"/>
                </a:lnTo>
                <a:lnTo>
                  <a:pt x="199" y="25"/>
                </a:lnTo>
                <a:lnTo>
                  <a:pt x="199" y="25"/>
                </a:lnTo>
                <a:lnTo>
                  <a:pt x="199" y="25"/>
                </a:lnTo>
                <a:lnTo>
                  <a:pt x="200" y="25"/>
                </a:lnTo>
                <a:lnTo>
                  <a:pt x="200" y="26"/>
                </a:lnTo>
                <a:lnTo>
                  <a:pt x="200" y="26"/>
                </a:lnTo>
                <a:lnTo>
                  <a:pt x="201" y="26"/>
                </a:lnTo>
                <a:lnTo>
                  <a:pt x="201" y="26"/>
                </a:lnTo>
                <a:lnTo>
                  <a:pt x="202" y="26"/>
                </a:lnTo>
                <a:lnTo>
                  <a:pt x="202" y="26"/>
                </a:lnTo>
                <a:lnTo>
                  <a:pt x="202" y="26"/>
                </a:lnTo>
                <a:lnTo>
                  <a:pt x="203" y="26"/>
                </a:lnTo>
                <a:lnTo>
                  <a:pt x="203" y="27"/>
                </a:lnTo>
                <a:lnTo>
                  <a:pt x="203" y="27"/>
                </a:lnTo>
                <a:lnTo>
                  <a:pt x="204" y="27"/>
                </a:lnTo>
                <a:lnTo>
                  <a:pt x="204" y="27"/>
                </a:lnTo>
                <a:lnTo>
                  <a:pt x="205" y="27"/>
                </a:lnTo>
                <a:lnTo>
                  <a:pt x="205" y="27"/>
                </a:lnTo>
                <a:lnTo>
                  <a:pt x="205" y="28"/>
                </a:lnTo>
                <a:lnTo>
                  <a:pt x="206" y="28"/>
                </a:lnTo>
                <a:lnTo>
                  <a:pt x="206" y="28"/>
                </a:lnTo>
                <a:lnTo>
                  <a:pt x="206" y="28"/>
                </a:lnTo>
                <a:lnTo>
                  <a:pt x="207" y="28"/>
                </a:lnTo>
                <a:lnTo>
                  <a:pt x="207" y="27"/>
                </a:lnTo>
                <a:lnTo>
                  <a:pt x="207" y="27"/>
                </a:lnTo>
                <a:lnTo>
                  <a:pt x="207" y="27"/>
                </a:lnTo>
                <a:lnTo>
                  <a:pt x="207" y="27"/>
                </a:lnTo>
                <a:lnTo>
                  <a:pt x="208" y="27"/>
                </a:lnTo>
                <a:lnTo>
                  <a:pt x="208" y="27"/>
                </a:lnTo>
                <a:lnTo>
                  <a:pt x="208" y="26"/>
                </a:lnTo>
                <a:lnTo>
                  <a:pt x="209" y="26"/>
                </a:lnTo>
                <a:lnTo>
                  <a:pt x="209" y="26"/>
                </a:lnTo>
                <a:lnTo>
                  <a:pt x="209" y="26"/>
                </a:lnTo>
                <a:lnTo>
                  <a:pt x="210" y="25"/>
                </a:lnTo>
                <a:lnTo>
                  <a:pt x="210" y="25"/>
                </a:lnTo>
                <a:lnTo>
                  <a:pt x="210" y="25"/>
                </a:lnTo>
                <a:lnTo>
                  <a:pt x="210" y="24"/>
                </a:lnTo>
                <a:lnTo>
                  <a:pt x="210" y="24"/>
                </a:lnTo>
                <a:lnTo>
                  <a:pt x="211" y="24"/>
                </a:lnTo>
                <a:lnTo>
                  <a:pt x="211" y="24"/>
                </a:lnTo>
                <a:lnTo>
                  <a:pt x="211" y="23"/>
                </a:lnTo>
                <a:lnTo>
                  <a:pt x="211" y="23"/>
                </a:lnTo>
                <a:lnTo>
                  <a:pt x="211" y="23"/>
                </a:lnTo>
                <a:lnTo>
                  <a:pt x="211" y="22"/>
                </a:lnTo>
                <a:lnTo>
                  <a:pt x="211" y="22"/>
                </a:lnTo>
                <a:lnTo>
                  <a:pt x="212" y="22"/>
                </a:lnTo>
                <a:lnTo>
                  <a:pt x="212" y="21"/>
                </a:lnTo>
                <a:lnTo>
                  <a:pt x="212" y="21"/>
                </a:lnTo>
                <a:lnTo>
                  <a:pt x="212" y="21"/>
                </a:lnTo>
                <a:lnTo>
                  <a:pt x="212" y="21"/>
                </a:lnTo>
                <a:lnTo>
                  <a:pt x="212" y="21"/>
                </a:lnTo>
                <a:lnTo>
                  <a:pt x="213" y="21"/>
                </a:lnTo>
                <a:lnTo>
                  <a:pt x="213" y="20"/>
                </a:lnTo>
                <a:lnTo>
                  <a:pt x="213" y="20"/>
                </a:lnTo>
                <a:lnTo>
                  <a:pt x="213" y="20"/>
                </a:lnTo>
                <a:lnTo>
                  <a:pt x="213" y="19"/>
                </a:lnTo>
                <a:lnTo>
                  <a:pt x="213" y="19"/>
                </a:lnTo>
                <a:lnTo>
                  <a:pt x="213" y="19"/>
                </a:lnTo>
                <a:lnTo>
                  <a:pt x="213" y="18"/>
                </a:lnTo>
                <a:lnTo>
                  <a:pt x="213" y="18"/>
                </a:lnTo>
                <a:lnTo>
                  <a:pt x="213" y="18"/>
                </a:lnTo>
                <a:lnTo>
                  <a:pt x="212" y="18"/>
                </a:lnTo>
                <a:lnTo>
                  <a:pt x="212" y="17"/>
                </a:lnTo>
                <a:lnTo>
                  <a:pt x="212" y="17"/>
                </a:lnTo>
                <a:lnTo>
                  <a:pt x="212" y="17"/>
                </a:lnTo>
                <a:lnTo>
                  <a:pt x="212" y="17"/>
                </a:lnTo>
                <a:lnTo>
                  <a:pt x="211" y="17"/>
                </a:lnTo>
                <a:lnTo>
                  <a:pt x="211" y="16"/>
                </a:lnTo>
                <a:lnTo>
                  <a:pt x="210" y="16"/>
                </a:lnTo>
                <a:lnTo>
                  <a:pt x="210" y="16"/>
                </a:lnTo>
                <a:lnTo>
                  <a:pt x="210" y="16"/>
                </a:lnTo>
                <a:lnTo>
                  <a:pt x="210" y="15"/>
                </a:lnTo>
                <a:lnTo>
                  <a:pt x="209" y="15"/>
                </a:lnTo>
                <a:lnTo>
                  <a:pt x="209" y="15"/>
                </a:lnTo>
                <a:lnTo>
                  <a:pt x="210" y="15"/>
                </a:lnTo>
                <a:lnTo>
                  <a:pt x="210" y="14"/>
                </a:lnTo>
                <a:lnTo>
                  <a:pt x="211" y="14"/>
                </a:lnTo>
                <a:lnTo>
                  <a:pt x="211" y="14"/>
                </a:lnTo>
                <a:lnTo>
                  <a:pt x="212" y="14"/>
                </a:lnTo>
                <a:lnTo>
                  <a:pt x="212" y="14"/>
                </a:lnTo>
                <a:lnTo>
                  <a:pt x="212" y="14"/>
                </a:lnTo>
                <a:lnTo>
                  <a:pt x="213" y="14"/>
                </a:lnTo>
                <a:lnTo>
                  <a:pt x="213" y="15"/>
                </a:lnTo>
                <a:lnTo>
                  <a:pt x="213" y="15"/>
                </a:lnTo>
                <a:lnTo>
                  <a:pt x="213" y="15"/>
                </a:lnTo>
                <a:lnTo>
                  <a:pt x="214" y="15"/>
                </a:lnTo>
                <a:lnTo>
                  <a:pt x="214" y="15"/>
                </a:lnTo>
                <a:lnTo>
                  <a:pt x="215" y="15"/>
                </a:lnTo>
                <a:lnTo>
                  <a:pt x="215" y="15"/>
                </a:lnTo>
                <a:lnTo>
                  <a:pt x="216" y="15"/>
                </a:lnTo>
                <a:lnTo>
                  <a:pt x="216" y="15"/>
                </a:lnTo>
                <a:lnTo>
                  <a:pt x="216" y="15"/>
                </a:lnTo>
                <a:lnTo>
                  <a:pt x="216" y="15"/>
                </a:lnTo>
                <a:lnTo>
                  <a:pt x="217" y="15"/>
                </a:lnTo>
                <a:lnTo>
                  <a:pt x="217" y="15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8" y="16"/>
                </a:lnTo>
                <a:lnTo>
                  <a:pt x="218" y="16"/>
                </a:lnTo>
                <a:lnTo>
                  <a:pt x="219" y="16"/>
                </a:lnTo>
                <a:lnTo>
                  <a:pt x="219" y="16"/>
                </a:lnTo>
                <a:lnTo>
                  <a:pt x="219" y="16"/>
                </a:lnTo>
                <a:lnTo>
                  <a:pt x="219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1" y="15"/>
                </a:lnTo>
                <a:lnTo>
                  <a:pt x="221" y="14"/>
                </a:lnTo>
                <a:lnTo>
                  <a:pt x="222" y="14"/>
                </a:lnTo>
                <a:lnTo>
                  <a:pt x="222" y="14"/>
                </a:lnTo>
                <a:lnTo>
                  <a:pt x="222" y="14"/>
                </a:lnTo>
                <a:lnTo>
                  <a:pt x="223" y="14"/>
                </a:lnTo>
                <a:lnTo>
                  <a:pt x="223" y="13"/>
                </a:lnTo>
                <a:lnTo>
                  <a:pt x="223" y="12"/>
                </a:lnTo>
                <a:lnTo>
                  <a:pt x="224" y="11"/>
                </a:lnTo>
                <a:lnTo>
                  <a:pt x="224" y="9"/>
                </a:lnTo>
                <a:lnTo>
                  <a:pt x="224" y="7"/>
                </a:lnTo>
                <a:lnTo>
                  <a:pt x="224" y="6"/>
                </a:lnTo>
                <a:lnTo>
                  <a:pt x="225" y="4"/>
                </a:lnTo>
                <a:lnTo>
                  <a:pt x="225" y="3"/>
                </a:lnTo>
                <a:lnTo>
                  <a:pt x="226" y="2"/>
                </a:lnTo>
                <a:lnTo>
                  <a:pt x="227" y="1"/>
                </a:lnTo>
                <a:lnTo>
                  <a:pt x="227" y="0"/>
                </a:lnTo>
                <a:lnTo>
                  <a:pt x="228" y="0"/>
                </a:lnTo>
                <a:lnTo>
                  <a:pt x="228" y="0"/>
                </a:lnTo>
                <a:lnTo>
                  <a:pt x="228" y="1"/>
                </a:lnTo>
                <a:lnTo>
                  <a:pt x="229" y="3"/>
                </a:lnTo>
                <a:lnTo>
                  <a:pt x="230" y="4"/>
                </a:lnTo>
                <a:lnTo>
                  <a:pt x="231" y="5"/>
                </a:lnTo>
                <a:lnTo>
                  <a:pt x="231" y="6"/>
                </a:lnTo>
                <a:close/>
              </a:path>
            </a:pathLst>
          </a:custGeom>
          <a:solidFill>
            <a:srgbClr val="A9B418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02" name="Freeform 87"/>
          <p:cNvSpPr>
            <a:spLocks/>
          </p:cNvSpPr>
          <p:nvPr/>
        </p:nvSpPr>
        <p:spPr bwMode="auto">
          <a:xfrm>
            <a:off x="5066307" y="3200223"/>
            <a:ext cx="1313650" cy="1134244"/>
          </a:xfrm>
          <a:custGeom>
            <a:avLst/>
            <a:gdLst>
              <a:gd name="T0" fmla="*/ 576 w 765"/>
              <a:gd name="T1" fmla="*/ 30 h 716"/>
              <a:gd name="T2" fmla="*/ 564 w 765"/>
              <a:gd name="T3" fmla="*/ 77 h 716"/>
              <a:gd name="T4" fmla="*/ 573 w 765"/>
              <a:gd name="T5" fmla="*/ 112 h 716"/>
              <a:gd name="T6" fmla="*/ 589 w 765"/>
              <a:gd name="T7" fmla="*/ 141 h 716"/>
              <a:gd name="T8" fmla="*/ 606 w 765"/>
              <a:gd name="T9" fmla="*/ 184 h 716"/>
              <a:gd name="T10" fmla="*/ 607 w 765"/>
              <a:gd name="T11" fmla="*/ 218 h 716"/>
              <a:gd name="T12" fmla="*/ 631 w 765"/>
              <a:gd name="T13" fmla="*/ 247 h 716"/>
              <a:gd name="T14" fmla="*/ 629 w 765"/>
              <a:gd name="T15" fmla="*/ 317 h 716"/>
              <a:gd name="T16" fmla="*/ 662 w 765"/>
              <a:gd name="T17" fmla="*/ 322 h 716"/>
              <a:gd name="T18" fmla="*/ 687 w 765"/>
              <a:gd name="T19" fmla="*/ 342 h 716"/>
              <a:gd name="T20" fmla="*/ 731 w 765"/>
              <a:gd name="T21" fmla="*/ 330 h 716"/>
              <a:gd name="T22" fmla="*/ 762 w 765"/>
              <a:gd name="T23" fmla="*/ 349 h 716"/>
              <a:gd name="T24" fmla="*/ 736 w 765"/>
              <a:gd name="T25" fmla="*/ 384 h 716"/>
              <a:gd name="T26" fmla="*/ 684 w 765"/>
              <a:gd name="T27" fmla="*/ 397 h 716"/>
              <a:gd name="T28" fmla="*/ 675 w 765"/>
              <a:gd name="T29" fmla="*/ 425 h 716"/>
              <a:gd name="T30" fmla="*/ 661 w 765"/>
              <a:gd name="T31" fmla="*/ 441 h 716"/>
              <a:gd name="T32" fmla="*/ 635 w 765"/>
              <a:gd name="T33" fmla="*/ 441 h 716"/>
              <a:gd name="T34" fmla="*/ 603 w 765"/>
              <a:gd name="T35" fmla="*/ 447 h 716"/>
              <a:gd name="T36" fmla="*/ 576 w 765"/>
              <a:gd name="T37" fmla="*/ 481 h 716"/>
              <a:gd name="T38" fmla="*/ 569 w 765"/>
              <a:gd name="T39" fmla="*/ 521 h 716"/>
              <a:gd name="T40" fmla="*/ 562 w 765"/>
              <a:gd name="T41" fmla="*/ 545 h 716"/>
              <a:gd name="T42" fmla="*/ 546 w 765"/>
              <a:gd name="T43" fmla="*/ 580 h 716"/>
              <a:gd name="T44" fmla="*/ 524 w 765"/>
              <a:gd name="T45" fmla="*/ 606 h 716"/>
              <a:gd name="T46" fmla="*/ 509 w 765"/>
              <a:gd name="T47" fmla="*/ 630 h 716"/>
              <a:gd name="T48" fmla="*/ 483 w 765"/>
              <a:gd name="T49" fmla="*/ 678 h 716"/>
              <a:gd name="T50" fmla="*/ 443 w 765"/>
              <a:gd name="T51" fmla="*/ 710 h 716"/>
              <a:gd name="T52" fmla="*/ 401 w 765"/>
              <a:gd name="T53" fmla="*/ 701 h 716"/>
              <a:gd name="T54" fmla="*/ 362 w 765"/>
              <a:gd name="T55" fmla="*/ 699 h 716"/>
              <a:gd name="T56" fmla="*/ 342 w 765"/>
              <a:gd name="T57" fmla="*/ 696 h 716"/>
              <a:gd name="T58" fmla="*/ 345 w 765"/>
              <a:gd name="T59" fmla="*/ 664 h 716"/>
              <a:gd name="T60" fmla="*/ 347 w 765"/>
              <a:gd name="T61" fmla="*/ 632 h 716"/>
              <a:gd name="T62" fmla="*/ 346 w 765"/>
              <a:gd name="T63" fmla="*/ 599 h 716"/>
              <a:gd name="T64" fmla="*/ 336 w 765"/>
              <a:gd name="T65" fmla="*/ 573 h 716"/>
              <a:gd name="T66" fmla="*/ 349 w 765"/>
              <a:gd name="T67" fmla="*/ 549 h 716"/>
              <a:gd name="T68" fmla="*/ 357 w 765"/>
              <a:gd name="T69" fmla="*/ 517 h 716"/>
              <a:gd name="T70" fmla="*/ 344 w 765"/>
              <a:gd name="T71" fmla="*/ 491 h 716"/>
              <a:gd name="T72" fmla="*/ 337 w 765"/>
              <a:gd name="T73" fmla="*/ 462 h 716"/>
              <a:gd name="T74" fmla="*/ 307 w 765"/>
              <a:gd name="T75" fmla="*/ 446 h 716"/>
              <a:gd name="T76" fmla="*/ 285 w 765"/>
              <a:gd name="T77" fmla="*/ 441 h 716"/>
              <a:gd name="T78" fmla="*/ 260 w 765"/>
              <a:gd name="T79" fmla="*/ 450 h 716"/>
              <a:gd name="T80" fmla="*/ 225 w 765"/>
              <a:gd name="T81" fmla="*/ 448 h 716"/>
              <a:gd name="T82" fmla="*/ 200 w 765"/>
              <a:gd name="T83" fmla="*/ 461 h 716"/>
              <a:gd name="T84" fmla="*/ 179 w 765"/>
              <a:gd name="T85" fmla="*/ 469 h 716"/>
              <a:gd name="T86" fmla="*/ 148 w 765"/>
              <a:gd name="T87" fmla="*/ 470 h 716"/>
              <a:gd name="T88" fmla="*/ 123 w 765"/>
              <a:gd name="T89" fmla="*/ 467 h 716"/>
              <a:gd name="T90" fmla="*/ 92 w 765"/>
              <a:gd name="T91" fmla="*/ 475 h 716"/>
              <a:gd name="T92" fmla="*/ 62 w 765"/>
              <a:gd name="T93" fmla="*/ 496 h 716"/>
              <a:gd name="T94" fmla="*/ 43 w 765"/>
              <a:gd name="T95" fmla="*/ 451 h 716"/>
              <a:gd name="T96" fmla="*/ 21 w 765"/>
              <a:gd name="T97" fmla="*/ 400 h 716"/>
              <a:gd name="T98" fmla="*/ 23 w 765"/>
              <a:gd name="T99" fmla="*/ 367 h 716"/>
              <a:gd name="T100" fmla="*/ 23 w 765"/>
              <a:gd name="T101" fmla="*/ 337 h 716"/>
              <a:gd name="T102" fmla="*/ 18 w 765"/>
              <a:gd name="T103" fmla="*/ 313 h 716"/>
              <a:gd name="T104" fmla="*/ 4 w 765"/>
              <a:gd name="T105" fmla="*/ 286 h 716"/>
              <a:gd name="T106" fmla="*/ 16 w 765"/>
              <a:gd name="T107" fmla="*/ 238 h 716"/>
              <a:gd name="T108" fmla="*/ 25 w 765"/>
              <a:gd name="T109" fmla="*/ 195 h 716"/>
              <a:gd name="T110" fmla="*/ 137 w 765"/>
              <a:gd name="T111" fmla="*/ 216 h 716"/>
              <a:gd name="T112" fmla="*/ 175 w 765"/>
              <a:gd name="T113" fmla="*/ 246 h 716"/>
              <a:gd name="T114" fmla="*/ 217 w 765"/>
              <a:gd name="T115" fmla="*/ 256 h 716"/>
              <a:gd name="T116" fmla="*/ 242 w 765"/>
              <a:gd name="T117" fmla="*/ 238 h 716"/>
              <a:gd name="T118" fmla="*/ 243 w 765"/>
              <a:gd name="T119" fmla="*/ 214 h 716"/>
              <a:gd name="T120" fmla="*/ 246 w 765"/>
              <a:gd name="T121" fmla="*/ 179 h 716"/>
              <a:gd name="T122" fmla="*/ 254 w 765"/>
              <a:gd name="T123" fmla="*/ 146 h 716"/>
              <a:gd name="T124" fmla="*/ 287 w 765"/>
              <a:gd name="T125" fmla="*/ 128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5" h="716">
                <a:moveTo>
                  <a:pt x="585" y="4"/>
                </a:moveTo>
                <a:lnTo>
                  <a:pt x="585" y="4"/>
                </a:lnTo>
                <a:lnTo>
                  <a:pt x="584" y="4"/>
                </a:lnTo>
                <a:lnTo>
                  <a:pt x="584" y="4"/>
                </a:lnTo>
                <a:lnTo>
                  <a:pt x="585" y="4"/>
                </a:lnTo>
                <a:lnTo>
                  <a:pt x="585" y="5"/>
                </a:lnTo>
                <a:lnTo>
                  <a:pt x="585" y="5"/>
                </a:lnTo>
                <a:lnTo>
                  <a:pt x="585" y="6"/>
                </a:lnTo>
                <a:lnTo>
                  <a:pt x="584" y="6"/>
                </a:lnTo>
                <a:lnTo>
                  <a:pt x="584" y="7"/>
                </a:lnTo>
                <a:lnTo>
                  <a:pt x="584" y="7"/>
                </a:lnTo>
                <a:lnTo>
                  <a:pt x="584" y="8"/>
                </a:lnTo>
                <a:lnTo>
                  <a:pt x="585" y="8"/>
                </a:lnTo>
                <a:lnTo>
                  <a:pt x="585" y="8"/>
                </a:lnTo>
                <a:lnTo>
                  <a:pt x="585" y="9"/>
                </a:lnTo>
                <a:lnTo>
                  <a:pt x="585" y="9"/>
                </a:lnTo>
                <a:lnTo>
                  <a:pt x="585" y="9"/>
                </a:lnTo>
                <a:lnTo>
                  <a:pt x="585" y="10"/>
                </a:lnTo>
                <a:lnTo>
                  <a:pt x="585" y="10"/>
                </a:lnTo>
                <a:lnTo>
                  <a:pt x="585" y="10"/>
                </a:lnTo>
                <a:lnTo>
                  <a:pt x="585" y="11"/>
                </a:lnTo>
                <a:lnTo>
                  <a:pt x="586" y="11"/>
                </a:lnTo>
                <a:lnTo>
                  <a:pt x="586" y="12"/>
                </a:lnTo>
                <a:lnTo>
                  <a:pt x="586" y="12"/>
                </a:lnTo>
                <a:lnTo>
                  <a:pt x="586" y="13"/>
                </a:lnTo>
                <a:lnTo>
                  <a:pt x="586" y="13"/>
                </a:lnTo>
                <a:lnTo>
                  <a:pt x="586" y="13"/>
                </a:lnTo>
                <a:lnTo>
                  <a:pt x="585" y="13"/>
                </a:lnTo>
                <a:lnTo>
                  <a:pt x="585" y="14"/>
                </a:lnTo>
                <a:lnTo>
                  <a:pt x="585" y="14"/>
                </a:lnTo>
                <a:lnTo>
                  <a:pt x="585" y="14"/>
                </a:lnTo>
                <a:lnTo>
                  <a:pt x="585" y="15"/>
                </a:lnTo>
                <a:lnTo>
                  <a:pt x="585" y="15"/>
                </a:lnTo>
                <a:lnTo>
                  <a:pt x="584" y="15"/>
                </a:lnTo>
                <a:lnTo>
                  <a:pt x="584" y="16"/>
                </a:lnTo>
                <a:lnTo>
                  <a:pt x="583" y="15"/>
                </a:lnTo>
                <a:lnTo>
                  <a:pt x="583" y="14"/>
                </a:lnTo>
                <a:lnTo>
                  <a:pt x="583" y="14"/>
                </a:lnTo>
                <a:lnTo>
                  <a:pt x="582" y="15"/>
                </a:lnTo>
                <a:lnTo>
                  <a:pt x="582" y="15"/>
                </a:lnTo>
                <a:lnTo>
                  <a:pt x="582" y="16"/>
                </a:lnTo>
                <a:lnTo>
                  <a:pt x="582" y="16"/>
                </a:lnTo>
                <a:lnTo>
                  <a:pt x="583" y="16"/>
                </a:lnTo>
                <a:lnTo>
                  <a:pt x="584" y="16"/>
                </a:lnTo>
                <a:lnTo>
                  <a:pt x="584" y="16"/>
                </a:lnTo>
                <a:lnTo>
                  <a:pt x="584" y="17"/>
                </a:lnTo>
                <a:lnTo>
                  <a:pt x="584" y="17"/>
                </a:lnTo>
                <a:lnTo>
                  <a:pt x="584" y="18"/>
                </a:lnTo>
                <a:lnTo>
                  <a:pt x="584" y="19"/>
                </a:lnTo>
                <a:lnTo>
                  <a:pt x="583" y="19"/>
                </a:lnTo>
                <a:lnTo>
                  <a:pt x="583" y="19"/>
                </a:lnTo>
                <a:lnTo>
                  <a:pt x="583" y="19"/>
                </a:lnTo>
                <a:lnTo>
                  <a:pt x="582" y="19"/>
                </a:lnTo>
                <a:lnTo>
                  <a:pt x="582" y="19"/>
                </a:lnTo>
                <a:lnTo>
                  <a:pt x="582" y="19"/>
                </a:lnTo>
                <a:lnTo>
                  <a:pt x="582" y="19"/>
                </a:lnTo>
                <a:lnTo>
                  <a:pt x="582" y="20"/>
                </a:lnTo>
                <a:lnTo>
                  <a:pt x="581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1"/>
                </a:lnTo>
                <a:lnTo>
                  <a:pt x="579" y="22"/>
                </a:lnTo>
                <a:lnTo>
                  <a:pt x="578" y="21"/>
                </a:lnTo>
                <a:lnTo>
                  <a:pt x="577" y="20"/>
                </a:lnTo>
                <a:lnTo>
                  <a:pt x="577" y="22"/>
                </a:lnTo>
                <a:lnTo>
                  <a:pt x="577" y="22"/>
                </a:lnTo>
                <a:lnTo>
                  <a:pt x="577" y="23"/>
                </a:lnTo>
                <a:lnTo>
                  <a:pt x="577" y="23"/>
                </a:lnTo>
                <a:lnTo>
                  <a:pt x="576" y="24"/>
                </a:lnTo>
                <a:lnTo>
                  <a:pt x="576" y="24"/>
                </a:lnTo>
                <a:lnTo>
                  <a:pt x="577" y="24"/>
                </a:lnTo>
                <a:lnTo>
                  <a:pt x="577" y="24"/>
                </a:lnTo>
                <a:lnTo>
                  <a:pt x="578" y="25"/>
                </a:lnTo>
                <a:lnTo>
                  <a:pt x="578" y="25"/>
                </a:lnTo>
                <a:lnTo>
                  <a:pt x="577" y="26"/>
                </a:lnTo>
                <a:lnTo>
                  <a:pt x="577" y="26"/>
                </a:lnTo>
                <a:lnTo>
                  <a:pt x="577" y="27"/>
                </a:lnTo>
                <a:lnTo>
                  <a:pt x="577" y="27"/>
                </a:lnTo>
                <a:lnTo>
                  <a:pt x="577" y="28"/>
                </a:lnTo>
                <a:lnTo>
                  <a:pt x="578" y="28"/>
                </a:lnTo>
                <a:lnTo>
                  <a:pt x="578" y="28"/>
                </a:lnTo>
                <a:lnTo>
                  <a:pt x="578" y="28"/>
                </a:lnTo>
                <a:lnTo>
                  <a:pt x="579" y="29"/>
                </a:lnTo>
                <a:lnTo>
                  <a:pt x="579" y="29"/>
                </a:lnTo>
                <a:lnTo>
                  <a:pt x="578" y="29"/>
                </a:lnTo>
                <a:lnTo>
                  <a:pt x="578" y="30"/>
                </a:lnTo>
                <a:lnTo>
                  <a:pt x="578" y="30"/>
                </a:lnTo>
                <a:lnTo>
                  <a:pt x="578" y="30"/>
                </a:lnTo>
                <a:lnTo>
                  <a:pt x="577" y="30"/>
                </a:lnTo>
                <a:lnTo>
                  <a:pt x="576" y="30"/>
                </a:lnTo>
                <a:lnTo>
                  <a:pt x="576" y="30"/>
                </a:lnTo>
                <a:lnTo>
                  <a:pt x="576" y="31"/>
                </a:lnTo>
                <a:lnTo>
                  <a:pt x="576" y="31"/>
                </a:lnTo>
                <a:lnTo>
                  <a:pt x="576" y="31"/>
                </a:lnTo>
                <a:lnTo>
                  <a:pt x="576" y="32"/>
                </a:lnTo>
                <a:lnTo>
                  <a:pt x="576" y="33"/>
                </a:lnTo>
                <a:lnTo>
                  <a:pt x="575" y="33"/>
                </a:lnTo>
                <a:lnTo>
                  <a:pt x="575" y="33"/>
                </a:lnTo>
                <a:lnTo>
                  <a:pt x="575" y="33"/>
                </a:lnTo>
                <a:lnTo>
                  <a:pt x="575" y="34"/>
                </a:lnTo>
                <a:lnTo>
                  <a:pt x="574" y="34"/>
                </a:lnTo>
                <a:lnTo>
                  <a:pt x="574" y="35"/>
                </a:lnTo>
                <a:lnTo>
                  <a:pt x="574" y="35"/>
                </a:lnTo>
                <a:lnTo>
                  <a:pt x="575" y="35"/>
                </a:lnTo>
                <a:lnTo>
                  <a:pt x="575" y="36"/>
                </a:lnTo>
                <a:lnTo>
                  <a:pt x="575" y="37"/>
                </a:lnTo>
                <a:lnTo>
                  <a:pt x="575" y="37"/>
                </a:lnTo>
                <a:lnTo>
                  <a:pt x="575" y="37"/>
                </a:lnTo>
                <a:lnTo>
                  <a:pt x="576" y="37"/>
                </a:lnTo>
                <a:lnTo>
                  <a:pt x="576" y="38"/>
                </a:lnTo>
                <a:lnTo>
                  <a:pt x="576" y="38"/>
                </a:lnTo>
                <a:lnTo>
                  <a:pt x="576" y="39"/>
                </a:lnTo>
                <a:lnTo>
                  <a:pt x="576" y="39"/>
                </a:lnTo>
                <a:lnTo>
                  <a:pt x="575" y="41"/>
                </a:lnTo>
                <a:lnTo>
                  <a:pt x="575" y="42"/>
                </a:lnTo>
                <a:lnTo>
                  <a:pt x="575" y="43"/>
                </a:lnTo>
                <a:lnTo>
                  <a:pt x="574" y="44"/>
                </a:lnTo>
                <a:lnTo>
                  <a:pt x="574" y="44"/>
                </a:lnTo>
                <a:lnTo>
                  <a:pt x="574" y="45"/>
                </a:lnTo>
                <a:lnTo>
                  <a:pt x="573" y="46"/>
                </a:lnTo>
                <a:lnTo>
                  <a:pt x="573" y="51"/>
                </a:lnTo>
                <a:lnTo>
                  <a:pt x="573" y="51"/>
                </a:lnTo>
                <a:lnTo>
                  <a:pt x="572" y="52"/>
                </a:lnTo>
                <a:lnTo>
                  <a:pt x="572" y="52"/>
                </a:lnTo>
                <a:lnTo>
                  <a:pt x="571" y="55"/>
                </a:lnTo>
                <a:lnTo>
                  <a:pt x="569" y="56"/>
                </a:lnTo>
                <a:lnTo>
                  <a:pt x="568" y="57"/>
                </a:lnTo>
                <a:lnTo>
                  <a:pt x="567" y="58"/>
                </a:lnTo>
                <a:lnTo>
                  <a:pt x="566" y="59"/>
                </a:lnTo>
                <a:lnTo>
                  <a:pt x="566" y="60"/>
                </a:lnTo>
                <a:lnTo>
                  <a:pt x="567" y="62"/>
                </a:lnTo>
                <a:lnTo>
                  <a:pt x="568" y="62"/>
                </a:lnTo>
                <a:lnTo>
                  <a:pt x="568" y="62"/>
                </a:lnTo>
                <a:lnTo>
                  <a:pt x="567" y="63"/>
                </a:lnTo>
                <a:lnTo>
                  <a:pt x="566" y="63"/>
                </a:lnTo>
                <a:lnTo>
                  <a:pt x="566" y="64"/>
                </a:lnTo>
                <a:lnTo>
                  <a:pt x="566" y="64"/>
                </a:lnTo>
                <a:lnTo>
                  <a:pt x="567" y="66"/>
                </a:lnTo>
                <a:lnTo>
                  <a:pt x="568" y="66"/>
                </a:lnTo>
                <a:lnTo>
                  <a:pt x="568" y="66"/>
                </a:lnTo>
                <a:lnTo>
                  <a:pt x="567" y="67"/>
                </a:lnTo>
                <a:lnTo>
                  <a:pt x="567" y="67"/>
                </a:lnTo>
                <a:lnTo>
                  <a:pt x="566" y="68"/>
                </a:lnTo>
                <a:lnTo>
                  <a:pt x="566" y="67"/>
                </a:lnTo>
                <a:lnTo>
                  <a:pt x="565" y="67"/>
                </a:lnTo>
                <a:lnTo>
                  <a:pt x="565" y="67"/>
                </a:lnTo>
                <a:lnTo>
                  <a:pt x="565" y="66"/>
                </a:lnTo>
                <a:lnTo>
                  <a:pt x="565" y="66"/>
                </a:lnTo>
                <a:lnTo>
                  <a:pt x="564" y="66"/>
                </a:lnTo>
                <a:lnTo>
                  <a:pt x="564" y="66"/>
                </a:lnTo>
                <a:lnTo>
                  <a:pt x="563" y="66"/>
                </a:lnTo>
                <a:lnTo>
                  <a:pt x="563" y="67"/>
                </a:lnTo>
                <a:lnTo>
                  <a:pt x="563" y="67"/>
                </a:lnTo>
                <a:lnTo>
                  <a:pt x="563" y="68"/>
                </a:lnTo>
                <a:lnTo>
                  <a:pt x="563" y="68"/>
                </a:lnTo>
                <a:lnTo>
                  <a:pt x="563" y="69"/>
                </a:lnTo>
                <a:lnTo>
                  <a:pt x="562" y="69"/>
                </a:lnTo>
                <a:lnTo>
                  <a:pt x="562" y="69"/>
                </a:lnTo>
                <a:lnTo>
                  <a:pt x="562" y="69"/>
                </a:lnTo>
                <a:lnTo>
                  <a:pt x="562" y="69"/>
                </a:lnTo>
                <a:lnTo>
                  <a:pt x="562" y="69"/>
                </a:lnTo>
                <a:lnTo>
                  <a:pt x="562" y="70"/>
                </a:lnTo>
                <a:lnTo>
                  <a:pt x="562" y="70"/>
                </a:lnTo>
                <a:lnTo>
                  <a:pt x="562" y="70"/>
                </a:lnTo>
                <a:lnTo>
                  <a:pt x="562" y="70"/>
                </a:lnTo>
                <a:lnTo>
                  <a:pt x="563" y="70"/>
                </a:lnTo>
                <a:lnTo>
                  <a:pt x="563" y="71"/>
                </a:lnTo>
                <a:lnTo>
                  <a:pt x="563" y="71"/>
                </a:lnTo>
                <a:lnTo>
                  <a:pt x="562" y="72"/>
                </a:lnTo>
                <a:lnTo>
                  <a:pt x="562" y="72"/>
                </a:lnTo>
                <a:lnTo>
                  <a:pt x="562" y="73"/>
                </a:lnTo>
                <a:lnTo>
                  <a:pt x="562" y="73"/>
                </a:lnTo>
                <a:lnTo>
                  <a:pt x="562" y="73"/>
                </a:lnTo>
                <a:lnTo>
                  <a:pt x="562" y="74"/>
                </a:lnTo>
                <a:lnTo>
                  <a:pt x="562" y="74"/>
                </a:lnTo>
                <a:lnTo>
                  <a:pt x="562" y="74"/>
                </a:lnTo>
                <a:lnTo>
                  <a:pt x="563" y="75"/>
                </a:lnTo>
                <a:lnTo>
                  <a:pt x="563" y="75"/>
                </a:lnTo>
                <a:lnTo>
                  <a:pt x="563" y="76"/>
                </a:lnTo>
                <a:lnTo>
                  <a:pt x="563" y="76"/>
                </a:lnTo>
                <a:lnTo>
                  <a:pt x="564" y="76"/>
                </a:lnTo>
                <a:lnTo>
                  <a:pt x="564" y="77"/>
                </a:lnTo>
                <a:lnTo>
                  <a:pt x="564" y="77"/>
                </a:lnTo>
                <a:lnTo>
                  <a:pt x="565" y="77"/>
                </a:lnTo>
                <a:lnTo>
                  <a:pt x="565" y="77"/>
                </a:lnTo>
                <a:lnTo>
                  <a:pt x="566" y="78"/>
                </a:lnTo>
                <a:lnTo>
                  <a:pt x="566" y="78"/>
                </a:lnTo>
                <a:lnTo>
                  <a:pt x="566" y="79"/>
                </a:lnTo>
                <a:lnTo>
                  <a:pt x="566" y="79"/>
                </a:lnTo>
                <a:lnTo>
                  <a:pt x="566" y="79"/>
                </a:lnTo>
                <a:lnTo>
                  <a:pt x="567" y="80"/>
                </a:lnTo>
                <a:lnTo>
                  <a:pt x="567" y="81"/>
                </a:lnTo>
                <a:lnTo>
                  <a:pt x="568" y="82"/>
                </a:lnTo>
                <a:lnTo>
                  <a:pt x="568" y="82"/>
                </a:lnTo>
                <a:lnTo>
                  <a:pt x="568" y="83"/>
                </a:lnTo>
                <a:lnTo>
                  <a:pt x="567" y="83"/>
                </a:lnTo>
                <a:lnTo>
                  <a:pt x="567" y="84"/>
                </a:lnTo>
                <a:lnTo>
                  <a:pt x="566" y="84"/>
                </a:lnTo>
                <a:lnTo>
                  <a:pt x="566" y="84"/>
                </a:lnTo>
                <a:lnTo>
                  <a:pt x="566" y="85"/>
                </a:lnTo>
                <a:lnTo>
                  <a:pt x="566" y="85"/>
                </a:lnTo>
                <a:lnTo>
                  <a:pt x="566" y="86"/>
                </a:lnTo>
                <a:lnTo>
                  <a:pt x="565" y="86"/>
                </a:lnTo>
                <a:lnTo>
                  <a:pt x="565" y="86"/>
                </a:lnTo>
                <a:lnTo>
                  <a:pt x="564" y="86"/>
                </a:lnTo>
                <a:lnTo>
                  <a:pt x="564" y="86"/>
                </a:lnTo>
                <a:lnTo>
                  <a:pt x="563" y="86"/>
                </a:lnTo>
                <a:lnTo>
                  <a:pt x="563" y="87"/>
                </a:lnTo>
                <a:lnTo>
                  <a:pt x="563" y="87"/>
                </a:lnTo>
                <a:lnTo>
                  <a:pt x="562" y="88"/>
                </a:lnTo>
                <a:lnTo>
                  <a:pt x="562" y="88"/>
                </a:lnTo>
                <a:lnTo>
                  <a:pt x="562" y="89"/>
                </a:lnTo>
                <a:lnTo>
                  <a:pt x="562" y="89"/>
                </a:lnTo>
                <a:lnTo>
                  <a:pt x="561" y="90"/>
                </a:lnTo>
                <a:lnTo>
                  <a:pt x="561" y="90"/>
                </a:lnTo>
                <a:lnTo>
                  <a:pt x="560" y="91"/>
                </a:lnTo>
                <a:lnTo>
                  <a:pt x="560" y="91"/>
                </a:lnTo>
                <a:lnTo>
                  <a:pt x="560" y="91"/>
                </a:lnTo>
                <a:lnTo>
                  <a:pt x="560" y="92"/>
                </a:lnTo>
                <a:lnTo>
                  <a:pt x="561" y="92"/>
                </a:lnTo>
                <a:lnTo>
                  <a:pt x="561" y="92"/>
                </a:lnTo>
                <a:lnTo>
                  <a:pt x="562" y="93"/>
                </a:lnTo>
                <a:lnTo>
                  <a:pt x="562" y="93"/>
                </a:lnTo>
                <a:lnTo>
                  <a:pt x="562" y="93"/>
                </a:lnTo>
                <a:lnTo>
                  <a:pt x="562" y="94"/>
                </a:lnTo>
                <a:lnTo>
                  <a:pt x="562" y="94"/>
                </a:lnTo>
                <a:lnTo>
                  <a:pt x="562" y="95"/>
                </a:lnTo>
                <a:lnTo>
                  <a:pt x="562" y="95"/>
                </a:lnTo>
                <a:lnTo>
                  <a:pt x="562" y="95"/>
                </a:lnTo>
                <a:lnTo>
                  <a:pt x="562" y="95"/>
                </a:lnTo>
                <a:lnTo>
                  <a:pt x="562" y="96"/>
                </a:lnTo>
                <a:lnTo>
                  <a:pt x="562" y="97"/>
                </a:lnTo>
                <a:lnTo>
                  <a:pt x="562" y="97"/>
                </a:lnTo>
                <a:lnTo>
                  <a:pt x="562" y="98"/>
                </a:lnTo>
                <a:lnTo>
                  <a:pt x="562" y="98"/>
                </a:lnTo>
                <a:lnTo>
                  <a:pt x="562" y="99"/>
                </a:lnTo>
                <a:lnTo>
                  <a:pt x="562" y="99"/>
                </a:lnTo>
                <a:lnTo>
                  <a:pt x="562" y="100"/>
                </a:lnTo>
                <a:lnTo>
                  <a:pt x="562" y="100"/>
                </a:lnTo>
                <a:lnTo>
                  <a:pt x="562" y="101"/>
                </a:lnTo>
                <a:lnTo>
                  <a:pt x="562" y="101"/>
                </a:lnTo>
                <a:lnTo>
                  <a:pt x="562" y="102"/>
                </a:lnTo>
                <a:lnTo>
                  <a:pt x="562" y="102"/>
                </a:lnTo>
                <a:lnTo>
                  <a:pt x="562" y="103"/>
                </a:lnTo>
                <a:lnTo>
                  <a:pt x="562" y="104"/>
                </a:lnTo>
                <a:lnTo>
                  <a:pt x="563" y="104"/>
                </a:lnTo>
                <a:lnTo>
                  <a:pt x="563" y="104"/>
                </a:lnTo>
                <a:lnTo>
                  <a:pt x="564" y="105"/>
                </a:lnTo>
                <a:lnTo>
                  <a:pt x="564" y="105"/>
                </a:lnTo>
                <a:lnTo>
                  <a:pt x="565" y="105"/>
                </a:lnTo>
                <a:lnTo>
                  <a:pt x="565" y="106"/>
                </a:lnTo>
                <a:lnTo>
                  <a:pt x="565" y="106"/>
                </a:lnTo>
                <a:lnTo>
                  <a:pt x="565" y="107"/>
                </a:lnTo>
                <a:lnTo>
                  <a:pt x="566" y="107"/>
                </a:lnTo>
                <a:lnTo>
                  <a:pt x="566" y="107"/>
                </a:lnTo>
                <a:lnTo>
                  <a:pt x="567" y="107"/>
                </a:lnTo>
                <a:lnTo>
                  <a:pt x="568" y="106"/>
                </a:lnTo>
                <a:lnTo>
                  <a:pt x="568" y="106"/>
                </a:lnTo>
                <a:lnTo>
                  <a:pt x="569" y="107"/>
                </a:lnTo>
                <a:lnTo>
                  <a:pt x="570" y="107"/>
                </a:lnTo>
                <a:lnTo>
                  <a:pt x="570" y="107"/>
                </a:lnTo>
                <a:lnTo>
                  <a:pt x="570" y="107"/>
                </a:lnTo>
                <a:lnTo>
                  <a:pt x="571" y="107"/>
                </a:lnTo>
                <a:lnTo>
                  <a:pt x="572" y="107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3" y="109"/>
                </a:lnTo>
                <a:lnTo>
                  <a:pt x="573" y="109"/>
                </a:lnTo>
                <a:lnTo>
                  <a:pt x="573" y="110"/>
                </a:lnTo>
                <a:lnTo>
                  <a:pt x="573" y="111"/>
                </a:lnTo>
                <a:lnTo>
                  <a:pt x="573" y="112"/>
                </a:lnTo>
                <a:lnTo>
                  <a:pt x="573" y="112"/>
                </a:lnTo>
                <a:lnTo>
                  <a:pt x="573" y="113"/>
                </a:lnTo>
                <a:lnTo>
                  <a:pt x="573" y="114"/>
                </a:lnTo>
                <a:lnTo>
                  <a:pt x="574" y="115"/>
                </a:lnTo>
                <a:lnTo>
                  <a:pt x="574" y="115"/>
                </a:lnTo>
                <a:lnTo>
                  <a:pt x="574" y="116"/>
                </a:lnTo>
                <a:lnTo>
                  <a:pt x="574" y="116"/>
                </a:lnTo>
                <a:lnTo>
                  <a:pt x="574" y="117"/>
                </a:lnTo>
                <a:lnTo>
                  <a:pt x="574" y="118"/>
                </a:lnTo>
                <a:lnTo>
                  <a:pt x="574" y="119"/>
                </a:lnTo>
                <a:lnTo>
                  <a:pt x="574" y="120"/>
                </a:lnTo>
                <a:lnTo>
                  <a:pt x="574" y="120"/>
                </a:lnTo>
                <a:lnTo>
                  <a:pt x="574" y="120"/>
                </a:lnTo>
                <a:lnTo>
                  <a:pt x="574" y="121"/>
                </a:lnTo>
                <a:lnTo>
                  <a:pt x="574" y="121"/>
                </a:lnTo>
                <a:lnTo>
                  <a:pt x="575" y="121"/>
                </a:lnTo>
                <a:lnTo>
                  <a:pt x="576" y="122"/>
                </a:lnTo>
                <a:lnTo>
                  <a:pt x="576" y="122"/>
                </a:lnTo>
                <a:lnTo>
                  <a:pt x="576" y="123"/>
                </a:lnTo>
                <a:lnTo>
                  <a:pt x="577" y="124"/>
                </a:lnTo>
                <a:lnTo>
                  <a:pt x="577" y="125"/>
                </a:lnTo>
                <a:lnTo>
                  <a:pt x="577" y="126"/>
                </a:lnTo>
                <a:lnTo>
                  <a:pt x="577" y="126"/>
                </a:lnTo>
                <a:lnTo>
                  <a:pt x="577" y="127"/>
                </a:lnTo>
                <a:lnTo>
                  <a:pt x="577" y="127"/>
                </a:lnTo>
                <a:lnTo>
                  <a:pt x="577" y="128"/>
                </a:lnTo>
                <a:lnTo>
                  <a:pt x="576" y="128"/>
                </a:lnTo>
                <a:lnTo>
                  <a:pt x="576" y="129"/>
                </a:lnTo>
                <a:lnTo>
                  <a:pt x="576" y="129"/>
                </a:lnTo>
                <a:lnTo>
                  <a:pt x="577" y="129"/>
                </a:lnTo>
                <a:lnTo>
                  <a:pt x="577" y="129"/>
                </a:lnTo>
                <a:lnTo>
                  <a:pt x="577" y="129"/>
                </a:lnTo>
                <a:lnTo>
                  <a:pt x="578" y="129"/>
                </a:lnTo>
                <a:lnTo>
                  <a:pt x="578" y="128"/>
                </a:lnTo>
                <a:lnTo>
                  <a:pt x="577" y="128"/>
                </a:lnTo>
                <a:lnTo>
                  <a:pt x="577" y="128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9" y="127"/>
                </a:lnTo>
                <a:lnTo>
                  <a:pt x="579" y="126"/>
                </a:lnTo>
                <a:lnTo>
                  <a:pt x="579" y="126"/>
                </a:lnTo>
                <a:lnTo>
                  <a:pt x="580" y="126"/>
                </a:lnTo>
                <a:lnTo>
                  <a:pt x="581" y="126"/>
                </a:lnTo>
                <a:lnTo>
                  <a:pt x="581" y="126"/>
                </a:lnTo>
                <a:lnTo>
                  <a:pt x="582" y="127"/>
                </a:lnTo>
                <a:lnTo>
                  <a:pt x="582" y="127"/>
                </a:lnTo>
                <a:lnTo>
                  <a:pt x="582" y="127"/>
                </a:lnTo>
                <a:lnTo>
                  <a:pt x="582" y="128"/>
                </a:lnTo>
                <a:lnTo>
                  <a:pt x="582" y="128"/>
                </a:lnTo>
                <a:lnTo>
                  <a:pt x="582" y="129"/>
                </a:lnTo>
                <a:lnTo>
                  <a:pt x="582" y="129"/>
                </a:lnTo>
                <a:lnTo>
                  <a:pt x="582" y="129"/>
                </a:lnTo>
                <a:lnTo>
                  <a:pt x="582" y="130"/>
                </a:lnTo>
                <a:lnTo>
                  <a:pt x="582" y="131"/>
                </a:lnTo>
                <a:lnTo>
                  <a:pt x="582" y="131"/>
                </a:lnTo>
                <a:lnTo>
                  <a:pt x="582" y="132"/>
                </a:lnTo>
                <a:lnTo>
                  <a:pt x="582" y="132"/>
                </a:lnTo>
                <a:lnTo>
                  <a:pt x="582" y="132"/>
                </a:lnTo>
                <a:lnTo>
                  <a:pt x="582" y="133"/>
                </a:lnTo>
                <a:lnTo>
                  <a:pt x="582" y="133"/>
                </a:lnTo>
                <a:lnTo>
                  <a:pt x="582" y="133"/>
                </a:lnTo>
                <a:lnTo>
                  <a:pt x="582" y="133"/>
                </a:lnTo>
                <a:lnTo>
                  <a:pt x="583" y="134"/>
                </a:lnTo>
                <a:lnTo>
                  <a:pt x="583" y="134"/>
                </a:lnTo>
                <a:lnTo>
                  <a:pt x="583" y="134"/>
                </a:lnTo>
                <a:lnTo>
                  <a:pt x="584" y="135"/>
                </a:lnTo>
                <a:lnTo>
                  <a:pt x="584" y="135"/>
                </a:lnTo>
                <a:lnTo>
                  <a:pt x="585" y="136"/>
                </a:lnTo>
                <a:lnTo>
                  <a:pt x="585" y="137"/>
                </a:lnTo>
                <a:lnTo>
                  <a:pt x="585" y="137"/>
                </a:lnTo>
                <a:lnTo>
                  <a:pt x="585" y="137"/>
                </a:lnTo>
                <a:lnTo>
                  <a:pt x="586" y="137"/>
                </a:lnTo>
                <a:lnTo>
                  <a:pt x="586" y="137"/>
                </a:lnTo>
                <a:lnTo>
                  <a:pt x="586" y="138"/>
                </a:lnTo>
                <a:lnTo>
                  <a:pt x="586" y="138"/>
                </a:lnTo>
                <a:lnTo>
                  <a:pt x="586" y="139"/>
                </a:lnTo>
                <a:lnTo>
                  <a:pt x="586" y="140"/>
                </a:lnTo>
                <a:lnTo>
                  <a:pt x="585" y="140"/>
                </a:lnTo>
                <a:lnTo>
                  <a:pt x="585" y="141"/>
                </a:lnTo>
                <a:lnTo>
                  <a:pt x="585" y="141"/>
                </a:lnTo>
                <a:lnTo>
                  <a:pt x="585" y="141"/>
                </a:lnTo>
                <a:lnTo>
                  <a:pt x="585" y="142"/>
                </a:lnTo>
                <a:lnTo>
                  <a:pt x="586" y="142"/>
                </a:lnTo>
                <a:lnTo>
                  <a:pt x="586" y="141"/>
                </a:lnTo>
                <a:lnTo>
                  <a:pt x="587" y="141"/>
                </a:lnTo>
                <a:lnTo>
                  <a:pt x="587" y="141"/>
                </a:lnTo>
                <a:lnTo>
                  <a:pt x="587" y="141"/>
                </a:lnTo>
                <a:lnTo>
                  <a:pt x="588" y="140"/>
                </a:lnTo>
                <a:lnTo>
                  <a:pt x="588" y="140"/>
                </a:lnTo>
                <a:lnTo>
                  <a:pt x="589" y="141"/>
                </a:lnTo>
                <a:lnTo>
                  <a:pt x="589" y="141"/>
                </a:lnTo>
                <a:lnTo>
                  <a:pt x="589" y="141"/>
                </a:lnTo>
                <a:lnTo>
                  <a:pt x="589" y="142"/>
                </a:lnTo>
                <a:lnTo>
                  <a:pt x="589" y="143"/>
                </a:lnTo>
                <a:lnTo>
                  <a:pt x="589" y="143"/>
                </a:lnTo>
                <a:lnTo>
                  <a:pt x="590" y="144"/>
                </a:lnTo>
                <a:lnTo>
                  <a:pt x="590" y="144"/>
                </a:lnTo>
                <a:lnTo>
                  <a:pt x="591" y="145"/>
                </a:lnTo>
                <a:lnTo>
                  <a:pt x="591" y="145"/>
                </a:lnTo>
                <a:lnTo>
                  <a:pt x="591" y="146"/>
                </a:lnTo>
                <a:lnTo>
                  <a:pt x="591" y="147"/>
                </a:lnTo>
                <a:lnTo>
                  <a:pt x="590" y="147"/>
                </a:lnTo>
                <a:lnTo>
                  <a:pt x="590" y="147"/>
                </a:lnTo>
                <a:lnTo>
                  <a:pt x="590" y="148"/>
                </a:lnTo>
                <a:lnTo>
                  <a:pt x="590" y="148"/>
                </a:lnTo>
                <a:lnTo>
                  <a:pt x="591" y="148"/>
                </a:lnTo>
                <a:lnTo>
                  <a:pt x="591" y="148"/>
                </a:lnTo>
                <a:lnTo>
                  <a:pt x="591" y="148"/>
                </a:lnTo>
                <a:lnTo>
                  <a:pt x="591" y="149"/>
                </a:lnTo>
                <a:lnTo>
                  <a:pt x="592" y="149"/>
                </a:lnTo>
                <a:lnTo>
                  <a:pt x="592" y="149"/>
                </a:lnTo>
                <a:lnTo>
                  <a:pt x="592" y="150"/>
                </a:lnTo>
                <a:lnTo>
                  <a:pt x="592" y="151"/>
                </a:lnTo>
                <a:lnTo>
                  <a:pt x="593" y="151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3" y="154"/>
                </a:lnTo>
                <a:lnTo>
                  <a:pt x="594" y="155"/>
                </a:lnTo>
                <a:lnTo>
                  <a:pt x="594" y="155"/>
                </a:lnTo>
                <a:lnTo>
                  <a:pt x="594" y="156"/>
                </a:lnTo>
                <a:lnTo>
                  <a:pt x="594" y="157"/>
                </a:lnTo>
                <a:lnTo>
                  <a:pt x="594" y="157"/>
                </a:lnTo>
                <a:lnTo>
                  <a:pt x="594" y="158"/>
                </a:lnTo>
                <a:lnTo>
                  <a:pt x="594" y="158"/>
                </a:lnTo>
                <a:lnTo>
                  <a:pt x="594" y="158"/>
                </a:lnTo>
                <a:lnTo>
                  <a:pt x="594" y="159"/>
                </a:lnTo>
                <a:lnTo>
                  <a:pt x="594" y="159"/>
                </a:lnTo>
                <a:lnTo>
                  <a:pt x="595" y="159"/>
                </a:lnTo>
                <a:lnTo>
                  <a:pt x="595" y="159"/>
                </a:lnTo>
                <a:lnTo>
                  <a:pt x="596" y="159"/>
                </a:lnTo>
                <a:lnTo>
                  <a:pt x="596" y="160"/>
                </a:lnTo>
                <a:lnTo>
                  <a:pt x="596" y="160"/>
                </a:lnTo>
                <a:lnTo>
                  <a:pt x="596" y="160"/>
                </a:lnTo>
                <a:lnTo>
                  <a:pt x="597" y="160"/>
                </a:lnTo>
                <a:lnTo>
                  <a:pt x="597" y="161"/>
                </a:lnTo>
                <a:lnTo>
                  <a:pt x="598" y="161"/>
                </a:lnTo>
                <a:lnTo>
                  <a:pt x="598" y="162"/>
                </a:lnTo>
                <a:lnTo>
                  <a:pt x="598" y="162"/>
                </a:lnTo>
                <a:lnTo>
                  <a:pt x="598" y="162"/>
                </a:lnTo>
                <a:lnTo>
                  <a:pt x="599" y="163"/>
                </a:lnTo>
                <a:lnTo>
                  <a:pt x="599" y="163"/>
                </a:lnTo>
                <a:lnTo>
                  <a:pt x="599" y="163"/>
                </a:lnTo>
                <a:lnTo>
                  <a:pt x="599" y="164"/>
                </a:lnTo>
                <a:lnTo>
                  <a:pt x="599" y="164"/>
                </a:lnTo>
                <a:lnTo>
                  <a:pt x="600" y="165"/>
                </a:lnTo>
                <a:lnTo>
                  <a:pt x="600" y="165"/>
                </a:lnTo>
                <a:lnTo>
                  <a:pt x="600" y="166"/>
                </a:lnTo>
                <a:lnTo>
                  <a:pt x="600" y="166"/>
                </a:lnTo>
                <a:lnTo>
                  <a:pt x="600" y="167"/>
                </a:lnTo>
                <a:lnTo>
                  <a:pt x="600" y="167"/>
                </a:lnTo>
                <a:lnTo>
                  <a:pt x="600" y="168"/>
                </a:lnTo>
                <a:lnTo>
                  <a:pt x="600" y="168"/>
                </a:lnTo>
                <a:lnTo>
                  <a:pt x="600" y="169"/>
                </a:lnTo>
                <a:lnTo>
                  <a:pt x="600" y="170"/>
                </a:lnTo>
                <a:lnTo>
                  <a:pt x="600" y="170"/>
                </a:lnTo>
                <a:lnTo>
                  <a:pt x="600" y="170"/>
                </a:lnTo>
                <a:lnTo>
                  <a:pt x="601" y="171"/>
                </a:lnTo>
                <a:lnTo>
                  <a:pt x="601" y="172"/>
                </a:lnTo>
                <a:lnTo>
                  <a:pt x="601" y="173"/>
                </a:lnTo>
                <a:lnTo>
                  <a:pt x="600" y="173"/>
                </a:lnTo>
                <a:lnTo>
                  <a:pt x="600" y="174"/>
                </a:lnTo>
                <a:lnTo>
                  <a:pt x="600" y="174"/>
                </a:lnTo>
                <a:lnTo>
                  <a:pt x="600" y="174"/>
                </a:lnTo>
                <a:lnTo>
                  <a:pt x="601" y="175"/>
                </a:lnTo>
                <a:lnTo>
                  <a:pt x="601" y="176"/>
                </a:lnTo>
                <a:lnTo>
                  <a:pt x="601" y="177"/>
                </a:lnTo>
                <a:lnTo>
                  <a:pt x="601" y="177"/>
                </a:lnTo>
                <a:lnTo>
                  <a:pt x="601" y="178"/>
                </a:lnTo>
                <a:lnTo>
                  <a:pt x="601" y="178"/>
                </a:lnTo>
                <a:lnTo>
                  <a:pt x="601" y="179"/>
                </a:lnTo>
                <a:lnTo>
                  <a:pt x="602" y="179"/>
                </a:lnTo>
                <a:lnTo>
                  <a:pt x="602" y="180"/>
                </a:lnTo>
                <a:lnTo>
                  <a:pt x="603" y="180"/>
                </a:lnTo>
                <a:lnTo>
                  <a:pt x="603" y="180"/>
                </a:lnTo>
                <a:lnTo>
                  <a:pt x="603" y="181"/>
                </a:lnTo>
                <a:lnTo>
                  <a:pt x="603" y="181"/>
                </a:lnTo>
                <a:lnTo>
                  <a:pt x="604" y="181"/>
                </a:lnTo>
                <a:lnTo>
                  <a:pt x="604" y="182"/>
                </a:lnTo>
                <a:lnTo>
                  <a:pt x="605" y="182"/>
                </a:lnTo>
                <a:lnTo>
                  <a:pt x="605" y="183"/>
                </a:lnTo>
                <a:lnTo>
                  <a:pt x="605" y="183"/>
                </a:lnTo>
                <a:lnTo>
                  <a:pt x="606" y="184"/>
                </a:lnTo>
                <a:lnTo>
                  <a:pt x="607" y="184"/>
                </a:lnTo>
                <a:lnTo>
                  <a:pt x="607" y="184"/>
                </a:lnTo>
                <a:lnTo>
                  <a:pt x="607" y="185"/>
                </a:lnTo>
                <a:lnTo>
                  <a:pt x="608" y="185"/>
                </a:lnTo>
                <a:lnTo>
                  <a:pt x="608" y="185"/>
                </a:lnTo>
                <a:lnTo>
                  <a:pt x="608" y="186"/>
                </a:lnTo>
                <a:lnTo>
                  <a:pt x="609" y="186"/>
                </a:lnTo>
                <a:lnTo>
                  <a:pt x="609" y="187"/>
                </a:lnTo>
                <a:lnTo>
                  <a:pt x="609" y="187"/>
                </a:lnTo>
                <a:lnTo>
                  <a:pt x="610" y="187"/>
                </a:lnTo>
                <a:lnTo>
                  <a:pt x="610" y="188"/>
                </a:lnTo>
                <a:lnTo>
                  <a:pt x="610" y="188"/>
                </a:lnTo>
                <a:lnTo>
                  <a:pt x="610" y="189"/>
                </a:lnTo>
                <a:lnTo>
                  <a:pt x="610" y="189"/>
                </a:lnTo>
                <a:lnTo>
                  <a:pt x="610" y="190"/>
                </a:lnTo>
                <a:lnTo>
                  <a:pt x="610" y="190"/>
                </a:lnTo>
                <a:lnTo>
                  <a:pt x="610" y="191"/>
                </a:lnTo>
                <a:lnTo>
                  <a:pt x="611" y="191"/>
                </a:lnTo>
                <a:lnTo>
                  <a:pt x="611" y="191"/>
                </a:lnTo>
                <a:lnTo>
                  <a:pt x="611" y="191"/>
                </a:lnTo>
                <a:lnTo>
                  <a:pt x="611" y="192"/>
                </a:lnTo>
                <a:lnTo>
                  <a:pt x="610" y="192"/>
                </a:lnTo>
                <a:lnTo>
                  <a:pt x="610" y="192"/>
                </a:lnTo>
                <a:lnTo>
                  <a:pt x="609" y="192"/>
                </a:lnTo>
                <a:lnTo>
                  <a:pt x="609" y="192"/>
                </a:lnTo>
                <a:lnTo>
                  <a:pt x="609" y="193"/>
                </a:lnTo>
                <a:lnTo>
                  <a:pt x="608" y="193"/>
                </a:lnTo>
                <a:lnTo>
                  <a:pt x="608" y="194"/>
                </a:lnTo>
                <a:lnTo>
                  <a:pt x="608" y="194"/>
                </a:lnTo>
                <a:lnTo>
                  <a:pt x="608" y="195"/>
                </a:lnTo>
                <a:lnTo>
                  <a:pt x="608" y="195"/>
                </a:lnTo>
                <a:lnTo>
                  <a:pt x="608" y="195"/>
                </a:lnTo>
                <a:lnTo>
                  <a:pt x="607" y="196"/>
                </a:lnTo>
                <a:lnTo>
                  <a:pt x="607" y="196"/>
                </a:lnTo>
                <a:lnTo>
                  <a:pt x="607" y="196"/>
                </a:lnTo>
                <a:lnTo>
                  <a:pt x="607" y="197"/>
                </a:lnTo>
                <a:lnTo>
                  <a:pt x="607" y="197"/>
                </a:lnTo>
                <a:lnTo>
                  <a:pt x="607" y="198"/>
                </a:lnTo>
                <a:lnTo>
                  <a:pt x="607" y="198"/>
                </a:lnTo>
                <a:lnTo>
                  <a:pt x="608" y="199"/>
                </a:lnTo>
                <a:lnTo>
                  <a:pt x="608" y="199"/>
                </a:lnTo>
                <a:lnTo>
                  <a:pt x="609" y="199"/>
                </a:lnTo>
                <a:lnTo>
                  <a:pt x="609" y="199"/>
                </a:lnTo>
                <a:lnTo>
                  <a:pt x="609" y="199"/>
                </a:lnTo>
                <a:lnTo>
                  <a:pt x="610" y="199"/>
                </a:lnTo>
                <a:lnTo>
                  <a:pt x="610" y="200"/>
                </a:lnTo>
                <a:lnTo>
                  <a:pt x="610" y="200"/>
                </a:lnTo>
                <a:lnTo>
                  <a:pt x="611" y="201"/>
                </a:lnTo>
                <a:lnTo>
                  <a:pt x="611" y="201"/>
                </a:lnTo>
                <a:lnTo>
                  <a:pt x="610" y="202"/>
                </a:lnTo>
                <a:lnTo>
                  <a:pt x="610" y="202"/>
                </a:lnTo>
                <a:lnTo>
                  <a:pt x="610" y="203"/>
                </a:lnTo>
                <a:lnTo>
                  <a:pt x="610" y="203"/>
                </a:lnTo>
                <a:lnTo>
                  <a:pt x="610" y="204"/>
                </a:lnTo>
                <a:lnTo>
                  <a:pt x="609" y="204"/>
                </a:lnTo>
                <a:lnTo>
                  <a:pt x="609" y="205"/>
                </a:lnTo>
                <a:lnTo>
                  <a:pt x="608" y="205"/>
                </a:lnTo>
                <a:lnTo>
                  <a:pt x="608" y="205"/>
                </a:lnTo>
                <a:lnTo>
                  <a:pt x="608" y="205"/>
                </a:lnTo>
                <a:lnTo>
                  <a:pt x="607" y="206"/>
                </a:lnTo>
                <a:lnTo>
                  <a:pt x="607" y="206"/>
                </a:lnTo>
                <a:lnTo>
                  <a:pt x="608" y="207"/>
                </a:lnTo>
                <a:lnTo>
                  <a:pt x="608" y="207"/>
                </a:lnTo>
                <a:lnTo>
                  <a:pt x="609" y="207"/>
                </a:lnTo>
                <a:lnTo>
                  <a:pt x="609" y="207"/>
                </a:lnTo>
                <a:lnTo>
                  <a:pt x="609" y="208"/>
                </a:lnTo>
                <a:lnTo>
                  <a:pt x="610" y="208"/>
                </a:lnTo>
                <a:lnTo>
                  <a:pt x="610" y="208"/>
                </a:lnTo>
                <a:lnTo>
                  <a:pt x="610" y="209"/>
                </a:lnTo>
                <a:lnTo>
                  <a:pt x="610" y="209"/>
                </a:lnTo>
                <a:lnTo>
                  <a:pt x="610" y="210"/>
                </a:lnTo>
                <a:lnTo>
                  <a:pt x="610" y="210"/>
                </a:lnTo>
                <a:lnTo>
                  <a:pt x="610" y="211"/>
                </a:lnTo>
                <a:lnTo>
                  <a:pt x="611" y="211"/>
                </a:lnTo>
                <a:lnTo>
                  <a:pt x="610" y="212"/>
                </a:lnTo>
                <a:lnTo>
                  <a:pt x="610" y="212"/>
                </a:lnTo>
                <a:lnTo>
                  <a:pt x="610" y="212"/>
                </a:lnTo>
                <a:lnTo>
                  <a:pt x="609" y="212"/>
                </a:lnTo>
                <a:lnTo>
                  <a:pt x="608" y="212"/>
                </a:lnTo>
                <a:lnTo>
                  <a:pt x="608" y="212"/>
                </a:lnTo>
                <a:lnTo>
                  <a:pt x="607" y="212"/>
                </a:lnTo>
                <a:lnTo>
                  <a:pt x="607" y="212"/>
                </a:lnTo>
                <a:lnTo>
                  <a:pt x="607" y="213"/>
                </a:lnTo>
                <a:lnTo>
                  <a:pt x="607" y="213"/>
                </a:lnTo>
                <a:lnTo>
                  <a:pt x="607" y="214"/>
                </a:lnTo>
                <a:lnTo>
                  <a:pt x="607" y="214"/>
                </a:lnTo>
                <a:lnTo>
                  <a:pt x="607" y="214"/>
                </a:lnTo>
                <a:lnTo>
                  <a:pt x="607" y="215"/>
                </a:lnTo>
                <a:lnTo>
                  <a:pt x="607" y="216"/>
                </a:lnTo>
                <a:lnTo>
                  <a:pt x="607" y="216"/>
                </a:lnTo>
                <a:lnTo>
                  <a:pt x="607" y="217"/>
                </a:lnTo>
                <a:lnTo>
                  <a:pt x="607" y="218"/>
                </a:lnTo>
                <a:lnTo>
                  <a:pt x="607" y="218"/>
                </a:lnTo>
                <a:lnTo>
                  <a:pt x="607" y="219"/>
                </a:lnTo>
                <a:lnTo>
                  <a:pt x="607" y="220"/>
                </a:lnTo>
                <a:lnTo>
                  <a:pt x="607" y="220"/>
                </a:lnTo>
                <a:lnTo>
                  <a:pt x="607" y="221"/>
                </a:lnTo>
                <a:lnTo>
                  <a:pt x="607" y="221"/>
                </a:lnTo>
                <a:lnTo>
                  <a:pt x="607" y="222"/>
                </a:lnTo>
                <a:lnTo>
                  <a:pt x="608" y="222"/>
                </a:lnTo>
                <a:lnTo>
                  <a:pt x="608" y="223"/>
                </a:lnTo>
                <a:lnTo>
                  <a:pt x="609" y="223"/>
                </a:lnTo>
                <a:lnTo>
                  <a:pt x="609" y="223"/>
                </a:lnTo>
                <a:lnTo>
                  <a:pt x="609" y="224"/>
                </a:lnTo>
                <a:lnTo>
                  <a:pt x="610" y="224"/>
                </a:lnTo>
                <a:lnTo>
                  <a:pt x="610" y="224"/>
                </a:lnTo>
                <a:lnTo>
                  <a:pt x="611" y="224"/>
                </a:lnTo>
                <a:lnTo>
                  <a:pt x="611" y="225"/>
                </a:lnTo>
                <a:lnTo>
                  <a:pt x="611" y="226"/>
                </a:lnTo>
                <a:lnTo>
                  <a:pt x="611" y="227"/>
                </a:lnTo>
                <a:lnTo>
                  <a:pt x="612" y="227"/>
                </a:lnTo>
                <a:lnTo>
                  <a:pt x="612" y="227"/>
                </a:lnTo>
                <a:lnTo>
                  <a:pt x="612" y="228"/>
                </a:lnTo>
                <a:lnTo>
                  <a:pt x="613" y="228"/>
                </a:lnTo>
                <a:lnTo>
                  <a:pt x="613" y="229"/>
                </a:lnTo>
                <a:lnTo>
                  <a:pt x="613" y="229"/>
                </a:lnTo>
                <a:lnTo>
                  <a:pt x="614" y="229"/>
                </a:lnTo>
                <a:lnTo>
                  <a:pt x="614" y="229"/>
                </a:lnTo>
                <a:lnTo>
                  <a:pt x="615" y="229"/>
                </a:lnTo>
                <a:lnTo>
                  <a:pt x="615" y="228"/>
                </a:lnTo>
                <a:lnTo>
                  <a:pt x="616" y="228"/>
                </a:lnTo>
                <a:lnTo>
                  <a:pt x="616" y="228"/>
                </a:lnTo>
                <a:lnTo>
                  <a:pt x="616" y="228"/>
                </a:lnTo>
                <a:lnTo>
                  <a:pt x="617" y="228"/>
                </a:lnTo>
                <a:lnTo>
                  <a:pt x="617" y="228"/>
                </a:lnTo>
                <a:lnTo>
                  <a:pt x="617" y="229"/>
                </a:lnTo>
                <a:lnTo>
                  <a:pt x="618" y="229"/>
                </a:lnTo>
                <a:lnTo>
                  <a:pt x="618" y="230"/>
                </a:lnTo>
                <a:lnTo>
                  <a:pt x="618" y="230"/>
                </a:lnTo>
                <a:lnTo>
                  <a:pt x="618" y="231"/>
                </a:lnTo>
                <a:lnTo>
                  <a:pt x="618" y="231"/>
                </a:lnTo>
                <a:lnTo>
                  <a:pt x="618" y="232"/>
                </a:lnTo>
                <a:lnTo>
                  <a:pt x="617" y="232"/>
                </a:lnTo>
                <a:lnTo>
                  <a:pt x="617" y="233"/>
                </a:lnTo>
                <a:lnTo>
                  <a:pt x="617" y="233"/>
                </a:lnTo>
                <a:lnTo>
                  <a:pt x="617" y="233"/>
                </a:lnTo>
                <a:lnTo>
                  <a:pt x="617" y="234"/>
                </a:lnTo>
                <a:lnTo>
                  <a:pt x="618" y="233"/>
                </a:lnTo>
                <a:lnTo>
                  <a:pt x="618" y="233"/>
                </a:lnTo>
                <a:lnTo>
                  <a:pt x="619" y="233"/>
                </a:lnTo>
                <a:lnTo>
                  <a:pt x="619" y="233"/>
                </a:lnTo>
                <a:lnTo>
                  <a:pt x="620" y="233"/>
                </a:lnTo>
                <a:lnTo>
                  <a:pt x="621" y="233"/>
                </a:lnTo>
                <a:lnTo>
                  <a:pt x="621" y="233"/>
                </a:lnTo>
                <a:lnTo>
                  <a:pt x="622" y="233"/>
                </a:lnTo>
                <a:lnTo>
                  <a:pt x="623" y="233"/>
                </a:lnTo>
                <a:lnTo>
                  <a:pt x="623" y="233"/>
                </a:lnTo>
                <a:lnTo>
                  <a:pt x="624" y="233"/>
                </a:lnTo>
                <a:lnTo>
                  <a:pt x="624" y="232"/>
                </a:lnTo>
                <a:lnTo>
                  <a:pt x="625" y="232"/>
                </a:lnTo>
                <a:lnTo>
                  <a:pt x="625" y="232"/>
                </a:lnTo>
                <a:lnTo>
                  <a:pt x="626" y="232"/>
                </a:lnTo>
                <a:lnTo>
                  <a:pt x="626" y="231"/>
                </a:lnTo>
                <a:lnTo>
                  <a:pt x="627" y="231"/>
                </a:lnTo>
                <a:lnTo>
                  <a:pt x="627" y="231"/>
                </a:lnTo>
                <a:lnTo>
                  <a:pt x="628" y="231"/>
                </a:lnTo>
                <a:lnTo>
                  <a:pt x="628" y="231"/>
                </a:lnTo>
                <a:lnTo>
                  <a:pt x="628" y="232"/>
                </a:lnTo>
                <a:lnTo>
                  <a:pt x="629" y="232"/>
                </a:lnTo>
                <a:lnTo>
                  <a:pt x="629" y="233"/>
                </a:lnTo>
                <a:lnTo>
                  <a:pt x="629" y="234"/>
                </a:lnTo>
                <a:lnTo>
                  <a:pt x="629" y="234"/>
                </a:lnTo>
                <a:lnTo>
                  <a:pt x="629" y="235"/>
                </a:lnTo>
                <a:lnTo>
                  <a:pt x="629" y="235"/>
                </a:lnTo>
                <a:lnTo>
                  <a:pt x="629" y="236"/>
                </a:lnTo>
                <a:lnTo>
                  <a:pt x="630" y="237"/>
                </a:lnTo>
                <a:lnTo>
                  <a:pt x="630" y="238"/>
                </a:lnTo>
                <a:lnTo>
                  <a:pt x="630" y="239"/>
                </a:lnTo>
                <a:lnTo>
                  <a:pt x="630" y="239"/>
                </a:lnTo>
                <a:lnTo>
                  <a:pt x="631" y="239"/>
                </a:lnTo>
                <a:lnTo>
                  <a:pt x="632" y="240"/>
                </a:lnTo>
                <a:lnTo>
                  <a:pt x="632" y="240"/>
                </a:lnTo>
                <a:lnTo>
                  <a:pt x="632" y="241"/>
                </a:lnTo>
                <a:lnTo>
                  <a:pt x="633" y="242"/>
                </a:lnTo>
                <a:lnTo>
                  <a:pt x="633" y="243"/>
                </a:lnTo>
                <a:lnTo>
                  <a:pt x="633" y="243"/>
                </a:lnTo>
                <a:lnTo>
                  <a:pt x="632" y="244"/>
                </a:lnTo>
                <a:lnTo>
                  <a:pt x="632" y="245"/>
                </a:lnTo>
                <a:lnTo>
                  <a:pt x="632" y="245"/>
                </a:lnTo>
                <a:lnTo>
                  <a:pt x="632" y="245"/>
                </a:lnTo>
                <a:lnTo>
                  <a:pt x="632" y="245"/>
                </a:lnTo>
                <a:lnTo>
                  <a:pt x="632" y="246"/>
                </a:lnTo>
                <a:lnTo>
                  <a:pt x="632" y="246"/>
                </a:lnTo>
                <a:lnTo>
                  <a:pt x="631" y="247"/>
                </a:lnTo>
                <a:lnTo>
                  <a:pt x="632" y="248"/>
                </a:lnTo>
                <a:lnTo>
                  <a:pt x="632" y="248"/>
                </a:lnTo>
                <a:lnTo>
                  <a:pt x="632" y="249"/>
                </a:lnTo>
                <a:lnTo>
                  <a:pt x="632" y="249"/>
                </a:lnTo>
                <a:lnTo>
                  <a:pt x="632" y="250"/>
                </a:lnTo>
                <a:lnTo>
                  <a:pt x="632" y="251"/>
                </a:lnTo>
                <a:lnTo>
                  <a:pt x="632" y="251"/>
                </a:lnTo>
                <a:lnTo>
                  <a:pt x="632" y="252"/>
                </a:lnTo>
                <a:lnTo>
                  <a:pt x="632" y="253"/>
                </a:lnTo>
                <a:lnTo>
                  <a:pt x="632" y="253"/>
                </a:lnTo>
                <a:lnTo>
                  <a:pt x="631" y="254"/>
                </a:lnTo>
                <a:lnTo>
                  <a:pt x="631" y="254"/>
                </a:lnTo>
                <a:lnTo>
                  <a:pt x="631" y="255"/>
                </a:lnTo>
                <a:lnTo>
                  <a:pt x="631" y="255"/>
                </a:lnTo>
                <a:lnTo>
                  <a:pt x="631" y="256"/>
                </a:lnTo>
                <a:lnTo>
                  <a:pt x="631" y="256"/>
                </a:lnTo>
                <a:lnTo>
                  <a:pt x="631" y="257"/>
                </a:lnTo>
                <a:lnTo>
                  <a:pt x="632" y="258"/>
                </a:lnTo>
                <a:lnTo>
                  <a:pt x="632" y="258"/>
                </a:lnTo>
                <a:lnTo>
                  <a:pt x="632" y="259"/>
                </a:lnTo>
                <a:lnTo>
                  <a:pt x="632" y="260"/>
                </a:lnTo>
                <a:lnTo>
                  <a:pt x="631" y="261"/>
                </a:lnTo>
                <a:lnTo>
                  <a:pt x="631" y="261"/>
                </a:lnTo>
                <a:lnTo>
                  <a:pt x="630" y="262"/>
                </a:lnTo>
                <a:lnTo>
                  <a:pt x="630" y="262"/>
                </a:lnTo>
                <a:lnTo>
                  <a:pt x="630" y="262"/>
                </a:lnTo>
                <a:lnTo>
                  <a:pt x="630" y="263"/>
                </a:lnTo>
                <a:lnTo>
                  <a:pt x="630" y="263"/>
                </a:lnTo>
                <a:lnTo>
                  <a:pt x="630" y="264"/>
                </a:lnTo>
                <a:lnTo>
                  <a:pt x="630" y="264"/>
                </a:lnTo>
                <a:lnTo>
                  <a:pt x="630" y="265"/>
                </a:lnTo>
                <a:lnTo>
                  <a:pt x="630" y="265"/>
                </a:lnTo>
                <a:lnTo>
                  <a:pt x="630" y="266"/>
                </a:lnTo>
                <a:lnTo>
                  <a:pt x="630" y="266"/>
                </a:lnTo>
                <a:lnTo>
                  <a:pt x="631" y="267"/>
                </a:lnTo>
                <a:lnTo>
                  <a:pt x="631" y="268"/>
                </a:lnTo>
                <a:lnTo>
                  <a:pt x="632" y="269"/>
                </a:lnTo>
                <a:lnTo>
                  <a:pt x="632" y="269"/>
                </a:lnTo>
                <a:lnTo>
                  <a:pt x="632" y="270"/>
                </a:lnTo>
                <a:lnTo>
                  <a:pt x="632" y="270"/>
                </a:lnTo>
                <a:lnTo>
                  <a:pt x="633" y="273"/>
                </a:lnTo>
                <a:lnTo>
                  <a:pt x="633" y="274"/>
                </a:lnTo>
                <a:lnTo>
                  <a:pt x="633" y="275"/>
                </a:lnTo>
                <a:lnTo>
                  <a:pt x="633" y="276"/>
                </a:lnTo>
                <a:lnTo>
                  <a:pt x="633" y="276"/>
                </a:lnTo>
                <a:lnTo>
                  <a:pt x="633" y="277"/>
                </a:lnTo>
                <a:lnTo>
                  <a:pt x="633" y="277"/>
                </a:lnTo>
                <a:lnTo>
                  <a:pt x="632" y="278"/>
                </a:lnTo>
                <a:lnTo>
                  <a:pt x="632" y="278"/>
                </a:lnTo>
                <a:lnTo>
                  <a:pt x="632" y="279"/>
                </a:lnTo>
                <a:lnTo>
                  <a:pt x="632" y="280"/>
                </a:lnTo>
                <a:lnTo>
                  <a:pt x="632" y="281"/>
                </a:lnTo>
                <a:lnTo>
                  <a:pt x="632" y="282"/>
                </a:lnTo>
                <a:lnTo>
                  <a:pt x="632" y="283"/>
                </a:lnTo>
                <a:lnTo>
                  <a:pt x="632" y="286"/>
                </a:lnTo>
                <a:lnTo>
                  <a:pt x="630" y="295"/>
                </a:lnTo>
                <a:lnTo>
                  <a:pt x="630" y="295"/>
                </a:lnTo>
                <a:lnTo>
                  <a:pt x="630" y="297"/>
                </a:lnTo>
                <a:lnTo>
                  <a:pt x="630" y="298"/>
                </a:lnTo>
                <a:lnTo>
                  <a:pt x="630" y="298"/>
                </a:lnTo>
                <a:lnTo>
                  <a:pt x="630" y="299"/>
                </a:lnTo>
                <a:lnTo>
                  <a:pt x="630" y="299"/>
                </a:lnTo>
                <a:lnTo>
                  <a:pt x="631" y="300"/>
                </a:lnTo>
                <a:lnTo>
                  <a:pt x="631" y="301"/>
                </a:lnTo>
                <a:lnTo>
                  <a:pt x="631" y="302"/>
                </a:lnTo>
                <a:lnTo>
                  <a:pt x="630" y="302"/>
                </a:lnTo>
                <a:lnTo>
                  <a:pt x="630" y="303"/>
                </a:lnTo>
                <a:lnTo>
                  <a:pt x="630" y="303"/>
                </a:lnTo>
                <a:lnTo>
                  <a:pt x="630" y="304"/>
                </a:lnTo>
                <a:lnTo>
                  <a:pt x="629" y="304"/>
                </a:lnTo>
                <a:lnTo>
                  <a:pt x="629" y="305"/>
                </a:lnTo>
                <a:lnTo>
                  <a:pt x="629" y="305"/>
                </a:lnTo>
                <a:lnTo>
                  <a:pt x="628" y="306"/>
                </a:lnTo>
                <a:lnTo>
                  <a:pt x="628" y="307"/>
                </a:lnTo>
                <a:lnTo>
                  <a:pt x="629" y="308"/>
                </a:lnTo>
                <a:lnTo>
                  <a:pt x="629" y="308"/>
                </a:lnTo>
                <a:lnTo>
                  <a:pt x="629" y="309"/>
                </a:lnTo>
                <a:lnTo>
                  <a:pt x="630" y="309"/>
                </a:lnTo>
                <a:lnTo>
                  <a:pt x="630" y="309"/>
                </a:lnTo>
                <a:lnTo>
                  <a:pt x="630" y="310"/>
                </a:lnTo>
                <a:lnTo>
                  <a:pt x="631" y="311"/>
                </a:lnTo>
                <a:lnTo>
                  <a:pt x="631" y="311"/>
                </a:lnTo>
                <a:lnTo>
                  <a:pt x="631" y="312"/>
                </a:lnTo>
                <a:lnTo>
                  <a:pt x="631" y="313"/>
                </a:lnTo>
                <a:lnTo>
                  <a:pt x="631" y="313"/>
                </a:lnTo>
                <a:lnTo>
                  <a:pt x="631" y="314"/>
                </a:lnTo>
                <a:lnTo>
                  <a:pt x="631" y="315"/>
                </a:lnTo>
                <a:lnTo>
                  <a:pt x="631" y="316"/>
                </a:lnTo>
                <a:lnTo>
                  <a:pt x="630" y="316"/>
                </a:lnTo>
                <a:lnTo>
                  <a:pt x="629" y="316"/>
                </a:lnTo>
                <a:lnTo>
                  <a:pt x="629" y="317"/>
                </a:lnTo>
                <a:lnTo>
                  <a:pt x="629" y="317"/>
                </a:lnTo>
                <a:lnTo>
                  <a:pt x="628" y="317"/>
                </a:lnTo>
                <a:lnTo>
                  <a:pt x="628" y="318"/>
                </a:lnTo>
                <a:lnTo>
                  <a:pt x="628" y="318"/>
                </a:lnTo>
                <a:lnTo>
                  <a:pt x="628" y="319"/>
                </a:lnTo>
                <a:lnTo>
                  <a:pt x="628" y="320"/>
                </a:lnTo>
                <a:lnTo>
                  <a:pt x="628" y="320"/>
                </a:lnTo>
                <a:lnTo>
                  <a:pt x="628" y="320"/>
                </a:lnTo>
                <a:lnTo>
                  <a:pt x="628" y="320"/>
                </a:lnTo>
                <a:lnTo>
                  <a:pt x="628" y="321"/>
                </a:lnTo>
                <a:lnTo>
                  <a:pt x="628" y="321"/>
                </a:lnTo>
                <a:lnTo>
                  <a:pt x="629" y="321"/>
                </a:lnTo>
                <a:lnTo>
                  <a:pt x="629" y="322"/>
                </a:lnTo>
                <a:lnTo>
                  <a:pt x="628" y="323"/>
                </a:lnTo>
                <a:lnTo>
                  <a:pt x="628" y="323"/>
                </a:lnTo>
                <a:lnTo>
                  <a:pt x="628" y="323"/>
                </a:lnTo>
                <a:lnTo>
                  <a:pt x="628" y="324"/>
                </a:lnTo>
                <a:lnTo>
                  <a:pt x="628" y="324"/>
                </a:lnTo>
                <a:lnTo>
                  <a:pt x="628" y="325"/>
                </a:lnTo>
                <a:lnTo>
                  <a:pt x="628" y="325"/>
                </a:lnTo>
                <a:lnTo>
                  <a:pt x="628" y="326"/>
                </a:lnTo>
                <a:lnTo>
                  <a:pt x="627" y="328"/>
                </a:lnTo>
                <a:lnTo>
                  <a:pt x="627" y="328"/>
                </a:lnTo>
                <a:lnTo>
                  <a:pt x="628" y="328"/>
                </a:lnTo>
                <a:lnTo>
                  <a:pt x="628" y="328"/>
                </a:lnTo>
                <a:lnTo>
                  <a:pt x="628" y="328"/>
                </a:lnTo>
                <a:lnTo>
                  <a:pt x="628" y="328"/>
                </a:lnTo>
                <a:lnTo>
                  <a:pt x="629" y="328"/>
                </a:lnTo>
                <a:lnTo>
                  <a:pt x="630" y="327"/>
                </a:lnTo>
                <a:lnTo>
                  <a:pt x="630" y="327"/>
                </a:lnTo>
                <a:lnTo>
                  <a:pt x="632" y="326"/>
                </a:lnTo>
                <a:lnTo>
                  <a:pt x="634" y="327"/>
                </a:lnTo>
                <a:lnTo>
                  <a:pt x="635" y="327"/>
                </a:lnTo>
                <a:lnTo>
                  <a:pt x="636" y="327"/>
                </a:lnTo>
                <a:lnTo>
                  <a:pt x="636" y="328"/>
                </a:lnTo>
                <a:lnTo>
                  <a:pt x="637" y="328"/>
                </a:lnTo>
                <a:lnTo>
                  <a:pt x="637" y="328"/>
                </a:lnTo>
                <a:lnTo>
                  <a:pt x="637" y="328"/>
                </a:lnTo>
                <a:lnTo>
                  <a:pt x="638" y="328"/>
                </a:lnTo>
                <a:lnTo>
                  <a:pt x="638" y="328"/>
                </a:lnTo>
                <a:lnTo>
                  <a:pt x="639" y="328"/>
                </a:lnTo>
                <a:lnTo>
                  <a:pt x="639" y="328"/>
                </a:lnTo>
                <a:lnTo>
                  <a:pt x="640" y="328"/>
                </a:lnTo>
                <a:lnTo>
                  <a:pt x="640" y="328"/>
                </a:lnTo>
                <a:lnTo>
                  <a:pt x="641" y="328"/>
                </a:lnTo>
                <a:lnTo>
                  <a:pt x="641" y="328"/>
                </a:lnTo>
                <a:lnTo>
                  <a:pt x="642" y="328"/>
                </a:lnTo>
                <a:lnTo>
                  <a:pt x="642" y="328"/>
                </a:lnTo>
                <a:lnTo>
                  <a:pt x="643" y="328"/>
                </a:lnTo>
                <a:lnTo>
                  <a:pt x="644" y="327"/>
                </a:lnTo>
                <a:lnTo>
                  <a:pt x="644" y="327"/>
                </a:lnTo>
                <a:lnTo>
                  <a:pt x="645" y="327"/>
                </a:lnTo>
                <a:lnTo>
                  <a:pt x="645" y="327"/>
                </a:lnTo>
                <a:lnTo>
                  <a:pt x="646" y="327"/>
                </a:lnTo>
                <a:lnTo>
                  <a:pt x="646" y="327"/>
                </a:lnTo>
                <a:lnTo>
                  <a:pt x="647" y="327"/>
                </a:lnTo>
                <a:lnTo>
                  <a:pt x="647" y="327"/>
                </a:lnTo>
                <a:lnTo>
                  <a:pt x="648" y="327"/>
                </a:lnTo>
                <a:lnTo>
                  <a:pt x="648" y="327"/>
                </a:lnTo>
                <a:lnTo>
                  <a:pt x="648" y="327"/>
                </a:lnTo>
                <a:lnTo>
                  <a:pt x="649" y="327"/>
                </a:lnTo>
                <a:lnTo>
                  <a:pt x="649" y="327"/>
                </a:lnTo>
                <a:lnTo>
                  <a:pt x="650" y="326"/>
                </a:lnTo>
                <a:lnTo>
                  <a:pt x="651" y="326"/>
                </a:lnTo>
                <a:lnTo>
                  <a:pt x="651" y="326"/>
                </a:lnTo>
                <a:lnTo>
                  <a:pt x="652" y="326"/>
                </a:lnTo>
                <a:lnTo>
                  <a:pt x="653" y="326"/>
                </a:lnTo>
                <a:lnTo>
                  <a:pt x="653" y="326"/>
                </a:lnTo>
                <a:lnTo>
                  <a:pt x="653" y="327"/>
                </a:lnTo>
                <a:lnTo>
                  <a:pt x="654" y="327"/>
                </a:lnTo>
                <a:lnTo>
                  <a:pt x="655" y="327"/>
                </a:lnTo>
                <a:lnTo>
                  <a:pt x="655" y="327"/>
                </a:lnTo>
                <a:lnTo>
                  <a:pt x="656" y="328"/>
                </a:lnTo>
                <a:lnTo>
                  <a:pt x="656" y="328"/>
                </a:lnTo>
                <a:lnTo>
                  <a:pt x="657" y="328"/>
                </a:lnTo>
                <a:lnTo>
                  <a:pt x="657" y="328"/>
                </a:lnTo>
                <a:lnTo>
                  <a:pt x="658" y="328"/>
                </a:lnTo>
                <a:lnTo>
                  <a:pt x="658" y="328"/>
                </a:lnTo>
                <a:lnTo>
                  <a:pt x="658" y="328"/>
                </a:lnTo>
                <a:lnTo>
                  <a:pt x="658" y="327"/>
                </a:lnTo>
                <a:lnTo>
                  <a:pt x="658" y="326"/>
                </a:lnTo>
                <a:lnTo>
                  <a:pt x="658" y="325"/>
                </a:lnTo>
                <a:lnTo>
                  <a:pt x="658" y="325"/>
                </a:lnTo>
                <a:lnTo>
                  <a:pt x="658" y="324"/>
                </a:lnTo>
                <a:lnTo>
                  <a:pt x="658" y="324"/>
                </a:lnTo>
                <a:lnTo>
                  <a:pt x="659" y="324"/>
                </a:lnTo>
                <a:lnTo>
                  <a:pt x="659" y="324"/>
                </a:lnTo>
                <a:lnTo>
                  <a:pt x="660" y="323"/>
                </a:lnTo>
                <a:lnTo>
                  <a:pt x="660" y="323"/>
                </a:lnTo>
                <a:lnTo>
                  <a:pt x="661" y="323"/>
                </a:lnTo>
                <a:lnTo>
                  <a:pt x="661" y="322"/>
                </a:lnTo>
                <a:lnTo>
                  <a:pt x="661" y="322"/>
                </a:lnTo>
                <a:lnTo>
                  <a:pt x="662" y="322"/>
                </a:lnTo>
                <a:lnTo>
                  <a:pt x="662" y="322"/>
                </a:lnTo>
                <a:lnTo>
                  <a:pt x="663" y="322"/>
                </a:lnTo>
                <a:lnTo>
                  <a:pt x="663" y="321"/>
                </a:lnTo>
                <a:lnTo>
                  <a:pt x="664" y="321"/>
                </a:lnTo>
                <a:lnTo>
                  <a:pt x="664" y="320"/>
                </a:lnTo>
                <a:lnTo>
                  <a:pt x="665" y="320"/>
                </a:lnTo>
                <a:lnTo>
                  <a:pt x="665" y="320"/>
                </a:lnTo>
                <a:lnTo>
                  <a:pt x="665" y="320"/>
                </a:lnTo>
                <a:lnTo>
                  <a:pt x="665" y="320"/>
                </a:lnTo>
                <a:lnTo>
                  <a:pt x="665" y="320"/>
                </a:lnTo>
                <a:lnTo>
                  <a:pt x="666" y="319"/>
                </a:lnTo>
                <a:lnTo>
                  <a:pt x="666" y="319"/>
                </a:lnTo>
                <a:lnTo>
                  <a:pt x="666" y="319"/>
                </a:lnTo>
                <a:lnTo>
                  <a:pt x="667" y="319"/>
                </a:lnTo>
                <a:lnTo>
                  <a:pt x="668" y="319"/>
                </a:lnTo>
                <a:lnTo>
                  <a:pt x="668" y="319"/>
                </a:lnTo>
                <a:lnTo>
                  <a:pt x="669" y="319"/>
                </a:lnTo>
                <a:lnTo>
                  <a:pt x="669" y="319"/>
                </a:lnTo>
                <a:lnTo>
                  <a:pt x="670" y="320"/>
                </a:lnTo>
                <a:lnTo>
                  <a:pt x="670" y="320"/>
                </a:lnTo>
                <a:lnTo>
                  <a:pt x="671" y="320"/>
                </a:lnTo>
                <a:lnTo>
                  <a:pt x="671" y="320"/>
                </a:lnTo>
                <a:lnTo>
                  <a:pt x="672" y="320"/>
                </a:lnTo>
                <a:lnTo>
                  <a:pt x="672" y="321"/>
                </a:lnTo>
                <a:lnTo>
                  <a:pt x="673" y="321"/>
                </a:lnTo>
                <a:lnTo>
                  <a:pt x="673" y="322"/>
                </a:lnTo>
                <a:lnTo>
                  <a:pt x="673" y="322"/>
                </a:lnTo>
                <a:lnTo>
                  <a:pt x="673" y="323"/>
                </a:lnTo>
                <a:lnTo>
                  <a:pt x="674" y="323"/>
                </a:lnTo>
                <a:lnTo>
                  <a:pt x="674" y="324"/>
                </a:lnTo>
                <a:lnTo>
                  <a:pt x="673" y="324"/>
                </a:lnTo>
                <a:lnTo>
                  <a:pt x="673" y="325"/>
                </a:lnTo>
                <a:lnTo>
                  <a:pt x="673" y="325"/>
                </a:lnTo>
                <a:lnTo>
                  <a:pt x="674" y="326"/>
                </a:lnTo>
                <a:lnTo>
                  <a:pt x="674" y="326"/>
                </a:lnTo>
                <a:lnTo>
                  <a:pt x="674" y="327"/>
                </a:lnTo>
                <a:lnTo>
                  <a:pt x="674" y="327"/>
                </a:lnTo>
                <a:lnTo>
                  <a:pt x="675" y="327"/>
                </a:lnTo>
                <a:lnTo>
                  <a:pt x="675" y="327"/>
                </a:lnTo>
                <a:lnTo>
                  <a:pt x="676" y="328"/>
                </a:lnTo>
                <a:lnTo>
                  <a:pt x="676" y="328"/>
                </a:lnTo>
                <a:lnTo>
                  <a:pt x="677" y="328"/>
                </a:lnTo>
                <a:lnTo>
                  <a:pt x="677" y="328"/>
                </a:lnTo>
                <a:lnTo>
                  <a:pt x="678" y="329"/>
                </a:lnTo>
                <a:lnTo>
                  <a:pt x="678" y="329"/>
                </a:lnTo>
                <a:lnTo>
                  <a:pt x="678" y="330"/>
                </a:lnTo>
                <a:lnTo>
                  <a:pt x="678" y="330"/>
                </a:lnTo>
                <a:lnTo>
                  <a:pt x="678" y="331"/>
                </a:lnTo>
                <a:lnTo>
                  <a:pt x="678" y="331"/>
                </a:lnTo>
                <a:lnTo>
                  <a:pt x="678" y="332"/>
                </a:lnTo>
                <a:lnTo>
                  <a:pt x="678" y="332"/>
                </a:lnTo>
                <a:lnTo>
                  <a:pt x="678" y="332"/>
                </a:lnTo>
                <a:lnTo>
                  <a:pt x="678" y="333"/>
                </a:lnTo>
                <a:lnTo>
                  <a:pt x="678" y="333"/>
                </a:lnTo>
                <a:lnTo>
                  <a:pt x="678" y="334"/>
                </a:lnTo>
                <a:lnTo>
                  <a:pt x="678" y="334"/>
                </a:lnTo>
                <a:lnTo>
                  <a:pt x="679" y="334"/>
                </a:lnTo>
                <a:lnTo>
                  <a:pt x="679" y="335"/>
                </a:lnTo>
                <a:lnTo>
                  <a:pt x="680" y="334"/>
                </a:lnTo>
                <a:lnTo>
                  <a:pt x="680" y="334"/>
                </a:lnTo>
                <a:lnTo>
                  <a:pt x="680" y="334"/>
                </a:lnTo>
                <a:lnTo>
                  <a:pt x="681" y="334"/>
                </a:lnTo>
                <a:lnTo>
                  <a:pt x="682" y="333"/>
                </a:lnTo>
                <a:lnTo>
                  <a:pt x="682" y="333"/>
                </a:lnTo>
                <a:lnTo>
                  <a:pt x="683" y="333"/>
                </a:lnTo>
                <a:lnTo>
                  <a:pt x="683" y="333"/>
                </a:lnTo>
                <a:lnTo>
                  <a:pt x="684" y="333"/>
                </a:lnTo>
                <a:lnTo>
                  <a:pt x="684" y="333"/>
                </a:lnTo>
                <a:lnTo>
                  <a:pt x="685" y="334"/>
                </a:lnTo>
                <a:lnTo>
                  <a:pt x="685" y="334"/>
                </a:lnTo>
                <a:lnTo>
                  <a:pt x="685" y="334"/>
                </a:lnTo>
                <a:lnTo>
                  <a:pt x="686" y="335"/>
                </a:lnTo>
                <a:lnTo>
                  <a:pt x="686" y="335"/>
                </a:lnTo>
                <a:lnTo>
                  <a:pt x="686" y="336"/>
                </a:lnTo>
                <a:lnTo>
                  <a:pt x="686" y="337"/>
                </a:lnTo>
                <a:lnTo>
                  <a:pt x="686" y="337"/>
                </a:lnTo>
                <a:lnTo>
                  <a:pt x="685" y="337"/>
                </a:lnTo>
                <a:lnTo>
                  <a:pt x="685" y="338"/>
                </a:lnTo>
                <a:lnTo>
                  <a:pt x="684" y="338"/>
                </a:lnTo>
                <a:lnTo>
                  <a:pt x="684" y="338"/>
                </a:lnTo>
                <a:lnTo>
                  <a:pt x="684" y="339"/>
                </a:lnTo>
                <a:lnTo>
                  <a:pt x="684" y="339"/>
                </a:lnTo>
                <a:lnTo>
                  <a:pt x="684" y="340"/>
                </a:lnTo>
                <a:lnTo>
                  <a:pt x="684" y="340"/>
                </a:lnTo>
                <a:lnTo>
                  <a:pt x="684" y="341"/>
                </a:lnTo>
                <a:lnTo>
                  <a:pt x="684" y="341"/>
                </a:lnTo>
                <a:lnTo>
                  <a:pt x="685" y="341"/>
                </a:lnTo>
                <a:lnTo>
                  <a:pt x="685" y="341"/>
                </a:lnTo>
                <a:lnTo>
                  <a:pt x="686" y="341"/>
                </a:lnTo>
                <a:lnTo>
                  <a:pt x="686" y="341"/>
                </a:lnTo>
                <a:lnTo>
                  <a:pt x="686" y="342"/>
                </a:lnTo>
                <a:lnTo>
                  <a:pt x="687" y="342"/>
                </a:lnTo>
                <a:lnTo>
                  <a:pt x="687" y="341"/>
                </a:lnTo>
                <a:lnTo>
                  <a:pt x="688" y="341"/>
                </a:lnTo>
                <a:lnTo>
                  <a:pt x="688" y="341"/>
                </a:lnTo>
                <a:lnTo>
                  <a:pt x="689" y="341"/>
                </a:lnTo>
                <a:lnTo>
                  <a:pt x="690" y="340"/>
                </a:lnTo>
                <a:lnTo>
                  <a:pt x="690" y="340"/>
                </a:lnTo>
                <a:lnTo>
                  <a:pt x="691" y="340"/>
                </a:lnTo>
                <a:lnTo>
                  <a:pt x="691" y="339"/>
                </a:lnTo>
                <a:lnTo>
                  <a:pt x="691" y="339"/>
                </a:lnTo>
                <a:lnTo>
                  <a:pt x="692" y="339"/>
                </a:lnTo>
                <a:lnTo>
                  <a:pt x="692" y="338"/>
                </a:lnTo>
                <a:lnTo>
                  <a:pt x="693" y="338"/>
                </a:lnTo>
                <a:lnTo>
                  <a:pt x="694" y="337"/>
                </a:lnTo>
                <a:lnTo>
                  <a:pt x="695" y="337"/>
                </a:lnTo>
                <a:lnTo>
                  <a:pt x="695" y="337"/>
                </a:lnTo>
                <a:lnTo>
                  <a:pt x="697" y="337"/>
                </a:lnTo>
                <a:lnTo>
                  <a:pt x="697" y="337"/>
                </a:lnTo>
                <a:lnTo>
                  <a:pt x="698" y="337"/>
                </a:lnTo>
                <a:lnTo>
                  <a:pt x="699" y="337"/>
                </a:lnTo>
                <a:lnTo>
                  <a:pt x="699" y="337"/>
                </a:lnTo>
                <a:lnTo>
                  <a:pt x="700" y="337"/>
                </a:lnTo>
                <a:lnTo>
                  <a:pt x="700" y="337"/>
                </a:lnTo>
                <a:lnTo>
                  <a:pt x="701" y="336"/>
                </a:lnTo>
                <a:lnTo>
                  <a:pt x="701" y="336"/>
                </a:lnTo>
                <a:lnTo>
                  <a:pt x="701" y="335"/>
                </a:lnTo>
                <a:lnTo>
                  <a:pt x="702" y="335"/>
                </a:lnTo>
                <a:lnTo>
                  <a:pt x="702" y="335"/>
                </a:lnTo>
                <a:lnTo>
                  <a:pt x="703" y="335"/>
                </a:lnTo>
                <a:lnTo>
                  <a:pt x="703" y="334"/>
                </a:lnTo>
                <a:lnTo>
                  <a:pt x="704" y="335"/>
                </a:lnTo>
                <a:lnTo>
                  <a:pt x="705" y="335"/>
                </a:lnTo>
                <a:lnTo>
                  <a:pt x="705" y="336"/>
                </a:lnTo>
                <a:lnTo>
                  <a:pt x="705" y="336"/>
                </a:lnTo>
                <a:lnTo>
                  <a:pt x="706" y="337"/>
                </a:lnTo>
                <a:lnTo>
                  <a:pt x="706" y="337"/>
                </a:lnTo>
                <a:lnTo>
                  <a:pt x="706" y="337"/>
                </a:lnTo>
                <a:lnTo>
                  <a:pt x="706" y="338"/>
                </a:lnTo>
                <a:lnTo>
                  <a:pt x="707" y="338"/>
                </a:lnTo>
                <a:lnTo>
                  <a:pt x="707" y="338"/>
                </a:lnTo>
                <a:lnTo>
                  <a:pt x="708" y="338"/>
                </a:lnTo>
                <a:lnTo>
                  <a:pt x="708" y="339"/>
                </a:lnTo>
                <a:lnTo>
                  <a:pt x="709" y="339"/>
                </a:lnTo>
                <a:lnTo>
                  <a:pt x="710" y="340"/>
                </a:lnTo>
                <a:lnTo>
                  <a:pt x="710" y="340"/>
                </a:lnTo>
                <a:lnTo>
                  <a:pt x="711" y="340"/>
                </a:lnTo>
                <a:lnTo>
                  <a:pt x="711" y="339"/>
                </a:lnTo>
                <a:lnTo>
                  <a:pt x="711" y="339"/>
                </a:lnTo>
                <a:lnTo>
                  <a:pt x="712" y="339"/>
                </a:lnTo>
                <a:lnTo>
                  <a:pt x="712" y="338"/>
                </a:lnTo>
                <a:lnTo>
                  <a:pt x="712" y="337"/>
                </a:lnTo>
                <a:lnTo>
                  <a:pt x="712" y="336"/>
                </a:lnTo>
                <a:lnTo>
                  <a:pt x="712" y="336"/>
                </a:lnTo>
                <a:lnTo>
                  <a:pt x="712" y="335"/>
                </a:lnTo>
                <a:lnTo>
                  <a:pt x="712" y="334"/>
                </a:lnTo>
                <a:lnTo>
                  <a:pt x="712" y="333"/>
                </a:lnTo>
                <a:lnTo>
                  <a:pt x="712" y="333"/>
                </a:lnTo>
                <a:lnTo>
                  <a:pt x="713" y="332"/>
                </a:lnTo>
                <a:lnTo>
                  <a:pt x="714" y="332"/>
                </a:lnTo>
                <a:lnTo>
                  <a:pt x="714" y="331"/>
                </a:lnTo>
                <a:lnTo>
                  <a:pt x="715" y="331"/>
                </a:lnTo>
                <a:lnTo>
                  <a:pt x="715" y="331"/>
                </a:lnTo>
                <a:lnTo>
                  <a:pt x="716" y="331"/>
                </a:lnTo>
                <a:lnTo>
                  <a:pt x="716" y="330"/>
                </a:lnTo>
                <a:lnTo>
                  <a:pt x="717" y="330"/>
                </a:lnTo>
                <a:lnTo>
                  <a:pt x="718" y="330"/>
                </a:lnTo>
                <a:lnTo>
                  <a:pt x="718" y="330"/>
                </a:lnTo>
                <a:lnTo>
                  <a:pt x="719" y="329"/>
                </a:lnTo>
                <a:lnTo>
                  <a:pt x="720" y="329"/>
                </a:lnTo>
                <a:lnTo>
                  <a:pt x="720" y="329"/>
                </a:lnTo>
                <a:lnTo>
                  <a:pt x="720" y="329"/>
                </a:lnTo>
                <a:lnTo>
                  <a:pt x="721" y="328"/>
                </a:lnTo>
                <a:lnTo>
                  <a:pt x="722" y="328"/>
                </a:lnTo>
                <a:lnTo>
                  <a:pt x="722" y="328"/>
                </a:lnTo>
                <a:lnTo>
                  <a:pt x="722" y="327"/>
                </a:lnTo>
                <a:lnTo>
                  <a:pt x="723" y="327"/>
                </a:lnTo>
                <a:lnTo>
                  <a:pt x="723" y="327"/>
                </a:lnTo>
                <a:lnTo>
                  <a:pt x="724" y="327"/>
                </a:lnTo>
                <a:lnTo>
                  <a:pt x="724" y="327"/>
                </a:lnTo>
                <a:lnTo>
                  <a:pt x="724" y="327"/>
                </a:lnTo>
                <a:lnTo>
                  <a:pt x="725" y="327"/>
                </a:lnTo>
                <a:lnTo>
                  <a:pt x="726" y="327"/>
                </a:lnTo>
                <a:lnTo>
                  <a:pt x="726" y="327"/>
                </a:lnTo>
                <a:lnTo>
                  <a:pt x="727" y="327"/>
                </a:lnTo>
                <a:lnTo>
                  <a:pt x="728" y="327"/>
                </a:lnTo>
                <a:lnTo>
                  <a:pt x="728" y="328"/>
                </a:lnTo>
                <a:lnTo>
                  <a:pt x="728" y="328"/>
                </a:lnTo>
                <a:lnTo>
                  <a:pt x="729" y="328"/>
                </a:lnTo>
                <a:lnTo>
                  <a:pt x="729" y="328"/>
                </a:lnTo>
                <a:lnTo>
                  <a:pt x="730" y="329"/>
                </a:lnTo>
                <a:lnTo>
                  <a:pt x="730" y="329"/>
                </a:lnTo>
                <a:lnTo>
                  <a:pt x="730" y="329"/>
                </a:lnTo>
                <a:lnTo>
                  <a:pt x="731" y="330"/>
                </a:lnTo>
                <a:lnTo>
                  <a:pt x="732" y="330"/>
                </a:lnTo>
                <a:lnTo>
                  <a:pt x="732" y="329"/>
                </a:lnTo>
                <a:lnTo>
                  <a:pt x="733" y="330"/>
                </a:lnTo>
                <a:lnTo>
                  <a:pt x="733" y="330"/>
                </a:lnTo>
                <a:lnTo>
                  <a:pt x="734" y="330"/>
                </a:lnTo>
                <a:lnTo>
                  <a:pt x="734" y="330"/>
                </a:lnTo>
                <a:lnTo>
                  <a:pt x="735" y="330"/>
                </a:lnTo>
                <a:lnTo>
                  <a:pt x="736" y="330"/>
                </a:lnTo>
                <a:lnTo>
                  <a:pt x="736" y="330"/>
                </a:lnTo>
                <a:lnTo>
                  <a:pt x="737" y="330"/>
                </a:lnTo>
                <a:lnTo>
                  <a:pt x="737" y="330"/>
                </a:lnTo>
                <a:lnTo>
                  <a:pt x="738" y="330"/>
                </a:lnTo>
                <a:lnTo>
                  <a:pt x="739" y="330"/>
                </a:lnTo>
                <a:lnTo>
                  <a:pt x="740" y="330"/>
                </a:lnTo>
                <a:lnTo>
                  <a:pt x="741" y="330"/>
                </a:lnTo>
                <a:lnTo>
                  <a:pt x="742" y="331"/>
                </a:lnTo>
                <a:lnTo>
                  <a:pt x="742" y="331"/>
                </a:lnTo>
                <a:lnTo>
                  <a:pt x="743" y="331"/>
                </a:lnTo>
                <a:lnTo>
                  <a:pt x="744" y="331"/>
                </a:lnTo>
                <a:lnTo>
                  <a:pt x="744" y="331"/>
                </a:lnTo>
                <a:lnTo>
                  <a:pt x="744" y="332"/>
                </a:lnTo>
                <a:lnTo>
                  <a:pt x="745" y="332"/>
                </a:lnTo>
                <a:lnTo>
                  <a:pt x="745" y="332"/>
                </a:lnTo>
                <a:lnTo>
                  <a:pt x="745" y="332"/>
                </a:lnTo>
                <a:lnTo>
                  <a:pt x="745" y="332"/>
                </a:lnTo>
                <a:lnTo>
                  <a:pt x="745" y="333"/>
                </a:lnTo>
                <a:lnTo>
                  <a:pt x="745" y="334"/>
                </a:lnTo>
                <a:lnTo>
                  <a:pt x="745" y="334"/>
                </a:lnTo>
                <a:lnTo>
                  <a:pt x="745" y="335"/>
                </a:lnTo>
                <a:lnTo>
                  <a:pt x="746" y="335"/>
                </a:lnTo>
                <a:lnTo>
                  <a:pt x="746" y="336"/>
                </a:lnTo>
                <a:lnTo>
                  <a:pt x="746" y="337"/>
                </a:lnTo>
                <a:lnTo>
                  <a:pt x="746" y="337"/>
                </a:lnTo>
                <a:lnTo>
                  <a:pt x="747" y="337"/>
                </a:lnTo>
                <a:lnTo>
                  <a:pt x="747" y="337"/>
                </a:lnTo>
                <a:lnTo>
                  <a:pt x="748" y="337"/>
                </a:lnTo>
                <a:lnTo>
                  <a:pt x="749" y="337"/>
                </a:lnTo>
                <a:lnTo>
                  <a:pt x="749" y="337"/>
                </a:lnTo>
                <a:lnTo>
                  <a:pt x="750" y="337"/>
                </a:lnTo>
                <a:lnTo>
                  <a:pt x="751" y="337"/>
                </a:lnTo>
                <a:lnTo>
                  <a:pt x="752" y="337"/>
                </a:lnTo>
                <a:lnTo>
                  <a:pt x="753" y="337"/>
                </a:lnTo>
                <a:lnTo>
                  <a:pt x="753" y="337"/>
                </a:lnTo>
                <a:lnTo>
                  <a:pt x="754" y="337"/>
                </a:lnTo>
                <a:lnTo>
                  <a:pt x="754" y="337"/>
                </a:lnTo>
                <a:lnTo>
                  <a:pt x="755" y="337"/>
                </a:lnTo>
                <a:lnTo>
                  <a:pt x="755" y="337"/>
                </a:lnTo>
                <a:lnTo>
                  <a:pt x="756" y="337"/>
                </a:lnTo>
                <a:lnTo>
                  <a:pt x="756" y="337"/>
                </a:lnTo>
                <a:lnTo>
                  <a:pt x="757" y="338"/>
                </a:lnTo>
                <a:lnTo>
                  <a:pt x="757" y="338"/>
                </a:lnTo>
                <a:lnTo>
                  <a:pt x="757" y="339"/>
                </a:lnTo>
                <a:lnTo>
                  <a:pt x="758" y="339"/>
                </a:lnTo>
                <a:lnTo>
                  <a:pt x="759" y="340"/>
                </a:lnTo>
                <a:lnTo>
                  <a:pt x="759" y="340"/>
                </a:lnTo>
                <a:lnTo>
                  <a:pt x="760" y="340"/>
                </a:lnTo>
                <a:lnTo>
                  <a:pt x="761" y="340"/>
                </a:lnTo>
                <a:lnTo>
                  <a:pt x="761" y="340"/>
                </a:lnTo>
                <a:lnTo>
                  <a:pt x="761" y="339"/>
                </a:lnTo>
                <a:lnTo>
                  <a:pt x="761" y="339"/>
                </a:lnTo>
                <a:lnTo>
                  <a:pt x="762" y="339"/>
                </a:lnTo>
                <a:lnTo>
                  <a:pt x="762" y="339"/>
                </a:lnTo>
                <a:lnTo>
                  <a:pt x="763" y="338"/>
                </a:lnTo>
                <a:lnTo>
                  <a:pt x="763" y="338"/>
                </a:lnTo>
                <a:lnTo>
                  <a:pt x="763" y="337"/>
                </a:lnTo>
                <a:lnTo>
                  <a:pt x="764" y="337"/>
                </a:lnTo>
                <a:lnTo>
                  <a:pt x="765" y="337"/>
                </a:lnTo>
                <a:lnTo>
                  <a:pt x="765" y="337"/>
                </a:lnTo>
                <a:lnTo>
                  <a:pt x="765" y="337"/>
                </a:lnTo>
                <a:lnTo>
                  <a:pt x="765" y="337"/>
                </a:lnTo>
                <a:lnTo>
                  <a:pt x="764" y="338"/>
                </a:lnTo>
                <a:lnTo>
                  <a:pt x="763" y="339"/>
                </a:lnTo>
                <a:lnTo>
                  <a:pt x="763" y="339"/>
                </a:lnTo>
                <a:lnTo>
                  <a:pt x="763" y="340"/>
                </a:lnTo>
                <a:lnTo>
                  <a:pt x="764" y="341"/>
                </a:lnTo>
                <a:lnTo>
                  <a:pt x="764" y="341"/>
                </a:lnTo>
                <a:lnTo>
                  <a:pt x="765" y="341"/>
                </a:lnTo>
                <a:lnTo>
                  <a:pt x="765" y="342"/>
                </a:lnTo>
                <a:lnTo>
                  <a:pt x="765" y="343"/>
                </a:lnTo>
                <a:lnTo>
                  <a:pt x="765" y="344"/>
                </a:lnTo>
                <a:lnTo>
                  <a:pt x="765" y="345"/>
                </a:lnTo>
                <a:lnTo>
                  <a:pt x="765" y="345"/>
                </a:lnTo>
                <a:lnTo>
                  <a:pt x="765" y="346"/>
                </a:lnTo>
                <a:lnTo>
                  <a:pt x="765" y="346"/>
                </a:lnTo>
                <a:lnTo>
                  <a:pt x="765" y="345"/>
                </a:lnTo>
                <a:lnTo>
                  <a:pt x="764" y="345"/>
                </a:lnTo>
                <a:lnTo>
                  <a:pt x="764" y="346"/>
                </a:lnTo>
                <a:lnTo>
                  <a:pt x="763" y="347"/>
                </a:lnTo>
                <a:lnTo>
                  <a:pt x="763" y="348"/>
                </a:lnTo>
                <a:lnTo>
                  <a:pt x="763" y="349"/>
                </a:lnTo>
                <a:lnTo>
                  <a:pt x="763" y="349"/>
                </a:lnTo>
                <a:lnTo>
                  <a:pt x="762" y="349"/>
                </a:lnTo>
                <a:lnTo>
                  <a:pt x="762" y="349"/>
                </a:lnTo>
                <a:lnTo>
                  <a:pt x="761" y="349"/>
                </a:lnTo>
                <a:lnTo>
                  <a:pt x="761" y="349"/>
                </a:lnTo>
                <a:lnTo>
                  <a:pt x="761" y="349"/>
                </a:lnTo>
                <a:lnTo>
                  <a:pt x="760" y="348"/>
                </a:lnTo>
                <a:lnTo>
                  <a:pt x="759" y="347"/>
                </a:lnTo>
                <a:lnTo>
                  <a:pt x="759" y="347"/>
                </a:lnTo>
                <a:lnTo>
                  <a:pt x="758" y="348"/>
                </a:lnTo>
                <a:lnTo>
                  <a:pt x="757" y="349"/>
                </a:lnTo>
                <a:lnTo>
                  <a:pt x="757" y="349"/>
                </a:lnTo>
                <a:lnTo>
                  <a:pt x="756" y="350"/>
                </a:lnTo>
                <a:lnTo>
                  <a:pt x="756" y="351"/>
                </a:lnTo>
                <a:lnTo>
                  <a:pt x="755" y="351"/>
                </a:lnTo>
                <a:lnTo>
                  <a:pt x="755" y="352"/>
                </a:lnTo>
                <a:lnTo>
                  <a:pt x="755" y="352"/>
                </a:lnTo>
                <a:lnTo>
                  <a:pt x="754" y="352"/>
                </a:lnTo>
                <a:lnTo>
                  <a:pt x="753" y="352"/>
                </a:lnTo>
                <a:lnTo>
                  <a:pt x="753" y="353"/>
                </a:lnTo>
                <a:lnTo>
                  <a:pt x="753" y="353"/>
                </a:lnTo>
                <a:lnTo>
                  <a:pt x="753" y="354"/>
                </a:lnTo>
                <a:lnTo>
                  <a:pt x="754" y="354"/>
                </a:lnTo>
                <a:lnTo>
                  <a:pt x="754" y="355"/>
                </a:lnTo>
                <a:lnTo>
                  <a:pt x="754" y="355"/>
                </a:lnTo>
                <a:lnTo>
                  <a:pt x="753" y="356"/>
                </a:lnTo>
                <a:lnTo>
                  <a:pt x="753" y="356"/>
                </a:lnTo>
                <a:lnTo>
                  <a:pt x="753" y="356"/>
                </a:lnTo>
                <a:lnTo>
                  <a:pt x="752" y="356"/>
                </a:lnTo>
                <a:lnTo>
                  <a:pt x="751" y="356"/>
                </a:lnTo>
                <a:lnTo>
                  <a:pt x="750" y="356"/>
                </a:lnTo>
                <a:lnTo>
                  <a:pt x="750" y="357"/>
                </a:lnTo>
                <a:lnTo>
                  <a:pt x="750" y="357"/>
                </a:lnTo>
                <a:lnTo>
                  <a:pt x="750" y="358"/>
                </a:lnTo>
                <a:lnTo>
                  <a:pt x="750" y="358"/>
                </a:lnTo>
                <a:lnTo>
                  <a:pt x="750" y="359"/>
                </a:lnTo>
                <a:lnTo>
                  <a:pt x="750" y="358"/>
                </a:lnTo>
                <a:lnTo>
                  <a:pt x="749" y="358"/>
                </a:lnTo>
                <a:lnTo>
                  <a:pt x="748" y="358"/>
                </a:lnTo>
                <a:lnTo>
                  <a:pt x="747" y="358"/>
                </a:lnTo>
                <a:lnTo>
                  <a:pt x="747" y="359"/>
                </a:lnTo>
                <a:lnTo>
                  <a:pt x="746" y="359"/>
                </a:lnTo>
                <a:lnTo>
                  <a:pt x="745" y="359"/>
                </a:lnTo>
                <a:lnTo>
                  <a:pt x="745" y="360"/>
                </a:lnTo>
                <a:lnTo>
                  <a:pt x="745" y="360"/>
                </a:lnTo>
                <a:lnTo>
                  <a:pt x="745" y="361"/>
                </a:lnTo>
                <a:lnTo>
                  <a:pt x="744" y="361"/>
                </a:lnTo>
                <a:lnTo>
                  <a:pt x="744" y="361"/>
                </a:lnTo>
                <a:lnTo>
                  <a:pt x="743" y="361"/>
                </a:lnTo>
                <a:lnTo>
                  <a:pt x="742" y="361"/>
                </a:lnTo>
                <a:lnTo>
                  <a:pt x="742" y="362"/>
                </a:lnTo>
                <a:lnTo>
                  <a:pt x="742" y="362"/>
                </a:lnTo>
                <a:lnTo>
                  <a:pt x="742" y="363"/>
                </a:lnTo>
                <a:lnTo>
                  <a:pt x="743" y="363"/>
                </a:lnTo>
                <a:lnTo>
                  <a:pt x="744" y="364"/>
                </a:lnTo>
                <a:lnTo>
                  <a:pt x="745" y="365"/>
                </a:lnTo>
                <a:lnTo>
                  <a:pt x="746" y="366"/>
                </a:lnTo>
                <a:lnTo>
                  <a:pt x="747" y="366"/>
                </a:lnTo>
                <a:lnTo>
                  <a:pt x="747" y="366"/>
                </a:lnTo>
                <a:lnTo>
                  <a:pt x="747" y="367"/>
                </a:lnTo>
                <a:lnTo>
                  <a:pt x="747" y="368"/>
                </a:lnTo>
                <a:lnTo>
                  <a:pt x="747" y="369"/>
                </a:lnTo>
                <a:lnTo>
                  <a:pt x="747" y="369"/>
                </a:lnTo>
                <a:lnTo>
                  <a:pt x="746" y="370"/>
                </a:lnTo>
                <a:lnTo>
                  <a:pt x="746" y="371"/>
                </a:lnTo>
                <a:lnTo>
                  <a:pt x="746" y="371"/>
                </a:lnTo>
                <a:lnTo>
                  <a:pt x="745" y="372"/>
                </a:lnTo>
                <a:lnTo>
                  <a:pt x="745" y="372"/>
                </a:lnTo>
                <a:lnTo>
                  <a:pt x="745" y="372"/>
                </a:lnTo>
                <a:lnTo>
                  <a:pt x="745" y="373"/>
                </a:lnTo>
                <a:lnTo>
                  <a:pt x="744" y="373"/>
                </a:lnTo>
                <a:lnTo>
                  <a:pt x="744" y="374"/>
                </a:lnTo>
                <a:lnTo>
                  <a:pt x="744" y="374"/>
                </a:lnTo>
                <a:lnTo>
                  <a:pt x="744" y="376"/>
                </a:lnTo>
                <a:lnTo>
                  <a:pt x="744" y="377"/>
                </a:lnTo>
                <a:lnTo>
                  <a:pt x="745" y="378"/>
                </a:lnTo>
                <a:lnTo>
                  <a:pt x="745" y="378"/>
                </a:lnTo>
                <a:lnTo>
                  <a:pt x="745" y="379"/>
                </a:lnTo>
                <a:lnTo>
                  <a:pt x="745" y="380"/>
                </a:lnTo>
                <a:lnTo>
                  <a:pt x="745" y="380"/>
                </a:lnTo>
                <a:lnTo>
                  <a:pt x="744" y="381"/>
                </a:lnTo>
                <a:lnTo>
                  <a:pt x="744" y="382"/>
                </a:lnTo>
                <a:lnTo>
                  <a:pt x="742" y="382"/>
                </a:lnTo>
                <a:lnTo>
                  <a:pt x="741" y="381"/>
                </a:lnTo>
                <a:lnTo>
                  <a:pt x="740" y="381"/>
                </a:lnTo>
                <a:lnTo>
                  <a:pt x="739" y="381"/>
                </a:lnTo>
                <a:lnTo>
                  <a:pt x="738" y="381"/>
                </a:lnTo>
                <a:lnTo>
                  <a:pt x="737" y="381"/>
                </a:lnTo>
                <a:lnTo>
                  <a:pt x="736" y="382"/>
                </a:lnTo>
                <a:lnTo>
                  <a:pt x="736" y="382"/>
                </a:lnTo>
                <a:lnTo>
                  <a:pt x="736" y="382"/>
                </a:lnTo>
                <a:lnTo>
                  <a:pt x="736" y="383"/>
                </a:lnTo>
                <a:lnTo>
                  <a:pt x="736" y="383"/>
                </a:lnTo>
                <a:lnTo>
                  <a:pt x="736" y="384"/>
                </a:lnTo>
                <a:lnTo>
                  <a:pt x="736" y="384"/>
                </a:lnTo>
                <a:lnTo>
                  <a:pt x="735" y="384"/>
                </a:lnTo>
                <a:lnTo>
                  <a:pt x="735" y="384"/>
                </a:lnTo>
                <a:lnTo>
                  <a:pt x="734" y="385"/>
                </a:lnTo>
                <a:lnTo>
                  <a:pt x="734" y="385"/>
                </a:lnTo>
                <a:lnTo>
                  <a:pt x="733" y="386"/>
                </a:lnTo>
                <a:lnTo>
                  <a:pt x="733" y="386"/>
                </a:lnTo>
                <a:lnTo>
                  <a:pt x="732" y="385"/>
                </a:lnTo>
                <a:lnTo>
                  <a:pt x="732" y="385"/>
                </a:lnTo>
                <a:lnTo>
                  <a:pt x="732" y="385"/>
                </a:lnTo>
                <a:lnTo>
                  <a:pt x="731" y="385"/>
                </a:lnTo>
                <a:lnTo>
                  <a:pt x="731" y="385"/>
                </a:lnTo>
                <a:lnTo>
                  <a:pt x="730" y="385"/>
                </a:lnTo>
                <a:lnTo>
                  <a:pt x="729" y="385"/>
                </a:lnTo>
                <a:lnTo>
                  <a:pt x="729" y="386"/>
                </a:lnTo>
                <a:lnTo>
                  <a:pt x="728" y="386"/>
                </a:lnTo>
                <a:lnTo>
                  <a:pt x="728" y="386"/>
                </a:lnTo>
                <a:lnTo>
                  <a:pt x="728" y="386"/>
                </a:lnTo>
                <a:lnTo>
                  <a:pt x="727" y="386"/>
                </a:lnTo>
                <a:lnTo>
                  <a:pt x="726" y="387"/>
                </a:lnTo>
                <a:lnTo>
                  <a:pt x="726" y="387"/>
                </a:lnTo>
                <a:lnTo>
                  <a:pt x="725" y="387"/>
                </a:lnTo>
                <a:lnTo>
                  <a:pt x="725" y="387"/>
                </a:lnTo>
                <a:lnTo>
                  <a:pt x="724" y="387"/>
                </a:lnTo>
                <a:lnTo>
                  <a:pt x="724" y="387"/>
                </a:lnTo>
                <a:lnTo>
                  <a:pt x="723" y="387"/>
                </a:lnTo>
                <a:lnTo>
                  <a:pt x="723" y="388"/>
                </a:lnTo>
                <a:lnTo>
                  <a:pt x="722" y="388"/>
                </a:lnTo>
                <a:lnTo>
                  <a:pt x="722" y="388"/>
                </a:lnTo>
                <a:lnTo>
                  <a:pt x="722" y="387"/>
                </a:lnTo>
                <a:lnTo>
                  <a:pt x="721" y="387"/>
                </a:lnTo>
                <a:lnTo>
                  <a:pt x="721" y="387"/>
                </a:lnTo>
                <a:lnTo>
                  <a:pt x="721" y="386"/>
                </a:lnTo>
                <a:lnTo>
                  <a:pt x="720" y="386"/>
                </a:lnTo>
                <a:lnTo>
                  <a:pt x="720" y="385"/>
                </a:lnTo>
                <a:lnTo>
                  <a:pt x="720" y="385"/>
                </a:lnTo>
                <a:lnTo>
                  <a:pt x="719" y="385"/>
                </a:lnTo>
                <a:lnTo>
                  <a:pt x="717" y="385"/>
                </a:lnTo>
                <a:lnTo>
                  <a:pt x="716" y="385"/>
                </a:lnTo>
                <a:lnTo>
                  <a:pt x="716" y="386"/>
                </a:lnTo>
                <a:lnTo>
                  <a:pt x="715" y="386"/>
                </a:lnTo>
                <a:lnTo>
                  <a:pt x="714" y="387"/>
                </a:lnTo>
                <a:lnTo>
                  <a:pt x="713" y="387"/>
                </a:lnTo>
                <a:lnTo>
                  <a:pt x="712" y="387"/>
                </a:lnTo>
                <a:lnTo>
                  <a:pt x="712" y="388"/>
                </a:lnTo>
                <a:lnTo>
                  <a:pt x="712" y="388"/>
                </a:lnTo>
                <a:lnTo>
                  <a:pt x="711" y="388"/>
                </a:lnTo>
                <a:lnTo>
                  <a:pt x="711" y="388"/>
                </a:lnTo>
                <a:lnTo>
                  <a:pt x="710" y="387"/>
                </a:lnTo>
                <a:lnTo>
                  <a:pt x="709" y="387"/>
                </a:lnTo>
                <a:lnTo>
                  <a:pt x="708" y="387"/>
                </a:lnTo>
                <a:lnTo>
                  <a:pt x="707" y="388"/>
                </a:lnTo>
                <a:lnTo>
                  <a:pt x="707" y="388"/>
                </a:lnTo>
                <a:lnTo>
                  <a:pt x="706" y="389"/>
                </a:lnTo>
                <a:lnTo>
                  <a:pt x="705" y="389"/>
                </a:lnTo>
                <a:lnTo>
                  <a:pt x="704" y="389"/>
                </a:lnTo>
                <a:lnTo>
                  <a:pt x="703" y="389"/>
                </a:lnTo>
                <a:lnTo>
                  <a:pt x="703" y="389"/>
                </a:lnTo>
                <a:lnTo>
                  <a:pt x="702" y="389"/>
                </a:lnTo>
                <a:lnTo>
                  <a:pt x="701" y="389"/>
                </a:lnTo>
                <a:lnTo>
                  <a:pt x="701" y="390"/>
                </a:lnTo>
                <a:lnTo>
                  <a:pt x="700" y="390"/>
                </a:lnTo>
                <a:lnTo>
                  <a:pt x="700" y="389"/>
                </a:lnTo>
                <a:lnTo>
                  <a:pt x="699" y="389"/>
                </a:lnTo>
                <a:lnTo>
                  <a:pt x="699" y="389"/>
                </a:lnTo>
                <a:lnTo>
                  <a:pt x="698" y="389"/>
                </a:lnTo>
                <a:lnTo>
                  <a:pt x="698" y="390"/>
                </a:lnTo>
                <a:lnTo>
                  <a:pt x="698" y="390"/>
                </a:lnTo>
                <a:lnTo>
                  <a:pt x="698" y="391"/>
                </a:lnTo>
                <a:lnTo>
                  <a:pt x="697" y="391"/>
                </a:lnTo>
                <a:lnTo>
                  <a:pt x="696" y="391"/>
                </a:lnTo>
                <a:lnTo>
                  <a:pt x="696" y="391"/>
                </a:lnTo>
                <a:lnTo>
                  <a:pt x="695" y="393"/>
                </a:lnTo>
                <a:lnTo>
                  <a:pt x="694" y="393"/>
                </a:lnTo>
                <a:lnTo>
                  <a:pt x="694" y="394"/>
                </a:lnTo>
                <a:lnTo>
                  <a:pt x="692" y="395"/>
                </a:lnTo>
                <a:lnTo>
                  <a:pt x="691" y="395"/>
                </a:lnTo>
                <a:lnTo>
                  <a:pt x="691" y="395"/>
                </a:lnTo>
                <a:lnTo>
                  <a:pt x="691" y="396"/>
                </a:lnTo>
                <a:lnTo>
                  <a:pt x="691" y="397"/>
                </a:lnTo>
                <a:lnTo>
                  <a:pt x="691" y="397"/>
                </a:lnTo>
                <a:lnTo>
                  <a:pt x="691" y="397"/>
                </a:lnTo>
                <a:lnTo>
                  <a:pt x="690" y="398"/>
                </a:lnTo>
                <a:lnTo>
                  <a:pt x="689" y="398"/>
                </a:lnTo>
                <a:lnTo>
                  <a:pt x="688" y="398"/>
                </a:lnTo>
                <a:lnTo>
                  <a:pt x="688" y="398"/>
                </a:lnTo>
                <a:lnTo>
                  <a:pt x="687" y="397"/>
                </a:lnTo>
                <a:lnTo>
                  <a:pt x="687" y="397"/>
                </a:lnTo>
                <a:lnTo>
                  <a:pt x="686" y="397"/>
                </a:lnTo>
                <a:lnTo>
                  <a:pt x="686" y="397"/>
                </a:lnTo>
                <a:lnTo>
                  <a:pt x="685" y="397"/>
                </a:lnTo>
                <a:lnTo>
                  <a:pt x="684" y="397"/>
                </a:lnTo>
                <a:lnTo>
                  <a:pt x="683" y="397"/>
                </a:lnTo>
                <a:lnTo>
                  <a:pt x="682" y="397"/>
                </a:lnTo>
                <a:lnTo>
                  <a:pt x="682" y="398"/>
                </a:lnTo>
                <a:lnTo>
                  <a:pt x="681" y="398"/>
                </a:lnTo>
                <a:lnTo>
                  <a:pt x="681" y="398"/>
                </a:lnTo>
                <a:lnTo>
                  <a:pt x="680" y="399"/>
                </a:lnTo>
                <a:lnTo>
                  <a:pt x="680" y="399"/>
                </a:lnTo>
                <a:lnTo>
                  <a:pt x="680" y="400"/>
                </a:lnTo>
                <a:lnTo>
                  <a:pt x="680" y="401"/>
                </a:lnTo>
                <a:lnTo>
                  <a:pt x="679" y="401"/>
                </a:lnTo>
                <a:lnTo>
                  <a:pt x="679" y="402"/>
                </a:lnTo>
                <a:lnTo>
                  <a:pt x="679" y="403"/>
                </a:lnTo>
                <a:lnTo>
                  <a:pt x="679" y="403"/>
                </a:lnTo>
                <a:lnTo>
                  <a:pt x="679" y="404"/>
                </a:lnTo>
                <a:lnTo>
                  <a:pt x="679" y="404"/>
                </a:lnTo>
                <a:lnTo>
                  <a:pt x="680" y="405"/>
                </a:lnTo>
                <a:lnTo>
                  <a:pt x="680" y="405"/>
                </a:lnTo>
                <a:lnTo>
                  <a:pt x="680" y="405"/>
                </a:lnTo>
                <a:lnTo>
                  <a:pt x="680" y="406"/>
                </a:lnTo>
                <a:lnTo>
                  <a:pt x="680" y="407"/>
                </a:lnTo>
                <a:lnTo>
                  <a:pt x="680" y="407"/>
                </a:lnTo>
                <a:lnTo>
                  <a:pt x="680" y="408"/>
                </a:lnTo>
                <a:lnTo>
                  <a:pt x="680" y="408"/>
                </a:lnTo>
                <a:lnTo>
                  <a:pt x="680" y="407"/>
                </a:lnTo>
                <a:lnTo>
                  <a:pt x="679" y="407"/>
                </a:lnTo>
                <a:lnTo>
                  <a:pt x="678" y="406"/>
                </a:lnTo>
                <a:lnTo>
                  <a:pt x="678" y="406"/>
                </a:lnTo>
                <a:lnTo>
                  <a:pt x="677" y="407"/>
                </a:lnTo>
                <a:lnTo>
                  <a:pt x="677" y="407"/>
                </a:lnTo>
                <a:lnTo>
                  <a:pt x="677" y="407"/>
                </a:lnTo>
                <a:lnTo>
                  <a:pt x="676" y="408"/>
                </a:lnTo>
                <a:lnTo>
                  <a:pt x="676" y="409"/>
                </a:lnTo>
                <a:lnTo>
                  <a:pt x="676" y="410"/>
                </a:lnTo>
                <a:lnTo>
                  <a:pt x="676" y="410"/>
                </a:lnTo>
                <a:lnTo>
                  <a:pt x="676" y="411"/>
                </a:lnTo>
                <a:lnTo>
                  <a:pt x="676" y="411"/>
                </a:lnTo>
                <a:lnTo>
                  <a:pt x="676" y="412"/>
                </a:lnTo>
                <a:lnTo>
                  <a:pt x="676" y="412"/>
                </a:lnTo>
                <a:lnTo>
                  <a:pt x="677" y="412"/>
                </a:lnTo>
                <a:lnTo>
                  <a:pt x="677" y="413"/>
                </a:lnTo>
                <a:lnTo>
                  <a:pt x="678" y="413"/>
                </a:lnTo>
                <a:lnTo>
                  <a:pt x="678" y="413"/>
                </a:lnTo>
                <a:lnTo>
                  <a:pt x="678" y="413"/>
                </a:lnTo>
                <a:lnTo>
                  <a:pt x="679" y="412"/>
                </a:lnTo>
                <a:lnTo>
                  <a:pt x="679" y="413"/>
                </a:lnTo>
                <a:lnTo>
                  <a:pt x="679" y="413"/>
                </a:lnTo>
                <a:lnTo>
                  <a:pt x="678" y="414"/>
                </a:lnTo>
                <a:lnTo>
                  <a:pt x="678" y="414"/>
                </a:lnTo>
                <a:lnTo>
                  <a:pt x="678" y="414"/>
                </a:lnTo>
                <a:lnTo>
                  <a:pt x="677" y="414"/>
                </a:lnTo>
                <a:lnTo>
                  <a:pt x="677" y="414"/>
                </a:lnTo>
                <a:lnTo>
                  <a:pt x="676" y="414"/>
                </a:lnTo>
                <a:lnTo>
                  <a:pt x="676" y="414"/>
                </a:lnTo>
                <a:lnTo>
                  <a:pt x="676" y="414"/>
                </a:lnTo>
                <a:lnTo>
                  <a:pt x="675" y="415"/>
                </a:lnTo>
                <a:lnTo>
                  <a:pt x="675" y="415"/>
                </a:lnTo>
                <a:lnTo>
                  <a:pt x="675" y="416"/>
                </a:lnTo>
                <a:lnTo>
                  <a:pt x="675" y="416"/>
                </a:lnTo>
                <a:lnTo>
                  <a:pt x="674" y="416"/>
                </a:lnTo>
                <a:lnTo>
                  <a:pt x="674" y="417"/>
                </a:lnTo>
                <a:lnTo>
                  <a:pt x="674" y="417"/>
                </a:lnTo>
                <a:lnTo>
                  <a:pt x="674" y="418"/>
                </a:lnTo>
                <a:lnTo>
                  <a:pt x="674" y="418"/>
                </a:lnTo>
                <a:lnTo>
                  <a:pt x="674" y="418"/>
                </a:lnTo>
                <a:lnTo>
                  <a:pt x="674" y="419"/>
                </a:lnTo>
                <a:lnTo>
                  <a:pt x="675" y="420"/>
                </a:lnTo>
                <a:lnTo>
                  <a:pt x="675" y="420"/>
                </a:lnTo>
                <a:lnTo>
                  <a:pt x="675" y="420"/>
                </a:lnTo>
                <a:lnTo>
                  <a:pt x="675" y="421"/>
                </a:lnTo>
                <a:lnTo>
                  <a:pt x="675" y="421"/>
                </a:lnTo>
                <a:lnTo>
                  <a:pt x="675" y="422"/>
                </a:lnTo>
                <a:lnTo>
                  <a:pt x="675" y="422"/>
                </a:lnTo>
                <a:lnTo>
                  <a:pt x="676" y="422"/>
                </a:lnTo>
                <a:lnTo>
                  <a:pt x="676" y="422"/>
                </a:lnTo>
                <a:lnTo>
                  <a:pt x="677" y="422"/>
                </a:lnTo>
                <a:lnTo>
                  <a:pt x="677" y="422"/>
                </a:lnTo>
                <a:lnTo>
                  <a:pt x="678" y="422"/>
                </a:lnTo>
                <a:lnTo>
                  <a:pt x="678" y="422"/>
                </a:lnTo>
                <a:lnTo>
                  <a:pt x="678" y="422"/>
                </a:lnTo>
                <a:lnTo>
                  <a:pt x="679" y="422"/>
                </a:lnTo>
                <a:lnTo>
                  <a:pt x="678" y="422"/>
                </a:lnTo>
                <a:lnTo>
                  <a:pt x="678" y="423"/>
                </a:lnTo>
                <a:lnTo>
                  <a:pt x="678" y="423"/>
                </a:lnTo>
                <a:lnTo>
                  <a:pt x="677" y="423"/>
                </a:lnTo>
                <a:lnTo>
                  <a:pt x="677" y="424"/>
                </a:lnTo>
                <a:lnTo>
                  <a:pt x="677" y="424"/>
                </a:lnTo>
                <a:lnTo>
                  <a:pt x="676" y="424"/>
                </a:lnTo>
                <a:lnTo>
                  <a:pt x="676" y="424"/>
                </a:lnTo>
                <a:lnTo>
                  <a:pt x="676" y="425"/>
                </a:lnTo>
                <a:lnTo>
                  <a:pt x="675" y="425"/>
                </a:lnTo>
                <a:lnTo>
                  <a:pt x="675" y="425"/>
                </a:lnTo>
                <a:lnTo>
                  <a:pt x="675" y="425"/>
                </a:lnTo>
                <a:lnTo>
                  <a:pt x="674" y="426"/>
                </a:lnTo>
                <a:lnTo>
                  <a:pt x="675" y="427"/>
                </a:lnTo>
                <a:lnTo>
                  <a:pt x="675" y="427"/>
                </a:lnTo>
                <a:lnTo>
                  <a:pt x="676" y="427"/>
                </a:lnTo>
                <a:lnTo>
                  <a:pt x="676" y="427"/>
                </a:lnTo>
                <a:lnTo>
                  <a:pt x="676" y="428"/>
                </a:lnTo>
                <a:lnTo>
                  <a:pt x="676" y="428"/>
                </a:lnTo>
                <a:lnTo>
                  <a:pt x="676" y="429"/>
                </a:lnTo>
                <a:lnTo>
                  <a:pt x="676" y="429"/>
                </a:lnTo>
                <a:lnTo>
                  <a:pt x="676" y="430"/>
                </a:lnTo>
                <a:lnTo>
                  <a:pt x="676" y="430"/>
                </a:lnTo>
                <a:lnTo>
                  <a:pt x="676" y="431"/>
                </a:lnTo>
                <a:lnTo>
                  <a:pt x="676" y="431"/>
                </a:lnTo>
                <a:lnTo>
                  <a:pt x="676" y="432"/>
                </a:lnTo>
                <a:lnTo>
                  <a:pt x="676" y="432"/>
                </a:lnTo>
                <a:lnTo>
                  <a:pt x="676" y="432"/>
                </a:lnTo>
                <a:lnTo>
                  <a:pt x="676" y="433"/>
                </a:lnTo>
                <a:lnTo>
                  <a:pt x="676" y="433"/>
                </a:lnTo>
                <a:lnTo>
                  <a:pt x="676" y="434"/>
                </a:lnTo>
                <a:lnTo>
                  <a:pt x="676" y="434"/>
                </a:lnTo>
                <a:lnTo>
                  <a:pt x="675" y="435"/>
                </a:lnTo>
                <a:lnTo>
                  <a:pt x="675" y="436"/>
                </a:lnTo>
                <a:lnTo>
                  <a:pt x="675" y="436"/>
                </a:lnTo>
                <a:lnTo>
                  <a:pt x="674" y="436"/>
                </a:lnTo>
                <a:lnTo>
                  <a:pt x="674" y="437"/>
                </a:lnTo>
                <a:lnTo>
                  <a:pt x="674" y="437"/>
                </a:lnTo>
                <a:lnTo>
                  <a:pt x="673" y="437"/>
                </a:lnTo>
                <a:lnTo>
                  <a:pt x="673" y="437"/>
                </a:lnTo>
                <a:lnTo>
                  <a:pt x="672" y="437"/>
                </a:lnTo>
                <a:lnTo>
                  <a:pt x="672" y="437"/>
                </a:lnTo>
                <a:lnTo>
                  <a:pt x="672" y="438"/>
                </a:lnTo>
                <a:lnTo>
                  <a:pt x="671" y="438"/>
                </a:lnTo>
                <a:lnTo>
                  <a:pt x="671" y="438"/>
                </a:lnTo>
                <a:lnTo>
                  <a:pt x="671" y="439"/>
                </a:lnTo>
                <a:lnTo>
                  <a:pt x="671" y="439"/>
                </a:lnTo>
                <a:lnTo>
                  <a:pt x="670" y="440"/>
                </a:lnTo>
                <a:lnTo>
                  <a:pt x="670" y="440"/>
                </a:lnTo>
                <a:lnTo>
                  <a:pt x="670" y="441"/>
                </a:lnTo>
                <a:lnTo>
                  <a:pt x="670" y="441"/>
                </a:lnTo>
                <a:lnTo>
                  <a:pt x="669" y="441"/>
                </a:lnTo>
                <a:lnTo>
                  <a:pt x="669" y="441"/>
                </a:lnTo>
                <a:lnTo>
                  <a:pt x="669" y="442"/>
                </a:lnTo>
                <a:lnTo>
                  <a:pt x="668" y="442"/>
                </a:lnTo>
                <a:lnTo>
                  <a:pt x="668" y="443"/>
                </a:lnTo>
                <a:lnTo>
                  <a:pt x="668" y="443"/>
                </a:lnTo>
                <a:lnTo>
                  <a:pt x="667" y="444"/>
                </a:lnTo>
                <a:lnTo>
                  <a:pt x="667" y="444"/>
                </a:lnTo>
                <a:lnTo>
                  <a:pt x="667" y="445"/>
                </a:lnTo>
                <a:lnTo>
                  <a:pt x="667" y="445"/>
                </a:lnTo>
                <a:lnTo>
                  <a:pt x="667" y="445"/>
                </a:lnTo>
                <a:lnTo>
                  <a:pt x="667" y="445"/>
                </a:lnTo>
                <a:lnTo>
                  <a:pt x="666" y="445"/>
                </a:lnTo>
                <a:lnTo>
                  <a:pt x="666" y="446"/>
                </a:lnTo>
                <a:lnTo>
                  <a:pt x="666" y="446"/>
                </a:lnTo>
                <a:lnTo>
                  <a:pt x="665" y="446"/>
                </a:lnTo>
                <a:lnTo>
                  <a:pt x="665" y="446"/>
                </a:lnTo>
                <a:lnTo>
                  <a:pt x="664" y="446"/>
                </a:lnTo>
                <a:lnTo>
                  <a:pt x="664" y="446"/>
                </a:lnTo>
                <a:lnTo>
                  <a:pt x="663" y="447"/>
                </a:lnTo>
                <a:lnTo>
                  <a:pt x="663" y="447"/>
                </a:lnTo>
                <a:lnTo>
                  <a:pt x="662" y="447"/>
                </a:lnTo>
                <a:lnTo>
                  <a:pt x="662" y="446"/>
                </a:lnTo>
                <a:lnTo>
                  <a:pt x="662" y="446"/>
                </a:lnTo>
                <a:lnTo>
                  <a:pt x="662" y="446"/>
                </a:lnTo>
                <a:lnTo>
                  <a:pt x="663" y="446"/>
                </a:lnTo>
                <a:lnTo>
                  <a:pt x="663" y="446"/>
                </a:lnTo>
                <a:lnTo>
                  <a:pt x="664" y="446"/>
                </a:lnTo>
                <a:lnTo>
                  <a:pt x="664" y="446"/>
                </a:lnTo>
                <a:lnTo>
                  <a:pt x="665" y="445"/>
                </a:lnTo>
                <a:lnTo>
                  <a:pt x="665" y="445"/>
                </a:lnTo>
                <a:lnTo>
                  <a:pt x="666" y="445"/>
                </a:lnTo>
                <a:lnTo>
                  <a:pt x="666" y="445"/>
                </a:lnTo>
                <a:lnTo>
                  <a:pt x="666" y="444"/>
                </a:lnTo>
                <a:lnTo>
                  <a:pt x="666" y="444"/>
                </a:lnTo>
                <a:lnTo>
                  <a:pt x="665" y="443"/>
                </a:lnTo>
                <a:lnTo>
                  <a:pt x="665" y="443"/>
                </a:lnTo>
                <a:lnTo>
                  <a:pt x="664" y="443"/>
                </a:lnTo>
                <a:lnTo>
                  <a:pt x="664" y="443"/>
                </a:lnTo>
                <a:lnTo>
                  <a:pt x="663" y="443"/>
                </a:lnTo>
                <a:lnTo>
                  <a:pt x="663" y="442"/>
                </a:lnTo>
                <a:lnTo>
                  <a:pt x="663" y="442"/>
                </a:lnTo>
                <a:lnTo>
                  <a:pt x="663" y="442"/>
                </a:lnTo>
                <a:lnTo>
                  <a:pt x="663" y="441"/>
                </a:lnTo>
                <a:lnTo>
                  <a:pt x="663" y="441"/>
                </a:lnTo>
                <a:lnTo>
                  <a:pt x="663" y="441"/>
                </a:lnTo>
                <a:lnTo>
                  <a:pt x="663" y="440"/>
                </a:lnTo>
                <a:lnTo>
                  <a:pt x="662" y="439"/>
                </a:lnTo>
                <a:lnTo>
                  <a:pt x="661" y="440"/>
                </a:lnTo>
                <a:lnTo>
                  <a:pt x="661" y="440"/>
                </a:lnTo>
                <a:lnTo>
                  <a:pt x="661" y="440"/>
                </a:lnTo>
                <a:lnTo>
                  <a:pt x="661" y="440"/>
                </a:lnTo>
                <a:lnTo>
                  <a:pt x="661" y="441"/>
                </a:lnTo>
                <a:lnTo>
                  <a:pt x="660" y="441"/>
                </a:lnTo>
                <a:lnTo>
                  <a:pt x="660" y="441"/>
                </a:lnTo>
                <a:lnTo>
                  <a:pt x="659" y="440"/>
                </a:lnTo>
                <a:lnTo>
                  <a:pt x="659" y="440"/>
                </a:lnTo>
                <a:lnTo>
                  <a:pt x="659" y="440"/>
                </a:lnTo>
                <a:lnTo>
                  <a:pt x="659" y="439"/>
                </a:lnTo>
                <a:lnTo>
                  <a:pt x="658" y="439"/>
                </a:lnTo>
                <a:lnTo>
                  <a:pt x="658" y="438"/>
                </a:lnTo>
                <a:lnTo>
                  <a:pt x="658" y="438"/>
                </a:lnTo>
                <a:lnTo>
                  <a:pt x="658" y="438"/>
                </a:lnTo>
                <a:lnTo>
                  <a:pt x="657" y="437"/>
                </a:lnTo>
                <a:lnTo>
                  <a:pt x="657" y="437"/>
                </a:lnTo>
                <a:lnTo>
                  <a:pt x="657" y="437"/>
                </a:lnTo>
                <a:lnTo>
                  <a:pt x="657" y="437"/>
                </a:lnTo>
                <a:lnTo>
                  <a:pt x="657" y="436"/>
                </a:lnTo>
                <a:lnTo>
                  <a:pt x="657" y="436"/>
                </a:lnTo>
                <a:lnTo>
                  <a:pt x="657" y="435"/>
                </a:lnTo>
                <a:lnTo>
                  <a:pt x="656" y="435"/>
                </a:lnTo>
                <a:lnTo>
                  <a:pt x="656" y="435"/>
                </a:lnTo>
                <a:lnTo>
                  <a:pt x="655" y="436"/>
                </a:lnTo>
                <a:lnTo>
                  <a:pt x="655" y="436"/>
                </a:lnTo>
                <a:lnTo>
                  <a:pt x="655" y="437"/>
                </a:lnTo>
                <a:lnTo>
                  <a:pt x="655" y="437"/>
                </a:lnTo>
                <a:lnTo>
                  <a:pt x="654" y="437"/>
                </a:lnTo>
                <a:lnTo>
                  <a:pt x="654" y="437"/>
                </a:lnTo>
                <a:lnTo>
                  <a:pt x="654" y="437"/>
                </a:lnTo>
                <a:lnTo>
                  <a:pt x="653" y="437"/>
                </a:lnTo>
                <a:lnTo>
                  <a:pt x="653" y="437"/>
                </a:lnTo>
                <a:lnTo>
                  <a:pt x="653" y="437"/>
                </a:lnTo>
                <a:lnTo>
                  <a:pt x="652" y="437"/>
                </a:lnTo>
                <a:lnTo>
                  <a:pt x="651" y="437"/>
                </a:lnTo>
                <a:lnTo>
                  <a:pt x="651" y="437"/>
                </a:lnTo>
                <a:lnTo>
                  <a:pt x="650" y="437"/>
                </a:lnTo>
                <a:lnTo>
                  <a:pt x="650" y="436"/>
                </a:lnTo>
                <a:lnTo>
                  <a:pt x="650" y="436"/>
                </a:lnTo>
                <a:lnTo>
                  <a:pt x="650" y="436"/>
                </a:lnTo>
                <a:lnTo>
                  <a:pt x="649" y="435"/>
                </a:lnTo>
                <a:lnTo>
                  <a:pt x="649" y="435"/>
                </a:lnTo>
                <a:lnTo>
                  <a:pt x="649" y="435"/>
                </a:lnTo>
                <a:lnTo>
                  <a:pt x="649" y="434"/>
                </a:lnTo>
                <a:lnTo>
                  <a:pt x="648" y="434"/>
                </a:lnTo>
                <a:lnTo>
                  <a:pt x="648" y="433"/>
                </a:lnTo>
                <a:lnTo>
                  <a:pt x="648" y="433"/>
                </a:lnTo>
                <a:lnTo>
                  <a:pt x="647" y="433"/>
                </a:lnTo>
                <a:lnTo>
                  <a:pt x="646" y="434"/>
                </a:lnTo>
                <a:lnTo>
                  <a:pt x="646" y="434"/>
                </a:lnTo>
                <a:lnTo>
                  <a:pt x="646" y="435"/>
                </a:lnTo>
                <a:lnTo>
                  <a:pt x="646" y="435"/>
                </a:lnTo>
                <a:lnTo>
                  <a:pt x="646" y="436"/>
                </a:lnTo>
                <a:lnTo>
                  <a:pt x="646" y="436"/>
                </a:lnTo>
                <a:lnTo>
                  <a:pt x="646" y="437"/>
                </a:lnTo>
                <a:lnTo>
                  <a:pt x="646" y="437"/>
                </a:lnTo>
                <a:lnTo>
                  <a:pt x="646" y="437"/>
                </a:lnTo>
                <a:lnTo>
                  <a:pt x="645" y="437"/>
                </a:lnTo>
                <a:lnTo>
                  <a:pt x="645" y="437"/>
                </a:lnTo>
                <a:lnTo>
                  <a:pt x="645" y="437"/>
                </a:lnTo>
                <a:lnTo>
                  <a:pt x="644" y="437"/>
                </a:lnTo>
                <a:lnTo>
                  <a:pt x="643" y="438"/>
                </a:lnTo>
                <a:lnTo>
                  <a:pt x="643" y="438"/>
                </a:lnTo>
                <a:lnTo>
                  <a:pt x="642" y="439"/>
                </a:lnTo>
                <a:lnTo>
                  <a:pt x="642" y="439"/>
                </a:lnTo>
                <a:lnTo>
                  <a:pt x="642" y="439"/>
                </a:lnTo>
                <a:lnTo>
                  <a:pt x="642" y="439"/>
                </a:lnTo>
                <a:lnTo>
                  <a:pt x="642" y="438"/>
                </a:lnTo>
                <a:lnTo>
                  <a:pt x="642" y="438"/>
                </a:lnTo>
                <a:lnTo>
                  <a:pt x="643" y="437"/>
                </a:lnTo>
                <a:lnTo>
                  <a:pt x="643" y="437"/>
                </a:lnTo>
                <a:lnTo>
                  <a:pt x="642" y="437"/>
                </a:lnTo>
                <a:lnTo>
                  <a:pt x="642" y="436"/>
                </a:lnTo>
                <a:lnTo>
                  <a:pt x="642" y="436"/>
                </a:lnTo>
                <a:lnTo>
                  <a:pt x="641" y="435"/>
                </a:lnTo>
                <a:lnTo>
                  <a:pt x="641" y="435"/>
                </a:lnTo>
                <a:lnTo>
                  <a:pt x="640" y="435"/>
                </a:lnTo>
                <a:lnTo>
                  <a:pt x="640" y="435"/>
                </a:lnTo>
                <a:lnTo>
                  <a:pt x="639" y="435"/>
                </a:lnTo>
                <a:lnTo>
                  <a:pt x="638" y="435"/>
                </a:lnTo>
                <a:lnTo>
                  <a:pt x="637" y="435"/>
                </a:lnTo>
                <a:lnTo>
                  <a:pt x="637" y="436"/>
                </a:lnTo>
                <a:lnTo>
                  <a:pt x="637" y="436"/>
                </a:lnTo>
                <a:lnTo>
                  <a:pt x="636" y="437"/>
                </a:lnTo>
                <a:lnTo>
                  <a:pt x="636" y="437"/>
                </a:lnTo>
                <a:lnTo>
                  <a:pt x="635" y="437"/>
                </a:lnTo>
                <a:lnTo>
                  <a:pt x="635" y="437"/>
                </a:lnTo>
                <a:lnTo>
                  <a:pt x="635" y="437"/>
                </a:lnTo>
                <a:lnTo>
                  <a:pt x="634" y="437"/>
                </a:lnTo>
                <a:lnTo>
                  <a:pt x="634" y="438"/>
                </a:lnTo>
                <a:lnTo>
                  <a:pt x="634" y="439"/>
                </a:lnTo>
                <a:lnTo>
                  <a:pt x="634" y="439"/>
                </a:lnTo>
                <a:lnTo>
                  <a:pt x="634" y="440"/>
                </a:lnTo>
                <a:lnTo>
                  <a:pt x="634" y="440"/>
                </a:lnTo>
                <a:lnTo>
                  <a:pt x="635" y="441"/>
                </a:lnTo>
                <a:lnTo>
                  <a:pt x="635" y="441"/>
                </a:lnTo>
                <a:lnTo>
                  <a:pt x="635" y="441"/>
                </a:lnTo>
                <a:lnTo>
                  <a:pt x="636" y="441"/>
                </a:lnTo>
                <a:lnTo>
                  <a:pt x="636" y="442"/>
                </a:lnTo>
                <a:lnTo>
                  <a:pt x="635" y="442"/>
                </a:lnTo>
                <a:lnTo>
                  <a:pt x="635" y="443"/>
                </a:lnTo>
                <a:lnTo>
                  <a:pt x="635" y="443"/>
                </a:lnTo>
                <a:lnTo>
                  <a:pt x="635" y="444"/>
                </a:lnTo>
                <a:lnTo>
                  <a:pt x="634" y="444"/>
                </a:lnTo>
                <a:lnTo>
                  <a:pt x="634" y="444"/>
                </a:lnTo>
                <a:lnTo>
                  <a:pt x="633" y="444"/>
                </a:lnTo>
                <a:lnTo>
                  <a:pt x="633" y="444"/>
                </a:lnTo>
                <a:lnTo>
                  <a:pt x="632" y="444"/>
                </a:lnTo>
                <a:lnTo>
                  <a:pt x="632" y="443"/>
                </a:lnTo>
                <a:lnTo>
                  <a:pt x="632" y="443"/>
                </a:lnTo>
                <a:lnTo>
                  <a:pt x="631" y="442"/>
                </a:lnTo>
                <a:lnTo>
                  <a:pt x="630" y="442"/>
                </a:lnTo>
                <a:lnTo>
                  <a:pt x="630" y="443"/>
                </a:lnTo>
                <a:lnTo>
                  <a:pt x="629" y="443"/>
                </a:lnTo>
                <a:lnTo>
                  <a:pt x="629" y="444"/>
                </a:lnTo>
                <a:lnTo>
                  <a:pt x="629" y="444"/>
                </a:lnTo>
                <a:lnTo>
                  <a:pt x="629" y="445"/>
                </a:lnTo>
                <a:lnTo>
                  <a:pt x="629" y="445"/>
                </a:lnTo>
                <a:lnTo>
                  <a:pt x="629" y="445"/>
                </a:lnTo>
                <a:lnTo>
                  <a:pt x="629" y="446"/>
                </a:lnTo>
                <a:lnTo>
                  <a:pt x="629" y="446"/>
                </a:lnTo>
                <a:lnTo>
                  <a:pt x="630" y="447"/>
                </a:lnTo>
                <a:lnTo>
                  <a:pt x="630" y="448"/>
                </a:lnTo>
                <a:lnTo>
                  <a:pt x="629" y="448"/>
                </a:lnTo>
                <a:lnTo>
                  <a:pt x="629" y="448"/>
                </a:lnTo>
                <a:lnTo>
                  <a:pt x="629" y="449"/>
                </a:lnTo>
                <a:lnTo>
                  <a:pt x="629" y="449"/>
                </a:lnTo>
                <a:lnTo>
                  <a:pt x="629" y="450"/>
                </a:lnTo>
                <a:lnTo>
                  <a:pt x="628" y="450"/>
                </a:lnTo>
                <a:lnTo>
                  <a:pt x="628" y="450"/>
                </a:lnTo>
                <a:lnTo>
                  <a:pt x="628" y="449"/>
                </a:lnTo>
                <a:lnTo>
                  <a:pt x="628" y="449"/>
                </a:lnTo>
                <a:lnTo>
                  <a:pt x="628" y="449"/>
                </a:lnTo>
                <a:lnTo>
                  <a:pt x="627" y="448"/>
                </a:lnTo>
                <a:lnTo>
                  <a:pt x="626" y="448"/>
                </a:lnTo>
                <a:lnTo>
                  <a:pt x="625" y="448"/>
                </a:lnTo>
                <a:lnTo>
                  <a:pt x="625" y="448"/>
                </a:lnTo>
                <a:lnTo>
                  <a:pt x="624" y="449"/>
                </a:lnTo>
                <a:lnTo>
                  <a:pt x="624" y="449"/>
                </a:lnTo>
                <a:lnTo>
                  <a:pt x="624" y="449"/>
                </a:lnTo>
                <a:lnTo>
                  <a:pt x="624" y="449"/>
                </a:lnTo>
                <a:lnTo>
                  <a:pt x="624" y="450"/>
                </a:lnTo>
                <a:lnTo>
                  <a:pt x="624" y="451"/>
                </a:lnTo>
                <a:lnTo>
                  <a:pt x="624" y="452"/>
                </a:lnTo>
                <a:lnTo>
                  <a:pt x="623" y="452"/>
                </a:lnTo>
                <a:lnTo>
                  <a:pt x="623" y="452"/>
                </a:lnTo>
                <a:lnTo>
                  <a:pt x="622" y="452"/>
                </a:lnTo>
                <a:lnTo>
                  <a:pt x="622" y="452"/>
                </a:lnTo>
                <a:lnTo>
                  <a:pt x="621" y="452"/>
                </a:lnTo>
                <a:lnTo>
                  <a:pt x="620" y="452"/>
                </a:lnTo>
                <a:lnTo>
                  <a:pt x="620" y="452"/>
                </a:lnTo>
                <a:lnTo>
                  <a:pt x="619" y="452"/>
                </a:lnTo>
                <a:lnTo>
                  <a:pt x="618" y="452"/>
                </a:lnTo>
                <a:lnTo>
                  <a:pt x="618" y="452"/>
                </a:lnTo>
                <a:lnTo>
                  <a:pt x="617" y="452"/>
                </a:lnTo>
                <a:lnTo>
                  <a:pt x="617" y="453"/>
                </a:lnTo>
                <a:lnTo>
                  <a:pt x="616" y="453"/>
                </a:lnTo>
                <a:lnTo>
                  <a:pt x="616" y="453"/>
                </a:lnTo>
                <a:lnTo>
                  <a:pt x="616" y="453"/>
                </a:lnTo>
                <a:lnTo>
                  <a:pt x="615" y="453"/>
                </a:lnTo>
                <a:lnTo>
                  <a:pt x="615" y="453"/>
                </a:lnTo>
                <a:lnTo>
                  <a:pt x="614" y="452"/>
                </a:lnTo>
                <a:lnTo>
                  <a:pt x="613" y="452"/>
                </a:lnTo>
                <a:lnTo>
                  <a:pt x="612" y="452"/>
                </a:lnTo>
                <a:lnTo>
                  <a:pt x="611" y="452"/>
                </a:lnTo>
                <a:lnTo>
                  <a:pt x="611" y="452"/>
                </a:lnTo>
                <a:lnTo>
                  <a:pt x="610" y="452"/>
                </a:lnTo>
                <a:lnTo>
                  <a:pt x="610" y="451"/>
                </a:lnTo>
                <a:lnTo>
                  <a:pt x="609" y="451"/>
                </a:lnTo>
                <a:lnTo>
                  <a:pt x="608" y="451"/>
                </a:lnTo>
                <a:lnTo>
                  <a:pt x="607" y="451"/>
                </a:lnTo>
                <a:lnTo>
                  <a:pt x="607" y="452"/>
                </a:lnTo>
                <a:lnTo>
                  <a:pt x="607" y="451"/>
                </a:lnTo>
                <a:lnTo>
                  <a:pt x="607" y="451"/>
                </a:lnTo>
                <a:lnTo>
                  <a:pt x="607" y="450"/>
                </a:lnTo>
                <a:lnTo>
                  <a:pt x="607" y="450"/>
                </a:lnTo>
                <a:lnTo>
                  <a:pt x="607" y="449"/>
                </a:lnTo>
                <a:lnTo>
                  <a:pt x="606" y="449"/>
                </a:lnTo>
                <a:lnTo>
                  <a:pt x="606" y="448"/>
                </a:lnTo>
                <a:lnTo>
                  <a:pt x="606" y="448"/>
                </a:lnTo>
                <a:lnTo>
                  <a:pt x="606" y="448"/>
                </a:lnTo>
                <a:lnTo>
                  <a:pt x="606" y="447"/>
                </a:lnTo>
                <a:lnTo>
                  <a:pt x="605" y="447"/>
                </a:lnTo>
                <a:lnTo>
                  <a:pt x="605" y="447"/>
                </a:lnTo>
                <a:lnTo>
                  <a:pt x="605" y="447"/>
                </a:lnTo>
                <a:lnTo>
                  <a:pt x="604" y="447"/>
                </a:lnTo>
                <a:lnTo>
                  <a:pt x="603" y="447"/>
                </a:lnTo>
                <a:lnTo>
                  <a:pt x="603" y="447"/>
                </a:lnTo>
                <a:lnTo>
                  <a:pt x="602" y="448"/>
                </a:lnTo>
                <a:lnTo>
                  <a:pt x="602" y="448"/>
                </a:lnTo>
                <a:lnTo>
                  <a:pt x="601" y="448"/>
                </a:lnTo>
                <a:lnTo>
                  <a:pt x="601" y="449"/>
                </a:lnTo>
                <a:lnTo>
                  <a:pt x="600" y="449"/>
                </a:lnTo>
                <a:lnTo>
                  <a:pt x="600" y="449"/>
                </a:lnTo>
                <a:lnTo>
                  <a:pt x="599" y="450"/>
                </a:lnTo>
                <a:lnTo>
                  <a:pt x="599" y="450"/>
                </a:lnTo>
                <a:lnTo>
                  <a:pt x="598" y="450"/>
                </a:lnTo>
                <a:lnTo>
                  <a:pt x="598" y="451"/>
                </a:lnTo>
                <a:lnTo>
                  <a:pt x="597" y="451"/>
                </a:lnTo>
                <a:lnTo>
                  <a:pt x="596" y="451"/>
                </a:lnTo>
                <a:lnTo>
                  <a:pt x="596" y="451"/>
                </a:lnTo>
                <a:lnTo>
                  <a:pt x="595" y="452"/>
                </a:lnTo>
                <a:lnTo>
                  <a:pt x="595" y="452"/>
                </a:lnTo>
                <a:lnTo>
                  <a:pt x="594" y="453"/>
                </a:lnTo>
                <a:lnTo>
                  <a:pt x="594" y="453"/>
                </a:lnTo>
                <a:lnTo>
                  <a:pt x="594" y="454"/>
                </a:lnTo>
                <a:lnTo>
                  <a:pt x="594" y="455"/>
                </a:lnTo>
                <a:lnTo>
                  <a:pt x="594" y="455"/>
                </a:lnTo>
                <a:lnTo>
                  <a:pt x="594" y="456"/>
                </a:lnTo>
                <a:lnTo>
                  <a:pt x="594" y="456"/>
                </a:lnTo>
                <a:lnTo>
                  <a:pt x="594" y="457"/>
                </a:lnTo>
                <a:lnTo>
                  <a:pt x="594" y="457"/>
                </a:lnTo>
                <a:lnTo>
                  <a:pt x="594" y="458"/>
                </a:lnTo>
                <a:lnTo>
                  <a:pt x="593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59"/>
                </a:lnTo>
                <a:lnTo>
                  <a:pt x="592" y="460"/>
                </a:lnTo>
                <a:lnTo>
                  <a:pt x="592" y="460"/>
                </a:lnTo>
                <a:lnTo>
                  <a:pt x="592" y="461"/>
                </a:lnTo>
                <a:lnTo>
                  <a:pt x="592" y="461"/>
                </a:lnTo>
                <a:lnTo>
                  <a:pt x="593" y="462"/>
                </a:lnTo>
                <a:lnTo>
                  <a:pt x="593" y="462"/>
                </a:lnTo>
                <a:lnTo>
                  <a:pt x="593" y="462"/>
                </a:lnTo>
                <a:lnTo>
                  <a:pt x="593" y="463"/>
                </a:lnTo>
                <a:lnTo>
                  <a:pt x="593" y="463"/>
                </a:lnTo>
                <a:lnTo>
                  <a:pt x="594" y="464"/>
                </a:lnTo>
                <a:lnTo>
                  <a:pt x="594" y="464"/>
                </a:lnTo>
                <a:lnTo>
                  <a:pt x="594" y="465"/>
                </a:lnTo>
                <a:lnTo>
                  <a:pt x="594" y="466"/>
                </a:lnTo>
                <a:lnTo>
                  <a:pt x="594" y="466"/>
                </a:lnTo>
                <a:lnTo>
                  <a:pt x="594" y="466"/>
                </a:lnTo>
                <a:lnTo>
                  <a:pt x="594" y="467"/>
                </a:lnTo>
                <a:lnTo>
                  <a:pt x="594" y="468"/>
                </a:lnTo>
                <a:lnTo>
                  <a:pt x="594" y="468"/>
                </a:lnTo>
                <a:lnTo>
                  <a:pt x="594" y="469"/>
                </a:lnTo>
                <a:lnTo>
                  <a:pt x="594" y="469"/>
                </a:lnTo>
                <a:lnTo>
                  <a:pt x="594" y="470"/>
                </a:lnTo>
                <a:lnTo>
                  <a:pt x="594" y="470"/>
                </a:lnTo>
                <a:lnTo>
                  <a:pt x="594" y="470"/>
                </a:lnTo>
                <a:lnTo>
                  <a:pt x="593" y="470"/>
                </a:lnTo>
                <a:lnTo>
                  <a:pt x="593" y="470"/>
                </a:lnTo>
                <a:lnTo>
                  <a:pt x="592" y="470"/>
                </a:lnTo>
                <a:lnTo>
                  <a:pt x="591" y="470"/>
                </a:lnTo>
                <a:lnTo>
                  <a:pt x="591" y="470"/>
                </a:lnTo>
                <a:lnTo>
                  <a:pt x="590" y="470"/>
                </a:lnTo>
                <a:lnTo>
                  <a:pt x="589" y="471"/>
                </a:lnTo>
                <a:lnTo>
                  <a:pt x="589" y="471"/>
                </a:lnTo>
                <a:lnTo>
                  <a:pt x="589" y="472"/>
                </a:lnTo>
                <a:lnTo>
                  <a:pt x="589" y="472"/>
                </a:lnTo>
                <a:lnTo>
                  <a:pt x="589" y="473"/>
                </a:lnTo>
                <a:lnTo>
                  <a:pt x="589" y="473"/>
                </a:lnTo>
                <a:lnTo>
                  <a:pt x="589" y="474"/>
                </a:lnTo>
                <a:lnTo>
                  <a:pt x="588" y="474"/>
                </a:lnTo>
                <a:lnTo>
                  <a:pt x="588" y="474"/>
                </a:lnTo>
                <a:lnTo>
                  <a:pt x="587" y="474"/>
                </a:lnTo>
                <a:lnTo>
                  <a:pt x="587" y="474"/>
                </a:lnTo>
                <a:lnTo>
                  <a:pt x="586" y="474"/>
                </a:lnTo>
                <a:lnTo>
                  <a:pt x="586" y="474"/>
                </a:lnTo>
                <a:lnTo>
                  <a:pt x="585" y="474"/>
                </a:lnTo>
                <a:lnTo>
                  <a:pt x="585" y="474"/>
                </a:lnTo>
                <a:lnTo>
                  <a:pt x="584" y="474"/>
                </a:lnTo>
                <a:lnTo>
                  <a:pt x="583" y="475"/>
                </a:lnTo>
                <a:lnTo>
                  <a:pt x="583" y="475"/>
                </a:lnTo>
                <a:lnTo>
                  <a:pt x="582" y="475"/>
                </a:lnTo>
                <a:lnTo>
                  <a:pt x="582" y="476"/>
                </a:lnTo>
                <a:lnTo>
                  <a:pt x="581" y="476"/>
                </a:lnTo>
                <a:lnTo>
                  <a:pt x="581" y="477"/>
                </a:lnTo>
                <a:lnTo>
                  <a:pt x="580" y="478"/>
                </a:lnTo>
                <a:lnTo>
                  <a:pt x="580" y="478"/>
                </a:lnTo>
                <a:lnTo>
                  <a:pt x="579" y="478"/>
                </a:lnTo>
                <a:lnTo>
                  <a:pt x="579" y="478"/>
                </a:lnTo>
                <a:lnTo>
                  <a:pt x="578" y="478"/>
                </a:lnTo>
                <a:lnTo>
                  <a:pt x="578" y="479"/>
                </a:lnTo>
                <a:lnTo>
                  <a:pt x="577" y="479"/>
                </a:lnTo>
                <a:lnTo>
                  <a:pt x="577" y="479"/>
                </a:lnTo>
                <a:lnTo>
                  <a:pt x="576" y="480"/>
                </a:lnTo>
                <a:lnTo>
                  <a:pt x="576" y="480"/>
                </a:lnTo>
                <a:lnTo>
                  <a:pt x="576" y="481"/>
                </a:lnTo>
                <a:lnTo>
                  <a:pt x="576" y="481"/>
                </a:lnTo>
                <a:lnTo>
                  <a:pt x="576" y="481"/>
                </a:lnTo>
                <a:lnTo>
                  <a:pt x="576" y="482"/>
                </a:lnTo>
                <a:lnTo>
                  <a:pt x="576" y="482"/>
                </a:lnTo>
                <a:lnTo>
                  <a:pt x="576" y="483"/>
                </a:lnTo>
                <a:lnTo>
                  <a:pt x="576" y="484"/>
                </a:lnTo>
                <a:lnTo>
                  <a:pt x="576" y="485"/>
                </a:lnTo>
                <a:lnTo>
                  <a:pt x="576" y="486"/>
                </a:lnTo>
                <a:lnTo>
                  <a:pt x="575" y="486"/>
                </a:lnTo>
                <a:lnTo>
                  <a:pt x="575" y="487"/>
                </a:lnTo>
                <a:lnTo>
                  <a:pt x="575" y="488"/>
                </a:lnTo>
                <a:lnTo>
                  <a:pt x="575" y="488"/>
                </a:lnTo>
                <a:lnTo>
                  <a:pt x="576" y="488"/>
                </a:lnTo>
                <a:lnTo>
                  <a:pt x="576" y="489"/>
                </a:lnTo>
                <a:lnTo>
                  <a:pt x="576" y="489"/>
                </a:lnTo>
                <a:lnTo>
                  <a:pt x="577" y="489"/>
                </a:lnTo>
                <a:lnTo>
                  <a:pt x="577" y="490"/>
                </a:lnTo>
                <a:lnTo>
                  <a:pt x="578" y="491"/>
                </a:lnTo>
                <a:lnTo>
                  <a:pt x="578" y="491"/>
                </a:lnTo>
                <a:lnTo>
                  <a:pt x="578" y="491"/>
                </a:lnTo>
                <a:lnTo>
                  <a:pt x="579" y="491"/>
                </a:lnTo>
                <a:lnTo>
                  <a:pt x="579" y="491"/>
                </a:lnTo>
                <a:lnTo>
                  <a:pt x="580" y="492"/>
                </a:lnTo>
                <a:lnTo>
                  <a:pt x="580" y="492"/>
                </a:lnTo>
                <a:lnTo>
                  <a:pt x="580" y="493"/>
                </a:lnTo>
                <a:lnTo>
                  <a:pt x="580" y="493"/>
                </a:lnTo>
                <a:lnTo>
                  <a:pt x="580" y="494"/>
                </a:lnTo>
                <a:lnTo>
                  <a:pt x="580" y="494"/>
                </a:lnTo>
                <a:lnTo>
                  <a:pt x="580" y="495"/>
                </a:lnTo>
                <a:lnTo>
                  <a:pt x="580" y="495"/>
                </a:lnTo>
                <a:lnTo>
                  <a:pt x="580" y="495"/>
                </a:lnTo>
                <a:lnTo>
                  <a:pt x="580" y="496"/>
                </a:lnTo>
                <a:lnTo>
                  <a:pt x="580" y="496"/>
                </a:lnTo>
                <a:lnTo>
                  <a:pt x="580" y="497"/>
                </a:lnTo>
                <a:lnTo>
                  <a:pt x="581" y="497"/>
                </a:lnTo>
                <a:lnTo>
                  <a:pt x="581" y="497"/>
                </a:lnTo>
                <a:lnTo>
                  <a:pt x="582" y="498"/>
                </a:lnTo>
                <a:lnTo>
                  <a:pt x="582" y="498"/>
                </a:lnTo>
                <a:lnTo>
                  <a:pt x="582" y="498"/>
                </a:lnTo>
                <a:lnTo>
                  <a:pt x="583" y="499"/>
                </a:lnTo>
                <a:lnTo>
                  <a:pt x="583" y="499"/>
                </a:lnTo>
                <a:lnTo>
                  <a:pt x="583" y="499"/>
                </a:lnTo>
                <a:lnTo>
                  <a:pt x="583" y="500"/>
                </a:lnTo>
                <a:lnTo>
                  <a:pt x="583" y="501"/>
                </a:lnTo>
                <a:lnTo>
                  <a:pt x="583" y="501"/>
                </a:lnTo>
                <a:lnTo>
                  <a:pt x="583" y="502"/>
                </a:lnTo>
                <a:lnTo>
                  <a:pt x="582" y="502"/>
                </a:lnTo>
                <a:lnTo>
                  <a:pt x="582" y="503"/>
                </a:lnTo>
                <a:lnTo>
                  <a:pt x="582" y="504"/>
                </a:lnTo>
                <a:lnTo>
                  <a:pt x="582" y="504"/>
                </a:lnTo>
                <a:lnTo>
                  <a:pt x="582" y="505"/>
                </a:lnTo>
                <a:lnTo>
                  <a:pt x="582" y="505"/>
                </a:lnTo>
                <a:lnTo>
                  <a:pt x="582" y="506"/>
                </a:lnTo>
                <a:lnTo>
                  <a:pt x="582" y="507"/>
                </a:lnTo>
                <a:lnTo>
                  <a:pt x="582" y="507"/>
                </a:lnTo>
                <a:lnTo>
                  <a:pt x="582" y="508"/>
                </a:lnTo>
                <a:lnTo>
                  <a:pt x="582" y="508"/>
                </a:lnTo>
                <a:lnTo>
                  <a:pt x="582" y="509"/>
                </a:lnTo>
                <a:lnTo>
                  <a:pt x="582" y="509"/>
                </a:lnTo>
                <a:lnTo>
                  <a:pt x="582" y="510"/>
                </a:lnTo>
                <a:lnTo>
                  <a:pt x="582" y="510"/>
                </a:lnTo>
                <a:lnTo>
                  <a:pt x="581" y="511"/>
                </a:lnTo>
                <a:lnTo>
                  <a:pt x="581" y="511"/>
                </a:lnTo>
                <a:lnTo>
                  <a:pt x="580" y="511"/>
                </a:lnTo>
                <a:lnTo>
                  <a:pt x="580" y="512"/>
                </a:lnTo>
                <a:lnTo>
                  <a:pt x="579" y="512"/>
                </a:lnTo>
                <a:lnTo>
                  <a:pt x="579" y="513"/>
                </a:lnTo>
                <a:lnTo>
                  <a:pt x="578" y="513"/>
                </a:lnTo>
                <a:lnTo>
                  <a:pt x="578" y="514"/>
                </a:lnTo>
                <a:lnTo>
                  <a:pt x="578" y="515"/>
                </a:lnTo>
                <a:lnTo>
                  <a:pt x="578" y="515"/>
                </a:lnTo>
                <a:lnTo>
                  <a:pt x="578" y="516"/>
                </a:lnTo>
                <a:lnTo>
                  <a:pt x="578" y="516"/>
                </a:lnTo>
                <a:lnTo>
                  <a:pt x="577" y="516"/>
                </a:lnTo>
                <a:lnTo>
                  <a:pt x="577" y="517"/>
                </a:lnTo>
                <a:lnTo>
                  <a:pt x="577" y="517"/>
                </a:lnTo>
                <a:lnTo>
                  <a:pt x="576" y="518"/>
                </a:lnTo>
                <a:lnTo>
                  <a:pt x="576" y="518"/>
                </a:lnTo>
                <a:lnTo>
                  <a:pt x="575" y="518"/>
                </a:lnTo>
                <a:lnTo>
                  <a:pt x="575" y="518"/>
                </a:lnTo>
                <a:lnTo>
                  <a:pt x="574" y="519"/>
                </a:lnTo>
                <a:lnTo>
                  <a:pt x="574" y="519"/>
                </a:lnTo>
                <a:lnTo>
                  <a:pt x="573" y="519"/>
                </a:lnTo>
                <a:lnTo>
                  <a:pt x="573" y="519"/>
                </a:lnTo>
                <a:lnTo>
                  <a:pt x="572" y="519"/>
                </a:lnTo>
                <a:lnTo>
                  <a:pt x="572" y="519"/>
                </a:lnTo>
                <a:lnTo>
                  <a:pt x="571" y="520"/>
                </a:lnTo>
                <a:lnTo>
                  <a:pt x="571" y="520"/>
                </a:lnTo>
                <a:lnTo>
                  <a:pt x="570" y="520"/>
                </a:lnTo>
                <a:lnTo>
                  <a:pt x="570" y="520"/>
                </a:lnTo>
                <a:lnTo>
                  <a:pt x="570" y="520"/>
                </a:lnTo>
                <a:lnTo>
                  <a:pt x="569" y="521"/>
                </a:lnTo>
                <a:lnTo>
                  <a:pt x="569" y="521"/>
                </a:lnTo>
                <a:lnTo>
                  <a:pt x="569" y="521"/>
                </a:lnTo>
                <a:lnTo>
                  <a:pt x="568" y="521"/>
                </a:lnTo>
                <a:lnTo>
                  <a:pt x="568" y="522"/>
                </a:lnTo>
                <a:lnTo>
                  <a:pt x="567" y="522"/>
                </a:lnTo>
                <a:lnTo>
                  <a:pt x="567" y="522"/>
                </a:lnTo>
                <a:lnTo>
                  <a:pt x="567" y="522"/>
                </a:lnTo>
                <a:lnTo>
                  <a:pt x="566" y="522"/>
                </a:lnTo>
                <a:lnTo>
                  <a:pt x="566" y="522"/>
                </a:lnTo>
                <a:lnTo>
                  <a:pt x="566" y="522"/>
                </a:lnTo>
                <a:lnTo>
                  <a:pt x="565" y="522"/>
                </a:lnTo>
                <a:lnTo>
                  <a:pt x="565" y="523"/>
                </a:lnTo>
                <a:lnTo>
                  <a:pt x="565" y="523"/>
                </a:lnTo>
                <a:lnTo>
                  <a:pt x="565" y="523"/>
                </a:lnTo>
                <a:lnTo>
                  <a:pt x="564" y="523"/>
                </a:lnTo>
                <a:lnTo>
                  <a:pt x="564" y="524"/>
                </a:lnTo>
                <a:lnTo>
                  <a:pt x="564" y="524"/>
                </a:lnTo>
                <a:lnTo>
                  <a:pt x="564" y="524"/>
                </a:lnTo>
                <a:lnTo>
                  <a:pt x="564" y="525"/>
                </a:lnTo>
                <a:lnTo>
                  <a:pt x="564" y="525"/>
                </a:lnTo>
                <a:lnTo>
                  <a:pt x="564" y="526"/>
                </a:lnTo>
                <a:lnTo>
                  <a:pt x="564" y="526"/>
                </a:lnTo>
                <a:lnTo>
                  <a:pt x="564" y="526"/>
                </a:lnTo>
                <a:lnTo>
                  <a:pt x="564" y="527"/>
                </a:lnTo>
                <a:lnTo>
                  <a:pt x="564" y="527"/>
                </a:lnTo>
                <a:lnTo>
                  <a:pt x="565" y="528"/>
                </a:lnTo>
                <a:lnTo>
                  <a:pt x="565" y="528"/>
                </a:lnTo>
                <a:lnTo>
                  <a:pt x="565" y="528"/>
                </a:lnTo>
                <a:lnTo>
                  <a:pt x="566" y="529"/>
                </a:lnTo>
                <a:lnTo>
                  <a:pt x="566" y="529"/>
                </a:lnTo>
                <a:lnTo>
                  <a:pt x="566" y="529"/>
                </a:lnTo>
                <a:lnTo>
                  <a:pt x="567" y="530"/>
                </a:lnTo>
                <a:lnTo>
                  <a:pt x="567" y="530"/>
                </a:lnTo>
                <a:lnTo>
                  <a:pt x="568" y="530"/>
                </a:lnTo>
                <a:lnTo>
                  <a:pt x="568" y="530"/>
                </a:lnTo>
                <a:lnTo>
                  <a:pt x="569" y="530"/>
                </a:lnTo>
                <a:lnTo>
                  <a:pt x="569" y="530"/>
                </a:lnTo>
                <a:lnTo>
                  <a:pt x="570" y="530"/>
                </a:lnTo>
                <a:lnTo>
                  <a:pt x="570" y="531"/>
                </a:lnTo>
                <a:lnTo>
                  <a:pt x="571" y="530"/>
                </a:lnTo>
                <a:lnTo>
                  <a:pt x="572" y="530"/>
                </a:lnTo>
                <a:lnTo>
                  <a:pt x="572" y="530"/>
                </a:lnTo>
                <a:lnTo>
                  <a:pt x="573" y="530"/>
                </a:lnTo>
                <a:lnTo>
                  <a:pt x="573" y="530"/>
                </a:lnTo>
                <a:lnTo>
                  <a:pt x="573" y="531"/>
                </a:lnTo>
                <a:lnTo>
                  <a:pt x="573" y="531"/>
                </a:lnTo>
                <a:lnTo>
                  <a:pt x="573" y="532"/>
                </a:lnTo>
                <a:lnTo>
                  <a:pt x="573" y="532"/>
                </a:lnTo>
                <a:lnTo>
                  <a:pt x="573" y="532"/>
                </a:lnTo>
                <a:lnTo>
                  <a:pt x="573" y="533"/>
                </a:lnTo>
                <a:lnTo>
                  <a:pt x="573" y="533"/>
                </a:lnTo>
                <a:lnTo>
                  <a:pt x="572" y="534"/>
                </a:lnTo>
                <a:lnTo>
                  <a:pt x="572" y="534"/>
                </a:lnTo>
                <a:lnTo>
                  <a:pt x="572" y="534"/>
                </a:lnTo>
                <a:lnTo>
                  <a:pt x="572" y="534"/>
                </a:lnTo>
                <a:lnTo>
                  <a:pt x="571" y="534"/>
                </a:lnTo>
                <a:lnTo>
                  <a:pt x="571" y="535"/>
                </a:lnTo>
                <a:lnTo>
                  <a:pt x="571" y="535"/>
                </a:lnTo>
                <a:lnTo>
                  <a:pt x="570" y="535"/>
                </a:lnTo>
                <a:lnTo>
                  <a:pt x="570" y="536"/>
                </a:lnTo>
                <a:lnTo>
                  <a:pt x="570" y="536"/>
                </a:lnTo>
                <a:lnTo>
                  <a:pt x="570" y="536"/>
                </a:lnTo>
                <a:lnTo>
                  <a:pt x="570" y="537"/>
                </a:lnTo>
                <a:lnTo>
                  <a:pt x="570" y="537"/>
                </a:lnTo>
                <a:lnTo>
                  <a:pt x="570" y="538"/>
                </a:lnTo>
                <a:lnTo>
                  <a:pt x="570" y="538"/>
                </a:lnTo>
                <a:lnTo>
                  <a:pt x="570" y="539"/>
                </a:lnTo>
                <a:lnTo>
                  <a:pt x="570" y="539"/>
                </a:lnTo>
                <a:lnTo>
                  <a:pt x="569" y="540"/>
                </a:lnTo>
                <a:lnTo>
                  <a:pt x="569" y="540"/>
                </a:lnTo>
                <a:lnTo>
                  <a:pt x="569" y="540"/>
                </a:lnTo>
                <a:lnTo>
                  <a:pt x="569" y="541"/>
                </a:lnTo>
                <a:lnTo>
                  <a:pt x="568" y="541"/>
                </a:lnTo>
                <a:lnTo>
                  <a:pt x="568" y="541"/>
                </a:lnTo>
                <a:lnTo>
                  <a:pt x="567" y="541"/>
                </a:lnTo>
                <a:lnTo>
                  <a:pt x="567" y="542"/>
                </a:lnTo>
                <a:lnTo>
                  <a:pt x="566" y="542"/>
                </a:lnTo>
                <a:lnTo>
                  <a:pt x="566" y="542"/>
                </a:lnTo>
                <a:lnTo>
                  <a:pt x="566" y="542"/>
                </a:lnTo>
                <a:lnTo>
                  <a:pt x="566" y="542"/>
                </a:lnTo>
                <a:lnTo>
                  <a:pt x="565" y="542"/>
                </a:lnTo>
                <a:lnTo>
                  <a:pt x="565" y="543"/>
                </a:lnTo>
                <a:lnTo>
                  <a:pt x="564" y="543"/>
                </a:lnTo>
                <a:lnTo>
                  <a:pt x="564" y="543"/>
                </a:lnTo>
                <a:lnTo>
                  <a:pt x="564" y="543"/>
                </a:lnTo>
                <a:lnTo>
                  <a:pt x="563" y="543"/>
                </a:lnTo>
                <a:lnTo>
                  <a:pt x="563" y="543"/>
                </a:lnTo>
                <a:lnTo>
                  <a:pt x="562" y="543"/>
                </a:lnTo>
                <a:lnTo>
                  <a:pt x="562" y="543"/>
                </a:lnTo>
                <a:lnTo>
                  <a:pt x="562" y="544"/>
                </a:lnTo>
                <a:lnTo>
                  <a:pt x="562" y="544"/>
                </a:lnTo>
                <a:lnTo>
                  <a:pt x="562" y="544"/>
                </a:lnTo>
                <a:lnTo>
                  <a:pt x="562" y="545"/>
                </a:lnTo>
                <a:lnTo>
                  <a:pt x="561" y="545"/>
                </a:lnTo>
                <a:lnTo>
                  <a:pt x="561" y="545"/>
                </a:lnTo>
                <a:lnTo>
                  <a:pt x="561" y="545"/>
                </a:lnTo>
                <a:lnTo>
                  <a:pt x="560" y="545"/>
                </a:lnTo>
                <a:lnTo>
                  <a:pt x="560" y="545"/>
                </a:lnTo>
                <a:lnTo>
                  <a:pt x="559" y="545"/>
                </a:lnTo>
                <a:lnTo>
                  <a:pt x="559" y="545"/>
                </a:lnTo>
                <a:lnTo>
                  <a:pt x="558" y="546"/>
                </a:lnTo>
                <a:lnTo>
                  <a:pt x="558" y="546"/>
                </a:lnTo>
                <a:lnTo>
                  <a:pt x="558" y="547"/>
                </a:lnTo>
                <a:lnTo>
                  <a:pt x="557" y="547"/>
                </a:lnTo>
                <a:lnTo>
                  <a:pt x="557" y="547"/>
                </a:lnTo>
                <a:lnTo>
                  <a:pt x="557" y="548"/>
                </a:lnTo>
                <a:lnTo>
                  <a:pt x="557" y="548"/>
                </a:lnTo>
                <a:lnTo>
                  <a:pt x="557" y="548"/>
                </a:lnTo>
                <a:lnTo>
                  <a:pt x="557" y="549"/>
                </a:lnTo>
                <a:lnTo>
                  <a:pt x="556" y="549"/>
                </a:lnTo>
                <a:lnTo>
                  <a:pt x="556" y="549"/>
                </a:lnTo>
                <a:lnTo>
                  <a:pt x="556" y="550"/>
                </a:lnTo>
                <a:lnTo>
                  <a:pt x="556" y="551"/>
                </a:lnTo>
                <a:lnTo>
                  <a:pt x="556" y="551"/>
                </a:lnTo>
                <a:lnTo>
                  <a:pt x="556" y="552"/>
                </a:lnTo>
                <a:lnTo>
                  <a:pt x="555" y="552"/>
                </a:lnTo>
                <a:lnTo>
                  <a:pt x="555" y="553"/>
                </a:lnTo>
                <a:lnTo>
                  <a:pt x="555" y="553"/>
                </a:lnTo>
                <a:lnTo>
                  <a:pt x="555" y="554"/>
                </a:lnTo>
                <a:lnTo>
                  <a:pt x="555" y="554"/>
                </a:lnTo>
                <a:lnTo>
                  <a:pt x="555" y="555"/>
                </a:lnTo>
                <a:lnTo>
                  <a:pt x="555" y="555"/>
                </a:lnTo>
                <a:lnTo>
                  <a:pt x="555" y="555"/>
                </a:lnTo>
                <a:lnTo>
                  <a:pt x="555" y="556"/>
                </a:lnTo>
                <a:lnTo>
                  <a:pt x="556" y="557"/>
                </a:lnTo>
                <a:lnTo>
                  <a:pt x="556" y="557"/>
                </a:lnTo>
                <a:lnTo>
                  <a:pt x="556" y="558"/>
                </a:lnTo>
                <a:lnTo>
                  <a:pt x="555" y="558"/>
                </a:lnTo>
                <a:lnTo>
                  <a:pt x="555" y="559"/>
                </a:lnTo>
                <a:lnTo>
                  <a:pt x="554" y="559"/>
                </a:lnTo>
                <a:lnTo>
                  <a:pt x="554" y="560"/>
                </a:lnTo>
                <a:lnTo>
                  <a:pt x="553" y="561"/>
                </a:lnTo>
                <a:lnTo>
                  <a:pt x="553" y="561"/>
                </a:lnTo>
                <a:lnTo>
                  <a:pt x="553" y="561"/>
                </a:lnTo>
                <a:lnTo>
                  <a:pt x="553" y="562"/>
                </a:lnTo>
                <a:lnTo>
                  <a:pt x="553" y="562"/>
                </a:lnTo>
                <a:lnTo>
                  <a:pt x="553" y="563"/>
                </a:lnTo>
                <a:lnTo>
                  <a:pt x="553" y="563"/>
                </a:lnTo>
                <a:lnTo>
                  <a:pt x="553" y="563"/>
                </a:lnTo>
                <a:lnTo>
                  <a:pt x="553" y="563"/>
                </a:lnTo>
                <a:lnTo>
                  <a:pt x="552" y="564"/>
                </a:lnTo>
                <a:lnTo>
                  <a:pt x="552" y="564"/>
                </a:lnTo>
                <a:lnTo>
                  <a:pt x="551" y="565"/>
                </a:lnTo>
                <a:lnTo>
                  <a:pt x="551" y="565"/>
                </a:lnTo>
                <a:lnTo>
                  <a:pt x="551" y="566"/>
                </a:lnTo>
                <a:lnTo>
                  <a:pt x="551" y="566"/>
                </a:lnTo>
                <a:lnTo>
                  <a:pt x="550" y="566"/>
                </a:lnTo>
                <a:lnTo>
                  <a:pt x="550" y="566"/>
                </a:lnTo>
                <a:lnTo>
                  <a:pt x="550" y="567"/>
                </a:lnTo>
                <a:lnTo>
                  <a:pt x="550" y="567"/>
                </a:lnTo>
                <a:lnTo>
                  <a:pt x="550" y="568"/>
                </a:lnTo>
                <a:lnTo>
                  <a:pt x="550" y="568"/>
                </a:lnTo>
                <a:lnTo>
                  <a:pt x="549" y="569"/>
                </a:lnTo>
                <a:lnTo>
                  <a:pt x="549" y="569"/>
                </a:lnTo>
                <a:lnTo>
                  <a:pt x="549" y="570"/>
                </a:lnTo>
                <a:lnTo>
                  <a:pt x="549" y="570"/>
                </a:lnTo>
                <a:lnTo>
                  <a:pt x="549" y="570"/>
                </a:lnTo>
                <a:lnTo>
                  <a:pt x="549" y="571"/>
                </a:lnTo>
                <a:lnTo>
                  <a:pt x="549" y="571"/>
                </a:lnTo>
                <a:lnTo>
                  <a:pt x="549" y="572"/>
                </a:lnTo>
                <a:lnTo>
                  <a:pt x="549" y="572"/>
                </a:lnTo>
                <a:lnTo>
                  <a:pt x="549" y="572"/>
                </a:lnTo>
                <a:lnTo>
                  <a:pt x="549" y="573"/>
                </a:lnTo>
                <a:lnTo>
                  <a:pt x="549" y="573"/>
                </a:lnTo>
                <a:lnTo>
                  <a:pt x="549" y="574"/>
                </a:lnTo>
                <a:lnTo>
                  <a:pt x="549" y="574"/>
                </a:lnTo>
                <a:lnTo>
                  <a:pt x="548" y="574"/>
                </a:lnTo>
                <a:lnTo>
                  <a:pt x="548" y="574"/>
                </a:lnTo>
                <a:lnTo>
                  <a:pt x="548" y="574"/>
                </a:lnTo>
                <a:lnTo>
                  <a:pt x="548" y="575"/>
                </a:lnTo>
                <a:lnTo>
                  <a:pt x="548" y="575"/>
                </a:lnTo>
                <a:lnTo>
                  <a:pt x="548" y="575"/>
                </a:lnTo>
                <a:lnTo>
                  <a:pt x="549" y="576"/>
                </a:lnTo>
                <a:lnTo>
                  <a:pt x="548" y="576"/>
                </a:lnTo>
                <a:lnTo>
                  <a:pt x="548" y="577"/>
                </a:lnTo>
                <a:lnTo>
                  <a:pt x="547" y="577"/>
                </a:lnTo>
                <a:lnTo>
                  <a:pt x="547" y="577"/>
                </a:lnTo>
                <a:lnTo>
                  <a:pt x="547" y="578"/>
                </a:lnTo>
                <a:lnTo>
                  <a:pt x="547" y="578"/>
                </a:lnTo>
                <a:lnTo>
                  <a:pt x="547" y="578"/>
                </a:lnTo>
                <a:lnTo>
                  <a:pt x="547" y="579"/>
                </a:lnTo>
                <a:lnTo>
                  <a:pt x="547" y="579"/>
                </a:lnTo>
                <a:lnTo>
                  <a:pt x="546" y="579"/>
                </a:lnTo>
                <a:lnTo>
                  <a:pt x="546" y="580"/>
                </a:lnTo>
                <a:lnTo>
                  <a:pt x="546" y="580"/>
                </a:lnTo>
                <a:lnTo>
                  <a:pt x="545" y="581"/>
                </a:lnTo>
                <a:lnTo>
                  <a:pt x="545" y="582"/>
                </a:lnTo>
                <a:lnTo>
                  <a:pt x="545" y="582"/>
                </a:lnTo>
                <a:lnTo>
                  <a:pt x="545" y="582"/>
                </a:lnTo>
                <a:lnTo>
                  <a:pt x="545" y="583"/>
                </a:lnTo>
                <a:lnTo>
                  <a:pt x="545" y="584"/>
                </a:lnTo>
                <a:lnTo>
                  <a:pt x="545" y="584"/>
                </a:lnTo>
                <a:lnTo>
                  <a:pt x="545" y="585"/>
                </a:lnTo>
                <a:lnTo>
                  <a:pt x="545" y="585"/>
                </a:lnTo>
                <a:lnTo>
                  <a:pt x="545" y="585"/>
                </a:lnTo>
                <a:lnTo>
                  <a:pt x="545" y="586"/>
                </a:lnTo>
                <a:lnTo>
                  <a:pt x="545" y="586"/>
                </a:lnTo>
                <a:lnTo>
                  <a:pt x="544" y="586"/>
                </a:lnTo>
                <a:lnTo>
                  <a:pt x="544" y="586"/>
                </a:lnTo>
                <a:lnTo>
                  <a:pt x="543" y="586"/>
                </a:lnTo>
                <a:lnTo>
                  <a:pt x="542" y="587"/>
                </a:lnTo>
                <a:lnTo>
                  <a:pt x="542" y="587"/>
                </a:lnTo>
                <a:lnTo>
                  <a:pt x="541" y="587"/>
                </a:lnTo>
                <a:lnTo>
                  <a:pt x="541" y="587"/>
                </a:lnTo>
                <a:lnTo>
                  <a:pt x="541" y="588"/>
                </a:lnTo>
                <a:lnTo>
                  <a:pt x="541" y="588"/>
                </a:lnTo>
                <a:lnTo>
                  <a:pt x="541" y="588"/>
                </a:lnTo>
                <a:lnTo>
                  <a:pt x="541" y="589"/>
                </a:lnTo>
                <a:lnTo>
                  <a:pt x="541" y="589"/>
                </a:lnTo>
                <a:lnTo>
                  <a:pt x="541" y="590"/>
                </a:lnTo>
                <a:lnTo>
                  <a:pt x="540" y="590"/>
                </a:lnTo>
                <a:lnTo>
                  <a:pt x="540" y="591"/>
                </a:lnTo>
                <a:lnTo>
                  <a:pt x="540" y="591"/>
                </a:lnTo>
                <a:lnTo>
                  <a:pt x="540" y="591"/>
                </a:lnTo>
                <a:lnTo>
                  <a:pt x="539" y="591"/>
                </a:lnTo>
                <a:lnTo>
                  <a:pt x="539" y="591"/>
                </a:lnTo>
                <a:lnTo>
                  <a:pt x="539" y="591"/>
                </a:lnTo>
                <a:lnTo>
                  <a:pt x="538" y="592"/>
                </a:lnTo>
                <a:lnTo>
                  <a:pt x="538" y="592"/>
                </a:lnTo>
                <a:lnTo>
                  <a:pt x="538" y="592"/>
                </a:lnTo>
                <a:lnTo>
                  <a:pt x="538" y="593"/>
                </a:lnTo>
                <a:lnTo>
                  <a:pt x="537" y="593"/>
                </a:lnTo>
                <a:lnTo>
                  <a:pt x="537" y="593"/>
                </a:lnTo>
                <a:lnTo>
                  <a:pt x="537" y="594"/>
                </a:lnTo>
                <a:lnTo>
                  <a:pt x="537" y="594"/>
                </a:lnTo>
                <a:lnTo>
                  <a:pt x="537" y="595"/>
                </a:lnTo>
                <a:lnTo>
                  <a:pt x="537" y="595"/>
                </a:lnTo>
                <a:lnTo>
                  <a:pt x="537" y="595"/>
                </a:lnTo>
                <a:lnTo>
                  <a:pt x="537" y="595"/>
                </a:lnTo>
                <a:lnTo>
                  <a:pt x="537" y="596"/>
                </a:lnTo>
                <a:lnTo>
                  <a:pt x="536" y="596"/>
                </a:lnTo>
                <a:lnTo>
                  <a:pt x="536" y="596"/>
                </a:lnTo>
                <a:lnTo>
                  <a:pt x="535" y="596"/>
                </a:lnTo>
                <a:lnTo>
                  <a:pt x="535" y="597"/>
                </a:lnTo>
                <a:lnTo>
                  <a:pt x="535" y="597"/>
                </a:lnTo>
                <a:lnTo>
                  <a:pt x="534" y="597"/>
                </a:lnTo>
                <a:lnTo>
                  <a:pt x="534" y="597"/>
                </a:lnTo>
                <a:lnTo>
                  <a:pt x="533" y="597"/>
                </a:lnTo>
                <a:lnTo>
                  <a:pt x="532" y="597"/>
                </a:lnTo>
                <a:lnTo>
                  <a:pt x="532" y="598"/>
                </a:lnTo>
                <a:lnTo>
                  <a:pt x="532" y="598"/>
                </a:lnTo>
                <a:lnTo>
                  <a:pt x="531" y="598"/>
                </a:lnTo>
                <a:lnTo>
                  <a:pt x="531" y="598"/>
                </a:lnTo>
                <a:lnTo>
                  <a:pt x="530" y="598"/>
                </a:lnTo>
                <a:lnTo>
                  <a:pt x="530" y="599"/>
                </a:lnTo>
                <a:lnTo>
                  <a:pt x="530" y="599"/>
                </a:lnTo>
                <a:lnTo>
                  <a:pt x="529" y="599"/>
                </a:lnTo>
                <a:lnTo>
                  <a:pt x="529" y="599"/>
                </a:lnTo>
                <a:lnTo>
                  <a:pt x="528" y="599"/>
                </a:lnTo>
                <a:lnTo>
                  <a:pt x="528" y="599"/>
                </a:lnTo>
                <a:lnTo>
                  <a:pt x="528" y="599"/>
                </a:lnTo>
                <a:lnTo>
                  <a:pt x="528" y="599"/>
                </a:lnTo>
                <a:lnTo>
                  <a:pt x="527" y="599"/>
                </a:lnTo>
                <a:lnTo>
                  <a:pt x="527" y="599"/>
                </a:lnTo>
                <a:lnTo>
                  <a:pt x="527" y="599"/>
                </a:lnTo>
                <a:lnTo>
                  <a:pt x="527" y="600"/>
                </a:lnTo>
                <a:lnTo>
                  <a:pt x="527" y="600"/>
                </a:lnTo>
                <a:lnTo>
                  <a:pt x="526" y="600"/>
                </a:lnTo>
                <a:lnTo>
                  <a:pt x="526" y="600"/>
                </a:lnTo>
                <a:lnTo>
                  <a:pt x="526" y="601"/>
                </a:lnTo>
                <a:lnTo>
                  <a:pt x="526" y="601"/>
                </a:lnTo>
                <a:lnTo>
                  <a:pt x="527" y="601"/>
                </a:lnTo>
                <a:lnTo>
                  <a:pt x="527" y="601"/>
                </a:lnTo>
                <a:lnTo>
                  <a:pt x="527" y="602"/>
                </a:lnTo>
                <a:lnTo>
                  <a:pt x="526" y="602"/>
                </a:lnTo>
                <a:lnTo>
                  <a:pt x="526" y="602"/>
                </a:lnTo>
                <a:lnTo>
                  <a:pt x="526" y="602"/>
                </a:lnTo>
                <a:lnTo>
                  <a:pt x="526" y="603"/>
                </a:lnTo>
                <a:lnTo>
                  <a:pt x="525" y="603"/>
                </a:lnTo>
                <a:lnTo>
                  <a:pt x="525" y="603"/>
                </a:lnTo>
                <a:lnTo>
                  <a:pt x="525" y="603"/>
                </a:lnTo>
                <a:lnTo>
                  <a:pt x="525" y="603"/>
                </a:lnTo>
                <a:lnTo>
                  <a:pt x="524" y="604"/>
                </a:lnTo>
                <a:lnTo>
                  <a:pt x="524" y="604"/>
                </a:lnTo>
                <a:lnTo>
                  <a:pt x="524" y="605"/>
                </a:lnTo>
                <a:lnTo>
                  <a:pt x="524" y="605"/>
                </a:lnTo>
                <a:lnTo>
                  <a:pt x="524" y="606"/>
                </a:lnTo>
                <a:lnTo>
                  <a:pt x="524" y="606"/>
                </a:lnTo>
                <a:lnTo>
                  <a:pt x="524" y="606"/>
                </a:lnTo>
                <a:lnTo>
                  <a:pt x="523" y="607"/>
                </a:lnTo>
                <a:lnTo>
                  <a:pt x="523" y="607"/>
                </a:lnTo>
                <a:lnTo>
                  <a:pt x="522" y="607"/>
                </a:lnTo>
                <a:lnTo>
                  <a:pt x="522" y="606"/>
                </a:lnTo>
                <a:lnTo>
                  <a:pt x="522" y="607"/>
                </a:lnTo>
                <a:lnTo>
                  <a:pt x="522" y="607"/>
                </a:lnTo>
                <a:lnTo>
                  <a:pt x="521" y="607"/>
                </a:lnTo>
                <a:lnTo>
                  <a:pt x="521" y="608"/>
                </a:lnTo>
                <a:lnTo>
                  <a:pt x="521" y="608"/>
                </a:lnTo>
                <a:lnTo>
                  <a:pt x="521" y="608"/>
                </a:lnTo>
                <a:lnTo>
                  <a:pt x="520" y="608"/>
                </a:lnTo>
                <a:lnTo>
                  <a:pt x="520" y="609"/>
                </a:lnTo>
                <a:lnTo>
                  <a:pt x="520" y="609"/>
                </a:lnTo>
                <a:lnTo>
                  <a:pt x="520" y="609"/>
                </a:lnTo>
                <a:lnTo>
                  <a:pt x="520" y="610"/>
                </a:lnTo>
                <a:lnTo>
                  <a:pt x="520" y="610"/>
                </a:lnTo>
                <a:lnTo>
                  <a:pt x="520" y="610"/>
                </a:lnTo>
                <a:lnTo>
                  <a:pt x="520" y="611"/>
                </a:lnTo>
                <a:lnTo>
                  <a:pt x="520" y="611"/>
                </a:lnTo>
                <a:lnTo>
                  <a:pt x="520" y="611"/>
                </a:lnTo>
                <a:lnTo>
                  <a:pt x="519" y="611"/>
                </a:lnTo>
                <a:lnTo>
                  <a:pt x="520" y="612"/>
                </a:lnTo>
                <a:lnTo>
                  <a:pt x="520" y="612"/>
                </a:lnTo>
                <a:lnTo>
                  <a:pt x="519" y="613"/>
                </a:lnTo>
                <a:lnTo>
                  <a:pt x="519" y="613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5"/>
                </a:lnTo>
                <a:lnTo>
                  <a:pt x="519" y="615"/>
                </a:lnTo>
                <a:lnTo>
                  <a:pt x="518" y="615"/>
                </a:lnTo>
                <a:lnTo>
                  <a:pt x="518" y="616"/>
                </a:lnTo>
                <a:lnTo>
                  <a:pt x="517" y="616"/>
                </a:lnTo>
                <a:lnTo>
                  <a:pt x="517" y="617"/>
                </a:lnTo>
                <a:lnTo>
                  <a:pt x="517" y="617"/>
                </a:lnTo>
                <a:lnTo>
                  <a:pt x="517" y="618"/>
                </a:lnTo>
                <a:lnTo>
                  <a:pt x="517" y="618"/>
                </a:lnTo>
                <a:lnTo>
                  <a:pt x="516" y="619"/>
                </a:lnTo>
                <a:lnTo>
                  <a:pt x="516" y="619"/>
                </a:lnTo>
                <a:lnTo>
                  <a:pt x="516" y="619"/>
                </a:lnTo>
                <a:lnTo>
                  <a:pt x="516" y="619"/>
                </a:lnTo>
                <a:lnTo>
                  <a:pt x="516" y="620"/>
                </a:lnTo>
                <a:lnTo>
                  <a:pt x="516" y="620"/>
                </a:lnTo>
                <a:lnTo>
                  <a:pt x="515" y="620"/>
                </a:lnTo>
                <a:lnTo>
                  <a:pt x="515" y="620"/>
                </a:lnTo>
                <a:lnTo>
                  <a:pt x="514" y="620"/>
                </a:lnTo>
                <a:lnTo>
                  <a:pt x="514" y="620"/>
                </a:lnTo>
                <a:lnTo>
                  <a:pt x="513" y="620"/>
                </a:lnTo>
                <a:lnTo>
                  <a:pt x="513" y="620"/>
                </a:lnTo>
                <a:lnTo>
                  <a:pt x="513" y="620"/>
                </a:lnTo>
                <a:lnTo>
                  <a:pt x="513" y="620"/>
                </a:lnTo>
                <a:lnTo>
                  <a:pt x="513" y="620"/>
                </a:lnTo>
                <a:lnTo>
                  <a:pt x="513" y="619"/>
                </a:lnTo>
                <a:lnTo>
                  <a:pt x="512" y="619"/>
                </a:lnTo>
                <a:lnTo>
                  <a:pt x="512" y="619"/>
                </a:lnTo>
                <a:lnTo>
                  <a:pt x="512" y="619"/>
                </a:lnTo>
                <a:lnTo>
                  <a:pt x="512" y="619"/>
                </a:lnTo>
                <a:lnTo>
                  <a:pt x="512" y="619"/>
                </a:lnTo>
                <a:lnTo>
                  <a:pt x="511" y="619"/>
                </a:lnTo>
                <a:lnTo>
                  <a:pt x="511" y="620"/>
                </a:lnTo>
                <a:lnTo>
                  <a:pt x="511" y="620"/>
                </a:lnTo>
                <a:lnTo>
                  <a:pt x="511" y="620"/>
                </a:lnTo>
                <a:lnTo>
                  <a:pt x="511" y="620"/>
                </a:lnTo>
                <a:lnTo>
                  <a:pt x="511" y="621"/>
                </a:lnTo>
                <a:lnTo>
                  <a:pt x="511" y="621"/>
                </a:lnTo>
                <a:lnTo>
                  <a:pt x="511" y="622"/>
                </a:lnTo>
                <a:lnTo>
                  <a:pt x="511" y="622"/>
                </a:lnTo>
                <a:lnTo>
                  <a:pt x="510" y="623"/>
                </a:lnTo>
                <a:lnTo>
                  <a:pt x="510" y="624"/>
                </a:lnTo>
                <a:lnTo>
                  <a:pt x="510" y="624"/>
                </a:lnTo>
                <a:lnTo>
                  <a:pt x="510" y="624"/>
                </a:lnTo>
                <a:lnTo>
                  <a:pt x="510" y="625"/>
                </a:lnTo>
                <a:lnTo>
                  <a:pt x="510" y="625"/>
                </a:lnTo>
                <a:lnTo>
                  <a:pt x="510" y="626"/>
                </a:lnTo>
                <a:lnTo>
                  <a:pt x="510" y="626"/>
                </a:lnTo>
                <a:lnTo>
                  <a:pt x="510" y="627"/>
                </a:lnTo>
                <a:lnTo>
                  <a:pt x="510" y="627"/>
                </a:lnTo>
                <a:lnTo>
                  <a:pt x="510" y="628"/>
                </a:lnTo>
                <a:lnTo>
                  <a:pt x="509" y="628"/>
                </a:lnTo>
                <a:lnTo>
                  <a:pt x="509" y="628"/>
                </a:lnTo>
                <a:lnTo>
                  <a:pt x="509" y="628"/>
                </a:lnTo>
                <a:lnTo>
                  <a:pt x="508" y="629"/>
                </a:lnTo>
                <a:lnTo>
                  <a:pt x="508" y="629"/>
                </a:lnTo>
                <a:lnTo>
                  <a:pt x="509" y="629"/>
                </a:lnTo>
                <a:lnTo>
                  <a:pt x="509" y="630"/>
                </a:lnTo>
                <a:lnTo>
                  <a:pt x="510" y="630"/>
                </a:lnTo>
                <a:lnTo>
                  <a:pt x="510" y="630"/>
                </a:lnTo>
                <a:lnTo>
                  <a:pt x="510" y="630"/>
                </a:lnTo>
                <a:lnTo>
                  <a:pt x="509" y="630"/>
                </a:lnTo>
                <a:lnTo>
                  <a:pt x="509" y="630"/>
                </a:lnTo>
                <a:lnTo>
                  <a:pt x="509" y="631"/>
                </a:lnTo>
                <a:lnTo>
                  <a:pt x="509" y="631"/>
                </a:lnTo>
                <a:lnTo>
                  <a:pt x="509" y="632"/>
                </a:lnTo>
                <a:lnTo>
                  <a:pt x="509" y="632"/>
                </a:lnTo>
                <a:lnTo>
                  <a:pt x="509" y="632"/>
                </a:lnTo>
                <a:lnTo>
                  <a:pt x="509" y="633"/>
                </a:lnTo>
                <a:lnTo>
                  <a:pt x="508" y="633"/>
                </a:lnTo>
                <a:lnTo>
                  <a:pt x="508" y="633"/>
                </a:lnTo>
                <a:lnTo>
                  <a:pt x="508" y="633"/>
                </a:lnTo>
                <a:lnTo>
                  <a:pt x="508" y="634"/>
                </a:lnTo>
                <a:lnTo>
                  <a:pt x="508" y="634"/>
                </a:lnTo>
                <a:lnTo>
                  <a:pt x="508" y="635"/>
                </a:lnTo>
                <a:lnTo>
                  <a:pt x="508" y="636"/>
                </a:lnTo>
                <a:lnTo>
                  <a:pt x="508" y="636"/>
                </a:lnTo>
                <a:lnTo>
                  <a:pt x="508" y="636"/>
                </a:lnTo>
                <a:lnTo>
                  <a:pt x="508" y="637"/>
                </a:lnTo>
                <a:lnTo>
                  <a:pt x="508" y="637"/>
                </a:lnTo>
                <a:lnTo>
                  <a:pt x="508" y="638"/>
                </a:lnTo>
                <a:lnTo>
                  <a:pt x="507" y="638"/>
                </a:lnTo>
                <a:lnTo>
                  <a:pt x="507" y="639"/>
                </a:lnTo>
                <a:lnTo>
                  <a:pt x="507" y="639"/>
                </a:lnTo>
                <a:lnTo>
                  <a:pt x="507" y="640"/>
                </a:lnTo>
                <a:lnTo>
                  <a:pt x="508" y="641"/>
                </a:lnTo>
                <a:lnTo>
                  <a:pt x="508" y="641"/>
                </a:lnTo>
                <a:lnTo>
                  <a:pt x="508" y="641"/>
                </a:lnTo>
                <a:lnTo>
                  <a:pt x="508" y="641"/>
                </a:lnTo>
                <a:lnTo>
                  <a:pt x="507" y="641"/>
                </a:lnTo>
                <a:lnTo>
                  <a:pt x="507" y="641"/>
                </a:lnTo>
                <a:lnTo>
                  <a:pt x="507" y="642"/>
                </a:lnTo>
                <a:lnTo>
                  <a:pt x="506" y="643"/>
                </a:lnTo>
                <a:lnTo>
                  <a:pt x="506" y="644"/>
                </a:lnTo>
                <a:lnTo>
                  <a:pt x="506" y="644"/>
                </a:lnTo>
                <a:lnTo>
                  <a:pt x="506" y="645"/>
                </a:lnTo>
                <a:lnTo>
                  <a:pt x="505" y="645"/>
                </a:lnTo>
                <a:lnTo>
                  <a:pt x="504" y="646"/>
                </a:lnTo>
                <a:lnTo>
                  <a:pt x="504" y="647"/>
                </a:lnTo>
                <a:lnTo>
                  <a:pt x="505" y="648"/>
                </a:lnTo>
                <a:lnTo>
                  <a:pt x="506" y="648"/>
                </a:lnTo>
                <a:lnTo>
                  <a:pt x="506" y="648"/>
                </a:lnTo>
                <a:lnTo>
                  <a:pt x="507" y="649"/>
                </a:lnTo>
                <a:lnTo>
                  <a:pt x="505" y="649"/>
                </a:lnTo>
                <a:lnTo>
                  <a:pt x="505" y="649"/>
                </a:lnTo>
                <a:lnTo>
                  <a:pt x="504" y="649"/>
                </a:lnTo>
                <a:lnTo>
                  <a:pt x="504" y="650"/>
                </a:lnTo>
                <a:lnTo>
                  <a:pt x="504" y="650"/>
                </a:lnTo>
                <a:lnTo>
                  <a:pt x="504" y="651"/>
                </a:lnTo>
                <a:lnTo>
                  <a:pt x="503" y="651"/>
                </a:lnTo>
                <a:lnTo>
                  <a:pt x="503" y="652"/>
                </a:lnTo>
                <a:lnTo>
                  <a:pt x="503" y="652"/>
                </a:lnTo>
                <a:lnTo>
                  <a:pt x="502" y="653"/>
                </a:lnTo>
                <a:lnTo>
                  <a:pt x="501" y="654"/>
                </a:lnTo>
                <a:lnTo>
                  <a:pt x="501" y="654"/>
                </a:lnTo>
                <a:lnTo>
                  <a:pt x="500" y="655"/>
                </a:lnTo>
                <a:lnTo>
                  <a:pt x="500" y="655"/>
                </a:lnTo>
                <a:lnTo>
                  <a:pt x="500" y="655"/>
                </a:lnTo>
                <a:lnTo>
                  <a:pt x="499" y="657"/>
                </a:lnTo>
                <a:lnTo>
                  <a:pt x="499" y="657"/>
                </a:lnTo>
                <a:lnTo>
                  <a:pt x="499" y="659"/>
                </a:lnTo>
                <a:lnTo>
                  <a:pt x="499" y="661"/>
                </a:lnTo>
                <a:lnTo>
                  <a:pt x="499" y="661"/>
                </a:lnTo>
                <a:lnTo>
                  <a:pt x="498" y="661"/>
                </a:lnTo>
                <a:lnTo>
                  <a:pt x="498" y="662"/>
                </a:lnTo>
                <a:lnTo>
                  <a:pt x="498" y="662"/>
                </a:lnTo>
                <a:lnTo>
                  <a:pt x="497" y="662"/>
                </a:lnTo>
                <a:lnTo>
                  <a:pt x="497" y="662"/>
                </a:lnTo>
                <a:lnTo>
                  <a:pt x="496" y="662"/>
                </a:lnTo>
                <a:lnTo>
                  <a:pt x="496" y="662"/>
                </a:lnTo>
                <a:lnTo>
                  <a:pt x="496" y="662"/>
                </a:lnTo>
                <a:lnTo>
                  <a:pt x="495" y="662"/>
                </a:lnTo>
                <a:lnTo>
                  <a:pt x="495" y="663"/>
                </a:lnTo>
                <a:lnTo>
                  <a:pt x="495" y="663"/>
                </a:lnTo>
                <a:lnTo>
                  <a:pt x="494" y="664"/>
                </a:lnTo>
                <a:lnTo>
                  <a:pt x="494" y="664"/>
                </a:lnTo>
                <a:lnTo>
                  <a:pt x="493" y="665"/>
                </a:lnTo>
                <a:lnTo>
                  <a:pt x="492" y="665"/>
                </a:lnTo>
                <a:lnTo>
                  <a:pt x="492" y="666"/>
                </a:lnTo>
                <a:lnTo>
                  <a:pt x="491" y="667"/>
                </a:lnTo>
                <a:lnTo>
                  <a:pt x="491" y="668"/>
                </a:lnTo>
                <a:lnTo>
                  <a:pt x="491" y="668"/>
                </a:lnTo>
                <a:lnTo>
                  <a:pt x="490" y="669"/>
                </a:lnTo>
                <a:lnTo>
                  <a:pt x="489" y="670"/>
                </a:lnTo>
                <a:lnTo>
                  <a:pt x="488" y="671"/>
                </a:lnTo>
                <a:lnTo>
                  <a:pt x="487" y="672"/>
                </a:lnTo>
                <a:lnTo>
                  <a:pt x="487" y="672"/>
                </a:lnTo>
                <a:lnTo>
                  <a:pt x="487" y="673"/>
                </a:lnTo>
                <a:lnTo>
                  <a:pt x="487" y="673"/>
                </a:lnTo>
                <a:lnTo>
                  <a:pt x="486" y="674"/>
                </a:lnTo>
                <a:lnTo>
                  <a:pt x="486" y="674"/>
                </a:lnTo>
                <a:lnTo>
                  <a:pt x="485" y="675"/>
                </a:lnTo>
                <a:lnTo>
                  <a:pt x="483" y="677"/>
                </a:lnTo>
                <a:lnTo>
                  <a:pt x="483" y="677"/>
                </a:lnTo>
                <a:lnTo>
                  <a:pt x="483" y="678"/>
                </a:lnTo>
                <a:lnTo>
                  <a:pt x="482" y="678"/>
                </a:lnTo>
                <a:lnTo>
                  <a:pt x="482" y="678"/>
                </a:lnTo>
                <a:lnTo>
                  <a:pt x="481" y="679"/>
                </a:lnTo>
                <a:lnTo>
                  <a:pt x="481" y="679"/>
                </a:lnTo>
                <a:lnTo>
                  <a:pt x="481" y="680"/>
                </a:lnTo>
                <a:lnTo>
                  <a:pt x="481" y="681"/>
                </a:lnTo>
                <a:lnTo>
                  <a:pt x="479" y="684"/>
                </a:lnTo>
                <a:lnTo>
                  <a:pt x="479" y="684"/>
                </a:lnTo>
                <a:lnTo>
                  <a:pt x="479" y="684"/>
                </a:lnTo>
                <a:lnTo>
                  <a:pt x="478" y="685"/>
                </a:lnTo>
                <a:lnTo>
                  <a:pt x="478" y="685"/>
                </a:lnTo>
                <a:lnTo>
                  <a:pt x="478" y="685"/>
                </a:lnTo>
                <a:lnTo>
                  <a:pt x="477" y="685"/>
                </a:lnTo>
                <a:lnTo>
                  <a:pt x="476" y="685"/>
                </a:lnTo>
                <a:lnTo>
                  <a:pt x="475" y="686"/>
                </a:lnTo>
                <a:lnTo>
                  <a:pt x="475" y="686"/>
                </a:lnTo>
                <a:lnTo>
                  <a:pt x="471" y="690"/>
                </a:lnTo>
                <a:lnTo>
                  <a:pt x="470" y="693"/>
                </a:lnTo>
                <a:lnTo>
                  <a:pt x="469" y="694"/>
                </a:lnTo>
                <a:lnTo>
                  <a:pt x="466" y="697"/>
                </a:lnTo>
                <a:lnTo>
                  <a:pt x="466" y="697"/>
                </a:lnTo>
                <a:lnTo>
                  <a:pt x="465" y="697"/>
                </a:lnTo>
                <a:lnTo>
                  <a:pt x="465" y="697"/>
                </a:lnTo>
                <a:lnTo>
                  <a:pt x="464" y="697"/>
                </a:lnTo>
                <a:lnTo>
                  <a:pt x="464" y="698"/>
                </a:lnTo>
                <a:lnTo>
                  <a:pt x="464" y="698"/>
                </a:lnTo>
                <a:lnTo>
                  <a:pt x="464" y="699"/>
                </a:lnTo>
                <a:lnTo>
                  <a:pt x="464" y="699"/>
                </a:lnTo>
                <a:lnTo>
                  <a:pt x="464" y="699"/>
                </a:lnTo>
                <a:lnTo>
                  <a:pt x="464" y="700"/>
                </a:lnTo>
                <a:lnTo>
                  <a:pt x="464" y="700"/>
                </a:lnTo>
                <a:lnTo>
                  <a:pt x="464" y="701"/>
                </a:lnTo>
                <a:lnTo>
                  <a:pt x="464" y="701"/>
                </a:lnTo>
                <a:lnTo>
                  <a:pt x="464" y="702"/>
                </a:lnTo>
                <a:lnTo>
                  <a:pt x="464" y="703"/>
                </a:lnTo>
                <a:lnTo>
                  <a:pt x="464" y="703"/>
                </a:lnTo>
                <a:lnTo>
                  <a:pt x="464" y="703"/>
                </a:lnTo>
                <a:lnTo>
                  <a:pt x="464" y="704"/>
                </a:lnTo>
                <a:lnTo>
                  <a:pt x="463" y="704"/>
                </a:lnTo>
                <a:lnTo>
                  <a:pt x="463" y="705"/>
                </a:lnTo>
                <a:lnTo>
                  <a:pt x="463" y="705"/>
                </a:lnTo>
                <a:lnTo>
                  <a:pt x="463" y="705"/>
                </a:lnTo>
                <a:lnTo>
                  <a:pt x="462" y="705"/>
                </a:lnTo>
                <a:lnTo>
                  <a:pt x="462" y="706"/>
                </a:lnTo>
                <a:lnTo>
                  <a:pt x="462" y="706"/>
                </a:lnTo>
                <a:lnTo>
                  <a:pt x="461" y="707"/>
                </a:lnTo>
                <a:lnTo>
                  <a:pt x="461" y="707"/>
                </a:lnTo>
                <a:lnTo>
                  <a:pt x="461" y="707"/>
                </a:lnTo>
                <a:lnTo>
                  <a:pt x="460" y="708"/>
                </a:lnTo>
                <a:lnTo>
                  <a:pt x="460" y="708"/>
                </a:lnTo>
                <a:lnTo>
                  <a:pt x="459" y="709"/>
                </a:lnTo>
                <a:lnTo>
                  <a:pt x="459" y="709"/>
                </a:lnTo>
                <a:lnTo>
                  <a:pt x="458" y="710"/>
                </a:lnTo>
                <a:lnTo>
                  <a:pt x="458" y="710"/>
                </a:lnTo>
                <a:lnTo>
                  <a:pt x="457" y="711"/>
                </a:lnTo>
                <a:lnTo>
                  <a:pt x="457" y="711"/>
                </a:lnTo>
                <a:lnTo>
                  <a:pt x="456" y="711"/>
                </a:lnTo>
                <a:lnTo>
                  <a:pt x="456" y="712"/>
                </a:lnTo>
                <a:lnTo>
                  <a:pt x="455" y="712"/>
                </a:lnTo>
                <a:lnTo>
                  <a:pt x="455" y="713"/>
                </a:lnTo>
                <a:lnTo>
                  <a:pt x="455" y="713"/>
                </a:lnTo>
                <a:lnTo>
                  <a:pt x="454" y="713"/>
                </a:lnTo>
                <a:lnTo>
                  <a:pt x="454" y="714"/>
                </a:lnTo>
                <a:lnTo>
                  <a:pt x="453" y="714"/>
                </a:lnTo>
                <a:lnTo>
                  <a:pt x="453" y="714"/>
                </a:lnTo>
                <a:lnTo>
                  <a:pt x="453" y="714"/>
                </a:lnTo>
                <a:lnTo>
                  <a:pt x="453" y="715"/>
                </a:lnTo>
                <a:lnTo>
                  <a:pt x="453" y="715"/>
                </a:lnTo>
                <a:lnTo>
                  <a:pt x="453" y="715"/>
                </a:lnTo>
                <a:lnTo>
                  <a:pt x="452" y="716"/>
                </a:lnTo>
                <a:lnTo>
                  <a:pt x="452" y="716"/>
                </a:lnTo>
                <a:lnTo>
                  <a:pt x="452" y="716"/>
                </a:lnTo>
                <a:lnTo>
                  <a:pt x="451" y="715"/>
                </a:lnTo>
                <a:lnTo>
                  <a:pt x="451" y="716"/>
                </a:lnTo>
                <a:lnTo>
                  <a:pt x="450" y="716"/>
                </a:lnTo>
                <a:lnTo>
                  <a:pt x="450" y="715"/>
                </a:lnTo>
                <a:lnTo>
                  <a:pt x="449" y="715"/>
                </a:lnTo>
                <a:lnTo>
                  <a:pt x="449" y="715"/>
                </a:lnTo>
                <a:lnTo>
                  <a:pt x="449" y="714"/>
                </a:lnTo>
                <a:lnTo>
                  <a:pt x="448" y="713"/>
                </a:lnTo>
                <a:lnTo>
                  <a:pt x="448" y="713"/>
                </a:lnTo>
                <a:lnTo>
                  <a:pt x="447" y="712"/>
                </a:lnTo>
                <a:lnTo>
                  <a:pt x="447" y="712"/>
                </a:lnTo>
                <a:lnTo>
                  <a:pt x="447" y="712"/>
                </a:lnTo>
                <a:lnTo>
                  <a:pt x="446" y="711"/>
                </a:lnTo>
                <a:lnTo>
                  <a:pt x="446" y="711"/>
                </a:lnTo>
                <a:lnTo>
                  <a:pt x="445" y="711"/>
                </a:lnTo>
                <a:lnTo>
                  <a:pt x="445" y="711"/>
                </a:lnTo>
                <a:lnTo>
                  <a:pt x="444" y="710"/>
                </a:lnTo>
                <a:lnTo>
                  <a:pt x="444" y="710"/>
                </a:lnTo>
                <a:lnTo>
                  <a:pt x="444" y="710"/>
                </a:lnTo>
                <a:lnTo>
                  <a:pt x="443" y="710"/>
                </a:lnTo>
                <a:lnTo>
                  <a:pt x="442" y="710"/>
                </a:lnTo>
                <a:lnTo>
                  <a:pt x="441" y="711"/>
                </a:lnTo>
                <a:lnTo>
                  <a:pt x="441" y="711"/>
                </a:lnTo>
                <a:lnTo>
                  <a:pt x="441" y="711"/>
                </a:lnTo>
                <a:lnTo>
                  <a:pt x="440" y="712"/>
                </a:lnTo>
                <a:lnTo>
                  <a:pt x="440" y="712"/>
                </a:lnTo>
                <a:lnTo>
                  <a:pt x="438" y="711"/>
                </a:lnTo>
                <a:lnTo>
                  <a:pt x="438" y="711"/>
                </a:lnTo>
                <a:lnTo>
                  <a:pt x="437" y="712"/>
                </a:lnTo>
                <a:lnTo>
                  <a:pt x="437" y="712"/>
                </a:lnTo>
                <a:lnTo>
                  <a:pt x="436" y="712"/>
                </a:lnTo>
                <a:lnTo>
                  <a:pt x="435" y="712"/>
                </a:lnTo>
                <a:lnTo>
                  <a:pt x="434" y="712"/>
                </a:lnTo>
                <a:lnTo>
                  <a:pt x="434" y="712"/>
                </a:lnTo>
                <a:lnTo>
                  <a:pt x="433" y="711"/>
                </a:lnTo>
                <a:lnTo>
                  <a:pt x="433" y="711"/>
                </a:lnTo>
                <a:lnTo>
                  <a:pt x="432" y="711"/>
                </a:lnTo>
                <a:lnTo>
                  <a:pt x="432" y="711"/>
                </a:lnTo>
                <a:lnTo>
                  <a:pt x="431" y="711"/>
                </a:lnTo>
                <a:lnTo>
                  <a:pt x="431" y="711"/>
                </a:lnTo>
                <a:lnTo>
                  <a:pt x="430" y="711"/>
                </a:lnTo>
                <a:lnTo>
                  <a:pt x="430" y="711"/>
                </a:lnTo>
                <a:lnTo>
                  <a:pt x="429" y="711"/>
                </a:lnTo>
                <a:lnTo>
                  <a:pt x="429" y="711"/>
                </a:lnTo>
                <a:lnTo>
                  <a:pt x="428" y="711"/>
                </a:lnTo>
                <a:lnTo>
                  <a:pt x="428" y="711"/>
                </a:lnTo>
                <a:lnTo>
                  <a:pt x="427" y="711"/>
                </a:lnTo>
                <a:lnTo>
                  <a:pt x="427" y="711"/>
                </a:lnTo>
                <a:lnTo>
                  <a:pt x="427" y="712"/>
                </a:lnTo>
                <a:lnTo>
                  <a:pt x="426" y="712"/>
                </a:lnTo>
                <a:lnTo>
                  <a:pt x="426" y="712"/>
                </a:lnTo>
                <a:lnTo>
                  <a:pt x="425" y="712"/>
                </a:lnTo>
                <a:lnTo>
                  <a:pt x="425" y="711"/>
                </a:lnTo>
                <a:lnTo>
                  <a:pt x="425" y="711"/>
                </a:lnTo>
                <a:lnTo>
                  <a:pt x="425" y="711"/>
                </a:lnTo>
                <a:lnTo>
                  <a:pt x="424" y="710"/>
                </a:lnTo>
                <a:lnTo>
                  <a:pt x="424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09"/>
                </a:lnTo>
                <a:lnTo>
                  <a:pt x="423" y="709"/>
                </a:lnTo>
                <a:lnTo>
                  <a:pt x="424" y="708"/>
                </a:lnTo>
                <a:lnTo>
                  <a:pt x="424" y="707"/>
                </a:lnTo>
                <a:lnTo>
                  <a:pt x="424" y="706"/>
                </a:lnTo>
                <a:lnTo>
                  <a:pt x="423" y="706"/>
                </a:lnTo>
                <a:lnTo>
                  <a:pt x="423" y="705"/>
                </a:lnTo>
                <a:lnTo>
                  <a:pt x="422" y="705"/>
                </a:lnTo>
                <a:lnTo>
                  <a:pt x="422" y="705"/>
                </a:lnTo>
                <a:lnTo>
                  <a:pt x="421" y="705"/>
                </a:lnTo>
                <a:lnTo>
                  <a:pt x="421" y="705"/>
                </a:lnTo>
                <a:lnTo>
                  <a:pt x="420" y="705"/>
                </a:lnTo>
                <a:lnTo>
                  <a:pt x="420" y="705"/>
                </a:lnTo>
                <a:lnTo>
                  <a:pt x="420" y="705"/>
                </a:lnTo>
                <a:lnTo>
                  <a:pt x="420" y="704"/>
                </a:lnTo>
                <a:lnTo>
                  <a:pt x="419" y="704"/>
                </a:lnTo>
                <a:lnTo>
                  <a:pt x="419" y="703"/>
                </a:lnTo>
                <a:lnTo>
                  <a:pt x="418" y="703"/>
                </a:lnTo>
                <a:lnTo>
                  <a:pt x="418" y="703"/>
                </a:lnTo>
                <a:lnTo>
                  <a:pt x="417" y="703"/>
                </a:lnTo>
                <a:lnTo>
                  <a:pt x="416" y="703"/>
                </a:lnTo>
                <a:lnTo>
                  <a:pt x="416" y="703"/>
                </a:lnTo>
                <a:lnTo>
                  <a:pt x="415" y="703"/>
                </a:lnTo>
                <a:lnTo>
                  <a:pt x="414" y="703"/>
                </a:lnTo>
                <a:lnTo>
                  <a:pt x="413" y="703"/>
                </a:lnTo>
                <a:lnTo>
                  <a:pt x="413" y="703"/>
                </a:lnTo>
                <a:lnTo>
                  <a:pt x="413" y="704"/>
                </a:lnTo>
                <a:lnTo>
                  <a:pt x="413" y="704"/>
                </a:lnTo>
                <a:lnTo>
                  <a:pt x="412" y="703"/>
                </a:lnTo>
                <a:lnTo>
                  <a:pt x="412" y="703"/>
                </a:lnTo>
                <a:lnTo>
                  <a:pt x="412" y="703"/>
                </a:lnTo>
                <a:lnTo>
                  <a:pt x="411" y="703"/>
                </a:lnTo>
                <a:lnTo>
                  <a:pt x="411" y="703"/>
                </a:lnTo>
                <a:lnTo>
                  <a:pt x="410" y="703"/>
                </a:lnTo>
                <a:lnTo>
                  <a:pt x="410" y="703"/>
                </a:lnTo>
                <a:lnTo>
                  <a:pt x="409" y="703"/>
                </a:lnTo>
                <a:lnTo>
                  <a:pt x="409" y="703"/>
                </a:lnTo>
                <a:lnTo>
                  <a:pt x="408" y="704"/>
                </a:lnTo>
                <a:lnTo>
                  <a:pt x="408" y="704"/>
                </a:lnTo>
                <a:lnTo>
                  <a:pt x="408" y="704"/>
                </a:lnTo>
                <a:lnTo>
                  <a:pt x="407" y="704"/>
                </a:lnTo>
                <a:lnTo>
                  <a:pt x="406" y="704"/>
                </a:lnTo>
                <a:lnTo>
                  <a:pt x="406" y="703"/>
                </a:lnTo>
                <a:lnTo>
                  <a:pt x="405" y="703"/>
                </a:lnTo>
                <a:lnTo>
                  <a:pt x="405" y="703"/>
                </a:lnTo>
                <a:lnTo>
                  <a:pt x="404" y="703"/>
                </a:lnTo>
                <a:lnTo>
                  <a:pt x="404" y="703"/>
                </a:lnTo>
                <a:lnTo>
                  <a:pt x="404" y="702"/>
                </a:lnTo>
                <a:lnTo>
                  <a:pt x="403" y="702"/>
                </a:lnTo>
                <a:lnTo>
                  <a:pt x="402" y="702"/>
                </a:lnTo>
                <a:lnTo>
                  <a:pt x="402" y="702"/>
                </a:lnTo>
                <a:lnTo>
                  <a:pt x="401" y="702"/>
                </a:lnTo>
                <a:lnTo>
                  <a:pt x="401" y="701"/>
                </a:lnTo>
                <a:lnTo>
                  <a:pt x="401" y="701"/>
                </a:lnTo>
                <a:lnTo>
                  <a:pt x="400" y="701"/>
                </a:lnTo>
                <a:lnTo>
                  <a:pt x="399" y="701"/>
                </a:lnTo>
                <a:lnTo>
                  <a:pt x="399" y="701"/>
                </a:lnTo>
                <a:lnTo>
                  <a:pt x="399" y="701"/>
                </a:lnTo>
                <a:lnTo>
                  <a:pt x="398" y="701"/>
                </a:lnTo>
                <a:lnTo>
                  <a:pt x="398" y="701"/>
                </a:lnTo>
                <a:lnTo>
                  <a:pt x="397" y="700"/>
                </a:lnTo>
                <a:lnTo>
                  <a:pt x="397" y="700"/>
                </a:lnTo>
                <a:lnTo>
                  <a:pt x="396" y="700"/>
                </a:lnTo>
                <a:lnTo>
                  <a:pt x="396" y="700"/>
                </a:lnTo>
                <a:lnTo>
                  <a:pt x="395" y="700"/>
                </a:lnTo>
                <a:lnTo>
                  <a:pt x="395" y="700"/>
                </a:lnTo>
                <a:lnTo>
                  <a:pt x="395" y="699"/>
                </a:lnTo>
                <a:lnTo>
                  <a:pt x="394" y="699"/>
                </a:lnTo>
                <a:lnTo>
                  <a:pt x="394" y="699"/>
                </a:lnTo>
                <a:lnTo>
                  <a:pt x="394" y="698"/>
                </a:lnTo>
                <a:lnTo>
                  <a:pt x="393" y="698"/>
                </a:lnTo>
                <a:lnTo>
                  <a:pt x="393" y="698"/>
                </a:lnTo>
                <a:lnTo>
                  <a:pt x="392" y="697"/>
                </a:lnTo>
                <a:lnTo>
                  <a:pt x="392" y="697"/>
                </a:lnTo>
                <a:lnTo>
                  <a:pt x="391" y="697"/>
                </a:lnTo>
                <a:lnTo>
                  <a:pt x="391" y="697"/>
                </a:lnTo>
                <a:lnTo>
                  <a:pt x="391" y="697"/>
                </a:lnTo>
                <a:lnTo>
                  <a:pt x="391" y="697"/>
                </a:lnTo>
                <a:lnTo>
                  <a:pt x="390" y="697"/>
                </a:lnTo>
                <a:lnTo>
                  <a:pt x="390" y="696"/>
                </a:lnTo>
                <a:lnTo>
                  <a:pt x="389" y="696"/>
                </a:lnTo>
                <a:lnTo>
                  <a:pt x="389" y="696"/>
                </a:lnTo>
                <a:lnTo>
                  <a:pt x="389" y="697"/>
                </a:lnTo>
                <a:lnTo>
                  <a:pt x="388" y="697"/>
                </a:lnTo>
                <a:lnTo>
                  <a:pt x="388" y="696"/>
                </a:lnTo>
                <a:lnTo>
                  <a:pt x="388" y="696"/>
                </a:lnTo>
                <a:lnTo>
                  <a:pt x="387" y="696"/>
                </a:lnTo>
                <a:lnTo>
                  <a:pt x="387" y="696"/>
                </a:lnTo>
                <a:lnTo>
                  <a:pt x="387" y="696"/>
                </a:lnTo>
                <a:lnTo>
                  <a:pt x="387" y="696"/>
                </a:lnTo>
                <a:lnTo>
                  <a:pt x="386" y="696"/>
                </a:lnTo>
                <a:lnTo>
                  <a:pt x="386" y="696"/>
                </a:lnTo>
                <a:lnTo>
                  <a:pt x="385" y="695"/>
                </a:lnTo>
                <a:lnTo>
                  <a:pt x="384" y="695"/>
                </a:lnTo>
                <a:lnTo>
                  <a:pt x="384" y="695"/>
                </a:lnTo>
                <a:lnTo>
                  <a:pt x="383" y="695"/>
                </a:lnTo>
                <a:lnTo>
                  <a:pt x="383" y="695"/>
                </a:lnTo>
                <a:lnTo>
                  <a:pt x="383" y="695"/>
                </a:lnTo>
                <a:lnTo>
                  <a:pt x="382" y="695"/>
                </a:lnTo>
                <a:lnTo>
                  <a:pt x="382" y="695"/>
                </a:lnTo>
                <a:lnTo>
                  <a:pt x="381" y="695"/>
                </a:lnTo>
                <a:lnTo>
                  <a:pt x="381" y="695"/>
                </a:lnTo>
                <a:lnTo>
                  <a:pt x="380" y="695"/>
                </a:lnTo>
                <a:lnTo>
                  <a:pt x="380" y="695"/>
                </a:lnTo>
                <a:lnTo>
                  <a:pt x="380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8" y="695"/>
                </a:lnTo>
                <a:lnTo>
                  <a:pt x="377" y="695"/>
                </a:lnTo>
                <a:lnTo>
                  <a:pt x="377" y="695"/>
                </a:lnTo>
                <a:lnTo>
                  <a:pt x="376" y="695"/>
                </a:lnTo>
                <a:lnTo>
                  <a:pt x="376" y="695"/>
                </a:lnTo>
                <a:lnTo>
                  <a:pt x="376" y="695"/>
                </a:lnTo>
                <a:lnTo>
                  <a:pt x="375" y="696"/>
                </a:lnTo>
                <a:lnTo>
                  <a:pt x="374" y="696"/>
                </a:lnTo>
                <a:lnTo>
                  <a:pt x="374" y="696"/>
                </a:lnTo>
                <a:lnTo>
                  <a:pt x="374" y="695"/>
                </a:lnTo>
                <a:lnTo>
                  <a:pt x="373" y="695"/>
                </a:lnTo>
                <a:lnTo>
                  <a:pt x="373" y="695"/>
                </a:lnTo>
                <a:lnTo>
                  <a:pt x="372" y="696"/>
                </a:lnTo>
                <a:lnTo>
                  <a:pt x="371" y="696"/>
                </a:lnTo>
                <a:lnTo>
                  <a:pt x="370" y="696"/>
                </a:lnTo>
                <a:lnTo>
                  <a:pt x="370" y="696"/>
                </a:lnTo>
                <a:lnTo>
                  <a:pt x="370" y="696"/>
                </a:lnTo>
                <a:lnTo>
                  <a:pt x="370" y="696"/>
                </a:lnTo>
                <a:lnTo>
                  <a:pt x="370" y="697"/>
                </a:lnTo>
                <a:lnTo>
                  <a:pt x="369" y="697"/>
                </a:lnTo>
                <a:lnTo>
                  <a:pt x="369" y="697"/>
                </a:lnTo>
                <a:lnTo>
                  <a:pt x="369" y="698"/>
                </a:lnTo>
                <a:lnTo>
                  <a:pt x="369" y="698"/>
                </a:lnTo>
                <a:lnTo>
                  <a:pt x="368" y="698"/>
                </a:lnTo>
                <a:lnTo>
                  <a:pt x="368" y="698"/>
                </a:lnTo>
                <a:lnTo>
                  <a:pt x="367" y="698"/>
                </a:lnTo>
                <a:lnTo>
                  <a:pt x="367" y="698"/>
                </a:lnTo>
                <a:lnTo>
                  <a:pt x="366" y="698"/>
                </a:lnTo>
                <a:lnTo>
                  <a:pt x="366" y="699"/>
                </a:lnTo>
                <a:lnTo>
                  <a:pt x="366" y="698"/>
                </a:lnTo>
                <a:lnTo>
                  <a:pt x="365" y="698"/>
                </a:lnTo>
                <a:lnTo>
                  <a:pt x="365" y="698"/>
                </a:lnTo>
                <a:lnTo>
                  <a:pt x="364" y="698"/>
                </a:lnTo>
                <a:lnTo>
                  <a:pt x="363" y="698"/>
                </a:lnTo>
                <a:lnTo>
                  <a:pt x="363" y="698"/>
                </a:lnTo>
                <a:lnTo>
                  <a:pt x="363" y="699"/>
                </a:lnTo>
                <a:lnTo>
                  <a:pt x="362" y="699"/>
                </a:lnTo>
                <a:lnTo>
                  <a:pt x="362" y="699"/>
                </a:lnTo>
                <a:lnTo>
                  <a:pt x="362" y="699"/>
                </a:lnTo>
                <a:lnTo>
                  <a:pt x="361" y="699"/>
                </a:lnTo>
                <a:lnTo>
                  <a:pt x="361" y="699"/>
                </a:lnTo>
                <a:lnTo>
                  <a:pt x="360" y="699"/>
                </a:lnTo>
                <a:lnTo>
                  <a:pt x="360" y="699"/>
                </a:lnTo>
                <a:lnTo>
                  <a:pt x="359" y="699"/>
                </a:lnTo>
                <a:lnTo>
                  <a:pt x="358" y="699"/>
                </a:lnTo>
                <a:lnTo>
                  <a:pt x="358" y="699"/>
                </a:lnTo>
                <a:lnTo>
                  <a:pt x="358" y="699"/>
                </a:lnTo>
                <a:lnTo>
                  <a:pt x="358" y="700"/>
                </a:lnTo>
                <a:lnTo>
                  <a:pt x="357" y="700"/>
                </a:lnTo>
                <a:lnTo>
                  <a:pt x="357" y="700"/>
                </a:lnTo>
                <a:lnTo>
                  <a:pt x="356" y="701"/>
                </a:lnTo>
                <a:lnTo>
                  <a:pt x="356" y="701"/>
                </a:lnTo>
                <a:lnTo>
                  <a:pt x="356" y="702"/>
                </a:lnTo>
                <a:lnTo>
                  <a:pt x="356" y="702"/>
                </a:lnTo>
                <a:lnTo>
                  <a:pt x="355" y="703"/>
                </a:lnTo>
                <a:lnTo>
                  <a:pt x="355" y="703"/>
                </a:lnTo>
                <a:lnTo>
                  <a:pt x="355" y="703"/>
                </a:lnTo>
                <a:lnTo>
                  <a:pt x="355" y="703"/>
                </a:lnTo>
                <a:lnTo>
                  <a:pt x="354" y="703"/>
                </a:lnTo>
                <a:lnTo>
                  <a:pt x="354" y="703"/>
                </a:lnTo>
                <a:lnTo>
                  <a:pt x="354" y="703"/>
                </a:lnTo>
                <a:lnTo>
                  <a:pt x="353" y="703"/>
                </a:lnTo>
                <a:lnTo>
                  <a:pt x="353" y="703"/>
                </a:lnTo>
                <a:lnTo>
                  <a:pt x="352" y="704"/>
                </a:lnTo>
                <a:lnTo>
                  <a:pt x="352" y="704"/>
                </a:lnTo>
                <a:lnTo>
                  <a:pt x="352" y="704"/>
                </a:lnTo>
                <a:lnTo>
                  <a:pt x="351" y="704"/>
                </a:lnTo>
                <a:lnTo>
                  <a:pt x="350" y="704"/>
                </a:lnTo>
                <a:lnTo>
                  <a:pt x="350" y="704"/>
                </a:lnTo>
                <a:lnTo>
                  <a:pt x="349" y="704"/>
                </a:lnTo>
                <a:lnTo>
                  <a:pt x="349" y="704"/>
                </a:lnTo>
                <a:lnTo>
                  <a:pt x="348" y="705"/>
                </a:lnTo>
                <a:lnTo>
                  <a:pt x="348" y="705"/>
                </a:lnTo>
                <a:lnTo>
                  <a:pt x="348" y="705"/>
                </a:lnTo>
                <a:lnTo>
                  <a:pt x="348" y="706"/>
                </a:lnTo>
                <a:lnTo>
                  <a:pt x="348" y="706"/>
                </a:lnTo>
                <a:lnTo>
                  <a:pt x="348" y="706"/>
                </a:lnTo>
                <a:lnTo>
                  <a:pt x="348" y="707"/>
                </a:lnTo>
                <a:lnTo>
                  <a:pt x="348" y="707"/>
                </a:lnTo>
                <a:lnTo>
                  <a:pt x="348" y="707"/>
                </a:lnTo>
                <a:lnTo>
                  <a:pt x="348" y="707"/>
                </a:lnTo>
                <a:lnTo>
                  <a:pt x="347" y="707"/>
                </a:lnTo>
                <a:lnTo>
                  <a:pt x="347" y="708"/>
                </a:lnTo>
                <a:lnTo>
                  <a:pt x="346" y="709"/>
                </a:lnTo>
                <a:lnTo>
                  <a:pt x="346" y="709"/>
                </a:lnTo>
                <a:lnTo>
                  <a:pt x="346" y="710"/>
                </a:lnTo>
                <a:lnTo>
                  <a:pt x="346" y="710"/>
                </a:lnTo>
                <a:lnTo>
                  <a:pt x="346" y="711"/>
                </a:lnTo>
                <a:lnTo>
                  <a:pt x="346" y="711"/>
                </a:lnTo>
                <a:lnTo>
                  <a:pt x="347" y="712"/>
                </a:lnTo>
                <a:lnTo>
                  <a:pt x="347" y="712"/>
                </a:lnTo>
                <a:lnTo>
                  <a:pt x="347" y="712"/>
                </a:lnTo>
                <a:lnTo>
                  <a:pt x="347" y="712"/>
                </a:lnTo>
                <a:lnTo>
                  <a:pt x="346" y="712"/>
                </a:lnTo>
                <a:lnTo>
                  <a:pt x="346" y="712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0"/>
                </a:lnTo>
                <a:lnTo>
                  <a:pt x="346" y="710"/>
                </a:lnTo>
                <a:lnTo>
                  <a:pt x="345" y="709"/>
                </a:lnTo>
                <a:lnTo>
                  <a:pt x="345" y="709"/>
                </a:lnTo>
                <a:lnTo>
                  <a:pt x="345" y="709"/>
                </a:lnTo>
                <a:lnTo>
                  <a:pt x="345" y="708"/>
                </a:lnTo>
                <a:lnTo>
                  <a:pt x="345" y="707"/>
                </a:lnTo>
                <a:lnTo>
                  <a:pt x="345" y="707"/>
                </a:lnTo>
                <a:lnTo>
                  <a:pt x="345" y="707"/>
                </a:lnTo>
                <a:lnTo>
                  <a:pt x="344" y="706"/>
                </a:lnTo>
                <a:lnTo>
                  <a:pt x="344" y="706"/>
                </a:lnTo>
                <a:lnTo>
                  <a:pt x="344" y="705"/>
                </a:lnTo>
                <a:lnTo>
                  <a:pt x="344" y="705"/>
                </a:lnTo>
                <a:lnTo>
                  <a:pt x="343" y="704"/>
                </a:lnTo>
                <a:lnTo>
                  <a:pt x="343" y="704"/>
                </a:lnTo>
                <a:lnTo>
                  <a:pt x="343" y="703"/>
                </a:lnTo>
                <a:lnTo>
                  <a:pt x="343" y="703"/>
                </a:lnTo>
                <a:lnTo>
                  <a:pt x="343" y="702"/>
                </a:lnTo>
                <a:lnTo>
                  <a:pt x="343" y="701"/>
                </a:lnTo>
                <a:lnTo>
                  <a:pt x="343" y="701"/>
                </a:lnTo>
                <a:lnTo>
                  <a:pt x="344" y="700"/>
                </a:lnTo>
                <a:lnTo>
                  <a:pt x="344" y="699"/>
                </a:lnTo>
                <a:lnTo>
                  <a:pt x="344" y="699"/>
                </a:lnTo>
                <a:lnTo>
                  <a:pt x="344" y="699"/>
                </a:lnTo>
                <a:lnTo>
                  <a:pt x="344" y="698"/>
                </a:lnTo>
                <a:lnTo>
                  <a:pt x="343" y="698"/>
                </a:lnTo>
                <a:lnTo>
                  <a:pt x="343" y="698"/>
                </a:lnTo>
                <a:lnTo>
                  <a:pt x="343" y="697"/>
                </a:lnTo>
                <a:lnTo>
                  <a:pt x="342" y="697"/>
                </a:lnTo>
                <a:lnTo>
                  <a:pt x="342" y="696"/>
                </a:lnTo>
                <a:lnTo>
                  <a:pt x="342" y="696"/>
                </a:lnTo>
                <a:lnTo>
                  <a:pt x="342" y="695"/>
                </a:lnTo>
                <a:lnTo>
                  <a:pt x="342" y="695"/>
                </a:lnTo>
                <a:lnTo>
                  <a:pt x="342" y="694"/>
                </a:lnTo>
                <a:lnTo>
                  <a:pt x="342" y="694"/>
                </a:lnTo>
                <a:lnTo>
                  <a:pt x="342" y="693"/>
                </a:lnTo>
                <a:lnTo>
                  <a:pt x="343" y="693"/>
                </a:lnTo>
                <a:lnTo>
                  <a:pt x="343" y="693"/>
                </a:lnTo>
                <a:lnTo>
                  <a:pt x="344" y="693"/>
                </a:lnTo>
                <a:lnTo>
                  <a:pt x="344" y="692"/>
                </a:lnTo>
                <a:lnTo>
                  <a:pt x="345" y="692"/>
                </a:lnTo>
                <a:lnTo>
                  <a:pt x="345" y="692"/>
                </a:lnTo>
                <a:lnTo>
                  <a:pt x="345" y="692"/>
                </a:lnTo>
                <a:lnTo>
                  <a:pt x="345" y="691"/>
                </a:lnTo>
                <a:lnTo>
                  <a:pt x="346" y="691"/>
                </a:lnTo>
                <a:lnTo>
                  <a:pt x="346" y="690"/>
                </a:lnTo>
                <a:lnTo>
                  <a:pt x="345" y="690"/>
                </a:lnTo>
                <a:lnTo>
                  <a:pt x="345" y="690"/>
                </a:lnTo>
                <a:lnTo>
                  <a:pt x="345" y="690"/>
                </a:lnTo>
                <a:lnTo>
                  <a:pt x="344" y="690"/>
                </a:lnTo>
                <a:lnTo>
                  <a:pt x="344" y="689"/>
                </a:lnTo>
                <a:lnTo>
                  <a:pt x="343" y="689"/>
                </a:lnTo>
                <a:lnTo>
                  <a:pt x="343" y="688"/>
                </a:lnTo>
                <a:lnTo>
                  <a:pt x="343" y="688"/>
                </a:lnTo>
                <a:lnTo>
                  <a:pt x="343" y="687"/>
                </a:lnTo>
                <a:lnTo>
                  <a:pt x="343" y="686"/>
                </a:lnTo>
                <a:lnTo>
                  <a:pt x="343" y="686"/>
                </a:lnTo>
                <a:lnTo>
                  <a:pt x="343" y="686"/>
                </a:lnTo>
                <a:lnTo>
                  <a:pt x="343" y="685"/>
                </a:lnTo>
                <a:lnTo>
                  <a:pt x="343" y="684"/>
                </a:lnTo>
                <a:lnTo>
                  <a:pt x="343" y="684"/>
                </a:lnTo>
                <a:lnTo>
                  <a:pt x="343" y="684"/>
                </a:lnTo>
                <a:lnTo>
                  <a:pt x="342" y="683"/>
                </a:lnTo>
                <a:lnTo>
                  <a:pt x="342" y="682"/>
                </a:lnTo>
                <a:lnTo>
                  <a:pt x="342" y="682"/>
                </a:lnTo>
                <a:lnTo>
                  <a:pt x="342" y="681"/>
                </a:lnTo>
                <a:lnTo>
                  <a:pt x="342" y="681"/>
                </a:lnTo>
                <a:lnTo>
                  <a:pt x="343" y="680"/>
                </a:lnTo>
                <a:lnTo>
                  <a:pt x="343" y="680"/>
                </a:lnTo>
                <a:lnTo>
                  <a:pt x="343" y="680"/>
                </a:lnTo>
                <a:lnTo>
                  <a:pt x="344" y="679"/>
                </a:lnTo>
                <a:lnTo>
                  <a:pt x="344" y="679"/>
                </a:lnTo>
                <a:lnTo>
                  <a:pt x="345" y="678"/>
                </a:lnTo>
                <a:lnTo>
                  <a:pt x="345" y="678"/>
                </a:lnTo>
                <a:lnTo>
                  <a:pt x="345" y="678"/>
                </a:lnTo>
                <a:lnTo>
                  <a:pt x="345" y="678"/>
                </a:lnTo>
                <a:lnTo>
                  <a:pt x="345" y="677"/>
                </a:lnTo>
                <a:lnTo>
                  <a:pt x="345" y="677"/>
                </a:lnTo>
                <a:lnTo>
                  <a:pt x="345" y="677"/>
                </a:lnTo>
                <a:lnTo>
                  <a:pt x="344" y="677"/>
                </a:lnTo>
                <a:lnTo>
                  <a:pt x="344" y="677"/>
                </a:lnTo>
                <a:lnTo>
                  <a:pt x="343" y="676"/>
                </a:lnTo>
                <a:lnTo>
                  <a:pt x="343" y="676"/>
                </a:lnTo>
                <a:lnTo>
                  <a:pt x="342" y="676"/>
                </a:lnTo>
                <a:lnTo>
                  <a:pt x="342" y="676"/>
                </a:lnTo>
                <a:lnTo>
                  <a:pt x="342" y="675"/>
                </a:lnTo>
                <a:lnTo>
                  <a:pt x="342" y="675"/>
                </a:lnTo>
                <a:lnTo>
                  <a:pt x="342" y="674"/>
                </a:lnTo>
                <a:lnTo>
                  <a:pt x="342" y="674"/>
                </a:lnTo>
                <a:lnTo>
                  <a:pt x="342" y="673"/>
                </a:lnTo>
                <a:lnTo>
                  <a:pt x="342" y="673"/>
                </a:lnTo>
                <a:lnTo>
                  <a:pt x="342" y="673"/>
                </a:lnTo>
                <a:lnTo>
                  <a:pt x="342" y="672"/>
                </a:lnTo>
                <a:lnTo>
                  <a:pt x="343" y="672"/>
                </a:lnTo>
                <a:lnTo>
                  <a:pt x="343" y="672"/>
                </a:lnTo>
                <a:lnTo>
                  <a:pt x="344" y="672"/>
                </a:lnTo>
                <a:lnTo>
                  <a:pt x="345" y="672"/>
                </a:lnTo>
                <a:lnTo>
                  <a:pt x="345" y="671"/>
                </a:lnTo>
                <a:lnTo>
                  <a:pt x="344" y="671"/>
                </a:lnTo>
                <a:lnTo>
                  <a:pt x="344" y="671"/>
                </a:lnTo>
                <a:lnTo>
                  <a:pt x="344" y="671"/>
                </a:lnTo>
                <a:lnTo>
                  <a:pt x="344" y="670"/>
                </a:lnTo>
                <a:lnTo>
                  <a:pt x="343" y="670"/>
                </a:lnTo>
                <a:lnTo>
                  <a:pt x="343" y="670"/>
                </a:lnTo>
                <a:lnTo>
                  <a:pt x="343" y="670"/>
                </a:lnTo>
                <a:lnTo>
                  <a:pt x="343" y="669"/>
                </a:lnTo>
                <a:lnTo>
                  <a:pt x="343" y="669"/>
                </a:lnTo>
                <a:lnTo>
                  <a:pt x="343" y="668"/>
                </a:lnTo>
                <a:lnTo>
                  <a:pt x="343" y="668"/>
                </a:lnTo>
                <a:lnTo>
                  <a:pt x="343" y="668"/>
                </a:lnTo>
                <a:lnTo>
                  <a:pt x="343" y="667"/>
                </a:lnTo>
                <a:lnTo>
                  <a:pt x="343" y="667"/>
                </a:lnTo>
                <a:lnTo>
                  <a:pt x="343" y="666"/>
                </a:lnTo>
                <a:lnTo>
                  <a:pt x="343" y="666"/>
                </a:lnTo>
                <a:lnTo>
                  <a:pt x="343" y="666"/>
                </a:lnTo>
                <a:lnTo>
                  <a:pt x="343" y="665"/>
                </a:lnTo>
                <a:lnTo>
                  <a:pt x="344" y="665"/>
                </a:lnTo>
                <a:lnTo>
                  <a:pt x="344" y="665"/>
                </a:lnTo>
                <a:lnTo>
                  <a:pt x="344" y="665"/>
                </a:lnTo>
                <a:lnTo>
                  <a:pt x="344" y="664"/>
                </a:lnTo>
                <a:lnTo>
                  <a:pt x="344" y="664"/>
                </a:lnTo>
                <a:lnTo>
                  <a:pt x="345" y="664"/>
                </a:lnTo>
                <a:lnTo>
                  <a:pt x="345" y="663"/>
                </a:lnTo>
                <a:lnTo>
                  <a:pt x="345" y="663"/>
                </a:lnTo>
                <a:lnTo>
                  <a:pt x="345" y="662"/>
                </a:lnTo>
                <a:lnTo>
                  <a:pt x="345" y="662"/>
                </a:lnTo>
                <a:lnTo>
                  <a:pt x="345" y="662"/>
                </a:lnTo>
                <a:lnTo>
                  <a:pt x="345" y="661"/>
                </a:lnTo>
                <a:lnTo>
                  <a:pt x="345" y="661"/>
                </a:lnTo>
                <a:lnTo>
                  <a:pt x="344" y="661"/>
                </a:lnTo>
                <a:lnTo>
                  <a:pt x="344" y="660"/>
                </a:lnTo>
                <a:lnTo>
                  <a:pt x="344" y="660"/>
                </a:lnTo>
                <a:lnTo>
                  <a:pt x="344" y="659"/>
                </a:lnTo>
                <a:lnTo>
                  <a:pt x="344" y="659"/>
                </a:lnTo>
                <a:lnTo>
                  <a:pt x="344" y="658"/>
                </a:lnTo>
                <a:lnTo>
                  <a:pt x="344" y="658"/>
                </a:lnTo>
                <a:lnTo>
                  <a:pt x="344" y="658"/>
                </a:lnTo>
                <a:lnTo>
                  <a:pt x="344" y="657"/>
                </a:lnTo>
                <a:lnTo>
                  <a:pt x="344" y="657"/>
                </a:lnTo>
                <a:lnTo>
                  <a:pt x="344" y="657"/>
                </a:lnTo>
                <a:lnTo>
                  <a:pt x="345" y="657"/>
                </a:lnTo>
                <a:lnTo>
                  <a:pt x="345" y="657"/>
                </a:lnTo>
                <a:lnTo>
                  <a:pt x="345" y="657"/>
                </a:lnTo>
                <a:lnTo>
                  <a:pt x="346" y="657"/>
                </a:lnTo>
                <a:lnTo>
                  <a:pt x="346" y="656"/>
                </a:lnTo>
                <a:lnTo>
                  <a:pt x="346" y="656"/>
                </a:lnTo>
                <a:lnTo>
                  <a:pt x="347" y="656"/>
                </a:lnTo>
                <a:lnTo>
                  <a:pt x="347" y="655"/>
                </a:lnTo>
                <a:lnTo>
                  <a:pt x="347" y="655"/>
                </a:lnTo>
                <a:lnTo>
                  <a:pt x="347" y="655"/>
                </a:lnTo>
                <a:lnTo>
                  <a:pt x="348" y="655"/>
                </a:lnTo>
                <a:lnTo>
                  <a:pt x="348" y="654"/>
                </a:lnTo>
                <a:lnTo>
                  <a:pt x="348" y="654"/>
                </a:lnTo>
                <a:lnTo>
                  <a:pt x="348" y="653"/>
                </a:lnTo>
                <a:lnTo>
                  <a:pt x="348" y="653"/>
                </a:lnTo>
                <a:lnTo>
                  <a:pt x="347" y="653"/>
                </a:lnTo>
                <a:lnTo>
                  <a:pt x="347" y="653"/>
                </a:lnTo>
                <a:lnTo>
                  <a:pt x="347" y="652"/>
                </a:lnTo>
                <a:lnTo>
                  <a:pt x="347" y="652"/>
                </a:lnTo>
                <a:lnTo>
                  <a:pt x="347" y="652"/>
                </a:lnTo>
                <a:lnTo>
                  <a:pt x="347" y="651"/>
                </a:lnTo>
                <a:lnTo>
                  <a:pt x="347" y="651"/>
                </a:lnTo>
                <a:lnTo>
                  <a:pt x="347" y="650"/>
                </a:lnTo>
                <a:lnTo>
                  <a:pt x="347" y="650"/>
                </a:lnTo>
                <a:lnTo>
                  <a:pt x="347" y="649"/>
                </a:lnTo>
                <a:lnTo>
                  <a:pt x="347" y="649"/>
                </a:lnTo>
                <a:lnTo>
                  <a:pt x="347" y="649"/>
                </a:lnTo>
                <a:lnTo>
                  <a:pt x="347" y="648"/>
                </a:lnTo>
                <a:lnTo>
                  <a:pt x="347" y="648"/>
                </a:lnTo>
                <a:lnTo>
                  <a:pt x="347" y="647"/>
                </a:lnTo>
                <a:lnTo>
                  <a:pt x="347" y="647"/>
                </a:lnTo>
                <a:lnTo>
                  <a:pt x="347" y="646"/>
                </a:lnTo>
                <a:lnTo>
                  <a:pt x="347" y="646"/>
                </a:lnTo>
                <a:lnTo>
                  <a:pt x="347" y="646"/>
                </a:lnTo>
                <a:lnTo>
                  <a:pt x="347" y="645"/>
                </a:lnTo>
                <a:lnTo>
                  <a:pt x="347" y="645"/>
                </a:lnTo>
                <a:lnTo>
                  <a:pt x="346" y="645"/>
                </a:lnTo>
                <a:lnTo>
                  <a:pt x="346" y="645"/>
                </a:lnTo>
                <a:lnTo>
                  <a:pt x="346" y="644"/>
                </a:lnTo>
                <a:lnTo>
                  <a:pt x="346" y="644"/>
                </a:lnTo>
                <a:lnTo>
                  <a:pt x="346" y="644"/>
                </a:lnTo>
                <a:lnTo>
                  <a:pt x="345" y="644"/>
                </a:lnTo>
                <a:lnTo>
                  <a:pt x="345" y="643"/>
                </a:lnTo>
                <a:lnTo>
                  <a:pt x="345" y="643"/>
                </a:lnTo>
                <a:lnTo>
                  <a:pt x="345" y="643"/>
                </a:lnTo>
                <a:lnTo>
                  <a:pt x="345" y="642"/>
                </a:lnTo>
                <a:lnTo>
                  <a:pt x="345" y="642"/>
                </a:lnTo>
                <a:lnTo>
                  <a:pt x="345" y="642"/>
                </a:lnTo>
                <a:lnTo>
                  <a:pt x="345" y="641"/>
                </a:lnTo>
                <a:lnTo>
                  <a:pt x="346" y="641"/>
                </a:lnTo>
                <a:lnTo>
                  <a:pt x="346" y="641"/>
                </a:lnTo>
                <a:lnTo>
                  <a:pt x="346" y="641"/>
                </a:lnTo>
                <a:lnTo>
                  <a:pt x="347" y="641"/>
                </a:lnTo>
                <a:lnTo>
                  <a:pt x="347" y="640"/>
                </a:lnTo>
                <a:lnTo>
                  <a:pt x="347" y="640"/>
                </a:lnTo>
                <a:lnTo>
                  <a:pt x="347" y="640"/>
                </a:lnTo>
                <a:lnTo>
                  <a:pt x="347" y="639"/>
                </a:lnTo>
                <a:lnTo>
                  <a:pt x="347" y="639"/>
                </a:lnTo>
                <a:lnTo>
                  <a:pt x="347" y="638"/>
                </a:lnTo>
                <a:lnTo>
                  <a:pt x="347" y="638"/>
                </a:lnTo>
                <a:lnTo>
                  <a:pt x="347" y="637"/>
                </a:lnTo>
                <a:lnTo>
                  <a:pt x="347" y="637"/>
                </a:lnTo>
                <a:lnTo>
                  <a:pt x="347" y="636"/>
                </a:lnTo>
                <a:lnTo>
                  <a:pt x="347" y="636"/>
                </a:lnTo>
                <a:lnTo>
                  <a:pt x="347" y="636"/>
                </a:lnTo>
                <a:lnTo>
                  <a:pt x="347" y="635"/>
                </a:lnTo>
                <a:lnTo>
                  <a:pt x="347" y="635"/>
                </a:lnTo>
                <a:lnTo>
                  <a:pt x="347" y="634"/>
                </a:lnTo>
                <a:lnTo>
                  <a:pt x="347" y="634"/>
                </a:lnTo>
                <a:lnTo>
                  <a:pt x="347" y="633"/>
                </a:lnTo>
                <a:lnTo>
                  <a:pt x="347" y="633"/>
                </a:lnTo>
                <a:lnTo>
                  <a:pt x="347" y="632"/>
                </a:lnTo>
                <a:lnTo>
                  <a:pt x="347" y="632"/>
                </a:lnTo>
                <a:lnTo>
                  <a:pt x="347" y="632"/>
                </a:lnTo>
                <a:lnTo>
                  <a:pt x="347" y="631"/>
                </a:lnTo>
                <a:lnTo>
                  <a:pt x="348" y="631"/>
                </a:lnTo>
                <a:lnTo>
                  <a:pt x="348" y="630"/>
                </a:lnTo>
                <a:lnTo>
                  <a:pt x="348" y="630"/>
                </a:lnTo>
                <a:lnTo>
                  <a:pt x="348" y="630"/>
                </a:lnTo>
                <a:lnTo>
                  <a:pt x="348" y="629"/>
                </a:lnTo>
                <a:lnTo>
                  <a:pt x="348" y="629"/>
                </a:lnTo>
                <a:lnTo>
                  <a:pt x="348" y="628"/>
                </a:lnTo>
                <a:lnTo>
                  <a:pt x="348" y="628"/>
                </a:lnTo>
                <a:lnTo>
                  <a:pt x="348" y="628"/>
                </a:lnTo>
                <a:lnTo>
                  <a:pt x="348" y="627"/>
                </a:lnTo>
                <a:lnTo>
                  <a:pt x="348" y="627"/>
                </a:lnTo>
                <a:lnTo>
                  <a:pt x="348" y="626"/>
                </a:lnTo>
                <a:lnTo>
                  <a:pt x="348" y="626"/>
                </a:lnTo>
                <a:lnTo>
                  <a:pt x="348" y="625"/>
                </a:lnTo>
                <a:lnTo>
                  <a:pt x="348" y="625"/>
                </a:lnTo>
                <a:lnTo>
                  <a:pt x="348" y="624"/>
                </a:lnTo>
                <a:lnTo>
                  <a:pt x="348" y="624"/>
                </a:lnTo>
                <a:lnTo>
                  <a:pt x="348" y="624"/>
                </a:lnTo>
                <a:lnTo>
                  <a:pt x="348" y="623"/>
                </a:lnTo>
                <a:lnTo>
                  <a:pt x="348" y="623"/>
                </a:lnTo>
                <a:lnTo>
                  <a:pt x="348" y="622"/>
                </a:lnTo>
                <a:lnTo>
                  <a:pt x="348" y="622"/>
                </a:lnTo>
                <a:lnTo>
                  <a:pt x="348" y="621"/>
                </a:lnTo>
                <a:lnTo>
                  <a:pt x="348" y="621"/>
                </a:lnTo>
                <a:lnTo>
                  <a:pt x="348" y="620"/>
                </a:lnTo>
                <a:lnTo>
                  <a:pt x="348" y="620"/>
                </a:lnTo>
                <a:lnTo>
                  <a:pt x="348" y="620"/>
                </a:lnTo>
                <a:lnTo>
                  <a:pt x="348" y="620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8"/>
                </a:lnTo>
                <a:lnTo>
                  <a:pt x="348" y="618"/>
                </a:lnTo>
                <a:lnTo>
                  <a:pt x="348" y="617"/>
                </a:lnTo>
                <a:lnTo>
                  <a:pt x="348" y="617"/>
                </a:lnTo>
                <a:lnTo>
                  <a:pt x="348" y="616"/>
                </a:lnTo>
                <a:lnTo>
                  <a:pt x="349" y="616"/>
                </a:lnTo>
                <a:lnTo>
                  <a:pt x="349" y="615"/>
                </a:lnTo>
                <a:lnTo>
                  <a:pt x="349" y="615"/>
                </a:lnTo>
                <a:lnTo>
                  <a:pt x="349" y="615"/>
                </a:lnTo>
                <a:lnTo>
                  <a:pt x="349" y="615"/>
                </a:lnTo>
                <a:lnTo>
                  <a:pt x="349" y="615"/>
                </a:lnTo>
                <a:lnTo>
                  <a:pt x="349" y="614"/>
                </a:lnTo>
                <a:lnTo>
                  <a:pt x="349" y="614"/>
                </a:lnTo>
                <a:lnTo>
                  <a:pt x="349" y="613"/>
                </a:lnTo>
                <a:lnTo>
                  <a:pt x="349" y="613"/>
                </a:lnTo>
                <a:lnTo>
                  <a:pt x="349" y="612"/>
                </a:lnTo>
                <a:lnTo>
                  <a:pt x="349" y="612"/>
                </a:lnTo>
                <a:lnTo>
                  <a:pt x="348" y="611"/>
                </a:lnTo>
                <a:lnTo>
                  <a:pt x="348" y="611"/>
                </a:lnTo>
                <a:lnTo>
                  <a:pt x="348" y="611"/>
                </a:lnTo>
                <a:lnTo>
                  <a:pt x="348" y="610"/>
                </a:lnTo>
                <a:lnTo>
                  <a:pt x="348" y="610"/>
                </a:lnTo>
                <a:lnTo>
                  <a:pt x="348" y="609"/>
                </a:lnTo>
                <a:lnTo>
                  <a:pt x="348" y="609"/>
                </a:lnTo>
                <a:lnTo>
                  <a:pt x="348" y="609"/>
                </a:lnTo>
                <a:lnTo>
                  <a:pt x="348" y="608"/>
                </a:lnTo>
                <a:lnTo>
                  <a:pt x="348" y="608"/>
                </a:lnTo>
                <a:lnTo>
                  <a:pt x="348" y="607"/>
                </a:lnTo>
                <a:lnTo>
                  <a:pt x="348" y="607"/>
                </a:lnTo>
                <a:lnTo>
                  <a:pt x="348" y="607"/>
                </a:lnTo>
                <a:lnTo>
                  <a:pt x="348" y="607"/>
                </a:lnTo>
                <a:lnTo>
                  <a:pt x="347" y="606"/>
                </a:lnTo>
                <a:lnTo>
                  <a:pt x="347" y="606"/>
                </a:lnTo>
                <a:lnTo>
                  <a:pt x="347" y="606"/>
                </a:lnTo>
                <a:lnTo>
                  <a:pt x="347" y="605"/>
                </a:lnTo>
                <a:lnTo>
                  <a:pt x="347" y="605"/>
                </a:lnTo>
                <a:lnTo>
                  <a:pt x="347" y="605"/>
                </a:lnTo>
                <a:lnTo>
                  <a:pt x="348" y="605"/>
                </a:lnTo>
                <a:lnTo>
                  <a:pt x="348" y="604"/>
                </a:lnTo>
                <a:lnTo>
                  <a:pt x="348" y="604"/>
                </a:lnTo>
                <a:lnTo>
                  <a:pt x="348" y="604"/>
                </a:lnTo>
                <a:lnTo>
                  <a:pt x="349" y="603"/>
                </a:lnTo>
                <a:lnTo>
                  <a:pt x="349" y="603"/>
                </a:lnTo>
                <a:lnTo>
                  <a:pt x="349" y="603"/>
                </a:lnTo>
                <a:lnTo>
                  <a:pt x="349" y="602"/>
                </a:lnTo>
                <a:lnTo>
                  <a:pt x="349" y="602"/>
                </a:lnTo>
                <a:lnTo>
                  <a:pt x="349" y="601"/>
                </a:lnTo>
                <a:lnTo>
                  <a:pt x="349" y="601"/>
                </a:lnTo>
                <a:lnTo>
                  <a:pt x="349" y="600"/>
                </a:lnTo>
                <a:lnTo>
                  <a:pt x="349" y="600"/>
                </a:lnTo>
                <a:lnTo>
                  <a:pt x="349" y="599"/>
                </a:lnTo>
                <a:lnTo>
                  <a:pt x="349" y="599"/>
                </a:lnTo>
                <a:lnTo>
                  <a:pt x="349" y="599"/>
                </a:lnTo>
                <a:lnTo>
                  <a:pt x="349" y="599"/>
                </a:lnTo>
                <a:lnTo>
                  <a:pt x="348" y="599"/>
                </a:lnTo>
                <a:lnTo>
                  <a:pt x="348" y="599"/>
                </a:lnTo>
                <a:lnTo>
                  <a:pt x="348" y="599"/>
                </a:lnTo>
                <a:lnTo>
                  <a:pt x="347" y="599"/>
                </a:lnTo>
                <a:lnTo>
                  <a:pt x="347" y="599"/>
                </a:lnTo>
                <a:lnTo>
                  <a:pt x="346" y="599"/>
                </a:lnTo>
                <a:lnTo>
                  <a:pt x="346" y="599"/>
                </a:lnTo>
                <a:lnTo>
                  <a:pt x="346" y="599"/>
                </a:lnTo>
                <a:lnTo>
                  <a:pt x="345" y="599"/>
                </a:lnTo>
                <a:lnTo>
                  <a:pt x="345" y="599"/>
                </a:lnTo>
                <a:lnTo>
                  <a:pt x="345" y="599"/>
                </a:lnTo>
                <a:lnTo>
                  <a:pt x="345" y="599"/>
                </a:lnTo>
                <a:lnTo>
                  <a:pt x="345" y="599"/>
                </a:lnTo>
                <a:lnTo>
                  <a:pt x="345" y="598"/>
                </a:lnTo>
                <a:lnTo>
                  <a:pt x="345" y="598"/>
                </a:lnTo>
                <a:lnTo>
                  <a:pt x="345" y="598"/>
                </a:lnTo>
                <a:lnTo>
                  <a:pt x="345" y="597"/>
                </a:lnTo>
                <a:lnTo>
                  <a:pt x="344" y="597"/>
                </a:lnTo>
                <a:lnTo>
                  <a:pt x="344" y="597"/>
                </a:lnTo>
                <a:lnTo>
                  <a:pt x="344" y="597"/>
                </a:lnTo>
                <a:lnTo>
                  <a:pt x="344" y="596"/>
                </a:lnTo>
                <a:lnTo>
                  <a:pt x="343" y="596"/>
                </a:lnTo>
                <a:lnTo>
                  <a:pt x="343" y="596"/>
                </a:lnTo>
                <a:lnTo>
                  <a:pt x="342" y="596"/>
                </a:lnTo>
                <a:lnTo>
                  <a:pt x="342" y="596"/>
                </a:lnTo>
                <a:lnTo>
                  <a:pt x="341" y="595"/>
                </a:lnTo>
                <a:lnTo>
                  <a:pt x="341" y="595"/>
                </a:lnTo>
                <a:lnTo>
                  <a:pt x="341" y="595"/>
                </a:lnTo>
                <a:lnTo>
                  <a:pt x="341" y="594"/>
                </a:lnTo>
                <a:lnTo>
                  <a:pt x="341" y="594"/>
                </a:lnTo>
                <a:lnTo>
                  <a:pt x="341" y="593"/>
                </a:lnTo>
                <a:lnTo>
                  <a:pt x="341" y="593"/>
                </a:lnTo>
                <a:lnTo>
                  <a:pt x="341" y="592"/>
                </a:lnTo>
                <a:lnTo>
                  <a:pt x="341" y="592"/>
                </a:lnTo>
                <a:lnTo>
                  <a:pt x="341" y="591"/>
                </a:lnTo>
                <a:lnTo>
                  <a:pt x="341" y="591"/>
                </a:lnTo>
                <a:lnTo>
                  <a:pt x="341" y="591"/>
                </a:lnTo>
                <a:lnTo>
                  <a:pt x="341" y="590"/>
                </a:lnTo>
                <a:lnTo>
                  <a:pt x="341" y="590"/>
                </a:lnTo>
                <a:lnTo>
                  <a:pt x="341" y="590"/>
                </a:lnTo>
                <a:lnTo>
                  <a:pt x="341" y="590"/>
                </a:lnTo>
                <a:lnTo>
                  <a:pt x="341" y="589"/>
                </a:lnTo>
                <a:lnTo>
                  <a:pt x="341" y="589"/>
                </a:lnTo>
                <a:lnTo>
                  <a:pt x="341" y="588"/>
                </a:lnTo>
                <a:lnTo>
                  <a:pt x="341" y="588"/>
                </a:lnTo>
                <a:lnTo>
                  <a:pt x="340" y="587"/>
                </a:lnTo>
                <a:lnTo>
                  <a:pt x="340" y="587"/>
                </a:lnTo>
                <a:lnTo>
                  <a:pt x="340" y="587"/>
                </a:lnTo>
                <a:lnTo>
                  <a:pt x="339" y="587"/>
                </a:lnTo>
                <a:lnTo>
                  <a:pt x="339" y="586"/>
                </a:lnTo>
                <a:lnTo>
                  <a:pt x="338" y="586"/>
                </a:lnTo>
                <a:lnTo>
                  <a:pt x="338" y="586"/>
                </a:lnTo>
                <a:lnTo>
                  <a:pt x="338" y="586"/>
                </a:lnTo>
                <a:lnTo>
                  <a:pt x="337" y="586"/>
                </a:lnTo>
                <a:lnTo>
                  <a:pt x="337" y="585"/>
                </a:lnTo>
                <a:lnTo>
                  <a:pt x="337" y="585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6" y="584"/>
                </a:lnTo>
                <a:lnTo>
                  <a:pt x="336" y="583"/>
                </a:lnTo>
                <a:lnTo>
                  <a:pt x="336" y="583"/>
                </a:lnTo>
                <a:lnTo>
                  <a:pt x="335" y="583"/>
                </a:lnTo>
                <a:lnTo>
                  <a:pt x="335" y="583"/>
                </a:lnTo>
                <a:lnTo>
                  <a:pt x="335" y="582"/>
                </a:lnTo>
                <a:lnTo>
                  <a:pt x="335" y="582"/>
                </a:lnTo>
                <a:lnTo>
                  <a:pt x="334" y="582"/>
                </a:lnTo>
                <a:lnTo>
                  <a:pt x="334" y="581"/>
                </a:lnTo>
                <a:lnTo>
                  <a:pt x="334" y="581"/>
                </a:lnTo>
                <a:lnTo>
                  <a:pt x="334" y="581"/>
                </a:lnTo>
                <a:lnTo>
                  <a:pt x="333" y="580"/>
                </a:lnTo>
                <a:lnTo>
                  <a:pt x="333" y="580"/>
                </a:lnTo>
                <a:lnTo>
                  <a:pt x="333" y="580"/>
                </a:lnTo>
                <a:lnTo>
                  <a:pt x="333" y="579"/>
                </a:lnTo>
                <a:lnTo>
                  <a:pt x="333" y="579"/>
                </a:lnTo>
                <a:lnTo>
                  <a:pt x="333" y="578"/>
                </a:lnTo>
                <a:lnTo>
                  <a:pt x="334" y="578"/>
                </a:lnTo>
                <a:lnTo>
                  <a:pt x="334" y="578"/>
                </a:lnTo>
                <a:lnTo>
                  <a:pt x="334" y="577"/>
                </a:lnTo>
                <a:lnTo>
                  <a:pt x="333" y="577"/>
                </a:lnTo>
                <a:lnTo>
                  <a:pt x="333" y="577"/>
                </a:lnTo>
                <a:lnTo>
                  <a:pt x="333" y="577"/>
                </a:lnTo>
                <a:lnTo>
                  <a:pt x="333" y="576"/>
                </a:lnTo>
                <a:lnTo>
                  <a:pt x="333" y="576"/>
                </a:lnTo>
                <a:lnTo>
                  <a:pt x="333" y="575"/>
                </a:lnTo>
                <a:lnTo>
                  <a:pt x="334" y="575"/>
                </a:lnTo>
                <a:lnTo>
                  <a:pt x="334" y="574"/>
                </a:lnTo>
                <a:lnTo>
                  <a:pt x="334" y="574"/>
                </a:lnTo>
                <a:lnTo>
                  <a:pt x="333" y="574"/>
                </a:lnTo>
                <a:lnTo>
                  <a:pt x="333" y="573"/>
                </a:lnTo>
                <a:lnTo>
                  <a:pt x="333" y="573"/>
                </a:lnTo>
                <a:lnTo>
                  <a:pt x="333" y="572"/>
                </a:lnTo>
                <a:lnTo>
                  <a:pt x="334" y="572"/>
                </a:lnTo>
                <a:lnTo>
                  <a:pt x="334" y="572"/>
                </a:lnTo>
                <a:lnTo>
                  <a:pt x="335" y="572"/>
                </a:lnTo>
                <a:lnTo>
                  <a:pt x="335" y="573"/>
                </a:lnTo>
                <a:lnTo>
                  <a:pt x="335" y="573"/>
                </a:lnTo>
                <a:lnTo>
                  <a:pt x="336" y="573"/>
                </a:lnTo>
                <a:lnTo>
                  <a:pt x="336" y="572"/>
                </a:lnTo>
                <a:lnTo>
                  <a:pt x="337" y="572"/>
                </a:lnTo>
                <a:lnTo>
                  <a:pt x="337" y="572"/>
                </a:lnTo>
                <a:lnTo>
                  <a:pt x="337" y="572"/>
                </a:lnTo>
                <a:lnTo>
                  <a:pt x="338" y="571"/>
                </a:lnTo>
                <a:lnTo>
                  <a:pt x="338" y="571"/>
                </a:lnTo>
                <a:lnTo>
                  <a:pt x="338" y="570"/>
                </a:lnTo>
                <a:lnTo>
                  <a:pt x="338" y="570"/>
                </a:lnTo>
                <a:lnTo>
                  <a:pt x="338" y="570"/>
                </a:lnTo>
                <a:lnTo>
                  <a:pt x="338" y="569"/>
                </a:lnTo>
                <a:lnTo>
                  <a:pt x="338" y="569"/>
                </a:lnTo>
                <a:lnTo>
                  <a:pt x="338" y="568"/>
                </a:lnTo>
                <a:lnTo>
                  <a:pt x="338" y="568"/>
                </a:lnTo>
                <a:lnTo>
                  <a:pt x="338" y="567"/>
                </a:lnTo>
                <a:lnTo>
                  <a:pt x="338" y="567"/>
                </a:lnTo>
                <a:lnTo>
                  <a:pt x="338" y="566"/>
                </a:lnTo>
                <a:lnTo>
                  <a:pt x="338" y="566"/>
                </a:lnTo>
                <a:lnTo>
                  <a:pt x="339" y="566"/>
                </a:lnTo>
                <a:lnTo>
                  <a:pt x="339" y="566"/>
                </a:lnTo>
                <a:lnTo>
                  <a:pt x="340" y="566"/>
                </a:lnTo>
                <a:lnTo>
                  <a:pt x="340" y="566"/>
                </a:lnTo>
                <a:lnTo>
                  <a:pt x="341" y="566"/>
                </a:lnTo>
                <a:lnTo>
                  <a:pt x="341" y="566"/>
                </a:lnTo>
                <a:lnTo>
                  <a:pt x="341" y="566"/>
                </a:lnTo>
                <a:lnTo>
                  <a:pt x="341" y="566"/>
                </a:lnTo>
                <a:lnTo>
                  <a:pt x="342" y="566"/>
                </a:lnTo>
                <a:lnTo>
                  <a:pt x="342" y="566"/>
                </a:lnTo>
                <a:lnTo>
                  <a:pt x="342" y="566"/>
                </a:lnTo>
                <a:lnTo>
                  <a:pt x="343" y="566"/>
                </a:lnTo>
                <a:lnTo>
                  <a:pt x="343" y="566"/>
                </a:lnTo>
                <a:lnTo>
                  <a:pt x="343" y="566"/>
                </a:lnTo>
                <a:lnTo>
                  <a:pt x="343" y="567"/>
                </a:lnTo>
                <a:lnTo>
                  <a:pt x="344" y="567"/>
                </a:lnTo>
                <a:lnTo>
                  <a:pt x="344" y="567"/>
                </a:lnTo>
                <a:lnTo>
                  <a:pt x="345" y="567"/>
                </a:lnTo>
                <a:lnTo>
                  <a:pt x="345" y="567"/>
                </a:lnTo>
                <a:lnTo>
                  <a:pt x="345" y="567"/>
                </a:lnTo>
                <a:lnTo>
                  <a:pt x="345" y="566"/>
                </a:lnTo>
                <a:lnTo>
                  <a:pt x="345" y="566"/>
                </a:lnTo>
                <a:lnTo>
                  <a:pt x="345" y="566"/>
                </a:lnTo>
                <a:lnTo>
                  <a:pt x="345" y="566"/>
                </a:lnTo>
                <a:lnTo>
                  <a:pt x="345" y="565"/>
                </a:lnTo>
                <a:lnTo>
                  <a:pt x="345" y="565"/>
                </a:lnTo>
                <a:lnTo>
                  <a:pt x="345" y="565"/>
                </a:lnTo>
                <a:lnTo>
                  <a:pt x="345" y="564"/>
                </a:lnTo>
                <a:lnTo>
                  <a:pt x="345" y="564"/>
                </a:lnTo>
                <a:lnTo>
                  <a:pt x="344" y="563"/>
                </a:lnTo>
                <a:lnTo>
                  <a:pt x="344" y="563"/>
                </a:lnTo>
                <a:lnTo>
                  <a:pt x="344" y="563"/>
                </a:lnTo>
                <a:lnTo>
                  <a:pt x="344" y="562"/>
                </a:lnTo>
                <a:lnTo>
                  <a:pt x="343" y="562"/>
                </a:lnTo>
                <a:lnTo>
                  <a:pt x="343" y="561"/>
                </a:lnTo>
                <a:lnTo>
                  <a:pt x="342" y="561"/>
                </a:lnTo>
                <a:lnTo>
                  <a:pt x="342" y="561"/>
                </a:lnTo>
                <a:lnTo>
                  <a:pt x="342" y="561"/>
                </a:lnTo>
                <a:lnTo>
                  <a:pt x="342" y="560"/>
                </a:lnTo>
                <a:lnTo>
                  <a:pt x="342" y="560"/>
                </a:lnTo>
                <a:lnTo>
                  <a:pt x="342" y="560"/>
                </a:lnTo>
                <a:lnTo>
                  <a:pt x="342" y="559"/>
                </a:lnTo>
                <a:lnTo>
                  <a:pt x="342" y="559"/>
                </a:lnTo>
                <a:lnTo>
                  <a:pt x="342" y="558"/>
                </a:lnTo>
                <a:lnTo>
                  <a:pt x="343" y="558"/>
                </a:lnTo>
                <a:lnTo>
                  <a:pt x="343" y="558"/>
                </a:lnTo>
                <a:lnTo>
                  <a:pt x="344" y="558"/>
                </a:lnTo>
                <a:lnTo>
                  <a:pt x="344" y="558"/>
                </a:lnTo>
                <a:lnTo>
                  <a:pt x="345" y="558"/>
                </a:lnTo>
                <a:lnTo>
                  <a:pt x="345" y="557"/>
                </a:lnTo>
                <a:lnTo>
                  <a:pt x="345" y="557"/>
                </a:lnTo>
                <a:lnTo>
                  <a:pt x="345" y="557"/>
                </a:lnTo>
                <a:lnTo>
                  <a:pt x="345" y="556"/>
                </a:lnTo>
                <a:lnTo>
                  <a:pt x="345" y="556"/>
                </a:lnTo>
                <a:lnTo>
                  <a:pt x="345" y="555"/>
                </a:lnTo>
                <a:lnTo>
                  <a:pt x="345" y="555"/>
                </a:lnTo>
                <a:lnTo>
                  <a:pt x="345" y="555"/>
                </a:lnTo>
                <a:lnTo>
                  <a:pt x="345" y="554"/>
                </a:lnTo>
                <a:lnTo>
                  <a:pt x="345" y="554"/>
                </a:lnTo>
                <a:lnTo>
                  <a:pt x="345" y="554"/>
                </a:lnTo>
                <a:lnTo>
                  <a:pt x="345" y="553"/>
                </a:lnTo>
                <a:lnTo>
                  <a:pt x="346" y="553"/>
                </a:lnTo>
                <a:lnTo>
                  <a:pt x="346" y="553"/>
                </a:lnTo>
                <a:lnTo>
                  <a:pt x="346" y="553"/>
                </a:lnTo>
                <a:lnTo>
                  <a:pt x="346" y="552"/>
                </a:lnTo>
                <a:lnTo>
                  <a:pt x="347" y="552"/>
                </a:lnTo>
                <a:lnTo>
                  <a:pt x="347" y="552"/>
                </a:lnTo>
                <a:lnTo>
                  <a:pt x="347" y="551"/>
                </a:lnTo>
                <a:lnTo>
                  <a:pt x="347" y="551"/>
                </a:lnTo>
                <a:lnTo>
                  <a:pt x="347" y="551"/>
                </a:lnTo>
                <a:lnTo>
                  <a:pt x="347" y="550"/>
                </a:lnTo>
                <a:lnTo>
                  <a:pt x="348" y="550"/>
                </a:lnTo>
                <a:lnTo>
                  <a:pt x="348" y="549"/>
                </a:lnTo>
                <a:lnTo>
                  <a:pt x="348" y="549"/>
                </a:lnTo>
                <a:lnTo>
                  <a:pt x="349" y="549"/>
                </a:lnTo>
                <a:lnTo>
                  <a:pt x="349" y="549"/>
                </a:lnTo>
                <a:lnTo>
                  <a:pt x="349" y="550"/>
                </a:lnTo>
                <a:lnTo>
                  <a:pt x="349" y="550"/>
                </a:lnTo>
                <a:lnTo>
                  <a:pt x="350" y="550"/>
                </a:lnTo>
                <a:lnTo>
                  <a:pt x="350" y="550"/>
                </a:lnTo>
                <a:lnTo>
                  <a:pt x="350" y="549"/>
                </a:lnTo>
                <a:lnTo>
                  <a:pt x="351" y="549"/>
                </a:lnTo>
                <a:lnTo>
                  <a:pt x="351" y="549"/>
                </a:lnTo>
                <a:lnTo>
                  <a:pt x="351" y="549"/>
                </a:lnTo>
                <a:lnTo>
                  <a:pt x="351" y="549"/>
                </a:lnTo>
                <a:lnTo>
                  <a:pt x="351" y="548"/>
                </a:lnTo>
                <a:lnTo>
                  <a:pt x="351" y="548"/>
                </a:lnTo>
                <a:lnTo>
                  <a:pt x="352" y="548"/>
                </a:lnTo>
                <a:lnTo>
                  <a:pt x="352" y="548"/>
                </a:lnTo>
                <a:lnTo>
                  <a:pt x="353" y="547"/>
                </a:lnTo>
                <a:lnTo>
                  <a:pt x="353" y="547"/>
                </a:lnTo>
                <a:lnTo>
                  <a:pt x="353" y="547"/>
                </a:lnTo>
                <a:lnTo>
                  <a:pt x="354" y="546"/>
                </a:lnTo>
                <a:lnTo>
                  <a:pt x="354" y="546"/>
                </a:lnTo>
                <a:lnTo>
                  <a:pt x="354" y="545"/>
                </a:lnTo>
                <a:lnTo>
                  <a:pt x="354" y="545"/>
                </a:lnTo>
                <a:lnTo>
                  <a:pt x="354" y="545"/>
                </a:lnTo>
                <a:lnTo>
                  <a:pt x="354" y="545"/>
                </a:lnTo>
                <a:lnTo>
                  <a:pt x="354" y="544"/>
                </a:lnTo>
                <a:lnTo>
                  <a:pt x="354" y="544"/>
                </a:lnTo>
                <a:lnTo>
                  <a:pt x="354" y="543"/>
                </a:lnTo>
                <a:lnTo>
                  <a:pt x="355" y="543"/>
                </a:lnTo>
                <a:lnTo>
                  <a:pt x="355" y="542"/>
                </a:lnTo>
                <a:lnTo>
                  <a:pt x="354" y="542"/>
                </a:lnTo>
                <a:lnTo>
                  <a:pt x="354" y="541"/>
                </a:lnTo>
                <a:lnTo>
                  <a:pt x="355" y="541"/>
                </a:lnTo>
                <a:lnTo>
                  <a:pt x="355" y="541"/>
                </a:lnTo>
                <a:lnTo>
                  <a:pt x="355" y="540"/>
                </a:lnTo>
                <a:lnTo>
                  <a:pt x="355" y="540"/>
                </a:lnTo>
                <a:lnTo>
                  <a:pt x="355" y="539"/>
                </a:lnTo>
                <a:lnTo>
                  <a:pt x="355" y="539"/>
                </a:lnTo>
                <a:lnTo>
                  <a:pt x="354" y="538"/>
                </a:lnTo>
                <a:lnTo>
                  <a:pt x="354" y="538"/>
                </a:lnTo>
                <a:lnTo>
                  <a:pt x="354" y="538"/>
                </a:lnTo>
                <a:lnTo>
                  <a:pt x="354" y="537"/>
                </a:lnTo>
                <a:lnTo>
                  <a:pt x="354" y="537"/>
                </a:lnTo>
                <a:lnTo>
                  <a:pt x="353" y="536"/>
                </a:lnTo>
                <a:lnTo>
                  <a:pt x="353" y="536"/>
                </a:lnTo>
                <a:lnTo>
                  <a:pt x="353" y="535"/>
                </a:lnTo>
                <a:lnTo>
                  <a:pt x="353" y="535"/>
                </a:lnTo>
                <a:lnTo>
                  <a:pt x="353" y="534"/>
                </a:lnTo>
                <a:lnTo>
                  <a:pt x="354" y="534"/>
                </a:lnTo>
                <a:lnTo>
                  <a:pt x="354" y="534"/>
                </a:lnTo>
                <a:lnTo>
                  <a:pt x="354" y="534"/>
                </a:lnTo>
                <a:lnTo>
                  <a:pt x="354" y="534"/>
                </a:lnTo>
                <a:lnTo>
                  <a:pt x="355" y="534"/>
                </a:lnTo>
                <a:lnTo>
                  <a:pt x="355" y="533"/>
                </a:lnTo>
                <a:lnTo>
                  <a:pt x="355" y="533"/>
                </a:lnTo>
                <a:lnTo>
                  <a:pt x="355" y="532"/>
                </a:lnTo>
                <a:lnTo>
                  <a:pt x="355" y="532"/>
                </a:lnTo>
                <a:lnTo>
                  <a:pt x="355" y="532"/>
                </a:lnTo>
                <a:lnTo>
                  <a:pt x="355" y="531"/>
                </a:lnTo>
                <a:lnTo>
                  <a:pt x="355" y="531"/>
                </a:lnTo>
                <a:lnTo>
                  <a:pt x="355" y="530"/>
                </a:lnTo>
                <a:lnTo>
                  <a:pt x="356" y="530"/>
                </a:lnTo>
                <a:lnTo>
                  <a:pt x="356" y="529"/>
                </a:lnTo>
                <a:lnTo>
                  <a:pt x="356" y="528"/>
                </a:lnTo>
                <a:lnTo>
                  <a:pt x="356" y="528"/>
                </a:lnTo>
                <a:lnTo>
                  <a:pt x="356" y="528"/>
                </a:lnTo>
                <a:lnTo>
                  <a:pt x="356" y="528"/>
                </a:lnTo>
                <a:lnTo>
                  <a:pt x="356" y="527"/>
                </a:lnTo>
                <a:lnTo>
                  <a:pt x="356" y="527"/>
                </a:lnTo>
                <a:lnTo>
                  <a:pt x="357" y="527"/>
                </a:lnTo>
                <a:lnTo>
                  <a:pt x="357" y="526"/>
                </a:lnTo>
                <a:lnTo>
                  <a:pt x="357" y="526"/>
                </a:lnTo>
                <a:lnTo>
                  <a:pt x="357" y="525"/>
                </a:lnTo>
                <a:lnTo>
                  <a:pt x="357" y="525"/>
                </a:lnTo>
                <a:lnTo>
                  <a:pt x="357" y="524"/>
                </a:lnTo>
                <a:lnTo>
                  <a:pt x="357" y="524"/>
                </a:lnTo>
                <a:lnTo>
                  <a:pt x="357" y="524"/>
                </a:lnTo>
                <a:lnTo>
                  <a:pt x="357" y="524"/>
                </a:lnTo>
                <a:lnTo>
                  <a:pt x="357" y="523"/>
                </a:lnTo>
                <a:lnTo>
                  <a:pt x="357" y="523"/>
                </a:lnTo>
                <a:lnTo>
                  <a:pt x="357" y="523"/>
                </a:lnTo>
                <a:lnTo>
                  <a:pt x="357" y="522"/>
                </a:lnTo>
                <a:lnTo>
                  <a:pt x="357" y="522"/>
                </a:lnTo>
                <a:lnTo>
                  <a:pt x="357" y="521"/>
                </a:lnTo>
                <a:lnTo>
                  <a:pt x="357" y="521"/>
                </a:lnTo>
                <a:lnTo>
                  <a:pt x="357" y="520"/>
                </a:lnTo>
                <a:lnTo>
                  <a:pt x="357" y="520"/>
                </a:lnTo>
                <a:lnTo>
                  <a:pt x="357" y="520"/>
                </a:lnTo>
                <a:lnTo>
                  <a:pt x="356" y="519"/>
                </a:lnTo>
                <a:lnTo>
                  <a:pt x="357" y="519"/>
                </a:lnTo>
                <a:lnTo>
                  <a:pt x="357" y="518"/>
                </a:lnTo>
                <a:lnTo>
                  <a:pt x="357" y="518"/>
                </a:lnTo>
                <a:lnTo>
                  <a:pt x="357" y="517"/>
                </a:lnTo>
                <a:lnTo>
                  <a:pt x="357" y="517"/>
                </a:lnTo>
                <a:lnTo>
                  <a:pt x="358" y="516"/>
                </a:lnTo>
                <a:lnTo>
                  <a:pt x="358" y="516"/>
                </a:lnTo>
                <a:lnTo>
                  <a:pt x="358" y="516"/>
                </a:lnTo>
                <a:lnTo>
                  <a:pt x="358" y="515"/>
                </a:lnTo>
                <a:lnTo>
                  <a:pt x="358" y="515"/>
                </a:lnTo>
                <a:lnTo>
                  <a:pt x="358" y="514"/>
                </a:lnTo>
                <a:lnTo>
                  <a:pt x="357" y="514"/>
                </a:lnTo>
                <a:lnTo>
                  <a:pt x="357" y="513"/>
                </a:lnTo>
                <a:lnTo>
                  <a:pt x="357" y="513"/>
                </a:lnTo>
                <a:lnTo>
                  <a:pt x="357" y="512"/>
                </a:lnTo>
                <a:lnTo>
                  <a:pt x="356" y="512"/>
                </a:lnTo>
                <a:lnTo>
                  <a:pt x="356" y="512"/>
                </a:lnTo>
                <a:lnTo>
                  <a:pt x="356" y="512"/>
                </a:lnTo>
                <a:lnTo>
                  <a:pt x="355" y="511"/>
                </a:lnTo>
                <a:lnTo>
                  <a:pt x="355" y="511"/>
                </a:lnTo>
                <a:lnTo>
                  <a:pt x="355" y="511"/>
                </a:lnTo>
                <a:lnTo>
                  <a:pt x="355" y="510"/>
                </a:lnTo>
                <a:lnTo>
                  <a:pt x="355" y="510"/>
                </a:lnTo>
                <a:lnTo>
                  <a:pt x="355" y="509"/>
                </a:lnTo>
                <a:lnTo>
                  <a:pt x="355" y="509"/>
                </a:lnTo>
                <a:lnTo>
                  <a:pt x="355" y="508"/>
                </a:lnTo>
                <a:lnTo>
                  <a:pt x="354" y="507"/>
                </a:lnTo>
                <a:lnTo>
                  <a:pt x="354" y="507"/>
                </a:lnTo>
                <a:lnTo>
                  <a:pt x="354" y="507"/>
                </a:lnTo>
                <a:lnTo>
                  <a:pt x="354" y="506"/>
                </a:lnTo>
                <a:lnTo>
                  <a:pt x="354" y="506"/>
                </a:lnTo>
                <a:lnTo>
                  <a:pt x="353" y="505"/>
                </a:lnTo>
                <a:lnTo>
                  <a:pt x="353" y="505"/>
                </a:lnTo>
                <a:lnTo>
                  <a:pt x="352" y="504"/>
                </a:lnTo>
                <a:lnTo>
                  <a:pt x="352" y="504"/>
                </a:lnTo>
                <a:lnTo>
                  <a:pt x="351" y="504"/>
                </a:lnTo>
                <a:lnTo>
                  <a:pt x="349" y="504"/>
                </a:lnTo>
                <a:lnTo>
                  <a:pt x="349" y="504"/>
                </a:lnTo>
                <a:lnTo>
                  <a:pt x="348" y="504"/>
                </a:lnTo>
                <a:lnTo>
                  <a:pt x="348" y="503"/>
                </a:lnTo>
                <a:lnTo>
                  <a:pt x="347" y="503"/>
                </a:lnTo>
                <a:lnTo>
                  <a:pt x="347" y="503"/>
                </a:lnTo>
                <a:lnTo>
                  <a:pt x="346" y="503"/>
                </a:lnTo>
                <a:lnTo>
                  <a:pt x="346" y="503"/>
                </a:lnTo>
                <a:lnTo>
                  <a:pt x="345" y="503"/>
                </a:lnTo>
                <a:lnTo>
                  <a:pt x="345" y="504"/>
                </a:lnTo>
                <a:lnTo>
                  <a:pt x="345" y="504"/>
                </a:lnTo>
                <a:lnTo>
                  <a:pt x="345" y="505"/>
                </a:lnTo>
                <a:lnTo>
                  <a:pt x="345" y="505"/>
                </a:lnTo>
                <a:lnTo>
                  <a:pt x="345" y="505"/>
                </a:lnTo>
                <a:lnTo>
                  <a:pt x="344" y="503"/>
                </a:lnTo>
                <a:lnTo>
                  <a:pt x="344" y="503"/>
                </a:lnTo>
                <a:lnTo>
                  <a:pt x="344" y="503"/>
                </a:lnTo>
                <a:lnTo>
                  <a:pt x="343" y="503"/>
                </a:lnTo>
                <a:lnTo>
                  <a:pt x="343" y="503"/>
                </a:lnTo>
                <a:lnTo>
                  <a:pt x="342" y="503"/>
                </a:lnTo>
                <a:lnTo>
                  <a:pt x="342" y="503"/>
                </a:lnTo>
                <a:lnTo>
                  <a:pt x="342" y="503"/>
                </a:lnTo>
                <a:lnTo>
                  <a:pt x="342" y="502"/>
                </a:lnTo>
                <a:lnTo>
                  <a:pt x="342" y="502"/>
                </a:lnTo>
                <a:lnTo>
                  <a:pt x="343" y="502"/>
                </a:lnTo>
                <a:lnTo>
                  <a:pt x="343" y="501"/>
                </a:lnTo>
                <a:lnTo>
                  <a:pt x="343" y="501"/>
                </a:lnTo>
                <a:lnTo>
                  <a:pt x="343" y="500"/>
                </a:lnTo>
                <a:lnTo>
                  <a:pt x="343" y="500"/>
                </a:lnTo>
                <a:lnTo>
                  <a:pt x="343" y="499"/>
                </a:lnTo>
                <a:lnTo>
                  <a:pt x="342" y="499"/>
                </a:lnTo>
                <a:lnTo>
                  <a:pt x="341" y="500"/>
                </a:lnTo>
                <a:lnTo>
                  <a:pt x="341" y="500"/>
                </a:lnTo>
                <a:lnTo>
                  <a:pt x="341" y="499"/>
                </a:lnTo>
                <a:lnTo>
                  <a:pt x="341" y="499"/>
                </a:lnTo>
                <a:lnTo>
                  <a:pt x="341" y="498"/>
                </a:lnTo>
                <a:lnTo>
                  <a:pt x="341" y="498"/>
                </a:lnTo>
                <a:lnTo>
                  <a:pt x="342" y="497"/>
                </a:lnTo>
                <a:lnTo>
                  <a:pt x="342" y="497"/>
                </a:lnTo>
                <a:lnTo>
                  <a:pt x="342" y="496"/>
                </a:lnTo>
                <a:lnTo>
                  <a:pt x="343" y="496"/>
                </a:lnTo>
                <a:lnTo>
                  <a:pt x="343" y="495"/>
                </a:lnTo>
                <a:lnTo>
                  <a:pt x="343" y="495"/>
                </a:lnTo>
                <a:lnTo>
                  <a:pt x="343" y="495"/>
                </a:lnTo>
                <a:lnTo>
                  <a:pt x="343" y="496"/>
                </a:lnTo>
                <a:lnTo>
                  <a:pt x="344" y="496"/>
                </a:lnTo>
                <a:lnTo>
                  <a:pt x="344" y="496"/>
                </a:lnTo>
                <a:lnTo>
                  <a:pt x="345" y="496"/>
                </a:lnTo>
                <a:lnTo>
                  <a:pt x="345" y="496"/>
                </a:lnTo>
                <a:lnTo>
                  <a:pt x="345" y="496"/>
                </a:lnTo>
                <a:lnTo>
                  <a:pt x="346" y="496"/>
                </a:lnTo>
                <a:lnTo>
                  <a:pt x="346" y="495"/>
                </a:lnTo>
                <a:lnTo>
                  <a:pt x="346" y="495"/>
                </a:lnTo>
                <a:lnTo>
                  <a:pt x="345" y="494"/>
                </a:lnTo>
                <a:lnTo>
                  <a:pt x="345" y="494"/>
                </a:lnTo>
                <a:lnTo>
                  <a:pt x="345" y="493"/>
                </a:lnTo>
                <a:lnTo>
                  <a:pt x="345" y="492"/>
                </a:lnTo>
                <a:lnTo>
                  <a:pt x="345" y="491"/>
                </a:lnTo>
                <a:lnTo>
                  <a:pt x="345" y="491"/>
                </a:lnTo>
                <a:lnTo>
                  <a:pt x="344" y="491"/>
                </a:lnTo>
                <a:lnTo>
                  <a:pt x="344" y="491"/>
                </a:lnTo>
                <a:lnTo>
                  <a:pt x="343" y="492"/>
                </a:lnTo>
                <a:lnTo>
                  <a:pt x="343" y="492"/>
                </a:lnTo>
                <a:lnTo>
                  <a:pt x="342" y="492"/>
                </a:lnTo>
                <a:lnTo>
                  <a:pt x="342" y="492"/>
                </a:lnTo>
                <a:lnTo>
                  <a:pt x="341" y="492"/>
                </a:lnTo>
                <a:lnTo>
                  <a:pt x="341" y="492"/>
                </a:lnTo>
                <a:lnTo>
                  <a:pt x="341" y="492"/>
                </a:lnTo>
                <a:lnTo>
                  <a:pt x="341" y="491"/>
                </a:lnTo>
                <a:lnTo>
                  <a:pt x="340" y="491"/>
                </a:lnTo>
                <a:lnTo>
                  <a:pt x="340" y="491"/>
                </a:lnTo>
                <a:lnTo>
                  <a:pt x="340" y="491"/>
                </a:lnTo>
                <a:lnTo>
                  <a:pt x="339" y="491"/>
                </a:lnTo>
                <a:lnTo>
                  <a:pt x="338" y="491"/>
                </a:lnTo>
                <a:lnTo>
                  <a:pt x="338" y="490"/>
                </a:lnTo>
                <a:lnTo>
                  <a:pt x="338" y="490"/>
                </a:lnTo>
                <a:lnTo>
                  <a:pt x="338" y="490"/>
                </a:lnTo>
                <a:lnTo>
                  <a:pt x="338" y="489"/>
                </a:lnTo>
                <a:lnTo>
                  <a:pt x="338" y="489"/>
                </a:lnTo>
                <a:lnTo>
                  <a:pt x="337" y="489"/>
                </a:lnTo>
                <a:lnTo>
                  <a:pt x="337" y="488"/>
                </a:lnTo>
                <a:lnTo>
                  <a:pt x="337" y="488"/>
                </a:lnTo>
                <a:lnTo>
                  <a:pt x="337" y="487"/>
                </a:lnTo>
                <a:lnTo>
                  <a:pt x="337" y="487"/>
                </a:lnTo>
                <a:lnTo>
                  <a:pt x="337" y="486"/>
                </a:lnTo>
                <a:lnTo>
                  <a:pt x="337" y="486"/>
                </a:lnTo>
                <a:lnTo>
                  <a:pt x="337" y="486"/>
                </a:lnTo>
                <a:lnTo>
                  <a:pt x="336" y="486"/>
                </a:lnTo>
                <a:lnTo>
                  <a:pt x="335" y="486"/>
                </a:lnTo>
                <a:lnTo>
                  <a:pt x="335" y="486"/>
                </a:lnTo>
                <a:lnTo>
                  <a:pt x="334" y="486"/>
                </a:lnTo>
                <a:lnTo>
                  <a:pt x="334" y="487"/>
                </a:lnTo>
                <a:lnTo>
                  <a:pt x="333" y="486"/>
                </a:lnTo>
                <a:lnTo>
                  <a:pt x="333" y="486"/>
                </a:lnTo>
                <a:lnTo>
                  <a:pt x="333" y="486"/>
                </a:lnTo>
                <a:lnTo>
                  <a:pt x="333" y="485"/>
                </a:lnTo>
                <a:lnTo>
                  <a:pt x="332" y="485"/>
                </a:lnTo>
                <a:lnTo>
                  <a:pt x="332" y="484"/>
                </a:lnTo>
                <a:lnTo>
                  <a:pt x="332" y="483"/>
                </a:lnTo>
                <a:lnTo>
                  <a:pt x="332" y="483"/>
                </a:lnTo>
                <a:lnTo>
                  <a:pt x="332" y="482"/>
                </a:lnTo>
                <a:lnTo>
                  <a:pt x="332" y="482"/>
                </a:lnTo>
                <a:lnTo>
                  <a:pt x="332" y="482"/>
                </a:lnTo>
                <a:lnTo>
                  <a:pt x="332" y="481"/>
                </a:lnTo>
                <a:lnTo>
                  <a:pt x="332" y="481"/>
                </a:lnTo>
                <a:lnTo>
                  <a:pt x="332" y="481"/>
                </a:lnTo>
                <a:lnTo>
                  <a:pt x="333" y="480"/>
                </a:lnTo>
                <a:lnTo>
                  <a:pt x="333" y="480"/>
                </a:lnTo>
                <a:lnTo>
                  <a:pt x="333" y="479"/>
                </a:lnTo>
                <a:lnTo>
                  <a:pt x="333" y="478"/>
                </a:lnTo>
                <a:lnTo>
                  <a:pt x="333" y="478"/>
                </a:lnTo>
                <a:lnTo>
                  <a:pt x="333" y="477"/>
                </a:lnTo>
                <a:lnTo>
                  <a:pt x="333" y="477"/>
                </a:lnTo>
                <a:lnTo>
                  <a:pt x="333" y="476"/>
                </a:lnTo>
                <a:lnTo>
                  <a:pt x="333" y="475"/>
                </a:lnTo>
                <a:lnTo>
                  <a:pt x="334" y="475"/>
                </a:lnTo>
                <a:lnTo>
                  <a:pt x="334" y="474"/>
                </a:lnTo>
                <a:lnTo>
                  <a:pt x="334" y="474"/>
                </a:lnTo>
                <a:lnTo>
                  <a:pt x="335" y="474"/>
                </a:lnTo>
                <a:lnTo>
                  <a:pt x="335" y="474"/>
                </a:lnTo>
                <a:lnTo>
                  <a:pt x="335" y="474"/>
                </a:lnTo>
                <a:lnTo>
                  <a:pt x="336" y="474"/>
                </a:lnTo>
                <a:lnTo>
                  <a:pt x="336" y="473"/>
                </a:lnTo>
                <a:lnTo>
                  <a:pt x="336" y="473"/>
                </a:lnTo>
                <a:lnTo>
                  <a:pt x="336" y="472"/>
                </a:lnTo>
                <a:lnTo>
                  <a:pt x="336" y="471"/>
                </a:lnTo>
                <a:lnTo>
                  <a:pt x="336" y="470"/>
                </a:lnTo>
                <a:lnTo>
                  <a:pt x="336" y="470"/>
                </a:lnTo>
                <a:lnTo>
                  <a:pt x="335" y="470"/>
                </a:lnTo>
                <a:lnTo>
                  <a:pt x="335" y="470"/>
                </a:lnTo>
                <a:lnTo>
                  <a:pt x="335" y="469"/>
                </a:lnTo>
                <a:lnTo>
                  <a:pt x="336" y="469"/>
                </a:lnTo>
                <a:lnTo>
                  <a:pt x="336" y="469"/>
                </a:lnTo>
                <a:lnTo>
                  <a:pt x="337" y="469"/>
                </a:lnTo>
                <a:lnTo>
                  <a:pt x="337" y="468"/>
                </a:lnTo>
                <a:lnTo>
                  <a:pt x="337" y="468"/>
                </a:lnTo>
                <a:lnTo>
                  <a:pt x="337" y="467"/>
                </a:lnTo>
                <a:lnTo>
                  <a:pt x="337" y="467"/>
                </a:lnTo>
                <a:lnTo>
                  <a:pt x="337" y="466"/>
                </a:lnTo>
                <a:lnTo>
                  <a:pt x="337" y="466"/>
                </a:lnTo>
                <a:lnTo>
                  <a:pt x="336" y="466"/>
                </a:lnTo>
                <a:lnTo>
                  <a:pt x="336" y="466"/>
                </a:lnTo>
                <a:lnTo>
                  <a:pt x="336" y="465"/>
                </a:lnTo>
                <a:lnTo>
                  <a:pt x="337" y="465"/>
                </a:lnTo>
                <a:lnTo>
                  <a:pt x="337" y="464"/>
                </a:lnTo>
                <a:lnTo>
                  <a:pt x="337" y="464"/>
                </a:lnTo>
                <a:lnTo>
                  <a:pt x="337" y="464"/>
                </a:lnTo>
                <a:lnTo>
                  <a:pt x="337" y="463"/>
                </a:lnTo>
                <a:lnTo>
                  <a:pt x="337" y="462"/>
                </a:lnTo>
                <a:lnTo>
                  <a:pt x="337" y="462"/>
                </a:lnTo>
                <a:lnTo>
                  <a:pt x="336" y="462"/>
                </a:lnTo>
                <a:lnTo>
                  <a:pt x="336" y="462"/>
                </a:lnTo>
                <a:lnTo>
                  <a:pt x="337" y="462"/>
                </a:lnTo>
                <a:lnTo>
                  <a:pt x="337" y="461"/>
                </a:lnTo>
                <a:lnTo>
                  <a:pt x="337" y="461"/>
                </a:lnTo>
                <a:lnTo>
                  <a:pt x="337" y="460"/>
                </a:lnTo>
                <a:lnTo>
                  <a:pt x="336" y="459"/>
                </a:lnTo>
                <a:lnTo>
                  <a:pt x="336" y="459"/>
                </a:lnTo>
                <a:lnTo>
                  <a:pt x="336" y="458"/>
                </a:lnTo>
                <a:lnTo>
                  <a:pt x="335" y="458"/>
                </a:lnTo>
                <a:lnTo>
                  <a:pt x="335" y="458"/>
                </a:lnTo>
                <a:lnTo>
                  <a:pt x="334" y="458"/>
                </a:lnTo>
                <a:lnTo>
                  <a:pt x="334" y="457"/>
                </a:lnTo>
                <a:lnTo>
                  <a:pt x="334" y="457"/>
                </a:lnTo>
                <a:lnTo>
                  <a:pt x="334" y="457"/>
                </a:lnTo>
                <a:lnTo>
                  <a:pt x="334" y="456"/>
                </a:lnTo>
                <a:lnTo>
                  <a:pt x="333" y="456"/>
                </a:lnTo>
                <a:lnTo>
                  <a:pt x="333" y="455"/>
                </a:lnTo>
                <a:lnTo>
                  <a:pt x="333" y="455"/>
                </a:lnTo>
                <a:lnTo>
                  <a:pt x="333" y="454"/>
                </a:lnTo>
                <a:lnTo>
                  <a:pt x="333" y="454"/>
                </a:lnTo>
                <a:lnTo>
                  <a:pt x="332" y="454"/>
                </a:lnTo>
                <a:lnTo>
                  <a:pt x="331" y="453"/>
                </a:lnTo>
                <a:lnTo>
                  <a:pt x="331" y="453"/>
                </a:lnTo>
                <a:lnTo>
                  <a:pt x="331" y="453"/>
                </a:lnTo>
                <a:lnTo>
                  <a:pt x="331" y="453"/>
                </a:lnTo>
                <a:lnTo>
                  <a:pt x="330" y="452"/>
                </a:lnTo>
                <a:lnTo>
                  <a:pt x="330" y="451"/>
                </a:lnTo>
                <a:lnTo>
                  <a:pt x="330" y="451"/>
                </a:lnTo>
                <a:lnTo>
                  <a:pt x="330" y="451"/>
                </a:lnTo>
                <a:lnTo>
                  <a:pt x="330" y="450"/>
                </a:lnTo>
                <a:lnTo>
                  <a:pt x="329" y="450"/>
                </a:lnTo>
                <a:lnTo>
                  <a:pt x="329" y="451"/>
                </a:lnTo>
                <a:lnTo>
                  <a:pt x="328" y="451"/>
                </a:lnTo>
                <a:lnTo>
                  <a:pt x="328" y="451"/>
                </a:lnTo>
                <a:lnTo>
                  <a:pt x="328" y="452"/>
                </a:lnTo>
                <a:lnTo>
                  <a:pt x="327" y="451"/>
                </a:lnTo>
                <a:lnTo>
                  <a:pt x="327" y="451"/>
                </a:lnTo>
                <a:lnTo>
                  <a:pt x="326" y="451"/>
                </a:lnTo>
                <a:lnTo>
                  <a:pt x="326" y="451"/>
                </a:lnTo>
                <a:lnTo>
                  <a:pt x="325" y="451"/>
                </a:lnTo>
                <a:lnTo>
                  <a:pt x="325" y="450"/>
                </a:lnTo>
                <a:lnTo>
                  <a:pt x="324" y="451"/>
                </a:lnTo>
                <a:lnTo>
                  <a:pt x="324" y="451"/>
                </a:lnTo>
                <a:lnTo>
                  <a:pt x="324" y="451"/>
                </a:lnTo>
                <a:lnTo>
                  <a:pt x="324" y="452"/>
                </a:lnTo>
                <a:lnTo>
                  <a:pt x="324" y="452"/>
                </a:lnTo>
                <a:lnTo>
                  <a:pt x="323" y="452"/>
                </a:lnTo>
                <a:lnTo>
                  <a:pt x="321" y="452"/>
                </a:lnTo>
                <a:lnTo>
                  <a:pt x="321" y="452"/>
                </a:lnTo>
                <a:lnTo>
                  <a:pt x="320" y="452"/>
                </a:lnTo>
                <a:lnTo>
                  <a:pt x="320" y="452"/>
                </a:lnTo>
                <a:lnTo>
                  <a:pt x="320" y="451"/>
                </a:lnTo>
                <a:lnTo>
                  <a:pt x="319" y="449"/>
                </a:lnTo>
                <a:lnTo>
                  <a:pt x="319" y="448"/>
                </a:lnTo>
                <a:lnTo>
                  <a:pt x="319" y="448"/>
                </a:lnTo>
                <a:lnTo>
                  <a:pt x="319" y="448"/>
                </a:lnTo>
                <a:lnTo>
                  <a:pt x="319" y="447"/>
                </a:lnTo>
                <a:lnTo>
                  <a:pt x="319" y="447"/>
                </a:lnTo>
                <a:lnTo>
                  <a:pt x="320" y="446"/>
                </a:lnTo>
                <a:lnTo>
                  <a:pt x="320" y="446"/>
                </a:lnTo>
                <a:lnTo>
                  <a:pt x="320" y="445"/>
                </a:lnTo>
                <a:lnTo>
                  <a:pt x="320" y="445"/>
                </a:lnTo>
                <a:lnTo>
                  <a:pt x="320" y="445"/>
                </a:lnTo>
                <a:lnTo>
                  <a:pt x="319" y="445"/>
                </a:lnTo>
                <a:lnTo>
                  <a:pt x="319" y="445"/>
                </a:lnTo>
                <a:lnTo>
                  <a:pt x="319" y="445"/>
                </a:lnTo>
                <a:lnTo>
                  <a:pt x="318" y="445"/>
                </a:lnTo>
                <a:lnTo>
                  <a:pt x="318" y="445"/>
                </a:lnTo>
                <a:lnTo>
                  <a:pt x="318" y="445"/>
                </a:lnTo>
                <a:lnTo>
                  <a:pt x="317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6"/>
                </a:lnTo>
                <a:lnTo>
                  <a:pt x="316" y="446"/>
                </a:lnTo>
                <a:lnTo>
                  <a:pt x="316" y="446"/>
                </a:lnTo>
                <a:lnTo>
                  <a:pt x="315" y="446"/>
                </a:lnTo>
                <a:lnTo>
                  <a:pt x="314" y="445"/>
                </a:lnTo>
                <a:lnTo>
                  <a:pt x="314" y="445"/>
                </a:lnTo>
                <a:lnTo>
                  <a:pt x="313" y="445"/>
                </a:lnTo>
                <a:lnTo>
                  <a:pt x="313" y="445"/>
                </a:lnTo>
                <a:lnTo>
                  <a:pt x="312" y="445"/>
                </a:lnTo>
                <a:lnTo>
                  <a:pt x="312" y="445"/>
                </a:lnTo>
                <a:lnTo>
                  <a:pt x="312" y="445"/>
                </a:lnTo>
                <a:lnTo>
                  <a:pt x="311" y="446"/>
                </a:lnTo>
                <a:lnTo>
                  <a:pt x="311" y="446"/>
                </a:lnTo>
                <a:lnTo>
                  <a:pt x="310" y="445"/>
                </a:lnTo>
                <a:lnTo>
                  <a:pt x="309" y="445"/>
                </a:lnTo>
                <a:lnTo>
                  <a:pt x="309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6"/>
                </a:lnTo>
                <a:lnTo>
                  <a:pt x="307" y="446"/>
                </a:lnTo>
                <a:lnTo>
                  <a:pt x="307" y="446"/>
                </a:lnTo>
                <a:lnTo>
                  <a:pt x="307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7"/>
                </a:lnTo>
                <a:lnTo>
                  <a:pt x="306" y="448"/>
                </a:lnTo>
                <a:lnTo>
                  <a:pt x="305" y="448"/>
                </a:lnTo>
                <a:lnTo>
                  <a:pt x="305" y="448"/>
                </a:lnTo>
                <a:lnTo>
                  <a:pt x="305" y="448"/>
                </a:lnTo>
                <a:lnTo>
                  <a:pt x="305" y="448"/>
                </a:lnTo>
                <a:lnTo>
                  <a:pt x="305" y="447"/>
                </a:lnTo>
                <a:lnTo>
                  <a:pt x="304" y="446"/>
                </a:lnTo>
                <a:lnTo>
                  <a:pt x="304" y="446"/>
                </a:lnTo>
                <a:lnTo>
                  <a:pt x="304" y="446"/>
                </a:lnTo>
                <a:lnTo>
                  <a:pt x="303" y="446"/>
                </a:lnTo>
                <a:lnTo>
                  <a:pt x="303" y="446"/>
                </a:lnTo>
                <a:lnTo>
                  <a:pt x="303" y="447"/>
                </a:lnTo>
                <a:lnTo>
                  <a:pt x="303" y="447"/>
                </a:lnTo>
                <a:lnTo>
                  <a:pt x="303" y="448"/>
                </a:lnTo>
                <a:lnTo>
                  <a:pt x="303" y="448"/>
                </a:lnTo>
                <a:lnTo>
                  <a:pt x="302" y="448"/>
                </a:lnTo>
                <a:lnTo>
                  <a:pt x="302" y="448"/>
                </a:lnTo>
                <a:lnTo>
                  <a:pt x="302" y="447"/>
                </a:lnTo>
                <a:lnTo>
                  <a:pt x="302" y="446"/>
                </a:lnTo>
                <a:lnTo>
                  <a:pt x="302" y="446"/>
                </a:lnTo>
                <a:lnTo>
                  <a:pt x="302" y="445"/>
                </a:lnTo>
                <a:lnTo>
                  <a:pt x="301" y="445"/>
                </a:lnTo>
                <a:lnTo>
                  <a:pt x="301" y="444"/>
                </a:lnTo>
                <a:lnTo>
                  <a:pt x="301" y="444"/>
                </a:lnTo>
                <a:lnTo>
                  <a:pt x="301" y="444"/>
                </a:lnTo>
                <a:lnTo>
                  <a:pt x="300" y="443"/>
                </a:lnTo>
                <a:lnTo>
                  <a:pt x="300" y="443"/>
                </a:lnTo>
                <a:lnTo>
                  <a:pt x="300" y="444"/>
                </a:lnTo>
                <a:lnTo>
                  <a:pt x="300" y="444"/>
                </a:lnTo>
                <a:lnTo>
                  <a:pt x="299" y="444"/>
                </a:lnTo>
                <a:lnTo>
                  <a:pt x="299" y="445"/>
                </a:lnTo>
                <a:lnTo>
                  <a:pt x="298" y="445"/>
                </a:lnTo>
                <a:lnTo>
                  <a:pt x="298" y="444"/>
                </a:lnTo>
                <a:lnTo>
                  <a:pt x="298" y="444"/>
                </a:lnTo>
                <a:lnTo>
                  <a:pt x="297" y="445"/>
                </a:lnTo>
                <a:lnTo>
                  <a:pt x="297" y="445"/>
                </a:lnTo>
                <a:lnTo>
                  <a:pt x="297" y="445"/>
                </a:lnTo>
                <a:lnTo>
                  <a:pt x="297" y="445"/>
                </a:lnTo>
                <a:lnTo>
                  <a:pt x="297" y="445"/>
                </a:lnTo>
                <a:lnTo>
                  <a:pt x="296" y="445"/>
                </a:lnTo>
                <a:lnTo>
                  <a:pt x="296" y="445"/>
                </a:lnTo>
                <a:lnTo>
                  <a:pt x="295" y="445"/>
                </a:lnTo>
                <a:lnTo>
                  <a:pt x="295" y="446"/>
                </a:lnTo>
                <a:lnTo>
                  <a:pt x="295" y="446"/>
                </a:lnTo>
                <a:lnTo>
                  <a:pt x="294" y="447"/>
                </a:lnTo>
                <a:lnTo>
                  <a:pt x="294" y="447"/>
                </a:lnTo>
                <a:lnTo>
                  <a:pt x="294" y="446"/>
                </a:lnTo>
                <a:lnTo>
                  <a:pt x="294" y="446"/>
                </a:lnTo>
                <a:lnTo>
                  <a:pt x="294" y="446"/>
                </a:lnTo>
                <a:lnTo>
                  <a:pt x="294" y="445"/>
                </a:lnTo>
                <a:lnTo>
                  <a:pt x="294" y="445"/>
                </a:lnTo>
                <a:lnTo>
                  <a:pt x="294" y="445"/>
                </a:lnTo>
                <a:lnTo>
                  <a:pt x="294" y="445"/>
                </a:lnTo>
                <a:lnTo>
                  <a:pt x="294" y="445"/>
                </a:lnTo>
                <a:lnTo>
                  <a:pt x="294" y="444"/>
                </a:lnTo>
                <a:lnTo>
                  <a:pt x="294" y="443"/>
                </a:lnTo>
                <a:lnTo>
                  <a:pt x="294" y="443"/>
                </a:lnTo>
                <a:lnTo>
                  <a:pt x="294" y="442"/>
                </a:lnTo>
                <a:lnTo>
                  <a:pt x="294" y="442"/>
                </a:lnTo>
                <a:lnTo>
                  <a:pt x="293" y="442"/>
                </a:lnTo>
                <a:lnTo>
                  <a:pt x="293" y="441"/>
                </a:lnTo>
                <a:lnTo>
                  <a:pt x="292" y="441"/>
                </a:lnTo>
                <a:lnTo>
                  <a:pt x="292" y="442"/>
                </a:lnTo>
                <a:lnTo>
                  <a:pt x="291" y="442"/>
                </a:lnTo>
                <a:lnTo>
                  <a:pt x="291" y="442"/>
                </a:lnTo>
                <a:lnTo>
                  <a:pt x="291" y="443"/>
                </a:lnTo>
                <a:lnTo>
                  <a:pt x="290" y="443"/>
                </a:lnTo>
                <a:lnTo>
                  <a:pt x="290" y="443"/>
                </a:lnTo>
                <a:lnTo>
                  <a:pt x="289" y="442"/>
                </a:lnTo>
                <a:lnTo>
                  <a:pt x="289" y="442"/>
                </a:lnTo>
                <a:lnTo>
                  <a:pt x="288" y="442"/>
                </a:lnTo>
                <a:lnTo>
                  <a:pt x="288" y="441"/>
                </a:lnTo>
                <a:lnTo>
                  <a:pt x="287" y="441"/>
                </a:lnTo>
                <a:lnTo>
                  <a:pt x="287" y="441"/>
                </a:lnTo>
                <a:lnTo>
                  <a:pt x="286" y="442"/>
                </a:lnTo>
                <a:lnTo>
                  <a:pt x="287" y="442"/>
                </a:lnTo>
                <a:lnTo>
                  <a:pt x="287" y="443"/>
                </a:lnTo>
                <a:lnTo>
                  <a:pt x="287" y="443"/>
                </a:lnTo>
                <a:lnTo>
                  <a:pt x="286" y="443"/>
                </a:lnTo>
                <a:lnTo>
                  <a:pt x="285" y="443"/>
                </a:lnTo>
                <a:lnTo>
                  <a:pt x="285" y="443"/>
                </a:lnTo>
                <a:lnTo>
                  <a:pt x="284" y="443"/>
                </a:lnTo>
                <a:lnTo>
                  <a:pt x="284" y="442"/>
                </a:lnTo>
                <a:lnTo>
                  <a:pt x="284" y="442"/>
                </a:lnTo>
                <a:lnTo>
                  <a:pt x="284" y="441"/>
                </a:lnTo>
                <a:lnTo>
                  <a:pt x="285" y="441"/>
                </a:lnTo>
                <a:lnTo>
                  <a:pt x="285" y="441"/>
                </a:lnTo>
                <a:lnTo>
                  <a:pt x="286" y="441"/>
                </a:lnTo>
                <a:lnTo>
                  <a:pt x="286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9"/>
                </a:lnTo>
                <a:lnTo>
                  <a:pt x="286" y="439"/>
                </a:lnTo>
                <a:lnTo>
                  <a:pt x="286" y="438"/>
                </a:lnTo>
                <a:lnTo>
                  <a:pt x="287" y="438"/>
                </a:lnTo>
                <a:lnTo>
                  <a:pt x="287" y="438"/>
                </a:lnTo>
                <a:lnTo>
                  <a:pt x="287" y="437"/>
                </a:lnTo>
                <a:lnTo>
                  <a:pt x="287" y="437"/>
                </a:lnTo>
                <a:lnTo>
                  <a:pt x="287" y="437"/>
                </a:lnTo>
                <a:lnTo>
                  <a:pt x="287" y="437"/>
                </a:lnTo>
                <a:lnTo>
                  <a:pt x="286" y="437"/>
                </a:lnTo>
                <a:lnTo>
                  <a:pt x="286" y="437"/>
                </a:lnTo>
                <a:lnTo>
                  <a:pt x="285" y="437"/>
                </a:lnTo>
                <a:lnTo>
                  <a:pt x="285" y="437"/>
                </a:lnTo>
                <a:lnTo>
                  <a:pt x="284" y="437"/>
                </a:lnTo>
                <a:lnTo>
                  <a:pt x="284" y="437"/>
                </a:lnTo>
                <a:lnTo>
                  <a:pt x="283" y="437"/>
                </a:lnTo>
                <a:lnTo>
                  <a:pt x="283" y="437"/>
                </a:lnTo>
                <a:lnTo>
                  <a:pt x="283" y="437"/>
                </a:lnTo>
                <a:lnTo>
                  <a:pt x="283" y="437"/>
                </a:lnTo>
                <a:lnTo>
                  <a:pt x="282" y="437"/>
                </a:lnTo>
                <a:lnTo>
                  <a:pt x="282" y="437"/>
                </a:lnTo>
                <a:lnTo>
                  <a:pt x="280" y="437"/>
                </a:lnTo>
                <a:lnTo>
                  <a:pt x="279" y="436"/>
                </a:lnTo>
                <a:lnTo>
                  <a:pt x="279" y="436"/>
                </a:lnTo>
                <a:lnTo>
                  <a:pt x="279" y="437"/>
                </a:lnTo>
                <a:lnTo>
                  <a:pt x="279" y="437"/>
                </a:lnTo>
                <a:lnTo>
                  <a:pt x="278" y="437"/>
                </a:lnTo>
                <a:lnTo>
                  <a:pt x="278" y="437"/>
                </a:lnTo>
                <a:lnTo>
                  <a:pt x="278" y="438"/>
                </a:lnTo>
                <a:lnTo>
                  <a:pt x="278" y="438"/>
                </a:lnTo>
                <a:lnTo>
                  <a:pt x="277" y="438"/>
                </a:lnTo>
                <a:lnTo>
                  <a:pt x="277" y="438"/>
                </a:lnTo>
                <a:lnTo>
                  <a:pt x="276" y="439"/>
                </a:lnTo>
                <a:lnTo>
                  <a:pt x="276" y="439"/>
                </a:lnTo>
                <a:lnTo>
                  <a:pt x="275" y="439"/>
                </a:lnTo>
                <a:lnTo>
                  <a:pt x="275" y="440"/>
                </a:lnTo>
                <a:lnTo>
                  <a:pt x="274" y="440"/>
                </a:lnTo>
                <a:lnTo>
                  <a:pt x="274" y="441"/>
                </a:lnTo>
                <a:lnTo>
                  <a:pt x="274" y="441"/>
                </a:lnTo>
                <a:lnTo>
                  <a:pt x="274" y="441"/>
                </a:lnTo>
                <a:lnTo>
                  <a:pt x="274" y="442"/>
                </a:lnTo>
                <a:lnTo>
                  <a:pt x="274" y="442"/>
                </a:lnTo>
                <a:lnTo>
                  <a:pt x="274" y="443"/>
                </a:lnTo>
                <a:lnTo>
                  <a:pt x="273" y="443"/>
                </a:lnTo>
                <a:lnTo>
                  <a:pt x="273" y="443"/>
                </a:lnTo>
                <a:lnTo>
                  <a:pt x="273" y="443"/>
                </a:lnTo>
                <a:lnTo>
                  <a:pt x="272" y="443"/>
                </a:lnTo>
                <a:lnTo>
                  <a:pt x="272" y="444"/>
                </a:lnTo>
                <a:lnTo>
                  <a:pt x="271" y="445"/>
                </a:lnTo>
                <a:lnTo>
                  <a:pt x="271" y="445"/>
                </a:lnTo>
                <a:lnTo>
                  <a:pt x="271" y="445"/>
                </a:lnTo>
                <a:lnTo>
                  <a:pt x="271" y="446"/>
                </a:lnTo>
                <a:lnTo>
                  <a:pt x="270" y="446"/>
                </a:lnTo>
                <a:lnTo>
                  <a:pt x="270" y="446"/>
                </a:lnTo>
                <a:lnTo>
                  <a:pt x="270" y="446"/>
                </a:lnTo>
                <a:lnTo>
                  <a:pt x="269" y="446"/>
                </a:lnTo>
                <a:lnTo>
                  <a:pt x="268" y="446"/>
                </a:lnTo>
                <a:lnTo>
                  <a:pt x="268" y="447"/>
                </a:lnTo>
                <a:lnTo>
                  <a:pt x="268" y="447"/>
                </a:lnTo>
                <a:lnTo>
                  <a:pt x="268" y="448"/>
                </a:lnTo>
                <a:lnTo>
                  <a:pt x="268" y="448"/>
                </a:lnTo>
                <a:lnTo>
                  <a:pt x="268" y="448"/>
                </a:lnTo>
                <a:lnTo>
                  <a:pt x="268" y="449"/>
                </a:lnTo>
                <a:lnTo>
                  <a:pt x="268" y="449"/>
                </a:lnTo>
                <a:lnTo>
                  <a:pt x="268" y="449"/>
                </a:lnTo>
                <a:lnTo>
                  <a:pt x="268" y="449"/>
                </a:lnTo>
                <a:lnTo>
                  <a:pt x="268" y="450"/>
                </a:lnTo>
                <a:lnTo>
                  <a:pt x="268" y="450"/>
                </a:lnTo>
                <a:lnTo>
                  <a:pt x="268" y="449"/>
                </a:lnTo>
                <a:lnTo>
                  <a:pt x="267" y="449"/>
                </a:lnTo>
                <a:lnTo>
                  <a:pt x="267" y="449"/>
                </a:lnTo>
                <a:lnTo>
                  <a:pt x="267" y="449"/>
                </a:lnTo>
                <a:lnTo>
                  <a:pt x="266" y="449"/>
                </a:lnTo>
                <a:lnTo>
                  <a:pt x="266" y="449"/>
                </a:lnTo>
                <a:lnTo>
                  <a:pt x="266" y="449"/>
                </a:lnTo>
                <a:lnTo>
                  <a:pt x="266" y="449"/>
                </a:lnTo>
                <a:lnTo>
                  <a:pt x="265" y="449"/>
                </a:lnTo>
                <a:lnTo>
                  <a:pt x="264" y="449"/>
                </a:lnTo>
                <a:lnTo>
                  <a:pt x="264" y="450"/>
                </a:lnTo>
                <a:lnTo>
                  <a:pt x="263" y="450"/>
                </a:lnTo>
                <a:lnTo>
                  <a:pt x="263" y="449"/>
                </a:lnTo>
                <a:lnTo>
                  <a:pt x="262" y="449"/>
                </a:lnTo>
                <a:lnTo>
                  <a:pt x="262" y="449"/>
                </a:lnTo>
                <a:lnTo>
                  <a:pt x="262" y="450"/>
                </a:lnTo>
                <a:lnTo>
                  <a:pt x="262" y="450"/>
                </a:lnTo>
                <a:lnTo>
                  <a:pt x="261" y="450"/>
                </a:lnTo>
                <a:lnTo>
                  <a:pt x="261" y="450"/>
                </a:lnTo>
                <a:lnTo>
                  <a:pt x="260" y="450"/>
                </a:lnTo>
                <a:lnTo>
                  <a:pt x="260" y="451"/>
                </a:lnTo>
                <a:lnTo>
                  <a:pt x="260" y="451"/>
                </a:lnTo>
                <a:lnTo>
                  <a:pt x="260" y="451"/>
                </a:lnTo>
                <a:lnTo>
                  <a:pt x="260" y="452"/>
                </a:lnTo>
                <a:lnTo>
                  <a:pt x="259" y="452"/>
                </a:lnTo>
                <a:lnTo>
                  <a:pt x="259" y="451"/>
                </a:lnTo>
                <a:lnTo>
                  <a:pt x="258" y="451"/>
                </a:lnTo>
                <a:lnTo>
                  <a:pt x="257" y="451"/>
                </a:lnTo>
                <a:lnTo>
                  <a:pt x="257" y="451"/>
                </a:lnTo>
                <a:lnTo>
                  <a:pt x="256" y="451"/>
                </a:lnTo>
                <a:lnTo>
                  <a:pt x="256" y="451"/>
                </a:lnTo>
                <a:lnTo>
                  <a:pt x="256" y="451"/>
                </a:lnTo>
                <a:lnTo>
                  <a:pt x="255" y="451"/>
                </a:lnTo>
                <a:lnTo>
                  <a:pt x="255" y="452"/>
                </a:lnTo>
                <a:lnTo>
                  <a:pt x="255" y="452"/>
                </a:lnTo>
                <a:lnTo>
                  <a:pt x="255" y="452"/>
                </a:lnTo>
                <a:lnTo>
                  <a:pt x="254" y="452"/>
                </a:lnTo>
                <a:lnTo>
                  <a:pt x="254" y="452"/>
                </a:lnTo>
                <a:lnTo>
                  <a:pt x="253" y="450"/>
                </a:lnTo>
                <a:lnTo>
                  <a:pt x="253" y="450"/>
                </a:lnTo>
                <a:lnTo>
                  <a:pt x="253" y="449"/>
                </a:lnTo>
                <a:lnTo>
                  <a:pt x="252" y="448"/>
                </a:lnTo>
                <a:lnTo>
                  <a:pt x="252" y="448"/>
                </a:lnTo>
                <a:lnTo>
                  <a:pt x="252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7"/>
                </a:lnTo>
                <a:lnTo>
                  <a:pt x="253" y="447"/>
                </a:lnTo>
                <a:lnTo>
                  <a:pt x="253" y="446"/>
                </a:lnTo>
                <a:lnTo>
                  <a:pt x="253" y="446"/>
                </a:lnTo>
                <a:lnTo>
                  <a:pt x="253" y="446"/>
                </a:lnTo>
                <a:lnTo>
                  <a:pt x="252" y="445"/>
                </a:lnTo>
                <a:lnTo>
                  <a:pt x="252" y="445"/>
                </a:lnTo>
                <a:lnTo>
                  <a:pt x="251" y="445"/>
                </a:lnTo>
                <a:lnTo>
                  <a:pt x="250" y="445"/>
                </a:lnTo>
                <a:lnTo>
                  <a:pt x="250" y="445"/>
                </a:lnTo>
                <a:lnTo>
                  <a:pt x="250" y="445"/>
                </a:lnTo>
                <a:lnTo>
                  <a:pt x="249" y="445"/>
                </a:lnTo>
                <a:lnTo>
                  <a:pt x="248" y="445"/>
                </a:lnTo>
                <a:lnTo>
                  <a:pt x="248" y="445"/>
                </a:lnTo>
                <a:lnTo>
                  <a:pt x="247" y="444"/>
                </a:lnTo>
                <a:lnTo>
                  <a:pt x="247" y="444"/>
                </a:lnTo>
                <a:lnTo>
                  <a:pt x="246" y="445"/>
                </a:lnTo>
                <a:lnTo>
                  <a:pt x="246" y="445"/>
                </a:lnTo>
                <a:lnTo>
                  <a:pt x="245" y="445"/>
                </a:lnTo>
                <a:lnTo>
                  <a:pt x="245" y="445"/>
                </a:lnTo>
                <a:lnTo>
                  <a:pt x="244" y="445"/>
                </a:lnTo>
                <a:lnTo>
                  <a:pt x="243" y="445"/>
                </a:lnTo>
                <a:lnTo>
                  <a:pt x="243" y="445"/>
                </a:lnTo>
                <a:lnTo>
                  <a:pt x="242" y="445"/>
                </a:lnTo>
                <a:lnTo>
                  <a:pt x="242" y="445"/>
                </a:lnTo>
                <a:lnTo>
                  <a:pt x="241" y="445"/>
                </a:lnTo>
                <a:lnTo>
                  <a:pt x="241" y="445"/>
                </a:lnTo>
                <a:lnTo>
                  <a:pt x="241" y="446"/>
                </a:lnTo>
                <a:lnTo>
                  <a:pt x="241" y="446"/>
                </a:lnTo>
                <a:lnTo>
                  <a:pt x="240" y="446"/>
                </a:lnTo>
                <a:lnTo>
                  <a:pt x="240" y="445"/>
                </a:lnTo>
                <a:lnTo>
                  <a:pt x="239" y="445"/>
                </a:lnTo>
                <a:lnTo>
                  <a:pt x="239" y="445"/>
                </a:lnTo>
                <a:lnTo>
                  <a:pt x="238" y="445"/>
                </a:lnTo>
                <a:lnTo>
                  <a:pt x="237" y="445"/>
                </a:lnTo>
                <a:lnTo>
                  <a:pt x="237" y="445"/>
                </a:lnTo>
                <a:lnTo>
                  <a:pt x="237" y="445"/>
                </a:lnTo>
                <a:lnTo>
                  <a:pt x="236" y="445"/>
                </a:lnTo>
                <a:lnTo>
                  <a:pt x="236" y="445"/>
                </a:lnTo>
                <a:lnTo>
                  <a:pt x="235" y="445"/>
                </a:lnTo>
                <a:lnTo>
                  <a:pt x="235" y="445"/>
                </a:lnTo>
                <a:lnTo>
                  <a:pt x="234" y="445"/>
                </a:lnTo>
                <a:lnTo>
                  <a:pt x="234" y="445"/>
                </a:lnTo>
                <a:lnTo>
                  <a:pt x="233" y="445"/>
                </a:lnTo>
                <a:lnTo>
                  <a:pt x="233" y="445"/>
                </a:lnTo>
                <a:lnTo>
                  <a:pt x="233" y="445"/>
                </a:lnTo>
                <a:lnTo>
                  <a:pt x="232" y="445"/>
                </a:lnTo>
                <a:lnTo>
                  <a:pt x="232" y="445"/>
                </a:lnTo>
                <a:lnTo>
                  <a:pt x="231" y="445"/>
                </a:lnTo>
                <a:lnTo>
                  <a:pt x="231" y="445"/>
                </a:lnTo>
                <a:lnTo>
                  <a:pt x="230" y="445"/>
                </a:lnTo>
                <a:lnTo>
                  <a:pt x="230" y="445"/>
                </a:lnTo>
                <a:lnTo>
                  <a:pt x="230" y="446"/>
                </a:lnTo>
                <a:lnTo>
                  <a:pt x="229" y="446"/>
                </a:lnTo>
                <a:lnTo>
                  <a:pt x="229" y="447"/>
                </a:lnTo>
                <a:lnTo>
                  <a:pt x="229" y="447"/>
                </a:lnTo>
                <a:lnTo>
                  <a:pt x="229" y="447"/>
                </a:lnTo>
                <a:lnTo>
                  <a:pt x="228" y="448"/>
                </a:lnTo>
                <a:lnTo>
                  <a:pt x="228" y="448"/>
                </a:lnTo>
                <a:lnTo>
                  <a:pt x="227" y="448"/>
                </a:lnTo>
                <a:lnTo>
                  <a:pt x="227" y="448"/>
                </a:lnTo>
                <a:lnTo>
                  <a:pt x="226" y="448"/>
                </a:lnTo>
                <a:lnTo>
                  <a:pt x="226" y="448"/>
                </a:lnTo>
                <a:lnTo>
                  <a:pt x="225" y="448"/>
                </a:lnTo>
                <a:lnTo>
                  <a:pt x="225" y="448"/>
                </a:lnTo>
                <a:lnTo>
                  <a:pt x="225" y="448"/>
                </a:lnTo>
                <a:lnTo>
                  <a:pt x="224" y="448"/>
                </a:lnTo>
                <a:lnTo>
                  <a:pt x="224" y="448"/>
                </a:lnTo>
                <a:lnTo>
                  <a:pt x="223" y="448"/>
                </a:lnTo>
                <a:lnTo>
                  <a:pt x="223" y="448"/>
                </a:lnTo>
                <a:lnTo>
                  <a:pt x="222" y="447"/>
                </a:lnTo>
                <a:lnTo>
                  <a:pt x="221" y="446"/>
                </a:lnTo>
                <a:lnTo>
                  <a:pt x="221" y="446"/>
                </a:lnTo>
                <a:lnTo>
                  <a:pt x="220" y="446"/>
                </a:lnTo>
                <a:lnTo>
                  <a:pt x="220" y="445"/>
                </a:lnTo>
                <a:lnTo>
                  <a:pt x="219" y="446"/>
                </a:lnTo>
                <a:lnTo>
                  <a:pt x="218" y="446"/>
                </a:lnTo>
                <a:lnTo>
                  <a:pt x="217" y="446"/>
                </a:lnTo>
                <a:lnTo>
                  <a:pt x="217" y="446"/>
                </a:lnTo>
                <a:lnTo>
                  <a:pt x="216" y="446"/>
                </a:lnTo>
                <a:lnTo>
                  <a:pt x="216" y="446"/>
                </a:lnTo>
                <a:lnTo>
                  <a:pt x="216" y="446"/>
                </a:lnTo>
                <a:lnTo>
                  <a:pt x="215" y="446"/>
                </a:lnTo>
                <a:lnTo>
                  <a:pt x="215" y="446"/>
                </a:lnTo>
                <a:lnTo>
                  <a:pt x="214" y="446"/>
                </a:lnTo>
                <a:lnTo>
                  <a:pt x="214" y="446"/>
                </a:lnTo>
                <a:lnTo>
                  <a:pt x="213" y="447"/>
                </a:lnTo>
                <a:lnTo>
                  <a:pt x="214" y="448"/>
                </a:lnTo>
                <a:lnTo>
                  <a:pt x="214" y="448"/>
                </a:lnTo>
                <a:lnTo>
                  <a:pt x="213" y="448"/>
                </a:lnTo>
                <a:lnTo>
                  <a:pt x="213" y="448"/>
                </a:lnTo>
                <a:lnTo>
                  <a:pt x="213" y="448"/>
                </a:lnTo>
                <a:lnTo>
                  <a:pt x="212" y="447"/>
                </a:lnTo>
                <a:lnTo>
                  <a:pt x="212" y="447"/>
                </a:lnTo>
                <a:lnTo>
                  <a:pt x="212" y="447"/>
                </a:lnTo>
                <a:lnTo>
                  <a:pt x="211" y="447"/>
                </a:lnTo>
                <a:lnTo>
                  <a:pt x="211" y="446"/>
                </a:lnTo>
                <a:lnTo>
                  <a:pt x="211" y="446"/>
                </a:lnTo>
                <a:lnTo>
                  <a:pt x="212" y="446"/>
                </a:lnTo>
                <a:lnTo>
                  <a:pt x="212" y="445"/>
                </a:lnTo>
                <a:lnTo>
                  <a:pt x="212" y="445"/>
                </a:lnTo>
                <a:lnTo>
                  <a:pt x="211" y="445"/>
                </a:lnTo>
                <a:lnTo>
                  <a:pt x="210" y="445"/>
                </a:lnTo>
                <a:lnTo>
                  <a:pt x="210" y="445"/>
                </a:lnTo>
                <a:lnTo>
                  <a:pt x="209" y="445"/>
                </a:lnTo>
                <a:lnTo>
                  <a:pt x="209" y="445"/>
                </a:lnTo>
                <a:lnTo>
                  <a:pt x="208" y="445"/>
                </a:lnTo>
                <a:lnTo>
                  <a:pt x="208" y="446"/>
                </a:lnTo>
                <a:lnTo>
                  <a:pt x="208" y="446"/>
                </a:lnTo>
                <a:lnTo>
                  <a:pt x="208" y="447"/>
                </a:lnTo>
                <a:lnTo>
                  <a:pt x="208" y="447"/>
                </a:lnTo>
                <a:lnTo>
                  <a:pt x="208" y="447"/>
                </a:lnTo>
                <a:lnTo>
                  <a:pt x="207" y="447"/>
                </a:lnTo>
                <a:lnTo>
                  <a:pt x="207" y="446"/>
                </a:lnTo>
                <a:lnTo>
                  <a:pt x="207" y="446"/>
                </a:lnTo>
                <a:lnTo>
                  <a:pt x="206" y="446"/>
                </a:lnTo>
                <a:lnTo>
                  <a:pt x="206" y="446"/>
                </a:lnTo>
                <a:lnTo>
                  <a:pt x="205" y="446"/>
                </a:lnTo>
                <a:lnTo>
                  <a:pt x="205" y="447"/>
                </a:lnTo>
                <a:lnTo>
                  <a:pt x="204" y="447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50"/>
                </a:lnTo>
                <a:lnTo>
                  <a:pt x="204" y="451"/>
                </a:lnTo>
                <a:lnTo>
                  <a:pt x="204" y="451"/>
                </a:lnTo>
                <a:lnTo>
                  <a:pt x="204" y="452"/>
                </a:lnTo>
                <a:lnTo>
                  <a:pt x="204" y="452"/>
                </a:lnTo>
                <a:lnTo>
                  <a:pt x="203" y="453"/>
                </a:lnTo>
                <a:lnTo>
                  <a:pt x="203" y="453"/>
                </a:lnTo>
                <a:lnTo>
                  <a:pt x="202" y="453"/>
                </a:lnTo>
                <a:lnTo>
                  <a:pt x="202" y="453"/>
                </a:lnTo>
                <a:lnTo>
                  <a:pt x="202" y="453"/>
                </a:lnTo>
                <a:lnTo>
                  <a:pt x="202" y="453"/>
                </a:lnTo>
                <a:lnTo>
                  <a:pt x="201" y="453"/>
                </a:lnTo>
                <a:lnTo>
                  <a:pt x="201" y="454"/>
                </a:lnTo>
                <a:lnTo>
                  <a:pt x="201" y="454"/>
                </a:lnTo>
                <a:lnTo>
                  <a:pt x="201" y="455"/>
                </a:lnTo>
                <a:lnTo>
                  <a:pt x="201" y="456"/>
                </a:lnTo>
                <a:lnTo>
                  <a:pt x="200" y="456"/>
                </a:lnTo>
                <a:lnTo>
                  <a:pt x="200" y="456"/>
                </a:lnTo>
                <a:lnTo>
                  <a:pt x="200" y="457"/>
                </a:lnTo>
                <a:lnTo>
                  <a:pt x="200" y="457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0" y="459"/>
                </a:lnTo>
                <a:lnTo>
                  <a:pt x="200" y="459"/>
                </a:lnTo>
                <a:lnTo>
                  <a:pt x="200" y="459"/>
                </a:lnTo>
                <a:lnTo>
                  <a:pt x="200" y="459"/>
                </a:lnTo>
                <a:lnTo>
                  <a:pt x="200" y="460"/>
                </a:lnTo>
                <a:lnTo>
                  <a:pt x="200" y="460"/>
                </a:lnTo>
                <a:lnTo>
                  <a:pt x="200" y="461"/>
                </a:lnTo>
                <a:lnTo>
                  <a:pt x="200" y="461"/>
                </a:lnTo>
                <a:lnTo>
                  <a:pt x="200" y="461"/>
                </a:lnTo>
                <a:lnTo>
                  <a:pt x="200" y="462"/>
                </a:lnTo>
                <a:lnTo>
                  <a:pt x="200" y="462"/>
                </a:lnTo>
                <a:lnTo>
                  <a:pt x="200" y="463"/>
                </a:lnTo>
                <a:lnTo>
                  <a:pt x="200" y="463"/>
                </a:lnTo>
                <a:lnTo>
                  <a:pt x="199" y="464"/>
                </a:lnTo>
                <a:lnTo>
                  <a:pt x="199" y="464"/>
                </a:lnTo>
                <a:lnTo>
                  <a:pt x="199" y="465"/>
                </a:lnTo>
                <a:lnTo>
                  <a:pt x="198" y="465"/>
                </a:lnTo>
                <a:lnTo>
                  <a:pt x="198" y="465"/>
                </a:lnTo>
                <a:lnTo>
                  <a:pt x="198" y="465"/>
                </a:lnTo>
                <a:lnTo>
                  <a:pt x="197" y="465"/>
                </a:lnTo>
                <a:lnTo>
                  <a:pt x="197" y="465"/>
                </a:lnTo>
                <a:lnTo>
                  <a:pt x="196" y="465"/>
                </a:lnTo>
                <a:lnTo>
                  <a:pt x="196" y="465"/>
                </a:lnTo>
                <a:lnTo>
                  <a:pt x="196" y="466"/>
                </a:lnTo>
                <a:lnTo>
                  <a:pt x="195" y="466"/>
                </a:lnTo>
                <a:lnTo>
                  <a:pt x="195" y="466"/>
                </a:lnTo>
                <a:lnTo>
                  <a:pt x="195" y="466"/>
                </a:lnTo>
                <a:lnTo>
                  <a:pt x="195" y="466"/>
                </a:lnTo>
                <a:lnTo>
                  <a:pt x="195" y="467"/>
                </a:lnTo>
                <a:lnTo>
                  <a:pt x="195" y="467"/>
                </a:lnTo>
                <a:lnTo>
                  <a:pt x="195" y="468"/>
                </a:lnTo>
                <a:lnTo>
                  <a:pt x="195" y="468"/>
                </a:lnTo>
                <a:lnTo>
                  <a:pt x="195" y="468"/>
                </a:lnTo>
                <a:lnTo>
                  <a:pt x="195" y="469"/>
                </a:lnTo>
                <a:lnTo>
                  <a:pt x="195" y="469"/>
                </a:lnTo>
                <a:lnTo>
                  <a:pt x="195" y="470"/>
                </a:lnTo>
                <a:lnTo>
                  <a:pt x="195" y="470"/>
                </a:lnTo>
                <a:lnTo>
                  <a:pt x="194" y="470"/>
                </a:lnTo>
                <a:lnTo>
                  <a:pt x="194" y="470"/>
                </a:lnTo>
                <a:lnTo>
                  <a:pt x="194" y="470"/>
                </a:lnTo>
                <a:lnTo>
                  <a:pt x="194" y="471"/>
                </a:lnTo>
                <a:lnTo>
                  <a:pt x="194" y="471"/>
                </a:lnTo>
                <a:lnTo>
                  <a:pt x="194" y="471"/>
                </a:lnTo>
                <a:lnTo>
                  <a:pt x="194" y="472"/>
                </a:lnTo>
                <a:lnTo>
                  <a:pt x="193" y="472"/>
                </a:lnTo>
                <a:lnTo>
                  <a:pt x="193" y="472"/>
                </a:lnTo>
                <a:lnTo>
                  <a:pt x="192" y="472"/>
                </a:lnTo>
                <a:lnTo>
                  <a:pt x="192" y="472"/>
                </a:lnTo>
                <a:lnTo>
                  <a:pt x="192" y="471"/>
                </a:lnTo>
                <a:lnTo>
                  <a:pt x="191" y="471"/>
                </a:lnTo>
                <a:lnTo>
                  <a:pt x="191" y="471"/>
                </a:lnTo>
                <a:lnTo>
                  <a:pt x="191" y="471"/>
                </a:lnTo>
                <a:lnTo>
                  <a:pt x="191" y="471"/>
                </a:lnTo>
                <a:lnTo>
                  <a:pt x="191" y="470"/>
                </a:lnTo>
                <a:lnTo>
                  <a:pt x="190" y="470"/>
                </a:lnTo>
                <a:lnTo>
                  <a:pt x="190" y="470"/>
                </a:lnTo>
                <a:lnTo>
                  <a:pt x="190" y="470"/>
                </a:lnTo>
                <a:lnTo>
                  <a:pt x="189" y="470"/>
                </a:lnTo>
                <a:lnTo>
                  <a:pt x="189" y="470"/>
                </a:lnTo>
                <a:lnTo>
                  <a:pt x="189" y="470"/>
                </a:lnTo>
                <a:lnTo>
                  <a:pt x="189" y="470"/>
                </a:lnTo>
                <a:lnTo>
                  <a:pt x="189" y="469"/>
                </a:lnTo>
                <a:lnTo>
                  <a:pt x="188" y="469"/>
                </a:lnTo>
                <a:lnTo>
                  <a:pt x="188" y="469"/>
                </a:lnTo>
                <a:lnTo>
                  <a:pt x="188" y="469"/>
                </a:lnTo>
                <a:lnTo>
                  <a:pt x="188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7"/>
                </a:lnTo>
                <a:lnTo>
                  <a:pt x="187" y="467"/>
                </a:lnTo>
                <a:lnTo>
                  <a:pt x="186" y="467"/>
                </a:lnTo>
                <a:lnTo>
                  <a:pt x="186" y="467"/>
                </a:lnTo>
                <a:lnTo>
                  <a:pt x="185" y="467"/>
                </a:lnTo>
                <a:lnTo>
                  <a:pt x="185" y="467"/>
                </a:lnTo>
                <a:lnTo>
                  <a:pt x="185" y="467"/>
                </a:lnTo>
                <a:lnTo>
                  <a:pt x="184" y="467"/>
                </a:lnTo>
                <a:lnTo>
                  <a:pt x="184" y="467"/>
                </a:lnTo>
                <a:lnTo>
                  <a:pt x="183" y="467"/>
                </a:lnTo>
                <a:lnTo>
                  <a:pt x="183" y="467"/>
                </a:lnTo>
                <a:lnTo>
                  <a:pt x="183" y="466"/>
                </a:lnTo>
                <a:lnTo>
                  <a:pt x="183" y="466"/>
                </a:lnTo>
                <a:lnTo>
                  <a:pt x="183" y="466"/>
                </a:lnTo>
                <a:lnTo>
                  <a:pt x="182" y="466"/>
                </a:lnTo>
                <a:lnTo>
                  <a:pt x="182" y="466"/>
                </a:lnTo>
                <a:lnTo>
                  <a:pt x="182" y="466"/>
                </a:lnTo>
                <a:lnTo>
                  <a:pt x="181" y="466"/>
                </a:lnTo>
                <a:lnTo>
                  <a:pt x="181" y="467"/>
                </a:lnTo>
                <a:lnTo>
                  <a:pt x="181" y="467"/>
                </a:lnTo>
                <a:lnTo>
                  <a:pt x="180" y="467"/>
                </a:lnTo>
                <a:lnTo>
                  <a:pt x="180" y="466"/>
                </a:lnTo>
                <a:lnTo>
                  <a:pt x="180" y="467"/>
                </a:lnTo>
                <a:lnTo>
                  <a:pt x="180" y="467"/>
                </a:lnTo>
                <a:lnTo>
                  <a:pt x="180" y="467"/>
                </a:lnTo>
                <a:lnTo>
                  <a:pt x="180" y="468"/>
                </a:lnTo>
                <a:lnTo>
                  <a:pt x="180" y="468"/>
                </a:lnTo>
                <a:lnTo>
                  <a:pt x="179" y="468"/>
                </a:lnTo>
                <a:lnTo>
                  <a:pt x="179" y="469"/>
                </a:lnTo>
                <a:lnTo>
                  <a:pt x="179" y="469"/>
                </a:lnTo>
                <a:lnTo>
                  <a:pt x="179" y="469"/>
                </a:lnTo>
                <a:lnTo>
                  <a:pt x="178" y="469"/>
                </a:lnTo>
                <a:lnTo>
                  <a:pt x="178" y="469"/>
                </a:lnTo>
                <a:lnTo>
                  <a:pt x="178" y="469"/>
                </a:lnTo>
                <a:lnTo>
                  <a:pt x="177" y="469"/>
                </a:lnTo>
                <a:lnTo>
                  <a:pt x="177" y="469"/>
                </a:lnTo>
                <a:lnTo>
                  <a:pt x="176" y="469"/>
                </a:lnTo>
                <a:lnTo>
                  <a:pt x="176" y="469"/>
                </a:lnTo>
                <a:lnTo>
                  <a:pt x="175" y="469"/>
                </a:lnTo>
                <a:lnTo>
                  <a:pt x="175" y="469"/>
                </a:lnTo>
                <a:lnTo>
                  <a:pt x="175" y="469"/>
                </a:lnTo>
                <a:lnTo>
                  <a:pt x="175" y="470"/>
                </a:lnTo>
                <a:lnTo>
                  <a:pt x="174" y="470"/>
                </a:lnTo>
                <a:lnTo>
                  <a:pt x="174" y="470"/>
                </a:lnTo>
                <a:lnTo>
                  <a:pt x="174" y="470"/>
                </a:lnTo>
                <a:lnTo>
                  <a:pt x="174" y="470"/>
                </a:lnTo>
                <a:lnTo>
                  <a:pt x="173" y="470"/>
                </a:lnTo>
                <a:lnTo>
                  <a:pt x="173" y="470"/>
                </a:lnTo>
                <a:lnTo>
                  <a:pt x="173" y="470"/>
                </a:lnTo>
                <a:lnTo>
                  <a:pt x="172" y="470"/>
                </a:lnTo>
                <a:lnTo>
                  <a:pt x="172" y="470"/>
                </a:lnTo>
                <a:lnTo>
                  <a:pt x="172" y="470"/>
                </a:lnTo>
                <a:lnTo>
                  <a:pt x="171" y="470"/>
                </a:lnTo>
                <a:lnTo>
                  <a:pt x="171" y="470"/>
                </a:lnTo>
                <a:lnTo>
                  <a:pt x="171" y="470"/>
                </a:lnTo>
                <a:lnTo>
                  <a:pt x="170" y="470"/>
                </a:lnTo>
                <a:lnTo>
                  <a:pt x="170" y="470"/>
                </a:lnTo>
                <a:lnTo>
                  <a:pt x="169" y="470"/>
                </a:lnTo>
                <a:lnTo>
                  <a:pt x="168" y="470"/>
                </a:lnTo>
                <a:lnTo>
                  <a:pt x="168" y="470"/>
                </a:lnTo>
                <a:lnTo>
                  <a:pt x="167" y="470"/>
                </a:lnTo>
                <a:lnTo>
                  <a:pt x="167" y="470"/>
                </a:lnTo>
                <a:lnTo>
                  <a:pt x="166" y="470"/>
                </a:lnTo>
                <a:lnTo>
                  <a:pt x="166" y="470"/>
                </a:lnTo>
                <a:lnTo>
                  <a:pt x="166" y="470"/>
                </a:lnTo>
                <a:lnTo>
                  <a:pt x="166" y="470"/>
                </a:lnTo>
                <a:lnTo>
                  <a:pt x="166" y="470"/>
                </a:lnTo>
                <a:lnTo>
                  <a:pt x="165" y="470"/>
                </a:lnTo>
                <a:lnTo>
                  <a:pt x="165" y="470"/>
                </a:lnTo>
                <a:lnTo>
                  <a:pt x="165" y="470"/>
                </a:lnTo>
                <a:lnTo>
                  <a:pt x="164" y="470"/>
                </a:lnTo>
                <a:lnTo>
                  <a:pt x="164" y="470"/>
                </a:lnTo>
                <a:lnTo>
                  <a:pt x="164" y="470"/>
                </a:lnTo>
                <a:lnTo>
                  <a:pt x="164" y="469"/>
                </a:lnTo>
                <a:lnTo>
                  <a:pt x="163" y="469"/>
                </a:lnTo>
                <a:lnTo>
                  <a:pt x="163" y="469"/>
                </a:lnTo>
                <a:lnTo>
                  <a:pt x="162" y="469"/>
                </a:lnTo>
                <a:lnTo>
                  <a:pt x="162" y="469"/>
                </a:lnTo>
                <a:lnTo>
                  <a:pt x="162" y="469"/>
                </a:lnTo>
                <a:lnTo>
                  <a:pt x="161" y="469"/>
                </a:lnTo>
                <a:lnTo>
                  <a:pt x="161" y="469"/>
                </a:lnTo>
                <a:lnTo>
                  <a:pt x="160" y="469"/>
                </a:lnTo>
                <a:lnTo>
                  <a:pt x="160" y="469"/>
                </a:lnTo>
                <a:lnTo>
                  <a:pt x="160" y="468"/>
                </a:lnTo>
                <a:lnTo>
                  <a:pt x="159" y="468"/>
                </a:lnTo>
                <a:lnTo>
                  <a:pt x="159" y="468"/>
                </a:lnTo>
                <a:lnTo>
                  <a:pt x="159" y="468"/>
                </a:lnTo>
                <a:lnTo>
                  <a:pt x="159" y="467"/>
                </a:lnTo>
                <a:lnTo>
                  <a:pt x="158" y="467"/>
                </a:lnTo>
                <a:lnTo>
                  <a:pt x="158" y="467"/>
                </a:lnTo>
                <a:lnTo>
                  <a:pt x="158" y="467"/>
                </a:lnTo>
                <a:lnTo>
                  <a:pt x="157" y="467"/>
                </a:lnTo>
                <a:lnTo>
                  <a:pt x="157" y="467"/>
                </a:lnTo>
                <a:lnTo>
                  <a:pt x="157" y="467"/>
                </a:lnTo>
                <a:lnTo>
                  <a:pt x="157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9"/>
                </a:lnTo>
                <a:lnTo>
                  <a:pt x="155" y="469"/>
                </a:lnTo>
                <a:lnTo>
                  <a:pt x="155" y="469"/>
                </a:lnTo>
                <a:lnTo>
                  <a:pt x="155" y="469"/>
                </a:lnTo>
                <a:lnTo>
                  <a:pt x="155" y="469"/>
                </a:lnTo>
                <a:lnTo>
                  <a:pt x="154" y="469"/>
                </a:lnTo>
                <a:lnTo>
                  <a:pt x="154" y="469"/>
                </a:lnTo>
                <a:lnTo>
                  <a:pt x="154" y="469"/>
                </a:lnTo>
                <a:lnTo>
                  <a:pt x="154" y="469"/>
                </a:lnTo>
                <a:lnTo>
                  <a:pt x="153" y="469"/>
                </a:lnTo>
                <a:lnTo>
                  <a:pt x="153" y="469"/>
                </a:lnTo>
                <a:lnTo>
                  <a:pt x="152" y="469"/>
                </a:lnTo>
                <a:lnTo>
                  <a:pt x="152" y="468"/>
                </a:lnTo>
                <a:lnTo>
                  <a:pt x="152" y="468"/>
                </a:lnTo>
                <a:lnTo>
                  <a:pt x="151" y="468"/>
                </a:lnTo>
                <a:lnTo>
                  <a:pt x="151" y="468"/>
                </a:lnTo>
                <a:lnTo>
                  <a:pt x="150" y="468"/>
                </a:lnTo>
                <a:lnTo>
                  <a:pt x="150" y="468"/>
                </a:lnTo>
                <a:lnTo>
                  <a:pt x="150" y="469"/>
                </a:lnTo>
                <a:lnTo>
                  <a:pt x="150" y="469"/>
                </a:lnTo>
                <a:lnTo>
                  <a:pt x="149" y="469"/>
                </a:lnTo>
                <a:lnTo>
                  <a:pt x="149" y="469"/>
                </a:lnTo>
                <a:lnTo>
                  <a:pt x="149" y="469"/>
                </a:lnTo>
                <a:lnTo>
                  <a:pt x="148" y="469"/>
                </a:lnTo>
                <a:lnTo>
                  <a:pt x="148" y="470"/>
                </a:lnTo>
                <a:lnTo>
                  <a:pt x="148" y="470"/>
                </a:lnTo>
                <a:lnTo>
                  <a:pt x="147" y="470"/>
                </a:lnTo>
                <a:lnTo>
                  <a:pt x="147" y="470"/>
                </a:lnTo>
                <a:lnTo>
                  <a:pt x="146" y="470"/>
                </a:lnTo>
                <a:lnTo>
                  <a:pt x="146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0"/>
                </a:lnTo>
                <a:lnTo>
                  <a:pt x="145" y="470"/>
                </a:lnTo>
                <a:lnTo>
                  <a:pt x="145" y="470"/>
                </a:lnTo>
                <a:lnTo>
                  <a:pt x="144" y="470"/>
                </a:lnTo>
                <a:lnTo>
                  <a:pt x="144" y="470"/>
                </a:lnTo>
                <a:lnTo>
                  <a:pt x="144" y="470"/>
                </a:lnTo>
                <a:lnTo>
                  <a:pt x="143" y="470"/>
                </a:lnTo>
                <a:lnTo>
                  <a:pt x="143" y="470"/>
                </a:lnTo>
                <a:lnTo>
                  <a:pt x="143" y="470"/>
                </a:lnTo>
                <a:lnTo>
                  <a:pt x="143" y="470"/>
                </a:lnTo>
                <a:lnTo>
                  <a:pt x="143" y="470"/>
                </a:lnTo>
                <a:lnTo>
                  <a:pt x="142" y="470"/>
                </a:lnTo>
                <a:lnTo>
                  <a:pt x="142" y="470"/>
                </a:lnTo>
                <a:lnTo>
                  <a:pt x="141" y="470"/>
                </a:lnTo>
                <a:lnTo>
                  <a:pt x="141" y="470"/>
                </a:lnTo>
                <a:lnTo>
                  <a:pt x="140" y="470"/>
                </a:lnTo>
                <a:lnTo>
                  <a:pt x="140" y="470"/>
                </a:lnTo>
                <a:lnTo>
                  <a:pt x="139" y="470"/>
                </a:lnTo>
                <a:lnTo>
                  <a:pt x="139" y="470"/>
                </a:lnTo>
                <a:lnTo>
                  <a:pt x="138" y="470"/>
                </a:lnTo>
                <a:lnTo>
                  <a:pt x="138" y="470"/>
                </a:lnTo>
                <a:lnTo>
                  <a:pt x="137" y="470"/>
                </a:lnTo>
                <a:lnTo>
                  <a:pt x="137" y="470"/>
                </a:lnTo>
                <a:lnTo>
                  <a:pt x="137" y="470"/>
                </a:lnTo>
                <a:lnTo>
                  <a:pt x="137" y="470"/>
                </a:lnTo>
                <a:lnTo>
                  <a:pt x="136" y="470"/>
                </a:lnTo>
                <a:lnTo>
                  <a:pt x="136" y="470"/>
                </a:lnTo>
                <a:lnTo>
                  <a:pt x="136" y="470"/>
                </a:lnTo>
                <a:lnTo>
                  <a:pt x="135" y="470"/>
                </a:lnTo>
                <a:lnTo>
                  <a:pt x="135" y="470"/>
                </a:lnTo>
                <a:lnTo>
                  <a:pt x="135" y="471"/>
                </a:lnTo>
                <a:lnTo>
                  <a:pt x="135" y="470"/>
                </a:lnTo>
                <a:lnTo>
                  <a:pt x="134" y="470"/>
                </a:lnTo>
                <a:lnTo>
                  <a:pt x="134" y="470"/>
                </a:lnTo>
                <a:lnTo>
                  <a:pt x="134" y="470"/>
                </a:lnTo>
                <a:lnTo>
                  <a:pt x="134" y="470"/>
                </a:lnTo>
                <a:lnTo>
                  <a:pt x="133" y="470"/>
                </a:lnTo>
                <a:lnTo>
                  <a:pt x="133" y="470"/>
                </a:lnTo>
                <a:lnTo>
                  <a:pt x="133" y="469"/>
                </a:lnTo>
                <a:lnTo>
                  <a:pt x="133" y="469"/>
                </a:lnTo>
                <a:lnTo>
                  <a:pt x="133" y="468"/>
                </a:lnTo>
                <a:lnTo>
                  <a:pt x="133" y="468"/>
                </a:lnTo>
                <a:lnTo>
                  <a:pt x="134" y="468"/>
                </a:lnTo>
                <a:lnTo>
                  <a:pt x="134" y="467"/>
                </a:lnTo>
                <a:lnTo>
                  <a:pt x="134" y="467"/>
                </a:lnTo>
                <a:lnTo>
                  <a:pt x="135" y="467"/>
                </a:lnTo>
                <a:lnTo>
                  <a:pt x="135" y="467"/>
                </a:lnTo>
                <a:lnTo>
                  <a:pt x="135" y="466"/>
                </a:lnTo>
                <a:lnTo>
                  <a:pt x="135" y="466"/>
                </a:lnTo>
                <a:lnTo>
                  <a:pt x="135" y="466"/>
                </a:lnTo>
                <a:lnTo>
                  <a:pt x="134" y="466"/>
                </a:lnTo>
                <a:lnTo>
                  <a:pt x="134" y="465"/>
                </a:lnTo>
                <a:lnTo>
                  <a:pt x="134" y="465"/>
                </a:lnTo>
                <a:lnTo>
                  <a:pt x="133" y="465"/>
                </a:lnTo>
                <a:lnTo>
                  <a:pt x="133" y="465"/>
                </a:lnTo>
                <a:lnTo>
                  <a:pt x="133" y="465"/>
                </a:lnTo>
                <a:lnTo>
                  <a:pt x="133" y="465"/>
                </a:lnTo>
                <a:lnTo>
                  <a:pt x="133" y="464"/>
                </a:lnTo>
                <a:lnTo>
                  <a:pt x="132" y="464"/>
                </a:lnTo>
                <a:lnTo>
                  <a:pt x="132" y="464"/>
                </a:lnTo>
                <a:lnTo>
                  <a:pt x="132" y="464"/>
                </a:lnTo>
                <a:lnTo>
                  <a:pt x="131" y="464"/>
                </a:lnTo>
                <a:lnTo>
                  <a:pt x="131" y="464"/>
                </a:lnTo>
                <a:lnTo>
                  <a:pt x="130" y="464"/>
                </a:lnTo>
                <a:lnTo>
                  <a:pt x="130" y="464"/>
                </a:lnTo>
                <a:lnTo>
                  <a:pt x="129" y="464"/>
                </a:lnTo>
                <a:lnTo>
                  <a:pt x="129" y="464"/>
                </a:lnTo>
                <a:lnTo>
                  <a:pt x="129" y="464"/>
                </a:lnTo>
                <a:lnTo>
                  <a:pt x="129" y="464"/>
                </a:lnTo>
                <a:lnTo>
                  <a:pt x="128" y="464"/>
                </a:lnTo>
                <a:lnTo>
                  <a:pt x="127" y="465"/>
                </a:lnTo>
                <a:lnTo>
                  <a:pt x="127" y="464"/>
                </a:lnTo>
                <a:lnTo>
                  <a:pt x="126" y="464"/>
                </a:lnTo>
                <a:lnTo>
                  <a:pt x="126" y="464"/>
                </a:lnTo>
                <a:lnTo>
                  <a:pt x="126" y="465"/>
                </a:lnTo>
                <a:lnTo>
                  <a:pt x="125" y="465"/>
                </a:lnTo>
                <a:lnTo>
                  <a:pt x="125" y="466"/>
                </a:lnTo>
                <a:lnTo>
                  <a:pt x="125" y="466"/>
                </a:lnTo>
                <a:lnTo>
                  <a:pt x="124" y="466"/>
                </a:lnTo>
                <a:lnTo>
                  <a:pt x="124" y="466"/>
                </a:lnTo>
                <a:lnTo>
                  <a:pt x="123" y="466"/>
                </a:lnTo>
                <a:lnTo>
                  <a:pt x="123" y="466"/>
                </a:lnTo>
                <a:lnTo>
                  <a:pt x="123" y="466"/>
                </a:lnTo>
                <a:lnTo>
                  <a:pt x="123" y="466"/>
                </a:lnTo>
                <a:lnTo>
                  <a:pt x="123" y="467"/>
                </a:lnTo>
                <a:lnTo>
                  <a:pt x="123" y="467"/>
                </a:lnTo>
                <a:lnTo>
                  <a:pt x="123" y="468"/>
                </a:lnTo>
                <a:lnTo>
                  <a:pt x="123" y="468"/>
                </a:lnTo>
                <a:lnTo>
                  <a:pt x="123" y="469"/>
                </a:lnTo>
                <a:lnTo>
                  <a:pt x="122" y="470"/>
                </a:lnTo>
                <a:lnTo>
                  <a:pt x="122" y="470"/>
                </a:lnTo>
                <a:lnTo>
                  <a:pt x="121" y="470"/>
                </a:lnTo>
                <a:lnTo>
                  <a:pt x="121" y="470"/>
                </a:lnTo>
                <a:lnTo>
                  <a:pt x="121" y="470"/>
                </a:lnTo>
                <a:lnTo>
                  <a:pt x="121" y="470"/>
                </a:lnTo>
                <a:lnTo>
                  <a:pt x="120" y="471"/>
                </a:lnTo>
                <a:lnTo>
                  <a:pt x="119" y="471"/>
                </a:lnTo>
                <a:lnTo>
                  <a:pt x="119" y="471"/>
                </a:lnTo>
                <a:lnTo>
                  <a:pt x="118" y="472"/>
                </a:lnTo>
                <a:lnTo>
                  <a:pt x="118" y="472"/>
                </a:lnTo>
                <a:lnTo>
                  <a:pt x="117" y="472"/>
                </a:lnTo>
                <a:lnTo>
                  <a:pt x="117" y="472"/>
                </a:lnTo>
                <a:lnTo>
                  <a:pt x="116" y="472"/>
                </a:lnTo>
                <a:lnTo>
                  <a:pt x="116" y="472"/>
                </a:lnTo>
                <a:lnTo>
                  <a:pt x="116" y="471"/>
                </a:lnTo>
                <a:lnTo>
                  <a:pt x="116" y="471"/>
                </a:lnTo>
                <a:lnTo>
                  <a:pt x="116" y="470"/>
                </a:lnTo>
                <a:lnTo>
                  <a:pt x="116" y="470"/>
                </a:lnTo>
                <a:lnTo>
                  <a:pt x="116" y="470"/>
                </a:lnTo>
                <a:lnTo>
                  <a:pt x="116" y="470"/>
                </a:lnTo>
                <a:lnTo>
                  <a:pt x="115" y="470"/>
                </a:lnTo>
                <a:lnTo>
                  <a:pt x="115" y="469"/>
                </a:lnTo>
                <a:lnTo>
                  <a:pt x="114" y="468"/>
                </a:lnTo>
                <a:lnTo>
                  <a:pt x="114" y="468"/>
                </a:lnTo>
                <a:lnTo>
                  <a:pt x="114" y="467"/>
                </a:lnTo>
                <a:lnTo>
                  <a:pt x="113" y="467"/>
                </a:lnTo>
                <a:lnTo>
                  <a:pt x="113" y="467"/>
                </a:lnTo>
                <a:lnTo>
                  <a:pt x="112" y="466"/>
                </a:lnTo>
                <a:lnTo>
                  <a:pt x="112" y="466"/>
                </a:lnTo>
                <a:lnTo>
                  <a:pt x="112" y="466"/>
                </a:lnTo>
                <a:lnTo>
                  <a:pt x="112" y="465"/>
                </a:lnTo>
                <a:lnTo>
                  <a:pt x="112" y="465"/>
                </a:lnTo>
                <a:lnTo>
                  <a:pt x="112" y="464"/>
                </a:lnTo>
                <a:lnTo>
                  <a:pt x="112" y="464"/>
                </a:lnTo>
                <a:lnTo>
                  <a:pt x="112" y="464"/>
                </a:lnTo>
                <a:lnTo>
                  <a:pt x="112" y="464"/>
                </a:lnTo>
                <a:lnTo>
                  <a:pt x="111" y="464"/>
                </a:lnTo>
                <a:lnTo>
                  <a:pt x="111" y="465"/>
                </a:lnTo>
                <a:lnTo>
                  <a:pt x="111" y="465"/>
                </a:lnTo>
                <a:lnTo>
                  <a:pt x="110" y="466"/>
                </a:lnTo>
                <a:lnTo>
                  <a:pt x="110" y="466"/>
                </a:lnTo>
                <a:lnTo>
                  <a:pt x="110" y="466"/>
                </a:lnTo>
                <a:lnTo>
                  <a:pt x="110" y="467"/>
                </a:lnTo>
                <a:lnTo>
                  <a:pt x="109" y="467"/>
                </a:lnTo>
                <a:lnTo>
                  <a:pt x="109" y="467"/>
                </a:lnTo>
                <a:lnTo>
                  <a:pt x="109" y="468"/>
                </a:lnTo>
                <a:lnTo>
                  <a:pt x="108" y="468"/>
                </a:lnTo>
                <a:lnTo>
                  <a:pt x="108" y="468"/>
                </a:lnTo>
                <a:lnTo>
                  <a:pt x="108" y="468"/>
                </a:lnTo>
                <a:lnTo>
                  <a:pt x="107" y="468"/>
                </a:lnTo>
                <a:lnTo>
                  <a:pt x="107" y="468"/>
                </a:lnTo>
                <a:lnTo>
                  <a:pt x="106" y="468"/>
                </a:lnTo>
                <a:lnTo>
                  <a:pt x="106" y="468"/>
                </a:lnTo>
                <a:lnTo>
                  <a:pt x="105" y="468"/>
                </a:lnTo>
                <a:lnTo>
                  <a:pt x="104" y="468"/>
                </a:lnTo>
                <a:lnTo>
                  <a:pt x="104" y="468"/>
                </a:lnTo>
                <a:lnTo>
                  <a:pt x="104" y="468"/>
                </a:lnTo>
                <a:lnTo>
                  <a:pt x="103" y="467"/>
                </a:lnTo>
                <a:lnTo>
                  <a:pt x="102" y="467"/>
                </a:lnTo>
                <a:lnTo>
                  <a:pt x="101" y="467"/>
                </a:lnTo>
                <a:lnTo>
                  <a:pt x="101" y="467"/>
                </a:lnTo>
                <a:lnTo>
                  <a:pt x="101" y="467"/>
                </a:lnTo>
                <a:lnTo>
                  <a:pt x="101" y="467"/>
                </a:lnTo>
                <a:lnTo>
                  <a:pt x="100" y="468"/>
                </a:lnTo>
                <a:lnTo>
                  <a:pt x="100" y="468"/>
                </a:lnTo>
                <a:lnTo>
                  <a:pt x="100" y="469"/>
                </a:lnTo>
                <a:lnTo>
                  <a:pt x="99" y="469"/>
                </a:lnTo>
                <a:lnTo>
                  <a:pt x="98" y="470"/>
                </a:lnTo>
                <a:lnTo>
                  <a:pt x="98" y="470"/>
                </a:lnTo>
                <a:lnTo>
                  <a:pt x="97" y="470"/>
                </a:lnTo>
                <a:lnTo>
                  <a:pt x="97" y="470"/>
                </a:lnTo>
                <a:lnTo>
                  <a:pt x="96" y="470"/>
                </a:lnTo>
                <a:lnTo>
                  <a:pt x="96" y="470"/>
                </a:lnTo>
                <a:lnTo>
                  <a:pt x="95" y="470"/>
                </a:lnTo>
                <a:lnTo>
                  <a:pt x="95" y="470"/>
                </a:lnTo>
                <a:lnTo>
                  <a:pt x="95" y="471"/>
                </a:lnTo>
                <a:lnTo>
                  <a:pt x="95" y="472"/>
                </a:lnTo>
                <a:lnTo>
                  <a:pt x="95" y="472"/>
                </a:lnTo>
                <a:lnTo>
                  <a:pt x="95" y="473"/>
                </a:lnTo>
                <a:lnTo>
                  <a:pt x="95" y="473"/>
                </a:lnTo>
                <a:lnTo>
                  <a:pt x="95" y="474"/>
                </a:lnTo>
                <a:lnTo>
                  <a:pt x="94" y="474"/>
                </a:lnTo>
                <a:lnTo>
                  <a:pt x="94" y="474"/>
                </a:lnTo>
                <a:lnTo>
                  <a:pt x="94" y="474"/>
                </a:lnTo>
                <a:lnTo>
                  <a:pt x="93" y="474"/>
                </a:lnTo>
                <a:lnTo>
                  <a:pt x="93" y="475"/>
                </a:lnTo>
                <a:lnTo>
                  <a:pt x="92" y="475"/>
                </a:lnTo>
                <a:lnTo>
                  <a:pt x="92" y="475"/>
                </a:lnTo>
                <a:lnTo>
                  <a:pt x="92" y="475"/>
                </a:lnTo>
                <a:lnTo>
                  <a:pt x="91" y="476"/>
                </a:lnTo>
                <a:lnTo>
                  <a:pt x="92" y="476"/>
                </a:lnTo>
                <a:lnTo>
                  <a:pt x="92" y="476"/>
                </a:lnTo>
                <a:lnTo>
                  <a:pt x="92" y="477"/>
                </a:lnTo>
                <a:lnTo>
                  <a:pt x="92" y="477"/>
                </a:lnTo>
                <a:lnTo>
                  <a:pt x="92" y="478"/>
                </a:lnTo>
                <a:lnTo>
                  <a:pt x="92" y="478"/>
                </a:lnTo>
                <a:lnTo>
                  <a:pt x="92" y="478"/>
                </a:lnTo>
                <a:lnTo>
                  <a:pt x="92" y="479"/>
                </a:lnTo>
                <a:lnTo>
                  <a:pt x="92" y="480"/>
                </a:lnTo>
                <a:lnTo>
                  <a:pt x="91" y="480"/>
                </a:lnTo>
                <a:lnTo>
                  <a:pt x="91" y="480"/>
                </a:lnTo>
                <a:lnTo>
                  <a:pt x="91" y="480"/>
                </a:lnTo>
                <a:lnTo>
                  <a:pt x="91" y="481"/>
                </a:lnTo>
                <a:lnTo>
                  <a:pt x="90" y="481"/>
                </a:lnTo>
                <a:lnTo>
                  <a:pt x="90" y="482"/>
                </a:lnTo>
                <a:lnTo>
                  <a:pt x="90" y="482"/>
                </a:lnTo>
                <a:lnTo>
                  <a:pt x="90" y="482"/>
                </a:lnTo>
                <a:lnTo>
                  <a:pt x="90" y="483"/>
                </a:lnTo>
                <a:lnTo>
                  <a:pt x="90" y="483"/>
                </a:lnTo>
                <a:lnTo>
                  <a:pt x="90" y="484"/>
                </a:lnTo>
                <a:lnTo>
                  <a:pt x="91" y="484"/>
                </a:lnTo>
                <a:lnTo>
                  <a:pt x="91" y="485"/>
                </a:lnTo>
                <a:lnTo>
                  <a:pt x="91" y="485"/>
                </a:lnTo>
                <a:lnTo>
                  <a:pt x="92" y="485"/>
                </a:lnTo>
                <a:lnTo>
                  <a:pt x="93" y="486"/>
                </a:lnTo>
                <a:lnTo>
                  <a:pt x="93" y="486"/>
                </a:lnTo>
                <a:lnTo>
                  <a:pt x="93" y="486"/>
                </a:lnTo>
                <a:lnTo>
                  <a:pt x="93" y="487"/>
                </a:lnTo>
                <a:lnTo>
                  <a:pt x="93" y="487"/>
                </a:lnTo>
                <a:lnTo>
                  <a:pt x="93" y="487"/>
                </a:lnTo>
                <a:lnTo>
                  <a:pt x="93" y="488"/>
                </a:lnTo>
                <a:lnTo>
                  <a:pt x="92" y="488"/>
                </a:lnTo>
                <a:lnTo>
                  <a:pt x="92" y="489"/>
                </a:lnTo>
                <a:lnTo>
                  <a:pt x="91" y="489"/>
                </a:lnTo>
                <a:lnTo>
                  <a:pt x="91" y="489"/>
                </a:lnTo>
                <a:lnTo>
                  <a:pt x="91" y="489"/>
                </a:lnTo>
                <a:lnTo>
                  <a:pt x="91" y="489"/>
                </a:lnTo>
                <a:lnTo>
                  <a:pt x="91" y="489"/>
                </a:lnTo>
                <a:lnTo>
                  <a:pt x="90" y="490"/>
                </a:lnTo>
                <a:lnTo>
                  <a:pt x="90" y="490"/>
                </a:lnTo>
                <a:lnTo>
                  <a:pt x="90" y="491"/>
                </a:lnTo>
                <a:lnTo>
                  <a:pt x="89" y="491"/>
                </a:lnTo>
                <a:lnTo>
                  <a:pt x="84" y="493"/>
                </a:lnTo>
                <a:lnTo>
                  <a:pt x="82" y="494"/>
                </a:lnTo>
                <a:lnTo>
                  <a:pt x="80" y="495"/>
                </a:lnTo>
                <a:lnTo>
                  <a:pt x="80" y="495"/>
                </a:lnTo>
                <a:lnTo>
                  <a:pt x="80" y="495"/>
                </a:lnTo>
                <a:lnTo>
                  <a:pt x="79" y="495"/>
                </a:lnTo>
                <a:lnTo>
                  <a:pt x="79" y="495"/>
                </a:lnTo>
                <a:lnTo>
                  <a:pt x="75" y="497"/>
                </a:lnTo>
                <a:lnTo>
                  <a:pt x="75" y="497"/>
                </a:lnTo>
                <a:lnTo>
                  <a:pt x="75" y="497"/>
                </a:lnTo>
                <a:lnTo>
                  <a:pt x="74" y="498"/>
                </a:lnTo>
                <a:lnTo>
                  <a:pt x="74" y="498"/>
                </a:lnTo>
                <a:lnTo>
                  <a:pt x="73" y="498"/>
                </a:lnTo>
                <a:lnTo>
                  <a:pt x="73" y="498"/>
                </a:lnTo>
                <a:lnTo>
                  <a:pt x="72" y="498"/>
                </a:lnTo>
                <a:lnTo>
                  <a:pt x="72" y="498"/>
                </a:lnTo>
                <a:lnTo>
                  <a:pt x="71" y="498"/>
                </a:lnTo>
                <a:lnTo>
                  <a:pt x="71" y="498"/>
                </a:lnTo>
                <a:lnTo>
                  <a:pt x="71" y="497"/>
                </a:lnTo>
                <a:lnTo>
                  <a:pt x="71" y="496"/>
                </a:lnTo>
                <a:lnTo>
                  <a:pt x="70" y="496"/>
                </a:lnTo>
                <a:lnTo>
                  <a:pt x="70" y="495"/>
                </a:lnTo>
                <a:lnTo>
                  <a:pt x="70" y="495"/>
                </a:lnTo>
                <a:lnTo>
                  <a:pt x="69" y="495"/>
                </a:lnTo>
                <a:lnTo>
                  <a:pt x="69" y="495"/>
                </a:lnTo>
                <a:lnTo>
                  <a:pt x="69" y="495"/>
                </a:lnTo>
                <a:lnTo>
                  <a:pt x="69" y="495"/>
                </a:lnTo>
                <a:lnTo>
                  <a:pt x="69" y="494"/>
                </a:lnTo>
                <a:lnTo>
                  <a:pt x="68" y="494"/>
                </a:lnTo>
                <a:lnTo>
                  <a:pt x="68" y="494"/>
                </a:lnTo>
                <a:lnTo>
                  <a:pt x="67" y="494"/>
                </a:lnTo>
                <a:lnTo>
                  <a:pt x="67" y="493"/>
                </a:lnTo>
                <a:lnTo>
                  <a:pt x="67" y="493"/>
                </a:lnTo>
                <a:lnTo>
                  <a:pt x="66" y="493"/>
                </a:lnTo>
                <a:lnTo>
                  <a:pt x="66" y="493"/>
                </a:lnTo>
                <a:lnTo>
                  <a:pt x="65" y="493"/>
                </a:lnTo>
                <a:lnTo>
                  <a:pt x="65" y="493"/>
                </a:lnTo>
                <a:lnTo>
                  <a:pt x="64" y="493"/>
                </a:lnTo>
                <a:lnTo>
                  <a:pt x="64" y="493"/>
                </a:lnTo>
                <a:lnTo>
                  <a:pt x="63" y="493"/>
                </a:lnTo>
                <a:lnTo>
                  <a:pt x="63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5"/>
                </a:lnTo>
                <a:lnTo>
                  <a:pt x="62" y="495"/>
                </a:lnTo>
                <a:lnTo>
                  <a:pt x="62" y="495"/>
                </a:lnTo>
                <a:lnTo>
                  <a:pt x="62" y="496"/>
                </a:lnTo>
                <a:lnTo>
                  <a:pt x="62" y="496"/>
                </a:lnTo>
                <a:lnTo>
                  <a:pt x="61" y="495"/>
                </a:lnTo>
                <a:lnTo>
                  <a:pt x="60" y="495"/>
                </a:lnTo>
                <a:lnTo>
                  <a:pt x="60" y="496"/>
                </a:lnTo>
                <a:lnTo>
                  <a:pt x="59" y="496"/>
                </a:lnTo>
                <a:lnTo>
                  <a:pt x="59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7" y="496"/>
                </a:lnTo>
                <a:lnTo>
                  <a:pt x="57" y="496"/>
                </a:lnTo>
                <a:lnTo>
                  <a:pt x="56" y="495"/>
                </a:lnTo>
                <a:lnTo>
                  <a:pt x="56" y="495"/>
                </a:lnTo>
                <a:lnTo>
                  <a:pt x="55" y="495"/>
                </a:lnTo>
                <a:lnTo>
                  <a:pt x="55" y="495"/>
                </a:lnTo>
                <a:lnTo>
                  <a:pt x="54" y="495"/>
                </a:lnTo>
                <a:lnTo>
                  <a:pt x="53" y="495"/>
                </a:lnTo>
                <a:lnTo>
                  <a:pt x="53" y="495"/>
                </a:lnTo>
                <a:lnTo>
                  <a:pt x="53" y="494"/>
                </a:lnTo>
                <a:lnTo>
                  <a:pt x="52" y="493"/>
                </a:lnTo>
                <a:lnTo>
                  <a:pt x="52" y="493"/>
                </a:lnTo>
                <a:lnTo>
                  <a:pt x="52" y="492"/>
                </a:lnTo>
                <a:lnTo>
                  <a:pt x="52" y="492"/>
                </a:lnTo>
                <a:lnTo>
                  <a:pt x="52" y="492"/>
                </a:lnTo>
                <a:lnTo>
                  <a:pt x="51" y="492"/>
                </a:lnTo>
                <a:lnTo>
                  <a:pt x="51" y="492"/>
                </a:lnTo>
                <a:lnTo>
                  <a:pt x="50" y="491"/>
                </a:lnTo>
                <a:lnTo>
                  <a:pt x="50" y="491"/>
                </a:lnTo>
                <a:lnTo>
                  <a:pt x="50" y="491"/>
                </a:lnTo>
                <a:lnTo>
                  <a:pt x="50" y="490"/>
                </a:lnTo>
                <a:lnTo>
                  <a:pt x="51" y="490"/>
                </a:lnTo>
                <a:lnTo>
                  <a:pt x="51" y="490"/>
                </a:lnTo>
                <a:lnTo>
                  <a:pt x="52" y="489"/>
                </a:lnTo>
                <a:lnTo>
                  <a:pt x="53" y="489"/>
                </a:lnTo>
                <a:lnTo>
                  <a:pt x="53" y="488"/>
                </a:lnTo>
                <a:lnTo>
                  <a:pt x="53" y="488"/>
                </a:lnTo>
                <a:lnTo>
                  <a:pt x="53" y="487"/>
                </a:lnTo>
                <a:lnTo>
                  <a:pt x="54" y="486"/>
                </a:lnTo>
                <a:lnTo>
                  <a:pt x="54" y="485"/>
                </a:lnTo>
                <a:lnTo>
                  <a:pt x="54" y="484"/>
                </a:lnTo>
                <a:lnTo>
                  <a:pt x="54" y="483"/>
                </a:lnTo>
                <a:lnTo>
                  <a:pt x="54" y="482"/>
                </a:lnTo>
                <a:lnTo>
                  <a:pt x="53" y="481"/>
                </a:lnTo>
                <a:lnTo>
                  <a:pt x="53" y="480"/>
                </a:lnTo>
                <a:lnTo>
                  <a:pt x="53" y="480"/>
                </a:lnTo>
                <a:lnTo>
                  <a:pt x="54" y="478"/>
                </a:lnTo>
                <a:lnTo>
                  <a:pt x="54" y="476"/>
                </a:lnTo>
                <a:lnTo>
                  <a:pt x="54" y="476"/>
                </a:lnTo>
                <a:lnTo>
                  <a:pt x="54" y="475"/>
                </a:lnTo>
                <a:lnTo>
                  <a:pt x="54" y="474"/>
                </a:lnTo>
                <a:lnTo>
                  <a:pt x="53" y="474"/>
                </a:lnTo>
                <a:lnTo>
                  <a:pt x="53" y="473"/>
                </a:lnTo>
                <a:lnTo>
                  <a:pt x="53" y="473"/>
                </a:lnTo>
                <a:lnTo>
                  <a:pt x="52" y="473"/>
                </a:lnTo>
                <a:lnTo>
                  <a:pt x="52" y="474"/>
                </a:lnTo>
                <a:lnTo>
                  <a:pt x="51" y="474"/>
                </a:lnTo>
                <a:lnTo>
                  <a:pt x="51" y="474"/>
                </a:lnTo>
                <a:lnTo>
                  <a:pt x="50" y="473"/>
                </a:lnTo>
                <a:lnTo>
                  <a:pt x="50" y="473"/>
                </a:lnTo>
                <a:lnTo>
                  <a:pt x="50" y="472"/>
                </a:lnTo>
                <a:lnTo>
                  <a:pt x="49" y="472"/>
                </a:lnTo>
                <a:lnTo>
                  <a:pt x="49" y="472"/>
                </a:lnTo>
                <a:lnTo>
                  <a:pt x="48" y="471"/>
                </a:lnTo>
                <a:lnTo>
                  <a:pt x="48" y="471"/>
                </a:lnTo>
                <a:lnTo>
                  <a:pt x="49" y="470"/>
                </a:lnTo>
                <a:lnTo>
                  <a:pt x="50" y="469"/>
                </a:lnTo>
                <a:lnTo>
                  <a:pt x="50" y="469"/>
                </a:lnTo>
                <a:lnTo>
                  <a:pt x="49" y="468"/>
                </a:lnTo>
                <a:lnTo>
                  <a:pt x="48" y="466"/>
                </a:lnTo>
                <a:lnTo>
                  <a:pt x="48" y="465"/>
                </a:lnTo>
                <a:lnTo>
                  <a:pt x="47" y="464"/>
                </a:lnTo>
                <a:lnTo>
                  <a:pt x="46" y="464"/>
                </a:lnTo>
                <a:lnTo>
                  <a:pt x="46" y="464"/>
                </a:lnTo>
                <a:lnTo>
                  <a:pt x="45" y="463"/>
                </a:lnTo>
                <a:lnTo>
                  <a:pt x="45" y="463"/>
                </a:lnTo>
                <a:lnTo>
                  <a:pt x="45" y="462"/>
                </a:lnTo>
                <a:lnTo>
                  <a:pt x="45" y="460"/>
                </a:lnTo>
                <a:lnTo>
                  <a:pt x="46" y="459"/>
                </a:lnTo>
                <a:lnTo>
                  <a:pt x="46" y="458"/>
                </a:lnTo>
                <a:lnTo>
                  <a:pt x="46" y="457"/>
                </a:lnTo>
                <a:lnTo>
                  <a:pt x="46" y="456"/>
                </a:lnTo>
                <a:lnTo>
                  <a:pt x="45" y="456"/>
                </a:lnTo>
                <a:lnTo>
                  <a:pt x="45" y="455"/>
                </a:lnTo>
                <a:lnTo>
                  <a:pt x="45" y="455"/>
                </a:lnTo>
                <a:lnTo>
                  <a:pt x="45" y="454"/>
                </a:lnTo>
                <a:lnTo>
                  <a:pt x="45" y="454"/>
                </a:lnTo>
                <a:lnTo>
                  <a:pt x="45" y="453"/>
                </a:lnTo>
                <a:lnTo>
                  <a:pt x="44" y="453"/>
                </a:lnTo>
                <a:lnTo>
                  <a:pt x="44" y="453"/>
                </a:lnTo>
                <a:lnTo>
                  <a:pt x="43" y="452"/>
                </a:lnTo>
                <a:lnTo>
                  <a:pt x="43" y="451"/>
                </a:lnTo>
                <a:lnTo>
                  <a:pt x="42" y="450"/>
                </a:lnTo>
                <a:lnTo>
                  <a:pt x="42" y="450"/>
                </a:lnTo>
                <a:lnTo>
                  <a:pt x="42" y="449"/>
                </a:lnTo>
                <a:lnTo>
                  <a:pt x="42" y="449"/>
                </a:lnTo>
                <a:lnTo>
                  <a:pt x="42" y="448"/>
                </a:lnTo>
                <a:lnTo>
                  <a:pt x="42" y="448"/>
                </a:lnTo>
                <a:lnTo>
                  <a:pt x="42" y="448"/>
                </a:lnTo>
                <a:lnTo>
                  <a:pt x="41" y="445"/>
                </a:lnTo>
                <a:lnTo>
                  <a:pt x="39" y="443"/>
                </a:lnTo>
                <a:lnTo>
                  <a:pt x="38" y="442"/>
                </a:lnTo>
                <a:lnTo>
                  <a:pt x="38" y="441"/>
                </a:lnTo>
                <a:lnTo>
                  <a:pt x="38" y="441"/>
                </a:lnTo>
                <a:lnTo>
                  <a:pt x="38" y="441"/>
                </a:lnTo>
                <a:lnTo>
                  <a:pt x="39" y="440"/>
                </a:lnTo>
                <a:lnTo>
                  <a:pt x="39" y="439"/>
                </a:lnTo>
                <a:lnTo>
                  <a:pt x="40" y="438"/>
                </a:lnTo>
                <a:lnTo>
                  <a:pt x="40" y="437"/>
                </a:lnTo>
                <a:lnTo>
                  <a:pt x="40" y="437"/>
                </a:lnTo>
                <a:lnTo>
                  <a:pt x="40" y="437"/>
                </a:lnTo>
                <a:lnTo>
                  <a:pt x="40" y="436"/>
                </a:lnTo>
                <a:lnTo>
                  <a:pt x="39" y="435"/>
                </a:lnTo>
                <a:lnTo>
                  <a:pt x="39" y="435"/>
                </a:lnTo>
                <a:lnTo>
                  <a:pt x="38" y="435"/>
                </a:lnTo>
                <a:lnTo>
                  <a:pt x="38" y="434"/>
                </a:lnTo>
                <a:lnTo>
                  <a:pt x="37" y="434"/>
                </a:lnTo>
                <a:lnTo>
                  <a:pt x="37" y="433"/>
                </a:lnTo>
                <a:lnTo>
                  <a:pt x="37" y="433"/>
                </a:lnTo>
                <a:lnTo>
                  <a:pt x="37" y="431"/>
                </a:lnTo>
                <a:lnTo>
                  <a:pt x="37" y="431"/>
                </a:lnTo>
                <a:lnTo>
                  <a:pt x="36" y="431"/>
                </a:lnTo>
                <a:lnTo>
                  <a:pt x="36" y="430"/>
                </a:lnTo>
                <a:lnTo>
                  <a:pt x="34" y="429"/>
                </a:lnTo>
                <a:lnTo>
                  <a:pt x="34" y="428"/>
                </a:lnTo>
                <a:lnTo>
                  <a:pt x="33" y="428"/>
                </a:lnTo>
                <a:lnTo>
                  <a:pt x="33" y="428"/>
                </a:lnTo>
                <a:lnTo>
                  <a:pt x="32" y="428"/>
                </a:lnTo>
                <a:lnTo>
                  <a:pt x="32" y="427"/>
                </a:lnTo>
                <a:lnTo>
                  <a:pt x="31" y="427"/>
                </a:lnTo>
                <a:lnTo>
                  <a:pt x="31" y="427"/>
                </a:lnTo>
                <a:lnTo>
                  <a:pt x="31" y="426"/>
                </a:lnTo>
                <a:lnTo>
                  <a:pt x="30" y="425"/>
                </a:lnTo>
                <a:lnTo>
                  <a:pt x="30" y="424"/>
                </a:lnTo>
                <a:lnTo>
                  <a:pt x="30" y="424"/>
                </a:lnTo>
                <a:lnTo>
                  <a:pt x="30" y="423"/>
                </a:lnTo>
                <a:lnTo>
                  <a:pt x="29" y="423"/>
                </a:lnTo>
                <a:lnTo>
                  <a:pt x="29" y="422"/>
                </a:lnTo>
                <a:lnTo>
                  <a:pt x="29" y="422"/>
                </a:lnTo>
                <a:lnTo>
                  <a:pt x="29" y="420"/>
                </a:lnTo>
                <a:lnTo>
                  <a:pt x="29" y="420"/>
                </a:lnTo>
                <a:lnTo>
                  <a:pt x="29" y="420"/>
                </a:lnTo>
                <a:lnTo>
                  <a:pt x="29" y="420"/>
                </a:lnTo>
                <a:lnTo>
                  <a:pt x="29" y="419"/>
                </a:lnTo>
                <a:lnTo>
                  <a:pt x="28" y="416"/>
                </a:lnTo>
                <a:lnTo>
                  <a:pt x="26" y="415"/>
                </a:lnTo>
                <a:lnTo>
                  <a:pt x="25" y="414"/>
                </a:lnTo>
                <a:lnTo>
                  <a:pt x="25" y="413"/>
                </a:lnTo>
                <a:lnTo>
                  <a:pt x="25" y="412"/>
                </a:lnTo>
                <a:lnTo>
                  <a:pt x="25" y="411"/>
                </a:lnTo>
                <a:lnTo>
                  <a:pt x="26" y="411"/>
                </a:lnTo>
                <a:lnTo>
                  <a:pt x="26" y="410"/>
                </a:lnTo>
                <a:lnTo>
                  <a:pt x="27" y="409"/>
                </a:lnTo>
                <a:lnTo>
                  <a:pt x="27" y="409"/>
                </a:lnTo>
                <a:lnTo>
                  <a:pt x="26" y="408"/>
                </a:lnTo>
                <a:lnTo>
                  <a:pt x="26" y="408"/>
                </a:lnTo>
                <a:lnTo>
                  <a:pt x="26" y="408"/>
                </a:lnTo>
                <a:lnTo>
                  <a:pt x="26" y="407"/>
                </a:lnTo>
                <a:lnTo>
                  <a:pt x="25" y="407"/>
                </a:lnTo>
                <a:lnTo>
                  <a:pt x="25" y="407"/>
                </a:lnTo>
                <a:lnTo>
                  <a:pt x="25" y="407"/>
                </a:lnTo>
                <a:lnTo>
                  <a:pt x="24" y="407"/>
                </a:lnTo>
                <a:lnTo>
                  <a:pt x="24" y="407"/>
                </a:lnTo>
                <a:lnTo>
                  <a:pt x="23" y="407"/>
                </a:lnTo>
                <a:lnTo>
                  <a:pt x="23" y="407"/>
                </a:lnTo>
                <a:lnTo>
                  <a:pt x="22" y="407"/>
                </a:lnTo>
                <a:lnTo>
                  <a:pt x="22" y="406"/>
                </a:lnTo>
                <a:lnTo>
                  <a:pt x="22" y="406"/>
                </a:lnTo>
                <a:lnTo>
                  <a:pt x="22" y="405"/>
                </a:lnTo>
                <a:lnTo>
                  <a:pt x="22" y="405"/>
                </a:lnTo>
                <a:lnTo>
                  <a:pt x="22" y="405"/>
                </a:lnTo>
                <a:lnTo>
                  <a:pt x="21" y="404"/>
                </a:lnTo>
                <a:lnTo>
                  <a:pt x="21" y="404"/>
                </a:lnTo>
                <a:lnTo>
                  <a:pt x="21" y="403"/>
                </a:lnTo>
                <a:lnTo>
                  <a:pt x="21" y="403"/>
                </a:lnTo>
                <a:lnTo>
                  <a:pt x="21" y="403"/>
                </a:lnTo>
                <a:lnTo>
                  <a:pt x="21" y="403"/>
                </a:lnTo>
                <a:lnTo>
                  <a:pt x="21" y="402"/>
                </a:lnTo>
                <a:lnTo>
                  <a:pt x="21" y="402"/>
                </a:lnTo>
                <a:lnTo>
                  <a:pt x="21" y="401"/>
                </a:lnTo>
                <a:lnTo>
                  <a:pt x="20" y="401"/>
                </a:lnTo>
                <a:lnTo>
                  <a:pt x="20" y="400"/>
                </a:lnTo>
                <a:lnTo>
                  <a:pt x="21" y="400"/>
                </a:lnTo>
                <a:lnTo>
                  <a:pt x="21" y="400"/>
                </a:lnTo>
                <a:lnTo>
                  <a:pt x="21" y="399"/>
                </a:lnTo>
                <a:lnTo>
                  <a:pt x="21" y="399"/>
                </a:lnTo>
                <a:lnTo>
                  <a:pt x="21" y="399"/>
                </a:lnTo>
                <a:lnTo>
                  <a:pt x="21" y="398"/>
                </a:lnTo>
                <a:lnTo>
                  <a:pt x="20" y="398"/>
                </a:lnTo>
                <a:lnTo>
                  <a:pt x="20" y="398"/>
                </a:lnTo>
                <a:lnTo>
                  <a:pt x="20" y="398"/>
                </a:lnTo>
                <a:lnTo>
                  <a:pt x="19" y="398"/>
                </a:lnTo>
                <a:lnTo>
                  <a:pt x="19" y="397"/>
                </a:lnTo>
                <a:lnTo>
                  <a:pt x="19" y="397"/>
                </a:lnTo>
                <a:lnTo>
                  <a:pt x="19" y="397"/>
                </a:lnTo>
                <a:lnTo>
                  <a:pt x="18" y="397"/>
                </a:lnTo>
                <a:lnTo>
                  <a:pt x="18" y="396"/>
                </a:lnTo>
                <a:lnTo>
                  <a:pt x="18" y="396"/>
                </a:lnTo>
                <a:lnTo>
                  <a:pt x="17" y="396"/>
                </a:lnTo>
                <a:lnTo>
                  <a:pt x="17" y="395"/>
                </a:lnTo>
                <a:lnTo>
                  <a:pt x="17" y="395"/>
                </a:lnTo>
                <a:lnTo>
                  <a:pt x="17" y="395"/>
                </a:lnTo>
                <a:lnTo>
                  <a:pt x="17" y="394"/>
                </a:lnTo>
                <a:lnTo>
                  <a:pt x="17" y="394"/>
                </a:lnTo>
                <a:lnTo>
                  <a:pt x="18" y="393"/>
                </a:lnTo>
                <a:lnTo>
                  <a:pt x="18" y="393"/>
                </a:lnTo>
                <a:lnTo>
                  <a:pt x="19" y="393"/>
                </a:lnTo>
                <a:lnTo>
                  <a:pt x="19" y="392"/>
                </a:lnTo>
                <a:lnTo>
                  <a:pt x="20" y="392"/>
                </a:lnTo>
                <a:lnTo>
                  <a:pt x="20" y="392"/>
                </a:lnTo>
                <a:lnTo>
                  <a:pt x="20" y="391"/>
                </a:lnTo>
                <a:lnTo>
                  <a:pt x="20" y="391"/>
                </a:lnTo>
                <a:lnTo>
                  <a:pt x="20" y="391"/>
                </a:lnTo>
                <a:lnTo>
                  <a:pt x="20" y="390"/>
                </a:lnTo>
                <a:lnTo>
                  <a:pt x="21" y="390"/>
                </a:lnTo>
                <a:lnTo>
                  <a:pt x="21" y="390"/>
                </a:lnTo>
                <a:lnTo>
                  <a:pt x="21" y="389"/>
                </a:lnTo>
                <a:lnTo>
                  <a:pt x="22" y="389"/>
                </a:lnTo>
                <a:lnTo>
                  <a:pt x="22" y="389"/>
                </a:lnTo>
                <a:lnTo>
                  <a:pt x="23" y="389"/>
                </a:lnTo>
                <a:lnTo>
                  <a:pt x="23" y="389"/>
                </a:lnTo>
                <a:lnTo>
                  <a:pt x="24" y="389"/>
                </a:lnTo>
                <a:lnTo>
                  <a:pt x="25" y="389"/>
                </a:lnTo>
                <a:lnTo>
                  <a:pt x="25" y="389"/>
                </a:lnTo>
                <a:lnTo>
                  <a:pt x="25" y="388"/>
                </a:lnTo>
                <a:lnTo>
                  <a:pt x="25" y="388"/>
                </a:lnTo>
                <a:lnTo>
                  <a:pt x="25" y="387"/>
                </a:lnTo>
                <a:lnTo>
                  <a:pt x="25" y="387"/>
                </a:lnTo>
                <a:lnTo>
                  <a:pt x="25" y="387"/>
                </a:lnTo>
                <a:lnTo>
                  <a:pt x="25" y="386"/>
                </a:lnTo>
                <a:lnTo>
                  <a:pt x="25" y="386"/>
                </a:lnTo>
                <a:lnTo>
                  <a:pt x="25" y="385"/>
                </a:lnTo>
                <a:lnTo>
                  <a:pt x="25" y="385"/>
                </a:lnTo>
                <a:lnTo>
                  <a:pt x="25" y="384"/>
                </a:lnTo>
                <a:lnTo>
                  <a:pt x="24" y="384"/>
                </a:lnTo>
                <a:lnTo>
                  <a:pt x="24" y="384"/>
                </a:lnTo>
                <a:lnTo>
                  <a:pt x="23" y="384"/>
                </a:lnTo>
                <a:lnTo>
                  <a:pt x="23" y="384"/>
                </a:lnTo>
                <a:lnTo>
                  <a:pt x="22" y="384"/>
                </a:lnTo>
                <a:lnTo>
                  <a:pt x="22" y="384"/>
                </a:lnTo>
                <a:lnTo>
                  <a:pt x="22" y="383"/>
                </a:lnTo>
                <a:lnTo>
                  <a:pt x="22" y="383"/>
                </a:lnTo>
                <a:lnTo>
                  <a:pt x="22" y="382"/>
                </a:lnTo>
                <a:lnTo>
                  <a:pt x="22" y="382"/>
                </a:lnTo>
                <a:lnTo>
                  <a:pt x="22" y="382"/>
                </a:lnTo>
                <a:lnTo>
                  <a:pt x="22" y="381"/>
                </a:lnTo>
                <a:lnTo>
                  <a:pt x="22" y="381"/>
                </a:lnTo>
                <a:lnTo>
                  <a:pt x="22" y="380"/>
                </a:lnTo>
                <a:lnTo>
                  <a:pt x="22" y="380"/>
                </a:lnTo>
                <a:lnTo>
                  <a:pt x="22" y="379"/>
                </a:lnTo>
                <a:lnTo>
                  <a:pt x="22" y="378"/>
                </a:lnTo>
                <a:lnTo>
                  <a:pt x="22" y="378"/>
                </a:lnTo>
                <a:lnTo>
                  <a:pt x="23" y="377"/>
                </a:lnTo>
                <a:lnTo>
                  <a:pt x="23" y="377"/>
                </a:lnTo>
                <a:lnTo>
                  <a:pt x="23" y="376"/>
                </a:lnTo>
                <a:lnTo>
                  <a:pt x="23" y="376"/>
                </a:lnTo>
                <a:lnTo>
                  <a:pt x="23" y="375"/>
                </a:lnTo>
                <a:lnTo>
                  <a:pt x="23" y="375"/>
                </a:lnTo>
                <a:lnTo>
                  <a:pt x="24" y="374"/>
                </a:lnTo>
                <a:lnTo>
                  <a:pt x="24" y="374"/>
                </a:lnTo>
                <a:lnTo>
                  <a:pt x="24" y="374"/>
                </a:lnTo>
                <a:lnTo>
                  <a:pt x="23" y="374"/>
                </a:lnTo>
                <a:lnTo>
                  <a:pt x="23" y="373"/>
                </a:lnTo>
                <a:lnTo>
                  <a:pt x="23" y="373"/>
                </a:lnTo>
                <a:lnTo>
                  <a:pt x="22" y="373"/>
                </a:lnTo>
                <a:lnTo>
                  <a:pt x="22" y="372"/>
                </a:lnTo>
                <a:lnTo>
                  <a:pt x="22" y="372"/>
                </a:lnTo>
                <a:lnTo>
                  <a:pt x="22" y="371"/>
                </a:lnTo>
                <a:lnTo>
                  <a:pt x="22" y="371"/>
                </a:lnTo>
                <a:lnTo>
                  <a:pt x="22" y="370"/>
                </a:lnTo>
                <a:lnTo>
                  <a:pt x="22" y="370"/>
                </a:lnTo>
                <a:lnTo>
                  <a:pt x="22" y="369"/>
                </a:lnTo>
                <a:lnTo>
                  <a:pt x="22" y="369"/>
                </a:lnTo>
                <a:lnTo>
                  <a:pt x="23" y="368"/>
                </a:lnTo>
                <a:lnTo>
                  <a:pt x="23" y="368"/>
                </a:lnTo>
                <a:lnTo>
                  <a:pt x="23" y="367"/>
                </a:lnTo>
                <a:lnTo>
                  <a:pt x="23" y="367"/>
                </a:lnTo>
                <a:lnTo>
                  <a:pt x="23" y="366"/>
                </a:lnTo>
                <a:lnTo>
                  <a:pt x="24" y="366"/>
                </a:lnTo>
                <a:lnTo>
                  <a:pt x="24" y="366"/>
                </a:lnTo>
                <a:lnTo>
                  <a:pt x="24" y="365"/>
                </a:lnTo>
                <a:lnTo>
                  <a:pt x="24" y="365"/>
                </a:lnTo>
                <a:lnTo>
                  <a:pt x="24" y="364"/>
                </a:lnTo>
                <a:lnTo>
                  <a:pt x="25" y="364"/>
                </a:lnTo>
                <a:lnTo>
                  <a:pt x="25" y="364"/>
                </a:lnTo>
                <a:lnTo>
                  <a:pt x="25" y="364"/>
                </a:lnTo>
                <a:lnTo>
                  <a:pt x="25" y="363"/>
                </a:lnTo>
                <a:lnTo>
                  <a:pt x="25" y="363"/>
                </a:lnTo>
                <a:lnTo>
                  <a:pt x="25" y="363"/>
                </a:lnTo>
                <a:lnTo>
                  <a:pt x="25" y="363"/>
                </a:lnTo>
                <a:lnTo>
                  <a:pt x="25" y="362"/>
                </a:lnTo>
                <a:lnTo>
                  <a:pt x="25" y="362"/>
                </a:lnTo>
                <a:lnTo>
                  <a:pt x="25" y="362"/>
                </a:lnTo>
                <a:lnTo>
                  <a:pt x="25" y="362"/>
                </a:lnTo>
                <a:lnTo>
                  <a:pt x="25" y="361"/>
                </a:lnTo>
                <a:lnTo>
                  <a:pt x="25" y="361"/>
                </a:lnTo>
                <a:lnTo>
                  <a:pt x="25" y="361"/>
                </a:lnTo>
                <a:lnTo>
                  <a:pt x="26" y="361"/>
                </a:lnTo>
                <a:lnTo>
                  <a:pt x="26" y="361"/>
                </a:lnTo>
                <a:lnTo>
                  <a:pt x="26" y="360"/>
                </a:lnTo>
                <a:lnTo>
                  <a:pt x="26" y="360"/>
                </a:lnTo>
                <a:lnTo>
                  <a:pt x="26" y="360"/>
                </a:lnTo>
                <a:lnTo>
                  <a:pt x="26" y="359"/>
                </a:lnTo>
                <a:lnTo>
                  <a:pt x="26" y="359"/>
                </a:lnTo>
                <a:lnTo>
                  <a:pt x="26" y="358"/>
                </a:lnTo>
                <a:lnTo>
                  <a:pt x="26" y="358"/>
                </a:lnTo>
                <a:lnTo>
                  <a:pt x="26" y="357"/>
                </a:lnTo>
                <a:lnTo>
                  <a:pt x="26" y="357"/>
                </a:lnTo>
                <a:lnTo>
                  <a:pt x="26" y="357"/>
                </a:lnTo>
                <a:lnTo>
                  <a:pt x="26" y="356"/>
                </a:lnTo>
                <a:lnTo>
                  <a:pt x="26" y="355"/>
                </a:lnTo>
                <a:lnTo>
                  <a:pt x="26" y="355"/>
                </a:lnTo>
                <a:lnTo>
                  <a:pt x="26" y="354"/>
                </a:lnTo>
                <a:lnTo>
                  <a:pt x="26" y="354"/>
                </a:lnTo>
                <a:lnTo>
                  <a:pt x="26" y="354"/>
                </a:lnTo>
                <a:lnTo>
                  <a:pt x="27" y="354"/>
                </a:lnTo>
                <a:lnTo>
                  <a:pt x="27" y="354"/>
                </a:lnTo>
                <a:lnTo>
                  <a:pt x="28" y="354"/>
                </a:lnTo>
                <a:lnTo>
                  <a:pt x="28" y="354"/>
                </a:lnTo>
                <a:lnTo>
                  <a:pt x="28" y="353"/>
                </a:lnTo>
                <a:lnTo>
                  <a:pt x="28" y="353"/>
                </a:lnTo>
                <a:lnTo>
                  <a:pt x="27" y="353"/>
                </a:lnTo>
                <a:lnTo>
                  <a:pt x="27" y="353"/>
                </a:lnTo>
                <a:lnTo>
                  <a:pt x="26" y="353"/>
                </a:lnTo>
                <a:lnTo>
                  <a:pt x="26" y="353"/>
                </a:lnTo>
                <a:lnTo>
                  <a:pt x="26" y="352"/>
                </a:lnTo>
                <a:lnTo>
                  <a:pt x="26" y="352"/>
                </a:lnTo>
                <a:lnTo>
                  <a:pt x="26" y="352"/>
                </a:lnTo>
                <a:lnTo>
                  <a:pt x="26" y="351"/>
                </a:lnTo>
                <a:lnTo>
                  <a:pt x="26" y="350"/>
                </a:lnTo>
                <a:lnTo>
                  <a:pt x="26" y="350"/>
                </a:lnTo>
                <a:lnTo>
                  <a:pt x="26" y="349"/>
                </a:lnTo>
                <a:lnTo>
                  <a:pt x="26" y="349"/>
                </a:lnTo>
                <a:lnTo>
                  <a:pt x="26" y="349"/>
                </a:lnTo>
                <a:lnTo>
                  <a:pt x="26" y="348"/>
                </a:lnTo>
                <a:lnTo>
                  <a:pt x="26" y="347"/>
                </a:lnTo>
                <a:lnTo>
                  <a:pt x="26" y="347"/>
                </a:lnTo>
                <a:lnTo>
                  <a:pt x="26" y="346"/>
                </a:lnTo>
                <a:lnTo>
                  <a:pt x="26" y="346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4"/>
                </a:lnTo>
                <a:lnTo>
                  <a:pt x="26" y="344"/>
                </a:lnTo>
                <a:lnTo>
                  <a:pt x="26" y="343"/>
                </a:lnTo>
                <a:lnTo>
                  <a:pt x="26" y="343"/>
                </a:lnTo>
                <a:lnTo>
                  <a:pt x="27" y="342"/>
                </a:lnTo>
                <a:lnTo>
                  <a:pt x="27" y="341"/>
                </a:lnTo>
                <a:lnTo>
                  <a:pt x="26" y="341"/>
                </a:lnTo>
                <a:lnTo>
                  <a:pt x="26" y="341"/>
                </a:lnTo>
                <a:lnTo>
                  <a:pt x="26" y="341"/>
                </a:lnTo>
                <a:lnTo>
                  <a:pt x="26" y="341"/>
                </a:lnTo>
                <a:lnTo>
                  <a:pt x="25" y="341"/>
                </a:lnTo>
                <a:lnTo>
                  <a:pt x="25" y="341"/>
                </a:lnTo>
                <a:lnTo>
                  <a:pt x="25" y="342"/>
                </a:lnTo>
                <a:lnTo>
                  <a:pt x="24" y="341"/>
                </a:lnTo>
                <a:lnTo>
                  <a:pt x="24" y="341"/>
                </a:lnTo>
                <a:lnTo>
                  <a:pt x="23" y="341"/>
                </a:lnTo>
                <a:lnTo>
                  <a:pt x="23" y="341"/>
                </a:lnTo>
                <a:lnTo>
                  <a:pt x="23" y="341"/>
                </a:lnTo>
                <a:lnTo>
                  <a:pt x="23" y="341"/>
                </a:lnTo>
                <a:lnTo>
                  <a:pt x="23" y="340"/>
                </a:lnTo>
                <a:lnTo>
                  <a:pt x="23" y="340"/>
                </a:lnTo>
                <a:lnTo>
                  <a:pt x="23" y="339"/>
                </a:lnTo>
                <a:lnTo>
                  <a:pt x="23" y="339"/>
                </a:lnTo>
                <a:lnTo>
                  <a:pt x="23" y="338"/>
                </a:lnTo>
                <a:lnTo>
                  <a:pt x="23" y="337"/>
                </a:lnTo>
                <a:lnTo>
                  <a:pt x="23" y="337"/>
                </a:lnTo>
                <a:lnTo>
                  <a:pt x="24" y="337"/>
                </a:lnTo>
                <a:lnTo>
                  <a:pt x="24" y="336"/>
                </a:lnTo>
                <a:lnTo>
                  <a:pt x="24" y="335"/>
                </a:lnTo>
                <a:lnTo>
                  <a:pt x="24" y="334"/>
                </a:lnTo>
                <a:lnTo>
                  <a:pt x="24" y="333"/>
                </a:lnTo>
                <a:lnTo>
                  <a:pt x="23" y="332"/>
                </a:lnTo>
                <a:lnTo>
                  <a:pt x="23" y="332"/>
                </a:lnTo>
                <a:lnTo>
                  <a:pt x="23" y="332"/>
                </a:lnTo>
                <a:lnTo>
                  <a:pt x="23" y="331"/>
                </a:lnTo>
                <a:lnTo>
                  <a:pt x="23" y="331"/>
                </a:lnTo>
                <a:lnTo>
                  <a:pt x="23" y="330"/>
                </a:lnTo>
                <a:lnTo>
                  <a:pt x="24" y="330"/>
                </a:lnTo>
                <a:lnTo>
                  <a:pt x="24" y="329"/>
                </a:lnTo>
                <a:lnTo>
                  <a:pt x="24" y="329"/>
                </a:lnTo>
                <a:lnTo>
                  <a:pt x="24" y="328"/>
                </a:lnTo>
                <a:lnTo>
                  <a:pt x="24" y="328"/>
                </a:lnTo>
                <a:lnTo>
                  <a:pt x="24" y="328"/>
                </a:lnTo>
                <a:lnTo>
                  <a:pt x="24" y="327"/>
                </a:lnTo>
                <a:lnTo>
                  <a:pt x="24" y="326"/>
                </a:lnTo>
                <a:lnTo>
                  <a:pt x="24" y="326"/>
                </a:lnTo>
                <a:lnTo>
                  <a:pt x="24" y="325"/>
                </a:lnTo>
                <a:lnTo>
                  <a:pt x="24" y="325"/>
                </a:lnTo>
                <a:lnTo>
                  <a:pt x="24" y="324"/>
                </a:lnTo>
                <a:lnTo>
                  <a:pt x="24" y="324"/>
                </a:lnTo>
                <a:lnTo>
                  <a:pt x="25" y="324"/>
                </a:lnTo>
                <a:lnTo>
                  <a:pt x="25" y="324"/>
                </a:lnTo>
                <a:lnTo>
                  <a:pt x="25" y="324"/>
                </a:lnTo>
                <a:lnTo>
                  <a:pt x="26" y="324"/>
                </a:lnTo>
                <a:lnTo>
                  <a:pt x="26" y="323"/>
                </a:lnTo>
                <a:lnTo>
                  <a:pt x="26" y="323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1"/>
                </a:lnTo>
                <a:lnTo>
                  <a:pt x="26" y="321"/>
                </a:lnTo>
                <a:lnTo>
                  <a:pt x="26" y="320"/>
                </a:lnTo>
                <a:lnTo>
                  <a:pt x="26" y="320"/>
                </a:lnTo>
                <a:lnTo>
                  <a:pt x="26" y="320"/>
                </a:lnTo>
                <a:lnTo>
                  <a:pt x="26" y="320"/>
                </a:lnTo>
                <a:lnTo>
                  <a:pt x="26" y="319"/>
                </a:lnTo>
                <a:lnTo>
                  <a:pt x="26" y="319"/>
                </a:lnTo>
                <a:lnTo>
                  <a:pt x="26" y="319"/>
                </a:lnTo>
                <a:lnTo>
                  <a:pt x="26" y="318"/>
                </a:lnTo>
                <a:lnTo>
                  <a:pt x="27" y="318"/>
                </a:lnTo>
                <a:lnTo>
                  <a:pt x="27" y="318"/>
                </a:lnTo>
                <a:lnTo>
                  <a:pt x="26" y="318"/>
                </a:lnTo>
                <a:lnTo>
                  <a:pt x="26" y="318"/>
                </a:lnTo>
                <a:lnTo>
                  <a:pt x="26" y="318"/>
                </a:lnTo>
                <a:lnTo>
                  <a:pt x="26" y="319"/>
                </a:lnTo>
                <a:lnTo>
                  <a:pt x="26" y="319"/>
                </a:lnTo>
                <a:lnTo>
                  <a:pt x="26" y="319"/>
                </a:lnTo>
                <a:lnTo>
                  <a:pt x="25" y="320"/>
                </a:lnTo>
                <a:lnTo>
                  <a:pt x="25" y="320"/>
                </a:lnTo>
                <a:lnTo>
                  <a:pt x="25" y="320"/>
                </a:lnTo>
                <a:lnTo>
                  <a:pt x="25" y="320"/>
                </a:lnTo>
                <a:lnTo>
                  <a:pt x="24" y="320"/>
                </a:lnTo>
                <a:lnTo>
                  <a:pt x="24" y="321"/>
                </a:lnTo>
                <a:lnTo>
                  <a:pt x="24" y="321"/>
                </a:lnTo>
                <a:lnTo>
                  <a:pt x="23" y="321"/>
                </a:lnTo>
                <a:lnTo>
                  <a:pt x="23" y="321"/>
                </a:lnTo>
                <a:lnTo>
                  <a:pt x="22" y="321"/>
                </a:lnTo>
                <a:lnTo>
                  <a:pt x="22" y="321"/>
                </a:lnTo>
                <a:lnTo>
                  <a:pt x="21" y="321"/>
                </a:lnTo>
                <a:lnTo>
                  <a:pt x="21" y="321"/>
                </a:lnTo>
                <a:lnTo>
                  <a:pt x="21" y="321"/>
                </a:lnTo>
                <a:lnTo>
                  <a:pt x="20" y="320"/>
                </a:lnTo>
                <a:lnTo>
                  <a:pt x="20" y="320"/>
                </a:lnTo>
                <a:lnTo>
                  <a:pt x="20" y="320"/>
                </a:lnTo>
                <a:lnTo>
                  <a:pt x="20" y="320"/>
                </a:lnTo>
                <a:lnTo>
                  <a:pt x="19" y="320"/>
                </a:lnTo>
                <a:lnTo>
                  <a:pt x="19" y="319"/>
                </a:lnTo>
                <a:lnTo>
                  <a:pt x="19" y="319"/>
                </a:lnTo>
                <a:lnTo>
                  <a:pt x="18" y="319"/>
                </a:lnTo>
                <a:lnTo>
                  <a:pt x="18" y="319"/>
                </a:lnTo>
                <a:lnTo>
                  <a:pt x="17" y="319"/>
                </a:lnTo>
                <a:lnTo>
                  <a:pt x="17" y="319"/>
                </a:lnTo>
                <a:lnTo>
                  <a:pt x="17" y="318"/>
                </a:lnTo>
                <a:lnTo>
                  <a:pt x="17" y="318"/>
                </a:lnTo>
                <a:lnTo>
                  <a:pt x="17" y="318"/>
                </a:lnTo>
                <a:lnTo>
                  <a:pt x="17" y="317"/>
                </a:lnTo>
                <a:lnTo>
                  <a:pt x="17" y="317"/>
                </a:lnTo>
                <a:lnTo>
                  <a:pt x="17" y="317"/>
                </a:lnTo>
                <a:lnTo>
                  <a:pt x="17" y="316"/>
                </a:lnTo>
                <a:lnTo>
                  <a:pt x="17" y="316"/>
                </a:lnTo>
                <a:lnTo>
                  <a:pt x="18" y="316"/>
                </a:lnTo>
                <a:lnTo>
                  <a:pt x="18" y="316"/>
                </a:lnTo>
                <a:lnTo>
                  <a:pt x="18" y="315"/>
                </a:lnTo>
                <a:lnTo>
                  <a:pt x="18" y="315"/>
                </a:lnTo>
                <a:lnTo>
                  <a:pt x="18" y="314"/>
                </a:lnTo>
                <a:lnTo>
                  <a:pt x="18" y="314"/>
                </a:lnTo>
                <a:lnTo>
                  <a:pt x="18" y="313"/>
                </a:lnTo>
                <a:lnTo>
                  <a:pt x="18" y="313"/>
                </a:lnTo>
                <a:lnTo>
                  <a:pt x="17" y="312"/>
                </a:lnTo>
                <a:lnTo>
                  <a:pt x="17" y="312"/>
                </a:lnTo>
                <a:lnTo>
                  <a:pt x="17" y="312"/>
                </a:lnTo>
                <a:lnTo>
                  <a:pt x="16" y="312"/>
                </a:lnTo>
                <a:lnTo>
                  <a:pt x="16" y="312"/>
                </a:lnTo>
                <a:lnTo>
                  <a:pt x="16" y="312"/>
                </a:lnTo>
                <a:lnTo>
                  <a:pt x="16" y="312"/>
                </a:lnTo>
                <a:lnTo>
                  <a:pt x="15" y="312"/>
                </a:lnTo>
                <a:lnTo>
                  <a:pt x="15" y="312"/>
                </a:lnTo>
                <a:lnTo>
                  <a:pt x="15" y="312"/>
                </a:lnTo>
                <a:lnTo>
                  <a:pt x="14" y="312"/>
                </a:lnTo>
                <a:lnTo>
                  <a:pt x="14" y="312"/>
                </a:lnTo>
                <a:lnTo>
                  <a:pt x="14" y="313"/>
                </a:lnTo>
                <a:lnTo>
                  <a:pt x="14" y="313"/>
                </a:lnTo>
                <a:lnTo>
                  <a:pt x="13" y="314"/>
                </a:lnTo>
                <a:lnTo>
                  <a:pt x="13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3"/>
                </a:lnTo>
                <a:lnTo>
                  <a:pt x="12" y="313"/>
                </a:lnTo>
                <a:lnTo>
                  <a:pt x="11" y="312"/>
                </a:lnTo>
                <a:lnTo>
                  <a:pt x="11" y="312"/>
                </a:lnTo>
                <a:lnTo>
                  <a:pt x="11" y="312"/>
                </a:lnTo>
                <a:lnTo>
                  <a:pt x="11" y="312"/>
                </a:lnTo>
                <a:lnTo>
                  <a:pt x="10" y="311"/>
                </a:lnTo>
                <a:lnTo>
                  <a:pt x="9" y="311"/>
                </a:lnTo>
                <a:lnTo>
                  <a:pt x="9" y="310"/>
                </a:lnTo>
                <a:lnTo>
                  <a:pt x="9" y="310"/>
                </a:lnTo>
                <a:lnTo>
                  <a:pt x="8" y="309"/>
                </a:lnTo>
                <a:lnTo>
                  <a:pt x="8" y="309"/>
                </a:lnTo>
                <a:lnTo>
                  <a:pt x="8" y="310"/>
                </a:lnTo>
                <a:lnTo>
                  <a:pt x="6" y="311"/>
                </a:lnTo>
                <a:lnTo>
                  <a:pt x="6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09"/>
                </a:lnTo>
                <a:lnTo>
                  <a:pt x="5" y="309"/>
                </a:lnTo>
                <a:lnTo>
                  <a:pt x="5" y="308"/>
                </a:lnTo>
                <a:lnTo>
                  <a:pt x="5" y="308"/>
                </a:lnTo>
                <a:lnTo>
                  <a:pt x="5" y="308"/>
                </a:lnTo>
                <a:lnTo>
                  <a:pt x="5" y="307"/>
                </a:lnTo>
                <a:lnTo>
                  <a:pt x="5" y="307"/>
                </a:lnTo>
                <a:lnTo>
                  <a:pt x="5" y="306"/>
                </a:lnTo>
                <a:lnTo>
                  <a:pt x="5" y="306"/>
                </a:lnTo>
                <a:lnTo>
                  <a:pt x="5" y="305"/>
                </a:lnTo>
                <a:lnTo>
                  <a:pt x="5" y="305"/>
                </a:lnTo>
                <a:lnTo>
                  <a:pt x="5" y="304"/>
                </a:lnTo>
                <a:lnTo>
                  <a:pt x="5" y="304"/>
                </a:lnTo>
                <a:lnTo>
                  <a:pt x="6" y="304"/>
                </a:lnTo>
                <a:lnTo>
                  <a:pt x="6" y="303"/>
                </a:lnTo>
                <a:lnTo>
                  <a:pt x="6" y="303"/>
                </a:lnTo>
                <a:lnTo>
                  <a:pt x="6" y="303"/>
                </a:lnTo>
                <a:lnTo>
                  <a:pt x="7" y="302"/>
                </a:lnTo>
                <a:lnTo>
                  <a:pt x="7" y="302"/>
                </a:lnTo>
                <a:lnTo>
                  <a:pt x="7" y="301"/>
                </a:lnTo>
                <a:lnTo>
                  <a:pt x="7" y="301"/>
                </a:lnTo>
                <a:lnTo>
                  <a:pt x="8" y="301"/>
                </a:lnTo>
                <a:lnTo>
                  <a:pt x="8" y="300"/>
                </a:lnTo>
                <a:lnTo>
                  <a:pt x="8" y="300"/>
                </a:lnTo>
                <a:lnTo>
                  <a:pt x="8" y="300"/>
                </a:lnTo>
                <a:lnTo>
                  <a:pt x="8" y="299"/>
                </a:lnTo>
                <a:lnTo>
                  <a:pt x="8" y="299"/>
                </a:lnTo>
                <a:lnTo>
                  <a:pt x="7" y="299"/>
                </a:lnTo>
                <a:lnTo>
                  <a:pt x="7" y="298"/>
                </a:lnTo>
                <a:lnTo>
                  <a:pt x="6" y="298"/>
                </a:lnTo>
                <a:lnTo>
                  <a:pt x="6" y="298"/>
                </a:lnTo>
                <a:lnTo>
                  <a:pt x="5" y="298"/>
                </a:lnTo>
                <a:lnTo>
                  <a:pt x="5" y="298"/>
                </a:lnTo>
                <a:lnTo>
                  <a:pt x="5" y="298"/>
                </a:lnTo>
                <a:lnTo>
                  <a:pt x="4" y="298"/>
                </a:lnTo>
                <a:lnTo>
                  <a:pt x="4" y="298"/>
                </a:lnTo>
                <a:lnTo>
                  <a:pt x="4" y="298"/>
                </a:lnTo>
                <a:lnTo>
                  <a:pt x="3" y="297"/>
                </a:lnTo>
                <a:lnTo>
                  <a:pt x="3" y="297"/>
                </a:lnTo>
                <a:lnTo>
                  <a:pt x="3" y="297"/>
                </a:lnTo>
                <a:lnTo>
                  <a:pt x="3" y="296"/>
                </a:lnTo>
                <a:lnTo>
                  <a:pt x="3" y="295"/>
                </a:lnTo>
                <a:lnTo>
                  <a:pt x="3" y="295"/>
                </a:lnTo>
                <a:lnTo>
                  <a:pt x="3" y="295"/>
                </a:lnTo>
                <a:lnTo>
                  <a:pt x="4" y="294"/>
                </a:lnTo>
                <a:lnTo>
                  <a:pt x="4" y="293"/>
                </a:lnTo>
                <a:lnTo>
                  <a:pt x="4" y="292"/>
                </a:lnTo>
                <a:lnTo>
                  <a:pt x="5" y="292"/>
                </a:lnTo>
                <a:lnTo>
                  <a:pt x="5" y="291"/>
                </a:lnTo>
                <a:lnTo>
                  <a:pt x="5" y="290"/>
                </a:lnTo>
                <a:lnTo>
                  <a:pt x="5" y="289"/>
                </a:lnTo>
                <a:lnTo>
                  <a:pt x="5" y="288"/>
                </a:lnTo>
                <a:lnTo>
                  <a:pt x="5" y="287"/>
                </a:lnTo>
                <a:lnTo>
                  <a:pt x="5" y="287"/>
                </a:lnTo>
                <a:lnTo>
                  <a:pt x="4" y="287"/>
                </a:lnTo>
                <a:lnTo>
                  <a:pt x="4" y="286"/>
                </a:lnTo>
                <a:lnTo>
                  <a:pt x="3" y="286"/>
                </a:lnTo>
                <a:lnTo>
                  <a:pt x="2" y="285"/>
                </a:lnTo>
                <a:lnTo>
                  <a:pt x="1" y="285"/>
                </a:lnTo>
                <a:lnTo>
                  <a:pt x="1" y="284"/>
                </a:lnTo>
                <a:lnTo>
                  <a:pt x="0" y="283"/>
                </a:lnTo>
                <a:lnTo>
                  <a:pt x="0" y="283"/>
                </a:lnTo>
                <a:lnTo>
                  <a:pt x="0" y="282"/>
                </a:lnTo>
                <a:lnTo>
                  <a:pt x="2" y="280"/>
                </a:lnTo>
                <a:lnTo>
                  <a:pt x="1" y="278"/>
                </a:lnTo>
                <a:lnTo>
                  <a:pt x="1" y="277"/>
                </a:lnTo>
                <a:lnTo>
                  <a:pt x="0" y="277"/>
                </a:lnTo>
                <a:lnTo>
                  <a:pt x="0" y="276"/>
                </a:lnTo>
                <a:lnTo>
                  <a:pt x="1" y="276"/>
                </a:lnTo>
                <a:lnTo>
                  <a:pt x="2" y="275"/>
                </a:lnTo>
                <a:lnTo>
                  <a:pt x="2" y="275"/>
                </a:lnTo>
                <a:lnTo>
                  <a:pt x="3" y="274"/>
                </a:lnTo>
                <a:lnTo>
                  <a:pt x="3" y="273"/>
                </a:lnTo>
                <a:lnTo>
                  <a:pt x="3" y="273"/>
                </a:lnTo>
                <a:lnTo>
                  <a:pt x="3" y="272"/>
                </a:lnTo>
                <a:lnTo>
                  <a:pt x="4" y="272"/>
                </a:lnTo>
                <a:lnTo>
                  <a:pt x="4" y="271"/>
                </a:lnTo>
                <a:lnTo>
                  <a:pt x="5" y="271"/>
                </a:lnTo>
                <a:lnTo>
                  <a:pt x="5" y="271"/>
                </a:lnTo>
                <a:lnTo>
                  <a:pt x="5" y="271"/>
                </a:lnTo>
                <a:lnTo>
                  <a:pt x="5" y="270"/>
                </a:lnTo>
                <a:lnTo>
                  <a:pt x="5" y="270"/>
                </a:lnTo>
                <a:lnTo>
                  <a:pt x="5" y="269"/>
                </a:lnTo>
                <a:lnTo>
                  <a:pt x="5" y="269"/>
                </a:lnTo>
                <a:lnTo>
                  <a:pt x="5" y="268"/>
                </a:lnTo>
                <a:lnTo>
                  <a:pt x="5" y="267"/>
                </a:lnTo>
                <a:lnTo>
                  <a:pt x="5" y="266"/>
                </a:lnTo>
                <a:lnTo>
                  <a:pt x="5" y="266"/>
                </a:lnTo>
                <a:lnTo>
                  <a:pt x="6" y="265"/>
                </a:lnTo>
                <a:lnTo>
                  <a:pt x="7" y="264"/>
                </a:lnTo>
                <a:lnTo>
                  <a:pt x="7" y="263"/>
                </a:lnTo>
                <a:lnTo>
                  <a:pt x="7" y="262"/>
                </a:lnTo>
                <a:lnTo>
                  <a:pt x="7" y="262"/>
                </a:lnTo>
                <a:lnTo>
                  <a:pt x="7" y="262"/>
                </a:lnTo>
                <a:lnTo>
                  <a:pt x="8" y="261"/>
                </a:lnTo>
                <a:lnTo>
                  <a:pt x="8" y="260"/>
                </a:lnTo>
                <a:lnTo>
                  <a:pt x="9" y="260"/>
                </a:lnTo>
                <a:lnTo>
                  <a:pt x="9" y="260"/>
                </a:lnTo>
                <a:lnTo>
                  <a:pt x="10" y="261"/>
                </a:lnTo>
                <a:lnTo>
                  <a:pt x="11" y="262"/>
                </a:lnTo>
                <a:lnTo>
                  <a:pt x="12" y="262"/>
                </a:lnTo>
                <a:lnTo>
                  <a:pt x="12" y="262"/>
                </a:lnTo>
                <a:lnTo>
                  <a:pt x="12" y="261"/>
                </a:lnTo>
                <a:lnTo>
                  <a:pt x="12" y="261"/>
                </a:lnTo>
                <a:lnTo>
                  <a:pt x="13" y="260"/>
                </a:lnTo>
                <a:lnTo>
                  <a:pt x="13" y="260"/>
                </a:lnTo>
                <a:lnTo>
                  <a:pt x="14" y="261"/>
                </a:lnTo>
                <a:lnTo>
                  <a:pt x="15" y="261"/>
                </a:lnTo>
                <a:lnTo>
                  <a:pt x="15" y="261"/>
                </a:lnTo>
                <a:lnTo>
                  <a:pt x="16" y="261"/>
                </a:lnTo>
                <a:lnTo>
                  <a:pt x="16" y="261"/>
                </a:lnTo>
                <a:lnTo>
                  <a:pt x="16" y="261"/>
                </a:lnTo>
                <a:lnTo>
                  <a:pt x="15" y="260"/>
                </a:lnTo>
                <a:lnTo>
                  <a:pt x="15" y="260"/>
                </a:lnTo>
                <a:lnTo>
                  <a:pt x="14" y="259"/>
                </a:lnTo>
                <a:lnTo>
                  <a:pt x="14" y="258"/>
                </a:lnTo>
                <a:lnTo>
                  <a:pt x="14" y="258"/>
                </a:lnTo>
                <a:lnTo>
                  <a:pt x="15" y="257"/>
                </a:lnTo>
                <a:lnTo>
                  <a:pt x="15" y="256"/>
                </a:lnTo>
                <a:lnTo>
                  <a:pt x="14" y="255"/>
                </a:lnTo>
                <a:lnTo>
                  <a:pt x="13" y="255"/>
                </a:lnTo>
                <a:lnTo>
                  <a:pt x="12" y="255"/>
                </a:lnTo>
                <a:lnTo>
                  <a:pt x="12" y="255"/>
                </a:lnTo>
                <a:lnTo>
                  <a:pt x="11" y="255"/>
                </a:lnTo>
                <a:lnTo>
                  <a:pt x="10" y="255"/>
                </a:lnTo>
                <a:lnTo>
                  <a:pt x="9" y="255"/>
                </a:lnTo>
                <a:lnTo>
                  <a:pt x="9" y="253"/>
                </a:lnTo>
                <a:lnTo>
                  <a:pt x="10" y="252"/>
                </a:lnTo>
                <a:lnTo>
                  <a:pt x="10" y="251"/>
                </a:lnTo>
                <a:lnTo>
                  <a:pt x="10" y="250"/>
                </a:lnTo>
                <a:lnTo>
                  <a:pt x="11" y="249"/>
                </a:lnTo>
                <a:lnTo>
                  <a:pt x="12" y="248"/>
                </a:lnTo>
                <a:lnTo>
                  <a:pt x="12" y="246"/>
                </a:lnTo>
                <a:lnTo>
                  <a:pt x="12" y="245"/>
                </a:lnTo>
                <a:lnTo>
                  <a:pt x="12" y="245"/>
                </a:lnTo>
                <a:lnTo>
                  <a:pt x="12" y="244"/>
                </a:lnTo>
                <a:lnTo>
                  <a:pt x="13" y="243"/>
                </a:lnTo>
                <a:lnTo>
                  <a:pt x="14" y="243"/>
                </a:lnTo>
                <a:lnTo>
                  <a:pt x="15" y="242"/>
                </a:lnTo>
                <a:lnTo>
                  <a:pt x="15" y="242"/>
                </a:lnTo>
                <a:lnTo>
                  <a:pt x="17" y="242"/>
                </a:lnTo>
                <a:lnTo>
                  <a:pt x="17" y="241"/>
                </a:lnTo>
                <a:lnTo>
                  <a:pt x="18" y="241"/>
                </a:lnTo>
                <a:lnTo>
                  <a:pt x="19" y="241"/>
                </a:lnTo>
                <a:lnTo>
                  <a:pt x="18" y="240"/>
                </a:lnTo>
                <a:lnTo>
                  <a:pt x="17" y="239"/>
                </a:lnTo>
                <a:lnTo>
                  <a:pt x="17" y="239"/>
                </a:lnTo>
                <a:lnTo>
                  <a:pt x="16" y="238"/>
                </a:lnTo>
                <a:lnTo>
                  <a:pt x="16" y="237"/>
                </a:lnTo>
                <a:lnTo>
                  <a:pt x="16" y="237"/>
                </a:lnTo>
                <a:lnTo>
                  <a:pt x="16" y="236"/>
                </a:lnTo>
                <a:lnTo>
                  <a:pt x="17" y="235"/>
                </a:lnTo>
                <a:lnTo>
                  <a:pt x="17" y="234"/>
                </a:lnTo>
                <a:lnTo>
                  <a:pt x="17" y="234"/>
                </a:lnTo>
                <a:lnTo>
                  <a:pt x="17" y="234"/>
                </a:lnTo>
                <a:lnTo>
                  <a:pt x="18" y="233"/>
                </a:lnTo>
                <a:lnTo>
                  <a:pt x="18" y="233"/>
                </a:lnTo>
                <a:lnTo>
                  <a:pt x="19" y="233"/>
                </a:lnTo>
                <a:lnTo>
                  <a:pt x="20" y="233"/>
                </a:lnTo>
                <a:lnTo>
                  <a:pt x="21" y="233"/>
                </a:lnTo>
                <a:lnTo>
                  <a:pt x="22" y="233"/>
                </a:lnTo>
                <a:lnTo>
                  <a:pt x="22" y="233"/>
                </a:lnTo>
                <a:lnTo>
                  <a:pt x="23" y="233"/>
                </a:lnTo>
                <a:lnTo>
                  <a:pt x="24" y="233"/>
                </a:lnTo>
                <a:lnTo>
                  <a:pt x="24" y="232"/>
                </a:lnTo>
                <a:lnTo>
                  <a:pt x="24" y="232"/>
                </a:lnTo>
                <a:lnTo>
                  <a:pt x="25" y="231"/>
                </a:lnTo>
                <a:lnTo>
                  <a:pt x="25" y="230"/>
                </a:lnTo>
                <a:lnTo>
                  <a:pt x="25" y="229"/>
                </a:lnTo>
                <a:lnTo>
                  <a:pt x="26" y="228"/>
                </a:lnTo>
                <a:lnTo>
                  <a:pt x="26" y="228"/>
                </a:lnTo>
                <a:lnTo>
                  <a:pt x="27" y="228"/>
                </a:lnTo>
                <a:lnTo>
                  <a:pt x="27" y="227"/>
                </a:lnTo>
                <a:lnTo>
                  <a:pt x="28" y="226"/>
                </a:lnTo>
                <a:lnTo>
                  <a:pt x="28" y="225"/>
                </a:lnTo>
                <a:lnTo>
                  <a:pt x="28" y="224"/>
                </a:lnTo>
                <a:lnTo>
                  <a:pt x="27" y="224"/>
                </a:lnTo>
                <a:lnTo>
                  <a:pt x="26" y="224"/>
                </a:lnTo>
                <a:lnTo>
                  <a:pt x="25" y="224"/>
                </a:lnTo>
                <a:lnTo>
                  <a:pt x="25" y="222"/>
                </a:lnTo>
                <a:lnTo>
                  <a:pt x="25" y="220"/>
                </a:lnTo>
                <a:lnTo>
                  <a:pt x="25" y="220"/>
                </a:lnTo>
                <a:lnTo>
                  <a:pt x="25" y="219"/>
                </a:lnTo>
                <a:lnTo>
                  <a:pt x="25" y="218"/>
                </a:lnTo>
                <a:lnTo>
                  <a:pt x="25" y="217"/>
                </a:lnTo>
                <a:lnTo>
                  <a:pt x="24" y="216"/>
                </a:lnTo>
                <a:lnTo>
                  <a:pt x="24" y="216"/>
                </a:lnTo>
                <a:lnTo>
                  <a:pt x="24" y="215"/>
                </a:lnTo>
                <a:lnTo>
                  <a:pt x="24" y="214"/>
                </a:lnTo>
                <a:lnTo>
                  <a:pt x="25" y="213"/>
                </a:lnTo>
                <a:lnTo>
                  <a:pt x="25" y="213"/>
                </a:lnTo>
                <a:lnTo>
                  <a:pt x="26" y="212"/>
                </a:lnTo>
                <a:lnTo>
                  <a:pt x="26" y="212"/>
                </a:lnTo>
                <a:lnTo>
                  <a:pt x="25" y="212"/>
                </a:lnTo>
                <a:lnTo>
                  <a:pt x="25" y="212"/>
                </a:lnTo>
                <a:lnTo>
                  <a:pt x="24" y="211"/>
                </a:lnTo>
                <a:lnTo>
                  <a:pt x="24" y="210"/>
                </a:lnTo>
                <a:lnTo>
                  <a:pt x="25" y="210"/>
                </a:lnTo>
                <a:lnTo>
                  <a:pt x="25" y="210"/>
                </a:lnTo>
                <a:lnTo>
                  <a:pt x="25" y="210"/>
                </a:lnTo>
                <a:lnTo>
                  <a:pt x="25" y="209"/>
                </a:lnTo>
                <a:lnTo>
                  <a:pt x="25" y="209"/>
                </a:lnTo>
                <a:lnTo>
                  <a:pt x="26" y="208"/>
                </a:lnTo>
                <a:lnTo>
                  <a:pt x="26" y="208"/>
                </a:lnTo>
                <a:lnTo>
                  <a:pt x="26" y="208"/>
                </a:lnTo>
                <a:lnTo>
                  <a:pt x="26" y="208"/>
                </a:lnTo>
                <a:lnTo>
                  <a:pt x="26" y="207"/>
                </a:lnTo>
                <a:lnTo>
                  <a:pt x="26" y="207"/>
                </a:lnTo>
                <a:lnTo>
                  <a:pt x="26" y="207"/>
                </a:lnTo>
                <a:lnTo>
                  <a:pt x="26" y="206"/>
                </a:lnTo>
                <a:lnTo>
                  <a:pt x="26" y="206"/>
                </a:lnTo>
                <a:lnTo>
                  <a:pt x="26" y="205"/>
                </a:lnTo>
                <a:lnTo>
                  <a:pt x="26" y="205"/>
                </a:lnTo>
                <a:lnTo>
                  <a:pt x="26" y="204"/>
                </a:lnTo>
                <a:lnTo>
                  <a:pt x="25" y="204"/>
                </a:lnTo>
                <a:lnTo>
                  <a:pt x="25" y="203"/>
                </a:lnTo>
                <a:lnTo>
                  <a:pt x="25" y="203"/>
                </a:lnTo>
                <a:lnTo>
                  <a:pt x="25" y="203"/>
                </a:lnTo>
                <a:lnTo>
                  <a:pt x="25" y="203"/>
                </a:lnTo>
                <a:lnTo>
                  <a:pt x="24" y="203"/>
                </a:lnTo>
                <a:lnTo>
                  <a:pt x="24" y="202"/>
                </a:lnTo>
                <a:lnTo>
                  <a:pt x="24" y="202"/>
                </a:lnTo>
                <a:lnTo>
                  <a:pt x="24" y="202"/>
                </a:lnTo>
                <a:lnTo>
                  <a:pt x="24" y="201"/>
                </a:lnTo>
                <a:lnTo>
                  <a:pt x="24" y="201"/>
                </a:lnTo>
                <a:lnTo>
                  <a:pt x="24" y="200"/>
                </a:lnTo>
                <a:lnTo>
                  <a:pt x="24" y="200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3" y="199"/>
                </a:lnTo>
                <a:lnTo>
                  <a:pt x="23" y="198"/>
                </a:lnTo>
                <a:lnTo>
                  <a:pt x="23" y="198"/>
                </a:lnTo>
                <a:lnTo>
                  <a:pt x="24" y="197"/>
                </a:lnTo>
                <a:lnTo>
                  <a:pt x="24" y="196"/>
                </a:lnTo>
                <a:lnTo>
                  <a:pt x="24" y="196"/>
                </a:lnTo>
                <a:lnTo>
                  <a:pt x="24" y="195"/>
                </a:lnTo>
                <a:lnTo>
                  <a:pt x="25" y="195"/>
                </a:lnTo>
                <a:lnTo>
                  <a:pt x="25" y="195"/>
                </a:lnTo>
                <a:lnTo>
                  <a:pt x="25" y="195"/>
                </a:lnTo>
                <a:lnTo>
                  <a:pt x="25" y="194"/>
                </a:lnTo>
                <a:lnTo>
                  <a:pt x="25" y="194"/>
                </a:lnTo>
                <a:lnTo>
                  <a:pt x="25" y="193"/>
                </a:lnTo>
                <a:lnTo>
                  <a:pt x="25" y="193"/>
                </a:lnTo>
                <a:lnTo>
                  <a:pt x="25" y="192"/>
                </a:lnTo>
                <a:lnTo>
                  <a:pt x="25" y="192"/>
                </a:lnTo>
                <a:lnTo>
                  <a:pt x="25" y="191"/>
                </a:lnTo>
                <a:lnTo>
                  <a:pt x="25" y="191"/>
                </a:lnTo>
                <a:lnTo>
                  <a:pt x="33" y="191"/>
                </a:lnTo>
                <a:lnTo>
                  <a:pt x="72" y="191"/>
                </a:lnTo>
                <a:lnTo>
                  <a:pt x="80" y="190"/>
                </a:lnTo>
                <a:lnTo>
                  <a:pt x="90" y="190"/>
                </a:lnTo>
                <a:lnTo>
                  <a:pt x="94" y="190"/>
                </a:lnTo>
                <a:lnTo>
                  <a:pt x="94" y="191"/>
                </a:lnTo>
                <a:lnTo>
                  <a:pt x="95" y="194"/>
                </a:lnTo>
                <a:lnTo>
                  <a:pt x="97" y="195"/>
                </a:lnTo>
                <a:lnTo>
                  <a:pt x="99" y="196"/>
                </a:lnTo>
                <a:lnTo>
                  <a:pt x="102" y="196"/>
                </a:lnTo>
                <a:lnTo>
                  <a:pt x="102" y="196"/>
                </a:lnTo>
                <a:lnTo>
                  <a:pt x="103" y="192"/>
                </a:lnTo>
                <a:lnTo>
                  <a:pt x="101" y="191"/>
                </a:lnTo>
                <a:lnTo>
                  <a:pt x="100" y="189"/>
                </a:lnTo>
                <a:lnTo>
                  <a:pt x="105" y="188"/>
                </a:lnTo>
                <a:lnTo>
                  <a:pt x="109" y="187"/>
                </a:lnTo>
                <a:lnTo>
                  <a:pt x="112" y="187"/>
                </a:lnTo>
                <a:lnTo>
                  <a:pt x="115" y="188"/>
                </a:lnTo>
                <a:lnTo>
                  <a:pt x="116" y="188"/>
                </a:lnTo>
                <a:lnTo>
                  <a:pt x="117" y="188"/>
                </a:lnTo>
                <a:lnTo>
                  <a:pt x="119" y="187"/>
                </a:lnTo>
                <a:lnTo>
                  <a:pt x="123" y="188"/>
                </a:lnTo>
                <a:lnTo>
                  <a:pt x="126" y="191"/>
                </a:lnTo>
                <a:lnTo>
                  <a:pt x="126" y="195"/>
                </a:lnTo>
                <a:lnTo>
                  <a:pt x="125" y="199"/>
                </a:lnTo>
                <a:lnTo>
                  <a:pt x="128" y="203"/>
                </a:lnTo>
                <a:lnTo>
                  <a:pt x="128" y="203"/>
                </a:lnTo>
                <a:lnTo>
                  <a:pt x="131" y="209"/>
                </a:lnTo>
                <a:lnTo>
                  <a:pt x="132" y="208"/>
                </a:lnTo>
                <a:lnTo>
                  <a:pt x="132" y="208"/>
                </a:lnTo>
                <a:lnTo>
                  <a:pt x="132" y="208"/>
                </a:lnTo>
                <a:lnTo>
                  <a:pt x="132" y="207"/>
                </a:lnTo>
                <a:lnTo>
                  <a:pt x="133" y="207"/>
                </a:lnTo>
                <a:lnTo>
                  <a:pt x="133" y="206"/>
                </a:lnTo>
                <a:lnTo>
                  <a:pt x="133" y="205"/>
                </a:lnTo>
                <a:lnTo>
                  <a:pt x="135" y="203"/>
                </a:lnTo>
                <a:lnTo>
                  <a:pt x="136" y="203"/>
                </a:lnTo>
                <a:lnTo>
                  <a:pt x="136" y="203"/>
                </a:lnTo>
                <a:lnTo>
                  <a:pt x="137" y="202"/>
                </a:lnTo>
                <a:lnTo>
                  <a:pt x="138" y="202"/>
                </a:lnTo>
                <a:lnTo>
                  <a:pt x="138" y="203"/>
                </a:lnTo>
                <a:lnTo>
                  <a:pt x="139" y="203"/>
                </a:lnTo>
                <a:lnTo>
                  <a:pt x="139" y="203"/>
                </a:lnTo>
                <a:lnTo>
                  <a:pt x="139" y="203"/>
                </a:lnTo>
                <a:lnTo>
                  <a:pt x="139" y="204"/>
                </a:lnTo>
                <a:lnTo>
                  <a:pt x="139" y="204"/>
                </a:lnTo>
                <a:lnTo>
                  <a:pt x="140" y="205"/>
                </a:lnTo>
                <a:lnTo>
                  <a:pt x="140" y="205"/>
                </a:lnTo>
                <a:lnTo>
                  <a:pt x="140" y="206"/>
                </a:lnTo>
                <a:lnTo>
                  <a:pt x="140" y="206"/>
                </a:lnTo>
                <a:lnTo>
                  <a:pt x="140" y="207"/>
                </a:lnTo>
                <a:lnTo>
                  <a:pt x="139" y="207"/>
                </a:lnTo>
                <a:lnTo>
                  <a:pt x="139" y="208"/>
                </a:lnTo>
                <a:lnTo>
                  <a:pt x="139" y="208"/>
                </a:lnTo>
                <a:lnTo>
                  <a:pt x="138" y="208"/>
                </a:lnTo>
                <a:lnTo>
                  <a:pt x="138" y="208"/>
                </a:lnTo>
                <a:lnTo>
                  <a:pt x="138" y="209"/>
                </a:lnTo>
                <a:lnTo>
                  <a:pt x="137" y="209"/>
                </a:lnTo>
                <a:lnTo>
                  <a:pt x="137" y="210"/>
                </a:lnTo>
                <a:lnTo>
                  <a:pt x="137" y="210"/>
                </a:lnTo>
                <a:lnTo>
                  <a:pt x="137" y="210"/>
                </a:lnTo>
                <a:lnTo>
                  <a:pt x="136" y="211"/>
                </a:lnTo>
                <a:lnTo>
                  <a:pt x="136" y="211"/>
                </a:lnTo>
                <a:lnTo>
                  <a:pt x="135" y="211"/>
                </a:lnTo>
                <a:lnTo>
                  <a:pt x="135" y="211"/>
                </a:lnTo>
                <a:lnTo>
                  <a:pt x="134" y="212"/>
                </a:lnTo>
                <a:lnTo>
                  <a:pt x="134" y="212"/>
                </a:lnTo>
                <a:lnTo>
                  <a:pt x="133" y="212"/>
                </a:lnTo>
                <a:lnTo>
                  <a:pt x="133" y="212"/>
                </a:lnTo>
                <a:lnTo>
                  <a:pt x="134" y="212"/>
                </a:lnTo>
                <a:lnTo>
                  <a:pt x="134" y="212"/>
                </a:lnTo>
                <a:lnTo>
                  <a:pt x="134" y="212"/>
                </a:lnTo>
                <a:lnTo>
                  <a:pt x="135" y="212"/>
                </a:lnTo>
                <a:lnTo>
                  <a:pt x="135" y="213"/>
                </a:lnTo>
                <a:lnTo>
                  <a:pt x="136" y="213"/>
                </a:lnTo>
                <a:lnTo>
                  <a:pt x="136" y="213"/>
                </a:lnTo>
                <a:lnTo>
                  <a:pt x="136" y="214"/>
                </a:lnTo>
                <a:lnTo>
                  <a:pt x="137" y="214"/>
                </a:lnTo>
                <a:lnTo>
                  <a:pt x="137" y="215"/>
                </a:lnTo>
                <a:lnTo>
                  <a:pt x="137" y="215"/>
                </a:lnTo>
                <a:lnTo>
                  <a:pt x="137" y="216"/>
                </a:lnTo>
                <a:lnTo>
                  <a:pt x="137" y="216"/>
                </a:lnTo>
                <a:lnTo>
                  <a:pt x="137" y="216"/>
                </a:lnTo>
                <a:lnTo>
                  <a:pt x="137" y="216"/>
                </a:lnTo>
                <a:lnTo>
                  <a:pt x="137" y="217"/>
                </a:lnTo>
                <a:lnTo>
                  <a:pt x="138" y="217"/>
                </a:lnTo>
                <a:lnTo>
                  <a:pt x="138" y="218"/>
                </a:lnTo>
                <a:lnTo>
                  <a:pt x="139" y="218"/>
                </a:lnTo>
                <a:lnTo>
                  <a:pt x="139" y="218"/>
                </a:lnTo>
                <a:lnTo>
                  <a:pt x="140" y="219"/>
                </a:lnTo>
                <a:lnTo>
                  <a:pt x="141" y="219"/>
                </a:lnTo>
                <a:lnTo>
                  <a:pt x="141" y="219"/>
                </a:lnTo>
                <a:lnTo>
                  <a:pt x="142" y="219"/>
                </a:lnTo>
                <a:lnTo>
                  <a:pt x="143" y="220"/>
                </a:lnTo>
                <a:lnTo>
                  <a:pt x="143" y="220"/>
                </a:lnTo>
                <a:lnTo>
                  <a:pt x="144" y="220"/>
                </a:lnTo>
                <a:lnTo>
                  <a:pt x="146" y="221"/>
                </a:lnTo>
                <a:lnTo>
                  <a:pt x="146" y="221"/>
                </a:lnTo>
                <a:lnTo>
                  <a:pt x="147" y="222"/>
                </a:lnTo>
                <a:lnTo>
                  <a:pt x="147" y="222"/>
                </a:lnTo>
                <a:lnTo>
                  <a:pt x="148" y="222"/>
                </a:lnTo>
                <a:lnTo>
                  <a:pt x="148" y="223"/>
                </a:lnTo>
                <a:lnTo>
                  <a:pt x="149" y="223"/>
                </a:lnTo>
                <a:lnTo>
                  <a:pt x="149" y="223"/>
                </a:lnTo>
                <a:lnTo>
                  <a:pt x="150" y="223"/>
                </a:lnTo>
                <a:lnTo>
                  <a:pt x="150" y="223"/>
                </a:lnTo>
                <a:lnTo>
                  <a:pt x="150" y="223"/>
                </a:lnTo>
                <a:lnTo>
                  <a:pt x="151" y="223"/>
                </a:lnTo>
                <a:lnTo>
                  <a:pt x="151" y="223"/>
                </a:lnTo>
                <a:lnTo>
                  <a:pt x="152" y="223"/>
                </a:lnTo>
                <a:lnTo>
                  <a:pt x="152" y="223"/>
                </a:lnTo>
                <a:lnTo>
                  <a:pt x="153" y="223"/>
                </a:lnTo>
                <a:lnTo>
                  <a:pt x="153" y="224"/>
                </a:lnTo>
                <a:lnTo>
                  <a:pt x="154" y="224"/>
                </a:lnTo>
                <a:lnTo>
                  <a:pt x="154" y="224"/>
                </a:lnTo>
                <a:lnTo>
                  <a:pt x="154" y="224"/>
                </a:lnTo>
                <a:lnTo>
                  <a:pt x="155" y="225"/>
                </a:lnTo>
                <a:lnTo>
                  <a:pt x="155" y="225"/>
                </a:lnTo>
                <a:lnTo>
                  <a:pt x="155" y="226"/>
                </a:lnTo>
                <a:lnTo>
                  <a:pt x="155" y="227"/>
                </a:lnTo>
                <a:lnTo>
                  <a:pt x="155" y="227"/>
                </a:lnTo>
                <a:lnTo>
                  <a:pt x="155" y="228"/>
                </a:lnTo>
                <a:lnTo>
                  <a:pt x="156" y="228"/>
                </a:lnTo>
                <a:lnTo>
                  <a:pt x="156" y="229"/>
                </a:lnTo>
                <a:lnTo>
                  <a:pt x="157" y="230"/>
                </a:lnTo>
                <a:lnTo>
                  <a:pt x="157" y="231"/>
                </a:lnTo>
                <a:lnTo>
                  <a:pt x="158" y="231"/>
                </a:lnTo>
                <a:lnTo>
                  <a:pt x="158" y="231"/>
                </a:lnTo>
                <a:lnTo>
                  <a:pt x="159" y="232"/>
                </a:lnTo>
                <a:lnTo>
                  <a:pt x="160" y="233"/>
                </a:lnTo>
                <a:lnTo>
                  <a:pt x="160" y="233"/>
                </a:lnTo>
                <a:lnTo>
                  <a:pt x="160" y="234"/>
                </a:lnTo>
                <a:lnTo>
                  <a:pt x="160" y="234"/>
                </a:lnTo>
                <a:lnTo>
                  <a:pt x="161" y="235"/>
                </a:lnTo>
                <a:lnTo>
                  <a:pt x="161" y="236"/>
                </a:lnTo>
                <a:lnTo>
                  <a:pt x="162" y="237"/>
                </a:lnTo>
                <a:lnTo>
                  <a:pt x="162" y="237"/>
                </a:lnTo>
                <a:lnTo>
                  <a:pt x="162" y="237"/>
                </a:lnTo>
                <a:lnTo>
                  <a:pt x="162" y="238"/>
                </a:lnTo>
                <a:lnTo>
                  <a:pt x="163" y="239"/>
                </a:lnTo>
                <a:lnTo>
                  <a:pt x="164" y="240"/>
                </a:lnTo>
                <a:lnTo>
                  <a:pt x="165" y="241"/>
                </a:lnTo>
                <a:lnTo>
                  <a:pt x="165" y="241"/>
                </a:lnTo>
                <a:lnTo>
                  <a:pt x="166" y="242"/>
                </a:lnTo>
                <a:lnTo>
                  <a:pt x="166" y="243"/>
                </a:lnTo>
                <a:lnTo>
                  <a:pt x="166" y="244"/>
                </a:lnTo>
                <a:lnTo>
                  <a:pt x="166" y="244"/>
                </a:lnTo>
                <a:lnTo>
                  <a:pt x="167" y="244"/>
                </a:lnTo>
                <a:lnTo>
                  <a:pt x="167" y="245"/>
                </a:lnTo>
                <a:lnTo>
                  <a:pt x="167" y="245"/>
                </a:lnTo>
                <a:lnTo>
                  <a:pt x="168" y="245"/>
                </a:lnTo>
                <a:lnTo>
                  <a:pt x="168" y="244"/>
                </a:lnTo>
                <a:lnTo>
                  <a:pt x="169" y="245"/>
                </a:lnTo>
                <a:lnTo>
                  <a:pt x="169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5"/>
                </a:lnTo>
                <a:lnTo>
                  <a:pt x="171" y="245"/>
                </a:lnTo>
                <a:lnTo>
                  <a:pt x="171" y="245"/>
                </a:lnTo>
                <a:lnTo>
                  <a:pt x="171" y="245"/>
                </a:lnTo>
                <a:lnTo>
                  <a:pt x="171" y="245"/>
                </a:lnTo>
                <a:lnTo>
                  <a:pt x="171" y="245"/>
                </a:lnTo>
                <a:lnTo>
                  <a:pt x="172" y="245"/>
                </a:lnTo>
                <a:lnTo>
                  <a:pt x="172" y="244"/>
                </a:lnTo>
                <a:lnTo>
                  <a:pt x="172" y="244"/>
                </a:lnTo>
                <a:lnTo>
                  <a:pt x="172" y="244"/>
                </a:lnTo>
                <a:lnTo>
                  <a:pt x="173" y="244"/>
                </a:lnTo>
                <a:lnTo>
                  <a:pt x="173" y="244"/>
                </a:lnTo>
                <a:lnTo>
                  <a:pt x="174" y="244"/>
                </a:lnTo>
                <a:lnTo>
                  <a:pt x="174" y="244"/>
                </a:lnTo>
                <a:lnTo>
                  <a:pt x="174" y="245"/>
                </a:lnTo>
                <a:lnTo>
                  <a:pt x="174" y="245"/>
                </a:lnTo>
                <a:lnTo>
                  <a:pt x="174" y="245"/>
                </a:lnTo>
                <a:lnTo>
                  <a:pt x="175" y="245"/>
                </a:lnTo>
                <a:lnTo>
                  <a:pt x="175" y="246"/>
                </a:lnTo>
                <a:lnTo>
                  <a:pt x="175" y="246"/>
                </a:lnTo>
                <a:lnTo>
                  <a:pt x="175" y="247"/>
                </a:lnTo>
                <a:lnTo>
                  <a:pt x="175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7" y="248"/>
                </a:lnTo>
                <a:lnTo>
                  <a:pt x="177" y="248"/>
                </a:lnTo>
                <a:lnTo>
                  <a:pt x="178" y="249"/>
                </a:lnTo>
                <a:lnTo>
                  <a:pt x="178" y="249"/>
                </a:lnTo>
                <a:lnTo>
                  <a:pt x="178" y="249"/>
                </a:lnTo>
                <a:lnTo>
                  <a:pt x="179" y="249"/>
                </a:lnTo>
                <a:lnTo>
                  <a:pt x="179" y="249"/>
                </a:lnTo>
                <a:lnTo>
                  <a:pt x="179" y="250"/>
                </a:lnTo>
                <a:lnTo>
                  <a:pt x="179" y="250"/>
                </a:lnTo>
                <a:lnTo>
                  <a:pt x="180" y="250"/>
                </a:lnTo>
                <a:lnTo>
                  <a:pt x="180" y="250"/>
                </a:lnTo>
                <a:lnTo>
                  <a:pt x="181" y="250"/>
                </a:lnTo>
                <a:lnTo>
                  <a:pt x="181" y="251"/>
                </a:lnTo>
                <a:lnTo>
                  <a:pt x="183" y="248"/>
                </a:lnTo>
                <a:lnTo>
                  <a:pt x="183" y="249"/>
                </a:lnTo>
                <a:lnTo>
                  <a:pt x="183" y="250"/>
                </a:lnTo>
                <a:lnTo>
                  <a:pt x="184" y="251"/>
                </a:lnTo>
                <a:lnTo>
                  <a:pt x="184" y="251"/>
                </a:lnTo>
                <a:lnTo>
                  <a:pt x="184" y="251"/>
                </a:lnTo>
                <a:lnTo>
                  <a:pt x="184" y="251"/>
                </a:lnTo>
                <a:lnTo>
                  <a:pt x="184" y="252"/>
                </a:lnTo>
                <a:lnTo>
                  <a:pt x="184" y="253"/>
                </a:lnTo>
                <a:lnTo>
                  <a:pt x="184" y="253"/>
                </a:lnTo>
                <a:lnTo>
                  <a:pt x="184" y="253"/>
                </a:lnTo>
                <a:lnTo>
                  <a:pt x="184" y="253"/>
                </a:lnTo>
                <a:lnTo>
                  <a:pt x="184" y="253"/>
                </a:lnTo>
                <a:lnTo>
                  <a:pt x="184" y="254"/>
                </a:lnTo>
                <a:lnTo>
                  <a:pt x="185" y="254"/>
                </a:lnTo>
                <a:lnTo>
                  <a:pt x="185" y="254"/>
                </a:lnTo>
                <a:lnTo>
                  <a:pt x="185" y="254"/>
                </a:lnTo>
                <a:lnTo>
                  <a:pt x="186" y="254"/>
                </a:lnTo>
                <a:lnTo>
                  <a:pt x="189" y="256"/>
                </a:lnTo>
                <a:lnTo>
                  <a:pt x="201" y="262"/>
                </a:lnTo>
                <a:lnTo>
                  <a:pt x="201" y="262"/>
                </a:lnTo>
                <a:lnTo>
                  <a:pt x="202" y="262"/>
                </a:lnTo>
                <a:lnTo>
                  <a:pt x="202" y="262"/>
                </a:lnTo>
                <a:lnTo>
                  <a:pt x="203" y="262"/>
                </a:lnTo>
                <a:lnTo>
                  <a:pt x="203" y="262"/>
                </a:lnTo>
                <a:lnTo>
                  <a:pt x="203" y="262"/>
                </a:lnTo>
                <a:lnTo>
                  <a:pt x="204" y="262"/>
                </a:lnTo>
                <a:lnTo>
                  <a:pt x="204" y="262"/>
                </a:lnTo>
                <a:lnTo>
                  <a:pt x="204" y="262"/>
                </a:lnTo>
                <a:lnTo>
                  <a:pt x="205" y="262"/>
                </a:lnTo>
                <a:lnTo>
                  <a:pt x="206" y="262"/>
                </a:lnTo>
                <a:lnTo>
                  <a:pt x="207" y="262"/>
                </a:lnTo>
                <a:lnTo>
                  <a:pt x="207" y="263"/>
                </a:lnTo>
                <a:lnTo>
                  <a:pt x="208" y="263"/>
                </a:lnTo>
                <a:lnTo>
                  <a:pt x="208" y="263"/>
                </a:lnTo>
                <a:lnTo>
                  <a:pt x="208" y="263"/>
                </a:lnTo>
                <a:lnTo>
                  <a:pt x="208" y="263"/>
                </a:lnTo>
                <a:lnTo>
                  <a:pt x="209" y="263"/>
                </a:lnTo>
                <a:lnTo>
                  <a:pt x="209" y="263"/>
                </a:lnTo>
                <a:lnTo>
                  <a:pt x="210" y="264"/>
                </a:lnTo>
                <a:lnTo>
                  <a:pt x="210" y="264"/>
                </a:lnTo>
                <a:lnTo>
                  <a:pt x="211" y="264"/>
                </a:lnTo>
                <a:lnTo>
                  <a:pt x="211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2"/>
                </a:lnTo>
                <a:lnTo>
                  <a:pt x="212" y="262"/>
                </a:lnTo>
                <a:lnTo>
                  <a:pt x="212" y="262"/>
                </a:lnTo>
                <a:lnTo>
                  <a:pt x="211" y="261"/>
                </a:lnTo>
                <a:lnTo>
                  <a:pt x="211" y="261"/>
                </a:lnTo>
                <a:lnTo>
                  <a:pt x="211" y="260"/>
                </a:lnTo>
                <a:lnTo>
                  <a:pt x="211" y="260"/>
                </a:lnTo>
                <a:lnTo>
                  <a:pt x="211" y="259"/>
                </a:lnTo>
                <a:lnTo>
                  <a:pt x="211" y="258"/>
                </a:lnTo>
                <a:lnTo>
                  <a:pt x="211" y="257"/>
                </a:lnTo>
                <a:lnTo>
                  <a:pt x="211" y="257"/>
                </a:lnTo>
                <a:lnTo>
                  <a:pt x="211" y="256"/>
                </a:lnTo>
                <a:lnTo>
                  <a:pt x="211" y="256"/>
                </a:lnTo>
                <a:lnTo>
                  <a:pt x="212" y="256"/>
                </a:lnTo>
                <a:lnTo>
                  <a:pt x="212" y="255"/>
                </a:lnTo>
                <a:lnTo>
                  <a:pt x="212" y="255"/>
                </a:lnTo>
                <a:lnTo>
                  <a:pt x="212" y="255"/>
                </a:lnTo>
                <a:lnTo>
                  <a:pt x="213" y="255"/>
                </a:lnTo>
                <a:lnTo>
                  <a:pt x="213" y="255"/>
                </a:lnTo>
                <a:lnTo>
                  <a:pt x="214" y="255"/>
                </a:lnTo>
                <a:lnTo>
                  <a:pt x="214" y="255"/>
                </a:lnTo>
                <a:lnTo>
                  <a:pt x="214" y="256"/>
                </a:lnTo>
                <a:lnTo>
                  <a:pt x="215" y="256"/>
                </a:lnTo>
                <a:lnTo>
                  <a:pt x="215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7" y="256"/>
                </a:lnTo>
                <a:lnTo>
                  <a:pt x="217" y="256"/>
                </a:lnTo>
                <a:lnTo>
                  <a:pt x="218" y="256"/>
                </a:lnTo>
                <a:lnTo>
                  <a:pt x="218" y="256"/>
                </a:lnTo>
                <a:lnTo>
                  <a:pt x="219" y="255"/>
                </a:lnTo>
                <a:lnTo>
                  <a:pt x="219" y="255"/>
                </a:lnTo>
                <a:lnTo>
                  <a:pt x="220" y="255"/>
                </a:lnTo>
                <a:lnTo>
                  <a:pt x="220" y="255"/>
                </a:lnTo>
                <a:lnTo>
                  <a:pt x="221" y="255"/>
                </a:lnTo>
                <a:lnTo>
                  <a:pt x="221" y="255"/>
                </a:lnTo>
                <a:lnTo>
                  <a:pt x="222" y="255"/>
                </a:lnTo>
                <a:lnTo>
                  <a:pt x="223" y="255"/>
                </a:lnTo>
                <a:lnTo>
                  <a:pt x="223" y="255"/>
                </a:lnTo>
                <a:lnTo>
                  <a:pt x="224" y="255"/>
                </a:lnTo>
                <a:lnTo>
                  <a:pt x="224" y="255"/>
                </a:lnTo>
                <a:lnTo>
                  <a:pt x="224" y="255"/>
                </a:lnTo>
                <a:lnTo>
                  <a:pt x="224" y="254"/>
                </a:lnTo>
                <a:lnTo>
                  <a:pt x="224" y="254"/>
                </a:lnTo>
                <a:lnTo>
                  <a:pt x="224" y="253"/>
                </a:lnTo>
                <a:lnTo>
                  <a:pt x="224" y="253"/>
                </a:lnTo>
                <a:lnTo>
                  <a:pt x="225" y="253"/>
                </a:lnTo>
                <a:lnTo>
                  <a:pt x="225" y="253"/>
                </a:lnTo>
                <a:lnTo>
                  <a:pt x="226" y="253"/>
                </a:lnTo>
                <a:lnTo>
                  <a:pt x="226" y="253"/>
                </a:lnTo>
                <a:lnTo>
                  <a:pt x="227" y="252"/>
                </a:lnTo>
                <a:lnTo>
                  <a:pt x="227" y="252"/>
                </a:lnTo>
                <a:lnTo>
                  <a:pt x="227" y="252"/>
                </a:lnTo>
                <a:lnTo>
                  <a:pt x="228" y="252"/>
                </a:lnTo>
                <a:lnTo>
                  <a:pt x="228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1" y="252"/>
                </a:lnTo>
                <a:lnTo>
                  <a:pt x="231" y="251"/>
                </a:lnTo>
                <a:lnTo>
                  <a:pt x="231" y="251"/>
                </a:lnTo>
                <a:lnTo>
                  <a:pt x="231" y="250"/>
                </a:lnTo>
                <a:lnTo>
                  <a:pt x="231" y="250"/>
                </a:lnTo>
                <a:lnTo>
                  <a:pt x="231" y="249"/>
                </a:lnTo>
                <a:lnTo>
                  <a:pt x="232" y="249"/>
                </a:lnTo>
                <a:lnTo>
                  <a:pt x="232" y="249"/>
                </a:lnTo>
                <a:lnTo>
                  <a:pt x="233" y="249"/>
                </a:lnTo>
                <a:lnTo>
                  <a:pt x="233" y="249"/>
                </a:lnTo>
                <a:lnTo>
                  <a:pt x="233" y="250"/>
                </a:lnTo>
                <a:lnTo>
                  <a:pt x="234" y="250"/>
                </a:lnTo>
                <a:lnTo>
                  <a:pt x="234" y="250"/>
                </a:lnTo>
                <a:lnTo>
                  <a:pt x="234" y="249"/>
                </a:lnTo>
                <a:lnTo>
                  <a:pt x="235" y="249"/>
                </a:lnTo>
                <a:lnTo>
                  <a:pt x="235" y="249"/>
                </a:lnTo>
                <a:lnTo>
                  <a:pt x="236" y="249"/>
                </a:lnTo>
                <a:lnTo>
                  <a:pt x="236" y="249"/>
                </a:lnTo>
                <a:lnTo>
                  <a:pt x="237" y="249"/>
                </a:lnTo>
                <a:lnTo>
                  <a:pt x="237" y="249"/>
                </a:lnTo>
                <a:lnTo>
                  <a:pt x="238" y="249"/>
                </a:lnTo>
                <a:lnTo>
                  <a:pt x="238" y="249"/>
                </a:lnTo>
                <a:lnTo>
                  <a:pt x="239" y="249"/>
                </a:lnTo>
                <a:lnTo>
                  <a:pt x="239" y="248"/>
                </a:lnTo>
                <a:lnTo>
                  <a:pt x="240" y="248"/>
                </a:lnTo>
                <a:lnTo>
                  <a:pt x="240" y="248"/>
                </a:lnTo>
                <a:lnTo>
                  <a:pt x="240" y="247"/>
                </a:lnTo>
                <a:lnTo>
                  <a:pt x="241" y="247"/>
                </a:lnTo>
                <a:lnTo>
                  <a:pt x="241" y="247"/>
                </a:lnTo>
                <a:lnTo>
                  <a:pt x="241" y="247"/>
                </a:lnTo>
                <a:lnTo>
                  <a:pt x="241" y="247"/>
                </a:lnTo>
                <a:lnTo>
                  <a:pt x="241" y="246"/>
                </a:lnTo>
                <a:lnTo>
                  <a:pt x="241" y="246"/>
                </a:lnTo>
                <a:lnTo>
                  <a:pt x="242" y="245"/>
                </a:lnTo>
                <a:lnTo>
                  <a:pt x="242" y="245"/>
                </a:lnTo>
                <a:lnTo>
                  <a:pt x="242" y="245"/>
                </a:lnTo>
                <a:lnTo>
                  <a:pt x="242" y="245"/>
                </a:lnTo>
                <a:lnTo>
                  <a:pt x="242" y="244"/>
                </a:lnTo>
                <a:lnTo>
                  <a:pt x="243" y="244"/>
                </a:lnTo>
                <a:lnTo>
                  <a:pt x="243" y="244"/>
                </a:lnTo>
                <a:lnTo>
                  <a:pt x="243" y="243"/>
                </a:lnTo>
                <a:lnTo>
                  <a:pt x="244" y="243"/>
                </a:lnTo>
                <a:lnTo>
                  <a:pt x="244" y="243"/>
                </a:lnTo>
                <a:lnTo>
                  <a:pt x="244" y="242"/>
                </a:lnTo>
                <a:lnTo>
                  <a:pt x="243" y="242"/>
                </a:lnTo>
                <a:lnTo>
                  <a:pt x="243" y="242"/>
                </a:lnTo>
                <a:lnTo>
                  <a:pt x="243" y="242"/>
                </a:lnTo>
                <a:lnTo>
                  <a:pt x="243" y="241"/>
                </a:lnTo>
                <a:lnTo>
                  <a:pt x="242" y="241"/>
                </a:lnTo>
                <a:lnTo>
                  <a:pt x="242" y="241"/>
                </a:lnTo>
                <a:lnTo>
                  <a:pt x="242" y="240"/>
                </a:lnTo>
                <a:lnTo>
                  <a:pt x="241" y="240"/>
                </a:lnTo>
                <a:lnTo>
                  <a:pt x="241" y="239"/>
                </a:lnTo>
                <a:lnTo>
                  <a:pt x="242" y="239"/>
                </a:lnTo>
                <a:lnTo>
                  <a:pt x="242" y="238"/>
                </a:lnTo>
                <a:lnTo>
                  <a:pt x="242" y="238"/>
                </a:lnTo>
                <a:lnTo>
                  <a:pt x="243" y="237"/>
                </a:lnTo>
                <a:lnTo>
                  <a:pt x="243" y="237"/>
                </a:lnTo>
                <a:lnTo>
                  <a:pt x="244" y="237"/>
                </a:lnTo>
                <a:lnTo>
                  <a:pt x="244" y="237"/>
                </a:lnTo>
                <a:lnTo>
                  <a:pt x="245" y="237"/>
                </a:lnTo>
                <a:lnTo>
                  <a:pt x="245" y="237"/>
                </a:lnTo>
                <a:lnTo>
                  <a:pt x="245" y="237"/>
                </a:lnTo>
                <a:lnTo>
                  <a:pt x="245" y="237"/>
                </a:lnTo>
                <a:lnTo>
                  <a:pt x="246" y="237"/>
                </a:lnTo>
                <a:lnTo>
                  <a:pt x="246" y="236"/>
                </a:lnTo>
                <a:lnTo>
                  <a:pt x="246" y="236"/>
                </a:lnTo>
                <a:lnTo>
                  <a:pt x="247" y="235"/>
                </a:lnTo>
                <a:lnTo>
                  <a:pt x="247" y="235"/>
                </a:lnTo>
                <a:lnTo>
                  <a:pt x="248" y="234"/>
                </a:lnTo>
                <a:lnTo>
                  <a:pt x="248" y="234"/>
                </a:lnTo>
                <a:lnTo>
                  <a:pt x="248" y="234"/>
                </a:lnTo>
                <a:lnTo>
                  <a:pt x="248" y="233"/>
                </a:lnTo>
                <a:lnTo>
                  <a:pt x="248" y="233"/>
                </a:lnTo>
                <a:lnTo>
                  <a:pt x="247" y="233"/>
                </a:lnTo>
                <a:lnTo>
                  <a:pt x="248" y="233"/>
                </a:lnTo>
                <a:lnTo>
                  <a:pt x="248" y="232"/>
                </a:lnTo>
                <a:lnTo>
                  <a:pt x="248" y="232"/>
                </a:lnTo>
                <a:lnTo>
                  <a:pt x="248" y="232"/>
                </a:lnTo>
                <a:lnTo>
                  <a:pt x="248" y="231"/>
                </a:lnTo>
                <a:lnTo>
                  <a:pt x="249" y="231"/>
                </a:lnTo>
                <a:lnTo>
                  <a:pt x="249" y="231"/>
                </a:lnTo>
                <a:lnTo>
                  <a:pt x="250" y="231"/>
                </a:lnTo>
                <a:lnTo>
                  <a:pt x="250" y="231"/>
                </a:lnTo>
                <a:lnTo>
                  <a:pt x="250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1"/>
                </a:lnTo>
                <a:lnTo>
                  <a:pt x="251" y="231"/>
                </a:lnTo>
                <a:lnTo>
                  <a:pt x="251" y="230"/>
                </a:lnTo>
                <a:lnTo>
                  <a:pt x="251" y="230"/>
                </a:lnTo>
                <a:lnTo>
                  <a:pt x="251" y="230"/>
                </a:lnTo>
                <a:lnTo>
                  <a:pt x="250" y="229"/>
                </a:lnTo>
                <a:lnTo>
                  <a:pt x="250" y="229"/>
                </a:lnTo>
                <a:lnTo>
                  <a:pt x="250" y="228"/>
                </a:lnTo>
                <a:lnTo>
                  <a:pt x="250" y="228"/>
                </a:lnTo>
                <a:lnTo>
                  <a:pt x="250" y="228"/>
                </a:lnTo>
                <a:lnTo>
                  <a:pt x="250" y="227"/>
                </a:lnTo>
                <a:lnTo>
                  <a:pt x="250" y="227"/>
                </a:lnTo>
                <a:lnTo>
                  <a:pt x="250" y="226"/>
                </a:lnTo>
                <a:lnTo>
                  <a:pt x="250" y="226"/>
                </a:lnTo>
                <a:lnTo>
                  <a:pt x="250" y="225"/>
                </a:lnTo>
                <a:lnTo>
                  <a:pt x="250" y="225"/>
                </a:lnTo>
                <a:lnTo>
                  <a:pt x="251" y="225"/>
                </a:lnTo>
                <a:lnTo>
                  <a:pt x="251" y="224"/>
                </a:lnTo>
                <a:lnTo>
                  <a:pt x="251" y="224"/>
                </a:lnTo>
                <a:lnTo>
                  <a:pt x="251" y="224"/>
                </a:lnTo>
                <a:lnTo>
                  <a:pt x="251" y="224"/>
                </a:lnTo>
                <a:lnTo>
                  <a:pt x="251" y="224"/>
                </a:lnTo>
                <a:lnTo>
                  <a:pt x="251" y="223"/>
                </a:lnTo>
                <a:lnTo>
                  <a:pt x="251" y="223"/>
                </a:lnTo>
                <a:lnTo>
                  <a:pt x="251" y="223"/>
                </a:lnTo>
                <a:lnTo>
                  <a:pt x="251" y="222"/>
                </a:lnTo>
                <a:lnTo>
                  <a:pt x="251" y="222"/>
                </a:lnTo>
                <a:lnTo>
                  <a:pt x="251" y="221"/>
                </a:lnTo>
                <a:lnTo>
                  <a:pt x="251" y="221"/>
                </a:lnTo>
                <a:lnTo>
                  <a:pt x="251" y="220"/>
                </a:lnTo>
                <a:lnTo>
                  <a:pt x="251" y="220"/>
                </a:lnTo>
                <a:lnTo>
                  <a:pt x="251" y="220"/>
                </a:lnTo>
                <a:lnTo>
                  <a:pt x="250" y="219"/>
                </a:lnTo>
                <a:lnTo>
                  <a:pt x="250" y="218"/>
                </a:lnTo>
                <a:lnTo>
                  <a:pt x="250" y="218"/>
                </a:lnTo>
                <a:lnTo>
                  <a:pt x="250" y="218"/>
                </a:lnTo>
                <a:lnTo>
                  <a:pt x="249" y="218"/>
                </a:lnTo>
                <a:lnTo>
                  <a:pt x="249" y="219"/>
                </a:lnTo>
                <a:lnTo>
                  <a:pt x="248" y="219"/>
                </a:lnTo>
                <a:lnTo>
                  <a:pt x="248" y="219"/>
                </a:lnTo>
                <a:lnTo>
                  <a:pt x="247" y="218"/>
                </a:lnTo>
                <a:lnTo>
                  <a:pt x="247" y="218"/>
                </a:lnTo>
                <a:lnTo>
                  <a:pt x="247" y="217"/>
                </a:lnTo>
                <a:lnTo>
                  <a:pt x="247" y="217"/>
                </a:lnTo>
                <a:lnTo>
                  <a:pt x="248" y="216"/>
                </a:lnTo>
                <a:lnTo>
                  <a:pt x="248" y="216"/>
                </a:lnTo>
                <a:lnTo>
                  <a:pt x="248" y="216"/>
                </a:lnTo>
                <a:lnTo>
                  <a:pt x="248" y="216"/>
                </a:lnTo>
                <a:lnTo>
                  <a:pt x="248" y="216"/>
                </a:lnTo>
                <a:lnTo>
                  <a:pt x="248" y="216"/>
                </a:lnTo>
                <a:lnTo>
                  <a:pt x="247" y="216"/>
                </a:lnTo>
                <a:lnTo>
                  <a:pt x="247" y="216"/>
                </a:lnTo>
                <a:lnTo>
                  <a:pt x="246" y="216"/>
                </a:lnTo>
                <a:lnTo>
                  <a:pt x="246" y="215"/>
                </a:lnTo>
                <a:lnTo>
                  <a:pt x="245" y="215"/>
                </a:lnTo>
                <a:lnTo>
                  <a:pt x="245" y="215"/>
                </a:lnTo>
                <a:lnTo>
                  <a:pt x="244" y="214"/>
                </a:lnTo>
                <a:lnTo>
                  <a:pt x="244" y="214"/>
                </a:lnTo>
                <a:lnTo>
                  <a:pt x="243" y="214"/>
                </a:lnTo>
                <a:lnTo>
                  <a:pt x="243" y="214"/>
                </a:lnTo>
                <a:lnTo>
                  <a:pt x="243" y="214"/>
                </a:lnTo>
                <a:lnTo>
                  <a:pt x="243" y="215"/>
                </a:lnTo>
                <a:lnTo>
                  <a:pt x="243" y="215"/>
                </a:lnTo>
                <a:lnTo>
                  <a:pt x="242" y="215"/>
                </a:lnTo>
                <a:lnTo>
                  <a:pt x="242" y="215"/>
                </a:lnTo>
                <a:lnTo>
                  <a:pt x="241" y="215"/>
                </a:lnTo>
                <a:lnTo>
                  <a:pt x="241" y="215"/>
                </a:lnTo>
                <a:lnTo>
                  <a:pt x="241" y="214"/>
                </a:lnTo>
                <a:lnTo>
                  <a:pt x="241" y="214"/>
                </a:lnTo>
                <a:lnTo>
                  <a:pt x="240" y="214"/>
                </a:lnTo>
                <a:lnTo>
                  <a:pt x="240" y="213"/>
                </a:lnTo>
                <a:lnTo>
                  <a:pt x="240" y="213"/>
                </a:lnTo>
                <a:lnTo>
                  <a:pt x="240" y="212"/>
                </a:lnTo>
                <a:lnTo>
                  <a:pt x="240" y="212"/>
                </a:lnTo>
                <a:lnTo>
                  <a:pt x="240" y="212"/>
                </a:lnTo>
                <a:lnTo>
                  <a:pt x="240" y="212"/>
                </a:lnTo>
                <a:lnTo>
                  <a:pt x="240" y="212"/>
                </a:lnTo>
                <a:lnTo>
                  <a:pt x="240" y="211"/>
                </a:lnTo>
                <a:lnTo>
                  <a:pt x="240" y="210"/>
                </a:lnTo>
                <a:lnTo>
                  <a:pt x="240" y="210"/>
                </a:lnTo>
                <a:lnTo>
                  <a:pt x="240" y="209"/>
                </a:lnTo>
                <a:lnTo>
                  <a:pt x="240" y="208"/>
                </a:lnTo>
                <a:lnTo>
                  <a:pt x="240" y="208"/>
                </a:lnTo>
                <a:lnTo>
                  <a:pt x="240" y="208"/>
                </a:lnTo>
                <a:lnTo>
                  <a:pt x="240" y="207"/>
                </a:lnTo>
                <a:lnTo>
                  <a:pt x="241" y="207"/>
                </a:lnTo>
                <a:lnTo>
                  <a:pt x="241" y="206"/>
                </a:lnTo>
                <a:lnTo>
                  <a:pt x="241" y="206"/>
                </a:lnTo>
                <a:lnTo>
                  <a:pt x="241" y="205"/>
                </a:lnTo>
                <a:lnTo>
                  <a:pt x="241" y="205"/>
                </a:lnTo>
                <a:lnTo>
                  <a:pt x="241" y="204"/>
                </a:lnTo>
                <a:lnTo>
                  <a:pt x="241" y="204"/>
                </a:lnTo>
                <a:lnTo>
                  <a:pt x="241" y="203"/>
                </a:lnTo>
                <a:lnTo>
                  <a:pt x="241" y="203"/>
                </a:lnTo>
                <a:lnTo>
                  <a:pt x="241" y="202"/>
                </a:lnTo>
                <a:lnTo>
                  <a:pt x="241" y="202"/>
                </a:lnTo>
                <a:lnTo>
                  <a:pt x="241" y="202"/>
                </a:lnTo>
                <a:lnTo>
                  <a:pt x="241" y="201"/>
                </a:lnTo>
                <a:lnTo>
                  <a:pt x="241" y="201"/>
                </a:lnTo>
                <a:lnTo>
                  <a:pt x="241" y="200"/>
                </a:lnTo>
                <a:lnTo>
                  <a:pt x="241" y="200"/>
                </a:lnTo>
                <a:lnTo>
                  <a:pt x="241" y="199"/>
                </a:lnTo>
                <a:lnTo>
                  <a:pt x="241" y="199"/>
                </a:lnTo>
                <a:lnTo>
                  <a:pt x="241" y="199"/>
                </a:lnTo>
                <a:lnTo>
                  <a:pt x="241" y="198"/>
                </a:lnTo>
                <a:lnTo>
                  <a:pt x="241" y="197"/>
                </a:lnTo>
                <a:lnTo>
                  <a:pt x="241" y="197"/>
                </a:lnTo>
                <a:lnTo>
                  <a:pt x="241" y="196"/>
                </a:lnTo>
                <a:lnTo>
                  <a:pt x="241" y="196"/>
                </a:lnTo>
                <a:lnTo>
                  <a:pt x="241" y="195"/>
                </a:lnTo>
                <a:lnTo>
                  <a:pt x="241" y="195"/>
                </a:lnTo>
                <a:lnTo>
                  <a:pt x="241" y="195"/>
                </a:lnTo>
                <a:lnTo>
                  <a:pt x="241" y="194"/>
                </a:lnTo>
                <a:lnTo>
                  <a:pt x="241" y="194"/>
                </a:lnTo>
                <a:lnTo>
                  <a:pt x="241" y="193"/>
                </a:lnTo>
                <a:lnTo>
                  <a:pt x="241" y="192"/>
                </a:lnTo>
                <a:lnTo>
                  <a:pt x="241" y="192"/>
                </a:lnTo>
                <a:lnTo>
                  <a:pt x="241" y="191"/>
                </a:lnTo>
                <a:lnTo>
                  <a:pt x="241" y="191"/>
                </a:lnTo>
                <a:lnTo>
                  <a:pt x="241" y="191"/>
                </a:lnTo>
                <a:lnTo>
                  <a:pt x="241" y="191"/>
                </a:lnTo>
                <a:lnTo>
                  <a:pt x="241" y="190"/>
                </a:lnTo>
                <a:lnTo>
                  <a:pt x="241" y="189"/>
                </a:lnTo>
                <a:lnTo>
                  <a:pt x="242" y="189"/>
                </a:lnTo>
                <a:lnTo>
                  <a:pt x="242" y="188"/>
                </a:lnTo>
                <a:lnTo>
                  <a:pt x="242" y="188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6"/>
                </a:lnTo>
                <a:lnTo>
                  <a:pt x="242" y="186"/>
                </a:lnTo>
                <a:lnTo>
                  <a:pt x="242" y="185"/>
                </a:lnTo>
                <a:lnTo>
                  <a:pt x="242" y="185"/>
                </a:lnTo>
                <a:lnTo>
                  <a:pt x="243" y="184"/>
                </a:lnTo>
                <a:lnTo>
                  <a:pt x="243" y="184"/>
                </a:lnTo>
                <a:lnTo>
                  <a:pt x="243" y="184"/>
                </a:lnTo>
                <a:lnTo>
                  <a:pt x="244" y="184"/>
                </a:lnTo>
                <a:lnTo>
                  <a:pt x="244" y="183"/>
                </a:lnTo>
                <a:lnTo>
                  <a:pt x="245" y="183"/>
                </a:lnTo>
                <a:lnTo>
                  <a:pt x="245" y="183"/>
                </a:lnTo>
                <a:lnTo>
                  <a:pt x="245" y="183"/>
                </a:lnTo>
                <a:lnTo>
                  <a:pt x="245" y="183"/>
                </a:lnTo>
                <a:lnTo>
                  <a:pt x="246" y="182"/>
                </a:lnTo>
                <a:lnTo>
                  <a:pt x="246" y="182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79"/>
                </a:lnTo>
                <a:lnTo>
                  <a:pt x="246" y="179"/>
                </a:lnTo>
                <a:lnTo>
                  <a:pt x="245" y="178"/>
                </a:lnTo>
                <a:lnTo>
                  <a:pt x="245" y="178"/>
                </a:lnTo>
                <a:lnTo>
                  <a:pt x="246" y="177"/>
                </a:lnTo>
                <a:lnTo>
                  <a:pt x="246" y="177"/>
                </a:lnTo>
                <a:lnTo>
                  <a:pt x="246" y="176"/>
                </a:lnTo>
                <a:lnTo>
                  <a:pt x="247" y="176"/>
                </a:lnTo>
                <a:lnTo>
                  <a:pt x="247" y="175"/>
                </a:lnTo>
                <a:lnTo>
                  <a:pt x="247" y="175"/>
                </a:lnTo>
                <a:lnTo>
                  <a:pt x="247" y="174"/>
                </a:lnTo>
                <a:lnTo>
                  <a:pt x="247" y="174"/>
                </a:lnTo>
                <a:lnTo>
                  <a:pt x="246" y="173"/>
                </a:lnTo>
                <a:lnTo>
                  <a:pt x="246" y="173"/>
                </a:lnTo>
                <a:lnTo>
                  <a:pt x="246" y="172"/>
                </a:lnTo>
                <a:lnTo>
                  <a:pt x="247" y="172"/>
                </a:lnTo>
                <a:lnTo>
                  <a:pt x="247" y="171"/>
                </a:lnTo>
                <a:lnTo>
                  <a:pt x="246" y="171"/>
                </a:lnTo>
                <a:lnTo>
                  <a:pt x="246" y="171"/>
                </a:lnTo>
                <a:lnTo>
                  <a:pt x="245" y="170"/>
                </a:lnTo>
                <a:lnTo>
                  <a:pt x="245" y="170"/>
                </a:lnTo>
                <a:lnTo>
                  <a:pt x="245" y="170"/>
                </a:lnTo>
                <a:lnTo>
                  <a:pt x="245" y="170"/>
                </a:lnTo>
                <a:lnTo>
                  <a:pt x="245" y="169"/>
                </a:lnTo>
                <a:lnTo>
                  <a:pt x="245" y="169"/>
                </a:lnTo>
                <a:lnTo>
                  <a:pt x="245" y="168"/>
                </a:lnTo>
                <a:lnTo>
                  <a:pt x="244" y="168"/>
                </a:lnTo>
                <a:lnTo>
                  <a:pt x="244" y="167"/>
                </a:lnTo>
                <a:lnTo>
                  <a:pt x="244" y="167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5" y="164"/>
                </a:lnTo>
                <a:lnTo>
                  <a:pt x="245" y="164"/>
                </a:lnTo>
                <a:lnTo>
                  <a:pt x="245" y="163"/>
                </a:lnTo>
                <a:lnTo>
                  <a:pt x="245" y="163"/>
                </a:lnTo>
                <a:lnTo>
                  <a:pt x="245" y="162"/>
                </a:lnTo>
                <a:lnTo>
                  <a:pt x="245" y="162"/>
                </a:lnTo>
                <a:lnTo>
                  <a:pt x="245" y="162"/>
                </a:lnTo>
                <a:lnTo>
                  <a:pt x="244" y="161"/>
                </a:lnTo>
                <a:lnTo>
                  <a:pt x="244" y="160"/>
                </a:lnTo>
                <a:lnTo>
                  <a:pt x="245" y="160"/>
                </a:lnTo>
                <a:lnTo>
                  <a:pt x="245" y="159"/>
                </a:lnTo>
                <a:lnTo>
                  <a:pt x="245" y="159"/>
                </a:lnTo>
                <a:lnTo>
                  <a:pt x="245" y="159"/>
                </a:lnTo>
                <a:lnTo>
                  <a:pt x="246" y="159"/>
                </a:lnTo>
                <a:lnTo>
                  <a:pt x="246" y="158"/>
                </a:lnTo>
                <a:lnTo>
                  <a:pt x="247" y="158"/>
                </a:lnTo>
                <a:lnTo>
                  <a:pt x="247" y="158"/>
                </a:lnTo>
                <a:lnTo>
                  <a:pt x="248" y="158"/>
                </a:lnTo>
                <a:lnTo>
                  <a:pt x="248" y="157"/>
                </a:lnTo>
                <a:lnTo>
                  <a:pt x="248" y="157"/>
                </a:lnTo>
                <a:lnTo>
                  <a:pt x="248" y="156"/>
                </a:lnTo>
                <a:lnTo>
                  <a:pt x="248" y="156"/>
                </a:lnTo>
                <a:lnTo>
                  <a:pt x="248" y="156"/>
                </a:lnTo>
                <a:lnTo>
                  <a:pt x="247" y="156"/>
                </a:lnTo>
                <a:lnTo>
                  <a:pt x="247" y="155"/>
                </a:lnTo>
                <a:lnTo>
                  <a:pt x="247" y="155"/>
                </a:lnTo>
                <a:lnTo>
                  <a:pt x="247" y="154"/>
                </a:lnTo>
                <a:lnTo>
                  <a:pt x="247" y="154"/>
                </a:lnTo>
                <a:lnTo>
                  <a:pt x="247" y="154"/>
                </a:lnTo>
                <a:lnTo>
                  <a:pt x="247" y="154"/>
                </a:lnTo>
                <a:lnTo>
                  <a:pt x="246" y="153"/>
                </a:lnTo>
                <a:lnTo>
                  <a:pt x="246" y="153"/>
                </a:lnTo>
                <a:lnTo>
                  <a:pt x="246" y="152"/>
                </a:lnTo>
                <a:lnTo>
                  <a:pt x="246" y="152"/>
                </a:lnTo>
                <a:lnTo>
                  <a:pt x="246" y="151"/>
                </a:lnTo>
                <a:lnTo>
                  <a:pt x="246" y="151"/>
                </a:lnTo>
                <a:lnTo>
                  <a:pt x="246" y="150"/>
                </a:lnTo>
                <a:lnTo>
                  <a:pt x="247" y="149"/>
                </a:lnTo>
                <a:lnTo>
                  <a:pt x="247" y="149"/>
                </a:lnTo>
                <a:lnTo>
                  <a:pt x="247" y="149"/>
                </a:lnTo>
                <a:lnTo>
                  <a:pt x="247" y="149"/>
                </a:lnTo>
                <a:lnTo>
                  <a:pt x="247" y="148"/>
                </a:lnTo>
                <a:lnTo>
                  <a:pt x="248" y="148"/>
                </a:lnTo>
                <a:lnTo>
                  <a:pt x="248" y="148"/>
                </a:lnTo>
                <a:lnTo>
                  <a:pt x="248" y="148"/>
                </a:lnTo>
                <a:lnTo>
                  <a:pt x="249" y="148"/>
                </a:lnTo>
                <a:lnTo>
                  <a:pt x="249" y="147"/>
                </a:lnTo>
                <a:lnTo>
                  <a:pt x="250" y="147"/>
                </a:lnTo>
                <a:lnTo>
                  <a:pt x="250" y="147"/>
                </a:lnTo>
                <a:lnTo>
                  <a:pt x="250" y="147"/>
                </a:lnTo>
                <a:lnTo>
                  <a:pt x="250" y="146"/>
                </a:lnTo>
                <a:lnTo>
                  <a:pt x="251" y="146"/>
                </a:lnTo>
                <a:lnTo>
                  <a:pt x="251" y="146"/>
                </a:lnTo>
                <a:lnTo>
                  <a:pt x="251" y="146"/>
                </a:lnTo>
                <a:lnTo>
                  <a:pt x="252" y="146"/>
                </a:lnTo>
                <a:lnTo>
                  <a:pt x="252" y="146"/>
                </a:lnTo>
                <a:lnTo>
                  <a:pt x="253" y="146"/>
                </a:lnTo>
                <a:lnTo>
                  <a:pt x="253" y="146"/>
                </a:lnTo>
                <a:lnTo>
                  <a:pt x="254" y="146"/>
                </a:lnTo>
                <a:lnTo>
                  <a:pt x="254" y="146"/>
                </a:lnTo>
                <a:lnTo>
                  <a:pt x="255" y="146"/>
                </a:lnTo>
                <a:lnTo>
                  <a:pt x="255" y="146"/>
                </a:lnTo>
                <a:lnTo>
                  <a:pt x="256" y="146"/>
                </a:lnTo>
                <a:lnTo>
                  <a:pt x="257" y="146"/>
                </a:lnTo>
                <a:lnTo>
                  <a:pt x="257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9" y="146"/>
                </a:lnTo>
                <a:lnTo>
                  <a:pt x="259" y="146"/>
                </a:lnTo>
                <a:lnTo>
                  <a:pt x="259" y="145"/>
                </a:lnTo>
                <a:lnTo>
                  <a:pt x="260" y="145"/>
                </a:lnTo>
                <a:lnTo>
                  <a:pt x="260" y="145"/>
                </a:lnTo>
                <a:lnTo>
                  <a:pt x="261" y="145"/>
                </a:lnTo>
                <a:lnTo>
                  <a:pt x="261" y="145"/>
                </a:lnTo>
                <a:lnTo>
                  <a:pt x="262" y="145"/>
                </a:lnTo>
                <a:lnTo>
                  <a:pt x="262" y="145"/>
                </a:lnTo>
                <a:lnTo>
                  <a:pt x="262" y="145"/>
                </a:lnTo>
                <a:lnTo>
                  <a:pt x="263" y="145"/>
                </a:lnTo>
                <a:lnTo>
                  <a:pt x="263" y="145"/>
                </a:lnTo>
                <a:lnTo>
                  <a:pt x="264" y="145"/>
                </a:lnTo>
                <a:lnTo>
                  <a:pt x="265" y="145"/>
                </a:lnTo>
                <a:lnTo>
                  <a:pt x="265" y="145"/>
                </a:lnTo>
                <a:lnTo>
                  <a:pt x="266" y="145"/>
                </a:lnTo>
                <a:lnTo>
                  <a:pt x="266" y="146"/>
                </a:lnTo>
                <a:lnTo>
                  <a:pt x="266" y="146"/>
                </a:lnTo>
                <a:lnTo>
                  <a:pt x="267" y="146"/>
                </a:lnTo>
                <a:lnTo>
                  <a:pt x="267" y="146"/>
                </a:lnTo>
                <a:lnTo>
                  <a:pt x="268" y="146"/>
                </a:lnTo>
                <a:lnTo>
                  <a:pt x="268" y="146"/>
                </a:lnTo>
                <a:lnTo>
                  <a:pt x="268" y="145"/>
                </a:lnTo>
                <a:lnTo>
                  <a:pt x="269" y="145"/>
                </a:lnTo>
                <a:lnTo>
                  <a:pt x="269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6"/>
                </a:lnTo>
                <a:lnTo>
                  <a:pt x="271" y="146"/>
                </a:lnTo>
                <a:lnTo>
                  <a:pt x="271" y="147"/>
                </a:lnTo>
                <a:lnTo>
                  <a:pt x="271" y="147"/>
                </a:lnTo>
                <a:lnTo>
                  <a:pt x="271" y="147"/>
                </a:lnTo>
                <a:lnTo>
                  <a:pt x="271" y="148"/>
                </a:lnTo>
                <a:lnTo>
                  <a:pt x="272" y="148"/>
                </a:lnTo>
                <a:lnTo>
                  <a:pt x="272" y="147"/>
                </a:lnTo>
                <a:lnTo>
                  <a:pt x="272" y="147"/>
                </a:lnTo>
                <a:lnTo>
                  <a:pt x="273" y="147"/>
                </a:lnTo>
                <a:lnTo>
                  <a:pt x="273" y="147"/>
                </a:lnTo>
                <a:lnTo>
                  <a:pt x="273" y="147"/>
                </a:lnTo>
                <a:lnTo>
                  <a:pt x="274" y="147"/>
                </a:lnTo>
                <a:lnTo>
                  <a:pt x="274" y="146"/>
                </a:lnTo>
                <a:lnTo>
                  <a:pt x="275" y="146"/>
                </a:lnTo>
                <a:lnTo>
                  <a:pt x="275" y="146"/>
                </a:lnTo>
                <a:lnTo>
                  <a:pt x="276" y="146"/>
                </a:lnTo>
                <a:lnTo>
                  <a:pt x="276" y="146"/>
                </a:lnTo>
                <a:lnTo>
                  <a:pt x="277" y="145"/>
                </a:lnTo>
                <a:lnTo>
                  <a:pt x="277" y="145"/>
                </a:lnTo>
                <a:lnTo>
                  <a:pt x="278" y="145"/>
                </a:lnTo>
                <a:lnTo>
                  <a:pt x="278" y="144"/>
                </a:lnTo>
                <a:lnTo>
                  <a:pt x="278" y="144"/>
                </a:lnTo>
                <a:lnTo>
                  <a:pt x="279" y="143"/>
                </a:lnTo>
                <a:lnTo>
                  <a:pt x="279" y="142"/>
                </a:lnTo>
                <a:lnTo>
                  <a:pt x="279" y="142"/>
                </a:lnTo>
                <a:lnTo>
                  <a:pt x="280" y="141"/>
                </a:lnTo>
                <a:lnTo>
                  <a:pt x="280" y="141"/>
                </a:lnTo>
                <a:lnTo>
                  <a:pt x="281" y="140"/>
                </a:lnTo>
                <a:lnTo>
                  <a:pt x="281" y="140"/>
                </a:lnTo>
                <a:lnTo>
                  <a:pt x="281" y="139"/>
                </a:lnTo>
                <a:lnTo>
                  <a:pt x="281" y="139"/>
                </a:lnTo>
                <a:lnTo>
                  <a:pt x="282" y="138"/>
                </a:lnTo>
                <a:lnTo>
                  <a:pt x="282" y="138"/>
                </a:lnTo>
                <a:lnTo>
                  <a:pt x="282" y="137"/>
                </a:lnTo>
                <a:lnTo>
                  <a:pt x="281" y="137"/>
                </a:lnTo>
                <a:lnTo>
                  <a:pt x="281" y="137"/>
                </a:lnTo>
                <a:lnTo>
                  <a:pt x="281" y="137"/>
                </a:lnTo>
                <a:lnTo>
                  <a:pt x="281" y="137"/>
                </a:lnTo>
                <a:lnTo>
                  <a:pt x="281" y="136"/>
                </a:lnTo>
                <a:lnTo>
                  <a:pt x="281" y="136"/>
                </a:lnTo>
                <a:lnTo>
                  <a:pt x="281" y="135"/>
                </a:lnTo>
                <a:lnTo>
                  <a:pt x="281" y="134"/>
                </a:lnTo>
                <a:lnTo>
                  <a:pt x="285" y="132"/>
                </a:lnTo>
                <a:lnTo>
                  <a:pt x="288" y="131"/>
                </a:lnTo>
                <a:lnTo>
                  <a:pt x="288" y="130"/>
                </a:lnTo>
                <a:lnTo>
                  <a:pt x="287" y="130"/>
                </a:lnTo>
                <a:lnTo>
                  <a:pt x="287" y="130"/>
                </a:lnTo>
                <a:lnTo>
                  <a:pt x="287" y="130"/>
                </a:lnTo>
                <a:lnTo>
                  <a:pt x="287" y="130"/>
                </a:lnTo>
                <a:lnTo>
                  <a:pt x="287" y="129"/>
                </a:lnTo>
                <a:lnTo>
                  <a:pt x="287" y="129"/>
                </a:lnTo>
                <a:lnTo>
                  <a:pt x="287" y="129"/>
                </a:lnTo>
                <a:lnTo>
                  <a:pt x="287" y="128"/>
                </a:lnTo>
                <a:lnTo>
                  <a:pt x="287" y="128"/>
                </a:lnTo>
                <a:lnTo>
                  <a:pt x="293" y="124"/>
                </a:lnTo>
                <a:lnTo>
                  <a:pt x="293" y="123"/>
                </a:lnTo>
                <a:lnTo>
                  <a:pt x="293" y="123"/>
                </a:lnTo>
                <a:lnTo>
                  <a:pt x="293" y="122"/>
                </a:lnTo>
                <a:lnTo>
                  <a:pt x="293" y="122"/>
                </a:lnTo>
                <a:lnTo>
                  <a:pt x="294" y="122"/>
                </a:lnTo>
                <a:lnTo>
                  <a:pt x="294" y="122"/>
                </a:lnTo>
                <a:lnTo>
                  <a:pt x="294" y="122"/>
                </a:lnTo>
                <a:lnTo>
                  <a:pt x="294" y="121"/>
                </a:lnTo>
                <a:lnTo>
                  <a:pt x="295" y="121"/>
                </a:lnTo>
                <a:lnTo>
                  <a:pt x="295" y="120"/>
                </a:lnTo>
                <a:lnTo>
                  <a:pt x="296" y="120"/>
                </a:lnTo>
                <a:lnTo>
                  <a:pt x="296" y="120"/>
                </a:lnTo>
                <a:lnTo>
                  <a:pt x="297" y="120"/>
                </a:lnTo>
                <a:lnTo>
                  <a:pt x="297" y="120"/>
                </a:lnTo>
                <a:lnTo>
                  <a:pt x="298" y="120"/>
                </a:lnTo>
                <a:lnTo>
                  <a:pt x="298" y="120"/>
                </a:lnTo>
                <a:lnTo>
                  <a:pt x="299" y="121"/>
                </a:lnTo>
                <a:lnTo>
                  <a:pt x="299" y="122"/>
                </a:lnTo>
                <a:lnTo>
                  <a:pt x="299" y="123"/>
                </a:lnTo>
                <a:lnTo>
                  <a:pt x="300" y="124"/>
                </a:lnTo>
                <a:lnTo>
                  <a:pt x="300" y="124"/>
                </a:lnTo>
                <a:lnTo>
                  <a:pt x="301" y="125"/>
                </a:lnTo>
                <a:lnTo>
                  <a:pt x="303" y="124"/>
                </a:lnTo>
                <a:lnTo>
                  <a:pt x="303" y="126"/>
                </a:lnTo>
                <a:lnTo>
                  <a:pt x="303" y="126"/>
                </a:lnTo>
                <a:lnTo>
                  <a:pt x="304" y="126"/>
                </a:lnTo>
                <a:lnTo>
                  <a:pt x="304" y="126"/>
                </a:lnTo>
                <a:lnTo>
                  <a:pt x="305" y="126"/>
                </a:lnTo>
                <a:lnTo>
                  <a:pt x="305" y="127"/>
                </a:lnTo>
                <a:lnTo>
                  <a:pt x="305" y="127"/>
                </a:lnTo>
                <a:lnTo>
                  <a:pt x="305" y="127"/>
                </a:lnTo>
                <a:lnTo>
                  <a:pt x="306" y="126"/>
                </a:lnTo>
                <a:lnTo>
                  <a:pt x="307" y="125"/>
                </a:lnTo>
                <a:lnTo>
                  <a:pt x="306" y="125"/>
                </a:lnTo>
                <a:lnTo>
                  <a:pt x="306" y="124"/>
                </a:lnTo>
                <a:lnTo>
                  <a:pt x="306" y="124"/>
                </a:lnTo>
                <a:lnTo>
                  <a:pt x="306" y="124"/>
                </a:lnTo>
                <a:lnTo>
                  <a:pt x="306" y="123"/>
                </a:lnTo>
                <a:lnTo>
                  <a:pt x="306" y="123"/>
                </a:lnTo>
                <a:lnTo>
                  <a:pt x="364" y="97"/>
                </a:lnTo>
                <a:lnTo>
                  <a:pt x="435" y="66"/>
                </a:lnTo>
                <a:lnTo>
                  <a:pt x="444" y="62"/>
                </a:lnTo>
                <a:lnTo>
                  <a:pt x="464" y="53"/>
                </a:lnTo>
                <a:lnTo>
                  <a:pt x="587" y="0"/>
                </a:lnTo>
                <a:lnTo>
                  <a:pt x="587" y="0"/>
                </a:lnTo>
                <a:lnTo>
                  <a:pt x="587" y="0"/>
                </a:lnTo>
                <a:lnTo>
                  <a:pt x="587" y="1"/>
                </a:lnTo>
                <a:lnTo>
                  <a:pt x="587" y="1"/>
                </a:lnTo>
                <a:lnTo>
                  <a:pt x="587" y="1"/>
                </a:lnTo>
                <a:lnTo>
                  <a:pt x="586" y="1"/>
                </a:lnTo>
                <a:lnTo>
                  <a:pt x="586" y="1"/>
                </a:lnTo>
                <a:lnTo>
                  <a:pt x="586" y="2"/>
                </a:lnTo>
                <a:lnTo>
                  <a:pt x="586" y="2"/>
                </a:lnTo>
                <a:lnTo>
                  <a:pt x="586" y="3"/>
                </a:lnTo>
                <a:lnTo>
                  <a:pt x="586" y="3"/>
                </a:lnTo>
                <a:lnTo>
                  <a:pt x="585" y="3"/>
                </a:lnTo>
                <a:lnTo>
                  <a:pt x="585" y="4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03" name="Freeform 88"/>
          <p:cNvSpPr>
            <a:spLocks/>
          </p:cNvSpPr>
          <p:nvPr/>
        </p:nvSpPr>
        <p:spPr bwMode="auto">
          <a:xfrm>
            <a:off x="3491647" y="5392671"/>
            <a:ext cx="329700" cy="397620"/>
          </a:xfrm>
          <a:custGeom>
            <a:avLst/>
            <a:gdLst>
              <a:gd name="T0" fmla="*/ 146 w 192"/>
              <a:gd name="T1" fmla="*/ 4 h 251"/>
              <a:gd name="T2" fmla="*/ 148 w 192"/>
              <a:gd name="T3" fmla="*/ 18 h 251"/>
              <a:gd name="T4" fmla="*/ 148 w 192"/>
              <a:gd name="T5" fmla="*/ 32 h 251"/>
              <a:gd name="T6" fmla="*/ 149 w 192"/>
              <a:gd name="T7" fmla="*/ 45 h 251"/>
              <a:gd name="T8" fmla="*/ 154 w 192"/>
              <a:gd name="T9" fmla="*/ 53 h 251"/>
              <a:gd name="T10" fmla="*/ 163 w 192"/>
              <a:gd name="T11" fmla="*/ 61 h 251"/>
              <a:gd name="T12" fmla="*/ 165 w 192"/>
              <a:gd name="T13" fmla="*/ 68 h 251"/>
              <a:gd name="T14" fmla="*/ 163 w 192"/>
              <a:gd name="T15" fmla="*/ 76 h 251"/>
              <a:gd name="T16" fmla="*/ 172 w 192"/>
              <a:gd name="T17" fmla="*/ 80 h 251"/>
              <a:gd name="T18" fmla="*/ 179 w 192"/>
              <a:gd name="T19" fmla="*/ 91 h 251"/>
              <a:gd name="T20" fmla="*/ 184 w 192"/>
              <a:gd name="T21" fmla="*/ 103 h 251"/>
              <a:gd name="T22" fmla="*/ 179 w 192"/>
              <a:gd name="T23" fmla="*/ 111 h 251"/>
              <a:gd name="T24" fmla="*/ 189 w 192"/>
              <a:gd name="T25" fmla="*/ 116 h 251"/>
              <a:gd name="T26" fmla="*/ 189 w 192"/>
              <a:gd name="T27" fmla="*/ 126 h 251"/>
              <a:gd name="T28" fmla="*/ 185 w 192"/>
              <a:gd name="T29" fmla="*/ 136 h 251"/>
              <a:gd name="T30" fmla="*/ 186 w 192"/>
              <a:gd name="T31" fmla="*/ 146 h 251"/>
              <a:gd name="T32" fmla="*/ 183 w 192"/>
              <a:gd name="T33" fmla="*/ 152 h 251"/>
              <a:gd name="T34" fmla="*/ 177 w 192"/>
              <a:gd name="T35" fmla="*/ 159 h 251"/>
              <a:gd name="T36" fmla="*/ 172 w 192"/>
              <a:gd name="T37" fmla="*/ 167 h 251"/>
              <a:gd name="T38" fmla="*/ 172 w 192"/>
              <a:gd name="T39" fmla="*/ 177 h 251"/>
              <a:gd name="T40" fmla="*/ 168 w 192"/>
              <a:gd name="T41" fmla="*/ 185 h 251"/>
              <a:gd name="T42" fmla="*/ 169 w 192"/>
              <a:gd name="T43" fmla="*/ 197 h 251"/>
              <a:gd name="T44" fmla="*/ 161 w 192"/>
              <a:gd name="T45" fmla="*/ 204 h 251"/>
              <a:gd name="T46" fmla="*/ 150 w 192"/>
              <a:gd name="T47" fmla="*/ 211 h 251"/>
              <a:gd name="T48" fmla="*/ 141 w 192"/>
              <a:gd name="T49" fmla="*/ 219 h 251"/>
              <a:gd name="T50" fmla="*/ 141 w 192"/>
              <a:gd name="T51" fmla="*/ 230 h 251"/>
              <a:gd name="T52" fmla="*/ 129 w 192"/>
              <a:gd name="T53" fmla="*/ 234 h 251"/>
              <a:gd name="T54" fmla="*/ 123 w 192"/>
              <a:gd name="T55" fmla="*/ 240 h 251"/>
              <a:gd name="T56" fmla="*/ 117 w 192"/>
              <a:gd name="T57" fmla="*/ 246 h 251"/>
              <a:gd name="T58" fmla="*/ 107 w 192"/>
              <a:gd name="T59" fmla="*/ 251 h 251"/>
              <a:gd name="T60" fmla="*/ 97 w 192"/>
              <a:gd name="T61" fmla="*/ 249 h 251"/>
              <a:gd name="T62" fmla="*/ 90 w 192"/>
              <a:gd name="T63" fmla="*/ 247 h 251"/>
              <a:gd name="T64" fmla="*/ 82 w 192"/>
              <a:gd name="T65" fmla="*/ 249 h 251"/>
              <a:gd name="T66" fmla="*/ 76 w 192"/>
              <a:gd name="T67" fmla="*/ 241 h 251"/>
              <a:gd name="T68" fmla="*/ 69 w 192"/>
              <a:gd name="T69" fmla="*/ 238 h 251"/>
              <a:gd name="T70" fmla="*/ 64 w 192"/>
              <a:gd name="T71" fmla="*/ 236 h 251"/>
              <a:gd name="T72" fmla="*/ 56 w 192"/>
              <a:gd name="T73" fmla="*/ 235 h 251"/>
              <a:gd name="T74" fmla="*/ 50 w 192"/>
              <a:gd name="T75" fmla="*/ 236 h 251"/>
              <a:gd name="T76" fmla="*/ 39 w 192"/>
              <a:gd name="T77" fmla="*/ 232 h 251"/>
              <a:gd name="T78" fmla="*/ 31 w 192"/>
              <a:gd name="T79" fmla="*/ 222 h 251"/>
              <a:gd name="T80" fmla="*/ 23 w 192"/>
              <a:gd name="T81" fmla="*/ 219 h 251"/>
              <a:gd name="T82" fmla="*/ 18 w 192"/>
              <a:gd name="T83" fmla="*/ 213 h 251"/>
              <a:gd name="T84" fmla="*/ 10 w 192"/>
              <a:gd name="T85" fmla="*/ 212 h 251"/>
              <a:gd name="T86" fmla="*/ 1 w 192"/>
              <a:gd name="T87" fmla="*/ 210 h 251"/>
              <a:gd name="T88" fmla="*/ 2 w 192"/>
              <a:gd name="T89" fmla="*/ 198 h 251"/>
              <a:gd name="T90" fmla="*/ 21 w 192"/>
              <a:gd name="T91" fmla="*/ 175 h 251"/>
              <a:gd name="T92" fmla="*/ 22 w 192"/>
              <a:gd name="T93" fmla="*/ 143 h 251"/>
              <a:gd name="T94" fmla="*/ 10 w 192"/>
              <a:gd name="T95" fmla="*/ 110 h 251"/>
              <a:gd name="T96" fmla="*/ 25 w 192"/>
              <a:gd name="T97" fmla="*/ 77 h 251"/>
              <a:gd name="T98" fmla="*/ 34 w 192"/>
              <a:gd name="T99" fmla="*/ 69 h 251"/>
              <a:gd name="T100" fmla="*/ 41 w 192"/>
              <a:gd name="T101" fmla="*/ 69 h 251"/>
              <a:gd name="T102" fmla="*/ 53 w 192"/>
              <a:gd name="T103" fmla="*/ 69 h 251"/>
              <a:gd name="T104" fmla="*/ 60 w 192"/>
              <a:gd name="T105" fmla="*/ 60 h 251"/>
              <a:gd name="T106" fmla="*/ 65 w 192"/>
              <a:gd name="T107" fmla="*/ 51 h 251"/>
              <a:gd name="T108" fmla="*/ 64 w 192"/>
              <a:gd name="T109" fmla="*/ 38 h 251"/>
              <a:gd name="T110" fmla="*/ 76 w 192"/>
              <a:gd name="T111" fmla="*/ 35 h 251"/>
              <a:gd name="T112" fmla="*/ 85 w 192"/>
              <a:gd name="T113" fmla="*/ 22 h 251"/>
              <a:gd name="T114" fmla="*/ 93 w 192"/>
              <a:gd name="T115" fmla="*/ 27 h 251"/>
              <a:gd name="T116" fmla="*/ 98 w 192"/>
              <a:gd name="T117" fmla="*/ 14 h 251"/>
              <a:gd name="T118" fmla="*/ 107 w 192"/>
              <a:gd name="T119" fmla="*/ 10 h 251"/>
              <a:gd name="T120" fmla="*/ 118 w 192"/>
              <a:gd name="T121" fmla="*/ 8 h 251"/>
              <a:gd name="T122" fmla="*/ 128 w 192"/>
              <a:gd name="T123" fmla="*/ 6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2" h="251">
                <a:moveTo>
                  <a:pt x="135" y="1"/>
                </a:moveTo>
                <a:lnTo>
                  <a:pt x="136" y="1"/>
                </a:lnTo>
                <a:lnTo>
                  <a:pt x="136" y="1"/>
                </a:lnTo>
                <a:lnTo>
                  <a:pt x="137" y="1"/>
                </a:lnTo>
                <a:lnTo>
                  <a:pt x="137" y="1"/>
                </a:lnTo>
                <a:lnTo>
                  <a:pt x="137" y="2"/>
                </a:lnTo>
                <a:lnTo>
                  <a:pt x="138" y="2"/>
                </a:lnTo>
                <a:lnTo>
                  <a:pt x="138" y="2"/>
                </a:lnTo>
                <a:lnTo>
                  <a:pt x="138" y="3"/>
                </a:lnTo>
                <a:lnTo>
                  <a:pt x="138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40" y="3"/>
                </a:lnTo>
                <a:lnTo>
                  <a:pt x="140" y="3"/>
                </a:lnTo>
                <a:lnTo>
                  <a:pt x="141" y="3"/>
                </a:lnTo>
                <a:lnTo>
                  <a:pt x="141" y="3"/>
                </a:lnTo>
                <a:lnTo>
                  <a:pt x="142" y="3"/>
                </a:lnTo>
                <a:lnTo>
                  <a:pt x="142" y="3"/>
                </a:lnTo>
                <a:lnTo>
                  <a:pt x="143" y="3"/>
                </a:lnTo>
                <a:lnTo>
                  <a:pt x="143" y="3"/>
                </a:lnTo>
                <a:lnTo>
                  <a:pt x="143" y="4"/>
                </a:lnTo>
                <a:lnTo>
                  <a:pt x="143" y="4"/>
                </a:lnTo>
                <a:lnTo>
                  <a:pt x="144" y="4"/>
                </a:lnTo>
                <a:lnTo>
                  <a:pt x="144" y="4"/>
                </a:lnTo>
                <a:lnTo>
                  <a:pt x="144" y="4"/>
                </a:lnTo>
                <a:lnTo>
                  <a:pt x="145" y="4"/>
                </a:lnTo>
                <a:lnTo>
                  <a:pt x="145" y="4"/>
                </a:lnTo>
                <a:lnTo>
                  <a:pt x="146" y="4"/>
                </a:lnTo>
                <a:lnTo>
                  <a:pt x="146" y="4"/>
                </a:lnTo>
                <a:lnTo>
                  <a:pt x="147" y="4"/>
                </a:lnTo>
                <a:lnTo>
                  <a:pt x="147" y="4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8" y="5"/>
                </a:lnTo>
                <a:lnTo>
                  <a:pt x="148" y="6"/>
                </a:lnTo>
                <a:lnTo>
                  <a:pt x="148" y="6"/>
                </a:lnTo>
                <a:lnTo>
                  <a:pt x="149" y="6"/>
                </a:lnTo>
                <a:lnTo>
                  <a:pt x="149" y="7"/>
                </a:lnTo>
                <a:lnTo>
                  <a:pt x="149" y="7"/>
                </a:lnTo>
                <a:lnTo>
                  <a:pt x="149" y="8"/>
                </a:lnTo>
                <a:lnTo>
                  <a:pt x="149" y="8"/>
                </a:lnTo>
                <a:lnTo>
                  <a:pt x="149" y="9"/>
                </a:lnTo>
                <a:lnTo>
                  <a:pt x="148" y="9"/>
                </a:lnTo>
                <a:lnTo>
                  <a:pt x="147" y="11"/>
                </a:lnTo>
                <a:lnTo>
                  <a:pt x="147" y="12"/>
                </a:lnTo>
                <a:lnTo>
                  <a:pt x="147" y="12"/>
                </a:lnTo>
                <a:lnTo>
                  <a:pt x="147" y="13"/>
                </a:lnTo>
                <a:lnTo>
                  <a:pt x="147" y="13"/>
                </a:lnTo>
                <a:lnTo>
                  <a:pt x="147" y="14"/>
                </a:lnTo>
                <a:lnTo>
                  <a:pt x="147" y="15"/>
                </a:lnTo>
                <a:lnTo>
                  <a:pt x="147" y="15"/>
                </a:lnTo>
                <a:lnTo>
                  <a:pt x="147" y="16"/>
                </a:lnTo>
                <a:lnTo>
                  <a:pt x="148" y="16"/>
                </a:lnTo>
                <a:lnTo>
                  <a:pt x="148" y="16"/>
                </a:lnTo>
                <a:lnTo>
                  <a:pt x="148" y="17"/>
                </a:lnTo>
                <a:lnTo>
                  <a:pt x="148" y="17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9"/>
                </a:lnTo>
                <a:lnTo>
                  <a:pt x="148" y="20"/>
                </a:lnTo>
                <a:lnTo>
                  <a:pt x="148" y="21"/>
                </a:lnTo>
                <a:lnTo>
                  <a:pt x="148" y="21"/>
                </a:lnTo>
                <a:lnTo>
                  <a:pt x="148" y="22"/>
                </a:lnTo>
                <a:lnTo>
                  <a:pt x="148" y="22"/>
                </a:lnTo>
                <a:lnTo>
                  <a:pt x="148" y="22"/>
                </a:lnTo>
                <a:lnTo>
                  <a:pt x="147" y="22"/>
                </a:lnTo>
                <a:lnTo>
                  <a:pt x="147" y="23"/>
                </a:lnTo>
                <a:lnTo>
                  <a:pt x="147" y="24"/>
                </a:lnTo>
                <a:lnTo>
                  <a:pt x="147" y="25"/>
                </a:lnTo>
                <a:lnTo>
                  <a:pt x="147" y="25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8" y="27"/>
                </a:lnTo>
                <a:lnTo>
                  <a:pt x="148" y="27"/>
                </a:lnTo>
                <a:lnTo>
                  <a:pt x="148" y="28"/>
                </a:lnTo>
                <a:lnTo>
                  <a:pt x="148" y="28"/>
                </a:lnTo>
                <a:lnTo>
                  <a:pt x="147" y="28"/>
                </a:lnTo>
                <a:lnTo>
                  <a:pt x="147" y="29"/>
                </a:lnTo>
                <a:lnTo>
                  <a:pt x="148" y="29"/>
                </a:lnTo>
                <a:lnTo>
                  <a:pt x="148" y="29"/>
                </a:lnTo>
                <a:lnTo>
                  <a:pt x="149" y="29"/>
                </a:lnTo>
                <a:lnTo>
                  <a:pt x="149" y="30"/>
                </a:lnTo>
                <a:lnTo>
                  <a:pt x="148" y="30"/>
                </a:lnTo>
                <a:lnTo>
                  <a:pt x="148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2"/>
                </a:lnTo>
                <a:lnTo>
                  <a:pt x="148" y="32"/>
                </a:lnTo>
                <a:lnTo>
                  <a:pt x="148" y="33"/>
                </a:lnTo>
                <a:lnTo>
                  <a:pt x="149" y="33"/>
                </a:lnTo>
                <a:lnTo>
                  <a:pt x="149" y="34"/>
                </a:lnTo>
                <a:lnTo>
                  <a:pt x="148" y="34"/>
                </a:lnTo>
                <a:lnTo>
                  <a:pt x="148" y="35"/>
                </a:lnTo>
                <a:lnTo>
                  <a:pt x="149" y="35"/>
                </a:lnTo>
                <a:lnTo>
                  <a:pt x="149" y="36"/>
                </a:lnTo>
                <a:lnTo>
                  <a:pt x="149" y="36"/>
                </a:lnTo>
                <a:lnTo>
                  <a:pt x="149" y="37"/>
                </a:lnTo>
                <a:lnTo>
                  <a:pt x="149" y="38"/>
                </a:lnTo>
                <a:lnTo>
                  <a:pt x="149" y="38"/>
                </a:lnTo>
                <a:lnTo>
                  <a:pt x="149" y="39"/>
                </a:lnTo>
                <a:lnTo>
                  <a:pt x="148" y="39"/>
                </a:lnTo>
                <a:lnTo>
                  <a:pt x="148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41"/>
                </a:lnTo>
                <a:lnTo>
                  <a:pt x="149" y="41"/>
                </a:lnTo>
                <a:lnTo>
                  <a:pt x="149" y="42"/>
                </a:lnTo>
                <a:lnTo>
                  <a:pt x="149" y="42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4"/>
                </a:lnTo>
                <a:lnTo>
                  <a:pt x="149" y="44"/>
                </a:lnTo>
                <a:lnTo>
                  <a:pt x="149" y="45"/>
                </a:lnTo>
                <a:lnTo>
                  <a:pt x="149" y="45"/>
                </a:lnTo>
                <a:lnTo>
                  <a:pt x="149" y="45"/>
                </a:lnTo>
                <a:lnTo>
                  <a:pt x="149" y="46"/>
                </a:lnTo>
                <a:lnTo>
                  <a:pt x="149" y="46"/>
                </a:lnTo>
                <a:lnTo>
                  <a:pt x="149" y="46"/>
                </a:lnTo>
                <a:lnTo>
                  <a:pt x="149" y="47"/>
                </a:lnTo>
                <a:lnTo>
                  <a:pt x="149" y="47"/>
                </a:lnTo>
                <a:lnTo>
                  <a:pt x="149" y="47"/>
                </a:lnTo>
                <a:lnTo>
                  <a:pt x="149" y="48"/>
                </a:lnTo>
                <a:lnTo>
                  <a:pt x="149" y="48"/>
                </a:lnTo>
                <a:lnTo>
                  <a:pt x="149" y="49"/>
                </a:lnTo>
                <a:lnTo>
                  <a:pt x="149" y="49"/>
                </a:lnTo>
                <a:lnTo>
                  <a:pt x="150" y="49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2" y="50"/>
                </a:lnTo>
                <a:lnTo>
                  <a:pt x="152" y="51"/>
                </a:lnTo>
                <a:lnTo>
                  <a:pt x="152" y="51"/>
                </a:lnTo>
                <a:lnTo>
                  <a:pt x="152" y="51"/>
                </a:lnTo>
                <a:lnTo>
                  <a:pt x="152" y="52"/>
                </a:lnTo>
                <a:lnTo>
                  <a:pt x="153" y="52"/>
                </a:lnTo>
                <a:lnTo>
                  <a:pt x="153" y="52"/>
                </a:lnTo>
                <a:lnTo>
                  <a:pt x="153" y="52"/>
                </a:lnTo>
                <a:lnTo>
                  <a:pt x="153" y="53"/>
                </a:lnTo>
                <a:lnTo>
                  <a:pt x="154" y="53"/>
                </a:lnTo>
                <a:lnTo>
                  <a:pt x="154" y="53"/>
                </a:lnTo>
                <a:lnTo>
                  <a:pt x="154" y="54"/>
                </a:lnTo>
                <a:lnTo>
                  <a:pt x="155" y="54"/>
                </a:lnTo>
                <a:lnTo>
                  <a:pt x="155" y="54"/>
                </a:lnTo>
                <a:lnTo>
                  <a:pt x="156" y="54"/>
                </a:lnTo>
                <a:lnTo>
                  <a:pt x="156" y="54"/>
                </a:lnTo>
                <a:lnTo>
                  <a:pt x="157" y="55"/>
                </a:lnTo>
                <a:lnTo>
                  <a:pt x="158" y="55"/>
                </a:lnTo>
                <a:lnTo>
                  <a:pt x="158" y="55"/>
                </a:lnTo>
                <a:lnTo>
                  <a:pt x="159" y="55"/>
                </a:lnTo>
                <a:lnTo>
                  <a:pt x="159" y="55"/>
                </a:lnTo>
                <a:lnTo>
                  <a:pt x="159" y="55"/>
                </a:lnTo>
                <a:lnTo>
                  <a:pt x="160" y="55"/>
                </a:lnTo>
                <a:lnTo>
                  <a:pt x="160" y="55"/>
                </a:lnTo>
                <a:lnTo>
                  <a:pt x="160" y="55"/>
                </a:lnTo>
                <a:lnTo>
                  <a:pt x="160" y="55"/>
                </a:lnTo>
                <a:lnTo>
                  <a:pt x="161" y="55"/>
                </a:lnTo>
                <a:lnTo>
                  <a:pt x="161" y="56"/>
                </a:lnTo>
                <a:lnTo>
                  <a:pt x="161" y="56"/>
                </a:lnTo>
                <a:lnTo>
                  <a:pt x="161" y="56"/>
                </a:lnTo>
                <a:lnTo>
                  <a:pt x="161" y="57"/>
                </a:lnTo>
                <a:lnTo>
                  <a:pt x="162" y="57"/>
                </a:lnTo>
                <a:lnTo>
                  <a:pt x="163" y="58"/>
                </a:lnTo>
                <a:lnTo>
                  <a:pt x="163" y="58"/>
                </a:lnTo>
                <a:lnTo>
                  <a:pt x="163" y="58"/>
                </a:lnTo>
                <a:lnTo>
                  <a:pt x="163" y="59"/>
                </a:lnTo>
                <a:lnTo>
                  <a:pt x="163" y="59"/>
                </a:lnTo>
                <a:lnTo>
                  <a:pt x="163" y="60"/>
                </a:lnTo>
                <a:lnTo>
                  <a:pt x="163" y="60"/>
                </a:lnTo>
                <a:lnTo>
                  <a:pt x="163" y="60"/>
                </a:lnTo>
                <a:lnTo>
                  <a:pt x="163" y="60"/>
                </a:lnTo>
                <a:lnTo>
                  <a:pt x="163" y="61"/>
                </a:lnTo>
                <a:lnTo>
                  <a:pt x="164" y="61"/>
                </a:lnTo>
                <a:lnTo>
                  <a:pt x="164" y="61"/>
                </a:lnTo>
                <a:lnTo>
                  <a:pt x="165" y="61"/>
                </a:lnTo>
                <a:lnTo>
                  <a:pt x="165" y="61"/>
                </a:lnTo>
                <a:lnTo>
                  <a:pt x="166" y="62"/>
                </a:lnTo>
                <a:lnTo>
                  <a:pt x="166" y="62"/>
                </a:lnTo>
                <a:lnTo>
                  <a:pt x="167" y="62"/>
                </a:lnTo>
                <a:lnTo>
                  <a:pt x="167" y="63"/>
                </a:lnTo>
                <a:lnTo>
                  <a:pt x="167" y="63"/>
                </a:lnTo>
                <a:lnTo>
                  <a:pt x="167" y="64"/>
                </a:lnTo>
                <a:lnTo>
                  <a:pt x="167" y="64"/>
                </a:lnTo>
                <a:lnTo>
                  <a:pt x="168" y="64"/>
                </a:lnTo>
                <a:lnTo>
                  <a:pt x="168" y="64"/>
                </a:lnTo>
                <a:lnTo>
                  <a:pt x="168" y="64"/>
                </a:lnTo>
                <a:lnTo>
                  <a:pt x="168" y="65"/>
                </a:lnTo>
                <a:lnTo>
                  <a:pt x="168" y="65"/>
                </a:lnTo>
                <a:lnTo>
                  <a:pt x="169" y="65"/>
                </a:lnTo>
                <a:lnTo>
                  <a:pt x="169" y="66"/>
                </a:lnTo>
                <a:lnTo>
                  <a:pt x="170" y="66"/>
                </a:lnTo>
                <a:lnTo>
                  <a:pt x="169" y="66"/>
                </a:lnTo>
                <a:lnTo>
                  <a:pt x="169" y="66"/>
                </a:lnTo>
                <a:lnTo>
                  <a:pt x="168" y="66"/>
                </a:lnTo>
                <a:lnTo>
                  <a:pt x="167" y="66"/>
                </a:lnTo>
                <a:lnTo>
                  <a:pt x="167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7"/>
                </a:lnTo>
                <a:lnTo>
                  <a:pt x="166" y="67"/>
                </a:lnTo>
                <a:lnTo>
                  <a:pt x="166" y="68"/>
                </a:lnTo>
                <a:lnTo>
                  <a:pt x="165" y="68"/>
                </a:lnTo>
                <a:lnTo>
                  <a:pt x="165" y="68"/>
                </a:lnTo>
                <a:lnTo>
                  <a:pt x="164" y="68"/>
                </a:lnTo>
                <a:lnTo>
                  <a:pt x="164" y="69"/>
                </a:lnTo>
                <a:lnTo>
                  <a:pt x="163" y="69"/>
                </a:lnTo>
                <a:lnTo>
                  <a:pt x="162" y="70"/>
                </a:lnTo>
                <a:lnTo>
                  <a:pt x="161" y="70"/>
                </a:lnTo>
                <a:lnTo>
                  <a:pt x="161" y="71"/>
                </a:lnTo>
                <a:lnTo>
                  <a:pt x="161" y="71"/>
                </a:lnTo>
                <a:lnTo>
                  <a:pt x="160" y="71"/>
                </a:lnTo>
                <a:lnTo>
                  <a:pt x="160" y="72"/>
                </a:lnTo>
                <a:lnTo>
                  <a:pt x="159" y="72"/>
                </a:lnTo>
                <a:lnTo>
                  <a:pt x="159" y="72"/>
                </a:lnTo>
                <a:lnTo>
                  <a:pt x="159" y="72"/>
                </a:lnTo>
                <a:lnTo>
                  <a:pt x="159" y="72"/>
                </a:lnTo>
                <a:lnTo>
                  <a:pt x="160" y="72"/>
                </a:lnTo>
                <a:lnTo>
                  <a:pt x="160" y="73"/>
                </a:lnTo>
                <a:lnTo>
                  <a:pt x="160" y="73"/>
                </a:lnTo>
                <a:lnTo>
                  <a:pt x="160" y="73"/>
                </a:lnTo>
                <a:lnTo>
                  <a:pt x="160" y="73"/>
                </a:lnTo>
                <a:lnTo>
                  <a:pt x="160" y="74"/>
                </a:lnTo>
                <a:lnTo>
                  <a:pt x="160" y="74"/>
                </a:lnTo>
                <a:lnTo>
                  <a:pt x="160" y="75"/>
                </a:lnTo>
                <a:lnTo>
                  <a:pt x="161" y="75"/>
                </a:lnTo>
                <a:lnTo>
                  <a:pt x="161" y="75"/>
                </a:lnTo>
                <a:lnTo>
                  <a:pt x="161" y="76"/>
                </a:lnTo>
                <a:lnTo>
                  <a:pt x="161" y="76"/>
                </a:lnTo>
                <a:lnTo>
                  <a:pt x="162" y="76"/>
                </a:lnTo>
                <a:lnTo>
                  <a:pt x="162" y="76"/>
                </a:lnTo>
                <a:lnTo>
                  <a:pt x="162" y="76"/>
                </a:lnTo>
                <a:lnTo>
                  <a:pt x="163" y="76"/>
                </a:lnTo>
                <a:lnTo>
                  <a:pt x="163" y="76"/>
                </a:lnTo>
                <a:lnTo>
                  <a:pt x="163" y="76"/>
                </a:lnTo>
                <a:lnTo>
                  <a:pt x="164" y="76"/>
                </a:lnTo>
                <a:lnTo>
                  <a:pt x="164" y="76"/>
                </a:lnTo>
                <a:lnTo>
                  <a:pt x="164" y="76"/>
                </a:lnTo>
                <a:lnTo>
                  <a:pt x="165" y="76"/>
                </a:lnTo>
                <a:lnTo>
                  <a:pt x="165" y="76"/>
                </a:lnTo>
                <a:lnTo>
                  <a:pt x="165" y="76"/>
                </a:lnTo>
                <a:lnTo>
                  <a:pt x="165" y="76"/>
                </a:lnTo>
                <a:lnTo>
                  <a:pt x="166" y="76"/>
                </a:lnTo>
                <a:lnTo>
                  <a:pt x="166" y="76"/>
                </a:lnTo>
                <a:lnTo>
                  <a:pt x="167" y="76"/>
                </a:lnTo>
                <a:lnTo>
                  <a:pt x="167" y="76"/>
                </a:lnTo>
                <a:lnTo>
                  <a:pt x="168" y="76"/>
                </a:lnTo>
                <a:lnTo>
                  <a:pt x="168" y="77"/>
                </a:lnTo>
                <a:lnTo>
                  <a:pt x="168" y="77"/>
                </a:lnTo>
                <a:lnTo>
                  <a:pt x="168" y="78"/>
                </a:lnTo>
                <a:lnTo>
                  <a:pt x="167" y="78"/>
                </a:lnTo>
                <a:lnTo>
                  <a:pt x="167" y="78"/>
                </a:lnTo>
                <a:lnTo>
                  <a:pt x="168" y="79"/>
                </a:lnTo>
                <a:lnTo>
                  <a:pt x="168" y="79"/>
                </a:lnTo>
                <a:lnTo>
                  <a:pt x="168" y="79"/>
                </a:lnTo>
                <a:lnTo>
                  <a:pt x="168" y="80"/>
                </a:lnTo>
                <a:lnTo>
                  <a:pt x="169" y="80"/>
                </a:lnTo>
                <a:lnTo>
                  <a:pt x="169" y="80"/>
                </a:lnTo>
                <a:lnTo>
                  <a:pt x="170" y="80"/>
                </a:lnTo>
                <a:lnTo>
                  <a:pt x="170" y="80"/>
                </a:lnTo>
                <a:lnTo>
                  <a:pt x="170" y="80"/>
                </a:lnTo>
                <a:lnTo>
                  <a:pt x="170" y="80"/>
                </a:lnTo>
                <a:lnTo>
                  <a:pt x="171" y="80"/>
                </a:lnTo>
                <a:lnTo>
                  <a:pt x="171" y="80"/>
                </a:lnTo>
                <a:lnTo>
                  <a:pt x="172" y="80"/>
                </a:lnTo>
                <a:lnTo>
                  <a:pt x="172" y="80"/>
                </a:lnTo>
                <a:lnTo>
                  <a:pt x="172" y="80"/>
                </a:lnTo>
                <a:lnTo>
                  <a:pt x="172" y="80"/>
                </a:lnTo>
                <a:lnTo>
                  <a:pt x="172" y="80"/>
                </a:lnTo>
                <a:lnTo>
                  <a:pt x="172" y="81"/>
                </a:lnTo>
                <a:lnTo>
                  <a:pt x="173" y="81"/>
                </a:lnTo>
                <a:lnTo>
                  <a:pt x="173" y="82"/>
                </a:lnTo>
                <a:lnTo>
                  <a:pt x="173" y="82"/>
                </a:lnTo>
                <a:lnTo>
                  <a:pt x="173" y="82"/>
                </a:lnTo>
                <a:lnTo>
                  <a:pt x="173" y="83"/>
                </a:lnTo>
                <a:lnTo>
                  <a:pt x="173" y="83"/>
                </a:lnTo>
                <a:lnTo>
                  <a:pt x="174" y="84"/>
                </a:lnTo>
                <a:lnTo>
                  <a:pt x="174" y="84"/>
                </a:lnTo>
                <a:lnTo>
                  <a:pt x="175" y="85"/>
                </a:lnTo>
                <a:lnTo>
                  <a:pt x="175" y="85"/>
                </a:lnTo>
                <a:lnTo>
                  <a:pt x="176" y="85"/>
                </a:lnTo>
                <a:lnTo>
                  <a:pt x="176" y="86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8"/>
                </a:lnTo>
                <a:lnTo>
                  <a:pt x="176" y="88"/>
                </a:lnTo>
                <a:lnTo>
                  <a:pt x="176" y="89"/>
                </a:lnTo>
                <a:lnTo>
                  <a:pt x="176" y="89"/>
                </a:lnTo>
                <a:lnTo>
                  <a:pt x="176" y="89"/>
                </a:lnTo>
                <a:lnTo>
                  <a:pt x="177" y="89"/>
                </a:lnTo>
                <a:lnTo>
                  <a:pt x="177" y="90"/>
                </a:lnTo>
                <a:lnTo>
                  <a:pt x="177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1"/>
                </a:lnTo>
                <a:lnTo>
                  <a:pt x="179" y="91"/>
                </a:lnTo>
                <a:lnTo>
                  <a:pt x="179" y="90"/>
                </a:lnTo>
                <a:lnTo>
                  <a:pt x="180" y="90"/>
                </a:lnTo>
                <a:lnTo>
                  <a:pt x="180" y="91"/>
                </a:lnTo>
                <a:lnTo>
                  <a:pt x="180" y="91"/>
                </a:lnTo>
                <a:lnTo>
                  <a:pt x="180" y="92"/>
                </a:lnTo>
                <a:lnTo>
                  <a:pt x="180" y="92"/>
                </a:lnTo>
                <a:lnTo>
                  <a:pt x="180" y="92"/>
                </a:lnTo>
                <a:lnTo>
                  <a:pt x="180" y="93"/>
                </a:lnTo>
                <a:lnTo>
                  <a:pt x="180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4"/>
                </a:lnTo>
                <a:lnTo>
                  <a:pt x="181" y="95"/>
                </a:lnTo>
                <a:lnTo>
                  <a:pt x="181" y="95"/>
                </a:lnTo>
                <a:lnTo>
                  <a:pt x="182" y="96"/>
                </a:lnTo>
                <a:lnTo>
                  <a:pt x="182" y="97"/>
                </a:lnTo>
                <a:lnTo>
                  <a:pt x="183" y="97"/>
                </a:lnTo>
                <a:lnTo>
                  <a:pt x="183" y="97"/>
                </a:lnTo>
                <a:lnTo>
                  <a:pt x="183" y="98"/>
                </a:lnTo>
                <a:lnTo>
                  <a:pt x="183" y="99"/>
                </a:lnTo>
                <a:lnTo>
                  <a:pt x="184" y="99"/>
                </a:lnTo>
                <a:lnTo>
                  <a:pt x="184" y="100"/>
                </a:lnTo>
                <a:lnTo>
                  <a:pt x="184" y="100"/>
                </a:lnTo>
                <a:lnTo>
                  <a:pt x="184" y="101"/>
                </a:lnTo>
                <a:lnTo>
                  <a:pt x="184" y="101"/>
                </a:lnTo>
                <a:lnTo>
                  <a:pt x="184" y="102"/>
                </a:lnTo>
                <a:lnTo>
                  <a:pt x="185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4"/>
                </a:lnTo>
                <a:lnTo>
                  <a:pt x="184" y="104"/>
                </a:lnTo>
                <a:lnTo>
                  <a:pt x="183" y="104"/>
                </a:lnTo>
                <a:lnTo>
                  <a:pt x="183" y="105"/>
                </a:lnTo>
                <a:lnTo>
                  <a:pt x="183" y="105"/>
                </a:lnTo>
                <a:lnTo>
                  <a:pt x="183" y="105"/>
                </a:lnTo>
                <a:lnTo>
                  <a:pt x="182" y="105"/>
                </a:lnTo>
                <a:lnTo>
                  <a:pt x="182" y="105"/>
                </a:lnTo>
                <a:lnTo>
                  <a:pt x="182" y="105"/>
                </a:lnTo>
                <a:lnTo>
                  <a:pt x="182" y="106"/>
                </a:lnTo>
                <a:lnTo>
                  <a:pt x="182" y="106"/>
                </a:lnTo>
                <a:lnTo>
                  <a:pt x="182" y="107"/>
                </a:lnTo>
                <a:lnTo>
                  <a:pt x="181" y="107"/>
                </a:lnTo>
                <a:lnTo>
                  <a:pt x="181" y="107"/>
                </a:lnTo>
                <a:lnTo>
                  <a:pt x="181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9"/>
                </a:lnTo>
                <a:lnTo>
                  <a:pt x="179" y="109"/>
                </a:lnTo>
                <a:lnTo>
                  <a:pt x="179" y="110"/>
                </a:lnTo>
                <a:lnTo>
                  <a:pt x="179" y="110"/>
                </a:lnTo>
                <a:lnTo>
                  <a:pt x="178" y="110"/>
                </a:lnTo>
                <a:lnTo>
                  <a:pt x="178" y="111"/>
                </a:lnTo>
                <a:lnTo>
                  <a:pt x="178" y="111"/>
                </a:lnTo>
                <a:lnTo>
                  <a:pt x="178" y="111"/>
                </a:lnTo>
                <a:lnTo>
                  <a:pt x="178" y="112"/>
                </a:lnTo>
                <a:lnTo>
                  <a:pt x="179" y="112"/>
                </a:lnTo>
                <a:lnTo>
                  <a:pt x="179" y="111"/>
                </a:lnTo>
                <a:lnTo>
                  <a:pt x="179" y="112"/>
                </a:lnTo>
                <a:lnTo>
                  <a:pt x="179" y="112"/>
                </a:lnTo>
                <a:lnTo>
                  <a:pt x="180" y="112"/>
                </a:lnTo>
                <a:lnTo>
                  <a:pt x="180" y="113"/>
                </a:lnTo>
                <a:lnTo>
                  <a:pt x="181" y="113"/>
                </a:lnTo>
                <a:lnTo>
                  <a:pt x="181" y="113"/>
                </a:lnTo>
                <a:lnTo>
                  <a:pt x="181" y="113"/>
                </a:lnTo>
                <a:lnTo>
                  <a:pt x="182" y="113"/>
                </a:lnTo>
                <a:lnTo>
                  <a:pt x="182" y="113"/>
                </a:lnTo>
                <a:lnTo>
                  <a:pt x="182" y="113"/>
                </a:lnTo>
                <a:lnTo>
                  <a:pt x="183" y="113"/>
                </a:lnTo>
                <a:lnTo>
                  <a:pt x="183" y="113"/>
                </a:lnTo>
                <a:lnTo>
                  <a:pt x="184" y="113"/>
                </a:lnTo>
                <a:lnTo>
                  <a:pt x="184" y="113"/>
                </a:lnTo>
                <a:lnTo>
                  <a:pt x="184" y="114"/>
                </a:lnTo>
                <a:lnTo>
                  <a:pt x="184" y="114"/>
                </a:lnTo>
                <a:lnTo>
                  <a:pt x="184" y="114"/>
                </a:lnTo>
                <a:lnTo>
                  <a:pt x="185" y="114"/>
                </a:lnTo>
                <a:lnTo>
                  <a:pt x="185" y="114"/>
                </a:lnTo>
                <a:lnTo>
                  <a:pt x="185" y="114"/>
                </a:lnTo>
                <a:lnTo>
                  <a:pt x="185" y="115"/>
                </a:lnTo>
                <a:lnTo>
                  <a:pt x="185" y="115"/>
                </a:lnTo>
                <a:lnTo>
                  <a:pt x="186" y="115"/>
                </a:lnTo>
                <a:lnTo>
                  <a:pt x="186" y="115"/>
                </a:lnTo>
                <a:lnTo>
                  <a:pt x="187" y="115"/>
                </a:lnTo>
                <a:lnTo>
                  <a:pt x="187" y="115"/>
                </a:lnTo>
                <a:lnTo>
                  <a:pt x="188" y="115"/>
                </a:lnTo>
                <a:lnTo>
                  <a:pt x="188" y="115"/>
                </a:lnTo>
                <a:lnTo>
                  <a:pt x="188" y="116"/>
                </a:lnTo>
                <a:lnTo>
                  <a:pt x="189" y="116"/>
                </a:lnTo>
                <a:lnTo>
                  <a:pt x="189" y="116"/>
                </a:lnTo>
                <a:lnTo>
                  <a:pt x="189" y="116"/>
                </a:lnTo>
                <a:lnTo>
                  <a:pt x="189" y="117"/>
                </a:lnTo>
                <a:lnTo>
                  <a:pt x="189" y="117"/>
                </a:lnTo>
                <a:lnTo>
                  <a:pt x="190" y="118"/>
                </a:lnTo>
                <a:lnTo>
                  <a:pt x="190" y="118"/>
                </a:lnTo>
                <a:lnTo>
                  <a:pt x="191" y="118"/>
                </a:lnTo>
                <a:lnTo>
                  <a:pt x="191" y="119"/>
                </a:lnTo>
                <a:lnTo>
                  <a:pt x="191" y="119"/>
                </a:lnTo>
                <a:lnTo>
                  <a:pt x="191" y="120"/>
                </a:lnTo>
                <a:lnTo>
                  <a:pt x="191" y="120"/>
                </a:lnTo>
                <a:lnTo>
                  <a:pt x="191" y="120"/>
                </a:lnTo>
                <a:lnTo>
                  <a:pt x="191" y="121"/>
                </a:lnTo>
                <a:lnTo>
                  <a:pt x="191" y="121"/>
                </a:lnTo>
                <a:lnTo>
                  <a:pt x="191" y="122"/>
                </a:lnTo>
                <a:lnTo>
                  <a:pt x="191" y="122"/>
                </a:lnTo>
                <a:lnTo>
                  <a:pt x="192" y="122"/>
                </a:lnTo>
                <a:lnTo>
                  <a:pt x="191" y="123"/>
                </a:lnTo>
                <a:lnTo>
                  <a:pt x="191" y="123"/>
                </a:lnTo>
                <a:lnTo>
                  <a:pt x="191" y="124"/>
                </a:lnTo>
                <a:lnTo>
                  <a:pt x="191" y="124"/>
                </a:lnTo>
                <a:lnTo>
                  <a:pt x="191" y="124"/>
                </a:lnTo>
                <a:lnTo>
                  <a:pt x="191" y="125"/>
                </a:lnTo>
                <a:lnTo>
                  <a:pt x="190" y="125"/>
                </a:lnTo>
                <a:lnTo>
                  <a:pt x="190" y="125"/>
                </a:lnTo>
                <a:lnTo>
                  <a:pt x="190" y="125"/>
                </a:lnTo>
                <a:lnTo>
                  <a:pt x="189" y="125"/>
                </a:lnTo>
                <a:lnTo>
                  <a:pt x="189" y="126"/>
                </a:lnTo>
                <a:lnTo>
                  <a:pt x="189" y="126"/>
                </a:lnTo>
                <a:lnTo>
                  <a:pt x="189" y="126"/>
                </a:lnTo>
                <a:lnTo>
                  <a:pt x="189" y="126"/>
                </a:lnTo>
                <a:lnTo>
                  <a:pt x="189" y="126"/>
                </a:lnTo>
                <a:lnTo>
                  <a:pt x="189" y="127"/>
                </a:lnTo>
                <a:lnTo>
                  <a:pt x="188" y="127"/>
                </a:lnTo>
                <a:lnTo>
                  <a:pt x="188" y="127"/>
                </a:lnTo>
                <a:lnTo>
                  <a:pt x="188" y="127"/>
                </a:lnTo>
                <a:lnTo>
                  <a:pt x="188" y="128"/>
                </a:lnTo>
                <a:lnTo>
                  <a:pt x="187" y="128"/>
                </a:lnTo>
                <a:lnTo>
                  <a:pt x="187" y="128"/>
                </a:lnTo>
                <a:lnTo>
                  <a:pt x="187" y="128"/>
                </a:lnTo>
                <a:lnTo>
                  <a:pt x="187" y="129"/>
                </a:lnTo>
                <a:lnTo>
                  <a:pt x="186" y="129"/>
                </a:lnTo>
                <a:lnTo>
                  <a:pt x="186" y="129"/>
                </a:lnTo>
                <a:lnTo>
                  <a:pt x="186" y="130"/>
                </a:lnTo>
                <a:lnTo>
                  <a:pt x="185" y="130"/>
                </a:lnTo>
                <a:lnTo>
                  <a:pt x="185" y="130"/>
                </a:lnTo>
                <a:lnTo>
                  <a:pt x="185" y="130"/>
                </a:lnTo>
                <a:lnTo>
                  <a:pt x="185" y="131"/>
                </a:lnTo>
                <a:lnTo>
                  <a:pt x="185" y="131"/>
                </a:lnTo>
                <a:lnTo>
                  <a:pt x="185" y="132"/>
                </a:lnTo>
                <a:lnTo>
                  <a:pt x="185" y="132"/>
                </a:lnTo>
                <a:lnTo>
                  <a:pt x="185" y="132"/>
                </a:lnTo>
                <a:lnTo>
                  <a:pt x="185" y="133"/>
                </a:lnTo>
                <a:lnTo>
                  <a:pt x="186" y="133"/>
                </a:lnTo>
                <a:lnTo>
                  <a:pt x="186" y="133"/>
                </a:lnTo>
                <a:lnTo>
                  <a:pt x="186" y="134"/>
                </a:lnTo>
                <a:lnTo>
                  <a:pt x="186" y="134"/>
                </a:lnTo>
                <a:lnTo>
                  <a:pt x="186" y="135"/>
                </a:lnTo>
                <a:lnTo>
                  <a:pt x="185" y="135"/>
                </a:lnTo>
                <a:lnTo>
                  <a:pt x="185" y="135"/>
                </a:lnTo>
                <a:lnTo>
                  <a:pt x="185" y="135"/>
                </a:lnTo>
                <a:lnTo>
                  <a:pt x="185" y="135"/>
                </a:lnTo>
                <a:lnTo>
                  <a:pt x="185" y="136"/>
                </a:lnTo>
                <a:lnTo>
                  <a:pt x="185" y="136"/>
                </a:lnTo>
                <a:lnTo>
                  <a:pt x="185" y="136"/>
                </a:lnTo>
                <a:lnTo>
                  <a:pt x="185" y="136"/>
                </a:lnTo>
                <a:lnTo>
                  <a:pt x="185" y="137"/>
                </a:lnTo>
                <a:lnTo>
                  <a:pt x="185" y="137"/>
                </a:lnTo>
                <a:lnTo>
                  <a:pt x="185" y="138"/>
                </a:lnTo>
                <a:lnTo>
                  <a:pt x="185" y="138"/>
                </a:lnTo>
                <a:lnTo>
                  <a:pt x="185" y="138"/>
                </a:lnTo>
                <a:lnTo>
                  <a:pt x="185" y="139"/>
                </a:lnTo>
                <a:lnTo>
                  <a:pt x="185" y="139"/>
                </a:lnTo>
                <a:lnTo>
                  <a:pt x="185" y="139"/>
                </a:lnTo>
                <a:lnTo>
                  <a:pt x="185" y="140"/>
                </a:lnTo>
                <a:lnTo>
                  <a:pt x="185" y="140"/>
                </a:lnTo>
                <a:lnTo>
                  <a:pt x="185" y="141"/>
                </a:lnTo>
                <a:lnTo>
                  <a:pt x="185" y="141"/>
                </a:lnTo>
                <a:lnTo>
                  <a:pt x="185" y="141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6" y="142"/>
                </a:lnTo>
                <a:lnTo>
                  <a:pt x="186" y="143"/>
                </a:lnTo>
                <a:lnTo>
                  <a:pt x="186" y="143"/>
                </a:lnTo>
                <a:lnTo>
                  <a:pt x="187" y="143"/>
                </a:lnTo>
                <a:lnTo>
                  <a:pt x="187" y="143"/>
                </a:lnTo>
                <a:lnTo>
                  <a:pt x="187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5"/>
                </a:lnTo>
                <a:lnTo>
                  <a:pt x="186" y="145"/>
                </a:lnTo>
                <a:lnTo>
                  <a:pt x="186" y="145"/>
                </a:lnTo>
                <a:lnTo>
                  <a:pt x="186" y="146"/>
                </a:lnTo>
                <a:lnTo>
                  <a:pt x="185" y="146"/>
                </a:lnTo>
                <a:lnTo>
                  <a:pt x="186" y="146"/>
                </a:lnTo>
                <a:lnTo>
                  <a:pt x="186" y="147"/>
                </a:lnTo>
                <a:lnTo>
                  <a:pt x="186" y="147"/>
                </a:lnTo>
                <a:lnTo>
                  <a:pt x="186" y="147"/>
                </a:lnTo>
                <a:lnTo>
                  <a:pt x="186" y="147"/>
                </a:lnTo>
                <a:lnTo>
                  <a:pt x="186" y="147"/>
                </a:lnTo>
                <a:lnTo>
                  <a:pt x="186" y="147"/>
                </a:lnTo>
                <a:lnTo>
                  <a:pt x="186" y="147"/>
                </a:lnTo>
                <a:lnTo>
                  <a:pt x="186" y="148"/>
                </a:lnTo>
                <a:lnTo>
                  <a:pt x="187" y="148"/>
                </a:lnTo>
                <a:lnTo>
                  <a:pt x="187" y="148"/>
                </a:lnTo>
                <a:lnTo>
                  <a:pt x="187" y="149"/>
                </a:lnTo>
                <a:lnTo>
                  <a:pt x="186" y="149"/>
                </a:lnTo>
                <a:lnTo>
                  <a:pt x="186" y="149"/>
                </a:lnTo>
                <a:lnTo>
                  <a:pt x="186" y="149"/>
                </a:lnTo>
                <a:lnTo>
                  <a:pt x="185" y="149"/>
                </a:lnTo>
                <a:lnTo>
                  <a:pt x="185" y="148"/>
                </a:lnTo>
                <a:lnTo>
                  <a:pt x="185" y="149"/>
                </a:lnTo>
                <a:lnTo>
                  <a:pt x="185" y="149"/>
                </a:lnTo>
                <a:lnTo>
                  <a:pt x="185" y="149"/>
                </a:lnTo>
                <a:lnTo>
                  <a:pt x="185" y="150"/>
                </a:lnTo>
                <a:lnTo>
                  <a:pt x="185" y="150"/>
                </a:lnTo>
                <a:lnTo>
                  <a:pt x="185" y="150"/>
                </a:lnTo>
                <a:lnTo>
                  <a:pt x="185" y="151"/>
                </a:lnTo>
                <a:lnTo>
                  <a:pt x="184" y="151"/>
                </a:lnTo>
                <a:lnTo>
                  <a:pt x="184" y="151"/>
                </a:lnTo>
                <a:lnTo>
                  <a:pt x="184" y="151"/>
                </a:lnTo>
                <a:lnTo>
                  <a:pt x="184" y="151"/>
                </a:lnTo>
                <a:lnTo>
                  <a:pt x="183" y="151"/>
                </a:lnTo>
                <a:lnTo>
                  <a:pt x="183" y="152"/>
                </a:lnTo>
                <a:lnTo>
                  <a:pt x="183" y="152"/>
                </a:lnTo>
                <a:lnTo>
                  <a:pt x="183" y="152"/>
                </a:lnTo>
                <a:lnTo>
                  <a:pt x="182" y="152"/>
                </a:lnTo>
                <a:lnTo>
                  <a:pt x="182" y="153"/>
                </a:lnTo>
                <a:lnTo>
                  <a:pt x="182" y="153"/>
                </a:lnTo>
                <a:lnTo>
                  <a:pt x="182" y="153"/>
                </a:lnTo>
                <a:lnTo>
                  <a:pt x="182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0" y="153"/>
                </a:lnTo>
                <a:lnTo>
                  <a:pt x="180" y="154"/>
                </a:lnTo>
                <a:lnTo>
                  <a:pt x="180" y="154"/>
                </a:lnTo>
                <a:lnTo>
                  <a:pt x="180" y="154"/>
                </a:lnTo>
                <a:lnTo>
                  <a:pt x="179" y="154"/>
                </a:lnTo>
                <a:lnTo>
                  <a:pt x="179" y="155"/>
                </a:lnTo>
                <a:lnTo>
                  <a:pt x="179" y="155"/>
                </a:lnTo>
                <a:lnTo>
                  <a:pt x="179" y="155"/>
                </a:lnTo>
                <a:lnTo>
                  <a:pt x="178" y="155"/>
                </a:lnTo>
                <a:lnTo>
                  <a:pt x="178" y="156"/>
                </a:lnTo>
                <a:lnTo>
                  <a:pt x="178" y="156"/>
                </a:lnTo>
                <a:lnTo>
                  <a:pt x="178" y="156"/>
                </a:lnTo>
                <a:lnTo>
                  <a:pt x="178" y="157"/>
                </a:lnTo>
                <a:lnTo>
                  <a:pt x="178" y="157"/>
                </a:lnTo>
                <a:lnTo>
                  <a:pt x="177" y="157"/>
                </a:lnTo>
                <a:lnTo>
                  <a:pt x="177" y="157"/>
                </a:lnTo>
                <a:lnTo>
                  <a:pt x="177" y="158"/>
                </a:lnTo>
                <a:lnTo>
                  <a:pt x="177" y="158"/>
                </a:lnTo>
                <a:lnTo>
                  <a:pt x="177" y="158"/>
                </a:lnTo>
                <a:lnTo>
                  <a:pt x="177" y="159"/>
                </a:lnTo>
                <a:lnTo>
                  <a:pt x="177" y="159"/>
                </a:lnTo>
                <a:lnTo>
                  <a:pt x="177" y="160"/>
                </a:lnTo>
                <a:lnTo>
                  <a:pt x="177" y="160"/>
                </a:lnTo>
                <a:lnTo>
                  <a:pt x="177" y="160"/>
                </a:lnTo>
                <a:lnTo>
                  <a:pt x="177" y="160"/>
                </a:lnTo>
                <a:lnTo>
                  <a:pt x="177" y="160"/>
                </a:lnTo>
                <a:lnTo>
                  <a:pt x="177" y="161"/>
                </a:lnTo>
                <a:lnTo>
                  <a:pt x="177" y="161"/>
                </a:lnTo>
                <a:lnTo>
                  <a:pt x="177" y="162"/>
                </a:lnTo>
                <a:lnTo>
                  <a:pt x="176" y="162"/>
                </a:lnTo>
                <a:lnTo>
                  <a:pt x="176" y="162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4"/>
                </a:lnTo>
                <a:lnTo>
                  <a:pt x="176" y="164"/>
                </a:lnTo>
                <a:lnTo>
                  <a:pt x="176" y="164"/>
                </a:lnTo>
                <a:lnTo>
                  <a:pt x="176" y="164"/>
                </a:lnTo>
                <a:lnTo>
                  <a:pt x="176" y="165"/>
                </a:lnTo>
                <a:lnTo>
                  <a:pt x="176" y="165"/>
                </a:lnTo>
                <a:lnTo>
                  <a:pt x="176" y="166"/>
                </a:lnTo>
                <a:lnTo>
                  <a:pt x="175" y="166"/>
                </a:lnTo>
                <a:lnTo>
                  <a:pt x="175" y="166"/>
                </a:lnTo>
                <a:lnTo>
                  <a:pt x="175" y="166"/>
                </a:lnTo>
                <a:lnTo>
                  <a:pt x="174" y="166"/>
                </a:lnTo>
                <a:lnTo>
                  <a:pt x="174" y="166"/>
                </a:lnTo>
                <a:lnTo>
                  <a:pt x="173" y="166"/>
                </a:lnTo>
                <a:lnTo>
                  <a:pt x="173" y="167"/>
                </a:lnTo>
                <a:lnTo>
                  <a:pt x="173" y="167"/>
                </a:lnTo>
                <a:lnTo>
                  <a:pt x="173" y="166"/>
                </a:lnTo>
                <a:lnTo>
                  <a:pt x="172" y="166"/>
                </a:lnTo>
                <a:lnTo>
                  <a:pt x="172" y="167"/>
                </a:lnTo>
                <a:lnTo>
                  <a:pt x="172" y="167"/>
                </a:lnTo>
                <a:lnTo>
                  <a:pt x="172" y="168"/>
                </a:lnTo>
                <a:lnTo>
                  <a:pt x="172" y="168"/>
                </a:lnTo>
                <a:lnTo>
                  <a:pt x="172" y="168"/>
                </a:lnTo>
                <a:lnTo>
                  <a:pt x="172" y="168"/>
                </a:lnTo>
                <a:lnTo>
                  <a:pt x="172" y="168"/>
                </a:lnTo>
                <a:lnTo>
                  <a:pt x="172" y="168"/>
                </a:lnTo>
                <a:lnTo>
                  <a:pt x="172" y="168"/>
                </a:lnTo>
                <a:lnTo>
                  <a:pt x="172" y="169"/>
                </a:lnTo>
                <a:lnTo>
                  <a:pt x="172" y="169"/>
                </a:lnTo>
                <a:lnTo>
                  <a:pt x="172" y="170"/>
                </a:lnTo>
                <a:lnTo>
                  <a:pt x="172" y="170"/>
                </a:lnTo>
                <a:lnTo>
                  <a:pt x="172" y="171"/>
                </a:lnTo>
                <a:lnTo>
                  <a:pt x="172" y="171"/>
                </a:lnTo>
                <a:lnTo>
                  <a:pt x="172" y="172"/>
                </a:lnTo>
                <a:lnTo>
                  <a:pt x="172" y="172"/>
                </a:lnTo>
                <a:lnTo>
                  <a:pt x="172" y="172"/>
                </a:lnTo>
                <a:lnTo>
                  <a:pt x="172" y="173"/>
                </a:lnTo>
                <a:lnTo>
                  <a:pt x="172" y="173"/>
                </a:lnTo>
                <a:lnTo>
                  <a:pt x="172" y="173"/>
                </a:lnTo>
                <a:lnTo>
                  <a:pt x="172" y="173"/>
                </a:lnTo>
                <a:lnTo>
                  <a:pt x="172" y="174"/>
                </a:lnTo>
                <a:lnTo>
                  <a:pt x="172" y="174"/>
                </a:lnTo>
                <a:lnTo>
                  <a:pt x="172" y="174"/>
                </a:lnTo>
                <a:lnTo>
                  <a:pt x="172" y="175"/>
                </a:lnTo>
                <a:lnTo>
                  <a:pt x="172" y="175"/>
                </a:lnTo>
                <a:lnTo>
                  <a:pt x="172" y="176"/>
                </a:lnTo>
                <a:lnTo>
                  <a:pt x="172" y="176"/>
                </a:lnTo>
                <a:lnTo>
                  <a:pt x="172" y="176"/>
                </a:lnTo>
                <a:lnTo>
                  <a:pt x="172" y="176"/>
                </a:lnTo>
                <a:lnTo>
                  <a:pt x="172" y="177"/>
                </a:lnTo>
                <a:lnTo>
                  <a:pt x="172" y="177"/>
                </a:lnTo>
                <a:lnTo>
                  <a:pt x="172" y="178"/>
                </a:lnTo>
                <a:lnTo>
                  <a:pt x="172" y="178"/>
                </a:lnTo>
                <a:lnTo>
                  <a:pt x="172" y="178"/>
                </a:lnTo>
                <a:lnTo>
                  <a:pt x="172" y="179"/>
                </a:lnTo>
                <a:lnTo>
                  <a:pt x="172" y="179"/>
                </a:lnTo>
                <a:lnTo>
                  <a:pt x="172" y="179"/>
                </a:lnTo>
                <a:lnTo>
                  <a:pt x="172" y="179"/>
                </a:lnTo>
                <a:lnTo>
                  <a:pt x="172" y="179"/>
                </a:lnTo>
                <a:lnTo>
                  <a:pt x="172" y="179"/>
                </a:lnTo>
                <a:lnTo>
                  <a:pt x="172" y="180"/>
                </a:lnTo>
                <a:lnTo>
                  <a:pt x="171" y="180"/>
                </a:lnTo>
                <a:lnTo>
                  <a:pt x="171" y="180"/>
                </a:lnTo>
                <a:lnTo>
                  <a:pt x="171" y="180"/>
                </a:lnTo>
                <a:lnTo>
                  <a:pt x="171" y="180"/>
                </a:lnTo>
                <a:lnTo>
                  <a:pt x="171" y="181"/>
                </a:lnTo>
                <a:lnTo>
                  <a:pt x="170" y="181"/>
                </a:lnTo>
                <a:lnTo>
                  <a:pt x="170" y="181"/>
                </a:lnTo>
                <a:lnTo>
                  <a:pt x="170" y="181"/>
                </a:lnTo>
                <a:lnTo>
                  <a:pt x="170" y="182"/>
                </a:lnTo>
                <a:lnTo>
                  <a:pt x="170" y="182"/>
                </a:lnTo>
                <a:lnTo>
                  <a:pt x="169" y="182"/>
                </a:lnTo>
                <a:lnTo>
                  <a:pt x="169" y="183"/>
                </a:lnTo>
                <a:lnTo>
                  <a:pt x="169" y="183"/>
                </a:lnTo>
                <a:lnTo>
                  <a:pt x="169" y="183"/>
                </a:lnTo>
                <a:lnTo>
                  <a:pt x="169" y="184"/>
                </a:lnTo>
                <a:lnTo>
                  <a:pt x="168" y="184"/>
                </a:lnTo>
                <a:lnTo>
                  <a:pt x="168" y="185"/>
                </a:lnTo>
                <a:lnTo>
                  <a:pt x="168" y="185"/>
                </a:lnTo>
                <a:lnTo>
                  <a:pt x="168" y="185"/>
                </a:lnTo>
                <a:lnTo>
                  <a:pt x="168" y="185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7"/>
                </a:lnTo>
                <a:lnTo>
                  <a:pt x="169" y="187"/>
                </a:lnTo>
                <a:lnTo>
                  <a:pt x="169" y="187"/>
                </a:lnTo>
                <a:lnTo>
                  <a:pt x="169" y="188"/>
                </a:lnTo>
                <a:lnTo>
                  <a:pt x="169" y="188"/>
                </a:lnTo>
                <a:lnTo>
                  <a:pt x="169" y="189"/>
                </a:lnTo>
                <a:lnTo>
                  <a:pt x="169" y="189"/>
                </a:lnTo>
                <a:lnTo>
                  <a:pt x="169" y="189"/>
                </a:lnTo>
                <a:lnTo>
                  <a:pt x="168" y="189"/>
                </a:lnTo>
                <a:lnTo>
                  <a:pt x="168" y="189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1"/>
                </a:lnTo>
                <a:lnTo>
                  <a:pt x="168" y="191"/>
                </a:lnTo>
                <a:lnTo>
                  <a:pt x="168" y="192"/>
                </a:lnTo>
                <a:lnTo>
                  <a:pt x="168" y="192"/>
                </a:lnTo>
                <a:lnTo>
                  <a:pt x="168" y="193"/>
                </a:lnTo>
                <a:lnTo>
                  <a:pt x="168" y="193"/>
                </a:lnTo>
                <a:lnTo>
                  <a:pt x="168" y="193"/>
                </a:lnTo>
                <a:lnTo>
                  <a:pt x="169" y="194"/>
                </a:lnTo>
                <a:lnTo>
                  <a:pt x="169" y="194"/>
                </a:lnTo>
                <a:lnTo>
                  <a:pt x="169" y="195"/>
                </a:lnTo>
                <a:lnTo>
                  <a:pt x="169" y="195"/>
                </a:lnTo>
                <a:lnTo>
                  <a:pt x="169" y="196"/>
                </a:lnTo>
                <a:lnTo>
                  <a:pt x="169" y="196"/>
                </a:lnTo>
                <a:lnTo>
                  <a:pt x="169" y="197"/>
                </a:lnTo>
                <a:lnTo>
                  <a:pt x="169" y="197"/>
                </a:lnTo>
                <a:lnTo>
                  <a:pt x="169" y="197"/>
                </a:lnTo>
                <a:lnTo>
                  <a:pt x="169" y="198"/>
                </a:lnTo>
                <a:lnTo>
                  <a:pt x="169" y="198"/>
                </a:lnTo>
                <a:lnTo>
                  <a:pt x="169" y="199"/>
                </a:lnTo>
                <a:lnTo>
                  <a:pt x="169" y="199"/>
                </a:lnTo>
                <a:lnTo>
                  <a:pt x="169" y="200"/>
                </a:lnTo>
                <a:lnTo>
                  <a:pt x="168" y="200"/>
                </a:lnTo>
                <a:lnTo>
                  <a:pt x="168" y="200"/>
                </a:lnTo>
                <a:lnTo>
                  <a:pt x="168" y="200"/>
                </a:lnTo>
                <a:lnTo>
                  <a:pt x="168" y="200"/>
                </a:lnTo>
                <a:lnTo>
                  <a:pt x="167" y="200"/>
                </a:lnTo>
                <a:lnTo>
                  <a:pt x="167" y="200"/>
                </a:lnTo>
                <a:lnTo>
                  <a:pt x="167" y="199"/>
                </a:lnTo>
                <a:lnTo>
                  <a:pt x="166" y="200"/>
                </a:lnTo>
                <a:lnTo>
                  <a:pt x="166" y="200"/>
                </a:lnTo>
                <a:lnTo>
                  <a:pt x="166" y="200"/>
                </a:lnTo>
                <a:lnTo>
                  <a:pt x="165" y="200"/>
                </a:lnTo>
                <a:lnTo>
                  <a:pt x="164" y="200"/>
                </a:lnTo>
                <a:lnTo>
                  <a:pt x="164" y="200"/>
                </a:lnTo>
                <a:lnTo>
                  <a:pt x="164" y="201"/>
                </a:lnTo>
                <a:lnTo>
                  <a:pt x="163" y="201"/>
                </a:lnTo>
                <a:lnTo>
                  <a:pt x="163" y="201"/>
                </a:lnTo>
                <a:lnTo>
                  <a:pt x="163" y="202"/>
                </a:lnTo>
                <a:lnTo>
                  <a:pt x="163" y="202"/>
                </a:lnTo>
                <a:lnTo>
                  <a:pt x="162" y="202"/>
                </a:lnTo>
                <a:lnTo>
                  <a:pt x="162" y="202"/>
                </a:lnTo>
                <a:lnTo>
                  <a:pt x="161" y="203"/>
                </a:lnTo>
                <a:lnTo>
                  <a:pt x="161" y="203"/>
                </a:lnTo>
                <a:lnTo>
                  <a:pt x="161" y="204"/>
                </a:lnTo>
                <a:lnTo>
                  <a:pt x="161" y="204"/>
                </a:lnTo>
                <a:lnTo>
                  <a:pt x="161" y="204"/>
                </a:lnTo>
                <a:lnTo>
                  <a:pt x="161" y="205"/>
                </a:lnTo>
                <a:lnTo>
                  <a:pt x="160" y="205"/>
                </a:lnTo>
                <a:lnTo>
                  <a:pt x="160" y="205"/>
                </a:lnTo>
                <a:lnTo>
                  <a:pt x="159" y="205"/>
                </a:lnTo>
                <a:lnTo>
                  <a:pt x="159" y="205"/>
                </a:lnTo>
                <a:lnTo>
                  <a:pt x="158" y="205"/>
                </a:lnTo>
                <a:lnTo>
                  <a:pt x="158" y="205"/>
                </a:lnTo>
                <a:lnTo>
                  <a:pt x="157" y="205"/>
                </a:lnTo>
                <a:lnTo>
                  <a:pt x="156" y="205"/>
                </a:lnTo>
                <a:lnTo>
                  <a:pt x="156" y="205"/>
                </a:lnTo>
                <a:lnTo>
                  <a:pt x="155" y="206"/>
                </a:lnTo>
                <a:lnTo>
                  <a:pt x="154" y="206"/>
                </a:lnTo>
                <a:lnTo>
                  <a:pt x="154" y="206"/>
                </a:lnTo>
                <a:lnTo>
                  <a:pt x="153" y="206"/>
                </a:lnTo>
                <a:lnTo>
                  <a:pt x="153" y="206"/>
                </a:lnTo>
                <a:lnTo>
                  <a:pt x="152" y="206"/>
                </a:lnTo>
                <a:lnTo>
                  <a:pt x="152" y="206"/>
                </a:lnTo>
                <a:lnTo>
                  <a:pt x="151" y="207"/>
                </a:lnTo>
                <a:lnTo>
                  <a:pt x="151" y="207"/>
                </a:lnTo>
                <a:lnTo>
                  <a:pt x="151" y="208"/>
                </a:lnTo>
                <a:lnTo>
                  <a:pt x="151" y="208"/>
                </a:lnTo>
                <a:lnTo>
                  <a:pt x="150" y="209"/>
                </a:lnTo>
                <a:lnTo>
                  <a:pt x="150" y="209"/>
                </a:lnTo>
                <a:lnTo>
                  <a:pt x="150" y="209"/>
                </a:lnTo>
                <a:lnTo>
                  <a:pt x="150" y="209"/>
                </a:lnTo>
                <a:lnTo>
                  <a:pt x="150" y="210"/>
                </a:lnTo>
                <a:lnTo>
                  <a:pt x="150" y="210"/>
                </a:lnTo>
                <a:lnTo>
                  <a:pt x="150" y="211"/>
                </a:lnTo>
                <a:lnTo>
                  <a:pt x="150" y="211"/>
                </a:lnTo>
                <a:lnTo>
                  <a:pt x="150" y="211"/>
                </a:lnTo>
                <a:lnTo>
                  <a:pt x="150" y="211"/>
                </a:lnTo>
                <a:lnTo>
                  <a:pt x="149" y="211"/>
                </a:lnTo>
                <a:lnTo>
                  <a:pt x="149" y="212"/>
                </a:lnTo>
                <a:lnTo>
                  <a:pt x="149" y="212"/>
                </a:lnTo>
                <a:lnTo>
                  <a:pt x="149" y="213"/>
                </a:lnTo>
                <a:lnTo>
                  <a:pt x="149" y="214"/>
                </a:lnTo>
                <a:lnTo>
                  <a:pt x="147" y="214"/>
                </a:lnTo>
                <a:lnTo>
                  <a:pt x="147" y="214"/>
                </a:lnTo>
                <a:lnTo>
                  <a:pt x="146" y="215"/>
                </a:lnTo>
                <a:lnTo>
                  <a:pt x="145" y="215"/>
                </a:lnTo>
                <a:lnTo>
                  <a:pt x="145" y="215"/>
                </a:lnTo>
                <a:lnTo>
                  <a:pt x="144" y="215"/>
                </a:lnTo>
                <a:lnTo>
                  <a:pt x="144" y="215"/>
                </a:lnTo>
                <a:lnTo>
                  <a:pt x="144" y="215"/>
                </a:lnTo>
                <a:lnTo>
                  <a:pt x="143" y="215"/>
                </a:lnTo>
                <a:lnTo>
                  <a:pt x="143" y="215"/>
                </a:lnTo>
                <a:lnTo>
                  <a:pt x="143" y="215"/>
                </a:lnTo>
                <a:lnTo>
                  <a:pt x="143" y="215"/>
                </a:lnTo>
                <a:lnTo>
                  <a:pt x="142" y="215"/>
                </a:lnTo>
                <a:lnTo>
                  <a:pt x="142" y="215"/>
                </a:lnTo>
                <a:lnTo>
                  <a:pt x="142" y="215"/>
                </a:lnTo>
                <a:lnTo>
                  <a:pt x="142" y="216"/>
                </a:lnTo>
                <a:lnTo>
                  <a:pt x="142" y="216"/>
                </a:lnTo>
                <a:lnTo>
                  <a:pt x="141" y="216"/>
                </a:lnTo>
                <a:lnTo>
                  <a:pt x="141" y="217"/>
                </a:lnTo>
                <a:lnTo>
                  <a:pt x="141" y="217"/>
                </a:lnTo>
                <a:lnTo>
                  <a:pt x="142" y="217"/>
                </a:lnTo>
                <a:lnTo>
                  <a:pt x="142" y="218"/>
                </a:lnTo>
                <a:lnTo>
                  <a:pt x="142" y="218"/>
                </a:lnTo>
                <a:lnTo>
                  <a:pt x="142" y="218"/>
                </a:lnTo>
                <a:lnTo>
                  <a:pt x="142" y="219"/>
                </a:lnTo>
                <a:lnTo>
                  <a:pt x="141" y="219"/>
                </a:lnTo>
                <a:lnTo>
                  <a:pt x="141" y="219"/>
                </a:lnTo>
                <a:lnTo>
                  <a:pt x="141" y="219"/>
                </a:lnTo>
                <a:lnTo>
                  <a:pt x="141" y="220"/>
                </a:lnTo>
                <a:lnTo>
                  <a:pt x="141" y="220"/>
                </a:lnTo>
                <a:lnTo>
                  <a:pt x="140" y="220"/>
                </a:lnTo>
                <a:lnTo>
                  <a:pt x="140" y="221"/>
                </a:lnTo>
                <a:lnTo>
                  <a:pt x="141" y="221"/>
                </a:lnTo>
                <a:lnTo>
                  <a:pt x="141" y="222"/>
                </a:lnTo>
                <a:lnTo>
                  <a:pt x="141" y="222"/>
                </a:lnTo>
                <a:lnTo>
                  <a:pt x="141" y="222"/>
                </a:lnTo>
                <a:lnTo>
                  <a:pt x="141" y="222"/>
                </a:lnTo>
                <a:lnTo>
                  <a:pt x="141" y="222"/>
                </a:lnTo>
                <a:lnTo>
                  <a:pt x="141" y="223"/>
                </a:lnTo>
                <a:lnTo>
                  <a:pt x="141" y="223"/>
                </a:lnTo>
                <a:lnTo>
                  <a:pt x="142" y="223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5"/>
                </a:lnTo>
                <a:lnTo>
                  <a:pt x="142" y="225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7"/>
                </a:lnTo>
                <a:lnTo>
                  <a:pt x="142" y="227"/>
                </a:lnTo>
                <a:lnTo>
                  <a:pt x="142" y="228"/>
                </a:lnTo>
                <a:lnTo>
                  <a:pt x="142" y="228"/>
                </a:lnTo>
                <a:lnTo>
                  <a:pt x="142" y="228"/>
                </a:lnTo>
                <a:lnTo>
                  <a:pt x="142" y="229"/>
                </a:lnTo>
                <a:lnTo>
                  <a:pt x="141" y="229"/>
                </a:lnTo>
                <a:lnTo>
                  <a:pt x="141" y="230"/>
                </a:lnTo>
                <a:lnTo>
                  <a:pt x="140" y="230"/>
                </a:lnTo>
                <a:lnTo>
                  <a:pt x="140" y="230"/>
                </a:lnTo>
                <a:lnTo>
                  <a:pt x="140" y="230"/>
                </a:lnTo>
                <a:lnTo>
                  <a:pt x="139" y="230"/>
                </a:lnTo>
                <a:lnTo>
                  <a:pt x="139" y="230"/>
                </a:lnTo>
                <a:lnTo>
                  <a:pt x="139" y="231"/>
                </a:lnTo>
                <a:lnTo>
                  <a:pt x="139" y="231"/>
                </a:lnTo>
                <a:lnTo>
                  <a:pt x="139" y="231"/>
                </a:lnTo>
                <a:lnTo>
                  <a:pt x="138" y="231"/>
                </a:lnTo>
                <a:lnTo>
                  <a:pt x="138" y="231"/>
                </a:lnTo>
                <a:lnTo>
                  <a:pt x="137" y="232"/>
                </a:lnTo>
                <a:lnTo>
                  <a:pt x="137" y="232"/>
                </a:lnTo>
                <a:lnTo>
                  <a:pt x="137" y="232"/>
                </a:lnTo>
                <a:lnTo>
                  <a:pt x="136" y="232"/>
                </a:lnTo>
                <a:lnTo>
                  <a:pt x="136" y="233"/>
                </a:lnTo>
                <a:lnTo>
                  <a:pt x="136" y="233"/>
                </a:lnTo>
                <a:lnTo>
                  <a:pt x="135" y="233"/>
                </a:lnTo>
                <a:lnTo>
                  <a:pt x="135" y="233"/>
                </a:lnTo>
                <a:lnTo>
                  <a:pt x="134" y="233"/>
                </a:lnTo>
                <a:lnTo>
                  <a:pt x="134" y="233"/>
                </a:lnTo>
                <a:lnTo>
                  <a:pt x="133" y="234"/>
                </a:lnTo>
                <a:lnTo>
                  <a:pt x="133" y="234"/>
                </a:lnTo>
                <a:lnTo>
                  <a:pt x="132" y="234"/>
                </a:lnTo>
                <a:lnTo>
                  <a:pt x="131" y="234"/>
                </a:lnTo>
                <a:lnTo>
                  <a:pt x="131" y="234"/>
                </a:lnTo>
                <a:lnTo>
                  <a:pt x="130" y="234"/>
                </a:lnTo>
                <a:lnTo>
                  <a:pt x="130" y="235"/>
                </a:lnTo>
                <a:lnTo>
                  <a:pt x="130" y="234"/>
                </a:lnTo>
                <a:lnTo>
                  <a:pt x="130" y="234"/>
                </a:lnTo>
                <a:lnTo>
                  <a:pt x="129" y="234"/>
                </a:lnTo>
                <a:lnTo>
                  <a:pt x="129" y="234"/>
                </a:lnTo>
                <a:lnTo>
                  <a:pt x="128" y="235"/>
                </a:lnTo>
                <a:lnTo>
                  <a:pt x="128" y="235"/>
                </a:lnTo>
                <a:lnTo>
                  <a:pt x="128" y="235"/>
                </a:lnTo>
                <a:lnTo>
                  <a:pt x="128" y="236"/>
                </a:lnTo>
                <a:lnTo>
                  <a:pt x="128" y="236"/>
                </a:lnTo>
                <a:lnTo>
                  <a:pt x="128" y="236"/>
                </a:lnTo>
                <a:lnTo>
                  <a:pt x="128" y="237"/>
                </a:lnTo>
                <a:lnTo>
                  <a:pt x="128" y="237"/>
                </a:lnTo>
                <a:lnTo>
                  <a:pt x="128" y="238"/>
                </a:lnTo>
                <a:lnTo>
                  <a:pt x="128" y="238"/>
                </a:lnTo>
                <a:lnTo>
                  <a:pt x="128" y="239"/>
                </a:lnTo>
                <a:lnTo>
                  <a:pt x="128" y="239"/>
                </a:lnTo>
                <a:lnTo>
                  <a:pt x="127" y="239"/>
                </a:lnTo>
                <a:lnTo>
                  <a:pt x="127" y="239"/>
                </a:lnTo>
                <a:lnTo>
                  <a:pt x="127" y="239"/>
                </a:lnTo>
                <a:lnTo>
                  <a:pt x="126" y="239"/>
                </a:lnTo>
                <a:lnTo>
                  <a:pt x="126" y="239"/>
                </a:lnTo>
                <a:lnTo>
                  <a:pt x="126" y="239"/>
                </a:lnTo>
                <a:lnTo>
                  <a:pt x="126" y="239"/>
                </a:lnTo>
                <a:lnTo>
                  <a:pt x="125" y="239"/>
                </a:lnTo>
                <a:lnTo>
                  <a:pt x="126" y="239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1"/>
                </a:lnTo>
                <a:lnTo>
                  <a:pt x="125" y="241"/>
                </a:lnTo>
                <a:lnTo>
                  <a:pt x="125" y="241"/>
                </a:lnTo>
                <a:lnTo>
                  <a:pt x="124" y="241"/>
                </a:lnTo>
                <a:lnTo>
                  <a:pt x="124" y="240"/>
                </a:lnTo>
                <a:lnTo>
                  <a:pt x="124" y="240"/>
                </a:lnTo>
                <a:lnTo>
                  <a:pt x="123" y="240"/>
                </a:lnTo>
                <a:lnTo>
                  <a:pt x="123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41"/>
                </a:lnTo>
                <a:lnTo>
                  <a:pt x="121" y="241"/>
                </a:lnTo>
                <a:lnTo>
                  <a:pt x="121" y="241"/>
                </a:lnTo>
                <a:lnTo>
                  <a:pt x="121" y="241"/>
                </a:lnTo>
                <a:lnTo>
                  <a:pt x="121" y="242"/>
                </a:lnTo>
                <a:lnTo>
                  <a:pt x="120" y="242"/>
                </a:lnTo>
                <a:lnTo>
                  <a:pt x="120" y="242"/>
                </a:lnTo>
                <a:lnTo>
                  <a:pt x="120" y="243"/>
                </a:lnTo>
                <a:lnTo>
                  <a:pt x="120" y="243"/>
                </a:lnTo>
                <a:lnTo>
                  <a:pt x="120" y="243"/>
                </a:lnTo>
                <a:lnTo>
                  <a:pt x="119" y="243"/>
                </a:lnTo>
                <a:lnTo>
                  <a:pt x="119" y="243"/>
                </a:lnTo>
                <a:lnTo>
                  <a:pt x="118" y="243"/>
                </a:lnTo>
                <a:lnTo>
                  <a:pt x="118" y="243"/>
                </a:lnTo>
                <a:lnTo>
                  <a:pt x="118" y="243"/>
                </a:lnTo>
                <a:lnTo>
                  <a:pt x="118" y="244"/>
                </a:lnTo>
                <a:lnTo>
                  <a:pt x="118" y="244"/>
                </a:lnTo>
                <a:lnTo>
                  <a:pt x="118" y="244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6"/>
                </a:lnTo>
                <a:lnTo>
                  <a:pt x="118" y="246"/>
                </a:lnTo>
                <a:lnTo>
                  <a:pt x="117" y="246"/>
                </a:lnTo>
                <a:lnTo>
                  <a:pt x="117" y="246"/>
                </a:lnTo>
                <a:lnTo>
                  <a:pt x="116" y="247"/>
                </a:lnTo>
                <a:lnTo>
                  <a:pt x="116" y="247"/>
                </a:lnTo>
                <a:lnTo>
                  <a:pt x="116" y="247"/>
                </a:lnTo>
                <a:lnTo>
                  <a:pt x="115" y="247"/>
                </a:lnTo>
                <a:lnTo>
                  <a:pt x="115" y="247"/>
                </a:lnTo>
                <a:lnTo>
                  <a:pt x="114" y="247"/>
                </a:lnTo>
                <a:lnTo>
                  <a:pt x="114" y="247"/>
                </a:lnTo>
                <a:lnTo>
                  <a:pt x="114" y="247"/>
                </a:lnTo>
                <a:lnTo>
                  <a:pt x="114" y="248"/>
                </a:lnTo>
                <a:lnTo>
                  <a:pt x="113" y="248"/>
                </a:lnTo>
                <a:lnTo>
                  <a:pt x="113" y="248"/>
                </a:lnTo>
                <a:lnTo>
                  <a:pt x="113" y="248"/>
                </a:lnTo>
                <a:lnTo>
                  <a:pt x="113" y="249"/>
                </a:lnTo>
                <a:lnTo>
                  <a:pt x="112" y="249"/>
                </a:lnTo>
                <a:lnTo>
                  <a:pt x="112" y="249"/>
                </a:lnTo>
                <a:lnTo>
                  <a:pt x="111" y="249"/>
                </a:lnTo>
                <a:lnTo>
                  <a:pt x="111" y="250"/>
                </a:lnTo>
                <a:lnTo>
                  <a:pt x="111" y="250"/>
                </a:lnTo>
                <a:lnTo>
                  <a:pt x="110" y="250"/>
                </a:lnTo>
                <a:lnTo>
                  <a:pt x="110" y="250"/>
                </a:lnTo>
                <a:lnTo>
                  <a:pt x="110" y="251"/>
                </a:lnTo>
                <a:lnTo>
                  <a:pt x="110" y="251"/>
                </a:lnTo>
                <a:lnTo>
                  <a:pt x="109" y="251"/>
                </a:lnTo>
                <a:lnTo>
                  <a:pt x="109" y="251"/>
                </a:lnTo>
                <a:lnTo>
                  <a:pt x="109" y="251"/>
                </a:lnTo>
                <a:lnTo>
                  <a:pt x="109" y="251"/>
                </a:lnTo>
                <a:lnTo>
                  <a:pt x="109" y="251"/>
                </a:lnTo>
                <a:lnTo>
                  <a:pt x="108" y="251"/>
                </a:lnTo>
                <a:lnTo>
                  <a:pt x="108" y="251"/>
                </a:lnTo>
                <a:lnTo>
                  <a:pt x="107" y="251"/>
                </a:lnTo>
                <a:lnTo>
                  <a:pt x="107" y="251"/>
                </a:lnTo>
                <a:lnTo>
                  <a:pt x="107" y="250"/>
                </a:lnTo>
                <a:lnTo>
                  <a:pt x="107" y="250"/>
                </a:lnTo>
                <a:lnTo>
                  <a:pt x="107" y="249"/>
                </a:lnTo>
                <a:lnTo>
                  <a:pt x="107" y="249"/>
                </a:lnTo>
                <a:lnTo>
                  <a:pt x="106" y="248"/>
                </a:lnTo>
                <a:lnTo>
                  <a:pt x="106" y="248"/>
                </a:lnTo>
                <a:lnTo>
                  <a:pt x="106" y="247"/>
                </a:lnTo>
                <a:lnTo>
                  <a:pt x="106" y="247"/>
                </a:lnTo>
                <a:lnTo>
                  <a:pt x="106" y="247"/>
                </a:lnTo>
                <a:lnTo>
                  <a:pt x="106" y="247"/>
                </a:lnTo>
                <a:lnTo>
                  <a:pt x="105" y="247"/>
                </a:lnTo>
                <a:lnTo>
                  <a:pt x="105" y="247"/>
                </a:lnTo>
                <a:lnTo>
                  <a:pt x="105" y="247"/>
                </a:lnTo>
                <a:lnTo>
                  <a:pt x="104" y="247"/>
                </a:lnTo>
                <a:lnTo>
                  <a:pt x="104" y="247"/>
                </a:lnTo>
                <a:lnTo>
                  <a:pt x="103" y="247"/>
                </a:lnTo>
                <a:lnTo>
                  <a:pt x="103" y="247"/>
                </a:lnTo>
                <a:lnTo>
                  <a:pt x="102" y="247"/>
                </a:lnTo>
                <a:lnTo>
                  <a:pt x="102" y="248"/>
                </a:lnTo>
                <a:lnTo>
                  <a:pt x="102" y="248"/>
                </a:lnTo>
                <a:lnTo>
                  <a:pt x="102" y="248"/>
                </a:lnTo>
                <a:lnTo>
                  <a:pt x="101" y="248"/>
                </a:lnTo>
                <a:lnTo>
                  <a:pt x="101" y="249"/>
                </a:lnTo>
                <a:lnTo>
                  <a:pt x="101" y="249"/>
                </a:lnTo>
                <a:lnTo>
                  <a:pt x="100" y="249"/>
                </a:lnTo>
                <a:lnTo>
                  <a:pt x="99" y="249"/>
                </a:lnTo>
                <a:lnTo>
                  <a:pt x="99" y="249"/>
                </a:lnTo>
                <a:lnTo>
                  <a:pt x="98" y="249"/>
                </a:lnTo>
                <a:lnTo>
                  <a:pt x="98" y="249"/>
                </a:lnTo>
                <a:lnTo>
                  <a:pt x="97" y="249"/>
                </a:lnTo>
                <a:lnTo>
                  <a:pt x="97" y="249"/>
                </a:lnTo>
                <a:lnTo>
                  <a:pt x="97" y="249"/>
                </a:lnTo>
                <a:lnTo>
                  <a:pt x="97" y="249"/>
                </a:lnTo>
                <a:lnTo>
                  <a:pt x="97" y="248"/>
                </a:lnTo>
                <a:lnTo>
                  <a:pt x="96" y="248"/>
                </a:lnTo>
                <a:lnTo>
                  <a:pt x="96" y="248"/>
                </a:lnTo>
                <a:lnTo>
                  <a:pt x="96" y="247"/>
                </a:lnTo>
                <a:lnTo>
                  <a:pt x="96" y="247"/>
                </a:lnTo>
                <a:lnTo>
                  <a:pt x="96" y="247"/>
                </a:lnTo>
                <a:lnTo>
                  <a:pt x="96" y="247"/>
                </a:lnTo>
                <a:lnTo>
                  <a:pt x="96" y="246"/>
                </a:lnTo>
                <a:lnTo>
                  <a:pt x="96" y="246"/>
                </a:lnTo>
                <a:lnTo>
                  <a:pt x="95" y="246"/>
                </a:lnTo>
                <a:lnTo>
                  <a:pt x="95" y="246"/>
                </a:lnTo>
                <a:lnTo>
                  <a:pt x="94" y="246"/>
                </a:lnTo>
                <a:lnTo>
                  <a:pt x="94" y="246"/>
                </a:lnTo>
                <a:lnTo>
                  <a:pt x="93" y="246"/>
                </a:lnTo>
                <a:lnTo>
                  <a:pt x="93" y="246"/>
                </a:lnTo>
                <a:lnTo>
                  <a:pt x="93" y="247"/>
                </a:lnTo>
                <a:lnTo>
                  <a:pt x="93" y="247"/>
                </a:lnTo>
                <a:lnTo>
                  <a:pt x="93" y="247"/>
                </a:lnTo>
                <a:lnTo>
                  <a:pt x="93" y="247"/>
                </a:lnTo>
                <a:lnTo>
                  <a:pt x="93" y="248"/>
                </a:lnTo>
                <a:lnTo>
                  <a:pt x="93" y="248"/>
                </a:lnTo>
                <a:lnTo>
                  <a:pt x="92" y="248"/>
                </a:lnTo>
                <a:lnTo>
                  <a:pt x="92" y="248"/>
                </a:lnTo>
                <a:lnTo>
                  <a:pt x="92" y="248"/>
                </a:lnTo>
                <a:lnTo>
                  <a:pt x="91" y="248"/>
                </a:lnTo>
                <a:lnTo>
                  <a:pt x="91" y="247"/>
                </a:lnTo>
                <a:lnTo>
                  <a:pt x="91" y="247"/>
                </a:lnTo>
                <a:lnTo>
                  <a:pt x="90" y="247"/>
                </a:lnTo>
                <a:lnTo>
                  <a:pt x="90" y="247"/>
                </a:lnTo>
                <a:lnTo>
                  <a:pt x="89" y="247"/>
                </a:lnTo>
                <a:lnTo>
                  <a:pt x="89" y="247"/>
                </a:lnTo>
                <a:lnTo>
                  <a:pt x="89" y="248"/>
                </a:lnTo>
                <a:lnTo>
                  <a:pt x="89" y="248"/>
                </a:lnTo>
                <a:lnTo>
                  <a:pt x="89" y="248"/>
                </a:lnTo>
                <a:lnTo>
                  <a:pt x="89" y="248"/>
                </a:lnTo>
                <a:lnTo>
                  <a:pt x="89" y="248"/>
                </a:lnTo>
                <a:lnTo>
                  <a:pt x="88" y="248"/>
                </a:lnTo>
                <a:lnTo>
                  <a:pt x="88" y="248"/>
                </a:lnTo>
                <a:lnTo>
                  <a:pt x="87" y="248"/>
                </a:lnTo>
                <a:lnTo>
                  <a:pt x="87" y="248"/>
                </a:lnTo>
                <a:lnTo>
                  <a:pt x="87" y="248"/>
                </a:lnTo>
                <a:lnTo>
                  <a:pt x="86" y="248"/>
                </a:lnTo>
                <a:lnTo>
                  <a:pt x="86" y="249"/>
                </a:lnTo>
                <a:lnTo>
                  <a:pt x="86" y="249"/>
                </a:lnTo>
                <a:lnTo>
                  <a:pt x="85" y="249"/>
                </a:lnTo>
                <a:lnTo>
                  <a:pt x="85" y="249"/>
                </a:lnTo>
                <a:lnTo>
                  <a:pt x="85" y="248"/>
                </a:lnTo>
                <a:lnTo>
                  <a:pt x="85" y="248"/>
                </a:lnTo>
                <a:lnTo>
                  <a:pt x="85" y="248"/>
                </a:lnTo>
                <a:lnTo>
                  <a:pt x="85" y="248"/>
                </a:lnTo>
                <a:lnTo>
                  <a:pt x="85" y="248"/>
                </a:lnTo>
                <a:lnTo>
                  <a:pt x="84" y="248"/>
                </a:lnTo>
                <a:lnTo>
                  <a:pt x="84" y="247"/>
                </a:lnTo>
                <a:lnTo>
                  <a:pt x="83" y="247"/>
                </a:lnTo>
                <a:lnTo>
                  <a:pt x="83" y="247"/>
                </a:lnTo>
                <a:lnTo>
                  <a:pt x="83" y="248"/>
                </a:lnTo>
                <a:lnTo>
                  <a:pt x="83" y="248"/>
                </a:lnTo>
                <a:lnTo>
                  <a:pt x="83" y="249"/>
                </a:lnTo>
                <a:lnTo>
                  <a:pt x="83" y="249"/>
                </a:lnTo>
                <a:lnTo>
                  <a:pt x="82" y="249"/>
                </a:lnTo>
                <a:lnTo>
                  <a:pt x="82" y="249"/>
                </a:lnTo>
                <a:lnTo>
                  <a:pt x="81" y="249"/>
                </a:lnTo>
                <a:lnTo>
                  <a:pt x="81" y="249"/>
                </a:lnTo>
                <a:lnTo>
                  <a:pt x="81" y="248"/>
                </a:lnTo>
                <a:lnTo>
                  <a:pt x="80" y="248"/>
                </a:lnTo>
                <a:lnTo>
                  <a:pt x="80" y="248"/>
                </a:lnTo>
                <a:lnTo>
                  <a:pt x="79" y="248"/>
                </a:lnTo>
                <a:lnTo>
                  <a:pt x="79" y="247"/>
                </a:lnTo>
                <a:lnTo>
                  <a:pt x="79" y="247"/>
                </a:lnTo>
                <a:lnTo>
                  <a:pt x="78" y="247"/>
                </a:lnTo>
                <a:lnTo>
                  <a:pt x="78" y="247"/>
                </a:lnTo>
                <a:lnTo>
                  <a:pt x="78" y="246"/>
                </a:lnTo>
                <a:lnTo>
                  <a:pt x="78" y="246"/>
                </a:lnTo>
                <a:lnTo>
                  <a:pt x="78" y="245"/>
                </a:lnTo>
                <a:lnTo>
                  <a:pt x="77" y="245"/>
                </a:lnTo>
                <a:lnTo>
                  <a:pt x="77" y="245"/>
                </a:lnTo>
                <a:lnTo>
                  <a:pt x="77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4"/>
                </a:lnTo>
                <a:lnTo>
                  <a:pt x="76" y="244"/>
                </a:lnTo>
                <a:lnTo>
                  <a:pt x="76" y="243"/>
                </a:lnTo>
                <a:lnTo>
                  <a:pt x="76" y="243"/>
                </a:lnTo>
                <a:lnTo>
                  <a:pt x="76" y="243"/>
                </a:lnTo>
                <a:lnTo>
                  <a:pt x="76" y="243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1"/>
                </a:lnTo>
                <a:lnTo>
                  <a:pt x="76" y="241"/>
                </a:lnTo>
                <a:lnTo>
                  <a:pt x="76" y="240"/>
                </a:lnTo>
                <a:lnTo>
                  <a:pt x="76" y="240"/>
                </a:lnTo>
                <a:lnTo>
                  <a:pt x="76" y="239"/>
                </a:lnTo>
                <a:lnTo>
                  <a:pt x="76" y="239"/>
                </a:lnTo>
                <a:lnTo>
                  <a:pt x="76" y="239"/>
                </a:lnTo>
                <a:lnTo>
                  <a:pt x="76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7"/>
                </a:lnTo>
                <a:lnTo>
                  <a:pt x="76" y="236"/>
                </a:lnTo>
                <a:lnTo>
                  <a:pt x="76" y="236"/>
                </a:lnTo>
                <a:lnTo>
                  <a:pt x="75" y="236"/>
                </a:lnTo>
                <a:lnTo>
                  <a:pt x="75" y="235"/>
                </a:lnTo>
                <a:lnTo>
                  <a:pt x="75" y="235"/>
                </a:lnTo>
                <a:lnTo>
                  <a:pt x="75" y="235"/>
                </a:lnTo>
                <a:lnTo>
                  <a:pt x="74" y="235"/>
                </a:lnTo>
                <a:lnTo>
                  <a:pt x="74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6"/>
                </a:lnTo>
                <a:lnTo>
                  <a:pt x="73" y="236"/>
                </a:lnTo>
                <a:lnTo>
                  <a:pt x="72" y="236"/>
                </a:lnTo>
                <a:lnTo>
                  <a:pt x="72" y="236"/>
                </a:lnTo>
                <a:lnTo>
                  <a:pt x="72" y="237"/>
                </a:lnTo>
                <a:lnTo>
                  <a:pt x="72" y="237"/>
                </a:lnTo>
                <a:lnTo>
                  <a:pt x="72" y="237"/>
                </a:lnTo>
                <a:lnTo>
                  <a:pt x="71" y="237"/>
                </a:lnTo>
                <a:lnTo>
                  <a:pt x="71" y="237"/>
                </a:lnTo>
                <a:lnTo>
                  <a:pt x="70" y="237"/>
                </a:lnTo>
                <a:lnTo>
                  <a:pt x="70" y="238"/>
                </a:lnTo>
                <a:lnTo>
                  <a:pt x="69" y="238"/>
                </a:lnTo>
                <a:lnTo>
                  <a:pt x="69" y="238"/>
                </a:lnTo>
                <a:lnTo>
                  <a:pt x="69" y="238"/>
                </a:lnTo>
                <a:lnTo>
                  <a:pt x="69" y="238"/>
                </a:lnTo>
                <a:lnTo>
                  <a:pt x="68" y="238"/>
                </a:lnTo>
                <a:lnTo>
                  <a:pt x="68" y="239"/>
                </a:lnTo>
                <a:lnTo>
                  <a:pt x="69" y="239"/>
                </a:lnTo>
                <a:lnTo>
                  <a:pt x="69" y="239"/>
                </a:lnTo>
                <a:lnTo>
                  <a:pt x="69" y="240"/>
                </a:lnTo>
                <a:lnTo>
                  <a:pt x="68" y="240"/>
                </a:lnTo>
                <a:lnTo>
                  <a:pt x="68" y="240"/>
                </a:lnTo>
                <a:lnTo>
                  <a:pt x="68" y="239"/>
                </a:lnTo>
                <a:lnTo>
                  <a:pt x="68" y="239"/>
                </a:lnTo>
                <a:lnTo>
                  <a:pt x="68" y="239"/>
                </a:lnTo>
                <a:lnTo>
                  <a:pt x="67" y="239"/>
                </a:lnTo>
                <a:lnTo>
                  <a:pt x="67" y="239"/>
                </a:lnTo>
                <a:lnTo>
                  <a:pt x="67" y="239"/>
                </a:lnTo>
                <a:lnTo>
                  <a:pt x="67" y="239"/>
                </a:lnTo>
                <a:lnTo>
                  <a:pt x="67" y="240"/>
                </a:lnTo>
                <a:lnTo>
                  <a:pt x="66" y="240"/>
                </a:lnTo>
                <a:lnTo>
                  <a:pt x="66" y="239"/>
                </a:lnTo>
                <a:lnTo>
                  <a:pt x="66" y="239"/>
                </a:lnTo>
                <a:lnTo>
                  <a:pt x="65" y="239"/>
                </a:lnTo>
                <a:lnTo>
                  <a:pt x="65" y="239"/>
                </a:lnTo>
                <a:lnTo>
                  <a:pt x="65" y="239"/>
                </a:lnTo>
                <a:lnTo>
                  <a:pt x="65" y="238"/>
                </a:lnTo>
                <a:lnTo>
                  <a:pt x="65" y="238"/>
                </a:lnTo>
                <a:lnTo>
                  <a:pt x="65" y="237"/>
                </a:lnTo>
                <a:lnTo>
                  <a:pt x="65" y="237"/>
                </a:lnTo>
                <a:lnTo>
                  <a:pt x="65" y="237"/>
                </a:lnTo>
                <a:lnTo>
                  <a:pt x="64" y="237"/>
                </a:lnTo>
                <a:lnTo>
                  <a:pt x="64" y="236"/>
                </a:lnTo>
                <a:lnTo>
                  <a:pt x="64" y="236"/>
                </a:lnTo>
                <a:lnTo>
                  <a:pt x="65" y="236"/>
                </a:lnTo>
                <a:lnTo>
                  <a:pt x="65" y="235"/>
                </a:lnTo>
                <a:lnTo>
                  <a:pt x="65" y="235"/>
                </a:lnTo>
                <a:lnTo>
                  <a:pt x="65" y="234"/>
                </a:lnTo>
                <a:lnTo>
                  <a:pt x="64" y="234"/>
                </a:lnTo>
                <a:lnTo>
                  <a:pt x="64" y="234"/>
                </a:lnTo>
                <a:lnTo>
                  <a:pt x="64" y="234"/>
                </a:lnTo>
                <a:lnTo>
                  <a:pt x="64" y="234"/>
                </a:lnTo>
                <a:lnTo>
                  <a:pt x="64" y="234"/>
                </a:lnTo>
                <a:lnTo>
                  <a:pt x="64" y="234"/>
                </a:lnTo>
                <a:lnTo>
                  <a:pt x="63" y="234"/>
                </a:lnTo>
                <a:lnTo>
                  <a:pt x="63" y="234"/>
                </a:lnTo>
                <a:lnTo>
                  <a:pt x="62" y="234"/>
                </a:lnTo>
                <a:lnTo>
                  <a:pt x="62" y="235"/>
                </a:lnTo>
                <a:lnTo>
                  <a:pt x="62" y="235"/>
                </a:lnTo>
                <a:lnTo>
                  <a:pt x="61" y="235"/>
                </a:lnTo>
                <a:lnTo>
                  <a:pt x="61" y="235"/>
                </a:lnTo>
                <a:lnTo>
                  <a:pt x="60" y="235"/>
                </a:lnTo>
                <a:lnTo>
                  <a:pt x="60" y="235"/>
                </a:lnTo>
                <a:lnTo>
                  <a:pt x="60" y="236"/>
                </a:lnTo>
                <a:lnTo>
                  <a:pt x="59" y="236"/>
                </a:lnTo>
                <a:lnTo>
                  <a:pt x="59" y="236"/>
                </a:lnTo>
                <a:lnTo>
                  <a:pt x="59" y="235"/>
                </a:lnTo>
                <a:lnTo>
                  <a:pt x="59" y="235"/>
                </a:lnTo>
                <a:lnTo>
                  <a:pt x="58" y="235"/>
                </a:lnTo>
                <a:lnTo>
                  <a:pt x="58" y="235"/>
                </a:lnTo>
                <a:lnTo>
                  <a:pt x="57" y="235"/>
                </a:lnTo>
                <a:lnTo>
                  <a:pt x="57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5" y="235"/>
                </a:lnTo>
                <a:lnTo>
                  <a:pt x="55" y="236"/>
                </a:lnTo>
                <a:lnTo>
                  <a:pt x="56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8"/>
                </a:lnTo>
                <a:lnTo>
                  <a:pt x="54" y="238"/>
                </a:lnTo>
                <a:lnTo>
                  <a:pt x="54" y="238"/>
                </a:lnTo>
                <a:lnTo>
                  <a:pt x="53" y="238"/>
                </a:lnTo>
                <a:lnTo>
                  <a:pt x="53" y="238"/>
                </a:lnTo>
                <a:lnTo>
                  <a:pt x="53" y="237"/>
                </a:lnTo>
                <a:lnTo>
                  <a:pt x="53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8"/>
                </a:lnTo>
                <a:lnTo>
                  <a:pt x="52" y="238"/>
                </a:lnTo>
                <a:lnTo>
                  <a:pt x="52" y="238"/>
                </a:lnTo>
                <a:lnTo>
                  <a:pt x="52" y="239"/>
                </a:lnTo>
                <a:lnTo>
                  <a:pt x="51" y="239"/>
                </a:lnTo>
                <a:lnTo>
                  <a:pt x="51" y="239"/>
                </a:lnTo>
                <a:lnTo>
                  <a:pt x="50" y="238"/>
                </a:lnTo>
                <a:lnTo>
                  <a:pt x="50" y="238"/>
                </a:lnTo>
                <a:lnTo>
                  <a:pt x="50" y="237"/>
                </a:lnTo>
                <a:lnTo>
                  <a:pt x="50" y="237"/>
                </a:lnTo>
                <a:lnTo>
                  <a:pt x="50" y="236"/>
                </a:lnTo>
                <a:lnTo>
                  <a:pt x="50" y="236"/>
                </a:lnTo>
                <a:lnTo>
                  <a:pt x="49" y="236"/>
                </a:lnTo>
                <a:lnTo>
                  <a:pt x="49" y="236"/>
                </a:lnTo>
                <a:lnTo>
                  <a:pt x="48" y="236"/>
                </a:lnTo>
                <a:lnTo>
                  <a:pt x="48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5"/>
                </a:lnTo>
                <a:lnTo>
                  <a:pt x="47" y="235"/>
                </a:lnTo>
                <a:lnTo>
                  <a:pt x="47" y="235"/>
                </a:lnTo>
                <a:lnTo>
                  <a:pt x="46" y="235"/>
                </a:lnTo>
                <a:lnTo>
                  <a:pt x="46" y="234"/>
                </a:lnTo>
                <a:lnTo>
                  <a:pt x="46" y="234"/>
                </a:lnTo>
                <a:lnTo>
                  <a:pt x="46" y="234"/>
                </a:lnTo>
                <a:lnTo>
                  <a:pt x="46" y="234"/>
                </a:lnTo>
                <a:lnTo>
                  <a:pt x="46" y="233"/>
                </a:lnTo>
                <a:lnTo>
                  <a:pt x="45" y="233"/>
                </a:lnTo>
                <a:lnTo>
                  <a:pt x="45" y="233"/>
                </a:lnTo>
                <a:lnTo>
                  <a:pt x="44" y="233"/>
                </a:lnTo>
                <a:lnTo>
                  <a:pt x="44" y="233"/>
                </a:lnTo>
                <a:lnTo>
                  <a:pt x="44" y="233"/>
                </a:lnTo>
                <a:lnTo>
                  <a:pt x="43" y="233"/>
                </a:lnTo>
                <a:lnTo>
                  <a:pt x="43" y="232"/>
                </a:lnTo>
                <a:lnTo>
                  <a:pt x="43" y="232"/>
                </a:lnTo>
                <a:lnTo>
                  <a:pt x="42" y="232"/>
                </a:lnTo>
                <a:lnTo>
                  <a:pt x="42" y="232"/>
                </a:lnTo>
                <a:lnTo>
                  <a:pt x="41" y="232"/>
                </a:lnTo>
                <a:lnTo>
                  <a:pt x="41" y="232"/>
                </a:lnTo>
                <a:lnTo>
                  <a:pt x="40" y="232"/>
                </a:lnTo>
                <a:lnTo>
                  <a:pt x="40" y="232"/>
                </a:lnTo>
                <a:lnTo>
                  <a:pt x="39" y="232"/>
                </a:lnTo>
                <a:lnTo>
                  <a:pt x="39" y="232"/>
                </a:lnTo>
                <a:lnTo>
                  <a:pt x="39" y="232"/>
                </a:lnTo>
                <a:lnTo>
                  <a:pt x="39" y="232"/>
                </a:lnTo>
                <a:lnTo>
                  <a:pt x="39" y="232"/>
                </a:lnTo>
                <a:lnTo>
                  <a:pt x="39" y="231"/>
                </a:lnTo>
                <a:lnTo>
                  <a:pt x="39" y="231"/>
                </a:lnTo>
                <a:lnTo>
                  <a:pt x="39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29"/>
                </a:lnTo>
                <a:lnTo>
                  <a:pt x="39" y="229"/>
                </a:lnTo>
                <a:lnTo>
                  <a:pt x="39" y="228"/>
                </a:lnTo>
                <a:lnTo>
                  <a:pt x="38" y="228"/>
                </a:lnTo>
                <a:lnTo>
                  <a:pt x="38" y="227"/>
                </a:lnTo>
                <a:lnTo>
                  <a:pt x="38" y="227"/>
                </a:lnTo>
                <a:lnTo>
                  <a:pt x="37" y="226"/>
                </a:lnTo>
                <a:lnTo>
                  <a:pt x="37" y="226"/>
                </a:lnTo>
                <a:lnTo>
                  <a:pt x="36" y="226"/>
                </a:lnTo>
                <a:lnTo>
                  <a:pt x="35" y="225"/>
                </a:lnTo>
                <a:lnTo>
                  <a:pt x="35" y="225"/>
                </a:lnTo>
                <a:lnTo>
                  <a:pt x="35" y="224"/>
                </a:lnTo>
                <a:lnTo>
                  <a:pt x="35" y="223"/>
                </a:lnTo>
                <a:lnTo>
                  <a:pt x="34" y="222"/>
                </a:lnTo>
                <a:lnTo>
                  <a:pt x="34" y="222"/>
                </a:lnTo>
                <a:lnTo>
                  <a:pt x="33" y="222"/>
                </a:lnTo>
                <a:lnTo>
                  <a:pt x="33" y="222"/>
                </a:lnTo>
                <a:lnTo>
                  <a:pt x="32" y="222"/>
                </a:lnTo>
                <a:lnTo>
                  <a:pt x="32" y="222"/>
                </a:lnTo>
                <a:lnTo>
                  <a:pt x="32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2"/>
                </a:lnTo>
                <a:lnTo>
                  <a:pt x="30" y="221"/>
                </a:lnTo>
                <a:lnTo>
                  <a:pt x="30" y="221"/>
                </a:lnTo>
                <a:lnTo>
                  <a:pt x="29" y="221"/>
                </a:lnTo>
                <a:lnTo>
                  <a:pt x="29" y="222"/>
                </a:lnTo>
                <a:lnTo>
                  <a:pt x="29" y="222"/>
                </a:lnTo>
                <a:lnTo>
                  <a:pt x="28" y="222"/>
                </a:lnTo>
                <a:lnTo>
                  <a:pt x="28" y="222"/>
                </a:lnTo>
                <a:lnTo>
                  <a:pt x="28" y="222"/>
                </a:lnTo>
                <a:lnTo>
                  <a:pt x="27" y="222"/>
                </a:lnTo>
                <a:lnTo>
                  <a:pt x="27" y="222"/>
                </a:lnTo>
                <a:lnTo>
                  <a:pt x="27" y="222"/>
                </a:lnTo>
                <a:lnTo>
                  <a:pt x="27" y="222"/>
                </a:lnTo>
                <a:lnTo>
                  <a:pt x="27" y="222"/>
                </a:lnTo>
                <a:lnTo>
                  <a:pt x="26" y="222"/>
                </a:lnTo>
                <a:lnTo>
                  <a:pt x="26" y="223"/>
                </a:lnTo>
                <a:lnTo>
                  <a:pt x="25" y="222"/>
                </a:lnTo>
                <a:lnTo>
                  <a:pt x="25" y="222"/>
                </a:lnTo>
                <a:lnTo>
                  <a:pt x="25" y="222"/>
                </a:lnTo>
                <a:lnTo>
                  <a:pt x="26" y="222"/>
                </a:lnTo>
                <a:lnTo>
                  <a:pt x="26" y="222"/>
                </a:lnTo>
                <a:lnTo>
                  <a:pt x="25" y="222"/>
                </a:lnTo>
                <a:lnTo>
                  <a:pt x="25" y="221"/>
                </a:lnTo>
                <a:lnTo>
                  <a:pt x="25" y="221"/>
                </a:lnTo>
                <a:lnTo>
                  <a:pt x="25" y="220"/>
                </a:lnTo>
                <a:lnTo>
                  <a:pt x="25" y="220"/>
                </a:lnTo>
                <a:lnTo>
                  <a:pt x="25" y="220"/>
                </a:lnTo>
                <a:lnTo>
                  <a:pt x="25" y="220"/>
                </a:lnTo>
                <a:lnTo>
                  <a:pt x="24" y="220"/>
                </a:lnTo>
                <a:lnTo>
                  <a:pt x="24" y="220"/>
                </a:lnTo>
                <a:lnTo>
                  <a:pt x="24" y="220"/>
                </a:lnTo>
                <a:lnTo>
                  <a:pt x="23" y="219"/>
                </a:lnTo>
                <a:lnTo>
                  <a:pt x="23" y="219"/>
                </a:lnTo>
                <a:lnTo>
                  <a:pt x="22" y="219"/>
                </a:lnTo>
                <a:lnTo>
                  <a:pt x="22" y="219"/>
                </a:lnTo>
                <a:lnTo>
                  <a:pt x="22" y="218"/>
                </a:lnTo>
                <a:lnTo>
                  <a:pt x="22" y="218"/>
                </a:lnTo>
                <a:lnTo>
                  <a:pt x="22" y="218"/>
                </a:lnTo>
                <a:lnTo>
                  <a:pt x="22" y="218"/>
                </a:lnTo>
                <a:lnTo>
                  <a:pt x="22" y="217"/>
                </a:lnTo>
                <a:lnTo>
                  <a:pt x="22" y="217"/>
                </a:lnTo>
                <a:lnTo>
                  <a:pt x="22" y="217"/>
                </a:lnTo>
                <a:lnTo>
                  <a:pt x="22" y="216"/>
                </a:lnTo>
                <a:lnTo>
                  <a:pt x="23" y="216"/>
                </a:lnTo>
                <a:lnTo>
                  <a:pt x="23" y="216"/>
                </a:lnTo>
                <a:lnTo>
                  <a:pt x="23" y="215"/>
                </a:lnTo>
                <a:lnTo>
                  <a:pt x="23" y="215"/>
                </a:lnTo>
                <a:lnTo>
                  <a:pt x="22" y="215"/>
                </a:lnTo>
                <a:lnTo>
                  <a:pt x="22" y="215"/>
                </a:lnTo>
                <a:lnTo>
                  <a:pt x="21" y="215"/>
                </a:lnTo>
                <a:lnTo>
                  <a:pt x="21" y="215"/>
                </a:lnTo>
                <a:lnTo>
                  <a:pt x="21" y="214"/>
                </a:lnTo>
                <a:lnTo>
                  <a:pt x="21" y="214"/>
                </a:lnTo>
                <a:lnTo>
                  <a:pt x="21" y="214"/>
                </a:lnTo>
                <a:lnTo>
                  <a:pt x="20" y="214"/>
                </a:lnTo>
                <a:lnTo>
                  <a:pt x="20" y="214"/>
                </a:lnTo>
                <a:lnTo>
                  <a:pt x="19" y="214"/>
                </a:lnTo>
                <a:lnTo>
                  <a:pt x="19" y="213"/>
                </a:lnTo>
                <a:lnTo>
                  <a:pt x="19" y="214"/>
                </a:lnTo>
                <a:lnTo>
                  <a:pt x="19" y="214"/>
                </a:lnTo>
                <a:lnTo>
                  <a:pt x="18" y="214"/>
                </a:lnTo>
                <a:lnTo>
                  <a:pt x="18" y="214"/>
                </a:lnTo>
                <a:lnTo>
                  <a:pt x="18" y="213"/>
                </a:lnTo>
                <a:lnTo>
                  <a:pt x="18" y="213"/>
                </a:lnTo>
                <a:lnTo>
                  <a:pt x="18" y="213"/>
                </a:lnTo>
                <a:lnTo>
                  <a:pt x="18" y="213"/>
                </a:lnTo>
                <a:lnTo>
                  <a:pt x="17" y="213"/>
                </a:lnTo>
                <a:lnTo>
                  <a:pt x="17" y="213"/>
                </a:lnTo>
                <a:lnTo>
                  <a:pt x="17" y="213"/>
                </a:lnTo>
                <a:lnTo>
                  <a:pt x="17" y="213"/>
                </a:lnTo>
                <a:lnTo>
                  <a:pt x="17" y="212"/>
                </a:lnTo>
                <a:lnTo>
                  <a:pt x="16" y="212"/>
                </a:lnTo>
                <a:lnTo>
                  <a:pt x="16" y="213"/>
                </a:lnTo>
                <a:lnTo>
                  <a:pt x="16" y="213"/>
                </a:lnTo>
                <a:lnTo>
                  <a:pt x="15" y="213"/>
                </a:lnTo>
                <a:lnTo>
                  <a:pt x="15" y="212"/>
                </a:lnTo>
                <a:lnTo>
                  <a:pt x="15" y="212"/>
                </a:lnTo>
                <a:lnTo>
                  <a:pt x="15" y="212"/>
                </a:lnTo>
                <a:lnTo>
                  <a:pt x="14" y="212"/>
                </a:lnTo>
                <a:lnTo>
                  <a:pt x="14" y="212"/>
                </a:lnTo>
                <a:lnTo>
                  <a:pt x="14" y="212"/>
                </a:lnTo>
                <a:lnTo>
                  <a:pt x="14" y="212"/>
                </a:lnTo>
                <a:lnTo>
                  <a:pt x="14" y="213"/>
                </a:lnTo>
                <a:lnTo>
                  <a:pt x="13" y="213"/>
                </a:lnTo>
                <a:lnTo>
                  <a:pt x="13" y="212"/>
                </a:lnTo>
                <a:lnTo>
                  <a:pt x="13" y="212"/>
                </a:lnTo>
                <a:lnTo>
                  <a:pt x="13" y="212"/>
                </a:lnTo>
                <a:lnTo>
                  <a:pt x="12" y="212"/>
                </a:lnTo>
                <a:lnTo>
                  <a:pt x="12" y="212"/>
                </a:lnTo>
                <a:lnTo>
                  <a:pt x="12" y="212"/>
                </a:lnTo>
                <a:lnTo>
                  <a:pt x="11" y="212"/>
                </a:lnTo>
                <a:lnTo>
                  <a:pt x="11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9" y="212"/>
                </a:lnTo>
                <a:lnTo>
                  <a:pt x="9" y="211"/>
                </a:lnTo>
                <a:lnTo>
                  <a:pt x="9" y="211"/>
                </a:lnTo>
                <a:lnTo>
                  <a:pt x="8" y="211"/>
                </a:lnTo>
                <a:lnTo>
                  <a:pt x="8" y="211"/>
                </a:lnTo>
                <a:lnTo>
                  <a:pt x="7" y="211"/>
                </a:lnTo>
                <a:lnTo>
                  <a:pt x="7" y="211"/>
                </a:lnTo>
                <a:lnTo>
                  <a:pt x="6" y="211"/>
                </a:lnTo>
                <a:lnTo>
                  <a:pt x="6" y="211"/>
                </a:lnTo>
                <a:lnTo>
                  <a:pt x="6" y="211"/>
                </a:lnTo>
                <a:lnTo>
                  <a:pt x="5" y="211"/>
                </a:lnTo>
                <a:lnTo>
                  <a:pt x="5" y="211"/>
                </a:lnTo>
                <a:lnTo>
                  <a:pt x="4" y="211"/>
                </a:lnTo>
                <a:lnTo>
                  <a:pt x="4" y="211"/>
                </a:lnTo>
                <a:lnTo>
                  <a:pt x="4" y="212"/>
                </a:lnTo>
                <a:lnTo>
                  <a:pt x="4" y="212"/>
                </a:lnTo>
                <a:lnTo>
                  <a:pt x="4" y="211"/>
                </a:lnTo>
                <a:lnTo>
                  <a:pt x="3" y="211"/>
                </a:lnTo>
                <a:lnTo>
                  <a:pt x="3" y="211"/>
                </a:lnTo>
                <a:lnTo>
                  <a:pt x="3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0"/>
                </a:lnTo>
                <a:lnTo>
                  <a:pt x="1" y="210"/>
                </a:lnTo>
                <a:lnTo>
                  <a:pt x="1" y="210"/>
                </a:lnTo>
                <a:lnTo>
                  <a:pt x="1" y="209"/>
                </a:lnTo>
                <a:lnTo>
                  <a:pt x="1" y="210"/>
                </a:lnTo>
                <a:lnTo>
                  <a:pt x="1" y="209"/>
                </a:lnTo>
                <a:lnTo>
                  <a:pt x="1" y="209"/>
                </a:lnTo>
                <a:lnTo>
                  <a:pt x="1" y="209"/>
                </a:lnTo>
                <a:lnTo>
                  <a:pt x="1" y="208"/>
                </a:lnTo>
                <a:lnTo>
                  <a:pt x="1" y="208"/>
                </a:lnTo>
                <a:lnTo>
                  <a:pt x="1" y="207"/>
                </a:lnTo>
                <a:lnTo>
                  <a:pt x="0" y="207"/>
                </a:lnTo>
                <a:lnTo>
                  <a:pt x="0" y="206"/>
                </a:lnTo>
                <a:lnTo>
                  <a:pt x="0" y="206"/>
                </a:lnTo>
                <a:lnTo>
                  <a:pt x="0" y="205"/>
                </a:lnTo>
                <a:lnTo>
                  <a:pt x="0" y="205"/>
                </a:lnTo>
                <a:lnTo>
                  <a:pt x="0" y="204"/>
                </a:lnTo>
                <a:lnTo>
                  <a:pt x="1" y="204"/>
                </a:lnTo>
                <a:lnTo>
                  <a:pt x="1" y="203"/>
                </a:lnTo>
                <a:lnTo>
                  <a:pt x="0" y="203"/>
                </a:lnTo>
                <a:lnTo>
                  <a:pt x="0" y="203"/>
                </a:lnTo>
                <a:lnTo>
                  <a:pt x="1" y="202"/>
                </a:lnTo>
                <a:lnTo>
                  <a:pt x="1" y="202"/>
                </a:lnTo>
                <a:lnTo>
                  <a:pt x="1" y="201"/>
                </a:lnTo>
                <a:lnTo>
                  <a:pt x="1" y="201"/>
                </a:lnTo>
                <a:lnTo>
                  <a:pt x="1" y="201"/>
                </a:lnTo>
                <a:lnTo>
                  <a:pt x="2" y="201"/>
                </a:lnTo>
                <a:lnTo>
                  <a:pt x="2" y="200"/>
                </a:lnTo>
                <a:lnTo>
                  <a:pt x="2" y="200"/>
                </a:lnTo>
                <a:lnTo>
                  <a:pt x="2" y="200"/>
                </a:lnTo>
                <a:lnTo>
                  <a:pt x="2" y="199"/>
                </a:lnTo>
                <a:lnTo>
                  <a:pt x="2" y="199"/>
                </a:lnTo>
                <a:lnTo>
                  <a:pt x="2" y="198"/>
                </a:lnTo>
                <a:lnTo>
                  <a:pt x="2" y="198"/>
                </a:lnTo>
                <a:lnTo>
                  <a:pt x="2" y="197"/>
                </a:lnTo>
                <a:lnTo>
                  <a:pt x="3" y="197"/>
                </a:lnTo>
                <a:lnTo>
                  <a:pt x="3" y="196"/>
                </a:lnTo>
                <a:lnTo>
                  <a:pt x="3" y="196"/>
                </a:lnTo>
                <a:lnTo>
                  <a:pt x="3" y="195"/>
                </a:lnTo>
                <a:lnTo>
                  <a:pt x="3" y="194"/>
                </a:lnTo>
                <a:lnTo>
                  <a:pt x="3" y="194"/>
                </a:lnTo>
                <a:lnTo>
                  <a:pt x="2" y="193"/>
                </a:lnTo>
                <a:lnTo>
                  <a:pt x="2" y="193"/>
                </a:lnTo>
                <a:lnTo>
                  <a:pt x="2" y="193"/>
                </a:lnTo>
                <a:lnTo>
                  <a:pt x="1" y="193"/>
                </a:lnTo>
                <a:lnTo>
                  <a:pt x="2" y="192"/>
                </a:lnTo>
                <a:lnTo>
                  <a:pt x="3" y="191"/>
                </a:lnTo>
                <a:lnTo>
                  <a:pt x="4" y="189"/>
                </a:lnTo>
                <a:lnTo>
                  <a:pt x="6" y="189"/>
                </a:lnTo>
                <a:lnTo>
                  <a:pt x="6" y="188"/>
                </a:lnTo>
                <a:lnTo>
                  <a:pt x="8" y="187"/>
                </a:lnTo>
                <a:lnTo>
                  <a:pt x="9" y="185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1"/>
                </a:lnTo>
                <a:lnTo>
                  <a:pt x="14" y="180"/>
                </a:lnTo>
                <a:lnTo>
                  <a:pt x="15" y="179"/>
                </a:lnTo>
                <a:lnTo>
                  <a:pt x="16" y="178"/>
                </a:lnTo>
                <a:lnTo>
                  <a:pt x="17" y="178"/>
                </a:lnTo>
                <a:lnTo>
                  <a:pt x="17" y="178"/>
                </a:lnTo>
                <a:lnTo>
                  <a:pt x="18" y="177"/>
                </a:lnTo>
                <a:lnTo>
                  <a:pt x="19" y="176"/>
                </a:lnTo>
                <a:lnTo>
                  <a:pt x="21" y="175"/>
                </a:lnTo>
                <a:lnTo>
                  <a:pt x="21" y="175"/>
                </a:lnTo>
                <a:lnTo>
                  <a:pt x="21" y="175"/>
                </a:lnTo>
                <a:lnTo>
                  <a:pt x="22" y="175"/>
                </a:lnTo>
                <a:lnTo>
                  <a:pt x="23" y="174"/>
                </a:lnTo>
                <a:lnTo>
                  <a:pt x="24" y="173"/>
                </a:lnTo>
                <a:lnTo>
                  <a:pt x="25" y="173"/>
                </a:lnTo>
                <a:lnTo>
                  <a:pt x="27" y="173"/>
                </a:lnTo>
                <a:lnTo>
                  <a:pt x="28" y="173"/>
                </a:lnTo>
                <a:lnTo>
                  <a:pt x="28" y="173"/>
                </a:lnTo>
                <a:lnTo>
                  <a:pt x="28" y="172"/>
                </a:lnTo>
                <a:lnTo>
                  <a:pt x="28" y="171"/>
                </a:lnTo>
                <a:lnTo>
                  <a:pt x="28" y="169"/>
                </a:lnTo>
                <a:lnTo>
                  <a:pt x="27" y="168"/>
                </a:lnTo>
                <a:lnTo>
                  <a:pt x="27" y="166"/>
                </a:lnTo>
                <a:lnTo>
                  <a:pt x="26" y="165"/>
                </a:lnTo>
                <a:lnTo>
                  <a:pt x="26" y="164"/>
                </a:lnTo>
                <a:lnTo>
                  <a:pt x="27" y="162"/>
                </a:lnTo>
                <a:lnTo>
                  <a:pt x="26" y="160"/>
                </a:lnTo>
                <a:lnTo>
                  <a:pt x="26" y="159"/>
                </a:lnTo>
                <a:lnTo>
                  <a:pt x="25" y="157"/>
                </a:lnTo>
                <a:lnTo>
                  <a:pt x="25" y="156"/>
                </a:lnTo>
                <a:lnTo>
                  <a:pt x="24" y="154"/>
                </a:lnTo>
                <a:lnTo>
                  <a:pt x="24" y="153"/>
                </a:lnTo>
                <a:lnTo>
                  <a:pt x="25" y="151"/>
                </a:lnTo>
                <a:lnTo>
                  <a:pt x="23" y="149"/>
                </a:lnTo>
                <a:lnTo>
                  <a:pt x="24" y="148"/>
                </a:lnTo>
                <a:lnTo>
                  <a:pt x="24" y="146"/>
                </a:lnTo>
                <a:lnTo>
                  <a:pt x="23" y="145"/>
                </a:lnTo>
                <a:lnTo>
                  <a:pt x="23" y="144"/>
                </a:lnTo>
                <a:lnTo>
                  <a:pt x="22" y="143"/>
                </a:lnTo>
                <a:lnTo>
                  <a:pt x="22" y="143"/>
                </a:lnTo>
                <a:lnTo>
                  <a:pt x="22" y="143"/>
                </a:lnTo>
                <a:lnTo>
                  <a:pt x="21" y="143"/>
                </a:lnTo>
                <a:lnTo>
                  <a:pt x="20" y="143"/>
                </a:lnTo>
                <a:lnTo>
                  <a:pt x="19" y="141"/>
                </a:lnTo>
                <a:lnTo>
                  <a:pt x="18" y="140"/>
                </a:lnTo>
                <a:lnTo>
                  <a:pt x="18" y="140"/>
                </a:lnTo>
                <a:lnTo>
                  <a:pt x="18" y="140"/>
                </a:lnTo>
                <a:lnTo>
                  <a:pt x="17" y="139"/>
                </a:lnTo>
                <a:lnTo>
                  <a:pt x="16" y="138"/>
                </a:lnTo>
                <a:lnTo>
                  <a:pt x="16" y="137"/>
                </a:lnTo>
                <a:lnTo>
                  <a:pt x="15" y="136"/>
                </a:lnTo>
                <a:lnTo>
                  <a:pt x="15" y="134"/>
                </a:lnTo>
                <a:lnTo>
                  <a:pt x="15" y="133"/>
                </a:lnTo>
                <a:lnTo>
                  <a:pt x="14" y="132"/>
                </a:lnTo>
                <a:lnTo>
                  <a:pt x="14" y="131"/>
                </a:lnTo>
                <a:lnTo>
                  <a:pt x="14" y="130"/>
                </a:lnTo>
                <a:lnTo>
                  <a:pt x="13" y="129"/>
                </a:lnTo>
                <a:lnTo>
                  <a:pt x="12" y="127"/>
                </a:lnTo>
                <a:lnTo>
                  <a:pt x="12" y="126"/>
                </a:lnTo>
                <a:lnTo>
                  <a:pt x="10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121"/>
                </a:lnTo>
                <a:lnTo>
                  <a:pt x="10" y="120"/>
                </a:lnTo>
                <a:lnTo>
                  <a:pt x="10" y="118"/>
                </a:lnTo>
                <a:lnTo>
                  <a:pt x="10" y="116"/>
                </a:lnTo>
                <a:lnTo>
                  <a:pt x="10" y="116"/>
                </a:lnTo>
                <a:lnTo>
                  <a:pt x="10" y="114"/>
                </a:lnTo>
                <a:lnTo>
                  <a:pt x="10" y="114"/>
                </a:lnTo>
                <a:lnTo>
                  <a:pt x="10" y="113"/>
                </a:lnTo>
                <a:lnTo>
                  <a:pt x="10" y="111"/>
                </a:lnTo>
                <a:lnTo>
                  <a:pt x="10" y="110"/>
                </a:lnTo>
                <a:lnTo>
                  <a:pt x="9" y="108"/>
                </a:lnTo>
                <a:lnTo>
                  <a:pt x="9" y="107"/>
                </a:lnTo>
                <a:lnTo>
                  <a:pt x="9" y="106"/>
                </a:lnTo>
                <a:lnTo>
                  <a:pt x="10" y="105"/>
                </a:lnTo>
                <a:lnTo>
                  <a:pt x="10" y="104"/>
                </a:lnTo>
                <a:lnTo>
                  <a:pt x="10" y="104"/>
                </a:lnTo>
                <a:lnTo>
                  <a:pt x="10" y="103"/>
                </a:lnTo>
                <a:lnTo>
                  <a:pt x="10" y="102"/>
                </a:lnTo>
                <a:lnTo>
                  <a:pt x="11" y="101"/>
                </a:lnTo>
                <a:lnTo>
                  <a:pt x="12" y="100"/>
                </a:lnTo>
                <a:lnTo>
                  <a:pt x="12" y="98"/>
                </a:lnTo>
                <a:lnTo>
                  <a:pt x="13" y="97"/>
                </a:lnTo>
                <a:lnTo>
                  <a:pt x="13" y="95"/>
                </a:lnTo>
                <a:lnTo>
                  <a:pt x="14" y="94"/>
                </a:lnTo>
                <a:lnTo>
                  <a:pt x="14" y="93"/>
                </a:lnTo>
                <a:lnTo>
                  <a:pt x="15" y="93"/>
                </a:lnTo>
                <a:lnTo>
                  <a:pt x="16" y="93"/>
                </a:lnTo>
                <a:lnTo>
                  <a:pt x="17" y="92"/>
                </a:lnTo>
                <a:lnTo>
                  <a:pt x="17" y="92"/>
                </a:lnTo>
                <a:lnTo>
                  <a:pt x="18" y="91"/>
                </a:lnTo>
                <a:lnTo>
                  <a:pt x="18" y="90"/>
                </a:lnTo>
                <a:lnTo>
                  <a:pt x="18" y="89"/>
                </a:lnTo>
                <a:lnTo>
                  <a:pt x="18" y="87"/>
                </a:lnTo>
                <a:lnTo>
                  <a:pt x="19" y="85"/>
                </a:lnTo>
                <a:lnTo>
                  <a:pt x="19" y="84"/>
                </a:lnTo>
                <a:lnTo>
                  <a:pt x="20" y="83"/>
                </a:lnTo>
                <a:lnTo>
                  <a:pt x="21" y="82"/>
                </a:lnTo>
                <a:lnTo>
                  <a:pt x="22" y="81"/>
                </a:lnTo>
                <a:lnTo>
                  <a:pt x="23" y="80"/>
                </a:lnTo>
                <a:lnTo>
                  <a:pt x="24" y="79"/>
                </a:lnTo>
                <a:lnTo>
                  <a:pt x="25" y="77"/>
                </a:lnTo>
                <a:lnTo>
                  <a:pt x="27" y="77"/>
                </a:lnTo>
                <a:lnTo>
                  <a:pt x="27" y="76"/>
                </a:lnTo>
                <a:lnTo>
                  <a:pt x="28" y="75"/>
                </a:lnTo>
                <a:lnTo>
                  <a:pt x="28" y="74"/>
                </a:lnTo>
                <a:lnTo>
                  <a:pt x="28" y="74"/>
                </a:lnTo>
                <a:lnTo>
                  <a:pt x="29" y="74"/>
                </a:lnTo>
                <a:lnTo>
                  <a:pt x="29" y="75"/>
                </a:lnTo>
                <a:lnTo>
                  <a:pt x="30" y="75"/>
                </a:lnTo>
                <a:lnTo>
                  <a:pt x="30" y="74"/>
                </a:lnTo>
                <a:lnTo>
                  <a:pt x="30" y="74"/>
                </a:lnTo>
                <a:lnTo>
                  <a:pt x="30" y="73"/>
                </a:lnTo>
                <a:lnTo>
                  <a:pt x="31" y="73"/>
                </a:lnTo>
                <a:lnTo>
                  <a:pt x="31" y="72"/>
                </a:lnTo>
                <a:lnTo>
                  <a:pt x="31" y="72"/>
                </a:lnTo>
                <a:lnTo>
                  <a:pt x="31" y="72"/>
                </a:lnTo>
                <a:lnTo>
                  <a:pt x="32" y="72"/>
                </a:lnTo>
                <a:lnTo>
                  <a:pt x="32" y="72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0"/>
                </a:lnTo>
                <a:lnTo>
                  <a:pt x="32" y="70"/>
                </a:lnTo>
                <a:lnTo>
                  <a:pt x="32" y="69"/>
                </a:lnTo>
                <a:lnTo>
                  <a:pt x="32" y="69"/>
                </a:lnTo>
                <a:lnTo>
                  <a:pt x="33" y="69"/>
                </a:lnTo>
                <a:lnTo>
                  <a:pt x="33" y="68"/>
                </a:lnTo>
                <a:lnTo>
                  <a:pt x="33" y="68"/>
                </a:lnTo>
                <a:lnTo>
                  <a:pt x="33" y="68"/>
                </a:lnTo>
                <a:lnTo>
                  <a:pt x="34" y="68"/>
                </a:lnTo>
                <a:lnTo>
                  <a:pt x="34" y="69"/>
                </a:lnTo>
                <a:lnTo>
                  <a:pt x="34" y="69"/>
                </a:lnTo>
                <a:lnTo>
                  <a:pt x="35" y="69"/>
                </a:lnTo>
                <a:lnTo>
                  <a:pt x="35" y="69"/>
                </a:lnTo>
                <a:lnTo>
                  <a:pt x="35" y="69"/>
                </a:lnTo>
                <a:lnTo>
                  <a:pt x="36" y="69"/>
                </a:lnTo>
                <a:lnTo>
                  <a:pt x="36" y="68"/>
                </a:lnTo>
                <a:lnTo>
                  <a:pt x="36" y="68"/>
                </a:lnTo>
                <a:lnTo>
                  <a:pt x="36" y="68"/>
                </a:lnTo>
                <a:lnTo>
                  <a:pt x="36" y="68"/>
                </a:lnTo>
                <a:lnTo>
                  <a:pt x="37" y="68"/>
                </a:lnTo>
                <a:lnTo>
                  <a:pt x="37" y="67"/>
                </a:lnTo>
                <a:lnTo>
                  <a:pt x="37" y="67"/>
                </a:lnTo>
                <a:lnTo>
                  <a:pt x="37" y="67"/>
                </a:lnTo>
                <a:lnTo>
                  <a:pt x="38" y="67"/>
                </a:lnTo>
                <a:lnTo>
                  <a:pt x="38" y="67"/>
                </a:lnTo>
                <a:lnTo>
                  <a:pt x="39" y="67"/>
                </a:lnTo>
                <a:lnTo>
                  <a:pt x="39" y="68"/>
                </a:lnTo>
                <a:lnTo>
                  <a:pt x="39" y="68"/>
                </a:lnTo>
                <a:lnTo>
                  <a:pt x="39" y="68"/>
                </a:lnTo>
                <a:lnTo>
                  <a:pt x="39" y="67"/>
                </a:lnTo>
                <a:lnTo>
                  <a:pt x="39" y="67"/>
                </a:lnTo>
                <a:lnTo>
                  <a:pt x="39" y="66"/>
                </a:lnTo>
                <a:lnTo>
                  <a:pt x="39" y="66"/>
                </a:lnTo>
                <a:lnTo>
                  <a:pt x="40" y="66"/>
                </a:lnTo>
                <a:lnTo>
                  <a:pt x="40" y="67"/>
                </a:lnTo>
                <a:lnTo>
                  <a:pt x="40" y="67"/>
                </a:lnTo>
                <a:lnTo>
                  <a:pt x="40" y="68"/>
                </a:lnTo>
                <a:lnTo>
                  <a:pt x="40" y="68"/>
                </a:lnTo>
                <a:lnTo>
                  <a:pt x="40" y="68"/>
                </a:lnTo>
                <a:lnTo>
                  <a:pt x="41" y="69"/>
                </a:lnTo>
                <a:lnTo>
                  <a:pt x="41" y="69"/>
                </a:lnTo>
                <a:lnTo>
                  <a:pt x="41" y="69"/>
                </a:lnTo>
                <a:lnTo>
                  <a:pt x="42" y="69"/>
                </a:lnTo>
                <a:lnTo>
                  <a:pt x="42" y="69"/>
                </a:lnTo>
                <a:lnTo>
                  <a:pt x="43" y="69"/>
                </a:lnTo>
                <a:lnTo>
                  <a:pt x="43" y="70"/>
                </a:lnTo>
                <a:lnTo>
                  <a:pt x="43" y="70"/>
                </a:lnTo>
                <a:lnTo>
                  <a:pt x="43" y="70"/>
                </a:lnTo>
                <a:lnTo>
                  <a:pt x="43" y="70"/>
                </a:lnTo>
                <a:lnTo>
                  <a:pt x="44" y="70"/>
                </a:lnTo>
                <a:lnTo>
                  <a:pt x="44" y="70"/>
                </a:lnTo>
                <a:lnTo>
                  <a:pt x="44" y="70"/>
                </a:lnTo>
                <a:lnTo>
                  <a:pt x="45" y="70"/>
                </a:lnTo>
                <a:lnTo>
                  <a:pt x="45" y="71"/>
                </a:lnTo>
                <a:lnTo>
                  <a:pt x="46" y="71"/>
                </a:lnTo>
                <a:lnTo>
                  <a:pt x="46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8" y="70"/>
                </a:lnTo>
                <a:lnTo>
                  <a:pt x="48" y="70"/>
                </a:lnTo>
                <a:lnTo>
                  <a:pt x="49" y="70"/>
                </a:lnTo>
                <a:lnTo>
                  <a:pt x="49" y="70"/>
                </a:lnTo>
                <a:lnTo>
                  <a:pt x="50" y="70"/>
                </a:lnTo>
                <a:lnTo>
                  <a:pt x="50" y="70"/>
                </a:lnTo>
                <a:lnTo>
                  <a:pt x="51" y="69"/>
                </a:lnTo>
                <a:lnTo>
                  <a:pt x="51" y="69"/>
                </a:lnTo>
                <a:lnTo>
                  <a:pt x="52" y="69"/>
                </a:lnTo>
                <a:lnTo>
                  <a:pt x="52" y="69"/>
                </a:lnTo>
                <a:lnTo>
                  <a:pt x="52" y="69"/>
                </a:lnTo>
                <a:lnTo>
                  <a:pt x="53" y="69"/>
                </a:lnTo>
                <a:lnTo>
                  <a:pt x="53" y="69"/>
                </a:lnTo>
                <a:lnTo>
                  <a:pt x="54" y="68"/>
                </a:lnTo>
                <a:lnTo>
                  <a:pt x="54" y="68"/>
                </a:lnTo>
                <a:lnTo>
                  <a:pt x="55" y="68"/>
                </a:lnTo>
                <a:lnTo>
                  <a:pt x="55" y="67"/>
                </a:lnTo>
                <a:lnTo>
                  <a:pt x="55" y="67"/>
                </a:lnTo>
                <a:lnTo>
                  <a:pt x="56" y="67"/>
                </a:lnTo>
                <a:lnTo>
                  <a:pt x="56" y="66"/>
                </a:lnTo>
                <a:lnTo>
                  <a:pt x="56" y="66"/>
                </a:lnTo>
                <a:lnTo>
                  <a:pt x="56" y="66"/>
                </a:lnTo>
                <a:lnTo>
                  <a:pt x="56" y="65"/>
                </a:lnTo>
                <a:lnTo>
                  <a:pt x="56" y="65"/>
                </a:lnTo>
                <a:lnTo>
                  <a:pt x="57" y="65"/>
                </a:lnTo>
                <a:lnTo>
                  <a:pt x="57" y="65"/>
                </a:lnTo>
                <a:lnTo>
                  <a:pt x="57" y="64"/>
                </a:lnTo>
                <a:lnTo>
                  <a:pt x="58" y="64"/>
                </a:lnTo>
                <a:lnTo>
                  <a:pt x="58" y="64"/>
                </a:lnTo>
                <a:lnTo>
                  <a:pt x="58" y="64"/>
                </a:lnTo>
                <a:lnTo>
                  <a:pt x="59" y="64"/>
                </a:lnTo>
                <a:lnTo>
                  <a:pt x="59" y="63"/>
                </a:lnTo>
                <a:lnTo>
                  <a:pt x="59" y="63"/>
                </a:lnTo>
                <a:lnTo>
                  <a:pt x="59" y="62"/>
                </a:lnTo>
                <a:lnTo>
                  <a:pt x="59" y="62"/>
                </a:lnTo>
                <a:lnTo>
                  <a:pt x="60" y="61"/>
                </a:lnTo>
                <a:lnTo>
                  <a:pt x="60" y="61"/>
                </a:lnTo>
                <a:lnTo>
                  <a:pt x="59" y="61"/>
                </a:lnTo>
                <a:lnTo>
                  <a:pt x="59" y="61"/>
                </a:lnTo>
                <a:lnTo>
                  <a:pt x="59" y="60"/>
                </a:lnTo>
                <a:lnTo>
                  <a:pt x="59" y="60"/>
                </a:lnTo>
                <a:lnTo>
                  <a:pt x="60" y="60"/>
                </a:lnTo>
                <a:lnTo>
                  <a:pt x="60" y="60"/>
                </a:lnTo>
                <a:lnTo>
                  <a:pt x="60" y="59"/>
                </a:lnTo>
                <a:lnTo>
                  <a:pt x="60" y="59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1" y="57"/>
                </a:lnTo>
                <a:lnTo>
                  <a:pt x="61" y="57"/>
                </a:lnTo>
                <a:lnTo>
                  <a:pt x="62" y="57"/>
                </a:lnTo>
                <a:lnTo>
                  <a:pt x="62" y="57"/>
                </a:lnTo>
                <a:lnTo>
                  <a:pt x="63" y="57"/>
                </a:lnTo>
                <a:lnTo>
                  <a:pt x="63" y="56"/>
                </a:lnTo>
                <a:lnTo>
                  <a:pt x="63" y="56"/>
                </a:lnTo>
                <a:lnTo>
                  <a:pt x="64" y="56"/>
                </a:lnTo>
                <a:lnTo>
                  <a:pt x="64" y="56"/>
                </a:lnTo>
                <a:lnTo>
                  <a:pt x="64" y="55"/>
                </a:lnTo>
                <a:lnTo>
                  <a:pt x="64" y="55"/>
                </a:lnTo>
                <a:lnTo>
                  <a:pt x="64" y="55"/>
                </a:lnTo>
                <a:lnTo>
                  <a:pt x="64" y="55"/>
                </a:lnTo>
                <a:lnTo>
                  <a:pt x="64" y="54"/>
                </a:lnTo>
                <a:lnTo>
                  <a:pt x="64" y="54"/>
                </a:lnTo>
                <a:lnTo>
                  <a:pt x="64" y="54"/>
                </a:lnTo>
                <a:lnTo>
                  <a:pt x="64" y="53"/>
                </a:lnTo>
                <a:lnTo>
                  <a:pt x="64" y="53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1"/>
                </a:lnTo>
                <a:lnTo>
                  <a:pt x="65" y="51"/>
                </a:lnTo>
                <a:lnTo>
                  <a:pt x="65" y="51"/>
                </a:lnTo>
                <a:lnTo>
                  <a:pt x="64" y="51"/>
                </a:lnTo>
                <a:lnTo>
                  <a:pt x="64" y="51"/>
                </a:lnTo>
                <a:lnTo>
                  <a:pt x="64" y="50"/>
                </a:lnTo>
                <a:lnTo>
                  <a:pt x="64" y="50"/>
                </a:lnTo>
                <a:lnTo>
                  <a:pt x="64" y="50"/>
                </a:lnTo>
                <a:lnTo>
                  <a:pt x="64" y="49"/>
                </a:lnTo>
                <a:lnTo>
                  <a:pt x="64" y="49"/>
                </a:lnTo>
                <a:lnTo>
                  <a:pt x="64" y="49"/>
                </a:lnTo>
                <a:lnTo>
                  <a:pt x="64" y="48"/>
                </a:lnTo>
                <a:lnTo>
                  <a:pt x="64" y="48"/>
                </a:lnTo>
                <a:lnTo>
                  <a:pt x="64" y="47"/>
                </a:lnTo>
                <a:lnTo>
                  <a:pt x="64" y="47"/>
                </a:lnTo>
                <a:lnTo>
                  <a:pt x="64" y="47"/>
                </a:lnTo>
                <a:lnTo>
                  <a:pt x="64" y="46"/>
                </a:lnTo>
                <a:lnTo>
                  <a:pt x="64" y="46"/>
                </a:lnTo>
                <a:lnTo>
                  <a:pt x="64" y="45"/>
                </a:lnTo>
                <a:lnTo>
                  <a:pt x="64" y="45"/>
                </a:lnTo>
                <a:lnTo>
                  <a:pt x="64" y="44"/>
                </a:lnTo>
                <a:lnTo>
                  <a:pt x="64" y="44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2"/>
                </a:lnTo>
                <a:lnTo>
                  <a:pt x="64" y="42"/>
                </a:lnTo>
                <a:lnTo>
                  <a:pt x="64" y="42"/>
                </a:lnTo>
                <a:lnTo>
                  <a:pt x="64" y="41"/>
                </a:lnTo>
                <a:lnTo>
                  <a:pt x="64" y="41"/>
                </a:lnTo>
                <a:lnTo>
                  <a:pt x="64" y="40"/>
                </a:lnTo>
                <a:lnTo>
                  <a:pt x="64" y="39"/>
                </a:lnTo>
                <a:lnTo>
                  <a:pt x="64" y="38"/>
                </a:lnTo>
                <a:lnTo>
                  <a:pt x="64" y="38"/>
                </a:lnTo>
                <a:lnTo>
                  <a:pt x="65" y="38"/>
                </a:lnTo>
                <a:lnTo>
                  <a:pt x="65" y="38"/>
                </a:lnTo>
                <a:lnTo>
                  <a:pt x="66" y="38"/>
                </a:lnTo>
                <a:lnTo>
                  <a:pt x="66" y="37"/>
                </a:lnTo>
                <a:lnTo>
                  <a:pt x="67" y="37"/>
                </a:lnTo>
                <a:lnTo>
                  <a:pt x="68" y="37"/>
                </a:lnTo>
                <a:lnTo>
                  <a:pt x="69" y="37"/>
                </a:lnTo>
                <a:lnTo>
                  <a:pt x="69" y="37"/>
                </a:lnTo>
                <a:lnTo>
                  <a:pt x="70" y="36"/>
                </a:lnTo>
                <a:lnTo>
                  <a:pt x="70" y="36"/>
                </a:lnTo>
                <a:lnTo>
                  <a:pt x="71" y="36"/>
                </a:lnTo>
                <a:lnTo>
                  <a:pt x="71" y="37"/>
                </a:lnTo>
                <a:lnTo>
                  <a:pt x="71" y="37"/>
                </a:lnTo>
                <a:lnTo>
                  <a:pt x="72" y="37"/>
                </a:lnTo>
                <a:lnTo>
                  <a:pt x="72" y="37"/>
                </a:lnTo>
                <a:lnTo>
                  <a:pt x="72" y="37"/>
                </a:lnTo>
                <a:lnTo>
                  <a:pt x="73" y="37"/>
                </a:lnTo>
                <a:lnTo>
                  <a:pt x="73" y="36"/>
                </a:lnTo>
                <a:lnTo>
                  <a:pt x="73" y="36"/>
                </a:lnTo>
                <a:lnTo>
                  <a:pt x="73" y="37"/>
                </a:lnTo>
                <a:lnTo>
                  <a:pt x="74" y="37"/>
                </a:lnTo>
                <a:lnTo>
                  <a:pt x="74" y="36"/>
                </a:lnTo>
                <a:lnTo>
                  <a:pt x="74" y="37"/>
                </a:lnTo>
                <a:lnTo>
                  <a:pt x="74" y="37"/>
                </a:lnTo>
                <a:lnTo>
                  <a:pt x="75" y="37"/>
                </a:lnTo>
                <a:lnTo>
                  <a:pt x="75" y="37"/>
                </a:lnTo>
                <a:lnTo>
                  <a:pt x="75" y="37"/>
                </a:lnTo>
                <a:lnTo>
                  <a:pt x="75" y="36"/>
                </a:lnTo>
                <a:lnTo>
                  <a:pt x="76" y="36"/>
                </a:lnTo>
                <a:lnTo>
                  <a:pt x="76" y="35"/>
                </a:lnTo>
                <a:lnTo>
                  <a:pt x="77" y="35"/>
                </a:lnTo>
                <a:lnTo>
                  <a:pt x="78" y="34"/>
                </a:lnTo>
                <a:lnTo>
                  <a:pt x="78" y="34"/>
                </a:lnTo>
                <a:lnTo>
                  <a:pt x="78" y="34"/>
                </a:lnTo>
                <a:lnTo>
                  <a:pt x="78" y="32"/>
                </a:lnTo>
                <a:lnTo>
                  <a:pt x="80" y="31"/>
                </a:lnTo>
                <a:lnTo>
                  <a:pt x="80" y="31"/>
                </a:lnTo>
                <a:lnTo>
                  <a:pt x="80" y="31"/>
                </a:lnTo>
                <a:lnTo>
                  <a:pt x="80" y="30"/>
                </a:lnTo>
                <a:lnTo>
                  <a:pt x="80" y="30"/>
                </a:lnTo>
                <a:lnTo>
                  <a:pt x="81" y="30"/>
                </a:lnTo>
                <a:lnTo>
                  <a:pt x="81" y="30"/>
                </a:lnTo>
                <a:lnTo>
                  <a:pt x="81" y="29"/>
                </a:lnTo>
                <a:lnTo>
                  <a:pt x="81" y="29"/>
                </a:lnTo>
                <a:lnTo>
                  <a:pt x="81" y="29"/>
                </a:lnTo>
                <a:lnTo>
                  <a:pt x="82" y="28"/>
                </a:lnTo>
                <a:lnTo>
                  <a:pt x="82" y="28"/>
                </a:lnTo>
                <a:lnTo>
                  <a:pt x="82" y="27"/>
                </a:lnTo>
                <a:lnTo>
                  <a:pt x="82" y="27"/>
                </a:lnTo>
                <a:lnTo>
                  <a:pt x="82" y="26"/>
                </a:lnTo>
                <a:lnTo>
                  <a:pt x="82" y="26"/>
                </a:lnTo>
                <a:lnTo>
                  <a:pt x="83" y="25"/>
                </a:lnTo>
                <a:lnTo>
                  <a:pt x="83" y="25"/>
                </a:lnTo>
                <a:lnTo>
                  <a:pt x="84" y="25"/>
                </a:lnTo>
                <a:lnTo>
                  <a:pt x="84" y="25"/>
                </a:lnTo>
                <a:lnTo>
                  <a:pt x="85" y="25"/>
                </a:lnTo>
                <a:lnTo>
                  <a:pt x="85" y="24"/>
                </a:lnTo>
                <a:lnTo>
                  <a:pt x="85" y="24"/>
                </a:lnTo>
                <a:lnTo>
                  <a:pt x="85" y="24"/>
                </a:lnTo>
                <a:lnTo>
                  <a:pt x="85" y="23"/>
                </a:lnTo>
                <a:lnTo>
                  <a:pt x="85" y="22"/>
                </a:lnTo>
                <a:lnTo>
                  <a:pt x="85" y="21"/>
                </a:lnTo>
                <a:lnTo>
                  <a:pt x="85" y="21"/>
                </a:lnTo>
                <a:lnTo>
                  <a:pt x="85" y="21"/>
                </a:lnTo>
                <a:lnTo>
                  <a:pt x="85" y="21"/>
                </a:lnTo>
                <a:lnTo>
                  <a:pt x="85" y="21"/>
                </a:lnTo>
                <a:lnTo>
                  <a:pt x="85" y="22"/>
                </a:lnTo>
                <a:lnTo>
                  <a:pt x="86" y="22"/>
                </a:lnTo>
                <a:lnTo>
                  <a:pt x="86" y="22"/>
                </a:lnTo>
                <a:lnTo>
                  <a:pt x="87" y="22"/>
                </a:lnTo>
                <a:lnTo>
                  <a:pt x="87" y="22"/>
                </a:lnTo>
                <a:lnTo>
                  <a:pt x="87" y="23"/>
                </a:lnTo>
                <a:lnTo>
                  <a:pt x="88" y="23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9" y="24"/>
                </a:lnTo>
                <a:lnTo>
                  <a:pt x="89" y="24"/>
                </a:lnTo>
                <a:lnTo>
                  <a:pt x="89" y="25"/>
                </a:lnTo>
                <a:lnTo>
                  <a:pt x="89" y="25"/>
                </a:lnTo>
                <a:lnTo>
                  <a:pt x="90" y="25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7"/>
                </a:lnTo>
                <a:lnTo>
                  <a:pt x="91" y="27"/>
                </a:lnTo>
                <a:lnTo>
                  <a:pt x="91" y="27"/>
                </a:lnTo>
                <a:lnTo>
                  <a:pt x="92" y="27"/>
                </a:lnTo>
                <a:lnTo>
                  <a:pt x="92" y="27"/>
                </a:lnTo>
                <a:lnTo>
                  <a:pt x="93" y="27"/>
                </a:lnTo>
                <a:lnTo>
                  <a:pt x="93" y="27"/>
                </a:lnTo>
                <a:lnTo>
                  <a:pt x="93" y="26"/>
                </a:lnTo>
                <a:lnTo>
                  <a:pt x="93" y="26"/>
                </a:lnTo>
                <a:lnTo>
                  <a:pt x="93" y="26"/>
                </a:lnTo>
                <a:lnTo>
                  <a:pt x="93" y="25"/>
                </a:lnTo>
                <a:lnTo>
                  <a:pt x="93" y="24"/>
                </a:lnTo>
                <a:lnTo>
                  <a:pt x="93" y="23"/>
                </a:lnTo>
                <a:lnTo>
                  <a:pt x="93" y="23"/>
                </a:lnTo>
                <a:lnTo>
                  <a:pt x="93" y="21"/>
                </a:lnTo>
                <a:lnTo>
                  <a:pt x="93" y="21"/>
                </a:lnTo>
                <a:lnTo>
                  <a:pt x="93" y="21"/>
                </a:lnTo>
                <a:lnTo>
                  <a:pt x="93" y="20"/>
                </a:lnTo>
                <a:lnTo>
                  <a:pt x="94" y="20"/>
                </a:lnTo>
                <a:lnTo>
                  <a:pt x="94" y="19"/>
                </a:lnTo>
                <a:lnTo>
                  <a:pt x="94" y="19"/>
                </a:lnTo>
                <a:lnTo>
                  <a:pt x="95" y="18"/>
                </a:lnTo>
                <a:lnTo>
                  <a:pt x="95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7"/>
                </a:lnTo>
                <a:lnTo>
                  <a:pt x="96" y="17"/>
                </a:lnTo>
                <a:lnTo>
                  <a:pt x="96" y="17"/>
                </a:lnTo>
                <a:lnTo>
                  <a:pt x="96" y="16"/>
                </a:lnTo>
                <a:lnTo>
                  <a:pt x="96" y="16"/>
                </a:lnTo>
                <a:lnTo>
                  <a:pt x="96" y="15"/>
                </a:lnTo>
                <a:lnTo>
                  <a:pt x="97" y="15"/>
                </a:lnTo>
                <a:lnTo>
                  <a:pt x="97" y="15"/>
                </a:lnTo>
                <a:lnTo>
                  <a:pt x="97" y="14"/>
                </a:lnTo>
                <a:lnTo>
                  <a:pt x="97" y="14"/>
                </a:lnTo>
                <a:lnTo>
                  <a:pt x="98" y="14"/>
                </a:lnTo>
                <a:lnTo>
                  <a:pt x="98" y="14"/>
                </a:lnTo>
                <a:lnTo>
                  <a:pt x="98" y="14"/>
                </a:lnTo>
                <a:lnTo>
                  <a:pt x="98" y="14"/>
                </a:lnTo>
                <a:lnTo>
                  <a:pt x="99" y="14"/>
                </a:lnTo>
                <a:lnTo>
                  <a:pt x="99" y="14"/>
                </a:lnTo>
                <a:lnTo>
                  <a:pt x="100" y="14"/>
                </a:lnTo>
                <a:lnTo>
                  <a:pt x="100" y="14"/>
                </a:lnTo>
                <a:lnTo>
                  <a:pt x="100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3"/>
                </a:lnTo>
                <a:lnTo>
                  <a:pt x="102" y="13"/>
                </a:lnTo>
                <a:lnTo>
                  <a:pt x="102" y="13"/>
                </a:lnTo>
                <a:lnTo>
                  <a:pt x="103" y="13"/>
                </a:lnTo>
                <a:lnTo>
                  <a:pt x="103" y="13"/>
                </a:lnTo>
                <a:lnTo>
                  <a:pt x="104" y="13"/>
                </a:lnTo>
                <a:lnTo>
                  <a:pt x="104" y="13"/>
                </a:lnTo>
                <a:lnTo>
                  <a:pt x="106" y="14"/>
                </a:lnTo>
                <a:lnTo>
                  <a:pt x="106" y="14"/>
                </a:lnTo>
                <a:lnTo>
                  <a:pt x="107" y="14"/>
                </a:lnTo>
                <a:lnTo>
                  <a:pt x="107" y="14"/>
                </a:lnTo>
                <a:lnTo>
                  <a:pt x="107" y="13"/>
                </a:lnTo>
                <a:lnTo>
                  <a:pt x="107" y="13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1"/>
                </a:lnTo>
                <a:lnTo>
                  <a:pt x="107" y="11"/>
                </a:lnTo>
                <a:lnTo>
                  <a:pt x="107" y="10"/>
                </a:lnTo>
                <a:lnTo>
                  <a:pt x="107" y="10"/>
                </a:lnTo>
                <a:lnTo>
                  <a:pt x="107" y="10"/>
                </a:lnTo>
                <a:lnTo>
                  <a:pt x="107" y="9"/>
                </a:lnTo>
                <a:lnTo>
                  <a:pt x="107" y="8"/>
                </a:lnTo>
                <a:lnTo>
                  <a:pt x="107" y="8"/>
                </a:lnTo>
                <a:lnTo>
                  <a:pt x="108" y="8"/>
                </a:lnTo>
                <a:lnTo>
                  <a:pt x="108" y="8"/>
                </a:lnTo>
                <a:lnTo>
                  <a:pt x="108" y="8"/>
                </a:lnTo>
                <a:lnTo>
                  <a:pt x="109" y="8"/>
                </a:lnTo>
                <a:lnTo>
                  <a:pt x="109" y="8"/>
                </a:lnTo>
                <a:lnTo>
                  <a:pt x="110" y="8"/>
                </a:lnTo>
                <a:lnTo>
                  <a:pt x="110" y="8"/>
                </a:lnTo>
                <a:lnTo>
                  <a:pt x="110" y="9"/>
                </a:lnTo>
                <a:lnTo>
                  <a:pt x="110" y="9"/>
                </a:lnTo>
                <a:lnTo>
                  <a:pt x="111" y="9"/>
                </a:lnTo>
                <a:lnTo>
                  <a:pt x="111" y="9"/>
                </a:lnTo>
                <a:lnTo>
                  <a:pt x="112" y="9"/>
                </a:lnTo>
                <a:lnTo>
                  <a:pt x="112" y="9"/>
                </a:lnTo>
                <a:lnTo>
                  <a:pt x="113" y="9"/>
                </a:lnTo>
                <a:lnTo>
                  <a:pt x="113" y="8"/>
                </a:lnTo>
                <a:lnTo>
                  <a:pt x="113" y="9"/>
                </a:lnTo>
                <a:lnTo>
                  <a:pt x="114" y="9"/>
                </a:lnTo>
                <a:lnTo>
                  <a:pt x="114" y="9"/>
                </a:lnTo>
                <a:lnTo>
                  <a:pt x="114" y="9"/>
                </a:lnTo>
                <a:lnTo>
                  <a:pt x="115" y="8"/>
                </a:lnTo>
                <a:lnTo>
                  <a:pt x="115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7" y="8"/>
                </a:lnTo>
                <a:lnTo>
                  <a:pt x="117" y="8"/>
                </a:lnTo>
                <a:lnTo>
                  <a:pt x="118" y="8"/>
                </a:lnTo>
                <a:lnTo>
                  <a:pt x="118" y="8"/>
                </a:lnTo>
                <a:lnTo>
                  <a:pt x="118" y="8"/>
                </a:lnTo>
                <a:lnTo>
                  <a:pt x="118" y="8"/>
                </a:lnTo>
                <a:lnTo>
                  <a:pt x="119" y="8"/>
                </a:lnTo>
                <a:lnTo>
                  <a:pt x="119" y="8"/>
                </a:lnTo>
                <a:lnTo>
                  <a:pt x="119" y="8"/>
                </a:lnTo>
                <a:lnTo>
                  <a:pt x="120" y="8"/>
                </a:lnTo>
                <a:lnTo>
                  <a:pt x="120" y="9"/>
                </a:lnTo>
                <a:lnTo>
                  <a:pt x="121" y="9"/>
                </a:lnTo>
                <a:lnTo>
                  <a:pt x="121" y="9"/>
                </a:lnTo>
                <a:lnTo>
                  <a:pt x="122" y="9"/>
                </a:lnTo>
                <a:lnTo>
                  <a:pt x="122" y="8"/>
                </a:lnTo>
                <a:lnTo>
                  <a:pt x="122" y="9"/>
                </a:lnTo>
                <a:lnTo>
                  <a:pt x="122" y="9"/>
                </a:lnTo>
                <a:lnTo>
                  <a:pt x="122" y="8"/>
                </a:lnTo>
                <a:lnTo>
                  <a:pt x="123" y="8"/>
                </a:lnTo>
                <a:lnTo>
                  <a:pt x="123" y="8"/>
                </a:lnTo>
                <a:lnTo>
                  <a:pt x="124" y="8"/>
                </a:lnTo>
                <a:lnTo>
                  <a:pt x="124" y="8"/>
                </a:lnTo>
                <a:lnTo>
                  <a:pt x="125" y="8"/>
                </a:lnTo>
                <a:lnTo>
                  <a:pt x="125" y="8"/>
                </a:lnTo>
                <a:lnTo>
                  <a:pt x="125" y="7"/>
                </a:lnTo>
                <a:lnTo>
                  <a:pt x="126" y="7"/>
                </a:lnTo>
                <a:lnTo>
                  <a:pt x="126" y="7"/>
                </a:lnTo>
                <a:lnTo>
                  <a:pt x="126" y="7"/>
                </a:lnTo>
                <a:lnTo>
                  <a:pt x="127" y="7"/>
                </a:lnTo>
                <a:lnTo>
                  <a:pt x="127" y="7"/>
                </a:lnTo>
                <a:lnTo>
                  <a:pt x="127" y="7"/>
                </a:lnTo>
                <a:lnTo>
                  <a:pt x="128" y="7"/>
                </a:lnTo>
                <a:lnTo>
                  <a:pt x="128" y="7"/>
                </a:lnTo>
                <a:lnTo>
                  <a:pt x="128" y="6"/>
                </a:lnTo>
                <a:lnTo>
                  <a:pt x="128" y="6"/>
                </a:lnTo>
                <a:lnTo>
                  <a:pt x="128" y="6"/>
                </a:lnTo>
                <a:lnTo>
                  <a:pt x="128" y="6"/>
                </a:lnTo>
                <a:lnTo>
                  <a:pt x="128" y="5"/>
                </a:lnTo>
                <a:lnTo>
                  <a:pt x="128" y="5"/>
                </a:lnTo>
                <a:lnTo>
                  <a:pt x="129" y="5"/>
                </a:lnTo>
                <a:lnTo>
                  <a:pt x="129" y="4"/>
                </a:lnTo>
                <a:lnTo>
                  <a:pt x="129" y="4"/>
                </a:lnTo>
                <a:lnTo>
                  <a:pt x="130" y="4"/>
                </a:lnTo>
                <a:lnTo>
                  <a:pt x="130" y="4"/>
                </a:lnTo>
                <a:lnTo>
                  <a:pt x="131" y="4"/>
                </a:lnTo>
                <a:lnTo>
                  <a:pt x="131" y="4"/>
                </a:lnTo>
                <a:lnTo>
                  <a:pt x="131" y="4"/>
                </a:lnTo>
                <a:lnTo>
                  <a:pt x="132" y="3"/>
                </a:lnTo>
                <a:lnTo>
                  <a:pt x="132" y="3"/>
                </a:lnTo>
                <a:lnTo>
                  <a:pt x="132" y="2"/>
                </a:lnTo>
                <a:lnTo>
                  <a:pt x="132" y="2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4" y="1"/>
                </a:lnTo>
                <a:lnTo>
                  <a:pt x="134" y="1"/>
                </a:lnTo>
                <a:lnTo>
                  <a:pt x="134" y="0"/>
                </a:lnTo>
                <a:lnTo>
                  <a:pt x="134" y="0"/>
                </a:lnTo>
                <a:lnTo>
                  <a:pt x="135" y="0"/>
                </a:lnTo>
                <a:lnTo>
                  <a:pt x="135" y="1"/>
                </a:lnTo>
                <a:lnTo>
                  <a:pt x="135" y="1"/>
                </a:lnTo>
                <a:lnTo>
                  <a:pt x="135" y="1"/>
                </a:lnTo>
                <a:lnTo>
                  <a:pt x="135" y="1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04" name="Freeform 89"/>
          <p:cNvSpPr>
            <a:spLocks/>
          </p:cNvSpPr>
          <p:nvPr/>
        </p:nvSpPr>
        <p:spPr bwMode="auto">
          <a:xfrm>
            <a:off x="3723467" y="5250099"/>
            <a:ext cx="350306" cy="348511"/>
          </a:xfrm>
          <a:custGeom>
            <a:avLst/>
            <a:gdLst>
              <a:gd name="T0" fmla="*/ 153 w 204"/>
              <a:gd name="T1" fmla="*/ 6 h 220"/>
              <a:gd name="T2" fmla="*/ 166 w 204"/>
              <a:gd name="T3" fmla="*/ 2 h 220"/>
              <a:gd name="T4" fmla="*/ 177 w 204"/>
              <a:gd name="T5" fmla="*/ 4 h 220"/>
              <a:gd name="T6" fmla="*/ 178 w 204"/>
              <a:gd name="T7" fmla="*/ 13 h 220"/>
              <a:gd name="T8" fmla="*/ 191 w 204"/>
              <a:gd name="T9" fmla="*/ 10 h 220"/>
              <a:gd name="T10" fmla="*/ 195 w 204"/>
              <a:gd name="T11" fmla="*/ 17 h 220"/>
              <a:gd name="T12" fmla="*/ 194 w 204"/>
              <a:gd name="T13" fmla="*/ 26 h 220"/>
              <a:gd name="T14" fmla="*/ 200 w 204"/>
              <a:gd name="T15" fmla="*/ 33 h 220"/>
              <a:gd name="T16" fmla="*/ 199 w 204"/>
              <a:gd name="T17" fmla="*/ 41 h 220"/>
              <a:gd name="T18" fmla="*/ 185 w 204"/>
              <a:gd name="T19" fmla="*/ 41 h 220"/>
              <a:gd name="T20" fmla="*/ 173 w 204"/>
              <a:gd name="T21" fmla="*/ 45 h 220"/>
              <a:gd name="T22" fmla="*/ 168 w 204"/>
              <a:gd name="T23" fmla="*/ 54 h 220"/>
              <a:gd name="T24" fmla="*/ 156 w 204"/>
              <a:gd name="T25" fmla="*/ 62 h 220"/>
              <a:gd name="T26" fmla="*/ 152 w 204"/>
              <a:gd name="T27" fmla="*/ 74 h 220"/>
              <a:gd name="T28" fmla="*/ 159 w 204"/>
              <a:gd name="T29" fmla="*/ 79 h 220"/>
              <a:gd name="T30" fmla="*/ 161 w 204"/>
              <a:gd name="T31" fmla="*/ 88 h 220"/>
              <a:gd name="T32" fmla="*/ 166 w 204"/>
              <a:gd name="T33" fmla="*/ 98 h 220"/>
              <a:gd name="T34" fmla="*/ 167 w 204"/>
              <a:gd name="T35" fmla="*/ 108 h 220"/>
              <a:gd name="T36" fmla="*/ 165 w 204"/>
              <a:gd name="T37" fmla="*/ 120 h 220"/>
              <a:gd name="T38" fmla="*/ 162 w 204"/>
              <a:gd name="T39" fmla="*/ 131 h 220"/>
              <a:gd name="T40" fmla="*/ 163 w 204"/>
              <a:gd name="T41" fmla="*/ 139 h 220"/>
              <a:gd name="T42" fmla="*/ 146 w 204"/>
              <a:gd name="T43" fmla="*/ 142 h 220"/>
              <a:gd name="T44" fmla="*/ 138 w 204"/>
              <a:gd name="T45" fmla="*/ 141 h 220"/>
              <a:gd name="T46" fmla="*/ 126 w 204"/>
              <a:gd name="T47" fmla="*/ 149 h 220"/>
              <a:gd name="T48" fmla="*/ 118 w 204"/>
              <a:gd name="T49" fmla="*/ 158 h 220"/>
              <a:gd name="T50" fmla="*/ 122 w 204"/>
              <a:gd name="T51" fmla="*/ 168 h 220"/>
              <a:gd name="T52" fmla="*/ 128 w 204"/>
              <a:gd name="T53" fmla="*/ 179 h 220"/>
              <a:gd name="T54" fmla="*/ 129 w 204"/>
              <a:gd name="T55" fmla="*/ 190 h 220"/>
              <a:gd name="T56" fmla="*/ 125 w 204"/>
              <a:gd name="T57" fmla="*/ 201 h 220"/>
              <a:gd name="T58" fmla="*/ 123 w 204"/>
              <a:gd name="T59" fmla="*/ 214 h 220"/>
              <a:gd name="T60" fmla="*/ 116 w 204"/>
              <a:gd name="T61" fmla="*/ 216 h 220"/>
              <a:gd name="T62" fmla="*/ 105 w 204"/>
              <a:gd name="T63" fmla="*/ 212 h 220"/>
              <a:gd name="T64" fmla="*/ 92 w 204"/>
              <a:gd name="T65" fmla="*/ 208 h 220"/>
              <a:gd name="T66" fmla="*/ 79 w 204"/>
              <a:gd name="T67" fmla="*/ 206 h 220"/>
              <a:gd name="T68" fmla="*/ 69 w 204"/>
              <a:gd name="T69" fmla="*/ 210 h 220"/>
              <a:gd name="T70" fmla="*/ 57 w 204"/>
              <a:gd name="T71" fmla="*/ 213 h 220"/>
              <a:gd name="T72" fmla="*/ 49 w 204"/>
              <a:gd name="T73" fmla="*/ 204 h 220"/>
              <a:gd name="T74" fmla="*/ 48 w 204"/>
              <a:gd name="T75" fmla="*/ 195 h 220"/>
              <a:gd name="T76" fmla="*/ 44 w 204"/>
              <a:gd name="T77" fmla="*/ 181 h 220"/>
              <a:gd name="T78" fmla="*/ 34 w 204"/>
              <a:gd name="T79" fmla="*/ 170 h 220"/>
              <a:gd name="T80" fmla="*/ 25 w 204"/>
              <a:gd name="T81" fmla="*/ 163 h 220"/>
              <a:gd name="T82" fmla="*/ 32 w 204"/>
              <a:gd name="T83" fmla="*/ 152 h 220"/>
              <a:gd name="T84" fmla="*/ 19 w 204"/>
              <a:gd name="T85" fmla="*/ 143 h 220"/>
              <a:gd name="T86" fmla="*/ 14 w 204"/>
              <a:gd name="T87" fmla="*/ 131 h 220"/>
              <a:gd name="T88" fmla="*/ 12 w 204"/>
              <a:gd name="T89" fmla="*/ 116 h 220"/>
              <a:gd name="T90" fmla="*/ 12 w 204"/>
              <a:gd name="T91" fmla="*/ 95 h 220"/>
              <a:gd name="T92" fmla="*/ 15 w 204"/>
              <a:gd name="T93" fmla="*/ 81 h 220"/>
              <a:gd name="T94" fmla="*/ 4 w 204"/>
              <a:gd name="T95" fmla="*/ 72 h 220"/>
              <a:gd name="T96" fmla="*/ 6 w 204"/>
              <a:gd name="T97" fmla="*/ 61 h 220"/>
              <a:gd name="T98" fmla="*/ 3 w 204"/>
              <a:gd name="T99" fmla="*/ 49 h 220"/>
              <a:gd name="T100" fmla="*/ 1 w 204"/>
              <a:gd name="T101" fmla="*/ 35 h 220"/>
              <a:gd name="T102" fmla="*/ 12 w 204"/>
              <a:gd name="T103" fmla="*/ 43 h 220"/>
              <a:gd name="T104" fmla="*/ 24 w 204"/>
              <a:gd name="T105" fmla="*/ 47 h 220"/>
              <a:gd name="T106" fmla="*/ 39 w 204"/>
              <a:gd name="T107" fmla="*/ 42 h 220"/>
              <a:gd name="T108" fmla="*/ 54 w 204"/>
              <a:gd name="T109" fmla="*/ 35 h 220"/>
              <a:gd name="T110" fmla="*/ 66 w 204"/>
              <a:gd name="T111" fmla="*/ 39 h 220"/>
              <a:gd name="T112" fmla="*/ 79 w 204"/>
              <a:gd name="T113" fmla="*/ 43 h 220"/>
              <a:gd name="T114" fmla="*/ 90 w 204"/>
              <a:gd name="T115" fmla="*/ 35 h 220"/>
              <a:gd name="T116" fmla="*/ 97 w 204"/>
              <a:gd name="T117" fmla="*/ 24 h 220"/>
              <a:gd name="T118" fmla="*/ 112 w 204"/>
              <a:gd name="T119" fmla="*/ 24 h 220"/>
              <a:gd name="T120" fmla="*/ 126 w 204"/>
              <a:gd name="T121" fmla="*/ 24 h 220"/>
              <a:gd name="T122" fmla="*/ 133 w 204"/>
              <a:gd name="T123" fmla="*/ 15 h 220"/>
              <a:gd name="T124" fmla="*/ 134 w 204"/>
              <a:gd name="T125" fmla="*/ 2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" h="220">
                <a:moveTo>
                  <a:pt x="142" y="1"/>
                </a:moveTo>
                <a:lnTo>
                  <a:pt x="142" y="1"/>
                </a:lnTo>
                <a:lnTo>
                  <a:pt x="143" y="1"/>
                </a:lnTo>
                <a:lnTo>
                  <a:pt x="143" y="1"/>
                </a:lnTo>
                <a:lnTo>
                  <a:pt x="143" y="1"/>
                </a:lnTo>
                <a:lnTo>
                  <a:pt x="144" y="1"/>
                </a:lnTo>
                <a:lnTo>
                  <a:pt x="144" y="2"/>
                </a:lnTo>
                <a:lnTo>
                  <a:pt x="144" y="2"/>
                </a:lnTo>
                <a:lnTo>
                  <a:pt x="144" y="3"/>
                </a:lnTo>
                <a:lnTo>
                  <a:pt x="144" y="3"/>
                </a:lnTo>
                <a:lnTo>
                  <a:pt x="144" y="4"/>
                </a:lnTo>
                <a:lnTo>
                  <a:pt x="144" y="4"/>
                </a:lnTo>
                <a:lnTo>
                  <a:pt x="144" y="4"/>
                </a:lnTo>
                <a:lnTo>
                  <a:pt x="144" y="5"/>
                </a:lnTo>
                <a:lnTo>
                  <a:pt x="144" y="5"/>
                </a:lnTo>
                <a:lnTo>
                  <a:pt x="144" y="6"/>
                </a:lnTo>
                <a:lnTo>
                  <a:pt x="144" y="6"/>
                </a:lnTo>
                <a:lnTo>
                  <a:pt x="145" y="6"/>
                </a:lnTo>
                <a:lnTo>
                  <a:pt x="145" y="6"/>
                </a:lnTo>
                <a:lnTo>
                  <a:pt x="145" y="6"/>
                </a:lnTo>
                <a:lnTo>
                  <a:pt x="146" y="6"/>
                </a:lnTo>
                <a:lnTo>
                  <a:pt x="146" y="7"/>
                </a:lnTo>
                <a:lnTo>
                  <a:pt x="147" y="7"/>
                </a:lnTo>
                <a:lnTo>
                  <a:pt x="147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9" y="7"/>
                </a:lnTo>
                <a:lnTo>
                  <a:pt x="149" y="7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1" y="7"/>
                </a:lnTo>
                <a:lnTo>
                  <a:pt x="151" y="7"/>
                </a:lnTo>
                <a:lnTo>
                  <a:pt x="152" y="7"/>
                </a:lnTo>
                <a:lnTo>
                  <a:pt x="152" y="7"/>
                </a:lnTo>
                <a:lnTo>
                  <a:pt x="153" y="7"/>
                </a:lnTo>
                <a:lnTo>
                  <a:pt x="153" y="7"/>
                </a:lnTo>
                <a:lnTo>
                  <a:pt x="153" y="6"/>
                </a:lnTo>
                <a:lnTo>
                  <a:pt x="154" y="6"/>
                </a:lnTo>
                <a:lnTo>
                  <a:pt x="154" y="6"/>
                </a:lnTo>
                <a:lnTo>
                  <a:pt x="154" y="6"/>
                </a:lnTo>
                <a:lnTo>
                  <a:pt x="154" y="6"/>
                </a:lnTo>
                <a:lnTo>
                  <a:pt x="154" y="6"/>
                </a:lnTo>
                <a:lnTo>
                  <a:pt x="155" y="5"/>
                </a:lnTo>
                <a:lnTo>
                  <a:pt x="155" y="5"/>
                </a:lnTo>
                <a:lnTo>
                  <a:pt x="155" y="5"/>
                </a:lnTo>
                <a:lnTo>
                  <a:pt x="155" y="4"/>
                </a:lnTo>
                <a:lnTo>
                  <a:pt x="156" y="4"/>
                </a:lnTo>
                <a:lnTo>
                  <a:pt x="156" y="4"/>
                </a:lnTo>
                <a:lnTo>
                  <a:pt x="156" y="4"/>
                </a:lnTo>
                <a:lnTo>
                  <a:pt x="156" y="4"/>
                </a:lnTo>
                <a:lnTo>
                  <a:pt x="157" y="4"/>
                </a:lnTo>
                <a:lnTo>
                  <a:pt x="157" y="4"/>
                </a:lnTo>
                <a:lnTo>
                  <a:pt x="158" y="4"/>
                </a:lnTo>
                <a:lnTo>
                  <a:pt x="158" y="3"/>
                </a:lnTo>
                <a:lnTo>
                  <a:pt x="159" y="3"/>
                </a:lnTo>
                <a:lnTo>
                  <a:pt x="159" y="3"/>
                </a:lnTo>
                <a:lnTo>
                  <a:pt x="160" y="2"/>
                </a:lnTo>
                <a:lnTo>
                  <a:pt x="160" y="2"/>
                </a:lnTo>
                <a:lnTo>
                  <a:pt x="161" y="2"/>
                </a:lnTo>
                <a:lnTo>
                  <a:pt x="161" y="2"/>
                </a:lnTo>
                <a:lnTo>
                  <a:pt x="162" y="2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lnTo>
                  <a:pt x="163" y="3"/>
                </a:lnTo>
                <a:lnTo>
                  <a:pt x="163" y="3"/>
                </a:lnTo>
                <a:lnTo>
                  <a:pt x="164" y="3"/>
                </a:lnTo>
                <a:lnTo>
                  <a:pt x="164" y="3"/>
                </a:lnTo>
                <a:lnTo>
                  <a:pt x="165" y="3"/>
                </a:lnTo>
                <a:lnTo>
                  <a:pt x="165" y="3"/>
                </a:lnTo>
                <a:lnTo>
                  <a:pt x="165" y="3"/>
                </a:lnTo>
                <a:lnTo>
                  <a:pt x="165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1"/>
                </a:lnTo>
                <a:lnTo>
                  <a:pt x="167" y="1"/>
                </a:lnTo>
                <a:lnTo>
                  <a:pt x="167" y="1"/>
                </a:lnTo>
                <a:lnTo>
                  <a:pt x="167" y="1"/>
                </a:lnTo>
                <a:lnTo>
                  <a:pt x="168" y="1"/>
                </a:lnTo>
                <a:lnTo>
                  <a:pt x="168" y="1"/>
                </a:lnTo>
                <a:lnTo>
                  <a:pt x="168" y="1"/>
                </a:lnTo>
                <a:lnTo>
                  <a:pt x="169" y="1"/>
                </a:lnTo>
                <a:lnTo>
                  <a:pt x="169" y="1"/>
                </a:lnTo>
                <a:lnTo>
                  <a:pt x="169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1" y="1"/>
                </a:lnTo>
                <a:lnTo>
                  <a:pt x="171" y="1"/>
                </a:lnTo>
                <a:lnTo>
                  <a:pt x="171" y="2"/>
                </a:lnTo>
                <a:lnTo>
                  <a:pt x="172" y="2"/>
                </a:lnTo>
                <a:lnTo>
                  <a:pt x="172" y="2"/>
                </a:lnTo>
                <a:lnTo>
                  <a:pt x="173" y="2"/>
                </a:lnTo>
                <a:lnTo>
                  <a:pt x="173" y="3"/>
                </a:lnTo>
                <a:lnTo>
                  <a:pt x="173" y="3"/>
                </a:lnTo>
                <a:lnTo>
                  <a:pt x="174" y="3"/>
                </a:lnTo>
                <a:lnTo>
                  <a:pt x="174" y="3"/>
                </a:lnTo>
                <a:lnTo>
                  <a:pt x="174" y="2"/>
                </a:lnTo>
                <a:lnTo>
                  <a:pt x="175" y="2"/>
                </a:lnTo>
                <a:lnTo>
                  <a:pt x="175" y="2"/>
                </a:lnTo>
                <a:lnTo>
                  <a:pt x="175" y="2"/>
                </a:lnTo>
                <a:lnTo>
                  <a:pt x="175" y="2"/>
                </a:lnTo>
                <a:lnTo>
                  <a:pt x="176" y="2"/>
                </a:lnTo>
                <a:lnTo>
                  <a:pt x="176" y="2"/>
                </a:lnTo>
                <a:lnTo>
                  <a:pt x="176" y="3"/>
                </a:lnTo>
                <a:lnTo>
                  <a:pt x="176" y="3"/>
                </a:lnTo>
                <a:lnTo>
                  <a:pt x="177" y="3"/>
                </a:lnTo>
                <a:lnTo>
                  <a:pt x="177" y="3"/>
                </a:lnTo>
                <a:lnTo>
                  <a:pt x="177" y="4"/>
                </a:lnTo>
                <a:lnTo>
                  <a:pt x="177" y="4"/>
                </a:lnTo>
                <a:lnTo>
                  <a:pt x="177" y="4"/>
                </a:lnTo>
                <a:lnTo>
                  <a:pt x="177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6"/>
                </a:lnTo>
                <a:lnTo>
                  <a:pt x="178" y="6"/>
                </a:lnTo>
                <a:lnTo>
                  <a:pt x="177" y="6"/>
                </a:lnTo>
                <a:lnTo>
                  <a:pt x="178" y="6"/>
                </a:lnTo>
                <a:lnTo>
                  <a:pt x="178" y="6"/>
                </a:lnTo>
                <a:lnTo>
                  <a:pt x="177" y="6"/>
                </a:lnTo>
                <a:lnTo>
                  <a:pt x="177" y="7"/>
                </a:lnTo>
                <a:lnTo>
                  <a:pt x="177" y="7"/>
                </a:lnTo>
                <a:lnTo>
                  <a:pt x="176" y="7"/>
                </a:lnTo>
                <a:lnTo>
                  <a:pt x="176" y="7"/>
                </a:lnTo>
                <a:lnTo>
                  <a:pt x="176" y="8"/>
                </a:lnTo>
                <a:lnTo>
                  <a:pt x="176" y="8"/>
                </a:lnTo>
                <a:lnTo>
                  <a:pt x="176" y="8"/>
                </a:lnTo>
                <a:lnTo>
                  <a:pt x="176" y="8"/>
                </a:lnTo>
                <a:lnTo>
                  <a:pt x="175" y="8"/>
                </a:lnTo>
                <a:lnTo>
                  <a:pt x="175" y="8"/>
                </a:lnTo>
                <a:lnTo>
                  <a:pt x="175" y="9"/>
                </a:lnTo>
                <a:lnTo>
                  <a:pt x="176" y="9"/>
                </a:lnTo>
                <a:lnTo>
                  <a:pt x="176" y="9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11"/>
                </a:lnTo>
                <a:lnTo>
                  <a:pt x="176" y="11"/>
                </a:lnTo>
                <a:lnTo>
                  <a:pt x="176" y="12"/>
                </a:lnTo>
                <a:lnTo>
                  <a:pt x="176" y="12"/>
                </a:lnTo>
                <a:lnTo>
                  <a:pt x="176" y="12"/>
                </a:lnTo>
                <a:lnTo>
                  <a:pt x="176" y="12"/>
                </a:lnTo>
                <a:lnTo>
                  <a:pt x="177" y="12"/>
                </a:lnTo>
                <a:lnTo>
                  <a:pt x="176" y="13"/>
                </a:lnTo>
                <a:lnTo>
                  <a:pt x="177" y="13"/>
                </a:lnTo>
                <a:lnTo>
                  <a:pt x="177" y="13"/>
                </a:lnTo>
                <a:lnTo>
                  <a:pt x="178" y="13"/>
                </a:lnTo>
                <a:lnTo>
                  <a:pt x="178" y="13"/>
                </a:lnTo>
                <a:lnTo>
                  <a:pt x="178" y="14"/>
                </a:lnTo>
                <a:lnTo>
                  <a:pt x="179" y="14"/>
                </a:lnTo>
                <a:lnTo>
                  <a:pt x="179" y="13"/>
                </a:lnTo>
                <a:lnTo>
                  <a:pt x="179" y="13"/>
                </a:lnTo>
                <a:lnTo>
                  <a:pt x="179" y="13"/>
                </a:lnTo>
                <a:lnTo>
                  <a:pt x="180" y="13"/>
                </a:lnTo>
                <a:lnTo>
                  <a:pt x="180" y="13"/>
                </a:lnTo>
                <a:lnTo>
                  <a:pt x="181" y="12"/>
                </a:lnTo>
                <a:lnTo>
                  <a:pt x="181" y="12"/>
                </a:lnTo>
                <a:lnTo>
                  <a:pt x="182" y="12"/>
                </a:lnTo>
                <a:lnTo>
                  <a:pt x="182" y="13"/>
                </a:lnTo>
                <a:lnTo>
                  <a:pt x="182" y="13"/>
                </a:lnTo>
                <a:lnTo>
                  <a:pt x="182" y="12"/>
                </a:lnTo>
                <a:lnTo>
                  <a:pt x="182" y="12"/>
                </a:lnTo>
                <a:lnTo>
                  <a:pt x="183" y="12"/>
                </a:lnTo>
                <a:lnTo>
                  <a:pt x="183" y="12"/>
                </a:lnTo>
                <a:lnTo>
                  <a:pt x="183" y="12"/>
                </a:lnTo>
                <a:lnTo>
                  <a:pt x="183" y="12"/>
                </a:lnTo>
                <a:lnTo>
                  <a:pt x="183" y="12"/>
                </a:lnTo>
                <a:lnTo>
                  <a:pt x="183" y="11"/>
                </a:lnTo>
                <a:lnTo>
                  <a:pt x="183" y="11"/>
                </a:lnTo>
                <a:lnTo>
                  <a:pt x="183" y="10"/>
                </a:lnTo>
                <a:lnTo>
                  <a:pt x="184" y="10"/>
                </a:lnTo>
                <a:lnTo>
                  <a:pt x="184" y="10"/>
                </a:lnTo>
                <a:lnTo>
                  <a:pt x="185" y="10"/>
                </a:lnTo>
                <a:lnTo>
                  <a:pt x="185" y="9"/>
                </a:lnTo>
                <a:lnTo>
                  <a:pt x="186" y="9"/>
                </a:lnTo>
                <a:lnTo>
                  <a:pt x="186" y="9"/>
                </a:lnTo>
                <a:lnTo>
                  <a:pt x="187" y="9"/>
                </a:lnTo>
                <a:lnTo>
                  <a:pt x="187" y="9"/>
                </a:lnTo>
                <a:lnTo>
                  <a:pt x="188" y="9"/>
                </a:lnTo>
                <a:lnTo>
                  <a:pt x="188" y="9"/>
                </a:lnTo>
                <a:lnTo>
                  <a:pt x="189" y="9"/>
                </a:lnTo>
                <a:lnTo>
                  <a:pt x="189" y="9"/>
                </a:lnTo>
                <a:lnTo>
                  <a:pt x="190" y="9"/>
                </a:lnTo>
                <a:lnTo>
                  <a:pt x="190" y="9"/>
                </a:lnTo>
                <a:lnTo>
                  <a:pt x="191" y="9"/>
                </a:lnTo>
                <a:lnTo>
                  <a:pt x="191" y="10"/>
                </a:lnTo>
                <a:lnTo>
                  <a:pt x="191" y="10"/>
                </a:lnTo>
                <a:lnTo>
                  <a:pt x="191" y="11"/>
                </a:lnTo>
                <a:lnTo>
                  <a:pt x="191" y="11"/>
                </a:lnTo>
                <a:lnTo>
                  <a:pt x="191" y="12"/>
                </a:lnTo>
                <a:lnTo>
                  <a:pt x="192" y="12"/>
                </a:lnTo>
                <a:lnTo>
                  <a:pt x="192" y="12"/>
                </a:lnTo>
                <a:lnTo>
                  <a:pt x="193" y="12"/>
                </a:lnTo>
                <a:lnTo>
                  <a:pt x="193" y="12"/>
                </a:lnTo>
                <a:lnTo>
                  <a:pt x="194" y="12"/>
                </a:lnTo>
                <a:lnTo>
                  <a:pt x="194" y="12"/>
                </a:lnTo>
                <a:lnTo>
                  <a:pt x="194" y="12"/>
                </a:lnTo>
                <a:lnTo>
                  <a:pt x="194" y="12"/>
                </a:lnTo>
                <a:lnTo>
                  <a:pt x="194" y="12"/>
                </a:lnTo>
                <a:lnTo>
                  <a:pt x="195" y="12"/>
                </a:lnTo>
                <a:lnTo>
                  <a:pt x="195" y="12"/>
                </a:lnTo>
                <a:lnTo>
                  <a:pt x="195" y="12"/>
                </a:lnTo>
                <a:lnTo>
                  <a:pt x="195" y="12"/>
                </a:lnTo>
                <a:lnTo>
                  <a:pt x="196" y="12"/>
                </a:lnTo>
                <a:lnTo>
                  <a:pt x="196" y="12"/>
                </a:lnTo>
                <a:lnTo>
                  <a:pt x="197" y="12"/>
                </a:lnTo>
                <a:lnTo>
                  <a:pt x="197" y="12"/>
                </a:lnTo>
                <a:lnTo>
                  <a:pt x="197" y="12"/>
                </a:lnTo>
                <a:lnTo>
                  <a:pt x="197" y="12"/>
                </a:lnTo>
                <a:lnTo>
                  <a:pt x="197" y="13"/>
                </a:lnTo>
                <a:lnTo>
                  <a:pt x="197" y="13"/>
                </a:lnTo>
                <a:lnTo>
                  <a:pt x="197" y="13"/>
                </a:lnTo>
                <a:lnTo>
                  <a:pt x="196" y="14"/>
                </a:lnTo>
                <a:lnTo>
                  <a:pt x="196" y="14"/>
                </a:lnTo>
                <a:lnTo>
                  <a:pt x="195" y="14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6"/>
                </a:lnTo>
                <a:lnTo>
                  <a:pt x="194" y="16"/>
                </a:lnTo>
                <a:lnTo>
                  <a:pt x="194" y="16"/>
                </a:lnTo>
                <a:lnTo>
                  <a:pt x="195" y="16"/>
                </a:lnTo>
                <a:lnTo>
                  <a:pt x="195" y="16"/>
                </a:lnTo>
                <a:lnTo>
                  <a:pt x="195" y="16"/>
                </a:lnTo>
                <a:lnTo>
                  <a:pt x="195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8"/>
                </a:lnTo>
                <a:lnTo>
                  <a:pt x="195" y="18"/>
                </a:lnTo>
                <a:lnTo>
                  <a:pt x="195" y="18"/>
                </a:lnTo>
                <a:lnTo>
                  <a:pt x="195" y="18"/>
                </a:lnTo>
                <a:lnTo>
                  <a:pt x="195" y="18"/>
                </a:lnTo>
                <a:lnTo>
                  <a:pt x="194" y="18"/>
                </a:lnTo>
                <a:lnTo>
                  <a:pt x="194" y="18"/>
                </a:lnTo>
                <a:lnTo>
                  <a:pt x="194" y="19"/>
                </a:lnTo>
                <a:lnTo>
                  <a:pt x="194" y="19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5" y="20"/>
                </a:lnTo>
                <a:lnTo>
                  <a:pt x="195" y="20"/>
                </a:lnTo>
                <a:lnTo>
                  <a:pt x="196" y="20"/>
                </a:lnTo>
                <a:lnTo>
                  <a:pt x="196" y="20"/>
                </a:lnTo>
                <a:lnTo>
                  <a:pt x="197" y="20"/>
                </a:lnTo>
                <a:lnTo>
                  <a:pt x="197" y="20"/>
                </a:lnTo>
                <a:lnTo>
                  <a:pt x="197" y="20"/>
                </a:lnTo>
                <a:lnTo>
                  <a:pt x="197" y="20"/>
                </a:lnTo>
                <a:lnTo>
                  <a:pt x="197" y="21"/>
                </a:lnTo>
                <a:lnTo>
                  <a:pt x="197" y="21"/>
                </a:lnTo>
                <a:lnTo>
                  <a:pt x="197" y="21"/>
                </a:lnTo>
                <a:lnTo>
                  <a:pt x="196" y="21"/>
                </a:lnTo>
                <a:lnTo>
                  <a:pt x="196" y="21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95" y="23"/>
                </a:lnTo>
                <a:lnTo>
                  <a:pt x="195" y="23"/>
                </a:lnTo>
                <a:lnTo>
                  <a:pt x="195" y="24"/>
                </a:lnTo>
                <a:lnTo>
                  <a:pt x="194" y="24"/>
                </a:lnTo>
                <a:lnTo>
                  <a:pt x="194" y="24"/>
                </a:lnTo>
                <a:lnTo>
                  <a:pt x="194" y="25"/>
                </a:lnTo>
                <a:lnTo>
                  <a:pt x="194" y="25"/>
                </a:lnTo>
                <a:lnTo>
                  <a:pt x="194" y="25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5" y="27"/>
                </a:lnTo>
                <a:lnTo>
                  <a:pt x="195" y="27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30"/>
                </a:lnTo>
                <a:lnTo>
                  <a:pt x="195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1"/>
                </a:lnTo>
                <a:lnTo>
                  <a:pt x="197" y="31"/>
                </a:lnTo>
                <a:lnTo>
                  <a:pt x="197" y="32"/>
                </a:lnTo>
                <a:lnTo>
                  <a:pt x="197" y="32"/>
                </a:lnTo>
                <a:lnTo>
                  <a:pt x="197" y="31"/>
                </a:lnTo>
                <a:lnTo>
                  <a:pt x="198" y="31"/>
                </a:lnTo>
                <a:lnTo>
                  <a:pt x="197" y="30"/>
                </a:lnTo>
                <a:lnTo>
                  <a:pt x="197" y="30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8"/>
                </a:lnTo>
                <a:lnTo>
                  <a:pt x="197" y="28"/>
                </a:lnTo>
                <a:lnTo>
                  <a:pt x="198" y="29"/>
                </a:lnTo>
                <a:lnTo>
                  <a:pt x="198" y="29"/>
                </a:lnTo>
                <a:lnTo>
                  <a:pt x="198" y="29"/>
                </a:lnTo>
                <a:lnTo>
                  <a:pt x="198" y="30"/>
                </a:lnTo>
                <a:lnTo>
                  <a:pt x="198" y="30"/>
                </a:lnTo>
                <a:lnTo>
                  <a:pt x="198" y="31"/>
                </a:lnTo>
                <a:lnTo>
                  <a:pt x="198" y="32"/>
                </a:lnTo>
                <a:lnTo>
                  <a:pt x="198" y="32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9" y="33"/>
                </a:lnTo>
                <a:lnTo>
                  <a:pt x="200" y="33"/>
                </a:lnTo>
                <a:lnTo>
                  <a:pt x="200" y="33"/>
                </a:lnTo>
                <a:lnTo>
                  <a:pt x="200" y="33"/>
                </a:lnTo>
                <a:lnTo>
                  <a:pt x="201" y="33"/>
                </a:lnTo>
                <a:lnTo>
                  <a:pt x="202" y="33"/>
                </a:lnTo>
                <a:lnTo>
                  <a:pt x="202" y="34"/>
                </a:lnTo>
                <a:lnTo>
                  <a:pt x="203" y="34"/>
                </a:lnTo>
                <a:lnTo>
                  <a:pt x="204" y="34"/>
                </a:lnTo>
                <a:lnTo>
                  <a:pt x="204" y="35"/>
                </a:lnTo>
                <a:lnTo>
                  <a:pt x="204" y="35"/>
                </a:lnTo>
                <a:lnTo>
                  <a:pt x="203" y="35"/>
                </a:lnTo>
                <a:lnTo>
                  <a:pt x="203" y="34"/>
                </a:lnTo>
                <a:lnTo>
                  <a:pt x="203" y="34"/>
                </a:lnTo>
                <a:lnTo>
                  <a:pt x="202" y="34"/>
                </a:lnTo>
                <a:lnTo>
                  <a:pt x="202" y="34"/>
                </a:lnTo>
                <a:lnTo>
                  <a:pt x="202" y="35"/>
                </a:lnTo>
                <a:lnTo>
                  <a:pt x="201" y="35"/>
                </a:lnTo>
                <a:lnTo>
                  <a:pt x="201" y="35"/>
                </a:lnTo>
                <a:lnTo>
                  <a:pt x="200" y="35"/>
                </a:lnTo>
                <a:lnTo>
                  <a:pt x="199" y="35"/>
                </a:lnTo>
                <a:lnTo>
                  <a:pt x="199" y="35"/>
                </a:lnTo>
                <a:lnTo>
                  <a:pt x="199" y="34"/>
                </a:lnTo>
                <a:lnTo>
                  <a:pt x="198" y="34"/>
                </a:lnTo>
                <a:lnTo>
                  <a:pt x="198" y="34"/>
                </a:lnTo>
                <a:lnTo>
                  <a:pt x="197" y="34"/>
                </a:lnTo>
                <a:lnTo>
                  <a:pt x="197" y="35"/>
                </a:lnTo>
                <a:lnTo>
                  <a:pt x="197" y="35"/>
                </a:lnTo>
                <a:lnTo>
                  <a:pt x="197" y="36"/>
                </a:lnTo>
                <a:lnTo>
                  <a:pt x="197" y="36"/>
                </a:lnTo>
                <a:lnTo>
                  <a:pt x="198" y="37"/>
                </a:lnTo>
                <a:lnTo>
                  <a:pt x="198" y="37"/>
                </a:lnTo>
                <a:lnTo>
                  <a:pt x="198" y="38"/>
                </a:lnTo>
                <a:lnTo>
                  <a:pt x="198" y="38"/>
                </a:lnTo>
                <a:lnTo>
                  <a:pt x="198" y="39"/>
                </a:lnTo>
                <a:lnTo>
                  <a:pt x="199" y="39"/>
                </a:lnTo>
                <a:lnTo>
                  <a:pt x="199" y="40"/>
                </a:lnTo>
                <a:lnTo>
                  <a:pt x="200" y="40"/>
                </a:lnTo>
                <a:lnTo>
                  <a:pt x="200" y="41"/>
                </a:lnTo>
                <a:lnTo>
                  <a:pt x="200" y="41"/>
                </a:lnTo>
                <a:lnTo>
                  <a:pt x="199" y="41"/>
                </a:lnTo>
                <a:lnTo>
                  <a:pt x="199" y="41"/>
                </a:lnTo>
                <a:lnTo>
                  <a:pt x="199" y="41"/>
                </a:lnTo>
                <a:lnTo>
                  <a:pt x="198" y="41"/>
                </a:lnTo>
                <a:lnTo>
                  <a:pt x="197" y="41"/>
                </a:lnTo>
                <a:lnTo>
                  <a:pt x="196" y="41"/>
                </a:lnTo>
                <a:lnTo>
                  <a:pt x="196" y="41"/>
                </a:lnTo>
                <a:lnTo>
                  <a:pt x="196" y="41"/>
                </a:lnTo>
                <a:lnTo>
                  <a:pt x="195" y="42"/>
                </a:lnTo>
                <a:lnTo>
                  <a:pt x="195" y="42"/>
                </a:lnTo>
                <a:lnTo>
                  <a:pt x="196" y="43"/>
                </a:lnTo>
                <a:lnTo>
                  <a:pt x="196" y="43"/>
                </a:lnTo>
                <a:lnTo>
                  <a:pt x="196" y="44"/>
                </a:lnTo>
                <a:lnTo>
                  <a:pt x="195" y="44"/>
                </a:lnTo>
                <a:lnTo>
                  <a:pt x="195" y="44"/>
                </a:lnTo>
                <a:lnTo>
                  <a:pt x="195" y="44"/>
                </a:lnTo>
                <a:lnTo>
                  <a:pt x="194" y="43"/>
                </a:lnTo>
                <a:lnTo>
                  <a:pt x="193" y="43"/>
                </a:lnTo>
                <a:lnTo>
                  <a:pt x="193" y="43"/>
                </a:lnTo>
                <a:lnTo>
                  <a:pt x="193" y="43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1" y="42"/>
                </a:lnTo>
                <a:lnTo>
                  <a:pt x="191" y="42"/>
                </a:lnTo>
                <a:lnTo>
                  <a:pt x="191" y="43"/>
                </a:lnTo>
                <a:lnTo>
                  <a:pt x="190" y="43"/>
                </a:lnTo>
                <a:lnTo>
                  <a:pt x="189" y="43"/>
                </a:lnTo>
                <a:lnTo>
                  <a:pt x="189" y="43"/>
                </a:lnTo>
                <a:lnTo>
                  <a:pt x="188" y="43"/>
                </a:lnTo>
                <a:lnTo>
                  <a:pt x="188" y="43"/>
                </a:lnTo>
                <a:lnTo>
                  <a:pt x="187" y="43"/>
                </a:lnTo>
                <a:lnTo>
                  <a:pt x="187" y="44"/>
                </a:lnTo>
                <a:lnTo>
                  <a:pt x="187" y="44"/>
                </a:lnTo>
                <a:lnTo>
                  <a:pt x="187" y="44"/>
                </a:lnTo>
                <a:lnTo>
                  <a:pt x="187" y="43"/>
                </a:lnTo>
                <a:lnTo>
                  <a:pt x="187" y="43"/>
                </a:lnTo>
                <a:lnTo>
                  <a:pt x="186" y="43"/>
                </a:lnTo>
                <a:lnTo>
                  <a:pt x="186" y="42"/>
                </a:lnTo>
                <a:lnTo>
                  <a:pt x="186" y="42"/>
                </a:lnTo>
                <a:lnTo>
                  <a:pt x="186" y="41"/>
                </a:lnTo>
                <a:lnTo>
                  <a:pt x="185" y="41"/>
                </a:lnTo>
                <a:lnTo>
                  <a:pt x="184" y="42"/>
                </a:lnTo>
                <a:lnTo>
                  <a:pt x="184" y="42"/>
                </a:lnTo>
                <a:lnTo>
                  <a:pt x="183" y="42"/>
                </a:lnTo>
                <a:lnTo>
                  <a:pt x="183" y="42"/>
                </a:lnTo>
                <a:lnTo>
                  <a:pt x="182" y="42"/>
                </a:lnTo>
                <a:lnTo>
                  <a:pt x="182" y="42"/>
                </a:lnTo>
                <a:lnTo>
                  <a:pt x="181" y="42"/>
                </a:lnTo>
                <a:lnTo>
                  <a:pt x="181" y="42"/>
                </a:lnTo>
                <a:lnTo>
                  <a:pt x="180" y="42"/>
                </a:lnTo>
                <a:lnTo>
                  <a:pt x="180" y="42"/>
                </a:lnTo>
                <a:lnTo>
                  <a:pt x="179" y="42"/>
                </a:lnTo>
                <a:lnTo>
                  <a:pt x="179" y="42"/>
                </a:lnTo>
                <a:lnTo>
                  <a:pt x="178" y="42"/>
                </a:lnTo>
                <a:lnTo>
                  <a:pt x="177" y="42"/>
                </a:lnTo>
                <a:lnTo>
                  <a:pt x="177" y="42"/>
                </a:lnTo>
                <a:lnTo>
                  <a:pt x="177" y="42"/>
                </a:lnTo>
                <a:lnTo>
                  <a:pt x="177" y="42"/>
                </a:lnTo>
                <a:lnTo>
                  <a:pt x="176" y="42"/>
                </a:lnTo>
                <a:lnTo>
                  <a:pt x="176" y="41"/>
                </a:lnTo>
                <a:lnTo>
                  <a:pt x="176" y="41"/>
                </a:lnTo>
                <a:lnTo>
                  <a:pt x="175" y="41"/>
                </a:lnTo>
                <a:lnTo>
                  <a:pt x="175" y="42"/>
                </a:lnTo>
                <a:lnTo>
                  <a:pt x="175" y="42"/>
                </a:lnTo>
                <a:lnTo>
                  <a:pt x="175" y="43"/>
                </a:lnTo>
                <a:lnTo>
                  <a:pt x="175" y="43"/>
                </a:lnTo>
                <a:lnTo>
                  <a:pt x="176" y="43"/>
                </a:lnTo>
                <a:lnTo>
                  <a:pt x="176" y="44"/>
                </a:lnTo>
                <a:lnTo>
                  <a:pt x="176" y="44"/>
                </a:lnTo>
                <a:lnTo>
                  <a:pt x="176" y="44"/>
                </a:lnTo>
                <a:lnTo>
                  <a:pt x="176" y="44"/>
                </a:lnTo>
                <a:lnTo>
                  <a:pt x="176" y="45"/>
                </a:lnTo>
                <a:lnTo>
                  <a:pt x="176" y="46"/>
                </a:lnTo>
                <a:lnTo>
                  <a:pt x="176" y="46"/>
                </a:lnTo>
                <a:lnTo>
                  <a:pt x="175" y="46"/>
                </a:lnTo>
                <a:lnTo>
                  <a:pt x="175" y="45"/>
                </a:lnTo>
                <a:lnTo>
                  <a:pt x="174" y="45"/>
                </a:lnTo>
                <a:lnTo>
                  <a:pt x="174" y="45"/>
                </a:lnTo>
                <a:lnTo>
                  <a:pt x="174" y="45"/>
                </a:lnTo>
                <a:lnTo>
                  <a:pt x="173" y="45"/>
                </a:lnTo>
                <a:lnTo>
                  <a:pt x="173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6"/>
                </a:lnTo>
                <a:lnTo>
                  <a:pt x="172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7"/>
                </a:lnTo>
                <a:lnTo>
                  <a:pt x="172" y="47"/>
                </a:lnTo>
                <a:lnTo>
                  <a:pt x="172" y="48"/>
                </a:lnTo>
                <a:lnTo>
                  <a:pt x="171" y="48"/>
                </a:lnTo>
                <a:lnTo>
                  <a:pt x="172" y="48"/>
                </a:lnTo>
                <a:lnTo>
                  <a:pt x="172" y="49"/>
                </a:lnTo>
                <a:lnTo>
                  <a:pt x="172" y="49"/>
                </a:lnTo>
                <a:lnTo>
                  <a:pt x="172" y="50"/>
                </a:lnTo>
                <a:lnTo>
                  <a:pt x="172" y="50"/>
                </a:lnTo>
                <a:lnTo>
                  <a:pt x="173" y="50"/>
                </a:lnTo>
                <a:lnTo>
                  <a:pt x="173" y="51"/>
                </a:lnTo>
                <a:lnTo>
                  <a:pt x="172" y="51"/>
                </a:lnTo>
                <a:lnTo>
                  <a:pt x="172" y="51"/>
                </a:lnTo>
                <a:lnTo>
                  <a:pt x="172" y="51"/>
                </a:lnTo>
                <a:lnTo>
                  <a:pt x="171" y="51"/>
                </a:lnTo>
                <a:lnTo>
                  <a:pt x="171" y="52"/>
                </a:lnTo>
                <a:lnTo>
                  <a:pt x="171" y="52"/>
                </a:lnTo>
                <a:lnTo>
                  <a:pt x="170" y="52"/>
                </a:lnTo>
                <a:lnTo>
                  <a:pt x="170" y="52"/>
                </a:lnTo>
                <a:lnTo>
                  <a:pt x="170" y="52"/>
                </a:lnTo>
                <a:lnTo>
                  <a:pt x="170" y="51"/>
                </a:lnTo>
                <a:lnTo>
                  <a:pt x="169" y="51"/>
                </a:lnTo>
                <a:lnTo>
                  <a:pt x="169" y="52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4"/>
                </a:lnTo>
                <a:lnTo>
                  <a:pt x="169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7" y="54"/>
                </a:lnTo>
                <a:lnTo>
                  <a:pt x="167" y="55"/>
                </a:lnTo>
                <a:lnTo>
                  <a:pt x="167" y="55"/>
                </a:lnTo>
                <a:lnTo>
                  <a:pt x="166" y="55"/>
                </a:lnTo>
                <a:lnTo>
                  <a:pt x="166" y="55"/>
                </a:lnTo>
                <a:lnTo>
                  <a:pt x="166" y="55"/>
                </a:lnTo>
                <a:lnTo>
                  <a:pt x="166" y="56"/>
                </a:lnTo>
                <a:lnTo>
                  <a:pt x="166" y="56"/>
                </a:lnTo>
                <a:lnTo>
                  <a:pt x="166" y="56"/>
                </a:lnTo>
                <a:lnTo>
                  <a:pt x="166" y="57"/>
                </a:lnTo>
                <a:lnTo>
                  <a:pt x="165" y="57"/>
                </a:lnTo>
                <a:lnTo>
                  <a:pt x="165" y="57"/>
                </a:lnTo>
                <a:lnTo>
                  <a:pt x="165" y="57"/>
                </a:lnTo>
                <a:lnTo>
                  <a:pt x="164" y="57"/>
                </a:lnTo>
                <a:lnTo>
                  <a:pt x="164" y="57"/>
                </a:lnTo>
                <a:lnTo>
                  <a:pt x="164" y="57"/>
                </a:lnTo>
                <a:lnTo>
                  <a:pt x="162" y="57"/>
                </a:lnTo>
                <a:lnTo>
                  <a:pt x="162" y="57"/>
                </a:lnTo>
                <a:lnTo>
                  <a:pt x="162" y="58"/>
                </a:lnTo>
                <a:lnTo>
                  <a:pt x="162" y="58"/>
                </a:lnTo>
                <a:lnTo>
                  <a:pt x="161" y="58"/>
                </a:lnTo>
                <a:lnTo>
                  <a:pt x="161" y="58"/>
                </a:lnTo>
                <a:lnTo>
                  <a:pt x="161" y="58"/>
                </a:lnTo>
                <a:lnTo>
                  <a:pt x="160" y="58"/>
                </a:lnTo>
                <a:lnTo>
                  <a:pt x="160" y="58"/>
                </a:lnTo>
                <a:lnTo>
                  <a:pt x="159" y="58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6" y="59"/>
                </a:lnTo>
                <a:lnTo>
                  <a:pt x="156" y="60"/>
                </a:lnTo>
                <a:lnTo>
                  <a:pt x="156" y="60"/>
                </a:lnTo>
                <a:lnTo>
                  <a:pt x="156" y="61"/>
                </a:lnTo>
                <a:lnTo>
                  <a:pt x="156" y="61"/>
                </a:lnTo>
                <a:lnTo>
                  <a:pt x="156" y="62"/>
                </a:lnTo>
                <a:lnTo>
                  <a:pt x="156" y="62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4"/>
                </a:lnTo>
                <a:lnTo>
                  <a:pt x="156" y="64"/>
                </a:lnTo>
                <a:lnTo>
                  <a:pt x="156" y="65"/>
                </a:lnTo>
                <a:lnTo>
                  <a:pt x="156" y="65"/>
                </a:lnTo>
                <a:lnTo>
                  <a:pt x="156" y="65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5" y="66"/>
                </a:lnTo>
                <a:lnTo>
                  <a:pt x="155" y="66"/>
                </a:lnTo>
                <a:lnTo>
                  <a:pt x="154" y="66"/>
                </a:lnTo>
                <a:lnTo>
                  <a:pt x="154" y="67"/>
                </a:lnTo>
                <a:lnTo>
                  <a:pt x="154" y="67"/>
                </a:lnTo>
                <a:lnTo>
                  <a:pt x="154" y="67"/>
                </a:lnTo>
                <a:lnTo>
                  <a:pt x="154" y="67"/>
                </a:lnTo>
                <a:lnTo>
                  <a:pt x="154" y="67"/>
                </a:lnTo>
                <a:lnTo>
                  <a:pt x="154" y="67"/>
                </a:lnTo>
                <a:lnTo>
                  <a:pt x="154" y="68"/>
                </a:lnTo>
                <a:lnTo>
                  <a:pt x="155" y="68"/>
                </a:lnTo>
                <a:lnTo>
                  <a:pt x="155" y="68"/>
                </a:lnTo>
                <a:lnTo>
                  <a:pt x="155" y="69"/>
                </a:lnTo>
                <a:lnTo>
                  <a:pt x="155" y="69"/>
                </a:lnTo>
                <a:lnTo>
                  <a:pt x="154" y="70"/>
                </a:lnTo>
                <a:lnTo>
                  <a:pt x="154" y="70"/>
                </a:lnTo>
                <a:lnTo>
                  <a:pt x="154" y="70"/>
                </a:lnTo>
                <a:lnTo>
                  <a:pt x="154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2" y="72"/>
                </a:lnTo>
                <a:lnTo>
                  <a:pt x="152" y="73"/>
                </a:lnTo>
                <a:lnTo>
                  <a:pt x="152" y="73"/>
                </a:lnTo>
                <a:lnTo>
                  <a:pt x="152" y="74"/>
                </a:lnTo>
                <a:lnTo>
                  <a:pt x="151" y="74"/>
                </a:lnTo>
                <a:lnTo>
                  <a:pt x="151" y="74"/>
                </a:lnTo>
                <a:lnTo>
                  <a:pt x="152" y="75"/>
                </a:lnTo>
                <a:lnTo>
                  <a:pt x="152" y="75"/>
                </a:lnTo>
                <a:lnTo>
                  <a:pt x="152" y="75"/>
                </a:lnTo>
                <a:lnTo>
                  <a:pt x="153" y="75"/>
                </a:lnTo>
                <a:lnTo>
                  <a:pt x="153" y="75"/>
                </a:lnTo>
                <a:lnTo>
                  <a:pt x="154" y="75"/>
                </a:lnTo>
                <a:lnTo>
                  <a:pt x="154" y="76"/>
                </a:lnTo>
                <a:lnTo>
                  <a:pt x="154" y="76"/>
                </a:lnTo>
                <a:lnTo>
                  <a:pt x="154" y="76"/>
                </a:lnTo>
                <a:lnTo>
                  <a:pt x="154" y="76"/>
                </a:lnTo>
                <a:lnTo>
                  <a:pt x="155" y="76"/>
                </a:lnTo>
                <a:lnTo>
                  <a:pt x="155" y="76"/>
                </a:lnTo>
                <a:lnTo>
                  <a:pt x="155" y="76"/>
                </a:lnTo>
                <a:lnTo>
                  <a:pt x="155" y="76"/>
                </a:lnTo>
                <a:lnTo>
                  <a:pt x="156" y="76"/>
                </a:lnTo>
                <a:lnTo>
                  <a:pt x="155" y="76"/>
                </a:lnTo>
                <a:lnTo>
                  <a:pt x="155" y="75"/>
                </a:lnTo>
                <a:lnTo>
                  <a:pt x="156" y="76"/>
                </a:lnTo>
                <a:lnTo>
                  <a:pt x="156" y="76"/>
                </a:lnTo>
                <a:lnTo>
                  <a:pt x="156" y="76"/>
                </a:lnTo>
                <a:lnTo>
                  <a:pt x="157" y="76"/>
                </a:lnTo>
                <a:lnTo>
                  <a:pt x="157" y="76"/>
                </a:lnTo>
                <a:lnTo>
                  <a:pt x="157" y="76"/>
                </a:lnTo>
                <a:lnTo>
                  <a:pt x="158" y="76"/>
                </a:lnTo>
                <a:lnTo>
                  <a:pt x="158" y="76"/>
                </a:lnTo>
                <a:lnTo>
                  <a:pt x="158" y="76"/>
                </a:lnTo>
                <a:lnTo>
                  <a:pt x="158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7"/>
                </a:lnTo>
                <a:lnTo>
                  <a:pt x="159" y="77"/>
                </a:lnTo>
                <a:lnTo>
                  <a:pt x="159" y="78"/>
                </a:lnTo>
                <a:lnTo>
                  <a:pt x="159" y="78"/>
                </a:lnTo>
                <a:lnTo>
                  <a:pt x="159" y="78"/>
                </a:lnTo>
                <a:lnTo>
                  <a:pt x="159" y="79"/>
                </a:lnTo>
                <a:lnTo>
                  <a:pt x="159" y="79"/>
                </a:lnTo>
                <a:lnTo>
                  <a:pt x="159" y="79"/>
                </a:lnTo>
                <a:lnTo>
                  <a:pt x="159" y="80"/>
                </a:lnTo>
                <a:lnTo>
                  <a:pt x="159" y="80"/>
                </a:lnTo>
                <a:lnTo>
                  <a:pt x="159" y="81"/>
                </a:lnTo>
                <a:lnTo>
                  <a:pt x="160" y="81"/>
                </a:lnTo>
                <a:lnTo>
                  <a:pt x="160" y="81"/>
                </a:lnTo>
                <a:lnTo>
                  <a:pt x="160" y="82"/>
                </a:lnTo>
                <a:lnTo>
                  <a:pt x="159" y="82"/>
                </a:lnTo>
                <a:lnTo>
                  <a:pt x="159" y="82"/>
                </a:lnTo>
                <a:lnTo>
                  <a:pt x="159" y="83"/>
                </a:lnTo>
                <a:lnTo>
                  <a:pt x="160" y="83"/>
                </a:lnTo>
                <a:lnTo>
                  <a:pt x="160" y="83"/>
                </a:lnTo>
                <a:lnTo>
                  <a:pt x="160" y="82"/>
                </a:lnTo>
                <a:lnTo>
                  <a:pt x="160" y="82"/>
                </a:lnTo>
                <a:lnTo>
                  <a:pt x="160" y="83"/>
                </a:lnTo>
                <a:lnTo>
                  <a:pt x="160" y="83"/>
                </a:lnTo>
                <a:lnTo>
                  <a:pt x="161" y="83"/>
                </a:lnTo>
                <a:lnTo>
                  <a:pt x="161" y="83"/>
                </a:lnTo>
                <a:lnTo>
                  <a:pt x="160" y="84"/>
                </a:lnTo>
                <a:lnTo>
                  <a:pt x="160" y="84"/>
                </a:lnTo>
                <a:lnTo>
                  <a:pt x="160" y="85"/>
                </a:lnTo>
                <a:lnTo>
                  <a:pt x="161" y="85"/>
                </a:lnTo>
                <a:lnTo>
                  <a:pt x="161" y="85"/>
                </a:lnTo>
                <a:lnTo>
                  <a:pt x="161" y="85"/>
                </a:lnTo>
                <a:lnTo>
                  <a:pt x="161" y="85"/>
                </a:lnTo>
                <a:lnTo>
                  <a:pt x="161" y="85"/>
                </a:lnTo>
                <a:lnTo>
                  <a:pt x="160" y="85"/>
                </a:lnTo>
                <a:lnTo>
                  <a:pt x="160" y="85"/>
                </a:lnTo>
                <a:lnTo>
                  <a:pt x="161" y="86"/>
                </a:lnTo>
                <a:lnTo>
                  <a:pt x="161" y="86"/>
                </a:lnTo>
                <a:lnTo>
                  <a:pt x="162" y="86"/>
                </a:lnTo>
                <a:lnTo>
                  <a:pt x="162" y="86"/>
                </a:lnTo>
                <a:lnTo>
                  <a:pt x="161" y="86"/>
                </a:lnTo>
                <a:lnTo>
                  <a:pt x="161" y="87"/>
                </a:lnTo>
                <a:lnTo>
                  <a:pt x="161" y="87"/>
                </a:lnTo>
                <a:lnTo>
                  <a:pt x="161" y="87"/>
                </a:lnTo>
                <a:lnTo>
                  <a:pt x="161" y="87"/>
                </a:lnTo>
                <a:lnTo>
                  <a:pt x="161" y="87"/>
                </a:lnTo>
                <a:lnTo>
                  <a:pt x="161" y="88"/>
                </a:lnTo>
                <a:lnTo>
                  <a:pt x="161" y="88"/>
                </a:lnTo>
                <a:lnTo>
                  <a:pt x="161" y="89"/>
                </a:lnTo>
                <a:lnTo>
                  <a:pt x="161" y="89"/>
                </a:lnTo>
                <a:lnTo>
                  <a:pt x="161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1"/>
                </a:lnTo>
                <a:lnTo>
                  <a:pt x="162" y="91"/>
                </a:lnTo>
                <a:lnTo>
                  <a:pt x="162" y="91"/>
                </a:lnTo>
                <a:lnTo>
                  <a:pt x="163" y="91"/>
                </a:lnTo>
                <a:lnTo>
                  <a:pt x="163" y="91"/>
                </a:lnTo>
                <a:lnTo>
                  <a:pt x="163" y="91"/>
                </a:lnTo>
                <a:lnTo>
                  <a:pt x="164" y="92"/>
                </a:lnTo>
                <a:lnTo>
                  <a:pt x="164" y="92"/>
                </a:lnTo>
                <a:lnTo>
                  <a:pt x="164" y="92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4"/>
                </a:lnTo>
                <a:lnTo>
                  <a:pt x="165" y="94"/>
                </a:lnTo>
                <a:lnTo>
                  <a:pt x="165" y="94"/>
                </a:lnTo>
                <a:lnTo>
                  <a:pt x="165" y="94"/>
                </a:lnTo>
                <a:lnTo>
                  <a:pt x="165" y="94"/>
                </a:lnTo>
                <a:lnTo>
                  <a:pt x="165" y="95"/>
                </a:lnTo>
                <a:lnTo>
                  <a:pt x="166" y="95"/>
                </a:lnTo>
                <a:lnTo>
                  <a:pt x="166" y="95"/>
                </a:lnTo>
                <a:lnTo>
                  <a:pt x="166" y="96"/>
                </a:lnTo>
                <a:lnTo>
                  <a:pt x="166" y="96"/>
                </a:lnTo>
                <a:lnTo>
                  <a:pt x="166" y="96"/>
                </a:lnTo>
                <a:lnTo>
                  <a:pt x="166" y="96"/>
                </a:lnTo>
                <a:lnTo>
                  <a:pt x="166" y="96"/>
                </a:lnTo>
                <a:lnTo>
                  <a:pt x="166" y="96"/>
                </a:lnTo>
                <a:lnTo>
                  <a:pt x="166" y="96"/>
                </a:lnTo>
                <a:lnTo>
                  <a:pt x="166" y="97"/>
                </a:lnTo>
                <a:lnTo>
                  <a:pt x="166" y="97"/>
                </a:lnTo>
                <a:lnTo>
                  <a:pt x="166" y="97"/>
                </a:lnTo>
                <a:lnTo>
                  <a:pt x="166" y="97"/>
                </a:lnTo>
                <a:lnTo>
                  <a:pt x="166" y="98"/>
                </a:lnTo>
                <a:lnTo>
                  <a:pt x="166" y="98"/>
                </a:lnTo>
                <a:lnTo>
                  <a:pt x="166" y="99"/>
                </a:lnTo>
                <a:lnTo>
                  <a:pt x="166" y="99"/>
                </a:lnTo>
                <a:lnTo>
                  <a:pt x="167" y="99"/>
                </a:lnTo>
                <a:lnTo>
                  <a:pt x="167" y="100"/>
                </a:lnTo>
                <a:lnTo>
                  <a:pt x="166" y="100"/>
                </a:lnTo>
                <a:lnTo>
                  <a:pt x="166" y="100"/>
                </a:lnTo>
                <a:lnTo>
                  <a:pt x="166" y="100"/>
                </a:lnTo>
                <a:lnTo>
                  <a:pt x="166" y="100"/>
                </a:lnTo>
                <a:lnTo>
                  <a:pt x="166" y="100"/>
                </a:lnTo>
                <a:lnTo>
                  <a:pt x="166" y="101"/>
                </a:lnTo>
                <a:lnTo>
                  <a:pt x="166" y="101"/>
                </a:lnTo>
                <a:lnTo>
                  <a:pt x="166" y="101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3"/>
                </a:lnTo>
                <a:lnTo>
                  <a:pt x="166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4"/>
                </a:lnTo>
                <a:lnTo>
                  <a:pt x="167" y="104"/>
                </a:lnTo>
                <a:lnTo>
                  <a:pt x="167" y="104"/>
                </a:lnTo>
                <a:lnTo>
                  <a:pt x="167" y="104"/>
                </a:lnTo>
                <a:lnTo>
                  <a:pt x="167" y="105"/>
                </a:lnTo>
                <a:lnTo>
                  <a:pt x="167" y="105"/>
                </a:lnTo>
                <a:lnTo>
                  <a:pt x="167" y="106"/>
                </a:lnTo>
                <a:lnTo>
                  <a:pt x="168" y="106"/>
                </a:lnTo>
                <a:lnTo>
                  <a:pt x="168" y="107"/>
                </a:lnTo>
                <a:lnTo>
                  <a:pt x="168" y="107"/>
                </a:lnTo>
                <a:lnTo>
                  <a:pt x="168" y="107"/>
                </a:lnTo>
                <a:lnTo>
                  <a:pt x="168" y="108"/>
                </a:lnTo>
                <a:lnTo>
                  <a:pt x="168" y="108"/>
                </a:lnTo>
                <a:lnTo>
                  <a:pt x="168" y="107"/>
                </a:lnTo>
                <a:lnTo>
                  <a:pt x="167" y="107"/>
                </a:lnTo>
                <a:lnTo>
                  <a:pt x="167" y="108"/>
                </a:lnTo>
                <a:lnTo>
                  <a:pt x="167" y="108"/>
                </a:lnTo>
                <a:lnTo>
                  <a:pt x="167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9"/>
                </a:lnTo>
                <a:lnTo>
                  <a:pt x="168" y="109"/>
                </a:lnTo>
                <a:lnTo>
                  <a:pt x="168" y="109"/>
                </a:lnTo>
                <a:lnTo>
                  <a:pt x="167" y="109"/>
                </a:lnTo>
                <a:lnTo>
                  <a:pt x="167" y="110"/>
                </a:lnTo>
                <a:lnTo>
                  <a:pt x="167" y="110"/>
                </a:lnTo>
                <a:lnTo>
                  <a:pt x="167" y="111"/>
                </a:lnTo>
                <a:lnTo>
                  <a:pt x="168" y="111"/>
                </a:lnTo>
                <a:lnTo>
                  <a:pt x="167" y="111"/>
                </a:lnTo>
                <a:lnTo>
                  <a:pt x="167" y="112"/>
                </a:lnTo>
                <a:lnTo>
                  <a:pt x="167" y="112"/>
                </a:lnTo>
                <a:lnTo>
                  <a:pt x="166" y="112"/>
                </a:lnTo>
                <a:lnTo>
                  <a:pt x="166" y="112"/>
                </a:lnTo>
                <a:lnTo>
                  <a:pt x="166" y="113"/>
                </a:lnTo>
                <a:lnTo>
                  <a:pt x="166" y="113"/>
                </a:lnTo>
                <a:lnTo>
                  <a:pt x="166" y="113"/>
                </a:lnTo>
                <a:lnTo>
                  <a:pt x="166" y="114"/>
                </a:lnTo>
                <a:lnTo>
                  <a:pt x="166" y="114"/>
                </a:lnTo>
                <a:lnTo>
                  <a:pt x="166" y="115"/>
                </a:lnTo>
                <a:lnTo>
                  <a:pt x="166" y="115"/>
                </a:lnTo>
                <a:lnTo>
                  <a:pt x="166" y="116"/>
                </a:lnTo>
                <a:lnTo>
                  <a:pt x="166" y="116"/>
                </a:lnTo>
                <a:lnTo>
                  <a:pt x="166" y="116"/>
                </a:lnTo>
                <a:lnTo>
                  <a:pt x="166" y="117"/>
                </a:lnTo>
                <a:lnTo>
                  <a:pt x="166" y="117"/>
                </a:lnTo>
                <a:lnTo>
                  <a:pt x="166" y="117"/>
                </a:lnTo>
                <a:lnTo>
                  <a:pt x="166" y="118"/>
                </a:lnTo>
                <a:lnTo>
                  <a:pt x="166" y="118"/>
                </a:lnTo>
                <a:lnTo>
                  <a:pt x="166" y="119"/>
                </a:lnTo>
                <a:lnTo>
                  <a:pt x="165" y="119"/>
                </a:lnTo>
                <a:lnTo>
                  <a:pt x="165" y="119"/>
                </a:lnTo>
                <a:lnTo>
                  <a:pt x="165" y="120"/>
                </a:lnTo>
                <a:lnTo>
                  <a:pt x="165" y="120"/>
                </a:lnTo>
                <a:lnTo>
                  <a:pt x="165" y="120"/>
                </a:lnTo>
                <a:lnTo>
                  <a:pt x="165" y="121"/>
                </a:lnTo>
                <a:lnTo>
                  <a:pt x="165" y="121"/>
                </a:lnTo>
                <a:lnTo>
                  <a:pt x="165" y="121"/>
                </a:lnTo>
                <a:lnTo>
                  <a:pt x="165" y="122"/>
                </a:lnTo>
                <a:lnTo>
                  <a:pt x="165" y="122"/>
                </a:lnTo>
                <a:lnTo>
                  <a:pt x="165" y="122"/>
                </a:lnTo>
                <a:lnTo>
                  <a:pt x="164" y="122"/>
                </a:lnTo>
                <a:lnTo>
                  <a:pt x="164" y="123"/>
                </a:lnTo>
                <a:lnTo>
                  <a:pt x="164" y="123"/>
                </a:lnTo>
                <a:lnTo>
                  <a:pt x="163" y="123"/>
                </a:lnTo>
                <a:lnTo>
                  <a:pt x="163" y="124"/>
                </a:lnTo>
                <a:lnTo>
                  <a:pt x="162" y="124"/>
                </a:lnTo>
                <a:lnTo>
                  <a:pt x="162" y="124"/>
                </a:lnTo>
                <a:lnTo>
                  <a:pt x="162" y="124"/>
                </a:lnTo>
                <a:lnTo>
                  <a:pt x="161" y="124"/>
                </a:lnTo>
                <a:lnTo>
                  <a:pt x="161" y="124"/>
                </a:lnTo>
                <a:lnTo>
                  <a:pt x="161" y="124"/>
                </a:lnTo>
                <a:lnTo>
                  <a:pt x="160" y="125"/>
                </a:lnTo>
                <a:lnTo>
                  <a:pt x="160" y="125"/>
                </a:lnTo>
                <a:lnTo>
                  <a:pt x="159" y="125"/>
                </a:lnTo>
                <a:lnTo>
                  <a:pt x="159" y="125"/>
                </a:lnTo>
                <a:lnTo>
                  <a:pt x="159" y="126"/>
                </a:lnTo>
                <a:lnTo>
                  <a:pt x="160" y="126"/>
                </a:lnTo>
                <a:lnTo>
                  <a:pt x="160" y="127"/>
                </a:lnTo>
                <a:lnTo>
                  <a:pt x="161" y="127"/>
                </a:lnTo>
                <a:lnTo>
                  <a:pt x="161" y="127"/>
                </a:lnTo>
                <a:lnTo>
                  <a:pt x="161" y="128"/>
                </a:lnTo>
                <a:lnTo>
                  <a:pt x="161" y="128"/>
                </a:lnTo>
                <a:lnTo>
                  <a:pt x="161" y="129"/>
                </a:lnTo>
                <a:lnTo>
                  <a:pt x="161" y="129"/>
                </a:lnTo>
                <a:lnTo>
                  <a:pt x="161" y="129"/>
                </a:lnTo>
                <a:lnTo>
                  <a:pt x="161" y="129"/>
                </a:lnTo>
                <a:lnTo>
                  <a:pt x="161" y="129"/>
                </a:lnTo>
                <a:lnTo>
                  <a:pt x="161" y="130"/>
                </a:lnTo>
                <a:lnTo>
                  <a:pt x="161" y="130"/>
                </a:lnTo>
                <a:lnTo>
                  <a:pt x="161" y="131"/>
                </a:lnTo>
                <a:lnTo>
                  <a:pt x="162" y="131"/>
                </a:lnTo>
                <a:lnTo>
                  <a:pt x="162" y="131"/>
                </a:lnTo>
                <a:lnTo>
                  <a:pt x="162" y="131"/>
                </a:lnTo>
                <a:lnTo>
                  <a:pt x="162" y="131"/>
                </a:lnTo>
                <a:lnTo>
                  <a:pt x="163" y="131"/>
                </a:lnTo>
                <a:lnTo>
                  <a:pt x="163" y="131"/>
                </a:lnTo>
                <a:lnTo>
                  <a:pt x="164" y="131"/>
                </a:lnTo>
                <a:lnTo>
                  <a:pt x="164" y="131"/>
                </a:lnTo>
                <a:lnTo>
                  <a:pt x="163" y="132"/>
                </a:lnTo>
                <a:lnTo>
                  <a:pt x="163" y="132"/>
                </a:lnTo>
                <a:lnTo>
                  <a:pt x="163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3"/>
                </a:lnTo>
                <a:lnTo>
                  <a:pt x="162" y="133"/>
                </a:lnTo>
                <a:lnTo>
                  <a:pt x="162" y="133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1" y="134"/>
                </a:lnTo>
                <a:lnTo>
                  <a:pt x="161" y="135"/>
                </a:lnTo>
                <a:lnTo>
                  <a:pt x="161" y="135"/>
                </a:lnTo>
                <a:lnTo>
                  <a:pt x="161" y="136"/>
                </a:lnTo>
                <a:lnTo>
                  <a:pt x="161" y="136"/>
                </a:lnTo>
                <a:lnTo>
                  <a:pt x="161" y="137"/>
                </a:lnTo>
                <a:lnTo>
                  <a:pt x="161" y="137"/>
                </a:lnTo>
                <a:lnTo>
                  <a:pt x="162" y="137"/>
                </a:lnTo>
                <a:lnTo>
                  <a:pt x="162" y="137"/>
                </a:lnTo>
                <a:lnTo>
                  <a:pt x="162" y="137"/>
                </a:lnTo>
                <a:lnTo>
                  <a:pt x="162" y="137"/>
                </a:lnTo>
                <a:lnTo>
                  <a:pt x="163" y="137"/>
                </a:lnTo>
                <a:lnTo>
                  <a:pt x="164" y="137"/>
                </a:lnTo>
                <a:lnTo>
                  <a:pt x="164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9"/>
                </a:lnTo>
                <a:lnTo>
                  <a:pt x="163" y="139"/>
                </a:lnTo>
                <a:lnTo>
                  <a:pt x="163" y="139"/>
                </a:lnTo>
                <a:lnTo>
                  <a:pt x="162" y="139"/>
                </a:lnTo>
                <a:lnTo>
                  <a:pt x="162" y="139"/>
                </a:lnTo>
                <a:lnTo>
                  <a:pt x="162" y="139"/>
                </a:lnTo>
                <a:lnTo>
                  <a:pt x="161" y="139"/>
                </a:lnTo>
                <a:lnTo>
                  <a:pt x="160" y="139"/>
                </a:lnTo>
                <a:lnTo>
                  <a:pt x="160" y="140"/>
                </a:lnTo>
                <a:lnTo>
                  <a:pt x="159" y="140"/>
                </a:lnTo>
                <a:lnTo>
                  <a:pt x="159" y="140"/>
                </a:lnTo>
                <a:lnTo>
                  <a:pt x="158" y="140"/>
                </a:lnTo>
                <a:lnTo>
                  <a:pt x="158" y="140"/>
                </a:lnTo>
                <a:lnTo>
                  <a:pt x="158" y="140"/>
                </a:lnTo>
                <a:lnTo>
                  <a:pt x="157" y="141"/>
                </a:lnTo>
                <a:lnTo>
                  <a:pt x="157" y="141"/>
                </a:lnTo>
                <a:lnTo>
                  <a:pt x="156" y="141"/>
                </a:lnTo>
                <a:lnTo>
                  <a:pt x="156" y="141"/>
                </a:lnTo>
                <a:lnTo>
                  <a:pt x="155" y="141"/>
                </a:lnTo>
                <a:lnTo>
                  <a:pt x="155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3" y="141"/>
                </a:lnTo>
                <a:lnTo>
                  <a:pt x="153" y="141"/>
                </a:lnTo>
                <a:lnTo>
                  <a:pt x="153" y="141"/>
                </a:lnTo>
                <a:lnTo>
                  <a:pt x="153" y="140"/>
                </a:lnTo>
                <a:lnTo>
                  <a:pt x="152" y="140"/>
                </a:lnTo>
                <a:lnTo>
                  <a:pt x="152" y="140"/>
                </a:lnTo>
                <a:lnTo>
                  <a:pt x="152" y="141"/>
                </a:lnTo>
                <a:lnTo>
                  <a:pt x="151" y="140"/>
                </a:lnTo>
                <a:lnTo>
                  <a:pt x="151" y="140"/>
                </a:lnTo>
                <a:lnTo>
                  <a:pt x="149" y="141"/>
                </a:lnTo>
                <a:lnTo>
                  <a:pt x="149" y="141"/>
                </a:lnTo>
                <a:lnTo>
                  <a:pt x="148" y="141"/>
                </a:lnTo>
                <a:lnTo>
                  <a:pt x="148" y="142"/>
                </a:lnTo>
                <a:lnTo>
                  <a:pt x="148" y="142"/>
                </a:lnTo>
                <a:lnTo>
                  <a:pt x="147" y="142"/>
                </a:lnTo>
                <a:lnTo>
                  <a:pt x="146" y="142"/>
                </a:lnTo>
                <a:lnTo>
                  <a:pt x="146" y="141"/>
                </a:lnTo>
                <a:lnTo>
                  <a:pt x="146" y="141"/>
                </a:lnTo>
                <a:lnTo>
                  <a:pt x="145" y="140"/>
                </a:lnTo>
                <a:lnTo>
                  <a:pt x="146" y="140"/>
                </a:lnTo>
                <a:lnTo>
                  <a:pt x="146" y="140"/>
                </a:lnTo>
                <a:lnTo>
                  <a:pt x="146" y="139"/>
                </a:lnTo>
                <a:lnTo>
                  <a:pt x="145" y="139"/>
                </a:lnTo>
                <a:lnTo>
                  <a:pt x="145" y="139"/>
                </a:lnTo>
                <a:lnTo>
                  <a:pt x="145" y="139"/>
                </a:lnTo>
                <a:lnTo>
                  <a:pt x="145" y="139"/>
                </a:lnTo>
                <a:lnTo>
                  <a:pt x="145" y="140"/>
                </a:lnTo>
                <a:lnTo>
                  <a:pt x="144" y="140"/>
                </a:lnTo>
                <a:lnTo>
                  <a:pt x="144" y="139"/>
                </a:lnTo>
                <a:lnTo>
                  <a:pt x="144" y="139"/>
                </a:lnTo>
                <a:lnTo>
                  <a:pt x="143" y="139"/>
                </a:lnTo>
                <a:lnTo>
                  <a:pt x="143" y="139"/>
                </a:lnTo>
                <a:lnTo>
                  <a:pt x="142" y="139"/>
                </a:lnTo>
                <a:lnTo>
                  <a:pt x="142" y="140"/>
                </a:lnTo>
                <a:lnTo>
                  <a:pt x="142" y="140"/>
                </a:lnTo>
                <a:lnTo>
                  <a:pt x="141" y="140"/>
                </a:lnTo>
                <a:lnTo>
                  <a:pt x="141" y="139"/>
                </a:lnTo>
                <a:lnTo>
                  <a:pt x="141" y="139"/>
                </a:lnTo>
                <a:lnTo>
                  <a:pt x="141" y="138"/>
                </a:lnTo>
                <a:lnTo>
                  <a:pt x="141" y="138"/>
                </a:lnTo>
                <a:lnTo>
                  <a:pt x="140" y="138"/>
                </a:lnTo>
                <a:lnTo>
                  <a:pt x="140" y="138"/>
                </a:lnTo>
                <a:lnTo>
                  <a:pt x="139" y="139"/>
                </a:lnTo>
                <a:lnTo>
                  <a:pt x="139" y="139"/>
                </a:lnTo>
                <a:lnTo>
                  <a:pt x="138" y="139"/>
                </a:lnTo>
                <a:lnTo>
                  <a:pt x="139" y="140"/>
                </a:lnTo>
                <a:lnTo>
                  <a:pt x="139" y="140"/>
                </a:lnTo>
                <a:lnTo>
                  <a:pt x="139" y="141"/>
                </a:lnTo>
                <a:lnTo>
                  <a:pt x="140" y="141"/>
                </a:lnTo>
                <a:lnTo>
                  <a:pt x="140" y="141"/>
                </a:lnTo>
                <a:lnTo>
                  <a:pt x="140" y="141"/>
                </a:lnTo>
                <a:lnTo>
                  <a:pt x="140" y="141"/>
                </a:lnTo>
                <a:lnTo>
                  <a:pt x="139" y="141"/>
                </a:lnTo>
                <a:lnTo>
                  <a:pt x="139" y="141"/>
                </a:lnTo>
                <a:lnTo>
                  <a:pt x="138" y="141"/>
                </a:lnTo>
                <a:lnTo>
                  <a:pt x="138" y="141"/>
                </a:lnTo>
                <a:lnTo>
                  <a:pt x="137" y="141"/>
                </a:lnTo>
                <a:lnTo>
                  <a:pt x="137" y="141"/>
                </a:lnTo>
                <a:lnTo>
                  <a:pt x="137" y="142"/>
                </a:lnTo>
                <a:lnTo>
                  <a:pt x="136" y="142"/>
                </a:lnTo>
                <a:lnTo>
                  <a:pt x="137" y="142"/>
                </a:lnTo>
                <a:lnTo>
                  <a:pt x="137" y="143"/>
                </a:lnTo>
                <a:lnTo>
                  <a:pt x="137" y="143"/>
                </a:lnTo>
                <a:lnTo>
                  <a:pt x="136" y="143"/>
                </a:lnTo>
                <a:lnTo>
                  <a:pt x="136" y="144"/>
                </a:lnTo>
                <a:lnTo>
                  <a:pt x="135" y="143"/>
                </a:lnTo>
                <a:lnTo>
                  <a:pt x="135" y="143"/>
                </a:lnTo>
                <a:lnTo>
                  <a:pt x="134" y="143"/>
                </a:lnTo>
                <a:lnTo>
                  <a:pt x="133" y="143"/>
                </a:lnTo>
                <a:lnTo>
                  <a:pt x="133" y="143"/>
                </a:lnTo>
                <a:lnTo>
                  <a:pt x="133" y="144"/>
                </a:lnTo>
                <a:lnTo>
                  <a:pt x="133" y="144"/>
                </a:lnTo>
                <a:lnTo>
                  <a:pt x="133" y="144"/>
                </a:lnTo>
                <a:lnTo>
                  <a:pt x="132" y="144"/>
                </a:lnTo>
                <a:lnTo>
                  <a:pt x="132" y="144"/>
                </a:lnTo>
                <a:lnTo>
                  <a:pt x="131" y="144"/>
                </a:lnTo>
                <a:lnTo>
                  <a:pt x="131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5"/>
                </a:lnTo>
                <a:lnTo>
                  <a:pt x="129" y="145"/>
                </a:lnTo>
                <a:lnTo>
                  <a:pt x="129" y="145"/>
                </a:lnTo>
                <a:lnTo>
                  <a:pt x="129" y="145"/>
                </a:lnTo>
                <a:lnTo>
                  <a:pt x="129" y="145"/>
                </a:lnTo>
                <a:lnTo>
                  <a:pt x="129" y="146"/>
                </a:lnTo>
                <a:lnTo>
                  <a:pt x="129" y="146"/>
                </a:lnTo>
                <a:lnTo>
                  <a:pt x="129" y="147"/>
                </a:lnTo>
                <a:lnTo>
                  <a:pt x="129" y="147"/>
                </a:lnTo>
                <a:lnTo>
                  <a:pt x="128" y="148"/>
                </a:lnTo>
                <a:lnTo>
                  <a:pt x="127" y="148"/>
                </a:lnTo>
                <a:lnTo>
                  <a:pt x="127" y="148"/>
                </a:lnTo>
                <a:lnTo>
                  <a:pt x="127" y="148"/>
                </a:lnTo>
                <a:lnTo>
                  <a:pt x="126" y="148"/>
                </a:lnTo>
                <a:lnTo>
                  <a:pt x="126" y="149"/>
                </a:lnTo>
                <a:lnTo>
                  <a:pt x="126" y="149"/>
                </a:lnTo>
                <a:lnTo>
                  <a:pt x="126" y="150"/>
                </a:lnTo>
                <a:lnTo>
                  <a:pt x="125" y="150"/>
                </a:lnTo>
                <a:lnTo>
                  <a:pt x="125" y="150"/>
                </a:lnTo>
                <a:lnTo>
                  <a:pt x="125" y="151"/>
                </a:lnTo>
                <a:lnTo>
                  <a:pt x="125" y="151"/>
                </a:lnTo>
                <a:lnTo>
                  <a:pt x="125" y="151"/>
                </a:lnTo>
                <a:lnTo>
                  <a:pt x="124" y="151"/>
                </a:lnTo>
                <a:lnTo>
                  <a:pt x="124" y="152"/>
                </a:lnTo>
                <a:lnTo>
                  <a:pt x="124" y="152"/>
                </a:lnTo>
                <a:lnTo>
                  <a:pt x="124" y="153"/>
                </a:lnTo>
                <a:lnTo>
                  <a:pt x="124" y="153"/>
                </a:lnTo>
                <a:lnTo>
                  <a:pt x="124" y="153"/>
                </a:lnTo>
                <a:lnTo>
                  <a:pt x="123" y="153"/>
                </a:lnTo>
                <a:lnTo>
                  <a:pt x="123" y="153"/>
                </a:lnTo>
                <a:lnTo>
                  <a:pt x="122" y="153"/>
                </a:lnTo>
                <a:lnTo>
                  <a:pt x="122" y="153"/>
                </a:lnTo>
                <a:lnTo>
                  <a:pt x="122" y="152"/>
                </a:lnTo>
                <a:lnTo>
                  <a:pt x="122" y="153"/>
                </a:lnTo>
                <a:lnTo>
                  <a:pt x="121" y="153"/>
                </a:lnTo>
                <a:lnTo>
                  <a:pt x="121" y="153"/>
                </a:lnTo>
                <a:lnTo>
                  <a:pt x="121" y="154"/>
                </a:lnTo>
                <a:lnTo>
                  <a:pt x="120" y="154"/>
                </a:lnTo>
                <a:lnTo>
                  <a:pt x="120" y="154"/>
                </a:lnTo>
                <a:lnTo>
                  <a:pt x="121" y="154"/>
                </a:lnTo>
                <a:lnTo>
                  <a:pt x="121" y="155"/>
                </a:lnTo>
                <a:lnTo>
                  <a:pt x="121" y="155"/>
                </a:lnTo>
                <a:lnTo>
                  <a:pt x="121" y="156"/>
                </a:lnTo>
                <a:lnTo>
                  <a:pt x="121" y="156"/>
                </a:lnTo>
                <a:lnTo>
                  <a:pt x="121" y="157"/>
                </a:lnTo>
                <a:lnTo>
                  <a:pt x="121" y="157"/>
                </a:lnTo>
                <a:lnTo>
                  <a:pt x="120" y="157"/>
                </a:lnTo>
                <a:lnTo>
                  <a:pt x="120" y="158"/>
                </a:lnTo>
                <a:lnTo>
                  <a:pt x="120" y="158"/>
                </a:lnTo>
                <a:lnTo>
                  <a:pt x="120" y="158"/>
                </a:lnTo>
                <a:lnTo>
                  <a:pt x="119" y="158"/>
                </a:lnTo>
                <a:lnTo>
                  <a:pt x="119" y="158"/>
                </a:lnTo>
                <a:lnTo>
                  <a:pt x="119" y="158"/>
                </a:lnTo>
                <a:lnTo>
                  <a:pt x="118" y="158"/>
                </a:lnTo>
                <a:lnTo>
                  <a:pt x="118" y="158"/>
                </a:lnTo>
                <a:lnTo>
                  <a:pt x="119" y="159"/>
                </a:lnTo>
                <a:lnTo>
                  <a:pt x="119" y="159"/>
                </a:lnTo>
                <a:lnTo>
                  <a:pt x="119" y="159"/>
                </a:lnTo>
                <a:lnTo>
                  <a:pt x="118" y="159"/>
                </a:lnTo>
                <a:lnTo>
                  <a:pt x="118" y="159"/>
                </a:lnTo>
                <a:lnTo>
                  <a:pt x="118" y="160"/>
                </a:lnTo>
                <a:lnTo>
                  <a:pt x="118" y="160"/>
                </a:lnTo>
                <a:lnTo>
                  <a:pt x="118" y="161"/>
                </a:lnTo>
                <a:lnTo>
                  <a:pt x="118" y="161"/>
                </a:lnTo>
                <a:lnTo>
                  <a:pt x="118" y="162"/>
                </a:lnTo>
                <a:lnTo>
                  <a:pt x="119" y="162"/>
                </a:lnTo>
                <a:lnTo>
                  <a:pt x="119" y="162"/>
                </a:lnTo>
                <a:lnTo>
                  <a:pt x="119" y="162"/>
                </a:lnTo>
                <a:lnTo>
                  <a:pt x="119" y="162"/>
                </a:lnTo>
                <a:lnTo>
                  <a:pt x="119" y="162"/>
                </a:lnTo>
                <a:lnTo>
                  <a:pt x="118" y="162"/>
                </a:lnTo>
                <a:lnTo>
                  <a:pt x="118" y="162"/>
                </a:lnTo>
                <a:lnTo>
                  <a:pt x="118" y="163"/>
                </a:lnTo>
                <a:lnTo>
                  <a:pt x="118" y="163"/>
                </a:lnTo>
                <a:lnTo>
                  <a:pt x="119" y="164"/>
                </a:lnTo>
                <a:lnTo>
                  <a:pt x="119" y="164"/>
                </a:lnTo>
                <a:lnTo>
                  <a:pt x="119" y="164"/>
                </a:lnTo>
                <a:lnTo>
                  <a:pt x="119" y="165"/>
                </a:lnTo>
                <a:lnTo>
                  <a:pt x="120" y="165"/>
                </a:lnTo>
                <a:lnTo>
                  <a:pt x="120" y="165"/>
                </a:lnTo>
                <a:lnTo>
                  <a:pt x="120" y="165"/>
                </a:lnTo>
                <a:lnTo>
                  <a:pt x="121" y="165"/>
                </a:lnTo>
                <a:lnTo>
                  <a:pt x="121" y="165"/>
                </a:lnTo>
                <a:lnTo>
                  <a:pt x="121" y="166"/>
                </a:lnTo>
                <a:lnTo>
                  <a:pt x="121" y="166"/>
                </a:lnTo>
                <a:lnTo>
                  <a:pt x="120" y="166"/>
                </a:lnTo>
                <a:lnTo>
                  <a:pt x="120" y="167"/>
                </a:lnTo>
                <a:lnTo>
                  <a:pt x="120" y="167"/>
                </a:lnTo>
                <a:lnTo>
                  <a:pt x="121" y="167"/>
                </a:lnTo>
                <a:lnTo>
                  <a:pt x="121" y="168"/>
                </a:lnTo>
                <a:lnTo>
                  <a:pt x="121" y="168"/>
                </a:lnTo>
                <a:lnTo>
                  <a:pt x="121" y="168"/>
                </a:lnTo>
                <a:lnTo>
                  <a:pt x="122" y="168"/>
                </a:lnTo>
                <a:lnTo>
                  <a:pt x="122" y="168"/>
                </a:lnTo>
                <a:lnTo>
                  <a:pt x="122" y="169"/>
                </a:lnTo>
                <a:lnTo>
                  <a:pt x="122" y="169"/>
                </a:lnTo>
                <a:lnTo>
                  <a:pt x="122" y="170"/>
                </a:lnTo>
                <a:lnTo>
                  <a:pt x="122" y="170"/>
                </a:lnTo>
                <a:lnTo>
                  <a:pt x="123" y="170"/>
                </a:lnTo>
                <a:lnTo>
                  <a:pt x="123" y="170"/>
                </a:lnTo>
                <a:lnTo>
                  <a:pt x="122" y="170"/>
                </a:lnTo>
                <a:lnTo>
                  <a:pt x="122" y="171"/>
                </a:lnTo>
                <a:lnTo>
                  <a:pt x="122" y="171"/>
                </a:lnTo>
                <a:lnTo>
                  <a:pt x="122" y="172"/>
                </a:lnTo>
                <a:lnTo>
                  <a:pt x="122" y="172"/>
                </a:lnTo>
                <a:lnTo>
                  <a:pt x="123" y="172"/>
                </a:lnTo>
                <a:lnTo>
                  <a:pt x="123" y="172"/>
                </a:lnTo>
                <a:lnTo>
                  <a:pt x="123" y="173"/>
                </a:lnTo>
                <a:lnTo>
                  <a:pt x="123" y="173"/>
                </a:lnTo>
                <a:lnTo>
                  <a:pt x="123" y="173"/>
                </a:lnTo>
                <a:lnTo>
                  <a:pt x="124" y="173"/>
                </a:lnTo>
                <a:lnTo>
                  <a:pt x="124" y="174"/>
                </a:lnTo>
                <a:lnTo>
                  <a:pt x="124" y="174"/>
                </a:lnTo>
                <a:lnTo>
                  <a:pt x="125" y="175"/>
                </a:lnTo>
                <a:lnTo>
                  <a:pt x="125" y="175"/>
                </a:lnTo>
                <a:lnTo>
                  <a:pt x="125" y="175"/>
                </a:lnTo>
                <a:lnTo>
                  <a:pt x="125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7" y="175"/>
                </a:lnTo>
                <a:lnTo>
                  <a:pt x="127" y="176"/>
                </a:lnTo>
                <a:lnTo>
                  <a:pt x="127" y="176"/>
                </a:lnTo>
                <a:lnTo>
                  <a:pt x="127" y="177"/>
                </a:lnTo>
                <a:lnTo>
                  <a:pt x="128" y="177"/>
                </a:lnTo>
                <a:lnTo>
                  <a:pt x="128" y="177"/>
                </a:lnTo>
                <a:lnTo>
                  <a:pt x="128" y="177"/>
                </a:lnTo>
                <a:lnTo>
                  <a:pt x="128" y="177"/>
                </a:lnTo>
                <a:lnTo>
                  <a:pt x="128" y="178"/>
                </a:lnTo>
                <a:lnTo>
                  <a:pt x="128" y="178"/>
                </a:lnTo>
                <a:lnTo>
                  <a:pt x="128" y="178"/>
                </a:lnTo>
                <a:lnTo>
                  <a:pt x="128" y="179"/>
                </a:lnTo>
                <a:lnTo>
                  <a:pt x="129" y="179"/>
                </a:lnTo>
                <a:lnTo>
                  <a:pt x="129" y="179"/>
                </a:lnTo>
                <a:lnTo>
                  <a:pt x="129" y="179"/>
                </a:lnTo>
                <a:lnTo>
                  <a:pt x="129" y="179"/>
                </a:lnTo>
                <a:lnTo>
                  <a:pt x="129" y="180"/>
                </a:lnTo>
                <a:lnTo>
                  <a:pt x="129" y="180"/>
                </a:lnTo>
                <a:lnTo>
                  <a:pt x="129" y="180"/>
                </a:lnTo>
                <a:lnTo>
                  <a:pt x="129" y="181"/>
                </a:lnTo>
                <a:lnTo>
                  <a:pt x="129" y="181"/>
                </a:lnTo>
                <a:lnTo>
                  <a:pt x="130" y="182"/>
                </a:lnTo>
                <a:lnTo>
                  <a:pt x="130" y="182"/>
                </a:lnTo>
                <a:lnTo>
                  <a:pt x="130" y="182"/>
                </a:lnTo>
                <a:lnTo>
                  <a:pt x="130" y="183"/>
                </a:lnTo>
                <a:lnTo>
                  <a:pt x="130" y="183"/>
                </a:lnTo>
                <a:lnTo>
                  <a:pt x="130" y="183"/>
                </a:lnTo>
                <a:lnTo>
                  <a:pt x="129" y="183"/>
                </a:lnTo>
                <a:lnTo>
                  <a:pt x="129" y="184"/>
                </a:lnTo>
                <a:lnTo>
                  <a:pt x="129" y="184"/>
                </a:lnTo>
                <a:lnTo>
                  <a:pt x="129" y="184"/>
                </a:lnTo>
                <a:lnTo>
                  <a:pt x="129" y="185"/>
                </a:lnTo>
                <a:lnTo>
                  <a:pt x="129" y="185"/>
                </a:lnTo>
                <a:lnTo>
                  <a:pt x="129" y="185"/>
                </a:lnTo>
                <a:lnTo>
                  <a:pt x="129" y="186"/>
                </a:lnTo>
                <a:lnTo>
                  <a:pt x="129" y="186"/>
                </a:lnTo>
                <a:lnTo>
                  <a:pt x="130" y="186"/>
                </a:lnTo>
                <a:lnTo>
                  <a:pt x="130" y="187"/>
                </a:lnTo>
                <a:lnTo>
                  <a:pt x="130" y="187"/>
                </a:lnTo>
                <a:lnTo>
                  <a:pt x="130" y="187"/>
                </a:lnTo>
                <a:lnTo>
                  <a:pt x="129" y="187"/>
                </a:lnTo>
                <a:lnTo>
                  <a:pt x="130" y="187"/>
                </a:lnTo>
                <a:lnTo>
                  <a:pt x="130" y="188"/>
                </a:lnTo>
                <a:lnTo>
                  <a:pt x="130" y="188"/>
                </a:lnTo>
                <a:lnTo>
                  <a:pt x="130" y="188"/>
                </a:lnTo>
                <a:lnTo>
                  <a:pt x="130" y="189"/>
                </a:lnTo>
                <a:lnTo>
                  <a:pt x="130" y="189"/>
                </a:lnTo>
                <a:lnTo>
                  <a:pt x="130" y="189"/>
                </a:lnTo>
                <a:lnTo>
                  <a:pt x="130" y="190"/>
                </a:lnTo>
                <a:lnTo>
                  <a:pt x="129" y="190"/>
                </a:lnTo>
                <a:lnTo>
                  <a:pt x="129" y="190"/>
                </a:lnTo>
                <a:lnTo>
                  <a:pt x="129" y="190"/>
                </a:lnTo>
                <a:lnTo>
                  <a:pt x="129" y="191"/>
                </a:lnTo>
                <a:lnTo>
                  <a:pt x="129" y="191"/>
                </a:lnTo>
                <a:lnTo>
                  <a:pt x="129" y="191"/>
                </a:lnTo>
                <a:lnTo>
                  <a:pt x="129" y="191"/>
                </a:lnTo>
                <a:lnTo>
                  <a:pt x="129" y="192"/>
                </a:lnTo>
                <a:lnTo>
                  <a:pt x="129" y="192"/>
                </a:lnTo>
                <a:lnTo>
                  <a:pt x="129" y="192"/>
                </a:lnTo>
                <a:lnTo>
                  <a:pt x="129" y="192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4"/>
                </a:lnTo>
                <a:lnTo>
                  <a:pt x="129" y="194"/>
                </a:lnTo>
                <a:lnTo>
                  <a:pt x="129" y="194"/>
                </a:lnTo>
                <a:lnTo>
                  <a:pt x="129" y="194"/>
                </a:lnTo>
                <a:lnTo>
                  <a:pt x="129" y="194"/>
                </a:lnTo>
                <a:lnTo>
                  <a:pt x="129" y="195"/>
                </a:lnTo>
                <a:lnTo>
                  <a:pt x="129" y="195"/>
                </a:lnTo>
                <a:lnTo>
                  <a:pt x="128" y="195"/>
                </a:lnTo>
                <a:lnTo>
                  <a:pt x="128" y="196"/>
                </a:lnTo>
                <a:lnTo>
                  <a:pt x="128" y="196"/>
                </a:lnTo>
                <a:lnTo>
                  <a:pt x="128" y="197"/>
                </a:lnTo>
                <a:lnTo>
                  <a:pt x="127" y="197"/>
                </a:lnTo>
                <a:lnTo>
                  <a:pt x="127" y="197"/>
                </a:lnTo>
                <a:lnTo>
                  <a:pt x="127" y="197"/>
                </a:lnTo>
                <a:lnTo>
                  <a:pt x="126" y="197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5" y="199"/>
                </a:lnTo>
                <a:lnTo>
                  <a:pt x="125" y="199"/>
                </a:lnTo>
                <a:lnTo>
                  <a:pt x="125" y="199"/>
                </a:lnTo>
                <a:lnTo>
                  <a:pt x="124" y="199"/>
                </a:lnTo>
                <a:lnTo>
                  <a:pt x="124" y="200"/>
                </a:lnTo>
                <a:lnTo>
                  <a:pt x="124" y="200"/>
                </a:lnTo>
                <a:lnTo>
                  <a:pt x="125" y="200"/>
                </a:lnTo>
                <a:lnTo>
                  <a:pt x="125" y="201"/>
                </a:lnTo>
                <a:lnTo>
                  <a:pt x="125" y="201"/>
                </a:lnTo>
                <a:lnTo>
                  <a:pt x="125" y="202"/>
                </a:lnTo>
                <a:lnTo>
                  <a:pt x="125" y="202"/>
                </a:lnTo>
                <a:lnTo>
                  <a:pt x="125" y="202"/>
                </a:lnTo>
                <a:lnTo>
                  <a:pt x="125" y="203"/>
                </a:lnTo>
                <a:lnTo>
                  <a:pt x="125" y="203"/>
                </a:lnTo>
                <a:lnTo>
                  <a:pt x="125" y="204"/>
                </a:lnTo>
                <a:lnTo>
                  <a:pt x="125" y="204"/>
                </a:lnTo>
                <a:lnTo>
                  <a:pt x="125" y="204"/>
                </a:lnTo>
                <a:lnTo>
                  <a:pt x="125" y="204"/>
                </a:lnTo>
                <a:lnTo>
                  <a:pt x="125" y="204"/>
                </a:lnTo>
                <a:lnTo>
                  <a:pt x="125" y="205"/>
                </a:lnTo>
                <a:lnTo>
                  <a:pt x="125" y="206"/>
                </a:lnTo>
                <a:lnTo>
                  <a:pt x="125" y="206"/>
                </a:lnTo>
                <a:lnTo>
                  <a:pt x="125" y="207"/>
                </a:lnTo>
                <a:lnTo>
                  <a:pt x="124" y="207"/>
                </a:lnTo>
                <a:lnTo>
                  <a:pt x="124" y="207"/>
                </a:lnTo>
                <a:lnTo>
                  <a:pt x="125" y="207"/>
                </a:lnTo>
                <a:lnTo>
                  <a:pt x="125" y="208"/>
                </a:lnTo>
                <a:lnTo>
                  <a:pt x="125" y="208"/>
                </a:lnTo>
                <a:lnTo>
                  <a:pt x="125" y="208"/>
                </a:lnTo>
                <a:lnTo>
                  <a:pt x="125" y="208"/>
                </a:lnTo>
                <a:lnTo>
                  <a:pt x="125" y="209"/>
                </a:lnTo>
                <a:lnTo>
                  <a:pt x="125" y="209"/>
                </a:lnTo>
                <a:lnTo>
                  <a:pt x="125" y="209"/>
                </a:lnTo>
                <a:lnTo>
                  <a:pt x="125" y="210"/>
                </a:lnTo>
                <a:lnTo>
                  <a:pt x="124" y="210"/>
                </a:lnTo>
                <a:lnTo>
                  <a:pt x="124" y="211"/>
                </a:lnTo>
                <a:lnTo>
                  <a:pt x="124" y="210"/>
                </a:lnTo>
                <a:lnTo>
                  <a:pt x="124" y="211"/>
                </a:lnTo>
                <a:lnTo>
                  <a:pt x="123" y="211"/>
                </a:lnTo>
                <a:lnTo>
                  <a:pt x="123" y="211"/>
                </a:lnTo>
                <a:lnTo>
                  <a:pt x="123" y="212"/>
                </a:lnTo>
                <a:lnTo>
                  <a:pt x="123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3"/>
                </a:lnTo>
                <a:lnTo>
                  <a:pt x="124" y="213"/>
                </a:lnTo>
                <a:lnTo>
                  <a:pt x="123" y="213"/>
                </a:lnTo>
                <a:lnTo>
                  <a:pt x="123" y="214"/>
                </a:lnTo>
                <a:lnTo>
                  <a:pt x="123" y="214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2" y="215"/>
                </a:lnTo>
                <a:lnTo>
                  <a:pt x="122" y="215"/>
                </a:lnTo>
                <a:lnTo>
                  <a:pt x="122" y="215"/>
                </a:lnTo>
                <a:lnTo>
                  <a:pt x="121" y="216"/>
                </a:lnTo>
                <a:lnTo>
                  <a:pt x="121" y="216"/>
                </a:lnTo>
                <a:lnTo>
                  <a:pt x="121" y="217"/>
                </a:lnTo>
                <a:lnTo>
                  <a:pt x="122" y="217"/>
                </a:lnTo>
                <a:lnTo>
                  <a:pt x="122" y="217"/>
                </a:lnTo>
                <a:lnTo>
                  <a:pt x="122" y="218"/>
                </a:lnTo>
                <a:lnTo>
                  <a:pt x="122" y="218"/>
                </a:lnTo>
                <a:lnTo>
                  <a:pt x="123" y="218"/>
                </a:lnTo>
                <a:lnTo>
                  <a:pt x="123" y="218"/>
                </a:lnTo>
                <a:lnTo>
                  <a:pt x="123" y="220"/>
                </a:lnTo>
                <a:lnTo>
                  <a:pt x="122" y="220"/>
                </a:lnTo>
                <a:lnTo>
                  <a:pt x="122" y="220"/>
                </a:lnTo>
                <a:lnTo>
                  <a:pt x="122" y="219"/>
                </a:lnTo>
                <a:lnTo>
                  <a:pt x="121" y="219"/>
                </a:lnTo>
                <a:lnTo>
                  <a:pt x="121" y="219"/>
                </a:lnTo>
                <a:lnTo>
                  <a:pt x="121" y="218"/>
                </a:lnTo>
                <a:lnTo>
                  <a:pt x="121" y="218"/>
                </a:lnTo>
                <a:lnTo>
                  <a:pt x="121" y="218"/>
                </a:lnTo>
                <a:lnTo>
                  <a:pt x="121" y="217"/>
                </a:lnTo>
                <a:lnTo>
                  <a:pt x="120" y="217"/>
                </a:lnTo>
                <a:lnTo>
                  <a:pt x="120" y="217"/>
                </a:lnTo>
                <a:lnTo>
                  <a:pt x="120" y="217"/>
                </a:lnTo>
                <a:lnTo>
                  <a:pt x="120" y="217"/>
                </a:lnTo>
                <a:lnTo>
                  <a:pt x="119" y="217"/>
                </a:lnTo>
                <a:lnTo>
                  <a:pt x="119" y="217"/>
                </a:lnTo>
                <a:lnTo>
                  <a:pt x="118" y="217"/>
                </a:lnTo>
                <a:lnTo>
                  <a:pt x="118" y="217"/>
                </a:lnTo>
                <a:lnTo>
                  <a:pt x="117" y="217"/>
                </a:lnTo>
                <a:lnTo>
                  <a:pt x="117" y="217"/>
                </a:lnTo>
                <a:lnTo>
                  <a:pt x="116" y="217"/>
                </a:lnTo>
                <a:lnTo>
                  <a:pt x="116" y="216"/>
                </a:lnTo>
                <a:lnTo>
                  <a:pt x="116" y="216"/>
                </a:lnTo>
                <a:lnTo>
                  <a:pt x="116" y="216"/>
                </a:lnTo>
                <a:lnTo>
                  <a:pt x="115" y="216"/>
                </a:lnTo>
                <a:lnTo>
                  <a:pt x="115" y="216"/>
                </a:lnTo>
                <a:lnTo>
                  <a:pt x="115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5"/>
                </a:lnTo>
                <a:lnTo>
                  <a:pt x="113" y="215"/>
                </a:lnTo>
                <a:lnTo>
                  <a:pt x="113" y="215"/>
                </a:lnTo>
                <a:lnTo>
                  <a:pt x="113" y="215"/>
                </a:lnTo>
                <a:lnTo>
                  <a:pt x="112" y="215"/>
                </a:lnTo>
                <a:lnTo>
                  <a:pt x="112" y="215"/>
                </a:lnTo>
                <a:lnTo>
                  <a:pt x="112" y="215"/>
                </a:lnTo>
                <a:lnTo>
                  <a:pt x="112" y="215"/>
                </a:lnTo>
                <a:lnTo>
                  <a:pt x="112" y="215"/>
                </a:lnTo>
                <a:lnTo>
                  <a:pt x="112" y="214"/>
                </a:lnTo>
                <a:lnTo>
                  <a:pt x="111" y="214"/>
                </a:lnTo>
                <a:lnTo>
                  <a:pt x="111" y="214"/>
                </a:lnTo>
                <a:lnTo>
                  <a:pt x="110" y="214"/>
                </a:lnTo>
                <a:lnTo>
                  <a:pt x="110" y="214"/>
                </a:lnTo>
                <a:lnTo>
                  <a:pt x="110" y="214"/>
                </a:lnTo>
                <a:lnTo>
                  <a:pt x="110" y="213"/>
                </a:lnTo>
                <a:lnTo>
                  <a:pt x="109" y="213"/>
                </a:lnTo>
                <a:lnTo>
                  <a:pt x="109" y="213"/>
                </a:lnTo>
                <a:lnTo>
                  <a:pt x="108" y="213"/>
                </a:lnTo>
                <a:lnTo>
                  <a:pt x="108" y="213"/>
                </a:lnTo>
                <a:lnTo>
                  <a:pt x="108" y="213"/>
                </a:lnTo>
                <a:lnTo>
                  <a:pt x="108" y="213"/>
                </a:lnTo>
                <a:lnTo>
                  <a:pt x="108" y="212"/>
                </a:lnTo>
                <a:lnTo>
                  <a:pt x="107" y="212"/>
                </a:lnTo>
                <a:lnTo>
                  <a:pt x="107" y="213"/>
                </a:lnTo>
                <a:lnTo>
                  <a:pt x="107" y="213"/>
                </a:lnTo>
                <a:lnTo>
                  <a:pt x="107" y="213"/>
                </a:lnTo>
                <a:lnTo>
                  <a:pt x="107" y="213"/>
                </a:lnTo>
                <a:lnTo>
                  <a:pt x="106" y="213"/>
                </a:lnTo>
                <a:lnTo>
                  <a:pt x="106" y="212"/>
                </a:lnTo>
                <a:lnTo>
                  <a:pt x="105" y="212"/>
                </a:lnTo>
                <a:lnTo>
                  <a:pt x="105" y="212"/>
                </a:lnTo>
                <a:lnTo>
                  <a:pt x="105" y="212"/>
                </a:lnTo>
                <a:lnTo>
                  <a:pt x="105" y="212"/>
                </a:lnTo>
                <a:lnTo>
                  <a:pt x="104" y="212"/>
                </a:lnTo>
                <a:lnTo>
                  <a:pt x="104" y="211"/>
                </a:lnTo>
                <a:lnTo>
                  <a:pt x="104" y="211"/>
                </a:lnTo>
                <a:lnTo>
                  <a:pt x="104" y="211"/>
                </a:lnTo>
                <a:lnTo>
                  <a:pt x="104" y="211"/>
                </a:lnTo>
                <a:lnTo>
                  <a:pt x="103" y="211"/>
                </a:lnTo>
                <a:lnTo>
                  <a:pt x="103" y="211"/>
                </a:lnTo>
                <a:lnTo>
                  <a:pt x="102" y="211"/>
                </a:lnTo>
                <a:lnTo>
                  <a:pt x="102" y="211"/>
                </a:lnTo>
                <a:lnTo>
                  <a:pt x="101" y="211"/>
                </a:lnTo>
                <a:lnTo>
                  <a:pt x="101" y="211"/>
                </a:lnTo>
                <a:lnTo>
                  <a:pt x="101" y="210"/>
                </a:lnTo>
                <a:lnTo>
                  <a:pt x="101" y="210"/>
                </a:lnTo>
                <a:lnTo>
                  <a:pt x="100" y="210"/>
                </a:lnTo>
                <a:lnTo>
                  <a:pt x="100" y="210"/>
                </a:lnTo>
                <a:lnTo>
                  <a:pt x="100" y="210"/>
                </a:lnTo>
                <a:lnTo>
                  <a:pt x="99" y="210"/>
                </a:lnTo>
                <a:lnTo>
                  <a:pt x="99" y="210"/>
                </a:lnTo>
                <a:lnTo>
                  <a:pt x="98" y="210"/>
                </a:lnTo>
                <a:lnTo>
                  <a:pt x="98" y="210"/>
                </a:lnTo>
                <a:lnTo>
                  <a:pt x="98" y="210"/>
                </a:lnTo>
                <a:lnTo>
                  <a:pt x="97" y="210"/>
                </a:lnTo>
                <a:lnTo>
                  <a:pt x="97" y="210"/>
                </a:lnTo>
                <a:lnTo>
                  <a:pt x="96" y="210"/>
                </a:lnTo>
                <a:lnTo>
                  <a:pt x="96" y="209"/>
                </a:lnTo>
                <a:lnTo>
                  <a:pt x="96" y="209"/>
                </a:lnTo>
                <a:lnTo>
                  <a:pt x="96" y="209"/>
                </a:lnTo>
                <a:lnTo>
                  <a:pt x="95" y="209"/>
                </a:lnTo>
                <a:lnTo>
                  <a:pt x="95" y="208"/>
                </a:lnTo>
                <a:lnTo>
                  <a:pt x="95" y="208"/>
                </a:lnTo>
                <a:lnTo>
                  <a:pt x="94" y="208"/>
                </a:lnTo>
                <a:lnTo>
                  <a:pt x="94" y="208"/>
                </a:lnTo>
                <a:lnTo>
                  <a:pt x="93" y="208"/>
                </a:lnTo>
                <a:lnTo>
                  <a:pt x="93" y="208"/>
                </a:lnTo>
                <a:lnTo>
                  <a:pt x="93" y="208"/>
                </a:lnTo>
                <a:lnTo>
                  <a:pt x="92" y="208"/>
                </a:lnTo>
                <a:lnTo>
                  <a:pt x="92" y="208"/>
                </a:lnTo>
                <a:lnTo>
                  <a:pt x="92" y="208"/>
                </a:lnTo>
                <a:lnTo>
                  <a:pt x="91" y="208"/>
                </a:lnTo>
                <a:lnTo>
                  <a:pt x="91" y="208"/>
                </a:lnTo>
                <a:lnTo>
                  <a:pt x="91" y="208"/>
                </a:lnTo>
                <a:lnTo>
                  <a:pt x="91" y="208"/>
                </a:lnTo>
                <a:lnTo>
                  <a:pt x="90" y="208"/>
                </a:lnTo>
                <a:lnTo>
                  <a:pt x="90" y="208"/>
                </a:lnTo>
                <a:lnTo>
                  <a:pt x="90" y="208"/>
                </a:lnTo>
                <a:lnTo>
                  <a:pt x="89" y="208"/>
                </a:lnTo>
                <a:lnTo>
                  <a:pt x="89" y="208"/>
                </a:lnTo>
                <a:lnTo>
                  <a:pt x="88" y="208"/>
                </a:lnTo>
                <a:lnTo>
                  <a:pt x="88" y="208"/>
                </a:lnTo>
                <a:lnTo>
                  <a:pt x="88" y="207"/>
                </a:lnTo>
                <a:lnTo>
                  <a:pt x="87" y="207"/>
                </a:lnTo>
                <a:lnTo>
                  <a:pt x="87" y="207"/>
                </a:lnTo>
                <a:lnTo>
                  <a:pt x="87" y="207"/>
                </a:lnTo>
                <a:lnTo>
                  <a:pt x="87" y="207"/>
                </a:lnTo>
                <a:lnTo>
                  <a:pt x="87" y="207"/>
                </a:lnTo>
                <a:lnTo>
                  <a:pt x="87" y="207"/>
                </a:lnTo>
                <a:lnTo>
                  <a:pt x="86" y="207"/>
                </a:lnTo>
                <a:lnTo>
                  <a:pt x="86" y="206"/>
                </a:lnTo>
                <a:lnTo>
                  <a:pt x="86" y="206"/>
                </a:lnTo>
                <a:lnTo>
                  <a:pt x="86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4" y="206"/>
                </a:lnTo>
                <a:lnTo>
                  <a:pt x="84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7"/>
                </a:lnTo>
                <a:lnTo>
                  <a:pt x="83" y="207"/>
                </a:lnTo>
                <a:lnTo>
                  <a:pt x="82" y="207"/>
                </a:lnTo>
                <a:lnTo>
                  <a:pt x="82" y="207"/>
                </a:lnTo>
                <a:lnTo>
                  <a:pt x="81" y="207"/>
                </a:lnTo>
                <a:lnTo>
                  <a:pt x="81" y="207"/>
                </a:lnTo>
                <a:lnTo>
                  <a:pt x="81" y="206"/>
                </a:lnTo>
                <a:lnTo>
                  <a:pt x="80" y="206"/>
                </a:lnTo>
                <a:lnTo>
                  <a:pt x="80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5"/>
                </a:lnTo>
                <a:lnTo>
                  <a:pt x="79" y="205"/>
                </a:lnTo>
                <a:lnTo>
                  <a:pt x="79" y="204"/>
                </a:lnTo>
                <a:lnTo>
                  <a:pt x="79" y="204"/>
                </a:lnTo>
                <a:lnTo>
                  <a:pt x="79" y="205"/>
                </a:lnTo>
                <a:lnTo>
                  <a:pt x="78" y="205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7"/>
                </a:lnTo>
                <a:lnTo>
                  <a:pt x="76" y="207"/>
                </a:lnTo>
                <a:lnTo>
                  <a:pt x="76" y="207"/>
                </a:lnTo>
                <a:lnTo>
                  <a:pt x="75" y="207"/>
                </a:lnTo>
                <a:lnTo>
                  <a:pt x="75" y="207"/>
                </a:lnTo>
                <a:lnTo>
                  <a:pt x="75" y="207"/>
                </a:lnTo>
                <a:lnTo>
                  <a:pt x="74" y="207"/>
                </a:lnTo>
                <a:lnTo>
                  <a:pt x="74" y="207"/>
                </a:lnTo>
                <a:lnTo>
                  <a:pt x="74" y="208"/>
                </a:lnTo>
                <a:lnTo>
                  <a:pt x="73" y="208"/>
                </a:lnTo>
                <a:lnTo>
                  <a:pt x="73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1" y="208"/>
                </a:lnTo>
                <a:lnTo>
                  <a:pt x="71" y="208"/>
                </a:lnTo>
                <a:lnTo>
                  <a:pt x="70" y="208"/>
                </a:lnTo>
                <a:lnTo>
                  <a:pt x="70" y="209"/>
                </a:lnTo>
                <a:lnTo>
                  <a:pt x="70" y="209"/>
                </a:lnTo>
                <a:lnTo>
                  <a:pt x="69" y="209"/>
                </a:lnTo>
                <a:lnTo>
                  <a:pt x="69" y="209"/>
                </a:lnTo>
                <a:lnTo>
                  <a:pt x="69" y="210"/>
                </a:lnTo>
                <a:lnTo>
                  <a:pt x="69" y="210"/>
                </a:lnTo>
                <a:lnTo>
                  <a:pt x="69" y="210"/>
                </a:lnTo>
                <a:lnTo>
                  <a:pt x="69" y="210"/>
                </a:lnTo>
                <a:lnTo>
                  <a:pt x="69" y="211"/>
                </a:lnTo>
                <a:lnTo>
                  <a:pt x="68" y="211"/>
                </a:lnTo>
                <a:lnTo>
                  <a:pt x="68" y="211"/>
                </a:lnTo>
                <a:lnTo>
                  <a:pt x="68" y="212"/>
                </a:lnTo>
                <a:lnTo>
                  <a:pt x="67" y="212"/>
                </a:lnTo>
                <a:lnTo>
                  <a:pt x="67" y="212"/>
                </a:lnTo>
                <a:lnTo>
                  <a:pt x="66" y="212"/>
                </a:lnTo>
                <a:lnTo>
                  <a:pt x="66" y="213"/>
                </a:lnTo>
                <a:lnTo>
                  <a:pt x="66" y="213"/>
                </a:lnTo>
                <a:lnTo>
                  <a:pt x="66" y="213"/>
                </a:lnTo>
                <a:lnTo>
                  <a:pt x="65" y="213"/>
                </a:lnTo>
                <a:lnTo>
                  <a:pt x="65" y="214"/>
                </a:lnTo>
                <a:lnTo>
                  <a:pt x="64" y="214"/>
                </a:lnTo>
                <a:lnTo>
                  <a:pt x="64" y="213"/>
                </a:lnTo>
                <a:lnTo>
                  <a:pt x="64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2" y="213"/>
                </a:lnTo>
                <a:lnTo>
                  <a:pt x="62" y="212"/>
                </a:lnTo>
                <a:lnTo>
                  <a:pt x="62" y="212"/>
                </a:lnTo>
                <a:lnTo>
                  <a:pt x="62" y="212"/>
                </a:lnTo>
                <a:lnTo>
                  <a:pt x="61" y="212"/>
                </a:lnTo>
                <a:lnTo>
                  <a:pt x="61" y="212"/>
                </a:lnTo>
                <a:lnTo>
                  <a:pt x="61" y="212"/>
                </a:lnTo>
                <a:lnTo>
                  <a:pt x="60" y="212"/>
                </a:lnTo>
                <a:lnTo>
                  <a:pt x="60" y="212"/>
                </a:lnTo>
                <a:lnTo>
                  <a:pt x="59" y="211"/>
                </a:lnTo>
                <a:lnTo>
                  <a:pt x="59" y="211"/>
                </a:lnTo>
                <a:lnTo>
                  <a:pt x="58" y="211"/>
                </a:lnTo>
                <a:lnTo>
                  <a:pt x="58" y="211"/>
                </a:lnTo>
                <a:lnTo>
                  <a:pt x="58" y="212"/>
                </a:lnTo>
                <a:lnTo>
                  <a:pt x="58" y="212"/>
                </a:lnTo>
                <a:lnTo>
                  <a:pt x="58" y="212"/>
                </a:lnTo>
                <a:lnTo>
                  <a:pt x="58" y="212"/>
                </a:lnTo>
                <a:lnTo>
                  <a:pt x="58" y="213"/>
                </a:lnTo>
                <a:lnTo>
                  <a:pt x="58" y="213"/>
                </a:lnTo>
                <a:lnTo>
                  <a:pt x="58" y="213"/>
                </a:lnTo>
                <a:lnTo>
                  <a:pt x="57" y="213"/>
                </a:lnTo>
                <a:lnTo>
                  <a:pt x="57" y="214"/>
                </a:lnTo>
                <a:lnTo>
                  <a:pt x="57" y="214"/>
                </a:lnTo>
                <a:lnTo>
                  <a:pt x="57" y="214"/>
                </a:lnTo>
                <a:lnTo>
                  <a:pt x="56" y="214"/>
                </a:lnTo>
                <a:lnTo>
                  <a:pt x="56" y="214"/>
                </a:lnTo>
                <a:lnTo>
                  <a:pt x="56" y="213"/>
                </a:lnTo>
                <a:lnTo>
                  <a:pt x="56" y="213"/>
                </a:lnTo>
                <a:lnTo>
                  <a:pt x="57" y="212"/>
                </a:lnTo>
                <a:lnTo>
                  <a:pt x="56" y="212"/>
                </a:lnTo>
                <a:lnTo>
                  <a:pt x="56" y="212"/>
                </a:lnTo>
                <a:lnTo>
                  <a:pt x="56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10"/>
                </a:lnTo>
                <a:lnTo>
                  <a:pt x="56" y="210"/>
                </a:lnTo>
                <a:lnTo>
                  <a:pt x="56" y="209"/>
                </a:lnTo>
                <a:lnTo>
                  <a:pt x="56" y="209"/>
                </a:lnTo>
                <a:lnTo>
                  <a:pt x="56" y="208"/>
                </a:lnTo>
                <a:lnTo>
                  <a:pt x="55" y="208"/>
                </a:lnTo>
                <a:lnTo>
                  <a:pt x="55" y="208"/>
                </a:lnTo>
                <a:lnTo>
                  <a:pt x="54" y="207"/>
                </a:lnTo>
                <a:lnTo>
                  <a:pt x="54" y="207"/>
                </a:lnTo>
                <a:lnTo>
                  <a:pt x="54" y="206"/>
                </a:lnTo>
                <a:lnTo>
                  <a:pt x="54" y="206"/>
                </a:lnTo>
                <a:lnTo>
                  <a:pt x="54" y="206"/>
                </a:lnTo>
                <a:lnTo>
                  <a:pt x="53" y="206"/>
                </a:lnTo>
                <a:lnTo>
                  <a:pt x="53" y="205"/>
                </a:lnTo>
                <a:lnTo>
                  <a:pt x="53" y="205"/>
                </a:lnTo>
                <a:lnTo>
                  <a:pt x="52" y="205"/>
                </a:lnTo>
                <a:lnTo>
                  <a:pt x="52" y="205"/>
                </a:lnTo>
                <a:lnTo>
                  <a:pt x="51" y="205"/>
                </a:lnTo>
                <a:lnTo>
                  <a:pt x="51" y="205"/>
                </a:lnTo>
                <a:lnTo>
                  <a:pt x="50" y="205"/>
                </a:lnTo>
                <a:lnTo>
                  <a:pt x="50" y="205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49" y="204"/>
                </a:lnTo>
                <a:lnTo>
                  <a:pt x="49" y="204"/>
                </a:lnTo>
                <a:lnTo>
                  <a:pt x="49" y="204"/>
                </a:lnTo>
                <a:lnTo>
                  <a:pt x="49" y="203"/>
                </a:lnTo>
                <a:lnTo>
                  <a:pt x="49" y="203"/>
                </a:lnTo>
                <a:lnTo>
                  <a:pt x="48" y="203"/>
                </a:lnTo>
                <a:lnTo>
                  <a:pt x="48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6" y="203"/>
                </a:lnTo>
                <a:lnTo>
                  <a:pt x="46" y="203"/>
                </a:lnTo>
                <a:lnTo>
                  <a:pt x="46" y="203"/>
                </a:lnTo>
                <a:lnTo>
                  <a:pt x="45" y="203"/>
                </a:lnTo>
                <a:lnTo>
                  <a:pt x="45" y="202"/>
                </a:lnTo>
                <a:lnTo>
                  <a:pt x="44" y="202"/>
                </a:lnTo>
                <a:lnTo>
                  <a:pt x="44" y="202"/>
                </a:lnTo>
                <a:lnTo>
                  <a:pt x="44" y="201"/>
                </a:lnTo>
                <a:lnTo>
                  <a:pt x="44" y="202"/>
                </a:lnTo>
                <a:lnTo>
                  <a:pt x="43" y="202"/>
                </a:lnTo>
                <a:lnTo>
                  <a:pt x="43" y="201"/>
                </a:lnTo>
                <a:lnTo>
                  <a:pt x="43" y="201"/>
                </a:lnTo>
                <a:lnTo>
                  <a:pt x="43" y="201"/>
                </a:lnTo>
                <a:lnTo>
                  <a:pt x="43" y="200"/>
                </a:lnTo>
                <a:lnTo>
                  <a:pt x="44" y="200"/>
                </a:lnTo>
                <a:lnTo>
                  <a:pt x="44" y="200"/>
                </a:lnTo>
                <a:lnTo>
                  <a:pt x="44" y="199"/>
                </a:lnTo>
                <a:lnTo>
                  <a:pt x="45" y="199"/>
                </a:lnTo>
                <a:lnTo>
                  <a:pt x="45" y="198"/>
                </a:lnTo>
                <a:lnTo>
                  <a:pt x="45" y="198"/>
                </a:lnTo>
                <a:lnTo>
                  <a:pt x="46" y="198"/>
                </a:lnTo>
                <a:lnTo>
                  <a:pt x="46" y="197"/>
                </a:lnTo>
                <a:lnTo>
                  <a:pt x="46" y="197"/>
                </a:lnTo>
                <a:lnTo>
                  <a:pt x="47" y="197"/>
                </a:lnTo>
                <a:lnTo>
                  <a:pt x="47" y="196"/>
                </a:lnTo>
                <a:lnTo>
                  <a:pt x="47" y="196"/>
                </a:lnTo>
                <a:lnTo>
                  <a:pt x="47" y="195"/>
                </a:lnTo>
                <a:lnTo>
                  <a:pt x="47" y="195"/>
                </a:lnTo>
                <a:lnTo>
                  <a:pt x="47" y="195"/>
                </a:lnTo>
                <a:lnTo>
                  <a:pt x="48" y="195"/>
                </a:lnTo>
                <a:lnTo>
                  <a:pt x="48" y="195"/>
                </a:lnTo>
                <a:lnTo>
                  <a:pt x="48" y="195"/>
                </a:lnTo>
                <a:lnTo>
                  <a:pt x="48" y="194"/>
                </a:lnTo>
                <a:lnTo>
                  <a:pt x="49" y="194"/>
                </a:lnTo>
                <a:lnTo>
                  <a:pt x="49" y="194"/>
                </a:lnTo>
                <a:lnTo>
                  <a:pt x="49" y="194"/>
                </a:lnTo>
                <a:lnTo>
                  <a:pt x="49" y="193"/>
                </a:lnTo>
                <a:lnTo>
                  <a:pt x="49" y="193"/>
                </a:lnTo>
                <a:lnTo>
                  <a:pt x="49" y="193"/>
                </a:lnTo>
                <a:lnTo>
                  <a:pt x="50" y="193"/>
                </a:lnTo>
                <a:lnTo>
                  <a:pt x="50" y="192"/>
                </a:lnTo>
                <a:lnTo>
                  <a:pt x="49" y="192"/>
                </a:lnTo>
                <a:lnTo>
                  <a:pt x="49" y="191"/>
                </a:lnTo>
                <a:lnTo>
                  <a:pt x="49" y="191"/>
                </a:lnTo>
                <a:lnTo>
                  <a:pt x="49" y="190"/>
                </a:lnTo>
                <a:lnTo>
                  <a:pt x="49" y="190"/>
                </a:lnTo>
                <a:lnTo>
                  <a:pt x="49" y="189"/>
                </a:lnTo>
                <a:lnTo>
                  <a:pt x="48" y="189"/>
                </a:lnTo>
                <a:lnTo>
                  <a:pt x="48" y="188"/>
                </a:lnTo>
                <a:lnTo>
                  <a:pt x="48" y="187"/>
                </a:lnTo>
                <a:lnTo>
                  <a:pt x="48" y="187"/>
                </a:lnTo>
                <a:lnTo>
                  <a:pt x="47" y="187"/>
                </a:lnTo>
                <a:lnTo>
                  <a:pt x="47" y="186"/>
                </a:lnTo>
                <a:lnTo>
                  <a:pt x="46" y="185"/>
                </a:lnTo>
                <a:lnTo>
                  <a:pt x="46" y="185"/>
                </a:lnTo>
                <a:lnTo>
                  <a:pt x="46" y="184"/>
                </a:lnTo>
                <a:lnTo>
                  <a:pt x="46" y="183"/>
                </a:lnTo>
                <a:lnTo>
                  <a:pt x="46" y="183"/>
                </a:lnTo>
                <a:lnTo>
                  <a:pt x="46" y="183"/>
                </a:lnTo>
                <a:lnTo>
                  <a:pt x="46" y="183"/>
                </a:lnTo>
                <a:lnTo>
                  <a:pt x="45" y="183"/>
                </a:lnTo>
                <a:lnTo>
                  <a:pt x="45" y="183"/>
                </a:lnTo>
                <a:lnTo>
                  <a:pt x="45" y="182"/>
                </a:lnTo>
                <a:lnTo>
                  <a:pt x="45" y="182"/>
                </a:lnTo>
                <a:lnTo>
                  <a:pt x="45" y="182"/>
                </a:lnTo>
                <a:lnTo>
                  <a:pt x="45" y="181"/>
                </a:lnTo>
                <a:lnTo>
                  <a:pt x="45" y="181"/>
                </a:lnTo>
                <a:lnTo>
                  <a:pt x="45" y="180"/>
                </a:lnTo>
                <a:lnTo>
                  <a:pt x="44" y="180"/>
                </a:lnTo>
                <a:lnTo>
                  <a:pt x="44" y="181"/>
                </a:lnTo>
                <a:lnTo>
                  <a:pt x="43" y="181"/>
                </a:lnTo>
                <a:lnTo>
                  <a:pt x="43" y="180"/>
                </a:lnTo>
                <a:lnTo>
                  <a:pt x="43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79"/>
                </a:lnTo>
                <a:lnTo>
                  <a:pt x="41" y="179"/>
                </a:lnTo>
                <a:lnTo>
                  <a:pt x="41" y="179"/>
                </a:lnTo>
                <a:lnTo>
                  <a:pt x="41" y="179"/>
                </a:lnTo>
                <a:lnTo>
                  <a:pt x="41" y="178"/>
                </a:lnTo>
                <a:lnTo>
                  <a:pt x="41" y="178"/>
                </a:lnTo>
                <a:lnTo>
                  <a:pt x="41" y="177"/>
                </a:lnTo>
                <a:lnTo>
                  <a:pt x="41" y="177"/>
                </a:lnTo>
                <a:lnTo>
                  <a:pt x="41" y="177"/>
                </a:lnTo>
                <a:lnTo>
                  <a:pt x="41" y="176"/>
                </a:lnTo>
                <a:lnTo>
                  <a:pt x="41" y="175"/>
                </a:lnTo>
                <a:lnTo>
                  <a:pt x="40" y="175"/>
                </a:lnTo>
                <a:lnTo>
                  <a:pt x="40" y="175"/>
                </a:lnTo>
                <a:lnTo>
                  <a:pt x="39" y="174"/>
                </a:lnTo>
                <a:lnTo>
                  <a:pt x="39" y="174"/>
                </a:lnTo>
                <a:lnTo>
                  <a:pt x="38" y="173"/>
                </a:lnTo>
                <a:lnTo>
                  <a:pt x="38" y="173"/>
                </a:lnTo>
                <a:lnTo>
                  <a:pt x="38" y="172"/>
                </a:lnTo>
                <a:lnTo>
                  <a:pt x="38" y="172"/>
                </a:lnTo>
                <a:lnTo>
                  <a:pt x="38" y="172"/>
                </a:lnTo>
                <a:lnTo>
                  <a:pt x="38" y="171"/>
                </a:lnTo>
                <a:lnTo>
                  <a:pt x="37" y="171"/>
                </a:lnTo>
                <a:lnTo>
                  <a:pt x="37" y="170"/>
                </a:lnTo>
                <a:lnTo>
                  <a:pt x="37" y="170"/>
                </a:lnTo>
                <a:lnTo>
                  <a:pt x="37" y="170"/>
                </a:lnTo>
                <a:lnTo>
                  <a:pt x="37" y="170"/>
                </a:lnTo>
                <a:lnTo>
                  <a:pt x="37" y="170"/>
                </a:lnTo>
                <a:lnTo>
                  <a:pt x="36" y="170"/>
                </a:lnTo>
                <a:lnTo>
                  <a:pt x="36" y="170"/>
                </a:lnTo>
                <a:lnTo>
                  <a:pt x="35" y="170"/>
                </a:lnTo>
                <a:lnTo>
                  <a:pt x="35" y="170"/>
                </a:lnTo>
                <a:lnTo>
                  <a:pt x="35" y="170"/>
                </a:lnTo>
                <a:lnTo>
                  <a:pt x="35" y="170"/>
                </a:lnTo>
                <a:lnTo>
                  <a:pt x="34" y="170"/>
                </a:lnTo>
                <a:lnTo>
                  <a:pt x="34" y="170"/>
                </a:lnTo>
                <a:lnTo>
                  <a:pt x="33" y="170"/>
                </a:lnTo>
                <a:lnTo>
                  <a:pt x="33" y="169"/>
                </a:lnTo>
                <a:lnTo>
                  <a:pt x="33" y="169"/>
                </a:lnTo>
                <a:lnTo>
                  <a:pt x="33" y="169"/>
                </a:lnTo>
                <a:lnTo>
                  <a:pt x="32" y="168"/>
                </a:lnTo>
                <a:lnTo>
                  <a:pt x="32" y="168"/>
                </a:lnTo>
                <a:lnTo>
                  <a:pt x="33" y="168"/>
                </a:lnTo>
                <a:lnTo>
                  <a:pt x="33" y="167"/>
                </a:lnTo>
                <a:lnTo>
                  <a:pt x="33" y="167"/>
                </a:lnTo>
                <a:lnTo>
                  <a:pt x="33" y="166"/>
                </a:lnTo>
                <a:lnTo>
                  <a:pt x="32" y="166"/>
                </a:lnTo>
                <a:lnTo>
                  <a:pt x="32" y="166"/>
                </a:lnTo>
                <a:lnTo>
                  <a:pt x="31" y="166"/>
                </a:lnTo>
                <a:lnTo>
                  <a:pt x="31" y="166"/>
                </a:lnTo>
                <a:lnTo>
                  <a:pt x="30" y="166"/>
                </a:lnTo>
                <a:lnTo>
                  <a:pt x="30" y="166"/>
                </a:lnTo>
                <a:lnTo>
                  <a:pt x="30" y="166"/>
                </a:lnTo>
                <a:lnTo>
                  <a:pt x="30" y="166"/>
                </a:lnTo>
                <a:lnTo>
                  <a:pt x="29" y="166"/>
                </a:lnTo>
                <a:lnTo>
                  <a:pt x="29" y="166"/>
                </a:lnTo>
                <a:lnTo>
                  <a:pt x="29" y="166"/>
                </a:lnTo>
                <a:lnTo>
                  <a:pt x="28" y="166"/>
                </a:lnTo>
                <a:lnTo>
                  <a:pt x="28" y="166"/>
                </a:lnTo>
                <a:lnTo>
                  <a:pt x="28" y="166"/>
                </a:lnTo>
                <a:lnTo>
                  <a:pt x="27" y="166"/>
                </a:lnTo>
                <a:lnTo>
                  <a:pt x="27" y="166"/>
                </a:lnTo>
                <a:lnTo>
                  <a:pt x="27" y="166"/>
                </a:lnTo>
                <a:lnTo>
                  <a:pt x="26" y="166"/>
                </a:lnTo>
                <a:lnTo>
                  <a:pt x="26" y="166"/>
                </a:lnTo>
                <a:lnTo>
                  <a:pt x="26" y="165"/>
                </a:lnTo>
                <a:lnTo>
                  <a:pt x="26" y="165"/>
                </a:lnTo>
                <a:lnTo>
                  <a:pt x="25" y="165"/>
                </a:lnTo>
                <a:lnTo>
                  <a:pt x="25" y="164"/>
                </a:lnTo>
                <a:lnTo>
                  <a:pt x="25" y="164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5" y="162"/>
                </a:lnTo>
                <a:lnTo>
                  <a:pt x="25" y="161"/>
                </a:lnTo>
                <a:lnTo>
                  <a:pt x="26" y="161"/>
                </a:lnTo>
                <a:lnTo>
                  <a:pt x="26" y="161"/>
                </a:lnTo>
                <a:lnTo>
                  <a:pt x="26" y="160"/>
                </a:lnTo>
                <a:lnTo>
                  <a:pt x="27" y="160"/>
                </a:lnTo>
                <a:lnTo>
                  <a:pt x="28" y="159"/>
                </a:lnTo>
                <a:lnTo>
                  <a:pt x="29" y="159"/>
                </a:lnTo>
                <a:lnTo>
                  <a:pt x="29" y="158"/>
                </a:lnTo>
                <a:lnTo>
                  <a:pt x="30" y="158"/>
                </a:lnTo>
                <a:lnTo>
                  <a:pt x="30" y="158"/>
                </a:lnTo>
                <a:lnTo>
                  <a:pt x="31" y="158"/>
                </a:lnTo>
                <a:lnTo>
                  <a:pt x="31" y="157"/>
                </a:lnTo>
                <a:lnTo>
                  <a:pt x="31" y="157"/>
                </a:lnTo>
                <a:lnTo>
                  <a:pt x="31" y="156"/>
                </a:lnTo>
                <a:lnTo>
                  <a:pt x="31" y="156"/>
                </a:lnTo>
                <a:lnTo>
                  <a:pt x="32" y="156"/>
                </a:lnTo>
                <a:lnTo>
                  <a:pt x="32" y="156"/>
                </a:lnTo>
                <a:lnTo>
                  <a:pt x="33" y="156"/>
                </a:lnTo>
                <a:lnTo>
                  <a:pt x="34" y="156"/>
                </a:lnTo>
                <a:lnTo>
                  <a:pt x="34" y="156"/>
                </a:lnTo>
                <a:lnTo>
                  <a:pt x="35" y="156"/>
                </a:lnTo>
                <a:lnTo>
                  <a:pt x="34" y="156"/>
                </a:lnTo>
                <a:lnTo>
                  <a:pt x="34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4"/>
                </a:lnTo>
                <a:lnTo>
                  <a:pt x="33" y="154"/>
                </a:lnTo>
                <a:lnTo>
                  <a:pt x="33" y="154"/>
                </a:lnTo>
                <a:lnTo>
                  <a:pt x="32" y="154"/>
                </a:lnTo>
                <a:lnTo>
                  <a:pt x="32" y="154"/>
                </a:lnTo>
                <a:lnTo>
                  <a:pt x="32" y="153"/>
                </a:lnTo>
                <a:lnTo>
                  <a:pt x="32" y="153"/>
                </a:lnTo>
                <a:lnTo>
                  <a:pt x="32" y="152"/>
                </a:lnTo>
                <a:lnTo>
                  <a:pt x="31" y="152"/>
                </a:lnTo>
                <a:lnTo>
                  <a:pt x="31" y="152"/>
                </a:lnTo>
                <a:lnTo>
                  <a:pt x="30" y="151"/>
                </a:lnTo>
                <a:lnTo>
                  <a:pt x="30" y="151"/>
                </a:lnTo>
                <a:lnTo>
                  <a:pt x="29" y="151"/>
                </a:lnTo>
                <a:lnTo>
                  <a:pt x="29" y="151"/>
                </a:lnTo>
                <a:lnTo>
                  <a:pt x="28" y="151"/>
                </a:lnTo>
                <a:lnTo>
                  <a:pt x="28" y="150"/>
                </a:lnTo>
                <a:lnTo>
                  <a:pt x="28" y="150"/>
                </a:lnTo>
                <a:lnTo>
                  <a:pt x="28" y="150"/>
                </a:lnTo>
                <a:lnTo>
                  <a:pt x="28" y="150"/>
                </a:lnTo>
                <a:lnTo>
                  <a:pt x="28" y="149"/>
                </a:lnTo>
                <a:lnTo>
                  <a:pt x="28" y="149"/>
                </a:lnTo>
                <a:lnTo>
                  <a:pt x="28" y="148"/>
                </a:lnTo>
                <a:lnTo>
                  <a:pt x="28" y="148"/>
                </a:lnTo>
                <a:lnTo>
                  <a:pt x="28" y="148"/>
                </a:lnTo>
                <a:lnTo>
                  <a:pt x="27" y="147"/>
                </a:lnTo>
                <a:lnTo>
                  <a:pt x="26" y="147"/>
                </a:lnTo>
                <a:lnTo>
                  <a:pt x="26" y="146"/>
                </a:lnTo>
                <a:lnTo>
                  <a:pt x="26" y="146"/>
                </a:lnTo>
                <a:lnTo>
                  <a:pt x="26" y="146"/>
                </a:lnTo>
                <a:lnTo>
                  <a:pt x="26" y="145"/>
                </a:lnTo>
                <a:lnTo>
                  <a:pt x="25" y="145"/>
                </a:lnTo>
                <a:lnTo>
                  <a:pt x="25" y="145"/>
                </a:lnTo>
                <a:lnTo>
                  <a:pt x="25" y="145"/>
                </a:lnTo>
                <a:lnTo>
                  <a:pt x="25" y="145"/>
                </a:lnTo>
                <a:lnTo>
                  <a:pt x="24" y="145"/>
                </a:lnTo>
                <a:lnTo>
                  <a:pt x="24" y="145"/>
                </a:lnTo>
                <a:lnTo>
                  <a:pt x="24" y="145"/>
                </a:lnTo>
                <a:lnTo>
                  <a:pt x="23" y="145"/>
                </a:lnTo>
                <a:lnTo>
                  <a:pt x="23" y="145"/>
                </a:lnTo>
                <a:lnTo>
                  <a:pt x="22" y="145"/>
                </a:lnTo>
                <a:lnTo>
                  <a:pt x="21" y="144"/>
                </a:lnTo>
                <a:lnTo>
                  <a:pt x="21" y="144"/>
                </a:lnTo>
                <a:lnTo>
                  <a:pt x="20" y="144"/>
                </a:lnTo>
                <a:lnTo>
                  <a:pt x="20" y="144"/>
                </a:lnTo>
                <a:lnTo>
                  <a:pt x="19" y="144"/>
                </a:lnTo>
                <a:lnTo>
                  <a:pt x="19" y="143"/>
                </a:lnTo>
                <a:lnTo>
                  <a:pt x="19" y="143"/>
                </a:lnTo>
                <a:lnTo>
                  <a:pt x="18" y="143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7" y="142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0"/>
                </a:lnTo>
                <a:lnTo>
                  <a:pt x="16" y="140"/>
                </a:lnTo>
                <a:lnTo>
                  <a:pt x="16" y="140"/>
                </a:lnTo>
                <a:lnTo>
                  <a:pt x="16" y="140"/>
                </a:lnTo>
                <a:lnTo>
                  <a:pt x="16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39"/>
                </a:lnTo>
                <a:lnTo>
                  <a:pt x="14" y="139"/>
                </a:lnTo>
                <a:lnTo>
                  <a:pt x="14" y="139"/>
                </a:lnTo>
                <a:lnTo>
                  <a:pt x="14" y="138"/>
                </a:lnTo>
                <a:lnTo>
                  <a:pt x="14" y="138"/>
                </a:lnTo>
                <a:lnTo>
                  <a:pt x="14" y="137"/>
                </a:lnTo>
                <a:lnTo>
                  <a:pt x="14" y="137"/>
                </a:lnTo>
                <a:lnTo>
                  <a:pt x="14" y="137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5"/>
                </a:lnTo>
                <a:lnTo>
                  <a:pt x="14" y="135"/>
                </a:lnTo>
                <a:lnTo>
                  <a:pt x="14" y="135"/>
                </a:lnTo>
                <a:lnTo>
                  <a:pt x="14" y="134"/>
                </a:lnTo>
                <a:lnTo>
                  <a:pt x="14" y="134"/>
                </a:lnTo>
                <a:lnTo>
                  <a:pt x="14" y="133"/>
                </a:lnTo>
                <a:lnTo>
                  <a:pt x="14" y="133"/>
                </a:lnTo>
                <a:lnTo>
                  <a:pt x="14" y="133"/>
                </a:lnTo>
                <a:lnTo>
                  <a:pt x="14" y="132"/>
                </a:lnTo>
                <a:lnTo>
                  <a:pt x="14" y="132"/>
                </a:lnTo>
                <a:lnTo>
                  <a:pt x="14" y="131"/>
                </a:lnTo>
                <a:lnTo>
                  <a:pt x="14" y="131"/>
                </a:lnTo>
                <a:lnTo>
                  <a:pt x="14" y="130"/>
                </a:lnTo>
                <a:lnTo>
                  <a:pt x="14" y="130"/>
                </a:lnTo>
                <a:lnTo>
                  <a:pt x="14" y="130"/>
                </a:lnTo>
                <a:lnTo>
                  <a:pt x="14" y="129"/>
                </a:lnTo>
                <a:lnTo>
                  <a:pt x="14" y="129"/>
                </a:lnTo>
                <a:lnTo>
                  <a:pt x="13" y="129"/>
                </a:lnTo>
                <a:lnTo>
                  <a:pt x="13" y="129"/>
                </a:lnTo>
                <a:lnTo>
                  <a:pt x="14" y="129"/>
                </a:lnTo>
                <a:lnTo>
                  <a:pt x="14" y="128"/>
                </a:lnTo>
                <a:lnTo>
                  <a:pt x="14" y="128"/>
                </a:lnTo>
                <a:lnTo>
                  <a:pt x="14" y="127"/>
                </a:lnTo>
                <a:lnTo>
                  <a:pt x="14" y="126"/>
                </a:lnTo>
                <a:lnTo>
                  <a:pt x="14" y="126"/>
                </a:lnTo>
                <a:lnTo>
                  <a:pt x="14" y="125"/>
                </a:lnTo>
                <a:lnTo>
                  <a:pt x="13" y="125"/>
                </a:lnTo>
                <a:lnTo>
                  <a:pt x="13" y="124"/>
                </a:lnTo>
                <a:lnTo>
                  <a:pt x="14" y="124"/>
                </a:lnTo>
                <a:lnTo>
                  <a:pt x="14" y="123"/>
                </a:lnTo>
                <a:lnTo>
                  <a:pt x="13" y="123"/>
                </a:lnTo>
                <a:lnTo>
                  <a:pt x="13" y="122"/>
                </a:lnTo>
                <a:lnTo>
                  <a:pt x="13" y="122"/>
                </a:lnTo>
                <a:lnTo>
                  <a:pt x="13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0"/>
                </a:lnTo>
                <a:lnTo>
                  <a:pt x="14" y="120"/>
                </a:lnTo>
                <a:lnTo>
                  <a:pt x="14" y="119"/>
                </a:lnTo>
                <a:lnTo>
                  <a:pt x="13" y="119"/>
                </a:lnTo>
                <a:lnTo>
                  <a:pt x="13" y="119"/>
                </a:lnTo>
                <a:lnTo>
                  <a:pt x="12" y="119"/>
                </a:lnTo>
                <a:lnTo>
                  <a:pt x="12" y="118"/>
                </a:lnTo>
                <a:lnTo>
                  <a:pt x="13" y="118"/>
                </a:lnTo>
                <a:lnTo>
                  <a:pt x="13" y="118"/>
                </a:lnTo>
                <a:lnTo>
                  <a:pt x="13" y="117"/>
                </a:lnTo>
                <a:lnTo>
                  <a:pt x="13" y="117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5"/>
                </a:lnTo>
                <a:lnTo>
                  <a:pt x="12" y="115"/>
                </a:lnTo>
                <a:lnTo>
                  <a:pt x="12" y="114"/>
                </a:lnTo>
                <a:lnTo>
                  <a:pt x="12" y="113"/>
                </a:lnTo>
                <a:lnTo>
                  <a:pt x="12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1"/>
                </a:lnTo>
                <a:lnTo>
                  <a:pt x="13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8"/>
                </a:lnTo>
                <a:lnTo>
                  <a:pt x="13" y="108"/>
                </a:lnTo>
                <a:lnTo>
                  <a:pt x="13" y="107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2" y="106"/>
                </a:lnTo>
                <a:lnTo>
                  <a:pt x="12" y="105"/>
                </a:lnTo>
                <a:lnTo>
                  <a:pt x="12" y="105"/>
                </a:lnTo>
                <a:lnTo>
                  <a:pt x="12" y="104"/>
                </a:lnTo>
                <a:lnTo>
                  <a:pt x="12" y="103"/>
                </a:lnTo>
                <a:lnTo>
                  <a:pt x="12" y="103"/>
                </a:lnTo>
                <a:lnTo>
                  <a:pt x="12" y="102"/>
                </a:lnTo>
                <a:lnTo>
                  <a:pt x="12" y="102"/>
                </a:lnTo>
                <a:lnTo>
                  <a:pt x="12" y="101"/>
                </a:lnTo>
                <a:lnTo>
                  <a:pt x="13" y="99"/>
                </a:lnTo>
                <a:lnTo>
                  <a:pt x="14" y="99"/>
                </a:lnTo>
                <a:lnTo>
                  <a:pt x="14" y="98"/>
                </a:lnTo>
                <a:lnTo>
                  <a:pt x="14" y="98"/>
                </a:lnTo>
                <a:lnTo>
                  <a:pt x="14" y="97"/>
                </a:lnTo>
                <a:lnTo>
                  <a:pt x="14" y="97"/>
                </a:lnTo>
                <a:lnTo>
                  <a:pt x="14" y="96"/>
                </a:lnTo>
                <a:lnTo>
                  <a:pt x="13" y="96"/>
                </a:lnTo>
                <a:lnTo>
                  <a:pt x="13" y="96"/>
                </a:lnTo>
                <a:lnTo>
                  <a:pt x="13" y="95"/>
                </a:lnTo>
                <a:lnTo>
                  <a:pt x="12" y="95"/>
                </a:lnTo>
                <a:lnTo>
                  <a:pt x="12" y="95"/>
                </a:lnTo>
                <a:lnTo>
                  <a:pt x="13" y="94"/>
                </a:lnTo>
                <a:lnTo>
                  <a:pt x="13" y="94"/>
                </a:lnTo>
                <a:lnTo>
                  <a:pt x="14" y="94"/>
                </a:lnTo>
                <a:lnTo>
                  <a:pt x="14" y="94"/>
                </a:lnTo>
                <a:lnTo>
                  <a:pt x="14" y="93"/>
                </a:lnTo>
                <a:lnTo>
                  <a:pt x="14" y="93"/>
                </a:lnTo>
                <a:lnTo>
                  <a:pt x="14" y="92"/>
                </a:lnTo>
                <a:lnTo>
                  <a:pt x="14" y="92"/>
                </a:lnTo>
                <a:lnTo>
                  <a:pt x="14" y="91"/>
                </a:lnTo>
                <a:lnTo>
                  <a:pt x="14" y="91"/>
                </a:lnTo>
                <a:lnTo>
                  <a:pt x="14" y="91"/>
                </a:lnTo>
                <a:lnTo>
                  <a:pt x="14" y="90"/>
                </a:lnTo>
                <a:lnTo>
                  <a:pt x="14" y="90"/>
                </a:lnTo>
                <a:lnTo>
                  <a:pt x="14" y="89"/>
                </a:lnTo>
                <a:lnTo>
                  <a:pt x="14" y="89"/>
                </a:lnTo>
                <a:lnTo>
                  <a:pt x="14" y="88"/>
                </a:lnTo>
                <a:lnTo>
                  <a:pt x="15" y="88"/>
                </a:lnTo>
                <a:lnTo>
                  <a:pt x="15" y="87"/>
                </a:lnTo>
                <a:lnTo>
                  <a:pt x="15" y="87"/>
                </a:lnTo>
                <a:lnTo>
                  <a:pt x="15" y="87"/>
                </a:lnTo>
                <a:lnTo>
                  <a:pt x="15" y="87"/>
                </a:lnTo>
                <a:lnTo>
                  <a:pt x="15" y="87"/>
                </a:lnTo>
                <a:lnTo>
                  <a:pt x="15" y="86"/>
                </a:lnTo>
                <a:lnTo>
                  <a:pt x="15" y="86"/>
                </a:lnTo>
                <a:lnTo>
                  <a:pt x="15" y="86"/>
                </a:lnTo>
                <a:lnTo>
                  <a:pt x="16" y="86"/>
                </a:lnTo>
                <a:lnTo>
                  <a:pt x="16" y="85"/>
                </a:lnTo>
                <a:lnTo>
                  <a:pt x="16" y="85"/>
                </a:lnTo>
                <a:lnTo>
                  <a:pt x="15" y="85"/>
                </a:lnTo>
                <a:lnTo>
                  <a:pt x="15" y="84"/>
                </a:lnTo>
                <a:lnTo>
                  <a:pt x="15" y="84"/>
                </a:lnTo>
                <a:lnTo>
                  <a:pt x="15" y="83"/>
                </a:lnTo>
                <a:lnTo>
                  <a:pt x="15" y="83"/>
                </a:lnTo>
                <a:lnTo>
                  <a:pt x="15" y="83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1"/>
                </a:lnTo>
                <a:lnTo>
                  <a:pt x="15" y="81"/>
                </a:lnTo>
                <a:lnTo>
                  <a:pt x="15" y="80"/>
                </a:lnTo>
                <a:lnTo>
                  <a:pt x="15" y="80"/>
                </a:lnTo>
                <a:lnTo>
                  <a:pt x="15" y="79"/>
                </a:lnTo>
                <a:lnTo>
                  <a:pt x="15" y="79"/>
                </a:lnTo>
                <a:lnTo>
                  <a:pt x="15" y="79"/>
                </a:lnTo>
                <a:lnTo>
                  <a:pt x="14" y="79"/>
                </a:lnTo>
                <a:lnTo>
                  <a:pt x="14" y="79"/>
                </a:lnTo>
                <a:lnTo>
                  <a:pt x="14" y="78"/>
                </a:lnTo>
                <a:lnTo>
                  <a:pt x="13" y="78"/>
                </a:lnTo>
                <a:lnTo>
                  <a:pt x="13" y="78"/>
                </a:lnTo>
                <a:lnTo>
                  <a:pt x="13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1" y="77"/>
                </a:lnTo>
                <a:lnTo>
                  <a:pt x="11" y="77"/>
                </a:lnTo>
                <a:lnTo>
                  <a:pt x="10" y="77"/>
                </a:lnTo>
                <a:lnTo>
                  <a:pt x="10" y="77"/>
                </a:lnTo>
                <a:lnTo>
                  <a:pt x="10" y="77"/>
                </a:lnTo>
                <a:lnTo>
                  <a:pt x="9" y="77"/>
                </a:lnTo>
                <a:lnTo>
                  <a:pt x="9" y="77"/>
                </a:lnTo>
                <a:lnTo>
                  <a:pt x="8" y="77"/>
                </a:lnTo>
                <a:lnTo>
                  <a:pt x="8" y="76"/>
                </a:lnTo>
                <a:lnTo>
                  <a:pt x="8" y="76"/>
                </a:lnTo>
                <a:lnTo>
                  <a:pt x="8" y="76"/>
                </a:lnTo>
                <a:lnTo>
                  <a:pt x="8" y="76"/>
                </a:lnTo>
                <a:lnTo>
                  <a:pt x="8" y="75"/>
                </a:lnTo>
                <a:lnTo>
                  <a:pt x="8" y="75"/>
                </a:lnTo>
                <a:lnTo>
                  <a:pt x="8" y="75"/>
                </a:lnTo>
                <a:lnTo>
                  <a:pt x="7" y="74"/>
                </a:lnTo>
                <a:lnTo>
                  <a:pt x="7" y="74"/>
                </a:lnTo>
                <a:lnTo>
                  <a:pt x="6" y="74"/>
                </a:lnTo>
                <a:lnTo>
                  <a:pt x="6" y="74"/>
                </a:lnTo>
                <a:lnTo>
                  <a:pt x="5" y="73"/>
                </a:lnTo>
                <a:lnTo>
                  <a:pt x="5" y="73"/>
                </a:lnTo>
                <a:lnTo>
                  <a:pt x="5" y="73"/>
                </a:lnTo>
                <a:lnTo>
                  <a:pt x="4" y="72"/>
                </a:lnTo>
                <a:lnTo>
                  <a:pt x="4" y="72"/>
                </a:lnTo>
                <a:lnTo>
                  <a:pt x="4" y="72"/>
                </a:lnTo>
                <a:lnTo>
                  <a:pt x="4" y="72"/>
                </a:lnTo>
                <a:lnTo>
                  <a:pt x="4" y="72"/>
                </a:lnTo>
                <a:lnTo>
                  <a:pt x="3" y="72"/>
                </a:lnTo>
                <a:lnTo>
                  <a:pt x="3" y="71"/>
                </a:lnTo>
                <a:lnTo>
                  <a:pt x="3" y="71"/>
                </a:lnTo>
                <a:lnTo>
                  <a:pt x="2" y="71"/>
                </a:lnTo>
                <a:lnTo>
                  <a:pt x="3" y="71"/>
                </a:lnTo>
                <a:lnTo>
                  <a:pt x="3" y="71"/>
                </a:lnTo>
                <a:lnTo>
                  <a:pt x="3" y="70"/>
                </a:lnTo>
                <a:lnTo>
                  <a:pt x="3" y="70"/>
                </a:lnTo>
                <a:lnTo>
                  <a:pt x="3" y="69"/>
                </a:lnTo>
                <a:lnTo>
                  <a:pt x="2" y="69"/>
                </a:lnTo>
                <a:lnTo>
                  <a:pt x="2" y="68"/>
                </a:lnTo>
                <a:lnTo>
                  <a:pt x="2" y="68"/>
                </a:lnTo>
                <a:lnTo>
                  <a:pt x="2" y="67"/>
                </a:lnTo>
                <a:lnTo>
                  <a:pt x="2" y="67"/>
                </a:lnTo>
                <a:lnTo>
                  <a:pt x="1" y="67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2" y="65"/>
                </a:lnTo>
                <a:lnTo>
                  <a:pt x="2" y="65"/>
                </a:lnTo>
                <a:lnTo>
                  <a:pt x="3" y="64"/>
                </a:lnTo>
                <a:lnTo>
                  <a:pt x="3" y="64"/>
                </a:lnTo>
                <a:lnTo>
                  <a:pt x="3" y="63"/>
                </a:lnTo>
                <a:lnTo>
                  <a:pt x="4" y="63"/>
                </a:lnTo>
                <a:lnTo>
                  <a:pt x="4" y="63"/>
                </a:lnTo>
                <a:lnTo>
                  <a:pt x="4" y="63"/>
                </a:lnTo>
                <a:lnTo>
                  <a:pt x="4" y="62"/>
                </a:lnTo>
                <a:lnTo>
                  <a:pt x="4" y="62"/>
                </a:lnTo>
                <a:lnTo>
                  <a:pt x="5" y="62"/>
                </a:lnTo>
                <a:lnTo>
                  <a:pt x="5" y="61"/>
                </a:lnTo>
                <a:lnTo>
                  <a:pt x="6" y="61"/>
                </a:lnTo>
                <a:lnTo>
                  <a:pt x="6" y="61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4" y="60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4" y="57"/>
                </a:lnTo>
                <a:lnTo>
                  <a:pt x="4" y="57"/>
                </a:lnTo>
                <a:lnTo>
                  <a:pt x="3" y="57"/>
                </a:lnTo>
                <a:lnTo>
                  <a:pt x="3" y="57"/>
                </a:lnTo>
                <a:lnTo>
                  <a:pt x="3" y="56"/>
                </a:lnTo>
                <a:lnTo>
                  <a:pt x="3" y="56"/>
                </a:lnTo>
                <a:lnTo>
                  <a:pt x="3" y="55"/>
                </a:lnTo>
                <a:lnTo>
                  <a:pt x="3" y="55"/>
                </a:lnTo>
                <a:lnTo>
                  <a:pt x="2" y="55"/>
                </a:lnTo>
                <a:lnTo>
                  <a:pt x="2" y="54"/>
                </a:lnTo>
                <a:lnTo>
                  <a:pt x="2" y="54"/>
                </a:lnTo>
                <a:lnTo>
                  <a:pt x="2" y="54"/>
                </a:lnTo>
                <a:lnTo>
                  <a:pt x="2" y="54"/>
                </a:lnTo>
                <a:lnTo>
                  <a:pt x="1" y="53"/>
                </a:lnTo>
                <a:lnTo>
                  <a:pt x="1" y="53"/>
                </a:lnTo>
                <a:lnTo>
                  <a:pt x="1" y="52"/>
                </a:lnTo>
                <a:lnTo>
                  <a:pt x="1" y="52"/>
                </a:lnTo>
                <a:lnTo>
                  <a:pt x="1" y="51"/>
                </a:lnTo>
                <a:lnTo>
                  <a:pt x="1" y="51"/>
                </a:lnTo>
                <a:lnTo>
                  <a:pt x="1" y="51"/>
                </a:lnTo>
                <a:lnTo>
                  <a:pt x="2" y="50"/>
                </a:lnTo>
                <a:lnTo>
                  <a:pt x="2" y="50"/>
                </a:lnTo>
                <a:lnTo>
                  <a:pt x="3" y="50"/>
                </a:lnTo>
                <a:lnTo>
                  <a:pt x="3" y="50"/>
                </a:lnTo>
                <a:lnTo>
                  <a:pt x="3" y="49"/>
                </a:lnTo>
                <a:lnTo>
                  <a:pt x="3" y="49"/>
                </a:lnTo>
                <a:lnTo>
                  <a:pt x="3" y="49"/>
                </a:lnTo>
                <a:lnTo>
                  <a:pt x="3" y="49"/>
                </a:lnTo>
                <a:lnTo>
                  <a:pt x="3" y="48"/>
                </a:lnTo>
                <a:lnTo>
                  <a:pt x="3" y="48"/>
                </a:lnTo>
                <a:lnTo>
                  <a:pt x="3" y="47"/>
                </a:lnTo>
                <a:lnTo>
                  <a:pt x="3" y="47"/>
                </a:lnTo>
                <a:lnTo>
                  <a:pt x="3" y="46"/>
                </a:lnTo>
                <a:lnTo>
                  <a:pt x="4" y="46"/>
                </a:lnTo>
                <a:lnTo>
                  <a:pt x="4" y="46"/>
                </a:lnTo>
                <a:lnTo>
                  <a:pt x="4" y="46"/>
                </a:lnTo>
                <a:lnTo>
                  <a:pt x="4" y="46"/>
                </a:lnTo>
                <a:lnTo>
                  <a:pt x="4" y="45"/>
                </a:lnTo>
                <a:lnTo>
                  <a:pt x="4" y="45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3" y="44"/>
                </a:lnTo>
                <a:lnTo>
                  <a:pt x="3" y="43"/>
                </a:lnTo>
                <a:lnTo>
                  <a:pt x="2" y="43"/>
                </a:lnTo>
                <a:lnTo>
                  <a:pt x="2" y="42"/>
                </a:lnTo>
                <a:lnTo>
                  <a:pt x="2" y="42"/>
                </a:lnTo>
                <a:lnTo>
                  <a:pt x="2" y="42"/>
                </a:lnTo>
                <a:lnTo>
                  <a:pt x="1" y="41"/>
                </a:lnTo>
                <a:lnTo>
                  <a:pt x="1" y="41"/>
                </a:lnTo>
                <a:lnTo>
                  <a:pt x="1" y="41"/>
                </a:lnTo>
                <a:lnTo>
                  <a:pt x="0" y="41"/>
                </a:lnTo>
                <a:lnTo>
                  <a:pt x="0" y="40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8"/>
                </a:lnTo>
                <a:lnTo>
                  <a:pt x="0" y="37"/>
                </a:lnTo>
                <a:lnTo>
                  <a:pt x="0" y="37"/>
                </a:lnTo>
                <a:lnTo>
                  <a:pt x="1" y="37"/>
                </a:lnTo>
                <a:lnTo>
                  <a:pt x="0" y="36"/>
                </a:lnTo>
                <a:lnTo>
                  <a:pt x="0" y="36"/>
                </a:lnTo>
                <a:lnTo>
                  <a:pt x="0" y="35"/>
                </a:lnTo>
                <a:lnTo>
                  <a:pt x="1" y="35"/>
                </a:lnTo>
                <a:lnTo>
                  <a:pt x="1" y="36"/>
                </a:lnTo>
                <a:lnTo>
                  <a:pt x="1" y="36"/>
                </a:lnTo>
                <a:lnTo>
                  <a:pt x="2" y="36"/>
                </a:lnTo>
                <a:lnTo>
                  <a:pt x="2" y="36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3" y="37"/>
                </a:lnTo>
                <a:lnTo>
                  <a:pt x="3" y="37"/>
                </a:lnTo>
                <a:lnTo>
                  <a:pt x="4" y="37"/>
                </a:lnTo>
                <a:lnTo>
                  <a:pt x="4" y="38"/>
                </a:lnTo>
                <a:lnTo>
                  <a:pt x="4" y="38"/>
                </a:lnTo>
                <a:lnTo>
                  <a:pt x="4" y="39"/>
                </a:lnTo>
                <a:lnTo>
                  <a:pt x="4" y="39"/>
                </a:lnTo>
                <a:lnTo>
                  <a:pt x="4" y="39"/>
                </a:lnTo>
                <a:lnTo>
                  <a:pt x="5" y="39"/>
                </a:lnTo>
                <a:lnTo>
                  <a:pt x="5" y="38"/>
                </a:lnTo>
                <a:lnTo>
                  <a:pt x="5" y="38"/>
                </a:lnTo>
                <a:lnTo>
                  <a:pt x="6" y="38"/>
                </a:lnTo>
                <a:lnTo>
                  <a:pt x="6" y="39"/>
                </a:lnTo>
                <a:lnTo>
                  <a:pt x="7" y="39"/>
                </a:lnTo>
                <a:lnTo>
                  <a:pt x="7" y="39"/>
                </a:lnTo>
                <a:lnTo>
                  <a:pt x="8" y="39"/>
                </a:lnTo>
                <a:lnTo>
                  <a:pt x="8" y="39"/>
                </a:lnTo>
                <a:lnTo>
                  <a:pt x="8" y="39"/>
                </a:lnTo>
                <a:lnTo>
                  <a:pt x="8" y="40"/>
                </a:lnTo>
                <a:lnTo>
                  <a:pt x="8" y="40"/>
                </a:lnTo>
                <a:lnTo>
                  <a:pt x="9" y="40"/>
                </a:lnTo>
                <a:lnTo>
                  <a:pt x="9" y="41"/>
                </a:lnTo>
                <a:lnTo>
                  <a:pt x="9" y="40"/>
                </a:lnTo>
                <a:lnTo>
                  <a:pt x="10" y="40"/>
                </a:lnTo>
                <a:lnTo>
                  <a:pt x="10" y="41"/>
                </a:lnTo>
                <a:lnTo>
                  <a:pt x="10" y="41"/>
                </a:lnTo>
                <a:lnTo>
                  <a:pt x="11" y="41"/>
                </a:lnTo>
                <a:lnTo>
                  <a:pt x="11" y="42"/>
                </a:lnTo>
                <a:lnTo>
                  <a:pt x="11" y="42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4"/>
                </a:lnTo>
                <a:lnTo>
                  <a:pt x="11" y="45"/>
                </a:lnTo>
                <a:lnTo>
                  <a:pt x="11" y="45"/>
                </a:lnTo>
                <a:lnTo>
                  <a:pt x="12" y="45"/>
                </a:lnTo>
                <a:lnTo>
                  <a:pt x="12" y="46"/>
                </a:lnTo>
                <a:lnTo>
                  <a:pt x="12" y="46"/>
                </a:lnTo>
                <a:lnTo>
                  <a:pt x="12" y="46"/>
                </a:lnTo>
                <a:lnTo>
                  <a:pt x="13" y="46"/>
                </a:lnTo>
                <a:lnTo>
                  <a:pt x="13" y="46"/>
                </a:lnTo>
                <a:lnTo>
                  <a:pt x="14" y="46"/>
                </a:lnTo>
                <a:lnTo>
                  <a:pt x="14" y="47"/>
                </a:lnTo>
                <a:lnTo>
                  <a:pt x="14" y="47"/>
                </a:lnTo>
                <a:lnTo>
                  <a:pt x="14" y="47"/>
                </a:lnTo>
                <a:lnTo>
                  <a:pt x="15" y="48"/>
                </a:lnTo>
                <a:lnTo>
                  <a:pt x="15" y="48"/>
                </a:lnTo>
                <a:lnTo>
                  <a:pt x="15" y="47"/>
                </a:lnTo>
                <a:lnTo>
                  <a:pt x="16" y="47"/>
                </a:lnTo>
                <a:lnTo>
                  <a:pt x="16" y="46"/>
                </a:lnTo>
                <a:lnTo>
                  <a:pt x="16" y="46"/>
                </a:lnTo>
                <a:lnTo>
                  <a:pt x="16" y="46"/>
                </a:lnTo>
                <a:lnTo>
                  <a:pt x="17" y="46"/>
                </a:lnTo>
                <a:lnTo>
                  <a:pt x="17" y="46"/>
                </a:lnTo>
                <a:lnTo>
                  <a:pt x="18" y="46"/>
                </a:lnTo>
                <a:lnTo>
                  <a:pt x="18" y="46"/>
                </a:lnTo>
                <a:lnTo>
                  <a:pt x="18" y="46"/>
                </a:lnTo>
                <a:lnTo>
                  <a:pt x="19" y="46"/>
                </a:lnTo>
                <a:lnTo>
                  <a:pt x="19" y="46"/>
                </a:lnTo>
                <a:lnTo>
                  <a:pt x="20" y="46"/>
                </a:lnTo>
                <a:lnTo>
                  <a:pt x="20" y="46"/>
                </a:lnTo>
                <a:lnTo>
                  <a:pt x="21" y="46"/>
                </a:lnTo>
                <a:lnTo>
                  <a:pt x="21" y="47"/>
                </a:lnTo>
                <a:lnTo>
                  <a:pt x="21" y="47"/>
                </a:lnTo>
                <a:lnTo>
                  <a:pt x="22" y="47"/>
                </a:lnTo>
                <a:lnTo>
                  <a:pt x="22" y="47"/>
                </a:lnTo>
                <a:lnTo>
                  <a:pt x="23" y="47"/>
                </a:lnTo>
                <a:lnTo>
                  <a:pt x="23" y="47"/>
                </a:lnTo>
                <a:lnTo>
                  <a:pt x="24" y="47"/>
                </a:lnTo>
                <a:lnTo>
                  <a:pt x="24" y="47"/>
                </a:lnTo>
                <a:lnTo>
                  <a:pt x="25" y="48"/>
                </a:lnTo>
                <a:lnTo>
                  <a:pt x="25" y="48"/>
                </a:lnTo>
                <a:lnTo>
                  <a:pt x="25" y="48"/>
                </a:lnTo>
                <a:lnTo>
                  <a:pt x="26" y="47"/>
                </a:lnTo>
                <a:lnTo>
                  <a:pt x="26" y="47"/>
                </a:lnTo>
                <a:lnTo>
                  <a:pt x="26" y="46"/>
                </a:lnTo>
                <a:lnTo>
                  <a:pt x="26" y="46"/>
                </a:lnTo>
                <a:lnTo>
                  <a:pt x="27" y="46"/>
                </a:lnTo>
                <a:lnTo>
                  <a:pt x="27" y="46"/>
                </a:lnTo>
                <a:lnTo>
                  <a:pt x="27" y="46"/>
                </a:lnTo>
                <a:lnTo>
                  <a:pt x="27" y="45"/>
                </a:lnTo>
                <a:lnTo>
                  <a:pt x="27" y="44"/>
                </a:lnTo>
                <a:lnTo>
                  <a:pt x="27" y="44"/>
                </a:lnTo>
                <a:lnTo>
                  <a:pt x="28" y="44"/>
                </a:lnTo>
                <a:lnTo>
                  <a:pt x="28" y="44"/>
                </a:lnTo>
                <a:lnTo>
                  <a:pt x="28" y="45"/>
                </a:lnTo>
                <a:lnTo>
                  <a:pt x="28" y="45"/>
                </a:lnTo>
                <a:lnTo>
                  <a:pt x="29" y="45"/>
                </a:lnTo>
                <a:lnTo>
                  <a:pt x="29" y="44"/>
                </a:lnTo>
                <a:lnTo>
                  <a:pt x="30" y="44"/>
                </a:lnTo>
                <a:lnTo>
                  <a:pt x="31" y="44"/>
                </a:lnTo>
                <a:lnTo>
                  <a:pt x="32" y="44"/>
                </a:lnTo>
                <a:lnTo>
                  <a:pt x="33" y="44"/>
                </a:lnTo>
                <a:lnTo>
                  <a:pt x="33" y="44"/>
                </a:lnTo>
                <a:lnTo>
                  <a:pt x="33" y="44"/>
                </a:lnTo>
                <a:lnTo>
                  <a:pt x="34" y="44"/>
                </a:lnTo>
                <a:lnTo>
                  <a:pt x="34" y="43"/>
                </a:lnTo>
                <a:lnTo>
                  <a:pt x="34" y="44"/>
                </a:lnTo>
                <a:lnTo>
                  <a:pt x="35" y="44"/>
                </a:lnTo>
                <a:lnTo>
                  <a:pt x="35" y="43"/>
                </a:lnTo>
                <a:lnTo>
                  <a:pt x="36" y="43"/>
                </a:lnTo>
                <a:lnTo>
                  <a:pt x="36" y="42"/>
                </a:lnTo>
                <a:lnTo>
                  <a:pt x="37" y="42"/>
                </a:lnTo>
                <a:lnTo>
                  <a:pt x="37" y="43"/>
                </a:lnTo>
                <a:lnTo>
                  <a:pt x="37" y="43"/>
                </a:lnTo>
                <a:lnTo>
                  <a:pt x="38" y="43"/>
                </a:lnTo>
                <a:lnTo>
                  <a:pt x="38" y="43"/>
                </a:lnTo>
                <a:lnTo>
                  <a:pt x="39" y="42"/>
                </a:lnTo>
                <a:lnTo>
                  <a:pt x="39" y="42"/>
                </a:lnTo>
                <a:lnTo>
                  <a:pt x="40" y="42"/>
                </a:lnTo>
                <a:lnTo>
                  <a:pt x="40" y="41"/>
                </a:lnTo>
                <a:lnTo>
                  <a:pt x="41" y="41"/>
                </a:lnTo>
                <a:lnTo>
                  <a:pt x="41" y="41"/>
                </a:lnTo>
                <a:lnTo>
                  <a:pt x="41" y="41"/>
                </a:lnTo>
                <a:lnTo>
                  <a:pt x="41" y="41"/>
                </a:lnTo>
                <a:lnTo>
                  <a:pt x="41" y="41"/>
                </a:lnTo>
                <a:lnTo>
                  <a:pt x="42" y="41"/>
                </a:lnTo>
                <a:lnTo>
                  <a:pt x="43" y="40"/>
                </a:lnTo>
                <a:lnTo>
                  <a:pt x="44" y="40"/>
                </a:lnTo>
                <a:lnTo>
                  <a:pt x="45" y="40"/>
                </a:lnTo>
                <a:lnTo>
                  <a:pt x="45" y="39"/>
                </a:lnTo>
                <a:lnTo>
                  <a:pt x="45" y="39"/>
                </a:lnTo>
                <a:lnTo>
                  <a:pt x="45" y="38"/>
                </a:lnTo>
                <a:lnTo>
                  <a:pt x="45" y="38"/>
                </a:lnTo>
                <a:lnTo>
                  <a:pt x="45" y="37"/>
                </a:lnTo>
                <a:lnTo>
                  <a:pt x="45" y="37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6"/>
                </a:lnTo>
                <a:lnTo>
                  <a:pt x="47" y="36"/>
                </a:lnTo>
                <a:lnTo>
                  <a:pt x="48" y="36"/>
                </a:lnTo>
                <a:lnTo>
                  <a:pt x="48" y="36"/>
                </a:lnTo>
                <a:lnTo>
                  <a:pt x="49" y="36"/>
                </a:lnTo>
                <a:lnTo>
                  <a:pt x="50" y="35"/>
                </a:lnTo>
                <a:lnTo>
                  <a:pt x="50" y="35"/>
                </a:lnTo>
                <a:lnTo>
                  <a:pt x="50" y="36"/>
                </a:lnTo>
                <a:lnTo>
                  <a:pt x="50" y="35"/>
                </a:lnTo>
                <a:lnTo>
                  <a:pt x="51" y="35"/>
                </a:lnTo>
                <a:lnTo>
                  <a:pt x="51" y="35"/>
                </a:lnTo>
                <a:lnTo>
                  <a:pt x="52" y="35"/>
                </a:lnTo>
                <a:lnTo>
                  <a:pt x="52" y="35"/>
                </a:lnTo>
                <a:lnTo>
                  <a:pt x="53" y="35"/>
                </a:lnTo>
                <a:lnTo>
                  <a:pt x="53" y="35"/>
                </a:lnTo>
                <a:lnTo>
                  <a:pt x="53" y="36"/>
                </a:lnTo>
                <a:lnTo>
                  <a:pt x="54" y="36"/>
                </a:lnTo>
                <a:lnTo>
                  <a:pt x="54" y="35"/>
                </a:lnTo>
                <a:lnTo>
                  <a:pt x="54" y="35"/>
                </a:lnTo>
                <a:lnTo>
                  <a:pt x="54" y="35"/>
                </a:lnTo>
                <a:lnTo>
                  <a:pt x="54" y="35"/>
                </a:lnTo>
                <a:lnTo>
                  <a:pt x="54" y="34"/>
                </a:lnTo>
                <a:lnTo>
                  <a:pt x="55" y="34"/>
                </a:lnTo>
                <a:lnTo>
                  <a:pt x="56" y="34"/>
                </a:lnTo>
                <a:lnTo>
                  <a:pt x="56" y="33"/>
                </a:lnTo>
                <a:lnTo>
                  <a:pt x="57" y="33"/>
                </a:lnTo>
                <a:lnTo>
                  <a:pt x="57" y="33"/>
                </a:lnTo>
                <a:lnTo>
                  <a:pt x="58" y="33"/>
                </a:lnTo>
                <a:lnTo>
                  <a:pt x="58" y="33"/>
                </a:lnTo>
                <a:lnTo>
                  <a:pt x="58" y="33"/>
                </a:lnTo>
                <a:lnTo>
                  <a:pt x="59" y="33"/>
                </a:lnTo>
                <a:lnTo>
                  <a:pt x="59" y="33"/>
                </a:lnTo>
                <a:lnTo>
                  <a:pt x="60" y="33"/>
                </a:lnTo>
                <a:lnTo>
                  <a:pt x="60" y="32"/>
                </a:lnTo>
                <a:lnTo>
                  <a:pt x="61" y="32"/>
                </a:lnTo>
                <a:lnTo>
                  <a:pt x="61" y="32"/>
                </a:lnTo>
                <a:lnTo>
                  <a:pt x="62" y="31"/>
                </a:lnTo>
                <a:lnTo>
                  <a:pt x="64" y="30"/>
                </a:lnTo>
                <a:lnTo>
                  <a:pt x="66" y="29"/>
                </a:lnTo>
                <a:lnTo>
                  <a:pt x="66" y="30"/>
                </a:lnTo>
                <a:lnTo>
                  <a:pt x="66" y="30"/>
                </a:lnTo>
                <a:lnTo>
                  <a:pt x="66" y="31"/>
                </a:lnTo>
                <a:lnTo>
                  <a:pt x="66" y="31"/>
                </a:lnTo>
                <a:lnTo>
                  <a:pt x="66" y="32"/>
                </a:lnTo>
                <a:lnTo>
                  <a:pt x="65" y="32"/>
                </a:lnTo>
                <a:lnTo>
                  <a:pt x="65" y="33"/>
                </a:lnTo>
                <a:lnTo>
                  <a:pt x="65" y="33"/>
                </a:lnTo>
                <a:lnTo>
                  <a:pt x="65" y="33"/>
                </a:lnTo>
                <a:lnTo>
                  <a:pt x="65" y="34"/>
                </a:lnTo>
                <a:lnTo>
                  <a:pt x="65" y="34"/>
                </a:lnTo>
                <a:lnTo>
                  <a:pt x="65" y="35"/>
                </a:lnTo>
                <a:lnTo>
                  <a:pt x="65" y="35"/>
                </a:lnTo>
                <a:lnTo>
                  <a:pt x="65" y="36"/>
                </a:lnTo>
                <a:lnTo>
                  <a:pt x="65" y="36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6" y="39"/>
                </a:lnTo>
                <a:lnTo>
                  <a:pt x="66" y="44"/>
                </a:lnTo>
                <a:lnTo>
                  <a:pt x="67" y="44"/>
                </a:lnTo>
                <a:lnTo>
                  <a:pt x="67" y="43"/>
                </a:lnTo>
                <a:lnTo>
                  <a:pt x="67" y="43"/>
                </a:lnTo>
                <a:lnTo>
                  <a:pt x="67" y="42"/>
                </a:lnTo>
                <a:lnTo>
                  <a:pt x="68" y="42"/>
                </a:lnTo>
                <a:lnTo>
                  <a:pt x="68" y="41"/>
                </a:lnTo>
                <a:lnTo>
                  <a:pt x="69" y="41"/>
                </a:lnTo>
                <a:lnTo>
                  <a:pt x="69" y="41"/>
                </a:lnTo>
                <a:lnTo>
                  <a:pt x="69" y="41"/>
                </a:lnTo>
                <a:lnTo>
                  <a:pt x="69" y="41"/>
                </a:lnTo>
                <a:lnTo>
                  <a:pt x="70" y="41"/>
                </a:lnTo>
                <a:lnTo>
                  <a:pt x="70" y="41"/>
                </a:lnTo>
                <a:lnTo>
                  <a:pt x="70" y="41"/>
                </a:lnTo>
                <a:lnTo>
                  <a:pt x="71" y="41"/>
                </a:lnTo>
                <a:lnTo>
                  <a:pt x="71" y="42"/>
                </a:lnTo>
                <a:lnTo>
                  <a:pt x="72" y="42"/>
                </a:lnTo>
                <a:lnTo>
                  <a:pt x="73" y="43"/>
                </a:lnTo>
                <a:lnTo>
                  <a:pt x="73" y="43"/>
                </a:lnTo>
                <a:lnTo>
                  <a:pt x="74" y="44"/>
                </a:lnTo>
                <a:lnTo>
                  <a:pt x="74" y="44"/>
                </a:lnTo>
                <a:lnTo>
                  <a:pt x="75" y="44"/>
                </a:lnTo>
                <a:lnTo>
                  <a:pt x="75" y="43"/>
                </a:lnTo>
                <a:lnTo>
                  <a:pt x="75" y="43"/>
                </a:lnTo>
                <a:lnTo>
                  <a:pt x="75" y="43"/>
                </a:lnTo>
                <a:lnTo>
                  <a:pt x="76" y="43"/>
                </a:lnTo>
                <a:lnTo>
                  <a:pt x="76" y="43"/>
                </a:lnTo>
                <a:lnTo>
                  <a:pt x="77" y="43"/>
                </a:lnTo>
                <a:lnTo>
                  <a:pt x="77" y="44"/>
                </a:lnTo>
                <a:lnTo>
                  <a:pt x="77" y="44"/>
                </a:lnTo>
                <a:lnTo>
                  <a:pt x="78" y="44"/>
                </a:lnTo>
                <a:lnTo>
                  <a:pt x="78" y="43"/>
                </a:lnTo>
                <a:lnTo>
                  <a:pt x="78" y="43"/>
                </a:lnTo>
                <a:lnTo>
                  <a:pt x="78" y="44"/>
                </a:lnTo>
                <a:lnTo>
                  <a:pt x="79" y="44"/>
                </a:lnTo>
                <a:lnTo>
                  <a:pt x="79" y="44"/>
                </a:lnTo>
                <a:lnTo>
                  <a:pt x="79" y="44"/>
                </a:lnTo>
                <a:lnTo>
                  <a:pt x="79" y="43"/>
                </a:lnTo>
                <a:lnTo>
                  <a:pt x="79" y="43"/>
                </a:lnTo>
                <a:lnTo>
                  <a:pt x="79" y="42"/>
                </a:lnTo>
                <a:lnTo>
                  <a:pt x="79" y="42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0"/>
                </a:lnTo>
                <a:lnTo>
                  <a:pt x="80" y="40"/>
                </a:lnTo>
                <a:lnTo>
                  <a:pt x="80" y="39"/>
                </a:lnTo>
                <a:lnTo>
                  <a:pt x="81" y="39"/>
                </a:lnTo>
                <a:lnTo>
                  <a:pt x="81" y="39"/>
                </a:lnTo>
                <a:lnTo>
                  <a:pt x="82" y="39"/>
                </a:lnTo>
                <a:lnTo>
                  <a:pt x="82" y="39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3" y="38"/>
                </a:lnTo>
                <a:lnTo>
                  <a:pt x="83" y="37"/>
                </a:lnTo>
                <a:lnTo>
                  <a:pt x="83" y="37"/>
                </a:lnTo>
                <a:lnTo>
                  <a:pt x="83" y="37"/>
                </a:lnTo>
                <a:lnTo>
                  <a:pt x="84" y="36"/>
                </a:lnTo>
                <a:lnTo>
                  <a:pt x="84" y="36"/>
                </a:lnTo>
                <a:lnTo>
                  <a:pt x="85" y="36"/>
                </a:lnTo>
                <a:lnTo>
                  <a:pt x="85" y="36"/>
                </a:lnTo>
                <a:lnTo>
                  <a:pt x="86" y="36"/>
                </a:lnTo>
                <a:lnTo>
                  <a:pt x="86" y="37"/>
                </a:lnTo>
                <a:lnTo>
                  <a:pt x="86" y="37"/>
                </a:lnTo>
                <a:lnTo>
                  <a:pt x="87" y="37"/>
                </a:lnTo>
                <a:lnTo>
                  <a:pt x="87" y="37"/>
                </a:lnTo>
                <a:lnTo>
                  <a:pt x="87" y="37"/>
                </a:lnTo>
                <a:lnTo>
                  <a:pt x="87" y="37"/>
                </a:lnTo>
                <a:lnTo>
                  <a:pt x="88" y="38"/>
                </a:lnTo>
                <a:lnTo>
                  <a:pt x="88" y="38"/>
                </a:lnTo>
                <a:lnTo>
                  <a:pt x="89" y="38"/>
                </a:lnTo>
                <a:lnTo>
                  <a:pt x="89" y="37"/>
                </a:lnTo>
                <a:lnTo>
                  <a:pt x="89" y="37"/>
                </a:lnTo>
                <a:lnTo>
                  <a:pt x="90" y="37"/>
                </a:lnTo>
                <a:lnTo>
                  <a:pt x="90" y="36"/>
                </a:lnTo>
                <a:lnTo>
                  <a:pt x="90" y="35"/>
                </a:lnTo>
                <a:lnTo>
                  <a:pt x="90" y="35"/>
                </a:lnTo>
                <a:lnTo>
                  <a:pt x="91" y="34"/>
                </a:lnTo>
                <a:lnTo>
                  <a:pt x="91" y="34"/>
                </a:lnTo>
                <a:lnTo>
                  <a:pt x="91" y="33"/>
                </a:lnTo>
                <a:lnTo>
                  <a:pt x="91" y="33"/>
                </a:lnTo>
                <a:lnTo>
                  <a:pt x="90" y="33"/>
                </a:lnTo>
                <a:lnTo>
                  <a:pt x="90" y="33"/>
                </a:lnTo>
                <a:lnTo>
                  <a:pt x="90" y="33"/>
                </a:lnTo>
                <a:lnTo>
                  <a:pt x="90" y="33"/>
                </a:lnTo>
                <a:lnTo>
                  <a:pt x="90" y="32"/>
                </a:lnTo>
                <a:lnTo>
                  <a:pt x="90" y="32"/>
                </a:lnTo>
                <a:lnTo>
                  <a:pt x="90" y="32"/>
                </a:lnTo>
                <a:lnTo>
                  <a:pt x="90" y="31"/>
                </a:lnTo>
                <a:lnTo>
                  <a:pt x="90" y="31"/>
                </a:lnTo>
                <a:lnTo>
                  <a:pt x="90" y="31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1" y="29"/>
                </a:lnTo>
                <a:lnTo>
                  <a:pt x="92" y="29"/>
                </a:lnTo>
                <a:lnTo>
                  <a:pt x="92" y="29"/>
                </a:lnTo>
                <a:lnTo>
                  <a:pt x="93" y="29"/>
                </a:lnTo>
                <a:lnTo>
                  <a:pt x="93" y="28"/>
                </a:lnTo>
                <a:lnTo>
                  <a:pt x="93" y="28"/>
                </a:lnTo>
                <a:lnTo>
                  <a:pt x="93" y="27"/>
                </a:lnTo>
                <a:lnTo>
                  <a:pt x="93" y="27"/>
                </a:lnTo>
                <a:lnTo>
                  <a:pt x="94" y="27"/>
                </a:lnTo>
                <a:lnTo>
                  <a:pt x="94" y="26"/>
                </a:lnTo>
                <a:lnTo>
                  <a:pt x="94" y="26"/>
                </a:lnTo>
                <a:lnTo>
                  <a:pt x="94" y="25"/>
                </a:lnTo>
                <a:lnTo>
                  <a:pt x="94" y="25"/>
                </a:lnTo>
                <a:lnTo>
                  <a:pt x="95" y="25"/>
                </a:lnTo>
                <a:lnTo>
                  <a:pt x="95" y="25"/>
                </a:lnTo>
                <a:lnTo>
                  <a:pt x="95" y="25"/>
                </a:lnTo>
                <a:lnTo>
                  <a:pt x="95" y="25"/>
                </a:lnTo>
                <a:lnTo>
                  <a:pt x="95" y="24"/>
                </a:lnTo>
                <a:lnTo>
                  <a:pt x="96" y="24"/>
                </a:lnTo>
                <a:lnTo>
                  <a:pt x="96" y="24"/>
                </a:lnTo>
                <a:lnTo>
                  <a:pt x="97" y="24"/>
                </a:lnTo>
                <a:lnTo>
                  <a:pt x="98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6"/>
                </a:lnTo>
                <a:lnTo>
                  <a:pt x="100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5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3" y="24"/>
                </a:lnTo>
                <a:lnTo>
                  <a:pt x="103" y="24"/>
                </a:lnTo>
                <a:lnTo>
                  <a:pt x="104" y="24"/>
                </a:lnTo>
                <a:lnTo>
                  <a:pt x="104" y="24"/>
                </a:lnTo>
                <a:lnTo>
                  <a:pt x="105" y="24"/>
                </a:lnTo>
                <a:lnTo>
                  <a:pt x="105" y="24"/>
                </a:lnTo>
                <a:lnTo>
                  <a:pt x="106" y="24"/>
                </a:lnTo>
                <a:lnTo>
                  <a:pt x="107" y="24"/>
                </a:lnTo>
                <a:lnTo>
                  <a:pt x="107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9" y="24"/>
                </a:lnTo>
                <a:lnTo>
                  <a:pt x="109" y="24"/>
                </a:lnTo>
                <a:lnTo>
                  <a:pt x="110" y="25"/>
                </a:lnTo>
                <a:lnTo>
                  <a:pt x="110" y="25"/>
                </a:lnTo>
                <a:lnTo>
                  <a:pt x="111" y="25"/>
                </a:lnTo>
                <a:lnTo>
                  <a:pt x="111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3" y="23"/>
                </a:lnTo>
                <a:lnTo>
                  <a:pt x="113" y="23"/>
                </a:lnTo>
                <a:lnTo>
                  <a:pt x="114" y="23"/>
                </a:lnTo>
                <a:lnTo>
                  <a:pt x="114" y="23"/>
                </a:lnTo>
                <a:lnTo>
                  <a:pt x="115" y="23"/>
                </a:lnTo>
                <a:lnTo>
                  <a:pt x="115" y="23"/>
                </a:lnTo>
                <a:lnTo>
                  <a:pt x="116" y="24"/>
                </a:lnTo>
                <a:lnTo>
                  <a:pt x="116" y="24"/>
                </a:lnTo>
                <a:lnTo>
                  <a:pt x="116" y="24"/>
                </a:lnTo>
                <a:lnTo>
                  <a:pt x="117" y="25"/>
                </a:lnTo>
                <a:lnTo>
                  <a:pt x="117" y="25"/>
                </a:lnTo>
                <a:lnTo>
                  <a:pt x="117" y="25"/>
                </a:lnTo>
                <a:lnTo>
                  <a:pt x="118" y="25"/>
                </a:lnTo>
                <a:lnTo>
                  <a:pt x="118" y="26"/>
                </a:lnTo>
                <a:lnTo>
                  <a:pt x="118" y="26"/>
                </a:lnTo>
                <a:lnTo>
                  <a:pt x="119" y="27"/>
                </a:lnTo>
                <a:lnTo>
                  <a:pt x="119" y="27"/>
                </a:lnTo>
                <a:lnTo>
                  <a:pt x="120" y="27"/>
                </a:lnTo>
                <a:lnTo>
                  <a:pt x="120" y="27"/>
                </a:lnTo>
                <a:lnTo>
                  <a:pt x="120" y="27"/>
                </a:lnTo>
                <a:lnTo>
                  <a:pt x="121" y="27"/>
                </a:lnTo>
                <a:lnTo>
                  <a:pt x="121" y="26"/>
                </a:lnTo>
                <a:lnTo>
                  <a:pt x="121" y="26"/>
                </a:lnTo>
                <a:lnTo>
                  <a:pt x="122" y="26"/>
                </a:lnTo>
                <a:lnTo>
                  <a:pt x="122" y="25"/>
                </a:lnTo>
                <a:lnTo>
                  <a:pt x="122" y="25"/>
                </a:lnTo>
                <a:lnTo>
                  <a:pt x="122" y="26"/>
                </a:lnTo>
                <a:lnTo>
                  <a:pt x="123" y="26"/>
                </a:lnTo>
                <a:lnTo>
                  <a:pt x="123" y="26"/>
                </a:lnTo>
                <a:lnTo>
                  <a:pt x="124" y="26"/>
                </a:lnTo>
                <a:lnTo>
                  <a:pt x="124" y="26"/>
                </a:lnTo>
                <a:lnTo>
                  <a:pt x="124" y="25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6" y="25"/>
                </a:lnTo>
                <a:lnTo>
                  <a:pt x="126" y="24"/>
                </a:lnTo>
                <a:lnTo>
                  <a:pt x="126" y="24"/>
                </a:lnTo>
                <a:lnTo>
                  <a:pt x="126" y="23"/>
                </a:lnTo>
                <a:lnTo>
                  <a:pt x="126" y="23"/>
                </a:lnTo>
                <a:lnTo>
                  <a:pt x="126" y="22"/>
                </a:lnTo>
                <a:lnTo>
                  <a:pt x="127" y="22"/>
                </a:lnTo>
                <a:lnTo>
                  <a:pt x="127" y="22"/>
                </a:lnTo>
                <a:lnTo>
                  <a:pt x="127" y="22"/>
                </a:lnTo>
                <a:lnTo>
                  <a:pt x="127" y="22"/>
                </a:lnTo>
                <a:lnTo>
                  <a:pt x="127" y="21"/>
                </a:lnTo>
                <a:lnTo>
                  <a:pt x="128" y="21"/>
                </a:lnTo>
                <a:lnTo>
                  <a:pt x="129" y="21"/>
                </a:lnTo>
                <a:lnTo>
                  <a:pt x="129" y="21"/>
                </a:lnTo>
                <a:lnTo>
                  <a:pt x="129" y="21"/>
                </a:lnTo>
                <a:lnTo>
                  <a:pt x="130" y="21"/>
                </a:lnTo>
                <a:lnTo>
                  <a:pt x="130" y="21"/>
                </a:lnTo>
                <a:lnTo>
                  <a:pt x="131" y="21"/>
                </a:lnTo>
                <a:lnTo>
                  <a:pt x="131" y="21"/>
                </a:lnTo>
                <a:lnTo>
                  <a:pt x="132" y="21"/>
                </a:lnTo>
                <a:lnTo>
                  <a:pt x="132" y="21"/>
                </a:lnTo>
                <a:lnTo>
                  <a:pt x="132" y="21"/>
                </a:lnTo>
                <a:lnTo>
                  <a:pt x="132" y="21"/>
                </a:lnTo>
                <a:lnTo>
                  <a:pt x="132" y="21"/>
                </a:lnTo>
                <a:lnTo>
                  <a:pt x="133" y="20"/>
                </a:lnTo>
                <a:lnTo>
                  <a:pt x="133" y="20"/>
                </a:lnTo>
                <a:lnTo>
                  <a:pt x="133" y="20"/>
                </a:lnTo>
                <a:lnTo>
                  <a:pt x="133" y="19"/>
                </a:lnTo>
                <a:lnTo>
                  <a:pt x="133" y="19"/>
                </a:lnTo>
                <a:lnTo>
                  <a:pt x="133" y="19"/>
                </a:lnTo>
                <a:lnTo>
                  <a:pt x="133" y="19"/>
                </a:lnTo>
                <a:lnTo>
                  <a:pt x="133" y="18"/>
                </a:lnTo>
                <a:lnTo>
                  <a:pt x="133" y="18"/>
                </a:lnTo>
                <a:lnTo>
                  <a:pt x="133" y="17"/>
                </a:lnTo>
                <a:lnTo>
                  <a:pt x="133" y="17"/>
                </a:lnTo>
                <a:lnTo>
                  <a:pt x="133" y="16"/>
                </a:lnTo>
                <a:lnTo>
                  <a:pt x="133" y="16"/>
                </a:lnTo>
                <a:lnTo>
                  <a:pt x="133" y="16"/>
                </a:lnTo>
                <a:lnTo>
                  <a:pt x="134" y="16"/>
                </a:lnTo>
                <a:lnTo>
                  <a:pt x="133" y="16"/>
                </a:lnTo>
                <a:lnTo>
                  <a:pt x="133" y="15"/>
                </a:lnTo>
                <a:lnTo>
                  <a:pt x="133" y="15"/>
                </a:lnTo>
                <a:lnTo>
                  <a:pt x="133" y="15"/>
                </a:lnTo>
                <a:lnTo>
                  <a:pt x="133" y="15"/>
                </a:lnTo>
                <a:lnTo>
                  <a:pt x="133" y="14"/>
                </a:lnTo>
                <a:lnTo>
                  <a:pt x="133" y="14"/>
                </a:lnTo>
                <a:lnTo>
                  <a:pt x="133" y="13"/>
                </a:lnTo>
                <a:lnTo>
                  <a:pt x="133" y="13"/>
                </a:lnTo>
                <a:lnTo>
                  <a:pt x="133" y="12"/>
                </a:lnTo>
                <a:lnTo>
                  <a:pt x="133" y="12"/>
                </a:lnTo>
                <a:lnTo>
                  <a:pt x="133" y="12"/>
                </a:lnTo>
                <a:lnTo>
                  <a:pt x="133" y="12"/>
                </a:lnTo>
                <a:lnTo>
                  <a:pt x="133" y="12"/>
                </a:lnTo>
                <a:lnTo>
                  <a:pt x="132" y="11"/>
                </a:lnTo>
                <a:lnTo>
                  <a:pt x="132" y="11"/>
                </a:lnTo>
                <a:lnTo>
                  <a:pt x="132" y="10"/>
                </a:lnTo>
                <a:lnTo>
                  <a:pt x="132" y="9"/>
                </a:lnTo>
                <a:lnTo>
                  <a:pt x="132" y="9"/>
                </a:lnTo>
                <a:lnTo>
                  <a:pt x="132" y="9"/>
                </a:lnTo>
                <a:lnTo>
                  <a:pt x="132" y="8"/>
                </a:lnTo>
                <a:lnTo>
                  <a:pt x="131" y="8"/>
                </a:lnTo>
                <a:lnTo>
                  <a:pt x="131" y="8"/>
                </a:lnTo>
                <a:lnTo>
                  <a:pt x="131" y="7"/>
                </a:lnTo>
                <a:lnTo>
                  <a:pt x="132" y="6"/>
                </a:lnTo>
                <a:lnTo>
                  <a:pt x="132" y="6"/>
                </a:lnTo>
                <a:lnTo>
                  <a:pt x="132" y="5"/>
                </a:lnTo>
                <a:lnTo>
                  <a:pt x="132" y="5"/>
                </a:lnTo>
                <a:lnTo>
                  <a:pt x="132" y="4"/>
                </a:lnTo>
                <a:lnTo>
                  <a:pt x="132" y="4"/>
                </a:lnTo>
                <a:lnTo>
                  <a:pt x="132" y="4"/>
                </a:lnTo>
                <a:lnTo>
                  <a:pt x="132" y="3"/>
                </a:lnTo>
                <a:lnTo>
                  <a:pt x="132" y="3"/>
                </a:lnTo>
                <a:lnTo>
                  <a:pt x="132" y="3"/>
                </a:lnTo>
                <a:lnTo>
                  <a:pt x="132" y="2"/>
                </a:lnTo>
                <a:lnTo>
                  <a:pt x="132" y="2"/>
                </a:lnTo>
                <a:lnTo>
                  <a:pt x="133" y="2"/>
                </a:lnTo>
                <a:lnTo>
                  <a:pt x="133" y="2"/>
                </a:lnTo>
                <a:lnTo>
                  <a:pt x="133" y="2"/>
                </a:lnTo>
                <a:lnTo>
                  <a:pt x="134" y="2"/>
                </a:lnTo>
                <a:lnTo>
                  <a:pt x="134" y="2"/>
                </a:lnTo>
                <a:lnTo>
                  <a:pt x="135" y="2"/>
                </a:lnTo>
                <a:lnTo>
                  <a:pt x="135" y="2"/>
                </a:lnTo>
                <a:lnTo>
                  <a:pt x="136" y="2"/>
                </a:lnTo>
                <a:lnTo>
                  <a:pt x="136" y="1"/>
                </a:lnTo>
                <a:lnTo>
                  <a:pt x="136" y="1"/>
                </a:lnTo>
                <a:lnTo>
                  <a:pt x="137" y="1"/>
                </a:lnTo>
                <a:lnTo>
                  <a:pt x="137" y="1"/>
                </a:lnTo>
                <a:lnTo>
                  <a:pt x="137" y="1"/>
                </a:lnTo>
                <a:lnTo>
                  <a:pt x="138" y="1"/>
                </a:lnTo>
                <a:lnTo>
                  <a:pt x="138" y="1"/>
                </a:lnTo>
                <a:lnTo>
                  <a:pt x="139" y="0"/>
                </a:lnTo>
                <a:lnTo>
                  <a:pt x="139" y="0"/>
                </a:lnTo>
                <a:lnTo>
                  <a:pt x="140" y="1"/>
                </a:lnTo>
                <a:lnTo>
                  <a:pt x="140" y="1"/>
                </a:lnTo>
                <a:lnTo>
                  <a:pt x="141" y="0"/>
                </a:lnTo>
                <a:lnTo>
                  <a:pt x="141" y="0"/>
                </a:lnTo>
                <a:lnTo>
                  <a:pt x="141" y="0"/>
                </a:lnTo>
                <a:lnTo>
                  <a:pt x="142" y="0"/>
                </a:lnTo>
                <a:lnTo>
                  <a:pt x="142" y="1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05" name="Freeform 90"/>
          <p:cNvSpPr>
            <a:spLocks/>
          </p:cNvSpPr>
          <p:nvPr/>
        </p:nvSpPr>
        <p:spPr bwMode="auto">
          <a:xfrm>
            <a:off x="2904369" y="3615267"/>
            <a:ext cx="291922" cy="557616"/>
          </a:xfrm>
          <a:custGeom>
            <a:avLst/>
            <a:gdLst>
              <a:gd name="T0" fmla="*/ 144 w 170"/>
              <a:gd name="T1" fmla="*/ 19 h 352"/>
              <a:gd name="T2" fmla="*/ 143 w 170"/>
              <a:gd name="T3" fmla="*/ 31 h 352"/>
              <a:gd name="T4" fmla="*/ 142 w 170"/>
              <a:gd name="T5" fmla="*/ 41 h 352"/>
              <a:gd name="T6" fmla="*/ 147 w 170"/>
              <a:gd name="T7" fmla="*/ 52 h 352"/>
              <a:gd name="T8" fmla="*/ 151 w 170"/>
              <a:gd name="T9" fmla="*/ 62 h 352"/>
              <a:gd name="T10" fmla="*/ 156 w 170"/>
              <a:gd name="T11" fmla="*/ 73 h 352"/>
              <a:gd name="T12" fmla="*/ 160 w 170"/>
              <a:gd name="T13" fmla="*/ 87 h 352"/>
              <a:gd name="T14" fmla="*/ 160 w 170"/>
              <a:gd name="T15" fmla="*/ 99 h 352"/>
              <a:gd name="T16" fmla="*/ 162 w 170"/>
              <a:gd name="T17" fmla="*/ 112 h 352"/>
              <a:gd name="T18" fmla="*/ 167 w 170"/>
              <a:gd name="T19" fmla="*/ 125 h 352"/>
              <a:gd name="T20" fmla="*/ 165 w 170"/>
              <a:gd name="T21" fmla="*/ 136 h 352"/>
              <a:gd name="T22" fmla="*/ 170 w 170"/>
              <a:gd name="T23" fmla="*/ 149 h 352"/>
              <a:gd name="T24" fmla="*/ 167 w 170"/>
              <a:gd name="T25" fmla="*/ 158 h 352"/>
              <a:gd name="T26" fmla="*/ 169 w 170"/>
              <a:gd name="T27" fmla="*/ 170 h 352"/>
              <a:gd name="T28" fmla="*/ 165 w 170"/>
              <a:gd name="T29" fmla="*/ 178 h 352"/>
              <a:gd name="T30" fmla="*/ 166 w 170"/>
              <a:gd name="T31" fmla="*/ 184 h 352"/>
              <a:gd name="T32" fmla="*/ 165 w 170"/>
              <a:gd name="T33" fmla="*/ 195 h 352"/>
              <a:gd name="T34" fmla="*/ 162 w 170"/>
              <a:gd name="T35" fmla="*/ 206 h 352"/>
              <a:gd name="T36" fmla="*/ 157 w 170"/>
              <a:gd name="T37" fmla="*/ 220 h 352"/>
              <a:gd name="T38" fmla="*/ 149 w 170"/>
              <a:gd name="T39" fmla="*/ 232 h 352"/>
              <a:gd name="T40" fmla="*/ 150 w 170"/>
              <a:gd name="T41" fmla="*/ 243 h 352"/>
              <a:gd name="T42" fmla="*/ 145 w 170"/>
              <a:gd name="T43" fmla="*/ 252 h 352"/>
              <a:gd name="T44" fmla="*/ 140 w 170"/>
              <a:gd name="T45" fmla="*/ 261 h 352"/>
              <a:gd name="T46" fmla="*/ 142 w 170"/>
              <a:gd name="T47" fmla="*/ 273 h 352"/>
              <a:gd name="T48" fmla="*/ 141 w 170"/>
              <a:gd name="T49" fmla="*/ 284 h 352"/>
              <a:gd name="T50" fmla="*/ 138 w 170"/>
              <a:gd name="T51" fmla="*/ 295 h 352"/>
              <a:gd name="T52" fmla="*/ 138 w 170"/>
              <a:gd name="T53" fmla="*/ 308 h 352"/>
              <a:gd name="T54" fmla="*/ 146 w 170"/>
              <a:gd name="T55" fmla="*/ 319 h 352"/>
              <a:gd name="T56" fmla="*/ 135 w 170"/>
              <a:gd name="T57" fmla="*/ 335 h 352"/>
              <a:gd name="T58" fmla="*/ 123 w 170"/>
              <a:gd name="T59" fmla="*/ 345 h 352"/>
              <a:gd name="T60" fmla="*/ 106 w 170"/>
              <a:gd name="T61" fmla="*/ 336 h 352"/>
              <a:gd name="T62" fmla="*/ 92 w 170"/>
              <a:gd name="T63" fmla="*/ 344 h 352"/>
              <a:gd name="T64" fmla="*/ 74 w 170"/>
              <a:gd name="T65" fmla="*/ 342 h 352"/>
              <a:gd name="T66" fmla="*/ 61 w 170"/>
              <a:gd name="T67" fmla="*/ 346 h 352"/>
              <a:gd name="T68" fmla="*/ 45 w 170"/>
              <a:gd name="T69" fmla="*/ 348 h 352"/>
              <a:gd name="T70" fmla="*/ 29 w 170"/>
              <a:gd name="T71" fmla="*/ 348 h 352"/>
              <a:gd name="T72" fmla="*/ 20 w 170"/>
              <a:gd name="T73" fmla="*/ 341 h 352"/>
              <a:gd name="T74" fmla="*/ 4 w 170"/>
              <a:gd name="T75" fmla="*/ 345 h 352"/>
              <a:gd name="T76" fmla="*/ 10 w 170"/>
              <a:gd name="T77" fmla="*/ 331 h 352"/>
              <a:gd name="T78" fmla="*/ 19 w 170"/>
              <a:gd name="T79" fmla="*/ 316 h 352"/>
              <a:gd name="T80" fmla="*/ 11 w 170"/>
              <a:gd name="T81" fmla="*/ 302 h 352"/>
              <a:gd name="T82" fmla="*/ 9 w 170"/>
              <a:gd name="T83" fmla="*/ 287 h 352"/>
              <a:gd name="T84" fmla="*/ 21 w 170"/>
              <a:gd name="T85" fmla="*/ 276 h 352"/>
              <a:gd name="T86" fmla="*/ 35 w 170"/>
              <a:gd name="T87" fmla="*/ 264 h 352"/>
              <a:gd name="T88" fmla="*/ 35 w 170"/>
              <a:gd name="T89" fmla="*/ 246 h 352"/>
              <a:gd name="T90" fmla="*/ 38 w 170"/>
              <a:gd name="T91" fmla="*/ 232 h 352"/>
              <a:gd name="T92" fmla="*/ 50 w 170"/>
              <a:gd name="T93" fmla="*/ 218 h 352"/>
              <a:gd name="T94" fmla="*/ 50 w 170"/>
              <a:gd name="T95" fmla="*/ 200 h 352"/>
              <a:gd name="T96" fmla="*/ 52 w 170"/>
              <a:gd name="T97" fmla="*/ 186 h 352"/>
              <a:gd name="T98" fmla="*/ 56 w 170"/>
              <a:gd name="T99" fmla="*/ 170 h 352"/>
              <a:gd name="T100" fmla="*/ 51 w 170"/>
              <a:gd name="T101" fmla="*/ 155 h 352"/>
              <a:gd name="T102" fmla="*/ 58 w 170"/>
              <a:gd name="T103" fmla="*/ 141 h 352"/>
              <a:gd name="T104" fmla="*/ 57 w 170"/>
              <a:gd name="T105" fmla="*/ 124 h 352"/>
              <a:gd name="T106" fmla="*/ 61 w 170"/>
              <a:gd name="T107" fmla="*/ 107 h 352"/>
              <a:gd name="T108" fmla="*/ 74 w 170"/>
              <a:gd name="T109" fmla="*/ 95 h 352"/>
              <a:gd name="T110" fmla="*/ 76 w 170"/>
              <a:gd name="T111" fmla="*/ 79 h 352"/>
              <a:gd name="T112" fmla="*/ 77 w 170"/>
              <a:gd name="T113" fmla="*/ 62 h 352"/>
              <a:gd name="T114" fmla="*/ 93 w 170"/>
              <a:gd name="T115" fmla="*/ 50 h 352"/>
              <a:gd name="T116" fmla="*/ 103 w 170"/>
              <a:gd name="T117" fmla="*/ 40 h 352"/>
              <a:gd name="T118" fmla="*/ 103 w 170"/>
              <a:gd name="T119" fmla="*/ 27 h 352"/>
              <a:gd name="T120" fmla="*/ 117 w 170"/>
              <a:gd name="T121" fmla="*/ 25 h 352"/>
              <a:gd name="T122" fmla="*/ 122 w 170"/>
              <a:gd name="T123" fmla="*/ 9 h 352"/>
              <a:gd name="T124" fmla="*/ 133 w 170"/>
              <a:gd name="T125" fmla="*/ 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0" h="352">
                <a:moveTo>
                  <a:pt x="136" y="8"/>
                </a:moveTo>
                <a:lnTo>
                  <a:pt x="136" y="9"/>
                </a:lnTo>
                <a:lnTo>
                  <a:pt x="136" y="9"/>
                </a:lnTo>
                <a:lnTo>
                  <a:pt x="137" y="9"/>
                </a:lnTo>
                <a:lnTo>
                  <a:pt x="137" y="10"/>
                </a:lnTo>
                <a:lnTo>
                  <a:pt x="137" y="10"/>
                </a:lnTo>
                <a:lnTo>
                  <a:pt x="138" y="11"/>
                </a:lnTo>
                <a:lnTo>
                  <a:pt x="138" y="11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9" y="12"/>
                </a:lnTo>
                <a:lnTo>
                  <a:pt x="139" y="12"/>
                </a:lnTo>
                <a:lnTo>
                  <a:pt x="140" y="12"/>
                </a:lnTo>
                <a:lnTo>
                  <a:pt x="140" y="13"/>
                </a:lnTo>
                <a:lnTo>
                  <a:pt x="140" y="13"/>
                </a:lnTo>
                <a:lnTo>
                  <a:pt x="141" y="14"/>
                </a:lnTo>
                <a:lnTo>
                  <a:pt x="141" y="14"/>
                </a:lnTo>
                <a:lnTo>
                  <a:pt x="142" y="15"/>
                </a:lnTo>
                <a:lnTo>
                  <a:pt x="142" y="15"/>
                </a:lnTo>
                <a:lnTo>
                  <a:pt x="142" y="15"/>
                </a:lnTo>
                <a:lnTo>
                  <a:pt x="143" y="15"/>
                </a:lnTo>
                <a:lnTo>
                  <a:pt x="143" y="15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7"/>
                </a:lnTo>
                <a:lnTo>
                  <a:pt x="144" y="17"/>
                </a:lnTo>
                <a:lnTo>
                  <a:pt x="144" y="18"/>
                </a:lnTo>
                <a:lnTo>
                  <a:pt x="144" y="18"/>
                </a:lnTo>
                <a:lnTo>
                  <a:pt x="144" y="19"/>
                </a:lnTo>
                <a:lnTo>
                  <a:pt x="144" y="19"/>
                </a:lnTo>
                <a:lnTo>
                  <a:pt x="144" y="20"/>
                </a:lnTo>
                <a:lnTo>
                  <a:pt x="144" y="20"/>
                </a:lnTo>
                <a:lnTo>
                  <a:pt x="144" y="21"/>
                </a:lnTo>
                <a:lnTo>
                  <a:pt x="144" y="21"/>
                </a:lnTo>
                <a:lnTo>
                  <a:pt x="145" y="21"/>
                </a:lnTo>
                <a:lnTo>
                  <a:pt x="145" y="21"/>
                </a:lnTo>
                <a:lnTo>
                  <a:pt x="145" y="22"/>
                </a:lnTo>
                <a:lnTo>
                  <a:pt x="145" y="22"/>
                </a:lnTo>
                <a:lnTo>
                  <a:pt x="145" y="23"/>
                </a:lnTo>
                <a:lnTo>
                  <a:pt x="145" y="23"/>
                </a:lnTo>
                <a:lnTo>
                  <a:pt x="145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5"/>
                </a:lnTo>
                <a:lnTo>
                  <a:pt x="144" y="25"/>
                </a:lnTo>
                <a:lnTo>
                  <a:pt x="144" y="25"/>
                </a:lnTo>
                <a:lnTo>
                  <a:pt x="144" y="25"/>
                </a:lnTo>
                <a:lnTo>
                  <a:pt x="144" y="25"/>
                </a:lnTo>
                <a:lnTo>
                  <a:pt x="144" y="26"/>
                </a:lnTo>
                <a:lnTo>
                  <a:pt x="144" y="27"/>
                </a:lnTo>
                <a:lnTo>
                  <a:pt x="144" y="27"/>
                </a:lnTo>
                <a:lnTo>
                  <a:pt x="144" y="28"/>
                </a:lnTo>
                <a:lnTo>
                  <a:pt x="144" y="28"/>
                </a:lnTo>
                <a:lnTo>
                  <a:pt x="144" y="28"/>
                </a:lnTo>
                <a:lnTo>
                  <a:pt x="143" y="29"/>
                </a:lnTo>
                <a:lnTo>
                  <a:pt x="143" y="29"/>
                </a:lnTo>
                <a:lnTo>
                  <a:pt x="143" y="29"/>
                </a:lnTo>
                <a:lnTo>
                  <a:pt x="142" y="30"/>
                </a:lnTo>
                <a:lnTo>
                  <a:pt x="142" y="30"/>
                </a:lnTo>
                <a:lnTo>
                  <a:pt x="142" y="31"/>
                </a:lnTo>
                <a:lnTo>
                  <a:pt x="142" y="31"/>
                </a:lnTo>
                <a:lnTo>
                  <a:pt x="142" y="31"/>
                </a:lnTo>
                <a:lnTo>
                  <a:pt x="143" y="31"/>
                </a:lnTo>
                <a:lnTo>
                  <a:pt x="143" y="31"/>
                </a:lnTo>
                <a:lnTo>
                  <a:pt x="144" y="31"/>
                </a:lnTo>
                <a:lnTo>
                  <a:pt x="144" y="31"/>
                </a:lnTo>
                <a:lnTo>
                  <a:pt x="144" y="32"/>
                </a:lnTo>
                <a:lnTo>
                  <a:pt x="144" y="32"/>
                </a:lnTo>
                <a:lnTo>
                  <a:pt x="143" y="33"/>
                </a:lnTo>
                <a:lnTo>
                  <a:pt x="143" y="33"/>
                </a:lnTo>
                <a:lnTo>
                  <a:pt x="143" y="33"/>
                </a:lnTo>
                <a:lnTo>
                  <a:pt x="143" y="33"/>
                </a:lnTo>
                <a:lnTo>
                  <a:pt x="143" y="34"/>
                </a:lnTo>
                <a:lnTo>
                  <a:pt x="142" y="34"/>
                </a:lnTo>
                <a:lnTo>
                  <a:pt x="142" y="34"/>
                </a:lnTo>
                <a:lnTo>
                  <a:pt x="142" y="35"/>
                </a:lnTo>
                <a:lnTo>
                  <a:pt x="142" y="35"/>
                </a:lnTo>
                <a:lnTo>
                  <a:pt x="142" y="36"/>
                </a:lnTo>
                <a:lnTo>
                  <a:pt x="142" y="36"/>
                </a:lnTo>
                <a:lnTo>
                  <a:pt x="142" y="37"/>
                </a:lnTo>
                <a:lnTo>
                  <a:pt x="142" y="37"/>
                </a:lnTo>
                <a:lnTo>
                  <a:pt x="142" y="37"/>
                </a:lnTo>
                <a:lnTo>
                  <a:pt x="142" y="38"/>
                </a:lnTo>
                <a:lnTo>
                  <a:pt x="141" y="38"/>
                </a:lnTo>
                <a:lnTo>
                  <a:pt x="141" y="38"/>
                </a:lnTo>
                <a:lnTo>
                  <a:pt x="141" y="39"/>
                </a:lnTo>
                <a:lnTo>
                  <a:pt x="141" y="39"/>
                </a:lnTo>
                <a:lnTo>
                  <a:pt x="141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40"/>
                </a:lnTo>
                <a:lnTo>
                  <a:pt x="142" y="40"/>
                </a:lnTo>
                <a:lnTo>
                  <a:pt x="141" y="41"/>
                </a:lnTo>
                <a:lnTo>
                  <a:pt x="141" y="41"/>
                </a:lnTo>
                <a:lnTo>
                  <a:pt x="141" y="41"/>
                </a:lnTo>
                <a:lnTo>
                  <a:pt x="142" y="41"/>
                </a:lnTo>
                <a:lnTo>
                  <a:pt x="142" y="42"/>
                </a:lnTo>
                <a:lnTo>
                  <a:pt x="142" y="42"/>
                </a:lnTo>
                <a:lnTo>
                  <a:pt x="141" y="42"/>
                </a:lnTo>
                <a:lnTo>
                  <a:pt x="141" y="43"/>
                </a:lnTo>
                <a:lnTo>
                  <a:pt x="141" y="43"/>
                </a:lnTo>
                <a:lnTo>
                  <a:pt x="141" y="44"/>
                </a:lnTo>
                <a:lnTo>
                  <a:pt x="141" y="44"/>
                </a:lnTo>
                <a:lnTo>
                  <a:pt x="141" y="45"/>
                </a:lnTo>
                <a:lnTo>
                  <a:pt x="141" y="45"/>
                </a:lnTo>
                <a:lnTo>
                  <a:pt x="141" y="46"/>
                </a:lnTo>
                <a:lnTo>
                  <a:pt x="141" y="46"/>
                </a:lnTo>
                <a:lnTo>
                  <a:pt x="140" y="46"/>
                </a:lnTo>
                <a:lnTo>
                  <a:pt x="140" y="46"/>
                </a:lnTo>
                <a:lnTo>
                  <a:pt x="140" y="47"/>
                </a:lnTo>
                <a:lnTo>
                  <a:pt x="141" y="47"/>
                </a:lnTo>
                <a:lnTo>
                  <a:pt x="141" y="47"/>
                </a:lnTo>
                <a:lnTo>
                  <a:pt x="142" y="47"/>
                </a:lnTo>
                <a:lnTo>
                  <a:pt x="142" y="48"/>
                </a:lnTo>
                <a:lnTo>
                  <a:pt x="142" y="48"/>
                </a:lnTo>
                <a:lnTo>
                  <a:pt x="143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9"/>
                </a:lnTo>
                <a:lnTo>
                  <a:pt x="145" y="49"/>
                </a:lnTo>
                <a:lnTo>
                  <a:pt x="145" y="49"/>
                </a:lnTo>
                <a:lnTo>
                  <a:pt x="146" y="49"/>
                </a:lnTo>
                <a:lnTo>
                  <a:pt x="146" y="49"/>
                </a:lnTo>
                <a:lnTo>
                  <a:pt x="147" y="50"/>
                </a:lnTo>
                <a:lnTo>
                  <a:pt x="147" y="50"/>
                </a:lnTo>
                <a:lnTo>
                  <a:pt x="147" y="51"/>
                </a:lnTo>
                <a:lnTo>
                  <a:pt x="147" y="51"/>
                </a:lnTo>
                <a:lnTo>
                  <a:pt x="147" y="52"/>
                </a:lnTo>
                <a:lnTo>
                  <a:pt x="147" y="52"/>
                </a:lnTo>
                <a:lnTo>
                  <a:pt x="147" y="53"/>
                </a:lnTo>
                <a:lnTo>
                  <a:pt x="148" y="53"/>
                </a:lnTo>
                <a:lnTo>
                  <a:pt x="148" y="54"/>
                </a:lnTo>
                <a:lnTo>
                  <a:pt x="148" y="54"/>
                </a:lnTo>
                <a:lnTo>
                  <a:pt x="148" y="54"/>
                </a:lnTo>
                <a:lnTo>
                  <a:pt x="148" y="55"/>
                </a:lnTo>
                <a:lnTo>
                  <a:pt x="148" y="55"/>
                </a:lnTo>
                <a:lnTo>
                  <a:pt x="148" y="56"/>
                </a:lnTo>
                <a:lnTo>
                  <a:pt x="148" y="56"/>
                </a:lnTo>
                <a:lnTo>
                  <a:pt x="148" y="57"/>
                </a:lnTo>
                <a:lnTo>
                  <a:pt x="148" y="57"/>
                </a:lnTo>
                <a:lnTo>
                  <a:pt x="148" y="58"/>
                </a:lnTo>
                <a:lnTo>
                  <a:pt x="148" y="58"/>
                </a:lnTo>
                <a:lnTo>
                  <a:pt x="148" y="58"/>
                </a:lnTo>
                <a:lnTo>
                  <a:pt x="148" y="58"/>
                </a:lnTo>
                <a:lnTo>
                  <a:pt x="148" y="59"/>
                </a:lnTo>
                <a:lnTo>
                  <a:pt x="148" y="59"/>
                </a:lnTo>
                <a:lnTo>
                  <a:pt x="148" y="59"/>
                </a:lnTo>
                <a:lnTo>
                  <a:pt x="148" y="60"/>
                </a:lnTo>
                <a:lnTo>
                  <a:pt x="148" y="60"/>
                </a:lnTo>
                <a:lnTo>
                  <a:pt x="148" y="60"/>
                </a:lnTo>
                <a:lnTo>
                  <a:pt x="148" y="60"/>
                </a:lnTo>
                <a:lnTo>
                  <a:pt x="149" y="60"/>
                </a:lnTo>
                <a:lnTo>
                  <a:pt x="149" y="61"/>
                </a:lnTo>
                <a:lnTo>
                  <a:pt x="149" y="61"/>
                </a:lnTo>
                <a:lnTo>
                  <a:pt x="149" y="61"/>
                </a:lnTo>
                <a:lnTo>
                  <a:pt x="149" y="61"/>
                </a:lnTo>
                <a:lnTo>
                  <a:pt x="149" y="62"/>
                </a:lnTo>
                <a:lnTo>
                  <a:pt x="150" y="62"/>
                </a:lnTo>
                <a:lnTo>
                  <a:pt x="150" y="62"/>
                </a:lnTo>
                <a:lnTo>
                  <a:pt x="151" y="62"/>
                </a:lnTo>
                <a:lnTo>
                  <a:pt x="151" y="62"/>
                </a:lnTo>
                <a:lnTo>
                  <a:pt x="151" y="63"/>
                </a:lnTo>
                <a:lnTo>
                  <a:pt x="151" y="63"/>
                </a:lnTo>
                <a:lnTo>
                  <a:pt x="151" y="64"/>
                </a:lnTo>
                <a:lnTo>
                  <a:pt x="152" y="65"/>
                </a:lnTo>
                <a:lnTo>
                  <a:pt x="152" y="65"/>
                </a:lnTo>
                <a:lnTo>
                  <a:pt x="152" y="66"/>
                </a:lnTo>
                <a:lnTo>
                  <a:pt x="152" y="66"/>
                </a:lnTo>
                <a:lnTo>
                  <a:pt x="152" y="66"/>
                </a:lnTo>
                <a:lnTo>
                  <a:pt x="152" y="67"/>
                </a:lnTo>
                <a:lnTo>
                  <a:pt x="153" y="67"/>
                </a:lnTo>
                <a:lnTo>
                  <a:pt x="153" y="67"/>
                </a:lnTo>
                <a:lnTo>
                  <a:pt x="153" y="67"/>
                </a:lnTo>
                <a:lnTo>
                  <a:pt x="154" y="67"/>
                </a:lnTo>
                <a:lnTo>
                  <a:pt x="154" y="68"/>
                </a:lnTo>
                <a:lnTo>
                  <a:pt x="153" y="68"/>
                </a:lnTo>
                <a:lnTo>
                  <a:pt x="153" y="68"/>
                </a:lnTo>
                <a:lnTo>
                  <a:pt x="153" y="68"/>
                </a:lnTo>
                <a:lnTo>
                  <a:pt x="153" y="69"/>
                </a:lnTo>
                <a:lnTo>
                  <a:pt x="153" y="69"/>
                </a:lnTo>
                <a:lnTo>
                  <a:pt x="153" y="70"/>
                </a:lnTo>
                <a:lnTo>
                  <a:pt x="153" y="70"/>
                </a:lnTo>
                <a:lnTo>
                  <a:pt x="153" y="70"/>
                </a:lnTo>
                <a:lnTo>
                  <a:pt x="153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2"/>
                </a:lnTo>
                <a:lnTo>
                  <a:pt x="155" y="72"/>
                </a:lnTo>
                <a:lnTo>
                  <a:pt x="155" y="71"/>
                </a:lnTo>
                <a:lnTo>
                  <a:pt x="155" y="72"/>
                </a:lnTo>
                <a:lnTo>
                  <a:pt x="155" y="72"/>
                </a:lnTo>
                <a:lnTo>
                  <a:pt x="155" y="73"/>
                </a:lnTo>
                <a:lnTo>
                  <a:pt x="156" y="73"/>
                </a:lnTo>
                <a:lnTo>
                  <a:pt x="156" y="73"/>
                </a:lnTo>
                <a:lnTo>
                  <a:pt x="156" y="74"/>
                </a:lnTo>
                <a:lnTo>
                  <a:pt x="156" y="74"/>
                </a:lnTo>
                <a:lnTo>
                  <a:pt x="156" y="75"/>
                </a:lnTo>
                <a:lnTo>
                  <a:pt x="156" y="75"/>
                </a:lnTo>
                <a:lnTo>
                  <a:pt x="156" y="75"/>
                </a:lnTo>
                <a:lnTo>
                  <a:pt x="156" y="76"/>
                </a:lnTo>
                <a:lnTo>
                  <a:pt x="157" y="76"/>
                </a:lnTo>
                <a:lnTo>
                  <a:pt x="157" y="77"/>
                </a:lnTo>
                <a:lnTo>
                  <a:pt x="157" y="77"/>
                </a:lnTo>
                <a:lnTo>
                  <a:pt x="156" y="78"/>
                </a:lnTo>
                <a:lnTo>
                  <a:pt x="156" y="78"/>
                </a:lnTo>
                <a:lnTo>
                  <a:pt x="157" y="79"/>
                </a:lnTo>
                <a:lnTo>
                  <a:pt x="157" y="79"/>
                </a:lnTo>
                <a:lnTo>
                  <a:pt x="157" y="79"/>
                </a:lnTo>
                <a:lnTo>
                  <a:pt x="157" y="79"/>
                </a:lnTo>
                <a:lnTo>
                  <a:pt x="157" y="80"/>
                </a:lnTo>
                <a:lnTo>
                  <a:pt x="157" y="80"/>
                </a:lnTo>
                <a:lnTo>
                  <a:pt x="157" y="81"/>
                </a:lnTo>
                <a:lnTo>
                  <a:pt x="157" y="81"/>
                </a:lnTo>
                <a:lnTo>
                  <a:pt x="158" y="82"/>
                </a:lnTo>
                <a:lnTo>
                  <a:pt x="158" y="82"/>
                </a:lnTo>
                <a:lnTo>
                  <a:pt x="158" y="83"/>
                </a:lnTo>
                <a:lnTo>
                  <a:pt x="158" y="83"/>
                </a:lnTo>
                <a:lnTo>
                  <a:pt x="158" y="83"/>
                </a:lnTo>
                <a:lnTo>
                  <a:pt x="158" y="84"/>
                </a:lnTo>
                <a:lnTo>
                  <a:pt x="158" y="84"/>
                </a:lnTo>
                <a:lnTo>
                  <a:pt x="159" y="84"/>
                </a:lnTo>
                <a:lnTo>
                  <a:pt x="159" y="84"/>
                </a:lnTo>
                <a:lnTo>
                  <a:pt x="159" y="85"/>
                </a:lnTo>
                <a:lnTo>
                  <a:pt x="160" y="85"/>
                </a:lnTo>
                <a:lnTo>
                  <a:pt x="160" y="86"/>
                </a:lnTo>
                <a:lnTo>
                  <a:pt x="160" y="87"/>
                </a:lnTo>
                <a:lnTo>
                  <a:pt x="160" y="87"/>
                </a:lnTo>
                <a:lnTo>
                  <a:pt x="160" y="87"/>
                </a:lnTo>
                <a:lnTo>
                  <a:pt x="160" y="87"/>
                </a:lnTo>
                <a:lnTo>
                  <a:pt x="160" y="87"/>
                </a:lnTo>
                <a:lnTo>
                  <a:pt x="161" y="87"/>
                </a:lnTo>
                <a:lnTo>
                  <a:pt x="161" y="88"/>
                </a:lnTo>
                <a:lnTo>
                  <a:pt x="161" y="88"/>
                </a:lnTo>
                <a:lnTo>
                  <a:pt x="161" y="89"/>
                </a:lnTo>
                <a:lnTo>
                  <a:pt x="161" y="89"/>
                </a:lnTo>
                <a:lnTo>
                  <a:pt x="161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91"/>
                </a:lnTo>
                <a:lnTo>
                  <a:pt x="161" y="91"/>
                </a:lnTo>
                <a:lnTo>
                  <a:pt x="161" y="91"/>
                </a:lnTo>
                <a:lnTo>
                  <a:pt x="161" y="92"/>
                </a:lnTo>
                <a:lnTo>
                  <a:pt x="161" y="92"/>
                </a:lnTo>
                <a:lnTo>
                  <a:pt x="161" y="93"/>
                </a:lnTo>
                <a:lnTo>
                  <a:pt x="161" y="93"/>
                </a:lnTo>
                <a:lnTo>
                  <a:pt x="161" y="94"/>
                </a:lnTo>
                <a:lnTo>
                  <a:pt x="161" y="94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61" y="96"/>
                </a:lnTo>
                <a:lnTo>
                  <a:pt x="161" y="96"/>
                </a:lnTo>
                <a:lnTo>
                  <a:pt x="161" y="97"/>
                </a:lnTo>
                <a:lnTo>
                  <a:pt x="161" y="97"/>
                </a:lnTo>
                <a:lnTo>
                  <a:pt x="161" y="97"/>
                </a:lnTo>
                <a:lnTo>
                  <a:pt x="161" y="98"/>
                </a:lnTo>
                <a:lnTo>
                  <a:pt x="161" y="98"/>
                </a:lnTo>
                <a:lnTo>
                  <a:pt x="160" y="99"/>
                </a:lnTo>
                <a:lnTo>
                  <a:pt x="160" y="99"/>
                </a:lnTo>
                <a:lnTo>
                  <a:pt x="161" y="100"/>
                </a:lnTo>
                <a:lnTo>
                  <a:pt x="161" y="100"/>
                </a:lnTo>
                <a:lnTo>
                  <a:pt x="161" y="100"/>
                </a:lnTo>
                <a:lnTo>
                  <a:pt x="161" y="100"/>
                </a:lnTo>
                <a:lnTo>
                  <a:pt x="161" y="101"/>
                </a:lnTo>
                <a:lnTo>
                  <a:pt x="161" y="102"/>
                </a:lnTo>
                <a:lnTo>
                  <a:pt x="161" y="102"/>
                </a:lnTo>
                <a:lnTo>
                  <a:pt x="161" y="103"/>
                </a:lnTo>
                <a:lnTo>
                  <a:pt x="161" y="103"/>
                </a:lnTo>
                <a:lnTo>
                  <a:pt x="161" y="103"/>
                </a:lnTo>
                <a:lnTo>
                  <a:pt x="161" y="103"/>
                </a:lnTo>
                <a:lnTo>
                  <a:pt x="161" y="104"/>
                </a:lnTo>
                <a:lnTo>
                  <a:pt x="161" y="104"/>
                </a:lnTo>
                <a:lnTo>
                  <a:pt x="161" y="104"/>
                </a:lnTo>
                <a:lnTo>
                  <a:pt x="161" y="105"/>
                </a:lnTo>
                <a:lnTo>
                  <a:pt x="161" y="105"/>
                </a:lnTo>
                <a:lnTo>
                  <a:pt x="161" y="106"/>
                </a:lnTo>
                <a:lnTo>
                  <a:pt x="161" y="106"/>
                </a:lnTo>
                <a:lnTo>
                  <a:pt x="161" y="107"/>
                </a:lnTo>
                <a:lnTo>
                  <a:pt x="161" y="107"/>
                </a:lnTo>
                <a:lnTo>
                  <a:pt x="161" y="108"/>
                </a:lnTo>
                <a:lnTo>
                  <a:pt x="161" y="108"/>
                </a:lnTo>
                <a:lnTo>
                  <a:pt x="161" y="108"/>
                </a:lnTo>
                <a:lnTo>
                  <a:pt x="161" y="109"/>
                </a:lnTo>
                <a:lnTo>
                  <a:pt x="161" y="110"/>
                </a:lnTo>
                <a:lnTo>
                  <a:pt x="161" y="110"/>
                </a:lnTo>
                <a:lnTo>
                  <a:pt x="161" y="111"/>
                </a:lnTo>
                <a:lnTo>
                  <a:pt x="161" y="111"/>
                </a:lnTo>
                <a:lnTo>
                  <a:pt x="162" y="111"/>
                </a:lnTo>
                <a:lnTo>
                  <a:pt x="162" y="111"/>
                </a:lnTo>
                <a:lnTo>
                  <a:pt x="162" y="112"/>
                </a:lnTo>
                <a:lnTo>
                  <a:pt x="162" y="112"/>
                </a:lnTo>
                <a:lnTo>
                  <a:pt x="162" y="112"/>
                </a:lnTo>
                <a:lnTo>
                  <a:pt x="162" y="113"/>
                </a:lnTo>
                <a:lnTo>
                  <a:pt x="162" y="113"/>
                </a:lnTo>
                <a:lnTo>
                  <a:pt x="163" y="114"/>
                </a:lnTo>
                <a:lnTo>
                  <a:pt x="163" y="114"/>
                </a:lnTo>
                <a:lnTo>
                  <a:pt x="163" y="114"/>
                </a:lnTo>
                <a:lnTo>
                  <a:pt x="164" y="115"/>
                </a:lnTo>
                <a:lnTo>
                  <a:pt x="164" y="115"/>
                </a:lnTo>
                <a:lnTo>
                  <a:pt x="165" y="115"/>
                </a:lnTo>
                <a:lnTo>
                  <a:pt x="165" y="115"/>
                </a:lnTo>
                <a:lnTo>
                  <a:pt x="165" y="116"/>
                </a:lnTo>
                <a:lnTo>
                  <a:pt x="165" y="116"/>
                </a:lnTo>
                <a:lnTo>
                  <a:pt x="165" y="116"/>
                </a:lnTo>
                <a:lnTo>
                  <a:pt x="165" y="117"/>
                </a:lnTo>
                <a:lnTo>
                  <a:pt x="165" y="117"/>
                </a:lnTo>
                <a:lnTo>
                  <a:pt x="165" y="118"/>
                </a:lnTo>
                <a:lnTo>
                  <a:pt x="165" y="118"/>
                </a:lnTo>
                <a:lnTo>
                  <a:pt x="165" y="119"/>
                </a:lnTo>
                <a:lnTo>
                  <a:pt x="165" y="119"/>
                </a:lnTo>
                <a:lnTo>
                  <a:pt x="165" y="120"/>
                </a:lnTo>
                <a:lnTo>
                  <a:pt x="165" y="120"/>
                </a:lnTo>
                <a:lnTo>
                  <a:pt x="166" y="120"/>
                </a:lnTo>
                <a:lnTo>
                  <a:pt x="166" y="121"/>
                </a:lnTo>
                <a:lnTo>
                  <a:pt x="166" y="121"/>
                </a:lnTo>
                <a:lnTo>
                  <a:pt x="166" y="122"/>
                </a:lnTo>
                <a:lnTo>
                  <a:pt x="166" y="122"/>
                </a:lnTo>
                <a:lnTo>
                  <a:pt x="166" y="122"/>
                </a:lnTo>
                <a:lnTo>
                  <a:pt x="167" y="123"/>
                </a:lnTo>
                <a:lnTo>
                  <a:pt x="166" y="123"/>
                </a:lnTo>
                <a:lnTo>
                  <a:pt x="166" y="124"/>
                </a:lnTo>
                <a:lnTo>
                  <a:pt x="167" y="124"/>
                </a:lnTo>
                <a:lnTo>
                  <a:pt x="167" y="124"/>
                </a:lnTo>
                <a:lnTo>
                  <a:pt x="167" y="124"/>
                </a:lnTo>
                <a:lnTo>
                  <a:pt x="167" y="125"/>
                </a:lnTo>
                <a:lnTo>
                  <a:pt x="167" y="125"/>
                </a:lnTo>
                <a:lnTo>
                  <a:pt x="167" y="125"/>
                </a:lnTo>
                <a:lnTo>
                  <a:pt x="167" y="126"/>
                </a:lnTo>
                <a:lnTo>
                  <a:pt x="167" y="126"/>
                </a:lnTo>
                <a:lnTo>
                  <a:pt x="167" y="126"/>
                </a:lnTo>
                <a:lnTo>
                  <a:pt x="167" y="127"/>
                </a:lnTo>
                <a:lnTo>
                  <a:pt x="168" y="127"/>
                </a:lnTo>
                <a:lnTo>
                  <a:pt x="168" y="128"/>
                </a:lnTo>
                <a:lnTo>
                  <a:pt x="167" y="128"/>
                </a:lnTo>
                <a:lnTo>
                  <a:pt x="167" y="129"/>
                </a:lnTo>
                <a:lnTo>
                  <a:pt x="166" y="129"/>
                </a:lnTo>
                <a:lnTo>
                  <a:pt x="166" y="129"/>
                </a:lnTo>
                <a:lnTo>
                  <a:pt x="165" y="129"/>
                </a:lnTo>
                <a:lnTo>
                  <a:pt x="165" y="129"/>
                </a:lnTo>
                <a:lnTo>
                  <a:pt x="165" y="129"/>
                </a:lnTo>
                <a:lnTo>
                  <a:pt x="165" y="130"/>
                </a:lnTo>
                <a:lnTo>
                  <a:pt x="165" y="130"/>
                </a:lnTo>
                <a:lnTo>
                  <a:pt x="165" y="131"/>
                </a:lnTo>
                <a:lnTo>
                  <a:pt x="165" y="131"/>
                </a:lnTo>
                <a:lnTo>
                  <a:pt x="165" y="132"/>
                </a:lnTo>
                <a:lnTo>
                  <a:pt x="165" y="132"/>
                </a:lnTo>
                <a:lnTo>
                  <a:pt x="165" y="133"/>
                </a:lnTo>
                <a:lnTo>
                  <a:pt x="165" y="133"/>
                </a:lnTo>
                <a:lnTo>
                  <a:pt x="166" y="133"/>
                </a:lnTo>
                <a:lnTo>
                  <a:pt x="165" y="133"/>
                </a:lnTo>
                <a:lnTo>
                  <a:pt x="165" y="133"/>
                </a:lnTo>
                <a:lnTo>
                  <a:pt x="165" y="133"/>
                </a:lnTo>
                <a:lnTo>
                  <a:pt x="165" y="134"/>
                </a:lnTo>
                <a:lnTo>
                  <a:pt x="165" y="134"/>
                </a:lnTo>
                <a:lnTo>
                  <a:pt x="165" y="135"/>
                </a:lnTo>
                <a:lnTo>
                  <a:pt x="165" y="135"/>
                </a:lnTo>
                <a:lnTo>
                  <a:pt x="165" y="136"/>
                </a:lnTo>
                <a:lnTo>
                  <a:pt x="165" y="136"/>
                </a:lnTo>
                <a:lnTo>
                  <a:pt x="165" y="137"/>
                </a:lnTo>
                <a:lnTo>
                  <a:pt x="165" y="137"/>
                </a:lnTo>
                <a:lnTo>
                  <a:pt x="165" y="138"/>
                </a:lnTo>
                <a:lnTo>
                  <a:pt x="165" y="138"/>
                </a:lnTo>
                <a:lnTo>
                  <a:pt x="165" y="139"/>
                </a:lnTo>
                <a:lnTo>
                  <a:pt x="165" y="139"/>
                </a:lnTo>
                <a:lnTo>
                  <a:pt x="165" y="140"/>
                </a:lnTo>
                <a:lnTo>
                  <a:pt x="165" y="141"/>
                </a:lnTo>
                <a:lnTo>
                  <a:pt x="165" y="141"/>
                </a:lnTo>
                <a:lnTo>
                  <a:pt x="165" y="141"/>
                </a:lnTo>
                <a:lnTo>
                  <a:pt x="165" y="142"/>
                </a:lnTo>
                <a:lnTo>
                  <a:pt x="166" y="142"/>
                </a:lnTo>
                <a:lnTo>
                  <a:pt x="166" y="143"/>
                </a:lnTo>
                <a:lnTo>
                  <a:pt x="166" y="143"/>
                </a:lnTo>
                <a:lnTo>
                  <a:pt x="165" y="144"/>
                </a:lnTo>
                <a:lnTo>
                  <a:pt x="165" y="144"/>
                </a:lnTo>
                <a:lnTo>
                  <a:pt x="165" y="145"/>
                </a:lnTo>
                <a:lnTo>
                  <a:pt x="165" y="145"/>
                </a:lnTo>
                <a:lnTo>
                  <a:pt x="166" y="145"/>
                </a:lnTo>
                <a:lnTo>
                  <a:pt x="166" y="145"/>
                </a:lnTo>
                <a:lnTo>
                  <a:pt x="166" y="146"/>
                </a:lnTo>
                <a:lnTo>
                  <a:pt x="167" y="146"/>
                </a:lnTo>
                <a:lnTo>
                  <a:pt x="167" y="146"/>
                </a:lnTo>
                <a:lnTo>
                  <a:pt x="168" y="147"/>
                </a:lnTo>
                <a:lnTo>
                  <a:pt x="168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9"/>
                </a:lnTo>
                <a:lnTo>
                  <a:pt x="170" y="149"/>
                </a:lnTo>
                <a:lnTo>
                  <a:pt x="170" y="149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8" y="150"/>
                </a:lnTo>
                <a:lnTo>
                  <a:pt x="168" y="150"/>
                </a:lnTo>
                <a:lnTo>
                  <a:pt x="167" y="150"/>
                </a:lnTo>
                <a:lnTo>
                  <a:pt x="167" y="150"/>
                </a:lnTo>
                <a:lnTo>
                  <a:pt x="167" y="150"/>
                </a:lnTo>
                <a:lnTo>
                  <a:pt x="167" y="151"/>
                </a:lnTo>
                <a:lnTo>
                  <a:pt x="167" y="151"/>
                </a:lnTo>
                <a:lnTo>
                  <a:pt x="167" y="152"/>
                </a:lnTo>
                <a:lnTo>
                  <a:pt x="167" y="152"/>
                </a:lnTo>
                <a:lnTo>
                  <a:pt x="166" y="152"/>
                </a:lnTo>
                <a:lnTo>
                  <a:pt x="166" y="152"/>
                </a:lnTo>
                <a:lnTo>
                  <a:pt x="166" y="152"/>
                </a:lnTo>
                <a:lnTo>
                  <a:pt x="166" y="153"/>
                </a:lnTo>
                <a:lnTo>
                  <a:pt x="166" y="153"/>
                </a:lnTo>
                <a:lnTo>
                  <a:pt x="166" y="154"/>
                </a:lnTo>
                <a:lnTo>
                  <a:pt x="167" y="154"/>
                </a:lnTo>
                <a:lnTo>
                  <a:pt x="167" y="154"/>
                </a:lnTo>
                <a:lnTo>
                  <a:pt x="167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5"/>
                </a:lnTo>
                <a:lnTo>
                  <a:pt x="168" y="155"/>
                </a:lnTo>
                <a:lnTo>
                  <a:pt x="168" y="155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7"/>
                </a:lnTo>
                <a:lnTo>
                  <a:pt x="167" y="157"/>
                </a:lnTo>
                <a:lnTo>
                  <a:pt x="167" y="158"/>
                </a:lnTo>
                <a:lnTo>
                  <a:pt x="167" y="158"/>
                </a:lnTo>
                <a:lnTo>
                  <a:pt x="166" y="159"/>
                </a:lnTo>
                <a:lnTo>
                  <a:pt x="166" y="160"/>
                </a:lnTo>
                <a:lnTo>
                  <a:pt x="166" y="160"/>
                </a:lnTo>
                <a:lnTo>
                  <a:pt x="165" y="161"/>
                </a:lnTo>
                <a:lnTo>
                  <a:pt x="165" y="161"/>
                </a:lnTo>
                <a:lnTo>
                  <a:pt x="165" y="162"/>
                </a:lnTo>
                <a:lnTo>
                  <a:pt x="165" y="162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4"/>
                </a:lnTo>
                <a:lnTo>
                  <a:pt x="167" y="164"/>
                </a:lnTo>
                <a:lnTo>
                  <a:pt x="167" y="165"/>
                </a:lnTo>
                <a:lnTo>
                  <a:pt x="167" y="165"/>
                </a:lnTo>
                <a:lnTo>
                  <a:pt x="166" y="166"/>
                </a:lnTo>
                <a:lnTo>
                  <a:pt x="166" y="166"/>
                </a:lnTo>
                <a:lnTo>
                  <a:pt x="166" y="166"/>
                </a:lnTo>
                <a:lnTo>
                  <a:pt x="167" y="167"/>
                </a:lnTo>
                <a:lnTo>
                  <a:pt x="167" y="167"/>
                </a:lnTo>
                <a:lnTo>
                  <a:pt x="167" y="168"/>
                </a:lnTo>
                <a:lnTo>
                  <a:pt x="168" y="168"/>
                </a:lnTo>
                <a:lnTo>
                  <a:pt x="169" y="168"/>
                </a:lnTo>
                <a:lnTo>
                  <a:pt x="169" y="168"/>
                </a:lnTo>
                <a:lnTo>
                  <a:pt x="169" y="169"/>
                </a:lnTo>
                <a:lnTo>
                  <a:pt x="169" y="169"/>
                </a:lnTo>
                <a:lnTo>
                  <a:pt x="169" y="170"/>
                </a:lnTo>
                <a:lnTo>
                  <a:pt x="169" y="170"/>
                </a:lnTo>
                <a:lnTo>
                  <a:pt x="169" y="170"/>
                </a:lnTo>
                <a:lnTo>
                  <a:pt x="169" y="171"/>
                </a:lnTo>
                <a:lnTo>
                  <a:pt x="169" y="171"/>
                </a:lnTo>
                <a:lnTo>
                  <a:pt x="169" y="172"/>
                </a:lnTo>
                <a:lnTo>
                  <a:pt x="169" y="172"/>
                </a:lnTo>
                <a:lnTo>
                  <a:pt x="168" y="172"/>
                </a:lnTo>
                <a:lnTo>
                  <a:pt x="168" y="172"/>
                </a:lnTo>
                <a:lnTo>
                  <a:pt x="168" y="172"/>
                </a:lnTo>
                <a:lnTo>
                  <a:pt x="168" y="173"/>
                </a:lnTo>
                <a:lnTo>
                  <a:pt x="168" y="173"/>
                </a:lnTo>
                <a:lnTo>
                  <a:pt x="168" y="174"/>
                </a:lnTo>
                <a:lnTo>
                  <a:pt x="168" y="174"/>
                </a:lnTo>
                <a:lnTo>
                  <a:pt x="168" y="175"/>
                </a:lnTo>
                <a:lnTo>
                  <a:pt x="168" y="175"/>
                </a:lnTo>
                <a:lnTo>
                  <a:pt x="169" y="175"/>
                </a:lnTo>
                <a:lnTo>
                  <a:pt x="169" y="175"/>
                </a:lnTo>
                <a:lnTo>
                  <a:pt x="169" y="175"/>
                </a:lnTo>
                <a:lnTo>
                  <a:pt x="169" y="175"/>
                </a:lnTo>
                <a:lnTo>
                  <a:pt x="170" y="175"/>
                </a:lnTo>
                <a:lnTo>
                  <a:pt x="170" y="175"/>
                </a:lnTo>
                <a:lnTo>
                  <a:pt x="170" y="176"/>
                </a:lnTo>
                <a:lnTo>
                  <a:pt x="169" y="176"/>
                </a:lnTo>
                <a:lnTo>
                  <a:pt x="170" y="176"/>
                </a:lnTo>
                <a:lnTo>
                  <a:pt x="169" y="176"/>
                </a:lnTo>
                <a:lnTo>
                  <a:pt x="169" y="176"/>
                </a:lnTo>
                <a:lnTo>
                  <a:pt x="168" y="176"/>
                </a:lnTo>
                <a:lnTo>
                  <a:pt x="168" y="177"/>
                </a:lnTo>
                <a:lnTo>
                  <a:pt x="168" y="177"/>
                </a:lnTo>
                <a:lnTo>
                  <a:pt x="167" y="178"/>
                </a:lnTo>
                <a:lnTo>
                  <a:pt x="167" y="178"/>
                </a:lnTo>
                <a:lnTo>
                  <a:pt x="166" y="179"/>
                </a:lnTo>
                <a:lnTo>
                  <a:pt x="166" y="179"/>
                </a:lnTo>
                <a:lnTo>
                  <a:pt x="165" y="178"/>
                </a:lnTo>
                <a:lnTo>
                  <a:pt x="165" y="178"/>
                </a:lnTo>
                <a:lnTo>
                  <a:pt x="165" y="178"/>
                </a:lnTo>
                <a:lnTo>
                  <a:pt x="165" y="178"/>
                </a:lnTo>
                <a:lnTo>
                  <a:pt x="164" y="178"/>
                </a:lnTo>
                <a:lnTo>
                  <a:pt x="164" y="178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5" y="179"/>
                </a:lnTo>
                <a:lnTo>
                  <a:pt x="165" y="180"/>
                </a:lnTo>
                <a:lnTo>
                  <a:pt x="165" y="180"/>
                </a:lnTo>
                <a:lnTo>
                  <a:pt x="165" y="179"/>
                </a:lnTo>
                <a:lnTo>
                  <a:pt x="166" y="179"/>
                </a:lnTo>
                <a:lnTo>
                  <a:pt x="166" y="180"/>
                </a:lnTo>
                <a:lnTo>
                  <a:pt x="166" y="180"/>
                </a:lnTo>
                <a:lnTo>
                  <a:pt x="166" y="180"/>
                </a:lnTo>
                <a:lnTo>
                  <a:pt x="166" y="180"/>
                </a:lnTo>
                <a:lnTo>
                  <a:pt x="165" y="180"/>
                </a:lnTo>
                <a:lnTo>
                  <a:pt x="165" y="180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4" y="181"/>
                </a:lnTo>
                <a:lnTo>
                  <a:pt x="164" y="182"/>
                </a:lnTo>
                <a:lnTo>
                  <a:pt x="164" y="182"/>
                </a:lnTo>
                <a:lnTo>
                  <a:pt x="165" y="182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4"/>
                </a:lnTo>
                <a:lnTo>
                  <a:pt x="165" y="184"/>
                </a:lnTo>
                <a:lnTo>
                  <a:pt x="166" y="184"/>
                </a:lnTo>
                <a:lnTo>
                  <a:pt x="166" y="185"/>
                </a:lnTo>
                <a:lnTo>
                  <a:pt x="167" y="185"/>
                </a:lnTo>
                <a:lnTo>
                  <a:pt x="167" y="185"/>
                </a:lnTo>
                <a:lnTo>
                  <a:pt x="166" y="186"/>
                </a:lnTo>
                <a:lnTo>
                  <a:pt x="166" y="186"/>
                </a:lnTo>
                <a:lnTo>
                  <a:pt x="167" y="186"/>
                </a:lnTo>
                <a:lnTo>
                  <a:pt x="167" y="186"/>
                </a:lnTo>
                <a:lnTo>
                  <a:pt x="167" y="187"/>
                </a:lnTo>
                <a:lnTo>
                  <a:pt x="166" y="187"/>
                </a:lnTo>
                <a:lnTo>
                  <a:pt x="166" y="187"/>
                </a:lnTo>
                <a:lnTo>
                  <a:pt x="166" y="187"/>
                </a:lnTo>
                <a:lnTo>
                  <a:pt x="166" y="188"/>
                </a:lnTo>
                <a:lnTo>
                  <a:pt x="167" y="188"/>
                </a:lnTo>
                <a:lnTo>
                  <a:pt x="167" y="188"/>
                </a:lnTo>
                <a:lnTo>
                  <a:pt x="167" y="188"/>
                </a:lnTo>
                <a:lnTo>
                  <a:pt x="167" y="188"/>
                </a:lnTo>
                <a:lnTo>
                  <a:pt x="166" y="189"/>
                </a:lnTo>
                <a:lnTo>
                  <a:pt x="166" y="189"/>
                </a:lnTo>
                <a:lnTo>
                  <a:pt x="166" y="190"/>
                </a:lnTo>
                <a:lnTo>
                  <a:pt x="166" y="190"/>
                </a:lnTo>
                <a:lnTo>
                  <a:pt x="166" y="190"/>
                </a:lnTo>
                <a:lnTo>
                  <a:pt x="166" y="191"/>
                </a:lnTo>
                <a:lnTo>
                  <a:pt x="166" y="191"/>
                </a:lnTo>
                <a:lnTo>
                  <a:pt x="165" y="191"/>
                </a:lnTo>
                <a:lnTo>
                  <a:pt x="165" y="192"/>
                </a:lnTo>
                <a:lnTo>
                  <a:pt x="165" y="192"/>
                </a:lnTo>
                <a:lnTo>
                  <a:pt x="165" y="193"/>
                </a:lnTo>
                <a:lnTo>
                  <a:pt x="165" y="193"/>
                </a:lnTo>
                <a:lnTo>
                  <a:pt x="165" y="194"/>
                </a:lnTo>
                <a:lnTo>
                  <a:pt x="165" y="194"/>
                </a:lnTo>
                <a:lnTo>
                  <a:pt x="165" y="195"/>
                </a:lnTo>
                <a:lnTo>
                  <a:pt x="165" y="195"/>
                </a:lnTo>
                <a:lnTo>
                  <a:pt x="165" y="195"/>
                </a:lnTo>
                <a:lnTo>
                  <a:pt x="165" y="195"/>
                </a:lnTo>
                <a:lnTo>
                  <a:pt x="165" y="195"/>
                </a:lnTo>
                <a:lnTo>
                  <a:pt x="165" y="196"/>
                </a:lnTo>
                <a:lnTo>
                  <a:pt x="165" y="196"/>
                </a:lnTo>
                <a:lnTo>
                  <a:pt x="165" y="197"/>
                </a:lnTo>
                <a:lnTo>
                  <a:pt x="165" y="197"/>
                </a:lnTo>
                <a:lnTo>
                  <a:pt x="166" y="197"/>
                </a:lnTo>
                <a:lnTo>
                  <a:pt x="166" y="198"/>
                </a:lnTo>
                <a:lnTo>
                  <a:pt x="167" y="199"/>
                </a:lnTo>
                <a:lnTo>
                  <a:pt x="167" y="199"/>
                </a:lnTo>
                <a:lnTo>
                  <a:pt x="168" y="200"/>
                </a:lnTo>
                <a:lnTo>
                  <a:pt x="168" y="200"/>
                </a:lnTo>
                <a:lnTo>
                  <a:pt x="168" y="200"/>
                </a:lnTo>
                <a:lnTo>
                  <a:pt x="168" y="200"/>
                </a:lnTo>
                <a:lnTo>
                  <a:pt x="168" y="201"/>
                </a:lnTo>
                <a:lnTo>
                  <a:pt x="167" y="201"/>
                </a:lnTo>
                <a:lnTo>
                  <a:pt x="167" y="202"/>
                </a:lnTo>
                <a:lnTo>
                  <a:pt x="167" y="202"/>
                </a:lnTo>
                <a:lnTo>
                  <a:pt x="166" y="202"/>
                </a:lnTo>
                <a:lnTo>
                  <a:pt x="166" y="202"/>
                </a:lnTo>
                <a:lnTo>
                  <a:pt x="166" y="202"/>
                </a:lnTo>
                <a:lnTo>
                  <a:pt x="166" y="203"/>
                </a:lnTo>
                <a:lnTo>
                  <a:pt x="165" y="203"/>
                </a:lnTo>
                <a:lnTo>
                  <a:pt x="165" y="203"/>
                </a:lnTo>
                <a:lnTo>
                  <a:pt x="165" y="203"/>
                </a:lnTo>
                <a:lnTo>
                  <a:pt x="165" y="204"/>
                </a:lnTo>
                <a:lnTo>
                  <a:pt x="164" y="204"/>
                </a:lnTo>
                <a:lnTo>
                  <a:pt x="164" y="204"/>
                </a:lnTo>
                <a:lnTo>
                  <a:pt x="163" y="204"/>
                </a:lnTo>
                <a:lnTo>
                  <a:pt x="163" y="204"/>
                </a:lnTo>
                <a:lnTo>
                  <a:pt x="163" y="204"/>
                </a:lnTo>
                <a:lnTo>
                  <a:pt x="163" y="205"/>
                </a:lnTo>
                <a:lnTo>
                  <a:pt x="162" y="206"/>
                </a:lnTo>
                <a:lnTo>
                  <a:pt x="162" y="206"/>
                </a:lnTo>
                <a:lnTo>
                  <a:pt x="162" y="207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9"/>
                </a:lnTo>
                <a:lnTo>
                  <a:pt x="162" y="209"/>
                </a:lnTo>
                <a:lnTo>
                  <a:pt x="162" y="210"/>
                </a:lnTo>
                <a:lnTo>
                  <a:pt x="162" y="211"/>
                </a:lnTo>
                <a:lnTo>
                  <a:pt x="161" y="211"/>
                </a:lnTo>
                <a:lnTo>
                  <a:pt x="161" y="212"/>
                </a:lnTo>
                <a:lnTo>
                  <a:pt x="161" y="212"/>
                </a:lnTo>
                <a:lnTo>
                  <a:pt x="161" y="213"/>
                </a:lnTo>
                <a:lnTo>
                  <a:pt x="161" y="213"/>
                </a:lnTo>
                <a:lnTo>
                  <a:pt x="161" y="214"/>
                </a:lnTo>
                <a:lnTo>
                  <a:pt x="161" y="214"/>
                </a:lnTo>
                <a:lnTo>
                  <a:pt x="161" y="214"/>
                </a:lnTo>
                <a:lnTo>
                  <a:pt x="160" y="215"/>
                </a:lnTo>
                <a:lnTo>
                  <a:pt x="160" y="215"/>
                </a:lnTo>
                <a:lnTo>
                  <a:pt x="160" y="216"/>
                </a:lnTo>
                <a:lnTo>
                  <a:pt x="160" y="216"/>
                </a:lnTo>
                <a:lnTo>
                  <a:pt x="160" y="216"/>
                </a:lnTo>
                <a:lnTo>
                  <a:pt x="159" y="216"/>
                </a:lnTo>
                <a:lnTo>
                  <a:pt x="159" y="217"/>
                </a:lnTo>
                <a:lnTo>
                  <a:pt x="159" y="217"/>
                </a:lnTo>
                <a:lnTo>
                  <a:pt x="159" y="218"/>
                </a:lnTo>
                <a:lnTo>
                  <a:pt x="159" y="218"/>
                </a:lnTo>
                <a:lnTo>
                  <a:pt x="159" y="219"/>
                </a:lnTo>
                <a:lnTo>
                  <a:pt x="158" y="219"/>
                </a:lnTo>
                <a:lnTo>
                  <a:pt x="158" y="219"/>
                </a:lnTo>
                <a:lnTo>
                  <a:pt x="158" y="220"/>
                </a:lnTo>
                <a:lnTo>
                  <a:pt x="157" y="220"/>
                </a:lnTo>
                <a:lnTo>
                  <a:pt x="157" y="220"/>
                </a:lnTo>
                <a:lnTo>
                  <a:pt x="157" y="220"/>
                </a:lnTo>
                <a:lnTo>
                  <a:pt x="156" y="221"/>
                </a:lnTo>
                <a:lnTo>
                  <a:pt x="156" y="221"/>
                </a:lnTo>
                <a:lnTo>
                  <a:pt x="156" y="221"/>
                </a:lnTo>
                <a:lnTo>
                  <a:pt x="156" y="222"/>
                </a:lnTo>
                <a:lnTo>
                  <a:pt x="155" y="222"/>
                </a:lnTo>
                <a:lnTo>
                  <a:pt x="155" y="222"/>
                </a:lnTo>
                <a:lnTo>
                  <a:pt x="155" y="223"/>
                </a:lnTo>
                <a:lnTo>
                  <a:pt x="155" y="224"/>
                </a:lnTo>
                <a:lnTo>
                  <a:pt x="155" y="224"/>
                </a:lnTo>
                <a:lnTo>
                  <a:pt x="155" y="224"/>
                </a:lnTo>
                <a:lnTo>
                  <a:pt x="154" y="224"/>
                </a:lnTo>
                <a:lnTo>
                  <a:pt x="154" y="224"/>
                </a:lnTo>
                <a:lnTo>
                  <a:pt x="154" y="224"/>
                </a:lnTo>
                <a:lnTo>
                  <a:pt x="153" y="225"/>
                </a:lnTo>
                <a:lnTo>
                  <a:pt x="152" y="225"/>
                </a:lnTo>
                <a:lnTo>
                  <a:pt x="152" y="225"/>
                </a:lnTo>
                <a:lnTo>
                  <a:pt x="152" y="225"/>
                </a:lnTo>
                <a:lnTo>
                  <a:pt x="152" y="226"/>
                </a:lnTo>
                <a:lnTo>
                  <a:pt x="151" y="226"/>
                </a:lnTo>
                <a:lnTo>
                  <a:pt x="151" y="227"/>
                </a:lnTo>
                <a:lnTo>
                  <a:pt x="151" y="227"/>
                </a:lnTo>
                <a:lnTo>
                  <a:pt x="151" y="228"/>
                </a:lnTo>
                <a:lnTo>
                  <a:pt x="151" y="229"/>
                </a:lnTo>
                <a:lnTo>
                  <a:pt x="151" y="229"/>
                </a:lnTo>
                <a:lnTo>
                  <a:pt x="150" y="229"/>
                </a:lnTo>
                <a:lnTo>
                  <a:pt x="151" y="230"/>
                </a:lnTo>
                <a:lnTo>
                  <a:pt x="150" y="230"/>
                </a:lnTo>
                <a:lnTo>
                  <a:pt x="150" y="230"/>
                </a:lnTo>
                <a:lnTo>
                  <a:pt x="150" y="231"/>
                </a:lnTo>
                <a:lnTo>
                  <a:pt x="149" y="231"/>
                </a:lnTo>
                <a:lnTo>
                  <a:pt x="149" y="232"/>
                </a:lnTo>
                <a:lnTo>
                  <a:pt x="149" y="232"/>
                </a:lnTo>
                <a:lnTo>
                  <a:pt x="149" y="233"/>
                </a:lnTo>
                <a:lnTo>
                  <a:pt x="150" y="233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5"/>
                </a:lnTo>
                <a:lnTo>
                  <a:pt x="150" y="235"/>
                </a:lnTo>
                <a:lnTo>
                  <a:pt x="151" y="236"/>
                </a:lnTo>
                <a:lnTo>
                  <a:pt x="151" y="237"/>
                </a:lnTo>
                <a:lnTo>
                  <a:pt x="151" y="237"/>
                </a:lnTo>
                <a:lnTo>
                  <a:pt x="151" y="237"/>
                </a:lnTo>
                <a:lnTo>
                  <a:pt x="151" y="238"/>
                </a:lnTo>
                <a:lnTo>
                  <a:pt x="151" y="238"/>
                </a:lnTo>
                <a:lnTo>
                  <a:pt x="151" y="239"/>
                </a:lnTo>
                <a:lnTo>
                  <a:pt x="151" y="239"/>
                </a:lnTo>
                <a:lnTo>
                  <a:pt x="151" y="240"/>
                </a:lnTo>
                <a:lnTo>
                  <a:pt x="152" y="240"/>
                </a:lnTo>
                <a:lnTo>
                  <a:pt x="151" y="240"/>
                </a:lnTo>
                <a:lnTo>
                  <a:pt x="151" y="240"/>
                </a:lnTo>
                <a:lnTo>
                  <a:pt x="151" y="241"/>
                </a:lnTo>
                <a:lnTo>
                  <a:pt x="150" y="241"/>
                </a:lnTo>
                <a:lnTo>
                  <a:pt x="150" y="241"/>
                </a:lnTo>
                <a:lnTo>
                  <a:pt x="149" y="241"/>
                </a:lnTo>
                <a:lnTo>
                  <a:pt x="149" y="241"/>
                </a:lnTo>
                <a:lnTo>
                  <a:pt x="149" y="242"/>
                </a:lnTo>
                <a:lnTo>
                  <a:pt x="149" y="242"/>
                </a:lnTo>
                <a:lnTo>
                  <a:pt x="149" y="242"/>
                </a:lnTo>
                <a:lnTo>
                  <a:pt x="149" y="243"/>
                </a:lnTo>
                <a:lnTo>
                  <a:pt x="149" y="243"/>
                </a:lnTo>
                <a:lnTo>
                  <a:pt x="149" y="243"/>
                </a:lnTo>
                <a:lnTo>
                  <a:pt x="150" y="243"/>
                </a:lnTo>
                <a:lnTo>
                  <a:pt x="150" y="243"/>
                </a:lnTo>
                <a:lnTo>
                  <a:pt x="151" y="243"/>
                </a:lnTo>
                <a:lnTo>
                  <a:pt x="151" y="244"/>
                </a:lnTo>
                <a:lnTo>
                  <a:pt x="151" y="245"/>
                </a:lnTo>
                <a:lnTo>
                  <a:pt x="150" y="245"/>
                </a:lnTo>
                <a:lnTo>
                  <a:pt x="150" y="245"/>
                </a:lnTo>
                <a:lnTo>
                  <a:pt x="150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7"/>
                </a:lnTo>
                <a:lnTo>
                  <a:pt x="148" y="247"/>
                </a:lnTo>
                <a:lnTo>
                  <a:pt x="148" y="248"/>
                </a:lnTo>
                <a:lnTo>
                  <a:pt x="148" y="248"/>
                </a:lnTo>
                <a:lnTo>
                  <a:pt x="148" y="249"/>
                </a:lnTo>
                <a:lnTo>
                  <a:pt x="148" y="249"/>
                </a:lnTo>
                <a:lnTo>
                  <a:pt x="148" y="249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8" y="251"/>
                </a:lnTo>
                <a:lnTo>
                  <a:pt x="148" y="251"/>
                </a:lnTo>
                <a:lnTo>
                  <a:pt x="148" y="251"/>
                </a:lnTo>
                <a:lnTo>
                  <a:pt x="148" y="252"/>
                </a:lnTo>
                <a:lnTo>
                  <a:pt x="148" y="252"/>
                </a:lnTo>
                <a:lnTo>
                  <a:pt x="148" y="253"/>
                </a:lnTo>
                <a:lnTo>
                  <a:pt x="148" y="252"/>
                </a:lnTo>
                <a:lnTo>
                  <a:pt x="147" y="252"/>
                </a:lnTo>
                <a:lnTo>
                  <a:pt x="147" y="252"/>
                </a:lnTo>
                <a:lnTo>
                  <a:pt x="146" y="252"/>
                </a:lnTo>
                <a:lnTo>
                  <a:pt x="146" y="252"/>
                </a:lnTo>
                <a:lnTo>
                  <a:pt x="145" y="252"/>
                </a:lnTo>
                <a:lnTo>
                  <a:pt x="145" y="252"/>
                </a:lnTo>
                <a:lnTo>
                  <a:pt x="145" y="252"/>
                </a:lnTo>
                <a:lnTo>
                  <a:pt x="145" y="251"/>
                </a:lnTo>
                <a:lnTo>
                  <a:pt x="144" y="251"/>
                </a:lnTo>
                <a:lnTo>
                  <a:pt x="144" y="252"/>
                </a:lnTo>
                <a:lnTo>
                  <a:pt x="144" y="252"/>
                </a:lnTo>
                <a:lnTo>
                  <a:pt x="143" y="253"/>
                </a:lnTo>
                <a:lnTo>
                  <a:pt x="143" y="253"/>
                </a:lnTo>
                <a:lnTo>
                  <a:pt x="143" y="254"/>
                </a:lnTo>
                <a:lnTo>
                  <a:pt x="143" y="254"/>
                </a:lnTo>
                <a:lnTo>
                  <a:pt x="143" y="254"/>
                </a:lnTo>
                <a:lnTo>
                  <a:pt x="144" y="254"/>
                </a:lnTo>
                <a:lnTo>
                  <a:pt x="144" y="254"/>
                </a:lnTo>
                <a:lnTo>
                  <a:pt x="143" y="254"/>
                </a:lnTo>
                <a:lnTo>
                  <a:pt x="143" y="255"/>
                </a:lnTo>
                <a:lnTo>
                  <a:pt x="143" y="255"/>
                </a:lnTo>
                <a:lnTo>
                  <a:pt x="143" y="255"/>
                </a:lnTo>
                <a:lnTo>
                  <a:pt x="142" y="256"/>
                </a:lnTo>
                <a:lnTo>
                  <a:pt x="142" y="256"/>
                </a:lnTo>
                <a:lnTo>
                  <a:pt x="142" y="257"/>
                </a:lnTo>
                <a:lnTo>
                  <a:pt x="141" y="257"/>
                </a:lnTo>
                <a:lnTo>
                  <a:pt x="141" y="257"/>
                </a:lnTo>
                <a:lnTo>
                  <a:pt x="141" y="257"/>
                </a:lnTo>
                <a:lnTo>
                  <a:pt x="141" y="258"/>
                </a:lnTo>
                <a:lnTo>
                  <a:pt x="140" y="258"/>
                </a:lnTo>
                <a:lnTo>
                  <a:pt x="140" y="258"/>
                </a:lnTo>
                <a:lnTo>
                  <a:pt x="140" y="258"/>
                </a:lnTo>
                <a:lnTo>
                  <a:pt x="140" y="259"/>
                </a:lnTo>
                <a:lnTo>
                  <a:pt x="141" y="258"/>
                </a:lnTo>
                <a:lnTo>
                  <a:pt x="141" y="259"/>
                </a:lnTo>
                <a:lnTo>
                  <a:pt x="140" y="259"/>
                </a:lnTo>
                <a:lnTo>
                  <a:pt x="140" y="260"/>
                </a:lnTo>
                <a:lnTo>
                  <a:pt x="140" y="260"/>
                </a:lnTo>
                <a:lnTo>
                  <a:pt x="140" y="261"/>
                </a:lnTo>
                <a:lnTo>
                  <a:pt x="141" y="261"/>
                </a:lnTo>
                <a:lnTo>
                  <a:pt x="141" y="261"/>
                </a:lnTo>
                <a:lnTo>
                  <a:pt x="141" y="261"/>
                </a:lnTo>
                <a:lnTo>
                  <a:pt x="141" y="262"/>
                </a:lnTo>
                <a:lnTo>
                  <a:pt x="141" y="263"/>
                </a:lnTo>
                <a:lnTo>
                  <a:pt x="141" y="263"/>
                </a:lnTo>
                <a:lnTo>
                  <a:pt x="142" y="264"/>
                </a:lnTo>
                <a:lnTo>
                  <a:pt x="142" y="264"/>
                </a:lnTo>
                <a:lnTo>
                  <a:pt x="143" y="265"/>
                </a:lnTo>
                <a:lnTo>
                  <a:pt x="142" y="265"/>
                </a:lnTo>
                <a:lnTo>
                  <a:pt x="142" y="266"/>
                </a:lnTo>
                <a:lnTo>
                  <a:pt x="142" y="266"/>
                </a:lnTo>
                <a:lnTo>
                  <a:pt x="142" y="266"/>
                </a:lnTo>
                <a:lnTo>
                  <a:pt x="142" y="266"/>
                </a:lnTo>
                <a:lnTo>
                  <a:pt x="142" y="267"/>
                </a:lnTo>
                <a:lnTo>
                  <a:pt x="142" y="267"/>
                </a:lnTo>
                <a:lnTo>
                  <a:pt x="141" y="267"/>
                </a:lnTo>
                <a:lnTo>
                  <a:pt x="141" y="267"/>
                </a:lnTo>
                <a:lnTo>
                  <a:pt x="141" y="268"/>
                </a:lnTo>
                <a:lnTo>
                  <a:pt x="141" y="268"/>
                </a:lnTo>
                <a:lnTo>
                  <a:pt x="141" y="269"/>
                </a:lnTo>
                <a:lnTo>
                  <a:pt x="140" y="269"/>
                </a:lnTo>
                <a:lnTo>
                  <a:pt x="140" y="269"/>
                </a:lnTo>
                <a:lnTo>
                  <a:pt x="141" y="270"/>
                </a:lnTo>
                <a:lnTo>
                  <a:pt x="141" y="270"/>
                </a:lnTo>
                <a:lnTo>
                  <a:pt x="141" y="271"/>
                </a:lnTo>
                <a:lnTo>
                  <a:pt x="142" y="271"/>
                </a:lnTo>
                <a:lnTo>
                  <a:pt x="142" y="272"/>
                </a:lnTo>
                <a:lnTo>
                  <a:pt x="143" y="272"/>
                </a:lnTo>
                <a:lnTo>
                  <a:pt x="143" y="272"/>
                </a:lnTo>
                <a:lnTo>
                  <a:pt x="142" y="273"/>
                </a:lnTo>
                <a:lnTo>
                  <a:pt x="142" y="273"/>
                </a:lnTo>
                <a:lnTo>
                  <a:pt x="142" y="273"/>
                </a:lnTo>
                <a:lnTo>
                  <a:pt x="141" y="274"/>
                </a:lnTo>
                <a:lnTo>
                  <a:pt x="141" y="274"/>
                </a:lnTo>
                <a:lnTo>
                  <a:pt x="141" y="274"/>
                </a:lnTo>
                <a:lnTo>
                  <a:pt x="141" y="274"/>
                </a:lnTo>
                <a:lnTo>
                  <a:pt x="141" y="275"/>
                </a:lnTo>
                <a:lnTo>
                  <a:pt x="142" y="275"/>
                </a:lnTo>
                <a:lnTo>
                  <a:pt x="142" y="275"/>
                </a:lnTo>
                <a:lnTo>
                  <a:pt x="143" y="275"/>
                </a:lnTo>
                <a:lnTo>
                  <a:pt x="143" y="275"/>
                </a:lnTo>
                <a:lnTo>
                  <a:pt x="143" y="276"/>
                </a:lnTo>
                <a:lnTo>
                  <a:pt x="143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7"/>
                </a:lnTo>
                <a:lnTo>
                  <a:pt x="144" y="277"/>
                </a:lnTo>
                <a:lnTo>
                  <a:pt x="144" y="278"/>
                </a:lnTo>
                <a:lnTo>
                  <a:pt x="144" y="278"/>
                </a:lnTo>
                <a:lnTo>
                  <a:pt x="144" y="279"/>
                </a:lnTo>
                <a:lnTo>
                  <a:pt x="144" y="279"/>
                </a:lnTo>
                <a:lnTo>
                  <a:pt x="144" y="279"/>
                </a:lnTo>
                <a:lnTo>
                  <a:pt x="143" y="280"/>
                </a:lnTo>
                <a:lnTo>
                  <a:pt x="142" y="281"/>
                </a:lnTo>
                <a:lnTo>
                  <a:pt x="142" y="281"/>
                </a:lnTo>
                <a:lnTo>
                  <a:pt x="142" y="281"/>
                </a:lnTo>
                <a:lnTo>
                  <a:pt x="141" y="282"/>
                </a:lnTo>
                <a:lnTo>
                  <a:pt x="141" y="282"/>
                </a:lnTo>
                <a:lnTo>
                  <a:pt x="140" y="282"/>
                </a:lnTo>
                <a:lnTo>
                  <a:pt x="140" y="283"/>
                </a:lnTo>
                <a:lnTo>
                  <a:pt x="140" y="283"/>
                </a:lnTo>
                <a:lnTo>
                  <a:pt x="141" y="283"/>
                </a:lnTo>
                <a:lnTo>
                  <a:pt x="140" y="284"/>
                </a:lnTo>
                <a:lnTo>
                  <a:pt x="140" y="284"/>
                </a:lnTo>
                <a:lnTo>
                  <a:pt x="141" y="284"/>
                </a:lnTo>
                <a:lnTo>
                  <a:pt x="141" y="285"/>
                </a:lnTo>
                <a:lnTo>
                  <a:pt x="141" y="286"/>
                </a:lnTo>
                <a:lnTo>
                  <a:pt x="140" y="286"/>
                </a:lnTo>
                <a:lnTo>
                  <a:pt x="140" y="286"/>
                </a:lnTo>
                <a:lnTo>
                  <a:pt x="140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7"/>
                </a:lnTo>
                <a:lnTo>
                  <a:pt x="140" y="287"/>
                </a:lnTo>
                <a:lnTo>
                  <a:pt x="140" y="287"/>
                </a:lnTo>
                <a:lnTo>
                  <a:pt x="139" y="287"/>
                </a:lnTo>
                <a:lnTo>
                  <a:pt x="138" y="287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9"/>
                </a:lnTo>
                <a:lnTo>
                  <a:pt x="138" y="289"/>
                </a:lnTo>
                <a:lnTo>
                  <a:pt x="138" y="290"/>
                </a:lnTo>
                <a:lnTo>
                  <a:pt x="138" y="290"/>
                </a:lnTo>
                <a:lnTo>
                  <a:pt x="138" y="291"/>
                </a:lnTo>
                <a:lnTo>
                  <a:pt x="138" y="291"/>
                </a:lnTo>
                <a:lnTo>
                  <a:pt x="138" y="291"/>
                </a:lnTo>
                <a:lnTo>
                  <a:pt x="137" y="291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3"/>
                </a:lnTo>
                <a:lnTo>
                  <a:pt x="137" y="293"/>
                </a:lnTo>
                <a:lnTo>
                  <a:pt x="137" y="293"/>
                </a:lnTo>
                <a:lnTo>
                  <a:pt x="138" y="293"/>
                </a:lnTo>
                <a:lnTo>
                  <a:pt x="138" y="294"/>
                </a:lnTo>
                <a:lnTo>
                  <a:pt x="138" y="295"/>
                </a:lnTo>
                <a:lnTo>
                  <a:pt x="138" y="295"/>
                </a:lnTo>
                <a:lnTo>
                  <a:pt x="139" y="295"/>
                </a:lnTo>
                <a:lnTo>
                  <a:pt x="139" y="295"/>
                </a:lnTo>
                <a:lnTo>
                  <a:pt x="140" y="295"/>
                </a:lnTo>
                <a:lnTo>
                  <a:pt x="140" y="296"/>
                </a:lnTo>
                <a:lnTo>
                  <a:pt x="140" y="296"/>
                </a:lnTo>
                <a:lnTo>
                  <a:pt x="140" y="296"/>
                </a:lnTo>
                <a:lnTo>
                  <a:pt x="140" y="297"/>
                </a:lnTo>
                <a:lnTo>
                  <a:pt x="140" y="297"/>
                </a:lnTo>
                <a:lnTo>
                  <a:pt x="141" y="298"/>
                </a:lnTo>
                <a:lnTo>
                  <a:pt x="140" y="299"/>
                </a:lnTo>
                <a:lnTo>
                  <a:pt x="140" y="299"/>
                </a:lnTo>
                <a:lnTo>
                  <a:pt x="139" y="299"/>
                </a:lnTo>
                <a:lnTo>
                  <a:pt x="139" y="299"/>
                </a:lnTo>
                <a:lnTo>
                  <a:pt x="140" y="301"/>
                </a:lnTo>
                <a:lnTo>
                  <a:pt x="139" y="301"/>
                </a:lnTo>
                <a:lnTo>
                  <a:pt x="139" y="301"/>
                </a:lnTo>
                <a:lnTo>
                  <a:pt x="138" y="302"/>
                </a:lnTo>
                <a:lnTo>
                  <a:pt x="138" y="302"/>
                </a:lnTo>
                <a:lnTo>
                  <a:pt x="138" y="302"/>
                </a:lnTo>
                <a:lnTo>
                  <a:pt x="137" y="301"/>
                </a:lnTo>
                <a:lnTo>
                  <a:pt x="137" y="302"/>
                </a:lnTo>
                <a:lnTo>
                  <a:pt x="136" y="302"/>
                </a:lnTo>
                <a:lnTo>
                  <a:pt x="136" y="302"/>
                </a:lnTo>
                <a:lnTo>
                  <a:pt x="136" y="303"/>
                </a:lnTo>
                <a:lnTo>
                  <a:pt x="137" y="304"/>
                </a:lnTo>
                <a:lnTo>
                  <a:pt x="137" y="304"/>
                </a:lnTo>
                <a:lnTo>
                  <a:pt x="137" y="304"/>
                </a:lnTo>
                <a:lnTo>
                  <a:pt x="138" y="304"/>
                </a:lnTo>
                <a:lnTo>
                  <a:pt x="138" y="304"/>
                </a:lnTo>
                <a:lnTo>
                  <a:pt x="137" y="305"/>
                </a:lnTo>
                <a:lnTo>
                  <a:pt x="138" y="305"/>
                </a:lnTo>
                <a:lnTo>
                  <a:pt x="138" y="306"/>
                </a:lnTo>
                <a:lnTo>
                  <a:pt x="138" y="308"/>
                </a:lnTo>
                <a:lnTo>
                  <a:pt x="138" y="308"/>
                </a:lnTo>
                <a:lnTo>
                  <a:pt x="139" y="309"/>
                </a:lnTo>
                <a:lnTo>
                  <a:pt x="139" y="310"/>
                </a:lnTo>
                <a:lnTo>
                  <a:pt x="140" y="310"/>
                </a:lnTo>
                <a:lnTo>
                  <a:pt x="140" y="310"/>
                </a:lnTo>
                <a:lnTo>
                  <a:pt x="140" y="310"/>
                </a:lnTo>
                <a:lnTo>
                  <a:pt x="140" y="310"/>
                </a:lnTo>
                <a:lnTo>
                  <a:pt x="140" y="311"/>
                </a:lnTo>
                <a:lnTo>
                  <a:pt x="141" y="311"/>
                </a:lnTo>
                <a:lnTo>
                  <a:pt x="141" y="312"/>
                </a:lnTo>
                <a:lnTo>
                  <a:pt x="141" y="312"/>
                </a:lnTo>
                <a:lnTo>
                  <a:pt x="142" y="312"/>
                </a:lnTo>
                <a:lnTo>
                  <a:pt x="142" y="312"/>
                </a:lnTo>
                <a:lnTo>
                  <a:pt x="143" y="312"/>
                </a:lnTo>
                <a:lnTo>
                  <a:pt x="143" y="312"/>
                </a:lnTo>
                <a:lnTo>
                  <a:pt x="143" y="313"/>
                </a:lnTo>
                <a:lnTo>
                  <a:pt x="143" y="313"/>
                </a:lnTo>
                <a:lnTo>
                  <a:pt x="144" y="314"/>
                </a:lnTo>
                <a:lnTo>
                  <a:pt x="144" y="314"/>
                </a:lnTo>
                <a:lnTo>
                  <a:pt x="144" y="314"/>
                </a:lnTo>
                <a:lnTo>
                  <a:pt x="144" y="314"/>
                </a:lnTo>
                <a:lnTo>
                  <a:pt x="145" y="315"/>
                </a:lnTo>
                <a:lnTo>
                  <a:pt x="146" y="315"/>
                </a:lnTo>
                <a:lnTo>
                  <a:pt x="146" y="315"/>
                </a:lnTo>
                <a:lnTo>
                  <a:pt x="146" y="315"/>
                </a:lnTo>
                <a:lnTo>
                  <a:pt x="146" y="316"/>
                </a:lnTo>
                <a:lnTo>
                  <a:pt x="146" y="316"/>
                </a:lnTo>
                <a:lnTo>
                  <a:pt x="146" y="316"/>
                </a:lnTo>
                <a:lnTo>
                  <a:pt x="146" y="317"/>
                </a:lnTo>
                <a:lnTo>
                  <a:pt x="146" y="317"/>
                </a:lnTo>
                <a:lnTo>
                  <a:pt x="146" y="318"/>
                </a:lnTo>
                <a:lnTo>
                  <a:pt x="146" y="318"/>
                </a:lnTo>
                <a:lnTo>
                  <a:pt x="146" y="319"/>
                </a:lnTo>
                <a:lnTo>
                  <a:pt x="145" y="320"/>
                </a:lnTo>
                <a:lnTo>
                  <a:pt x="144" y="320"/>
                </a:lnTo>
                <a:lnTo>
                  <a:pt x="144" y="320"/>
                </a:lnTo>
                <a:lnTo>
                  <a:pt x="144" y="321"/>
                </a:lnTo>
                <a:lnTo>
                  <a:pt x="144" y="322"/>
                </a:lnTo>
                <a:lnTo>
                  <a:pt x="144" y="323"/>
                </a:lnTo>
                <a:lnTo>
                  <a:pt x="143" y="324"/>
                </a:lnTo>
                <a:lnTo>
                  <a:pt x="142" y="325"/>
                </a:lnTo>
                <a:lnTo>
                  <a:pt x="142" y="325"/>
                </a:lnTo>
                <a:lnTo>
                  <a:pt x="141" y="326"/>
                </a:lnTo>
                <a:lnTo>
                  <a:pt x="140" y="327"/>
                </a:lnTo>
                <a:lnTo>
                  <a:pt x="140" y="327"/>
                </a:lnTo>
                <a:lnTo>
                  <a:pt x="140" y="327"/>
                </a:lnTo>
                <a:lnTo>
                  <a:pt x="139" y="327"/>
                </a:lnTo>
                <a:lnTo>
                  <a:pt x="139" y="327"/>
                </a:lnTo>
                <a:lnTo>
                  <a:pt x="139" y="327"/>
                </a:lnTo>
                <a:lnTo>
                  <a:pt x="139" y="328"/>
                </a:lnTo>
                <a:lnTo>
                  <a:pt x="139" y="329"/>
                </a:lnTo>
                <a:lnTo>
                  <a:pt x="139" y="329"/>
                </a:lnTo>
                <a:lnTo>
                  <a:pt x="138" y="329"/>
                </a:lnTo>
                <a:lnTo>
                  <a:pt x="138" y="329"/>
                </a:lnTo>
                <a:lnTo>
                  <a:pt x="138" y="330"/>
                </a:lnTo>
                <a:lnTo>
                  <a:pt x="138" y="330"/>
                </a:lnTo>
                <a:lnTo>
                  <a:pt x="138" y="331"/>
                </a:lnTo>
                <a:lnTo>
                  <a:pt x="137" y="331"/>
                </a:lnTo>
                <a:lnTo>
                  <a:pt x="137" y="332"/>
                </a:lnTo>
                <a:lnTo>
                  <a:pt x="136" y="332"/>
                </a:lnTo>
                <a:lnTo>
                  <a:pt x="136" y="333"/>
                </a:lnTo>
                <a:lnTo>
                  <a:pt x="136" y="334"/>
                </a:lnTo>
                <a:lnTo>
                  <a:pt x="136" y="334"/>
                </a:lnTo>
                <a:lnTo>
                  <a:pt x="135" y="334"/>
                </a:lnTo>
                <a:lnTo>
                  <a:pt x="135" y="335"/>
                </a:lnTo>
                <a:lnTo>
                  <a:pt x="135" y="335"/>
                </a:lnTo>
                <a:lnTo>
                  <a:pt x="134" y="336"/>
                </a:lnTo>
                <a:lnTo>
                  <a:pt x="134" y="336"/>
                </a:lnTo>
                <a:lnTo>
                  <a:pt x="133" y="337"/>
                </a:lnTo>
                <a:lnTo>
                  <a:pt x="133" y="338"/>
                </a:lnTo>
                <a:lnTo>
                  <a:pt x="133" y="338"/>
                </a:lnTo>
                <a:lnTo>
                  <a:pt x="133" y="339"/>
                </a:lnTo>
                <a:lnTo>
                  <a:pt x="133" y="340"/>
                </a:lnTo>
                <a:lnTo>
                  <a:pt x="133" y="341"/>
                </a:lnTo>
                <a:lnTo>
                  <a:pt x="132" y="340"/>
                </a:lnTo>
                <a:lnTo>
                  <a:pt x="131" y="340"/>
                </a:lnTo>
                <a:lnTo>
                  <a:pt x="131" y="340"/>
                </a:lnTo>
                <a:lnTo>
                  <a:pt x="130" y="339"/>
                </a:lnTo>
                <a:lnTo>
                  <a:pt x="129" y="339"/>
                </a:lnTo>
                <a:lnTo>
                  <a:pt x="128" y="338"/>
                </a:lnTo>
                <a:lnTo>
                  <a:pt x="128" y="337"/>
                </a:lnTo>
                <a:lnTo>
                  <a:pt x="127" y="338"/>
                </a:lnTo>
                <a:lnTo>
                  <a:pt x="127" y="339"/>
                </a:lnTo>
                <a:lnTo>
                  <a:pt x="127" y="339"/>
                </a:lnTo>
                <a:lnTo>
                  <a:pt x="127" y="340"/>
                </a:lnTo>
                <a:lnTo>
                  <a:pt x="127" y="340"/>
                </a:lnTo>
                <a:lnTo>
                  <a:pt x="127" y="341"/>
                </a:lnTo>
                <a:lnTo>
                  <a:pt x="127" y="341"/>
                </a:lnTo>
                <a:lnTo>
                  <a:pt x="126" y="342"/>
                </a:lnTo>
                <a:lnTo>
                  <a:pt x="126" y="342"/>
                </a:lnTo>
                <a:lnTo>
                  <a:pt x="126" y="343"/>
                </a:lnTo>
                <a:lnTo>
                  <a:pt x="127" y="343"/>
                </a:lnTo>
                <a:lnTo>
                  <a:pt x="127" y="344"/>
                </a:lnTo>
                <a:lnTo>
                  <a:pt x="126" y="345"/>
                </a:lnTo>
                <a:lnTo>
                  <a:pt x="126" y="345"/>
                </a:lnTo>
                <a:lnTo>
                  <a:pt x="125" y="345"/>
                </a:lnTo>
                <a:lnTo>
                  <a:pt x="125" y="345"/>
                </a:lnTo>
                <a:lnTo>
                  <a:pt x="124" y="345"/>
                </a:lnTo>
                <a:lnTo>
                  <a:pt x="123" y="345"/>
                </a:lnTo>
                <a:lnTo>
                  <a:pt x="123" y="345"/>
                </a:lnTo>
                <a:lnTo>
                  <a:pt x="123" y="345"/>
                </a:lnTo>
                <a:lnTo>
                  <a:pt x="122" y="345"/>
                </a:lnTo>
                <a:lnTo>
                  <a:pt x="121" y="345"/>
                </a:lnTo>
                <a:lnTo>
                  <a:pt x="120" y="345"/>
                </a:lnTo>
                <a:lnTo>
                  <a:pt x="119" y="345"/>
                </a:lnTo>
                <a:lnTo>
                  <a:pt x="118" y="345"/>
                </a:lnTo>
                <a:lnTo>
                  <a:pt x="117" y="345"/>
                </a:lnTo>
                <a:lnTo>
                  <a:pt x="117" y="344"/>
                </a:lnTo>
                <a:lnTo>
                  <a:pt x="116" y="344"/>
                </a:lnTo>
                <a:lnTo>
                  <a:pt x="115" y="344"/>
                </a:lnTo>
                <a:lnTo>
                  <a:pt x="115" y="344"/>
                </a:lnTo>
                <a:lnTo>
                  <a:pt x="114" y="343"/>
                </a:lnTo>
                <a:lnTo>
                  <a:pt x="114" y="343"/>
                </a:lnTo>
                <a:lnTo>
                  <a:pt x="113" y="343"/>
                </a:lnTo>
                <a:lnTo>
                  <a:pt x="113" y="342"/>
                </a:lnTo>
                <a:lnTo>
                  <a:pt x="113" y="342"/>
                </a:lnTo>
                <a:lnTo>
                  <a:pt x="112" y="342"/>
                </a:lnTo>
                <a:lnTo>
                  <a:pt x="112" y="341"/>
                </a:lnTo>
                <a:lnTo>
                  <a:pt x="112" y="341"/>
                </a:lnTo>
                <a:lnTo>
                  <a:pt x="111" y="341"/>
                </a:lnTo>
                <a:lnTo>
                  <a:pt x="111" y="341"/>
                </a:lnTo>
                <a:lnTo>
                  <a:pt x="111" y="340"/>
                </a:lnTo>
                <a:lnTo>
                  <a:pt x="111" y="340"/>
                </a:lnTo>
                <a:lnTo>
                  <a:pt x="110" y="339"/>
                </a:lnTo>
                <a:lnTo>
                  <a:pt x="110" y="339"/>
                </a:lnTo>
                <a:lnTo>
                  <a:pt x="110" y="338"/>
                </a:lnTo>
                <a:lnTo>
                  <a:pt x="109" y="338"/>
                </a:lnTo>
                <a:lnTo>
                  <a:pt x="109" y="337"/>
                </a:lnTo>
                <a:lnTo>
                  <a:pt x="109" y="337"/>
                </a:lnTo>
                <a:lnTo>
                  <a:pt x="109" y="337"/>
                </a:lnTo>
                <a:lnTo>
                  <a:pt x="108" y="337"/>
                </a:lnTo>
                <a:lnTo>
                  <a:pt x="106" y="336"/>
                </a:lnTo>
                <a:lnTo>
                  <a:pt x="106" y="336"/>
                </a:lnTo>
                <a:lnTo>
                  <a:pt x="106" y="336"/>
                </a:lnTo>
                <a:lnTo>
                  <a:pt x="105" y="337"/>
                </a:lnTo>
                <a:lnTo>
                  <a:pt x="105" y="337"/>
                </a:lnTo>
                <a:lnTo>
                  <a:pt x="105" y="337"/>
                </a:lnTo>
                <a:lnTo>
                  <a:pt x="103" y="338"/>
                </a:lnTo>
                <a:lnTo>
                  <a:pt x="103" y="338"/>
                </a:lnTo>
                <a:lnTo>
                  <a:pt x="102" y="339"/>
                </a:lnTo>
                <a:lnTo>
                  <a:pt x="102" y="339"/>
                </a:lnTo>
                <a:lnTo>
                  <a:pt x="102" y="340"/>
                </a:lnTo>
                <a:lnTo>
                  <a:pt x="101" y="340"/>
                </a:lnTo>
                <a:lnTo>
                  <a:pt x="101" y="340"/>
                </a:lnTo>
                <a:lnTo>
                  <a:pt x="101" y="341"/>
                </a:lnTo>
                <a:lnTo>
                  <a:pt x="100" y="341"/>
                </a:lnTo>
                <a:lnTo>
                  <a:pt x="99" y="342"/>
                </a:lnTo>
                <a:lnTo>
                  <a:pt x="98" y="343"/>
                </a:lnTo>
                <a:lnTo>
                  <a:pt x="98" y="343"/>
                </a:lnTo>
                <a:lnTo>
                  <a:pt x="98" y="343"/>
                </a:lnTo>
                <a:lnTo>
                  <a:pt x="97" y="344"/>
                </a:lnTo>
                <a:lnTo>
                  <a:pt x="97" y="344"/>
                </a:lnTo>
                <a:lnTo>
                  <a:pt x="96" y="345"/>
                </a:lnTo>
                <a:lnTo>
                  <a:pt x="96" y="345"/>
                </a:lnTo>
                <a:lnTo>
                  <a:pt x="95" y="344"/>
                </a:lnTo>
                <a:lnTo>
                  <a:pt x="95" y="344"/>
                </a:lnTo>
                <a:lnTo>
                  <a:pt x="95" y="344"/>
                </a:lnTo>
                <a:lnTo>
                  <a:pt x="94" y="345"/>
                </a:lnTo>
                <a:lnTo>
                  <a:pt x="94" y="345"/>
                </a:lnTo>
                <a:lnTo>
                  <a:pt x="93" y="344"/>
                </a:lnTo>
                <a:lnTo>
                  <a:pt x="93" y="345"/>
                </a:lnTo>
                <a:lnTo>
                  <a:pt x="93" y="344"/>
                </a:lnTo>
                <a:lnTo>
                  <a:pt x="92" y="344"/>
                </a:lnTo>
                <a:lnTo>
                  <a:pt x="92" y="343"/>
                </a:lnTo>
                <a:lnTo>
                  <a:pt x="92" y="344"/>
                </a:lnTo>
                <a:lnTo>
                  <a:pt x="91" y="344"/>
                </a:lnTo>
                <a:lnTo>
                  <a:pt x="90" y="344"/>
                </a:lnTo>
                <a:lnTo>
                  <a:pt x="90" y="344"/>
                </a:lnTo>
                <a:lnTo>
                  <a:pt x="89" y="344"/>
                </a:lnTo>
                <a:lnTo>
                  <a:pt x="89" y="343"/>
                </a:lnTo>
                <a:lnTo>
                  <a:pt x="88" y="343"/>
                </a:lnTo>
                <a:lnTo>
                  <a:pt x="87" y="343"/>
                </a:lnTo>
                <a:lnTo>
                  <a:pt x="86" y="343"/>
                </a:lnTo>
                <a:lnTo>
                  <a:pt x="86" y="342"/>
                </a:lnTo>
                <a:lnTo>
                  <a:pt x="85" y="342"/>
                </a:lnTo>
                <a:lnTo>
                  <a:pt x="85" y="342"/>
                </a:lnTo>
                <a:lnTo>
                  <a:pt x="84" y="342"/>
                </a:lnTo>
                <a:lnTo>
                  <a:pt x="84" y="342"/>
                </a:lnTo>
                <a:lnTo>
                  <a:pt x="83" y="342"/>
                </a:lnTo>
                <a:lnTo>
                  <a:pt x="83" y="341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0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8" y="340"/>
                </a:lnTo>
                <a:lnTo>
                  <a:pt x="78" y="340"/>
                </a:lnTo>
                <a:lnTo>
                  <a:pt x="77" y="341"/>
                </a:lnTo>
                <a:lnTo>
                  <a:pt x="77" y="341"/>
                </a:lnTo>
                <a:lnTo>
                  <a:pt x="76" y="341"/>
                </a:lnTo>
                <a:lnTo>
                  <a:pt x="75" y="341"/>
                </a:lnTo>
                <a:lnTo>
                  <a:pt x="75" y="341"/>
                </a:lnTo>
                <a:lnTo>
                  <a:pt x="74" y="342"/>
                </a:lnTo>
                <a:lnTo>
                  <a:pt x="74" y="342"/>
                </a:lnTo>
                <a:lnTo>
                  <a:pt x="73" y="342"/>
                </a:lnTo>
                <a:lnTo>
                  <a:pt x="73" y="342"/>
                </a:lnTo>
                <a:lnTo>
                  <a:pt x="72" y="342"/>
                </a:lnTo>
                <a:lnTo>
                  <a:pt x="72" y="341"/>
                </a:lnTo>
                <a:lnTo>
                  <a:pt x="71" y="341"/>
                </a:lnTo>
                <a:lnTo>
                  <a:pt x="70" y="341"/>
                </a:lnTo>
                <a:lnTo>
                  <a:pt x="70" y="341"/>
                </a:lnTo>
                <a:lnTo>
                  <a:pt x="69" y="342"/>
                </a:lnTo>
                <a:lnTo>
                  <a:pt x="69" y="342"/>
                </a:lnTo>
                <a:lnTo>
                  <a:pt x="68" y="343"/>
                </a:lnTo>
                <a:lnTo>
                  <a:pt x="67" y="343"/>
                </a:lnTo>
                <a:lnTo>
                  <a:pt x="67" y="344"/>
                </a:lnTo>
                <a:lnTo>
                  <a:pt x="66" y="344"/>
                </a:lnTo>
                <a:lnTo>
                  <a:pt x="66" y="345"/>
                </a:lnTo>
                <a:lnTo>
                  <a:pt x="65" y="345"/>
                </a:lnTo>
                <a:lnTo>
                  <a:pt x="66" y="345"/>
                </a:lnTo>
                <a:lnTo>
                  <a:pt x="65" y="346"/>
                </a:lnTo>
                <a:lnTo>
                  <a:pt x="65" y="347"/>
                </a:lnTo>
                <a:lnTo>
                  <a:pt x="65" y="347"/>
                </a:lnTo>
                <a:lnTo>
                  <a:pt x="65" y="347"/>
                </a:lnTo>
                <a:lnTo>
                  <a:pt x="65" y="347"/>
                </a:lnTo>
                <a:lnTo>
                  <a:pt x="65" y="347"/>
                </a:lnTo>
                <a:lnTo>
                  <a:pt x="64" y="347"/>
                </a:lnTo>
                <a:lnTo>
                  <a:pt x="64" y="347"/>
                </a:lnTo>
                <a:lnTo>
                  <a:pt x="63" y="347"/>
                </a:lnTo>
                <a:lnTo>
                  <a:pt x="63" y="347"/>
                </a:lnTo>
                <a:lnTo>
                  <a:pt x="63" y="346"/>
                </a:lnTo>
                <a:lnTo>
                  <a:pt x="62" y="346"/>
                </a:lnTo>
                <a:lnTo>
                  <a:pt x="62" y="346"/>
                </a:lnTo>
                <a:lnTo>
                  <a:pt x="62" y="346"/>
                </a:lnTo>
                <a:lnTo>
                  <a:pt x="61" y="346"/>
                </a:lnTo>
                <a:lnTo>
                  <a:pt x="61" y="346"/>
                </a:lnTo>
                <a:lnTo>
                  <a:pt x="61" y="346"/>
                </a:lnTo>
                <a:lnTo>
                  <a:pt x="60" y="346"/>
                </a:lnTo>
                <a:lnTo>
                  <a:pt x="60" y="346"/>
                </a:lnTo>
                <a:lnTo>
                  <a:pt x="59" y="346"/>
                </a:lnTo>
                <a:lnTo>
                  <a:pt x="59" y="346"/>
                </a:lnTo>
                <a:lnTo>
                  <a:pt x="58" y="346"/>
                </a:lnTo>
                <a:lnTo>
                  <a:pt x="58" y="346"/>
                </a:lnTo>
                <a:lnTo>
                  <a:pt x="57" y="346"/>
                </a:lnTo>
                <a:lnTo>
                  <a:pt x="57" y="346"/>
                </a:lnTo>
                <a:lnTo>
                  <a:pt x="57" y="345"/>
                </a:lnTo>
                <a:lnTo>
                  <a:pt x="57" y="345"/>
                </a:lnTo>
                <a:lnTo>
                  <a:pt x="56" y="345"/>
                </a:lnTo>
                <a:lnTo>
                  <a:pt x="56" y="345"/>
                </a:lnTo>
                <a:lnTo>
                  <a:pt x="56" y="344"/>
                </a:lnTo>
                <a:lnTo>
                  <a:pt x="55" y="344"/>
                </a:lnTo>
                <a:lnTo>
                  <a:pt x="55" y="344"/>
                </a:lnTo>
                <a:lnTo>
                  <a:pt x="54" y="344"/>
                </a:lnTo>
                <a:lnTo>
                  <a:pt x="54" y="344"/>
                </a:lnTo>
                <a:lnTo>
                  <a:pt x="53" y="344"/>
                </a:lnTo>
                <a:lnTo>
                  <a:pt x="52" y="344"/>
                </a:lnTo>
                <a:lnTo>
                  <a:pt x="52" y="344"/>
                </a:lnTo>
                <a:lnTo>
                  <a:pt x="52" y="345"/>
                </a:lnTo>
                <a:lnTo>
                  <a:pt x="51" y="345"/>
                </a:lnTo>
                <a:lnTo>
                  <a:pt x="51" y="345"/>
                </a:lnTo>
                <a:lnTo>
                  <a:pt x="50" y="345"/>
                </a:lnTo>
                <a:lnTo>
                  <a:pt x="49" y="345"/>
                </a:lnTo>
                <a:lnTo>
                  <a:pt x="49" y="346"/>
                </a:lnTo>
                <a:lnTo>
                  <a:pt x="48" y="346"/>
                </a:lnTo>
                <a:lnTo>
                  <a:pt x="48" y="346"/>
                </a:lnTo>
                <a:lnTo>
                  <a:pt x="48" y="346"/>
                </a:lnTo>
                <a:lnTo>
                  <a:pt x="47" y="347"/>
                </a:lnTo>
                <a:lnTo>
                  <a:pt x="46" y="347"/>
                </a:lnTo>
                <a:lnTo>
                  <a:pt x="45" y="348"/>
                </a:lnTo>
                <a:lnTo>
                  <a:pt x="45" y="348"/>
                </a:lnTo>
                <a:lnTo>
                  <a:pt x="44" y="348"/>
                </a:lnTo>
                <a:lnTo>
                  <a:pt x="44" y="349"/>
                </a:lnTo>
                <a:lnTo>
                  <a:pt x="43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1" y="350"/>
                </a:lnTo>
                <a:lnTo>
                  <a:pt x="41" y="350"/>
                </a:lnTo>
                <a:lnTo>
                  <a:pt x="40" y="350"/>
                </a:lnTo>
                <a:lnTo>
                  <a:pt x="40" y="349"/>
                </a:lnTo>
                <a:lnTo>
                  <a:pt x="39" y="350"/>
                </a:lnTo>
                <a:lnTo>
                  <a:pt x="38" y="350"/>
                </a:lnTo>
                <a:lnTo>
                  <a:pt x="38" y="350"/>
                </a:lnTo>
                <a:lnTo>
                  <a:pt x="38" y="350"/>
                </a:lnTo>
                <a:lnTo>
                  <a:pt x="37" y="350"/>
                </a:lnTo>
                <a:lnTo>
                  <a:pt x="37" y="351"/>
                </a:lnTo>
                <a:lnTo>
                  <a:pt x="36" y="351"/>
                </a:lnTo>
                <a:lnTo>
                  <a:pt x="36" y="351"/>
                </a:lnTo>
                <a:lnTo>
                  <a:pt x="35" y="351"/>
                </a:lnTo>
                <a:lnTo>
                  <a:pt x="35" y="351"/>
                </a:lnTo>
                <a:lnTo>
                  <a:pt x="34" y="352"/>
                </a:lnTo>
                <a:lnTo>
                  <a:pt x="33" y="351"/>
                </a:lnTo>
                <a:lnTo>
                  <a:pt x="32" y="351"/>
                </a:lnTo>
                <a:lnTo>
                  <a:pt x="32" y="351"/>
                </a:lnTo>
                <a:lnTo>
                  <a:pt x="32" y="350"/>
                </a:lnTo>
                <a:lnTo>
                  <a:pt x="31" y="350"/>
                </a:lnTo>
                <a:lnTo>
                  <a:pt x="31" y="350"/>
                </a:lnTo>
                <a:lnTo>
                  <a:pt x="31" y="349"/>
                </a:lnTo>
                <a:lnTo>
                  <a:pt x="31" y="349"/>
                </a:lnTo>
                <a:lnTo>
                  <a:pt x="30" y="349"/>
                </a:lnTo>
                <a:lnTo>
                  <a:pt x="30" y="349"/>
                </a:lnTo>
                <a:lnTo>
                  <a:pt x="30" y="348"/>
                </a:lnTo>
                <a:lnTo>
                  <a:pt x="29" y="348"/>
                </a:lnTo>
                <a:lnTo>
                  <a:pt x="29" y="348"/>
                </a:lnTo>
                <a:lnTo>
                  <a:pt x="28" y="348"/>
                </a:lnTo>
                <a:lnTo>
                  <a:pt x="28" y="347"/>
                </a:lnTo>
                <a:lnTo>
                  <a:pt x="28" y="347"/>
                </a:lnTo>
                <a:lnTo>
                  <a:pt x="28" y="347"/>
                </a:lnTo>
                <a:lnTo>
                  <a:pt x="28" y="346"/>
                </a:lnTo>
                <a:lnTo>
                  <a:pt x="27" y="346"/>
                </a:lnTo>
                <a:lnTo>
                  <a:pt x="27" y="345"/>
                </a:lnTo>
                <a:lnTo>
                  <a:pt x="27" y="345"/>
                </a:lnTo>
                <a:lnTo>
                  <a:pt x="27" y="345"/>
                </a:lnTo>
                <a:lnTo>
                  <a:pt x="26" y="345"/>
                </a:lnTo>
                <a:lnTo>
                  <a:pt x="26" y="344"/>
                </a:lnTo>
                <a:lnTo>
                  <a:pt x="27" y="344"/>
                </a:lnTo>
                <a:lnTo>
                  <a:pt x="27" y="344"/>
                </a:lnTo>
                <a:lnTo>
                  <a:pt x="27" y="343"/>
                </a:lnTo>
                <a:lnTo>
                  <a:pt x="27" y="343"/>
                </a:lnTo>
                <a:lnTo>
                  <a:pt x="27" y="343"/>
                </a:lnTo>
                <a:lnTo>
                  <a:pt x="27" y="342"/>
                </a:lnTo>
                <a:lnTo>
                  <a:pt x="26" y="342"/>
                </a:lnTo>
                <a:lnTo>
                  <a:pt x="26" y="342"/>
                </a:lnTo>
                <a:lnTo>
                  <a:pt x="25" y="341"/>
                </a:lnTo>
                <a:lnTo>
                  <a:pt x="25" y="341"/>
                </a:lnTo>
                <a:lnTo>
                  <a:pt x="24" y="341"/>
                </a:lnTo>
                <a:lnTo>
                  <a:pt x="24" y="341"/>
                </a:lnTo>
                <a:lnTo>
                  <a:pt x="23" y="341"/>
                </a:lnTo>
                <a:lnTo>
                  <a:pt x="23" y="341"/>
                </a:lnTo>
                <a:lnTo>
                  <a:pt x="23" y="341"/>
                </a:lnTo>
                <a:lnTo>
                  <a:pt x="22" y="341"/>
                </a:lnTo>
                <a:lnTo>
                  <a:pt x="21" y="341"/>
                </a:lnTo>
                <a:lnTo>
                  <a:pt x="21" y="341"/>
                </a:lnTo>
                <a:lnTo>
                  <a:pt x="20" y="340"/>
                </a:lnTo>
                <a:lnTo>
                  <a:pt x="20" y="340"/>
                </a:lnTo>
                <a:lnTo>
                  <a:pt x="20" y="341"/>
                </a:lnTo>
                <a:lnTo>
                  <a:pt x="19" y="341"/>
                </a:lnTo>
                <a:lnTo>
                  <a:pt x="19" y="341"/>
                </a:lnTo>
                <a:lnTo>
                  <a:pt x="19" y="342"/>
                </a:lnTo>
                <a:lnTo>
                  <a:pt x="18" y="342"/>
                </a:lnTo>
                <a:lnTo>
                  <a:pt x="18" y="341"/>
                </a:lnTo>
                <a:lnTo>
                  <a:pt x="17" y="341"/>
                </a:lnTo>
                <a:lnTo>
                  <a:pt x="17" y="342"/>
                </a:lnTo>
                <a:lnTo>
                  <a:pt x="15" y="342"/>
                </a:lnTo>
                <a:lnTo>
                  <a:pt x="15" y="342"/>
                </a:lnTo>
                <a:lnTo>
                  <a:pt x="14" y="342"/>
                </a:lnTo>
                <a:lnTo>
                  <a:pt x="13" y="342"/>
                </a:lnTo>
                <a:lnTo>
                  <a:pt x="13" y="342"/>
                </a:lnTo>
                <a:lnTo>
                  <a:pt x="12" y="343"/>
                </a:lnTo>
                <a:lnTo>
                  <a:pt x="12" y="342"/>
                </a:lnTo>
                <a:lnTo>
                  <a:pt x="11" y="342"/>
                </a:lnTo>
                <a:lnTo>
                  <a:pt x="11" y="343"/>
                </a:lnTo>
                <a:lnTo>
                  <a:pt x="11" y="343"/>
                </a:lnTo>
                <a:lnTo>
                  <a:pt x="10" y="343"/>
                </a:lnTo>
                <a:lnTo>
                  <a:pt x="10" y="343"/>
                </a:lnTo>
                <a:lnTo>
                  <a:pt x="10" y="343"/>
                </a:lnTo>
                <a:lnTo>
                  <a:pt x="9" y="343"/>
                </a:lnTo>
                <a:lnTo>
                  <a:pt x="9" y="343"/>
                </a:lnTo>
                <a:lnTo>
                  <a:pt x="8" y="344"/>
                </a:lnTo>
                <a:lnTo>
                  <a:pt x="8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3"/>
                </a:lnTo>
                <a:lnTo>
                  <a:pt x="6" y="343"/>
                </a:lnTo>
                <a:lnTo>
                  <a:pt x="6" y="343"/>
                </a:lnTo>
                <a:lnTo>
                  <a:pt x="5" y="343"/>
                </a:lnTo>
                <a:lnTo>
                  <a:pt x="4" y="344"/>
                </a:lnTo>
                <a:lnTo>
                  <a:pt x="4" y="345"/>
                </a:lnTo>
                <a:lnTo>
                  <a:pt x="4" y="345"/>
                </a:lnTo>
                <a:lnTo>
                  <a:pt x="3" y="345"/>
                </a:lnTo>
                <a:lnTo>
                  <a:pt x="3" y="345"/>
                </a:lnTo>
                <a:lnTo>
                  <a:pt x="2" y="345"/>
                </a:lnTo>
                <a:lnTo>
                  <a:pt x="1" y="345"/>
                </a:lnTo>
                <a:lnTo>
                  <a:pt x="0" y="345"/>
                </a:lnTo>
                <a:lnTo>
                  <a:pt x="0" y="345"/>
                </a:lnTo>
                <a:lnTo>
                  <a:pt x="1" y="344"/>
                </a:lnTo>
                <a:lnTo>
                  <a:pt x="1" y="344"/>
                </a:lnTo>
                <a:lnTo>
                  <a:pt x="2" y="344"/>
                </a:lnTo>
                <a:lnTo>
                  <a:pt x="2" y="343"/>
                </a:lnTo>
                <a:lnTo>
                  <a:pt x="2" y="342"/>
                </a:lnTo>
                <a:lnTo>
                  <a:pt x="3" y="341"/>
                </a:lnTo>
                <a:lnTo>
                  <a:pt x="4" y="340"/>
                </a:lnTo>
                <a:lnTo>
                  <a:pt x="4" y="339"/>
                </a:lnTo>
                <a:lnTo>
                  <a:pt x="5" y="338"/>
                </a:lnTo>
                <a:lnTo>
                  <a:pt x="5" y="337"/>
                </a:lnTo>
                <a:lnTo>
                  <a:pt x="5" y="337"/>
                </a:lnTo>
                <a:lnTo>
                  <a:pt x="5" y="336"/>
                </a:lnTo>
                <a:lnTo>
                  <a:pt x="5" y="336"/>
                </a:lnTo>
                <a:lnTo>
                  <a:pt x="5" y="336"/>
                </a:lnTo>
                <a:lnTo>
                  <a:pt x="5" y="335"/>
                </a:lnTo>
                <a:lnTo>
                  <a:pt x="5" y="334"/>
                </a:lnTo>
                <a:lnTo>
                  <a:pt x="5" y="334"/>
                </a:lnTo>
                <a:lnTo>
                  <a:pt x="6" y="333"/>
                </a:lnTo>
                <a:lnTo>
                  <a:pt x="6" y="332"/>
                </a:lnTo>
                <a:lnTo>
                  <a:pt x="6" y="332"/>
                </a:lnTo>
                <a:lnTo>
                  <a:pt x="7" y="331"/>
                </a:lnTo>
                <a:lnTo>
                  <a:pt x="7" y="331"/>
                </a:lnTo>
                <a:lnTo>
                  <a:pt x="7" y="331"/>
                </a:lnTo>
                <a:lnTo>
                  <a:pt x="8" y="331"/>
                </a:lnTo>
                <a:lnTo>
                  <a:pt x="9" y="331"/>
                </a:lnTo>
                <a:lnTo>
                  <a:pt x="9" y="331"/>
                </a:lnTo>
                <a:lnTo>
                  <a:pt x="10" y="331"/>
                </a:lnTo>
                <a:lnTo>
                  <a:pt x="10" y="331"/>
                </a:lnTo>
                <a:lnTo>
                  <a:pt x="11" y="330"/>
                </a:lnTo>
                <a:lnTo>
                  <a:pt x="11" y="330"/>
                </a:lnTo>
                <a:lnTo>
                  <a:pt x="12" y="329"/>
                </a:lnTo>
                <a:lnTo>
                  <a:pt x="12" y="329"/>
                </a:lnTo>
                <a:lnTo>
                  <a:pt x="12" y="328"/>
                </a:lnTo>
                <a:lnTo>
                  <a:pt x="13" y="328"/>
                </a:lnTo>
                <a:lnTo>
                  <a:pt x="13" y="327"/>
                </a:lnTo>
                <a:lnTo>
                  <a:pt x="14" y="327"/>
                </a:lnTo>
                <a:lnTo>
                  <a:pt x="14" y="326"/>
                </a:lnTo>
                <a:lnTo>
                  <a:pt x="15" y="326"/>
                </a:lnTo>
                <a:lnTo>
                  <a:pt x="15" y="325"/>
                </a:lnTo>
                <a:lnTo>
                  <a:pt x="15" y="325"/>
                </a:lnTo>
                <a:lnTo>
                  <a:pt x="16" y="325"/>
                </a:lnTo>
                <a:lnTo>
                  <a:pt x="16" y="324"/>
                </a:lnTo>
                <a:lnTo>
                  <a:pt x="16" y="324"/>
                </a:lnTo>
                <a:lnTo>
                  <a:pt x="17" y="324"/>
                </a:lnTo>
                <a:lnTo>
                  <a:pt x="17" y="323"/>
                </a:lnTo>
                <a:lnTo>
                  <a:pt x="17" y="322"/>
                </a:lnTo>
                <a:lnTo>
                  <a:pt x="17" y="322"/>
                </a:lnTo>
                <a:lnTo>
                  <a:pt x="17" y="321"/>
                </a:lnTo>
                <a:lnTo>
                  <a:pt x="17" y="321"/>
                </a:lnTo>
                <a:lnTo>
                  <a:pt x="18" y="320"/>
                </a:lnTo>
                <a:lnTo>
                  <a:pt x="18" y="320"/>
                </a:lnTo>
                <a:lnTo>
                  <a:pt x="18" y="319"/>
                </a:lnTo>
                <a:lnTo>
                  <a:pt x="18" y="319"/>
                </a:lnTo>
                <a:lnTo>
                  <a:pt x="19" y="319"/>
                </a:lnTo>
                <a:lnTo>
                  <a:pt x="19" y="318"/>
                </a:lnTo>
                <a:lnTo>
                  <a:pt x="19" y="318"/>
                </a:lnTo>
                <a:lnTo>
                  <a:pt x="19" y="318"/>
                </a:lnTo>
                <a:lnTo>
                  <a:pt x="19" y="317"/>
                </a:lnTo>
                <a:lnTo>
                  <a:pt x="19" y="317"/>
                </a:lnTo>
                <a:lnTo>
                  <a:pt x="19" y="316"/>
                </a:lnTo>
                <a:lnTo>
                  <a:pt x="20" y="316"/>
                </a:lnTo>
                <a:lnTo>
                  <a:pt x="20" y="316"/>
                </a:lnTo>
                <a:lnTo>
                  <a:pt x="20" y="315"/>
                </a:lnTo>
                <a:lnTo>
                  <a:pt x="20" y="315"/>
                </a:lnTo>
                <a:lnTo>
                  <a:pt x="20" y="315"/>
                </a:lnTo>
                <a:lnTo>
                  <a:pt x="20" y="314"/>
                </a:lnTo>
                <a:lnTo>
                  <a:pt x="20" y="314"/>
                </a:lnTo>
                <a:lnTo>
                  <a:pt x="20" y="313"/>
                </a:lnTo>
                <a:lnTo>
                  <a:pt x="19" y="313"/>
                </a:lnTo>
                <a:lnTo>
                  <a:pt x="19" y="312"/>
                </a:lnTo>
                <a:lnTo>
                  <a:pt x="18" y="311"/>
                </a:lnTo>
                <a:lnTo>
                  <a:pt x="18" y="310"/>
                </a:lnTo>
                <a:lnTo>
                  <a:pt x="17" y="310"/>
                </a:lnTo>
                <a:lnTo>
                  <a:pt x="17" y="310"/>
                </a:lnTo>
                <a:lnTo>
                  <a:pt x="16" y="310"/>
                </a:lnTo>
                <a:lnTo>
                  <a:pt x="16" y="310"/>
                </a:lnTo>
                <a:lnTo>
                  <a:pt x="15" y="309"/>
                </a:lnTo>
                <a:lnTo>
                  <a:pt x="15" y="309"/>
                </a:lnTo>
                <a:lnTo>
                  <a:pt x="15" y="308"/>
                </a:lnTo>
                <a:lnTo>
                  <a:pt x="14" y="308"/>
                </a:lnTo>
                <a:lnTo>
                  <a:pt x="13" y="307"/>
                </a:lnTo>
                <a:lnTo>
                  <a:pt x="13" y="306"/>
                </a:lnTo>
                <a:lnTo>
                  <a:pt x="13" y="306"/>
                </a:lnTo>
                <a:lnTo>
                  <a:pt x="13" y="305"/>
                </a:lnTo>
                <a:lnTo>
                  <a:pt x="13" y="305"/>
                </a:lnTo>
                <a:lnTo>
                  <a:pt x="12" y="304"/>
                </a:lnTo>
                <a:lnTo>
                  <a:pt x="12" y="304"/>
                </a:lnTo>
                <a:lnTo>
                  <a:pt x="12" y="304"/>
                </a:lnTo>
                <a:lnTo>
                  <a:pt x="12" y="304"/>
                </a:lnTo>
                <a:lnTo>
                  <a:pt x="12" y="303"/>
                </a:lnTo>
                <a:lnTo>
                  <a:pt x="11" y="303"/>
                </a:lnTo>
                <a:lnTo>
                  <a:pt x="11" y="302"/>
                </a:lnTo>
                <a:lnTo>
                  <a:pt x="11" y="302"/>
                </a:lnTo>
                <a:lnTo>
                  <a:pt x="10" y="302"/>
                </a:lnTo>
                <a:lnTo>
                  <a:pt x="10" y="301"/>
                </a:lnTo>
                <a:lnTo>
                  <a:pt x="10" y="301"/>
                </a:lnTo>
                <a:lnTo>
                  <a:pt x="9" y="300"/>
                </a:lnTo>
                <a:lnTo>
                  <a:pt x="9" y="300"/>
                </a:lnTo>
                <a:lnTo>
                  <a:pt x="9" y="299"/>
                </a:lnTo>
                <a:lnTo>
                  <a:pt x="8" y="299"/>
                </a:lnTo>
                <a:lnTo>
                  <a:pt x="7" y="298"/>
                </a:lnTo>
                <a:lnTo>
                  <a:pt x="7" y="298"/>
                </a:lnTo>
                <a:lnTo>
                  <a:pt x="7" y="297"/>
                </a:lnTo>
                <a:lnTo>
                  <a:pt x="7" y="297"/>
                </a:lnTo>
                <a:lnTo>
                  <a:pt x="7" y="296"/>
                </a:lnTo>
                <a:lnTo>
                  <a:pt x="7" y="296"/>
                </a:lnTo>
                <a:lnTo>
                  <a:pt x="7" y="296"/>
                </a:lnTo>
                <a:lnTo>
                  <a:pt x="7" y="295"/>
                </a:lnTo>
                <a:lnTo>
                  <a:pt x="8" y="295"/>
                </a:lnTo>
                <a:lnTo>
                  <a:pt x="8" y="295"/>
                </a:lnTo>
                <a:lnTo>
                  <a:pt x="8" y="295"/>
                </a:lnTo>
                <a:lnTo>
                  <a:pt x="9" y="295"/>
                </a:lnTo>
                <a:lnTo>
                  <a:pt x="9" y="294"/>
                </a:lnTo>
                <a:lnTo>
                  <a:pt x="10" y="294"/>
                </a:lnTo>
                <a:lnTo>
                  <a:pt x="10" y="293"/>
                </a:lnTo>
                <a:lnTo>
                  <a:pt x="10" y="293"/>
                </a:lnTo>
                <a:lnTo>
                  <a:pt x="10" y="292"/>
                </a:lnTo>
                <a:lnTo>
                  <a:pt x="10" y="292"/>
                </a:lnTo>
                <a:lnTo>
                  <a:pt x="10" y="291"/>
                </a:lnTo>
                <a:lnTo>
                  <a:pt x="10" y="291"/>
                </a:lnTo>
                <a:lnTo>
                  <a:pt x="10" y="290"/>
                </a:lnTo>
                <a:lnTo>
                  <a:pt x="9" y="289"/>
                </a:lnTo>
                <a:lnTo>
                  <a:pt x="9" y="289"/>
                </a:lnTo>
                <a:lnTo>
                  <a:pt x="9" y="288"/>
                </a:lnTo>
                <a:lnTo>
                  <a:pt x="9" y="287"/>
                </a:lnTo>
                <a:lnTo>
                  <a:pt x="9" y="287"/>
                </a:lnTo>
                <a:lnTo>
                  <a:pt x="9" y="286"/>
                </a:lnTo>
                <a:lnTo>
                  <a:pt x="10" y="286"/>
                </a:lnTo>
                <a:lnTo>
                  <a:pt x="10" y="285"/>
                </a:lnTo>
                <a:lnTo>
                  <a:pt x="11" y="284"/>
                </a:lnTo>
                <a:lnTo>
                  <a:pt x="11" y="284"/>
                </a:lnTo>
                <a:lnTo>
                  <a:pt x="11" y="283"/>
                </a:lnTo>
                <a:lnTo>
                  <a:pt x="12" y="283"/>
                </a:lnTo>
                <a:lnTo>
                  <a:pt x="13" y="283"/>
                </a:lnTo>
                <a:lnTo>
                  <a:pt x="13" y="283"/>
                </a:lnTo>
                <a:lnTo>
                  <a:pt x="14" y="282"/>
                </a:lnTo>
                <a:lnTo>
                  <a:pt x="14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1"/>
                </a:lnTo>
                <a:lnTo>
                  <a:pt x="15" y="281"/>
                </a:lnTo>
                <a:lnTo>
                  <a:pt x="15" y="281"/>
                </a:lnTo>
                <a:lnTo>
                  <a:pt x="16" y="280"/>
                </a:lnTo>
                <a:lnTo>
                  <a:pt x="16" y="280"/>
                </a:lnTo>
                <a:lnTo>
                  <a:pt x="17" y="280"/>
                </a:lnTo>
                <a:lnTo>
                  <a:pt x="17" y="279"/>
                </a:lnTo>
                <a:lnTo>
                  <a:pt x="17" y="279"/>
                </a:lnTo>
                <a:lnTo>
                  <a:pt x="17" y="279"/>
                </a:lnTo>
                <a:lnTo>
                  <a:pt x="18" y="279"/>
                </a:lnTo>
                <a:lnTo>
                  <a:pt x="18" y="279"/>
                </a:lnTo>
                <a:lnTo>
                  <a:pt x="19" y="278"/>
                </a:lnTo>
                <a:lnTo>
                  <a:pt x="19" y="279"/>
                </a:lnTo>
                <a:lnTo>
                  <a:pt x="19" y="279"/>
                </a:lnTo>
                <a:lnTo>
                  <a:pt x="19" y="278"/>
                </a:lnTo>
                <a:lnTo>
                  <a:pt x="20" y="278"/>
                </a:lnTo>
                <a:lnTo>
                  <a:pt x="20" y="277"/>
                </a:lnTo>
                <a:lnTo>
                  <a:pt x="20" y="277"/>
                </a:lnTo>
                <a:lnTo>
                  <a:pt x="21" y="276"/>
                </a:lnTo>
                <a:lnTo>
                  <a:pt x="21" y="276"/>
                </a:lnTo>
                <a:lnTo>
                  <a:pt x="21" y="275"/>
                </a:lnTo>
                <a:lnTo>
                  <a:pt x="22" y="275"/>
                </a:lnTo>
                <a:lnTo>
                  <a:pt x="22" y="274"/>
                </a:lnTo>
                <a:lnTo>
                  <a:pt x="22" y="274"/>
                </a:lnTo>
                <a:lnTo>
                  <a:pt x="23" y="274"/>
                </a:lnTo>
                <a:lnTo>
                  <a:pt x="23" y="273"/>
                </a:lnTo>
                <a:lnTo>
                  <a:pt x="23" y="273"/>
                </a:lnTo>
                <a:lnTo>
                  <a:pt x="24" y="273"/>
                </a:lnTo>
                <a:lnTo>
                  <a:pt x="24" y="272"/>
                </a:lnTo>
                <a:lnTo>
                  <a:pt x="24" y="272"/>
                </a:lnTo>
                <a:lnTo>
                  <a:pt x="25" y="272"/>
                </a:lnTo>
                <a:lnTo>
                  <a:pt x="25" y="271"/>
                </a:lnTo>
                <a:lnTo>
                  <a:pt x="25" y="271"/>
                </a:lnTo>
                <a:lnTo>
                  <a:pt x="26" y="270"/>
                </a:lnTo>
                <a:lnTo>
                  <a:pt x="27" y="270"/>
                </a:lnTo>
                <a:lnTo>
                  <a:pt x="27" y="269"/>
                </a:lnTo>
                <a:lnTo>
                  <a:pt x="27" y="269"/>
                </a:lnTo>
                <a:lnTo>
                  <a:pt x="28" y="268"/>
                </a:lnTo>
                <a:lnTo>
                  <a:pt x="29" y="268"/>
                </a:lnTo>
                <a:lnTo>
                  <a:pt x="30" y="268"/>
                </a:lnTo>
                <a:lnTo>
                  <a:pt x="30" y="267"/>
                </a:lnTo>
                <a:lnTo>
                  <a:pt x="31" y="267"/>
                </a:lnTo>
                <a:lnTo>
                  <a:pt x="31" y="266"/>
                </a:lnTo>
                <a:lnTo>
                  <a:pt x="31" y="266"/>
                </a:lnTo>
                <a:lnTo>
                  <a:pt x="31" y="266"/>
                </a:lnTo>
                <a:lnTo>
                  <a:pt x="32" y="266"/>
                </a:lnTo>
                <a:lnTo>
                  <a:pt x="32" y="266"/>
                </a:lnTo>
                <a:lnTo>
                  <a:pt x="33" y="266"/>
                </a:lnTo>
                <a:lnTo>
                  <a:pt x="33" y="265"/>
                </a:lnTo>
                <a:lnTo>
                  <a:pt x="34" y="265"/>
                </a:lnTo>
                <a:lnTo>
                  <a:pt x="34" y="265"/>
                </a:lnTo>
                <a:lnTo>
                  <a:pt x="35" y="264"/>
                </a:lnTo>
                <a:lnTo>
                  <a:pt x="35" y="264"/>
                </a:lnTo>
                <a:lnTo>
                  <a:pt x="36" y="263"/>
                </a:lnTo>
                <a:lnTo>
                  <a:pt x="36" y="262"/>
                </a:lnTo>
                <a:lnTo>
                  <a:pt x="36" y="262"/>
                </a:lnTo>
                <a:lnTo>
                  <a:pt x="36" y="261"/>
                </a:lnTo>
                <a:lnTo>
                  <a:pt x="36" y="261"/>
                </a:lnTo>
                <a:lnTo>
                  <a:pt x="36" y="260"/>
                </a:lnTo>
                <a:lnTo>
                  <a:pt x="36" y="260"/>
                </a:lnTo>
                <a:lnTo>
                  <a:pt x="36" y="259"/>
                </a:lnTo>
                <a:lnTo>
                  <a:pt x="36" y="259"/>
                </a:lnTo>
                <a:lnTo>
                  <a:pt x="36" y="258"/>
                </a:lnTo>
                <a:lnTo>
                  <a:pt x="36" y="258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6"/>
                </a:lnTo>
                <a:lnTo>
                  <a:pt x="36" y="256"/>
                </a:lnTo>
                <a:lnTo>
                  <a:pt x="36" y="255"/>
                </a:lnTo>
                <a:lnTo>
                  <a:pt x="36" y="254"/>
                </a:lnTo>
                <a:lnTo>
                  <a:pt x="36" y="254"/>
                </a:lnTo>
                <a:lnTo>
                  <a:pt x="37" y="253"/>
                </a:lnTo>
                <a:lnTo>
                  <a:pt x="37" y="252"/>
                </a:lnTo>
                <a:lnTo>
                  <a:pt x="37" y="252"/>
                </a:lnTo>
                <a:lnTo>
                  <a:pt x="38" y="251"/>
                </a:lnTo>
                <a:lnTo>
                  <a:pt x="38" y="250"/>
                </a:lnTo>
                <a:lnTo>
                  <a:pt x="37" y="250"/>
                </a:lnTo>
                <a:lnTo>
                  <a:pt x="37" y="249"/>
                </a:lnTo>
                <a:lnTo>
                  <a:pt x="37" y="249"/>
                </a:lnTo>
                <a:lnTo>
                  <a:pt x="37" y="249"/>
                </a:lnTo>
                <a:lnTo>
                  <a:pt x="36" y="248"/>
                </a:lnTo>
                <a:lnTo>
                  <a:pt x="36" y="248"/>
                </a:lnTo>
                <a:lnTo>
                  <a:pt x="36" y="247"/>
                </a:lnTo>
                <a:lnTo>
                  <a:pt x="36" y="246"/>
                </a:lnTo>
                <a:lnTo>
                  <a:pt x="35" y="246"/>
                </a:lnTo>
                <a:lnTo>
                  <a:pt x="35" y="245"/>
                </a:lnTo>
                <a:lnTo>
                  <a:pt x="35" y="245"/>
                </a:lnTo>
                <a:lnTo>
                  <a:pt x="34" y="244"/>
                </a:lnTo>
                <a:lnTo>
                  <a:pt x="34" y="244"/>
                </a:lnTo>
                <a:lnTo>
                  <a:pt x="33" y="243"/>
                </a:lnTo>
                <a:lnTo>
                  <a:pt x="33" y="243"/>
                </a:lnTo>
                <a:lnTo>
                  <a:pt x="32" y="242"/>
                </a:lnTo>
                <a:lnTo>
                  <a:pt x="32" y="242"/>
                </a:lnTo>
                <a:lnTo>
                  <a:pt x="32" y="241"/>
                </a:lnTo>
                <a:lnTo>
                  <a:pt x="32" y="241"/>
                </a:lnTo>
                <a:lnTo>
                  <a:pt x="32" y="240"/>
                </a:lnTo>
                <a:lnTo>
                  <a:pt x="32" y="240"/>
                </a:lnTo>
                <a:lnTo>
                  <a:pt x="32" y="239"/>
                </a:lnTo>
                <a:lnTo>
                  <a:pt x="32" y="239"/>
                </a:lnTo>
                <a:lnTo>
                  <a:pt x="32" y="238"/>
                </a:lnTo>
                <a:lnTo>
                  <a:pt x="32" y="238"/>
                </a:lnTo>
                <a:lnTo>
                  <a:pt x="32" y="237"/>
                </a:lnTo>
                <a:lnTo>
                  <a:pt x="33" y="237"/>
                </a:lnTo>
                <a:lnTo>
                  <a:pt x="33" y="237"/>
                </a:lnTo>
                <a:lnTo>
                  <a:pt x="33" y="237"/>
                </a:lnTo>
                <a:lnTo>
                  <a:pt x="33" y="237"/>
                </a:lnTo>
                <a:lnTo>
                  <a:pt x="33" y="236"/>
                </a:lnTo>
                <a:lnTo>
                  <a:pt x="34" y="236"/>
                </a:lnTo>
                <a:lnTo>
                  <a:pt x="34" y="235"/>
                </a:lnTo>
                <a:lnTo>
                  <a:pt x="35" y="235"/>
                </a:lnTo>
                <a:lnTo>
                  <a:pt x="35" y="234"/>
                </a:lnTo>
                <a:lnTo>
                  <a:pt x="35" y="234"/>
                </a:lnTo>
                <a:lnTo>
                  <a:pt x="36" y="234"/>
                </a:lnTo>
                <a:lnTo>
                  <a:pt x="36" y="233"/>
                </a:lnTo>
                <a:lnTo>
                  <a:pt x="37" y="233"/>
                </a:lnTo>
                <a:lnTo>
                  <a:pt x="37" y="233"/>
                </a:lnTo>
                <a:lnTo>
                  <a:pt x="38" y="233"/>
                </a:lnTo>
                <a:lnTo>
                  <a:pt x="38" y="232"/>
                </a:lnTo>
                <a:lnTo>
                  <a:pt x="39" y="232"/>
                </a:lnTo>
                <a:lnTo>
                  <a:pt x="40" y="232"/>
                </a:lnTo>
                <a:lnTo>
                  <a:pt x="40" y="232"/>
                </a:lnTo>
                <a:lnTo>
                  <a:pt x="41" y="231"/>
                </a:lnTo>
                <a:lnTo>
                  <a:pt x="42" y="231"/>
                </a:lnTo>
                <a:lnTo>
                  <a:pt x="43" y="230"/>
                </a:lnTo>
                <a:lnTo>
                  <a:pt x="43" y="230"/>
                </a:lnTo>
                <a:lnTo>
                  <a:pt x="44" y="229"/>
                </a:lnTo>
                <a:lnTo>
                  <a:pt x="44" y="229"/>
                </a:lnTo>
                <a:lnTo>
                  <a:pt x="44" y="229"/>
                </a:lnTo>
                <a:lnTo>
                  <a:pt x="45" y="229"/>
                </a:lnTo>
                <a:lnTo>
                  <a:pt x="45" y="228"/>
                </a:lnTo>
                <a:lnTo>
                  <a:pt x="45" y="228"/>
                </a:lnTo>
                <a:lnTo>
                  <a:pt x="46" y="227"/>
                </a:lnTo>
                <a:lnTo>
                  <a:pt x="46" y="227"/>
                </a:lnTo>
                <a:lnTo>
                  <a:pt x="46" y="226"/>
                </a:lnTo>
                <a:lnTo>
                  <a:pt x="46" y="226"/>
                </a:lnTo>
                <a:lnTo>
                  <a:pt x="47" y="225"/>
                </a:lnTo>
                <a:lnTo>
                  <a:pt x="47" y="225"/>
                </a:lnTo>
                <a:lnTo>
                  <a:pt x="47" y="224"/>
                </a:lnTo>
                <a:lnTo>
                  <a:pt x="47" y="224"/>
                </a:lnTo>
                <a:lnTo>
                  <a:pt x="47" y="223"/>
                </a:lnTo>
                <a:lnTo>
                  <a:pt x="47" y="223"/>
                </a:lnTo>
                <a:lnTo>
                  <a:pt x="47" y="222"/>
                </a:lnTo>
                <a:lnTo>
                  <a:pt x="48" y="221"/>
                </a:lnTo>
                <a:lnTo>
                  <a:pt x="48" y="221"/>
                </a:lnTo>
                <a:lnTo>
                  <a:pt x="48" y="220"/>
                </a:lnTo>
                <a:lnTo>
                  <a:pt x="48" y="220"/>
                </a:lnTo>
                <a:lnTo>
                  <a:pt x="49" y="219"/>
                </a:lnTo>
                <a:lnTo>
                  <a:pt x="49" y="219"/>
                </a:lnTo>
                <a:lnTo>
                  <a:pt x="49" y="219"/>
                </a:lnTo>
                <a:lnTo>
                  <a:pt x="49" y="218"/>
                </a:lnTo>
                <a:lnTo>
                  <a:pt x="50" y="218"/>
                </a:lnTo>
                <a:lnTo>
                  <a:pt x="50" y="217"/>
                </a:lnTo>
                <a:lnTo>
                  <a:pt x="50" y="216"/>
                </a:lnTo>
                <a:lnTo>
                  <a:pt x="51" y="216"/>
                </a:lnTo>
                <a:lnTo>
                  <a:pt x="51" y="216"/>
                </a:lnTo>
                <a:lnTo>
                  <a:pt x="51" y="215"/>
                </a:lnTo>
                <a:lnTo>
                  <a:pt x="52" y="215"/>
                </a:lnTo>
                <a:lnTo>
                  <a:pt x="52" y="214"/>
                </a:lnTo>
                <a:lnTo>
                  <a:pt x="52" y="213"/>
                </a:lnTo>
                <a:lnTo>
                  <a:pt x="52" y="212"/>
                </a:lnTo>
                <a:lnTo>
                  <a:pt x="52" y="211"/>
                </a:lnTo>
                <a:lnTo>
                  <a:pt x="52" y="210"/>
                </a:lnTo>
                <a:lnTo>
                  <a:pt x="52" y="210"/>
                </a:lnTo>
                <a:lnTo>
                  <a:pt x="52" y="209"/>
                </a:lnTo>
                <a:lnTo>
                  <a:pt x="52" y="209"/>
                </a:lnTo>
                <a:lnTo>
                  <a:pt x="52" y="208"/>
                </a:lnTo>
                <a:lnTo>
                  <a:pt x="51" y="208"/>
                </a:lnTo>
                <a:lnTo>
                  <a:pt x="51" y="207"/>
                </a:lnTo>
                <a:lnTo>
                  <a:pt x="51" y="207"/>
                </a:lnTo>
                <a:lnTo>
                  <a:pt x="51" y="206"/>
                </a:lnTo>
                <a:lnTo>
                  <a:pt x="51" y="205"/>
                </a:lnTo>
                <a:lnTo>
                  <a:pt x="51" y="205"/>
                </a:lnTo>
                <a:lnTo>
                  <a:pt x="51" y="204"/>
                </a:lnTo>
                <a:lnTo>
                  <a:pt x="51" y="204"/>
                </a:lnTo>
                <a:lnTo>
                  <a:pt x="51" y="203"/>
                </a:lnTo>
                <a:lnTo>
                  <a:pt x="51" y="203"/>
                </a:lnTo>
                <a:lnTo>
                  <a:pt x="51" y="202"/>
                </a:lnTo>
                <a:lnTo>
                  <a:pt x="50" y="202"/>
                </a:lnTo>
                <a:lnTo>
                  <a:pt x="51" y="202"/>
                </a:lnTo>
                <a:lnTo>
                  <a:pt x="50" y="201"/>
                </a:lnTo>
                <a:lnTo>
                  <a:pt x="50" y="201"/>
                </a:lnTo>
                <a:lnTo>
                  <a:pt x="50" y="200"/>
                </a:lnTo>
                <a:lnTo>
                  <a:pt x="50" y="200"/>
                </a:lnTo>
                <a:lnTo>
                  <a:pt x="50" y="200"/>
                </a:lnTo>
                <a:lnTo>
                  <a:pt x="50" y="199"/>
                </a:lnTo>
                <a:lnTo>
                  <a:pt x="49" y="199"/>
                </a:lnTo>
                <a:lnTo>
                  <a:pt x="49" y="199"/>
                </a:lnTo>
                <a:lnTo>
                  <a:pt x="48" y="199"/>
                </a:lnTo>
                <a:lnTo>
                  <a:pt x="48" y="199"/>
                </a:lnTo>
                <a:lnTo>
                  <a:pt x="48" y="198"/>
                </a:lnTo>
                <a:lnTo>
                  <a:pt x="48" y="198"/>
                </a:lnTo>
                <a:lnTo>
                  <a:pt x="48" y="197"/>
                </a:lnTo>
                <a:lnTo>
                  <a:pt x="48" y="197"/>
                </a:lnTo>
                <a:lnTo>
                  <a:pt x="49" y="197"/>
                </a:lnTo>
                <a:lnTo>
                  <a:pt x="49" y="196"/>
                </a:lnTo>
                <a:lnTo>
                  <a:pt x="49" y="196"/>
                </a:lnTo>
                <a:lnTo>
                  <a:pt x="50" y="195"/>
                </a:lnTo>
                <a:lnTo>
                  <a:pt x="50" y="195"/>
                </a:lnTo>
                <a:lnTo>
                  <a:pt x="50" y="195"/>
                </a:lnTo>
                <a:lnTo>
                  <a:pt x="51" y="195"/>
                </a:lnTo>
                <a:lnTo>
                  <a:pt x="51" y="195"/>
                </a:lnTo>
                <a:lnTo>
                  <a:pt x="52" y="194"/>
                </a:lnTo>
                <a:lnTo>
                  <a:pt x="52" y="194"/>
                </a:lnTo>
                <a:lnTo>
                  <a:pt x="52" y="193"/>
                </a:lnTo>
                <a:lnTo>
                  <a:pt x="52" y="193"/>
                </a:lnTo>
                <a:lnTo>
                  <a:pt x="52" y="192"/>
                </a:lnTo>
                <a:lnTo>
                  <a:pt x="52" y="192"/>
                </a:lnTo>
                <a:lnTo>
                  <a:pt x="52" y="191"/>
                </a:lnTo>
                <a:lnTo>
                  <a:pt x="52" y="191"/>
                </a:lnTo>
                <a:lnTo>
                  <a:pt x="52" y="190"/>
                </a:lnTo>
                <a:lnTo>
                  <a:pt x="52" y="189"/>
                </a:lnTo>
                <a:lnTo>
                  <a:pt x="52" y="189"/>
                </a:lnTo>
                <a:lnTo>
                  <a:pt x="52" y="188"/>
                </a:lnTo>
                <a:lnTo>
                  <a:pt x="52" y="187"/>
                </a:lnTo>
                <a:lnTo>
                  <a:pt x="52" y="187"/>
                </a:lnTo>
                <a:lnTo>
                  <a:pt x="52" y="187"/>
                </a:lnTo>
                <a:lnTo>
                  <a:pt x="52" y="186"/>
                </a:lnTo>
                <a:lnTo>
                  <a:pt x="52" y="186"/>
                </a:lnTo>
                <a:lnTo>
                  <a:pt x="52" y="185"/>
                </a:lnTo>
                <a:lnTo>
                  <a:pt x="52" y="185"/>
                </a:lnTo>
                <a:lnTo>
                  <a:pt x="52" y="184"/>
                </a:lnTo>
                <a:lnTo>
                  <a:pt x="52" y="184"/>
                </a:lnTo>
                <a:lnTo>
                  <a:pt x="52" y="183"/>
                </a:lnTo>
                <a:lnTo>
                  <a:pt x="52" y="183"/>
                </a:lnTo>
                <a:lnTo>
                  <a:pt x="52" y="182"/>
                </a:lnTo>
                <a:lnTo>
                  <a:pt x="52" y="181"/>
                </a:lnTo>
                <a:lnTo>
                  <a:pt x="52" y="181"/>
                </a:lnTo>
                <a:lnTo>
                  <a:pt x="52" y="180"/>
                </a:lnTo>
                <a:lnTo>
                  <a:pt x="52" y="179"/>
                </a:lnTo>
                <a:lnTo>
                  <a:pt x="53" y="179"/>
                </a:lnTo>
                <a:lnTo>
                  <a:pt x="53" y="178"/>
                </a:lnTo>
                <a:lnTo>
                  <a:pt x="53" y="178"/>
                </a:lnTo>
                <a:lnTo>
                  <a:pt x="53" y="177"/>
                </a:lnTo>
                <a:lnTo>
                  <a:pt x="54" y="177"/>
                </a:lnTo>
                <a:lnTo>
                  <a:pt x="54" y="176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4" y="175"/>
                </a:lnTo>
                <a:lnTo>
                  <a:pt x="54" y="175"/>
                </a:lnTo>
                <a:lnTo>
                  <a:pt x="54" y="174"/>
                </a:lnTo>
                <a:lnTo>
                  <a:pt x="54" y="174"/>
                </a:lnTo>
                <a:lnTo>
                  <a:pt x="55" y="173"/>
                </a:lnTo>
                <a:lnTo>
                  <a:pt x="55" y="173"/>
                </a:lnTo>
                <a:lnTo>
                  <a:pt x="55" y="172"/>
                </a:lnTo>
                <a:lnTo>
                  <a:pt x="55" y="171"/>
                </a:lnTo>
                <a:lnTo>
                  <a:pt x="55" y="171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6" y="169"/>
                </a:lnTo>
                <a:lnTo>
                  <a:pt x="56" y="169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7"/>
                </a:lnTo>
                <a:lnTo>
                  <a:pt x="56" y="167"/>
                </a:lnTo>
                <a:lnTo>
                  <a:pt x="56" y="166"/>
                </a:lnTo>
                <a:lnTo>
                  <a:pt x="56" y="166"/>
                </a:lnTo>
                <a:lnTo>
                  <a:pt x="56" y="166"/>
                </a:lnTo>
                <a:lnTo>
                  <a:pt x="56" y="165"/>
                </a:lnTo>
                <a:lnTo>
                  <a:pt x="55" y="165"/>
                </a:lnTo>
                <a:lnTo>
                  <a:pt x="55" y="165"/>
                </a:lnTo>
                <a:lnTo>
                  <a:pt x="55" y="165"/>
                </a:lnTo>
                <a:lnTo>
                  <a:pt x="54" y="164"/>
                </a:lnTo>
                <a:lnTo>
                  <a:pt x="54" y="164"/>
                </a:lnTo>
                <a:lnTo>
                  <a:pt x="54" y="163"/>
                </a:lnTo>
                <a:lnTo>
                  <a:pt x="53" y="163"/>
                </a:lnTo>
                <a:lnTo>
                  <a:pt x="53" y="162"/>
                </a:lnTo>
                <a:lnTo>
                  <a:pt x="53" y="162"/>
                </a:lnTo>
                <a:lnTo>
                  <a:pt x="53" y="162"/>
                </a:lnTo>
                <a:lnTo>
                  <a:pt x="52" y="161"/>
                </a:lnTo>
                <a:lnTo>
                  <a:pt x="52" y="161"/>
                </a:lnTo>
                <a:lnTo>
                  <a:pt x="52" y="161"/>
                </a:lnTo>
                <a:lnTo>
                  <a:pt x="52" y="160"/>
                </a:lnTo>
                <a:lnTo>
                  <a:pt x="52" y="160"/>
                </a:lnTo>
                <a:lnTo>
                  <a:pt x="52" y="159"/>
                </a:lnTo>
                <a:lnTo>
                  <a:pt x="52" y="159"/>
                </a:lnTo>
                <a:lnTo>
                  <a:pt x="52" y="158"/>
                </a:lnTo>
                <a:lnTo>
                  <a:pt x="52" y="158"/>
                </a:lnTo>
                <a:lnTo>
                  <a:pt x="51" y="157"/>
                </a:lnTo>
                <a:lnTo>
                  <a:pt x="51" y="156"/>
                </a:lnTo>
                <a:lnTo>
                  <a:pt x="51" y="155"/>
                </a:lnTo>
                <a:lnTo>
                  <a:pt x="51" y="155"/>
                </a:lnTo>
                <a:lnTo>
                  <a:pt x="51" y="154"/>
                </a:lnTo>
                <a:lnTo>
                  <a:pt x="51" y="154"/>
                </a:lnTo>
                <a:lnTo>
                  <a:pt x="51" y="154"/>
                </a:lnTo>
                <a:lnTo>
                  <a:pt x="52" y="154"/>
                </a:lnTo>
                <a:lnTo>
                  <a:pt x="52" y="154"/>
                </a:lnTo>
                <a:lnTo>
                  <a:pt x="52" y="154"/>
                </a:lnTo>
                <a:lnTo>
                  <a:pt x="52" y="153"/>
                </a:lnTo>
                <a:lnTo>
                  <a:pt x="53" y="153"/>
                </a:lnTo>
                <a:lnTo>
                  <a:pt x="53" y="152"/>
                </a:lnTo>
                <a:lnTo>
                  <a:pt x="54" y="152"/>
                </a:lnTo>
                <a:lnTo>
                  <a:pt x="54" y="151"/>
                </a:lnTo>
                <a:lnTo>
                  <a:pt x="55" y="151"/>
                </a:lnTo>
                <a:lnTo>
                  <a:pt x="55" y="150"/>
                </a:lnTo>
                <a:lnTo>
                  <a:pt x="55" y="150"/>
                </a:lnTo>
                <a:lnTo>
                  <a:pt x="55" y="150"/>
                </a:lnTo>
                <a:lnTo>
                  <a:pt x="56" y="149"/>
                </a:lnTo>
                <a:lnTo>
                  <a:pt x="56" y="149"/>
                </a:lnTo>
                <a:lnTo>
                  <a:pt x="56" y="148"/>
                </a:lnTo>
                <a:lnTo>
                  <a:pt x="56" y="147"/>
                </a:lnTo>
                <a:lnTo>
                  <a:pt x="56" y="147"/>
                </a:lnTo>
                <a:lnTo>
                  <a:pt x="56" y="146"/>
                </a:lnTo>
                <a:lnTo>
                  <a:pt x="57" y="146"/>
                </a:lnTo>
                <a:lnTo>
                  <a:pt x="57" y="145"/>
                </a:lnTo>
                <a:lnTo>
                  <a:pt x="57" y="145"/>
                </a:lnTo>
                <a:lnTo>
                  <a:pt x="57" y="145"/>
                </a:lnTo>
                <a:lnTo>
                  <a:pt x="57" y="144"/>
                </a:lnTo>
                <a:lnTo>
                  <a:pt x="57" y="144"/>
                </a:lnTo>
                <a:lnTo>
                  <a:pt x="57" y="143"/>
                </a:lnTo>
                <a:lnTo>
                  <a:pt x="57" y="143"/>
                </a:lnTo>
                <a:lnTo>
                  <a:pt x="57" y="143"/>
                </a:lnTo>
                <a:lnTo>
                  <a:pt x="58" y="142"/>
                </a:lnTo>
                <a:lnTo>
                  <a:pt x="58" y="141"/>
                </a:lnTo>
                <a:lnTo>
                  <a:pt x="58" y="141"/>
                </a:lnTo>
                <a:lnTo>
                  <a:pt x="59" y="141"/>
                </a:lnTo>
                <a:lnTo>
                  <a:pt x="59" y="140"/>
                </a:lnTo>
                <a:lnTo>
                  <a:pt x="59" y="139"/>
                </a:lnTo>
                <a:lnTo>
                  <a:pt x="59" y="139"/>
                </a:lnTo>
                <a:lnTo>
                  <a:pt x="59" y="138"/>
                </a:lnTo>
                <a:lnTo>
                  <a:pt x="60" y="137"/>
                </a:lnTo>
                <a:lnTo>
                  <a:pt x="60" y="137"/>
                </a:lnTo>
                <a:lnTo>
                  <a:pt x="59" y="136"/>
                </a:lnTo>
                <a:lnTo>
                  <a:pt x="59" y="135"/>
                </a:lnTo>
                <a:lnTo>
                  <a:pt x="59" y="134"/>
                </a:lnTo>
                <a:lnTo>
                  <a:pt x="59" y="134"/>
                </a:lnTo>
                <a:lnTo>
                  <a:pt x="59" y="133"/>
                </a:lnTo>
                <a:lnTo>
                  <a:pt x="59" y="133"/>
                </a:lnTo>
                <a:lnTo>
                  <a:pt x="58" y="133"/>
                </a:lnTo>
                <a:lnTo>
                  <a:pt x="58" y="132"/>
                </a:lnTo>
                <a:lnTo>
                  <a:pt x="58" y="132"/>
                </a:lnTo>
                <a:lnTo>
                  <a:pt x="57" y="131"/>
                </a:lnTo>
                <a:lnTo>
                  <a:pt x="57" y="131"/>
                </a:lnTo>
                <a:lnTo>
                  <a:pt x="57" y="130"/>
                </a:lnTo>
                <a:lnTo>
                  <a:pt x="57" y="129"/>
                </a:lnTo>
                <a:lnTo>
                  <a:pt x="57" y="129"/>
                </a:lnTo>
                <a:lnTo>
                  <a:pt x="57" y="129"/>
                </a:lnTo>
                <a:lnTo>
                  <a:pt x="57" y="128"/>
                </a:lnTo>
                <a:lnTo>
                  <a:pt x="57" y="128"/>
                </a:lnTo>
                <a:lnTo>
                  <a:pt x="57" y="127"/>
                </a:lnTo>
                <a:lnTo>
                  <a:pt x="57" y="127"/>
                </a:lnTo>
                <a:lnTo>
                  <a:pt x="57" y="126"/>
                </a:lnTo>
                <a:lnTo>
                  <a:pt x="57" y="126"/>
                </a:lnTo>
                <a:lnTo>
                  <a:pt x="57" y="125"/>
                </a:lnTo>
                <a:lnTo>
                  <a:pt x="57" y="125"/>
                </a:lnTo>
                <a:lnTo>
                  <a:pt x="57" y="125"/>
                </a:lnTo>
                <a:lnTo>
                  <a:pt x="57" y="124"/>
                </a:lnTo>
                <a:lnTo>
                  <a:pt x="57" y="124"/>
                </a:lnTo>
                <a:lnTo>
                  <a:pt x="57" y="123"/>
                </a:lnTo>
                <a:lnTo>
                  <a:pt x="58" y="123"/>
                </a:lnTo>
                <a:lnTo>
                  <a:pt x="58" y="122"/>
                </a:lnTo>
                <a:lnTo>
                  <a:pt x="58" y="122"/>
                </a:lnTo>
                <a:lnTo>
                  <a:pt x="58" y="122"/>
                </a:lnTo>
                <a:lnTo>
                  <a:pt x="58" y="121"/>
                </a:lnTo>
                <a:lnTo>
                  <a:pt x="58" y="121"/>
                </a:lnTo>
                <a:lnTo>
                  <a:pt x="58" y="120"/>
                </a:lnTo>
                <a:lnTo>
                  <a:pt x="58" y="120"/>
                </a:lnTo>
                <a:lnTo>
                  <a:pt x="58" y="119"/>
                </a:lnTo>
                <a:lnTo>
                  <a:pt x="58" y="119"/>
                </a:lnTo>
                <a:lnTo>
                  <a:pt x="58" y="118"/>
                </a:lnTo>
                <a:lnTo>
                  <a:pt x="58" y="117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5"/>
                </a:lnTo>
                <a:lnTo>
                  <a:pt x="60" y="115"/>
                </a:lnTo>
                <a:lnTo>
                  <a:pt x="60" y="114"/>
                </a:lnTo>
                <a:lnTo>
                  <a:pt x="60" y="114"/>
                </a:lnTo>
                <a:lnTo>
                  <a:pt x="60" y="113"/>
                </a:lnTo>
                <a:lnTo>
                  <a:pt x="60" y="113"/>
                </a:lnTo>
                <a:lnTo>
                  <a:pt x="61" y="112"/>
                </a:lnTo>
                <a:lnTo>
                  <a:pt x="61" y="112"/>
                </a:lnTo>
                <a:lnTo>
                  <a:pt x="61" y="111"/>
                </a:lnTo>
                <a:lnTo>
                  <a:pt x="61" y="111"/>
                </a:lnTo>
                <a:lnTo>
                  <a:pt x="61" y="110"/>
                </a:lnTo>
                <a:lnTo>
                  <a:pt x="61" y="110"/>
                </a:lnTo>
                <a:lnTo>
                  <a:pt x="61" y="109"/>
                </a:lnTo>
                <a:lnTo>
                  <a:pt x="61" y="108"/>
                </a:lnTo>
                <a:lnTo>
                  <a:pt x="61" y="108"/>
                </a:lnTo>
                <a:lnTo>
                  <a:pt x="61" y="107"/>
                </a:lnTo>
                <a:lnTo>
                  <a:pt x="61" y="106"/>
                </a:lnTo>
                <a:lnTo>
                  <a:pt x="61" y="105"/>
                </a:lnTo>
                <a:lnTo>
                  <a:pt x="61" y="105"/>
                </a:lnTo>
                <a:lnTo>
                  <a:pt x="61" y="104"/>
                </a:lnTo>
                <a:lnTo>
                  <a:pt x="61" y="104"/>
                </a:lnTo>
                <a:lnTo>
                  <a:pt x="62" y="104"/>
                </a:lnTo>
                <a:lnTo>
                  <a:pt x="62" y="104"/>
                </a:lnTo>
                <a:lnTo>
                  <a:pt x="63" y="104"/>
                </a:lnTo>
                <a:lnTo>
                  <a:pt x="64" y="104"/>
                </a:lnTo>
                <a:lnTo>
                  <a:pt x="64" y="103"/>
                </a:lnTo>
                <a:lnTo>
                  <a:pt x="64" y="103"/>
                </a:lnTo>
                <a:lnTo>
                  <a:pt x="65" y="103"/>
                </a:lnTo>
                <a:lnTo>
                  <a:pt x="65" y="102"/>
                </a:lnTo>
                <a:lnTo>
                  <a:pt x="65" y="101"/>
                </a:lnTo>
                <a:lnTo>
                  <a:pt x="66" y="101"/>
                </a:lnTo>
                <a:lnTo>
                  <a:pt x="66" y="101"/>
                </a:lnTo>
                <a:lnTo>
                  <a:pt x="67" y="101"/>
                </a:lnTo>
                <a:lnTo>
                  <a:pt x="67" y="101"/>
                </a:lnTo>
                <a:lnTo>
                  <a:pt x="67" y="100"/>
                </a:lnTo>
                <a:lnTo>
                  <a:pt x="68" y="100"/>
                </a:lnTo>
                <a:lnTo>
                  <a:pt x="68" y="100"/>
                </a:lnTo>
                <a:lnTo>
                  <a:pt x="69" y="100"/>
                </a:lnTo>
                <a:lnTo>
                  <a:pt x="69" y="100"/>
                </a:lnTo>
                <a:lnTo>
                  <a:pt x="70" y="99"/>
                </a:lnTo>
                <a:lnTo>
                  <a:pt x="71" y="98"/>
                </a:lnTo>
                <a:lnTo>
                  <a:pt x="71" y="98"/>
                </a:lnTo>
                <a:lnTo>
                  <a:pt x="72" y="97"/>
                </a:lnTo>
                <a:lnTo>
                  <a:pt x="72" y="97"/>
                </a:lnTo>
                <a:lnTo>
                  <a:pt x="72" y="97"/>
                </a:lnTo>
                <a:lnTo>
                  <a:pt x="73" y="96"/>
                </a:lnTo>
                <a:lnTo>
                  <a:pt x="73" y="96"/>
                </a:lnTo>
                <a:lnTo>
                  <a:pt x="73" y="96"/>
                </a:lnTo>
                <a:lnTo>
                  <a:pt x="74" y="95"/>
                </a:lnTo>
                <a:lnTo>
                  <a:pt x="74" y="95"/>
                </a:lnTo>
                <a:lnTo>
                  <a:pt x="74" y="95"/>
                </a:lnTo>
                <a:lnTo>
                  <a:pt x="75" y="94"/>
                </a:lnTo>
                <a:lnTo>
                  <a:pt x="75" y="94"/>
                </a:lnTo>
                <a:lnTo>
                  <a:pt x="75" y="93"/>
                </a:lnTo>
                <a:lnTo>
                  <a:pt x="75" y="93"/>
                </a:lnTo>
                <a:lnTo>
                  <a:pt x="75" y="92"/>
                </a:lnTo>
                <a:lnTo>
                  <a:pt x="75" y="91"/>
                </a:lnTo>
                <a:lnTo>
                  <a:pt x="76" y="91"/>
                </a:lnTo>
                <a:lnTo>
                  <a:pt x="76" y="91"/>
                </a:lnTo>
                <a:lnTo>
                  <a:pt x="76" y="91"/>
                </a:lnTo>
                <a:lnTo>
                  <a:pt x="76" y="90"/>
                </a:lnTo>
                <a:lnTo>
                  <a:pt x="76" y="90"/>
                </a:lnTo>
                <a:lnTo>
                  <a:pt x="76" y="89"/>
                </a:lnTo>
                <a:lnTo>
                  <a:pt x="76" y="89"/>
                </a:lnTo>
                <a:lnTo>
                  <a:pt x="76" y="88"/>
                </a:lnTo>
                <a:lnTo>
                  <a:pt x="76" y="88"/>
                </a:lnTo>
                <a:lnTo>
                  <a:pt x="76" y="87"/>
                </a:lnTo>
                <a:lnTo>
                  <a:pt x="76" y="87"/>
                </a:lnTo>
                <a:lnTo>
                  <a:pt x="76" y="86"/>
                </a:lnTo>
                <a:lnTo>
                  <a:pt x="76" y="86"/>
                </a:lnTo>
                <a:lnTo>
                  <a:pt x="76" y="84"/>
                </a:lnTo>
                <a:lnTo>
                  <a:pt x="76" y="84"/>
                </a:lnTo>
                <a:lnTo>
                  <a:pt x="76" y="83"/>
                </a:lnTo>
                <a:lnTo>
                  <a:pt x="76" y="83"/>
                </a:lnTo>
                <a:lnTo>
                  <a:pt x="75" y="83"/>
                </a:lnTo>
                <a:lnTo>
                  <a:pt x="75" y="82"/>
                </a:lnTo>
                <a:lnTo>
                  <a:pt x="75" y="82"/>
                </a:lnTo>
                <a:lnTo>
                  <a:pt x="75" y="81"/>
                </a:lnTo>
                <a:lnTo>
                  <a:pt x="75" y="81"/>
                </a:lnTo>
                <a:lnTo>
                  <a:pt x="75" y="80"/>
                </a:lnTo>
                <a:lnTo>
                  <a:pt x="75" y="80"/>
                </a:lnTo>
                <a:lnTo>
                  <a:pt x="76" y="79"/>
                </a:lnTo>
                <a:lnTo>
                  <a:pt x="76" y="79"/>
                </a:lnTo>
                <a:lnTo>
                  <a:pt x="76" y="79"/>
                </a:lnTo>
                <a:lnTo>
                  <a:pt x="77" y="79"/>
                </a:lnTo>
                <a:lnTo>
                  <a:pt x="77" y="78"/>
                </a:lnTo>
                <a:lnTo>
                  <a:pt x="77" y="78"/>
                </a:lnTo>
                <a:lnTo>
                  <a:pt x="78" y="77"/>
                </a:lnTo>
                <a:lnTo>
                  <a:pt x="78" y="77"/>
                </a:lnTo>
                <a:lnTo>
                  <a:pt x="78" y="76"/>
                </a:lnTo>
                <a:lnTo>
                  <a:pt x="79" y="76"/>
                </a:lnTo>
                <a:lnTo>
                  <a:pt x="79" y="75"/>
                </a:lnTo>
                <a:lnTo>
                  <a:pt x="79" y="75"/>
                </a:lnTo>
                <a:lnTo>
                  <a:pt x="80" y="74"/>
                </a:lnTo>
                <a:lnTo>
                  <a:pt x="80" y="74"/>
                </a:lnTo>
                <a:lnTo>
                  <a:pt x="80" y="73"/>
                </a:lnTo>
                <a:lnTo>
                  <a:pt x="80" y="73"/>
                </a:lnTo>
                <a:lnTo>
                  <a:pt x="80" y="72"/>
                </a:lnTo>
                <a:lnTo>
                  <a:pt x="81" y="71"/>
                </a:lnTo>
                <a:lnTo>
                  <a:pt x="81" y="71"/>
                </a:lnTo>
                <a:lnTo>
                  <a:pt x="81" y="70"/>
                </a:lnTo>
                <a:lnTo>
                  <a:pt x="81" y="70"/>
                </a:lnTo>
                <a:lnTo>
                  <a:pt x="82" y="68"/>
                </a:lnTo>
                <a:lnTo>
                  <a:pt x="82" y="68"/>
                </a:lnTo>
                <a:lnTo>
                  <a:pt x="82" y="67"/>
                </a:lnTo>
                <a:lnTo>
                  <a:pt x="82" y="66"/>
                </a:lnTo>
                <a:lnTo>
                  <a:pt x="82" y="66"/>
                </a:lnTo>
                <a:lnTo>
                  <a:pt x="82" y="65"/>
                </a:lnTo>
                <a:lnTo>
                  <a:pt x="82" y="65"/>
                </a:lnTo>
                <a:lnTo>
                  <a:pt x="81" y="64"/>
                </a:lnTo>
                <a:lnTo>
                  <a:pt x="81" y="64"/>
                </a:lnTo>
                <a:lnTo>
                  <a:pt x="80" y="63"/>
                </a:lnTo>
                <a:lnTo>
                  <a:pt x="79" y="63"/>
                </a:lnTo>
                <a:lnTo>
                  <a:pt x="77" y="62"/>
                </a:lnTo>
                <a:lnTo>
                  <a:pt x="77" y="62"/>
                </a:lnTo>
                <a:lnTo>
                  <a:pt x="76" y="61"/>
                </a:lnTo>
                <a:lnTo>
                  <a:pt x="75" y="61"/>
                </a:lnTo>
                <a:lnTo>
                  <a:pt x="75" y="61"/>
                </a:lnTo>
                <a:lnTo>
                  <a:pt x="75" y="60"/>
                </a:lnTo>
                <a:lnTo>
                  <a:pt x="75" y="60"/>
                </a:lnTo>
                <a:lnTo>
                  <a:pt x="75" y="59"/>
                </a:lnTo>
                <a:lnTo>
                  <a:pt x="75" y="59"/>
                </a:lnTo>
                <a:lnTo>
                  <a:pt x="75" y="58"/>
                </a:lnTo>
                <a:lnTo>
                  <a:pt x="75" y="58"/>
                </a:lnTo>
                <a:lnTo>
                  <a:pt x="75" y="58"/>
                </a:lnTo>
                <a:lnTo>
                  <a:pt x="75" y="57"/>
                </a:lnTo>
                <a:lnTo>
                  <a:pt x="76" y="57"/>
                </a:lnTo>
                <a:lnTo>
                  <a:pt x="77" y="57"/>
                </a:lnTo>
                <a:lnTo>
                  <a:pt x="79" y="57"/>
                </a:lnTo>
                <a:lnTo>
                  <a:pt x="81" y="57"/>
                </a:lnTo>
                <a:lnTo>
                  <a:pt x="83" y="56"/>
                </a:lnTo>
                <a:lnTo>
                  <a:pt x="84" y="56"/>
                </a:lnTo>
                <a:lnTo>
                  <a:pt x="85" y="55"/>
                </a:lnTo>
                <a:lnTo>
                  <a:pt x="85" y="55"/>
                </a:lnTo>
                <a:lnTo>
                  <a:pt x="85" y="55"/>
                </a:lnTo>
                <a:lnTo>
                  <a:pt x="86" y="54"/>
                </a:lnTo>
                <a:lnTo>
                  <a:pt x="86" y="54"/>
                </a:lnTo>
                <a:lnTo>
                  <a:pt x="86" y="54"/>
                </a:lnTo>
                <a:lnTo>
                  <a:pt x="87" y="53"/>
                </a:lnTo>
                <a:lnTo>
                  <a:pt x="88" y="53"/>
                </a:lnTo>
                <a:lnTo>
                  <a:pt x="88" y="53"/>
                </a:lnTo>
                <a:lnTo>
                  <a:pt x="89" y="52"/>
                </a:lnTo>
                <a:lnTo>
                  <a:pt x="90" y="52"/>
                </a:lnTo>
                <a:lnTo>
                  <a:pt x="90" y="51"/>
                </a:lnTo>
                <a:lnTo>
                  <a:pt x="90" y="51"/>
                </a:lnTo>
                <a:lnTo>
                  <a:pt x="91" y="51"/>
                </a:lnTo>
                <a:lnTo>
                  <a:pt x="92" y="50"/>
                </a:lnTo>
                <a:lnTo>
                  <a:pt x="93" y="50"/>
                </a:lnTo>
                <a:lnTo>
                  <a:pt x="93" y="50"/>
                </a:lnTo>
                <a:lnTo>
                  <a:pt x="93" y="49"/>
                </a:lnTo>
                <a:lnTo>
                  <a:pt x="94" y="49"/>
                </a:lnTo>
                <a:lnTo>
                  <a:pt x="94" y="48"/>
                </a:lnTo>
                <a:lnTo>
                  <a:pt x="94" y="48"/>
                </a:lnTo>
                <a:lnTo>
                  <a:pt x="94" y="47"/>
                </a:lnTo>
                <a:lnTo>
                  <a:pt x="94" y="47"/>
                </a:lnTo>
                <a:lnTo>
                  <a:pt x="94" y="47"/>
                </a:lnTo>
                <a:lnTo>
                  <a:pt x="94" y="46"/>
                </a:lnTo>
                <a:lnTo>
                  <a:pt x="95" y="46"/>
                </a:lnTo>
                <a:lnTo>
                  <a:pt x="95" y="45"/>
                </a:lnTo>
                <a:lnTo>
                  <a:pt x="95" y="44"/>
                </a:lnTo>
                <a:lnTo>
                  <a:pt x="96" y="43"/>
                </a:lnTo>
                <a:lnTo>
                  <a:pt x="96" y="43"/>
                </a:lnTo>
                <a:lnTo>
                  <a:pt x="97" y="42"/>
                </a:lnTo>
                <a:lnTo>
                  <a:pt x="97" y="42"/>
                </a:lnTo>
                <a:lnTo>
                  <a:pt x="97" y="41"/>
                </a:lnTo>
                <a:lnTo>
                  <a:pt x="97" y="41"/>
                </a:lnTo>
                <a:lnTo>
                  <a:pt x="97" y="40"/>
                </a:lnTo>
                <a:lnTo>
                  <a:pt x="98" y="40"/>
                </a:lnTo>
                <a:lnTo>
                  <a:pt x="98" y="39"/>
                </a:lnTo>
                <a:lnTo>
                  <a:pt x="98" y="40"/>
                </a:lnTo>
                <a:lnTo>
                  <a:pt x="99" y="40"/>
                </a:lnTo>
                <a:lnTo>
                  <a:pt x="99" y="40"/>
                </a:lnTo>
                <a:lnTo>
                  <a:pt x="99" y="40"/>
                </a:lnTo>
                <a:lnTo>
                  <a:pt x="99" y="41"/>
                </a:lnTo>
                <a:lnTo>
                  <a:pt x="100" y="41"/>
                </a:lnTo>
                <a:lnTo>
                  <a:pt x="100" y="41"/>
                </a:lnTo>
                <a:lnTo>
                  <a:pt x="101" y="41"/>
                </a:lnTo>
                <a:lnTo>
                  <a:pt x="101" y="41"/>
                </a:lnTo>
                <a:lnTo>
                  <a:pt x="102" y="41"/>
                </a:lnTo>
                <a:lnTo>
                  <a:pt x="103" y="41"/>
                </a:lnTo>
                <a:lnTo>
                  <a:pt x="103" y="40"/>
                </a:lnTo>
                <a:lnTo>
                  <a:pt x="103" y="40"/>
                </a:lnTo>
                <a:lnTo>
                  <a:pt x="104" y="39"/>
                </a:lnTo>
                <a:lnTo>
                  <a:pt x="104" y="39"/>
                </a:lnTo>
                <a:lnTo>
                  <a:pt x="104" y="38"/>
                </a:lnTo>
                <a:lnTo>
                  <a:pt x="105" y="38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6"/>
                </a:lnTo>
                <a:lnTo>
                  <a:pt x="105" y="36"/>
                </a:lnTo>
                <a:lnTo>
                  <a:pt x="105" y="36"/>
                </a:lnTo>
                <a:lnTo>
                  <a:pt x="105" y="35"/>
                </a:lnTo>
                <a:lnTo>
                  <a:pt x="104" y="35"/>
                </a:lnTo>
                <a:lnTo>
                  <a:pt x="104" y="35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2" y="34"/>
                </a:lnTo>
                <a:lnTo>
                  <a:pt x="102" y="33"/>
                </a:lnTo>
                <a:lnTo>
                  <a:pt x="102" y="33"/>
                </a:lnTo>
                <a:lnTo>
                  <a:pt x="102" y="33"/>
                </a:lnTo>
                <a:lnTo>
                  <a:pt x="102" y="32"/>
                </a:lnTo>
                <a:lnTo>
                  <a:pt x="102" y="31"/>
                </a:lnTo>
                <a:lnTo>
                  <a:pt x="102" y="31"/>
                </a:lnTo>
                <a:lnTo>
                  <a:pt x="102" y="30"/>
                </a:lnTo>
                <a:lnTo>
                  <a:pt x="102" y="30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8"/>
                </a:lnTo>
                <a:lnTo>
                  <a:pt x="103" y="28"/>
                </a:lnTo>
                <a:lnTo>
                  <a:pt x="103" y="27"/>
                </a:lnTo>
                <a:lnTo>
                  <a:pt x="103" y="27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5"/>
                </a:lnTo>
                <a:lnTo>
                  <a:pt x="104" y="25"/>
                </a:lnTo>
                <a:lnTo>
                  <a:pt x="104" y="25"/>
                </a:lnTo>
                <a:lnTo>
                  <a:pt x="105" y="25"/>
                </a:lnTo>
                <a:lnTo>
                  <a:pt x="105" y="24"/>
                </a:lnTo>
                <a:lnTo>
                  <a:pt x="105" y="25"/>
                </a:lnTo>
                <a:lnTo>
                  <a:pt x="105" y="25"/>
                </a:lnTo>
                <a:lnTo>
                  <a:pt x="106" y="25"/>
                </a:lnTo>
                <a:lnTo>
                  <a:pt x="106" y="25"/>
                </a:lnTo>
                <a:lnTo>
                  <a:pt x="106" y="25"/>
                </a:lnTo>
                <a:lnTo>
                  <a:pt x="106" y="25"/>
                </a:lnTo>
                <a:lnTo>
                  <a:pt x="107" y="25"/>
                </a:lnTo>
                <a:lnTo>
                  <a:pt x="107" y="25"/>
                </a:lnTo>
                <a:lnTo>
                  <a:pt x="107" y="26"/>
                </a:lnTo>
                <a:lnTo>
                  <a:pt x="108" y="26"/>
                </a:lnTo>
                <a:lnTo>
                  <a:pt x="108" y="25"/>
                </a:lnTo>
                <a:lnTo>
                  <a:pt x="108" y="25"/>
                </a:lnTo>
                <a:lnTo>
                  <a:pt x="108" y="25"/>
                </a:lnTo>
                <a:lnTo>
                  <a:pt x="109" y="25"/>
                </a:lnTo>
                <a:lnTo>
                  <a:pt x="109" y="25"/>
                </a:lnTo>
                <a:lnTo>
                  <a:pt x="110" y="25"/>
                </a:lnTo>
                <a:lnTo>
                  <a:pt x="111" y="25"/>
                </a:lnTo>
                <a:lnTo>
                  <a:pt x="112" y="25"/>
                </a:lnTo>
                <a:lnTo>
                  <a:pt x="113" y="25"/>
                </a:lnTo>
                <a:lnTo>
                  <a:pt x="114" y="25"/>
                </a:lnTo>
                <a:lnTo>
                  <a:pt x="115" y="25"/>
                </a:lnTo>
                <a:lnTo>
                  <a:pt x="115" y="25"/>
                </a:lnTo>
                <a:lnTo>
                  <a:pt x="116" y="25"/>
                </a:lnTo>
                <a:lnTo>
                  <a:pt x="117" y="25"/>
                </a:lnTo>
                <a:lnTo>
                  <a:pt x="117" y="25"/>
                </a:lnTo>
                <a:lnTo>
                  <a:pt x="117" y="24"/>
                </a:lnTo>
                <a:lnTo>
                  <a:pt x="118" y="24"/>
                </a:lnTo>
                <a:lnTo>
                  <a:pt x="119" y="23"/>
                </a:lnTo>
                <a:lnTo>
                  <a:pt x="119" y="23"/>
                </a:lnTo>
                <a:lnTo>
                  <a:pt x="119" y="22"/>
                </a:lnTo>
                <a:lnTo>
                  <a:pt x="119" y="22"/>
                </a:lnTo>
                <a:lnTo>
                  <a:pt x="120" y="21"/>
                </a:lnTo>
                <a:lnTo>
                  <a:pt x="120" y="21"/>
                </a:lnTo>
                <a:lnTo>
                  <a:pt x="120" y="20"/>
                </a:lnTo>
                <a:lnTo>
                  <a:pt x="120" y="20"/>
                </a:lnTo>
                <a:lnTo>
                  <a:pt x="120" y="19"/>
                </a:lnTo>
                <a:lnTo>
                  <a:pt x="120" y="18"/>
                </a:lnTo>
                <a:lnTo>
                  <a:pt x="120" y="16"/>
                </a:lnTo>
                <a:lnTo>
                  <a:pt x="120" y="16"/>
                </a:lnTo>
                <a:lnTo>
                  <a:pt x="120" y="16"/>
                </a:lnTo>
                <a:lnTo>
                  <a:pt x="120" y="15"/>
                </a:lnTo>
                <a:lnTo>
                  <a:pt x="120" y="15"/>
                </a:lnTo>
                <a:lnTo>
                  <a:pt x="119" y="15"/>
                </a:lnTo>
                <a:lnTo>
                  <a:pt x="119" y="14"/>
                </a:lnTo>
                <a:lnTo>
                  <a:pt x="119" y="14"/>
                </a:lnTo>
                <a:lnTo>
                  <a:pt x="119" y="14"/>
                </a:lnTo>
                <a:lnTo>
                  <a:pt x="119" y="13"/>
                </a:lnTo>
                <a:lnTo>
                  <a:pt x="119" y="12"/>
                </a:lnTo>
                <a:lnTo>
                  <a:pt x="119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1"/>
                </a:lnTo>
                <a:lnTo>
                  <a:pt x="120" y="11"/>
                </a:lnTo>
                <a:lnTo>
                  <a:pt x="120" y="10"/>
                </a:lnTo>
                <a:lnTo>
                  <a:pt x="121" y="10"/>
                </a:lnTo>
                <a:lnTo>
                  <a:pt x="121" y="9"/>
                </a:lnTo>
                <a:lnTo>
                  <a:pt x="121" y="9"/>
                </a:lnTo>
                <a:lnTo>
                  <a:pt x="122" y="9"/>
                </a:lnTo>
                <a:lnTo>
                  <a:pt x="122" y="8"/>
                </a:lnTo>
                <a:lnTo>
                  <a:pt x="123" y="8"/>
                </a:lnTo>
                <a:lnTo>
                  <a:pt x="123" y="8"/>
                </a:lnTo>
                <a:lnTo>
                  <a:pt x="123" y="9"/>
                </a:lnTo>
                <a:lnTo>
                  <a:pt x="124" y="9"/>
                </a:lnTo>
                <a:lnTo>
                  <a:pt x="124" y="9"/>
                </a:lnTo>
                <a:lnTo>
                  <a:pt x="125" y="9"/>
                </a:lnTo>
                <a:lnTo>
                  <a:pt x="125" y="9"/>
                </a:lnTo>
                <a:lnTo>
                  <a:pt x="126" y="9"/>
                </a:lnTo>
                <a:lnTo>
                  <a:pt x="126" y="8"/>
                </a:lnTo>
                <a:lnTo>
                  <a:pt x="127" y="8"/>
                </a:lnTo>
                <a:lnTo>
                  <a:pt x="127" y="8"/>
                </a:lnTo>
                <a:lnTo>
                  <a:pt x="127" y="8"/>
                </a:lnTo>
                <a:lnTo>
                  <a:pt x="127" y="8"/>
                </a:lnTo>
                <a:lnTo>
                  <a:pt x="127" y="7"/>
                </a:lnTo>
                <a:lnTo>
                  <a:pt x="128" y="7"/>
                </a:lnTo>
                <a:lnTo>
                  <a:pt x="128" y="6"/>
                </a:lnTo>
                <a:lnTo>
                  <a:pt x="128" y="5"/>
                </a:lnTo>
                <a:lnTo>
                  <a:pt x="128" y="5"/>
                </a:lnTo>
                <a:lnTo>
                  <a:pt x="129" y="4"/>
                </a:lnTo>
                <a:lnTo>
                  <a:pt x="129" y="4"/>
                </a:lnTo>
                <a:lnTo>
                  <a:pt x="129" y="4"/>
                </a:lnTo>
                <a:lnTo>
                  <a:pt x="129" y="3"/>
                </a:lnTo>
                <a:lnTo>
                  <a:pt x="130" y="3"/>
                </a:lnTo>
                <a:lnTo>
                  <a:pt x="130" y="2"/>
                </a:lnTo>
                <a:lnTo>
                  <a:pt x="130" y="2"/>
                </a:lnTo>
                <a:lnTo>
                  <a:pt x="131" y="2"/>
                </a:lnTo>
                <a:lnTo>
                  <a:pt x="131" y="1"/>
                </a:lnTo>
                <a:lnTo>
                  <a:pt x="131" y="1"/>
                </a:lnTo>
                <a:lnTo>
                  <a:pt x="131" y="0"/>
                </a:lnTo>
                <a:lnTo>
                  <a:pt x="132" y="0"/>
                </a:lnTo>
                <a:lnTo>
                  <a:pt x="132" y="0"/>
                </a:lnTo>
                <a:lnTo>
                  <a:pt x="133" y="1"/>
                </a:lnTo>
                <a:lnTo>
                  <a:pt x="133" y="1"/>
                </a:lnTo>
                <a:lnTo>
                  <a:pt x="133" y="2"/>
                </a:lnTo>
                <a:lnTo>
                  <a:pt x="134" y="2"/>
                </a:lnTo>
                <a:lnTo>
                  <a:pt x="134" y="3"/>
                </a:lnTo>
                <a:lnTo>
                  <a:pt x="134" y="3"/>
                </a:lnTo>
                <a:lnTo>
                  <a:pt x="134" y="4"/>
                </a:lnTo>
                <a:lnTo>
                  <a:pt x="134" y="4"/>
                </a:lnTo>
                <a:lnTo>
                  <a:pt x="135" y="4"/>
                </a:lnTo>
                <a:lnTo>
                  <a:pt x="135" y="4"/>
                </a:lnTo>
                <a:lnTo>
                  <a:pt x="135" y="4"/>
                </a:lnTo>
                <a:lnTo>
                  <a:pt x="135" y="5"/>
                </a:lnTo>
                <a:lnTo>
                  <a:pt x="136" y="5"/>
                </a:lnTo>
                <a:lnTo>
                  <a:pt x="136" y="6"/>
                </a:lnTo>
                <a:lnTo>
                  <a:pt x="136" y="6"/>
                </a:lnTo>
                <a:lnTo>
                  <a:pt x="136" y="6"/>
                </a:lnTo>
                <a:lnTo>
                  <a:pt x="136" y="7"/>
                </a:lnTo>
                <a:lnTo>
                  <a:pt x="136" y="7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06" name="Freeform 91"/>
          <p:cNvSpPr>
            <a:spLocks/>
          </p:cNvSpPr>
          <p:nvPr/>
        </p:nvSpPr>
        <p:spPr bwMode="auto">
          <a:xfrm>
            <a:off x="3405787" y="5387918"/>
            <a:ext cx="97880" cy="99801"/>
          </a:xfrm>
          <a:custGeom>
            <a:avLst/>
            <a:gdLst>
              <a:gd name="T0" fmla="*/ 39 w 57"/>
              <a:gd name="T1" fmla="*/ 10 h 63"/>
              <a:gd name="T2" fmla="*/ 41 w 57"/>
              <a:gd name="T3" fmla="*/ 12 h 63"/>
              <a:gd name="T4" fmla="*/ 44 w 57"/>
              <a:gd name="T5" fmla="*/ 13 h 63"/>
              <a:gd name="T6" fmla="*/ 47 w 57"/>
              <a:gd name="T7" fmla="*/ 16 h 63"/>
              <a:gd name="T8" fmla="*/ 47 w 57"/>
              <a:gd name="T9" fmla="*/ 18 h 63"/>
              <a:gd name="T10" fmla="*/ 48 w 57"/>
              <a:gd name="T11" fmla="*/ 21 h 63"/>
              <a:gd name="T12" fmla="*/ 51 w 57"/>
              <a:gd name="T13" fmla="*/ 22 h 63"/>
              <a:gd name="T14" fmla="*/ 53 w 57"/>
              <a:gd name="T15" fmla="*/ 23 h 63"/>
              <a:gd name="T16" fmla="*/ 53 w 57"/>
              <a:gd name="T17" fmla="*/ 25 h 63"/>
              <a:gd name="T18" fmla="*/ 54 w 57"/>
              <a:gd name="T19" fmla="*/ 29 h 63"/>
              <a:gd name="T20" fmla="*/ 52 w 57"/>
              <a:gd name="T21" fmla="*/ 32 h 63"/>
              <a:gd name="T22" fmla="*/ 52 w 57"/>
              <a:gd name="T23" fmla="*/ 35 h 63"/>
              <a:gd name="T24" fmla="*/ 52 w 57"/>
              <a:gd name="T25" fmla="*/ 38 h 63"/>
              <a:gd name="T26" fmla="*/ 53 w 57"/>
              <a:gd name="T27" fmla="*/ 42 h 63"/>
              <a:gd name="T28" fmla="*/ 56 w 57"/>
              <a:gd name="T29" fmla="*/ 44 h 63"/>
              <a:gd name="T30" fmla="*/ 56 w 57"/>
              <a:gd name="T31" fmla="*/ 47 h 63"/>
              <a:gd name="T32" fmla="*/ 57 w 57"/>
              <a:gd name="T33" fmla="*/ 50 h 63"/>
              <a:gd name="T34" fmla="*/ 56 w 57"/>
              <a:gd name="T35" fmla="*/ 54 h 63"/>
              <a:gd name="T36" fmla="*/ 56 w 57"/>
              <a:gd name="T37" fmla="*/ 56 h 63"/>
              <a:gd name="T38" fmla="*/ 54 w 57"/>
              <a:gd name="T39" fmla="*/ 59 h 63"/>
              <a:gd name="T40" fmla="*/ 55 w 57"/>
              <a:gd name="T41" fmla="*/ 63 h 63"/>
              <a:gd name="T42" fmla="*/ 52 w 57"/>
              <a:gd name="T43" fmla="*/ 63 h 63"/>
              <a:gd name="T44" fmla="*/ 48 w 57"/>
              <a:gd name="T45" fmla="*/ 62 h 63"/>
              <a:gd name="T46" fmla="*/ 45 w 57"/>
              <a:gd name="T47" fmla="*/ 60 h 63"/>
              <a:gd name="T48" fmla="*/ 41 w 57"/>
              <a:gd name="T49" fmla="*/ 59 h 63"/>
              <a:gd name="T50" fmla="*/ 38 w 57"/>
              <a:gd name="T51" fmla="*/ 59 h 63"/>
              <a:gd name="T52" fmla="*/ 34 w 57"/>
              <a:gd name="T53" fmla="*/ 58 h 63"/>
              <a:gd name="T54" fmla="*/ 32 w 57"/>
              <a:gd name="T55" fmla="*/ 54 h 63"/>
              <a:gd name="T56" fmla="*/ 30 w 57"/>
              <a:gd name="T57" fmla="*/ 52 h 63"/>
              <a:gd name="T58" fmla="*/ 28 w 57"/>
              <a:gd name="T59" fmla="*/ 50 h 63"/>
              <a:gd name="T60" fmla="*/ 27 w 57"/>
              <a:gd name="T61" fmla="*/ 47 h 63"/>
              <a:gd name="T62" fmla="*/ 24 w 57"/>
              <a:gd name="T63" fmla="*/ 46 h 63"/>
              <a:gd name="T64" fmla="*/ 21 w 57"/>
              <a:gd name="T65" fmla="*/ 45 h 63"/>
              <a:gd name="T66" fmla="*/ 18 w 57"/>
              <a:gd name="T67" fmla="*/ 45 h 63"/>
              <a:gd name="T68" fmla="*/ 16 w 57"/>
              <a:gd name="T69" fmla="*/ 42 h 63"/>
              <a:gd name="T70" fmla="*/ 13 w 57"/>
              <a:gd name="T71" fmla="*/ 41 h 63"/>
              <a:gd name="T72" fmla="*/ 10 w 57"/>
              <a:gd name="T73" fmla="*/ 38 h 63"/>
              <a:gd name="T74" fmla="*/ 8 w 57"/>
              <a:gd name="T75" fmla="*/ 37 h 63"/>
              <a:gd name="T76" fmla="*/ 6 w 57"/>
              <a:gd name="T77" fmla="*/ 38 h 63"/>
              <a:gd name="T78" fmla="*/ 2 w 57"/>
              <a:gd name="T79" fmla="*/ 37 h 63"/>
              <a:gd name="T80" fmla="*/ 1 w 57"/>
              <a:gd name="T81" fmla="*/ 34 h 63"/>
              <a:gd name="T82" fmla="*/ 0 w 57"/>
              <a:gd name="T83" fmla="*/ 31 h 63"/>
              <a:gd name="T84" fmla="*/ 2 w 57"/>
              <a:gd name="T85" fmla="*/ 28 h 63"/>
              <a:gd name="T86" fmla="*/ 2 w 57"/>
              <a:gd name="T87" fmla="*/ 24 h 63"/>
              <a:gd name="T88" fmla="*/ 1 w 57"/>
              <a:gd name="T89" fmla="*/ 21 h 63"/>
              <a:gd name="T90" fmla="*/ 0 w 57"/>
              <a:gd name="T91" fmla="*/ 18 h 63"/>
              <a:gd name="T92" fmla="*/ 1 w 57"/>
              <a:gd name="T93" fmla="*/ 15 h 63"/>
              <a:gd name="T94" fmla="*/ 3 w 57"/>
              <a:gd name="T95" fmla="*/ 14 h 63"/>
              <a:gd name="T96" fmla="*/ 7 w 57"/>
              <a:gd name="T97" fmla="*/ 13 h 63"/>
              <a:gd name="T98" fmla="*/ 10 w 57"/>
              <a:gd name="T99" fmla="*/ 13 h 63"/>
              <a:gd name="T100" fmla="*/ 12 w 57"/>
              <a:gd name="T101" fmla="*/ 12 h 63"/>
              <a:gd name="T102" fmla="*/ 15 w 57"/>
              <a:gd name="T103" fmla="*/ 10 h 63"/>
              <a:gd name="T104" fmla="*/ 17 w 57"/>
              <a:gd name="T105" fmla="*/ 9 h 63"/>
              <a:gd name="T106" fmla="*/ 20 w 57"/>
              <a:gd name="T107" fmla="*/ 9 h 63"/>
              <a:gd name="T108" fmla="*/ 22 w 57"/>
              <a:gd name="T109" fmla="*/ 7 h 63"/>
              <a:gd name="T110" fmla="*/ 26 w 57"/>
              <a:gd name="T111" fmla="*/ 6 h 63"/>
              <a:gd name="T112" fmla="*/ 28 w 57"/>
              <a:gd name="T113" fmla="*/ 4 h 63"/>
              <a:gd name="T114" fmla="*/ 31 w 57"/>
              <a:gd name="T115" fmla="*/ 3 h 63"/>
              <a:gd name="T116" fmla="*/ 33 w 57"/>
              <a:gd name="T117" fmla="*/ 2 h 63"/>
              <a:gd name="T118" fmla="*/ 36 w 57"/>
              <a:gd name="T119" fmla="*/ 1 h 63"/>
              <a:gd name="T120" fmla="*/ 40 w 57"/>
              <a:gd name="T121" fmla="*/ 4 h 63"/>
              <a:gd name="T122" fmla="*/ 38 w 57"/>
              <a:gd name="T123" fmla="*/ 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" h="63">
                <a:moveTo>
                  <a:pt x="39" y="9"/>
                </a:moveTo>
                <a:lnTo>
                  <a:pt x="39" y="9"/>
                </a:lnTo>
                <a:lnTo>
                  <a:pt x="39" y="9"/>
                </a:lnTo>
                <a:lnTo>
                  <a:pt x="38" y="9"/>
                </a:lnTo>
                <a:lnTo>
                  <a:pt x="39" y="10"/>
                </a:lnTo>
                <a:lnTo>
                  <a:pt x="39" y="10"/>
                </a:lnTo>
                <a:lnTo>
                  <a:pt x="39" y="10"/>
                </a:lnTo>
                <a:lnTo>
                  <a:pt x="39" y="10"/>
                </a:lnTo>
                <a:lnTo>
                  <a:pt x="39" y="11"/>
                </a:lnTo>
                <a:lnTo>
                  <a:pt x="39" y="11"/>
                </a:lnTo>
                <a:lnTo>
                  <a:pt x="39" y="12"/>
                </a:lnTo>
                <a:lnTo>
                  <a:pt x="39" y="11"/>
                </a:lnTo>
                <a:lnTo>
                  <a:pt x="40" y="12"/>
                </a:lnTo>
                <a:lnTo>
                  <a:pt x="40" y="12"/>
                </a:lnTo>
                <a:lnTo>
                  <a:pt x="41" y="12"/>
                </a:lnTo>
                <a:lnTo>
                  <a:pt x="41" y="12"/>
                </a:lnTo>
                <a:lnTo>
                  <a:pt x="41" y="12"/>
                </a:lnTo>
                <a:lnTo>
                  <a:pt x="42" y="12"/>
                </a:lnTo>
                <a:lnTo>
                  <a:pt x="42" y="12"/>
                </a:lnTo>
                <a:lnTo>
                  <a:pt x="42" y="13"/>
                </a:lnTo>
                <a:lnTo>
                  <a:pt x="43" y="13"/>
                </a:lnTo>
                <a:lnTo>
                  <a:pt x="43" y="13"/>
                </a:lnTo>
                <a:lnTo>
                  <a:pt x="43" y="13"/>
                </a:lnTo>
                <a:lnTo>
                  <a:pt x="44" y="13"/>
                </a:lnTo>
                <a:lnTo>
                  <a:pt x="44" y="13"/>
                </a:lnTo>
                <a:lnTo>
                  <a:pt x="44" y="14"/>
                </a:lnTo>
                <a:lnTo>
                  <a:pt x="45" y="14"/>
                </a:lnTo>
                <a:lnTo>
                  <a:pt x="45" y="14"/>
                </a:lnTo>
                <a:lnTo>
                  <a:pt x="46" y="15"/>
                </a:lnTo>
                <a:lnTo>
                  <a:pt x="46" y="15"/>
                </a:lnTo>
                <a:lnTo>
                  <a:pt x="46" y="16"/>
                </a:lnTo>
                <a:lnTo>
                  <a:pt x="47" y="16"/>
                </a:lnTo>
                <a:lnTo>
                  <a:pt x="47" y="16"/>
                </a:lnTo>
                <a:lnTo>
                  <a:pt x="47" y="16"/>
                </a:lnTo>
                <a:lnTo>
                  <a:pt x="47" y="17"/>
                </a:lnTo>
                <a:lnTo>
                  <a:pt x="47" y="17"/>
                </a:lnTo>
                <a:lnTo>
                  <a:pt x="47" y="17"/>
                </a:lnTo>
                <a:lnTo>
                  <a:pt x="47" y="17"/>
                </a:lnTo>
                <a:lnTo>
                  <a:pt x="47" y="18"/>
                </a:lnTo>
                <a:lnTo>
                  <a:pt x="47" y="18"/>
                </a:lnTo>
                <a:lnTo>
                  <a:pt x="47" y="19"/>
                </a:lnTo>
                <a:lnTo>
                  <a:pt x="47" y="19"/>
                </a:lnTo>
                <a:lnTo>
                  <a:pt x="48" y="19"/>
                </a:lnTo>
                <a:lnTo>
                  <a:pt x="48" y="19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1"/>
                </a:lnTo>
                <a:lnTo>
                  <a:pt x="49" y="21"/>
                </a:lnTo>
                <a:lnTo>
                  <a:pt x="49" y="21"/>
                </a:lnTo>
                <a:lnTo>
                  <a:pt x="50" y="21"/>
                </a:lnTo>
                <a:lnTo>
                  <a:pt x="50" y="21"/>
                </a:lnTo>
                <a:lnTo>
                  <a:pt x="50" y="21"/>
                </a:lnTo>
                <a:lnTo>
                  <a:pt x="50" y="21"/>
                </a:lnTo>
                <a:lnTo>
                  <a:pt x="50" y="22"/>
                </a:lnTo>
                <a:lnTo>
                  <a:pt x="51" y="22"/>
                </a:lnTo>
                <a:lnTo>
                  <a:pt x="51" y="22"/>
                </a:lnTo>
                <a:lnTo>
                  <a:pt x="51" y="23"/>
                </a:lnTo>
                <a:lnTo>
                  <a:pt x="51" y="23"/>
                </a:lnTo>
                <a:lnTo>
                  <a:pt x="52" y="23"/>
                </a:lnTo>
                <a:lnTo>
                  <a:pt x="52" y="23"/>
                </a:lnTo>
                <a:lnTo>
                  <a:pt x="52" y="23"/>
                </a:lnTo>
                <a:lnTo>
                  <a:pt x="53" y="23"/>
                </a:lnTo>
                <a:lnTo>
                  <a:pt x="53" y="23"/>
                </a:lnTo>
                <a:lnTo>
                  <a:pt x="53" y="23"/>
                </a:lnTo>
                <a:lnTo>
                  <a:pt x="54" y="23"/>
                </a:lnTo>
                <a:lnTo>
                  <a:pt x="54" y="24"/>
                </a:lnTo>
                <a:lnTo>
                  <a:pt x="54" y="24"/>
                </a:lnTo>
                <a:lnTo>
                  <a:pt x="53" y="24"/>
                </a:lnTo>
                <a:lnTo>
                  <a:pt x="53" y="25"/>
                </a:lnTo>
                <a:lnTo>
                  <a:pt x="53" y="25"/>
                </a:lnTo>
                <a:lnTo>
                  <a:pt x="53" y="25"/>
                </a:lnTo>
                <a:lnTo>
                  <a:pt x="54" y="26"/>
                </a:lnTo>
                <a:lnTo>
                  <a:pt x="54" y="26"/>
                </a:lnTo>
                <a:lnTo>
                  <a:pt x="54" y="27"/>
                </a:lnTo>
                <a:lnTo>
                  <a:pt x="54" y="27"/>
                </a:lnTo>
                <a:lnTo>
                  <a:pt x="54" y="28"/>
                </a:lnTo>
                <a:lnTo>
                  <a:pt x="54" y="28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4" y="30"/>
                </a:lnTo>
                <a:lnTo>
                  <a:pt x="53" y="30"/>
                </a:lnTo>
                <a:lnTo>
                  <a:pt x="53" y="31"/>
                </a:lnTo>
                <a:lnTo>
                  <a:pt x="53" y="31"/>
                </a:lnTo>
                <a:lnTo>
                  <a:pt x="52" y="31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3"/>
                </a:lnTo>
                <a:lnTo>
                  <a:pt x="52" y="33"/>
                </a:lnTo>
                <a:lnTo>
                  <a:pt x="52" y="34"/>
                </a:lnTo>
                <a:lnTo>
                  <a:pt x="52" y="34"/>
                </a:lnTo>
                <a:lnTo>
                  <a:pt x="52" y="34"/>
                </a:lnTo>
                <a:lnTo>
                  <a:pt x="52" y="34"/>
                </a:lnTo>
                <a:lnTo>
                  <a:pt x="52" y="35"/>
                </a:lnTo>
                <a:lnTo>
                  <a:pt x="52" y="35"/>
                </a:lnTo>
                <a:lnTo>
                  <a:pt x="52" y="36"/>
                </a:lnTo>
                <a:lnTo>
                  <a:pt x="52" y="36"/>
                </a:lnTo>
                <a:lnTo>
                  <a:pt x="52" y="37"/>
                </a:lnTo>
                <a:lnTo>
                  <a:pt x="52" y="37"/>
                </a:lnTo>
                <a:lnTo>
                  <a:pt x="52" y="38"/>
                </a:lnTo>
                <a:lnTo>
                  <a:pt x="52" y="38"/>
                </a:lnTo>
                <a:lnTo>
                  <a:pt x="52" y="38"/>
                </a:lnTo>
                <a:lnTo>
                  <a:pt x="52" y="39"/>
                </a:lnTo>
                <a:lnTo>
                  <a:pt x="52" y="39"/>
                </a:lnTo>
                <a:lnTo>
                  <a:pt x="52" y="40"/>
                </a:lnTo>
                <a:lnTo>
                  <a:pt x="52" y="40"/>
                </a:lnTo>
                <a:lnTo>
                  <a:pt x="52" y="41"/>
                </a:lnTo>
                <a:lnTo>
                  <a:pt x="53" y="41"/>
                </a:lnTo>
                <a:lnTo>
                  <a:pt x="53" y="42"/>
                </a:lnTo>
                <a:lnTo>
                  <a:pt x="53" y="42"/>
                </a:lnTo>
                <a:lnTo>
                  <a:pt x="53" y="42"/>
                </a:lnTo>
                <a:lnTo>
                  <a:pt x="54" y="42"/>
                </a:lnTo>
                <a:lnTo>
                  <a:pt x="54" y="43"/>
                </a:lnTo>
                <a:lnTo>
                  <a:pt x="54" y="43"/>
                </a:lnTo>
                <a:lnTo>
                  <a:pt x="55" y="43"/>
                </a:lnTo>
                <a:lnTo>
                  <a:pt x="55" y="43"/>
                </a:lnTo>
                <a:lnTo>
                  <a:pt x="55" y="44"/>
                </a:lnTo>
                <a:lnTo>
                  <a:pt x="56" y="44"/>
                </a:lnTo>
                <a:lnTo>
                  <a:pt x="56" y="44"/>
                </a:lnTo>
                <a:lnTo>
                  <a:pt x="56" y="44"/>
                </a:lnTo>
                <a:lnTo>
                  <a:pt x="56" y="45"/>
                </a:lnTo>
                <a:lnTo>
                  <a:pt x="56" y="45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7"/>
                </a:lnTo>
                <a:lnTo>
                  <a:pt x="56" y="47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9"/>
                </a:lnTo>
                <a:lnTo>
                  <a:pt x="56" y="49"/>
                </a:lnTo>
                <a:lnTo>
                  <a:pt x="56" y="50"/>
                </a:lnTo>
                <a:lnTo>
                  <a:pt x="57" y="50"/>
                </a:lnTo>
                <a:lnTo>
                  <a:pt x="57" y="50"/>
                </a:lnTo>
                <a:lnTo>
                  <a:pt x="57" y="51"/>
                </a:lnTo>
                <a:lnTo>
                  <a:pt x="57" y="51"/>
                </a:lnTo>
                <a:lnTo>
                  <a:pt x="57" y="52"/>
                </a:lnTo>
                <a:lnTo>
                  <a:pt x="57" y="53"/>
                </a:lnTo>
                <a:lnTo>
                  <a:pt x="57" y="53"/>
                </a:lnTo>
                <a:lnTo>
                  <a:pt x="57" y="53"/>
                </a:lnTo>
                <a:lnTo>
                  <a:pt x="56" y="54"/>
                </a:lnTo>
                <a:lnTo>
                  <a:pt x="56" y="54"/>
                </a:lnTo>
                <a:lnTo>
                  <a:pt x="56" y="54"/>
                </a:lnTo>
                <a:lnTo>
                  <a:pt x="56" y="54"/>
                </a:lnTo>
                <a:lnTo>
                  <a:pt x="56" y="55"/>
                </a:lnTo>
                <a:lnTo>
                  <a:pt x="56" y="55"/>
                </a:lnTo>
                <a:lnTo>
                  <a:pt x="56" y="55"/>
                </a:lnTo>
                <a:lnTo>
                  <a:pt x="56" y="56"/>
                </a:lnTo>
                <a:lnTo>
                  <a:pt x="56" y="56"/>
                </a:lnTo>
                <a:lnTo>
                  <a:pt x="56" y="57"/>
                </a:lnTo>
                <a:lnTo>
                  <a:pt x="55" y="57"/>
                </a:lnTo>
                <a:lnTo>
                  <a:pt x="55" y="57"/>
                </a:lnTo>
                <a:lnTo>
                  <a:pt x="55" y="58"/>
                </a:lnTo>
                <a:lnTo>
                  <a:pt x="55" y="58"/>
                </a:lnTo>
                <a:lnTo>
                  <a:pt x="54" y="58"/>
                </a:lnTo>
                <a:lnTo>
                  <a:pt x="54" y="59"/>
                </a:lnTo>
                <a:lnTo>
                  <a:pt x="54" y="59"/>
                </a:lnTo>
                <a:lnTo>
                  <a:pt x="54" y="60"/>
                </a:lnTo>
                <a:lnTo>
                  <a:pt x="54" y="60"/>
                </a:lnTo>
                <a:lnTo>
                  <a:pt x="54" y="61"/>
                </a:lnTo>
                <a:lnTo>
                  <a:pt x="55" y="61"/>
                </a:lnTo>
                <a:lnTo>
                  <a:pt x="55" y="61"/>
                </a:lnTo>
                <a:lnTo>
                  <a:pt x="55" y="62"/>
                </a:lnTo>
                <a:lnTo>
                  <a:pt x="55" y="62"/>
                </a:lnTo>
                <a:lnTo>
                  <a:pt x="55" y="63"/>
                </a:lnTo>
                <a:lnTo>
                  <a:pt x="55" y="63"/>
                </a:lnTo>
                <a:lnTo>
                  <a:pt x="55" y="63"/>
                </a:lnTo>
                <a:lnTo>
                  <a:pt x="55" y="63"/>
                </a:lnTo>
                <a:lnTo>
                  <a:pt x="54" y="63"/>
                </a:lnTo>
                <a:lnTo>
                  <a:pt x="53" y="63"/>
                </a:lnTo>
                <a:lnTo>
                  <a:pt x="52" y="63"/>
                </a:lnTo>
                <a:lnTo>
                  <a:pt x="52" y="63"/>
                </a:lnTo>
                <a:lnTo>
                  <a:pt x="52" y="63"/>
                </a:lnTo>
                <a:lnTo>
                  <a:pt x="51" y="63"/>
                </a:lnTo>
                <a:lnTo>
                  <a:pt x="51" y="62"/>
                </a:lnTo>
                <a:lnTo>
                  <a:pt x="50" y="62"/>
                </a:lnTo>
                <a:lnTo>
                  <a:pt x="50" y="62"/>
                </a:lnTo>
                <a:lnTo>
                  <a:pt x="50" y="62"/>
                </a:lnTo>
                <a:lnTo>
                  <a:pt x="49" y="62"/>
                </a:lnTo>
                <a:lnTo>
                  <a:pt x="49" y="62"/>
                </a:lnTo>
                <a:lnTo>
                  <a:pt x="48" y="62"/>
                </a:lnTo>
                <a:lnTo>
                  <a:pt x="48" y="62"/>
                </a:lnTo>
                <a:lnTo>
                  <a:pt x="47" y="61"/>
                </a:lnTo>
                <a:lnTo>
                  <a:pt x="47" y="61"/>
                </a:lnTo>
                <a:lnTo>
                  <a:pt x="47" y="61"/>
                </a:lnTo>
                <a:lnTo>
                  <a:pt x="46" y="61"/>
                </a:lnTo>
                <a:lnTo>
                  <a:pt x="46" y="61"/>
                </a:lnTo>
                <a:lnTo>
                  <a:pt x="45" y="60"/>
                </a:lnTo>
                <a:lnTo>
                  <a:pt x="45" y="60"/>
                </a:lnTo>
                <a:lnTo>
                  <a:pt x="44" y="60"/>
                </a:lnTo>
                <a:lnTo>
                  <a:pt x="43" y="60"/>
                </a:lnTo>
                <a:lnTo>
                  <a:pt x="43" y="60"/>
                </a:lnTo>
                <a:lnTo>
                  <a:pt x="43" y="59"/>
                </a:lnTo>
                <a:lnTo>
                  <a:pt x="43" y="59"/>
                </a:lnTo>
                <a:lnTo>
                  <a:pt x="42" y="59"/>
                </a:lnTo>
                <a:lnTo>
                  <a:pt x="42" y="59"/>
                </a:lnTo>
                <a:lnTo>
                  <a:pt x="41" y="59"/>
                </a:lnTo>
                <a:lnTo>
                  <a:pt x="41" y="59"/>
                </a:lnTo>
                <a:lnTo>
                  <a:pt x="40" y="59"/>
                </a:lnTo>
                <a:lnTo>
                  <a:pt x="40" y="59"/>
                </a:lnTo>
                <a:lnTo>
                  <a:pt x="39" y="59"/>
                </a:lnTo>
                <a:lnTo>
                  <a:pt x="39" y="59"/>
                </a:lnTo>
                <a:lnTo>
                  <a:pt x="39" y="59"/>
                </a:lnTo>
                <a:lnTo>
                  <a:pt x="38" y="59"/>
                </a:lnTo>
                <a:lnTo>
                  <a:pt x="38" y="59"/>
                </a:lnTo>
                <a:lnTo>
                  <a:pt x="38" y="59"/>
                </a:lnTo>
                <a:lnTo>
                  <a:pt x="37" y="59"/>
                </a:lnTo>
                <a:lnTo>
                  <a:pt x="37" y="59"/>
                </a:lnTo>
                <a:lnTo>
                  <a:pt x="36" y="58"/>
                </a:lnTo>
                <a:lnTo>
                  <a:pt x="35" y="58"/>
                </a:lnTo>
                <a:lnTo>
                  <a:pt x="35" y="58"/>
                </a:lnTo>
                <a:lnTo>
                  <a:pt x="35" y="58"/>
                </a:lnTo>
                <a:lnTo>
                  <a:pt x="34" y="58"/>
                </a:lnTo>
                <a:lnTo>
                  <a:pt x="34" y="57"/>
                </a:lnTo>
                <a:lnTo>
                  <a:pt x="34" y="57"/>
                </a:lnTo>
                <a:lnTo>
                  <a:pt x="33" y="56"/>
                </a:lnTo>
                <a:lnTo>
                  <a:pt x="33" y="56"/>
                </a:lnTo>
                <a:lnTo>
                  <a:pt x="33" y="55"/>
                </a:lnTo>
                <a:lnTo>
                  <a:pt x="33" y="55"/>
                </a:lnTo>
                <a:lnTo>
                  <a:pt x="33" y="54"/>
                </a:lnTo>
                <a:lnTo>
                  <a:pt x="32" y="54"/>
                </a:lnTo>
                <a:lnTo>
                  <a:pt x="32" y="54"/>
                </a:lnTo>
                <a:lnTo>
                  <a:pt x="32" y="53"/>
                </a:lnTo>
                <a:lnTo>
                  <a:pt x="32" y="53"/>
                </a:lnTo>
                <a:lnTo>
                  <a:pt x="32" y="53"/>
                </a:lnTo>
                <a:lnTo>
                  <a:pt x="31" y="53"/>
                </a:lnTo>
                <a:lnTo>
                  <a:pt x="31" y="53"/>
                </a:lnTo>
                <a:lnTo>
                  <a:pt x="31" y="52"/>
                </a:lnTo>
                <a:lnTo>
                  <a:pt x="30" y="52"/>
                </a:lnTo>
                <a:lnTo>
                  <a:pt x="30" y="52"/>
                </a:lnTo>
                <a:lnTo>
                  <a:pt x="30" y="51"/>
                </a:lnTo>
                <a:lnTo>
                  <a:pt x="29" y="51"/>
                </a:lnTo>
                <a:lnTo>
                  <a:pt x="29" y="51"/>
                </a:lnTo>
                <a:lnTo>
                  <a:pt x="29" y="51"/>
                </a:lnTo>
                <a:lnTo>
                  <a:pt x="28" y="51"/>
                </a:lnTo>
                <a:lnTo>
                  <a:pt x="28" y="50"/>
                </a:lnTo>
                <a:lnTo>
                  <a:pt x="28" y="50"/>
                </a:lnTo>
                <a:lnTo>
                  <a:pt x="28" y="50"/>
                </a:lnTo>
                <a:lnTo>
                  <a:pt x="27" y="50"/>
                </a:lnTo>
                <a:lnTo>
                  <a:pt x="27" y="50"/>
                </a:lnTo>
                <a:lnTo>
                  <a:pt x="27" y="49"/>
                </a:lnTo>
                <a:lnTo>
                  <a:pt x="27" y="49"/>
                </a:lnTo>
                <a:lnTo>
                  <a:pt x="27" y="48"/>
                </a:lnTo>
                <a:lnTo>
                  <a:pt x="27" y="48"/>
                </a:lnTo>
                <a:lnTo>
                  <a:pt x="27" y="47"/>
                </a:lnTo>
                <a:lnTo>
                  <a:pt x="26" y="47"/>
                </a:lnTo>
                <a:lnTo>
                  <a:pt x="26" y="47"/>
                </a:lnTo>
                <a:lnTo>
                  <a:pt x="26" y="46"/>
                </a:lnTo>
                <a:lnTo>
                  <a:pt x="26" y="46"/>
                </a:lnTo>
                <a:lnTo>
                  <a:pt x="25" y="46"/>
                </a:lnTo>
                <a:lnTo>
                  <a:pt x="25" y="46"/>
                </a:lnTo>
                <a:lnTo>
                  <a:pt x="24" y="46"/>
                </a:lnTo>
                <a:lnTo>
                  <a:pt x="24" y="46"/>
                </a:lnTo>
                <a:lnTo>
                  <a:pt x="24" y="46"/>
                </a:lnTo>
                <a:lnTo>
                  <a:pt x="23" y="46"/>
                </a:lnTo>
                <a:lnTo>
                  <a:pt x="23" y="46"/>
                </a:lnTo>
                <a:lnTo>
                  <a:pt x="22" y="46"/>
                </a:lnTo>
                <a:lnTo>
                  <a:pt x="22" y="46"/>
                </a:lnTo>
                <a:lnTo>
                  <a:pt x="22" y="46"/>
                </a:lnTo>
                <a:lnTo>
                  <a:pt x="22" y="46"/>
                </a:lnTo>
                <a:lnTo>
                  <a:pt x="21" y="45"/>
                </a:lnTo>
                <a:lnTo>
                  <a:pt x="21" y="45"/>
                </a:lnTo>
                <a:lnTo>
                  <a:pt x="20" y="45"/>
                </a:lnTo>
                <a:lnTo>
                  <a:pt x="20" y="44"/>
                </a:lnTo>
                <a:lnTo>
                  <a:pt x="20" y="44"/>
                </a:lnTo>
                <a:lnTo>
                  <a:pt x="19" y="44"/>
                </a:lnTo>
                <a:lnTo>
                  <a:pt x="19" y="44"/>
                </a:lnTo>
                <a:lnTo>
                  <a:pt x="18" y="45"/>
                </a:lnTo>
                <a:lnTo>
                  <a:pt x="18" y="45"/>
                </a:lnTo>
                <a:lnTo>
                  <a:pt x="18" y="45"/>
                </a:lnTo>
                <a:lnTo>
                  <a:pt x="18" y="45"/>
                </a:lnTo>
                <a:lnTo>
                  <a:pt x="18" y="45"/>
                </a:lnTo>
                <a:lnTo>
                  <a:pt x="18" y="44"/>
                </a:lnTo>
                <a:lnTo>
                  <a:pt x="17" y="44"/>
                </a:lnTo>
                <a:lnTo>
                  <a:pt x="17" y="43"/>
                </a:lnTo>
                <a:lnTo>
                  <a:pt x="17" y="43"/>
                </a:lnTo>
                <a:lnTo>
                  <a:pt x="16" y="42"/>
                </a:lnTo>
                <a:lnTo>
                  <a:pt x="16" y="42"/>
                </a:lnTo>
                <a:lnTo>
                  <a:pt x="15" y="42"/>
                </a:lnTo>
                <a:lnTo>
                  <a:pt x="15" y="42"/>
                </a:lnTo>
                <a:lnTo>
                  <a:pt x="15" y="42"/>
                </a:lnTo>
                <a:lnTo>
                  <a:pt x="14" y="42"/>
                </a:lnTo>
                <a:lnTo>
                  <a:pt x="14" y="41"/>
                </a:lnTo>
                <a:lnTo>
                  <a:pt x="14" y="41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2" y="40"/>
                </a:lnTo>
                <a:lnTo>
                  <a:pt x="12" y="40"/>
                </a:lnTo>
                <a:lnTo>
                  <a:pt x="11" y="39"/>
                </a:lnTo>
                <a:lnTo>
                  <a:pt x="10" y="39"/>
                </a:lnTo>
                <a:lnTo>
                  <a:pt x="10" y="38"/>
                </a:lnTo>
                <a:lnTo>
                  <a:pt x="10" y="38"/>
                </a:lnTo>
                <a:lnTo>
                  <a:pt x="10" y="38"/>
                </a:lnTo>
                <a:lnTo>
                  <a:pt x="10" y="38"/>
                </a:lnTo>
                <a:lnTo>
                  <a:pt x="9" y="38"/>
                </a:lnTo>
                <a:lnTo>
                  <a:pt x="9" y="37"/>
                </a:lnTo>
                <a:lnTo>
                  <a:pt x="9" y="37"/>
                </a:lnTo>
                <a:lnTo>
                  <a:pt x="8" y="37"/>
                </a:lnTo>
                <a:lnTo>
                  <a:pt x="8" y="37"/>
                </a:lnTo>
                <a:lnTo>
                  <a:pt x="8" y="37"/>
                </a:lnTo>
                <a:lnTo>
                  <a:pt x="7" y="37"/>
                </a:lnTo>
                <a:lnTo>
                  <a:pt x="7" y="37"/>
                </a:lnTo>
                <a:lnTo>
                  <a:pt x="7" y="37"/>
                </a:lnTo>
                <a:lnTo>
                  <a:pt x="6" y="37"/>
                </a:lnTo>
                <a:lnTo>
                  <a:pt x="6" y="37"/>
                </a:lnTo>
                <a:lnTo>
                  <a:pt x="6" y="38"/>
                </a:lnTo>
                <a:lnTo>
                  <a:pt x="6" y="38"/>
                </a:lnTo>
                <a:lnTo>
                  <a:pt x="6" y="38"/>
                </a:lnTo>
                <a:lnTo>
                  <a:pt x="5" y="38"/>
                </a:lnTo>
                <a:lnTo>
                  <a:pt x="5" y="38"/>
                </a:lnTo>
                <a:lnTo>
                  <a:pt x="4" y="38"/>
                </a:lnTo>
                <a:lnTo>
                  <a:pt x="3" y="38"/>
                </a:lnTo>
                <a:lnTo>
                  <a:pt x="3" y="38"/>
                </a:lnTo>
                <a:lnTo>
                  <a:pt x="2" y="38"/>
                </a:lnTo>
                <a:lnTo>
                  <a:pt x="2" y="38"/>
                </a:lnTo>
                <a:lnTo>
                  <a:pt x="2" y="37"/>
                </a:lnTo>
                <a:lnTo>
                  <a:pt x="2" y="37"/>
                </a:lnTo>
                <a:lnTo>
                  <a:pt x="2" y="36"/>
                </a:lnTo>
                <a:lnTo>
                  <a:pt x="2" y="36"/>
                </a:lnTo>
                <a:lnTo>
                  <a:pt x="2" y="35"/>
                </a:lnTo>
                <a:lnTo>
                  <a:pt x="2" y="35"/>
                </a:lnTo>
                <a:lnTo>
                  <a:pt x="2" y="35"/>
                </a:lnTo>
                <a:lnTo>
                  <a:pt x="2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3"/>
                </a:lnTo>
                <a:lnTo>
                  <a:pt x="1" y="33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1"/>
                </a:lnTo>
                <a:lnTo>
                  <a:pt x="0" y="31"/>
                </a:lnTo>
                <a:lnTo>
                  <a:pt x="0" y="30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2" y="29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27"/>
                </a:lnTo>
                <a:lnTo>
                  <a:pt x="1" y="26"/>
                </a:lnTo>
                <a:lnTo>
                  <a:pt x="1" y="26"/>
                </a:lnTo>
                <a:lnTo>
                  <a:pt x="2" y="25"/>
                </a:lnTo>
                <a:lnTo>
                  <a:pt x="2" y="25"/>
                </a:lnTo>
                <a:lnTo>
                  <a:pt x="2" y="24"/>
                </a:lnTo>
                <a:lnTo>
                  <a:pt x="2" y="24"/>
                </a:lnTo>
                <a:lnTo>
                  <a:pt x="2" y="23"/>
                </a:lnTo>
                <a:lnTo>
                  <a:pt x="2" y="23"/>
                </a:lnTo>
                <a:lnTo>
                  <a:pt x="2" y="22"/>
                </a:lnTo>
                <a:lnTo>
                  <a:pt x="2" y="22"/>
                </a:lnTo>
                <a:lnTo>
                  <a:pt x="2" y="21"/>
                </a:lnTo>
                <a:lnTo>
                  <a:pt x="2" y="21"/>
                </a:lnTo>
                <a:lnTo>
                  <a:pt x="2" y="21"/>
                </a:lnTo>
                <a:lnTo>
                  <a:pt x="1" y="21"/>
                </a:lnTo>
                <a:lnTo>
                  <a:pt x="1" y="20"/>
                </a:lnTo>
                <a:lnTo>
                  <a:pt x="1" y="20"/>
                </a:lnTo>
                <a:lnTo>
                  <a:pt x="1" y="19"/>
                </a:lnTo>
                <a:lnTo>
                  <a:pt x="1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2" y="14"/>
                </a:lnTo>
                <a:lnTo>
                  <a:pt x="2" y="15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4" y="14"/>
                </a:lnTo>
                <a:lnTo>
                  <a:pt x="5" y="14"/>
                </a:lnTo>
                <a:lnTo>
                  <a:pt x="5" y="14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1" y="13"/>
                </a:lnTo>
                <a:lnTo>
                  <a:pt x="11" y="13"/>
                </a:lnTo>
                <a:lnTo>
                  <a:pt x="11" y="12"/>
                </a:lnTo>
                <a:lnTo>
                  <a:pt x="11" y="13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3" y="12"/>
                </a:lnTo>
                <a:lnTo>
                  <a:pt x="13" y="12"/>
                </a:lnTo>
                <a:lnTo>
                  <a:pt x="13" y="11"/>
                </a:lnTo>
                <a:lnTo>
                  <a:pt x="14" y="11"/>
                </a:lnTo>
                <a:lnTo>
                  <a:pt x="14" y="11"/>
                </a:lnTo>
                <a:lnTo>
                  <a:pt x="14" y="11"/>
                </a:lnTo>
                <a:lnTo>
                  <a:pt x="14" y="10"/>
                </a:lnTo>
                <a:lnTo>
                  <a:pt x="15" y="10"/>
                </a:lnTo>
                <a:lnTo>
                  <a:pt x="15" y="10"/>
                </a:lnTo>
                <a:lnTo>
                  <a:pt x="15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7" y="10"/>
                </a:lnTo>
                <a:lnTo>
                  <a:pt x="17" y="9"/>
                </a:lnTo>
                <a:lnTo>
                  <a:pt x="17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9" y="9"/>
                </a:lnTo>
                <a:lnTo>
                  <a:pt x="19" y="9"/>
                </a:lnTo>
                <a:lnTo>
                  <a:pt x="20" y="9"/>
                </a:lnTo>
                <a:lnTo>
                  <a:pt x="20" y="9"/>
                </a:lnTo>
                <a:lnTo>
                  <a:pt x="21" y="9"/>
                </a:lnTo>
                <a:lnTo>
                  <a:pt x="21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2" y="7"/>
                </a:lnTo>
                <a:lnTo>
                  <a:pt x="23" y="7"/>
                </a:lnTo>
                <a:lnTo>
                  <a:pt x="23" y="7"/>
                </a:lnTo>
                <a:lnTo>
                  <a:pt x="24" y="7"/>
                </a:lnTo>
                <a:lnTo>
                  <a:pt x="24" y="6"/>
                </a:lnTo>
                <a:lnTo>
                  <a:pt x="25" y="6"/>
                </a:lnTo>
                <a:lnTo>
                  <a:pt x="25" y="6"/>
                </a:lnTo>
                <a:lnTo>
                  <a:pt x="25" y="6"/>
                </a:lnTo>
                <a:lnTo>
                  <a:pt x="26" y="6"/>
                </a:lnTo>
                <a:lnTo>
                  <a:pt x="26" y="5"/>
                </a:lnTo>
                <a:lnTo>
                  <a:pt x="27" y="5"/>
                </a:lnTo>
                <a:lnTo>
                  <a:pt x="27" y="5"/>
                </a:lnTo>
                <a:lnTo>
                  <a:pt x="27" y="5"/>
                </a:lnTo>
                <a:lnTo>
                  <a:pt x="28" y="4"/>
                </a:lnTo>
                <a:lnTo>
                  <a:pt x="28" y="4"/>
                </a:lnTo>
                <a:lnTo>
                  <a:pt x="28" y="4"/>
                </a:lnTo>
                <a:lnTo>
                  <a:pt x="28" y="4"/>
                </a:lnTo>
                <a:lnTo>
                  <a:pt x="29" y="4"/>
                </a:lnTo>
                <a:lnTo>
                  <a:pt x="29" y="4"/>
                </a:lnTo>
                <a:lnTo>
                  <a:pt x="29" y="4"/>
                </a:lnTo>
                <a:lnTo>
                  <a:pt x="29" y="3"/>
                </a:lnTo>
                <a:lnTo>
                  <a:pt x="30" y="3"/>
                </a:lnTo>
                <a:lnTo>
                  <a:pt x="30" y="3"/>
                </a:lnTo>
                <a:lnTo>
                  <a:pt x="30" y="3"/>
                </a:lnTo>
                <a:lnTo>
                  <a:pt x="31" y="3"/>
                </a:lnTo>
                <a:lnTo>
                  <a:pt x="31" y="3"/>
                </a:lnTo>
                <a:lnTo>
                  <a:pt x="31" y="2"/>
                </a:lnTo>
                <a:lnTo>
                  <a:pt x="31" y="2"/>
                </a:lnTo>
                <a:lnTo>
                  <a:pt x="32" y="2"/>
                </a:lnTo>
                <a:lnTo>
                  <a:pt x="32" y="2"/>
                </a:lnTo>
                <a:lnTo>
                  <a:pt x="32" y="2"/>
                </a:lnTo>
                <a:lnTo>
                  <a:pt x="33" y="2"/>
                </a:lnTo>
                <a:lnTo>
                  <a:pt x="33" y="2"/>
                </a:lnTo>
                <a:lnTo>
                  <a:pt x="33" y="1"/>
                </a:lnTo>
                <a:lnTo>
                  <a:pt x="34" y="1"/>
                </a:lnTo>
                <a:lnTo>
                  <a:pt x="34" y="1"/>
                </a:lnTo>
                <a:lnTo>
                  <a:pt x="35" y="1"/>
                </a:lnTo>
                <a:lnTo>
                  <a:pt x="35" y="1"/>
                </a:lnTo>
                <a:lnTo>
                  <a:pt x="35" y="1"/>
                </a:lnTo>
                <a:lnTo>
                  <a:pt x="36" y="1"/>
                </a:lnTo>
                <a:lnTo>
                  <a:pt x="36" y="1"/>
                </a:lnTo>
                <a:lnTo>
                  <a:pt x="36" y="0"/>
                </a:lnTo>
                <a:lnTo>
                  <a:pt x="37" y="0"/>
                </a:lnTo>
                <a:lnTo>
                  <a:pt x="38" y="1"/>
                </a:lnTo>
                <a:lnTo>
                  <a:pt x="38" y="2"/>
                </a:lnTo>
                <a:lnTo>
                  <a:pt x="39" y="2"/>
                </a:lnTo>
                <a:lnTo>
                  <a:pt x="39" y="3"/>
                </a:lnTo>
                <a:lnTo>
                  <a:pt x="39" y="3"/>
                </a:lnTo>
                <a:lnTo>
                  <a:pt x="40" y="4"/>
                </a:lnTo>
                <a:lnTo>
                  <a:pt x="40" y="4"/>
                </a:lnTo>
                <a:lnTo>
                  <a:pt x="39" y="5"/>
                </a:lnTo>
                <a:lnTo>
                  <a:pt x="39" y="5"/>
                </a:lnTo>
                <a:lnTo>
                  <a:pt x="39" y="5"/>
                </a:lnTo>
                <a:lnTo>
                  <a:pt x="39" y="6"/>
                </a:lnTo>
                <a:lnTo>
                  <a:pt x="39" y="6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8"/>
                </a:lnTo>
                <a:lnTo>
                  <a:pt x="38" y="8"/>
                </a:lnTo>
                <a:lnTo>
                  <a:pt x="39" y="9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bg2">
                <a:lumMod val="9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 dirty="0">
              <a:solidFill>
                <a:prstClr val="black"/>
              </a:solidFill>
            </a:endParaRPr>
          </a:p>
        </p:txBody>
      </p:sp>
      <p:sp>
        <p:nvSpPr>
          <p:cNvPr id="107" name="Freeform 92"/>
          <p:cNvSpPr>
            <a:spLocks/>
          </p:cNvSpPr>
          <p:nvPr/>
        </p:nvSpPr>
        <p:spPr bwMode="auto">
          <a:xfrm>
            <a:off x="2414970" y="5566927"/>
            <a:ext cx="528894" cy="413461"/>
          </a:xfrm>
          <a:custGeom>
            <a:avLst/>
            <a:gdLst>
              <a:gd name="T0" fmla="*/ 138 w 308"/>
              <a:gd name="T1" fmla="*/ 17 h 261"/>
              <a:gd name="T2" fmla="*/ 157 w 308"/>
              <a:gd name="T3" fmla="*/ 25 h 261"/>
              <a:gd name="T4" fmla="*/ 170 w 308"/>
              <a:gd name="T5" fmla="*/ 33 h 261"/>
              <a:gd name="T6" fmla="*/ 193 w 308"/>
              <a:gd name="T7" fmla="*/ 35 h 261"/>
              <a:gd name="T8" fmla="*/ 196 w 308"/>
              <a:gd name="T9" fmla="*/ 59 h 261"/>
              <a:gd name="T10" fmla="*/ 196 w 308"/>
              <a:gd name="T11" fmla="*/ 80 h 261"/>
              <a:gd name="T12" fmla="*/ 189 w 308"/>
              <a:gd name="T13" fmla="*/ 96 h 261"/>
              <a:gd name="T14" fmla="*/ 192 w 308"/>
              <a:gd name="T15" fmla="*/ 111 h 261"/>
              <a:gd name="T16" fmla="*/ 196 w 308"/>
              <a:gd name="T17" fmla="*/ 121 h 261"/>
              <a:gd name="T18" fmla="*/ 210 w 308"/>
              <a:gd name="T19" fmla="*/ 128 h 261"/>
              <a:gd name="T20" fmla="*/ 225 w 308"/>
              <a:gd name="T21" fmla="*/ 127 h 261"/>
              <a:gd name="T22" fmla="*/ 236 w 308"/>
              <a:gd name="T23" fmla="*/ 130 h 261"/>
              <a:gd name="T24" fmla="*/ 247 w 308"/>
              <a:gd name="T25" fmla="*/ 138 h 261"/>
              <a:gd name="T26" fmla="*/ 260 w 308"/>
              <a:gd name="T27" fmla="*/ 142 h 261"/>
              <a:gd name="T28" fmla="*/ 271 w 308"/>
              <a:gd name="T29" fmla="*/ 147 h 261"/>
              <a:gd name="T30" fmla="*/ 284 w 308"/>
              <a:gd name="T31" fmla="*/ 151 h 261"/>
              <a:gd name="T32" fmla="*/ 296 w 308"/>
              <a:gd name="T33" fmla="*/ 146 h 261"/>
              <a:gd name="T34" fmla="*/ 307 w 308"/>
              <a:gd name="T35" fmla="*/ 145 h 261"/>
              <a:gd name="T36" fmla="*/ 301 w 308"/>
              <a:gd name="T37" fmla="*/ 163 h 261"/>
              <a:gd name="T38" fmla="*/ 289 w 308"/>
              <a:gd name="T39" fmla="*/ 178 h 261"/>
              <a:gd name="T40" fmla="*/ 281 w 308"/>
              <a:gd name="T41" fmla="*/ 191 h 261"/>
              <a:gd name="T42" fmla="*/ 269 w 308"/>
              <a:gd name="T43" fmla="*/ 196 h 261"/>
              <a:gd name="T44" fmla="*/ 260 w 308"/>
              <a:gd name="T45" fmla="*/ 203 h 261"/>
              <a:gd name="T46" fmla="*/ 258 w 308"/>
              <a:gd name="T47" fmla="*/ 213 h 261"/>
              <a:gd name="T48" fmla="*/ 244 w 308"/>
              <a:gd name="T49" fmla="*/ 219 h 261"/>
              <a:gd name="T50" fmla="*/ 238 w 308"/>
              <a:gd name="T51" fmla="*/ 232 h 261"/>
              <a:gd name="T52" fmla="*/ 231 w 308"/>
              <a:gd name="T53" fmla="*/ 246 h 261"/>
              <a:gd name="T54" fmla="*/ 228 w 308"/>
              <a:gd name="T55" fmla="*/ 261 h 261"/>
              <a:gd name="T56" fmla="*/ 214 w 308"/>
              <a:gd name="T57" fmla="*/ 260 h 261"/>
              <a:gd name="T58" fmla="*/ 202 w 308"/>
              <a:gd name="T59" fmla="*/ 252 h 261"/>
              <a:gd name="T60" fmla="*/ 197 w 308"/>
              <a:gd name="T61" fmla="*/ 240 h 261"/>
              <a:gd name="T62" fmla="*/ 195 w 308"/>
              <a:gd name="T63" fmla="*/ 225 h 261"/>
              <a:gd name="T64" fmla="*/ 193 w 308"/>
              <a:gd name="T65" fmla="*/ 212 h 261"/>
              <a:gd name="T66" fmla="*/ 194 w 308"/>
              <a:gd name="T67" fmla="*/ 197 h 261"/>
              <a:gd name="T68" fmla="*/ 183 w 308"/>
              <a:gd name="T69" fmla="*/ 196 h 261"/>
              <a:gd name="T70" fmla="*/ 170 w 308"/>
              <a:gd name="T71" fmla="*/ 203 h 261"/>
              <a:gd name="T72" fmla="*/ 158 w 308"/>
              <a:gd name="T73" fmla="*/ 211 h 261"/>
              <a:gd name="T74" fmla="*/ 147 w 308"/>
              <a:gd name="T75" fmla="*/ 208 h 261"/>
              <a:gd name="T76" fmla="*/ 136 w 308"/>
              <a:gd name="T77" fmla="*/ 202 h 261"/>
              <a:gd name="T78" fmla="*/ 125 w 308"/>
              <a:gd name="T79" fmla="*/ 196 h 261"/>
              <a:gd name="T80" fmla="*/ 112 w 308"/>
              <a:gd name="T81" fmla="*/ 199 h 261"/>
              <a:gd name="T82" fmla="*/ 102 w 308"/>
              <a:gd name="T83" fmla="*/ 207 h 261"/>
              <a:gd name="T84" fmla="*/ 94 w 308"/>
              <a:gd name="T85" fmla="*/ 195 h 261"/>
              <a:gd name="T86" fmla="*/ 82 w 308"/>
              <a:gd name="T87" fmla="*/ 189 h 261"/>
              <a:gd name="T88" fmla="*/ 73 w 308"/>
              <a:gd name="T89" fmla="*/ 178 h 261"/>
              <a:gd name="T90" fmla="*/ 59 w 308"/>
              <a:gd name="T91" fmla="*/ 176 h 261"/>
              <a:gd name="T92" fmla="*/ 50 w 308"/>
              <a:gd name="T93" fmla="*/ 163 h 261"/>
              <a:gd name="T94" fmla="*/ 52 w 308"/>
              <a:gd name="T95" fmla="*/ 146 h 261"/>
              <a:gd name="T96" fmla="*/ 37 w 308"/>
              <a:gd name="T97" fmla="*/ 138 h 261"/>
              <a:gd name="T98" fmla="*/ 37 w 308"/>
              <a:gd name="T99" fmla="*/ 121 h 261"/>
              <a:gd name="T100" fmla="*/ 32 w 308"/>
              <a:gd name="T101" fmla="*/ 106 h 261"/>
              <a:gd name="T102" fmla="*/ 13 w 308"/>
              <a:gd name="T103" fmla="*/ 102 h 261"/>
              <a:gd name="T104" fmla="*/ 1 w 308"/>
              <a:gd name="T105" fmla="*/ 83 h 261"/>
              <a:gd name="T106" fmla="*/ 13 w 308"/>
              <a:gd name="T107" fmla="*/ 71 h 261"/>
              <a:gd name="T108" fmla="*/ 16 w 308"/>
              <a:gd name="T109" fmla="*/ 58 h 261"/>
              <a:gd name="T110" fmla="*/ 31 w 308"/>
              <a:gd name="T111" fmla="*/ 47 h 261"/>
              <a:gd name="T112" fmla="*/ 43 w 308"/>
              <a:gd name="T113" fmla="*/ 45 h 261"/>
              <a:gd name="T114" fmla="*/ 48 w 308"/>
              <a:gd name="T115" fmla="*/ 33 h 261"/>
              <a:gd name="T116" fmla="*/ 58 w 308"/>
              <a:gd name="T117" fmla="*/ 24 h 261"/>
              <a:gd name="T118" fmla="*/ 73 w 308"/>
              <a:gd name="T119" fmla="*/ 26 h 261"/>
              <a:gd name="T120" fmla="*/ 90 w 308"/>
              <a:gd name="T121" fmla="*/ 26 h 261"/>
              <a:gd name="T122" fmla="*/ 100 w 308"/>
              <a:gd name="T123" fmla="*/ 18 h 261"/>
              <a:gd name="T124" fmla="*/ 111 w 308"/>
              <a:gd name="T125" fmla="*/ 4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" h="261">
                <a:moveTo>
                  <a:pt x="122" y="0"/>
                </a:moveTo>
                <a:lnTo>
                  <a:pt x="123" y="1"/>
                </a:lnTo>
                <a:lnTo>
                  <a:pt x="123" y="2"/>
                </a:lnTo>
                <a:lnTo>
                  <a:pt x="123" y="2"/>
                </a:lnTo>
                <a:lnTo>
                  <a:pt x="124" y="3"/>
                </a:lnTo>
                <a:lnTo>
                  <a:pt x="124" y="3"/>
                </a:lnTo>
                <a:lnTo>
                  <a:pt x="124" y="4"/>
                </a:lnTo>
                <a:lnTo>
                  <a:pt x="125" y="4"/>
                </a:lnTo>
                <a:lnTo>
                  <a:pt x="125" y="4"/>
                </a:lnTo>
                <a:lnTo>
                  <a:pt x="125" y="5"/>
                </a:lnTo>
                <a:lnTo>
                  <a:pt x="126" y="5"/>
                </a:lnTo>
                <a:lnTo>
                  <a:pt x="126" y="6"/>
                </a:lnTo>
                <a:lnTo>
                  <a:pt x="127" y="6"/>
                </a:lnTo>
                <a:lnTo>
                  <a:pt x="127" y="6"/>
                </a:lnTo>
                <a:lnTo>
                  <a:pt x="128" y="6"/>
                </a:lnTo>
                <a:lnTo>
                  <a:pt x="128" y="7"/>
                </a:lnTo>
                <a:lnTo>
                  <a:pt x="129" y="7"/>
                </a:lnTo>
                <a:lnTo>
                  <a:pt x="129" y="7"/>
                </a:lnTo>
                <a:lnTo>
                  <a:pt x="130" y="8"/>
                </a:lnTo>
                <a:lnTo>
                  <a:pt x="130" y="8"/>
                </a:lnTo>
                <a:lnTo>
                  <a:pt x="131" y="8"/>
                </a:lnTo>
                <a:lnTo>
                  <a:pt x="132" y="9"/>
                </a:lnTo>
                <a:lnTo>
                  <a:pt x="132" y="9"/>
                </a:lnTo>
                <a:lnTo>
                  <a:pt x="133" y="10"/>
                </a:lnTo>
                <a:lnTo>
                  <a:pt x="133" y="10"/>
                </a:lnTo>
                <a:lnTo>
                  <a:pt x="134" y="11"/>
                </a:lnTo>
                <a:lnTo>
                  <a:pt x="134" y="11"/>
                </a:lnTo>
                <a:lnTo>
                  <a:pt x="134" y="12"/>
                </a:lnTo>
                <a:lnTo>
                  <a:pt x="134" y="12"/>
                </a:lnTo>
                <a:lnTo>
                  <a:pt x="134" y="13"/>
                </a:lnTo>
                <a:lnTo>
                  <a:pt x="135" y="13"/>
                </a:lnTo>
                <a:lnTo>
                  <a:pt x="135" y="14"/>
                </a:lnTo>
                <a:lnTo>
                  <a:pt x="135" y="14"/>
                </a:lnTo>
                <a:lnTo>
                  <a:pt x="135" y="15"/>
                </a:lnTo>
                <a:lnTo>
                  <a:pt x="136" y="15"/>
                </a:lnTo>
                <a:lnTo>
                  <a:pt x="137" y="15"/>
                </a:lnTo>
                <a:lnTo>
                  <a:pt x="137" y="15"/>
                </a:lnTo>
                <a:lnTo>
                  <a:pt x="138" y="16"/>
                </a:lnTo>
                <a:lnTo>
                  <a:pt x="138" y="16"/>
                </a:lnTo>
                <a:lnTo>
                  <a:pt x="138" y="17"/>
                </a:lnTo>
                <a:lnTo>
                  <a:pt x="138" y="18"/>
                </a:lnTo>
                <a:lnTo>
                  <a:pt x="139" y="18"/>
                </a:lnTo>
                <a:lnTo>
                  <a:pt x="139" y="18"/>
                </a:lnTo>
                <a:lnTo>
                  <a:pt x="140" y="19"/>
                </a:lnTo>
                <a:lnTo>
                  <a:pt x="141" y="19"/>
                </a:lnTo>
                <a:lnTo>
                  <a:pt x="141" y="19"/>
                </a:lnTo>
                <a:lnTo>
                  <a:pt x="142" y="20"/>
                </a:lnTo>
                <a:lnTo>
                  <a:pt x="142" y="20"/>
                </a:lnTo>
                <a:lnTo>
                  <a:pt x="142" y="21"/>
                </a:lnTo>
                <a:lnTo>
                  <a:pt x="143" y="21"/>
                </a:lnTo>
                <a:lnTo>
                  <a:pt x="143" y="22"/>
                </a:lnTo>
                <a:lnTo>
                  <a:pt x="144" y="23"/>
                </a:lnTo>
                <a:lnTo>
                  <a:pt x="144" y="23"/>
                </a:lnTo>
                <a:lnTo>
                  <a:pt x="144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5"/>
                </a:lnTo>
                <a:lnTo>
                  <a:pt x="145" y="25"/>
                </a:lnTo>
                <a:lnTo>
                  <a:pt x="146" y="25"/>
                </a:lnTo>
                <a:lnTo>
                  <a:pt x="146" y="26"/>
                </a:lnTo>
                <a:lnTo>
                  <a:pt x="147" y="26"/>
                </a:lnTo>
                <a:lnTo>
                  <a:pt x="148" y="27"/>
                </a:lnTo>
                <a:lnTo>
                  <a:pt x="149" y="27"/>
                </a:lnTo>
                <a:lnTo>
                  <a:pt x="149" y="28"/>
                </a:lnTo>
                <a:lnTo>
                  <a:pt x="150" y="28"/>
                </a:lnTo>
                <a:lnTo>
                  <a:pt x="150" y="29"/>
                </a:lnTo>
                <a:lnTo>
                  <a:pt x="150" y="29"/>
                </a:lnTo>
                <a:lnTo>
                  <a:pt x="151" y="29"/>
                </a:lnTo>
                <a:lnTo>
                  <a:pt x="151" y="29"/>
                </a:lnTo>
                <a:lnTo>
                  <a:pt x="152" y="28"/>
                </a:lnTo>
                <a:lnTo>
                  <a:pt x="153" y="28"/>
                </a:lnTo>
                <a:lnTo>
                  <a:pt x="154" y="28"/>
                </a:lnTo>
                <a:lnTo>
                  <a:pt x="154" y="28"/>
                </a:lnTo>
                <a:lnTo>
                  <a:pt x="154" y="27"/>
                </a:lnTo>
                <a:lnTo>
                  <a:pt x="155" y="27"/>
                </a:lnTo>
                <a:lnTo>
                  <a:pt x="155" y="26"/>
                </a:lnTo>
                <a:lnTo>
                  <a:pt x="156" y="26"/>
                </a:lnTo>
                <a:lnTo>
                  <a:pt x="156" y="26"/>
                </a:lnTo>
                <a:lnTo>
                  <a:pt x="157" y="26"/>
                </a:lnTo>
                <a:lnTo>
                  <a:pt x="157" y="25"/>
                </a:lnTo>
                <a:lnTo>
                  <a:pt x="158" y="25"/>
                </a:lnTo>
                <a:lnTo>
                  <a:pt x="158" y="25"/>
                </a:lnTo>
                <a:lnTo>
                  <a:pt x="158" y="25"/>
                </a:lnTo>
                <a:lnTo>
                  <a:pt x="159" y="25"/>
                </a:lnTo>
                <a:lnTo>
                  <a:pt x="159" y="25"/>
                </a:lnTo>
                <a:lnTo>
                  <a:pt x="159" y="26"/>
                </a:lnTo>
                <a:lnTo>
                  <a:pt x="160" y="26"/>
                </a:lnTo>
                <a:lnTo>
                  <a:pt x="160" y="26"/>
                </a:lnTo>
                <a:lnTo>
                  <a:pt x="160" y="27"/>
                </a:lnTo>
                <a:lnTo>
                  <a:pt x="161" y="27"/>
                </a:lnTo>
                <a:lnTo>
                  <a:pt x="161" y="28"/>
                </a:lnTo>
                <a:lnTo>
                  <a:pt x="161" y="28"/>
                </a:lnTo>
                <a:lnTo>
                  <a:pt x="162" y="28"/>
                </a:lnTo>
                <a:lnTo>
                  <a:pt x="162" y="28"/>
                </a:lnTo>
                <a:lnTo>
                  <a:pt x="163" y="28"/>
                </a:lnTo>
                <a:lnTo>
                  <a:pt x="163" y="28"/>
                </a:lnTo>
                <a:lnTo>
                  <a:pt x="163" y="28"/>
                </a:lnTo>
                <a:lnTo>
                  <a:pt x="163" y="27"/>
                </a:lnTo>
                <a:lnTo>
                  <a:pt x="164" y="27"/>
                </a:lnTo>
                <a:lnTo>
                  <a:pt x="164" y="27"/>
                </a:lnTo>
                <a:lnTo>
                  <a:pt x="164" y="27"/>
                </a:lnTo>
                <a:lnTo>
                  <a:pt x="165" y="27"/>
                </a:lnTo>
                <a:lnTo>
                  <a:pt x="165" y="27"/>
                </a:lnTo>
                <a:lnTo>
                  <a:pt x="166" y="27"/>
                </a:lnTo>
                <a:lnTo>
                  <a:pt x="166" y="28"/>
                </a:lnTo>
                <a:lnTo>
                  <a:pt x="166" y="28"/>
                </a:lnTo>
                <a:lnTo>
                  <a:pt x="166" y="29"/>
                </a:lnTo>
                <a:lnTo>
                  <a:pt x="166" y="29"/>
                </a:lnTo>
                <a:lnTo>
                  <a:pt x="167" y="29"/>
                </a:lnTo>
                <a:lnTo>
                  <a:pt x="167" y="30"/>
                </a:lnTo>
                <a:lnTo>
                  <a:pt x="167" y="31"/>
                </a:lnTo>
                <a:lnTo>
                  <a:pt x="167" y="31"/>
                </a:lnTo>
                <a:lnTo>
                  <a:pt x="167" y="32"/>
                </a:lnTo>
                <a:lnTo>
                  <a:pt x="167" y="32"/>
                </a:lnTo>
                <a:lnTo>
                  <a:pt x="167" y="33"/>
                </a:lnTo>
                <a:lnTo>
                  <a:pt x="168" y="33"/>
                </a:lnTo>
                <a:lnTo>
                  <a:pt x="168" y="33"/>
                </a:lnTo>
                <a:lnTo>
                  <a:pt x="169" y="33"/>
                </a:lnTo>
                <a:lnTo>
                  <a:pt x="169" y="33"/>
                </a:lnTo>
                <a:lnTo>
                  <a:pt x="170" y="33"/>
                </a:lnTo>
                <a:lnTo>
                  <a:pt x="170" y="33"/>
                </a:lnTo>
                <a:lnTo>
                  <a:pt x="171" y="32"/>
                </a:lnTo>
                <a:lnTo>
                  <a:pt x="171" y="32"/>
                </a:lnTo>
                <a:lnTo>
                  <a:pt x="171" y="32"/>
                </a:lnTo>
                <a:lnTo>
                  <a:pt x="172" y="32"/>
                </a:lnTo>
                <a:lnTo>
                  <a:pt x="172" y="32"/>
                </a:lnTo>
                <a:lnTo>
                  <a:pt x="173" y="32"/>
                </a:lnTo>
                <a:lnTo>
                  <a:pt x="173" y="32"/>
                </a:lnTo>
                <a:lnTo>
                  <a:pt x="174" y="32"/>
                </a:lnTo>
                <a:lnTo>
                  <a:pt x="175" y="32"/>
                </a:lnTo>
                <a:lnTo>
                  <a:pt x="175" y="32"/>
                </a:lnTo>
                <a:lnTo>
                  <a:pt x="175" y="33"/>
                </a:lnTo>
                <a:lnTo>
                  <a:pt x="177" y="33"/>
                </a:lnTo>
                <a:lnTo>
                  <a:pt x="177" y="33"/>
                </a:lnTo>
                <a:lnTo>
                  <a:pt x="178" y="33"/>
                </a:lnTo>
                <a:lnTo>
                  <a:pt x="179" y="34"/>
                </a:lnTo>
                <a:lnTo>
                  <a:pt x="180" y="34"/>
                </a:lnTo>
                <a:lnTo>
                  <a:pt x="181" y="33"/>
                </a:lnTo>
                <a:lnTo>
                  <a:pt x="183" y="33"/>
                </a:lnTo>
                <a:lnTo>
                  <a:pt x="183" y="33"/>
                </a:lnTo>
                <a:lnTo>
                  <a:pt x="184" y="33"/>
                </a:lnTo>
                <a:lnTo>
                  <a:pt x="184" y="33"/>
                </a:lnTo>
                <a:lnTo>
                  <a:pt x="185" y="33"/>
                </a:lnTo>
                <a:lnTo>
                  <a:pt x="185" y="33"/>
                </a:lnTo>
                <a:lnTo>
                  <a:pt x="186" y="33"/>
                </a:lnTo>
                <a:lnTo>
                  <a:pt x="186" y="33"/>
                </a:lnTo>
                <a:lnTo>
                  <a:pt x="187" y="33"/>
                </a:lnTo>
                <a:lnTo>
                  <a:pt x="188" y="33"/>
                </a:lnTo>
                <a:lnTo>
                  <a:pt x="188" y="33"/>
                </a:lnTo>
                <a:lnTo>
                  <a:pt x="188" y="33"/>
                </a:lnTo>
                <a:lnTo>
                  <a:pt x="189" y="33"/>
                </a:lnTo>
                <a:lnTo>
                  <a:pt x="189" y="34"/>
                </a:lnTo>
                <a:lnTo>
                  <a:pt x="190" y="34"/>
                </a:lnTo>
                <a:lnTo>
                  <a:pt x="191" y="34"/>
                </a:lnTo>
                <a:lnTo>
                  <a:pt x="191" y="34"/>
                </a:lnTo>
                <a:lnTo>
                  <a:pt x="192" y="33"/>
                </a:lnTo>
                <a:lnTo>
                  <a:pt x="192" y="34"/>
                </a:lnTo>
                <a:lnTo>
                  <a:pt x="192" y="34"/>
                </a:lnTo>
                <a:lnTo>
                  <a:pt x="193" y="34"/>
                </a:lnTo>
                <a:lnTo>
                  <a:pt x="193" y="35"/>
                </a:lnTo>
                <a:lnTo>
                  <a:pt x="194" y="36"/>
                </a:lnTo>
                <a:lnTo>
                  <a:pt x="194" y="36"/>
                </a:lnTo>
                <a:lnTo>
                  <a:pt x="195" y="37"/>
                </a:lnTo>
                <a:lnTo>
                  <a:pt x="195" y="37"/>
                </a:lnTo>
                <a:lnTo>
                  <a:pt x="195" y="37"/>
                </a:lnTo>
                <a:lnTo>
                  <a:pt x="195" y="38"/>
                </a:lnTo>
                <a:lnTo>
                  <a:pt x="195" y="38"/>
                </a:lnTo>
                <a:lnTo>
                  <a:pt x="195" y="39"/>
                </a:lnTo>
                <a:lnTo>
                  <a:pt x="196" y="39"/>
                </a:lnTo>
                <a:lnTo>
                  <a:pt x="196" y="40"/>
                </a:lnTo>
                <a:lnTo>
                  <a:pt x="195" y="41"/>
                </a:lnTo>
                <a:lnTo>
                  <a:pt x="195" y="41"/>
                </a:lnTo>
                <a:lnTo>
                  <a:pt x="195" y="41"/>
                </a:lnTo>
                <a:lnTo>
                  <a:pt x="196" y="42"/>
                </a:lnTo>
                <a:lnTo>
                  <a:pt x="196" y="42"/>
                </a:lnTo>
                <a:lnTo>
                  <a:pt x="196" y="43"/>
                </a:lnTo>
                <a:lnTo>
                  <a:pt x="197" y="44"/>
                </a:lnTo>
                <a:lnTo>
                  <a:pt x="197" y="44"/>
                </a:lnTo>
                <a:lnTo>
                  <a:pt x="197" y="45"/>
                </a:lnTo>
                <a:lnTo>
                  <a:pt x="198" y="46"/>
                </a:lnTo>
                <a:lnTo>
                  <a:pt x="198" y="47"/>
                </a:lnTo>
                <a:lnTo>
                  <a:pt x="198" y="48"/>
                </a:lnTo>
                <a:lnTo>
                  <a:pt x="198" y="50"/>
                </a:lnTo>
                <a:lnTo>
                  <a:pt x="198" y="50"/>
                </a:lnTo>
                <a:lnTo>
                  <a:pt x="198" y="51"/>
                </a:lnTo>
                <a:lnTo>
                  <a:pt x="198" y="53"/>
                </a:lnTo>
                <a:lnTo>
                  <a:pt x="197" y="54"/>
                </a:lnTo>
                <a:lnTo>
                  <a:pt x="197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5"/>
                </a:lnTo>
                <a:lnTo>
                  <a:pt x="196" y="55"/>
                </a:lnTo>
                <a:lnTo>
                  <a:pt x="196" y="56"/>
                </a:lnTo>
                <a:lnTo>
                  <a:pt x="196" y="56"/>
                </a:lnTo>
                <a:lnTo>
                  <a:pt x="196" y="57"/>
                </a:lnTo>
                <a:lnTo>
                  <a:pt x="196" y="57"/>
                </a:lnTo>
                <a:lnTo>
                  <a:pt x="196" y="57"/>
                </a:lnTo>
                <a:lnTo>
                  <a:pt x="196" y="58"/>
                </a:lnTo>
                <a:lnTo>
                  <a:pt x="196" y="58"/>
                </a:lnTo>
                <a:lnTo>
                  <a:pt x="196" y="59"/>
                </a:lnTo>
                <a:lnTo>
                  <a:pt x="196" y="59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1"/>
                </a:lnTo>
                <a:lnTo>
                  <a:pt x="194" y="62"/>
                </a:lnTo>
                <a:lnTo>
                  <a:pt x="194" y="62"/>
                </a:lnTo>
                <a:lnTo>
                  <a:pt x="194" y="62"/>
                </a:lnTo>
                <a:lnTo>
                  <a:pt x="194" y="63"/>
                </a:lnTo>
                <a:lnTo>
                  <a:pt x="194" y="64"/>
                </a:lnTo>
                <a:lnTo>
                  <a:pt x="194" y="65"/>
                </a:lnTo>
                <a:lnTo>
                  <a:pt x="194" y="66"/>
                </a:lnTo>
                <a:lnTo>
                  <a:pt x="194" y="66"/>
                </a:lnTo>
                <a:lnTo>
                  <a:pt x="194" y="66"/>
                </a:lnTo>
                <a:lnTo>
                  <a:pt x="194" y="66"/>
                </a:lnTo>
                <a:lnTo>
                  <a:pt x="194" y="67"/>
                </a:lnTo>
                <a:lnTo>
                  <a:pt x="194" y="68"/>
                </a:lnTo>
                <a:lnTo>
                  <a:pt x="195" y="69"/>
                </a:lnTo>
                <a:lnTo>
                  <a:pt x="195" y="69"/>
                </a:lnTo>
                <a:lnTo>
                  <a:pt x="195" y="70"/>
                </a:lnTo>
                <a:lnTo>
                  <a:pt x="195" y="70"/>
                </a:lnTo>
                <a:lnTo>
                  <a:pt x="195" y="70"/>
                </a:lnTo>
                <a:lnTo>
                  <a:pt x="194" y="71"/>
                </a:lnTo>
                <a:lnTo>
                  <a:pt x="194" y="71"/>
                </a:lnTo>
                <a:lnTo>
                  <a:pt x="195" y="71"/>
                </a:lnTo>
                <a:lnTo>
                  <a:pt x="195" y="72"/>
                </a:lnTo>
                <a:lnTo>
                  <a:pt x="195" y="74"/>
                </a:lnTo>
                <a:lnTo>
                  <a:pt x="195" y="75"/>
                </a:lnTo>
                <a:lnTo>
                  <a:pt x="196" y="76"/>
                </a:lnTo>
                <a:lnTo>
                  <a:pt x="196" y="76"/>
                </a:lnTo>
                <a:lnTo>
                  <a:pt x="196" y="77"/>
                </a:lnTo>
                <a:lnTo>
                  <a:pt x="196" y="77"/>
                </a:lnTo>
                <a:lnTo>
                  <a:pt x="196" y="78"/>
                </a:lnTo>
                <a:lnTo>
                  <a:pt x="196" y="78"/>
                </a:lnTo>
                <a:lnTo>
                  <a:pt x="196" y="79"/>
                </a:lnTo>
                <a:lnTo>
                  <a:pt x="196" y="79"/>
                </a:lnTo>
                <a:lnTo>
                  <a:pt x="196" y="79"/>
                </a:lnTo>
                <a:lnTo>
                  <a:pt x="196" y="79"/>
                </a:lnTo>
                <a:lnTo>
                  <a:pt x="196" y="79"/>
                </a:lnTo>
                <a:lnTo>
                  <a:pt x="196" y="80"/>
                </a:lnTo>
                <a:lnTo>
                  <a:pt x="196" y="80"/>
                </a:lnTo>
                <a:lnTo>
                  <a:pt x="196" y="81"/>
                </a:lnTo>
                <a:lnTo>
                  <a:pt x="196" y="82"/>
                </a:lnTo>
                <a:lnTo>
                  <a:pt x="196" y="83"/>
                </a:lnTo>
                <a:lnTo>
                  <a:pt x="196" y="83"/>
                </a:lnTo>
                <a:lnTo>
                  <a:pt x="196" y="84"/>
                </a:lnTo>
                <a:lnTo>
                  <a:pt x="195" y="84"/>
                </a:lnTo>
                <a:lnTo>
                  <a:pt x="195" y="85"/>
                </a:lnTo>
                <a:lnTo>
                  <a:pt x="195" y="86"/>
                </a:lnTo>
                <a:lnTo>
                  <a:pt x="195" y="86"/>
                </a:lnTo>
                <a:lnTo>
                  <a:pt x="195" y="87"/>
                </a:lnTo>
                <a:lnTo>
                  <a:pt x="196" y="87"/>
                </a:lnTo>
                <a:lnTo>
                  <a:pt x="196" y="88"/>
                </a:lnTo>
                <a:lnTo>
                  <a:pt x="196" y="89"/>
                </a:lnTo>
                <a:lnTo>
                  <a:pt x="196" y="90"/>
                </a:lnTo>
                <a:lnTo>
                  <a:pt x="196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0"/>
                </a:lnTo>
                <a:lnTo>
                  <a:pt x="198" y="91"/>
                </a:lnTo>
                <a:lnTo>
                  <a:pt x="198" y="91"/>
                </a:lnTo>
                <a:lnTo>
                  <a:pt x="198" y="91"/>
                </a:lnTo>
                <a:lnTo>
                  <a:pt x="197" y="92"/>
                </a:lnTo>
                <a:lnTo>
                  <a:pt x="197" y="92"/>
                </a:lnTo>
                <a:lnTo>
                  <a:pt x="196" y="93"/>
                </a:lnTo>
                <a:lnTo>
                  <a:pt x="196" y="93"/>
                </a:lnTo>
                <a:lnTo>
                  <a:pt x="195" y="94"/>
                </a:lnTo>
                <a:lnTo>
                  <a:pt x="195" y="95"/>
                </a:lnTo>
                <a:lnTo>
                  <a:pt x="194" y="95"/>
                </a:lnTo>
                <a:lnTo>
                  <a:pt x="193" y="95"/>
                </a:lnTo>
                <a:lnTo>
                  <a:pt x="193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1" y="95"/>
                </a:lnTo>
                <a:lnTo>
                  <a:pt x="191" y="95"/>
                </a:lnTo>
                <a:lnTo>
                  <a:pt x="190" y="95"/>
                </a:lnTo>
                <a:lnTo>
                  <a:pt x="190" y="96"/>
                </a:lnTo>
                <a:lnTo>
                  <a:pt x="189" y="96"/>
                </a:lnTo>
                <a:lnTo>
                  <a:pt x="189" y="96"/>
                </a:lnTo>
                <a:lnTo>
                  <a:pt x="188" y="96"/>
                </a:lnTo>
                <a:lnTo>
                  <a:pt x="188" y="97"/>
                </a:lnTo>
                <a:lnTo>
                  <a:pt x="188" y="97"/>
                </a:lnTo>
                <a:lnTo>
                  <a:pt x="188" y="98"/>
                </a:lnTo>
                <a:lnTo>
                  <a:pt x="188" y="98"/>
                </a:lnTo>
                <a:lnTo>
                  <a:pt x="188" y="99"/>
                </a:lnTo>
                <a:lnTo>
                  <a:pt x="188" y="99"/>
                </a:lnTo>
                <a:lnTo>
                  <a:pt x="188" y="99"/>
                </a:lnTo>
                <a:lnTo>
                  <a:pt x="189" y="99"/>
                </a:lnTo>
                <a:lnTo>
                  <a:pt x="189" y="99"/>
                </a:lnTo>
                <a:lnTo>
                  <a:pt x="189" y="100"/>
                </a:lnTo>
                <a:lnTo>
                  <a:pt x="190" y="100"/>
                </a:lnTo>
                <a:lnTo>
                  <a:pt x="190" y="101"/>
                </a:lnTo>
                <a:lnTo>
                  <a:pt x="190" y="101"/>
                </a:lnTo>
                <a:lnTo>
                  <a:pt x="190" y="101"/>
                </a:lnTo>
                <a:lnTo>
                  <a:pt x="190" y="102"/>
                </a:lnTo>
                <a:lnTo>
                  <a:pt x="190" y="102"/>
                </a:lnTo>
                <a:lnTo>
                  <a:pt x="190" y="102"/>
                </a:lnTo>
                <a:lnTo>
                  <a:pt x="190" y="103"/>
                </a:lnTo>
                <a:lnTo>
                  <a:pt x="190" y="103"/>
                </a:lnTo>
                <a:lnTo>
                  <a:pt x="190" y="103"/>
                </a:lnTo>
                <a:lnTo>
                  <a:pt x="190" y="104"/>
                </a:lnTo>
                <a:lnTo>
                  <a:pt x="190" y="104"/>
                </a:lnTo>
                <a:lnTo>
                  <a:pt x="190" y="104"/>
                </a:lnTo>
                <a:lnTo>
                  <a:pt x="190" y="105"/>
                </a:lnTo>
                <a:lnTo>
                  <a:pt x="191" y="105"/>
                </a:lnTo>
                <a:lnTo>
                  <a:pt x="191" y="106"/>
                </a:lnTo>
                <a:lnTo>
                  <a:pt x="191" y="106"/>
                </a:lnTo>
                <a:lnTo>
                  <a:pt x="191" y="107"/>
                </a:lnTo>
                <a:lnTo>
                  <a:pt x="192" y="107"/>
                </a:lnTo>
                <a:lnTo>
                  <a:pt x="192" y="107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9"/>
                </a:lnTo>
                <a:lnTo>
                  <a:pt x="191" y="109"/>
                </a:lnTo>
                <a:lnTo>
                  <a:pt x="191" y="110"/>
                </a:lnTo>
                <a:lnTo>
                  <a:pt x="192" y="110"/>
                </a:lnTo>
                <a:lnTo>
                  <a:pt x="192" y="110"/>
                </a:lnTo>
                <a:lnTo>
                  <a:pt x="192" y="111"/>
                </a:lnTo>
                <a:lnTo>
                  <a:pt x="192" y="111"/>
                </a:lnTo>
                <a:lnTo>
                  <a:pt x="192" y="112"/>
                </a:lnTo>
                <a:lnTo>
                  <a:pt x="192" y="112"/>
                </a:lnTo>
                <a:lnTo>
                  <a:pt x="192" y="112"/>
                </a:lnTo>
                <a:lnTo>
                  <a:pt x="192" y="112"/>
                </a:lnTo>
                <a:lnTo>
                  <a:pt x="192" y="113"/>
                </a:lnTo>
                <a:lnTo>
                  <a:pt x="192" y="113"/>
                </a:lnTo>
                <a:lnTo>
                  <a:pt x="192" y="113"/>
                </a:lnTo>
                <a:lnTo>
                  <a:pt x="191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5"/>
                </a:lnTo>
                <a:lnTo>
                  <a:pt x="192" y="115"/>
                </a:lnTo>
                <a:lnTo>
                  <a:pt x="192" y="116"/>
                </a:lnTo>
                <a:lnTo>
                  <a:pt x="192" y="116"/>
                </a:lnTo>
                <a:lnTo>
                  <a:pt x="193" y="116"/>
                </a:lnTo>
                <a:lnTo>
                  <a:pt x="193" y="116"/>
                </a:lnTo>
                <a:lnTo>
                  <a:pt x="193" y="116"/>
                </a:lnTo>
                <a:lnTo>
                  <a:pt x="193" y="117"/>
                </a:lnTo>
                <a:lnTo>
                  <a:pt x="193" y="117"/>
                </a:lnTo>
                <a:lnTo>
                  <a:pt x="194" y="117"/>
                </a:lnTo>
                <a:lnTo>
                  <a:pt x="194" y="118"/>
                </a:lnTo>
                <a:lnTo>
                  <a:pt x="194" y="118"/>
                </a:lnTo>
                <a:lnTo>
                  <a:pt x="195" y="118"/>
                </a:lnTo>
                <a:lnTo>
                  <a:pt x="195" y="118"/>
                </a:lnTo>
                <a:lnTo>
                  <a:pt x="196" y="118"/>
                </a:lnTo>
                <a:lnTo>
                  <a:pt x="196" y="118"/>
                </a:lnTo>
                <a:lnTo>
                  <a:pt x="196" y="119"/>
                </a:lnTo>
                <a:lnTo>
                  <a:pt x="196" y="120"/>
                </a:lnTo>
                <a:lnTo>
                  <a:pt x="196" y="120"/>
                </a:lnTo>
                <a:lnTo>
                  <a:pt x="196" y="120"/>
                </a:lnTo>
                <a:lnTo>
                  <a:pt x="195" y="120"/>
                </a:lnTo>
                <a:lnTo>
                  <a:pt x="194" y="120"/>
                </a:lnTo>
                <a:lnTo>
                  <a:pt x="194" y="121"/>
                </a:lnTo>
                <a:lnTo>
                  <a:pt x="195" y="121"/>
                </a:lnTo>
                <a:lnTo>
                  <a:pt x="195" y="121"/>
                </a:lnTo>
                <a:lnTo>
                  <a:pt x="196" y="121"/>
                </a:lnTo>
                <a:lnTo>
                  <a:pt x="196" y="121"/>
                </a:lnTo>
                <a:lnTo>
                  <a:pt x="196" y="121"/>
                </a:lnTo>
                <a:lnTo>
                  <a:pt x="197" y="121"/>
                </a:lnTo>
                <a:lnTo>
                  <a:pt x="197" y="121"/>
                </a:lnTo>
                <a:lnTo>
                  <a:pt x="198" y="122"/>
                </a:lnTo>
                <a:lnTo>
                  <a:pt x="198" y="122"/>
                </a:lnTo>
                <a:lnTo>
                  <a:pt x="198" y="122"/>
                </a:lnTo>
                <a:lnTo>
                  <a:pt x="198" y="122"/>
                </a:lnTo>
                <a:lnTo>
                  <a:pt x="199" y="122"/>
                </a:lnTo>
                <a:lnTo>
                  <a:pt x="199" y="122"/>
                </a:lnTo>
                <a:lnTo>
                  <a:pt x="200" y="122"/>
                </a:lnTo>
                <a:lnTo>
                  <a:pt x="200" y="123"/>
                </a:lnTo>
                <a:lnTo>
                  <a:pt x="200" y="123"/>
                </a:lnTo>
                <a:lnTo>
                  <a:pt x="200" y="123"/>
                </a:lnTo>
                <a:lnTo>
                  <a:pt x="200" y="123"/>
                </a:lnTo>
                <a:lnTo>
                  <a:pt x="201" y="123"/>
                </a:lnTo>
                <a:lnTo>
                  <a:pt x="201" y="124"/>
                </a:lnTo>
                <a:lnTo>
                  <a:pt x="202" y="124"/>
                </a:lnTo>
                <a:lnTo>
                  <a:pt x="202" y="124"/>
                </a:lnTo>
                <a:lnTo>
                  <a:pt x="203" y="124"/>
                </a:lnTo>
                <a:lnTo>
                  <a:pt x="204" y="124"/>
                </a:lnTo>
                <a:lnTo>
                  <a:pt x="204" y="124"/>
                </a:lnTo>
                <a:lnTo>
                  <a:pt x="204" y="124"/>
                </a:lnTo>
                <a:lnTo>
                  <a:pt x="205" y="124"/>
                </a:lnTo>
                <a:lnTo>
                  <a:pt x="205" y="125"/>
                </a:lnTo>
                <a:lnTo>
                  <a:pt x="205" y="125"/>
                </a:lnTo>
                <a:lnTo>
                  <a:pt x="205" y="125"/>
                </a:lnTo>
                <a:lnTo>
                  <a:pt x="205" y="125"/>
                </a:lnTo>
                <a:lnTo>
                  <a:pt x="206" y="125"/>
                </a:lnTo>
                <a:lnTo>
                  <a:pt x="206" y="126"/>
                </a:lnTo>
                <a:lnTo>
                  <a:pt x="207" y="126"/>
                </a:lnTo>
                <a:lnTo>
                  <a:pt x="207" y="126"/>
                </a:lnTo>
                <a:lnTo>
                  <a:pt x="207" y="125"/>
                </a:lnTo>
                <a:lnTo>
                  <a:pt x="208" y="125"/>
                </a:lnTo>
                <a:lnTo>
                  <a:pt x="208" y="126"/>
                </a:lnTo>
                <a:lnTo>
                  <a:pt x="208" y="126"/>
                </a:lnTo>
                <a:lnTo>
                  <a:pt x="209" y="127"/>
                </a:lnTo>
                <a:lnTo>
                  <a:pt x="209" y="127"/>
                </a:lnTo>
                <a:lnTo>
                  <a:pt x="209" y="127"/>
                </a:lnTo>
                <a:lnTo>
                  <a:pt x="209" y="128"/>
                </a:lnTo>
                <a:lnTo>
                  <a:pt x="210" y="128"/>
                </a:lnTo>
                <a:lnTo>
                  <a:pt x="210" y="128"/>
                </a:lnTo>
                <a:lnTo>
                  <a:pt x="210" y="128"/>
                </a:lnTo>
                <a:lnTo>
                  <a:pt x="211" y="128"/>
                </a:lnTo>
                <a:lnTo>
                  <a:pt x="211" y="128"/>
                </a:lnTo>
                <a:lnTo>
                  <a:pt x="212" y="129"/>
                </a:lnTo>
                <a:lnTo>
                  <a:pt x="213" y="129"/>
                </a:lnTo>
                <a:lnTo>
                  <a:pt x="213" y="129"/>
                </a:lnTo>
                <a:lnTo>
                  <a:pt x="213" y="129"/>
                </a:lnTo>
                <a:lnTo>
                  <a:pt x="214" y="129"/>
                </a:lnTo>
                <a:lnTo>
                  <a:pt x="214" y="129"/>
                </a:lnTo>
                <a:lnTo>
                  <a:pt x="215" y="129"/>
                </a:lnTo>
                <a:lnTo>
                  <a:pt x="215" y="129"/>
                </a:lnTo>
                <a:lnTo>
                  <a:pt x="215" y="129"/>
                </a:lnTo>
                <a:lnTo>
                  <a:pt x="216" y="129"/>
                </a:lnTo>
                <a:lnTo>
                  <a:pt x="216" y="129"/>
                </a:lnTo>
                <a:lnTo>
                  <a:pt x="216" y="129"/>
                </a:lnTo>
                <a:lnTo>
                  <a:pt x="217" y="129"/>
                </a:lnTo>
                <a:lnTo>
                  <a:pt x="217" y="129"/>
                </a:lnTo>
                <a:lnTo>
                  <a:pt x="217" y="129"/>
                </a:lnTo>
                <a:lnTo>
                  <a:pt x="218" y="129"/>
                </a:lnTo>
                <a:lnTo>
                  <a:pt x="218" y="129"/>
                </a:lnTo>
                <a:lnTo>
                  <a:pt x="219" y="129"/>
                </a:lnTo>
                <a:lnTo>
                  <a:pt x="219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1" y="129"/>
                </a:lnTo>
                <a:lnTo>
                  <a:pt x="221" y="129"/>
                </a:lnTo>
                <a:lnTo>
                  <a:pt x="221" y="129"/>
                </a:lnTo>
                <a:lnTo>
                  <a:pt x="221" y="129"/>
                </a:lnTo>
                <a:lnTo>
                  <a:pt x="222" y="129"/>
                </a:lnTo>
                <a:lnTo>
                  <a:pt x="222" y="128"/>
                </a:lnTo>
                <a:lnTo>
                  <a:pt x="223" y="128"/>
                </a:lnTo>
                <a:lnTo>
                  <a:pt x="223" y="128"/>
                </a:lnTo>
                <a:lnTo>
                  <a:pt x="224" y="128"/>
                </a:lnTo>
                <a:lnTo>
                  <a:pt x="224" y="128"/>
                </a:lnTo>
                <a:lnTo>
                  <a:pt x="224" y="127"/>
                </a:lnTo>
                <a:lnTo>
                  <a:pt x="225" y="127"/>
                </a:lnTo>
                <a:lnTo>
                  <a:pt x="225" y="127"/>
                </a:lnTo>
                <a:lnTo>
                  <a:pt x="225" y="127"/>
                </a:lnTo>
                <a:lnTo>
                  <a:pt x="225" y="127"/>
                </a:lnTo>
                <a:lnTo>
                  <a:pt x="226" y="126"/>
                </a:lnTo>
                <a:lnTo>
                  <a:pt x="226" y="126"/>
                </a:lnTo>
                <a:lnTo>
                  <a:pt x="226" y="126"/>
                </a:lnTo>
                <a:lnTo>
                  <a:pt x="226" y="125"/>
                </a:lnTo>
                <a:lnTo>
                  <a:pt x="226" y="125"/>
                </a:lnTo>
                <a:lnTo>
                  <a:pt x="227" y="125"/>
                </a:lnTo>
                <a:lnTo>
                  <a:pt x="227" y="125"/>
                </a:lnTo>
                <a:lnTo>
                  <a:pt x="228" y="125"/>
                </a:lnTo>
                <a:lnTo>
                  <a:pt x="228" y="124"/>
                </a:lnTo>
                <a:lnTo>
                  <a:pt x="229" y="124"/>
                </a:lnTo>
                <a:lnTo>
                  <a:pt x="229" y="124"/>
                </a:lnTo>
                <a:lnTo>
                  <a:pt x="229" y="124"/>
                </a:lnTo>
                <a:lnTo>
                  <a:pt x="229" y="124"/>
                </a:lnTo>
                <a:lnTo>
                  <a:pt x="229" y="124"/>
                </a:lnTo>
                <a:lnTo>
                  <a:pt x="230" y="124"/>
                </a:lnTo>
                <a:lnTo>
                  <a:pt x="230" y="124"/>
                </a:lnTo>
                <a:lnTo>
                  <a:pt x="230" y="124"/>
                </a:lnTo>
                <a:lnTo>
                  <a:pt x="231" y="124"/>
                </a:lnTo>
                <a:lnTo>
                  <a:pt x="231" y="124"/>
                </a:lnTo>
                <a:lnTo>
                  <a:pt x="232" y="124"/>
                </a:lnTo>
                <a:lnTo>
                  <a:pt x="232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5"/>
                </a:lnTo>
                <a:lnTo>
                  <a:pt x="233" y="125"/>
                </a:lnTo>
                <a:lnTo>
                  <a:pt x="234" y="126"/>
                </a:lnTo>
                <a:lnTo>
                  <a:pt x="234" y="126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8"/>
                </a:lnTo>
                <a:lnTo>
                  <a:pt x="235" y="128"/>
                </a:lnTo>
                <a:lnTo>
                  <a:pt x="235" y="128"/>
                </a:lnTo>
                <a:lnTo>
                  <a:pt x="235" y="129"/>
                </a:lnTo>
                <a:lnTo>
                  <a:pt x="236" y="129"/>
                </a:lnTo>
                <a:lnTo>
                  <a:pt x="236" y="129"/>
                </a:lnTo>
                <a:lnTo>
                  <a:pt x="236" y="129"/>
                </a:lnTo>
                <a:lnTo>
                  <a:pt x="236" y="130"/>
                </a:lnTo>
                <a:lnTo>
                  <a:pt x="237" y="130"/>
                </a:lnTo>
                <a:lnTo>
                  <a:pt x="237" y="130"/>
                </a:lnTo>
                <a:lnTo>
                  <a:pt x="237" y="130"/>
                </a:lnTo>
                <a:lnTo>
                  <a:pt x="237" y="131"/>
                </a:lnTo>
                <a:lnTo>
                  <a:pt x="238" y="131"/>
                </a:lnTo>
                <a:lnTo>
                  <a:pt x="238" y="131"/>
                </a:lnTo>
                <a:lnTo>
                  <a:pt x="238" y="131"/>
                </a:lnTo>
                <a:lnTo>
                  <a:pt x="238" y="132"/>
                </a:lnTo>
                <a:lnTo>
                  <a:pt x="238" y="132"/>
                </a:lnTo>
                <a:lnTo>
                  <a:pt x="239" y="132"/>
                </a:lnTo>
                <a:lnTo>
                  <a:pt x="239" y="133"/>
                </a:lnTo>
                <a:lnTo>
                  <a:pt x="239" y="133"/>
                </a:lnTo>
                <a:lnTo>
                  <a:pt x="239" y="133"/>
                </a:lnTo>
                <a:lnTo>
                  <a:pt x="240" y="133"/>
                </a:lnTo>
                <a:lnTo>
                  <a:pt x="240" y="133"/>
                </a:lnTo>
                <a:lnTo>
                  <a:pt x="241" y="133"/>
                </a:lnTo>
                <a:lnTo>
                  <a:pt x="241" y="133"/>
                </a:lnTo>
                <a:lnTo>
                  <a:pt x="241" y="133"/>
                </a:lnTo>
                <a:lnTo>
                  <a:pt x="242" y="133"/>
                </a:lnTo>
                <a:lnTo>
                  <a:pt x="242" y="133"/>
                </a:lnTo>
                <a:lnTo>
                  <a:pt x="242" y="133"/>
                </a:lnTo>
                <a:lnTo>
                  <a:pt x="242" y="133"/>
                </a:lnTo>
                <a:lnTo>
                  <a:pt x="242" y="134"/>
                </a:lnTo>
                <a:lnTo>
                  <a:pt x="243" y="134"/>
                </a:lnTo>
                <a:lnTo>
                  <a:pt x="243" y="134"/>
                </a:lnTo>
                <a:lnTo>
                  <a:pt x="243" y="135"/>
                </a:lnTo>
                <a:lnTo>
                  <a:pt x="244" y="135"/>
                </a:lnTo>
                <a:lnTo>
                  <a:pt x="244" y="135"/>
                </a:lnTo>
                <a:lnTo>
                  <a:pt x="244" y="135"/>
                </a:lnTo>
                <a:lnTo>
                  <a:pt x="244" y="136"/>
                </a:lnTo>
                <a:lnTo>
                  <a:pt x="244" y="136"/>
                </a:lnTo>
                <a:lnTo>
                  <a:pt x="244" y="137"/>
                </a:lnTo>
                <a:lnTo>
                  <a:pt x="244" y="137"/>
                </a:lnTo>
                <a:lnTo>
                  <a:pt x="245" y="137"/>
                </a:lnTo>
                <a:lnTo>
                  <a:pt x="245" y="138"/>
                </a:lnTo>
                <a:lnTo>
                  <a:pt x="245" y="138"/>
                </a:lnTo>
                <a:lnTo>
                  <a:pt x="246" y="138"/>
                </a:lnTo>
                <a:lnTo>
                  <a:pt x="246" y="137"/>
                </a:lnTo>
                <a:lnTo>
                  <a:pt x="246" y="137"/>
                </a:lnTo>
                <a:lnTo>
                  <a:pt x="247" y="138"/>
                </a:lnTo>
                <a:lnTo>
                  <a:pt x="247" y="138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40"/>
                </a:lnTo>
                <a:lnTo>
                  <a:pt x="248" y="140"/>
                </a:lnTo>
                <a:lnTo>
                  <a:pt x="248" y="141"/>
                </a:lnTo>
                <a:lnTo>
                  <a:pt x="248" y="141"/>
                </a:lnTo>
                <a:lnTo>
                  <a:pt x="249" y="141"/>
                </a:lnTo>
                <a:lnTo>
                  <a:pt x="249" y="141"/>
                </a:lnTo>
                <a:lnTo>
                  <a:pt x="249" y="142"/>
                </a:lnTo>
                <a:lnTo>
                  <a:pt x="250" y="142"/>
                </a:lnTo>
                <a:lnTo>
                  <a:pt x="250" y="142"/>
                </a:lnTo>
                <a:lnTo>
                  <a:pt x="250" y="142"/>
                </a:lnTo>
                <a:lnTo>
                  <a:pt x="250" y="142"/>
                </a:lnTo>
                <a:lnTo>
                  <a:pt x="251" y="142"/>
                </a:lnTo>
                <a:lnTo>
                  <a:pt x="251" y="142"/>
                </a:lnTo>
                <a:lnTo>
                  <a:pt x="252" y="142"/>
                </a:lnTo>
                <a:lnTo>
                  <a:pt x="252" y="142"/>
                </a:lnTo>
                <a:lnTo>
                  <a:pt x="252" y="142"/>
                </a:lnTo>
                <a:lnTo>
                  <a:pt x="252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lnTo>
                  <a:pt x="254" y="141"/>
                </a:lnTo>
                <a:lnTo>
                  <a:pt x="255" y="141"/>
                </a:lnTo>
                <a:lnTo>
                  <a:pt x="255" y="141"/>
                </a:lnTo>
                <a:lnTo>
                  <a:pt x="256" y="142"/>
                </a:lnTo>
                <a:lnTo>
                  <a:pt x="256" y="142"/>
                </a:lnTo>
                <a:lnTo>
                  <a:pt x="257" y="142"/>
                </a:lnTo>
                <a:lnTo>
                  <a:pt x="257" y="142"/>
                </a:lnTo>
                <a:lnTo>
                  <a:pt x="258" y="142"/>
                </a:lnTo>
                <a:lnTo>
                  <a:pt x="258" y="142"/>
                </a:lnTo>
                <a:lnTo>
                  <a:pt x="258" y="142"/>
                </a:lnTo>
                <a:lnTo>
                  <a:pt x="259" y="142"/>
                </a:lnTo>
                <a:lnTo>
                  <a:pt x="259" y="142"/>
                </a:lnTo>
                <a:lnTo>
                  <a:pt x="260" y="142"/>
                </a:lnTo>
                <a:lnTo>
                  <a:pt x="260" y="142"/>
                </a:lnTo>
                <a:lnTo>
                  <a:pt x="261" y="142"/>
                </a:lnTo>
                <a:lnTo>
                  <a:pt x="261" y="143"/>
                </a:lnTo>
                <a:lnTo>
                  <a:pt x="261" y="142"/>
                </a:lnTo>
                <a:lnTo>
                  <a:pt x="261" y="142"/>
                </a:lnTo>
                <a:lnTo>
                  <a:pt x="262" y="143"/>
                </a:lnTo>
                <a:lnTo>
                  <a:pt x="262" y="143"/>
                </a:lnTo>
                <a:lnTo>
                  <a:pt x="262" y="143"/>
                </a:lnTo>
                <a:lnTo>
                  <a:pt x="262" y="143"/>
                </a:lnTo>
                <a:lnTo>
                  <a:pt x="262" y="144"/>
                </a:lnTo>
                <a:lnTo>
                  <a:pt x="262" y="144"/>
                </a:lnTo>
                <a:lnTo>
                  <a:pt x="263" y="144"/>
                </a:lnTo>
                <a:lnTo>
                  <a:pt x="263" y="144"/>
                </a:lnTo>
                <a:lnTo>
                  <a:pt x="263" y="144"/>
                </a:lnTo>
                <a:lnTo>
                  <a:pt x="264" y="144"/>
                </a:lnTo>
                <a:lnTo>
                  <a:pt x="264" y="144"/>
                </a:lnTo>
                <a:lnTo>
                  <a:pt x="264" y="145"/>
                </a:lnTo>
                <a:lnTo>
                  <a:pt x="265" y="145"/>
                </a:lnTo>
                <a:lnTo>
                  <a:pt x="265" y="145"/>
                </a:lnTo>
                <a:lnTo>
                  <a:pt x="265" y="145"/>
                </a:lnTo>
                <a:lnTo>
                  <a:pt x="265" y="145"/>
                </a:lnTo>
                <a:lnTo>
                  <a:pt x="266" y="145"/>
                </a:lnTo>
                <a:lnTo>
                  <a:pt x="266" y="145"/>
                </a:lnTo>
                <a:lnTo>
                  <a:pt x="267" y="145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8" y="146"/>
                </a:lnTo>
                <a:lnTo>
                  <a:pt x="268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7"/>
                </a:lnTo>
                <a:lnTo>
                  <a:pt x="270" y="147"/>
                </a:lnTo>
                <a:lnTo>
                  <a:pt x="270" y="147"/>
                </a:lnTo>
                <a:lnTo>
                  <a:pt x="271" y="146"/>
                </a:lnTo>
                <a:lnTo>
                  <a:pt x="271" y="147"/>
                </a:lnTo>
                <a:lnTo>
                  <a:pt x="271" y="147"/>
                </a:lnTo>
                <a:lnTo>
                  <a:pt x="271" y="147"/>
                </a:lnTo>
                <a:lnTo>
                  <a:pt x="271" y="147"/>
                </a:lnTo>
                <a:lnTo>
                  <a:pt x="272" y="148"/>
                </a:lnTo>
                <a:lnTo>
                  <a:pt x="272" y="148"/>
                </a:lnTo>
                <a:lnTo>
                  <a:pt x="272" y="147"/>
                </a:lnTo>
                <a:lnTo>
                  <a:pt x="273" y="147"/>
                </a:lnTo>
                <a:lnTo>
                  <a:pt x="273" y="147"/>
                </a:lnTo>
                <a:lnTo>
                  <a:pt x="273" y="147"/>
                </a:lnTo>
                <a:lnTo>
                  <a:pt x="274" y="147"/>
                </a:lnTo>
                <a:lnTo>
                  <a:pt x="274" y="148"/>
                </a:lnTo>
                <a:lnTo>
                  <a:pt x="274" y="148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5" y="149"/>
                </a:lnTo>
                <a:lnTo>
                  <a:pt x="275" y="149"/>
                </a:lnTo>
                <a:lnTo>
                  <a:pt x="276" y="149"/>
                </a:lnTo>
                <a:lnTo>
                  <a:pt x="276" y="149"/>
                </a:lnTo>
                <a:lnTo>
                  <a:pt x="277" y="149"/>
                </a:lnTo>
                <a:lnTo>
                  <a:pt x="277" y="149"/>
                </a:lnTo>
                <a:lnTo>
                  <a:pt x="278" y="149"/>
                </a:lnTo>
                <a:lnTo>
                  <a:pt x="278" y="149"/>
                </a:lnTo>
                <a:lnTo>
                  <a:pt x="279" y="149"/>
                </a:lnTo>
                <a:lnTo>
                  <a:pt x="279" y="149"/>
                </a:lnTo>
                <a:lnTo>
                  <a:pt x="279" y="149"/>
                </a:lnTo>
                <a:lnTo>
                  <a:pt x="280" y="149"/>
                </a:lnTo>
                <a:lnTo>
                  <a:pt x="280" y="150"/>
                </a:lnTo>
                <a:lnTo>
                  <a:pt x="280" y="150"/>
                </a:lnTo>
                <a:lnTo>
                  <a:pt x="280" y="151"/>
                </a:lnTo>
                <a:lnTo>
                  <a:pt x="281" y="151"/>
                </a:lnTo>
                <a:lnTo>
                  <a:pt x="281" y="151"/>
                </a:lnTo>
                <a:lnTo>
                  <a:pt x="282" y="151"/>
                </a:lnTo>
                <a:lnTo>
                  <a:pt x="282" y="151"/>
                </a:lnTo>
                <a:lnTo>
                  <a:pt x="283" y="151"/>
                </a:lnTo>
                <a:lnTo>
                  <a:pt x="283" y="151"/>
                </a:lnTo>
                <a:lnTo>
                  <a:pt x="283" y="152"/>
                </a:lnTo>
                <a:lnTo>
                  <a:pt x="283" y="151"/>
                </a:lnTo>
                <a:lnTo>
                  <a:pt x="283" y="151"/>
                </a:lnTo>
                <a:lnTo>
                  <a:pt x="284" y="151"/>
                </a:lnTo>
                <a:lnTo>
                  <a:pt x="284" y="152"/>
                </a:lnTo>
                <a:lnTo>
                  <a:pt x="284" y="152"/>
                </a:lnTo>
                <a:lnTo>
                  <a:pt x="284" y="151"/>
                </a:lnTo>
                <a:lnTo>
                  <a:pt x="284" y="151"/>
                </a:lnTo>
                <a:lnTo>
                  <a:pt x="285" y="151"/>
                </a:lnTo>
                <a:lnTo>
                  <a:pt x="285" y="151"/>
                </a:lnTo>
                <a:lnTo>
                  <a:pt x="286" y="151"/>
                </a:lnTo>
                <a:lnTo>
                  <a:pt x="286" y="151"/>
                </a:lnTo>
                <a:lnTo>
                  <a:pt x="286" y="152"/>
                </a:lnTo>
                <a:lnTo>
                  <a:pt x="287" y="152"/>
                </a:lnTo>
                <a:lnTo>
                  <a:pt x="287" y="151"/>
                </a:lnTo>
                <a:lnTo>
                  <a:pt x="287" y="151"/>
                </a:lnTo>
                <a:lnTo>
                  <a:pt x="287" y="151"/>
                </a:lnTo>
                <a:lnTo>
                  <a:pt x="287" y="150"/>
                </a:lnTo>
                <a:lnTo>
                  <a:pt x="287" y="150"/>
                </a:lnTo>
                <a:lnTo>
                  <a:pt x="288" y="149"/>
                </a:lnTo>
                <a:lnTo>
                  <a:pt x="288" y="149"/>
                </a:lnTo>
                <a:lnTo>
                  <a:pt x="288" y="149"/>
                </a:lnTo>
                <a:lnTo>
                  <a:pt x="289" y="149"/>
                </a:lnTo>
                <a:lnTo>
                  <a:pt x="289" y="149"/>
                </a:lnTo>
                <a:lnTo>
                  <a:pt x="290" y="149"/>
                </a:lnTo>
                <a:lnTo>
                  <a:pt x="290" y="148"/>
                </a:lnTo>
                <a:lnTo>
                  <a:pt x="290" y="148"/>
                </a:lnTo>
                <a:lnTo>
                  <a:pt x="291" y="148"/>
                </a:lnTo>
                <a:lnTo>
                  <a:pt x="291" y="148"/>
                </a:lnTo>
                <a:lnTo>
                  <a:pt x="291" y="147"/>
                </a:lnTo>
                <a:lnTo>
                  <a:pt x="291" y="147"/>
                </a:lnTo>
                <a:lnTo>
                  <a:pt x="292" y="147"/>
                </a:lnTo>
                <a:lnTo>
                  <a:pt x="292" y="147"/>
                </a:lnTo>
                <a:lnTo>
                  <a:pt x="292" y="147"/>
                </a:lnTo>
                <a:lnTo>
                  <a:pt x="292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6"/>
                </a:lnTo>
                <a:lnTo>
                  <a:pt x="294" y="146"/>
                </a:lnTo>
                <a:lnTo>
                  <a:pt x="294" y="146"/>
                </a:lnTo>
                <a:lnTo>
                  <a:pt x="295" y="146"/>
                </a:lnTo>
                <a:lnTo>
                  <a:pt x="295" y="146"/>
                </a:lnTo>
                <a:lnTo>
                  <a:pt x="295" y="146"/>
                </a:lnTo>
                <a:lnTo>
                  <a:pt x="295" y="146"/>
                </a:lnTo>
                <a:lnTo>
                  <a:pt x="296" y="146"/>
                </a:lnTo>
                <a:lnTo>
                  <a:pt x="296" y="146"/>
                </a:lnTo>
                <a:lnTo>
                  <a:pt x="296" y="146"/>
                </a:lnTo>
                <a:lnTo>
                  <a:pt x="297" y="146"/>
                </a:lnTo>
                <a:lnTo>
                  <a:pt x="297" y="146"/>
                </a:lnTo>
                <a:lnTo>
                  <a:pt x="297" y="145"/>
                </a:lnTo>
                <a:lnTo>
                  <a:pt x="297" y="145"/>
                </a:lnTo>
                <a:lnTo>
                  <a:pt x="297" y="145"/>
                </a:lnTo>
                <a:lnTo>
                  <a:pt x="297" y="144"/>
                </a:lnTo>
                <a:lnTo>
                  <a:pt x="297" y="144"/>
                </a:lnTo>
                <a:lnTo>
                  <a:pt x="298" y="144"/>
                </a:lnTo>
                <a:lnTo>
                  <a:pt x="298" y="144"/>
                </a:lnTo>
                <a:lnTo>
                  <a:pt x="299" y="144"/>
                </a:lnTo>
                <a:lnTo>
                  <a:pt x="299" y="144"/>
                </a:lnTo>
                <a:lnTo>
                  <a:pt x="299" y="144"/>
                </a:lnTo>
                <a:lnTo>
                  <a:pt x="299" y="144"/>
                </a:lnTo>
                <a:lnTo>
                  <a:pt x="299" y="145"/>
                </a:lnTo>
                <a:lnTo>
                  <a:pt x="300" y="145"/>
                </a:lnTo>
                <a:lnTo>
                  <a:pt x="300" y="145"/>
                </a:lnTo>
                <a:lnTo>
                  <a:pt x="300" y="145"/>
                </a:lnTo>
                <a:lnTo>
                  <a:pt x="300" y="145"/>
                </a:lnTo>
                <a:lnTo>
                  <a:pt x="301" y="145"/>
                </a:lnTo>
                <a:lnTo>
                  <a:pt x="301" y="145"/>
                </a:lnTo>
                <a:lnTo>
                  <a:pt x="301" y="145"/>
                </a:lnTo>
                <a:lnTo>
                  <a:pt x="301" y="144"/>
                </a:lnTo>
                <a:lnTo>
                  <a:pt x="302" y="144"/>
                </a:lnTo>
                <a:lnTo>
                  <a:pt x="302" y="144"/>
                </a:lnTo>
                <a:lnTo>
                  <a:pt x="303" y="144"/>
                </a:lnTo>
                <a:lnTo>
                  <a:pt x="303" y="144"/>
                </a:lnTo>
                <a:lnTo>
                  <a:pt x="304" y="144"/>
                </a:lnTo>
                <a:lnTo>
                  <a:pt x="304" y="144"/>
                </a:lnTo>
                <a:lnTo>
                  <a:pt x="304" y="144"/>
                </a:lnTo>
                <a:lnTo>
                  <a:pt x="305" y="144"/>
                </a:lnTo>
                <a:lnTo>
                  <a:pt x="305" y="144"/>
                </a:lnTo>
                <a:lnTo>
                  <a:pt x="305" y="144"/>
                </a:lnTo>
                <a:lnTo>
                  <a:pt x="305" y="144"/>
                </a:lnTo>
                <a:lnTo>
                  <a:pt x="306" y="144"/>
                </a:lnTo>
                <a:lnTo>
                  <a:pt x="306" y="144"/>
                </a:lnTo>
                <a:lnTo>
                  <a:pt x="307" y="144"/>
                </a:lnTo>
                <a:lnTo>
                  <a:pt x="307" y="144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8" y="145"/>
                </a:lnTo>
                <a:lnTo>
                  <a:pt x="308" y="146"/>
                </a:lnTo>
                <a:lnTo>
                  <a:pt x="308" y="146"/>
                </a:lnTo>
                <a:lnTo>
                  <a:pt x="308" y="146"/>
                </a:lnTo>
                <a:lnTo>
                  <a:pt x="308" y="147"/>
                </a:lnTo>
                <a:lnTo>
                  <a:pt x="308" y="147"/>
                </a:lnTo>
                <a:lnTo>
                  <a:pt x="307" y="147"/>
                </a:lnTo>
                <a:lnTo>
                  <a:pt x="307" y="148"/>
                </a:lnTo>
                <a:lnTo>
                  <a:pt x="307" y="148"/>
                </a:lnTo>
                <a:lnTo>
                  <a:pt x="307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5" y="150"/>
                </a:lnTo>
                <a:lnTo>
                  <a:pt x="305" y="150"/>
                </a:lnTo>
                <a:lnTo>
                  <a:pt x="305" y="151"/>
                </a:lnTo>
                <a:lnTo>
                  <a:pt x="305" y="152"/>
                </a:lnTo>
                <a:lnTo>
                  <a:pt x="304" y="153"/>
                </a:lnTo>
                <a:lnTo>
                  <a:pt x="304" y="153"/>
                </a:lnTo>
                <a:lnTo>
                  <a:pt x="304" y="154"/>
                </a:lnTo>
                <a:lnTo>
                  <a:pt x="304" y="154"/>
                </a:lnTo>
                <a:lnTo>
                  <a:pt x="303" y="155"/>
                </a:lnTo>
                <a:lnTo>
                  <a:pt x="303" y="155"/>
                </a:lnTo>
                <a:lnTo>
                  <a:pt x="303" y="156"/>
                </a:lnTo>
                <a:lnTo>
                  <a:pt x="302" y="156"/>
                </a:lnTo>
                <a:lnTo>
                  <a:pt x="302" y="157"/>
                </a:lnTo>
                <a:lnTo>
                  <a:pt x="302" y="157"/>
                </a:lnTo>
                <a:lnTo>
                  <a:pt x="302" y="158"/>
                </a:lnTo>
                <a:lnTo>
                  <a:pt x="302" y="158"/>
                </a:lnTo>
                <a:lnTo>
                  <a:pt x="302" y="158"/>
                </a:lnTo>
                <a:lnTo>
                  <a:pt x="302" y="159"/>
                </a:lnTo>
                <a:lnTo>
                  <a:pt x="302" y="159"/>
                </a:lnTo>
                <a:lnTo>
                  <a:pt x="302" y="160"/>
                </a:lnTo>
                <a:lnTo>
                  <a:pt x="302" y="160"/>
                </a:lnTo>
                <a:lnTo>
                  <a:pt x="302" y="161"/>
                </a:lnTo>
                <a:lnTo>
                  <a:pt x="301" y="162"/>
                </a:lnTo>
                <a:lnTo>
                  <a:pt x="301" y="162"/>
                </a:lnTo>
                <a:lnTo>
                  <a:pt x="301" y="162"/>
                </a:lnTo>
                <a:lnTo>
                  <a:pt x="301" y="163"/>
                </a:lnTo>
                <a:lnTo>
                  <a:pt x="301" y="163"/>
                </a:lnTo>
                <a:lnTo>
                  <a:pt x="301" y="164"/>
                </a:lnTo>
                <a:lnTo>
                  <a:pt x="301" y="164"/>
                </a:lnTo>
                <a:lnTo>
                  <a:pt x="301" y="165"/>
                </a:lnTo>
                <a:lnTo>
                  <a:pt x="301" y="165"/>
                </a:lnTo>
                <a:lnTo>
                  <a:pt x="301" y="165"/>
                </a:lnTo>
                <a:lnTo>
                  <a:pt x="301" y="166"/>
                </a:lnTo>
                <a:lnTo>
                  <a:pt x="301" y="166"/>
                </a:lnTo>
                <a:lnTo>
                  <a:pt x="300" y="166"/>
                </a:lnTo>
                <a:lnTo>
                  <a:pt x="300" y="166"/>
                </a:lnTo>
                <a:lnTo>
                  <a:pt x="300" y="167"/>
                </a:lnTo>
                <a:lnTo>
                  <a:pt x="299" y="168"/>
                </a:lnTo>
                <a:lnTo>
                  <a:pt x="299" y="168"/>
                </a:lnTo>
                <a:lnTo>
                  <a:pt x="298" y="169"/>
                </a:lnTo>
                <a:lnTo>
                  <a:pt x="297" y="170"/>
                </a:lnTo>
                <a:lnTo>
                  <a:pt x="297" y="170"/>
                </a:lnTo>
                <a:lnTo>
                  <a:pt x="297" y="171"/>
                </a:lnTo>
                <a:lnTo>
                  <a:pt x="297" y="172"/>
                </a:lnTo>
                <a:lnTo>
                  <a:pt x="297" y="172"/>
                </a:lnTo>
                <a:lnTo>
                  <a:pt x="297" y="173"/>
                </a:lnTo>
                <a:lnTo>
                  <a:pt x="296" y="173"/>
                </a:lnTo>
                <a:lnTo>
                  <a:pt x="296" y="173"/>
                </a:lnTo>
                <a:lnTo>
                  <a:pt x="296" y="173"/>
                </a:lnTo>
                <a:lnTo>
                  <a:pt x="296" y="173"/>
                </a:lnTo>
                <a:lnTo>
                  <a:pt x="296" y="174"/>
                </a:lnTo>
                <a:lnTo>
                  <a:pt x="295" y="174"/>
                </a:lnTo>
                <a:lnTo>
                  <a:pt x="295" y="174"/>
                </a:lnTo>
                <a:lnTo>
                  <a:pt x="294" y="174"/>
                </a:lnTo>
                <a:lnTo>
                  <a:pt x="294" y="174"/>
                </a:lnTo>
                <a:lnTo>
                  <a:pt x="293" y="174"/>
                </a:lnTo>
                <a:lnTo>
                  <a:pt x="293" y="174"/>
                </a:lnTo>
                <a:lnTo>
                  <a:pt x="292" y="175"/>
                </a:lnTo>
                <a:lnTo>
                  <a:pt x="292" y="175"/>
                </a:lnTo>
                <a:lnTo>
                  <a:pt x="292" y="175"/>
                </a:lnTo>
                <a:lnTo>
                  <a:pt x="291" y="176"/>
                </a:lnTo>
                <a:lnTo>
                  <a:pt x="291" y="176"/>
                </a:lnTo>
                <a:lnTo>
                  <a:pt x="290" y="176"/>
                </a:lnTo>
                <a:lnTo>
                  <a:pt x="290" y="177"/>
                </a:lnTo>
                <a:lnTo>
                  <a:pt x="290" y="178"/>
                </a:lnTo>
                <a:lnTo>
                  <a:pt x="289" y="178"/>
                </a:lnTo>
                <a:lnTo>
                  <a:pt x="289" y="179"/>
                </a:lnTo>
                <a:lnTo>
                  <a:pt x="289" y="179"/>
                </a:lnTo>
                <a:lnTo>
                  <a:pt x="289" y="179"/>
                </a:lnTo>
                <a:lnTo>
                  <a:pt x="289" y="180"/>
                </a:lnTo>
                <a:lnTo>
                  <a:pt x="290" y="181"/>
                </a:lnTo>
                <a:lnTo>
                  <a:pt x="290" y="181"/>
                </a:lnTo>
                <a:lnTo>
                  <a:pt x="290" y="182"/>
                </a:lnTo>
                <a:lnTo>
                  <a:pt x="291" y="183"/>
                </a:lnTo>
                <a:lnTo>
                  <a:pt x="291" y="183"/>
                </a:lnTo>
                <a:lnTo>
                  <a:pt x="292" y="184"/>
                </a:lnTo>
                <a:lnTo>
                  <a:pt x="292" y="184"/>
                </a:lnTo>
                <a:lnTo>
                  <a:pt x="292" y="185"/>
                </a:lnTo>
                <a:lnTo>
                  <a:pt x="292" y="185"/>
                </a:lnTo>
                <a:lnTo>
                  <a:pt x="292" y="186"/>
                </a:lnTo>
                <a:lnTo>
                  <a:pt x="292" y="186"/>
                </a:lnTo>
                <a:lnTo>
                  <a:pt x="292" y="187"/>
                </a:lnTo>
                <a:lnTo>
                  <a:pt x="292" y="187"/>
                </a:lnTo>
                <a:lnTo>
                  <a:pt x="291" y="187"/>
                </a:lnTo>
                <a:lnTo>
                  <a:pt x="290" y="187"/>
                </a:lnTo>
                <a:lnTo>
                  <a:pt x="290" y="188"/>
                </a:lnTo>
                <a:lnTo>
                  <a:pt x="289" y="188"/>
                </a:lnTo>
                <a:lnTo>
                  <a:pt x="289" y="188"/>
                </a:lnTo>
                <a:lnTo>
                  <a:pt x="289" y="189"/>
                </a:lnTo>
                <a:lnTo>
                  <a:pt x="288" y="189"/>
                </a:lnTo>
                <a:lnTo>
                  <a:pt x="288" y="190"/>
                </a:lnTo>
                <a:lnTo>
                  <a:pt x="288" y="190"/>
                </a:lnTo>
                <a:lnTo>
                  <a:pt x="287" y="190"/>
                </a:lnTo>
                <a:lnTo>
                  <a:pt x="287" y="191"/>
                </a:lnTo>
                <a:lnTo>
                  <a:pt x="287" y="191"/>
                </a:lnTo>
                <a:lnTo>
                  <a:pt x="286" y="191"/>
                </a:lnTo>
                <a:lnTo>
                  <a:pt x="286" y="191"/>
                </a:lnTo>
                <a:lnTo>
                  <a:pt x="285" y="191"/>
                </a:lnTo>
                <a:lnTo>
                  <a:pt x="285" y="191"/>
                </a:lnTo>
                <a:lnTo>
                  <a:pt x="284" y="191"/>
                </a:lnTo>
                <a:lnTo>
                  <a:pt x="284" y="191"/>
                </a:lnTo>
                <a:lnTo>
                  <a:pt x="283" y="191"/>
                </a:lnTo>
                <a:lnTo>
                  <a:pt x="283" y="191"/>
                </a:lnTo>
                <a:lnTo>
                  <a:pt x="283" y="191"/>
                </a:lnTo>
                <a:lnTo>
                  <a:pt x="282" y="191"/>
                </a:lnTo>
                <a:lnTo>
                  <a:pt x="281" y="191"/>
                </a:lnTo>
                <a:lnTo>
                  <a:pt x="281" y="191"/>
                </a:lnTo>
                <a:lnTo>
                  <a:pt x="280" y="191"/>
                </a:lnTo>
                <a:lnTo>
                  <a:pt x="280" y="191"/>
                </a:lnTo>
                <a:lnTo>
                  <a:pt x="279" y="191"/>
                </a:lnTo>
                <a:lnTo>
                  <a:pt x="279" y="191"/>
                </a:lnTo>
                <a:lnTo>
                  <a:pt x="279" y="191"/>
                </a:lnTo>
                <a:lnTo>
                  <a:pt x="278" y="191"/>
                </a:lnTo>
                <a:lnTo>
                  <a:pt x="278" y="191"/>
                </a:lnTo>
                <a:lnTo>
                  <a:pt x="277" y="191"/>
                </a:lnTo>
                <a:lnTo>
                  <a:pt x="277" y="191"/>
                </a:lnTo>
                <a:lnTo>
                  <a:pt x="276" y="191"/>
                </a:lnTo>
                <a:lnTo>
                  <a:pt x="276" y="191"/>
                </a:lnTo>
                <a:lnTo>
                  <a:pt x="275" y="191"/>
                </a:lnTo>
                <a:lnTo>
                  <a:pt x="275" y="191"/>
                </a:lnTo>
                <a:lnTo>
                  <a:pt x="275" y="191"/>
                </a:lnTo>
                <a:lnTo>
                  <a:pt x="275" y="191"/>
                </a:lnTo>
                <a:lnTo>
                  <a:pt x="275" y="191"/>
                </a:lnTo>
                <a:lnTo>
                  <a:pt x="274" y="191"/>
                </a:lnTo>
                <a:lnTo>
                  <a:pt x="274" y="191"/>
                </a:lnTo>
                <a:lnTo>
                  <a:pt x="274" y="191"/>
                </a:lnTo>
                <a:lnTo>
                  <a:pt x="274" y="191"/>
                </a:lnTo>
                <a:lnTo>
                  <a:pt x="273" y="191"/>
                </a:lnTo>
                <a:lnTo>
                  <a:pt x="273" y="191"/>
                </a:lnTo>
                <a:lnTo>
                  <a:pt x="273" y="191"/>
                </a:lnTo>
                <a:lnTo>
                  <a:pt x="272" y="192"/>
                </a:lnTo>
                <a:lnTo>
                  <a:pt x="272" y="192"/>
                </a:lnTo>
                <a:lnTo>
                  <a:pt x="272" y="193"/>
                </a:lnTo>
                <a:lnTo>
                  <a:pt x="272" y="193"/>
                </a:lnTo>
                <a:lnTo>
                  <a:pt x="272" y="194"/>
                </a:lnTo>
                <a:lnTo>
                  <a:pt x="271" y="194"/>
                </a:lnTo>
                <a:lnTo>
                  <a:pt x="271" y="194"/>
                </a:lnTo>
                <a:lnTo>
                  <a:pt x="271" y="195"/>
                </a:lnTo>
                <a:lnTo>
                  <a:pt x="271" y="195"/>
                </a:lnTo>
                <a:lnTo>
                  <a:pt x="271" y="195"/>
                </a:lnTo>
                <a:lnTo>
                  <a:pt x="271" y="195"/>
                </a:lnTo>
                <a:lnTo>
                  <a:pt x="271" y="195"/>
                </a:lnTo>
                <a:lnTo>
                  <a:pt x="271" y="196"/>
                </a:lnTo>
                <a:lnTo>
                  <a:pt x="270" y="196"/>
                </a:lnTo>
                <a:lnTo>
                  <a:pt x="270" y="196"/>
                </a:lnTo>
                <a:lnTo>
                  <a:pt x="269" y="196"/>
                </a:lnTo>
                <a:lnTo>
                  <a:pt x="269" y="196"/>
                </a:lnTo>
                <a:lnTo>
                  <a:pt x="268" y="196"/>
                </a:lnTo>
                <a:lnTo>
                  <a:pt x="268" y="197"/>
                </a:lnTo>
                <a:lnTo>
                  <a:pt x="268" y="197"/>
                </a:lnTo>
                <a:lnTo>
                  <a:pt x="267" y="197"/>
                </a:lnTo>
                <a:lnTo>
                  <a:pt x="267" y="197"/>
                </a:lnTo>
                <a:lnTo>
                  <a:pt x="267" y="197"/>
                </a:lnTo>
                <a:lnTo>
                  <a:pt x="267" y="197"/>
                </a:lnTo>
                <a:lnTo>
                  <a:pt x="267" y="198"/>
                </a:lnTo>
                <a:lnTo>
                  <a:pt x="267" y="198"/>
                </a:lnTo>
                <a:lnTo>
                  <a:pt x="267" y="199"/>
                </a:lnTo>
                <a:lnTo>
                  <a:pt x="267" y="199"/>
                </a:lnTo>
                <a:lnTo>
                  <a:pt x="267" y="199"/>
                </a:lnTo>
                <a:lnTo>
                  <a:pt x="267" y="200"/>
                </a:lnTo>
                <a:lnTo>
                  <a:pt x="267" y="200"/>
                </a:lnTo>
                <a:lnTo>
                  <a:pt x="267" y="201"/>
                </a:lnTo>
                <a:lnTo>
                  <a:pt x="266" y="201"/>
                </a:lnTo>
                <a:lnTo>
                  <a:pt x="266" y="201"/>
                </a:lnTo>
                <a:lnTo>
                  <a:pt x="266" y="202"/>
                </a:lnTo>
                <a:lnTo>
                  <a:pt x="265" y="202"/>
                </a:lnTo>
                <a:lnTo>
                  <a:pt x="265" y="203"/>
                </a:lnTo>
                <a:lnTo>
                  <a:pt x="265" y="203"/>
                </a:lnTo>
                <a:lnTo>
                  <a:pt x="265" y="203"/>
                </a:lnTo>
                <a:lnTo>
                  <a:pt x="265" y="204"/>
                </a:lnTo>
                <a:lnTo>
                  <a:pt x="265" y="204"/>
                </a:lnTo>
                <a:lnTo>
                  <a:pt x="264" y="204"/>
                </a:lnTo>
                <a:lnTo>
                  <a:pt x="264" y="204"/>
                </a:lnTo>
                <a:lnTo>
                  <a:pt x="264" y="204"/>
                </a:lnTo>
                <a:lnTo>
                  <a:pt x="264" y="205"/>
                </a:lnTo>
                <a:lnTo>
                  <a:pt x="263" y="205"/>
                </a:lnTo>
                <a:lnTo>
                  <a:pt x="262" y="205"/>
                </a:lnTo>
                <a:lnTo>
                  <a:pt x="262" y="205"/>
                </a:lnTo>
                <a:lnTo>
                  <a:pt x="262" y="205"/>
                </a:lnTo>
                <a:lnTo>
                  <a:pt x="262" y="205"/>
                </a:lnTo>
                <a:lnTo>
                  <a:pt x="262" y="205"/>
                </a:lnTo>
                <a:lnTo>
                  <a:pt x="261" y="204"/>
                </a:lnTo>
                <a:lnTo>
                  <a:pt x="261" y="204"/>
                </a:lnTo>
                <a:lnTo>
                  <a:pt x="261" y="204"/>
                </a:lnTo>
                <a:lnTo>
                  <a:pt x="260" y="204"/>
                </a:lnTo>
                <a:lnTo>
                  <a:pt x="260" y="203"/>
                </a:lnTo>
                <a:lnTo>
                  <a:pt x="260" y="203"/>
                </a:lnTo>
                <a:lnTo>
                  <a:pt x="260" y="202"/>
                </a:lnTo>
                <a:lnTo>
                  <a:pt x="259" y="202"/>
                </a:lnTo>
                <a:lnTo>
                  <a:pt x="259" y="201"/>
                </a:lnTo>
                <a:lnTo>
                  <a:pt x="258" y="201"/>
                </a:lnTo>
                <a:lnTo>
                  <a:pt x="258" y="201"/>
                </a:lnTo>
                <a:lnTo>
                  <a:pt x="258" y="202"/>
                </a:lnTo>
                <a:lnTo>
                  <a:pt x="258" y="202"/>
                </a:lnTo>
                <a:lnTo>
                  <a:pt x="258" y="203"/>
                </a:lnTo>
                <a:lnTo>
                  <a:pt x="258" y="203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5"/>
                </a:lnTo>
                <a:lnTo>
                  <a:pt x="257" y="205"/>
                </a:lnTo>
                <a:lnTo>
                  <a:pt x="256" y="205"/>
                </a:lnTo>
                <a:lnTo>
                  <a:pt x="256" y="206"/>
                </a:lnTo>
                <a:lnTo>
                  <a:pt x="256" y="206"/>
                </a:lnTo>
                <a:lnTo>
                  <a:pt x="256" y="207"/>
                </a:lnTo>
                <a:lnTo>
                  <a:pt x="255" y="207"/>
                </a:lnTo>
                <a:lnTo>
                  <a:pt x="254" y="207"/>
                </a:lnTo>
                <a:lnTo>
                  <a:pt x="254" y="207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5" y="209"/>
                </a:lnTo>
                <a:lnTo>
                  <a:pt x="255" y="209"/>
                </a:lnTo>
                <a:lnTo>
                  <a:pt x="255" y="209"/>
                </a:lnTo>
                <a:lnTo>
                  <a:pt x="256" y="209"/>
                </a:lnTo>
                <a:lnTo>
                  <a:pt x="256" y="210"/>
                </a:lnTo>
                <a:lnTo>
                  <a:pt x="257" y="210"/>
                </a:lnTo>
                <a:lnTo>
                  <a:pt x="257" y="211"/>
                </a:lnTo>
                <a:lnTo>
                  <a:pt x="257" y="211"/>
                </a:lnTo>
                <a:lnTo>
                  <a:pt x="257" y="212"/>
                </a:lnTo>
                <a:lnTo>
                  <a:pt x="257" y="212"/>
                </a:lnTo>
                <a:lnTo>
                  <a:pt x="257" y="212"/>
                </a:lnTo>
                <a:lnTo>
                  <a:pt x="258" y="213"/>
                </a:lnTo>
                <a:lnTo>
                  <a:pt x="257" y="213"/>
                </a:lnTo>
                <a:lnTo>
                  <a:pt x="257" y="214"/>
                </a:lnTo>
                <a:lnTo>
                  <a:pt x="257" y="214"/>
                </a:lnTo>
                <a:lnTo>
                  <a:pt x="257" y="215"/>
                </a:lnTo>
                <a:lnTo>
                  <a:pt x="257" y="215"/>
                </a:lnTo>
                <a:lnTo>
                  <a:pt x="257" y="216"/>
                </a:lnTo>
                <a:lnTo>
                  <a:pt x="256" y="216"/>
                </a:lnTo>
                <a:lnTo>
                  <a:pt x="256" y="216"/>
                </a:lnTo>
                <a:lnTo>
                  <a:pt x="255" y="216"/>
                </a:lnTo>
                <a:lnTo>
                  <a:pt x="255" y="216"/>
                </a:lnTo>
                <a:lnTo>
                  <a:pt x="254" y="216"/>
                </a:lnTo>
                <a:lnTo>
                  <a:pt x="254" y="216"/>
                </a:lnTo>
                <a:lnTo>
                  <a:pt x="254" y="216"/>
                </a:lnTo>
                <a:lnTo>
                  <a:pt x="254" y="216"/>
                </a:lnTo>
                <a:lnTo>
                  <a:pt x="253" y="216"/>
                </a:lnTo>
                <a:lnTo>
                  <a:pt x="253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1" y="216"/>
                </a:lnTo>
                <a:lnTo>
                  <a:pt x="251" y="217"/>
                </a:lnTo>
                <a:lnTo>
                  <a:pt x="250" y="217"/>
                </a:lnTo>
                <a:lnTo>
                  <a:pt x="250" y="217"/>
                </a:lnTo>
                <a:lnTo>
                  <a:pt x="250" y="217"/>
                </a:lnTo>
                <a:lnTo>
                  <a:pt x="250" y="217"/>
                </a:lnTo>
                <a:lnTo>
                  <a:pt x="249" y="218"/>
                </a:lnTo>
                <a:lnTo>
                  <a:pt x="248" y="218"/>
                </a:lnTo>
                <a:lnTo>
                  <a:pt x="248" y="218"/>
                </a:lnTo>
                <a:lnTo>
                  <a:pt x="247" y="218"/>
                </a:lnTo>
                <a:lnTo>
                  <a:pt x="247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4" y="219"/>
                </a:lnTo>
                <a:lnTo>
                  <a:pt x="244" y="219"/>
                </a:lnTo>
                <a:lnTo>
                  <a:pt x="244" y="219"/>
                </a:lnTo>
                <a:lnTo>
                  <a:pt x="244" y="220"/>
                </a:lnTo>
                <a:lnTo>
                  <a:pt x="244" y="220"/>
                </a:lnTo>
                <a:lnTo>
                  <a:pt x="244" y="220"/>
                </a:lnTo>
                <a:lnTo>
                  <a:pt x="243" y="221"/>
                </a:lnTo>
                <a:lnTo>
                  <a:pt x="243" y="221"/>
                </a:lnTo>
                <a:lnTo>
                  <a:pt x="243" y="222"/>
                </a:lnTo>
                <a:lnTo>
                  <a:pt x="243" y="222"/>
                </a:lnTo>
                <a:lnTo>
                  <a:pt x="242" y="222"/>
                </a:lnTo>
                <a:lnTo>
                  <a:pt x="242" y="223"/>
                </a:lnTo>
                <a:lnTo>
                  <a:pt x="242" y="223"/>
                </a:lnTo>
                <a:lnTo>
                  <a:pt x="242" y="223"/>
                </a:lnTo>
                <a:lnTo>
                  <a:pt x="242" y="224"/>
                </a:lnTo>
                <a:lnTo>
                  <a:pt x="242" y="224"/>
                </a:lnTo>
                <a:lnTo>
                  <a:pt x="242" y="224"/>
                </a:lnTo>
                <a:lnTo>
                  <a:pt x="241" y="224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6"/>
                </a:lnTo>
                <a:lnTo>
                  <a:pt x="240" y="226"/>
                </a:lnTo>
                <a:lnTo>
                  <a:pt x="240" y="226"/>
                </a:lnTo>
                <a:lnTo>
                  <a:pt x="240" y="227"/>
                </a:lnTo>
                <a:lnTo>
                  <a:pt x="240" y="227"/>
                </a:lnTo>
                <a:lnTo>
                  <a:pt x="240" y="227"/>
                </a:lnTo>
                <a:lnTo>
                  <a:pt x="240" y="228"/>
                </a:lnTo>
                <a:lnTo>
                  <a:pt x="240" y="228"/>
                </a:lnTo>
                <a:lnTo>
                  <a:pt x="240" y="228"/>
                </a:lnTo>
                <a:lnTo>
                  <a:pt x="240" y="229"/>
                </a:lnTo>
                <a:lnTo>
                  <a:pt x="240" y="229"/>
                </a:lnTo>
                <a:lnTo>
                  <a:pt x="239" y="229"/>
                </a:lnTo>
                <a:lnTo>
                  <a:pt x="239" y="229"/>
                </a:lnTo>
                <a:lnTo>
                  <a:pt x="239" y="229"/>
                </a:lnTo>
                <a:lnTo>
                  <a:pt x="239" y="230"/>
                </a:lnTo>
                <a:lnTo>
                  <a:pt x="238" y="230"/>
                </a:lnTo>
                <a:lnTo>
                  <a:pt x="238" y="230"/>
                </a:lnTo>
                <a:lnTo>
                  <a:pt x="238" y="230"/>
                </a:lnTo>
                <a:lnTo>
                  <a:pt x="238" y="231"/>
                </a:lnTo>
                <a:lnTo>
                  <a:pt x="238" y="231"/>
                </a:lnTo>
                <a:lnTo>
                  <a:pt x="238" y="232"/>
                </a:lnTo>
                <a:lnTo>
                  <a:pt x="238" y="232"/>
                </a:lnTo>
                <a:lnTo>
                  <a:pt x="237" y="233"/>
                </a:lnTo>
                <a:lnTo>
                  <a:pt x="237" y="233"/>
                </a:lnTo>
                <a:lnTo>
                  <a:pt x="237" y="233"/>
                </a:lnTo>
                <a:lnTo>
                  <a:pt x="237" y="234"/>
                </a:lnTo>
                <a:lnTo>
                  <a:pt x="237" y="234"/>
                </a:lnTo>
                <a:lnTo>
                  <a:pt x="236" y="235"/>
                </a:lnTo>
                <a:lnTo>
                  <a:pt x="236" y="235"/>
                </a:lnTo>
                <a:lnTo>
                  <a:pt x="236" y="236"/>
                </a:lnTo>
                <a:lnTo>
                  <a:pt x="236" y="236"/>
                </a:lnTo>
                <a:lnTo>
                  <a:pt x="235" y="237"/>
                </a:lnTo>
                <a:lnTo>
                  <a:pt x="235" y="237"/>
                </a:lnTo>
                <a:lnTo>
                  <a:pt x="235" y="237"/>
                </a:lnTo>
                <a:lnTo>
                  <a:pt x="235" y="237"/>
                </a:lnTo>
                <a:lnTo>
                  <a:pt x="235" y="237"/>
                </a:lnTo>
                <a:lnTo>
                  <a:pt x="235" y="238"/>
                </a:lnTo>
                <a:lnTo>
                  <a:pt x="235" y="238"/>
                </a:lnTo>
                <a:lnTo>
                  <a:pt x="235" y="239"/>
                </a:lnTo>
                <a:lnTo>
                  <a:pt x="235" y="239"/>
                </a:lnTo>
                <a:lnTo>
                  <a:pt x="235" y="240"/>
                </a:lnTo>
                <a:lnTo>
                  <a:pt x="235" y="240"/>
                </a:lnTo>
                <a:lnTo>
                  <a:pt x="235" y="240"/>
                </a:lnTo>
                <a:lnTo>
                  <a:pt x="235" y="241"/>
                </a:lnTo>
                <a:lnTo>
                  <a:pt x="234" y="241"/>
                </a:lnTo>
                <a:lnTo>
                  <a:pt x="234" y="241"/>
                </a:lnTo>
                <a:lnTo>
                  <a:pt x="234" y="241"/>
                </a:lnTo>
                <a:lnTo>
                  <a:pt x="233" y="241"/>
                </a:lnTo>
                <a:lnTo>
                  <a:pt x="233" y="242"/>
                </a:lnTo>
                <a:lnTo>
                  <a:pt x="233" y="242"/>
                </a:lnTo>
                <a:lnTo>
                  <a:pt x="233" y="242"/>
                </a:lnTo>
                <a:lnTo>
                  <a:pt x="232" y="242"/>
                </a:lnTo>
                <a:lnTo>
                  <a:pt x="232" y="243"/>
                </a:lnTo>
                <a:lnTo>
                  <a:pt x="232" y="243"/>
                </a:lnTo>
                <a:lnTo>
                  <a:pt x="232" y="244"/>
                </a:lnTo>
                <a:lnTo>
                  <a:pt x="232" y="244"/>
                </a:lnTo>
                <a:lnTo>
                  <a:pt x="232" y="245"/>
                </a:lnTo>
                <a:lnTo>
                  <a:pt x="232" y="245"/>
                </a:lnTo>
                <a:lnTo>
                  <a:pt x="231" y="245"/>
                </a:lnTo>
                <a:lnTo>
                  <a:pt x="231" y="245"/>
                </a:lnTo>
                <a:lnTo>
                  <a:pt x="231" y="246"/>
                </a:lnTo>
                <a:lnTo>
                  <a:pt x="230" y="246"/>
                </a:lnTo>
                <a:lnTo>
                  <a:pt x="230" y="246"/>
                </a:lnTo>
                <a:lnTo>
                  <a:pt x="230" y="246"/>
                </a:lnTo>
                <a:lnTo>
                  <a:pt x="230" y="247"/>
                </a:lnTo>
                <a:lnTo>
                  <a:pt x="230" y="247"/>
                </a:lnTo>
                <a:lnTo>
                  <a:pt x="230" y="247"/>
                </a:lnTo>
                <a:lnTo>
                  <a:pt x="230" y="248"/>
                </a:lnTo>
                <a:lnTo>
                  <a:pt x="230" y="248"/>
                </a:lnTo>
                <a:lnTo>
                  <a:pt x="230" y="249"/>
                </a:lnTo>
                <a:lnTo>
                  <a:pt x="230" y="249"/>
                </a:lnTo>
                <a:lnTo>
                  <a:pt x="229" y="249"/>
                </a:lnTo>
                <a:lnTo>
                  <a:pt x="229" y="250"/>
                </a:lnTo>
                <a:lnTo>
                  <a:pt x="229" y="250"/>
                </a:lnTo>
                <a:lnTo>
                  <a:pt x="229" y="250"/>
                </a:lnTo>
                <a:lnTo>
                  <a:pt x="229" y="250"/>
                </a:lnTo>
                <a:lnTo>
                  <a:pt x="229" y="251"/>
                </a:lnTo>
                <a:lnTo>
                  <a:pt x="228" y="251"/>
                </a:lnTo>
                <a:lnTo>
                  <a:pt x="228" y="251"/>
                </a:lnTo>
                <a:lnTo>
                  <a:pt x="228" y="252"/>
                </a:lnTo>
                <a:lnTo>
                  <a:pt x="228" y="252"/>
                </a:lnTo>
                <a:lnTo>
                  <a:pt x="227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54"/>
                </a:lnTo>
                <a:lnTo>
                  <a:pt x="227" y="254"/>
                </a:lnTo>
                <a:lnTo>
                  <a:pt x="227" y="255"/>
                </a:lnTo>
                <a:lnTo>
                  <a:pt x="227" y="255"/>
                </a:lnTo>
                <a:lnTo>
                  <a:pt x="226" y="256"/>
                </a:lnTo>
                <a:lnTo>
                  <a:pt x="226" y="256"/>
                </a:lnTo>
                <a:lnTo>
                  <a:pt x="227" y="256"/>
                </a:lnTo>
                <a:lnTo>
                  <a:pt x="227" y="257"/>
                </a:lnTo>
                <a:lnTo>
                  <a:pt x="227" y="257"/>
                </a:lnTo>
                <a:lnTo>
                  <a:pt x="227" y="258"/>
                </a:lnTo>
                <a:lnTo>
                  <a:pt x="227" y="258"/>
                </a:lnTo>
                <a:lnTo>
                  <a:pt x="228" y="258"/>
                </a:lnTo>
                <a:lnTo>
                  <a:pt x="228" y="259"/>
                </a:lnTo>
                <a:lnTo>
                  <a:pt x="228" y="259"/>
                </a:lnTo>
                <a:lnTo>
                  <a:pt x="228" y="260"/>
                </a:lnTo>
                <a:lnTo>
                  <a:pt x="228" y="260"/>
                </a:lnTo>
                <a:lnTo>
                  <a:pt x="228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0"/>
                </a:lnTo>
                <a:lnTo>
                  <a:pt x="227" y="260"/>
                </a:lnTo>
                <a:lnTo>
                  <a:pt x="227" y="259"/>
                </a:lnTo>
                <a:lnTo>
                  <a:pt x="226" y="259"/>
                </a:lnTo>
                <a:lnTo>
                  <a:pt x="226" y="259"/>
                </a:lnTo>
                <a:lnTo>
                  <a:pt x="225" y="259"/>
                </a:lnTo>
                <a:lnTo>
                  <a:pt x="225" y="259"/>
                </a:lnTo>
                <a:lnTo>
                  <a:pt x="225" y="260"/>
                </a:lnTo>
                <a:lnTo>
                  <a:pt x="225" y="260"/>
                </a:lnTo>
                <a:lnTo>
                  <a:pt x="224" y="260"/>
                </a:lnTo>
                <a:lnTo>
                  <a:pt x="224" y="259"/>
                </a:lnTo>
                <a:lnTo>
                  <a:pt x="223" y="259"/>
                </a:lnTo>
                <a:lnTo>
                  <a:pt x="223" y="259"/>
                </a:lnTo>
                <a:lnTo>
                  <a:pt x="223" y="259"/>
                </a:lnTo>
                <a:lnTo>
                  <a:pt x="222" y="258"/>
                </a:lnTo>
                <a:lnTo>
                  <a:pt x="222" y="258"/>
                </a:lnTo>
                <a:lnTo>
                  <a:pt x="221" y="258"/>
                </a:lnTo>
                <a:lnTo>
                  <a:pt x="221" y="258"/>
                </a:lnTo>
                <a:lnTo>
                  <a:pt x="221" y="258"/>
                </a:lnTo>
                <a:lnTo>
                  <a:pt x="220" y="259"/>
                </a:lnTo>
                <a:lnTo>
                  <a:pt x="220" y="259"/>
                </a:lnTo>
                <a:lnTo>
                  <a:pt x="220" y="259"/>
                </a:lnTo>
                <a:lnTo>
                  <a:pt x="220" y="260"/>
                </a:lnTo>
                <a:lnTo>
                  <a:pt x="219" y="260"/>
                </a:lnTo>
                <a:lnTo>
                  <a:pt x="219" y="260"/>
                </a:lnTo>
                <a:lnTo>
                  <a:pt x="218" y="260"/>
                </a:lnTo>
                <a:lnTo>
                  <a:pt x="218" y="260"/>
                </a:lnTo>
                <a:lnTo>
                  <a:pt x="217" y="260"/>
                </a:lnTo>
                <a:lnTo>
                  <a:pt x="217" y="260"/>
                </a:lnTo>
                <a:lnTo>
                  <a:pt x="217" y="261"/>
                </a:lnTo>
                <a:lnTo>
                  <a:pt x="216" y="261"/>
                </a:lnTo>
                <a:lnTo>
                  <a:pt x="216" y="261"/>
                </a:lnTo>
                <a:lnTo>
                  <a:pt x="216" y="260"/>
                </a:lnTo>
                <a:lnTo>
                  <a:pt x="215" y="260"/>
                </a:lnTo>
                <a:lnTo>
                  <a:pt x="215" y="261"/>
                </a:lnTo>
                <a:lnTo>
                  <a:pt x="215" y="261"/>
                </a:lnTo>
                <a:lnTo>
                  <a:pt x="214" y="260"/>
                </a:lnTo>
                <a:lnTo>
                  <a:pt x="214" y="260"/>
                </a:lnTo>
                <a:lnTo>
                  <a:pt x="214" y="260"/>
                </a:lnTo>
                <a:lnTo>
                  <a:pt x="213" y="260"/>
                </a:lnTo>
                <a:lnTo>
                  <a:pt x="213" y="260"/>
                </a:lnTo>
                <a:lnTo>
                  <a:pt x="213" y="260"/>
                </a:lnTo>
                <a:lnTo>
                  <a:pt x="213" y="260"/>
                </a:lnTo>
                <a:lnTo>
                  <a:pt x="213" y="259"/>
                </a:lnTo>
                <a:lnTo>
                  <a:pt x="212" y="259"/>
                </a:lnTo>
                <a:lnTo>
                  <a:pt x="212" y="259"/>
                </a:lnTo>
                <a:lnTo>
                  <a:pt x="212" y="259"/>
                </a:lnTo>
                <a:lnTo>
                  <a:pt x="211" y="259"/>
                </a:lnTo>
                <a:lnTo>
                  <a:pt x="211" y="258"/>
                </a:lnTo>
                <a:lnTo>
                  <a:pt x="211" y="258"/>
                </a:lnTo>
                <a:lnTo>
                  <a:pt x="210" y="258"/>
                </a:lnTo>
                <a:lnTo>
                  <a:pt x="210" y="258"/>
                </a:lnTo>
                <a:lnTo>
                  <a:pt x="210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6"/>
                </a:lnTo>
                <a:lnTo>
                  <a:pt x="208" y="256"/>
                </a:lnTo>
                <a:lnTo>
                  <a:pt x="208" y="256"/>
                </a:lnTo>
                <a:lnTo>
                  <a:pt x="208" y="256"/>
                </a:lnTo>
                <a:lnTo>
                  <a:pt x="208" y="255"/>
                </a:lnTo>
                <a:lnTo>
                  <a:pt x="207" y="255"/>
                </a:lnTo>
                <a:lnTo>
                  <a:pt x="207" y="255"/>
                </a:lnTo>
                <a:lnTo>
                  <a:pt x="207" y="255"/>
                </a:lnTo>
                <a:lnTo>
                  <a:pt x="206" y="255"/>
                </a:lnTo>
                <a:lnTo>
                  <a:pt x="206" y="254"/>
                </a:lnTo>
                <a:lnTo>
                  <a:pt x="206" y="254"/>
                </a:lnTo>
                <a:lnTo>
                  <a:pt x="206" y="254"/>
                </a:lnTo>
                <a:lnTo>
                  <a:pt x="205" y="254"/>
                </a:lnTo>
                <a:lnTo>
                  <a:pt x="205" y="254"/>
                </a:lnTo>
                <a:lnTo>
                  <a:pt x="204" y="254"/>
                </a:lnTo>
                <a:lnTo>
                  <a:pt x="204" y="253"/>
                </a:lnTo>
                <a:lnTo>
                  <a:pt x="204" y="253"/>
                </a:lnTo>
                <a:lnTo>
                  <a:pt x="204" y="253"/>
                </a:lnTo>
                <a:lnTo>
                  <a:pt x="204" y="253"/>
                </a:lnTo>
                <a:lnTo>
                  <a:pt x="203" y="253"/>
                </a:lnTo>
                <a:lnTo>
                  <a:pt x="203" y="252"/>
                </a:lnTo>
                <a:lnTo>
                  <a:pt x="203" y="252"/>
                </a:lnTo>
                <a:lnTo>
                  <a:pt x="202" y="252"/>
                </a:lnTo>
                <a:lnTo>
                  <a:pt x="202" y="252"/>
                </a:lnTo>
                <a:lnTo>
                  <a:pt x="202" y="251"/>
                </a:lnTo>
                <a:lnTo>
                  <a:pt x="202" y="251"/>
                </a:lnTo>
                <a:lnTo>
                  <a:pt x="202" y="251"/>
                </a:lnTo>
                <a:lnTo>
                  <a:pt x="201" y="251"/>
                </a:lnTo>
                <a:lnTo>
                  <a:pt x="201" y="250"/>
                </a:lnTo>
                <a:lnTo>
                  <a:pt x="201" y="250"/>
                </a:lnTo>
                <a:lnTo>
                  <a:pt x="200" y="249"/>
                </a:lnTo>
                <a:lnTo>
                  <a:pt x="200" y="249"/>
                </a:lnTo>
                <a:lnTo>
                  <a:pt x="200" y="249"/>
                </a:lnTo>
                <a:lnTo>
                  <a:pt x="199" y="249"/>
                </a:lnTo>
                <a:lnTo>
                  <a:pt x="199" y="249"/>
                </a:lnTo>
                <a:lnTo>
                  <a:pt x="200" y="249"/>
                </a:lnTo>
                <a:lnTo>
                  <a:pt x="200" y="248"/>
                </a:lnTo>
                <a:lnTo>
                  <a:pt x="199" y="248"/>
                </a:lnTo>
                <a:lnTo>
                  <a:pt x="199" y="247"/>
                </a:lnTo>
                <a:lnTo>
                  <a:pt x="199" y="247"/>
                </a:lnTo>
                <a:lnTo>
                  <a:pt x="199" y="246"/>
                </a:lnTo>
                <a:lnTo>
                  <a:pt x="199" y="246"/>
                </a:lnTo>
                <a:lnTo>
                  <a:pt x="199" y="245"/>
                </a:lnTo>
                <a:lnTo>
                  <a:pt x="199" y="245"/>
                </a:lnTo>
                <a:lnTo>
                  <a:pt x="198" y="245"/>
                </a:lnTo>
                <a:lnTo>
                  <a:pt x="198" y="245"/>
                </a:lnTo>
                <a:lnTo>
                  <a:pt x="198" y="245"/>
                </a:lnTo>
                <a:lnTo>
                  <a:pt x="198" y="244"/>
                </a:lnTo>
                <a:lnTo>
                  <a:pt x="198" y="244"/>
                </a:lnTo>
                <a:lnTo>
                  <a:pt x="197" y="243"/>
                </a:lnTo>
                <a:lnTo>
                  <a:pt x="197" y="243"/>
                </a:lnTo>
                <a:lnTo>
                  <a:pt x="196" y="243"/>
                </a:lnTo>
                <a:lnTo>
                  <a:pt x="196" y="243"/>
                </a:lnTo>
                <a:lnTo>
                  <a:pt x="196" y="242"/>
                </a:lnTo>
                <a:lnTo>
                  <a:pt x="196" y="242"/>
                </a:lnTo>
                <a:lnTo>
                  <a:pt x="197" y="242"/>
                </a:lnTo>
                <a:lnTo>
                  <a:pt x="197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0"/>
                </a:lnTo>
                <a:lnTo>
                  <a:pt x="197" y="240"/>
                </a:lnTo>
                <a:lnTo>
                  <a:pt x="196" y="240"/>
                </a:lnTo>
                <a:lnTo>
                  <a:pt x="197" y="240"/>
                </a:lnTo>
                <a:lnTo>
                  <a:pt x="197" y="239"/>
                </a:lnTo>
                <a:lnTo>
                  <a:pt x="197" y="239"/>
                </a:lnTo>
                <a:lnTo>
                  <a:pt x="197" y="238"/>
                </a:lnTo>
                <a:lnTo>
                  <a:pt x="197" y="238"/>
                </a:lnTo>
                <a:lnTo>
                  <a:pt x="197" y="237"/>
                </a:lnTo>
                <a:lnTo>
                  <a:pt x="197" y="237"/>
                </a:lnTo>
                <a:lnTo>
                  <a:pt x="197" y="237"/>
                </a:lnTo>
                <a:lnTo>
                  <a:pt x="197" y="236"/>
                </a:lnTo>
                <a:lnTo>
                  <a:pt x="197" y="236"/>
                </a:lnTo>
                <a:lnTo>
                  <a:pt x="197" y="235"/>
                </a:lnTo>
                <a:lnTo>
                  <a:pt x="197" y="235"/>
                </a:lnTo>
                <a:lnTo>
                  <a:pt x="197" y="235"/>
                </a:lnTo>
                <a:lnTo>
                  <a:pt x="196" y="234"/>
                </a:lnTo>
                <a:lnTo>
                  <a:pt x="196" y="234"/>
                </a:lnTo>
                <a:lnTo>
                  <a:pt x="196" y="233"/>
                </a:lnTo>
                <a:lnTo>
                  <a:pt x="196" y="233"/>
                </a:lnTo>
                <a:lnTo>
                  <a:pt x="196" y="233"/>
                </a:lnTo>
                <a:lnTo>
                  <a:pt x="196" y="233"/>
                </a:lnTo>
                <a:lnTo>
                  <a:pt x="196" y="232"/>
                </a:lnTo>
                <a:lnTo>
                  <a:pt x="196" y="232"/>
                </a:lnTo>
                <a:lnTo>
                  <a:pt x="196" y="231"/>
                </a:lnTo>
                <a:lnTo>
                  <a:pt x="196" y="231"/>
                </a:lnTo>
                <a:lnTo>
                  <a:pt x="195" y="231"/>
                </a:lnTo>
                <a:lnTo>
                  <a:pt x="195" y="230"/>
                </a:lnTo>
                <a:lnTo>
                  <a:pt x="195" y="230"/>
                </a:lnTo>
                <a:lnTo>
                  <a:pt x="195" y="230"/>
                </a:lnTo>
                <a:lnTo>
                  <a:pt x="194" y="230"/>
                </a:lnTo>
                <a:lnTo>
                  <a:pt x="194" y="229"/>
                </a:lnTo>
                <a:lnTo>
                  <a:pt x="194" y="229"/>
                </a:lnTo>
                <a:lnTo>
                  <a:pt x="195" y="229"/>
                </a:lnTo>
                <a:lnTo>
                  <a:pt x="195" y="228"/>
                </a:lnTo>
                <a:lnTo>
                  <a:pt x="194" y="228"/>
                </a:lnTo>
                <a:lnTo>
                  <a:pt x="194" y="228"/>
                </a:lnTo>
                <a:lnTo>
                  <a:pt x="195" y="227"/>
                </a:lnTo>
                <a:lnTo>
                  <a:pt x="195" y="227"/>
                </a:lnTo>
                <a:lnTo>
                  <a:pt x="195" y="226"/>
                </a:lnTo>
                <a:lnTo>
                  <a:pt x="195" y="226"/>
                </a:lnTo>
                <a:lnTo>
                  <a:pt x="195" y="226"/>
                </a:lnTo>
                <a:lnTo>
                  <a:pt x="195" y="225"/>
                </a:lnTo>
                <a:lnTo>
                  <a:pt x="195" y="225"/>
                </a:lnTo>
                <a:lnTo>
                  <a:pt x="195" y="224"/>
                </a:lnTo>
                <a:lnTo>
                  <a:pt x="195" y="224"/>
                </a:lnTo>
                <a:lnTo>
                  <a:pt x="196" y="224"/>
                </a:lnTo>
                <a:lnTo>
                  <a:pt x="195" y="224"/>
                </a:lnTo>
                <a:lnTo>
                  <a:pt x="195" y="223"/>
                </a:lnTo>
                <a:lnTo>
                  <a:pt x="196" y="223"/>
                </a:lnTo>
                <a:lnTo>
                  <a:pt x="196" y="223"/>
                </a:lnTo>
                <a:lnTo>
                  <a:pt x="196" y="222"/>
                </a:lnTo>
                <a:lnTo>
                  <a:pt x="195" y="222"/>
                </a:lnTo>
                <a:lnTo>
                  <a:pt x="195" y="222"/>
                </a:lnTo>
                <a:lnTo>
                  <a:pt x="195" y="221"/>
                </a:lnTo>
                <a:lnTo>
                  <a:pt x="195" y="221"/>
                </a:lnTo>
                <a:lnTo>
                  <a:pt x="195" y="220"/>
                </a:lnTo>
                <a:lnTo>
                  <a:pt x="195" y="220"/>
                </a:lnTo>
                <a:lnTo>
                  <a:pt x="195" y="220"/>
                </a:lnTo>
                <a:lnTo>
                  <a:pt x="195" y="219"/>
                </a:lnTo>
                <a:lnTo>
                  <a:pt x="195" y="219"/>
                </a:lnTo>
                <a:lnTo>
                  <a:pt x="195" y="219"/>
                </a:lnTo>
                <a:lnTo>
                  <a:pt x="195" y="218"/>
                </a:lnTo>
                <a:lnTo>
                  <a:pt x="195" y="218"/>
                </a:lnTo>
                <a:lnTo>
                  <a:pt x="195" y="218"/>
                </a:lnTo>
                <a:lnTo>
                  <a:pt x="194" y="218"/>
                </a:lnTo>
                <a:lnTo>
                  <a:pt x="194" y="217"/>
                </a:lnTo>
                <a:lnTo>
                  <a:pt x="194" y="217"/>
                </a:lnTo>
                <a:lnTo>
                  <a:pt x="194" y="217"/>
                </a:lnTo>
                <a:lnTo>
                  <a:pt x="194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5"/>
                </a:lnTo>
                <a:lnTo>
                  <a:pt x="193" y="215"/>
                </a:lnTo>
                <a:lnTo>
                  <a:pt x="193" y="214"/>
                </a:lnTo>
                <a:lnTo>
                  <a:pt x="193" y="214"/>
                </a:lnTo>
                <a:lnTo>
                  <a:pt x="193" y="213"/>
                </a:lnTo>
                <a:lnTo>
                  <a:pt x="193" y="213"/>
                </a:lnTo>
                <a:lnTo>
                  <a:pt x="193" y="212"/>
                </a:lnTo>
                <a:lnTo>
                  <a:pt x="192" y="212"/>
                </a:lnTo>
                <a:lnTo>
                  <a:pt x="192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1"/>
                </a:lnTo>
                <a:lnTo>
                  <a:pt x="193" y="211"/>
                </a:lnTo>
                <a:lnTo>
                  <a:pt x="193" y="210"/>
                </a:lnTo>
                <a:lnTo>
                  <a:pt x="193" y="210"/>
                </a:lnTo>
                <a:lnTo>
                  <a:pt x="193" y="209"/>
                </a:lnTo>
                <a:lnTo>
                  <a:pt x="193" y="209"/>
                </a:lnTo>
                <a:lnTo>
                  <a:pt x="194" y="209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7"/>
                </a:lnTo>
                <a:lnTo>
                  <a:pt x="194" y="207"/>
                </a:lnTo>
                <a:lnTo>
                  <a:pt x="194" y="206"/>
                </a:lnTo>
                <a:lnTo>
                  <a:pt x="194" y="206"/>
                </a:lnTo>
                <a:lnTo>
                  <a:pt x="194" y="205"/>
                </a:lnTo>
                <a:lnTo>
                  <a:pt x="194" y="205"/>
                </a:lnTo>
                <a:lnTo>
                  <a:pt x="194" y="204"/>
                </a:lnTo>
                <a:lnTo>
                  <a:pt x="194" y="204"/>
                </a:lnTo>
                <a:lnTo>
                  <a:pt x="194" y="204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2"/>
                </a:lnTo>
                <a:lnTo>
                  <a:pt x="194" y="202"/>
                </a:lnTo>
                <a:lnTo>
                  <a:pt x="194" y="201"/>
                </a:lnTo>
                <a:lnTo>
                  <a:pt x="194" y="201"/>
                </a:lnTo>
                <a:lnTo>
                  <a:pt x="194" y="200"/>
                </a:lnTo>
                <a:lnTo>
                  <a:pt x="194" y="200"/>
                </a:lnTo>
                <a:lnTo>
                  <a:pt x="194" y="200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8"/>
                </a:lnTo>
                <a:lnTo>
                  <a:pt x="194" y="198"/>
                </a:lnTo>
                <a:lnTo>
                  <a:pt x="194" y="197"/>
                </a:lnTo>
                <a:lnTo>
                  <a:pt x="194" y="197"/>
                </a:lnTo>
                <a:lnTo>
                  <a:pt x="194" y="197"/>
                </a:lnTo>
                <a:lnTo>
                  <a:pt x="195" y="196"/>
                </a:lnTo>
                <a:lnTo>
                  <a:pt x="194" y="196"/>
                </a:lnTo>
                <a:lnTo>
                  <a:pt x="194" y="196"/>
                </a:lnTo>
                <a:lnTo>
                  <a:pt x="194" y="195"/>
                </a:lnTo>
                <a:lnTo>
                  <a:pt x="194" y="195"/>
                </a:lnTo>
                <a:lnTo>
                  <a:pt x="194" y="195"/>
                </a:lnTo>
                <a:lnTo>
                  <a:pt x="194" y="194"/>
                </a:lnTo>
                <a:lnTo>
                  <a:pt x="194" y="194"/>
                </a:lnTo>
                <a:lnTo>
                  <a:pt x="193" y="193"/>
                </a:lnTo>
                <a:lnTo>
                  <a:pt x="193" y="194"/>
                </a:lnTo>
                <a:lnTo>
                  <a:pt x="192" y="194"/>
                </a:lnTo>
                <a:lnTo>
                  <a:pt x="192" y="194"/>
                </a:lnTo>
                <a:lnTo>
                  <a:pt x="192" y="194"/>
                </a:lnTo>
                <a:lnTo>
                  <a:pt x="192" y="195"/>
                </a:lnTo>
                <a:lnTo>
                  <a:pt x="191" y="195"/>
                </a:lnTo>
                <a:lnTo>
                  <a:pt x="191" y="195"/>
                </a:lnTo>
                <a:lnTo>
                  <a:pt x="190" y="195"/>
                </a:lnTo>
                <a:lnTo>
                  <a:pt x="190" y="194"/>
                </a:lnTo>
                <a:lnTo>
                  <a:pt x="190" y="194"/>
                </a:lnTo>
                <a:lnTo>
                  <a:pt x="189" y="194"/>
                </a:lnTo>
                <a:lnTo>
                  <a:pt x="189" y="194"/>
                </a:lnTo>
                <a:lnTo>
                  <a:pt x="188" y="194"/>
                </a:lnTo>
                <a:lnTo>
                  <a:pt x="188" y="194"/>
                </a:lnTo>
                <a:lnTo>
                  <a:pt x="188" y="194"/>
                </a:lnTo>
                <a:lnTo>
                  <a:pt x="188" y="194"/>
                </a:lnTo>
                <a:lnTo>
                  <a:pt x="187" y="194"/>
                </a:lnTo>
                <a:lnTo>
                  <a:pt x="187" y="194"/>
                </a:lnTo>
                <a:lnTo>
                  <a:pt x="186" y="194"/>
                </a:lnTo>
                <a:lnTo>
                  <a:pt x="186" y="194"/>
                </a:lnTo>
                <a:lnTo>
                  <a:pt x="185" y="194"/>
                </a:lnTo>
                <a:lnTo>
                  <a:pt x="185" y="194"/>
                </a:lnTo>
                <a:lnTo>
                  <a:pt x="185" y="194"/>
                </a:lnTo>
                <a:lnTo>
                  <a:pt x="184" y="194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3" y="195"/>
                </a:lnTo>
                <a:lnTo>
                  <a:pt x="183" y="195"/>
                </a:lnTo>
                <a:lnTo>
                  <a:pt x="183" y="196"/>
                </a:lnTo>
                <a:lnTo>
                  <a:pt x="183" y="196"/>
                </a:lnTo>
                <a:lnTo>
                  <a:pt x="182" y="196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1" y="197"/>
                </a:lnTo>
                <a:lnTo>
                  <a:pt x="181" y="198"/>
                </a:lnTo>
                <a:lnTo>
                  <a:pt x="181" y="198"/>
                </a:lnTo>
                <a:lnTo>
                  <a:pt x="181" y="198"/>
                </a:lnTo>
                <a:lnTo>
                  <a:pt x="180" y="198"/>
                </a:lnTo>
                <a:lnTo>
                  <a:pt x="180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200"/>
                </a:lnTo>
                <a:lnTo>
                  <a:pt x="178" y="200"/>
                </a:lnTo>
                <a:lnTo>
                  <a:pt x="178" y="200"/>
                </a:lnTo>
                <a:lnTo>
                  <a:pt x="177" y="200"/>
                </a:lnTo>
                <a:lnTo>
                  <a:pt x="177" y="201"/>
                </a:lnTo>
                <a:lnTo>
                  <a:pt x="177" y="201"/>
                </a:lnTo>
                <a:lnTo>
                  <a:pt x="176" y="201"/>
                </a:lnTo>
                <a:lnTo>
                  <a:pt x="176" y="201"/>
                </a:lnTo>
                <a:lnTo>
                  <a:pt x="175" y="201"/>
                </a:lnTo>
                <a:lnTo>
                  <a:pt x="175" y="201"/>
                </a:lnTo>
                <a:lnTo>
                  <a:pt x="175" y="201"/>
                </a:lnTo>
                <a:lnTo>
                  <a:pt x="174" y="201"/>
                </a:lnTo>
                <a:lnTo>
                  <a:pt x="174" y="201"/>
                </a:lnTo>
                <a:lnTo>
                  <a:pt x="173" y="202"/>
                </a:lnTo>
                <a:lnTo>
                  <a:pt x="173" y="202"/>
                </a:lnTo>
                <a:lnTo>
                  <a:pt x="173" y="201"/>
                </a:lnTo>
                <a:lnTo>
                  <a:pt x="172" y="201"/>
                </a:lnTo>
                <a:lnTo>
                  <a:pt x="172" y="202"/>
                </a:lnTo>
                <a:lnTo>
                  <a:pt x="172" y="202"/>
                </a:lnTo>
                <a:lnTo>
                  <a:pt x="171" y="202"/>
                </a:lnTo>
                <a:lnTo>
                  <a:pt x="171" y="202"/>
                </a:lnTo>
                <a:lnTo>
                  <a:pt x="171" y="202"/>
                </a:lnTo>
                <a:lnTo>
                  <a:pt x="171" y="203"/>
                </a:lnTo>
                <a:lnTo>
                  <a:pt x="170" y="203"/>
                </a:lnTo>
                <a:lnTo>
                  <a:pt x="170" y="203"/>
                </a:lnTo>
                <a:lnTo>
                  <a:pt x="170" y="203"/>
                </a:lnTo>
                <a:lnTo>
                  <a:pt x="169" y="203"/>
                </a:lnTo>
                <a:lnTo>
                  <a:pt x="169" y="204"/>
                </a:lnTo>
                <a:lnTo>
                  <a:pt x="169" y="204"/>
                </a:lnTo>
                <a:lnTo>
                  <a:pt x="169" y="204"/>
                </a:lnTo>
                <a:lnTo>
                  <a:pt x="169" y="205"/>
                </a:lnTo>
                <a:lnTo>
                  <a:pt x="168" y="205"/>
                </a:lnTo>
                <a:lnTo>
                  <a:pt x="168" y="205"/>
                </a:lnTo>
                <a:lnTo>
                  <a:pt x="167" y="206"/>
                </a:lnTo>
                <a:lnTo>
                  <a:pt x="167" y="206"/>
                </a:lnTo>
                <a:lnTo>
                  <a:pt x="167" y="207"/>
                </a:lnTo>
                <a:lnTo>
                  <a:pt x="167" y="207"/>
                </a:lnTo>
                <a:lnTo>
                  <a:pt x="167" y="207"/>
                </a:lnTo>
                <a:lnTo>
                  <a:pt x="166" y="207"/>
                </a:lnTo>
                <a:lnTo>
                  <a:pt x="166" y="208"/>
                </a:lnTo>
                <a:lnTo>
                  <a:pt x="166" y="208"/>
                </a:lnTo>
                <a:lnTo>
                  <a:pt x="166" y="208"/>
                </a:lnTo>
                <a:lnTo>
                  <a:pt x="165" y="208"/>
                </a:lnTo>
                <a:lnTo>
                  <a:pt x="165" y="208"/>
                </a:lnTo>
                <a:lnTo>
                  <a:pt x="165" y="208"/>
                </a:lnTo>
                <a:lnTo>
                  <a:pt x="164" y="208"/>
                </a:lnTo>
                <a:lnTo>
                  <a:pt x="164" y="209"/>
                </a:lnTo>
                <a:lnTo>
                  <a:pt x="164" y="209"/>
                </a:lnTo>
                <a:lnTo>
                  <a:pt x="164" y="209"/>
                </a:lnTo>
                <a:lnTo>
                  <a:pt x="163" y="209"/>
                </a:lnTo>
                <a:lnTo>
                  <a:pt x="163" y="210"/>
                </a:lnTo>
                <a:lnTo>
                  <a:pt x="163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1" y="210"/>
                </a:lnTo>
                <a:lnTo>
                  <a:pt x="161" y="210"/>
                </a:lnTo>
                <a:lnTo>
                  <a:pt x="160" y="210"/>
                </a:lnTo>
                <a:lnTo>
                  <a:pt x="160" y="210"/>
                </a:lnTo>
                <a:lnTo>
                  <a:pt x="159" y="210"/>
                </a:lnTo>
                <a:lnTo>
                  <a:pt x="159" y="211"/>
                </a:lnTo>
                <a:lnTo>
                  <a:pt x="159" y="211"/>
                </a:lnTo>
                <a:lnTo>
                  <a:pt x="158" y="211"/>
                </a:lnTo>
                <a:lnTo>
                  <a:pt x="158" y="211"/>
                </a:lnTo>
                <a:lnTo>
                  <a:pt x="158" y="211"/>
                </a:lnTo>
                <a:lnTo>
                  <a:pt x="158" y="212"/>
                </a:lnTo>
                <a:lnTo>
                  <a:pt x="158" y="212"/>
                </a:lnTo>
                <a:lnTo>
                  <a:pt x="158" y="212"/>
                </a:lnTo>
                <a:lnTo>
                  <a:pt x="158" y="213"/>
                </a:lnTo>
                <a:lnTo>
                  <a:pt x="158" y="213"/>
                </a:lnTo>
                <a:lnTo>
                  <a:pt x="158" y="213"/>
                </a:lnTo>
                <a:lnTo>
                  <a:pt x="158" y="213"/>
                </a:lnTo>
                <a:lnTo>
                  <a:pt x="157" y="213"/>
                </a:lnTo>
                <a:lnTo>
                  <a:pt x="157" y="212"/>
                </a:lnTo>
                <a:lnTo>
                  <a:pt x="157" y="212"/>
                </a:lnTo>
                <a:lnTo>
                  <a:pt x="156" y="212"/>
                </a:lnTo>
                <a:lnTo>
                  <a:pt x="156" y="212"/>
                </a:lnTo>
                <a:lnTo>
                  <a:pt x="155" y="212"/>
                </a:lnTo>
                <a:lnTo>
                  <a:pt x="155" y="212"/>
                </a:lnTo>
                <a:lnTo>
                  <a:pt x="155" y="212"/>
                </a:lnTo>
                <a:lnTo>
                  <a:pt x="154" y="212"/>
                </a:lnTo>
                <a:lnTo>
                  <a:pt x="154" y="212"/>
                </a:lnTo>
                <a:lnTo>
                  <a:pt x="154" y="212"/>
                </a:lnTo>
                <a:lnTo>
                  <a:pt x="154" y="212"/>
                </a:lnTo>
                <a:lnTo>
                  <a:pt x="153" y="212"/>
                </a:lnTo>
                <a:lnTo>
                  <a:pt x="153" y="211"/>
                </a:lnTo>
                <a:lnTo>
                  <a:pt x="153" y="211"/>
                </a:lnTo>
                <a:lnTo>
                  <a:pt x="153" y="211"/>
                </a:lnTo>
                <a:lnTo>
                  <a:pt x="152" y="210"/>
                </a:lnTo>
                <a:lnTo>
                  <a:pt x="152" y="210"/>
                </a:lnTo>
                <a:lnTo>
                  <a:pt x="151" y="210"/>
                </a:lnTo>
                <a:lnTo>
                  <a:pt x="151" y="209"/>
                </a:lnTo>
                <a:lnTo>
                  <a:pt x="150" y="209"/>
                </a:lnTo>
                <a:lnTo>
                  <a:pt x="150" y="209"/>
                </a:lnTo>
                <a:lnTo>
                  <a:pt x="150" y="209"/>
                </a:lnTo>
                <a:lnTo>
                  <a:pt x="150" y="208"/>
                </a:lnTo>
                <a:lnTo>
                  <a:pt x="150" y="208"/>
                </a:lnTo>
                <a:lnTo>
                  <a:pt x="150" y="208"/>
                </a:lnTo>
                <a:lnTo>
                  <a:pt x="149" y="208"/>
                </a:lnTo>
                <a:lnTo>
                  <a:pt x="149" y="208"/>
                </a:lnTo>
                <a:lnTo>
                  <a:pt x="148" y="208"/>
                </a:lnTo>
                <a:lnTo>
                  <a:pt x="148" y="208"/>
                </a:lnTo>
                <a:lnTo>
                  <a:pt x="147" y="208"/>
                </a:lnTo>
                <a:lnTo>
                  <a:pt x="147" y="208"/>
                </a:lnTo>
                <a:lnTo>
                  <a:pt x="147" y="208"/>
                </a:lnTo>
                <a:lnTo>
                  <a:pt x="146" y="208"/>
                </a:lnTo>
                <a:lnTo>
                  <a:pt x="146" y="208"/>
                </a:lnTo>
                <a:lnTo>
                  <a:pt x="146" y="208"/>
                </a:lnTo>
                <a:lnTo>
                  <a:pt x="146" y="208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45" y="207"/>
                </a:lnTo>
                <a:lnTo>
                  <a:pt x="144" y="207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3" y="206"/>
                </a:lnTo>
                <a:lnTo>
                  <a:pt x="143" y="206"/>
                </a:lnTo>
                <a:lnTo>
                  <a:pt x="142" y="205"/>
                </a:lnTo>
                <a:lnTo>
                  <a:pt x="142" y="205"/>
                </a:lnTo>
                <a:lnTo>
                  <a:pt x="142" y="205"/>
                </a:lnTo>
                <a:lnTo>
                  <a:pt x="142" y="205"/>
                </a:lnTo>
                <a:lnTo>
                  <a:pt x="141" y="205"/>
                </a:lnTo>
                <a:lnTo>
                  <a:pt x="141" y="204"/>
                </a:lnTo>
                <a:lnTo>
                  <a:pt x="141" y="204"/>
                </a:lnTo>
                <a:lnTo>
                  <a:pt x="140" y="204"/>
                </a:lnTo>
                <a:lnTo>
                  <a:pt x="140" y="204"/>
                </a:lnTo>
                <a:lnTo>
                  <a:pt x="139" y="204"/>
                </a:lnTo>
                <a:lnTo>
                  <a:pt x="139" y="203"/>
                </a:lnTo>
                <a:lnTo>
                  <a:pt x="140" y="203"/>
                </a:lnTo>
                <a:lnTo>
                  <a:pt x="140" y="203"/>
                </a:lnTo>
                <a:lnTo>
                  <a:pt x="139" y="203"/>
                </a:lnTo>
                <a:lnTo>
                  <a:pt x="139" y="202"/>
                </a:lnTo>
                <a:lnTo>
                  <a:pt x="139" y="202"/>
                </a:lnTo>
                <a:lnTo>
                  <a:pt x="138" y="202"/>
                </a:lnTo>
                <a:lnTo>
                  <a:pt x="138" y="202"/>
                </a:lnTo>
                <a:lnTo>
                  <a:pt x="138" y="202"/>
                </a:lnTo>
                <a:lnTo>
                  <a:pt x="137" y="202"/>
                </a:lnTo>
                <a:lnTo>
                  <a:pt x="137" y="202"/>
                </a:lnTo>
                <a:lnTo>
                  <a:pt x="137" y="202"/>
                </a:lnTo>
                <a:lnTo>
                  <a:pt x="136" y="202"/>
                </a:lnTo>
                <a:lnTo>
                  <a:pt x="136" y="201"/>
                </a:lnTo>
                <a:lnTo>
                  <a:pt x="135" y="201"/>
                </a:lnTo>
                <a:lnTo>
                  <a:pt x="135" y="201"/>
                </a:lnTo>
                <a:lnTo>
                  <a:pt x="135" y="201"/>
                </a:lnTo>
                <a:lnTo>
                  <a:pt x="134" y="201"/>
                </a:lnTo>
                <a:lnTo>
                  <a:pt x="134" y="201"/>
                </a:lnTo>
                <a:lnTo>
                  <a:pt x="134" y="202"/>
                </a:lnTo>
                <a:lnTo>
                  <a:pt x="134" y="202"/>
                </a:lnTo>
                <a:lnTo>
                  <a:pt x="133" y="202"/>
                </a:lnTo>
                <a:lnTo>
                  <a:pt x="133" y="202"/>
                </a:lnTo>
                <a:lnTo>
                  <a:pt x="133" y="202"/>
                </a:lnTo>
                <a:lnTo>
                  <a:pt x="133" y="202"/>
                </a:lnTo>
                <a:lnTo>
                  <a:pt x="133" y="201"/>
                </a:lnTo>
                <a:lnTo>
                  <a:pt x="134" y="201"/>
                </a:lnTo>
                <a:lnTo>
                  <a:pt x="133" y="200"/>
                </a:lnTo>
                <a:lnTo>
                  <a:pt x="133" y="200"/>
                </a:lnTo>
                <a:lnTo>
                  <a:pt x="133" y="200"/>
                </a:lnTo>
                <a:lnTo>
                  <a:pt x="133" y="199"/>
                </a:lnTo>
                <a:lnTo>
                  <a:pt x="132" y="199"/>
                </a:lnTo>
                <a:lnTo>
                  <a:pt x="132" y="199"/>
                </a:lnTo>
                <a:lnTo>
                  <a:pt x="132" y="199"/>
                </a:lnTo>
                <a:lnTo>
                  <a:pt x="132" y="198"/>
                </a:lnTo>
                <a:lnTo>
                  <a:pt x="131" y="198"/>
                </a:lnTo>
                <a:lnTo>
                  <a:pt x="131" y="198"/>
                </a:lnTo>
                <a:lnTo>
                  <a:pt x="131" y="198"/>
                </a:lnTo>
                <a:lnTo>
                  <a:pt x="130" y="197"/>
                </a:lnTo>
                <a:lnTo>
                  <a:pt x="130" y="197"/>
                </a:lnTo>
                <a:lnTo>
                  <a:pt x="129" y="197"/>
                </a:lnTo>
                <a:lnTo>
                  <a:pt x="129" y="197"/>
                </a:lnTo>
                <a:lnTo>
                  <a:pt x="129" y="197"/>
                </a:lnTo>
                <a:lnTo>
                  <a:pt x="129" y="197"/>
                </a:lnTo>
                <a:lnTo>
                  <a:pt x="128" y="197"/>
                </a:lnTo>
                <a:lnTo>
                  <a:pt x="128" y="197"/>
                </a:lnTo>
                <a:lnTo>
                  <a:pt x="128" y="197"/>
                </a:lnTo>
                <a:lnTo>
                  <a:pt x="127" y="197"/>
                </a:lnTo>
                <a:lnTo>
                  <a:pt x="127" y="197"/>
                </a:lnTo>
                <a:lnTo>
                  <a:pt x="126" y="196"/>
                </a:lnTo>
                <a:lnTo>
                  <a:pt x="126" y="196"/>
                </a:lnTo>
                <a:lnTo>
                  <a:pt x="125" y="196"/>
                </a:lnTo>
                <a:lnTo>
                  <a:pt x="125" y="196"/>
                </a:lnTo>
                <a:lnTo>
                  <a:pt x="125" y="197"/>
                </a:lnTo>
                <a:lnTo>
                  <a:pt x="125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8"/>
                </a:lnTo>
                <a:lnTo>
                  <a:pt x="123" y="198"/>
                </a:lnTo>
                <a:lnTo>
                  <a:pt x="123" y="198"/>
                </a:lnTo>
                <a:lnTo>
                  <a:pt x="122" y="199"/>
                </a:lnTo>
                <a:lnTo>
                  <a:pt x="122" y="199"/>
                </a:lnTo>
                <a:lnTo>
                  <a:pt x="122" y="199"/>
                </a:lnTo>
                <a:lnTo>
                  <a:pt x="122" y="199"/>
                </a:lnTo>
                <a:lnTo>
                  <a:pt x="121" y="199"/>
                </a:lnTo>
                <a:lnTo>
                  <a:pt x="121" y="199"/>
                </a:lnTo>
                <a:lnTo>
                  <a:pt x="121" y="200"/>
                </a:lnTo>
                <a:lnTo>
                  <a:pt x="121" y="200"/>
                </a:lnTo>
                <a:lnTo>
                  <a:pt x="120" y="200"/>
                </a:lnTo>
                <a:lnTo>
                  <a:pt x="120" y="200"/>
                </a:lnTo>
                <a:lnTo>
                  <a:pt x="119" y="200"/>
                </a:lnTo>
                <a:lnTo>
                  <a:pt x="119" y="200"/>
                </a:lnTo>
                <a:lnTo>
                  <a:pt x="118" y="200"/>
                </a:lnTo>
                <a:lnTo>
                  <a:pt x="118" y="200"/>
                </a:lnTo>
                <a:lnTo>
                  <a:pt x="117" y="200"/>
                </a:lnTo>
                <a:lnTo>
                  <a:pt x="117" y="200"/>
                </a:lnTo>
                <a:lnTo>
                  <a:pt x="117" y="200"/>
                </a:lnTo>
                <a:lnTo>
                  <a:pt x="116" y="200"/>
                </a:lnTo>
                <a:lnTo>
                  <a:pt x="116" y="200"/>
                </a:lnTo>
                <a:lnTo>
                  <a:pt x="116" y="199"/>
                </a:lnTo>
                <a:lnTo>
                  <a:pt x="115" y="199"/>
                </a:lnTo>
                <a:lnTo>
                  <a:pt x="115" y="199"/>
                </a:lnTo>
                <a:lnTo>
                  <a:pt x="114" y="199"/>
                </a:lnTo>
                <a:lnTo>
                  <a:pt x="114" y="199"/>
                </a:lnTo>
                <a:lnTo>
                  <a:pt x="113" y="199"/>
                </a:lnTo>
                <a:lnTo>
                  <a:pt x="113" y="199"/>
                </a:lnTo>
                <a:lnTo>
                  <a:pt x="113" y="199"/>
                </a:lnTo>
                <a:lnTo>
                  <a:pt x="113" y="199"/>
                </a:lnTo>
                <a:lnTo>
                  <a:pt x="113" y="199"/>
                </a:lnTo>
                <a:lnTo>
                  <a:pt x="112" y="199"/>
                </a:lnTo>
                <a:lnTo>
                  <a:pt x="112" y="199"/>
                </a:lnTo>
                <a:lnTo>
                  <a:pt x="112" y="199"/>
                </a:lnTo>
                <a:lnTo>
                  <a:pt x="112" y="200"/>
                </a:lnTo>
                <a:lnTo>
                  <a:pt x="112" y="200"/>
                </a:lnTo>
                <a:lnTo>
                  <a:pt x="111" y="200"/>
                </a:lnTo>
                <a:lnTo>
                  <a:pt x="111" y="201"/>
                </a:lnTo>
                <a:lnTo>
                  <a:pt x="111" y="201"/>
                </a:lnTo>
                <a:lnTo>
                  <a:pt x="111" y="201"/>
                </a:lnTo>
                <a:lnTo>
                  <a:pt x="110" y="201"/>
                </a:lnTo>
                <a:lnTo>
                  <a:pt x="110" y="202"/>
                </a:lnTo>
                <a:lnTo>
                  <a:pt x="110" y="202"/>
                </a:lnTo>
                <a:lnTo>
                  <a:pt x="110" y="202"/>
                </a:lnTo>
                <a:lnTo>
                  <a:pt x="109" y="202"/>
                </a:lnTo>
                <a:lnTo>
                  <a:pt x="109" y="203"/>
                </a:lnTo>
                <a:lnTo>
                  <a:pt x="109" y="203"/>
                </a:lnTo>
                <a:lnTo>
                  <a:pt x="109" y="203"/>
                </a:lnTo>
                <a:lnTo>
                  <a:pt x="109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7" y="204"/>
                </a:lnTo>
                <a:lnTo>
                  <a:pt x="107" y="205"/>
                </a:lnTo>
                <a:lnTo>
                  <a:pt x="107" y="205"/>
                </a:lnTo>
                <a:lnTo>
                  <a:pt x="107" y="206"/>
                </a:lnTo>
                <a:lnTo>
                  <a:pt x="107" y="206"/>
                </a:lnTo>
                <a:lnTo>
                  <a:pt x="106" y="206"/>
                </a:lnTo>
                <a:lnTo>
                  <a:pt x="106" y="207"/>
                </a:lnTo>
                <a:lnTo>
                  <a:pt x="105" y="207"/>
                </a:lnTo>
                <a:lnTo>
                  <a:pt x="105" y="207"/>
                </a:lnTo>
                <a:lnTo>
                  <a:pt x="105" y="207"/>
                </a:lnTo>
                <a:lnTo>
                  <a:pt x="104" y="207"/>
                </a:lnTo>
                <a:lnTo>
                  <a:pt x="104" y="207"/>
                </a:lnTo>
                <a:lnTo>
                  <a:pt x="104" y="208"/>
                </a:lnTo>
                <a:lnTo>
                  <a:pt x="104" y="208"/>
                </a:lnTo>
                <a:lnTo>
                  <a:pt x="103" y="208"/>
                </a:lnTo>
                <a:lnTo>
                  <a:pt x="103" y="207"/>
                </a:lnTo>
                <a:lnTo>
                  <a:pt x="102" y="207"/>
                </a:lnTo>
                <a:lnTo>
                  <a:pt x="102" y="207"/>
                </a:lnTo>
                <a:lnTo>
                  <a:pt x="102" y="207"/>
                </a:lnTo>
                <a:lnTo>
                  <a:pt x="102" y="207"/>
                </a:lnTo>
                <a:lnTo>
                  <a:pt x="101" y="207"/>
                </a:lnTo>
                <a:lnTo>
                  <a:pt x="101" y="206"/>
                </a:lnTo>
                <a:lnTo>
                  <a:pt x="101" y="206"/>
                </a:lnTo>
                <a:lnTo>
                  <a:pt x="101" y="206"/>
                </a:lnTo>
                <a:lnTo>
                  <a:pt x="100" y="206"/>
                </a:lnTo>
                <a:lnTo>
                  <a:pt x="100" y="205"/>
                </a:lnTo>
                <a:lnTo>
                  <a:pt x="100" y="205"/>
                </a:lnTo>
                <a:lnTo>
                  <a:pt x="100" y="205"/>
                </a:lnTo>
                <a:lnTo>
                  <a:pt x="100" y="205"/>
                </a:lnTo>
                <a:lnTo>
                  <a:pt x="100" y="204"/>
                </a:lnTo>
                <a:lnTo>
                  <a:pt x="99" y="204"/>
                </a:lnTo>
                <a:lnTo>
                  <a:pt x="99" y="204"/>
                </a:lnTo>
                <a:lnTo>
                  <a:pt x="98" y="204"/>
                </a:lnTo>
                <a:lnTo>
                  <a:pt x="98" y="204"/>
                </a:lnTo>
                <a:lnTo>
                  <a:pt x="97" y="204"/>
                </a:lnTo>
                <a:lnTo>
                  <a:pt x="97" y="204"/>
                </a:lnTo>
                <a:lnTo>
                  <a:pt x="97" y="203"/>
                </a:lnTo>
                <a:lnTo>
                  <a:pt x="96" y="203"/>
                </a:lnTo>
                <a:lnTo>
                  <a:pt x="96" y="203"/>
                </a:lnTo>
                <a:lnTo>
                  <a:pt x="96" y="203"/>
                </a:lnTo>
                <a:lnTo>
                  <a:pt x="96" y="202"/>
                </a:lnTo>
                <a:lnTo>
                  <a:pt x="96" y="202"/>
                </a:lnTo>
                <a:lnTo>
                  <a:pt x="96" y="201"/>
                </a:lnTo>
                <a:lnTo>
                  <a:pt x="96" y="201"/>
                </a:lnTo>
                <a:lnTo>
                  <a:pt x="96" y="201"/>
                </a:lnTo>
                <a:lnTo>
                  <a:pt x="96" y="200"/>
                </a:lnTo>
                <a:lnTo>
                  <a:pt x="95" y="200"/>
                </a:lnTo>
                <a:lnTo>
                  <a:pt x="95" y="199"/>
                </a:lnTo>
                <a:lnTo>
                  <a:pt x="95" y="199"/>
                </a:lnTo>
                <a:lnTo>
                  <a:pt x="95" y="199"/>
                </a:lnTo>
                <a:lnTo>
                  <a:pt x="95" y="198"/>
                </a:lnTo>
                <a:lnTo>
                  <a:pt x="95" y="198"/>
                </a:lnTo>
                <a:lnTo>
                  <a:pt x="95" y="197"/>
                </a:lnTo>
                <a:lnTo>
                  <a:pt x="95" y="197"/>
                </a:lnTo>
                <a:lnTo>
                  <a:pt x="95" y="197"/>
                </a:lnTo>
                <a:lnTo>
                  <a:pt x="95" y="196"/>
                </a:lnTo>
                <a:lnTo>
                  <a:pt x="95" y="196"/>
                </a:lnTo>
                <a:lnTo>
                  <a:pt x="94" y="196"/>
                </a:lnTo>
                <a:lnTo>
                  <a:pt x="94" y="195"/>
                </a:lnTo>
                <a:lnTo>
                  <a:pt x="94" y="195"/>
                </a:lnTo>
                <a:lnTo>
                  <a:pt x="93" y="195"/>
                </a:lnTo>
                <a:lnTo>
                  <a:pt x="93" y="194"/>
                </a:lnTo>
                <a:lnTo>
                  <a:pt x="93" y="194"/>
                </a:lnTo>
                <a:lnTo>
                  <a:pt x="92" y="194"/>
                </a:lnTo>
                <a:lnTo>
                  <a:pt x="92" y="194"/>
                </a:lnTo>
                <a:lnTo>
                  <a:pt x="92" y="193"/>
                </a:lnTo>
                <a:lnTo>
                  <a:pt x="92" y="193"/>
                </a:lnTo>
                <a:lnTo>
                  <a:pt x="92" y="192"/>
                </a:lnTo>
                <a:lnTo>
                  <a:pt x="92" y="192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1" y="191"/>
                </a:lnTo>
                <a:lnTo>
                  <a:pt x="91" y="191"/>
                </a:lnTo>
                <a:lnTo>
                  <a:pt x="91" y="191"/>
                </a:lnTo>
                <a:lnTo>
                  <a:pt x="91" y="191"/>
                </a:lnTo>
                <a:lnTo>
                  <a:pt x="90" y="191"/>
                </a:lnTo>
                <a:lnTo>
                  <a:pt x="90" y="191"/>
                </a:lnTo>
                <a:lnTo>
                  <a:pt x="89" y="191"/>
                </a:lnTo>
                <a:lnTo>
                  <a:pt x="89" y="191"/>
                </a:lnTo>
                <a:lnTo>
                  <a:pt x="88" y="191"/>
                </a:lnTo>
                <a:lnTo>
                  <a:pt x="88" y="191"/>
                </a:lnTo>
                <a:lnTo>
                  <a:pt x="88" y="191"/>
                </a:lnTo>
                <a:lnTo>
                  <a:pt x="88" y="190"/>
                </a:lnTo>
                <a:lnTo>
                  <a:pt x="87" y="190"/>
                </a:lnTo>
                <a:lnTo>
                  <a:pt x="87" y="190"/>
                </a:lnTo>
                <a:lnTo>
                  <a:pt x="86" y="190"/>
                </a:lnTo>
                <a:lnTo>
                  <a:pt x="86" y="190"/>
                </a:lnTo>
                <a:lnTo>
                  <a:pt x="85" y="190"/>
                </a:lnTo>
                <a:lnTo>
                  <a:pt x="85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3" y="190"/>
                </a:lnTo>
                <a:lnTo>
                  <a:pt x="83" y="190"/>
                </a:lnTo>
                <a:lnTo>
                  <a:pt x="83" y="191"/>
                </a:lnTo>
                <a:lnTo>
                  <a:pt x="83" y="190"/>
                </a:lnTo>
                <a:lnTo>
                  <a:pt x="82" y="190"/>
                </a:lnTo>
                <a:lnTo>
                  <a:pt x="82" y="189"/>
                </a:lnTo>
                <a:lnTo>
                  <a:pt x="82" y="189"/>
                </a:lnTo>
                <a:lnTo>
                  <a:pt x="82" y="189"/>
                </a:lnTo>
                <a:lnTo>
                  <a:pt x="82" y="188"/>
                </a:lnTo>
                <a:lnTo>
                  <a:pt x="82" y="188"/>
                </a:lnTo>
                <a:lnTo>
                  <a:pt x="81" y="187"/>
                </a:lnTo>
                <a:lnTo>
                  <a:pt x="81" y="187"/>
                </a:lnTo>
                <a:lnTo>
                  <a:pt x="81" y="187"/>
                </a:lnTo>
                <a:lnTo>
                  <a:pt x="81" y="187"/>
                </a:lnTo>
                <a:lnTo>
                  <a:pt x="81" y="186"/>
                </a:lnTo>
                <a:lnTo>
                  <a:pt x="81" y="186"/>
                </a:lnTo>
                <a:lnTo>
                  <a:pt x="80" y="186"/>
                </a:lnTo>
                <a:lnTo>
                  <a:pt x="80" y="185"/>
                </a:lnTo>
                <a:lnTo>
                  <a:pt x="80" y="185"/>
                </a:lnTo>
                <a:lnTo>
                  <a:pt x="80" y="184"/>
                </a:lnTo>
                <a:lnTo>
                  <a:pt x="80" y="184"/>
                </a:lnTo>
                <a:lnTo>
                  <a:pt x="80" y="184"/>
                </a:lnTo>
                <a:lnTo>
                  <a:pt x="80" y="183"/>
                </a:lnTo>
                <a:lnTo>
                  <a:pt x="79" y="183"/>
                </a:lnTo>
                <a:lnTo>
                  <a:pt x="79" y="183"/>
                </a:lnTo>
                <a:lnTo>
                  <a:pt x="79" y="183"/>
                </a:lnTo>
                <a:lnTo>
                  <a:pt x="79" y="183"/>
                </a:lnTo>
                <a:lnTo>
                  <a:pt x="79" y="183"/>
                </a:lnTo>
                <a:lnTo>
                  <a:pt x="78" y="182"/>
                </a:lnTo>
                <a:lnTo>
                  <a:pt x="78" y="182"/>
                </a:lnTo>
                <a:lnTo>
                  <a:pt x="78" y="182"/>
                </a:lnTo>
                <a:lnTo>
                  <a:pt x="77" y="181"/>
                </a:lnTo>
                <a:lnTo>
                  <a:pt x="77" y="181"/>
                </a:lnTo>
                <a:lnTo>
                  <a:pt x="77" y="181"/>
                </a:lnTo>
                <a:lnTo>
                  <a:pt x="76" y="181"/>
                </a:lnTo>
                <a:lnTo>
                  <a:pt x="76" y="181"/>
                </a:lnTo>
                <a:lnTo>
                  <a:pt x="76" y="180"/>
                </a:lnTo>
                <a:lnTo>
                  <a:pt x="75" y="180"/>
                </a:lnTo>
                <a:lnTo>
                  <a:pt x="75" y="179"/>
                </a:lnTo>
                <a:lnTo>
                  <a:pt x="75" y="179"/>
                </a:lnTo>
                <a:lnTo>
                  <a:pt x="75" y="179"/>
                </a:lnTo>
                <a:lnTo>
                  <a:pt x="74" y="179"/>
                </a:lnTo>
                <a:lnTo>
                  <a:pt x="74" y="179"/>
                </a:lnTo>
                <a:lnTo>
                  <a:pt x="74" y="179"/>
                </a:lnTo>
                <a:lnTo>
                  <a:pt x="73" y="178"/>
                </a:lnTo>
                <a:lnTo>
                  <a:pt x="73" y="178"/>
                </a:lnTo>
                <a:lnTo>
                  <a:pt x="72" y="178"/>
                </a:lnTo>
                <a:lnTo>
                  <a:pt x="72" y="178"/>
                </a:lnTo>
                <a:lnTo>
                  <a:pt x="71" y="178"/>
                </a:lnTo>
                <a:lnTo>
                  <a:pt x="71" y="178"/>
                </a:lnTo>
                <a:lnTo>
                  <a:pt x="71" y="178"/>
                </a:lnTo>
                <a:lnTo>
                  <a:pt x="71" y="177"/>
                </a:lnTo>
                <a:lnTo>
                  <a:pt x="70" y="177"/>
                </a:lnTo>
                <a:lnTo>
                  <a:pt x="70" y="177"/>
                </a:lnTo>
                <a:lnTo>
                  <a:pt x="70" y="178"/>
                </a:lnTo>
                <a:lnTo>
                  <a:pt x="70" y="178"/>
                </a:lnTo>
                <a:lnTo>
                  <a:pt x="69" y="178"/>
                </a:lnTo>
                <a:lnTo>
                  <a:pt x="69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7" y="178"/>
                </a:lnTo>
                <a:lnTo>
                  <a:pt x="67" y="178"/>
                </a:lnTo>
                <a:lnTo>
                  <a:pt x="67" y="178"/>
                </a:lnTo>
                <a:lnTo>
                  <a:pt x="66" y="178"/>
                </a:lnTo>
                <a:lnTo>
                  <a:pt x="66" y="178"/>
                </a:lnTo>
                <a:lnTo>
                  <a:pt x="65" y="178"/>
                </a:lnTo>
                <a:lnTo>
                  <a:pt x="65" y="178"/>
                </a:lnTo>
                <a:lnTo>
                  <a:pt x="64" y="178"/>
                </a:lnTo>
                <a:lnTo>
                  <a:pt x="64" y="179"/>
                </a:lnTo>
                <a:lnTo>
                  <a:pt x="64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2" y="178"/>
                </a:lnTo>
                <a:lnTo>
                  <a:pt x="62" y="177"/>
                </a:lnTo>
                <a:lnTo>
                  <a:pt x="62" y="177"/>
                </a:lnTo>
                <a:lnTo>
                  <a:pt x="61" y="177"/>
                </a:lnTo>
                <a:lnTo>
                  <a:pt x="61" y="177"/>
                </a:lnTo>
                <a:lnTo>
                  <a:pt x="61" y="177"/>
                </a:lnTo>
                <a:lnTo>
                  <a:pt x="60" y="177"/>
                </a:lnTo>
                <a:lnTo>
                  <a:pt x="60" y="176"/>
                </a:lnTo>
                <a:lnTo>
                  <a:pt x="60" y="176"/>
                </a:lnTo>
                <a:lnTo>
                  <a:pt x="60" y="176"/>
                </a:lnTo>
                <a:lnTo>
                  <a:pt x="59" y="176"/>
                </a:lnTo>
                <a:lnTo>
                  <a:pt x="59" y="176"/>
                </a:lnTo>
                <a:lnTo>
                  <a:pt x="59" y="176"/>
                </a:lnTo>
                <a:lnTo>
                  <a:pt x="59" y="175"/>
                </a:lnTo>
                <a:lnTo>
                  <a:pt x="58" y="175"/>
                </a:lnTo>
                <a:lnTo>
                  <a:pt x="58" y="175"/>
                </a:lnTo>
                <a:lnTo>
                  <a:pt x="57" y="175"/>
                </a:lnTo>
                <a:lnTo>
                  <a:pt x="57" y="174"/>
                </a:lnTo>
                <a:lnTo>
                  <a:pt x="56" y="174"/>
                </a:lnTo>
                <a:lnTo>
                  <a:pt x="56" y="174"/>
                </a:lnTo>
                <a:lnTo>
                  <a:pt x="55" y="174"/>
                </a:lnTo>
                <a:lnTo>
                  <a:pt x="55" y="174"/>
                </a:lnTo>
                <a:lnTo>
                  <a:pt x="55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3" y="174"/>
                </a:lnTo>
                <a:lnTo>
                  <a:pt x="53" y="173"/>
                </a:lnTo>
                <a:lnTo>
                  <a:pt x="53" y="173"/>
                </a:lnTo>
                <a:lnTo>
                  <a:pt x="53" y="173"/>
                </a:lnTo>
                <a:lnTo>
                  <a:pt x="52" y="173"/>
                </a:lnTo>
                <a:lnTo>
                  <a:pt x="52" y="174"/>
                </a:lnTo>
                <a:lnTo>
                  <a:pt x="52" y="174"/>
                </a:lnTo>
                <a:lnTo>
                  <a:pt x="52" y="174"/>
                </a:lnTo>
                <a:lnTo>
                  <a:pt x="52" y="173"/>
                </a:lnTo>
                <a:lnTo>
                  <a:pt x="52" y="172"/>
                </a:lnTo>
                <a:lnTo>
                  <a:pt x="52" y="171"/>
                </a:lnTo>
                <a:lnTo>
                  <a:pt x="51" y="170"/>
                </a:lnTo>
                <a:lnTo>
                  <a:pt x="51" y="170"/>
                </a:lnTo>
                <a:lnTo>
                  <a:pt x="51" y="169"/>
                </a:lnTo>
                <a:lnTo>
                  <a:pt x="51" y="169"/>
                </a:lnTo>
                <a:lnTo>
                  <a:pt x="51" y="168"/>
                </a:lnTo>
                <a:lnTo>
                  <a:pt x="50" y="168"/>
                </a:lnTo>
                <a:lnTo>
                  <a:pt x="50" y="167"/>
                </a:lnTo>
                <a:lnTo>
                  <a:pt x="50" y="167"/>
                </a:lnTo>
                <a:lnTo>
                  <a:pt x="50" y="166"/>
                </a:lnTo>
                <a:lnTo>
                  <a:pt x="50" y="166"/>
                </a:lnTo>
                <a:lnTo>
                  <a:pt x="50" y="166"/>
                </a:lnTo>
                <a:lnTo>
                  <a:pt x="50" y="165"/>
                </a:lnTo>
                <a:lnTo>
                  <a:pt x="50" y="165"/>
                </a:lnTo>
                <a:lnTo>
                  <a:pt x="50" y="164"/>
                </a:lnTo>
                <a:lnTo>
                  <a:pt x="50" y="163"/>
                </a:lnTo>
                <a:lnTo>
                  <a:pt x="50" y="163"/>
                </a:lnTo>
                <a:lnTo>
                  <a:pt x="50" y="162"/>
                </a:lnTo>
                <a:lnTo>
                  <a:pt x="50" y="162"/>
                </a:lnTo>
                <a:lnTo>
                  <a:pt x="50" y="161"/>
                </a:lnTo>
                <a:lnTo>
                  <a:pt x="49" y="160"/>
                </a:lnTo>
                <a:lnTo>
                  <a:pt x="49" y="160"/>
                </a:lnTo>
                <a:lnTo>
                  <a:pt x="48" y="159"/>
                </a:lnTo>
                <a:lnTo>
                  <a:pt x="48" y="159"/>
                </a:lnTo>
                <a:lnTo>
                  <a:pt x="49" y="158"/>
                </a:lnTo>
                <a:lnTo>
                  <a:pt x="49" y="158"/>
                </a:lnTo>
                <a:lnTo>
                  <a:pt x="50" y="158"/>
                </a:lnTo>
                <a:lnTo>
                  <a:pt x="50" y="157"/>
                </a:lnTo>
                <a:lnTo>
                  <a:pt x="50" y="156"/>
                </a:lnTo>
                <a:lnTo>
                  <a:pt x="50" y="156"/>
                </a:lnTo>
                <a:lnTo>
                  <a:pt x="50" y="155"/>
                </a:lnTo>
                <a:lnTo>
                  <a:pt x="50" y="155"/>
                </a:lnTo>
                <a:lnTo>
                  <a:pt x="50" y="154"/>
                </a:lnTo>
                <a:lnTo>
                  <a:pt x="51" y="154"/>
                </a:lnTo>
                <a:lnTo>
                  <a:pt x="52" y="154"/>
                </a:lnTo>
                <a:lnTo>
                  <a:pt x="52" y="154"/>
                </a:lnTo>
                <a:lnTo>
                  <a:pt x="53" y="153"/>
                </a:lnTo>
                <a:lnTo>
                  <a:pt x="53" y="153"/>
                </a:lnTo>
                <a:lnTo>
                  <a:pt x="54" y="153"/>
                </a:lnTo>
                <a:lnTo>
                  <a:pt x="54" y="152"/>
                </a:lnTo>
                <a:lnTo>
                  <a:pt x="55" y="152"/>
                </a:lnTo>
                <a:lnTo>
                  <a:pt x="55" y="152"/>
                </a:lnTo>
                <a:lnTo>
                  <a:pt x="55" y="151"/>
                </a:lnTo>
                <a:lnTo>
                  <a:pt x="56" y="151"/>
                </a:lnTo>
                <a:lnTo>
                  <a:pt x="56" y="150"/>
                </a:lnTo>
                <a:lnTo>
                  <a:pt x="55" y="150"/>
                </a:lnTo>
                <a:lnTo>
                  <a:pt x="55" y="149"/>
                </a:lnTo>
                <a:lnTo>
                  <a:pt x="54" y="149"/>
                </a:lnTo>
                <a:lnTo>
                  <a:pt x="54" y="149"/>
                </a:lnTo>
                <a:lnTo>
                  <a:pt x="53" y="149"/>
                </a:lnTo>
                <a:lnTo>
                  <a:pt x="53" y="148"/>
                </a:lnTo>
                <a:lnTo>
                  <a:pt x="52" y="148"/>
                </a:lnTo>
                <a:lnTo>
                  <a:pt x="52" y="148"/>
                </a:lnTo>
                <a:lnTo>
                  <a:pt x="52" y="147"/>
                </a:lnTo>
                <a:lnTo>
                  <a:pt x="52" y="147"/>
                </a:lnTo>
                <a:lnTo>
                  <a:pt x="52" y="146"/>
                </a:lnTo>
                <a:lnTo>
                  <a:pt x="52" y="146"/>
                </a:lnTo>
                <a:lnTo>
                  <a:pt x="52" y="145"/>
                </a:lnTo>
                <a:lnTo>
                  <a:pt x="52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0" y="143"/>
                </a:lnTo>
                <a:lnTo>
                  <a:pt x="50" y="143"/>
                </a:lnTo>
                <a:lnTo>
                  <a:pt x="50" y="142"/>
                </a:lnTo>
                <a:lnTo>
                  <a:pt x="49" y="142"/>
                </a:lnTo>
                <a:lnTo>
                  <a:pt x="49" y="142"/>
                </a:lnTo>
                <a:lnTo>
                  <a:pt x="48" y="142"/>
                </a:lnTo>
                <a:lnTo>
                  <a:pt x="48" y="143"/>
                </a:lnTo>
                <a:lnTo>
                  <a:pt x="48" y="143"/>
                </a:lnTo>
                <a:lnTo>
                  <a:pt x="47" y="143"/>
                </a:lnTo>
                <a:lnTo>
                  <a:pt x="47" y="142"/>
                </a:lnTo>
                <a:lnTo>
                  <a:pt x="46" y="142"/>
                </a:lnTo>
                <a:lnTo>
                  <a:pt x="46" y="142"/>
                </a:lnTo>
                <a:lnTo>
                  <a:pt x="46" y="142"/>
                </a:lnTo>
                <a:lnTo>
                  <a:pt x="45" y="141"/>
                </a:lnTo>
                <a:lnTo>
                  <a:pt x="45" y="141"/>
                </a:lnTo>
                <a:lnTo>
                  <a:pt x="44" y="141"/>
                </a:lnTo>
                <a:lnTo>
                  <a:pt x="44" y="140"/>
                </a:lnTo>
                <a:lnTo>
                  <a:pt x="43" y="140"/>
                </a:lnTo>
                <a:lnTo>
                  <a:pt x="43" y="140"/>
                </a:lnTo>
                <a:lnTo>
                  <a:pt x="43" y="139"/>
                </a:lnTo>
                <a:lnTo>
                  <a:pt x="42" y="139"/>
                </a:lnTo>
                <a:lnTo>
                  <a:pt x="42" y="139"/>
                </a:lnTo>
                <a:lnTo>
                  <a:pt x="42" y="139"/>
                </a:lnTo>
                <a:lnTo>
                  <a:pt x="41" y="138"/>
                </a:lnTo>
                <a:lnTo>
                  <a:pt x="41" y="138"/>
                </a:lnTo>
                <a:lnTo>
                  <a:pt x="40" y="138"/>
                </a:lnTo>
                <a:lnTo>
                  <a:pt x="39" y="138"/>
                </a:lnTo>
                <a:lnTo>
                  <a:pt x="39" y="138"/>
                </a:lnTo>
                <a:lnTo>
                  <a:pt x="38" y="138"/>
                </a:lnTo>
                <a:lnTo>
                  <a:pt x="38" y="138"/>
                </a:lnTo>
                <a:lnTo>
                  <a:pt x="38" y="138"/>
                </a:lnTo>
                <a:lnTo>
                  <a:pt x="37" y="138"/>
                </a:lnTo>
                <a:lnTo>
                  <a:pt x="37" y="137"/>
                </a:lnTo>
                <a:lnTo>
                  <a:pt x="37" y="137"/>
                </a:lnTo>
                <a:lnTo>
                  <a:pt x="37" y="137"/>
                </a:lnTo>
                <a:lnTo>
                  <a:pt x="36" y="137"/>
                </a:lnTo>
                <a:lnTo>
                  <a:pt x="36" y="137"/>
                </a:lnTo>
                <a:lnTo>
                  <a:pt x="35" y="136"/>
                </a:lnTo>
                <a:lnTo>
                  <a:pt x="35" y="136"/>
                </a:lnTo>
                <a:lnTo>
                  <a:pt x="35" y="135"/>
                </a:lnTo>
                <a:lnTo>
                  <a:pt x="35" y="135"/>
                </a:lnTo>
                <a:lnTo>
                  <a:pt x="35" y="135"/>
                </a:lnTo>
                <a:lnTo>
                  <a:pt x="35" y="134"/>
                </a:lnTo>
                <a:lnTo>
                  <a:pt x="35" y="134"/>
                </a:lnTo>
                <a:lnTo>
                  <a:pt x="35" y="133"/>
                </a:lnTo>
                <a:lnTo>
                  <a:pt x="35" y="133"/>
                </a:lnTo>
                <a:lnTo>
                  <a:pt x="35" y="133"/>
                </a:lnTo>
                <a:lnTo>
                  <a:pt x="35" y="132"/>
                </a:lnTo>
                <a:lnTo>
                  <a:pt x="35" y="132"/>
                </a:lnTo>
                <a:lnTo>
                  <a:pt x="35" y="131"/>
                </a:lnTo>
                <a:lnTo>
                  <a:pt x="35" y="130"/>
                </a:lnTo>
                <a:lnTo>
                  <a:pt x="35" y="130"/>
                </a:lnTo>
                <a:lnTo>
                  <a:pt x="35" y="129"/>
                </a:lnTo>
                <a:lnTo>
                  <a:pt x="35" y="129"/>
                </a:lnTo>
                <a:lnTo>
                  <a:pt x="35" y="128"/>
                </a:lnTo>
                <a:lnTo>
                  <a:pt x="35" y="128"/>
                </a:lnTo>
                <a:lnTo>
                  <a:pt x="35" y="127"/>
                </a:lnTo>
                <a:lnTo>
                  <a:pt x="35" y="127"/>
                </a:lnTo>
                <a:lnTo>
                  <a:pt x="35" y="126"/>
                </a:lnTo>
                <a:lnTo>
                  <a:pt x="35" y="126"/>
                </a:lnTo>
                <a:lnTo>
                  <a:pt x="35" y="125"/>
                </a:lnTo>
                <a:lnTo>
                  <a:pt x="35" y="125"/>
                </a:lnTo>
                <a:lnTo>
                  <a:pt x="36" y="124"/>
                </a:lnTo>
                <a:lnTo>
                  <a:pt x="36" y="124"/>
                </a:lnTo>
                <a:lnTo>
                  <a:pt x="36" y="124"/>
                </a:lnTo>
                <a:lnTo>
                  <a:pt x="36" y="124"/>
                </a:lnTo>
                <a:lnTo>
                  <a:pt x="36" y="123"/>
                </a:lnTo>
                <a:lnTo>
                  <a:pt x="37" y="123"/>
                </a:lnTo>
                <a:lnTo>
                  <a:pt x="37" y="122"/>
                </a:lnTo>
                <a:lnTo>
                  <a:pt x="37" y="122"/>
                </a:lnTo>
                <a:lnTo>
                  <a:pt x="37" y="122"/>
                </a:lnTo>
                <a:lnTo>
                  <a:pt x="37" y="121"/>
                </a:lnTo>
                <a:lnTo>
                  <a:pt x="37" y="120"/>
                </a:lnTo>
                <a:lnTo>
                  <a:pt x="37" y="120"/>
                </a:lnTo>
                <a:lnTo>
                  <a:pt x="37" y="120"/>
                </a:lnTo>
                <a:lnTo>
                  <a:pt x="37" y="119"/>
                </a:lnTo>
                <a:lnTo>
                  <a:pt x="37" y="118"/>
                </a:lnTo>
                <a:lnTo>
                  <a:pt x="37" y="118"/>
                </a:lnTo>
                <a:lnTo>
                  <a:pt x="37" y="117"/>
                </a:lnTo>
                <a:lnTo>
                  <a:pt x="37" y="116"/>
                </a:lnTo>
                <a:lnTo>
                  <a:pt x="37" y="116"/>
                </a:lnTo>
                <a:lnTo>
                  <a:pt x="37" y="116"/>
                </a:lnTo>
                <a:lnTo>
                  <a:pt x="37" y="115"/>
                </a:lnTo>
                <a:lnTo>
                  <a:pt x="38" y="115"/>
                </a:lnTo>
                <a:lnTo>
                  <a:pt x="38" y="114"/>
                </a:lnTo>
                <a:lnTo>
                  <a:pt x="38" y="114"/>
                </a:lnTo>
                <a:lnTo>
                  <a:pt x="38" y="113"/>
                </a:lnTo>
                <a:lnTo>
                  <a:pt x="38" y="113"/>
                </a:lnTo>
                <a:lnTo>
                  <a:pt x="39" y="113"/>
                </a:lnTo>
                <a:lnTo>
                  <a:pt x="39" y="112"/>
                </a:lnTo>
                <a:lnTo>
                  <a:pt x="39" y="112"/>
                </a:lnTo>
                <a:lnTo>
                  <a:pt x="39" y="112"/>
                </a:lnTo>
                <a:lnTo>
                  <a:pt x="39" y="112"/>
                </a:lnTo>
                <a:lnTo>
                  <a:pt x="39" y="111"/>
                </a:lnTo>
                <a:lnTo>
                  <a:pt x="39" y="111"/>
                </a:lnTo>
                <a:lnTo>
                  <a:pt x="39" y="110"/>
                </a:lnTo>
                <a:lnTo>
                  <a:pt x="39" y="110"/>
                </a:lnTo>
                <a:lnTo>
                  <a:pt x="39" y="109"/>
                </a:lnTo>
                <a:lnTo>
                  <a:pt x="39" y="109"/>
                </a:lnTo>
                <a:lnTo>
                  <a:pt x="38" y="108"/>
                </a:lnTo>
                <a:lnTo>
                  <a:pt x="38" y="108"/>
                </a:lnTo>
                <a:lnTo>
                  <a:pt x="38" y="107"/>
                </a:lnTo>
                <a:lnTo>
                  <a:pt x="38" y="107"/>
                </a:lnTo>
                <a:lnTo>
                  <a:pt x="37" y="106"/>
                </a:lnTo>
                <a:lnTo>
                  <a:pt x="37" y="105"/>
                </a:lnTo>
                <a:lnTo>
                  <a:pt x="37" y="105"/>
                </a:lnTo>
                <a:lnTo>
                  <a:pt x="36" y="105"/>
                </a:lnTo>
                <a:lnTo>
                  <a:pt x="35" y="105"/>
                </a:lnTo>
                <a:lnTo>
                  <a:pt x="35" y="106"/>
                </a:lnTo>
                <a:lnTo>
                  <a:pt x="34" y="106"/>
                </a:lnTo>
                <a:lnTo>
                  <a:pt x="33" y="106"/>
                </a:lnTo>
                <a:lnTo>
                  <a:pt x="32" y="106"/>
                </a:lnTo>
                <a:lnTo>
                  <a:pt x="31" y="106"/>
                </a:lnTo>
                <a:lnTo>
                  <a:pt x="30" y="106"/>
                </a:lnTo>
                <a:lnTo>
                  <a:pt x="30" y="106"/>
                </a:lnTo>
                <a:lnTo>
                  <a:pt x="29" y="106"/>
                </a:lnTo>
                <a:lnTo>
                  <a:pt x="29" y="106"/>
                </a:lnTo>
                <a:lnTo>
                  <a:pt x="28" y="106"/>
                </a:lnTo>
                <a:lnTo>
                  <a:pt x="28" y="106"/>
                </a:lnTo>
                <a:lnTo>
                  <a:pt x="27" y="106"/>
                </a:lnTo>
                <a:lnTo>
                  <a:pt x="26" y="106"/>
                </a:lnTo>
                <a:lnTo>
                  <a:pt x="26" y="106"/>
                </a:lnTo>
                <a:lnTo>
                  <a:pt x="26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5"/>
                </a:lnTo>
                <a:lnTo>
                  <a:pt x="24" y="105"/>
                </a:lnTo>
                <a:lnTo>
                  <a:pt x="24" y="104"/>
                </a:lnTo>
                <a:lnTo>
                  <a:pt x="23" y="104"/>
                </a:lnTo>
                <a:lnTo>
                  <a:pt x="23" y="104"/>
                </a:lnTo>
                <a:lnTo>
                  <a:pt x="22" y="104"/>
                </a:lnTo>
                <a:lnTo>
                  <a:pt x="22" y="103"/>
                </a:lnTo>
                <a:lnTo>
                  <a:pt x="21" y="103"/>
                </a:lnTo>
                <a:lnTo>
                  <a:pt x="21" y="103"/>
                </a:lnTo>
                <a:lnTo>
                  <a:pt x="21" y="103"/>
                </a:lnTo>
                <a:lnTo>
                  <a:pt x="20" y="103"/>
                </a:lnTo>
                <a:lnTo>
                  <a:pt x="20" y="103"/>
                </a:lnTo>
                <a:lnTo>
                  <a:pt x="19" y="103"/>
                </a:lnTo>
                <a:lnTo>
                  <a:pt x="18" y="103"/>
                </a:lnTo>
                <a:lnTo>
                  <a:pt x="17" y="103"/>
                </a:lnTo>
                <a:lnTo>
                  <a:pt x="17" y="102"/>
                </a:lnTo>
                <a:lnTo>
                  <a:pt x="17" y="102"/>
                </a:lnTo>
                <a:lnTo>
                  <a:pt x="16" y="102"/>
                </a:lnTo>
                <a:lnTo>
                  <a:pt x="16" y="103"/>
                </a:lnTo>
                <a:lnTo>
                  <a:pt x="16" y="103"/>
                </a:lnTo>
                <a:lnTo>
                  <a:pt x="15" y="103"/>
                </a:lnTo>
                <a:lnTo>
                  <a:pt x="15" y="103"/>
                </a:lnTo>
                <a:lnTo>
                  <a:pt x="14" y="103"/>
                </a:lnTo>
                <a:lnTo>
                  <a:pt x="14" y="103"/>
                </a:lnTo>
                <a:lnTo>
                  <a:pt x="13" y="102"/>
                </a:lnTo>
                <a:lnTo>
                  <a:pt x="13" y="102"/>
                </a:lnTo>
                <a:lnTo>
                  <a:pt x="13" y="102"/>
                </a:lnTo>
                <a:lnTo>
                  <a:pt x="12" y="101"/>
                </a:lnTo>
                <a:lnTo>
                  <a:pt x="12" y="101"/>
                </a:lnTo>
                <a:lnTo>
                  <a:pt x="11" y="100"/>
                </a:lnTo>
                <a:lnTo>
                  <a:pt x="11" y="99"/>
                </a:lnTo>
                <a:lnTo>
                  <a:pt x="10" y="99"/>
                </a:lnTo>
                <a:lnTo>
                  <a:pt x="10" y="98"/>
                </a:lnTo>
                <a:lnTo>
                  <a:pt x="9" y="97"/>
                </a:lnTo>
                <a:lnTo>
                  <a:pt x="9" y="96"/>
                </a:lnTo>
                <a:lnTo>
                  <a:pt x="8" y="95"/>
                </a:lnTo>
                <a:lnTo>
                  <a:pt x="8" y="95"/>
                </a:lnTo>
                <a:lnTo>
                  <a:pt x="7" y="94"/>
                </a:lnTo>
                <a:lnTo>
                  <a:pt x="6" y="93"/>
                </a:lnTo>
                <a:lnTo>
                  <a:pt x="6" y="92"/>
                </a:lnTo>
                <a:lnTo>
                  <a:pt x="5" y="91"/>
                </a:lnTo>
                <a:lnTo>
                  <a:pt x="5" y="91"/>
                </a:lnTo>
                <a:lnTo>
                  <a:pt x="5" y="90"/>
                </a:lnTo>
                <a:lnTo>
                  <a:pt x="5" y="90"/>
                </a:lnTo>
                <a:lnTo>
                  <a:pt x="5" y="90"/>
                </a:lnTo>
                <a:lnTo>
                  <a:pt x="5" y="89"/>
                </a:lnTo>
                <a:lnTo>
                  <a:pt x="5" y="89"/>
                </a:lnTo>
                <a:lnTo>
                  <a:pt x="5" y="89"/>
                </a:lnTo>
                <a:lnTo>
                  <a:pt x="4" y="89"/>
                </a:lnTo>
                <a:lnTo>
                  <a:pt x="4" y="88"/>
                </a:lnTo>
                <a:lnTo>
                  <a:pt x="4" y="88"/>
                </a:lnTo>
                <a:lnTo>
                  <a:pt x="4" y="87"/>
                </a:lnTo>
                <a:lnTo>
                  <a:pt x="3" y="87"/>
                </a:lnTo>
                <a:lnTo>
                  <a:pt x="3" y="87"/>
                </a:lnTo>
                <a:lnTo>
                  <a:pt x="3" y="87"/>
                </a:lnTo>
                <a:lnTo>
                  <a:pt x="2" y="86"/>
                </a:lnTo>
                <a:lnTo>
                  <a:pt x="2" y="86"/>
                </a:lnTo>
                <a:lnTo>
                  <a:pt x="1" y="86"/>
                </a:lnTo>
                <a:lnTo>
                  <a:pt x="1" y="86"/>
                </a:lnTo>
                <a:lnTo>
                  <a:pt x="1" y="86"/>
                </a:lnTo>
                <a:lnTo>
                  <a:pt x="0" y="85"/>
                </a:lnTo>
                <a:lnTo>
                  <a:pt x="0" y="85"/>
                </a:lnTo>
                <a:lnTo>
                  <a:pt x="0" y="84"/>
                </a:lnTo>
                <a:lnTo>
                  <a:pt x="0" y="84"/>
                </a:lnTo>
                <a:lnTo>
                  <a:pt x="0" y="83"/>
                </a:lnTo>
                <a:lnTo>
                  <a:pt x="0" y="83"/>
                </a:lnTo>
                <a:lnTo>
                  <a:pt x="1" y="83"/>
                </a:lnTo>
                <a:lnTo>
                  <a:pt x="1" y="82"/>
                </a:lnTo>
                <a:lnTo>
                  <a:pt x="1" y="82"/>
                </a:lnTo>
                <a:lnTo>
                  <a:pt x="2" y="81"/>
                </a:lnTo>
                <a:lnTo>
                  <a:pt x="2" y="81"/>
                </a:lnTo>
                <a:lnTo>
                  <a:pt x="2" y="80"/>
                </a:lnTo>
                <a:lnTo>
                  <a:pt x="3" y="80"/>
                </a:lnTo>
                <a:lnTo>
                  <a:pt x="3" y="80"/>
                </a:lnTo>
                <a:lnTo>
                  <a:pt x="4" y="79"/>
                </a:lnTo>
                <a:lnTo>
                  <a:pt x="4" y="79"/>
                </a:lnTo>
                <a:lnTo>
                  <a:pt x="5" y="79"/>
                </a:lnTo>
                <a:lnTo>
                  <a:pt x="5" y="79"/>
                </a:lnTo>
                <a:lnTo>
                  <a:pt x="5" y="79"/>
                </a:lnTo>
                <a:lnTo>
                  <a:pt x="6" y="79"/>
                </a:lnTo>
                <a:lnTo>
                  <a:pt x="6" y="79"/>
                </a:lnTo>
                <a:lnTo>
                  <a:pt x="7" y="79"/>
                </a:lnTo>
                <a:lnTo>
                  <a:pt x="7" y="79"/>
                </a:lnTo>
                <a:lnTo>
                  <a:pt x="8" y="79"/>
                </a:lnTo>
                <a:lnTo>
                  <a:pt x="8" y="78"/>
                </a:lnTo>
                <a:lnTo>
                  <a:pt x="9" y="78"/>
                </a:lnTo>
                <a:lnTo>
                  <a:pt x="9" y="78"/>
                </a:lnTo>
                <a:lnTo>
                  <a:pt x="9" y="77"/>
                </a:lnTo>
                <a:lnTo>
                  <a:pt x="9" y="77"/>
                </a:lnTo>
                <a:lnTo>
                  <a:pt x="9" y="77"/>
                </a:lnTo>
                <a:lnTo>
                  <a:pt x="10" y="77"/>
                </a:lnTo>
                <a:lnTo>
                  <a:pt x="10" y="76"/>
                </a:lnTo>
                <a:lnTo>
                  <a:pt x="10" y="76"/>
                </a:lnTo>
                <a:lnTo>
                  <a:pt x="11" y="76"/>
                </a:lnTo>
                <a:lnTo>
                  <a:pt x="11" y="76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11" y="74"/>
                </a:lnTo>
                <a:lnTo>
                  <a:pt x="11" y="74"/>
                </a:lnTo>
                <a:lnTo>
                  <a:pt x="12" y="73"/>
                </a:lnTo>
                <a:lnTo>
                  <a:pt x="12" y="73"/>
                </a:lnTo>
                <a:lnTo>
                  <a:pt x="12" y="72"/>
                </a:lnTo>
                <a:lnTo>
                  <a:pt x="13" y="72"/>
                </a:lnTo>
                <a:lnTo>
                  <a:pt x="13" y="72"/>
                </a:lnTo>
                <a:lnTo>
                  <a:pt x="13" y="71"/>
                </a:lnTo>
                <a:lnTo>
                  <a:pt x="13" y="71"/>
                </a:lnTo>
                <a:lnTo>
                  <a:pt x="13" y="70"/>
                </a:lnTo>
                <a:lnTo>
                  <a:pt x="13" y="70"/>
                </a:lnTo>
                <a:lnTo>
                  <a:pt x="13" y="70"/>
                </a:lnTo>
                <a:lnTo>
                  <a:pt x="14" y="70"/>
                </a:lnTo>
                <a:lnTo>
                  <a:pt x="14" y="69"/>
                </a:lnTo>
                <a:lnTo>
                  <a:pt x="15" y="69"/>
                </a:lnTo>
                <a:lnTo>
                  <a:pt x="15" y="69"/>
                </a:lnTo>
                <a:lnTo>
                  <a:pt x="15" y="69"/>
                </a:lnTo>
                <a:lnTo>
                  <a:pt x="16" y="69"/>
                </a:lnTo>
                <a:lnTo>
                  <a:pt x="16" y="69"/>
                </a:lnTo>
                <a:lnTo>
                  <a:pt x="16" y="68"/>
                </a:lnTo>
                <a:lnTo>
                  <a:pt x="16" y="68"/>
                </a:lnTo>
                <a:lnTo>
                  <a:pt x="17" y="68"/>
                </a:lnTo>
                <a:lnTo>
                  <a:pt x="17" y="67"/>
                </a:lnTo>
                <a:lnTo>
                  <a:pt x="17" y="67"/>
                </a:lnTo>
                <a:lnTo>
                  <a:pt x="17" y="66"/>
                </a:lnTo>
                <a:lnTo>
                  <a:pt x="17" y="66"/>
                </a:lnTo>
                <a:lnTo>
                  <a:pt x="17" y="66"/>
                </a:lnTo>
                <a:lnTo>
                  <a:pt x="17" y="65"/>
                </a:lnTo>
                <a:lnTo>
                  <a:pt x="17" y="64"/>
                </a:lnTo>
                <a:lnTo>
                  <a:pt x="17" y="64"/>
                </a:lnTo>
                <a:lnTo>
                  <a:pt x="17" y="63"/>
                </a:lnTo>
                <a:lnTo>
                  <a:pt x="17" y="63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6" y="62"/>
                </a:lnTo>
                <a:lnTo>
                  <a:pt x="16" y="61"/>
                </a:lnTo>
                <a:lnTo>
                  <a:pt x="16" y="61"/>
                </a:lnTo>
                <a:lnTo>
                  <a:pt x="16" y="60"/>
                </a:lnTo>
                <a:lnTo>
                  <a:pt x="16" y="60"/>
                </a:lnTo>
                <a:lnTo>
                  <a:pt x="16" y="59"/>
                </a:lnTo>
                <a:lnTo>
                  <a:pt x="16" y="59"/>
                </a:lnTo>
                <a:lnTo>
                  <a:pt x="15" y="59"/>
                </a:lnTo>
                <a:lnTo>
                  <a:pt x="15" y="58"/>
                </a:lnTo>
                <a:lnTo>
                  <a:pt x="15" y="58"/>
                </a:lnTo>
                <a:lnTo>
                  <a:pt x="16" y="58"/>
                </a:lnTo>
                <a:lnTo>
                  <a:pt x="16" y="58"/>
                </a:lnTo>
                <a:lnTo>
                  <a:pt x="16" y="58"/>
                </a:lnTo>
                <a:lnTo>
                  <a:pt x="16" y="58"/>
                </a:lnTo>
                <a:lnTo>
                  <a:pt x="17" y="57"/>
                </a:lnTo>
                <a:lnTo>
                  <a:pt x="17" y="57"/>
                </a:lnTo>
                <a:lnTo>
                  <a:pt x="17" y="57"/>
                </a:lnTo>
                <a:lnTo>
                  <a:pt x="18" y="57"/>
                </a:lnTo>
                <a:lnTo>
                  <a:pt x="18" y="56"/>
                </a:lnTo>
                <a:lnTo>
                  <a:pt x="19" y="56"/>
                </a:lnTo>
                <a:lnTo>
                  <a:pt x="19" y="55"/>
                </a:lnTo>
                <a:lnTo>
                  <a:pt x="20" y="55"/>
                </a:lnTo>
                <a:lnTo>
                  <a:pt x="20" y="55"/>
                </a:lnTo>
                <a:lnTo>
                  <a:pt x="21" y="54"/>
                </a:lnTo>
                <a:lnTo>
                  <a:pt x="21" y="54"/>
                </a:lnTo>
                <a:lnTo>
                  <a:pt x="21" y="54"/>
                </a:lnTo>
                <a:lnTo>
                  <a:pt x="21" y="53"/>
                </a:lnTo>
                <a:lnTo>
                  <a:pt x="22" y="53"/>
                </a:lnTo>
                <a:lnTo>
                  <a:pt x="22" y="52"/>
                </a:lnTo>
                <a:lnTo>
                  <a:pt x="23" y="52"/>
                </a:lnTo>
                <a:lnTo>
                  <a:pt x="23" y="51"/>
                </a:lnTo>
                <a:lnTo>
                  <a:pt x="23" y="51"/>
                </a:lnTo>
                <a:lnTo>
                  <a:pt x="24" y="50"/>
                </a:lnTo>
                <a:lnTo>
                  <a:pt x="24" y="50"/>
                </a:lnTo>
                <a:lnTo>
                  <a:pt x="24" y="50"/>
                </a:lnTo>
                <a:lnTo>
                  <a:pt x="24" y="49"/>
                </a:lnTo>
                <a:lnTo>
                  <a:pt x="24" y="49"/>
                </a:lnTo>
                <a:lnTo>
                  <a:pt x="25" y="48"/>
                </a:lnTo>
                <a:lnTo>
                  <a:pt x="25" y="48"/>
                </a:lnTo>
                <a:lnTo>
                  <a:pt x="25" y="47"/>
                </a:lnTo>
                <a:lnTo>
                  <a:pt x="25" y="47"/>
                </a:lnTo>
                <a:lnTo>
                  <a:pt x="26" y="47"/>
                </a:lnTo>
                <a:lnTo>
                  <a:pt x="26" y="47"/>
                </a:lnTo>
                <a:lnTo>
                  <a:pt x="26" y="47"/>
                </a:lnTo>
                <a:lnTo>
                  <a:pt x="27" y="47"/>
                </a:lnTo>
                <a:lnTo>
                  <a:pt x="27" y="47"/>
                </a:lnTo>
                <a:lnTo>
                  <a:pt x="27" y="47"/>
                </a:lnTo>
                <a:lnTo>
                  <a:pt x="28" y="47"/>
                </a:lnTo>
                <a:lnTo>
                  <a:pt x="29" y="47"/>
                </a:lnTo>
                <a:lnTo>
                  <a:pt x="29" y="47"/>
                </a:lnTo>
                <a:lnTo>
                  <a:pt x="29" y="47"/>
                </a:lnTo>
                <a:lnTo>
                  <a:pt x="30" y="47"/>
                </a:lnTo>
                <a:lnTo>
                  <a:pt x="30" y="47"/>
                </a:lnTo>
                <a:lnTo>
                  <a:pt x="31" y="47"/>
                </a:lnTo>
                <a:lnTo>
                  <a:pt x="31" y="47"/>
                </a:lnTo>
                <a:lnTo>
                  <a:pt x="31" y="47"/>
                </a:lnTo>
                <a:lnTo>
                  <a:pt x="31" y="48"/>
                </a:lnTo>
                <a:lnTo>
                  <a:pt x="32" y="48"/>
                </a:lnTo>
                <a:lnTo>
                  <a:pt x="32" y="49"/>
                </a:lnTo>
                <a:lnTo>
                  <a:pt x="32" y="49"/>
                </a:lnTo>
                <a:lnTo>
                  <a:pt x="32" y="50"/>
                </a:lnTo>
                <a:lnTo>
                  <a:pt x="33" y="50"/>
                </a:lnTo>
                <a:lnTo>
                  <a:pt x="33" y="50"/>
                </a:lnTo>
                <a:lnTo>
                  <a:pt x="33" y="50"/>
                </a:lnTo>
                <a:lnTo>
                  <a:pt x="34" y="50"/>
                </a:lnTo>
                <a:lnTo>
                  <a:pt x="34" y="50"/>
                </a:lnTo>
                <a:lnTo>
                  <a:pt x="34" y="50"/>
                </a:lnTo>
                <a:lnTo>
                  <a:pt x="35" y="50"/>
                </a:lnTo>
                <a:lnTo>
                  <a:pt x="35" y="50"/>
                </a:lnTo>
                <a:lnTo>
                  <a:pt x="35" y="50"/>
                </a:lnTo>
                <a:lnTo>
                  <a:pt x="36" y="50"/>
                </a:lnTo>
                <a:lnTo>
                  <a:pt x="36" y="50"/>
                </a:lnTo>
                <a:lnTo>
                  <a:pt x="37" y="50"/>
                </a:lnTo>
                <a:lnTo>
                  <a:pt x="37" y="50"/>
                </a:lnTo>
                <a:lnTo>
                  <a:pt x="37" y="50"/>
                </a:lnTo>
                <a:lnTo>
                  <a:pt x="38" y="50"/>
                </a:lnTo>
                <a:lnTo>
                  <a:pt x="38" y="50"/>
                </a:lnTo>
                <a:lnTo>
                  <a:pt x="38" y="50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40" y="49"/>
                </a:lnTo>
                <a:lnTo>
                  <a:pt x="40" y="49"/>
                </a:lnTo>
                <a:lnTo>
                  <a:pt x="40" y="48"/>
                </a:lnTo>
                <a:lnTo>
                  <a:pt x="41" y="48"/>
                </a:lnTo>
                <a:lnTo>
                  <a:pt x="41" y="47"/>
                </a:lnTo>
                <a:lnTo>
                  <a:pt x="41" y="47"/>
                </a:lnTo>
                <a:lnTo>
                  <a:pt x="41" y="47"/>
                </a:lnTo>
                <a:lnTo>
                  <a:pt x="42" y="47"/>
                </a:lnTo>
                <a:lnTo>
                  <a:pt x="42" y="46"/>
                </a:lnTo>
                <a:lnTo>
                  <a:pt x="42" y="46"/>
                </a:lnTo>
                <a:lnTo>
                  <a:pt x="42" y="45"/>
                </a:lnTo>
                <a:lnTo>
                  <a:pt x="43" y="45"/>
                </a:lnTo>
                <a:lnTo>
                  <a:pt x="43" y="45"/>
                </a:lnTo>
                <a:lnTo>
                  <a:pt x="44" y="45"/>
                </a:lnTo>
                <a:lnTo>
                  <a:pt x="44" y="45"/>
                </a:lnTo>
                <a:lnTo>
                  <a:pt x="44" y="45"/>
                </a:lnTo>
                <a:lnTo>
                  <a:pt x="45" y="45"/>
                </a:lnTo>
                <a:lnTo>
                  <a:pt x="45" y="45"/>
                </a:lnTo>
                <a:lnTo>
                  <a:pt x="45" y="44"/>
                </a:lnTo>
                <a:lnTo>
                  <a:pt x="46" y="44"/>
                </a:lnTo>
                <a:lnTo>
                  <a:pt x="46" y="44"/>
                </a:lnTo>
                <a:lnTo>
                  <a:pt x="47" y="44"/>
                </a:lnTo>
                <a:lnTo>
                  <a:pt x="47" y="44"/>
                </a:lnTo>
                <a:lnTo>
                  <a:pt x="48" y="44"/>
                </a:lnTo>
                <a:lnTo>
                  <a:pt x="48" y="44"/>
                </a:lnTo>
                <a:lnTo>
                  <a:pt x="49" y="43"/>
                </a:lnTo>
                <a:lnTo>
                  <a:pt x="49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1" y="43"/>
                </a:lnTo>
                <a:lnTo>
                  <a:pt x="51" y="42"/>
                </a:lnTo>
                <a:lnTo>
                  <a:pt x="51" y="42"/>
                </a:lnTo>
                <a:lnTo>
                  <a:pt x="51" y="42"/>
                </a:lnTo>
                <a:lnTo>
                  <a:pt x="51" y="41"/>
                </a:lnTo>
                <a:lnTo>
                  <a:pt x="51" y="41"/>
                </a:lnTo>
                <a:lnTo>
                  <a:pt x="50" y="40"/>
                </a:lnTo>
                <a:lnTo>
                  <a:pt x="50" y="40"/>
                </a:lnTo>
                <a:lnTo>
                  <a:pt x="51" y="40"/>
                </a:lnTo>
                <a:lnTo>
                  <a:pt x="51" y="39"/>
                </a:lnTo>
                <a:lnTo>
                  <a:pt x="51" y="39"/>
                </a:lnTo>
                <a:lnTo>
                  <a:pt x="50" y="39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49" y="37"/>
                </a:lnTo>
                <a:lnTo>
                  <a:pt x="49" y="36"/>
                </a:lnTo>
                <a:lnTo>
                  <a:pt x="49" y="36"/>
                </a:lnTo>
                <a:lnTo>
                  <a:pt x="49" y="35"/>
                </a:lnTo>
                <a:lnTo>
                  <a:pt x="48" y="35"/>
                </a:lnTo>
                <a:lnTo>
                  <a:pt x="48" y="34"/>
                </a:lnTo>
                <a:lnTo>
                  <a:pt x="48" y="34"/>
                </a:lnTo>
                <a:lnTo>
                  <a:pt x="48" y="33"/>
                </a:lnTo>
                <a:lnTo>
                  <a:pt x="47" y="33"/>
                </a:lnTo>
                <a:lnTo>
                  <a:pt x="47" y="33"/>
                </a:lnTo>
                <a:lnTo>
                  <a:pt x="47" y="33"/>
                </a:lnTo>
                <a:lnTo>
                  <a:pt x="47" y="32"/>
                </a:lnTo>
                <a:lnTo>
                  <a:pt x="47" y="32"/>
                </a:lnTo>
                <a:lnTo>
                  <a:pt x="47" y="31"/>
                </a:lnTo>
                <a:lnTo>
                  <a:pt x="47" y="31"/>
                </a:lnTo>
                <a:lnTo>
                  <a:pt x="47" y="31"/>
                </a:lnTo>
                <a:lnTo>
                  <a:pt x="47" y="30"/>
                </a:lnTo>
                <a:lnTo>
                  <a:pt x="47" y="30"/>
                </a:lnTo>
                <a:lnTo>
                  <a:pt x="46" y="30"/>
                </a:lnTo>
                <a:lnTo>
                  <a:pt x="46" y="29"/>
                </a:lnTo>
                <a:lnTo>
                  <a:pt x="46" y="29"/>
                </a:lnTo>
                <a:lnTo>
                  <a:pt x="46" y="29"/>
                </a:lnTo>
                <a:lnTo>
                  <a:pt x="46" y="28"/>
                </a:lnTo>
                <a:lnTo>
                  <a:pt x="47" y="27"/>
                </a:lnTo>
                <a:lnTo>
                  <a:pt x="47" y="27"/>
                </a:lnTo>
                <a:lnTo>
                  <a:pt x="47" y="26"/>
                </a:lnTo>
                <a:lnTo>
                  <a:pt x="48" y="26"/>
                </a:lnTo>
                <a:lnTo>
                  <a:pt x="48" y="25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50" y="25"/>
                </a:lnTo>
                <a:lnTo>
                  <a:pt x="50" y="25"/>
                </a:lnTo>
                <a:lnTo>
                  <a:pt x="50" y="24"/>
                </a:lnTo>
                <a:lnTo>
                  <a:pt x="51" y="24"/>
                </a:lnTo>
                <a:lnTo>
                  <a:pt x="51" y="24"/>
                </a:lnTo>
                <a:lnTo>
                  <a:pt x="52" y="24"/>
                </a:lnTo>
                <a:lnTo>
                  <a:pt x="52" y="24"/>
                </a:lnTo>
                <a:lnTo>
                  <a:pt x="53" y="24"/>
                </a:lnTo>
                <a:lnTo>
                  <a:pt x="54" y="24"/>
                </a:lnTo>
                <a:lnTo>
                  <a:pt x="54" y="24"/>
                </a:lnTo>
                <a:lnTo>
                  <a:pt x="54" y="23"/>
                </a:lnTo>
                <a:lnTo>
                  <a:pt x="54" y="23"/>
                </a:lnTo>
                <a:lnTo>
                  <a:pt x="55" y="23"/>
                </a:lnTo>
                <a:lnTo>
                  <a:pt x="56" y="23"/>
                </a:lnTo>
                <a:lnTo>
                  <a:pt x="56" y="24"/>
                </a:lnTo>
                <a:lnTo>
                  <a:pt x="57" y="24"/>
                </a:lnTo>
                <a:lnTo>
                  <a:pt x="58" y="24"/>
                </a:lnTo>
                <a:lnTo>
                  <a:pt x="58" y="24"/>
                </a:lnTo>
                <a:lnTo>
                  <a:pt x="59" y="24"/>
                </a:lnTo>
                <a:lnTo>
                  <a:pt x="59" y="24"/>
                </a:lnTo>
                <a:lnTo>
                  <a:pt x="59" y="25"/>
                </a:lnTo>
                <a:lnTo>
                  <a:pt x="60" y="25"/>
                </a:lnTo>
                <a:lnTo>
                  <a:pt x="60" y="25"/>
                </a:lnTo>
                <a:lnTo>
                  <a:pt x="61" y="25"/>
                </a:lnTo>
                <a:lnTo>
                  <a:pt x="61" y="25"/>
                </a:lnTo>
                <a:lnTo>
                  <a:pt x="61" y="26"/>
                </a:lnTo>
                <a:lnTo>
                  <a:pt x="61" y="26"/>
                </a:lnTo>
                <a:lnTo>
                  <a:pt x="62" y="26"/>
                </a:lnTo>
                <a:lnTo>
                  <a:pt x="62" y="26"/>
                </a:lnTo>
                <a:lnTo>
                  <a:pt x="63" y="27"/>
                </a:lnTo>
                <a:lnTo>
                  <a:pt x="63" y="27"/>
                </a:lnTo>
                <a:lnTo>
                  <a:pt x="63" y="27"/>
                </a:lnTo>
                <a:lnTo>
                  <a:pt x="63" y="28"/>
                </a:lnTo>
                <a:lnTo>
                  <a:pt x="64" y="28"/>
                </a:lnTo>
                <a:lnTo>
                  <a:pt x="64" y="28"/>
                </a:lnTo>
                <a:lnTo>
                  <a:pt x="65" y="28"/>
                </a:lnTo>
                <a:lnTo>
                  <a:pt x="66" y="29"/>
                </a:lnTo>
                <a:lnTo>
                  <a:pt x="66" y="29"/>
                </a:lnTo>
                <a:lnTo>
                  <a:pt x="67" y="29"/>
                </a:lnTo>
                <a:lnTo>
                  <a:pt x="67" y="29"/>
                </a:lnTo>
                <a:lnTo>
                  <a:pt x="67" y="28"/>
                </a:lnTo>
                <a:lnTo>
                  <a:pt x="67" y="28"/>
                </a:lnTo>
                <a:lnTo>
                  <a:pt x="68" y="27"/>
                </a:lnTo>
                <a:lnTo>
                  <a:pt x="68" y="27"/>
                </a:lnTo>
                <a:lnTo>
                  <a:pt x="69" y="27"/>
                </a:lnTo>
                <a:lnTo>
                  <a:pt x="69" y="27"/>
                </a:lnTo>
                <a:lnTo>
                  <a:pt x="70" y="27"/>
                </a:lnTo>
                <a:lnTo>
                  <a:pt x="70" y="27"/>
                </a:lnTo>
                <a:lnTo>
                  <a:pt x="70" y="27"/>
                </a:lnTo>
                <a:lnTo>
                  <a:pt x="71" y="27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3" y="26"/>
                </a:lnTo>
                <a:lnTo>
                  <a:pt x="73" y="26"/>
                </a:lnTo>
                <a:lnTo>
                  <a:pt x="74" y="27"/>
                </a:lnTo>
                <a:lnTo>
                  <a:pt x="75" y="27"/>
                </a:lnTo>
                <a:lnTo>
                  <a:pt x="75" y="27"/>
                </a:lnTo>
                <a:lnTo>
                  <a:pt x="75" y="27"/>
                </a:lnTo>
                <a:lnTo>
                  <a:pt x="76" y="27"/>
                </a:lnTo>
                <a:lnTo>
                  <a:pt x="77" y="27"/>
                </a:lnTo>
                <a:lnTo>
                  <a:pt x="77" y="27"/>
                </a:lnTo>
                <a:lnTo>
                  <a:pt x="78" y="27"/>
                </a:lnTo>
                <a:lnTo>
                  <a:pt x="78" y="27"/>
                </a:lnTo>
                <a:lnTo>
                  <a:pt x="79" y="27"/>
                </a:lnTo>
                <a:lnTo>
                  <a:pt x="79" y="27"/>
                </a:lnTo>
                <a:lnTo>
                  <a:pt x="80" y="27"/>
                </a:lnTo>
                <a:lnTo>
                  <a:pt x="80" y="27"/>
                </a:lnTo>
                <a:lnTo>
                  <a:pt x="80" y="27"/>
                </a:lnTo>
                <a:lnTo>
                  <a:pt x="81" y="26"/>
                </a:lnTo>
                <a:lnTo>
                  <a:pt x="81" y="26"/>
                </a:lnTo>
                <a:lnTo>
                  <a:pt x="82" y="26"/>
                </a:lnTo>
                <a:lnTo>
                  <a:pt x="82" y="26"/>
                </a:lnTo>
                <a:lnTo>
                  <a:pt x="83" y="26"/>
                </a:lnTo>
                <a:lnTo>
                  <a:pt x="83" y="26"/>
                </a:lnTo>
                <a:lnTo>
                  <a:pt x="84" y="27"/>
                </a:lnTo>
                <a:lnTo>
                  <a:pt x="84" y="27"/>
                </a:lnTo>
                <a:lnTo>
                  <a:pt x="84" y="27"/>
                </a:lnTo>
                <a:lnTo>
                  <a:pt x="84" y="28"/>
                </a:lnTo>
                <a:lnTo>
                  <a:pt x="84" y="28"/>
                </a:lnTo>
                <a:lnTo>
                  <a:pt x="84" y="28"/>
                </a:lnTo>
                <a:lnTo>
                  <a:pt x="84" y="28"/>
                </a:lnTo>
                <a:lnTo>
                  <a:pt x="85" y="28"/>
                </a:lnTo>
                <a:lnTo>
                  <a:pt x="85" y="28"/>
                </a:lnTo>
                <a:lnTo>
                  <a:pt x="86" y="28"/>
                </a:lnTo>
                <a:lnTo>
                  <a:pt x="86" y="28"/>
                </a:lnTo>
                <a:lnTo>
                  <a:pt x="87" y="27"/>
                </a:lnTo>
                <a:lnTo>
                  <a:pt x="88" y="27"/>
                </a:lnTo>
                <a:lnTo>
                  <a:pt x="88" y="26"/>
                </a:lnTo>
                <a:lnTo>
                  <a:pt x="88" y="26"/>
                </a:lnTo>
                <a:lnTo>
                  <a:pt x="88" y="26"/>
                </a:lnTo>
                <a:lnTo>
                  <a:pt x="89" y="26"/>
                </a:lnTo>
                <a:lnTo>
                  <a:pt x="89" y="26"/>
                </a:lnTo>
                <a:lnTo>
                  <a:pt x="90" y="26"/>
                </a:lnTo>
                <a:lnTo>
                  <a:pt x="90" y="26"/>
                </a:lnTo>
                <a:lnTo>
                  <a:pt x="90" y="25"/>
                </a:lnTo>
                <a:lnTo>
                  <a:pt x="90" y="25"/>
                </a:lnTo>
                <a:lnTo>
                  <a:pt x="90" y="25"/>
                </a:lnTo>
                <a:lnTo>
                  <a:pt x="90" y="24"/>
                </a:lnTo>
                <a:lnTo>
                  <a:pt x="90" y="24"/>
                </a:lnTo>
                <a:lnTo>
                  <a:pt x="90" y="23"/>
                </a:lnTo>
                <a:lnTo>
                  <a:pt x="91" y="23"/>
                </a:lnTo>
                <a:lnTo>
                  <a:pt x="91" y="23"/>
                </a:lnTo>
                <a:lnTo>
                  <a:pt x="91" y="23"/>
                </a:lnTo>
                <a:lnTo>
                  <a:pt x="92" y="23"/>
                </a:lnTo>
                <a:lnTo>
                  <a:pt x="92" y="23"/>
                </a:lnTo>
                <a:lnTo>
                  <a:pt x="92" y="23"/>
                </a:lnTo>
                <a:lnTo>
                  <a:pt x="92" y="23"/>
                </a:lnTo>
                <a:lnTo>
                  <a:pt x="92" y="24"/>
                </a:lnTo>
                <a:lnTo>
                  <a:pt x="92" y="23"/>
                </a:lnTo>
                <a:lnTo>
                  <a:pt x="93" y="23"/>
                </a:lnTo>
                <a:lnTo>
                  <a:pt x="93" y="23"/>
                </a:lnTo>
                <a:lnTo>
                  <a:pt x="93" y="22"/>
                </a:lnTo>
                <a:lnTo>
                  <a:pt x="94" y="22"/>
                </a:lnTo>
                <a:lnTo>
                  <a:pt x="94" y="21"/>
                </a:lnTo>
                <a:lnTo>
                  <a:pt x="94" y="21"/>
                </a:lnTo>
                <a:lnTo>
                  <a:pt x="94" y="20"/>
                </a:lnTo>
                <a:lnTo>
                  <a:pt x="94" y="20"/>
                </a:lnTo>
                <a:lnTo>
                  <a:pt x="95" y="20"/>
                </a:lnTo>
                <a:lnTo>
                  <a:pt x="95" y="20"/>
                </a:lnTo>
                <a:lnTo>
                  <a:pt x="96" y="20"/>
                </a:lnTo>
                <a:lnTo>
                  <a:pt x="96" y="20"/>
                </a:lnTo>
                <a:lnTo>
                  <a:pt x="97" y="20"/>
                </a:lnTo>
                <a:lnTo>
                  <a:pt x="97" y="20"/>
                </a:lnTo>
                <a:lnTo>
                  <a:pt x="97" y="20"/>
                </a:lnTo>
                <a:lnTo>
                  <a:pt x="97" y="20"/>
                </a:lnTo>
                <a:lnTo>
                  <a:pt x="98" y="20"/>
                </a:lnTo>
                <a:lnTo>
                  <a:pt x="98" y="19"/>
                </a:lnTo>
                <a:lnTo>
                  <a:pt x="98" y="19"/>
                </a:lnTo>
                <a:lnTo>
                  <a:pt x="98" y="18"/>
                </a:lnTo>
                <a:lnTo>
                  <a:pt x="99" y="18"/>
                </a:lnTo>
                <a:lnTo>
                  <a:pt x="99" y="18"/>
                </a:lnTo>
                <a:lnTo>
                  <a:pt x="100" y="18"/>
                </a:lnTo>
                <a:lnTo>
                  <a:pt x="100" y="18"/>
                </a:lnTo>
                <a:lnTo>
                  <a:pt x="101" y="18"/>
                </a:lnTo>
                <a:lnTo>
                  <a:pt x="101" y="18"/>
                </a:lnTo>
                <a:lnTo>
                  <a:pt x="102" y="18"/>
                </a:lnTo>
                <a:lnTo>
                  <a:pt x="102" y="18"/>
                </a:lnTo>
                <a:lnTo>
                  <a:pt x="103" y="17"/>
                </a:lnTo>
                <a:lnTo>
                  <a:pt x="104" y="17"/>
                </a:lnTo>
                <a:lnTo>
                  <a:pt x="104" y="17"/>
                </a:lnTo>
                <a:lnTo>
                  <a:pt x="104" y="16"/>
                </a:lnTo>
                <a:lnTo>
                  <a:pt x="104" y="16"/>
                </a:lnTo>
                <a:lnTo>
                  <a:pt x="104" y="16"/>
                </a:lnTo>
                <a:lnTo>
                  <a:pt x="104" y="15"/>
                </a:lnTo>
                <a:lnTo>
                  <a:pt x="104" y="15"/>
                </a:lnTo>
                <a:lnTo>
                  <a:pt x="104" y="15"/>
                </a:lnTo>
                <a:lnTo>
                  <a:pt x="104" y="14"/>
                </a:lnTo>
                <a:lnTo>
                  <a:pt x="104" y="14"/>
                </a:lnTo>
                <a:lnTo>
                  <a:pt x="104" y="13"/>
                </a:lnTo>
                <a:lnTo>
                  <a:pt x="104" y="13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5" y="11"/>
                </a:lnTo>
                <a:lnTo>
                  <a:pt x="106" y="11"/>
                </a:lnTo>
                <a:lnTo>
                  <a:pt x="106" y="11"/>
                </a:lnTo>
                <a:lnTo>
                  <a:pt x="106" y="10"/>
                </a:lnTo>
                <a:lnTo>
                  <a:pt x="107" y="10"/>
                </a:lnTo>
                <a:lnTo>
                  <a:pt x="107" y="10"/>
                </a:lnTo>
                <a:lnTo>
                  <a:pt x="108" y="9"/>
                </a:lnTo>
                <a:lnTo>
                  <a:pt x="108" y="9"/>
                </a:lnTo>
                <a:lnTo>
                  <a:pt x="108" y="8"/>
                </a:lnTo>
                <a:lnTo>
                  <a:pt x="109" y="8"/>
                </a:lnTo>
                <a:lnTo>
                  <a:pt x="109" y="7"/>
                </a:lnTo>
                <a:lnTo>
                  <a:pt x="109" y="7"/>
                </a:lnTo>
                <a:lnTo>
                  <a:pt x="109" y="6"/>
                </a:lnTo>
                <a:lnTo>
                  <a:pt x="109" y="6"/>
                </a:lnTo>
                <a:lnTo>
                  <a:pt x="109" y="5"/>
                </a:lnTo>
                <a:lnTo>
                  <a:pt x="109" y="5"/>
                </a:lnTo>
                <a:lnTo>
                  <a:pt x="110" y="4"/>
                </a:lnTo>
                <a:lnTo>
                  <a:pt x="110" y="4"/>
                </a:lnTo>
                <a:lnTo>
                  <a:pt x="111" y="4"/>
                </a:lnTo>
                <a:lnTo>
                  <a:pt x="111" y="4"/>
                </a:lnTo>
                <a:lnTo>
                  <a:pt x="112" y="4"/>
                </a:lnTo>
                <a:lnTo>
                  <a:pt x="113" y="4"/>
                </a:lnTo>
                <a:lnTo>
                  <a:pt x="113" y="4"/>
                </a:lnTo>
                <a:lnTo>
                  <a:pt x="113" y="3"/>
                </a:lnTo>
                <a:lnTo>
                  <a:pt x="113" y="3"/>
                </a:lnTo>
                <a:lnTo>
                  <a:pt x="114" y="3"/>
                </a:lnTo>
                <a:lnTo>
                  <a:pt x="115" y="2"/>
                </a:lnTo>
                <a:lnTo>
                  <a:pt x="115" y="2"/>
                </a:lnTo>
                <a:lnTo>
                  <a:pt x="115" y="1"/>
                </a:lnTo>
                <a:lnTo>
                  <a:pt x="116" y="1"/>
                </a:lnTo>
                <a:lnTo>
                  <a:pt x="116" y="1"/>
                </a:lnTo>
                <a:lnTo>
                  <a:pt x="117" y="1"/>
                </a:lnTo>
                <a:lnTo>
                  <a:pt x="117" y="1"/>
                </a:lnTo>
                <a:lnTo>
                  <a:pt x="117" y="1"/>
                </a:lnTo>
                <a:lnTo>
                  <a:pt x="118" y="1"/>
                </a:lnTo>
                <a:lnTo>
                  <a:pt x="118" y="1"/>
                </a:lnTo>
                <a:lnTo>
                  <a:pt x="119" y="1"/>
                </a:lnTo>
                <a:lnTo>
                  <a:pt x="119" y="1"/>
                </a:lnTo>
                <a:lnTo>
                  <a:pt x="120" y="1"/>
                </a:lnTo>
                <a:lnTo>
                  <a:pt x="120" y="1"/>
                </a:lnTo>
                <a:lnTo>
                  <a:pt x="120" y="1"/>
                </a:lnTo>
                <a:lnTo>
                  <a:pt x="121" y="1"/>
                </a:lnTo>
                <a:lnTo>
                  <a:pt x="121" y="0"/>
                </a:lnTo>
                <a:lnTo>
                  <a:pt x="121" y="0"/>
                </a:lnTo>
                <a:lnTo>
                  <a:pt x="122" y="0"/>
                </a:lnTo>
                <a:lnTo>
                  <a:pt x="122" y="0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08" name="Freeform 93"/>
          <p:cNvSpPr>
            <a:spLocks/>
          </p:cNvSpPr>
          <p:nvPr/>
        </p:nvSpPr>
        <p:spPr bwMode="auto">
          <a:xfrm>
            <a:off x="3137905" y="3683385"/>
            <a:ext cx="401821" cy="476826"/>
          </a:xfrm>
          <a:custGeom>
            <a:avLst/>
            <a:gdLst>
              <a:gd name="T0" fmla="*/ 145 w 234"/>
              <a:gd name="T1" fmla="*/ 21 h 301"/>
              <a:gd name="T2" fmla="*/ 157 w 234"/>
              <a:gd name="T3" fmla="*/ 23 h 301"/>
              <a:gd name="T4" fmla="*/ 169 w 234"/>
              <a:gd name="T5" fmla="*/ 29 h 301"/>
              <a:gd name="T6" fmla="*/ 179 w 234"/>
              <a:gd name="T7" fmla="*/ 40 h 301"/>
              <a:gd name="T8" fmla="*/ 186 w 234"/>
              <a:gd name="T9" fmla="*/ 53 h 301"/>
              <a:gd name="T10" fmla="*/ 195 w 234"/>
              <a:gd name="T11" fmla="*/ 61 h 301"/>
              <a:gd name="T12" fmla="*/ 200 w 234"/>
              <a:gd name="T13" fmla="*/ 70 h 301"/>
              <a:gd name="T14" fmla="*/ 200 w 234"/>
              <a:gd name="T15" fmla="*/ 82 h 301"/>
              <a:gd name="T16" fmla="*/ 199 w 234"/>
              <a:gd name="T17" fmla="*/ 99 h 301"/>
              <a:gd name="T18" fmla="*/ 208 w 234"/>
              <a:gd name="T19" fmla="*/ 108 h 301"/>
              <a:gd name="T20" fmla="*/ 217 w 234"/>
              <a:gd name="T21" fmla="*/ 120 h 301"/>
              <a:gd name="T22" fmla="*/ 219 w 234"/>
              <a:gd name="T23" fmla="*/ 132 h 301"/>
              <a:gd name="T24" fmla="*/ 227 w 234"/>
              <a:gd name="T25" fmla="*/ 143 h 301"/>
              <a:gd name="T26" fmla="*/ 232 w 234"/>
              <a:gd name="T27" fmla="*/ 154 h 301"/>
              <a:gd name="T28" fmla="*/ 234 w 234"/>
              <a:gd name="T29" fmla="*/ 174 h 301"/>
              <a:gd name="T30" fmla="*/ 210 w 234"/>
              <a:gd name="T31" fmla="*/ 195 h 301"/>
              <a:gd name="T32" fmla="*/ 195 w 234"/>
              <a:gd name="T33" fmla="*/ 200 h 301"/>
              <a:gd name="T34" fmla="*/ 178 w 234"/>
              <a:gd name="T35" fmla="*/ 196 h 301"/>
              <a:gd name="T36" fmla="*/ 161 w 234"/>
              <a:gd name="T37" fmla="*/ 195 h 301"/>
              <a:gd name="T38" fmla="*/ 147 w 234"/>
              <a:gd name="T39" fmla="*/ 191 h 301"/>
              <a:gd name="T40" fmla="*/ 141 w 234"/>
              <a:gd name="T41" fmla="*/ 180 h 301"/>
              <a:gd name="T42" fmla="*/ 127 w 234"/>
              <a:gd name="T43" fmla="*/ 177 h 301"/>
              <a:gd name="T44" fmla="*/ 111 w 234"/>
              <a:gd name="T45" fmla="*/ 184 h 301"/>
              <a:gd name="T46" fmla="*/ 95 w 234"/>
              <a:gd name="T47" fmla="*/ 192 h 301"/>
              <a:gd name="T48" fmla="*/ 90 w 234"/>
              <a:gd name="T49" fmla="*/ 181 h 301"/>
              <a:gd name="T50" fmla="*/ 82 w 234"/>
              <a:gd name="T51" fmla="*/ 175 h 301"/>
              <a:gd name="T52" fmla="*/ 72 w 234"/>
              <a:gd name="T53" fmla="*/ 184 h 301"/>
              <a:gd name="T54" fmla="*/ 58 w 234"/>
              <a:gd name="T55" fmla="*/ 191 h 301"/>
              <a:gd name="T56" fmla="*/ 52 w 234"/>
              <a:gd name="T57" fmla="*/ 203 h 301"/>
              <a:gd name="T58" fmla="*/ 49 w 234"/>
              <a:gd name="T59" fmla="*/ 215 h 301"/>
              <a:gd name="T60" fmla="*/ 45 w 234"/>
              <a:gd name="T61" fmla="*/ 228 h 301"/>
              <a:gd name="T62" fmla="*/ 44 w 234"/>
              <a:gd name="T63" fmla="*/ 245 h 301"/>
              <a:gd name="T64" fmla="*/ 37 w 234"/>
              <a:gd name="T65" fmla="*/ 261 h 301"/>
              <a:gd name="T66" fmla="*/ 34 w 234"/>
              <a:gd name="T67" fmla="*/ 272 h 301"/>
              <a:gd name="T68" fmla="*/ 28 w 234"/>
              <a:gd name="T69" fmla="*/ 277 h 301"/>
              <a:gd name="T70" fmla="*/ 15 w 234"/>
              <a:gd name="T71" fmla="*/ 288 h 301"/>
              <a:gd name="T72" fmla="*/ 2 w 234"/>
              <a:gd name="T73" fmla="*/ 295 h 301"/>
              <a:gd name="T74" fmla="*/ 10 w 234"/>
              <a:gd name="T75" fmla="*/ 275 h 301"/>
              <a:gd name="T76" fmla="*/ 2 w 234"/>
              <a:gd name="T77" fmla="*/ 263 h 301"/>
              <a:gd name="T78" fmla="*/ 2 w 234"/>
              <a:gd name="T79" fmla="*/ 252 h 301"/>
              <a:gd name="T80" fmla="*/ 4 w 234"/>
              <a:gd name="T81" fmla="*/ 241 h 301"/>
              <a:gd name="T82" fmla="*/ 6 w 234"/>
              <a:gd name="T83" fmla="*/ 230 h 301"/>
              <a:gd name="T84" fmla="*/ 4 w 234"/>
              <a:gd name="T85" fmla="*/ 217 h 301"/>
              <a:gd name="T86" fmla="*/ 9 w 234"/>
              <a:gd name="T87" fmla="*/ 209 h 301"/>
              <a:gd name="T88" fmla="*/ 14 w 234"/>
              <a:gd name="T89" fmla="*/ 200 h 301"/>
              <a:gd name="T90" fmla="*/ 13 w 234"/>
              <a:gd name="T91" fmla="*/ 188 h 301"/>
              <a:gd name="T92" fmla="*/ 22 w 234"/>
              <a:gd name="T93" fmla="*/ 177 h 301"/>
              <a:gd name="T94" fmla="*/ 27 w 234"/>
              <a:gd name="T95" fmla="*/ 162 h 301"/>
              <a:gd name="T96" fmla="*/ 29 w 234"/>
              <a:gd name="T97" fmla="*/ 152 h 301"/>
              <a:gd name="T98" fmla="*/ 29 w 234"/>
              <a:gd name="T99" fmla="*/ 141 h 301"/>
              <a:gd name="T100" fmla="*/ 30 w 234"/>
              <a:gd name="T101" fmla="*/ 136 h 301"/>
              <a:gd name="T102" fmla="*/ 33 w 234"/>
              <a:gd name="T103" fmla="*/ 127 h 301"/>
              <a:gd name="T104" fmla="*/ 45 w 234"/>
              <a:gd name="T105" fmla="*/ 122 h 301"/>
              <a:gd name="T106" fmla="*/ 61 w 234"/>
              <a:gd name="T107" fmla="*/ 118 h 301"/>
              <a:gd name="T108" fmla="*/ 78 w 234"/>
              <a:gd name="T109" fmla="*/ 106 h 301"/>
              <a:gd name="T110" fmla="*/ 93 w 234"/>
              <a:gd name="T111" fmla="*/ 89 h 301"/>
              <a:gd name="T112" fmla="*/ 108 w 234"/>
              <a:gd name="T113" fmla="*/ 73 h 301"/>
              <a:gd name="T114" fmla="*/ 117 w 234"/>
              <a:gd name="T115" fmla="*/ 57 h 301"/>
              <a:gd name="T116" fmla="*/ 124 w 234"/>
              <a:gd name="T117" fmla="*/ 40 h 301"/>
              <a:gd name="T118" fmla="*/ 128 w 234"/>
              <a:gd name="T119" fmla="*/ 25 h 301"/>
              <a:gd name="T120" fmla="*/ 130 w 234"/>
              <a:gd name="T121" fmla="*/ 9 h 301"/>
              <a:gd name="T122" fmla="*/ 135 w 234"/>
              <a:gd name="T123" fmla="*/ 2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4" h="301">
                <a:moveTo>
                  <a:pt x="137" y="3"/>
                </a:moveTo>
                <a:lnTo>
                  <a:pt x="137" y="4"/>
                </a:lnTo>
                <a:lnTo>
                  <a:pt x="137" y="4"/>
                </a:lnTo>
                <a:lnTo>
                  <a:pt x="137" y="5"/>
                </a:lnTo>
                <a:lnTo>
                  <a:pt x="137" y="6"/>
                </a:lnTo>
                <a:lnTo>
                  <a:pt x="137" y="6"/>
                </a:lnTo>
                <a:lnTo>
                  <a:pt x="137" y="7"/>
                </a:lnTo>
                <a:lnTo>
                  <a:pt x="138" y="8"/>
                </a:lnTo>
                <a:lnTo>
                  <a:pt x="138" y="9"/>
                </a:lnTo>
                <a:lnTo>
                  <a:pt x="139" y="9"/>
                </a:lnTo>
                <a:lnTo>
                  <a:pt x="139" y="10"/>
                </a:lnTo>
                <a:lnTo>
                  <a:pt x="140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2"/>
                </a:lnTo>
                <a:lnTo>
                  <a:pt x="140" y="12"/>
                </a:lnTo>
                <a:lnTo>
                  <a:pt x="140" y="13"/>
                </a:lnTo>
                <a:lnTo>
                  <a:pt x="141" y="14"/>
                </a:lnTo>
                <a:lnTo>
                  <a:pt x="141" y="14"/>
                </a:lnTo>
                <a:lnTo>
                  <a:pt x="141" y="15"/>
                </a:lnTo>
                <a:lnTo>
                  <a:pt x="141" y="15"/>
                </a:lnTo>
                <a:lnTo>
                  <a:pt x="141" y="15"/>
                </a:lnTo>
                <a:lnTo>
                  <a:pt x="141" y="16"/>
                </a:lnTo>
                <a:lnTo>
                  <a:pt x="141" y="17"/>
                </a:lnTo>
                <a:lnTo>
                  <a:pt x="142" y="18"/>
                </a:lnTo>
                <a:lnTo>
                  <a:pt x="142" y="18"/>
                </a:lnTo>
                <a:lnTo>
                  <a:pt x="142" y="19"/>
                </a:lnTo>
                <a:lnTo>
                  <a:pt x="142" y="19"/>
                </a:lnTo>
                <a:lnTo>
                  <a:pt x="142" y="19"/>
                </a:lnTo>
                <a:lnTo>
                  <a:pt x="143" y="19"/>
                </a:lnTo>
                <a:lnTo>
                  <a:pt x="143" y="20"/>
                </a:lnTo>
                <a:lnTo>
                  <a:pt x="144" y="21"/>
                </a:lnTo>
                <a:lnTo>
                  <a:pt x="145" y="21"/>
                </a:lnTo>
                <a:lnTo>
                  <a:pt x="145" y="22"/>
                </a:lnTo>
                <a:lnTo>
                  <a:pt x="145" y="22"/>
                </a:lnTo>
                <a:lnTo>
                  <a:pt x="145" y="23"/>
                </a:lnTo>
                <a:lnTo>
                  <a:pt x="145" y="23"/>
                </a:lnTo>
                <a:lnTo>
                  <a:pt x="146" y="24"/>
                </a:lnTo>
                <a:lnTo>
                  <a:pt x="146" y="24"/>
                </a:lnTo>
                <a:lnTo>
                  <a:pt x="147" y="24"/>
                </a:lnTo>
                <a:lnTo>
                  <a:pt x="147" y="24"/>
                </a:lnTo>
                <a:lnTo>
                  <a:pt x="147" y="24"/>
                </a:lnTo>
                <a:lnTo>
                  <a:pt x="148" y="24"/>
                </a:lnTo>
                <a:lnTo>
                  <a:pt x="148" y="25"/>
                </a:lnTo>
                <a:lnTo>
                  <a:pt x="148" y="25"/>
                </a:lnTo>
                <a:lnTo>
                  <a:pt x="149" y="25"/>
                </a:lnTo>
                <a:lnTo>
                  <a:pt x="149" y="24"/>
                </a:lnTo>
                <a:lnTo>
                  <a:pt x="149" y="24"/>
                </a:lnTo>
                <a:lnTo>
                  <a:pt x="150" y="24"/>
                </a:lnTo>
                <a:lnTo>
                  <a:pt x="150" y="24"/>
                </a:lnTo>
                <a:lnTo>
                  <a:pt x="151" y="25"/>
                </a:lnTo>
                <a:lnTo>
                  <a:pt x="151" y="25"/>
                </a:lnTo>
                <a:lnTo>
                  <a:pt x="152" y="24"/>
                </a:lnTo>
                <a:lnTo>
                  <a:pt x="152" y="24"/>
                </a:lnTo>
                <a:lnTo>
                  <a:pt x="152" y="24"/>
                </a:lnTo>
                <a:lnTo>
                  <a:pt x="153" y="24"/>
                </a:lnTo>
                <a:lnTo>
                  <a:pt x="153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3"/>
                </a:lnTo>
                <a:lnTo>
                  <a:pt x="155" y="23"/>
                </a:lnTo>
                <a:lnTo>
                  <a:pt x="155" y="23"/>
                </a:lnTo>
                <a:lnTo>
                  <a:pt x="156" y="23"/>
                </a:lnTo>
                <a:lnTo>
                  <a:pt x="156" y="23"/>
                </a:lnTo>
                <a:lnTo>
                  <a:pt x="157" y="23"/>
                </a:lnTo>
                <a:lnTo>
                  <a:pt x="157" y="23"/>
                </a:lnTo>
                <a:lnTo>
                  <a:pt x="158" y="23"/>
                </a:lnTo>
                <a:lnTo>
                  <a:pt x="158" y="23"/>
                </a:lnTo>
                <a:lnTo>
                  <a:pt x="158" y="23"/>
                </a:lnTo>
                <a:lnTo>
                  <a:pt x="159" y="23"/>
                </a:lnTo>
                <a:lnTo>
                  <a:pt x="159" y="23"/>
                </a:lnTo>
                <a:lnTo>
                  <a:pt x="159" y="23"/>
                </a:lnTo>
                <a:lnTo>
                  <a:pt x="161" y="23"/>
                </a:lnTo>
                <a:lnTo>
                  <a:pt x="161" y="23"/>
                </a:lnTo>
                <a:lnTo>
                  <a:pt x="162" y="23"/>
                </a:lnTo>
                <a:lnTo>
                  <a:pt x="162" y="23"/>
                </a:lnTo>
                <a:lnTo>
                  <a:pt x="162" y="22"/>
                </a:lnTo>
                <a:lnTo>
                  <a:pt x="163" y="22"/>
                </a:lnTo>
                <a:lnTo>
                  <a:pt x="163" y="22"/>
                </a:lnTo>
                <a:lnTo>
                  <a:pt x="164" y="23"/>
                </a:lnTo>
                <a:lnTo>
                  <a:pt x="164" y="23"/>
                </a:lnTo>
                <a:lnTo>
                  <a:pt x="165" y="23"/>
                </a:lnTo>
                <a:lnTo>
                  <a:pt x="165" y="24"/>
                </a:lnTo>
                <a:lnTo>
                  <a:pt x="166" y="24"/>
                </a:lnTo>
                <a:lnTo>
                  <a:pt x="166" y="25"/>
                </a:lnTo>
                <a:lnTo>
                  <a:pt x="166" y="25"/>
                </a:lnTo>
                <a:lnTo>
                  <a:pt x="166" y="26"/>
                </a:lnTo>
                <a:lnTo>
                  <a:pt x="166" y="26"/>
                </a:lnTo>
                <a:lnTo>
                  <a:pt x="166" y="27"/>
                </a:lnTo>
                <a:lnTo>
                  <a:pt x="166" y="27"/>
                </a:lnTo>
                <a:lnTo>
                  <a:pt x="166" y="27"/>
                </a:lnTo>
                <a:lnTo>
                  <a:pt x="166" y="27"/>
                </a:lnTo>
                <a:lnTo>
                  <a:pt x="167" y="27"/>
                </a:lnTo>
                <a:lnTo>
                  <a:pt x="168" y="28"/>
                </a:lnTo>
                <a:lnTo>
                  <a:pt x="168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29"/>
                </a:lnTo>
                <a:lnTo>
                  <a:pt x="169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1" y="30"/>
                </a:lnTo>
                <a:lnTo>
                  <a:pt x="171" y="30"/>
                </a:lnTo>
                <a:lnTo>
                  <a:pt x="172" y="30"/>
                </a:lnTo>
                <a:lnTo>
                  <a:pt x="172" y="31"/>
                </a:lnTo>
                <a:lnTo>
                  <a:pt x="173" y="31"/>
                </a:lnTo>
                <a:lnTo>
                  <a:pt x="173" y="31"/>
                </a:lnTo>
                <a:lnTo>
                  <a:pt x="174" y="31"/>
                </a:lnTo>
                <a:lnTo>
                  <a:pt x="174" y="31"/>
                </a:lnTo>
                <a:lnTo>
                  <a:pt x="174" y="31"/>
                </a:lnTo>
                <a:lnTo>
                  <a:pt x="174" y="31"/>
                </a:lnTo>
                <a:lnTo>
                  <a:pt x="174" y="32"/>
                </a:lnTo>
                <a:lnTo>
                  <a:pt x="174" y="32"/>
                </a:lnTo>
                <a:lnTo>
                  <a:pt x="174" y="32"/>
                </a:lnTo>
                <a:lnTo>
                  <a:pt x="174" y="33"/>
                </a:lnTo>
                <a:lnTo>
                  <a:pt x="174" y="33"/>
                </a:lnTo>
                <a:lnTo>
                  <a:pt x="174" y="33"/>
                </a:lnTo>
                <a:lnTo>
                  <a:pt x="175" y="34"/>
                </a:lnTo>
                <a:lnTo>
                  <a:pt x="175" y="34"/>
                </a:lnTo>
                <a:lnTo>
                  <a:pt x="176" y="34"/>
                </a:lnTo>
                <a:lnTo>
                  <a:pt x="176" y="35"/>
                </a:lnTo>
                <a:lnTo>
                  <a:pt x="176" y="35"/>
                </a:lnTo>
                <a:lnTo>
                  <a:pt x="176" y="36"/>
                </a:lnTo>
                <a:lnTo>
                  <a:pt x="176" y="36"/>
                </a:lnTo>
                <a:lnTo>
                  <a:pt x="176" y="36"/>
                </a:lnTo>
                <a:lnTo>
                  <a:pt x="176" y="36"/>
                </a:lnTo>
                <a:lnTo>
                  <a:pt x="177" y="36"/>
                </a:lnTo>
                <a:lnTo>
                  <a:pt x="178" y="39"/>
                </a:lnTo>
                <a:lnTo>
                  <a:pt x="178" y="39"/>
                </a:lnTo>
                <a:lnTo>
                  <a:pt x="179" y="40"/>
                </a:lnTo>
                <a:lnTo>
                  <a:pt x="179" y="40"/>
                </a:lnTo>
                <a:lnTo>
                  <a:pt x="180" y="41"/>
                </a:lnTo>
                <a:lnTo>
                  <a:pt x="180" y="42"/>
                </a:lnTo>
                <a:lnTo>
                  <a:pt x="181" y="42"/>
                </a:lnTo>
                <a:lnTo>
                  <a:pt x="181" y="43"/>
                </a:lnTo>
                <a:lnTo>
                  <a:pt x="181" y="43"/>
                </a:lnTo>
                <a:lnTo>
                  <a:pt x="182" y="44"/>
                </a:lnTo>
                <a:lnTo>
                  <a:pt x="182" y="44"/>
                </a:lnTo>
                <a:lnTo>
                  <a:pt x="182" y="44"/>
                </a:lnTo>
                <a:lnTo>
                  <a:pt x="183" y="44"/>
                </a:lnTo>
                <a:lnTo>
                  <a:pt x="183" y="45"/>
                </a:lnTo>
                <a:lnTo>
                  <a:pt x="183" y="45"/>
                </a:lnTo>
                <a:lnTo>
                  <a:pt x="184" y="45"/>
                </a:lnTo>
                <a:lnTo>
                  <a:pt x="184" y="45"/>
                </a:lnTo>
                <a:lnTo>
                  <a:pt x="184" y="45"/>
                </a:lnTo>
                <a:lnTo>
                  <a:pt x="185" y="45"/>
                </a:lnTo>
                <a:lnTo>
                  <a:pt x="185" y="46"/>
                </a:lnTo>
                <a:lnTo>
                  <a:pt x="185" y="46"/>
                </a:lnTo>
                <a:lnTo>
                  <a:pt x="186" y="46"/>
                </a:lnTo>
                <a:lnTo>
                  <a:pt x="186" y="47"/>
                </a:lnTo>
                <a:lnTo>
                  <a:pt x="186" y="47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9"/>
                </a:lnTo>
                <a:lnTo>
                  <a:pt x="186" y="50"/>
                </a:lnTo>
                <a:lnTo>
                  <a:pt x="186" y="50"/>
                </a:lnTo>
                <a:lnTo>
                  <a:pt x="186" y="51"/>
                </a:lnTo>
                <a:lnTo>
                  <a:pt x="186" y="51"/>
                </a:lnTo>
                <a:lnTo>
                  <a:pt x="186" y="52"/>
                </a:lnTo>
                <a:lnTo>
                  <a:pt x="186" y="52"/>
                </a:lnTo>
                <a:lnTo>
                  <a:pt x="186" y="53"/>
                </a:lnTo>
                <a:lnTo>
                  <a:pt x="186" y="53"/>
                </a:lnTo>
                <a:lnTo>
                  <a:pt x="187" y="54"/>
                </a:lnTo>
                <a:lnTo>
                  <a:pt x="187" y="54"/>
                </a:lnTo>
                <a:lnTo>
                  <a:pt x="187" y="54"/>
                </a:lnTo>
                <a:lnTo>
                  <a:pt x="187" y="55"/>
                </a:lnTo>
                <a:lnTo>
                  <a:pt x="188" y="55"/>
                </a:lnTo>
                <a:lnTo>
                  <a:pt x="189" y="55"/>
                </a:lnTo>
                <a:lnTo>
                  <a:pt x="189" y="56"/>
                </a:lnTo>
                <a:lnTo>
                  <a:pt x="190" y="56"/>
                </a:lnTo>
                <a:lnTo>
                  <a:pt x="190" y="56"/>
                </a:lnTo>
                <a:lnTo>
                  <a:pt x="191" y="56"/>
                </a:lnTo>
                <a:lnTo>
                  <a:pt x="191" y="57"/>
                </a:lnTo>
                <a:lnTo>
                  <a:pt x="191" y="57"/>
                </a:lnTo>
                <a:lnTo>
                  <a:pt x="191" y="57"/>
                </a:lnTo>
                <a:lnTo>
                  <a:pt x="192" y="57"/>
                </a:lnTo>
                <a:lnTo>
                  <a:pt x="192" y="57"/>
                </a:lnTo>
                <a:lnTo>
                  <a:pt x="193" y="57"/>
                </a:lnTo>
                <a:lnTo>
                  <a:pt x="193" y="57"/>
                </a:lnTo>
                <a:lnTo>
                  <a:pt x="194" y="57"/>
                </a:lnTo>
                <a:lnTo>
                  <a:pt x="194" y="56"/>
                </a:lnTo>
                <a:lnTo>
                  <a:pt x="194" y="56"/>
                </a:lnTo>
                <a:lnTo>
                  <a:pt x="195" y="56"/>
                </a:lnTo>
                <a:lnTo>
                  <a:pt x="195" y="57"/>
                </a:lnTo>
                <a:lnTo>
                  <a:pt x="195" y="57"/>
                </a:lnTo>
                <a:lnTo>
                  <a:pt x="195" y="57"/>
                </a:lnTo>
                <a:lnTo>
                  <a:pt x="195" y="57"/>
                </a:lnTo>
                <a:lnTo>
                  <a:pt x="195" y="58"/>
                </a:lnTo>
                <a:lnTo>
                  <a:pt x="195" y="58"/>
                </a:lnTo>
                <a:lnTo>
                  <a:pt x="195" y="59"/>
                </a:lnTo>
                <a:lnTo>
                  <a:pt x="195" y="59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1"/>
                </a:lnTo>
                <a:lnTo>
                  <a:pt x="195" y="61"/>
                </a:lnTo>
                <a:lnTo>
                  <a:pt x="195" y="61"/>
                </a:lnTo>
                <a:lnTo>
                  <a:pt x="195" y="61"/>
                </a:lnTo>
                <a:lnTo>
                  <a:pt x="195" y="61"/>
                </a:lnTo>
                <a:lnTo>
                  <a:pt x="196" y="61"/>
                </a:lnTo>
                <a:lnTo>
                  <a:pt x="196" y="62"/>
                </a:lnTo>
                <a:lnTo>
                  <a:pt x="196" y="62"/>
                </a:lnTo>
                <a:lnTo>
                  <a:pt x="197" y="62"/>
                </a:lnTo>
                <a:lnTo>
                  <a:pt x="197" y="62"/>
                </a:lnTo>
                <a:lnTo>
                  <a:pt x="198" y="62"/>
                </a:lnTo>
                <a:lnTo>
                  <a:pt x="198" y="63"/>
                </a:lnTo>
                <a:lnTo>
                  <a:pt x="198" y="63"/>
                </a:lnTo>
                <a:lnTo>
                  <a:pt x="198" y="63"/>
                </a:lnTo>
                <a:lnTo>
                  <a:pt x="199" y="64"/>
                </a:lnTo>
                <a:lnTo>
                  <a:pt x="199" y="64"/>
                </a:lnTo>
                <a:lnTo>
                  <a:pt x="199" y="65"/>
                </a:lnTo>
                <a:lnTo>
                  <a:pt x="199" y="65"/>
                </a:lnTo>
                <a:lnTo>
                  <a:pt x="199" y="65"/>
                </a:lnTo>
                <a:lnTo>
                  <a:pt x="199" y="66"/>
                </a:lnTo>
                <a:lnTo>
                  <a:pt x="199" y="66"/>
                </a:lnTo>
                <a:lnTo>
                  <a:pt x="199" y="67"/>
                </a:lnTo>
                <a:lnTo>
                  <a:pt x="199" y="67"/>
                </a:lnTo>
                <a:lnTo>
                  <a:pt x="200" y="67"/>
                </a:lnTo>
                <a:lnTo>
                  <a:pt x="200" y="68"/>
                </a:lnTo>
                <a:lnTo>
                  <a:pt x="200" y="68"/>
                </a:lnTo>
                <a:lnTo>
                  <a:pt x="200" y="68"/>
                </a:lnTo>
                <a:lnTo>
                  <a:pt x="199" y="68"/>
                </a:lnTo>
                <a:lnTo>
                  <a:pt x="199" y="69"/>
                </a:lnTo>
                <a:lnTo>
                  <a:pt x="199" y="69"/>
                </a:lnTo>
                <a:lnTo>
                  <a:pt x="200" y="69"/>
                </a:lnTo>
                <a:lnTo>
                  <a:pt x="199" y="69"/>
                </a:lnTo>
                <a:lnTo>
                  <a:pt x="199" y="70"/>
                </a:lnTo>
                <a:lnTo>
                  <a:pt x="200" y="70"/>
                </a:lnTo>
                <a:lnTo>
                  <a:pt x="200" y="70"/>
                </a:lnTo>
                <a:lnTo>
                  <a:pt x="201" y="71"/>
                </a:lnTo>
                <a:lnTo>
                  <a:pt x="201" y="71"/>
                </a:lnTo>
                <a:lnTo>
                  <a:pt x="201" y="72"/>
                </a:lnTo>
                <a:lnTo>
                  <a:pt x="200" y="72"/>
                </a:lnTo>
                <a:lnTo>
                  <a:pt x="200" y="73"/>
                </a:lnTo>
                <a:lnTo>
                  <a:pt x="199" y="73"/>
                </a:lnTo>
                <a:lnTo>
                  <a:pt x="199" y="73"/>
                </a:lnTo>
                <a:lnTo>
                  <a:pt x="200" y="73"/>
                </a:lnTo>
                <a:lnTo>
                  <a:pt x="200" y="74"/>
                </a:lnTo>
                <a:lnTo>
                  <a:pt x="200" y="74"/>
                </a:lnTo>
                <a:lnTo>
                  <a:pt x="200" y="75"/>
                </a:lnTo>
                <a:lnTo>
                  <a:pt x="200" y="75"/>
                </a:lnTo>
                <a:lnTo>
                  <a:pt x="200" y="76"/>
                </a:lnTo>
                <a:lnTo>
                  <a:pt x="200" y="76"/>
                </a:lnTo>
                <a:lnTo>
                  <a:pt x="200" y="77"/>
                </a:lnTo>
                <a:lnTo>
                  <a:pt x="200" y="77"/>
                </a:lnTo>
                <a:lnTo>
                  <a:pt x="201" y="77"/>
                </a:lnTo>
                <a:lnTo>
                  <a:pt x="201" y="77"/>
                </a:lnTo>
                <a:lnTo>
                  <a:pt x="202" y="78"/>
                </a:lnTo>
                <a:lnTo>
                  <a:pt x="202" y="78"/>
                </a:lnTo>
                <a:lnTo>
                  <a:pt x="202" y="78"/>
                </a:lnTo>
                <a:lnTo>
                  <a:pt x="202" y="79"/>
                </a:lnTo>
                <a:lnTo>
                  <a:pt x="202" y="79"/>
                </a:lnTo>
                <a:lnTo>
                  <a:pt x="201" y="80"/>
                </a:lnTo>
                <a:lnTo>
                  <a:pt x="201" y="80"/>
                </a:lnTo>
                <a:lnTo>
                  <a:pt x="201" y="80"/>
                </a:lnTo>
                <a:lnTo>
                  <a:pt x="201" y="81"/>
                </a:lnTo>
                <a:lnTo>
                  <a:pt x="200" y="81"/>
                </a:lnTo>
                <a:lnTo>
                  <a:pt x="200" y="81"/>
                </a:lnTo>
                <a:lnTo>
                  <a:pt x="200" y="82"/>
                </a:lnTo>
                <a:lnTo>
                  <a:pt x="200" y="82"/>
                </a:lnTo>
                <a:lnTo>
                  <a:pt x="200" y="82"/>
                </a:lnTo>
                <a:lnTo>
                  <a:pt x="200" y="83"/>
                </a:lnTo>
                <a:lnTo>
                  <a:pt x="200" y="83"/>
                </a:lnTo>
                <a:lnTo>
                  <a:pt x="200" y="84"/>
                </a:lnTo>
                <a:lnTo>
                  <a:pt x="200" y="85"/>
                </a:lnTo>
                <a:lnTo>
                  <a:pt x="199" y="85"/>
                </a:lnTo>
                <a:lnTo>
                  <a:pt x="199" y="85"/>
                </a:lnTo>
                <a:lnTo>
                  <a:pt x="199" y="86"/>
                </a:lnTo>
                <a:lnTo>
                  <a:pt x="199" y="86"/>
                </a:lnTo>
                <a:lnTo>
                  <a:pt x="198" y="86"/>
                </a:lnTo>
                <a:lnTo>
                  <a:pt x="198" y="87"/>
                </a:lnTo>
                <a:lnTo>
                  <a:pt x="198" y="87"/>
                </a:lnTo>
                <a:lnTo>
                  <a:pt x="198" y="88"/>
                </a:lnTo>
                <a:lnTo>
                  <a:pt x="198" y="89"/>
                </a:lnTo>
                <a:lnTo>
                  <a:pt x="198" y="89"/>
                </a:lnTo>
                <a:lnTo>
                  <a:pt x="198" y="90"/>
                </a:lnTo>
                <a:lnTo>
                  <a:pt x="198" y="90"/>
                </a:lnTo>
                <a:lnTo>
                  <a:pt x="199" y="90"/>
                </a:lnTo>
                <a:lnTo>
                  <a:pt x="199" y="90"/>
                </a:lnTo>
                <a:lnTo>
                  <a:pt x="199" y="90"/>
                </a:lnTo>
                <a:lnTo>
                  <a:pt x="199" y="91"/>
                </a:lnTo>
                <a:lnTo>
                  <a:pt x="199" y="91"/>
                </a:lnTo>
                <a:lnTo>
                  <a:pt x="199" y="92"/>
                </a:lnTo>
                <a:lnTo>
                  <a:pt x="199" y="92"/>
                </a:lnTo>
                <a:lnTo>
                  <a:pt x="199" y="94"/>
                </a:lnTo>
                <a:lnTo>
                  <a:pt x="199" y="94"/>
                </a:lnTo>
                <a:lnTo>
                  <a:pt x="199" y="95"/>
                </a:lnTo>
                <a:lnTo>
                  <a:pt x="199" y="96"/>
                </a:lnTo>
                <a:lnTo>
                  <a:pt x="200" y="97"/>
                </a:lnTo>
                <a:lnTo>
                  <a:pt x="199" y="97"/>
                </a:lnTo>
                <a:lnTo>
                  <a:pt x="199" y="98"/>
                </a:lnTo>
                <a:lnTo>
                  <a:pt x="199" y="98"/>
                </a:lnTo>
                <a:lnTo>
                  <a:pt x="199" y="99"/>
                </a:lnTo>
                <a:lnTo>
                  <a:pt x="199" y="99"/>
                </a:lnTo>
                <a:lnTo>
                  <a:pt x="200" y="99"/>
                </a:lnTo>
                <a:lnTo>
                  <a:pt x="200" y="99"/>
                </a:lnTo>
                <a:lnTo>
                  <a:pt x="201" y="100"/>
                </a:lnTo>
                <a:lnTo>
                  <a:pt x="201" y="100"/>
                </a:lnTo>
                <a:lnTo>
                  <a:pt x="201" y="101"/>
                </a:lnTo>
                <a:lnTo>
                  <a:pt x="201" y="101"/>
                </a:lnTo>
                <a:lnTo>
                  <a:pt x="202" y="101"/>
                </a:lnTo>
                <a:lnTo>
                  <a:pt x="202" y="101"/>
                </a:lnTo>
                <a:lnTo>
                  <a:pt x="203" y="101"/>
                </a:lnTo>
                <a:lnTo>
                  <a:pt x="203" y="102"/>
                </a:lnTo>
                <a:lnTo>
                  <a:pt x="203" y="102"/>
                </a:lnTo>
                <a:lnTo>
                  <a:pt x="203" y="102"/>
                </a:lnTo>
                <a:lnTo>
                  <a:pt x="203" y="103"/>
                </a:lnTo>
                <a:lnTo>
                  <a:pt x="203" y="103"/>
                </a:lnTo>
                <a:lnTo>
                  <a:pt x="203" y="104"/>
                </a:lnTo>
                <a:lnTo>
                  <a:pt x="204" y="104"/>
                </a:lnTo>
                <a:lnTo>
                  <a:pt x="204" y="104"/>
                </a:lnTo>
                <a:lnTo>
                  <a:pt x="205" y="104"/>
                </a:lnTo>
                <a:lnTo>
                  <a:pt x="205" y="104"/>
                </a:lnTo>
                <a:lnTo>
                  <a:pt x="205" y="104"/>
                </a:lnTo>
                <a:lnTo>
                  <a:pt x="206" y="104"/>
                </a:lnTo>
                <a:lnTo>
                  <a:pt x="206" y="105"/>
                </a:lnTo>
                <a:lnTo>
                  <a:pt x="206" y="105"/>
                </a:lnTo>
                <a:lnTo>
                  <a:pt x="206" y="105"/>
                </a:lnTo>
                <a:lnTo>
                  <a:pt x="206" y="106"/>
                </a:lnTo>
                <a:lnTo>
                  <a:pt x="207" y="106"/>
                </a:lnTo>
                <a:lnTo>
                  <a:pt x="207" y="106"/>
                </a:lnTo>
                <a:lnTo>
                  <a:pt x="207" y="106"/>
                </a:lnTo>
                <a:lnTo>
                  <a:pt x="207" y="107"/>
                </a:lnTo>
                <a:lnTo>
                  <a:pt x="207" y="107"/>
                </a:lnTo>
                <a:lnTo>
                  <a:pt x="207" y="107"/>
                </a:lnTo>
                <a:lnTo>
                  <a:pt x="208" y="108"/>
                </a:lnTo>
                <a:lnTo>
                  <a:pt x="208" y="108"/>
                </a:lnTo>
                <a:lnTo>
                  <a:pt x="208" y="108"/>
                </a:lnTo>
                <a:lnTo>
                  <a:pt x="209" y="109"/>
                </a:lnTo>
                <a:lnTo>
                  <a:pt x="209" y="109"/>
                </a:lnTo>
                <a:lnTo>
                  <a:pt x="210" y="109"/>
                </a:lnTo>
                <a:lnTo>
                  <a:pt x="210" y="110"/>
                </a:lnTo>
                <a:lnTo>
                  <a:pt x="211" y="110"/>
                </a:lnTo>
                <a:lnTo>
                  <a:pt x="211" y="111"/>
                </a:lnTo>
                <a:lnTo>
                  <a:pt x="211" y="111"/>
                </a:lnTo>
                <a:lnTo>
                  <a:pt x="211" y="111"/>
                </a:lnTo>
                <a:lnTo>
                  <a:pt x="212" y="111"/>
                </a:lnTo>
                <a:lnTo>
                  <a:pt x="212" y="111"/>
                </a:lnTo>
                <a:lnTo>
                  <a:pt x="212" y="111"/>
                </a:lnTo>
                <a:lnTo>
                  <a:pt x="212" y="112"/>
                </a:lnTo>
                <a:lnTo>
                  <a:pt x="213" y="112"/>
                </a:lnTo>
                <a:lnTo>
                  <a:pt x="213" y="113"/>
                </a:lnTo>
                <a:lnTo>
                  <a:pt x="213" y="113"/>
                </a:lnTo>
                <a:lnTo>
                  <a:pt x="214" y="114"/>
                </a:lnTo>
                <a:lnTo>
                  <a:pt x="214" y="114"/>
                </a:lnTo>
                <a:lnTo>
                  <a:pt x="214" y="115"/>
                </a:lnTo>
                <a:lnTo>
                  <a:pt x="214" y="115"/>
                </a:lnTo>
                <a:lnTo>
                  <a:pt x="214" y="115"/>
                </a:lnTo>
                <a:lnTo>
                  <a:pt x="215" y="116"/>
                </a:lnTo>
                <a:lnTo>
                  <a:pt x="215" y="116"/>
                </a:lnTo>
                <a:lnTo>
                  <a:pt x="216" y="116"/>
                </a:lnTo>
                <a:lnTo>
                  <a:pt x="216" y="117"/>
                </a:lnTo>
                <a:lnTo>
                  <a:pt x="216" y="117"/>
                </a:lnTo>
                <a:lnTo>
                  <a:pt x="216" y="118"/>
                </a:lnTo>
                <a:lnTo>
                  <a:pt x="216" y="118"/>
                </a:lnTo>
                <a:lnTo>
                  <a:pt x="217" y="118"/>
                </a:lnTo>
                <a:lnTo>
                  <a:pt x="217" y="119"/>
                </a:lnTo>
                <a:lnTo>
                  <a:pt x="217" y="119"/>
                </a:lnTo>
                <a:lnTo>
                  <a:pt x="217" y="119"/>
                </a:lnTo>
                <a:lnTo>
                  <a:pt x="217" y="120"/>
                </a:lnTo>
                <a:lnTo>
                  <a:pt x="217" y="120"/>
                </a:lnTo>
                <a:lnTo>
                  <a:pt x="217" y="120"/>
                </a:lnTo>
                <a:lnTo>
                  <a:pt x="218" y="120"/>
                </a:lnTo>
                <a:lnTo>
                  <a:pt x="218" y="121"/>
                </a:lnTo>
                <a:lnTo>
                  <a:pt x="218" y="121"/>
                </a:lnTo>
                <a:lnTo>
                  <a:pt x="218" y="122"/>
                </a:lnTo>
                <a:lnTo>
                  <a:pt x="217" y="122"/>
                </a:lnTo>
                <a:lnTo>
                  <a:pt x="217" y="122"/>
                </a:lnTo>
                <a:lnTo>
                  <a:pt x="217" y="122"/>
                </a:lnTo>
                <a:lnTo>
                  <a:pt x="216" y="122"/>
                </a:lnTo>
                <a:lnTo>
                  <a:pt x="216" y="122"/>
                </a:lnTo>
                <a:lnTo>
                  <a:pt x="216" y="123"/>
                </a:lnTo>
                <a:lnTo>
                  <a:pt x="216" y="123"/>
                </a:lnTo>
                <a:lnTo>
                  <a:pt x="216" y="123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5"/>
                </a:lnTo>
                <a:lnTo>
                  <a:pt x="216" y="125"/>
                </a:lnTo>
                <a:lnTo>
                  <a:pt x="216" y="125"/>
                </a:lnTo>
                <a:lnTo>
                  <a:pt x="216" y="126"/>
                </a:lnTo>
                <a:lnTo>
                  <a:pt x="216" y="127"/>
                </a:lnTo>
                <a:lnTo>
                  <a:pt x="216" y="127"/>
                </a:lnTo>
                <a:lnTo>
                  <a:pt x="217" y="127"/>
                </a:lnTo>
                <a:lnTo>
                  <a:pt x="217" y="128"/>
                </a:lnTo>
                <a:lnTo>
                  <a:pt x="217" y="129"/>
                </a:lnTo>
                <a:lnTo>
                  <a:pt x="217" y="130"/>
                </a:lnTo>
                <a:lnTo>
                  <a:pt x="217" y="130"/>
                </a:lnTo>
                <a:lnTo>
                  <a:pt x="217" y="131"/>
                </a:lnTo>
                <a:lnTo>
                  <a:pt x="218" y="131"/>
                </a:lnTo>
                <a:lnTo>
                  <a:pt x="218" y="132"/>
                </a:lnTo>
                <a:lnTo>
                  <a:pt x="218" y="132"/>
                </a:lnTo>
                <a:lnTo>
                  <a:pt x="219" y="132"/>
                </a:lnTo>
                <a:lnTo>
                  <a:pt x="220" y="133"/>
                </a:lnTo>
                <a:lnTo>
                  <a:pt x="220" y="133"/>
                </a:lnTo>
                <a:lnTo>
                  <a:pt x="220" y="134"/>
                </a:lnTo>
                <a:lnTo>
                  <a:pt x="220" y="134"/>
                </a:lnTo>
                <a:lnTo>
                  <a:pt x="220" y="134"/>
                </a:lnTo>
                <a:lnTo>
                  <a:pt x="221" y="135"/>
                </a:lnTo>
                <a:lnTo>
                  <a:pt x="221" y="135"/>
                </a:lnTo>
                <a:lnTo>
                  <a:pt x="221" y="136"/>
                </a:lnTo>
                <a:lnTo>
                  <a:pt x="222" y="137"/>
                </a:lnTo>
                <a:lnTo>
                  <a:pt x="222" y="137"/>
                </a:lnTo>
                <a:lnTo>
                  <a:pt x="222" y="138"/>
                </a:lnTo>
                <a:lnTo>
                  <a:pt x="222" y="138"/>
                </a:lnTo>
                <a:lnTo>
                  <a:pt x="222" y="139"/>
                </a:lnTo>
                <a:lnTo>
                  <a:pt x="222" y="139"/>
                </a:lnTo>
                <a:lnTo>
                  <a:pt x="222" y="140"/>
                </a:lnTo>
                <a:lnTo>
                  <a:pt x="222" y="140"/>
                </a:lnTo>
                <a:lnTo>
                  <a:pt x="222" y="140"/>
                </a:lnTo>
                <a:lnTo>
                  <a:pt x="223" y="140"/>
                </a:lnTo>
                <a:lnTo>
                  <a:pt x="223" y="140"/>
                </a:lnTo>
                <a:lnTo>
                  <a:pt x="224" y="140"/>
                </a:lnTo>
                <a:lnTo>
                  <a:pt x="224" y="140"/>
                </a:lnTo>
                <a:lnTo>
                  <a:pt x="225" y="140"/>
                </a:lnTo>
                <a:lnTo>
                  <a:pt x="225" y="140"/>
                </a:lnTo>
                <a:lnTo>
                  <a:pt x="226" y="140"/>
                </a:lnTo>
                <a:lnTo>
                  <a:pt x="226" y="140"/>
                </a:lnTo>
                <a:lnTo>
                  <a:pt x="227" y="140"/>
                </a:lnTo>
                <a:lnTo>
                  <a:pt x="227" y="140"/>
                </a:lnTo>
                <a:lnTo>
                  <a:pt x="227" y="141"/>
                </a:lnTo>
                <a:lnTo>
                  <a:pt x="227" y="141"/>
                </a:lnTo>
                <a:lnTo>
                  <a:pt x="227" y="142"/>
                </a:lnTo>
                <a:lnTo>
                  <a:pt x="227" y="142"/>
                </a:lnTo>
                <a:lnTo>
                  <a:pt x="227" y="142"/>
                </a:lnTo>
                <a:lnTo>
                  <a:pt x="227" y="143"/>
                </a:lnTo>
                <a:lnTo>
                  <a:pt x="227" y="143"/>
                </a:lnTo>
                <a:lnTo>
                  <a:pt x="227" y="143"/>
                </a:lnTo>
                <a:lnTo>
                  <a:pt x="227" y="144"/>
                </a:lnTo>
                <a:lnTo>
                  <a:pt x="227" y="144"/>
                </a:lnTo>
                <a:lnTo>
                  <a:pt x="227" y="144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6"/>
                </a:lnTo>
                <a:lnTo>
                  <a:pt x="227" y="146"/>
                </a:lnTo>
                <a:lnTo>
                  <a:pt x="227" y="147"/>
                </a:lnTo>
                <a:lnTo>
                  <a:pt x="227" y="147"/>
                </a:lnTo>
                <a:lnTo>
                  <a:pt x="228" y="147"/>
                </a:lnTo>
                <a:lnTo>
                  <a:pt x="228" y="148"/>
                </a:lnTo>
                <a:lnTo>
                  <a:pt x="228" y="148"/>
                </a:lnTo>
                <a:lnTo>
                  <a:pt x="228" y="148"/>
                </a:lnTo>
                <a:lnTo>
                  <a:pt x="228" y="148"/>
                </a:lnTo>
                <a:lnTo>
                  <a:pt x="229" y="148"/>
                </a:lnTo>
                <a:lnTo>
                  <a:pt x="229" y="148"/>
                </a:lnTo>
                <a:lnTo>
                  <a:pt x="229" y="149"/>
                </a:lnTo>
                <a:lnTo>
                  <a:pt x="230" y="149"/>
                </a:lnTo>
                <a:lnTo>
                  <a:pt x="230" y="149"/>
                </a:lnTo>
                <a:lnTo>
                  <a:pt x="230" y="150"/>
                </a:lnTo>
                <a:lnTo>
                  <a:pt x="231" y="150"/>
                </a:lnTo>
                <a:lnTo>
                  <a:pt x="231" y="150"/>
                </a:lnTo>
                <a:lnTo>
                  <a:pt x="231" y="151"/>
                </a:lnTo>
                <a:lnTo>
                  <a:pt x="231" y="151"/>
                </a:lnTo>
                <a:lnTo>
                  <a:pt x="231" y="152"/>
                </a:lnTo>
                <a:lnTo>
                  <a:pt x="231" y="152"/>
                </a:lnTo>
                <a:lnTo>
                  <a:pt x="231" y="153"/>
                </a:lnTo>
                <a:lnTo>
                  <a:pt x="232" y="154"/>
                </a:lnTo>
                <a:lnTo>
                  <a:pt x="232" y="154"/>
                </a:lnTo>
                <a:lnTo>
                  <a:pt x="232" y="154"/>
                </a:lnTo>
                <a:lnTo>
                  <a:pt x="232" y="155"/>
                </a:lnTo>
                <a:lnTo>
                  <a:pt x="232" y="155"/>
                </a:lnTo>
                <a:lnTo>
                  <a:pt x="232" y="156"/>
                </a:lnTo>
                <a:lnTo>
                  <a:pt x="232" y="156"/>
                </a:lnTo>
                <a:lnTo>
                  <a:pt x="232" y="157"/>
                </a:lnTo>
                <a:lnTo>
                  <a:pt x="232" y="158"/>
                </a:lnTo>
                <a:lnTo>
                  <a:pt x="232" y="158"/>
                </a:lnTo>
                <a:lnTo>
                  <a:pt x="233" y="158"/>
                </a:lnTo>
                <a:lnTo>
                  <a:pt x="233" y="159"/>
                </a:lnTo>
                <a:lnTo>
                  <a:pt x="233" y="159"/>
                </a:lnTo>
                <a:lnTo>
                  <a:pt x="233" y="160"/>
                </a:lnTo>
                <a:lnTo>
                  <a:pt x="233" y="160"/>
                </a:lnTo>
                <a:lnTo>
                  <a:pt x="233" y="161"/>
                </a:lnTo>
                <a:lnTo>
                  <a:pt x="233" y="161"/>
                </a:lnTo>
                <a:lnTo>
                  <a:pt x="233" y="161"/>
                </a:lnTo>
                <a:lnTo>
                  <a:pt x="233" y="162"/>
                </a:lnTo>
                <a:lnTo>
                  <a:pt x="233" y="162"/>
                </a:lnTo>
                <a:lnTo>
                  <a:pt x="233" y="163"/>
                </a:lnTo>
                <a:lnTo>
                  <a:pt x="233" y="163"/>
                </a:lnTo>
                <a:lnTo>
                  <a:pt x="233" y="164"/>
                </a:lnTo>
                <a:lnTo>
                  <a:pt x="233" y="165"/>
                </a:lnTo>
                <a:lnTo>
                  <a:pt x="233" y="165"/>
                </a:lnTo>
                <a:lnTo>
                  <a:pt x="233" y="165"/>
                </a:lnTo>
                <a:lnTo>
                  <a:pt x="233" y="166"/>
                </a:lnTo>
                <a:lnTo>
                  <a:pt x="233" y="167"/>
                </a:lnTo>
                <a:lnTo>
                  <a:pt x="233" y="168"/>
                </a:lnTo>
                <a:lnTo>
                  <a:pt x="233" y="169"/>
                </a:lnTo>
                <a:lnTo>
                  <a:pt x="233" y="169"/>
                </a:lnTo>
                <a:lnTo>
                  <a:pt x="233" y="169"/>
                </a:lnTo>
                <a:lnTo>
                  <a:pt x="234" y="171"/>
                </a:lnTo>
                <a:lnTo>
                  <a:pt x="233" y="171"/>
                </a:lnTo>
                <a:lnTo>
                  <a:pt x="234" y="172"/>
                </a:lnTo>
                <a:lnTo>
                  <a:pt x="234" y="174"/>
                </a:lnTo>
                <a:lnTo>
                  <a:pt x="234" y="177"/>
                </a:lnTo>
                <a:lnTo>
                  <a:pt x="233" y="178"/>
                </a:lnTo>
                <a:lnTo>
                  <a:pt x="232" y="179"/>
                </a:lnTo>
                <a:lnTo>
                  <a:pt x="231" y="180"/>
                </a:lnTo>
                <a:lnTo>
                  <a:pt x="231" y="180"/>
                </a:lnTo>
                <a:lnTo>
                  <a:pt x="230" y="180"/>
                </a:lnTo>
                <a:lnTo>
                  <a:pt x="229" y="180"/>
                </a:lnTo>
                <a:lnTo>
                  <a:pt x="228" y="180"/>
                </a:lnTo>
                <a:lnTo>
                  <a:pt x="227" y="181"/>
                </a:lnTo>
                <a:lnTo>
                  <a:pt x="226" y="181"/>
                </a:lnTo>
                <a:lnTo>
                  <a:pt x="225" y="182"/>
                </a:lnTo>
                <a:lnTo>
                  <a:pt x="224" y="183"/>
                </a:lnTo>
                <a:lnTo>
                  <a:pt x="223" y="183"/>
                </a:lnTo>
                <a:lnTo>
                  <a:pt x="221" y="184"/>
                </a:lnTo>
                <a:lnTo>
                  <a:pt x="221" y="184"/>
                </a:lnTo>
                <a:lnTo>
                  <a:pt x="220" y="185"/>
                </a:lnTo>
                <a:lnTo>
                  <a:pt x="219" y="186"/>
                </a:lnTo>
                <a:lnTo>
                  <a:pt x="219" y="186"/>
                </a:lnTo>
                <a:lnTo>
                  <a:pt x="218" y="186"/>
                </a:lnTo>
                <a:lnTo>
                  <a:pt x="217" y="187"/>
                </a:lnTo>
                <a:lnTo>
                  <a:pt x="216" y="187"/>
                </a:lnTo>
                <a:lnTo>
                  <a:pt x="216" y="188"/>
                </a:lnTo>
                <a:lnTo>
                  <a:pt x="216" y="189"/>
                </a:lnTo>
                <a:lnTo>
                  <a:pt x="214" y="190"/>
                </a:lnTo>
                <a:lnTo>
                  <a:pt x="213" y="190"/>
                </a:lnTo>
                <a:lnTo>
                  <a:pt x="212" y="190"/>
                </a:lnTo>
                <a:lnTo>
                  <a:pt x="212" y="190"/>
                </a:lnTo>
                <a:lnTo>
                  <a:pt x="211" y="191"/>
                </a:lnTo>
                <a:lnTo>
                  <a:pt x="211" y="192"/>
                </a:lnTo>
                <a:lnTo>
                  <a:pt x="211" y="194"/>
                </a:lnTo>
                <a:lnTo>
                  <a:pt x="210" y="194"/>
                </a:lnTo>
                <a:lnTo>
                  <a:pt x="210" y="195"/>
                </a:lnTo>
                <a:lnTo>
                  <a:pt x="210" y="195"/>
                </a:lnTo>
                <a:lnTo>
                  <a:pt x="209" y="196"/>
                </a:lnTo>
                <a:lnTo>
                  <a:pt x="209" y="195"/>
                </a:lnTo>
                <a:lnTo>
                  <a:pt x="208" y="195"/>
                </a:lnTo>
                <a:lnTo>
                  <a:pt x="208" y="195"/>
                </a:lnTo>
                <a:lnTo>
                  <a:pt x="208" y="195"/>
                </a:lnTo>
                <a:lnTo>
                  <a:pt x="207" y="195"/>
                </a:lnTo>
                <a:lnTo>
                  <a:pt x="206" y="194"/>
                </a:lnTo>
                <a:lnTo>
                  <a:pt x="206" y="194"/>
                </a:lnTo>
                <a:lnTo>
                  <a:pt x="206" y="194"/>
                </a:lnTo>
                <a:lnTo>
                  <a:pt x="205" y="194"/>
                </a:lnTo>
                <a:lnTo>
                  <a:pt x="204" y="194"/>
                </a:lnTo>
                <a:lnTo>
                  <a:pt x="204" y="194"/>
                </a:lnTo>
                <a:lnTo>
                  <a:pt x="203" y="194"/>
                </a:lnTo>
                <a:lnTo>
                  <a:pt x="203" y="195"/>
                </a:lnTo>
                <a:lnTo>
                  <a:pt x="203" y="195"/>
                </a:lnTo>
                <a:lnTo>
                  <a:pt x="202" y="195"/>
                </a:lnTo>
                <a:lnTo>
                  <a:pt x="202" y="196"/>
                </a:lnTo>
                <a:lnTo>
                  <a:pt x="201" y="196"/>
                </a:lnTo>
                <a:lnTo>
                  <a:pt x="201" y="197"/>
                </a:lnTo>
                <a:lnTo>
                  <a:pt x="200" y="197"/>
                </a:lnTo>
                <a:lnTo>
                  <a:pt x="200" y="197"/>
                </a:lnTo>
                <a:lnTo>
                  <a:pt x="200" y="198"/>
                </a:lnTo>
                <a:lnTo>
                  <a:pt x="199" y="198"/>
                </a:lnTo>
                <a:lnTo>
                  <a:pt x="199" y="198"/>
                </a:lnTo>
                <a:lnTo>
                  <a:pt x="199" y="199"/>
                </a:lnTo>
                <a:lnTo>
                  <a:pt x="198" y="199"/>
                </a:lnTo>
                <a:lnTo>
                  <a:pt x="198" y="199"/>
                </a:lnTo>
                <a:lnTo>
                  <a:pt x="197" y="200"/>
                </a:lnTo>
                <a:lnTo>
                  <a:pt x="196" y="200"/>
                </a:lnTo>
                <a:lnTo>
                  <a:pt x="196" y="200"/>
                </a:lnTo>
                <a:lnTo>
                  <a:pt x="195" y="200"/>
                </a:lnTo>
                <a:lnTo>
                  <a:pt x="195" y="200"/>
                </a:lnTo>
                <a:lnTo>
                  <a:pt x="195" y="200"/>
                </a:lnTo>
                <a:lnTo>
                  <a:pt x="194" y="199"/>
                </a:lnTo>
                <a:lnTo>
                  <a:pt x="194" y="199"/>
                </a:lnTo>
                <a:lnTo>
                  <a:pt x="193" y="198"/>
                </a:lnTo>
                <a:lnTo>
                  <a:pt x="193" y="198"/>
                </a:lnTo>
                <a:lnTo>
                  <a:pt x="193" y="198"/>
                </a:lnTo>
                <a:lnTo>
                  <a:pt x="192" y="197"/>
                </a:lnTo>
                <a:lnTo>
                  <a:pt x="192" y="197"/>
                </a:lnTo>
                <a:lnTo>
                  <a:pt x="191" y="197"/>
                </a:lnTo>
                <a:lnTo>
                  <a:pt x="191" y="197"/>
                </a:lnTo>
                <a:lnTo>
                  <a:pt x="190" y="197"/>
                </a:lnTo>
                <a:lnTo>
                  <a:pt x="190" y="196"/>
                </a:lnTo>
                <a:lnTo>
                  <a:pt x="189" y="196"/>
                </a:lnTo>
                <a:lnTo>
                  <a:pt x="189" y="196"/>
                </a:lnTo>
                <a:lnTo>
                  <a:pt x="188" y="195"/>
                </a:lnTo>
                <a:lnTo>
                  <a:pt x="188" y="195"/>
                </a:lnTo>
                <a:lnTo>
                  <a:pt x="187" y="195"/>
                </a:lnTo>
                <a:lnTo>
                  <a:pt x="187" y="194"/>
                </a:lnTo>
                <a:lnTo>
                  <a:pt x="186" y="194"/>
                </a:lnTo>
                <a:lnTo>
                  <a:pt x="186" y="194"/>
                </a:lnTo>
                <a:lnTo>
                  <a:pt x="185" y="194"/>
                </a:lnTo>
                <a:lnTo>
                  <a:pt x="184" y="194"/>
                </a:lnTo>
                <a:lnTo>
                  <a:pt x="184" y="194"/>
                </a:lnTo>
                <a:lnTo>
                  <a:pt x="184" y="194"/>
                </a:lnTo>
                <a:lnTo>
                  <a:pt x="183" y="194"/>
                </a:lnTo>
                <a:lnTo>
                  <a:pt x="183" y="195"/>
                </a:lnTo>
                <a:lnTo>
                  <a:pt x="182" y="195"/>
                </a:lnTo>
                <a:lnTo>
                  <a:pt x="182" y="195"/>
                </a:lnTo>
                <a:lnTo>
                  <a:pt x="181" y="195"/>
                </a:lnTo>
                <a:lnTo>
                  <a:pt x="180" y="196"/>
                </a:lnTo>
                <a:lnTo>
                  <a:pt x="180" y="196"/>
                </a:lnTo>
                <a:lnTo>
                  <a:pt x="179" y="196"/>
                </a:lnTo>
                <a:lnTo>
                  <a:pt x="179" y="196"/>
                </a:lnTo>
                <a:lnTo>
                  <a:pt x="178" y="196"/>
                </a:lnTo>
                <a:lnTo>
                  <a:pt x="178" y="196"/>
                </a:lnTo>
                <a:lnTo>
                  <a:pt x="177" y="196"/>
                </a:lnTo>
                <a:lnTo>
                  <a:pt x="176" y="196"/>
                </a:lnTo>
                <a:lnTo>
                  <a:pt x="176" y="196"/>
                </a:lnTo>
                <a:lnTo>
                  <a:pt x="175" y="196"/>
                </a:lnTo>
                <a:lnTo>
                  <a:pt x="174" y="196"/>
                </a:lnTo>
                <a:lnTo>
                  <a:pt x="174" y="197"/>
                </a:lnTo>
                <a:lnTo>
                  <a:pt x="174" y="197"/>
                </a:lnTo>
                <a:lnTo>
                  <a:pt x="174" y="197"/>
                </a:lnTo>
                <a:lnTo>
                  <a:pt x="173" y="197"/>
                </a:lnTo>
                <a:lnTo>
                  <a:pt x="172" y="196"/>
                </a:lnTo>
                <a:lnTo>
                  <a:pt x="172" y="196"/>
                </a:lnTo>
                <a:lnTo>
                  <a:pt x="171" y="195"/>
                </a:lnTo>
                <a:lnTo>
                  <a:pt x="171" y="195"/>
                </a:lnTo>
                <a:lnTo>
                  <a:pt x="170" y="195"/>
                </a:lnTo>
                <a:lnTo>
                  <a:pt x="170" y="194"/>
                </a:lnTo>
                <a:lnTo>
                  <a:pt x="170" y="194"/>
                </a:lnTo>
                <a:lnTo>
                  <a:pt x="169" y="194"/>
                </a:lnTo>
                <a:lnTo>
                  <a:pt x="168" y="194"/>
                </a:lnTo>
                <a:lnTo>
                  <a:pt x="168" y="194"/>
                </a:lnTo>
                <a:lnTo>
                  <a:pt x="167" y="194"/>
                </a:lnTo>
                <a:lnTo>
                  <a:pt x="166" y="194"/>
                </a:lnTo>
                <a:lnTo>
                  <a:pt x="166" y="194"/>
                </a:lnTo>
                <a:lnTo>
                  <a:pt x="165" y="194"/>
                </a:lnTo>
                <a:lnTo>
                  <a:pt x="165" y="194"/>
                </a:lnTo>
                <a:lnTo>
                  <a:pt x="164" y="194"/>
                </a:lnTo>
                <a:lnTo>
                  <a:pt x="164" y="195"/>
                </a:lnTo>
                <a:lnTo>
                  <a:pt x="163" y="195"/>
                </a:lnTo>
                <a:lnTo>
                  <a:pt x="163" y="195"/>
                </a:lnTo>
                <a:lnTo>
                  <a:pt x="162" y="195"/>
                </a:lnTo>
                <a:lnTo>
                  <a:pt x="162" y="195"/>
                </a:lnTo>
                <a:lnTo>
                  <a:pt x="162" y="195"/>
                </a:lnTo>
                <a:lnTo>
                  <a:pt x="161" y="195"/>
                </a:lnTo>
                <a:lnTo>
                  <a:pt x="160" y="194"/>
                </a:lnTo>
                <a:lnTo>
                  <a:pt x="160" y="194"/>
                </a:lnTo>
                <a:lnTo>
                  <a:pt x="159" y="194"/>
                </a:lnTo>
                <a:lnTo>
                  <a:pt x="158" y="194"/>
                </a:lnTo>
                <a:lnTo>
                  <a:pt x="158" y="194"/>
                </a:lnTo>
                <a:lnTo>
                  <a:pt x="158" y="194"/>
                </a:lnTo>
                <a:lnTo>
                  <a:pt x="157" y="194"/>
                </a:lnTo>
                <a:lnTo>
                  <a:pt x="156" y="194"/>
                </a:lnTo>
                <a:lnTo>
                  <a:pt x="156" y="193"/>
                </a:lnTo>
                <a:lnTo>
                  <a:pt x="155" y="193"/>
                </a:lnTo>
                <a:lnTo>
                  <a:pt x="155" y="193"/>
                </a:lnTo>
                <a:lnTo>
                  <a:pt x="154" y="192"/>
                </a:lnTo>
                <a:lnTo>
                  <a:pt x="154" y="192"/>
                </a:lnTo>
                <a:lnTo>
                  <a:pt x="154" y="191"/>
                </a:lnTo>
                <a:lnTo>
                  <a:pt x="153" y="191"/>
                </a:lnTo>
                <a:lnTo>
                  <a:pt x="153" y="192"/>
                </a:lnTo>
                <a:lnTo>
                  <a:pt x="153" y="193"/>
                </a:lnTo>
                <a:lnTo>
                  <a:pt x="152" y="193"/>
                </a:lnTo>
                <a:lnTo>
                  <a:pt x="152" y="194"/>
                </a:lnTo>
                <a:lnTo>
                  <a:pt x="152" y="194"/>
                </a:lnTo>
                <a:lnTo>
                  <a:pt x="151" y="194"/>
                </a:lnTo>
                <a:lnTo>
                  <a:pt x="151" y="194"/>
                </a:lnTo>
                <a:lnTo>
                  <a:pt x="150" y="194"/>
                </a:lnTo>
                <a:lnTo>
                  <a:pt x="149" y="194"/>
                </a:lnTo>
                <a:lnTo>
                  <a:pt x="149" y="194"/>
                </a:lnTo>
                <a:lnTo>
                  <a:pt x="149" y="194"/>
                </a:lnTo>
                <a:lnTo>
                  <a:pt x="149" y="194"/>
                </a:lnTo>
                <a:lnTo>
                  <a:pt x="149" y="193"/>
                </a:lnTo>
                <a:lnTo>
                  <a:pt x="148" y="193"/>
                </a:lnTo>
                <a:lnTo>
                  <a:pt x="148" y="192"/>
                </a:lnTo>
                <a:lnTo>
                  <a:pt x="147" y="192"/>
                </a:lnTo>
                <a:lnTo>
                  <a:pt x="147" y="191"/>
                </a:lnTo>
                <a:lnTo>
                  <a:pt x="147" y="191"/>
                </a:lnTo>
                <a:lnTo>
                  <a:pt x="147" y="190"/>
                </a:lnTo>
                <a:lnTo>
                  <a:pt x="146" y="190"/>
                </a:lnTo>
                <a:lnTo>
                  <a:pt x="146" y="190"/>
                </a:lnTo>
                <a:lnTo>
                  <a:pt x="146" y="190"/>
                </a:lnTo>
                <a:lnTo>
                  <a:pt x="145" y="190"/>
                </a:lnTo>
                <a:lnTo>
                  <a:pt x="145" y="190"/>
                </a:lnTo>
                <a:lnTo>
                  <a:pt x="145" y="189"/>
                </a:lnTo>
                <a:lnTo>
                  <a:pt x="145" y="189"/>
                </a:lnTo>
                <a:lnTo>
                  <a:pt x="145" y="188"/>
                </a:lnTo>
                <a:lnTo>
                  <a:pt x="145" y="188"/>
                </a:lnTo>
                <a:lnTo>
                  <a:pt x="145" y="187"/>
                </a:lnTo>
                <a:lnTo>
                  <a:pt x="145" y="187"/>
                </a:lnTo>
                <a:lnTo>
                  <a:pt x="145" y="186"/>
                </a:lnTo>
                <a:lnTo>
                  <a:pt x="145" y="186"/>
                </a:lnTo>
                <a:lnTo>
                  <a:pt x="145" y="186"/>
                </a:lnTo>
                <a:lnTo>
                  <a:pt x="145" y="185"/>
                </a:lnTo>
                <a:lnTo>
                  <a:pt x="145" y="185"/>
                </a:lnTo>
                <a:lnTo>
                  <a:pt x="145" y="184"/>
                </a:lnTo>
                <a:lnTo>
                  <a:pt x="145" y="184"/>
                </a:lnTo>
                <a:lnTo>
                  <a:pt x="145" y="183"/>
                </a:lnTo>
                <a:lnTo>
                  <a:pt x="145" y="183"/>
                </a:lnTo>
                <a:lnTo>
                  <a:pt x="145" y="183"/>
                </a:lnTo>
                <a:lnTo>
                  <a:pt x="145" y="182"/>
                </a:lnTo>
                <a:lnTo>
                  <a:pt x="144" y="182"/>
                </a:lnTo>
                <a:lnTo>
                  <a:pt x="144" y="182"/>
                </a:lnTo>
                <a:lnTo>
                  <a:pt x="143" y="181"/>
                </a:lnTo>
                <a:lnTo>
                  <a:pt x="143" y="181"/>
                </a:lnTo>
                <a:lnTo>
                  <a:pt x="142" y="181"/>
                </a:lnTo>
                <a:lnTo>
                  <a:pt x="142" y="180"/>
                </a:lnTo>
                <a:lnTo>
                  <a:pt x="141" y="180"/>
                </a:lnTo>
                <a:lnTo>
                  <a:pt x="141" y="180"/>
                </a:lnTo>
                <a:lnTo>
                  <a:pt x="141" y="180"/>
                </a:lnTo>
                <a:lnTo>
                  <a:pt x="141" y="180"/>
                </a:lnTo>
                <a:lnTo>
                  <a:pt x="141" y="179"/>
                </a:lnTo>
                <a:lnTo>
                  <a:pt x="139" y="179"/>
                </a:lnTo>
                <a:lnTo>
                  <a:pt x="139" y="179"/>
                </a:lnTo>
                <a:lnTo>
                  <a:pt x="138" y="179"/>
                </a:lnTo>
                <a:lnTo>
                  <a:pt x="138" y="179"/>
                </a:lnTo>
                <a:lnTo>
                  <a:pt x="137" y="179"/>
                </a:lnTo>
                <a:lnTo>
                  <a:pt x="137" y="178"/>
                </a:lnTo>
                <a:lnTo>
                  <a:pt x="137" y="178"/>
                </a:lnTo>
                <a:lnTo>
                  <a:pt x="137" y="177"/>
                </a:lnTo>
                <a:lnTo>
                  <a:pt x="137" y="177"/>
                </a:lnTo>
                <a:lnTo>
                  <a:pt x="136" y="177"/>
                </a:lnTo>
                <a:lnTo>
                  <a:pt x="136" y="177"/>
                </a:lnTo>
                <a:lnTo>
                  <a:pt x="135" y="176"/>
                </a:lnTo>
                <a:lnTo>
                  <a:pt x="135" y="176"/>
                </a:lnTo>
                <a:lnTo>
                  <a:pt x="134" y="176"/>
                </a:lnTo>
                <a:lnTo>
                  <a:pt x="134" y="176"/>
                </a:lnTo>
                <a:lnTo>
                  <a:pt x="134" y="175"/>
                </a:lnTo>
                <a:lnTo>
                  <a:pt x="133" y="175"/>
                </a:lnTo>
                <a:lnTo>
                  <a:pt x="133" y="175"/>
                </a:lnTo>
                <a:lnTo>
                  <a:pt x="133" y="175"/>
                </a:lnTo>
                <a:lnTo>
                  <a:pt x="132" y="175"/>
                </a:lnTo>
                <a:lnTo>
                  <a:pt x="132" y="175"/>
                </a:lnTo>
                <a:lnTo>
                  <a:pt x="131" y="175"/>
                </a:lnTo>
                <a:lnTo>
                  <a:pt x="130" y="175"/>
                </a:lnTo>
                <a:lnTo>
                  <a:pt x="130" y="175"/>
                </a:lnTo>
                <a:lnTo>
                  <a:pt x="129" y="175"/>
                </a:lnTo>
                <a:lnTo>
                  <a:pt x="129" y="175"/>
                </a:lnTo>
                <a:lnTo>
                  <a:pt x="129" y="175"/>
                </a:lnTo>
                <a:lnTo>
                  <a:pt x="129" y="175"/>
                </a:lnTo>
                <a:lnTo>
                  <a:pt x="128" y="176"/>
                </a:lnTo>
                <a:lnTo>
                  <a:pt x="128" y="176"/>
                </a:lnTo>
                <a:lnTo>
                  <a:pt x="127" y="177"/>
                </a:lnTo>
                <a:lnTo>
                  <a:pt x="127" y="177"/>
                </a:lnTo>
                <a:lnTo>
                  <a:pt x="126" y="178"/>
                </a:lnTo>
                <a:lnTo>
                  <a:pt x="126" y="179"/>
                </a:lnTo>
                <a:lnTo>
                  <a:pt x="125" y="179"/>
                </a:lnTo>
                <a:lnTo>
                  <a:pt x="125" y="180"/>
                </a:lnTo>
                <a:lnTo>
                  <a:pt x="124" y="180"/>
                </a:lnTo>
                <a:lnTo>
                  <a:pt x="124" y="180"/>
                </a:lnTo>
                <a:lnTo>
                  <a:pt x="124" y="180"/>
                </a:lnTo>
                <a:lnTo>
                  <a:pt x="124" y="180"/>
                </a:lnTo>
                <a:lnTo>
                  <a:pt x="123" y="181"/>
                </a:lnTo>
                <a:lnTo>
                  <a:pt x="122" y="181"/>
                </a:lnTo>
                <a:lnTo>
                  <a:pt x="120" y="181"/>
                </a:ln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19" y="182"/>
                </a:lnTo>
                <a:lnTo>
                  <a:pt x="118" y="182"/>
                </a:lnTo>
                <a:lnTo>
                  <a:pt x="118" y="182"/>
                </a:lnTo>
                <a:lnTo>
                  <a:pt x="117" y="182"/>
                </a:lnTo>
                <a:lnTo>
                  <a:pt x="117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3"/>
                </a:lnTo>
                <a:lnTo>
                  <a:pt x="115" y="183"/>
                </a:lnTo>
                <a:lnTo>
                  <a:pt x="115" y="183"/>
                </a:lnTo>
                <a:lnTo>
                  <a:pt x="114" y="183"/>
                </a:lnTo>
                <a:lnTo>
                  <a:pt x="114" y="183"/>
                </a:lnTo>
                <a:lnTo>
                  <a:pt x="113" y="183"/>
                </a:lnTo>
                <a:lnTo>
                  <a:pt x="113" y="183"/>
                </a:lnTo>
                <a:lnTo>
                  <a:pt x="113" y="184"/>
                </a:lnTo>
                <a:lnTo>
                  <a:pt x="112" y="184"/>
                </a:lnTo>
                <a:lnTo>
                  <a:pt x="112" y="184"/>
                </a:lnTo>
                <a:lnTo>
                  <a:pt x="111" y="184"/>
                </a:lnTo>
                <a:lnTo>
                  <a:pt x="110" y="184"/>
                </a:lnTo>
                <a:lnTo>
                  <a:pt x="110" y="185"/>
                </a:lnTo>
                <a:lnTo>
                  <a:pt x="109" y="185"/>
                </a:lnTo>
                <a:lnTo>
                  <a:pt x="109" y="185"/>
                </a:lnTo>
                <a:lnTo>
                  <a:pt x="109" y="185"/>
                </a:lnTo>
                <a:lnTo>
                  <a:pt x="108" y="185"/>
                </a:lnTo>
                <a:lnTo>
                  <a:pt x="108" y="185"/>
                </a:lnTo>
                <a:lnTo>
                  <a:pt x="108" y="185"/>
                </a:lnTo>
                <a:lnTo>
                  <a:pt x="107" y="185"/>
                </a:lnTo>
                <a:lnTo>
                  <a:pt x="106" y="186"/>
                </a:lnTo>
                <a:lnTo>
                  <a:pt x="106" y="186"/>
                </a:lnTo>
                <a:lnTo>
                  <a:pt x="105" y="186"/>
                </a:lnTo>
                <a:lnTo>
                  <a:pt x="105" y="186"/>
                </a:lnTo>
                <a:lnTo>
                  <a:pt x="105" y="186"/>
                </a:lnTo>
                <a:lnTo>
                  <a:pt x="104" y="186"/>
                </a:lnTo>
                <a:lnTo>
                  <a:pt x="104" y="186"/>
                </a:lnTo>
                <a:lnTo>
                  <a:pt x="104" y="186"/>
                </a:lnTo>
                <a:lnTo>
                  <a:pt x="103" y="186"/>
                </a:lnTo>
                <a:lnTo>
                  <a:pt x="102" y="187"/>
                </a:lnTo>
                <a:lnTo>
                  <a:pt x="102" y="187"/>
                </a:lnTo>
                <a:lnTo>
                  <a:pt x="101" y="188"/>
                </a:lnTo>
                <a:lnTo>
                  <a:pt x="101" y="188"/>
                </a:lnTo>
                <a:lnTo>
                  <a:pt x="100" y="188"/>
                </a:lnTo>
                <a:lnTo>
                  <a:pt x="100" y="189"/>
                </a:lnTo>
                <a:lnTo>
                  <a:pt x="99" y="189"/>
                </a:lnTo>
                <a:lnTo>
                  <a:pt x="99" y="189"/>
                </a:lnTo>
                <a:lnTo>
                  <a:pt x="99" y="190"/>
                </a:lnTo>
                <a:lnTo>
                  <a:pt x="98" y="190"/>
                </a:lnTo>
                <a:lnTo>
                  <a:pt x="98" y="190"/>
                </a:lnTo>
                <a:lnTo>
                  <a:pt x="97" y="191"/>
                </a:lnTo>
                <a:lnTo>
                  <a:pt x="96" y="191"/>
                </a:lnTo>
                <a:lnTo>
                  <a:pt x="96" y="192"/>
                </a:lnTo>
                <a:lnTo>
                  <a:pt x="95" y="192"/>
                </a:lnTo>
                <a:lnTo>
                  <a:pt x="95" y="193"/>
                </a:lnTo>
                <a:lnTo>
                  <a:pt x="95" y="193"/>
                </a:lnTo>
                <a:lnTo>
                  <a:pt x="95" y="194"/>
                </a:lnTo>
                <a:lnTo>
                  <a:pt x="95" y="194"/>
                </a:lnTo>
                <a:lnTo>
                  <a:pt x="95" y="194"/>
                </a:lnTo>
                <a:lnTo>
                  <a:pt x="94" y="194"/>
                </a:lnTo>
                <a:lnTo>
                  <a:pt x="94" y="193"/>
                </a:lnTo>
                <a:lnTo>
                  <a:pt x="94" y="193"/>
                </a:lnTo>
                <a:lnTo>
                  <a:pt x="93" y="192"/>
                </a:lnTo>
                <a:lnTo>
                  <a:pt x="93" y="192"/>
                </a:lnTo>
                <a:lnTo>
                  <a:pt x="93" y="191"/>
                </a:lnTo>
                <a:lnTo>
                  <a:pt x="92" y="190"/>
                </a:lnTo>
                <a:lnTo>
                  <a:pt x="92" y="190"/>
                </a:lnTo>
                <a:lnTo>
                  <a:pt x="91" y="189"/>
                </a:lnTo>
                <a:lnTo>
                  <a:pt x="91" y="188"/>
                </a:lnTo>
                <a:lnTo>
                  <a:pt x="91" y="188"/>
                </a:lnTo>
                <a:lnTo>
                  <a:pt x="91" y="187"/>
                </a:lnTo>
                <a:lnTo>
                  <a:pt x="92" y="187"/>
                </a:lnTo>
                <a:lnTo>
                  <a:pt x="92" y="187"/>
                </a:lnTo>
                <a:lnTo>
                  <a:pt x="92" y="186"/>
                </a:lnTo>
                <a:lnTo>
                  <a:pt x="92" y="186"/>
                </a:lnTo>
                <a:lnTo>
                  <a:pt x="92" y="186"/>
                </a:lnTo>
                <a:lnTo>
                  <a:pt x="92" y="185"/>
                </a:lnTo>
                <a:lnTo>
                  <a:pt x="92" y="185"/>
                </a:lnTo>
                <a:lnTo>
                  <a:pt x="91" y="184"/>
                </a:lnTo>
                <a:lnTo>
                  <a:pt x="91" y="183"/>
                </a:lnTo>
                <a:lnTo>
                  <a:pt x="91" y="183"/>
                </a:lnTo>
                <a:lnTo>
                  <a:pt x="91" y="183"/>
                </a:lnTo>
                <a:lnTo>
                  <a:pt x="90" y="182"/>
                </a:lnTo>
                <a:lnTo>
                  <a:pt x="90" y="182"/>
                </a:lnTo>
                <a:lnTo>
                  <a:pt x="89" y="181"/>
                </a:lnTo>
                <a:lnTo>
                  <a:pt x="89" y="181"/>
                </a:lnTo>
                <a:lnTo>
                  <a:pt x="90" y="181"/>
                </a:lnTo>
                <a:lnTo>
                  <a:pt x="90" y="180"/>
                </a:lnTo>
                <a:lnTo>
                  <a:pt x="90" y="180"/>
                </a:lnTo>
                <a:lnTo>
                  <a:pt x="91" y="179"/>
                </a:lnTo>
                <a:lnTo>
                  <a:pt x="91" y="178"/>
                </a:lnTo>
                <a:lnTo>
                  <a:pt x="91" y="177"/>
                </a:lnTo>
                <a:lnTo>
                  <a:pt x="91" y="177"/>
                </a:lnTo>
                <a:lnTo>
                  <a:pt x="92" y="176"/>
                </a:lnTo>
                <a:lnTo>
                  <a:pt x="92" y="176"/>
                </a:lnTo>
                <a:lnTo>
                  <a:pt x="92" y="175"/>
                </a:lnTo>
                <a:lnTo>
                  <a:pt x="92" y="175"/>
                </a:lnTo>
                <a:lnTo>
                  <a:pt x="92" y="174"/>
                </a:lnTo>
                <a:lnTo>
                  <a:pt x="92" y="173"/>
                </a:lnTo>
                <a:lnTo>
                  <a:pt x="92" y="174"/>
                </a:lnTo>
                <a:lnTo>
                  <a:pt x="91" y="174"/>
                </a:lnTo>
                <a:lnTo>
                  <a:pt x="91" y="174"/>
                </a:lnTo>
                <a:lnTo>
                  <a:pt x="90" y="174"/>
                </a:lnTo>
                <a:lnTo>
                  <a:pt x="90" y="174"/>
                </a:lnTo>
                <a:lnTo>
                  <a:pt x="89" y="174"/>
                </a:lnTo>
                <a:lnTo>
                  <a:pt x="88" y="174"/>
                </a:lnTo>
                <a:lnTo>
                  <a:pt x="88" y="174"/>
                </a:lnTo>
                <a:lnTo>
                  <a:pt x="88" y="174"/>
                </a:lnTo>
                <a:lnTo>
                  <a:pt x="87" y="174"/>
                </a:lnTo>
                <a:lnTo>
                  <a:pt x="87" y="174"/>
                </a:lnTo>
                <a:lnTo>
                  <a:pt x="86" y="174"/>
                </a:lnTo>
                <a:lnTo>
                  <a:pt x="86" y="174"/>
                </a:lnTo>
                <a:lnTo>
                  <a:pt x="85" y="175"/>
                </a:lnTo>
                <a:lnTo>
                  <a:pt x="84" y="175"/>
                </a:lnTo>
                <a:lnTo>
                  <a:pt x="84" y="175"/>
                </a:lnTo>
                <a:lnTo>
                  <a:pt x="83" y="175"/>
                </a:lnTo>
                <a:lnTo>
                  <a:pt x="83" y="175"/>
                </a:lnTo>
                <a:lnTo>
                  <a:pt x="83" y="175"/>
                </a:lnTo>
                <a:lnTo>
                  <a:pt x="82" y="175"/>
                </a:lnTo>
                <a:lnTo>
                  <a:pt x="82" y="175"/>
                </a:lnTo>
                <a:lnTo>
                  <a:pt x="81" y="174"/>
                </a:lnTo>
                <a:lnTo>
                  <a:pt x="81" y="174"/>
                </a:lnTo>
                <a:lnTo>
                  <a:pt x="80" y="174"/>
                </a:lnTo>
                <a:lnTo>
                  <a:pt x="80" y="175"/>
                </a:lnTo>
                <a:lnTo>
                  <a:pt x="79" y="175"/>
                </a:lnTo>
                <a:lnTo>
                  <a:pt x="79" y="175"/>
                </a:lnTo>
                <a:lnTo>
                  <a:pt x="78" y="176"/>
                </a:lnTo>
                <a:lnTo>
                  <a:pt x="78" y="176"/>
                </a:lnTo>
                <a:lnTo>
                  <a:pt x="78" y="177"/>
                </a:lnTo>
                <a:lnTo>
                  <a:pt x="78" y="177"/>
                </a:lnTo>
                <a:lnTo>
                  <a:pt x="77" y="177"/>
                </a:lnTo>
                <a:lnTo>
                  <a:pt x="77" y="178"/>
                </a:lnTo>
                <a:lnTo>
                  <a:pt x="77" y="178"/>
                </a:lnTo>
                <a:lnTo>
                  <a:pt x="77" y="179"/>
                </a:lnTo>
                <a:lnTo>
                  <a:pt x="77" y="179"/>
                </a:lnTo>
                <a:lnTo>
                  <a:pt x="77" y="180"/>
                </a:lnTo>
                <a:lnTo>
                  <a:pt x="77" y="180"/>
                </a:lnTo>
                <a:lnTo>
                  <a:pt x="77" y="181"/>
                </a:lnTo>
                <a:lnTo>
                  <a:pt x="77" y="181"/>
                </a:lnTo>
                <a:lnTo>
                  <a:pt x="77" y="181"/>
                </a:lnTo>
                <a:lnTo>
                  <a:pt x="77" y="182"/>
                </a:lnTo>
                <a:lnTo>
                  <a:pt x="77" y="182"/>
                </a:lnTo>
                <a:lnTo>
                  <a:pt x="77" y="183"/>
                </a:lnTo>
                <a:lnTo>
                  <a:pt x="76" y="183"/>
                </a:lnTo>
                <a:lnTo>
                  <a:pt x="76" y="183"/>
                </a:lnTo>
                <a:lnTo>
                  <a:pt x="76" y="184"/>
                </a:lnTo>
                <a:lnTo>
                  <a:pt x="75" y="184"/>
                </a:lnTo>
                <a:lnTo>
                  <a:pt x="75" y="184"/>
                </a:lnTo>
                <a:lnTo>
                  <a:pt x="74" y="184"/>
                </a:lnTo>
                <a:lnTo>
                  <a:pt x="74" y="184"/>
                </a:lnTo>
                <a:lnTo>
                  <a:pt x="73" y="184"/>
                </a:lnTo>
                <a:lnTo>
                  <a:pt x="73" y="184"/>
                </a:lnTo>
                <a:lnTo>
                  <a:pt x="72" y="184"/>
                </a:lnTo>
                <a:lnTo>
                  <a:pt x="72" y="184"/>
                </a:lnTo>
                <a:lnTo>
                  <a:pt x="71" y="184"/>
                </a:lnTo>
                <a:lnTo>
                  <a:pt x="71" y="184"/>
                </a:lnTo>
                <a:lnTo>
                  <a:pt x="70" y="183"/>
                </a:lnTo>
                <a:lnTo>
                  <a:pt x="70" y="183"/>
                </a:lnTo>
                <a:lnTo>
                  <a:pt x="69" y="183"/>
                </a:lnTo>
                <a:lnTo>
                  <a:pt x="68" y="183"/>
                </a:lnTo>
                <a:lnTo>
                  <a:pt x="67" y="184"/>
                </a:lnTo>
                <a:lnTo>
                  <a:pt x="67" y="184"/>
                </a:lnTo>
                <a:lnTo>
                  <a:pt x="66" y="184"/>
                </a:lnTo>
                <a:lnTo>
                  <a:pt x="66" y="184"/>
                </a:lnTo>
                <a:lnTo>
                  <a:pt x="65" y="184"/>
                </a:lnTo>
                <a:lnTo>
                  <a:pt x="64" y="184"/>
                </a:lnTo>
                <a:lnTo>
                  <a:pt x="64" y="185"/>
                </a:lnTo>
                <a:lnTo>
                  <a:pt x="63" y="185"/>
                </a:lnTo>
                <a:lnTo>
                  <a:pt x="62" y="185"/>
                </a:lnTo>
                <a:lnTo>
                  <a:pt x="62" y="185"/>
                </a:lnTo>
                <a:lnTo>
                  <a:pt x="62" y="185"/>
                </a:lnTo>
                <a:lnTo>
                  <a:pt x="62" y="186"/>
                </a:lnTo>
                <a:lnTo>
                  <a:pt x="62" y="186"/>
                </a:lnTo>
                <a:lnTo>
                  <a:pt x="61" y="186"/>
                </a:lnTo>
                <a:lnTo>
                  <a:pt x="61" y="186"/>
                </a:lnTo>
                <a:lnTo>
                  <a:pt x="61" y="187"/>
                </a:lnTo>
                <a:lnTo>
                  <a:pt x="60" y="187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9"/>
                </a:lnTo>
                <a:lnTo>
                  <a:pt x="59" y="189"/>
                </a:lnTo>
                <a:lnTo>
                  <a:pt x="59" y="190"/>
                </a:lnTo>
                <a:lnTo>
                  <a:pt x="58" y="190"/>
                </a:lnTo>
                <a:lnTo>
                  <a:pt x="58" y="190"/>
                </a:lnTo>
                <a:lnTo>
                  <a:pt x="58" y="191"/>
                </a:lnTo>
                <a:lnTo>
                  <a:pt x="57" y="191"/>
                </a:lnTo>
                <a:lnTo>
                  <a:pt x="57" y="192"/>
                </a:lnTo>
                <a:lnTo>
                  <a:pt x="57" y="192"/>
                </a:lnTo>
                <a:lnTo>
                  <a:pt x="56" y="193"/>
                </a:lnTo>
                <a:lnTo>
                  <a:pt x="56" y="193"/>
                </a:lnTo>
                <a:lnTo>
                  <a:pt x="56" y="194"/>
                </a:lnTo>
                <a:lnTo>
                  <a:pt x="56" y="194"/>
                </a:lnTo>
                <a:lnTo>
                  <a:pt x="55" y="194"/>
                </a:lnTo>
                <a:lnTo>
                  <a:pt x="55" y="194"/>
                </a:lnTo>
                <a:lnTo>
                  <a:pt x="55" y="194"/>
                </a:lnTo>
                <a:lnTo>
                  <a:pt x="54" y="195"/>
                </a:lnTo>
                <a:lnTo>
                  <a:pt x="54" y="195"/>
                </a:lnTo>
                <a:lnTo>
                  <a:pt x="54" y="196"/>
                </a:lnTo>
                <a:lnTo>
                  <a:pt x="54" y="197"/>
                </a:lnTo>
                <a:lnTo>
                  <a:pt x="54" y="197"/>
                </a:lnTo>
                <a:lnTo>
                  <a:pt x="53" y="197"/>
                </a:lnTo>
                <a:lnTo>
                  <a:pt x="53" y="197"/>
                </a:lnTo>
                <a:lnTo>
                  <a:pt x="53" y="198"/>
                </a:lnTo>
                <a:lnTo>
                  <a:pt x="53" y="198"/>
                </a:lnTo>
                <a:lnTo>
                  <a:pt x="52" y="198"/>
                </a:lnTo>
                <a:lnTo>
                  <a:pt x="52" y="198"/>
                </a:lnTo>
                <a:lnTo>
                  <a:pt x="52" y="199"/>
                </a:lnTo>
                <a:lnTo>
                  <a:pt x="52" y="199"/>
                </a:lnTo>
                <a:lnTo>
                  <a:pt x="52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1"/>
                </a:lnTo>
                <a:lnTo>
                  <a:pt x="53" y="201"/>
                </a:lnTo>
                <a:lnTo>
                  <a:pt x="53" y="201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3"/>
                </a:lnTo>
                <a:lnTo>
                  <a:pt x="52" y="203"/>
                </a:lnTo>
                <a:lnTo>
                  <a:pt x="51" y="204"/>
                </a:lnTo>
                <a:lnTo>
                  <a:pt x="51" y="204"/>
                </a:lnTo>
                <a:lnTo>
                  <a:pt x="51" y="204"/>
                </a:lnTo>
                <a:lnTo>
                  <a:pt x="51" y="205"/>
                </a:lnTo>
                <a:lnTo>
                  <a:pt x="51" y="205"/>
                </a:lnTo>
                <a:lnTo>
                  <a:pt x="51" y="206"/>
                </a:lnTo>
                <a:lnTo>
                  <a:pt x="50" y="206"/>
                </a:lnTo>
                <a:lnTo>
                  <a:pt x="50" y="206"/>
                </a:lnTo>
                <a:lnTo>
                  <a:pt x="51" y="206"/>
                </a:lnTo>
                <a:lnTo>
                  <a:pt x="51" y="206"/>
                </a:lnTo>
                <a:lnTo>
                  <a:pt x="51" y="207"/>
                </a:lnTo>
                <a:lnTo>
                  <a:pt x="50" y="207"/>
                </a:lnTo>
                <a:lnTo>
                  <a:pt x="50" y="207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9"/>
                </a:lnTo>
                <a:lnTo>
                  <a:pt x="50" y="209"/>
                </a:lnTo>
                <a:lnTo>
                  <a:pt x="50" y="209"/>
                </a:lnTo>
                <a:lnTo>
                  <a:pt x="50" y="210"/>
                </a:lnTo>
                <a:lnTo>
                  <a:pt x="50" y="210"/>
                </a:lnTo>
                <a:lnTo>
                  <a:pt x="50" y="211"/>
                </a:lnTo>
                <a:lnTo>
                  <a:pt x="50" y="211"/>
                </a:lnTo>
                <a:lnTo>
                  <a:pt x="50" y="211"/>
                </a:lnTo>
                <a:lnTo>
                  <a:pt x="50" y="212"/>
                </a:lnTo>
                <a:lnTo>
                  <a:pt x="50" y="212"/>
                </a:lnTo>
                <a:lnTo>
                  <a:pt x="50" y="213"/>
                </a:lnTo>
                <a:lnTo>
                  <a:pt x="50" y="213"/>
                </a:lnTo>
                <a:lnTo>
                  <a:pt x="50" y="214"/>
                </a:lnTo>
                <a:lnTo>
                  <a:pt x="50" y="214"/>
                </a:lnTo>
                <a:lnTo>
                  <a:pt x="49" y="214"/>
                </a:lnTo>
                <a:lnTo>
                  <a:pt x="49" y="215"/>
                </a:lnTo>
                <a:lnTo>
                  <a:pt x="49" y="215"/>
                </a:lnTo>
                <a:lnTo>
                  <a:pt x="50" y="215"/>
                </a:lnTo>
                <a:lnTo>
                  <a:pt x="50" y="215"/>
                </a:lnTo>
                <a:lnTo>
                  <a:pt x="50" y="216"/>
                </a:lnTo>
                <a:lnTo>
                  <a:pt x="50" y="216"/>
                </a:lnTo>
                <a:lnTo>
                  <a:pt x="50" y="217"/>
                </a:lnTo>
                <a:lnTo>
                  <a:pt x="50" y="217"/>
                </a:lnTo>
                <a:lnTo>
                  <a:pt x="49" y="217"/>
                </a:lnTo>
                <a:lnTo>
                  <a:pt x="49" y="218"/>
                </a:lnTo>
                <a:lnTo>
                  <a:pt x="49" y="218"/>
                </a:lnTo>
                <a:lnTo>
                  <a:pt x="49" y="218"/>
                </a:lnTo>
                <a:lnTo>
                  <a:pt x="49" y="218"/>
                </a:lnTo>
                <a:lnTo>
                  <a:pt x="49" y="219"/>
                </a:lnTo>
                <a:lnTo>
                  <a:pt x="49" y="219"/>
                </a:lnTo>
                <a:lnTo>
                  <a:pt x="49" y="219"/>
                </a:lnTo>
                <a:lnTo>
                  <a:pt x="49" y="220"/>
                </a:lnTo>
                <a:lnTo>
                  <a:pt x="49" y="220"/>
                </a:lnTo>
                <a:lnTo>
                  <a:pt x="49" y="221"/>
                </a:lnTo>
                <a:lnTo>
                  <a:pt x="48" y="221"/>
                </a:lnTo>
                <a:lnTo>
                  <a:pt x="48" y="222"/>
                </a:lnTo>
                <a:lnTo>
                  <a:pt x="48" y="222"/>
                </a:lnTo>
                <a:lnTo>
                  <a:pt x="47" y="223"/>
                </a:lnTo>
                <a:lnTo>
                  <a:pt x="47" y="223"/>
                </a:lnTo>
                <a:lnTo>
                  <a:pt x="46" y="224"/>
                </a:lnTo>
                <a:lnTo>
                  <a:pt x="46" y="224"/>
                </a:lnTo>
                <a:lnTo>
                  <a:pt x="46" y="225"/>
                </a:lnTo>
                <a:lnTo>
                  <a:pt x="45" y="225"/>
                </a:lnTo>
                <a:lnTo>
                  <a:pt x="45" y="226"/>
                </a:lnTo>
                <a:lnTo>
                  <a:pt x="45" y="226"/>
                </a:lnTo>
                <a:lnTo>
                  <a:pt x="45" y="227"/>
                </a:lnTo>
                <a:lnTo>
                  <a:pt x="45" y="227"/>
                </a:lnTo>
                <a:lnTo>
                  <a:pt x="45" y="227"/>
                </a:lnTo>
                <a:lnTo>
                  <a:pt x="45" y="228"/>
                </a:lnTo>
                <a:lnTo>
                  <a:pt x="45" y="228"/>
                </a:lnTo>
                <a:lnTo>
                  <a:pt x="45" y="229"/>
                </a:lnTo>
                <a:lnTo>
                  <a:pt x="45" y="229"/>
                </a:lnTo>
                <a:lnTo>
                  <a:pt x="45" y="230"/>
                </a:lnTo>
                <a:lnTo>
                  <a:pt x="46" y="230"/>
                </a:lnTo>
                <a:lnTo>
                  <a:pt x="46" y="231"/>
                </a:lnTo>
                <a:lnTo>
                  <a:pt x="45" y="231"/>
                </a:lnTo>
                <a:lnTo>
                  <a:pt x="45" y="231"/>
                </a:lnTo>
                <a:lnTo>
                  <a:pt x="45" y="232"/>
                </a:lnTo>
                <a:lnTo>
                  <a:pt x="45" y="232"/>
                </a:lnTo>
                <a:lnTo>
                  <a:pt x="45" y="233"/>
                </a:lnTo>
                <a:lnTo>
                  <a:pt x="45" y="233"/>
                </a:lnTo>
                <a:lnTo>
                  <a:pt x="45" y="234"/>
                </a:lnTo>
                <a:lnTo>
                  <a:pt x="45" y="234"/>
                </a:lnTo>
                <a:lnTo>
                  <a:pt x="45" y="235"/>
                </a:lnTo>
                <a:lnTo>
                  <a:pt x="45" y="236"/>
                </a:lnTo>
                <a:lnTo>
                  <a:pt x="44" y="236"/>
                </a:lnTo>
                <a:lnTo>
                  <a:pt x="44" y="236"/>
                </a:lnTo>
                <a:lnTo>
                  <a:pt x="44" y="237"/>
                </a:lnTo>
                <a:lnTo>
                  <a:pt x="45" y="238"/>
                </a:lnTo>
                <a:lnTo>
                  <a:pt x="45" y="238"/>
                </a:lnTo>
                <a:lnTo>
                  <a:pt x="45" y="239"/>
                </a:lnTo>
                <a:lnTo>
                  <a:pt x="44" y="240"/>
                </a:lnTo>
                <a:lnTo>
                  <a:pt x="44" y="240"/>
                </a:lnTo>
                <a:lnTo>
                  <a:pt x="44" y="241"/>
                </a:lnTo>
                <a:lnTo>
                  <a:pt x="44" y="241"/>
                </a:lnTo>
                <a:lnTo>
                  <a:pt x="44" y="242"/>
                </a:lnTo>
                <a:lnTo>
                  <a:pt x="44" y="242"/>
                </a:lnTo>
                <a:lnTo>
                  <a:pt x="44" y="243"/>
                </a:lnTo>
                <a:lnTo>
                  <a:pt x="44" y="243"/>
                </a:lnTo>
                <a:lnTo>
                  <a:pt x="44" y="244"/>
                </a:lnTo>
                <a:lnTo>
                  <a:pt x="44" y="244"/>
                </a:lnTo>
                <a:lnTo>
                  <a:pt x="44" y="245"/>
                </a:lnTo>
                <a:lnTo>
                  <a:pt x="44" y="246"/>
                </a:lnTo>
                <a:lnTo>
                  <a:pt x="44" y="246"/>
                </a:lnTo>
                <a:lnTo>
                  <a:pt x="44" y="247"/>
                </a:lnTo>
                <a:lnTo>
                  <a:pt x="44" y="247"/>
                </a:lnTo>
                <a:lnTo>
                  <a:pt x="44" y="248"/>
                </a:lnTo>
                <a:lnTo>
                  <a:pt x="43" y="249"/>
                </a:lnTo>
                <a:lnTo>
                  <a:pt x="42" y="250"/>
                </a:lnTo>
                <a:lnTo>
                  <a:pt x="41" y="251"/>
                </a:lnTo>
                <a:lnTo>
                  <a:pt x="41" y="251"/>
                </a:lnTo>
                <a:lnTo>
                  <a:pt x="41" y="251"/>
                </a:lnTo>
                <a:lnTo>
                  <a:pt x="41" y="252"/>
                </a:lnTo>
                <a:lnTo>
                  <a:pt x="41" y="252"/>
                </a:lnTo>
                <a:lnTo>
                  <a:pt x="41" y="252"/>
                </a:lnTo>
                <a:lnTo>
                  <a:pt x="40" y="253"/>
                </a:lnTo>
                <a:lnTo>
                  <a:pt x="40" y="253"/>
                </a:lnTo>
                <a:lnTo>
                  <a:pt x="40" y="254"/>
                </a:lnTo>
                <a:lnTo>
                  <a:pt x="39" y="254"/>
                </a:lnTo>
                <a:lnTo>
                  <a:pt x="39" y="255"/>
                </a:lnTo>
                <a:lnTo>
                  <a:pt x="38" y="255"/>
                </a:lnTo>
                <a:lnTo>
                  <a:pt x="38" y="256"/>
                </a:lnTo>
                <a:lnTo>
                  <a:pt x="38" y="256"/>
                </a:lnTo>
                <a:lnTo>
                  <a:pt x="38" y="256"/>
                </a:lnTo>
                <a:lnTo>
                  <a:pt x="38" y="257"/>
                </a:lnTo>
                <a:lnTo>
                  <a:pt x="38" y="257"/>
                </a:lnTo>
                <a:lnTo>
                  <a:pt x="38" y="258"/>
                </a:lnTo>
                <a:lnTo>
                  <a:pt x="38" y="258"/>
                </a:lnTo>
                <a:lnTo>
                  <a:pt x="38" y="259"/>
                </a:lnTo>
                <a:lnTo>
                  <a:pt x="38" y="259"/>
                </a:lnTo>
                <a:lnTo>
                  <a:pt x="38" y="260"/>
                </a:lnTo>
                <a:lnTo>
                  <a:pt x="37" y="260"/>
                </a:lnTo>
                <a:lnTo>
                  <a:pt x="37" y="261"/>
                </a:lnTo>
                <a:lnTo>
                  <a:pt x="37" y="261"/>
                </a:lnTo>
                <a:lnTo>
                  <a:pt x="37" y="261"/>
                </a:lnTo>
                <a:lnTo>
                  <a:pt x="37" y="261"/>
                </a:lnTo>
                <a:lnTo>
                  <a:pt x="37" y="261"/>
                </a:lnTo>
                <a:lnTo>
                  <a:pt x="37" y="262"/>
                </a:lnTo>
                <a:lnTo>
                  <a:pt x="37" y="262"/>
                </a:lnTo>
                <a:lnTo>
                  <a:pt x="37" y="263"/>
                </a:lnTo>
                <a:lnTo>
                  <a:pt x="37" y="263"/>
                </a:lnTo>
                <a:lnTo>
                  <a:pt x="37" y="264"/>
                </a:lnTo>
                <a:lnTo>
                  <a:pt x="37" y="264"/>
                </a:lnTo>
                <a:lnTo>
                  <a:pt x="37" y="265"/>
                </a:lnTo>
                <a:lnTo>
                  <a:pt x="37" y="265"/>
                </a:lnTo>
                <a:lnTo>
                  <a:pt x="37" y="265"/>
                </a:lnTo>
                <a:lnTo>
                  <a:pt x="36" y="266"/>
                </a:lnTo>
                <a:lnTo>
                  <a:pt x="36" y="266"/>
                </a:lnTo>
                <a:lnTo>
                  <a:pt x="36" y="266"/>
                </a:lnTo>
                <a:lnTo>
                  <a:pt x="35" y="267"/>
                </a:lnTo>
                <a:lnTo>
                  <a:pt x="35" y="267"/>
                </a:lnTo>
                <a:lnTo>
                  <a:pt x="34" y="267"/>
                </a:lnTo>
                <a:lnTo>
                  <a:pt x="34" y="267"/>
                </a:lnTo>
                <a:lnTo>
                  <a:pt x="34" y="267"/>
                </a:lnTo>
                <a:lnTo>
                  <a:pt x="34" y="268"/>
                </a:lnTo>
                <a:lnTo>
                  <a:pt x="34" y="268"/>
                </a:lnTo>
                <a:lnTo>
                  <a:pt x="34" y="269"/>
                </a:lnTo>
                <a:lnTo>
                  <a:pt x="34" y="269"/>
                </a:lnTo>
                <a:lnTo>
                  <a:pt x="34" y="269"/>
                </a:lnTo>
                <a:lnTo>
                  <a:pt x="34" y="269"/>
                </a:lnTo>
                <a:lnTo>
                  <a:pt x="34" y="269"/>
                </a:lnTo>
                <a:lnTo>
                  <a:pt x="34" y="270"/>
                </a:lnTo>
                <a:lnTo>
                  <a:pt x="34" y="270"/>
                </a:lnTo>
                <a:lnTo>
                  <a:pt x="34" y="270"/>
                </a:lnTo>
                <a:lnTo>
                  <a:pt x="34" y="270"/>
                </a:lnTo>
                <a:lnTo>
                  <a:pt x="34" y="271"/>
                </a:lnTo>
                <a:lnTo>
                  <a:pt x="34" y="271"/>
                </a:lnTo>
                <a:lnTo>
                  <a:pt x="34" y="272"/>
                </a:lnTo>
                <a:lnTo>
                  <a:pt x="34" y="272"/>
                </a:lnTo>
                <a:lnTo>
                  <a:pt x="34" y="272"/>
                </a:lnTo>
                <a:lnTo>
                  <a:pt x="34" y="272"/>
                </a:lnTo>
                <a:lnTo>
                  <a:pt x="34" y="273"/>
                </a:lnTo>
                <a:lnTo>
                  <a:pt x="35" y="273"/>
                </a:lnTo>
                <a:lnTo>
                  <a:pt x="35" y="273"/>
                </a:lnTo>
                <a:lnTo>
                  <a:pt x="35" y="273"/>
                </a:lnTo>
                <a:lnTo>
                  <a:pt x="35" y="274"/>
                </a:lnTo>
                <a:lnTo>
                  <a:pt x="35" y="274"/>
                </a:lnTo>
                <a:lnTo>
                  <a:pt x="35" y="275"/>
                </a:lnTo>
                <a:lnTo>
                  <a:pt x="35" y="275"/>
                </a:lnTo>
                <a:lnTo>
                  <a:pt x="35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7"/>
                </a:lnTo>
                <a:lnTo>
                  <a:pt x="36" y="277"/>
                </a:lnTo>
                <a:lnTo>
                  <a:pt x="36" y="277"/>
                </a:lnTo>
                <a:lnTo>
                  <a:pt x="36" y="277"/>
                </a:lnTo>
                <a:lnTo>
                  <a:pt x="35" y="277"/>
                </a:lnTo>
                <a:lnTo>
                  <a:pt x="35" y="278"/>
                </a:lnTo>
                <a:lnTo>
                  <a:pt x="35" y="278"/>
                </a:lnTo>
                <a:lnTo>
                  <a:pt x="34" y="278"/>
                </a:lnTo>
                <a:lnTo>
                  <a:pt x="34" y="278"/>
                </a:lnTo>
                <a:lnTo>
                  <a:pt x="33" y="278"/>
                </a:lnTo>
                <a:lnTo>
                  <a:pt x="33" y="277"/>
                </a:lnTo>
                <a:lnTo>
                  <a:pt x="33" y="277"/>
                </a:lnTo>
                <a:lnTo>
                  <a:pt x="33" y="277"/>
                </a:lnTo>
                <a:lnTo>
                  <a:pt x="32" y="277"/>
                </a:lnTo>
                <a:lnTo>
                  <a:pt x="32" y="277"/>
                </a:lnTo>
                <a:lnTo>
                  <a:pt x="31" y="277"/>
                </a:lnTo>
                <a:lnTo>
                  <a:pt x="30" y="277"/>
                </a:lnTo>
                <a:lnTo>
                  <a:pt x="29" y="277"/>
                </a:lnTo>
                <a:lnTo>
                  <a:pt x="28" y="277"/>
                </a:lnTo>
                <a:lnTo>
                  <a:pt x="27" y="277"/>
                </a:lnTo>
                <a:lnTo>
                  <a:pt x="26" y="277"/>
                </a:lnTo>
                <a:lnTo>
                  <a:pt x="26" y="277"/>
                </a:lnTo>
                <a:lnTo>
                  <a:pt x="26" y="277"/>
                </a:lnTo>
                <a:lnTo>
                  <a:pt x="26" y="278"/>
                </a:lnTo>
                <a:lnTo>
                  <a:pt x="25" y="278"/>
                </a:lnTo>
                <a:lnTo>
                  <a:pt x="25" y="279"/>
                </a:lnTo>
                <a:lnTo>
                  <a:pt x="25" y="279"/>
                </a:lnTo>
                <a:lnTo>
                  <a:pt x="25" y="279"/>
                </a:lnTo>
                <a:lnTo>
                  <a:pt x="24" y="280"/>
                </a:lnTo>
                <a:lnTo>
                  <a:pt x="24" y="280"/>
                </a:lnTo>
                <a:lnTo>
                  <a:pt x="24" y="280"/>
                </a:lnTo>
                <a:lnTo>
                  <a:pt x="23" y="280"/>
                </a:lnTo>
                <a:lnTo>
                  <a:pt x="22" y="281"/>
                </a:lnTo>
                <a:lnTo>
                  <a:pt x="21" y="281"/>
                </a:lnTo>
                <a:lnTo>
                  <a:pt x="21" y="281"/>
                </a:lnTo>
                <a:lnTo>
                  <a:pt x="20" y="281"/>
                </a:lnTo>
                <a:lnTo>
                  <a:pt x="20" y="281"/>
                </a:lnTo>
                <a:lnTo>
                  <a:pt x="19" y="281"/>
                </a:lnTo>
                <a:lnTo>
                  <a:pt x="19" y="281"/>
                </a:lnTo>
                <a:lnTo>
                  <a:pt x="18" y="281"/>
                </a:lnTo>
                <a:lnTo>
                  <a:pt x="17" y="281"/>
                </a:lnTo>
                <a:lnTo>
                  <a:pt x="16" y="281"/>
                </a:lnTo>
                <a:lnTo>
                  <a:pt x="16" y="281"/>
                </a:lnTo>
                <a:lnTo>
                  <a:pt x="16" y="282"/>
                </a:lnTo>
                <a:lnTo>
                  <a:pt x="16" y="282"/>
                </a:lnTo>
                <a:lnTo>
                  <a:pt x="16" y="283"/>
                </a:lnTo>
                <a:lnTo>
                  <a:pt x="16" y="284"/>
                </a:lnTo>
                <a:lnTo>
                  <a:pt x="16" y="284"/>
                </a:lnTo>
                <a:lnTo>
                  <a:pt x="16" y="286"/>
                </a:lnTo>
                <a:lnTo>
                  <a:pt x="15" y="287"/>
                </a:lnTo>
                <a:lnTo>
                  <a:pt x="15" y="287"/>
                </a:lnTo>
                <a:lnTo>
                  <a:pt x="15" y="288"/>
                </a:lnTo>
                <a:lnTo>
                  <a:pt x="14" y="289"/>
                </a:lnTo>
                <a:lnTo>
                  <a:pt x="14" y="291"/>
                </a:lnTo>
                <a:lnTo>
                  <a:pt x="13" y="292"/>
                </a:lnTo>
                <a:lnTo>
                  <a:pt x="13" y="292"/>
                </a:lnTo>
                <a:lnTo>
                  <a:pt x="13" y="293"/>
                </a:lnTo>
                <a:lnTo>
                  <a:pt x="13" y="294"/>
                </a:lnTo>
                <a:lnTo>
                  <a:pt x="13" y="294"/>
                </a:lnTo>
                <a:lnTo>
                  <a:pt x="12" y="295"/>
                </a:lnTo>
                <a:lnTo>
                  <a:pt x="12" y="295"/>
                </a:lnTo>
                <a:lnTo>
                  <a:pt x="11" y="296"/>
                </a:lnTo>
                <a:lnTo>
                  <a:pt x="10" y="296"/>
                </a:lnTo>
                <a:lnTo>
                  <a:pt x="9" y="297"/>
                </a:lnTo>
                <a:lnTo>
                  <a:pt x="9" y="298"/>
                </a:lnTo>
                <a:lnTo>
                  <a:pt x="9" y="298"/>
                </a:lnTo>
                <a:lnTo>
                  <a:pt x="8" y="299"/>
                </a:lnTo>
                <a:lnTo>
                  <a:pt x="8" y="299"/>
                </a:lnTo>
                <a:lnTo>
                  <a:pt x="7" y="299"/>
                </a:lnTo>
                <a:lnTo>
                  <a:pt x="7" y="300"/>
                </a:lnTo>
                <a:lnTo>
                  <a:pt x="6" y="300"/>
                </a:lnTo>
                <a:lnTo>
                  <a:pt x="6" y="300"/>
                </a:lnTo>
                <a:lnTo>
                  <a:pt x="5" y="300"/>
                </a:lnTo>
                <a:lnTo>
                  <a:pt x="3" y="300"/>
                </a:lnTo>
                <a:lnTo>
                  <a:pt x="2" y="300"/>
                </a:lnTo>
                <a:lnTo>
                  <a:pt x="2" y="301"/>
                </a:lnTo>
                <a:lnTo>
                  <a:pt x="2" y="300"/>
                </a:lnTo>
                <a:lnTo>
                  <a:pt x="2" y="299"/>
                </a:lnTo>
                <a:lnTo>
                  <a:pt x="2" y="299"/>
                </a:lnTo>
                <a:lnTo>
                  <a:pt x="2" y="298"/>
                </a:lnTo>
                <a:lnTo>
                  <a:pt x="2" y="298"/>
                </a:lnTo>
                <a:lnTo>
                  <a:pt x="1" y="297"/>
                </a:lnTo>
                <a:lnTo>
                  <a:pt x="1" y="296"/>
                </a:lnTo>
                <a:lnTo>
                  <a:pt x="2" y="296"/>
                </a:lnTo>
                <a:lnTo>
                  <a:pt x="2" y="295"/>
                </a:lnTo>
                <a:lnTo>
                  <a:pt x="2" y="294"/>
                </a:lnTo>
                <a:lnTo>
                  <a:pt x="2" y="294"/>
                </a:lnTo>
                <a:lnTo>
                  <a:pt x="3" y="293"/>
                </a:lnTo>
                <a:lnTo>
                  <a:pt x="3" y="293"/>
                </a:lnTo>
                <a:lnTo>
                  <a:pt x="3" y="291"/>
                </a:lnTo>
                <a:lnTo>
                  <a:pt x="3" y="291"/>
                </a:lnTo>
                <a:lnTo>
                  <a:pt x="3" y="290"/>
                </a:lnTo>
                <a:lnTo>
                  <a:pt x="3" y="290"/>
                </a:lnTo>
                <a:lnTo>
                  <a:pt x="3" y="289"/>
                </a:lnTo>
                <a:lnTo>
                  <a:pt x="3" y="288"/>
                </a:lnTo>
                <a:lnTo>
                  <a:pt x="3" y="287"/>
                </a:lnTo>
                <a:lnTo>
                  <a:pt x="3" y="287"/>
                </a:lnTo>
                <a:lnTo>
                  <a:pt x="3" y="286"/>
                </a:lnTo>
                <a:lnTo>
                  <a:pt x="3" y="286"/>
                </a:lnTo>
                <a:lnTo>
                  <a:pt x="3" y="285"/>
                </a:lnTo>
                <a:lnTo>
                  <a:pt x="3" y="284"/>
                </a:lnTo>
                <a:lnTo>
                  <a:pt x="3" y="284"/>
                </a:lnTo>
                <a:lnTo>
                  <a:pt x="3" y="284"/>
                </a:lnTo>
                <a:lnTo>
                  <a:pt x="4" y="284"/>
                </a:lnTo>
                <a:lnTo>
                  <a:pt x="4" y="284"/>
                </a:lnTo>
                <a:lnTo>
                  <a:pt x="4" y="284"/>
                </a:lnTo>
                <a:lnTo>
                  <a:pt x="5" y="283"/>
                </a:lnTo>
                <a:lnTo>
                  <a:pt x="6" y="282"/>
                </a:lnTo>
                <a:lnTo>
                  <a:pt x="6" y="282"/>
                </a:lnTo>
                <a:lnTo>
                  <a:pt x="7" y="281"/>
                </a:lnTo>
                <a:lnTo>
                  <a:pt x="8" y="280"/>
                </a:lnTo>
                <a:lnTo>
                  <a:pt x="8" y="279"/>
                </a:lnTo>
                <a:lnTo>
                  <a:pt x="8" y="278"/>
                </a:lnTo>
                <a:lnTo>
                  <a:pt x="8" y="277"/>
                </a:lnTo>
                <a:lnTo>
                  <a:pt x="8" y="277"/>
                </a:lnTo>
                <a:lnTo>
                  <a:pt x="9" y="277"/>
                </a:lnTo>
                <a:lnTo>
                  <a:pt x="10" y="276"/>
                </a:lnTo>
                <a:lnTo>
                  <a:pt x="10" y="275"/>
                </a:lnTo>
                <a:lnTo>
                  <a:pt x="10" y="275"/>
                </a:lnTo>
                <a:lnTo>
                  <a:pt x="10" y="274"/>
                </a:lnTo>
                <a:lnTo>
                  <a:pt x="10" y="274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0" y="272"/>
                </a:lnTo>
                <a:lnTo>
                  <a:pt x="10" y="272"/>
                </a:lnTo>
                <a:lnTo>
                  <a:pt x="10" y="272"/>
                </a:lnTo>
                <a:lnTo>
                  <a:pt x="9" y="272"/>
                </a:lnTo>
                <a:lnTo>
                  <a:pt x="8" y="271"/>
                </a:lnTo>
                <a:lnTo>
                  <a:pt x="8" y="271"/>
                </a:lnTo>
                <a:lnTo>
                  <a:pt x="8" y="271"/>
                </a:lnTo>
                <a:lnTo>
                  <a:pt x="8" y="271"/>
                </a:lnTo>
                <a:lnTo>
                  <a:pt x="7" y="270"/>
                </a:lnTo>
                <a:lnTo>
                  <a:pt x="7" y="270"/>
                </a:lnTo>
                <a:lnTo>
                  <a:pt x="7" y="269"/>
                </a:lnTo>
                <a:lnTo>
                  <a:pt x="7" y="269"/>
                </a:lnTo>
                <a:lnTo>
                  <a:pt x="6" y="269"/>
                </a:lnTo>
                <a:lnTo>
                  <a:pt x="6" y="269"/>
                </a:lnTo>
                <a:lnTo>
                  <a:pt x="5" y="269"/>
                </a:lnTo>
                <a:lnTo>
                  <a:pt x="5" y="269"/>
                </a:lnTo>
                <a:lnTo>
                  <a:pt x="5" y="268"/>
                </a:lnTo>
                <a:lnTo>
                  <a:pt x="4" y="268"/>
                </a:lnTo>
                <a:lnTo>
                  <a:pt x="4" y="267"/>
                </a:lnTo>
                <a:lnTo>
                  <a:pt x="4" y="267"/>
                </a:lnTo>
                <a:lnTo>
                  <a:pt x="4" y="267"/>
                </a:lnTo>
                <a:lnTo>
                  <a:pt x="4" y="267"/>
                </a:lnTo>
                <a:lnTo>
                  <a:pt x="3" y="267"/>
                </a:lnTo>
                <a:lnTo>
                  <a:pt x="3" y="266"/>
                </a:lnTo>
                <a:lnTo>
                  <a:pt x="2" y="265"/>
                </a:lnTo>
                <a:lnTo>
                  <a:pt x="2" y="265"/>
                </a:lnTo>
                <a:lnTo>
                  <a:pt x="2" y="263"/>
                </a:lnTo>
                <a:lnTo>
                  <a:pt x="2" y="262"/>
                </a:lnTo>
                <a:lnTo>
                  <a:pt x="1" y="262"/>
                </a:lnTo>
                <a:lnTo>
                  <a:pt x="2" y="261"/>
                </a:lnTo>
                <a:lnTo>
                  <a:pt x="2" y="261"/>
                </a:lnTo>
                <a:lnTo>
                  <a:pt x="1" y="261"/>
                </a:lnTo>
                <a:lnTo>
                  <a:pt x="1" y="261"/>
                </a:lnTo>
                <a:lnTo>
                  <a:pt x="1" y="261"/>
                </a:lnTo>
                <a:lnTo>
                  <a:pt x="0" y="260"/>
                </a:lnTo>
                <a:lnTo>
                  <a:pt x="0" y="259"/>
                </a:lnTo>
                <a:lnTo>
                  <a:pt x="0" y="259"/>
                </a:lnTo>
                <a:lnTo>
                  <a:pt x="1" y="259"/>
                </a:lnTo>
                <a:lnTo>
                  <a:pt x="1" y="258"/>
                </a:lnTo>
                <a:lnTo>
                  <a:pt x="2" y="259"/>
                </a:lnTo>
                <a:lnTo>
                  <a:pt x="2" y="259"/>
                </a:lnTo>
                <a:lnTo>
                  <a:pt x="2" y="259"/>
                </a:lnTo>
                <a:lnTo>
                  <a:pt x="3" y="258"/>
                </a:lnTo>
                <a:lnTo>
                  <a:pt x="3" y="258"/>
                </a:lnTo>
                <a:lnTo>
                  <a:pt x="4" y="258"/>
                </a:lnTo>
                <a:lnTo>
                  <a:pt x="3" y="256"/>
                </a:lnTo>
                <a:lnTo>
                  <a:pt x="3" y="256"/>
                </a:lnTo>
                <a:lnTo>
                  <a:pt x="4" y="256"/>
                </a:lnTo>
                <a:lnTo>
                  <a:pt x="4" y="256"/>
                </a:lnTo>
                <a:lnTo>
                  <a:pt x="5" y="255"/>
                </a:lnTo>
                <a:lnTo>
                  <a:pt x="4" y="254"/>
                </a:lnTo>
                <a:lnTo>
                  <a:pt x="4" y="254"/>
                </a:lnTo>
                <a:lnTo>
                  <a:pt x="4" y="253"/>
                </a:lnTo>
                <a:lnTo>
                  <a:pt x="4" y="253"/>
                </a:lnTo>
                <a:lnTo>
                  <a:pt x="4" y="253"/>
                </a:lnTo>
                <a:lnTo>
                  <a:pt x="4" y="252"/>
                </a:lnTo>
                <a:lnTo>
                  <a:pt x="3" y="252"/>
                </a:lnTo>
                <a:lnTo>
                  <a:pt x="3" y="252"/>
                </a:lnTo>
                <a:lnTo>
                  <a:pt x="2" y="252"/>
                </a:lnTo>
                <a:lnTo>
                  <a:pt x="2" y="252"/>
                </a:lnTo>
                <a:lnTo>
                  <a:pt x="2" y="251"/>
                </a:lnTo>
                <a:lnTo>
                  <a:pt x="2" y="250"/>
                </a:lnTo>
                <a:lnTo>
                  <a:pt x="1" y="250"/>
                </a:lnTo>
                <a:lnTo>
                  <a:pt x="1" y="250"/>
                </a:lnTo>
                <a:lnTo>
                  <a:pt x="1" y="250"/>
                </a:lnTo>
                <a:lnTo>
                  <a:pt x="1" y="249"/>
                </a:lnTo>
                <a:lnTo>
                  <a:pt x="1" y="249"/>
                </a:lnTo>
                <a:lnTo>
                  <a:pt x="1" y="249"/>
                </a:lnTo>
                <a:lnTo>
                  <a:pt x="1" y="248"/>
                </a:lnTo>
                <a:lnTo>
                  <a:pt x="2" y="248"/>
                </a:lnTo>
                <a:lnTo>
                  <a:pt x="2" y="248"/>
                </a:lnTo>
                <a:lnTo>
                  <a:pt x="2" y="248"/>
                </a:lnTo>
                <a:lnTo>
                  <a:pt x="2" y="247"/>
                </a:lnTo>
                <a:lnTo>
                  <a:pt x="2" y="247"/>
                </a:lnTo>
                <a:lnTo>
                  <a:pt x="2" y="246"/>
                </a:lnTo>
                <a:lnTo>
                  <a:pt x="2" y="246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4"/>
                </a:lnTo>
                <a:lnTo>
                  <a:pt x="3" y="244"/>
                </a:lnTo>
                <a:lnTo>
                  <a:pt x="4" y="244"/>
                </a:lnTo>
                <a:lnTo>
                  <a:pt x="4" y="244"/>
                </a:lnTo>
                <a:lnTo>
                  <a:pt x="3" y="244"/>
                </a:lnTo>
                <a:lnTo>
                  <a:pt x="3" y="243"/>
                </a:lnTo>
                <a:lnTo>
                  <a:pt x="3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5" y="243"/>
                </a:lnTo>
                <a:lnTo>
                  <a:pt x="5" y="242"/>
                </a:lnTo>
                <a:lnTo>
                  <a:pt x="5" y="241"/>
                </a:lnTo>
                <a:lnTo>
                  <a:pt x="4" y="241"/>
                </a:lnTo>
                <a:lnTo>
                  <a:pt x="4" y="241"/>
                </a:lnTo>
                <a:lnTo>
                  <a:pt x="5" y="240"/>
                </a:lnTo>
                <a:lnTo>
                  <a:pt x="4" y="240"/>
                </a:lnTo>
                <a:lnTo>
                  <a:pt x="4" y="240"/>
                </a:lnTo>
                <a:lnTo>
                  <a:pt x="4" y="239"/>
                </a:lnTo>
                <a:lnTo>
                  <a:pt x="5" y="239"/>
                </a:lnTo>
                <a:lnTo>
                  <a:pt x="5" y="239"/>
                </a:lnTo>
                <a:lnTo>
                  <a:pt x="6" y="238"/>
                </a:lnTo>
                <a:lnTo>
                  <a:pt x="6" y="238"/>
                </a:lnTo>
                <a:lnTo>
                  <a:pt x="6" y="238"/>
                </a:lnTo>
                <a:lnTo>
                  <a:pt x="7" y="237"/>
                </a:lnTo>
                <a:lnTo>
                  <a:pt x="8" y="236"/>
                </a:lnTo>
                <a:lnTo>
                  <a:pt x="8" y="236"/>
                </a:lnTo>
                <a:lnTo>
                  <a:pt x="8" y="236"/>
                </a:lnTo>
                <a:lnTo>
                  <a:pt x="8" y="235"/>
                </a:lnTo>
                <a:lnTo>
                  <a:pt x="8" y="235"/>
                </a:lnTo>
                <a:lnTo>
                  <a:pt x="8" y="234"/>
                </a:lnTo>
                <a:lnTo>
                  <a:pt x="8" y="234"/>
                </a:lnTo>
                <a:lnTo>
                  <a:pt x="8" y="233"/>
                </a:lnTo>
                <a:lnTo>
                  <a:pt x="8" y="233"/>
                </a:lnTo>
                <a:lnTo>
                  <a:pt x="7" y="233"/>
                </a:lnTo>
                <a:lnTo>
                  <a:pt x="7" y="233"/>
                </a:lnTo>
                <a:lnTo>
                  <a:pt x="7" y="232"/>
                </a:lnTo>
                <a:lnTo>
                  <a:pt x="7" y="232"/>
                </a:lnTo>
                <a:lnTo>
                  <a:pt x="6" y="232"/>
                </a:lnTo>
                <a:lnTo>
                  <a:pt x="6" y="232"/>
                </a:lnTo>
                <a:lnTo>
                  <a:pt x="5" y="232"/>
                </a:lnTo>
                <a:lnTo>
                  <a:pt x="5" y="231"/>
                </a:lnTo>
                <a:lnTo>
                  <a:pt x="5" y="231"/>
                </a:lnTo>
                <a:lnTo>
                  <a:pt x="5" y="231"/>
                </a:lnTo>
                <a:lnTo>
                  <a:pt x="5" y="231"/>
                </a:lnTo>
                <a:lnTo>
                  <a:pt x="6" y="230"/>
                </a:lnTo>
                <a:lnTo>
                  <a:pt x="6" y="230"/>
                </a:lnTo>
                <a:lnTo>
                  <a:pt x="6" y="230"/>
                </a:lnTo>
                <a:lnTo>
                  <a:pt x="7" y="229"/>
                </a:lnTo>
                <a:lnTo>
                  <a:pt x="7" y="229"/>
                </a:lnTo>
                <a:lnTo>
                  <a:pt x="6" y="229"/>
                </a:lnTo>
                <a:lnTo>
                  <a:pt x="6" y="228"/>
                </a:lnTo>
                <a:lnTo>
                  <a:pt x="5" y="228"/>
                </a:lnTo>
                <a:lnTo>
                  <a:pt x="5" y="227"/>
                </a:lnTo>
                <a:lnTo>
                  <a:pt x="5" y="227"/>
                </a:lnTo>
                <a:lnTo>
                  <a:pt x="4" y="226"/>
                </a:lnTo>
                <a:lnTo>
                  <a:pt x="4" y="226"/>
                </a:lnTo>
                <a:lnTo>
                  <a:pt x="5" y="226"/>
                </a:lnTo>
                <a:lnTo>
                  <a:pt x="5" y="225"/>
                </a:lnTo>
                <a:lnTo>
                  <a:pt x="5" y="225"/>
                </a:lnTo>
                <a:lnTo>
                  <a:pt x="5" y="224"/>
                </a:lnTo>
                <a:lnTo>
                  <a:pt x="5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2"/>
                </a:lnTo>
                <a:lnTo>
                  <a:pt x="7" y="222"/>
                </a:lnTo>
                <a:lnTo>
                  <a:pt x="6" y="221"/>
                </a:lnTo>
                <a:lnTo>
                  <a:pt x="6" y="221"/>
                </a:lnTo>
                <a:lnTo>
                  <a:pt x="5" y="220"/>
                </a:lnTo>
                <a:lnTo>
                  <a:pt x="5" y="220"/>
                </a:lnTo>
                <a:lnTo>
                  <a:pt x="5" y="219"/>
                </a:lnTo>
                <a:lnTo>
                  <a:pt x="5" y="218"/>
                </a:lnTo>
                <a:lnTo>
                  <a:pt x="5" y="218"/>
                </a:lnTo>
                <a:lnTo>
                  <a:pt x="5" y="218"/>
                </a:lnTo>
                <a:lnTo>
                  <a:pt x="4" y="218"/>
                </a:lnTo>
                <a:lnTo>
                  <a:pt x="4" y="217"/>
                </a:lnTo>
                <a:lnTo>
                  <a:pt x="4" y="217"/>
                </a:lnTo>
                <a:lnTo>
                  <a:pt x="4" y="216"/>
                </a:lnTo>
                <a:lnTo>
                  <a:pt x="5" y="216"/>
                </a:lnTo>
                <a:lnTo>
                  <a:pt x="5" y="215"/>
                </a:lnTo>
                <a:lnTo>
                  <a:pt x="4" y="216"/>
                </a:lnTo>
                <a:lnTo>
                  <a:pt x="4" y="215"/>
                </a:lnTo>
                <a:lnTo>
                  <a:pt x="4" y="215"/>
                </a:lnTo>
                <a:lnTo>
                  <a:pt x="4" y="215"/>
                </a:lnTo>
                <a:lnTo>
                  <a:pt x="5" y="215"/>
                </a:lnTo>
                <a:lnTo>
                  <a:pt x="5" y="214"/>
                </a:lnTo>
                <a:lnTo>
                  <a:pt x="5" y="214"/>
                </a:lnTo>
                <a:lnTo>
                  <a:pt x="5" y="214"/>
                </a:lnTo>
                <a:lnTo>
                  <a:pt x="6" y="214"/>
                </a:lnTo>
                <a:lnTo>
                  <a:pt x="6" y="213"/>
                </a:lnTo>
                <a:lnTo>
                  <a:pt x="6" y="213"/>
                </a:lnTo>
                <a:lnTo>
                  <a:pt x="7" y="212"/>
                </a:lnTo>
                <a:lnTo>
                  <a:pt x="7" y="212"/>
                </a:lnTo>
                <a:lnTo>
                  <a:pt x="7" y="212"/>
                </a:lnTo>
                <a:lnTo>
                  <a:pt x="7" y="211"/>
                </a:lnTo>
                <a:lnTo>
                  <a:pt x="8" y="211"/>
                </a:lnTo>
                <a:lnTo>
                  <a:pt x="8" y="211"/>
                </a:lnTo>
                <a:lnTo>
                  <a:pt x="7" y="211"/>
                </a:lnTo>
                <a:lnTo>
                  <a:pt x="7" y="211"/>
                </a:lnTo>
                <a:lnTo>
                  <a:pt x="7" y="211"/>
                </a:lnTo>
                <a:lnTo>
                  <a:pt x="7" y="210"/>
                </a:lnTo>
                <a:lnTo>
                  <a:pt x="7" y="210"/>
                </a:lnTo>
                <a:lnTo>
                  <a:pt x="8" y="209"/>
                </a:lnTo>
                <a:lnTo>
                  <a:pt x="8" y="209"/>
                </a:lnTo>
                <a:lnTo>
                  <a:pt x="8" y="208"/>
                </a:lnTo>
                <a:lnTo>
                  <a:pt x="9" y="208"/>
                </a:lnTo>
                <a:lnTo>
                  <a:pt x="9" y="209"/>
                </a:lnTo>
                <a:lnTo>
                  <a:pt x="9" y="209"/>
                </a:lnTo>
                <a:lnTo>
                  <a:pt x="9" y="209"/>
                </a:lnTo>
                <a:lnTo>
                  <a:pt x="10" y="209"/>
                </a:lnTo>
                <a:lnTo>
                  <a:pt x="10" y="209"/>
                </a:lnTo>
                <a:lnTo>
                  <a:pt x="11" y="209"/>
                </a:lnTo>
                <a:lnTo>
                  <a:pt x="11" y="209"/>
                </a:lnTo>
                <a:lnTo>
                  <a:pt x="12" y="209"/>
                </a:lnTo>
                <a:lnTo>
                  <a:pt x="12" y="210"/>
                </a:lnTo>
                <a:lnTo>
                  <a:pt x="12" y="209"/>
                </a:lnTo>
                <a:lnTo>
                  <a:pt x="12" y="209"/>
                </a:lnTo>
                <a:lnTo>
                  <a:pt x="12" y="208"/>
                </a:lnTo>
                <a:lnTo>
                  <a:pt x="12" y="208"/>
                </a:lnTo>
                <a:lnTo>
                  <a:pt x="12" y="208"/>
                </a:lnTo>
                <a:lnTo>
                  <a:pt x="12" y="207"/>
                </a:lnTo>
                <a:lnTo>
                  <a:pt x="12" y="207"/>
                </a:lnTo>
                <a:lnTo>
                  <a:pt x="12" y="207"/>
                </a:lnTo>
                <a:lnTo>
                  <a:pt x="12" y="207"/>
                </a:lnTo>
                <a:lnTo>
                  <a:pt x="12" y="207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5"/>
                </a:lnTo>
                <a:lnTo>
                  <a:pt x="12" y="205"/>
                </a:lnTo>
                <a:lnTo>
                  <a:pt x="12" y="204"/>
                </a:lnTo>
                <a:lnTo>
                  <a:pt x="13" y="204"/>
                </a:lnTo>
                <a:lnTo>
                  <a:pt x="13" y="203"/>
                </a:lnTo>
                <a:lnTo>
                  <a:pt x="13" y="203"/>
                </a:lnTo>
                <a:lnTo>
                  <a:pt x="14" y="203"/>
                </a:lnTo>
                <a:lnTo>
                  <a:pt x="14" y="202"/>
                </a:lnTo>
                <a:lnTo>
                  <a:pt x="14" y="202"/>
                </a:lnTo>
                <a:lnTo>
                  <a:pt x="15" y="202"/>
                </a:lnTo>
                <a:lnTo>
                  <a:pt x="15" y="201"/>
                </a:lnTo>
                <a:lnTo>
                  <a:pt x="15" y="200"/>
                </a:lnTo>
                <a:lnTo>
                  <a:pt x="14" y="200"/>
                </a:lnTo>
                <a:lnTo>
                  <a:pt x="14" y="200"/>
                </a:lnTo>
                <a:lnTo>
                  <a:pt x="13" y="200"/>
                </a:lnTo>
                <a:lnTo>
                  <a:pt x="13" y="200"/>
                </a:lnTo>
                <a:lnTo>
                  <a:pt x="13" y="200"/>
                </a:lnTo>
                <a:lnTo>
                  <a:pt x="13" y="199"/>
                </a:lnTo>
                <a:lnTo>
                  <a:pt x="13" y="199"/>
                </a:lnTo>
                <a:lnTo>
                  <a:pt x="13" y="199"/>
                </a:lnTo>
                <a:lnTo>
                  <a:pt x="13" y="198"/>
                </a:lnTo>
                <a:lnTo>
                  <a:pt x="13" y="198"/>
                </a:lnTo>
                <a:lnTo>
                  <a:pt x="14" y="198"/>
                </a:lnTo>
                <a:lnTo>
                  <a:pt x="14" y="198"/>
                </a:lnTo>
                <a:lnTo>
                  <a:pt x="15" y="198"/>
                </a:lnTo>
                <a:lnTo>
                  <a:pt x="15" y="197"/>
                </a:lnTo>
                <a:lnTo>
                  <a:pt x="15" y="197"/>
                </a:lnTo>
                <a:lnTo>
                  <a:pt x="16" y="197"/>
                </a:lnTo>
                <a:lnTo>
                  <a:pt x="15" y="197"/>
                </a:lnTo>
                <a:lnTo>
                  <a:pt x="15" y="196"/>
                </a:lnTo>
                <a:lnTo>
                  <a:pt x="15" y="196"/>
                </a:lnTo>
                <a:lnTo>
                  <a:pt x="15" y="195"/>
                </a:lnTo>
                <a:lnTo>
                  <a:pt x="15" y="195"/>
                </a:lnTo>
                <a:lnTo>
                  <a:pt x="15" y="194"/>
                </a:lnTo>
                <a:lnTo>
                  <a:pt x="15" y="194"/>
                </a:lnTo>
                <a:lnTo>
                  <a:pt x="15" y="194"/>
                </a:lnTo>
                <a:lnTo>
                  <a:pt x="15" y="193"/>
                </a:lnTo>
                <a:lnTo>
                  <a:pt x="14" y="192"/>
                </a:lnTo>
                <a:lnTo>
                  <a:pt x="14" y="192"/>
                </a:lnTo>
                <a:lnTo>
                  <a:pt x="14" y="191"/>
                </a:lnTo>
                <a:lnTo>
                  <a:pt x="14" y="191"/>
                </a:lnTo>
                <a:lnTo>
                  <a:pt x="14" y="191"/>
                </a:lnTo>
                <a:lnTo>
                  <a:pt x="14" y="190"/>
                </a:lnTo>
                <a:lnTo>
                  <a:pt x="13" y="190"/>
                </a:lnTo>
                <a:lnTo>
                  <a:pt x="13" y="189"/>
                </a:lnTo>
                <a:lnTo>
                  <a:pt x="13" y="189"/>
                </a:lnTo>
                <a:lnTo>
                  <a:pt x="13" y="188"/>
                </a:lnTo>
                <a:lnTo>
                  <a:pt x="14" y="188"/>
                </a:lnTo>
                <a:lnTo>
                  <a:pt x="14" y="187"/>
                </a:lnTo>
                <a:lnTo>
                  <a:pt x="14" y="187"/>
                </a:lnTo>
                <a:lnTo>
                  <a:pt x="15" y="187"/>
                </a:lnTo>
                <a:lnTo>
                  <a:pt x="14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5"/>
                </a:lnTo>
                <a:lnTo>
                  <a:pt x="15" y="184"/>
                </a:lnTo>
                <a:lnTo>
                  <a:pt x="15" y="184"/>
                </a:lnTo>
                <a:lnTo>
                  <a:pt x="15" y="183"/>
                </a:lnTo>
                <a:lnTo>
                  <a:pt x="16" y="183"/>
                </a:lnTo>
                <a:lnTo>
                  <a:pt x="16" y="182"/>
                </a:lnTo>
                <a:lnTo>
                  <a:pt x="16" y="182"/>
                </a:lnTo>
                <a:lnTo>
                  <a:pt x="16" y="182"/>
                </a:lnTo>
                <a:lnTo>
                  <a:pt x="17" y="182"/>
                </a:lnTo>
                <a:lnTo>
                  <a:pt x="18" y="181"/>
                </a:lnTo>
                <a:lnTo>
                  <a:pt x="18" y="181"/>
                </a:lnTo>
                <a:lnTo>
                  <a:pt x="18" y="181"/>
                </a:lnTo>
                <a:lnTo>
                  <a:pt x="19" y="181"/>
                </a:lnTo>
                <a:lnTo>
                  <a:pt x="19" y="181"/>
                </a:lnTo>
                <a:lnTo>
                  <a:pt x="19" y="181"/>
                </a:lnTo>
                <a:lnTo>
                  <a:pt x="19" y="180"/>
                </a:lnTo>
                <a:lnTo>
                  <a:pt x="19" y="179"/>
                </a:lnTo>
                <a:lnTo>
                  <a:pt x="19" y="179"/>
                </a:lnTo>
                <a:lnTo>
                  <a:pt x="20" y="179"/>
                </a:lnTo>
                <a:lnTo>
                  <a:pt x="20" y="178"/>
                </a:lnTo>
                <a:lnTo>
                  <a:pt x="20" y="178"/>
                </a:lnTo>
                <a:lnTo>
                  <a:pt x="20" y="178"/>
                </a:lnTo>
                <a:lnTo>
                  <a:pt x="21" y="177"/>
                </a:lnTo>
                <a:lnTo>
                  <a:pt x="21" y="177"/>
                </a:lnTo>
                <a:lnTo>
                  <a:pt x="21" y="177"/>
                </a:lnTo>
                <a:lnTo>
                  <a:pt x="22" y="177"/>
                </a:lnTo>
                <a:lnTo>
                  <a:pt x="22" y="176"/>
                </a:lnTo>
                <a:lnTo>
                  <a:pt x="22" y="176"/>
                </a:lnTo>
                <a:lnTo>
                  <a:pt x="23" y="176"/>
                </a:lnTo>
                <a:lnTo>
                  <a:pt x="23" y="175"/>
                </a:lnTo>
                <a:lnTo>
                  <a:pt x="23" y="175"/>
                </a:lnTo>
                <a:lnTo>
                  <a:pt x="23" y="174"/>
                </a:lnTo>
                <a:lnTo>
                  <a:pt x="23" y="174"/>
                </a:lnTo>
                <a:lnTo>
                  <a:pt x="23" y="173"/>
                </a:lnTo>
                <a:lnTo>
                  <a:pt x="24" y="173"/>
                </a:lnTo>
                <a:lnTo>
                  <a:pt x="24" y="173"/>
                </a:lnTo>
                <a:lnTo>
                  <a:pt x="24" y="173"/>
                </a:lnTo>
                <a:lnTo>
                  <a:pt x="24" y="172"/>
                </a:lnTo>
                <a:lnTo>
                  <a:pt x="24" y="172"/>
                </a:lnTo>
                <a:lnTo>
                  <a:pt x="25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0"/>
                </a:lnTo>
                <a:lnTo>
                  <a:pt x="25" y="170"/>
                </a:lnTo>
                <a:lnTo>
                  <a:pt x="25" y="169"/>
                </a:lnTo>
                <a:lnTo>
                  <a:pt x="25" y="169"/>
                </a:lnTo>
                <a:lnTo>
                  <a:pt x="25" y="168"/>
                </a:lnTo>
                <a:lnTo>
                  <a:pt x="26" y="168"/>
                </a:lnTo>
                <a:lnTo>
                  <a:pt x="26" y="167"/>
                </a:lnTo>
                <a:lnTo>
                  <a:pt x="26" y="166"/>
                </a:lnTo>
                <a:lnTo>
                  <a:pt x="26" y="166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6" y="164"/>
                </a:lnTo>
                <a:lnTo>
                  <a:pt x="26" y="163"/>
                </a:lnTo>
                <a:lnTo>
                  <a:pt x="26" y="163"/>
                </a:lnTo>
                <a:lnTo>
                  <a:pt x="27" y="162"/>
                </a:lnTo>
                <a:lnTo>
                  <a:pt x="27" y="161"/>
                </a:lnTo>
                <a:lnTo>
                  <a:pt x="27" y="161"/>
                </a:lnTo>
                <a:lnTo>
                  <a:pt x="27" y="161"/>
                </a:lnTo>
                <a:lnTo>
                  <a:pt x="28" y="161"/>
                </a:lnTo>
                <a:lnTo>
                  <a:pt x="28" y="161"/>
                </a:lnTo>
                <a:lnTo>
                  <a:pt x="29" y="161"/>
                </a:lnTo>
                <a:lnTo>
                  <a:pt x="29" y="160"/>
                </a:lnTo>
                <a:lnTo>
                  <a:pt x="29" y="160"/>
                </a:lnTo>
                <a:lnTo>
                  <a:pt x="29" y="160"/>
                </a:lnTo>
                <a:lnTo>
                  <a:pt x="30" y="160"/>
                </a:lnTo>
                <a:lnTo>
                  <a:pt x="30" y="159"/>
                </a:lnTo>
                <a:lnTo>
                  <a:pt x="30" y="159"/>
                </a:lnTo>
                <a:lnTo>
                  <a:pt x="30" y="159"/>
                </a:lnTo>
                <a:lnTo>
                  <a:pt x="31" y="159"/>
                </a:lnTo>
                <a:lnTo>
                  <a:pt x="31" y="159"/>
                </a:lnTo>
                <a:lnTo>
                  <a:pt x="31" y="158"/>
                </a:lnTo>
                <a:lnTo>
                  <a:pt x="32" y="158"/>
                </a:lnTo>
                <a:lnTo>
                  <a:pt x="32" y="157"/>
                </a:lnTo>
                <a:lnTo>
                  <a:pt x="32" y="157"/>
                </a:lnTo>
                <a:lnTo>
                  <a:pt x="32" y="157"/>
                </a:lnTo>
                <a:lnTo>
                  <a:pt x="32" y="157"/>
                </a:lnTo>
                <a:lnTo>
                  <a:pt x="31" y="156"/>
                </a:lnTo>
                <a:lnTo>
                  <a:pt x="31" y="156"/>
                </a:lnTo>
                <a:lnTo>
                  <a:pt x="30" y="155"/>
                </a:lnTo>
                <a:lnTo>
                  <a:pt x="30" y="154"/>
                </a:lnTo>
                <a:lnTo>
                  <a:pt x="29" y="154"/>
                </a:lnTo>
                <a:lnTo>
                  <a:pt x="29" y="154"/>
                </a:lnTo>
                <a:lnTo>
                  <a:pt x="29" y="153"/>
                </a:lnTo>
                <a:lnTo>
                  <a:pt x="29" y="153"/>
                </a:lnTo>
                <a:lnTo>
                  <a:pt x="29" y="152"/>
                </a:lnTo>
                <a:lnTo>
                  <a:pt x="29" y="152"/>
                </a:lnTo>
                <a:lnTo>
                  <a:pt x="29" y="152"/>
                </a:lnTo>
                <a:lnTo>
                  <a:pt x="29" y="152"/>
                </a:lnTo>
                <a:lnTo>
                  <a:pt x="29" y="152"/>
                </a:lnTo>
                <a:lnTo>
                  <a:pt x="29" y="151"/>
                </a:lnTo>
                <a:lnTo>
                  <a:pt x="29" y="151"/>
                </a:lnTo>
                <a:lnTo>
                  <a:pt x="29" y="150"/>
                </a:lnTo>
                <a:lnTo>
                  <a:pt x="29" y="150"/>
                </a:lnTo>
                <a:lnTo>
                  <a:pt x="29" y="149"/>
                </a:lnTo>
                <a:lnTo>
                  <a:pt x="29" y="149"/>
                </a:lnTo>
                <a:lnTo>
                  <a:pt x="29" y="148"/>
                </a:lnTo>
                <a:lnTo>
                  <a:pt x="30" y="148"/>
                </a:lnTo>
                <a:lnTo>
                  <a:pt x="30" y="148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6"/>
                </a:lnTo>
                <a:lnTo>
                  <a:pt x="30" y="146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0" y="145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1" y="144"/>
                </a:lnTo>
                <a:lnTo>
                  <a:pt x="31" y="143"/>
                </a:lnTo>
                <a:lnTo>
                  <a:pt x="31" y="143"/>
                </a:lnTo>
                <a:lnTo>
                  <a:pt x="30" y="143"/>
                </a:lnTo>
                <a:lnTo>
                  <a:pt x="30" y="143"/>
                </a:lnTo>
                <a:lnTo>
                  <a:pt x="31" y="142"/>
                </a:lnTo>
                <a:lnTo>
                  <a:pt x="31" y="142"/>
                </a:lnTo>
                <a:lnTo>
                  <a:pt x="30" y="142"/>
                </a:lnTo>
                <a:lnTo>
                  <a:pt x="30" y="141"/>
                </a:lnTo>
                <a:lnTo>
                  <a:pt x="29" y="141"/>
                </a:lnTo>
                <a:lnTo>
                  <a:pt x="29" y="141"/>
                </a:lnTo>
                <a:lnTo>
                  <a:pt x="29" y="140"/>
                </a:lnTo>
                <a:lnTo>
                  <a:pt x="29" y="140"/>
                </a:lnTo>
                <a:lnTo>
                  <a:pt x="29" y="140"/>
                </a:lnTo>
                <a:lnTo>
                  <a:pt x="29" y="140"/>
                </a:lnTo>
                <a:lnTo>
                  <a:pt x="29" y="139"/>
                </a:lnTo>
                <a:lnTo>
                  <a:pt x="28" y="139"/>
                </a:lnTo>
                <a:lnTo>
                  <a:pt x="28" y="139"/>
                </a:lnTo>
                <a:lnTo>
                  <a:pt x="28" y="138"/>
                </a:lnTo>
                <a:lnTo>
                  <a:pt x="29" y="138"/>
                </a:lnTo>
                <a:lnTo>
                  <a:pt x="29" y="138"/>
                </a:lnTo>
                <a:lnTo>
                  <a:pt x="29" y="138"/>
                </a:lnTo>
                <a:lnTo>
                  <a:pt x="29" y="137"/>
                </a:lnTo>
                <a:lnTo>
                  <a:pt x="29" y="137"/>
                </a:lnTo>
                <a:lnTo>
                  <a:pt x="30" y="137"/>
                </a:lnTo>
                <a:lnTo>
                  <a:pt x="30" y="137"/>
                </a:lnTo>
                <a:lnTo>
                  <a:pt x="30" y="137"/>
                </a:lnTo>
                <a:lnTo>
                  <a:pt x="30" y="137"/>
                </a:lnTo>
                <a:lnTo>
                  <a:pt x="30" y="136"/>
                </a:lnTo>
                <a:lnTo>
                  <a:pt x="29" y="136"/>
                </a:lnTo>
                <a:lnTo>
                  <a:pt x="29" y="137"/>
                </a:lnTo>
                <a:lnTo>
                  <a:pt x="29" y="137"/>
                </a:lnTo>
                <a:lnTo>
                  <a:pt x="29" y="136"/>
                </a:lnTo>
                <a:lnTo>
                  <a:pt x="28" y="136"/>
                </a:lnTo>
                <a:lnTo>
                  <a:pt x="28" y="136"/>
                </a:lnTo>
                <a:lnTo>
                  <a:pt x="28" y="136"/>
                </a:lnTo>
                <a:lnTo>
                  <a:pt x="28" y="135"/>
                </a:lnTo>
                <a:lnTo>
                  <a:pt x="28" y="135"/>
                </a:lnTo>
                <a:lnTo>
                  <a:pt x="29" y="135"/>
                </a:lnTo>
                <a:lnTo>
                  <a:pt x="29" y="135"/>
                </a:lnTo>
                <a:lnTo>
                  <a:pt x="29" y="135"/>
                </a:lnTo>
                <a:lnTo>
                  <a:pt x="29" y="135"/>
                </a:lnTo>
                <a:lnTo>
                  <a:pt x="30" y="136"/>
                </a:lnTo>
                <a:lnTo>
                  <a:pt x="30" y="136"/>
                </a:lnTo>
                <a:lnTo>
                  <a:pt x="31" y="135"/>
                </a:lnTo>
                <a:lnTo>
                  <a:pt x="31" y="135"/>
                </a:lnTo>
                <a:lnTo>
                  <a:pt x="32" y="134"/>
                </a:lnTo>
                <a:lnTo>
                  <a:pt x="32" y="134"/>
                </a:lnTo>
                <a:lnTo>
                  <a:pt x="32" y="133"/>
                </a:lnTo>
                <a:lnTo>
                  <a:pt x="33" y="133"/>
                </a:lnTo>
                <a:lnTo>
                  <a:pt x="33" y="133"/>
                </a:lnTo>
                <a:lnTo>
                  <a:pt x="34" y="133"/>
                </a:lnTo>
                <a:lnTo>
                  <a:pt x="33" y="133"/>
                </a:lnTo>
                <a:lnTo>
                  <a:pt x="34" y="133"/>
                </a:lnTo>
                <a:lnTo>
                  <a:pt x="34" y="132"/>
                </a:lnTo>
                <a:lnTo>
                  <a:pt x="34" y="132"/>
                </a:lnTo>
                <a:lnTo>
                  <a:pt x="33" y="132"/>
                </a:lnTo>
                <a:lnTo>
                  <a:pt x="33" y="132"/>
                </a:lnTo>
                <a:lnTo>
                  <a:pt x="33" y="132"/>
                </a:lnTo>
                <a:lnTo>
                  <a:pt x="33" y="132"/>
                </a:lnTo>
                <a:lnTo>
                  <a:pt x="32" y="132"/>
                </a:lnTo>
                <a:lnTo>
                  <a:pt x="32" y="132"/>
                </a:lnTo>
                <a:lnTo>
                  <a:pt x="32" y="131"/>
                </a:lnTo>
                <a:lnTo>
                  <a:pt x="32" y="131"/>
                </a:lnTo>
                <a:lnTo>
                  <a:pt x="32" y="130"/>
                </a:lnTo>
                <a:lnTo>
                  <a:pt x="32" y="130"/>
                </a:lnTo>
                <a:lnTo>
                  <a:pt x="32" y="129"/>
                </a:lnTo>
                <a:lnTo>
                  <a:pt x="32" y="129"/>
                </a:lnTo>
                <a:lnTo>
                  <a:pt x="32" y="129"/>
                </a:lnTo>
                <a:lnTo>
                  <a:pt x="33" y="129"/>
                </a:lnTo>
                <a:lnTo>
                  <a:pt x="33" y="129"/>
                </a:lnTo>
                <a:lnTo>
                  <a:pt x="33" y="128"/>
                </a:lnTo>
                <a:lnTo>
                  <a:pt x="33" y="128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6"/>
                </a:lnTo>
                <a:lnTo>
                  <a:pt x="33" y="126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4" y="124"/>
                </a:lnTo>
                <a:lnTo>
                  <a:pt x="34" y="124"/>
                </a:lnTo>
                <a:lnTo>
                  <a:pt x="34" y="124"/>
                </a:lnTo>
                <a:lnTo>
                  <a:pt x="35" y="124"/>
                </a:lnTo>
                <a:lnTo>
                  <a:pt x="35" y="124"/>
                </a:lnTo>
                <a:lnTo>
                  <a:pt x="36" y="124"/>
                </a:lnTo>
                <a:lnTo>
                  <a:pt x="36" y="124"/>
                </a:lnTo>
                <a:lnTo>
                  <a:pt x="37" y="124"/>
                </a:lnTo>
                <a:lnTo>
                  <a:pt x="37" y="124"/>
                </a:lnTo>
                <a:lnTo>
                  <a:pt x="37" y="124"/>
                </a:lnTo>
                <a:lnTo>
                  <a:pt x="37" y="123"/>
                </a:lnTo>
                <a:lnTo>
                  <a:pt x="38" y="123"/>
                </a:lnTo>
                <a:lnTo>
                  <a:pt x="38" y="123"/>
                </a:lnTo>
                <a:lnTo>
                  <a:pt x="39" y="123"/>
                </a:lnTo>
                <a:lnTo>
                  <a:pt x="40" y="123"/>
                </a:lnTo>
                <a:lnTo>
                  <a:pt x="40" y="123"/>
                </a:lnTo>
                <a:lnTo>
                  <a:pt x="41" y="123"/>
                </a:lnTo>
                <a:lnTo>
                  <a:pt x="41" y="123"/>
                </a:lnTo>
                <a:lnTo>
                  <a:pt x="41" y="123"/>
                </a:lnTo>
                <a:lnTo>
                  <a:pt x="42" y="123"/>
                </a:lnTo>
                <a:lnTo>
                  <a:pt x="42" y="123"/>
                </a:lnTo>
                <a:lnTo>
                  <a:pt x="42" y="122"/>
                </a:lnTo>
                <a:lnTo>
                  <a:pt x="43" y="122"/>
                </a:lnTo>
                <a:lnTo>
                  <a:pt x="43" y="122"/>
                </a:lnTo>
                <a:lnTo>
                  <a:pt x="44" y="122"/>
                </a:lnTo>
                <a:lnTo>
                  <a:pt x="44" y="122"/>
                </a:lnTo>
                <a:lnTo>
                  <a:pt x="45" y="122"/>
                </a:lnTo>
                <a:lnTo>
                  <a:pt x="45" y="122"/>
                </a:lnTo>
                <a:lnTo>
                  <a:pt x="45" y="122"/>
                </a:lnTo>
                <a:lnTo>
                  <a:pt x="45" y="122"/>
                </a:lnTo>
                <a:lnTo>
                  <a:pt x="45" y="122"/>
                </a:lnTo>
                <a:lnTo>
                  <a:pt x="45" y="121"/>
                </a:lnTo>
                <a:lnTo>
                  <a:pt x="46" y="121"/>
                </a:lnTo>
                <a:lnTo>
                  <a:pt x="46" y="121"/>
                </a:lnTo>
                <a:lnTo>
                  <a:pt x="47" y="120"/>
                </a:lnTo>
                <a:lnTo>
                  <a:pt x="47" y="120"/>
                </a:lnTo>
                <a:lnTo>
                  <a:pt x="48" y="120"/>
                </a:lnTo>
                <a:lnTo>
                  <a:pt x="48" y="120"/>
                </a:lnTo>
                <a:lnTo>
                  <a:pt x="49" y="119"/>
                </a:lnTo>
                <a:lnTo>
                  <a:pt x="49" y="119"/>
                </a:lnTo>
                <a:lnTo>
                  <a:pt x="49" y="119"/>
                </a:lnTo>
                <a:lnTo>
                  <a:pt x="50" y="119"/>
                </a:lnTo>
                <a:lnTo>
                  <a:pt x="50" y="119"/>
                </a:lnTo>
                <a:lnTo>
                  <a:pt x="50" y="119"/>
                </a:lnTo>
                <a:lnTo>
                  <a:pt x="51" y="119"/>
                </a:lnTo>
                <a:lnTo>
                  <a:pt x="51" y="119"/>
                </a:lnTo>
                <a:lnTo>
                  <a:pt x="51" y="118"/>
                </a:lnTo>
                <a:lnTo>
                  <a:pt x="52" y="118"/>
                </a:lnTo>
                <a:lnTo>
                  <a:pt x="52" y="118"/>
                </a:lnTo>
                <a:lnTo>
                  <a:pt x="53" y="118"/>
                </a:lnTo>
                <a:lnTo>
                  <a:pt x="53" y="118"/>
                </a:lnTo>
                <a:lnTo>
                  <a:pt x="54" y="118"/>
                </a:lnTo>
                <a:lnTo>
                  <a:pt x="55" y="118"/>
                </a:lnTo>
                <a:lnTo>
                  <a:pt x="55" y="118"/>
                </a:lnTo>
                <a:lnTo>
                  <a:pt x="56" y="117"/>
                </a:lnTo>
                <a:lnTo>
                  <a:pt x="57" y="117"/>
                </a:lnTo>
                <a:lnTo>
                  <a:pt x="58" y="117"/>
                </a:lnTo>
                <a:lnTo>
                  <a:pt x="58" y="117"/>
                </a:lnTo>
                <a:lnTo>
                  <a:pt x="58" y="118"/>
                </a:lnTo>
                <a:lnTo>
                  <a:pt x="60" y="118"/>
                </a:lnTo>
                <a:lnTo>
                  <a:pt x="61" y="118"/>
                </a:lnTo>
                <a:lnTo>
                  <a:pt x="61" y="118"/>
                </a:lnTo>
                <a:lnTo>
                  <a:pt x="62" y="118"/>
                </a:lnTo>
                <a:lnTo>
                  <a:pt x="62" y="117"/>
                </a:lnTo>
                <a:lnTo>
                  <a:pt x="63" y="117"/>
                </a:lnTo>
                <a:lnTo>
                  <a:pt x="64" y="117"/>
                </a:lnTo>
                <a:lnTo>
                  <a:pt x="65" y="117"/>
                </a:lnTo>
                <a:lnTo>
                  <a:pt x="66" y="117"/>
                </a:lnTo>
                <a:lnTo>
                  <a:pt x="66" y="118"/>
                </a:lnTo>
                <a:lnTo>
                  <a:pt x="66" y="118"/>
                </a:lnTo>
                <a:lnTo>
                  <a:pt x="67" y="119"/>
                </a:lnTo>
                <a:lnTo>
                  <a:pt x="68" y="119"/>
                </a:lnTo>
                <a:lnTo>
                  <a:pt x="69" y="118"/>
                </a:lnTo>
                <a:lnTo>
                  <a:pt x="70" y="118"/>
                </a:lnTo>
                <a:lnTo>
                  <a:pt x="70" y="117"/>
                </a:lnTo>
                <a:lnTo>
                  <a:pt x="70" y="117"/>
                </a:lnTo>
                <a:lnTo>
                  <a:pt x="70" y="116"/>
                </a:lnTo>
                <a:lnTo>
                  <a:pt x="71" y="116"/>
                </a:lnTo>
                <a:lnTo>
                  <a:pt x="72" y="115"/>
                </a:lnTo>
                <a:lnTo>
                  <a:pt x="73" y="115"/>
                </a:lnTo>
                <a:lnTo>
                  <a:pt x="73" y="115"/>
                </a:lnTo>
                <a:lnTo>
                  <a:pt x="73" y="114"/>
                </a:lnTo>
                <a:lnTo>
                  <a:pt x="74" y="113"/>
                </a:lnTo>
                <a:lnTo>
                  <a:pt x="74" y="113"/>
                </a:lnTo>
                <a:lnTo>
                  <a:pt x="74" y="112"/>
                </a:lnTo>
                <a:lnTo>
                  <a:pt x="75" y="111"/>
                </a:lnTo>
                <a:lnTo>
                  <a:pt x="75" y="111"/>
                </a:lnTo>
                <a:lnTo>
                  <a:pt x="76" y="110"/>
                </a:lnTo>
                <a:lnTo>
                  <a:pt x="76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8"/>
                </a:lnTo>
                <a:lnTo>
                  <a:pt x="77" y="107"/>
                </a:lnTo>
                <a:lnTo>
                  <a:pt x="78" y="106"/>
                </a:lnTo>
                <a:lnTo>
                  <a:pt x="79" y="105"/>
                </a:lnTo>
                <a:lnTo>
                  <a:pt x="79" y="104"/>
                </a:lnTo>
                <a:lnTo>
                  <a:pt x="80" y="103"/>
                </a:lnTo>
                <a:lnTo>
                  <a:pt x="80" y="102"/>
                </a:lnTo>
                <a:lnTo>
                  <a:pt x="80" y="102"/>
                </a:lnTo>
                <a:lnTo>
                  <a:pt x="81" y="102"/>
                </a:lnTo>
                <a:lnTo>
                  <a:pt x="81" y="102"/>
                </a:lnTo>
                <a:lnTo>
                  <a:pt x="82" y="101"/>
                </a:lnTo>
                <a:lnTo>
                  <a:pt x="82" y="101"/>
                </a:lnTo>
                <a:lnTo>
                  <a:pt x="82" y="101"/>
                </a:lnTo>
                <a:lnTo>
                  <a:pt x="83" y="101"/>
                </a:lnTo>
                <a:lnTo>
                  <a:pt x="83" y="100"/>
                </a:lnTo>
                <a:lnTo>
                  <a:pt x="83" y="100"/>
                </a:lnTo>
                <a:lnTo>
                  <a:pt x="83" y="100"/>
                </a:lnTo>
                <a:lnTo>
                  <a:pt x="84" y="99"/>
                </a:lnTo>
                <a:lnTo>
                  <a:pt x="84" y="98"/>
                </a:lnTo>
                <a:lnTo>
                  <a:pt x="85" y="98"/>
                </a:lnTo>
                <a:lnTo>
                  <a:pt x="85" y="98"/>
                </a:lnTo>
                <a:lnTo>
                  <a:pt x="86" y="97"/>
                </a:lnTo>
                <a:lnTo>
                  <a:pt x="86" y="96"/>
                </a:lnTo>
                <a:lnTo>
                  <a:pt x="86" y="96"/>
                </a:lnTo>
                <a:lnTo>
                  <a:pt x="87" y="95"/>
                </a:lnTo>
                <a:lnTo>
                  <a:pt x="87" y="94"/>
                </a:lnTo>
                <a:lnTo>
                  <a:pt x="88" y="94"/>
                </a:lnTo>
                <a:lnTo>
                  <a:pt x="88" y="93"/>
                </a:lnTo>
                <a:lnTo>
                  <a:pt x="88" y="93"/>
                </a:lnTo>
                <a:lnTo>
                  <a:pt x="89" y="92"/>
                </a:lnTo>
                <a:lnTo>
                  <a:pt x="89" y="91"/>
                </a:lnTo>
                <a:lnTo>
                  <a:pt x="90" y="91"/>
                </a:lnTo>
                <a:lnTo>
                  <a:pt x="90" y="91"/>
                </a:lnTo>
                <a:lnTo>
                  <a:pt x="91" y="90"/>
                </a:lnTo>
                <a:lnTo>
                  <a:pt x="91" y="90"/>
                </a:lnTo>
                <a:lnTo>
                  <a:pt x="93" y="89"/>
                </a:lnTo>
                <a:lnTo>
                  <a:pt x="94" y="88"/>
                </a:lnTo>
                <a:lnTo>
                  <a:pt x="94" y="88"/>
                </a:lnTo>
                <a:lnTo>
                  <a:pt x="95" y="88"/>
                </a:lnTo>
                <a:lnTo>
                  <a:pt x="96" y="86"/>
                </a:lnTo>
                <a:lnTo>
                  <a:pt x="96" y="86"/>
                </a:lnTo>
                <a:lnTo>
                  <a:pt x="97" y="86"/>
                </a:lnTo>
                <a:lnTo>
                  <a:pt x="97" y="86"/>
                </a:lnTo>
                <a:lnTo>
                  <a:pt x="98" y="86"/>
                </a:lnTo>
                <a:lnTo>
                  <a:pt x="98" y="85"/>
                </a:lnTo>
                <a:lnTo>
                  <a:pt x="99" y="85"/>
                </a:lnTo>
                <a:lnTo>
                  <a:pt x="99" y="84"/>
                </a:lnTo>
                <a:lnTo>
                  <a:pt x="99" y="84"/>
                </a:lnTo>
                <a:lnTo>
                  <a:pt x="99" y="84"/>
                </a:lnTo>
                <a:lnTo>
                  <a:pt x="99" y="83"/>
                </a:lnTo>
                <a:lnTo>
                  <a:pt x="99" y="83"/>
                </a:lnTo>
                <a:lnTo>
                  <a:pt x="99" y="82"/>
                </a:lnTo>
                <a:lnTo>
                  <a:pt x="100" y="82"/>
                </a:lnTo>
                <a:lnTo>
                  <a:pt x="100" y="82"/>
                </a:lnTo>
                <a:lnTo>
                  <a:pt x="101" y="81"/>
                </a:lnTo>
                <a:lnTo>
                  <a:pt x="101" y="80"/>
                </a:lnTo>
                <a:lnTo>
                  <a:pt x="103" y="79"/>
                </a:lnTo>
                <a:lnTo>
                  <a:pt x="103" y="79"/>
                </a:lnTo>
                <a:lnTo>
                  <a:pt x="104" y="79"/>
                </a:lnTo>
                <a:lnTo>
                  <a:pt x="104" y="78"/>
                </a:lnTo>
                <a:lnTo>
                  <a:pt x="104" y="78"/>
                </a:lnTo>
                <a:lnTo>
                  <a:pt x="106" y="76"/>
                </a:lnTo>
                <a:lnTo>
                  <a:pt x="106" y="76"/>
                </a:lnTo>
                <a:lnTo>
                  <a:pt x="106" y="75"/>
                </a:lnTo>
                <a:lnTo>
                  <a:pt x="107" y="75"/>
                </a:lnTo>
                <a:lnTo>
                  <a:pt x="107" y="74"/>
                </a:lnTo>
                <a:lnTo>
                  <a:pt x="108" y="74"/>
                </a:lnTo>
                <a:lnTo>
                  <a:pt x="108" y="73"/>
                </a:lnTo>
                <a:lnTo>
                  <a:pt x="108" y="73"/>
                </a:lnTo>
                <a:lnTo>
                  <a:pt x="108" y="73"/>
                </a:lnTo>
                <a:lnTo>
                  <a:pt x="108" y="73"/>
                </a:lnTo>
                <a:lnTo>
                  <a:pt x="109" y="73"/>
                </a:lnTo>
                <a:lnTo>
                  <a:pt x="109" y="72"/>
                </a:lnTo>
                <a:lnTo>
                  <a:pt x="109" y="72"/>
                </a:lnTo>
                <a:lnTo>
                  <a:pt x="109" y="72"/>
                </a:lnTo>
                <a:lnTo>
                  <a:pt x="109" y="71"/>
                </a:lnTo>
                <a:lnTo>
                  <a:pt x="110" y="70"/>
                </a:lnTo>
                <a:lnTo>
                  <a:pt x="110" y="70"/>
                </a:lnTo>
                <a:lnTo>
                  <a:pt x="110" y="69"/>
                </a:lnTo>
                <a:lnTo>
                  <a:pt x="111" y="69"/>
                </a:lnTo>
                <a:lnTo>
                  <a:pt x="111" y="68"/>
                </a:lnTo>
                <a:lnTo>
                  <a:pt x="111" y="68"/>
                </a:lnTo>
                <a:lnTo>
                  <a:pt x="112" y="68"/>
                </a:lnTo>
                <a:lnTo>
                  <a:pt x="112" y="68"/>
                </a:lnTo>
                <a:lnTo>
                  <a:pt x="112" y="67"/>
                </a:lnTo>
                <a:lnTo>
                  <a:pt x="112" y="67"/>
                </a:lnTo>
                <a:lnTo>
                  <a:pt x="112" y="66"/>
                </a:lnTo>
                <a:lnTo>
                  <a:pt x="112" y="66"/>
                </a:lnTo>
                <a:lnTo>
                  <a:pt x="112" y="65"/>
                </a:lnTo>
                <a:lnTo>
                  <a:pt x="113" y="65"/>
                </a:lnTo>
                <a:lnTo>
                  <a:pt x="114" y="64"/>
                </a:lnTo>
                <a:lnTo>
                  <a:pt x="115" y="63"/>
                </a:lnTo>
                <a:lnTo>
                  <a:pt x="115" y="62"/>
                </a:lnTo>
                <a:lnTo>
                  <a:pt x="116" y="61"/>
                </a:lnTo>
                <a:lnTo>
                  <a:pt x="116" y="61"/>
                </a:lnTo>
                <a:lnTo>
                  <a:pt x="116" y="60"/>
                </a:lnTo>
                <a:lnTo>
                  <a:pt x="116" y="59"/>
                </a:lnTo>
                <a:lnTo>
                  <a:pt x="116" y="58"/>
                </a:lnTo>
                <a:lnTo>
                  <a:pt x="116" y="58"/>
                </a:lnTo>
                <a:lnTo>
                  <a:pt x="116" y="57"/>
                </a:lnTo>
                <a:lnTo>
                  <a:pt x="117" y="57"/>
                </a:lnTo>
                <a:lnTo>
                  <a:pt x="117" y="57"/>
                </a:lnTo>
                <a:lnTo>
                  <a:pt x="117" y="57"/>
                </a:lnTo>
                <a:lnTo>
                  <a:pt x="117" y="56"/>
                </a:lnTo>
                <a:lnTo>
                  <a:pt x="117" y="55"/>
                </a:lnTo>
                <a:lnTo>
                  <a:pt x="117" y="55"/>
                </a:lnTo>
                <a:lnTo>
                  <a:pt x="118" y="54"/>
                </a:lnTo>
                <a:lnTo>
                  <a:pt x="118" y="53"/>
                </a:lnTo>
                <a:lnTo>
                  <a:pt x="119" y="52"/>
                </a:lnTo>
                <a:lnTo>
                  <a:pt x="119" y="52"/>
                </a:lnTo>
                <a:lnTo>
                  <a:pt x="119" y="52"/>
                </a:lnTo>
                <a:lnTo>
                  <a:pt x="119" y="51"/>
                </a:lnTo>
                <a:lnTo>
                  <a:pt x="119" y="51"/>
                </a:lnTo>
                <a:lnTo>
                  <a:pt x="120" y="50"/>
                </a:lnTo>
                <a:lnTo>
                  <a:pt x="120" y="49"/>
                </a:lnTo>
                <a:lnTo>
                  <a:pt x="120" y="49"/>
                </a:lnTo>
                <a:lnTo>
                  <a:pt x="120" y="48"/>
                </a:lnTo>
                <a:lnTo>
                  <a:pt x="120" y="48"/>
                </a:lnTo>
                <a:lnTo>
                  <a:pt x="120" y="47"/>
                </a:lnTo>
                <a:lnTo>
                  <a:pt x="120" y="47"/>
                </a:lnTo>
                <a:lnTo>
                  <a:pt x="121" y="46"/>
                </a:lnTo>
                <a:lnTo>
                  <a:pt x="121" y="46"/>
                </a:lnTo>
                <a:lnTo>
                  <a:pt x="121" y="45"/>
                </a:lnTo>
                <a:lnTo>
                  <a:pt x="121" y="45"/>
                </a:lnTo>
                <a:lnTo>
                  <a:pt x="122" y="44"/>
                </a:lnTo>
                <a:lnTo>
                  <a:pt x="123" y="44"/>
                </a:lnTo>
                <a:lnTo>
                  <a:pt x="123" y="44"/>
                </a:lnTo>
                <a:lnTo>
                  <a:pt x="123" y="43"/>
                </a:lnTo>
                <a:lnTo>
                  <a:pt x="123" y="42"/>
                </a:lnTo>
                <a:lnTo>
                  <a:pt x="123" y="41"/>
                </a:lnTo>
                <a:lnTo>
                  <a:pt x="123" y="41"/>
                </a:lnTo>
                <a:lnTo>
                  <a:pt x="123" y="40"/>
                </a:lnTo>
                <a:lnTo>
                  <a:pt x="123" y="40"/>
                </a:lnTo>
                <a:lnTo>
                  <a:pt x="124" y="40"/>
                </a:lnTo>
                <a:lnTo>
                  <a:pt x="124" y="40"/>
                </a:lnTo>
                <a:lnTo>
                  <a:pt x="124" y="39"/>
                </a:lnTo>
                <a:lnTo>
                  <a:pt x="124" y="39"/>
                </a:lnTo>
                <a:lnTo>
                  <a:pt x="124" y="38"/>
                </a:lnTo>
                <a:lnTo>
                  <a:pt x="124" y="38"/>
                </a:lnTo>
                <a:lnTo>
                  <a:pt x="124" y="37"/>
                </a:lnTo>
                <a:lnTo>
                  <a:pt x="124" y="37"/>
                </a:lnTo>
                <a:lnTo>
                  <a:pt x="124" y="36"/>
                </a:lnTo>
                <a:lnTo>
                  <a:pt x="124" y="36"/>
                </a:lnTo>
                <a:lnTo>
                  <a:pt x="124" y="36"/>
                </a:lnTo>
                <a:lnTo>
                  <a:pt x="124" y="36"/>
                </a:lnTo>
                <a:lnTo>
                  <a:pt x="124" y="35"/>
                </a:lnTo>
                <a:lnTo>
                  <a:pt x="124" y="35"/>
                </a:lnTo>
                <a:lnTo>
                  <a:pt x="124" y="34"/>
                </a:lnTo>
                <a:lnTo>
                  <a:pt x="125" y="34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5" y="32"/>
                </a:lnTo>
                <a:lnTo>
                  <a:pt x="125" y="31"/>
                </a:lnTo>
                <a:lnTo>
                  <a:pt x="126" y="31"/>
                </a:lnTo>
                <a:lnTo>
                  <a:pt x="126" y="30"/>
                </a:lnTo>
                <a:lnTo>
                  <a:pt x="126" y="29"/>
                </a:lnTo>
                <a:lnTo>
                  <a:pt x="126" y="29"/>
                </a:lnTo>
                <a:lnTo>
                  <a:pt x="126" y="28"/>
                </a:lnTo>
                <a:lnTo>
                  <a:pt x="126" y="28"/>
                </a:lnTo>
                <a:lnTo>
                  <a:pt x="126" y="27"/>
                </a:lnTo>
                <a:lnTo>
                  <a:pt x="126" y="27"/>
                </a:lnTo>
                <a:lnTo>
                  <a:pt x="127" y="27"/>
                </a:lnTo>
                <a:lnTo>
                  <a:pt x="127" y="27"/>
                </a:lnTo>
                <a:lnTo>
                  <a:pt x="127" y="26"/>
                </a:lnTo>
                <a:lnTo>
                  <a:pt x="128" y="26"/>
                </a:lnTo>
                <a:lnTo>
                  <a:pt x="128" y="25"/>
                </a:lnTo>
                <a:lnTo>
                  <a:pt x="128" y="25"/>
                </a:lnTo>
                <a:lnTo>
                  <a:pt x="128" y="24"/>
                </a:lnTo>
                <a:lnTo>
                  <a:pt x="128" y="24"/>
                </a:lnTo>
                <a:lnTo>
                  <a:pt x="128" y="23"/>
                </a:lnTo>
                <a:lnTo>
                  <a:pt x="128" y="23"/>
                </a:lnTo>
                <a:lnTo>
                  <a:pt x="128" y="23"/>
                </a:lnTo>
                <a:lnTo>
                  <a:pt x="128" y="22"/>
                </a:lnTo>
                <a:lnTo>
                  <a:pt x="128" y="22"/>
                </a:lnTo>
                <a:lnTo>
                  <a:pt x="128" y="21"/>
                </a:lnTo>
                <a:lnTo>
                  <a:pt x="128" y="21"/>
                </a:lnTo>
                <a:lnTo>
                  <a:pt x="128" y="20"/>
                </a:lnTo>
                <a:lnTo>
                  <a:pt x="128" y="19"/>
                </a:lnTo>
                <a:lnTo>
                  <a:pt x="128" y="19"/>
                </a:lnTo>
                <a:lnTo>
                  <a:pt x="128" y="19"/>
                </a:lnTo>
                <a:lnTo>
                  <a:pt x="128" y="18"/>
                </a:lnTo>
                <a:lnTo>
                  <a:pt x="128" y="18"/>
                </a:lnTo>
                <a:lnTo>
                  <a:pt x="128" y="17"/>
                </a:lnTo>
                <a:lnTo>
                  <a:pt x="128" y="16"/>
                </a:lnTo>
                <a:lnTo>
                  <a:pt x="128" y="16"/>
                </a:lnTo>
                <a:lnTo>
                  <a:pt x="128" y="15"/>
                </a:lnTo>
                <a:lnTo>
                  <a:pt x="128" y="15"/>
                </a:lnTo>
                <a:lnTo>
                  <a:pt x="128" y="15"/>
                </a:lnTo>
                <a:lnTo>
                  <a:pt x="128" y="15"/>
                </a:lnTo>
                <a:lnTo>
                  <a:pt x="128" y="14"/>
                </a:lnTo>
                <a:lnTo>
                  <a:pt x="129" y="14"/>
                </a:lnTo>
                <a:lnTo>
                  <a:pt x="129" y="13"/>
                </a:lnTo>
                <a:lnTo>
                  <a:pt x="129" y="13"/>
                </a:lnTo>
                <a:lnTo>
                  <a:pt x="129" y="12"/>
                </a:lnTo>
                <a:lnTo>
                  <a:pt x="129" y="11"/>
                </a:lnTo>
                <a:lnTo>
                  <a:pt x="130" y="11"/>
                </a:lnTo>
                <a:lnTo>
                  <a:pt x="130" y="10"/>
                </a:lnTo>
                <a:lnTo>
                  <a:pt x="130" y="10"/>
                </a:lnTo>
                <a:lnTo>
                  <a:pt x="130" y="9"/>
                </a:lnTo>
                <a:lnTo>
                  <a:pt x="130" y="9"/>
                </a:lnTo>
                <a:lnTo>
                  <a:pt x="130" y="8"/>
                </a:lnTo>
                <a:lnTo>
                  <a:pt x="129" y="8"/>
                </a:lnTo>
                <a:lnTo>
                  <a:pt x="129" y="8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8" y="6"/>
                </a:lnTo>
                <a:lnTo>
                  <a:pt x="128" y="5"/>
                </a:lnTo>
                <a:lnTo>
                  <a:pt x="128" y="5"/>
                </a:lnTo>
                <a:lnTo>
                  <a:pt x="127" y="4"/>
                </a:lnTo>
                <a:lnTo>
                  <a:pt x="127" y="4"/>
                </a:lnTo>
                <a:lnTo>
                  <a:pt x="128" y="4"/>
                </a:lnTo>
                <a:lnTo>
                  <a:pt x="128" y="4"/>
                </a:lnTo>
                <a:lnTo>
                  <a:pt x="129" y="4"/>
                </a:lnTo>
                <a:lnTo>
                  <a:pt x="129" y="4"/>
                </a:lnTo>
                <a:lnTo>
                  <a:pt x="129" y="3"/>
                </a:lnTo>
                <a:lnTo>
                  <a:pt x="129" y="3"/>
                </a:lnTo>
                <a:lnTo>
                  <a:pt x="130" y="3"/>
                </a:lnTo>
                <a:lnTo>
                  <a:pt x="130" y="3"/>
                </a:lnTo>
                <a:lnTo>
                  <a:pt x="131" y="3"/>
                </a:lnTo>
                <a:lnTo>
                  <a:pt x="131" y="3"/>
                </a:lnTo>
                <a:lnTo>
                  <a:pt x="131" y="3"/>
                </a:lnTo>
                <a:lnTo>
                  <a:pt x="131" y="3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1"/>
                </a:lnTo>
                <a:lnTo>
                  <a:pt x="130" y="1"/>
                </a:lnTo>
                <a:lnTo>
                  <a:pt x="132" y="1"/>
                </a:lnTo>
                <a:lnTo>
                  <a:pt x="133" y="0"/>
                </a:lnTo>
                <a:lnTo>
                  <a:pt x="134" y="1"/>
                </a:lnTo>
                <a:lnTo>
                  <a:pt x="134" y="1"/>
                </a:lnTo>
                <a:lnTo>
                  <a:pt x="135" y="2"/>
                </a:lnTo>
                <a:lnTo>
                  <a:pt x="136" y="2"/>
                </a:lnTo>
                <a:lnTo>
                  <a:pt x="136" y="3"/>
                </a:lnTo>
                <a:lnTo>
                  <a:pt x="136" y="3"/>
                </a:lnTo>
                <a:lnTo>
                  <a:pt x="136" y="3"/>
                </a:lnTo>
                <a:lnTo>
                  <a:pt x="137" y="3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09" name="Freeform 94"/>
          <p:cNvSpPr>
            <a:spLocks/>
          </p:cNvSpPr>
          <p:nvPr/>
        </p:nvSpPr>
        <p:spPr bwMode="auto">
          <a:xfrm>
            <a:off x="4489332" y="5045745"/>
            <a:ext cx="886069" cy="582964"/>
          </a:xfrm>
          <a:custGeom>
            <a:avLst/>
            <a:gdLst>
              <a:gd name="T0" fmla="*/ 416 w 516"/>
              <a:gd name="T1" fmla="*/ 32 h 368"/>
              <a:gd name="T2" fmla="*/ 438 w 516"/>
              <a:gd name="T3" fmla="*/ 55 h 368"/>
              <a:gd name="T4" fmla="*/ 444 w 516"/>
              <a:gd name="T5" fmla="*/ 79 h 368"/>
              <a:gd name="T6" fmla="*/ 461 w 516"/>
              <a:gd name="T7" fmla="*/ 92 h 368"/>
              <a:gd name="T8" fmla="*/ 469 w 516"/>
              <a:gd name="T9" fmla="*/ 113 h 368"/>
              <a:gd name="T10" fmla="*/ 488 w 516"/>
              <a:gd name="T11" fmla="*/ 121 h 368"/>
              <a:gd name="T12" fmla="*/ 515 w 516"/>
              <a:gd name="T13" fmla="*/ 123 h 368"/>
              <a:gd name="T14" fmla="*/ 510 w 516"/>
              <a:gd name="T15" fmla="*/ 139 h 368"/>
              <a:gd name="T16" fmla="*/ 499 w 516"/>
              <a:gd name="T17" fmla="*/ 154 h 368"/>
              <a:gd name="T18" fmla="*/ 484 w 516"/>
              <a:gd name="T19" fmla="*/ 164 h 368"/>
              <a:gd name="T20" fmla="*/ 460 w 516"/>
              <a:gd name="T21" fmla="*/ 166 h 368"/>
              <a:gd name="T22" fmla="*/ 423 w 516"/>
              <a:gd name="T23" fmla="*/ 192 h 368"/>
              <a:gd name="T24" fmla="*/ 410 w 516"/>
              <a:gd name="T25" fmla="*/ 222 h 368"/>
              <a:gd name="T26" fmla="*/ 398 w 516"/>
              <a:gd name="T27" fmla="*/ 230 h 368"/>
              <a:gd name="T28" fmla="*/ 392 w 516"/>
              <a:gd name="T29" fmla="*/ 244 h 368"/>
              <a:gd name="T30" fmla="*/ 385 w 516"/>
              <a:gd name="T31" fmla="*/ 256 h 368"/>
              <a:gd name="T32" fmla="*/ 388 w 516"/>
              <a:gd name="T33" fmla="*/ 272 h 368"/>
              <a:gd name="T34" fmla="*/ 386 w 516"/>
              <a:gd name="T35" fmla="*/ 290 h 368"/>
              <a:gd name="T36" fmla="*/ 379 w 516"/>
              <a:gd name="T37" fmla="*/ 318 h 368"/>
              <a:gd name="T38" fmla="*/ 351 w 516"/>
              <a:gd name="T39" fmla="*/ 341 h 368"/>
              <a:gd name="T40" fmla="*/ 319 w 516"/>
              <a:gd name="T41" fmla="*/ 344 h 368"/>
              <a:gd name="T42" fmla="*/ 295 w 516"/>
              <a:gd name="T43" fmla="*/ 350 h 368"/>
              <a:gd name="T44" fmla="*/ 260 w 516"/>
              <a:gd name="T45" fmla="*/ 368 h 368"/>
              <a:gd name="T46" fmla="*/ 255 w 516"/>
              <a:gd name="T47" fmla="*/ 354 h 368"/>
              <a:gd name="T48" fmla="*/ 248 w 516"/>
              <a:gd name="T49" fmla="*/ 343 h 368"/>
              <a:gd name="T50" fmla="*/ 237 w 516"/>
              <a:gd name="T51" fmla="*/ 333 h 368"/>
              <a:gd name="T52" fmla="*/ 228 w 516"/>
              <a:gd name="T53" fmla="*/ 318 h 368"/>
              <a:gd name="T54" fmla="*/ 217 w 516"/>
              <a:gd name="T55" fmla="*/ 299 h 368"/>
              <a:gd name="T56" fmla="*/ 199 w 516"/>
              <a:gd name="T57" fmla="*/ 291 h 368"/>
              <a:gd name="T58" fmla="*/ 180 w 516"/>
              <a:gd name="T59" fmla="*/ 283 h 368"/>
              <a:gd name="T60" fmla="*/ 161 w 516"/>
              <a:gd name="T61" fmla="*/ 273 h 368"/>
              <a:gd name="T62" fmla="*/ 149 w 516"/>
              <a:gd name="T63" fmla="*/ 266 h 368"/>
              <a:gd name="T64" fmla="*/ 134 w 516"/>
              <a:gd name="T65" fmla="*/ 272 h 368"/>
              <a:gd name="T66" fmla="*/ 100 w 516"/>
              <a:gd name="T67" fmla="*/ 270 h 368"/>
              <a:gd name="T68" fmla="*/ 87 w 516"/>
              <a:gd name="T69" fmla="*/ 260 h 368"/>
              <a:gd name="T70" fmla="*/ 82 w 516"/>
              <a:gd name="T71" fmla="*/ 248 h 368"/>
              <a:gd name="T72" fmla="*/ 65 w 516"/>
              <a:gd name="T73" fmla="*/ 244 h 368"/>
              <a:gd name="T74" fmla="*/ 58 w 516"/>
              <a:gd name="T75" fmla="*/ 232 h 368"/>
              <a:gd name="T76" fmla="*/ 55 w 516"/>
              <a:gd name="T77" fmla="*/ 217 h 368"/>
              <a:gd name="T78" fmla="*/ 46 w 516"/>
              <a:gd name="T79" fmla="*/ 204 h 368"/>
              <a:gd name="T80" fmla="*/ 39 w 516"/>
              <a:gd name="T81" fmla="*/ 191 h 368"/>
              <a:gd name="T82" fmla="*/ 27 w 516"/>
              <a:gd name="T83" fmla="*/ 176 h 368"/>
              <a:gd name="T84" fmla="*/ 2 w 516"/>
              <a:gd name="T85" fmla="*/ 149 h 368"/>
              <a:gd name="T86" fmla="*/ 25 w 516"/>
              <a:gd name="T87" fmla="*/ 127 h 368"/>
              <a:gd name="T88" fmla="*/ 53 w 516"/>
              <a:gd name="T89" fmla="*/ 157 h 368"/>
              <a:gd name="T90" fmla="*/ 84 w 516"/>
              <a:gd name="T91" fmla="*/ 152 h 368"/>
              <a:gd name="T92" fmla="*/ 103 w 516"/>
              <a:gd name="T93" fmla="*/ 146 h 368"/>
              <a:gd name="T94" fmla="*/ 112 w 516"/>
              <a:gd name="T95" fmla="*/ 132 h 368"/>
              <a:gd name="T96" fmla="*/ 123 w 516"/>
              <a:gd name="T97" fmla="*/ 100 h 368"/>
              <a:gd name="T98" fmla="*/ 132 w 516"/>
              <a:gd name="T99" fmla="*/ 100 h 368"/>
              <a:gd name="T100" fmla="*/ 143 w 516"/>
              <a:gd name="T101" fmla="*/ 108 h 368"/>
              <a:gd name="T102" fmla="*/ 158 w 516"/>
              <a:gd name="T103" fmla="*/ 108 h 368"/>
              <a:gd name="T104" fmla="*/ 162 w 516"/>
              <a:gd name="T105" fmla="*/ 99 h 368"/>
              <a:gd name="T106" fmla="*/ 185 w 516"/>
              <a:gd name="T107" fmla="*/ 68 h 368"/>
              <a:gd name="T108" fmla="*/ 262 w 516"/>
              <a:gd name="T109" fmla="*/ 69 h 368"/>
              <a:gd name="T110" fmla="*/ 268 w 516"/>
              <a:gd name="T111" fmla="*/ 62 h 368"/>
              <a:gd name="T112" fmla="*/ 266 w 516"/>
              <a:gd name="T113" fmla="*/ 44 h 368"/>
              <a:gd name="T114" fmla="*/ 278 w 516"/>
              <a:gd name="T115" fmla="*/ 37 h 368"/>
              <a:gd name="T116" fmla="*/ 298 w 516"/>
              <a:gd name="T117" fmla="*/ 29 h 368"/>
              <a:gd name="T118" fmla="*/ 307 w 516"/>
              <a:gd name="T119" fmla="*/ 19 h 368"/>
              <a:gd name="T120" fmla="*/ 330 w 516"/>
              <a:gd name="T121" fmla="*/ 17 h 368"/>
              <a:gd name="T122" fmla="*/ 348 w 516"/>
              <a:gd name="T123" fmla="*/ 15 h 368"/>
              <a:gd name="T124" fmla="*/ 364 w 516"/>
              <a:gd name="T125" fmla="*/ 7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6" h="368">
                <a:moveTo>
                  <a:pt x="381" y="6"/>
                </a:moveTo>
                <a:lnTo>
                  <a:pt x="382" y="7"/>
                </a:lnTo>
                <a:lnTo>
                  <a:pt x="382" y="8"/>
                </a:lnTo>
                <a:lnTo>
                  <a:pt x="383" y="9"/>
                </a:lnTo>
                <a:lnTo>
                  <a:pt x="384" y="9"/>
                </a:lnTo>
                <a:lnTo>
                  <a:pt x="386" y="11"/>
                </a:lnTo>
                <a:lnTo>
                  <a:pt x="387" y="12"/>
                </a:lnTo>
                <a:lnTo>
                  <a:pt x="387" y="12"/>
                </a:lnTo>
                <a:lnTo>
                  <a:pt x="388" y="12"/>
                </a:lnTo>
                <a:lnTo>
                  <a:pt x="389" y="14"/>
                </a:lnTo>
                <a:lnTo>
                  <a:pt x="390" y="14"/>
                </a:lnTo>
                <a:lnTo>
                  <a:pt x="390" y="15"/>
                </a:lnTo>
                <a:lnTo>
                  <a:pt x="391" y="15"/>
                </a:lnTo>
                <a:lnTo>
                  <a:pt x="392" y="16"/>
                </a:lnTo>
                <a:lnTo>
                  <a:pt x="392" y="16"/>
                </a:lnTo>
                <a:lnTo>
                  <a:pt x="393" y="17"/>
                </a:lnTo>
                <a:lnTo>
                  <a:pt x="394" y="18"/>
                </a:lnTo>
                <a:lnTo>
                  <a:pt x="394" y="19"/>
                </a:lnTo>
                <a:lnTo>
                  <a:pt x="395" y="20"/>
                </a:lnTo>
                <a:lnTo>
                  <a:pt x="395" y="20"/>
                </a:lnTo>
                <a:lnTo>
                  <a:pt x="396" y="20"/>
                </a:lnTo>
                <a:lnTo>
                  <a:pt x="396" y="21"/>
                </a:lnTo>
                <a:lnTo>
                  <a:pt x="397" y="21"/>
                </a:lnTo>
                <a:lnTo>
                  <a:pt x="398" y="21"/>
                </a:lnTo>
                <a:lnTo>
                  <a:pt x="398" y="21"/>
                </a:lnTo>
                <a:lnTo>
                  <a:pt x="399" y="22"/>
                </a:lnTo>
                <a:lnTo>
                  <a:pt x="399" y="22"/>
                </a:lnTo>
                <a:lnTo>
                  <a:pt x="400" y="22"/>
                </a:lnTo>
                <a:lnTo>
                  <a:pt x="401" y="23"/>
                </a:lnTo>
                <a:lnTo>
                  <a:pt x="401" y="23"/>
                </a:lnTo>
                <a:lnTo>
                  <a:pt x="402" y="23"/>
                </a:lnTo>
                <a:lnTo>
                  <a:pt x="403" y="24"/>
                </a:lnTo>
                <a:lnTo>
                  <a:pt x="403" y="24"/>
                </a:lnTo>
                <a:lnTo>
                  <a:pt x="404" y="25"/>
                </a:lnTo>
                <a:lnTo>
                  <a:pt x="405" y="25"/>
                </a:lnTo>
                <a:lnTo>
                  <a:pt x="406" y="26"/>
                </a:lnTo>
                <a:lnTo>
                  <a:pt x="407" y="27"/>
                </a:lnTo>
                <a:lnTo>
                  <a:pt x="409" y="28"/>
                </a:lnTo>
                <a:lnTo>
                  <a:pt x="411" y="28"/>
                </a:lnTo>
                <a:lnTo>
                  <a:pt x="413" y="29"/>
                </a:lnTo>
                <a:lnTo>
                  <a:pt x="414" y="30"/>
                </a:lnTo>
                <a:lnTo>
                  <a:pt x="414" y="31"/>
                </a:lnTo>
                <a:lnTo>
                  <a:pt x="415" y="31"/>
                </a:lnTo>
                <a:lnTo>
                  <a:pt x="415" y="32"/>
                </a:lnTo>
                <a:lnTo>
                  <a:pt x="416" y="32"/>
                </a:lnTo>
                <a:lnTo>
                  <a:pt x="416" y="32"/>
                </a:lnTo>
                <a:lnTo>
                  <a:pt x="417" y="32"/>
                </a:lnTo>
                <a:lnTo>
                  <a:pt x="417" y="33"/>
                </a:lnTo>
                <a:lnTo>
                  <a:pt x="417" y="33"/>
                </a:lnTo>
                <a:lnTo>
                  <a:pt x="418" y="33"/>
                </a:lnTo>
                <a:lnTo>
                  <a:pt x="418" y="34"/>
                </a:lnTo>
                <a:lnTo>
                  <a:pt x="419" y="34"/>
                </a:lnTo>
                <a:lnTo>
                  <a:pt x="420" y="34"/>
                </a:lnTo>
                <a:lnTo>
                  <a:pt x="421" y="35"/>
                </a:lnTo>
                <a:lnTo>
                  <a:pt x="422" y="35"/>
                </a:lnTo>
                <a:lnTo>
                  <a:pt x="423" y="37"/>
                </a:lnTo>
                <a:lnTo>
                  <a:pt x="424" y="37"/>
                </a:lnTo>
                <a:lnTo>
                  <a:pt x="425" y="37"/>
                </a:lnTo>
                <a:lnTo>
                  <a:pt x="426" y="38"/>
                </a:lnTo>
                <a:lnTo>
                  <a:pt x="427" y="38"/>
                </a:lnTo>
                <a:lnTo>
                  <a:pt x="427" y="38"/>
                </a:lnTo>
                <a:lnTo>
                  <a:pt x="428" y="38"/>
                </a:lnTo>
                <a:lnTo>
                  <a:pt x="428" y="38"/>
                </a:lnTo>
                <a:lnTo>
                  <a:pt x="428" y="39"/>
                </a:lnTo>
                <a:lnTo>
                  <a:pt x="429" y="39"/>
                </a:lnTo>
                <a:lnTo>
                  <a:pt x="429" y="40"/>
                </a:lnTo>
                <a:lnTo>
                  <a:pt x="430" y="40"/>
                </a:lnTo>
                <a:lnTo>
                  <a:pt x="430" y="40"/>
                </a:lnTo>
                <a:lnTo>
                  <a:pt x="431" y="41"/>
                </a:lnTo>
                <a:lnTo>
                  <a:pt x="432" y="41"/>
                </a:lnTo>
                <a:lnTo>
                  <a:pt x="432" y="41"/>
                </a:lnTo>
                <a:lnTo>
                  <a:pt x="432" y="42"/>
                </a:lnTo>
                <a:lnTo>
                  <a:pt x="432" y="44"/>
                </a:lnTo>
                <a:lnTo>
                  <a:pt x="433" y="44"/>
                </a:lnTo>
                <a:lnTo>
                  <a:pt x="433" y="44"/>
                </a:lnTo>
                <a:lnTo>
                  <a:pt x="434" y="45"/>
                </a:lnTo>
                <a:lnTo>
                  <a:pt x="435" y="45"/>
                </a:lnTo>
                <a:lnTo>
                  <a:pt x="435" y="46"/>
                </a:lnTo>
                <a:lnTo>
                  <a:pt x="435" y="47"/>
                </a:lnTo>
                <a:lnTo>
                  <a:pt x="435" y="48"/>
                </a:lnTo>
                <a:lnTo>
                  <a:pt x="435" y="48"/>
                </a:lnTo>
                <a:lnTo>
                  <a:pt x="436" y="49"/>
                </a:lnTo>
                <a:lnTo>
                  <a:pt x="436" y="50"/>
                </a:lnTo>
                <a:lnTo>
                  <a:pt x="437" y="51"/>
                </a:lnTo>
                <a:lnTo>
                  <a:pt x="437" y="52"/>
                </a:lnTo>
                <a:lnTo>
                  <a:pt x="437" y="52"/>
                </a:lnTo>
                <a:lnTo>
                  <a:pt x="437" y="54"/>
                </a:lnTo>
                <a:lnTo>
                  <a:pt x="437" y="54"/>
                </a:lnTo>
                <a:lnTo>
                  <a:pt x="438" y="55"/>
                </a:lnTo>
                <a:lnTo>
                  <a:pt x="438" y="55"/>
                </a:lnTo>
                <a:lnTo>
                  <a:pt x="438" y="56"/>
                </a:lnTo>
                <a:lnTo>
                  <a:pt x="438" y="57"/>
                </a:lnTo>
                <a:lnTo>
                  <a:pt x="438" y="57"/>
                </a:lnTo>
                <a:lnTo>
                  <a:pt x="438" y="58"/>
                </a:lnTo>
                <a:lnTo>
                  <a:pt x="438" y="58"/>
                </a:lnTo>
                <a:lnTo>
                  <a:pt x="438" y="58"/>
                </a:lnTo>
                <a:lnTo>
                  <a:pt x="439" y="58"/>
                </a:lnTo>
                <a:lnTo>
                  <a:pt x="439" y="59"/>
                </a:lnTo>
                <a:lnTo>
                  <a:pt x="440" y="60"/>
                </a:lnTo>
                <a:lnTo>
                  <a:pt x="439" y="61"/>
                </a:lnTo>
                <a:lnTo>
                  <a:pt x="439" y="61"/>
                </a:lnTo>
                <a:lnTo>
                  <a:pt x="438" y="62"/>
                </a:lnTo>
                <a:lnTo>
                  <a:pt x="438" y="63"/>
                </a:lnTo>
                <a:lnTo>
                  <a:pt x="438" y="63"/>
                </a:lnTo>
                <a:lnTo>
                  <a:pt x="438" y="64"/>
                </a:lnTo>
                <a:lnTo>
                  <a:pt x="437" y="64"/>
                </a:lnTo>
                <a:lnTo>
                  <a:pt x="437" y="66"/>
                </a:lnTo>
                <a:lnTo>
                  <a:pt x="437" y="66"/>
                </a:lnTo>
                <a:lnTo>
                  <a:pt x="438" y="66"/>
                </a:lnTo>
                <a:lnTo>
                  <a:pt x="438" y="66"/>
                </a:lnTo>
                <a:lnTo>
                  <a:pt x="438" y="67"/>
                </a:lnTo>
                <a:lnTo>
                  <a:pt x="438" y="67"/>
                </a:lnTo>
                <a:lnTo>
                  <a:pt x="438" y="68"/>
                </a:lnTo>
                <a:lnTo>
                  <a:pt x="439" y="68"/>
                </a:lnTo>
                <a:lnTo>
                  <a:pt x="440" y="69"/>
                </a:lnTo>
                <a:lnTo>
                  <a:pt x="440" y="70"/>
                </a:lnTo>
                <a:lnTo>
                  <a:pt x="440" y="71"/>
                </a:lnTo>
                <a:lnTo>
                  <a:pt x="440" y="72"/>
                </a:lnTo>
                <a:lnTo>
                  <a:pt x="440" y="72"/>
                </a:lnTo>
                <a:lnTo>
                  <a:pt x="441" y="73"/>
                </a:lnTo>
                <a:lnTo>
                  <a:pt x="441" y="73"/>
                </a:lnTo>
                <a:lnTo>
                  <a:pt x="442" y="73"/>
                </a:lnTo>
                <a:lnTo>
                  <a:pt x="442" y="73"/>
                </a:lnTo>
                <a:lnTo>
                  <a:pt x="442" y="74"/>
                </a:lnTo>
                <a:lnTo>
                  <a:pt x="442" y="74"/>
                </a:lnTo>
                <a:lnTo>
                  <a:pt x="442" y="75"/>
                </a:lnTo>
                <a:lnTo>
                  <a:pt x="443" y="75"/>
                </a:lnTo>
                <a:lnTo>
                  <a:pt x="443" y="75"/>
                </a:lnTo>
                <a:lnTo>
                  <a:pt x="443" y="76"/>
                </a:lnTo>
                <a:lnTo>
                  <a:pt x="443" y="76"/>
                </a:lnTo>
                <a:lnTo>
                  <a:pt x="443" y="77"/>
                </a:lnTo>
                <a:lnTo>
                  <a:pt x="443" y="78"/>
                </a:lnTo>
                <a:lnTo>
                  <a:pt x="443" y="78"/>
                </a:lnTo>
                <a:lnTo>
                  <a:pt x="444" y="79"/>
                </a:lnTo>
                <a:lnTo>
                  <a:pt x="444" y="79"/>
                </a:lnTo>
                <a:lnTo>
                  <a:pt x="444" y="79"/>
                </a:lnTo>
                <a:lnTo>
                  <a:pt x="444" y="80"/>
                </a:lnTo>
                <a:lnTo>
                  <a:pt x="444" y="81"/>
                </a:lnTo>
                <a:lnTo>
                  <a:pt x="444" y="82"/>
                </a:lnTo>
                <a:lnTo>
                  <a:pt x="444" y="82"/>
                </a:lnTo>
                <a:lnTo>
                  <a:pt x="445" y="83"/>
                </a:lnTo>
                <a:lnTo>
                  <a:pt x="445" y="83"/>
                </a:lnTo>
                <a:lnTo>
                  <a:pt x="446" y="83"/>
                </a:lnTo>
                <a:lnTo>
                  <a:pt x="446" y="83"/>
                </a:lnTo>
                <a:lnTo>
                  <a:pt x="446" y="83"/>
                </a:lnTo>
                <a:lnTo>
                  <a:pt x="446" y="85"/>
                </a:lnTo>
                <a:lnTo>
                  <a:pt x="447" y="86"/>
                </a:lnTo>
                <a:lnTo>
                  <a:pt x="447" y="86"/>
                </a:lnTo>
                <a:lnTo>
                  <a:pt x="447" y="87"/>
                </a:lnTo>
                <a:lnTo>
                  <a:pt x="447" y="87"/>
                </a:lnTo>
                <a:lnTo>
                  <a:pt x="447" y="88"/>
                </a:lnTo>
                <a:lnTo>
                  <a:pt x="447" y="88"/>
                </a:lnTo>
                <a:lnTo>
                  <a:pt x="448" y="89"/>
                </a:lnTo>
                <a:lnTo>
                  <a:pt x="448" y="90"/>
                </a:lnTo>
                <a:lnTo>
                  <a:pt x="448" y="90"/>
                </a:lnTo>
                <a:lnTo>
                  <a:pt x="449" y="91"/>
                </a:lnTo>
                <a:lnTo>
                  <a:pt x="450" y="91"/>
                </a:lnTo>
                <a:lnTo>
                  <a:pt x="451" y="92"/>
                </a:lnTo>
                <a:lnTo>
                  <a:pt x="451" y="93"/>
                </a:lnTo>
                <a:lnTo>
                  <a:pt x="452" y="94"/>
                </a:lnTo>
                <a:lnTo>
                  <a:pt x="452" y="94"/>
                </a:lnTo>
                <a:lnTo>
                  <a:pt x="453" y="94"/>
                </a:lnTo>
                <a:lnTo>
                  <a:pt x="453" y="95"/>
                </a:lnTo>
                <a:lnTo>
                  <a:pt x="454" y="95"/>
                </a:lnTo>
                <a:lnTo>
                  <a:pt x="455" y="94"/>
                </a:lnTo>
                <a:lnTo>
                  <a:pt x="455" y="94"/>
                </a:lnTo>
                <a:lnTo>
                  <a:pt x="456" y="93"/>
                </a:lnTo>
                <a:lnTo>
                  <a:pt x="457" y="93"/>
                </a:lnTo>
                <a:lnTo>
                  <a:pt x="457" y="93"/>
                </a:lnTo>
                <a:lnTo>
                  <a:pt x="458" y="93"/>
                </a:lnTo>
                <a:lnTo>
                  <a:pt x="458" y="92"/>
                </a:lnTo>
                <a:lnTo>
                  <a:pt x="459" y="92"/>
                </a:lnTo>
                <a:lnTo>
                  <a:pt x="459" y="92"/>
                </a:lnTo>
                <a:lnTo>
                  <a:pt x="459" y="91"/>
                </a:lnTo>
                <a:lnTo>
                  <a:pt x="459" y="91"/>
                </a:lnTo>
                <a:lnTo>
                  <a:pt x="460" y="91"/>
                </a:lnTo>
                <a:lnTo>
                  <a:pt x="460" y="91"/>
                </a:lnTo>
                <a:lnTo>
                  <a:pt x="461" y="92"/>
                </a:lnTo>
                <a:lnTo>
                  <a:pt x="461" y="92"/>
                </a:lnTo>
                <a:lnTo>
                  <a:pt x="461" y="92"/>
                </a:lnTo>
                <a:lnTo>
                  <a:pt x="462" y="92"/>
                </a:lnTo>
                <a:lnTo>
                  <a:pt x="462" y="92"/>
                </a:lnTo>
                <a:lnTo>
                  <a:pt x="463" y="92"/>
                </a:lnTo>
                <a:lnTo>
                  <a:pt x="463" y="93"/>
                </a:lnTo>
                <a:lnTo>
                  <a:pt x="464" y="93"/>
                </a:lnTo>
                <a:lnTo>
                  <a:pt x="464" y="93"/>
                </a:lnTo>
                <a:lnTo>
                  <a:pt x="464" y="94"/>
                </a:lnTo>
                <a:lnTo>
                  <a:pt x="464" y="94"/>
                </a:lnTo>
                <a:lnTo>
                  <a:pt x="464" y="95"/>
                </a:lnTo>
                <a:lnTo>
                  <a:pt x="464" y="95"/>
                </a:lnTo>
                <a:lnTo>
                  <a:pt x="465" y="96"/>
                </a:lnTo>
                <a:lnTo>
                  <a:pt x="464" y="96"/>
                </a:lnTo>
                <a:lnTo>
                  <a:pt x="464" y="97"/>
                </a:lnTo>
                <a:lnTo>
                  <a:pt x="465" y="98"/>
                </a:lnTo>
                <a:lnTo>
                  <a:pt x="465" y="98"/>
                </a:lnTo>
                <a:lnTo>
                  <a:pt x="465" y="99"/>
                </a:lnTo>
                <a:lnTo>
                  <a:pt x="465" y="100"/>
                </a:lnTo>
                <a:lnTo>
                  <a:pt x="465" y="100"/>
                </a:lnTo>
                <a:lnTo>
                  <a:pt x="465" y="101"/>
                </a:lnTo>
                <a:lnTo>
                  <a:pt x="465" y="102"/>
                </a:lnTo>
                <a:lnTo>
                  <a:pt x="465" y="103"/>
                </a:lnTo>
                <a:lnTo>
                  <a:pt x="466" y="103"/>
                </a:lnTo>
                <a:lnTo>
                  <a:pt x="466" y="104"/>
                </a:lnTo>
                <a:lnTo>
                  <a:pt x="466" y="104"/>
                </a:lnTo>
                <a:lnTo>
                  <a:pt x="466" y="104"/>
                </a:lnTo>
                <a:lnTo>
                  <a:pt x="467" y="105"/>
                </a:lnTo>
                <a:lnTo>
                  <a:pt x="467" y="105"/>
                </a:lnTo>
                <a:lnTo>
                  <a:pt x="467" y="106"/>
                </a:lnTo>
                <a:lnTo>
                  <a:pt x="467" y="106"/>
                </a:lnTo>
                <a:lnTo>
                  <a:pt x="466" y="106"/>
                </a:lnTo>
                <a:lnTo>
                  <a:pt x="466" y="107"/>
                </a:lnTo>
                <a:lnTo>
                  <a:pt x="466" y="108"/>
                </a:lnTo>
                <a:lnTo>
                  <a:pt x="466" y="108"/>
                </a:lnTo>
                <a:lnTo>
                  <a:pt x="467" y="109"/>
                </a:lnTo>
                <a:lnTo>
                  <a:pt x="467" y="109"/>
                </a:lnTo>
                <a:lnTo>
                  <a:pt x="467" y="110"/>
                </a:lnTo>
                <a:lnTo>
                  <a:pt x="468" y="110"/>
                </a:lnTo>
                <a:lnTo>
                  <a:pt x="468" y="110"/>
                </a:lnTo>
                <a:lnTo>
                  <a:pt x="469" y="110"/>
                </a:lnTo>
                <a:lnTo>
                  <a:pt x="469" y="111"/>
                </a:lnTo>
                <a:lnTo>
                  <a:pt x="469" y="111"/>
                </a:lnTo>
                <a:lnTo>
                  <a:pt x="469" y="112"/>
                </a:lnTo>
                <a:lnTo>
                  <a:pt x="469" y="112"/>
                </a:lnTo>
                <a:lnTo>
                  <a:pt x="469" y="112"/>
                </a:lnTo>
                <a:lnTo>
                  <a:pt x="469" y="113"/>
                </a:lnTo>
                <a:lnTo>
                  <a:pt x="469" y="113"/>
                </a:lnTo>
                <a:lnTo>
                  <a:pt x="469" y="114"/>
                </a:lnTo>
                <a:lnTo>
                  <a:pt x="469" y="115"/>
                </a:lnTo>
                <a:lnTo>
                  <a:pt x="469" y="115"/>
                </a:lnTo>
                <a:lnTo>
                  <a:pt x="469" y="116"/>
                </a:lnTo>
                <a:lnTo>
                  <a:pt x="470" y="116"/>
                </a:lnTo>
                <a:lnTo>
                  <a:pt x="470" y="116"/>
                </a:lnTo>
                <a:lnTo>
                  <a:pt x="471" y="117"/>
                </a:lnTo>
                <a:lnTo>
                  <a:pt x="471" y="117"/>
                </a:lnTo>
                <a:lnTo>
                  <a:pt x="471" y="118"/>
                </a:lnTo>
                <a:lnTo>
                  <a:pt x="471" y="119"/>
                </a:lnTo>
                <a:lnTo>
                  <a:pt x="472" y="119"/>
                </a:lnTo>
                <a:lnTo>
                  <a:pt x="472" y="119"/>
                </a:lnTo>
                <a:lnTo>
                  <a:pt x="472" y="120"/>
                </a:lnTo>
                <a:lnTo>
                  <a:pt x="473" y="120"/>
                </a:lnTo>
                <a:lnTo>
                  <a:pt x="473" y="120"/>
                </a:lnTo>
                <a:lnTo>
                  <a:pt x="473" y="120"/>
                </a:lnTo>
                <a:lnTo>
                  <a:pt x="473" y="121"/>
                </a:lnTo>
                <a:lnTo>
                  <a:pt x="474" y="121"/>
                </a:lnTo>
                <a:lnTo>
                  <a:pt x="474" y="121"/>
                </a:lnTo>
                <a:lnTo>
                  <a:pt x="474" y="121"/>
                </a:lnTo>
                <a:lnTo>
                  <a:pt x="475" y="121"/>
                </a:lnTo>
                <a:lnTo>
                  <a:pt x="475" y="121"/>
                </a:lnTo>
                <a:lnTo>
                  <a:pt x="476" y="121"/>
                </a:lnTo>
                <a:lnTo>
                  <a:pt x="477" y="121"/>
                </a:lnTo>
                <a:lnTo>
                  <a:pt x="477" y="122"/>
                </a:lnTo>
                <a:lnTo>
                  <a:pt x="477" y="122"/>
                </a:lnTo>
                <a:lnTo>
                  <a:pt x="478" y="122"/>
                </a:lnTo>
                <a:lnTo>
                  <a:pt x="478" y="122"/>
                </a:lnTo>
                <a:lnTo>
                  <a:pt x="479" y="122"/>
                </a:lnTo>
                <a:lnTo>
                  <a:pt x="479" y="123"/>
                </a:lnTo>
                <a:lnTo>
                  <a:pt x="480" y="123"/>
                </a:lnTo>
                <a:lnTo>
                  <a:pt x="480" y="123"/>
                </a:lnTo>
                <a:lnTo>
                  <a:pt x="481" y="123"/>
                </a:lnTo>
                <a:lnTo>
                  <a:pt x="481" y="123"/>
                </a:lnTo>
                <a:lnTo>
                  <a:pt x="482" y="123"/>
                </a:lnTo>
                <a:lnTo>
                  <a:pt x="482" y="122"/>
                </a:lnTo>
                <a:lnTo>
                  <a:pt x="483" y="122"/>
                </a:lnTo>
                <a:lnTo>
                  <a:pt x="484" y="122"/>
                </a:lnTo>
                <a:lnTo>
                  <a:pt x="485" y="122"/>
                </a:lnTo>
                <a:lnTo>
                  <a:pt x="485" y="122"/>
                </a:lnTo>
                <a:lnTo>
                  <a:pt x="486" y="121"/>
                </a:lnTo>
                <a:lnTo>
                  <a:pt x="486" y="121"/>
                </a:lnTo>
                <a:lnTo>
                  <a:pt x="487" y="121"/>
                </a:lnTo>
                <a:lnTo>
                  <a:pt x="488" y="121"/>
                </a:lnTo>
                <a:lnTo>
                  <a:pt x="488" y="120"/>
                </a:lnTo>
                <a:lnTo>
                  <a:pt x="489" y="120"/>
                </a:lnTo>
                <a:lnTo>
                  <a:pt x="490" y="120"/>
                </a:lnTo>
                <a:lnTo>
                  <a:pt x="490" y="119"/>
                </a:lnTo>
                <a:lnTo>
                  <a:pt x="490" y="119"/>
                </a:lnTo>
                <a:lnTo>
                  <a:pt x="491" y="119"/>
                </a:lnTo>
                <a:lnTo>
                  <a:pt x="491" y="119"/>
                </a:lnTo>
                <a:lnTo>
                  <a:pt x="492" y="119"/>
                </a:lnTo>
                <a:lnTo>
                  <a:pt x="492" y="119"/>
                </a:lnTo>
                <a:lnTo>
                  <a:pt x="493" y="119"/>
                </a:lnTo>
                <a:lnTo>
                  <a:pt x="494" y="119"/>
                </a:lnTo>
                <a:lnTo>
                  <a:pt x="494" y="119"/>
                </a:lnTo>
                <a:lnTo>
                  <a:pt x="495" y="119"/>
                </a:lnTo>
                <a:lnTo>
                  <a:pt x="496" y="119"/>
                </a:lnTo>
                <a:lnTo>
                  <a:pt x="497" y="119"/>
                </a:lnTo>
                <a:lnTo>
                  <a:pt x="497" y="119"/>
                </a:lnTo>
                <a:lnTo>
                  <a:pt x="498" y="119"/>
                </a:lnTo>
                <a:lnTo>
                  <a:pt x="499" y="119"/>
                </a:lnTo>
                <a:lnTo>
                  <a:pt x="499" y="120"/>
                </a:lnTo>
                <a:lnTo>
                  <a:pt x="500" y="120"/>
                </a:lnTo>
                <a:lnTo>
                  <a:pt x="500" y="120"/>
                </a:lnTo>
                <a:lnTo>
                  <a:pt x="501" y="120"/>
                </a:lnTo>
                <a:lnTo>
                  <a:pt x="502" y="120"/>
                </a:lnTo>
                <a:lnTo>
                  <a:pt x="502" y="120"/>
                </a:lnTo>
                <a:lnTo>
                  <a:pt x="503" y="120"/>
                </a:lnTo>
                <a:lnTo>
                  <a:pt x="504" y="120"/>
                </a:lnTo>
                <a:lnTo>
                  <a:pt x="505" y="120"/>
                </a:lnTo>
                <a:lnTo>
                  <a:pt x="506" y="120"/>
                </a:lnTo>
                <a:lnTo>
                  <a:pt x="506" y="120"/>
                </a:lnTo>
                <a:lnTo>
                  <a:pt x="507" y="120"/>
                </a:lnTo>
                <a:lnTo>
                  <a:pt x="507" y="120"/>
                </a:lnTo>
                <a:lnTo>
                  <a:pt x="507" y="120"/>
                </a:lnTo>
                <a:lnTo>
                  <a:pt x="508" y="120"/>
                </a:lnTo>
                <a:lnTo>
                  <a:pt x="509" y="120"/>
                </a:lnTo>
                <a:lnTo>
                  <a:pt x="509" y="120"/>
                </a:lnTo>
                <a:lnTo>
                  <a:pt x="510" y="120"/>
                </a:lnTo>
                <a:lnTo>
                  <a:pt x="511" y="120"/>
                </a:lnTo>
                <a:lnTo>
                  <a:pt x="512" y="121"/>
                </a:lnTo>
                <a:lnTo>
                  <a:pt x="512" y="121"/>
                </a:lnTo>
                <a:lnTo>
                  <a:pt x="513" y="121"/>
                </a:lnTo>
                <a:lnTo>
                  <a:pt x="513" y="122"/>
                </a:lnTo>
                <a:lnTo>
                  <a:pt x="514" y="122"/>
                </a:lnTo>
                <a:lnTo>
                  <a:pt x="514" y="123"/>
                </a:lnTo>
                <a:lnTo>
                  <a:pt x="515" y="123"/>
                </a:lnTo>
                <a:lnTo>
                  <a:pt x="515" y="123"/>
                </a:lnTo>
                <a:lnTo>
                  <a:pt x="515" y="123"/>
                </a:lnTo>
                <a:lnTo>
                  <a:pt x="516" y="123"/>
                </a:lnTo>
                <a:lnTo>
                  <a:pt x="515" y="125"/>
                </a:lnTo>
                <a:lnTo>
                  <a:pt x="515" y="125"/>
                </a:lnTo>
                <a:lnTo>
                  <a:pt x="515" y="125"/>
                </a:lnTo>
                <a:lnTo>
                  <a:pt x="515" y="127"/>
                </a:lnTo>
                <a:lnTo>
                  <a:pt x="515" y="128"/>
                </a:lnTo>
                <a:lnTo>
                  <a:pt x="515" y="128"/>
                </a:lnTo>
                <a:lnTo>
                  <a:pt x="515" y="128"/>
                </a:lnTo>
                <a:lnTo>
                  <a:pt x="515" y="129"/>
                </a:lnTo>
                <a:lnTo>
                  <a:pt x="515" y="129"/>
                </a:lnTo>
                <a:lnTo>
                  <a:pt x="515" y="129"/>
                </a:lnTo>
                <a:lnTo>
                  <a:pt x="515" y="129"/>
                </a:lnTo>
                <a:lnTo>
                  <a:pt x="515" y="130"/>
                </a:lnTo>
                <a:lnTo>
                  <a:pt x="515" y="130"/>
                </a:lnTo>
                <a:lnTo>
                  <a:pt x="514" y="130"/>
                </a:lnTo>
                <a:lnTo>
                  <a:pt x="514" y="130"/>
                </a:lnTo>
                <a:lnTo>
                  <a:pt x="514" y="131"/>
                </a:lnTo>
                <a:lnTo>
                  <a:pt x="514" y="131"/>
                </a:lnTo>
                <a:lnTo>
                  <a:pt x="514" y="131"/>
                </a:lnTo>
                <a:lnTo>
                  <a:pt x="514" y="132"/>
                </a:lnTo>
                <a:lnTo>
                  <a:pt x="513" y="132"/>
                </a:lnTo>
                <a:lnTo>
                  <a:pt x="513" y="132"/>
                </a:lnTo>
                <a:lnTo>
                  <a:pt x="513" y="133"/>
                </a:lnTo>
                <a:lnTo>
                  <a:pt x="513" y="133"/>
                </a:lnTo>
                <a:lnTo>
                  <a:pt x="513" y="133"/>
                </a:lnTo>
                <a:lnTo>
                  <a:pt x="512" y="133"/>
                </a:lnTo>
                <a:lnTo>
                  <a:pt x="512" y="134"/>
                </a:lnTo>
                <a:lnTo>
                  <a:pt x="512" y="134"/>
                </a:lnTo>
                <a:lnTo>
                  <a:pt x="512" y="134"/>
                </a:lnTo>
                <a:lnTo>
                  <a:pt x="512" y="135"/>
                </a:lnTo>
                <a:lnTo>
                  <a:pt x="512" y="135"/>
                </a:lnTo>
                <a:lnTo>
                  <a:pt x="512" y="135"/>
                </a:lnTo>
                <a:lnTo>
                  <a:pt x="511" y="135"/>
                </a:lnTo>
                <a:lnTo>
                  <a:pt x="511" y="136"/>
                </a:lnTo>
                <a:lnTo>
                  <a:pt x="511" y="136"/>
                </a:lnTo>
                <a:lnTo>
                  <a:pt x="511" y="137"/>
                </a:lnTo>
                <a:lnTo>
                  <a:pt x="511" y="137"/>
                </a:lnTo>
                <a:lnTo>
                  <a:pt x="511" y="137"/>
                </a:lnTo>
                <a:lnTo>
                  <a:pt x="510" y="137"/>
                </a:lnTo>
                <a:lnTo>
                  <a:pt x="510" y="137"/>
                </a:lnTo>
                <a:lnTo>
                  <a:pt x="510" y="138"/>
                </a:lnTo>
                <a:lnTo>
                  <a:pt x="510" y="138"/>
                </a:lnTo>
                <a:lnTo>
                  <a:pt x="510" y="138"/>
                </a:lnTo>
                <a:lnTo>
                  <a:pt x="510" y="139"/>
                </a:lnTo>
                <a:lnTo>
                  <a:pt x="510" y="139"/>
                </a:lnTo>
                <a:lnTo>
                  <a:pt x="509" y="139"/>
                </a:lnTo>
                <a:lnTo>
                  <a:pt x="509" y="140"/>
                </a:lnTo>
                <a:lnTo>
                  <a:pt x="509" y="140"/>
                </a:lnTo>
                <a:lnTo>
                  <a:pt x="509" y="141"/>
                </a:lnTo>
                <a:lnTo>
                  <a:pt x="509" y="141"/>
                </a:lnTo>
                <a:lnTo>
                  <a:pt x="509" y="141"/>
                </a:lnTo>
                <a:lnTo>
                  <a:pt x="508" y="141"/>
                </a:lnTo>
                <a:lnTo>
                  <a:pt x="508" y="141"/>
                </a:lnTo>
                <a:lnTo>
                  <a:pt x="508" y="141"/>
                </a:lnTo>
                <a:lnTo>
                  <a:pt x="508" y="142"/>
                </a:lnTo>
                <a:lnTo>
                  <a:pt x="508" y="142"/>
                </a:lnTo>
                <a:lnTo>
                  <a:pt x="507" y="143"/>
                </a:lnTo>
                <a:lnTo>
                  <a:pt x="507" y="143"/>
                </a:lnTo>
                <a:lnTo>
                  <a:pt x="505" y="146"/>
                </a:lnTo>
                <a:lnTo>
                  <a:pt x="505" y="146"/>
                </a:lnTo>
                <a:lnTo>
                  <a:pt x="505" y="146"/>
                </a:lnTo>
                <a:lnTo>
                  <a:pt x="505" y="147"/>
                </a:lnTo>
                <a:lnTo>
                  <a:pt x="504" y="147"/>
                </a:lnTo>
                <a:lnTo>
                  <a:pt x="504" y="147"/>
                </a:lnTo>
                <a:lnTo>
                  <a:pt x="504" y="147"/>
                </a:lnTo>
                <a:lnTo>
                  <a:pt x="504" y="148"/>
                </a:lnTo>
                <a:lnTo>
                  <a:pt x="503" y="148"/>
                </a:lnTo>
                <a:lnTo>
                  <a:pt x="503" y="148"/>
                </a:lnTo>
                <a:lnTo>
                  <a:pt x="503" y="148"/>
                </a:lnTo>
                <a:lnTo>
                  <a:pt x="503" y="149"/>
                </a:lnTo>
                <a:lnTo>
                  <a:pt x="502" y="149"/>
                </a:lnTo>
                <a:lnTo>
                  <a:pt x="502" y="149"/>
                </a:lnTo>
                <a:lnTo>
                  <a:pt x="502" y="149"/>
                </a:lnTo>
                <a:lnTo>
                  <a:pt x="502" y="150"/>
                </a:lnTo>
                <a:lnTo>
                  <a:pt x="502" y="150"/>
                </a:lnTo>
                <a:lnTo>
                  <a:pt x="502" y="150"/>
                </a:lnTo>
                <a:lnTo>
                  <a:pt x="502" y="150"/>
                </a:lnTo>
                <a:lnTo>
                  <a:pt x="502" y="150"/>
                </a:lnTo>
                <a:lnTo>
                  <a:pt x="502" y="151"/>
                </a:lnTo>
                <a:lnTo>
                  <a:pt x="501" y="151"/>
                </a:lnTo>
                <a:lnTo>
                  <a:pt x="501" y="151"/>
                </a:lnTo>
                <a:lnTo>
                  <a:pt x="501" y="152"/>
                </a:lnTo>
                <a:lnTo>
                  <a:pt x="501" y="152"/>
                </a:lnTo>
                <a:lnTo>
                  <a:pt x="500" y="153"/>
                </a:lnTo>
                <a:lnTo>
                  <a:pt x="500" y="153"/>
                </a:lnTo>
                <a:lnTo>
                  <a:pt x="500" y="154"/>
                </a:lnTo>
                <a:lnTo>
                  <a:pt x="500" y="154"/>
                </a:lnTo>
                <a:lnTo>
                  <a:pt x="499" y="154"/>
                </a:lnTo>
                <a:lnTo>
                  <a:pt x="499" y="154"/>
                </a:lnTo>
                <a:lnTo>
                  <a:pt x="498" y="154"/>
                </a:lnTo>
                <a:lnTo>
                  <a:pt x="498" y="155"/>
                </a:lnTo>
                <a:lnTo>
                  <a:pt x="498" y="155"/>
                </a:lnTo>
                <a:lnTo>
                  <a:pt x="498" y="155"/>
                </a:lnTo>
                <a:lnTo>
                  <a:pt x="498" y="155"/>
                </a:lnTo>
                <a:lnTo>
                  <a:pt x="497" y="155"/>
                </a:lnTo>
                <a:lnTo>
                  <a:pt x="497" y="155"/>
                </a:lnTo>
                <a:lnTo>
                  <a:pt x="497" y="155"/>
                </a:lnTo>
                <a:lnTo>
                  <a:pt x="496" y="155"/>
                </a:lnTo>
                <a:lnTo>
                  <a:pt x="496" y="155"/>
                </a:lnTo>
                <a:lnTo>
                  <a:pt x="495" y="156"/>
                </a:lnTo>
                <a:lnTo>
                  <a:pt x="495" y="156"/>
                </a:lnTo>
                <a:lnTo>
                  <a:pt x="495" y="156"/>
                </a:lnTo>
                <a:lnTo>
                  <a:pt x="494" y="156"/>
                </a:lnTo>
                <a:lnTo>
                  <a:pt x="494" y="156"/>
                </a:lnTo>
                <a:lnTo>
                  <a:pt x="494" y="157"/>
                </a:lnTo>
                <a:lnTo>
                  <a:pt x="494" y="157"/>
                </a:lnTo>
                <a:lnTo>
                  <a:pt x="493" y="157"/>
                </a:lnTo>
                <a:lnTo>
                  <a:pt x="492" y="157"/>
                </a:lnTo>
                <a:lnTo>
                  <a:pt x="491" y="158"/>
                </a:lnTo>
                <a:lnTo>
                  <a:pt x="491" y="158"/>
                </a:lnTo>
                <a:lnTo>
                  <a:pt x="491" y="158"/>
                </a:lnTo>
                <a:lnTo>
                  <a:pt x="491" y="158"/>
                </a:lnTo>
                <a:lnTo>
                  <a:pt x="491" y="159"/>
                </a:lnTo>
                <a:lnTo>
                  <a:pt x="490" y="159"/>
                </a:lnTo>
                <a:lnTo>
                  <a:pt x="490" y="159"/>
                </a:lnTo>
                <a:lnTo>
                  <a:pt x="490" y="159"/>
                </a:lnTo>
                <a:lnTo>
                  <a:pt x="490" y="159"/>
                </a:lnTo>
                <a:lnTo>
                  <a:pt x="489" y="160"/>
                </a:lnTo>
                <a:lnTo>
                  <a:pt x="487" y="161"/>
                </a:lnTo>
                <a:lnTo>
                  <a:pt x="487" y="161"/>
                </a:lnTo>
                <a:lnTo>
                  <a:pt x="487" y="161"/>
                </a:lnTo>
                <a:lnTo>
                  <a:pt x="487" y="162"/>
                </a:lnTo>
                <a:lnTo>
                  <a:pt x="486" y="162"/>
                </a:lnTo>
                <a:lnTo>
                  <a:pt x="486" y="162"/>
                </a:lnTo>
                <a:lnTo>
                  <a:pt x="486" y="162"/>
                </a:lnTo>
                <a:lnTo>
                  <a:pt x="486" y="162"/>
                </a:lnTo>
                <a:lnTo>
                  <a:pt x="486" y="162"/>
                </a:lnTo>
                <a:lnTo>
                  <a:pt x="486" y="162"/>
                </a:lnTo>
                <a:lnTo>
                  <a:pt x="486" y="163"/>
                </a:lnTo>
                <a:lnTo>
                  <a:pt x="485" y="163"/>
                </a:lnTo>
                <a:lnTo>
                  <a:pt x="485" y="163"/>
                </a:lnTo>
                <a:lnTo>
                  <a:pt x="485" y="163"/>
                </a:lnTo>
                <a:lnTo>
                  <a:pt x="485" y="164"/>
                </a:lnTo>
                <a:lnTo>
                  <a:pt x="484" y="164"/>
                </a:lnTo>
                <a:lnTo>
                  <a:pt x="484" y="164"/>
                </a:lnTo>
                <a:lnTo>
                  <a:pt x="484" y="164"/>
                </a:lnTo>
                <a:lnTo>
                  <a:pt x="484" y="165"/>
                </a:lnTo>
                <a:lnTo>
                  <a:pt x="483" y="165"/>
                </a:lnTo>
                <a:lnTo>
                  <a:pt x="483" y="165"/>
                </a:lnTo>
                <a:lnTo>
                  <a:pt x="483" y="165"/>
                </a:lnTo>
                <a:lnTo>
                  <a:pt x="483" y="166"/>
                </a:lnTo>
                <a:lnTo>
                  <a:pt x="482" y="166"/>
                </a:lnTo>
                <a:lnTo>
                  <a:pt x="482" y="166"/>
                </a:lnTo>
                <a:lnTo>
                  <a:pt x="481" y="166"/>
                </a:lnTo>
                <a:lnTo>
                  <a:pt x="481" y="166"/>
                </a:lnTo>
                <a:lnTo>
                  <a:pt x="481" y="166"/>
                </a:lnTo>
                <a:lnTo>
                  <a:pt x="480" y="166"/>
                </a:lnTo>
                <a:lnTo>
                  <a:pt x="480" y="166"/>
                </a:lnTo>
                <a:lnTo>
                  <a:pt x="480" y="166"/>
                </a:lnTo>
                <a:lnTo>
                  <a:pt x="479" y="166"/>
                </a:lnTo>
                <a:lnTo>
                  <a:pt x="479" y="167"/>
                </a:lnTo>
                <a:lnTo>
                  <a:pt x="478" y="167"/>
                </a:lnTo>
                <a:lnTo>
                  <a:pt x="478" y="167"/>
                </a:lnTo>
                <a:lnTo>
                  <a:pt x="477" y="167"/>
                </a:lnTo>
                <a:lnTo>
                  <a:pt x="477" y="167"/>
                </a:lnTo>
                <a:lnTo>
                  <a:pt x="477" y="168"/>
                </a:lnTo>
                <a:lnTo>
                  <a:pt x="477" y="168"/>
                </a:lnTo>
                <a:lnTo>
                  <a:pt x="476" y="168"/>
                </a:lnTo>
                <a:lnTo>
                  <a:pt x="475" y="168"/>
                </a:lnTo>
                <a:lnTo>
                  <a:pt x="475" y="168"/>
                </a:lnTo>
                <a:lnTo>
                  <a:pt x="475" y="168"/>
                </a:lnTo>
                <a:lnTo>
                  <a:pt x="474" y="168"/>
                </a:lnTo>
                <a:lnTo>
                  <a:pt x="474" y="168"/>
                </a:lnTo>
                <a:lnTo>
                  <a:pt x="473" y="168"/>
                </a:lnTo>
                <a:lnTo>
                  <a:pt x="472" y="167"/>
                </a:lnTo>
                <a:lnTo>
                  <a:pt x="471" y="167"/>
                </a:lnTo>
                <a:lnTo>
                  <a:pt x="469" y="167"/>
                </a:lnTo>
                <a:lnTo>
                  <a:pt x="468" y="166"/>
                </a:lnTo>
                <a:lnTo>
                  <a:pt x="466" y="166"/>
                </a:lnTo>
                <a:lnTo>
                  <a:pt x="465" y="166"/>
                </a:lnTo>
                <a:lnTo>
                  <a:pt x="465" y="166"/>
                </a:lnTo>
                <a:lnTo>
                  <a:pt x="464" y="166"/>
                </a:lnTo>
                <a:lnTo>
                  <a:pt x="463" y="166"/>
                </a:lnTo>
                <a:lnTo>
                  <a:pt x="463" y="166"/>
                </a:lnTo>
                <a:lnTo>
                  <a:pt x="462" y="166"/>
                </a:lnTo>
                <a:lnTo>
                  <a:pt x="462" y="166"/>
                </a:lnTo>
                <a:lnTo>
                  <a:pt x="462" y="166"/>
                </a:lnTo>
                <a:lnTo>
                  <a:pt x="461" y="166"/>
                </a:lnTo>
                <a:lnTo>
                  <a:pt x="460" y="166"/>
                </a:lnTo>
                <a:lnTo>
                  <a:pt x="460" y="167"/>
                </a:lnTo>
                <a:lnTo>
                  <a:pt x="459" y="167"/>
                </a:lnTo>
                <a:lnTo>
                  <a:pt x="457" y="168"/>
                </a:lnTo>
                <a:lnTo>
                  <a:pt x="457" y="168"/>
                </a:lnTo>
                <a:lnTo>
                  <a:pt x="457" y="169"/>
                </a:lnTo>
                <a:lnTo>
                  <a:pt x="457" y="169"/>
                </a:lnTo>
                <a:lnTo>
                  <a:pt x="456" y="169"/>
                </a:lnTo>
                <a:lnTo>
                  <a:pt x="456" y="169"/>
                </a:lnTo>
                <a:lnTo>
                  <a:pt x="456" y="169"/>
                </a:lnTo>
                <a:lnTo>
                  <a:pt x="455" y="170"/>
                </a:lnTo>
                <a:lnTo>
                  <a:pt x="454" y="170"/>
                </a:lnTo>
                <a:lnTo>
                  <a:pt x="453" y="170"/>
                </a:lnTo>
                <a:lnTo>
                  <a:pt x="452" y="170"/>
                </a:lnTo>
                <a:lnTo>
                  <a:pt x="452" y="170"/>
                </a:lnTo>
                <a:lnTo>
                  <a:pt x="451" y="170"/>
                </a:lnTo>
                <a:lnTo>
                  <a:pt x="449" y="170"/>
                </a:lnTo>
                <a:lnTo>
                  <a:pt x="448" y="170"/>
                </a:lnTo>
                <a:lnTo>
                  <a:pt x="448" y="170"/>
                </a:lnTo>
                <a:lnTo>
                  <a:pt x="448" y="170"/>
                </a:lnTo>
                <a:lnTo>
                  <a:pt x="447" y="170"/>
                </a:lnTo>
                <a:lnTo>
                  <a:pt x="446" y="171"/>
                </a:lnTo>
                <a:lnTo>
                  <a:pt x="445" y="171"/>
                </a:lnTo>
                <a:lnTo>
                  <a:pt x="444" y="171"/>
                </a:lnTo>
                <a:lnTo>
                  <a:pt x="444" y="171"/>
                </a:lnTo>
                <a:lnTo>
                  <a:pt x="443" y="172"/>
                </a:lnTo>
                <a:lnTo>
                  <a:pt x="441" y="172"/>
                </a:lnTo>
                <a:lnTo>
                  <a:pt x="440" y="173"/>
                </a:lnTo>
                <a:lnTo>
                  <a:pt x="440" y="173"/>
                </a:lnTo>
                <a:lnTo>
                  <a:pt x="438" y="173"/>
                </a:lnTo>
                <a:lnTo>
                  <a:pt x="437" y="174"/>
                </a:lnTo>
                <a:lnTo>
                  <a:pt x="436" y="175"/>
                </a:lnTo>
                <a:lnTo>
                  <a:pt x="436" y="177"/>
                </a:lnTo>
                <a:lnTo>
                  <a:pt x="435" y="177"/>
                </a:lnTo>
                <a:lnTo>
                  <a:pt x="433" y="178"/>
                </a:lnTo>
                <a:lnTo>
                  <a:pt x="432" y="179"/>
                </a:lnTo>
                <a:lnTo>
                  <a:pt x="431" y="181"/>
                </a:lnTo>
                <a:lnTo>
                  <a:pt x="429" y="182"/>
                </a:lnTo>
                <a:lnTo>
                  <a:pt x="427" y="183"/>
                </a:lnTo>
                <a:lnTo>
                  <a:pt x="427" y="185"/>
                </a:lnTo>
                <a:lnTo>
                  <a:pt x="427" y="186"/>
                </a:lnTo>
                <a:lnTo>
                  <a:pt x="426" y="187"/>
                </a:lnTo>
                <a:lnTo>
                  <a:pt x="426" y="188"/>
                </a:lnTo>
                <a:lnTo>
                  <a:pt x="426" y="189"/>
                </a:lnTo>
                <a:lnTo>
                  <a:pt x="424" y="190"/>
                </a:lnTo>
                <a:lnTo>
                  <a:pt x="423" y="192"/>
                </a:lnTo>
                <a:lnTo>
                  <a:pt x="423" y="192"/>
                </a:lnTo>
                <a:lnTo>
                  <a:pt x="422" y="193"/>
                </a:lnTo>
                <a:lnTo>
                  <a:pt x="421" y="195"/>
                </a:lnTo>
                <a:lnTo>
                  <a:pt x="421" y="195"/>
                </a:lnTo>
                <a:lnTo>
                  <a:pt x="421" y="195"/>
                </a:lnTo>
                <a:lnTo>
                  <a:pt x="420" y="196"/>
                </a:lnTo>
                <a:lnTo>
                  <a:pt x="419" y="198"/>
                </a:lnTo>
                <a:lnTo>
                  <a:pt x="418" y="200"/>
                </a:lnTo>
                <a:lnTo>
                  <a:pt x="416" y="203"/>
                </a:lnTo>
                <a:lnTo>
                  <a:pt x="416" y="204"/>
                </a:lnTo>
                <a:lnTo>
                  <a:pt x="415" y="205"/>
                </a:lnTo>
                <a:lnTo>
                  <a:pt x="415" y="206"/>
                </a:lnTo>
                <a:lnTo>
                  <a:pt x="414" y="208"/>
                </a:lnTo>
                <a:lnTo>
                  <a:pt x="414" y="209"/>
                </a:lnTo>
                <a:lnTo>
                  <a:pt x="414" y="211"/>
                </a:lnTo>
                <a:lnTo>
                  <a:pt x="414" y="213"/>
                </a:lnTo>
                <a:lnTo>
                  <a:pt x="414" y="214"/>
                </a:lnTo>
                <a:lnTo>
                  <a:pt x="413" y="215"/>
                </a:lnTo>
                <a:lnTo>
                  <a:pt x="414" y="215"/>
                </a:lnTo>
                <a:lnTo>
                  <a:pt x="414" y="216"/>
                </a:lnTo>
                <a:lnTo>
                  <a:pt x="414" y="216"/>
                </a:lnTo>
                <a:lnTo>
                  <a:pt x="414" y="216"/>
                </a:lnTo>
                <a:lnTo>
                  <a:pt x="413" y="216"/>
                </a:lnTo>
                <a:lnTo>
                  <a:pt x="413" y="216"/>
                </a:lnTo>
                <a:lnTo>
                  <a:pt x="413" y="217"/>
                </a:lnTo>
                <a:lnTo>
                  <a:pt x="413" y="217"/>
                </a:lnTo>
                <a:lnTo>
                  <a:pt x="413" y="218"/>
                </a:lnTo>
                <a:lnTo>
                  <a:pt x="413" y="218"/>
                </a:lnTo>
                <a:lnTo>
                  <a:pt x="413" y="218"/>
                </a:lnTo>
                <a:lnTo>
                  <a:pt x="413" y="219"/>
                </a:lnTo>
                <a:lnTo>
                  <a:pt x="413" y="219"/>
                </a:lnTo>
                <a:lnTo>
                  <a:pt x="412" y="219"/>
                </a:lnTo>
                <a:lnTo>
                  <a:pt x="412" y="220"/>
                </a:lnTo>
                <a:lnTo>
                  <a:pt x="412" y="220"/>
                </a:lnTo>
                <a:lnTo>
                  <a:pt x="412" y="220"/>
                </a:lnTo>
                <a:lnTo>
                  <a:pt x="412" y="220"/>
                </a:lnTo>
                <a:lnTo>
                  <a:pt x="412" y="221"/>
                </a:lnTo>
                <a:lnTo>
                  <a:pt x="411" y="221"/>
                </a:lnTo>
                <a:lnTo>
                  <a:pt x="411" y="221"/>
                </a:lnTo>
                <a:lnTo>
                  <a:pt x="411" y="221"/>
                </a:lnTo>
                <a:lnTo>
                  <a:pt x="411" y="222"/>
                </a:lnTo>
                <a:lnTo>
                  <a:pt x="411" y="222"/>
                </a:lnTo>
                <a:lnTo>
                  <a:pt x="411" y="222"/>
                </a:lnTo>
                <a:lnTo>
                  <a:pt x="410" y="222"/>
                </a:lnTo>
                <a:lnTo>
                  <a:pt x="410" y="222"/>
                </a:lnTo>
                <a:lnTo>
                  <a:pt x="410" y="223"/>
                </a:lnTo>
                <a:lnTo>
                  <a:pt x="409" y="223"/>
                </a:lnTo>
                <a:lnTo>
                  <a:pt x="409" y="223"/>
                </a:lnTo>
                <a:lnTo>
                  <a:pt x="408" y="223"/>
                </a:lnTo>
                <a:lnTo>
                  <a:pt x="408" y="223"/>
                </a:lnTo>
                <a:lnTo>
                  <a:pt x="407" y="223"/>
                </a:lnTo>
                <a:lnTo>
                  <a:pt x="407" y="224"/>
                </a:lnTo>
                <a:lnTo>
                  <a:pt x="407" y="224"/>
                </a:lnTo>
                <a:lnTo>
                  <a:pt x="407" y="224"/>
                </a:lnTo>
                <a:lnTo>
                  <a:pt x="407" y="225"/>
                </a:lnTo>
                <a:lnTo>
                  <a:pt x="407" y="225"/>
                </a:lnTo>
                <a:lnTo>
                  <a:pt x="407" y="225"/>
                </a:lnTo>
                <a:lnTo>
                  <a:pt x="406" y="225"/>
                </a:lnTo>
                <a:lnTo>
                  <a:pt x="406" y="225"/>
                </a:lnTo>
                <a:lnTo>
                  <a:pt x="406" y="225"/>
                </a:lnTo>
                <a:lnTo>
                  <a:pt x="406" y="226"/>
                </a:lnTo>
                <a:lnTo>
                  <a:pt x="405" y="226"/>
                </a:lnTo>
                <a:lnTo>
                  <a:pt x="405" y="226"/>
                </a:lnTo>
                <a:lnTo>
                  <a:pt x="405" y="226"/>
                </a:lnTo>
                <a:lnTo>
                  <a:pt x="405" y="226"/>
                </a:lnTo>
                <a:lnTo>
                  <a:pt x="405" y="226"/>
                </a:lnTo>
                <a:lnTo>
                  <a:pt x="405" y="227"/>
                </a:lnTo>
                <a:lnTo>
                  <a:pt x="404" y="227"/>
                </a:lnTo>
                <a:lnTo>
                  <a:pt x="404" y="227"/>
                </a:lnTo>
                <a:lnTo>
                  <a:pt x="404" y="227"/>
                </a:lnTo>
                <a:lnTo>
                  <a:pt x="404" y="228"/>
                </a:lnTo>
                <a:lnTo>
                  <a:pt x="403" y="228"/>
                </a:lnTo>
                <a:lnTo>
                  <a:pt x="403" y="228"/>
                </a:lnTo>
                <a:lnTo>
                  <a:pt x="403" y="228"/>
                </a:lnTo>
                <a:lnTo>
                  <a:pt x="403" y="229"/>
                </a:lnTo>
                <a:lnTo>
                  <a:pt x="403" y="229"/>
                </a:lnTo>
                <a:lnTo>
                  <a:pt x="403" y="229"/>
                </a:lnTo>
                <a:lnTo>
                  <a:pt x="402" y="229"/>
                </a:lnTo>
                <a:lnTo>
                  <a:pt x="402" y="229"/>
                </a:lnTo>
                <a:lnTo>
                  <a:pt x="402" y="229"/>
                </a:lnTo>
                <a:lnTo>
                  <a:pt x="401" y="229"/>
                </a:lnTo>
                <a:lnTo>
                  <a:pt x="401" y="229"/>
                </a:lnTo>
                <a:lnTo>
                  <a:pt x="400" y="229"/>
                </a:lnTo>
                <a:lnTo>
                  <a:pt x="400" y="229"/>
                </a:lnTo>
                <a:lnTo>
                  <a:pt x="399" y="229"/>
                </a:lnTo>
                <a:lnTo>
                  <a:pt x="399" y="229"/>
                </a:lnTo>
                <a:lnTo>
                  <a:pt x="398" y="229"/>
                </a:lnTo>
                <a:lnTo>
                  <a:pt x="398" y="230"/>
                </a:lnTo>
                <a:lnTo>
                  <a:pt x="398" y="230"/>
                </a:lnTo>
                <a:lnTo>
                  <a:pt x="398" y="230"/>
                </a:lnTo>
                <a:lnTo>
                  <a:pt x="397" y="230"/>
                </a:lnTo>
                <a:lnTo>
                  <a:pt x="397" y="231"/>
                </a:lnTo>
                <a:lnTo>
                  <a:pt x="397" y="231"/>
                </a:lnTo>
                <a:lnTo>
                  <a:pt x="397" y="231"/>
                </a:lnTo>
                <a:lnTo>
                  <a:pt x="397" y="232"/>
                </a:lnTo>
                <a:lnTo>
                  <a:pt x="397" y="232"/>
                </a:lnTo>
                <a:lnTo>
                  <a:pt x="397" y="233"/>
                </a:lnTo>
                <a:lnTo>
                  <a:pt x="396" y="233"/>
                </a:lnTo>
                <a:lnTo>
                  <a:pt x="396" y="233"/>
                </a:lnTo>
                <a:lnTo>
                  <a:pt x="396" y="233"/>
                </a:lnTo>
                <a:lnTo>
                  <a:pt x="396" y="233"/>
                </a:lnTo>
                <a:lnTo>
                  <a:pt x="395" y="233"/>
                </a:lnTo>
                <a:lnTo>
                  <a:pt x="395" y="234"/>
                </a:lnTo>
                <a:lnTo>
                  <a:pt x="395" y="234"/>
                </a:lnTo>
                <a:lnTo>
                  <a:pt x="395" y="234"/>
                </a:lnTo>
                <a:lnTo>
                  <a:pt x="394" y="234"/>
                </a:lnTo>
                <a:lnTo>
                  <a:pt x="394" y="235"/>
                </a:lnTo>
                <a:lnTo>
                  <a:pt x="394" y="235"/>
                </a:lnTo>
                <a:lnTo>
                  <a:pt x="394" y="235"/>
                </a:lnTo>
                <a:lnTo>
                  <a:pt x="394" y="236"/>
                </a:lnTo>
                <a:lnTo>
                  <a:pt x="394" y="236"/>
                </a:lnTo>
                <a:lnTo>
                  <a:pt x="394" y="236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3" y="237"/>
                </a:lnTo>
                <a:lnTo>
                  <a:pt x="393" y="238"/>
                </a:lnTo>
                <a:lnTo>
                  <a:pt x="393" y="238"/>
                </a:lnTo>
                <a:lnTo>
                  <a:pt x="393" y="238"/>
                </a:lnTo>
                <a:lnTo>
                  <a:pt x="393" y="239"/>
                </a:lnTo>
                <a:lnTo>
                  <a:pt x="393" y="239"/>
                </a:lnTo>
                <a:lnTo>
                  <a:pt x="393" y="240"/>
                </a:lnTo>
                <a:lnTo>
                  <a:pt x="393" y="240"/>
                </a:lnTo>
                <a:lnTo>
                  <a:pt x="393" y="241"/>
                </a:lnTo>
                <a:lnTo>
                  <a:pt x="393" y="241"/>
                </a:lnTo>
                <a:lnTo>
                  <a:pt x="392" y="241"/>
                </a:lnTo>
                <a:lnTo>
                  <a:pt x="392" y="241"/>
                </a:lnTo>
                <a:lnTo>
                  <a:pt x="392" y="242"/>
                </a:lnTo>
                <a:lnTo>
                  <a:pt x="393" y="242"/>
                </a:lnTo>
                <a:lnTo>
                  <a:pt x="393" y="243"/>
                </a:lnTo>
                <a:lnTo>
                  <a:pt x="392" y="243"/>
                </a:lnTo>
                <a:lnTo>
                  <a:pt x="392" y="243"/>
                </a:lnTo>
                <a:lnTo>
                  <a:pt x="392" y="244"/>
                </a:lnTo>
                <a:lnTo>
                  <a:pt x="392" y="244"/>
                </a:lnTo>
                <a:lnTo>
                  <a:pt x="392" y="244"/>
                </a:lnTo>
                <a:lnTo>
                  <a:pt x="391" y="244"/>
                </a:lnTo>
                <a:lnTo>
                  <a:pt x="391" y="245"/>
                </a:lnTo>
                <a:lnTo>
                  <a:pt x="391" y="245"/>
                </a:lnTo>
                <a:lnTo>
                  <a:pt x="391" y="245"/>
                </a:lnTo>
                <a:lnTo>
                  <a:pt x="391" y="245"/>
                </a:lnTo>
                <a:lnTo>
                  <a:pt x="391" y="246"/>
                </a:lnTo>
                <a:lnTo>
                  <a:pt x="390" y="246"/>
                </a:lnTo>
                <a:lnTo>
                  <a:pt x="390" y="246"/>
                </a:lnTo>
                <a:lnTo>
                  <a:pt x="390" y="247"/>
                </a:lnTo>
                <a:lnTo>
                  <a:pt x="390" y="247"/>
                </a:lnTo>
                <a:lnTo>
                  <a:pt x="390" y="247"/>
                </a:lnTo>
                <a:lnTo>
                  <a:pt x="390" y="248"/>
                </a:lnTo>
                <a:lnTo>
                  <a:pt x="390" y="248"/>
                </a:lnTo>
                <a:lnTo>
                  <a:pt x="390" y="248"/>
                </a:lnTo>
                <a:lnTo>
                  <a:pt x="389" y="248"/>
                </a:lnTo>
                <a:lnTo>
                  <a:pt x="389" y="249"/>
                </a:lnTo>
                <a:lnTo>
                  <a:pt x="389" y="249"/>
                </a:lnTo>
                <a:lnTo>
                  <a:pt x="389" y="249"/>
                </a:lnTo>
                <a:lnTo>
                  <a:pt x="389" y="250"/>
                </a:lnTo>
                <a:lnTo>
                  <a:pt x="388" y="250"/>
                </a:lnTo>
                <a:lnTo>
                  <a:pt x="388" y="250"/>
                </a:lnTo>
                <a:lnTo>
                  <a:pt x="388" y="250"/>
                </a:lnTo>
                <a:lnTo>
                  <a:pt x="388" y="250"/>
                </a:lnTo>
                <a:lnTo>
                  <a:pt x="387" y="250"/>
                </a:lnTo>
                <a:lnTo>
                  <a:pt x="387" y="251"/>
                </a:lnTo>
                <a:lnTo>
                  <a:pt x="387" y="251"/>
                </a:lnTo>
                <a:lnTo>
                  <a:pt x="387" y="251"/>
                </a:lnTo>
                <a:lnTo>
                  <a:pt x="387" y="252"/>
                </a:lnTo>
                <a:lnTo>
                  <a:pt x="386" y="252"/>
                </a:lnTo>
                <a:lnTo>
                  <a:pt x="386" y="252"/>
                </a:lnTo>
                <a:lnTo>
                  <a:pt x="386" y="252"/>
                </a:lnTo>
                <a:lnTo>
                  <a:pt x="386" y="253"/>
                </a:lnTo>
                <a:lnTo>
                  <a:pt x="386" y="253"/>
                </a:lnTo>
                <a:lnTo>
                  <a:pt x="386" y="253"/>
                </a:lnTo>
                <a:lnTo>
                  <a:pt x="386" y="254"/>
                </a:lnTo>
                <a:lnTo>
                  <a:pt x="385" y="254"/>
                </a:lnTo>
                <a:lnTo>
                  <a:pt x="385" y="254"/>
                </a:lnTo>
                <a:lnTo>
                  <a:pt x="385" y="254"/>
                </a:lnTo>
                <a:lnTo>
                  <a:pt x="385" y="254"/>
                </a:lnTo>
                <a:lnTo>
                  <a:pt x="385" y="255"/>
                </a:lnTo>
                <a:lnTo>
                  <a:pt x="385" y="255"/>
                </a:lnTo>
                <a:lnTo>
                  <a:pt x="385" y="256"/>
                </a:lnTo>
                <a:lnTo>
                  <a:pt x="385" y="256"/>
                </a:lnTo>
                <a:lnTo>
                  <a:pt x="385" y="256"/>
                </a:lnTo>
                <a:lnTo>
                  <a:pt x="385" y="257"/>
                </a:lnTo>
                <a:lnTo>
                  <a:pt x="385" y="258"/>
                </a:lnTo>
                <a:lnTo>
                  <a:pt x="385" y="258"/>
                </a:lnTo>
                <a:lnTo>
                  <a:pt x="385" y="258"/>
                </a:lnTo>
                <a:lnTo>
                  <a:pt x="386" y="258"/>
                </a:lnTo>
                <a:lnTo>
                  <a:pt x="386" y="258"/>
                </a:lnTo>
                <a:lnTo>
                  <a:pt x="386" y="259"/>
                </a:lnTo>
                <a:lnTo>
                  <a:pt x="386" y="259"/>
                </a:lnTo>
                <a:lnTo>
                  <a:pt x="386" y="259"/>
                </a:lnTo>
                <a:lnTo>
                  <a:pt x="386" y="260"/>
                </a:lnTo>
                <a:lnTo>
                  <a:pt x="386" y="260"/>
                </a:lnTo>
                <a:lnTo>
                  <a:pt x="386" y="260"/>
                </a:lnTo>
                <a:lnTo>
                  <a:pt x="386" y="261"/>
                </a:lnTo>
                <a:lnTo>
                  <a:pt x="387" y="261"/>
                </a:lnTo>
                <a:lnTo>
                  <a:pt x="387" y="261"/>
                </a:lnTo>
                <a:lnTo>
                  <a:pt x="387" y="262"/>
                </a:lnTo>
                <a:lnTo>
                  <a:pt x="387" y="262"/>
                </a:lnTo>
                <a:lnTo>
                  <a:pt x="387" y="262"/>
                </a:lnTo>
                <a:lnTo>
                  <a:pt x="387" y="263"/>
                </a:lnTo>
                <a:lnTo>
                  <a:pt x="387" y="263"/>
                </a:lnTo>
                <a:lnTo>
                  <a:pt x="387" y="264"/>
                </a:lnTo>
                <a:lnTo>
                  <a:pt x="387" y="264"/>
                </a:lnTo>
                <a:lnTo>
                  <a:pt x="387" y="264"/>
                </a:lnTo>
                <a:lnTo>
                  <a:pt x="387" y="265"/>
                </a:lnTo>
                <a:lnTo>
                  <a:pt x="387" y="265"/>
                </a:lnTo>
                <a:lnTo>
                  <a:pt x="387" y="266"/>
                </a:lnTo>
                <a:lnTo>
                  <a:pt x="387" y="266"/>
                </a:lnTo>
                <a:lnTo>
                  <a:pt x="388" y="266"/>
                </a:lnTo>
                <a:lnTo>
                  <a:pt x="388" y="266"/>
                </a:lnTo>
                <a:lnTo>
                  <a:pt x="388" y="267"/>
                </a:lnTo>
                <a:lnTo>
                  <a:pt x="388" y="267"/>
                </a:lnTo>
                <a:lnTo>
                  <a:pt x="388" y="268"/>
                </a:lnTo>
                <a:lnTo>
                  <a:pt x="388" y="268"/>
                </a:lnTo>
                <a:lnTo>
                  <a:pt x="388" y="269"/>
                </a:lnTo>
                <a:lnTo>
                  <a:pt x="388" y="269"/>
                </a:lnTo>
                <a:lnTo>
                  <a:pt x="388" y="269"/>
                </a:lnTo>
                <a:lnTo>
                  <a:pt x="388" y="269"/>
                </a:lnTo>
                <a:lnTo>
                  <a:pt x="388" y="270"/>
                </a:lnTo>
                <a:lnTo>
                  <a:pt x="388" y="270"/>
                </a:lnTo>
                <a:lnTo>
                  <a:pt x="388" y="270"/>
                </a:lnTo>
                <a:lnTo>
                  <a:pt x="388" y="271"/>
                </a:lnTo>
                <a:lnTo>
                  <a:pt x="388" y="271"/>
                </a:lnTo>
                <a:lnTo>
                  <a:pt x="388" y="272"/>
                </a:lnTo>
                <a:lnTo>
                  <a:pt x="388" y="272"/>
                </a:lnTo>
                <a:lnTo>
                  <a:pt x="388" y="273"/>
                </a:lnTo>
                <a:lnTo>
                  <a:pt x="388" y="273"/>
                </a:lnTo>
                <a:lnTo>
                  <a:pt x="388" y="273"/>
                </a:lnTo>
                <a:lnTo>
                  <a:pt x="388" y="274"/>
                </a:lnTo>
                <a:lnTo>
                  <a:pt x="388" y="274"/>
                </a:lnTo>
                <a:lnTo>
                  <a:pt x="388" y="274"/>
                </a:lnTo>
                <a:lnTo>
                  <a:pt x="388" y="275"/>
                </a:lnTo>
                <a:lnTo>
                  <a:pt x="388" y="275"/>
                </a:lnTo>
                <a:lnTo>
                  <a:pt x="388" y="276"/>
                </a:lnTo>
                <a:lnTo>
                  <a:pt x="388" y="276"/>
                </a:lnTo>
                <a:lnTo>
                  <a:pt x="388" y="277"/>
                </a:lnTo>
                <a:lnTo>
                  <a:pt x="388" y="277"/>
                </a:lnTo>
                <a:lnTo>
                  <a:pt x="388" y="278"/>
                </a:lnTo>
                <a:lnTo>
                  <a:pt x="388" y="278"/>
                </a:lnTo>
                <a:lnTo>
                  <a:pt x="388" y="279"/>
                </a:lnTo>
                <a:lnTo>
                  <a:pt x="388" y="279"/>
                </a:lnTo>
                <a:lnTo>
                  <a:pt x="388" y="279"/>
                </a:lnTo>
                <a:lnTo>
                  <a:pt x="388" y="280"/>
                </a:lnTo>
                <a:lnTo>
                  <a:pt x="388" y="280"/>
                </a:lnTo>
                <a:lnTo>
                  <a:pt x="388" y="280"/>
                </a:lnTo>
                <a:lnTo>
                  <a:pt x="387" y="280"/>
                </a:lnTo>
                <a:lnTo>
                  <a:pt x="387" y="281"/>
                </a:lnTo>
                <a:lnTo>
                  <a:pt x="387" y="281"/>
                </a:lnTo>
                <a:lnTo>
                  <a:pt x="387" y="282"/>
                </a:lnTo>
                <a:lnTo>
                  <a:pt x="387" y="282"/>
                </a:lnTo>
                <a:lnTo>
                  <a:pt x="387" y="283"/>
                </a:lnTo>
                <a:lnTo>
                  <a:pt x="387" y="283"/>
                </a:lnTo>
                <a:lnTo>
                  <a:pt x="387" y="283"/>
                </a:lnTo>
                <a:lnTo>
                  <a:pt x="387" y="283"/>
                </a:lnTo>
                <a:lnTo>
                  <a:pt x="387" y="284"/>
                </a:lnTo>
                <a:lnTo>
                  <a:pt x="387" y="284"/>
                </a:lnTo>
                <a:lnTo>
                  <a:pt x="387" y="285"/>
                </a:lnTo>
                <a:lnTo>
                  <a:pt x="387" y="285"/>
                </a:lnTo>
                <a:lnTo>
                  <a:pt x="387" y="286"/>
                </a:lnTo>
                <a:lnTo>
                  <a:pt x="387" y="286"/>
                </a:lnTo>
                <a:lnTo>
                  <a:pt x="386" y="286"/>
                </a:lnTo>
                <a:lnTo>
                  <a:pt x="386" y="287"/>
                </a:lnTo>
                <a:lnTo>
                  <a:pt x="386" y="287"/>
                </a:lnTo>
                <a:lnTo>
                  <a:pt x="386" y="287"/>
                </a:lnTo>
                <a:lnTo>
                  <a:pt x="386" y="288"/>
                </a:lnTo>
                <a:lnTo>
                  <a:pt x="386" y="288"/>
                </a:lnTo>
                <a:lnTo>
                  <a:pt x="386" y="289"/>
                </a:lnTo>
                <a:lnTo>
                  <a:pt x="386" y="289"/>
                </a:lnTo>
                <a:lnTo>
                  <a:pt x="386" y="290"/>
                </a:lnTo>
                <a:lnTo>
                  <a:pt x="386" y="290"/>
                </a:lnTo>
                <a:lnTo>
                  <a:pt x="386" y="290"/>
                </a:lnTo>
                <a:lnTo>
                  <a:pt x="386" y="291"/>
                </a:lnTo>
                <a:lnTo>
                  <a:pt x="386" y="291"/>
                </a:lnTo>
                <a:lnTo>
                  <a:pt x="386" y="291"/>
                </a:lnTo>
                <a:lnTo>
                  <a:pt x="386" y="291"/>
                </a:lnTo>
                <a:lnTo>
                  <a:pt x="386" y="291"/>
                </a:lnTo>
                <a:lnTo>
                  <a:pt x="386" y="292"/>
                </a:lnTo>
                <a:lnTo>
                  <a:pt x="385" y="292"/>
                </a:lnTo>
                <a:lnTo>
                  <a:pt x="385" y="292"/>
                </a:lnTo>
                <a:lnTo>
                  <a:pt x="386" y="292"/>
                </a:lnTo>
                <a:lnTo>
                  <a:pt x="386" y="293"/>
                </a:lnTo>
                <a:lnTo>
                  <a:pt x="385" y="293"/>
                </a:lnTo>
                <a:lnTo>
                  <a:pt x="385" y="293"/>
                </a:lnTo>
                <a:lnTo>
                  <a:pt x="385" y="294"/>
                </a:lnTo>
                <a:lnTo>
                  <a:pt x="385" y="295"/>
                </a:lnTo>
                <a:lnTo>
                  <a:pt x="385" y="296"/>
                </a:lnTo>
                <a:lnTo>
                  <a:pt x="385" y="297"/>
                </a:lnTo>
                <a:lnTo>
                  <a:pt x="384" y="297"/>
                </a:lnTo>
                <a:lnTo>
                  <a:pt x="384" y="298"/>
                </a:lnTo>
                <a:lnTo>
                  <a:pt x="384" y="299"/>
                </a:lnTo>
                <a:lnTo>
                  <a:pt x="384" y="300"/>
                </a:lnTo>
                <a:lnTo>
                  <a:pt x="384" y="301"/>
                </a:lnTo>
                <a:lnTo>
                  <a:pt x="384" y="301"/>
                </a:lnTo>
                <a:lnTo>
                  <a:pt x="384" y="301"/>
                </a:lnTo>
                <a:lnTo>
                  <a:pt x="384" y="302"/>
                </a:lnTo>
                <a:lnTo>
                  <a:pt x="383" y="302"/>
                </a:lnTo>
                <a:lnTo>
                  <a:pt x="383" y="303"/>
                </a:lnTo>
                <a:lnTo>
                  <a:pt x="383" y="303"/>
                </a:lnTo>
                <a:lnTo>
                  <a:pt x="383" y="305"/>
                </a:lnTo>
                <a:lnTo>
                  <a:pt x="383" y="307"/>
                </a:lnTo>
                <a:lnTo>
                  <a:pt x="383" y="308"/>
                </a:lnTo>
                <a:lnTo>
                  <a:pt x="383" y="308"/>
                </a:lnTo>
                <a:lnTo>
                  <a:pt x="383" y="309"/>
                </a:lnTo>
                <a:lnTo>
                  <a:pt x="383" y="310"/>
                </a:lnTo>
                <a:lnTo>
                  <a:pt x="383" y="311"/>
                </a:lnTo>
                <a:lnTo>
                  <a:pt x="383" y="312"/>
                </a:lnTo>
                <a:lnTo>
                  <a:pt x="383" y="313"/>
                </a:lnTo>
                <a:lnTo>
                  <a:pt x="383" y="313"/>
                </a:lnTo>
                <a:lnTo>
                  <a:pt x="383" y="314"/>
                </a:lnTo>
                <a:lnTo>
                  <a:pt x="382" y="315"/>
                </a:lnTo>
                <a:lnTo>
                  <a:pt x="382" y="316"/>
                </a:lnTo>
                <a:lnTo>
                  <a:pt x="382" y="316"/>
                </a:lnTo>
                <a:lnTo>
                  <a:pt x="382" y="317"/>
                </a:lnTo>
                <a:lnTo>
                  <a:pt x="381" y="317"/>
                </a:lnTo>
                <a:lnTo>
                  <a:pt x="379" y="318"/>
                </a:lnTo>
                <a:lnTo>
                  <a:pt x="379" y="319"/>
                </a:lnTo>
                <a:lnTo>
                  <a:pt x="378" y="319"/>
                </a:lnTo>
                <a:lnTo>
                  <a:pt x="378" y="320"/>
                </a:lnTo>
                <a:lnTo>
                  <a:pt x="377" y="320"/>
                </a:lnTo>
                <a:lnTo>
                  <a:pt x="376" y="320"/>
                </a:lnTo>
                <a:lnTo>
                  <a:pt x="376" y="321"/>
                </a:lnTo>
                <a:lnTo>
                  <a:pt x="375" y="321"/>
                </a:lnTo>
                <a:lnTo>
                  <a:pt x="375" y="322"/>
                </a:lnTo>
                <a:lnTo>
                  <a:pt x="375" y="322"/>
                </a:lnTo>
                <a:lnTo>
                  <a:pt x="374" y="322"/>
                </a:lnTo>
                <a:lnTo>
                  <a:pt x="374" y="323"/>
                </a:lnTo>
                <a:lnTo>
                  <a:pt x="373" y="324"/>
                </a:lnTo>
                <a:lnTo>
                  <a:pt x="373" y="324"/>
                </a:lnTo>
                <a:lnTo>
                  <a:pt x="373" y="325"/>
                </a:lnTo>
                <a:lnTo>
                  <a:pt x="373" y="325"/>
                </a:lnTo>
                <a:lnTo>
                  <a:pt x="372" y="326"/>
                </a:lnTo>
                <a:lnTo>
                  <a:pt x="371" y="327"/>
                </a:lnTo>
                <a:lnTo>
                  <a:pt x="370" y="328"/>
                </a:lnTo>
                <a:lnTo>
                  <a:pt x="369" y="328"/>
                </a:lnTo>
                <a:lnTo>
                  <a:pt x="368" y="329"/>
                </a:lnTo>
                <a:lnTo>
                  <a:pt x="367" y="329"/>
                </a:lnTo>
                <a:lnTo>
                  <a:pt x="366" y="330"/>
                </a:lnTo>
                <a:lnTo>
                  <a:pt x="366" y="330"/>
                </a:lnTo>
                <a:lnTo>
                  <a:pt x="365" y="331"/>
                </a:lnTo>
                <a:lnTo>
                  <a:pt x="365" y="331"/>
                </a:lnTo>
                <a:lnTo>
                  <a:pt x="364" y="332"/>
                </a:lnTo>
                <a:lnTo>
                  <a:pt x="363" y="332"/>
                </a:lnTo>
                <a:lnTo>
                  <a:pt x="362" y="333"/>
                </a:lnTo>
                <a:lnTo>
                  <a:pt x="361" y="333"/>
                </a:lnTo>
                <a:lnTo>
                  <a:pt x="360" y="333"/>
                </a:lnTo>
                <a:lnTo>
                  <a:pt x="360" y="333"/>
                </a:lnTo>
                <a:lnTo>
                  <a:pt x="359" y="334"/>
                </a:lnTo>
                <a:lnTo>
                  <a:pt x="358" y="335"/>
                </a:lnTo>
                <a:lnTo>
                  <a:pt x="357" y="336"/>
                </a:lnTo>
                <a:lnTo>
                  <a:pt x="357" y="337"/>
                </a:lnTo>
                <a:lnTo>
                  <a:pt x="356" y="337"/>
                </a:lnTo>
                <a:lnTo>
                  <a:pt x="355" y="338"/>
                </a:lnTo>
                <a:lnTo>
                  <a:pt x="354" y="338"/>
                </a:lnTo>
                <a:lnTo>
                  <a:pt x="354" y="338"/>
                </a:lnTo>
                <a:lnTo>
                  <a:pt x="353" y="339"/>
                </a:lnTo>
                <a:lnTo>
                  <a:pt x="353" y="339"/>
                </a:lnTo>
                <a:lnTo>
                  <a:pt x="352" y="340"/>
                </a:lnTo>
                <a:lnTo>
                  <a:pt x="352" y="340"/>
                </a:lnTo>
                <a:lnTo>
                  <a:pt x="352" y="340"/>
                </a:lnTo>
                <a:lnTo>
                  <a:pt x="351" y="341"/>
                </a:lnTo>
                <a:lnTo>
                  <a:pt x="351" y="341"/>
                </a:lnTo>
                <a:lnTo>
                  <a:pt x="350" y="341"/>
                </a:lnTo>
                <a:lnTo>
                  <a:pt x="349" y="341"/>
                </a:lnTo>
                <a:lnTo>
                  <a:pt x="349" y="341"/>
                </a:lnTo>
                <a:lnTo>
                  <a:pt x="348" y="342"/>
                </a:lnTo>
                <a:lnTo>
                  <a:pt x="348" y="342"/>
                </a:lnTo>
                <a:lnTo>
                  <a:pt x="348" y="342"/>
                </a:lnTo>
                <a:lnTo>
                  <a:pt x="347" y="342"/>
                </a:lnTo>
                <a:lnTo>
                  <a:pt x="346" y="342"/>
                </a:lnTo>
                <a:lnTo>
                  <a:pt x="345" y="341"/>
                </a:lnTo>
                <a:lnTo>
                  <a:pt x="344" y="341"/>
                </a:lnTo>
                <a:lnTo>
                  <a:pt x="343" y="341"/>
                </a:lnTo>
                <a:lnTo>
                  <a:pt x="343" y="341"/>
                </a:lnTo>
                <a:lnTo>
                  <a:pt x="341" y="341"/>
                </a:lnTo>
                <a:lnTo>
                  <a:pt x="341" y="341"/>
                </a:lnTo>
                <a:lnTo>
                  <a:pt x="340" y="341"/>
                </a:lnTo>
                <a:lnTo>
                  <a:pt x="339" y="341"/>
                </a:lnTo>
                <a:lnTo>
                  <a:pt x="338" y="341"/>
                </a:lnTo>
                <a:lnTo>
                  <a:pt x="338" y="341"/>
                </a:lnTo>
                <a:lnTo>
                  <a:pt x="337" y="341"/>
                </a:lnTo>
                <a:lnTo>
                  <a:pt x="337" y="341"/>
                </a:lnTo>
                <a:lnTo>
                  <a:pt x="336" y="341"/>
                </a:lnTo>
                <a:lnTo>
                  <a:pt x="335" y="341"/>
                </a:lnTo>
                <a:lnTo>
                  <a:pt x="334" y="341"/>
                </a:lnTo>
                <a:lnTo>
                  <a:pt x="334" y="341"/>
                </a:lnTo>
                <a:lnTo>
                  <a:pt x="333" y="342"/>
                </a:lnTo>
                <a:lnTo>
                  <a:pt x="332" y="342"/>
                </a:lnTo>
                <a:lnTo>
                  <a:pt x="331" y="342"/>
                </a:lnTo>
                <a:lnTo>
                  <a:pt x="331" y="342"/>
                </a:lnTo>
                <a:lnTo>
                  <a:pt x="330" y="342"/>
                </a:lnTo>
                <a:lnTo>
                  <a:pt x="330" y="342"/>
                </a:lnTo>
                <a:lnTo>
                  <a:pt x="329" y="342"/>
                </a:lnTo>
                <a:lnTo>
                  <a:pt x="328" y="342"/>
                </a:lnTo>
                <a:lnTo>
                  <a:pt x="327" y="342"/>
                </a:lnTo>
                <a:lnTo>
                  <a:pt x="326" y="341"/>
                </a:lnTo>
                <a:lnTo>
                  <a:pt x="325" y="341"/>
                </a:lnTo>
                <a:lnTo>
                  <a:pt x="324" y="341"/>
                </a:lnTo>
                <a:lnTo>
                  <a:pt x="323" y="342"/>
                </a:lnTo>
                <a:lnTo>
                  <a:pt x="323" y="342"/>
                </a:lnTo>
                <a:lnTo>
                  <a:pt x="322" y="342"/>
                </a:lnTo>
                <a:lnTo>
                  <a:pt x="322" y="343"/>
                </a:lnTo>
                <a:lnTo>
                  <a:pt x="321" y="343"/>
                </a:lnTo>
                <a:lnTo>
                  <a:pt x="320" y="344"/>
                </a:lnTo>
                <a:lnTo>
                  <a:pt x="319" y="344"/>
                </a:lnTo>
                <a:lnTo>
                  <a:pt x="319" y="344"/>
                </a:lnTo>
                <a:lnTo>
                  <a:pt x="319" y="345"/>
                </a:lnTo>
                <a:lnTo>
                  <a:pt x="317" y="345"/>
                </a:lnTo>
                <a:lnTo>
                  <a:pt x="317" y="345"/>
                </a:lnTo>
                <a:lnTo>
                  <a:pt x="316" y="346"/>
                </a:lnTo>
                <a:lnTo>
                  <a:pt x="316" y="346"/>
                </a:lnTo>
                <a:lnTo>
                  <a:pt x="315" y="346"/>
                </a:lnTo>
                <a:lnTo>
                  <a:pt x="315" y="346"/>
                </a:lnTo>
                <a:lnTo>
                  <a:pt x="314" y="346"/>
                </a:lnTo>
                <a:lnTo>
                  <a:pt x="314" y="346"/>
                </a:lnTo>
                <a:lnTo>
                  <a:pt x="313" y="346"/>
                </a:lnTo>
                <a:lnTo>
                  <a:pt x="312" y="346"/>
                </a:lnTo>
                <a:lnTo>
                  <a:pt x="311" y="346"/>
                </a:lnTo>
                <a:lnTo>
                  <a:pt x="311" y="345"/>
                </a:lnTo>
                <a:lnTo>
                  <a:pt x="309" y="345"/>
                </a:lnTo>
                <a:lnTo>
                  <a:pt x="309" y="345"/>
                </a:lnTo>
                <a:lnTo>
                  <a:pt x="308" y="345"/>
                </a:lnTo>
                <a:lnTo>
                  <a:pt x="308" y="345"/>
                </a:lnTo>
                <a:lnTo>
                  <a:pt x="307" y="344"/>
                </a:lnTo>
                <a:lnTo>
                  <a:pt x="307" y="344"/>
                </a:lnTo>
                <a:lnTo>
                  <a:pt x="306" y="344"/>
                </a:lnTo>
                <a:lnTo>
                  <a:pt x="305" y="343"/>
                </a:lnTo>
                <a:lnTo>
                  <a:pt x="304" y="343"/>
                </a:lnTo>
                <a:lnTo>
                  <a:pt x="304" y="343"/>
                </a:lnTo>
                <a:lnTo>
                  <a:pt x="304" y="342"/>
                </a:lnTo>
                <a:lnTo>
                  <a:pt x="303" y="341"/>
                </a:lnTo>
                <a:lnTo>
                  <a:pt x="302" y="341"/>
                </a:lnTo>
                <a:lnTo>
                  <a:pt x="301" y="340"/>
                </a:lnTo>
                <a:lnTo>
                  <a:pt x="300" y="340"/>
                </a:lnTo>
                <a:lnTo>
                  <a:pt x="299" y="340"/>
                </a:lnTo>
                <a:lnTo>
                  <a:pt x="299" y="340"/>
                </a:lnTo>
                <a:lnTo>
                  <a:pt x="298" y="340"/>
                </a:lnTo>
                <a:lnTo>
                  <a:pt x="298" y="340"/>
                </a:lnTo>
                <a:lnTo>
                  <a:pt x="298" y="340"/>
                </a:lnTo>
                <a:lnTo>
                  <a:pt x="298" y="341"/>
                </a:lnTo>
                <a:lnTo>
                  <a:pt x="298" y="342"/>
                </a:lnTo>
                <a:lnTo>
                  <a:pt x="298" y="343"/>
                </a:lnTo>
                <a:lnTo>
                  <a:pt x="297" y="344"/>
                </a:lnTo>
                <a:lnTo>
                  <a:pt x="298" y="345"/>
                </a:lnTo>
                <a:lnTo>
                  <a:pt x="297" y="345"/>
                </a:lnTo>
                <a:lnTo>
                  <a:pt x="297" y="346"/>
                </a:lnTo>
                <a:lnTo>
                  <a:pt x="297" y="347"/>
                </a:lnTo>
                <a:lnTo>
                  <a:pt x="296" y="348"/>
                </a:lnTo>
                <a:lnTo>
                  <a:pt x="296" y="349"/>
                </a:lnTo>
                <a:lnTo>
                  <a:pt x="295" y="349"/>
                </a:lnTo>
                <a:lnTo>
                  <a:pt x="295" y="350"/>
                </a:lnTo>
                <a:lnTo>
                  <a:pt x="295" y="350"/>
                </a:lnTo>
                <a:lnTo>
                  <a:pt x="294" y="351"/>
                </a:lnTo>
                <a:lnTo>
                  <a:pt x="294" y="352"/>
                </a:lnTo>
                <a:lnTo>
                  <a:pt x="294" y="352"/>
                </a:lnTo>
                <a:lnTo>
                  <a:pt x="293" y="353"/>
                </a:lnTo>
                <a:lnTo>
                  <a:pt x="293" y="354"/>
                </a:lnTo>
                <a:lnTo>
                  <a:pt x="292" y="355"/>
                </a:lnTo>
                <a:lnTo>
                  <a:pt x="291" y="355"/>
                </a:lnTo>
                <a:lnTo>
                  <a:pt x="291" y="355"/>
                </a:lnTo>
                <a:lnTo>
                  <a:pt x="291" y="356"/>
                </a:lnTo>
                <a:lnTo>
                  <a:pt x="290" y="356"/>
                </a:lnTo>
                <a:lnTo>
                  <a:pt x="289" y="356"/>
                </a:lnTo>
                <a:lnTo>
                  <a:pt x="288" y="356"/>
                </a:lnTo>
                <a:lnTo>
                  <a:pt x="287" y="356"/>
                </a:lnTo>
                <a:lnTo>
                  <a:pt x="286" y="356"/>
                </a:lnTo>
                <a:lnTo>
                  <a:pt x="285" y="356"/>
                </a:lnTo>
                <a:lnTo>
                  <a:pt x="284" y="356"/>
                </a:lnTo>
                <a:lnTo>
                  <a:pt x="283" y="356"/>
                </a:lnTo>
                <a:lnTo>
                  <a:pt x="282" y="355"/>
                </a:lnTo>
                <a:lnTo>
                  <a:pt x="281" y="355"/>
                </a:lnTo>
                <a:lnTo>
                  <a:pt x="280" y="356"/>
                </a:lnTo>
                <a:lnTo>
                  <a:pt x="280" y="356"/>
                </a:lnTo>
                <a:lnTo>
                  <a:pt x="279" y="357"/>
                </a:lnTo>
                <a:lnTo>
                  <a:pt x="278" y="357"/>
                </a:lnTo>
                <a:lnTo>
                  <a:pt x="277" y="358"/>
                </a:lnTo>
                <a:lnTo>
                  <a:pt x="276" y="358"/>
                </a:lnTo>
                <a:lnTo>
                  <a:pt x="275" y="359"/>
                </a:lnTo>
                <a:lnTo>
                  <a:pt x="274" y="360"/>
                </a:lnTo>
                <a:lnTo>
                  <a:pt x="273" y="360"/>
                </a:lnTo>
                <a:lnTo>
                  <a:pt x="272" y="361"/>
                </a:lnTo>
                <a:lnTo>
                  <a:pt x="271" y="362"/>
                </a:lnTo>
                <a:lnTo>
                  <a:pt x="270" y="362"/>
                </a:lnTo>
                <a:lnTo>
                  <a:pt x="269" y="362"/>
                </a:lnTo>
                <a:lnTo>
                  <a:pt x="268" y="363"/>
                </a:lnTo>
                <a:lnTo>
                  <a:pt x="267" y="363"/>
                </a:lnTo>
                <a:lnTo>
                  <a:pt x="266" y="364"/>
                </a:lnTo>
                <a:lnTo>
                  <a:pt x="265" y="364"/>
                </a:lnTo>
                <a:lnTo>
                  <a:pt x="264" y="365"/>
                </a:lnTo>
                <a:lnTo>
                  <a:pt x="263" y="366"/>
                </a:lnTo>
                <a:lnTo>
                  <a:pt x="262" y="366"/>
                </a:lnTo>
                <a:lnTo>
                  <a:pt x="262" y="366"/>
                </a:lnTo>
                <a:lnTo>
                  <a:pt x="261" y="366"/>
                </a:lnTo>
                <a:lnTo>
                  <a:pt x="261" y="367"/>
                </a:lnTo>
                <a:lnTo>
                  <a:pt x="261" y="367"/>
                </a:lnTo>
                <a:lnTo>
                  <a:pt x="260" y="368"/>
                </a:lnTo>
                <a:lnTo>
                  <a:pt x="260" y="367"/>
                </a:lnTo>
                <a:lnTo>
                  <a:pt x="259" y="367"/>
                </a:lnTo>
                <a:lnTo>
                  <a:pt x="259" y="367"/>
                </a:lnTo>
                <a:lnTo>
                  <a:pt x="259" y="367"/>
                </a:lnTo>
                <a:lnTo>
                  <a:pt x="258" y="367"/>
                </a:lnTo>
                <a:lnTo>
                  <a:pt x="258" y="366"/>
                </a:lnTo>
                <a:lnTo>
                  <a:pt x="257" y="366"/>
                </a:lnTo>
                <a:lnTo>
                  <a:pt x="257" y="366"/>
                </a:lnTo>
                <a:lnTo>
                  <a:pt x="257" y="366"/>
                </a:lnTo>
                <a:lnTo>
                  <a:pt x="257" y="366"/>
                </a:lnTo>
                <a:lnTo>
                  <a:pt x="257" y="366"/>
                </a:lnTo>
                <a:lnTo>
                  <a:pt x="257" y="366"/>
                </a:lnTo>
                <a:lnTo>
                  <a:pt x="257" y="365"/>
                </a:lnTo>
                <a:lnTo>
                  <a:pt x="257" y="365"/>
                </a:lnTo>
                <a:lnTo>
                  <a:pt x="257" y="364"/>
                </a:lnTo>
                <a:lnTo>
                  <a:pt x="257" y="364"/>
                </a:lnTo>
                <a:lnTo>
                  <a:pt x="257" y="363"/>
                </a:lnTo>
                <a:lnTo>
                  <a:pt x="257" y="363"/>
                </a:lnTo>
                <a:lnTo>
                  <a:pt x="257" y="363"/>
                </a:lnTo>
                <a:lnTo>
                  <a:pt x="257" y="362"/>
                </a:lnTo>
                <a:lnTo>
                  <a:pt x="256" y="362"/>
                </a:lnTo>
                <a:lnTo>
                  <a:pt x="256" y="362"/>
                </a:lnTo>
                <a:lnTo>
                  <a:pt x="256" y="361"/>
                </a:lnTo>
                <a:lnTo>
                  <a:pt x="256" y="361"/>
                </a:lnTo>
                <a:lnTo>
                  <a:pt x="256" y="360"/>
                </a:lnTo>
                <a:lnTo>
                  <a:pt x="256" y="360"/>
                </a:lnTo>
                <a:lnTo>
                  <a:pt x="257" y="360"/>
                </a:lnTo>
                <a:lnTo>
                  <a:pt x="257" y="359"/>
                </a:lnTo>
                <a:lnTo>
                  <a:pt x="257" y="359"/>
                </a:lnTo>
                <a:lnTo>
                  <a:pt x="257" y="358"/>
                </a:lnTo>
                <a:lnTo>
                  <a:pt x="256" y="358"/>
                </a:lnTo>
                <a:lnTo>
                  <a:pt x="256" y="358"/>
                </a:lnTo>
                <a:lnTo>
                  <a:pt x="256" y="358"/>
                </a:lnTo>
                <a:lnTo>
                  <a:pt x="256" y="358"/>
                </a:lnTo>
                <a:lnTo>
                  <a:pt x="256" y="357"/>
                </a:lnTo>
                <a:lnTo>
                  <a:pt x="256" y="357"/>
                </a:lnTo>
                <a:lnTo>
                  <a:pt x="256" y="356"/>
                </a:lnTo>
                <a:lnTo>
                  <a:pt x="256" y="356"/>
                </a:lnTo>
                <a:lnTo>
                  <a:pt x="256" y="355"/>
                </a:lnTo>
                <a:lnTo>
                  <a:pt x="256" y="355"/>
                </a:lnTo>
                <a:lnTo>
                  <a:pt x="256" y="355"/>
                </a:lnTo>
                <a:lnTo>
                  <a:pt x="256" y="355"/>
                </a:lnTo>
                <a:lnTo>
                  <a:pt x="255" y="354"/>
                </a:lnTo>
                <a:lnTo>
                  <a:pt x="255" y="354"/>
                </a:lnTo>
                <a:lnTo>
                  <a:pt x="255" y="354"/>
                </a:lnTo>
                <a:lnTo>
                  <a:pt x="254" y="354"/>
                </a:lnTo>
                <a:lnTo>
                  <a:pt x="254" y="353"/>
                </a:lnTo>
                <a:lnTo>
                  <a:pt x="254" y="353"/>
                </a:lnTo>
                <a:lnTo>
                  <a:pt x="254" y="352"/>
                </a:lnTo>
                <a:lnTo>
                  <a:pt x="254" y="352"/>
                </a:lnTo>
                <a:lnTo>
                  <a:pt x="254" y="351"/>
                </a:lnTo>
                <a:lnTo>
                  <a:pt x="254" y="351"/>
                </a:lnTo>
                <a:lnTo>
                  <a:pt x="254" y="350"/>
                </a:lnTo>
                <a:lnTo>
                  <a:pt x="254" y="350"/>
                </a:lnTo>
                <a:lnTo>
                  <a:pt x="254" y="349"/>
                </a:lnTo>
                <a:lnTo>
                  <a:pt x="254" y="349"/>
                </a:lnTo>
                <a:lnTo>
                  <a:pt x="253" y="349"/>
                </a:lnTo>
                <a:lnTo>
                  <a:pt x="253" y="348"/>
                </a:lnTo>
                <a:lnTo>
                  <a:pt x="253" y="347"/>
                </a:lnTo>
                <a:lnTo>
                  <a:pt x="253" y="347"/>
                </a:lnTo>
                <a:lnTo>
                  <a:pt x="253" y="346"/>
                </a:lnTo>
                <a:lnTo>
                  <a:pt x="253" y="346"/>
                </a:lnTo>
                <a:lnTo>
                  <a:pt x="253" y="345"/>
                </a:lnTo>
                <a:lnTo>
                  <a:pt x="253" y="345"/>
                </a:lnTo>
                <a:lnTo>
                  <a:pt x="253" y="345"/>
                </a:lnTo>
                <a:lnTo>
                  <a:pt x="253" y="344"/>
                </a:lnTo>
                <a:lnTo>
                  <a:pt x="253" y="344"/>
                </a:lnTo>
                <a:lnTo>
                  <a:pt x="252" y="344"/>
                </a:lnTo>
                <a:lnTo>
                  <a:pt x="252" y="343"/>
                </a:lnTo>
                <a:lnTo>
                  <a:pt x="252" y="343"/>
                </a:lnTo>
                <a:lnTo>
                  <a:pt x="252" y="342"/>
                </a:lnTo>
                <a:lnTo>
                  <a:pt x="251" y="341"/>
                </a:lnTo>
                <a:lnTo>
                  <a:pt x="251" y="341"/>
                </a:lnTo>
                <a:lnTo>
                  <a:pt x="251" y="341"/>
                </a:lnTo>
                <a:lnTo>
                  <a:pt x="251" y="341"/>
                </a:lnTo>
                <a:lnTo>
                  <a:pt x="250" y="341"/>
                </a:lnTo>
                <a:lnTo>
                  <a:pt x="250" y="341"/>
                </a:lnTo>
                <a:lnTo>
                  <a:pt x="250" y="341"/>
                </a:lnTo>
                <a:lnTo>
                  <a:pt x="250" y="341"/>
                </a:lnTo>
                <a:lnTo>
                  <a:pt x="249" y="341"/>
                </a:lnTo>
                <a:lnTo>
                  <a:pt x="249" y="342"/>
                </a:lnTo>
                <a:lnTo>
                  <a:pt x="249" y="342"/>
                </a:lnTo>
                <a:lnTo>
                  <a:pt x="249" y="342"/>
                </a:lnTo>
                <a:lnTo>
                  <a:pt x="249" y="343"/>
                </a:lnTo>
                <a:lnTo>
                  <a:pt x="249" y="343"/>
                </a:lnTo>
                <a:lnTo>
                  <a:pt x="248" y="343"/>
                </a:lnTo>
                <a:lnTo>
                  <a:pt x="248" y="344"/>
                </a:lnTo>
                <a:lnTo>
                  <a:pt x="248" y="344"/>
                </a:lnTo>
                <a:lnTo>
                  <a:pt x="248" y="343"/>
                </a:lnTo>
                <a:lnTo>
                  <a:pt x="248" y="343"/>
                </a:lnTo>
                <a:lnTo>
                  <a:pt x="248" y="342"/>
                </a:lnTo>
                <a:lnTo>
                  <a:pt x="248" y="342"/>
                </a:lnTo>
                <a:lnTo>
                  <a:pt x="247" y="342"/>
                </a:lnTo>
                <a:lnTo>
                  <a:pt x="247" y="341"/>
                </a:lnTo>
                <a:lnTo>
                  <a:pt x="247" y="341"/>
                </a:lnTo>
                <a:lnTo>
                  <a:pt x="246" y="341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4" y="342"/>
                </a:lnTo>
                <a:lnTo>
                  <a:pt x="244" y="342"/>
                </a:lnTo>
                <a:lnTo>
                  <a:pt x="244" y="341"/>
                </a:lnTo>
                <a:lnTo>
                  <a:pt x="244" y="341"/>
                </a:lnTo>
                <a:lnTo>
                  <a:pt x="244" y="341"/>
                </a:lnTo>
                <a:lnTo>
                  <a:pt x="244" y="340"/>
                </a:lnTo>
                <a:lnTo>
                  <a:pt x="244" y="340"/>
                </a:lnTo>
                <a:lnTo>
                  <a:pt x="244" y="339"/>
                </a:lnTo>
                <a:lnTo>
                  <a:pt x="244" y="339"/>
                </a:lnTo>
                <a:lnTo>
                  <a:pt x="244" y="338"/>
                </a:lnTo>
                <a:lnTo>
                  <a:pt x="244" y="338"/>
                </a:lnTo>
                <a:lnTo>
                  <a:pt x="244" y="338"/>
                </a:lnTo>
                <a:lnTo>
                  <a:pt x="244" y="337"/>
                </a:lnTo>
                <a:lnTo>
                  <a:pt x="244" y="337"/>
                </a:lnTo>
                <a:lnTo>
                  <a:pt x="244" y="337"/>
                </a:lnTo>
                <a:lnTo>
                  <a:pt x="243" y="337"/>
                </a:lnTo>
                <a:lnTo>
                  <a:pt x="243" y="336"/>
                </a:lnTo>
                <a:lnTo>
                  <a:pt x="243" y="336"/>
                </a:lnTo>
                <a:lnTo>
                  <a:pt x="243" y="335"/>
                </a:lnTo>
                <a:lnTo>
                  <a:pt x="243" y="335"/>
                </a:lnTo>
                <a:lnTo>
                  <a:pt x="243" y="335"/>
                </a:lnTo>
                <a:lnTo>
                  <a:pt x="243" y="334"/>
                </a:lnTo>
                <a:lnTo>
                  <a:pt x="242" y="334"/>
                </a:lnTo>
                <a:lnTo>
                  <a:pt x="242" y="334"/>
                </a:lnTo>
                <a:lnTo>
                  <a:pt x="241" y="334"/>
                </a:lnTo>
                <a:lnTo>
                  <a:pt x="241" y="334"/>
                </a:lnTo>
                <a:lnTo>
                  <a:pt x="240" y="334"/>
                </a:lnTo>
                <a:lnTo>
                  <a:pt x="240" y="334"/>
                </a:lnTo>
                <a:lnTo>
                  <a:pt x="240" y="334"/>
                </a:lnTo>
                <a:lnTo>
                  <a:pt x="240" y="334"/>
                </a:lnTo>
                <a:lnTo>
                  <a:pt x="239" y="334"/>
                </a:lnTo>
                <a:lnTo>
                  <a:pt x="239" y="334"/>
                </a:lnTo>
                <a:lnTo>
                  <a:pt x="238" y="334"/>
                </a:lnTo>
                <a:lnTo>
                  <a:pt x="238" y="334"/>
                </a:lnTo>
                <a:lnTo>
                  <a:pt x="237" y="333"/>
                </a:lnTo>
                <a:lnTo>
                  <a:pt x="237" y="333"/>
                </a:lnTo>
                <a:lnTo>
                  <a:pt x="236" y="333"/>
                </a:lnTo>
                <a:lnTo>
                  <a:pt x="236" y="333"/>
                </a:lnTo>
                <a:lnTo>
                  <a:pt x="236" y="333"/>
                </a:lnTo>
                <a:lnTo>
                  <a:pt x="235" y="333"/>
                </a:lnTo>
                <a:lnTo>
                  <a:pt x="235" y="333"/>
                </a:lnTo>
                <a:lnTo>
                  <a:pt x="235" y="333"/>
                </a:lnTo>
                <a:lnTo>
                  <a:pt x="235" y="333"/>
                </a:lnTo>
                <a:lnTo>
                  <a:pt x="234" y="333"/>
                </a:lnTo>
                <a:lnTo>
                  <a:pt x="234" y="331"/>
                </a:lnTo>
                <a:lnTo>
                  <a:pt x="233" y="331"/>
                </a:lnTo>
                <a:lnTo>
                  <a:pt x="233" y="331"/>
                </a:lnTo>
                <a:lnTo>
                  <a:pt x="233" y="332"/>
                </a:lnTo>
                <a:lnTo>
                  <a:pt x="233" y="332"/>
                </a:lnTo>
                <a:lnTo>
                  <a:pt x="233" y="332"/>
                </a:lnTo>
                <a:lnTo>
                  <a:pt x="233" y="333"/>
                </a:lnTo>
                <a:lnTo>
                  <a:pt x="232" y="333"/>
                </a:lnTo>
                <a:lnTo>
                  <a:pt x="232" y="333"/>
                </a:lnTo>
                <a:lnTo>
                  <a:pt x="232" y="332"/>
                </a:lnTo>
                <a:lnTo>
                  <a:pt x="232" y="332"/>
                </a:lnTo>
                <a:lnTo>
                  <a:pt x="231" y="332"/>
                </a:lnTo>
                <a:lnTo>
                  <a:pt x="231" y="331"/>
                </a:lnTo>
                <a:lnTo>
                  <a:pt x="231" y="331"/>
                </a:lnTo>
                <a:lnTo>
                  <a:pt x="231" y="330"/>
                </a:lnTo>
                <a:lnTo>
                  <a:pt x="230" y="329"/>
                </a:lnTo>
                <a:lnTo>
                  <a:pt x="230" y="329"/>
                </a:lnTo>
                <a:lnTo>
                  <a:pt x="230" y="328"/>
                </a:lnTo>
                <a:lnTo>
                  <a:pt x="230" y="327"/>
                </a:lnTo>
                <a:lnTo>
                  <a:pt x="230" y="327"/>
                </a:lnTo>
                <a:lnTo>
                  <a:pt x="230" y="325"/>
                </a:lnTo>
                <a:lnTo>
                  <a:pt x="230" y="325"/>
                </a:lnTo>
                <a:lnTo>
                  <a:pt x="229" y="324"/>
                </a:lnTo>
                <a:lnTo>
                  <a:pt x="229" y="324"/>
                </a:lnTo>
                <a:lnTo>
                  <a:pt x="229" y="324"/>
                </a:lnTo>
                <a:lnTo>
                  <a:pt x="229" y="323"/>
                </a:lnTo>
                <a:lnTo>
                  <a:pt x="229" y="323"/>
                </a:lnTo>
                <a:lnTo>
                  <a:pt x="228" y="322"/>
                </a:lnTo>
                <a:lnTo>
                  <a:pt x="228" y="321"/>
                </a:lnTo>
                <a:lnTo>
                  <a:pt x="229" y="321"/>
                </a:lnTo>
                <a:lnTo>
                  <a:pt x="229" y="320"/>
                </a:lnTo>
                <a:lnTo>
                  <a:pt x="229" y="320"/>
                </a:lnTo>
                <a:lnTo>
                  <a:pt x="229" y="320"/>
                </a:lnTo>
                <a:lnTo>
                  <a:pt x="229" y="319"/>
                </a:lnTo>
                <a:lnTo>
                  <a:pt x="228" y="319"/>
                </a:lnTo>
                <a:lnTo>
                  <a:pt x="228" y="318"/>
                </a:lnTo>
                <a:lnTo>
                  <a:pt x="228" y="318"/>
                </a:lnTo>
                <a:lnTo>
                  <a:pt x="228" y="317"/>
                </a:lnTo>
                <a:lnTo>
                  <a:pt x="228" y="317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5"/>
                </a:lnTo>
                <a:lnTo>
                  <a:pt x="228" y="315"/>
                </a:lnTo>
                <a:lnTo>
                  <a:pt x="228" y="314"/>
                </a:lnTo>
                <a:lnTo>
                  <a:pt x="228" y="314"/>
                </a:lnTo>
                <a:lnTo>
                  <a:pt x="228" y="313"/>
                </a:lnTo>
                <a:lnTo>
                  <a:pt x="228" y="313"/>
                </a:lnTo>
                <a:lnTo>
                  <a:pt x="228" y="312"/>
                </a:lnTo>
                <a:lnTo>
                  <a:pt x="227" y="312"/>
                </a:lnTo>
                <a:lnTo>
                  <a:pt x="227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1"/>
                </a:lnTo>
                <a:lnTo>
                  <a:pt x="225" y="310"/>
                </a:lnTo>
                <a:lnTo>
                  <a:pt x="225" y="310"/>
                </a:lnTo>
                <a:lnTo>
                  <a:pt x="225" y="309"/>
                </a:lnTo>
                <a:lnTo>
                  <a:pt x="224" y="309"/>
                </a:lnTo>
                <a:lnTo>
                  <a:pt x="224" y="309"/>
                </a:lnTo>
                <a:lnTo>
                  <a:pt x="224" y="308"/>
                </a:lnTo>
                <a:lnTo>
                  <a:pt x="224" y="308"/>
                </a:lnTo>
                <a:lnTo>
                  <a:pt x="223" y="308"/>
                </a:lnTo>
                <a:lnTo>
                  <a:pt x="223" y="307"/>
                </a:lnTo>
                <a:lnTo>
                  <a:pt x="223" y="307"/>
                </a:lnTo>
                <a:lnTo>
                  <a:pt x="222" y="307"/>
                </a:lnTo>
                <a:lnTo>
                  <a:pt x="222" y="307"/>
                </a:lnTo>
                <a:lnTo>
                  <a:pt x="221" y="307"/>
                </a:lnTo>
                <a:lnTo>
                  <a:pt x="221" y="307"/>
                </a:lnTo>
                <a:lnTo>
                  <a:pt x="221" y="306"/>
                </a:lnTo>
                <a:lnTo>
                  <a:pt x="220" y="306"/>
                </a:lnTo>
                <a:lnTo>
                  <a:pt x="220" y="306"/>
                </a:lnTo>
                <a:lnTo>
                  <a:pt x="220" y="305"/>
                </a:lnTo>
                <a:lnTo>
                  <a:pt x="219" y="304"/>
                </a:lnTo>
                <a:lnTo>
                  <a:pt x="219" y="303"/>
                </a:lnTo>
                <a:lnTo>
                  <a:pt x="219" y="303"/>
                </a:lnTo>
                <a:lnTo>
                  <a:pt x="218" y="303"/>
                </a:lnTo>
                <a:lnTo>
                  <a:pt x="218" y="302"/>
                </a:lnTo>
                <a:lnTo>
                  <a:pt x="218" y="302"/>
                </a:lnTo>
                <a:lnTo>
                  <a:pt x="218" y="301"/>
                </a:lnTo>
                <a:lnTo>
                  <a:pt x="217" y="301"/>
                </a:lnTo>
                <a:lnTo>
                  <a:pt x="217" y="300"/>
                </a:lnTo>
                <a:lnTo>
                  <a:pt x="217" y="299"/>
                </a:lnTo>
                <a:lnTo>
                  <a:pt x="217" y="299"/>
                </a:lnTo>
                <a:lnTo>
                  <a:pt x="216" y="298"/>
                </a:lnTo>
                <a:lnTo>
                  <a:pt x="216" y="298"/>
                </a:lnTo>
                <a:lnTo>
                  <a:pt x="216" y="298"/>
                </a:lnTo>
                <a:lnTo>
                  <a:pt x="215" y="297"/>
                </a:lnTo>
                <a:lnTo>
                  <a:pt x="215" y="297"/>
                </a:lnTo>
                <a:lnTo>
                  <a:pt x="215" y="297"/>
                </a:lnTo>
                <a:lnTo>
                  <a:pt x="215" y="297"/>
                </a:lnTo>
                <a:lnTo>
                  <a:pt x="214" y="297"/>
                </a:lnTo>
                <a:lnTo>
                  <a:pt x="214" y="297"/>
                </a:lnTo>
                <a:lnTo>
                  <a:pt x="213" y="297"/>
                </a:lnTo>
                <a:lnTo>
                  <a:pt x="213" y="297"/>
                </a:lnTo>
                <a:lnTo>
                  <a:pt x="212" y="297"/>
                </a:lnTo>
                <a:lnTo>
                  <a:pt x="212" y="297"/>
                </a:lnTo>
                <a:lnTo>
                  <a:pt x="211" y="297"/>
                </a:lnTo>
                <a:lnTo>
                  <a:pt x="211" y="297"/>
                </a:lnTo>
                <a:lnTo>
                  <a:pt x="211" y="297"/>
                </a:lnTo>
                <a:lnTo>
                  <a:pt x="210" y="297"/>
                </a:lnTo>
                <a:lnTo>
                  <a:pt x="209" y="297"/>
                </a:lnTo>
                <a:lnTo>
                  <a:pt x="209" y="296"/>
                </a:lnTo>
                <a:lnTo>
                  <a:pt x="208" y="296"/>
                </a:lnTo>
                <a:lnTo>
                  <a:pt x="207" y="296"/>
                </a:lnTo>
                <a:lnTo>
                  <a:pt x="207" y="296"/>
                </a:lnTo>
                <a:lnTo>
                  <a:pt x="207" y="295"/>
                </a:lnTo>
                <a:lnTo>
                  <a:pt x="206" y="295"/>
                </a:lnTo>
                <a:lnTo>
                  <a:pt x="206" y="295"/>
                </a:lnTo>
                <a:lnTo>
                  <a:pt x="205" y="295"/>
                </a:lnTo>
                <a:lnTo>
                  <a:pt x="204" y="295"/>
                </a:lnTo>
                <a:lnTo>
                  <a:pt x="204" y="295"/>
                </a:lnTo>
                <a:lnTo>
                  <a:pt x="204" y="294"/>
                </a:lnTo>
                <a:lnTo>
                  <a:pt x="203" y="294"/>
                </a:lnTo>
                <a:lnTo>
                  <a:pt x="203" y="294"/>
                </a:lnTo>
                <a:lnTo>
                  <a:pt x="203" y="293"/>
                </a:lnTo>
                <a:lnTo>
                  <a:pt x="203" y="293"/>
                </a:lnTo>
                <a:lnTo>
                  <a:pt x="203" y="293"/>
                </a:lnTo>
                <a:lnTo>
                  <a:pt x="202" y="293"/>
                </a:lnTo>
                <a:lnTo>
                  <a:pt x="202" y="292"/>
                </a:lnTo>
                <a:lnTo>
                  <a:pt x="201" y="292"/>
                </a:lnTo>
                <a:lnTo>
                  <a:pt x="201" y="292"/>
                </a:lnTo>
                <a:lnTo>
                  <a:pt x="201" y="292"/>
                </a:lnTo>
                <a:lnTo>
                  <a:pt x="200" y="292"/>
                </a:lnTo>
                <a:lnTo>
                  <a:pt x="200" y="292"/>
                </a:lnTo>
                <a:lnTo>
                  <a:pt x="199" y="292"/>
                </a:lnTo>
                <a:lnTo>
                  <a:pt x="199" y="291"/>
                </a:lnTo>
                <a:lnTo>
                  <a:pt x="199" y="291"/>
                </a:lnTo>
                <a:lnTo>
                  <a:pt x="199" y="291"/>
                </a:lnTo>
                <a:lnTo>
                  <a:pt x="198" y="291"/>
                </a:lnTo>
                <a:lnTo>
                  <a:pt x="198" y="291"/>
                </a:lnTo>
                <a:lnTo>
                  <a:pt x="197" y="290"/>
                </a:lnTo>
                <a:lnTo>
                  <a:pt x="197" y="290"/>
                </a:lnTo>
                <a:lnTo>
                  <a:pt x="196" y="289"/>
                </a:lnTo>
                <a:lnTo>
                  <a:pt x="196" y="289"/>
                </a:lnTo>
                <a:lnTo>
                  <a:pt x="195" y="288"/>
                </a:lnTo>
                <a:lnTo>
                  <a:pt x="195" y="288"/>
                </a:lnTo>
                <a:lnTo>
                  <a:pt x="194" y="288"/>
                </a:lnTo>
                <a:lnTo>
                  <a:pt x="194" y="288"/>
                </a:lnTo>
                <a:lnTo>
                  <a:pt x="194" y="288"/>
                </a:lnTo>
                <a:lnTo>
                  <a:pt x="194" y="287"/>
                </a:lnTo>
                <a:lnTo>
                  <a:pt x="193" y="287"/>
                </a:lnTo>
                <a:lnTo>
                  <a:pt x="193" y="287"/>
                </a:lnTo>
                <a:lnTo>
                  <a:pt x="193" y="287"/>
                </a:lnTo>
                <a:lnTo>
                  <a:pt x="192" y="287"/>
                </a:lnTo>
                <a:lnTo>
                  <a:pt x="192" y="287"/>
                </a:lnTo>
                <a:lnTo>
                  <a:pt x="191" y="286"/>
                </a:lnTo>
                <a:lnTo>
                  <a:pt x="191" y="286"/>
                </a:lnTo>
                <a:lnTo>
                  <a:pt x="191" y="285"/>
                </a:lnTo>
                <a:lnTo>
                  <a:pt x="191" y="285"/>
                </a:lnTo>
                <a:lnTo>
                  <a:pt x="191" y="285"/>
                </a:lnTo>
                <a:lnTo>
                  <a:pt x="190" y="284"/>
                </a:lnTo>
                <a:lnTo>
                  <a:pt x="190" y="284"/>
                </a:lnTo>
                <a:lnTo>
                  <a:pt x="189" y="284"/>
                </a:lnTo>
                <a:lnTo>
                  <a:pt x="189" y="284"/>
                </a:lnTo>
                <a:lnTo>
                  <a:pt x="188" y="284"/>
                </a:lnTo>
                <a:lnTo>
                  <a:pt x="188" y="284"/>
                </a:lnTo>
                <a:lnTo>
                  <a:pt x="187" y="284"/>
                </a:lnTo>
                <a:lnTo>
                  <a:pt x="187" y="284"/>
                </a:lnTo>
                <a:lnTo>
                  <a:pt x="186" y="284"/>
                </a:lnTo>
                <a:lnTo>
                  <a:pt x="186" y="284"/>
                </a:lnTo>
                <a:lnTo>
                  <a:pt x="186" y="284"/>
                </a:lnTo>
                <a:lnTo>
                  <a:pt x="185" y="284"/>
                </a:lnTo>
                <a:lnTo>
                  <a:pt x="185" y="284"/>
                </a:lnTo>
                <a:lnTo>
                  <a:pt x="184" y="284"/>
                </a:lnTo>
                <a:lnTo>
                  <a:pt x="183" y="284"/>
                </a:lnTo>
                <a:lnTo>
                  <a:pt x="183" y="284"/>
                </a:lnTo>
                <a:lnTo>
                  <a:pt x="182" y="284"/>
                </a:lnTo>
                <a:lnTo>
                  <a:pt x="182" y="284"/>
                </a:lnTo>
                <a:lnTo>
                  <a:pt x="181" y="283"/>
                </a:lnTo>
                <a:lnTo>
                  <a:pt x="181" y="283"/>
                </a:lnTo>
                <a:lnTo>
                  <a:pt x="180" y="283"/>
                </a:lnTo>
                <a:lnTo>
                  <a:pt x="180" y="283"/>
                </a:lnTo>
                <a:lnTo>
                  <a:pt x="180" y="283"/>
                </a:lnTo>
                <a:lnTo>
                  <a:pt x="180" y="282"/>
                </a:lnTo>
                <a:lnTo>
                  <a:pt x="180" y="282"/>
                </a:lnTo>
                <a:lnTo>
                  <a:pt x="179" y="282"/>
                </a:lnTo>
                <a:lnTo>
                  <a:pt x="179" y="282"/>
                </a:lnTo>
                <a:lnTo>
                  <a:pt x="178" y="282"/>
                </a:lnTo>
                <a:lnTo>
                  <a:pt x="178" y="281"/>
                </a:lnTo>
                <a:lnTo>
                  <a:pt x="178" y="281"/>
                </a:lnTo>
                <a:lnTo>
                  <a:pt x="178" y="280"/>
                </a:lnTo>
                <a:lnTo>
                  <a:pt x="178" y="280"/>
                </a:lnTo>
                <a:lnTo>
                  <a:pt x="177" y="280"/>
                </a:lnTo>
                <a:lnTo>
                  <a:pt x="176" y="280"/>
                </a:lnTo>
                <a:lnTo>
                  <a:pt x="176" y="280"/>
                </a:lnTo>
                <a:lnTo>
                  <a:pt x="175" y="280"/>
                </a:lnTo>
                <a:lnTo>
                  <a:pt x="175" y="280"/>
                </a:lnTo>
                <a:lnTo>
                  <a:pt x="174" y="280"/>
                </a:lnTo>
                <a:lnTo>
                  <a:pt x="174" y="280"/>
                </a:lnTo>
                <a:lnTo>
                  <a:pt x="173" y="280"/>
                </a:lnTo>
                <a:lnTo>
                  <a:pt x="172" y="280"/>
                </a:lnTo>
                <a:lnTo>
                  <a:pt x="172" y="280"/>
                </a:lnTo>
                <a:lnTo>
                  <a:pt x="171" y="279"/>
                </a:lnTo>
                <a:lnTo>
                  <a:pt x="171" y="279"/>
                </a:lnTo>
                <a:lnTo>
                  <a:pt x="170" y="279"/>
                </a:lnTo>
                <a:lnTo>
                  <a:pt x="170" y="278"/>
                </a:lnTo>
                <a:lnTo>
                  <a:pt x="169" y="278"/>
                </a:lnTo>
                <a:lnTo>
                  <a:pt x="169" y="278"/>
                </a:lnTo>
                <a:lnTo>
                  <a:pt x="169" y="278"/>
                </a:lnTo>
                <a:lnTo>
                  <a:pt x="169" y="277"/>
                </a:lnTo>
                <a:lnTo>
                  <a:pt x="169" y="277"/>
                </a:lnTo>
                <a:lnTo>
                  <a:pt x="168" y="277"/>
                </a:lnTo>
                <a:lnTo>
                  <a:pt x="167" y="276"/>
                </a:lnTo>
                <a:lnTo>
                  <a:pt x="166" y="275"/>
                </a:lnTo>
                <a:lnTo>
                  <a:pt x="166" y="275"/>
                </a:lnTo>
                <a:lnTo>
                  <a:pt x="166" y="275"/>
                </a:lnTo>
                <a:lnTo>
                  <a:pt x="165" y="275"/>
                </a:lnTo>
                <a:lnTo>
                  <a:pt x="165" y="275"/>
                </a:lnTo>
                <a:lnTo>
                  <a:pt x="165" y="274"/>
                </a:lnTo>
                <a:lnTo>
                  <a:pt x="164" y="274"/>
                </a:lnTo>
                <a:lnTo>
                  <a:pt x="164" y="274"/>
                </a:lnTo>
                <a:lnTo>
                  <a:pt x="164" y="274"/>
                </a:lnTo>
                <a:lnTo>
                  <a:pt x="163" y="274"/>
                </a:lnTo>
                <a:lnTo>
                  <a:pt x="163" y="274"/>
                </a:lnTo>
                <a:lnTo>
                  <a:pt x="162" y="274"/>
                </a:lnTo>
                <a:lnTo>
                  <a:pt x="162" y="274"/>
                </a:lnTo>
                <a:lnTo>
                  <a:pt x="161" y="273"/>
                </a:lnTo>
                <a:lnTo>
                  <a:pt x="161" y="273"/>
                </a:lnTo>
                <a:lnTo>
                  <a:pt x="161" y="273"/>
                </a:lnTo>
                <a:lnTo>
                  <a:pt x="160" y="273"/>
                </a:lnTo>
                <a:lnTo>
                  <a:pt x="160" y="273"/>
                </a:lnTo>
                <a:lnTo>
                  <a:pt x="160" y="272"/>
                </a:lnTo>
                <a:lnTo>
                  <a:pt x="160" y="272"/>
                </a:lnTo>
                <a:lnTo>
                  <a:pt x="160" y="272"/>
                </a:lnTo>
                <a:lnTo>
                  <a:pt x="160" y="271"/>
                </a:lnTo>
                <a:lnTo>
                  <a:pt x="160" y="271"/>
                </a:lnTo>
                <a:lnTo>
                  <a:pt x="159" y="270"/>
                </a:lnTo>
                <a:lnTo>
                  <a:pt x="159" y="270"/>
                </a:lnTo>
                <a:lnTo>
                  <a:pt x="159" y="270"/>
                </a:lnTo>
                <a:lnTo>
                  <a:pt x="159" y="270"/>
                </a:lnTo>
                <a:lnTo>
                  <a:pt x="158" y="270"/>
                </a:lnTo>
                <a:lnTo>
                  <a:pt x="158" y="269"/>
                </a:lnTo>
                <a:lnTo>
                  <a:pt x="158" y="269"/>
                </a:lnTo>
                <a:lnTo>
                  <a:pt x="158" y="269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7" y="270"/>
                </a:lnTo>
                <a:lnTo>
                  <a:pt x="156" y="270"/>
                </a:lnTo>
                <a:lnTo>
                  <a:pt x="156" y="270"/>
                </a:lnTo>
                <a:lnTo>
                  <a:pt x="156" y="269"/>
                </a:lnTo>
                <a:lnTo>
                  <a:pt x="155" y="269"/>
                </a:lnTo>
                <a:lnTo>
                  <a:pt x="155" y="269"/>
                </a:lnTo>
                <a:lnTo>
                  <a:pt x="155" y="270"/>
                </a:lnTo>
                <a:lnTo>
                  <a:pt x="154" y="270"/>
                </a:lnTo>
                <a:lnTo>
                  <a:pt x="154" y="269"/>
                </a:lnTo>
                <a:lnTo>
                  <a:pt x="154" y="269"/>
                </a:lnTo>
                <a:lnTo>
                  <a:pt x="153" y="269"/>
                </a:lnTo>
                <a:lnTo>
                  <a:pt x="153" y="269"/>
                </a:lnTo>
                <a:lnTo>
                  <a:pt x="153" y="268"/>
                </a:lnTo>
                <a:lnTo>
                  <a:pt x="153" y="268"/>
                </a:lnTo>
                <a:lnTo>
                  <a:pt x="152" y="268"/>
                </a:lnTo>
                <a:lnTo>
                  <a:pt x="152" y="268"/>
                </a:lnTo>
                <a:lnTo>
                  <a:pt x="152" y="267"/>
                </a:lnTo>
                <a:lnTo>
                  <a:pt x="151" y="267"/>
                </a:lnTo>
                <a:lnTo>
                  <a:pt x="151" y="267"/>
                </a:lnTo>
                <a:lnTo>
                  <a:pt x="151" y="267"/>
                </a:lnTo>
                <a:lnTo>
                  <a:pt x="150" y="267"/>
                </a:lnTo>
                <a:lnTo>
                  <a:pt x="150" y="267"/>
                </a:lnTo>
                <a:lnTo>
                  <a:pt x="149" y="266"/>
                </a:lnTo>
                <a:lnTo>
                  <a:pt x="149" y="266"/>
                </a:lnTo>
                <a:lnTo>
                  <a:pt x="149" y="266"/>
                </a:lnTo>
                <a:lnTo>
                  <a:pt x="149" y="266"/>
                </a:lnTo>
                <a:lnTo>
                  <a:pt x="148" y="266"/>
                </a:lnTo>
                <a:lnTo>
                  <a:pt x="148" y="266"/>
                </a:lnTo>
                <a:lnTo>
                  <a:pt x="148" y="266"/>
                </a:lnTo>
                <a:lnTo>
                  <a:pt x="147" y="266"/>
                </a:lnTo>
                <a:lnTo>
                  <a:pt x="147" y="266"/>
                </a:lnTo>
                <a:lnTo>
                  <a:pt x="146" y="266"/>
                </a:lnTo>
                <a:lnTo>
                  <a:pt x="146" y="266"/>
                </a:lnTo>
                <a:lnTo>
                  <a:pt x="145" y="266"/>
                </a:lnTo>
                <a:lnTo>
                  <a:pt x="145" y="266"/>
                </a:lnTo>
                <a:lnTo>
                  <a:pt x="145" y="266"/>
                </a:lnTo>
                <a:lnTo>
                  <a:pt x="145" y="266"/>
                </a:lnTo>
                <a:lnTo>
                  <a:pt x="144" y="265"/>
                </a:lnTo>
                <a:lnTo>
                  <a:pt x="143" y="265"/>
                </a:lnTo>
                <a:lnTo>
                  <a:pt x="143" y="265"/>
                </a:lnTo>
                <a:lnTo>
                  <a:pt x="142" y="265"/>
                </a:lnTo>
                <a:lnTo>
                  <a:pt x="142" y="265"/>
                </a:lnTo>
                <a:lnTo>
                  <a:pt x="141" y="265"/>
                </a:lnTo>
                <a:lnTo>
                  <a:pt x="141" y="265"/>
                </a:lnTo>
                <a:lnTo>
                  <a:pt x="140" y="265"/>
                </a:lnTo>
                <a:lnTo>
                  <a:pt x="140" y="265"/>
                </a:lnTo>
                <a:lnTo>
                  <a:pt x="140" y="265"/>
                </a:lnTo>
                <a:lnTo>
                  <a:pt x="140" y="265"/>
                </a:lnTo>
                <a:lnTo>
                  <a:pt x="140" y="265"/>
                </a:lnTo>
                <a:lnTo>
                  <a:pt x="140" y="266"/>
                </a:lnTo>
                <a:lnTo>
                  <a:pt x="140" y="266"/>
                </a:lnTo>
                <a:lnTo>
                  <a:pt x="139" y="266"/>
                </a:lnTo>
                <a:lnTo>
                  <a:pt x="139" y="266"/>
                </a:lnTo>
                <a:lnTo>
                  <a:pt x="139" y="267"/>
                </a:lnTo>
                <a:lnTo>
                  <a:pt x="138" y="267"/>
                </a:lnTo>
                <a:lnTo>
                  <a:pt x="138" y="268"/>
                </a:lnTo>
                <a:lnTo>
                  <a:pt x="137" y="268"/>
                </a:lnTo>
                <a:lnTo>
                  <a:pt x="137" y="268"/>
                </a:lnTo>
                <a:lnTo>
                  <a:pt x="137" y="268"/>
                </a:lnTo>
                <a:lnTo>
                  <a:pt x="137" y="269"/>
                </a:lnTo>
                <a:lnTo>
                  <a:pt x="137" y="269"/>
                </a:lnTo>
                <a:lnTo>
                  <a:pt x="137" y="269"/>
                </a:lnTo>
                <a:lnTo>
                  <a:pt x="136" y="269"/>
                </a:lnTo>
                <a:lnTo>
                  <a:pt x="136" y="269"/>
                </a:lnTo>
                <a:lnTo>
                  <a:pt x="136" y="270"/>
                </a:lnTo>
                <a:lnTo>
                  <a:pt x="136" y="270"/>
                </a:lnTo>
                <a:lnTo>
                  <a:pt x="136" y="270"/>
                </a:lnTo>
                <a:lnTo>
                  <a:pt x="136" y="270"/>
                </a:lnTo>
                <a:lnTo>
                  <a:pt x="135" y="271"/>
                </a:lnTo>
                <a:lnTo>
                  <a:pt x="134" y="272"/>
                </a:lnTo>
                <a:lnTo>
                  <a:pt x="133" y="273"/>
                </a:lnTo>
                <a:lnTo>
                  <a:pt x="132" y="273"/>
                </a:lnTo>
                <a:lnTo>
                  <a:pt x="131" y="274"/>
                </a:lnTo>
                <a:lnTo>
                  <a:pt x="129" y="274"/>
                </a:lnTo>
                <a:lnTo>
                  <a:pt x="128" y="274"/>
                </a:lnTo>
                <a:lnTo>
                  <a:pt x="126" y="273"/>
                </a:lnTo>
                <a:lnTo>
                  <a:pt x="126" y="273"/>
                </a:lnTo>
                <a:lnTo>
                  <a:pt x="125" y="273"/>
                </a:lnTo>
                <a:lnTo>
                  <a:pt x="124" y="272"/>
                </a:lnTo>
                <a:lnTo>
                  <a:pt x="122" y="271"/>
                </a:lnTo>
                <a:lnTo>
                  <a:pt x="121" y="270"/>
                </a:lnTo>
                <a:lnTo>
                  <a:pt x="121" y="270"/>
                </a:lnTo>
                <a:lnTo>
                  <a:pt x="120" y="269"/>
                </a:lnTo>
                <a:lnTo>
                  <a:pt x="119" y="269"/>
                </a:lnTo>
                <a:lnTo>
                  <a:pt x="117" y="269"/>
                </a:lnTo>
                <a:lnTo>
                  <a:pt x="116" y="269"/>
                </a:lnTo>
                <a:lnTo>
                  <a:pt x="115" y="269"/>
                </a:lnTo>
                <a:lnTo>
                  <a:pt x="115" y="270"/>
                </a:lnTo>
                <a:lnTo>
                  <a:pt x="115" y="270"/>
                </a:lnTo>
                <a:lnTo>
                  <a:pt x="114" y="271"/>
                </a:lnTo>
                <a:lnTo>
                  <a:pt x="114" y="271"/>
                </a:lnTo>
                <a:lnTo>
                  <a:pt x="113" y="272"/>
                </a:lnTo>
                <a:lnTo>
                  <a:pt x="113" y="273"/>
                </a:lnTo>
                <a:lnTo>
                  <a:pt x="112" y="274"/>
                </a:lnTo>
                <a:lnTo>
                  <a:pt x="112" y="275"/>
                </a:lnTo>
                <a:lnTo>
                  <a:pt x="111" y="276"/>
                </a:lnTo>
                <a:lnTo>
                  <a:pt x="110" y="277"/>
                </a:lnTo>
                <a:lnTo>
                  <a:pt x="108" y="277"/>
                </a:lnTo>
                <a:lnTo>
                  <a:pt x="107" y="277"/>
                </a:lnTo>
                <a:lnTo>
                  <a:pt x="106" y="277"/>
                </a:lnTo>
                <a:lnTo>
                  <a:pt x="104" y="276"/>
                </a:lnTo>
                <a:lnTo>
                  <a:pt x="103" y="276"/>
                </a:lnTo>
                <a:lnTo>
                  <a:pt x="103" y="276"/>
                </a:lnTo>
                <a:lnTo>
                  <a:pt x="102" y="274"/>
                </a:lnTo>
                <a:lnTo>
                  <a:pt x="102" y="274"/>
                </a:lnTo>
                <a:lnTo>
                  <a:pt x="102" y="274"/>
                </a:lnTo>
                <a:lnTo>
                  <a:pt x="102" y="273"/>
                </a:lnTo>
                <a:lnTo>
                  <a:pt x="102" y="273"/>
                </a:lnTo>
                <a:lnTo>
                  <a:pt x="102" y="273"/>
                </a:lnTo>
                <a:lnTo>
                  <a:pt x="102" y="272"/>
                </a:lnTo>
                <a:lnTo>
                  <a:pt x="101" y="272"/>
                </a:lnTo>
                <a:lnTo>
                  <a:pt x="101" y="271"/>
                </a:lnTo>
                <a:lnTo>
                  <a:pt x="101" y="271"/>
                </a:lnTo>
                <a:lnTo>
                  <a:pt x="101" y="270"/>
                </a:lnTo>
                <a:lnTo>
                  <a:pt x="100" y="270"/>
                </a:lnTo>
                <a:lnTo>
                  <a:pt x="100" y="270"/>
                </a:lnTo>
                <a:lnTo>
                  <a:pt x="100" y="270"/>
                </a:lnTo>
                <a:lnTo>
                  <a:pt x="100" y="270"/>
                </a:lnTo>
                <a:lnTo>
                  <a:pt x="99" y="269"/>
                </a:lnTo>
                <a:lnTo>
                  <a:pt x="99" y="269"/>
                </a:lnTo>
                <a:lnTo>
                  <a:pt x="99" y="269"/>
                </a:lnTo>
                <a:lnTo>
                  <a:pt x="99" y="269"/>
                </a:lnTo>
                <a:lnTo>
                  <a:pt x="99" y="268"/>
                </a:lnTo>
                <a:lnTo>
                  <a:pt x="99" y="268"/>
                </a:lnTo>
                <a:lnTo>
                  <a:pt x="98" y="268"/>
                </a:lnTo>
                <a:lnTo>
                  <a:pt x="98" y="267"/>
                </a:lnTo>
                <a:lnTo>
                  <a:pt x="98" y="267"/>
                </a:lnTo>
                <a:lnTo>
                  <a:pt x="98" y="267"/>
                </a:lnTo>
                <a:lnTo>
                  <a:pt x="98" y="266"/>
                </a:lnTo>
                <a:lnTo>
                  <a:pt x="97" y="266"/>
                </a:lnTo>
                <a:lnTo>
                  <a:pt x="97" y="266"/>
                </a:lnTo>
                <a:lnTo>
                  <a:pt x="96" y="266"/>
                </a:lnTo>
                <a:lnTo>
                  <a:pt x="96" y="266"/>
                </a:lnTo>
                <a:lnTo>
                  <a:pt x="96" y="266"/>
                </a:lnTo>
                <a:lnTo>
                  <a:pt x="95" y="266"/>
                </a:lnTo>
                <a:lnTo>
                  <a:pt x="95" y="266"/>
                </a:lnTo>
                <a:lnTo>
                  <a:pt x="95" y="266"/>
                </a:lnTo>
                <a:lnTo>
                  <a:pt x="95" y="266"/>
                </a:lnTo>
                <a:lnTo>
                  <a:pt x="95" y="265"/>
                </a:lnTo>
                <a:lnTo>
                  <a:pt x="95" y="265"/>
                </a:lnTo>
                <a:lnTo>
                  <a:pt x="95" y="265"/>
                </a:lnTo>
                <a:lnTo>
                  <a:pt x="95" y="264"/>
                </a:lnTo>
                <a:lnTo>
                  <a:pt x="95" y="264"/>
                </a:lnTo>
                <a:lnTo>
                  <a:pt x="95" y="263"/>
                </a:lnTo>
                <a:lnTo>
                  <a:pt x="95" y="263"/>
                </a:lnTo>
                <a:lnTo>
                  <a:pt x="94" y="263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3" y="262"/>
                </a:lnTo>
                <a:lnTo>
                  <a:pt x="93" y="262"/>
                </a:lnTo>
                <a:lnTo>
                  <a:pt x="92" y="262"/>
                </a:lnTo>
                <a:lnTo>
                  <a:pt x="91" y="262"/>
                </a:lnTo>
                <a:lnTo>
                  <a:pt x="91" y="262"/>
                </a:lnTo>
                <a:lnTo>
                  <a:pt x="90" y="261"/>
                </a:lnTo>
                <a:lnTo>
                  <a:pt x="90" y="261"/>
                </a:lnTo>
                <a:lnTo>
                  <a:pt x="89" y="261"/>
                </a:lnTo>
                <a:lnTo>
                  <a:pt x="88" y="261"/>
                </a:lnTo>
                <a:lnTo>
                  <a:pt x="87" y="261"/>
                </a:lnTo>
                <a:lnTo>
                  <a:pt x="87" y="260"/>
                </a:lnTo>
                <a:lnTo>
                  <a:pt x="86" y="260"/>
                </a:lnTo>
                <a:lnTo>
                  <a:pt x="86" y="262"/>
                </a:lnTo>
                <a:lnTo>
                  <a:pt x="86" y="262"/>
                </a:lnTo>
                <a:lnTo>
                  <a:pt x="86" y="263"/>
                </a:lnTo>
                <a:lnTo>
                  <a:pt x="85" y="263"/>
                </a:lnTo>
                <a:lnTo>
                  <a:pt x="84" y="264"/>
                </a:lnTo>
                <a:lnTo>
                  <a:pt x="84" y="265"/>
                </a:lnTo>
                <a:lnTo>
                  <a:pt x="84" y="266"/>
                </a:lnTo>
                <a:lnTo>
                  <a:pt x="83" y="266"/>
                </a:lnTo>
                <a:lnTo>
                  <a:pt x="83" y="266"/>
                </a:lnTo>
                <a:lnTo>
                  <a:pt x="83" y="265"/>
                </a:lnTo>
                <a:lnTo>
                  <a:pt x="83" y="264"/>
                </a:lnTo>
                <a:lnTo>
                  <a:pt x="83" y="263"/>
                </a:lnTo>
                <a:lnTo>
                  <a:pt x="83" y="262"/>
                </a:lnTo>
                <a:lnTo>
                  <a:pt x="83" y="261"/>
                </a:lnTo>
                <a:lnTo>
                  <a:pt x="83" y="260"/>
                </a:lnTo>
                <a:lnTo>
                  <a:pt x="83" y="259"/>
                </a:lnTo>
                <a:lnTo>
                  <a:pt x="83" y="258"/>
                </a:lnTo>
                <a:lnTo>
                  <a:pt x="83" y="258"/>
                </a:lnTo>
                <a:lnTo>
                  <a:pt x="84" y="258"/>
                </a:lnTo>
                <a:lnTo>
                  <a:pt x="84" y="257"/>
                </a:lnTo>
                <a:lnTo>
                  <a:pt x="83" y="256"/>
                </a:lnTo>
                <a:lnTo>
                  <a:pt x="83" y="256"/>
                </a:lnTo>
                <a:lnTo>
                  <a:pt x="83" y="256"/>
                </a:lnTo>
                <a:lnTo>
                  <a:pt x="83" y="255"/>
                </a:lnTo>
                <a:lnTo>
                  <a:pt x="83" y="255"/>
                </a:lnTo>
                <a:lnTo>
                  <a:pt x="83" y="254"/>
                </a:lnTo>
                <a:lnTo>
                  <a:pt x="83" y="254"/>
                </a:lnTo>
                <a:lnTo>
                  <a:pt x="83" y="254"/>
                </a:lnTo>
                <a:lnTo>
                  <a:pt x="83" y="253"/>
                </a:lnTo>
                <a:lnTo>
                  <a:pt x="83" y="253"/>
                </a:lnTo>
                <a:lnTo>
                  <a:pt x="83" y="252"/>
                </a:lnTo>
                <a:lnTo>
                  <a:pt x="83" y="252"/>
                </a:lnTo>
                <a:lnTo>
                  <a:pt x="83" y="251"/>
                </a:lnTo>
                <a:lnTo>
                  <a:pt x="83" y="250"/>
                </a:lnTo>
                <a:lnTo>
                  <a:pt x="82" y="250"/>
                </a:lnTo>
                <a:lnTo>
                  <a:pt x="82" y="250"/>
                </a:lnTo>
                <a:lnTo>
                  <a:pt x="82" y="250"/>
                </a:lnTo>
                <a:lnTo>
                  <a:pt x="81" y="250"/>
                </a:lnTo>
                <a:lnTo>
                  <a:pt x="81" y="250"/>
                </a:lnTo>
                <a:lnTo>
                  <a:pt x="81" y="249"/>
                </a:lnTo>
                <a:lnTo>
                  <a:pt x="81" y="249"/>
                </a:lnTo>
                <a:lnTo>
                  <a:pt x="81" y="248"/>
                </a:lnTo>
                <a:lnTo>
                  <a:pt x="81" y="248"/>
                </a:lnTo>
                <a:lnTo>
                  <a:pt x="82" y="248"/>
                </a:lnTo>
                <a:lnTo>
                  <a:pt x="82" y="247"/>
                </a:lnTo>
                <a:lnTo>
                  <a:pt x="81" y="247"/>
                </a:lnTo>
                <a:lnTo>
                  <a:pt x="81" y="246"/>
                </a:lnTo>
                <a:lnTo>
                  <a:pt x="81" y="246"/>
                </a:lnTo>
                <a:lnTo>
                  <a:pt x="80" y="245"/>
                </a:lnTo>
                <a:lnTo>
                  <a:pt x="80" y="245"/>
                </a:lnTo>
                <a:lnTo>
                  <a:pt x="80" y="245"/>
                </a:lnTo>
                <a:lnTo>
                  <a:pt x="79" y="245"/>
                </a:lnTo>
                <a:lnTo>
                  <a:pt x="79" y="245"/>
                </a:lnTo>
                <a:lnTo>
                  <a:pt x="79" y="245"/>
                </a:lnTo>
                <a:lnTo>
                  <a:pt x="78" y="245"/>
                </a:lnTo>
                <a:lnTo>
                  <a:pt x="78" y="246"/>
                </a:lnTo>
                <a:lnTo>
                  <a:pt x="78" y="246"/>
                </a:lnTo>
                <a:lnTo>
                  <a:pt x="78" y="247"/>
                </a:lnTo>
                <a:lnTo>
                  <a:pt x="78" y="247"/>
                </a:lnTo>
                <a:lnTo>
                  <a:pt x="77" y="247"/>
                </a:lnTo>
                <a:lnTo>
                  <a:pt x="77" y="247"/>
                </a:lnTo>
                <a:lnTo>
                  <a:pt x="76" y="246"/>
                </a:lnTo>
                <a:lnTo>
                  <a:pt x="76" y="246"/>
                </a:lnTo>
                <a:lnTo>
                  <a:pt x="75" y="246"/>
                </a:lnTo>
                <a:lnTo>
                  <a:pt x="75" y="247"/>
                </a:lnTo>
                <a:lnTo>
                  <a:pt x="75" y="247"/>
                </a:lnTo>
                <a:lnTo>
                  <a:pt x="74" y="247"/>
                </a:lnTo>
                <a:lnTo>
                  <a:pt x="74" y="247"/>
                </a:lnTo>
                <a:lnTo>
                  <a:pt x="74" y="247"/>
                </a:lnTo>
                <a:lnTo>
                  <a:pt x="73" y="246"/>
                </a:lnTo>
                <a:lnTo>
                  <a:pt x="73" y="246"/>
                </a:lnTo>
                <a:lnTo>
                  <a:pt x="72" y="245"/>
                </a:lnTo>
                <a:lnTo>
                  <a:pt x="72" y="245"/>
                </a:lnTo>
                <a:lnTo>
                  <a:pt x="72" y="245"/>
                </a:lnTo>
                <a:lnTo>
                  <a:pt x="72" y="244"/>
                </a:lnTo>
                <a:lnTo>
                  <a:pt x="71" y="244"/>
                </a:lnTo>
                <a:lnTo>
                  <a:pt x="70" y="244"/>
                </a:lnTo>
                <a:lnTo>
                  <a:pt x="70" y="244"/>
                </a:lnTo>
                <a:lnTo>
                  <a:pt x="69" y="244"/>
                </a:lnTo>
                <a:lnTo>
                  <a:pt x="69" y="244"/>
                </a:lnTo>
                <a:lnTo>
                  <a:pt x="68" y="244"/>
                </a:lnTo>
                <a:lnTo>
                  <a:pt x="68" y="243"/>
                </a:lnTo>
                <a:lnTo>
                  <a:pt x="68" y="243"/>
                </a:lnTo>
                <a:lnTo>
                  <a:pt x="67" y="243"/>
                </a:lnTo>
                <a:lnTo>
                  <a:pt x="67" y="244"/>
                </a:lnTo>
                <a:lnTo>
                  <a:pt x="66" y="244"/>
                </a:lnTo>
                <a:lnTo>
                  <a:pt x="66" y="244"/>
                </a:lnTo>
                <a:lnTo>
                  <a:pt x="65" y="244"/>
                </a:lnTo>
                <a:lnTo>
                  <a:pt x="65" y="244"/>
                </a:lnTo>
                <a:lnTo>
                  <a:pt x="65" y="244"/>
                </a:lnTo>
                <a:lnTo>
                  <a:pt x="65" y="243"/>
                </a:lnTo>
                <a:lnTo>
                  <a:pt x="64" y="243"/>
                </a:lnTo>
                <a:lnTo>
                  <a:pt x="64" y="243"/>
                </a:lnTo>
                <a:lnTo>
                  <a:pt x="63" y="243"/>
                </a:lnTo>
                <a:lnTo>
                  <a:pt x="63" y="243"/>
                </a:lnTo>
                <a:lnTo>
                  <a:pt x="62" y="243"/>
                </a:lnTo>
                <a:lnTo>
                  <a:pt x="62" y="243"/>
                </a:lnTo>
                <a:lnTo>
                  <a:pt x="62" y="243"/>
                </a:lnTo>
                <a:lnTo>
                  <a:pt x="62" y="243"/>
                </a:lnTo>
                <a:lnTo>
                  <a:pt x="61" y="242"/>
                </a:lnTo>
                <a:lnTo>
                  <a:pt x="61" y="242"/>
                </a:lnTo>
                <a:lnTo>
                  <a:pt x="61" y="242"/>
                </a:lnTo>
                <a:lnTo>
                  <a:pt x="60" y="242"/>
                </a:lnTo>
                <a:lnTo>
                  <a:pt x="60" y="241"/>
                </a:lnTo>
                <a:lnTo>
                  <a:pt x="59" y="241"/>
                </a:lnTo>
                <a:lnTo>
                  <a:pt x="59" y="241"/>
                </a:lnTo>
                <a:lnTo>
                  <a:pt x="58" y="241"/>
                </a:lnTo>
                <a:lnTo>
                  <a:pt x="58" y="241"/>
                </a:lnTo>
                <a:lnTo>
                  <a:pt x="57" y="241"/>
                </a:lnTo>
                <a:lnTo>
                  <a:pt x="57" y="240"/>
                </a:lnTo>
                <a:lnTo>
                  <a:pt x="57" y="240"/>
                </a:lnTo>
                <a:lnTo>
                  <a:pt x="56" y="240"/>
                </a:lnTo>
                <a:lnTo>
                  <a:pt x="56" y="239"/>
                </a:lnTo>
                <a:lnTo>
                  <a:pt x="56" y="239"/>
                </a:lnTo>
                <a:lnTo>
                  <a:pt x="57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7"/>
                </a:lnTo>
                <a:lnTo>
                  <a:pt x="57" y="237"/>
                </a:lnTo>
                <a:lnTo>
                  <a:pt x="57" y="237"/>
                </a:lnTo>
                <a:lnTo>
                  <a:pt x="57" y="237"/>
                </a:lnTo>
                <a:lnTo>
                  <a:pt x="57" y="236"/>
                </a:lnTo>
                <a:lnTo>
                  <a:pt x="56" y="236"/>
                </a:lnTo>
                <a:lnTo>
                  <a:pt x="56" y="236"/>
                </a:lnTo>
                <a:lnTo>
                  <a:pt x="56" y="235"/>
                </a:lnTo>
                <a:lnTo>
                  <a:pt x="56" y="235"/>
                </a:lnTo>
                <a:lnTo>
                  <a:pt x="56" y="234"/>
                </a:lnTo>
                <a:lnTo>
                  <a:pt x="56" y="233"/>
                </a:lnTo>
                <a:lnTo>
                  <a:pt x="56" y="233"/>
                </a:lnTo>
                <a:lnTo>
                  <a:pt x="57" y="233"/>
                </a:lnTo>
                <a:lnTo>
                  <a:pt x="57" y="233"/>
                </a:lnTo>
                <a:lnTo>
                  <a:pt x="57" y="233"/>
                </a:lnTo>
                <a:lnTo>
                  <a:pt x="58" y="232"/>
                </a:lnTo>
                <a:lnTo>
                  <a:pt x="58" y="232"/>
                </a:lnTo>
                <a:lnTo>
                  <a:pt x="57" y="231"/>
                </a:lnTo>
                <a:lnTo>
                  <a:pt x="57" y="231"/>
                </a:lnTo>
                <a:lnTo>
                  <a:pt x="57" y="230"/>
                </a:lnTo>
                <a:lnTo>
                  <a:pt x="57" y="229"/>
                </a:lnTo>
                <a:lnTo>
                  <a:pt x="57" y="229"/>
                </a:lnTo>
                <a:lnTo>
                  <a:pt x="58" y="228"/>
                </a:lnTo>
                <a:lnTo>
                  <a:pt x="58" y="228"/>
                </a:lnTo>
                <a:lnTo>
                  <a:pt x="58" y="227"/>
                </a:lnTo>
                <a:lnTo>
                  <a:pt x="59" y="227"/>
                </a:lnTo>
                <a:lnTo>
                  <a:pt x="59" y="227"/>
                </a:lnTo>
                <a:lnTo>
                  <a:pt x="60" y="227"/>
                </a:lnTo>
                <a:lnTo>
                  <a:pt x="60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6"/>
                </a:lnTo>
                <a:lnTo>
                  <a:pt x="63" y="226"/>
                </a:lnTo>
                <a:lnTo>
                  <a:pt x="63" y="226"/>
                </a:lnTo>
                <a:lnTo>
                  <a:pt x="64" y="226"/>
                </a:lnTo>
                <a:lnTo>
                  <a:pt x="63" y="226"/>
                </a:lnTo>
                <a:lnTo>
                  <a:pt x="63" y="225"/>
                </a:lnTo>
                <a:lnTo>
                  <a:pt x="62" y="225"/>
                </a:lnTo>
                <a:lnTo>
                  <a:pt x="62" y="225"/>
                </a:lnTo>
                <a:lnTo>
                  <a:pt x="61" y="225"/>
                </a:lnTo>
                <a:lnTo>
                  <a:pt x="61" y="224"/>
                </a:lnTo>
                <a:lnTo>
                  <a:pt x="60" y="223"/>
                </a:lnTo>
                <a:lnTo>
                  <a:pt x="60" y="223"/>
                </a:lnTo>
                <a:lnTo>
                  <a:pt x="60" y="222"/>
                </a:lnTo>
                <a:lnTo>
                  <a:pt x="59" y="222"/>
                </a:lnTo>
                <a:lnTo>
                  <a:pt x="59" y="221"/>
                </a:lnTo>
                <a:lnTo>
                  <a:pt x="58" y="221"/>
                </a:lnTo>
                <a:lnTo>
                  <a:pt x="58" y="220"/>
                </a:lnTo>
                <a:lnTo>
                  <a:pt x="57" y="220"/>
                </a:lnTo>
                <a:lnTo>
                  <a:pt x="57" y="220"/>
                </a:lnTo>
                <a:lnTo>
                  <a:pt x="57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8"/>
                </a:lnTo>
                <a:lnTo>
                  <a:pt x="56" y="218"/>
                </a:lnTo>
                <a:lnTo>
                  <a:pt x="56" y="218"/>
                </a:lnTo>
                <a:lnTo>
                  <a:pt x="56" y="217"/>
                </a:lnTo>
                <a:lnTo>
                  <a:pt x="55" y="217"/>
                </a:lnTo>
                <a:lnTo>
                  <a:pt x="55" y="217"/>
                </a:lnTo>
                <a:lnTo>
                  <a:pt x="55" y="216"/>
                </a:lnTo>
                <a:lnTo>
                  <a:pt x="55" y="216"/>
                </a:lnTo>
                <a:lnTo>
                  <a:pt x="54" y="216"/>
                </a:lnTo>
                <a:lnTo>
                  <a:pt x="55" y="216"/>
                </a:lnTo>
                <a:lnTo>
                  <a:pt x="55" y="216"/>
                </a:lnTo>
                <a:lnTo>
                  <a:pt x="55" y="215"/>
                </a:lnTo>
                <a:lnTo>
                  <a:pt x="54" y="215"/>
                </a:lnTo>
                <a:lnTo>
                  <a:pt x="54" y="215"/>
                </a:lnTo>
                <a:lnTo>
                  <a:pt x="54" y="214"/>
                </a:lnTo>
                <a:lnTo>
                  <a:pt x="53" y="214"/>
                </a:lnTo>
                <a:lnTo>
                  <a:pt x="53" y="214"/>
                </a:lnTo>
                <a:lnTo>
                  <a:pt x="53" y="214"/>
                </a:lnTo>
                <a:lnTo>
                  <a:pt x="53" y="213"/>
                </a:lnTo>
                <a:lnTo>
                  <a:pt x="53" y="213"/>
                </a:lnTo>
                <a:lnTo>
                  <a:pt x="53" y="212"/>
                </a:lnTo>
                <a:lnTo>
                  <a:pt x="52" y="212"/>
                </a:lnTo>
                <a:lnTo>
                  <a:pt x="52" y="212"/>
                </a:lnTo>
                <a:lnTo>
                  <a:pt x="52" y="212"/>
                </a:lnTo>
                <a:lnTo>
                  <a:pt x="52" y="211"/>
                </a:lnTo>
                <a:lnTo>
                  <a:pt x="51" y="210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8"/>
                </a:lnTo>
                <a:lnTo>
                  <a:pt x="51" y="208"/>
                </a:lnTo>
                <a:lnTo>
                  <a:pt x="50" y="208"/>
                </a:lnTo>
                <a:lnTo>
                  <a:pt x="50" y="209"/>
                </a:lnTo>
                <a:lnTo>
                  <a:pt x="50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6"/>
                </a:lnTo>
                <a:lnTo>
                  <a:pt x="47" y="206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6" y="205"/>
                </a:lnTo>
                <a:lnTo>
                  <a:pt x="46" y="205"/>
                </a:lnTo>
                <a:lnTo>
                  <a:pt x="46" y="204"/>
                </a:lnTo>
                <a:lnTo>
                  <a:pt x="46" y="204"/>
                </a:lnTo>
                <a:lnTo>
                  <a:pt x="46" y="204"/>
                </a:lnTo>
                <a:lnTo>
                  <a:pt x="45" y="204"/>
                </a:lnTo>
                <a:lnTo>
                  <a:pt x="45" y="204"/>
                </a:lnTo>
                <a:lnTo>
                  <a:pt x="45" y="203"/>
                </a:lnTo>
                <a:lnTo>
                  <a:pt x="45" y="203"/>
                </a:lnTo>
                <a:lnTo>
                  <a:pt x="45" y="202"/>
                </a:lnTo>
                <a:lnTo>
                  <a:pt x="44" y="202"/>
                </a:lnTo>
                <a:lnTo>
                  <a:pt x="44" y="201"/>
                </a:lnTo>
                <a:lnTo>
                  <a:pt x="44" y="201"/>
                </a:lnTo>
                <a:lnTo>
                  <a:pt x="44" y="200"/>
                </a:lnTo>
                <a:lnTo>
                  <a:pt x="44" y="200"/>
                </a:lnTo>
                <a:lnTo>
                  <a:pt x="45" y="200"/>
                </a:lnTo>
                <a:lnTo>
                  <a:pt x="45" y="200"/>
                </a:lnTo>
                <a:lnTo>
                  <a:pt x="44" y="200"/>
                </a:lnTo>
                <a:lnTo>
                  <a:pt x="44" y="200"/>
                </a:lnTo>
                <a:lnTo>
                  <a:pt x="43" y="200"/>
                </a:lnTo>
                <a:lnTo>
                  <a:pt x="43" y="200"/>
                </a:lnTo>
                <a:lnTo>
                  <a:pt x="43" y="200"/>
                </a:lnTo>
                <a:lnTo>
                  <a:pt x="43" y="199"/>
                </a:lnTo>
                <a:lnTo>
                  <a:pt x="42" y="199"/>
                </a:lnTo>
                <a:lnTo>
                  <a:pt x="42" y="199"/>
                </a:lnTo>
                <a:lnTo>
                  <a:pt x="42" y="198"/>
                </a:lnTo>
                <a:lnTo>
                  <a:pt x="42" y="198"/>
                </a:lnTo>
                <a:lnTo>
                  <a:pt x="43" y="198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6"/>
                </a:lnTo>
                <a:lnTo>
                  <a:pt x="42" y="196"/>
                </a:lnTo>
                <a:lnTo>
                  <a:pt x="42" y="196"/>
                </a:lnTo>
                <a:lnTo>
                  <a:pt x="41" y="195"/>
                </a:lnTo>
                <a:lnTo>
                  <a:pt x="41" y="195"/>
                </a:lnTo>
                <a:lnTo>
                  <a:pt x="41" y="195"/>
                </a:lnTo>
                <a:lnTo>
                  <a:pt x="41" y="195"/>
                </a:lnTo>
                <a:lnTo>
                  <a:pt x="41" y="194"/>
                </a:lnTo>
                <a:lnTo>
                  <a:pt x="40" y="194"/>
                </a:lnTo>
                <a:lnTo>
                  <a:pt x="40" y="194"/>
                </a:lnTo>
                <a:lnTo>
                  <a:pt x="40" y="194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1"/>
                </a:lnTo>
                <a:lnTo>
                  <a:pt x="39" y="191"/>
                </a:lnTo>
                <a:lnTo>
                  <a:pt x="38" y="191"/>
                </a:lnTo>
                <a:lnTo>
                  <a:pt x="38" y="190"/>
                </a:lnTo>
                <a:lnTo>
                  <a:pt x="37" y="189"/>
                </a:lnTo>
                <a:lnTo>
                  <a:pt x="37" y="189"/>
                </a:lnTo>
                <a:lnTo>
                  <a:pt x="37" y="188"/>
                </a:lnTo>
                <a:lnTo>
                  <a:pt x="36" y="187"/>
                </a:lnTo>
                <a:lnTo>
                  <a:pt x="36" y="187"/>
                </a:lnTo>
                <a:lnTo>
                  <a:pt x="36" y="187"/>
                </a:lnTo>
                <a:lnTo>
                  <a:pt x="35" y="186"/>
                </a:lnTo>
                <a:lnTo>
                  <a:pt x="35" y="186"/>
                </a:lnTo>
                <a:lnTo>
                  <a:pt x="34" y="185"/>
                </a:lnTo>
                <a:lnTo>
                  <a:pt x="34" y="185"/>
                </a:lnTo>
                <a:lnTo>
                  <a:pt x="34" y="184"/>
                </a:lnTo>
                <a:lnTo>
                  <a:pt x="33" y="184"/>
                </a:lnTo>
                <a:lnTo>
                  <a:pt x="33" y="184"/>
                </a:lnTo>
                <a:lnTo>
                  <a:pt x="32" y="184"/>
                </a:lnTo>
                <a:lnTo>
                  <a:pt x="32" y="184"/>
                </a:lnTo>
                <a:lnTo>
                  <a:pt x="31" y="184"/>
                </a:lnTo>
                <a:lnTo>
                  <a:pt x="31" y="183"/>
                </a:lnTo>
                <a:lnTo>
                  <a:pt x="31" y="183"/>
                </a:lnTo>
                <a:lnTo>
                  <a:pt x="31" y="183"/>
                </a:lnTo>
                <a:lnTo>
                  <a:pt x="31" y="183"/>
                </a:lnTo>
                <a:lnTo>
                  <a:pt x="31" y="183"/>
                </a:lnTo>
                <a:lnTo>
                  <a:pt x="31" y="182"/>
                </a:lnTo>
                <a:lnTo>
                  <a:pt x="31" y="182"/>
                </a:lnTo>
                <a:lnTo>
                  <a:pt x="31" y="181"/>
                </a:lnTo>
                <a:lnTo>
                  <a:pt x="31" y="181"/>
                </a:lnTo>
                <a:lnTo>
                  <a:pt x="30" y="181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79"/>
                </a:lnTo>
                <a:lnTo>
                  <a:pt x="30" y="179"/>
                </a:lnTo>
                <a:lnTo>
                  <a:pt x="29" y="179"/>
                </a:lnTo>
                <a:lnTo>
                  <a:pt x="29" y="179"/>
                </a:lnTo>
                <a:lnTo>
                  <a:pt x="29" y="178"/>
                </a:lnTo>
                <a:lnTo>
                  <a:pt x="29" y="178"/>
                </a:lnTo>
                <a:lnTo>
                  <a:pt x="29" y="177"/>
                </a:lnTo>
                <a:lnTo>
                  <a:pt x="29" y="177"/>
                </a:lnTo>
                <a:lnTo>
                  <a:pt x="29" y="176"/>
                </a:lnTo>
                <a:lnTo>
                  <a:pt x="28" y="176"/>
                </a:lnTo>
                <a:lnTo>
                  <a:pt x="28" y="176"/>
                </a:lnTo>
                <a:lnTo>
                  <a:pt x="28" y="175"/>
                </a:lnTo>
                <a:lnTo>
                  <a:pt x="27" y="176"/>
                </a:lnTo>
                <a:lnTo>
                  <a:pt x="27" y="175"/>
                </a:lnTo>
                <a:lnTo>
                  <a:pt x="26" y="175"/>
                </a:lnTo>
                <a:lnTo>
                  <a:pt x="26" y="175"/>
                </a:lnTo>
                <a:lnTo>
                  <a:pt x="26" y="175"/>
                </a:lnTo>
                <a:lnTo>
                  <a:pt x="26" y="175"/>
                </a:lnTo>
                <a:lnTo>
                  <a:pt x="26" y="174"/>
                </a:lnTo>
                <a:lnTo>
                  <a:pt x="25" y="174"/>
                </a:lnTo>
                <a:lnTo>
                  <a:pt x="26" y="173"/>
                </a:lnTo>
                <a:lnTo>
                  <a:pt x="26" y="173"/>
                </a:lnTo>
                <a:lnTo>
                  <a:pt x="25" y="173"/>
                </a:lnTo>
                <a:lnTo>
                  <a:pt x="25" y="173"/>
                </a:lnTo>
                <a:lnTo>
                  <a:pt x="25" y="173"/>
                </a:lnTo>
                <a:lnTo>
                  <a:pt x="24" y="173"/>
                </a:lnTo>
                <a:lnTo>
                  <a:pt x="25" y="172"/>
                </a:lnTo>
                <a:lnTo>
                  <a:pt x="25" y="172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3" y="171"/>
                </a:lnTo>
                <a:lnTo>
                  <a:pt x="23" y="170"/>
                </a:lnTo>
                <a:lnTo>
                  <a:pt x="23" y="170"/>
                </a:lnTo>
                <a:lnTo>
                  <a:pt x="23" y="170"/>
                </a:lnTo>
                <a:lnTo>
                  <a:pt x="23" y="169"/>
                </a:lnTo>
                <a:lnTo>
                  <a:pt x="24" y="169"/>
                </a:lnTo>
                <a:lnTo>
                  <a:pt x="24" y="168"/>
                </a:lnTo>
                <a:lnTo>
                  <a:pt x="24" y="168"/>
                </a:lnTo>
                <a:lnTo>
                  <a:pt x="24" y="167"/>
                </a:lnTo>
                <a:lnTo>
                  <a:pt x="24" y="167"/>
                </a:lnTo>
                <a:lnTo>
                  <a:pt x="23" y="166"/>
                </a:lnTo>
                <a:lnTo>
                  <a:pt x="22" y="166"/>
                </a:lnTo>
                <a:lnTo>
                  <a:pt x="22" y="166"/>
                </a:lnTo>
                <a:lnTo>
                  <a:pt x="21" y="164"/>
                </a:lnTo>
                <a:lnTo>
                  <a:pt x="19" y="162"/>
                </a:lnTo>
                <a:lnTo>
                  <a:pt x="16" y="158"/>
                </a:lnTo>
                <a:lnTo>
                  <a:pt x="13" y="155"/>
                </a:lnTo>
                <a:lnTo>
                  <a:pt x="10" y="154"/>
                </a:lnTo>
                <a:lnTo>
                  <a:pt x="6" y="152"/>
                </a:lnTo>
                <a:lnTo>
                  <a:pt x="3" y="151"/>
                </a:lnTo>
                <a:lnTo>
                  <a:pt x="1" y="151"/>
                </a:lnTo>
                <a:lnTo>
                  <a:pt x="0" y="151"/>
                </a:lnTo>
                <a:lnTo>
                  <a:pt x="0" y="151"/>
                </a:lnTo>
                <a:lnTo>
                  <a:pt x="1" y="150"/>
                </a:lnTo>
                <a:lnTo>
                  <a:pt x="2" y="149"/>
                </a:lnTo>
                <a:lnTo>
                  <a:pt x="3" y="148"/>
                </a:lnTo>
                <a:lnTo>
                  <a:pt x="3" y="147"/>
                </a:lnTo>
                <a:lnTo>
                  <a:pt x="3" y="146"/>
                </a:lnTo>
                <a:lnTo>
                  <a:pt x="4" y="146"/>
                </a:lnTo>
                <a:lnTo>
                  <a:pt x="5" y="145"/>
                </a:lnTo>
                <a:lnTo>
                  <a:pt x="6" y="145"/>
                </a:lnTo>
                <a:lnTo>
                  <a:pt x="7" y="143"/>
                </a:lnTo>
                <a:lnTo>
                  <a:pt x="7" y="143"/>
                </a:lnTo>
                <a:lnTo>
                  <a:pt x="7" y="142"/>
                </a:lnTo>
                <a:lnTo>
                  <a:pt x="7" y="142"/>
                </a:lnTo>
                <a:lnTo>
                  <a:pt x="7" y="141"/>
                </a:lnTo>
                <a:lnTo>
                  <a:pt x="7" y="141"/>
                </a:lnTo>
                <a:lnTo>
                  <a:pt x="7" y="141"/>
                </a:lnTo>
                <a:lnTo>
                  <a:pt x="7" y="141"/>
                </a:lnTo>
                <a:lnTo>
                  <a:pt x="7" y="140"/>
                </a:lnTo>
                <a:lnTo>
                  <a:pt x="7" y="140"/>
                </a:lnTo>
                <a:lnTo>
                  <a:pt x="7" y="140"/>
                </a:lnTo>
                <a:lnTo>
                  <a:pt x="7" y="139"/>
                </a:lnTo>
                <a:lnTo>
                  <a:pt x="7" y="139"/>
                </a:lnTo>
                <a:lnTo>
                  <a:pt x="7" y="138"/>
                </a:lnTo>
                <a:lnTo>
                  <a:pt x="8" y="138"/>
                </a:lnTo>
                <a:lnTo>
                  <a:pt x="8" y="138"/>
                </a:lnTo>
                <a:lnTo>
                  <a:pt x="8" y="137"/>
                </a:lnTo>
                <a:lnTo>
                  <a:pt x="8" y="137"/>
                </a:lnTo>
                <a:lnTo>
                  <a:pt x="8" y="136"/>
                </a:lnTo>
                <a:lnTo>
                  <a:pt x="8" y="135"/>
                </a:lnTo>
                <a:lnTo>
                  <a:pt x="8" y="133"/>
                </a:lnTo>
                <a:lnTo>
                  <a:pt x="8" y="133"/>
                </a:lnTo>
                <a:lnTo>
                  <a:pt x="9" y="132"/>
                </a:lnTo>
                <a:lnTo>
                  <a:pt x="9" y="132"/>
                </a:lnTo>
                <a:lnTo>
                  <a:pt x="10" y="131"/>
                </a:lnTo>
                <a:lnTo>
                  <a:pt x="10" y="130"/>
                </a:lnTo>
                <a:lnTo>
                  <a:pt x="11" y="130"/>
                </a:lnTo>
                <a:lnTo>
                  <a:pt x="12" y="129"/>
                </a:lnTo>
                <a:lnTo>
                  <a:pt x="13" y="128"/>
                </a:lnTo>
                <a:lnTo>
                  <a:pt x="15" y="129"/>
                </a:lnTo>
                <a:lnTo>
                  <a:pt x="16" y="129"/>
                </a:lnTo>
                <a:lnTo>
                  <a:pt x="17" y="129"/>
                </a:lnTo>
                <a:lnTo>
                  <a:pt x="19" y="129"/>
                </a:lnTo>
                <a:lnTo>
                  <a:pt x="20" y="128"/>
                </a:lnTo>
                <a:lnTo>
                  <a:pt x="22" y="128"/>
                </a:lnTo>
                <a:lnTo>
                  <a:pt x="23" y="128"/>
                </a:lnTo>
                <a:lnTo>
                  <a:pt x="24" y="128"/>
                </a:lnTo>
                <a:lnTo>
                  <a:pt x="25" y="128"/>
                </a:lnTo>
                <a:lnTo>
                  <a:pt x="25" y="127"/>
                </a:lnTo>
                <a:lnTo>
                  <a:pt x="25" y="127"/>
                </a:lnTo>
                <a:lnTo>
                  <a:pt x="26" y="126"/>
                </a:lnTo>
                <a:lnTo>
                  <a:pt x="27" y="126"/>
                </a:lnTo>
                <a:lnTo>
                  <a:pt x="28" y="126"/>
                </a:lnTo>
                <a:lnTo>
                  <a:pt x="28" y="127"/>
                </a:lnTo>
                <a:lnTo>
                  <a:pt x="28" y="128"/>
                </a:lnTo>
                <a:lnTo>
                  <a:pt x="28" y="129"/>
                </a:lnTo>
                <a:lnTo>
                  <a:pt x="29" y="131"/>
                </a:lnTo>
                <a:lnTo>
                  <a:pt x="30" y="133"/>
                </a:lnTo>
                <a:lnTo>
                  <a:pt x="31" y="133"/>
                </a:lnTo>
                <a:lnTo>
                  <a:pt x="32" y="134"/>
                </a:lnTo>
                <a:lnTo>
                  <a:pt x="32" y="135"/>
                </a:lnTo>
                <a:lnTo>
                  <a:pt x="32" y="136"/>
                </a:lnTo>
                <a:lnTo>
                  <a:pt x="33" y="138"/>
                </a:lnTo>
                <a:lnTo>
                  <a:pt x="33" y="140"/>
                </a:lnTo>
                <a:lnTo>
                  <a:pt x="34" y="141"/>
                </a:lnTo>
                <a:lnTo>
                  <a:pt x="34" y="141"/>
                </a:lnTo>
                <a:lnTo>
                  <a:pt x="35" y="142"/>
                </a:lnTo>
                <a:lnTo>
                  <a:pt x="36" y="143"/>
                </a:lnTo>
                <a:lnTo>
                  <a:pt x="36" y="143"/>
                </a:lnTo>
                <a:lnTo>
                  <a:pt x="36" y="144"/>
                </a:lnTo>
                <a:lnTo>
                  <a:pt x="37" y="145"/>
                </a:lnTo>
                <a:lnTo>
                  <a:pt x="37" y="146"/>
                </a:lnTo>
                <a:lnTo>
                  <a:pt x="38" y="148"/>
                </a:lnTo>
                <a:lnTo>
                  <a:pt x="39" y="150"/>
                </a:lnTo>
                <a:lnTo>
                  <a:pt x="40" y="151"/>
                </a:lnTo>
                <a:lnTo>
                  <a:pt x="40" y="152"/>
                </a:lnTo>
                <a:lnTo>
                  <a:pt x="41" y="153"/>
                </a:lnTo>
                <a:lnTo>
                  <a:pt x="41" y="154"/>
                </a:lnTo>
                <a:lnTo>
                  <a:pt x="42" y="155"/>
                </a:lnTo>
                <a:lnTo>
                  <a:pt x="43" y="155"/>
                </a:lnTo>
                <a:lnTo>
                  <a:pt x="45" y="155"/>
                </a:lnTo>
                <a:lnTo>
                  <a:pt x="46" y="155"/>
                </a:lnTo>
                <a:lnTo>
                  <a:pt x="47" y="155"/>
                </a:lnTo>
                <a:lnTo>
                  <a:pt x="47" y="155"/>
                </a:lnTo>
                <a:lnTo>
                  <a:pt x="48" y="155"/>
                </a:lnTo>
                <a:lnTo>
                  <a:pt x="48" y="155"/>
                </a:lnTo>
                <a:lnTo>
                  <a:pt x="49" y="156"/>
                </a:lnTo>
                <a:lnTo>
                  <a:pt x="49" y="156"/>
                </a:lnTo>
                <a:lnTo>
                  <a:pt x="50" y="156"/>
                </a:lnTo>
                <a:lnTo>
                  <a:pt x="51" y="157"/>
                </a:lnTo>
                <a:lnTo>
                  <a:pt x="51" y="157"/>
                </a:lnTo>
                <a:lnTo>
                  <a:pt x="52" y="157"/>
                </a:lnTo>
                <a:lnTo>
                  <a:pt x="53" y="157"/>
                </a:lnTo>
                <a:lnTo>
                  <a:pt x="53" y="157"/>
                </a:lnTo>
                <a:lnTo>
                  <a:pt x="53" y="157"/>
                </a:lnTo>
                <a:lnTo>
                  <a:pt x="54" y="157"/>
                </a:lnTo>
                <a:lnTo>
                  <a:pt x="55" y="157"/>
                </a:lnTo>
                <a:lnTo>
                  <a:pt x="56" y="158"/>
                </a:lnTo>
                <a:lnTo>
                  <a:pt x="57" y="158"/>
                </a:lnTo>
                <a:lnTo>
                  <a:pt x="57" y="158"/>
                </a:lnTo>
                <a:lnTo>
                  <a:pt x="58" y="158"/>
                </a:lnTo>
                <a:lnTo>
                  <a:pt x="59" y="158"/>
                </a:lnTo>
                <a:lnTo>
                  <a:pt x="60" y="158"/>
                </a:lnTo>
                <a:lnTo>
                  <a:pt x="61" y="158"/>
                </a:lnTo>
                <a:lnTo>
                  <a:pt x="61" y="158"/>
                </a:lnTo>
                <a:lnTo>
                  <a:pt x="62" y="158"/>
                </a:lnTo>
                <a:lnTo>
                  <a:pt x="63" y="157"/>
                </a:lnTo>
                <a:lnTo>
                  <a:pt x="65" y="156"/>
                </a:lnTo>
                <a:lnTo>
                  <a:pt x="65" y="156"/>
                </a:lnTo>
                <a:lnTo>
                  <a:pt x="66" y="155"/>
                </a:lnTo>
                <a:lnTo>
                  <a:pt x="67" y="155"/>
                </a:lnTo>
                <a:lnTo>
                  <a:pt x="69" y="155"/>
                </a:lnTo>
                <a:lnTo>
                  <a:pt x="69" y="155"/>
                </a:lnTo>
                <a:lnTo>
                  <a:pt x="70" y="155"/>
                </a:lnTo>
                <a:lnTo>
                  <a:pt x="71" y="155"/>
                </a:lnTo>
                <a:lnTo>
                  <a:pt x="71" y="155"/>
                </a:lnTo>
                <a:lnTo>
                  <a:pt x="73" y="155"/>
                </a:lnTo>
                <a:lnTo>
                  <a:pt x="73" y="154"/>
                </a:lnTo>
                <a:lnTo>
                  <a:pt x="73" y="154"/>
                </a:lnTo>
                <a:lnTo>
                  <a:pt x="74" y="154"/>
                </a:lnTo>
                <a:lnTo>
                  <a:pt x="74" y="153"/>
                </a:lnTo>
                <a:lnTo>
                  <a:pt x="74" y="153"/>
                </a:lnTo>
                <a:lnTo>
                  <a:pt x="75" y="152"/>
                </a:lnTo>
                <a:lnTo>
                  <a:pt x="75" y="152"/>
                </a:lnTo>
                <a:lnTo>
                  <a:pt x="76" y="152"/>
                </a:lnTo>
                <a:lnTo>
                  <a:pt x="76" y="151"/>
                </a:lnTo>
                <a:lnTo>
                  <a:pt x="77" y="151"/>
                </a:lnTo>
                <a:lnTo>
                  <a:pt x="77" y="151"/>
                </a:lnTo>
                <a:lnTo>
                  <a:pt x="78" y="151"/>
                </a:lnTo>
                <a:lnTo>
                  <a:pt x="78" y="151"/>
                </a:lnTo>
                <a:lnTo>
                  <a:pt x="79" y="151"/>
                </a:lnTo>
                <a:lnTo>
                  <a:pt x="80" y="151"/>
                </a:lnTo>
                <a:lnTo>
                  <a:pt x="80" y="151"/>
                </a:lnTo>
                <a:lnTo>
                  <a:pt x="81" y="152"/>
                </a:lnTo>
                <a:lnTo>
                  <a:pt x="82" y="152"/>
                </a:lnTo>
                <a:lnTo>
                  <a:pt x="82" y="152"/>
                </a:lnTo>
                <a:lnTo>
                  <a:pt x="83" y="152"/>
                </a:lnTo>
                <a:lnTo>
                  <a:pt x="83" y="152"/>
                </a:lnTo>
                <a:lnTo>
                  <a:pt x="84" y="152"/>
                </a:lnTo>
                <a:lnTo>
                  <a:pt x="85" y="152"/>
                </a:lnTo>
                <a:lnTo>
                  <a:pt x="85" y="152"/>
                </a:lnTo>
                <a:lnTo>
                  <a:pt x="86" y="152"/>
                </a:lnTo>
                <a:lnTo>
                  <a:pt x="87" y="152"/>
                </a:lnTo>
                <a:lnTo>
                  <a:pt x="87" y="152"/>
                </a:lnTo>
                <a:lnTo>
                  <a:pt x="88" y="152"/>
                </a:lnTo>
                <a:lnTo>
                  <a:pt x="89" y="151"/>
                </a:lnTo>
                <a:lnTo>
                  <a:pt x="90" y="152"/>
                </a:lnTo>
                <a:lnTo>
                  <a:pt x="90" y="152"/>
                </a:lnTo>
                <a:lnTo>
                  <a:pt x="90" y="152"/>
                </a:lnTo>
                <a:lnTo>
                  <a:pt x="91" y="153"/>
                </a:lnTo>
                <a:lnTo>
                  <a:pt x="92" y="153"/>
                </a:lnTo>
                <a:lnTo>
                  <a:pt x="92" y="153"/>
                </a:lnTo>
                <a:lnTo>
                  <a:pt x="93" y="153"/>
                </a:lnTo>
                <a:lnTo>
                  <a:pt x="94" y="153"/>
                </a:lnTo>
                <a:lnTo>
                  <a:pt x="94" y="153"/>
                </a:lnTo>
                <a:lnTo>
                  <a:pt x="94" y="153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5" y="151"/>
                </a:lnTo>
                <a:lnTo>
                  <a:pt x="95" y="151"/>
                </a:lnTo>
                <a:lnTo>
                  <a:pt x="96" y="151"/>
                </a:lnTo>
                <a:lnTo>
                  <a:pt x="96" y="151"/>
                </a:lnTo>
                <a:lnTo>
                  <a:pt x="97" y="151"/>
                </a:lnTo>
                <a:lnTo>
                  <a:pt x="97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9" y="150"/>
                </a:lnTo>
                <a:lnTo>
                  <a:pt x="99" y="150"/>
                </a:lnTo>
                <a:lnTo>
                  <a:pt x="99" y="150"/>
                </a:lnTo>
                <a:lnTo>
                  <a:pt x="100" y="150"/>
                </a:lnTo>
                <a:lnTo>
                  <a:pt x="100" y="150"/>
                </a:lnTo>
                <a:lnTo>
                  <a:pt x="101" y="150"/>
                </a:lnTo>
                <a:lnTo>
                  <a:pt x="101" y="149"/>
                </a:lnTo>
                <a:lnTo>
                  <a:pt x="102" y="149"/>
                </a:lnTo>
                <a:lnTo>
                  <a:pt x="102" y="149"/>
                </a:lnTo>
                <a:lnTo>
                  <a:pt x="102" y="148"/>
                </a:lnTo>
                <a:lnTo>
                  <a:pt x="102" y="148"/>
                </a:lnTo>
                <a:lnTo>
                  <a:pt x="103" y="148"/>
                </a:lnTo>
                <a:lnTo>
                  <a:pt x="103" y="147"/>
                </a:lnTo>
                <a:lnTo>
                  <a:pt x="103" y="147"/>
                </a:lnTo>
                <a:lnTo>
                  <a:pt x="103" y="146"/>
                </a:lnTo>
                <a:lnTo>
                  <a:pt x="103" y="146"/>
                </a:lnTo>
                <a:lnTo>
                  <a:pt x="104" y="145"/>
                </a:lnTo>
                <a:lnTo>
                  <a:pt x="104" y="145"/>
                </a:lnTo>
                <a:lnTo>
                  <a:pt x="105" y="145"/>
                </a:lnTo>
                <a:lnTo>
                  <a:pt x="105" y="145"/>
                </a:lnTo>
                <a:lnTo>
                  <a:pt x="105" y="145"/>
                </a:lnTo>
                <a:lnTo>
                  <a:pt x="105" y="145"/>
                </a:lnTo>
                <a:lnTo>
                  <a:pt x="106" y="145"/>
                </a:lnTo>
                <a:lnTo>
                  <a:pt x="106" y="145"/>
                </a:lnTo>
                <a:lnTo>
                  <a:pt x="106" y="144"/>
                </a:lnTo>
                <a:lnTo>
                  <a:pt x="107" y="144"/>
                </a:lnTo>
                <a:lnTo>
                  <a:pt x="107" y="144"/>
                </a:lnTo>
                <a:lnTo>
                  <a:pt x="107" y="144"/>
                </a:lnTo>
                <a:lnTo>
                  <a:pt x="107" y="143"/>
                </a:lnTo>
                <a:lnTo>
                  <a:pt x="108" y="143"/>
                </a:lnTo>
                <a:lnTo>
                  <a:pt x="108" y="143"/>
                </a:lnTo>
                <a:lnTo>
                  <a:pt x="109" y="143"/>
                </a:lnTo>
                <a:lnTo>
                  <a:pt x="109" y="142"/>
                </a:lnTo>
                <a:lnTo>
                  <a:pt x="110" y="142"/>
                </a:lnTo>
                <a:lnTo>
                  <a:pt x="110" y="142"/>
                </a:lnTo>
                <a:lnTo>
                  <a:pt x="111" y="141"/>
                </a:lnTo>
                <a:lnTo>
                  <a:pt x="111" y="141"/>
                </a:lnTo>
                <a:lnTo>
                  <a:pt x="111" y="141"/>
                </a:lnTo>
                <a:lnTo>
                  <a:pt x="110" y="141"/>
                </a:lnTo>
                <a:lnTo>
                  <a:pt x="110" y="140"/>
                </a:lnTo>
                <a:lnTo>
                  <a:pt x="110" y="140"/>
                </a:lnTo>
                <a:lnTo>
                  <a:pt x="110" y="139"/>
                </a:lnTo>
                <a:lnTo>
                  <a:pt x="110" y="139"/>
                </a:lnTo>
                <a:lnTo>
                  <a:pt x="110" y="138"/>
                </a:lnTo>
                <a:lnTo>
                  <a:pt x="110" y="138"/>
                </a:lnTo>
                <a:lnTo>
                  <a:pt x="110" y="137"/>
                </a:lnTo>
                <a:lnTo>
                  <a:pt x="110" y="137"/>
                </a:lnTo>
                <a:lnTo>
                  <a:pt x="110" y="136"/>
                </a:lnTo>
                <a:lnTo>
                  <a:pt x="111" y="136"/>
                </a:lnTo>
                <a:lnTo>
                  <a:pt x="110" y="135"/>
                </a:lnTo>
                <a:lnTo>
                  <a:pt x="110" y="135"/>
                </a:lnTo>
                <a:lnTo>
                  <a:pt x="111" y="134"/>
                </a:lnTo>
                <a:lnTo>
                  <a:pt x="111" y="134"/>
                </a:lnTo>
                <a:lnTo>
                  <a:pt x="111" y="134"/>
                </a:lnTo>
                <a:lnTo>
                  <a:pt x="111" y="133"/>
                </a:lnTo>
                <a:lnTo>
                  <a:pt x="112" y="133"/>
                </a:lnTo>
                <a:lnTo>
                  <a:pt x="112" y="133"/>
                </a:lnTo>
                <a:lnTo>
                  <a:pt x="113" y="133"/>
                </a:lnTo>
                <a:lnTo>
                  <a:pt x="113" y="133"/>
                </a:lnTo>
                <a:lnTo>
                  <a:pt x="112" y="132"/>
                </a:lnTo>
                <a:lnTo>
                  <a:pt x="112" y="132"/>
                </a:lnTo>
                <a:lnTo>
                  <a:pt x="112" y="131"/>
                </a:lnTo>
                <a:lnTo>
                  <a:pt x="113" y="131"/>
                </a:lnTo>
                <a:lnTo>
                  <a:pt x="114" y="130"/>
                </a:lnTo>
                <a:lnTo>
                  <a:pt x="114" y="129"/>
                </a:lnTo>
                <a:lnTo>
                  <a:pt x="114" y="129"/>
                </a:lnTo>
                <a:lnTo>
                  <a:pt x="114" y="128"/>
                </a:lnTo>
                <a:lnTo>
                  <a:pt x="114" y="127"/>
                </a:lnTo>
                <a:lnTo>
                  <a:pt x="114" y="125"/>
                </a:lnTo>
                <a:lnTo>
                  <a:pt x="114" y="124"/>
                </a:lnTo>
                <a:lnTo>
                  <a:pt x="114" y="123"/>
                </a:lnTo>
                <a:lnTo>
                  <a:pt x="114" y="123"/>
                </a:lnTo>
                <a:lnTo>
                  <a:pt x="114" y="122"/>
                </a:lnTo>
                <a:lnTo>
                  <a:pt x="114" y="122"/>
                </a:lnTo>
                <a:lnTo>
                  <a:pt x="114" y="121"/>
                </a:lnTo>
                <a:lnTo>
                  <a:pt x="114" y="120"/>
                </a:lnTo>
                <a:lnTo>
                  <a:pt x="114" y="120"/>
                </a:lnTo>
                <a:lnTo>
                  <a:pt x="114" y="119"/>
                </a:lnTo>
                <a:lnTo>
                  <a:pt x="114" y="119"/>
                </a:lnTo>
                <a:lnTo>
                  <a:pt x="114" y="119"/>
                </a:lnTo>
                <a:lnTo>
                  <a:pt x="114" y="117"/>
                </a:lnTo>
                <a:lnTo>
                  <a:pt x="115" y="117"/>
                </a:lnTo>
                <a:lnTo>
                  <a:pt x="115" y="116"/>
                </a:lnTo>
                <a:lnTo>
                  <a:pt x="115" y="115"/>
                </a:lnTo>
                <a:lnTo>
                  <a:pt x="115" y="115"/>
                </a:lnTo>
                <a:lnTo>
                  <a:pt x="115" y="114"/>
                </a:lnTo>
                <a:lnTo>
                  <a:pt x="115" y="114"/>
                </a:lnTo>
                <a:lnTo>
                  <a:pt x="115" y="113"/>
                </a:lnTo>
                <a:lnTo>
                  <a:pt x="115" y="113"/>
                </a:lnTo>
                <a:lnTo>
                  <a:pt x="116" y="112"/>
                </a:lnTo>
                <a:lnTo>
                  <a:pt x="116" y="112"/>
                </a:lnTo>
                <a:lnTo>
                  <a:pt x="116" y="111"/>
                </a:lnTo>
                <a:lnTo>
                  <a:pt x="116" y="111"/>
                </a:lnTo>
                <a:lnTo>
                  <a:pt x="117" y="110"/>
                </a:lnTo>
                <a:lnTo>
                  <a:pt x="117" y="109"/>
                </a:lnTo>
                <a:lnTo>
                  <a:pt x="117" y="108"/>
                </a:lnTo>
                <a:lnTo>
                  <a:pt x="118" y="108"/>
                </a:lnTo>
                <a:lnTo>
                  <a:pt x="118" y="108"/>
                </a:lnTo>
                <a:lnTo>
                  <a:pt x="118" y="106"/>
                </a:lnTo>
                <a:lnTo>
                  <a:pt x="118" y="105"/>
                </a:lnTo>
                <a:lnTo>
                  <a:pt x="119" y="104"/>
                </a:lnTo>
                <a:lnTo>
                  <a:pt x="119" y="104"/>
                </a:lnTo>
                <a:lnTo>
                  <a:pt x="120" y="103"/>
                </a:lnTo>
                <a:lnTo>
                  <a:pt x="120" y="103"/>
                </a:lnTo>
                <a:lnTo>
                  <a:pt x="121" y="101"/>
                </a:lnTo>
                <a:lnTo>
                  <a:pt x="123" y="100"/>
                </a:lnTo>
                <a:lnTo>
                  <a:pt x="123" y="99"/>
                </a:lnTo>
                <a:lnTo>
                  <a:pt x="123" y="98"/>
                </a:lnTo>
                <a:lnTo>
                  <a:pt x="123" y="98"/>
                </a:lnTo>
                <a:lnTo>
                  <a:pt x="122" y="97"/>
                </a:lnTo>
                <a:lnTo>
                  <a:pt x="122" y="96"/>
                </a:lnTo>
                <a:lnTo>
                  <a:pt x="123" y="96"/>
                </a:lnTo>
                <a:lnTo>
                  <a:pt x="124" y="96"/>
                </a:lnTo>
                <a:lnTo>
                  <a:pt x="125" y="95"/>
                </a:lnTo>
                <a:lnTo>
                  <a:pt x="125" y="94"/>
                </a:lnTo>
                <a:lnTo>
                  <a:pt x="126" y="94"/>
                </a:lnTo>
                <a:lnTo>
                  <a:pt x="126" y="93"/>
                </a:lnTo>
                <a:lnTo>
                  <a:pt x="126" y="93"/>
                </a:lnTo>
                <a:lnTo>
                  <a:pt x="127" y="93"/>
                </a:lnTo>
                <a:lnTo>
                  <a:pt x="127" y="92"/>
                </a:lnTo>
                <a:lnTo>
                  <a:pt x="127" y="92"/>
                </a:lnTo>
                <a:lnTo>
                  <a:pt x="128" y="92"/>
                </a:lnTo>
                <a:lnTo>
                  <a:pt x="128" y="92"/>
                </a:lnTo>
                <a:lnTo>
                  <a:pt x="127" y="92"/>
                </a:lnTo>
                <a:lnTo>
                  <a:pt x="127" y="93"/>
                </a:lnTo>
                <a:lnTo>
                  <a:pt x="127" y="93"/>
                </a:lnTo>
                <a:lnTo>
                  <a:pt x="127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5"/>
                </a:lnTo>
                <a:lnTo>
                  <a:pt x="128" y="95"/>
                </a:lnTo>
                <a:lnTo>
                  <a:pt x="128" y="95"/>
                </a:lnTo>
                <a:lnTo>
                  <a:pt x="128" y="96"/>
                </a:lnTo>
                <a:lnTo>
                  <a:pt x="128" y="96"/>
                </a:lnTo>
                <a:lnTo>
                  <a:pt x="128" y="96"/>
                </a:lnTo>
                <a:lnTo>
                  <a:pt x="128" y="97"/>
                </a:lnTo>
                <a:lnTo>
                  <a:pt x="129" y="97"/>
                </a:lnTo>
                <a:lnTo>
                  <a:pt x="129" y="97"/>
                </a:lnTo>
                <a:lnTo>
                  <a:pt x="129" y="98"/>
                </a:lnTo>
                <a:lnTo>
                  <a:pt x="130" y="98"/>
                </a:lnTo>
                <a:lnTo>
                  <a:pt x="130" y="98"/>
                </a:lnTo>
                <a:lnTo>
                  <a:pt x="130" y="98"/>
                </a:lnTo>
                <a:lnTo>
                  <a:pt x="130" y="98"/>
                </a:lnTo>
                <a:lnTo>
                  <a:pt x="130" y="99"/>
                </a:lnTo>
                <a:lnTo>
                  <a:pt x="131" y="99"/>
                </a:lnTo>
                <a:lnTo>
                  <a:pt x="131" y="100"/>
                </a:lnTo>
                <a:lnTo>
                  <a:pt x="131" y="100"/>
                </a:lnTo>
                <a:lnTo>
                  <a:pt x="131" y="100"/>
                </a:lnTo>
                <a:lnTo>
                  <a:pt x="132" y="100"/>
                </a:lnTo>
                <a:lnTo>
                  <a:pt x="132" y="100"/>
                </a:lnTo>
                <a:lnTo>
                  <a:pt x="132" y="100"/>
                </a:lnTo>
                <a:lnTo>
                  <a:pt x="133" y="100"/>
                </a:lnTo>
                <a:lnTo>
                  <a:pt x="133" y="100"/>
                </a:lnTo>
                <a:lnTo>
                  <a:pt x="134" y="100"/>
                </a:lnTo>
                <a:lnTo>
                  <a:pt x="134" y="100"/>
                </a:lnTo>
                <a:lnTo>
                  <a:pt x="134" y="101"/>
                </a:lnTo>
                <a:lnTo>
                  <a:pt x="135" y="101"/>
                </a:lnTo>
                <a:lnTo>
                  <a:pt x="135" y="101"/>
                </a:lnTo>
                <a:lnTo>
                  <a:pt x="135" y="102"/>
                </a:lnTo>
                <a:lnTo>
                  <a:pt x="135" y="102"/>
                </a:lnTo>
                <a:lnTo>
                  <a:pt x="135" y="103"/>
                </a:lnTo>
                <a:lnTo>
                  <a:pt x="135" y="103"/>
                </a:lnTo>
                <a:lnTo>
                  <a:pt x="135" y="103"/>
                </a:lnTo>
                <a:lnTo>
                  <a:pt x="136" y="103"/>
                </a:lnTo>
                <a:lnTo>
                  <a:pt x="136" y="103"/>
                </a:lnTo>
                <a:lnTo>
                  <a:pt x="136" y="103"/>
                </a:lnTo>
                <a:lnTo>
                  <a:pt x="136" y="104"/>
                </a:lnTo>
                <a:lnTo>
                  <a:pt x="136" y="104"/>
                </a:lnTo>
                <a:lnTo>
                  <a:pt x="136" y="104"/>
                </a:lnTo>
                <a:lnTo>
                  <a:pt x="136" y="104"/>
                </a:lnTo>
                <a:lnTo>
                  <a:pt x="136" y="105"/>
                </a:lnTo>
                <a:lnTo>
                  <a:pt x="136" y="105"/>
                </a:lnTo>
                <a:lnTo>
                  <a:pt x="137" y="105"/>
                </a:lnTo>
                <a:lnTo>
                  <a:pt x="137" y="105"/>
                </a:lnTo>
                <a:lnTo>
                  <a:pt x="137" y="105"/>
                </a:lnTo>
                <a:lnTo>
                  <a:pt x="138" y="105"/>
                </a:lnTo>
                <a:lnTo>
                  <a:pt x="138" y="105"/>
                </a:lnTo>
                <a:lnTo>
                  <a:pt x="139" y="105"/>
                </a:lnTo>
                <a:lnTo>
                  <a:pt x="139" y="105"/>
                </a:lnTo>
                <a:lnTo>
                  <a:pt x="140" y="105"/>
                </a:lnTo>
                <a:lnTo>
                  <a:pt x="140" y="105"/>
                </a:lnTo>
                <a:lnTo>
                  <a:pt x="140" y="106"/>
                </a:lnTo>
                <a:lnTo>
                  <a:pt x="140" y="106"/>
                </a:lnTo>
                <a:lnTo>
                  <a:pt x="140" y="107"/>
                </a:lnTo>
                <a:lnTo>
                  <a:pt x="140" y="107"/>
                </a:lnTo>
                <a:lnTo>
                  <a:pt x="140" y="107"/>
                </a:lnTo>
                <a:lnTo>
                  <a:pt x="141" y="107"/>
                </a:lnTo>
                <a:lnTo>
                  <a:pt x="141" y="108"/>
                </a:lnTo>
                <a:lnTo>
                  <a:pt x="141" y="108"/>
                </a:lnTo>
                <a:lnTo>
                  <a:pt x="142" y="108"/>
                </a:lnTo>
                <a:lnTo>
                  <a:pt x="142" y="108"/>
                </a:lnTo>
                <a:lnTo>
                  <a:pt x="142" y="108"/>
                </a:lnTo>
                <a:lnTo>
                  <a:pt x="142" y="108"/>
                </a:lnTo>
                <a:lnTo>
                  <a:pt x="143" y="108"/>
                </a:lnTo>
                <a:lnTo>
                  <a:pt x="143" y="108"/>
                </a:lnTo>
                <a:lnTo>
                  <a:pt x="143" y="109"/>
                </a:lnTo>
                <a:lnTo>
                  <a:pt x="144" y="109"/>
                </a:lnTo>
                <a:lnTo>
                  <a:pt x="144" y="109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5" y="111"/>
                </a:lnTo>
                <a:lnTo>
                  <a:pt x="145" y="111"/>
                </a:lnTo>
                <a:lnTo>
                  <a:pt x="145" y="110"/>
                </a:lnTo>
                <a:lnTo>
                  <a:pt x="145" y="110"/>
                </a:lnTo>
                <a:lnTo>
                  <a:pt x="145" y="110"/>
                </a:lnTo>
                <a:lnTo>
                  <a:pt x="146" y="110"/>
                </a:lnTo>
                <a:lnTo>
                  <a:pt x="146" y="109"/>
                </a:lnTo>
                <a:lnTo>
                  <a:pt x="146" y="109"/>
                </a:lnTo>
                <a:lnTo>
                  <a:pt x="147" y="109"/>
                </a:lnTo>
                <a:lnTo>
                  <a:pt x="148" y="109"/>
                </a:lnTo>
                <a:lnTo>
                  <a:pt x="148" y="108"/>
                </a:lnTo>
                <a:lnTo>
                  <a:pt x="148" y="108"/>
                </a:lnTo>
                <a:lnTo>
                  <a:pt x="148" y="108"/>
                </a:lnTo>
                <a:lnTo>
                  <a:pt x="149" y="108"/>
                </a:lnTo>
                <a:lnTo>
                  <a:pt x="149" y="108"/>
                </a:lnTo>
                <a:lnTo>
                  <a:pt x="149" y="108"/>
                </a:lnTo>
                <a:lnTo>
                  <a:pt x="150" y="108"/>
                </a:lnTo>
                <a:lnTo>
                  <a:pt x="150" y="108"/>
                </a:lnTo>
                <a:lnTo>
                  <a:pt x="151" y="108"/>
                </a:lnTo>
                <a:lnTo>
                  <a:pt x="151" y="108"/>
                </a:lnTo>
                <a:lnTo>
                  <a:pt x="152" y="108"/>
                </a:lnTo>
                <a:lnTo>
                  <a:pt x="152" y="108"/>
                </a:lnTo>
                <a:lnTo>
                  <a:pt x="152" y="108"/>
                </a:lnTo>
                <a:lnTo>
                  <a:pt x="152" y="108"/>
                </a:lnTo>
                <a:lnTo>
                  <a:pt x="153" y="108"/>
                </a:lnTo>
                <a:lnTo>
                  <a:pt x="153" y="108"/>
                </a:lnTo>
                <a:lnTo>
                  <a:pt x="153" y="108"/>
                </a:lnTo>
                <a:lnTo>
                  <a:pt x="154" y="108"/>
                </a:lnTo>
                <a:lnTo>
                  <a:pt x="154" y="108"/>
                </a:lnTo>
                <a:lnTo>
                  <a:pt x="155" y="108"/>
                </a:lnTo>
                <a:lnTo>
                  <a:pt x="155" y="108"/>
                </a:lnTo>
                <a:lnTo>
                  <a:pt x="155" y="108"/>
                </a:lnTo>
                <a:lnTo>
                  <a:pt x="156" y="108"/>
                </a:lnTo>
                <a:lnTo>
                  <a:pt x="156" y="108"/>
                </a:lnTo>
                <a:lnTo>
                  <a:pt x="157" y="108"/>
                </a:lnTo>
                <a:lnTo>
                  <a:pt x="157" y="108"/>
                </a:lnTo>
                <a:lnTo>
                  <a:pt x="157" y="108"/>
                </a:lnTo>
                <a:lnTo>
                  <a:pt x="158" y="108"/>
                </a:lnTo>
                <a:lnTo>
                  <a:pt x="158" y="108"/>
                </a:lnTo>
                <a:lnTo>
                  <a:pt x="158" y="108"/>
                </a:lnTo>
                <a:lnTo>
                  <a:pt x="159" y="109"/>
                </a:lnTo>
                <a:lnTo>
                  <a:pt x="159" y="109"/>
                </a:lnTo>
                <a:lnTo>
                  <a:pt x="160" y="109"/>
                </a:lnTo>
                <a:lnTo>
                  <a:pt x="160" y="109"/>
                </a:lnTo>
                <a:lnTo>
                  <a:pt x="161" y="108"/>
                </a:lnTo>
                <a:lnTo>
                  <a:pt x="161" y="108"/>
                </a:lnTo>
                <a:lnTo>
                  <a:pt x="161" y="108"/>
                </a:lnTo>
                <a:lnTo>
                  <a:pt x="162" y="108"/>
                </a:lnTo>
                <a:lnTo>
                  <a:pt x="163" y="108"/>
                </a:lnTo>
                <a:lnTo>
                  <a:pt x="163" y="108"/>
                </a:lnTo>
                <a:lnTo>
                  <a:pt x="164" y="109"/>
                </a:lnTo>
                <a:lnTo>
                  <a:pt x="165" y="109"/>
                </a:lnTo>
                <a:lnTo>
                  <a:pt x="165" y="109"/>
                </a:lnTo>
                <a:lnTo>
                  <a:pt x="165" y="109"/>
                </a:lnTo>
                <a:lnTo>
                  <a:pt x="166" y="109"/>
                </a:lnTo>
                <a:lnTo>
                  <a:pt x="166" y="108"/>
                </a:lnTo>
                <a:lnTo>
                  <a:pt x="167" y="108"/>
                </a:lnTo>
                <a:lnTo>
                  <a:pt x="167" y="108"/>
                </a:lnTo>
                <a:lnTo>
                  <a:pt x="167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9" y="108"/>
                </a:lnTo>
                <a:lnTo>
                  <a:pt x="169" y="108"/>
                </a:lnTo>
                <a:lnTo>
                  <a:pt x="170" y="107"/>
                </a:lnTo>
                <a:lnTo>
                  <a:pt x="170" y="106"/>
                </a:lnTo>
                <a:lnTo>
                  <a:pt x="170" y="106"/>
                </a:lnTo>
                <a:lnTo>
                  <a:pt x="170" y="105"/>
                </a:lnTo>
                <a:lnTo>
                  <a:pt x="170" y="104"/>
                </a:lnTo>
                <a:lnTo>
                  <a:pt x="170" y="103"/>
                </a:lnTo>
                <a:lnTo>
                  <a:pt x="170" y="102"/>
                </a:lnTo>
                <a:lnTo>
                  <a:pt x="170" y="102"/>
                </a:lnTo>
                <a:lnTo>
                  <a:pt x="170" y="101"/>
                </a:lnTo>
                <a:lnTo>
                  <a:pt x="169" y="101"/>
                </a:lnTo>
                <a:lnTo>
                  <a:pt x="169" y="101"/>
                </a:lnTo>
                <a:lnTo>
                  <a:pt x="168" y="101"/>
                </a:lnTo>
                <a:lnTo>
                  <a:pt x="167" y="101"/>
                </a:lnTo>
                <a:lnTo>
                  <a:pt x="166" y="101"/>
                </a:lnTo>
                <a:lnTo>
                  <a:pt x="165" y="100"/>
                </a:lnTo>
                <a:lnTo>
                  <a:pt x="165" y="100"/>
                </a:lnTo>
                <a:lnTo>
                  <a:pt x="165" y="100"/>
                </a:lnTo>
                <a:lnTo>
                  <a:pt x="164" y="100"/>
                </a:lnTo>
                <a:lnTo>
                  <a:pt x="163" y="100"/>
                </a:lnTo>
                <a:lnTo>
                  <a:pt x="162" y="99"/>
                </a:lnTo>
                <a:lnTo>
                  <a:pt x="162" y="99"/>
                </a:lnTo>
                <a:lnTo>
                  <a:pt x="161" y="98"/>
                </a:lnTo>
                <a:lnTo>
                  <a:pt x="160" y="98"/>
                </a:lnTo>
                <a:lnTo>
                  <a:pt x="160" y="98"/>
                </a:lnTo>
                <a:lnTo>
                  <a:pt x="160" y="97"/>
                </a:lnTo>
                <a:lnTo>
                  <a:pt x="160" y="96"/>
                </a:lnTo>
                <a:lnTo>
                  <a:pt x="160" y="96"/>
                </a:lnTo>
                <a:lnTo>
                  <a:pt x="160" y="96"/>
                </a:lnTo>
                <a:lnTo>
                  <a:pt x="161" y="96"/>
                </a:lnTo>
                <a:lnTo>
                  <a:pt x="161" y="96"/>
                </a:lnTo>
                <a:lnTo>
                  <a:pt x="162" y="95"/>
                </a:lnTo>
                <a:lnTo>
                  <a:pt x="162" y="95"/>
                </a:lnTo>
                <a:lnTo>
                  <a:pt x="163" y="94"/>
                </a:lnTo>
                <a:lnTo>
                  <a:pt x="164" y="94"/>
                </a:lnTo>
                <a:lnTo>
                  <a:pt x="164" y="93"/>
                </a:lnTo>
                <a:lnTo>
                  <a:pt x="165" y="93"/>
                </a:lnTo>
                <a:lnTo>
                  <a:pt x="166" y="93"/>
                </a:lnTo>
                <a:lnTo>
                  <a:pt x="166" y="92"/>
                </a:lnTo>
                <a:lnTo>
                  <a:pt x="168" y="92"/>
                </a:lnTo>
                <a:lnTo>
                  <a:pt x="168" y="91"/>
                </a:lnTo>
                <a:lnTo>
                  <a:pt x="169" y="91"/>
                </a:lnTo>
                <a:lnTo>
                  <a:pt x="169" y="91"/>
                </a:lnTo>
                <a:lnTo>
                  <a:pt x="170" y="91"/>
                </a:lnTo>
                <a:lnTo>
                  <a:pt x="170" y="91"/>
                </a:lnTo>
                <a:lnTo>
                  <a:pt x="171" y="91"/>
                </a:lnTo>
                <a:lnTo>
                  <a:pt x="172" y="91"/>
                </a:lnTo>
                <a:lnTo>
                  <a:pt x="173" y="91"/>
                </a:lnTo>
                <a:lnTo>
                  <a:pt x="174" y="91"/>
                </a:lnTo>
                <a:lnTo>
                  <a:pt x="174" y="91"/>
                </a:lnTo>
                <a:lnTo>
                  <a:pt x="174" y="90"/>
                </a:lnTo>
                <a:lnTo>
                  <a:pt x="176" y="89"/>
                </a:lnTo>
                <a:lnTo>
                  <a:pt x="177" y="87"/>
                </a:lnTo>
                <a:lnTo>
                  <a:pt x="179" y="84"/>
                </a:lnTo>
                <a:lnTo>
                  <a:pt x="180" y="82"/>
                </a:lnTo>
                <a:lnTo>
                  <a:pt x="180" y="80"/>
                </a:lnTo>
                <a:lnTo>
                  <a:pt x="179" y="79"/>
                </a:lnTo>
                <a:lnTo>
                  <a:pt x="179" y="77"/>
                </a:lnTo>
                <a:lnTo>
                  <a:pt x="179" y="76"/>
                </a:lnTo>
                <a:lnTo>
                  <a:pt x="180" y="74"/>
                </a:lnTo>
                <a:lnTo>
                  <a:pt x="179" y="72"/>
                </a:lnTo>
                <a:lnTo>
                  <a:pt x="180" y="71"/>
                </a:lnTo>
                <a:lnTo>
                  <a:pt x="183" y="70"/>
                </a:lnTo>
                <a:lnTo>
                  <a:pt x="184" y="70"/>
                </a:lnTo>
                <a:lnTo>
                  <a:pt x="184" y="69"/>
                </a:lnTo>
                <a:lnTo>
                  <a:pt x="185" y="68"/>
                </a:lnTo>
                <a:lnTo>
                  <a:pt x="186" y="67"/>
                </a:lnTo>
                <a:lnTo>
                  <a:pt x="188" y="67"/>
                </a:lnTo>
                <a:lnTo>
                  <a:pt x="190" y="66"/>
                </a:lnTo>
                <a:lnTo>
                  <a:pt x="192" y="66"/>
                </a:lnTo>
                <a:lnTo>
                  <a:pt x="193" y="66"/>
                </a:lnTo>
                <a:lnTo>
                  <a:pt x="194" y="66"/>
                </a:lnTo>
                <a:lnTo>
                  <a:pt x="195" y="66"/>
                </a:lnTo>
                <a:lnTo>
                  <a:pt x="199" y="66"/>
                </a:lnTo>
                <a:lnTo>
                  <a:pt x="202" y="67"/>
                </a:lnTo>
                <a:lnTo>
                  <a:pt x="206" y="67"/>
                </a:lnTo>
                <a:lnTo>
                  <a:pt x="211" y="66"/>
                </a:lnTo>
                <a:lnTo>
                  <a:pt x="215" y="66"/>
                </a:lnTo>
                <a:lnTo>
                  <a:pt x="219" y="67"/>
                </a:lnTo>
                <a:lnTo>
                  <a:pt x="223" y="68"/>
                </a:lnTo>
                <a:lnTo>
                  <a:pt x="228" y="69"/>
                </a:lnTo>
                <a:lnTo>
                  <a:pt x="230" y="70"/>
                </a:lnTo>
                <a:lnTo>
                  <a:pt x="238" y="72"/>
                </a:lnTo>
                <a:lnTo>
                  <a:pt x="244" y="72"/>
                </a:lnTo>
                <a:lnTo>
                  <a:pt x="247" y="72"/>
                </a:lnTo>
                <a:lnTo>
                  <a:pt x="251" y="71"/>
                </a:lnTo>
                <a:lnTo>
                  <a:pt x="255" y="72"/>
                </a:lnTo>
                <a:lnTo>
                  <a:pt x="255" y="72"/>
                </a:lnTo>
                <a:lnTo>
                  <a:pt x="255" y="72"/>
                </a:lnTo>
                <a:lnTo>
                  <a:pt x="255" y="71"/>
                </a:lnTo>
                <a:lnTo>
                  <a:pt x="255" y="71"/>
                </a:lnTo>
                <a:lnTo>
                  <a:pt x="256" y="70"/>
                </a:lnTo>
                <a:lnTo>
                  <a:pt x="256" y="70"/>
                </a:lnTo>
                <a:lnTo>
                  <a:pt x="256" y="69"/>
                </a:lnTo>
                <a:lnTo>
                  <a:pt x="256" y="69"/>
                </a:lnTo>
                <a:lnTo>
                  <a:pt x="256" y="68"/>
                </a:lnTo>
                <a:lnTo>
                  <a:pt x="256" y="67"/>
                </a:lnTo>
                <a:lnTo>
                  <a:pt x="257" y="67"/>
                </a:lnTo>
                <a:lnTo>
                  <a:pt x="257" y="67"/>
                </a:lnTo>
                <a:lnTo>
                  <a:pt x="257" y="67"/>
                </a:lnTo>
                <a:lnTo>
                  <a:pt x="258" y="67"/>
                </a:lnTo>
                <a:lnTo>
                  <a:pt x="258" y="67"/>
                </a:lnTo>
                <a:lnTo>
                  <a:pt x="259" y="67"/>
                </a:lnTo>
                <a:lnTo>
                  <a:pt x="260" y="67"/>
                </a:lnTo>
                <a:lnTo>
                  <a:pt x="260" y="67"/>
                </a:lnTo>
                <a:lnTo>
                  <a:pt x="260" y="68"/>
                </a:lnTo>
                <a:lnTo>
                  <a:pt x="261" y="68"/>
                </a:lnTo>
                <a:lnTo>
                  <a:pt x="261" y="68"/>
                </a:lnTo>
                <a:lnTo>
                  <a:pt x="261" y="69"/>
                </a:lnTo>
                <a:lnTo>
                  <a:pt x="261" y="69"/>
                </a:lnTo>
                <a:lnTo>
                  <a:pt x="262" y="69"/>
                </a:lnTo>
                <a:lnTo>
                  <a:pt x="263" y="69"/>
                </a:lnTo>
                <a:lnTo>
                  <a:pt x="264" y="70"/>
                </a:lnTo>
                <a:lnTo>
                  <a:pt x="264" y="70"/>
                </a:lnTo>
                <a:lnTo>
                  <a:pt x="265" y="71"/>
                </a:lnTo>
                <a:lnTo>
                  <a:pt x="265" y="70"/>
                </a:lnTo>
                <a:lnTo>
                  <a:pt x="265" y="70"/>
                </a:lnTo>
                <a:lnTo>
                  <a:pt x="265" y="69"/>
                </a:lnTo>
                <a:lnTo>
                  <a:pt x="265" y="69"/>
                </a:lnTo>
                <a:lnTo>
                  <a:pt x="265" y="68"/>
                </a:lnTo>
                <a:lnTo>
                  <a:pt x="265" y="69"/>
                </a:lnTo>
                <a:lnTo>
                  <a:pt x="265" y="69"/>
                </a:lnTo>
                <a:lnTo>
                  <a:pt x="266" y="69"/>
                </a:lnTo>
                <a:lnTo>
                  <a:pt x="266" y="69"/>
                </a:lnTo>
                <a:lnTo>
                  <a:pt x="267" y="68"/>
                </a:lnTo>
                <a:lnTo>
                  <a:pt x="267" y="68"/>
                </a:lnTo>
                <a:lnTo>
                  <a:pt x="268" y="68"/>
                </a:lnTo>
                <a:lnTo>
                  <a:pt x="268" y="69"/>
                </a:lnTo>
                <a:lnTo>
                  <a:pt x="269" y="70"/>
                </a:lnTo>
                <a:lnTo>
                  <a:pt x="269" y="70"/>
                </a:lnTo>
                <a:lnTo>
                  <a:pt x="270" y="70"/>
                </a:lnTo>
                <a:lnTo>
                  <a:pt x="270" y="70"/>
                </a:lnTo>
                <a:lnTo>
                  <a:pt x="271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69"/>
                </a:lnTo>
                <a:lnTo>
                  <a:pt x="272" y="69"/>
                </a:lnTo>
                <a:lnTo>
                  <a:pt x="272" y="68"/>
                </a:lnTo>
                <a:lnTo>
                  <a:pt x="272" y="68"/>
                </a:lnTo>
                <a:lnTo>
                  <a:pt x="272" y="67"/>
                </a:lnTo>
                <a:lnTo>
                  <a:pt x="273" y="67"/>
                </a:lnTo>
                <a:lnTo>
                  <a:pt x="273" y="66"/>
                </a:lnTo>
                <a:lnTo>
                  <a:pt x="273" y="66"/>
                </a:lnTo>
                <a:lnTo>
                  <a:pt x="273" y="66"/>
                </a:lnTo>
                <a:lnTo>
                  <a:pt x="273" y="65"/>
                </a:lnTo>
                <a:lnTo>
                  <a:pt x="273" y="65"/>
                </a:lnTo>
                <a:lnTo>
                  <a:pt x="273" y="64"/>
                </a:lnTo>
                <a:lnTo>
                  <a:pt x="273" y="64"/>
                </a:lnTo>
                <a:lnTo>
                  <a:pt x="272" y="63"/>
                </a:lnTo>
                <a:lnTo>
                  <a:pt x="271" y="63"/>
                </a:lnTo>
                <a:lnTo>
                  <a:pt x="271" y="63"/>
                </a:lnTo>
                <a:lnTo>
                  <a:pt x="270" y="63"/>
                </a:lnTo>
                <a:lnTo>
                  <a:pt x="269" y="62"/>
                </a:lnTo>
                <a:lnTo>
                  <a:pt x="269" y="62"/>
                </a:lnTo>
                <a:lnTo>
                  <a:pt x="269" y="62"/>
                </a:lnTo>
                <a:lnTo>
                  <a:pt x="268" y="62"/>
                </a:lnTo>
                <a:lnTo>
                  <a:pt x="268" y="61"/>
                </a:lnTo>
                <a:lnTo>
                  <a:pt x="268" y="60"/>
                </a:lnTo>
                <a:lnTo>
                  <a:pt x="268" y="59"/>
                </a:lnTo>
                <a:lnTo>
                  <a:pt x="269" y="59"/>
                </a:lnTo>
                <a:lnTo>
                  <a:pt x="269" y="58"/>
                </a:lnTo>
                <a:lnTo>
                  <a:pt x="269" y="58"/>
                </a:lnTo>
                <a:lnTo>
                  <a:pt x="269" y="57"/>
                </a:lnTo>
                <a:lnTo>
                  <a:pt x="270" y="57"/>
                </a:lnTo>
                <a:lnTo>
                  <a:pt x="270" y="56"/>
                </a:lnTo>
                <a:lnTo>
                  <a:pt x="270" y="56"/>
                </a:lnTo>
                <a:lnTo>
                  <a:pt x="269" y="55"/>
                </a:lnTo>
                <a:lnTo>
                  <a:pt x="269" y="55"/>
                </a:lnTo>
                <a:lnTo>
                  <a:pt x="269" y="55"/>
                </a:lnTo>
                <a:lnTo>
                  <a:pt x="269" y="55"/>
                </a:lnTo>
                <a:lnTo>
                  <a:pt x="269" y="55"/>
                </a:lnTo>
                <a:lnTo>
                  <a:pt x="268" y="55"/>
                </a:lnTo>
                <a:lnTo>
                  <a:pt x="267" y="55"/>
                </a:lnTo>
                <a:lnTo>
                  <a:pt x="266" y="55"/>
                </a:lnTo>
                <a:lnTo>
                  <a:pt x="265" y="55"/>
                </a:lnTo>
                <a:lnTo>
                  <a:pt x="265" y="55"/>
                </a:lnTo>
                <a:lnTo>
                  <a:pt x="264" y="55"/>
                </a:lnTo>
                <a:lnTo>
                  <a:pt x="264" y="55"/>
                </a:lnTo>
                <a:lnTo>
                  <a:pt x="264" y="54"/>
                </a:lnTo>
                <a:lnTo>
                  <a:pt x="263" y="54"/>
                </a:lnTo>
                <a:lnTo>
                  <a:pt x="263" y="54"/>
                </a:lnTo>
                <a:lnTo>
                  <a:pt x="263" y="53"/>
                </a:lnTo>
                <a:lnTo>
                  <a:pt x="263" y="52"/>
                </a:lnTo>
                <a:lnTo>
                  <a:pt x="263" y="52"/>
                </a:lnTo>
                <a:lnTo>
                  <a:pt x="263" y="51"/>
                </a:lnTo>
                <a:lnTo>
                  <a:pt x="264" y="50"/>
                </a:lnTo>
                <a:lnTo>
                  <a:pt x="264" y="50"/>
                </a:lnTo>
                <a:lnTo>
                  <a:pt x="265" y="50"/>
                </a:lnTo>
                <a:lnTo>
                  <a:pt x="265" y="49"/>
                </a:lnTo>
                <a:lnTo>
                  <a:pt x="265" y="49"/>
                </a:lnTo>
                <a:lnTo>
                  <a:pt x="265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7"/>
                </a:lnTo>
                <a:lnTo>
                  <a:pt x="265" y="46"/>
                </a:lnTo>
                <a:lnTo>
                  <a:pt x="265" y="46"/>
                </a:lnTo>
                <a:lnTo>
                  <a:pt x="265" y="46"/>
                </a:lnTo>
                <a:lnTo>
                  <a:pt x="265" y="45"/>
                </a:lnTo>
                <a:lnTo>
                  <a:pt x="265" y="44"/>
                </a:lnTo>
                <a:lnTo>
                  <a:pt x="266" y="44"/>
                </a:lnTo>
                <a:lnTo>
                  <a:pt x="266" y="44"/>
                </a:lnTo>
                <a:lnTo>
                  <a:pt x="267" y="43"/>
                </a:lnTo>
                <a:lnTo>
                  <a:pt x="267" y="42"/>
                </a:lnTo>
                <a:lnTo>
                  <a:pt x="267" y="42"/>
                </a:lnTo>
                <a:lnTo>
                  <a:pt x="266" y="41"/>
                </a:lnTo>
                <a:lnTo>
                  <a:pt x="266" y="41"/>
                </a:lnTo>
                <a:lnTo>
                  <a:pt x="266" y="40"/>
                </a:lnTo>
                <a:lnTo>
                  <a:pt x="267" y="40"/>
                </a:lnTo>
                <a:lnTo>
                  <a:pt x="267" y="39"/>
                </a:lnTo>
                <a:lnTo>
                  <a:pt x="267" y="39"/>
                </a:lnTo>
                <a:lnTo>
                  <a:pt x="267" y="38"/>
                </a:lnTo>
                <a:lnTo>
                  <a:pt x="267" y="37"/>
                </a:lnTo>
                <a:lnTo>
                  <a:pt x="267" y="36"/>
                </a:lnTo>
                <a:lnTo>
                  <a:pt x="267" y="36"/>
                </a:lnTo>
                <a:lnTo>
                  <a:pt x="267" y="35"/>
                </a:lnTo>
                <a:lnTo>
                  <a:pt x="268" y="35"/>
                </a:lnTo>
                <a:lnTo>
                  <a:pt x="268" y="36"/>
                </a:lnTo>
                <a:lnTo>
                  <a:pt x="269" y="36"/>
                </a:lnTo>
                <a:lnTo>
                  <a:pt x="270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2" y="36"/>
                </a:lnTo>
                <a:lnTo>
                  <a:pt x="272" y="36"/>
                </a:lnTo>
                <a:lnTo>
                  <a:pt x="273" y="36"/>
                </a:lnTo>
                <a:lnTo>
                  <a:pt x="273" y="35"/>
                </a:lnTo>
                <a:lnTo>
                  <a:pt x="274" y="35"/>
                </a:lnTo>
                <a:lnTo>
                  <a:pt x="274" y="35"/>
                </a:lnTo>
                <a:lnTo>
                  <a:pt x="274" y="35"/>
                </a:lnTo>
                <a:lnTo>
                  <a:pt x="275" y="35"/>
                </a:lnTo>
                <a:lnTo>
                  <a:pt x="275" y="35"/>
                </a:lnTo>
                <a:lnTo>
                  <a:pt x="275" y="35"/>
                </a:lnTo>
                <a:lnTo>
                  <a:pt x="276" y="35"/>
                </a:lnTo>
                <a:lnTo>
                  <a:pt x="276" y="35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7"/>
                </a:lnTo>
                <a:lnTo>
                  <a:pt x="277" y="37"/>
                </a:lnTo>
                <a:lnTo>
                  <a:pt x="277" y="36"/>
                </a:lnTo>
                <a:lnTo>
                  <a:pt x="277" y="36"/>
                </a:lnTo>
                <a:lnTo>
                  <a:pt x="277" y="37"/>
                </a:lnTo>
                <a:lnTo>
                  <a:pt x="278" y="37"/>
                </a:lnTo>
                <a:lnTo>
                  <a:pt x="278" y="37"/>
                </a:lnTo>
                <a:lnTo>
                  <a:pt x="278" y="37"/>
                </a:lnTo>
                <a:lnTo>
                  <a:pt x="278" y="37"/>
                </a:lnTo>
                <a:lnTo>
                  <a:pt x="279" y="37"/>
                </a:lnTo>
                <a:lnTo>
                  <a:pt x="279" y="37"/>
                </a:lnTo>
                <a:lnTo>
                  <a:pt x="280" y="37"/>
                </a:lnTo>
                <a:lnTo>
                  <a:pt x="280" y="37"/>
                </a:lnTo>
                <a:lnTo>
                  <a:pt x="280" y="37"/>
                </a:lnTo>
                <a:lnTo>
                  <a:pt x="280" y="37"/>
                </a:lnTo>
                <a:lnTo>
                  <a:pt x="280" y="36"/>
                </a:lnTo>
                <a:lnTo>
                  <a:pt x="281" y="35"/>
                </a:lnTo>
                <a:lnTo>
                  <a:pt x="281" y="35"/>
                </a:lnTo>
                <a:lnTo>
                  <a:pt x="281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3"/>
                </a:lnTo>
                <a:lnTo>
                  <a:pt x="283" y="33"/>
                </a:lnTo>
                <a:lnTo>
                  <a:pt x="283" y="33"/>
                </a:lnTo>
                <a:lnTo>
                  <a:pt x="284" y="33"/>
                </a:lnTo>
                <a:lnTo>
                  <a:pt x="285" y="32"/>
                </a:lnTo>
                <a:lnTo>
                  <a:pt x="285" y="32"/>
                </a:lnTo>
                <a:lnTo>
                  <a:pt x="286" y="32"/>
                </a:lnTo>
                <a:lnTo>
                  <a:pt x="286" y="32"/>
                </a:lnTo>
                <a:lnTo>
                  <a:pt x="286" y="31"/>
                </a:lnTo>
                <a:lnTo>
                  <a:pt x="286" y="31"/>
                </a:lnTo>
                <a:lnTo>
                  <a:pt x="287" y="30"/>
                </a:lnTo>
                <a:lnTo>
                  <a:pt x="287" y="30"/>
                </a:lnTo>
                <a:lnTo>
                  <a:pt x="287" y="30"/>
                </a:lnTo>
                <a:lnTo>
                  <a:pt x="287" y="30"/>
                </a:lnTo>
                <a:lnTo>
                  <a:pt x="288" y="30"/>
                </a:lnTo>
                <a:lnTo>
                  <a:pt x="289" y="31"/>
                </a:lnTo>
                <a:lnTo>
                  <a:pt x="289" y="31"/>
                </a:lnTo>
                <a:lnTo>
                  <a:pt x="290" y="31"/>
                </a:lnTo>
                <a:lnTo>
                  <a:pt x="291" y="31"/>
                </a:lnTo>
                <a:lnTo>
                  <a:pt x="292" y="30"/>
                </a:lnTo>
                <a:lnTo>
                  <a:pt x="292" y="30"/>
                </a:lnTo>
                <a:lnTo>
                  <a:pt x="293" y="30"/>
                </a:lnTo>
                <a:lnTo>
                  <a:pt x="294" y="29"/>
                </a:lnTo>
                <a:lnTo>
                  <a:pt x="294" y="29"/>
                </a:lnTo>
                <a:lnTo>
                  <a:pt x="294" y="29"/>
                </a:lnTo>
                <a:lnTo>
                  <a:pt x="295" y="29"/>
                </a:lnTo>
                <a:lnTo>
                  <a:pt x="295" y="29"/>
                </a:lnTo>
                <a:lnTo>
                  <a:pt x="296" y="29"/>
                </a:lnTo>
                <a:lnTo>
                  <a:pt x="296" y="29"/>
                </a:lnTo>
                <a:lnTo>
                  <a:pt x="297" y="28"/>
                </a:lnTo>
                <a:lnTo>
                  <a:pt x="298" y="28"/>
                </a:lnTo>
                <a:lnTo>
                  <a:pt x="298" y="28"/>
                </a:lnTo>
                <a:lnTo>
                  <a:pt x="298" y="29"/>
                </a:lnTo>
                <a:lnTo>
                  <a:pt x="298" y="29"/>
                </a:lnTo>
                <a:lnTo>
                  <a:pt x="298" y="30"/>
                </a:lnTo>
                <a:lnTo>
                  <a:pt x="299" y="30"/>
                </a:lnTo>
                <a:lnTo>
                  <a:pt x="299" y="31"/>
                </a:lnTo>
                <a:lnTo>
                  <a:pt x="300" y="31"/>
                </a:lnTo>
                <a:lnTo>
                  <a:pt x="300" y="31"/>
                </a:lnTo>
                <a:lnTo>
                  <a:pt x="301" y="32"/>
                </a:lnTo>
                <a:lnTo>
                  <a:pt x="301" y="33"/>
                </a:lnTo>
                <a:lnTo>
                  <a:pt x="302" y="33"/>
                </a:lnTo>
                <a:lnTo>
                  <a:pt x="302" y="33"/>
                </a:lnTo>
                <a:lnTo>
                  <a:pt x="303" y="33"/>
                </a:lnTo>
                <a:lnTo>
                  <a:pt x="304" y="33"/>
                </a:lnTo>
                <a:lnTo>
                  <a:pt x="304" y="33"/>
                </a:lnTo>
                <a:lnTo>
                  <a:pt x="304" y="33"/>
                </a:lnTo>
                <a:lnTo>
                  <a:pt x="305" y="32"/>
                </a:lnTo>
                <a:lnTo>
                  <a:pt x="305" y="32"/>
                </a:lnTo>
                <a:lnTo>
                  <a:pt x="305" y="31"/>
                </a:lnTo>
                <a:lnTo>
                  <a:pt x="306" y="31"/>
                </a:lnTo>
                <a:lnTo>
                  <a:pt x="306" y="31"/>
                </a:lnTo>
                <a:lnTo>
                  <a:pt x="307" y="30"/>
                </a:lnTo>
                <a:lnTo>
                  <a:pt x="307" y="29"/>
                </a:lnTo>
                <a:lnTo>
                  <a:pt x="307" y="29"/>
                </a:lnTo>
                <a:lnTo>
                  <a:pt x="307" y="28"/>
                </a:lnTo>
                <a:lnTo>
                  <a:pt x="307" y="27"/>
                </a:lnTo>
                <a:lnTo>
                  <a:pt x="307" y="27"/>
                </a:lnTo>
                <a:lnTo>
                  <a:pt x="308" y="26"/>
                </a:lnTo>
                <a:lnTo>
                  <a:pt x="308" y="26"/>
                </a:lnTo>
                <a:lnTo>
                  <a:pt x="309" y="26"/>
                </a:lnTo>
                <a:lnTo>
                  <a:pt x="309" y="25"/>
                </a:lnTo>
                <a:lnTo>
                  <a:pt x="309" y="25"/>
                </a:lnTo>
                <a:lnTo>
                  <a:pt x="309" y="24"/>
                </a:lnTo>
                <a:lnTo>
                  <a:pt x="308" y="24"/>
                </a:lnTo>
                <a:lnTo>
                  <a:pt x="308" y="23"/>
                </a:lnTo>
                <a:lnTo>
                  <a:pt x="308" y="23"/>
                </a:lnTo>
                <a:lnTo>
                  <a:pt x="308" y="23"/>
                </a:lnTo>
                <a:lnTo>
                  <a:pt x="308" y="22"/>
                </a:lnTo>
                <a:lnTo>
                  <a:pt x="308" y="22"/>
                </a:lnTo>
                <a:lnTo>
                  <a:pt x="308" y="21"/>
                </a:lnTo>
                <a:lnTo>
                  <a:pt x="308" y="21"/>
                </a:lnTo>
                <a:lnTo>
                  <a:pt x="308" y="21"/>
                </a:lnTo>
                <a:lnTo>
                  <a:pt x="307" y="21"/>
                </a:lnTo>
                <a:lnTo>
                  <a:pt x="307" y="21"/>
                </a:lnTo>
                <a:lnTo>
                  <a:pt x="307" y="20"/>
                </a:lnTo>
                <a:lnTo>
                  <a:pt x="307" y="19"/>
                </a:lnTo>
                <a:lnTo>
                  <a:pt x="307" y="19"/>
                </a:lnTo>
                <a:lnTo>
                  <a:pt x="307" y="18"/>
                </a:lnTo>
                <a:lnTo>
                  <a:pt x="307" y="18"/>
                </a:lnTo>
                <a:lnTo>
                  <a:pt x="307" y="17"/>
                </a:lnTo>
                <a:lnTo>
                  <a:pt x="307" y="17"/>
                </a:lnTo>
                <a:lnTo>
                  <a:pt x="307" y="16"/>
                </a:lnTo>
                <a:lnTo>
                  <a:pt x="307" y="16"/>
                </a:lnTo>
                <a:lnTo>
                  <a:pt x="308" y="15"/>
                </a:lnTo>
                <a:lnTo>
                  <a:pt x="308" y="15"/>
                </a:lnTo>
                <a:lnTo>
                  <a:pt x="308" y="15"/>
                </a:lnTo>
                <a:lnTo>
                  <a:pt x="309" y="15"/>
                </a:lnTo>
                <a:lnTo>
                  <a:pt x="310" y="15"/>
                </a:lnTo>
                <a:lnTo>
                  <a:pt x="310" y="15"/>
                </a:lnTo>
                <a:lnTo>
                  <a:pt x="311" y="16"/>
                </a:lnTo>
                <a:lnTo>
                  <a:pt x="312" y="16"/>
                </a:lnTo>
                <a:lnTo>
                  <a:pt x="313" y="17"/>
                </a:lnTo>
                <a:lnTo>
                  <a:pt x="313" y="18"/>
                </a:lnTo>
                <a:lnTo>
                  <a:pt x="314" y="18"/>
                </a:lnTo>
                <a:lnTo>
                  <a:pt x="314" y="19"/>
                </a:lnTo>
                <a:lnTo>
                  <a:pt x="314" y="19"/>
                </a:lnTo>
                <a:lnTo>
                  <a:pt x="315" y="20"/>
                </a:lnTo>
                <a:lnTo>
                  <a:pt x="315" y="20"/>
                </a:lnTo>
                <a:lnTo>
                  <a:pt x="317" y="20"/>
                </a:lnTo>
                <a:lnTo>
                  <a:pt x="318" y="20"/>
                </a:lnTo>
                <a:lnTo>
                  <a:pt x="318" y="20"/>
                </a:lnTo>
                <a:lnTo>
                  <a:pt x="319" y="19"/>
                </a:lnTo>
                <a:lnTo>
                  <a:pt x="319" y="19"/>
                </a:lnTo>
                <a:lnTo>
                  <a:pt x="319" y="19"/>
                </a:lnTo>
                <a:lnTo>
                  <a:pt x="320" y="20"/>
                </a:lnTo>
                <a:lnTo>
                  <a:pt x="321" y="19"/>
                </a:lnTo>
                <a:lnTo>
                  <a:pt x="322" y="19"/>
                </a:lnTo>
                <a:lnTo>
                  <a:pt x="323" y="19"/>
                </a:lnTo>
                <a:lnTo>
                  <a:pt x="323" y="19"/>
                </a:lnTo>
                <a:lnTo>
                  <a:pt x="323" y="19"/>
                </a:lnTo>
                <a:lnTo>
                  <a:pt x="324" y="18"/>
                </a:lnTo>
                <a:lnTo>
                  <a:pt x="326" y="17"/>
                </a:lnTo>
                <a:lnTo>
                  <a:pt x="326" y="17"/>
                </a:lnTo>
                <a:lnTo>
                  <a:pt x="326" y="17"/>
                </a:lnTo>
                <a:lnTo>
                  <a:pt x="327" y="17"/>
                </a:lnTo>
                <a:lnTo>
                  <a:pt x="328" y="17"/>
                </a:lnTo>
                <a:lnTo>
                  <a:pt x="328" y="17"/>
                </a:lnTo>
                <a:lnTo>
                  <a:pt x="329" y="17"/>
                </a:lnTo>
                <a:lnTo>
                  <a:pt x="329" y="17"/>
                </a:lnTo>
                <a:lnTo>
                  <a:pt x="330" y="17"/>
                </a:lnTo>
                <a:lnTo>
                  <a:pt x="330" y="16"/>
                </a:lnTo>
                <a:lnTo>
                  <a:pt x="330" y="17"/>
                </a:lnTo>
                <a:lnTo>
                  <a:pt x="330" y="17"/>
                </a:lnTo>
                <a:lnTo>
                  <a:pt x="331" y="18"/>
                </a:lnTo>
                <a:lnTo>
                  <a:pt x="331" y="18"/>
                </a:lnTo>
                <a:lnTo>
                  <a:pt x="331" y="19"/>
                </a:lnTo>
                <a:lnTo>
                  <a:pt x="331" y="19"/>
                </a:lnTo>
                <a:lnTo>
                  <a:pt x="331" y="19"/>
                </a:lnTo>
                <a:lnTo>
                  <a:pt x="332" y="19"/>
                </a:lnTo>
                <a:lnTo>
                  <a:pt x="332" y="19"/>
                </a:lnTo>
                <a:lnTo>
                  <a:pt x="333" y="20"/>
                </a:lnTo>
                <a:lnTo>
                  <a:pt x="333" y="20"/>
                </a:lnTo>
                <a:lnTo>
                  <a:pt x="333" y="21"/>
                </a:lnTo>
                <a:lnTo>
                  <a:pt x="333" y="21"/>
                </a:lnTo>
                <a:lnTo>
                  <a:pt x="332" y="21"/>
                </a:lnTo>
                <a:lnTo>
                  <a:pt x="333" y="22"/>
                </a:lnTo>
                <a:lnTo>
                  <a:pt x="334" y="22"/>
                </a:lnTo>
                <a:lnTo>
                  <a:pt x="335" y="21"/>
                </a:lnTo>
                <a:lnTo>
                  <a:pt x="335" y="21"/>
                </a:lnTo>
                <a:lnTo>
                  <a:pt x="335" y="21"/>
                </a:lnTo>
                <a:lnTo>
                  <a:pt x="336" y="21"/>
                </a:lnTo>
                <a:lnTo>
                  <a:pt x="336" y="20"/>
                </a:lnTo>
                <a:lnTo>
                  <a:pt x="336" y="20"/>
                </a:lnTo>
                <a:lnTo>
                  <a:pt x="337" y="20"/>
                </a:lnTo>
                <a:lnTo>
                  <a:pt x="339" y="19"/>
                </a:lnTo>
                <a:lnTo>
                  <a:pt x="339" y="18"/>
                </a:lnTo>
                <a:lnTo>
                  <a:pt x="339" y="18"/>
                </a:lnTo>
                <a:lnTo>
                  <a:pt x="340" y="17"/>
                </a:lnTo>
                <a:lnTo>
                  <a:pt x="340" y="17"/>
                </a:lnTo>
                <a:lnTo>
                  <a:pt x="341" y="17"/>
                </a:lnTo>
                <a:lnTo>
                  <a:pt x="342" y="18"/>
                </a:lnTo>
                <a:lnTo>
                  <a:pt x="342" y="17"/>
                </a:lnTo>
                <a:lnTo>
                  <a:pt x="342" y="17"/>
                </a:lnTo>
                <a:lnTo>
                  <a:pt x="342" y="16"/>
                </a:lnTo>
                <a:lnTo>
                  <a:pt x="343" y="16"/>
                </a:lnTo>
                <a:lnTo>
                  <a:pt x="343" y="16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5" y="16"/>
                </a:lnTo>
                <a:lnTo>
                  <a:pt x="345" y="15"/>
                </a:lnTo>
                <a:lnTo>
                  <a:pt x="346" y="15"/>
                </a:lnTo>
                <a:lnTo>
                  <a:pt x="346" y="15"/>
                </a:lnTo>
                <a:lnTo>
                  <a:pt x="347" y="15"/>
                </a:lnTo>
                <a:lnTo>
                  <a:pt x="347" y="15"/>
                </a:lnTo>
                <a:lnTo>
                  <a:pt x="348" y="15"/>
                </a:lnTo>
                <a:lnTo>
                  <a:pt x="348" y="15"/>
                </a:lnTo>
                <a:lnTo>
                  <a:pt x="348" y="15"/>
                </a:lnTo>
                <a:lnTo>
                  <a:pt x="349" y="15"/>
                </a:lnTo>
                <a:lnTo>
                  <a:pt x="349" y="15"/>
                </a:lnTo>
                <a:lnTo>
                  <a:pt x="349" y="15"/>
                </a:lnTo>
                <a:lnTo>
                  <a:pt x="350" y="15"/>
                </a:lnTo>
                <a:lnTo>
                  <a:pt x="350" y="15"/>
                </a:lnTo>
                <a:lnTo>
                  <a:pt x="350" y="16"/>
                </a:lnTo>
                <a:lnTo>
                  <a:pt x="351" y="16"/>
                </a:lnTo>
                <a:lnTo>
                  <a:pt x="351" y="15"/>
                </a:lnTo>
                <a:lnTo>
                  <a:pt x="352" y="15"/>
                </a:lnTo>
                <a:lnTo>
                  <a:pt x="352" y="14"/>
                </a:lnTo>
                <a:lnTo>
                  <a:pt x="352" y="14"/>
                </a:lnTo>
                <a:lnTo>
                  <a:pt x="352" y="13"/>
                </a:lnTo>
                <a:lnTo>
                  <a:pt x="353" y="13"/>
                </a:lnTo>
                <a:lnTo>
                  <a:pt x="353" y="13"/>
                </a:lnTo>
                <a:lnTo>
                  <a:pt x="353" y="13"/>
                </a:lnTo>
                <a:lnTo>
                  <a:pt x="353" y="13"/>
                </a:lnTo>
                <a:lnTo>
                  <a:pt x="354" y="12"/>
                </a:lnTo>
                <a:lnTo>
                  <a:pt x="354" y="12"/>
                </a:lnTo>
                <a:lnTo>
                  <a:pt x="354" y="12"/>
                </a:lnTo>
                <a:lnTo>
                  <a:pt x="354" y="11"/>
                </a:lnTo>
                <a:lnTo>
                  <a:pt x="355" y="10"/>
                </a:lnTo>
                <a:lnTo>
                  <a:pt x="356" y="10"/>
                </a:lnTo>
                <a:lnTo>
                  <a:pt x="356" y="10"/>
                </a:lnTo>
                <a:lnTo>
                  <a:pt x="357" y="10"/>
                </a:lnTo>
                <a:lnTo>
                  <a:pt x="357" y="9"/>
                </a:lnTo>
                <a:lnTo>
                  <a:pt x="357" y="9"/>
                </a:lnTo>
                <a:lnTo>
                  <a:pt x="358" y="9"/>
                </a:lnTo>
                <a:lnTo>
                  <a:pt x="358" y="8"/>
                </a:lnTo>
                <a:lnTo>
                  <a:pt x="359" y="8"/>
                </a:lnTo>
                <a:lnTo>
                  <a:pt x="359" y="8"/>
                </a:lnTo>
                <a:lnTo>
                  <a:pt x="360" y="8"/>
                </a:lnTo>
                <a:lnTo>
                  <a:pt x="360" y="8"/>
                </a:lnTo>
                <a:lnTo>
                  <a:pt x="360" y="8"/>
                </a:lnTo>
                <a:lnTo>
                  <a:pt x="361" y="8"/>
                </a:lnTo>
                <a:lnTo>
                  <a:pt x="361" y="7"/>
                </a:lnTo>
                <a:lnTo>
                  <a:pt x="361" y="7"/>
                </a:lnTo>
                <a:lnTo>
                  <a:pt x="362" y="7"/>
                </a:lnTo>
                <a:lnTo>
                  <a:pt x="362" y="7"/>
                </a:lnTo>
                <a:lnTo>
                  <a:pt x="362" y="6"/>
                </a:lnTo>
                <a:lnTo>
                  <a:pt x="362" y="6"/>
                </a:lnTo>
                <a:lnTo>
                  <a:pt x="363" y="6"/>
                </a:lnTo>
                <a:lnTo>
                  <a:pt x="363" y="6"/>
                </a:lnTo>
                <a:lnTo>
                  <a:pt x="363" y="7"/>
                </a:lnTo>
                <a:lnTo>
                  <a:pt x="364" y="7"/>
                </a:lnTo>
                <a:lnTo>
                  <a:pt x="364" y="6"/>
                </a:lnTo>
                <a:lnTo>
                  <a:pt x="365" y="6"/>
                </a:lnTo>
                <a:lnTo>
                  <a:pt x="366" y="6"/>
                </a:lnTo>
                <a:lnTo>
                  <a:pt x="366" y="5"/>
                </a:lnTo>
                <a:lnTo>
                  <a:pt x="367" y="5"/>
                </a:lnTo>
                <a:lnTo>
                  <a:pt x="367" y="5"/>
                </a:lnTo>
                <a:lnTo>
                  <a:pt x="367" y="4"/>
                </a:lnTo>
                <a:lnTo>
                  <a:pt x="367" y="4"/>
                </a:lnTo>
                <a:lnTo>
                  <a:pt x="368" y="4"/>
                </a:lnTo>
                <a:lnTo>
                  <a:pt x="368" y="4"/>
                </a:lnTo>
                <a:lnTo>
                  <a:pt x="369" y="3"/>
                </a:lnTo>
                <a:lnTo>
                  <a:pt x="369" y="3"/>
                </a:lnTo>
                <a:lnTo>
                  <a:pt x="369" y="3"/>
                </a:lnTo>
                <a:lnTo>
                  <a:pt x="370" y="3"/>
                </a:lnTo>
                <a:lnTo>
                  <a:pt x="370" y="2"/>
                </a:lnTo>
                <a:lnTo>
                  <a:pt x="371" y="2"/>
                </a:lnTo>
                <a:lnTo>
                  <a:pt x="371" y="2"/>
                </a:lnTo>
                <a:lnTo>
                  <a:pt x="371" y="1"/>
                </a:lnTo>
                <a:lnTo>
                  <a:pt x="372" y="1"/>
                </a:lnTo>
                <a:lnTo>
                  <a:pt x="372" y="1"/>
                </a:lnTo>
                <a:lnTo>
                  <a:pt x="373" y="1"/>
                </a:lnTo>
                <a:lnTo>
                  <a:pt x="373" y="1"/>
                </a:lnTo>
                <a:lnTo>
                  <a:pt x="373" y="1"/>
                </a:lnTo>
                <a:lnTo>
                  <a:pt x="373" y="0"/>
                </a:lnTo>
                <a:lnTo>
                  <a:pt x="373" y="0"/>
                </a:lnTo>
                <a:lnTo>
                  <a:pt x="374" y="1"/>
                </a:lnTo>
                <a:lnTo>
                  <a:pt x="375" y="1"/>
                </a:lnTo>
                <a:lnTo>
                  <a:pt x="376" y="2"/>
                </a:lnTo>
                <a:lnTo>
                  <a:pt x="376" y="2"/>
                </a:lnTo>
                <a:lnTo>
                  <a:pt x="377" y="3"/>
                </a:lnTo>
                <a:lnTo>
                  <a:pt x="377" y="4"/>
                </a:lnTo>
                <a:lnTo>
                  <a:pt x="378" y="4"/>
                </a:lnTo>
                <a:lnTo>
                  <a:pt x="378" y="4"/>
                </a:lnTo>
                <a:lnTo>
                  <a:pt x="378" y="5"/>
                </a:lnTo>
                <a:lnTo>
                  <a:pt x="379" y="5"/>
                </a:lnTo>
                <a:lnTo>
                  <a:pt x="380" y="6"/>
                </a:lnTo>
                <a:lnTo>
                  <a:pt x="381" y="6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10" name="Freeform 95"/>
          <p:cNvSpPr>
            <a:spLocks/>
          </p:cNvSpPr>
          <p:nvPr/>
        </p:nvSpPr>
        <p:spPr bwMode="auto">
          <a:xfrm>
            <a:off x="4504787" y="5714251"/>
            <a:ext cx="590713" cy="492668"/>
          </a:xfrm>
          <a:custGeom>
            <a:avLst/>
            <a:gdLst>
              <a:gd name="T0" fmla="*/ 63 w 344"/>
              <a:gd name="T1" fmla="*/ 15 h 311"/>
              <a:gd name="T2" fmla="*/ 72 w 344"/>
              <a:gd name="T3" fmla="*/ 23 h 311"/>
              <a:gd name="T4" fmla="*/ 79 w 344"/>
              <a:gd name="T5" fmla="*/ 35 h 311"/>
              <a:gd name="T6" fmla="*/ 91 w 344"/>
              <a:gd name="T7" fmla="*/ 40 h 311"/>
              <a:gd name="T8" fmla="*/ 96 w 344"/>
              <a:gd name="T9" fmla="*/ 52 h 311"/>
              <a:gd name="T10" fmla="*/ 105 w 344"/>
              <a:gd name="T11" fmla="*/ 63 h 311"/>
              <a:gd name="T12" fmla="*/ 117 w 344"/>
              <a:gd name="T13" fmla="*/ 70 h 311"/>
              <a:gd name="T14" fmla="*/ 140 w 344"/>
              <a:gd name="T15" fmla="*/ 93 h 311"/>
              <a:gd name="T16" fmla="*/ 175 w 344"/>
              <a:gd name="T17" fmla="*/ 104 h 311"/>
              <a:gd name="T18" fmla="*/ 208 w 344"/>
              <a:gd name="T19" fmla="*/ 57 h 311"/>
              <a:gd name="T20" fmla="*/ 231 w 344"/>
              <a:gd name="T21" fmla="*/ 33 h 311"/>
              <a:gd name="T22" fmla="*/ 239 w 344"/>
              <a:gd name="T23" fmla="*/ 35 h 311"/>
              <a:gd name="T24" fmla="*/ 245 w 344"/>
              <a:gd name="T25" fmla="*/ 50 h 311"/>
              <a:gd name="T26" fmla="*/ 338 w 344"/>
              <a:gd name="T27" fmla="*/ 96 h 311"/>
              <a:gd name="T28" fmla="*/ 331 w 344"/>
              <a:gd name="T29" fmla="*/ 109 h 311"/>
              <a:gd name="T30" fmla="*/ 329 w 344"/>
              <a:gd name="T31" fmla="*/ 118 h 311"/>
              <a:gd name="T32" fmla="*/ 329 w 344"/>
              <a:gd name="T33" fmla="*/ 132 h 311"/>
              <a:gd name="T34" fmla="*/ 332 w 344"/>
              <a:gd name="T35" fmla="*/ 142 h 311"/>
              <a:gd name="T36" fmla="*/ 327 w 344"/>
              <a:gd name="T37" fmla="*/ 153 h 311"/>
              <a:gd name="T38" fmla="*/ 319 w 344"/>
              <a:gd name="T39" fmla="*/ 152 h 311"/>
              <a:gd name="T40" fmla="*/ 314 w 344"/>
              <a:gd name="T41" fmla="*/ 165 h 311"/>
              <a:gd name="T42" fmla="*/ 300 w 344"/>
              <a:gd name="T43" fmla="*/ 189 h 311"/>
              <a:gd name="T44" fmla="*/ 290 w 344"/>
              <a:gd name="T45" fmla="*/ 202 h 311"/>
              <a:gd name="T46" fmla="*/ 282 w 344"/>
              <a:gd name="T47" fmla="*/ 212 h 311"/>
              <a:gd name="T48" fmla="*/ 268 w 344"/>
              <a:gd name="T49" fmla="*/ 205 h 311"/>
              <a:gd name="T50" fmla="*/ 256 w 344"/>
              <a:gd name="T51" fmla="*/ 195 h 311"/>
              <a:gd name="T52" fmla="*/ 247 w 344"/>
              <a:gd name="T53" fmla="*/ 202 h 311"/>
              <a:gd name="T54" fmla="*/ 237 w 344"/>
              <a:gd name="T55" fmla="*/ 211 h 311"/>
              <a:gd name="T56" fmla="*/ 235 w 344"/>
              <a:gd name="T57" fmla="*/ 222 h 311"/>
              <a:gd name="T58" fmla="*/ 231 w 344"/>
              <a:gd name="T59" fmla="*/ 232 h 311"/>
              <a:gd name="T60" fmla="*/ 228 w 344"/>
              <a:gd name="T61" fmla="*/ 244 h 311"/>
              <a:gd name="T62" fmla="*/ 222 w 344"/>
              <a:gd name="T63" fmla="*/ 256 h 311"/>
              <a:gd name="T64" fmla="*/ 214 w 344"/>
              <a:gd name="T65" fmla="*/ 267 h 311"/>
              <a:gd name="T66" fmla="*/ 201 w 344"/>
              <a:gd name="T67" fmla="*/ 272 h 311"/>
              <a:gd name="T68" fmla="*/ 188 w 344"/>
              <a:gd name="T69" fmla="*/ 276 h 311"/>
              <a:gd name="T70" fmla="*/ 180 w 344"/>
              <a:gd name="T71" fmla="*/ 285 h 311"/>
              <a:gd name="T72" fmla="*/ 169 w 344"/>
              <a:gd name="T73" fmla="*/ 291 h 311"/>
              <a:gd name="T74" fmla="*/ 158 w 344"/>
              <a:gd name="T75" fmla="*/ 294 h 311"/>
              <a:gd name="T76" fmla="*/ 144 w 344"/>
              <a:gd name="T77" fmla="*/ 298 h 311"/>
              <a:gd name="T78" fmla="*/ 128 w 344"/>
              <a:gd name="T79" fmla="*/ 298 h 311"/>
              <a:gd name="T80" fmla="*/ 114 w 344"/>
              <a:gd name="T81" fmla="*/ 299 h 311"/>
              <a:gd name="T82" fmla="*/ 102 w 344"/>
              <a:gd name="T83" fmla="*/ 308 h 311"/>
              <a:gd name="T84" fmla="*/ 86 w 344"/>
              <a:gd name="T85" fmla="*/ 310 h 311"/>
              <a:gd name="T86" fmla="*/ 82 w 344"/>
              <a:gd name="T87" fmla="*/ 299 h 311"/>
              <a:gd name="T88" fmla="*/ 86 w 344"/>
              <a:gd name="T89" fmla="*/ 278 h 311"/>
              <a:gd name="T90" fmla="*/ 95 w 344"/>
              <a:gd name="T91" fmla="*/ 257 h 311"/>
              <a:gd name="T92" fmla="*/ 93 w 344"/>
              <a:gd name="T93" fmla="*/ 243 h 311"/>
              <a:gd name="T94" fmla="*/ 91 w 344"/>
              <a:gd name="T95" fmla="*/ 227 h 311"/>
              <a:gd name="T96" fmla="*/ 82 w 344"/>
              <a:gd name="T97" fmla="*/ 211 h 311"/>
              <a:gd name="T98" fmla="*/ 74 w 344"/>
              <a:gd name="T99" fmla="*/ 194 h 311"/>
              <a:gd name="T100" fmla="*/ 58 w 344"/>
              <a:gd name="T101" fmla="*/ 179 h 311"/>
              <a:gd name="T102" fmla="*/ 66 w 344"/>
              <a:gd name="T103" fmla="*/ 165 h 311"/>
              <a:gd name="T104" fmla="*/ 77 w 344"/>
              <a:gd name="T105" fmla="*/ 148 h 311"/>
              <a:gd name="T106" fmla="*/ 88 w 344"/>
              <a:gd name="T107" fmla="*/ 124 h 311"/>
              <a:gd name="T108" fmla="*/ 80 w 344"/>
              <a:gd name="T109" fmla="*/ 101 h 311"/>
              <a:gd name="T110" fmla="*/ 61 w 344"/>
              <a:gd name="T111" fmla="*/ 105 h 311"/>
              <a:gd name="T112" fmla="*/ 44 w 344"/>
              <a:gd name="T113" fmla="*/ 101 h 311"/>
              <a:gd name="T114" fmla="*/ 29 w 344"/>
              <a:gd name="T115" fmla="*/ 82 h 311"/>
              <a:gd name="T116" fmla="*/ 11 w 344"/>
              <a:gd name="T117" fmla="*/ 64 h 311"/>
              <a:gd name="T118" fmla="*/ 3 w 344"/>
              <a:gd name="T119" fmla="*/ 47 h 311"/>
              <a:gd name="T120" fmla="*/ 6 w 344"/>
              <a:gd name="T121" fmla="*/ 28 h 311"/>
              <a:gd name="T122" fmla="*/ 21 w 344"/>
              <a:gd name="T123" fmla="*/ 26 h 311"/>
              <a:gd name="T124" fmla="*/ 65 w 344"/>
              <a:gd name="T125" fmla="*/ 2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4" h="311">
                <a:moveTo>
                  <a:pt x="65" y="3"/>
                </a:moveTo>
                <a:lnTo>
                  <a:pt x="64" y="3"/>
                </a:lnTo>
                <a:lnTo>
                  <a:pt x="64" y="3"/>
                </a:lnTo>
                <a:lnTo>
                  <a:pt x="63" y="3"/>
                </a:lnTo>
                <a:lnTo>
                  <a:pt x="63" y="3"/>
                </a:lnTo>
                <a:lnTo>
                  <a:pt x="63" y="4"/>
                </a:lnTo>
                <a:lnTo>
                  <a:pt x="62" y="4"/>
                </a:lnTo>
                <a:lnTo>
                  <a:pt x="62" y="4"/>
                </a:lnTo>
                <a:lnTo>
                  <a:pt x="62" y="5"/>
                </a:lnTo>
                <a:lnTo>
                  <a:pt x="62" y="5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4" y="6"/>
                </a:lnTo>
                <a:lnTo>
                  <a:pt x="64" y="7"/>
                </a:lnTo>
                <a:lnTo>
                  <a:pt x="63" y="7"/>
                </a:lnTo>
                <a:lnTo>
                  <a:pt x="63" y="7"/>
                </a:lnTo>
                <a:lnTo>
                  <a:pt x="63" y="8"/>
                </a:lnTo>
                <a:lnTo>
                  <a:pt x="63" y="8"/>
                </a:lnTo>
                <a:lnTo>
                  <a:pt x="63" y="8"/>
                </a:lnTo>
                <a:lnTo>
                  <a:pt x="63" y="8"/>
                </a:lnTo>
                <a:lnTo>
                  <a:pt x="63" y="9"/>
                </a:lnTo>
                <a:lnTo>
                  <a:pt x="63" y="9"/>
                </a:lnTo>
                <a:lnTo>
                  <a:pt x="63" y="10"/>
                </a:lnTo>
                <a:lnTo>
                  <a:pt x="63" y="10"/>
                </a:lnTo>
                <a:lnTo>
                  <a:pt x="62" y="10"/>
                </a:lnTo>
                <a:lnTo>
                  <a:pt x="62" y="11"/>
                </a:lnTo>
                <a:lnTo>
                  <a:pt x="62" y="11"/>
                </a:lnTo>
                <a:lnTo>
                  <a:pt x="62" y="11"/>
                </a:lnTo>
                <a:lnTo>
                  <a:pt x="62" y="11"/>
                </a:lnTo>
                <a:lnTo>
                  <a:pt x="61" y="11"/>
                </a:lnTo>
                <a:lnTo>
                  <a:pt x="61" y="12"/>
                </a:lnTo>
                <a:lnTo>
                  <a:pt x="61" y="12"/>
                </a:lnTo>
                <a:lnTo>
                  <a:pt x="62" y="13"/>
                </a:lnTo>
                <a:lnTo>
                  <a:pt x="62" y="13"/>
                </a:lnTo>
                <a:lnTo>
                  <a:pt x="62" y="14"/>
                </a:lnTo>
                <a:lnTo>
                  <a:pt x="62" y="14"/>
                </a:lnTo>
                <a:lnTo>
                  <a:pt x="63" y="15"/>
                </a:lnTo>
                <a:lnTo>
                  <a:pt x="63" y="15"/>
                </a:lnTo>
                <a:lnTo>
                  <a:pt x="63" y="15"/>
                </a:lnTo>
                <a:lnTo>
                  <a:pt x="63" y="15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2" y="17"/>
                </a:lnTo>
                <a:lnTo>
                  <a:pt x="62" y="17"/>
                </a:lnTo>
                <a:lnTo>
                  <a:pt x="62" y="18"/>
                </a:lnTo>
                <a:lnTo>
                  <a:pt x="62" y="18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20"/>
                </a:lnTo>
                <a:lnTo>
                  <a:pt x="64" y="20"/>
                </a:lnTo>
                <a:lnTo>
                  <a:pt x="64" y="20"/>
                </a:lnTo>
                <a:lnTo>
                  <a:pt x="64" y="20"/>
                </a:lnTo>
                <a:lnTo>
                  <a:pt x="65" y="21"/>
                </a:lnTo>
                <a:lnTo>
                  <a:pt x="65" y="21"/>
                </a:lnTo>
                <a:lnTo>
                  <a:pt x="65" y="21"/>
                </a:lnTo>
                <a:lnTo>
                  <a:pt x="66" y="21"/>
                </a:lnTo>
                <a:lnTo>
                  <a:pt x="66" y="21"/>
                </a:lnTo>
                <a:lnTo>
                  <a:pt x="67" y="21"/>
                </a:lnTo>
                <a:lnTo>
                  <a:pt x="67" y="22"/>
                </a:lnTo>
                <a:lnTo>
                  <a:pt x="67" y="22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lnTo>
                  <a:pt x="70" y="22"/>
                </a:lnTo>
                <a:lnTo>
                  <a:pt x="70" y="22"/>
                </a:lnTo>
                <a:lnTo>
                  <a:pt x="71" y="23"/>
                </a:lnTo>
                <a:lnTo>
                  <a:pt x="71" y="23"/>
                </a:lnTo>
                <a:lnTo>
                  <a:pt x="71" y="23"/>
                </a:lnTo>
                <a:lnTo>
                  <a:pt x="72" y="23"/>
                </a:lnTo>
                <a:lnTo>
                  <a:pt x="72" y="23"/>
                </a:lnTo>
                <a:lnTo>
                  <a:pt x="72" y="23"/>
                </a:lnTo>
                <a:lnTo>
                  <a:pt x="72" y="24"/>
                </a:lnTo>
                <a:lnTo>
                  <a:pt x="73" y="24"/>
                </a:lnTo>
                <a:lnTo>
                  <a:pt x="73" y="24"/>
                </a:lnTo>
                <a:lnTo>
                  <a:pt x="73" y="25"/>
                </a:lnTo>
                <a:lnTo>
                  <a:pt x="73" y="25"/>
                </a:lnTo>
                <a:lnTo>
                  <a:pt x="73" y="25"/>
                </a:lnTo>
                <a:lnTo>
                  <a:pt x="73" y="25"/>
                </a:lnTo>
                <a:lnTo>
                  <a:pt x="73" y="26"/>
                </a:lnTo>
                <a:lnTo>
                  <a:pt x="73" y="26"/>
                </a:lnTo>
                <a:lnTo>
                  <a:pt x="74" y="26"/>
                </a:lnTo>
                <a:lnTo>
                  <a:pt x="74" y="27"/>
                </a:lnTo>
                <a:lnTo>
                  <a:pt x="73" y="27"/>
                </a:lnTo>
                <a:lnTo>
                  <a:pt x="73" y="27"/>
                </a:lnTo>
                <a:lnTo>
                  <a:pt x="73" y="28"/>
                </a:lnTo>
                <a:lnTo>
                  <a:pt x="73" y="28"/>
                </a:lnTo>
                <a:lnTo>
                  <a:pt x="74" y="28"/>
                </a:lnTo>
                <a:lnTo>
                  <a:pt x="74" y="29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6" y="29"/>
                </a:lnTo>
                <a:lnTo>
                  <a:pt x="76" y="29"/>
                </a:lnTo>
                <a:lnTo>
                  <a:pt x="77" y="29"/>
                </a:lnTo>
                <a:lnTo>
                  <a:pt x="77" y="30"/>
                </a:lnTo>
                <a:lnTo>
                  <a:pt x="77" y="30"/>
                </a:lnTo>
                <a:lnTo>
                  <a:pt x="77" y="31"/>
                </a:lnTo>
                <a:lnTo>
                  <a:pt x="77" y="31"/>
                </a:lnTo>
                <a:lnTo>
                  <a:pt x="77" y="31"/>
                </a:lnTo>
                <a:lnTo>
                  <a:pt x="77" y="31"/>
                </a:lnTo>
                <a:lnTo>
                  <a:pt x="77" y="32"/>
                </a:lnTo>
                <a:lnTo>
                  <a:pt x="77" y="32"/>
                </a:lnTo>
                <a:lnTo>
                  <a:pt x="78" y="32"/>
                </a:lnTo>
                <a:lnTo>
                  <a:pt x="78" y="33"/>
                </a:lnTo>
                <a:lnTo>
                  <a:pt x="78" y="33"/>
                </a:lnTo>
                <a:lnTo>
                  <a:pt x="78" y="34"/>
                </a:lnTo>
                <a:lnTo>
                  <a:pt x="78" y="34"/>
                </a:lnTo>
                <a:lnTo>
                  <a:pt x="78" y="34"/>
                </a:lnTo>
                <a:lnTo>
                  <a:pt x="79" y="35"/>
                </a:lnTo>
                <a:lnTo>
                  <a:pt x="79" y="35"/>
                </a:lnTo>
                <a:lnTo>
                  <a:pt x="79" y="35"/>
                </a:lnTo>
                <a:lnTo>
                  <a:pt x="80" y="35"/>
                </a:lnTo>
                <a:lnTo>
                  <a:pt x="80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2" y="35"/>
                </a:lnTo>
                <a:lnTo>
                  <a:pt x="82" y="34"/>
                </a:lnTo>
                <a:lnTo>
                  <a:pt x="82" y="34"/>
                </a:lnTo>
                <a:lnTo>
                  <a:pt x="83" y="34"/>
                </a:lnTo>
                <a:lnTo>
                  <a:pt x="83" y="35"/>
                </a:lnTo>
                <a:lnTo>
                  <a:pt x="83" y="35"/>
                </a:lnTo>
                <a:lnTo>
                  <a:pt x="84" y="35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5" y="36"/>
                </a:lnTo>
                <a:lnTo>
                  <a:pt x="85" y="36"/>
                </a:lnTo>
                <a:lnTo>
                  <a:pt x="85" y="36"/>
                </a:lnTo>
                <a:lnTo>
                  <a:pt x="85" y="36"/>
                </a:lnTo>
                <a:lnTo>
                  <a:pt x="85" y="37"/>
                </a:lnTo>
                <a:lnTo>
                  <a:pt x="85" y="37"/>
                </a:lnTo>
                <a:lnTo>
                  <a:pt x="85" y="38"/>
                </a:lnTo>
                <a:lnTo>
                  <a:pt x="85" y="38"/>
                </a:lnTo>
                <a:lnTo>
                  <a:pt x="85" y="39"/>
                </a:lnTo>
                <a:lnTo>
                  <a:pt x="86" y="39"/>
                </a:lnTo>
                <a:lnTo>
                  <a:pt x="86" y="39"/>
                </a:lnTo>
                <a:lnTo>
                  <a:pt x="86" y="39"/>
                </a:lnTo>
                <a:lnTo>
                  <a:pt x="87" y="39"/>
                </a:lnTo>
                <a:lnTo>
                  <a:pt x="87" y="38"/>
                </a:lnTo>
                <a:lnTo>
                  <a:pt x="88" y="38"/>
                </a:lnTo>
                <a:lnTo>
                  <a:pt x="88" y="38"/>
                </a:lnTo>
                <a:lnTo>
                  <a:pt x="89" y="38"/>
                </a:lnTo>
                <a:lnTo>
                  <a:pt x="89" y="38"/>
                </a:lnTo>
                <a:lnTo>
                  <a:pt x="90" y="38"/>
                </a:lnTo>
                <a:lnTo>
                  <a:pt x="90" y="38"/>
                </a:lnTo>
                <a:lnTo>
                  <a:pt x="90" y="39"/>
                </a:lnTo>
                <a:lnTo>
                  <a:pt x="90" y="39"/>
                </a:lnTo>
                <a:lnTo>
                  <a:pt x="91" y="39"/>
                </a:lnTo>
                <a:lnTo>
                  <a:pt x="91" y="39"/>
                </a:lnTo>
                <a:lnTo>
                  <a:pt x="91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3" y="40"/>
                </a:lnTo>
                <a:lnTo>
                  <a:pt x="93" y="40"/>
                </a:lnTo>
                <a:lnTo>
                  <a:pt x="93" y="41"/>
                </a:lnTo>
                <a:lnTo>
                  <a:pt x="94" y="41"/>
                </a:lnTo>
                <a:lnTo>
                  <a:pt x="94" y="41"/>
                </a:lnTo>
                <a:lnTo>
                  <a:pt x="94" y="41"/>
                </a:lnTo>
                <a:lnTo>
                  <a:pt x="94" y="42"/>
                </a:lnTo>
                <a:lnTo>
                  <a:pt x="94" y="42"/>
                </a:lnTo>
                <a:lnTo>
                  <a:pt x="94" y="42"/>
                </a:lnTo>
                <a:lnTo>
                  <a:pt x="95" y="42"/>
                </a:lnTo>
                <a:lnTo>
                  <a:pt x="95" y="43"/>
                </a:lnTo>
                <a:lnTo>
                  <a:pt x="95" y="43"/>
                </a:lnTo>
                <a:lnTo>
                  <a:pt x="95" y="43"/>
                </a:lnTo>
                <a:lnTo>
                  <a:pt x="95" y="44"/>
                </a:lnTo>
                <a:lnTo>
                  <a:pt x="95" y="44"/>
                </a:lnTo>
                <a:lnTo>
                  <a:pt x="96" y="44"/>
                </a:lnTo>
                <a:lnTo>
                  <a:pt x="96" y="45"/>
                </a:lnTo>
                <a:lnTo>
                  <a:pt x="96" y="45"/>
                </a:lnTo>
                <a:lnTo>
                  <a:pt x="96" y="46"/>
                </a:lnTo>
                <a:lnTo>
                  <a:pt x="96" y="46"/>
                </a:lnTo>
                <a:lnTo>
                  <a:pt x="96" y="47"/>
                </a:lnTo>
                <a:lnTo>
                  <a:pt x="96" y="47"/>
                </a:lnTo>
                <a:lnTo>
                  <a:pt x="96" y="47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5" y="48"/>
                </a:lnTo>
                <a:lnTo>
                  <a:pt x="95" y="49"/>
                </a:lnTo>
                <a:lnTo>
                  <a:pt x="95" y="49"/>
                </a:lnTo>
                <a:lnTo>
                  <a:pt x="95" y="50"/>
                </a:lnTo>
                <a:lnTo>
                  <a:pt x="95" y="50"/>
                </a:lnTo>
                <a:lnTo>
                  <a:pt x="95" y="51"/>
                </a:lnTo>
                <a:lnTo>
                  <a:pt x="95" y="51"/>
                </a:lnTo>
                <a:lnTo>
                  <a:pt x="96" y="51"/>
                </a:lnTo>
                <a:lnTo>
                  <a:pt x="96" y="51"/>
                </a:lnTo>
                <a:lnTo>
                  <a:pt x="96" y="52"/>
                </a:lnTo>
                <a:lnTo>
                  <a:pt x="96" y="52"/>
                </a:lnTo>
                <a:lnTo>
                  <a:pt x="96" y="52"/>
                </a:lnTo>
                <a:lnTo>
                  <a:pt x="96" y="53"/>
                </a:lnTo>
                <a:lnTo>
                  <a:pt x="96" y="53"/>
                </a:lnTo>
                <a:lnTo>
                  <a:pt x="96" y="53"/>
                </a:lnTo>
                <a:lnTo>
                  <a:pt x="96" y="54"/>
                </a:lnTo>
                <a:lnTo>
                  <a:pt x="97" y="54"/>
                </a:lnTo>
                <a:lnTo>
                  <a:pt x="97" y="54"/>
                </a:lnTo>
                <a:lnTo>
                  <a:pt x="97" y="55"/>
                </a:lnTo>
                <a:lnTo>
                  <a:pt x="97" y="55"/>
                </a:lnTo>
                <a:lnTo>
                  <a:pt x="98" y="55"/>
                </a:lnTo>
                <a:lnTo>
                  <a:pt x="98" y="56"/>
                </a:lnTo>
                <a:lnTo>
                  <a:pt x="98" y="56"/>
                </a:lnTo>
                <a:lnTo>
                  <a:pt x="98" y="56"/>
                </a:lnTo>
                <a:lnTo>
                  <a:pt x="98" y="56"/>
                </a:lnTo>
                <a:lnTo>
                  <a:pt x="98" y="56"/>
                </a:lnTo>
                <a:lnTo>
                  <a:pt x="99" y="56"/>
                </a:lnTo>
                <a:lnTo>
                  <a:pt x="99" y="56"/>
                </a:lnTo>
                <a:lnTo>
                  <a:pt x="99" y="57"/>
                </a:lnTo>
                <a:lnTo>
                  <a:pt x="100" y="57"/>
                </a:lnTo>
                <a:lnTo>
                  <a:pt x="100" y="57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9"/>
                </a:lnTo>
                <a:lnTo>
                  <a:pt x="100" y="59"/>
                </a:lnTo>
                <a:lnTo>
                  <a:pt x="100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4" y="62"/>
                </a:lnTo>
                <a:lnTo>
                  <a:pt x="104" y="62"/>
                </a:lnTo>
                <a:lnTo>
                  <a:pt x="105" y="63"/>
                </a:lnTo>
                <a:lnTo>
                  <a:pt x="105" y="63"/>
                </a:lnTo>
                <a:lnTo>
                  <a:pt x="106" y="64"/>
                </a:lnTo>
                <a:lnTo>
                  <a:pt x="106" y="64"/>
                </a:lnTo>
                <a:lnTo>
                  <a:pt x="106" y="64"/>
                </a:lnTo>
                <a:lnTo>
                  <a:pt x="106" y="65"/>
                </a:lnTo>
                <a:lnTo>
                  <a:pt x="106" y="65"/>
                </a:lnTo>
                <a:lnTo>
                  <a:pt x="106" y="65"/>
                </a:lnTo>
                <a:lnTo>
                  <a:pt x="106" y="65"/>
                </a:lnTo>
                <a:lnTo>
                  <a:pt x="106" y="65"/>
                </a:lnTo>
                <a:lnTo>
                  <a:pt x="107" y="65"/>
                </a:lnTo>
                <a:lnTo>
                  <a:pt x="107" y="66"/>
                </a:lnTo>
                <a:lnTo>
                  <a:pt x="107" y="66"/>
                </a:lnTo>
                <a:lnTo>
                  <a:pt x="107" y="66"/>
                </a:lnTo>
                <a:lnTo>
                  <a:pt x="108" y="67"/>
                </a:lnTo>
                <a:lnTo>
                  <a:pt x="108" y="67"/>
                </a:lnTo>
                <a:lnTo>
                  <a:pt x="108" y="67"/>
                </a:lnTo>
                <a:lnTo>
                  <a:pt x="108" y="68"/>
                </a:lnTo>
                <a:lnTo>
                  <a:pt x="109" y="68"/>
                </a:lnTo>
                <a:lnTo>
                  <a:pt x="109" y="68"/>
                </a:lnTo>
                <a:lnTo>
                  <a:pt x="109" y="68"/>
                </a:lnTo>
                <a:lnTo>
                  <a:pt x="109" y="69"/>
                </a:lnTo>
                <a:lnTo>
                  <a:pt x="110" y="69"/>
                </a:lnTo>
                <a:lnTo>
                  <a:pt x="110" y="69"/>
                </a:lnTo>
                <a:lnTo>
                  <a:pt x="111" y="69"/>
                </a:lnTo>
                <a:lnTo>
                  <a:pt x="111" y="69"/>
                </a:lnTo>
                <a:lnTo>
                  <a:pt x="111" y="69"/>
                </a:lnTo>
                <a:lnTo>
                  <a:pt x="112" y="69"/>
                </a:lnTo>
                <a:lnTo>
                  <a:pt x="112" y="69"/>
                </a:lnTo>
                <a:lnTo>
                  <a:pt x="113" y="69"/>
                </a:lnTo>
                <a:lnTo>
                  <a:pt x="113" y="69"/>
                </a:lnTo>
                <a:lnTo>
                  <a:pt x="114" y="69"/>
                </a:lnTo>
                <a:lnTo>
                  <a:pt x="114" y="69"/>
                </a:lnTo>
                <a:lnTo>
                  <a:pt x="115" y="69"/>
                </a:lnTo>
                <a:lnTo>
                  <a:pt x="115" y="69"/>
                </a:lnTo>
                <a:lnTo>
                  <a:pt x="115" y="69"/>
                </a:lnTo>
                <a:lnTo>
                  <a:pt x="115" y="69"/>
                </a:lnTo>
                <a:lnTo>
                  <a:pt x="116" y="69"/>
                </a:lnTo>
                <a:lnTo>
                  <a:pt x="116" y="70"/>
                </a:lnTo>
                <a:lnTo>
                  <a:pt x="117" y="70"/>
                </a:lnTo>
                <a:lnTo>
                  <a:pt x="117" y="70"/>
                </a:lnTo>
                <a:lnTo>
                  <a:pt x="117" y="70"/>
                </a:lnTo>
                <a:lnTo>
                  <a:pt x="119" y="71"/>
                </a:lnTo>
                <a:lnTo>
                  <a:pt x="120" y="72"/>
                </a:lnTo>
                <a:lnTo>
                  <a:pt x="122" y="73"/>
                </a:lnTo>
                <a:lnTo>
                  <a:pt x="124" y="73"/>
                </a:lnTo>
                <a:lnTo>
                  <a:pt x="125" y="73"/>
                </a:lnTo>
                <a:lnTo>
                  <a:pt x="125" y="73"/>
                </a:lnTo>
                <a:lnTo>
                  <a:pt x="126" y="73"/>
                </a:lnTo>
                <a:lnTo>
                  <a:pt x="127" y="74"/>
                </a:lnTo>
                <a:lnTo>
                  <a:pt x="128" y="75"/>
                </a:lnTo>
                <a:lnTo>
                  <a:pt x="128" y="77"/>
                </a:lnTo>
                <a:lnTo>
                  <a:pt x="128" y="77"/>
                </a:lnTo>
                <a:lnTo>
                  <a:pt x="128" y="77"/>
                </a:lnTo>
                <a:lnTo>
                  <a:pt x="128" y="78"/>
                </a:lnTo>
                <a:lnTo>
                  <a:pt x="129" y="78"/>
                </a:lnTo>
                <a:lnTo>
                  <a:pt x="130" y="79"/>
                </a:lnTo>
                <a:lnTo>
                  <a:pt x="131" y="79"/>
                </a:lnTo>
                <a:lnTo>
                  <a:pt x="131" y="81"/>
                </a:lnTo>
                <a:lnTo>
                  <a:pt x="132" y="81"/>
                </a:lnTo>
                <a:lnTo>
                  <a:pt x="132" y="81"/>
                </a:lnTo>
                <a:lnTo>
                  <a:pt x="133" y="81"/>
                </a:lnTo>
                <a:lnTo>
                  <a:pt x="134" y="81"/>
                </a:lnTo>
                <a:lnTo>
                  <a:pt x="134" y="82"/>
                </a:lnTo>
                <a:lnTo>
                  <a:pt x="134" y="83"/>
                </a:lnTo>
                <a:lnTo>
                  <a:pt x="134" y="83"/>
                </a:lnTo>
                <a:lnTo>
                  <a:pt x="134" y="84"/>
                </a:lnTo>
                <a:lnTo>
                  <a:pt x="134" y="84"/>
                </a:lnTo>
                <a:lnTo>
                  <a:pt x="135" y="85"/>
                </a:lnTo>
                <a:lnTo>
                  <a:pt x="135" y="85"/>
                </a:lnTo>
                <a:lnTo>
                  <a:pt x="135" y="86"/>
                </a:lnTo>
                <a:lnTo>
                  <a:pt x="135" y="87"/>
                </a:lnTo>
                <a:lnTo>
                  <a:pt x="135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0"/>
                </a:lnTo>
                <a:lnTo>
                  <a:pt x="137" y="91"/>
                </a:lnTo>
                <a:lnTo>
                  <a:pt x="137" y="92"/>
                </a:lnTo>
                <a:lnTo>
                  <a:pt x="137" y="92"/>
                </a:lnTo>
                <a:lnTo>
                  <a:pt x="138" y="93"/>
                </a:lnTo>
                <a:lnTo>
                  <a:pt x="139" y="93"/>
                </a:lnTo>
                <a:lnTo>
                  <a:pt x="139" y="93"/>
                </a:lnTo>
                <a:lnTo>
                  <a:pt x="140" y="93"/>
                </a:lnTo>
                <a:lnTo>
                  <a:pt x="140" y="94"/>
                </a:lnTo>
                <a:lnTo>
                  <a:pt x="142" y="94"/>
                </a:lnTo>
                <a:lnTo>
                  <a:pt x="145" y="93"/>
                </a:lnTo>
                <a:lnTo>
                  <a:pt x="146" y="93"/>
                </a:lnTo>
                <a:lnTo>
                  <a:pt x="146" y="93"/>
                </a:lnTo>
                <a:lnTo>
                  <a:pt x="147" y="93"/>
                </a:lnTo>
                <a:lnTo>
                  <a:pt x="147" y="94"/>
                </a:lnTo>
                <a:lnTo>
                  <a:pt x="147" y="95"/>
                </a:lnTo>
                <a:lnTo>
                  <a:pt x="147" y="95"/>
                </a:lnTo>
                <a:lnTo>
                  <a:pt x="148" y="96"/>
                </a:lnTo>
                <a:lnTo>
                  <a:pt x="149" y="96"/>
                </a:lnTo>
                <a:lnTo>
                  <a:pt x="150" y="95"/>
                </a:lnTo>
                <a:lnTo>
                  <a:pt x="151" y="95"/>
                </a:lnTo>
                <a:lnTo>
                  <a:pt x="152" y="96"/>
                </a:lnTo>
                <a:lnTo>
                  <a:pt x="152" y="96"/>
                </a:lnTo>
                <a:lnTo>
                  <a:pt x="152" y="97"/>
                </a:lnTo>
                <a:lnTo>
                  <a:pt x="152" y="98"/>
                </a:lnTo>
                <a:lnTo>
                  <a:pt x="153" y="98"/>
                </a:lnTo>
                <a:lnTo>
                  <a:pt x="154" y="98"/>
                </a:lnTo>
                <a:lnTo>
                  <a:pt x="155" y="99"/>
                </a:lnTo>
                <a:lnTo>
                  <a:pt x="157" y="101"/>
                </a:lnTo>
                <a:lnTo>
                  <a:pt x="158" y="102"/>
                </a:lnTo>
                <a:lnTo>
                  <a:pt x="159" y="102"/>
                </a:lnTo>
                <a:lnTo>
                  <a:pt x="160" y="102"/>
                </a:lnTo>
                <a:lnTo>
                  <a:pt x="161" y="103"/>
                </a:lnTo>
                <a:lnTo>
                  <a:pt x="161" y="103"/>
                </a:lnTo>
                <a:lnTo>
                  <a:pt x="162" y="103"/>
                </a:lnTo>
                <a:lnTo>
                  <a:pt x="164" y="104"/>
                </a:lnTo>
                <a:lnTo>
                  <a:pt x="165" y="105"/>
                </a:lnTo>
                <a:lnTo>
                  <a:pt x="165" y="105"/>
                </a:lnTo>
                <a:lnTo>
                  <a:pt x="165" y="106"/>
                </a:lnTo>
                <a:lnTo>
                  <a:pt x="166" y="106"/>
                </a:lnTo>
                <a:lnTo>
                  <a:pt x="167" y="106"/>
                </a:lnTo>
                <a:lnTo>
                  <a:pt x="168" y="106"/>
                </a:lnTo>
                <a:lnTo>
                  <a:pt x="168" y="106"/>
                </a:lnTo>
                <a:lnTo>
                  <a:pt x="169" y="107"/>
                </a:lnTo>
                <a:lnTo>
                  <a:pt x="171" y="107"/>
                </a:lnTo>
                <a:lnTo>
                  <a:pt x="171" y="107"/>
                </a:lnTo>
                <a:lnTo>
                  <a:pt x="172" y="107"/>
                </a:lnTo>
                <a:lnTo>
                  <a:pt x="173" y="106"/>
                </a:lnTo>
                <a:lnTo>
                  <a:pt x="175" y="104"/>
                </a:lnTo>
                <a:lnTo>
                  <a:pt x="176" y="104"/>
                </a:lnTo>
                <a:lnTo>
                  <a:pt x="178" y="104"/>
                </a:lnTo>
                <a:lnTo>
                  <a:pt x="179" y="104"/>
                </a:lnTo>
                <a:lnTo>
                  <a:pt x="181" y="102"/>
                </a:lnTo>
                <a:lnTo>
                  <a:pt x="183" y="100"/>
                </a:lnTo>
                <a:lnTo>
                  <a:pt x="184" y="98"/>
                </a:lnTo>
                <a:lnTo>
                  <a:pt x="185" y="97"/>
                </a:lnTo>
                <a:lnTo>
                  <a:pt x="185" y="96"/>
                </a:lnTo>
                <a:lnTo>
                  <a:pt x="186" y="94"/>
                </a:lnTo>
                <a:lnTo>
                  <a:pt x="187" y="94"/>
                </a:lnTo>
                <a:lnTo>
                  <a:pt x="188" y="92"/>
                </a:lnTo>
                <a:lnTo>
                  <a:pt x="189" y="91"/>
                </a:lnTo>
                <a:lnTo>
                  <a:pt x="190" y="89"/>
                </a:lnTo>
                <a:lnTo>
                  <a:pt x="192" y="88"/>
                </a:lnTo>
                <a:lnTo>
                  <a:pt x="193" y="86"/>
                </a:lnTo>
                <a:lnTo>
                  <a:pt x="194" y="84"/>
                </a:lnTo>
                <a:lnTo>
                  <a:pt x="195" y="84"/>
                </a:lnTo>
                <a:lnTo>
                  <a:pt x="195" y="83"/>
                </a:lnTo>
                <a:lnTo>
                  <a:pt x="196" y="83"/>
                </a:lnTo>
                <a:lnTo>
                  <a:pt x="197" y="83"/>
                </a:lnTo>
                <a:lnTo>
                  <a:pt x="198" y="82"/>
                </a:lnTo>
                <a:lnTo>
                  <a:pt x="198" y="81"/>
                </a:lnTo>
                <a:lnTo>
                  <a:pt x="199" y="79"/>
                </a:lnTo>
                <a:lnTo>
                  <a:pt x="199" y="79"/>
                </a:lnTo>
                <a:lnTo>
                  <a:pt x="199" y="78"/>
                </a:lnTo>
                <a:lnTo>
                  <a:pt x="199" y="76"/>
                </a:lnTo>
                <a:lnTo>
                  <a:pt x="199" y="75"/>
                </a:lnTo>
                <a:lnTo>
                  <a:pt x="199" y="75"/>
                </a:lnTo>
                <a:lnTo>
                  <a:pt x="200" y="73"/>
                </a:lnTo>
                <a:lnTo>
                  <a:pt x="201" y="72"/>
                </a:lnTo>
                <a:lnTo>
                  <a:pt x="202" y="71"/>
                </a:lnTo>
                <a:lnTo>
                  <a:pt x="202" y="70"/>
                </a:lnTo>
                <a:lnTo>
                  <a:pt x="203" y="68"/>
                </a:lnTo>
                <a:lnTo>
                  <a:pt x="204" y="65"/>
                </a:lnTo>
                <a:lnTo>
                  <a:pt x="205" y="63"/>
                </a:lnTo>
                <a:lnTo>
                  <a:pt x="206" y="61"/>
                </a:lnTo>
                <a:lnTo>
                  <a:pt x="206" y="60"/>
                </a:lnTo>
                <a:lnTo>
                  <a:pt x="207" y="59"/>
                </a:lnTo>
                <a:lnTo>
                  <a:pt x="207" y="58"/>
                </a:lnTo>
                <a:lnTo>
                  <a:pt x="207" y="58"/>
                </a:lnTo>
                <a:lnTo>
                  <a:pt x="208" y="57"/>
                </a:lnTo>
                <a:lnTo>
                  <a:pt x="208" y="56"/>
                </a:lnTo>
                <a:lnTo>
                  <a:pt x="209" y="56"/>
                </a:lnTo>
                <a:lnTo>
                  <a:pt x="212" y="55"/>
                </a:lnTo>
                <a:lnTo>
                  <a:pt x="214" y="53"/>
                </a:lnTo>
                <a:lnTo>
                  <a:pt x="215" y="52"/>
                </a:lnTo>
                <a:lnTo>
                  <a:pt x="216" y="52"/>
                </a:lnTo>
                <a:lnTo>
                  <a:pt x="217" y="52"/>
                </a:lnTo>
                <a:lnTo>
                  <a:pt x="218" y="52"/>
                </a:lnTo>
                <a:lnTo>
                  <a:pt x="218" y="51"/>
                </a:lnTo>
                <a:lnTo>
                  <a:pt x="219" y="51"/>
                </a:lnTo>
                <a:lnTo>
                  <a:pt x="220" y="51"/>
                </a:lnTo>
                <a:lnTo>
                  <a:pt x="220" y="50"/>
                </a:lnTo>
                <a:lnTo>
                  <a:pt x="221" y="50"/>
                </a:lnTo>
                <a:lnTo>
                  <a:pt x="222" y="49"/>
                </a:lnTo>
                <a:lnTo>
                  <a:pt x="222" y="49"/>
                </a:lnTo>
                <a:lnTo>
                  <a:pt x="223" y="48"/>
                </a:lnTo>
                <a:lnTo>
                  <a:pt x="223" y="48"/>
                </a:lnTo>
                <a:lnTo>
                  <a:pt x="223" y="47"/>
                </a:lnTo>
                <a:lnTo>
                  <a:pt x="224" y="46"/>
                </a:lnTo>
                <a:lnTo>
                  <a:pt x="224" y="46"/>
                </a:lnTo>
                <a:lnTo>
                  <a:pt x="224" y="45"/>
                </a:lnTo>
                <a:lnTo>
                  <a:pt x="225" y="44"/>
                </a:lnTo>
                <a:lnTo>
                  <a:pt x="225" y="44"/>
                </a:lnTo>
                <a:lnTo>
                  <a:pt x="225" y="43"/>
                </a:lnTo>
                <a:lnTo>
                  <a:pt x="226" y="43"/>
                </a:lnTo>
                <a:lnTo>
                  <a:pt x="226" y="43"/>
                </a:lnTo>
                <a:lnTo>
                  <a:pt x="227" y="42"/>
                </a:lnTo>
                <a:lnTo>
                  <a:pt x="227" y="42"/>
                </a:lnTo>
                <a:lnTo>
                  <a:pt x="227" y="42"/>
                </a:lnTo>
                <a:lnTo>
                  <a:pt x="227" y="41"/>
                </a:lnTo>
                <a:lnTo>
                  <a:pt x="227" y="40"/>
                </a:lnTo>
                <a:lnTo>
                  <a:pt x="228" y="39"/>
                </a:lnTo>
                <a:lnTo>
                  <a:pt x="228" y="38"/>
                </a:lnTo>
                <a:lnTo>
                  <a:pt x="228" y="38"/>
                </a:lnTo>
                <a:lnTo>
                  <a:pt x="229" y="37"/>
                </a:lnTo>
                <a:lnTo>
                  <a:pt x="230" y="36"/>
                </a:lnTo>
                <a:lnTo>
                  <a:pt x="230" y="35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3"/>
                </a:lnTo>
                <a:lnTo>
                  <a:pt x="231" y="33"/>
                </a:lnTo>
                <a:lnTo>
                  <a:pt x="232" y="32"/>
                </a:lnTo>
                <a:lnTo>
                  <a:pt x="232" y="32"/>
                </a:lnTo>
                <a:lnTo>
                  <a:pt x="232" y="31"/>
                </a:lnTo>
                <a:lnTo>
                  <a:pt x="232" y="29"/>
                </a:lnTo>
                <a:lnTo>
                  <a:pt x="232" y="29"/>
                </a:lnTo>
                <a:lnTo>
                  <a:pt x="232" y="29"/>
                </a:lnTo>
                <a:lnTo>
                  <a:pt x="233" y="29"/>
                </a:lnTo>
                <a:lnTo>
                  <a:pt x="234" y="29"/>
                </a:lnTo>
                <a:lnTo>
                  <a:pt x="234" y="29"/>
                </a:lnTo>
                <a:lnTo>
                  <a:pt x="234" y="30"/>
                </a:lnTo>
                <a:lnTo>
                  <a:pt x="235" y="30"/>
                </a:lnTo>
                <a:lnTo>
                  <a:pt x="235" y="31"/>
                </a:lnTo>
                <a:lnTo>
                  <a:pt x="235" y="31"/>
                </a:lnTo>
                <a:lnTo>
                  <a:pt x="235" y="31"/>
                </a:lnTo>
                <a:lnTo>
                  <a:pt x="235" y="32"/>
                </a:lnTo>
                <a:lnTo>
                  <a:pt x="235" y="32"/>
                </a:lnTo>
                <a:lnTo>
                  <a:pt x="234" y="32"/>
                </a:lnTo>
                <a:lnTo>
                  <a:pt x="234" y="33"/>
                </a:lnTo>
                <a:lnTo>
                  <a:pt x="234" y="33"/>
                </a:lnTo>
                <a:lnTo>
                  <a:pt x="235" y="33"/>
                </a:lnTo>
                <a:lnTo>
                  <a:pt x="234" y="34"/>
                </a:lnTo>
                <a:lnTo>
                  <a:pt x="234" y="34"/>
                </a:lnTo>
                <a:lnTo>
                  <a:pt x="235" y="34"/>
                </a:lnTo>
                <a:lnTo>
                  <a:pt x="235" y="34"/>
                </a:lnTo>
                <a:lnTo>
                  <a:pt x="235" y="34"/>
                </a:lnTo>
                <a:lnTo>
                  <a:pt x="236" y="34"/>
                </a:lnTo>
                <a:lnTo>
                  <a:pt x="236" y="33"/>
                </a:lnTo>
                <a:lnTo>
                  <a:pt x="236" y="33"/>
                </a:lnTo>
                <a:lnTo>
                  <a:pt x="237" y="32"/>
                </a:lnTo>
                <a:lnTo>
                  <a:pt x="237" y="32"/>
                </a:lnTo>
                <a:lnTo>
                  <a:pt x="238" y="32"/>
                </a:lnTo>
                <a:lnTo>
                  <a:pt x="238" y="32"/>
                </a:lnTo>
                <a:lnTo>
                  <a:pt x="238" y="33"/>
                </a:lnTo>
                <a:lnTo>
                  <a:pt x="238" y="33"/>
                </a:lnTo>
                <a:lnTo>
                  <a:pt x="238" y="34"/>
                </a:lnTo>
                <a:lnTo>
                  <a:pt x="238" y="34"/>
                </a:lnTo>
                <a:lnTo>
                  <a:pt x="238" y="34"/>
                </a:lnTo>
                <a:lnTo>
                  <a:pt x="239" y="34"/>
                </a:lnTo>
                <a:lnTo>
                  <a:pt x="239" y="35"/>
                </a:lnTo>
                <a:lnTo>
                  <a:pt x="239" y="35"/>
                </a:lnTo>
                <a:lnTo>
                  <a:pt x="240" y="36"/>
                </a:lnTo>
                <a:lnTo>
                  <a:pt x="240" y="36"/>
                </a:lnTo>
                <a:lnTo>
                  <a:pt x="239" y="36"/>
                </a:lnTo>
                <a:lnTo>
                  <a:pt x="239" y="37"/>
                </a:lnTo>
                <a:lnTo>
                  <a:pt x="239" y="37"/>
                </a:lnTo>
                <a:lnTo>
                  <a:pt x="239" y="38"/>
                </a:lnTo>
                <a:lnTo>
                  <a:pt x="239" y="38"/>
                </a:lnTo>
                <a:lnTo>
                  <a:pt x="239" y="39"/>
                </a:lnTo>
                <a:lnTo>
                  <a:pt x="239" y="39"/>
                </a:lnTo>
                <a:lnTo>
                  <a:pt x="239" y="40"/>
                </a:lnTo>
                <a:lnTo>
                  <a:pt x="240" y="40"/>
                </a:lnTo>
                <a:lnTo>
                  <a:pt x="240" y="40"/>
                </a:lnTo>
                <a:lnTo>
                  <a:pt x="240" y="40"/>
                </a:lnTo>
                <a:lnTo>
                  <a:pt x="240" y="40"/>
                </a:lnTo>
                <a:lnTo>
                  <a:pt x="241" y="40"/>
                </a:lnTo>
                <a:lnTo>
                  <a:pt x="242" y="40"/>
                </a:lnTo>
                <a:lnTo>
                  <a:pt x="242" y="40"/>
                </a:lnTo>
                <a:lnTo>
                  <a:pt x="243" y="40"/>
                </a:lnTo>
                <a:lnTo>
                  <a:pt x="243" y="41"/>
                </a:lnTo>
                <a:lnTo>
                  <a:pt x="242" y="41"/>
                </a:lnTo>
                <a:lnTo>
                  <a:pt x="242" y="42"/>
                </a:lnTo>
                <a:lnTo>
                  <a:pt x="243" y="42"/>
                </a:lnTo>
                <a:lnTo>
                  <a:pt x="243" y="43"/>
                </a:lnTo>
                <a:lnTo>
                  <a:pt x="243" y="43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2" y="45"/>
                </a:lnTo>
                <a:lnTo>
                  <a:pt x="242" y="45"/>
                </a:lnTo>
                <a:lnTo>
                  <a:pt x="242" y="46"/>
                </a:lnTo>
                <a:lnTo>
                  <a:pt x="241" y="46"/>
                </a:lnTo>
                <a:lnTo>
                  <a:pt x="241" y="47"/>
                </a:lnTo>
                <a:lnTo>
                  <a:pt x="242" y="47"/>
                </a:lnTo>
                <a:lnTo>
                  <a:pt x="242" y="48"/>
                </a:lnTo>
                <a:lnTo>
                  <a:pt x="243" y="48"/>
                </a:lnTo>
                <a:lnTo>
                  <a:pt x="243" y="48"/>
                </a:lnTo>
                <a:lnTo>
                  <a:pt x="244" y="48"/>
                </a:lnTo>
                <a:lnTo>
                  <a:pt x="244" y="49"/>
                </a:lnTo>
                <a:lnTo>
                  <a:pt x="244" y="49"/>
                </a:lnTo>
                <a:lnTo>
                  <a:pt x="245" y="50"/>
                </a:lnTo>
                <a:lnTo>
                  <a:pt x="245" y="50"/>
                </a:lnTo>
                <a:lnTo>
                  <a:pt x="245" y="51"/>
                </a:lnTo>
                <a:lnTo>
                  <a:pt x="244" y="51"/>
                </a:lnTo>
                <a:lnTo>
                  <a:pt x="244" y="51"/>
                </a:lnTo>
                <a:lnTo>
                  <a:pt x="244" y="52"/>
                </a:lnTo>
                <a:lnTo>
                  <a:pt x="244" y="52"/>
                </a:lnTo>
                <a:lnTo>
                  <a:pt x="243" y="53"/>
                </a:lnTo>
                <a:lnTo>
                  <a:pt x="243" y="53"/>
                </a:lnTo>
                <a:lnTo>
                  <a:pt x="243" y="54"/>
                </a:lnTo>
                <a:lnTo>
                  <a:pt x="244" y="55"/>
                </a:lnTo>
                <a:lnTo>
                  <a:pt x="244" y="56"/>
                </a:lnTo>
                <a:lnTo>
                  <a:pt x="244" y="56"/>
                </a:lnTo>
                <a:lnTo>
                  <a:pt x="244" y="56"/>
                </a:lnTo>
                <a:lnTo>
                  <a:pt x="245" y="56"/>
                </a:lnTo>
                <a:lnTo>
                  <a:pt x="245" y="57"/>
                </a:lnTo>
                <a:lnTo>
                  <a:pt x="245" y="57"/>
                </a:lnTo>
                <a:lnTo>
                  <a:pt x="246" y="57"/>
                </a:lnTo>
                <a:lnTo>
                  <a:pt x="285" y="71"/>
                </a:lnTo>
                <a:lnTo>
                  <a:pt x="343" y="91"/>
                </a:lnTo>
                <a:lnTo>
                  <a:pt x="344" y="92"/>
                </a:lnTo>
                <a:lnTo>
                  <a:pt x="343" y="92"/>
                </a:lnTo>
                <a:lnTo>
                  <a:pt x="343" y="92"/>
                </a:lnTo>
                <a:lnTo>
                  <a:pt x="343" y="92"/>
                </a:lnTo>
                <a:lnTo>
                  <a:pt x="343" y="92"/>
                </a:lnTo>
                <a:lnTo>
                  <a:pt x="342" y="92"/>
                </a:lnTo>
                <a:lnTo>
                  <a:pt x="342" y="92"/>
                </a:lnTo>
                <a:lnTo>
                  <a:pt x="342" y="93"/>
                </a:lnTo>
                <a:lnTo>
                  <a:pt x="341" y="93"/>
                </a:lnTo>
                <a:lnTo>
                  <a:pt x="341" y="93"/>
                </a:lnTo>
                <a:lnTo>
                  <a:pt x="341" y="94"/>
                </a:lnTo>
                <a:lnTo>
                  <a:pt x="341" y="94"/>
                </a:lnTo>
                <a:lnTo>
                  <a:pt x="341" y="94"/>
                </a:lnTo>
                <a:lnTo>
                  <a:pt x="341" y="94"/>
                </a:lnTo>
                <a:lnTo>
                  <a:pt x="341" y="95"/>
                </a:lnTo>
                <a:lnTo>
                  <a:pt x="340" y="95"/>
                </a:lnTo>
                <a:lnTo>
                  <a:pt x="340" y="95"/>
                </a:lnTo>
                <a:lnTo>
                  <a:pt x="340" y="95"/>
                </a:lnTo>
                <a:lnTo>
                  <a:pt x="339" y="95"/>
                </a:lnTo>
                <a:lnTo>
                  <a:pt x="339" y="95"/>
                </a:lnTo>
                <a:lnTo>
                  <a:pt x="339" y="95"/>
                </a:lnTo>
                <a:lnTo>
                  <a:pt x="339" y="96"/>
                </a:lnTo>
                <a:lnTo>
                  <a:pt x="338" y="96"/>
                </a:lnTo>
                <a:lnTo>
                  <a:pt x="338" y="96"/>
                </a:lnTo>
                <a:lnTo>
                  <a:pt x="337" y="96"/>
                </a:lnTo>
                <a:lnTo>
                  <a:pt x="337" y="97"/>
                </a:lnTo>
                <a:lnTo>
                  <a:pt x="337" y="97"/>
                </a:lnTo>
                <a:lnTo>
                  <a:pt x="337" y="97"/>
                </a:lnTo>
                <a:lnTo>
                  <a:pt x="336" y="97"/>
                </a:lnTo>
                <a:lnTo>
                  <a:pt x="336" y="98"/>
                </a:lnTo>
                <a:lnTo>
                  <a:pt x="336" y="98"/>
                </a:lnTo>
                <a:lnTo>
                  <a:pt x="336" y="98"/>
                </a:lnTo>
                <a:lnTo>
                  <a:pt x="336" y="99"/>
                </a:lnTo>
                <a:lnTo>
                  <a:pt x="336" y="99"/>
                </a:lnTo>
                <a:lnTo>
                  <a:pt x="336" y="100"/>
                </a:lnTo>
                <a:lnTo>
                  <a:pt x="335" y="100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2"/>
                </a:lnTo>
                <a:lnTo>
                  <a:pt x="334" y="102"/>
                </a:lnTo>
                <a:lnTo>
                  <a:pt x="334" y="102"/>
                </a:lnTo>
                <a:lnTo>
                  <a:pt x="334" y="102"/>
                </a:lnTo>
                <a:lnTo>
                  <a:pt x="334" y="103"/>
                </a:lnTo>
                <a:lnTo>
                  <a:pt x="334" y="103"/>
                </a:lnTo>
                <a:lnTo>
                  <a:pt x="334" y="104"/>
                </a:lnTo>
                <a:lnTo>
                  <a:pt x="334" y="104"/>
                </a:lnTo>
                <a:lnTo>
                  <a:pt x="333" y="104"/>
                </a:lnTo>
                <a:lnTo>
                  <a:pt x="333" y="104"/>
                </a:lnTo>
                <a:lnTo>
                  <a:pt x="333" y="105"/>
                </a:lnTo>
                <a:lnTo>
                  <a:pt x="333" y="105"/>
                </a:lnTo>
                <a:lnTo>
                  <a:pt x="333" y="106"/>
                </a:lnTo>
                <a:lnTo>
                  <a:pt x="332" y="106"/>
                </a:lnTo>
                <a:lnTo>
                  <a:pt x="332" y="106"/>
                </a:lnTo>
                <a:lnTo>
                  <a:pt x="332" y="106"/>
                </a:lnTo>
                <a:lnTo>
                  <a:pt x="332" y="106"/>
                </a:lnTo>
                <a:lnTo>
                  <a:pt x="332" y="107"/>
                </a:lnTo>
                <a:lnTo>
                  <a:pt x="332" y="107"/>
                </a:lnTo>
                <a:lnTo>
                  <a:pt x="332" y="108"/>
                </a:lnTo>
                <a:lnTo>
                  <a:pt x="331" y="108"/>
                </a:lnTo>
                <a:lnTo>
                  <a:pt x="331" y="108"/>
                </a:lnTo>
                <a:lnTo>
                  <a:pt x="331" y="109"/>
                </a:lnTo>
                <a:lnTo>
                  <a:pt x="331" y="109"/>
                </a:lnTo>
                <a:lnTo>
                  <a:pt x="331" y="109"/>
                </a:lnTo>
                <a:lnTo>
                  <a:pt x="331" y="110"/>
                </a:lnTo>
                <a:lnTo>
                  <a:pt x="331" y="110"/>
                </a:lnTo>
                <a:lnTo>
                  <a:pt x="331" y="111"/>
                </a:lnTo>
                <a:lnTo>
                  <a:pt x="331" y="111"/>
                </a:lnTo>
                <a:lnTo>
                  <a:pt x="332" y="111"/>
                </a:lnTo>
                <a:lnTo>
                  <a:pt x="332" y="111"/>
                </a:lnTo>
                <a:lnTo>
                  <a:pt x="332" y="111"/>
                </a:lnTo>
                <a:lnTo>
                  <a:pt x="332" y="112"/>
                </a:lnTo>
                <a:lnTo>
                  <a:pt x="332" y="112"/>
                </a:lnTo>
                <a:lnTo>
                  <a:pt x="333" y="112"/>
                </a:lnTo>
                <a:lnTo>
                  <a:pt x="333" y="112"/>
                </a:lnTo>
                <a:lnTo>
                  <a:pt x="334" y="112"/>
                </a:lnTo>
                <a:lnTo>
                  <a:pt x="334" y="112"/>
                </a:lnTo>
                <a:lnTo>
                  <a:pt x="334" y="112"/>
                </a:lnTo>
                <a:lnTo>
                  <a:pt x="335" y="112"/>
                </a:lnTo>
                <a:lnTo>
                  <a:pt x="335" y="112"/>
                </a:lnTo>
                <a:lnTo>
                  <a:pt x="335" y="113"/>
                </a:lnTo>
                <a:lnTo>
                  <a:pt x="335" y="113"/>
                </a:lnTo>
                <a:lnTo>
                  <a:pt x="335" y="114"/>
                </a:lnTo>
                <a:lnTo>
                  <a:pt x="335" y="114"/>
                </a:lnTo>
                <a:lnTo>
                  <a:pt x="335" y="115"/>
                </a:lnTo>
                <a:lnTo>
                  <a:pt x="335" y="115"/>
                </a:lnTo>
                <a:lnTo>
                  <a:pt x="335" y="115"/>
                </a:lnTo>
                <a:lnTo>
                  <a:pt x="334" y="115"/>
                </a:lnTo>
                <a:lnTo>
                  <a:pt x="334" y="115"/>
                </a:lnTo>
                <a:lnTo>
                  <a:pt x="333" y="115"/>
                </a:lnTo>
                <a:lnTo>
                  <a:pt x="333" y="115"/>
                </a:lnTo>
                <a:lnTo>
                  <a:pt x="333" y="115"/>
                </a:lnTo>
                <a:lnTo>
                  <a:pt x="332" y="115"/>
                </a:lnTo>
                <a:lnTo>
                  <a:pt x="332" y="115"/>
                </a:lnTo>
                <a:lnTo>
                  <a:pt x="332" y="116"/>
                </a:lnTo>
                <a:lnTo>
                  <a:pt x="331" y="116"/>
                </a:lnTo>
                <a:lnTo>
                  <a:pt x="331" y="116"/>
                </a:lnTo>
                <a:lnTo>
                  <a:pt x="331" y="117"/>
                </a:lnTo>
                <a:lnTo>
                  <a:pt x="331" y="117"/>
                </a:lnTo>
                <a:lnTo>
                  <a:pt x="330" y="117"/>
                </a:lnTo>
                <a:lnTo>
                  <a:pt x="330" y="117"/>
                </a:lnTo>
                <a:lnTo>
                  <a:pt x="330" y="118"/>
                </a:lnTo>
                <a:lnTo>
                  <a:pt x="330" y="118"/>
                </a:lnTo>
                <a:lnTo>
                  <a:pt x="329" y="118"/>
                </a:lnTo>
                <a:lnTo>
                  <a:pt x="329" y="119"/>
                </a:lnTo>
                <a:lnTo>
                  <a:pt x="329" y="119"/>
                </a:lnTo>
                <a:lnTo>
                  <a:pt x="329" y="119"/>
                </a:lnTo>
                <a:lnTo>
                  <a:pt x="329" y="120"/>
                </a:lnTo>
                <a:lnTo>
                  <a:pt x="329" y="120"/>
                </a:lnTo>
                <a:lnTo>
                  <a:pt x="329" y="121"/>
                </a:lnTo>
                <a:lnTo>
                  <a:pt x="329" y="121"/>
                </a:lnTo>
                <a:lnTo>
                  <a:pt x="329" y="122"/>
                </a:lnTo>
                <a:lnTo>
                  <a:pt x="329" y="123"/>
                </a:lnTo>
                <a:lnTo>
                  <a:pt x="329" y="123"/>
                </a:lnTo>
                <a:lnTo>
                  <a:pt x="329" y="123"/>
                </a:lnTo>
                <a:lnTo>
                  <a:pt x="329" y="124"/>
                </a:lnTo>
                <a:lnTo>
                  <a:pt x="329" y="124"/>
                </a:lnTo>
                <a:lnTo>
                  <a:pt x="329" y="125"/>
                </a:lnTo>
                <a:lnTo>
                  <a:pt x="329" y="125"/>
                </a:lnTo>
                <a:lnTo>
                  <a:pt x="329" y="125"/>
                </a:lnTo>
                <a:lnTo>
                  <a:pt x="329" y="126"/>
                </a:lnTo>
                <a:lnTo>
                  <a:pt x="328" y="126"/>
                </a:lnTo>
                <a:lnTo>
                  <a:pt x="328" y="126"/>
                </a:lnTo>
                <a:lnTo>
                  <a:pt x="328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6" y="127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9"/>
                </a:lnTo>
                <a:lnTo>
                  <a:pt x="326" y="129"/>
                </a:lnTo>
                <a:lnTo>
                  <a:pt x="326" y="129"/>
                </a:lnTo>
                <a:lnTo>
                  <a:pt x="327" y="130"/>
                </a:lnTo>
                <a:lnTo>
                  <a:pt x="327" y="130"/>
                </a:lnTo>
                <a:lnTo>
                  <a:pt x="327" y="130"/>
                </a:lnTo>
                <a:lnTo>
                  <a:pt x="327" y="131"/>
                </a:lnTo>
                <a:lnTo>
                  <a:pt x="327" y="131"/>
                </a:lnTo>
                <a:lnTo>
                  <a:pt x="328" y="131"/>
                </a:lnTo>
                <a:lnTo>
                  <a:pt x="328" y="131"/>
                </a:lnTo>
                <a:lnTo>
                  <a:pt x="328" y="131"/>
                </a:lnTo>
                <a:lnTo>
                  <a:pt x="329" y="131"/>
                </a:lnTo>
                <a:lnTo>
                  <a:pt x="329" y="132"/>
                </a:lnTo>
                <a:lnTo>
                  <a:pt x="329" y="132"/>
                </a:lnTo>
                <a:lnTo>
                  <a:pt x="329" y="132"/>
                </a:lnTo>
                <a:lnTo>
                  <a:pt x="330" y="132"/>
                </a:lnTo>
                <a:lnTo>
                  <a:pt x="330" y="133"/>
                </a:lnTo>
                <a:lnTo>
                  <a:pt x="331" y="133"/>
                </a:lnTo>
                <a:lnTo>
                  <a:pt x="331" y="133"/>
                </a:lnTo>
                <a:lnTo>
                  <a:pt x="331" y="133"/>
                </a:lnTo>
                <a:lnTo>
                  <a:pt x="331" y="134"/>
                </a:lnTo>
                <a:lnTo>
                  <a:pt x="331" y="134"/>
                </a:lnTo>
                <a:lnTo>
                  <a:pt x="331" y="135"/>
                </a:lnTo>
                <a:lnTo>
                  <a:pt x="331" y="135"/>
                </a:lnTo>
                <a:lnTo>
                  <a:pt x="331" y="135"/>
                </a:lnTo>
                <a:lnTo>
                  <a:pt x="330" y="135"/>
                </a:lnTo>
                <a:lnTo>
                  <a:pt x="330" y="135"/>
                </a:lnTo>
                <a:lnTo>
                  <a:pt x="330" y="135"/>
                </a:lnTo>
                <a:lnTo>
                  <a:pt x="329" y="135"/>
                </a:lnTo>
                <a:lnTo>
                  <a:pt x="329" y="136"/>
                </a:lnTo>
                <a:lnTo>
                  <a:pt x="329" y="136"/>
                </a:lnTo>
                <a:lnTo>
                  <a:pt x="329" y="136"/>
                </a:lnTo>
                <a:lnTo>
                  <a:pt x="330" y="136"/>
                </a:lnTo>
                <a:lnTo>
                  <a:pt x="330" y="137"/>
                </a:lnTo>
                <a:lnTo>
                  <a:pt x="330" y="137"/>
                </a:lnTo>
                <a:lnTo>
                  <a:pt x="331" y="137"/>
                </a:lnTo>
                <a:lnTo>
                  <a:pt x="331" y="137"/>
                </a:lnTo>
                <a:lnTo>
                  <a:pt x="331" y="138"/>
                </a:lnTo>
                <a:lnTo>
                  <a:pt x="330" y="138"/>
                </a:lnTo>
                <a:lnTo>
                  <a:pt x="330" y="138"/>
                </a:lnTo>
                <a:lnTo>
                  <a:pt x="330" y="139"/>
                </a:lnTo>
                <a:lnTo>
                  <a:pt x="330" y="139"/>
                </a:lnTo>
                <a:lnTo>
                  <a:pt x="331" y="140"/>
                </a:lnTo>
                <a:lnTo>
                  <a:pt x="331" y="140"/>
                </a:lnTo>
                <a:lnTo>
                  <a:pt x="331" y="140"/>
                </a:lnTo>
                <a:lnTo>
                  <a:pt x="332" y="140"/>
                </a:lnTo>
                <a:lnTo>
                  <a:pt x="332" y="140"/>
                </a:lnTo>
                <a:lnTo>
                  <a:pt x="332" y="140"/>
                </a:lnTo>
                <a:lnTo>
                  <a:pt x="332" y="140"/>
                </a:lnTo>
                <a:lnTo>
                  <a:pt x="332" y="140"/>
                </a:lnTo>
                <a:lnTo>
                  <a:pt x="332" y="141"/>
                </a:lnTo>
                <a:lnTo>
                  <a:pt x="332" y="141"/>
                </a:lnTo>
                <a:lnTo>
                  <a:pt x="332" y="141"/>
                </a:lnTo>
                <a:lnTo>
                  <a:pt x="332" y="142"/>
                </a:lnTo>
                <a:lnTo>
                  <a:pt x="332" y="142"/>
                </a:lnTo>
                <a:lnTo>
                  <a:pt x="332" y="142"/>
                </a:lnTo>
                <a:lnTo>
                  <a:pt x="331" y="142"/>
                </a:lnTo>
                <a:lnTo>
                  <a:pt x="331" y="143"/>
                </a:lnTo>
                <a:lnTo>
                  <a:pt x="331" y="143"/>
                </a:lnTo>
                <a:lnTo>
                  <a:pt x="331" y="144"/>
                </a:lnTo>
                <a:lnTo>
                  <a:pt x="331" y="144"/>
                </a:lnTo>
                <a:lnTo>
                  <a:pt x="331" y="144"/>
                </a:lnTo>
                <a:lnTo>
                  <a:pt x="331" y="145"/>
                </a:lnTo>
                <a:lnTo>
                  <a:pt x="332" y="145"/>
                </a:lnTo>
                <a:lnTo>
                  <a:pt x="332" y="145"/>
                </a:lnTo>
                <a:lnTo>
                  <a:pt x="332" y="146"/>
                </a:lnTo>
                <a:lnTo>
                  <a:pt x="332" y="146"/>
                </a:lnTo>
                <a:lnTo>
                  <a:pt x="333" y="146"/>
                </a:lnTo>
                <a:lnTo>
                  <a:pt x="333" y="146"/>
                </a:lnTo>
                <a:lnTo>
                  <a:pt x="333" y="147"/>
                </a:lnTo>
                <a:lnTo>
                  <a:pt x="333" y="147"/>
                </a:lnTo>
                <a:lnTo>
                  <a:pt x="333" y="147"/>
                </a:lnTo>
                <a:lnTo>
                  <a:pt x="333" y="147"/>
                </a:lnTo>
                <a:lnTo>
                  <a:pt x="332" y="147"/>
                </a:lnTo>
                <a:lnTo>
                  <a:pt x="332" y="147"/>
                </a:lnTo>
                <a:lnTo>
                  <a:pt x="332" y="148"/>
                </a:lnTo>
                <a:lnTo>
                  <a:pt x="332" y="148"/>
                </a:lnTo>
                <a:lnTo>
                  <a:pt x="331" y="148"/>
                </a:lnTo>
                <a:lnTo>
                  <a:pt x="331" y="148"/>
                </a:lnTo>
                <a:lnTo>
                  <a:pt x="331" y="148"/>
                </a:lnTo>
                <a:lnTo>
                  <a:pt x="331" y="149"/>
                </a:lnTo>
                <a:lnTo>
                  <a:pt x="331" y="149"/>
                </a:lnTo>
                <a:lnTo>
                  <a:pt x="331" y="150"/>
                </a:lnTo>
                <a:lnTo>
                  <a:pt x="330" y="150"/>
                </a:lnTo>
                <a:lnTo>
                  <a:pt x="330" y="150"/>
                </a:lnTo>
                <a:lnTo>
                  <a:pt x="330" y="150"/>
                </a:lnTo>
                <a:lnTo>
                  <a:pt x="329" y="151"/>
                </a:lnTo>
                <a:lnTo>
                  <a:pt x="329" y="151"/>
                </a:lnTo>
                <a:lnTo>
                  <a:pt x="329" y="151"/>
                </a:lnTo>
                <a:lnTo>
                  <a:pt x="328" y="151"/>
                </a:lnTo>
                <a:lnTo>
                  <a:pt x="328" y="152"/>
                </a:lnTo>
                <a:lnTo>
                  <a:pt x="327" y="152"/>
                </a:lnTo>
                <a:lnTo>
                  <a:pt x="327" y="152"/>
                </a:lnTo>
                <a:lnTo>
                  <a:pt x="327" y="153"/>
                </a:lnTo>
                <a:lnTo>
                  <a:pt x="327" y="153"/>
                </a:lnTo>
                <a:lnTo>
                  <a:pt x="327" y="154"/>
                </a:lnTo>
                <a:lnTo>
                  <a:pt x="327" y="154"/>
                </a:lnTo>
                <a:lnTo>
                  <a:pt x="327" y="155"/>
                </a:lnTo>
                <a:lnTo>
                  <a:pt x="326" y="155"/>
                </a:lnTo>
                <a:lnTo>
                  <a:pt x="326" y="155"/>
                </a:lnTo>
                <a:lnTo>
                  <a:pt x="325" y="155"/>
                </a:lnTo>
                <a:lnTo>
                  <a:pt x="325" y="156"/>
                </a:lnTo>
                <a:lnTo>
                  <a:pt x="325" y="156"/>
                </a:lnTo>
                <a:lnTo>
                  <a:pt x="324" y="156"/>
                </a:lnTo>
                <a:lnTo>
                  <a:pt x="324" y="156"/>
                </a:lnTo>
                <a:lnTo>
                  <a:pt x="324" y="156"/>
                </a:lnTo>
                <a:lnTo>
                  <a:pt x="323" y="157"/>
                </a:lnTo>
                <a:lnTo>
                  <a:pt x="323" y="157"/>
                </a:lnTo>
                <a:lnTo>
                  <a:pt x="323" y="157"/>
                </a:lnTo>
                <a:lnTo>
                  <a:pt x="322" y="157"/>
                </a:lnTo>
                <a:lnTo>
                  <a:pt x="322" y="157"/>
                </a:lnTo>
                <a:lnTo>
                  <a:pt x="322" y="156"/>
                </a:lnTo>
                <a:lnTo>
                  <a:pt x="321" y="156"/>
                </a:lnTo>
                <a:lnTo>
                  <a:pt x="321" y="156"/>
                </a:lnTo>
                <a:lnTo>
                  <a:pt x="321" y="156"/>
                </a:lnTo>
                <a:lnTo>
                  <a:pt x="321" y="156"/>
                </a:lnTo>
                <a:lnTo>
                  <a:pt x="321" y="155"/>
                </a:lnTo>
                <a:lnTo>
                  <a:pt x="321" y="155"/>
                </a:lnTo>
                <a:lnTo>
                  <a:pt x="321" y="154"/>
                </a:lnTo>
                <a:lnTo>
                  <a:pt x="321" y="154"/>
                </a:lnTo>
                <a:lnTo>
                  <a:pt x="321" y="153"/>
                </a:lnTo>
                <a:lnTo>
                  <a:pt x="321" y="153"/>
                </a:lnTo>
                <a:lnTo>
                  <a:pt x="321" y="152"/>
                </a:lnTo>
                <a:lnTo>
                  <a:pt x="321" y="152"/>
                </a:lnTo>
                <a:lnTo>
                  <a:pt x="321" y="152"/>
                </a:lnTo>
                <a:lnTo>
                  <a:pt x="321" y="151"/>
                </a:lnTo>
                <a:lnTo>
                  <a:pt x="321" y="151"/>
                </a:lnTo>
                <a:lnTo>
                  <a:pt x="321" y="150"/>
                </a:lnTo>
                <a:lnTo>
                  <a:pt x="321" y="150"/>
                </a:lnTo>
                <a:lnTo>
                  <a:pt x="320" y="150"/>
                </a:lnTo>
                <a:lnTo>
                  <a:pt x="320" y="150"/>
                </a:lnTo>
                <a:lnTo>
                  <a:pt x="319" y="150"/>
                </a:lnTo>
                <a:lnTo>
                  <a:pt x="319" y="151"/>
                </a:lnTo>
                <a:lnTo>
                  <a:pt x="319" y="151"/>
                </a:lnTo>
                <a:lnTo>
                  <a:pt x="319" y="151"/>
                </a:lnTo>
                <a:lnTo>
                  <a:pt x="319" y="152"/>
                </a:lnTo>
                <a:lnTo>
                  <a:pt x="319" y="152"/>
                </a:lnTo>
                <a:lnTo>
                  <a:pt x="319" y="152"/>
                </a:lnTo>
                <a:lnTo>
                  <a:pt x="319" y="153"/>
                </a:lnTo>
                <a:lnTo>
                  <a:pt x="319" y="153"/>
                </a:lnTo>
                <a:lnTo>
                  <a:pt x="319" y="154"/>
                </a:lnTo>
                <a:lnTo>
                  <a:pt x="319" y="154"/>
                </a:lnTo>
                <a:lnTo>
                  <a:pt x="319" y="155"/>
                </a:lnTo>
                <a:lnTo>
                  <a:pt x="319" y="155"/>
                </a:lnTo>
                <a:lnTo>
                  <a:pt x="319" y="156"/>
                </a:lnTo>
                <a:lnTo>
                  <a:pt x="319" y="156"/>
                </a:lnTo>
                <a:lnTo>
                  <a:pt x="318" y="156"/>
                </a:lnTo>
                <a:lnTo>
                  <a:pt x="318" y="156"/>
                </a:lnTo>
                <a:lnTo>
                  <a:pt x="318" y="156"/>
                </a:lnTo>
                <a:lnTo>
                  <a:pt x="318" y="157"/>
                </a:lnTo>
                <a:lnTo>
                  <a:pt x="317" y="157"/>
                </a:lnTo>
                <a:lnTo>
                  <a:pt x="317" y="157"/>
                </a:lnTo>
                <a:lnTo>
                  <a:pt x="317" y="157"/>
                </a:lnTo>
                <a:lnTo>
                  <a:pt x="317" y="158"/>
                </a:lnTo>
                <a:lnTo>
                  <a:pt x="316" y="158"/>
                </a:lnTo>
                <a:lnTo>
                  <a:pt x="316" y="158"/>
                </a:lnTo>
                <a:lnTo>
                  <a:pt x="315" y="158"/>
                </a:lnTo>
                <a:lnTo>
                  <a:pt x="315" y="158"/>
                </a:lnTo>
                <a:lnTo>
                  <a:pt x="314" y="158"/>
                </a:lnTo>
                <a:lnTo>
                  <a:pt x="314" y="158"/>
                </a:lnTo>
                <a:lnTo>
                  <a:pt x="314" y="158"/>
                </a:lnTo>
                <a:lnTo>
                  <a:pt x="314" y="159"/>
                </a:lnTo>
                <a:lnTo>
                  <a:pt x="314" y="159"/>
                </a:lnTo>
                <a:lnTo>
                  <a:pt x="314" y="160"/>
                </a:lnTo>
                <a:lnTo>
                  <a:pt x="314" y="160"/>
                </a:lnTo>
                <a:lnTo>
                  <a:pt x="314" y="160"/>
                </a:lnTo>
                <a:lnTo>
                  <a:pt x="314" y="161"/>
                </a:lnTo>
                <a:lnTo>
                  <a:pt x="314" y="161"/>
                </a:lnTo>
                <a:lnTo>
                  <a:pt x="314" y="161"/>
                </a:lnTo>
                <a:lnTo>
                  <a:pt x="314" y="162"/>
                </a:lnTo>
                <a:lnTo>
                  <a:pt x="314" y="162"/>
                </a:lnTo>
                <a:lnTo>
                  <a:pt x="314" y="163"/>
                </a:lnTo>
                <a:lnTo>
                  <a:pt x="314" y="163"/>
                </a:lnTo>
                <a:lnTo>
                  <a:pt x="314" y="164"/>
                </a:lnTo>
                <a:lnTo>
                  <a:pt x="314" y="164"/>
                </a:lnTo>
                <a:lnTo>
                  <a:pt x="314" y="165"/>
                </a:lnTo>
                <a:lnTo>
                  <a:pt x="314" y="165"/>
                </a:lnTo>
                <a:lnTo>
                  <a:pt x="314" y="166"/>
                </a:lnTo>
                <a:lnTo>
                  <a:pt x="314" y="166"/>
                </a:lnTo>
                <a:lnTo>
                  <a:pt x="314" y="167"/>
                </a:lnTo>
                <a:lnTo>
                  <a:pt x="314" y="167"/>
                </a:lnTo>
                <a:lnTo>
                  <a:pt x="314" y="167"/>
                </a:lnTo>
                <a:lnTo>
                  <a:pt x="314" y="168"/>
                </a:lnTo>
                <a:lnTo>
                  <a:pt x="314" y="168"/>
                </a:lnTo>
                <a:lnTo>
                  <a:pt x="314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9"/>
                </a:lnTo>
                <a:lnTo>
                  <a:pt x="313" y="169"/>
                </a:lnTo>
                <a:lnTo>
                  <a:pt x="313" y="170"/>
                </a:lnTo>
                <a:lnTo>
                  <a:pt x="314" y="170"/>
                </a:lnTo>
                <a:lnTo>
                  <a:pt x="314" y="171"/>
                </a:lnTo>
                <a:lnTo>
                  <a:pt x="314" y="171"/>
                </a:lnTo>
                <a:lnTo>
                  <a:pt x="314" y="171"/>
                </a:lnTo>
                <a:lnTo>
                  <a:pt x="314" y="172"/>
                </a:lnTo>
                <a:lnTo>
                  <a:pt x="316" y="173"/>
                </a:lnTo>
                <a:lnTo>
                  <a:pt x="316" y="173"/>
                </a:lnTo>
                <a:lnTo>
                  <a:pt x="316" y="174"/>
                </a:lnTo>
                <a:lnTo>
                  <a:pt x="316" y="175"/>
                </a:lnTo>
                <a:lnTo>
                  <a:pt x="318" y="177"/>
                </a:lnTo>
                <a:lnTo>
                  <a:pt x="318" y="179"/>
                </a:lnTo>
                <a:lnTo>
                  <a:pt x="317" y="180"/>
                </a:lnTo>
                <a:lnTo>
                  <a:pt x="315" y="181"/>
                </a:lnTo>
                <a:lnTo>
                  <a:pt x="313" y="183"/>
                </a:lnTo>
                <a:lnTo>
                  <a:pt x="311" y="183"/>
                </a:lnTo>
                <a:lnTo>
                  <a:pt x="310" y="184"/>
                </a:lnTo>
                <a:lnTo>
                  <a:pt x="308" y="184"/>
                </a:lnTo>
                <a:lnTo>
                  <a:pt x="306" y="186"/>
                </a:lnTo>
                <a:lnTo>
                  <a:pt x="304" y="188"/>
                </a:lnTo>
                <a:lnTo>
                  <a:pt x="303" y="188"/>
                </a:lnTo>
                <a:lnTo>
                  <a:pt x="302" y="188"/>
                </a:lnTo>
                <a:lnTo>
                  <a:pt x="302" y="188"/>
                </a:lnTo>
                <a:lnTo>
                  <a:pt x="301" y="187"/>
                </a:lnTo>
                <a:lnTo>
                  <a:pt x="301" y="186"/>
                </a:lnTo>
                <a:lnTo>
                  <a:pt x="300" y="187"/>
                </a:lnTo>
                <a:lnTo>
                  <a:pt x="300" y="187"/>
                </a:lnTo>
                <a:lnTo>
                  <a:pt x="300" y="189"/>
                </a:lnTo>
                <a:lnTo>
                  <a:pt x="300" y="189"/>
                </a:lnTo>
                <a:lnTo>
                  <a:pt x="299" y="190"/>
                </a:lnTo>
                <a:lnTo>
                  <a:pt x="299" y="190"/>
                </a:lnTo>
                <a:lnTo>
                  <a:pt x="298" y="190"/>
                </a:lnTo>
                <a:lnTo>
                  <a:pt x="297" y="190"/>
                </a:lnTo>
                <a:lnTo>
                  <a:pt x="297" y="190"/>
                </a:lnTo>
                <a:lnTo>
                  <a:pt x="296" y="190"/>
                </a:lnTo>
                <a:lnTo>
                  <a:pt x="296" y="190"/>
                </a:lnTo>
                <a:lnTo>
                  <a:pt x="295" y="190"/>
                </a:lnTo>
                <a:lnTo>
                  <a:pt x="295" y="191"/>
                </a:lnTo>
                <a:lnTo>
                  <a:pt x="295" y="191"/>
                </a:lnTo>
                <a:lnTo>
                  <a:pt x="294" y="191"/>
                </a:lnTo>
                <a:lnTo>
                  <a:pt x="294" y="192"/>
                </a:lnTo>
                <a:lnTo>
                  <a:pt x="294" y="192"/>
                </a:lnTo>
                <a:lnTo>
                  <a:pt x="294" y="193"/>
                </a:lnTo>
                <a:lnTo>
                  <a:pt x="294" y="193"/>
                </a:lnTo>
                <a:lnTo>
                  <a:pt x="294" y="193"/>
                </a:lnTo>
                <a:lnTo>
                  <a:pt x="293" y="194"/>
                </a:lnTo>
                <a:lnTo>
                  <a:pt x="293" y="194"/>
                </a:lnTo>
                <a:lnTo>
                  <a:pt x="293" y="194"/>
                </a:lnTo>
                <a:lnTo>
                  <a:pt x="293" y="194"/>
                </a:lnTo>
                <a:lnTo>
                  <a:pt x="293" y="195"/>
                </a:lnTo>
                <a:lnTo>
                  <a:pt x="292" y="195"/>
                </a:lnTo>
                <a:lnTo>
                  <a:pt x="292" y="196"/>
                </a:lnTo>
                <a:lnTo>
                  <a:pt x="292" y="196"/>
                </a:lnTo>
                <a:lnTo>
                  <a:pt x="292" y="197"/>
                </a:lnTo>
                <a:lnTo>
                  <a:pt x="292" y="197"/>
                </a:lnTo>
                <a:lnTo>
                  <a:pt x="292" y="197"/>
                </a:lnTo>
                <a:lnTo>
                  <a:pt x="291" y="197"/>
                </a:lnTo>
                <a:lnTo>
                  <a:pt x="291" y="198"/>
                </a:lnTo>
                <a:lnTo>
                  <a:pt x="291" y="198"/>
                </a:lnTo>
                <a:lnTo>
                  <a:pt x="291" y="198"/>
                </a:lnTo>
                <a:lnTo>
                  <a:pt x="291" y="198"/>
                </a:lnTo>
                <a:lnTo>
                  <a:pt x="291" y="199"/>
                </a:lnTo>
                <a:lnTo>
                  <a:pt x="291" y="199"/>
                </a:lnTo>
                <a:lnTo>
                  <a:pt x="290" y="200"/>
                </a:lnTo>
                <a:lnTo>
                  <a:pt x="290" y="200"/>
                </a:lnTo>
                <a:lnTo>
                  <a:pt x="290" y="201"/>
                </a:lnTo>
                <a:lnTo>
                  <a:pt x="290" y="201"/>
                </a:lnTo>
                <a:lnTo>
                  <a:pt x="290" y="202"/>
                </a:lnTo>
                <a:lnTo>
                  <a:pt x="290" y="202"/>
                </a:lnTo>
                <a:lnTo>
                  <a:pt x="290" y="202"/>
                </a:lnTo>
                <a:lnTo>
                  <a:pt x="290" y="202"/>
                </a:lnTo>
                <a:lnTo>
                  <a:pt x="290" y="203"/>
                </a:lnTo>
                <a:lnTo>
                  <a:pt x="289" y="203"/>
                </a:lnTo>
                <a:lnTo>
                  <a:pt x="289" y="203"/>
                </a:lnTo>
                <a:lnTo>
                  <a:pt x="289" y="204"/>
                </a:lnTo>
                <a:lnTo>
                  <a:pt x="289" y="204"/>
                </a:lnTo>
                <a:lnTo>
                  <a:pt x="289" y="205"/>
                </a:lnTo>
                <a:lnTo>
                  <a:pt x="290" y="205"/>
                </a:lnTo>
                <a:lnTo>
                  <a:pt x="289" y="205"/>
                </a:lnTo>
                <a:lnTo>
                  <a:pt x="289" y="206"/>
                </a:lnTo>
                <a:lnTo>
                  <a:pt x="289" y="206"/>
                </a:lnTo>
                <a:lnTo>
                  <a:pt x="289" y="206"/>
                </a:lnTo>
                <a:lnTo>
                  <a:pt x="289" y="206"/>
                </a:lnTo>
                <a:lnTo>
                  <a:pt x="289" y="207"/>
                </a:lnTo>
                <a:lnTo>
                  <a:pt x="289" y="207"/>
                </a:lnTo>
                <a:lnTo>
                  <a:pt x="289" y="208"/>
                </a:lnTo>
                <a:lnTo>
                  <a:pt x="288" y="208"/>
                </a:lnTo>
                <a:lnTo>
                  <a:pt x="288" y="208"/>
                </a:lnTo>
                <a:lnTo>
                  <a:pt x="288" y="208"/>
                </a:lnTo>
                <a:lnTo>
                  <a:pt x="287" y="208"/>
                </a:lnTo>
                <a:lnTo>
                  <a:pt x="287" y="209"/>
                </a:lnTo>
                <a:lnTo>
                  <a:pt x="287" y="209"/>
                </a:lnTo>
                <a:lnTo>
                  <a:pt x="286" y="209"/>
                </a:lnTo>
                <a:lnTo>
                  <a:pt x="286" y="209"/>
                </a:lnTo>
                <a:lnTo>
                  <a:pt x="286" y="209"/>
                </a:lnTo>
                <a:lnTo>
                  <a:pt x="285" y="209"/>
                </a:lnTo>
                <a:lnTo>
                  <a:pt x="285" y="209"/>
                </a:lnTo>
                <a:lnTo>
                  <a:pt x="285" y="210"/>
                </a:lnTo>
                <a:lnTo>
                  <a:pt x="285" y="210"/>
                </a:lnTo>
                <a:lnTo>
                  <a:pt x="284" y="210"/>
                </a:lnTo>
                <a:lnTo>
                  <a:pt x="284" y="210"/>
                </a:lnTo>
                <a:lnTo>
                  <a:pt x="284" y="210"/>
                </a:lnTo>
                <a:lnTo>
                  <a:pt x="283" y="210"/>
                </a:lnTo>
                <a:lnTo>
                  <a:pt x="283" y="211"/>
                </a:lnTo>
                <a:lnTo>
                  <a:pt x="283" y="211"/>
                </a:lnTo>
                <a:lnTo>
                  <a:pt x="282" y="211"/>
                </a:lnTo>
                <a:lnTo>
                  <a:pt x="282" y="211"/>
                </a:lnTo>
                <a:lnTo>
                  <a:pt x="282" y="212"/>
                </a:lnTo>
                <a:lnTo>
                  <a:pt x="282" y="212"/>
                </a:lnTo>
                <a:lnTo>
                  <a:pt x="282" y="212"/>
                </a:lnTo>
                <a:lnTo>
                  <a:pt x="282" y="212"/>
                </a:lnTo>
                <a:lnTo>
                  <a:pt x="281" y="212"/>
                </a:lnTo>
                <a:lnTo>
                  <a:pt x="281" y="212"/>
                </a:lnTo>
                <a:lnTo>
                  <a:pt x="281" y="212"/>
                </a:lnTo>
                <a:lnTo>
                  <a:pt x="281" y="212"/>
                </a:lnTo>
                <a:lnTo>
                  <a:pt x="280" y="211"/>
                </a:lnTo>
                <a:lnTo>
                  <a:pt x="280" y="211"/>
                </a:lnTo>
                <a:lnTo>
                  <a:pt x="279" y="211"/>
                </a:lnTo>
                <a:lnTo>
                  <a:pt x="279" y="211"/>
                </a:lnTo>
                <a:lnTo>
                  <a:pt x="279" y="211"/>
                </a:lnTo>
                <a:lnTo>
                  <a:pt x="278" y="211"/>
                </a:lnTo>
                <a:lnTo>
                  <a:pt x="278" y="210"/>
                </a:lnTo>
                <a:lnTo>
                  <a:pt x="278" y="210"/>
                </a:lnTo>
                <a:lnTo>
                  <a:pt x="278" y="210"/>
                </a:lnTo>
                <a:lnTo>
                  <a:pt x="277" y="210"/>
                </a:lnTo>
                <a:lnTo>
                  <a:pt x="277" y="210"/>
                </a:lnTo>
                <a:lnTo>
                  <a:pt x="277" y="210"/>
                </a:lnTo>
                <a:lnTo>
                  <a:pt x="277" y="210"/>
                </a:lnTo>
                <a:lnTo>
                  <a:pt x="277" y="209"/>
                </a:lnTo>
                <a:lnTo>
                  <a:pt x="277" y="209"/>
                </a:lnTo>
                <a:lnTo>
                  <a:pt x="276" y="208"/>
                </a:lnTo>
                <a:lnTo>
                  <a:pt x="276" y="208"/>
                </a:lnTo>
                <a:lnTo>
                  <a:pt x="276" y="208"/>
                </a:lnTo>
                <a:lnTo>
                  <a:pt x="275" y="208"/>
                </a:lnTo>
                <a:lnTo>
                  <a:pt x="275" y="208"/>
                </a:lnTo>
                <a:lnTo>
                  <a:pt x="274" y="208"/>
                </a:lnTo>
                <a:lnTo>
                  <a:pt x="274" y="208"/>
                </a:lnTo>
                <a:lnTo>
                  <a:pt x="273" y="208"/>
                </a:lnTo>
                <a:lnTo>
                  <a:pt x="273" y="207"/>
                </a:lnTo>
                <a:lnTo>
                  <a:pt x="273" y="206"/>
                </a:lnTo>
                <a:lnTo>
                  <a:pt x="272" y="206"/>
                </a:lnTo>
                <a:lnTo>
                  <a:pt x="271" y="206"/>
                </a:lnTo>
                <a:lnTo>
                  <a:pt x="271" y="206"/>
                </a:lnTo>
                <a:lnTo>
                  <a:pt x="271" y="206"/>
                </a:lnTo>
                <a:lnTo>
                  <a:pt x="270" y="206"/>
                </a:lnTo>
                <a:lnTo>
                  <a:pt x="270" y="205"/>
                </a:lnTo>
                <a:lnTo>
                  <a:pt x="270" y="205"/>
                </a:lnTo>
                <a:lnTo>
                  <a:pt x="269" y="205"/>
                </a:lnTo>
                <a:lnTo>
                  <a:pt x="269" y="205"/>
                </a:lnTo>
                <a:lnTo>
                  <a:pt x="269" y="205"/>
                </a:lnTo>
                <a:lnTo>
                  <a:pt x="269" y="205"/>
                </a:lnTo>
                <a:lnTo>
                  <a:pt x="268" y="205"/>
                </a:lnTo>
                <a:lnTo>
                  <a:pt x="268" y="205"/>
                </a:lnTo>
                <a:lnTo>
                  <a:pt x="267" y="204"/>
                </a:lnTo>
                <a:lnTo>
                  <a:pt x="267" y="204"/>
                </a:lnTo>
                <a:lnTo>
                  <a:pt x="267" y="204"/>
                </a:lnTo>
                <a:lnTo>
                  <a:pt x="267" y="204"/>
                </a:lnTo>
                <a:lnTo>
                  <a:pt x="266" y="204"/>
                </a:lnTo>
                <a:lnTo>
                  <a:pt x="266" y="204"/>
                </a:lnTo>
                <a:lnTo>
                  <a:pt x="265" y="204"/>
                </a:lnTo>
                <a:lnTo>
                  <a:pt x="265" y="203"/>
                </a:lnTo>
                <a:lnTo>
                  <a:pt x="265" y="203"/>
                </a:lnTo>
                <a:lnTo>
                  <a:pt x="265" y="203"/>
                </a:lnTo>
                <a:lnTo>
                  <a:pt x="265" y="202"/>
                </a:lnTo>
                <a:lnTo>
                  <a:pt x="264" y="202"/>
                </a:lnTo>
                <a:lnTo>
                  <a:pt x="264" y="202"/>
                </a:lnTo>
                <a:lnTo>
                  <a:pt x="264" y="202"/>
                </a:lnTo>
                <a:lnTo>
                  <a:pt x="264" y="201"/>
                </a:lnTo>
                <a:lnTo>
                  <a:pt x="264" y="201"/>
                </a:lnTo>
                <a:lnTo>
                  <a:pt x="263" y="201"/>
                </a:lnTo>
                <a:lnTo>
                  <a:pt x="263" y="201"/>
                </a:lnTo>
                <a:lnTo>
                  <a:pt x="263" y="200"/>
                </a:lnTo>
                <a:lnTo>
                  <a:pt x="263" y="200"/>
                </a:lnTo>
                <a:lnTo>
                  <a:pt x="263" y="200"/>
                </a:lnTo>
                <a:lnTo>
                  <a:pt x="262" y="200"/>
                </a:lnTo>
                <a:lnTo>
                  <a:pt x="262" y="200"/>
                </a:lnTo>
                <a:lnTo>
                  <a:pt x="262" y="199"/>
                </a:lnTo>
                <a:lnTo>
                  <a:pt x="261" y="199"/>
                </a:lnTo>
                <a:lnTo>
                  <a:pt x="261" y="199"/>
                </a:lnTo>
                <a:lnTo>
                  <a:pt x="260" y="199"/>
                </a:lnTo>
                <a:lnTo>
                  <a:pt x="260" y="198"/>
                </a:lnTo>
                <a:lnTo>
                  <a:pt x="260" y="198"/>
                </a:lnTo>
                <a:lnTo>
                  <a:pt x="259" y="198"/>
                </a:lnTo>
                <a:lnTo>
                  <a:pt x="259" y="198"/>
                </a:lnTo>
                <a:lnTo>
                  <a:pt x="258" y="198"/>
                </a:lnTo>
                <a:lnTo>
                  <a:pt x="258" y="197"/>
                </a:lnTo>
                <a:lnTo>
                  <a:pt x="258" y="197"/>
                </a:lnTo>
                <a:lnTo>
                  <a:pt x="258" y="197"/>
                </a:lnTo>
                <a:lnTo>
                  <a:pt x="257" y="196"/>
                </a:lnTo>
                <a:lnTo>
                  <a:pt x="257" y="196"/>
                </a:lnTo>
                <a:lnTo>
                  <a:pt x="257" y="196"/>
                </a:lnTo>
                <a:lnTo>
                  <a:pt x="256" y="196"/>
                </a:lnTo>
                <a:lnTo>
                  <a:pt x="256" y="195"/>
                </a:lnTo>
                <a:lnTo>
                  <a:pt x="256" y="195"/>
                </a:lnTo>
                <a:lnTo>
                  <a:pt x="256" y="195"/>
                </a:lnTo>
                <a:lnTo>
                  <a:pt x="256" y="195"/>
                </a:lnTo>
                <a:lnTo>
                  <a:pt x="256" y="194"/>
                </a:lnTo>
                <a:lnTo>
                  <a:pt x="255" y="194"/>
                </a:lnTo>
                <a:lnTo>
                  <a:pt x="255" y="194"/>
                </a:lnTo>
                <a:lnTo>
                  <a:pt x="254" y="194"/>
                </a:lnTo>
                <a:lnTo>
                  <a:pt x="254" y="195"/>
                </a:lnTo>
                <a:lnTo>
                  <a:pt x="254" y="195"/>
                </a:lnTo>
                <a:lnTo>
                  <a:pt x="253" y="195"/>
                </a:lnTo>
                <a:lnTo>
                  <a:pt x="253" y="195"/>
                </a:lnTo>
                <a:lnTo>
                  <a:pt x="253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6"/>
                </a:lnTo>
                <a:lnTo>
                  <a:pt x="251" y="196"/>
                </a:lnTo>
                <a:lnTo>
                  <a:pt x="251" y="197"/>
                </a:lnTo>
                <a:lnTo>
                  <a:pt x="251" y="197"/>
                </a:lnTo>
                <a:lnTo>
                  <a:pt x="251" y="198"/>
                </a:lnTo>
                <a:lnTo>
                  <a:pt x="250" y="198"/>
                </a:lnTo>
                <a:lnTo>
                  <a:pt x="250" y="198"/>
                </a:lnTo>
                <a:lnTo>
                  <a:pt x="250" y="198"/>
                </a:lnTo>
                <a:lnTo>
                  <a:pt x="249" y="198"/>
                </a:lnTo>
                <a:lnTo>
                  <a:pt x="249" y="198"/>
                </a:lnTo>
                <a:lnTo>
                  <a:pt x="248" y="198"/>
                </a:lnTo>
                <a:lnTo>
                  <a:pt x="248" y="198"/>
                </a:lnTo>
                <a:lnTo>
                  <a:pt x="248" y="198"/>
                </a:lnTo>
                <a:lnTo>
                  <a:pt x="248" y="198"/>
                </a:lnTo>
                <a:lnTo>
                  <a:pt x="247" y="198"/>
                </a:lnTo>
                <a:lnTo>
                  <a:pt x="247" y="199"/>
                </a:lnTo>
                <a:lnTo>
                  <a:pt x="247" y="199"/>
                </a:lnTo>
                <a:lnTo>
                  <a:pt x="247" y="199"/>
                </a:lnTo>
                <a:lnTo>
                  <a:pt x="247" y="199"/>
                </a:lnTo>
                <a:lnTo>
                  <a:pt x="247" y="200"/>
                </a:lnTo>
                <a:lnTo>
                  <a:pt x="247" y="200"/>
                </a:lnTo>
                <a:lnTo>
                  <a:pt x="247" y="201"/>
                </a:lnTo>
                <a:lnTo>
                  <a:pt x="247" y="201"/>
                </a:lnTo>
                <a:lnTo>
                  <a:pt x="248" y="201"/>
                </a:lnTo>
                <a:lnTo>
                  <a:pt x="248" y="201"/>
                </a:lnTo>
                <a:lnTo>
                  <a:pt x="247" y="202"/>
                </a:lnTo>
                <a:lnTo>
                  <a:pt x="247" y="202"/>
                </a:lnTo>
                <a:lnTo>
                  <a:pt x="247" y="202"/>
                </a:lnTo>
                <a:lnTo>
                  <a:pt x="247" y="202"/>
                </a:lnTo>
                <a:lnTo>
                  <a:pt x="247" y="203"/>
                </a:lnTo>
                <a:lnTo>
                  <a:pt x="247" y="203"/>
                </a:lnTo>
                <a:lnTo>
                  <a:pt x="246" y="203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5"/>
                </a:lnTo>
                <a:lnTo>
                  <a:pt x="246" y="205"/>
                </a:lnTo>
                <a:lnTo>
                  <a:pt x="245" y="205"/>
                </a:lnTo>
                <a:lnTo>
                  <a:pt x="245" y="205"/>
                </a:lnTo>
                <a:lnTo>
                  <a:pt x="244" y="205"/>
                </a:lnTo>
                <a:lnTo>
                  <a:pt x="244" y="205"/>
                </a:lnTo>
                <a:lnTo>
                  <a:pt x="244" y="205"/>
                </a:lnTo>
                <a:lnTo>
                  <a:pt x="243" y="205"/>
                </a:lnTo>
                <a:lnTo>
                  <a:pt x="243" y="205"/>
                </a:lnTo>
                <a:lnTo>
                  <a:pt x="242" y="205"/>
                </a:lnTo>
                <a:lnTo>
                  <a:pt x="242" y="205"/>
                </a:lnTo>
                <a:lnTo>
                  <a:pt x="241" y="205"/>
                </a:lnTo>
                <a:lnTo>
                  <a:pt x="241" y="205"/>
                </a:lnTo>
                <a:lnTo>
                  <a:pt x="240" y="205"/>
                </a:lnTo>
                <a:lnTo>
                  <a:pt x="240" y="205"/>
                </a:lnTo>
                <a:lnTo>
                  <a:pt x="240" y="206"/>
                </a:lnTo>
                <a:lnTo>
                  <a:pt x="240" y="206"/>
                </a:lnTo>
                <a:lnTo>
                  <a:pt x="239" y="206"/>
                </a:lnTo>
                <a:lnTo>
                  <a:pt x="239" y="206"/>
                </a:lnTo>
                <a:lnTo>
                  <a:pt x="238" y="206"/>
                </a:lnTo>
                <a:lnTo>
                  <a:pt x="238" y="206"/>
                </a:lnTo>
                <a:lnTo>
                  <a:pt x="238" y="206"/>
                </a:lnTo>
                <a:lnTo>
                  <a:pt x="238" y="207"/>
                </a:lnTo>
                <a:lnTo>
                  <a:pt x="238" y="207"/>
                </a:lnTo>
                <a:lnTo>
                  <a:pt x="238" y="208"/>
                </a:lnTo>
                <a:lnTo>
                  <a:pt x="238" y="208"/>
                </a:lnTo>
                <a:lnTo>
                  <a:pt x="238" y="209"/>
                </a:lnTo>
                <a:lnTo>
                  <a:pt x="238" y="209"/>
                </a:lnTo>
                <a:lnTo>
                  <a:pt x="238" y="210"/>
                </a:lnTo>
                <a:lnTo>
                  <a:pt x="238" y="210"/>
                </a:lnTo>
                <a:lnTo>
                  <a:pt x="238" y="210"/>
                </a:lnTo>
                <a:lnTo>
                  <a:pt x="237" y="211"/>
                </a:lnTo>
                <a:lnTo>
                  <a:pt x="237" y="211"/>
                </a:lnTo>
                <a:lnTo>
                  <a:pt x="237" y="211"/>
                </a:lnTo>
                <a:lnTo>
                  <a:pt x="236" y="211"/>
                </a:lnTo>
                <a:lnTo>
                  <a:pt x="236" y="212"/>
                </a:lnTo>
                <a:lnTo>
                  <a:pt x="236" y="212"/>
                </a:lnTo>
                <a:lnTo>
                  <a:pt x="236" y="213"/>
                </a:lnTo>
                <a:lnTo>
                  <a:pt x="236" y="213"/>
                </a:lnTo>
                <a:lnTo>
                  <a:pt x="236" y="214"/>
                </a:lnTo>
                <a:lnTo>
                  <a:pt x="235" y="214"/>
                </a:lnTo>
                <a:lnTo>
                  <a:pt x="235" y="214"/>
                </a:lnTo>
                <a:lnTo>
                  <a:pt x="235" y="214"/>
                </a:lnTo>
                <a:lnTo>
                  <a:pt x="235" y="215"/>
                </a:lnTo>
                <a:lnTo>
                  <a:pt x="235" y="215"/>
                </a:lnTo>
                <a:lnTo>
                  <a:pt x="235" y="215"/>
                </a:lnTo>
                <a:lnTo>
                  <a:pt x="235" y="215"/>
                </a:lnTo>
                <a:lnTo>
                  <a:pt x="235" y="215"/>
                </a:lnTo>
                <a:lnTo>
                  <a:pt x="235" y="215"/>
                </a:lnTo>
                <a:lnTo>
                  <a:pt x="235" y="216"/>
                </a:lnTo>
                <a:lnTo>
                  <a:pt x="235" y="216"/>
                </a:lnTo>
                <a:lnTo>
                  <a:pt x="235" y="216"/>
                </a:lnTo>
                <a:lnTo>
                  <a:pt x="235" y="216"/>
                </a:lnTo>
                <a:lnTo>
                  <a:pt x="236" y="216"/>
                </a:lnTo>
                <a:lnTo>
                  <a:pt x="236" y="217"/>
                </a:lnTo>
                <a:lnTo>
                  <a:pt x="237" y="217"/>
                </a:lnTo>
                <a:lnTo>
                  <a:pt x="237" y="217"/>
                </a:lnTo>
                <a:lnTo>
                  <a:pt x="237" y="218"/>
                </a:lnTo>
                <a:lnTo>
                  <a:pt x="237" y="218"/>
                </a:lnTo>
                <a:lnTo>
                  <a:pt x="237" y="219"/>
                </a:lnTo>
                <a:lnTo>
                  <a:pt x="236" y="219"/>
                </a:lnTo>
                <a:lnTo>
                  <a:pt x="236" y="219"/>
                </a:lnTo>
                <a:lnTo>
                  <a:pt x="236" y="219"/>
                </a:lnTo>
                <a:lnTo>
                  <a:pt x="236" y="220"/>
                </a:lnTo>
                <a:lnTo>
                  <a:pt x="236" y="220"/>
                </a:lnTo>
                <a:lnTo>
                  <a:pt x="236" y="221"/>
                </a:lnTo>
                <a:lnTo>
                  <a:pt x="236" y="221"/>
                </a:lnTo>
                <a:lnTo>
                  <a:pt x="236" y="221"/>
                </a:lnTo>
                <a:lnTo>
                  <a:pt x="236" y="222"/>
                </a:lnTo>
                <a:lnTo>
                  <a:pt x="235" y="222"/>
                </a:lnTo>
                <a:lnTo>
                  <a:pt x="235" y="222"/>
                </a:lnTo>
                <a:lnTo>
                  <a:pt x="235" y="222"/>
                </a:lnTo>
                <a:lnTo>
                  <a:pt x="235" y="222"/>
                </a:lnTo>
                <a:lnTo>
                  <a:pt x="235" y="222"/>
                </a:lnTo>
                <a:lnTo>
                  <a:pt x="235" y="223"/>
                </a:lnTo>
                <a:lnTo>
                  <a:pt x="234" y="223"/>
                </a:lnTo>
                <a:lnTo>
                  <a:pt x="234" y="223"/>
                </a:lnTo>
                <a:lnTo>
                  <a:pt x="234" y="223"/>
                </a:lnTo>
                <a:lnTo>
                  <a:pt x="233" y="223"/>
                </a:lnTo>
                <a:lnTo>
                  <a:pt x="233" y="222"/>
                </a:lnTo>
                <a:lnTo>
                  <a:pt x="232" y="222"/>
                </a:lnTo>
                <a:lnTo>
                  <a:pt x="232" y="223"/>
                </a:lnTo>
                <a:lnTo>
                  <a:pt x="232" y="223"/>
                </a:lnTo>
                <a:lnTo>
                  <a:pt x="232" y="223"/>
                </a:lnTo>
                <a:lnTo>
                  <a:pt x="232" y="223"/>
                </a:lnTo>
                <a:lnTo>
                  <a:pt x="232" y="223"/>
                </a:lnTo>
                <a:lnTo>
                  <a:pt x="233" y="224"/>
                </a:lnTo>
                <a:lnTo>
                  <a:pt x="233" y="224"/>
                </a:lnTo>
                <a:lnTo>
                  <a:pt x="233" y="224"/>
                </a:lnTo>
                <a:lnTo>
                  <a:pt x="233" y="225"/>
                </a:lnTo>
                <a:lnTo>
                  <a:pt x="234" y="225"/>
                </a:lnTo>
                <a:lnTo>
                  <a:pt x="234" y="225"/>
                </a:lnTo>
                <a:lnTo>
                  <a:pt x="233" y="225"/>
                </a:lnTo>
                <a:lnTo>
                  <a:pt x="233" y="226"/>
                </a:lnTo>
                <a:lnTo>
                  <a:pt x="232" y="226"/>
                </a:lnTo>
                <a:lnTo>
                  <a:pt x="232" y="226"/>
                </a:lnTo>
                <a:lnTo>
                  <a:pt x="232" y="226"/>
                </a:lnTo>
                <a:lnTo>
                  <a:pt x="231" y="227"/>
                </a:lnTo>
                <a:lnTo>
                  <a:pt x="231" y="227"/>
                </a:lnTo>
                <a:lnTo>
                  <a:pt x="231" y="227"/>
                </a:lnTo>
                <a:lnTo>
                  <a:pt x="231" y="228"/>
                </a:lnTo>
                <a:lnTo>
                  <a:pt x="231" y="228"/>
                </a:lnTo>
                <a:lnTo>
                  <a:pt x="231" y="229"/>
                </a:lnTo>
                <a:lnTo>
                  <a:pt x="231" y="229"/>
                </a:lnTo>
                <a:lnTo>
                  <a:pt x="231" y="230"/>
                </a:lnTo>
                <a:lnTo>
                  <a:pt x="231" y="230"/>
                </a:lnTo>
                <a:lnTo>
                  <a:pt x="231" y="231"/>
                </a:lnTo>
                <a:lnTo>
                  <a:pt x="231" y="231"/>
                </a:lnTo>
                <a:lnTo>
                  <a:pt x="232" y="231"/>
                </a:lnTo>
                <a:lnTo>
                  <a:pt x="232" y="231"/>
                </a:lnTo>
                <a:lnTo>
                  <a:pt x="232" y="231"/>
                </a:lnTo>
                <a:lnTo>
                  <a:pt x="232" y="231"/>
                </a:lnTo>
                <a:lnTo>
                  <a:pt x="232" y="232"/>
                </a:lnTo>
                <a:lnTo>
                  <a:pt x="232" y="232"/>
                </a:lnTo>
                <a:lnTo>
                  <a:pt x="231" y="232"/>
                </a:lnTo>
                <a:lnTo>
                  <a:pt x="231" y="233"/>
                </a:lnTo>
                <a:lnTo>
                  <a:pt x="231" y="233"/>
                </a:lnTo>
                <a:lnTo>
                  <a:pt x="231" y="233"/>
                </a:lnTo>
                <a:lnTo>
                  <a:pt x="231" y="234"/>
                </a:lnTo>
                <a:lnTo>
                  <a:pt x="231" y="234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32" y="236"/>
                </a:lnTo>
                <a:lnTo>
                  <a:pt x="232" y="236"/>
                </a:lnTo>
                <a:lnTo>
                  <a:pt x="233" y="236"/>
                </a:lnTo>
                <a:lnTo>
                  <a:pt x="233" y="236"/>
                </a:lnTo>
                <a:lnTo>
                  <a:pt x="233" y="236"/>
                </a:lnTo>
                <a:lnTo>
                  <a:pt x="233" y="237"/>
                </a:lnTo>
                <a:lnTo>
                  <a:pt x="233" y="237"/>
                </a:lnTo>
                <a:lnTo>
                  <a:pt x="233" y="238"/>
                </a:lnTo>
                <a:lnTo>
                  <a:pt x="233" y="238"/>
                </a:lnTo>
                <a:lnTo>
                  <a:pt x="233" y="239"/>
                </a:lnTo>
                <a:lnTo>
                  <a:pt x="233" y="239"/>
                </a:lnTo>
                <a:lnTo>
                  <a:pt x="232" y="239"/>
                </a:lnTo>
                <a:lnTo>
                  <a:pt x="232" y="240"/>
                </a:lnTo>
                <a:lnTo>
                  <a:pt x="232" y="240"/>
                </a:lnTo>
                <a:lnTo>
                  <a:pt x="232" y="240"/>
                </a:lnTo>
                <a:lnTo>
                  <a:pt x="231" y="240"/>
                </a:lnTo>
                <a:lnTo>
                  <a:pt x="231" y="240"/>
                </a:lnTo>
                <a:lnTo>
                  <a:pt x="231" y="240"/>
                </a:lnTo>
                <a:lnTo>
                  <a:pt x="230" y="240"/>
                </a:lnTo>
                <a:lnTo>
                  <a:pt x="230" y="240"/>
                </a:lnTo>
                <a:lnTo>
                  <a:pt x="229" y="240"/>
                </a:lnTo>
                <a:lnTo>
                  <a:pt x="229" y="240"/>
                </a:lnTo>
                <a:lnTo>
                  <a:pt x="229" y="240"/>
                </a:lnTo>
                <a:lnTo>
                  <a:pt x="229" y="241"/>
                </a:lnTo>
                <a:lnTo>
                  <a:pt x="228" y="241"/>
                </a:lnTo>
                <a:lnTo>
                  <a:pt x="228" y="242"/>
                </a:lnTo>
                <a:lnTo>
                  <a:pt x="228" y="242"/>
                </a:lnTo>
                <a:lnTo>
                  <a:pt x="228" y="242"/>
                </a:lnTo>
                <a:lnTo>
                  <a:pt x="228" y="243"/>
                </a:lnTo>
                <a:lnTo>
                  <a:pt x="228" y="243"/>
                </a:lnTo>
                <a:lnTo>
                  <a:pt x="228" y="244"/>
                </a:lnTo>
                <a:lnTo>
                  <a:pt x="228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5"/>
                </a:lnTo>
                <a:lnTo>
                  <a:pt x="227" y="245"/>
                </a:lnTo>
                <a:lnTo>
                  <a:pt x="227" y="246"/>
                </a:lnTo>
                <a:lnTo>
                  <a:pt x="227" y="246"/>
                </a:lnTo>
                <a:lnTo>
                  <a:pt x="227" y="247"/>
                </a:lnTo>
                <a:lnTo>
                  <a:pt x="227" y="247"/>
                </a:lnTo>
                <a:lnTo>
                  <a:pt x="227" y="248"/>
                </a:lnTo>
                <a:lnTo>
                  <a:pt x="227" y="248"/>
                </a:lnTo>
                <a:lnTo>
                  <a:pt x="227" y="248"/>
                </a:lnTo>
                <a:lnTo>
                  <a:pt x="227" y="248"/>
                </a:lnTo>
                <a:lnTo>
                  <a:pt x="227" y="249"/>
                </a:lnTo>
                <a:lnTo>
                  <a:pt x="226" y="249"/>
                </a:lnTo>
                <a:lnTo>
                  <a:pt x="226" y="249"/>
                </a:lnTo>
                <a:lnTo>
                  <a:pt x="226" y="250"/>
                </a:lnTo>
                <a:lnTo>
                  <a:pt x="226" y="250"/>
                </a:lnTo>
                <a:lnTo>
                  <a:pt x="227" y="250"/>
                </a:lnTo>
                <a:lnTo>
                  <a:pt x="227" y="251"/>
                </a:lnTo>
                <a:lnTo>
                  <a:pt x="227" y="251"/>
                </a:lnTo>
                <a:lnTo>
                  <a:pt x="227" y="252"/>
                </a:lnTo>
                <a:lnTo>
                  <a:pt x="226" y="252"/>
                </a:lnTo>
                <a:lnTo>
                  <a:pt x="226" y="252"/>
                </a:lnTo>
                <a:lnTo>
                  <a:pt x="225" y="252"/>
                </a:lnTo>
                <a:lnTo>
                  <a:pt x="225" y="252"/>
                </a:lnTo>
                <a:lnTo>
                  <a:pt x="224" y="252"/>
                </a:lnTo>
                <a:lnTo>
                  <a:pt x="224" y="252"/>
                </a:lnTo>
                <a:lnTo>
                  <a:pt x="224" y="252"/>
                </a:lnTo>
                <a:lnTo>
                  <a:pt x="224" y="252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7"/>
                </a:lnTo>
                <a:lnTo>
                  <a:pt x="221" y="257"/>
                </a:lnTo>
                <a:lnTo>
                  <a:pt x="221" y="257"/>
                </a:lnTo>
                <a:lnTo>
                  <a:pt x="221" y="258"/>
                </a:lnTo>
                <a:lnTo>
                  <a:pt x="221" y="258"/>
                </a:lnTo>
                <a:lnTo>
                  <a:pt x="221" y="259"/>
                </a:lnTo>
                <a:lnTo>
                  <a:pt x="221" y="259"/>
                </a:lnTo>
                <a:lnTo>
                  <a:pt x="221" y="259"/>
                </a:lnTo>
                <a:lnTo>
                  <a:pt x="221" y="260"/>
                </a:lnTo>
                <a:lnTo>
                  <a:pt x="221" y="260"/>
                </a:lnTo>
                <a:lnTo>
                  <a:pt x="221" y="260"/>
                </a:lnTo>
                <a:lnTo>
                  <a:pt x="221" y="261"/>
                </a:lnTo>
                <a:lnTo>
                  <a:pt x="220" y="261"/>
                </a:lnTo>
                <a:lnTo>
                  <a:pt x="220" y="261"/>
                </a:lnTo>
                <a:lnTo>
                  <a:pt x="220" y="262"/>
                </a:lnTo>
                <a:lnTo>
                  <a:pt x="220" y="262"/>
                </a:lnTo>
                <a:lnTo>
                  <a:pt x="220" y="263"/>
                </a:lnTo>
                <a:lnTo>
                  <a:pt x="219" y="263"/>
                </a:lnTo>
                <a:lnTo>
                  <a:pt x="219" y="263"/>
                </a:lnTo>
                <a:lnTo>
                  <a:pt x="219" y="264"/>
                </a:lnTo>
                <a:lnTo>
                  <a:pt x="219" y="264"/>
                </a:lnTo>
                <a:lnTo>
                  <a:pt x="219" y="264"/>
                </a:lnTo>
                <a:lnTo>
                  <a:pt x="218" y="264"/>
                </a:lnTo>
                <a:lnTo>
                  <a:pt x="218" y="265"/>
                </a:lnTo>
                <a:lnTo>
                  <a:pt x="218" y="265"/>
                </a:lnTo>
                <a:lnTo>
                  <a:pt x="218" y="265"/>
                </a:lnTo>
                <a:lnTo>
                  <a:pt x="218" y="265"/>
                </a:lnTo>
                <a:lnTo>
                  <a:pt x="217" y="265"/>
                </a:lnTo>
                <a:lnTo>
                  <a:pt x="217" y="266"/>
                </a:lnTo>
                <a:lnTo>
                  <a:pt x="216" y="266"/>
                </a:lnTo>
                <a:lnTo>
                  <a:pt x="216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4" y="266"/>
                </a:lnTo>
                <a:lnTo>
                  <a:pt x="214" y="266"/>
                </a:lnTo>
                <a:lnTo>
                  <a:pt x="214" y="267"/>
                </a:lnTo>
                <a:lnTo>
                  <a:pt x="214" y="267"/>
                </a:lnTo>
                <a:lnTo>
                  <a:pt x="214" y="267"/>
                </a:lnTo>
                <a:lnTo>
                  <a:pt x="214" y="268"/>
                </a:lnTo>
                <a:lnTo>
                  <a:pt x="213" y="268"/>
                </a:lnTo>
                <a:lnTo>
                  <a:pt x="213" y="268"/>
                </a:lnTo>
                <a:lnTo>
                  <a:pt x="213" y="269"/>
                </a:lnTo>
                <a:lnTo>
                  <a:pt x="213" y="269"/>
                </a:lnTo>
                <a:lnTo>
                  <a:pt x="212" y="269"/>
                </a:lnTo>
                <a:lnTo>
                  <a:pt x="212" y="269"/>
                </a:lnTo>
                <a:lnTo>
                  <a:pt x="212" y="270"/>
                </a:lnTo>
                <a:lnTo>
                  <a:pt x="212" y="270"/>
                </a:lnTo>
                <a:lnTo>
                  <a:pt x="212" y="271"/>
                </a:lnTo>
                <a:lnTo>
                  <a:pt x="211" y="271"/>
                </a:lnTo>
                <a:lnTo>
                  <a:pt x="211" y="271"/>
                </a:lnTo>
                <a:lnTo>
                  <a:pt x="211" y="271"/>
                </a:lnTo>
                <a:lnTo>
                  <a:pt x="210" y="271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69"/>
                </a:lnTo>
                <a:lnTo>
                  <a:pt x="209" y="269"/>
                </a:lnTo>
                <a:lnTo>
                  <a:pt x="209" y="269"/>
                </a:lnTo>
                <a:lnTo>
                  <a:pt x="208" y="269"/>
                </a:lnTo>
                <a:lnTo>
                  <a:pt x="208" y="270"/>
                </a:lnTo>
                <a:lnTo>
                  <a:pt x="207" y="270"/>
                </a:lnTo>
                <a:lnTo>
                  <a:pt x="207" y="270"/>
                </a:lnTo>
                <a:lnTo>
                  <a:pt x="206" y="270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5" y="271"/>
                </a:lnTo>
                <a:lnTo>
                  <a:pt x="205" y="271"/>
                </a:lnTo>
                <a:lnTo>
                  <a:pt x="205" y="271"/>
                </a:lnTo>
                <a:lnTo>
                  <a:pt x="204" y="271"/>
                </a:lnTo>
                <a:lnTo>
                  <a:pt x="204" y="271"/>
                </a:lnTo>
                <a:lnTo>
                  <a:pt x="203" y="271"/>
                </a:lnTo>
                <a:lnTo>
                  <a:pt x="203" y="271"/>
                </a:lnTo>
                <a:lnTo>
                  <a:pt x="203" y="272"/>
                </a:lnTo>
                <a:lnTo>
                  <a:pt x="203" y="272"/>
                </a:lnTo>
                <a:lnTo>
                  <a:pt x="202" y="272"/>
                </a:lnTo>
                <a:lnTo>
                  <a:pt x="202" y="272"/>
                </a:lnTo>
                <a:lnTo>
                  <a:pt x="202" y="272"/>
                </a:lnTo>
                <a:lnTo>
                  <a:pt x="201" y="272"/>
                </a:lnTo>
                <a:lnTo>
                  <a:pt x="201" y="272"/>
                </a:lnTo>
                <a:lnTo>
                  <a:pt x="200" y="272"/>
                </a:lnTo>
                <a:lnTo>
                  <a:pt x="200" y="272"/>
                </a:lnTo>
                <a:lnTo>
                  <a:pt x="199" y="272"/>
                </a:lnTo>
                <a:lnTo>
                  <a:pt x="199" y="272"/>
                </a:lnTo>
                <a:lnTo>
                  <a:pt x="198" y="272"/>
                </a:lnTo>
                <a:lnTo>
                  <a:pt x="198" y="272"/>
                </a:lnTo>
                <a:lnTo>
                  <a:pt x="198" y="273"/>
                </a:lnTo>
                <a:lnTo>
                  <a:pt x="198" y="273"/>
                </a:lnTo>
                <a:lnTo>
                  <a:pt x="197" y="273"/>
                </a:lnTo>
                <a:lnTo>
                  <a:pt x="197" y="273"/>
                </a:lnTo>
                <a:lnTo>
                  <a:pt x="197" y="273"/>
                </a:lnTo>
                <a:lnTo>
                  <a:pt x="197" y="273"/>
                </a:lnTo>
                <a:lnTo>
                  <a:pt x="196" y="273"/>
                </a:lnTo>
                <a:lnTo>
                  <a:pt x="196" y="274"/>
                </a:lnTo>
                <a:lnTo>
                  <a:pt x="196" y="274"/>
                </a:lnTo>
                <a:lnTo>
                  <a:pt x="196" y="274"/>
                </a:lnTo>
                <a:lnTo>
                  <a:pt x="195" y="274"/>
                </a:lnTo>
                <a:lnTo>
                  <a:pt x="195" y="275"/>
                </a:lnTo>
                <a:lnTo>
                  <a:pt x="195" y="275"/>
                </a:lnTo>
                <a:lnTo>
                  <a:pt x="194" y="275"/>
                </a:lnTo>
                <a:lnTo>
                  <a:pt x="194" y="276"/>
                </a:lnTo>
                <a:lnTo>
                  <a:pt x="194" y="276"/>
                </a:lnTo>
                <a:lnTo>
                  <a:pt x="194" y="276"/>
                </a:lnTo>
                <a:lnTo>
                  <a:pt x="194" y="276"/>
                </a:lnTo>
                <a:lnTo>
                  <a:pt x="193" y="276"/>
                </a:lnTo>
                <a:lnTo>
                  <a:pt x="193" y="276"/>
                </a:lnTo>
                <a:lnTo>
                  <a:pt x="192" y="276"/>
                </a:lnTo>
                <a:lnTo>
                  <a:pt x="192" y="276"/>
                </a:lnTo>
                <a:lnTo>
                  <a:pt x="192" y="276"/>
                </a:lnTo>
                <a:lnTo>
                  <a:pt x="192" y="276"/>
                </a:lnTo>
                <a:lnTo>
                  <a:pt x="191" y="276"/>
                </a:lnTo>
                <a:lnTo>
                  <a:pt x="191" y="276"/>
                </a:lnTo>
                <a:lnTo>
                  <a:pt x="190" y="276"/>
                </a:lnTo>
                <a:lnTo>
                  <a:pt x="190" y="276"/>
                </a:lnTo>
                <a:lnTo>
                  <a:pt x="190" y="276"/>
                </a:lnTo>
                <a:lnTo>
                  <a:pt x="189" y="276"/>
                </a:lnTo>
                <a:lnTo>
                  <a:pt x="189" y="276"/>
                </a:lnTo>
                <a:lnTo>
                  <a:pt x="189" y="276"/>
                </a:lnTo>
                <a:lnTo>
                  <a:pt x="188" y="276"/>
                </a:lnTo>
                <a:lnTo>
                  <a:pt x="188" y="276"/>
                </a:lnTo>
                <a:lnTo>
                  <a:pt x="187" y="276"/>
                </a:lnTo>
                <a:lnTo>
                  <a:pt x="187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5" y="277"/>
                </a:lnTo>
                <a:lnTo>
                  <a:pt x="185" y="277"/>
                </a:lnTo>
                <a:lnTo>
                  <a:pt x="185" y="277"/>
                </a:lnTo>
                <a:lnTo>
                  <a:pt x="185" y="278"/>
                </a:lnTo>
                <a:lnTo>
                  <a:pt x="185" y="278"/>
                </a:lnTo>
                <a:lnTo>
                  <a:pt x="185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3" y="279"/>
                </a:lnTo>
                <a:lnTo>
                  <a:pt x="183" y="279"/>
                </a:lnTo>
                <a:lnTo>
                  <a:pt x="183" y="280"/>
                </a:lnTo>
                <a:lnTo>
                  <a:pt x="182" y="280"/>
                </a:lnTo>
                <a:lnTo>
                  <a:pt x="182" y="280"/>
                </a:lnTo>
                <a:lnTo>
                  <a:pt x="182" y="280"/>
                </a:lnTo>
                <a:lnTo>
                  <a:pt x="182" y="281"/>
                </a:lnTo>
                <a:lnTo>
                  <a:pt x="182" y="281"/>
                </a:lnTo>
                <a:lnTo>
                  <a:pt x="183" y="281"/>
                </a:lnTo>
                <a:lnTo>
                  <a:pt x="183" y="281"/>
                </a:lnTo>
                <a:lnTo>
                  <a:pt x="183" y="282"/>
                </a:lnTo>
                <a:lnTo>
                  <a:pt x="183" y="282"/>
                </a:lnTo>
                <a:lnTo>
                  <a:pt x="183" y="282"/>
                </a:lnTo>
                <a:lnTo>
                  <a:pt x="183" y="283"/>
                </a:lnTo>
                <a:lnTo>
                  <a:pt x="183" y="283"/>
                </a:lnTo>
                <a:lnTo>
                  <a:pt x="183" y="284"/>
                </a:lnTo>
                <a:lnTo>
                  <a:pt x="183" y="284"/>
                </a:lnTo>
                <a:lnTo>
                  <a:pt x="183" y="285"/>
                </a:lnTo>
                <a:lnTo>
                  <a:pt x="182" y="285"/>
                </a:lnTo>
                <a:lnTo>
                  <a:pt x="182" y="285"/>
                </a:lnTo>
                <a:lnTo>
                  <a:pt x="182" y="285"/>
                </a:lnTo>
                <a:lnTo>
                  <a:pt x="181" y="285"/>
                </a:lnTo>
                <a:lnTo>
                  <a:pt x="181" y="285"/>
                </a:lnTo>
                <a:lnTo>
                  <a:pt x="181" y="285"/>
                </a:lnTo>
                <a:lnTo>
                  <a:pt x="181" y="285"/>
                </a:lnTo>
                <a:lnTo>
                  <a:pt x="181" y="285"/>
                </a:lnTo>
                <a:lnTo>
                  <a:pt x="180" y="285"/>
                </a:lnTo>
                <a:lnTo>
                  <a:pt x="180" y="285"/>
                </a:lnTo>
                <a:lnTo>
                  <a:pt x="180" y="285"/>
                </a:lnTo>
                <a:lnTo>
                  <a:pt x="179" y="285"/>
                </a:lnTo>
                <a:lnTo>
                  <a:pt x="179" y="285"/>
                </a:lnTo>
                <a:lnTo>
                  <a:pt x="178" y="285"/>
                </a:lnTo>
                <a:lnTo>
                  <a:pt x="178" y="286"/>
                </a:lnTo>
                <a:lnTo>
                  <a:pt x="178" y="286"/>
                </a:lnTo>
                <a:lnTo>
                  <a:pt x="177" y="286"/>
                </a:lnTo>
                <a:lnTo>
                  <a:pt x="177" y="286"/>
                </a:lnTo>
                <a:lnTo>
                  <a:pt x="177" y="286"/>
                </a:lnTo>
                <a:lnTo>
                  <a:pt x="177" y="286"/>
                </a:lnTo>
                <a:lnTo>
                  <a:pt x="177" y="286"/>
                </a:lnTo>
                <a:lnTo>
                  <a:pt x="177" y="287"/>
                </a:lnTo>
                <a:lnTo>
                  <a:pt x="176" y="287"/>
                </a:lnTo>
                <a:lnTo>
                  <a:pt x="176" y="287"/>
                </a:lnTo>
                <a:lnTo>
                  <a:pt x="175" y="287"/>
                </a:lnTo>
                <a:lnTo>
                  <a:pt x="175" y="287"/>
                </a:lnTo>
                <a:lnTo>
                  <a:pt x="174" y="287"/>
                </a:lnTo>
                <a:lnTo>
                  <a:pt x="174" y="287"/>
                </a:lnTo>
                <a:lnTo>
                  <a:pt x="174" y="287"/>
                </a:lnTo>
                <a:lnTo>
                  <a:pt x="173" y="287"/>
                </a:lnTo>
                <a:lnTo>
                  <a:pt x="173" y="287"/>
                </a:lnTo>
                <a:lnTo>
                  <a:pt x="173" y="287"/>
                </a:lnTo>
                <a:lnTo>
                  <a:pt x="173" y="288"/>
                </a:lnTo>
                <a:lnTo>
                  <a:pt x="173" y="288"/>
                </a:lnTo>
                <a:lnTo>
                  <a:pt x="173" y="289"/>
                </a:lnTo>
                <a:lnTo>
                  <a:pt x="173" y="289"/>
                </a:lnTo>
                <a:lnTo>
                  <a:pt x="173" y="289"/>
                </a:lnTo>
                <a:lnTo>
                  <a:pt x="173" y="289"/>
                </a:lnTo>
                <a:lnTo>
                  <a:pt x="173" y="289"/>
                </a:lnTo>
                <a:lnTo>
                  <a:pt x="173" y="290"/>
                </a:lnTo>
                <a:lnTo>
                  <a:pt x="172" y="290"/>
                </a:lnTo>
                <a:lnTo>
                  <a:pt x="172" y="290"/>
                </a:lnTo>
                <a:lnTo>
                  <a:pt x="171" y="290"/>
                </a:lnTo>
                <a:lnTo>
                  <a:pt x="171" y="290"/>
                </a:lnTo>
                <a:lnTo>
                  <a:pt x="171" y="290"/>
                </a:lnTo>
                <a:lnTo>
                  <a:pt x="171" y="290"/>
                </a:lnTo>
                <a:lnTo>
                  <a:pt x="170" y="291"/>
                </a:lnTo>
                <a:lnTo>
                  <a:pt x="170" y="291"/>
                </a:lnTo>
                <a:lnTo>
                  <a:pt x="169" y="291"/>
                </a:lnTo>
                <a:lnTo>
                  <a:pt x="169" y="291"/>
                </a:lnTo>
                <a:lnTo>
                  <a:pt x="169" y="291"/>
                </a:lnTo>
                <a:lnTo>
                  <a:pt x="168" y="291"/>
                </a:lnTo>
                <a:lnTo>
                  <a:pt x="168" y="291"/>
                </a:lnTo>
                <a:lnTo>
                  <a:pt x="168" y="290"/>
                </a:lnTo>
                <a:lnTo>
                  <a:pt x="167" y="290"/>
                </a:lnTo>
                <a:lnTo>
                  <a:pt x="167" y="290"/>
                </a:lnTo>
                <a:lnTo>
                  <a:pt x="167" y="290"/>
                </a:lnTo>
                <a:lnTo>
                  <a:pt x="167" y="289"/>
                </a:lnTo>
                <a:lnTo>
                  <a:pt x="166" y="289"/>
                </a:lnTo>
                <a:lnTo>
                  <a:pt x="166" y="289"/>
                </a:lnTo>
                <a:lnTo>
                  <a:pt x="166" y="289"/>
                </a:lnTo>
                <a:lnTo>
                  <a:pt x="166" y="289"/>
                </a:lnTo>
                <a:lnTo>
                  <a:pt x="165" y="289"/>
                </a:lnTo>
                <a:lnTo>
                  <a:pt x="165" y="288"/>
                </a:lnTo>
                <a:lnTo>
                  <a:pt x="165" y="288"/>
                </a:lnTo>
                <a:lnTo>
                  <a:pt x="165" y="288"/>
                </a:lnTo>
                <a:lnTo>
                  <a:pt x="165" y="288"/>
                </a:lnTo>
                <a:lnTo>
                  <a:pt x="164" y="288"/>
                </a:lnTo>
                <a:lnTo>
                  <a:pt x="164" y="288"/>
                </a:lnTo>
                <a:lnTo>
                  <a:pt x="163" y="288"/>
                </a:lnTo>
                <a:lnTo>
                  <a:pt x="163" y="288"/>
                </a:lnTo>
                <a:lnTo>
                  <a:pt x="162" y="289"/>
                </a:lnTo>
                <a:lnTo>
                  <a:pt x="162" y="289"/>
                </a:lnTo>
                <a:lnTo>
                  <a:pt x="162" y="289"/>
                </a:lnTo>
                <a:lnTo>
                  <a:pt x="162" y="289"/>
                </a:lnTo>
                <a:lnTo>
                  <a:pt x="162" y="290"/>
                </a:lnTo>
                <a:lnTo>
                  <a:pt x="162" y="290"/>
                </a:lnTo>
                <a:lnTo>
                  <a:pt x="162" y="291"/>
                </a:lnTo>
                <a:lnTo>
                  <a:pt x="163" y="291"/>
                </a:lnTo>
                <a:lnTo>
                  <a:pt x="162" y="292"/>
                </a:lnTo>
                <a:lnTo>
                  <a:pt x="162" y="292"/>
                </a:lnTo>
                <a:lnTo>
                  <a:pt x="161" y="292"/>
                </a:lnTo>
                <a:lnTo>
                  <a:pt x="161" y="292"/>
                </a:lnTo>
                <a:lnTo>
                  <a:pt x="161" y="292"/>
                </a:lnTo>
                <a:lnTo>
                  <a:pt x="160" y="292"/>
                </a:lnTo>
                <a:lnTo>
                  <a:pt x="160" y="293"/>
                </a:lnTo>
                <a:lnTo>
                  <a:pt x="160" y="293"/>
                </a:lnTo>
                <a:lnTo>
                  <a:pt x="159" y="293"/>
                </a:lnTo>
                <a:lnTo>
                  <a:pt x="159" y="294"/>
                </a:lnTo>
                <a:lnTo>
                  <a:pt x="159" y="294"/>
                </a:lnTo>
                <a:lnTo>
                  <a:pt x="158" y="294"/>
                </a:lnTo>
                <a:lnTo>
                  <a:pt x="158" y="294"/>
                </a:lnTo>
                <a:lnTo>
                  <a:pt x="157" y="294"/>
                </a:lnTo>
                <a:lnTo>
                  <a:pt x="157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5" y="294"/>
                </a:lnTo>
                <a:lnTo>
                  <a:pt x="155" y="294"/>
                </a:lnTo>
                <a:lnTo>
                  <a:pt x="154" y="294"/>
                </a:lnTo>
                <a:lnTo>
                  <a:pt x="154" y="294"/>
                </a:lnTo>
                <a:lnTo>
                  <a:pt x="153" y="293"/>
                </a:lnTo>
                <a:lnTo>
                  <a:pt x="153" y="293"/>
                </a:lnTo>
                <a:lnTo>
                  <a:pt x="152" y="293"/>
                </a:lnTo>
                <a:lnTo>
                  <a:pt x="152" y="294"/>
                </a:lnTo>
                <a:lnTo>
                  <a:pt x="152" y="294"/>
                </a:lnTo>
                <a:lnTo>
                  <a:pt x="152" y="294"/>
                </a:lnTo>
                <a:lnTo>
                  <a:pt x="152" y="294"/>
                </a:lnTo>
                <a:lnTo>
                  <a:pt x="151" y="294"/>
                </a:lnTo>
                <a:lnTo>
                  <a:pt x="151" y="295"/>
                </a:lnTo>
                <a:lnTo>
                  <a:pt x="151" y="295"/>
                </a:lnTo>
                <a:lnTo>
                  <a:pt x="151" y="295"/>
                </a:lnTo>
                <a:lnTo>
                  <a:pt x="150" y="296"/>
                </a:lnTo>
                <a:lnTo>
                  <a:pt x="150" y="296"/>
                </a:lnTo>
                <a:lnTo>
                  <a:pt x="149" y="296"/>
                </a:lnTo>
                <a:lnTo>
                  <a:pt x="149" y="297"/>
                </a:lnTo>
                <a:lnTo>
                  <a:pt x="149" y="297"/>
                </a:lnTo>
                <a:lnTo>
                  <a:pt x="149" y="297"/>
                </a:lnTo>
                <a:lnTo>
                  <a:pt x="148" y="297"/>
                </a:lnTo>
                <a:lnTo>
                  <a:pt x="148" y="297"/>
                </a:lnTo>
                <a:lnTo>
                  <a:pt x="148" y="297"/>
                </a:lnTo>
                <a:lnTo>
                  <a:pt x="148" y="297"/>
                </a:lnTo>
                <a:lnTo>
                  <a:pt x="147" y="297"/>
                </a:lnTo>
                <a:lnTo>
                  <a:pt x="147" y="297"/>
                </a:lnTo>
                <a:lnTo>
                  <a:pt x="146" y="297"/>
                </a:lnTo>
                <a:lnTo>
                  <a:pt x="146" y="297"/>
                </a:lnTo>
                <a:lnTo>
                  <a:pt x="146" y="297"/>
                </a:lnTo>
                <a:lnTo>
                  <a:pt x="145" y="297"/>
                </a:lnTo>
                <a:lnTo>
                  <a:pt x="145" y="297"/>
                </a:lnTo>
                <a:lnTo>
                  <a:pt x="144" y="298"/>
                </a:lnTo>
                <a:lnTo>
                  <a:pt x="144" y="298"/>
                </a:lnTo>
                <a:lnTo>
                  <a:pt x="144" y="298"/>
                </a:lnTo>
                <a:lnTo>
                  <a:pt x="143" y="298"/>
                </a:lnTo>
                <a:lnTo>
                  <a:pt x="143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1" y="298"/>
                </a:lnTo>
                <a:lnTo>
                  <a:pt x="141" y="298"/>
                </a:lnTo>
                <a:lnTo>
                  <a:pt x="140" y="298"/>
                </a:lnTo>
                <a:lnTo>
                  <a:pt x="140" y="298"/>
                </a:lnTo>
                <a:lnTo>
                  <a:pt x="140" y="298"/>
                </a:lnTo>
                <a:lnTo>
                  <a:pt x="140" y="298"/>
                </a:lnTo>
                <a:lnTo>
                  <a:pt x="140" y="299"/>
                </a:lnTo>
                <a:lnTo>
                  <a:pt x="139" y="299"/>
                </a:lnTo>
                <a:lnTo>
                  <a:pt x="139" y="299"/>
                </a:lnTo>
                <a:lnTo>
                  <a:pt x="139" y="299"/>
                </a:lnTo>
                <a:lnTo>
                  <a:pt x="138" y="299"/>
                </a:lnTo>
                <a:lnTo>
                  <a:pt x="138" y="298"/>
                </a:lnTo>
                <a:lnTo>
                  <a:pt x="138" y="298"/>
                </a:lnTo>
                <a:lnTo>
                  <a:pt x="137" y="298"/>
                </a:lnTo>
                <a:lnTo>
                  <a:pt x="137" y="298"/>
                </a:lnTo>
                <a:lnTo>
                  <a:pt x="136" y="298"/>
                </a:lnTo>
                <a:lnTo>
                  <a:pt x="136" y="298"/>
                </a:lnTo>
                <a:lnTo>
                  <a:pt x="136" y="298"/>
                </a:lnTo>
                <a:lnTo>
                  <a:pt x="135" y="298"/>
                </a:lnTo>
                <a:lnTo>
                  <a:pt x="135" y="298"/>
                </a:lnTo>
                <a:lnTo>
                  <a:pt x="135" y="298"/>
                </a:lnTo>
                <a:lnTo>
                  <a:pt x="134" y="298"/>
                </a:lnTo>
                <a:lnTo>
                  <a:pt x="134" y="298"/>
                </a:lnTo>
                <a:lnTo>
                  <a:pt x="133" y="298"/>
                </a:lnTo>
                <a:lnTo>
                  <a:pt x="133" y="298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1" y="298"/>
                </a:lnTo>
                <a:lnTo>
                  <a:pt x="131" y="298"/>
                </a:lnTo>
                <a:lnTo>
                  <a:pt x="130" y="298"/>
                </a:lnTo>
                <a:lnTo>
                  <a:pt x="130" y="298"/>
                </a:lnTo>
                <a:lnTo>
                  <a:pt x="129" y="298"/>
                </a:lnTo>
                <a:lnTo>
                  <a:pt x="129" y="298"/>
                </a:lnTo>
                <a:lnTo>
                  <a:pt x="128" y="298"/>
                </a:lnTo>
                <a:lnTo>
                  <a:pt x="128" y="298"/>
                </a:lnTo>
                <a:lnTo>
                  <a:pt x="128" y="299"/>
                </a:lnTo>
                <a:lnTo>
                  <a:pt x="128" y="299"/>
                </a:lnTo>
                <a:lnTo>
                  <a:pt x="128" y="300"/>
                </a:lnTo>
                <a:lnTo>
                  <a:pt x="128" y="300"/>
                </a:lnTo>
                <a:lnTo>
                  <a:pt x="127" y="300"/>
                </a:lnTo>
                <a:lnTo>
                  <a:pt x="127" y="300"/>
                </a:lnTo>
                <a:lnTo>
                  <a:pt x="127" y="300"/>
                </a:lnTo>
                <a:lnTo>
                  <a:pt x="127" y="301"/>
                </a:lnTo>
                <a:lnTo>
                  <a:pt x="126" y="301"/>
                </a:lnTo>
                <a:lnTo>
                  <a:pt x="126" y="301"/>
                </a:lnTo>
                <a:lnTo>
                  <a:pt x="125" y="301"/>
                </a:lnTo>
                <a:lnTo>
                  <a:pt x="125" y="301"/>
                </a:lnTo>
                <a:lnTo>
                  <a:pt x="124" y="301"/>
                </a:lnTo>
                <a:lnTo>
                  <a:pt x="124" y="301"/>
                </a:lnTo>
                <a:lnTo>
                  <a:pt x="123" y="301"/>
                </a:lnTo>
                <a:lnTo>
                  <a:pt x="123" y="301"/>
                </a:lnTo>
                <a:lnTo>
                  <a:pt x="123" y="301"/>
                </a:lnTo>
                <a:lnTo>
                  <a:pt x="122" y="301"/>
                </a:lnTo>
                <a:lnTo>
                  <a:pt x="122" y="301"/>
                </a:lnTo>
                <a:lnTo>
                  <a:pt x="121" y="301"/>
                </a:lnTo>
                <a:lnTo>
                  <a:pt x="121" y="300"/>
                </a:lnTo>
                <a:lnTo>
                  <a:pt x="120" y="300"/>
                </a:lnTo>
                <a:lnTo>
                  <a:pt x="120" y="300"/>
                </a:lnTo>
                <a:lnTo>
                  <a:pt x="119" y="300"/>
                </a:lnTo>
                <a:lnTo>
                  <a:pt x="119" y="300"/>
                </a:lnTo>
                <a:lnTo>
                  <a:pt x="119" y="300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17" y="300"/>
                </a:lnTo>
                <a:lnTo>
                  <a:pt x="117" y="299"/>
                </a:lnTo>
                <a:lnTo>
                  <a:pt x="117" y="299"/>
                </a:lnTo>
                <a:lnTo>
                  <a:pt x="116" y="299"/>
                </a:lnTo>
                <a:lnTo>
                  <a:pt x="116" y="298"/>
                </a:lnTo>
                <a:lnTo>
                  <a:pt x="116" y="298"/>
                </a:lnTo>
                <a:lnTo>
                  <a:pt x="115" y="298"/>
                </a:lnTo>
                <a:lnTo>
                  <a:pt x="115" y="298"/>
                </a:lnTo>
                <a:lnTo>
                  <a:pt x="115" y="298"/>
                </a:lnTo>
                <a:lnTo>
                  <a:pt x="115" y="299"/>
                </a:lnTo>
                <a:lnTo>
                  <a:pt x="114" y="299"/>
                </a:lnTo>
                <a:lnTo>
                  <a:pt x="114" y="299"/>
                </a:lnTo>
                <a:lnTo>
                  <a:pt x="114" y="299"/>
                </a:lnTo>
                <a:lnTo>
                  <a:pt x="114" y="300"/>
                </a:lnTo>
                <a:lnTo>
                  <a:pt x="114" y="300"/>
                </a:lnTo>
                <a:lnTo>
                  <a:pt x="113" y="301"/>
                </a:lnTo>
                <a:lnTo>
                  <a:pt x="113" y="301"/>
                </a:lnTo>
                <a:lnTo>
                  <a:pt x="112" y="301"/>
                </a:lnTo>
                <a:lnTo>
                  <a:pt x="112" y="301"/>
                </a:lnTo>
                <a:lnTo>
                  <a:pt x="112" y="301"/>
                </a:lnTo>
                <a:lnTo>
                  <a:pt x="112" y="301"/>
                </a:lnTo>
                <a:lnTo>
                  <a:pt x="111" y="301"/>
                </a:lnTo>
                <a:lnTo>
                  <a:pt x="111" y="301"/>
                </a:lnTo>
                <a:lnTo>
                  <a:pt x="111" y="302"/>
                </a:lnTo>
                <a:lnTo>
                  <a:pt x="110" y="302"/>
                </a:lnTo>
                <a:lnTo>
                  <a:pt x="110" y="302"/>
                </a:lnTo>
                <a:lnTo>
                  <a:pt x="110" y="302"/>
                </a:lnTo>
                <a:lnTo>
                  <a:pt x="110" y="302"/>
                </a:lnTo>
                <a:lnTo>
                  <a:pt x="110" y="303"/>
                </a:lnTo>
                <a:lnTo>
                  <a:pt x="110" y="303"/>
                </a:lnTo>
                <a:lnTo>
                  <a:pt x="109" y="304"/>
                </a:lnTo>
                <a:lnTo>
                  <a:pt x="109" y="304"/>
                </a:lnTo>
                <a:lnTo>
                  <a:pt x="108" y="305"/>
                </a:lnTo>
                <a:lnTo>
                  <a:pt x="108" y="305"/>
                </a:lnTo>
                <a:lnTo>
                  <a:pt x="108" y="305"/>
                </a:lnTo>
                <a:lnTo>
                  <a:pt x="108" y="306"/>
                </a:lnTo>
                <a:lnTo>
                  <a:pt x="107" y="306"/>
                </a:lnTo>
                <a:lnTo>
                  <a:pt x="107" y="306"/>
                </a:lnTo>
                <a:lnTo>
                  <a:pt x="106" y="306"/>
                </a:lnTo>
                <a:lnTo>
                  <a:pt x="106" y="306"/>
                </a:lnTo>
                <a:lnTo>
                  <a:pt x="106" y="306"/>
                </a:lnTo>
                <a:lnTo>
                  <a:pt x="106" y="307"/>
                </a:lnTo>
                <a:lnTo>
                  <a:pt x="106" y="307"/>
                </a:lnTo>
                <a:lnTo>
                  <a:pt x="105" y="307"/>
                </a:lnTo>
                <a:lnTo>
                  <a:pt x="105" y="307"/>
                </a:lnTo>
                <a:lnTo>
                  <a:pt x="105" y="307"/>
                </a:lnTo>
                <a:lnTo>
                  <a:pt x="104" y="308"/>
                </a:lnTo>
                <a:lnTo>
                  <a:pt x="104" y="308"/>
                </a:lnTo>
                <a:lnTo>
                  <a:pt x="104" y="308"/>
                </a:lnTo>
                <a:lnTo>
                  <a:pt x="103" y="308"/>
                </a:lnTo>
                <a:lnTo>
                  <a:pt x="103" y="308"/>
                </a:lnTo>
                <a:lnTo>
                  <a:pt x="103" y="308"/>
                </a:lnTo>
                <a:lnTo>
                  <a:pt x="102" y="308"/>
                </a:lnTo>
                <a:lnTo>
                  <a:pt x="102" y="309"/>
                </a:lnTo>
                <a:lnTo>
                  <a:pt x="102" y="309"/>
                </a:lnTo>
                <a:lnTo>
                  <a:pt x="101" y="309"/>
                </a:lnTo>
                <a:lnTo>
                  <a:pt x="101" y="310"/>
                </a:lnTo>
                <a:lnTo>
                  <a:pt x="100" y="310"/>
                </a:lnTo>
                <a:lnTo>
                  <a:pt x="100" y="310"/>
                </a:lnTo>
                <a:lnTo>
                  <a:pt x="100" y="310"/>
                </a:lnTo>
                <a:lnTo>
                  <a:pt x="99" y="310"/>
                </a:lnTo>
                <a:lnTo>
                  <a:pt x="99" y="311"/>
                </a:lnTo>
                <a:lnTo>
                  <a:pt x="99" y="310"/>
                </a:lnTo>
                <a:lnTo>
                  <a:pt x="98" y="310"/>
                </a:lnTo>
                <a:lnTo>
                  <a:pt x="98" y="310"/>
                </a:lnTo>
                <a:lnTo>
                  <a:pt x="97" y="311"/>
                </a:lnTo>
                <a:lnTo>
                  <a:pt x="97" y="311"/>
                </a:lnTo>
                <a:lnTo>
                  <a:pt x="96" y="311"/>
                </a:lnTo>
                <a:lnTo>
                  <a:pt x="96" y="311"/>
                </a:lnTo>
                <a:lnTo>
                  <a:pt x="95" y="311"/>
                </a:lnTo>
                <a:lnTo>
                  <a:pt x="95" y="311"/>
                </a:lnTo>
                <a:lnTo>
                  <a:pt x="94" y="311"/>
                </a:lnTo>
                <a:lnTo>
                  <a:pt x="94" y="311"/>
                </a:lnTo>
                <a:lnTo>
                  <a:pt x="94" y="311"/>
                </a:lnTo>
                <a:lnTo>
                  <a:pt x="93" y="311"/>
                </a:lnTo>
                <a:lnTo>
                  <a:pt x="93" y="311"/>
                </a:lnTo>
                <a:lnTo>
                  <a:pt x="92" y="311"/>
                </a:lnTo>
                <a:lnTo>
                  <a:pt x="92" y="311"/>
                </a:lnTo>
                <a:lnTo>
                  <a:pt x="91" y="311"/>
                </a:lnTo>
                <a:lnTo>
                  <a:pt x="91" y="310"/>
                </a:lnTo>
                <a:lnTo>
                  <a:pt x="90" y="310"/>
                </a:lnTo>
                <a:lnTo>
                  <a:pt x="90" y="310"/>
                </a:lnTo>
                <a:lnTo>
                  <a:pt x="90" y="310"/>
                </a:lnTo>
                <a:lnTo>
                  <a:pt x="89" y="310"/>
                </a:lnTo>
                <a:lnTo>
                  <a:pt x="89" y="310"/>
                </a:lnTo>
                <a:lnTo>
                  <a:pt x="88" y="310"/>
                </a:lnTo>
                <a:lnTo>
                  <a:pt x="88" y="310"/>
                </a:lnTo>
                <a:lnTo>
                  <a:pt x="88" y="310"/>
                </a:lnTo>
                <a:lnTo>
                  <a:pt x="87" y="309"/>
                </a:lnTo>
                <a:lnTo>
                  <a:pt x="87" y="309"/>
                </a:lnTo>
                <a:lnTo>
                  <a:pt x="86" y="310"/>
                </a:lnTo>
                <a:lnTo>
                  <a:pt x="86" y="310"/>
                </a:lnTo>
                <a:lnTo>
                  <a:pt x="86" y="310"/>
                </a:lnTo>
                <a:lnTo>
                  <a:pt x="86" y="310"/>
                </a:lnTo>
                <a:lnTo>
                  <a:pt x="86" y="311"/>
                </a:lnTo>
                <a:lnTo>
                  <a:pt x="85" y="311"/>
                </a:lnTo>
                <a:lnTo>
                  <a:pt x="85" y="311"/>
                </a:lnTo>
                <a:lnTo>
                  <a:pt x="85" y="311"/>
                </a:lnTo>
                <a:lnTo>
                  <a:pt x="85" y="311"/>
                </a:lnTo>
                <a:lnTo>
                  <a:pt x="84" y="311"/>
                </a:lnTo>
                <a:lnTo>
                  <a:pt x="84" y="311"/>
                </a:lnTo>
                <a:lnTo>
                  <a:pt x="83" y="311"/>
                </a:lnTo>
                <a:lnTo>
                  <a:pt x="83" y="311"/>
                </a:lnTo>
                <a:lnTo>
                  <a:pt x="83" y="311"/>
                </a:lnTo>
                <a:lnTo>
                  <a:pt x="83" y="310"/>
                </a:lnTo>
                <a:lnTo>
                  <a:pt x="82" y="310"/>
                </a:lnTo>
                <a:lnTo>
                  <a:pt x="82" y="310"/>
                </a:lnTo>
                <a:lnTo>
                  <a:pt x="82" y="310"/>
                </a:lnTo>
                <a:lnTo>
                  <a:pt x="82" y="309"/>
                </a:lnTo>
                <a:lnTo>
                  <a:pt x="82" y="309"/>
                </a:lnTo>
                <a:lnTo>
                  <a:pt x="82" y="308"/>
                </a:lnTo>
                <a:lnTo>
                  <a:pt x="81" y="308"/>
                </a:lnTo>
                <a:lnTo>
                  <a:pt x="81" y="308"/>
                </a:lnTo>
                <a:lnTo>
                  <a:pt x="82" y="308"/>
                </a:lnTo>
                <a:lnTo>
                  <a:pt x="82" y="308"/>
                </a:lnTo>
                <a:lnTo>
                  <a:pt x="82" y="307"/>
                </a:lnTo>
                <a:lnTo>
                  <a:pt x="82" y="307"/>
                </a:lnTo>
                <a:lnTo>
                  <a:pt x="82" y="306"/>
                </a:lnTo>
                <a:lnTo>
                  <a:pt x="82" y="306"/>
                </a:lnTo>
                <a:lnTo>
                  <a:pt x="82" y="306"/>
                </a:lnTo>
                <a:lnTo>
                  <a:pt x="82" y="305"/>
                </a:lnTo>
                <a:lnTo>
                  <a:pt x="82" y="305"/>
                </a:lnTo>
                <a:lnTo>
                  <a:pt x="82" y="304"/>
                </a:lnTo>
                <a:lnTo>
                  <a:pt x="82" y="304"/>
                </a:lnTo>
                <a:lnTo>
                  <a:pt x="82" y="303"/>
                </a:lnTo>
                <a:lnTo>
                  <a:pt x="82" y="303"/>
                </a:lnTo>
                <a:lnTo>
                  <a:pt x="82" y="302"/>
                </a:lnTo>
                <a:lnTo>
                  <a:pt x="82" y="302"/>
                </a:lnTo>
                <a:lnTo>
                  <a:pt x="83" y="302"/>
                </a:lnTo>
                <a:lnTo>
                  <a:pt x="82" y="302"/>
                </a:lnTo>
                <a:lnTo>
                  <a:pt x="82" y="301"/>
                </a:lnTo>
                <a:lnTo>
                  <a:pt x="82" y="301"/>
                </a:lnTo>
                <a:lnTo>
                  <a:pt x="82" y="300"/>
                </a:lnTo>
                <a:lnTo>
                  <a:pt x="82" y="300"/>
                </a:lnTo>
                <a:lnTo>
                  <a:pt x="82" y="299"/>
                </a:lnTo>
                <a:lnTo>
                  <a:pt x="82" y="299"/>
                </a:lnTo>
                <a:lnTo>
                  <a:pt x="83" y="298"/>
                </a:lnTo>
                <a:lnTo>
                  <a:pt x="83" y="298"/>
                </a:lnTo>
                <a:lnTo>
                  <a:pt x="83" y="298"/>
                </a:lnTo>
                <a:lnTo>
                  <a:pt x="83" y="297"/>
                </a:lnTo>
                <a:lnTo>
                  <a:pt x="84" y="297"/>
                </a:lnTo>
                <a:lnTo>
                  <a:pt x="84" y="297"/>
                </a:lnTo>
                <a:lnTo>
                  <a:pt x="84" y="297"/>
                </a:lnTo>
                <a:lnTo>
                  <a:pt x="84" y="297"/>
                </a:lnTo>
                <a:lnTo>
                  <a:pt x="85" y="297"/>
                </a:lnTo>
                <a:lnTo>
                  <a:pt x="85" y="296"/>
                </a:lnTo>
                <a:lnTo>
                  <a:pt x="85" y="296"/>
                </a:lnTo>
                <a:lnTo>
                  <a:pt x="85" y="295"/>
                </a:lnTo>
                <a:lnTo>
                  <a:pt x="85" y="295"/>
                </a:lnTo>
                <a:lnTo>
                  <a:pt x="85" y="294"/>
                </a:lnTo>
                <a:lnTo>
                  <a:pt x="85" y="294"/>
                </a:lnTo>
                <a:lnTo>
                  <a:pt x="85" y="294"/>
                </a:lnTo>
                <a:lnTo>
                  <a:pt x="85" y="293"/>
                </a:lnTo>
                <a:lnTo>
                  <a:pt x="84" y="293"/>
                </a:lnTo>
                <a:lnTo>
                  <a:pt x="84" y="293"/>
                </a:lnTo>
                <a:lnTo>
                  <a:pt x="84" y="292"/>
                </a:lnTo>
                <a:lnTo>
                  <a:pt x="84" y="291"/>
                </a:lnTo>
                <a:lnTo>
                  <a:pt x="84" y="290"/>
                </a:lnTo>
                <a:lnTo>
                  <a:pt x="84" y="290"/>
                </a:lnTo>
                <a:lnTo>
                  <a:pt x="84" y="289"/>
                </a:lnTo>
                <a:lnTo>
                  <a:pt x="84" y="289"/>
                </a:lnTo>
                <a:lnTo>
                  <a:pt x="85" y="287"/>
                </a:lnTo>
                <a:lnTo>
                  <a:pt x="85" y="287"/>
                </a:lnTo>
                <a:lnTo>
                  <a:pt x="85" y="286"/>
                </a:lnTo>
                <a:lnTo>
                  <a:pt x="85" y="285"/>
                </a:lnTo>
                <a:lnTo>
                  <a:pt x="85" y="285"/>
                </a:lnTo>
                <a:lnTo>
                  <a:pt x="85" y="285"/>
                </a:lnTo>
                <a:lnTo>
                  <a:pt x="85" y="284"/>
                </a:lnTo>
                <a:lnTo>
                  <a:pt x="85" y="284"/>
                </a:lnTo>
                <a:lnTo>
                  <a:pt x="85" y="282"/>
                </a:lnTo>
                <a:lnTo>
                  <a:pt x="85" y="281"/>
                </a:lnTo>
                <a:lnTo>
                  <a:pt x="86" y="281"/>
                </a:lnTo>
                <a:lnTo>
                  <a:pt x="86" y="280"/>
                </a:lnTo>
                <a:lnTo>
                  <a:pt x="86" y="280"/>
                </a:lnTo>
                <a:lnTo>
                  <a:pt x="86" y="279"/>
                </a:lnTo>
                <a:lnTo>
                  <a:pt x="86" y="278"/>
                </a:lnTo>
                <a:lnTo>
                  <a:pt x="86" y="278"/>
                </a:lnTo>
                <a:lnTo>
                  <a:pt x="86" y="277"/>
                </a:lnTo>
                <a:lnTo>
                  <a:pt x="86" y="277"/>
                </a:lnTo>
                <a:lnTo>
                  <a:pt x="86" y="276"/>
                </a:lnTo>
                <a:lnTo>
                  <a:pt x="86" y="276"/>
                </a:lnTo>
                <a:lnTo>
                  <a:pt x="87" y="275"/>
                </a:lnTo>
                <a:lnTo>
                  <a:pt x="87" y="274"/>
                </a:lnTo>
                <a:lnTo>
                  <a:pt x="87" y="274"/>
                </a:lnTo>
                <a:lnTo>
                  <a:pt x="87" y="273"/>
                </a:lnTo>
                <a:lnTo>
                  <a:pt x="87" y="272"/>
                </a:lnTo>
                <a:lnTo>
                  <a:pt x="87" y="272"/>
                </a:lnTo>
                <a:lnTo>
                  <a:pt x="88" y="271"/>
                </a:lnTo>
                <a:lnTo>
                  <a:pt x="88" y="268"/>
                </a:lnTo>
                <a:lnTo>
                  <a:pt x="88" y="268"/>
                </a:lnTo>
                <a:lnTo>
                  <a:pt x="89" y="267"/>
                </a:lnTo>
                <a:lnTo>
                  <a:pt x="89" y="266"/>
                </a:lnTo>
                <a:lnTo>
                  <a:pt x="89" y="265"/>
                </a:lnTo>
                <a:lnTo>
                  <a:pt x="89" y="265"/>
                </a:lnTo>
                <a:lnTo>
                  <a:pt x="89" y="265"/>
                </a:lnTo>
                <a:lnTo>
                  <a:pt x="89" y="265"/>
                </a:lnTo>
                <a:lnTo>
                  <a:pt x="89" y="264"/>
                </a:lnTo>
                <a:lnTo>
                  <a:pt x="89" y="264"/>
                </a:lnTo>
                <a:lnTo>
                  <a:pt x="89" y="262"/>
                </a:lnTo>
                <a:lnTo>
                  <a:pt x="89" y="261"/>
                </a:lnTo>
                <a:lnTo>
                  <a:pt x="90" y="261"/>
                </a:lnTo>
                <a:lnTo>
                  <a:pt x="90" y="261"/>
                </a:lnTo>
                <a:lnTo>
                  <a:pt x="91" y="260"/>
                </a:lnTo>
                <a:lnTo>
                  <a:pt x="91" y="260"/>
                </a:lnTo>
                <a:lnTo>
                  <a:pt x="92" y="260"/>
                </a:lnTo>
                <a:lnTo>
                  <a:pt x="92" y="260"/>
                </a:lnTo>
                <a:lnTo>
                  <a:pt x="93" y="260"/>
                </a:lnTo>
                <a:lnTo>
                  <a:pt x="93" y="260"/>
                </a:lnTo>
                <a:lnTo>
                  <a:pt x="93" y="260"/>
                </a:lnTo>
                <a:lnTo>
                  <a:pt x="94" y="260"/>
                </a:lnTo>
                <a:lnTo>
                  <a:pt x="94" y="260"/>
                </a:lnTo>
                <a:lnTo>
                  <a:pt x="95" y="259"/>
                </a:lnTo>
                <a:lnTo>
                  <a:pt x="95" y="259"/>
                </a:lnTo>
                <a:lnTo>
                  <a:pt x="95" y="258"/>
                </a:lnTo>
                <a:lnTo>
                  <a:pt x="95" y="258"/>
                </a:lnTo>
                <a:lnTo>
                  <a:pt x="95" y="257"/>
                </a:lnTo>
                <a:lnTo>
                  <a:pt x="95" y="257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5"/>
                </a:lnTo>
                <a:lnTo>
                  <a:pt x="95" y="255"/>
                </a:lnTo>
                <a:lnTo>
                  <a:pt x="95" y="254"/>
                </a:lnTo>
                <a:lnTo>
                  <a:pt x="95" y="254"/>
                </a:lnTo>
                <a:lnTo>
                  <a:pt x="95" y="254"/>
                </a:lnTo>
                <a:lnTo>
                  <a:pt x="95" y="253"/>
                </a:lnTo>
                <a:lnTo>
                  <a:pt x="95" y="253"/>
                </a:lnTo>
                <a:lnTo>
                  <a:pt x="95" y="252"/>
                </a:lnTo>
                <a:lnTo>
                  <a:pt x="95" y="252"/>
                </a:lnTo>
                <a:lnTo>
                  <a:pt x="95" y="252"/>
                </a:lnTo>
                <a:lnTo>
                  <a:pt x="94" y="252"/>
                </a:lnTo>
                <a:lnTo>
                  <a:pt x="94" y="252"/>
                </a:lnTo>
                <a:lnTo>
                  <a:pt x="94" y="252"/>
                </a:lnTo>
                <a:lnTo>
                  <a:pt x="94" y="252"/>
                </a:lnTo>
                <a:lnTo>
                  <a:pt x="94" y="251"/>
                </a:lnTo>
                <a:lnTo>
                  <a:pt x="93" y="251"/>
                </a:lnTo>
                <a:lnTo>
                  <a:pt x="93" y="251"/>
                </a:lnTo>
                <a:lnTo>
                  <a:pt x="93" y="250"/>
                </a:lnTo>
                <a:lnTo>
                  <a:pt x="93" y="250"/>
                </a:lnTo>
                <a:lnTo>
                  <a:pt x="93" y="249"/>
                </a:lnTo>
                <a:lnTo>
                  <a:pt x="93" y="249"/>
                </a:lnTo>
                <a:lnTo>
                  <a:pt x="93" y="248"/>
                </a:lnTo>
                <a:lnTo>
                  <a:pt x="93" y="248"/>
                </a:lnTo>
                <a:lnTo>
                  <a:pt x="92" y="247"/>
                </a:lnTo>
                <a:lnTo>
                  <a:pt x="92" y="247"/>
                </a:lnTo>
                <a:lnTo>
                  <a:pt x="91" y="247"/>
                </a:lnTo>
                <a:lnTo>
                  <a:pt x="91" y="246"/>
                </a:lnTo>
                <a:lnTo>
                  <a:pt x="91" y="246"/>
                </a:lnTo>
                <a:lnTo>
                  <a:pt x="92" y="246"/>
                </a:lnTo>
                <a:lnTo>
                  <a:pt x="92" y="245"/>
                </a:lnTo>
                <a:lnTo>
                  <a:pt x="92" y="245"/>
                </a:lnTo>
                <a:lnTo>
                  <a:pt x="92" y="244"/>
                </a:lnTo>
                <a:lnTo>
                  <a:pt x="92" y="244"/>
                </a:lnTo>
                <a:lnTo>
                  <a:pt x="93" y="244"/>
                </a:lnTo>
                <a:lnTo>
                  <a:pt x="93" y="244"/>
                </a:lnTo>
                <a:lnTo>
                  <a:pt x="93" y="244"/>
                </a:lnTo>
                <a:lnTo>
                  <a:pt x="93" y="243"/>
                </a:lnTo>
                <a:lnTo>
                  <a:pt x="93" y="243"/>
                </a:lnTo>
                <a:lnTo>
                  <a:pt x="92" y="243"/>
                </a:lnTo>
                <a:lnTo>
                  <a:pt x="92" y="242"/>
                </a:lnTo>
                <a:lnTo>
                  <a:pt x="92" y="242"/>
                </a:lnTo>
                <a:lnTo>
                  <a:pt x="92" y="241"/>
                </a:lnTo>
                <a:lnTo>
                  <a:pt x="92" y="241"/>
                </a:lnTo>
                <a:lnTo>
                  <a:pt x="92" y="240"/>
                </a:lnTo>
                <a:lnTo>
                  <a:pt x="92" y="240"/>
                </a:lnTo>
                <a:lnTo>
                  <a:pt x="92" y="240"/>
                </a:lnTo>
                <a:lnTo>
                  <a:pt x="92" y="239"/>
                </a:lnTo>
                <a:lnTo>
                  <a:pt x="91" y="238"/>
                </a:lnTo>
                <a:lnTo>
                  <a:pt x="92" y="238"/>
                </a:lnTo>
                <a:lnTo>
                  <a:pt x="92" y="237"/>
                </a:lnTo>
                <a:lnTo>
                  <a:pt x="92" y="237"/>
                </a:lnTo>
                <a:lnTo>
                  <a:pt x="92" y="237"/>
                </a:lnTo>
                <a:lnTo>
                  <a:pt x="92" y="236"/>
                </a:lnTo>
                <a:lnTo>
                  <a:pt x="92" y="236"/>
                </a:lnTo>
                <a:lnTo>
                  <a:pt x="92" y="235"/>
                </a:lnTo>
                <a:lnTo>
                  <a:pt x="93" y="235"/>
                </a:lnTo>
                <a:lnTo>
                  <a:pt x="93" y="235"/>
                </a:lnTo>
                <a:lnTo>
                  <a:pt x="92" y="235"/>
                </a:lnTo>
                <a:lnTo>
                  <a:pt x="92" y="234"/>
                </a:lnTo>
                <a:lnTo>
                  <a:pt x="91" y="234"/>
                </a:lnTo>
                <a:lnTo>
                  <a:pt x="91" y="234"/>
                </a:lnTo>
                <a:lnTo>
                  <a:pt x="91" y="233"/>
                </a:lnTo>
                <a:lnTo>
                  <a:pt x="91" y="233"/>
                </a:lnTo>
                <a:lnTo>
                  <a:pt x="91" y="233"/>
                </a:lnTo>
                <a:lnTo>
                  <a:pt x="91" y="232"/>
                </a:lnTo>
                <a:lnTo>
                  <a:pt x="91" y="232"/>
                </a:lnTo>
                <a:lnTo>
                  <a:pt x="91" y="232"/>
                </a:lnTo>
                <a:lnTo>
                  <a:pt x="91" y="231"/>
                </a:lnTo>
                <a:lnTo>
                  <a:pt x="91" y="231"/>
                </a:lnTo>
                <a:lnTo>
                  <a:pt x="91" y="230"/>
                </a:lnTo>
                <a:lnTo>
                  <a:pt x="91" y="229"/>
                </a:lnTo>
                <a:lnTo>
                  <a:pt x="91" y="229"/>
                </a:lnTo>
                <a:lnTo>
                  <a:pt x="91" y="228"/>
                </a:lnTo>
                <a:lnTo>
                  <a:pt x="91" y="228"/>
                </a:lnTo>
                <a:lnTo>
                  <a:pt x="91" y="227"/>
                </a:lnTo>
                <a:lnTo>
                  <a:pt x="91" y="227"/>
                </a:lnTo>
                <a:lnTo>
                  <a:pt x="91" y="227"/>
                </a:lnTo>
                <a:lnTo>
                  <a:pt x="91" y="227"/>
                </a:lnTo>
                <a:lnTo>
                  <a:pt x="91" y="227"/>
                </a:lnTo>
                <a:lnTo>
                  <a:pt x="90" y="227"/>
                </a:lnTo>
                <a:lnTo>
                  <a:pt x="90" y="226"/>
                </a:lnTo>
                <a:lnTo>
                  <a:pt x="90" y="225"/>
                </a:lnTo>
                <a:lnTo>
                  <a:pt x="90" y="225"/>
                </a:lnTo>
                <a:lnTo>
                  <a:pt x="90" y="224"/>
                </a:lnTo>
                <a:lnTo>
                  <a:pt x="91" y="224"/>
                </a:lnTo>
                <a:lnTo>
                  <a:pt x="91" y="223"/>
                </a:lnTo>
                <a:lnTo>
                  <a:pt x="91" y="223"/>
                </a:lnTo>
                <a:lnTo>
                  <a:pt x="91" y="223"/>
                </a:lnTo>
                <a:lnTo>
                  <a:pt x="91" y="222"/>
                </a:lnTo>
                <a:lnTo>
                  <a:pt x="91" y="222"/>
                </a:lnTo>
                <a:lnTo>
                  <a:pt x="91" y="222"/>
                </a:lnTo>
                <a:lnTo>
                  <a:pt x="91" y="221"/>
                </a:lnTo>
                <a:lnTo>
                  <a:pt x="90" y="221"/>
                </a:lnTo>
                <a:lnTo>
                  <a:pt x="90" y="221"/>
                </a:lnTo>
                <a:lnTo>
                  <a:pt x="90" y="220"/>
                </a:lnTo>
                <a:lnTo>
                  <a:pt x="90" y="220"/>
                </a:lnTo>
                <a:lnTo>
                  <a:pt x="90" y="220"/>
                </a:lnTo>
                <a:lnTo>
                  <a:pt x="89" y="219"/>
                </a:lnTo>
                <a:lnTo>
                  <a:pt x="88" y="219"/>
                </a:lnTo>
                <a:lnTo>
                  <a:pt x="87" y="219"/>
                </a:lnTo>
                <a:lnTo>
                  <a:pt x="87" y="219"/>
                </a:lnTo>
                <a:lnTo>
                  <a:pt x="86" y="219"/>
                </a:lnTo>
                <a:lnTo>
                  <a:pt x="86" y="218"/>
                </a:lnTo>
                <a:lnTo>
                  <a:pt x="86" y="218"/>
                </a:lnTo>
                <a:lnTo>
                  <a:pt x="86" y="218"/>
                </a:lnTo>
                <a:lnTo>
                  <a:pt x="86" y="217"/>
                </a:lnTo>
                <a:lnTo>
                  <a:pt x="85" y="217"/>
                </a:lnTo>
                <a:lnTo>
                  <a:pt x="85" y="216"/>
                </a:lnTo>
                <a:lnTo>
                  <a:pt x="85" y="216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4" y="215"/>
                </a:lnTo>
                <a:lnTo>
                  <a:pt x="84" y="214"/>
                </a:lnTo>
                <a:lnTo>
                  <a:pt x="84" y="214"/>
                </a:lnTo>
                <a:lnTo>
                  <a:pt x="82" y="213"/>
                </a:lnTo>
                <a:lnTo>
                  <a:pt x="82" y="213"/>
                </a:lnTo>
                <a:lnTo>
                  <a:pt x="82" y="212"/>
                </a:lnTo>
                <a:lnTo>
                  <a:pt x="82" y="212"/>
                </a:lnTo>
                <a:lnTo>
                  <a:pt x="82" y="211"/>
                </a:lnTo>
                <a:lnTo>
                  <a:pt x="81" y="211"/>
                </a:lnTo>
                <a:lnTo>
                  <a:pt x="81" y="210"/>
                </a:lnTo>
                <a:lnTo>
                  <a:pt x="81" y="210"/>
                </a:lnTo>
                <a:lnTo>
                  <a:pt x="81" y="210"/>
                </a:lnTo>
                <a:lnTo>
                  <a:pt x="80" y="210"/>
                </a:lnTo>
                <a:lnTo>
                  <a:pt x="80" y="209"/>
                </a:lnTo>
                <a:lnTo>
                  <a:pt x="79" y="209"/>
                </a:lnTo>
                <a:lnTo>
                  <a:pt x="78" y="208"/>
                </a:lnTo>
                <a:lnTo>
                  <a:pt x="78" y="207"/>
                </a:lnTo>
                <a:lnTo>
                  <a:pt x="78" y="207"/>
                </a:lnTo>
                <a:lnTo>
                  <a:pt x="77" y="207"/>
                </a:lnTo>
                <a:lnTo>
                  <a:pt x="77" y="206"/>
                </a:lnTo>
                <a:lnTo>
                  <a:pt x="77" y="206"/>
                </a:lnTo>
                <a:lnTo>
                  <a:pt x="76" y="205"/>
                </a:lnTo>
                <a:lnTo>
                  <a:pt x="76" y="205"/>
                </a:lnTo>
                <a:lnTo>
                  <a:pt x="75" y="204"/>
                </a:lnTo>
                <a:lnTo>
                  <a:pt x="75" y="204"/>
                </a:lnTo>
                <a:lnTo>
                  <a:pt x="74" y="204"/>
                </a:lnTo>
                <a:lnTo>
                  <a:pt x="74" y="203"/>
                </a:lnTo>
                <a:lnTo>
                  <a:pt x="74" y="203"/>
                </a:lnTo>
                <a:lnTo>
                  <a:pt x="73" y="203"/>
                </a:lnTo>
                <a:lnTo>
                  <a:pt x="73" y="202"/>
                </a:lnTo>
                <a:lnTo>
                  <a:pt x="73" y="202"/>
                </a:lnTo>
                <a:lnTo>
                  <a:pt x="73" y="201"/>
                </a:lnTo>
                <a:lnTo>
                  <a:pt x="73" y="201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199"/>
                </a:lnTo>
                <a:lnTo>
                  <a:pt x="74" y="199"/>
                </a:lnTo>
                <a:lnTo>
                  <a:pt x="74" y="198"/>
                </a:lnTo>
                <a:lnTo>
                  <a:pt x="74" y="198"/>
                </a:lnTo>
                <a:lnTo>
                  <a:pt x="74" y="197"/>
                </a:lnTo>
                <a:lnTo>
                  <a:pt x="74" y="197"/>
                </a:lnTo>
                <a:lnTo>
                  <a:pt x="74" y="197"/>
                </a:lnTo>
                <a:lnTo>
                  <a:pt x="74" y="196"/>
                </a:lnTo>
                <a:lnTo>
                  <a:pt x="74" y="196"/>
                </a:lnTo>
                <a:lnTo>
                  <a:pt x="74" y="195"/>
                </a:lnTo>
                <a:lnTo>
                  <a:pt x="74" y="194"/>
                </a:lnTo>
                <a:lnTo>
                  <a:pt x="74" y="194"/>
                </a:lnTo>
                <a:lnTo>
                  <a:pt x="74" y="194"/>
                </a:lnTo>
                <a:lnTo>
                  <a:pt x="74" y="194"/>
                </a:lnTo>
                <a:lnTo>
                  <a:pt x="74" y="193"/>
                </a:lnTo>
                <a:lnTo>
                  <a:pt x="74" y="192"/>
                </a:lnTo>
                <a:lnTo>
                  <a:pt x="74" y="191"/>
                </a:lnTo>
                <a:lnTo>
                  <a:pt x="74" y="191"/>
                </a:lnTo>
                <a:lnTo>
                  <a:pt x="74" y="190"/>
                </a:lnTo>
                <a:lnTo>
                  <a:pt x="73" y="190"/>
                </a:lnTo>
                <a:lnTo>
                  <a:pt x="73" y="190"/>
                </a:lnTo>
                <a:lnTo>
                  <a:pt x="73" y="189"/>
                </a:lnTo>
                <a:lnTo>
                  <a:pt x="74" y="189"/>
                </a:lnTo>
                <a:lnTo>
                  <a:pt x="74" y="189"/>
                </a:lnTo>
                <a:lnTo>
                  <a:pt x="74" y="189"/>
                </a:lnTo>
                <a:lnTo>
                  <a:pt x="74" y="188"/>
                </a:lnTo>
                <a:lnTo>
                  <a:pt x="74" y="188"/>
                </a:lnTo>
                <a:lnTo>
                  <a:pt x="74" y="187"/>
                </a:lnTo>
                <a:lnTo>
                  <a:pt x="74" y="187"/>
                </a:lnTo>
                <a:lnTo>
                  <a:pt x="74" y="187"/>
                </a:lnTo>
                <a:lnTo>
                  <a:pt x="74" y="187"/>
                </a:lnTo>
                <a:lnTo>
                  <a:pt x="73" y="187"/>
                </a:lnTo>
                <a:lnTo>
                  <a:pt x="73" y="187"/>
                </a:lnTo>
                <a:lnTo>
                  <a:pt x="71" y="187"/>
                </a:lnTo>
                <a:lnTo>
                  <a:pt x="70" y="187"/>
                </a:lnTo>
                <a:lnTo>
                  <a:pt x="70" y="187"/>
                </a:lnTo>
                <a:lnTo>
                  <a:pt x="69" y="187"/>
                </a:lnTo>
                <a:lnTo>
                  <a:pt x="68" y="187"/>
                </a:lnTo>
                <a:lnTo>
                  <a:pt x="67" y="186"/>
                </a:lnTo>
                <a:lnTo>
                  <a:pt x="66" y="186"/>
                </a:lnTo>
                <a:lnTo>
                  <a:pt x="66" y="185"/>
                </a:lnTo>
                <a:lnTo>
                  <a:pt x="65" y="185"/>
                </a:lnTo>
                <a:lnTo>
                  <a:pt x="65" y="185"/>
                </a:lnTo>
                <a:lnTo>
                  <a:pt x="64" y="185"/>
                </a:lnTo>
                <a:lnTo>
                  <a:pt x="64" y="185"/>
                </a:lnTo>
                <a:lnTo>
                  <a:pt x="64" y="185"/>
                </a:lnTo>
                <a:lnTo>
                  <a:pt x="63" y="184"/>
                </a:lnTo>
                <a:lnTo>
                  <a:pt x="62" y="182"/>
                </a:lnTo>
                <a:lnTo>
                  <a:pt x="62" y="182"/>
                </a:lnTo>
                <a:lnTo>
                  <a:pt x="61" y="181"/>
                </a:lnTo>
                <a:lnTo>
                  <a:pt x="61" y="180"/>
                </a:lnTo>
                <a:lnTo>
                  <a:pt x="60" y="179"/>
                </a:lnTo>
                <a:lnTo>
                  <a:pt x="59" y="179"/>
                </a:lnTo>
                <a:lnTo>
                  <a:pt x="58" y="179"/>
                </a:lnTo>
                <a:lnTo>
                  <a:pt x="57" y="179"/>
                </a:lnTo>
                <a:lnTo>
                  <a:pt x="57" y="178"/>
                </a:lnTo>
                <a:lnTo>
                  <a:pt x="57" y="178"/>
                </a:lnTo>
                <a:lnTo>
                  <a:pt x="57" y="177"/>
                </a:lnTo>
                <a:lnTo>
                  <a:pt x="57" y="177"/>
                </a:lnTo>
                <a:lnTo>
                  <a:pt x="57" y="176"/>
                </a:lnTo>
                <a:lnTo>
                  <a:pt x="56" y="175"/>
                </a:lnTo>
                <a:lnTo>
                  <a:pt x="56" y="174"/>
                </a:lnTo>
                <a:lnTo>
                  <a:pt x="56" y="174"/>
                </a:lnTo>
                <a:lnTo>
                  <a:pt x="56" y="173"/>
                </a:lnTo>
                <a:lnTo>
                  <a:pt x="56" y="173"/>
                </a:lnTo>
                <a:lnTo>
                  <a:pt x="56" y="173"/>
                </a:lnTo>
                <a:lnTo>
                  <a:pt x="56" y="172"/>
                </a:lnTo>
                <a:lnTo>
                  <a:pt x="56" y="172"/>
                </a:lnTo>
                <a:lnTo>
                  <a:pt x="56" y="171"/>
                </a:lnTo>
                <a:lnTo>
                  <a:pt x="56" y="171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7" y="169"/>
                </a:lnTo>
                <a:lnTo>
                  <a:pt x="57" y="169"/>
                </a:lnTo>
                <a:lnTo>
                  <a:pt x="58" y="169"/>
                </a:lnTo>
                <a:lnTo>
                  <a:pt x="59" y="169"/>
                </a:lnTo>
                <a:lnTo>
                  <a:pt x="59" y="169"/>
                </a:lnTo>
                <a:lnTo>
                  <a:pt x="60" y="169"/>
                </a:lnTo>
                <a:lnTo>
                  <a:pt x="60" y="169"/>
                </a:ln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2" y="168"/>
                </a:lnTo>
                <a:lnTo>
                  <a:pt x="62" y="168"/>
                </a:lnTo>
                <a:lnTo>
                  <a:pt x="62" y="168"/>
                </a:lnTo>
                <a:lnTo>
                  <a:pt x="63" y="168"/>
                </a:lnTo>
                <a:lnTo>
                  <a:pt x="64" y="167"/>
                </a:lnTo>
                <a:lnTo>
                  <a:pt x="64" y="167"/>
                </a:lnTo>
                <a:lnTo>
                  <a:pt x="64" y="167"/>
                </a:lnTo>
                <a:lnTo>
                  <a:pt x="65" y="166"/>
                </a:lnTo>
                <a:lnTo>
                  <a:pt x="65" y="166"/>
                </a:lnTo>
                <a:lnTo>
                  <a:pt x="65" y="166"/>
                </a:lnTo>
                <a:lnTo>
                  <a:pt x="66" y="165"/>
                </a:lnTo>
                <a:lnTo>
                  <a:pt x="66" y="165"/>
                </a:lnTo>
                <a:lnTo>
                  <a:pt x="66" y="164"/>
                </a:lnTo>
                <a:lnTo>
                  <a:pt x="67" y="164"/>
                </a:lnTo>
                <a:lnTo>
                  <a:pt x="67" y="163"/>
                </a:lnTo>
                <a:lnTo>
                  <a:pt x="67" y="162"/>
                </a:lnTo>
                <a:lnTo>
                  <a:pt x="68" y="162"/>
                </a:lnTo>
                <a:lnTo>
                  <a:pt x="68" y="161"/>
                </a:lnTo>
                <a:lnTo>
                  <a:pt x="68" y="161"/>
                </a:lnTo>
                <a:lnTo>
                  <a:pt x="68" y="160"/>
                </a:lnTo>
                <a:lnTo>
                  <a:pt x="69" y="160"/>
                </a:lnTo>
                <a:lnTo>
                  <a:pt x="69" y="160"/>
                </a:lnTo>
                <a:lnTo>
                  <a:pt x="69" y="160"/>
                </a:lnTo>
                <a:lnTo>
                  <a:pt x="69" y="160"/>
                </a:lnTo>
                <a:lnTo>
                  <a:pt x="69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8"/>
                </a:lnTo>
                <a:lnTo>
                  <a:pt x="70" y="158"/>
                </a:lnTo>
                <a:lnTo>
                  <a:pt x="70" y="157"/>
                </a:lnTo>
                <a:lnTo>
                  <a:pt x="70" y="156"/>
                </a:lnTo>
                <a:lnTo>
                  <a:pt x="70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5"/>
                </a:lnTo>
                <a:lnTo>
                  <a:pt x="72" y="154"/>
                </a:lnTo>
                <a:lnTo>
                  <a:pt x="72" y="154"/>
                </a:lnTo>
                <a:lnTo>
                  <a:pt x="73" y="154"/>
                </a:lnTo>
                <a:lnTo>
                  <a:pt x="73" y="154"/>
                </a:lnTo>
                <a:lnTo>
                  <a:pt x="73" y="153"/>
                </a:lnTo>
                <a:lnTo>
                  <a:pt x="74" y="153"/>
                </a:lnTo>
                <a:lnTo>
                  <a:pt x="74" y="153"/>
                </a:lnTo>
                <a:lnTo>
                  <a:pt x="74" y="153"/>
                </a:lnTo>
                <a:lnTo>
                  <a:pt x="74" y="153"/>
                </a:lnTo>
                <a:lnTo>
                  <a:pt x="75" y="153"/>
                </a:lnTo>
                <a:lnTo>
                  <a:pt x="75" y="152"/>
                </a:lnTo>
                <a:lnTo>
                  <a:pt x="75" y="152"/>
                </a:lnTo>
                <a:lnTo>
                  <a:pt x="76" y="152"/>
                </a:lnTo>
                <a:lnTo>
                  <a:pt x="76" y="152"/>
                </a:lnTo>
                <a:lnTo>
                  <a:pt x="76" y="151"/>
                </a:lnTo>
                <a:lnTo>
                  <a:pt x="77" y="151"/>
                </a:lnTo>
                <a:lnTo>
                  <a:pt x="77" y="149"/>
                </a:lnTo>
                <a:lnTo>
                  <a:pt x="77" y="148"/>
                </a:lnTo>
                <a:lnTo>
                  <a:pt x="77" y="148"/>
                </a:lnTo>
                <a:lnTo>
                  <a:pt x="77" y="148"/>
                </a:lnTo>
                <a:lnTo>
                  <a:pt x="77" y="147"/>
                </a:lnTo>
                <a:lnTo>
                  <a:pt x="78" y="146"/>
                </a:lnTo>
                <a:lnTo>
                  <a:pt x="79" y="146"/>
                </a:lnTo>
                <a:lnTo>
                  <a:pt x="80" y="145"/>
                </a:lnTo>
                <a:lnTo>
                  <a:pt x="80" y="144"/>
                </a:lnTo>
                <a:lnTo>
                  <a:pt x="80" y="144"/>
                </a:lnTo>
                <a:lnTo>
                  <a:pt x="80" y="143"/>
                </a:lnTo>
                <a:lnTo>
                  <a:pt x="80" y="142"/>
                </a:lnTo>
                <a:lnTo>
                  <a:pt x="80" y="141"/>
                </a:lnTo>
                <a:lnTo>
                  <a:pt x="81" y="140"/>
                </a:lnTo>
                <a:lnTo>
                  <a:pt x="81" y="139"/>
                </a:lnTo>
                <a:lnTo>
                  <a:pt x="81" y="138"/>
                </a:lnTo>
                <a:lnTo>
                  <a:pt x="81" y="138"/>
                </a:lnTo>
                <a:lnTo>
                  <a:pt x="82" y="138"/>
                </a:lnTo>
                <a:lnTo>
                  <a:pt x="82" y="137"/>
                </a:lnTo>
                <a:lnTo>
                  <a:pt x="83" y="136"/>
                </a:lnTo>
                <a:lnTo>
                  <a:pt x="84" y="136"/>
                </a:lnTo>
                <a:lnTo>
                  <a:pt x="84" y="136"/>
                </a:lnTo>
                <a:lnTo>
                  <a:pt x="84" y="135"/>
                </a:lnTo>
                <a:lnTo>
                  <a:pt x="85" y="135"/>
                </a:lnTo>
                <a:lnTo>
                  <a:pt x="85" y="135"/>
                </a:lnTo>
                <a:lnTo>
                  <a:pt x="85" y="134"/>
                </a:lnTo>
                <a:lnTo>
                  <a:pt x="86" y="134"/>
                </a:lnTo>
                <a:lnTo>
                  <a:pt x="86" y="133"/>
                </a:lnTo>
                <a:lnTo>
                  <a:pt x="86" y="133"/>
                </a:lnTo>
                <a:lnTo>
                  <a:pt x="87" y="132"/>
                </a:lnTo>
                <a:lnTo>
                  <a:pt x="87" y="131"/>
                </a:lnTo>
                <a:lnTo>
                  <a:pt x="87" y="130"/>
                </a:lnTo>
                <a:lnTo>
                  <a:pt x="87" y="129"/>
                </a:lnTo>
                <a:lnTo>
                  <a:pt x="87" y="129"/>
                </a:lnTo>
                <a:lnTo>
                  <a:pt x="87" y="128"/>
                </a:lnTo>
                <a:lnTo>
                  <a:pt x="87" y="127"/>
                </a:lnTo>
                <a:lnTo>
                  <a:pt x="87" y="127"/>
                </a:lnTo>
                <a:lnTo>
                  <a:pt x="87" y="126"/>
                </a:lnTo>
                <a:lnTo>
                  <a:pt x="87" y="126"/>
                </a:lnTo>
                <a:lnTo>
                  <a:pt x="87" y="125"/>
                </a:lnTo>
                <a:lnTo>
                  <a:pt x="88" y="125"/>
                </a:lnTo>
                <a:lnTo>
                  <a:pt x="88" y="125"/>
                </a:lnTo>
                <a:lnTo>
                  <a:pt x="88" y="124"/>
                </a:lnTo>
                <a:lnTo>
                  <a:pt x="88" y="124"/>
                </a:lnTo>
                <a:lnTo>
                  <a:pt x="88" y="123"/>
                </a:lnTo>
                <a:lnTo>
                  <a:pt x="88" y="123"/>
                </a:lnTo>
                <a:lnTo>
                  <a:pt x="88" y="123"/>
                </a:lnTo>
                <a:lnTo>
                  <a:pt x="88" y="122"/>
                </a:lnTo>
                <a:lnTo>
                  <a:pt x="88" y="121"/>
                </a:lnTo>
                <a:lnTo>
                  <a:pt x="88" y="121"/>
                </a:lnTo>
                <a:lnTo>
                  <a:pt x="87" y="120"/>
                </a:lnTo>
                <a:lnTo>
                  <a:pt x="87" y="119"/>
                </a:lnTo>
                <a:lnTo>
                  <a:pt x="87" y="119"/>
                </a:lnTo>
                <a:lnTo>
                  <a:pt x="87" y="118"/>
                </a:lnTo>
                <a:lnTo>
                  <a:pt x="86" y="117"/>
                </a:lnTo>
                <a:lnTo>
                  <a:pt x="86" y="116"/>
                </a:lnTo>
                <a:lnTo>
                  <a:pt x="86" y="115"/>
                </a:lnTo>
                <a:lnTo>
                  <a:pt x="85" y="115"/>
                </a:lnTo>
                <a:lnTo>
                  <a:pt x="85" y="115"/>
                </a:lnTo>
                <a:lnTo>
                  <a:pt x="85" y="114"/>
                </a:lnTo>
                <a:lnTo>
                  <a:pt x="84" y="114"/>
                </a:lnTo>
                <a:lnTo>
                  <a:pt x="84" y="113"/>
                </a:lnTo>
                <a:lnTo>
                  <a:pt x="84" y="113"/>
                </a:lnTo>
                <a:lnTo>
                  <a:pt x="84" y="112"/>
                </a:lnTo>
                <a:lnTo>
                  <a:pt x="83" y="111"/>
                </a:lnTo>
                <a:lnTo>
                  <a:pt x="83" y="111"/>
                </a:lnTo>
                <a:lnTo>
                  <a:pt x="83" y="111"/>
                </a:lnTo>
                <a:lnTo>
                  <a:pt x="82" y="110"/>
                </a:lnTo>
                <a:lnTo>
                  <a:pt x="82" y="110"/>
                </a:lnTo>
                <a:lnTo>
                  <a:pt x="81" y="110"/>
                </a:lnTo>
                <a:lnTo>
                  <a:pt x="81" y="109"/>
                </a:lnTo>
                <a:lnTo>
                  <a:pt x="81" y="109"/>
                </a:lnTo>
                <a:lnTo>
                  <a:pt x="80" y="109"/>
                </a:lnTo>
                <a:lnTo>
                  <a:pt x="80" y="108"/>
                </a:lnTo>
                <a:lnTo>
                  <a:pt x="79" y="108"/>
                </a:lnTo>
                <a:lnTo>
                  <a:pt x="79" y="107"/>
                </a:lnTo>
                <a:lnTo>
                  <a:pt x="79" y="106"/>
                </a:lnTo>
                <a:lnTo>
                  <a:pt x="79" y="106"/>
                </a:lnTo>
                <a:lnTo>
                  <a:pt x="78" y="105"/>
                </a:lnTo>
                <a:lnTo>
                  <a:pt x="78" y="104"/>
                </a:lnTo>
                <a:lnTo>
                  <a:pt x="79" y="103"/>
                </a:lnTo>
                <a:lnTo>
                  <a:pt x="79" y="102"/>
                </a:lnTo>
                <a:lnTo>
                  <a:pt x="80" y="102"/>
                </a:lnTo>
                <a:lnTo>
                  <a:pt x="80" y="101"/>
                </a:lnTo>
                <a:lnTo>
                  <a:pt x="80" y="100"/>
                </a:lnTo>
                <a:lnTo>
                  <a:pt x="81" y="100"/>
                </a:lnTo>
                <a:lnTo>
                  <a:pt x="81" y="99"/>
                </a:lnTo>
                <a:lnTo>
                  <a:pt x="80" y="99"/>
                </a:lnTo>
                <a:lnTo>
                  <a:pt x="79" y="99"/>
                </a:lnTo>
                <a:lnTo>
                  <a:pt x="79" y="99"/>
                </a:lnTo>
                <a:lnTo>
                  <a:pt x="78" y="100"/>
                </a:lnTo>
                <a:lnTo>
                  <a:pt x="78" y="100"/>
                </a:lnTo>
                <a:lnTo>
                  <a:pt x="77" y="101"/>
                </a:lnTo>
                <a:lnTo>
                  <a:pt x="76" y="102"/>
                </a:lnTo>
                <a:lnTo>
                  <a:pt x="75" y="102"/>
                </a:lnTo>
                <a:lnTo>
                  <a:pt x="74" y="103"/>
                </a:lnTo>
                <a:lnTo>
                  <a:pt x="74" y="103"/>
                </a:lnTo>
                <a:lnTo>
                  <a:pt x="73" y="104"/>
                </a:lnTo>
                <a:lnTo>
                  <a:pt x="73" y="104"/>
                </a:lnTo>
                <a:lnTo>
                  <a:pt x="72" y="104"/>
                </a:lnTo>
                <a:lnTo>
                  <a:pt x="72" y="104"/>
                </a:lnTo>
                <a:lnTo>
                  <a:pt x="72" y="104"/>
                </a:lnTo>
                <a:lnTo>
                  <a:pt x="72" y="104"/>
                </a:lnTo>
                <a:lnTo>
                  <a:pt x="71" y="103"/>
                </a:lnTo>
                <a:lnTo>
                  <a:pt x="71" y="103"/>
                </a:lnTo>
                <a:lnTo>
                  <a:pt x="70" y="103"/>
                </a:lnTo>
                <a:lnTo>
                  <a:pt x="70" y="103"/>
                </a:lnTo>
                <a:lnTo>
                  <a:pt x="69" y="102"/>
                </a:lnTo>
                <a:lnTo>
                  <a:pt x="68" y="102"/>
                </a:lnTo>
                <a:lnTo>
                  <a:pt x="68" y="102"/>
                </a:lnTo>
                <a:lnTo>
                  <a:pt x="67" y="102"/>
                </a:lnTo>
                <a:lnTo>
                  <a:pt x="67" y="102"/>
                </a:lnTo>
                <a:lnTo>
                  <a:pt x="66" y="102"/>
                </a:lnTo>
                <a:lnTo>
                  <a:pt x="66" y="102"/>
                </a:lnTo>
                <a:lnTo>
                  <a:pt x="65" y="102"/>
                </a:lnTo>
                <a:lnTo>
                  <a:pt x="65" y="102"/>
                </a:lnTo>
                <a:lnTo>
                  <a:pt x="64" y="103"/>
                </a:lnTo>
                <a:lnTo>
                  <a:pt x="64" y="103"/>
                </a:lnTo>
                <a:lnTo>
                  <a:pt x="63" y="103"/>
                </a:lnTo>
                <a:lnTo>
                  <a:pt x="63" y="104"/>
                </a:lnTo>
                <a:lnTo>
                  <a:pt x="62" y="104"/>
                </a:lnTo>
                <a:lnTo>
                  <a:pt x="62" y="104"/>
                </a:lnTo>
                <a:lnTo>
                  <a:pt x="62" y="104"/>
                </a:lnTo>
                <a:lnTo>
                  <a:pt x="61" y="105"/>
                </a:lnTo>
                <a:lnTo>
                  <a:pt x="61" y="105"/>
                </a:lnTo>
                <a:lnTo>
                  <a:pt x="61" y="105"/>
                </a:lnTo>
                <a:lnTo>
                  <a:pt x="60" y="105"/>
                </a:lnTo>
                <a:lnTo>
                  <a:pt x="60" y="105"/>
                </a:lnTo>
                <a:lnTo>
                  <a:pt x="59" y="105"/>
                </a:lnTo>
                <a:lnTo>
                  <a:pt x="59" y="105"/>
                </a:lnTo>
                <a:lnTo>
                  <a:pt x="58" y="105"/>
                </a:lnTo>
                <a:lnTo>
                  <a:pt x="58" y="105"/>
                </a:lnTo>
                <a:lnTo>
                  <a:pt x="57" y="105"/>
                </a:lnTo>
                <a:lnTo>
                  <a:pt x="57" y="105"/>
                </a:lnTo>
                <a:lnTo>
                  <a:pt x="56" y="105"/>
                </a:lnTo>
                <a:lnTo>
                  <a:pt x="56" y="106"/>
                </a:lnTo>
                <a:lnTo>
                  <a:pt x="56" y="106"/>
                </a:lnTo>
                <a:lnTo>
                  <a:pt x="55" y="106"/>
                </a:lnTo>
                <a:lnTo>
                  <a:pt x="55" y="106"/>
                </a:lnTo>
                <a:lnTo>
                  <a:pt x="55" y="107"/>
                </a:lnTo>
                <a:lnTo>
                  <a:pt x="54" y="107"/>
                </a:lnTo>
                <a:lnTo>
                  <a:pt x="54" y="107"/>
                </a:lnTo>
                <a:lnTo>
                  <a:pt x="53" y="108"/>
                </a:lnTo>
                <a:lnTo>
                  <a:pt x="53" y="108"/>
                </a:lnTo>
                <a:lnTo>
                  <a:pt x="53" y="108"/>
                </a:lnTo>
                <a:lnTo>
                  <a:pt x="52" y="108"/>
                </a:lnTo>
                <a:lnTo>
                  <a:pt x="52" y="108"/>
                </a:lnTo>
                <a:lnTo>
                  <a:pt x="51" y="107"/>
                </a:lnTo>
                <a:lnTo>
                  <a:pt x="51" y="108"/>
                </a:lnTo>
                <a:lnTo>
                  <a:pt x="50" y="108"/>
                </a:lnTo>
                <a:lnTo>
                  <a:pt x="49" y="108"/>
                </a:lnTo>
                <a:lnTo>
                  <a:pt x="49" y="108"/>
                </a:lnTo>
                <a:lnTo>
                  <a:pt x="48" y="108"/>
                </a:lnTo>
                <a:lnTo>
                  <a:pt x="48" y="108"/>
                </a:lnTo>
                <a:lnTo>
                  <a:pt x="47" y="107"/>
                </a:lnTo>
                <a:lnTo>
                  <a:pt x="46" y="107"/>
                </a:lnTo>
                <a:lnTo>
                  <a:pt x="45" y="107"/>
                </a:lnTo>
                <a:lnTo>
                  <a:pt x="45" y="106"/>
                </a:lnTo>
                <a:lnTo>
                  <a:pt x="44" y="106"/>
                </a:lnTo>
                <a:lnTo>
                  <a:pt x="44" y="105"/>
                </a:lnTo>
                <a:lnTo>
                  <a:pt x="44" y="105"/>
                </a:lnTo>
                <a:lnTo>
                  <a:pt x="44" y="104"/>
                </a:lnTo>
                <a:lnTo>
                  <a:pt x="44" y="104"/>
                </a:lnTo>
                <a:lnTo>
                  <a:pt x="44" y="103"/>
                </a:lnTo>
                <a:lnTo>
                  <a:pt x="44" y="102"/>
                </a:lnTo>
                <a:lnTo>
                  <a:pt x="44" y="101"/>
                </a:lnTo>
                <a:lnTo>
                  <a:pt x="44" y="101"/>
                </a:lnTo>
                <a:lnTo>
                  <a:pt x="44" y="100"/>
                </a:lnTo>
                <a:lnTo>
                  <a:pt x="44" y="99"/>
                </a:lnTo>
                <a:lnTo>
                  <a:pt x="44" y="98"/>
                </a:lnTo>
                <a:lnTo>
                  <a:pt x="44" y="97"/>
                </a:lnTo>
                <a:lnTo>
                  <a:pt x="44" y="97"/>
                </a:lnTo>
                <a:lnTo>
                  <a:pt x="44" y="96"/>
                </a:lnTo>
                <a:lnTo>
                  <a:pt x="44" y="96"/>
                </a:lnTo>
                <a:lnTo>
                  <a:pt x="45" y="95"/>
                </a:lnTo>
                <a:lnTo>
                  <a:pt x="44" y="95"/>
                </a:lnTo>
                <a:lnTo>
                  <a:pt x="44" y="94"/>
                </a:lnTo>
                <a:lnTo>
                  <a:pt x="44" y="94"/>
                </a:lnTo>
                <a:lnTo>
                  <a:pt x="44" y="94"/>
                </a:lnTo>
                <a:lnTo>
                  <a:pt x="43" y="94"/>
                </a:lnTo>
                <a:lnTo>
                  <a:pt x="43" y="93"/>
                </a:lnTo>
                <a:lnTo>
                  <a:pt x="43" y="93"/>
                </a:lnTo>
                <a:lnTo>
                  <a:pt x="43" y="92"/>
                </a:lnTo>
                <a:lnTo>
                  <a:pt x="43" y="91"/>
                </a:lnTo>
                <a:lnTo>
                  <a:pt x="43" y="91"/>
                </a:lnTo>
                <a:lnTo>
                  <a:pt x="42" y="90"/>
                </a:lnTo>
                <a:lnTo>
                  <a:pt x="42" y="90"/>
                </a:lnTo>
                <a:lnTo>
                  <a:pt x="42" y="89"/>
                </a:lnTo>
                <a:lnTo>
                  <a:pt x="42" y="89"/>
                </a:lnTo>
                <a:lnTo>
                  <a:pt x="41" y="88"/>
                </a:lnTo>
                <a:lnTo>
                  <a:pt x="40" y="87"/>
                </a:lnTo>
                <a:lnTo>
                  <a:pt x="39" y="87"/>
                </a:lnTo>
                <a:lnTo>
                  <a:pt x="39" y="86"/>
                </a:lnTo>
                <a:lnTo>
                  <a:pt x="38" y="86"/>
                </a:lnTo>
                <a:lnTo>
                  <a:pt x="37" y="86"/>
                </a:lnTo>
                <a:lnTo>
                  <a:pt x="36" y="85"/>
                </a:lnTo>
                <a:lnTo>
                  <a:pt x="36" y="85"/>
                </a:lnTo>
                <a:lnTo>
                  <a:pt x="35" y="85"/>
                </a:lnTo>
                <a:lnTo>
                  <a:pt x="34" y="84"/>
                </a:lnTo>
                <a:lnTo>
                  <a:pt x="33" y="84"/>
                </a:lnTo>
                <a:lnTo>
                  <a:pt x="32" y="84"/>
                </a:lnTo>
                <a:lnTo>
                  <a:pt x="32" y="83"/>
                </a:lnTo>
                <a:lnTo>
                  <a:pt x="31" y="83"/>
                </a:lnTo>
                <a:lnTo>
                  <a:pt x="30" y="82"/>
                </a:lnTo>
                <a:lnTo>
                  <a:pt x="30" y="82"/>
                </a:lnTo>
                <a:lnTo>
                  <a:pt x="30" y="82"/>
                </a:lnTo>
                <a:lnTo>
                  <a:pt x="29" y="82"/>
                </a:lnTo>
                <a:lnTo>
                  <a:pt x="29" y="82"/>
                </a:lnTo>
                <a:lnTo>
                  <a:pt x="28" y="82"/>
                </a:lnTo>
                <a:lnTo>
                  <a:pt x="28" y="82"/>
                </a:lnTo>
                <a:lnTo>
                  <a:pt x="27" y="82"/>
                </a:lnTo>
                <a:lnTo>
                  <a:pt x="27" y="82"/>
                </a:lnTo>
                <a:lnTo>
                  <a:pt x="26" y="81"/>
                </a:lnTo>
                <a:lnTo>
                  <a:pt x="25" y="81"/>
                </a:lnTo>
                <a:lnTo>
                  <a:pt x="24" y="81"/>
                </a:lnTo>
                <a:lnTo>
                  <a:pt x="23" y="81"/>
                </a:lnTo>
                <a:lnTo>
                  <a:pt x="22" y="8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0" y="80"/>
                </a:lnTo>
                <a:lnTo>
                  <a:pt x="19" y="79"/>
                </a:lnTo>
                <a:lnTo>
                  <a:pt x="18" y="79"/>
                </a:lnTo>
                <a:lnTo>
                  <a:pt x="18" y="78"/>
                </a:lnTo>
                <a:lnTo>
                  <a:pt x="17" y="78"/>
                </a:lnTo>
                <a:lnTo>
                  <a:pt x="16" y="77"/>
                </a:lnTo>
                <a:lnTo>
                  <a:pt x="15" y="77"/>
                </a:lnTo>
                <a:lnTo>
                  <a:pt x="15" y="77"/>
                </a:lnTo>
                <a:lnTo>
                  <a:pt x="14" y="76"/>
                </a:lnTo>
                <a:lnTo>
                  <a:pt x="13" y="76"/>
                </a:lnTo>
                <a:lnTo>
                  <a:pt x="13" y="76"/>
                </a:lnTo>
                <a:lnTo>
                  <a:pt x="12" y="76"/>
                </a:lnTo>
                <a:lnTo>
                  <a:pt x="12" y="76"/>
                </a:lnTo>
                <a:lnTo>
                  <a:pt x="11" y="76"/>
                </a:lnTo>
                <a:lnTo>
                  <a:pt x="11" y="75"/>
                </a:lnTo>
                <a:lnTo>
                  <a:pt x="11" y="74"/>
                </a:lnTo>
                <a:lnTo>
                  <a:pt x="10" y="73"/>
                </a:lnTo>
                <a:lnTo>
                  <a:pt x="10" y="73"/>
                </a:lnTo>
                <a:lnTo>
                  <a:pt x="10" y="72"/>
                </a:lnTo>
                <a:lnTo>
                  <a:pt x="9" y="72"/>
                </a:lnTo>
                <a:lnTo>
                  <a:pt x="10" y="71"/>
                </a:lnTo>
                <a:lnTo>
                  <a:pt x="10" y="70"/>
                </a:lnTo>
                <a:lnTo>
                  <a:pt x="11" y="69"/>
                </a:lnTo>
                <a:lnTo>
                  <a:pt x="11" y="69"/>
                </a:lnTo>
                <a:lnTo>
                  <a:pt x="12" y="67"/>
                </a:lnTo>
                <a:lnTo>
                  <a:pt x="12" y="66"/>
                </a:lnTo>
                <a:lnTo>
                  <a:pt x="11" y="65"/>
                </a:lnTo>
                <a:lnTo>
                  <a:pt x="11" y="64"/>
                </a:lnTo>
                <a:lnTo>
                  <a:pt x="11" y="63"/>
                </a:lnTo>
                <a:lnTo>
                  <a:pt x="11" y="63"/>
                </a:lnTo>
                <a:lnTo>
                  <a:pt x="11" y="63"/>
                </a:lnTo>
                <a:lnTo>
                  <a:pt x="10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7" y="60"/>
                </a:lnTo>
                <a:lnTo>
                  <a:pt x="7" y="60"/>
                </a:lnTo>
                <a:lnTo>
                  <a:pt x="7" y="59"/>
                </a:lnTo>
                <a:lnTo>
                  <a:pt x="7" y="59"/>
                </a:lnTo>
                <a:lnTo>
                  <a:pt x="6" y="58"/>
                </a:lnTo>
                <a:lnTo>
                  <a:pt x="6" y="58"/>
                </a:lnTo>
                <a:lnTo>
                  <a:pt x="6" y="57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5"/>
                </a:lnTo>
                <a:lnTo>
                  <a:pt x="6" y="55"/>
                </a:lnTo>
                <a:lnTo>
                  <a:pt x="6" y="54"/>
                </a:lnTo>
                <a:lnTo>
                  <a:pt x="6" y="54"/>
                </a:lnTo>
                <a:lnTo>
                  <a:pt x="6" y="53"/>
                </a:lnTo>
                <a:lnTo>
                  <a:pt x="6" y="53"/>
                </a:lnTo>
                <a:lnTo>
                  <a:pt x="5" y="53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4" y="51"/>
                </a:lnTo>
                <a:lnTo>
                  <a:pt x="4" y="51"/>
                </a:lnTo>
                <a:lnTo>
                  <a:pt x="3" y="51"/>
                </a:lnTo>
                <a:lnTo>
                  <a:pt x="3" y="50"/>
                </a:lnTo>
                <a:lnTo>
                  <a:pt x="3" y="50"/>
                </a:lnTo>
                <a:lnTo>
                  <a:pt x="3" y="49"/>
                </a:lnTo>
                <a:lnTo>
                  <a:pt x="3" y="49"/>
                </a:lnTo>
                <a:lnTo>
                  <a:pt x="3" y="48"/>
                </a:lnTo>
                <a:lnTo>
                  <a:pt x="3" y="48"/>
                </a:lnTo>
                <a:lnTo>
                  <a:pt x="3" y="47"/>
                </a:lnTo>
                <a:lnTo>
                  <a:pt x="3" y="47"/>
                </a:lnTo>
                <a:lnTo>
                  <a:pt x="3" y="46"/>
                </a:lnTo>
                <a:lnTo>
                  <a:pt x="3" y="46"/>
                </a:lnTo>
                <a:lnTo>
                  <a:pt x="3" y="45"/>
                </a:lnTo>
                <a:lnTo>
                  <a:pt x="3" y="45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1" y="44"/>
                </a:lnTo>
                <a:lnTo>
                  <a:pt x="1" y="44"/>
                </a:lnTo>
                <a:lnTo>
                  <a:pt x="1" y="43"/>
                </a:lnTo>
                <a:lnTo>
                  <a:pt x="1" y="43"/>
                </a:lnTo>
                <a:lnTo>
                  <a:pt x="1" y="42"/>
                </a:lnTo>
                <a:lnTo>
                  <a:pt x="2" y="42"/>
                </a:lnTo>
                <a:lnTo>
                  <a:pt x="1" y="41"/>
                </a:lnTo>
                <a:lnTo>
                  <a:pt x="1" y="41"/>
                </a:lnTo>
                <a:lnTo>
                  <a:pt x="1" y="40"/>
                </a:lnTo>
                <a:lnTo>
                  <a:pt x="0" y="40"/>
                </a:lnTo>
                <a:lnTo>
                  <a:pt x="0" y="40"/>
                </a:lnTo>
                <a:lnTo>
                  <a:pt x="1" y="40"/>
                </a:lnTo>
                <a:lnTo>
                  <a:pt x="1" y="39"/>
                </a:lnTo>
                <a:lnTo>
                  <a:pt x="1" y="39"/>
                </a:lnTo>
                <a:lnTo>
                  <a:pt x="1" y="38"/>
                </a:lnTo>
                <a:lnTo>
                  <a:pt x="2" y="38"/>
                </a:lnTo>
                <a:lnTo>
                  <a:pt x="2" y="36"/>
                </a:lnTo>
                <a:lnTo>
                  <a:pt x="2" y="36"/>
                </a:lnTo>
                <a:lnTo>
                  <a:pt x="2" y="36"/>
                </a:lnTo>
                <a:lnTo>
                  <a:pt x="2" y="36"/>
                </a:lnTo>
                <a:lnTo>
                  <a:pt x="2" y="35"/>
                </a:lnTo>
                <a:lnTo>
                  <a:pt x="2" y="34"/>
                </a:lnTo>
                <a:lnTo>
                  <a:pt x="2" y="34"/>
                </a:lnTo>
                <a:lnTo>
                  <a:pt x="3" y="33"/>
                </a:lnTo>
                <a:lnTo>
                  <a:pt x="3" y="32"/>
                </a:lnTo>
                <a:lnTo>
                  <a:pt x="3" y="32"/>
                </a:lnTo>
                <a:lnTo>
                  <a:pt x="3" y="31"/>
                </a:lnTo>
                <a:lnTo>
                  <a:pt x="3" y="31"/>
                </a:lnTo>
                <a:lnTo>
                  <a:pt x="4" y="31"/>
                </a:lnTo>
                <a:lnTo>
                  <a:pt x="4" y="30"/>
                </a:lnTo>
                <a:lnTo>
                  <a:pt x="3" y="29"/>
                </a:lnTo>
                <a:lnTo>
                  <a:pt x="5" y="29"/>
                </a:lnTo>
                <a:lnTo>
                  <a:pt x="5" y="29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9"/>
                </a:lnTo>
                <a:lnTo>
                  <a:pt x="7" y="29"/>
                </a:lnTo>
                <a:lnTo>
                  <a:pt x="7" y="28"/>
                </a:lnTo>
                <a:lnTo>
                  <a:pt x="7" y="28"/>
                </a:lnTo>
                <a:lnTo>
                  <a:pt x="8" y="29"/>
                </a:lnTo>
                <a:lnTo>
                  <a:pt x="8" y="29"/>
                </a:lnTo>
                <a:lnTo>
                  <a:pt x="8" y="30"/>
                </a:lnTo>
                <a:lnTo>
                  <a:pt x="8" y="30"/>
                </a:lnTo>
                <a:lnTo>
                  <a:pt x="9" y="30"/>
                </a:lnTo>
                <a:lnTo>
                  <a:pt x="9" y="29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1" y="28"/>
                </a:lnTo>
                <a:lnTo>
                  <a:pt x="11" y="28"/>
                </a:lnTo>
                <a:lnTo>
                  <a:pt x="11" y="28"/>
                </a:lnTo>
                <a:lnTo>
                  <a:pt x="12" y="29"/>
                </a:lnTo>
                <a:lnTo>
                  <a:pt x="12" y="28"/>
                </a:lnTo>
                <a:lnTo>
                  <a:pt x="13" y="28"/>
                </a:lnTo>
                <a:lnTo>
                  <a:pt x="13" y="28"/>
                </a:lnTo>
                <a:lnTo>
                  <a:pt x="14" y="28"/>
                </a:lnTo>
                <a:lnTo>
                  <a:pt x="14" y="28"/>
                </a:lnTo>
                <a:lnTo>
                  <a:pt x="15" y="28"/>
                </a:lnTo>
                <a:lnTo>
                  <a:pt x="15" y="28"/>
                </a:lnTo>
                <a:lnTo>
                  <a:pt x="16" y="28"/>
                </a:lnTo>
                <a:lnTo>
                  <a:pt x="17" y="28"/>
                </a:lnTo>
                <a:lnTo>
                  <a:pt x="17" y="28"/>
                </a:lnTo>
                <a:lnTo>
                  <a:pt x="18" y="28"/>
                </a:lnTo>
                <a:lnTo>
                  <a:pt x="18" y="28"/>
                </a:lnTo>
                <a:lnTo>
                  <a:pt x="18" y="27"/>
                </a:lnTo>
                <a:lnTo>
                  <a:pt x="19" y="27"/>
                </a:lnTo>
                <a:lnTo>
                  <a:pt x="19" y="27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9" y="25"/>
                </a:lnTo>
                <a:lnTo>
                  <a:pt x="20" y="25"/>
                </a:lnTo>
                <a:lnTo>
                  <a:pt x="21" y="25"/>
                </a:lnTo>
                <a:lnTo>
                  <a:pt x="21" y="26"/>
                </a:lnTo>
                <a:lnTo>
                  <a:pt x="21" y="26"/>
                </a:lnTo>
                <a:lnTo>
                  <a:pt x="22" y="25"/>
                </a:lnTo>
                <a:lnTo>
                  <a:pt x="22" y="25"/>
                </a:lnTo>
                <a:lnTo>
                  <a:pt x="23" y="24"/>
                </a:lnTo>
                <a:lnTo>
                  <a:pt x="23" y="24"/>
                </a:lnTo>
                <a:lnTo>
                  <a:pt x="23" y="23"/>
                </a:lnTo>
                <a:lnTo>
                  <a:pt x="23" y="23"/>
                </a:lnTo>
                <a:lnTo>
                  <a:pt x="23" y="23"/>
                </a:lnTo>
                <a:lnTo>
                  <a:pt x="23" y="22"/>
                </a:lnTo>
                <a:lnTo>
                  <a:pt x="24" y="22"/>
                </a:lnTo>
                <a:lnTo>
                  <a:pt x="25" y="22"/>
                </a:lnTo>
                <a:lnTo>
                  <a:pt x="25" y="21"/>
                </a:lnTo>
                <a:lnTo>
                  <a:pt x="27" y="21"/>
                </a:lnTo>
                <a:lnTo>
                  <a:pt x="27" y="20"/>
                </a:lnTo>
                <a:lnTo>
                  <a:pt x="28" y="20"/>
                </a:lnTo>
                <a:lnTo>
                  <a:pt x="29" y="19"/>
                </a:lnTo>
                <a:lnTo>
                  <a:pt x="29" y="19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1" y="17"/>
                </a:lnTo>
                <a:lnTo>
                  <a:pt x="31" y="17"/>
                </a:lnTo>
                <a:lnTo>
                  <a:pt x="32" y="17"/>
                </a:lnTo>
                <a:lnTo>
                  <a:pt x="32" y="17"/>
                </a:lnTo>
                <a:lnTo>
                  <a:pt x="32" y="17"/>
                </a:lnTo>
                <a:lnTo>
                  <a:pt x="32" y="17"/>
                </a:lnTo>
                <a:lnTo>
                  <a:pt x="40" y="13"/>
                </a:lnTo>
                <a:lnTo>
                  <a:pt x="44" y="11"/>
                </a:lnTo>
                <a:lnTo>
                  <a:pt x="44" y="11"/>
                </a:lnTo>
                <a:lnTo>
                  <a:pt x="46" y="9"/>
                </a:lnTo>
                <a:lnTo>
                  <a:pt x="47" y="9"/>
                </a:lnTo>
                <a:lnTo>
                  <a:pt x="48" y="8"/>
                </a:lnTo>
                <a:lnTo>
                  <a:pt x="49" y="8"/>
                </a:lnTo>
                <a:lnTo>
                  <a:pt x="50" y="8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5" y="1"/>
                </a:lnTo>
                <a:lnTo>
                  <a:pt x="65" y="1"/>
                </a:lnTo>
                <a:lnTo>
                  <a:pt x="65" y="1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11" name="Freeform 96"/>
          <p:cNvSpPr>
            <a:spLocks/>
          </p:cNvSpPr>
          <p:nvPr/>
        </p:nvSpPr>
        <p:spPr bwMode="auto">
          <a:xfrm>
            <a:off x="3093258" y="4706738"/>
            <a:ext cx="297074" cy="291481"/>
          </a:xfrm>
          <a:custGeom>
            <a:avLst/>
            <a:gdLst>
              <a:gd name="T0" fmla="*/ 140 w 173"/>
              <a:gd name="T1" fmla="*/ 3 h 184"/>
              <a:gd name="T2" fmla="*/ 150 w 173"/>
              <a:gd name="T3" fmla="*/ 6 h 184"/>
              <a:gd name="T4" fmla="*/ 160 w 173"/>
              <a:gd name="T5" fmla="*/ 7 h 184"/>
              <a:gd name="T6" fmla="*/ 167 w 173"/>
              <a:gd name="T7" fmla="*/ 6 h 184"/>
              <a:gd name="T8" fmla="*/ 170 w 173"/>
              <a:gd name="T9" fmla="*/ 19 h 184"/>
              <a:gd name="T10" fmla="*/ 169 w 173"/>
              <a:gd name="T11" fmla="*/ 32 h 184"/>
              <a:gd name="T12" fmla="*/ 167 w 173"/>
              <a:gd name="T13" fmla="*/ 41 h 184"/>
              <a:gd name="T14" fmla="*/ 159 w 173"/>
              <a:gd name="T15" fmla="*/ 46 h 184"/>
              <a:gd name="T16" fmla="*/ 156 w 173"/>
              <a:gd name="T17" fmla="*/ 55 h 184"/>
              <a:gd name="T18" fmla="*/ 160 w 173"/>
              <a:gd name="T19" fmla="*/ 64 h 184"/>
              <a:gd name="T20" fmla="*/ 150 w 173"/>
              <a:gd name="T21" fmla="*/ 66 h 184"/>
              <a:gd name="T22" fmla="*/ 151 w 173"/>
              <a:gd name="T23" fmla="*/ 76 h 184"/>
              <a:gd name="T24" fmla="*/ 147 w 173"/>
              <a:gd name="T25" fmla="*/ 85 h 184"/>
              <a:gd name="T26" fmla="*/ 146 w 173"/>
              <a:gd name="T27" fmla="*/ 95 h 184"/>
              <a:gd name="T28" fmla="*/ 147 w 173"/>
              <a:gd name="T29" fmla="*/ 106 h 184"/>
              <a:gd name="T30" fmla="*/ 149 w 173"/>
              <a:gd name="T31" fmla="*/ 118 h 184"/>
              <a:gd name="T32" fmla="*/ 150 w 173"/>
              <a:gd name="T33" fmla="*/ 126 h 184"/>
              <a:gd name="T34" fmla="*/ 149 w 173"/>
              <a:gd name="T35" fmla="*/ 135 h 184"/>
              <a:gd name="T36" fmla="*/ 148 w 173"/>
              <a:gd name="T37" fmla="*/ 145 h 184"/>
              <a:gd name="T38" fmla="*/ 146 w 173"/>
              <a:gd name="T39" fmla="*/ 156 h 184"/>
              <a:gd name="T40" fmla="*/ 141 w 173"/>
              <a:gd name="T41" fmla="*/ 167 h 184"/>
              <a:gd name="T42" fmla="*/ 132 w 173"/>
              <a:gd name="T43" fmla="*/ 170 h 184"/>
              <a:gd name="T44" fmla="*/ 122 w 173"/>
              <a:gd name="T45" fmla="*/ 172 h 184"/>
              <a:gd name="T46" fmla="*/ 114 w 173"/>
              <a:gd name="T47" fmla="*/ 172 h 184"/>
              <a:gd name="T48" fmla="*/ 104 w 173"/>
              <a:gd name="T49" fmla="*/ 170 h 184"/>
              <a:gd name="T50" fmla="*/ 95 w 173"/>
              <a:gd name="T51" fmla="*/ 169 h 184"/>
              <a:gd name="T52" fmla="*/ 86 w 173"/>
              <a:gd name="T53" fmla="*/ 171 h 184"/>
              <a:gd name="T54" fmla="*/ 80 w 173"/>
              <a:gd name="T55" fmla="*/ 179 h 184"/>
              <a:gd name="T56" fmla="*/ 76 w 173"/>
              <a:gd name="T57" fmla="*/ 182 h 184"/>
              <a:gd name="T58" fmla="*/ 73 w 173"/>
              <a:gd name="T59" fmla="*/ 173 h 184"/>
              <a:gd name="T60" fmla="*/ 67 w 173"/>
              <a:gd name="T61" fmla="*/ 164 h 184"/>
              <a:gd name="T62" fmla="*/ 63 w 173"/>
              <a:gd name="T63" fmla="*/ 157 h 184"/>
              <a:gd name="T64" fmla="*/ 55 w 173"/>
              <a:gd name="T65" fmla="*/ 153 h 184"/>
              <a:gd name="T66" fmla="*/ 54 w 173"/>
              <a:gd name="T67" fmla="*/ 144 h 184"/>
              <a:gd name="T68" fmla="*/ 46 w 173"/>
              <a:gd name="T69" fmla="*/ 140 h 184"/>
              <a:gd name="T70" fmla="*/ 37 w 173"/>
              <a:gd name="T71" fmla="*/ 136 h 184"/>
              <a:gd name="T72" fmla="*/ 34 w 173"/>
              <a:gd name="T73" fmla="*/ 127 h 184"/>
              <a:gd name="T74" fmla="*/ 28 w 173"/>
              <a:gd name="T75" fmla="*/ 122 h 184"/>
              <a:gd name="T76" fmla="*/ 20 w 173"/>
              <a:gd name="T77" fmla="*/ 115 h 184"/>
              <a:gd name="T78" fmla="*/ 13 w 173"/>
              <a:gd name="T79" fmla="*/ 112 h 184"/>
              <a:gd name="T80" fmla="*/ 2 w 173"/>
              <a:gd name="T81" fmla="*/ 110 h 184"/>
              <a:gd name="T82" fmla="*/ 4 w 173"/>
              <a:gd name="T83" fmla="*/ 104 h 184"/>
              <a:gd name="T84" fmla="*/ 4 w 173"/>
              <a:gd name="T85" fmla="*/ 94 h 184"/>
              <a:gd name="T86" fmla="*/ 8 w 173"/>
              <a:gd name="T87" fmla="*/ 87 h 184"/>
              <a:gd name="T88" fmla="*/ 18 w 173"/>
              <a:gd name="T89" fmla="*/ 88 h 184"/>
              <a:gd name="T90" fmla="*/ 17 w 173"/>
              <a:gd name="T91" fmla="*/ 76 h 184"/>
              <a:gd name="T92" fmla="*/ 16 w 173"/>
              <a:gd name="T93" fmla="*/ 66 h 184"/>
              <a:gd name="T94" fmla="*/ 17 w 173"/>
              <a:gd name="T95" fmla="*/ 58 h 184"/>
              <a:gd name="T96" fmla="*/ 24 w 173"/>
              <a:gd name="T97" fmla="*/ 53 h 184"/>
              <a:gd name="T98" fmla="*/ 30 w 173"/>
              <a:gd name="T99" fmla="*/ 54 h 184"/>
              <a:gd name="T100" fmla="*/ 34 w 173"/>
              <a:gd name="T101" fmla="*/ 47 h 184"/>
              <a:gd name="T102" fmla="*/ 40 w 173"/>
              <a:gd name="T103" fmla="*/ 41 h 184"/>
              <a:gd name="T104" fmla="*/ 49 w 173"/>
              <a:gd name="T105" fmla="*/ 37 h 184"/>
              <a:gd name="T106" fmla="*/ 55 w 173"/>
              <a:gd name="T107" fmla="*/ 33 h 184"/>
              <a:gd name="T108" fmla="*/ 60 w 173"/>
              <a:gd name="T109" fmla="*/ 26 h 184"/>
              <a:gd name="T110" fmla="*/ 65 w 173"/>
              <a:gd name="T111" fmla="*/ 21 h 184"/>
              <a:gd name="T112" fmla="*/ 74 w 173"/>
              <a:gd name="T113" fmla="*/ 22 h 184"/>
              <a:gd name="T114" fmla="*/ 81 w 173"/>
              <a:gd name="T115" fmla="*/ 18 h 184"/>
              <a:gd name="T116" fmla="*/ 90 w 173"/>
              <a:gd name="T117" fmla="*/ 13 h 184"/>
              <a:gd name="T118" fmla="*/ 99 w 173"/>
              <a:gd name="T119" fmla="*/ 11 h 184"/>
              <a:gd name="T120" fmla="*/ 108 w 173"/>
              <a:gd name="T121" fmla="*/ 10 h 184"/>
              <a:gd name="T122" fmla="*/ 114 w 173"/>
              <a:gd name="T123" fmla="*/ 6 h 184"/>
              <a:gd name="T124" fmla="*/ 123 w 173"/>
              <a:gd name="T125" fmla="*/ 1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3" h="184">
                <a:moveTo>
                  <a:pt x="131" y="1"/>
                </a:moveTo>
                <a:lnTo>
                  <a:pt x="131" y="1"/>
                </a:lnTo>
                <a:lnTo>
                  <a:pt x="131" y="1"/>
                </a:lnTo>
                <a:lnTo>
                  <a:pt x="132" y="1"/>
                </a:lnTo>
                <a:lnTo>
                  <a:pt x="132" y="1"/>
                </a:lnTo>
                <a:lnTo>
                  <a:pt x="133" y="2"/>
                </a:lnTo>
                <a:lnTo>
                  <a:pt x="133" y="2"/>
                </a:lnTo>
                <a:lnTo>
                  <a:pt x="134" y="2"/>
                </a:lnTo>
                <a:lnTo>
                  <a:pt x="134" y="2"/>
                </a:lnTo>
                <a:lnTo>
                  <a:pt x="134" y="2"/>
                </a:lnTo>
                <a:lnTo>
                  <a:pt x="135" y="2"/>
                </a:lnTo>
                <a:lnTo>
                  <a:pt x="135" y="2"/>
                </a:lnTo>
                <a:lnTo>
                  <a:pt x="135" y="2"/>
                </a:lnTo>
                <a:lnTo>
                  <a:pt x="136" y="2"/>
                </a:lnTo>
                <a:lnTo>
                  <a:pt x="136" y="2"/>
                </a:lnTo>
                <a:lnTo>
                  <a:pt x="137" y="2"/>
                </a:lnTo>
                <a:lnTo>
                  <a:pt x="137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9" y="2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40" y="3"/>
                </a:lnTo>
                <a:lnTo>
                  <a:pt x="140" y="3"/>
                </a:lnTo>
                <a:lnTo>
                  <a:pt x="141" y="3"/>
                </a:lnTo>
                <a:lnTo>
                  <a:pt x="141" y="3"/>
                </a:lnTo>
                <a:lnTo>
                  <a:pt x="142" y="3"/>
                </a:lnTo>
                <a:lnTo>
                  <a:pt x="142" y="3"/>
                </a:lnTo>
                <a:lnTo>
                  <a:pt x="142" y="3"/>
                </a:lnTo>
                <a:lnTo>
                  <a:pt x="143" y="3"/>
                </a:lnTo>
                <a:lnTo>
                  <a:pt x="143" y="3"/>
                </a:lnTo>
                <a:lnTo>
                  <a:pt x="144" y="3"/>
                </a:lnTo>
                <a:lnTo>
                  <a:pt x="144" y="3"/>
                </a:lnTo>
                <a:lnTo>
                  <a:pt x="144" y="3"/>
                </a:lnTo>
                <a:lnTo>
                  <a:pt x="145" y="3"/>
                </a:lnTo>
                <a:lnTo>
                  <a:pt x="145" y="3"/>
                </a:lnTo>
                <a:lnTo>
                  <a:pt x="146" y="3"/>
                </a:lnTo>
                <a:lnTo>
                  <a:pt x="146" y="3"/>
                </a:lnTo>
                <a:lnTo>
                  <a:pt x="146" y="3"/>
                </a:lnTo>
                <a:lnTo>
                  <a:pt x="146" y="4"/>
                </a:lnTo>
                <a:lnTo>
                  <a:pt x="146" y="4"/>
                </a:lnTo>
                <a:lnTo>
                  <a:pt x="146" y="5"/>
                </a:lnTo>
                <a:lnTo>
                  <a:pt x="147" y="6"/>
                </a:lnTo>
                <a:lnTo>
                  <a:pt x="147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9" y="6"/>
                </a:lnTo>
                <a:lnTo>
                  <a:pt x="149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1" y="6"/>
                </a:lnTo>
                <a:lnTo>
                  <a:pt x="151" y="6"/>
                </a:lnTo>
                <a:lnTo>
                  <a:pt x="152" y="6"/>
                </a:lnTo>
                <a:lnTo>
                  <a:pt x="152" y="6"/>
                </a:lnTo>
                <a:lnTo>
                  <a:pt x="153" y="6"/>
                </a:lnTo>
                <a:lnTo>
                  <a:pt x="153" y="5"/>
                </a:lnTo>
                <a:lnTo>
                  <a:pt x="153" y="5"/>
                </a:lnTo>
                <a:lnTo>
                  <a:pt x="154" y="5"/>
                </a:lnTo>
                <a:lnTo>
                  <a:pt x="154" y="5"/>
                </a:lnTo>
                <a:lnTo>
                  <a:pt x="155" y="5"/>
                </a:lnTo>
                <a:lnTo>
                  <a:pt x="155" y="5"/>
                </a:lnTo>
                <a:lnTo>
                  <a:pt x="155" y="5"/>
                </a:lnTo>
                <a:lnTo>
                  <a:pt x="156" y="5"/>
                </a:lnTo>
                <a:lnTo>
                  <a:pt x="156" y="5"/>
                </a:lnTo>
                <a:lnTo>
                  <a:pt x="157" y="5"/>
                </a:lnTo>
                <a:lnTo>
                  <a:pt x="157" y="5"/>
                </a:lnTo>
                <a:lnTo>
                  <a:pt x="157" y="5"/>
                </a:lnTo>
                <a:lnTo>
                  <a:pt x="158" y="5"/>
                </a:lnTo>
                <a:lnTo>
                  <a:pt x="158" y="6"/>
                </a:lnTo>
                <a:lnTo>
                  <a:pt x="158" y="6"/>
                </a:lnTo>
                <a:lnTo>
                  <a:pt x="159" y="6"/>
                </a:lnTo>
                <a:lnTo>
                  <a:pt x="159" y="6"/>
                </a:lnTo>
                <a:lnTo>
                  <a:pt x="159" y="6"/>
                </a:lnTo>
                <a:lnTo>
                  <a:pt x="159" y="6"/>
                </a:lnTo>
                <a:lnTo>
                  <a:pt x="160" y="7"/>
                </a:lnTo>
                <a:lnTo>
                  <a:pt x="160" y="7"/>
                </a:lnTo>
                <a:lnTo>
                  <a:pt x="161" y="7"/>
                </a:lnTo>
                <a:lnTo>
                  <a:pt x="161" y="7"/>
                </a:lnTo>
                <a:lnTo>
                  <a:pt x="161" y="7"/>
                </a:lnTo>
                <a:lnTo>
                  <a:pt x="162" y="8"/>
                </a:lnTo>
                <a:lnTo>
                  <a:pt x="162" y="8"/>
                </a:lnTo>
                <a:lnTo>
                  <a:pt x="162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10"/>
                </a:lnTo>
                <a:lnTo>
                  <a:pt x="164" y="10"/>
                </a:lnTo>
                <a:lnTo>
                  <a:pt x="164" y="10"/>
                </a:lnTo>
                <a:lnTo>
                  <a:pt x="165" y="10"/>
                </a:lnTo>
                <a:lnTo>
                  <a:pt x="165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9"/>
                </a:lnTo>
                <a:lnTo>
                  <a:pt x="166" y="9"/>
                </a:lnTo>
                <a:lnTo>
                  <a:pt x="166" y="8"/>
                </a:lnTo>
                <a:lnTo>
                  <a:pt x="167" y="8"/>
                </a:lnTo>
                <a:lnTo>
                  <a:pt x="167" y="8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8" y="5"/>
                </a:lnTo>
                <a:lnTo>
                  <a:pt x="169" y="6"/>
                </a:lnTo>
                <a:lnTo>
                  <a:pt x="170" y="7"/>
                </a:lnTo>
                <a:lnTo>
                  <a:pt x="171" y="8"/>
                </a:lnTo>
                <a:lnTo>
                  <a:pt x="171" y="10"/>
                </a:lnTo>
                <a:lnTo>
                  <a:pt x="171" y="11"/>
                </a:lnTo>
                <a:lnTo>
                  <a:pt x="171" y="12"/>
                </a:lnTo>
                <a:lnTo>
                  <a:pt x="171" y="13"/>
                </a:lnTo>
                <a:lnTo>
                  <a:pt x="171" y="14"/>
                </a:lnTo>
                <a:lnTo>
                  <a:pt x="171" y="14"/>
                </a:lnTo>
                <a:lnTo>
                  <a:pt x="171" y="14"/>
                </a:lnTo>
                <a:lnTo>
                  <a:pt x="171" y="14"/>
                </a:lnTo>
                <a:lnTo>
                  <a:pt x="171" y="14"/>
                </a:lnTo>
                <a:lnTo>
                  <a:pt x="170" y="14"/>
                </a:lnTo>
                <a:lnTo>
                  <a:pt x="170" y="15"/>
                </a:lnTo>
                <a:lnTo>
                  <a:pt x="170" y="15"/>
                </a:lnTo>
                <a:lnTo>
                  <a:pt x="170" y="15"/>
                </a:lnTo>
                <a:lnTo>
                  <a:pt x="170" y="16"/>
                </a:lnTo>
                <a:lnTo>
                  <a:pt x="170" y="16"/>
                </a:lnTo>
                <a:lnTo>
                  <a:pt x="170" y="17"/>
                </a:lnTo>
                <a:lnTo>
                  <a:pt x="170" y="17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69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20"/>
                </a:lnTo>
                <a:lnTo>
                  <a:pt x="170" y="20"/>
                </a:lnTo>
                <a:lnTo>
                  <a:pt x="170" y="21"/>
                </a:lnTo>
                <a:lnTo>
                  <a:pt x="170" y="21"/>
                </a:lnTo>
                <a:lnTo>
                  <a:pt x="171" y="21"/>
                </a:lnTo>
                <a:lnTo>
                  <a:pt x="171" y="22"/>
                </a:lnTo>
                <a:lnTo>
                  <a:pt x="171" y="22"/>
                </a:lnTo>
                <a:lnTo>
                  <a:pt x="171" y="22"/>
                </a:lnTo>
                <a:lnTo>
                  <a:pt x="172" y="22"/>
                </a:lnTo>
                <a:lnTo>
                  <a:pt x="172" y="22"/>
                </a:lnTo>
                <a:lnTo>
                  <a:pt x="172" y="23"/>
                </a:lnTo>
                <a:lnTo>
                  <a:pt x="172" y="23"/>
                </a:lnTo>
                <a:lnTo>
                  <a:pt x="173" y="23"/>
                </a:lnTo>
                <a:lnTo>
                  <a:pt x="173" y="24"/>
                </a:lnTo>
                <a:lnTo>
                  <a:pt x="173" y="24"/>
                </a:lnTo>
                <a:lnTo>
                  <a:pt x="171" y="27"/>
                </a:lnTo>
                <a:lnTo>
                  <a:pt x="171" y="27"/>
                </a:lnTo>
                <a:lnTo>
                  <a:pt x="171" y="27"/>
                </a:lnTo>
                <a:lnTo>
                  <a:pt x="170" y="29"/>
                </a:lnTo>
                <a:lnTo>
                  <a:pt x="170" y="30"/>
                </a:lnTo>
                <a:lnTo>
                  <a:pt x="170" y="30"/>
                </a:lnTo>
                <a:lnTo>
                  <a:pt x="170" y="31"/>
                </a:lnTo>
                <a:lnTo>
                  <a:pt x="169" y="31"/>
                </a:lnTo>
                <a:lnTo>
                  <a:pt x="169" y="32"/>
                </a:lnTo>
                <a:lnTo>
                  <a:pt x="169" y="32"/>
                </a:lnTo>
                <a:lnTo>
                  <a:pt x="169" y="33"/>
                </a:lnTo>
                <a:lnTo>
                  <a:pt x="169" y="33"/>
                </a:lnTo>
                <a:lnTo>
                  <a:pt x="168" y="34"/>
                </a:lnTo>
                <a:lnTo>
                  <a:pt x="168" y="34"/>
                </a:lnTo>
                <a:lnTo>
                  <a:pt x="168" y="35"/>
                </a:lnTo>
                <a:lnTo>
                  <a:pt x="168" y="35"/>
                </a:lnTo>
                <a:lnTo>
                  <a:pt x="168" y="35"/>
                </a:lnTo>
                <a:lnTo>
                  <a:pt x="168" y="35"/>
                </a:lnTo>
                <a:lnTo>
                  <a:pt x="168" y="36"/>
                </a:lnTo>
                <a:lnTo>
                  <a:pt x="168" y="36"/>
                </a:lnTo>
                <a:lnTo>
                  <a:pt x="168" y="37"/>
                </a:lnTo>
                <a:lnTo>
                  <a:pt x="168" y="37"/>
                </a:lnTo>
                <a:lnTo>
                  <a:pt x="168" y="38"/>
                </a:lnTo>
                <a:lnTo>
                  <a:pt x="168" y="38"/>
                </a:lnTo>
                <a:lnTo>
                  <a:pt x="168" y="39"/>
                </a:lnTo>
                <a:lnTo>
                  <a:pt x="168" y="39"/>
                </a:lnTo>
                <a:lnTo>
                  <a:pt x="168" y="39"/>
                </a:lnTo>
                <a:lnTo>
                  <a:pt x="168" y="39"/>
                </a:lnTo>
                <a:lnTo>
                  <a:pt x="168" y="39"/>
                </a:lnTo>
                <a:lnTo>
                  <a:pt x="167" y="40"/>
                </a:lnTo>
                <a:lnTo>
                  <a:pt x="167" y="39"/>
                </a:lnTo>
                <a:lnTo>
                  <a:pt x="167" y="39"/>
                </a:lnTo>
                <a:lnTo>
                  <a:pt x="167" y="39"/>
                </a:lnTo>
                <a:lnTo>
                  <a:pt x="167" y="39"/>
                </a:lnTo>
                <a:lnTo>
                  <a:pt x="166" y="40"/>
                </a:lnTo>
                <a:lnTo>
                  <a:pt x="167" y="40"/>
                </a:lnTo>
                <a:lnTo>
                  <a:pt x="167" y="41"/>
                </a:lnTo>
                <a:lnTo>
                  <a:pt x="167" y="41"/>
                </a:lnTo>
                <a:lnTo>
                  <a:pt x="167" y="42"/>
                </a:lnTo>
                <a:lnTo>
                  <a:pt x="167" y="42"/>
                </a:lnTo>
                <a:lnTo>
                  <a:pt x="167" y="43"/>
                </a:lnTo>
                <a:lnTo>
                  <a:pt x="167" y="43"/>
                </a:lnTo>
                <a:lnTo>
                  <a:pt x="167" y="43"/>
                </a:lnTo>
                <a:lnTo>
                  <a:pt x="167" y="44"/>
                </a:lnTo>
                <a:lnTo>
                  <a:pt x="167" y="44"/>
                </a:lnTo>
                <a:lnTo>
                  <a:pt x="166" y="44"/>
                </a:lnTo>
                <a:lnTo>
                  <a:pt x="166" y="44"/>
                </a:lnTo>
                <a:lnTo>
                  <a:pt x="166" y="44"/>
                </a:lnTo>
                <a:lnTo>
                  <a:pt x="165" y="44"/>
                </a:lnTo>
                <a:lnTo>
                  <a:pt x="165" y="45"/>
                </a:lnTo>
                <a:lnTo>
                  <a:pt x="165" y="45"/>
                </a:lnTo>
                <a:lnTo>
                  <a:pt x="165" y="45"/>
                </a:lnTo>
                <a:lnTo>
                  <a:pt x="164" y="45"/>
                </a:lnTo>
                <a:lnTo>
                  <a:pt x="164" y="45"/>
                </a:lnTo>
                <a:lnTo>
                  <a:pt x="163" y="45"/>
                </a:lnTo>
                <a:lnTo>
                  <a:pt x="163" y="45"/>
                </a:lnTo>
                <a:lnTo>
                  <a:pt x="163" y="45"/>
                </a:lnTo>
                <a:lnTo>
                  <a:pt x="162" y="46"/>
                </a:lnTo>
                <a:lnTo>
                  <a:pt x="161" y="46"/>
                </a:lnTo>
                <a:lnTo>
                  <a:pt x="161" y="46"/>
                </a:lnTo>
                <a:lnTo>
                  <a:pt x="160" y="46"/>
                </a:lnTo>
                <a:lnTo>
                  <a:pt x="160" y="46"/>
                </a:lnTo>
                <a:lnTo>
                  <a:pt x="160" y="46"/>
                </a:lnTo>
                <a:lnTo>
                  <a:pt x="159" y="46"/>
                </a:lnTo>
                <a:lnTo>
                  <a:pt x="159" y="46"/>
                </a:lnTo>
                <a:lnTo>
                  <a:pt x="159" y="47"/>
                </a:lnTo>
                <a:lnTo>
                  <a:pt x="158" y="47"/>
                </a:lnTo>
                <a:lnTo>
                  <a:pt x="158" y="47"/>
                </a:lnTo>
                <a:lnTo>
                  <a:pt x="157" y="47"/>
                </a:lnTo>
                <a:lnTo>
                  <a:pt x="157" y="47"/>
                </a:lnTo>
                <a:lnTo>
                  <a:pt x="157" y="47"/>
                </a:lnTo>
                <a:lnTo>
                  <a:pt x="157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9"/>
                </a:lnTo>
                <a:lnTo>
                  <a:pt x="155" y="49"/>
                </a:lnTo>
                <a:lnTo>
                  <a:pt x="155" y="50"/>
                </a:lnTo>
                <a:lnTo>
                  <a:pt x="155" y="50"/>
                </a:lnTo>
                <a:lnTo>
                  <a:pt x="155" y="50"/>
                </a:lnTo>
                <a:lnTo>
                  <a:pt x="155" y="51"/>
                </a:lnTo>
                <a:lnTo>
                  <a:pt x="155" y="51"/>
                </a:lnTo>
                <a:lnTo>
                  <a:pt x="154" y="51"/>
                </a:lnTo>
                <a:lnTo>
                  <a:pt x="154" y="52"/>
                </a:lnTo>
                <a:lnTo>
                  <a:pt x="155" y="52"/>
                </a:lnTo>
                <a:lnTo>
                  <a:pt x="155" y="53"/>
                </a:lnTo>
                <a:lnTo>
                  <a:pt x="155" y="53"/>
                </a:lnTo>
                <a:lnTo>
                  <a:pt x="155" y="53"/>
                </a:lnTo>
                <a:lnTo>
                  <a:pt x="156" y="54"/>
                </a:lnTo>
                <a:lnTo>
                  <a:pt x="156" y="54"/>
                </a:lnTo>
                <a:lnTo>
                  <a:pt x="156" y="55"/>
                </a:lnTo>
                <a:lnTo>
                  <a:pt x="156" y="55"/>
                </a:lnTo>
                <a:lnTo>
                  <a:pt x="156" y="55"/>
                </a:lnTo>
                <a:lnTo>
                  <a:pt x="156" y="56"/>
                </a:lnTo>
                <a:lnTo>
                  <a:pt x="156" y="56"/>
                </a:lnTo>
                <a:lnTo>
                  <a:pt x="156" y="56"/>
                </a:lnTo>
                <a:lnTo>
                  <a:pt x="156" y="57"/>
                </a:lnTo>
                <a:lnTo>
                  <a:pt x="157" y="57"/>
                </a:lnTo>
                <a:lnTo>
                  <a:pt x="157" y="58"/>
                </a:lnTo>
                <a:lnTo>
                  <a:pt x="157" y="58"/>
                </a:lnTo>
                <a:lnTo>
                  <a:pt x="157" y="59"/>
                </a:lnTo>
                <a:lnTo>
                  <a:pt x="158" y="59"/>
                </a:lnTo>
                <a:lnTo>
                  <a:pt x="158" y="59"/>
                </a:lnTo>
                <a:lnTo>
                  <a:pt x="159" y="59"/>
                </a:lnTo>
                <a:lnTo>
                  <a:pt x="159" y="60"/>
                </a:lnTo>
                <a:lnTo>
                  <a:pt x="159" y="60"/>
                </a:lnTo>
                <a:lnTo>
                  <a:pt x="159" y="60"/>
                </a:lnTo>
                <a:lnTo>
                  <a:pt x="159" y="60"/>
                </a:lnTo>
                <a:lnTo>
                  <a:pt x="159" y="61"/>
                </a:lnTo>
                <a:lnTo>
                  <a:pt x="160" y="61"/>
                </a:lnTo>
                <a:lnTo>
                  <a:pt x="160" y="61"/>
                </a:lnTo>
                <a:lnTo>
                  <a:pt x="160" y="61"/>
                </a:lnTo>
                <a:lnTo>
                  <a:pt x="160" y="62"/>
                </a:lnTo>
                <a:lnTo>
                  <a:pt x="160" y="62"/>
                </a:lnTo>
                <a:lnTo>
                  <a:pt x="160" y="63"/>
                </a:lnTo>
                <a:lnTo>
                  <a:pt x="160" y="63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8" y="65"/>
                </a:lnTo>
                <a:lnTo>
                  <a:pt x="158" y="65"/>
                </a:lnTo>
                <a:lnTo>
                  <a:pt x="157" y="64"/>
                </a:lnTo>
                <a:lnTo>
                  <a:pt x="157" y="64"/>
                </a:lnTo>
                <a:lnTo>
                  <a:pt x="157" y="64"/>
                </a:lnTo>
                <a:lnTo>
                  <a:pt x="156" y="64"/>
                </a:lnTo>
                <a:lnTo>
                  <a:pt x="156" y="64"/>
                </a:lnTo>
                <a:lnTo>
                  <a:pt x="155" y="64"/>
                </a:lnTo>
                <a:lnTo>
                  <a:pt x="155" y="64"/>
                </a:lnTo>
                <a:lnTo>
                  <a:pt x="155" y="64"/>
                </a:lnTo>
                <a:lnTo>
                  <a:pt x="154" y="64"/>
                </a:lnTo>
                <a:lnTo>
                  <a:pt x="154" y="64"/>
                </a:lnTo>
                <a:lnTo>
                  <a:pt x="153" y="64"/>
                </a:lnTo>
                <a:lnTo>
                  <a:pt x="153" y="64"/>
                </a:lnTo>
                <a:lnTo>
                  <a:pt x="152" y="64"/>
                </a:lnTo>
                <a:lnTo>
                  <a:pt x="151" y="64"/>
                </a:lnTo>
                <a:lnTo>
                  <a:pt x="151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6"/>
                </a:lnTo>
                <a:lnTo>
                  <a:pt x="150" y="66"/>
                </a:lnTo>
                <a:lnTo>
                  <a:pt x="150" y="67"/>
                </a:lnTo>
                <a:lnTo>
                  <a:pt x="150" y="67"/>
                </a:lnTo>
                <a:lnTo>
                  <a:pt x="150" y="68"/>
                </a:lnTo>
                <a:lnTo>
                  <a:pt x="150" y="68"/>
                </a:lnTo>
                <a:lnTo>
                  <a:pt x="150" y="68"/>
                </a:lnTo>
                <a:lnTo>
                  <a:pt x="150" y="69"/>
                </a:lnTo>
                <a:lnTo>
                  <a:pt x="150" y="69"/>
                </a:lnTo>
                <a:lnTo>
                  <a:pt x="150" y="69"/>
                </a:lnTo>
                <a:lnTo>
                  <a:pt x="150" y="70"/>
                </a:lnTo>
                <a:lnTo>
                  <a:pt x="150" y="70"/>
                </a:lnTo>
                <a:lnTo>
                  <a:pt x="150" y="70"/>
                </a:lnTo>
                <a:lnTo>
                  <a:pt x="150" y="71"/>
                </a:lnTo>
                <a:lnTo>
                  <a:pt x="150" y="71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3"/>
                </a:lnTo>
                <a:lnTo>
                  <a:pt x="150" y="73"/>
                </a:lnTo>
                <a:lnTo>
                  <a:pt x="150" y="74"/>
                </a:lnTo>
                <a:lnTo>
                  <a:pt x="150" y="74"/>
                </a:lnTo>
                <a:lnTo>
                  <a:pt x="150" y="75"/>
                </a:lnTo>
                <a:lnTo>
                  <a:pt x="150" y="75"/>
                </a:lnTo>
                <a:lnTo>
                  <a:pt x="151" y="75"/>
                </a:lnTo>
                <a:lnTo>
                  <a:pt x="151" y="75"/>
                </a:lnTo>
                <a:lnTo>
                  <a:pt x="151" y="76"/>
                </a:lnTo>
                <a:lnTo>
                  <a:pt x="152" y="76"/>
                </a:lnTo>
                <a:lnTo>
                  <a:pt x="151" y="76"/>
                </a:lnTo>
                <a:lnTo>
                  <a:pt x="151" y="76"/>
                </a:lnTo>
                <a:lnTo>
                  <a:pt x="151" y="76"/>
                </a:lnTo>
                <a:lnTo>
                  <a:pt x="150" y="76"/>
                </a:lnTo>
                <a:lnTo>
                  <a:pt x="150" y="77"/>
                </a:lnTo>
                <a:lnTo>
                  <a:pt x="150" y="77"/>
                </a:lnTo>
                <a:lnTo>
                  <a:pt x="150" y="78"/>
                </a:lnTo>
                <a:lnTo>
                  <a:pt x="150" y="78"/>
                </a:lnTo>
                <a:lnTo>
                  <a:pt x="150" y="79"/>
                </a:lnTo>
                <a:lnTo>
                  <a:pt x="149" y="79"/>
                </a:lnTo>
                <a:lnTo>
                  <a:pt x="149" y="80"/>
                </a:lnTo>
                <a:lnTo>
                  <a:pt x="149" y="80"/>
                </a:lnTo>
                <a:lnTo>
                  <a:pt x="149" y="81"/>
                </a:lnTo>
                <a:lnTo>
                  <a:pt x="149" y="81"/>
                </a:lnTo>
                <a:lnTo>
                  <a:pt x="149" y="81"/>
                </a:lnTo>
                <a:lnTo>
                  <a:pt x="149" y="82"/>
                </a:lnTo>
                <a:lnTo>
                  <a:pt x="149" y="82"/>
                </a:lnTo>
                <a:lnTo>
                  <a:pt x="149" y="83"/>
                </a:lnTo>
                <a:lnTo>
                  <a:pt x="149" y="83"/>
                </a:lnTo>
                <a:lnTo>
                  <a:pt x="150" y="83"/>
                </a:lnTo>
                <a:lnTo>
                  <a:pt x="150" y="84"/>
                </a:lnTo>
                <a:lnTo>
                  <a:pt x="150" y="84"/>
                </a:lnTo>
                <a:lnTo>
                  <a:pt x="149" y="84"/>
                </a:lnTo>
                <a:lnTo>
                  <a:pt x="149" y="85"/>
                </a:lnTo>
                <a:lnTo>
                  <a:pt x="149" y="85"/>
                </a:lnTo>
                <a:lnTo>
                  <a:pt x="148" y="85"/>
                </a:lnTo>
                <a:lnTo>
                  <a:pt x="148" y="85"/>
                </a:lnTo>
                <a:lnTo>
                  <a:pt x="147" y="85"/>
                </a:lnTo>
                <a:lnTo>
                  <a:pt x="147" y="85"/>
                </a:lnTo>
                <a:lnTo>
                  <a:pt x="147" y="86"/>
                </a:lnTo>
                <a:lnTo>
                  <a:pt x="147" y="86"/>
                </a:lnTo>
                <a:lnTo>
                  <a:pt x="147" y="87"/>
                </a:lnTo>
                <a:lnTo>
                  <a:pt x="147" y="87"/>
                </a:lnTo>
                <a:lnTo>
                  <a:pt x="147" y="87"/>
                </a:lnTo>
                <a:lnTo>
                  <a:pt x="147" y="87"/>
                </a:lnTo>
                <a:lnTo>
                  <a:pt x="147" y="88"/>
                </a:lnTo>
                <a:lnTo>
                  <a:pt x="147" y="88"/>
                </a:lnTo>
                <a:lnTo>
                  <a:pt x="147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90"/>
                </a:lnTo>
                <a:lnTo>
                  <a:pt x="147" y="90"/>
                </a:lnTo>
                <a:lnTo>
                  <a:pt x="147" y="91"/>
                </a:lnTo>
                <a:lnTo>
                  <a:pt x="147" y="91"/>
                </a:lnTo>
                <a:lnTo>
                  <a:pt x="147" y="91"/>
                </a:lnTo>
                <a:lnTo>
                  <a:pt x="147" y="92"/>
                </a:lnTo>
                <a:lnTo>
                  <a:pt x="147" y="92"/>
                </a:lnTo>
                <a:lnTo>
                  <a:pt x="147" y="93"/>
                </a:lnTo>
                <a:lnTo>
                  <a:pt x="146" y="93"/>
                </a:lnTo>
                <a:lnTo>
                  <a:pt x="146" y="93"/>
                </a:lnTo>
                <a:lnTo>
                  <a:pt x="146" y="93"/>
                </a:lnTo>
                <a:lnTo>
                  <a:pt x="146" y="93"/>
                </a:lnTo>
                <a:lnTo>
                  <a:pt x="146" y="94"/>
                </a:lnTo>
                <a:lnTo>
                  <a:pt x="146" y="94"/>
                </a:lnTo>
                <a:lnTo>
                  <a:pt x="146" y="95"/>
                </a:lnTo>
                <a:lnTo>
                  <a:pt x="146" y="95"/>
                </a:lnTo>
                <a:lnTo>
                  <a:pt x="146" y="95"/>
                </a:lnTo>
                <a:lnTo>
                  <a:pt x="146" y="96"/>
                </a:lnTo>
                <a:lnTo>
                  <a:pt x="146" y="96"/>
                </a:lnTo>
                <a:lnTo>
                  <a:pt x="146" y="97"/>
                </a:lnTo>
                <a:lnTo>
                  <a:pt x="146" y="97"/>
                </a:lnTo>
                <a:lnTo>
                  <a:pt x="146" y="97"/>
                </a:lnTo>
                <a:lnTo>
                  <a:pt x="146" y="97"/>
                </a:lnTo>
                <a:lnTo>
                  <a:pt x="146" y="98"/>
                </a:lnTo>
                <a:lnTo>
                  <a:pt x="146" y="98"/>
                </a:lnTo>
                <a:lnTo>
                  <a:pt x="147" y="99"/>
                </a:lnTo>
                <a:lnTo>
                  <a:pt x="146" y="99"/>
                </a:lnTo>
                <a:lnTo>
                  <a:pt x="146" y="100"/>
                </a:lnTo>
                <a:lnTo>
                  <a:pt x="146" y="100"/>
                </a:lnTo>
                <a:lnTo>
                  <a:pt x="146" y="101"/>
                </a:lnTo>
                <a:lnTo>
                  <a:pt x="146" y="101"/>
                </a:lnTo>
                <a:lnTo>
                  <a:pt x="146" y="102"/>
                </a:lnTo>
                <a:lnTo>
                  <a:pt x="146" y="102"/>
                </a:lnTo>
                <a:lnTo>
                  <a:pt x="146" y="103"/>
                </a:lnTo>
                <a:lnTo>
                  <a:pt x="146" y="103"/>
                </a:lnTo>
                <a:lnTo>
                  <a:pt x="146" y="104"/>
                </a:lnTo>
                <a:lnTo>
                  <a:pt x="146" y="105"/>
                </a:lnTo>
                <a:lnTo>
                  <a:pt x="146" y="105"/>
                </a:lnTo>
                <a:lnTo>
                  <a:pt x="146" y="106"/>
                </a:lnTo>
                <a:lnTo>
                  <a:pt x="146" y="106"/>
                </a:lnTo>
                <a:lnTo>
                  <a:pt x="147" y="106"/>
                </a:lnTo>
                <a:lnTo>
                  <a:pt x="147" y="106"/>
                </a:lnTo>
                <a:lnTo>
                  <a:pt x="147" y="107"/>
                </a:lnTo>
                <a:lnTo>
                  <a:pt x="148" y="107"/>
                </a:lnTo>
                <a:lnTo>
                  <a:pt x="148" y="108"/>
                </a:lnTo>
                <a:lnTo>
                  <a:pt x="148" y="108"/>
                </a:lnTo>
                <a:lnTo>
                  <a:pt x="148" y="108"/>
                </a:lnTo>
                <a:lnTo>
                  <a:pt x="148" y="109"/>
                </a:lnTo>
                <a:lnTo>
                  <a:pt x="148" y="109"/>
                </a:lnTo>
                <a:lnTo>
                  <a:pt x="148" y="110"/>
                </a:lnTo>
                <a:lnTo>
                  <a:pt x="149" y="110"/>
                </a:lnTo>
                <a:lnTo>
                  <a:pt x="149" y="110"/>
                </a:lnTo>
                <a:lnTo>
                  <a:pt x="149" y="111"/>
                </a:lnTo>
                <a:lnTo>
                  <a:pt x="149" y="111"/>
                </a:lnTo>
                <a:lnTo>
                  <a:pt x="149" y="112"/>
                </a:lnTo>
                <a:lnTo>
                  <a:pt x="149" y="112"/>
                </a:lnTo>
                <a:lnTo>
                  <a:pt x="149" y="113"/>
                </a:lnTo>
                <a:lnTo>
                  <a:pt x="149" y="113"/>
                </a:lnTo>
                <a:lnTo>
                  <a:pt x="149" y="114"/>
                </a:lnTo>
                <a:lnTo>
                  <a:pt x="149" y="114"/>
                </a:lnTo>
                <a:lnTo>
                  <a:pt x="149" y="114"/>
                </a:lnTo>
                <a:lnTo>
                  <a:pt x="149" y="115"/>
                </a:lnTo>
                <a:lnTo>
                  <a:pt x="149" y="115"/>
                </a:lnTo>
                <a:lnTo>
                  <a:pt x="149" y="116"/>
                </a:lnTo>
                <a:lnTo>
                  <a:pt x="148" y="116"/>
                </a:lnTo>
                <a:lnTo>
                  <a:pt x="148" y="117"/>
                </a:lnTo>
                <a:lnTo>
                  <a:pt x="148" y="117"/>
                </a:lnTo>
                <a:lnTo>
                  <a:pt x="148" y="118"/>
                </a:lnTo>
                <a:lnTo>
                  <a:pt x="149" y="118"/>
                </a:lnTo>
                <a:lnTo>
                  <a:pt x="149" y="118"/>
                </a:lnTo>
                <a:lnTo>
                  <a:pt x="149" y="118"/>
                </a:lnTo>
                <a:lnTo>
                  <a:pt x="149" y="119"/>
                </a:lnTo>
                <a:lnTo>
                  <a:pt x="149" y="119"/>
                </a:lnTo>
                <a:lnTo>
                  <a:pt x="149" y="119"/>
                </a:lnTo>
                <a:lnTo>
                  <a:pt x="149" y="120"/>
                </a:lnTo>
                <a:lnTo>
                  <a:pt x="149" y="120"/>
                </a:lnTo>
                <a:lnTo>
                  <a:pt x="149" y="121"/>
                </a:lnTo>
                <a:lnTo>
                  <a:pt x="149" y="121"/>
                </a:lnTo>
                <a:lnTo>
                  <a:pt x="149" y="121"/>
                </a:lnTo>
                <a:lnTo>
                  <a:pt x="149" y="121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3"/>
                </a:lnTo>
                <a:lnTo>
                  <a:pt x="149" y="123"/>
                </a:lnTo>
                <a:lnTo>
                  <a:pt x="149" y="124"/>
                </a:lnTo>
                <a:lnTo>
                  <a:pt x="149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5"/>
                </a:lnTo>
                <a:lnTo>
                  <a:pt x="150" y="125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7"/>
                </a:lnTo>
                <a:lnTo>
                  <a:pt x="149" y="127"/>
                </a:lnTo>
                <a:lnTo>
                  <a:pt x="149" y="128"/>
                </a:lnTo>
                <a:lnTo>
                  <a:pt x="149" y="128"/>
                </a:lnTo>
                <a:lnTo>
                  <a:pt x="149" y="128"/>
                </a:lnTo>
                <a:lnTo>
                  <a:pt x="148" y="128"/>
                </a:lnTo>
                <a:lnTo>
                  <a:pt x="148" y="129"/>
                </a:lnTo>
                <a:lnTo>
                  <a:pt x="148" y="129"/>
                </a:lnTo>
                <a:lnTo>
                  <a:pt x="148" y="129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2"/>
                </a:lnTo>
                <a:lnTo>
                  <a:pt x="148" y="132"/>
                </a:lnTo>
                <a:lnTo>
                  <a:pt x="148" y="132"/>
                </a:lnTo>
                <a:lnTo>
                  <a:pt x="148" y="133"/>
                </a:lnTo>
                <a:lnTo>
                  <a:pt x="148" y="133"/>
                </a:lnTo>
                <a:lnTo>
                  <a:pt x="148" y="133"/>
                </a:lnTo>
                <a:lnTo>
                  <a:pt x="149" y="133"/>
                </a:lnTo>
                <a:lnTo>
                  <a:pt x="149" y="134"/>
                </a:lnTo>
                <a:lnTo>
                  <a:pt x="149" y="134"/>
                </a:lnTo>
                <a:lnTo>
                  <a:pt x="149" y="135"/>
                </a:lnTo>
                <a:lnTo>
                  <a:pt x="149" y="135"/>
                </a:lnTo>
                <a:lnTo>
                  <a:pt x="149" y="135"/>
                </a:lnTo>
                <a:lnTo>
                  <a:pt x="149" y="136"/>
                </a:lnTo>
                <a:lnTo>
                  <a:pt x="149" y="136"/>
                </a:lnTo>
                <a:lnTo>
                  <a:pt x="150" y="136"/>
                </a:lnTo>
                <a:lnTo>
                  <a:pt x="150" y="137"/>
                </a:lnTo>
                <a:lnTo>
                  <a:pt x="150" y="137"/>
                </a:lnTo>
                <a:lnTo>
                  <a:pt x="150" y="138"/>
                </a:lnTo>
                <a:lnTo>
                  <a:pt x="149" y="138"/>
                </a:lnTo>
                <a:lnTo>
                  <a:pt x="149" y="138"/>
                </a:lnTo>
                <a:lnTo>
                  <a:pt x="149" y="139"/>
                </a:lnTo>
                <a:lnTo>
                  <a:pt x="149" y="139"/>
                </a:lnTo>
                <a:lnTo>
                  <a:pt x="150" y="139"/>
                </a:lnTo>
                <a:lnTo>
                  <a:pt x="150" y="140"/>
                </a:lnTo>
                <a:lnTo>
                  <a:pt x="150" y="140"/>
                </a:lnTo>
                <a:lnTo>
                  <a:pt x="150" y="140"/>
                </a:lnTo>
                <a:lnTo>
                  <a:pt x="150" y="141"/>
                </a:lnTo>
                <a:lnTo>
                  <a:pt x="150" y="141"/>
                </a:lnTo>
                <a:lnTo>
                  <a:pt x="149" y="141"/>
                </a:lnTo>
                <a:lnTo>
                  <a:pt x="149" y="142"/>
                </a:lnTo>
                <a:lnTo>
                  <a:pt x="149" y="142"/>
                </a:lnTo>
                <a:lnTo>
                  <a:pt x="149" y="143"/>
                </a:lnTo>
                <a:lnTo>
                  <a:pt x="149" y="143"/>
                </a:lnTo>
                <a:lnTo>
                  <a:pt x="149" y="143"/>
                </a:lnTo>
                <a:lnTo>
                  <a:pt x="149" y="144"/>
                </a:lnTo>
                <a:lnTo>
                  <a:pt x="148" y="144"/>
                </a:lnTo>
                <a:lnTo>
                  <a:pt x="148" y="145"/>
                </a:lnTo>
                <a:lnTo>
                  <a:pt x="148" y="145"/>
                </a:lnTo>
                <a:lnTo>
                  <a:pt x="148" y="145"/>
                </a:lnTo>
                <a:lnTo>
                  <a:pt x="148" y="146"/>
                </a:lnTo>
                <a:lnTo>
                  <a:pt x="148" y="146"/>
                </a:lnTo>
                <a:lnTo>
                  <a:pt x="148" y="147"/>
                </a:lnTo>
                <a:lnTo>
                  <a:pt x="148" y="147"/>
                </a:lnTo>
                <a:lnTo>
                  <a:pt x="147" y="147"/>
                </a:lnTo>
                <a:lnTo>
                  <a:pt x="147" y="148"/>
                </a:lnTo>
                <a:lnTo>
                  <a:pt x="147" y="148"/>
                </a:lnTo>
                <a:lnTo>
                  <a:pt x="147" y="149"/>
                </a:lnTo>
                <a:lnTo>
                  <a:pt x="147" y="149"/>
                </a:lnTo>
                <a:lnTo>
                  <a:pt x="147" y="150"/>
                </a:lnTo>
                <a:lnTo>
                  <a:pt x="147" y="150"/>
                </a:lnTo>
                <a:lnTo>
                  <a:pt x="147" y="151"/>
                </a:lnTo>
                <a:lnTo>
                  <a:pt x="147" y="151"/>
                </a:lnTo>
                <a:lnTo>
                  <a:pt x="147" y="151"/>
                </a:lnTo>
                <a:lnTo>
                  <a:pt x="147" y="151"/>
                </a:lnTo>
                <a:lnTo>
                  <a:pt x="147" y="152"/>
                </a:lnTo>
                <a:lnTo>
                  <a:pt x="147" y="152"/>
                </a:lnTo>
                <a:lnTo>
                  <a:pt x="147" y="153"/>
                </a:lnTo>
                <a:lnTo>
                  <a:pt x="147" y="154"/>
                </a:lnTo>
                <a:lnTo>
                  <a:pt x="147" y="155"/>
                </a:lnTo>
                <a:lnTo>
                  <a:pt x="146" y="155"/>
                </a:lnTo>
                <a:lnTo>
                  <a:pt x="146" y="155"/>
                </a:lnTo>
                <a:lnTo>
                  <a:pt x="146" y="156"/>
                </a:lnTo>
                <a:lnTo>
                  <a:pt x="146" y="156"/>
                </a:lnTo>
                <a:lnTo>
                  <a:pt x="146" y="156"/>
                </a:lnTo>
                <a:lnTo>
                  <a:pt x="146" y="156"/>
                </a:lnTo>
                <a:lnTo>
                  <a:pt x="145" y="157"/>
                </a:lnTo>
                <a:lnTo>
                  <a:pt x="145" y="157"/>
                </a:lnTo>
                <a:lnTo>
                  <a:pt x="145" y="157"/>
                </a:lnTo>
                <a:lnTo>
                  <a:pt x="145" y="158"/>
                </a:lnTo>
                <a:lnTo>
                  <a:pt x="144" y="158"/>
                </a:lnTo>
                <a:lnTo>
                  <a:pt x="144" y="158"/>
                </a:lnTo>
                <a:lnTo>
                  <a:pt x="144" y="159"/>
                </a:lnTo>
                <a:lnTo>
                  <a:pt x="144" y="159"/>
                </a:lnTo>
                <a:lnTo>
                  <a:pt x="143" y="159"/>
                </a:lnTo>
                <a:lnTo>
                  <a:pt x="143" y="159"/>
                </a:lnTo>
                <a:lnTo>
                  <a:pt x="143" y="160"/>
                </a:lnTo>
                <a:lnTo>
                  <a:pt x="143" y="160"/>
                </a:lnTo>
                <a:lnTo>
                  <a:pt x="143" y="160"/>
                </a:lnTo>
                <a:lnTo>
                  <a:pt x="143" y="161"/>
                </a:lnTo>
                <a:lnTo>
                  <a:pt x="143" y="161"/>
                </a:lnTo>
                <a:lnTo>
                  <a:pt x="143" y="162"/>
                </a:lnTo>
                <a:lnTo>
                  <a:pt x="143" y="162"/>
                </a:lnTo>
                <a:lnTo>
                  <a:pt x="143" y="162"/>
                </a:lnTo>
                <a:lnTo>
                  <a:pt x="143" y="163"/>
                </a:lnTo>
                <a:lnTo>
                  <a:pt x="144" y="163"/>
                </a:lnTo>
                <a:lnTo>
                  <a:pt x="143" y="163"/>
                </a:lnTo>
                <a:lnTo>
                  <a:pt x="143" y="164"/>
                </a:lnTo>
                <a:lnTo>
                  <a:pt x="143" y="165"/>
                </a:lnTo>
                <a:lnTo>
                  <a:pt x="142" y="167"/>
                </a:lnTo>
                <a:lnTo>
                  <a:pt x="141" y="167"/>
                </a:lnTo>
                <a:lnTo>
                  <a:pt x="141" y="167"/>
                </a:lnTo>
                <a:lnTo>
                  <a:pt x="140" y="168"/>
                </a:lnTo>
                <a:lnTo>
                  <a:pt x="140" y="168"/>
                </a:lnTo>
                <a:lnTo>
                  <a:pt x="139" y="168"/>
                </a:lnTo>
                <a:lnTo>
                  <a:pt x="139" y="168"/>
                </a:lnTo>
                <a:lnTo>
                  <a:pt x="139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7" y="168"/>
                </a:lnTo>
                <a:lnTo>
                  <a:pt x="137" y="168"/>
                </a:lnTo>
                <a:lnTo>
                  <a:pt x="137" y="169"/>
                </a:lnTo>
                <a:lnTo>
                  <a:pt x="136" y="169"/>
                </a:lnTo>
                <a:lnTo>
                  <a:pt x="136" y="169"/>
                </a:lnTo>
                <a:lnTo>
                  <a:pt x="135" y="169"/>
                </a:lnTo>
                <a:lnTo>
                  <a:pt x="135" y="169"/>
                </a:lnTo>
                <a:lnTo>
                  <a:pt x="135" y="169"/>
                </a:lnTo>
                <a:lnTo>
                  <a:pt x="134" y="169"/>
                </a:lnTo>
                <a:lnTo>
                  <a:pt x="134" y="170"/>
                </a:lnTo>
                <a:lnTo>
                  <a:pt x="134" y="170"/>
                </a:lnTo>
                <a:lnTo>
                  <a:pt x="134" y="170"/>
                </a:lnTo>
                <a:lnTo>
                  <a:pt x="133" y="170"/>
                </a:lnTo>
                <a:lnTo>
                  <a:pt x="133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1" y="170"/>
                </a:lnTo>
                <a:lnTo>
                  <a:pt x="131" y="170"/>
                </a:lnTo>
                <a:lnTo>
                  <a:pt x="130" y="171"/>
                </a:lnTo>
                <a:lnTo>
                  <a:pt x="130" y="171"/>
                </a:lnTo>
                <a:lnTo>
                  <a:pt x="130" y="170"/>
                </a:lnTo>
                <a:lnTo>
                  <a:pt x="130" y="170"/>
                </a:lnTo>
                <a:lnTo>
                  <a:pt x="129" y="170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2"/>
                </a:lnTo>
                <a:lnTo>
                  <a:pt x="128" y="172"/>
                </a:lnTo>
                <a:lnTo>
                  <a:pt x="128" y="172"/>
                </a:lnTo>
                <a:lnTo>
                  <a:pt x="127" y="172"/>
                </a:lnTo>
                <a:lnTo>
                  <a:pt x="127" y="172"/>
                </a:lnTo>
                <a:lnTo>
                  <a:pt x="126" y="172"/>
                </a:lnTo>
                <a:lnTo>
                  <a:pt x="126" y="172"/>
                </a:lnTo>
                <a:lnTo>
                  <a:pt x="125" y="172"/>
                </a:lnTo>
                <a:lnTo>
                  <a:pt x="125" y="172"/>
                </a:lnTo>
                <a:lnTo>
                  <a:pt x="125" y="172"/>
                </a:lnTo>
                <a:lnTo>
                  <a:pt x="125" y="172"/>
                </a:lnTo>
                <a:lnTo>
                  <a:pt x="124" y="172"/>
                </a:lnTo>
                <a:lnTo>
                  <a:pt x="124" y="172"/>
                </a:lnTo>
                <a:lnTo>
                  <a:pt x="123" y="173"/>
                </a:lnTo>
                <a:lnTo>
                  <a:pt x="123" y="172"/>
                </a:lnTo>
                <a:lnTo>
                  <a:pt x="123" y="172"/>
                </a:lnTo>
                <a:lnTo>
                  <a:pt x="122" y="172"/>
                </a:lnTo>
                <a:lnTo>
                  <a:pt x="122" y="172"/>
                </a:lnTo>
                <a:lnTo>
                  <a:pt x="121" y="172"/>
                </a:lnTo>
                <a:lnTo>
                  <a:pt x="121" y="172"/>
                </a:lnTo>
                <a:lnTo>
                  <a:pt x="121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3"/>
                </a:lnTo>
                <a:lnTo>
                  <a:pt x="119" y="173"/>
                </a:lnTo>
                <a:lnTo>
                  <a:pt x="119" y="173"/>
                </a:lnTo>
                <a:lnTo>
                  <a:pt x="118" y="173"/>
                </a:lnTo>
                <a:lnTo>
                  <a:pt x="118" y="172"/>
                </a:lnTo>
                <a:lnTo>
                  <a:pt x="118" y="172"/>
                </a:lnTo>
                <a:lnTo>
                  <a:pt x="118" y="172"/>
                </a:lnTo>
                <a:lnTo>
                  <a:pt x="118" y="172"/>
                </a:lnTo>
                <a:lnTo>
                  <a:pt x="117" y="172"/>
                </a:lnTo>
                <a:lnTo>
                  <a:pt x="117" y="171"/>
                </a:lnTo>
                <a:lnTo>
                  <a:pt x="117" y="171"/>
                </a:lnTo>
                <a:lnTo>
                  <a:pt x="117" y="171"/>
                </a:lnTo>
                <a:lnTo>
                  <a:pt x="116" y="172"/>
                </a:lnTo>
                <a:lnTo>
                  <a:pt x="116" y="172"/>
                </a:lnTo>
                <a:lnTo>
                  <a:pt x="116" y="172"/>
                </a:lnTo>
                <a:lnTo>
                  <a:pt x="115" y="172"/>
                </a:lnTo>
                <a:lnTo>
                  <a:pt x="115" y="172"/>
                </a:lnTo>
                <a:lnTo>
                  <a:pt x="114" y="172"/>
                </a:lnTo>
                <a:lnTo>
                  <a:pt x="114" y="172"/>
                </a:lnTo>
                <a:lnTo>
                  <a:pt x="114" y="172"/>
                </a:lnTo>
                <a:lnTo>
                  <a:pt x="114" y="172"/>
                </a:lnTo>
                <a:lnTo>
                  <a:pt x="113" y="172"/>
                </a:lnTo>
                <a:lnTo>
                  <a:pt x="113" y="172"/>
                </a:lnTo>
                <a:lnTo>
                  <a:pt x="113" y="172"/>
                </a:lnTo>
                <a:lnTo>
                  <a:pt x="112" y="172"/>
                </a:lnTo>
                <a:lnTo>
                  <a:pt x="112" y="172"/>
                </a:lnTo>
                <a:lnTo>
                  <a:pt x="111" y="172"/>
                </a:lnTo>
                <a:lnTo>
                  <a:pt x="111" y="172"/>
                </a:lnTo>
                <a:lnTo>
                  <a:pt x="110" y="172"/>
                </a:lnTo>
                <a:lnTo>
                  <a:pt x="110" y="172"/>
                </a:lnTo>
                <a:lnTo>
                  <a:pt x="110" y="172"/>
                </a:lnTo>
                <a:lnTo>
                  <a:pt x="109" y="172"/>
                </a:lnTo>
                <a:lnTo>
                  <a:pt x="109" y="172"/>
                </a:lnTo>
                <a:lnTo>
                  <a:pt x="109" y="172"/>
                </a:lnTo>
                <a:lnTo>
                  <a:pt x="108" y="172"/>
                </a:lnTo>
                <a:lnTo>
                  <a:pt x="108" y="172"/>
                </a:lnTo>
                <a:lnTo>
                  <a:pt x="108" y="172"/>
                </a:lnTo>
                <a:lnTo>
                  <a:pt x="107" y="172"/>
                </a:lnTo>
                <a:lnTo>
                  <a:pt x="107" y="172"/>
                </a:lnTo>
                <a:lnTo>
                  <a:pt x="106" y="172"/>
                </a:lnTo>
                <a:lnTo>
                  <a:pt x="106" y="172"/>
                </a:lnTo>
                <a:lnTo>
                  <a:pt x="105" y="172"/>
                </a:lnTo>
                <a:lnTo>
                  <a:pt x="105" y="172"/>
                </a:lnTo>
                <a:lnTo>
                  <a:pt x="105" y="172"/>
                </a:lnTo>
                <a:lnTo>
                  <a:pt x="105" y="172"/>
                </a:lnTo>
                <a:lnTo>
                  <a:pt x="105" y="171"/>
                </a:lnTo>
                <a:lnTo>
                  <a:pt x="104" y="171"/>
                </a:lnTo>
                <a:lnTo>
                  <a:pt x="104" y="170"/>
                </a:lnTo>
                <a:lnTo>
                  <a:pt x="104" y="170"/>
                </a:lnTo>
                <a:lnTo>
                  <a:pt x="104" y="170"/>
                </a:lnTo>
                <a:lnTo>
                  <a:pt x="103" y="170"/>
                </a:lnTo>
                <a:lnTo>
                  <a:pt x="103" y="170"/>
                </a:lnTo>
                <a:lnTo>
                  <a:pt x="103" y="169"/>
                </a:lnTo>
                <a:lnTo>
                  <a:pt x="103" y="169"/>
                </a:lnTo>
                <a:lnTo>
                  <a:pt x="102" y="169"/>
                </a:lnTo>
                <a:lnTo>
                  <a:pt x="102" y="169"/>
                </a:lnTo>
                <a:lnTo>
                  <a:pt x="102" y="169"/>
                </a:lnTo>
                <a:lnTo>
                  <a:pt x="101" y="169"/>
                </a:lnTo>
                <a:lnTo>
                  <a:pt x="101" y="169"/>
                </a:lnTo>
                <a:lnTo>
                  <a:pt x="101" y="169"/>
                </a:lnTo>
                <a:lnTo>
                  <a:pt x="100" y="169"/>
                </a:lnTo>
                <a:lnTo>
                  <a:pt x="100" y="169"/>
                </a:lnTo>
                <a:lnTo>
                  <a:pt x="100" y="170"/>
                </a:lnTo>
                <a:lnTo>
                  <a:pt x="100" y="170"/>
                </a:lnTo>
                <a:lnTo>
                  <a:pt x="99" y="170"/>
                </a:lnTo>
                <a:lnTo>
                  <a:pt x="99" y="170"/>
                </a:lnTo>
                <a:lnTo>
                  <a:pt x="98" y="170"/>
                </a:lnTo>
                <a:lnTo>
                  <a:pt x="98" y="170"/>
                </a:lnTo>
                <a:lnTo>
                  <a:pt x="97" y="170"/>
                </a:lnTo>
                <a:lnTo>
                  <a:pt x="97" y="170"/>
                </a:lnTo>
                <a:lnTo>
                  <a:pt x="96" y="170"/>
                </a:lnTo>
                <a:lnTo>
                  <a:pt x="96" y="170"/>
                </a:lnTo>
                <a:lnTo>
                  <a:pt x="96" y="169"/>
                </a:lnTo>
                <a:lnTo>
                  <a:pt x="96" y="169"/>
                </a:lnTo>
                <a:lnTo>
                  <a:pt x="95" y="169"/>
                </a:lnTo>
                <a:lnTo>
                  <a:pt x="95" y="169"/>
                </a:lnTo>
                <a:lnTo>
                  <a:pt x="94" y="169"/>
                </a:lnTo>
                <a:lnTo>
                  <a:pt x="94" y="168"/>
                </a:lnTo>
                <a:lnTo>
                  <a:pt x="94" y="168"/>
                </a:lnTo>
                <a:lnTo>
                  <a:pt x="93" y="168"/>
                </a:lnTo>
                <a:lnTo>
                  <a:pt x="93" y="168"/>
                </a:lnTo>
                <a:lnTo>
                  <a:pt x="92" y="169"/>
                </a:lnTo>
                <a:lnTo>
                  <a:pt x="92" y="169"/>
                </a:lnTo>
                <a:lnTo>
                  <a:pt x="92" y="169"/>
                </a:lnTo>
                <a:lnTo>
                  <a:pt x="92" y="169"/>
                </a:lnTo>
                <a:lnTo>
                  <a:pt x="91" y="169"/>
                </a:lnTo>
                <a:lnTo>
                  <a:pt x="91" y="169"/>
                </a:lnTo>
                <a:lnTo>
                  <a:pt x="91" y="169"/>
                </a:lnTo>
                <a:lnTo>
                  <a:pt x="90" y="169"/>
                </a:lnTo>
                <a:lnTo>
                  <a:pt x="90" y="169"/>
                </a:lnTo>
                <a:lnTo>
                  <a:pt x="89" y="169"/>
                </a:lnTo>
                <a:lnTo>
                  <a:pt x="89" y="170"/>
                </a:lnTo>
                <a:lnTo>
                  <a:pt x="88" y="170"/>
                </a:lnTo>
                <a:lnTo>
                  <a:pt x="88" y="170"/>
                </a:lnTo>
                <a:lnTo>
                  <a:pt x="88" y="170"/>
                </a:lnTo>
                <a:lnTo>
                  <a:pt x="88" y="170"/>
                </a:lnTo>
                <a:lnTo>
                  <a:pt x="88" y="171"/>
                </a:lnTo>
                <a:lnTo>
                  <a:pt x="87" y="171"/>
                </a:lnTo>
                <a:lnTo>
                  <a:pt x="87" y="170"/>
                </a:lnTo>
                <a:lnTo>
                  <a:pt x="86" y="170"/>
                </a:lnTo>
                <a:lnTo>
                  <a:pt x="86" y="170"/>
                </a:lnTo>
                <a:lnTo>
                  <a:pt x="86" y="171"/>
                </a:lnTo>
                <a:lnTo>
                  <a:pt x="85" y="171"/>
                </a:lnTo>
                <a:lnTo>
                  <a:pt x="85" y="171"/>
                </a:lnTo>
                <a:lnTo>
                  <a:pt x="84" y="171"/>
                </a:lnTo>
                <a:lnTo>
                  <a:pt x="84" y="171"/>
                </a:lnTo>
                <a:lnTo>
                  <a:pt x="84" y="172"/>
                </a:lnTo>
                <a:lnTo>
                  <a:pt x="84" y="172"/>
                </a:lnTo>
                <a:lnTo>
                  <a:pt x="84" y="172"/>
                </a:lnTo>
                <a:lnTo>
                  <a:pt x="84" y="172"/>
                </a:lnTo>
                <a:lnTo>
                  <a:pt x="83" y="173"/>
                </a:lnTo>
                <a:lnTo>
                  <a:pt x="83" y="173"/>
                </a:lnTo>
                <a:lnTo>
                  <a:pt x="83" y="174"/>
                </a:lnTo>
                <a:lnTo>
                  <a:pt x="83" y="174"/>
                </a:lnTo>
                <a:lnTo>
                  <a:pt x="82" y="175"/>
                </a:lnTo>
                <a:lnTo>
                  <a:pt x="82" y="175"/>
                </a:lnTo>
                <a:lnTo>
                  <a:pt x="82" y="176"/>
                </a:lnTo>
                <a:lnTo>
                  <a:pt x="82" y="176"/>
                </a:lnTo>
                <a:lnTo>
                  <a:pt x="82" y="176"/>
                </a:lnTo>
                <a:lnTo>
                  <a:pt x="82" y="176"/>
                </a:lnTo>
                <a:lnTo>
                  <a:pt x="81" y="176"/>
                </a:lnTo>
                <a:lnTo>
                  <a:pt x="81" y="177"/>
                </a:lnTo>
                <a:lnTo>
                  <a:pt x="81" y="177"/>
                </a:lnTo>
                <a:lnTo>
                  <a:pt x="81" y="177"/>
                </a:lnTo>
                <a:lnTo>
                  <a:pt x="81" y="178"/>
                </a:lnTo>
                <a:lnTo>
                  <a:pt x="80" y="178"/>
                </a:lnTo>
                <a:lnTo>
                  <a:pt x="80" y="178"/>
                </a:lnTo>
                <a:lnTo>
                  <a:pt x="80" y="178"/>
                </a:lnTo>
                <a:lnTo>
                  <a:pt x="80" y="179"/>
                </a:lnTo>
                <a:lnTo>
                  <a:pt x="80" y="179"/>
                </a:lnTo>
                <a:lnTo>
                  <a:pt x="80" y="180"/>
                </a:lnTo>
                <a:lnTo>
                  <a:pt x="80" y="180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lnTo>
                  <a:pt x="80" y="182"/>
                </a:lnTo>
                <a:lnTo>
                  <a:pt x="80" y="182"/>
                </a:lnTo>
                <a:lnTo>
                  <a:pt x="80" y="183"/>
                </a:lnTo>
                <a:lnTo>
                  <a:pt x="80" y="183"/>
                </a:lnTo>
                <a:lnTo>
                  <a:pt x="80" y="183"/>
                </a:lnTo>
                <a:lnTo>
                  <a:pt x="80" y="184"/>
                </a:lnTo>
                <a:lnTo>
                  <a:pt x="80" y="184"/>
                </a:lnTo>
                <a:lnTo>
                  <a:pt x="80" y="184"/>
                </a:lnTo>
                <a:lnTo>
                  <a:pt x="80" y="184"/>
                </a:lnTo>
                <a:lnTo>
                  <a:pt x="79" y="184"/>
                </a:lnTo>
                <a:lnTo>
                  <a:pt x="79" y="184"/>
                </a:lnTo>
                <a:lnTo>
                  <a:pt x="78" y="183"/>
                </a:lnTo>
                <a:lnTo>
                  <a:pt x="78" y="183"/>
                </a:lnTo>
                <a:lnTo>
                  <a:pt x="77" y="183"/>
                </a:lnTo>
                <a:lnTo>
                  <a:pt x="77" y="183"/>
                </a:lnTo>
                <a:lnTo>
                  <a:pt x="76" y="183"/>
                </a:lnTo>
                <a:lnTo>
                  <a:pt x="76" y="182"/>
                </a:lnTo>
                <a:lnTo>
                  <a:pt x="76" y="182"/>
                </a:lnTo>
                <a:lnTo>
                  <a:pt x="76" y="182"/>
                </a:lnTo>
                <a:lnTo>
                  <a:pt x="76" y="182"/>
                </a:lnTo>
                <a:lnTo>
                  <a:pt x="76" y="181"/>
                </a:lnTo>
                <a:lnTo>
                  <a:pt x="76" y="181"/>
                </a:lnTo>
                <a:lnTo>
                  <a:pt x="75" y="181"/>
                </a:lnTo>
                <a:lnTo>
                  <a:pt x="75" y="181"/>
                </a:lnTo>
                <a:lnTo>
                  <a:pt x="74" y="181"/>
                </a:lnTo>
                <a:lnTo>
                  <a:pt x="74" y="181"/>
                </a:lnTo>
                <a:lnTo>
                  <a:pt x="74" y="180"/>
                </a:lnTo>
                <a:lnTo>
                  <a:pt x="74" y="180"/>
                </a:lnTo>
                <a:lnTo>
                  <a:pt x="74" y="180"/>
                </a:lnTo>
                <a:lnTo>
                  <a:pt x="75" y="180"/>
                </a:lnTo>
                <a:lnTo>
                  <a:pt x="75" y="179"/>
                </a:lnTo>
                <a:lnTo>
                  <a:pt x="75" y="179"/>
                </a:lnTo>
                <a:lnTo>
                  <a:pt x="75" y="178"/>
                </a:lnTo>
                <a:lnTo>
                  <a:pt x="74" y="178"/>
                </a:lnTo>
                <a:lnTo>
                  <a:pt x="74" y="178"/>
                </a:lnTo>
                <a:lnTo>
                  <a:pt x="74" y="177"/>
                </a:lnTo>
                <a:lnTo>
                  <a:pt x="74" y="177"/>
                </a:lnTo>
                <a:lnTo>
                  <a:pt x="74" y="177"/>
                </a:lnTo>
                <a:lnTo>
                  <a:pt x="73" y="176"/>
                </a:lnTo>
                <a:lnTo>
                  <a:pt x="73" y="176"/>
                </a:lnTo>
                <a:lnTo>
                  <a:pt x="73" y="176"/>
                </a:lnTo>
                <a:lnTo>
                  <a:pt x="73" y="175"/>
                </a:lnTo>
                <a:lnTo>
                  <a:pt x="73" y="175"/>
                </a:lnTo>
                <a:lnTo>
                  <a:pt x="73" y="174"/>
                </a:lnTo>
                <a:lnTo>
                  <a:pt x="73" y="174"/>
                </a:lnTo>
                <a:lnTo>
                  <a:pt x="73" y="173"/>
                </a:lnTo>
                <a:lnTo>
                  <a:pt x="73" y="173"/>
                </a:lnTo>
                <a:lnTo>
                  <a:pt x="72" y="173"/>
                </a:lnTo>
                <a:lnTo>
                  <a:pt x="72" y="172"/>
                </a:lnTo>
                <a:lnTo>
                  <a:pt x="72" y="172"/>
                </a:lnTo>
                <a:lnTo>
                  <a:pt x="72" y="172"/>
                </a:lnTo>
                <a:lnTo>
                  <a:pt x="71" y="172"/>
                </a:lnTo>
                <a:lnTo>
                  <a:pt x="71" y="171"/>
                </a:lnTo>
                <a:lnTo>
                  <a:pt x="71" y="171"/>
                </a:lnTo>
                <a:lnTo>
                  <a:pt x="71" y="170"/>
                </a:lnTo>
                <a:lnTo>
                  <a:pt x="71" y="170"/>
                </a:lnTo>
                <a:lnTo>
                  <a:pt x="71" y="170"/>
                </a:lnTo>
                <a:lnTo>
                  <a:pt x="71" y="169"/>
                </a:lnTo>
                <a:lnTo>
                  <a:pt x="71" y="169"/>
                </a:lnTo>
                <a:lnTo>
                  <a:pt x="71" y="169"/>
                </a:lnTo>
                <a:lnTo>
                  <a:pt x="71" y="168"/>
                </a:lnTo>
                <a:lnTo>
                  <a:pt x="70" y="168"/>
                </a:lnTo>
                <a:lnTo>
                  <a:pt x="70" y="168"/>
                </a:lnTo>
                <a:lnTo>
                  <a:pt x="70" y="168"/>
                </a:lnTo>
                <a:lnTo>
                  <a:pt x="69" y="168"/>
                </a:lnTo>
                <a:lnTo>
                  <a:pt x="69" y="167"/>
                </a:lnTo>
                <a:lnTo>
                  <a:pt x="69" y="167"/>
                </a:lnTo>
                <a:lnTo>
                  <a:pt x="69" y="166"/>
                </a:lnTo>
                <a:lnTo>
                  <a:pt x="69" y="166"/>
                </a:lnTo>
                <a:lnTo>
                  <a:pt x="68" y="165"/>
                </a:lnTo>
                <a:lnTo>
                  <a:pt x="68" y="165"/>
                </a:lnTo>
                <a:lnTo>
                  <a:pt x="67" y="165"/>
                </a:lnTo>
                <a:lnTo>
                  <a:pt x="67" y="165"/>
                </a:lnTo>
                <a:lnTo>
                  <a:pt x="67" y="164"/>
                </a:lnTo>
                <a:lnTo>
                  <a:pt x="67" y="164"/>
                </a:lnTo>
                <a:lnTo>
                  <a:pt x="68" y="164"/>
                </a:lnTo>
                <a:lnTo>
                  <a:pt x="68" y="164"/>
                </a:lnTo>
                <a:lnTo>
                  <a:pt x="68" y="163"/>
                </a:lnTo>
                <a:lnTo>
                  <a:pt x="68" y="163"/>
                </a:lnTo>
                <a:lnTo>
                  <a:pt x="68" y="163"/>
                </a:lnTo>
                <a:lnTo>
                  <a:pt x="69" y="162"/>
                </a:lnTo>
                <a:lnTo>
                  <a:pt x="69" y="162"/>
                </a:lnTo>
                <a:lnTo>
                  <a:pt x="68" y="162"/>
                </a:lnTo>
                <a:lnTo>
                  <a:pt x="68" y="162"/>
                </a:lnTo>
                <a:lnTo>
                  <a:pt x="68" y="161"/>
                </a:lnTo>
                <a:lnTo>
                  <a:pt x="68" y="161"/>
                </a:lnTo>
                <a:lnTo>
                  <a:pt x="68" y="160"/>
                </a:lnTo>
                <a:lnTo>
                  <a:pt x="68" y="160"/>
                </a:lnTo>
                <a:lnTo>
                  <a:pt x="68" y="160"/>
                </a:lnTo>
                <a:lnTo>
                  <a:pt x="68" y="159"/>
                </a:lnTo>
                <a:lnTo>
                  <a:pt x="67" y="159"/>
                </a:lnTo>
                <a:lnTo>
                  <a:pt x="67" y="159"/>
                </a:lnTo>
                <a:lnTo>
                  <a:pt x="67" y="158"/>
                </a:lnTo>
                <a:lnTo>
                  <a:pt x="67" y="158"/>
                </a:lnTo>
                <a:lnTo>
                  <a:pt x="66" y="158"/>
                </a:lnTo>
                <a:lnTo>
                  <a:pt x="66" y="158"/>
                </a:lnTo>
                <a:lnTo>
                  <a:pt x="65" y="158"/>
                </a:lnTo>
                <a:lnTo>
                  <a:pt x="65" y="158"/>
                </a:lnTo>
                <a:lnTo>
                  <a:pt x="64" y="158"/>
                </a:lnTo>
                <a:lnTo>
                  <a:pt x="64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2" y="157"/>
                </a:lnTo>
                <a:lnTo>
                  <a:pt x="62" y="157"/>
                </a:lnTo>
                <a:lnTo>
                  <a:pt x="61" y="156"/>
                </a:lnTo>
                <a:lnTo>
                  <a:pt x="61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7"/>
                </a:lnTo>
                <a:lnTo>
                  <a:pt x="59" y="157"/>
                </a:lnTo>
                <a:lnTo>
                  <a:pt x="59" y="157"/>
                </a:lnTo>
                <a:lnTo>
                  <a:pt x="59" y="156"/>
                </a:lnTo>
                <a:lnTo>
                  <a:pt x="58" y="156"/>
                </a:lnTo>
                <a:lnTo>
                  <a:pt x="58" y="156"/>
                </a:lnTo>
                <a:lnTo>
                  <a:pt x="58" y="156"/>
                </a:lnTo>
                <a:lnTo>
                  <a:pt x="57" y="156"/>
                </a:lnTo>
                <a:lnTo>
                  <a:pt x="57" y="156"/>
                </a:lnTo>
                <a:lnTo>
                  <a:pt x="57" y="156"/>
                </a:lnTo>
                <a:lnTo>
                  <a:pt x="57" y="155"/>
                </a:lnTo>
                <a:lnTo>
                  <a:pt x="56" y="155"/>
                </a:lnTo>
                <a:lnTo>
                  <a:pt x="56" y="155"/>
                </a:lnTo>
                <a:lnTo>
                  <a:pt x="56" y="155"/>
                </a:lnTo>
                <a:lnTo>
                  <a:pt x="55" y="154"/>
                </a:lnTo>
                <a:lnTo>
                  <a:pt x="55" y="154"/>
                </a:lnTo>
                <a:lnTo>
                  <a:pt x="55" y="154"/>
                </a:lnTo>
                <a:lnTo>
                  <a:pt x="55" y="153"/>
                </a:lnTo>
                <a:lnTo>
                  <a:pt x="55" y="153"/>
                </a:lnTo>
                <a:lnTo>
                  <a:pt x="55" y="152"/>
                </a:lnTo>
                <a:lnTo>
                  <a:pt x="55" y="152"/>
                </a:lnTo>
                <a:lnTo>
                  <a:pt x="55" y="151"/>
                </a:lnTo>
                <a:lnTo>
                  <a:pt x="55" y="151"/>
                </a:lnTo>
                <a:lnTo>
                  <a:pt x="56" y="151"/>
                </a:lnTo>
                <a:lnTo>
                  <a:pt x="55" y="151"/>
                </a:lnTo>
                <a:lnTo>
                  <a:pt x="55" y="151"/>
                </a:lnTo>
                <a:lnTo>
                  <a:pt x="55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50"/>
                </a:lnTo>
                <a:lnTo>
                  <a:pt x="54" y="149"/>
                </a:lnTo>
                <a:lnTo>
                  <a:pt x="54" y="149"/>
                </a:lnTo>
                <a:lnTo>
                  <a:pt x="54" y="149"/>
                </a:lnTo>
                <a:lnTo>
                  <a:pt x="54" y="148"/>
                </a:lnTo>
                <a:lnTo>
                  <a:pt x="54" y="148"/>
                </a:lnTo>
                <a:lnTo>
                  <a:pt x="54" y="147"/>
                </a:lnTo>
                <a:lnTo>
                  <a:pt x="54" y="147"/>
                </a:lnTo>
                <a:lnTo>
                  <a:pt x="54" y="147"/>
                </a:lnTo>
                <a:lnTo>
                  <a:pt x="54" y="146"/>
                </a:lnTo>
                <a:lnTo>
                  <a:pt x="54" y="146"/>
                </a:lnTo>
                <a:lnTo>
                  <a:pt x="54" y="146"/>
                </a:lnTo>
                <a:lnTo>
                  <a:pt x="54" y="145"/>
                </a:lnTo>
                <a:lnTo>
                  <a:pt x="54" y="145"/>
                </a:lnTo>
                <a:lnTo>
                  <a:pt x="54" y="144"/>
                </a:lnTo>
                <a:lnTo>
                  <a:pt x="54" y="144"/>
                </a:lnTo>
                <a:lnTo>
                  <a:pt x="55" y="143"/>
                </a:lnTo>
                <a:lnTo>
                  <a:pt x="55" y="143"/>
                </a:lnTo>
                <a:lnTo>
                  <a:pt x="55" y="143"/>
                </a:lnTo>
                <a:lnTo>
                  <a:pt x="55" y="142"/>
                </a:lnTo>
                <a:lnTo>
                  <a:pt x="54" y="142"/>
                </a:lnTo>
                <a:lnTo>
                  <a:pt x="54" y="142"/>
                </a:lnTo>
                <a:lnTo>
                  <a:pt x="54" y="141"/>
                </a:lnTo>
                <a:lnTo>
                  <a:pt x="53" y="141"/>
                </a:lnTo>
                <a:lnTo>
                  <a:pt x="53" y="141"/>
                </a:lnTo>
                <a:lnTo>
                  <a:pt x="52" y="141"/>
                </a:lnTo>
                <a:lnTo>
                  <a:pt x="52" y="141"/>
                </a:lnTo>
                <a:lnTo>
                  <a:pt x="51" y="141"/>
                </a:lnTo>
                <a:lnTo>
                  <a:pt x="51" y="141"/>
                </a:lnTo>
                <a:lnTo>
                  <a:pt x="51" y="141"/>
                </a:lnTo>
                <a:lnTo>
                  <a:pt x="51" y="140"/>
                </a:lnTo>
                <a:lnTo>
                  <a:pt x="50" y="140"/>
                </a:lnTo>
                <a:lnTo>
                  <a:pt x="50" y="140"/>
                </a:lnTo>
                <a:lnTo>
                  <a:pt x="50" y="140"/>
                </a:lnTo>
                <a:lnTo>
                  <a:pt x="49" y="140"/>
                </a:lnTo>
                <a:lnTo>
                  <a:pt x="49" y="140"/>
                </a:lnTo>
                <a:lnTo>
                  <a:pt x="48" y="140"/>
                </a:lnTo>
                <a:lnTo>
                  <a:pt x="48" y="140"/>
                </a:lnTo>
                <a:lnTo>
                  <a:pt x="47" y="140"/>
                </a:lnTo>
                <a:lnTo>
                  <a:pt x="47" y="140"/>
                </a:lnTo>
                <a:lnTo>
                  <a:pt x="46" y="140"/>
                </a:lnTo>
                <a:lnTo>
                  <a:pt x="46" y="140"/>
                </a:lnTo>
                <a:lnTo>
                  <a:pt x="46" y="140"/>
                </a:lnTo>
                <a:lnTo>
                  <a:pt x="45" y="140"/>
                </a:lnTo>
                <a:lnTo>
                  <a:pt x="45" y="140"/>
                </a:lnTo>
                <a:lnTo>
                  <a:pt x="45" y="140"/>
                </a:lnTo>
                <a:lnTo>
                  <a:pt x="44" y="140"/>
                </a:lnTo>
                <a:lnTo>
                  <a:pt x="44" y="139"/>
                </a:lnTo>
                <a:lnTo>
                  <a:pt x="44" y="139"/>
                </a:lnTo>
                <a:lnTo>
                  <a:pt x="43" y="139"/>
                </a:lnTo>
                <a:lnTo>
                  <a:pt x="43" y="139"/>
                </a:lnTo>
                <a:lnTo>
                  <a:pt x="43" y="139"/>
                </a:lnTo>
                <a:lnTo>
                  <a:pt x="42" y="139"/>
                </a:lnTo>
                <a:lnTo>
                  <a:pt x="42" y="139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1" y="138"/>
                </a:lnTo>
                <a:lnTo>
                  <a:pt x="41" y="138"/>
                </a:lnTo>
                <a:lnTo>
                  <a:pt x="40" y="138"/>
                </a:lnTo>
                <a:lnTo>
                  <a:pt x="40" y="138"/>
                </a:lnTo>
                <a:lnTo>
                  <a:pt x="39" y="138"/>
                </a:lnTo>
                <a:lnTo>
                  <a:pt x="39" y="137"/>
                </a:lnTo>
                <a:lnTo>
                  <a:pt x="39" y="137"/>
                </a:lnTo>
                <a:lnTo>
                  <a:pt x="38" y="137"/>
                </a:lnTo>
                <a:lnTo>
                  <a:pt x="38" y="137"/>
                </a:lnTo>
                <a:lnTo>
                  <a:pt x="38" y="137"/>
                </a:lnTo>
                <a:lnTo>
                  <a:pt x="38" y="136"/>
                </a:lnTo>
                <a:lnTo>
                  <a:pt x="37" y="136"/>
                </a:lnTo>
                <a:lnTo>
                  <a:pt x="37" y="136"/>
                </a:lnTo>
                <a:lnTo>
                  <a:pt x="38" y="136"/>
                </a:lnTo>
                <a:lnTo>
                  <a:pt x="38" y="135"/>
                </a:lnTo>
                <a:lnTo>
                  <a:pt x="38" y="135"/>
                </a:lnTo>
                <a:lnTo>
                  <a:pt x="37" y="135"/>
                </a:lnTo>
                <a:lnTo>
                  <a:pt x="37" y="135"/>
                </a:lnTo>
                <a:lnTo>
                  <a:pt x="37" y="135"/>
                </a:lnTo>
                <a:lnTo>
                  <a:pt x="37" y="134"/>
                </a:lnTo>
                <a:lnTo>
                  <a:pt x="36" y="134"/>
                </a:lnTo>
                <a:lnTo>
                  <a:pt x="36" y="134"/>
                </a:lnTo>
                <a:lnTo>
                  <a:pt x="36" y="133"/>
                </a:lnTo>
                <a:lnTo>
                  <a:pt x="36" y="133"/>
                </a:lnTo>
                <a:lnTo>
                  <a:pt x="36" y="132"/>
                </a:lnTo>
                <a:lnTo>
                  <a:pt x="35" y="132"/>
                </a:lnTo>
                <a:lnTo>
                  <a:pt x="35" y="132"/>
                </a:lnTo>
                <a:lnTo>
                  <a:pt x="35" y="131"/>
                </a:lnTo>
                <a:lnTo>
                  <a:pt x="35" y="131"/>
                </a:lnTo>
                <a:lnTo>
                  <a:pt x="35" y="130"/>
                </a:lnTo>
                <a:lnTo>
                  <a:pt x="35" y="130"/>
                </a:lnTo>
                <a:lnTo>
                  <a:pt x="34" y="130"/>
                </a:lnTo>
                <a:lnTo>
                  <a:pt x="34" y="130"/>
                </a:lnTo>
                <a:lnTo>
                  <a:pt x="34" y="129"/>
                </a:lnTo>
                <a:lnTo>
                  <a:pt x="34" y="129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4"/>
                </a:lnTo>
                <a:lnTo>
                  <a:pt x="33" y="124"/>
                </a:lnTo>
                <a:lnTo>
                  <a:pt x="33" y="123"/>
                </a:lnTo>
                <a:lnTo>
                  <a:pt x="32" y="123"/>
                </a:lnTo>
                <a:lnTo>
                  <a:pt x="32" y="123"/>
                </a:lnTo>
                <a:lnTo>
                  <a:pt x="32" y="124"/>
                </a:lnTo>
                <a:lnTo>
                  <a:pt x="31" y="124"/>
                </a:lnTo>
                <a:lnTo>
                  <a:pt x="31" y="124"/>
                </a:lnTo>
                <a:lnTo>
                  <a:pt x="30" y="124"/>
                </a:lnTo>
                <a:lnTo>
                  <a:pt x="30" y="124"/>
                </a:lnTo>
                <a:lnTo>
                  <a:pt x="30" y="123"/>
                </a:lnTo>
                <a:lnTo>
                  <a:pt x="30" y="123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7" y="121"/>
                </a:lnTo>
                <a:lnTo>
                  <a:pt x="27" y="121"/>
                </a:lnTo>
                <a:lnTo>
                  <a:pt x="27" y="120"/>
                </a:lnTo>
                <a:lnTo>
                  <a:pt x="27" y="120"/>
                </a:lnTo>
                <a:lnTo>
                  <a:pt x="26" y="120"/>
                </a:lnTo>
                <a:lnTo>
                  <a:pt x="26" y="120"/>
                </a:lnTo>
                <a:lnTo>
                  <a:pt x="26" y="120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3" y="118"/>
                </a:lnTo>
                <a:lnTo>
                  <a:pt x="23" y="117"/>
                </a:lnTo>
                <a:lnTo>
                  <a:pt x="23" y="117"/>
                </a:lnTo>
                <a:lnTo>
                  <a:pt x="22" y="117"/>
                </a:lnTo>
                <a:lnTo>
                  <a:pt x="22" y="117"/>
                </a:lnTo>
                <a:lnTo>
                  <a:pt x="21" y="116"/>
                </a:lnTo>
                <a:lnTo>
                  <a:pt x="21" y="116"/>
                </a:lnTo>
                <a:lnTo>
                  <a:pt x="21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5"/>
                </a:lnTo>
                <a:lnTo>
                  <a:pt x="19" y="115"/>
                </a:lnTo>
                <a:lnTo>
                  <a:pt x="19" y="115"/>
                </a:lnTo>
                <a:lnTo>
                  <a:pt x="18" y="115"/>
                </a:lnTo>
                <a:lnTo>
                  <a:pt x="18" y="116"/>
                </a:lnTo>
                <a:lnTo>
                  <a:pt x="18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5"/>
                </a:lnTo>
                <a:lnTo>
                  <a:pt x="16" y="115"/>
                </a:lnTo>
                <a:lnTo>
                  <a:pt x="16" y="115"/>
                </a:lnTo>
                <a:lnTo>
                  <a:pt x="16" y="115"/>
                </a:lnTo>
                <a:lnTo>
                  <a:pt x="15" y="115"/>
                </a:lnTo>
                <a:lnTo>
                  <a:pt x="15" y="114"/>
                </a:lnTo>
                <a:lnTo>
                  <a:pt x="15" y="114"/>
                </a:lnTo>
                <a:lnTo>
                  <a:pt x="15" y="114"/>
                </a:lnTo>
                <a:lnTo>
                  <a:pt x="15" y="114"/>
                </a:lnTo>
                <a:lnTo>
                  <a:pt x="15" y="114"/>
                </a:lnTo>
                <a:lnTo>
                  <a:pt x="15" y="113"/>
                </a:lnTo>
                <a:lnTo>
                  <a:pt x="15" y="113"/>
                </a:lnTo>
                <a:lnTo>
                  <a:pt x="14" y="112"/>
                </a:lnTo>
                <a:lnTo>
                  <a:pt x="14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3"/>
                </a:lnTo>
                <a:lnTo>
                  <a:pt x="12" y="113"/>
                </a:lnTo>
                <a:lnTo>
                  <a:pt x="12" y="113"/>
                </a:lnTo>
                <a:lnTo>
                  <a:pt x="11" y="112"/>
                </a:lnTo>
                <a:lnTo>
                  <a:pt x="11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9" y="112"/>
                </a:lnTo>
                <a:lnTo>
                  <a:pt x="9" y="111"/>
                </a:lnTo>
                <a:lnTo>
                  <a:pt x="9" y="111"/>
                </a:lnTo>
                <a:lnTo>
                  <a:pt x="8" y="111"/>
                </a:lnTo>
                <a:lnTo>
                  <a:pt x="8" y="110"/>
                </a:lnTo>
                <a:lnTo>
                  <a:pt x="7" y="110"/>
                </a:lnTo>
                <a:lnTo>
                  <a:pt x="7" y="110"/>
                </a:lnTo>
                <a:lnTo>
                  <a:pt x="7" y="110"/>
                </a:lnTo>
                <a:lnTo>
                  <a:pt x="6" y="110"/>
                </a:lnTo>
                <a:lnTo>
                  <a:pt x="6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4" y="110"/>
                </a:lnTo>
                <a:lnTo>
                  <a:pt x="4" y="110"/>
                </a:lnTo>
                <a:lnTo>
                  <a:pt x="3" y="110"/>
                </a:lnTo>
                <a:lnTo>
                  <a:pt x="3" y="110"/>
                </a:lnTo>
                <a:lnTo>
                  <a:pt x="2" y="110"/>
                </a:lnTo>
                <a:lnTo>
                  <a:pt x="2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0" y="110"/>
                </a:lnTo>
                <a:lnTo>
                  <a:pt x="0" y="109"/>
                </a:lnTo>
                <a:lnTo>
                  <a:pt x="1" y="109"/>
                </a:lnTo>
                <a:lnTo>
                  <a:pt x="1" y="108"/>
                </a:lnTo>
                <a:lnTo>
                  <a:pt x="1" y="108"/>
                </a:lnTo>
                <a:lnTo>
                  <a:pt x="1" y="108"/>
                </a:lnTo>
                <a:lnTo>
                  <a:pt x="1" y="107"/>
                </a:lnTo>
                <a:lnTo>
                  <a:pt x="1" y="107"/>
                </a:lnTo>
                <a:lnTo>
                  <a:pt x="1" y="107"/>
                </a:lnTo>
                <a:lnTo>
                  <a:pt x="2" y="107"/>
                </a:lnTo>
                <a:lnTo>
                  <a:pt x="2" y="107"/>
                </a:lnTo>
                <a:lnTo>
                  <a:pt x="3" y="107"/>
                </a:lnTo>
                <a:lnTo>
                  <a:pt x="3" y="108"/>
                </a:lnTo>
                <a:lnTo>
                  <a:pt x="3" y="107"/>
                </a:lnTo>
                <a:lnTo>
                  <a:pt x="4" y="107"/>
                </a:lnTo>
                <a:lnTo>
                  <a:pt x="4" y="106"/>
                </a:lnTo>
                <a:lnTo>
                  <a:pt x="4" y="106"/>
                </a:lnTo>
                <a:lnTo>
                  <a:pt x="4" y="106"/>
                </a:lnTo>
                <a:lnTo>
                  <a:pt x="4" y="106"/>
                </a:lnTo>
                <a:lnTo>
                  <a:pt x="4" y="105"/>
                </a:lnTo>
                <a:lnTo>
                  <a:pt x="4" y="104"/>
                </a:lnTo>
                <a:lnTo>
                  <a:pt x="3" y="104"/>
                </a:lnTo>
                <a:lnTo>
                  <a:pt x="4" y="104"/>
                </a:lnTo>
                <a:lnTo>
                  <a:pt x="4" y="103"/>
                </a:lnTo>
                <a:lnTo>
                  <a:pt x="4" y="103"/>
                </a:lnTo>
                <a:lnTo>
                  <a:pt x="4" y="103"/>
                </a:lnTo>
                <a:lnTo>
                  <a:pt x="5" y="103"/>
                </a:lnTo>
                <a:lnTo>
                  <a:pt x="5" y="102"/>
                </a:lnTo>
                <a:lnTo>
                  <a:pt x="5" y="102"/>
                </a:lnTo>
                <a:lnTo>
                  <a:pt x="5" y="102"/>
                </a:lnTo>
                <a:lnTo>
                  <a:pt x="5" y="101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5" y="99"/>
                </a:lnTo>
                <a:lnTo>
                  <a:pt x="5" y="99"/>
                </a:lnTo>
                <a:lnTo>
                  <a:pt x="5" y="98"/>
                </a:lnTo>
                <a:lnTo>
                  <a:pt x="5" y="98"/>
                </a:lnTo>
                <a:lnTo>
                  <a:pt x="5" y="97"/>
                </a:lnTo>
                <a:lnTo>
                  <a:pt x="5" y="97"/>
                </a:lnTo>
                <a:lnTo>
                  <a:pt x="5" y="97"/>
                </a:lnTo>
                <a:lnTo>
                  <a:pt x="5" y="97"/>
                </a:lnTo>
                <a:lnTo>
                  <a:pt x="5" y="96"/>
                </a:lnTo>
                <a:lnTo>
                  <a:pt x="5" y="96"/>
                </a:lnTo>
                <a:lnTo>
                  <a:pt x="5" y="95"/>
                </a:lnTo>
                <a:lnTo>
                  <a:pt x="5" y="95"/>
                </a:lnTo>
                <a:lnTo>
                  <a:pt x="5" y="94"/>
                </a:lnTo>
                <a:lnTo>
                  <a:pt x="4" y="94"/>
                </a:lnTo>
                <a:lnTo>
                  <a:pt x="4" y="94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2"/>
                </a:lnTo>
                <a:lnTo>
                  <a:pt x="4" y="92"/>
                </a:lnTo>
                <a:lnTo>
                  <a:pt x="4" y="91"/>
                </a:lnTo>
                <a:lnTo>
                  <a:pt x="4" y="91"/>
                </a:lnTo>
                <a:lnTo>
                  <a:pt x="4" y="90"/>
                </a:lnTo>
                <a:lnTo>
                  <a:pt x="4" y="89"/>
                </a:lnTo>
                <a:lnTo>
                  <a:pt x="4" y="89"/>
                </a:lnTo>
                <a:lnTo>
                  <a:pt x="4" y="89"/>
                </a:lnTo>
                <a:lnTo>
                  <a:pt x="4" y="88"/>
                </a:lnTo>
                <a:lnTo>
                  <a:pt x="4" y="88"/>
                </a:lnTo>
                <a:lnTo>
                  <a:pt x="4" y="87"/>
                </a:lnTo>
                <a:lnTo>
                  <a:pt x="3" y="86"/>
                </a:lnTo>
                <a:lnTo>
                  <a:pt x="4" y="86"/>
                </a:lnTo>
                <a:lnTo>
                  <a:pt x="4" y="86"/>
                </a:lnTo>
                <a:lnTo>
                  <a:pt x="5" y="86"/>
                </a:lnTo>
                <a:lnTo>
                  <a:pt x="5" y="86"/>
                </a:lnTo>
                <a:lnTo>
                  <a:pt x="6" y="86"/>
                </a:lnTo>
                <a:lnTo>
                  <a:pt x="7" y="87"/>
                </a:lnTo>
                <a:lnTo>
                  <a:pt x="7" y="87"/>
                </a:lnTo>
                <a:lnTo>
                  <a:pt x="7" y="87"/>
                </a:lnTo>
                <a:lnTo>
                  <a:pt x="7" y="87"/>
                </a:lnTo>
                <a:lnTo>
                  <a:pt x="7" y="87"/>
                </a:lnTo>
                <a:lnTo>
                  <a:pt x="8" y="87"/>
                </a:lnTo>
                <a:lnTo>
                  <a:pt x="8" y="87"/>
                </a:lnTo>
                <a:lnTo>
                  <a:pt x="8" y="87"/>
                </a:lnTo>
                <a:lnTo>
                  <a:pt x="9" y="87"/>
                </a:lnTo>
                <a:lnTo>
                  <a:pt x="9" y="88"/>
                </a:lnTo>
                <a:lnTo>
                  <a:pt x="9" y="88"/>
                </a:lnTo>
                <a:lnTo>
                  <a:pt x="9" y="88"/>
                </a:lnTo>
                <a:lnTo>
                  <a:pt x="9" y="88"/>
                </a:lnTo>
                <a:lnTo>
                  <a:pt x="9" y="87"/>
                </a:lnTo>
                <a:lnTo>
                  <a:pt x="10" y="88"/>
                </a:lnTo>
                <a:lnTo>
                  <a:pt x="10" y="88"/>
                </a:lnTo>
                <a:lnTo>
                  <a:pt x="11" y="88"/>
                </a:lnTo>
                <a:lnTo>
                  <a:pt x="11" y="88"/>
                </a:lnTo>
                <a:lnTo>
                  <a:pt x="12" y="88"/>
                </a:lnTo>
                <a:lnTo>
                  <a:pt x="13" y="88"/>
                </a:lnTo>
                <a:lnTo>
                  <a:pt x="13" y="88"/>
                </a:lnTo>
                <a:lnTo>
                  <a:pt x="13" y="88"/>
                </a:lnTo>
                <a:lnTo>
                  <a:pt x="14" y="88"/>
                </a:lnTo>
                <a:lnTo>
                  <a:pt x="14" y="89"/>
                </a:lnTo>
                <a:lnTo>
                  <a:pt x="15" y="89"/>
                </a:lnTo>
                <a:lnTo>
                  <a:pt x="15" y="89"/>
                </a:lnTo>
                <a:lnTo>
                  <a:pt x="16" y="89"/>
                </a:lnTo>
                <a:lnTo>
                  <a:pt x="16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8"/>
                </a:lnTo>
                <a:lnTo>
                  <a:pt x="18" y="88"/>
                </a:lnTo>
                <a:lnTo>
                  <a:pt x="18" y="87"/>
                </a:lnTo>
                <a:lnTo>
                  <a:pt x="18" y="87"/>
                </a:lnTo>
                <a:lnTo>
                  <a:pt x="18" y="87"/>
                </a:lnTo>
                <a:lnTo>
                  <a:pt x="18" y="86"/>
                </a:lnTo>
                <a:lnTo>
                  <a:pt x="18" y="86"/>
                </a:lnTo>
                <a:lnTo>
                  <a:pt x="18" y="85"/>
                </a:lnTo>
                <a:lnTo>
                  <a:pt x="17" y="84"/>
                </a:lnTo>
                <a:lnTo>
                  <a:pt x="17" y="84"/>
                </a:lnTo>
                <a:lnTo>
                  <a:pt x="17" y="83"/>
                </a:lnTo>
                <a:lnTo>
                  <a:pt x="17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7" y="81"/>
                </a:lnTo>
                <a:lnTo>
                  <a:pt x="17" y="81"/>
                </a:lnTo>
                <a:lnTo>
                  <a:pt x="17" y="80"/>
                </a:lnTo>
                <a:lnTo>
                  <a:pt x="17" y="80"/>
                </a:lnTo>
                <a:lnTo>
                  <a:pt x="17" y="79"/>
                </a:lnTo>
                <a:lnTo>
                  <a:pt x="17" y="79"/>
                </a:lnTo>
                <a:lnTo>
                  <a:pt x="17" y="78"/>
                </a:lnTo>
                <a:lnTo>
                  <a:pt x="17" y="78"/>
                </a:lnTo>
                <a:lnTo>
                  <a:pt x="17" y="77"/>
                </a:lnTo>
                <a:lnTo>
                  <a:pt x="17" y="77"/>
                </a:lnTo>
                <a:lnTo>
                  <a:pt x="17" y="76"/>
                </a:lnTo>
                <a:lnTo>
                  <a:pt x="17" y="76"/>
                </a:lnTo>
                <a:lnTo>
                  <a:pt x="17" y="76"/>
                </a:lnTo>
                <a:lnTo>
                  <a:pt x="17" y="76"/>
                </a:lnTo>
                <a:lnTo>
                  <a:pt x="17" y="75"/>
                </a:lnTo>
                <a:lnTo>
                  <a:pt x="17" y="75"/>
                </a:lnTo>
                <a:lnTo>
                  <a:pt x="16" y="75"/>
                </a:lnTo>
                <a:lnTo>
                  <a:pt x="16" y="74"/>
                </a:lnTo>
                <a:lnTo>
                  <a:pt x="16" y="74"/>
                </a:lnTo>
                <a:lnTo>
                  <a:pt x="16" y="74"/>
                </a:lnTo>
                <a:lnTo>
                  <a:pt x="16" y="73"/>
                </a:lnTo>
                <a:lnTo>
                  <a:pt x="16" y="73"/>
                </a:lnTo>
                <a:lnTo>
                  <a:pt x="15" y="73"/>
                </a:lnTo>
                <a:lnTo>
                  <a:pt x="15" y="72"/>
                </a:lnTo>
                <a:lnTo>
                  <a:pt x="16" y="72"/>
                </a:lnTo>
                <a:lnTo>
                  <a:pt x="16" y="72"/>
                </a:lnTo>
                <a:lnTo>
                  <a:pt x="16" y="71"/>
                </a:lnTo>
                <a:lnTo>
                  <a:pt x="16" y="71"/>
                </a:lnTo>
                <a:lnTo>
                  <a:pt x="16" y="71"/>
                </a:lnTo>
                <a:lnTo>
                  <a:pt x="16" y="70"/>
                </a:lnTo>
                <a:lnTo>
                  <a:pt x="16" y="70"/>
                </a:lnTo>
                <a:lnTo>
                  <a:pt x="16" y="69"/>
                </a:lnTo>
                <a:lnTo>
                  <a:pt x="16" y="69"/>
                </a:lnTo>
                <a:lnTo>
                  <a:pt x="16" y="69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6" y="67"/>
                </a:lnTo>
                <a:lnTo>
                  <a:pt x="16" y="67"/>
                </a:lnTo>
                <a:lnTo>
                  <a:pt x="16" y="66"/>
                </a:lnTo>
                <a:lnTo>
                  <a:pt x="16" y="66"/>
                </a:lnTo>
                <a:lnTo>
                  <a:pt x="16" y="65"/>
                </a:lnTo>
                <a:lnTo>
                  <a:pt x="16" y="65"/>
                </a:lnTo>
                <a:lnTo>
                  <a:pt x="16" y="65"/>
                </a:lnTo>
                <a:lnTo>
                  <a:pt x="16" y="64"/>
                </a:lnTo>
                <a:lnTo>
                  <a:pt x="16" y="64"/>
                </a:lnTo>
                <a:lnTo>
                  <a:pt x="15" y="64"/>
                </a:lnTo>
                <a:lnTo>
                  <a:pt x="16" y="64"/>
                </a:lnTo>
                <a:lnTo>
                  <a:pt x="16" y="64"/>
                </a:lnTo>
                <a:lnTo>
                  <a:pt x="16" y="63"/>
                </a:lnTo>
                <a:lnTo>
                  <a:pt x="16" y="63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7" y="62"/>
                </a:lnTo>
                <a:lnTo>
                  <a:pt x="17" y="62"/>
                </a:lnTo>
                <a:lnTo>
                  <a:pt x="17" y="61"/>
                </a:lnTo>
                <a:lnTo>
                  <a:pt x="17" y="61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59"/>
                </a:lnTo>
                <a:lnTo>
                  <a:pt x="17" y="59"/>
                </a:lnTo>
                <a:lnTo>
                  <a:pt x="17" y="58"/>
                </a:lnTo>
                <a:lnTo>
                  <a:pt x="17" y="58"/>
                </a:lnTo>
                <a:lnTo>
                  <a:pt x="17" y="58"/>
                </a:lnTo>
                <a:lnTo>
                  <a:pt x="18" y="58"/>
                </a:lnTo>
                <a:lnTo>
                  <a:pt x="18" y="58"/>
                </a:lnTo>
                <a:lnTo>
                  <a:pt x="18" y="58"/>
                </a:lnTo>
                <a:lnTo>
                  <a:pt x="18" y="57"/>
                </a:lnTo>
                <a:lnTo>
                  <a:pt x="18" y="57"/>
                </a:lnTo>
                <a:lnTo>
                  <a:pt x="18" y="56"/>
                </a:lnTo>
                <a:lnTo>
                  <a:pt x="19" y="56"/>
                </a:lnTo>
                <a:lnTo>
                  <a:pt x="19" y="56"/>
                </a:lnTo>
                <a:lnTo>
                  <a:pt x="20" y="56"/>
                </a:lnTo>
                <a:lnTo>
                  <a:pt x="20" y="56"/>
                </a:lnTo>
                <a:lnTo>
                  <a:pt x="20" y="56"/>
                </a:lnTo>
                <a:lnTo>
                  <a:pt x="20" y="56"/>
                </a:lnTo>
                <a:lnTo>
                  <a:pt x="20" y="55"/>
                </a:lnTo>
                <a:lnTo>
                  <a:pt x="21" y="55"/>
                </a:lnTo>
                <a:lnTo>
                  <a:pt x="21" y="55"/>
                </a:lnTo>
                <a:lnTo>
                  <a:pt x="21" y="55"/>
                </a:lnTo>
                <a:lnTo>
                  <a:pt x="21" y="54"/>
                </a:lnTo>
                <a:lnTo>
                  <a:pt x="21" y="54"/>
                </a:lnTo>
                <a:lnTo>
                  <a:pt x="21" y="54"/>
                </a:lnTo>
                <a:lnTo>
                  <a:pt x="21" y="53"/>
                </a:lnTo>
                <a:lnTo>
                  <a:pt x="22" y="53"/>
                </a:lnTo>
                <a:lnTo>
                  <a:pt x="22" y="52"/>
                </a:lnTo>
                <a:lnTo>
                  <a:pt x="23" y="52"/>
                </a:lnTo>
                <a:lnTo>
                  <a:pt x="23" y="52"/>
                </a:lnTo>
                <a:lnTo>
                  <a:pt x="23" y="52"/>
                </a:lnTo>
                <a:lnTo>
                  <a:pt x="24" y="52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5" y="54"/>
                </a:lnTo>
                <a:lnTo>
                  <a:pt x="25" y="54"/>
                </a:lnTo>
                <a:lnTo>
                  <a:pt x="25" y="54"/>
                </a:lnTo>
                <a:lnTo>
                  <a:pt x="26" y="54"/>
                </a:lnTo>
                <a:lnTo>
                  <a:pt x="26" y="53"/>
                </a:lnTo>
                <a:lnTo>
                  <a:pt x="26" y="53"/>
                </a:lnTo>
                <a:lnTo>
                  <a:pt x="26" y="53"/>
                </a:lnTo>
                <a:lnTo>
                  <a:pt x="26" y="53"/>
                </a:lnTo>
                <a:lnTo>
                  <a:pt x="26" y="52"/>
                </a:lnTo>
                <a:lnTo>
                  <a:pt x="27" y="52"/>
                </a:lnTo>
                <a:lnTo>
                  <a:pt x="27" y="52"/>
                </a:lnTo>
                <a:lnTo>
                  <a:pt x="28" y="52"/>
                </a:lnTo>
                <a:lnTo>
                  <a:pt x="28" y="52"/>
                </a:lnTo>
                <a:lnTo>
                  <a:pt x="28" y="53"/>
                </a:lnTo>
                <a:lnTo>
                  <a:pt x="29" y="53"/>
                </a:lnTo>
                <a:lnTo>
                  <a:pt x="29" y="53"/>
                </a:lnTo>
                <a:lnTo>
                  <a:pt x="29" y="53"/>
                </a:lnTo>
                <a:lnTo>
                  <a:pt x="29" y="54"/>
                </a:lnTo>
                <a:lnTo>
                  <a:pt x="29" y="54"/>
                </a:lnTo>
                <a:lnTo>
                  <a:pt x="30" y="54"/>
                </a:lnTo>
                <a:lnTo>
                  <a:pt x="30" y="55"/>
                </a:lnTo>
                <a:lnTo>
                  <a:pt x="30" y="55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3"/>
                </a:lnTo>
                <a:lnTo>
                  <a:pt x="30" y="53"/>
                </a:lnTo>
                <a:lnTo>
                  <a:pt x="31" y="53"/>
                </a:lnTo>
                <a:lnTo>
                  <a:pt x="31" y="53"/>
                </a:lnTo>
                <a:lnTo>
                  <a:pt x="32" y="53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1"/>
                </a:lnTo>
                <a:lnTo>
                  <a:pt x="32" y="51"/>
                </a:lnTo>
                <a:lnTo>
                  <a:pt x="32" y="51"/>
                </a:lnTo>
                <a:lnTo>
                  <a:pt x="32" y="50"/>
                </a:lnTo>
                <a:lnTo>
                  <a:pt x="33" y="50"/>
                </a:lnTo>
                <a:lnTo>
                  <a:pt x="33" y="50"/>
                </a:lnTo>
                <a:lnTo>
                  <a:pt x="34" y="50"/>
                </a:lnTo>
                <a:lnTo>
                  <a:pt x="34" y="50"/>
                </a:lnTo>
                <a:lnTo>
                  <a:pt x="34" y="50"/>
                </a:lnTo>
                <a:lnTo>
                  <a:pt x="35" y="50"/>
                </a:lnTo>
                <a:lnTo>
                  <a:pt x="35" y="49"/>
                </a:lnTo>
                <a:lnTo>
                  <a:pt x="35" y="49"/>
                </a:lnTo>
                <a:lnTo>
                  <a:pt x="35" y="48"/>
                </a:lnTo>
                <a:lnTo>
                  <a:pt x="35" y="48"/>
                </a:lnTo>
                <a:lnTo>
                  <a:pt x="35" y="47"/>
                </a:lnTo>
                <a:lnTo>
                  <a:pt x="35" y="47"/>
                </a:lnTo>
                <a:lnTo>
                  <a:pt x="34" y="47"/>
                </a:lnTo>
                <a:lnTo>
                  <a:pt x="34" y="47"/>
                </a:lnTo>
                <a:lnTo>
                  <a:pt x="34" y="46"/>
                </a:lnTo>
                <a:lnTo>
                  <a:pt x="34" y="46"/>
                </a:lnTo>
                <a:lnTo>
                  <a:pt x="35" y="46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6" y="45"/>
                </a:lnTo>
                <a:lnTo>
                  <a:pt x="36" y="44"/>
                </a:lnTo>
                <a:lnTo>
                  <a:pt x="36" y="44"/>
                </a:lnTo>
                <a:lnTo>
                  <a:pt x="36" y="44"/>
                </a:lnTo>
                <a:lnTo>
                  <a:pt x="36" y="43"/>
                </a:lnTo>
                <a:lnTo>
                  <a:pt x="36" y="43"/>
                </a:lnTo>
                <a:lnTo>
                  <a:pt x="36" y="43"/>
                </a:lnTo>
                <a:lnTo>
                  <a:pt x="36" y="42"/>
                </a:lnTo>
                <a:lnTo>
                  <a:pt x="37" y="42"/>
                </a:lnTo>
                <a:lnTo>
                  <a:pt x="37" y="42"/>
                </a:lnTo>
                <a:lnTo>
                  <a:pt x="38" y="42"/>
                </a:lnTo>
                <a:lnTo>
                  <a:pt x="38" y="42"/>
                </a:lnTo>
                <a:lnTo>
                  <a:pt x="38" y="42"/>
                </a:lnTo>
                <a:lnTo>
                  <a:pt x="38" y="42"/>
                </a:lnTo>
                <a:lnTo>
                  <a:pt x="39" y="42"/>
                </a:lnTo>
                <a:lnTo>
                  <a:pt x="39" y="41"/>
                </a:lnTo>
                <a:lnTo>
                  <a:pt x="39" y="42"/>
                </a:lnTo>
                <a:lnTo>
                  <a:pt x="39" y="41"/>
                </a:lnTo>
                <a:lnTo>
                  <a:pt x="39" y="41"/>
                </a:lnTo>
                <a:lnTo>
                  <a:pt x="40" y="41"/>
                </a:lnTo>
                <a:lnTo>
                  <a:pt x="40" y="41"/>
                </a:lnTo>
                <a:lnTo>
                  <a:pt x="41" y="41"/>
                </a:lnTo>
                <a:lnTo>
                  <a:pt x="41" y="41"/>
                </a:lnTo>
                <a:lnTo>
                  <a:pt x="41" y="41"/>
                </a:lnTo>
                <a:lnTo>
                  <a:pt x="42" y="41"/>
                </a:lnTo>
                <a:lnTo>
                  <a:pt x="42" y="41"/>
                </a:lnTo>
                <a:lnTo>
                  <a:pt x="42" y="41"/>
                </a:lnTo>
                <a:lnTo>
                  <a:pt x="43" y="41"/>
                </a:lnTo>
                <a:lnTo>
                  <a:pt x="43" y="41"/>
                </a:lnTo>
                <a:lnTo>
                  <a:pt x="44" y="41"/>
                </a:lnTo>
                <a:lnTo>
                  <a:pt x="44" y="41"/>
                </a:lnTo>
                <a:lnTo>
                  <a:pt x="45" y="41"/>
                </a:lnTo>
                <a:lnTo>
                  <a:pt x="45" y="41"/>
                </a:lnTo>
                <a:lnTo>
                  <a:pt x="45" y="40"/>
                </a:lnTo>
                <a:lnTo>
                  <a:pt x="45" y="40"/>
                </a:lnTo>
                <a:lnTo>
                  <a:pt x="45" y="39"/>
                </a:lnTo>
                <a:lnTo>
                  <a:pt x="45" y="39"/>
                </a:lnTo>
                <a:lnTo>
                  <a:pt x="45" y="39"/>
                </a:lnTo>
                <a:lnTo>
                  <a:pt x="46" y="39"/>
                </a:lnTo>
                <a:lnTo>
                  <a:pt x="46" y="38"/>
                </a:lnTo>
                <a:lnTo>
                  <a:pt x="46" y="38"/>
                </a:lnTo>
                <a:lnTo>
                  <a:pt x="47" y="38"/>
                </a:lnTo>
                <a:lnTo>
                  <a:pt x="47" y="38"/>
                </a:lnTo>
                <a:lnTo>
                  <a:pt x="47" y="37"/>
                </a:lnTo>
                <a:lnTo>
                  <a:pt x="48" y="37"/>
                </a:lnTo>
                <a:lnTo>
                  <a:pt x="48" y="37"/>
                </a:lnTo>
                <a:lnTo>
                  <a:pt x="49" y="37"/>
                </a:lnTo>
                <a:lnTo>
                  <a:pt x="49" y="37"/>
                </a:lnTo>
                <a:lnTo>
                  <a:pt x="49" y="38"/>
                </a:lnTo>
                <a:lnTo>
                  <a:pt x="50" y="38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1" y="37"/>
                </a:lnTo>
                <a:lnTo>
                  <a:pt x="51" y="37"/>
                </a:lnTo>
                <a:lnTo>
                  <a:pt x="51" y="37"/>
                </a:lnTo>
                <a:lnTo>
                  <a:pt x="52" y="37"/>
                </a:lnTo>
                <a:lnTo>
                  <a:pt x="52" y="37"/>
                </a:lnTo>
                <a:lnTo>
                  <a:pt x="52" y="37"/>
                </a:lnTo>
                <a:lnTo>
                  <a:pt x="53" y="37"/>
                </a:lnTo>
                <a:lnTo>
                  <a:pt x="53" y="37"/>
                </a:lnTo>
                <a:lnTo>
                  <a:pt x="54" y="37"/>
                </a:lnTo>
                <a:lnTo>
                  <a:pt x="54" y="37"/>
                </a:lnTo>
                <a:lnTo>
                  <a:pt x="54" y="37"/>
                </a:lnTo>
                <a:lnTo>
                  <a:pt x="54" y="36"/>
                </a:lnTo>
                <a:lnTo>
                  <a:pt x="54" y="36"/>
                </a:lnTo>
                <a:lnTo>
                  <a:pt x="55" y="36"/>
                </a:lnTo>
                <a:lnTo>
                  <a:pt x="55" y="35"/>
                </a:lnTo>
                <a:lnTo>
                  <a:pt x="55" y="35"/>
                </a:lnTo>
                <a:lnTo>
                  <a:pt x="55" y="35"/>
                </a:lnTo>
                <a:lnTo>
                  <a:pt x="55" y="34"/>
                </a:lnTo>
                <a:lnTo>
                  <a:pt x="55" y="34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6" y="33"/>
                </a:lnTo>
                <a:lnTo>
                  <a:pt x="56" y="33"/>
                </a:lnTo>
                <a:lnTo>
                  <a:pt x="56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1"/>
                </a:lnTo>
                <a:lnTo>
                  <a:pt x="58" y="31"/>
                </a:lnTo>
                <a:lnTo>
                  <a:pt x="58" y="31"/>
                </a:lnTo>
                <a:lnTo>
                  <a:pt x="58" y="31"/>
                </a:lnTo>
                <a:lnTo>
                  <a:pt x="59" y="31"/>
                </a:lnTo>
                <a:lnTo>
                  <a:pt x="59" y="31"/>
                </a:lnTo>
                <a:lnTo>
                  <a:pt x="59" y="30"/>
                </a:lnTo>
                <a:lnTo>
                  <a:pt x="59" y="30"/>
                </a:lnTo>
                <a:lnTo>
                  <a:pt x="59" y="30"/>
                </a:lnTo>
                <a:lnTo>
                  <a:pt x="59" y="29"/>
                </a:lnTo>
                <a:lnTo>
                  <a:pt x="60" y="29"/>
                </a:lnTo>
                <a:lnTo>
                  <a:pt x="60" y="29"/>
                </a:lnTo>
                <a:lnTo>
                  <a:pt x="60" y="29"/>
                </a:lnTo>
                <a:lnTo>
                  <a:pt x="60" y="28"/>
                </a:lnTo>
                <a:lnTo>
                  <a:pt x="60" y="28"/>
                </a:lnTo>
                <a:lnTo>
                  <a:pt x="60" y="27"/>
                </a:lnTo>
                <a:lnTo>
                  <a:pt x="60" y="27"/>
                </a:lnTo>
                <a:lnTo>
                  <a:pt x="60" y="27"/>
                </a:lnTo>
                <a:lnTo>
                  <a:pt x="60" y="26"/>
                </a:lnTo>
                <a:lnTo>
                  <a:pt x="61" y="26"/>
                </a:lnTo>
                <a:lnTo>
                  <a:pt x="60" y="26"/>
                </a:lnTo>
                <a:lnTo>
                  <a:pt x="60" y="25"/>
                </a:lnTo>
                <a:lnTo>
                  <a:pt x="60" y="25"/>
                </a:lnTo>
                <a:lnTo>
                  <a:pt x="60" y="25"/>
                </a:lnTo>
                <a:lnTo>
                  <a:pt x="60" y="24"/>
                </a:lnTo>
                <a:lnTo>
                  <a:pt x="60" y="24"/>
                </a:lnTo>
                <a:lnTo>
                  <a:pt x="60" y="23"/>
                </a:lnTo>
                <a:lnTo>
                  <a:pt x="60" y="23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1" y="22"/>
                </a:lnTo>
                <a:lnTo>
                  <a:pt x="61" y="22"/>
                </a:lnTo>
                <a:lnTo>
                  <a:pt x="62" y="22"/>
                </a:lnTo>
                <a:lnTo>
                  <a:pt x="62" y="21"/>
                </a:lnTo>
                <a:lnTo>
                  <a:pt x="62" y="21"/>
                </a:lnTo>
                <a:lnTo>
                  <a:pt x="63" y="21"/>
                </a:lnTo>
                <a:lnTo>
                  <a:pt x="63" y="21"/>
                </a:lnTo>
                <a:lnTo>
                  <a:pt x="63" y="21"/>
                </a:lnTo>
                <a:lnTo>
                  <a:pt x="63" y="21"/>
                </a:lnTo>
                <a:lnTo>
                  <a:pt x="63" y="21"/>
                </a:lnTo>
                <a:lnTo>
                  <a:pt x="64" y="21"/>
                </a:lnTo>
                <a:lnTo>
                  <a:pt x="64" y="21"/>
                </a:lnTo>
                <a:lnTo>
                  <a:pt x="65" y="21"/>
                </a:lnTo>
                <a:lnTo>
                  <a:pt x="65" y="22"/>
                </a:lnTo>
                <a:lnTo>
                  <a:pt x="65" y="21"/>
                </a:lnTo>
                <a:lnTo>
                  <a:pt x="66" y="21"/>
                </a:lnTo>
                <a:lnTo>
                  <a:pt x="66" y="21"/>
                </a:lnTo>
                <a:lnTo>
                  <a:pt x="66" y="21"/>
                </a:lnTo>
                <a:lnTo>
                  <a:pt x="67" y="21"/>
                </a:lnTo>
                <a:lnTo>
                  <a:pt x="67" y="21"/>
                </a:lnTo>
                <a:lnTo>
                  <a:pt x="67" y="21"/>
                </a:lnTo>
                <a:lnTo>
                  <a:pt x="67" y="21"/>
                </a:lnTo>
                <a:lnTo>
                  <a:pt x="67" y="22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9" y="22"/>
                </a:lnTo>
                <a:lnTo>
                  <a:pt x="69" y="22"/>
                </a:lnTo>
                <a:lnTo>
                  <a:pt x="70" y="22"/>
                </a:lnTo>
                <a:lnTo>
                  <a:pt x="70" y="22"/>
                </a:lnTo>
                <a:lnTo>
                  <a:pt x="71" y="22"/>
                </a:lnTo>
                <a:lnTo>
                  <a:pt x="71" y="22"/>
                </a:lnTo>
                <a:lnTo>
                  <a:pt x="71" y="22"/>
                </a:lnTo>
                <a:lnTo>
                  <a:pt x="71" y="22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3" y="22"/>
                </a:lnTo>
                <a:lnTo>
                  <a:pt x="73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5" y="22"/>
                </a:lnTo>
                <a:lnTo>
                  <a:pt x="75" y="22"/>
                </a:lnTo>
                <a:lnTo>
                  <a:pt x="75" y="22"/>
                </a:lnTo>
                <a:lnTo>
                  <a:pt x="76" y="22"/>
                </a:lnTo>
                <a:lnTo>
                  <a:pt x="76" y="22"/>
                </a:lnTo>
                <a:lnTo>
                  <a:pt x="76" y="22"/>
                </a:lnTo>
                <a:lnTo>
                  <a:pt x="77" y="22"/>
                </a:lnTo>
                <a:lnTo>
                  <a:pt x="77" y="22"/>
                </a:lnTo>
                <a:lnTo>
                  <a:pt x="77" y="22"/>
                </a:lnTo>
                <a:lnTo>
                  <a:pt x="78" y="22"/>
                </a:lnTo>
                <a:lnTo>
                  <a:pt x="78" y="21"/>
                </a:lnTo>
                <a:lnTo>
                  <a:pt x="78" y="21"/>
                </a:lnTo>
                <a:lnTo>
                  <a:pt x="79" y="21"/>
                </a:lnTo>
                <a:lnTo>
                  <a:pt x="79" y="21"/>
                </a:lnTo>
                <a:lnTo>
                  <a:pt x="79" y="20"/>
                </a:lnTo>
                <a:lnTo>
                  <a:pt x="79" y="20"/>
                </a:lnTo>
                <a:lnTo>
                  <a:pt x="80" y="20"/>
                </a:lnTo>
                <a:lnTo>
                  <a:pt x="80" y="20"/>
                </a:lnTo>
                <a:lnTo>
                  <a:pt x="80" y="20"/>
                </a:lnTo>
                <a:lnTo>
                  <a:pt x="80" y="20"/>
                </a:lnTo>
                <a:lnTo>
                  <a:pt x="81" y="20"/>
                </a:lnTo>
                <a:lnTo>
                  <a:pt x="81" y="20"/>
                </a:lnTo>
                <a:lnTo>
                  <a:pt x="81" y="19"/>
                </a:lnTo>
                <a:lnTo>
                  <a:pt x="81" y="19"/>
                </a:lnTo>
                <a:lnTo>
                  <a:pt x="81" y="18"/>
                </a:lnTo>
                <a:lnTo>
                  <a:pt x="82" y="18"/>
                </a:lnTo>
                <a:lnTo>
                  <a:pt x="82" y="18"/>
                </a:lnTo>
                <a:lnTo>
                  <a:pt x="82" y="18"/>
                </a:lnTo>
                <a:lnTo>
                  <a:pt x="82" y="18"/>
                </a:lnTo>
                <a:lnTo>
                  <a:pt x="82" y="17"/>
                </a:lnTo>
                <a:lnTo>
                  <a:pt x="83" y="16"/>
                </a:lnTo>
                <a:lnTo>
                  <a:pt x="83" y="16"/>
                </a:lnTo>
                <a:lnTo>
                  <a:pt x="83" y="15"/>
                </a:lnTo>
                <a:lnTo>
                  <a:pt x="84" y="15"/>
                </a:lnTo>
                <a:lnTo>
                  <a:pt x="84" y="15"/>
                </a:lnTo>
                <a:lnTo>
                  <a:pt x="84" y="15"/>
                </a:lnTo>
                <a:lnTo>
                  <a:pt x="84" y="14"/>
                </a:lnTo>
                <a:lnTo>
                  <a:pt x="85" y="14"/>
                </a:lnTo>
                <a:lnTo>
                  <a:pt x="85" y="14"/>
                </a:lnTo>
                <a:lnTo>
                  <a:pt x="86" y="14"/>
                </a:lnTo>
                <a:lnTo>
                  <a:pt x="86" y="14"/>
                </a:lnTo>
                <a:lnTo>
                  <a:pt x="86" y="14"/>
                </a:lnTo>
                <a:lnTo>
                  <a:pt x="87" y="14"/>
                </a:lnTo>
                <a:lnTo>
                  <a:pt x="87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9" y="13"/>
                </a:lnTo>
                <a:lnTo>
                  <a:pt x="89" y="13"/>
                </a:lnTo>
                <a:lnTo>
                  <a:pt x="89" y="14"/>
                </a:lnTo>
                <a:lnTo>
                  <a:pt x="90" y="14"/>
                </a:lnTo>
                <a:lnTo>
                  <a:pt x="90" y="13"/>
                </a:lnTo>
                <a:lnTo>
                  <a:pt x="90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2" y="13"/>
                </a:lnTo>
                <a:lnTo>
                  <a:pt x="92" y="13"/>
                </a:lnTo>
                <a:lnTo>
                  <a:pt x="92" y="13"/>
                </a:lnTo>
                <a:lnTo>
                  <a:pt x="92" y="13"/>
                </a:lnTo>
                <a:lnTo>
                  <a:pt x="93" y="13"/>
                </a:lnTo>
                <a:lnTo>
                  <a:pt x="93" y="13"/>
                </a:lnTo>
                <a:lnTo>
                  <a:pt x="94" y="13"/>
                </a:lnTo>
                <a:lnTo>
                  <a:pt x="94" y="13"/>
                </a:lnTo>
                <a:lnTo>
                  <a:pt x="95" y="13"/>
                </a:lnTo>
                <a:lnTo>
                  <a:pt x="95" y="13"/>
                </a:lnTo>
                <a:lnTo>
                  <a:pt x="96" y="13"/>
                </a:lnTo>
                <a:lnTo>
                  <a:pt x="96" y="12"/>
                </a:lnTo>
                <a:lnTo>
                  <a:pt x="96" y="12"/>
                </a:lnTo>
                <a:lnTo>
                  <a:pt x="96" y="13"/>
                </a:lnTo>
                <a:lnTo>
                  <a:pt x="97" y="13"/>
                </a:lnTo>
                <a:lnTo>
                  <a:pt x="97" y="13"/>
                </a:lnTo>
                <a:lnTo>
                  <a:pt x="97" y="12"/>
                </a:lnTo>
                <a:lnTo>
                  <a:pt x="97" y="12"/>
                </a:lnTo>
                <a:lnTo>
                  <a:pt x="97" y="12"/>
                </a:lnTo>
                <a:lnTo>
                  <a:pt x="98" y="11"/>
                </a:lnTo>
                <a:lnTo>
                  <a:pt x="98" y="11"/>
                </a:lnTo>
                <a:lnTo>
                  <a:pt x="98" y="11"/>
                </a:lnTo>
                <a:lnTo>
                  <a:pt x="99" y="11"/>
                </a:lnTo>
                <a:lnTo>
                  <a:pt x="99" y="11"/>
                </a:lnTo>
                <a:lnTo>
                  <a:pt x="100" y="11"/>
                </a:lnTo>
                <a:lnTo>
                  <a:pt x="100" y="10"/>
                </a:lnTo>
                <a:lnTo>
                  <a:pt x="100" y="10"/>
                </a:lnTo>
                <a:lnTo>
                  <a:pt x="100" y="10"/>
                </a:lnTo>
                <a:lnTo>
                  <a:pt x="101" y="10"/>
                </a:lnTo>
                <a:lnTo>
                  <a:pt x="101" y="10"/>
                </a:lnTo>
                <a:lnTo>
                  <a:pt x="102" y="10"/>
                </a:lnTo>
                <a:lnTo>
                  <a:pt x="102" y="10"/>
                </a:lnTo>
                <a:lnTo>
                  <a:pt x="103" y="10"/>
                </a:lnTo>
                <a:lnTo>
                  <a:pt x="103" y="10"/>
                </a:lnTo>
                <a:lnTo>
                  <a:pt x="103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5" y="10"/>
                </a:lnTo>
                <a:lnTo>
                  <a:pt x="105" y="10"/>
                </a:lnTo>
                <a:lnTo>
                  <a:pt x="105" y="10"/>
                </a:lnTo>
                <a:lnTo>
                  <a:pt x="105" y="10"/>
                </a:lnTo>
                <a:lnTo>
                  <a:pt x="106" y="9"/>
                </a:lnTo>
                <a:lnTo>
                  <a:pt x="106" y="9"/>
                </a:lnTo>
                <a:lnTo>
                  <a:pt x="107" y="9"/>
                </a:lnTo>
                <a:lnTo>
                  <a:pt x="107" y="10"/>
                </a:lnTo>
                <a:lnTo>
                  <a:pt x="107" y="10"/>
                </a:lnTo>
                <a:lnTo>
                  <a:pt x="108" y="10"/>
                </a:lnTo>
                <a:lnTo>
                  <a:pt x="108" y="10"/>
                </a:lnTo>
                <a:lnTo>
                  <a:pt x="108" y="10"/>
                </a:lnTo>
                <a:lnTo>
                  <a:pt x="109" y="10"/>
                </a:lnTo>
                <a:lnTo>
                  <a:pt x="109" y="9"/>
                </a:lnTo>
                <a:lnTo>
                  <a:pt x="110" y="9"/>
                </a:lnTo>
                <a:lnTo>
                  <a:pt x="110" y="10"/>
                </a:lnTo>
                <a:lnTo>
                  <a:pt x="110" y="10"/>
                </a:lnTo>
                <a:lnTo>
                  <a:pt x="110" y="9"/>
                </a:lnTo>
                <a:lnTo>
                  <a:pt x="111" y="9"/>
                </a:lnTo>
                <a:lnTo>
                  <a:pt x="111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3" y="8"/>
                </a:lnTo>
                <a:lnTo>
                  <a:pt x="113" y="7"/>
                </a:lnTo>
                <a:lnTo>
                  <a:pt x="112" y="7"/>
                </a:lnTo>
                <a:lnTo>
                  <a:pt x="112" y="7"/>
                </a:lnTo>
                <a:lnTo>
                  <a:pt x="112" y="6"/>
                </a:lnTo>
                <a:lnTo>
                  <a:pt x="113" y="6"/>
                </a:lnTo>
                <a:lnTo>
                  <a:pt x="113" y="6"/>
                </a:ln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3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5" y="6"/>
                </a:lnTo>
                <a:lnTo>
                  <a:pt x="115" y="5"/>
                </a:lnTo>
                <a:lnTo>
                  <a:pt x="114" y="5"/>
                </a:lnTo>
                <a:lnTo>
                  <a:pt x="115" y="5"/>
                </a:lnTo>
                <a:lnTo>
                  <a:pt x="115" y="4"/>
                </a:lnTo>
                <a:lnTo>
                  <a:pt x="115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4"/>
                </a:lnTo>
                <a:lnTo>
                  <a:pt x="117" y="4"/>
                </a:lnTo>
                <a:lnTo>
                  <a:pt x="117" y="4"/>
                </a:lnTo>
                <a:lnTo>
                  <a:pt x="117" y="4"/>
                </a:lnTo>
                <a:lnTo>
                  <a:pt x="117" y="3"/>
                </a:lnTo>
                <a:lnTo>
                  <a:pt x="118" y="3"/>
                </a:lnTo>
                <a:lnTo>
                  <a:pt x="118" y="3"/>
                </a:lnTo>
                <a:lnTo>
                  <a:pt x="119" y="3"/>
                </a:lnTo>
                <a:lnTo>
                  <a:pt x="119" y="3"/>
                </a:lnTo>
                <a:lnTo>
                  <a:pt x="120" y="3"/>
                </a:lnTo>
                <a:lnTo>
                  <a:pt x="120" y="2"/>
                </a:lnTo>
                <a:lnTo>
                  <a:pt x="120" y="2"/>
                </a:lnTo>
                <a:lnTo>
                  <a:pt x="121" y="2"/>
                </a:lnTo>
                <a:lnTo>
                  <a:pt x="121" y="2"/>
                </a:lnTo>
                <a:lnTo>
                  <a:pt x="121" y="2"/>
                </a:lnTo>
                <a:lnTo>
                  <a:pt x="122" y="2"/>
                </a:lnTo>
                <a:lnTo>
                  <a:pt x="122" y="1"/>
                </a:lnTo>
                <a:lnTo>
                  <a:pt x="123" y="1"/>
                </a:lnTo>
                <a:lnTo>
                  <a:pt x="123" y="1"/>
                </a:lnTo>
                <a:lnTo>
                  <a:pt x="124" y="1"/>
                </a:lnTo>
                <a:lnTo>
                  <a:pt x="124" y="1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6" y="1"/>
                </a:lnTo>
                <a:lnTo>
                  <a:pt x="126" y="1"/>
                </a:lnTo>
                <a:lnTo>
                  <a:pt x="127" y="1"/>
                </a:lnTo>
                <a:lnTo>
                  <a:pt x="127" y="1"/>
                </a:lnTo>
                <a:lnTo>
                  <a:pt x="128" y="1"/>
                </a:lnTo>
                <a:lnTo>
                  <a:pt x="128" y="1"/>
                </a:lnTo>
                <a:lnTo>
                  <a:pt x="128" y="1"/>
                </a:lnTo>
                <a:lnTo>
                  <a:pt x="129" y="1"/>
                </a:lnTo>
                <a:lnTo>
                  <a:pt x="129" y="1"/>
                </a:lnTo>
                <a:lnTo>
                  <a:pt x="129" y="0"/>
                </a:lnTo>
                <a:lnTo>
                  <a:pt x="130" y="0"/>
                </a:lnTo>
                <a:lnTo>
                  <a:pt x="130" y="0"/>
                </a:lnTo>
                <a:lnTo>
                  <a:pt x="130" y="1"/>
                </a:lnTo>
                <a:lnTo>
                  <a:pt x="131" y="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12" name="Freeform 97"/>
          <p:cNvSpPr>
            <a:spLocks/>
          </p:cNvSpPr>
          <p:nvPr/>
        </p:nvSpPr>
        <p:spPr bwMode="auto">
          <a:xfrm>
            <a:off x="3196290" y="3957440"/>
            <a:ext cx="255862" cy="281976"/>
          </a:xfrm>
          <a:custGeom>
            <a:avLst/>
            <a:gdLst>
              <a:gd name="T0" fmla="*/ 56 w 149"/>
              <a:gd name="T1" fmla="*/ 9 h 178"/>
              <a:gd name="T2" fmla="*/ 57 w 149"/>
              <a:gd name="T3" fmla="*/ 16 h 178"/>
              <a:gd name="T4" fmla="*/ 62 w 149"/>
              <a:gd name="T5" fmla="*/ 18 h 178"/>
              <a:gd name="T6" fmla="*/ 70 w 149"/>
              <a:gd name="T7" fmla="*/ 13 h 178"/>
              <a:gd name="T8" fmla="*/ 78 w 149"/>
              <a:gd name="T9" fmla="*/ 11 h 178"/>
              <a:gd name="T10" fmla="*/ 84 w 149"/>
              <a:gd name="T11" fmla="*/ 9 h 178"/>
              <a:gd name="T12" fmla="*/ 93 w 149"/>
              <a:gd name="T13" fmla="*/ 4 h 178"/>
              <a:gd name="T14" fmla="*/ 100 w 149"/>
              <a:gd name="T15" fmla="*/ 2 h 178"/>
              <a:gd name="T16" fmla="*/ 107 w 149"/>
              <a:gd name="T17" fmla="*/ 6 h 178"/>
              <a:gd name="T18" fmla="*/ 111 w 149"/>
              <a:gd name="T19" fmla="*/ 11 h 178"/>
              <a:gd name="T20" fmla="*/ 112 w 149"/>
              <a:gd name="T21" fmla="*/ 17 h 178"/>
              <a:gd name="T22" fmla="*/ 115 w 149"/>
              <a:gd name="T23" fmla="*/ 24 h 178"/>
              <a:gd name="T24" fmla="*/ 116 w 149"/>
              <a:gd name="T25" fmla="*/ 30 h 178"/>
              <a:gd name="T26" fmla="*/ 120 w 149"/>
              <a:gd name="T27" fmla="*/ 32 h 178"/>
              <a:gd name="T28" fmla="*/ 122 w 149"/>
              <a:gd name="T29" fmla="*/ 39 h 178"/>
              <a:gd name="T30" fmla="*/ 119 w 149"/>
              <a:gd name="T31" fmla="*/ 43 h 178"/>
              <a:gd name="T32" fmla="*/ 118 w 149"/>
              <a:gd name="T33" fmla="*/ 47 h 178"/>
              <a:gd name="T34" fmla="*/ 118 w 149"/>
              <a:gd name="T35" fmla="*/ 50 h 178"/>
              <a:gd name="T36" fmla="*/ 125 w 149"/>
              <a:gd name="T37" fmla="*/ 55 h 178"/>
              <a:gd name="T38" fmla="*/ 128 w 149"/>
              <a:gd name="T39" fmla="*/ 59 h 178"/>
              <a:gd name="T40" fmla="*/ 132 w 149"/>
              <a:gd name="T41" fmla="*/ 69 h 178"/>
              <a:gd name="T42" fmla="*/ 135 w 149"/>
              <a:gd name="T43" fmla="*/ 77 h 178"/>
              <a:gd name="T44" fmla="*/ 135 w 149"/>
              <a:gd name="T45" fmla="*/ 83 h 178"/>
              <a:gd name="T46" fmla="*/ 140 w 149"/>
              <a:gd name="T47" fmla="*/ 88 h 178"/>
              <a:gd name="T48" fmla="*/ 143 w 149"/>
              <a:gd name="T49" fmla="*/ 90 h 178"/>
              <a:gd name="T50" fmla="*/ 144 w 149"/>
              <a:gd name="T51" fmla="*/ 98 h 178"/>
              <a:gd name="T52" fmla="*/ 149 w 149"/>
              <a:gd name="T53" fmla="*/ 103 h 178"/>
              <a:gd name="T54" fmla="*/ 145 w 149"/>
              <a:gd name="T55" fmla="*/ 109 h 178"/>
              <a:gd name="T56" fmla="*/ 138 w 149"/>
              <a:gd name="T57" fmla="*/ 115 h 178"/>
              <a:gd name="T58" fmla="*/ 135 w 149"/>
              <a:gd name="T59" fmla="*/ 121 h 178"/>
              <a:gd name="T60" fmla="*/ 128 w 149"/>
              <a:gd name="T61" fmla="*/ 115 h 178"/>
              <a:gd name="T62" fmla="*/ 118 w 149"/>
              <a:gd name="T63" fmla="*/ 120 h 178"/>
              <a:gd name="T64" fmla="*/ 107 w 149"/>
              <a:gd name="T65" fmla="*/ 130 h 178"/>
              <a:gd name="T66" fmla="*/ 99 w 149"/>
              <a:gd name="T67" fmla="*/ 138 h 178"/>
              <a:gd name="T68" fmla="*/ 88 w 149"/>
              <a:gd name="T69" fmla="*/ 148 h 178"/>
              <a:gd name="T70" fmla="*/ 83 w 149"/>
              <a:gd name="T71" fmla="*/ 154 h 178"/>
              <a:gd name="T72" fmla="*/ 85 w 149"/>
              <a:gd name="T73" fmla="*/ 165 h 178"/>
              <a:gd name="T74" fmla="*/ 75 w 149"/>
              <a:gd name="T75" fmla="*/ 176 h 178"/>
              <a:gd name="T76" fmla="*/ 72 w 149"/>
              <a:gd name="T77" fmla="*/ 166 h 178"/>
              <a:gd name="T78" fmla="*/ 56 w 149"/>
              <a:gd name="T79" fmla="*/ 157 h 178"/>
              <a:gd name="T80" fmla="*/ 40 w 149"/>
              <a:gd name="T81" fmla="*/ 142 h 178"/>
              <a:gd name="T82" fmla="*/ 25 w 149"/>
              <a:gd name="T83" fmla="*/ 127 h 178"/>
              <a:gd name="T84" fmla="*/ 10 w 149"/>
              <a:gd name="T85" fmla="*/ 111 h 178"/>
              <a:gd name="T86" fmla="*/ 1 w 149"/>
              <a:gd name="T87" fmla="*/ 101 h 178"/>
              <a:gd name="T88" fmla="*/ 0 w 149"/>
              <a:gd name="T89" fmla="*/ 96 h 178"/>
              <a:gd name="T90" fmla="*/ 3 w 149"/>
              <a:gd name="T91" fmla="*/ 92 h 178"/>
              <a:gd name="T92" fmla="*/ 4 w 149"/>
              <a:gd name="T93" fmla="*/ 85 h 178"/>
              <a:gd name="T94" fmla="*/ 7 w 149"/>
              <a:gd name="T95" fmla="*/ 78 h 178"/>
              <a:gd name="T96" fmla="*/ 10 w 149"/>
              <a:gd name="T97" fmla="*/ 69 h 178"/>
              <a:gd name="T98" fmla="*/ 11 w 149"/>
              <a:gd name="T99" fmla="*/ 60 h 178"/>
              <a:gd name="T100" fmla="*/ 11 w 149"/>
              <a:gd name="T101" fmla="*/ 53 h 178"/>
              <a:gd name="T102" fmla="*/ 15 w 149"/>
              <a:gd name="T103" fmla="*/ 45 h 178"/>
              <a:gd name="T104" fmla="*/ 16 w 149"/>
              <a:gd name="T105" fmla="*/ 40 h 178"/>
              <a:gd name="T106" fmla="*/ 16 w 149"/>
              <a:gd name="T107" fmla="*/ 34 h 178"/>
              <a:gd name="T108" fmla="*/ 18 w 149"/>
              <a:gd name="T109" fmla="*/ 29 h 178"/>
              <a:gd name="T110" fmla="*/ 20 w 149"/>
              <a:gd name="T111" fmla="*/ 24 h 178"/>
              <a:gd name="T112" fmla="*/ 24 w 149"/>
              <a:gd name="T113" fmla="*/ 17 h 178"/>
              <a:gd name="T114" fmla="*/ 29 w 149"/>
              <a:gd name="T115" fmla="*/ 12 h 178"/>
              <a:gd name="T116" fmla="*/ 39 w 149"/>
              <a:gd name="T117" fmla="*/ 11 h 178"/>
              <a:gd name="T118" fmla="*/ 43 w 149"/>
              <a:gd name="T119" fmla="*/ 7 h 178"/>
              <a:gd name="T120" fmla="*/ 48 w 149"/>
              <a:gd name="T121" fmla="*/ 2 h 178"/>
              <a:gd name="T122" fmla="*/ 56 w 149"/>
              <a:gd name="T123" fmla="*/ 1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9" h="178">
                <a:moveTo>
                  <a:pt x="58" y="0"/>
                </a:moveTo>
                <a:lnTo>
                  <a:pt x="58" y="1"/>
                </a:lnTo>
                <a:lnTo>
                  <a:pt x="58" y="2"/>
                </a:lnTo>
                <a:lnTo>
                  <a:pt x="58" y="2"/>
                </a:lnTo>
                <a:lnTo>
                  <a:pt x="58" y="3"/>
                </a:lnTo>
                <a:lnTo>
                  <a:pt x="58" y="3"/>
                </a:lnTo>
                <a:lnTo>
                  <a:pt x="57" y="4"/>
                </a:lnTo>
                <a:lnTo>
                  <a:pt x="57" y="4"/>
                </a:lnTo>
                <a:lnTo>
                  <a:pt x="57" y="5"/>
                </a:lnTo>
                <a:lnTo>
                  <a:pt x="57" y="6"/>
                </a:lnTo>
                <a:lnTo>
                  <a:pt x="56" y="7"/>
                </a:lnTo>
                <a:lnTo>
                  <a:pt x="56" y="7"/>
                </a:lnTo>
                <a:lnTo>
                  <a:pt x="56" y="8"/>
                </a:lnTo>
                <a:lnTo>
                  <a:pt x="55" y="8"/>
                </a:lnTo>
                <a:lnTo>
                  <a:pt x="55" y="8"/>
                </a:lnTo>
                <a:lnTo>
                  <a:pt x="56" y="9"/>
                </a:lnTo>
                <a:lnTo>
                  <a:pt x="56" y="9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1"/>
                </a:lnTo>
                <a:lnTo>
                  <a:pt x="58" y="12"/>
                </a:lnTo>
                <a:lnTo>
                  <a:pt x="58" y="12"/>
                </a:lnTo>
                <a:lnTo>
                  <a:pt x="58" y="13"/>
                </a:lnTo>
                <a:lnTo>
                  <a:pt x="58" y="13"/>
                </a:lnTo>
                <a:lnTo>
                  <a:pt x="58" y="13"/>
                </a:lnTo>
                <a:lnTo>
                  <a:pt x="58" y="14"/>
                </a:lnTo>
                <a:lnTo>
                  <a:pt x="58" y="14"/>
                </a:lnTo>
                <a:lnTo>
                  <a:pt x="57" y="14"/>
                </a:lnTo>
                <a:lnTo>
                  <a:pt x="57" y="15"/>
                </a:lnTo>
                <a:lnTo>
                  <a:pt x="57" y="15"/>
                </a:lnTo>
                <a:lnTo>
                  <a:pt x="57" y="16"/>
                </a:lnTo>
                <a:lnTo>
                  <a:pt x="58" y="17"/>
                </a:lnTo>
                <a:lnTo>
                  <a:pt x="58" y="17"/>
                </a:lnTo>
                <a:lnTo>
                  <a:pt x="59" y="18"/>
                </a:lnTo>
                <a:lnTo>
                  <a:pt x="59" y="19"/>
                </a:lnTo>
                <a:lnTo>
                  <a:pt x="59" y="19"/>
                </a:lnTo>
                <a:lnTo>
                  <a:pt x="60" y="20"/>
                </a:lnTo>
                <a:lnTo>
                  <a:pt x="60" y="20"/>
                </a:lnTo>
                <a:lnTo>
                  <a:pt x="60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0"/>
                </a:lnTo>
                <a:lnTo>
                  <a:pt x="61" y="20"/>
                </a:lnTo>
                <a:lnTo>
                  <a:pt x="61" y="19"/>
                </a:lnTo>
                <a:lnTo>
                  <a:pt x="62" y="19"/>
                </a:lnTo>
                <a:lnTo>
                  <a:pt x="62" y="18"/>
                </a:lnTo>
                <a:lnTo>
                  <a:pt x="63" y="18"/>
                </a:lnTo>
                <a:lnTo>
                  <a:pt x="64" y="17"/>
                </a:lnTo>
                <a:lnTo>
                  <a:pt x="64" y="17"/>
                </a:lnTo>
                <a:lnTo>
                  <a:pt x="65" y="17"/>
                </a:lnTo>
                <a:lnTo>
                  <a:pt x="65" y="16"/>
                </a:lnTo>
                <a:lnTo>
                  <a:pt x="65" y="16"/>
                </a:lnTo>
                <a:lnTo>
                  <a:pt x="66" y="16"/>
                </a:lnTo>
                <a:lnTo>
                  <a:pt x="66" y="15"/>
                </a:lnTo>
                <a:lnTo>
                  <a:pt x="67" y="15"/>
                </a:lnTo>
                <a:lnTo>
                  <a:pt x="67" y="15"/>
                </a:lnTo>
                <a:lnTo>
                  <a:pt x="68" y="14"/>
                </a:lnTo>
                <a:lnTo>
                  <a:pt x="68" y="14"/>
                </a:lnTo>
                <a:lnTo>
                  <a:pt x="69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71" y="13"/>
                </a:lnTo>
                <a:lnTo>
                  <a:pt x="71" y="13"/>
                </a:lnTo>
                <a:lnTo>
                  <a:pt x="71" y="13"/>
                </a:lnTo>
                <a:lnTo>
                  <a:pt x="72" y="13"/>
                </a:lnTo>
                <a:lnTo>
                  <a:pt x="72" y="13"/>
                </a:lnTo>
                <a:lnTo>
                  <a:pt x="73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5" y="12"/>
                </a:lnTo>
                <a:lnTo>
                  <a:pt x="75" y="12"/>
                </a:lnTo>
                <a:lnTo>
                  <a:pt x="75" y="12"/>
                </a:lnTo>
                <a:lnTo>
                  <a:pt x="76" y="12"/>
                </a:lnTo>
                <a:lnTo>
                  <a:pt x="76" y="11"/>
                </a:lnTo>
                <a:lnTo>
                  <a:pt x="77" y="11"/>
                </a:lnTo>
                <a:lnTo>
                  <a:pt x="78" y="11"/>
                </a:lnTo>
                <a:lnTo>
                  <a:pt x="78" y="11"/>
                </a:lnTo>
                <a:lnTo>
                  <a:pt x="79" y="11"/>
                </a:lnTo>
                <a:lnTo>
                  <a:pt x="79" y="10"/>
                </a:lnTo>
                <a:lnTo>
                  <a:pt x="79" y="10"/>
                </a:lnTo>
                <a:lnTo>
                  <a:pt x="80" y="10"/>
                </a:lnTo>
                <a:lnTo>
                  <a:pt x="80" y="10"/>
                </a:lnTo>
                <a:lnTo>
                  <a:pt x="81" y="10"/>
                </a:lnTo>
                <a:lnTo>
                  <a:pt x="81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3" y="10"/>
                </a:lnTo>
                <a:lnTo>
                  <a:pt x="83" y="9"/>
                </a:lnTo>
                <a:lnTo>
                  <a:pt x="84" y="9"/>
                </a:lnTo>
                <a:lnTo>
                  <a:pt x="84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6" y="9"/>
                </a:lnTo>
                <a:lnTo>
                  <a:pt x="86" y="8"/>
                </a:lnTo>
                <a:lnTo>
                  <a:pt x="88" y="8"/>
                </a:lnTo>
                <a:lnTo>
                  <a:pt x="89" y="8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1" y="7"/>
                </a:lnTo>
                <a:lnTo>
                  <a:pt x="91" y="6"/>
                </a:lnTo>
                <a:lnTo>
                  <a:pt x="92" y="6"/>
                </a:lnTo>
                <a:lnTo>
                  <a:pt x="92" y="5"/>
                </a:lnTo>
                <a:lnTo>
                  <a:pt x="93" y="4"/>
                </a:lnTo>
                <a:lnTo>
                  <a:pt x="93" y="4"/>
                </a:lnTo>
                <a:lnTo>
                  <a:pt x="94" y="3"/>
                </a:lnTo>
                <a:lnTo>
                  <a:pt x="94" y="3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6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8" y="2"/>
                </a:lnTo>
                <a:lnTo>
                  <a:pt x="99" y="2"/>
                </a:lnTo>
                <a:lnTo>
                  <a:pt x="99" y="2"/>
                </a:lnTo>
                <a:lnTo>
                  <a:pt x="99" y="2"/>
                </a:lnTo>
                <a:lnTo>
                  <a:pt x="100" y="2"/>
                </a:lnTo>
                <a:lnTo>
                  <a:pt x="100" y="3"/>
                </a:lnTo>
                <a:lnTo>
                  <a:pt x="100" y="3"/>
                </a:lnTo>
                <a:lnTo>
                  <a:pt x="101" y="3"/>
                </a:lnTo>
                <a:lnTo>
                  <a:pt x="101" y="3"/>
                </a:lnTo>
                <a:lnTo>
                  <a:pt x="102" y="4"/>
                </a:lnTo>
                <a:lnTo>
                  <a:pt x="102" y="4"/>
                </a:lnTo>
                <a:lnTo>
                  <a:pt x="103" y="4"/>
                </a:lnTo>
                <a:lnTo>
                  <a:pt x="103" y="4"/>
                </a:lnTo>
                <a:lnTo>
                  <a:pt x="103" y="5"/>
                </a:lnTo>
                <a:lnTo>
                  <a:pt x="103" y="5"/>
                </a:lnTo>
                <a:lnTo>
                  <a:pt x="103" y="6"/>
                </a:lnTo>
                <a:lnTo>
                  <a:pt x="104" y="6"/>
                </a:lnTo>
                <a:lnTo>
                  <a:pt x="104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7"/>
                </a:lnTo>
                <a:lnTo>
                  <a:pt x="107" y="7"/>
                </a:lnTo>
                <a:lnTo>
                  <a:pt x="107" y="7"/>
                </a:lnTo>
                <a:lnTo>
                  <a:pt x="107" y="7"/>
                </a:lnTo>
                <a:lnTo>
                  <a:pt x="108" y="7"/>
                </a:lnTo>
                <a:lnTo>
                  <a:pt x="108" y="8"/>
                </a:lnTo>
                <a:lnTo>
                  <a:pt x="109" y="8"/>
                </a:lnTo>
                <a:lnTo>
                  <a:pt x="109" y="8"/>
                </a:lnTo>
                <a:lnTo>
                  <a:pt x="110" y="9"/>
                </a:lnTo>
                <a:lnTo>
                  <a:pt x="110" y="9"/>
                </a:lnTo>
                <a:lnTo>
                  <a:pt x="111" y="9"/>
                </a:lnTo>
                <a:lnTo>
                  <a:pt x="111" y="10"/>
                </a:lnTo>
                <a:lnTo>
                  <a:pt x="111" y="10"/>
                </a:lnTo>
                <a:lnTo>
                  <a:pt x="111" y="10"/>
                </a:lnTo>
                <a:lnTo>
                  <a:pt x="111" y="11"/>
                </a:lnTo>
                <a:lnTo>
                  <a:pt x="111" y="11"/>
                </a:lnTo>
                <a:lnTo>
                  <a:pt x="111" y="12"/>
                </a:lnTo>
                <a:lnTo>
                  <a:pt x="111" y="12"/>
                </a:lnTo>
                <a:lnTo>
                  <a:pt x="111" y="13"/>
                </a:lnTo>
                <a:lnTo>
                  <a:pt x="111" y="13"/>
                </a:lnTo>
                <a:lnTo>
                  <a:pt x="111" y="13"/>
                </a:lnTo>
                <a:lnTo>
                  <a:pt x="111" y="14"/>
                </a:lnTo>
                <a:lnTo>
                  <a:pt x="111" y="14"/>
                </a:lnTo>
                <a:lnTo>
                  <a:pt x="111" y="15"/>
                </a:lnTo>
                <a:lnTo>
                  <a:pt x="111" y="15"/>
                </a:lnTo>
                <a:lnTo>
                  <a:pt x="111" y="16"/>
                </a:lnTo>
                <a:lnTo>
                  <a:pt x="111" y="16"/>
                </a:lnTo>
                <a:lnTo>
                  <a:pt x="111" y="17"/>
                </a:lnTo>
                <a:lnTo>
                  <a:pt x="111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3" y="17"/>
                </a:lnTo>
                <a:lnTo>
                  <a:pt x="113" y="18"/>
                </a:lnTo>
                <a:lnTo>
                  <a:pt x="113" y="18"/>
                </a:lnTo>
                <a:lnTo>
                  <a:pt x="113" y="19"/>
                </a:lnTo>
                <a:lnTo>
                  <a:pt x="114" y="19"/>
                </a:lnTo>
                <a:lnTo>
                  <a:pt x="114" y="20"/>
                </a:lnTo>
                <a:lnTo>
                  <a:pt x="115" y="20"/>
                </a:lnTo>
                <a:lnTo>
                  <a:pt x="115" y="21"/>
                </a:lnTo>
                <a:lnTo>
                  <a:pt x="115" y="21"/>
                </a:lnTo>
                <a:lnTo>
                  <a:pt x="115" y="21"/>
                </a:lnTo>
                <a:lnTo>
                  <a:pt x="115" y="22"/>
                </a:lnTo>
                <a:lnTo>
                  <a:pt x="114" y="23"/>
                </a:lnTo>
                <a:lnTo>
                  <a:pt x="115" y="23"/>
                </a:lnTo>
                <a:lnTo>
                  <a:pt x="115" y="24"/>
                </a:lnTo>
                <a:lnTo>
                  <a:pt x="115" y="24"/>
                </a:lnTo>
                <a:lnTo>
                  <a:pt x="115" y="24"/>
                </a:lnTo>
                <a:lnTo>
                  <a:pt x="116" y="24"/>
                </a:lnTo>
                <a:lnTo>
                  <a:pt x="116" y="24"/>
                </a:lnTo>
                <a:lnTo>
                  <a:pt x="116" y="24"/>
                </a:lnTo>
                <a:lnTo>
                  <a:pt x="117" y="24"/>
                </a:lnTo>
                <a:lnTo>
                  <a:pt x="117" y="25"/>
                </a:lnTo>
                <a:lnTo>
                  <a:pt x="117" y="25"/>
                </a:lnTo>
                <a:lnTo>
                  <a:pt x="117" y="25"/>
                </a:lnTo>
                <a:lnTo>
                  <a:pt x="117" y="26"/>
                </a:lnTo>
                <a:lnTo>
                  <a:pt x="117" y="27"/>
                </a:lnTo>
                <a:lnTo>
                  <a:pt x="117" y="28"/>
                </a:lnTo>
                <a:lnTo>
                  <a:pt x="117" y="28"/>
                </a:lnTo>
                <a:lnTo>
                  <a:pt x="117" y="29"/>
                </a:lnTo>
                <a:lnTo>
                  <a:pt x="117" y="29"/>
                </a:lnTo>
                <a:lnTo>
                  <a:pt x="116" y="29"/>
                </a:lnTo>
                <a:lnTo>
                  <a:pt x="116" y="29"/>
                </a:lnTo>
                <a:lnTo>
                  <a:pt x="116" y="30"/>
                </a:lnTo>
                <a:lnTo>
                  <a:pt x="116" y="30"/>
                </a:lnTo>
                <a:lnTo>
                  <a:pt x="116" y="31"/>
                </a:lnTo>
                <a:lnTo>
                  <a:pt x="116" y="31"/>
                </a:lnTo>
                <a:lnTo>
                  <a:pt x="116" y="31"/>
                </a:lnTo>
                <a:lnTo>
                  <a:pt x="116" y="32"/>
                </a:lnTo>
                <a:lnTo>
                  <a:pt x="117" y="31"/>
                </a:lnTo>
                <a:lnTo>
                  <a:pt x="117" y="31"/>
                </a:lnTo>
                <a:lnTo>
                  <a:pt x="118" y="32"/>
                </a:lnTo>
                <a:lnTo>
                  <a:pt x="118" y="32"/>
                </a:lnTo>
                <a:lnTo>
                  <a:pt x="118" y="31"/>
                </a:lnTo>
                <a:lnTo>
                  <a:pt x="119" y="31"/>
                </a:lnTo>
                <a:lnTo>
                  <a:pt x="119" y="31"/>
                </a:lnTo>
                <a:lnTo>
                  <a:pt x="120" y="31"/>
                </a:lnTo>
                <a:lnTo>
                  <a:pt x="120" y="31"/>
                </a:lnTo>
                <a:lnTo>
                  <a:pt x="120" y="31"/>
                </a:lnTo>
                <a:lnTo>
                  <a:pt x="120" y="32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4"/>
                </a:lnTo>
                <a:lnTo>
                  <a:pt x="121" y="34"/>
                </a:lnTo>
                <a:lnTo>
                  <a:pt x="121" y="35"/>
                </a:lnTo>
                <a:lnTo>
                  <a:pt x="121" y="36"/>
                </a:lnTo>
                <a:lnTo>
                  <a:pt x="121" y="36"/>
                </a:lnTo>
                <a:lnTo>
                  <a:pt x="122" y="36"/>
                </a:lnTo>
                <a:lnTo>
                  <a:pt x="122" y="37"/>
                </a:lnTo>
                <a:lnTo>
                  <a:pt x="122" y="37"/>
                </a:lnTo>
                <a:lnTo>
                  <a:pt x="122" y="38"/>
                </a:lnTo>
                <a:lnTo>
                  <a:pt x="122" y="38"/>
                </a:lnTo>
                <a:lnTo>
                  <a:pt x="122" y="38"/>
                </a:lnTo>
                <a:lnTo>
                  <a:pt x="122" y="39"/>
                </a:lnTo>
                <a:lnTo>
                  <a:pt x="122" y="39"/>
                </a:lnTo>
                <a:lnTo>
                  <a:pt x="122" y="39"/>
                </a:lnTo>
                <a:lnTo>
                  <a:pt x="122" y="39"/>
                </a:lnTo>
                <a:lnTo>
                  <a:pt x="123" y="40"/>
                </a:lnTo>
                <a:lnTo>
                  <a:pt x="123" y="40"/>
                </a:lnTo>
                <a:lnTo>
                  <a:pt x="123" y="41"/>
                </a:lnTo>
                <a:lnTo>
                  <a:pt x="123" y="41"/>
                </a:lnTo>
                <a:lnTo>
                  <a:pt x="122" y="41"/>
                </a:lnTo>
                <a:lnTo>
                  <a:pt x="121" y="41"/>
                </a:lnTo>
                <a:lnTo>
                  <a:pt x="121" y="42"/>
                </a:lnTo>
                <a:lnTo>
                  <a:pt x="121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9" y="42"/>
                </a:lnTo>
                <a:lnTo>
                  <a:pt x="119" y="42"/>
                </a:lnTo>
                <a:lnTo>
                  <a:pt x="119" y="43"/>
                </a:lnTo>
                <a:lnTo>
                  <a:pt x="119" y="43"/>
                </a:lnTo>
                <a:lnTo>
                  <a:pt x="119" y="44"/>
                </a:lnTo>
                <a:lnTo>
                  <a:pt x="120" y="43"/>
                </a:lnTo>
                <a:lnTo>
                  <a:pt x="120" y="44"/>
                </a:lnTo>
                <a:lnTo>
                  <a:pt x="120" y="44"/>
                </a:lnTo>
                <a:lnTo>
                  <a:pt x="120" y="45"/>
                </a:lnTo>
                <a:lnTo>
                  <a:pt x="119" y="45"/>
                </a:lnTo>
                <a:lnTo>
                  <a:pt x="119" y="45"/>
                </a:lnTo>
                <a:lnTo>
                  <a:pt x="118" y="45"/>
                </a:lnTo>
                <a:lnTo>
                  <a:pt x="118" y="45"/>
                </a:lnTo>
                <a:lnTo>
                  <a:pt x="118" y="45"/>
                </a:lnTo>
                <a:lnTo>
                  <a:pt x="118" y="46"/>
                </a:lnTo>
                <a:lnTo>
                  <a:pt x="117" y="46"/>
                </a:lnTo>
                <a:lnTo>
                  <a:pt x="117" y="47"/>
                </a:lnTo>
                <a:lnTo>
                  <a:pt x="118" y="47"/>
                </a:lnTo>
                <a:lnTo>
                  <a:pt x="118" y="47"/>
                </a:lnTo>
                <a:lnTo>
                  <a:pt x="117" y="48"/>
                </a:lnTo>
                <a:lnTo>
                  <a:pt x="117" y="48"/>
                </a:lnTo>
                <a:lnTo>
                  <a:pt x="116" y="48"/>
                </a:lnTo>
                <a:lnTo>
                  <a:pt x="116" y="49"/>
                </a:lnTo>
                <a:lnTo>
                  <a:pt x="116" y="49"/>
                </a:lnTo>
                <a:lnTo>
                  <a:pt x="116" y="49"/>
                </a:lnTo>
                <a:lnTo>
                  <a:pt x="116" y="50"/>
                </a:lnTo>
                <a:lnTo>
                  <a:pt x="117" y="50"/>
                </a:lnTo>
                <a:lnTo>
                  <a:pt x="117" y="50"/>
                </a:lnTo>
                <a:lnTo>
                  <a:pt x="117" y="50"/>
                </a:lnTo>
                <a:lnTo>
                  <a:pt x="118" y="49"/>
                </a:lnTo>
                <a:lnTo>
                  <a:pt x="118" y="50"/>
                </a:lnTo>
                <a:lnTo>
                  <a:pt x="118" y="50"/>
                </a:lnTo>
                <a:lnTo>
                  <a:pt x="118" y="50"/>
                </a:lnTo>
                <a:lnTo>
                  <a:pt x="118" y="51"/>
                </a:lnTo>
                <a:lnTo>
                  <a:pt x="118" y="50"/>
                </a:lnTo>
                <a:lnTo>
                  <a:pt x="119" y="51"/>
                </a:lnTo>
                <a:lnTo>
                  <a:pt x="120" y="51"/>
                </a:lnTo>
                <a:lnTo>
                  <a:pt x="120" y="52"/>
                </a:lnTo>
                <a:lnTo>
                  <a:pt x="120" y="52"/>
                </a:lnTo>
                <a:lnTo>
                  <a:pt x="121" y="53"/>
                </a:lnTo>
                <a:lnTo>
                  <a:pt x="121" y="53"/>
                </a:lnTo>
                <a:lnTo>
                  <a:pt x="121" y="54"/>
                </a:lnTo>
                <a:lnTo>
                  <a:pt x="122" y="54"/>
                </a:lnTo>
                <a:lnTo>
                  <a:pt x="122" y="55"/>
                </a:lnTo>
                <a:lnTo>
                  <a:pt x="123" y="55"/>
                </a:lnTo>
                <a:lnTo>
                  <a:pt x="124" y="54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4"/>
                </a:lnTo>
                <a:lnTo>
                  <a:pt x="125" y="55"/>
                </a:lnTo>
                <a:lnTo>
                  <a:pt x="125" y="55"/>
                </a:lnTo>
                <a:lnTo>
                  <a:pt x="125" y="54"/>
                </a:lnTo>
                <a:lnTo>
                  <a:pt x="126" y="54"/>
                </a:lnTo>
                <a:lnTo>
                  <a:pt x="126" y="54"/>
                </a:lnTo>
                <a:lnTo>
                  <a:pt x="127" y="54"/>
                </a:lnTo>
                <a:lnTo>
                  <a:pt x="127" y="55"/>
                </a:lnTo>
                <a:lnTo>
                  <a:pt x="127" y="55"/>
                </a:lnTo>
                <a:lnTo>
                  <a:pt x="127" y="56"/>
                </a:lnTo>
                <a:lnTo>
                  <a:pt x="127" y="56"/>
                </a:lnTo>
                <a:lnTo>
                  <a:pt x="127" y="56"/>
                </a:lnTo>
                <a:lnTo>
                  <a:pt x="127" y="57"/>
                </a:lnTo>
                <a:lnTo>
                  <a:pt x="127" y="57"/>
                </a:lnTo>
                <a:lnTo>
                  <a:pt x="127" y="58"/>
                </a:lnTo>
                <a:lnTo>
                  <a:pt x="127" y="58"/>
                </a:lnTo>
                <a:lnTo>
                  <a:pt x="128" y="58"/>
                </a:lnTo>
                <a:lnTo>
                  <a:pt x="128" y="59"/>
                </a:lnTo>
                <a:lnTo>
                  <a:pt x="128" y="60"/>
                </a:lnTo>
                <a:lnTo>
                  <a:pt x="128" y="60"/>
                </a:lnTo>
                <a:lnTo>
                  <a:pt x="128" y="61"/>
                </a:lnTo>
                <a:lnTo>
                  <a:pt x="129" y="63"/>
                </a:lnTo>
                <a:lnTo>
                  <a:pt x="129" y="63"/>
                </a:lnTo>
                <a:lnTo>
                  <a:pt x="129" y="64"/>
                </a:lnTo>
                <a:lnTo>
                  <a:pt x="129" y="64"/>
                </a:lnTo>
                <a:lnTo>
                  <a:pt x="129" y="65"/>
                </a:lnTo>
                <a:lnTo>
                  <a:pt x="129" y="65"/>
                </a:lnTo>
                <a:lnTo>
                  <a:pt x="129" y="65"/>
                </a:lnTo>
                <a:lnTo>
                  <a:pt x="130" y="66"/>
                </a:lnTo>
                <a:lnTo>
                  <a:pt x="130" y="67"/>
                </a:lnTo>
                <a:lnTo>
                  <a:pt x="130" y="67"/>
                </a:lnTo>
                <a:lnTo>
                  <a:pt x="131" y="67"/>
                </a:lnTo>
                <a:lnTo>
                  <a:pt x="131" y="67"/>
                </a:lnTo>
                <a:lnTo>
                  <a:pt x="132" y="69"/>
                </a:lnTo>
                <a:lnTo>
                  <a:pt x="132" y="69"/>
                </a:lnTo>
                <a:lnTo>
                  <a:pt x="132" y="70"/>
                </a:lnTo>
                <a:lnTo>
                  <a:pt x="132" y="71"/>
                </a:lnTo>
                <a:lnTo>
                  <a:pt x="133" y="71"/>
                </a:lnTo>
                <a:lnTo>
                  <a:pt x="133" y="71"/>
                </a:lnTo>
                <a:lnTo>
                  <a:pt x="133" y="71"/>
                </a:lnTo>
                <a:lnTo>
                  <a:pt x="133" y="72"/>
                </a:lnTo>
                <a:lnTo>
                  <a:pt x="134" y="73"/>
                </a:lnTo>
                <a:lnTo>
                  <a:pt x="134" y="73"/>
                </a:lnTo>
                <a:lnTo>
                  <a:pt x="134" y="74"/>
                </a:lnTo>
                <a:lnTo>
                  <a:pt x="134" y="74"/>
                </a:lnTo>
                <a:lnTo>
                  <a:pt x="134" y="75"/>
                </a:lnTo>
                <a:lnTo>
                  <a:pt x="134" y="75"/>
                </a:lnTo>
                <a:lnTo>
                  <a:pt x="134" y="76"/>
                </a:lnTo>
                <a:lnTo>
                  <a:pt x="134" y="76"/>
                </a:lnTo>
                <a:lnTo>
                  <a:pt x="135" y="77"/>
                </a:lnTo>
                <a:lnTo>
                  <a:pt x="135" y="77"/>
                </a:lnTo>
                <a:lnTo>
                  <a:pt x="136" y="77"/>
                </a:lnTo>
                <a:lnTo>
                  <a:pt x="136" y="78"/>
                </a:lnTo>
                <a:lnTo>
                  <a:pt x="137" y="78"/>
                </a:lnTo>
                <a:lnTo>
                  <a:pt x="137" y="79"/>
                </a:lnTo>
                <a:lnTo>
                  <a:pt x="137" y="79"/>
                </a:lnTo>
                <a:lnTo>
                  <a:pt x="137" y="80"/>
                </a:lnTo>
                <a:lnTo>
                  <a:pt x="136" y="80"/>
                </a:lnTo>
                <a:lnTo>
                  <a:pt x="136" y="81"/>
                </a:lnTo>
                <a:lnTo>
                  <a:pt x="136" y="81"/>
                </a:lnTo>
                <a:lnTo>
                  <a:pt x="136" y="81"/>
                </a:lnTo>
                <a:lnTo>
                  <a:pt x="136" y="82"/>
                </a:lnTo>
                <a:lnTo>
                  <a:pt x="136" y="82"/>
                </a:lnTo>
                <a:lnTo>
                  <a:pt x="135" y="83"/>
                </a:lnTo>
                <a:lnTo>
                  <a:pt x="135" y="83"/>
                </a:lnTo>
                <a:lnTo>
                  <a:pt x="135" y="83"/>
                </a:lnTo>
                <a:lnTo>
                  <a:pt x="135" y="84"/>
                </a:lnTo>
                <a:lnTo>
                  <a:pt x="135" y="84"/>
                </a:lnTo>
                <a:lnTo>
                  <a:pt x="135" y="85"/>
                </a:lnTo>
                <a:lnTo>
                  <a:pt x="135" y="85"/>
                </a:lnTo>
                <a:lnTo>
                  <a:pt x="136" y="86"/>
                </a:lnTo>
                <a:lnTo>
                  <a:pt x="136" y="86"/>
                </a:lnTo>
                <a:lnTo>
                  <a:pt x="136" y="87"/>
                </a:lnTo>
                <a:lnTo>
                  <a:pt x="136" y="87"/>
                </a:lnTo>
                <a:lnTo>
                  <a:pt x="136" y="86"/>
                </a:lnTo>
                <a:lnTo>
                  <a:pt x="136" y="86"/>
                </a:lnTo>
                <a:lnTo>
                  <a:pt x="137" y="87"/>
                </a:lnTo>
                <a:lnTo>
                  <a:pt x="138" y="87"/>
                </a:lnTo>
                <a:lnTo>
                  <a:pt x="138" y="88"/>
                </a:lnTo>
                <a:lnTo>
                  <a:pt x="139" y="88"/>
                </a:lnTo>
                <a:lnTo>
                  <a:pt x="139" y="88"/>
                </a:lnTo>
                <a:lnTo>
                  <a:pt x="140" y="88"/>
                </a:lnTo>
                <a:lnTo>
                  <a:pt x="140" y="88"/>
                </a:lnTo>
                <a:lnTo>
                  <a:pt x="140" y="88"/>
                </a:lnTo>
                <a:lnTo>
                  <a:pt x="140" y="88"/>
                </a:lnTo>
                <a:lnTo>
                  <a:pt x="141" y="88"/>
                </a:lnTo>
                <a:lnTo>
                  <a:pt x="141" y="88"/>
                </a:lnTo>
                <a:lnTo>
                  <a:pt x="142" y="88"/>
                </a:lnTo>
                <a:lnTo>
                  <a:pt x="142" y="88"/>
                </a:lnTo>
                <a:lnTo>
                  <a:pt x="143" y="87"/>
                </a:lnTo>
                <a:lnTo>
                  <a:pt x="143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89"/>
                </a:lnTo>
                <a:lnTo>
                  <a:pt x="143" y="89"/>
                </a:lnTo>
                <a:lnTo>
                  <a:pt x="143" y="89"/>
                </a:lnTo>
                <a:lnTo>
                  <a:pt x="143" y="90"/>
                </a:lnTo>
                <a:lnTo>
                  <a:pt x="144" y="90"/>
                </a:lnTo>
                <a:lnTo>
                  <a:pt x="144" y="91"/>
                </a:lnTo>
                <a:lnTo>
                  <a:pt x="144" y="92"/>
                </a:lnTo>
                <a:lnTo>
                  <a:pt x="144" y="92"/>
                </a:lnTo>
                <a:lnTo>
                  <a:pt x="144" y="93"/>
                </a:lnTo>
                <a:lnTo>
                  <a:pt x="144" y="93"/>
                </a:lnTo>
                <a:lnTo>
                  <a:pt x="144" y="94"/>
                </a:lnTo>
                <a:lnTo>
                  <a:pt x="144" y="94"/>
                </a:lnTo>
                <a:lnTo>
                  <a:pt x="145" y="95"/>
                </a:lnTo>
                <a:lnTo>
                  <a:pt x="145" y="95"/>
                </a:lnTo>
                <a:lnTo>
                  <a:pt x="145" y="96"/>
                </a:lnTo>
                <a:lnTo>
                  <a:pt x="145" y="97"/>
                </a:lnTo>
                <a:lnTo>
                  <a:pt x="145" y="97"/>
                </a:lnTo>
                <a:lnTo>
                  <a:pt x="144" y="97"/>
                </a:lnTo>
                <a:lnTo>
                  <a:pt x="144" y="98"/>
                </a:lnTo>
                <a:lnTo>
                  <a:pt x="144" y="98"/>
                </a:lnTo>
                <a:lnTo>
                  <a:pt x="144" y="98"/>
                </a:lnTo>
                <a:lnTo>
                  <a:pt x="144" y="99"/>
                </a:lnTo>
                <a:lnTo>
                  <a:pt x="145" y="99"/>
                </a:lnTo>
                <a:lnTo>
                  <a:pt x="145" y="99"/>
                </a:lnTo>
                <a:lnTo>
                  <a:pt x="146" y="99"/>
                </a:lnTo>
                <a:lnTo>
                  <a:pt x="147" y="99"/>
                </a:lnTo>
                <a:lnTo>
                  <a:pt x="147" y="100"/>
                </a:lnTo>
                <a:lnTo>
                  <a:pt x="147" y="100"/>
                </a:lnTo>
                <a:lnTo>
                  <a:pt x="148" y="100"/>
                </a:lnTo>
                <a:lnTo>
                  <a:pt x="148" y="100"/>
                </a:lnTo>
                <a:lnTo>
                  <a:pt x="149" y="100"/>
                </a:lnTo>
                <a:lnTo>
                  <a:pt x="149" y="101"/>
                </a:lnTo>
                <a:lnTo>
                  <a:pt x="149" y="101"/>
                </a:lnTo>
                <a:lnTo>
                  <a:pt x="149" y="102"/>
                </a:lnTo>
                <a:lnTo>
                  <a:pt x="149" y="102"/>
                </a:lnTo>
                <a:lnTo>
                  <a:pt x="149" y="103"/>
                </a:lnTo>
                <a:lnTo>
                  <a:pt x="148" y="103"/>
                </a:lnTo>
                <a:lnTo>
                  <a:pt x="148" y="103"/>
                </a:lnTo>
                <a:lnTo>
                  <a:pt x="147" y="104"/>
                </a:lnTo>
                <a:lnTo>
                  <a:pt x="147" y="104"/>
                </a:lnTo>
                <a:lnTo>
                  <a:pt x="146" y="104"/>
                </a:lnTo>
                <a:lnTo>
                  <a:pt x="146" y="104"/>
                </a:lnTo>
                <a:lnTo>
                  <a:pt x="145" y="105"/>
                </a:lnTo>
                <a:lnTo>
                  <a:pt x="145" y="105"/>
                </a:lnTo>
                <a:lnTo>
                  <a:pt x="144" y="106"/>
                </a:lnTo>
                <a:lnTo>
                  <a:pt x="144" y="107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9"/>
                </a:lnTo>
                <a:lnTo>
                  <a:pt x="144" y="109"/>
                </a:lnTo>
                <a:lnTo>
                  <a:pt x="145" y="109"/>
                </a:lnTo>
                <a:lnTo>
                  <a:pt x="144" y="110"/>
                </a:lnTo>
                <a:lnTo>
                  <a:pt x="144" y="110"/>
                </a:lnTo>
                <a:lnTo>
                  <a:pt x="144" y="111"/>
                </a:lnTo>
                <a:lnTo>
                  <a:pt x="144" y="112"/>
                </a:lnTo>
                <a:lnTo>
                  <a:pt x="143" y="113"/>
                </a:lnTo>
                <a:lnTo>
                  <a:pt x="143" y="113"/>
                </a:lnTo>
                <a:lnTo>
                  <a:pt x="143" y="113"/>
                </a:lnTo>
                <a:lnTo>
                  <a:pt x="142" y="114"/>
                </a:lnTo>
                <a:lnTo>
                  <a:pt x="142" y="114"/>
                </a:lnTo>
                <a:lnTo>
                  <a:pt x="141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39" y="114"/>
                </a:lnTo>
                <a:lnTo>
                  <a:pt x="138" y="115"/>
                </a:lnTo>
                <a:lnTo>
                  <a:pt x="138" y="115"/>
                </a:lnTo>
                <a:lnTo>
                  <a:pt x="138" y="116"/>
                </a:lnTo>
                <a:lnTo>
                  <a:pt x="138" y="116"/>
                </a:lnTo>
                <a:lnTo>
                  <a:pt x="138" y="117"/>
                </a:lnTo>
                <a:lnTo>
                  <a:pt x="138" y="117"/>
                </a:lnTo>
                <a:lnTo>
                  <a:pt x="138" y="117"/>
                </a:lnTo>
                <a:lnTo>
                  <a:pt x="139" y="118"/>
                </a:lnTo>
                <a:lnTo>
                  <a:pt x="139" y="119"/>
                </a:lnTo>
                <a:lnTo>
                  <a:pt x="139" y="119"/>
                </a:lnTo>
                <a:lnTo>
                  <a:pt x="138" y="119"/>
                </a:lnTo>
                <a:lnTo>
                  <a:pt x="137" y="120"/>
                </a:lnTo>
                <a:lnTo>
                  <a:pt x="137" y="120"/>
                </a:lnTo>
                <a:lnTo>
                  <a:pt x="136" y="120"/>
                </a:lnTo>
                <a:lnTo>
                  <a:pt x="136" y="120"/>
                </a:lnTo>
                <a:lnTo>
                  <a:pt x="136" y="120"/>
                </a:lnTo>
                <a:lnTo>
                  <a:pt x="135" y="120"/>
                </a:lnTo>
                <a:lnTo>
                  <a:pt x="135" y="121"/>
                </a:lnTo>
                <a:lnTo>
                  <a:pt x="135" y="121"/>
                </a:lnTo>
                <a:lnTo>
                  <a:pt x="135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1"/>
                </a:lnTo>
                <a:lnTo>
                  <a:pt x="133" y="121"/>
                </a:lnTo>
                <a:lnTo>
                  <a:pt x="133" y="121"/>
                </a:lnTo>
                <a:lnTo>
                  <a:pt x="132" y="120"/>
                </a:lnTo>
                <a:lnTo>
                  <a:pt x="132" y="119"/>
                </a:lnTo>
                <a:lnTo>
                  <a:pt x="132" y="119"/>
                </a:lnTo>
                <a:lnTo>
                  <a:pt x="132" y="118"/>
                </a:lnTo>
                <a:lnTo>
                  <a:pt x="132" y="117"/>
                </a:lnTo>
                <a:lnTo>
                  <a:pt x="131" y="116"/>
                </a:lnTo>
                <a:lnTo>
                  <a:pt x="130" y="115"/>
                </a:lnTo>
                <a:lnTo>
                  <a:pt x="129" y="115"/>
                </a:lnTo>
                <a:lnTo>
                  <a:pt x="128" y="115"/>
                </a:lnTo>
                <a:lnTo>
                  <a:pt x="127" y="115"/>
                </a:lnTo>
                <a:lnTo>
                  <a:pt x="126" y="115"/>
                </a:lnTo>
                <a:lnTo>
                  <a:pt x="125" y="116"/>
                </a:lnTo>
                <a:lnTo>
                  <a:pt x="124" y="117"/>
                </a:lnTo>
                <a:lnTo>
                  <a:pt x="124" y="117"/>
                </a:lnTo>
                <a:lnTo>
                  <a:pt x="123" y="117"/>
                </a:lnTo>
                <a:lnTo>
                  <a:pt x="122" y="117"/>
                </a:lnTo>
                <a:lnTo>
                  <a:pt x="122" y="117"/>
                </a:lnTo>
                <a:lnTo>
                  <a:pt x="121" y="117"/>
                </a:lnTo>
                <a:lnTo>
                  <a:pt x="120" y="117"/>
                </a:lnTo>
                <a:lnTo>
                  <a:pt x="120" y="117"/>
                </a:lnTo>
                <a:lnTo>
                  <a:pt x="119" y="118"/>
                </a:lnTo>
                <a:lnTo>
                  <a:pt x="118" y="119"/>
                </a:lnTo>
                <a:lnTo>
                  <a:pt x="118" y="120"/>
                </a:lnTo>
                <a:lnTo>
                  <a:pt x="118" y="120"/>
                </a:lnTo>
                <a:lnTo>
                  <a:pt x="118" y="120"/>
                </a:lnTo>
                <a:lnTo>
                  <a:pt x="118" y="121"/>
                </a:lnTo>
                <a:lnTo>
                  <a:pt x="117" y="121"/>
                </a:lnTo>
                <a:lnTo>
                  <a:pt x="117" y="123"/>
                </a:lnTo>
                <a:lnTo>
                  <a:pt x="116" y="124"/>
                </a:lnTo>
                <a:lnTo>
                  <a:pt x="115" y="125"/>
                </a:lnTo>
                <a:lnTo>
                  <a:pt x="115" y="125"/>
                </a:lnTo>
                <a:lnTo>
                  <a:pt x="114" y="125"/>
                </a:lnTo>
                <a:lnTo>
                  <a:pt x="114" y="126"/>
                </a:lnTo>
                <a:lnTo>
                  <a:pt x="112" y="127"/>
                </a:lnTo>
                <a:lnTo>
                  <a:pt x="111" y="128"/>
                </a:lnTo>
                <a:lnTo>
                  <a:pt x="111" y="129"/>
                </a:lnTo>
                <a:lnTo>
                  <a:pt x="111" y="129"/>
                </a:lnTo>
                <a:lnTo>
                  <a:pt x="110" y="130"/>
                </a:lnTo>
                <a:lnTo>
                  <a:pt x="109" y="131"/>
                </a:lnTo>
                <a:lnTo>
                  <a:pt x="108" y="130"/>
                </a:lnTo>
                <a:lnTo>
                  <a:pt x="107" y="130"/>
                </a:lnTo>
                <a:lnTo>
                  <a:pt x="107" y="129"/>
                </a:lnTo>
                <a:lnTo>
                  <a:pt x="106" y="129"/>
                </a:lnTo>
                <a:lnTo>
                  <a:pt x="105" y="129"/>
                </a:lnTo>
                <a:lnTo>
                  <a:pt x="104" y="129"/>
                </a:lnTo>
                <a:lnTo>
                  <a:pt x="103" y="130"/>
                </a:lnTo>
                <a:lnTo>
                  <a:pt x="103" y="131"/>
                </a:lnTo>
                <a:lnTo>
                  <a:pt x="103" y="132"/>
                </a:lnTo>
                <a:lnTo>
                  <a:pt x="103" y="133"/>
                </a:lnTo>
                <a:lnTo>
                  <a:pt x="103" y="133"/>
                </a:lnTo>
                <a:lnTo>
                  <a:pt x="102" y="134"/>
                </a:lnTo>
                <a:lnTo>
                  <a:pt x="101" y="134"/>
                </a:lnTo>
                <a:lnTo>
                  <a:pt x="100" y="135"/>
                </a:lnTo>
                <a:lnTo>
                  <a:pt x="100" y="135"/>
                </a:lnTo>
                <a:lnTo>
                  <a:pt x="99" y="136"/>
                </a:lnTo>
                <a:lnTo>
                  <a:pt x="99" y="137"/>
                </a:lnTo>
                <a:lnTo>
                  <a:pt x="99" y="138"/>
                </a:lnTo>
                <a:lnTo>
                  <a:pt x="99" y="139"/>
                </a:lnTo>
                <a:lnTo>
                  <a:pt x="98" y="140"/>
                </a:lnTo>
                <a:lnTo>
                  <a:pt x="98" y="140"/>
                </a:lnTo>
                <a:lnTo>
                  <a:pt x="97" y="142"/>
                </a:lnTo>
                <a:lnTo>
                  <a:pt x="97" y="142"/>
                </a:lnTo>
                <a:lnTo>
                  <a:pt x="96" y="143"/>
                </a:lnTo>
                <a:lnTo>
                  <a:pt x="95" y="144"/>
                </a:lnTo>
                <a:lnTo>
                  <a:pt x="95" y="145"/>
                </a:lnTo>
                <a:lnTo>
                  <a:pt x="94" y="146"/>
                </a:lnTo>
                <a:lnTo>
                  <a:pt x="93" y="146"/>
                </a:lnTo>
                <a:lnTo>
                  <a:pt x="92" y="146"/>
                </a:lnTo>
                <a:lnTo>
                  <a:pt x="92" y="147"/>
                </a:lnTo>
                <a:lnTo>
                  <a:pt x="91" y="148"/>
                </a:lnTo>
                <a:lnTo>
                  <a:pt x="90" y="148"/>
                </a:lnTo>
                <a:lnTo>
                  <a:pt x="89" y="148"/>
                </a:lnTo>
                <a:lnTo>
                  <a:pt x="88" y="148"/>
                </a:lnTo>
                <a:lnTo>
                  <a:pt x="88" y="148"/>
                </a:lnTo>
                <a:lnTo>
                  <a:pt x="88" y="147"/>
                </a:lnTo>
                <a:lnTo>
                  <a:pt x="88" y="146"/>
                </a:lnTo>
                <a:lnTo>
                  <a:pt x="88" y="146"/>
                </a:lnTo>
                <a:lnTo>
                  <a:pt x="87" y="146"/>
                </a:lnTo>
                <a:lnTo>
                  <a:pt x="86" y="146"/>
                </a:lnTo>
                <a:lnTo>
                  <a:pt x="86" y="147"/>
                </a:lnTo>
                <a:lnTo>
                  <a:pt x="86" y="148"/>
                </a:lnTo>
                <a:lnTo>
                  <a:pt x="86" y="148"/>
                </a:lnTo>
                <a:lnTo>
                  <a:pt x="85" y="149"/>
                </a:lnTo>
                <a:lnTo>
                  <a:pt x="85" y="150"/>
                </a:lnTo>
                <a:lnTo>
                  <a:pt x="84" y="151"/>
                </a:lnTo>
                <a:lnTo>
                  <a:pt x="84" y="151"/>
                </a:lnTo>
                <a:lnTo>
                  <a:pt x="84" y="152"/>
                </a:lnTo>
                <a:lnTo>
                  <a:pt x="83" y="153"/>
                </a:lnTo>
                <a:lnTo>
                  <a:pt x="83" y="154"/>
                </a:lnTo>
                <a:lnTo>
                  <a:pt x="83" y="154"/>
                </a:lnTo>
                <a:lnTo>
                  <a:pt x="83" y="156"/>
                </a:lnTo>
                <a:lnTo>
                  <a:pt x="84" y="157"/>
                </a:lnTo>
                <a:lnTo>
                  <a:pt x="85" y="158"/>
                </a:lnTo>
                <a:lnTo>
                  <a:pt x="85" y="158"/>
                </a:lnTo>
                <a:lnTo>
                  <a:pt x="85" y="159"/>
                </a:lnTo>
                <a:lnTo>
                  <a:pt x="84" y="160"/>
                </a:lnTo>
                <a:lnTo>
                  <a:pt x="84" y="161"/>
                </a:lnTo>
                <a:lnTo>
                  <a:pt x="84" y="162"/>
                </a:lnTo>
                <a:lnTo>
                  <a:pt x="84" y="162"/>
                </a:lnTo>
                <a:lnTo>
                  <a:pt x="84" y="163"/>
                </a:lnTo>
                <a:lnTo>
                  <a:pt x="84" y="163"/>
                </a:lnTo>
                <a:lnTo>
                  <a:pt x="84" y="163"/>
                </a:lnTo>
                <a:lnTo>
                  <a:pt x="84" y="163"/>
                </a:lnTo>
                <a:lnTo>
                  <a:pt x="84" y="164"/>
                </a:lnTo>
                <a:lnTo>
                  <a:pt x="85" y="165"/>
                </a:lnTo>
                <a:lnTo>
                  <a:pt x="86" y="166"/>
                </a:lnTo>
                <a:lnTo>
                  <a:pt x="86" y="167"/>
                </a:lnTo>
                <a:lnTo>
                  <a:pt x="86" y="169"/>
                </a:lnTo>
                <a:lnTo>
                  <a:pt x="86" y="170"/>
                </a:lnTo>
                <a:lnTo>
                  <a:pt x="84" y="170"/>
                </a:lnTo>
                <a:lnTo>
                  <a:pt x="83" y="171"/>
                </a:lnTo>
                <a:lnTo>
                  <a:pt x="82" y="171"/>
                </a:lnTo>
                <a:lnTo>
                  <a:pt x="82" y="171"/>
                </a:lnTo>
                <a:lnTo>
                  <a:pt x="82" y="172"/>
                </a:lnTo>
                <a:lnTo>
                  <a:pt x="81" y="173"/>
                </a:lnTo>
                <a:lnTo>
                  <a:pt x="80" y="174"/>
                </a:lnTo>
                <a:lnTo>
                  <a:pt x="79" y="175"/>
                </a:lnTo>
                <a:lnTo>
                  <a:pt x="78" y="175"/>
                </a:lnTo>
                <a:lnTo>
                  <a:pt x="77" y="175"/>
                </a:lnTo>
                <a:lnTo>
                  <a:pt x="76" y="176"/>
                </a:lnTo>
                <a:lnTo>
                  <a:pt x="75" y="176"/>
                </a:lnTo>
                <a:lnTo>
                  <a:pt x="75" y="177"/>
                </a:lnTo>
                <a:lnTo>
                  <a:pt x="74" y="177"/>
                </a:lnTo>
                <a:lnTo>
                  <a:pt x="74" y="178"/>
                </a:lnTo>
                <a:lnTo>
                  <a:pt x="73" y="178"/>
                </a:lnTo>
                <a:lnTo>
                  <a:pt x="72" y="178"/>
                </a:lnTo>
                <a:lnTo>
                  <a:pt x="72" y="178"/>
                </a:lnTo>
                <a:lnTo>
                  <a:pt x="72" y="176"/>
                </a:lnTo>
                <a:lnTo>
                  <a:pt x="72" y="175"/>
                </a:lnTo>
                <a:lnTo>
                  <a:pt x="73" y="174"/>
                </a:lnTo>
                <a:lnTo>
                  <a:pt x="73" y="172"/>
                </a:lnTo>
                <a:lnTo>
                  <a:pt x="73" y="171"/>
                </a:lnTo>
                <a:lnTo>
                  <a:pt x="74" y="170"/>
                </a:lnTo>
                <a:lnTo>
                  <a:pt x="74" y="169"/>
                </a:lnTo>
                <a:lnTo>
                  <a:pt x="73" y="168"/>
                </a:lnTo>
                <a:lnTo>
                  <a:pt x="73" y="167"/>
                </a:lnTo>
                <a:lnTo>
                  <a:pt x="72" y="166"/>
                </a:lnTo>
                <a:lnTo>
                  <a:pt x="71" y="166"/>
                </a:lnTo>
                <a:lnTo>
                  <a:pt x="69" y="166"/>
                </a:lnTo>
                <a:lnTo>
                  <a:pt x="68" y="166"/>
                </a:lnTo>
                <a:lnTo>
                  <a:pt x="67" y="166"/>
                </a:lnTo>
                <a:lnTo>
                  <a:pt x="66" y="166"/>
                </a:lnTo>
                <a:lnTo>
                  <a:pt x="65" y="166"/>
                </a:lnTo>
                <a:lnTo>
                  <a:pt x="65" y="165"/>
                </a:lnTo>
                <a:lnTo>
                  <a:pt x="64" y="163"/>
                </a:lnTo>
                <a:lnTo>
                  <a:pt x="63" y="163"/>
                </a:lnTo>
                <a:lnTo>
                  <a:pt x="61" y="162"/>
                </a:lnTo>
                <a:lnTo>
                  <a:pt x="61" y="161"/>
                </a:lnTo>
                <a:lnTo>
                  <a:pt x="59" y="160"/>
                </a:lnTo>
                <a:lnTo>
                  <a:pt x="58" y="158"/>
                </a:lnTo>
                <a:lnTo>
                  <a:pt x="57" y="158"/>
                </a:lnTo>
                <a:lnTo>
                  <a:pt x="57" y="158"/>
                </a:lnTo>
                <a:lnTo>
                  <a:pt x="56" y="157"/>
                </a:lnTo>
                <a:lnTo>
                  <a:pt x="55" y="156"/>
                </a:lnTo>
                <a:lnTo>
                  <a:pt x="54" y="155"/>
                </a:lnTo>
                <a:lnTo>
                  <a:pt x="54" y="154"/>
                </a:lnTo>
                <a:lnTo>
                  <a:pt x="53" y="154"/>
                </a:lnTo>
                <a:lnTo>
                  <a:pt x="52" y="153"/>
                </a:lnTo>
                <a:lnTo>
                  <a:pt x="51" y="152"/>
                </a:lnTo>
                <a:lnTo>
                  <a:pt x="50" y="152"/>
                </a:lnTo>
                <a:lnTo>
                  <a:pt x="49" y="151"/>
                </a:lnTo>
                <a:lnTo>
                  <a:pt x="48" y="150"/>
                </a:lnTo>
                <a:lnTo>
                  <a:pt x="47" y="149"/>
                </a:lnTo>
                <a:lnTo>
                  <a:pt x="46" y="148"/>
                </a:lnTo>
                <a:lnTo>
                  <a:pt x="46" y="147"/>
                </a:lnTo>
                <a:lnTo>
                  <a:pt x="45" y="146"/>
                </a:lnTo>
                <a:lnTo>
                  <a:pt x="43" y="145"/>
                </a:lnTo>
                <a:lnTo>
                  <a:pt x="42" y="143"/>
                </a:lnTo>
                <a:lnTo>
                  <a:pt x="40" y="142"/>
                </a:lnTo>
                <a:lnTo>
                  <a:pt x="40" y="141"/>
                </a:lnTo>
                <a:lnTo>
                  <a:pt x="39" y="140"/>
                </a:lnTo>
                <a:lnTo>
                  <a:pt x="38" y="139"/>
                </a:lnTo>
                <a:lnTo>
                  <a:pt x="37" y="138"/>
                </a:lnTo>
                <a:lnTo>
                  <a:pt x="36" y="137"/>
                </a:lnTo>
                <a:lnTo>
                  <a:pt x="36" y="137"/>
                </a:lnTo>
                <a:lnTo>
                  <a:pt x="35" y="137"/>
                </a:lnTo>
                <a:lnTo>
                  <a:pt x="34" y="136"/>
                </a:lnTo>
                <a:lnTo>
                  <a:pt x="31" y="132"/>
                </a:lnTo>
                <a:lnTo>
                  <a:pt x="31" y="132"/>
                </a:lnTo>
                <a:lnTo>
                  <a:pt x="29" y="131"/>
                </a:lnTo>
                <a:lnTo>
                  <a:pt x="28" y="130"/>
                </a:lnTo>
                <a:lnTo>
                  <a:pt x="28" y="129"/>
                </a:lnTo>
                <a:lnTo>
                  <a:pt x="27" y="128"/>
                </a:lnTo>
                <a:lnTo>
                  <a:pt x="26" y="128"/>
                </a:lnTo>
                <a:lnTo>
                  <a:pt x="25" y="127"/>
                </a:lnTo>
                <a:lnTo>
                  <a:pt x="24" y="126"/>
                </a:lnTo>
                <a:lnTo>
                  <a:pt x="24" y="125"/>
                </a:lnTo>
                <a:lnTo>
                  <a:pt x="22" y="125"/>
                </a:lnTo>
                <a:lnTo>
                  <a:pt x="21" y="123"/>
                </a:lnTo>
                <a:lnTo>
                  <a:pt x="20" y="122"/>
                </a:lnTo>
                <a:lnTo>
                  <a:pt x="18" y="120"/>
                </a:lnTo>
                <a:lnTo>
                  <a:pt x="18" y="120"/>
                </a:lnTo>
                <a:lnTo>
                  <a:pt x="17" y="119"/>
                </a:lnTo>
                <a:lnTo>
                  <a:pt x="16" y="118"/>
                </a:lnTo>
                <a:lnTo>
                  <a:pt x="15" y="117"/>
                </a:lnTo>
                <a:lnTo>
                  <a:pt x="15" y="116"/>
                </a:lnTo>
                <a:lnTo>
                  <a:pt x="14" y="116"/>
                </a:lnTo>
                <a:lnTo>
                  <a:pt x="14" y="115"/>
                </a:lnTo>
                <a:lnTo>
                  <a:pt x="13" y="114"/>
                </a:lnTo>
                <a:lnTo>
                  <a:pt x="11" y="112"/>
                </a:lnTo>
                <a:lnTo>
                  <a:pt x="10" y="111"/>
                </a:lnTo>
                <a:lnTo>
                  <a:pt x="8" y="109"/>
                </a:lnTo>
                <a:lnTo>
                  <a:pt x="7" y="108"/>
                </a:lnTo>
                <a:lnTo>
                  <a:pt x="5" y="107"/>
                </a:lnTo>
                <a:lnTo>
                  <a:pt x="4" y="106"/>
                </a:lnTo>
                <a:lnTo>
                  <a:pt x="3" y="105"/>
                </a:lnTo>
                <a:lnTo>
                  <a:pt x="3" y="104"/>
                </a:lnTo>
                <a:lnTo>
                  <a:pt x="2" y="104"/>
                </a:lnTo>
                <a:lnTo>
                  <a:pt x="2" y="104"/>
                </a:lnTo>
                <a:lnTo>
                  <a:pt x="2" y="104"/>
                </a:lnTo>
                <a:lnTo>
                  <a:pt x="2" y="103"/>
                </a:lnTo>
                <a:lnTo>
                  <a:pt x="2" y="103"/>
                </a:lnTo>
                <a:lnTo>
                  <a:pt x="1" y="103"/>
                </a:lnTo>
                <a:lnTo>
                  <a:pt x="1" y="102"/>
                </a:lnTo>
                <a:lnTo>
                  <a:pt x="1" y="102"/>
                </a:lnTo>
                <a:lnTo>
                  <a:pt x="1" y="101"/>
                </a:lnTo>
                <a:lnTo>
                  <a:pt x="1" y="101"/>
                </a:lnTo>
                <a:lnTo>
                  <a:pt x="1" y="100"/>
                </a:lnTo>
                <a:lnTo>
                  <a:pt x="1" y="100"/>
                </a:lnTo>
                <a:lnTo>
                  <a:pt x="1" y="100"/>
                </a:lnTo>
                <a:lnTo>
                  <a:pt x="0" y="100"/>
                </a:lnTo>
                <a:lnTo>
                  <a:pt x="0" y="99"/>
                </a:lnTo>
                <a:lnTo>
                  <a:pt x="0" y="99"/>
                </a:lnTo>
                <a:lnTo>
                  <a:pt x="0" y="99"/>
                </a:lnTo>
                <a:lnTo>
                  <a:pt x="0" y="99"/>
                </a:lnTo>
                <a:lnTo>
                  <a:pt x="0" y="98"/>
                </a:lnTo>
                <a:lnTo>
                  <a:pt x="0" y="98"/>
                </a:lnTo>
                <a:lnTo>
                  <a:pt x="0" y="97"/>
                </a:lnTo>
                <a:lnTo>
                  <a:pt x="0" y="97"/>
                </a:lnTo>
                <a:lnTo>
                  <a:pt x="0" y="97"/>
                </a:lnTo>
                <a:lnTo>
                  <a:pt x="0" y="97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5"/>
                </a:lnTo>
                <a:lnTo>
                  <a:pt x="0" y="95"/>
                </a:lnTo>
                <a:lnTo>
                  <a:pt x="0" y="94"/>
                </a:lnTo>
                <a:lnTo>
                  <a:pt x="0" y="94"/>
                </a:lnTo>
                <a:lnTo>
                  <a:pt x="0" y="94"/>
                </a:lnTo>
                <a:lnTo>
                  <a:pt x="1" y="94"/>
                </a:lnTo>
                <a:lnTo>
                  <a:pt x="1" y="94"/>
                </a:lnTo>
                <a:lnTo>
                  <a:pt x="2" y="93"/>
                </a:lnTo>
                <a:lnTo>
                  <a:pt x="2" y="93"/>
                </a:lnTo>
                <a:lnTo>
                  <a:pt x="2" y="93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1"/>
                </a:lnTo>
                <a:lnTo>
                  <a:pt x="3" y="91"/>
                </a:lnTo>
                <a:lnTo>
                  <a:pt x="3" y="90"/>
                </a:lnTo>
                <a:lnTo>
                  <a:pt x="3" y="90"/>
                </a:lnTo>
                <a:lnTo>
                  <a:pt x="3" y="89"/>
                </a:lnTo>
                <a:lnTo>
                  <a:pt x="3" y="89"/>
                </a:lnTo>
                <a:lnTo>
                  <a:pt x="3" y="88"/>
                </a:lnTo>
                <a:lnTo>
                  <a:pt x="3" y="88"/>
                </a:lnTo>
                <a:lnTo>
                  <a:pt x="3" y="88"/>
                </a:lnTo>
                <a:lnTo>
                  <a:pt x="3" y="88"/>
                </a:lnTo>
                <a:lnTo>
                  <a:pt x="3" y="88"/>
                </a:lnTo>
                <a:lnTo>
                  <a:pt x="3" y="87"/>
                </a:lnTo>
                <a:lnTo>
                  <a:pt x="4" y="87"/>
                </a:lnTo>
                <a:lnTo>
                  <a:pt x="4" y="86"/>
                </a:lnTo>
                <a:lnTo>
                  <a:pt x="4" y="86"/>
                </a:lnTo>
                <a:lnTo>
                  <a:pt x="4" y="85"/>
                </a:lnTo>
                <a:lnTo>
                  <a:pt x="4" y="85"/>
                </a:lnTo>
                <a:lnTo>
                  <a:pt x="4" y="84"/>
                </a:lnTo>
                <a:lnTo>
                  <a:pt x="4" y="84"/>
                </a:lnTo>
                <a:lnTo>
                  <a:pt x="4" y="83"/>
                </a:lnTo>
                <a:lnTo>
                  <a:pt x="4" y="83"/>
                </a:lnTo>
                <a:lnTo>
                  <a:pt x="4" y="83"/>
                </a:lnTo>
                <a:lnTo>
                  <a:pt x="4" y="82"/>
                </a:lnTo>
                <a:lnTo>
                  <a:pt x="5" y="82"/>
                </a:lnTo>
                <a:lnTo>
                  <a:pt x="5" y="81"/>
                </a:lnTo>
                <a:lnTo>
                  <a:pt x="6" y="81"/>
                </a:lnTo>
                <a:lnTo>
                  <a:pt x="6" y="80"/>
                </a:lnTo>
                <a:lnTo>
                  <a:pt x="6" y="80"/>
                </a:lnTo>
                <a:lnTo>
                  <a:pt x="7" y="79"/>
                </a:lnTo>
                <a:lnTo>
                  <a:pt x="7" y="79"/>
                </a:lnTo>
                <a:lnTo>
                  <a:pt x="7" y="79"/>
                </a:lnTo>
                <a:lnTo>
                  <a:pt x="7" y="78"/>
                </a:lnTo>
                <a:lnTo>
                  <a:pt x="7" y="78"/>
                </a:lnTo>
                <a:lnTo>
                  <a:pt x="7" y="78"/>
                </a:lnTo>
                <a:lnTo>
                  <a:pt x="8" y="77"/>
                </a:lnTo>
                <a:lnTo>
                  <a:pt x="9" y="76"/>
                </a:lnTo>
                <a:lnTo>
                  <a:pt x="10" y="75"/>
                </a:lnTo>
                <a:lnTo>
                  <a:pt x="10" y="74"/>
                </a:lnTo>
                <a:lnTo>
                  <a:pt x="10" y="74"/>
                </a:lnTo>
                <a:lnTo>
                  <a:pt x="10" y="73"/>
                </a:lnTo>
                <a:lnTo>
                  <a:pt x="10" y="73"/>
                </a:lnTo>
                <a:lnTo>
                  <a:pt x="10" y="72"/>
                </a:lnTo>
                <a:lnTo>
                  <a:pt x="10" y="71"/>
                </a:lnTo>
                <a:lnTo>
                  <a:pt x="10" y="71"/>
                </a:lnTo>
                <a:lnTo>
                  <a:pt x="10" y="70"/>
                </a:lnTo>
                <a:lnTo>
                  <a:pt x="10" y="70"/>
                </a:lnTo>
                <a:lnTo>
                  <a:pt x="10" y="69"/>
                </a:lnTo>
                <a:lnTo>
                  <a:pt x="10" y="69"/>
                </a:lnTo>
                <a:lnTo>
                  <a:pt x="10" y="68"/>
                </a:lnTo>
                <a:lnTo>
                  <a:pt x="10" y="68"/>
                </a:lnTo>
                <a:lnTo>
                  <a:pt x="10" y="67"/>
                </a:lnTo>
                <a:lnTo>
                  <a:pt x="10" y="67"/>
                </a:lnTo>
                <a:lnTo>
                  <a:pt x="11" y="66"/>
                </a:lnTo>
                <a:lnTo>
                  <a:pt x="11" y="65"/>
                </a:lnTo>
                <a:lnTo>
                  <a:pt x="11" y="65"/>
                </a:lnTo>
                <a:lnTo>
                  <a:pt x="10" y="64"/>
                </a:lnTo>
                <a:lnTo>
                  <a:pt x="10" y="63"/>
                </a:lnTo>
                <a:lnTo>
                  <a:pt x="10" y="63"/>
                </a:lnTo>
                <a:lnTo>
                  <a:pt x="11" y="63"/>
                </a:lnTo>
                <a:lnTo>
                  <a:pt x="11" y="62"/>
                </a:lnTo>
                <a:lnTo>
                  <a:pt x="11" y="61"/>
                </a:lnTo>
                <a:lnTo>
                  <a:pt x="11" y="61"/>
                </a:lnTo>
                <a:lnTo>
                  <a:pt x="11" y="60"/>
                </a:lnTo>
                <a:lnTo>
                  <a:pt x="11" y="60"/>
                </a:lnTo>
                <a:lnTo>
                  <a:pt x="11" y="59"/>
                </a:lnTo>
                <a:lnTo>
                  <a:pt x="11" y="59"/>
                </a:lnTo>
                <a:lnTo>
                  <a:pt x="11" y="58"/>
                </a:lnTo>
                <a:lnTo>
                  <a:pt x="11" y="58"/>
                </a:lnTo>
                <a:lnTo>
                  <a:pt x="12" y="58"/>
                </a:lnTo>
                <a:lnTo>
                  <a:pt x="12" y="57"/>
                </a:lnTo>
                <a:lnTo>
                  <a:pt x="11" y="57"/>
                </a:lnTo>
                <a:lnTo>
                  <a:pt x="11" y="56"/>
                </a:lnTo>
                <a:lnTo>
                  <a:pt x="11" y="56"/>
                </a:lnTo>
                <a:lnTo>
                  <a:pt x="11" y="55"/>
                </a:lnTo>
                <a:lnTo>
                  <a:pt x="11" y="55"/>
                </a:lnTo>
                <a:lnTo>
                  <a:pt x="11" y="54"/>
                </a:lnTo>
                <a:lnTo>
                  <a:pt x="11" y="54"/>
                </a:lnTo>
                <a:lnTo>
                  <a:pt x="11" y="54"/>
                </a:lnTo>
                <a:lnTo>
                  <a:pt x="11" y="53"/>
                </a:lnTo>
                <a:lnTo>
                  <a:pt x="11" y="53"/>
                </a:lnTo>
                <a:lnTo>
                  <a:pt x="11" y="52"/>
                </a:lnTo>
                <a:lnTo>
                  <a:pt x="12" y="52"/>
                </a:lnTo>
                <a:lnTo>
                  <a:pt x="12" y="51"/>
                </a:lnTo>
                <a:lnTo>
                  <a:pt x="12" y="51"/>
                </a:lnTo>
                <a:lnTo>
                  <a:pt x="13" y="50"/>
                </a:lnTo>
                <a:lnTo>
                  <a:pt x="13" y="50"/>
                </a:lnTo>
                <a:lnTo>
                  <a:pt x="14" y="49"/>
                </a:lnTo>
                <a:lnTo>
                  <a:pt x="14" y="49"/>
                </a:lnTo>
                <a:lnTo>
                  <a:pt x="14" y="48"/>
                </a:lnTo>
                <a:lnTo>
                  <a:pt x="15" y="48"/>
                </a:lnTo>
                <a:lnTo>
                  <a:pt x="15" y="47"/>
                </a:lnTo>
                <a:lnTo>
                  <a:pt x="15" y="47"/>
                </a:lnTo>
                <a:lnTo>
                  <a:pt x="15" y="46"/>
                </a:lnTo>
                <a:lnTo>
                  <a:pt x="15" y="46"/>
                </a:lnTo>
                <a:lnTo>
                  <a:pt x="15" y="46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4"/>
                </a:lnTo>
                <a:lnTo>
                  <a:pt x="16" y="44"/>
                </a:lnTo>
                <a:lnTo>
                  <a:pt x="16" y="44"/>
                </a:lnTo>
                <a:lnTo>
                  <a:pt x="16" y="43"/>
                </a:lnTo>
                <a:lnTo>
                  <a:pt x="16" y="43"/>
                </a:lnTo>
                <a:lnTo>
                  <a:pt x="16" y="42"/>
                </a:lnTo>
                <a:lnTo>
                  <a:pt x="16" y="42"/>
                </a:lnTo>
                <a:lnTo>
                  <a:pt x="15" y="42"/>
                </a:lnTo>
                <a:lnTo>
                  <a:pt x="15" y="42"/>
                </a:lnTo>
                <a:lnTo>
                  <a:pt x="15" y="41"/>
                </a:lnTo>
                <a:lnTo>
                  <a:pt x="16" y="41"/>
                </a:lnTo>
                <a:lnTo>
                  <a:pt x="16" y="41"/>
                </a:lnTo>
                <a:lnTo>
                  <a:pt x="16" y="40"/>
                </a:lnTo>
                <a:lnTo>
                  <a:pt x="16" y="40"/>
                </a:lnTo>
                <a:lnTo>
                  <a:pt x="16" y="39"/>
                </a:lnTo>
                <a:lnTo>
                  <a:pt x="16" y="39"/>
                </a:lnTo>
                <a:lnTo>
                  <a:pt x="16" y="38"/>
                </a:lnTo>
                <a:lnTo>
                  <a:pt x="16" y="38"/>
                </a:lnTo>
                <a:lnTo>
                  <a:pt x="16" y="38"/>
                </a:lnTo>
                <a:lnTo>
                  <a:pt x="16" y="37"/>
                </a:lnTo>
                <a:lnTo>
                  <a:pt x="16" y="37"/>
                </a:lnTo>
                <a:lnTo>
                  <a:pt x="16" y="36"/>
                </a:lnTo>
                <a:lnTo>
                  <a:pt x="16" y="36"/>
                </a:lnTo>
                <a:lnTo>
                  <a:pt x="16" y="36"/>
                </a:lnTo>
                <a:lnTo>
                  <a:pt x="16" y="35"/>
                </a:lnTo>
                <a:lnTo>
                  <a:pt x="16" y="35"/>
                </a:lnTo>
                <a:lnTo>
                  <a:pt x="16" y="35"/>
                </a:lnTo>
                <a:lnTo>
                  <a:pt x="16" y="34"/>
                </a:lnTo>
                <a:lnTo>
                  <a:pt x="16" y="34"/>
                </a:lnTo>
                <a:lnTo>
                  <a:pt x="17" y="34"/>
                </a:lnTo>
                <a:lnTo>
                  <a:pt x="17" y="33"/>
                </a:lnTo>
                <a:lnTo>
                  <a:pt x="17" y="33"/>
                </a:lnTo>
                <a:lnTo>
                  <a:pt x="16" y="33"/>
                </a:lnTo>
                <a:lnTo>
                  <a:pt x="16" y="33"/>
                </a:lnTo>
                <a:lnTo>
                  <a:pt x="17" y="33"/>
                </a:lnTo>
                <a:lnTo>
                  <a:pt x="17" y="32"/>
                </a:lnTo>
                <a:lnTo>
                  <a:pt x="17" y="32"/>
                </a:lnTo>
                <a:lnTo>
                  <a:pt x="17" y="31"/>
                </a:lnTo>
                <a:lnTo>
                  <a:pt x="17" y="31"/>
                </a:lnTo>
                <a:lnTo>
                  <a:pt x="17" y="31"/>
                </a:lnTo>
                <a:lnTo>
                  <a:pt x="18" y="30"/>
                </a:lnTo>
                <a:lnTo>
                  <a:pt x="18" y="30"/>
                </a:lnTo>
                <a:lnTo>
                  <a:pt x="18" y="29"/>
                </a:lnTo>
                <a:lnTo>
                  <a:pt x="18" y="29"/>
                </a:lnTo>
                <a:lnTo>
                  <a:pt x="18" y="29"/>
                </a:lnTo>
                <a:lnTo>
                  <a:pt x="19" y="28"/>
                </a:lnTo>
                <a:lnTo>
                  <a:pt x="19" y="28"/>
                </a:lnTo>
                <a:lnTo>
                  <a:pt x="19" y="28"/>
                </a:lnTo>
                <a:lnTo>
                  <a:pt x="19" y="27"/>
                </a:lnTo>
                <a:lnTo>
                  <a:pt x="19" y="27"/>
                </a:lnTo>
                <a:lnTo>
                  <a:pt x="18" y="27"/>
                </a:lnTo>
                <a:lnTo>
                  <a:pt x="18" y="26"/>
                </a:lnTo>
                <a:lnTo>
                  <a:pt x="18" y="26"/>
                </a:lnTo>
                <a:lnTo>
                  <a:pt x="18" y="25"/>
                </a:lnTo>
                <a:lnTo>
                  <a:pt x="18" y="25"/>
                </a:lnTo>
                <a:lnTo>
                  <a:pt x="19" y="25"/>
                </a:lnTo>
                <a:lnTo>
                  <a:pt x="19" y="25"/>
                </a:lnTo>
                <a:lnTo>
                  <a:pt x="19" y="24"/>
                </a:lnTo>
                <a:lnTo>
                  <a:pt x="19" y="24"/>
                </a:lnTo>
                <a:lnTo>
                  <a:pt x="20" y="24"/>
                </a:lnTo>
                <a:lnTo>
                  <a:pt x="20" y="24"/>
                </a:lnTo>
                <a:lnTo>
                  <a:pt x="20" y="23"/>
                </a:lnTo>
                <a:lnTo>
                  <a:pt x="20" y="22"/>
                </a:lnTo>
                <a:lnTo>
                  <a:pt x="20" y="22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2" y="21"/>
                </a:lnTo>
                <a:lnTo>
                  <a:pt x="22" y="21"/>
                </a:lnTo>
                <a:lnTo>
                  <a:pt x="22" y="20"/>
                </a:lnTo>
                <a:lnTo>
                  <a:pt x="22" y="20"/>
                </a:lnTo>
                <a:lnTo>
                  <a:pt x="23" y="19"/>
                </a:lnTo>
                <a:lnTo>
                  <a:pt x="23" y="19"/>
                </a:lnTo>
                <a:lnTo>
                  <a:pt x="23" y="18"/>
                </a:lnTo>
                <a:lnTo>
                  <a:pt x="24" y="18"/>
                </a:lnTo>
                <a:lnTo>
                  <a:pt x="24" y="17"/>
                </a:lnTo>
                <a:lnTo>
                  <a:pt x="24" y="17"/>
                </a:lnTo>
                <a:lnTo>
                  <a:pt x="25" y="17"/>
                </a:lnTo>
                <a:lnTo>
                  <a:pt x="25" y="16"/>
                </a:lnTo>
                <a:lnTo>
                  <a:pt x="26" y="16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6" y="14"/>
                </a:lnTo>
                <a:lnTo>
                  <a:pt x="27" y="14"/>
                </a:lnTo>
                <a:lnTo>
                  <a:pt x="27" y="13"/>
                </a:lnTo>
                <a:lnTo>
                  <a:pt x="27" y="13"/>
                </a:lnTo>
                <a:lnTo>
                  <a:pt x="28" y="13"/>
                </a:lnTo>
                <a:lnTo>
                  <a:pt x="28" y="13"/>
                </a:lnTo>
                <a:lnTo>
                  <a:pt x="28" y="12"/>
                </a:lnTo>
                <a:lnTo>
                  <a:pt x="28" y="12"/>
                </a:lnTo>
                <a:lnTo>
                  <a:pt x="28" y="12"/>
                </a:lnTo>
                <a:lnTo>
                  <a:pt x="29" y="12"/>
                </a:lnTo>
                <a:lnTo>
                  <a:pt x="30" y="12"/>
                </a:lnTo>
                <a:lnTo>
                  <a:pt x="30" y="11"/>
                </a:lnTo>
                <a:lnTo>
                  <a:pt x="31" y="11"/>
                </a:lnTo>
                <a:lnTo>
                  <a:pt x="32" y="11"/>
                </a:lnTo>
                <a:lnTo>
                  <a:pt x="32" y="11"/>
                </a:lnTo>
                <a:lnTo>
                  <a:pt x="33" y="11"/>
                </a:lnTo>
                <a:lnTo>
                  <a:pt x="33" y="11"/>
                </a:lnTo>
                <a:lnTo>
                  <a:pt x="34" y="10"/>
                </a:lnTo>
                <a:lnTo>
                  <a:pt x="35" y="10"/>
                </a:lnTo>
                <a:lnTo>
                  <a:pt x="36" y="10"/>
                </a:lnTo>
                <a:lnTo>
                  <a:pt x="36" y="10"/>
                </a:lnTo>
                <a:lnTo>
                  <a:pt x="37" y="11"/>
                </a:lnTo>
                <a:lnTo>
                  <a:pt x="37" y="11"/>
                </a:lnTo>
                <a:lnTo>
                  <a:pt x="38" y="11"/>
                </a:lnTo>
                <a:lnTo>
                  <a:pt x="38" y="11"/>
                </a:lnTo>
                <a:lnTo>
                  <a:pt x="39" y="11"/>
                </a:lnTo>
                <a:lnTo>
                  <a:pt x="39" y="11"/>
                </a:lnTo>
                <a:lnTo>
                  <a:pt x="40" y="11"/>
                </a:lnTo>
                <a:lnTo>
                  <a:pt x="40" y="11"/>
                </a:lnTo>
                <a:lnTo>
                  <a:pt x="41" y="11"/>
                </a:lnTo>
                <a:lnTo>
                  <a:pt x="41" y="11"/>
                </a:lnTo>
                <a:lnTo>
                  <a:pt x="42" y="11"/>
                </a:lnTo>
                <a:lnTo>
                  <a:pt x="42" y="10"/>
                </a:lnTo>
                <a:lnTo>
                  <a:pt x="42" y="10"/>
                </a:lnTo>
                <a:lnTo>
                  <a:pt x="43" y="10"/>
                </a:lnTo>
                <a:lnTo>
                  <a:pt x="43" y="9"/>
                </a:lnTo>
                <a:lnTo>
                  <a:pt x="43" y="9"/>
                </a:lnTo>
                <a:lnTo>
                  <a:pt x="43" y="8"/>
                </a:lnTo>
                <a:lnTo>
                  <a:pt x="43" y="8"/>
                </a:lnTo>
                <a:lnTo>
                  <a:pt x="43" y="8"/>
                </a:lnTo>
                <a:lnTo>
                  <a:pt x="43" y="7"/>
                </a:lnTo>
                <a:lnTo>
                  <a:pt x="43" y="7"/>
                </a:lnTo>
                <a:lnTo>
                  <a:pt x="43" y="6"/>
                </a:lnTo>
                <a:lnTo>
                  <a:pt x="43" y="6"/>
                </a:lnTo>
                <a:lnTo>
                  <a:pt x="43" y="5"/>
                </a:lnTo>
                <a:lnTo>
                  <a:pt x="43" y="5"/>
                </a:lnTo>
                <a:lnTo>
                  <a:pt x="43" y="4"/>
                </a:lnTo>
                <a:lnTo>
                  <a:pt x="44" y="4"/>
                </a:lnTo>
                <a:lnTo>
                  <a:pt x="44" y="4"/>
                </a:lnTo>
                <a:lnTo>
                  <a:pt x="44" y="3"/>
                </a:lnTo>
                <a:lnTo>
                  <a:pt x="44" y="3"/>
                </a:lnTo>
                <a:lnTo>
                  <a:pt x="45" y="2"/>
                </a:lnTo>
                <a:lnTo>
                  <a:pt x="45" y="2"/>
                </a:lnTo>
                <a:lnTo>
                  <a:pt x="46" y="2"/>
                </a:lnTo>
                <a:lnTo>
                  <a:pt x="46" y="1"/>
                </a:lnTo>
                <a:lnTo>
                  <a:pt x="47" y="1"/>
                </a:lnTo>
                <a:lnTo>
                  <a:pt x="47" y="1"/>
                </a:lnTo>
                <a:lnTo>
                  <a:pt x="48" y="2"/>
                </a:lnTo>
                <a:lnTo>
                  <a:pt x="48" y="2"/>
                </a:lnTo>
                <a:lnTo>
                  <a:pt x="49" y="2"/>
                </a:lnTo>
                <a:lnTo>
                  <a:pt x="49" y="2"/>
                </a:lnTo>
                <a:lnTo>
                  <a:pt x="49" y="2"/>
                </a:lnTo>
                <a:lnTo>
                  <a:pt x="50" y="2"/>
                </a:lnTo>
                <a:lnTo>
                  <a:pt x="50" y="2"/>
                </a:lnTo>
                <a:lnTo>
                  <a:pt x="51" y="2"/>
                </a:lnTo>
                <a:lnTo>
                  <a:pt x="52" y="1"/>
                </a:lnTo>
                <a:lnTo>
                  <a:pt x="52" y="1"/>
                </a:lnTo>
                <a:lnTo>
                  <a:pt x="53" y="1"/>
                </a:lnTo>
                <a:lnTo>
                  <a:pt x="53" y="1"/>
                </a:lnTo>
                <a:lnTo>
                  <a:pt x="54" y="1"/>
                </a:lnTo>
                <a:lnTo>
                  <a:pt x="54" y="1"/>
                </a:lnTo>
                <a:lnTo>
                  <a:pt x="54" y="1"/>
                </a:lnTo>
                <a:lnTo>
                  <a:pt x="55" y="1"/>
                </a:lnTo>
                <a:lnTo>
                  <a:pt x="56" y="1"/>
                </a:lnTo>
                <a:lnTo>
                  <a:pt x="56" y="1"/>
                </a:lnTo>
                <a:lnTo>
                  <a:pt x="57" y="1"/>
                </a:lnTo>
                <a:lnTo>
                  <a:pt x="57" y="1"/>
                </a:lnTo>
                <a:lnTo>
                  <a:pt x="58" y="1"/>
                </a:lnTo>
                <a:lnTo>
                  <a:pt x="58" y="0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13" name="Freeform 98"/>
          <p:cNvSpPr>
            <a:spLocks/>
          </p:cNvSpPr>
          <p:nvPr/>
        </p:nvSpPr>
        <p:spPr bwMode="auto">
          <a:xfrm>
            <a:off x="1302232" y="142834"/>
            <a:ext cx="429298" cy="421381"/>
          </a:xfrm>
          <a:custGeom>
            <a:avLst/>
            <a:gdLst>
              <a:gd name="T0" fmla="*/ 192 w 250"/>
              <a:gd name="T1" fmla="*/ 11 h 266"/>
              <a:gd name="T2" fmla="*/ 200 w 250"/>
              <a:gd name="T3" fmla="*/ 19 h 266"/>
              <a:gd name="T4" fmla="*/ 211 w 250"/>
              <a:gd name="T5" fmla="*/ 29 h 266"/>
              <a:gd name="T6" fmla="*/ 222 w 250"/>
              <a:gd name="T7" fmla="*/ 36 h 266"/>
              <a:gd name="T8" fmla="*/ 234 w 250"/>
              <a:gd name="T9" fmla="*/ 46 h 266"/>
              <a:gd name="T10" fmla="*/ 241 w 250"/>
              <a:gd name="T11" fmla="*/ 55 h 266"/>
              <a:gd name="T12" fmla="*/ 224 w 250"/>
              <a:gd name="T13" fmla="*/ 58 h 266"/>
              <a:gd name="T14" fmla="*/ 223 w 250"/>
              <a:gd name="T15" fmla="*/ 68 h 266"/>
              <a:gd name="T16" fmla="*/ 216 w 250"/>
              <a:gd name="T17" fmla="*/ 72 h 266"/>
              <a:gd name="T18" fmla="*/ 214 w 250"/>
              <a:gd name="T19" fmla="*/ 54 h 266"/>
              <a:gd name="T20" fmla="*/ 207 w 250"/>
              <a:gd name="T21" fmla="*/ 49 h 266"/>
              <a:gd name="T22" fmla="*/ 203 w 250"/>
              <a:gd name="T23" fmla="*/ 48 h 266"/>
              <a:gd name="T24" fmla="*/ 193 w 250"/>
              <a:gd name="T25" fmla="*/ 58 h 266"/>
              <a:gd name="T26" fmla="*/ 201 w 250"/>
              <a:gd name="T27" fmla="*/ 71 h 266"/>
              <a:gd name="T28" fmla="*/ 210 w 250"/>
              <a:gd name="T29" fmla="*/ 77 h 266"/>
              <a:gd name="T30" fmla="*/ 219 w 250"/>
              <a:gd name="T31" fmla="*/ 85 h 266"/>
              <a:gd name="T32" fmla="*/ 231 w 250"/>
              <a:gd name="T33" fmla="*/ 86 h 266"/>
              <a:gd name="T34" fmla="*/ 237 w 250"/>
              <a:gd name="T35" fmla="*/ 94 h 266"/>
              <a:gd name="T36" fmla="*/ 247 w 250"/>
              <a:gd name="T37" fmla="*/ 102 h 266"/>
              <a:gd name="T38" fmla="*/ 243 w 250"/>
              <a:gd name="T39" fmla="*/ 124 h 266"/>
              <a:gd name="T40" fmla="*/ 231 w 250"/>
              <a:gd name="T41" fmla="*/ 126 h 266"/>
              <a:gd name="T42" fmla="*/ 224 w 250"/>
              <a:gd name="T43" fmla="*/ 142 h 266"/>
              <a:gd name="T44" fmla="*/ 221 w 250"/>
              <a:gd name="T45" fmla="*/ 157 h 266"/>
              <a:gd name="T46" fmla="*/ 214 w 250"/>
              <a:gd name="T47" fmla="*/ 161 h 266"/>
              <a:gd name="T48" fmla="*/ 203 w 250"/>
              <a:gd name="T49" fmla="*/ 160 h 266"/>
              <a:gd name="T50" fmla="*/ 199 w 250"/>
              <a:gd name="T51" fmla="*/ 171 h 266"/>
              <a:gd name="T52" fmla="*/ 192 w 250"/>
              <a:gd name="T53" fmla="*/ 176 h 266"/>
              <a:gd name="T54" fmla="*/ 182 w 250"/>
              <a:gd name="T55" fmla="*/ 191 h 266"/>
              <a:gd name="T56" fmla="*/ 161 w 250"/>
              <a:gd name="T57" fmla="*/ 201 h 266"/>
              <a:gd name="T58" fmla="*/ 156 w 250"/>
              <a:gd name="T59" fmla="*/ 206 h 266"/>
              <a:gd name="T60" fmla="*/ 149 w 250"/>
              <a:gd name="T61" fmla="*/ 208 h 266"/>
              <a:gd name="T62" fmla="*/ 147 w 250"/>
              <a:gd name="T63" fmla="*/ 224 h 266"/>
              <a:gd name="T64" fmla="*/ 148 w 250"/>
              <a:gd name="T65" fmla="*/ 228 h 266"/>
              <a:gd name="T66" fmla="*/ 139 w 250"/>
              <a:gd name="T67" fmla="*/ 241 h 266"/>
              <a:gd name="T68" fmla="*/ 131 w 250"/>
              <a:gd name="T69" fmla="*/ 246 h 266"/>
              <a:gd name="T70" fmla="*/ 118 w 250"/>
              <a:gd name="T71" fmla="*/ 256 h 266"/>
              <a:gd name="T72" fmla="*/ 109 w 250"/>
              <a:gd name="T73" fmla="*/ 263 h 266"/>
              <a:gd name="T74" fmla="*/ 95 w 250"/>
              <a:gd name="T75" fmla="*/ 259 h 266"/>
              <a:gd name="T76" fmla="*/ 76 w 250"/>
              <a:gd name="T77" fmla="*/ 258 h 266"/>
              <a:gd name="T78" fmla="*/ 69 w 250"/>
              <a:gd name="T79" fmla="*/ 251 h 266"/>
              <a:gd name="T80" fmla="*/ 71 w 250"/>
              <a:gd name="T81" fmla="*/ 236 h 266"/>
              <a:gd name="T82" fmla="*/ 73 w 250"/>
              <a:gd name="T83" fmla="*/ 228 h 266"/>
              <a:gd name="T84" fmla="*/ 60 w 250"/>
              <a:gd name="T85" fmla="*/ 225 h 266"/>
              <a:gd name="T86" fmla="*/ 49 w 250"/>
              <a:gd name="T87" fmla="*/ 220 h 266"/>
              <a:gd name="T88" fmla="*/ 33 w 250"/>
              <a:gd name="T89" fmla="*/ 214 h 266"/>
              <a:gd name="T90" fmla="*/ 35 w 250"/>
              <a:gd name="T91" fmla="*/ 200 h 266"/>
              <a:gd name="T92" fmla="*/ 37 w 250"/>
              <a:gd name="T93" fmla="*/ 185 h 266"/>
              <a:gd name="T94" fmla="*/ 31 w 250"/>
              <a:gd name="T95" fmla="*/ 169 h 266"/>
              <a:gd name="T96" fmla="*/ 32 w 250"/>
              <a:gd name="T97" fmla="*/ 158 h 266"/>
              <a:gd name="T98" fmla="*/ 24 w 250"/>
              <a:gd name="T99" fmla="*/ 160 h 266"/>
              <a:gd name="T100" fmla="*/ 15 w 250"/>
              <a:gd name="T101" fmla="*/ 157 h 266"/>
              <a:gd name="T102" fmla="*/ 14 w 250"/>
              <a:gd name="T103" fmla="*/ 147 h 266"/>
              <a:gd name="T104" fmla="*/ 8 w 250"/>
              <a:gd name="T105" fmla="*/ 135 h 266"/>
              <a:gd name="T106" fmla="*/ 5 w 250"/>
              <a:gd name="T107" fmla="*/ 118 h 266"/>
              <a:gd name="T108" fmla="*/ 4 w 250"/>
              <a:gd name="T109" fmla="*/ 107 h 266"/>
              <a:gd name="T110" fmla="*/ 29 w 250"/>
              <a:gd name="T111" fmla="*/ 99 h 266"/>
              <a:gd name="T112" fmla="*/ 53 w 250"/>
              <a:gd name="T113" fmla="*/ 90 h 266"/>
              <a:gd name="T114" fmla="*/ 87 w 250"/>
              <a:gd name="T115" fmla="*/ 80 h 266"/>
              <a:gd name="T116" fmla="*/ 128 w 250"/>
              <a:gd name="T117" fmla="*/ 61 h 266"/>
              <a:gd name="T118" fmla="*/ 148 w 250"/>
              <a:gd name="T119" fmla="*/ 40 h 266"/>
              <a:gd name="T120" fmla="*/ 150 w 250"/>
              <a:gd name="T121" fmla="*/ 21 h 266"/>
              <a:gd name="T122" fmla="*/ 177 w 250"/>
              <a:gd name="T123" fmla="*/ 6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0" h="266">
                <a:moveTo>
                  <a:pt x="186" y="4"/>
                </a:moveTo>
                <a:lnTo>
                  <a:pt x="186" y="4"/>
                </a:lnTo>
                <a:lnTo>
                  <a:pt x="186" y="4"/>
                </a:lnTo>
                <a:lnTo>
                  <a:pt x="187" y="4"/>
                </a:lnTo>
                <a:lnTo>
                  <a:pt x="187" y="4"/>
                </a:lnTo>
                <a:lnTo>
                  <a:pt x="187" y="5"/>
                </a:lnTo>
                <a:lnTo>
                  <a:pt x="187" y="5"/>
                </a:lnTo>
                <a:lnTo>
                  <a:pt x="188" y="5"/>
                </a:lnTo>
                <a:lnTo>
                  <a:pt x="188" y="6"/>
                </a:lnTo>
                <a:lnTo>
                  <a:pt x="190" y="10"/>
                </a:lnTo>
                <a:lnTo>
                  <a:pt x="191" y="10"/>
                </a:lnTo>
                <a:lnTo>
                  <a:pt x="191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3"/>
                </a:lnTo>
                <a:lnTo>
                  <a:pt x="192" y="16"/>
                </a:lnTo>
                <a:lnTo>
                  <a:pt x="192" y="18"/>
                </a:lnTo>
                <a:lnTo>
                  <a:pt x="192" y="19"/>
                </a:lnTo>
                <a:lnTo>
                  <a:pt x="193" y="20"/>
                </a:lnTo>
                <a:lnTo>
                  <a:pt x="194" y="20"/>
                </a:lnTo>
                <a:lnTo>
                  <a:pt x="194" y="20"/>
                </a:lnTo>
                <a:lnTo>
                  <a:pt x="195" y="20"/>
                </a:lnTo>
                <a:lnTo>
                  <a:pt x="196" y="19"/>
                </a:lnTo>
                <a:lnTo>
                  <a:pt x="196" y="19"/>
                </a:lnTo>
                <a:lnTo>
                  <a:pt x="198" y="19"/>
                </a:lnTo>
                <a:lnTo>
                  <a:pt x="199" y="19"/>
                </a:lnTo>
                <a:lnTo>
                  <a:pt x="199" y="19"/>
                </a:lnTo>
                <a:lnTo>
                  <a:pt x="200" y="19"/>
                </a:lnTo>
                <a:lnTo>
                  <a:pt x="202" y="21"/>
                </a:lnTo>
                <a:lnTo>
                  <a:pt x="202" y="21"/>
                </a:lnTo>
                <a:lnTo>
                  <a:pt x="203" y="21"/>
                </a:lnTo>
                <a:lnTo>
                  <a:pt x="203" y="22"/>
                </a:lnTo>
                <a:lnTo>
                  <a:pt x="204" y="22"/>
                </a:lnTo>
                <a:lnTo>
                  <a:pt x="206" y="23"/>
                </a:lnTo>
                <a:lnTo>
                  <a:pt x="207" y="23"/>
                </a:lnTo>
                <a:lnTo>
                  <a:pt x="207" y="24"/>
                </a:lnTo>
                <a:lnTo>
                  <a:pt x="207" y="25"/>
                </a:lnTo>
                <a:lnTo>
                  <a:pt x="208" y="26"/>
                </a:lnTo>
                <a:lnTo>
                  <a:pt x="210" y="27"/>
                </a:lnTo>
                <a:lnTo>
                  <a:pt x="210" y="27"/>
                </a:lnTo>
                <a:lnTo>
                  <a:pt x="210" y="28"/>
                </a:lnTo>
                <a:lnTo>
                  <a:pt x="211" y="29"/>
                </a:lnTo>
                <a:lnTo>
                  <a:pt x="211" y="29"/>
                </a:lnTo>
                <a:lnTo>
                  <a:pt x="212" y="29"/>
                </a:lnTo>
                <a:lnTo>
                  <a:pt x="213" y="30"/>
                </a:lnTo>
                <a:lnTo>
                  <a:pt x="214" y="31"/>
                </a:lnTo>
                <a:lnTo>
                  <a:pt x="214" y="32"/>
                </a:lnTo>
                <a:lnTo>
                  <a:pt x="214" y="32"/>
                </a:lnTo>
                <a:lnTo>
                  <a:pt x="215" y="32"/>
                </a:lnTo>
                <a:lnTo>
                  <a:pt x="216" y="32"/>
                </a:lnTo>
                <a:lnTo>
                  <a:pt x="216" y="32"/>
                </a:lnTo>
                <a:lnTo>
                  <a:pt x="216" y="32"/>
                </a:lnTo>
                <a:lnTo>
                  <a:pt x="217" y="33"/>
                </a:lnTo>
                <a:lnTo>
                  <a:pt x="218" y="34"/>
                </a:lnTo>
                <a:lnTo>
                  <a:pt x="220" y="36"/>
                </a:lnTo>
                <a:lnTo>
                  <a:pt x="222" y="36"/>
                </a:lnTo>
                <a:lnTo>
                  <a:pt x="222" y="37"/>
                </a:lnTo>
                <a:lnTo>
                  <a:pt x="223" y="38"/>
                </a:lnTo>
                <a:lnTo>
                  <a:pt x="224" y="39"/>
                </a:lnTo>
                <a:lnTo>
                  <a:pt x="224" y="40"/>
                </a:lnTo>
                <a:lnTo>
                  <a:pt x="224" y="40"/>
                </a:lnTo>
                <a:lnTo>
                  <a:pt x="226" y="43"/>
                </a:lnTo>
                <a:lnTo>
                  <a:pt x="227" y="44"/>
                </a:lnTo>
                <a:lnTo>
                  <a:pt x="228" y="44"/>
                </a:lnTo>
                <a:lnTo>
                  <a:pt x="228" y="45"/>
                </a:lnTo>
                <a:lnTo>
                  <a:pt x="230" y="45"/>
                </a:lnTo>
                <a:lnTo>
                  <a:pt x="230" y="45"/>
                </a:lnTo>
                <a:lnTo>
                  <a:pt x="232" y="46"/>
                </a:lnTo>
                <a:lnTo>
                  <a:pt x="233" y="46"/>
                </a:lnTo>
                <a:lnTo>
                  <a:pt x="234" y="46"/>
                </a:lnTo>
                <a:lnTo>
                  <a:pt x="235" y="46"/>
                </a:lnTo>
                <a:lnTo>
                  <a:pt x="235" y="46"/>
                </a:lnTo>
                <a:lnTo>
                  <a:pt x="235" y="45"/>
                </a:lnTo>
                <a:lnTo>
                  <a:pt x="236" y="45"/>
                </a:lnTo>
                <a:lnTo>
                  <a:pt x="237" y="46"/>
                </a:lnTo>
                <a:lnTo>
                  <a:pt x="238" y="46"/>
                </a:lnTo>
                <a:lnTo>
                  <a:pt x="240" y="47"/>
                </a:lnTo>
                <a:lnTo>
                  <a:pt x="241" y="48"/>
                </a:lnTo>
                <a:lnTo>
                  <a:pt x="241" y="49"/>
                </a:lnTo>
                <a:lnTo>
                  <a:pt x="241" y="49"/>
                </a:lnTo>
                <a:lnTo>
                  <a:pt x="242" y="50"/>
                </a:lnTo>
                <a:lnTo>
                  <a:pt x="242" y="53"/>
                </a:lnTo>
                <a:lnTo>
                  <a:pt x="241" y="54"/>
                </a:lnTo>
                <a:lnTo>
                  <a:pt x="241" y="55"/>
                </a:lnTo>
                <a:lnTo>
                  <a:pt x="241" y="56"/>
                </a:lnTo>
                <a:lnTo>
                  <a:pt x="240" y="56"/>
                </a:lnTo>
                <a:lnTo>
                  <a:pt x="239" y="56"/>
                </a:lnTo>
                <a:lnTo>
                  <a:pt x="237" y="56"/>
                </a:lnTo>
                <a:lnTo>
                  <a:pt x="235" y="55"/>
                </a:lnTo>
                <a:lnTo>
                  <a:pt x="231" y="54"/>
                </a:lnTo>
                <a:lnTo>
                  <a:pt x="229" y="54"/>
                </a:lnTo>
                <a:lnTo>
                  <a:pt x="228" y="54"/>
                </a:lnTo>
                <a:lnTo>
                  <a:pt x="226" y="55"/>
                </a:lnTo>
                <a:lnTo>
                  <a:pt x="225" y="55"/>
                </a:lnTo>
                <a:lnTo>
                  <a:pt x="225" y="57"/>
                </a:lnTo>
                <a:lnTo>
                  <a:pt x="224" y="57"/>
                </a:lnTo>
                <a:lnTo>
                  <a:pt x="224" y="57"/>
                </a:lnTo>
                <a:lnTo>
                  <a:pt x="224" y="58"/>
                </a:lnTo>
                <a:lnTo>
                  <a:pt x="224" y="60"/>
                </a:lnTo>
                <a:lnTo>
                  <a:pt x="223" y="60"/>
                </a:lnTo>
                <a:lnTo>
                  <a:pt x="222" y="61"/>
                </a:lnTo>
                <a:lnTo>
                  <a:pt x="222" y="62"/>
                </a:lnTo>
                <a:lnTo>
                  <a:pt x="222" y="63"/>
                </a:lnTo>
                <a:lnTo>
                  <a:pt x="222" y="63"/>
                </a:lnTo>
                <a:lnTo>
                  <a:pt x="223" y="64"/>
                </a:lnTo>
                <a:lnTo>
                  <a:pt x="224" y="65"/>
                </a:lnTo>
                <a:lnTo>
                  <a:pt x="224" y="65"/>
                </a:lnTo>
                <a:lnTo>
                  <a:pt x="224" y="66"/>
                </a:lnTo>
                <a:lnTo>
                  <a:pt x="224" y="67"/>
                </a:lnTo>
                <a:lnTo>
                  <a:pt x="224" y="67"/>
                </a:lnTo>
                <a:lnTo>
                  <a:pt x="224" y="67"/>
                </a:lnTo>
                <a:lnTo>
                  <a:pt x="223" y="68"/>
                </a:lnTo>
                <a:lnTo>
                  <a:pt x="222" y="68"/>
                </a:lnTo>
                <a:lnTo>
                  <a:pt x="221" y="68"/>
                </a:lnTo>
                <a:lnTo>
                  <a:pt x="221" y="69"/>
                </a:lnTo>
                <a:lnTo>
                  <a:pt x="220" y="69"/>
                </a:lnTo>
                <a:lnTo>
                  <a:pt x="220" y="70"/>
                </a:lnTo>
                <a:lnTo>
                  <a:pt x="219" y="70"/>
                </a:lnTo>
                <a:lnTo>
                  <a:pt x="219" y="71"/>
                </a:lnTo>
                <a:lnTo>
                  <a:pt x="218" y="71"/>
                </a:lnTo>
                <a:lnTo>
                  <a:pt x="218" y="71"/>
                </a:lnTo>
                <a:lnTo>
                  <a:pt x="217" y="71"/>
                </a:lnTo>
                <a:lnTo>
                  <a:pt x="217" y="71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4" y="71"/>
                </a:lnTo>
                <a:lnTo>
                  <a:pt x="214" y="70"/>
                </a:lnTo>
                <a:lnTo>
                  <a:pt x="213" y="69"/>
                </a:lnTo>
                <a:lnTo>
                  <a:pt x="213" y="69"/>
                </a:lnTo>
                <a:lnTo>
                  <a:pt x="213" y="67"/>
                </a:lnTo>
                <a:lnTo>
                  <a:pt x="214" y="65"/>
                </a:lnTo>
                <a:lnTo>
                  <a:pt x="215" y="64"/>
                </a:lnTo>
                <a:lnTo>
                  <a:pt x="215" y="60"/>
                </a:lnTo>
                <a:lnTo>
                  <a:pt x="215" y="59"/>
                </a:lnTo>
                <a:lnTo>
                  <a:pt x="215" y="59"/>
                </a:lnTo>
                <a:lnTo>
                  <a:pt x="215" y="58"/>
                </a:lnTo>
                <a:lnTo>
                  <a:pt x="215" y="57"/>
                </a:lnTo>
                <a:lnTo>
                  <a:pt x="214" y="56"/>
                </a:lnTo>
                <a:lnTo>
                  <a:pt x="214" y="54"/>
                </a:lnTo>
                <a:lnTo>
                  <a:pt x="213" y="53"/>
                </a:lnTo>
                <a:lnTo>
                  <a:pt x="212" y="50"/>
                </a:lnTo>
                <a:lnTo>
                  <a:pt x="211" y="50"/>
                </a:lnTo>
                <a:lnTo>
                  <a:pt x="211" y="50"/>
                </a:lnTo>
                <a:lnTo>
                  <a:pt x="211" y="50"/>
                </a:lnTo>
                <a:lnTo>
                  <a:pt x="210" y="50"/>
                </a:lnTo>
                <a:lnTo>
                  <a:pt x="211" y="49"/>
                </a:lnTo>
                <a:lnTo>
                  <a:pt x="211" y="48"/>
                </a:lnTo>
                <a:lnTo>
                  <a:pt x="210" y="48"/>
                </a:lnTo>
                <a:lnTo>
                  <a:pt x="209" y="49"/>
                </a:lnTo>
                <a:lnTo>
                  <a:pt x="209" y="49"/>
                </a:lnTo>
                <a:lnTo>
                  <a:pt x="208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8"/>
                </a:lnTo>
                <a:lnTo>
                  <a:pt x="207" y="48"/>
                </a:lnTo>
                <a:lnTo>
                  <a:pt x="207" y="48"/>
                </a:lnTo>
                <a:lnTo>
                  <a:pt x="207" y="47"/>
                </a:lnTo>
                <a:lnTo>
                  <a:pt x="207" y="47"/>
                </a:lnTo>
                <a:lnTo>
                  <a:pt x="206" y="47"/>
                </a:lnTo>
                <a:lnTo>
                  <a:pt x="206" y="47"/>
                </a:lnTo>
                <a:lnTo>
                  <a:pt x="205" y="47"/>
                </a:lnTo>
                <a:lnTo>
                  <a:pt x="205" y="47"/>
                </a:lnTo>
                <a:lnTo>
                  <a:pt x="204" y="47"/>
                </a:lnTo>
                <a:lnTo>
                  <a:pt x="204" y="47"/>
                </a:lnTo>
                <a:lnTo>
                  <a:pt x="203" y="47"/>
                </a:lnTo>
                <a:lnTo>
                  <a:pt x="203" y="48"/>
                </a:lnTo>
                <a:lnTo>
                  <a:pt x="203" y="48"/>
                </a:lnTo>
                <a:lnTo>
                  <a:pt x="203" y="48"/>
                </a:lnTo>
                <a:lnTo>
                  <a:pt x="203" y="48"/>
                </a:lnTo>
                <a:lnTo>
                  <a:pt x="202" y="48"/>
                </a:lnTo>
                <a:lnTo>
                  <a:pt x="201" y="49"/>
                </a:lnTo>
                <a:lnTo>
                  <a:pt x="200" y="50"/>
                </a:lnTo>
                <a:lnTo>
                  <a:pt x="199" y="50"/>
                </a:lnTo>
                <a:lnTo>
                  <a:pt x="197" y="50"/>
                </a:lnTo>
                <a:lnTo>
                  <a:pt x="196" y="50"/>
                </a:lnTo>
                <a:lnTo>
                  <a:pt x="196" y="51"/>
                </a:lnTo>
                <a:lnTo>
                  <a:pt x="195" y="53"/>
                </a:lnTo>
                <a:lnTo>
                  <a:pt x="193" y="56"/>
                </a:lnTo>
                <a:lnTo>
                  <a:pt x="192" y="57"/>
                </a:lnTo>
                <a:lnTo>
                  <a:pt x="192" y="58"/>
                </a:lnTo>
                <a:lnTo>
                  <a:pt x="193" y="58"/>
                </a:lnTo>
                <a:lnTo>
                  <a:pt x="195" y="58"/>
                </a:lnTo>
                <a:lnTo>
                  <a:pt x="196" y="57"/>
                </a:lnTo>
                <a:lnTo>
                  <a:pt x="197" y="56"/>
                </a:lnTo>
                <a:lnTo>
                  <a:pt x="199" y="62"/>
                </a:lnTo>
                <a:lnTo>
                  <a:pt x="199" y="63"/>
                </a:lnTo>
                <a:lnTo>
                  <a:pt x="199" y="64"/>
                </a:lnTo>
                <a:lnTo>
                  <a:pt x="199" y="64"/>
                </a:lnTo>
                <a:lnTo>
                  <a:pt x="199" y="66"/>
                </a:lnTo>
                <a:lnTo>
                  <a:pt x="199" y="67"/>
                </a:lnTo>
                <a:lnTo>
                  <a:pt x="199" y="68"/>
                </a:lnTo>
                <a:lnTo>
                  <a:pt x="199" y="69"/>
                </a:lnTo>
                <a:lnTo>
                  <a:pt x="199" y="69"/>
                </a:lnTo>
                <a:lnTo>
                  <a:pt x="200" y="71"/>
                </a:lnTo>
                <a:lnTo>
                  <a:pt x="201" y="71"/>
                </a:lnTo>
                <a:lnTo>
                  <a:pt x="202" y="71"/>
                </a:lnTo>
                <a:lnTo>
                  <a:pt x="203" y="71"/>
                </a:lnTo>
                <a:lnTo>
                  <a:pt x="203" y="71"/>
                </a:lnTo>
                <a:lnTo>
                  <a:pt x="204" y="72"/>
                </a:lnTo>
                <a:lnTo>
                  <a:pt x="205" y="73"/>
                </a:lnTo>
                <a:lnTo>
                  <a:pt x="206" y="73"/>
                </a:lnTo>
                <a:lnTo>
                  <a:pt x="206" y="74"/>
                </a:lnTo>
                <a:lnTo>
                  <a:pt x="207" y="74"/>
                </a:lnTo>
                <a:lnTo>
                  <a:pt x="207" y="75"/>
                </a:lnTo>
                <a:lnTo>
                  <a:pt x="207" y="76"/>
                </a:lnTo>
                <a:lnTo>
                  <a:pt x="208" y="76"/>
                </a:lnTo>
                <a:lnTo>
                  <a:pt x="208" y="76"/>
                </a:lnTo>
                <a:lnTo>
                  <a:pt x="210" y="77"/>
                </a:lnTo>
                <a:lnTo>
                  <a:pt x="210" y="77"/>
                </a:lnTo>
                <a:lnTo>
                  <a:pt x="211" y="78"/>
                </a:lnTo>
                <a:lnTo>
                  <a:pt x="211" y="78"/>
                </a:lnTo>
                <a:lnTo>
                  <a:pt x="212" y="79"/>
                </a:lnTo>
                <a:lnTo>
                  <a:pt x="213" y="79"/>
                </a:lnTo>
                <a:lnTo>
                  <a:pt x="213" y="80"/>
                </a:lnTo>
                <a:lnTo>
                  <a:pt x="213" y="80"/>
                </a:lnTo>
                <a:lnTo>
                  <a:pt x="213" y="80"/>
                </a:lnTo>
                <a:lnTo>
                  <a:pt x="214" y="82"/>
                </a:lnTo>
                <a:lnTo>
                  <a:pt x="214" y="82"/>
                </a:lnTo>
                <a:lnTo>
                  <a:pt x="215" y="83"/>
                </a:lnTo>
                <a:lnTo>
                  <a:pt x="216" y="84"/>
                </a:lnTo>
                <a:lnTo>
                  <a:pt x="217" y="85"/>
                </a:lnTo>
                <a:lnTo>
                  <a:pt x="218" y="85"/>
                </a:lnTo>
                <a:lnTo>
                  <a:pt x="219" y="85"/>
                </a:lnTo>
                <a:lnTo>
                  <a:pt x="220" y="85"/>
                </a:lnTo>
                <a:lnTo>
                  <a:pt x="220" y="86"/>
                </a:lnTo>
                <a:lnTo>
                  <a:pt x="222" y="87"/>
                </a:lnTo>
                <a:lnTo>
                  <a:pt x="223" y="87"/>
                </a:lnTo>
                <a:lnTo>
                  <a:pt x="223" y="86"/>
                </a:lnTo>
                <a:lnTo>
                  <a:pt x="224" y="86"/>
                </a:lnTo>
                <a:lnTo>
                  <a:pt x="224" y="86"/>
                </a:lnTo>
                <a:lnTo>
                  <a:pt x="224" y="86"/>
                </a:lnTo>
                <a:lnTo>
                  <a:pt x="226" y="85"/>
                </a:lnTo>
                <a:lnTo>
                  <a:pt x="229" y="84"/>
                </a:lnTo>
                <a:lnTo>
                  <a:pt x="229" y="84"/>
                </a:lnTo>
                <a:lnTo>
                  <a:pt x="230" y="84"/>
                </a:lnTo>
                <a:lnTo>
                  <a:pt x="230" y="85"/>
                </a:lnTo>
                <a:lnTo>
                  <a:pt x="231" y="86"/>
                </a:lnTo>
                <a:lnTo>
                  <a:pt x="232" y="86"/>
                </a:lnTo>
                <a:lnTo>
                  <a:pt x="233" y="86"/>
                </a:lnTo>
                <a:lnTo>
                  <a:pt x="233" y="86"/>
                </a:lnTo>
                <a:lnTo>
                  <a:pt x="234" y="87"/>
                </a:lnTo>
                <a:lnTo>
                  <a:pt x="234" y="87"/>
                </a:lnTo>
                <a:lnTo>
                  <a:pt x="235" y="88"/>
                </a:lnTo>
                <a:lnTo>
                  <a:pt x="236" y="88"/>
                </a:lnTo>
                <a:lnTo>
                  <a:pt x="236" y="88"/>
                </a:lnTo>
                <a:lnTo>
                  <a:pt x="236" y="88"/>
                </a:lnTo>
                <a:lnTo>
                  <a:pt x="237" y="90"/>
                </a:lnTo>
                <a:lnTo>
                  <a:pt x="237" y="91"/>
                </a:lnTo>
                <a:lnTo>
                  <a:pt x="237" y="92"/>
                </a:lnTo>
                <a:lnTo>
                  <a:pt x="236" y="94"/>
                </a:lnTo>
                <a:lnTo>
                  <a:pt x="237" y="94"/>
                </a:lnTo>
                <a:lnTo>
                  <a:pt x="238" y="94"/>
                </a:lnTo>
                <a:lnTo>
                  <a:pt x="240" y="94"/>
                </a:lnTo>
                <a:lnTo>
                  <a:pt x="241" y="94"/>
                </a:lnTo>
                <a:lnTo>
                  <a:pt x="242" y="94"/>
                </a:lnTo>
                <a:lnTo>
                  <a:pt x="242" y="94"/>
                </a:lnTo>
                <a:lnTo>
                  <a:pt x="242" y="95"/>
                </a:lnTo>
                <a:lnTo>
                  <a:pt x="242" y="95"/>
                </a:lnTo>
                <a:lnTo>
                  <a:pt x="243" y="96"/>
                </a:lnTo>
                <a:lnTo>
                  <a:pt x="244" y="97"/>
                </a:lnTo>
                <a:lnTo>
                  <a:pt x="244" y="97"/>
                </a:lnTo>
                <a:lnTo>
                  <a:pt x="244" y="99"/>
                </a:lnTo>
                <a:lnTo>
                  <a:pt x="245" y="100"/>
                </a:lnTo>
                <a:lnTo>
                  <a:pt x="246" y="101"/>
                </a:lnTo>
                <a:lnTo>
                  <a:pt x="247" y="102"/>
                </a:lnTo>
                <a:lnTo>
                  <a:pt x="249" y="104"/>
                </a:lnTo>
                <a:lnTo>
                  <a:pt x="249" y="106"/>
                </a:lnTo>
                <a:lnTo>
                  <a:pt x="250" y="107"/>
                </a:lnTo>
                <a:lnTo>
                  <a:pt x="250" y="108"/>
                </a:lnTo>
                <a:lnTo>
                  <a:pt x="249" y="111"/>
                </a:lnTo>
                <a:lnTo>
                  <a:pt x="249" y="113"/>
                </a:lnTo>
                <a:lnTo>
                  <a:pt x="249" y="114"/>
                </a:lnTo>
                <a:lnTo>
                  <a:pt x="248" y="114"/>
                </a:lnTo>
                <a:lnTo>
                  <a:pt x="247" y="115"/>
                </a:lnTo>
                <a:lnTo>
                  <a:pt x="245" y="116"/>
                </a:lnTo>
                <a:lnTo>
                  <a:pt x="244" y="118"/>
                </a:lnTo>
                <a:lnTo>
                  <a:pt x="244" y="122"/>
                </a:lnTo>
                <a:lnTo>
                  <a:pt x="244" y="123"/>
                </a:lnTo>
                <a:lnTo>
                  <a:pt x="243" y="124"/>
                </a:lnTo>
                <a:lnTo>
                  <a:pt x="242" y="125"/>
                </a:lnTo>
                <a:lnTo>
                  <a:pt x="241" y="126"/>
                </a:lnTo>
                <a:lnTo>
                  <a:pt x="240" y="126"/>
                </a:lnTo>
                <a:lnTo>
                  <a:pt x="239" y="127"/>
                </a:lnTo>
                <a:lnTo>
                  <a:pt x="238" y="128"/>
                </a:lnTo>
                <a:lnTo>
                  <a:pt x="237" y="129"/>
                </a:lnTo>
                <a:lnTo>
                  <a:pt x="236" y="130"/>
                </a:lnTo>
                <a:lnTo>
                  <a:pt x="236" y="130"/>
                </a:lnTo>
                <a:lnTo>
                  <a:pt x="235" y="130"/>
                </a:lnTo>
                <a:lnTo>
                  <a:pt x="235" y="129"/>
                </a:lnTo>
                <a:lnTo>
                  <a:pt x="234" y="128"/>
                </a:lnTo>
                <a:lnTo>
                  <a:pt x="234" y="128"/>
                </a:lnTo>
                <a:lnTo>
                  <a:pt x="232" y="126"/>
                </a:lnTo>
                <a:lnTo>
                  <a:pt x="231" y="126"/>
                </a:lnTo>
                <a:lnTo>
                  <a:pt x="230" y="126"/>
                </a:lnTo>
                <a:lnTo>
                  <a:pt x="229" y="126"/>
                </a:lnTo>
                <a:lnTo>
                  <a:pt x="229" y="126"/>
                </a:lnTo>
                <a:lnTo>
                  <a:pt x="228" y="127"/>
                </a:lnTo>
                <a:lnTo>
                  <a:pt x="227" y="128"/>
                </a:lnTo>
                <a:lnTo>
                  <a:pt x="226" y="129"/>
                </a:lnTo>
                <a:lnTo>
                  <a:pt x="226" y="130"/>
                </a:lnTo>
                <a:lnTo>
                  <a:pt x="226" y="132"/>
                </a:lnTo>
                <a:lnTo>
                  <a:pt x="225" y="134"/>
                </a:lnTo>
                <a:lnTo>
                  <a:pt x="225" y="136"/>
                </a:lnTo>
                <a:lnTo>
                  <a:pt x="224" y="138"/>
                </a:lnTo>
                <a:lnTo>
                  <a:pt x="225" y="140"/>
                </a:lnTo>
                <a:lnTo>
                  <a:pt x="225" y="141"/>
                </a:lnTo>
                <a:lnTo>
                  <a:pt x="224" y="142"/>
                </a:lnTo>
                <a:lnTo>
                  <a:pt x="224" y="143"/>
                </a:lnTo>
                <a:lnTo>
                  <a:pt x="224" y="144"/>
                </a:lnTo>
                <a:lnTo>
                  <a:pt x="223" y="144"/>
                </a:lnTo>
                <a:lnTo>
                  <a:pt x="222" y="145"/>
                </a:lnTo>
                <a:lnTo>
                  <a:pt x="221" y="146"/>
                </a:lnTo>
                <a:lnTo>
                  <a:pt x="220" y="148"/>
                </a:lnTo>
                <a:lnTo>
                  <a:pt x="220" y="148"/>
                </a:lnTo>
                <a:lnTo>
                  <a:pt x="221" y="151"/>
                </a:lnTo>
                <a:lnTo>
                  <a:pt x="220" y="151"/>
                </a:lnTo>
                <a:lnTo>
                  <a:pt x="220" y="153"/>
                </a:lnTo>
                <a:lnTo>
                  <a:pt x="219" y="155"/>
                </a:lnTo>
                <a:lnTo>
                  <a:pt x="219" y="155"/>
                </a:lnTo>
                <a:lnTo>
                  <a:pt x="220" y="157"/>
                </a:lnTo>
                <a:lnTo>
                  <a:pt x="221" y="157"/>
                </a:lnTo>
                <a:lnTo>
                  <a:pt x="221" y="158"/>
                </a:lnTo>
                <a:lnTo>
                  <a:pt x="220" y="158"/>
                </a:lnTo>
                <a:lnTo>
                  <a:pt x="218" y="158"/>
                </a:lnTo>
                <a:lnTo>
                  <a:pt x="217" y="158"/>
                </a:lnTo>
                <a:lnTo>
                  <a:pt x="217" y="159"/>
                </a:lnTo>
                <a:lnTo>
                  <a:pt x="217" y="159"/>
                </a:lnTo>
                <a:lnTo>
                  <a:pt x="219" y="160"/>
                </a:lnTo>
                <a:lnTo>
                  <a:pt x="219" y="161"/>
                </a:lnTo>
                <a:lnTo>
                  <a:pt x="218" y="161"/>
                </a:lnTo>
                <a:lnTo>
                  <a:pt x="216" y="161"/>
                </a:lnTo>
                <a:lnTo>
                  <a:pt x="216" y="161"/>
                </a:lnTo>
                <a:lnTo>
                  <a:pt x="216" y="161"/>
                </a:lnTo>
                <a:lnTo>
                  <a:pt x="214" y="161"/>
                </a:lnTo>
                <a:lnTo>
                  <a:pt x="214" y="161"/>
                </a:lnTo>
                <a:lnTo>
                  <a:pt x="214" y="160"/>
                </a:lnTo>
                <a:lnTo>
                  <a:pt x="211" y="164"/>
                </a:lnTo>
                <a:lnTo>
                  <a:pt x="211" y="164"/>
                </a:lnTo>
                <a:lnTo>
                  <a:pt x="211" y="165"/>
                </a:lnTo>
                <a:lnTo>
                  <a:pt x="212" y="165"/>
                </a:lnTo>
                <a:lnTo>
                  <a:pt x="211" y="166"/>
                </a:lnTo>
                <a:lnTo>
                  <a:pt x="210" y="167"/>
                </a:lnTo>
                <a:lnTo>
                  <a:pt x="210" y="166"/>
                </a:lnTo>
                <a:lnTo>
                  <a:pt x="209" y="166"/>
                </a:lnTo>
                <a:lnTo>
                  <a:pt x="208" y="165"/>
                </a:lnTo>
                <a:lnTo>
                  <a:pt x="206" y="161"/>
                </a:lnTo>
                <a:lnTo>
                  <a:pt x="204" y="159"/>
                </a:lnTo>
                <a:lnTo>
                  <a:pt x="203" y="159"/>
                </a:lnTo>
                <a:lnTo>
                  <a:pt x="203" y="160"/>
                </a:lnTo>
                <a:lnTo>
                  <a:pt x="203" y="160"/>
                </a:lnTo>
                <a:lnTo>
                  <a:pt x="203" y="161"/>
                </a:lnTo>
                <a:lnTo>
                  <a:pt x="204" y="162"/>
                </a:lnTo>
                <a:lnTo>
                  <a:pt x="205" y="164"/>
                </a:lnTo>
                <a:lnTo>
                  <a:pt x="203" y="166"/>
                </a:lnTo>
                <a:lnTo>
                  <a:pt x="203" y="167"/>
                </a:lnTo>
                <a:lnTo>
                  <a:pt x="202" y="167"/>
                </a:lnTo>
                <a:lnTo>
                  <a:pt x="202" y="167"/>
                </a:lnTo>
                <a:lnTo>
                  <a:pt x="202" y="168"/>
                </a:lnTo>
                <a:lnTo>
                  <a:pt x="202" y="168"/>
                </a:lnTo>
                <a:lnTo>
                  <a:pt x="201" y="169"/>
                </a:lnTo>
                <a:lnTo>
                  <a:pt x="201" y="169"/>
                </a:lnTo>
                <a:lnTo>
                  <a:pt x="200" y="170"/>
                </a:lnTo>
                <a:lnTo>
                  <a:pt x="199" y="171"/>
                </a:lnTo>
                <a:lnTo>
                  <a:pt x="198" y="171"/>
                </a:lnTo>
                <a:lnTo>
                  <a:pt x="197" y="172"/>
                </a:lnTo>
                <a:lnTo>
                  <a:pt x="196" y="173"/>
                </a:lnTo>
                <a:lnTo>
                  <a:pt x="195" y="173"/>
                </a:lnTo>
                <a:lnTo>
                  <a:pt x="194" y="173"/>
                </a:lnTo>
                <a:lnTo>
                  <a:pt x="194" y="173"/>
                </a:lnTo>
                <a:lnTo>
                  <a:pt x="193" y="173"/>
                </a:lnTo>
                <a:lnTo>
                  <a:pt x="194" y="174"/>
                </a:lnTo>
                <a:lnTo>
                  <a:pt x="194" y="175"/>
                </a:lnTo>
                <a:lnTo>
                  <a:pt x="194" y="175"/>
                </a:lnTo>
                <a:lnTo>
                  <a:pt x="193" y="175"/>
                </a:lnTo>
                <a:lnTo>
                  <a:pt x="192" y="175"/>
                </a:lnTo>
                <a:lnTo>
                  <a:pt x="192" y="175"/>
                </a:lnTo>
                <a:lnTo>
                  <a:pt x="192" y="176"/>
                </a:lnTo>
                <a:lnTo>
                  <a:pt x="191" y="177"/>
                </a:lnTo>
                <a:lnTo>
                  <a:pt x="191" y="178"/>
                </a:lnTo>
                <a:lnTo>
                  <a:pt x="189" y="179"/>
                </a:lnTo>
                <a:lnTo>
                  <a:pt x="188" y="180"/>
                </a:lnTo>
                <a:lnTo>
                  <a:pt x="187" y="180"/>
                </a:lnTo>
                <a:lnTo>
                  <a:pt x="185" y="181"/>
                </a:lnTo>
                <a:lnTo>
                  <a:pt x="185" y="182"/>
                </a:lnTo>
                <a:lnTo>
                  <a:pt x="184" y="183"/>
                </a:lnTo>
                <a:lnTo>
                  <a:pt x="184" y="185"/>
                </a:lnTo>
                <a:lnTo>
                  <a:pt x="183" y="186"/>
                </a:lnTo>
                <a:lnTo>
                  <a:pt x="183" y="187"/>
                </a:lnTo>
                <a:lnTo>
                  <a:pt x="182" y="189"/>
                </a:lnTo>
                <a:lnTo>
                  <a:pt x="182" y="190"/>
                </a:lnTo>
                <a:lnTo>
                  <a:pt x="182" y="191"/>
                </a:lnTo>
                <a:lnTo>
                  <a:pt x="181" y="192"/>
                </a:lnTo>
                <a:lnTo>
                  <a:pt x="181" y="192"/>
                </a:lnTo>
                <a:lnTo>
                  <a:pt x="181" y="193"/>
                </a:lnTo>
                <a:lnTo>
                  <a:pt x="178" y="197"/>
                </a:lnTo>
                <a:lnTo>
                  <a:pt x="177" y="197"/>
                </a:lnTo>
                <a:lnTo>
                  <a:pt x="176" y="197"/>
                </a:lnTo>
                <a:lnTo>
                  <a:pt x="174" y="198"/>
                </a:lnTo>
                <a:lnTo>
                  <a:pt x="174" y="198"/>
                </a:lnTo>
                <a:lnTo>
                  <a:pt x="173" y="197"/>
                </a:lnTo>
                <a:lnTo>
                  <a:pt x="171" y="197"/>
                </a:lnTo>
                <a:lnTo>
                  <a:pt x="171" y="196"/>
                </a:lnTo>
                <a:lnTo>
                  <a:pt x="170" y="196"/>
                </a:lnTo>
                <a:lnTo>
                  <a:pt x="169" y="198"/>
                </a:lnTo>
                <a:lnTo>
                  <a:pt x="161" y="201"/>
                </a:lnTo>
                <a:lnTo>
                  <a:pt x="161" y="202"/>
                </a:lnTo>
                <a:lnTo>
                  <a:pt x="161" y="203"/>
                </a:lnTo>
                <a:lnTo>
                  <a:pt x="160" y="203"/>
                </a:lnTo>
                <a:lnTo>
                  <a:pt x="160" y="203"/>
                </a:lnTo>
                <a:lnTo>
                  <a:pt x="160" y="203"/>
                </a:lnTo>
                <a:lnTo>
                  <a:pt x="159" y="203"/>
                </a:lnTo>
                <a:lnTo>
                  <a:pt x="158" y="202"/>
                </a:lnTo>
                <a:lnTo>
                  <a:pt x="157" y="202"/>
                </a:lnTo>
                <a:lnTo>
                  <a:pt x="157" y="202"/>
                </a:lnTo>
                <a:lnTo>
                  <a:pt x="157" y="203"/>
                </a:lnTo>
                <a:lnTo>
                  <a:pt x="156" y="203"/>
                </a:lnTo>
                <a:lnTo>
                  <a:pt x="156" y="205"/>
                </a:lnTo>
                <a:lnTo>
                  <a:pt x="157" y="206"/>
                </a:lnTo>
                <a:lnTo>
                  <a:pt x="156" y="206"/>
                </a:lnTo>
                <a:lnTo>
                  <a:pt x="156" y="207"/>
                </a:lnTo>
                <a:lnTo>
                  <a:pt x="156" y="207"/>
                </a:lnTo>
                <a:lnTo>
                  <a:pt x="155" y="207"/>
                </a:lnTo>
                <a:lnTo>
                  <a:pt x="153" y="206"/>
                </a:lnTo>
                <a:lnTo>
                  <a:pt x="153" y="206"/>
                </a:lnTo>
                <a:lnTo>
                  <a:pt x="152" y="205"/>
                </a:lnTo>
                <a:lnTo>
                  <a:pt x="151" y="205"/>
                </a:lnTo>
                <a:lnTo>
                  <a:pt x="151" y="206"/>
                </a:lnTo>
                <a:lnTo>
                  <a:pt x="152" y="207"/>
                </a:lnTo>
                <a:lnTo>
                  <a:pt x="152" y="207"/>
                </a:lnTo>
                <a:lnTo>
                  <a:pt x="152" y="207"/>
                </a:lnTo>
                <a:lnTo>
                  <a:pt x="152" y="208"/>
                </a:lnTo>
                <a:lnTo>
                  <a:pt x="151" y="208"/>
                </a:lnTo>
                <a:lnTo>
                  <a:pt x="149" y="208"/>
                </a:lnTo>
                <a:lnTo>
                  <a:pt x="149" y="208"/>
                </a:lnTo>
                <a:lnTo>
                  <a:pt x="149" y="211"/>
                </a:lnTo>
                <a:lnTo>
                  <a:pt x="149" y="212"/>
                </a:lnTo>
                <a:lnTo>
                  <a:pt x="148" y="214"/>
                </a:lnTo>
                <a:lnTo>
                  <a:pt x="147" y="215"/>
                </a:lnTo>
                <a:lnTo>
                  <a:pt x="146" y="215"/>
                </a:lnTo>
                <a:lnTo>
                  <a:pt x="146" y="216"/>
                </a:lnTo>
                <a:lnTo>
                  <a:pt x="147" y="217"/>
                </a:lnTo>
                <a:lnTo>
                  <a:pt x="149" y="218"/>
                </a:lnTo>
                <a:lnTo>
                  <a:pt x="149" y="219"/>
                </a:lnTo>
                <a:lnTo>
                  <a:pt x="149" y="219"/>
                </a:lnTo>
                <a:lnTo>
                  <a:pt x="148" y="222"/>
                </a:lnTo>
                <a:lnTo>
                  <a:pt x="148" y="223"/>
                </a:lnTo>
                <a:lnTo>
                  <a:pt x="147" y="224"/>
                </a:lnTo>
                <a:lnTo>
                  <a:pt x="148" y="224"/>
                </a:lnTo>
                <a:lnTo>
                  <a:pt x="150" y="224"/>
                </a:lnTo>
                <a:lnTo>
                  <a:pt x="150" y="225"/>
                </a:lnTo>
                <a:lnTo>
                  <a:pt x="150" y="225"/>
                </a:lnTo>
                <a:lnTo>
                  <a:pt x="150" y="225"/>
                </a:lnTo>
                <a:lnTo>
                  <a:pt x="150" y="226"/>
                </a:lnTo>
                <a:lnTo>
                  <a:pt x="149" y="226"/>
                </a:lnTo>
                <a:lnTo>
                  <a:pt x="149" y="226"/>
                </a:lnTo>
                <a:lnTo>
                  <a:pt x="147" y="226"/>
                </a:lnTo>
                <a:lnTo>
                  <a:pt x="147" y="226"/>
                </a:lnTo>
                <a:lnTo>
                  <a:pt x="147" y="226"/>
                </a:lnTo>
                <a:lnTo>
                  <a:pt x="147" y="227"/>
                </a:lnTo>
                <a:lnTo>
                  <a:pt x="147" y="227"/>
                </a:lnTo>
                <a:lnTo>
                  <a:pt x="148" y="228"/>
                </a:lnTo>
                <a:lnTo>
                  <a:pt x="148" y="229"/>
                </a:lnTo>
                <a:lnTo>
                  <a:pt x="148" y="229"/>
                </a:lnTo>
                <a:lnTo>
                  <a:pt x="148" y="230"/>
                </a:lnTo>
                <a:lnTo>
                  <a:pt x="146" y="231"/>
                </a:lnTo>
                <a:lnTo>
                  <a:pt x="146" y="231"/>
                </a:lnTo>
                <a:lnTo>
                  <a:pt x="146" y="232"/>
                </a:lnTo>
                <a:lnTo>
                  <a:pt x="145" y="234"/>
                </a:lnTo>
                <a:lnTo>
                  <a:pt x="145" y="234"/>
                </a:lnTo>
                <a:lnTo>
                  <a:pt x="143" y="235"/>
                </a:lnTo>
                <a:lnTo>
                  <a:pt x="141" y="237"/>
                </a:lnTo>
                <a:lnTo>
                  <a:pt x="140" y="239"/>
                </a:lnTo>
                <a:lnTo>
                  <a:pt x="139" y="240"/>
                </a:lnTo>
                <a:lnTo>
                  <a:pt x="139" y="240"/>
                </a:lnTo>
                <a:lnTo>
                  <a:pt x="139" y="241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8" y="243"/>
                </a:lnTo>
                <a:lnTo>
                  <a:pt x="139" y="244"/>
                </a:lnTo>
                <a:lnTo>
                  <a:pt x="139" y="245"/>
                </a:lnTo>
                <a:lnTo>
                  <a:pt x="138" y="246"/>
                </a:lnTo>
                <a:lnTo>
                  <a:pt x="137" y="246"/>
                </a:lnTo>
                <a:lnTo>
                  <a:pt x="136" y="247"/>
                </a:lnTo>
                <a:lnTo>
                  <a:pt x="136" y="247"/>
                </a:lnTo>
                <a:lnTo>
                  <a:pt x="135" y="246"/>
                </a:lnTo>
                <a:lnTo>
                  <a:pt x="134" y="246"/>
                </a:lnTo>
                <a:lnTo>
                  <a:pt x="132" y="246"/>
                </a:lnTo>
                <a:lnTo>
                  <a:pt x="131" y="246"/>
                </a:lnTo>
                <a:lnTo>
                  <a:pt x="130" y="246"/>
                </a:lnTo>
                <a:lnTo>
                  <a:pt x="129" y="246"/>
                </a:lnTo>
                <a:lnTo>
                  <a:pt x="128" y="246"/>
                </a:lnTo>
                <a:lnTo>
                  <a:pt x="128" y="247"/>
                </a:lnTo>
                <a:lnTo>
                  <a:pt x="127" y="248"/>
                </a:lnTo>
                <a:lnTo>
                  <a:pt x="125" y="248"/>
                </a:lnTo>
                <a:lnTo>
                  <a:pt x="125" y="249"/>
                </a:lnTo>
                <a:lnTo>
                  <a:pt x="124" y="250"/>
                </a:lnTo>
                <a:lnTo>
                  <a:pt x="124" y="252"/>
                </a:lnTo>
                <a:lnTo>
                  <a:pt x="123" y="252"/>
                </a:lnTo>
                <a:lnTo>
                  <a:pt x="122" y="252"/>
                </a:lnTo>
                <a:lnTo>
                  <a:pt x="120" y="254"/>
                </a:lnTo>
                <a:lnTo>
                  <a:pt x="119" y="255"/>
                </a:lnTo>
                <a:lnTo>
                  <a:pt x="118" y="256"/>
                </a:lnTo>
                <a:lnTo>
                  <a:pt x="118" y="255"/>
                </a:lnTo>
                <a:lnTo>
                  <a:pt x="118" y="255"/>
                </a:lnTo>
                <a:lnTo>
                  <a:pt x="118" y="255"/>
                </a:lnTo>
                <a:lnTo>
                  <a:pt x="116" y="255"/>
                </a:lnTo>
                <a:lnTo>
                  <a:pt x="113" y="258"/>
                </a:lnTo>
                <a:lnTo>
                  <a:pt x="112" y="258"/>
                </a:lnTo>
                <a:lnTo>
                  <a:pt x="111" y="258"/>
                </a:lnTo>
                <a:lnTo>
                  <a:pt x="110" y="258"/>
                </a:lnTo>
                <a:lnTo>
                  <a:pt x="110" y="259"/>
                </a:lnTo>
                <a:lnTo>
                  <a:pt x="109" y="260"/>
                </a:lnTo>
                <a:lnTo>
                  <a:pt x="109" y="261"/>
                </a:lnTo>
                <a:lnTo>
                  <a:pt x="109" y="261"/>
                </a:lnTo>
                <a:lnTo>
                  <a:pt x="108" y="262"/>
                </a:lnTo>
                <a:lnTo>
                  <a:pt x="109" y="263"/>
                </a:lnTo>
                <a:lnTo>
                  <a:pt x="107" y="264"/>
                </a:lnTo>
                <a:lnTo>
                  <a:pt x="106" y="265"/>
                </a:lnTo>
                <a:lnTo>
                  <a:pt x="105" y="266"/>
                </a:lnTo>
                <a:lnTo>
                  <a:pt x="105" y="266"/>
                </a:lnTo>
                <a:lnTo>
                  <a:pt x="104" y="266"/>
                </a:lnTo>
                <a:lnTo>
                  <a:pt x="103" y="266"/>
                </a:lnTo>
                <a:lnTo>
                  <a:pt x="102" y="266"/>
                </a:lnTo>
                <a:lnTo>
                  <a:pt x="101" y="265"/>
                </a:lnTo>
                <a:lnTo>
                  <a:pt x="100" y="265"/>
                </a:lnTo>
                <a:lnTo>
                  <a:pt x="99" y="265"/>
                </a:lnTo>
                <a:lnTo>
                  <a:pt x="98" y="262"/>
                </a:lnTo>
                <a:lnTo>
                  <a:pt x="97" y="261"/>
                </a:lnTo>
                <a:lnTo>
                  <a:pt x="96" y="260"/>
                </a:lnTo>
                <a:lnTo>
                  <a:pt x="95" y="259"/>
                </a:lnTo>
                <a:lnTo>
                  <a:pt x="93" y="257"/>
                </a:lnTo>
                <a:lnTo>
                  <a:pt x="92" y="257"/>
                </a:lnTo>
                <a:lnTo>
                  <a:pt x="89" y="258"/>
                </a:lnTo>
                <a:lnTo>
                  <a:pt x="87" y="258"/>
                </a:lnTo>
                <a:lnTo>
                  <a:pt x="86" y="258"/>
                </a:lnTo>
                <a:lnTo>
                  <a:pt x="86" y="257"/>
                </a:lnTo>
                <a:lnTo>
                  <a:pt x="85" y="257"/>
                </a:lnTo>
                <a:lnTo>
                  <a:pt x="84" y="258"/>
                </a:lnTo>
                <a:lnTo>
                  <a:pt x="83" y="258"/>
                </a:lnTo>
                <a:lnTo>
                  <a:pt x="82" y="259"/>
                </a:lnTo>
                <a:lnTo>
                  <a:pt x="79" y="259"/>
                </a:lnTo>
                <a:lnTo>
                  <a:pt x="78" y="259"/>
                </a:lnTo>
                <a:lnTo>
                  <a:pt x="77" y="258"/>
                </a:lnTo>
                <a:lnTo>
                  <a:pt x="76" y="258"/>
                </a:lnTo>
                <a:lnTo>
                  <a:pt x="76" y="257"/>
                </a:lnTo>
                <a:lnTo>
                  <a:pt x="75" y="257"/>
                </a:lnTo>
                <a:lnTo>
                  <a:pt x="74" y="257"/>
                </a:lnTo>
                <a:lnTo>
                  <a:pt x="74" y="257"/>
                </a:lnTo>
                <a:lnTo>
                  <a:pt x="74" y="257"/>
                </a:lnTo>
                <a:lnTo>
                  <a:pt x="73" y="256"/>
                </a:lnTo>
                <a:lnTo>
                  <a:pt x="73" y="255"/>
                </a:lnTo>
                <a:lnTo>
                  <a:pt x="73" y="254"/>
                </a:lnTo>
                <a:lnTo>
                  <a:pt x="73" y="253"/>
                </a:lnTo>
                <a:lnTo>
                  <a:pt x="73" y="252"/>
                </a:lnTo>
                <a:lnTo>
                  <a:pt x="72" y="252"/>
                </a:lnTo>
                <a:lnTo>
                  <a:pt x="71" y="252"/>
                </a:lnTo>
                <a:lnTo>
                  <a:pt x="69" y="251"/>
                </a:lnTo>
                <a:lnTo>
                  <a:pt x="69" y="251"/>
                </a:lnTo>
                <a:lnTo>
                  <a:pt x="68" y="250"/>
                </a:lnTo>
                <a:lnTo>
                  <a:pt x="68" y="249"/>
                </a:lnTo>
                <a:lnTo>
                  <a:pt x="68" y="248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0" y="242"/>
                </a:lnTo>
                <a:lnTo>
                  <a:pt x="71" y="241"/>
                </a:lnTo>
                <a:lnTo>
                  <a:pt x="72" y="241"/>
                </a:lnTo>
                <a:lnTo>
                  <a:pt x="71" y="240"/>
                </a:lnTo>
                <a:lnTo>
                  <a:pt x="72" y="239"/>
                </a:lnTo>
                <a:lnTo>
                  <a:pt x="72" y="238"/>
                </a:lnTo>
                <a:lnTo>
                  <a:pt x="71" y="237"/>
                </a:lnTo>
                <a:lnTo>
                  <a:pt x="71" y="236"/>
                </a:lnTo>
                <a:lnTo>
                  <a:pt x="72" y="236"/>
                </a:lnTo>
                <a:lnTo>
                  <a:pt x="74" y="235"/>
                </a:lnTo>
                <a:lnTo>
                  <a:pt x="74" y="233"/>
                </a:lnTo>
                <a:lnTo>
                  <a:pt x="75" y="232"/>
                </a:lnTo>
                <a:lnTo>
                  <a:pt x="75" y="232"/>
                </a:lnTo>
                <a:lnTo>
                  <a:pt x="76" y="231"/>
                </a:lnTo>
                <a:lnTo>
                  <a:pt x="76" y="231"/>
                </a:lnTo>
                <a:lnTo>
                  <a:pt x="76" y="230"/>
                </a:lnTo>
                <a:lnTo>
                  <a:pt x="76" y="230"/>
                </a:lnTo>
                <a:lnTo>
                  <a:pt x="76" y="229"/>
                </a:lnTo>
                <a:lnTo>
                  <a:pt x="76" y="228"/>
                </a:lnTo>
                <a:lnTo>
                  <a:pt x="75" y="228"/>
                </a:lnTo>
                <a:lnTo>
                  <a:pt x="74" y="227"/>
                </a:lnTo>
                <a:lnTo>
                  <a:pt x="73" y="228"/>
                </a:lnTo>
                <a:lnTo>
                  <a:pt x="72" y="229"/>
                </a:lnTo>
                <a:lnTo>
                  <a:pt x="69" y="229"/>
                </a:lnTo>
                <a:lnTo>
                  <a:pt x="67" y="228"/>
                </a:lnTo>
                <a:lnTo>
                  <a:pt x="66" y="228"/>
                </a:lnTo>
                <a:lnTo>
                  <a:pt x="66" y="227"/>
                </a:lnTo>
                <a:lnTo>
                  <a:pt x="67" y="227"/>
                </a:lnTo>
                <a:lnTo>
                  <a:pt x="67" y="227"/>
                </a:lnTo>
                <a:lnTo>
                  <a:pt x="66" y="226"/>
                </a:lnTo>
                <a:lnTo>
                  <a:pt x="66" y="226"/>
                </a:lnTo>
                <a:lnTo>
                  <a:pt x="64" y="225"/>
                </a:lnTo>
                <a:lnTo>
                  <a:pt x="63" y="224"/>
                </a:lnTo>
                <a:lnTo>
                  <a:pt x="62" y="224"/>
                </a:lnTo>
                <a:lnTo>
                  <a:pt x="61" y="225"/>
                </a:lnTo>
                <a:lnTo>
                  <a:pt x="60" y="225"/>
                </a:lnTo>
                <a:lnTo>
                  <a:pt x="59" y="225"/>
                </a:lnTo>
                <a:lnTo>
                  <a:pt x="58" y="225"/>
                </a:lnTo>
                <a:lnTo>
                  <a:pt x="57" y="224"/>
                </a:lnTo>
                <a:lnTo>
                  <a:pt x="57" y="224"/>
                </a:lnTo>
                <a:lnTo>
                  <a:pt x="57" y="223"/>
                </a:lnTo>
                <a:lnTo>
                  <a:pt x="56" y="222"/>
                </a:lnTo>
                <a:lnTo>
                  <a:pt x="54" y="221"/>
                </a:lnTo>
                <a:lnTo>
                  <a:pt x="54" y="220"/>
                </a:lnTo>
                <a:lnTo>
                  <a:pt x="53" y="221"/>
                </a:lnTo>
                <a:lnTo>
                  <a:pt x="53" y="221"/>
                </a:lnTo>
                <a:lnTo>
                  <a:pt x="52" y="221"/>
                </a:lnTo>
                <a:lnTo>
                  <a:pt x="51" y="220"/>
                </a:lnTo>
                <a:lnTo>
                  <a:pt x="50" y="220"/>
                </a:lnTo>
                <a:lnTo>
                  <a:pt x="49" y="220"/>
                </a:lnTo>
                <a:lnTo>
                  <a:pt x="49" y="220"/>
                </a:lnTo>
                <a:lnTo>
                  <a:pt x="49" y="219"/>
                </a:lnTo>
                <a:lnTo>
                  <a:pt x="48" y="218"/>
                </a:lnTo>
                <a:lnTo>
                  <a:pt x="47" y="218"/>
                </a:lnTo>
                <a:lnTo>
                  <a:pt x="46" y="217"/>
                </a:lnTo>
                <a:lnTo>
                  <a:pt x="45" y="217"/>
                </a:lnTo>
                <a:lnTo>
                  <a:pt x="44" y="216"/>
                </a:lnTo>
                <a:lnTo>
                  <a:pt x="42" y="216"/>
                </a:lnTo>
                <a:lnTo>
                  <a:pt x="41" y="215"/>
                </a:lnTo>
                <a:lnTo>
                  <a:pt x="40" y="216"/>
                </a:lnTo>
                <a:lnTo>
                  <a:pt x="39" y="216"/>
                </a:lnTo>
                <a:lnTo>
                  <a:pt x="37" y="215"/>
                </a:lnTo>
                <a:lnTo>
                  <a:pt x="35" y="215"/>
                </a:lnTo>
                <a:lnTo>
                  <a:pt x="33" y="214"/>
                </a:lnTo>
                <a:lnTo>
                  <a:pt x="33" y="214"/>
                </a:lnTo>
                <a:lnTo>
                  <a:pt x="33" y="214"/>
                </a:lnTo>
                <a:lnTo>
                  <a:pt x="33" y="213"/>
                </a:lnTo>
                <a:lnTo>
                  <a:pt x="33" y="212"/>
                </a:lnTo>
                <a:lnTo>
                  <a:pt x="33" y="212"/>
                </a:lnTo>
                <a:lnTo>
                  <a:pt x="33" y="209"/>
                </a:lnTo>
                <a:lnTo>
                  <a:pt x="32" y="204"/>
                </a:lnTo>
                <a:lnTo>
                  <a:pt x="33" y="202"/>
                </a:lnTo>
                <a:lnTo>
                  <a:pt x="33" y="202"/>
                </a:lnTo>
                <a:lnTo>
                  <a:pt x="33" y="202"/>
                </a:lnTo>
                <a:lnTo>
                  <a:pt x="33" y="201"/>
                </a:lnTo>
                <a:lnTo>
                  <a:pt x="34" y="201"/>
                </a:lnTo>
                <a:lnTo>
                  <a:pt x="35" y="201"/>
                </a:lnTo>
                <a:lnTo>
                  <a:pt x="35" y="200"/>
                </a:lnTo>
                <a:lnTo>
                  <a:pt x="36" y="200"/>
                </a:lnTo>
                <a:lnTo>
                  <a:pt x="37" y="198"/>
                </a:lnTo>
                <a:lnTo>
                  <a:pt x="37" y="198"/>
                </a:lnTo>
                <a:lnTo>
                  <a:pt x="37" y="198"/>
                </a:lnTo>
                <a:lnTo>
                  <a:pt x="36" y="197"/>
                </a:lnTo>
                <a:lnTo>
                  <a:pt x="36" y="197"/>
                </a:lnTo>
                <a:lnTo>
                  <a:pt x="37" y="196"/>
                </a:lnTo>
                <a:lnTo>
                  <a:pt x="36" y="191"/>
                </a:lnTo>
                <a:lnTo>
                  <a:pt x="37" y="190"/>
                </a:lnTo>
                <a:lnTo>
                  <a:pt x="37" y="189"/>
                </a:lnTo>
                <a:lnTo>
                  <a:pt x="37" y="188"/>
                </a:lnTo>
                <a:lnTo>
                  <a:pt x="38" y="188"/>
                </a:lnTo>
                <a:lnTo>
                  <a:pt x="38" y="187"/>
                </a:lnTo>
                <a:lnTo>
                  <a:pt x="37" y="185"/>
                </a:lnTo>
                <a:lnTo>
                  <a:pt x="37" y="185"/>
                </a:lnTo>
                <a:lnTo>
                  <a:pt x="37" y="183"/>
                </a:lnTo>
                <a:lnTo>
                  <a:pt x="37" y="182"/>
                </a:lnTo>
                <a:lnTo>
                  <a:pt x="37" y="180"/>
                </a:lnTo>
                <a:lnTo>
                  <a:pt x="37" y="179"/>
                </a:lnTo>
                <a:lnTo>
                  <a:pt x="37" y="178"/>
                </a:lnTo>
                <a:lnTo>
                  <a:pt x="37" y="178"/>
                </a:lnTo>
                <a:lnTo>
                  <a:pt x="36" y="177"/>
                </a:lnTo>
                <a:lnTo>
                  <a:pt x="35" y="175"/>
                </a:lnTo>
                <a:lnTo>
                  <a:pt x="34" y="174"/>
                </a:lnTo>
                <a:lnTo>
                  <a:pt x="33" y="173"/>
                </a:lnTo>
                <a:lnTo>
                  <a:pt x="32" y="171"/>
                </a:lnTo>
                <a:lnTo>
                  <a:pt x="32" y="171"/>
                </a:lnTo>
                <a:lnTo>
                  <a:pt x="31" y="169"/>
                </a:lnTo>
                <a:lnTo>
                  <a:pt x="31" y="168"/>
                </a:lnTo>
                <a:lnTo>
                  <a:pt x="31" y="167"/>
                </a:lnTo>
                <a:lnTo>
                  <a:pt x="32" y="165"/>
                </a:lnTo>
                <a:lnTo>
                  <a:pt x="33" y="163"/>
                </a:lnTo>
                <a:lnTo>
                  <a:pt x="33" y="162"/>
                </a:lnTo>
                <a:lnTo>
                  <a:pt x="33" y="162"/>
                </a:lnTo>
                <a:lnTo>
                  <a:pt x="33" y="161"/>
                </a:lnTo>
                <a:lnTo>
                  <a:pt x="33" y="160"/>
                </a:lnTo>
                <a:lnTo>
                  <a:pt x="33" y="160"/>
                </a:lnTo>
                <a:lnTo>
                  <a:pt x="33" y="159"/>
                </a:lnTo>
                <a:lnTo>
                  <a:pt x="33" y="158"/>
                </a:lnTo>
                <a:lnTo>
                  <a:pt x="33" y="158"/>
                </a:lnTo>
                <a:lnTo>
                  <a:pt x="32" y="158"/>
                </a:lnTo>
                <a:lnTo>
                  <a:pt x="32" y="158"/>
                </a:lnTo>
                <a:lnTo>
                  <a:pt x="31" y="158"/>
                </a:lnTo>
                <a:lnTo>
                  <a:pt x="30" y="158"/>
                </a:lnTo>
                <a:lnTo>
                  <a:pt x="29" y="158"/>
                </a:lnTo>
                <a:lnTo>
                  <a:pt x="28" y="158"/>
                </a:lnTo>
                <a:lnTo>
                  <a:pt x="28" y="158"/>
                </a:lnTo>
                <a:lnTo>
                  <a:pt x="27" y="157"/>
                </a:lnTo>
                <a:lnTo>
                  <a:pt x="27" y="158"/>
                </a:lnTo>
                <a:lnTo>
                  <a:pt x="27" y="158"/>
                </a:lnTo>
                <a:lnTo>
                  <a:pt x="26" y="158"/>
                </a:lnTo>
                <a:lnTo>
                  <a:pt x="26" y="159"/>
                </a:lnTo>
                <a:lnTo>
                  <a:pt x="25" y="159"/>
                </a:lnTo>
                <a:lnTo>
                  <a:pt x="25" y="160"/>
                </a:lnTo>
                <a:lnTo>
                  <a:pt x="24" y="160"/>
                </a:lnTo>
                <a:lnTo>
                  <a:pt x="24" y="160"/>
                </a:lnTo>
                <a:lnTo>
                  <a:pt x="23" y="160"/>
                </a:lnTo>
                <a:lnTo>
                  <a:pt x="22" y="160"/>
                </a:lnTo>
                <a:lnTo>
                  <a:pt x="22" y="160"/>
                </a:lnTo>
                <a:lnTo>
                  <a:pt x="21" y="159"/>
                </a:lnTo>
                <a:lnTo>
                  <a:pt x="21" y="159"/>
                </a:lnTo>
                <a:lnTo>
                  <a:pt x="20" y="158"/>
                </a:lnTo>
                <a:lnTo>
                  <a:pt x="20" y="158"/>
                </a:lnTo>
                <a:lnTo>
                  <a:pt x="19" y="158"/>
                </a:lnTo>
                <a:lnTo>
                  <a:pt x="18" y="159"/>
                </a:lnTo>
                <a:lnTo>
                  <a:pt x="17" y="159"/>
                </a:lnTo>
                <a:lnTo>
                  <a:pt x="16" y="159"/>
                </a:lnTo>
                <a:lnTo>
                  <a:pt x="16" y="158"/>
                </a:lnTo>
                <a:lnTo>
                  <a:pt x="16" y="157"/>
                </a:lnTo>
                <a:lnTo>
                  <a:pt x="15" y="157"/>
                </a:lnTo>
                <a:lnTo>
                  <a:pt x="14" y="157"/>
                </a:lnTo>
                <a:lnTo>
                  <a:pt x="12" y="157"/>
                </a:lnTo>
                <a:lnTo>
                  <a:pt x="10" y="156"/>
                </a:lnTo>
                <a:lnTo>
                  <a:pt x="10" y="155"/>
                </a:lnTo>
                <a:lnTo>
                  <a:pt x="10" y="155"/>
                </a:lnTo>
                <a:lnTo>
                  <a:pt x="10" y="154"/>
                </a:lnTo>
                <a:lnTo>
                  <a:pt x="10" y="153"/>
                </a:lnTo>
                <a:lnTo>
                  <a:pt x="10" y="153"/>
                </a:lnTo>
                <a:lnTo>
                  <a:pt x="12" y="151"/>
                </a:lnTo>
                <a:lnTo>
                  <a:pt x="13" y="149"/>
                </a:lnTo>
                <a:lnTo>
                  <a:pt x="13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7"/>
                </a:lnTo>
                <a:lnTo>
                  <a:pt x="13" y="145"/>
                </a:lnTo>
                <a:lnTo>
                  <a:pt x="12" y="145"/>
                </a:lnTo>
                <a:lnTo>
                  <a:pt x="12" y="144"/>
                </a:lnTo>
                <a:lnTo>
                  <a:pt x="11" y="144"/>
                </a:lnTo>
                <a:lnTo>
                  <a:pt x="10" y="145"/>
                </a:lnTo>
                <a:lnTo>
                  <a:pt x="10" y="144"/>
                </a:lnTo>
                <a:lnTo>
                  <a:pt x="9" y="144"/>
                </a:lnTo>
                <a:lnTo>
                  <a:pt x="9" y="142"/>
                </a:lnTo>
                <a:lnTo>
                  <a:pt x="9" y="140"/>
                </a:lnTo>
                <a:lnTo>
                  <a:pt x="9" y="139"/>
                </a:lnTo>
                <a:lnTo>
                  <a:pt x="9" y="138"/>
                </a:lnTo>
                <a:lnTo>
                  <a:pt x="8" y="136"/>
                </a:lnTo>
                <a:lnTo>
                  <a:pt x="8" y="136"/>
                </a:lnTo>
                <a:lnTo>
                  <a:pt x="8" y="135"/>
                </a:lnTo>
                <a:lnTo>
                  <a:pt x="9" y="133"/>
                </a:lnTo>
                <a:lnTo>
                  <a:pt x="9" y="132"/>
                </a:lnTo>
                <a:lnTo>
                  <a:pt x="9" y="132"/>
                </a:lnTo>
                <a:lnTo>
                  <a:pt x="8" y="131"/>
                </a:lnTo>
                <a:lnTo>
                  <a:pt x="8" y="131"/>
                </a:lnTo>
                <a:lnTo>
                  <a:pt x="7" y="130"/>
                </a:lnTo>
                <a:lnTo>
                  <a:pt x="6" y="128"/>
                </a:lnTo>
                <a:lnTo>
                  <a:pt x="6" y="127"/>
                </a:lnTo>
                <a:lnTo>
                  <a:pt x="7" y="125"/>
                </a:lnTo>
                <a:lnTo>
                  <a:pt x="6" y="123"/>
                </a:lnTo>
                <a:lnTo>
                  <a:pt x="5" y="123"/>
                </a:lnTo>
                <a:lnTo>
                  <a:pt x="4" y="122"/>
                </a:lnTo>
                <a:lnTo>
                  <a:pt x="4" y="120"/>
                </a:lnTo>
                <a:lnTo>
                  <a:pt x="5" y="118"/>
                </a:lnTo>
                <a:lnTo>
                  <a:pt x="6" y="116"/>
                </a:lnTo>
                <a:lnTo>
                  <a:pt x="6" y="114"/>
                </a:lnTo>
                <a:lnTo>
                  <a:pt x="5" y="113"/>
                </a:lnTo>
                <a:lnTo>
                  <a:pt x="5" y="112"/>
                </a:lnTo>
                <a:lnTo>
                  <a:pt x="3" y="111"/>
                </a:lnTo>
                <a:lnTo>
                  <a:pt x="3" y="111"/>
                </a:lnTo>
                <a:lnTo>
                  <a:pt x="1" y="111"/>
                </a:lnTo>
                <a:lnTo>
                  <a:pt x="1" y="110"/>
                </a:lnTo>
                <a:lnTo>
                  <a:pt x="0" y="109"/>
                </a:lnTo>
                <a:lnTo>
                  <a:pt x="0" y="108"/>
                </a:lnTo>
                <a:lnTo>
                  <a:pt x="1" y="108"/>
                </a:lnTo>
                <a:lnTo>
                  <a:pt x="2" y="107"/>
                </a:lnTo>
                <a:lnTo>
                  <a:pt x="3" y="107"/>
                </a:lnTo>
                <a:lnTo>
                  <a:pt x="4" y="107"/>
                </a:lnTo>
                <a:lnTo>
                  <a:pt x="7" y="107"/>
                </a:lnTo>
                <a:lnTo>
                  <a:pt x="8" y="107"/>
                </a:lnTo>
                <a:lnTo>
                  <a:pt x="10" y="106"/>
                </a:lnTo>
                <a:lnTo>
                  <a:pt x="12" y="105"/>
                </a:lnTo>
                <a:lnTo>
                  <a:pt x="13" y="105"/>
                </a:lnTo>
                <a:lnTo>
                  <a:pt x="16" y="105"/>
                </a:lnTo>
                <a:lnTo>
                  <a:pt x="17" y="104"/>
                </a:lnTo>
                <a:lnTo>
                  <a:pt x="19" y="104"/>
                </a:lnTo>
                <a:lnTo>
                  <a:pt x="20" y="103"/>
                </a:lnTo>
                <a:lnTo>
                  <a:pt x="21" y="103"/>
                </a:lnTo>
                <a:lnTo>
                  <a:pt x="24" y="102"/>
                </a:lnTo>
                <a:lnTo>
                  <a:pt x="26" y="101"/>
                </a:lnTo>
                <a:lnTo>
                  <a:pt x="29" y="99"/>
                </a:lnTo>
                <a:lnTo>
                  <a:pt x="29" y="99"/>
                </a:lnTo>
                <a:lnTo>
                  <a:pt x="29" y="98"/>
                </a:lnTo>
                <a:lnTo>
                  <a:pt x="30" y="97"/>
                </a:lnTo>
                <a:lnTo>
                  <a:pt x="30" y="96"/>
                </a:lnTo>
                <a:lnTo>
                  <a:pt x="31" y="96"/>
                </a:lnTo>
                <a:lnTo>
                  <a:pt x="33" y="95"/>
                </a:lnTo>
                <a:lnTo>
                  <a:pt x="35" y="95"/>
                </a:lnTo>
                <a:lnTo>
                  <a:pt x="35" y="95"/>
                </a:lnTo>
                <a:lnTo>
                  <a:pt x="36" y="94"/>
                </a:lnTo>
                <a:lnTo>
                  <a:pt x="40" y="94"/>
                </a:lnTo>
                <a:lnTo>
                  <a:pt x="41" y="93"/>
                </a:lnTo>
                <a:lnTo>
                  <a:pt x="44" y="93"/>
                </a:lnTo>
                <a:lnTo>
                  <a:pt x="49" y="91"/>
                </a:lnTo>
                <a:lnTo>
                  <a:pt x="53" y="91"/>
                </a:lnTo>
                <a:lnTo>
                  <a:pt x="53" y="90"/>
                </a:lnTo>
                <a:lnTo>
                  <a:pt x="58" y="89"/>
                </a:lnTo>
                <a:lnTo>
                  <a:pt x="59" y="89"/>
                </a:lnTo>
                <a:lnTo>
                  <a:pt x="62" y="88"/>
                </a:lnTo>
                <a:lnTo>
                  <a:pt x="63" y="87"/>
                </a:lnTo>
                <a:lnTo>
                  <a:pt x="63" y="87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5" y="86"/>
                </a:lnTo>
                <a:lnTo>
                  <a:pt x="66" y="86"/>
                </a:lnTo>
                <a:lnTo>
                  <a:pt x="68" y="86"/>
                </a:lnTo>
                <a:lnTo>
                  <a:pt x="73" y="85"/>
                </a:lnTo>
                <a:lnTo>
                  <a:pt x="79" y="82"/>
                </a:lnTo>
                <a:lnTo>
                  <a:pt x="87" y="80"/>
                </a:lnTo>
                <a:lnTo>
                  <a:pt x="88" y="79"/>
                </a:lnTo>
                <a:lnTo>
                  <a:pt x="99" y="75"/>
                </a:lnTo>
                <a:lnTo>
                  <a:pt x="104" y="73"/>
                </a:lnTo>
                <a:lnTo>
                  <a:pt x="107" y="73"/>
                </a:lnTo>
                <a:lnTo>
                  <a:pt x="108" y="72"/>
                </a:lnTo>
                <a:lnTo>
                  <a:pt x="111" y="71"/>
                </a:lnTo>
                <a:lnTo>
                  <a:pt x="115" y="68"/>
                </a:lnTo>
                <a:lnTo>
                  <a:pt x="120" y="65"/>
                </a:lnTo>
                <a:lnTo>
                  <a:pt x="123" y="64"/>
                </a:lnTo>
                <a:lnTo>
                  <a:pt x="124" y="62"/>
                </a:lnTo>
                <a:lnTo>
                  <a:pt x="125" y="62"/>
                </a:lnTo>
                <a:lnTo>
                  <a:pt x="126" y="61"/>
                </a:lnTo>
                <a:lnTo>
                  <a:pt x="127" y="61"/>
                </a:lnTo>
                <a:lnTo>
                  <a:pt x="128" y="61"/>
                </a:lnTo>
                <a:lnTo>
                  <a:pt x="128" y="60"/>
                </a:lnTo>
                <a:lnTo>
                  <a:pt x="131" y="59"/>
                </a:lnTo>
                <a:lnTo>
                  <a:pt x="131" y="58"/>
                </a:lnTo>
                <a:lnTo>
                  <a:pt x="132" y="58"/>
                </a:lnTo>
                <a:lnTo>
                  <a:pt x="133" y="57"/>
                </a:lnTo>
                <a:lnTo>
                  <a:pt x="139" y="53"/>
                </a:lnTo>
                <a:lnTo>
                  <a:pt x="146" y="48"/>
                </a:lnTo>
                <a:lnTo>
                  <a:pt x="147" y="47"/>
                </a:lnTo>
                <a:lnTo>
                  <a:pt x="147" y="47"/>
                </a:lnTo>
                <a:lnTo>
                  <a:pt x="148" y="47"/>
                </a:lnTo>
                <a:lnTo>
                  <a:pt x="148" y="43"/>
                </a:lnTo>
                <a:lnTo>
                  <a:pt x="148" y="42"/>
                </a:lnTo>
                <a:lnTo>
                  <a:pt x="148" y="41"/>
                </a:lnTo>
                <a:lnTo>
                  <a:pt x="148" y="40"/>
                </a:lnTo>
                <a:lnTo>
                  <a:pt x="148" y="38"/>
                </a:lnTo>
                <a:lnTo>
                  <a:pt x="147" y="36"/>
                </a:lnTo>
                <a:lnTo>
                  <a:pt x="147" y="35"/>
                </a:lnTo>
                <a:lnTo>
                  <a:pt x="148" y="33"/>
                </a:lnTo>
                <a:lnTo>
                  <a:pt x="149" y="32"/>
                </a:lnTo>
                <a:lnTo>
                  <a:pt x="149" y="30"/>
                </a:lnTo>
                <a:lnTo>
                  <a:pt x="149" y="29"/>
                </a:lnTo>
                <a:lnTo>
                  <a:pt x="149" y="29"/>
                </a:lnTo>
                <a:lnTo>
                  <a:pt x="149" y="27"/>
                </a:lnTo>
                <a:lnTo>
                  <a:pt x="149" y="26"/>
                </a:lnTo>
                <a:lnTo>
                  <a:pt x="150" y="24"/>
                </a:lnTo>
                <a:lnTo>
                  <a:pt x="150" y="23"/>
                </a:lnTo>
                <a:lnTo>
                  <a:pt x="150" y="21"/>
                </a:lnTo>
                <a:lnTo>
                  <a:pt x="150" y="21"/>
                </a:lnTo>
                <a:lnTo>
                  <a:pt x="151" y="19"/>
                </a:lnTo>
                <a:lnTo>
                  <a:pt x="152" y="19"/>
                </a:lnTo>
                <a:lnTo>
                  <a:pt x="153" y="19"/>
                </a:lnTo>
                <a:lnTo>
                  <a:pt x="153" y="19"/>
                </a:lnTo>
                <a:lnTo>
                  <a:pt x="154" y="18"/>
                </a:lnTo>
                <a:lnTo>
                  <a:pt x="156" y="17"/>
                </a:lnTo>
                <a:lnTo>
                  <a:pt x="156" y="17"/>
                </a:lnTo>
                <a:lnTo>
                  <a:pt x="157" y="16"/>
                </a:lnTo>
                <a:lnTo>
                  <a:pt x="159" y="15"/>
                </a:lnTo>
                <a:lnTo>
                  <a:pt x="160" y="15"/>
                </a:lnTo>
                <a:lnTo>
                  <a:pt x="162" y="14"/>
                </a:lnTo>
                <a:lnTo>
                  <a:pt x="164" y="12"/>
                </a:lnTo>
                <a:lnTo>
                  <a:pt x="165" y="12"/>
                </a:lnTo>
                <a:lnTo>
                  <a:pt x="177" y="6"/>
                </a:lnTo>
                <a:lnTo>
                  <a:pt x="179" y="5"/>
                </a:lnTo>
                <a:lnTo>
                  <a:pt x="180" y="4"/>
                </a:lnTo>
                <a:lnTo>
                  <a:pt x="181" y="3"/>
                </a:lnTo>
                <a:lnTo>
                  <a:pt x="181" y="2"/>
                </a:lnTo>
                <a:lnTo>
                  <a:pt x="181" y="2"/>
                </a:lnTo>
                <a:lnTo>
                  <a:pt x="181" y="1"/>
                </a:lnTo>
                <a:lnTo>
                  <a:pt x="181" y="1"/>
                </a:lnTo>
                <a:lnTo>
                  <a:pt x="182" y="0"/>
                </a:lnTo>
                <a:lnTo>
                  <a:pt x="182" y="1"/>
                </a:lnTo>
                <a:lnTo>
                  <a:pt x="184" y="2"/>
                </a:lnTo>
                <a:lnTo>
                  <a:pt x="185" y="3"/>
                </a:lnTo>
                <a:lnTo>
                  <a:pt x="186" y="4"/>
                </a:lnTo>
                <a:close/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14" name="Freeform 99"/>
          <p:cNvSpPr>
            <a:spLocks/>
          </p:cNvSpPr>
          <p:nvPr/>
        </p:nvSpPr>
        <p:spPr bwMode="auto">
          <a:xfrm>
            <a:off x="4575192" y="5457621"/>
            <a:ext cx="688592" cy="426134"/>
          </a:xfrm>
          <a:custGeom>
            <a:avLst/>
            <a:gdLst>
              <a:gd name="T0" fmla="*/ 49 w 401"/>
              <a:gd name="T1" fmla="*/ 9 h 269"/>
              <a:gd name="T2" fmla="*/ 75 w 401"/>
              <a:gd name="T3" fmla="*/ 13 h 269"/>
              <a:gd name="T4" fmla="*/ 95 w 401"/>
              <a:gd name="T5" fmla="*/ 6 h 269"/>
              <a:gd name="T6" fmla="*/ 108 w 401"/>
              <a:gd name="T7" fmla="*/ 9 h 269"/>
              <a:gd name="T8" fmla="*/ 122 w 401"/>
              <a:gd name="T9" fmla="*/ 20 h 269"/>
              <a:gd name="T10" fmla="*/ 140 w 401"/>
              <a:gd name="T11" fmla="*/ 24 h 269"/>
              <a:gd name="T12" fmla="*/ 154 w 401"/>
              <a:gd name="T13" fmla="*/ 35 h 269"/>
              <a:gd name="T14" fmla="*/ 171 w 401"/>
              <a:gd name="T15" fmla="*/ 46 h 269"/>
              <a:gd name="T16" fmla="*/ 178 w 401"/>
              <a:gd name="T17" fmla="*/ 62 h 269"/>
              <a:gd name="T18" fmla="*/ 189 w 401"/>
              <a:gd name="T19" fmla="*/ 74 h 269"/>
              <a:gd name="T20" fmla="*/ 198 w 401"/>
              <a:gd name="T21" fmla="*/ 83 h 269"/>
              <a:gd name="T22" fmla="*/ 204 w 401"/>
              <a:gd name="T23" fmla="*/ 93 h 269"/>
              <a:gd name="T24" fmla="*/ 207 w 401"/>
              <a:gd name="T25" fmla="*/ 106 h 269"/>
              <a:gd name="T26" fmla="*/ 240 w 401"/>
              <a:gd name="T27" fmla="*/ 96 h 269"/>
              <a:gd name="T28" fmla="*/ 259 w 401"/>
              <a:gd name="T29" fmla="*/ 85 h 269"/>
              <a:gd name="T30" fmla="*/ 288 w 401"/>
              <a:gd name="T31" fmla="*/ 81 h 269"/>
              <a:gd name="T32" fmla="*/ 316 w 401"/>
              <a:gd name="T33" fmla="*/ 70 h 269"/>
              <a:gd name="T34" fmla="*/ 340 w 401"/>
              <a:gd name="T35" fmla="*/ 60 h 269"/>
              <a:gd name="T36" fmla="*/ 363 w 401"/>
              <a:gd name="T37" fmla="*/ 70 h 269"/>
              <a:gd name="T38" fmla="*/ 371 w 401"/>
              <a:gd name="T39" fmla="*/ 76 h 269"/>
              <a:gd name="T40" fmla="*/ 381 w 401"/>
              <a:gd name="T41" fmla="*/ 85 h 269"/>
              <a:gd name="T42" fmla="*/ 387 w 401"/>
              <a:gd name="T43" fmla="*/ 90 h 269"/>
              <a:gd name="T44" fmla="*/ 397 w 401"/>
              <a:gd name="T45" fmla="*/ 93 h 269"/>
              <a:gd name="T46" fmla="*/ 399 w 401"/>
              <a:gd name="T47" fmla="*/ 105 h 269"/>
              <a:gd name="T48" fmla="*/ 396 w 401"/>
              <a:gd name="T49" fmla="*/ 117 h 269"/>
              <a:gd name="T50" fmla="*/ 392 w 401"/>
              <a:gd name="T51" fmla="*/ 132 h 269"/>
              <a:gd name="T52" fmla="*/ 393 w 401"/>
              <a:gd name="T53" fmla="*/ 144 h 269"/>
              <a:gd name="T54" fmla="*/ 392 w 401"/>
              <a:gd name="T55" fmla="*/ 158 h 269"/>
              <a:gd name="T56" fmla="*/ 396 w 401"/>
              <a:gd name="T57" fmla="*/ 170 h 269"/>
              <a:gd name="T58" fmla="*/ 387 w 401"/>
              <a:gd name="T59" fmla="*/ 177 h 269"/>
              <a:gd name="T60" fmla="*/ 374 w 401"/>
              <a:gd name="T61" fmla="*/ 177 h 269"/>
              <a:gd name="T62" fmla="*/ 359 w 401"/>
              <a:gd name="T63" fmla="*/ 180 h 269"/>
              <a:gd name="T64" fmla="*/ 353 w 401"/>
              <a:gd name="T65" fmla="*/ 194 h 269"/>
              <a:gd name="T66" fmla="*/ 342 w 401"/>
              <a:gd name="T67" fmla="*/ 199 h 269"/>
              <a:gd name="T68" fmla="*/ 338 w 401"/>
              <a:gd name="T69" fmla="*/ 213 h 269"/>
              <a:gd name="T70" fmla="*/ 328 w 401"/>
              <a:gd name="T71" fmla="*/ 222 h 269"/>
              <a:gd name="T72" fmla="*/ 321 w 401"/>
              <a:gd name="T73" fmla="*/ 232 h 269"/>
              <a:gd name="T74" fmla="*/ 309 w 401"/>
              <a:gd name="T75" fmla="*/ 237 h 269"/>
              <a:gd name="T76" fmla="*/ 299 w 401"/>
              <a:gd name="T77" fmla="*/ 245 h 269"/>
              <a:gd name="T78" fmla="*/ 203 w 401"/>
              <a:gd name="T79" fmla="*/ 213 h 269"/>
              <a:gd name="T80" fmla="*/ 198 w 401"/>
              <a:gd name="T81" fmla="*/ 198 h 269"/>
              <a:gd name="T82" fmla="*/ 191 w 401"/>
              <a:gd name="T83" fmla="*/ 194 h 269"/>
              <a:gd name="T84" fmla="*/ 171 w 401"/>
              <a:gd name="T85" fmla="*/ 217 h 269"/>
              <a:gd name="T86" fmla="*/ 138 w 401"/>
              <a:gd name="T87" fmla="*/ 266 h 269"/>
              <a:gd name="T88" fmla="*/ 104 w 401"/>
              <a:gd name="T89" fmla="*/ 255 h 269"/>
              <a:gd name="T90" fmla="*/ 81 w 401"/>
              <a:gd name="T91" fmla="*/ 235 h 269"/>
              <a:gd name="T92" fmla="*/ 65 w 401"/>
              <a:gd name="T93" fmla="*/ 226 h 269"/>
              <a:gd name="T94" fmla="*/ 55 w 401"/>
              <a:gd name="T95" fmla="*/ 215 h 269"/>
              <a:gd name="T96" fmla="*/ 51 w 401"/>
              <a:gd name="T97" fmla="*/ 202 h 269"/>
              <a:gd name="T98" fmla="*/ 39 w 401"/>
              <a:gd name="T99" fmla="*/ 197 h 269"/>
              <a:gd name="T100" fmla="*/ 32 w 401"/>
              <a:gd name="T101" fmla="*/ 186 h 269"/>
              <a:gd name="T102" fmla="*/ 22 w 401"/>
              <a:gd name="T103" fmla="*/ 178 h 269"/>
              <a:gd name="T104" fmla="*/ 23 w 401"/>
              <a:gd name="T105" fmla="*/ 165 h 269"/>
              <a:gd name="T106" fmla="*/ 16 w 401"/>
              <a:gd name="T107" fmla="*/ 154 h 269"/>
              <a:gd name="T108" fmla="*/ 11 w 401"/>
              <a:gd name="T109" fmla="*/ 142 h 269"/>
              <a:gd name="T110" fmla="*/ 4 w 401"/>
              <a:gd name="T111" fmla="*/ 133 h 269"/>
              <a:gd name="T112" fmla="*/ 1 w 401"/>
              <a:gd name="T113" fmla="*/ 118 h 269"/>
              <a:gd name="T114" fmla="*/ 4 w 401"/>
              <a:gd name="T115" fmla="*/ 107 h 269"/>
              <a:gd name="T116" fmla="*/ 12 w 401"/>
              <a:gd name="T117" fmla="*/ 95 h 269"/>
              <a:gd name="T118" fmla="*/ 16 w 401"/>
              <a:gd name="T119" fmla="*/ 76 h 269"/>
              <a:gd name="T120" fmla="*/ 20 w 401"/>
              <a:gd name="T121" fmla="*/ 54 h 269"/>
              <a:gd name="T122" fmla="*/ 24 w 401"/>
              <a:gd name="T123" fmla="*/ 30 h 269"/>
              <a:gd name="T124" fmla="*/ 33 w 401"/>
              <a:gd name="T125" fmla="*/ 7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1" h="269">
                <a:moveTo>
                  <a:pt x="37" y="1"/>
                </a:moveTo>
                <a:lnTo>
                  <a:pt x="38" y="1"/>
                </a:lnTo>
                <a:lnTo>
                  <a:pt x="39" y="1"/>
                </a:lnTo>
                <a:lnTo>
                  <a:pt x="40" y="1"/>
                </a:lnTo>
                <a:lnTo>
                  <a:pt x="40" y="1"/>
                </a:lnTo>
                <a:lnTo>
                  <a:pt x="41" y="2"/>
                </a:lnTo>
                <a:lnTo>
                  <a:pt x="41" y="2"/>
                </a:lnTo>
                <a:lnTo>
                  <a:pt x="42" y="2"/>
                </a:lnTo>
                <a:lnTo>
                  <a:pt x="43" y="2"/>
                </a:lnTo>
                <a:lnTo>
                  <a:pt x="43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3"/>
                </a:lnTo>
                <a:lnTo>
                  <a:pt x="45" y="3"/>
                </a:lnTo>
                <a:lnTo>
                  <a:pt x="45" y="3"/>
                </a:lnTo>
                <a:lnTo>
                  <a:pt x="45" y="4"/>
                </a:lnTo>
                <a:lnTo>
                  <a:pt x="45" y="4"/>
                </a:lnTo>
                <a:lnTo>
                  <a:pt x="45" y="5"/>
                </a:lnTo>
                <a:lnTo>
                  <a:pt x="45" y="5"/>
                </a:lnTo>
                <a:lnTo>
                  <a:pt x="45" y="5"/>
                </a:lnTo>
                <a:lnTo>
                  <a:pt x="45" y="6"/>
                </a:lnTo>
                <a:lnTo>
                  <a:pt x="45" y="6"/>
                </a:lnTo>
                <a:lnTo>
                  <a:pt x="45" y="6"/>
                </a:lnTo>
                <a:lnTo>
                  <a:pt x="45" y="6"/>
                </a:lnTo>
                <a:lnTo>
                  <a:pt x="46" y="6"/>
                </a:lnTo>
                <a:lnTo>
                  <a:pt x="46" y="6"/>
                </a:lnTo>
                <a:lnTo>
                  <a:pt x="46" y="6"/>
                </a:lnTo>
                <a:lnTo>
                  <a:pt x="47" y="6"/>
                </a:lnTo>
                <a:lnTo>
                  <a:pt x="47" y="6"/>
                </a:lnTo>
                <a:lnTo>
                  <a:pt x="48" y="6"/>
                </a:lnTo>
                <a:lnTo>
                  <a:pt x="48" y="7"/>
                </a:lnTo>
                <a:lnTo>
                  <a:pt x="48" y="7"/>
                </a:lnTo>
                <a:lnTo>
                  <a:pt x="48" y="7"/>
                </a:lnTo>
                <a:lnTo>
                  <a:pt x="48" y="8"/>
                </a:lnTo>
                <a:lnTo>
                  <a:pt x="49" y="8"/>
                </a:lnTo>
                <a:lnTo>
                  <a:pt x="49" y="8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1" y="10"/>
                </a:lnTo>
                <a:lnTo>
                  <a:pt x="51" y="11"/>
                </a:lnTo>
                <a:lnTo>
                  <a:pt x="51" y="11"/>
                </a:lnTo>
                <a:lnTo>
                  <a:pt x="51" y="12"/>
                </a:lnTo>
                <a:lnTo>
                  <a:pt x="52" y="12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3" y="16"/>
                </a:lnTo>
                <a:lnTo>
                  <a:pt x="53" y="16"/>
                </a:lnTo>
                <a:lnTo>
                  <a:pt x="54" y="16"/>
                </a:lnTo>
                <a:lnTo>
                  <a:pt x="56" y="17"/>
                </a:lnTo>
                <a:lnTo>
                  <a:pt x="57" y="17"/>
                </a:lnTo>
                <a:lnTo>
                  <a:pt x="58" y="17"/>
                </a:lnTo>
                <a:lnTo>
                  <a:pt x="60" y="17"/>
                </a:lnTo>
                <a:lnTo>
                  <a:pt x="61" y="16"/>
                </a:lnTo>
                <a:lnTo>
                  <a:pt x="62" y="15"/>
                </a:lnTo>
                <a:lnTo>
                  <a:pt x="62" y="14"/>
                </a:lnTo>
                <a:lnTo>
                  <a:pt x="63" y="13"/>
                </a:lnTo>
                <a:lnTo>
                  <a:pt x="63" y="12"/>
                </a:lnTo>
                <a:lnTo>
                  <a:pt x="64" y="11"/>
                </a:lnTo>
                <a:lnTo>
                  <a:pt x="64" y="11"/>
                </a:lnTo>
                <a:lnTo>
                  <a:pt x="65" y="10"/>
                </a:lnTo>
                <a:lnTo>
                  <a:pt x="65" y="10"/>
                </a:lnTo>
                <a:lnTo>
                  <a:pt x="65" y="9"/>
                </a:lnTo>
                <a:lnTo>
                  <a:pt x="66" y="9"/>
                </a:lnTo>
                <a:lnTo>
                  <a:pt x="67" y="9"/>
                </a:lnTo>
                <a:lnTo>
                  <a:pt x="69" y="9"/>
                </a:lnTo>
                <a:lnTo>
                  <a:pt x="70" y="9"/>
                </a:lnTo>
                <a:lnTo>
                  <a:pt x="71" y="10"/>
                </a:lnTo>
                <a:lnTo>
                  <a:pt x="71" y="10"/>
                </a:lnTo>
                <a:lnTo>
                  <a:pt x="72" y="11"/>
                </a:lnTo>
                <a:lnTo>
                  <a:pt x="74" y="12"/>
                </a:lnTo>
                <a:lnTo>
                  <a:pt x="75" y="13"/>
                </a:lnTo>
                <a:lnTo>
                  <a:pt x="76" y="13"/>
                </a:lnTo>
                <a:lnTo>
                  <a:pt x="76" y="13"/>
                </a:lnTo>
                <a:lnTo>
                  <a:pt x="78" y="14"/>
                </a:lnTo>
                <a:lnTo>
                  <a:pt x="79" y="14"/>
                </a:lnTo>
                <a:lnTo>
                  <a:pt x="81" y="14"/>
                </a:lnTo>
                <a:lnTo>
                  <a:pt x="82" y="13"/>
                </a:lnTo>
                <a:lnTo>
                  <a:pt x="83" y="13"/>
                </a:lnTo>
                <a:lnTo>
                  <a:pt x="84" y="12"/>
                </a:lnTo>
                <a:lnTo>
                  <a:pt x="85" y="11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9"/>
                </a:lnTo>
                <a:lnTo>
                  <a:pt x="86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8" y="8"/>
                </a:lnTo>
                <a:lnTo>
                  <a:pt x="88" y="7"/>
                </a:lnTo>
                <a:lnTo>
                  <a:pt x="89" y="7"/>
                </a:lnTo>
                <a:lnTo>
                  <a:pt x="89" y="6"/>
                </a:lnTo>
                <a:lnTo>
                  <a:pt x="89" y="6"/>
                </a:lnTo>
                <a:lnTo>
                  <a:pt x="90" y="6"/>
                </a:lnTo>
                <a:lnTo>
                  <a:pt x="90" y="6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1" y="5"/>
                </a:lnTo>
                <a:lnTo>
                  <a:pt x="91" y="5"/>
                </a:lnTo>
                <a:lnTo>
                  <a:pt x="92" y="5"/>
                </a:lnTo>
                <a:lnTo>
                  <a:pt x="92" y="5"/>
                </a:lnTo>
                <a:lnTo>
                  <a:pt x="93" y="5"/>
                </a:lnTo>
                <a:lnTo>
                  <a:pt x="93" y="5"/>
                </a:lnTo>
                <a:lnTo>
                  <a:pt x="94" y="5"/>
                </a:lnTo>
                <a:lnTo>
                  <a:pt x="95" y="6"/>
                </a:lnTo>
                <a:lnTo>
                  <a:pt x="95" y="6"/>
                </a:lnTo>
                <a:lnTo>
                  <a:pt x="95" y="6"/>
                </a:lnTo>
                <a:lnTo>
                  <a:pt x="95" y="6"/>
                </a:lnTo>
                <a:lnTo>
                  <a:pt x="96" y="6"/>
                </a:lnTo>
                <a:lnTo>
                  <a:pt x="96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9" y="6"/>
                </a:lnTo>
                <a:lnTo>
                  <a:pt x="99" y="6"/>
                </a:lnTo>
                <a:lnTo>
                  <a:pt x="99" y="6"/>
                </a:lnTo>
                <a:lnTo>
                  <a:pt x="99" y="6"/>
                </a:lnTo>
                <a:lnTo>
                  <a:pt x="100" y="7"/>
                </a:lnTo>
                <a:lnTo>
                  <a:pt x="100" y="7"/>
                </a:lnTo>
                <a:lnTo>
                  <a:pt x="101" y="7"/>
                </a:lnTo>
                <a:lnTo>
                  <a:pt x="101" y="7"/>
                </a:lnTo>
                <a:lnTo>
                  <a:pt x="101" y="7"/>
                </a:lnTo>
                <a:lnTo>
                  <a:pt x="102" y="7"/>
                </a:lnTo>
                <a:lnTo>
                  <a:pt x="102" y="8"/>
                </a:lnTo>
                <a:lnTo>
                  <a:pt x="102" y="8"/>
                </a:lnTo>
                <a:lnTo>
                  <a:pt x="103" y="8"/>
                </a:lnTo>
                <a:lnTo>
                  <a:pt x="103" y="8"/>
                </a:lnTo>
                <a:lnTo>
                  <a:pt x="103" y="9"/>
                </a:lnTo>
                <a:lnTo>
                  <a:pt x="103" y="9"/>
                </a:lnTo>
                <a:lnTo>
                  <a:pt x="104" y="9"/>
                </a:lnTo>
                <a:lnTo>
                  <a:pt x="104" y="9"/>
                </a:lnTo>
                <a:lnTo>
                  <a:pt x="104" y="10"/>
                </a:lnTo>
                <a:lnTo>
                  <a:pt x="105" y="10"/>
                </a:lnTo>
                <a:lnTo>
                  <a:pt x="105" y="9"/>
                </a:lnTo>
                <a:lnTo>
                  <a:pt x="105" y="9"/>
                </a:lnTo>
                <a:lnTo>
                  <a:pt x="106" y="9"/>
                </a:lnTo>
                <a:lnTo>
                  <a:pt x="106" y="10"/>
                </a:lnTo>
                <a:lnTo>
                  <a:pt x="106" y="10"/>
                </a:lnTo>
                <a:lnTo>
                  <a:pt x="107" y="10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8" y="9"/>
                </a:lnTo>
                <a:lnTo>
                  <a:pt x="108" y="9"/>
                </a:lnTo>
                <a:lnTo>
                  <a:pt x="108" y="9"/>
                </a:lnTo>
                <a:lnTo>
                  <a:pt x="108" y="10"/>
                </a:lnTo>
                <a:lnTo>
                  <a:pt x="109" y="10"/>
                </a:lnTo>
                <a:lnTo>
                  <a:pt x="109" y="10"/>
                </a:lnTo>
                <a:lnTo>
                  <a:pt x="109" y="10"/>
                </a:lnTo>
                <a:lnTo>
                  <a:pt x="109" y="10"/>
                </a:lnTo>
                <a:lnTo>
                  <a:pt x="110" y="11"/>
                </a:lnTo>
                <a:lnTo>
                  <a:pt x="110" y="11"/>
                </a:lnTo>
                <a:lnTo>
                  <a:pt x="110" y="12"/>
                </a:lnTo>
                <a:lnTo>
                  <a:pt x="110" y="12"/>
                </a:lnTo>
                <a:lnTo>
                  <a:pt x="110" y="12"/>
                </a:lnTo>
                <a:lnTo>
                  <a:pt x="110" y="13"/>
                </a:lnTo>
                <a:lnTo>
                  <a:pt x="110" y="13"/>
                </a:lnTo>
                <a:lnTo>
                  <a:pt x="111" y="13"/>
                </a:lnTo>
                <a:lnTo>
                  <a:pt x="111" y="13"/>
                </a:lnTo>
                <a:lnTo>
                  <a:pt x="111" y="13"/>
                </a:lnTo>
                <a:lnTo>
                  <a:pt x="112" y="14"/>
                </a:lnTo>
                <a:lnTo>
                  <a:pt x="112" y="14"/>
                </a:lnTo>
                <a:lnTo>
                  <a:pt x="113" y="14"/>
                </a:lnTo>
                <a:lnTo>
                  <a:pt x="113" y="14"/>
                </a:lnTo>
                <a:lnTo>
                  <a:pt x="114" y="14"/>
                </a:lnTo>
                <a:lnTo>
                  <a:pt x="114" y="14"/>
                </a:lnTo>
                <a:lnTo>
                  <a:pt x="114" y="14"/>
                </a:lnTo>
                <a:lnTo>
                  <a:pt x="115" y="14"/>
                </a:lnTo>
                <a:lnTo>
                  <a:pt x="115" y="15"/>
                </a:lnTo>
                <a:lnTo>
                  <a:pt x="115" y="15"/>
                </a:lnTo>
                <a:lnTo>
                  <a:pt x="116" y="15"/>
                </a:lnTo>
                <a:lnTo>
                  <a:pt x="116" y="15"/>
                </a:lnTo>
                <a:lnTo>
                  <a:pt x="116" y="15"/>
                </a:lnTo>
                <a:lnTo>
                  <a:pt x="117" y="16"/>
                </a:lnTo>
                <a:lnTo>
                  <a:pt x="118" y="17"/>
                </a:lnTo>
                <a:lnTo>
                  <a:pt x="119" y="17"/>
                </a:lnTo>
                <a:lnTo>
                  <a:pt x="119" y="17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20" y="18"/>
                </a:lnTo>
                <a:lnTo>
                  <a:pt x="120" y="19"/>
                </a:lnTo>
                <a:lnTo>
                  <a:pt x="121" y="19"/>
                </a:lnTo>
                <a:lnTo>
                  <a:pt x="121" y="19"/>
                </a:lnTo>
                <a:lnTo>
                  <a:pt x="122" y="20"/>
                </a:lnTo>
                <a:lnTo>
                  <a:pt x="122" y="20"/>
                </a:lnTo>
                <a:lnTo>
                  <a:pt x="123" y="20"/>
                </a:lnTo>
                <a:lnTo>
                  <a:pt x="124" y="20"/>
                </a:lnTo>
                <a:lnTo>
                  <a:pt x="124" y="20"/>
                </a:lnTo>
                <a:lnTo>
                  <a:pt x="125" y="20"/>
                </a:lnTo>
                <a:lnTo>
                  <a:pt x="125" y="20"/>
                </a:lnTo>
                <a:lnTo>
                  <a:pt x="126" y="20"/>
                </a:lnTo>
                <a:lnTo>
                  <a:pt x="126" y="20"/>
                </a:lnTo>
                <a:lnTo>
                  <a:pt x="127" y="20"/>
                </a:lnTo>
                <a:lnTo>
                  <a:pt x="128" y="20"/>
                </a:lnTo>
                <a:lnTo>
                  <a:pt x="128" y="20"/>
                </a:lnTo>
                <a:lnTo>
                  <a:pt x="128" y="21"/>
                </a:lnTo>
                <a:lnTo>
                  <a:pt x="128" y="21"/>
                </a:lnTo>
                <a:lnTo>
                  <a:pt x="128" y="22"/>
                </a:lnTo>
                <a:lnTo>
                  <a:pt x="129" y="22"/>
                </a:lnTo>
                <a:lnTo>
                  <a:pt x="129" y="22"/>
                </a:lnTo>
                <a:lnTo>
                  <a:pt x="130" y="22"/>
                </a:lnTo>
                <a:lnTo>
                  <a:pt x="130" y="22"/>
                </a:lnTo>
                <a:lnTo>
                  <a:pt x="130" y="23"/>
                </a:lnTo>
                <a:lnTo>
                  <a:pt x="130" y="23"/>
                </a:lnTo>
                <a:lnTo>
                  <a:pt x="130" y="23"/>
                </a:lnTo>
                <a:lnTo>
                  <a:pt x="131" y="23"/>
                </a:lnTo>
                <a:lnTo>
                  <a:pt x="131" y="23"/>
                </a:lnTo>
                <a:lnTo>
                  <a:pt x="132" y="24"/>
                </a:lnTo>
                <a:lnTo>
                  <a:pt x="132" y="24"/>
                </a:lnTo>
                <a:lnTo>
                  <a:pt x="133" y="24"/>
                </a:lnTo>
                <a:lnTo>
                  <a:pt x="133" y="24"/>
                </a:lnTo>
                <a:lnTo>
                  <a:pt x="134" y="24"/>
                </a:lnTo>
                <a:lnTo>
                  <a:pt x="135" y="24"/>
                </a:lnTo>
                <a:lnTo>
                  <a:pt x="135" y="24"/>
                </a:lnTo>
                <a:lnTo>
                  <a:pt x="136" y="24"/>
                </a:lnTo>
                <a:lnTo>
                  <a:pt x="136" y="24"/>
                </a:lnTo>
                <a:lnTo>
                  <a:pt x="136" y="24"/>
                </a:lnTo>
                <a:lnTo>
                  <a:pt x="137" y="24"/>
                </a:lnTo>
                <a:lnTo>
                  <a:pt x="137" y="24"/>
                </a:lnTo>
                <a:lnTo>
                  <a:pt x="138" y="24"/>
                </a:lnTo>
                <a:lnTo>
                  <a:pt x="138" y="24"/>
                </a:lnTo>
                <a:lnTo>
                  <a:pt x="139" y="24"/>
                </a:lnTo>
                <a:lnTo>
                  <a:pt x="139" y="24"/>
                </a:lnTo>
                <a:lnTo>
                  <a:pt x="140" y="24"/>
                </a:lnTo>
                <a:lnTo>
                  <a:pt x="140" y="24"/>
                </a:lnTo>
                <a:lnTo>
                  <a:pt x="141" y="25"/>
                </a:lnTo>
                <a:lnTo>
                  <a:pt x="141" y="25"/>
                </a:lnTo>
                <a:lnTo>
                  <a:pt x="141" y="25"/>
                </a:lnTo>
                <a:lnTo>
                  <a:pt x="141" y="26"/>
                </a:lnTo>
                <a:lnTo>
                  <a:pt x="141" y="26"/>
                </a:lnTo>
                <a:lnTo>
                  <a:pt x="142" y="27"/>
                </a:lnTo>
                <a:lnTo>
                  <a:pt x="142" y="27"/>
                </a:lnTo>
                <a:lnTo>
                  <a:pt x="143" y="27"/>
                </a:lnTo>
                <a:lnTo>
                  <a:pt x="143" y="27"/>
                </a:lnTo>
                <a:lnTo>
                  <a:pt x="143" y="27"/>
                </a:lnTo>
                <a:lnTo>
                  <a:pt x="144" y="27"/>
                </a:lnTo>
                <a:lnTo>
                  <a:pt x="144" y="28"/>
                </a:lnTo>
                <a:lnTo>
                  <a:pt x="144" y="28"/>
                </a:lnTo>
                <a:lnTo>
                  <a:pt x="144" y="28"/>
                </a:lnTo>
                <a:lnTo>
                  <a:pt x="145" y="28"/>
                </a:lnTo>
                <a:lnTo>
                  <a:pt x="145" y="28"/>
                </a:lnTo>
                <a:lnTo>
                  <a:pt x="146" y="29"/>
                </a:lnTo>
                <a:lnTo>
                  <a:pt x="146" y="29"/>
                </a:lnTo>
                <a:lnTo>
                  <a:pt x="147" y="30"/>
                </a:lnTo>
                <a:lnTo>
                  <a:pt x="147" y="30"/>
                </a:lnTo>
                <a:lnTo>
                  <a:pt x="148" y="31"/>
                </a:lnTo>
                <a:lnTo>
                  <a:pt x="148" y="31"/>
                </a:lnTo>
                <a:lnTo>
                  <a:pt x="149" y="31"/>
                </a:lnTo>
                <a:lnTo>
                  <a:pt x="149" y="31"/>
                </a:lnTo>
                <a:lnTo>
                  <a:pt x="149" y="31"/>
                </a:lnTo>
                <a:lnTo>
                  <a:pt x="149" y="32"/>
                </a:lnTo>
                <a:lnTo>
                  <a:pt x="150" y="32"/>
                </a:lnTo>
                <a:lnTo>
                  <a:pt x="150" y="32"/>
                </a:lnTo>
                <a:lnTo>
                  <a:pt x="151" y="32"/>
                </a:lnTo>
                <a:lnTo>
                  <a:pt x="151" y="32"/>
                </a:lnTo>
                <a:lnTo>
                  <a:pt x="151" y="32"/>
                </a:lnTo>
                <a:lnTo>
                  <a:pt x="152" y="32"/>
                </a:lnTo>
                <a:lnTo>
                  <a:pt x="152" y="33"/>
                </a:lnTo>
                <a:lnTo>
                  <a:pt x="153" y="33"/>
                </a:lnTo>
                <a:lnTo>
                  <a:pt x="153" y="33"/>
                </a:lnTo>
                <a:lnTo>
                  <a:pt x="153" y="33"/>
                </a:lnTo>
                <a:lnTo>
                  <a:pt x="153" y="34"/>
                </a:lnTo>
                <a:lnTo>
                  <a:pt x="153" y="34"/>
                </a:lnTo>
                <a:lnTo>
                  <a:pt x="154" y="34"/>
                </a:lnTo>
                <a:lnTo>
                  <a:pt x="154" y="35"/>
                </a:lnTo>
                <a:lnTo>
                  <a:pt x="154" y="35"/>
                </a:lnTo>
                <a:lnTo>
                  <a:pt x="155" y="35"/>
                </a:lnTo>
                <a:lnTo>
                  <a:pt x="156" y="35"/>
                </a:lnTo>
                <a:lnTo>
                  <a:pt x="156" y="35"/>
                </a:lnTo>
                <a:lnTo>
                  <a:pt x="157" y="35"/>
                </a:lnTo>
                <a:lnTo>
                  <a:pt x="157" y="36"/>
                </a:lnTo>
                <a:lnTo>
                  <a:pt x="157" y="36"/>
                </a:lnTo>
                <a:lnTo>
                  <a:pt x="158" y="36"/>
                </a:lnTo>
                <a:lnTo>
                  <a:pt x="159" y="36"/>
                </a:lnTo>
                <a:lnTo>
                  <a:pt x="159" y="37"/>
                </a:lnTo>
                <a:lnTo>
                  <a:pt x="160" y="37"/>
                </a:lnTo>
                <a:lnTo>
                  <a:pt x="161" y="37"/>
                </a:lnTo>
                <a:lnTo>
                  <a:pt x="161" y="37"/>
                </a:lnTo>
                <a:lnTo>
                  <a:pt x="161" y="37"/>
                </a:lnTo>
                <a:lnTo>
                  <a:pt x="162" y="37"/>
                </a:lnTo>
                <a:lnTo>
                  <a:pt x="162" y="37"/>
                </a:lnTo>
                <a:lnTo>
                  <a:pt x="163" y="37"/>
                </a:lnTo>
                <a:lnTo>
                  <a:pt x="163" y="37"/>
                </a:lnTo>
                <a:lnTo>
                  <a:pt x="164" y="37"/>
                </a:lnTo>
                <a:lnTo>
                  <a:pt x="164" y="37"/>
                </a:lnTo>
                <a:lnTo>
                  <a:pt x="165" y="37"/>
                </a:lnTo>
                <a:lnTo>
                  <a:pt x="165" y="37"/>
                </a:lnTo>
                <a:lnTo>
                  <a:pt x="165" y="37"/>
                </a:lnTo>
                <a:lnTo>
                  <a:pt x="165" y="37"/>
                </a:lnTo>
                <a:lnTo>
                  <a:pt x="166" y="38"/>
                </a:lnTo>
                <a:lnTo>
                  <a:pt x="166" y="38"/>
                </a:lnTo>
                <a:lnTo>
                  <a:pt x="166" y="38"/>
                </a:lnTo>
                <a:lnTo>
                  <a:pt x="167" y="39"/>
                </a:lnTo>
                <a:lnTo>
                  <a:pt x="167" y="39"/>
                </a:lnTo>
                <a:lnTo>
                  <a:pt x="167" y="40"/>
                </a:lnTo>
                <a:lnTo>
                  <a:pt x="167" y="41"/>
                </a:lnTo>
                <a:lnTo>
                  <a:pt x="168" y="41"/>
                </a:lnTo>
                <a:lnTo>
                  <a:pt x="168" y="42"/>
                </a:lnTo>
                <a:lnTo>
                  <a:pt x="168" y="42"/>
                </a:lnTo>
                <a:lnTo>
                  <a:pt x="168" y="43"/>
                </a:lnTo>
                <a:lnTo>
                  <a:pt x="169" y="43"/>
                </a:lnTo>
                <a:lnTo>
                  <a:pt x="169" y="43"/>
                </a:lnTo>
                <a:lnTo>
                  <a:pt x="169" y="44"/>
                </a:lnTo>
                <a:lnTo>
                  <a:pt x="170" y="45"/>
                </a:lnTo>
                <a:lnTo>
                  <a:pt x="170" y="46"/>
                </a:lnTo>
                <a:lnTo>
                  <a:pt x="170" y="46"/>
                </a:lnTo>
                <a:lnTo>
                  <a:pt x="171" y="46"/>
                </a:lnTo>
                <a:lnTo>
                  <a:pt x="171" y="47"/>
                </a:lnTo>
                <a:lnTo>
                  <a:pt x="171" y="47"/>
                </a:lnTo>
                <a:lnTo>
                  <a:pt x="172" y="47"/>
                </a:lnTo>
                <a:lnTo>
                  <a:pt x="172" y="47"/>
                </a:lnTo>
                <a:lnTo>
                  <a:pt x="173" y="47"/>
                </a:lnTo>
                <a:lnTo>
                  <a:pt x="173" y="47"/>
                </a:lnTo>
                <a:lnTo>
                  <a:pt x="173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9"/>
                </a:lnTo>
                <a:lnTo>
                  <a:pt x="174" y="49"/>
                </a:lnTo>
                <a:lnTo>
                  <a:pt x="175" y="49"/>
                </a:lnTo>
                <a:lnTo>
                  <a:pt x="175" y="50"/>
                </a:lnTo>
                <a:lnTo>
                  <a:pt x="175" y="50"/>
                </a:lnTo>
                <a:lnTo>
                  <a:pt x="176" y="51"/>
                </a:lnTo>
                <a:lnTo>
                  <a:pt x="176" y="52"/>
                </a:lnTo>
                <a:lnTo>
                  <a:pt x="176" y="52"/>
                </a:lnTo>
                <a:lnTo>
                  <a:pt x="177" y="52"/>
                </a:lnTo>
                <a:lnTo>
                  <a:pt x="177" y="52"/>
                </a:lnTo>
                <a:lnTo>
                  <a:pt x="178" y="52"/>
                </a:lnTo>
                <a:lnTo>
                  <a:pt x="178" y="53"/>
                </a:lnTo>
                <a:lnTo>
                  <a:pt x="178" y="53"/>
                </a:lnTo>
                <a:lnTo>
                  <a:pt x="178" y="54"/>
                </a:lnTo>
                <a:lnTo>
                  <a:pt x="178" y="54"/>
                </a:lnTo>
                <a:lnTo>
                  <a:pt x="178" y="55"/>
                </a:lnTo>
                <a:lnTo>
                  <a:pt x="178" y="55"/>
                </a:lnTo>
                <a:lnTo>
                  <a:pt x="178" y="56"/>
                </a:lnTo>
                <a:lnTo>
                  <a:pt x="178" y="56"/>
                </a:lnTo>
                <a:lnTo>
                  <a:pt x="178" y="56"/>
                </a:lnTo>
                <a:lnTo>
                  <a:pt x="178" y="57"/>
                </a:lnTo>
                <a:lnTo>
                  <a:pt x="178" y="57"/>
                </a:lnTo>
                <a:lnTo>
                  <a:pt x="178" y="58"/>
                </a:lnTo>
                <a:lnTo>
                  <a:pt x="178" y="58"/>
                </a:lnTo>
                <a:lnTo>
                  <a:pt x="178" y="59"/>
                </a:lnTo>
                <a:lnTo>
                  <a:pt x="179" y="59"/>
                </a:lnTo>
                <a:lnTo>
                  <a:pt x="179" y="60"/>
                </a:lnTo>
                <a:lnTo>
                  <a:pt x="179" y="60"/>
                </a:lnTo>
                <a:lnTo>
                  <a:pt x="179" y="60"/>
                </a:lnTo>
                <a:lnTo>
                  <a:pt x="179" y="61"/>
                </a:lnTo>
                <a:lnTo>
                  <a:pt x="178" y="61"/>
                </a:lnTo>
                <a:lnTo>
                  <a:pt x="178" y="62"/>
                </a:lnTo>
                <a:lnTo>
                  <a:pt x="179" y="63"/>
                </a:lnTo>
                <a:lnTo>
                  <a:pt x="179" y="63"/>
                </a:lnTo>
                <a:lnTo>
                  <a:pt x="179" y="64"/>
                </a:lnTo>
                <a:lnTo>
                  <a:pt x="179" y="64"/>
                </a:lnTo>
                <a:lnTo>
                  <a:pt x="179" y="64"/>
                </a:lnTo>
                <a:lnTo>
                  <a:pt x="180" y="65"/>
                </a:lnTo>
                <a:lnTo>
                  <a:pt x="180" y="65"/>
                </a:lnTo>
                <a:lnTo>
                  <a:pt x="180" y="67"/>
                </a:lnTo>
                <a:lnTo>
                  <a:pt x="180" y="67"/>
                </a:lnTo>
                <a:lnTo>
                  <a:pt x="180" y="68"/>
                </a:lnTo>
                <a:lnTo>
                  <a:pt x="180" y="69"/>
                </a:lnTo>
                <a:lnTo>
                  <a:pt x="180" y="69"/>
                </a:lnTo>
                <a:lnTo>
                  <a:pt x="181" y="70"/>
                </a:lnTo>
                <a:lnTo>
                  <a:pt x="181" y="71"/>
                </a:lnTo>
                <a:lnTo>
                  <a:pt x="181" y="71"/>
                </a:lnTo>
                <a:lnTo>
                  <a:pt x="181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3"/>
                </a:lnTo>
                <a:lnTo>
                  <a:pt x="182" y="73"/>
                </a:lnTo>
                <a:lnTo>
                  <a:pt x="183" y="73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1"/>
                </a:lnTo>
                <a:lnTo>
                  <a:pt x="183" y="71"/>
                </a:lnTo>
                <a:lnTo>
                  <a:pt x="184" y="71"/>
                </a:lnTo>
                <a:lnTo>
                  <a:pt x="184" y="73"/>
                </a:lnTo>
                <a:lnTo>
                  <a:pt x="185" y="73"/>
                </a:lnTo>
                <a:lnTo>
                  <a:pt x="185" y="73"/>
                </a:lnTo>
                <a:lnTo>
                  <a:pt x="185" y="73"/>
                </a:lnTo>
                <a:lnTo>
                  <a:pt x="185" y="73"/>
                </a:lnTo>
                <a:lnTo>
                  <a:pt x="186" y="73"/>
                </a:lnTo>
                <a:lnTo>
                  <a:pt x="186" y="73"/>
                </a:lnTo>
                <a:lnTo>
                  <a:pt x="186" y="73"/>
                </a:lnTo>
                <a:lnTo>
                  <a:pt x="187" y="73"/>
                </a:lnTo>
                <a:lnTo>
                  <a:pt x="187" y="73"/>
                </a:lnTo>
                <a:lnTo>
                  <a:pt x="188" y="74"/>
                </a:lnTo>
                <a:lnTo>
                  <a:pt x="188" y="74"/>
                </a:lnTo>
                <a:lnTo>
                  <a:pt x="189" y="74"/>
                </a:lnTo>
                <a:lnTo>
                  <a:pt x="189" y="74"/>
                </a:lnTo>
                <a:lnTo>
                  <a:pt x="190" y="74"/>
                </a:lnTo>
                <a:lnTo>
                  <a:pt x="190" y="74"/>
                </a:lnTo>
                <a:lnTo>
                  <a:pt x="190" y="74"/>
                </a:lnTo>
                <a:lnTo>
                  <a:pt x="190" y="74"/>
                </a:lnTo>
                <a:lnTo>
                  <a:pt x="191" y="74"/>
                </a:lnTo>
                <a:lnTo>
                  <a:pt x="191" y="74"/>
                </a:lnTo>
                <a:lnTo>
                  <a:pt x="192" y="74"/>
                </a:lnTo>
                <a:lnTo>
                  <a:pt x="192" y="74"/>
                </a:lnTo>
                <a:lnTo>
                  <a:pt x="193" y="74"/>
                </a:lnTo>
                <a:lnTo>
                  <a:pt x="193" y="75"/>
                </a:lnTo>
                <a:lnTo>
                  <a:pt x="193" y="75"/>
                </a:lnTo>
                <a:lnTo>
                  <a:pt x="193" y="75"/>
                </a:lnTo>
                <a:lnTo>
                  <a:pt x="193" y="76"/>
                </a:lnTo>
                <a:lnTo>
                  <a:pt x="193" y="76"/>
                </a:lnTo>
                <a:lnTo>
                  <a:pt x="193" y="77"/>
                </a:lnTo>
                <a:lnTo>
                  <a:pt x="194" y="77"/>
                </a:lnTo>
                <a:lnTo>
                  <a:pt x="194" y="77"/>
                </a:lnTo>
                <a:lnTo>
                  <a:pt x="194" y="77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9"/>
                </a:lnTo>
                <a:lnTo>
                  <a:pt x="194" y="79"/>
                </a:lnTo>
                <a:lnTo>
                  <a:pt x="194" y="80"/>
                </a:lnTo>
                <a:lnTo>
                  <a:pt x="194" y="80"/>
                </a:lnTo>
                <a:lnTo>
                  <a:pt x="194" y="81"/>
                </a:lnTo>
                <a:lnTo>
                  <a:pt x="194" y="81"/>
                </a:lnTo>
                <a:lnTo>
                  <a:pt x="194" y="81"/>
                </a:lnTo>
                <a:lnTo>
                  <a:pt x="194" y="82"/>
                </a:lnTo>
                <a:lnTo>
                  <a:pt x="194" y="82"/>
                </a:lnTo>
                <a:lnTo>
                  <a:pt x="195" y="82"/>
                </a:lnTo>
                <a:lnTo>
                  <a:pt x="195" y="82"/>
                </a:lnTo>
                <a:lnTo>
                  <a:pt x="196" y="81"/>
                </a:lnTo>
                <a:lnTo>
                  <a:pt x="196" y="81"/>
                </a:lnTo>
                <a:lnTo>
                  <a:pt x="197" y="81"/>
                </a:lnTo>
                <a:lnTo>
                  <a:pt x="197" y="81"/>
                </a:lnTo>
                <a:lnTo>
                  <a:pt x="197" y="82"/>
                </a:lnTo>
                <a:lnTo>
                  <a:pt x="198" y="82"/>
                </a:lnTo>
                <a:lnTo>
                  <a:pt x="198" y="82"/>
                </a:lnTo>
                <a:lnTo>
                  <a:pt x="198" y="83"/>
                </a:lnTo>
                <a:lnTo>
                  <a:pt x="198" y="83"/>
                </a:lnTo>
                <a:lnTo>
                  <a:pt x="198" y="84"/>
                </a:lnTo>
                <a:lnTo>
                  <a:pt x="198" y="84"/>
                </a:lnTo>
                <a:lnTo>
                  <a:pt x="198" y="83"/>
                </a:lnTo>
                <a:lnTo>
                  <a:pt x="199" y="83"/>
                </a:lnTo>
                <a:lnTo>
                  <a:pt x="199" y="83"/>
                </a:lnTo>
                <a:lnTo>
                  <a:pt x="199" y="82"/>
                </a:lnTo>
                <a:lnTo>
                  <a:pt x="199" y="82"/>
                </a:lnTo>
                <a:lnTo>
                  <a:pt x="199" y="82"/>
                </a:lnTo>
                <a:lnTo>
                  <a:pt x="199" y="81"/>
                </a:lnTo>
                <a:lnTo>
                  <a:pt x="200" y="81"/>
                </a:lnTo>
                <a:lnTo>
                  <a:pt x="200" y="81"/>
                </a:lnTo>
                <a:lnTo>
                  <a:pt x="200" y="81"/>
                </a:lnTo>
                <a:lnTo>
                  <a:pt x="200" y="81"/>
                </a:lnTo>
                <a:lnTo>
                  <a:pt x="201" y="81"/>
                </a:lnTo>
                <a:lnTo>
                  <a:pt x="201" y="81"/>
                </a:lnTo>
                <a:lnTo>
                  <a:pt x="201" y="81"/>
                </a:lnTo>
                <a:lnTo>
                  <a:pt x="201" y="81"/>
                </a:lnTo>
                <a:lnTo>
                  <a:pt x="202" y="82"/>
                </a:lnTo>
                <a:lnTo>
                  <a:pt x="202" y="83"/>
                </a:lnTo>
                <a:lnTo>
                  <a:pt x="202" y="83"/>
                </a:lnTo>
                <a:lnTo>
                  <a:pt x="202" y="84"/>
                </a:lnTo>
                <a:lnTo>
                  <a:pt x="203" y="84"/>
                </a:lnTo>
                <a:lnTo>
                  <a:pt x="203" y="84"/>
                </a:lnTo>
                <a:lnTo>
                  <a:pt x="203" y="85"/>
                </a:lnTo>
                <a:lnTo>
                  <a:pt x="203" y="85"/>
                </a:lnTo>
                <a:lnTo>
                  <a:pt x="203" y="85"/>
                </a:lnTo>
                <a:lnTo>
                  <a:pt x="203" y="86"/>
                </a:lnTo>
                <a:lnTo>
                  <a:pt x="203" y="86"/>
                </a:lnTo>
                <a:lnTo>
                  <a:pt x="203" y="87"/>
                </a:lnTo>
                <a:lnTo>
                  <a:pt x="203" y="87"/>
                </a:lnTo>
                <a:lnTo>
                  <a:pt x="203" y="88"/>
                </a:lnTo>
                <a:lnTo>
                  <a:pt x="203" y="89"/>
                </a:lnTo>
                <a:lnTo>
                  <a:pt x="204" y="89"/>
                </a:lnTo>
                <a:lnTo>
                  <a:pt x="204" y="89"/>
                </a:lnTo>
                <a:lnTo>
                  <a:pt x="204" y="90"/>
                </a:lnTo>
                <a:lnTo>
                  <a:pt x="204" y="90"/>
                </a:lnTo>
                <a:lnTo>
                  <a:pt x="204" y="91"/>
                </a:lnTo>
                <a:lnTo>
                  <a:pt x="204" y="91"/>
                </a:lnTo>
                <a:lnTo>
                  <a:pt x="204" y="92"/>
                </a:lnTo>
                <a:lnTo>
                  <a:pt x="204" y="92"/>
                </a:lnTo>
                <a:lnTo>
                  <a:pt x="204" y="93"/>
                </a:lnTo>
                <a:lnTo>
                  <a:pt x="204" y="93"/>
                </a:lnTo>
                <a:lnTo>
                  <a:pt x="204" y="94"/>
                </a:lnTo>
                <a:lnTo>
                  <a:pt x="205" y="94"/>
                </a:lnTo>
                <a:lnTo>
                  <a:pt x="205" y="94"/>
                </a:lnTo>
                <a:lnTo>
                  <a:pt x="205" y="94"/>
                </a:lnTo>
                <a:lnTo>
                  <a:pt x="206" y="95"/>
                </a:lnTo>
                <a:lnTo>
                  <a:pt x="206" y="95"/>
                </a:lnTo>
                <a:lnTo>
                  <a:pt x="206" y="95"/>
                </a:lnTo>
                <a:lnTo>
                  <a:pt x="206" y="95"/>
                </a:lnTo>
                <a:lnTo>
                  <a:pt x="206" y="96"/>
                </a:lnTo>
                <a:lnTo>
                  <a:pt x="206" y="96"/>
                </a:lnTo>
                <a:lnTo>
                  <a:pt x="206" y="97"/>
                </a:lnTo>
                <a:lnTo>
                  <a:pt x="206" y="97"/>
                </a:lnTo>
                <a:lnTo>
                  <a:pt x="206" y="98"/>
                </a:lnTo>
                <a:lnTo>
                  <a:pt x="206" y="98"/>
                </a:lnTo>
                <a:lnTo>
                  <a:pt x="206" y="98"/>
                </a:lnTo>
                <a:lnTo>
                  <a:pt x="206" y="98"/>
                </a:lnTo>
                <a:lnTo>
                  <a:pt x="207" y="98"/>
                </a:lnTo>
                <a:lnTo>
                  <a:pt x="207" y="99"/>
                </a:lnTo>
                <a:lnTo>
                  <a:pt x="207" y="99"/>
                </a:lnTo>
                <a:lnTo>
                  <a:pt x="207" y="100"/>
                </a:lnTo>
                <a:lnTo>
                  <a:pt x="206" y="100"/>
                </a:lnTo>
                <a:lnTo>
                  <a:pt x="206" y="100"/>
                </a:lnTo>
                <a:lnTo>
                  <a:pt x="206" y="101"/>
                </a:lnTo>
                <a:lnTo>
                  <a:pt x="206" y="101"/>
                </a:lnTo>
                <a:lnTo>
                  <a:pt x="206" y="102"/>
                </a:lnTo>
                <a:lnTo>
                  <a:pt x="206" y="102"/>
                </a:lnTo>
                <a:lnTo>
                  <a:pt x="207" y="102"/>
                </a:lnTo>
                <a:lnTo>
                  <a:pt x="207" y="103"/>
                </a:lnTo>
                <a:lnTo>
                  <a:pt x="207" y="103"/>
                </a:lnTo>
                <a:lnTo>
                  <a:pt x="207" y="103"/>
                </a:lnTo>
                <a:lnTo>
                  <a:pt x="207" y="104"/>
                </a:lnTo>
                <a:lnTo>
                  <a:pt x="207" y="104"/>
                </a:lnTo>
                <a:lnTo>
                  <a:pt x="207" y="105"/>
                </a:lnTo>
                <a:lnTo>
                  <a:pt x="207" y="105"/>
                </a:lnTo>
                <a:lnTo>
                  <a:pt x="207" y="106"/>
                </a:lnTo>
                <a:lnTo>
                  <a:pt x="207" y="106"/>
                </a:lnTo>
                <a:lnTo>
                  <a:pt x="207" y="106"/>
                </a:lnTo>
                <a:lnTo>
                  <a:pt x="207" y="106"/>
                </a:lnTo>
                <a:lnTo>
                  <a:pt x="207" y="106"/>
                </a:lnTo>
                <a:lnTo>
                  <a:pt x="207" y="106"/>
                </a:lnTo>
                <a:lnTo>
                  <a:pt x="208" y="106"/>
                </a:lnTo>
                <a:lnTo>
                  <a:pt x="208" y="107"/>
                </a:lnTo>
                <a:lnTo>
                  <a:pt x="209" y="107"/>
                </a:lnTo>
                <a:lnTo>
                  <a:pt x="209" y="107"/>
                </a:lnTo>
                <a:lnTo>
                  <a:pt x="209" y="107"/>
                </a:lnTo>
                <a:lnTo>
                  <a:pt x="210" y="107"/>
                </a:lnTo>
                <a:lnTo>
                  <a:pt x="210" y="108"/>
                </a:lnTo>
                <a:lnTo>
                  <a:pt x="211" y="107"/>
                </a:lnTo>
                <a:lnTo>
                  <a:pt x="211" y="107"/>
                </a:lnTo>
                <a:lnTo>
                  <a:pt x="211" y="106"/>
                </a:lnTo>
                <a:lnTo>
                  <a:pt x="212" y="106"/>
                </a:lnTo>
                <a:lnTo>
                  <a:pt x="212" y="106"/>
                </a:lnTo>
                <a:lnTo>
                  <a:pt x="213" y="106"/>
                </a:lnTo>
                <a:lnTo>
                  <a:pt x="214" y="105"/>
                </a:lnTo>
                <a:lnTo>
                  <a:pt x="215" y="104"/>
                </a:lnTo>
                <a:lnTo>
                  <a:pt x="216" y="104"/>
                </a:lnTo>
                <a:lnTo>
                  <a:pt x="217" y="103"/>
                </a:lnTo>
                <a:lnTo>
                  <a:pt x="218" y="103"/>
                </a:lnTo>
                <a:lnTo>
                  <a:pt x="219" y="102"/>
                </a:lnTo>
                <a:lnTo>
                  <a:pt x="220" y="102"/>
                </a:lnTo>
                <a:lnTo>
                  <a:pt x="221" y="102"/>
                </a:lnTo>
                <a:lnTo>
                  <a:pt x="222" y="101"/>
                </a:lnTo>
                <a:lnTo>
                  <a:pt x="223" y="100"/>
                </a:lnTo>
                <a:lnTo>
                  <a:pt x="224" y="100"/>
                </a:lnTo>
                <a:lnTo>
                  <a:pt x="225" y="99"/>
                </a:lnTo>
                <a:lnTo>
                  <a:pt x="226" y="98"/>
                </a:lnTo>
                <a:lnTo>
                  <a:pt x="227" y="98"/>
                </a:lnTo>
                <a:lnTo>
                  <a:pt x="228" y="97"/>
                </a:lnTo>
                <a:lnTo>
                  <a:pt x="229" y="97"/>
                </a:lnTo>
                <a:lnTo>
                  <a:pt x="230" y="96"/>
                </a:lnTo>
                <a:lnTo>
                  <a:pt x="230" y="96"/>
                </a:lnTo>
                <a:lnTo>
                  <a:pt x="231" y="95"/>
                </a:lnTo>
                <a:lnTo>
                  <a:pt x="232" y="95"/>
                </a:lnTo>
                <a:lnTo>
                  <a:pt x="233" y="96"/>
                </a:lnTo>
                <a:lnTo>
                  <a:pt x="234" y="96"/>
                </a:lnTo>
                <a:lnTo>
                  <a:pt x="235" y="96"/>
                </a:lnTo>
                <a:lnTo>
                  <a:pt x="236" y="96"/>
                </a:lnTo>
                <a:lnTo>
                  <a:pt x="237" y="96"/>
                </a:lnTo>
                <a:lnTo>
                  <a:pt x="238" y="96"/>
                </a:lnTo>
                <a:lnTo>
                  <a:pt x="239" y="96"/>
                </a:lnTo>
                <a:lnTo>
                  <a:pt x="240" y="96"/>
                </a:lnTo>
                <a:lnTo>
                  <a:pt x="241" y="96"/>
                </a:lnTo>
                <a:lnTo>
                  <a:pt x="241" y="95"/>
                </a:lnTo>
                <a:lnTo>
                  <a:pt x="241" y="95"/>
                </a:lnTo>
                <a:lnTo>
                  <a:pt x="242" y="95"/>
                </a:lnTo>
                <a:lnTo>
                  <a:pt x="243" y="94"/>
                </a:lnTo>
                <a:lnTo>
                  <a:pt x="243" y="93"/>
                </a:lnTo>
                <a:lnTo>
                  <a:pt x="244" y="92"/>
                </a:lnTo>
                <a:lnTo>
                  <a:pt x="244" y="92"/>
                </a:lnTo>
                <a:lnTo>
                  <a:pt x="244" y="91"/>
                </a:lnTo>
                <a:lnTo>
                  <a:pt x="245" y="90"/>
                </a:lnTo>
                <a:lnTo>
                  <a:pt x="245" y="90"/>
                </a:lnTo>
                <a:lnTo>
                  <a:pt x="245" y="89"/>
                </a:lnTo>
                <a:lnTo>
                  <a:pt x="246" y="89"/>
                </a:lnTo>
                <a:lnTo>
                  <a:pt x="246" y="88"/>
                </a:lnTo>
                <a:lnTo>
                  <a:pt x="247" y="87"/>
                </a:lnTo>
                <a:lnTo>
                  <a:pt x="247" y="86"/>
                </a:lnTo>
                <a:lnTo>
                  <a:pt x="247" y="85"/>
                </a:lnTo>
                <a:lnTo>
                  <a:pt x="248" y="85"/>
                </a:lnTo>
                <a:lnTo>
                  <a:pt x="247" y="84"/>
                </a:lnTo>
                <a:lnTo>
                  <a:pt x="248" y="83"/>
                </a:lnTo>
                <a:lnTo>
                  <a:pt x="248" y="82"/>
                </a:lnTo>
                <a:lnTo>
                  <a:pt x="248" y="81"/>
                </a:lnTo>
                <a:lnTo>
                  <a:pt x="248" y="80"/>
                </a:lnTo>
                <a:lnTo>
                  <a:pt x="248" y="80"/>
                </a:lnTo>
                <a:lnTo>
                  <a:pt x="248" y="80"/>
                </a:lnTo>
                <a:lnTo>
                  <a:pt x="249" y="80"/>
                </a:lnTo>
                <a:lnTo>
                  <a:pt x="249" y="80"/>
                </a:lnTo>
                <a:lnTo>
                  <a:pt x="250" y="80"/>
                </a:lnTo>
                <a:lnTo>
                  <a:pt x="251" y="80"/>
                </a:lnTo>
                <a:lnTo>
                  <a:pt x="252" y="81"/>
                </a:lnTo>
                <a:lnTo>
                  <a:pt x="253" y="81"/>
                </a:lnTo>
                <a:lnTo>
                  <a:pt x="254" y="82"/>
                </a:lnTo>
                <a:lnTo>
                  <a:pt x="254" y="83"/>
                </a:lnTo>
                <a:lnTo>
                  <a:pt x="254" y="83"/>
                </a:lnTo>
                <a:lnTo>
                  <a:pt x="255" y="83"/>
                </a:lnTo>
                <a:lnTo>
                  <a:pt x="256" y="84"/>
                </a:lnTo>
                <a:lnTo>
                  <a:pt x="257" y="84"/>
                </a:lnTo>
                <a:lnTo>
                  <a:pt x="257" y="84"/>
                </a:lnTo>
                <a:lnTo>
                  <a:pt x="258" y="85"/>
                </a:lnTo>
                <a:lnTo>
                  <a:pt x="258" y="85"/>
                </a:lnTo>
                <a:lnTo>
                  <a:pt x="259" y="85"/>
                </a:lnTo>
                <a:lnTo>
                  <a:pt x="259" y="85"/>
                </a:lnTo>
                <a:lnTo>
                  <a:pt x="261" y="85"/>
                </a:lnTo>
                <a:lnTo>
                  <a:pt x="261" y="86"/>
                </a:lnTo>
                <a:lnTo>
                  <a:pt x="262" y="86"/>
                </a:lnTo>
                <a:lnTo>
                  <a:pt x="263" y="86"/>
                </a:lnTo>
                <a:lnTo>
                  <a:pt x="264" y="86"/>
                </a:lnTo>
                <a:lnTo>
                  <a:pt x="264" y="86"/>
                </a:lnTo>
                <a:lnTo>
                  <a:pt x="265" y="86"/>
                </a:lnTo>
                <a:lnTo>
                  <a:pt x="265" y="86"/>
                </a:lnTo>
                <a:lnTo>
                  <a:pt x="266" y="86"/>
                </a:lnTo>
                <a:lnTo>
                  <a:pt x="266" y="86"/>
                </a:lnTo>
                <a:lnTo>
                  <a:pt x="267" y="85"/>
                </a:lnTo>
                <a:lnTo>
                  <a:pt x="267" y="85"/>
                </a:lnTo>
                <a:lnTo>
                  <a:pt x="269" y="85"/>
                </a:lnTo>
                <a:lnTo>
                  <a:pt x="269" y="84"/>
                </a:lnTo>
                <a:lnTo>
                  <a:pt x="269" y="84"/>
                </a:lnTo>
                <a:lnTo>
                  <a:pt x="270" y="84"/>
                </a:lnTo>
                <a:lnTo>
                  <a:pt x="271" y="83"/>
                </a:lnTo>
                <a:lnTo>
                  <a:pt x="272" y="83"/>
                </a:lnTo>
                <a:lnTo>
                  <a:pt x="272" y="82"/>
                </a:lnTo>
                <a:lnTo>
                  <a:pt x="273" y="82"/>
                </a:lnTo>
                <a:lnTo>
                  <a:pt x="273" y="82"/>
                </a:lnTo>
                <a:lnTo>
                  <a:pt x="274" y="81"/>
                </a:lnTo>
                <a:lnTo>
                  <a:pt x="275" y="81"/>
                </a:lnTo>
                <a:lnTo>
                  <a:pt x="276" y="81"/>
                </a:lnTo>
                <a:lnTo>
                  <a:pt x="277" y="82"/>
                </a:lnTo>
                <a:lnTo>
                  <a:pt x="278" y="82"/>
                </a:lnTo>
                <a:lnTo>
                  <a:pt x="279" y="82"/>
                </a:lnTo>
                <a:lnTo>
                  <a:pt x="280" y="82"/>
                </a:lnTo>
                <a:lnTo>
                  <a:pt x="280" y="82"/>
                </a:lnTo>
                <a:lnTo>
                  <a:pt x="281" y="82"/>
                </a:lnTo>
                <a:lnTo>
                  <a:pt x="281" y="82"/>
                </a:lnTo>
                <a:lnTo>
                  <a:pt x="282" y="82"/>
                </a:lnTo>
                <a:lnTo>
                  <a:pt x="283" y="82"/>
                </a:lnTo>
                <a:lnTo>
                  <a:pt x="284" y="81"/>
                </a:lnTo>
                <a:lnTo>
                  <a:pt x="284" y="81"/>
                </a:lnTo>
                <a:lnTo>
                  <a:pt x="285" y="81"/>
                </a:lnTo>
                <a:lnTo>
                  <a:pt x="286" y="81"/>
                </a:lnTo>
                <a:lnTo>
                  <a:pt x="287" y="81"/>
                </a:lnTo>
                <a:lnTo>
                  <a:pt x="287" y="81"/>
                </a:lnTo>
                <a:lnTo>
                  <a:pt x="288" y="81"/>
                </a:lnTo>
                <a:lnTo>
                  <a:pt x="288" y="81"/>
                </a:lnTo>
                <a:lnTo>
                  <a:pt x="289" y="81"/>
                </a:lnTo>
                <a:lnTo>
                  <a:pt x="290" y="81"/>
                </a:lnTo>
                <a:lnTo>
                  <a:pt x="291" y="81"/>
                </a:lnTo>
                <a:lnTo>
                  <a:pt x="291" y="81"/>
                </a:lnTo>
                <a:lnTo>
                  <a:pt x="293" y="81"/>
                </a:lnTo>
                <a:lnTo>
                  <a:pt x="293" y="81"/>
                </a:lnTo>
                <a:lnTo>
                  <a:pt x="294" y="81"/>
                </a:lnTo>
                <a:lnTo>
                  <a:pt x="295" y="81"/>
                </a:lnTo>
                <a:lnTo>
                  <a:pt x="296" y="82"/>
                </a:lnTo>
                <a:lnTo>
                  <a:pt x="297" y="82"/>
                </a:lnTo>
                <a:lnTo>
                  <a:pt x="298" y="82"/>
                </a:lnTo>
                <a:lnTo>
                  <a:pt x="298" y="82"/>
                </a:lnTo>
                <a:lnTo>
                  <a:pt x="298" y="82"/>
                </a:lnTo>
                <a:lnTo>
                  <a:pt x="299" y="81"/>
                </a:lnTo>
                <a:lnTo>
                  <a:pt x="299" y="81"/>
                </a:lnTo>
                <a:lnTo>
                  <a:pt x="300" y="81"/>
                </a:lnTo>
                <a:lnTo>
                  <a:pt x="301" y="81"/>
                </a:lnTo>
                <a:lnTo>
                  <a:pt x="301" y="81"/>
                </a:lnTo>
                <a:lnTo>
                  <a:pt x="302" y="80"/>
                </a:lnTo>
                <a:lnTo>
                  <a:pt x="302" y="80"/>
                </a:lnTo>
                <a:lnTo>
                  <a:pt x="302" y="80"/>
                </a:lnTo>
                <a:lnTo>
                  <a:pt x="303" y="79"/>
                </a:lnTo>
                <a:lnTo>
                  <a:pt x="303" y="79"/>
                </a:lnTo>
                <a:lnTo>
                  <a:pt x="304" y="78"/>
                </a:lnTo>
                <a:lnTo>
                  <a:pt x="304" y="78"/>
                </a:lnTo>
                <a:lnTo>
                  <a:pt x="305" y="78"/>
                </a:lnTo>
                <a:lnTo>
                  <a:pt x="306" y="77"/>
                </a:lnTo>
                <a:lnTo>
                  <a:pt x="307" y="77"/>
                </a:lnTo>
                <a:lnTo>
                  <a:pt x="307" y="76"/>
                </a:lnTo>
                <a:lnTo>
                  <a:pt x="308" y="75"/>
                </a:lnTo>
                <a:lnTo>
                  <a:pt x="309" y="74"/>
                </a:lnTo>
                <a:lnTo>
                  <a:pt x="310" y="73"/>
                </a:lnTo>
                <a:lnTo>
                  <a:pt x="310" y="73"/>
                </a:lnTo>
                <a:lnTo>
                  <a:pt x="311" y="73"/>
                </a:lnTo>
                <a:lnTo>
                  <a:pt x="312" y="73"/>
                </a:lnTo>
                <a:lnTo>
                  <a:pt x="313" y="72"/>
                </a:lnTo>
                <a:lnTo>
                  <a:pt x="314" y="72"/>
                </a:lnTo>
                <a:lnTo>
                  <a:pt x="315" y="71"/>
                </a:lnTo>
                <a:lnTo>
                  <a:pt x="315" y="71"/>
                </a:lnTo>
                <a:lnTo>
                  <a:pt x="316" y="70"/>
                </a:lnTo>
                <a:lnTo>
                  <a:pt x="316" y="70"/>
                </a:lnTo>
                <a:lnTo>
                  <a:pt x="317" y="69"/>
                </a:lnTo>
                <a:lnTo>
                  <a:pt x="318" y="69"/>
                </a:lnTo>
                <a:lnTo>
                  <a:pt x="319" y="68"/>
                </a:lnTo>
                <a:lnTo>
                  <a:pt x="320" y="68"/>
                </a:lnTo>
                <a:lnTo>
                  <a:pt x="321" y="67"/>
                </a:lnTo>
                <a:lnTo>
                  <a:pt x="322" y="66"/>
                </a:lnTo>
                <a:lnTo>
                  <a:pt x="323" y="65"/>
                </a:lnTo>
                <a:lnTo>
                  <a:pt x="323" y="65"/>
                </a:lnTo>
                <a:lnTo>
                  <a:pt x="323" y="64"/>
                </a:lnTo>
                <a:lnTo>
                  <a:pt x="323" y="64"/>
                </a:lnTo>
                <a:lnTo>
                  <a:pt x="324" y="63"/>
                </a:lnTo>
                <a:lnTo>
                  <a:pt x="324" y="62"/>
                </a:lnTo>
                <a:lnTo>
                  <a:pt x="325" y="62"/>
                </a:lnTo>
                <a:lnTo>
                  <a:pt x="325" y="62"/>
                </a:lnTo>
                <a:lnTo>
                  <a:pt x="325" y="61"/>
                </a:lnTo>
                <a:lnTo>
                  <a:pt x="326" y="61"/>
                </a:lnTo>
                <a:lnTo>
                  <a:pt x="326" y="60"/>
                </a:lnTo>
                <a:lnTo>
                  <a:pt x="327" y="60"/>
                </a:lnTo>
                <a:lnTo>
                  <a:pt x="328" y="60"/>
                </a:lnTo>
                <a:lnTo>
                  <a:pt x="328" y="59"/>
                </a:lnTo>
                <a:lnTo>
                  <a:pt x="329" y="59"/>
                </a:lnTo>
                <a:lnTo>
                  <a:pt x="329" y="58"/>
                </a:lnTo>
                <a:lnTo>
                  <a:pt x="331" y="57"/>
                </a:lnTo>
                <a:lnTo>
                  <a:pt x="332" y="57"/>
                </a:lnTo>
                <a:lnTo>
                  <a:pt x="332" y="56"/>
                </a:lnTo>
                <a:lnTo>
                  <a:pt x="332" y="56"/>
                </a:lnTo>
                <a:lnTo>
                  <a:pt x="332" y="55"/>
                </a:lnTo>
                <a:lnTo>
                  <a:pt x="333" y="54"/>
                </a:lnTo>
                <a:lnTo>
                  <a:pt x="333" y="53"/>
                </a:lnTo>
                <a:lnTo>
                  <a:pt x="334" y="54"/>
                </a:lnTo>
                <a:lnTo>
                  <a:pt x="335" y="54"/>
                </a:lnTo>
                <a:lnTo>
                  <a:pt x="336" y="55"/>
                </a:lnTo>
                <a:lnTo>
                  <a:pt x="336" y="55"/>
                </a:lnTo>
                <a:lnTo>
                  <a:pt x="336" y="56"/>
                </a:lnTo>
                <a:lnTo>
                  <a:pt x="337" y="56"/>
                </a:lnTo>
                <a:lnTo>
                  <a:pt x="337" y="57"/>
                </a:lnTo>
                <a:lnTo>
                  <a:pt x="338" y="58"/>
                </a:lnTo>
                <a:lnTo>
                  <a:pt x="338" y="59"/>
                </a:lnTo>
                <a:lnTo>
                  <a:pt x="339" y="59"/>
                </a:lnTo>
                <a:lnTo>
                  <a:pt x="340" y="60"/>
                </a:lnTo>
                <a:lnTo>
                  <a:pt x="340" y="60"/>
                </a:lnTo>
                <a:lnTo>
                  <a:pt x="341" y="60"/>
                </a:lnTo>
                <a:lnTo>
                  <a:pt x="341" y="59"/>
                </a:lnTo>
                <a:lnTo>
                  <a:pt x="343" y="58"/>
                </a:lnTo>
                <a:lnTo>
                  <a:pt x="343" y="58"/>
                </a:lnTo>
                <a:lnTo>
                  <a:pt x="344" y="58"/>
                </a:lnTo>
                <a:lnTo>
                  <a:pt x="345" y="58"/>
                </a:lnTo>
                <a:lnTo>
                  <a:pt x="346" y="59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8" y="61"/>
                </a:lnTo>
                <a:lnTo>
                  <a:pt x="348" y="61"/>
                </a:lnTo>
                <a:lnTo>
                  <a:pt x="348" y="62"/>
                </a:lnTo>
                <a:lnTo>
                  <a:pt x="348" y="62"/>
                </a:lnTo>
                <a:lnTo>
                  <a:pt x="348" y="63"/>
                </a:lnTo>
                <a:lnTo>
                  <a:pt x="348" y="63"/>
                </a:lnTo>
                <a:lnTo>
                  <a:pt x="349" y="64"/>
                </a:lnTo>
                <a:lnTo>
                  <a:pt x="350" y="66"/>
                </a:lnTo>
                <a:lnTo>
                  <a:pt x="351" y="67"/>
                </a:lnTo>
                <a:lnTo>
                  <a:pt x="352" y="68"/>
                </a:lnTo>
                <a:lnTo>
                  <a:pt x="353" y="69"/>
                </a:lnTo>
                <a:lnTo>
                  <a:pt x="353" y="69"/>
                </a:lnTo>
                <a:lnTo>
                  <a:pt x="353" y="70"/>
                </a:lnTo>
                <a:lnTo>
                  <a:pt x="354" y="70"/>
                </a:lnTo>
                <a:lnTo>
                  <a:pt x="354" y="70"/>
                </a:lnTo>
                <a:lnTo>
                  <a:pt x="355" y="71"/>
                </a:lnTo>
                <a:lnTo>
                  <a:pt x="355" y="71"/>
                </a:lnTo>
                <a:lnTo>
                  <a:pt x="356" y="71"/>
                </a:lnTo>
                <a:lnTo>
                  <a:pt x="357" y="72"/>
                </a:lnTo>
                <a:lnTo>
                  <a:pt x="358" y="72"/>
                </a:lnTo>
                <a:lnTo>
                  <a:pt x="359" y="71"/>
                </a:lnTo>
                <a:lnTo>
                  <a:pt x="359" y="71"/>
                </a:lnTo>
                <a:lnTo>
                  <a:pt x="360" y="71"/>
                </a:lnTo>
                <a:lnTo>
                  <a:pt x="360" y="71"/>
                </a:lnTo>
                <a:lnTo>
                  <a:pt x="361" y="71"/>
                </a:lnTo>
                <a:lnTo>
                  <a:pt x="361" y="71"/>
                </a:lnTo>
                <a:lnTo>
                  <a:pt x="361" y="70"/>
                </a:lnTo>
                <a:lnTo>
                  <a:pt x="361" y="70"/>
                </a:lnTo>
                <a:lnTo>
                  <a:pt x="362" y="70"/>
                </a:lnTo>
                <a:lnTo>
                  <a:pt x="363" y="70"/>
                </a:lnTo>
                <a:lnTo>
                  <a:pt x="363" y="70"/>
                </a:lnTo>
                <a:lnTo>
                  <a:pt x="364" y="70"/>
                </a:lnTo>
                <a:lnTo>
                  <a:pt x="364" y="69"/>
                </a:lnTo>
                <a:lnTo>
                  <a:pt x="365" y="69"/>
                </a:lnTo>
                <a:lnTo>
                  <a:pt x="365" y="69"/>
                </a:lnTo>
                <a:lnTo>
                  <a:pt x="365" y="69"/>
                </a:lnTo>
                <a:lnTo>
                  <a:pt x="366" y="69"/>
                </a:lnTo>
                <a:lnTo>
                  <a:pt x="366" y="69"/>
                </a:lnTo>
                <a:lnTo>
                  <a:pt x="366" y="69"/>
                </a:lnTo>
                <a:lnTo>
                  <a:pt x="366" y="69"/>
                </a:lnTo>
                <a:lnTo>
                  <a:pt x="367" y="69"/>
                </a:lnTo>
                <a:lnTo>
                  <a:pt x="367" y="70"/>
                </a:lnTo>
                <a:lnTo>
                  <a:pt x="367" y="70"/>
                </a:lnTo>
                <a:lnTo>
                  <a:pt x="368" y="70"/>
                </a:lnTo>
                <a:lnTo>
                  <a:pt x="368" y="69"/>
                </a:lnTo>
                <a:lnTo>
                  <a:pt x="368" y="69"/>
                </a:lnTo>
                <a:lnTo>
                  <a:pt x="369" y="69"/>
                </a:lnTo>
                <a:lnTo>
                  <a:pt x="369" y="69"/>
                </a:lnTo>
                <a:lnTo>
                  <a:pt x="370" y="69"/>
                </a:lnTo>
                <a:lnTo>
                  <a:pt x="370" y="69"/>
                </a:lnTo>
                <a:lnTo>
                  <a:pt x="370" y="70"/>
                </a:lnTo>
                <a:lnTo>
                  <a:pt x="370" y="70"/>
                </a:lnTo>
                <a:lnTo>
                  <a:pt x="370" y="71"/>
                </a:lnTo>
                <a:lnTo>
                  <a:pt x="370" y="71"/>
                </a:lnTo>
                <a:lnTo>
                  <a:pt x="370" y="72"/>
                </a:lnTo>
                <a:lnTo>
                  <a:pt x="370" y="72"/>
                </a:lnTo>
                <a:lnTo>
                  <a:pt x="371" y="73"/>
                </a:lnTo>
                <a:lnTo>
                  <a:pt x="371" y="73"/>
                </a:lnTo>
                <a:lnTo>
                  <a:pt x="371" y="73"/>
                </a:lnTo>
                <a:lnTo>
                  <a:pt x="371" y="73"/>
                </a:lnTo>
                <a:lnTo>
                  <a:pt x="371" y="74"/>
                </a:lnTo>
                <a:lnTo>
                  <a:pt x="372" y="74"/>
                </a:lnTo>
                <a:lnTo>
                  <a:pt x="372" y="74"/>
                </a:lnTo>
                <a:lnTo>
                  <a:pt x="373" y="74"/>
                </a:lnTo>
                <a:lnTo>
                  <a:pt x="373" y="75"/>
                </a:lnTo>
                <a:lnTo>
                  <a:pt x="373" y="75"/>
                </a:lnTo>
                <a:lnTo>
                  <a:pt x="373" y="76"/>
                </a:lnTo>
                <a:lnTo>
                  <a:pt x="372" y="76"/>
                </a:lnTo>
                <a:lnTo>
                  <a:pt x="372" y="76"/>
                </a:lnTo>
                <a:lnTo>
                  <a:pt x="372" y="76"/>
                </a:lnTo>
                <a:lnTo>
                  <a:pt x="371" y="76"/>
                </a:lnTo>
                <a:lnTo>
                  <a:pt x="371" y="77"/>
                </a:lnTo>
                <a:lnTo>
                  <a:pt x="372" y="77"/>
                </a:lnTo>
                <a:lnTo>
                  <a:pt x="372" y="77"/>
                </a:lnTo>
                <a:lnTo>
                  <a:pt x="372" y="77"/>
                </a:lnTo>
                <a:lnTo>
                  <a:pt x="372" y="77"/>
                </a:lnTo>
                <a:lnTo>
                  <a:pt x="373" y="77"/>
                </a:lnTo>
                <a:lnTo>
                  <a:pt x="373" y="77"/>
                </a:lnTo>
                <a:lnTo>
                  <a:pt x="373" y="77"/>
                </a:lnTo>
                <a:lnTo>
                  <a:pt x="373" y="77"/>
                </a:lnTo>
                <a:lnTo>
                  <a:pt x="373" y="78"/>
                </a:lnTo>
                <a:lnTo>
                  <a:pt x="373" y="78"/>
                </a:lnTo>
                <a:lnTo>
                  <a:pt x="373" y="79"/>
                </a:lnTo>
                <a:lnTo>
                  <a:pt x="374" y="79"/>
                </a:lnTo>
                <a:lnTo>
                  <a:pt x="374" y="79"/>
                </a:lnTo>
                <a:lnTo>
                  <a:pt x="375" y="79"/>
                </a:lnTo>
                <a:lnTo>
                  <a:pt x="375" y="80"/>
                </a:lnTo>
                <a:lnTo>
                  <a:pt x="375" y="80"/>
                </a:lnTo>
                <a:lnTo>
                  <a:pt x="375" y="81"/>
                </a:lnTo>
                <a:lnTo>
                  <a:pt x="374" y="81"/>
                </a:lnTo>
                <a:lnTo>
                  <a:pt x="374" y="81"/>
                </a:lnTo>
                <a:lnTo>
                  <a:pt x="375" y="81"/>
                </a:lnTo>
                <a:lnTo>
                  <a:pt x="375" y="81"/>
                </a:lnTo>
                <a:lnTo>
                  <a:pt x="375" y="82"/>
                </a:lnTo>
                <a:lnTo>
                  <a:pt x="375" y="82"/>
                </a:lnTo>
                <a:lnTo>
                  <a:pt x="376" y="82"/>
                </a:lnTo>
                <a:lnTo>
                  <a:pt x="376" y="83"/>
                </a:lnTo>
                <a:lnTo>
                  <a:pt x="376" y="83"/>
                </a:lnTo>
                <a:lnTo>
                  <a:pt x="377" y="83"/>
                </a:lnTo>
                <a:lnTo>
                  <a:pt x="377" y="83"/>
                </a:lnTo>
                <a:lnTo>
                  <a:pt x="377" y="83"/>
                </a:lnTo>
                <a:lnTo>
                  <a:pt x="377" y="83"/>
                </a:lnTo>
                <a:lnTo>
                  <a:pt x="378" y="83"/>
                </a:lnTo>
                <a:lnTo>
                  <a:pt x="378" y="83"/>
                </a:lnTo>
                <a:lnTo>
                  <a:pt x="379" y="83"/>
                </a:lnTo>
                <a:lnTo>
                  <a:pt x="379" y="84"/>
                </a:lnTo>
                <a:lnTo>
                  <a:pt x="379" y="84"/>
                </a:lnTo>
                <a:lnTo>
                  <a:pt x="379" y="84"/>
                </a:lnTo>
                <a:lnTo>
                  <a:pt x="380" y="84"/>
                </a:lnTo>
                <a:lnTo>
                  <a:pt x="380" y="84"/>
                </a:lnTo>
                <a:lnTo>
                  <a:pt x="381" y="84"/>
                </a:lnTo>
                <a:lnTo>
                  <a:pt x="381" y="85"/>
                </a:lnTo>
                <a:lnTo>
                  <a:pt x="381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6"/>
                </a:lnTo>
                <a:lnTo>
                  <a:pt x="382" y="86"/>
                </a:lnTo>
                <a:lnTo>
                  <a:pt x="381" y="86"/>
                </a:lnTo>
                <a:lnTo>
                  <a:pt x="381" y="87"/>
                </a:lnTo>
                <a:lnTo>
                  <a:pt x="381" y="87"/>
                </a:lnTo>
                <a:lnTo>
                  <a:pt x="380" y="88"/>
                </a:lnTo>
                <a:lnTo>
                  <a:pt x="381" y="88"/>
                </a:lnTo>
                <a:lnTo>
                  <a:pt x="381" y="88"/>
                </a:lnTo>
                <a:lnTo>
                  <a:pt x="382" y="88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2" y="89"/>
                </a:lnTo>
                <a:lnTo>
                  <a:pt x="382" y="89"/>
                </a:lnTo>
                <a:lnTo>
                  <a:pt x="382" y="89"/>
                </a:lnTo>
                <a:lnTo>
                  <a:pt x="382" y="89"/>
                </a:lnTo>
                <a:lnTo>
                  <a:pt x="382" y="88"/>
                </a:lnTo>
                <a:lnTo>
                  <a:pt x="383" y="88"/>
                </a:lnTo>
                <a:lnTo>
                  <a:pt x="383" y="87"/>
                </a:lnTo>
                <a:lnTo>
                  <a:pt x="383" y="87"/>
                </a:lnTo>
                <a:lnTo>
                  <a:pt x="384" y="87"/>
                </a:lnTo>
                <a:lnTo>
                  <a:pt x="384" y="87"/>
                </a:lnTo>
                <a:lnTo>
                  <a:pt x="384" y="87"/>
                </a:lnTo>
                <a:lnTo>
                  <a:pt x="385" y="87"/>
                </a:lnTo>
                <a:lnTo>
                  <a:pt x="385" y="88"/>
                </a:lnTo>
                <a:lnTo>
                  <a:pt x="385" y="88"/>
                </a:lnTo>
                <a:lnTo>
                  <a:pt x="385" y="88"/>
                </a:lnTo>
                <a:lnTo>
                  <a:pt x="386" y="89"/>
                </a:lnTo>
                <a:lnTo>
                  <a:pt x="386" y="89"/>
                </a:lnTo>
                <a:lnTo>
                  <a:pt x="386" y="89"/>
                </a:lnTo>
                <a:lnTo>
                  <a:pt x="386" y="90"/>
                </a:lnTo>
                <a:lnTo>
                  <a:pt x="386" y="90"/>
                </a:lnTo>
                <a:lnTo>
                  <a:pt x="386" y="90"/>
                </a:lnTo>
                <a:lnTo>
                  <a:pt x="386" y="90"/>
                </a:lnTo>
                <a:lnTo>
                  <a:pt x="387" y="90"/>
                </a:lnTo>
                <a:lnTo>
                  <a:pt x="387" y="90"/>
                </a:lnTo>
                <a:lnTo>
                  <a:pt x="387" y="90"/>
                </a:lnTo>
                <a:lnTo>
                  <a:pt x="387" y="90"/>
                </a:lnTo>
                <a:lnTo>
                  <a:pt x="387" y="90"/>
                </a:lnTo>
                <a:lnTo>
                  <a:pt x="388" y="90"/>
                </a:lnTo>
                <a:lnTo>
                  <a:pt x="388" y="90"/>
                </a:lnTo>
                <a:lnTo>
                  <a:pt x="389" y="90"/>
                </a:lnTo>
                <a:lnTo>
                  <a:pt x="389" y="90"/>
                </a:lnTo>
                <a:lnTo>
                  <a:pt x="390" y="91"/>
                </a:lnTo>
                <a:lnTo>
                  <a:pt x="390" y="91"/>
                </a:lnTo>
                <a:lnTo>
                  <a:pt x="390" y="91"/>
                </a:lnTo>
                <a:lnTo>
                  <a:pt x="390" y="92"/>
                </a:lnTo>
                <a:lnTo>
                  <a:pt x="390" y="91"/>
                </a:lnTo>
                <a:lnTo>
                  <a:pt x="390" y="91"/>
                </a:lnTo>
                <a:lnTo>
                  <a:pt x="391" y="91"/>
                </a:lnTo>
                <a:lnTo>
                  <a:pt x="391" y="91"/>
                </a:lnTo>
                <a:lnTo>
                  <a:pt x="391" y="91"/>
                </a:lnTo>
                <a:lnTo>
                  <a:pt x="392" y="90"/>
                </a:lnTo>
                <a:lnTo>
                  <a:pt x="392" y="90"/>
                </a:lnTo>
                <a:lnTo>
                  <a:pt x="393" y="90"/>
                </a:lnTo>
                <a:lnTo>
                  <a:pt x="394" y="90"/>
                </a:lnTo>
                <a:lnTo>
                  <a:pt x="394" y="90"/>
                </a:lnTo>
                <a:lnTo>
                  <a:pt x="394" y="90"/>
                </a:lnTo>
                <a:lnTo>
                  <a:pt x="395" y="90"/>
                </a:lnTo>
                <a:lnTo>
                  <a:pt x="395" y="90"/>
                </a:lnTo>
                <a:lnTo>
                  <a:pt x="395" y="90"/>
                </a:lnTo>
                <a:lnTo>
                  <a:pt x="395" y="89"/>
                </a:lnTo>
                <a:lnTo>
                  <a:pt x="396" y="89"/>
                </a:lnTo>
                <a:lnTo>
                  <a:pt x="396" y="89"/>
                </a:lnTo>
                <a:lnTo>
                  <a:pt x="396" y="90"/>
                </a:lnTo>
                <a:lnTo>
                  <a:pt x="397" y="90"/>
                </a:lnTo>
                <a:lnTo>
                  <a:pt x="397" y="90"/>
                </a:lnTo>
                <a:lnTo>
                  <a:pt x="397" y="91"/>
                </a:lnTo>
                <a:lnTo>
                  <a:pt x="397" y="91"/>
                </a:lnTo>
                <a:lnTo>
                  <a:pt x="397" y="91"/>
                </a:lnTo>
                <a:lnTo>
                  <a:pt x="397" y="92"/>
                </a:lnTo>
                <a:lnTo>
                  <a:pt x="397" y="92"/>
                </a:lnTo>
                <a:lnTo>
                  <a:pt x="397" y="92"/>
                </a:lnTo>
                <a:lnTo>
                  <a:pt x="397" y="93"/>
                </a:lnTo>
                <a:lnTo>
                  <a:pt x="396" y="93"/>
                </a:lnTo>
                <a:lnTo>
                  <a:pt x="397" y="93"/>
                </a:lnTo>
                <a:lnTo>
                  <a:pt x="397" y="94"/>
                </a:lnTo>
                <a:lnTo>
                  <a:pt x="397" y="94"/>
                </a:lnTo>
                <a:lnTo>
                  <a:pt x="397" y="94"/>
                </a:lnTo>
                <a:lnTo>
                  <a:pt x="397" y="95"/>
                </a:lnTo>
                <a:lnTo>
                  <a:pt x="398" y="95"/>
                </a:lnTo>
                <a:lnTo>
                  <a:pt x="398" y="95"/>
                </a:lnTo>
                <a:lnTo>
                  <a:pt x="398" y="95"/>
                </a:lnTo>
                <a:lnTo>
                  <a:pt x="398" y="95"/>
                </a:lnTo>
                <a:lnTo>
                  <a:pt x="398" y="95"/>
                </a:lnTo>
                <a:lnTo>
                  <a:pt x="398" y="96"/>
                </a:lnTo>
                <a:lnTo>
                  <a:pt x="398" y="96"/>
                </a:lnTo>
                <a:lnTo>
                  <a:pt x="398" y="97"/>
                </a:lnTo>
                <a:lnTo>
                  <a:pt x="398" y="97"/>
                </a:lnTo>
                <a:lnTo>
                  <a:pt x="398" y="97"/>
                </a:lnTo>
                <a:lnTo>
                  <a:pt x="398" y="98"/>
                </a:lnTo>
                <a:lnTo>
                  <a:pt x="398" y="98"/>
                </a:lnTo>
                <a:lnTo>
                  <a:pt x="399" y="98"/>
                </a:lnTo>
                <a:lnTo>
                  <a:pt x="399" y="98"/>
                </a:lnTo>
                <a:lnTo>
                  <a:pt x="400" y="98"/>
                </a:lnTo>
                <a:lnTo>
                  <a:pt x="400" y="99"/>
                </a:lnTo>
                <a:lnTo>
                  <a:pt x="400" y="99"/>
                </a:lnTo>
                <a:lnTo>
                  <a:pt x="400" y="99"/>
                </a:lnTo>
                <a:lnTo>
                  <a:pt x="400" y="100"/>
                </a:lnTo>
                <a:lnTo>
                  <a:pt x="400" y="100"/>
                </a:lnTo>
                <a:lnTo>
                  <a:pt x="400" y="101"/>
                </a:lnTo>
                <a:lnTo>
                  <a:pt x="400" y="101"/>
                </a:lnTo>
                <a:lnTo>
                  <a:pt x="400" y="101"/>
                </a:lnTo>
                <a:lnTo>
                  <a:pt x="400" y="101"/>
                </a:lnTo>
                <a:lnTo>
                  <a:pt x="400" y="102"/>
                </a:lnTo>
                <a:lnTo>
                  <a:pt x="401" y="102"/>
                </a:lnTo>
                <a:lnTo>
                  <a:pt x="401" y="102"/>
                </a:lnTo>
                <a:lnTo>
                  <a:pt x="401" y="102"/>
                </a:lnTo>
                <a:lnTo>
                  <a:pt x="400" y="102"/>
                </a:lnTo>
                <a:lnTo>
                  <a:pt x="400" y="103"/>
                </a:lnTo>
                <a:lnTo>
                  <a:pt x="400" y="103"/>
                </a:lnTo>
                <a:lnTo>
                  <a:pt x="400" y="104"/>
                </a:lnTo>
                <a:lnTo>
                  <a:pt x="400" y="104"/>
                </a:lnTo>
                <a:lnTo>
                  <a:pt x="400" y="104"/>
                </a:lnTo>
                <a:lnTo>
                  <a:pt x="400" y="105"/>
                </a:lnTo>
                <a:lnTo>
                  <a:pt x="399" y="105"/>
                </a:lnTo>
                <a:lnTo>
                  <a:pt x="399" y="105"/>
                </a:lnTo>
                <a:lnTo>
                  <a:pt x="398" y="105"/>
                </a:lnTo>
                <a:lnTo>
                  <a:pt x="398" y="105"/>
                </a:lnTo>
                <a:lnTo>
                  <a:pt x="398" y="106"/>
                </a:lnTo>
                <a:lnTo>
                  <a:pt x="398" y="106"/>
                </a:lnTo>
                <a:lnTo>
                  <a:pt x="399" y="106"/>
                </a:lnTo>
                <a:lnTo>
                  <a:pt x="399" y="106"/>
                </a:lnTo>
                <a:lnTo>
                  <a:pt x="399" y="106"/>
                </a:lnTo>
                <a:lnTo>
                  <a:pt x="399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8"/>
                </a:lnTo>
                <a:lnTo>
                  <a:pt x="400" y="108"/>
                </a:lnTo>
                <a:lnTo>
                  <a:pt x="400" y="109"/>
                </a:lnTo>
                <a:lnTo>
                  <a:pt x="400" y="109"/>
                </a:lnTo>
                <a:lnTo>
                  <a:pt x="400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8" y="110"/>
                </a:lnTo>
                <a:lnTo>
                  <a:pt x="398" y="111"/>
                </a:lnTo>
                <a:lnTo>
                  <a:pt x="398" y="111"/>
                </a:lnTo>
                <a:lnTo>
                  <a:pt x="398" y="111"/>
                </a:lnTo>
                <a:lnTo>
                  <a:pt x="398" y="112"/>
                </a:lnTo>
                <a:lnTo>
                  <a:pt x="398" y="112"/>
                </a:lnTo>
                <a:lnTo>
                  <a:pt x="398" y="111"/>
                </a:lnTo>
                <a:lnTo>
                  <a:pt x="397" y="112"/>
                </a:lnTo>
                <a:lnTo>
                  <a:pt x="397" y="112"/>
                </a:lnTo>
                <a:lnTo>
                  <a:pt x="397" y="112"/>
                </a:lnTo>
                <a:lnTo>
                  <a:pt x="397" y="113"/>
                </a:lnTo>
                <a:lnTo>
                  <a:pt x="397" y="113"/>
                </a:lnTo>
                <a:lnTo>
                  <a:pt x="397" y="114"/>
                </a:lnTo>
                <a:lnTo>
                  <a:pt x="397" y="114"/>
                </a:lnTo>
                <a:lnTo>
                  <a:pt x="396" y="114"/>
                </a:lnTo>
                <a:lnTo>
                  <a:pt x="396" y="115"/>
                </a:lnTo>
                <a:lnTo>
                  <a:pt x="396" y="115"/>
                </a:lnTo>
                <a:lnTo>
                  <a:pt x="396" y="116"/>
                </a:lnTo>
                <a:lnTo>
                  <a:pt x="396" y="116"/>
                </a:lnTo>
                <a:lnTo>
                  <a:pt x="396" y="116"/>
                </a:lnTo>
                <a:lnTo>
                  <a:pt x="396" y="117"/>
                </a:lnTo>
                <a:lnTo>
                  <a:pt x="396" y="117"/>
                </a:lnTo>
                <a:lnTo>
                  <a:pt x="396" y="117"/>
                </a:lnTo>
                <a:lnTo>
                  <a:pt x="396" y="118"/>
                </a:lnTo>
                <a:lnTo>
                  <a:pt x="395" y="118"/>
                </a:lnTo>
                <a:lnTo>
                  <a:pt x="395" y="118"/>
                </a:lnTo>
                <a:lnTo>
                  <a:pt x="394" y="118"/>
                </a:lnTo>
                <a:lnTo>
                  <a:pt x="394" y="118"/>
                </a:lnTo>
                <a:lnTo>
                  <a:pt x="394" y="118"/>
                </a:lnTo>
                <a:lnTo>
                  <a:pt x="394" y="119"/>
                </a:lnTo>
                <a:lnTo>
                  <a:pt x="394" y="119"/>
                </a:lnTo>
                <a:lnTo>
                  <a:pt x="394" y="119"/>
                </a:lnTo>
                <a:lnTo>
                  <a:pt x="394" y="120"/>
                </a:lnTo>
                <a:lnTo>
                  <a:pt x="394" y="120"/>
                </a:lnTo>
                <a:lnTo>
                  <a:pt x="393" y="121"/>
                </a:lnTo>
                <a:lnTo>
                  <a:pt x="393" y="121"/>
                </a:lnTo>
                <a:lnTo>
                  <a:pt x="393" y="122"/>
                </a:lnTo>
                <a:lnTo>
                  <a:pt x="393" y="122"/>
                </a:lnTo>
                <a:lnTo>
                  <a:pt x="393" y="122"/>
                </a:lnTo>
                <a:lnTo>
                  <a:pt x="393" y="123"/>
                </a:lnTo>
                <a:lnTo>
                  <a:pt x="393" y="123"/>
                </a:lnTo>
                <a:lnTo>
                  <a:pt x="394" y="123"/>
                </a:lnTo>
                <a:lnTo>
                  <a:pt x="394" y="124"/>
                </a:lnTo>
                <a:lnTo>
                  <a:pt x="394" y="124"/>
                </a:lnTo>
                <a:lnTo>
                  <a:pt x="394" y="125"/>
                </a:lnTo>
                <a:lnTo>
                  <a:pt x="394" y="125"/>
                </a:lnTo>
                <a:lnTo>
                  <a:pt x="394" y="126"/>
                </a:lnTo>
                <a:lnTo>
                  <a:pt x="394" y="126"/>
                </a:lnTo>
                <a:lnTo>
                  <a:pt x="393" y="126"/>
                </a:lnTo>
                <a:lnTo>
                  <a:pt x="393" y="127"/>
                </a:lnTo>
                <a:lnTo>
                  <a:pt x="393" y="127"/>
                </a:lnTo>
                <a:lnTo>
                  <a:pt x="393" y="127"/>
                </a:lnTo>
                <a:lnTo>
                  <a:pt x="393" y="127"/>
                </a:lnTo>
                <a:lnTo>
                  <a:pt x="393" y="128"/>
                </a:lnTo>
                <a:lnTo>
                  <a:pt x="393" y="128"/>
                </a:lnTo>
                <a:lnTo>
                  <a:pt x="393" y="129"/>
                </a:lnTo>
                <a:lnTo>
                  <a:pt x="393" y="129"/>
                </a:lnTo>
                <a:lnTo>
                  <a:pt x="393" y="130"/>
                </a:lnTo>
                <a:lnTo>
                  <a:pt x="393" y="130"/>
                </a:lnTo>
                <a:lnTo>
                  <a:pt x="393" y="130"/>
                </a:lnTo>
                <a:lnTo>
                  <a:pt x="393" y="131"/>
                </a:lnTo>
                <a:lnTo>
                  <a:pt x="393" y="131"/>
                </a:lnTo>
                <a:lnTo>
                  <a:pt x="392" y="131"/>
                </a:lnTo>
                <a:lnTo>
                  <a:pt x="392" y="132"/>
                </a:lnTo>
                <a:lnTo>
                  <a:pt x="392" y="132"/>
                </a:lnTo>
                <a:lnTo>
                  <a:pt x="392" y="132"/>
                </a:lnTo>
                <a:lnTo>
                  <a:pt x="391" y="132"/>
                </a:lnTo>
                <a:lnTo>
                  <a:pt x="391" y="132"/>
                </a:lnTo>
                <a:lnTo>
                  <a:pt x="390" y="132"/>
                </a:lnTo>
                <a:lnTo>
                  <a:pt x="390" y="132"/>
                </a:lnTo>
                <a:lnTo>
                  <a:pt x="390" y="132"/>
                </a:lnTo>
                <a:lnTo>
                  <a:pt x="390" y="132"/>
                </a:lnTo>
                <a:lnTo>
                  <a:pt x="389" y="132"/>
                </a:lnTo>
                <a:lnTo>
                  <a:pt x="389" y="132"/>
                </a:lnTo>
                <a:lnTo>
                  <a:pt x="389" y="132"/>
                </a:lnTo>
                <a:lnTo>
                  <a:pt x="389" y="133"/>
                </a:lnTo>
                <a:lnTo>
                  <a:pt x="389" y="133"/>
                </a:lnTo>
                <a:lnTo>
                  <a:pt x="389" y="134"/>
                </a:lnTo>
                <a:lnTo>
                  <a:pt x="390" y="134"/>
                </a:lnTo>
                <a:lnTo>
                  <a:pt x="390" y="135"/>
                </a:lnTo>
                <a:lnTo>
                  <a:pt x="390" y="135"/>
                </a:lnTo>
                <a:lnTo>
                  <a:pt x="390" y="135"/>
                </a:lnTo>
                <a:lnTo>
                  <a:pt x="390" y="136"/>
                </a:lnTo>
                <a:lnTo>
                  <a:pt x="390" y="136"/>
                </a:lnTo>
                <a:lnTo>
                  <a:pt x="390" y="137"/>
                </a:lnTo>
                <a:lnTo>
                  <a:pt x="390" y="137"/>
                </a:lnTo>
                <a:lnTo>
                  <a:pt x="391" y="138"/>
                </a:lnTo>
                <a:lnTo>
                  <a:pt x="391" y="138"/>
                </a:lnTo>
                <a:lnTo>
                  <a:pt x="391" y="138"/>
                </a:lnTo>
                <a:lnTo>
                  <a:pt x="391" y="139"/>
                </a:lnTo>
                <a:lnTo>
                  <a:pt x="391" y="139"/>
                </a:lnTo>
                <a:lnTo>
                  <a:pt x="392" y="139"/>
                </a:lnTo>
                <a:lnTo>
                  <a:pt x="392" y="139"/>
                </a:lnTo>
                <a:lnTo>
                  <a:pt x="392" y="139"/>
                </a:lnTo>
                <a:lnTo>
                  <a:pt x="392" y="140"/>
                </a:lnTo>
                <a:lnTo>
                  <a:pt x="393" y="140"/>
                </a:lnTo>
                <a:lnTo>
                  <a:pt x="393" y="140"/>
                </a:lnTo>
                <a:lnTo>
                  <a:pt x="393" y="141"/>
                </a:lnTo>
                <a:lnTo>
                  <a:pt x="393" y="141"/>
                </a:lnTo>
                <a:lnTo>
                  <a:pt x="393" y="142"/>
                </a:lnTo>
                <a:lnTo>
                  <a:pt x="393" y="142"/>
                </a:lnTo>
                <a:lnTo>
                  <a:pt x="393" y="142"/>
                </a:lnTo>
                <a:lnTo>
                  <a:pt x="393" y="143"/>
                </a:lnTo>
                <a:lnTo>
                  <a:pt x="393" y="143"/>
                </a:lnTo>
                <a:lnTo>
                  <a:pt x="393" y="144"/>
                </a:lnTo>
                <a:lnTo>
                  <a:pt x="393" y="144"/>
                </a:lnTo>
                <a:lnTo>
                  <a:pt x="393" y="144"/>
                </a:lnTo>
                <a:lnTo>
                  <a:pt x="393" y="144"/>
                </a:lnTo>
                <a:lnTo>
                  <a:pt x="392" y="144"/>
                </a:lnTo>
                <a:lnTo>
                  <a:pt x="392" y="145"/>
                </a:lnTo>
                <a:lnTo>
                  <a:pt x="392" y="145"/>
                </a:lnTo>
                <a:lnTo>
                  <a:pt x="392" y="145"/>
                </a:lnTo>
                <a:lnTo>
                  <a:pt x="392" y="146"/>
                </a:lnTo>
                <a:lnTo>
                  <a:pt x="392" y="146"/>
                </a:lnTo>
                <a:lnTo>
                  <a:pt x="391" y="147"/>
                </a:lnTo>
                <a:lnTo>
                  <a:pt x="392" y="147"/>
                </a:lnTo>
                <a:lnTo>
                  <a:pt x="392" y="147"/>
                </a:lnTo>
                <a:lnTo>
                  <a:pt x="392" y="148"/>
                </a:lnTo>
                <a:lnTo>
                  <a:pt x="392" y="148"/>
                </a:lnTo>
                <a:lnTo>
                  <a:pt x="392" y="148"/>
                </a:lnTo>
                <a:lnTo>
                  <a:pt x="392" y="148"/>
                </a:lnTo>
                <a:lnTo>
                  <a:pt x="392" y="148"/>
                </a:lnTo>
                <a:lnTo>
                  <a:pt x="392" y="149"/>
                </a:lnTo>
                <a:lnTo>
                  <a:pt x="392" y="149"/>
                </a:lnTo>
                <a:lnTo>
                  <a:pt x="392" y="150"/>
                </a:lnTo>
                <a:lnTo>
                  <a:pt x="392" y="150"/>
                </a:lnTo>
                <a:lnTo>
                  <a:pt x="392" y="151"/>
                </a:lnTo>
                <a:lnTo>
                  <a:pt x="393" y="151"/>
                </a:lnTo>
                <a:lnTo>
                  <a:pt x="393" y="151"/>
                </a:lnTo>
                <a:lnTo>
                  <a:pt x="393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1" y="153"/>
                </a:lnTo>
                <a:lnTo>
                  <a:pt x="391" y="153"/>
                </a:lnTo>
                <a:lnTo>
                  <a:pt x="391" y="154"/>
                </a:lnTo>
                <a:lnTo>
                  <a:pt x="391" y="154"/>
                </a:lnTo>
                <a:lnTo>
                  <a:pt x="391" y="155"/>
                </a:lnTo>
                <a:lnTo>
                  <a:pt x="391" y="155"/>
                </a:lnTo>
                <a:lnTo>
                  <a:pt x="391" y="156"/>
                </a:lnTo>
                <a:lnTo>
                  <a:pt x="391" y="156"/>
                </a:lnTo>
                <a:lnTo>
                  <a:pt x="391" y="156"/>
                </a:lnTo>
                <a:lnTo>
                  <a:pt x="391" y="157"/>
                </a:lnTo>
                <a:lnTo>
                  <a:pt x="391" y="157"/>
                </a:lnTo>
                <a:lnTo>
                  <a:pt x="391" y="158"/>
                </a:lnTo>
                <a:lnTo>
                  <a:pt x="392" y="158"/>
                </a:lnTo>
                <a:lnTo>
                  <a:pt x="392" y="158"/>
                </a:lnTo>
                <a:lnTo>
                  <a:pt x="392" y="159"/>
                </a:lnTo>
                <a:lnTo>
                  <a:pt x="393" y="159"/>
                </a:lnTo>
                <a:lnTo>
                  <a:pt x="393" y="159"/>
                </a:lnTo>
                <a:lnTo>
                  <a:pt x="393" y="159"/>
                </a:lnTo>
                <a:lnTo>
                  <a:pt x="394" y="159"/>
                </a:lnTo>
                <a:lnTo>
                  <a:pt x="394" y="160"/>
                </a:lnTo>
                <a:lnTo>
                  <a:pt x="394" y="160"/>
                </a:lnTo>
                <a:lnTo>
                  <a:pt x="394" y="160"/>
                </a:lnTo>
                <a:lnTo>
                  <a:pt x="394" y="161"/>
                </a:lnTo>
                <a:lnTo>
                  <a:pt x="394" y="161"/>
                </a:lnTo>
                <a:lnTo>
                  <a:pt x="394" y="161"/>
                </a:lnTo>
                <a:lnTo>
                  <a:pt x="394" y="162"/>
                </a:lnTo>
                <a:lnTo>
                  <a:pt x="394" y="162"/>
                </a:lnTo>
                <a:lnTo>
                  <a:pt x="394" y="163"/>
                </a:lnTo>
                <a:lnTo>
                  <a:pt x="394" y="163"/>
                </a:lnTo>
                <a:lnTo>
                  <a:pt x="394" y="164"/>
                </a:lnTo>
                <a:lnTo>
                  <a:pt x="394" y="164"/>
                </a:lnTo>
                <a:lnTo>
                  <a:pt x="394" y="164"/>
                </a:lnTo>
                <a:lnTo>
                  <a:pt x="394" y="164"/>
                </a:lnTo>
                <a:lnTo>
                  <a:pt x="394" y="165"/>
                </a:lnTo>
                <a:lnTo>
                  <a:pt x="394" y="165"/>
                </a:lnTo>
                <a:lnTo>
                  <a:pt x="394" y="166"/>
                </a:lnTo>
                <a:lnTo>
                  <a:pt x="394" y="166"/>
                </a:lnTo>
                <a:lnTo>
                  <a:pt x="394" y="167"/>
                </a:lnTo>
                <a:lnTo>
                  <a:pt x="394" y="167"/>
                </a:lnTo>
                <a:lnTo>
                  <a:pt x="394" y="167"/>
                </a:lnTo>
                <a:lnTo>
                  <a:pt x="394" y="168"/>
                </a:lnTo>
                <a:lnTo>
                  <a:pt x="394" y="168"/>
                </a:lnTo>
                <a:lnTo>
                  <a:pt x="394" y="168"/>
                </a:lnTo>
                <a:lnTo>
                  <a:pt x="395" y="168"/>
                </a:lnTo>
                <a:lnTo>
                  <a:pt x="395" y="169"/>
                </a:lnTo>
                <a:lnTo>
                  <a:pt x="395" y="169"/>
                </a:lnTo>
                <a:lnTo>
                  <a:pt x="396" y="169"/>
                </a:lnTo>
                <a:lnTo>
                  <a:pt x="396" y="169"/>
                </a:lnTo>
                <a:lnTo>
                  <a:pt x="397" y="169"/>
                </a:lnTo>
                <a:lnTo>
                  <a:pt x="397" y="170"/>
                </a:lnTo>
                <a:lnTo>
                  <a:pt x="397" y="170"/>
                </a:lnTo>
                <a:lnTo>
                  <a:pt x="396" y="170"/>
                </a:lnTo>
                <a:lnTo>
                  <a:pt x="396" y="170"/>
                </a:lnTo>
                <a:lnTo>
                  <a:pt x="396" y="170"/>
                </a:lnTo>
                <a:lnTo>
                  <a:pt x="396" y="171"/>
                </a:lnTo>
                <a:lnTo>
                  <a:pt x="395" y="171"/>
                </a:lnTo>
                <a:lnTo>
                  <a:pt x="395" y="171"/>
                </a:lnTo>
                <a:lnTo>
                  <a:pt x="394" y="171"/>
                </a:lnTo>
                <a:lnTo>
                  <a:pt x="394" y="171"/>
                </a:lnTo>
                <a:lnTo>
                  <a:pt x="394" y="171"/>
                </a:lnTo>
                <a:lnTo>
                  <a:pt x="394" y="171"/>
                </a:lnTo>
                <a:lnTo>
                  <a:pt x="394" y="172"/>
                </a:lnTo>
                <a:lnTo>
                  <a:pt x="393" y="172"/>
                </a:lnTo>
                <a:lnTo>
                  <a:pt x="393" y="173"/>
                </a:lnTo>
                <a:lnTo>
                  <a:pt x="393" y="173"/>
                </a:lnTo>
                <a:lnTo>
                  <a:pt x="393" y="173"/>
                </a:lnTo>
                <a:lnTo>
                  <a:pt x="393" y="174"/>
                </a:lnTo>
                <a:lnTo>
                  <a:pt x="393" y="174"/>
                </a:lnTo>
                <a:lnTo>
                  <a:pt x="393" y="174"/>
                </a:lnTo>
                <a:lnTo>
                  <a:pt x="393" y="175"/>
                </a:lnTo>
                <a:lnTo>
                  <a:pt x="393" y="175"/>
                </a:lnTo>
                <a:lnTo>
                  <a:pt x="393" y="176"/>
                </a:lnTo>
                <a:lnTo>
                  <a:pt x="393" y="176"/>
                </a:lnTo>
                <a:lnTo>
                  <a:pt x="393" y="177"/>
                </a:lnTo>
                <a:lnTo>
                  <a:pt x="393" y="177"/>
                </a:lnTo>
                <a:lnTo>
                  <a:pt x="393" y="177"/>
                </a:lnTo>
                <a:lnTo>
                  <a:pt x="393" y="178"/>
                </a:lnTo>
                <a:lnTo>
                  <a:pt x="392" y="178"/>
                </a:lnTo>
                <a:lnTo>
                  <a:pt x="392" y="178"/>
                </a:lnTo>
                <a:lnTo>
                  <a:pt x="392" y="178"/>
                </a:lnTo>
                <a:lnTo>
                  <a:pt x="391" y="178"/>
                </a:lnTo>
                <a:lnTo>
                  <a:pt x="391" y="178"/>
                </a:lnTo>
                <a:lnTo>
                  <a:pt x="391" y="178"/>
                </a:lnTo>
                <a:lnTo>
                  <a:pt x="390" y="178"/>
                </a:lnTo>
                <a:lnTo>
                  <a:pt x="390" y="178"/>
                </a:lnTo>
                <a:lnTo>
                  <a:pt x="390" y="178"/>
                </a:lnTo>
                <a:lnTo>
                  <a:pt x="389" y="178"/>
                </a:lnTo>
                <a:lnTo>
                  <a:pt x="389" y="178"/>
                </a:lnTo>
                <a:lnTo>
                  <a:pt x="389" y="178"/>
                </a:lnTo>
                <a:lnTo>
                  <a:pt x="388" y="178"/>
                </a:lnTo>
                <a:lnTo>
                  <a:pt x="388" y="178"/>
                </a:lnTo>
                <a:lnTo>
                  <a:pt x="388" y="178"/>
                </a:lnTo>
                <a:lnTo>
                  <a:pt x="387" y="178"/>
                </a:lnTo>
                <a:lnTo>
                  <a:pt x="387" y="178"/>
                </a:lnTo>
                <a:lnTo>
                  <a:pt x="387" y="177"/>
                </a:lnTo>
                <a:lnTo>
                  <a:pt x="387" y="177"/>
                </a:lnTo>
                <a:lnTo>
                  <a:pt x="387" y="178"/>
                </a:lnTo>
                <a:lnTo>
                  <a:pt x="386" y="178"/>
                </a:lnTo>
                <a:lnTo>
                  <a:pt x="386" y="178"/>
                </a:lnTo>
                <a:lnTo>
                  <a:pt x="386" y="178"/>
                </a:lnTo>
                <a:lnTo>
                  <a:pt x="385" y="178"/>
                </a:lnTo>
                <a:lnTo>
                  <a:pt x="385" y="178"/>
                </a:lnTo>
                <a:lnTo>
                  <a:pt x="384" y="178"/>
                </a:lnTo>
                <a:lnTo>
                  <a:pt x="384" y="178"/>
                </a:lnTo>
                <a:lnTo>
                  <a:pt x="384" y="177"/>
                </a:lnTo>
                <a:lnTo>
                  <a:pt x="383" y="177"/>
                </a:lnTo>
                <a:lnTo>
                  <a:pt x="383" y="177"/>
                </a:lnTo>
                <a:lnTo>
                  <a:pt x="383" y="177"/>
                </a:lnTo>
                <a:lnTo>
                  <a:pt x="382" y="177"/>
                </a:lnTo>
                <a:lnTo>
                  <a:pt x="382" y="177"/>
                </a:lnTo>
                <a:lnTo>
                  <a:pt x="382" y="177"/>
                </a:lnTo>
                <a:lnTo>
                  <a:pt x="382" y="176"/>
                </a:lnTo>
                <a:lnTo>
                  <a:pt x="381" y="176"/>
                </a:lnTo>
                <a:lnTo>
                  <a:pt x="381" y="176"/>
                </a:lnTo>
                <a:lnTo>
                  <a:pt x="380" y="176"/>
                </a:lnTo>
                <a:lnTo>
                  <a:pt x="380" y="176"/>
                </a:lnTo>
                <a:lnTo>
                  <a:pt x="379" y="176"/>
                </a:lnTo>
                <a:lnTo>
                  <a:pt x="379" y="176"/>
                </a:lnTo>
                <a:lnTo>
                  <a:pt x="378" y="176"/>
                </a:lnTo>
                <a:lnTo>
                  <a:pt x="378" y="176"/>
                </a:lnTo>
                <a:lnTo>
                  <a:pt x="378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6" y="177"/>
                </a:lnTo>
                <a:lnTo>
                  <a:pt x="376" y="177"/>
                </a:lnTo>
                <a:lnTo>
                  <a:pt x="375" y="177"/>
                </a:lnTo>
                <a:lnTo>
                  <a:pt x="375" y="177"/>
                </a:lnTo>
                <a:lnTo>
                  <a:pt x="374" y="177"/>
                </a:lnTo>
                <a:lnTo>
                  <a:pt x="374" y="177"/>
                </a:lnTo>
                <a:lnTo>
                  <a:pt x="374" y="177"/>
                </a:lnTo>
                <a:lnTo>
                  <a:pt x="374" y="177"/>
                </a:lnTo>
                <a:lnTo>
                  <a:pt x="373" y="177"/>
                </a:lnTo>
                <a:lnTo>
                  <a:pt x="373" y="177"/>
                </a:lnTo>
                <a:lnTo>
                  <a:pt x="373" y="177"/>
                </a:lnTo>
                <a:lnTo>
                  <a:pt x="372" y="177"/>
                </a:lnTo>
                <a:lnTo>
                  <a:pt x="372" y="177"/>
                </a:lnTo>
                <a:lnTo>
                  <a:pt x="372" y="177"/>
                </a:lnTo>
                <a:lnTo>
                  <a:pt x="372" y="177"/>
                </a:lnTo>
                <a:lnTo>
                  <a:pt x="371" y="177"/>
                </a:lnTo>
                <a:lnTo>
                  <a:pt x="371" y="178"/>
                </a:lnTo>
                <a:lnTo>
                  <a:pt x="370" y="177"/>
                </a:lnTo>
                <a:lnTo>
                  <a:pt x="370" y="177"/>
                </a:lnTo>
                <a:lnTo>
                  <a:pt x="370" y="177"/>
                </a:lnTo>
                <a:lnTo>
                  <a:pt x="369" y="177"/>
                </a:lnTo>
                <a:lnTo>
                  <a:pt x="369" y="177"/>
                </a:lnTo>
                <a:lnTo>
                  <a:pt x="369" y="177"/>
                </a:lnTo>
                <a:lnTo>
                  <a:pt x="369" y="177"/>
                </a:lnTo>
                <a:lnTo>
                  <a:pt x="368" y="177"/>
                </a:lnTo>
                <a:lnTo>
                  <a:pt x="368" y="177"/>
                </a:lnTo>
                <a:lnTo>
                  <a:pt x="367" y="177"/>
                </a:lnTo>
                <a:lnTo>
                  <a:pt x="367" y="177"/>
                </a:lnTo>
                <a:lnTo>
                  <a:pt x="366" y="177"/>
                </a:lnTo>
                <a:lnTo>
                  <a:pt x="366" y="177"/>
                </a:lnTo>
                <a:lnTo>
                  <a:pt x="366" y="177"/>
                </a:lnTo>
                <a:lnTo>
                  <a:pt x="366" y="177"/>
                </a:lnTo>
                <a:lnTo>
                  <a:pt x="365" y="177"/>
                </a:lnTo>
                <a:lnTo>
                  <a:pt x="365" y="177"/>
                </a:lnTo>
                <a:lnTo>
                  <a:pt x="365" y="178"/>
                </a:lnTo>
                <a:lnTo>
                  <a:pt x="364" y="178"/>
                </a:lnTo>
                <a:lnTo>
                  <a:pt x="364" y="178"/>
                </a:lnTo>
                <a:lnTo>
                  <a:pt x="364" y="178"/>
                </a:lnTo>
                <a:lnTo>
                  <a:pt x="363" y="178"/>
                </a:lnTo>
                <a:lnTo>
                  <a:pt x="363" y="178"/>
                </a:lnTo>
                <a:lnTo>
                  <a:pt x="362" y="178"/>
                </a:lnTo>
                <a:lnTo>
                  <a:pt x="362" y="179"/>
                </a:lnTo>
                <a:lnTo>
                  <a:pt x="361" y="179"/>
                </a:lnTo>
                <a:lnTo>
                  <a:pt x="361" y="179"/>
                </a:lnTo>
                <a:lnTo>
                  <a:pt x="361" y="179"/>
                </a:lnTo>
                <a:lnTo>
                  <a:pt x="361" y="180"/>
                </a:lnTo>
                <a:lnTo>
                  <a:pt x="360" y="180"/>
                </a:lnTo>
                <a:lnTo>
                  <a:pt x="360" y="180"/>
                </a:lnTo>
                <a:lnTo>
                  <a:pt x="359" y="180"/>
                </a:lnTo>
                <a:lnTo>
                  <a:pt x="359" y="181"/>
                </a:lnTo>
                <a:lnTo>
                  <a:pt x="359" y="181"/>
                </a:lnTo>
                <a:lnTo>
                  <a:pt x="358" y="181"/>
                </a:lnTo>
                <a:lnTo>
                  <a:pt x="358" y="181"/>
                </a:lnTo>
                <a:lnTo>
                  <a:pt x="358" y="181"/>
                </a:lnTo>
                <a:lnTo>
                  <a:pt x="357" y="181"/>
                </a:lnTo>
                <a:lnTo>
                  <a:pt x="357" y="181"/>
                </a:lnTo>
                <a:lnTo>
                  <a:pt x="357" y="181"/>
                </a:lnTo>
                <a:lnTo>
                  <a:pt x="357" y="181"/>
                </a:lnTo>
                <a:lnTo>
                  <a:pt x="357" y="181"/>
                </a:lnTo>
                <a:lnTo>
                  <a:pt x="356" y="181"/>
                </a:lnTo>
                <a:lnTo>
                  <a:pt x="356" y="182"/>
                </a:lnTo>
                <a:lnTo>
                  <a:pt x="356" y="182"/>
                </a:lnTo>
                <a:lnTo>
                  <a:pt x="356" y="183"/>
                </a:lnTo>
                <a:lnTo>
                  <a:pt x="355" y="183"/>
                </a:lnTo>
                <a:lnTo>
                  <a:pt x="355" y="184"/>
                </a:lnTo>
                <a:lnTo>
                  <a:pt x="355" y="184"/>
                </a:lnTo>
                <a:lnTo>
                  <a:pt x="355" y="185"/>
                </a:lnTo>
                <a:lnTo>
                  <a:pt x="355" y="185"/>
                </a:lnTo>
                <a:lnTo>
                  <a:pt x="355" y="185"/>
                </a:lnTo>
                <a:lnTo>
                  <a:pt x="355" y="186"/>
                </a:lnTo>
                <a:lnTo>
                  <a:pt x="355" y="186"/>
                </a:lnTo>
                <a:lnTo>
                  <a:pt x="355" y="187"/>
                </a:lnTo>
                <a:lnTo>
                  <a:pt x="355" y="187"/>
                </a:lnTo>
                <a:lnTo>
                  <a:pt x="355" y="188"/>
                </a:lnTo>
                <a:lnTo>
                  <a:pt x="355" y="188"/>
                </a:lnTo>
                <a:lnTo>
                  <a:pt x="355" y="189"/>
                </a:lnTo>
                <a:lnTo>
                  <a:pt x="354" y="189"/>
                </a:lnTo>
                <a:lnTo>
                  <a:pt x="354" y="189"/>
                </a:lnTo>
                <a:lnTo>
                  <a:pt x="354" y="189"/>
                </a:lnTo>
                <a:lnTo>
                  <a:pt x="354" y="190"/>
                </a:lnTo>
                <a:lnTo>
                  <a:pt x="354" y="190"/>
                </a:lnTo>
                <a:lnTo>
                  <a:pt x="354" y="191"/>
                </a:lnTo>
                <a:lnTo>
                  <a:pt x="353" y="191"/>
                </a:lnTo>
                <a:lnTo>
                  <a:pt x="353" y="191"/>
                </a:lnTo>
                <a:lnTo>
                  <a:pt x="353" y="192"/>
                </a:lnTo>
                <a:lnTo>
                  <a:pt x="353" y="192"/>
                </a:lnTo>
                <a:lnTo>
                  <a:pt x="353" y="193"/>
                </a:lnTo>
                <a:lnTo>
                  <a:pt x="353" y="193"/>
                </a:lnTo>
                <a:lnTo>
                  <a:pt x="353" y="193"/>
                </a:lnTo>
                <a:lnTo>
                  <a:pt x="353" y="194"/>
                </a:lnTo>
                <a:lnTo>
                  <a:pt x="353" y="194"/>
                </a:lnTo>
                <a:lnTo>
                  <a:pt x="353" y="195"/>
                </a:lnTo>
                <a:lnTo>
                  <a:pt x="353" y="195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7"/>
                </a:lnTo>
                <a:lnTo>
                  <a:pt x="353" y="197"/>
                </a:lnTo>
                <a:lnTo>
                  <a:pt x="353" y="197"/>
                </a:lnTo>
                <a:lnTo>
                  <a:pt x="352" y="198"/>
                </a:lnTo>
                <a:lnTo>
                  <a:pt x="352" y="198"/>
                </a:lnTo>
                <a:lnTo>
                  <a:pt x="352" y="198"/>
                </a:lnTo>
                <a:lnTo>
                  <a:pt x="351" y="198"/>
                </a:lnTo>
                <a:lnTo>
                  <a:pt x="351" y="199"/>
                </a:lnTo>
                <a:lnTo>
                  <a:pt x="351" y="199"/>
                </a:lnTo>
                <a:lnTo>
                  <a:pt x="351" y="199"/>
                </a:lnTo>
                <a:lnTo>
                  <a:pt x="350" y="200"/>
                </a:lnTo>
                <a:lnTo>
                  <a:pt x="350" y="200"/>
                </a:lnTo>
                <a:lnTo>
                  <a:pt x="349" y="200"/>
                </a:lnTo>
                <a:lnTo>
                  <a:pt x="349" y="200"/>
                </a:lnTo>
                <a:lnTo>
                  <a:pt x="349" y="201"/>
                </a:lnTo>
                <a:lnTo>
                  <a:pt x="348" y="201"/>
                </a:lnTo>
                <a:lnTo>
                  <a:pt x="348" y="201"/>
                </a:lnTo>
                <a:lnTo>
                  <a:pt x="348" y="201"/>
                </a:lnTo>
                <a:lnTo>
                  <a:pt x="347" y="201"/>
                </a:lnTo>
                <a:lnTo>
                  <a:pt x="347" y="201"/>
                </a:lnTo>
                <a:lnTo>
                  <a:pt x="346" y="201"/>
                </a:lnTo>
                <a:lnTo>
                  <a:pt x="346" y="201"/>
                </a:lnTo>
                <a:lnTo>
                  <a:pt x="345" y="201"/>
                </a:lnTo>
                <a:lnTo>
                  <a:pt x="345" y="201"/>
                </a:lnTo>
                <a:lnTo>
                  <a:pt x="344" y="201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199"/>
                </a:lnTo>
                <a:lnTo>
                  <a:pt x="343" y="199"/>
                </a:lnTo>
                <a:lnTo>
                  <a:pt x="343" y="199"/>
                </a:lnTo>
                <a:lnTo>
                  <a:pt x="342" y="199"/>
                </a:lnTo>
                <a:lnTo>
                  <a:pt x="342" y="199"/>
                </a:lnTo>
                <a:lnTo>
                  <a:pt x="341" y="199"/>
                </a:lnTo>
                <a:lnTo>
                  <a:pt x="341" y="199"/>
                </a:lnTo>
                <a:lnTo>
                  <a:pt x="340" y="199"/>
                </a:lnTo>
                <a:lnTo>
                  <a:pt x="340" y="199"/>
                </a:lnTo>
                <a:lnTo>
                  <a:pt x="340" y="200"/>
                </a:lnTo>
                <a:lnTo>
                  <a:pt x="340" y="200"/>
                </a:lnTo>
                <a:lnTo>
                  <a:pt x="340" y="200"/>
                </a:lnTo>
                <a:lnTo>
                  <a:pt x="340" y="201"/>
                </a:lnTo>
                <a:lnTo>
                  <a:pt x="340" y="201"/>
                </a:lnTo>
                <a:lnTo>
                  <a:pt x="340" y="202"/>
                </a:lnTo>
                <a:lnTo>
                  <a:pt x="340" y="202"/>
                </a:lnTo>
                <a:lnTo>
                  <a:pt x="340" y="202"/>
                </a:lnTo>
                <a:lnTo>
                  <a:pt x="341" y="202"/>
                </a:lnTo>
                <a:lnTo>
                  <a:pt x="341" y="202"/>
                </a:lnTo>
                <a:lnTo>
                  <a:pt x="341" y="203"/>
                </a:lnTo>
                <a:lnTo>
                  <a:pt x="341" y="203"/>
                </a:lnTo>
                <a:lnTo>
                  <a:pt x="340" y="203"/>
                </a:lnTo>
                <a:lnTo>
                  <a:pt x="340" y="204"/>
                </a:lnTo>
                <a:lnTo>
                  <a:pt x="340" y="204"/>
                </a:lnTo>
                <a:lnTo>
                  <a:pt x="340" y="204"/>
                </a:lnTo>
                <a:lnTo>
                  <a:pt x="340" y="205"/>
                </a:lnTo>
                <a:lnTo>
                  <a:pt x="340" y="205"/>
                </a:lnTo>
                <a:lnTo>
                  <a:pt x="340" y="206"/>
                </a:lnTo>
                <a:lnTo>
                  <a:pt x="340" y="206"/>
                </a:lnTo>
                <a:lnTo>
                  <a:pt x="340" y="206"/>
                </a:lnTo>
                <a:lnTo>
                  <a:pt x="340" y="207"/>
                </a:lnTo>
                <a:lnTo>
                  <a:pt x="340" y="207"/>
                </a:lnTo>
                <a:lnTo>
                  <a:pt x="340" y="208"/>
                </a:lnTo>
                <a:lnTo>
                  <a:pt x="340" y="208"/>
                </a:lnTo>
                <a:lnTo>
                  <a:pt x="340" y="209"/>
                </a:lnTo>
                <a:lnTo>
                  <a:pt x="340" y="209"/>
                </a:lnTo>
                <a:lnTo>
                  <a:pt x="340" y="210"/>
                </a:lnTo>
                <a:lnTo>
                  <a:pt x="340" y="210"/>
                </a:lnTo>
                <a:lnTo>
                  <a:pt x="340" y="210"/>
                </a:lnTo>
                <a:lnTo>
                  <a:pt x="340" y="211"/>
                </a:lnTo>
                <a:lnTo>
                  <a:pt x="339" y="211"/>
                </a:lnTo>
                <a:lnTo>
                  <a:pt x="339" y="211"/>
                </a:lnTo>
                <a:lnTo>
                  <a:pt x="339" y="212"/>
                </a:lnTo>
                <a:lnTo>
                  <a:pt x="339" y="212"/>
                </a:lnTo>
                <a:lnTo>
                  <a:pt x="338" y="212"/>
                </a:lnTo>
                <a:lnTo>
                  <a:pt x="338" y="213"/>
                </a:lnTo>
                <a:lnTo>
                  <a:pt x="338" y="213"/>
                </a:lnTo>
                <a:lnTo>
                  <a:pt x="337" y="213"/>
                </a:lnTo>
                <a:lnTo>
                  <a:pt x="337" y="213"/>
                </a:lnTo>
                <a:lnTo>
                  <a:pt x="337" y="213"/>
                </a:lnTo>
                <a:lnTo>
                  <a:pt x="336" y="213"/>
                </a:lnTo>
                <a:lnTo>
                  <a:pt x="336" y="213"/>
                </a:lnTo>
                <a:lnTo>
                  <a:pt x="336" y="213"/>
                </a:lnTo>
                <a:lnTo>
                  <a:pt x="335" y="213"/>
                </a:lnTo>
                <a:lnTo>
                  <a:pt x="335" y="214"/>
                </a:lnTo>
                <a:lnTo>
                  <a:pt x="335" y="214"/>
                </a:lnTo>
                <a:lnTo>
                  <a:pt x="335" y="214"/>
                </a:lnTo>
                <a:lnTo>
                  <a:pt x="334" y="214"/>
                </a:lnTo>
                <a:lnTo>
                  <a:pt x="334" y="214"/>
                </a:lnTo>
                <a:lnTo>
                  <a:pt x="334" y="214"/>
                </a:lnTo>
                <a:lnTo>
                  <a:pt x="334" y="215"/>
                </a:lnTo>
                <a:lnTo>
                  <a:pt x="334" y="215"/>
                </a:lnTo>
                <a:lnTo>
                  <a:pt x="334" y="215"/>
                </a:lnTo>
                <a:lnTo>
                  <a:pt x="333" y="215"/>
                </a:lnTo>
                <a:lnTo>
                  <a:pt x="333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1" y="216"/>
                </a:lnTo>
                <a:lnTo>
                  <a:pt x="331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29" y="216"/>
                </a:lnTo>
                <a:lnTo>
                  <a:pt x="329" y="217"/>
                </a:lnTo>
                <a:lnTo>
                  <a:pt x="329" y="217"/>
                </a:lnTo>
                <a:lnTo>
                  <a:pt x="329" y="217"/>
                </a:lnTo>
                <a:lnTo>
                  <a:pt x="328" y="218"/>
                </a:lnTo>
                <a:lnTo>
                  <a:pt x="328" y="218"/>
                </a:lnTo>
                <a:lnTo>
                  <a:pt x="328" y="218"/>
                </a:lnTo>
                <a:lnTo>
                  <a:pt x="328" y="219"/>
                </a:lnTo>
                <a:lnTo>
                  <a:pt x="328" y="219"/>
                </a:lnTo>
                <a:lnTo>
                  <a:pt x="328" y="220"/>
                </a:lnTo>
                <a:lnTo>
                  <a:pt x="328" y="220"/>
                </a:lnTo>
                <a:lnTo>
                  <a:pt x="328" y="221"/>
                </a:lnTo>
                <a:lnTo>
                  <a:pt x="328" y="221"/>
                </a:lnTo>
                <a:lnTo>
                  <a:pt x="328" y="222"/>
                </a:lnTo>
                <a:lnTo>
                  <a:pt x="328" y="222"/>
                </a:lnTo>
                <a:lnTo>
                  <a:pt x="328" y="222"/>
                </a:lnTo>
                <a:lnTo>
                  <a:pt x="328" y="223"/>
                </a:lnTo>
                <a:lnTo>
                  <a:pt x="328" y="223"/>
                </a:lnTo>
                <a:lnTo>
                  <a:pt x="327" y="223"/>
                </a:lnTo>
                <a:lnTo>
                  <a:pt x="327" y="223"/>
                </a:lnTo>
                <a:lnTo>
                  <a:pt x="327" y="223"/>
                </a:lnTo>
                <a:lnTo>
                  <a:pt x="327" y="223"/>
                </a:lnTo>
                <a:lnTo>
                  <a:pt x="326" y="223"/>
                </a:lnTo>
                <a:lnTo>
                  <a:pt x="326" y="224"/>
                </a:lnTo>
                <a:lnTo>
                  <a:pt x="326" y="224"/>
                </a:lnTo>
                <a:lnTo>
                  <a:pt x="325" y="224"/>
                </a:lnTo>
                <a:lnTo>
                  <a:pt x="325" y="224"/>
                </a:lnTo>
                <a:lnTo>
                  <a:pt x="325" y="224"/>
                </a:lnTo>
                <a:lnTo>
                  <a:pt x="324" y="224"/>
                </a:lnTo>
                <a:lnTo>
                  <a:pt x="324" y="224"/>
                </a:lnTo>
                <a:lnTo>
                  <a:pt x="323" y="224"/>
                </a:lnTo>
                <a:lnTo>
                  <a:pt x="323" y="225"/>
                </a:lnTo>
                <a:lnTo>
                  <a:pt x="323" y="225"/>
                </a:lnTo>
                <a:lnTo>
                  <a:pt x="323" y="225"/>
                </a:lnTo>
                <a:lnTo>
                  <a:pt x="323" y="226"/>
                </a:lnTo>
                <a:lnTo>
                  <a:pt x="323" y="226"/>
                </a:lnTo>
                <a:lnTo>
                  <a:pt x="323" y="227"/>
                </a:lnTo>
                <a:lnTo>
                  <a:pt x="323" y="227"/>
                </a:lnTo>
                <a:lnTo>
                  <a:pt x="323" y="227"/>
                </a:lnTo>
                <a:lnTo>
                  <a:pt x="323" y="228"/>
                </a:lnTo>
                <a:lnTo>
                  <a:pt x="323" y="228"/>
                </a:lnTo>
                <a:lnTo>
                  <a:pt x="323" y="229"/>
                </a:lnTo>
                <a:lnTo>
                  <a:pt x="323" y="229"/>
                </a:lnTo>
                <a:lnTo>
                  <a:pt x="323" y="229"/>
                </a:lnTo>
                <a:lnTo>
                  <a:pt x="323" y="230"/>
                </a:lnTo>
                <a:lnTo>
                  <a:pt x="323" y="230"/>
                </a:lnTo>
                <a:lnTo>
                  <a:pt x="323" y="231"/>
                </a:lnTo>
                <a:lnTo>
                  <a:pt x="323" y="231"/>
                </a:lnTo>
                <a:lnTo>
                  <a:pt x="323" y="231"/>
                </a:lnTo>
                <a:lnTo>
                  <a:pt x="322" y="231"/>
                </a:lnTo>
                <a:lnTo>
                  <a:pt x="322" y="231"/>
                </a:lnTo>
                <a:lnTo>
                  <a:pt x="322" y="231"/>
                </a:lnTo>
                <a:lnTo>
                  <a:pt x="321" y="231"/>
                </a:lnTo>
                <a:lnTo>
                  <a:pt x="321" y="232"/>
                </a:lnTo>
                <a:lnTo>
                  <a:pt x="321" y="232"/>
                </a:lnTo>
                <a:lnTo>
                  <a:pt x="321" y="232"/>
                </a:lnTo>
                <a:lnTo>
                  <a:pt x="320" y="232"/>
                </a:lnTo>
                <a:lnTo>
                  <a:pt x="320" y="232"/>
                </a:lnTo>
                <a:lnTo>
                  <a:pt x="319" y="232"/>
                </a:lnTo>
                <a:lnTo>
                  <a:pt x="319" y="232"/>
                </a:lnTo>
                <a:lnTo>
                  <a:pt x="319" y="232"/>
                </a:lnTo>
                <a:lnTo>
                  <a:pt x="319" y="232"/>
                </a:lnTo>
                <a:lnTo>
                  <a:pt x="319" y="232"/>
                </a:lnTo>
                <a:lnTo>
                  <a:pt x="318" y="232"/>
                </a:lnTo>
                <a:lnTo>
                  <a:pt x="318" y="232"/>
                </a:lnTo>
                <a:lnTo>
                  <a:pt x="318" y="232"/>
                </a:lnTo>
                <a:lnTo>
                  <a:pt x="317" y="232"/>
                </a:lnTo>
                <a:lnTo>
                  <a:pt x="317" y="232"/>
                </a:lnTo>
                <a:lnTo>
                  <a:pt x="316" y="232"/>
                </a:lnTo>
                <a:lnTo>
                  <a:pt x="316" y="232"/>
                </a:lnTo>
                <a:lnTo>
                  <a:pt x="315" y="232"/>
                </a:lnTo>
                <a:lnTo>
                  <a:pt x="315" y="233"/>
                </a:lnTo>
                <a:lnTo>
                  <a:pt x="315" y="233"/>
                </a:lnTo>
                <a:lnTo>
                  <a:pt x="315" y="233"/>
                </a:lnTo>
                <a:lnTo>
                  <a:pt x="314" y="233"/>
                </a:lnTo>
                <a:lnTo>
                  <a:pt x="314" y="233"/>
                </a:lnTo>
                <a:lnTo>
                  <a:pt x="313" y="232"/>
                </a:lnTo>
                <a:lnTo>
                  <a:pt x="313" y="232"/>
                </a:lnTo>
                <a:lnTo>
                  <a:pt x="312" y="232"/>
                </a:lnTo>
                <a:lnTo>
                  <a:pt x="312" y="233"/>
                </a:lnTo>
                <a:lnTo>
                  <a:pt x="312" y="233"/>
                </a:lnTo>
                <a:lnTo>
                  <a:pt x="312" y="233"/>
                </a:lnTo>
                <a:lnTo>
                  <a:pt x="311" y="233"/>
                </a:lnTo>
                <a:lnTo>
                  <a:pt x="311" y="234"/>
                </a:lnTo>
                <a:lnTo>
                  <a:pt x="311" y="234"/>
                </a:lnTo>
                <a:lnTo>
                  <a:pt x="311" y="234"/>
                </a:lnTo>
                <a:lnTo>
                  <a:pt x="311" y="234"/>
                </a:lnTo>
                <a:lnTo>
                  <a:pt x="311" y="234"/>
                </a:lnTo>
                <a:lnTo>
                  <a:pt x="311" y="235"/>
                </a:lnTo>
                <a:lnTo>
                  <a:pt x="311" y="235"/>
                </a:lnTo>
                <a:lnTo>
                  <a:pt x="310" y="235"/>
                </a:lnTo>
                <a:lnTo>
                  <a:pt x="310" y="236"/>
                </a:lnTo>
                <a:lnTo>
                  <a:pt x="310" y="236"/>
                </a:lnTo>
                <a:lnTo>
                  <a:pt x="310" y="236"/>
                </a:lnTo>
                <a:lnTo>
                  <a:pt x="310" y="237"/>
                </a:lnTo>
                <a:lnTo>
                  <a:pt x="309" y="237"/>
                </a:lnTo>
                <a:lnTo>
                  <a:pt x="309" y="237"/>
                </a:lnTo>
                <a:lnTo>
                  <a:pt x="309" y="238"/>
                </a:lnTo>
                <a:lnTo>
                  <a:pt x="309" y="238"/>
                </a:lnTo>
                <a:lnTo>
                  <a:pt x="309" y="238"/>
                </a:lnTo>
                <a:lnTo>
                  <a:pt x="309" y="239"/>
                </a:lnTo>
                <a:lnTo>
                  <a:pt x="308" y="239"/>
                </a:lnTo>
                <a:lnTo>
                  <a:pt x="308" y="239"/>
                </a:lnTo>
                <a:lnTo>
                  <a:pt x="308" y="239"/>
                </a:lnTo>
                <a:lnTo>
                  <a:pt x="307" y="239"/>
                </a:lnTo>
                <a:lnTo>
                  <a:pt x="307" y="239"/>
                </a:lnTo>
                <a:lnTo>
                  <a:pt x="307" y="239"/>
                </a:lnTo>
                <a:lnTo>
                  <a:pt x="306" y="239"/>
                </a:lnTo>
                <a:lnTo>
                  <a:pt x="306" y="239"/>
                </a:lnTo>
                <a:lnTo>
                  <a:pt x="306" y="239"/>
                </a:lnTo>
                <a:lnTo>
                  <a:pt x="305" y="239"/>
                </a:lnTo>
                <a:lnTo>
                  <a:pt x="305" y="239"/>
                </a:lnTo>
                <a:lnTo>
                  <a:pt x="304" y="239"/>
                </a:lnTo>
                <a:lnTo>
                  <a:pt x="304" y="240"/>
                </a:lnTo>
                <a:lnTo>
                  <a:pt x="304" y="240"/>
                </a:lnTo>
                <a:lnTo>
                  <a:pt x="303" y="240"/>
                </a:lnTo>
                <a:lnTo>
                  <a:pt x="303" y="240"/>
                </a:lnTo>
                <a:lnTo>
                  <a:pt x="303" y="240"/>
                </a:lnTo>
                <a:lnTo>
                  <a:pt x="303" y="241"/>
                </a:lnTo>
                <a:lnTo>
                  <a:pt x="303" y="241"/>
                </a:lnTo>
                <a:lnTo>
                  <a:pt x="303" y="241"/>
                </a:lnTo>
                <a:lnTo>
                  <a:pt x="303" y="242"/>
                </a:lnTo>
                <a:lnTo>
                  <a:pt x="303" y="242"/>
                </a:lnTo>
                <a:lnTo>
                  <a:pt x="303" y="243"/>
                </a:lnTo>
                <a:lnTo>
                  <a:pt x="303" y="243"/>
                </a:lnTo>
                <a:lnTo>
                  <a:pt x="302" y="243"/>
                </a:lnTo>
                <a:lnTo>
                  <a:pt x="302" y="243"/>
                </a:lnTo>
                <a:lnTo>
                  <a:pt x="302" y="243"/>
                </a:lnTo>
                <a:lnTo>
                  <a:pt x="302" y="243"/>
                </a:lnTo>
                <a:lnTo>
                  <a:pt x="301" y="244"/>
                </a:lnTo>
                <a:lnTo>
                  <a:pt x="301" y="244"/>
                </a:lnTo>
                <a:lnTo>
                  <a:pt x="300" y="244"/>
                </a:lnTo>
                <a:lnTo>
                  <a:pt x="300" y="244"/>
                </a:lnTo>
                <a:lnTo>
                  <a:pt x="300" y="244"/>
                </a:lnTo>
                <a:lnTo>
                  <a:pt x="300" y="245"/>
                </a:lnTo>
                <a:lnTo>
                  <a:pt x="299" y="245"/>
                </a:lnTo>
                <a:lnTo>
                  <a:pt x="299" y="245"/>
                </a:lnTo>
                <a:lnTo>
                  <a:pt x="299" y="245"/>
                </a:lnTo>
                <a:lnTo>
                  <a:pt x="300" y="245"/>
                </a:lnTo>
                <a:lnTo>
                  <a:pt x="300" y="246"/>
                </a:lnTo>
                <a:lnTo>
                  <a:pt x="300" y="246"/>
                </a:lnTo>
                <a:lnTo>
                  <a:pt x="300" y="247"/>
                </a:lnTo>
                <a:lnTo>
                  <a:pt x="300" y="247"/>
                </a:lnTo>
                <a:lnTo>
                  <a:pt x="300" y="247"/>
                </a:lnTo>
                <a:lnTo>
                  <a:pt x="301" y="248"/>
                </a:lnTo>
                <a:lnTo>
                  <a:pt x="301" y="248"/>
                </a:lnTo>
                <a:lnTo>
                  <a:pt x="301" y="248"/>
                </a:lnTo>
                <a:lnTo>
                  <a:pt x="301" y="248"/>
                </a:lnTo>
                <a:lnTo>
                  <a:pt x="301" y="249"/>
                </a:lnTo>
                <a:lnTo>
                  <a:pt x="302" y="249"/>
                </a:lnTo>
                <a:lnTo>
                  <a:pt x="302" y="249"/>
                </a:lnTo>
                <a:lnTo>
                  <a:pt x="302" y="250"/>
                </a:lnTo>
                <a:lnTo>
                  <a:pt x="302" y="250"/>
                </a:lnTo>
                <a:lnTo>
                  <a:pt x="302" y="250"/>
                </a:lnTo>
                <a:lnTo>
                  <a:pt x="302" y="251"/>
                </a:lnTo>
                <a:lnTo>
                  <a:pt x="302" y="251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3"/>
                </a:lnTo>
                <a:lnTo>
                  <a:pt x="303" y="253"/>
                </a:lnTo>
                <a:lnTo>
                  <a:pt x="303" y="254"/>
                </a:lnTo>
                <a:lnTo>
                  <a:pt x="302" y="253"/>
                </a:lnTo>
                <a:lnTo>
                  <a:pt x="244" y="233"/>
                </a:lnTo>
                <a:lnTo>
                  <a:pt x="205" y="219"/>
                </a:lnTo>
                <a:lnTo>
                  <a:pt x="204" y="219"/>
                </a:lnTo>
                <a:lnTo>
                  <a:pt x="204" y="219"/>
                </a:lnTo>
                <a:lnTo>
                  <a:pt x="204" y="218"/>
                </a:lnTo>
                <a:lnTo>
                  <a:pt x="203" y="218"/>
                </a:lnTo>
                <a:lnTo>
                  <a:pt x="203" y="218"/>
                </a:lnTo>
                <a:lnTo>
                  <a:pt x="203" y="218"/>
                </a:lnTo>
                <a:lnTo>
                  <a:pt x="203" y="217"/>
                </a:lnTo>
                <a:lnTo>
                  <a:pt x="202" y="216"/>
                </a:lnTo>
                <a:lnTo>
                  <a:pt x="202" y="215"/>
                </a:lnTo>
                <a:lnTo>
                  <a:pt x="202" y="215"/>
                </a:lnTo>
                <a:lnTo>
                  <a:pt x="203" y="214"/>
                </a:lnTo>
                <a:lnTo>
                  <a:pt x="203" y="214"/>
                </a:lnTo>
                <a:lnTo>
                  <a:pt x="203" y="213"/>
                </a:lnTo>
                <a:lnTo>
                  <a:pt x="203" y="213"/>
                </a:lnTo>
                <a:lnTo>
                  <a:pt x="204" y="213"/>
                </a:lnTo>
                <a:lnTo>
                  <a:pt x="204" y="212"/>
                </a:lnTo>
                <a:lnTo>
                  <a:pt x="204" y="212"/>
                </a:lnTo>
                <a:lnTo>
                  <a:pt x="203" y="211"/>
                </a:lnTo>
                <a:lnTo>
                  <a:pt x="203" y="211"/>
                </a:lnTo>
                <a:lnTo>
                  <a:pt x="203" y="210"/>
                </a:lnTo>
                <a:lnTo>
                  <a:pt x="202" y="210"/>
                </a:lnTo>
                <a:lnTo>
                  <a:pt x="202" y="210"/>
                </a:lnTo>
                <a:lnTo>
                  <a:pt x="201" y="210"/>
                </a:lnTo>
                <a:lnTo>
                  <a:pt x="201" y="209"/>
                </a:lnTo>
                <a:lnTo>
                  <a:pt x="200" y="209"/>
                </a:lnTo>
                <a:lnTo>
                  <a:pt x="200" y="208"/>
                </a:lnTo>
                <a:lnTo>
                  <a:pt x="201" y="208"/>
                </a:lnTo>
                <a:lnTo>
                  <a:pt x="201" y="207"/>
                </a:lnTo>
                <a:lnTo>
                  <a:pt x="201" y="207"/>
                </a:lnTo>
                <a:lnTo>
                  <a:pt x="201" y="206"/>
                </a:lnTo>
                <a:lnTo>
                  <a:pt x="201" y="206"/>
                </a:lnTo>
                <a:lnTo>
                  <a:pt x="201" y="206"/>
                </a:lnTo>
                <a:lnTo>
                  <a:pt x="202" y="205"/>
                </a:lnTo>
                <a:lnTo>
                  <a:pt x="202" y="205"/>
                </a:lnTo>
                <a:lnTo>
                  <a:pt x="202" y="204"/>
                </a:lnTo>
                <a:lnTo>
                  <a:pt x="201" y="204"/>
                </a:lnTo>
                <a:lnTo>
                  <a:pt x="201" y="203"/>
                </a:lnTo>
                <a:lnTo>
                  <a:pt x="202" y="203"/>
                </a:lnTo>
                <a:lnTo>
                  <a:pt x="202" y="202"/>
                </a:lnTo>
                <a:lnTo>
                  <a:pt x="201" y="202"/>
                </a:lnTo>
                <a:lnTo>
                  <a:pt x="201" y="202"/>
                </a:lnTo>
                <a:lnTo>
                  <a:pt x="200" y="202"/>
                </a:lnTo>
                <a:lnTo>
                  <a:pt x="199" y="202"/>
                </a:lnTo>
                <a:lnTo>
                  <a:pt x="199" y="202"/>
                </a:lnTo>
                <a:lnTo>
                  <a:pt x="199" y="202"/>
                </a:lnTo>
                <a:lnTo>
                  <a:pt x="199" y="202"/>
                </a:lnTo>
                <a:lnTo>
                  <a:pt x="198" y="202"/>
                </a:lnTo>
                <a:lnTo>
                  <a:pt x="198" y="201"/>
                </a:lnTo>
                <a:lnTo>
                  <a:pt x="198" y="201"/>
                </a:lnTo>
                <a:lnTo>
                  <a:pt x="198" y="200"/>
                </a:lnTo>
                <a:lnTo>
                  <a:pt x="198" y="200"/>
                </a:lnTo>
                <a:lnTo>
                  <a:pt x="198" y="199"/>
                </a:lnTo>
                <a:lnTo>
                  <a:pt x="198" y="199"/>
                </a:lnTo>
                <a:lnTo>
                  <a:pt x="198" y="198"/>
                </a:lnTo>
                <a:lnTo>
                  <a:pt x="199" y="198"/>
                </a:lnTo>
                <a:lnTo>
                  <a:pt x="199" y="198"/>
                </a:lnTo>
                <a:lnTo>
                  <a:pt x="198" y="197"/>
                </a:lnTo>
                <a:lnTo>
                  <a:pt x="198" y="197"/>
                </a:lnTo>
                <a:lnTo>
                  <a:pt x="198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5"/>
                </a:lnTo>
                <a:lnTo>
                  <a:pt x="197" y="195"/>
                </a:lnTo>
                <a:lnTo>
                  <a:pt x="197" y="194"/>
                </a:lnTo>
                <a:lnTo>
                  <a:pt x="197" y="194"/>
                </a:lnTo>
                <a:lnTo>
                  <a:pt x="196" y="194"/>
                </a:lnTo>
                <a:lnTo>
                  <a:pt x="196" y="194"/>
                </a:lnTo>
                <a:lnTo>
                  <a:pt x="195" y="195"/>
                </a:lnTo>
                <a:lnTo>
                  <a:pt x="195" y="195"/>
                </a:lnTo>
                <a:lnTo>
                  <a:pt x="195" y="196"/>
                </a:lnTo>
                <a:lnTo>
                  <a:pt x="194" y="196"/>
                </a:lnTo>
                <a:lnTo>
                  <a:pt x="194" y="196"/>
                </a:lnTo>
                <a:lnTo>
                  <a:pt x="194" y="196"/>
                </a:lnTo>
                <a:lnTo>
                  <a:pt x="193" y="196"/>
                </a:lnTo>
                <a:lnTo>
                  <a:pt x="193" y="196"/>
                </a:lnTo>
                <a:lnTo>
                  <a:pt x="194" y="195"/>
                </a:lnTo>
                <a:lnTo>
                  <a:pt x="193" y="195"/>
                </a:lnTo>
                <a:lnTo>
                  <a:pt x="193" y="195"/>
                </a:lnTo>
                <a:lnTo>
                  <a:pt x="193" y="194"/>
                </a:lnTo>
                <a:lnTo>
                  <a:pt x="194" y="194"/>
                </a:lnTo>
                <a:lnTo>
                  <a:pt x="194" y="194"/>
                </a:lnTo>
                <a:lnTo>
                  <a:pt x="194" y="193"/>
                </a:lnTo>
                <a:lnTo>
                  <a:pt x="194" y="193"/>
                </a:lnTo>
                <a:lnTo>
                  <a:pt x="194" y="193"/>
                </a:lnTo>
                <a:lnTo>
                  <a:pt x="194" y="192"/>
                </a:lnTo>
                <a:lnTo>
                  <a:pt x="193" y="192"/>
                </a:lnTo>
                <a:lnTo>
                  <a:pt x="193" y="191"/>
                </a:lnTo>
                <a:lnTo>
                  <a:pt x="193" y="191"/>
                </a:lnTo>
                <a:lnTo>
                  <a:pt x="192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3"/>
                </a:lnTo>
                <a:lnTo>
                  <a:pt x="191" y="194"/>
                </a:lnTo>
                <a:lnTo>
                  <a:pt x="191" y="194"/>
                </a:lnTo>
                <a:lnTo>
                  <a:pt x="190" y="195"/>
                </a:lnTo>
                <a:lnTo>
                  <a:pt x="190" y="195"/>
                </a:lnTo>
                <a:lnTo>
                  <a:pt x="190" y="196"/>
                </a:lnTo>
                <a:lnTo>
                  <a:pt x="190" y="196"/>
                </a:lnTo>
                <a:lnTo>
                  <a:pt x="190" y="196"/>
                </a:lnTo>
                <a:lnTo>
                  <a:pt x="189" y="197"/>
                </a:lnTo>
                <a:lnTo>
                  <a:pt x="189" y="198"/>
                </a:lnTo>
                <a:lnTo>
                  <a:pt x="188" y="199"/>
                </a:lnTo>
                <a:lnTo>
                  <a:pt x="187" y="200"/>
                </a:lnTo>
                <a:lnTo>
                  <a:pt x="187" y="200"/>
                </a:lnTo>
                <a:lnTo>
                  <a:pt x="187" y="201"/>
                </a:lnTo>
                <a:lnTo>
                  <a:pt x="186" y="202"/>
                </a:lnTo>
                <a:lnTo>
                  <a:pt x="186" y="203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5" y="205"/>
                </a:lnTo>
                <a:lnTo>
                  <a:pt x="185" y="205"/>
                </a:lnTo>
                <a:lnTo>
                  <a:pt x="184" y="205"/>
                </a:lnTo>
                <a:lnTo>
                  <a:pt x="184" y="206"/>
                </a:lnTo>
                <a:lnTo>
                  <a:pt x="184" y="206"/>
                </a:lnTo>
                <a:lnTo>
                  <a:pt x="183" y="207"/>
                </a:lnTo>
                <a:lnTo>
                  <a:pt x="183" y="208"/>
                </a:lnTo>
                <a:lnTo>
                  <a:pt x="183" y="208"/>
                </a:lnTo>
                <a:lnTo>
                  <a:pt x="182" y="209"/>
                </a:lnTo>
                <a:lnTo>
                  <a:pt x="182" y="210"/>
                </a:lnTo>
                <a:lnTo>
                  <a:pt x="182" y="210"/>
                </a:lnTo>
                <a:lnTo>
                  <a:pt x="181" y="211"/>
                </a:lnTo>
                <a:lnTo>
                  <a:pt x="181" y="211"/>
                </a:lnTo>
                <a:lnTo>
                  <a:pt x="180" y="212"/>
                </a:lnTo>
                <a:lnTo>
                  <a:pt x="179" y="212"/>
                </a:lnTo>
                <a:lnTo>
                  <a:pt x="179" y="213"/>
                </a:lnTo>
                <a:lnTo>
                  <a:pt x="178" y="213"/>
                </a:lnTo>
                <a:lnTo>
                  <a:pt x="177" y="213"/>
                </a:lnTo>
                <a:lnTo>
                  <a:pt x="177" y="214"/>
                </a:lnTo>
                <a:lnTo>
                  <a:pt x="176" y="214"/>
                </a:lnTo>
                <a:lnTo>
                  <a:pt x="175" y="214"/>
                </a:lnTo>
                <a:lnTo>
                  <a:pt x="174" y="214"/>
                </a:lnTo>
                <a:lnTo>
                  <a:pt x="173" y="215"/>
                </a:lnTo>
                <a:lnTo>
                  <a:pt x="171" y="217"/>
                </a:lnTo>
                <a:lnTo>
                  <a:pt x="168" y="218"/>
                </a:lnTo>
                <a:lnTo>
                  <a:pt x="167" y="218"/>
                </a:lnTo>
                <a:lnTo>
                  <a:pt x="167" y="219"/>
                </a:lnTo>
                <a:lnTo>
                  <a:pt x="166" y="220"/>
                </a:lnTo>
                <a:lnTo>
                  <a:pt x="166" y="220"/>
                </a:lnTo>
                <a:lnTo>
                  <a:pt x="166" y="221"/>
                </a:lnTo>
                <a:lnTo>
                  <a:pt x="165" y="222"/>
                </a:lnTo>
                <a:lnTo>
                  <a:pt x="165" y="223"/>
                </a:lnTo>
                <a:lnTo>
                  <a:pt x="164" y="225"/>
                </a:lnTo>
                <a:lnTo>
                  <a:pt x="163" y="227"/>
                </a:lnTo>
                <a:lnTo>
                  <a:pt x="162" y="230"/>
                </a:lnTo>
                <a:lnTo>
                  <a:pt x="161" y="232"/>
                </a:lnTo>
                <a:lnTo>
                  <a:pt x="161" y="233"/>
                </a:lnTo>
                <a:lnTo>
                  <a:pt x="160" y="234"/>
                </a:lnTo>
                <a:lnTo>
                  <a:pt x="159" y="235"/>
                </a:lnTo>
                <a:lnTo>
                  <a:pt x="158" y="237"/>
                </a:lnTo>
                <a:lnTo>
                  <a:pt x="158" y="237"/>
                </a:lnTo>
                <a:lnTo>
                  <a:pt x="158" y="238"/>
                </a:lnTo>
                <a:lnTo>
                  <a:pt x="158" y="240"/>
                </a:lnTo>
                <a:lnTo>
                  <a:pt x="158" y="241"/>
                </a:lnTo>
                <a:lnTo>
                  <a:pt x="158" y="241"/>
                </a:lnTo>
                <a:lnTo>
                  <a:pt x="157" y="243"/>
                </a:lnTo>
                <a:lnTo>
                  <a:pt x="157" y="244"/>
                </a:lnTo>
                <a:lnTo>
                  <a:pt x="156" y="245"/>
                </a:lnTo>
                <a:lnTo>
                  <a:pt x="155" y="245"/>
                </a:lnTo>
                <a:lnTo>
                  <a:pt x="154" y="245"/>
                </a:lnTo>
                <a:lnTo>
                  <a:pt x="154" y="246"/>
                </a:lnTo>
                <a:lnTo>
                  <a:pt x="153" y="246"/>
                </a:lnTo>
                <a:lnTo>
                  <a:pt x="152" y="248"/>
                </a:lnTo>
                <a:lnTo>
                  <a:pt x="151" y="250"/>
                </a:lnTo>
                <a:lnTo>
                  <a:pt x="149" y="251"/>
                </a:lnTo>
                <a:lnTo>
                  <a:pt x="148" y="253"/>
                </a:lnTo>
                <a:lnTo>
                  <a:pt x="147" y="254"/>
                </a:lnTo>
                <a:lnTo>
                  <a:pt x="146" y="256"/>
                </a:lnTo>
                <a:lnTo>
                  <a:pt x="145" y="256"/>
                </a:lnTo>
                <a:lnTo>
                  <a:pt x="144" y="258"/>
                </a:lnTo>
                <a:lnTo>
                  <a:pt x="144" y="259"/>
                </a:lnTo>
                <a:lnTo>
                  <a:pt x="143" y="260"/>
                </a:lnTo>
                <a:lnTo>
                  <a:pt x="142" y="262"/>
                </a:lnTo>
                <a:lnTo>
                  <a:pt x="140" y="264"/>
                </a:lnTo>
                <a:lnTo>
                  <a:pt x="138" y="266"/>
                </a:lnTo>
                <a:lnTo>
                  <a:pt x="137" y="266"/>
                </a:lnTo>
                <a:lnTo>
                  <a:pt x="135" y="266"/>
                </a:lnTo>
                <a:lnTo>
                  <a:pt x="134" y="266"/>
                </a:lnTo>
                <a:lnTo>
                  <a:pt x="132" y="268"/>
                </a:lnTo>
                <a:lnTo>
                  <a:pt x="131" y="269"/>
                </a:lnTo>
                <a:lnTo>
                  <a:pt x="130" y="269"/>
                </a:lnTo>
                <a:lnTo>
                  <a:pt x="130" y="269"/>
                </a:lnTo>
                <a:lnTo>
                  <a:pt x="128" y="269"/>
                </a:lnTo>
                <a:lnTo>
                  <a:pt x="127" y="268"/>
                </a:lnTo>
                <a:lnTo>
                  <a:pt x="127" y="268"/>
                </a:lnTo>
                <a:lnTo>
                  <a:pt x="126" y="268"/>
                </a:lnTo>
                <a:lnTo>
                  <a:pt x="125" y="268"/>
                </a:lnTo>
                <a:lnTo>
                  <a:pt x="124" y="268"/>
                </a:lnTo>
                <a:lnTo>
                  <a:pt x="124" y="267"/>
                </a:lnTo>
                <a:lnTo>
                  <a:pt x="124" y="267"/>
                </a:lnTo>
                <a:lnTo>
                  <a:pt x="123" y="266"/>
                </a:lnTo>
                <a:lnTo>
                  <a:pt x="121" y="265"/>
                </a:lnTo>
                <a:lnTo>
                  <a:pt x="120" y="265"/>
                </a:lnTo>
                <a:lnTo>
                  <a:pt x="120" y="265"/>
                </a:lnTo>
                <a:lnTo>
                  <a:pt x="119" y="264"/>
                </a:lnTo>
                <a:lnTo>
                  <a:pt x="118" y="264"/>
                </a:lnTo>
                <a:lnTo>
                  <a:pt x="117" y="264"/>
                </a:lnTo>
                <a:lnTo>
                  <a:pt x="116" y="263"/>
                </a:lnTo>
                <a:lnTo>
                  <a:pt x="114" y="261"/>
                </a:lnTo>
                <a:lnTo>
                  <a:pt x="113" y="260"/>
                </a:lnTo>
                <a:lnTo>
                  <a:pt x="112" y="260"/>
                </a:lnTo>
                <a:lnTo>
                  <a:pt x="111" y="260"/>
                </a:lnTo>
                <a:lnTo>
                  <a:pt x="111" y="259"/>
                </a:lnTo>
                <a:lnTo>
                  <a:pt x="111" y="258"/>
                </a:lnTo>
                <a:lnTo>
                  <a:pt x="111" y="258"/>
                </a:lnTo>
                <a:lnTo>
                  <a:pt x="110" y="257"/>
                </a:lnTo>
                <a:lnTo>
                  <a:pt x="109" y="257"/>
                </a:lnTo>
                <a:lnTo>
                  <a:pt x="108" y="258"/>
                </a:lnTo>
                <a:lnTo>
                  <a:pt x="107" y="258"/>
                </a:lnTo>
                <a:lnTo>
                  <a:pt x="106" y="257"/>
                </a:lnTo>
                <a:lnTo>
                  <a:pt x="106" y="257"/>
                </a:lnTo>
                <a:lnTo>
                  <a:pt x="106" y="256"/>
                </a:lnTo>
                <a:lnTo>
                  <a:pt x="106" y="255"/>
                </a:lnTo>
                <a:lnTo>
                  <a:pt x="105" y="255"/>
                </a:lnTo>
                <a:lnTo>
                  <a:pt x="105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9" y="255"/>
                </a:lnTo>
                <a:lnTo>
                  <a:pt x="98" y="255"/>
                </a:lnTo>
                <a:lnTo>
                  <a:pt x="98" y="255"/>
                </a:lnTo>
                <a:lnTo>
                  <a:pt x="97" y="255"/>
                </a:lnTo>
                <a:lnTo>
                  <a:pt x="96" y="254"/>
                </a:lnTo>
                <a:lnTo>
                  <a:pt x="96" y="254"/>
                </a:lnTo>
                <a:lnTo>
                  <a:pt x="96" y="253"/>
                </a:lnTo>
                <a:lnTo>
                  <a:pt x="95" y="252"/>
                </a:lnTo>
                <a:lnTo>
                  <a:pt x="95" y="252"/>
                </a:lnTo>
                <a:lnTo>
                  <a:pt x="95" y="251"/>
                </a:lnTo>
                <a:lnTo>
                  <a:pt x="94" y="250"/>
                </a:lnTo>
                <a:lnTo>
                  <a:pt x="94" y="249"/>
                </a:lnTo>
                <a:lnTo>
                  <a:pt x="94" y="248"/>
                </a:lnTo>
                <a:lnTo>
                  <a:pt x="94" y="247"/>
                </a:lnTo>
                <a:lnTo>
                  <a:pt x="94" y="247"/>
                </a:lnTo>
                <a:lnTo>
                  <a:pt x="93" y="246"/>
                </a:lnTo>
                <a:lnTo>
                  <a:pt x="93" y="246"/>
                </a:lnTo>
                <a:lnTo>
                  <a:pt x="93" y="245"/>
                </a:lnTo>
                <a:lnTo>
                  <a:pt x="93" y="245"/>
                </a:lnTo>
                <a:lnTo>
                  <a:pt x="93" y="244"/>
                </a:lnTo>
                <a:lnTo>
                  <a:pt x="93" y="243"/>
                </a:lnTo>
                <a:lnTo>
                  <a:pt x="92" y="243"/>
                </a:lnTo>
                <a:lnTo>
                  <a:pt x="91" y="243"/>
                </a:lnTo>
                <a:lnTo>
                  <a:pt x="91" y="243"/>
                </a:lnTo>
                <a:lnTo>
                  <a:pt x="90" y="243"/>
                </a:lnTo>
                <a:lnTo>
                  <a:pt x="90" y="241"/>
                </a:lnTo>
                <a:lnTo>
                  <a:pt x="89" y="241"/>
                </a:lnTo>
                <a:lnTo>
                  <a:pt x="88" y="240"/>
                </a:lnTo>
                <a:lnTo>
                  <a:pt x="87" y="240"/>
                </a:lnTo>
                <a:lnTo>
                  <a:pt x="87" y="239"/>
                </a:lnTo>
                <a:lnTo>
                  <a:pt x="87" y="239"/>
                </a:lnTo>
                <a:lnTo>
                  <a:pt x="87" y="239"/>
                </a:lnTo>
                <a:lnTo>
                  <a:pt x="87" y="237"/>
                </a:lnTo>
                <a:lnTo>
                  <a:pt x="86" y="236"/>
                </a:lnTo>
                <a:lnTo>
                  <a:pt x="85" y="235"/>
                </a:lnTo>
                <a:lnTo>
                  <a:pt x="84" y="235"/>
                </a:lnTo>
                <a:lnTo>
                  <a:pt x="84" y="235"/>
                </a:lnTo>
                <a:lnTo>
                  <a:pt x="83" y="235"/>
                </a:lnTo>
                <a:lnTo>
                  <a:pt x="81" y="235"/>
                </a:lnTo>
                <a:lnTo>
                  <a:pt x="79" y="234"/>
                </a:lnTo>
                <a:lnTo>
                  <a:pt x="78" y="233"/>
                </a:lnTo>
                <a:lnTo>
                  <a:pt x="76" y="232"/>
                </a:lnTo>
                <a:lnTo>
                  <a:pt x="76" y="232"/>
                </a:lnTo>
                <a:lnTo>
                  <a:pt x="76" y="232"/>
                </a:lnTo>
                <a:lnTo>
                  <a:pt x="75" y="232"/>
                </a:lnTo>
                <a:lnTo>
                  <a:pt x="75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3" y="231"/>
                </a:lnTo>
                <a:lnTo>
                  <a:pt x="73" y="231"/>
                </a:lnTo>
                <a:lnTo>
                  <a:pt x="72" y="231"/>
                </a:lnTo>
                <a:lnTo>
                  <a:pt x="72" y="231"/>
                </a:lnTo>
                <a:lnTo>
                  <a:pt x="71" y="231"/>
                </a:lnTo>
                <a:lnTo>
                  <a:pt x="71" y="231"/>
                </a:lnTo>
                <a:lnTo>
                  <a:pt x="70" y="231"/>
                </a:lnTo>
                <a:lnTo>
                  <a:pt x="70" y="231"/>
                </a:lnTo>
                <a:lnTo>
                  <a:pt x="70" y="231"/>
                </a:lnTo>
                <a:lnTo>
                  <a:pt x="69" y="231"/>
                </a:lnTo>
                <a:lnTo>
                  <a:pt x="69" y="231"/>
                </a:lnTo>
                <a:lnTo>
                  <a:pt x="68" y="231"/>
                </a:lnTo>
                <a:lnTo>
                  <a:pt x="68" y="230"/>
                </a:lnTo>
                <a:lnTo>
                  <a:pt x="68" y="230"/>
                </a:lnTo>
                <a:lnTo>
                  <a:pt x="68" y="230"/>
                </a:lnTo>
                <a:lnTo>
                  <a:pt x="67" y="230"/>
                </a:lnTo>
                <a:lnTo>
                  <a:pt x="67" y="229"/>
                </a:lnTo>
                <a:lnTo>
                  <a:pt x="67" y="229"/>
                </a:lnTo>
                <a:lnTo>
                  <a:pt x="67" y="229"/>
                </a:lnTo>
                <a:lnTo>
                  <a:pt x="66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7"/>
                </a:lnTo>
                <a:lnTo>
                  <a:pt x="65" y="227"/>
                </a:lnTo>
                <a:lnTo>
                  <a:pt x="65" y="227"/>
                </a:lnTo>
                <a:lnTo>
                  <a:pt x="65" y="227"/>
                </a:lnTo>
                <a:lnTo>
                  <a:pt x="65" y="227"/>
                </a:lnTo>
                <a:lnTo>
                  <a:pt x="65" y="227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4" y="225"/>
                </a:lnTo>
                <a:lnTo>
                  <a:pt x="64" y="225"/>
                </a:lnTo>
                <a:lnTo>
                  <a:pt x="63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3"/>
                </a:lnTo>
                <a:lnTo>
                  <a:pt x="62" y="223"/>
                </a:lnTo>
                <a:lnTo>
                  <a:pt x="62" y="223"/>
                </a:lnTo>
                <a:lnTo>
                  <a:pt x="61" y="223"/>
                </a:lnTo>
                <a:lnTo>
                  <a:pt x="61" y="223"/>
                </a:lnTo>
                <a:lnTo>
                  <a:pt x="61" y="223"/>
                </a:lnTo>
                <a:lnTo>
                  <a:pt x="61" y="223"/>
                </a:lnTo>
                <a:lnTo>
                  <a:pt x="60" y="223"/>
                </a:lnTo>
                <a:lnTo>
                  <a:pt x="60" y="222"/>
                </a:lnTo>
                <a:lnTo>
                  <a:pt x="60" y="222"/>
                </a:lnTo>
                <a:lnTo>
                  <a:pt x="60" y="222"/>
                </a:lnTo>
                <a:lnTo>
                  <a:pt x="59" y="222"/>
                </a:lnTo>
                <a:lnTo>
                  <a:pt x="59" y="221"/>
                </a:lnTo>
                <a:lnTo>
                  <a:pt x="59" y="221"/>
                </a:lnTo>
                <a:lnTo>
                  <a:pt x="59" y="220"/>
                </a:lnTo>
                <a:lnTo>
                  <a:pt x="59" y="220"/>
                </a:lnTo>
                <a:lnTo>
                  <a:pt x="59" y="220"/>
                </a:lnTo>
                <a:lnTo>
                  <a:pt x="59" y="219"/>
                </a:lnTo>
                <a:lnTo>
                  <a:pt x="59" y="219"/>
                </a:lnTo>
                <a:lnTo>
                  <a:pt x="58" y="219"/>
                </a:lnTo>
                <a:lnTo>
                  <a:pt x="58" y="218"/>
                </a:lnTo>
                <a:lnTo>
                  <a:pt x="58" y="218"/>
                </a:lnTo>
                <a:lnTo>
                  <a:pt x="57" y="218"/>
                </a:lnTo>
                <a:lnTo>
                  <a:pt x="57" y="218"/>
                </a:lnTo>
                <a:lnTo>
                  <a:pt x="57" y="218"/>
                </a:lnTo>
                <a:lnTo>
                  <a:pt x="57" y="218"/>
                </a:lnTo>
                <a:lnTo>
                  <a:pt x="57" y="218"/>
                </a:lnTo>
                <a:lnTo>
                  <a:pt x="57" y="217"/>
                </a:lnTo>
                <a:lnTo>
                  <a:pt x="56" y="217"/>
                </a:lnTo>
                <a:lnTo>
                  <a:pt x="56" y="217"/>
                </a:lnTo>
                <a:lnTo>
                  <a:pt x="56" y="216"/>
                </a:lnTo>
                <a:lnTo>
                  <a:pt x="56" y="216"/>
                </a:lnTo>
                <a:lnTo>
                  <a:pt x="55" y="216"/>
                </a:lnTo>
                <a:lnTo>
                  <a:pt x="55" y="215"/>
                </a:lnTo>
                <a:lnTo>
                  <a:pt x="55" y="215"/>
                </a:lnTo>
                <a:lnTo>
                  <a:pt x="55" y="215"/>
                </a:lnTo>
                <a:lnTo>
                  <a:pt x="55" y="214"/>
                </a:lnTo>
                <a:lnTo>
                  <a:pt x="55" y="214"/>
                </a:lnTo>
                <a:lnTo>
                  <a:pt x="55" y="214"/>
                </a:lnTo>
                <a:lnTo>
                  <a:pt x="55" y="213"/>
                </a:lnTo>
                <a:lnTo>
                  <a:pt x="55" y="213"/>
                </a:lnTo>
                <a:lnTo>
                  <a:pt x="54" y="213"/>
                </a:lnTo>
                <a:lnTo>
                  <a:pt x="54" y="213"/>
                </a:lnTo>
                <a:lnTo>
                  <a:pt x="54" y="212"/>
                </a:lnTo>
                <a:lnTo>
                  <a:pt x="54" y="212"/>
                </a:lnTo>
                <a:lnTo>
                  <a:pt x="54" y="211"/>
                </a:lnTo>
                <a:lnTo>
                  <a:pt x="54" y="211"/>
                </a:lnTo>
                <a:lnTo>
                  <a:pt x="54" y="210"/>
                </a:lnTo>
                <a:lnTo>
                  <a:pt x="55" y="210"/>
                </a:lnTo>
                <a:lnTo>
                  <a:pt x="55" y="210"/>
                </a:lnTo>
                <a:lnTo>
                  <a:pt x="55" y="210"/>
                </a:lnTo>
                <a:lnTo>
                  <a:pt x="55" y="209"/>
                </a:lnTo>
                <a:lnTo>
                  <a:pt x="55" y="209"/>
                </a:lnTo>
                <a:lnTo>
                  <a:pt x="55" y="209"/>
                </a:lnTo>
                <a:lnTo>
                  <a:pt x="55" y="208"/>
                </a:lnTo>
                <a:lnTo>
                  <a:pt x="55" y="208"/>
                </a:lnTo>
                <a:lnTo>
                  <a:pt x="55" y="207"/>
                </a:lnTo>
                <a:lnTo>
                  <a:pt x="55" y="207"/>
                </a:lnTo>
                <a:lnTo>
                  <a:pt x="55" y="206"/>
                </a:lnTo>
                <a:lnTo>
                  <a:pt x="54" y="206"/>
                </a:lnTo>
                <a:lnTo>
                  <a:pt x="54" y="206"/>
                </a:lnTo>
                <a:lnTo>
                  <a:pt x="54" y="205"/>
                </a:lnTo>
                <a:lnTo>
                  <a:pt x="54" y="205"/>
                </a:lnTo>
                <a:lnTo>
                  <a:pt x="54" y="205"/>
                </a:lnTo>
                <a:lnTo>
                  <a:pt x="54" y="204"/>
                </a:lnTo>
                <a:lnTo>
                  <a:pt x="53" y="204"/>
                </a:lnTo>
                <a:lnTo>
                  <a:pt x="53" y="204"/>
                </a:lnTo>
                <a:lnTo>
                  <a:pt x="53" y="204"/>
                </a:lnTo>
                <a:lnTo>
                  <a:pt x="53" y="203"/>
                </a:lnTo>
                <a:lnTo>
                  <a:pt x="53" y="203"/>
                </a:lnTo>
                <a:lnTo>
                  <a:pt x="53" y="203"/>
                </a:lnTo>
                <a:lnTo>
                  <a:pt x="52" y="203"/>
                </a:lnTo>
                <a:lnTo>
                  <a:pt x="52" y="202"/>
                </a:lnTo>
                <a:lnTo>
                  <a:pt x="52" y="202"/>
                </a:lnTo>
                <a:lnTo>
                  <a:pt x="51" y="202"/>
                </a:lnTo>
                <a:lnTo>
                  <a:pt x="51" y="202"/>
                </a:lnTo>
                <a:lnTo>
                  <a:pt x="51" y="202"/>
                </a:lnTo>
                <a:lnTo>
                  <a:pt x="51" y="202"/>
                </a:lnTo>
                <a:lnTo>
                  <a:pt x="50" y="202"/>
                </a:lnTo>
                <a:lnTo>
                  <a:pt x="50" y="201"/>
                </a:lnTo>
                <a:lnTo>
                  <a:pt x="50" y="201"/>
                </a:lnTo>
                <a:lnTo>
                  <a:pt x="49" y="201"/>
                </a:lnTo>
                <a:lnTo>
                  <a:pt x="49" y="201"/>
                </a:lnTo>
                <a:lnTo>
                  <a:pt x="49" y="200"/>
                </a:lnTo>
                <a:lnTo>
                  <a:pt x="49" y="200"/>
                </a:lnTo>
                <a:lnTo>
                  <a:pt x="48" y="200"/>
                </a:lnTo>
                <a:lnTo>
                  <a:pt x="48" y="200"/>
                </a:lnTo>
                <a:lnTo>
                  <a:pt x="47" y="200"/>
                </a:lnTo>
                <a:lnTo>
                  <a:pt x="47" y="200"/>
                </a:lnTo>
                <a:lnTo>
                  <a:pt x="46" y="200"/>
                </a:lnTo>
                <a:lnTo>
                  <a:pt x="46" y="201"/>
                </a:lnTo>
                <a:lnTo>
                  <a:pt x="45" y="201"/>
                </a:lnTo>
                <a:lnTo>
                  <a:pt x="45" y="201"/>
                </a:lnTo>
                <a:lnTo>
                  <a:pt x="45" y="201"/>
                </a:lnTo>
                <a:lnTo>
                  <a:pt x="44" y="201"/>
                </a:lnTo>
                <a:lnTo>
                  <a:pt x="44" y="200"/>
                </a:lnTo>
                <a:lnTo>
                  <a:pt x="44" y="200"/>
                </a:lnTo>
                <a:lnTo>
                  <a:pt x="44" y="199"/>
                </a:lnTo>
                <a:lnTo>
                  <a:pt x="44" y="199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3" y="198"/>
                </a:lnTo>
                <a:lnTo>
                  <a:pt x="43" y="198"/>
                </a:lnTo>
                <a:lnTo>
                  <a:pt x="43" y="198"/>
                </a:lnTo>
                <a:lnTo>
                  <a:pt x="43" y="197"/>
                </a:lnTo>
                <a:lnTo>
                  <a:pt x="42" y="197"/>
                </a:lnTo>
                <a:lnTo>
                  <a:pt x="42" y="197"/>
                </a:lnTo>
                <a:lnTo>
                  <a:pt x="42" y="196"/>
                </a:lnTo>
                <a:lnTo>
                  <a:pt x="41" y="196"/>
                </a:lnTo>
                <a:lnTo>
                  <a:pt x="41" y="196"/>
                </a:lnTo>
                <a:lnTo>
                  <a:pt x="41" y="197"/>
                </a:lnTo>
                <a:lnTo>
                  <a:pt x="40" y="197"/>
                </a:lnTo>
                <a:lnTo>
                  <a:pt x="40" y="197"/>
                </a:lnTo>
                <a:lnTo>
                  <a:pt x="40" y="197"/>
                </a:lnTo>
                <a:lnTo>
                  <a:pt x="39" y="197"/>
                </a:lnTo>
                <a:lnTo>
                  <a:pt x="39" y="197"/>
                </a:lnTo>
                <a:lnTo>
                  <a:pt x="38" y="197"/>
                </a:lnTo>
                <a:lnTo>
                  <a:pt x="38" y="197"/>
                </a:lnTo>
                <a:lnTo>
                  <a:pt x="38" y="197"/>
                </a:lnTo>
                <a:lnTo>
                  <a:pt x="37" y="196"/>
                </a:lnTo>
                <a:lnTo>
                  <a:pt x="37" y="196"/>
                </a:lnTo>
                <a:lnTo>
                  <a:pt x="37" y="196"/>
                </a:lnTo>
                <a:lnTo>
                  <a:pt x="37" y="195"/>
                </a:lnTo>
                <a:lnTo>
                  <a:pt x="37" y="195"/>
                </a:lnTo>
                <a:lnTo>
                  <a:pt x="37" y="194"/>
                </a:lnTo>
                <a:lnTo>
                  <a:pt x="36" y="194"/>
                </a:lnTo>
                <a:lnTo>
                  <a:pt x="36" y="194"/>
                </a:lnTo>
                <a:lnTo>
                  <a:pt x="36" y="193"/>
                </a:lnTo>
                <a:lnTo>
                  <a:pt x="36" y="193"/>
                </a:lnTo>
                <a:lnTo>
                  <a:pt x="36" y="193"/>
                </a:lnTo>
                <a:lnTo>
                  <a:pt x="36" y="193"/>
                </a:lnTo>
                <a:lnTo>
                  <a:pt x="36" y="192"/>
                </a:lnTo>
                <a:lnTo>
                  <a:pt x="36" y="192"/>
                </a:lnTo>
                <a:lnTo>
                  <a:pt x="36" y="191"/>
                </a:lnTo>
                <a:lnTo>
                  <a:pt x="35" y="191"/>
                </a:lnTo>
                <a:lnTo>
                  <a:pt x="35" y="191"/>
                </a:lnTo>
                <a:lnTo>
                  <a:pt x="35" y="191"/>
                </a:lnTo>
                <a:lnTo>
                  <a:pt x="34" y="191"/>
                </a:lnTo>
                <a:lnTo>
                  <a:pt x="34" y="191"/>
                </a:lnTo>
                <a:lnTo>
                  <a:pt x="33" y="191"/>
                </a:lnTo>
                <a:lnTo>
                  <a:pt x="33" y="191"/>
                </a:lnTo>
                <a:lnTo>
                  <a:pt x="33" y="191"/>
                </a:lnTo>
                <a:lnTo>
                  <a:pt x="33" y="190"/>
                </a:lnTo>
                <a:lnTo>
                  <a:pt x="32" y="190"/>
                </a:lnTo>
                <a:lnTo>
                  <a:pt x="32" y="190"/>
                </a:lnTo>
                <a:lnTo>
                  <a:pt x="32" y="189"/>
                </a:lnTo>
                <a:lnTo>
                  <a:pt x="32" y="189"/>
                </a:lnTo>
                <a:lnTo>
                  <a:pt x="33" y="189"/>
                </a:lnTo>
                <a:lnTo>
                  <a:pt x="33" y="188"/>
                </a:lnTo>
                <a:lnTo>
                  <a:pt x="32" y="188"/>
                </a:lnTo>
                <a:lnTo>
                  <a:pt x="32" y="188"/>
                </a:lnTo>
                <a:lnTo>
                  <a:pt x="32" y="187"/>
                </a:lnTo>
                <a:lnTo>
                  <a:pt x="32" y="187"/>
                </a:lnTo>
                <a:lnTo>
                  <a:pt x="32" y="187"/>
                </a:lnTo>
                <a:lnTo>
                  <a:pt x="32" y="187"/>
                </a:lnTo>
                <a:lnTo>
                  <a:pt x="32" y="186"/>
                </a:lnTo>
                <a:lnTo>
                  <a:pt x="32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5"/>
                </a:lnTo>
                <a:lnTo>
                  <a:pt x="31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29" y="184"/>
                </a:lnTo>
                <a:lnTo>
                  <a:pt x="29" y="184"/>
                </a:lnTo>
                <a:lnTo>
                  <a:pt x="28" y="184"/>
                </a:lnTo>
                <a:lnTo>
                  <a:pt x="28" y="184"/>
                </a:lnTo>
                <a:lnTo>
                  <a:pt x="28" y="184"/>
                </a:lnTo>
                <a:lnTo>
                  <a:pt x="27" y="184"/>
                </a:lnTo>
                <a:lnTo>
                  <a:pt x="27" y="184"/>
                </a:lnTo>
                <a:lnTo>
                  <a:pt x="27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3"/>
                </a:lnTo>
                <a:lnTo>
                  <a:pt x="25" y="183"/>
                </a:lnTo>
                <a:lnTo>
                  <a:pt x="25" y="183"/>
                </a:lnTo>
                <a:lnTo>
                  <a:pt x="24" y="183"/>
                </a:lnTo>
                <a:lnTo>
                  <a:pt x="24" y="183"/>
                </a:lnTo>
                <a:lnTo>
                  <a:pt x="24" y="183"/>
                </a:lnTo>
                <a:lnTo>
                  <a:pt x="23" y="182"/>
                </a:lnTo>
                <a:lnTo>
                  <a:pt x="23" y="182"/>
                </a:lnTo>
                <a:lnTo>
                  <a:pt x="23" y="182"/>
                </a:lnTo>
                <a:lnTo>
                  <a:pt x="22" y="182"/>
                </a:lnTo>
                <a:lnTo>
                  <a:pt x="22" y="181"/>
                </a:lnTo>
                <a:lnTo>
                  <a:pt x="22" y="181"/>
                </a:lnTo>
                <a:lnTo>
                  <a:pt x="22" y="181"/>
                </a:lnTo>
                <a:lnTo>
                  <a:pt x="21" y="181"/>
                </a:lnTo>
                <a:lnTo>
                  <a:pt x="21" y="181"/>
                </a:lnTo>
                <a:lnTo>
                  <a:pt x="21" y="181"/>
                </a:lnTo>
                <a:lnTo>
                  <a:pt x="21" y="180"/>
                </a:lnTo>
                <a:lnTo>
                  <a:pt x="21" y="180"/>
                </a:lnTo>
                <a:lnTo>
                  <a:pt x="21" y="179"/>
                </a:lnTo>
                <a:lnTo>
                  <a:pt x="21" y="179"/>
                </a:lnTo>
                <a:lnTo>
                  <a:pt x="22" y="178"/>
                </a:lnTo>
                <a:lnTo>
                  <a:pt x="22" y="178"/>
                </a:lnTo>
                <a:lnTo>
                  <a:pt x="22" y="178"/>
                </a:lnTo>
                <a:lnTo>
                  <a:pt x="22" y="177"/>
                </a:lnTo>
                <a:lnTo>
                  <a:pt x="22" y="177"/>
                </a:lnTo>
                <a:lnTo>
                  <a:pt x="22" y="177"/>
                </a:lnTo>
                <a:lnTo>
                  <a:pt x="22" y="177"/>
                </a:lnTo>
                <a:lnTo>
                  <a:pt x="21" y="176"/>
                </a:lnTo>
                <a:lnTo>
                  <a:pt x="21" y="176"/>
                </a:lnTo>
                <a:lnTo>
                  <a:pt x="21" y="175"/>
                </a:lnTo>
                <a:lnTo>
                  <a:pt x="21" y="175"/>
                </a:lnTo>
                <a:lnTo>
                  <a:pt x="20" y="174"/>
                </a:lnTo>
                <a:lnTo>
                  <a:pt x="20" y="174"/>
                </a:lnTo>
                <a:lnTo>
                  <a:pt x="20" y="173"/>
                </a:lnTo>
                <a:lnTo>
                  <a:pt x="21" y="173"/>
                </a:lnTo>
                <a:lnTo>
                  <a:pt x="21" y="173"/>
                </a:lnTo>
                <a:lnTo>
                  <a:pt x="21" y="173"/>
                </a:lnTo>
                <a:lnTo>
                  <a:pt x="21" y="173"/>
                </a:lnTo>
                <a:lnTo>
                  <a:pt x="21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1"/>
                </a:lnTo>
                <a:lnTo>
                  <a:pt x="22" y="171"/>
                </a:lnTo>
                <a:lnTo>
                  <a:pt x="22" y="170"/>
                </a:lnTo>
                <a:lnTo>
                  <a:pt x="22" y="170"/>
                </a:lnTo>
                <a:lnTo>
                  <a:pt x="22" y="170"/>
                </a:lnTo>
                <a:lnTo>
                  <a:pt x="22" y="170"/>
                </a:lnTo>
                <a:lnTo>
                  <a:pt x="22" y="169"/>
                </a:lnTo>
                <a:lnTo>
                  <a:pt x="22" y="169"/>
                </a:lnTo>
                <a:lnTo>
                  <a:pt x="23" y="169"/>
                </a:lnTo>
                <a:lnTo>
                  <a:pt x="23" y="168"/>
                </a:lnTo>
                <a:lnTo>
                  <a:pt x="22" y="168"/>
                </a:lnTo>
                <a:lnTo>
                  <a:pt x="22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7"/>
                </a:lnTo>
                <a:lnTo>
                  <a:pt x="21" y="167"/>
                </a:lnTo>
                <a:lnTo>
                  <a:pt x="21" y="166"/>
                </a:lnTo>
                <a:lnTo>
                  <a:pt x="21" y="166"/>
                </a:lnTo>
                <a:lnTo>
                  <a:pt x="22" y="166"/>
                </a:lnTo>
                <a:lnTo>
                  <a:pt x="22" y="165"/>
                </a:lnTo>
                <a:lnTo>
                  <a:pt x="22" y="165"/>
                </a:lnTo>
                <a:lnTo>
                  <a:pt x="23" y="165"/>
                </a:lnTo>
                <a:lnTo>
                  <a:pt x="23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3" y="162"/>
                </a:lnTo>
                <a:lnTo>
                  <a:pt x="23" y="162"/>
                </a:lnTo>
                <a:lnTo>
                  <a:pt x="23" y="162"/>
                </a:lnTo>
                <a:lnTo>
                  <a:pt x="23" y="161"/>
                </a:lnTo>
                <a:lnTo>
                  <a:pt x="23" y="161"/>
                </a:lnTo>
                <a:lnTo>
                  <a:pt x="22" y="161"/>
                </a:lnTo>
                <a:lnTo>
                  <a:pt x="22" y="160"/>
                </a:lnTo>
                <a:lnTo>
                  <a:pt x="22" y="160"/>
                </a:lnTo>
                <a:lnTo>
                  <a:pt x="21" y="160"/>
                </a:lnTo>
                <a:lnTo>
                  <a:pt x="21" y="160"/>
                </a:lnTo>
                <a:lnTo>
                  <a:pt x="21" y="159"/>
                </a:lnTo>
                <a:lnTo>
                  <a:pt x="21" y="159"/>
                </a:lnTo>
                <a:lnTo>
                  <a:pt x="21" y="159"/>
                </a:lnTo>
                <a:lnTo>
                  <a:pt x="21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7"/>
                </a:lnTo>
                <a:lnTo>
                  <a:pt x="20" y="157"/>
                </a:lnTo>
                <a:lnTo>
                  <a:pt x="20" y="157"/>
                </a:lnTo>
                <a:lnTo>
                  <a:pt x="20" y="157"/>
                </a:lnTo>
                <a:lnTo>
                  <a:pt x="20" y="156"/>
                </a:lnTo>
                <a:lnTo>
                  <a:pt x="19" y="156"/>
                </a:lnTo>
                <a:lnTo>
                  <a:pt x="19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7" y="155"/>
                </a:lnTo>
                <a:lnTo>
                  <a:pt x="17" y="155"/>
                </a:lnTo>
                <a:lnTo>
                  <a:pt x="16" y="155"/>
                </a:lnTo>
                <a:lnTo>
                  <a:pt x="16" y="154"/>
                </a:lnTo>
                <a:lnTo>
                  <a:pt x="16" y="154"/>
                </a:lnTo>
                <a:lnTo>
                  <a:pt x="16" y="154"/>
                </a:lnTo>
                <a:lnTo>
                  <a:pt x="15" y="154"/>
                </a:lnTo>
                <a:lnTo>
                  <a:pt x="15" y="153"/>
                </a:lnTo>
                <a:lnTo>
                  <a:pt x="15" y="153"/>
                </a:lnTo>
                <a:lnTo>
                  <a:pt x="15" y="153"/>
                </a:lnTo>
                <a:lnTo>
                  <a:pt x="15" y="152"/>
                </a:lnTo>
                <a:lnTo>
                  <a:pt x="15" y="152"/>
                </a:lnTo>
                <a:lnTo>
                  <a:pt x="15" y="152"/>
                </a:lnTo>
                <a:lnTo>
                  <a:pt x="15" y="151"/>
                </a:lnTo>
                <a:lnTo>
                  <a:pt x="14" y="151"/>
                </a:lnTo>
                <a:lnTo>
                  <a:pt x="14" y="151"/>
                </a:lnTo>
                <a:lnTo>
                  <a:pt x="14" y="151"/>
                </a:lnTo>
                <a:lnTo>
                  <a:pt x="13" y="151"/>
                </a:lnTo>
                <a:lnTo>
                  <a:pt x="13" y="151"/>
                </a:lnTo>
                <a:lnTo>
                  <a:pt x="12" y="151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1" y="149"/>
                </a:lnTo>
                <a:lnTo>
                  <a:pt x="11" y="149"/>
                </a:lnTo>
                <a:lnTo>
                  <a:pt x="11" y="148"/>
                </a:lnTo>
                <a:lnTo>
                  <a:pt x="11" y="148"/>
                </a:lnTo>
                <a:lnTo>
                  <a:pt x="11" y="148"/>
                </a:lnTo>
                <a:lnTo>
                  <a:pt x="11" y="148"/>
                </a:lnTo>
                <a:lnTo>
                  <a:pt x="11" y="148"/>
                </a:lnTo>
                <a:lnTo>
                  <a:pt x="11" y="147"/>
                </a:lnTo>
                <a:lnTo>
                  <a:pt x="11" y="147"/>
                </a:lnTo>
                <a:lnTo>
                  <a:pt x="11" y="146"/>
                </a:lnTo>
                <a:lnTo>
                  <a:pt x="11" y="146"/>
                </a:lnTo>
                <a:lnTo>
                  <a:pt x="12" y="145"/>
                </a:lnTo>
                <a:lnTo>
                  <a:pt x="12" y="145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3"/>
                </a:lnTo>
                <a:lnTo>
                  <a:pt x="12" y="143"/>
                </a:lnTo>
                <a:lnTo>
                  <a:pt x="12" y="142"/>
                </a:lnTo>
                <a:lnTo>
                  <a:pt x="11" y="142"/>
                </a:lnTo>
                <a:lnTo>
                  <a:pt x="11" y="142"/>
                </a:lnTo>
                <a:lnTo>
                  <a:pt x="11" y="142"/>
                </a:lnTo>
                <a:lnTo>
                  <a:pt x="11" y="142"/>
                </a:lnTo>
                <a:lnTo>
                  <a:pt x="10" y="142"/>
                </a:lnTo>
                <a:lnTo>
                  <a:pt x="10" y="142"/>
                </a:lnTo>
                <a:lnTo>
                  <a:pt x="9" y="142"/>
                </a:lnTo>
                <a:lnTo>
                  <a:pt x="9" y="142"/>
                </a:lnTo>
                <a:lnTo>
                  <a:pt x="9" y="141"/>
                </a:lnTo>
                <a:lnTo>
                  <a:pt x="8" y="141"/>
                </a:lnTo>
                <a:lnTo>
                  <a:pt x="8" y="141"/>
                </a:lnTo>
                <a:lnTo>
                  <a:pt x="8" y="141"/>
                </a:lnTo>
                <a:lnTo>
                  <a:pt x="8" y="140"/>
                </a:lnTo>
                <a:lnTo>
                  <a:pt x="8" y="140"/>
                </a:lnTo>
                <a:lnTo>
                  <a:pt x="8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8"/>
                </a:lnTo>
                <a:lnTo>
                  <a:pt x="7" y="138"/>
                </a:lnTo>
                <a:lnTo>
                  <a:pt x="7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5" y="137"/>
                </a:lnTo>
                <a:lnTo>
                  <a:pt x="5" y="137"/>
                </a:lnTo>
                <a:lnTo>
                  <a:pt x="4" y="137"/>
                </a:lnTo>
                <a:lnTo>
                  <a:pt x="4" y="136"/>
                </a:lnTo>
                <a:lnTo>
                  <a:pt x="4" y="136"/>
                </a:lnTo>
                <a:lnTo>
                  <a:pt x="4" y="136"/>
                </a:lnTo>
                <a:lnTo>
                  <a:pt x="3" y="136"/>
                </a:lnTo>
                <a:lnTo>
                  <a:pt x="3" y="136"/>
                </a:lnTo>
                <a:lnTo>
                  <a:pt x="3" y="135"/>
                </a:lnTo>
                <a:lnTo>
                  <a:pt x="3" y="135"/>
                </a:lnTo>
                <a:lnTo>
                  <a:pt x="3" y="135"/>
                </a:lnTo>
                <a:lnTo>
                  <a:pt x="3" y="134"/>
                </a:lnTo>
                <a:lnTo>
                  <a:pt x="3" y="134"/>
                </a:lnTo>
                <a:lnTo>
                  <a:pt x="3" y="133"/>
                </a:lnTo>
                <a:lnTo>
                  <a:pt x="3" y="133"/>
                </a:lnTo>
                <a:lnTo>
                  <a:pt x="3" y="133"/>
                </a:lnTo>
                <a:lnTo>
                  <a:pt x="3" y="132"/>
                </a:lnTo>
                <a:lnTo>
                  <a:pt x="3" y="133"/>
                </a:lnTo>
                <a:lnTo>
                  <a:pt x="4" y="133"/>
                </a:lnTo>
                <a:lnTo>
                  <a:pt x="4" y="133"/>
                </a:lnTo>
                <a:lnTo>
                  <a:pt x="5" y="133"/>
                </a:lnTo>
                <a:lnTo>
                  <a:pt x="5" y="132"/>
                </a:lnTo>
                <a:lnTo>
                  <a:pt x="5" y="132"/>
                </a:lnTo>
                <a:lnTo>
                  <a:pt x="5" y="131"/>
                </a:lnTo>
                <a:lnTo>
                  <a:pt x="5" y="131"/>
                </a:lnTo>
                <a:lnTo>
                  <a:pt x="5" y="131"/>
                </a:lnTo>
                <a:lnTo>
                  <a:pt x="5" y="130"/>
                </a:lnTo>
                <a:lnTo>
                  <a:pt x="4" y="130"/>
                </a:lnTo>
                <a:lnTo>
                  <a:pt x="4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8"/>
                </a:lnTo>
                <a:lnTo>
                  <a:pt x="3" y="128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3" y="126"/>
                </a:lnTo>
                <a:lnTo>
                  <a:pt x="3" y="125"/>
                </a:lnTo>
                <a:lnTo>
                  <a:pt x="3" y="125"/>
                </a:lnTo>
                <a:lnTo>
                  <a:pt x="3" y="124"/>
                </a:lnTo>
                <a:lnTo>
                  <a:pt x="3" y="124"/>
                </a:lnTo>
                <a:lnTo>
                  <a:pt x="3" y="123"/>
                </a:lnTo>
                <a:lnTo>
                  <a:pt x="3" y="123"/>
                </a:lnTo>
                <a:lnTo>
                  <a:pt x="3" y="123"/>
                </a:lnTo>
                <a:lnTo>
                  <a:pt x="3" y="122"/>
                </a:lnTo>
                <a:lnTo>
                  <a:pt x="3" y="122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2" y="121"/>
                </a:lnTo>
                <a:lnTo>
                  <a:pt x="2" y="120"/>
                </a:lnTo>
                <a:lnTo>
                  <a:pt x="1" y="120"/>
                </a:lnTo>
                <a:lnTo>
                  <a:pt x="1" y="120"/>
                </a:lnTo>
                <a:lnTo>
                  <a:pt x="1" y="119"/>
                </a:lnTo>
                <a:lnTo>
                  <a:pt x="1" y="119"/>
                </a:lnTo>
                <a:lnTo>
                  <a:pt x="1" y="119"/>
                </a:lnTo>
                <a:lnTo>
                  <a:pt x="1" y="119"/>
                </a:lnTo>
                <a:lnTo>
                  <a:pt x="1" y="118"/>
                </a:lnTo>
                <a:lnTo>
                  <a:pt x="1" y="118"/>
                </a:lnTo>
                <a:lnTo>
                  <a:pt x="1" y="117"/>
                </a:lnTo>
                <a:lnTo>
                  <a:pt x="0" y="117"/>
                </a:lnTo>
                <a:lnTo>
                  <a:pt x="0" y="116"/>
                </a:lnTo>
                <a:lnTo>
                  <a:pt x="1" y="116"/>
                </a:lnTo>
                <a:lnTo>
                  <a:pt x="1" y="116"/>
                </a:lnTo>
                <a:lnTo>
                  <a:pt x="1" y="116"/>
                </a:lnTo>
                <a:lnTo>
                  <a:pt x="2" y="116"/>
                </a:lnTo>
                <a:lnTo>
                  <a:pt x="2" y="116"/>
                </a:lnTo>
                <a:lnTo>
                  <a:pt x="3" y="116"/>
                </a:lnTo>
                <a:lnTo>
                  <a:pt x="3" y="116"/>
                </a:lnTo>
                <a:lnTo>
                  <a:pt x="3" y="116"/>
                </a:lnTo>
                <a:lnTo>
                  <a:pt x="4" y="116"/>
                </a:lnTo>
                <a:lnTo>
                  <a:pt x="4" y="116"/>
                </a:lnTo>
                <a:lnTo>
                  <a:pt x="5" y="116"/>
                </a:lnTo>
                <a:lnTo>
                  <a:pt x="5" y="116"/>
                </a:lnTo>
                <a:lnTo>
                  <a:pt x="5" y="116"/>
                </a:lnTo>
                <a:lnTo>
                  <a:pt x="5" y="116"/>
                </a:lnTo>
                <a:lnTo>
                  <a:pt x="5" y="116"/>
                </a:lnTo>
                <a:lnTo>
                  <a:pt x="5" y="115"/>
                </a:lnTo>
                <a:lnTo>
                  <a:pt x="5" y="115"/>
                </a:lnTo>
                <a:lnTo>
                  <a:pt x="5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4" y="112"/>
                </a:lnTo>
                <a:lnTo>
                  <a:pt x="4" y="112"/>
                </a:lnTo>
                <a:lnTo>
                  <a:pt x="5" y="111"/>
                </a:lnTo>
                <a:lnTo>
                  <a:pt x="5" y="111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09"/>
                </a:lnTo>
                <a:lnTo>
                  <a:pt x="5" y="109"/>
                </a:lnTo>
                <a:lnTo>
                  <a:pt x="5" y="108"/>
                </a:lnTo>
                <a:lnTo>
                  <a:pt x="5" y="108"/>
                </a:lnTo>
                <a:lnTo>
                  <a:pt x="5" y="107"/>
                </a:lnTo>
                <a:lnTo>
                  <a:pt x="4" y="107"/>
                </a:lnTo>
                <a:lnTo>
                  <a:pt x="4" y="106"/>
                </a:lnTo>
                <a:lnTo>
                  <a:pt x="3" y="107"/>
                </a:lnTo>
                <a:lnTo>
                  <a:pt x="3" y="107"/>
                </a:lnTo>
                <a:lnTo>
                  <a:pt x="3" y="106"/>
                </a:lnTo>
                <a:lnTo>
                  <a:pt x="3" y="106"/>
                </a:lnTo>
                <a:lnTo>
                  <a:pt x="3" y="106"/>
                </a:lnTo>
                <a:lnTo>
                  <a:pt x="3" y="106"/>
                </a:lnTo>
                <a:lnTo>
                  <a:pt x="3" y="105"/>
                </a:lnTo>
                <a:lnTo>
                  <a:pt x="3" y="105"/>
                </a:lnTo>
                <a:lnTo>
                  <a:pt x="3" y="104"/>
                </a:lnTo>
                <a:lnTo>
                  <a:pt x="3" y="103"/>
                </a:lnTo>
                <a:lnTo>
                  <a:pt x="3" y="102"/>
                </a:lnTo>
                <a:lnTo>
                  <a:pt x="3" y="102"/>
                </a:lnTo>
                <a:lnTo>
                  <a:pt x="3" y="102"/>
                </a:lnTo>
                <a:lnTo>
                  <a:pt x="3" y="101"/>
                </a:lnTo>
                <a:lnTo>
                  <a:pt x="4" y="101"/>
                </a:lnTo>
                <a:lnTo>
                  <a:pt x="4" y="101"/>
                </a:lnTo>
                <a:lnTo>
                  <a:pt x="5" y="100"/>
                </a:lnTo>
                <a:lnTo>
                  <a:pt x="6" y="100"/>
                </a:lnTo>
                <a:lnTo>
                  <a:pt x="6" y="99"/>
                </a:lnTo>
                <a:lnTo>
                  <a:pt x="6" y="98"/>
                </a:lnTo>
                <a:lnTo>
                  <a:pt x="6" y="98"/>
                </a:lnTo>
                <a:lnTo>
                  <a:pt x="6" y="98"/>
                </a:lnTo>
                <a:lnTo>
                  <a:pt x="7" y="98"/>
                </a:lnTo>
                <a:lnTo>
                  <a:pt x="7" y="98"/>
                </a:lnTo>
                <a:lnTo>
                  <a:pt x="7" y="96"/>
                </a:lnTo>
                <a:lnTo>
                  <a:pt x="7" y="95"/>
                </a:lnTo>
                <a:lnTo>
                  <a:pt x="7" y="95"/>
                </a:lnTo>
                <a:lnTo>
                  <a:pt x="7" y="94"/>
                </a:lnTo>
                <a:lnTo>
                  <a:pt x="7" y="94"/>
                </a:lnTo>
                <a:lnTo>
                  <a:pt x="8" y="93"/>
                </a:lnTo>
                <a:lnTo>
                  <a:pt x="8" y="92"/>
                </a:lnTo>
                <a:lnTo>
                  <a:pt x="9" y="92"/>
                </a:lnTo>
                <a:lnTo>
                  <a:pt x="10" y="92"/>
                </a:lnTo>
                <a:lnTo>
                  <a:pt x="11" y="93"/>
                </a:lnTo>
                <a:lnTo>
                  <a:pt x="11" y="93"/>
                </a:lnTo>
                <a:lnTo>
                  <a:pt x="11" y="93"/>
                </a:lnTo>
                <a:lnTo>
                  <a:pt x="11" y="94"/>
                </a:lnTo>
                <a:lnTo>
                  <a:pt x="11" y="95"/>
                </a:lnTo>
                <a:lnTo>
                  <a:pt x="12" y="95"/>
                </a:lnTo>
                <a:lnTo>
                  <a:pt x="12" y="95"/>
                </a:lnTo>
                <a:lnTo>
                  <a:pt x="12" y="95"/>
                </a:lnTo>
                <a:lnTo>
                  <a:pt x="13" y="95"/>
                </a:lnTo>
                <a:lnTo>
                  <a:pt x="14" y="95"/>
                </a:lnTo>
                <a:lnTo>
                  <a:pt x="14" y="95"/>
                </a:lnTo>
                <a:lnTo>
                  <a:pt x="15" y="94"/>
                </a:lnTo>
                <a:lnTo>
                  <a:pt x="15" y="94"/>
                </a:lnTo>
                <a:lnTo>
                  <a:pt x="15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3"/>
                </a:lnTo>
                <a:lnTo>
                  <a:pt x="16" y="93"/>
                </a:lnTo>
                <a:lnTo>
                  <a:pt x="15" y="93"/>
                </a:lnTo>
                <a:lnTo>
                  <a:pt x="15" y="92"/>
                </a:lnTo>
                <a:lnTo>
                  <a:pt x="15" y="91"/>
                </a:lnTo>
                <a:lnTo>
                  <a:pt x="15" y="90"/>
                </a:lnTo>
                <a:lnTo>
                  <a:pt x="15" y="89"/>
                </a:lnTo>
                <a:lnTo>
                  <a:pt x="15" y="88"/>
                </a:lnTo>
                <a:lnTo>
                  <a:pt x="14" y="87"/>
                </a:lnTo>
                <a:lnTo>
                  <a:pt x="14" y="87"/>
                </a:lnTo>
                <a:lnTo>
                  <a:pt x="15" y="85"/>
                </a:lnTo>
                <a:lnTo>
                  <a:pt x="15" y="85"/>
                </a:lnTo>
                <a:lnTo>
                  <a:pt x="15" y="84"/>
                </a:lnTo>
                <a:lnTo>
                  <a:pt x="15" y="84"/>
                </a:lnTo>
                <a:lnTo>
                  <a:pt x="15" y="83"/>
                </a:lnTo>
                <a:lnTo>
                  <a:pt x="15" y="82"/>
                </a:lnTo>
                <a:lnTo>
                  <a:pt x="15" y="81"/>
                </a:lnTo>
                <a:lnTo>
                  <a:pt x="14" y="81"/>
                </a:lnTo>
                <a:lnTo>
                  <a:pt x="14" y="80"/>
                </a:lnTo>
                <a:lnTo>
                  <a:pt x="13" y="79"/>
                </a:lnTo>
                <a:lnTo>
                  <a:pt x="14" y="79"/>
                </a:lnTo>
                <a:lnTo>
                  <a:pt x="14" y="78"/>
                </a:lnTo>
                <a:lnTo>
                  <a:pt x="15" y="78"/>
                </a:lnTo>
                <a:lnTo>
                  <a:pt x="16" y="78"/>
                </a:lnTo>
                <a:lnTo>
                  <a:pt x="17" y="78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lnTo>
                  <a:pt x="16" y="77"/>
                </a:lnTo>
                <a:lnTo>
                  <a:pt x="16" y="76"/>
                </a:lnTo>
                <a:lnTo>
                  <a:pt x="15" y="75"/>
                </a:lnTo>
                <a:lnTo>
                  <a:pt x="15" y="75"/>
                </a:lnTo>
                <a:lnTo>
                  <a:pt x="14" y="74"/>
                </a:lnTo>
                <a:lnTo>
                  <a:pt x="14" y="73"/>
                </a:lnTo>
                <a:lnTo>
                  <a:pt x="15" y="73"/>
                </a:lnTo>
                <a:lnTo>
                  <a:pt x="15" y="73"/>
                </a:lnTo>
                <a:lnTo>
                  <a:pt x="16" y="73"/>
                </a:lnTo>
                <a:lnTo>
                  <a:pt x="16" y="72"/>
                </a:lnTo>
                <a:lnTo>
                  <a:pt x="17" y="71"/>
                </a:lnTo>
                <a:lnTo>
                  <a:pt x="17" y="71"/>
                </a:lnTo>
                <a:lnTo>
                  <a:pt x="17" y="70"/>
                </a:lnTo>
                <a:lnTo>
                  <a:pt x="17" y="70"/>
                </a:lnTo>
                <a:lnTo>
                  <a:pt x="17" y="69"/>
                </a:lnTo>
                <a:lnTo>
                  <a:pt x="18" y="69"/>
                </a:lnTo>
                <a:lnTo>
                  <a:pt x="18" y="69"/>
                </a:lnTo>
                <a:lnTo>
                  <a:pt x="18" y="68"/>
                </a:lnTo>
                <a:lnTo>
                  <a:pt x="18" y="67"/>
                </a:lnTo>
                <a:lnTo>
                  <a:pt x="19" y="66"/>
                </a:lnTo>
                <a:lnTo>
                  <a:pt x="20" y="66"/>
                </a:lnTo>
                <a:lnTo>
                  <a:pt x="20" y="65"/>
                </a:lnTo>
                <a:lnTo>
                  <a:pt x="20" y="64"/>
                </a:lnTo>
                <a:lnTo>
                  <a:pt x="20" y="63"/>
                </a:lnTo>
                <a:lnTo>
                  <a:pt x="19" y="63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17" y="62"/>
                </a:lnTo>
                <a:lnTo>
                  <a:pt x="18" y="61"/>
                </a:lnTo>
                <a:lnTo>
                  <a:pt x="18" y="61"/>
                </a:lnTo>
                <a:lnTo>
                  <a:pt x="19" y="60"/>
                </a:lnTo>
                <a:lnTo>
                  <a:pt x="19" y="59"/>
                </a:lnTo>
                <a:lnTo>
                  <a:pt x="19" y="59"/>
                </a:lnTo>
                <a:lnTo>
                  <a:pt x="19" y="58"/>
                </a:lnTo>
                <a:lnTo>
                  <a:pt x="20" y="58"/>
                </a:lnTo>
                <a:lnTo>
                  <a:pt x="20" y="58"/>
                </a:lnTo>
                <a:lnTo>
                  <a:pt x="21" y="57"/>
                </a:lnTo>
                <a:lnTo>
                  <a:pt x="21" y="56"/>
                </a:lnTo>
                <a:lnTo>
                  <a:pt x="21" y="55"/>
                </a:lnTo>
                <a:lnTo>
                  <a:pt x="20" y="55"/>
                </a:lnTo>
                <a:lnTo>
                  <a:pt x="20" y="54"/>
                </a:lnTo>
                <a:lnTo>
                  <a:pt x="20" y="54"/>
                </a:lnTo>
                <a:lnTo>
                  <a:pt x="21" y="53"/>
                </a:lnTo>
                <a:lnTo>
                  <a:pt x="20" y="52"/>
                </a:lnTo>
                <a:lnTo>
                  <a:pt x="20" y="52"/>
                </a:lnTo>
                <a:lnTo>
                  <a:pt x="19" y="52"/>
                </a:lnTo>
                <a:lnTo>
                  <a:pt x="18" y="52"/>
                </a:lnTo>
                <a:lnTo>
                  <a:pt x="18" y="52"/>
                </a:lnTo>
                <a:lnTo>
                  <a:pt x="18" y="50"/>
                </a:lnTo>
                <a:lnTo>
                  <a:pt x="18" y="49"/>
                </a:lnTo>
                <a:lnTo>
                  <a:pt x="19" y="48"/>
                </a:lnTo>
                <a:lnTo>
                  <a:pt x="18" y="48"/>
                </a:lnTo>
                <a:lnTo>
                  <a:pt x="18" y="47"/>
                </a:lnTo>
                <a:lnTo>
                  <a:pt x="19" y="46"/>
                </a:lnTo>
                <a:lnTo>
                  <a:pt x="19" y="45"/>
                </a:lnTo>
                <a:lnTo>
                  <a:pt x="19" y="45"/>
                </a:lnTo>
                <a:lnTo>
                  <a:pt x="19" y="44"/>
                </a:lnTo>
                <a:lnTo>
                  <a:pt x="19" y="44"/>
                </a:lnTo>
                <a:lnTo>
                  <a:pt x="19" y="43"/>
                </a:lnTo>
                <a:lnTo>
                  <a:pt x="19" y="42"/>
                </a:lnTo>
                <a:lnTo>
                  <a:pt x="20" y="41"/>
                </a:lnTo>
                <a:lnTo>
                  <a:pt x="20" y="41"/>
                </a:lnTo>
                <a:lnTo>
                  <a:pt x="20" y="41"/>
                </a:lnTo>
                <a:lnTo>
                  <a:pt x="20" y="40"/>
                </a:lnTo>
                <a:lnTo>
                  <a:pt x="20" y="40"/>
                </a:lnTo>
                <a:lnTo>
                  <a:pt x="20" y="39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19" y="36"/>
                </a:lnTo>
                <a:lnTo>
                  <a:pt x="19" y="36"/>
                </a:lnTo>
                <a:lnTo>
                  <a:pt x="20" y="35"/>
                </a:lnTo>
                <a:lnTo>
                  <a:pt x="20" y="35"/>
                </a:lnTo>
                <a:lnTo>
                  <a:pt x="20" y="34"/>
                </a:lnTo>
                <a:lnTo>
                  <a:pt x="21" y="33"/>
                </a:lnTo>
                <a:lnTo>
                  <a:pt x="22" y="32"/>
                </a:lnTo>
                <a:lnTo>
                  <a:pt x="22" y="32"/>
                </a:lnTo>
                <a:lnTo>
                  <a:pt x="22" y="31"/>
                </a:lnTo>
                <a:lnTo>
                  <a:pt x="23" y="31"/>
                </a:lnTo>
                <a:lnTo>
                  <a:pt x="23" y="31"/>
                </a:lnTo>
                <a:lnTo>
                  <a:pt x="23" y="30"/>
                </a:lnTo>
                <a:lnTo>
                  <a:pt x="23" y="30"/>
                </a:lnTo>
                <a:lnTo>
                  <a:pt x="24" y="30"/>
                </a:lnTo>
                <a:lnTo>
                  <a:pt x="24" y="29"/>
                </a:lnTo>
                <a:lnTo>
                  <a:pt x="25" y="28"/>
                </a:lnTo>
                <a:lnTo>
                  <a:pt x="26" y="28"/>
                </a:lnTo>
                <a:lnTo>
                  <a:pt x="26" y="28"/>
                </a:lnTo>
                <a:lnTo>
                  <a:pt x="27" y="27"/>
                </a:lnTo>
                <a:lnTo>
                  <a:pt x="28" y="27"/>
                </a:lnTo>
                <a:lnTo>
                  <a:pt x="28" y="27"/>
                </a:lnTo>
                <a:lnTo>
                  <a:pt x="28" y="26"/>
                </a:lnTo>
                <a:lnTo>
                  <a:pt x="28" y="25"/>
                </a:lnTo>
                <a:lnTo>
                  <a:pt x="27" y="24"/>
                </a:lnTo>
                <a:lnTo>
                  <a:pt x="27" y="23"/>
                </a:lnTo>
                <a:lnTo>
                  <a:pt x="27" y="23"/>
                </a:lnTo>
                <a:lnTo>
                  <a:pt x="26" y="22"/>
                </a:lnTo>
                <a:lnTo>
                  <a:pt x="26" y="22"/>
                </a:lnTo>
                <a:lnTo>
                  <a:pt x="26" y="21"/>
                </a:lnTo>
                <a:lnTo>
                  <a:pt x="26" y="20"/>
                </a:lnTo>
                <a:lnTo>
                  <a:pt x="26" y="19"/>
                </a:lnTo>
                <a:lnTo>
                  <a:pt x="27" y="19"/>
                </a:lnTo>
                <a:lnTo>
                  <a:pt x="27" y="18"/>
                </a:lnTo>
                <a:lnTo>
                  <a:pt x="28" y="17"/>
                </a:lnTo>
                <a:lnTo>
                  <a:pt x="28" y="17"/>
                </a:lnTo>
                <a:lnTo>
                  <a:pt x="28" y="16"/>
                </a:lnTo>
                <a:lnTo>
                  <a:pt x="28" y="15"/>
                </a:lnTo>
                <a:lnTo>
                  <a:pt x="28" y="15"/>
                </a:lnTo>
                <a:lnTo>
                  <a:pt x="28" y="15"/>
                </a:lnTo>
                <a:lnTo>
                  <a:pt x="28" y="14"/>
                </a:lnTo>
                <a:lnTo>
                  <a:pt x="29" y="14"/>
                </a:lnTo>
                <a:lnTo>
                  <a:pt x="29" y="14"/>
                </a:lnTo>
                <a:lnTo>
                  <a:pt x="29" y="13"/>
                </a:lnTo>
                <a:lnTo>
                  <a:pt x="30" y="13"/>
                </a:lnTo>
                <a:lnTo>
                  <a:pt x="30" y="12"/>
                </a:lnTo>
                <a:lnTo>
                  <a:pt x="31" y="12"/>
                </a:lnTo>
                <a:lnTo>
                  <a:pt x="31" y="11"/>
                </a:lnTo>
                <a:lnTo>
                  <a:pt x="31" y="10"/>
                </a:lnTo>
                <a:lnTo>
                  <a:pt x="30" y="10"/>
                </a:lnTo>
                <a:lnTo>
                  <a:pt x="31" y="10"/>
                </a:lnTo>
                <a:lnTo>
                  <a:pt x="31" y="9"/>
                </a:lnTo>
                <a:lnTo>
                  <a:pt x="31" y="9"/>
                </a:lnTo>
                <a:lnTo>
                  <a:pt x="32" y="8"/>
                </a:lnTo>
                <a:lnTo>
                  <a:pt x="32" y="8"/>
                </a:lnTo>
                <a:lnTo>
                  <a:pt x="33" y="7"/>
                </a:lnTo>
                <a:lnTo>
                  <a:pt x="33" y="7"/>
                </a:lnTo>
                <a:lnTo>
                  <a:pt x="33" y="6"/>
                </a:lnTo>
                <a:lnTo>
                  <a:pt x="33" y="6"/>
                </a:lnTo>
                <a:lnTo>
                  <a:pt x="34" y="6"/>
                </a:lnTo>
                <a:lnTo>
                  <a:pt x="34" y="5"/>
                </a:lnTo>
                <a:lnTo>
                  <a:pt x="34" y="4"/>
                </a:lnTo>
                <a:lnTo>
                  <a:pt x="35" y="3"/>
                </a:lnTo>
                <a:lnTo>
                  <a:pt x="36" y="3"/>
                </a:lnTo>
                <a:lnTo>
                  <a:pt x="36" y="2"/>
                </a:lnTo>
                <a:lnTo>
                  <a:pt x="36" y="2"/>
                </a:lnTo>
                <a:lnTo>
                  <a:pt x="36" y="0"/>
                </a:lnTo>
                <a:lnTo>
                  <a:pt x="37" y="0"/>
                </a:lnTo>
                <a:lnTo>
                  <a:pt x="37" y="1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15" name="Freeform 100"/>
          <p:cNvSpPr>
            <a:spLocks/>
          </p:cNvSpPr>
          <p:nvPr/>
        </p:nvSpPr>
        <p:spPr bwMode="auto">
          <a:xfrm>
            <a:off x="3338817" y="4667135"/>
            <a:ext cx="458490" cy="297818"/>
          </a:xfrm>
          <a:custGeom>
            <a:avLst/>
            <a:gdLst>
              <a:gd name="T0" fmla="*/ 142 w 267"/>
              <a:gd name="T1" fmla="*/ 11 h 188"/>
              <a:gd name="T2" fmla="*/ 153 w 267"/>
              <a:gd name="T3" fmla="*/ 18 h 188"/>
              <a:gd name="T4" fmla="*/ 156 w 267"/>
              <a:gd name="T5" fmla="*/ 26 h 188"/>
              <a:gd name="T6" fmla="*/ 161 w 267"/>
              <a:gd name="T7" fmla="*/ 32 h 188"/>
              <a:gd name="T8" fmla="*/ 170 w 267"/>
              <a:gd name="T9" fmla="*/ 26 h 188"/>
              <a:gd name="T10" fmla="*/ 180 w 267"/>
              <a:gd name="T11" fmla="*/ 26 h 188"/>
              <a:gd name="T12" fmla="*/ 190 w 267"/>
              <a:gd name="T13" fmla="*/ 26 h 188"/>
              <a:gd name="T14" fmla="*/ 200 w 267"/>
              <a:gd name="T15" fmla="*/ 26 h 188"/>
              <a:gd name="T16" fmla="*/ 210 w 267"/>
              <a:gd name="T17" fmla="*/ 25 h 188"/>
              <a:gd name="T18" fmla="*/ 222 w 267"/>
              <a:gd name="T19" fmla="*/ 24 h 188"/>
              <a:gd name="T20" fmla="*/ 231 w 267"/>
              <a:gd name="T21" fmla="*/ 21 h 188"/>
              <a:gd name="T22" fmla="*/ 240 w 267"/>
              <a:gd name="T23" fmla="*/ 23 h 188"/>
              <a:gd name="T24" fmla="*/ 249 w 267"/>
              <a:gd name="T25" fmla="*/ 24 h 188"/>
              <a:gd name="T26" fmla="*/ 256 w 267"/>
              <a:gd name="T27" fmla="*/ 26 h 188"/>
              <a:gd name="T28" fmla="*/ 257 w 267"/>
              <a:gd name="T29" fmla="*/ 35 h 188"/>
              <a:gd name="T30" fmla="*/ 250 w 267"/>
              <a:gd name="T31" fmla="*/ 43 h 188"/>
              <a:gd name="T32" fmla="*/ 250 w 267"/>
              <a:gd name="T33" fmla="*/ 52 h 188"/>
              <a:gd name="T34" fmla="*/ 251 w 267"/>
              <a:gd name="T35" fmla="*/ 60 h 188"/>
              <a:gd name="T36" fmla="*/ 253 w 267"/>
              <a:gd name="T37" fmla="*/ 69 h 188"/>
              <a:gd name="T38" fmla="*/ 261 w 267"/>
              <a:gd name="T39" fmla="*/ 75 h 188"/>
              <a:gd name="T40" fmla="*/ 266 w 267"/>
              <a:gd name="T41" fmla="*/ 81 h 188"/>
              <a:gd name="T42" fmla="*/ 262 w 267"/>
              <a:gd name="T43" fmla="*/ 87 h 188"/>
              <a:gd name="T44" fmla="*/ 253 w 267"/>
              <a:gd name="T45" fmla="*/ 83 h 188"/>
              <a:gd name="T46" fmla="*/ 243 w 267"/>
              <a:gd name="T47" fmla="*/ 81 h 188"/>
              <a:gd name="T48" fmla="*/ 232 w 267"/>
              <a:gd name="T49" fmla="*/ 81 h 188"/>
              <a:gd name="T50" fmla="*/ 223 w 267"/>
              <a:gd name="T51" fmla="*/ 79 h 188"/>
              <a:gd name="T52" fmla="*/ 223 w 267"/>
              <a:gd name="T53" fmla="*/ 88 h 188"/>
              <a:gd name="T54" fmla="*/ 230 w 267"/>
              <a:gd name="T55" fmla="*/ 94 h 188"/>
              <a:gd name="T56" fmla="*/ 239 w 267"/>
              <a:gd name="T57" fmla="*/ 101 h 188"/>
              <a:gd name="T58" fmla="*/ 242 w 267"/>
              <a:gd name="T59" fmla="*/ 110 h 188"/>
              <a:gd name="T60" fmla="*/ 247 w 267"/>
              <a:gd name="T61" fmla="*/ 120 h 188"/>
              <a:gd name="T62" fmla="*/ 237 w 267"/>
              <a:gd name="T63" fmla="*/ 122 h 188"/>
              <a:gd name="T64" fmla="*/ 227 w 267"/>
              <a:gd name="T65" fmla="*/ 122 h 188"/>
              <a:gd name="T66" fmla="*/ 205 w 267"/>
              <a:gd name="T67" fmla="*/ 140 h 188"/>
              <a:gd name="T68" fmla="*/ 186 w 267"/>
              <a:gd name="T69" fmla="*/ 155 h 188"/>
              <a:gd name="T70" fmla="*/ 166 w 267"/>
              <a:gd name="T71" fmla="*/ 176 h 188"/>
              <a:gd name="T72" fmla="*/ 141 w 267"/>
              <a:gd name="T73" fmla="*/ 185 h 188"/>
              <a:gd name="T74" fmla="*/ 124 w 267"/>
              <a:gd name="T75" fmla="*/ 154 h 188"/>
              <a:gd name="T76" fmla="*/ 93 w 267"/>
              <a:gd name="T77" fmla="*/ 126 h 188"/>
              <a:gd name="T78" fmla="*/ 65 w 267"/>
              <a:gd name="T79" fmla="*/ 156 h 188"/>
              <a:gd name="T80" fmla="*/ 53 w 267"/>
              <a:gd name="T81" fmla="*/ 182 h 188"/>
              <a:gd name="T82" fmla="*/ 22 w 267"/>
              <a:gd name="T83" fmla="*/ 164 h 188"/>
              <a:gd name="T84" fmla="*/ 5 w 267"/>
              <a:gd name="T85" fmla="*/ 180 h 188"/>
              <a:gd name="T86" fmla="*/ 2 w 267"/>
              <a:gd name="T87" fmla="*/ 182 h 188"/>
              <a:gd name="T88" fmla="*/ 5 w 267"/>
              <a:gd name="T89" fmla="*/ 170 h 188"/>
              <a:gd name="T90" fmla="*/ 6 w 267"/>
              <a:gd name="T91" fmla="*/ 160 h 188"/>
              <a:gd name="T92" fmla="*/ 7 w 267"/>
              <a:gd name="T93" fmla="*/ 151 h 188"/>
              <a:gd name="T94" fmla="*/ 5 w 267"/>
              <a:gd name="T95" fmla="*/ 143 h 188"/>
              <a:gd name="T96" fmla="*/ 3 w 267"/>
              <a:gd name="T97" fmla="*/ 131 h 188"/>
              <a:gd name="T98" fmla="*/ 3 w 267"/>
              <a:gd name="T99" fmla="*/ 118 h 188"/>
              <a:gd name="T100" fmla="*/ 6 w 267"/>
              <a:gd name="T101" fmla="*/ 110 h 188"/>
              <a:gd name="T102" fmla="*/ 7 w 267"/>
              <a:gd name="T103" fmla="*/ 100 h 188"/>
              <a:gd name="T104" fmla="*/ 8 w 267"/>
              <a:gd name="T105" fmla="*/ 89 h 188"/>
              <a:gd name="T106" fmla="*/ 17 w 267"/>
              <a:gd name="T107" fmla="*/ 86 h 188"/>
              <a:gd name="T108" fmla="*/ 11 w 267"/>
              <a:gd name="T109" fmla="*/ 76 h 188"/>
              <a:gd name="T110" fmla="*/ 20 w 267"/>
              <a:gd name="T111" fmla="*/ 70 h 188"/>
              <a:gd name="T112" fmla="*/ 25 w 267"/>
              <a:gd name="T113" fmla="*/ 64 h 188"/>
              <a:gd name="T114" fmla="*/ 30 w 267"/>
              <a:gd name="T115" fmla="*/ 49 h 188"/>
              <a:gd name="T116" fmla="*/ 27 w 267"/>
              <a:gd name="T117" fmla="*/ 39 h 188"/>
              <a:gd name="T118" fmla="*/ 56 w 267"/>
              <a:gd name="T119" fmla="*/ 34 h 188"/>
              <a:gd name="T120" fmla="*/ 85 w 267"/>
              <a:gd name="T121" fmla="*/ 32 h 188"/>
              <a:gd name="T122" fmla="*/ 105 w 267"/>
              <a:gd name="T123" fmla="*/ 18 h 188"/>
              <a:gd name="T124" fmla="*/ 126 w 267"/>
              <a:gd name="T125" fmla="*/ 1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7" h="188">
                <a:moveTo>
                  <a:pt x="136" y="5"/>
                </a:moveTo>
                <a:lnTo>
                  <a:pt x="136" y="5"/>
                </a:lnTo>
                <a:lnTo>
                  <a:pt x="137" y="5"/>
                </a:lnTo>
                <a:lnTo>
                  <a:pt x="137" y="5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5"/>
                </a:lnTo>
                <a:lnTo>
                  <a:pt x="141" y="5"/>
                </a:lnTo>
                <a:lnTo>
                  <a:pt x="141" y="5"/>
                </a:lnTo>
                <a:lnTo>
                  <a:pt x="142" y="5"/>
                </a:lnTo>
                <a:lnTo>
                  <a:pt x="142" y="6"/>
                </a:lnTo>
                <a:lnTo>
                  <a:pt x="142" y="6"/>
                </a:lnTo>
                <a:lnTo>
                  <a:pt x="142" y="6"/>
                </a:lnTo>
                <a:lnTo>
                  <a:pt x="142" y="7"/>
                </a:lnTo>
                <a:lnTo>
                  <a:pt x="142" y="7"/>
                </a:lnTo>
                <a:lnTo>
                  <a:pt x="142" y="7"/>
                </a:lnTo>
                <a:lnTo>
                  <a:pt x="142" y="8"/>
                </a:lnTo>
                <a:lnTo>
                  <a:pt x="141" y="8"/>
                </a:lnTo>
                <a:lnTo>
                  <a:pt x="141" y="9"/>
                </a:lnTo>
                <a:lnTo>
                  <a:pt x="141" y="9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1"/>
                </a:lnTo>
                <a:lnTo>
                  <a:pt x="141" y="11"/>
                </a:lnTo>
                <a:lnTo>
                  <a:pt x="142" y="11"/>
                </a:lnTo>
                <a:lnTo>
                  <a:pt x="142" y="12"/>
                </a:lnTo>
                <a:lnTo>
                  <a:pt x="142" y="12"/>
                </a:lnTo>
                <a:lnTo>
                  <a:pt x="142" y="12"/>
                </a:lnTo>
                <a:lnTo>
                  <a:pt x="143" y="13"/>
                </a:lnTo>
                <a:lnTo>
                  <a:pt x="143" y="13"/>
                </a:lnTo>
                <a:lnTo>
                  <a:pt x="144" y="13"/>
                </a:lnTo>
                <a:lnTo>
                  <a:pt x="144" y="13"/>
                </a:lnTo>
                <a:lnTo>
                  <a:pt x="145" y="14"/>
                </a:lnTo>
                <a:lnTo>
                  <a:pt x="145" y="14"/>
                </a:lnTo>
                <a:lnTo>
                  <a:pt x="146" y="14"/>
                </a:lnTo>
                <a:lnTo>
                  <a:pt x="147" y="14"/>
                </a:lnTo>
                <a:lnTo>
                  <a:pt x="147" y="15"/>
                </a:lnTo>
                <a:lnTo>
                  <a:pt x="148" y="15"/>
                </a:lnTo>
                <a:lnTo>
                  <a:pt x="148" y="15"/>
                </a:lnTo>
                <a:lnTo>
                  <a:pt x="149" y="15"/>
                </a:lnTo>
                <a:lnTo>
                  <a:pt x="149" y="15"/>
                </a:lnTo>
                <a:lnTo>
                  <a:pt x="149" y="15"/>
                </a:lnTo>
                <a:lnTo>
                  <a:pt x="149" y="15"/>
                </a:lnTo>
                <a:lnTo>
                  <a:pt x="150" y="15"/>
                </a:lnTo>
                <a:lnTo>
                  <a:pt x="150" y="15"/>
                </a:lnTo>
                <a:lnTo>
                  <a:pt x="150" y="16"/>
                </a:lnTo>
                <a:lnTo>
                  <a:pt x="151" y="16"/>
                </a:lnTo>
                <a:lnTo>
                  <a:pt x="151" y="16"/>
                </a:lnTo>
                <a:lnTo>
                  <a:pt x="152" y="16"/>
                </a:lnTo>
                <a:lnTo>
                  <a:pt x="152" y="17"/>
                </a:lnTo>
                <a:lnTo>
                  <a:pt x="152" y="17"/>
                </a:lnTo>
                <a:lnTo>
                  <a:pt x="153" y="17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9"/>
                </a:lnTo>
                <a:lnTo>
                  <a:pt x="154" y="19"/>
                </a:lnTo>
                <a:lnTo>
                  <a:pt x="154" y="19"/>
                </a:lnTo>
                <a:lnTo>
                  <a:pt x="154" y="19"/>
                </a:lnTo>
                <a:lnTo>
                  <a:pt x="154" y="20"/>
                </a:lnTo>
                <a:lnTo>
                  <a:pt x="154" y="20"/>
                </a:lnTo>
                <a:lnTo>
                  <a:pt x="154" y="21"/>
                </a:lnTo>
                <a:lnTo>
                  <a:pt x="155" y="21"/>
                </a:lnTo>
                <a:lnTo>
                  <a:pt x="155" y="21"/>
                </a:lnTo>
                <a:lnTo>
                  <a:pt x="155" y="22"/>
                </a:lnTo>
                <a:lnTo>
                  <a:pt x="155" y="22"/>
                </a:lnTo>
                <a:lnTo>
                  <a:pt x="155" y="22"/>
                </a:lnTo>
                <a:lnTo>
                  <a:pt x="155" y="22"/>
                </a:lnTo>
                <a:lnTo>
                  <a:pt x="156" y="22"/>
                </a:lnTo>
                <a:lnTo>
                  <a:pt x="156" y="23"/>
                </a:lnTo>
                <a:lnTo>
                  <a:pt x="156" y="23"/>
                </a:lnTo>
                <a:lnTo>
                  <a:pt x="156" y="24"/>
                </a:lnTo>
                <a:lnTo>
                  <a:pt x="156" y="24"/>
                </a:lnTo>
                <a:lnTo>
                  <a:pt x="156" y="25"/>
                </a:lnTo>
                <a:lnTo>
                  <a:pt x="156" y="25"/>
                </a:lnTo>
                <a:lnTo>
                  <a:pt x="156" y="25"/>
                </a:lnTo>
                <a:lnTo>
                  <a:pt x="156" y="26"/>
                </a:lnTo>
                <a:lnTo>
                  <a:pt x="156" y="26"/>
                </a:lnTo>
                <a:lnTo>
                  <a:pt x="156" y="26"/>
                </a:lnTo>
                <a:lnTo>
                  <a:pt x="157" y="26"/>
                </a:lnTo>
                <a:lnTo>
                  <a:pt x="157" y="27"/>
                </a:lnTo>
                <a:lnTo>
                  <a:pt x="157" y="27"/>
                </a:lnTo>
                <a:lnTo>
                  <a:pt x="157" y="27"/>
                </a:lnTo>
                <a:lnTo>
                  <a:pt x="157" y="27"/>
                </a:lnTo>
                <a:lnTo>
                  <a:pt x="157" y="28"/>
                </a:lnTo>
                <a:lnTo>
                  <a:pt x="157" y="28"/>
                </a:lnTo>
                <a:lnTo>
                  <a:pt x="158" y="28"/>
                </a:lnTo>
                <a:lnTo>
                  <a:pt x="158" y="29"/>
                </a:lnTo>
                <a:lnTo>
                  <a:pt x="158" y="30"/>
                </a:lnTo>
                <a:lnTo>
                  <a:pt x="159" y="30"/>
                </a:lnTo>
                <a:lnTo>
                  <a:pt x="159" y="31"/>
                </a:lnTo>
                <a:lnTo>
                  <a:pt x="158" y="31"/>
                </a:lnTo>
                <a:lnTo>
                  <a:pt x="158" y="30"/>
                </a:lnTo>
                <a:lnTo>
                  <a:pt x="158" y="30"/>
                </a:lnTo>
                <a:lnTo>
                  <a:pt x="157" y="30"/>
                </a:lnTo>
                <a:lnTo>
                  <a:pt x="158" y="31"/>
                </a:lnTo>
                <a:lnTo>
                  <a:pt x="158" y="31"/>
                </a:lnTo>
                <a:lnTo>
                  <a:pt x="158" y="31"/>
                </a:lnTo>
                <a:lnTo>
                  <a:pt x="159" y="31"/>
                </a:lnTo>
                <a:lnTo>
                  <a:pt x="159" y="31"/>
                </a:lnTo>
                <a:lnTo>
                  <a:pt x="159" y="32"/>
                </a:lnTo>
                <a:lnTo>
                  <a:pt x="160" y="32"/>
                </a:lnTo>
                <a:lnTo>
                  <a:pt x="160" y="32"/>
                </a:lnTo>
                <a:lnTo>
                  <a:pt x="161" y="32"/>
                </a:lnTo>
                <a:lnTo>
                  <a:pt x="161" y="32"/>
                </a:lnTo>
                <a:lnTo>
                  <a:pt x="161" y="32"/>
                </a:lnTo>
                <a:lnTo>
                  <a:pt x="162" y="31"/>
                </a:lnTo>
                <a:lnTo>
                  <a:pt x="162" y="31"/>
                </a:lnTo>
                <a:lnTo>
                  <a:pt x="162" y="31"/>
                </a:lnTo>
                <a:lnTo>
                  <a:pt x="162" y="31"/>
                </a:lnTo>
                <a:lnTo>
                  <a:pt x="163" y="31"/>
                </a:lnTo>
                <a:lnTo>
                  <a:pt x="163" y="30"/>
                </a:lnTo>
                <a:lnTo>
                  <a:pt x="163" y="30"/>
                </a:lnTo>
                <a:lnTo>
                  <a:pt x="164" y="30"/>
                </a:lnTo>
                <a:lnTo>
                  <a:pt x="164" y="30"/>
                </a:lnTo>
                <a:lnTo>
                  <a:pt x="164" y="30"/>
                </a:lnTo>
                <a:lnTo>
                  <a:pt x="164" y="30"/>
                </a:lnTo>
                <a:lnTo>
                  <a:pt x="165" y="30"/>
                </a:lnTo>
                <a:lnTo>
                  <a:pt x="165" y="29"/>
                </a:lnTo>
                <a:lnTo>
                  <a:pt x="165" y="29"/>
                </a:lnTo>
                <a:lnTo>
                  <a:pt x="165" y="29"/>
                </a:lnTo>
                <a:lnTo>
                  <a:pt x="166" y="28"/>
                </a:lnTo>
                <a:lnTo>
                  <a:pt x="166" y="28"/>
                </a:lnTo>
                <a:lnTo>
                  <a:pt x="166" y="27"/>
                </a:lnTo>
                <a:lnTo>
                  <a:pt x="167" y="27"/>
                </a:lnTo>
                <a:lnTo>
                  <a:pt x="167" y="27"/>
                </a:lnTo>
                <a:lnTo>
                  <a:pt x="167" y="27"/>
                </a:lnTo>
                <a:lnTo>
                  <a:pt x="168" y="27"/>
                </a:lnTo>
                <a:lnTo>
                  <a:pt x="168" y="27"/>
                </a:lnTo>
                <a:lnTo>
                  <a:pt x="168" y="26"/>
                </a:lnTo>
                <a:lnTo>
                  <a:pt x="169" y="26"/>
                </a:lnTo>
                <a:lnTo>
                  <a:pt x="169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lnTo>
                  <a:pt x="171" y="26"/>
                </a:lnTo>
                <a:lnTo>
                  <a:pt x="172" y="26"/>
                </a:lnTo>
                <a:lnTo>
                  <a:pt x="172" y="26"/>
                </a:lnTo>
                <a:lnTo>
                  <a:pt x="173" y="26"/>
                </a:lnTo>
                <a:lnTo>
                  <a:pt x="173" y="26"/>
                </a:lnTo>
                <a:lnTo>
                  <a:pt x="173" y="26"/>
                </a:lnTo>
                <a:lnTo>
                  <a:pt x="173" y="26"/>
                </a:lnTo>
                <a:lnTo>
                  <a:pt x="174" y="26"/>
                </a:lnTo>
                <a:lnTo>
                  <a:pt x="174" y="27"/>
                </a:lnTo>
                <a:lnTo>
                  <a:pt x="174" y="27"/>
                </a:lnTo>
                <a:lnTo>
                  <a:pt x="174" y="27"/>
                </a:lnTo>
                <a:lnTo>
                  <a:pt x="175" y="27"/>
                </a:lnTo>
                <a:lnTo>
                  <a:pt x="175" y="27"/>
                </a:lnTo>
                <a:lnTo>
                  <a:pt x="176" y="27"/>
                </a:lnTo>
                <a:lnTo>
                  <a:pt x="176" y="26"/>
                </a:lnTo>
                <a:lnTo>
                  <a:pt x="176" y="26"/>
                </a:lnTo>
                <a:lnTo>
                  <a:pt x="177" y="26"/>
                </a:lnTo>
                <a:lnTo>
                  <a:pt x="177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9" y="26"/>
                </a:lnTo>
                <a:lnTo>
                  <a:pt x="179" y="26"/>
                </a:lnTo>
                <a:lnTo>
                  <a:pt x="180" y="26"/>
                </a:lnTo>
                <a:lnTo>
                  <a:pt x="180" y="26"/>
                </a:lnTo>
                <a:lnTo>
                  <a:pt x="181" y="26"/>
                </a:lnTo>
                <a:lnTo>
                  <a:pt x="181" y="26"/>
                </a:lnTo>
                <a:lnTo>
                  <a:pt x="182" y="26"/>
                </a:lnTo>
                <a:lnTo>
                  <a:pt x="182" y="26"/>
                </a:lnTo>
                <a:lnTo>
                  <a:pt x="182" y="26"/>
                </a:lnTo>
                <a:lnTo>
                  <a:pt x="183" y="26"/>
                </a:lnTo>
                <a:lnTo>
                  <a:pt x="183" y="26"/>
                </a:lnTo>
                <a:lnTo>
                  <a:pt x="184" y="26"/>
                </a:lnTo>
                <a:lnTo>
                  <a:pt x="184" y="26"/>
                </a:lnTo>
                <a:lnTo>
                  <a:pt x="185" y="26"/>
                </a:lnTo>
                <a:lnTo>
                  <a:pt x="185" y="26"/>
                </a:lnTo>
                <a:lnTo>
                  <a:pt x="185" y="26"/>
                </a:lnTo>
                <a:lnTo>
                  <a:pt x="185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7" y="26"/>
                </a:lnTo>
                <a:lnTo>
                  <a:pt x="187" y="26"/>
                </a:lnTo>
                <a:lnTo>
                  <a:pt x="188" y="26"/>
                </a:lnTo>
                <a:lnTo>
                  <a:pt x="188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91" y="26"/>
                </a:lnTo>
                <a:lnTo>
                  <a:pt x="191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4" y="26"/>
                </a:lnTo>
                <a:lnTo>
                  <a:pt x="194" y="26"/>
                </a:lnTo>
                <a:lnTo>
                  <a:pt x="195" y="26"/>
                </a:lnTo>
                <a:lnTo>
                  <a:pt x="195" y="26"/>
                </a:lnTo>
                <a:lnTo>
                  <a:pt x="195" y="26"/>
                </a:lnTo>
                <a:lnTo>
                  <a:pt x="196" y="26"/>
                </a:lnTo>
                <a:lnTo>
                  <a:pt x="196" y="26"/>
                </a:lnTo>
                <a:lnTo>
                  <a:pt x="196" y="26"/>
                </a:lnTo>
                <a:lnTo>
                  <a:pt x="196" y="26"/>
                </a:lnTo>
                <a:lnTo>
                  <a:pt x="197" y="26"/>
                </a:lnTo>
                <a:lnTo>
                  <a:pt x="197" y="26"/>
                </a:lnTo>
                <a:lnTo>
                  <a:pt x="198" y="26"/>
                </a:lnTo>
                <a:lnTo>
                  <a:pt x="198" y="26"/>
                </a:lnTo>
                <a:lnTo>
                  <a:pt x="199" y="26"/>
                </a:lnTo>
                <a:lnTo>
                  <a:pt x="199" y="26"/>
                </a:lnTo>
                <a:lnTo>
                  <a:pt x="199" y="26"/>
                </a:lnTo>
                <a:lnTo>
                  <a:pt x="199" y="26"/>
                </a:lnTo>
                <a:lnTo>
                  <a:pt x="200" y="26"/>
                </a:lnTo>
                <a:lnTo>
                  <a:pt x="200" y="26"/>
                </a:lnTo>
                <a:lnTo>
                  <a:pt x="200" y="26"/>
                </a:lnTo>
                <a:lnTo>
                  <a:pt x="201" y="26"/>
                </a:lnTo>
                <a:lnTo>
                  <a:pt x="201" y="26"/>
                </a:lnTo>
                <a:lnTo>
                  <a:pt x="202" y="26"/>
                </a:lnTo>
                <a:lnTo>
                  <a:pt x="202" y="26"/>
                </a:lnTo>
                <a:lnTo>
                  <a:pt x="203" y="26"/>
                </a:lnTo>
                <a:lnTo>
                  <a:pt x="203" y="26"/>
                </a:lnTo>
                <a:lnTo>
                  <a:pt x="203" y="26"/>
                </a:lnTo>
                <a:lnTo>
                  <a:pt x="204" y="26"/>
                </a:lnTo>
                <a:lnTo>
                  <a:pt x="204" y="25"/>
                </a:lnTo>
                <a:lnTo>
                  <a:pt x="205" y="25"/>
                </a:lnTo>
                <a:lnTo>
                  <a:pt x="205" y="25"/>
                </a:lnTo>
                <a:lnTo>
                  <a:pt x="205" y="24"/>
                </a:lnTo>
                <a:lnTo>
                  <a:pt x="206" y="24"/>
                </a:lnTo>
                <a:lnTo>
                  <a:pt x="206" y="25"/>
                </a:lnTo>
                <a:lnTo>
                  <a:pt x="207" y="25"/>
                </a:lnTo>
                <a:lnTo>
                  <a:pt x="207" y="25"/>
                </a:lnTo>
                <a:lnTo>
                  <a:pt x="207" y="24"/>
                </a:lnTo>
                <a:lnTo>
                  <a:pt x="207" y="24"/>
                </a:lnTo>
                <a:lnTo>
                  <a:pt x="207" y="24"/>
                </a:lnTo>
                <a:lnTo>
                  <a:pt x="207" y="24"/>
                </a:lnTo>
                <a:lnTo>
                  <a:pt x="208" y="24"/>
                </a:lnTo>
                <a:lnTo>
                  <a:pt x="208" y="24"/>
                </a:lnTo>
                <a:lnTo>
                  <a:pt x="208" y="24"/>
                </a:lnTo>
                <a:lnTo>
                  <a:pt x="209" y="24"/>
                </a:lnTo>
                <a:lnTo>
                  <a:pt x="209" y="25"/>
                </a:lnTo>
                <a:lnTo>
                  <a:pt x="210" y="25"/>
                </a:lnTo>
                <a:lnTo>
                  <a:pt x="210" y="25"/>
                </a:lnTo>
                <a:lnTo>
                  <a:pt x="211" y="25"/>
                </a:lnTo>
                <a:lnTo>
                  <a:pt x="211" y="25"/>
                </a:lnTo>
                <a:lnTo>
                  <a:pt x="211" y="25"/>
                </a:lnTo>
                <a:lnTo>
                  <a:pt x="212" y="25"/>
                </a:lnTo>
                <a:lnTo>
                  <a:pt x="212" y="25"/>
                </a:lnTo>
                <a:lnTo>
                  <a:pt x="213" y="25"/>
                </a:lnTo>
                <a:lnTo>
                  <a:pt x="213" y="24"/>
                </a:lnTo>
                <a:lnTo>
                  <a:pt x="214" y="24"/>
                </a:lnTo>
                <a:lnTo>
                  <a:pt x="214" y="24"/>
                </a:lnTo>
                <a:lnTo>
                  <a:pt x="215" y="24"/>
                </a:lnTo>
                <a:lnTo>
                  <a:pt x="215" y="24"/>
                </a:lnTo>
                <a:lnTo>
                  <a:pt x="215" y="24"/>
                </a:lnTo>
                <a:lnTo>
                  <a:pt x="216" y="24"/>
                </a:lnTo>
                <a:lnTo>
                  <a:pt x="216" y="24"/>
                </a:lnTo>
                <a:lnTo>
                  <a:pt x="217" y="24"/>
                </a:lnTo>
                <a:lnTo>
                  <a:pt x="217" y="24"/>
                </a:lnTo>
                <a:lnTo>
                  <a:pt x="217" y="24"/>
                </a:lnTo>
                <a:lnTo>
                  <a:pt x="218" y="24"/>
                </a:lnTo>
                <a:lnTo>
                  <a:pt x="218" y="24"/>
                </a:lnTo>
                <a:lnTo>
                  <a:pt x="219" y="24"/>
                </a:lnTo>
                <a:lnTo>
                  <a:pt x="219" y="24"/>
                </a:lnTo>
                <a:lnTo>
                  <a:pt x="220" y="24"/>
                </a:lnTo>
                <a:lnTo>
                  <a:pt x="220" y="24"/>
                </a:lnTo>
                <a:lnTo>
                  <a:pt x="220" y="24"/>
                </a:lnTo>
                <a:lnTo>
                  <a:pt x="221" y="24"/>
                </a:lnTo>
                <a:lnTo>
                  <a:pt x="221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3" y="24"/>
                </a:lnTo>
                <a:lnTo>
                  <a:pt x="223" y="24"/>
                </a:lnTo>
                <a:lnTo>
                  <a:pt x="224" y="24"/>
                </a:lnTo>
                <a:lnTo>
                  <a:pt x="224" y="24"/>
                </a:lnTo>
                <a:lnTo>
                  <a:pt x="224" y="24"/>
                </a:lnTo>
                <a:lnTo>
                  <a:pt x="225" y="24"/>
                </a:lnTo>
                <a:lnTo>
                  <a:pt x="225" y="24"/>
                </a:lnTo>
                <a:lnTo>
                  <a:pt x="226" y="24"/>
                </a:lnTo>
                <a:lnTo>
                  <a:pt x="226" y="24"/>
                </a:lnTo>
                <a:lnTo>
                  <a:pt x="227" y="24"/>
                </a:lnTo>
                <a:lnTo>
                  <a:pt x="227" y="24"/>
                </a:lnTo>
                <a:lnTo>
                  <a:pt x="227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3"/>
                </a:lnTo>
                <a:lnTo>
                  <a:pt x="228" y="23"/>
                </a:lnTo>
                <a:lnTo>
                  <a:pt x="229" y="23"/>
                </a:lnTo>
                <a:lnTo>
                  <a:pt x="229" y="23"/>
                </a:lnTo>
                <a:lnTo>
                  <a:pt x="230" y="23"/>
                </a:lnTo>
                <a:lnTo>
                  <a:pt x="230" y="22"/>
                </a:lnTo>
                <a:lnTo>
                  <a:pt x="230" y="22"/>
                </a:lnTo>
                <a:lnTo>
                  <a:pt x="230" y="22"/>
                </a:lnTo>
                <a:lnTo>
                  <a:pt x="230" y="22"/>
                </a:lnTo>
                <a:lnTo>
                  <a:pt x="230" y="21"/>
                </a:lnTo>
                <a:lnTo>
                  <a:pt x="231" y="21"/>
                </a:lnTo>
                <a:lnTo>
                  <a:pt x="231" y="21"/>
                </a:lnTo>
                <a:lnTo>
                  <a:pt x="231" y="21"/>
                </a:lnTo>
                <a:lnTo>
                  <a:pt x="232" y="21"/>
                </a:lnTo>
                <a:lnTo>
                  <a:pt x="232" y="21"/>
                </a:lnTo>
                <a:lnTo>
                  <a:pt x="232" y="21"/>
                </a:lnTo>
                <a:lnTo>
                  <a:pt x="233" y="21"/>
                </a:lnTo>
                <a:lnTo>
                  <a:pt x="233" y="20"/>
                </a:lnTo>
                <a:lnTo>
                  <a:pt x="233" y="20"/>
                </a:lnTo>
                <a:lnTo>
                  <a:pt x="234" y="20"/>
                </a:lnTo>
                <a:lnTo>
                  <a:pt x="234" y="20"/>
                </a:lnTo>
                <a:lnTo>
                  <a:pt x="235" y="21"/>
                </a:lnTo>
                <a:lnTo>
                  <a:pt x="235" y="21"/>
                </a:lnTo>
                <a:lnTo>
                  <a:pt x="235" y="21"/>
                </a:lnTo>
                <a:lnTo>
                  <a:pt x="236" y="21"/>
                </a:lnTo>
                <a:lnTo>
                  <a:pt x="236" y="22"/>
                </a:lnTo>
                <a:lnTo>
                  <a:pt x="236" y="22"/>
                </a:lnTo>
                <a:lnTo>
                  <a:pt x="237" y="22"/>
                </a:lnTo>
                <a:lnTo>
                  <a:pt x="237" y="22"/>
                </a:lnTo>
                <a:lnTo>
                  <a:pt x="238" y="22"/>
                </a:lnTo>
                <a:lnTo>
                  <a:pt x="238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40" y="22"/>
                </a:lnTo>
                <a:lnTo>
                  <a:pt x="240" y="22"/>
                </a:lnTo>
                <a:lnTo>
                  <a:pt x="240" y="22"/>
                </a:lnTo>
                <a:lnTo>
                  <a:pt x="240" y="22"/>
                </a:lnTo>
                <a:lnTo>
                  <a:pt x="240" y="23"/>
                </a:lnTo>
                <a:lnTo>
                  <a:pt x="240" y="23"/>
                </a:lnTo>
                <a:lnTo>
                  <a:pt x="240" y="23"/>
                </a:lnTo>
                <a:lnTo>
                  <a:pt x="240" y="24"/>
                </a:lnTo>
                <a:lnTo>
                  <a:pt x="241" y="24"/>
                </a:lnTo>
                <a:lnTo>
                  <a:pt x="241" y="24"/>
                </a:lnTo>
                <a:lnTo>
                  <a:pt x="241" y="24"/>
                </a:lnTo>
                <a:lnTo>
                  <a:pt x="242" y="25"/>
                </a:lnTo>
                <a:lnTo>
                  <a:pt x="242" y="25"/>
                </a:lnTo>
                <a:lnTo>
                  <a:pt x="242" y="26"/>
                </a:lnTo>
                <a:lnTo>
                  <a:pt x="242" y="26"/>
                </a:lnTo>
                <a:lnTo>
                  <a:pt x="242" y="26"/>
                </a:lnTo>
                <a:lnTo>
                  <a:pt x="243" y="26"/>
                </a:lnTo>
                <a:lnTo>
                  <a:pt x="243" y="26"/>
                </a:lnTo>
                <a:lnTo>
                  <a:pt x="244" y="26"/>
                </a:lnTo>
                <a:lnTo>
                  <a:pt x="244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6" y="26"/>
                </a:lnTo>
                <a:lnTo>
                  <a:pt x="246" y="26"/>
                </a:lnTo>
                <a:lnTo>
                  <a:pt x="247" y="26"/>
                </a:lnTo>
                <a:lnTo>
                  <a:pt x="247" y="26"/>
                </a:lnTo>
                <a:lnTo>
                  <a:pt x="247" y="26"/>
                </a:lnTo>
                <a:lnTo>
                  <a:pt x="248" y="26"/>
                </a:lnTo>
                <a:lnTo>
                  <a:pt x="248" y="25"/>
                </a:lnTo>
                <a:lnTo>
                  <a:pt x="248" y="25"/>
                </a:lnTo>
                <a:lnTo>
                  <a:pt x="249" y="25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50" y="24"/>
                </a:lnTo>
                <a:lnTo>
                  <a:pt x="250" y="23"/>
                </a:lnTo>
                <a:lnTo>
                  <a:pt x="250" y="23"/>
                </a:lnTo>
                <a:lnTo>
                  <a:pt x="250" y="23"/>
                </a:lnTo>
                <a:lnTo>
                  <a:pt x="251" y="23"/>
                </a:lnTo>
                <a:lnTo>
                  <a:pt x="251" y="23"/>
                </a:lnTo>
                <a:lnTo>
                  <a:pt x="252" y="23"/>
                </a:lnTo>
                <a:lnTo>
                  <a:pt x="252" y="22"/>
                </a:lnTo>
                <a:lnTo>
                  <a:pt x="252" y="22"/>
                </a:lnTo>
                <a:lnTo>
                  <a:pt x="253" y="22"/>
                </a:lnTo>
                <a:lnTo>
                  <a:pt x="253" y="22"/>
                </a:lnTo>
                <a:lnTo>
                  <a:pt x="253" y="22"/>
                </a:lnTo>
                <a:lnTo>
                  <a:pt x="253" y="22"/>
                </a:lnTo>
                <a:lnTo>
                  <a:pt x="254" y="22"/>
                </a:lnTo>
                <a:lnTo>
                  <a:pt x="254" y="22"/>
                </a:lnTo>
                <a:lnTo>
                  <a:pt x="254" y="23"/>
                </a:lnTo>
                <a:lnTo>
                  <a:pt x="254" y="23"/>
                </a:lnTo>
                <a:lnTo>
                  <a:pt x="254" y="23"/>
                </a:lnTo>
                <a:lnTo>
                  <a:pt x="255" y="23"/>
                </a:lnTo>
                <a:lnTo>
                  <a:pt x="255" y="24"/>
                </a:lnTo>
                <a:lnTo>
                  <a:pt x="255" y="24"/>
                </a:lnTo>
                <a:lnTo>
                  <a:pt x="255" y="24"/>
                </a:lnTo>
                <a:lnTo>
                  <a:pt x="256" y="24"/>
                </a:lnTo>
                <a:lnTo>
                  <a:pt x="256" y="25"/>
                </a:lnTo>
                <a:lnTo>
                  <a:pt x="256" y="25"/>
                </a:lnTo>
                <a:lnTo>
                  <a:pt x="256" y="25"/>
                </a:lnTo>
                <a:lnTo>
                  <a:pt x="256" y="26"/>
                </a:lnTo>
                <a:lnTo>
                  <a:pt x="256" y="26"/>
                </a:lnTo>
                <a:lnTo>
                  <a:pt x="256" y="26"/>
                </a:lnTo>
                <a:lnTo>
                  <a:pt x="257" y="26"/>
                </a:lnTo>
                <a:lnTo>
                  <a:pt x="257" y="27"/>
                </a:lnTo>
                <a:lnTo>
                  <a:pt x="257" y="27"/>
                </a:lnTo>
                <a:lnTo>
                  <a:pt x="257" y="27"/>
                </a:lnTo>
                <a:lnTo>
                  <a:pt x="257" y="27"/>
                </a:lnTo>
                <a:lnTo>
                  <a:pt x="257" y="28"/>
                </a:lnTo>
                <a:lnTo>
                  <a:pt x="256" y="28"/>
                </a:lnTo>
                <a:lnTo>
                  <a:pt x="256" y="28"/>
                </a:lnTo>
                <a:lnTo>
                  <a:pt x="256" y="28"/>
                </a:lnTo>
                <a:lnTo>
                  <a:pt x="255" y="29"/>
                </a:lnTo>
                <a:lnTo>
                  <a:pt x="255" y="29"/>
                </a:lnTo>
                <a:lnTo>
                  <a:pt x="255" y="29"/>
                </a:lnTo>
                <a:lnTo>
                  <a:pt x="255" y="30"/>
                </a:lnTo>
                <a:lnTo>
                  <a:pt x="255" y="30"/>
                </a:lnTo>
                <a:lnTo>
                  <a:pt x="255" y="31"/>
                </a:lnTo>
                <a:lnTo>
                  <a:pt x="255" y="31"/>
                </a:lnTo>
                <a:lnTo>
                  <a:pt x="255" y="31"/>
                </a:lnTo>
                <a:lnTo>
                  <a:pt x="255" y="31"/>
                </a:lnTo>
                <a:lnTo>
                  <a:pt x="255" y="32"/>
                </a:lnTo>
                <a:lnTo>
                  <a:pt x="255" y="32"/>
                </a:lnTo>
                <a:lnTo>
                  <a:pt x="256" y="33"/>
                </a:lnTo>
                <a:lnTo>
                  <a:pt x="256" y="33"/>
                </a:lnTo>
                <a:lnTo>
                  <a:pt x="256" y="34"/>
                </a:lnTo>
                <a:lnTo>
                  <a:pt x="256" y="34"/>
                </a:lnTo>
                <a:lnTo>
                  <a:pt x="257" y="34"/>
                </a:lnTo>
                <a:lnTo>
                  <a:pt x="257" y="35"/>
                </a:lnTo>
                <a:lnTo>
                  <a:pt x="257" y="35"/>
                </a:lnTo>
                <a:lnTo>
                  <a:pt x="256" y="35"/>
                </a:lnTo>
                <a:lnTo>
                  <a:pt x="256" y="35"/>
                </a:lnTo>
                <a:lnTo>
                  <a:pt x="256" y="36"/>
                </a:lnTo>
                <a:lnTo>
                  <a:pt x="255" y="36"/>
                </a:lnTo>
                <a:lnTo>
                  <a:pt x="255" y="37"/>
                </a:lnTo>
                <a:lnTo>
                  <a:pt x="255" y="37"/>
                </a:lnTo>
                <a:lnTo>
                  <a:pt x="255" y="37"/>
                </a:lnTo>
                <a:lnTo>
                  <a:pt x="255" y="37"/>
                </a:lnTo>
                <a:lnTo>
                  <a:pt x="255" y="38"/>
                </a:lnTo>
                <a:lnTo>
                  <a:pt x="255" y="38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40"/>
                </a:lnTo>
                <a:lnTo>
                  <a:pt x="254" y="40"/>
                </a:lnTo>
                <a:lnTo>
                  <a:pt x="253" y="41"/>
                </a:lnTo>
                <a:lnTo>
                  <a:pt x="253" y="41"/>
                </a:lnTo>
                <a:lnTo>
                  <a:pt x="253" y="41"/>
                </a:lnTo>
                <a:lnTo>
                  <a:pt x="253" y="42"/>
                </a:lnTo>
                <a:lnTo>
                  <a:pt x="253" y="42"/>
                </a:lnTo>
                <a:lnTo>
                  <a:pt x="253" y="43"/>
                </a:lnTo>
                <a:lnTo>
                  <a:pt x="252" y="43"/>
                </a:lnTo>
                <a:lnTo>
                  <a:pt x="252" y="43"/>
                </a:lnTo>
                <a:lnTo>
                  <a:pt x="251" y="42"/>
                </a:lnTo>
                <a:lnTo>
                  <a:pt x="251" y="43"/>
                </a:lnTo>
                <a:lnTo>
                  <a:pt x="251" y="43"/>
                </a:lnTo>
                <a:lnTo>
                  <a:pt x="250" y="43"/>
                </a:lnTo>
                <a:lnTo>
                  <a:pt x="250" y="43"/>
                </a:lnTo>
                <a:lnTo>
                  <a:pt x="250" y="43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5"/>
                </a:lnTo>
                <a:lnTo>
                  <a:pt x="250" y="45"/>
                </a:lnTo>
                <a:lnTo>
                  <a:pt x="250" y="46"/>
                </a:lnTo>
                <a:lnTo>
                  <a:pt x="250" y="46"/>
                </a:lnTo>
                <a:lnTo>
                  <a:pt x="250" y="47"/>
                </a:lnTo>
                <a:lnTo>
                  <a:pt x="250" y="47"/>
                </a:lnTo>
                <a:lnTo>
                  <a:pt x="250" y="47"/>
                </a:lnTo>
                <a:lnTo>
                  <a:pt x="250" y="47"/>
                </a:lnTo>
                <a:lnTo>
                  <a:pt x="250" y="47"/>
                </a:lnTo>
                <a:lnTo>
                  <a:pt x="250" y="48"/>
                </a:lnTo>
                <a:lnTo>
                  <a:pt x="250" y="48"/>
                </a:lnTo>
                <a:lnTo>
                  <a:pt x="250" y="48"/>
                </a:lnTo>
                <a:lnTo>
                  <a:pt x="250" y="49"/>
                </a:lnTo>
                <a:lnTo>
                  <a:pt x="250" y="49"/>
                </a:lnTo>
                <a:lnTo>
                  <a:pt x="250" y="50"/>
                </a:lnTo>
                <a:lnTo>
                  <a:pt x="250" y="50"/>
                </a:lnTo>
                <a:lnTo>
                  <a:pt x="250" y="50"/>
                </a:lnTo>
                <a:lnTo>
                  <a:pt x="250" y="50"/>
                </a:lnTo>
                <a:lnTo>
                  <a:pt x="250" y="50"/>
                </a:lnTo>
                <a:lnTo>
                  <a:pt x="250" y="51"/>
                </a:lnTo>
                <a:lnTo>
                  <a:pt x="250" y="51"/>
                </a:lnTo>
                <a:lnTo>
                  <a:pt x="250" y="52"/>
                </a:lnTo>
                <a:lnTo>
                  <a:pt x="250" y="52"/>
                </a:lnTo>
                <a:lnTo>
                  <a:pt x="250" y="52"/>
                </a:lnTo>
                <a:lnTo>
                  <a:pt x="250" y="53"/>
                </a:lnTo>
                <a:lnTo>
                  <a:pt x="250" y="53"/>
                </a:lnTo>
                <a:lnTo>
                  <a:pt x="250" y="53"/>
                </a:lnTo>
                <a:lnTo>
                  <a:pt x="250" y="54"/>
                </a:lnTo>
                <a:lnTo>
                  <a:pt x="250" y="54"/>
                </a:lnTo>
                <a:lnTo>
                  <a:pt x="250" y="54"/>
                </a:lnTo>
                <a:lnTo>
                  <a:pt x="250" y="54"/>
                </a:lnTo>
                <a:lnTo>
                  <a:pt x="250" y="54"/>
                </a:lnTo>
                <a:lnTo>
                  <a:pt x="250" y="55"/>
                </a:lnTo>
                <a:lnTo>
                  <a:pt x="250" y="55"/>
                </a:lnTo>
                <a:lnTo>
                  <a:pt x="250" y="55"/>
                </a:lnTo>
                <a:lnTo>
                  <a:pt x="251" y="55"/>
                </a:lnTo>
                <a:lnTo>
                  <a:pt x="251" y="56"/>
                </a:lnTo>
                <a:lnTo>
                  <a:pt x="251" y="56"/>
                </a:lnTo>
                <a:lnTo>
                  <a:pt x="251" y="56"/>
                </a:lnTo>
                <a:lnTo>
                  <a:pt x="251" y="57"/>
                </a:lnTo>
                <a:lnTo>
                  <a:pt x="251" y="57"/>
                </a:lnTo>
                <a:lnTo>
                  <a:pt x="251" y="58"/>
                </a:lnTo>
                <a:lnTo>
                  <a:pt x="252" y="58"/>
                </a:lnTo>
                <a:lnTo>
                  <a:pt x="252" y="58"/>
                </a:lnTo>
                <a:lnTo>
                  <a:pt x="252" y="58"/>
                </a:lnTo>
                <a:lnTo>
                  <a:pt x="253" y="58"/>
                </a:lnTo>
                <a:lnTo>
                  <a:pt x="253" y="59"/>
                </a:lnTo>
                <a:lnTo>
                  <a:pt x="252" y="59"/>
                </a:lnTo>
                <a:lnTo>
                  <a:pt x="252" y="59"/>
                </a:lnTo>
                <a:lnTo>
                  <a:pt x="251" y="60"/>
                </a:lnTo>
                <a:lnTo>
                  <a:pt x="251" y="60"/>
                </a:lnTo>
                <a:lnTo>
                  <a:pt x="251" y="60"/>
                </a:lnTo>
                <a:lnTo>
                  <a:pt x="252" y="60"/>
                </a:lnTo>
                <a:lnTo>
                  <a:pt x="252" y="61"/>
                </a:lnTo>
                <a:lnTo>
                  <a:pt x="252" y="61"/>
                </a:lnTo>
                <a:lnTo>
                  <a:pt x="252" y="61"/>
                </a:lnTo>
                <a:lnTo>
                  <a:pt x="252" y="62"/>
                </a:lnTo>
                <a:lnTo>
                  <a:pt x="252" y="62"/>
                </a:lnTo>
                <a:lnTo>
                  <a:pt x="252" y="62"/>
                </a:lnTo>
                <a:lnTo>
                  <a:pt x="252" y="63"/>
                </a:lnTo>
                <a:lnTo>
                  <a:pt x="253" y="63"/>
                </a:lnTo>
                <a:lnTo>
                  <a:pt x="253" y="64"/>
                </a:lnTo>
                <a:lnTo>
                  <a:pt x="253" y="64"/>
                </a:lnTo>
                <a:lnTo>
                  <a:pt x="253" y="64"/>
                </a:lnTo>
                <a:lnTo>
                  <a:pt x="252" y="65"/>
                </a:lnTo>
                <a:lnTo>
                  <a:pt x="252" y="65"/>
                </a:lnTo>
                <a:lnTo>
                  <a:pt x="252" y="66"/>
                </a:lnTo>
                <a:lnTo>
                  <a:pt x="253" y="66"/>
                </a:lnTo>
                <a:lnTo>
                  <a:pt x="253" y="66"/>
                </a:lnTo>
                <a:lnTo>
                  <a:pt x="253" y="67"/>
                </a:lnTo>
                <a:lnTo>
                  <a:pt x="252" y="67"/>
                </a:lnTo>
                <a:lnTo>
                  <a:pt x="252" y="67"/>
                </a:lnTo>
                <a:lnTo>
                  <a:pt x="252" y="68"/>
                </a:lnTo>
                <a:lnTo>
                  <a:pt x="253" y="68"/>
                </a:lnTo>
                <a:lnTo>
                  <a:pt x="253" y="68"/>
                </a:lnTo>
                <a:lnTo>
                  <a:pt x="253" y="68"/>
                </a:lnTo>
                <a:lnTo>
                  <a:pt x="253" y="69"/>
                </a:lnTo>
                <a:lnTo>
                  <a:pt x="253" y="69"/>
                </a:lnTo>
                <a:lnTo>
                  <a:pt x="253" y="69"/>
                </a:lnTo>
                <a:lnTo>
                  <a:pt x="253" y="69"/>
                </a:lnTo>
                <a:lnTo>
                  <a:pt x="254" y="69"/>
                </a:lnTo>
                <a:lnTo>
                  <a:pt x="254" y="69"/>
                </a:lnTo>
                <a:lnTo>
                  <a:pt x="254" y="70"/>
                </a:lnTo>
                <a:lnTo>
                  <a:pt x="255" y="70"/>
                </a:lnTo>
                <a:lnTo>
                  <a:pt x="255" y="70"/>
                </a:lnTo>
                <a:lnTo>
                  <a:pt x="255" y="70"/>
                </a:lnTo>
                <a:lnTo>
                  <a:pt x="255" y="71"/>
                </a:lnTo>
                <a:lnTo>
                  <a:pt x="256" y="71"/>
                </a:lnTo>
                <a:lnTo>
                  <a:pt x="256" y="72"/>
                </a:lnTo>
                <a:lnTo>
                  <a:pt x="257" y="72"/>
                </a:lnTo>
                <a:lnTo>
                  <a:pt x="257" y="72"/>
                </a:lnTo>
                <a:lnTo>
                  <a:pt x="257" y="72"/>
                </a:lnTo>
                <a:lnTo>
                  <a:pt x="257" y="72"/>
                </a:lnTo>
                <a:lnTo>
                  <a:pt x="258" y="72"/>
                </a:lnTo>
                <a:lnTo>
                  <a:pt x="258" y="72"/>
                </a:lnTo>
                <a:lnTo>
                  <a:pt x="259" y="72"/>
                </a:lnTo>
                <a:lnTo>
                  <a:pt x="259" y="73"/>
                </a:lnTo>
                <a:lnTo>
                  <a:pt x="260" y="73"/>
                </a:lnTo>
                <a:lnTo>
                  <a:pt x="260" y="73"/>
                </a:lnTo>
                <a:lnTo>
                  <a:pt x="261" y="73"/>
                </a:lnTo>
                <a:lnTo>
                  <a:pt x="261" y="73"/>
                </a:lnTo>
                <a:lnTo>
                  <a:pt x="261" y="74"/>
                </a:lnTo>
                <a:lnTo>
                  <a:pt x="261" y="73"/>
                </a:lnTo>
                <a:lnTo>
                  <a:pt x="261" y="74"/>
                </a:lnTo>
                <a:lnTo>
                  <a:pt x="261" y="74"/>
                </a:lnTo>
                <a:lnTo>
                  <a:pt x="261" y="75"/>
                </a:lnTo>
                <a:lnTo>
                  <a:pt x="261" y="75"/>
                </a:lnTo>
                <a:lnTo>
                  <a:pt x="261" y="75"/>
                </a:lnTo>
                <a:lnTo>
                  <a:pt x="261" y="76"/>
                </a:lnTo>
                <a:lnTo>
                  <a:pt x="261" y="76"/>
                </a:lnTo>
                <a:lnTo>
                  <a:pt x="261" y="76"/>
                </a:lnTo>
                <a:lnTo>
                  <a:pt x="261" y="76"/>
                </a:lnTo>
                <a:lnTo>
                  <a:pt x="261" y="77"/>
                </a:lnTo>
                <a:lnTo>
                  <a:pt x="261" y="77"/>
                </a:lnTo>
                <a:lnTo>
                  <a:pt x="261" y="77"/>
                </a:lnTo>
                <a:lnTo>
                  <a:pt x="261" y="77"/>
                </a:lnTo>
                <a:lnTo>
                  <a:pt x="261" y="78"/>
                </a:lnTo>
                <a:lnTo>
                  <a:pt x="261" y="78"/>
                </a:lnTo>
                <a:lnTo>
                  <a:pt x="262" y="78"/>
                </a:lnTo>
                <a:lnTo>
                  <a:pt x="262" y="78"/>
                </a:lnTo>
                <a:lnTo>
                  <a:pt x="263" y="78"/>
                </a:lnTo>
                <a:lnTo>
                  <a:pt x="263" y="78"/>
                </a:lnTo>
                <a:lnTo>
                  <a:pt x="264" y="78"/>
                </a:lnTo>
                <a:lnTo>
                  <a:pt x="264" y="78"/>
                </a:lnTo>
                <a:lnTo>
                  <a:pt x="265" y="78"/>
                </a:lnTo>
                <a:lnTo>
                  <a:pt x="265" y="79"/>
                </a:lnTo>
                <a:lnTo>
                  <a:pt x="265" y="79"/>
                </a:lnTo>
                <a:lnTo>
                  <a:pt x="265" y="79"/>
                </a:lnTo>
                <a:lnTo>
                  <a:pt x="265" y="80"/>
                </a:lnTo>
                <a:lnTo>
                  <a:pt x="266" y="80"/>
                </a:lnTo>
                <a:lnTo>
                  <a:pt x="266" y="80"/>
                </a:lnTo>
                <a:lnTo>
                  <a:pt x="266" y="80"/>
                </a:lnTo>
                <a:lnTo>
                  <a:pt x="267" y="80"/>
                </a:lnTo>
                <a:lnTo>
                  <a:pt x="267" y="80"/>
                </a:lnTo>
                <a:lnTo>
                  <a:pt x="266" y="81"/>
                </a:lnTo>
                <a:lnTo>
                  <a:pt x="266" y="81"/>
                </a:lnTo>
                <a:lnTo>
                  <a:pt x="266" y="81"/>
                </a:lnTo>
                <a:lnTo>
                  <a:pt x="267" y="81"/>
                </a:lnTo>
                <a:lnTo>
                  <a:pt x="267" y="82"/>
                </a:lnTo>
                <a:lnTo>
                  <a:pt x="267" y="82"/>
                </a:lnTo>
                <a:lnTo>
                  <a:pt x="267" y="83"/>
                </a:lnTo>
                <a:lnTo>
                  <a:pt x="267" y="83"/>
                </a:lnTo>
                <a:lnTo>
                  <a:pt x="267" y="84"/>
                </a:lnTo>
                <a:lnTo>
                  <a:pt x="267" y="84"/>
                </a:lnTo>
                <a:lnTo>
                  <a:pt x="267" y="84"/>
                </a:lnTo>
                <a:lnTo>
                  <a:pt x="267" y="85"/>
                </a:lnTo>
                <a:lnTo>
                  <a:pt x="267" y="85"/>
                </a:lnTo>
                <a:lnTo>
                  <a:pt x="267" y="85"/>
                </a:lnTo>
                <a:lnTo>
                  <a:pt x="267" y="86"/>
                </a:lnTo>
                <a:lnTo>
                  <a:pt x="266" y="86"/>
                </a:lnTo>
                <a:lnTo>
                  <a:pt x="266" y="87"/>
                </a:lnTo>
                <a:lnTo>
                  <a:pt x="266" y="87"/>
                </a:lnTo>
                <a:lnTo>
                  <a:pt x="266" y="88"/>
                </a:lnTo>
                <a:lnTo>
                  <a:pt x="265" y="88"/>
                </a:lnTo>
                <a:lnTo>
                  <a:pt x="265" y="88"/>
                </a:lnTo>
                <a:lnTo>
                  <a:pt x="265" y="88"/>
                </a:lnTo>
                <a:lnTo>
                  <a:pt x="265" y="89"/>
                </a:lnTo>
                <a:lnTo>
                  <a:pt x="264" y="89"/>
                </a:lnTo>
                <a:lnTo>
                  <a:pt x="264" y="89"/>
                </a:lnTo>
                <a:lnTo>
                  <a:pt x="263" y="88"/>
                </a:lnTo>
                <a:lnTo>
                  <a:pt x="263" y="88"/>
                </a:lnTo>
                <a:lnTo>
                  <a:pt x="262" y="88"/>
                </a:lnTo>
                <a:lnTo>
                  <a:pt x="262" y="87"/>
                </a:lnTo>
                <a:lnTo>
                  <a:pt x="261" y="87"/>
                </a:lnTo>
                <a:lnTo>
                  <a:pt x="261" y="87"/>
                </a:lnTo>
                <a:lnTo>
                  <a:pt x="261" y="86"/>
                </a:lnTo>
                <a:lnTo>
                  <a:pt x="261" y="86"/>
                </a:lnTo>
                <a:lnTo>
                  <a:pt x="261" y="86"/>
                </a:lnTo>
                <a:lnTo>
                  <a:pt x="260" y="86"/>
                </a:lnTo>
                <a:lnTo>
                  <a:pt x="260" y="86"/>
                </a:lnTo>
                <a:lnTo>
                  <a:pt x="260" y="86"/>
                </a:lnTo>
                <a:lnTo>
                  <a:pt x="259" y="86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8" y="85"/>
                </a:lnTo>
                <a:lnTo>
                  <a:pt x="258" y="85"/>
                </a:lnTo>
                <a:lnTo>
                  <a:pt x="257" y="85"/>
                </a:lnTo>
                <a:lnTo>
                  <a:pt x="257" y="85"/>
                </a:lnTo>
                <a:lnTo>
                  <a:pt x="257" y="85"/>
                </a:lnTo>
                <a:lnTo>
                  <a:pt x="257" y="85"/>
                </a:lnTo>
                <a:lnTo>
                  <a:pt x="257" y="85"/>
                </a:lnTo>
                <a:lnTo>
                  <a:pt x="256" y="84"/>
                </a:lnTo>
                <a:lnTo>
                  <a:pt x="256" y="84"/>
                </a:lnTo>
                <a:lnTo>
                  <a:pt x="255" y="84"/>
                </a:lnTo>
                <a:lnTo>
                  <a:pt x="255" y="84"/>
                </a:lnTo>
                <a:lnTo>
                  <a:pt x="255" y="83"/>
                </a:lnTo>
                <a:lnTo>
                  <a:pt x="254" y="83"/>
                </a:lnTo>
                <a:lnTo>
                  <a:pt x="254" y="83"/>
                </a:lnTo>
                <a:lnTo>
                  <a:pt x="254" y="83"/>
                </a:lnTo>
                <a:lnTo>
                  <a:pt x="253" y="83"/>
                </a:lnTo>
                <a:lnTo>
                  <a:pt x="253" y="83"/>
                </a:lnTo>
                <a:lnTo>
                  <a:pt x="253" y="82"/>
                </a:lnTo>
                <a:lnTo>
                  <a:pt x="253" y="82"/>
                </a:lnTo>
                <a:lnTo>
                  <a:pt x="252" y="82"/>
                </a:lnTo>
                <a:lnTo>
                  <a:pt x="252" y="82"/>
                </a:lnTo>
                <a:lnTo>
                  <a:pt x="251" y="82"/>
                </a:lnTo>
                <a:lnTo>
                  <a:pt x="251" y="82"/>
                </a:lnTo>
                <a:lnTo>
                  <a:pt x="250" y="82"/>
                </a:lnTo>
                <a:lnTo>
                  <a:pt x="250" y="82"/>
                </a:lnTo>
                <a:lnTo>
                  <a:pt x="250" y="82"/>
                </a:lnTo>
                <a:lnTo>
                  <a:pt x="250" y="82"/>
                </a:lnTo>
                <a:lnTo>
                  <a:pt x="249" y="82"/>
                </a:lnTo>
                <a:lnTo>
                  <a:pt x="249" y="82"/>
                </a:lnTo>
                <a:lnTo>
                  <a:pt x="249" y="82"/>
                </a:lnTo>
                <a:lnTo>
                  <a:pt x="248" y="82"/>
                </a:lnTo>
                <a:lnTo>
                  <a:pt x="248" y="81"/>
                </a:lnTo>
                <a:lnTo>
                  <a:pt x="248" y="81"/>
                </a:lnTo>
                <a:lnTo>
                  <a:pt x="247" y="81"/>
                </a:lnTo>
                <a:lnTo>
                  <a:pt x="247" y="81"/>
                </a:lnTo>
                <a:lnTo>
                  <a:pt x="246" y="81"/>
                </a:lnTo>
                <a:lnTo>
                  <a:pt x="246" y="81"/>
                </a:lnTo>
                <a:lnTo>
                  <a:pt x="245" y="81"/>
                </a:lnTo>
                <a:lnTo>
                  <a:pt x="245" y="81"/>
                </a:lnTo>
                <a:lnTo>
                  <a:pt x="245" y="81"/>
                </a:lnTo>
                <a:lnTo>
                  <a:pt x="244" y="81"/>
                </a:lnTo>
                <a:lnTo>
                  <a:pt x="244" y="81"/>
                </a:lnTo>
                <a:lnTo>
                  <a:pt x="244" y="81"/>
                </a:lnTo>
                <a:lnTo>
                  <a:pt x="243" y="81"/>
                </a:lnTo>
                <a:lnTo>
                  <a:pt x="243" y="81"/>
                </a:lnTo>
                <a:lnTo>
                  <a:pt x="242" y="81"/>
                </a:lnTo>
                <a:lnTo>
                  <a:pt x="242" y="81"/>
                </a:lnTo>
                <a:lnTo>
                  <a:pt x="241" y="81"/>
                </a:lnTo>
                <a:lnTo>
                  <a:pt x="241" y="81"/>
                </a:lnTo>
                <a:lnTo>
                  <a:pt x="241" y="82"/>
                </a:lnTo>
                <a:lnTo>
                  <a:pt x="240" y="82"/>
                </a:lnTo>
                <a:lnTo>
                  <a:pt x="240" y="82"/>
                </a:lnTo>
                <a:lnTo>
                  <a:pt x="239" y="83"/>
                </a:lnTo>
                <a:lnTo>
                  <a:pt x="239" y="83"/>
                </a:lnTo>
                <a:lnTo>
                  <a:pt x="239" y="83"/>
                </a:lnTo>
                <a:lnTo>
                  <a:pt x="238" y="82"/>
                </a:lnTo>
                <a:lnTo>
                  <a:pt x="238" y="82"/>
                </a:lnTo>
                <a:lnTo>
                  <a:pt x="237" y="82"/>
                </a:lnTo>
                <a:lnTo>
                  <a:pt x="237" y="81"/>
                </a:lnTo>
                <a:lnTo>
                  <a:pt x="236" y="81"/>
                </a:lnTo>
                <a:lnTo>
                  <a:pt x="236" y="81"/>
                </a:lnTo>
                <a:lnTo>
                  <a:pt x="236" y="81"/>
                </a:lnTo>
                <a:lnTo>
                  <a:pt x="235" y="81"/>
                </a:lnTo>
                <a:lnTo>
                  <a:pt x="235" y="81"/>
                </a:lnTo>
                <a:lnTo>
                  <a:pt x="234" y="81"/>
                </a:lnTo>
                <a:lnTo>
                  <a:pt x="234" y="81"/>
                </a:lnTo>
                <a:lnTo>
                  <a:pt x="233" y="81"/>
                </a:lnTo>
                <a:lnTo>
                  <a:pt x="233" y="81"/>
                </a:lnTo>
                <a:lnTo>
                  <a:pt x="232" y="81"/>
                </a:lnTo>
                <a:lnTo>
                  <a:pt x="232" y="81"/>
                </a:lnTo>
                <a:lnTo>
                  <a:pt x="232" y="81"/>
                </a:lnTo>
                <a:lnTo>
                  <a:pt x="232" y="81"/>
                </a:lnTo>
                <a:lnTo>
                  <a:pt x="231" y="81"/>
                </a:lnTo>
                <a:lnTo>
                  <a:pt x="231" y="81"/>
                </a:lnTo>
                <a:lnTo>
                  <a:pt x="230" y="81"/>
                </a:lnTo>
                <a:lnTo>
                  <a:pt x="230" y="81"/>
                </a:lnTo>
                <a:lnTo>
                  <a:pt x="230" y="81"/>
                </a:lnTo>
                <a:lnTo>
                  <a:pt x="230" y="80"/>
                </a:lnTo>
                <a:lnTo>
                  <a:pt x="229" y="80"/>
                </a:lnTo>
                <a:lnTo>
                  <a:pt x="229" y="80"/>
                </a:lnTo>
                <a:lnTo>
                  <a:pt x="229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7" y="80"/>
                </a:lnTo>
                <a:lnTo>
                  <a:pt x="227" y="80"/>
                </a:lnTo>
                <a:lnTo>
                  <a:pt x="226" y="80"/>
                </a:lnTo>
                <a:lnTo>
                  <a:pt x="226" y="80"/>
                </a:lnTo>
                <a:lnTo>
                  <a:pt x="226" y="80"/>
                </a:lnTo>
                <a:lnTo>
                  <a:pt x="225" y="80"/>
                </a:lnTo>
                <a:lnTo>
                  <a:pt x="225" y="79"/>
                </a:lnTo>
                <a:lnTo>
                  <a:pt x="224" y="79"/>
                </a:lnTo>
                <a:lnTo>
                  <a:pt x="224" y="79"/>
                </a:lnTo>
                <a:lnTo>
                  <a:pt x="224" y="79"/>
                </a:lnTo>
                <a:lnTo>
                  <a:pt x="224" y="78"/>
                </a:lnTo>
                <a:lnTo>
                  <a:pt x="224" y="78"/>
                </a:lnTo>
                <a:lnTo>
                  <a:pt x="224" y="79"/>
                </a:lnTo>
                <a:lnTo>
                  <a:pt x="223" y="79"/>
                </a:lnTo>
                <a:lnTo>
                  <a:pt x="223" y="79"/>
                </a:lnTo>
                <a:lnTo>
                  <a:pt x="223" y="80"/>
                </a:lnTo>
                <a:lnTo>
                  <a:pt x="223" y="80"/>
                </a:lnTo>
                <a:lnTo>
                  <a:pt x="223" y="80"/>
                </a:lnTo>
                <a:lnTo>
                  <a:pt x="223" y="80"/>
                </a:lnTo>
                <a:lnTo>
                  <a:pt x="222" y="80"/>
                </a:lnTo>
                <a:lnTo>
                  <a:pt x="222" y="81"/>
                </a:lnTo>
                <a:lnTo>
                  <a:pt x="222" y="81"/>
                </a:lnTo>
                <a:lnTo>
                  <a:pt x="222" y="81"/>
                </a:lnTo>
                <a:lnTo>
                  <a:pt x="223" y="81"/>
                </a:lnTo>
                <a:lnTo>
                  <a:pt x="223" y="82"/>
                </a:lnTo>
                <a:lnTo>
                  <a:pt x="223" y="82"/>
                </a:lnTo>
                <a:lnTo>
                  <a:pt x="224" y="82"/>
                </a:lnTo>
                <a:lnTo>
                  <a:pt x="224" y="83"/>
                </a:lnTo>
                <a:lnTo>
                  <a:pt x="224" y="83"/>
                </a:lnTo>
                <a:lnTo>
                  <a:pt x="224" y="83"/>
                </a:lnTo>
                <a:lnTo>
                  <a:pt x="224" y="84"/>
                </a:lnTo>
                <a:lnTo>
                  <a:pt x="224" y="84"/>
                </a:lnTo>
                <a:lnTo>
                  <a:pt x="224" y="84"/>
                </a:lnTo>
                <a:lnTo>
                  <a:pt x="224" y="85"/>
                </a:lnTo>
                <a:lnTo>
                  <a:pt x="224" y="85"/>
                </a:lnTo>
                <a:lnTo>
                  <a:pt x="224" y="85"/>
                </a:lnTo>
                <a:lnTo>
                  <a:pt x="223" y="85"/>
                </a:lnTo>
                <a:lnTo>
                  <a:pt x="223" y="86"/>
                </a:lnTo>
                <a:lnTo>
                  <a:pt x="223" y="86"/>
                </a:lnTo>
                <a:lnTo>
                  <a:pt x="223" y="87"/>
                </a:lnTo>
                <a:lnTo>
                  <a:pt x="222" y="87"/>
                </a:lnTo>
                <a:lnTo>
                  <a:pt x="223" y="88"/>
                </a:lnTo>
                <a:lnTo>
                  <a:pt x="223" y="88"/>
                </a:lnTo>
                <a:lnTo>
                  <a:pt x="223" y="89"/>
                </a:lnTo>
                <a:lnTo>
                  <a:pt x="223" y="89"/>
                </a:lnTo>
                <a:lnTo>
                  <a:pt x="223" y="89"/>
                </a:lnTo>
                <a:lnTo>
                  <a:pt x="224" y="89"/>
                </a:lnTo>
                <a:lnTo>
                  <a:pt x="224" y="89"/>
                </a:lnTo>
                <a:lnTo>
                  <a:pt x="224" y="89"/>
                </a:lnTo>
                <a:lnTo>
                  <a:pt x="224" y="89"/>
                </a:lnTo>
                <a:lnTo>
                  <a:pt x="224" y="90"/>
                </a:lnTo>
                <a:lnTo>
                  <a:pt x="225" y="90"/>
                </a:lnTo>
                <a:lnTo>
                  <a:pt x="225" y="90"/>
                </a:lnTo>
                <a:lnTo>
                  <a:pt x="225" y="90"/>
                </a:lnTo>
                <a:lnTo>
                  <a:pt x="226" y="90"/>
                </a:lnTo>
                <a:lnTo>
                  <a:pt x="226" y="90"/>
                </a:lnTo>
                <a:lnTo>
                  <a:pt x="227" y="91"/>
                </a:lnTo>
                <a:lnTo>
                  <a:pt x="227" y="91"/>
                </a:lnTo>
                <a:lnTo>
                  <a:pt x="227" y="91"/>
                </a:lnTo>
                <a:lnTo>
                  <a:pt x="228" y="91"/>
                </a:lnTo>
                <a:lnTo>
                  <a:pt x="228" y="92"/>
                </a:lnTo>
                <a:lnTo>
                  <a:pt x="228" y="92"/>
                </a:lnTo>
                <a:lnTo>
                  <a:pt x="228" y="92"/>
                </a:lnTo>
                <a:lnTo>
                  <a:pt x="228" y="93"/>
                </a:lnTo>
                <a:lnTo>
                  <a:pt x="228" y="93"/>
                </a:lnTo>
                <a:lnTo>
                  <a:pt x="228" y="93"/>
                </a:lnTo>
                <a:lnTo>
                  <a:pt x="229" y="93"/>
                </a:lnTo>
                <a:lnTo>
                  <a:pt x="229" y="93"/>
                </a:lnTo>
                <a:lnTo>
                  <a:pt x="229" y="93"/>
                </a:lnTo>
                <a:lnTo>
                  <a:pt x="230" y="93"/>
                </a:lnTo>
                <a:lnTo>
                  <a:pt x="230" y="94"/>
                </a:lnTo>
                <a:lnTo>
                  <a:pt x="230" y="94"/>
                </a:lnTo>
                <a:lnTo>
                  <a:pt x="231" y="94"/>
                </a:lnTo>
                <a:lnTo>
                  <a:pt x="231" y="94"/>
                </a:lnTo>
                <a:lnTo>
                  <a:pt x="231" y="94"/>
                </a:lnTo>
                <a:lnTo>
                  <a:pt x="232" y="94"/>
                </a:lnTo>
                <a:lnTo>
                  <a:pt x="232" y="94"/>
                </a:lnTo>
                <a:lnTo>
                  <a:pt x="232" y="95"/>
                </a:lnTo>
                <a:lnTo>
                  <a:pt x="232" y="95"/>
                </a:lnTo>
                <a:lnTo>
                  <a:pt x="232" y="96"/>
                </a:lnTo>
                <a:lnTo>
                  <a:pt x="233" y="96"/>
                </a:lnTo>
                <a:lnTo>
                  <a:pt x="233" y="97"/>
                </a:lnTo>
                <a:lnTo>
                  <a:pt x="234" y="97"/>
                </a:lnTo>
                <a:lnTo>
                  <a:pt x="234" y="97"/>
                </a:lnTo>
                <a:lnTo>
                  <a:pt x="234" y="97"/>
                </a:lnTo>
                <a:lnTo>
                  <a:pt x="235" y="97"/>
                </a:lnTo>
                <a:lnTo>
                  <a:pt x="235" y="98"/>
                </a:lnTo>
                <a:lnTo>
                  <a:pt x="235" y="98"/>
                </a:lnTo>
                <a:lnTo>
                  <a:pt x="235" y="98"/>
                </a:lnTo>
                <a:lnTo>
                  <a:pt x="236" y="98"/>
                </a:lnTo>
                <a:lnTo>
                  <a:pt x="236" y="99"/>
                </a:lnTo>
                <a:lnTo>
                  <a:pt x="236" y="99"/>
                </a:lnTo>
                <a:lnTo>
                  <a:pt x="236" y="99"/>
                </a:lnTo>
                <a:lnTo>
                  <a:pt x="237" y="100"/>
                </a:lnTo>
                <a:lnTo>
                  <a:pt x="237" y="100"/>
                </a:lnTo>
                <a:lnTo>
                  <a:pt x="238" y="100"/>
                </a:lnTo>
                <a:lnTo>
                  <a:pt x="238" y="101"/>
                </a:lnTo>
                <a:lnTo>
                  <a:pt x="238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40" y="101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3"/>
                </a:lnTo>
                <a:lnTo>
                  <a:pt x="240" y="103"/>
                </a:lnTo>
                <a:lnTo>
                  <a:pt x="240" y="104"/>
                </a:lnTo>
                <a:lnTo>
                  <a:pt x="240" y="104"/>
                </a:lnTo>
                <a:lnTo>
                  <a:pt x="240" y="105"/>
                </a:lnTo>
                <a:lnTo>
                  <a:pt x="240" y="105"/>
                </a:lnTo>
                <a:lnTo>
                  <a:pt x="240" y="106"/>
                </a:lnTo>
                <a:lnTo>
                  <a:pt x="240" y="106"/>
                </a:lnTo>
                <a:lnTo>
                  <a:pt x="240" y="106"/>
                </a:lnTo>
                <a:lnTo>
                  <a:pt x="240" y="107"/>
                </a:lnTo>
                <a:lnTo>
                  <a:pt x="240" y="107"/>
                </a:lnTo>
                <a:lnTo>
                  <a:pt x="240" y="108"/>
                </a:lnTo>
                <a:lnTo>
                  <a:pt x="241" y="108"/>
                </a:lnTo>
                <a:lnTo>
                  <a:pt x="241" y="108"/>
                </a:lnTo>
                <a:lnTo>
                  <a:pt x="242" y="108"/>
                </a:lnTo>
                <a:lnTo>
                  <a:pt x="242" y="108"/>
                </a:lnTo>
                <a:lnTo>
                  <a:pt x="24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10"/>
                </a:lnTo>
                <a:lnTo>
                  <a:pt x="242" y="110"/>
                </a:lnTo>
                <a:lnTo>
                  <a:pt x="242" y="110"/>
                </a:lnTo>
                <a:lnTo>
                  <a:pt x="243" y="110"/>
                </a:lnTo>
                <a:lnTo>
                  <a:pt x="243" y="111"/>
                </a:lnTo>
                <a:lnTo>
                  <a:pt x="243" y="111"/>
                </a:lnTo>
                <a:lnTo>
                  <a:pt x="243" y="112"/>
                </a:lnTo>
                <a:lnTo>
                  <a:pt x="243" y="112"/>
                </a:lnTo>
                <a:lnTo>
                  <a:pt x="243" y="112"/>
                </a:lnTo>
                <a:lnTo>
                  <a:pt x="243" y="113"/>
                </a:lnTo>
                <a:lnTo>
                  <a:pt x="244" y="113"/>
                </a:lnTo>
                <a:lnTo>
                  <a:pt x="244" y="113"/>
                </a:lnTo>
                <a:lnTo>
                  <a:pt x="244" y="114"/>
                </a:lnTo>
                <a:lnTo>
                  <a:pt x="244" y="114"/>
                </a:lnTo>
                <a:lnTo>
                  <a:pt x="244" y="114"/>
                </a:lnTo>
                <a:lnTo>
                  <a:pt x="244" y="115"/>
                </a:lnTo>
                <a:lnTo>
                  <a:pt x="245" y="115"/>
                </a:lnTo>
                <a:lnTo>
                  <a:pt x="245" y="115"/>
                </a:lnTo>
                <a:lnTo>
                  <a:pt x="245" y="116"/>
                </a:lnTo>
                <a:lnTo>
                  <a:pt x="245" y="116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8"/>
                </a:lnTo>
                <a:lnTo>
                  <a:pt x="245" y="118"/>
                </a:lnTo>
                <a:lnTo>
                  <a:pt x="245" y="118"/>
                </a:lnTo>
                <a:lnTo>
                  <a:pt x="246" y="119"/>
                </a:lnTo>
                <a:lnTo>
                  <a:pt x="246" y="119"/>
                </a:lnTo>
                <a:lnTo>
                  <a:pt x="246" y="119"/>
                </a:lnTo>
                <a:lnTo>
                  <a:pt x="247" y="120"/>
                </a:lnTo>
                <a:lnTo>
                  <a:pt x="247" y="120"/>
                </a:lnTo>
                <a:lnTo>
                  <a:pt x="247" y="120"/>
                </a:lnTo>
                <a:lnTo>
                  <a:pt x="247" y="121"/>
                </a:lnTo>
                <a:lnTo>
                  <a:pt x="246" y="121"/>
                </a:lnTo>
                <a:lnTo>
                  <a:pt x="246" y="121"/>
                </a:lnTo>
                <a:lnTo>
                  <a:pt x="245" y="121"/>
                </a:lnTo>
                <a:lnTo>
                  <a:pt x="245" y="122"/>
                </a:lnTo>
                <a:lnTo>
                  <a:pt x="245" y="122"/>
                </a:lnTo>
                <a:lnTo>
                  <a:pt x="244" y="122"/>
                </a:lnTo>
                <a:lnTo>
                  <a:pt x="244" y="122"/>
                </a:lnTo>
                <a:lnTo>
                  <a:pt x="244" y="122"/>
                </a:lnTo>
                <a:lnTo>
                  <a:pt x="244" y="123"/>
                </a:lnTo>
                <a:lnTo>
                  <a:pt x="243" y="123"/>
                </a:lnTo>
                <a:lnTo>
                  <a:pt x="243" y="123"/>
                </a:lnTo>
                <a:lnTo>
                  <a:pt x="243" y="124"/>
                </a:lnTo>
                <a:lnTo>
                  <a:pt x="242" y="123"/>
                </a:lnTo>
                <a:lnTo>
                  <a:pt x="242" y="123"/>
                </a:lnTo>
                <a:lnTo>
                  <a:pt x="242" y="123"/>
                </a:lnTo>
                <a:lnTo>
                  <a:pt x="241" y="122"/>
                </a:lnTo>
                <a:lnTo>
                  <a:pt x="241" y="122"/>
                </a:lnTo>
                <a:lnTo>
                  <a:pt x="240" y="122"/>
                </a:lnTo>
                <a:lnTo>
                  <a:pt x="240" y="122"/>
                </a:lnTo>
                <a:lnTo>
                  <a:pt x="240" y="122"/>
                </a:lnTo>
                <a:lnTo>
                  <a:pt x="239" y="122"/>
                </a:lnTo>
                <a:lnTo>
                  <a:pt x="239" y="122"/>
                </a:lnTo>
                <a:lnTo>
                  <a:pt x="239" y="122"/>
                </a:lnTo>
                <a:lnTo>
                  <a:pt x="238" y="122"/>
                </a:lnTo>
                <a:lnTo>
                  <a:pt x="238" y="122"/>
                </a:lnTo>
                <a:lnTo>
                  <a:pt x="237" y="122"/>
                </a:lnTo>
                <a:lnTo>
                  <a:pt x="237" y="122"/>
                </a:lnTo>
                <a:lnTo>
                  <a:pt x="237" y="122"/>
                </a:lnTo>
                <a:lnTo>
                  <a:pt x="236" y="122"/>
                </a:lnTo>
                <a:lnTo>
                  <a:pt x="236" y="122"/>
                </a:lnTo>
                <a:lnTo>
                  <a:pt x="236" y="122"/>
                </a:lnTo>
                <a:lnTo>
                  <a:pt x="236" y="122"/>
                </a:lnTo>
                <a:lnTo>
                  <a:pt x="235" y="122"/>
                </a:lnTo>
                <a:lnTo>
                  <a:pt x="235" y="123"/>
                </a:lnTo>
                <a:lnTo>
                  <a:pt x="234" y="123"/>
                </a:lnTo>
                <a:lnTo>
                  <a:pt x="233" y="123"/>
                </a:lnTo>
                <a:lnTo>
                  <a:pt x="233" y="123"/>
                </a:lnTo>
                <a:lnTo>
                  <a:pt x="232" y="123"/>
                </a:lnTo>
                <a:lnTo>
                  <a:pt x="232" y="124"/>
                </a:lnTo>
                <a:lnTo>
                  <a:pt x="231" y="124"/>
                </a:lnTo>
                <a:lnTo>
                  <a:pt x="231" y="124"/>
                </a:lnTo>
                <a:lnTo>
                  <a:pt x="230" y="124"/>
                </a:lnTo>
                <a:lnTo>
                  <a:pt x="230" y="124"/>
                </a:lnTo>
                <a:lnTo>
                  <a:pt x="229" y="125"/>
                </a:lnTo>
                <a:lnTo>
                  <a:pt x="229" y="125"/>
                </a:lnTo>
                <a:lnTo>
                  <a:pt x="229" y="125"/>
                </a:lnTo>
                <a:lnTo>
                  <a:pt x="228" y="125"/>
                </a:lnTo>
                <a:lnTo>
                  <a:pt x="228" y="125"/>
                </a:lnTo>
                <a:lnTo>
                  <a:pt x="228" y="124"/>
                </a:lnTo>
                <a:lnTo>
                  <a:pt x="228" y="123"/>
                </a:lnTo>
                <a:lnTo>
                  <a:pt x="228" y="122"/>
                </a:lnTo>
                <a:lnTo>
                  <a:pt x="228" y="122"/>
                </a:lnTo>
                <a:lnTo>
                  <a:pt x="228" y="122"/>
                </a:lnTo>
                <a:lnTo>
                  <a:pt x="227" y="122"/>
                </a:lnTo>
                <a:lnTo>
                  <a:pt x="226" y="122"/>
                </a:lnTo>
                <a:lnTo>
                  <a:pt x="225" y="122"/>
                </a:lnTo>
                <a:lnTo>
                  <a:pt x="220" y="122"/>
                </a:lnTo>
                <a:lnTo>
                  <a:pt x="219" y="122"/>
                </a:lnTo>
                <a:lnTo>
                  <a:pt x="218" y="122"/>
                </a:lnTo>
                <a:lnTo>
                  <a:pt x="217" y="123"/>
                </a:lnTo>
                <a:lnTo>
                  <a:pt x="217" y="124"/>
                </a:lnTo>
                <a:lnTo>
                  <a:pt x="217" y="124"/>
                </a:lnTo>
                <a:lnTo>
                  <a:pt x="217" y="125"/>
                </a:lnTo>
                <a:lnTo>
                  <a:pt x="218" y="126"/>
                </a:lnTo>
                <a:lnTo>
                  <a:pt x="218" y="127"/>
                </a:lnTo>
                <a:lnTo>
                  <a:pt x="217" y="128"/>
                </a:lnTo>
                <a:lnTo>
                  <a:pt x="217" y="129"/>
                </a:lnTo>
                <a:lnTo>
                  <a:pt x="217" y="132"/>
                </a:lnTo>
                <a:lnTo>
                  <a:pt x="216" y="134"/>
                </a:lnTo>
                <a:lnTo>
                  <a:pt x="215" y="136"/>
                </a:lnTo>
                <a:lnTo>
                  <a:pt x="214" y="137"/>
                </a:lnTo>
                <a:lnTo>
                  <a:pt x="213" y="138"/>
                </a:lnTo>
                <a:lnTo>
                  <a:pt x="213" y="138"/>
                </a:lnTo>
                <a:lnTo>
                  <a:pt x="212" y="139"/>
                </a:lnTo>
                <a:lnTo>
                  <a:pt x="212" y="139"/>
                </a:lnTo>
                <a:lnTo>
                  <a:pt x="211" y="140"/>
                </a:lnTo>
                <a:lnTo>
                  <a:pt x="211" y="141"/>
                </a:lnTo>
                <a:lnTo>
                  <a:pt x="209" y="141"/>
                </a:lnTo>
                <a:lnTo>
                  <a:pt x="208" y="141"/>
                </a:lnTo>
                <a:lnTo>
                  <a:pt x="207" y="141"/>
                </a:lnTo>
                <a:lnTo>
                  <a:pt x="206" y="141"/>
                </a:lnTo>
                <a:lnTo>
                  <a:pt x="205" y="140"/>
                </a:lnTo>
                <a:lnTo>
                  <a:pt x="204" y="141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3"/>
                </a:lnTo>
                <a:lnTo>
                  <a:pt x="202" y="144"/>
                </a:lnTo>
                <a:lnTo>
                  <a:pt x="201" y="144"/>
                </a:lnTo>
                <a:lnTo>
                  <a:pt x="201" y="144"/>
                </a:lnTo>
                <a:lnTo>
                  <a:pt x="199" y="144"/>
                </a:lnTo>
                <a:lnTo>
                  <a:pt x="199" y="144"/>
                </a:lnTo>
                <a:lnTo>
                  <a:pt x="198" y="144"/>
                </a:lnTo>
                <a:lnTo>
                  <a:pt x="197" y="144"/>
                </a:lnTo>
                <a:lnTo>
                  <a:pt x="196" y="145"/>
                </a:lnTo>
                <a:lnTo>
                  <a:pt x="195" y="145"/>
                </a:lnTo>
                <a:lnTo>
                  <a:pt x="194" y="147"/>
                </a:lnTo>
                <a:lnTo>
                  <a:pt x="193" y="147"/>
                </a:lnTo>
                <a:lnTo>
                  <a:pt x="192" y="147"/>
                </a:lnTo>
                <a:lnTo>
                  <a:pt x="191" y="147"/>
                </a:lnTo>
                <a:lnTo>
                  <a:pt x="189" y="147"/>
                </a:lnTo>
                <a:lnTo>
                  <a:pt x="189" y="147"/>
                </a:lnTo>
                <a:lnTo>
                  <a:pt x="187" y="148"/>
                </a:lnTo>
                <a:lnTo>
                  <a:pt x="187" y="149"/>
                </a:lnTo>
                <a:lnTo>
                  <a:pt x="186" y="150"/>
                </a:lnTo>
                <a:lnTo>
                  <a:pt x="186" y="152"/>
                </a:lnTo>
                <a:lnTo>
                  <a:pt x="186" y="153"/>
                </a:lnTo>
                <a:lnTo>
                  <a:pt x="186" y="154"/>
                </a:lnTo>
                <a:lnTo>
                  <a:pt x="186" y="155"/>
                </a:lnTo>
                <a:lnTo>
                  <a:pt x="186" y="155"/>
                </a:lnTo>
                <a:lnTo>
                  <a:pt x="186" y="156"/>
                </a:lnTo>
                <a:lnTo>
                  <a:pt x="184" y="156"/>
                </a:lnTo>
                <a:lnTo>
                  <a:pt x="183" y="156"/>
                </a:lnTo>
                <a:lnTo>
                  <a:pt x="182" y="156"/>
                </a:lnTo>
                <a:lnTo>
                  <a:pt x="182" y="156"/>
                </a:lnTo>
                <a:lnTo>
                  <a:pt x="181" y="156"/>
                </a:lnTo>
                <a:lnTo>
                  <a:pt x="181" y="156"/>
                </a:lnTo>
                <a:lnTo>
                  <a:pt x="180" y="156"/>
                </a:lnTo>
                <a:lnTo>
                  <a:pt x="180" y="157"/>
                </a:lnTo>
                <a:lnTo>
                  <a:pt x="180" y="157"/>
                </a:lnTo>
                <a:lnTo>
                  <a:pt x="179" y="158"/>
                </a:lnTo>
                <a:lnTo>
                  <a:pt x="179" y="159"/>
                </a:lnTo>
                <a:lnTo>
                  <a:pt x="179" y="160"/>
                </a:lnTo>
                <a:lnTo>
                  <a:pt x="178" y="164"/>
                </a:lnTo>
                <a:lnTo>
                  <a:pt x="178" y="165"/>
                </a:lnTo>
                <a:lnTo>
                  <a:pt x="178" y="165"/>
                </a:lnTo>
                <a:lnTo>
                  <a:pt x="178" y="167"/>
                </a:lnTo>
                <a:lnTo>
                  <a:pt x="177" y="167"/>
                </a:lnTo>
                <a:lnTo>
                  <a:pt x="177" y="168"/>
                </a:lnTo>
                <a:lnTo>
                  <a:pt x="176" y="169"/>
                </a:lnTo>
                <a:lnTo>
                  <a:pt x="175" y="170"/>
                </a:lnTo>
                <a:lnTo>
                  <a:pt x="174" y="171"/>
                </a:lnTo>
                <a:lnTo>
                  <a:pt x="174" y="172"/>
                </a:lnTo>
                <a:lnTo>
                  <a:pt x="174" y="173"/>
                </a:lnTo>
                <a:lnTo>
                  <a:pt x="173" y="174"/>
                </a:lnTo>
                <a:lnTo>
                  <a:pt x="168" y="176"/>
                </a:lnTo>
                <a:lnTo>
                  <a:pt x="166" y="176"/>
                </a:lnTo>
                <a:lnTo>
                  <a:pt x="166" y="176"/>
                </a:lnTo>
                <a:lnTo>
                  <a:pt x="165" y="176"/>
                </a:lnTo>
                <a:lnTo>
                  <a:pt x="164" y="176"/>
                </a:lnTo>
                <a:lnTo>
                  <a:pt x="164" y="176"/>
                </a:lnTo>
                <a:lnTo>
                  <a:pt x="163" y="176"/>
                </a:lnTo>
                <a:lnTo>
                  <a:pt x="161" y="176"/>
                </a:lnTo>
                <a:lnTo>
                  <a:pt x="159" y="176"/>
                </a:lnTo>
                <a:lnTo>
                  <a:pt x="158" y="176"/>
                </a:lnTo>
                <a:lnTo>
                  <a:pt x="157" y="176"/>
                </a:lnTo>
                <a:lnTo>
                  <a:pt x="156" y="176"/>
                </a:lnTo>
                <a:lnTo>
                  <a:pt x="155" y="176"/>
                </a:lnTo>
                <a:lnTo>
                  <a:pt x="154" y="177"/>
                </a:lnTo>
                <a:lnTo>
                  <a:pt x="153" y="178"/>
                </a:lnTo>
                <a:lnTo>
                  <a:pt x="153" y="179"/>
                </a:lnTo>
                <a:lnTo>
                  <a:pt x="153" y="180"/>
                </a:lnTo>
                <a:lnTo>
                  <a:pt x="152" y="181"/>
                </a:lnTo>
                <a:lnTo>
                  <a:pt x="151" y="181"/>
                </a:lnTo>
                <a:lnTo>
                  <a:pt x="150" y="182"/>
                </a:lnTo>
                <a:lnTo>
                  <a:pt x="149" y="182"/>
                </a:lnTo>
                <a:lnTo>
                  <a:pt x="149" y="183"/>
                </a:lnTo>
                <a:lnTo>
                  <a:pt x="148" y="183"/>
                </a:lnTo>
                <a:lnTo>
                  <a:pt x="147" y="183"/>
                </a:lnTo>
                <a:lnTo>
                  <a:pt x="146" y="184"/>
                </a:lnTo>
                <a:lnTo>
                  <a:pt x="146" y="184"/>
                </a:lnTo>
                <a:lnTo>
                  <a:pt x="145" y="184"/>
                </a:lnTo>
                <a:lnTo>
                  <a:pt x="145" y="185"/>
                </a:lnTo>
                <a:lnTo>
                  <a:pt x="144" y="185"/>
                </a:lnTo>
                <a:lnTo>
                  <a:pt x="142" y="185"/>
                </a:lnTo>
                <a:lnTo>
                  <a:pt x="141" y="185"/>
                </a:lnTo>
                <a:lnTo>
                  <a:pt x="140" y="185"/>
                </a:lnTo>
                <a:lnTo>
                  <a:pt x="140" y="184"/>
                </a:lnTo>
                <a:lnTo>
                  <a:pt x="139" y="183"/>
                </a:lnTo>
                <a:lnTo>
                  <a:pt x="138" y="181"/>
                </a:lnTo>
                <a:lnTo>
                  <a:pt x="137" y="181"/>
                </a:lnTo>
                <a:lnTo>
                  <a:pt x="137" y="180"/>
                </a:lnTo>
                <a:lnTo>
                  <a:pt x="136" y="178"/>
                </a:lnTo>
                <a:lnTo>
                  <a:pt x="135" y="176"/>
                </a:lnTo>
                <a:lnTo>
                  <a:pt x="134" y="175"/>
                </a:lnTo>
                <a:lnTo>
                  <a:pt x="134" y="175"/>
                </a:lnTo>
                <a:lnTo>
                  <a:pt x="134" y="174"/>
                </a:lnTo>
                <a:lnTo>
                  <a:pt x="133" y="172"/>
                </a:lnTo>
                <a:lnTo>
                  <a:pt x="132" y="170"/>
                </a:lnTo>
                <a:lnTo>
                  <a:pt x="132" y="168"/>
                </a:lnTo>
                <a:lnTo>
                  <a:pt x="131" y="166"/>
                </a:lnTo>
                <a:lnTo>
                  <a:pt x="130" y="164"/>
                </a:lnTo>
                <a:lnTo>
                  <a:pt x="129" y="164"/>
                </a:lnTo>
                <a:lnTo>
                  <a:pt x="128" y="163"/>
                </a:lnTo>
                <a:lnTo>
                  <a:pt x="128" y="162"/>
                </a:lnTo>
                <a:lnTo>
                  <a:pt x="128" y="162"/>
                </a:lnTo>
                <a:lnTo>
                  <a:pt x="128" y="161"/>
                </a:lnTo>
                <a:lnTo>
                  <a:pt x="127" y="160"/>
                </a:lnTo>
                <a:lnTo>
                  <a:pt x="126" y="159"/>
                </a:lnTo>
                <a:lnTo>
                  <a:pt x="125" y="158"/>
                </a:lnTo>
                <a:lnTo>
                  <a:pt x="124" y="156"/>
                </a:lnTo>
                <a:lnTo>
                  <a:pt x="124" y="156"/>
                </a:lnTo>
                <a:lnTo>
                  <a:pt x="124" y="155"/>
                </a:lnTo>
                <a:lnTo>
                  <a:pt x="124" y="154"/>
                </a:lnTo>
                <a:lnTo>
                  <a:pt x="123" y="152"/>
                </a:lnTo>
                <a:lnTo>
                  <a:pt x="123" y="150"/>
                </a:lnTo>
                <a:lnTo>
                  <a:pt x="122" y="147"/>
                </a:lnTo>
                <a:lnTo>
                  <a:pt x="121" y="144"/>
                </a:lnTo>
                <a:lnTo>
                  <a:pt x="120" y="142"/>
                </a:lnTo>
                <a:lnTo>
                  <a:pt x="116" y="137"/>
                </a:lnTo>
                <a:lnTo>
                  <a:pt x="116" y="137"/>
                </a:lnTo>
                <a:lnTo>
                  <a:pt x="115" y="136"/>
                </a:lnTo>
                <a:lnTo>
                  <a:pt x="113" y="135"/>
                </a:lnTo>
                <a:lnTo>
                  <a:pt x="112" y="134"/>
                </a:lnTo>
                <a:lnTo>
                  <a:pt x="111" y="133"/>
                </a:lnTo>
                <a:lnTo>
                  <a:pt x="109" y="131"/>
                </a:lnTo>
                <a:lnTo>
                  <a:pt x="108" y="131"/>
                </a:lnTo>
                <a:lnTo>
                  <a:pt x="107" y="132"/>
                </a:lnTo>
                <a:lnTo>
                  <a:pt x="105" y="132"/>
                </a:lnTo>
                <a:lnTo>
                  <a:pt x="104" y="131"/>
                </a:lnTo>
                <a:lnTo>
                  <a:pt x="103" y="130"/>
                </a:lnTo>
                <a:lnTo>
                  <a:pt x="102" y="130"/>
                </a:lnTo>
                <a:lnTo>
                  <a:pt x="101" y="130"/>
                </a:lnTo>
                <a:lnTo>
                  <a:pt x="100" y="128"/>
                </a:lnTo>
                <a:lnTo>
                  <a:pt x="100" y="125"/>
                </a:lnTo>
                <a:lnTo>
                  <a:pt x="99" y="123"/>
                </a:lnTo>
                <a:lnTo>
                  <a:pt x="98" y="123"/>
                </a:lnTo>
                <a:lnTo>
                  <a:pt x="97" y="123"/>
                </a:lnTo>
                <a:lnTo>
                  <a:pt x="96" y="123"/>
                </a:lnTo>
                <a:lnTo>
                  <a:pt x="95" y="123"/>
                </a:lnTo>
                <a:lnTo>
                  <a:pt x="93" y="125"/>
                </a:lnTo>
                <a:lnTo>
                  <a:pt x="93" y="126"/>
                </a:lnTo>
                <a:lnTo>
                  <a:pt x="92" y="128"/>
                </a:lnTo>
                <a:lnTo>
                  <a:pt x="91" y="129"/>
                </a:lnTo>
                <a:lnTo>
                  <a:pt x="91" y="130"/>
                </a:lnTo>
                <a:lnTo>
                  <a:pt x="90" y="131"/>
                </a:lnTo>
                <a:lnTo>
                  <a:pt x="89" y="134"/>
                </a:lnTo>
                <a:lnTo>
                  <a:pt x="84" y="140"/>
                </a:lnTo>
                <a:lnTo>
                  <a:pt x="84" y="143"/>
                </a:lnTo>
                <a:lnTo>
                  <a:pt x="83" y="144"/>
                </a:lnTo>
                <a:lnTo>
                  <a:pt x="83" y="144"/>
                </a:lnTo>
                <a:lnTo>
                  <a:pt x="82" y="145"/>
                </a:lnTo>
                <a:lnTo>
                  <a:pt x="82" y="145"/>
                </a:lnTo>
                <a:lnTo>
                  <a:pt x="81" y="144"/>
                </a:lnTo>
                <a:lnTo>
                  <a:pt x="80" y="145"/>
                </a:lnTo>
                <a:lnTo>
                  <a:pt x="79" y="145"/>
                </a:lnTo>
                <a:lnTo>
                  <a:pt x="77" y="146"/>
                </a:lnTo>
                <a:lnTo>
                  <a:pt x="76" y="146"/>
                </a:lnTo>
                <a:lnTo>
                  <a:pt x="75" y="146"/>
                </a:lnTo>
                <a:lnTo>
                  <a:pt x="74" y="146"/>
                </a:lnTo>
                <a:lnTo>
                  <a:pt x="74" y="146"/>
                </a:lnTo>
                <a:lnTo>
                  <a:pt x="73" y="147"/>
                </a:lnTo>
                <a:lnTo>
                  <a:pt x="72" y="147"/>
                </a:lnTo>
                <a:lnTo>
                  <a:pt x="71" y="148"/>
                </a:lnTo>
                <a:lnTo>
                  <a:pt x="71" y="147"/>
                </a:lnTo>
                <a:lnTo>
                  <a:pt x="71" y="147"/>
                </a:lnTo>
                <a:lnTo>
                  <a:pt x="70" y="148"/>
                </a:lnTo>
                <a:lnTo>
                  <a:pt x="69" y="149"/>
                </a:lnTo>
                <a:lnTo>
                  <a:pt x="66" y="155"/>
                </a:lnTo>
                <a:lnTo>
                  <a:pt x="65" y="156"/>
                </a:lnTo>
                <a:lnTo>
                  <a:pt x="64" y="157"/>
                </a:lnTo>
                <a:lnTo>
                  <a:pt x="64" y="158"/>
                </a:lnTo>
                <a:lnTo>
                  <a:pt x="64" y="159"/>
                </a:lnTo>
                <a:lnTo>
                  <a:pt x="63" y="160"/>
                </a:lnTo>
                <a:lnTo>
                  <a:pt x="64" y="161"/>
                </a:lnTo>
                <a:lnTo>
                  <a:pt x="64" y="162"/>
                </a:lnTo>
                <a:lnTo>
                  <a:pt x="64" y="163"/>
                </a:lnTo>
                <a:lnTo>
                  <a:pt x="64" y="164"/>
                </a:lnTo>
                <a:lnTo>
                  <a:pt x="64" y="164"/>
                </a:lnTo>
                <a:lnTo>
                  <a:pt x="63" y="165"/>
                </a:lnTo>
                <a:lnTo>
                  <a:pt x="62" y="166"/>
                </a:lnTo>
                <a:lnTo>
                  <a:pt x="62" y="168"/>
                </a:lnTo>
                <a:lnTo>
                  <a:pt x="61" y="169"/>
                </a:lnTo>
                <a:lnTo>
                  <a:pt x="60" y="172"/>
                </a:lnTo>
                <a:lnTo>
                  <a:pt x="60" y="174"/>
                </a:lnTo>
                <a:lnTo>
                  <a:pt x="59" y="176"/>
                </a:lnTo>
                <a:lnTo>
                  <a:pt x="59" y="177"/>
                </a:lnTo>
                <a:lnTo>
                  <a:pt x="58" y="180"/>
                </a:lnTo>
                <a:lnTo>
                  <a:pt x="57" y="181"/>
                </a:lnTo>
                <a:lnTo>
                  <a:pt x="57" y="182"/>
                </a:lnTo>
                <a:lnTo>
                  <a:pt x="57" y="183"/>
                </a:lnTo>
                <a:lnTo>
                  <a:pt x="57" y="183"/>
                </a:lnTo>
                <a:lnTo>
                  <a:pt x="56" y="183"/>
                </a:lnTo>
                <a:lnTo>
                  <a:pt x="56" y="183"/>
                </a:lnTo>
                <a:lnTo>
                  <a:pt x="56" y="183"/>
                </a:lnTo>
                <a:lnTo>
                  <a:pt x="55" y="183"/>
                </a:lnTo>
                <a:lnTo>
                  <a:pt x="55" y="182"/>
                </a:lnTo>
                <a:lnTo>
                  <a:pt x="53" y="182"/>
                </a:lnTo>
                <a:lnTo>
                  <a:pt x="52" y="181"/>
                </a:lnTo>
                <a:lnTo>
                  <a:pt x="51" y="181"/>
                </a:lnTo>
                <a:lnTo>
                  <a:pt x="50" y="181"/>
                </a:lnTo>
                <a:lnTo>
                  <a:pt x="49" y="181"/>
                </a:lnTo>
                <a:lnTo>
                  <a:pt x="46" y="181"/>
                </a:lnTo>
                <a:lnTo>
                  <a:pt x="45" y="180"/>
                </a:lnTo>
                <a:lnTo>
                  <a:pt x="43" y="178"/>
                </a:lnTo>
                <a:lnTo>
                  <a:pt x="40" y="176"/>
                </a:lnTo>
                <a:lnTo>
                  <a:pt x="38" y="176"/>
                </a:lnTo>
                <a:lnTo>
                  <a:pt x="37" y="175"/>
                </a:lnTo>
                <a:lnTo>
                  <a:pt x="35" y="173"/>
                </a:lnTo>
                <a:lnTo>
                  <a:pt x="34" y="172"/>
                </a:lnTo>
                <a:lnTo>
                  <a:pt x="30" y="170"/>
                </a:lnTo>
                <a:lnTo>
                  <a:pt x="26" y="168"/>
                </a:lnTo>
                <a:lnTo>
                  <a:pt x="26" y="167"/>
                </a:lnTo>
                <a:lnTo>
                  <a:pt x="25" y="167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7"/>
                </a:lnTo>
                <a:lnTo>
                  <a:pt x="25" y="167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4" y="165"/>
                </a:lnTo>
                <a:lnTo>
                  <a:pt x="24" y="165"/>
                </a:lnTo>
                <a:lnTo>
                  <a:pt x="23" y="164"/>
                </a:lnTo>
                <a:lnTo>
                  <a:pt x="22" y="164"/>
                </a:lnTo>
                <a:lnTo>
                  <a:pt x="22" y="163"/>
                </a:lnTo>
                <a:lnTo>
                  <a:pt x="20" y="162"/>
                </a:lnTo>
                <a:lnTo>
                  <a:pt x="20" y="161"/>
                </a:lnTo>
                <a:lnTo>
                  <a:pt x="17" y="159"/>
                </a:lnTo>
                <a:lnTo>
                  <a:pt x="15" y="159"/>
                </a:lnTo>
                <a:lnTo>
                  <a:pt x="15" y="160"/>
                </a:lnTo>
                <a:lnTo>
                  <a:pt x="15" y="161"/>
                </a:lnTo>
                <a:lnTo>
                  <a:pt x="15" y="162"/>
                </a:lnTo>
                <a:lnTo>
                  <a:pt x="15" y="162"/>
                </a:lnTo>
                <a:lnTo>
                  <a:pt x="15" y="164"/>
                </a:lnTo>
                <a:lnTo>
                  <a:pt x="15" y="165"/>
                </a:lnTo>
                <a:lnTo>
                  <a:pt x="14" y="166"/>
                </a:lnTo>
                <a:lnTo>
                  <a:pt x="13" y="168"/>
                </a:lnTo>
                <a:lnTo>
                  <a:pt x="13" y="168"/>
                </a:lnTo>
                <a:lnTo>
                  <a:pt x="13" y="169"/>
                </a:lnTo>
                <a:lnTo>
                  <a:pt x="12" y="170"/>
                </a:lnTo>
                <a:lnTo>
                  <a:pt x="12" y="171"/>
                </a:lnTo>
                <a:lnTo>
                  <a:pt x="11" y="172"/>
                </a:lnTo>
                <a:lnTo>
                  <a:pt x="11" y="172"/>
                </a:lnTo>
                <a:lnTo>
                  <a:pt x="10" y="173"/>
                </a:lnTo>
                <a:lnTo>
                  <a:pt x="9" y="174"/>
                </a:lnTo>
                <a:lnTo>
                  <a:pt x="8" y="175"/>
                </a:lnTo>
                <a:lnTo>
                  <a:pt x="7" y="175"/>
                </a:lnTo>
                <a:lnTo>
                  <a:pt x="7" y="176"/>
                </a:lnTo>
                <a:lnTo>
                  <a:pt x="6" y="176"/>
                </a:lnTo>
                <a:lnTo>
                  <a:pt x="6" y="177"/>
                </a:lnTo>
                <a:lnTo>
                  <a:pt x="5" y="179"/>
                </a:lnTo>
                <a:lnTo>
                  <a:pt x="5" y="180"/>
                </a:lnTo>
                <a:lnTo>
                  <a:pt x="4" y="181"/>
                </a:lnTo>
                <a:lnTo>
                  <a:pt x="4" y="181"/>
                </a:lnTo>
                <a:lnTo>
                  <a:pt x="4" y="182"/>
                </a:lnTo>
                <a:lnTo>
                  <a:pt x="4" y="184"/>
                </a:lnTo>
                <a:lnTo>
                  <a:pt x="4" y="185"/>
                </a:lnTo>
                <a:lnTo>
                  <a:pt x="3" y="186"/>
                </a:lnTo>
                <a:lnTo>
                  <a:pt x="3" y="186"/>
                </a:lnTo>
                <a:lnTo>
                  <a:pt x="3" y="187"/>
                </a:lnTo>
                <a:lnTo>
                  <a:pt x="2" y="187"/>
                </a:lnTo>
                <a:lnTo>
                  <a:pt x="1" y="188"/>
                </a:lnTo>
                <a:lnTo>
                  <a:pt x="0" y="188"/>
                </a:lnTo>
                <a:lnTo>
                  <a:pt x="0" y="187"/>
                </a:lnTo>
                <a:lnTo>
                  <a:pt x="0" y="187"/>
                </a:lnTo>
                <a:lnTo>
                  <a:pt x="0" y="187"/>
                </a:lnTo>
                <a:lnTo>
                  <a:pt x="0" y="186"/>
                </a:lnTo>
                <a:lnTo>
                  <a:pt x="0" y="186"/>
                </a:lnTo>
                <a:lnTo>
                  <a:pt x="0" y="185"/>
                </a:lnTo>
                <a:lnTo>
                  <a:pt x="0" y="185"/>
                </a:lnTo>
                <a:lnTo>
                  <a:pt x="0" y="185"/>
                </a:lnTo>
                <a:lnTo>
                  <a:pt x="0" y="184"/>
                </a:lnTo>
                <a:lnTo>
                  <a:pt x="0" y="184"/>
                </a:lnTo>
                <a:lnTo>
                  <a:pt x="1" y="184"/>
                </a:lnTo>
                <a:lnTo>
                  <a:pt x="1" y="184"/>
                </a:lnTo>
                <a:lnTo>
                  <a:pt x="1" y="183"/>
                </a:lnTo>
                <a:lnTo>
                  <a:pt x="1" y="183"/>
                </a:lnTo>
                <a:lnTo>
                  <a:pt x="2" y="183"/>
                </a:lnTo>
                <a:lnTo>
                  <a:pt x="2" y="182"/>
                </a:lnTo>
                <a:lnTo>
                  <a:pt x="2" y="182"/>
                </a:lnTo>
                <a:lnTo>
                  <a:pt x="2" y="182"/>
                </a:lnTo>
                <a:lnTo>
                  <a:pt x="3" y="181"/>
                </a:lnTo>
                <a:lnTo>
                  <a:pt x="3" y="181"/>
                </a:lnTo>
                <a:lnTo>
                  <a:pt x="3" y="181"/>
                </a:lnTo>
                <a:lnTo>
                  <a:pt x="3" y="181"/>
                </a:lnTo>
                <a:lnTo>
                  <a:pt x="3" y="180"/>
                </a:lnTo>
                <a:lnTo>
                  <a:pt x="3" y="180"/>
                </a:lnTo>
                <a:lnTo>
                  <a:pt x="4" y="180"/>
                </a:lnTo>
                <a:lnTo>
                  <a:pt x="4" y="179"/>
                </a:lnTo>
                <a:lnTo>
                  <a:pt x="4" y="178"/>
                </a:lnTo>
                <a:lnTo>
                  <a:pt x="4" y="177"/>
                </a:lnTo>
                <a:lnTo>
                  <a:pt x="4" y="177"/>
                </a:lnTo>
                <a:lnTo>
                  <a:pt x="4" y="176"/>
                </a:lnTo>
                <a:lnTo>
                  <a:pt x="4" y="176"/>
                </a:lnTo>
                <a:lnTo>
                  <a:pt x="4" y="176"/>
                </a:lnTo>
                <a:lnTo>
                  <a:pt x="4" y="176"/>
                </a:lnTo>
                <a:lnTo>
                  <a:pt x="4" y="175"/>
                </a:lnTo>
                <a:lnTo>
                  <a:pt x="4" y="175"/>
                </a:lnTo>
                <a:lnTo>
                  <a:pt x="4" y="174"/>
                </a:lnTo>
                <a:lnTo>
                  <a:pt x="4" y="174"/>
                </a:lnTo>
                <a:lnTo>
                  <a:pt x="4" y="173"/>
                </a:lnTo>
                <a:lnTo>
                  <a:pt x="4" y="173"/>
                </a:lnTo>
                <a:lnTo>
                  <a:pt x="4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1"/>
                </a:lnTo>
                <a:lnTo>
                  <a:pt x="5" y="171"/>
                </a:lnTo>
                <a:lnTo>
                  <a:pt x="5" y="170"/>
                </a:lnTo>
                <a:lnTo>
                  <a:pt x="5" y="170"/>
                </a:lnTo>
                <a:lnTo>
                  <a:pt x="5" y="170"/>
                </a:lnTo>
                <a:lnTo>
                  <a:pt x="5" y="169"/>
                </a:lnTo>
                <a:lnTo>
                  <a:pt x="6" y="169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7"/>
                </a:lnTo>
                <a:lnTo>
                  <a:pt x="6" y="167"/>
                </a:lnTo>
                <a:lnTo>
                  <a:pt x="6" y="166"/>
                </a:lnTo>
                <a:lnTo>
                  <a:pt x="7" y="166"/>
                </a:lnTo>
                <a:lnTo>
                  <a:pt x="7" y="166"/>
                </a:lnTo>
                <a:lnTo>
                  <a:pt x="7" y="165"/>
                </a:lnTo>
                <a:lnTo>
                  <a:pt x="7" y="165"/>
                </a:lnTo>
                <a:lnTo>
                  <a:pt x="7" y="165"/>
                </a:lnTo>
                <a:lnTo>
                  <a:pt x="7" y="164"/>
                </a:lnTo>
                <a:lnTo>
                  <a:pt x="6" y="164"/>
                </a:lnTo>
                <a:lnTo>
                  <a:pt x="6" y="164"/>
                </a:lnTo>
                <a:lnTo>
                  <a:pt x="6" y="163"/>
                </a:lnTo>
                <a:lnTo>
                  <a:pt x="6" y="163"/>
                </a:lnTo>
                <a:lnTo>
                  <a:pt x="7" y="163"/>
                </a:lnTo>
                <a:lnTo>
                  <a:pt x="7" y="162"/>
                </a:lnTo>
                <a:lnTo>
                  <a:pt x="7" y="162"/>
                </a:lnTo>
                <a:lnTo>
                  <a:pt x="7" y="161"/>
                </a:lnTo>
                <a:lnTo>
                  <a:pt x="6" y="161"/>
                </a:lnTo>
                <a:lnTo>
                  <a:pt x="6" y="161"/>
                </a:lnTo>
                <a:lnTo>
                  <a:pt x="6" y="160"/>
                </a:lnTo>
                <a:lnTo>
                  <a:pt x="6" y="160"/>
                </a:lnTo>
                <a:lnTo>
                  <a:pt x="6" y="160"/>
                </a:lnTo>
                <a:lnTo>
                  <a:pt x="6" y="159"/>
                </a:lnTo>
                <a:lnTo>
                  <a:pt x="6" y="159"/>
                </a:lnTo>
                <a:lnTo>
                  <a:pt x="6" y="158"/>
                </a:lnTo>
                <a:lnTo>
                  <a:pt x="5" y="158"/>
                </a:lnTo>
                <a:lnTo>
                  <a:pt x="5" y="158"/>
                </a:lnTo>
                <a:lnTo>
                  <a:pt x="5" y="158"/>
                </a:lnTo>
                <a:lnTo>
                  <a:pt x="5" y="157"/>
                </a:lnTo>
                <a:lnTo>
                  <a:pt x="5" y="157"/>
                </a:lnTo>
                <a:lnTo>
                  <a:pt x="4" y="157"/>
                </a:lnTo>
                <a:lnTo>
                  <a:pt x="4" y="156"/>
                </a:lnTo>
                <a:lnTo>
                  <a:pt x="4" y="156"/>
                </a:lnTo>
                <a:lnTo>
                  <a:pt x="5" y="156"/>
                </a:lnTo>
                <a:lnTo>
                  <a:pt x="5" y="155"/>
                </a:lnTo>
                <a:lnTo>
                  <a:pt x="5" y="155"/>
                </a:lnTo>
                <a:lnTo>
                  <a:pt x="5" y="155"/>
                </a:lnTo>
                <a:lnTo>
                  <a:pt x="5" y="154"/>
                </a:lnTo>
                <a:lnTo>
                  <a:pt x="5" y="154"/>
                </a:lnTo>
                <a:lnTo>
                  <a:pt x="5" y="154"/>
                </a:lnTo>
                <a:lnTo>
                  <a:pt x="5" y="153"/>
                </a:lnTo>
                <a:lnTo>
                  <a:pt x="6" y="153"/>
                </a:lnTo>
                <a:lnTo>
                  <a:pt x="6" y="153"/>
                </a:lnTo>
                <a:lnTo>
                  <a:pt x="6" y="153"/>
                </a:lnTo>
                <a:lnTo>
                  <a:pt x="6" y="152"/>
                </a:lnTo>
                <a:lnTo>
                  <a:pt x="7" y="152"/>
                </a:lnTo>
                <a:lnTo>
                  <a:pt x="7" y="151"/>
                </a:lnTo>
                <a:lnTo>
                  <a:pt x="7" y="151"/>
                </a:lnTo>
                <a:lnTo>
                  <a:pt x="7" y="151"/>
                </a:lnTo>
                <a:lnTo>
                  <a:pt x="7" y="151"/>
                </a:lnTo>
                <a:lnTo>
                  <a:pt x="7" y="151"/>
                </a:lnTo>
                <a:lnTo>
                  <a:pt x="7" y="150"/>
                </a:lnTo>
                <a:lnTo>
                  <a:pt x="7" y="150"/>
                </a:lnTo>
                <a:lnTo>
                  <a:pt x="7" y="149"/>
                </a:lnTo>
                <a:lnTo>
                  <a:pt x="7" y="149"/>
                </a:lnTo>
                <a:lnTo>
                  <a:pt x="7" y="149"/>
                </a:lnTo>
                <a:lnTo>
                  <a:pt x="6" y="149"/>
                </a:lnTo>
                <a:lnTo>
                  <a:pt x="6" y="149"/>
                </a:lnTo>
                <a:lnTo>
                  <a:pt x="6" y="148"/>
                </a:lnTo>
                <a:lnTo>
                  <a:pt x="6" y="148"/>
                </a:lnTo>
                <a:lnTo>
                  <a:pt x="6" y="147"/>
                </a:lnTo>
                <a:lnTo>
                  <a:pt x="6" y="147"/>
                </a:lnTo>
                <a:lnTo>
                  <a:pt x="6" y="147"/>
                </a:lnTo>
                <a:lnTo>
                  <a:pt x="6" y="147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5"/>
                </a:lnTo>
                <a:lnTo>
                  <a:pt x="6" y="145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3"/>
                </a:lnTo>
                <a:lnTo>
                  <a:pt x="6" y="143"/>
                </a:lnTo>
                <a:lnTo>
                  <a:pt x="6" y="143"/>
                </a:lnTo>
                <a:lnTo>
                  <a:pt x="5" y="143"/>
                </a:lnTo>
                <a:lnTo>
                  <a:pt x="5" y="142"/>
                </a:lnTo>
                <a:lnTo>
                  <a:pt x="5" y="142"/>
                </a:lnTo>
                <a:lnTo>
                  <a:pt x="5" y="141"/>
                </a:lnTo>
                <a:lnTo>
                  <a:pt x="6" y="141"/>
                </a:lnTo>
                <a:lnTo>
                  <a:pt x="6" y="140"/>
                </a:lnTo>
                <a:lnTo>
                  <a:pt x="6" y="140"/>
                </a:lnTo>
                <a:lnTo>
                  <a:pt x="6" y="139"/>
                </a:lnTo>
                <a:lnTo>
                  <a:pt x="6" y="139"/>
                </a:lnTo>
                <a:lnTo>
                  <a:pt x="6" y="139"/>
                </a:lnTo>
                <a:lnTo>
                  <a:pt x="6" y="138"/>
                </a:lnTo>
                <a:lnTo>
                  <a:pt x="6" y="138"/>
                </a:lnTo>
                <a:lnTo>
                  <a:pt x="6" y="137"/>
                </a:lnTo>
                <a:lnTo>
                  <a:pt x="6" y="137"/>
                </a:lnTo>
                <a:lnTo>
                  <a:pt x="6" y="136"/>
                </a:lnTo>
                <a:lnTo>
                  <a:pt x="6" y="136"/>
                </a:lnTo>
                <a:lnTo>
                  <a:pt x="6" y="135"/>
                </a:lnTo>
                <a:lnTo>
                  <a:pt x="6" y="135"/>
                </a:lnTo>
                <a:lnTo>
                  <a:pt x="5" y="135"/>
                </a:lnTo>
                <a:lnTo>
                  <a:pt x="5" y="134"/>
                </a:lnTo>
                <a:lnTo>
                  <a:pt x="5" y="134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2"/>
                </a:lnTo>
                <a:lnTo>
                  <a:pt x="4" y="132"/>
                </a:lnTo>
                <a:lnTo>
                  <a:pt x="4" y="131"/>
                </a:lnTo>
                <a:lnTo>
                  <a:pt x="4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0"/>
                </a:lnTo>
                <a:lnTo>
                  <a:pt x="3" y="130"/>
                </a:lnTo>
                <a:lnTo>
                  <a:pt x="3" y="129"/>
                </a:lnTo>
                <a:lnTo>
                  <a:pt x="3" y="128"/>
                </a:lnTo>
                <a:lnTo>
                  <a:pt x="3" y="128"/>
                </a:lnTo>
                <a:lnTo>
                  <a:pt x="3" y="127"/>
                </a:lnTo>
                <a:lnTo>
                  <a:pt x="3" y="127"/>
                </a:lnTo>
                <a:lnTo>
                  <a:pt x="3" y="126"/>
                </a:lnTo>
                <a:lnTo>
                  <a:pt x="3" y="126"/>
                </a:lnTo>
                <a:lnTo>
                  <a:pt x="3" y="125"/>
                </a:lnTo>
                <a:lnTo>
                  <a:pt x="3" y="125"/>
                </a:lnTo>
                <a:lnTo>
                  <a:pt x="3" y="124"/>
                </a:lnTo>
                <a:lnTo>
                  <a:pt x="4" y="124"/>
                </a:lnTo>
                <a:lnTo>
                  <a:pt x="3" y="123"/>
                </a:lnTo>
                <a:lnTo>
                  <a:pt x="3" y="123"/>
                </a:lnTo>
                <a:lnTo>
                  <a:pt x="3" y="122"/>
                </a:lnTo>
                <a:lnTo>
                  <a:pt x="3" y="122"/>
                </a:lnTo>
                <a:lnTo>
                  <a:pt x="3" y="122"/>
                </a:lnTo>
                <a:lnTo>
                  <a:pt x="3" y="122"/>
                </a:lnTo>
                <a:lnTo>
                  <a:pt x="3" y="121"/>
                </a:lnTo>
                <a:lnTo>
                  <a:pt x="3" y="121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19"/>
                </a:lnTo>
                <a:lnTo>
                  <a:pt x="3" y="119"/>
                </a:lnTo>
                <a:lnTo>
                  <a:pt x="3" y="118"/>
                </a:lnTo>
                <a:lnTo>
                  <a:pt x="3" y="118"/>
                </a:lnTo>
                <a:lnTo>
                  <a:pt x="3" y="118"/>
                </a:lnTo>
                <a:lnTo>
                  <a:pt x="3" y="118"/>
                </a:lnTo>
                <a:lnTo>
                  <a:pt x="4" y="118"/>
                </a:lnTo>
                <a:lnTo>
                  <a:pt x="4" y="117"/>
                </a:lnTo>
                <a:lnTo>
                  <a:pt x="4" y="117"/>
                </a:lnTo>
                <a:lnTo>
                  <a:pt x="4" y="116"/>
                </a:lnTo>
                <a:lnTo>
                  <a:pt x="4" y="116"/>
                </a:lnTo>
                <a:lnTo>
                  <a:pt x="4" y="116"/>
                </a:lnTo>
                <a:lnTo>
                  <a:pt x="4" y="115"/>
                </a:lnTo>
                <a:lnTo>
                  <a:pt x="4" y="115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3"/>
                </a:lnTo>
                <a:lnTo>
                  <a:pt x="4" y="113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1"/>
                </a:lnTo>
                <a:lnTo>
                  <a:pt x="4" y="111"/>
                </a:lnTo>
                <a:lnTo>
                  <a:pt x="4" y="110"/>
                </a:lnTo>
                <a:lnTo>
                  <a:pt x="4" y="110"/>
                </a:lnTo>
                <a:lnTo>
                  <a:pt x="5" y="110"/>
                </a:lnTo>
                <a:lnTo>
                  <a:pt x="5" y="110"/>
                </a:lnTo>
                <a:lnTo>
                  <a:pt x="6" y="110"/>
                </a:lnTo>
                <a:lnTo>
                  <a:pt x="6" y="110"/>
                </a:lnTo>
                <a:lnTo>
                  <a:pt x="6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7"/>
                </a:lnTo>
                <a:lnTo>
                  <a:pt x="6" y="107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7" y="104"/>
                </a:lnTo>
                <a:lnTo>
                  <a:pt x="7" y="103"/>
                </a:lnTo>
                <a:lnTo>
                  <a:pt x="7" y="103"/>
                </a:lnTo>
                <a:lnTo>
                  <a:pt x="7" y="102"/>
                </a:lnTo>
                <a:lnTo>
                  <a:pt x="7" y="102"/>
                </a:lnTo>
                <a:lnTo>
                  <a:pt x="7" y="101"/>
                </a:lnTo>
                <a:lnTo>
                  <a:pt x="8" y="101"/>
                </a:lnTo>
                <a:lnTo>
                  <a:pt x="8" y="101"/>
                </a:lnTo>
                <a:lnTo>
                  <a:pt x="8" y="101"/>
                </a:lnTo>
                <a:lnTo>
                  <a:pt x="9" y="101"/>
                </a:lnTo>
                <a:lnTo>
                  <a:pt x="8" y="101"/>
                </a:lnTo>
                <a:lnTo>
                  <a:pt x="8" y="100"/>
                </a:lnTo>
                <a:lnTo>
                  <a:pt x="8" y="100"/>
                </a:lnTo>
                <a:lnTo>
                  <a:pt x="7" y="100"/>
                </a:lnTo>
                <a:lnTo>
                  <a:pt x="7" y="100"/>
                </a:lnTo>
                <a:lnTo>
                  <a:pt x="7" y="99"/>
                </a:lnTo>
                <a:lnTo>
                  <a:pt x="7" y="99"/>
                </a:lnTo>
                <a:lnTo>
                  <a:pt x="7" y="98"/>
                </a:lnTo>
                <a:lnTo>
                  <a:pt x="7" y="98"/>
                </a:lnTo>
                <a:lnTo>
                  <a:pt x="7" y="97"/>
                </a:lnTo>
                <a:lnTo>
                  <a:pt x="7" y="97"/>
                </a:lnTo>
                <a:lnTo>
                  <a:pt x="7" y="97"/>
                </a:lnTo>
                <a:lnTo>
                  <a:pt x="7" y="96"/>
                </a:lnTo>
                <a:lnTo>
                  <a:pt x="7" y="96"/>
                </a:lnTo>
                <a:lnTo>
                  <a:pt x="7" y="95"/>
                </a:lnTo>
                <a:lnTo>
                  <a:pt x="7" y="95"/>
                </a:lnTo>
                <a:lnTo>
                  <a:pt x="7" y="95"/>
                </a:lnTo>
                <a:lnTo>
                  <a:pt x="7" y="94"/>
                </a:lnTo>
                <a:lnTo>
                  <a:pt x="7" y="94"/>
                </a:lnTo>
                <a:lnTo>
                  <a:pt x="7" y="94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2"/>
                </a:lnTo>
                <a:lnTo>
                  <a:pt x="7" y="92"/>
                </a:lnTo>
                <a:lnTo>
                  <a:pt x="7" y="91"/>
                </a:lnTo>
                <a:lnTo>
                  <a:pt x="7" y="91"/>
                </a:lnTo>
                <a:lnTo>
                  <a:pt x="7" y="90"/>
                </a:lnTo>
                <a:lnTo>
                  <a:pt x="7" y="90"/>
                </a:lnTo>
                <a:lnTo>
                  <a:pt x="7" y="90"/>
                </a:lnTo>
                <a:lnTo>
                  <a:pt x="8" y="90"/>
                </a:lnTo>
                <a:lnTo>
                  <a:pt x="8" y="89"/>
                </a:lnTo>
                <a:lnTo>
                  <a:pt x="9" y="89"/>
                </a:lnTo>
                <a:lnTo>
                  <a:pt x="10" y="89"/>
                </a:lnTo>
                <a:lnTo>
                  <a:pt x="10" y="89"/>
                </a:lnTo>
                <a:lnTo>
                  <a:pt x="11" y="89"/>
                </a:lnTo>
                <a:lnTo>
                  <a:pt x="11" y="89"/>
                </a:lnTo>
                <a:lnTo>
                  <a:pt x="12" y="89"/>
                </a:lnTo>
                <a:lnTo>
                  <a:pt x="12" y="89"/>
                </a:lnTo>
                <a:lnTo>
                  <a:pt x="12" y="89"/>
                </a:lnTo>
                <a:lnTo>
                  <a:pt x="13" y="89"/>
                </a:lnTo>
                <a:lnTo>
                  <a:pt x="13" y="89"/>
                </a:lnTo>
                <a:lnTo>
                  <a:pt x="14" y="89"/>
                </a:lnTo>
                <a:lnTo>
                  <a:pt x="14" y="89"/>
                </a:lnTo>
                <a:lnTo>
                  <a:pt x="14" y="89"/>
                </a:lnTo>
                <a:lnTo>
                  <a:pt x="15" y="90"/>
                </a:lnTo>
                <a:lnTo>
                  <a:pt x="15" y="90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8"/>
                </a:lnTo>
                <a:lnTo>
                  <a:pt x="17" y="88"/>
                </a:lnTo>
                <a:lnTo>
                  <a:pt x="17" y="87"/>
                </a:lnTo>
                <a:lnTo>
                  <a:pt x="17" y="87"/>
                </a:lnTo>
                <a:lnTo>
                  <a:pt x="17" y="86"/>
                </a:lnTo>
                <a:lnTo>
                  <a:pt x="17" y="86"/>
                </a:lnTo>
                <a:lnTo>
                  <a:pt x="17" y="86"/>
                </a:lnTo>
                <a:lnTo>
                  <a:pt x="16" y="86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4"/>
                </a:lnTo>
                <a:lnTo>
                  <a:pt x="15" y="84"/>
                </a:lnTo>
                <a:lnTo>
                  <a:pt x="15" y="84"/>
                </a:lnTo>
                <a:lnTo>
                  <a:pt x="14" y="84"/>
                </a:lnTo>
                <a:lnTo>
                  <a:pt x="14" y="83"/>
                </a:lnTo>
                <a:lnTo>
                  <a:pt x="14" y="83"/>
                </a:lnTo>
                <a:lnTo>
                  <a:pt x="14" y="82"/>
                </a:lnTo>
                <a:lnTo>
                  <a:pt x="13" y="82"/>
                </a:lnTo>
                <a:lnTo>
                  <a:pt x="13" y="81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3" y="80"/>
                </a:lnTo>
                <a:lnTo>
                  <a:pt x="13" y="79"/>
                </a:lnTo>
                <a:lnTo>
                  <a:pt x="13" y="79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7"/>
                </a:lnTo>
                <a:lnTo>
                  <a:pt x="11" y="77"/>
                </a:lnTo>
                <a:lnTo>
                  <a:pt x="11" y="76"/>
                </a:lnTo>
                <a:lnTo>
                  <a:pt x="12" y="76"/>
                </a:lnTo>
                <a:lnTo>
                  <a:pt x="12" y="76"/>
                </a:lnTo>
                <a:lnTo>
                  <a:pt x="12" y="75"/>
                </a:lnTo>
                <a:lnTo>
                  <a:pt x="12" y="75"/>
                </a:lnTo>
                <a:lnTo>
                  <a:pt x="12" y="75"/>
                </a:lnTo>
                <a:lnTo>
                  <a:pt x="12" y="74"/>
                </a:lnTo>
                <a:lnTo>
                  <a:pt x="13" y="74"/>
                </a:lnTo>
                <a:lnTo>
                  <a:pt x="13" y="73"/>
                </a:lnTo>
                <a:lnTo>
                  <a:pt x="13" y="73"/>
                </a:lnTo>
                <a:lnTo>
                  <a:pt x="13" y="73"/>
                </a:lnTo>
                <a:lnTo>
                  <a:pt x="14" y="73"/>
                </a:lnTo>
                <a:lnTo>
                  <a:pt x="14" y="72"/>
                </a:lnTo>
                <a:lnTo>
                  <a:pt x="14" y="72"/>
                </a:lnTo>
                <a:lnTo>
                  <a:pt x="14" y="72"/>
                </a:lnTo>
                <a:lnTo>
                  <a:pt x="15" y="72"/>
                </a:lnTo>
                <a:lnTo>
                  <a:pt x="15" y="72"/>
                </a:lnTo>
                <a:lnTo>
                  <a:pt x="16" y="72"/>
                </a:lnTo>
                <a:lnTo>
                  <a:pt x="16" y="71"/>
                </a:lnTo>
                <a:lnTo>
                  <a:pt x="16" y="71"/>
                </a:lnTo>
                <a:lnTo>
                  <a:pt x="17" y="71"/>
                </a:lnTo>
                <a:lnTo>
                  <a:pt x="17" y="71"/>
                </a:lnTo>
                <a:lnTo>
                  <a:pt x="17" y="71"/>
                </a:lnTo>
                <a:lnTo>
                  <a:pt x="18" y="71"/>
                </a:lnTo>
                <a:lnTo>
                  <a:pt x="18" y="71"/>
                </a:lnTo>
                <a:lnTo>
                  <a:pt x="19" y="71"/>
                </a:lnTo>
                <a:lnTo>
                  <a:pt x="20" y="70"/>
                </a:lnTo>
                <a:lnTo>
                  <a:pt x="20" y="70"/>
                </a:lnTo>
                <a:lnTo>
                  <a:pt x="20" y="70"/>
                </a:lnTo>
                <a:lnTo>
                  <a:pt x="21" y="70"/>
                </a:lnTo>
                <a:lnTo>
                  <a:pt x="21" y="70"/>
                </a:lnTo>
                <a:lnTo>
                  <a:pt x="22" y="70"/>
                </a:lnTo>
                <a:lnTo>
                  <a:pt x="22" y="70"/>
                </a:lnTo>
                <a:lnTo>
                  <a:pt x="22" y="70"/>
                </a:lnTo>
                <a:lnTo>
                  <a:pt x="22" y="69"/>
                </a:lnTo>
                <a:lnTo>
                  <a:pt x="23" y="69"/>
                </a:lnTo>
                <a:lnTo>
                  <a:pt x="23" y="69"/>
                </a:lnTo>
                <a:lnTo>
                  <a:pt x="23" y="69"/>
                </a:lnTo>
                <a:lnTo>
                  <a:pt x="24" y="69"/>
                </a:lnTo>
                <a:lnTo>
                  <a:pt x="24" y="69"/>
                </a:lnTo>
                <a:lnTo>
                  <a:pt x="24" y="68"/>
                </a:lnTo>
                <a:lnTo>
                  <a:pt x="24" y="68"/>
                </a:lnTo>
                <a:lnTo>
                  <a:pt x="24" y="68"/>
                </a:lnTo>
                <a:lnTo>
                  <a:pt x="24" y="67"/>
                </a:lnTo>
                <a:lnTo>
                  <a:pt x="24" y="67"/>
                </a:lnTo>
                <a:lnTo>
                  <a:pt x="24" y="66"/>
                </a:lnTo>
                <a:lnTo>
                  <a:pt x="24" y="66"/>
                </a:lnTo>
                <a:lnTo>
                  <a:pt x="24" y="65"/>
                </a:lnTo>
                <a:lnTo>
                  <a:pt x="23" y="65"/>
                </a:lnTo>
                <a:lnTo>
                  <a:pt x="24" y="64"/>
                </a:lnTo>
                <a:lnTo>
                  <a:pt x="24" y="64"/>
                </a:lnTo>
                <a:lnTo>
                  <a:pt x="24" y="64"/>
                </a:lnTo>
                <a:lnTo>
                  <a:pt x="24" y="64"/>
                </a:lnTo>
                <a:lnTo>
                  <a:pt x="24" y="65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3"/>
                </a:lnTo>
                <a:lnTo>
                  <a:pt x="25" y="63"/>
                </a:lnTo>
                <a:lnTo>
                  <a:pt x="25" y="62"/>
                </a:lnTo>
                <a:lnTo>
                  <a:pt x="25" y="62"/>
                </a:lnTo>
                <a:lnTo>
                  <a:pt x="25" y="61"/>
                </a:lnTo>
                <a:lnTo>
                  <a:pt x="25" y="61"/>
                </a:lnTo>
                <a:lnTo>
                  <a:pt x="25" y="60"/>
                </a:lnTo>
                <a:lnTo>
                  <a:pt x="25" y="60"/>
                </a:lnTo>
                <a:lnTo>
                  <a:pt x="25" y="60"/>
                </a:lnTo>
                <a:lnTo>
                  <a:pt x="25" y="60"/>
                </a:lnTo>
                <a:lnTo>
                  <a:pt x="25" y="59"/>
                </a:lnTo>
                <a:lnTo>
                  <a:pt x="25" y="59"/>
                </a:lnTo>
                <a:lnTo>
                  <a:pt x="26" y="58"/>
                </a:lnTo>
                <a:lnTo>
                  <a:pt x="26" y="58"/>
                </a:lnTo>
                <a:lnTo>
                  <a:pt x="26" y="57"/>
                </a:lnTo>
                <a:lnTo>
                  <a:pt x="26" y="57"/>
                </a:lnTo>
                <a:lnTo>
                  <a:pt x="26" y="56"/>
                </a:lnTo>
                <a:lnTo>
                  <a:pt x="27" y="56"/>
                </a:lnTo>
                <a:lnTo>
                  <a:pt x="27" y="55"/>
                </a:lnTo>
                <a:lnTo>
                  <a:pt x="27" y="55"/>
                </a:lnTo>
                <a:lnTo>
                  <a:pt x="27" y="54"/>
                </a:lnTo>
                <a:lnTo>
                  <a:pt x="28" y="52"/>
                </a:lnTo>
                <a:lnTo>
                  <a:pt x="28" y="52"/>
                </a:lnTo>
                <a:lnTo>
                  <a:pt x="28" y="52"/>
                </a:lnTo>
                <a:lnTo>
                  <a:pt x="30" y="49"/>
                </a:lnTo>
                <a:lnTo>
                  <a:pt x="30" y="49"/>
                </a:lnTo>
                <a:lnTo>
                  <a:pt x="30" y="48"/>
                </a:lnTo>
                <a:lnTo>
                  <a:pt x="29" y="48"/>
                </a:lnTo>
                <a:lnTo>
                  <a:pt x="29" y="48"/>
                </a:lnTo>
                <a:lnTo>
                  <a:pt x="29" y="47"/>
                </a:lnTo>
                <a:lnTo>
                  <a:pt x="29" y="47"/>
                </a:lnTo>
                <a:lnTo>
                  <a:pt x="28" y="47"/>
                </a:lnTo>
                <a:lnTo>
                  <a:pt x="28" y="47"/>
                </a:lnTo>
                <a:lnTo>
                  <a:pt x="28" y="47"/>
                </a:lnTo>
                <a:lnTo>
                  <a:pt x="28" y="46"/>
                </a:lnTo>
                <a:lnTo>
                  <a:pt x="27" y="46"/>
                </a:lnTo>
                <a:lnTo>
                  <a:pt x="27" y="46"/>
                </a:lnTo>
                <a:lnTo>
                  <a:pt x="27" y="45"/>
                </a:lnTo>
                <a:lnTo>
                  <a:pt x="27" y="45"/>
                </a:lnTo>
                <a:lnTo>
                  <a:pt x="27" y="44"/>
                </a:lnTo>
                <a:lnTo>
                  <a:pt x="27" y="44"/>
                </a:lnTo>
                <a:lnTo>
                  <a:pt x="27" y="44"/>
                </a:lnTo>
                <a:lnTo>
                  <a:pt x="26" y="44"/>
                </a:lnTo>
                <a:lnTo>
                  <a:pt x="27" y="43"/>
                </a:lnTo>
                <a:lnTo>
                  <a:pt x="27" y="43"/>
                </a:lnTo>
                <a:lnTo>
                  <a:pt x="27" y="43"/>
                </a:lnTo>
                <a:lnTo>
                  <a:pt x="27" y="42"/>
                </a:lnTo>
                <a:lnTo>
                  <a:pt x="27" y="42"/>
                </a:lnTo>
                <a:lnTo>
                  <a:pt x="27" y="41"/>
                </a:lnTo>
                <a:lnTo>
                  <a:pt x="27" y="41"/>
                </a:lnTo>
                <a:lnTo>
                  <a:pt x="27" y="40"/>
                </a:lnTo>
                <a:lnTo>
                  <a:pt x="27" y="40"/>
                </a:lnTo>
                <a:lnTo>
                  <a:pt x="27" y="40"/>
                </a:lnTo>
                <a:lnTo>
                  <a:pt x="27" y="39"/>
                </a:lnTo>
                <a:lnTo>
                  <a:pt x="28" y="39"/>
                </a:lnTo>
                <a:lnTo>
                  <a:pt x="28" y="39"/>
                </a:lnTo>
                <a:lnTo>
                  <a:pt x="28" y="39"/>
                </a:lnTo>
                <a:lnTo>
                  <a:pt x="28" y="39"/>
                </a:lnTo>
                <a:lnTo>
                  <a:pt x="28" y="39"/>
                </a:lnTo>
                <a:lnTo>
                  <a:pt x="29" y="39"/>
                </a:lnTo>
                <a:lnTo>
                  <a:pt x="31" y="40"/>
                </a:lnTo>
                <a:lnTo>
                  <a:pt x="32" y="39"/>
                </a:lnTo>
                <a:lnTo>
                  <a:pt x="33" y="38"/>
                </a:lnTo>
                <a:lnTo>
                  <a:pt x="34" y="37"/>
                </a:lnTo>
                <a:lnTo>
                  <a:pt x="35" y="37"/>
                </a:lnTo>
                <a:lnTo>
                  <a:pt x="36" y="36"/>
                </a:lnTo>
                <a:lnTo>
                  <a:pt x="37" y="35"/>
                </a:lnTo>
                <a:lnTo>
                  <a:pt x="38" y="35"/>
                </a:lnTo>
                <a:lnTo>
                  <a:pt x="40" y="36"/>
                </a:lnTo>
                <a:lnTo>
                  <a:pt x="41" y="35"/>
                </a:lnTo>
                <a:lnTo>
                  <a:pt x="42" y="34"/>
                </a:lnTo>
                <a:lnTo>
                  <a:pt x="44" y="33"/>
                </a:lnTo>
                <a:lnTo>
                  <a:pt x="45" y="32"/>
                </a:lnTo>
                <a:lnTo>
                  <a:pt x="46" y="33"/>
                </a:lnTo>
                <a:lnTo>
                  <a:pt x="46" y="34"/>
                </a:lnTo>
                <a:lnTo>
                  <a:pt x="48" y="34"/>
                </a:lnTo>
                <a:lnTo>
                  <a:pt x="49" y="35"/>
                </a:lnTo>
                <a:lnTo>
                  <a:pt x="50" y="35"/>
                </a:lnTo>
                <a:lnTo>
                  <a:pt x="52" y="35"/>
                </a:lnTo>
                <a:lnTo>
                  <a:pt x="53" y="35"/>
                </a:lnTo>
                <a:lnTo>
                  <a:pt x="54" y="35"/>
                </a:lnTo>
                <a:lnTo>
                  <a:pt x="56" y="34"/>
                </a:lnTo>
                <a:lnTo>
                  <a:pt x="56" y="32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60" y="30"/>
                </a:lnTo>
                <a:lnTo>
                  <a:pt x="61" y="29"/>
                </a:lnTo>
                <a:lnTo>
                  <a:pt x="63" y="29"/>
                </a:lnTo>
                <a:lnTo>
                  <a:pt x="64" y="28"/>
                </a:lnTo>
                <a:lnTo>
                  <a:pt x="66" y="29"/>
                </a:lnTo>
                <a:lnTo>
                  <a:pt x="67" y="28"/>
                </a:lnTo>
                <a:lnTo>
                  <a:pt x="68" y="28"/>
                </a:lnTo>
                <a:lnTo>
                  <a:pt x="69" y="27"/>
                </a:lnTo>
                <a:lnTo>
                  <a:pt x="70" y="27"/>
                </a:lnTo>
                <a:lnTo>
                  <a:pt x="70" y="25"/>
                </a:lnTo>
                <a:lnTo>
                  <a:pt x="70" y="24"/>
                </a:lnTo>
                <a:lnTo>
                  <a:pt x="72" y="23"/>
                </a:lnTo>
                <a:lnTo>
                  <a:pt x="74" y="25"/>
                </a:lnTo>
                <a:lnTo>
                  <a:pt x="75" y="24"/>
                </a:lnTo>
                <a:lnTo>
                  <a:pt x="77" y="24"/>
                </a:lnTo>
                <a:lnTo>
                  <a:pt x="78" y="25"/>
                </a:lnTo>
                <a:lnTo>
                  <a:pt x="79" y="26"/>
                </a:lnTo>
                <a:lnTo>
                  <a:pt x="80" y="26"/>
                </a:lnTo>
                <a:lnTo>
                  <a:pt x="80" y="27"/>
                </a:lnTo>
                <a:lnTo>
                  <a:pt x="81" y="29"/>
                </a:lnTo>
                <a:lnTo>
                  <a:pt x="82" y="30"/>
                </a:lnTo>
                <a:lnTo>
                  <a:pt x="83" y="31"/>
                </a:lnTo>
                <a:lnTo>
                  <a:pt x="84" y="31"/>
                </a:lnTo>
                <a:lnTo>
                  <a:pt x="85" y="32"/>
                </a:lnTo>
                <a:lnTo>
                  <a:pt x="86" y="33"/>
                </a:lnTo>
                <a:lnTo>
                  <a:pt x="89" y="33"/>
                </a:lnTo>
                <a:lnTo>
                  <a:pt x="90" y="32"/>
                </a:lnTo>
                <a:lnTo>
                  <a:pt x="91" y="31"/>
                </a:lnTo>
                <a:lnTo>
                  <a:pt x="91" y="31"/>
                </a:lnTo>
                <a:lnTo>
                  <a:pt x="91" y="29"/>
                </a:lnTo>
                <a:lnTo>
                  <a:pt x="92" y="28"/>
                </a:lnTo>
                <a:lnTo>
                  <a:pt x="95" y="29"/>
                </a:lnTo>
                <a:lnTo>
                  <a:pt x="95" y="28"/>
                </a:lnTo>
                <a:lnTo>
                  <a:pt x="97" y="28"/>
                </a:lnTo>
                <a:lnTo>
                  <a:pt x="98" y="27"/>
                </a:lnTo>
                <a:lnTo>
                  <a:pt x="99" y="27"/>
                </a:lnTo>
                <a:lnTo>
                  <a:pt x="99" y="26"/>
                </a:lnTo>
                <a:lnTo>
                  <a:pt x="99" y="24"/>
                </a:lnTo>
                <a:lnTo>
                  <a:pt x="100" y="24"/>
                </a:lnTo>
                <a:lnTo>
                  <a:pt x="100" y="24"/>
                </a:lnTo>
                <a:lnTo>
                  <a:pt x="101" y="24"/>
                </a:lnTo>
                <a:lnTo>
                  <a:pt x="102" y="23"/>
                </a:lnTo>
                <a:lnTo>
                  <a:pt x="102" y="23"/>
                </a:lnTo>
                <a:lnTo>
                  <a:pt x="103" y="23"/>
                </a:lnTo>
                <a:lnTo>
                  <a:pt x="103" y="23"/>
                </a:lnTo>
                <a:lnTo>
                  <a:pt x="104" y="22"/>
                </a:lnTo>
                <a:lnTo>
                  <a:pt x="104" y="22"/>
                </a:lnTo>
                <a:lnTo>
                  <a:pt x="105" y="22"/>
                </a:lnTo>
                <a:lnTo>
                  <a:pt x="105" y="21"/>
                </a:lnTo>
                <a:lnTo>
                  <a:pt x="105" y="20"/>
                </a:lnTo>
                <a:lnTo>
                  <a:pt x="105" y="19"/>
                </a:lnTo>
                <a:lnTo>
                  <a:pt x="105" y="18"/>
                </a:lnTo>
                <a:lnTo>
                  <a:pt x="105" y="18"/>
                </a:lnTo>
                <a:lnTo>
                  <a:pt x="104" y="18"/>
                </a:lnTo>
                <a:lnTo>
                  <a:pt x="105" y="16"/>
                </a:lnTo>
                <a:lnTo>
                  <a:pt x="104" y="16"/>
                </a:lnTo>
                <a:lnTo>
                  <a:pt x="104" y="15"/>
                </a:lnTo>
                <a:lnTo>
                  <a:pt x="104" y="15"/>
                </a:lnTo>
                <a:lnTo>
                  <a:pt x="105" y="14"/>
                </a:lnTo>
                <a:lnTo>
                  <a:pt x="105" y="14"/>
                </a:lnTo>
                <a:lnTo>
                  <a:pt x="105" y="13"/>
                </a:lnTo>
                <a:lnTo>
                  <a:pt x="106" y="11"/>
                </a:lnTo>
                <a:lnTo>
                  <a:pt x="107" y="11"/>
                </a:lnTo>
                <a:lnTo>
                  <a:pt x="108" y="10"/>
                </a:lnTo>
                <a:lnTo>
                  <a:pt x="109" y="9"/>
                </a:lnTo>
                <a:lnTo>
                  <a:pt x="110" y="8"/>
                </a:lnTo>
                <a:lnTo>
                  <a:pt x="111" y="7"/>
                </a:lnTo>
                <a:lnTo>
                  <a:pt x="111" y="8"/>
                </a:lnTo>
                <a:lnTo>
                  <a:pt x="113" y="7"/>
                </a:lnTo>
                <a:lnTo>
                  <a:pt x="115" y="6"/>
                </a:lnTo>
                <a:lnTo>
                  <a:pt x="116" y="5"/>
                </a:lnTo>
                <a:lnTo>
                  <a:pt x="117" y="5"/>
                </a:lnTo>
                <a:lnTo>
                  <a:pt x="118" y="5"/>
                </a:lnTo>
                <a:lnTo>
                  <a:pt x="120" y="4"/>
                </a:lnTo>
                <a:lnTo>
                  <a:pt x="120" y="4"/>
                </a:lnTo>
                <a:lnTo>
                  <a:pt x="121" y="3"/>
                </a:lnTo>
                <a:lnTo>
                  <a:pt x="123" y="3"/>
                </a:lnTo>
                <a:lnTo>
                  <a:pt x="124" y="2"/>
                </a:lnTo>
                <a:lnTo>
                  <a:pt x="125" y="2"/>
                </a:lnTo>
                <a:lnTo>
                  <a:pt x="126" y="1"/>
                </a:lnTo>
                <a:lnTo>
                  <a:pt x="128" y="1"/>
                </a:lnTo>
                <a:lnTo>
                  <a:pt x="128" y="0"/>
                </a:lnTo>
                <a:lnTo>
                  <a:pt x="128" y="0"/>
                </a:lnTo>
                <a:lnTo>
                  <a:pt x="129" y="0"/>
                </a:lnTo>
                <a:lnTo>
                  <a:pt x="129" y="0"/>
                </a:lnTo>
                <a:lnTo>
                  <a:pt x="130" y="0"/>
                </a:lnTo>
                <a:lnTo>
                  <a:pt x="130" y="1"/>
                </a:lnTo>
                <a:lnTo>
                  <a:pt x="130" y="1"/>
                </a:lnTo>
                <a:lnTo>
                  <a:pt x="131" y="2"/>
                </a:lnTo>
                <a:lnTo>
                  <a:pt x="131" y="2"/>
                </a:lnTo>
                <a:lnTo>
                  <a:pt x="132" y="2"/>
                </a:lnTo>
                <a:lnTo>
                  <a:pt x="132" y="2"/>
                </a:lnTo>
                <a:lnTo>
                  <a:pt x="132" y="2"/>
                </a:lnTo>
                <a:lnTo>
                  <a:pt x="132" y="3"/>
                </a:lnTo>
                <a:lnTo>
                  <a:pt x="133" y="3"/>
                </a:lnTo>
                <a:lnTo>
                  <a:pt x="133" y="3"/>
                </a:lnTo>
                <a:lnTo>
                  <a:pt x="134" y="3"/>
                </a:lnTo>
                <a:lnTo>
                  <a:pt x="135" y="4"/>
                </a:lnTo>
                <a:lnTo>
                  <a:pt x="135" y="4"/>
                </a:lnTo>
                <a:lnTo>
                  <a:pt x="136" y="4"/>
                </a:lnTo>
                <a:lnTo>
                  <a:pt x="136" y="5"/>
                </a:lnTo>
                <a:lnTo>
                  <a:pt x="136" y="5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16" name="Freeform 102"/>
          <p:cNvSpPr>
            <a:spLocks/>
          </p:cNvSpPr>
          <p:nvPr/>
        </p:nvSpPr>
        <p:spPr bwMode="auto">
          <a:xfrm>
            <a:off x="4449837" y="4912676"/>
            <a:ext cx="680006" cy="383362"/>
          </a:xfrm>
          <a:custGeom>
            <a:avLst/>
            <a:gdLst>
              <a:gd name="T0" fmla="*/ 292 w 396"/>
              <a:gd name="T1" fmla="*/ 9 h 242"/>
              <a:gd name="T2" fmla="*/ 308 w 396"/>
              <a:gd name="T3" fmla="*/ 24 h 242"/>
              <a:gd name="T4" fmla="*/ 325 w 396"/>
              <a:gd name="T5" fmla="*/ 36 h 242"/>
              <a:gd name="T6" fmla="*/ 342 w 396"/>
              <a:gd name="T7" fmla="*/ 49 h 242"/>
              <a:gd name="T8" fmla="*/ 355 w 396"/>
              <a:gd name="T9" fmla="*/ 60 h 242"/>
              <a:gd name="T10" fmla="*/ 371 w 396"/>
              <a:gd name="T11" fmla="*/ 71 h 242"/>
              <a:gd name="T12" fmla="*/ 394 w 396"/>
              <a:gd name="T13" fmla="*/ 83 h 242"/>
              <a:gd name="T14" fmla="*/ 386 w 396"/>
              <a:gd name="T15" fmla="*/ 90 h 242"/>
              <a:gd name="T16" fmla="*/ 375 w 396"/>
              <a:gd name="T17" fmla="*/ 98 h 242"/>
              <a:gd name="T18" fmla="*/ 363 w 396"/>
              <a:gd name="T19" fmla="*/ 101 h 242"/>
              <a:gd name="T20" fmla="*/ 351 w 396"/>
              <a:gd name="T21" fmla="*/ 101 h 242"/>
              <a:gd name="T22" fmla="*/ 331 w 396"/>
              <a:gd name="T23" fmla="*/ 99 h 242"/>
              <a:gd name="T24" fmla="*/ 330 w 396"/>
              <a:gd name="T25" fmla="*/ 112 h 242"/>
              <a:gd name="T26" fmla="*/ 317 w 396"/>
              <a:gd name="T27" fmla="*/ 113 h 242"/>
              <a:gd name="T28" fmla="*/ 303 w 396"/>
              <a:gd name="T29" fmla="*/ 121 h 242"/>
              <a:gd name="T30" fmla="*/ 294 w 396"/>
              <a:gd name="T31" fmla="*/ 120 h 242"/>
              <a:gd name="T32" fmla="*/ 288 w 396"/>
              <a:gd name="T33" fmla="*/ 133 h 242"/>
              <a:gd name="T34" fmla="*/ 291 w 396"/>
              <a:gd name="T35" fmla="*/ 143 h 242"/>
              <a:gd name="T36" fmla="*/ 291 w 396"/>
              <a:gd name="T37" fmla="*/ 153 h 242"/>
              <a:gd name="T38" fmla="*/ 279 w 396"/>
              <a:gd name="T39" fmla="*/ 151 h 242"/>
              <a:gd name="T40" fmla="*/ 208 w 396"/>
              <a:gd name="T41" fmla="*/ 152 h 242"/>
              <a:gd name="T42" fmla="*/ 187 w 396"/>
              <a:gd name="T43" fmla="*/ 178 h 242"/>
              <a:gd name="T44" fmla="*/ 193 w 396"/>
              <a:gd name="T45" fmla="*/ 190 h 242"/>
              <a:gd name="T46" fmla="*/ 180 w 396"/>
              <a:gd name="T47" fmla="*/ 192 h 242"/>
              <a:gd name="T48" fmla="*/ 168 w 396"/>
              <a:gd name="T49" fmla="*/ 194 h 242"/>
              <a:gd name="T50" fmla="*/ 160 w 396"/>
              <a:gd name="T51" fmla="*/ 189 h 242"/>
              <a:gd name="T52" fmla="*/ 153 w 396"/>
              <a:gd name="T53" fmla="*/ 183 h 242"/>
              <a:gd name="T54" fmla="*/ 148 w 396"/>
              <a:gd name="T55" fmla="*/ 179 h 242"/>
              <a:gd name="T56" fmla="*/ 138 w 396"/>
              <a:gd name="T57" fmla="*/ 200 h 242"/>
              <a:gd name="T58" fmla="*/ 134 w 396"/>
              <a:gd name="T59" fmla="*/ 218 h 242"/>
              <a:gd name="T60" fmla="*/ 128 w 396"/>
              <a:gd name="T61" fmla="*/ 229 h 242"/>
              <a:gd name="T62" fmla="*/ 118 w 396"/>
              <a:gd name="T63" fmla="*/ 236 h 242"/>
              <a:gd name="T64" fmla="*/ 100 w 396"/>
              <a:gd name="T65" fmla="*/ 235 h 242"/>
              <a:gd name="T66" fmla="*/ 77 w 396"/>
              <a:gd name="T67" fmla="*/ 241 h 242"/>
              <a:gd name="T68" fmla="*/ 57 w 396"/>
              <a:gd name="T69" fmla="*/ 225 h 242"/>
              <a:gd name="T70" fmla="*/ 32 w 396"/>
              <a:gd name="T71" fmla="*/ 210 h 242"/>
              <a:gd name="T72" fmla="*/ 8 w 396"/>
              <a:gd name="T73" fmla="*/ 192 h 242"/>
              <a:gd name="T74" fmla="*/ 0 w 396"/>
              <a:gd name="T75" fmla="*/ 156 h 242"/>
              <a:gd name="T76" fmla="*/ 19 w 396"/>
              <a:gd name="T77" fmla="*/ 139 h 242"/>
              <a:gd name="T78" fmla="*/ 37 w 396"/>
              <a:gd name="T79" fmla="*/ 138 h 242"/>
              <a:gd name="T80" fmla="*/ 42 w 396"/>
              <a:gd name="T81" fmla="*/ 118 h 242"/>
              <a:gd name="T82" fmla="*/ 47 w 396"/>
              <a:gd name="T83" fmla="*/ 104 h 242"/>
              <a:gd name="T84" fmla="*/ 61 w 396"/>
              <a:gd name="T85" fmla="*/ 100 h 242"/>
              <a:gd name="T86" fmla="*/ 80 w 396"/>
              <a:gd name="T87" fmla="*/ 94 h 242"/>
              <a:gd name="T88" fmla="*/ 91 w 396"/>
              <a:gd name="T89" fmla="*/ 88 h 242"/>
              <a:gd name="T90" fmla="*/ 99 w 396"/>
              <a:gd name="T91" fmla="*/ 83 h 242"/>
              <a:gd name="T92" fmla="*/ 103 w 396"/>
              <a:gd name="T93" fmla="*/ 74 h 242"/>
              <a:gd name="T94" fmla="*/ 111 w 396"/>
              <a:gd name="T95" fmla="*/ 66 h 242"/>
              <a:gd name="T96" fmla="*/ 123 w 396"/>
              <a:gd name="T97" fmla="*/ 72 h 242"/>
              <a:gd name="T98" fmla="*/ 125 w 396"/>
              <a:gd name="T99" fmla="*/ 60 h 242"/>
              <a:gd name="T100" fmla="*/ 134 w 396"/>
              <a:gd name="T101" fmla="*/ 55 h 242"/>
              <a:gd name="T102" fmla="*/ 147 w 396"/>
              <a:gd name="T103" fmla="*/ 56 h 242"/>
              <a:gd name="T104" fmla="*/ 159 w 396"/>
              <a:gd name="T105" fmla="*/ 55 h 242"/>
              <a:gd name="T106" fmla="*/ 168 w 396"/>
              <a:gd name="T107" fmla="*/ 51 h 242"/>
              <a:gd name="T108" fmla="*/ 173 w 396"/>
              <a:gd name="T109" fmla="*/ 44 h 242"/>
              <a:gd name="T110" fmla="*/ 183 w 396"/>
              <a:gd name="T111" fmla="*/ 41 h 242"/>
              <a:gd name="T112" fmla="*/ 193 w 396"/>
              <a:gd name="T113" fmla="*/ 38 h 242"/>
              <a:gd name="T114" fmla="*/ 204 w 396"/>
              <a:gd name="T115" fmla="*/ 30 h 242"/>
              <a:gd name="T116" fmla="*/ 220 w 396"/>
              <a:gd name="T117" fmla="*/ 19 h 242"/>
              <a:gd name="T118" fmla="*/ 230 w 396"/>
              <a:gd name="T119" fmla="*/ 13 h 242"/>
              <a:gd name="T120" fmla="*/ 244 w 396"/>
              <a:gd name="T121" fmla="*/ 7 h 242"/>
              <a:gd name="T122" fmla="*/ 257 w 396"/>
              <a:gd name="T123" fmla="*/ 6 h 242"/>
              <a:gd name="T124" fmla="*/ 274 w 396"/>
              <a:gd name="T125" fmla="*/ 1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6" h="242">
                <a:moveTo>
                  <a:pt x="280" y="1"/>
                </a:moveTo>
                <a:lnTo>
                  <a:pt x="281" y="1"/>
                </a:lnTo>
                <a:lnTo>
                  <a:pt x="281" y="1"/>
                </a:lnTo>
                <a:lnTo>
                  <a:pt x="280" y="2"/>
                </a:lnTo>
                <a:lnTo>
                  <a:pt x="280" y="2"/>
                </a:lnTo>
                <a:lnTo>
                  <a:pt x="281" y="3"/>
                </a:lnTo>
                <a:lnTo>
                  <a:pt x="282" y="3"/>
                </a:lnTo>
                <a:lnTo>
                  <a:pt x="282" y="3"/>
                </a:lnTo>
                <a:lnTo>
                  <a:pt x="283" y="3"/>
                </a:lnTo>
                <a:lnTo>
                  <a:pt x="283" y="3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5" y="4"/>
                </a:lnTo>
                <a:lnTo>
                  <a:pt x="285" y="4"/>
                </a:lnTo>
                <a:lnTo>
                  <a:pt x="286" y="4"/>
                </a:lnTo>
                <a:lnTo>
                  <a:pt x="286" y="5"/>
                </a:lnTo>
                <a:lnTo>
                  <a:pt x="287" y="5"/>
                </a:lnTo>
                <a:lnTo>
                  <a:pt x="288" y="5"/>
                </a:lnTo>
                <a:lnTo>
                  <a:pt x="288" y="5"/>
                </a:lnTo>
                <a:lnTo>
                  <a:pt x="288" y="6"/>
                </a:lnTo>
                <a:lnTo>
                  <a:pt x="288" y="6"/>
                </a:lnTo>
                <a:lnTo>
                  <a:pt x="289" y="6"/>
                </a:lnTo>
                <a:lnTo>
                  <a:pt x="289" y="6"/>
                </a:lnTo>
                <a:lnTo>
                  <a:pt x="289" y="7"/>
                </a:lnTo>
                <a:lnTo>
                  <a:pt x="290" y="7"/>
                </a:lnTo>
                <a:lnTo>
                  <a:pt x="290" y="7"/>
                </a:lnTo>
                <a:lnTo>
                  <a:pt x="290" y="8"/>
                </a:lnTo>
                <a:lnTo>
                  <a:pt x="291" y="8"/>
                </a:lnTo>
                <a:lnTo>
                  <a:pt x="291" y="9"/>
                </a:lnTo>
                <a:lnTo>
                  <a:pt x="292" y="9"/>
                </a:lnTo>
                <a:lnTo>
                  <a:pt x="292" y="9"/>
                </a:lnTo>
                <a:lnTo>
                  <a:pt x="292" y="9"/>
                </a:lnTo>
                <a:lnTo>
                  <a:pt x="293" y="9"/>
                </a:lnTo>
                <a:lnTo>
                  <a:pt x="293" y="10"/>
                </a:lnTo>
                <a:lnTo>
                  <a:pt x="293" y="10"/>
                </a:lnTo>
                <a:lnTo>
                  <a:pt x="293" y="11"/>
                </a:lnTo>
                <a:lnTo>
                  <a:pt x="293" y="11"/>
                </a:lnTo>
                <a:lnTo>
                  <a:pt x="294" y="11"/>
                </a:lnTo>
                <a:lnTo>
                  <a:pt x="295" y="12"/>
                </a:lnTo>
                <a:lnTo>
                  <a:pt x="295" y="12"/>
                </a:lnTo>
                <a:lnTo>
                  <a:pt x="296" y="13"/>
                </a:lnTo>
                <a:lnTo>
                  <a:pt x="297" y="13"/>
                </a:lnTo>
                <a:lnTo>
                  <a:pt x="297" y="14"/>
                </a:lnTo>
                <a:lnTo>
                  <a:pt x="298" y="14"/>
                </a:lnTo>
                <a:lnTo>
                  <a:pt x="298" y="15"/>
                </a:lnTo>
                <a:lnTo>
                  <a:pt x="299" y="15"/>
                </a:lnTo>
                <a:lnTo>
                  <a:pt x="299" y="16"/>
                </a:lnTo>
                <a:lnTo>
                  <a:pt x="299" y="16"/>
                </a:lnTo>
                <a:lnTo>
                  <a:pt x="300" y="17"/>
                </a:lnTo>
                <a:lnTo>
                  <a:pt x="301" y="18"/>
                </a:lnTo>
                <a:lnTo>
                  <a:pt x="302" y="18"/>
                </a:lnTo>
                <a:lnTo>
                  <a:pt x="303" y="19"/>
                </a:lnTo>
                <a:lnTo>
                  <a:pt x="304" y="20"/>
                </a:lnTo>
                <a:lnTo>
                  <a:pt x="304" y="20"/>
                </a:lnTo>
                <a:lnTo>
                  <a:pt x="305" y="21"/>
                </a:lnTo>
                <a:lnTo>
                  <a:pt x="306" y="21"/>
                </a:lnTo>
                <a:lnTo>
                  <a:pt x="306" y="22"/>
                </a:lnTo>
                <a:lnTo>
                  <a:pt x="307" y="23"/>
                </a:lnTo>
                <a:lnTo>
                  <a:pt x="307" y="23"/>
                </a:lnTo>
                <a:lnTo>
                  <a:pt x="308" y="24"/>
                </a:lnTo>
                <a:lnTo>
                  <a:pt x="308" y="24"/>
                </a:lnTo>
                <a:lnTo>
                  <a:pt x="309" y="25"/>
                </a:lnTo>
                <a:lnTo>
                  <a:pt x="310" y="26"/>
                </a:lnTo>
                <a:lnTo>
                  <a:pt x="310" y="26"/>
                </a:lnTo>
                <a:lnTo>
                  <a:pt x="311" y="26"/>
                </a:lnTo>
                <a:lnTo>
                  <a:pt x="312" y="27"/>
                </a:lnTo>
                <a:lnTo>
                  <a:pt x="312" y="28"/>
                </a:lnTo>
                <a:lnTo>
                  <a:pt x="313" y="28"/>
                </a:lnTo>
                <a:lnTo>
                  <a:pt x="313" y="29"/>
                </a:lnTo>
                <a:lnTo>
                  <a:pt x="314" y="29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6" y="30"/>
                </a:lnTo>
                <a:lnTo>
                  <a:pt x="317" y="31"/>
                </a:lnTo>
                <a:lnTo>
                  <a:pt x="317" y="31"/>
                </a:lnTo>
                <a:lnTo>
                  <a:pt x="318" y="31"/>
                </a:lnTo>
                <a:lnTo>
                  <a:pt x="318" y="32"/>
                </a:lnTo>
                <a:lnTo>
                  <a:pt x="318" y="32"/>
                </a:lnTo>
                <a:lnTo>
                  <a:pt x="319" y="32"/>
                </a:lnTo>
                <a:lnTo>
                  <a:pt x="319" y="33"/>
                </a:lnTo>
                <a:lnTo>
                  <a:pt x="319" y="33"/>
                </a:lnTo>
                <a:lnTo>
                  <a:pt x="320" y="33"/>
                </a:lnTo>
                <a:lnTo>
                  <a:pt x="321" y="33"/>
                </a:lnTo>
                <a:lnTo>
                  <a:pt x="321" y="34"/>
                </a:lnTo>
                <a:lnTo>
                  <a:pt x="321" y="34"/>
                </a:lnTo>
                <a:lnTo>
                  <a:pt x="322" y="34"/>
                </a:lnTo>
                <a:lnTo>
                  <a:pt x="322" y="34"/>
                </a:lnTo>
                <a:lnTo>
                  <a:pt x="323" y="34"/>
                </a:lnTo>
                <a:lnTo>
                  <a:pt x="323" y="35"/>
                </a:lnTo>
                <a:lnTo>
                  <a:pt x="324" y="35"/>
                </a:lnTo>
                <a:lnTo>
                  <a:pt x="325" y="36"/>
                </a:lnTo>
                <a:lnTo>
                  <a:pt x="325" y="36"/>
                </a:lnTo>
                <a:lnTo>
                  <a:pt x="326" y="37"/>
                </a:lnTo>
                <a:lnTo>
                  <a:pt x="327" y="37"/>
                </a:lnTo>
                <a:lnTo>
                  <a:pt x="328" y="38"/>
                </a:lnTo>
                <a:lnTo>
                  <a:pt x="330" y="39"/>
                </a:lnTo>
                <a:lnTo>
                  <a:pt x="331" y="39"/>
                </a:lnTo>
                <a:lnTo>
                  <a:pt x="331" y="40"/>
                </a:lnTo>
                <a:lnTo>
                  <a:pt x="331" y="40"/>
                </a:lnTo>
                <a:lnTo>
                  <a:pt x="331" y="40"/>
                </a:lnTo>
                <a:lnTo>
                  <a:pt x="332" y="41"/>
                </a:lnTo>
                <a:lnTo>
                  <a:pt x="333" y="42"/>
                </a:lnTo>
                <a:lnTo>
                  <a:pt x="333" y="42"/>
                </a:lnTo>
                <a:lnTo>
                  <a:pt x="334" y="43"/>
                </a:lnTo>
                <a:lnTo>
                  <a:pt x="334" y="43"/>
                </a:lnTo>
                <a:lnTo>
                  <a:pt x="335" y="43"/>
                </a:lnTo>
                <a:lnTo>
                  <a:pt x="336" y="43"/>
                </a:lnTo>
                <a:lnTo>
                  <a:pt x="337" y="44"/>
                </a:lnTo>
                <a:lnTo>
                  <a:pt x="337" y="44"/>
                </a:lnTo>
                <a:lnTo>
                  <a:pt x="338" y="44"/>
                </a:lnTo>
                <a:lnTo>
                  <a:pt x="338" y="45"/>
                </a:lnTo>
                <a:lnTo>
                  <a:pt x="338" y="46"/>
                </a:lnTo>
                <a:lnTo>
                  <a:pt x="338" y="46"/>
                </a:lnTo>
                <a:lnTo>
                  <a:pt x="339" y="46"/>
                </a:lnTo>
                <a:lnTo>
                  <a:pt x="339" y="46"/>
                </a:lnTo>
                <a:lnTo>
                  <a:pt x="340" y="46"/>
                </a:lnTo>
                <a:lnTo>
                  <a:pt x="341" y="47"/>
                </a:lnTo>
                <a:lnTo>
                  <a:pt x="341" y="47"/>
                </a:lnTo>
                <a:lnTo>
                  <a:pt x="342" y="47"/>
                </a:lnTo>
                <a:lnTo>
                  <a:pt x="342" y="48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3" y="49"/>
                </a:lnTo>
                <a:lnTo>
                  <a:pt x="343" y="50"/>
                </a:lnTo>
                <a:lnTo>
                  <a:pt x="343" y="50"/>
                </a:lnTo>
                <a:lnTo>
                  <a:pt x="344" y="50"/>
                </a:lnTo>
                <a:lnTo>
                  <a:pt x="345" y="50"/>
                </a:lnTo>
                <a:lnTo>
                  <a:pt x="345" y="51"/>
                </a:lnTo>
                <a:lnTo>
                  <a:pt x="346" y="51"/>
                </a:lnTo>
                <a:lnTo>
                  <a:pt x="346" y="51"/>
                </a:lnTo>
                <a:lnTo>
                  <a:pt x="346" y="51"/>
                </a:lnTo>
                <a:lnTo>
                  <a:pt x="347" y="51"/>
                </a:lnTo>
                <a:lnTo>
                  <a:pt x="347" y="52"/>
                </a:lnTo>
                <a:lnTo>
                  <a:pt x="347" y="52"/>
                </a:lnTo>
                <a:lnTo>
                  <a:pt x="348" y="53"/>
                </a:lnTo>
                <a:lnTo>
                  <a:pt x="348" y="53"/>
                </a:lnTo>
                <a:lnTo>
                  <a:pt x="347" y="53"/>
                </a:lnTo>
                <a:lnTo>
                  <a:pt x="348" y="54"/>
                </a:lnTo>
                <a:lnTo>
                  <a:pt x="348" y="55"/>
                </a:lnTo>
                <a:lnTo>
                  <a:pt x="349" y="55"/>
                </a:lnTo>
                <a:lnTo>
                  <a:pt x="350" y="55"/>
                </a:lnTo>
                <a:lnTo>
                  <a:pt x="350" y="55"/>
                </a:lnTo>
                <a:lnTo>
                  <a:pt x="351" y="55"/>
                </a:lnTo>
                <a:lnTo>
                  <a:pt x="351" y="55"/>
                </a:lnTo>
                <a:lnTo>
                  <a:pt x="351" y="56"/>
                </a:lnTo>
                <a:lnTo>
                  <a:pt x="352" y="56"/>
                </a:lnTo>
                <a:lnTo>
                  <a:pt x="352" y="57"/>
                </a:lnTo>
                <a:lnTo>
                  <a:pt x="353" y="58"/>
                </a:lnTo>
                <a:lnTo>
                  <a:pt x="353" y="58"/>
                </a:lnTo>
                <a:lnTo>
                  <a:pt x="353" y="59"/>
                </a:lnTo>
                <a:lnTo>
                  <a:pt x="354" y="59"/>
                </a:lnTo>
                <a:lnTo>
                  <a:pt x="355" y="60"/>
                </a:lnTo>
                <a:lnTo>
                  <a:pt x="355" y="60"/>
                </a:lnTo>
                <a:lnTo>
                  <a:pt x="356" y="61"/>
                </a:lnTo>
                <a:lnTo>
                  <a:pt x="357" y="61"/>
                </a:lnTo>
                <a:lnTo>
                  <a:pt x="357" y="62"/>
                </a:lnTo>
                <a:lnTo>
                  <a:pt x="358" y="62"/>
                </a:lnTo>
                <a:lnTo>
                  <a:pt x="359" y="62"/>
                </a:lnTo>
                <a:lnTo>
                  <a:pt x="359" y="63"/>
                </a:lnTo>
                <a:lnTo>
                  <a:pt x="360" y="63"/>
                </a:lnTo>
                <a:lnTo>
                  <a:pt x="361" y="63"/>
                </a:lnTo>
                <a:lnTo>
                  <a:pt x="362" y="64"/>
                </a:lnTo>
                <a:lnTo>
                  <a:pt x="362" y="64"/>
                </a:lnTo>
                <a:lnTo>
                  <a:pt x="363" y="65"/>
                </a:lnTo>
                <a:lnTo>
                  <a:pt x="363" y="65"/>
                </a:lnTo>
                <a:lnTo>
                  <a:pt x="364" y="66"/>
                </a:lnTo>
                <a:lnTo>
                  <a:pt x="364" y="66"/>
                </a:lnTo>
                <a:lnTo>
                  <a:pt x="365" y="67"/>
                </a:lnTo>
                <a:lnTo>
                  <a:pt x="366" y="67"/>
                </a:lnTo>
                <a:lnTo>
                  <a:pt x="366" y="67"/>
                </a:lnTo>
                <a:lnTo>
                  <a:pt x="367" y="68"/>
                </a:lnTo>
                <a:lnTo>
                  <a:pt x="367" y="68"/>
                </a:lnTo>
                <a:lnTo>
                  <a:pt x="367" y="68"/>
                </a:lnTo>
                <a:lnTo>
                  <a:pt x="368" y="69"/>
                </a:lnTo>
                <a:lnTo>
                  <a:pt x="368" y="69"/>
                </a:lnTo>
                <a:lnTo>
                  <a:pt x="369" y="69"/>
                </a:lnTo>
                <a:lnTo>
                  <a:pt x="370" y="69"/>
                </a:lnTo>
                <a:lnTo>
                  <a:pt x="370" y="70"/>
                </a:lnTo>
                <a:lnTo>
                  <a:pt x="370" y="70"/>
                </a:lnTo>
                <a:lnTo>
                  <a:pt x="370" y="71"/>
                </a:lnTo>
                <a:lnTo>
                  <a:pt x="371" y="71"/>
                </a:lnTo>
                <a:lnTo>
                  <a:pt x="371" y="71"/>
                </a:lnTo>
                <a:lnTo>
                  <a:pt x="371" y="71"/>
                </a:lnTo>
                <a:lnTo>
                  <a:pt x="372" y="71"/>
                </a:lnTo>
                <a:lnTo>
                  <a:pt x="372" y="72"/>
                </a:lnTo>
                <a:lnTo>
                  <a:pt x="373" y="72"/>
                </a:lnTo>
                <a:lnTo>
                  <a:pt x="373" y="73"/>
                </a:lnTo>
                <a:lnTo>
                  <a:pt x="375" y="73"/>
                </a:lnTo>
                <a:lnTo>
                  <a:pt x="375" y="74"/>
                </a:lnTo>
                <a:lnTo>
                  <a:pt x="376" y="74"/>
                </a:lnTo>
                <a:lnTo>
                  <a:pt x="377" y="75"/>
                </a:lnTo>
                <a:lnTo>
                  <a:pt x="378" y="75"/>
                </a:lnTo>
                <a:lnTo>
                  <a:pt x="379" y="75"/>
                </a:lnTo>
                <a:lnTo>
                  <a:pt x="379" y="75"/>
                </a:lnTo>
                <a:lnTo>
                  <a:pt x="380" y="75"/>
                </a:lnTo>
                <a:lnTo>
                  <a:pt x="380" y="75"/>
                </a:lnTo>
                <a:lnTo>
                  <a:pt x="380" y="76"/>
                </a:lnTo>
                <a:lnTo>
                  <a:pt x="381" y="76"/>
                </a:lnTo>
                <a:lnTo>
                  <a:pt x="382" y="76"/>
                </a:lnTo>
                <a:lnTo>
                  <a:pt x="382" y="76"/>
                </a:lnTo>
                <a:lnTo>
                  <a:pt x="383" y="77"/>
                </a:lnTo>
                <a:lnTo>
                  <a:pt x="384" y="77"/>
                </a:lnTo>
                <a:lnTo>
                  <a:pt x="385" y="77"/>
                </a:lnTo>
                <a:lnTo>
                  <a:pt x="386" y="78"/>
                </a:lnTo>
                <a:lnTo>
                  <a:pt x="388" y="78"/>
                </a:lnTo>
                <a:lnTo>
                  <a:pt x="388" y="79"/>
                </a:lnTo>
                <a:lnTo>
                  <a:pt x="389" y="79"/>
                </a:lnTo>
                <a:lnTo>
                  <a:pt x="391" y="80"/>
                </a:lnTo>
                <a:lnTo>
                  <a:pt x="392" y="80"/>
                </a:lnTo>
                <a:lnTo>
                  <a:pt x="392" y="81"/>
                </a:lnTo>
                <a:lnTo>
                  <a:pt x="393" y="81"/>
                </a:lnTo>
                <a:lnTo>
                  <a:pt x="393" y="82"/>
                </a:lnTo>
                <a:lnTo>
                  <a:pt x="394" y="82"/>
                </a:lnTo>
                <a:lnTo>
                  <a:pt x="394" y="83"/>
                </a:lnTo>
                <a:lnTo>
                  <a:pt x="395" y="83"/>
                </a:lnTo>
                <a:lnTo>
                  <a:pt x="395" y="83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5" y="85"/>
                </a:lnTo>
                <a:lnTo>
                  <a:pt x="395" y="85"/>
                </a:lnTo>
                <a:lnTo>
                  <a:pt x="394" y="85"/>
                </a:lnTo>
                <a:lnTo>
                  <a:pt x="394" y="86"/>
                </a:lnTo>
                <a:lnTo>
                  <a:pt x="394" y="86"/>
                </a:lnTo>
                <a:lnTo>
                  <a:pt x="393" y="86"/>
                </a:lnTo>
                <a:lnTo>
                  <a:pt x="393" y="87"/>
                </a:lnTo>
                <a:lnTo>
                  <a:pt x="392" y="87"/>
                </a:lnTo>
                <a:lnTo>
                  <a:pt x="392" y="87"/>
                </a:lnTo>
                <a:lnTo>
                  <a:pt x="392" y="87"/>
                </a:lnTo>
                <a:lnTo>
                  <a:pt x="391" y="88"/>
                </a:lnTo>
                <a:lnTo>
                  <a:pt x="391" y="88"/>
                </a:lnTo>
                <a:lnTo>
                  <a:pt x="390" y="88"/>
                </a:lnTo>
                <a:lnTo>
                  <a:pt x="390" y="88"/>
                </a:lnTo>
                <a:lnTo>
                  <a:pt x="390" y="89"/>
                </a:lnTo>
                <a:lnTo>
                  <a:pt x="390" y="89"/>
                </a:lnTo>
                <a:lnTo>
                  <a:pt x="389" y="89"/>
                </a:lnTo>
                <a:lnTo>
                  <a:pt x="389" y="90"/>
                </a:lnTo>
                <a:lnTo>
                  <a:pt x="388" y="90"/>
                </a:lnTo>
                <a:lnTo>
                  <a:pt x="387" y="90"/>
                </a:lnTo>
                <a:lnTo>
                  <a:pt x="387" y="91"/>
                </a:lnTo>
                <a:lnTo>
                  <a:pt x="386" y="91"/>
                </a:lnTo>
                <a:lnTo>
                  <a:pt x="386" y="90"/>
                </a:lnTo>
                <a:lnTo>
                  <a:pt x="386" y="90"/>
                </a:lnTo>
                <a:lnTo>
                  <a:pt x="385" y="90"/>
                </a:lnTo>
                <a:lnTo>
                  <a:pt x="385" y="90"/>
                </a:lnTo>
                <a:lnTo>
                  <a:pt x="385" y="91"/>
                </a:lnTo>
                <a:lnTo>
                  <a:pt x="385" y="91"/>
                </a:lnTo>
                <a:lnTo>
                  <a:pt x="384" y="91"/>
                </a:lnTo>
                <a:lnTo>
                  <a:pt x="384" y="91"/>
                </a:lnTo>
                <a:lnTo>
                  <a:pt x="384" y="92"/>
                </a:lnTo>
                <a:lnTo>
                  <a:pt x="383" y="92"/>
                </a:lnTo>
                <a:lnTo>
                  <a:pt x="383" y="92"/>
                </a:lnTo>
                <a:lnTo>
                  <a:pt x="383" y="92"/>
                </a:lnTo>
                <a:lnTo>
                  <a:pt x="382" y="92"/>
                </a:lnTo>
                <a:lnTo>
                  <a:pt x="382" y="92"/>
                </a:lnTo>
                <a:lnTo>
                  <a:pt x="381" y="92"/>
                </a:lnTo>
                <a:lnTo>
                  <a:pt x="381" y="93"/>
                </a:lnTo>
                <a:lnTo>
                  <a:pt x="380" y="93"/>
                </a:lnTo>
                <a:lnTo>
                  <a:pt x="380" y="93"/>
                </a:lnTo>
                <a:lnTo>
                  <a:pt x="380" y="94"/>
                </a:lnTo>
                <a:lnTo>
                  <a:pt x="379" y="94"/>
                </a:lnTo>
                <a:lnTo>
                  <a:pt x="379" y="94"/>
                </a:lnTo>
                <a:lnTo>
                  <a:pt x="378" y="94"/>
                </a:lnTo>
                <a:lnTo>
                  <a:pt x="377" y="95"/>
                </a:lnTo>
                <a:lnTo>
                  <a:pt x="377" y="96"/>
                </a:lnTo>
                <a:lnTo>
                  <a:pt x="377" y="96"/>
                </a:lnTo>
                <a:lnTo>
                  <a:pt x="377" y="96"/>
                </a:lnTo>
                <a:lnTo>
                  <a:pt x="376" y="97"/>
                </a:lnTo>
                <a:lnTo>
                  <a:pt x="376" y="97"/>
                </a:lnTo>
                <a:lnTo>
                  <a:pt x="376" y="97"/>
                </a:lnTo>
                <a:lnTo>
                  <a:pt x="376" y="97"/>
                </a:lnTo>
                <a:lnTo>
                  <a:pt x="375" y="97"/>
                </a:lnTo>
                <a:lnTo>
                  <a:pt x="375" y="98"/>
                </a:lnTo>
                <a:lnTo>
                  <a:pt x="375" y="98"/>
                </a:lnTo>
                <a:lnTo>
                  <a:pt x="375" y="99"/>
                </a:lnTo>
                <a:lnTo>
                  <a:pt x="374" y="99"/>
                </a:lnTo>
                <a:lnTo>
                  <a:pt x="374" y="100"/>
                </a:lnTo>
                <a:lnTo>
                  <a:pt x="373" y="100"/>
                </a:lnTo>
                <a:lnTo>
                  <a:pt x="373" y="99"/>
                </a:lnTo>
                <a:lnTo>
                  <a:pt x="373" y="99"/>
                </a:lnTo>
                <a:lnTo>
                  <a:pt x="372" y="99"/>
                </a:lnTo>
                <a:lnTo>
                  <a:pt x="372" y="99"/>
                </a:lnTo>
                <a:lnTo>
                  <a:pt x="372" y="99"/>
                </a:lnTo>
                <a:lnTo>
                  <a:pt x="371" y="99"/>
                </a:lnTo>
                <a:lnTo>
                  <a:pt x="371" y="99"/>
                </a:lnTo>
                <a:lnTo>
                  <a:pt x="371" y="99"/>
                </a:lnTo>
                <a:lnTo>
                  <a:pt x="370" y="99"/>
                </a:lnTo>
                <a:lnTo>
                  <a:pt x="370" y="99"/>
                </a:lnTo>
                <a:lnTo>
                  <a:pt x="369" y="99"/>
                </a:lnTo>
                <a:lnTo>
                  <a:pt x="369" y="99"/>
                </a:lnTo>
                <a:lnTo>
                  <a:pt x="368" y="99"/>
                </a:lnTo>
                <a:lnTo>
                  <a:pt x="368" y="100"/>
                </a:lnTo>
                <a:lnTo>
                  <a:pt x="367" y="100"/>
                </a:lnTo>
                <a:lnTo>
                  <a:pt x="367" y="100"/>
                </a:lnTo>
                <a:lnTo>
                  <a:pt x="367" y="100"/>
                </a:lnTo>
                <a:lnTo>
                  <a:pt x="366" y="100"/>
                </a:lnTo>
                <a:lnTo>
                  <a:pt x="366" y="100"/>
                </a:lnTo>
                <a:lnTo>
                  <a:pt x="365" y="100"/>
                </a:lnTo>
                <a:lnTo>
                  <a:pt x="365" y="101"/>
                </a:lnTo>
                <a:lnTo>
                  <a:pt x="365" y="101"/>
                </a:lnTo>
                <a:lnTo>
                  <a:pt x="365" y="102"/>
                </a:lnTo>
                <a:lnTo>
                  <a:pt x="364" y="101"/>
                </a:lnTo>
                <a:lnTo>
                  <a:pt x="363" y="101"/>
                </a:lnTo>
                <a:lnTo>
                  <a:pt x="363" y="101"/>
                </a:lnTo>
                <a:lnTo>
                  <a:pt x="362" y="102"/>
                </a:lnTo>
                <a:lnTo>
                  <a:pt x="362" y="102"/>
                </a:lnTo>
                <a:lnTo>
                  <a:pt x="362" y="103"/>
                </a:lnTo>
                <a:lnTo>
                  <a:pt x="360" y="104"/>
                </a:lnTo>
                <a:lnTo>
                  <a:pt x="359" y="104"/>
                </a:lnTo>
                <a:lnTo>
                  <a:pt x="359" y="104"/>
                </a:lnTo>
                <a:lnTo>
                  <a:pt x="359" y="105"/>
                </a:lnTo>
                <a:lnTo>
                  <a:pt x="358" y="105"/>
                </a:lnTo>
                <a:lnTo>
                  <a:pt x="358" y="105"/>
                </a:lnTo>
                <a:lnTo>
                  <a:pt x="358" y="105"/>
                </a:lnTo>
                <a:lnTo>
                  <a:pt x="357" y="106"/>
                </a:lnTo>
                <a:lnTo>
                  <a:pt x="356" y="106"/>
                </a:lnTo>
                <a:lnTo>
                  <a:pt x="355" y="105"/>
                </a:lnTo>
                <a:lnTo>
                  <a:pt x="356" y="105"/>
                </a:lnTo>
                <a:lnTo>
                  <a:pt x="356" y="105"/>
                </a:lnTo>
                <a:lnTo>
                  <a:pt x="356" y="104"/>
                </a:lnTo>
                <a:lnTo>
                  <a:pt x="356" y="104"/>
                </a:lnTo>
                <a:lnTo>
                  <a:pt x="355" y="103"/>
                </a:lnTo>
                <a:lnTo>
                  <a:pt x="355" y="103"/>
                </a:lnTo>
                <a:lnTo>
                  <a:pt x="354" y="103"/>
                </a:lnTo>
                <a:lnTo>
                  <a:pt x="354" y="103"/>
                </a:lnTo>
                <a:lnTo>
                  <a:pt x="354" y="103"/>
                </a:lnTo>
                <a:lnTo>
                  <a:pt x="354" y="102"/>
                </a:lnTo>
                <a:lnTo>
                  <a:pt x="354" y="102"/>
                </a:lnTo>
                <a:lnTo>
                  <a:pt x="353" y="101"/>
                </a:lnTo>
                <a:lnTo>
                  <a:pt x="353" y="101"/>
                </a:lnTo>
                <a:lnTo>
                  <a:pt x="353" y="100"/>
                </a:lnTo>
                <a:lnTo>
                  <a:pt x="353" y="101"/>
                </a:lnTo>
                <a:lnTo>
                  <a:pt x="352" y="101"/>
                </a:lnTo>
                <a:lnTo>
                  <a:pt x="352" y="101"/>
                </a:lnTo>
                <a:lnTo>
                  <a:pt x="351" y="101"/>
                </a:lnTo>
                <a:lnTo>
                  <a:pt x="351" y="101"/>
                </a:lnTo>
                <a:lnTo>
                  <a:pt x="350" y="101"/>
                </a:lnTo>
                <a:lnTo>
                  <a:pt x="349" y="101"/>
                </a:lnTo>
                <a:lnTo>
                  <a:pt x="349" y="101"/>
                </a:lnTo>
                <a:lnTo>
                  <a:pt x="349" y="101"/>
                </a:lnTo>
                <a:lnTo>
                  <a:pt x="347" y="102"/>
                </a:lnTo>
                <a:lnTo>
                  <a:pt x="346" y="103"/>
                </a:lnTo>
                <a:lnTo>
                  <a:pt x="346" y="103"/>
                </a:lnTo>
                <a:lnTo>
                  <a:pt x="346" y="103"/>
                </a:lnTo>
                <a:lnTo>
                  <a:pt x="345" y="103"/>
                </a:lnTo>
                <a:lnTo>
                  <a:pt x="344" y="103"/>
                </a:lnTo>
                <a:lnTo>
                  <a:pt x="343" y="104"/>
                </a:lnTo>
                <a:lnTo>
                  <a:pt x="342" y="103"/>
                </a:lnTo>
                <a:lnTo>
                  <a:pt x="342" y="103"/>
                </a:lnTo>
                <a:lnTo>
                  <a:pt x="342" y="103"/>
                </a:lnTo>
                <a:lnTo>
                  <a:pt x="341" y="104"/>
                </a:lnTo>
                <a:lnTo>
                  <a:pt x="341" y="104"/>
                </a:lnTo>
                <a:lnTo>
                  <a:pt x="340" y="104"/>
                </a:lnTo>
                <a:lnTo>
                  <a:pt x="338" y="104"/>
                </a:lnTo>
                <a:lnTo>
                  <a:pt x="338" y="104"/>
                </a:lnTo>
                <a:lnTo>
                  <a:pt x="337" y="103"/>
                </a:lnTo>
                <a:lnTo>
                  <a:pt x="337" y="103"/>
                </a:lnTo>
                <a:lnTo>
                  <a:pt x="337" y="102"/>
                </a:lnTo>
                <a:lnTo>
                  <a:pt x="336" y="102"/>
                </a:lnTo>
                <a:lnTo>
                  <a:pt x="336" y="101"/>
                </a:lnTo>
                <a:lnTo>
                  <a:pt x="335" y="100"/>
                </a:lnTo>
                <a:lnTo>
                  <a:pt x="334" y="100"/>
                </a:lnTo>
                <a:lnTo>
                  <a:pt x="333" y="99"/>
                </a:lnTo>
                <a:lnTo>
                  <a:pt x="333" y="99"/>
                </a:lnTo>
                <a:lnTo>
                  <a:pt x="332" y="99"/>
                </a:lnTo>
                <a:lnTo>
                  <a:pt x="331" y="99"/>
                </a:lnTo>
                <a:lnTo>
                  <a:pt x="331" y="99"/>
                </a:lnTo>
                <a:lnTo>
                  <a:pt x="331" y="99"/>
                </a:lnTo>
                <a:lnTo>
                  <a:pt x="330" y="100"/>
                </a:lnTo>
                <a:lnTo>
                  <a:pt x="330" y="100"/>
                </a:lnTo>
                <a:lnTo>
                  <a:pt x="330" y="101"/>
                </a:lnTo>
                <a:lnTo>
                  <a:pt x="330" y="101"/>
                </a:lnTo>
                <a:lnTo>
                  <a:pt x="330" y="102"/>
                </a:lnTo>
                <a:lnTo>
                  <a:pt x="330" y="102"/>
                </a:lnTo>
                <a:lnTo>
                  <a:pt x="330" y="103"/>
                </a:lnTo>
                <a:lnTo>
                  <a:pt x="330" y="103"/>
                </a:lnTo>
                <a:lnTo>
                  <a:pt x="330" y="104"/>
                </a:lnTo>
                <a:lnTo>
                  <a:pt x="330" y="105"/>
                </a:lnTo>
                <a:lnTo>
                  <a:pt x="330" y="105"/>
                </a:lnTo>
                <a:lnTo>
                  <a:pt x="331" y="105"/>
                </a:lnTo>
                <a:lnTo>
                  <a:pt x="331" y="105"/>
                </a:lnTo>
                <a:lnTo>
                  <a:pt x="331" y="105"/>
                </a:lnTo>
                <a:lnTo>
                  <a:pt x="331" y="106"/>
                </a:lnTo>
                <a:lnTo>
                  <a:pt x="331" y="106"/>
                </a:lnTo>
                <a:lnTo>
                  <a:pt x="331" y="107"/>
                </a:lnTo>
                <a:lnTo>
                  <a:pt x="331" y="107"/>
                </a:lnTo>
                <a:lnTo>
                  <a:pt x="331" y="107"/>
                </a:lnTo>
                <a:lnTo>
                  <a:pt x="331" y="108"/>
                </a:lnTo>
                <a:lnTo>
                  <a:pt x="332" y="108"/>
                </a:lnTo>
                <a:lnTo>
                  <a:pt x="332" y="109"/>
                </a:lnTo>
                <a:lnTo>
                  <a:pt x="332" y="109"/>
                </a:lnTo>
                <a:lnTo>
                  <a:pt x="332" y="110"/>
                </a:lnTo>
                <a:lnTo>
                  <a:pt x="331" y="110"/>
                </a:lnTo>
                <a:lnTo>
                  <a:pt x="331" y="110"/>
                </a:lnTo>
                <a:lnTo>
                  <a:pt x="330" y="111"/>
                </a:lnTo>
                <a:lnTo>
                  <a:pt x="330" y="111"/>
                </a:lnTo>
                <a:lnTo>
                  <a:pt x="330" y="112"/>
                </a:lnTo>
                <a:lnTo>
                  <a:pt x="330" y="113"/>
                </a:lnTo>
                <a:lnTo>
                  <a:pt x="330" y="113"/>
                </a:lnTo>
                <a:lnTo>
                  <a:pt x="330" y="114"/>
                </a:lnTo>
                <a:lnTo>
                  <a:pt x="329" y="115"/>
                </a:lnTo>
                <a:lnTo>
                  <a:pt x="329" y="115"/>
                </a:lnTo>
                <a:lnTo>
                  <a:pt x="328" y="115"/>
                </a:lnTo>
                <a:lnTo>
                  <a:pt x="328" y="116"/>
                </a:lnTo>
                <a:lnTo>
                  <a:pt x="328" y="116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6" y="117"/>
                </a:lnTo>
                <a:lnTo>
                  <a:pt x="325" y="117"/>
                </a:lnTo>
                <a:lnTo>
                  <a:pt x="325" y="117"/>
                </a:lnTo>
                <a:lnTo>
                  <a:pt x="324" y="117"/>
                </a:lnTo>
                <a:lnTo>
                  <a:pt x="324" y="116"/>
                </a:lnTo>
                <a:lnTo>
                  <a:pt x="323" y="115"/>
                </a:lnTo>
                <a:lnTo>
                  <a:pt x="323" y="115"/>
                </a:lnTo>
                <a:lnTo>
                  <a:pt x="322" y="115"/>
                </a:lnTo>
                <a:lnTo>
                  <a:pt x="322" y="114"/>
                </a:lnTo>
                <a:lnTo>
                  <a:pt x="321" y="114"/>
                </a:lnTo>
                <a:lnTo>
                  <a:pt x="321" y="113"/>
                </a:lnTo>
                <a:lnTo>
                  <a:pt x="321" y="113"/>
                </a:lnTo>
                <a:lnTo>
                  <a:pt x="321" y="112"/>
                </a:lnTo>
                <a:lnTo>
                  <a:pt x="321" y="112"/>
                </a:lnTo>
                <a:lnTo>
                  <a:pt x="320" y="112"/>
                </a:lnTo>
                <a:lnTo>
                  <a:pt x="319" y="113"/>
                </a:lnTo>
                <a:lnTo>
                  <a:pt x="319" y="113"/>
                </a:lnTo>
                <a:lnTo>
                  <a:pt x="318" y="113"/>
                </a:lnTo>
                <a:lnTo>
                  <a:pt x="318" y="113"/>
                </a:lnTo>
                <a:lnTo>
                  <a:pt x="317" y="113"/>
                </a:lnTo>
                <a:lnTo>
                  <a:pt x="317" y="113"/>
                </a:lnTo>
                <a:lnTo>
                  <a:pt x="317" y="113"/>
                </a:lnTo>
                <a:lnTo>
                  <a:pt x="316" y="114"/>
                </a:lnTo>
                <a:lnTo>
                  <a:pt x="315" y="114"/>
                </a:lnTo>
                <a:lnTo>
                  <a:pt x="315" y="114"/>
                </a:lnTo>
                <a:lnTo>
                  <a:pt x="314" y="115"/>
                </a:lnTo>
                <a:lnTo>
                  <a:pt x="313" y="115"/>
                </a:lnTo>
                <a:lnTo>
                  <a:pt x="312" y="115"/>
                </a:lnTo>
                <a:lnTo>
                  <a:pt x="312" y="115"/>
                </a:lnTo>
                <a:lnTo>
                  <a:pt x="311" y="114"/>
                </a:lnTo>
                <a:lnTo>
                  <a:pt x="310" y="114"/>
                </a:lnTo>
                <a:lnTo>
                  <a:pt x="310" y="114"/>
                </a:lnTo>
                <a:lnTo>
                  <a:pt x="310" y="114"/>
                </a:lnTo>
                <a:lnTo>
                  <a:pt x="310" y="114"/>
                </a:lnTo>
                <a:lnTo>
                  <a:pt x="309" y="115"/>
                </a:lnTo>
                <a:lnTo>
                  <a:pt x="309" y="115"/>
                </a:lnTo>
                <a:lnTo>
                  <a:pt x="309" y="116"/>
                </a:lnTo>
                <a:lnTo>
                  <a:pt x="309" y="116"/>
                </a:lnTo>
                <a:lnTo>
                  <a:pt x="308" y="116"/>
                </a:lnTo>
                <a:lnTo>
                  <a:pt x="308" y="116"/>
                </a:lnTo>
                <a:lnTo>
                  <a:pt x="307" y="117"/>
                </a:lnTo>
                <a:lnTo>
                  <a:pt x="306" y="117"/>
                </a:lnTo>
                <a:lnTo>
                  <a:pt x="306" y="117"/>
                </a:lnTo>
                <a:lnTo>
                  <a:pt x="305" y="117"/>
                </a:lnTo>
                <a:lnTo>
                  <a:pt x="305" y="118"/>
                </a:lnTo>
                <a:lnTo>
                  <a:pt x="305" y="118"/>
                </a:lnTo>
                <a:lnTo>
                  <a:pt x="304" y="118"/>
                </a:lnTo>
                <a:lnTo>
                  <a:pt x="304" y="119"/>
                </a:lnTo>
                <a:lnTo>
                  <a:pt x="304" y="119"/>
                </a:lnTo>
                <a:lnTo>
                  <a:pt x="303" y="120"/>
                </a:lnTo>
                <a:lnTo>
                  <a:pt x="303" y="121"/>
                </a:lnTo>
                <a:lnTo>
                  <a:pt x="303" y="121"/>
                </a:lnTo>
                <a:lnTo>
                  <a:pt x="303" y="121"/>
                </a:lnTo>
                <a:lnTo>
                  <a:pt x="303" y="121"/>
                </a:lnTo>
                <a:lnTo>
                  <a:pt x="302" y="121"/>
                </a:lnTo>
                <a:lnTo>
                  <a:pt x="302" y="121"/>
                </a:lnTo>
                <a:lnTo>
                  <a:pt x="301" y="121"/>
                </a:lnTo>
                <a:lnTo>
                  <a:pt x="301" y="121"/>
                </a:lnTo>
                <a:lnTo>
                  <a:pt x="301" y="121"/>
                </a:lnTo>
                <a:lnTo>
                  <a:pt x="301" y="121"/>
                </a:lnTo>
                <a:lnTo>
                  <a:pt x="300" y="121"/>
                </a:lnTo>
                <a:lnTo>
                  <a:pt x="300" y="120"/>
                </a:lnTo>
                <a:lnTo>
                  <a:pt x="300" y="120"/>
                </a:lnTo>
                <a:lnTo>
                  <a:pt x="300" y="121"/>
                </a:lnTo>
                <a:lnTo>
                  <a:pt x="299" y="121"/>
                </a:lnTo>
                <a:lnTo>
                  <a:pt x="299" y="120"/>
                </a:lnTo>
                <a:lnTo>
                  <a:pt x="299" y="120"/>
                </a:lnTo>
                <a:lnTo>
                  <a:pt x="299" y="120"/>
                </a:lnTo>
                <a:lnTo>
                  <a:pt x="299" y="119"/>
                </a:lnTo>
                <a:lnTo>
                  <a:pt x="299" y="119"/>
                </a:lnTo>
                <a:lnTo>
                  <a:pt x="298" y="119"/>
                </a:lnTo>
                <a:lnTo>
                  <a:pt x="298" y="119"/>
                </a:lnTo>
                <a:lnTo>
                  <a:pt x="298" y="119"/>
                </a:lnTo>
                <a:lnTo>
                  <a:pt x="297" y="119"/>
                </a:lnTo>
                <a:lnTo>
                  <a:pt x="297" y="119"/>
                </a:lnTo>
                <a:lnTo>
                  <a:pt x="297" y="119"/>
                </a:lnTo>
                <a:lnTo>
                  <a:pt x="296" y="119"/>
                </a:lnTo>
                <a:lnTo>
                  <a:pt x="296" y="120"/>
                </a:lnTo>
                <a:lnTo>
                  <a:pt x="295" y="120"/>
                </a:lnTo>
                <a:lnTo>
                  <a:pt x="295" y="120"/>
                </a:lnTo>
                <a:lnTo>
                  <a:pt x="294" y="120"/>
                </a:lnTo>
                <a:lnTo>
                  <a:pt x="294" y="120"/>
                </a:lnTo>
                <a:lnTo>
                  <a:pt x="294" y="120"/>
                </a:lnTo>
                <a:lnTo>
                  <a:pt x="293" y="120"/>
                </a:lnTo>
                <a:lnTo>
                  <a:pt x="292" y="120"/>
                </a:lnTo>
                <a:lnTo>
                  <a:pt x="291" y="120"/>
                </a:lnTo>
                <a:lnTo>
                  <a:pt x="291" y="119"/>
                </a:lnTo>
                <a:lnTo>
                  <a:pt x="290" y="119"/>
                </a:lnTo>
                <a:lnTo>
                  <a:pt x="290" y="120"/>
                </a:lnTo>
                <a:lnTo>
                  <a:pt x="290" y="120"/>
                </a:lnTo>
                <a:lnTo>
                  <a:pt x="290" y="121"/>
                </a:lnTo>
                <a:lnTo>
                  <a:pt x="290" y="122"/>
                </a:lnTo>
                <a:lnTo>
                  <a:pt x="290" y="123"/>
                </a:lnTo>
                <a:lnTo>
                  <a:pt x="290" y="123"/>
                </a:lnTo>
                <a:lnTo>
                  <a:pt x="290" y="124"/>
                </a:lnTo>
                <a:lnTo>
                  <a:pt x="289" y="124"/>
                </a:lnTo>
                <a:lnTo>
                  <a:pt x="289" y="125"/>
                </a:lnTo>
                <a:lnTo>
                  <a:pt x="289" y="125"/>
                </a:lnTo>
                <a:lnTo>
                  <a:pt x="290" y="126"/>
                </a:lnTo>
                <a:lnTo>
                  <a:pt x="290" y="126"/>
                </a:lnTo>
                <a:lnTo>
                  <a:pt x="290" y="127"/>
                </a:lnTo>
                <a:lnTo>
                  <a:pt x="289" y="128"/>
                </a:lnTo>
                <a:lnTo>
                  <a:pt x="289" y="128"/>
                </a:lnTo>
                <a:lnTo>
                  <a:pt x="288" y="128"/>
                </a:lnTo>
                <a:lnTo>
                  <a:pt x="288" y="129"/>
                </a:lnTo>
                <a:lnTo>
                  <a:pt x="288" y="130"/>
                </a:lnTo>
                <a:lnTo>
                  <a:pt x="288" y="130"/>
                </a:lnTo>
                <a:lnTo>
                  <a:pt x="288" y="130"/>
                </a:lnTo>
                <a:lnTo>
                  <a:pt x="288" y="131"/>
                </a:lnTo>
                <a:lnTo>
                  <a:pt x="288" y="131"/>
                </a:lnTo>
                <a:lnTo>
                  <a:pt x="288" y="132"/>
                </a:lnTo>
                <a:lnTo>
                  <a:pt x="288" y="132"/>
                </a:lnTo>
                <a:lnTo>
                  <a:pt x="288" y="133"/>
                </a:lnTo>
                <a:lnTo>
                  <a:pt x="288" y="133"/>
                </a:lnTo>
                <a:lnTo>
                  <a:pt x="288" y="134"/>
                </a:lnTo>
                <a:lnTo>
                  <a:pt x="287" y="134"/>
                </a:lnTo>
                <a:lnTo>
                  <a:pt x="287" y="134"/>
                </a:lnTo>
                <a:lnTo>
                  <a:pt x="286" y="135"/>
                </a:lnTo>
                <a:lnTo>
                  <a:pt x="286" y="136"/>
                </a:lnTo>
                <a:lnTo>
                  <a:pt x="286" y="136"/>
                </a:lnTo>
                <a:lnTo>
                  <a:pt x="286" y="137"/>
                </a:lnTo>
                <a:lnTo>
                  <a:pt x="286" y="138"/>
                </a:lnTo>
                <a:lnTo>
                  <a:pt x="286" y="138"/>
                </a:lnTo>
                <a:lnTo>
                  <a:pt x="287" y="138"/>
                </a:lnTo>
                <a:lnTo>
                  <a:pt x="287" y="139"/>
                </a:lnTo>
                <a:lnTo>
                  <a:pt x="287" y="139"/>
                </a:lnTo>
                <a:lnTo>
                  <a:pt x="288" y="139"/>
                </a:lnTo>
                <a:lnTo>
                  <a:pt x="288" y="139"/>
                </a:lnTo>
                <a:lnTo>
                  <a:pt x="289" y="139"/>
                </a:lnTo>
                <a:lnTo>
                  <a:pt x="290" y="139"/>
                </a:lnTo>
                <a:lnTo>
                  <a:pt x="291" y="139"/>
                </a:lnTo>
                <a:lnTo>
                  <a:pt x="292" y="139"/>
                </a:lnTo>
                <a:lnTo>
                  <a:pt x="292" y="139"/>
                </a:lnTo>
                <a:lnTo>
                  <a:pt x="292" y="139"/>
                </a:lnTo>
                <a:lnTo>
                  <a:pt x="292" y="139"/>
                </a:lnTo>
                <a:lnTo>
                  <a:pt x="292" y="139"/>
                </a:lnTo>
                <a:lnTo>
                  <a:pt x="293" y="140"/>
                </a:lnTo>
                <a:lnTo>
                  <a:pt x="293" y="140"/>
                </a:lnTo>
                <a:lnTo>
                  <a:pt x="293" y="141"/>
                </a:lnTo>
                <a:lnTo>
                  <a:pt x="292" y="141"/>
                </a:lnTo>
                <a:lnTo>
                  <a:pt x="292" y="142"/>
                </a:lnTo>
                <a:lnTo>
                  <a:pt x="292" y="142"/>
                </a:lnTo>
                <a:lnTo>
                  <a:pt x="292" y="143"/>
                </a:lnTo>
                <a:lnTo>
                  <a:pt x="291" y="143"/>
                </a:lnTo>
                <a:lnTo>
                  <a:pt x="291" y="144"/>
                </a:lnTo>
                <a:lnTo>
                  <a:pt x="291" y="145"/>
                </a:lnTo>
                <a:lnTo>
                  <a:pt x="291" y="146"/>
                </a:lnTo>
                <a:lnTo>
                  <a:pt x="292" y="146"/>
                </a:lnTo>
                <a:lnTo>
                  <a:pt x="292" y="146"/>
                </a:lnTo>
                <a:lnTo>
                  <a:pt x="292" y="146"/>
                </a:lnTo>
                <a:lnTo>
                  <a:pt x="293" y="147"/>
                </a:lnTo>
                <a:lnTo>
                  <a:pt x="294" y="147"/>
                </a:lnTo>
                <a:lnTo>
                  <a:pt x="294" y="147"/>
                </a:lnTo>
                <a:lnTo>
                  <a:pt x="295" y="147"/>
                </a:lnTo>
                <a:lnTo>
                  <a:pt x="296" y="148"/>
                </a:lnTo>
                <a:lnTo>
                  <a:pt x="296" y="148"/>
                </a:lnTo>
                <a:lnTo>
                  <a:pt x="296" y="149"/>
                </a:lnTo>
                <a:lnTo>
                  <a:pt x="296" y="149"/>
                </a:lnTo>
                <a:lnTo>
                  <a:pt x="296" y="150"/>
                </a:lnTo>
                <a:lnTo>
                  <a:pt x="296" y="150"/>
                </a:lnTo>
                <a:lnTo>
                  <a:pt x="296" y="150"/>
                </a:lnTo>
                <a:lnTo>
                  <a:pt x="296" y="151"/>
                </a:lnTo>
                <a:lnTo>
                  <a:pt x="295" y="151"/>
                </a:lnTo>
                <a:lnTo>
                  <a:pt x="295" y="152"/>
                </a:lnTo>
                <a:lnTo>
                  <a:pt x="295" y="152"/>
                </a:lnTo>
                <a:lnTo>
                  <a:pt x="295" y="153"/>
                </a:lnTo>
                <a:lnTo>
                  <a:pt x="295" y="153"/>
                </a:lnTo>
                <a:lnTo>
                  <a:pt x="295" y="154"/>
                </a:lnTo>
                <a:lnTo>
                  <a:pt x="295" y="154"/>
                </a:lnTo>
                <a:lnTo>
                  <a:pt x="294" y="154"/>
                </a:lnTo>
                <a:lnTo>
                  <a:pt x="293" y="154"/>
                </a:lnTo>
                <a:lnTo>
                  <a:pt x="293" y="154"/>
                </a:lnTo>
                <a:lnTo>
                  <a:pt x="292" y="154"/>
                </a:lnTo>
                <a:lnTo>
                  <a:pt x="292" y="154"/>
                </a:lnTo>
                <a:lnTo>
                  <a:pt x="291" y="153"/>
                </a:lnTo>
                <a:lnTo>
                  <a:pt x="291" y="152"/>
                </a:lnTo>
                <a:lnTo>
                  <a:pt x="290" y="152"/>
                </a:lnTo>
                <a:lnTo>
                  <a:pt x="290" y="152"/>
                </a:lnTo>
                <a:lnTo>
                  <a:pt x="289" y="153"/>
                </a:lnTo>
                <a:lnTo>
                  <a:pt x="289" y="153"/>
                </a:lnTo>
                <a:lnTo>
                  <a:pt x="288" y="153"/>
                </a:lnTo>
                <a:lnTo>
                  <a:pt x="288" y="153"/>
                </a:lnTo>
                <a:lnTo>
                  <a:pt x="288" y="152"/>
                </a:lnTo>
                <a:lnTo>
                  <a:pt x="288" y="153"/>
                </a:lnTo>
                <a:lnTo>
                  <a:pt x="288" y="153"/>
                </a:lnTo>
                <a:lnTo>
                  <a:pt x="288" y="154"/>
                </a:lnTo>
                <a:lnTo>
                  <a:pt x="288" y="154"/>
                </a:lnTo>
                <a:lnTo>
                  <a:pt x="288" y="155"/>
                </a:lnTo>
                <a:lnTo>
                  <a:pt x="287" y="154"/>
                </a:lnTo>
                <a:lnTo>
                  <a:pt x="287" y="154"/>
                </a:lnTo>
                <a:lnTo>
                  <a:pt x="286" y="153"/>
                </a:lnTo>
                <a:lnTo>
                  <a:pt x="285" y="153"/>
                </a:lnTo>
                <a:lnTo>
                  <a:pt x="284" y="153"/>
                </a:lnTo>
                <a:lnTo>
                  <a:pt x="284" y="153"/>
                </a:lnTo>
                <a:lnTo>
                  <a:pt x="284" y="152"/>
                </a:lnTo>
                <a:lnTo>
                  <a:pt x="284" y="152"/>
                </a:lnTo>
                <a:lnTo>
                  <a:pt x="283" y="152"/>
                </a:lnTo>
                <a:lnTo>
                  <a:pt x="283" y="151"/>
                </a:lnTo>
                <a:lnTo>
                  <a:pt x="283" y="151"/>
                </a:lnTo>
                <a:lnTo>
                  <a:pt x="282" y="151"/>
                </a:lnTo>
                <a:lnTo>
                  <a:pt x="281" y="151"/>
                </a:lnTo>
                <a:lnTo>
                  <a:pt x="281" y="151"/>
                </a:lnTo>
                <a:lnTo>
                  <a:pt x="280" y="151"/>
                </a:lnTo>
                <a:lnTo>
                  <a:pt x="280" y="151"/>
                </a:lnTo>
                <a:lnTo>
                  <a:pt x="280" y="151"/>
                </a:lnTo>
                <a:lnTo>
                  <a:pt x="279" y="151"/>
                </a:lnTo>
                <a:lnTo>
                  <a:pt x="279" y="152"/>
                </a:lnTo>
                <a:lnTo>
                  <a:pt x="279" y="153"/>
                </a:lnTo>
                <a:lnTo>
                  <a:pt x="279" y="153"/>
                </a:lnTo>
                <a:lnTo>
                  <a:pt x="279" y="154"/>
                </a:lnTo>
                <a:lnTo>
                  <a:pt x="279" y="154"/>
                </a:lnTo>
                <a:lnTo>
                  <a:pt x="278" y="155"/>
                </a:lnTo>
                <a:lnTo>
                  <a:pt x="278" y="155"/>
                </a:lnTo>
                <a:lnTo>
                  <a:pt x="278" y="156"/>
                </a:lnTo>
                <a:lnTo>
                  <a:pt x="278" y="156"/>
                </a:lnTo>
                <a:lnTo>
                  <a:pt x="278" y="156"/>
                </a:lnTo>
                <a:lnTo>
                  <a:pt x="274" y="155"/>
                </a:lnTo>
                <a:lnTo>
                  <a:pt x="270" y="156"/>
                </a:lnTo>
                <a:lnTo>
                  <a:pt x="267" y="156"/>
                </a:lnTo>
                <a:lnTo>
                  <a:pt x="261" y="156"/>
                </a:lnTo>
                <a:lnTo>
                  <a:pt x="253" y="154"/>
                </a:lnTo>
                <a:lnTo>
                  <a:pt x="251" y="153"/>
                </a:lnTo>
                <a:lnTo>
                  <a:pt x="246" y="152"/>
                </a:lnTo>
                <a:lnTo>
                  <a:pt x="242" y="151"/>
                </a:lnTo>
                <a:lnTo>
                  <a:pt x="238" y="150"/>
                </a:lnTo>
                <a:lnTo>
                  <a:pt x="234" y="150"/>
                </a:lnTo>
                <a:lnTo>
                  <a:pt x="229" y="151"/>
                </a:lnTo>
                <a:lnTo>
                  <a:pt x="225" y="151"/>
                </a:lnTo>
                <a:lnTo>
                  <a:pt x="222" y="150"/>
                </a:lnTo>
                <a:lnTo>
                  <a:pt x="218" y="150"/>
                </a:lnTo>
                <a:lnTo>
                  <a:pt x="217" y="150"/>
                </a:lnTo>
                <a:lnTo>
                  <a:pt x="216" y="150"/>
                </a:lnTo>
                <a:lnTo>
                  <a:pt x="215" y="150"/>
                </a:lnTo>
                <a:lnTo>
                  <a:pt x="213" y="150"/>
                </a:lnTo>
                <a:lnTo>
                  <a:pt x="211" y="151"/>
                </a:lnTo>
                <a:lnTo>
                  <a:pt x="209" y="151"/>
                </a:lnTo>
                <a:lnTo>
                  <a:pt x="208" y="152"/>
                </a:lnTo>
                <a:lnTo>
                  <a:pt x="207" y="153"/>
                </a:lnTo>
                <a:lnTo>
                  <a:pt x="207" y="154"/>
                </a:lnTo>
                <a:lnTo>
                  <a:pt x="206" y="154"/>
                </a:lnTo>
                <a:lnTo>
                  <a:pt x="203" y="155"/>
                </a:lnTo>
                <a:lnTo>
                  <a:pt x="202" y="156"/>
                </a:lnTo>
                <a:lnTo>
                  <a:pt x="203" y="158"/>
                </a:lnTo>
                <a:lnTo>
                  <a:pt x="202" y="160"/>
                </a:lnTo>
                <a:lnTo>
                  <a:pt x="202" y="161"/>
                </a:lnTo>
                <a:lnTo>
                  <a:pt x="202" y="163"/>
                </a:lnTo>
                <a:lnTo>
                  <a:pt x="203" y="164"/>
                </a:lnTo>
                <a:lnTo>
                  <a:pt x="203" y="166"/>
                </a:lnTo>
                <a:lnTo>
                  <a:pt x="202" y="168"/>
                </a:lnTo>
                <a:lnTo>
                  <a:pt x="200" y="171"/>
                </a:lnTo>
                <a:lnTo>
                  <a:pt x="199" y="173"/>
                </a:lnTo>
                <a:lnTo>
                  <a:pt x="197" y="174"/>
                </a:lnTo>
                <a:lnTo>
                  <a:pt x="197" y="175"/>
                </a:lnTo>
                <a:lnTo>
                  <a:pt x="197" y="175"/>
                </a:lnTo>
                <a:lnTo>
                  <a:pt x="196" y="175"/>
                </a:lnTo>
                <a:lnTo>
                  <a:pt x="195" y="175"/>
                </a:lnTo>
                <a:lnTo>
                  <a:pt x="194" y="175"/>
                </a:lnTo>
                <a:lnTo>
                  <a:pt x="193" y="175"/>
                </a:lnTo>
                <a:lnTo>
                  <a:pt x="193" y="175"/>
                </a:lnTo>
                <a:lnTo>
                  <a:pt x="192" y="175"/>
                </a:lnTo>
                <a:lnTo>
                  <a:pt x="192" y="175"/>
                </a:lnTo>
                <a:lnTo>
                  <a:pt x="191" y="175"/>
                </a:lnTo>
                <a:lnTo>
                  <a:pt x="191" y="176"/>
                </a:lnTo>
                <a:lnTo>
                  <a:pt x="189" y="176"/>
                </a:lnTo>
                <a:lnTo>
                  <a:pt x="189" y="177"/>
                </a:lnTo>
                <a:lnTo>
                  <a:pt x="188" y="177"/>
                </a:lnTo>
                <a:lnTo>
                  <a:pt x="187" y="177"/>
                </a:lnTo>
                <a:lnTo>
                  <a:pt x="187" y="178"/>
                </a:lnTo>
                <a:lnTo>
                  <a:pt x="186" y="178"/>
                </a:lnTo>
                <a:lnTo>
                  <a:pt x="185" y="179"/>
                </a:lnTo>
                <a:lnTo>
                  <a:pt x="185" y="179"/>
                </a:lnTo>
                <a:lnTo>
                  <a:pt x="184" y="180"/>
                </a:lnTo>
                <a:lnTo>
                  <a:pt x="184" y="180"/>
                </a:lnTo>
                <a:lnTo>
                  <a:pt x="183" y="180"/>
                </a:lnTo>
                <a:lnTo>
                  <a:pt x="183" y="180"/>
                </a:lnTo>
                <a:lnTo>
                  <a:pt x="183" y="180"/>
                </a:lnTo>
                <a:lnTo>
                  <a:pt x="183" y="181"/>
                </a:lnTo>
                <a:lnTo>
                  <a:pt x="183" y="182"/>
                </a:lnTo>
                <a:lnTo>
                  <a:pt x="183" y="182"/>
                </a:lnTo>
                <a:lnTo>
                  <a:pt x="184" y="182"/>
                </a:lnTo>
                <a:lnTo>
                  <a:pt x="185" y="183"/>
                </a:lnTo>
                <a:lnTo>
                  <a:pt x="185" y="183"/>
                </a:lnTo>
                <a:lnTo>
                  <a:pt x="186" y="184"/>
                </a:lnTo>
                <a:lnTo>
                  <a:pt x="187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9" y="185"/>
                </a:lnTo>
                <a:lnTo>
                  <a:pt x="190" y="185"/>
                </a:lnTo>
                <a:lnTo>
                  <a:pt x="191" y="185"/>
                </a:lnTo>
                <a:lnTo>
                  <a:pt x="192" y="185"/>
                </a:lnTo>
                <a:lnTo>
                  <a:pt x="192" y="185"/>
                </a:lnTo>
                <a:lnTo>
                  <a:pt x="193" y="185"/>
                </a:lnTo>
                <a:lnTo>
                  <a:pt x="193" y="186"/>
                </a:lnTo>
                <a:lnTo>
                  <a:pt x="193" y="186"/>
                </a:lnTo>
                <a:lnTo>
                  <a:pt x="193" y="187"/>
                </a:lnTo>
                <a:lnTo>
                  <a:pt x="193" y="188"/>
                </a:lnTo>
                <a:lnTo>
                  <a:pt x="193" y="189"/>
                </a:lnTo>
                <a:lnTo>
                  <a:pt x="193" y="190"/>
                </a:lnTo>
                <a:lnTo>
                  <a:pt x="193" y="190"/>
                </a:lnTo>
                <a:lnTo>
                  <a:pt x="193" y="191"/>
                </a:lnTo>
                <a:lnTo>
                  <a:pt x="192" y="192"/>
                </a:lnTo>
                <a:lnTo>
                  <a:pt x="192" y="192"/>
                </a:lnTo>
                <a:lnTo>
                  <a:pt x="191" y="192"/>
                </a:lnTo>
                <a:lnTo>
                  <a:pt x="191" y="192"/>
                </a:lnTo>
                <a:lnTo>
                  <a:pt x="191" y="192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89" y="192"/>
                </a:lnTo>
                <a:lnTo>
                  <a:pt x="189" y="193"/>
                </a:lnTo>
                <a:lnTo>
                  <a:pt x="188" y="193"/>
                </a:lnTo>
                <a:lnTo>
                  <a:pt x="188" y="193"/>
                </a:lnTo>
                <a:lnTo>
                  <a:pt x="188" y="193"/>
                </a:lnTo>
                <a:lnTo>
                  <a:pt x="187" y="193"/>
                </a:lnTo>
                <a:lnTo>
                  <a:pt x="186" y="192"/>
                </a:lnTo>
                <a:lnTo>
                  <a:pt x="186" y="192"/>
                </a:lnTo>
                <a:lnTo>
                  <a:pt x="185" y="192"/>
                </a:lnTo>
                <a:lnTo>
                  <a:pt x="184" y="192"/>
                </a:lnTo>
                <a:lnTo>
                  <a:pt x="184" y="192"/>
                </a:lnTo>
                <a:lnTo>
                  <a:pt x="184" y="192"/>
                </a:lnTo>
                <a:lnTo>
                  <a:pt x="183" y="193"/>
                </a:lnTo>
                <a:lnTo>
                  <a:pt x="183" y="193"/>
                </a:lnTo>
                <a:lnTo>
                  <a:pt x="182" y="193"/>
                </a:lnTo>
                <a:lnTo>
                  <a:pt x="182" y="193"/>
                </a:lnTo>
                <a:lnTo>
                  <a:pt x="181" y="192"/>
                </a:lnTo>
                <a:lnTo>
                  <a:pt x="181" y="192"/>
                </a:lnTo>
                <a:lnTo>
                  <a:pt x="181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79" y="192"/>
                </a:lnTo>
                <a:lnTo>
                  <a:pt x="179" y="192"/>
                </a:lnTo>
                <a:lnTo>
                  <a:pt x="178" y="192"/>
                </a:lnTo>
                <a:lnTo>
                  <a:pt x="178" y="192"/>
                </a:lnTo>
                <a:lnTo>
                  <a:pt x="178" y="192"/>
                </a:lnTo>
                <a:lnTo>
                  <a:pt x="177" y="192"/>
                </a:lnTo>
                <a:lnTo>
                  <a:pt x="177" y="192"/>
                </a:lnTo>
                <a:lnTo>
                  <a:pt x="176" y="192"/>
                </a:lnTo>
                <a:lnTo>
                  <a:pt x="176" y="192"/>
                </a:lnTo>
                <a:lnTo>
                  <a:pt x="176" y="192"/>
                </a:lnTo>
                <a:lnTo>
                  <a:pt x="175" y="192"/>
                </a:lnTo>
                <a:lnTo>
                  <a:pt x="175" y="192"/>
                </a:lnTo>
                <a:lnTo>
                  <a:pt x="175" y="192"/>
                </a:lnTo>
                <a:lnTo>
                  <a:pt x="175" y="192"/>
                </a:lnTo>
                <a:lnTo>
                  <a:pt x="174" y="192"/>
                </a:lnTo>
                <a:lnTo>
                  <a:pt x="174" y="192"/>
                </a:lnTo>
                <a:lnTo>
                  <a:pt x="173" y="192"/>
                </a:lnTo>
                <a:lnTo>
                  <a:pt x="173" y="192"/>
                </a:lnTo>
                <a:lnTo>
                  <a:pt x="172" y="192"/>
                </a:lnTo>
                <a:lnTo>
                  <a:pt x="172" y="192"/>
                </a:lnTo>
                <a:lnTo>
                  <a:pt x="172" y="192"/>
                </a:lnTo>
                <a:lnTo>
                  <a:pt x="171" y="192"/>
                </a:lnTo>
                <a:lnTo>
                  <a:pt x="171" y="192"/>
                </a:lnTo>
                <a:lnTo>
                  <a:pt x="171" y="192"/>
                </a:lnTo>
                <a:lnTo>
                  <a:pt x="171" y="193"/>
                </a:lnTo>
                <a:lnTo>
                  <a:pt x="170" y="193"/>
                </a:lnTo>
                <a:lnTo>
                  <a:pt x="169" y="193"/>
                </a:lnTo>
                <a:lnTo>
                  <a:pt x="169" y="193"/>
                </a:lnTo>
                <a:lnTo>
                  <a:pt x="169" y="194"/>
                </a:lnTo>
                <a:lnTo>
                  <a:pt x="168" y="194"/>
                </a:lnTo>
                <a:lnTo>
                  <a:pt x="168" y="194"/>
                </a:lnTo>
                <a:lnTo>
                  <a:pt x="168" y="194"/>
                </a:lnTo>
                <a:lnTo>
                  <a:pt x="168" y="195"/>
                </a:lnTo>
                <a:lnTo>
                  <a:pt x="168" y="195"/>
                </a:lnTo>
                <a:lnTo>
                  <a:pt x="167" y="194"/>
                </a:lnTo>
                <a:lnTo>
                  <a:pt x="167" y="194"/>
                </a:lnTo>
                <a:lnTo>
                  <a:pt x="167" y="194"/>
                </a:lnTo>
                <a:lnTo>
                  <a:pt x="167" y="193"/>
                </a:lnTo>
                <a:lnTo>
                  <a:pt x="167" y="193"/>
                </a:lnTo>
                <a:lnTo>
                  <a:pt x="166" y="193"/>
                </a:lnTo>
                <a:lnTo>
                  <a:pt x="166" y="192"/>
                </a:lnTo>
                <a:lnTo>
                  <a:pt x="166" y="192"/>
                </a:lnTo>
                <a:lnTo>
                  <a:pt x="165" y="192"/>
                </a:lnTo>
                <a:lnTo>
                  <a:pt x="165" y="192"/>
                </a:lnTo>
                <a:lnTo>
                  <a:pt x="165" y="192"/>
                </a:lnTo>
                <a:lnTo>
                  <a:pt x="165" y="192"/>
                </a:lnTo>
                <a:lnTo>
                  <a:pt x="164" y="192"/>
                </a:lnTo>
                <a:lnTo>
                  <a:pt x="164" y="192"/>
                </a:lnTo>
                <a:lnTo>
                  <a:pt x="164" y="191"/>
                </a:lnTo>
                <a:lnTo>
                  <a:pt x="163" y="191"/>
                </a:lnTo>
                <a:lnTo>
                  <a:pt x="163" y="191"/>
                </a:lnTo>
                <a:lnTo>
                  <a:pt x="163" y="191"/>
                </a:lnTo>
                <a:lnTo>
                  <a:pt x="163" y="190"/>
                </a:lnTo>
                <a:lnTo>
                  <a:pt x="163" y="190"/>
                </a:lnTo>
                <a:lnTo>
                  <a:pt x="163" y="189"/>
                </a:lnTo>
                <a:lnTo>
                  <a:pt x="163" y="189"/>
                </a:lnTo>
                <a:lnTo>
                  <a:pt x="162" y="189"/>
                </a:lnTo>
                <a:lnTo>
                  <a:pt x="162" y="189"/>
                </a:lnTo>
                <a:lnTo>
                  <a:pt x="161" y="189"/>
                </a:lnTo>
                <a:lnTo>
                  <a:pt x="161" y="189"/>
                </a:lnTo>
                <a:lnTo>
                  <a:pt x="160" y="189"/>
                </a:lnTo>
                <a:lnTo>
                  <a:pt x="160" y="189"/>
                </a:lnTo>
                <a:lnTo>
                  <a:pt x="160" y="189"/>
                </a:lnTo>
                <a:lnTo>
                  <a:pt x="159" y="189"/>
                </a:lnTo>
                <a:lnTo>
                  <a:pt x="159" y="189"/>
                </a:lnTo>
                <a:lnTo>
                  <a:pt x="159" y="188"/>
                </a:lnTo>
                <a:lnTo>
                  <a:pt x="159" y="188"/>
                </a:lnTo>
                <a:lnTo>
                  <a:pt x="159" y="188"/>
                </a:lnTo>
                <a:lnTo>
                  <a:pt x="159" y="188"/>
                </a:lnTo>
                <a:lnTo>
                  <a:pt x="159" y="187"/>
                </a:lnTo>
                <a:lnTo>
                  <a:pt x="159" y="187"/>
                </a:lnTo>
                <a:lnTo>
                  <a:pt x="159" y="187"/>
                </a:lnTo>
                <a:lnTo>
                  <a:pt x="158" y="187"/>
                </a:lnTo>
                <a:lnTo>
                  <a:pt x="158" y="187"/>
                </a:lnTo>
                <a:lnTo>
                  <a:pt x="158" y="187"/>
                </a:lnTo>
                <a:lnTo>
                  <a:pt x="158" y="186"/>
                </a:lnTo>
                <a:lnTo>
                  <a:pt x="158" y="186"/>
                </a:lnTo>
                <a:lnTo>
                  <a:pt x="158" y="185"/>
                </a:lnTo>
                <a:lnTo>
                  <a:pt x="158" y="185"/>
                </a:lnTo>
                <a:lnTo>
                  <a:pt x="157" y="185"/>
                </a:lnTo>
                <a:lnTo>
                  <a:pt x="157" y="184"/>
                </a:lnTo>
                <a:lnTo>
                  <a:pt x="157" y="184"/>
                </a:lnTo>
                <a:lnTo>
                  <a:pt x="156" y="184"/>
                </a:lnTo>
                <a:lnTo>
                  <a:pt x="156" y="184"/>
                </a:lnTo>
                <a:lnTo>
                  <a:pt x="155" y="184"/>
                </a:lnTo>
                <a:lnTo>
                  <a:pt x="155" y="184"/>
                </a:lnTo>
                <a:lnTo>
                  <a:pt x="155" y="184"/>
                </a:lnTo>
                <a:lnTo>
                  <a:pt x="154" y="184"/>
                </a:lnTo>
                <a:lnTo>
                  <a:pt x="154" y="184"/>
                </a:lnTo>
                <a:lnTo>
                  <a:pt x="154" y="184"/>
                </a:lnTo>
                <a:lnTo>
                  <a:pt x="154" y="183"/>
                </a:lnTo>
                <a:lnTo>
                  <a:pt x="153" y="183"/>
                </a:lnTo>
                <a:lnTo>
                  <a:pt x="153" y="182"/>
                </a:lnTo>
                <a:lnTo>
                  <a:pt x="153" y="182"/>
                </a:lnTo>
                <a:lnTo>
                  <a:pt x="153" y="182"/>
                </a:lnTo>
                <a:lnTo>
                  <a:pt x="153" y="182"/>
                </a:lnTo>
                <a:lnTo>
                  <a:pt x="152" y="182"/>
                </a:lnTo>
                <a:lnTo>
                  <a:pt x="152" y="181"/>
                </a:lnTo>
                <a:lnTo>
                  <a:pt x="152" y="181"/>
                </a:lnTo>
                <a:lnTo>
                  <a:pt x="151" y="181"/>
                </a:lnTo>
                <a:lnTo>
                  <a:pt x="151" y="180"/>
                </a:lnTo>
                <a:lnTo>
                  <a:pt x="151" y="180"/>
                </a:lnTo>
                <a:lnTo>
                  <a:pt x="151" y="180"/>
                </a:lnTo>
                <a:lnTo>
                  <a:pt x="151" y="179"/>
                </a:lnTo>
                <a:lnTo>
                  <a:pt x="151" y="179"/>
                </a:lnTo>
                <a:lnTo>
                  <a:pt x="151" y="179"/>
                </a:lnTo>
                <a:lnTo>
                  <a:pt x="151" y="178"/>
                </a:lnTo>
                <a:lnTo>
                  <a:pt x="151" y="178"/>
                </a:lnTo>
                <a:lnTo>
                  <a:pt x="151" y="178"/>
                </a:lnTo>
                <a:lnTo>
                  <a:pt x="150" y="178"/>
                </a:lnTo>
                <a:lnTo>
                  <a:pt x="150" y="177"/>
                </a:lnTo>
                <a:lnTo>
                  <a:pt x="150" y="177"/>
                </a:lnTo>
                <a:lnTo>
                  <a:pt x="150" y="176"/>
                </a:lnTo>
                <a:lnTo>
                  <a:pt x="151" y="176"/>
                </a:lnTo>
                <a:lnTo>
                  <a:pt x="151" y="176"/>
                </a:lnTo>
                <a:lnTo>
                  <a:pt x="150" y="176"/>
                </a:lnTo>
                <a:lnTo>
                  <a:pt x="150" y="176"/>
                </a:lnTo>
                <a:lnTo>
                  <a:pt x="150" y="177"/>
                </a:lnTo>
                <a:lnTo>
                  <a:pt x="149" y="177"/>
                </a:lnTo>
                <a:lnTo>
                  <a:pt x="149" y="177"/>
                </a:lnTo>
                <a:lnTo>
                  <a:pt x="149" y="178"/>
                </a:lnTo>
                <a:lnTo>
                  <a:pt x="148" y="178"/>
                </a:lnTo>
                <a:lnTo>
                  <a:pt x="148" y="179"/>
                </a:lnTo>
                <a:lnTo>
                  <a:pt x="147" y="180"/>
                </a:lnTo>
                <a:lnTo>
                  <a:pt x="146" y="180"/>
                </a:lnTo>
                <a:lnTo>
                  <a:pt x="145" y="180"/>
                </a:lnTo>
                <a:lnTo>
                  <a:pt x="145" y="181"/>
                </a:lnTo>
                <a:lnTo>
                  <a:pt x="146" y="182"/>
                </a:lnTo>
                <a:lnTo>
                  <a:pt x="146" y="182"/>
                </a:lnTo>
                <a:lnTo>
                  <a:pt x="146" y="183"/>
                </a:lnTo>
                <a:lnTo>
                  <a:pt x="146" y="184"/>
                </a:lnTo>
                <a:lnTo>
                  <a:pt x="144" y="185"/>
                </a:lnTo>
                <a:lnTo>
                  <a:pt x="143" y="187"/>
                </a:lnTo>
                <a:lnTo>
                  <a:pt x="143" y="187"/>
                </a:lnTo>
                <a:lnTo>
                  <a:pt x="142" y="188"/>
                </a:lnTo>
                <a:lnTo>
                  <a:pt x="142" y="188"/>
                </a:lnTo>
                <a:lnTo>
                  <a:pt x="141" y="189"/>
                </a:lnTo>
                <a:lnTo>
                  <a:pt x="141" y="190"/>
                </a:lnTo>
                <a:lnTo>
                  <a:pt x="141" y="192"/>
                </a:lnTo>
                <a:lnTo>
                  <a:pt x="141" y="192"/>
                </a:lnTo>
                <a:lnTo>
                  <a:pt x="140" y="192"/>
                </a:lnTo>
                <a:lnTo>
                  <a:pt x="140" y="193"/>
                </a:lnTo>
                <a:lnTo>
                  <a:pt x="140" y="194"/>
                </a:lnTo>
                <a:lnTo>
                  <a:pt x="139" y="195"/>
                </a:lnTo>
                <a:lnTo>
                  <a:pt x="139" y="195"/>
                </a:lnTo>
                <a:lnTo>
                  <a:pt x="139" y="196"/>
                </a:lnTo>
                <a:lnTo>
                  <a:pt x="139" y="196"/>
                </a:lnTo>
                <a:lnTo>
                  <a:pt x="138" y="197"/>
                </a:lnTo>
                <a:lnTo>
                  <a:pt x="138" y="197"/>
                </a:lnTo>
                <a:lnTo>
                  <a:pt x="138" y="198"/>
                </a:lnTo>
                <a:lnTo>
                  <a:pt x="138" y="198"/>
                </a:lnTo>
                <a:lnTo>
                  <a:pt x="138" y="199"/>
                </a:lnTo>
                <a:lnTo>
                  <a:pt x="138" y="199"/>
                </a:lnTo>
                <a:lnTo>
                  <a:pt x="138" y="200"/>
                </a:lnTo>
                <a:lnTo>
                  <a:pt x="138" y="201"/>
                </a:lnTo>
                <a:lnTo>
                  <a:pt x="137" y="201"/>
                </a:lnTo>
                <a:lnTo>
                  <a:pt x="137" y="203"/>
                </a:lnTo>
                <a:lnTo>
                  <a:pt x="137" y="203"/>
                </a:lnTo>
                <a:lnTo>
                  <a:pt x="137" y="203"/>
                </a:lnTo>
                <a:lnTo>
                  <a:pt x="137" y="204"/>
                </a:lnTo>
                <a:lnTo>
                  <a:pt x="137" y="204"/>
                </a:lnTo>
                <a:lnTo>
                  <a:pt x="137" y="205"/>
                </a:lnTo>
                <a:lnTo>
                  <a:pt x="137" y="206"/>
                </a:lnTo>
                <a:lnTo>
                  <a:pt x="137" y="206"/>
                </a:lnTo>
                <a:lnTo>
                  <a:pt x="137" y="207"/>
                </a:lnTo>
                <a:lnTo>
                  <a:pt x="137" y="207"/>
                </a:lnTo>
                <a:lnTo>
                  <a:pt x="137" y="208"/>
                </a:lnTo>
                <a:lnTo>
                  <a:pt x="137" y="209"/>
                </a:lnTo>
                <a:lnTo>
                  <a:pt x="137" y="211"/>
                </a:lnTo>
                <a:lnTo>
                  <a:pt x="137" y="212"/>
                </a:lnTo>
                <a:lnTo>
                  <a:pt x="137" y="213"/>
                </a:lnTo>
                <a:lnTo>
                  <a:pt x="137" y="213"/>
                </a:lnTo>
                <a:lnTo>
                  <a:pt x="137" y="214"/>
                </a:lnTo>
                <a:lnTo>
                  <a:pt x="136" y="215"/>
                </a:lnTo>
                <a:lnTo>
                  <a:pt x="135" y="215"/>
                </a:lnTo>
                <a:lnTo>
                  <a:pt x="135" y="216"/>
                </a:lnTo>
                <a:lnTo>
                  <a:pt x="135" y="216"/>
                </a:lnTo>
                <a:lnTo>
                  <a:pt x="136" y="217"/>
                </a:lnTo>
                <a:lnTo>
                  <a:pt x="136" y="217"/>
                </a:lnTo>
                <a:lnTo>
                  <a:pt x="135" y="217"/>
                </a:lnTo>
                <a:lnTo>
                  <a:pt x="135" y="217"/>
                </a:lnTo>
                <a:lnTo>
                  <a:pt x="134" y="217"/>
                </a:lnTo>
                <a:lnTo>
                  <a:pt x="134" y="218"/>
                </a:lnTo>
                <a:lnTo>
                  <a:pt x="134" y="218"/>
                </a:lnTo>
                <a:lnTo>
                  <a:pt x="134" y="218"/>
                </a:lnTo>
                <a:lnTo>
                  <a:pt x="133" y="219"/>
                </a:lnTo>
                <a:lnTo>
                  <a:pt x="133" y="219"/>
                </a:lnTo>
                <a:lnTo>
                  <a:pt x="134" y="220"/>
                </a:lnTo>
                <a:lnTo>
                  <a:pt x="133" y="220"/>
                </a:lnTo>
                <a:lnTo>
                  <a:pt x="133" y="221"/>
                </a:lnTo>
                <a:lnTo>
                  <a:pt x="133" y="221"/>
                </a:lnTo>
                <a:lnTo>
                  <a:pt x="133" y="222"/>
                </a:lnTo>
                <a:lnTo>
                  <a:pt x="133" y="222"/>
                </a:lnTo>
                <a:lnTo>
                  <a:pt x="133" y="223"/>
                </a:lnTo>
                <a:lnTo>
                  <a:pt x="133" y="223"/>
                </a:lnTo>
                <a:lnTo>
                  <a:pt x="133" y="224"/>
                </a:lnTo>
                <a:lnTo>
                  <a:pt x="133" y="224"/>
                </a:lnTo>
                <a:lnTo>
                  <a:pt x="133" y="225"/>
                </a:lnTo>
                <a:lnTo>
                  <a:pt x="134" y="225"/>
                </a:lnTo>
                <a:lnTo>
                  <a:pt x="134" y="225"/>
                </a:lnTo>
                <a:lnTo>
                  <a:pt x="134" y="225"/>
                </a:lnTo>
                <a:lnTo>
                  <a:pt x="133" y="226"/>
                </a:lnTo>
                <a:lnTo>
                  <a:pt x="133" y="226"/>
                </a:lnTo>
                <a:lnTo>
                  <a:pt x="132" y="226"/>
                </a:lnTo>
                <a:lnTo>
                  <a:pt x="132" y="227"/>
                </a:lnTo>
                <a:lnTo>
                  <a:pt x="131" y="227"/>
                </a:lnTo>
                <a:lnTo>
                  <a:pt x="131" y="227"/>
                </a:lnTo>
                <a:lnTo>
                  <a:pt x="130" y="227"/>
                </a:lnTo>
                <a:lnTo>
                  <a:pt x="130" y="228"/>
                </a:lnTo>
                <a:lnTo>
                  <a:pt x="130" y="228"/>
                </a:lnTo>
                <a:lnTo>
                  <a:pt x="130" y="228"/>
                </a:lnTo>
                <a:lnTo>
                  <a:pt x="129" y="228"/>
                </a:lnTo>
                <a:lnTo>
                  <a:pt x="129" y="229"/>
                </a:lnTo>
                <a:lnTo>
                  <a:pt x="129" y="229"/>
                </a:lnTo>
                <a:lnTo>
                  <a:pt x="128" y="229"/>
                </a:lnTo>
                <a:lnTo>
                  <a:pt x="128" y="229"/>
                </a:lnTo>
                <a:lnTo>
                  <a:pt x="128" y="229"/>
                </a:lnTo>
                <a:lnTo>
                  <a:pt x="128" y="229"/>
                </a:lnTo>
                <a:lnTo>
                  <a:pt x="127" y="229"/>
                </a:lnTo>
                <a:lnTo>
                  <a:pt x="127" y="229"/>
                </a:lnTo>
                <a:lnTo>
                  <a:pt x="126" y="230"/>
                </a:lnTo>
                <a:lnTo>
                  <a:pt x="126" y="230"/>
                </a:lnTo>
                <a:lnTo>
                  <a:pt x="126" y="231"/>
                </a:lnTo>
                <a:lnTo>
                  <a:pt x="126" y="231"/>
                </a:lnTo>
                <a:lnTo>
                  <a:pt x="126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3"/>
                </a:lnTo>
                <a:lnTo>
                  <a:pt x="125" y="233"/>
                </a:lnTo>
                <a:lnTo>
                  <a:pt x="124" y="233"/>
                </a:lnTo>
                <a:lnTo>
                  <a:pt x="124" y="234"/>
                </a:lnTo>
                <a:lnTo>
                  <a:pt x="123" y="234"/>
                </a:lnTo>
                <a:lnTo>
                  <a:pt x="123" y="234"/>
                </a:lnTo>
                <a:lnTo>
                  <a:pt x="122" y="234"/>
                </a:lnTo>
                <a:lnTo>
                  <a:pt x="122" y="234"/>
                </a:lnTo>
                <a:lnTo>
                  <a:pt x="122" y="234"/>
                </a:lnTo>
                <a:lnTo>
                  <a:pt x="121" y="234"/>
                </a:lnTo>
                <a:lnTo>
                  <a:pt x="121" y="234"/>
                </a:lnTo>
                <a:lnTo>
                  <a:pt x="121" y="234"/>
                </a:lnTo>
                <a:lnTo>
                  <a:pt x="120" y="234"/>
                </a:lnTo>
                <a:lnTo>
                  <a:pt x="120" y="235"/>
                </a:lnTo>
                <a:lnTo>
                  <a:pt x="119" y="235"/>
                </a:lnTo>
                <a:lnTo>
                  <a:pt x="119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6"/>
                </a:lnTo>
                <a:lnTo>
                  <a:pt x="118" y="236"/>
                </a:lnTo>
                <a:lnTo>
                  <a:pt x="118" y="236"/>
                </a:lnTo>
                <a:lnTo>
                  <a:pt x="117" y="237"/>
                </a:lnTo>
                <a:lnTo>
                  <a:pt x="117" y="237"/>
                </a:lnTo>
                <a:lnTo>
                  <a:pt x="117" y="237"/>
                </a:lnTo>
                <a:lnTo>
                  <a:pt x="116" y="237"/>
                </a:lnTo>
                <a:lnTo>
                  <a:pt x="115" y="237"/>
                </a:lnTo>
                <a:lnTo>
                  <a:pt x="115" y="237"/>
                </a:lnTo>
                <a:lnTo>
                  <a:pt x="114" y="237"/>
                </a:lnTo>
                <a:lnTo>
                  <a:pt x="113" y="236"/>
                </a:lnTo>
                <a:lnTo>
                  <a:pt x="113" y="236"/>
                </a:lnTo>
                <a:lnTo>
                  <a:pt x="113" y="236"/>
                </a:lnTo>
                <a:lnTo>
                  <a:pt x="112" y="235"/>
                </a:lnTo>
                <a:lnTo>
                  <a:pt x="111" y="236"/>
                </a:lnTo>
                <a:lnTo>
                  <a:pt x="110" y="236"/>
                </a:lnTo>
                <a:lnTo>
                  <a:pt x="110" y="236"/>
                </a:lnTo>
                <a:lnTo>
                  <a:pt x="109" y="236"/>
                </a:lnTo>
                <a:lnTo>
                  <a:pt x="108" y="236"/>
                </a:lnTo>
                <a:lnTo>
                  <a:pt x="108" y="236"/>
                </a:lnTo>
                <a:lnTo>
                  <a:pt x="107" y="236"/>
                </a:lnTo>
                <a:lnTo>
                  <a:pt x="106" y="236"/>
                </a:lnTo>
                <a:lnTo>
                  <a:pt x="106" y="236"/>
                </a:lnTo>
                <a:lnTo>
                  <a:pt x="105" y="236"/>
                </a:lnTo>
                <a:lnTo>
                  <a:pt x="105" y="236"/>
                </a:lnTo>
                <a:lnTo>
                  <a:pt x="104" y="236"/>
                </a:lnTo>
                <a:lnTo>
                  <a:pt x="103" y="235"/>
                </a:lnTo>
                <a:lnTo>
                  <a:pt x="103" y="235"/>
                </a:lnTo>
                <a:lnTo>
                  <a:pt x="102" y="235"/>
                </a:lnTo>
                <a:lnTo>
                  <a:pt x="101" y="235"/>
                </a:lnTo>
                <a:lnTo>
                  <a:pt x="101" y="235"/>
                </a:lnTo>
                <a:lnTo>
                  <a:pt x="100" y="235"/>
                </a:lnTo>
                <a:lnTo>
                  <a:pt x="100" y="235"/>
                </a:lnTo>
                <a:lnTo>
                  <a:pt x="99" y="235"/>
                </a:lnTo>
                <a:lnTo>
                  <a:pt x="99" y="236"/>
                </a:lnTo>
                <a:lnTo>
                  <a:pt x="98" y="236"/>
                </a:lnTo>
                <a:lnTo>
                  <a:pt x="98" y="236"/>
                </a:lnTo>
                <a:lnTo>
                  <a:pt x="97" y="237"/>
                </a:lnTo>
                <a:lnTo>
                  <a:pt x="97" y="237"/>
                </a:lnTo>
                <a:lnTo>
                  <a:pt x="97" y="238"/>
                </a:lnTo>
                <a:lnTo>
                  <a:pt x="96" y="238"/>
                </a:lnTo>
                <a:lnTo>
                  <a:pt x="96" y="238"/>
                </a:lnTo>
                <a:lnTo>
                  <a:pt x="96" y="239"/>
                </a:lnTo>
                <a:lnTo>
                  <a:pt x="94" y="239"/>
                </a:lnTo>
                <a:lnTo>
                  <a:pt x="94" y="239"/>
                </a:lnTo>
                <a:lnTo>
                  <a:pt x="93" y="239"/>
                </a:lnTo>
                <a:lnTo>
                  <a:pt x="92" y="239"/>
                </a:lnTo>
                <a:lnTo>
                  <a:pt x="92" y="239"/>
                </a:lnTo>
                <a:lnTo>
                  <a:pt x="90" y="239"/>
                </a:lnTo>
                <a:lnTo>
                  <a:pt x="89" y="239"/>
                </a:lnTo>
                <a:lnTo>
                  <a:pt x="88" y="240"/>
                </a:lnTo>
                <a:lnTo>
                  <a:pt x="88" y="240"/>
                </a:lnTo>
                <a:lnTo>
                  <a:pt x="86" y="241"/>
                </a:lnTo>
                <a:lnTo>
                  <a:pt x="85" y="242"/>
                </a:lnTo>
                <a:lnTo>
                  <a:pt x="84" y="242"/>
                </a:lnTo>
                <a:lnTo>
                  <a:pt x="84" y="242"/>
                </a:lnTo>
                <a:lnTo>
                  <a:pt x="83" y="242"/>
                </a:lnTo>
                <a:lnTo>
                  <a:pt x="82" y="242"/>
                </a:lnTo>
                <a:lnTo>
                  <a:pt x="81" y="242"/>
                </a:lnTo>
                <a:lnTo>
                  <a:pt x="80" y="242"/>
                </a:lnTo>
                <a:lnTo>
                  <a:pt x="80" y="242"/>
                </a:lnTo>
                <a:lnTo>
                  <a:pt x="79" y="242"/>
                </a:lnTo>
                <a:lnTo>
                  <a:pt x="78" y="241"/>
                </a:lnTo>
                <a:lnTo>
                  <a:pt x="77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5" y="241"/>
                </a:lnTo>
                <a:lnTo>
                  <a:pt x="74" y="241"/>
                </a:lnTo>
                <a:lnTo>
                  <a:pt x="74" y="241"/>
                </a:lnTo>
                <a:lnTo>
                  <a:pt x="73" y="240"/>
                </a:lnTo>
                <a:lnTo>
                  <a:pt x="72" y="240"/>
                </a:lnTo>
                <a:lnTo>
                  <a:pt x="72" y="240"/>
                </a:lnTo>
                <a:lnTo>
                  <a:pt x="71" y="239"/>
                </a:lnTo>
                <a:lnTo>
                  <a:pt x="71" y="239"/>
                </a:lnTo>
                <a:lnTo>
                  <a:pt x="70" y="239"/>
                </a:lnTo>
                <a:lnTo>
                  <a:pt x="70" y="239"/>
                </a:lnTo>
                <a:lnTo>
                  <a:pt x="69" y="239"/>
                </a:lnTo>
                <a:lnTo>
                  <a:pt x="68" y="239"/>
                </a:lnTo>
                <a:lnTo>
                  <a:pt x="66" y="239"/>
                </a:lnTo>
                <a:lnTo>
                  <a:pt x="65" y="239"/>
                </a:lnTo>
                <a:lnTo>
                  <a:pt x="64" y="238"/>
                </a:lnTo>
                <a:lnTo>
                  <a:pt x="64" y="237"/>
                </a:lnTo>
                <a:lnTo>
                  <a:pt x="63" y="236"/>
                </a:lnTo>
                <a:lnTo>
                  <a:pt x="63" y="235"/>
                </a:lnTo>
                <a:lnTo>
                  <a:pt x="62" y="234"/>
                </a:lnTo>
                <a:lnTo>
                  <a:pt x="61" y="232"/>
                </a:lnTo>
                <a:lnTo>
                  <a:pt x="60" y="230"/>
                </a:lnTo>
                <a:lnTo>
                  <a:pt x="60" y="229"/>
                </a:lnTo>
                <a:lnTo>
                  <a:pt x="59" y="228"/>
                </a:lnTo>
                <a:lnTo>
                  <a:pt x="59" y="227"/>
                </a:lnTo>
                <a:lnTo>
                  <a:pt x="59" y="227"/>
                </a:lnTo>
                <a:lnTo>
                  <a:pt x="58" y="226"/>
                </a:lnTo>
                <a:lnTo>
                  <a:pt x="57" y="225"/>
                </a:lnTo>
                <a:lnTo>
                  <a:pt x="57" y="225"/>
                </a:lnTo>
                <a:lnTo>
                  <a:pt x="56" y="224"/>
                </a:lnTo>
                <a:lnTo>
                  <a:pt x="56" y="222"/>
                </a:lnTo>
                <a:lnTo>
                  <a:pt x="55" y="220"/>
                </a:lnTo>
                <a:lnTo>
                  <a:pt x="55" y="219"/>
                </a:lnTo>
                <a:lnTo>
                  <a:pt x="55" y="218"/>
                </a:lnTo>
                <a:lnTo>
                  <a:pt x="54" y="217"/>
                </a:lnTo>
                <a:lnTo>
                  <a:pt x="53" y="217"/>
                </a:lnTo>
                <a:lnTo>
                  <a:pt x="52" y="215"/>
                </a:lnTo>
                <a:lnTo>
                  <a:pt x="51" y="213"/>
                </a:lnTo>
                <a:lnTo>
                  <a:pt x="51" y="212"/>
                </a:lnTo>
                <a:lnTo>
                  <a:pt x="51" y="211"/>
                </a:lnTo>
                <a:lnTo>
                  <a:pt x="51" y="210"/>
                </a:lnTo>
                <a:lnTo>
                  <a:pt x="50" y="210"/>
                </a:lnTo>
                <a:lnTo>
                  <a:pt x="49" y="210"/>
                </a:lnTo>
                <a:lnTo>
                  <a:pt x="48" y="211"/>
                </a:lnTo>
                <a:lnTo>
                  <a:pt x="48" y="211"/>
                </a:lnTo>
                <a:lnTo>
                  <a:pt x="48" y="212"/>
                </a:lnTo>
                <a:lnTo>
                  <a:pt x="47" y="212"/>
                </a:lnTo>
                <a:lnTo>
                  <a:pt x="46" y="212"/>
                </a:lnTo>
                <a:lnTo>
                  <a:pt x="45" y="212"/>
                </a:lnTo>
                <a:lnTo>
                  <a:pt x="43" y="212"/>
                </a:lnTo>
                <a:lnTo>
                  <a:pt x="42" y="213"/>
                </a:lnTo>
                <a:lnTo>
                  <a:pt x="40" y="213"/>
                </a:lnTo>
                <a:lnTo>
                  <a:pt x="39" y="213"/>
                </a:lnTo>
                <a:lnTo>
                  <a:pt x="38" y="213"/>
                </a:lnTo>
                <a:lnTo>
                  <a:pt x="36" y="212"/>
                </a:lnTo>
                <a:lnTo>
                  <a:pt x="35" y="212"/>
                </a:lnTo>
                <a:lnTo>
                  <a:pt x="34" y="212"/>
                </a:lnTo>
                <a:lnTo>
                  <a:pt x="34" y="211"/>
                </a:lnTo>
                <a:lnTo>
                  <a:pt x="32" y="210"/>
                </a:lnTo>
                <a:lnTo>
                  <a:pt x="32" y="210"/>
                </a:lnTo>
                <a:lnTo>
                  <a:pt x="31" y="209"/>
                </a:lnTo>
                <a:lnTo>
                  <a:pt x="30" y="209"/>
                </a:lnTo>
                <a:lnTo>
                  <a:pt x="30" y="208"/>
                </a:lnTo>
                <a:lnTo>
                  <a:pt x="30" y="207"/>
                </a:lnTo>
                <a:lnTo>
                  <a:pt x="29" y="207"/>
                </a:lnTo>
                <a:lnTo>
                  <a:pt x="28" y="206"/>
                </a:lnTo>
                <a:lnTo>
                  <a:pt x="28" y="206"/>
                </a:lnTo>
                <a:lnTo>
                  <a:pt x="27" y="207"/>
                </a:lnTo>
                <a:lnTo>
                  <a:pt x="26" y="207"/>
                </a:lnTo>
                <a:lnTo>
                  <a:pt x="25" y="207"/>
                </a:lnTo>
                <a:lnTo>
                  <a:pt x="25" y="206"/>
                </a:lnTo>
                <a:lnTo>
                  <a:pt x="25" y="205"/>
                </a:lnTo>
                <a:lnTo>
                  <a:pt x="25" y="204"/>
                </a:lnTo>
                <a:lnTo>
                  <a:pt x="23" y="203"/>
                </a:lnTo>
                <a:lnTo>
                  <a:pt x="22" y="202"/>
                </a:lnTo>
                <a:lnTo>
                  <a:pt x="21" y="201"/>
                </a:lnTo>
                <a:lnTo>
                  <a:pt x="19" y="200"/>
                </a:lnTo>
                <a:lnTo>
                  <a:pt x="18" y="198"/>
                </a:lnTo>
                <a:lnTo>
                  <a:pt x="17" y="197"/>
                </a:lnTo>
                <a:lnTo>
                  <a:pt x="16" y="196"/>
                </a:lnTo>
                <a:lnTo>
                  <a:pt x="14" y="194"/>
                </a:lnTo>
                <a:lnTo>
                  <a:pt x="14" y="193"/>
                </a:lnTo>
                <a:lnTo>
                  <a:pt x="13" y="192"/>
                </a:lnTo>
                <a:lnTo>
                  <a:pt x="12" y="192"/>
                </a:lnTo>
                <a:lnTo>
                  <a:pt x="12" y="192"/>
                </a:lnTo>
                <a:lnTo>
                  <a:pt x="11" y="191"/>
                </a:lnTo>
                <a:lnTo>
                  <a:pt x="10" y="191"/>
                </a:lnTo>
                <a:lnTo>
                  <a:pt x="10" y="191"/>
                </a:lnTo>
                <a:lnTo>
                  <a:pt x="9" y="192"/>
                </a:lnTo>
                <a:lnTo>
                  <a:pt x="9" y="192"/>
                </a:lnTo>
                <a:lnTo>
                  <a:pt x="8" y="192"/>
                </a:lnTo>
                <a:lnTo>
                  <a:pt x="7" y="192"/>
                </a:lnTo>
                <a:lnTo>
                  <a:pt x="6" y="191"/>
                </a:lnTo>
                <a:lnTo>
                  <a:pt x="5" y="190"/>
                </a:lnTo>
                <a:lnTo>
                  <a:pt x="4" y="188"/>
                </a:lnTo>
                <a:lnTo>
                  <a:pt x="4" y="188"/>
                </a:lnTo>
                <a:lnTo>
                  <a:pt x="3" y="187"/>
                </a:lnTo>
                <a:lnTo>
                  <a:pt x="3" y="186"/>
                </a:lnTo>
                <a:lnTo>
                  <a:pt x="1" y="184"/>
                </a:lnTo>
                <a:lnTo>
                  <a:pt x="1" y="184"/>
                </a:lnTo>
                <a:lnTo>
                  <a:pt x="1" y="182"/>
                </a:lnTo>
                <a:lnTo>
                  <a:pt x="1" y="181"/>
                </a:lnTo>
                <a:lnTo>
                  <a:pt x="1" y="176"/>
                </a:lnTo>
                <a:lnTo>
                  <a:pt x="1" y="175"/>
                </a:lnTo>
                <a:lnTo>
                  <a:pt x="1" y="174"/>
                </a:lnTo>
                <a:lnTo>
                  <a:pt x="1" y="172"/>
                </a:lnTo>
                <a:lnTo>
                  <a:pt x="1" y="171"/>
                </a:lnTo>
                <a:lnTo>
                  <a:pt x="1" y="170"/>
                </a:lnTo>
                <a:lnTo>
                  <a:pt x="1" y="168"/>
                </a:lnTo>
                <a:lnTo>
                  <a:pt x="1" y="167"/>
                </a:lnTo>
                <a:lnTo>
                  <a:pt x="0" y="167"/>
                </a:lnTo>
                <a:lnTo>
                  <a:pt x="0" y="165"/>
                </a:lnTo>
                <a:lnTo>
                  <a:pt x="0" y="164"/>
                </a:lnTo>
                <a:lnTo>
                  <a:pt x="0" y="163"/>
                </a:lnTo>
                <a:lnTo>
                  <a:pt x="0" y="162"/>
                </a:lnTo>
                <a:lnTo>
                  <a:pt x="0" y="161"/>
                </a:lnTo>
                <a:lnTo>
                  <a:pt x="0" y="160"/>
                </a:lnTo>
                <a:lnTo>
                  <a:pt x="1" y="159"/>
                </a:lnTo>
                <a:lnTo>
                  <a:pt x="1" y="159"/>
                </a:lnTo>
                <a:lnTo>
                  <a:pt x="1" y="158"/>
                </a:lnTo>
                <a:lnTo>
                  <a:pt x="0" y="157"/>
                </a:lnTo>
                <a:lnTo>
                  <a:pt x="0" y="156"/>
                </a:lnTo>
                <a:lnTo>
                  <a:pt x="0" y="156"/>
                </a:lnTo>
                <a:lnTo>
                  <a:pt x="0" y="155"/>
                </a:lnTo>
                <a:lnTo>
                  <a:pt x="0" y="154"/>
                </a:lnTo>
                <a:lnTo>
                  <a:pt x="0" y="153"/>
                </a:lnTo>
                <a:lnTo>
                  <a:pt x="0" y="153"/>
                </a:lnTo>
                <a:lnTo>
                  <a:pt x="0" y="151"/>
                </a:lnTo>
                <a:lnTo>
                  <a:pt x="0" y="151"/>
                </a:lnTo>
                <a:lnTo>
                  <a:pt x="1" y="151"/>
                </a:lnTo>
                <a:lnTo>
                  <a:pt x="1" y="150"/>
                </a:lnTo>
                <a:lnTo>
                  <a:pt x="2" y="149"/>
                </a:lnTo>
                <a:lnTo>
                  <a:pt x="3" y="149"/>
                </a:lnTo>
                <a:lnTo>
                  <a:pt x="3" y="148"/>
                </a:lnTo>
                <a:lnTo>
                  <a:pt x="3" y="148"/>
                </a:lnTo>
                <a:lnTo>
                  <a:pt x="4" y="147"/>
                </a:lnTo>
                <a:lnTo>
                  <a:pt x="4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5"/>
                </a:lnTo>
                <a:lnTo>
                  <a:pt x="7" y="144"/>
                </a:lnTo>
                <a:lnTo>
                  <a:pt x="8" y="143"/>
                </a:lnTo>
                <a:lnTo>
                  <a:pt x="9" y="142"/>
                </a:lnTo>
                <a:lnTo>
                  <a:pt x="10" y="142"/>
                </a:lnTo>
                <a:lnTo>
                  <a:pt x="11" y="142"/>
                </a:lnTo>
                <a:lnTo>
                  <a:pt x="11" y="141"/>
                </a:lnTo>
                <a:lnTo>
                  <a:pt x="11" y="141"/>
                </a:lnTo>
                <a:lnTo>
                  <a:pt x="13" y="141"/>
                </a:lnTo>
                <a:lnTo>
                  <a:pt x="14" y="140"/>
                </a:lnTo>
                <a:lnTo>
                  <a:pt x="15" y="139"/>
                </a:lnTo>
                <a:lnTo>
                  <a:pt x="17" y="139"/>
                </a:lnTo>
                <a:lnTo>
                  <a:pt x="18" y="139"/>
                </a:lnTo>
                <a:lnTo>
                  <a:pt x="19" y="139"/>
                </a:lnTo>
                <a:lnTo>
                  <a:pt x="20" y="139"/>
                </a:lnTo>
                <a:lnTo>
                  <a:pt x="20" y="139"/>
                </a:lnTo>
                <a:lnTo>
                  <a:pt x="21" y="139"/>
                </a:lnTo>
                <a:lnTo>
                  <a:pt x="21" y="139"/>
                </a:lnTo>
                <a:lnTo>
                  <a:pt x="22" y="139"/>
                </a:lnTo>
                <a:lnTo>
                  <a:pt x="22" y="140"/>
                </a:lnTo>
                <a:lnTo>
                  <a:pt x="23" y="140"/>
                </a:lnTo>
                <a:lnTo>
                  <a:pt x="24" y="141"/>
                </a:lnTo>
                <a:lnTo>
                  <a:pt x="24" y="141"/>
                </a:lnTo>
                <a:lnTo>
                  <a:pt x="25" y="141"/>
                </a:lnTo>
                <a:lnTo>
                  <a:pt x="26" y="141"/>
                </a:lnTo>
                <a:lnTo>
                  <a:pt x="26" y="141"/>
                </a:lnTo>
                <a:lnTo>
                  <a:pt x="26" y="141"/>
                </a:lnTo>
                <a:lnTo>
                  <a:pt x="27" y="141"/>
                </a:lnTo>
                <a:lnTo>
                  <a:pt x="27" y="141"/>
                </a:lnTo>
                <a:lnTo>
                  <a:pt x="28" y="141"/>
                </a:lnTo>
                <a:lnTo>
                  <a:pt x="29" y="141"/>
                </a:lnTo>
                <a:lnTo>
                  <a:pt x="29" y="141"/>
                </a:lnTo>
                <a:lnTo>
                  <a:pt x="30" y="141"/>
                </a:lnTo>
                <a:lnTo>
                  <a:pt x="30" y="141"/>
                </a:lnTo>
                <a:lnTo>
                  <a:pt x="31" y="141"/>
                </a:lnTo>
                <a:lnTo>
                  <a:pt x="31" y="141"/>
                </a:lnTo>
                <a:lnTo>
                  <a:pt x="32" y="141"/>
                </a:lnTo>
                <a:lnTo>
                  <a:pt x="33" y="141"/>
                </a:lnTo>
                <a:lnTo>
                  <a:pt x="33" y="141"/>
                </a:lnTo>
                <a:lnTo>
                  <a:pt x="34" y="140"/>
                </a:lnTo>
                <a:lnTo>
                  <a:pt x="34" y="139"/>
                </a:lnTo>
                <a:lnTo>
                  <a:pt x="35" y="139"/>
                </a:lnTo>
                <a:lnTo>
                  <a:pt x="36" y="138"/>
                </a:lnTo>
                <a:lnTo>
                  <a:pt x="36" y="138"/>
                </a:lnTo>
                <a:lnTo>
                  <a:pt x="37" y="138"/>
                </a:lnTo>
                <a:lnTo>
                  <a:pt x="38" y="137"/>
                </a:lnTo>
                <a:lnTo>
                  <a:pt x="38" y="136"/>
                </a:lnTo>
                <a:lnTo>
                  <a:pt x="38" y="135"/>
                </a:lnTo>
                <a:lnTo>
                  <a:pt x="38" y="134"/>
                </a:lnTo>
                <a:lnTo>
                  <a:pt x="38" y="134"/>
                </a:lnTo>
                <a:lnTo>
                  <a:pt x="38" y="133"/>
                </a:lnTo>
                <a:lnTo>
                  <a:pt x="38" y="132"/>
                </a:lnTo>
                <a:lnTo>
                  <a:pt x="37" y="131"/>
                </a:lnTo>
                <a:lnTo>
                  <a:pt x="37" y="130"/>
                </a:lnTo>
                <a:lnTo>
                  <a:pt x="37" y="130"/>
                </a:lnTo>
                <a:lnTo>
                  <a:pt x="38" y="129"/>
                </a:lnTo>
                <a:lnTo>
                  <a:pt x="38" y="129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7" y="128"/>
                </a:lnTo>
                <a:lnTo>
                  <a:pt x="37" y="127"/>
                </a:lnTo>
                <a:lnTo>
                  <a:pt x="37" y="126"/>
                </a:lnTo>
                <a:lnTo>
                  <a:pt x="37" y="125"/>
                </a:lnTo>
                <a:lnTo>
                  <a:pt x="38" y="125"/>
                </a:lnTo>
                <a:lnTo>
                  <a:pt x="38" y="124"/>
                </a:lnTo>
                <a:lnTo>
                  <a:pt x="38" y="124"/>
                </a:lnTo>
                <a:lnTo>
                  <a:pt x="38" y="123"/>
                </a:lnTo>
                <a:lnTo>
                  <a:pt x="38" y="123"/>
                </a:lnTo>
                <a:lnTo>
                  <a:pt x="39" y="122"/>
                </a:lnTo>
                <a:lnTo>
                  <a:pt x="39" y="122"/>
                </a:lnTo>
                <a:lnTo>
                  <a:pt x="39" y="121"/>
                </a:lnTo>
                <a:lnTo>
                  <a:pt x="39" y="121"/>
                </a:lnTo>
                <a:lnTo>
                  <a:pt x="40" y="120"/>
                </a:lnTo>
                <a:lnTo>
                  <a:pt x="41" y="119"/>
                </a:lnTo>
                <a:lnTo>
                  <a:pt x="42" y="118"/>
                </a:lnTo>
                <a:lnTo>
                  <a:pt x="43" y="117"/>
                </a:lnTo>
                <a:lnTo>
                  <a:pt x="43" y="116"/>
                </a:lnTo>
                <a:lnTo>
                  <a:pt x="44" y="115"/>
                </a:lnTo>
                <a:lnTo>
                  <a:pt x="44" y="114"/>
                </a:lnTo>
                <a:lnTo>
                  <a:pt x="43" y="113"/>
                </a:lnTo>
                <a:lnTo>
                  <a:pt x="43" y="113"/>
                </a:lnTo>
                <a:lnTo>
                  <a:pt x="43" y="113"/>
                </a:lnTo>
                <a:lnTo>
                  <a:pt x="43" y="112"/>
                </a:lnTo>
                <a:lnTo>
                  <a:pt x="43" y="112"/>
                </a:lnTo>
                <a:lnTo>
                  <a:pt x="43" y="111"/>
                </a:lnTo>
                <a:lnTo>
                  <a:pt x="43" y="111"/>
                </a:lnTo>
                <a:lnTo>
                  <a:pt x="43" y="110"/>
                </a:lnTo>
                <a:lnTo>
                  <a:pt x="43" y="110"/>
                </a:lnTo>
                <a:lnTo>
                  <a:pt x="43" y="109"/>
                </a:lnTo>
                <a:lnTo>
                  <a:pt x="43" y="109"/>
                </a:lnTo>
                <a:lnTo>
                  <a:pt x="43" y="108"/>
                </a:lnTo>
                <a:lnTo>
                  <a:pt x="43" y="108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4" y="107"/>
                </a:lnTo>
                <a:lnTo>
                  <a:pt x="44" y="106"/>
                </a:lnTo>
                <a:lnTo>
                  <a:pt x="45" y="106"/>
                </a:lnTo>
                <a:lnTo>
                  <a:pt x="45" y="106"/>
                </a:lnTo>
                <a:lnTo>
                  <a:pt x="46" y="106"/>
                </a:lnTo>
                <a:lnTo>
                  <a:pt x="46" y="106"/>
                </a:lnTo>
                <a:lnTo>
                  <a:pt x="46" y="105"/>
                </a:lnTo>
                <a:lnTo>
                  <a:pt x="47" y="105"/>
                </a:lnTo>
                <a:lnTo>
                  <a:pt x="47" y="105"/>
                </a:lnTo>
                <a:lnTo>
                  <a:pt x="47" y="104"/>
                </a:lnTo>
                <a:lnTo>
                  <a:pt x="47" y="104"/>
                </a:lnTo>
                <a:lnTo>
                  <a:pt x="48" y="104"/>
                </a:lnTo>
                <a:lnTo>
                  <a:pt x="48" y="103"/>
                </a:lnTo>
                <a:lnTo>
                  <a:pt x="49" y="103"/>
                </a:lnTo>
                <a:lnTo>
                  <a:pt x="49" y="102"/>
                </a:lnTo>
                <a:lnTo>
                  <a:pt x="49" y="102"/>
                </a:lnTo>
                <a:lnTo>
                  <a:pt x="50" y="102"/>
                </a:lnTo>
                <a:lnTo>
                  <a:pt x="50" y="101"/>
                </a:lnTo>
                <a:lnTo>
                  <a:pt x="51" y="101"/>
                </a:lnTo>
                <a:lnTo>
                  <a:pt x="51" y="100"/>
                </a:lnTo>
                <a:lnTo>
                  <a:pt x="51" y="101"/>
                </a:lnTo>
                <a:lnTo>
                  <a:pt x="52" y="101"/>
                </a:lnTo>
                <a:lnTo>
                  <a:pt x="52" y="101"/>
                </a:lnTo>
                <a:lnTo>
                  <a:pt x="53" y="101"/>
                </a:lnTo>
                <a:lnTo>
                  <a:pt x="53" y="101"/>
                </a:lnTo>
                <a:lnTo>
                  <a:pt x="54" y="101"/>
                </a:lnTo>
                <a:lnTo>
                  <a:pt x="54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6" y="101"/>
                </a:lnTo>
                <a:lnTo>
                  <a:pt x="56" y="101"/>
                </a:lnTo>
                <a:lnTo>
                  <a:pt x="57" y="100"/>
                </a:lnTo>
                <a:lnTo>
                  <a:pt x="57" y="100"/>
                </a:lnTo>
                <a:lnTo>
                  <a:pt x="58" y="100"/>
                </a:lnTo>
                <a:lnTo>
                  <a:pt x="58" y="101"/>
                </a:lnTo>
                <a:lnTo>
                  <a:pt x="59" y="101"/>
                </a:lnTo>
                <a:lnTo>
                  <a:pt x="59" y="101"/>
                </a:lnTo>
                <a:lnTo>
                  <a:pt x="60" y="100"/>
                </a:lnTo>
                <a:lnTo>
                  <a:pt x="60" y="100"/>
                </a:lnTo>
                <a:lnTo>
                  <a:pt x="61" y="100"/>
                </a:lnTo>
                <a:lnTo>
                  <a:pt x="61" y="100"/>
                </a:lnTo>
                <a:lnTo>
                  <a:pt x="61" y="101"/>
                </a:lnTo>
                <a:lnTo>
                  <a:pt x="62" y="100"/>
                </a:lnTo>
                <a:lnTo>
                  <a:pt x="62" y="101"/>
                </a:lnTo>
                <a:lnTo>
                  <a:pt x="63" y="100"/>
                </a:lnTo>
                <a:lnTo>
                  <a:pt x="64" y="100"/>
                </a:lnTo>
                <a:lnTo>
                  <a:pt x="64" y="100"/>
                </a:lnTo>
                <a:lnTo>
                  <a:pt x="65" y="100"/>
                </a:lnTo>
                <a:lnTo>
                  <a:pt x="66" y="100"/>
                </a:lnTo>
                <a:lnTo>
                  <a:pt x="67" y="100"/>
                </a:lnTo>
                <a:lnTo>
                  <a:pt x="67" y="100"/>
                </a:lnTo>
                <a:lnTo>
                  <a:pt x="68" y="100"/>
                </a:lnTo>
                <a:lnTo>
                  <a:pt x="68" y="100"/>
                </a:lnTo>
                <a:lnTo>
                  <a:pt x="69" y="100"/>
                </a:lnTo>
                <a:lnTo>
                  <a:pt x="69" y="100"/>
                </a:lnTo>
                <a:lnTo>
                  <a:pt x="70" y="100"/>
                </a:lnTo>
                <a:lnTo>
                  <a:pt x="71" y="99"/>
                </a:lnTo>
                <a:lnTo>
                  <a:pt x="72" y="98"/>
                </a:lnTo>
                <a:lnTo>
                  <a:pt x="72" y="98"/>
                </a:lnTo>
                <a:lnTo>
                  <a:pt x="73" y="98"/>
                </a:lnTo>
                <a:lnTo>
                  <a:pt x="73" y="97"/>
                </a:lnTo>
                <a:lnTo>
                  <a:pt x="74" y="96"/>
                </a:lnTo>
                <a:lnTo>
                  <a:pt x="74" y="96"/>
                </a:lnTo>
                <a:lnTo>
                  <a:pt x="75" y="96"/>
                </a:lnTo>
                <a:lnTo>
                  <a:pt x="76" y="95"/>
                </a:lnTo>
                <a:lnTo>
                  <a:pt x="76" y="95"/>
                </a:lnTo>
                <a:lnTo>
                  <a:pt x="77" y="95"/>
                </a:lnTo>
                <a:lnTo>
                  <a:pt x="78" y="96"/>
                </a:lnTo>
                <a:lnTo>
                  <a:pt x="79" y="95"/>
                </a:lnTo>
                <a:lnTo>
                  <a:pt x="79" y="95"/>
                </a:lnTo>
                <a:lnTo>
                  <a:pt x="80" y="94"/>
                </a:lnTo>
                <a:lnTo>
                  <a:pt x="80" y="94"/>
                </a:lnTo>
                <a:lnTo>
                  <a:pt x="80" y="93"/>
                </a:lnTo>
                <a:lnTo>
                  <a:pt x="80" y="93"/>
                </a:lnTo>
                <a:lnTo>
                  <a:pt x="80" y="92"/>
                </a:lnTo>
                <a:lnTo>
                  <a:pt x="80" y="92"/>
                </a:lnTo>
                <a:lnTo>
                  <a:pt x="80" y="92"/>
                </a:lnTo>
                <a:lnTo>
                  <a:pt x="80" y="92"/>
                </a:lnTo>
                <a:lnTo>
                  <a:pt x="80" y="91"/>
                </a:lnTo>
                <a:lnTo>
                  <a:pt x="81" y="91"/>
                </a:lnTo>
                <a:lnTo>
                  <a:pt x="81" y="91"/>
                </a:lnTo>
                <a:lnTo>
                  <a:pt x="82" y="91"/>
                </a:lnTo>
                <a:lnTo>
                  <a:pt x="82" y="91"/>
                </a:lnTo>
                <a:lnTo>
                  <a:pt x="83" y="90"/>
                </a:lnTo>
                <a:lnTo>
                  <a:pt x="83" y="90"/>
                </a:lnTo>
                <a:lnTo>
                  <a:pt x="84" y="90"/>
                </a:lnTo>
                <a:lnTo>
                  <a:pt x="84" y="90"/>
                </a:lnTo>
                <a:lnTo>
                  <a:pt x="84" y="89"/>
                </a:lnTo>
                <a:lnTo>
                  <a:pt x="85" y="89"/>
                </a:lnTo>
                <a:lnTo>
                  <a:pt x="85" y="89"/>
                </a:lnTo>
                <a:lnTo>
                  <a:pt x="85" y="88"/>
                </a:lnTo>
                <a:lnTo>
                  <a:pt x="86" y="88"/>
                </a:lnTo>
                <a:lnTo>
                  <a:pt x="87" y="88"/>
                </a:lnTo>
                <a:lnTo>
                  <a:pt x="87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9" y="88"/>
                </a:lnTo>
                <a:lnTo>
                  <a:pt x="89" y="88"/>
                </a:lnTo>
                <a:lnTo>
                  <a:pt x="90" y="88"/>
                </a:lnTo>
                <a:lnTo>
                  <a:pt x="90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3" y="88"/>
                </a:lnTo>
                <a:lnTo>
                  <a:pt x="94" y="88"/>
                </a:lnTo>
                <a:lnTo>
                  <a:pt x="95" y="88"/>
                </a:lnTo>
                <a:lnTo>
                  <a:pt x="95" y="87"/>
                </a:lnTo>
                <a:lnTo>
                  <a:pt x="96" y="87"/>
                </a:lnTo>
                <a:lnTo>
                  <a:pt x="96" y="87"/>
                </a:lnTo>
                <a:lnTo>
                  <a:pt x="97" y="87"/>
                </a:lnTo>
                <a:lnTo>
                  <a:pt x="97" y="87"/>
                </a:lnTo>
                <a:lnTo>
                  <a:pt x="98" y="87"/>
                </a:lnTo>
                <a:lnTo>
                  <a:pt x="98" y="87"/>
                </a:lnTo>
                <a:lnTo>
                  <a:pt x="99" y="86"/>
                </a:lnTo>
                <a:lnTo>
                  <a:pt x="99" y="86"/>
                </a:lnTo>
                <a:lnTo>
                  <a:pt x="100" y="86"/>
                </a:lnTo>
                <a:lnTo>
                  <a:pt x="100" y="86"/>
                </a:lnTo>
                <a:lnTo>
                  <a:pt x="101" y="86"/>
                </a:lnTo>
                <a:lnTo>
                  <a:pt x="101" y="86"/>
                </a:lnTo>
                <a:lnTo>
                  <a:pt x="101" y="85"/>
                </a:lnTo>
                <a:lnTo>
                  <a:pt x="102" y="85"/>
                </a:lnTo>
                <a:lnTo>
                  <a:pt x="102" y="85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1" y="84"/>
                </a:lnTo>
                <a:lnTo>
                  <a:pt x="101" y="84"/>
                </a:lnTo>
                <a:lnTo>
                  <a:pt x="100" y="84"/>
                </a:lnTo>
                <a:lnTo>
                  <a:pt x="99" y="83"/>
                </a:lnTo>
                <a:lnTo>
                  <a:pt x="99" y="83"/>
                </a:lnTo>
                <a:lnTo>
                  <a:pt x="99" y="82"/>
                </a:lnTo>
                <a:lnTo>
                  <a:pt x="99" y="82"/>
                </a:lnTo>
                <a:lnTo>
                  <a:pt x="99" y="81"/>
                </a:lnTo>
                <a:lnTo>
                  <a:pt x="99" y="81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79"/>
                </a:lnTo>
                <a:lnTo>
                  <a:pt x="98" y="78"/>
                </a:lnTo>
                <a:lnTo>
                  <a:pt x="98" y="78"/>
                </a:lnTo>
                <a:lnTo>
                  <a:pt x="98" y="77"/>
                </a:lnTo>
                <a:lnTo>
                  <a:pt x="98" y="76"/>
                </a:lnTo>
                <a:lnTo>
                  <a:pt x="98" y="76"/>
                </a:lnTo>
                <a:lnTo>
                  <a:pt x="98" y="76"/>
                </a:lnTo>
                <a:lnTo>
                  <a:pt x="99" y="75"/>
                </a:lnTo>
                <a:lnTo>
                  <a:pt x="99" y="75"/>
                </a:lnTo>
                <a:lnTo>
                  <a:pt x="99" y="75"/>
                </a:lnTo>
                <a:lnTo>
                  <a:pt x="100" y="75"/>
                </a:lnTo>
                <a:lnTo>
                  <a:pt x="100" y="75"/>
                </a:lnTo>
                <a:lnTo>
                  <a:pt x="100" y="76"/>
                </a:lnTo>
                <a:lnTo>
                  <a:pt x="101" y="76"/>
                </a:lnTo>
                <a:lnTo>
                  <a:pt x="101" y="76"/>
                </a:lnTo>
                <a:lnTo>
                  <a:pt x="101" y="75"/>
                </a:lnTo>
                <a:lnTo>
                  <a:pt x="101" y="75"/>
                </a:lnTo>
                <a:lnTo>
                  <a:pt x="101" y="75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3" y="74"/>
                </a:lnTo>
                <a:lnTo>
                  <a:pt x="103" y="74"/>
                </a:lnTo>
                <a:lnTo>
                  <a:pt x="104" y="74"/>
                </a:lnTo>
                <a:lnTo>
                  <a:pt x="104" y="74"/>
                </a:lnTo>
                <a:lnTo>
                  <a:pt x="105" y="74"/>
                </a:lnTo>
                <a:lnTo>
                  <a:pt x="105" y="74"/>
                </a:lnTo>
                <a:lnTo>
                  <a:pt x="106" y="74"/>
                </a:lnTo>
                <a:lnTo>
                  <a:pt x="106" y="74"/>
                </a:lnTo>
                <a:lnTo>
                  <a:pt x="107" y="74"/>
                </a:lnTo>
                <a:lnTo>
                  <a:pt x="107" y="73"/>
                </a:lnTo>
                <a:lnTo>
                  <a:pt x="107" y="73"/>
                </a:lnTo>
                <a:lnTo>
                  <a:pt x="107" y="72"/>
                </a:lnTo>
                <a:lnTo>
                  <a:pt x="107" y="72"/>
                </a:lnTo>
                <a:lnTo>
                  <a:pt x="107" y="72"/>
                </a:lnTo>
                <a:lnTo>
                  <a:pt x="107" y="71"/>
                </a:lnTo>
                <a:lnTo>
                  <a:pt x="108" y="71"/>
                </a:lnTo>
                <a:lnTo>
                  <a:pt x="108" y="71"/>
                </a:lnTo>
                <a:lnTo>
                  <a:pt x="108" y="71"/>
                </a:lnTo>
                <a:lnTo>
                  <a:pt x="109" y="71"/>
                </a:lnTo>
                <a:lnTo>
                  <a:pt x="109" y="71"/>
                </a:lnTo>
                <a:lnTo>
                  <a:pt x="109" y="71"/>
                </a:lnTo>
                <a:lnTo>
                  <a:pt x="109" y="70"/>
                </a:lnTo>
                <a:lnTo>
                  <a:pt x="109" y="70"/>
                </a:lnTo>
                <a:lnTo>
                  <a:pt x="109" y="70"/>
                </a:lnTo>
                <a:lnTo>
                  <a:pt x="109" y="69"/>
                </a:lnTo>
                <a:lnTo>
                  <a:pt x="109" y="69"/>
                </a:lnTo>
                <a:lnTo>
                  <a:pt x="109" y="68"/>
                </a:lnTo>
                <a:lnTo>
                  <a:pt x="109" y="68"/>
                </a:lnTo>
                <a:lnTo>
                  <a:pt x="109" y="68"/>
                </a:lnTo>
                <a:lnTo>
                  <a:pt x="109" y="67"/>
                </a:lnTo>
                <a:lnTo>
                  <a:pt x="110" y="67"/>
                </a:lnTo>
                <a:lnTo>
                  <a:pt x="110" y="67"/>
                </a:lnTo>
                <a:lnTo>
                  <a:pt x="111" y="66"/>
                </a:lnTo>
                <a:lnTo>
                  <a:pt x="111" y="66"/>
                </a:lnTo>
                <a:lnTo>
                  <a:pt x="111" y="65"/>
                </a:lnTo>
                <a:lnTo>
                  <a:pt x="112" y="65"/>
                </a:lnTo>
                <a:lnTo>
                  <a:pt x="112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6"/>
                </a:lnTo>
                <a:lnTo>
                  <a:pt x="114" y="66"/>
                </a:lnTo>
                <a:lnTo>
                  <a:pt x="114" y="66"/>
                </a:lnTo>
                <a:lnTo>
                  <a:pt x="115" y="67"/>
                </a:lnTo>
                <a:lnTo>
                  <a:pt x="116" y="67"/>
                </a:lnTo>
                <a:lnTo>
                  <a:pt x="117" y="67"/>
                </a:lnTo>
                <a:lnTo>
                  <a:pt x="117" y="67"/>
                </a:lnTo>
                <a:lnTo>
                  <a:pt x="117" y="67"/>
                </a:lnTo>
                <a:lnTo>
                  <a:pt x="118" y="67"/>
                </a:lnTo>
                <a:lnTo>
                  <a:pt x="118" y="68"/>
                </a:lnTo>
                <a:lnTo>
                  <a:pt x="118" y="68"/>
                </a:lnTo>
                <a:lnTo>
                  <a:pt x="118" y="69"/>
                </a:lnTo>
                <a:lnTo>
                  <a:pt x="119" y="69"/>
                </a:lnTo>
                <a:lnTo>
                  <a:pt x="119" y="69"/>
                </a:lnTo>
                <a:lnTo>
                  <a:pt x="120" y="69"/>
                </a:lnTo>
                <a:lnTo>
                  <a:pt x="120" y="70"/>
                </a:lnTo>
                <a:lnTo>
                  <a:pt x="120" y="70"/>
                </a:lnTo>
                <a:lnTo>
                  <a:pt x="120" y="71"/>
                </a:lnTo>
                <a:lnTo>
                  <a:pt x="120" y="71"/>
                </a:lnTo>
                <a:lnTo>
                  <a:pt x="120" y="71"/>
                </a:lnTo>
                <a:lnTo>
                  <a:pt x="121" y="72"/>
                </a:lnTo>
                <a:lnTo>
                  <a:pt x="121" y="72"/>
                </a:lnTo>
                <a:lnTo>
                  <a:pt x="122" y="72"/>
                </a:lnTo>
                <a:lnTo>
                  <a:pt x="122" y="72"/>
                </a:lnTo>
                <a:lnTo>
                  <a:pt x="123" y="72"/>
                </a:lnTo>
                <a:lnTo>
                  <a:pt x="123" y="72"/>
                </a:lnTo>
                <a:lnTo>
                  <a:pt x="124" y="72"/>
                </a:lnTo>
                <a:lnTo>
                  <a:pt x="124" y="72"/>
                </a:lnTo>
                <a:lnTo>
                  <a:pt x="125" y="72"/>
                </a:lnTo>
                <a:lnTo>
                  <a:pt x="125" y="72"/>
                </a:lnTo>
                <a:lnTo>
                  <a:pt x="126" y="72"/>
                </a:lnTo>
                <a:lnTo>
                  <a:pt x="126" y="71"/>
                </a:lnTo>
                <a:lnTo>
                  <a:pt x="126" y="71"/>
                </a:lnTo>
                <a:lnTo>
                  <a:pt x="126" y="71"/>
                </a:lnTo>
                <a:lnTo>
                  <a:pt x="126" y="71"/>
                </a:lnTo>
                <a:lnTo>
                  <a:pt x="126" y="70"/>
                </a:lnTo>
                <a:lnTo>
                  <a:pt x="126" y="70"/>
                </a:lnTo>
                <a:lnTo>
                  <a:pt x="126" y="69"/>
                </a:lnTo>
                <a:lnTo>
                  <a:pt x="126" y="69"/>
                </a:lnTo>
                <a:lnTo>
                  <a:pt x="125" y="68"/>
                </a:lnTo>
                <a:lnTo>
                  <a:pt x="125" y="67"/>
                </a:lnTo>
                <a:lnTo>
                  <a:pt x="125" y="67"/>
                </a:lnTo>
                <a:lnTo>
                  <a:pt x="125" y="66"/>
                </a:lnTo>
                <a:lnTo>
                  <a:pt x="125" y="66"/>
                </a:lnTo>
                <a:lnTo>
                  <a:pt x="125" y="65"/>
                </a:lnTo>
                <a:lnTo>
                  <a:pt x="125" y="64"/>
                </a:lnTo>
                <a:lnTo>
                  <a:pt x="125" y="64"/>
                </a:lnTo>
                <a:lnTo>
                  <a:pt x="125" y="64"/>
                </a:lnTo>
                <a:lnTo>
                  <a:pt x="125" y="63"/>
                </a:lnTo>
                <a:lnTo>
                  <a:pt x="125" y="63"/>
                </a:lnTo>
                <a:lnTo>
                  <a:pt x="125" y="63"/>
                </a:lnTo>
                <a:lnTo>
                  <a:pt x="125" y="62"/>
                </a:lnTo>
                <a:lnTo>
                  <a:pt x="125" y="62"/>
                </a:lnTo>
                <a:lnTo>
                  <a:pt x="126" y="61"/>
                </a:lnTo>
                <a:lnTo>
                  <a:pt x="125" y="61"/>
                </a:lnTo>
                <a:lnTo>
                  <a:pt x="125" y="60"/>
                </a:lnTo>
                <a:lnTo>
                  <a:pt x="125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8"/>
                </a:lnTo>
                <a:lnTo>
                  <a:pt x="127" y="58"/>
                </a:lnTo>
                <a:lnTo>
                  <a:pt x="127" y="59"/>
                </a:lnTo>
                <a:lnTo>
                  <a:pt x="127" y="59"/>
                </a:lnTo>
                <a:lnTo>
                  <a:pt x="128" y="59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1"/>
                </a:lnTo>
                <a:lnTo>
                  <a:pt x="129" y="61"/>
                </a:lnTo>
                <a:lnTo>
                  <a:pt x="130" y="60"/>
                </a:lnTo>
                <a:lnTo>
                  <a:pt x="130" y="60"/>
                </a:lnTo>
                <a:lnTo>
                  <a:pt x="131" y="60"/>
                </a:lnTo>
                <a:lnTo>
                  <a:pt x="131" y="60"/>
                </a:lnTo>
                <a:lnTo>
                  <a:pt x="132" y="59"/>
                </a:lnTo>
                <a:lnTo>
                  <a:pt x="132" y="59"/>
                </a:lnTo>
                <a:lnTo>
                  <a:pt x="132" y="58"/>
                </a:lnTo>
                <a:lnTo>
                  <a:pt x="133" y="58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5"/>
                </a:lnTo>
                <a:lnTo>
                  <a:pt x="135" y="55"/>
                </a:lnTo>
                <a:lnTo>
                  <a:pt x="135" y="55"/>
                </a:lnTo>
                <a:lnTo>
                  <a:pt x="136" y="55"/>
                </a:lnTo>
                <a:lnTo>
                  <a:pt x="136" y="55"/>
                </a:lnTo>
                <a:lnTo>
                  <a:pt x="137" y="54"/>
                </a:lnTo>
                <a:lnTo>
                  <a:pt x="137" y="54"/>
                </a:lnTo>
                <a:lnTo>
                  <a:pt x="138" y="55"/>
                </a:lnTo>
                <a:lnTo>
                  <a:pt x="138" y="55"/>
                </a:lnTo>
                <a:lnTo>
                  <a:pt x="138" y="55"/>
                </a:lnTo>
                <a:lnTo>
                  <a:pt x="138" y="54"/>
                </a:lnTo>
                <a:lnTo>
                  <a:pt x="139" y="54"/>
                </a:lnTo>
                <a:lnTo>
                  <a:pt x="139" y="53"/>
                </a:lnTo>
                <a:lnTo>
                  <a:pt x="140" y="53"/>
                </a:lnTo>
                <a:lnTo>
                  <a:pt x="140" y="53"/>
                </a:lnTo>
                <a:lnTo>
                  <a:pt x="140" y="53"/>
                </a:lnTo>
                <a:lnTo>
                  <a:pt x="141" y="53"/>
                </a:lnTo>
                <a:lnTo>
                  <a:pt x="141" y="54"/>
                </a:lnTo>
                <a:lnTo>
                  <a:pt x="142" y="54"/>
                </a:lnTo>
                <a:lnTo>
                  <a:pt x="142" y="55"/>
                </a:lnTo>
                <a:lnTo>
                  <a:pt x="142" y="55"/>
                </a:lnTo>
                <a:lnTo>
                  <a:pt x="143" y="55"/>
                </a:lnTo>
                <a:lnTo>
                  <a:pt x="143" y="55"/>
                </a:lnTo>
                <a:lnTo>
                  <a:pt x="143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5" y="56"/>
                </a:lnTo>
                <a:lnTo>
                  <a:pt x="145" y="56"/>
                </a:lnTo>
                <a:lnTo>
                  <a:pt x="147" y="56"/>
                </a:lnTo>
                <a:lnTo>
                  <a:pt x="147" y="56"/>
                </a:lnTo>
                <a:lnTo>
                  <a:pt x="147" y="56"/>
                </a:lnTo>
                <a:lnTo>
                  <a:pt x="148" y="56"/>
                </a:lnTo>
                <a:lnTo>
                  <a:pt x="148" y="56"/>
                </a:lnTo>
                <a:lnTo>
                  <a:pt x="149" y="56"/>
                </a:lnTo>
                <a:lnTo>
                  <a:pt x="149" y="56"/>
                </a:lnTo>
                <a:lnTo>
                  <a:pt x="149" y="56"/>
                </a:lnTo>
                <a:lnTo>
                  <a:pt x="149" y="55"/>
                </a:lnTo>
                <a:lnTo>
                  <a:pt x="150" y="55"/>
                </a:lnTo>
                <a:lnTo>
                  <a:pt x="150" y="55"/>
                </a:lnTo>
                <a:lnTo>
                  <a:pt x="150" y="55"/>
                </a:lnTo>
                <a:lnTo>
                  <a:pt x="151" y="55"/>
                </a:lnTo>
                <a:lnTo>
                  <a:pt x="151" y="55"/>
                </a:lnTo>
                <a:lnTo>
                  <a:pt x="151" y="55"/>
                </a:lnTo>
                <a:lnTo>
                  <a:pt x="152" y="55"/>
                </a:lnTo>
                <a:lnTo>
                  <a:pt x="152" y="55"/>
                </a:lnTo>
                <a:lnTo>
                  <a:pt x="152" y="55"/>
                </a:lnTo>
                <a:lnTo>
                  <a:pt x="153" y="55"/>
                </a:lnTo>
                <a:lnTo>
                  <a:pt x="153" y="55"/>
                </a:lnTo>
                <a:lnTo>
                  <a:pt x="153" y="56"/>
                </a:lnTo>
                <a:lnTo>
                  <a:pt x="154" y="56"/>
                </a:lnTo>
                <a:lnTo>
                  <a:pt x="154" y="56"/>
                </a:lnTo>
                <a:lnTo>
                  <a:pt x="155" y="56"/>
                </a:lnTo>
                <a:lnTo>
                  <a:pt x="155" y="56"/>
                </a:lnTo>
                <a:lnTo>
                  <a:pt x="155" y="56"/>
                </a:lnTo>
                <a:lnTo>
                  <a:pt x="156" y="56"/>
                </a:lnTo>
                <a:lnTo>
                  <a:pt x="156" y="56"/>
                </a:lnTo>
                <a:lnTo>
                  <a:pt x="157" y="56"/>
                </a:lnTo>
                <a:lnTo>
                  <a:pt x="157" y="56"/>
                </a:lnTo>
                <a:lnTo>
                  <a:pt x="157" y="55"/>
                </a:lnTo>
                <a:lnTo>
                  <a:pt x="158" y="55"/>
                </a:lnTo>
                <a:lnTo>
                  <a:pt x="158" y="55"/>
                </a:lnTo>
                <a:lnTo>
                  <a:pt x="159" y="55"/>
                </a:lnTo>
                <a:lnTo>
                  <a:pt x="159" y="55"/>
                </a:lnTo>
                <a:lnTo>
                  <a:pt x="159" y="55"/>
                </a:lnTo>
                <a:lnTo>
                  <a:pt x="160" y="55"/>
                </a:lnTo>
                <a:lnTo>
                  <a:pt x="160" y="55"/>
                </a:lnTo>
                <a:lnTo>
                  <a:pt x="160" y="55"/>
                </a:lnTo>
                <a:lnTo>
                  <a:pt x="160" y="55"/>
                </a:lnTo>
                <a:lnTo>
                  <a:pt x="161" y="55"/>
                </a:lnTo>
                <a:lnTo>
                  <a:pt x="161" y="55"/>
                </a:lnTo>
                <a:lnTo>
                  <a:pt x="161" y="54"/>
                </a:lnTo>
                <a:lnTo>
                  <a:pt x="161" y="54"/>
                </a:lnTo>
                <a:lnTo>
                  <a:pt x="162" y="54"/>
                </a:lnTo>
                <a:lnTo>
                  <a:pt x="162" y="54"/>
                </a:lnTo>
                <a:lnTo>
                  <a:pt x="163" y="54"/>
                </a:lnTo>
                <a:lnTo>
                  <a:pt x="163" y="54"/>
                </a:lnTo>
                <a:lnTo>
                  <a:pt x="163" y="54"/>
                </a:lnTo>
                <a:lnTo>
                  <a:pt x="164" y="54"/>
                </a:lnTo>
                <a:lnTo>
                  <a:pt x="164" y="53"/>
                </a:lnTo>
                <a:lnTo>
                  <a:pt x="164" y="53"/>
                </a:lnTo>
                <a:lnTo>
                  <a:pt x="164" y="53"/>
                </a:lnTo>
                <a:lnTo>
                  <a:pt x="164" y="53"/>
                </a:lnTo>
                <a:lnTo>
                  <a:pt x="164" y="52"/>
                </a:lnTo>
                <a:lnTo>
                  <a:pt x="165" y="52"/>
                </a:lnTo>
                <a:lnTo>
                  <a:pt x="165" y="52"/>
                </a:lnTo>
                <a:lnTo>
                  <a:pt x="165" y="52"/>
                </a:lnTo>
                <a:lnTo>
                  <a:pt x="165" y="51"/>
                </a:lnTo>
                <a:lnTo>
                  <a:pt x="166" y="51"/>
                </a:lnTo>
                <a:lnTo>
                  <a:pt x="166" y="51"/>
                </a:lnTo>
                <a:lnTo>
                  <a:pt x="166" y="51"/>
                </a:lnTo>
                <a:lnTo>
                  <a:pt x="167" y="51"/>
                </a:lnTo>
                <a:lnTo>
                  <a:pt x="167" y="51"/>
                </a:lnTo>
                <a:lnTo>
                  <a:pt x="168" y="51"/>
                </a:lnTo>
                <a:lnTo>
                  <a:pt x="168" y="51"/>
                </a:lnTo>
                <a:lnTo>
                  <a:pt x="167" y="51"/>
                </a:lnTo>
                <a:lnTo>
                  <a:pt x="167" y="50"/>
                </a:lnTo>
                <a:lnTo>
                  <a:pt x="168" y="50"/>
                </a:lnTo>
                <a:lnTo>
                  <a:pt x="168" y="50"/>
                </a:lnTo>
                <a:lnTo>
                  <a:pt x="168" y="50"/>
                </a:lnTo>
                <a:lnTo>
                  <a:pt x="168" y="49"/>
                </a:lnTo>
                <a:lnTo>
                  <a:pt x="168" y="49"/>
                </a:lnTo>
                <a:lnTo>
                  <a:pt x="168" y="49"/>
                </a:lnTo>
                <a:lnTo>
                  <a:pt x="168" y="49"/>
                </a:lnTo>
                <a:lnTo>
                  <a:pt x="168" y="48"/>
                </a:lnTo>
                <a:lnTo>
                  <a:pt x="168" y="48"/>
                </a:lnTo>
                <a:lnTo>
                  <a:pt x="168" y="47"/>
                </a:lnTo>
                <a:lnTo>
                  <a:pt x="168" y="47"/>
                </a:lnTo>
                <a:lnTo>
                  <a:pt x="168" y="46"/>
                </a:lnTo>
                <a:lnTo>
                  <a:pt x="168" y="46"/>
                </a:lnTo>
                <a:lnTo>
                  <a:pt x="169" y="46"/>
                </a:lnTo>
                <a:lnTo>
                  <a:pt x="170" y="46"/>
                </a:lnTo>
                <a:lnTo>
                  <a:pt x="170" y="46"/>
                </a:lnTo>
                <a:lnTo>
                  <a:pt x="171" y="46"/>
                </a:lnTo>
                <a:lnTo>
                  <a:pt x="171" y="46"/>
                </a:lnTo>
                <a:lnTo>
                  <a:pt x="171" y="46"/>
                </a:lnTo>
                <a:lnTo>
                  <a:pt x="171" y="46"/>
                </a:lnTo>
                <a:lnTo>
                  <a:pt x="172" y="46"/>
                </a:lnTo>
                <a:lnTo>
                  <a:pt x="172" y="46"/>
                </a:lnTo>
                <a:lnTo>
                  <a:pt x="172" y="46"/>
                </a:lnTo>
                <a:lnTo>
                  <a:pt x="172" y="45"/>
                </a:lnTo>
                <a:lnTo>
                  <a:pt x="172" y="45"/>
                </a:lnTo>
                <a:lnTo>
                  <a:pt x="173" y="45"/>
                </a:lnTo>
                <a:lnTo>
                  <a:pt x="173" y="44"/>
                </a:lnTo>
                <a:lnTo>
                  <a:pt x="173" y="44"/>
                </a:lnTo>
                <a:lnTo>
                  <a:pt x="174" y="43"/>
                </a:lnTo>
                <a:lnTo>
                  <a:pt x="174" y="43"/>
                </a:lnTo>
                <a:lnTo>
                  <a:pt x="175" y="43"/>
                </a:lnTo>
                <a:lnTo>
                  <a:pt x="175" y="43"/>
                </a:lnTo>
                <a:lnTo>
                  <a:pt x="176" y="43"/>
                </a:lnTo>
                <a:lnTo>
                  <a:pt x="176" y="43"/>
                </a:lnTo>
                <a:lnTo>
                  <a:pt x="176" y="43"/>
                </a:lnTo>
                <a:lnTo>
                  <a:pt x="176" y="43"/>
                </a:lnTo>
                <a:lnTo>
                  <a:pt x="177" y="43"/>
                </a:lnTo>
                <a:lnTo>
                  <a:pt x="177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2"/>
                </a:lnTo>
                <a:lnTo>
                  <a:pt x="179" y="42"/>
                </a:lnTo>
                <a:lnTo>
                  <a:pt x="179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3"/>
                </a:lnTo>
                <a:lnTo>
                  <a:pt x="181" y="43"/>
                </a:lnTo>
                <a:lnTo>
                  <a:pt x="181" y="43"/>
                </a:lnTo>
                <a:lnTo>
                  <a:pt x="181" y="43"/>
                </a:lnTo>
                <a:lnTo>
                  <a:pt x="181" y="43"/>
                </a:lnTo>
                <a:lnTo>
                  <a:pt x="182" y="43"/>
                </a:lnTo>
                <a:lnTo>
                  <a:pt x="182" y="42"/>
                </a:lnTo>
                <a:lnTo>
                  <a:pt x="182" y="42"/>
                </a:lnTo>
                <a:lnTo>
                  <a:pt x="182" y="42"/>
                </a:lnTo>
                <a:lnTo>
                  <a:pt x="182" y="42"/>
                </a:lnTo>
                <a:lnTo>
                  <a:pt x="182" y="41"/>
                </a:lnTo>
                <a:lnTo>
                  <a:pt x="182" y="41"/>
                </a:lnTo>
                <a:lnTo>
                  <a:pt x="183" y="41"/>
                </a:lnTo>
                <a:lnTo>
                  <a:pt x="183" y="41"/>
                </a:lnTo>
                <a:lnTo>
                  <a:pt x="184" y="41"/>
                </a:lnTo>
                <a:lnTo>
                  <a:pt x="184" y="41"/>
                </a:lnTo>
                <a:lnTo>
                  <a:pt x="184" y="41"/>
                </a:lnTo>
                <a:lnTo>
                  <a:pt x="184" y="41"/>
                </a:lnTo>
                <a:lnTo>
                  <a:pt x="185" y="41"/>
                </a:lnTo>
                <a:lnTo>
                  <a:pt x="185" y="40"/>
                </a:lnTo>
                <a:lnTo>
                  <a:pt x="185" y="40"/>
                </a:lnTo>
                <a:lnTo>
                  <a:pt x="185" y="40"/>
                </a:lnTo>
                <a:lnTo>
                  <a:pt x="186" y="40"/>
                </a:lnTo>
                <a:lnTo>
                  <a:pt x="185" y="40"/>
                </a:lnTo>
                <a:lnTo>
                  <a:pt x="185" y="39"/>
                </a:lnTo>
                <a:lnTo>
                  <a:pt x="186" y="39"/>
                </a:lnTo>
                <a:lnTo>
                  <a:pt x="186" y="39"/>
                </a:lnTo>
                <a:lnTo>
                  <a:pt x="186" y="39"/>
                </a:lnTo>
                <a:lnTo>
                  <a:pt x="186" y="38"/>
                </a:lnTo>
                <a:lnTo>
                  <a:pt x="187" y="38"/>
                </a:lnTo>
                <a:lnTo>
                  <a:pt x="187" y="38"/>
                </a:lnTo>
                <a:lnTo>
                  <a:pt x="187" y="38"/>
                </a:lnTo>
                <a:lnTo>
                  <a:pt x="187" y="38"/>
                </a:lnTo>
                <a:lnTo>
                  <a:pt x="188" y="39"/>
                </a:lnTo>
                <a:lnTo>
                  <a:pt x="188" y="38"/>
                </a:lnTo>
                <a:lnTo>
                  <a:pt x="188" y="38"/>
                </a:lnTo>
                <a:lnTo>
                  <a:pt x="189" y="38"/>
                </a:lnTo>
                <a:lnTo>
                  <a:pt x="191" y="39"/>
                </a:lnTo>
                <a:lnTo>
                  <a:pt x="191" y="38"/>
                </a:lnTo>
                <a:lnTo>
                  <a:pt x="192" y="38"/>
                </a:lnTo>
                <a:lnTo>
                  <a:pt x="192" y="38"/>
                </a:lnTo>
                <a:lnTo>
                  <a:pt x="192" y="38"/>
                </a:lnTo>
                <a:lnTo>
                  <a:pt x="193" y="38"/>
                </a:lnTo>
                <a:lnTo>
                  <a:pt x="193" y="38"/>
                </a:lnTo>
                <a:lnTo>
                  <a:pt x="193" y="38"/>
                </a:lnTo>
                <a:lnTo>
                  <a:pt x="193" y="39"/>
                </a:lnTo>
                <a:lnTo>
                  <a:pt x="193" y="38"/>
                </a:lnTo>
                <a:lnTo>
                  <a:pt x="197" y="38"/>
                </a:lnTo>
                <a:lnTo>
                  <a:pt x="197" y="39"/>
                </a:lnTo>
                <a:lnTo>
                  <a:pt x="197" y="39"/>
                </a:lnTo>
                <a:lnTo>
                  <a:pt x="197" y="39"/>
                </a:lnTo>
                <a:lnTo>
                  <a:pt x="197" y="39"/>
                </a:lnTo>
                <a:lnTo>
                  <a:pt x="198" y="39"/>
                </a:lnTo>
                <a:lnTo>
                  <a:pt x="198" y="39"/>
                </a:lnTo>
                <a:lnTo>
                  <a:pt x="199" y="39"/>
                </a:lnTo>
                <a:lnTo>
                  <a:pt x="199" y="39"/>
                </a:lnTo>
                <a:lnTo>
                  <a:pt x="200" y="39"/>
                </a:lnTo>
                <a:lnTo>
                  <a:pt x="200" y="39"/>
                </a:lnTo>
                <a:lnTo>
                  <a:pt x="200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7"/>
                </a:lnTo>
                <a:lnTo>
                  <a:pt x="201" y="37"/>
                </a:lnTo>
                <a:lnTo>
                  <a:pt x="201" y="36"/>
                </a:lnTo>
                <a:lnTo>
                  <a:pt x="202" y="36"/>
                </a:lnTo>
                <a:lnTo>
                  <a:pt x="202" y="35"/>
                </a:lnTo>
                <a:lnTo>
                  <a:pt x="203" y="34"/>
                </a:lnTo>
                <a:lnTo>
                  <a:pt x="203" y="33"/>
                </a:lnTo>
                <a:lnTo>
                  <a:pt x="203" y="33"/>
                </a:lnTo>
                <a:lnTo>
                  <a:pt x="203" y="32"/>
                </a:lnTo>
                <a:lnTo>
                  <a:pt x="203" y="32"/>
                </a:lnTo>
                <a:lnTo>
                  <a:pt x="204" y="31"/>
                </a:lnTo>
                <a:lnTo>
                  <a:pt x="204" y="30"/>
                </a:lnTo>
                <a:lnTo>
                  <a:pt x="204" y="30"/>
                </a:lnTo>
                <a:lnTo>
                  <a:pt x="205" y="29"/>
                </a:lnTo>
                <a:lnTo>
                  <a:pt x="205" y="29"/>
                </a:lnTo>
                <a:lnTo>
                  <a:pt x="205" y="29"/>
                </a:lnTo>
                <a:lnTo>
                  <a:pt x="207" y="29"/>
                </a:lnTo>
                <a:lnTo>
                  <a:pt x="208" y="29"/>
                </a:lnTo>
                <a:lnTo>
                  <a:pt x="209" y="29"/>
                </a:lnTo>
                <a:lnTo>
                  <a:pt x="209" y="28"/>
                </a:lnTo>
                <a:lnTo>
                  <a:pt x="209" y="28"/>
                </a:lnTo>
                <a:lnTo>
                  <a:pt x="209" y="28"/>
                </a:lnTo>
                <a:lnTo>
                  <a:pt x="210" y="27"/>
                </a:lnTo>
                <a:lnTo>
                  <a:pt x="210" y="27"/>
                </a:lnTo>
                <a:lnTo>
                  <a:pt x="211" y="26"/>
                </a:lnTo>
                <a:lnTo>
                  <a:pt x="211" y="25"/>
                </a:lnTo>
                <a:lnTo>
                  <a:pt x="212" y="24"/>
                </a:lnTo>
                <a:lnTo>
                  <a:pt x="213" y="23"/>
                </a:lnTo>
                <a:lnTo>
                  <a:pt x="213" y="22"/>
                </a:lnTo>
                <a:lnTo>
                  <a:pt x="213" y="22"/>
                </a:lnTo>
                <a:lnTo>
                  <a:pt x="213" y="22"/>
                </a:lnTo>
                <a:lnTo>
                  <a:pt x="214" y="21"/>
                </a:lnTo>
                <a:lnTo>
                  <a:pt x="215" y="21"/>
                </a:lnTo>
                <a:lnTo>
                  <a:pt x="216" y="21"/>
                </a:lnTo>
                <a:lnTo>
                  <a:pt x="217" y="21"/>
                </a:lnTo>
                <a:lnTo>
                  <a:pt x="217" y="21"/>
                </a:lnTo>
                <a:lnTo>
                  <a:pt x="218" y="21"/>
                </a:lnTo>
                <a:lnTo>
                  <a:pt x="218" y="21"/>
                </a:lnTo>
                <a:lnTo>
                  <a:pt x="218" y="20"/>
                </a:lnTo>
                <a:lnTo>
                  <a:pt x="219" y="20"/>
                </a:lnTo>
                <a:lnTo>
                  <a:pt x="220" y="20"/>
                </a:lnTo>
                <a:lnTo>
                  <a:pt x="220" y="20"/>
                </a:lnTo>
                <a:lnTo>
                  <a:pt x="220" y="19"/>
                </a:lnTo>
                <a:lnTo>
                  <a:pt x="220" y="19"/>
                </a:lnTo>
                <a:lnTo>
                  <a:pt x="220" y="18"/>
                </a:lnTo>
                <a:lnTo>
                  <a:pt x="220" y="18"/>
                </a:lnTo>
                <a:lnTo>
                  <a:pt x="221" y="17"/>
                </a:lnTo>
                <a:lnTo>
                  <a:pt x="221" y="17"/>
                </a:lnTo>
                <a:lnTo>
                  <a:pt x="222" y="17"/>
                </a:lnTo>
                <a:lnTo>
                  <a:pt x="222" y="17"/>
                </a:lnTo>
                <a:lnTo>
                  <a:pt x="222" y="16"/>
                </a:lnTo>
                <a:lnTo>
                  <a:pt x="222" y="15"/>
                </a:lnTo>
                <a:lnTo>
                  <a:pt x="222" y="15"/>
                </a:lnTo>
                <a:lnTo>
                  <a:pt x="223" y="15"/>
                </a:lnTo>
                <a:lnTo>
                  <a:pt x="223" y="14"/>
                </a:lnTo>
                <a:lnTo>
                  <a:pt x="223" y="15"/>
                </a:lnTo>
                <a:lnTo>
                  <a:pt x="224" y="15"/>
                </a:lnTo>
                <a:lnTo>
                  <a:pt x="224" y="15"/>
                </a:lnTo>
                <a:lnTo>
                  <a:pt x="225" y="16"/>
                </a:lnTo>
                <a:lnTo>
                  <a:pt x="225" y="16"/>
                </a:lnTo>
                <a:lnTo>
                  <a:pt x="226" y="16"/>
                </a:lnTo>
                <a:lnTo>
                  <a:pt x="226" y="15"/>
                </a:lnTo>
                <a:lnTo>
                  <a:pt x="226" y="15"/>
                </a:lnTo>
                <a:lnTo>
                  <a:pt x="226" y="15"/>
                </a:lnTo>
                <a:lnTo>
                  <a:pt x="226" y="14"/>
                </a:lnTo>
                <a:lnTo>
                  <a:pt x="226" y="14"/>
                </a:lnTo>
                <a:lnTo>
                  <a:pt x="226" y="13"/>
                </a:lnTo>
                <a:lnTo>
                  <a:pt x="226" y="13"/>
                </a:lnTo>
                <a:lnTo>
                  <a:pt x="226" y="13"/>
                </a:lnTo>
                <a:lnTo>
                  <a:pt x="227" y="13"/>
                </a:lnTo>
                <a:lnTo>
                  <a:pt x="227" y="13"/>
                </a:lnTo>
                <a:lnTo>
                  <a:pt x="228" y="13"/>
                </a:lnTo>
                <a:lnTo>
                  <a:pt x="229" y="13"/>
                </a:lnTo>
                <a:lnTo>
                  <a:pt x="230" y="13"/>
                </a:lnTo>
                <a:lnTo>
                  <a:pt x="230" y="13"/>
                </a:lnTo>
                <a:lnTo>
                  <a:pt x="231" y="13"/>
                </a:lnTo>
                <a:lnTo>
                  <a:pt x="232" y="13"/>
                </a:lnTo>
                <a:lnTo>
                  <a:pt x="232" y="14"/>
                </a:lnTo>
                <a:lnTo>
                  <a:pt x="233" y="14"/>
                </a:lnTo>
                <a:lnTo>
                  <a:pt x="233" y="14"/>
                </a:lnTo>
                <a:lnTo>
                  <a:pt x="234" y="14"/>
                </a:lnTo>
                <a:lnTo>
                  <a:pt x="234" y="14"/>
                </a:lnTo>
                <a:lnTo>
                  <a:pt x="235" y="14"/>
                </a:lnTo>
                <a:lnTo>
                  <a:pt x="236" y="14"/>
                </a:lnTo>
                <a:lnTo>
                  <a:pt x="236" y="13"/>
                </a:lnTo>
                <a:lnTo>
                  <a:pt x="237" y="13"/>
                </a:lnTo>
                <a:lnTo>
                  <a:pt x="238" y="13"/>
                </a:lnTo>
                <a:lnTo>
                  <a:pt x="239" y="13"/>
                </a:lnTo>
                <a:lnTo>
                  <a:pt x="240" y="13"/>
                </a:lnTo>
                <a:lnTo>
                  <a:pt x="240" y="13"/>
                </a:lnTo>
                <a:lnTo>
                  <a:pt x="241" y="12"/>
                </a:lnTo>
                <a:lnTo>
                  <a:pt x="241" y="12"/>
                </a:lnTo>
                <a:lnTo>
                  <a:pt x="242" y="12"/>
                </a:lnTo>
                <a:lnTo>
                  <a:pt x="242" y="11"/>
                </a:lnTo>
                <a:lnTo>
                  <a:pt x="242" y="10"/>
                </a:lnTo>
                <a:lnTo>
                  <a:pt x="241" y="10"/>
                </a:lnTo>
                <a:lnTo>
                  <a:pt x="241" y="10"/>
                </a:lnTo>
                <a:lnTo>
                  <a:pt x="241" y="9"/>
                </a:lnTo>
                <a:lnTo>
                  <a:pt x="242" y="9"/>
                </a:lnTo>
                <a:lnTo>
                  <a:pt x="242" y="8"/>
                </a:lnTo>
                <a:lnTo>
                  <a:pt x="242" y="8"/>
                </a:lnTo>
                <a:lnTo>
                  <a:pt x="243" y="7"/>
                </a:lnTo>
                <a:lnTo>
                  <a:pt x="243" y="7"/>
                </a:lnTo>
                <a:lnTo>
                  <a:pt x="243" y="7"/>
                </a:lnTo>
                <a:lnTo>
                  <a:pt x="244" y="7"/>
                </a:lnTo>
                <a:lnTo>
                  <a:pt x="244" y="6"/>
                </a:lnTo>
                <a:lnTo>
                  <a:pt x="244" y="6"/>
                </a:lnTo>
                <a:lnTo>
                  <a:pt x="244" y="6"/>
                </a:lnTo>
                <a:lnTo>
                  <a:pt x="245" y="6"/>
                </a:lnTo>
                <a:lnTo>
                  <a:pt x="245" y="5"/>
                </a:lnTo>
                <a:lnTo>
                  <a:pt x="246" y="5"/>
                </a:lnTo>
                <a:lnTo>
                  <a:pt x="246" y="5"/>
                </a:lnTo>
                <a:lnTo>
                  <a:pt x="247" y="5"/>
                </a:lnTo>
                <a:lnTo>
                  <a:pt x="247" y="6"/>
                </a:lnTo>
                <a:lnTo>
                  <a:pt x="247" y="6"/>
                </a:lnTo>
                <a:lnTo>
                  <a:pt x="248" y="7"/>
                </a:lnTo>
                <a:lnTo>
                  <a:pt x="248" y="6"/>
                </a:lnTo>
                <a:lnTo>
                  <a:pt x="249" y="6"/>
                </a:lnTo>
                <a:lnTo>
                  <a:pt x="249" y="6"/>
                </a:lnTo>
                <a:lnTo>
                  <a:pt x="250" y="5"/>
                </a:lnTo>
                <a:lnTo>
                  <a:pt x="250" y="6"/>
                </a:lnTo>
                <a:lnTo>
                  <a:pt x="250" y="5"/>
                </a:lnTo>
                <a:lnTo>
                  <a:pt x="251" y="6"/>
                </a:lnTo>
                <a:lnTo>
                  <a:pt x="251" y="6"/>
                </a:lnTo>
                <a:lnTo>
                  <a:pt x="251" y="6"/>
                </a:lnTo>
                <a:lnTo>
                  <a:pt x="252" y="6"/>
                </a:lnTo>
                <a:lnTo>
                  <a:pt x="253" y="6"/>
                </a:lnTo>
                <a:lnTo>
                  <a:pt x="253" y="5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6" y="7"/>
                </a:lnTo>
                <a:lnTo>
                  <a:pt x="256" y="7"/>
                </a:lnTo>
                <a:lnTo>
                  <a:pt x="256" y="7"/>
                </a:lnTo>
                <a:lnTo>
                  <a:pt x="257" y="6"/>
                </a:lnTo>
                <a:lnTo>
                  <a:pt x="258" y="6"/>
                </a:lnTo>
                <a:lnTo>
                  <a:pt x="259" y="5"/>
                </a:lnTo>
                <a:lnTo>
                  <a:pt x="259" y="5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1" y="6"/>
                </a:lnTo>
                <a:lnTo>
                  <a:pt x="262" y="6"/>
                </a:lnTo>
                <a:lnTo>
                  <a:pt x="262" y="7"/>
                </a:lnTo>
                <a:lnTo>
                  <a:pt x="263" y="7"/>
                </a:lnTo>
                <a:lnTo>
                  <a:pt x="263" y="6"/>
                </a:lnTo>
                <a:lnTo>
                  <a:pt x="263" y="6"/>
                </a:lnTo>
                <a:lnTo>
                  <a:pt x="264" y="5"/>
                </a:lnTo>
                <a:lnTo>
                  <a:pt x="264" y="5"/>
                </a:lnTo>
                <a:lnTo>
                  <a:pt x="265" y="5"/>
                </a:lnTo>
                <a:lnTo>
                  <a:pt x="265" y="4"/>
                </a:lnTo>
                <a:lnTo>
                  <a:pt x="266" y="4"/>
                </a:lnTo>
                <a:lnTo>
                  <a:pt x="267" y="3"/>
                </a:lnTo>
                <a:lnTo>
                  <a:pt x="267" y="2"/>
                </a:lnTo>
                <a:lnTo>
                  <a:pt x="267" y="2"/>
                </a:lnTo>
                <a:lnTo>
                  <a:pt x="268" y="2"/>
                </a:lnTo>
                <a:lnTo>
                  <a:pt x="269" y="1"/>
                </a:lnTo>
                <a:lnTo>
                  <a:pt x="269" y="1"/>
                </a:lnTo>
                <a:lnTo>
                  <a:pt x="270" y="1"/>
                </a:lnTo>
                <a:lnTo>
                  <a:pt x="271" y="1"/>
                </a:lnTo>
                <a:lnTo>
                  <a:pt x="272" y="1"/>
                </a:lnTo>
                <a:lnTo>
                  <a:pt x="272" y="1"/>
                </a:lnTo>
                <a:lnTo>
                  <a:pt x="273" y="1"/>
                </a:lnTo>
                <a:lnTo>
                  <a:pt x="274" y="1"/>
                </a:lnTo>
                <a:lnTo>
                  <a:pt x="274" y="1"/>
                </a:lnTo>
                <a:lnTo>
                  <a:pt x="274" y="1"/>
                </a:lnTo>
                <a:lnTo>
                  <a:pt x="275" y="1"/>
                </a:lnTo>
                <a:lnTo>
                  <a:pt x="276" y="1"/>
                </a:lnTo>
                <a:lnTo>
                  <a:pt x="276" y="1"/>
                </a:lnTo>
                <a:lnTo>
                  <a:pt x="277" y="1"/>
                </a:lnTo>
                <a:lnTo>
                  <a:pt x="277" y="0"/>
                </a:lnTo>
                <a:lnTo>
                  <a:pt x="278" y="0"/>
                </a:lnTo>
                <a:lnTo>
                  <a:pt x="279" y="0"/>
                </a:lnTo>
                <a:lnTo>
                  <a:pt x="279" y="1"/>
                </a:lnTo>
                <a:lnTo>
                  <a:pt x="280" y="1"/>
                </a:lnTo>
                <a:lnTo>
                  <a:pt x="280" y="1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17" name="Freeform 103"/>
          <p:cNvSpPr>
            <a:spLocks/>
          </p:cNvSpPr>
          <p:nvPr/>
        </p:nvSpPr>
        <p:spPr bwMode="auto">
          <a:xfrm>
            <a:off x="4552869" y="4630700"/>
            <a:ext cx="659400" cy="465737"/>
          </a:xfrm>
          <a:custGeom>
            <a:avLst/>
            <a:gdLst>
              <a:gd name="T0" fmla="*/ 159 w 384"/>
              <a:gd name="T1" fmla="*/ 16 h 294"/>
              <a:gd name="T2" fmla="*/ 175 w 384"/>
              <a:gd name="T3" fmla="*/ 19 h 294"/>
              <a:gd name="T4" fmla="*/ 195 w 384"/>
              <a:gd name="T5" fmla="*/ 21 h 294"/>
              <a:gd name="T6" fmla="*/ 215 w 384"/>
              <a:gd name="T7" fmla="*/ 30 h 294"/>
              <a:gd name="T8" fmla="*/ 232 w 384"/>
              <a:gd name="T9" fmla="*/ 40 h 294"/>
              <a:gd name="T10" fmla="*/ 248 w 384"/>
              <a:gd name="T11" fmla="*/ 39 h 294"/>
              <a:gd name="T12" fmla="*/ 261 w 384"/>
              <a:gd name="T13" fmla="*/ 46 h 294"/>
              <a:gd name="T14" fmla="*/ 276 w 384"/>
              <a:gd name="T15" fmla="*/ 48 h 294"/>
              <a:gd name="T16" fmla="*/ 292 w 384"/>
              <a:gd name="T17" fmla="*/ 53 h 294"/>
              <a:gd name="T18" fmla="*/ 307 w 384"/>
              <a:gd name="T19" fmla="*/ 58 h 294"/>
              <a:gd name="T20" fmla="*/ 322 w 384"/>
              <a:gd name="T21" fmla="*/ 51 h 294"/>
              <a:gd name="T22" fmla="*/ 334 w 384"/>
              <a:gd name="T23" fmla="*/ 63 h 294"/>
              <a:gd name="T24" fmla="*/ 345 w 384"/>
              <a:gd name="T25" fmla="*/ 72 h 294"/>
              <a:gd name="T26" fmla="*/ 348 w 384"/>
              <a:gd name="T27" fmla="*/ 91 h 294"/>
              <a:gd name="T28" fmla="*/ 357 w 384"/>
              <a:gd name="T29" fmla="*/ 103 h 294"/>
              <a:gd name="T30" fmla="*/ 353 w 384"/>
              <a:gd name="T31" fmla="*/ 111 h 294"/>
              <a:gd name="T32" fmla="*/ 337 w 384"/>
              <a:gd name="T33" fmla="*/ 124 h 294"/>
              <a:gd name="T34" fmla="*/ 322 w 384"/>
              <a:gd name="T35" fmla="*/ 141 h 294"/>
              <a:gd name="T36" fmla="*/ 330 w 384"/>
              <a:gd name="T37" fmla="*/ 158 h 294"/>
              <a:gd name="T38" fmla="*/ 331 w 384"/>
              <a:gd name="T39" fmla="*/ 173 h 294"/>
              <a:gd name="T40" fmla="*/ 334 w 384"/>
              <a:gd name="T41" fmla="*/ 186 h 294"/>
              <a:gd name="T42" fmla="*/ 344 w 384"/>
              <a:gd name="T43" fmla="*/ 208 h 294"/>
              <a:gd name="T44" fmla="*/ 350 w 384"/>
              <a:gd name="T45" fmla="*/ 225 h 294"/>
              <a:gd name="T46" fmla="*/ 360 w 384"/>
              <a:gd name="T47" fmla="*/ 242 h 294"/>
              <a:gd name="T48" fmla="*/ 365 w 384"/>
              <a:gd name="T49" fmla="*/ 256 h 294"/>
              <a:gd name="T50" fmla="*/ 380 w 384"/>
              <a:gd name="T51" fmla="*/ 280 h 294"/>
              <a:gd name="T52" fmla="*/ 366 w 384"/>
              <a:gd name="T53" fmla="*/ 286 h 294"/>
              <a:gd name="T54" fmla="*/ 337 w 384"/>
              <a:gd name="T55" fmla="*/ 263 h 294"/>
              <a:gd name="T56" fmla="*/ 310 w 384"/>
              <a:gd name="T57" fmla="*/ 248 h 294"/>
              <a:gd name="T58" fmla="*/ 288 w 384"/>
              <a:gd name="T59" fmla="*/ 231 h 294"/>
              <a:gd name="T60" fmla="*/ 266 w 384"/>
              <a:gd name="T61" fmla="*/ 215 h 294"/>
              <a:gd name="T62" fmla="*/ 242 w 384"/>
              <a:gd name="T63" fmla="*/ 196 h 294"/>
              <a:gd name="T64" fmla="*/ 223 w 384"/>
              <a:gd name="T65" fmla="*/ 181 h 294"/>
              <a:gd name="T66" fmla="*/ 200 w 384"/>
              <a:gd name="T67" fmla="*/ 184 h 294"/>
              <a:gd name="T68" fmla="*/ 182 w 384"/>
              <a:gd name="T69" fmla="*/ 186 h 294"/>
              <a:gd name="T70" fmla="*/ 164 w 384"/>
              <a:gd name="T71" fmla="*/ 193 h 294"/>
              <a:gd name="T72" fmla="*/ 145 w 384"/>
              <a:gd name="T73" fmla="*/ 207 h 294"/>
              <a:gd name="T74" fmla="*/ 127 w 384"/>
              <a:gd name="T75" fmla="*/ 201 h 294"/>
              <a:gd name="T76" fmla="*/ 111 w 384"/>
              <a:gd name="T77" fmla="*/ 197 h 294"/>
              <a:gd name="T78" fmla="*/ 99 w 384"/>
              <a:gd name="T79" fmla="*/ 179 h 294"/>
              <a:gd name="T80" fmla="*/ 78 w 384"/>
              <a:gd name="T81" fmla="*/ 161 h 294"/>
              <a:gd name="T82" fmla="*/ 73 w 384"/>
              <a:gd name="T83" fmla="*/ 155 h 294"/>
              <a:gd name="T84" fmla="*/ 68 w 384"/>
              <a:gd name="T85" fmla="*/ 151 h 294"/>
              <a:gd name="T86" fmla="*/ 61 w 384"/>
              <a:gd name="T87" fmla="*/ 142 h 294"/>
              <a:gd name="T88" fmla="*/ 48 w 384"/>
              <a:gd name="T89" fmla="*/ 131 h 294"/>
              <a:gd name="T90" fmla="*/ 34 w 384"/>
              <a:gd name="T91" fmla="*/ 122 h 294"/>
              <a:gd name="T92" fmla="*/ 18 w 384"/>
              <a:gd name="T93" fmla="*/ 116 h 294"/>
              <a:gd name="T94" fmla="*/ 5 w 384"/>
              <a:gd name="T95" fmla="*/ 107 h 294"/>
              <a:gd name="T96" fmla="*/ 7 w 384"/>
              <a:gd name="T97" fmla="*/ 99 h 294"/>
              <a:gd name="T98" fmla="*/ 8 w 384"/>
              <a:gd name="T99" fmla="*/ 89 h 294"/>
              <a:gd name="T100" fmla="*/ 15 w 384"/>
              <a:gd name="T101" fmla="*/ 82 h 294"/>
              <a:gd name="T102" fmla="*/ 24 w 384"/>
              <a:gd name="T103" fmla="*/ 74 h 294"/>
              <a:gd name="T104" fmla="*/ 31 w 384"/>
              <a:gd name="T105" fmla="*/ 69 h 294"/>
              <a:gd name="T106" fmla="*/ 43 w 384"/>
              <a:gd name="T107" fmla="*/ 66 h 294"/>
              <a:gd name="T108" fmla="*/ 54 w 384"/>
              <a:gd name="T109" fmla="*/ 63 h 294"/>
              <a:gd name="T110" fmla="*/ 58 w 384"/>
              <a:gd name="T111" fmla="*/ 54 h 294"/>
              <a:gd name="T112" fmla="*/ 73 w 384"/>
              <a:gd name="T113" fmla="*/ 48 h 294"/>
              <a:gd name="T114" fmla="*/ 86 w 384"/>
              <a:gd name="T115" fmla="*/ 41 h 294"/>
              <a:gd name="T116" fmla="*/ 96 w 384"/>
              <a:gd name="T117" fmla="*/ 34 h 294"/>
              <a:gd name="T118" fmla="*/ 99 w 384"/>
              <a:gd name="T119" fmla="*/ 21 h 294"/>
              <a:gd name="T120" fmla="*/ 102 w 384"/>
              <a:gd name="T121" fmla="*/ 11 h 294"/>
              <a:gd name="T122" fmla="*/ 119 w 384"/>
              <a:gd name="T123" fmla="*/ 7 h 294"/>
              <a:gd name="T124" fmla="*/ 134 w 384"/>
              <a:gd name="T125" fmla="*/ 3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294">
                <a:moveTo>
                  <a:pt x="141" y="6"/>
                </a:moveTo>
                <a:lnTo>
                  <a:pt x="142" y="6"/>
                </a:lnTo>
                <a:lnTo>
                  <a:pt x="142" y="7"/>
                </a:lnTo>
                <a:lnTo>
                  <a:pt x="142" y="8"/>
                </a:lnTo>
                <a:lnTo>
                  <a:pt x="142" y="8"/>
                </a:lnTo>
                <a:lnTo>
                  <a:pt x="143" y="8"/>
                </a:lnTo>
                <a:lnTo>
                  <a:pt x="143" y="9"/>
                </a:lnTo>
                <a:lnTo>
                  <a:pt x="143" y="9"/>
                </a:lnTo>
                <a:lnTo>
                  <a:pt x="143" y="9"/>
                </a:lnTo>
                <a:lnTo>
                  <a:pt x="144" y="10"/>
                </a:lnTo>
                <a:lnTo>
                  <a:pt x="144" y="10"/>
                </a:lnTo>
                <a:lnTo>
                  <a:pt x="145" y="11"/>
                </a:lnTo>
                <a:lnTo>
                  <a:pt x="145" y="12"/>
                </a:lnTo>
                <a:lnTo>
                  <a:pt x="145" y="12"/>
                </a:lnTo>
                <a:lnTo>
                  <a:pt x="146" y="12"/>
                </a:lnTo>
                <a:lnTo>
                  <a:pt x="146" y="12"/>
                </a:lnTo>
                <a:lnTo>
                  <a:pt x="146" y="13"/>
                </a:lnTo>
                <a:lnTo>
                  <a:pt x="147" y="13"/>
                </a:lnTo>
                <a:lnTo>
                  <a:pt x="147" y="14"/>
                </a:lnTo>
                <a:lnTo>
                  <a:pt x="147" y="14"/>
                </a:lnTo>
                <a:lnTo>
                  <a:pt x="148" y="14"/>
                </a:lnTo>
                <a:lnTo>
                  <a:pt x="148" y="15"/>
                </a:lnTo>
                <a:lnTo>
                  <a:pt x="148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7"/>
                </a:lnTo>
                <a:lnTo>
                  <a:pt x="149" y="17"/>
                </a:lnTo>
                <a:lnTo>
                  <a:pt x="150" y="17"/>
                </a:lnTo>
                <a:lnTo>
                  <a:pt x="150" y="17"/>
                </a:lnTo>
                <a:lnTo>
                  <a:pt x="151" y="17"/>
                </a:lnTo>
                <a:lnTo>
                  <a:pt x="151" y="18"/>
                </a:lnTo>
                <a:lnTo>
                  <a:pt x="152" y="18"/>
                </a:lnTo>
                <a:lnTo>
                  <a:pt x="152" y="18"/>
                </a:lnTo>
                <a:lnTo>
                  <a:pt x="153" y="18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  <a:lnTo>
                  <a:pt x="155" y="18"/>
                </a:lnTo>
                <a:lnTo>
                  <a:pt x="157" y="17"/>
                </a:lnTo>
                <a:lnTo>
                  <a:pt x="157" y="17"/>
                </a:lnTo>
                <a:lnTo>
                  <a:pt x="158" y="17"/>
                </a:lnTo>
                <a:lnTo>
                  <a:pt x="158" y="17"/>
                </a:lnTo>
                <a:lnTo>
                  <a:pt x="159" y="16"/>
                </a:lnTo>
                <a:lnTo>
                  <a:pt x="159" y="16"/>
                </a:lnTo>
                <a:lnTo>
                  <a:pt x="160" y="16"/>
                </a:lnTo>
                <a:lnTo>
                  <a:pt x="160" y="16"/>
                </a:lnTo>
                <a:lnTo>
                  <a:pt x="161" y="16"/>
                </a:lnTo>
                <a:lnTo>
                  <a:pt x="161" y="16"/>
                </a:lnTo>
                <a:lnTo>
                  <a:pt x="162" y="16"/>
                </a:lnTo>
                <a:lnTo>
                  <a:pt x="162" y="15"/>
                </a:lnTo>
                <a:lnTo>
                  <a:pt x="162" y="15"/>
                </a:lnTo>
                <a:lnTo>
                  <a:pt x="162" y="14"/>
                </a:lnTo>
                <a:lnTo>
                  <a:pt x="162" y="14"/>
                </a:lnTo>
                <a:lnTo>
                  <a:pt x="162" y="13"/>
                </a:lnTo>
                <a:lnTo>
                  <a:pt x="162" y="13"/>
                </a:lnTo>
                <a:lnTo>
                  <a:pt x="162" y="12"/>
                </a:lnTo>
                <a:lnTo>
                  <a:pt x="162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3"/>
                </a:lnTo>
                <a:lnTo>
                  <a:pt x="164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4"/>
                </a:lnTo>
                <a:lnTo>
                  <a:pt x="164" y="15"/>
                </a:lnTo>
                <a:lnTo>
                  <a:pt x="165" y="15"/>
                </a:lnTo>
                <a:lnTo>
                  <a:pt x="165" y="16"/>
                </a:lnTo>
                <a:lnTo>
                  <a:pt x="166" y="16"/>
                </a:lnTo>
                <a:lnTo>
                  <a:pt x="166" y="16"/>
                </a:lnTo>
                <a:lnTo>
                  <a:pt x="167" y="16"/>
                </a:lnTo>
                <a:lnTo>
                  <a:pt x="167" y="16"/>
                </a:lnTo>
                <a:lnTo>
                  <a:pt x="168" y="16"/>
                </a:lnTo>
                <a:lnTo>
                  <a:pt x="169" y="16"/>
                </a:lnTo>
                <a:lnTo>
                  <a:pt x="170" y="16"/>
                </a:lnTo>
                <a:lnTo>
                  <a:pt x="170" y="16"/>
                </a:lnTo>
                <a:lnTo>
                  <a:pt x="170" y="16"/>
                </a:lnTo>
                <a:lnTo>
                  <a:pt x="171" y="16"/>
                </a:lnTo>
                <a:lnTo>
                  <a:pt x="172" y="16"/>
                </a:lnTo>
                <a:lnTo>
                  <a:pt x="172" y="16"/>
                </a:lnTo>
                <a:lnTo>
                  <a:pt x="173" y="17"/>
                </a:lnTo>
                <a:lnTo>
                  <a:pt x="174" y="17"/>
                </a:lnTo>
                <a:lnTo>
                  <a:pt x="174" y="17"/>
                </a:lnTo>
                <a:lnTo>
                  <a:pt x="174" y="18"/>
                </a:lnTo>
                <a:lnTo>
                  <a:pt x="175" y="18"/>
                </a:lnTo>
                <a:lnTo>
                  <a:pt x="175" y="19"/>
                </a:lnTo>
                <a:lnTo>
                  <a:pt x="175" y="19"/>
                </a:lnTo>
                <a:lnTo>
                  <a:pt x="176" y="20"/>
                </a:lnTo>
                <a:lnTo>
                  <a:pt x="176" y="20"/>
                </a:lnTo>
                <a:lnTo>
                  <a:pt x="177" y="20"/>
                </a:lnTo>
                <a:lnTo>
                  <a:pt x="177" y="20"/>
                </a:lnTo>
                <a:lnTo>
                  <a:pt x="178" y="19"/>
                </a:lnTo>
                <a:lnTo>
                  <a:pt x="179" y="19"/>
                </a:lnTo>
                <a:lnTo>
                  <a:pt x="179" y="19"/>
                </a:lnTo>
                <a:lnTo>
                  <a:pt x="180" y="19"/>
                </a:lnTo>
                <a:lnTo>
                  <a:pt x="180" y="19"/>
                </a:lnTo>
                <a:lnTo>
                  <a:pt x="181" y="19"/>
                </a:lnTo>
                <a:lnTo>
                  <a:pt x="182" y="21"/>
                </a:lnTo>
                <a:lnTo>
                  <a:pt x="182" y="22"/>
                </a:lnTo>
                <a:lnTo>
                  <a:pt x="182" y="24"/>
                </a:lnTo>
                <a:lnTo>
                  <a:pt x="182" y="24"/>
                </a:lnTo>
                <a:lnTo>
                  <a:pt x="183" y="25"/>
                </a:lnTo>
                <a:lnTo>
                  <a:pt x="183" y="25"/>
                </a:lnTo>
                <a:lnTo>
                  <a:pt x="184" y="25"/>
                </a:lnTo>
                <a:lnTo>
                  <a:pt x="185" y="25"/>
                </a:lnTo>
                <a:lnTo>
                  <a:pt x="185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6"/>
                </a:lnTo>
                <a:lnTo>
                  <a:pt x="186" y="26"/>
                </a:lnTo>
                <a:lnTo>
                  <a:pt x="187" y="26"/>
                </a:lnTo>
                <a:lnTo>
                  <a:pt x="187" y="26"/>
                </a:lnTo>
                <a:lnTo>
                  <a:pt x="188" y="27"/>
                </a:lnTo>
                <a:lnTo>
                  <a:pt x="188" y="26"/>
                </a:lnTo>
                <a:lnTo>
                  <a:pt x="189" y="26"/>
                </a:lnTo>
                <a:lnTo>
                  <a:pt x="189" y="25"/>
                </a:lnTo>
                <a:lnTo>
                  <a:pt x="189" y="25"/>
                </a:lnTo>
                <a:lnTo>
                  <a:pt x="190" y="25"/>
                </a:lnTo>
                <a:lnTo>
                  <a:pt x="190" y="24"/>
                </a:lnTo>
                <a:lnTo>
                  <a:pt x="190" y="24"/>
                </a:lnTo>
                <a:lnTo>
                  <a:pt x="190" y="23"/>
                </a:lnTo>
                <a:lnTo>
                  <a:pt x="191" y="23"/>
                </a:lnTo>
                <a:lnTo>
                  <a:pt x="191" y="23"/>
                </a:lnTo>
                <a:lnTo>
                  <a:pt x="191" y="23"/>
                </a:lnTo>
                <a:lnTo>
                  <a:pt x="192" y="23"/>
                </a:lnTo>
                <a:lnTo>
                  <a:pt x="193" y="22"/>
                </a:lnTo>
                <a:lnTo>
                  <a:pt x="194" y="22"/>
                </a:lnTo>
                <a:lnTo>
                  <a:pt x="194" y="21"/>
                </a:lnTo>
                <a:lnTo>
                  <a:pt x="195" y="21"/>
                </a:lnTo>
                <a:lnTo>
                  <a:pt x="195" y="21"/>
                </a:lnTo>
                <a:lnTo>
                  <a:pt x="196" y="20"/>
                </a:lnTo>
                <a:lnTo>
                  <a:pt x="197" y="20"/>
                </a:lnTo>
                <a:lnTo>
                  <a:pt x="198" y="20"/>
                </a:lnTo>
                <a:lnTo>
                  <a:pt x="199" y="20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200" y="21"/>
                </a:lnTo>
                <a:lnTo>
                  <a:pt x="201" y="21"/>
                </a:lnTo>
                <a:lnTo>
                  <a:pt x="201" y="21"/>
                </a:lnTo>
                <a:lnTo>
                  <a:pt x="202" y="21"/>
                </a:lnTo>
                <a:lnTo>
                  <a:pt x="203" y="21"/>
                </a:lnTo>
                <a:lnTo>
                  <a:pt x="203" y="22"/>
                </a:lnTo>
                <a:lnTo>
                  <a:pt x="203" y="22"/>
                </a:lnTo>
                <a:lnTo>
                  <a:pt x="204" y="22"/>
                </a:lnTo>
                <a:lnTo>
                  <a:pt x="204" y="22"/>
                </a:lnTo>
                <a:lnTo>
                  <a:pt x="205" y="23"/>
                </a:lnTo>
                <a:lnTo>
                  <a:pt x="205" y="23"/>
                </a:lnTo>
                <a:lnTo>
                  <a:pt x="205" y="23"/>
                </a:lnTo>
                <a:lnTo>
                  <a:pt x="205" y="24"/>
                </a:lnTo>
                <a:lnTo>
                  <a:pt x="205" y="25"/>
                </a:lnTo>
                <a:lnTo>
                  <a:pt x="205" y="25"/>
                </a:lnTo>
                <a:lnTo>
                  <a:pt x="205" y="25"/>
                </a:lnTo>
                <a:lnTo>
                  <a:pt x="205" y="26"/>
                </a:lnTo>
                <a:lnTo>
                  <a:pt x="205" y="26"/>
                </a:lnTo>
                <a:lnTo>
                  <a:pt x="205" y="27"/>
                </a:lnTo>
                <a:lnTo>
                  <a:pt x="205" y="27"/>
                </a:lnTo>
                <a:lnTo>
                  <a:pt x="205" y="28"/>
                </a:lnTo>
                <a:lnTo>
                  <a:pt x="206" y="28"/>
                </a:lnTo>
                <a:lnTo>
                  <a:pt x="207" y="28"/>
                </a:lnTo>
                <a:lnTo>
                  <a:pt x="209" y="28"/>
                </a:lnTo>
                <a:lnTo>
                  <a:pt x="210" y="28"/>
                </a:lnTo>
                <a:lnTo>
                  <a:pt x="210" y="29"/>
                </a:lnTo>
                <a:lnTo>
                  <a:pt x="210" y="29"/>
                </a:lnTo>
                <a:lnTo>
                  <a:pt x="211" y="29"/>
                </a:lnTo>
                <a:lnTo>
                  <a:pt x="212" y="29"/>
                </a:lnTo>
                <a:lnTo>
                  <a:pt x="212" y="29"/>
                </a:lnTo>
                <a:lnTo>
                  <a:pt x="212" y="29"/>
                </a:lnTo>
                <a:lnTo>
                  <a:pt x="213" y="29"/>
                </a:lnTo>
                <a:lnTo>
                  <a:pt x="214" y="30"/>
                </a:lnTo>
                <a:lnTo>
                  <a:pt x="214" y="30"/>
                </a:lnTo>
                <a:lnTo>
                  <a:pt x="215" y="30"/>
                </a:lnTo>
                <a:lnTo>
                  <a:pt x="215" y="30"/>
                </a:lnTo>
                <a:lnTo>
                  <a:pt x="216" y="30"/>
                </a:lnTo>
                <a:lnTo>
                  <a:pt x="216" y="30"/>
                </a:lnTo>
                <a:lnTo>
                  <a:pt x="217" y="30"/>
                </a:lnTo>
                <a:lnTo>
                  <a:pt x="218" y="30"/>
                </a:lnTo>
                <a:lnTo>
                  <a:pt x="218" y="29"/>
                </a:lnTo>
                <a:lnTo>
                  <a:pt x="219" y="29"/>
                </a:lnTo>
                <a:lnTo>
                  <a:pt x="220" y="29"/>
                </a:lnTo>
                <a:lnTo>
                  <a:pt x="220" y="29"/>
                </a:lnTo>
                <a:lnTo>
                  <a:pt x="220" y="29"/>
                </a:lnTo>
                <a:lnTo>
                  <a:pt x="221" y="29"/>
                </a:lnTo>
                <a:lnTo>
                  <a:pt x="221" y="29"/>
                </a:lnTo>
                <a:lnTo>
                  <a:pt x="222" y="29"/>
                </a:lnTo>
                <a:lnTo>
                  <a:pt x="222" y="29"/>
                </a:lnTo>
                <a:lnTo>
                  <a:pt x="223" y="29"/>
                </a:lnTo>
                <a:lnTo>
                  <a:pt x="223" y="30"/>
                </a:lnTo>
                <a:lnTo>
                  <a:pt x="223" y="30"/>
                </a:lnTo>
                <a:lnTo>
                  <a:pt x="224" y="31"/>
                </a:lnTo>
                <a:lnTo>
                  <a:pt x="225" y="31"/>
                </a:lnTo>
                <a:lnTo>
                  <a:pt x="226" y="31"/>
                </a:lnTo>
                <a:lnTo>
                  <a:pt x="226" y="31"/>
                </a:lnTo>
                <a:lnTo>
                  <a:pt x="227" y="31"/>
                </a:lnTo>
                <a:lnTo>
                  <a:pt x="228" y="31"/>
                </a:lnTo>
                <a:lnTo>
                  <a:pt x="228" y="31"/>
                </a:lnTo>
                <a:lnTo>
                  <a:pt x="228" y="31"/>
                </a:lnTo>
                <a:lnTo>
                  <a:pt x="228" y="31"/>
                </a:lnTo>
                <a:lnTo>
                  <a:pt x="229" y="31"/>
                </a:lnTo>
                <a:lnTo>
                  <a:pt x="229" y="32"/>
                </a:lnTo>
                <a:lnTo>
                  <a:pt x="229" y="32"/>
                </a:lnTo>
                <a:lnTo>
                  <a:pt x="230" y="33"/>
                </a:lnTo>
                <a:lnTo>
                  <a:pt x="230" y="33"/>
                </a:lnTo>
                <a:lnTo>
                  <a:pt x="229" y="34"/>
                </a:lnTo>
                <a:lnTo>
                  <a:pt x="229" y="35"/>
                </a:lnTo>
                <a:lnTo>
                  <a:pt x="228" y="36"/>
                </a:lnTo>
                <a:lnTo>
                  <a:pt x="228" y="36"/>
                </a:lnTo>
                <a:lnTo>
                  <a:pt x="228" y="37"/>
                </a:lnTo>
                <a:lnTo>
                  <a:pt x="229" y="37"/>
                </a:lnTo>
                <a:lnTo>
                  <a:pt x="229" y="37"/>
                </a:lnTo>
                <a:lnTo>
                  <a:pt x="230" y="38"/>
                </a:lnTo>
                <a:lnTo>
                  <a:pt x="230" y="38"/>
                </a:lnTo>
                <a:lnTo>
                  <a:pt x="230" y="39"/>
                </a:lnTo>
                <a:lnTo>
                  <a:pt x="231" y="39"/>
                </a:lnTo>
                <a:lnTo>
                  <a:pt x="231" y="40"/>
                </a:lnTo>
                <a:lnTo>
                  <a:pt x="232" y="40"/>
                </a:lnTo>
                <a:lnTo>
                  <a:pt x="232" y="41"/>
                </a:lnTo>
                <a:lnTo>
                  <a:pt x="232" y="41"/>
                </a:lnTo>
                <a:lnTo>
                  <a:pt x="233" y="41"/>
                </a:lnTo>
                <a:lnTo>
                  <a:pt x="234" y="41"/>
                </a:lnTo>
                <a:lnTo>
                  <a:pt x="234" y="40"/>
                </a:lnTo>
                <a:lnTo>
                  <a:pt x="235" y="40"/>
                </a:lnTo>
                <a:lnTo>
                  <a:pt x="235" y="40"/>
                </a:lnTo>
                <a:lnTo>
                  <a:pt x="235" y="40"/>
                </a:lnTo>
                <a:lnTo>
                  <a:pt x="236" y="40"/>
                </a:lnTo>
                <a:lnTo>
                  <a:pt x="236" y="39"/>
                </a:lnTo>
                <a:lnTo>
                  <a:pt x="236" y="39"/>
                </a:lnTo>
                <a:lnTo>
                  <a:pt x="237" y="39"/>
                </a:lnTo>
                <a:lnTo>
                  <a:pt x="237" y="39"/>
                </a:lnTo>
                <a:lnTo>
                  <a:pt x="237" y="39"/>
                </a:lnTo>
                <a:lnTo>
                  <a:pt x="237" y="39"/>
                </a:lnTo>
                <a:lnTo>
                  <a:pt x="238" y="39"/>
                </a:lnTo>
                <a:lnTo>
                  <a:pt x="238" y="38"/>
                </a:lnTo>
                <a:lnTo>
                  <a:pt x="238" y="38"/>
                </a:lnTo>
                <a:lnTo>
                  <a:pt x="239" y="38"/>
                </a:lnTo>
                <a:lnTo>
                  <a:pt x="239" y="38"/>
                </a:lnTo>
                <a:lnTo>
                  <a:pt x="239" y="38"/>
                </a:lnTo>
                <a:lnTo>
                  <a:pt x="240" y="38"/>
                </a:lnTo>
                <a:lnTo>
                  <a:pt x="240" y="38"/>
                </a:lnTo>
                <a:lnTo>
                  <a:pt x="241" y="38"/>
                </a:lnTo>
                <a:lnTo>
                  <a:pt x="241" y="38"/>
                </a:lnTo>
                <a:lnTo>
                  <a:pt x="241" y="38"/>
                </a:lnTo>
                <a:lnTo>
                  <a:pt x="242" y="38"/>
                </a:lnTo>
                <a:lnTo>
                  <a:pt x="242" y="38"/>
                </a:lnTo>
                <a:lnTo>
                  <a:pt x="243" y="38"/>
                </a:lnTo>
                <a:lnTo>
                  <a:pt x="243" y="38"/>
                </a:lnTo>
                <a:lnTo>
                  <a:pt x="244" y="38"/>
                </a:lnTo>
                <a:lnTo>
                  <a:pt x="244" y="38"/>
                </a:lnTo>
                <a:lnTo>
                  <a:pt x="244" y="39"/>
                </a:lnTo>
                <a:lnTo>
                  <a:pt x="245" y="39"/>
                </a:lnTo>
                <a:lnTo>
                  <a:pt x="245" y="39"/>
                </a:lnTo>
                <a:lnTo>
                  <a:pt x="245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7" y="39"/>
                </a:lnTo>
                <a:lnTo>
                  <a:pt x="247" y="38"/>
                </a:lnTo>
                <a:lnTo>
                  <a:pt x="247" y="38"/>
                </a:lnTo>
                <a:lnTo>
                  <a:pt x="248" y="39"/>
                </a:lnTo>
                <a:lnTo>
                  <a:pt x="248" y="39"/>
                </a:lnTo>
                <a:lnTo>
                  <a:pt x="249" y="39"/>
                </a:lnTo>
                <a:lnTo>
                  <a:pt x="249" y="39"/>
                </a:lnTo>
                <a:lnTo>
                  <a:pt x="249" y="39"/>
                </a:lnTo>
                <a:lnTo>
                  <a:pt x="249" y="40"/>
                </a:lnTo>
                <a:lnTo>
                  <a:pt x="248" y="40"/>
                </a:lnTo>
                <a:lnTo>
                  <a:pt x="248" y="40"/>
                </a:lnTo>
                <a:lnTo>
                  <a:pt x="248" y="41"/>
                </a:lnTo>
                <a:lnTo>
                  <a:pt x="248" y="41"/>
                </a:lnTo>
                <a:lnTo>
                  <a:pt x="248" y="41"/>
                </a:lnTo>
                <a:lnTo>
                  <a:pt x="249" y="41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50" y="43"/>
                </a:lnTo>
                <a:lnTo>
                  <a:pt x="250" y="43"/>
                </a:lnTo>
                <a:lnTo>
                  <a:pt x="250" y="43"/>
                </a:lnTo>
                <a:lnTo>
                  <a:pt x="251" y="43"/>
                </a:lnTo>
                <a:lnTo>
                  <a:pt x="251" y="43"/>
                </a:lnTo>
                <a:lnTo>
                  <a:pt x="252" y="43"/>
                </a:lnTo>
                <a:lnTo>
                  <a:pt x="252" y="43"/>
                </a:lnTo>
                <a:lnTo>
                  <a:pt x="253" y="43"/>
                </a:lnTo>
                <a:lnTo>
                  <a:pt x="255" y="43"/>
                </a:lnTo>
                <a:lnTo>
                  <a:pt x="255" y="43"/>
                </a:lnTo>
                <a:lnTo>
                  <a:pt x="256" y="43"/>
                </a:lnTo>
                <a:lnTo>
                  <a:pt x="256" y="44"/>
                </a:lnTo>
                <a:lnTo>
                  <a:pt x="257" y="43"/>
                </a:lnTo>
                <a:lnTo>
                  <a:pt x="257" y="43"/>
                </a:lnTo>
                <a:lnTo>
                  <a:pt x="257" y="44"/>
                </a:lnTo>
                <a:lnTo>
                  <a:pt x="258" y="44"/>
                </a:lnTo>
                <a:lnTo>
                  <a:pt x="258" y="44"/>
                </a:lnTo>
                <a:lnTo>
                  <a:pt x="258" y="44"/>
                </a:lnTo>
                <a:lnTo>
                  <a:pt x="259" y="44"/>
                </a:lnTo>
                <a:lnTo>
                  <a:pt x="259" y="44"/>
                </a:lnTo>
                <a:lnTo>
                  <a:pt x="260" y="45"/>
                </a:lnTo>
                <a:lnTo>
                  <a:pt x="260" y="45"/>
                </a:lnTo>
                <a:lnTo>
                  <a:pt x="260" y="45"/>
                </a:lnTo>
                <a:lnTo>
                  <a:pt x="261" y="45"/>
                </a:lnTo>
                <a:lnTo>
                  <a:pt x="261" y="45"/>
                </a:lnTo>
                <a:lnTo>
                  <a:pt x="261" y="45"/>
                </a:lnTo>
                <a:lnTo>
                  <a:pt x="261" y="46"/>
                </a:lnTo>
                <a:lnTo>
                  <a:pt x="261" y="46"/>
                </a:lnTo>
                <a:lnTo>
                  <a:pt x="261" y="46"/>
                </a:lnTo>
                <a:lnTo>
                  <a:pt x="261" y="47"/>
                </a:lnTo>
                <a:lnTo>
                  <a:pt x="262" y="47"/>
                </a:lnTo>
                <a:lnTo>
                  <a:pt x="262" y="47"/>
                </a:lnTo>
                <a:lnTo>
                  <a:pt x="262" y="47"/>
                </a:lnTo>
                <a:lnTo>
                  <a:pt x="262" y="48"/>
                </a:lnTo>
                <a:lnTo>
                  <a:pt x="263" y="48"/>
                </a:lnTo>
                <a:lnTo>
                  <a:pt x="263" y="48"/>
                </a:lnTo>
                <a:lnTo>
                  <a:pt x="263" y="48"/>
                </a:lnTo>
                <a:lnTo>
                  <a:pt x="264" y="48"/>
                </a:lnTo>
                <a:lnTo>
                  <a:pt x="264" y="48"/>
                </a:lnTo>
                <a:lnTo>
                  <a:pt x="265" y="48"/>
                </a:lnTo>
                <a:lnTo>
                  <a:pt x="265" y="47"/>
                </a:lnTo>
                <a:lnTo>
                  <a:pt x="266" y="47"/>
                </a:lnTo>
                <a:lnTo>
                  <a:pt x="266" y="47"/>
                </a:lnTo>
                <a:lnTo>
                  <a:pt x="266" y="47"/>
                </a:lnTo>
                <a:lnTo>
                  <a:pt x="267" y="47"/>
                </a:lnTo>
                <a:lnTo>
                  <a:pt x="267" y="47"/>
                </a:lnTo>
                <a:lnTo>
                  <a:pt x="268" y="47"/>
                </a:lnTo>
                <a:lnTo>
                  <a:pt x="268" y="47"/>
                </a:lnTo>
                <a:lnTo>
                  <a:pt x="268" y="47"/>
                </a:lnTo>
                <a:lnTo>
                  <a:pt x="269" y="47"/>
                </a:lnTo>
                <a:lnTo>
                  <a:pt x="269" y="47"/>
                </a:lnTo>
                <a:lnTo>
                  <a:pt x="269" y="46"/>
                </a:lnTo>
                <a:lnTo>
                  <a:pt x="270" y="46"/>
                </a:lnTo>
                <a:lnTo>
                  <a:pt x="270" y="46"/>
                </a:lnTo>
                <a:lnTo>
                  <a:pt x="270" y="46"/>
                </a:lnTo>
                <a:lnTo>
                  <a:pt x="270" y="47"/>
                </a:lnTo>
                <a:lnTo>
                  <a:pt x="271" y="47"/>
                </a:lnTo>
                <a:lnTo>
                  <a:pt x="271" y="47"/>
                </a:lnTo>
                <a:lnTo>
                  <a:pt x="271" y="47"/>
                </a:lnTo>
                <a:lnTo>
                  <a:pt x="271" y="48"/>
                </a:lnTo>
                <a:lnTo>
                  <a:pt x="272" y="48"/>
                </a:lnTo>
                <a:lnTo>
                  <a:pt x="272" y="49"/>
                </a:lnTo>
                <a:lnTo>
                  <a:pt x="272" y="49"/>
                </a:lnTo>
                <a:lnTo>
                  <a:pt x="273" y="49"/>
                </a:lnTo>
                <a:lnTo>
                  <a:pt x="273" y="49"/>
                </a:lnTo>
                <a:lnTo>
                  <a:pt x="274" y="49"/>
                </a:lnTo>
                <a:lnTo>
                  <a:pt x="274" y="49"/>
                </a:lnTo>
                <a:lnTo>
                  <a:pt x="274" y="49"/>
                </a:lnTo>
                <a:lnTo>
                  <a:pt x="275" y="49"/>
                </a:lnTo>
                <a:lnTo>
                  <a:pt x="275" y="48"/>
                </a:lnTo>
                <a:lnTo>
                  <a:pt x="275" y="48"/>
                </a:lnTo>
                <a:lnTo>
                  <a:pt x="276" y="48"/>
                </a:lnTo>
                <a:lnTo>
                  <a:pt x="276" y="48"/>
                </a:lnTo>
                <a:lnTo>
                  <a:pt x="277" y="49"/>
                </a:lnTo>
                <a:lnTo>
                  <a:pt x="277" y="49"/>
                </a:lnTo>
                <a:lnTo>
                  <a:pt x="278" y="49"/>
                </a:lnTo>
                <a:lnTo>
                  <a:pt x="278" y="49"/>
                </a:lnTo>
                <a:lnTo>
                  <a:pt x="278" y="49"/>
                </a:lnTo>
                <a:lnTo>
                  <a:pt x="278" y="49"/>
                </a:lnTo>
                <a:lnTo>
                  <a:pt x="279" y="49"/>
                </a:lnTo>
                <a:lnTo>
                  <a:pt x="279" y="50"/>
                </a:lnTo>
                <a:lnTo>
                  <a:pt x="279" y="50"/>
                </a:lnTo>
                <a:lnTo>
                  <a:pt x="280" y="50"/>
                </a:lnTo>
                <a:lnTo>
                  <a:pt x="280" y="50"/>
                </a:lnTo>
                <a:lnTo>
                  <a:pt x="281" y="49"/>
                </a:lnTo>
                <a:lnTo>
                  <a:pt x="281" y="49"/>
                </a:lnTo>
                <a:lnTo>
                  <a:pt x="281" y="49"/>
                </a:lnTo>
                <a:lnTo>
                  <a:pt x="282" y="49"/>
                </a:lnTo>
                <a:lnTo>
                  <a:pt x="282" y="49"/>
                </a:lnTo>
                <a:lnTo>
                  <a:pt x="282" y="50"/>
                </a:lnTo>
                <a:lnTo>
                  <a:pt x="282" y="50"/>
                </a:lnTo>
                <a:lnTo>
                  <a:pt x="282" y="50"/>
                </a:lnTo>
                <a:lnTo>
                  <a:pt x="282" y="50"/>
                </a:lnTo>
                <a:lnTo>
                  <a:pt x="282" y="50"/>
                </a:lnTo>
                <a:lnTo>
                  <a:pt x="282" y="51"/>
                </a:lnTo>
                <a:lnTo>
                  <a:pt x="283" y="51"/>
                </a:lnTo>
                <a:lnTo>
                  <a:pt x="283" y="51"/>
                </a:lnTo>
                <a:lnTo>
                  <a:pt x="284" y="51"/>
                </a:lnTo>
                <a:lnTo>
                  <a:pt x="284" y="51"/>
                </a:lnTo>
                <a:lnTo>
                  <a:pt x="285" y="51"/>
                </a:lnTo>
                <a:lnTo>
                  <a:pt x="285" y="51"/>
                </a:lnTo>
                <a:lnTo>
                  <a:pt x="286" y="51"/>
                </a:lnTo>
                <a:lnTo>
                  <a:pt x="286" y="51"/>
                </a:lnTo>
                <a:lnTo>
                  <a:pt x="286" y="51"/>
                </a:lnTo>
                <a:lnTo>
                  <a:pt x="287" y="51"/>
                </a:lnTo>
                <a:lnTo>
                  <a:pt x="287" y="52"/>
                </a:lnTo>
                <a:lnTo>
                  <a:pt x="288" y="52"/>
                </a:lnTo>
                <a:lnTo>
                  <a:pt x="289" y="52"/>
                </a:lnTo>
                <a:lnTo>
                  <a:pt x="289" y="53"/>
                </a:lnTo>
                <a:lnTo>
                  <a:pt x="290" y="53"/>
                </a:lnTo>
                <a:lnTo>
                  <a:pt x="290" y="53"/>
                </a:lnTo>
                <a:lnTo>
                  <a:pt x="291" y="53"/>
                </a:lnTo>
                <a:lnTo>
                  <a:pt x="291" y="53"/>
                </a:lnTo>
                <a:lnTo>
                  <a:pt x="291" y="53"/>
                </a:lnTo>
                <a:lnTo>
                  <a:pt x="292" y="53"/>
                </a:lnTo>
                <a:lnTo>
                  <a:pt x="292" y="53"/>
                </a:lnTo>
                <a:lnTo>
                  <a:pt x="293" y="53"/>
                </a:lnTo>
                <a:lnTo>
                  <a:pt x="293" y="53"/>
                </a:lnTo>
                <a:lnTo>
                  <a:pt x="293" y="53"/>
                </a:lnTo>
                <a:lnTo>
                  <a:pt x="293" y="54"/>
                </a:lnTo>
                <a:lnTo>
                  <a:pt x="294" y="54"/>
                </a:lnTo>
                <a:lnTo>
                  <a:pt x="294" y="54"/>
                </a:lnTo>
                <a:lnTo>
                  <a:pt x="294" y="55"/>
                </a:lnTo>
                <a:lnTo>
                  <a:pt x="294" y="55"/>
                </a:lnTo>
                <a:lnTo>
                  <a:pt x="294" y="56"/>
                </a:lnTo>
                <a:lnTo>
                  <a:pt x="294" y="56"/>
                </a:lnTo>
                <a:lnTo>
                  <a:pt x="294" y="56"/>
                </a:lnTo>
                <a:lnTo>
                  <a:pt x="294" y="57"/>
                </a:lnTo>
                <a:lnTo>
                  <a:pt x="295" y="57"/>
                </a:lnTo>
                <a:lnTo>
                  <a:pt x="295" y="57"/>
                </a:lnTo>
                <a:lnTo>
                  <a:pt x="295" y="57"/>
                </a:lnTo>
                <a:lnTo>
                  <a:pt x="296" y="57"/>
                </a:lnTo>
                <a:lnTo>
                  <a:pt x="296" y="58"/>
                </a:lnTo>
                <a:lnTo>
                  <a:pt x="297" y="58"/>
                </a:lnTo>
                <a:lnTo>
                  <a:pt x="298" y="58"/>
                </a:lnTo>
                <a:lnTo>
                  <a:pt x="298" y="58"/>
                </a:lnTo>
                <a:lnTo>
                  <a:pt x="298" y="58"/>
                </a:lnTo>
                <a:lnTo>
                  <a:pt x="299" y="58"/>
                </a:lnTo>
                <a:lnTo>
                  <a:pt x="299" y="58"/>
                </a:lnTo>
                <a:lnTo>
                  <a:pt x="300" y="58"/>
                </a:lnTo>
                <a:lnTo>
                  <a:pt x="300" y="58"/>
                </a:lnTo>
                <a:lnTo>
                  <a:pt x="301" y="58"/>
                </a:lnTo>
                <a:lnTo>
                  <a:pt x="302" y="58"/>
                </a:lnTo>
                <a:lnTo>
                  <a:pt x="302" y="59"/>
                </a:lnTo>
                <a:lnTo>
                  <a:pt x="303" y="59"/>
                </a:lnTo>
                <a:lnTo>
                  <a:pt x="303" y="59"/>
                </a:lnTo>
                <a:lnTo>
                  <a:pt x="304" y="59"/>
                </a:lnTo>
                <a:lnTo>
                  <a:pt x="304" y="60"/>
                </a:lnTo>
                <a:lnTo>
                  <a:pt x="304" y="60"/>
                </a:lnTo>
                <a:lnTo>
                  <a:pt x="305" y="60"/>
                </a:lnTo>
                <a:lnTo>
                  <a:pt x="305" y="60"/>
                </a:lnTo>
                <a:lnTo>
                  <a:pt x="306" y="60"/>
                </a:lnTo>
                <a:lnTo>
                  <a:pt x="306" y="59"/>
                </a:lnTo>
                <a:lnTo>
                  <a:pt x="307" y="59"/>
                </a:lnTo>
                <a:lnTo>
                  <a:pt x="307" y="59"/>
                </a:lnTo>
                <a:lnTo>
                  <a:pt x="307" y="58"/>
                </a:lnTo>
                <a:lnTo>
                  <a:pt x="307" y="58"/>
                </a:lnTo>
                <a:lnTo>
                  <a:pt x="307" y="58"/>
                </a:lnTo>
                <a:lnTo>
                  <a:pt x="307" y="57"/>
                </a:lnTo>
                <a:lnTo>
                  <a:pt x="307" y="57"/>
                </a:lnTo>
                <a:lnTo>
                  <a:pt x="307" y="57"/>
                </a:lnTo>
                <a:lnTo>
                  <a:pt x="308" y="56"/>
                </a:lnTo>
                <a:lnTo>
                  <a:pt x="308" y="56"/>
                </a:lnTo>
                <a:lnTo>
                  <a:pt x="309" y="56"/>
                </a:lnTo>
                <a:lnTo>
                  <a:pt x="309" y="56"/>
                </a:lnTo>
                <a:lnTo>
                  <a:pt x="309" y="55"/>
                </a:lnTo>
                <a:lnTo>
                  <a:pt x="310" y="55"/>
                </a:lnTo>
                <a:lnTo>
                  <a:pt x="310" y="54"/>
                </a:lnTo>
                <a:lnTo>
                  <a:pt x="311" y="54"/>
                </a:lnTo>
                <a:lnTo>
                  <a:pt x="311" y="54"/>
                </a:lnTo>
                <a:lnTo>
                  <a:pt x="311" y="53"/>
                </a:lnTo>
                <a:lnTo>
                  <a:pt x="311" y="53"/>
                </a:lnTo>
                <a:lnTo>
                  <a:pt x="311" y="52"/>
                </a:lnTo>
                <a:lnTo>
                  <a:pt x="312" y="52"/>
                </a:lnTo>
                <a:lnTo>
                  <a:pt x="312" y="52"/>
                </a:lnTo>
                <a:lnTo>
                  <a:pt x="313" y="52"/>
                </a:lnTo>
                <a:lnTo>
                  <a:pt x="313" y="52"/>
                </a:lnTo>
                <a:lnTo>
                  <a:pt x="314" y="52"/>
                </a:lnTo>
                <a:lnTo>
                  <a:pt x="314" y="52"/>
                </a:lnTo>
                <a:lnTo>
                  <a:pt x="314" y="53"/>
                </a:lnTo>
                <a:lnTo>
                  <a:pt x="315" y="53"/>
                </a:lnTo>
                <a:lnTo>
                  <a:pt x="315" y="53"/>
                </a:lnTo>
                <a:lnTo>
                  <a:pt x="315" y="53"/>
                </a:lnTo>
                <a:lnTo>
                  <a:pt x="315" y="54"/>
                </a:lnTo>
                <a:lnTo>
                  <a:pt x="315" y="54"/>
                </a:lnTo>
                <a:lnTo>
                  <a:pt x="316" y="54"/>
                </a:lnTo>
                <a:lnTo>
                  <a:pt x="316" y="54"/>
                </a:lnTo>
                <a:lnTo>
                  <a:pt x="316" y="54"/>
                </a:lnTo>
                <a:lnTo>
                  <a:pt x="316" y="53"/>
                </a:lnTo>
                <a:lnTo>
                  <a:pt x="317" y="53"/>
                </a:lnTo>
                <a:lnTo>
                  <a:pt x="317" y="53"/>
                </a:lnTo>
                <a:lnTo>
                  <a:pt x="318" y="53"/>
                </a:lnTo>
                <a:lnTo>
                  <a:pt x="318" y="52"/>
                </a:lnTo>
                <a:lnTo>
                  <a:pt x="319" y="52"/>
                </a:lnTo>
                <a:lnTo>
                  <a:pt x="319" y="52"/>
                </a:lnTo>
                <a:lnTo>
                  <a:pt x="320" y="52"/>
                </a:lnTo>
                <a:lnTo>
                  <a:pt x="320" y="51"/>
                </a:lnTo>
                <a:lnTo>
                  <a:pt x="320" y="51"/>
                </a:lnTo>
                <a:lnTo>
                  <a:pt x="321" y="51"/>
                </a:lnTo>
                <a:lnTo>
                  <a:pt x="321" y="51"/>
                </a:lnTo>
                <a:lnTo>
                  <a:pt x="322" y="51"/>
                </a:lnTo>
                <a:lnTo>
                  <a:pt x="322" y="51"/>
                </a:lnTo>
                <a:lnTo>
                  <a:pt x="323" y="50"/>
                </a:lnTo>
                <a:lnTo>
                  <a:pt x="323" y="50"/>
                </a:lnTo>
                <a:lnTo>
                  <a:pt x="323" y="50"/>
                </a:lnTo>
                <a:lnTo>
                  <a:pt x="324" y="50"/>
                </a:lnTo>
                <a:lnTo>
                  <a:pt x="324" y="50"/>
                </a:lnTo>
                <a:lnTo>
                  <a:pt x="324" y="49"/>
                </a:lnTo>
                <a:lnTo>
                  <a:pt x="323" y="49"/>
                </a:lnTo>
                <a:lnTo>
                  <a:pt x="324" y="49"/>
                </a:lnTo>
                <a:lnTo>
                  <a:pt x="324" y="48"/>
                </a:lnTo>
                <a:lnTo>
                  <a:pt x="325" y="48"/>
                </a:lnTo>
                <a:lnTo>
                  <a:pt x="325" y="48"/>
                </a:lnTo>
                <a:lnTo>
                  <a:pt x="325" y="48"/>
                </a:lnTo>
                <a:lnTo>
                  <a:pt x="326" y="48"/>
                </a:lnTo>
                <a:lnTo>
                  <a:pt x="326" y="49"/>
                </a:lnTo>
                <a:lnTo>
                  <a:pt x="327" y="49"/>
                </a:lnTo>
                <a:lnTo>
                  <a:pt x="327" y="50"/>
                </a:lnTo>
                <a:lnTo>
                  <a:pt x="328" y="50"/>
                </a:lnTo>
                <a:lnTo>
                  <a:pt x="328" y="50"/>
                </a:lnTo>
                <a:lnTo>
                  <a:pt x="329" y="51"/>
                </a:lnTo>
                <a:lnTo>
                  <a:pt x="330" y="52"/>
                </a:lnTo>
                <a:lnTo>
                  <a:pt x="330" y="53"/>
                </a:lnTo>
                <a:lnTo>
                  <a:pt x="330" y="53"/>
                </a:lnTo>
                <a:lnTo>
                  <a:pt x="330" y="54"/>
                </a:lnTo>
                <a:lnTo>
                  <a:pt x="330" y="54"/>
                </a:lnTo>
                <a:lnTo>
                  <a:pt x="330" y="55"/>
                </a:lnTo>
                <a:lnTo>
                  <a:pt x="330" y="55"/>
                </a:lnTo>
                <a:lnTo>
                  <a:pt x="330" y="56"/>
                </a:lnTo>
                <a:lnTo>
                  <a:pt x="330" y="57"/>
                </a:lnTo>
                <a:lnTo>
                  <a:pt x="330" y="58"/>
                </a:lnTo>
                <a:lnTo>
                  <a:pt x="331" y="59"/>
                </a:lnTo>
                <a:lnTo>
                  <a:pt x="331" y="60"/>
                </a:lnTo>
                <a:lnTo>
                  <a:pt x="332" y="60"/>
                </a:lnTo>
                <a:lnTo>
                  <a:pt x="332" y="60"/>
                </a:lnTo>
                <a:lnTo>
                  <a:pt x="332" y="61"/>
                </a:lnTo>
                <a:lnTo>
                  <a:pt x="333" y="62"/>
                </a:lnTo>
                <a:lnTo>
                  <a:pt x="333" y="62"/>
                </a:lnTo>
                <a:lnTo>
                  <a:pt x="333" y="62"/>
                </a:lnTo>
                <a:lnTo>
                  <a:pt x="333" y="63"/>
                </a:lnTo>
                <a:lnTo>
                  <a:pt x="333" y="63"/>
                </a:lnTo>
                <a:lnTo>
                  <a:pt x="333" y="63"/>
                </a:lnTo>
                <a:lnTo>
                  <a:pt x="334" y="63"/>
                </a:lnTo>
                <a:lnTo>
                  <a:pt x="334" y="63"/>
                </a:lnTo>
                <a:lnTo>
                  <a:pt x="335" y="63"/>
                </a:lnTo>
                <a:lnTo>
                  <a:pt x="335" y="64"/>
                </a:lnTo>
                <a:lnTo>
                  <a:pt x="336" y="64"/>
                </a:lnTo>
                <a:lnTo>
                  <a:pt x="336" y="64"/>
                </a:lnTo>
                <a:lnTo>
                  <a:pt x="336" y="65"/>
                </a:lnTo>
                <a:lnTo>
                  <a:pt x="336" y="65"/>
                </a:lnTo>
                <a:lnTo>
                  <a:pt x="336" y="65"/>
                </a:lnTo>
                <a:lnTo>
                  <a:pt x="337" y="65"/>
                </a:lnTo>
                <a:lnTo>
                  <a:pt x="338" y="66"/>
                </a:lnTo>
                <a:lnTo>
                  <a:pt x="339" y="66"/>
                </a:lnTo>
                <a:lnTo>
                  <a:pt x="339" y="66"/>
                </a:lnTo>
                <a:lnTo>
                  <a:pt x="340" y="66"/>
                </a:lnTo>
                <a:lnTo>
                  <a:pt x="340" y="66"/>
                </a:lnTo>
                <a:lnTo>
                  <a:pt x="341" y="66"/>
                </a:lnTo>
                <a:lnTo>
                  <a:pt x="341" y="66"/>
                </a:lnTo>
                <a:lnTo>
                  <a:pt x="341" y="66"/>
                </a:lnTo>
                <a:lnTo>
                  <a:pt x="341" y="66"/>
                </a:lnTo>
                <a:lnTo>
                  <a:pt x="341" y="66"/>
                </a:lnTo>
                <a:lnTo>
                  <a:pt x="341" y="66"/>
                </a:lnTo>
                <a:lnTo>
                  <a:pt x="341" y="66"/>
                </a:lnTo>
                <a:lnTo>
                  <a:pt x="341" y="67"/>
                </a:lnTo>
                <a:lnTo>
                  <a:pt x="341" y="67"/>
                </a:lnTo>
                <a:lnTo>
                  <a:pt x="341" y="66"/>
                </a:lnTo>
                <a:lnTo>
                  <a:pt x="340" y="66"/>
                </a:lnTo>
                <a:lnTo>
                  <a:pt x="340" y="67"/>
                </a:lnTo>
                <a:lnTo>
                  <a:pt x="340" y="67"/>
                </a:lnTo>
                <a:lnTo>
                  <a:pt x="340" y="68"/>
                </a:lnTo>
                <a:lnTo>
                  <a:pt x="341" y="68"/>
                </a:lnTo>
                <a:lnTo>
                  <a:pt x="341" y="68"/>
                </a:lnTo>
                <a:lnTo>
                  <a:pt x="341" y="68"/>
                </a:lnTo>
                <a:lnTo>
                  <a:pt x="341" y="69"/>
                </a:lnTo>
                <a:lnTo>
                  <a:pt x="341" y="69"/>
                </a:lnTo>
                <a:lnTo>
                  <a:pt x="341" y="70"/>
                </a:lnTo>
                <a:lnTo>
                  <a:pt x="342" y="70"/>
                </a:lnTo>
                <a:lnTo>
                  <a:pt x="342" y="70"/>
                </a:lnTo>
                <a:lnTo>
                  <a:pt x="342" y="70"/>
                </a:lnTo>
                <a:lnTo>
                  <a:pt x="343" y="70"/>
                </a:lnTo>
                <a:lnTo>
                  <a:pt x="343" y="70"/>
                </a:lnTo>
                <a:lnTo>
                  <a:pt x="343" y="70"/>
                </a:lnTo>
                <a:lnTo>
                  <a:pt x="344" y="71"/>
                </a:lnTo>
                <a:lnTo>
                  <a:pt x="344" y="71"/>
                </a:lnTo>
                <a:lnTo>
                  <a:pt x="345" y="72"/>
                </a:lnTo>
                <a:lnTo>
                  <a:pt x="345" y="72"/>
                </a:lnTo>
                <a:lnTo>
                  <a:pt x="346" y="73"/>
                </a:lnTo>
                <a:lnTo>
                  <a:pt x="346" y="73"/>
                </a:lnTo>
                <a:lnTo>
                  <a:pt x="347" y="74"/>
                </a:lnTo>
                <a:lnTo>
                  <a:pt x="347" y="74"/>
                </a:lnTo>
                <a:lnTo>
                  <a:pt x="347" y="75"/>
                </a:lnTo>
                <a:lnTo>
                  <a:pt x="347" y="75"/>
                </a:lnTo>
                <a:lnTo>
                  <a:pt x="347" y="76"/>
                </a:lnTo>
                <a:lnTo>
                  <a:pt x="347" y="77"/>
                </a:lnTo>
                <a:lnTo>
                  <a:pt x="347" y="77"/>
                </a:lnTo>
                <a:lnTo>
                  <a:pt x="347" y="78"/>
                </a:lnTo>
                <a:lnTo>
                  <a:pt x="348" y="79"/>
                </a:lnTo>
                <a:lnTo>
                  <a:pt x="349" y="79"/>
                </a:lnTo>
                <a:lnTo>
                  <a:pt x="349" y="80"/>
                </a:lnTo>
                <a:lnTo>
                  <a:pt x="349" y="80"/>
                </a:lnTo>
                <a:lnTo>
                  <a:pt x="350" y="80"/>
                </a:lnTo>
                <a:lnTo>
                  <a:pt x="350" y="81"/>
                </a:lnTo>
                <a:lnTo>
                  <a:pt x="350" y="81"/>
                </a:lnTo>
                <a:lnTo>
                  <a:pt x="350" y="81"/>
                </a:lnTo>
                <a:lnTo>
                  <a:pt x="351" y="82"/>
                </a:lnTo>
                <a:lnTo>
                  <a:pt x="351" y="82"/>
                </a:lnTo>
                <a:lnTo>
                  <a:pt x="351" y="83"/>
                </a:lnTo>
                <a:lnTo>
                  <a:pt x="351" y="83"/>
                </a:lnTo>
                <a:lnTo>
                  <a:pt x="351" y="84"/>
                </a:lnTo>
                <a:lnTo>
                  <a:pt x="350" y="84"/>
                </a:lnTo>
                <a:lnTo>
                  <a:pt x="350" y="84"/>
                </a:lnTo>
                <a:lnTo>
                  <a:pt x="349" y="85"/>
                </a:lnTo>
                <a:lnTo>
                  <a:pt x="349" y="85"/>
                </a:lnTo>
                <a:lnTo>
                  <a:pt x="348" y="85"/>
                </a:lnTo>
                <a:lnTo>
                  <a:pt x="348" y="85"/>
                </a:lnTo>
                <a:lnTo>
                  <a:pt x="347" y="86"/>
                </a:lnTo>
                <a:lnTo>
                  <a:pt x="347" y="86"/>
                </a:lnTo>
                <a:lnTo>
                  <a:pt x="347" y="87"/>
                </a:lnTo>
                <a:lnTo>
                  <a:pt x="347" y="87"/>
                </a:lnTo>
                <a:lnTo>
                  <a:pt x="346" y="88"/>
                </a:lnTo>
                <a:lnTo>
                  <a:pt x="346" y="89"/>
                </a:lnTo>
                <a:lnTo>
                  <a:pt x="346" y="89"/>
                </a:lnTo>
                <a:lnTo>
                  <a:pt x="346" y="90"/>
                </a:lnTo>
                <a:lnTo>
                  <a:pt x="346" y="90"/>
                </a:lnTo>
                <a:lnTo>
                  <a:pt x="346" y="91"/>
                </a:lnTo>
                <a:lnTo>
                  <a:pt x="347" y="91"/>
                </a:lnTo>
                <a:lnTo>
                  <a:pt x="347" y="91"/>
                </a:lnTo>
                <a:lnTo>
                  <a:pt x="347" y="91"/>
                </a:lnTo>
                <a:lnTo>
                  <a:pt x="348" y="91"/>
                </a:lnTo>
                <a:lnTo>
                  <a:pt x="349" y="91"/>
                </a:lnTo>
                <a:lnTo>
                  <a:pt x="349" y="90"/>
                </a:lnTo>
                <a:lnTo>
                  <a:pt x="349" y="91"/>
                </a:lnTo>
                <a:lnTo>
                  <a:pt x="350" y="91"/>
                </a:lnTo>
                <a:lnTo>
                  <a:pt x="351" y="91"/>
                </a:lnTo>
                <a:lnTo>
                  <a:pt x="351" y="91"/>
                </a:lnTo>
                <a:lnTo>
                  <a:pt x="350" y="92"/>
                </a:lnTo>
                <a:lnTo>
                  <a:pt x="350" y="92"/>
                </a:lnTo>
                <a:lnTo>
                  <a:pt x="349" y="92"/>
                </a:lnTo>
                <a:lnTo>
                  <a:pt x="349" y="93"/>
                </a:lnTo>
                <a:lnTo>
                  <a:pt x="349" y="93"/>
                </a:lnTo>
                <a:lnTo>
                  <a:pt x="349" y="93"/>
                </a:lnTo>
                <a:lnTo>
                  <a:pt x="349" y="93"/>
                </a:lnTo>
                <a:lnTo>
                  <a:pt x="350" y="94"/>
                </a:lnTo>
                <a:lnTo>
                  <a:pt x="350" y="94"/>
                </a:lnTo>
                <a:lnTo>
                  <a:pt x="350" y="95"/>
                </a:lnTo>
                <a:lnTo>
                  <a:pt x="350" y="95"/>
                </a:lnTo>
                <a:lnTo>
                  <a:pt x="350" y="96"/>
                </a:lnTo>
                <a:lnTo>
                  <a:pt x="349" y="96"/>
                </a:lnTo>
                <a:lnTo>
                  <a:pt x="349" y="97"/>
                </a:lnTo>
                <a:lnTo>
                  <a:pt x="349" y="97"/>
                </a:lnTo>
                <a:lnTo>
                  <a:pt x="349" y="98"/>
                </a:lnTo>
                <a:lnTo>
                  <a:pt x="349" y="98"/>
                </a:lnTo>
                <a:lnTo>
                  <a:pt x="349" y="99"/>
                </a:lnTo>
                <a:lnTo>
                  <a:pt x="350" y="99"/>
                </a:lnTo>
                <a:lnTo>
                  <a:pt x="350" y="99"/>
                </a:lnTo>
                <a:lnTo>
                  <a:pt x="351" y="99"/>
                </a:lnTo>
                <a:lnTo>
                  <a:pt x="351" y="99"/>
                </a:lnTo>
                <a:lnTo>
                  <a:pt x="352" y="99"/>
                </a:lnTo>
                <a:lnTo>
                  <a:pt x="352" y="99"/>
                </a:lnTo>
                <a:lnTo>
                  <a:pt x="353" y="99"/>
                </a:lnTo>
                <a:lnTo>
                  <a:pt x="353" y="100"/>
                </a:lnTo>
                <a:lnTo>
                  <a:pt x="353" y="100"/>
                </a:lnTo>
                <a:lnTo>
                  <a:pt x="354" y="101"/>
                </a:lnTo>
                <a:lnTo>
                  <a:pt x="354" y="101"/>
                </a:lnTo>
                <a:lnTo>
                  <a:pt x="354" y="102"/>
                </a:lnTo>
                <a:lnTo>
                  <a:pt x="354" y="102"/>
                </a:lnTo>
                <a:lnTo>
                  <a:pt x="355" y="103"/>
                </a:lnTo>
                <a:lnTo>
                  <a:pt x="355" y="103"/>
                </a:lnTo>
                <a:lnTo>
                  <a:pt x="356" y="103"/>
                </a:lnTo>
                <a:lnTo>
                  <a:pt x="357" y="103"/>
                </a:lnTo>
                <a:lnTo>
                  <a:pt x="357" y="103"/>
                </a:lnTo>
                <a:lnTo>
                  <a:pt x="357" y="103"/>
                </a:lnTo>
                <a:lnTo>
                  <a:pt x="357" y="104"/>
                </a:lnTo>
                <a:lnTo>
                  <a:pt x="357" y="104"/>
                </a:lnTo>
                <a:lnTo>
                  <a:pt x="357" y="104"/>
                </a:lnTo>
                <a:lnTo>
                  <a:pt x="357" y="105"/>
                </a:lnTo>
                <a:lnTo>
                  <a:pt x="357" y="105"/>
                </a:lnTo>
                <a:lnTo>
                  <a:pt x="357" y="105"/>
                </a:lnTo>
                <a:lnTo>
                  <a:pt x="357" y="106"/>
                </a:lnTo>
                <a:lnTo>
                  <a:pt x="357" y="106"/>
                </a:lnTo>
                <a:lnTo>
                  <a:pt x="357" y="107"/>
                </a:lnTo>
                <a:lnTo>
                  <a:pt x="357" y="107"/>
                </a:lnTo>
                <a:lnTo>
                  <a:pt x="357" y="107"/>
                </a:lnTo>
                <a:lnTo>
                  <a:pt x="356" y="107"/>
                </a:lnTo>
                <a:lnTo>
                  <a:pt x="356" y="105"/>
                </a:lnTo>
                <a:lnTo>
                  <a:pt x="356" y="104"/>
                </a:lnTo>
                <a:lnTo>
                  <a:pt x="355" y="104"/>
                </a:lnTo>
                <a:lnTo>
                  <a:pt x="355" y="104"/>
                </a:lnTo>
                <a:lnTo>
                  <a:pt x="355" y="104"/>
                </a:lnTo>
                <a:lnTo>
                  <a:pt x="355" y="105"/>
                </a:lnTo>
                <a:lnTo>
                  <a:pt x="354" y="105"/>
                </a:lnTo>
                <a:lnTo>
                  <a:pt x="354" y="106"/>
                </a:lnTo>
                <a:lnTo>
                  <a:pt x="354" y="107"/>
                </a:lnTo>
                <a:lnTo>
                  <a:pt x="355" y="107"/>
                </a:lnTo>
                <a:lnTo>
                  <a:pt x="355" y="108"/>
                </a:lnTo>
                <a:lnTo>
                  <a:pt x="355" y="108"/>
                </a:lnTo>
                <a:lnTo>
                  <a:pt x="355" y="108"/>
                </a:lnTo>
                <a:lnTo>
                  <a:pt x="355" y="109"/>
                </a:lnTo>
                <a:lnTo>
                  <a:pt x="354" y="109"/>
                </a:lnTo>
                <a:lnTo>
                  <a:pt x="355" y="109"/>
                </a:lnTo>
                <a:lnTo>
                  <a:pt x="355" y="109"/>
                </a:lnTo>
                <a:lnTo>
                  <a:pt x="355" y="109"/>
                </a:lnTo>
                <a:lnTo>
                  <a:pt x="355" y="109"/>
                </a:lnTo>
                <a:lnTo>
                  <a:pt x="355" y="110"/>
                </a:lnTo>
                <a:lnTo>
                  <a:pt x="354" y="110"/>
                </a:lnTo>
                <a:lnTo>
                  <a:pt x="354" y="109"/>
                </a:lnTo>
                <a:lnTo>
                  <a:pt x="354" y="110"/>
                </a:lnTo>
                <a:lnTo>
                  <a:pt x="353" y="110"/>
                </a:lnTo>
                <a:lnTo>
                  <a:pt x="353" y="110"/>
                </a:lnTo>
                <a:lnTo>
                  <a:pt x="354" y="110"/>
                </a:lnTo>
                <a:lnTo>
                  <a:pt x="354" y="110"/>
                </a:lnTo>
                <a:lnTo>
                  <a:pt x="354" y="111"/>
                </a:lnTo>
                <a:lnTo>
                  <a:pt x="354" y="111"/>
                </a:lnTo>
                <a:lnTo>
                  <a:pt x="354" y="111"/>
                </a:lnTo>
                <a:lnTo>
                  <a:pt x="353" y="111"/>
                </a:lnTo>
                <a:lnTo>
                  <a:pt x="353" y="111"/>
                </a:lnTo>
                <a:lnTo>
                  <a:pt x="353" y="111"/>
                </a:lnTo>
                <a:lnTo>
                  <a:pt x="353" y="111"/>
                </a:lnTo>
                <a:lnTo>
                  <a:pt x="352" y="112"/>
                </a:lnTo>
                <a:lnTo>
                  <a:pt x="351" y="112"/>
                </a:lnTo>
                <a:lnTo>
                  <a:pt x="351" y="112"/>
                </a:lnTo>
                <a:lnTo>
                  <a:pt x="350" y="112"/>
                </a:lnTo>
                <a:lnTo>
                  <a:pt x="349" y="112"/>
                </a:lnTo>
                <a:lnTo>
                  <a:pt x="349" y="112"/>
                </a:lnTo>
                <a:lnTo>
                  <a:pt x="349" y="112"/>
                </a:lnTo>
                <a:lnTo>
                  <a:pt x="348" y="112"/>
                </a:lnTo>
                <a:lnTo>
                  <a:pt x="347" y="113"/>
                </a:lnTo>
                <a:lnTo>
                  <a:pt x="347" y="113"/>
                </a:lnTo>
                <a:lnTo>
                  <a:pt x="347" y="113"/>
                </a:lnTo>
                <a:lnTo>
                  <a:pt x="346" y="113"/>
                </a:lnTo>
                <a:lnTo>
                  <a:pt x="346" y="114"/>
                </a:lnTo>
                <a:lnTo>
                  <a:pt x="346" y="114"/>
                </a:lnTo>
                <a:lnTo>
                  <a:pt x="346" y="114"/>
                </a:lnTo>
                <a:lnTo>
                  <a:pt x="346" y="115"/>
                </a:lnTo>
                <a:lnTo>
                  <a:pt x="346" y="115"/>
                </a:lnTo>
                <a:lnTo>
                  <a:pt x="346" y="116"/>
                </a:lnTo>
                <a:lnTo>
                  <a:pt x="346" y="117"/>
                </a:lnTo>
                <a:lnTo>
                  <a:pt x="346" y="117"/>
                </a:lnTo>
                <a:lnTo>
                  <a:pt x="346" y="118"/>
                </a:lnTo>
                <a:lnTo>
                  <a:pt x="346" y="119"/>
                </a:lnTo>
                <a:lnTo>
                  <a:pt x="345" y="119"/>
                </a:lnTo>
                <a:lnTo>
                  <a:pt x="344" y="118"/>
                </a:lnTo>
                <a:lnTo>
                  <a:pt x="343" y="118"/>
                </a:lnTo>
                <a:lnTo>
                  <a:pt x="342" y="118"/>
                </a:lnTo>
                <a:lnTo>
                  <a:pt x="342" y="118"/>
                </a:lnTo>
                <a:lnTo>
                  <a:pt x="341" y="118"/>
                </a:lnTo>
                <a:lnTo>
                  <a:pt x="340" y="119"/>
                </a:lnTo>
                <a:lnTo>
                  <a:pt x="339" y="119"/>
                </a:lnTo>
                <a:lnTo>
                  <a:pt x="338" y="120"/>
                </a:lnTo>
                <a:lnTo>
                  <a:pt x="338" y="120"/>
                </a:lnTo>
                <a:lnTo>
                  <a:pt x="338" y="120"/>
                </a:lnTo>
                <a:lnTo>
                  <a:pt x="338" y="120"/>
                </a:lnTo>
                <a:lnTo>
                  <a:pt x="338" y="121"/>
                </a:lnTo>
                <a:lnTo>
                  <a:pt x="338" y="122"/>
                </a:lnTo>
                <a:lnTo>
                  <a:pt x="338" y="123"/>
                </a:lnTo>
                <a:lnTo>
                  <a:pt x="338" y="123"/>
                </a:lnTo>
                <a:lnTo>
                  <a:pt x="337" y="124"/>
                </a:lnTo>
                <a:lnTo>
                  <a:pt x="337" y="124"/>
                </a:lnTo>
                <a:lnTo>
                  <a:pt x="337" y="124"/>
                </a:lnTo>
                <a:lnTo>
                  <a:pt x="336" y="125"/>
                </a:lnTo>
                <a:lnTo>
                  <a:pt x="336" y="125"/>
                </a:lnTo>
                <a:lnTo>
                  <a:pt x="336" y="125"/>
                </a:lnTo>
                <a:lnTo>
                  <a:pt x="335" y="125"/>
                </a:lnTo>
                <a:lnTo>
                  <a:pt x="335" y="125"/>
                </a:lnTo>
                <a:lnTo>
                  <a:pt x="334" y="126"/>
                </a:lnTo>
                <a:lnTo>
                  <a:pt x="334" y="126"/>
                </a:lnTo>
                <a:lnTo>
                  <a:pt x="333" y="127"/>
                </a:lnTo>
                <a:lnTo>
                  <a:pt x="333" y="127"/>
                </a:lnTo>
                <a:lnTo>
                  <a:pt x="332" y="128"/>
                </a:lnTo>
                <a:lnTo>
                  <a:pt x="332" y="128"/>
                </a:lnTo>
                <a:lnTo>
                  <a:pt x="332" y="128"/>
                </a:lnTo>
                <a:lnTo>
                  <a:pt x="332" y="128"/>
                </a:lnTo>
                <a:lnTo>
                  <a:pt x="331" y="129"/>
                </a:lnTo>
                <a:lnTo>
                  <a:pt x="331" y="129"/>
                </a:lnTo>
                <a:lnTo>
                  <a:pt x="330" y="129"/>
                </a:lnTo>
                <a:lnTo>
                  <a:pt x="329" y="129"/>
                </a:lnTo>
                <a:lnTo>
                  <a:pt x="329" y="130"/>
                </a:lnTo>
                <a:lnTo>
                  <a:pt x="328" y="130"/>
                </a:lnTo>
                <a:lnTo>
                  <a:pt x="328" y="131"/>
                </a:lnTo>
                <a:lnTo>
                  <a:pt x="328" y="131"/>
                </a:lnTo>
                <a:lnTo>
                  <a:pt x="328" y="132"/>
                </a:lnTo>
                <a:lnTo>
                  <a:pt x="327" y="132"/>
                </a:lnTo>
                <a:lnTo>
                  <a:pt x="327" y="132"/>
                </a:lnTo>
                <a:lnTo>
                  <a:pt x="327" y="132"/>
                </a:lnTo>
                <a:lnTo>
                  <a:pt x="326" y="133"/>
                </a:lnTo>
                <a:lnTo>
                  <a:pt x="326" y="133"/>
                </a:lnTo>
                <a:lnTo>
                  <a:pt x="325" y="133"/>
                </a:lnTo>
                <a:lnTo>
                  <a:pt x="325" y="134"/>
                </a:lnTo>
                <a:lnTo>
                  <a:pt x="325" y="135"/>
                </a:lnTo>
                <a:lnTo>
                  <a:pt x="324" y="136"/>
                </a:lnTo>
                <a:lnTo>
                  <a:pt x="324" y="137"/>
                </a:lnTo>
                <a:lnTo>
                  <a:pt x="324" y="137"/>
                </a:lnTo>
                <a:lnTo>
                  <a:pt x="324" y="137"/>
                </a:lnTo>
                <a:lnTo>
                  <a:pt x="324" y="138"/>
                </a:lnTo>
                <a:lnTo>
                  <a:pt x="324" y="138"/>
                </a:lnTo>
                <a:lnTo>
                  <a:pt x="323" y="139"/>
                </a:lnTo>
                <a:lnTo>
                  <a:pt x="323" y="139"/>
                </a:lnTo>
                <a:lnTo>
                  <a:pt x="322" y="140"/>
                </a:lnTo>
                <a:lnTo>
                  <a:pt x="322" y="140"/>
                </a:lnTo>
                <a:lnTo>
                  <a:pt x="322" y="140"/>
                </a:lnTo>
                <a:lnTo>
                  <a:pt x="322" y="141"/>
                </a:lnTo>
                <a:lnTo>
                  <a:pt x="321" y="141"/>
                </a:lnTo>
                <a:lnTo>
                  <a:pt x="321" y="141"/>
                </a:lnTo>
                <a:lnTo>
                  <a:pt x="320" y="141"/>
                </a:lnTo>
                <a:lnTo>
                  <a:pt x="320" y="141"/>
                </a:lnTo>
                <a:lnTo>
                  <a:pt x="321" y="142"/>
                </a:lnTo>
                <a:lnTo>
                  <a:pt x="321" y="142"/>
                </a:lnTo>
                <a:lnTo>
                  <a:pt x="322" y="142"/>
                </a:lnTo>
                <a:lnTo>
                  <a:pt x="322" y="143"/>
                </a:lnTo>
                <a:lnTo>
                  <a:pt x="322" y="143"/>
                </a:lnTo>
                <a:lnTo>
                  <a:pt x="323" y="143"/>
                </a:lnTo>
                <a:lnTo>
                  <a:pt x="323" y="143"/>
                </a:lnTo>
                <a:lnTo>
                  <a:pt x="324" y="143"/>
                </a:lnTo>
                <a:lnTo>
                  <a:pt x="324" y="144"/>
                </a:lnTo>
                <a:lnTo>
                  <a:pt x="324" y="144"/>
                </a:lnTo>
                <a:lnTo>
                  <a:pt x="325" y="145"/>
                </a:lnTo>
                <a:lnTo>
                  <a:pt x="325" y="145"/>
                </a:lnTo>
                <a:lnTo>
                  <a:pt x="325" y="145"/>
                </a:lnTo>
                <a:lnTo>
                  <a:pt x="325" y="145"/>
                </a:lnTo>
                <a:lnTo>
                  <a:pt x="325" y="147"/>
                </a:lnTo>
                <a:lnTo>
                  <a:pt x="325" y="147"/>
                </a:lnTo>
                <a:lnTo>
                  <a:pt x="325" y="148"/>
                </a:lnTo>
                <a:lnTo>
                  <a:pt x="325" y="148"/>
                </a:lnTo>
                <a:lnTo>
                  <a:pt x="325" y="149"/>
                </a:lnTo>
                <a:lnTo>
                  <a:pt x="326" y="149"/>
                </a:lnTo>
                <a:lnTo>
                  <a:pt x="326" y="150"/>
                </a:lnTo>
                <a:lnTo>
                  <a:pt x="326" y="151"/>
                </a:lnTo>
                <a:lnTo>
                  <a:pt x="326" y="151"/>
                </a:lnTo>
                <a:lnTo>
                  <a:pt x="327" y="152"/>
                </a:lnTo>
                <a:lnTo>
                  <a:pt x="327" y="152"/>
                </a:lnTo>
                <a:lnTo>
                  <a:pt x="328" y="152"/>
                </a:lnTo>
                <a:lnTo>
                  <a:pt x="328" y="153"/>
                </a:lnTo>
                <a:lnTo>
                  <a:pt x="329" y="153"/>
                </a:lnTo>
                <a:lnTo>
                  <a:pt x="329" y="154"/>
                </a:lnTo>
                <a:lnTo>
                  <a:pt x="329" y="154"/>
                </a:lnTo>
                <a:lnTo>
                  <a:pt x="329" y="155"/>
                </a:lnTo>
                <a:lnTo>
                  <a:pt x="329" y="156"/>
                </a:lnTo>
                <a:lnTo>
                  <a:pt x="329" y="156"/>
                </a:lnTo>
                <a:lnTo>
                  <a:pt x="330" y="156"/>
                </a:lnTo>
                <a:lnTo>
                  <a:pt x="330" y="157"/>
                </a:lnTo>
                <a:lnTo>
                  <a:pt x="330" y="157"/>
                </a:lnTo>
                <a:lnTo>
                  <a:pt x="330" y="158"/>
                </a:lnTo>
                <a:lnTo>
                  <a:pt x="330" y="158"/>
                </a:lnTo>
                <a:lnTo>
                  <a:pt x="330" y="158"/>
                </a:lnTo>
                <a:lnTo>
                  <a:pt x="330" y="158"/>
                </a:lnTo>
                <a:lnTo>
                  <a:pt x="331" y="158"/>
                </a:lnTo>
                <a:lnTo>
                  <a:pt x="331" y="159"/>
                </a:lnTo>
                <a:lnTo>
                  <a:pt x="331" y="159"/>
                </a:lnTo>
                <a:lnTo>
                  <a:pt x="331" y="159"/>
                </a:lnTo>
                <a:lnTo>
                  <a:pt x="331" y="160"/>
                </a:lnTo>
                <a:lnTo>
                  <a:pt x="332" y="160"/>
                </a:lnTo>
                <a:lnTo>
                  <a:pt x="332" y="160"/>
                </a:lnTo>
                <a:lnTo>
                  <a:pt x="331" y="160"/>
                </a:lnTo>
                <a:lnTo>
                  <a:pt x="331" y="161"/>
                </a:lnTo>
                <a:lnTo>
                  <a:pt x="332" y="161"/>
                </a:lnTo>
                <a:lnTo>
                  <a:pt x="332" y="161"/>
                </a:lnTo>
                <a:lnTo>
                  <a:pt x="332" y="162"/>
                </a:lnTo>
                <a:lnTo>
                  <a:pt x="332" y="162"/>
                </a:lnTo>
                <a:lnTo>
                  <a:pt x="332" y="162"/>
                </a:lnTo>
                <a:lnTo>
                  <a:pt x="332" y="163"/>
                </a:lnTo>
                <a:lnTo>
                  <a:pt x="332" y="163"/>
                </a:lnTo>
                <a:lnTo>
                  <a:pt x="332" y="164"/>
                </a:lnTo>
                <a:lnTo>
                  <a:pt x="332" y="164"/>
                </a:lnTo>
                <a:lnTo>
                  <a:pt x="332" y="164"/>
                </a:lnTo>
                <a:lnTo>
                  <a:pt x="332" y="165"/>
                </a:lnTo>
                <a:lnTo>
                  <a:pt x="332" y="165"/>
                </a:lnTo>
                <a:lnTo>
                  <a:pt x="332" y="165"/>
                </a:lnTo>
                <a:lnTo>
                  <a:pt x="332" y="166"/>
                </a:lnTo>
                <a:lnTo>
                  <a:pt x="333" y="166"/>
                </a:lnTo>
                <a:lnTo>
                  <a:pt x="333" y="166"/>
                </a:lnTo>
                <a:lnTo>
                  <a:pt x="333" y="166"/>
                </a:lnTo>
                <a:lnTo>
                  <a:pt x="333" y="167"/>
                </a:lnTo>
                <a:lnTo>
                  <a:pt x="334" y="167"/>
                </a:lnTo>
                <a:lnTo>
                  <a:pt x="334" y="168"/>
                </a:lnTo>
                <a:lnTo>
                  <a:pt x="333" y="168"/>
                </a:lnTo>
                <a:lnTo>
                  <a:pt x="333" y="169"/>
                </a:lnTo>
                <a:lnTo>
                  <a:pt x="333" y="169"/>
                </a:lnTo>
                <a:lnTo>
                  <a:pt x="333" y="169"/>
                </a:lnTo>
                <a:lnTo>
                  <a:pt x="333" y="170"/>
                </a:lnTo>
                <a:lnTo>
                  <a:pt x="333" y="170"/>
                </a:lnTo>
                <a:lnTo>
                  <a:pt x="332" y="170"/>
                </a:lnTo>
                <a:lnTo>
                  <a:pt x="332" y="170"/>
                </a:lnTo>
                <a:lnTo>
                  <a:pt x="332" y="171"/>
                </a:lnTo>
                <a:lnTo>
                  <a:pt x="332" y="171"/>
                </a:lnTo>
                <a:lnTo>
                  <a:pt x="332" y="172"/>
                </a:lnTo>
                <a:lnTo>
                  <a:pt x="331" y="172"/>
                </a:lnTo>
                <a:lnTo>
                  <a:pt x="331" y="173"/>
                </a:lnTo>
                <a:lnTo>
                  <a:pt x="331" y="173"/>
                </a:lnTo>
                <a:lnTo>
                  <a:pt x="331" y="174"/>
                </a:lnTo>
                <a:lnTo>
                  <a:pt x="331" y="174"/>
                </a:lnTo>
                <a:lnTo>
                  <a:pt x="331" y="174"/>
                </a:lnTo>
                <a:lnTo>
                  <a:pt x="332" y="174"/>
                </a:lnTo>
                <a:lnTo>
                  <a:pt x="332" y="174"/>
                </a:lnTo>
                <a:lnTo>
                  <a:pt x="332" y="174"/>
                </a:lnTo>
                <a:lnTo>
                  <a:pt x="333" y="174"/>
                </a:lnTo>
                <a:lnTo>
                  <a:pt x="333" y="174"/>
                </a:lnTo>
                <a:lnTo>
                  <a:pt x="333" y="174"/>
                </a:lnTo>
                <a:lnTo>
                  <a:pt x="333" y="175"/>
                </a:lnTo>
                <a:lnTo>
                  <a:pt x="334" y="175"/>
                </a:lnTo>
                <a:lnTo>
                  <a:pt x="334" y="175"/>
                </a:lnTo>
                <a:lnTo>
                  <a:pt x="334" y="175"/>
                </a:lnTo>
                <a:lnTo>
                  <a:pt x="334" y="176"/>
                </a:lnTo>
                <a:lnTo>
                  <a:pt x="334" y="176"/>
                </a:lnTo>
                <a:lnTo>
                  <a:pt x="333" y="176"/>
                </a:lnTo>
                <a:lnTo>
                  <a:pt x="334" y="176"/>
                </a:lnTo>
                <a:lnTo>
                  <a:pt x="334" y="177"/>
                </a:lnTo>
                <a:lnTo>
                  <a:pt x="335" y="177"/>
                </a:lnTo>
                <a:lnTo>
                  <a:pt x="335" y="177"/>
                </a:lnTo>
                <a:lnTo>
                  <a:pt x="335" y="177"/>
                </a:lnTo>
                <a:lnTo>
                  <a:pt x="335" y="178"/>
                </a:lnTo>
                <a:lnTo>
                  <a:pt x="335" y="178"/>
                </a:lnTo>
                <a:lnTo>
                  <a:pt x="335" y="178"/>
                </a:lnTo>
                <a:lnTo>
                  <a:pt x="334" y="179"/>
                </a:lnTo>
                <a:lnTo>
                  <a:pt x="334" y="179"/>
                </a:lnTo>
                <a:lnTo>
                  <a:pt x="334" y="179"/>
                </a:lnTo>
                <a:lnTo>
                  <a:pt x="333" y="180"/>
                </a:lnTo>
                <a:lnTo>
                  <a:pt x="333" y="180"/>
                </a:lnTo>
                <a:lnTo>
                  <a:pt x="334" y="180"/>
                </a:lnTo>
                <a:lnTo>
                  <a:pt x="333" y="181"/>
                </a:lnTo>
                <a:lnTo>
                  <a:pt x="333" y="181"/>
                </a:lnTo>
                <a:lnTo>
                  <a:pt x="333" y="182"/>
                </a:lnTo>
                <a:lnTo>
                  <a:pt x="333" y="182"/>
                </a:lnTo>
                <a:lnTo>
                  <a:pt x="333" y="183"/>
                </a:lnTo>
                <a:lnTo>
                  <a:pt x="332" y="183"/>
                </a:lnTo>
                <a:lnTo>
                  <a:pt x="332" y="183"/>
                </a:lnTo>
                <a:lnTo>
                  <a:pt x="332" y="184"/>
                </a:lnTo>
                <a:lnTo>
                  <a:pt x="333" y="184"/>
                </a:lnTo>
                <a:lnTo>
                  <a:pt x="333" y="185"/>
                </a:lnTo>
                <a:lnTo>
                  <a:pt x="333" y="185"/>
                </a:lnTo>
                <a:lnTo>
                  <a:pt x="334" y="186"/>
                </a:lnTo>
                <a:lnTo>
                  <a:pt x="334" y="186"/>
                </a:lnTo>
                <a:lnTo>
                  <a:pt x="334" y="187"/>
                </a:lnTo>
                <a:lnTo>
                  <a:pt x="334" y="187"/>
                </a:lnTo>
                <a:lnTo>
                  <a:pt x="335" y="187"/>
                </a:lnTo>
                <a:lnTo>
                  <a:pt x="335" y="187"/>
                </a:lnTo>
                <a:lnTo>
                  <a:pt x="335" y="188"/>
                </a:lnTo>
                <a:lnTo>
                  <a:pt x="335" y="188"/>
                </a:lnTo>
                <a:lnTo>
                  <a:pt x="335" y="188"/>
                </a:lnTo>
                <a:lnTo>
                  <a:pt x="336" y="189"/>
                </a:lnTo>
                <a:lnTo>
                  <a:pt x="336" y="189"/>
                </a:lnTo>
                <a:lnTo>
                  <a:pt x="336" y="190"/>
                </a:lnTo>
                <a:lnTo>
                  <a:pt x="336" y="190"/>
                </a:lnTo>
                <a:lnTo>
                  <a:pt x="336" y="191"/>
                </a:lnTo>
                <a:lnTo>
                  <a:pt x="336" y="191"/>
                </a:lnTo>
                <a:lnTo>
                  <a:pt x="336" y="191"/>
                </a:lnTo>
                <a:lnTo>
                  <a:pt x="336" y="192"/>
                </a:lnTo>
                <a:lnTo>
                  <a:pt x="336" y="193"/>
                </a:lnTo>
                <a:lnTo>
                  <a:pt x="337" y="194"/>
                </a:lnTo>
                <a:lnTo>
                  <a:pt x="337" y="194"/>
                </a:lnTo>
                <a:lnTo>
                  <a:pt x="337" y="195"/>
                </a:lnTo>
                <a:lnTo>
                  <a:pt x="337" y="195"/>
                </a:lnTo>
                <a:lnTo>
                  <a:pt x="338" y="196"/>
                </a:lnTo>
                <a:lnTo>
                  <a:pt x="338" y="196"/>
                </a:lnTo>
                <a:lnTo>
                  <a:pt x="338" y="197"/>
                </a:lnTo>
                <a:lnTo>
                  <a:pt x="338" y="198"/>
                </a:lnTo>
                <a:lnTo>
                  <a:pt x="338" y="198"/>
                </a:lnTo>
                <a:lnTo>
                  <a:pt x="338" y="199"/>
                </a:lnTo>
                <a:lnTo>
                  <a:pt x="339" y="199"/>
                </a:lnTo>
                <a:lnTo>
                  <a:pt x="339" y="199"/>
                </a:lnTo>
                <a:lnTo>
                  <a:pt x="339" y="199"/>
                </a:lnTo>
                <a:lnTo>
                  <a:pt x="339" y="200"/>
                </a:lnTo>
                <a:lnTo>
                  <a:pt x="339" y="200"/>
                </a:lnTo>
                <a:lnTo>
                  <a:pt x="339" y="201"/>
                </a:lnTo>
                <a:lnTo>
                  <a:pt x="340" y="201"/>
                </a:lnTo>
                <a:lnTo>
                  <a:pt x="341" y="201"/>
                </a:lnTo>
                <a:lnTo>
                  <a:pt x="341" y="202"/>
                </a:lnTo>
                <a:lnTo>
                  <a:pt x="342" y="203"/>
                </a:lnTo>
                <a:lnTo>
                  <a:pt x="342" y="204"/>
                </a:lnTo>
                <a:lnTo>
                  <a:pt x="343" y="204"/>
                </a:lnTo>
                <a:lnTo>
                  <a:pt x="343" y="205"/>
                </a:lnTo>
                <a:lnTo>
                  <a:pt x="343" y="206"/>
                </a:lnTo>
                <a:lnTo>
                  <a:pt x="343" y="207"/>
                </a:lnTo>
                <a:lnTo>
                  <a:pt x="344" y="208"/>
                </a:lnTo>
                <a:lnTo>
                  <a:pt x="344" y="208"/>
                </a:lnTo>
                <a:lnTo>
                  <a:pt x="345" y="207"/>
                </a:lnTo>
                <a:lnTo>
                  <a:pt x="344" y="208"/>
                </a:lnTo>
                <a:lnTo>
                  <a:pt x="345" y="208"/>
                </a:lnTo>
                <a:lnTo>
                  <a:pt x="345" y="208"/>
                </a:lnTo>
                <a:lnTo>
                  <a:pt x="345" y="208"/>
                </a:lnTo>
                <a:lnTo>
                  <a:pt x="345" y="208"/>
                </a:lnTo>
                <a:lnTo>
                  <a:pt x="345" y="209"/>
                </a:lnTo>
                <a:lnTo>
                  <a:pt x="345" y="209"/>
                </a:lnTo>
                <a:lnTo>
                  <a:pt x="345" y="210"/>
                </a:lnTo>
                <a:lnTo>
                  <a:pt x="345" y="210"/>
                </a:lnTo>
                <a:lnTo>
                  <a:pt x="345" y="210"/>
                </a:lnTo>
                <a:lnTo>
                  <a:pt x="346" y="210"/>
                </a:lnTo>
                <a:lnTo>
                  <a:pt x="346" y="212"/>
                </a:lnTo>
                <a:lnTo>
                  <a:pt x="346" y="212"/>
                </a:lnTo>
                <a:lnTo>
                  <a:pt x="347" y="212"/>
                </a:lnTo>
                <a:lnTo>
                  <a:pt x="347" y="212"/>
                </a:lnTo>
                <a:lnTo>
                  <a:pt x="347" y="212"/>
                </a:lnTo>
                <a:lnTo>
                  <a:pt x="348" y="212"/>
                </a:lnTo>
                <a:lnTo>
                  <a:pt x="348" y="212"/>
                </a:lnTo>
                <a:lnTo>
                  <a:pt x="348" y="213"/>
                </a:lnTo>
                <a:lnTo>
                  <a:pt x="348" y="213"/>
                </a:lnTo>
                <a:lnTo>
                  <a:pt x="348" y="214"/>
                </a:lnTo>
                <a:lnTo>
                  <a:pt x="348" y="214"/>
                </a:lnTo>
                <a:lnTo>
                  <a:pt x="348" y="215"/>
                </a:lnTo>
                <a:lnTo>
                  <a:pt x="348" y="216"/>
                </a:lnTo>
                <a:lnTo>
                  <a:pt x="348" y="216"/>
                </a:lnTo>
                <a:lnTo>
                  <a:pt x="348" y="217"/>
                </a:lnTo>
                <a:lnTo>
                  <a:pt x="348" y="217"/>
                </a:lnTo>
                <a:lnTo>
                  <a:pt x="348" y="218"/>
                </a:lnTo>
                <a:lnTo>
                  <a:pt x="349" y="219"/>
                </a:lnTo>
                <a:lnTo>
                  <a:pt x="349" y="220"/>
                </a:lnTo>
                <a:lnTo>
                  <a:pt x="349" y="220"/>
                </a:lnTo>
                <a:lnTo>
                  <a:pt x="349" y="220"/>
                </a:lnTo>
                <a:lnTo>
                  <a:pt x="349" y="220"/>
                </a:lnTo>
                <a:lnTo>
                  <a:pt x="349" y="221"/>
                </a:lnTo>
                <a:lnTo>
                  <a:pt x="349" y="222"/>
                </a:lnTo>
                <a:lnTo>
                  <a:pt x="349" y="223"/>
                </a:lnTo>
                <a:lnTo>
                  <a:pt x="349" y="224"/>
                </a:lnTo>
                <a:lnTo>
                  <a:pt x="349" y="224"/>
                </a:lnTo>
                <a:lnTo>
                  <a:pt x="350" y="224"/>
                </a:lnTo>
                <a:lnTo>
                  <a:pt x="350" y="225"/>
                </a:lnTo>
                <a:lnTo>
                  <a:pt x="350" y="225"/>
                </a:lnTo>
                <a:lnTo>
                  <a:pt x="351" y="225"/>
                </a:lnTo>
                <a:lnTo>
                  <a:pt x="351" y="226"/>
                </a:lnTo>
                <a:lnTo>
                  <a:pt x="351" y="226"/>
                </a:lnTo>
                <a:lnTo>
                  <a:pt x="351" y="227"/>
                </a:lnTo>
                <a:lnTo>
                  <a:pt x="351" y="227"/>
                </a:lnTo>
                <a:lnTo>
                  <a:pt x="351" y="228"/>
                </a:lnTo>
                <a:lnTo>
                  <a:pt x="351" y="228"/>
                </a:lnTo>
                <a:lnTo>
                  <a:pt x="351" y="229"/>
                </a:lnTo>
                <a:lnTo>
                  <a:pt x="351" y="229"/>
                </a:lnTo>
                <a:lnTo>
                  <a:pt x="352" y="229"/>
                </a:lnTo>
                <a:lnTo>
                  <a:pt x="352" y="229"/>
                </a:lnTo>
                <a:lnTo>
                  <a:pt x="353" y="229"/>
                </a:lnTo>
                <a:lnTo>
                  <a:pt x="353" y="229"/>
                </a:lnTo>
                <a:lnTo>
                  <a:pt x="353" y="229"/>
                </a:lnTo>
                <a:lnTo>
                  <a:pt x="353" y="229"/>
                </a:lnTo>
                <a:lnTo>
                  <a:pt x="353" y="230"/>
                </a:lnTo>
                <a:lnTo>
                  <a:pt x="353" y="230"/>
                </a:lnTo>
                <a:lnTo>
                  <a:pt x="353" y="231"/>
                </a:lnTo>
                <a:lnTo>
                  <a:pt x="353" y="231"/>
                </a:lnTo>
                <a:lnTo>
                  <a:pt x="353" y="231"/>
                </a:lnTo>
                <a:lnTo>
                  <a:pt x="354" y="231"/>
                </a:lnTo>
                <a:lnTo>
                  <a:pt x="355" y="232"/>
                </a:lnTo>
                <a:lnTo>
                  <a:pt x="356" y="233"/>
                </a:lnTo>
                <a:lnTo>
                  <a:pt x="356" y="233"/>
                </a:lnTo>
                <a:lnTo>
                  <a:pt x="357" y="233"/>
                </a:lnTo>
                <a:lnTo>
                  <a:pt x="357" y="233"/>
                </a:lnTo>
                <a:lnTo>
                  <a:pt x="357" y="234"/>
                </a:lnTo>
                <a:lnTo>
                  <a:pt x="357" y="235"/>
                </a:lnTo>
                <a:lnTo>
                  <a:pt x="358" y="235"/>
                </a:lnTo>
                <a:lnTo>
                  <a:pt x="358" y="236"/>
                </a:lnTo>
                <a:lnTo>
                  <a:pt x="358" y="236"/>
                </a:lnTo>
                <a:lnTo>
                  <a:pt x="358" y="237"/>
                </a:lnTo>
                <a:lnTo>
                  <a:pt x="358" y="237"/>
                </a:lnTo>
                <a:lnTo>
                  <a:pt x="358" y="238"/>
                </a:lnTo>
                <a:lnTo>
                  <a:pt x="357" y="239"/>
                </a:lnTo>
                <a:lnTo>
                  <a:pt x="357" y="239"/>
                </a:lnTo>
                <a:lnTo>
                  <a:pt x="357" y="239"/>
                </a:lnTo>
                <a:lnTo>
                  <a:pt x="357" y="240"/>
                </a:lnTo>
                <a:lnTo>
                  <a:pt x="357" y="240"/>
                </a:lnTo>
                <a:lnTo>
                  <a:pt x="358" y="241"/>
                </a:lnTo>
                <a:lnTo>
                  <a:pt x="359" y="241"/>
                </a:lnTo>
                <a:lnTo>
                  <a:pt x="359" y="242"/>
                </a:lnTo>
                <a:lnTo>
                  <a:pt x="360" y="242"/>
                </a:lnTo>
                <a:lnTo>
                  <a:pt x="360" y="243"/>
                </a:lnTo>
                <a:lnTo>
                  <a:pt x="361" y="243"/>
                </a:lnTo>
                <a:lnTo>
                  <a:pt x="361" y="244"/>
                </a:lnTo>
                <a:lnTo>
                  <a:pt x="361" y="244"/>
                </a:lnTo>
                <a:lnTo>
                  <a:pt x="361" y="245"/>
                </a:lnTo>
                <a:lnTo>
                  <a:pt x="361" y="245"/>
                </a:lnTo>
                <a:lnTo>
                  <a:pt x="361" y="245"/>
                </a:lnTo>
                <a:lnTo>
                  <a:pt x="361" y="245"/>
                </a:lnTo>
                <a:lnTo>
                  <a:pt x="361" y="246"/>
                </a:lnTo>
                <a:lnTo>
                  <a:pt x="361" y="246"/>
                </a:lnTo>
                <a:lnTo>
                  <a:pt x="362" y="246"/>
                </a:lnTo>
                <a:lnTo>
                  <a:pt x="362" y="247"/>
                </a:lnTo>
                <a:lnTo>
                  <a:pt x="362" y="247"/>
                </a:lnTo>
                <a:lnTo>
                  <a:pt x="362" y="248"/>
                </a:lnTo>
                <a:lnTo>
                  <a:pt x="362" y="248"/>
                </a:lnTo>
                <a:lnTo>
                  <a:pt x="362" y="249"/>
                </a:lnTo>
                <a:lnTo>
                  <a:pt x="362" y="249"/>
                </a:lnTo>
                <a:lnTo>
                  <a:pt x="363" y="250"/>
                </a:lnTo>
                <a:lnTo>
                  <a:pt x="363" y="251"/>
                </a:lnTo>
                <a:lnTo>
                  <a:pt x="363" y="251"/>
                </a:lnTo>
                <a:lnTo>
                  <a:pt x="362" y="251"/>
                </a:lnTo>
                <a:lnTo>
                  <a:pt x="363" y="252"/>
                </a:lnTo>
                <a:lnTo>
                  <a:pt x="363" y="252"/>
                </a:lnTo>
                <a:lnTo>
                  <a:pt x="364" y="251"/>
                </a:lnTo>
                <a:lnTo>
                  <a:pt x="364" y="251"/>
                </a:lnTo>
                <a:lnTo>
                  <a:pt x="364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3"/>
                </a:lnTo>
                <a:lnTo>
                  <a:pt x="365" y="253"/>
                </a:lnTo>
                <a:lnTo>
                  <a:pt x="365" y="253"/>
                </a:lnTo>
                <a:lnTo>
                  <a:pt x="365" y="253"/>
                </a:lnTo>
                <a:lnTo>
                  <a:pt x="364" y="254"/>
                </a:lnTo>
                <a:lnTo>
                  <a:pt x="364" y="254"/>
                </a:lnTo>
                <a:lnTo>
                  <a:pt x="363" y="254"/>
                </a:lnTo>
                <a:lnTo>
                  <a:pt x="363" y="254"/>
                </a:lnTo>
                <a:lnTo>
                  <a:pt x="363" y="255"/>
                </a:lnTo>
                <a:lnTo>
                  <a:pt x="364" y="255"/>
                </a:lnTo>
                <a:lnTo>
                  <a:pt x="364" y="255"/>
                </a:lnTo>
                <a:lnTo>
                  <a:pt x="364" y="255"/>
                </a:lnTo>
                <a:lnTo>
                  <a:pt x="365" y="256"/>
                </a:lnTo>
                <a:lnTo>
                  <a:pt x="365" y="256"/>
                </a:lnTo>
                <a:lnTo>
                  <a:pt x="365" y="256"/>
                </a:lnTo>
                <a:lnTo>
                  <a:pt x="365" y="257"/>
                </a:lnTo>
                <a:lnTo>
                  <a:pt x="366" y="257"/>
                </a:lnTo>
                <a:lnTo>
                  <a:pt x="366" y="257"/>
                </a:lnTo>
                <a:lnTo>
                  <a:pt x="366" y="258"/>
                </a:lnTo>
                <a:lnTo>
                  <a:pt x="367" y="258"/>
                </a:lnTo>
                <a:lnTo>
                  <a:pt x="368" y="259"/>
                </a:lnTo>
                <a:lnTo>
                  <a:pt x="368" y="260"/>
                </a:lnTo>
                <a:lnTo>
                  <a:pt x="369" y="261"/>
                </a:lnTo>
                <a:lnTo>
                  <a:pt x="370" y="261"/>
                </a:lnTo>
                <a:lnTo>
                  <a:pt x="371" y="261"/>
                </a:lnTo>
                <a:lnTo>
                  <a:pt x="372" y="262"/>
                </a:lnTo>
                <a:lnTo>
                  <a:pt x="373" y="262"/>
                </a:lnTo>
                <a:lnTo>
                  <a:pt x="374" y="263"/>
                </a:lnTo>
                <a:lnTo>
                  <a:pt x="375" y="263"/>
                </a:lnTo>
                <a:lnTo>
                  <a:pt x="376" y="264"/>
                </a:lnTo>
                <a:lnTo>
                  <a:pt x="378" y="264"/>
                </a:lnTo>
                <a:lnTo>
                  <a:pt x="378" y="264"/>
                </a:lnTo>
                <a:lnTo>
                  <a:pt x="379" y="264"/>
                </a:lnTo>
                <a:lnTo>
                  <a:pt x="380" y="264"/>
                </a:lnTo>
                <a:lnTo>
                  <a:pt x="381" y="264"/>
                </a:lnTo>
                <a:lnTo>
                  <a:pt x="382" y="264"/>
                </a:lnTo>
                <a:lnTo>
                  <a:pt x="382" y="265"/>
                </a:lnTo>
                <a:lnTo>
                  <a:pt x="383" y="267"/>
                </a:lnTo>
                <a:lnTo>
                  <a:pt x="383" y="268"/>
                </a:lnTo>
                <a:lnTo>
                  <a:pt x="383" y="268"/>
                </a:lnTo>
                <a:lnTo>
                  <a:pt x="384" y="269"/>
                </a:lnTo>
                <a:lnTo>
                  <a:pt x="384" y="270"/>
                </a:lnTo>
                <a:lnTo>
                  <a:pt x="384" y="271"/>
                </a:lnTo>
                <a:lnTo>
                  <a:pt x="383" y="272"/>
                </a:lnTo>
                <a:lnTo>
                  <a:pt x="383" y="273"/>
                </a:lnTo>
                <a:lnTo>
                  <a:pt x="382" y="274"/>
                </a:lnTo>
                <a:lnTo>
                  <a:pt x="381" y="274"/>
                </a:lnTo>
                <a:lnTo>
                  <a:pt x="381" y="274"/>
                </a:lnTo>
                <a:lnTo>
                  <a:pt x="380" y="274"/>
                </a:lnTo>
                <a:lnTo>
                  <a:pt x="379" y="275"/>
                </a:lnTo>
                <a:lnTo>
                  <a:pt x="379" y="275"/>
                </a:lnTo>
                <a:lnTo>
                  <a:pt x="379" y="276"/>
                </a:lnTo>
                <a:lnTo>
                  <a:pt x="379" y="277"/>
                </a:lnTo>
                <a:lnTo>
                  <a:pt x="380" y="278"/>
                </a:lnTo>
                <a:lnTo>
                  <a:pt x="380" y="279"/>
                </a:lnTo>
                <a:lnTo>
                  <a:pt x="380" y="280"/>
                </a:lnTo>
                <a:lnTo>
                  <a:pt x="380" y="281"/>
                </a:lnTo>
                <a:lnTo>
                  <a:pt x="380" y="282"/>
                </a:lnTo>
                <a:lnTo>
                  <a:pt x="380" y="282"/>
                </a:lnTo>
                <a:lnTo>
                  <a:pt x="380" y="283"/>
                </a:lnTo>
                <a:lnTo>
                  <a:pt x="380" y="283"/>
                </a:lnTo>
                <a:lnTo>
                  <a:pt x="380" y="283"/>
                </a:lnTo>
                <a:lnTo>
                  <a:pt x="380" y="284"/>
                </a:lnTo>
                <a:lnTo>
                  <a:pt x="380" y="285"/>
                </a:lnTo>
                <a:lnTo>
                  <a:pt x="381" y="285"/>
                </a:lnTo>
                <a:lnTo>
                  <a:pt x="381" y="286"/>
                </a:lnTo>
                <a:lnTo>
                  <a:pt x="381" y="286"/>
                </a:lnTo>
                <a:lnTo>
                  <a:pt x="382" y="287"/>
                </a:lnTo>
                <a:lnTo>
                  <a:pt x="382" y="287"/>
                </a:lnTo>
                <a:lnTo>
                  <a:pt x="382" y="288"/>
                </a:lnTo>
                <a:lnTo>
                  <a:pt x="382" y="289"/>
                </a:lnTo>
                <a:lnTo>
                  <a:pt x="382" y="289"/>
                </a:lnTo>
                <a:lnTo>
                  <a:pt x="383" y="290"/>
                </a:lnTo>
                <a:lnTo>
                  <a:pt x="383" y="291"/>
                </a:lnTo>
                <a:lnTo>
                  <a:pt x="383" y="291"/>
                </a:lnTo>
                <a:lnTo>
                  <a:pt x="382" y="292"/>
                </a:lnTo>
                <a:lnTo>
                  <a:pt x="382" y="292"/>
                </a:lnTo>
                <a:lnTo>
                  <a:pt x="381" y="292"/>
                </a:lnTo>
                <a:lnTo>
                  <a:pt x="381" y="291"/>
                </a:lnTo>
                <a:lnTo>
                  <a:pt x="380" y="292"/>
                </a:lnTo>
                <a:lnTo>
                  <a:pt x="380" y="292"/>
                </a:lnTo>
                <a:lnTo>
                  <a:pt x="379" y="292"/>
                </a:lnTo>
                <a:lnTo>
                  <a:pt x="379" y="292"/>
                </a:lnTo>
                <a:lnTo>
                  <a:pt x="379" y="293"/>
                </a:lnTo>
                <a:lnTo>
                  <a:pt x="379" y="293"/>
                </a:lnTo>
                <a:lnTo>
                  <a:pt x="379" y="294"/>
                </a:lnTo>
                <a:lnTo>
                  <a:pt x="379" y="294"/>
                </a:lnTo>
                <a:lnTo>
                  <a:pt x="378" y="294"/>
                </a:lnTo>
                <a:lnTo>
                  <a:pt x="378" y="293"/>
                </a:lnTo>
                <a:lnTo>
                  <a:pt x="377" y="293"/>
                </a:lnTo>
                <a:lnTo>
                  <a:pt x="377" y="292"/>
                </a:lnTo>
                <a:lnTo>
                  <a:pt x="376" y="291"/>
                </a:lnTo>
                <a:lnTo>
                  <a:pt x="374" y="290"/>
                </a:lnTo>
                <a:lnTo>
                  <a:pt x="372" y="290"/>
                </a:lnTo>
                <a:lnTo>
                  <a:pt x="370" y="289"/>
                </a:lnTo>
                <a:lnTo>
                  <a:pt x="369" y="288"/>
                </a:lnTo>
                <a:lnTo>
                  <a:pt x="368" y="287"/>
                </a:lnTo>
                <a:lnTo>
                  <a:pt x="367" y="287"/>
                </a:lnTo>
                <a:lnTo>
                  <a:pt x="366" y="286"/>
                </a:lnTo>
                <a:lnTo>
                  <a:pt x="366" y="286"/>
                </a:lnTo>
                <a:lnTo>
                  <a:pt x="365" y="285"/>
                </a:lnTo>
                <a:lnTo>
                  <a:pt x="364" y="285"/>
                </a:lnTo>
                <a:lnTo>
                  <a:pt x="364" y="285"/>
                </a:lnTo>
                <a:lnTo>
                  <a:pt x="363" y="284"/>
                </a:lnTo>
                <a:lnTo>
                  <a:pt x="362" y="284"/>
                </a:lnTo>
                <a:lnTo>
                  <a:pt x="362" y="284"/>
                </a:lnTo>
                <a:lnTo>
                  <a:pt x="361" y="283"/>
                </a:lnTo>
                <a:lnTo>
                  <a:pt x="361" y="283"/>
                </a:lnTo>
                <a:lnTo>
                  <a:pt x="360" y="283"/>
                </a:lnTo>
                <a:lnTo>
                  <a:pt x="359" y="283"/>
                </a:lnTo>
                <a:lnTo>
                  <a:pt x="359" y="282"/>
                </a:lnTo>
                <a:lnTo>
                  <a:pt x="358" y="282"/>
                </a:lnTo>
                <a:lnTo>
                  <a:pt x="358" y="282"/>
                </a:lnTo>
                <a:lnTo>
                  <a:pt x="357" y="281"/>
                </a:lnTo>
                <a:lnTo>
                  <a:pt x="357" y="280"/>
                </a:lnTo>
                <a:lnTo>
                  <a:pt x="356" y="279"/>
                </a:lnTo>
                <a:lnTo>
                  <a:pt x="355" y="278"/>
                </a:lnTo>
                <a:lnTo>
                  <a:pt x="355" y="278"/>
                </a:lnTo>
                <a:lnTo>
                  <a:pt x="354" y="277"/>
                </a:lnTo>
                <a:lnTo>
                  <a:pt x="353" y="277"/>
                </a:lnTo>
                <a:lnTo>
                  <a:pt x="353" y="276"/>
                </a:lnTo>
                <a:lnTo>
                  <a:pt x="352" y="276"/>
                </a:lnTo>
                <a:lnTo>
                  <a:pt x="351" y="274"/>
                </a:lnTo>
                <a:lnTo>
                  <a:pt x="350" y="274"/>
                </a:lnTo>
                <a:lnTo>
                  <a:pt x="350" y="274"/>
                </a:lnTo>
                <a:lnTo>
                  <a:pt x="349" y="273"/>
                </a:lnTo>
                <a:lnTo>
                  <a:pt x="347" y="271"/>
                </a:lnTo>
                <a:lnTo>
                  <a:pt x="346" y="271"/>
                </a:lnTo>
                <a:lnTo>
                  <a:pt x="345" y="270"/>
                </a:lnTo>
                <a:lnTo>
                  <a:pt x="345" y="269"/>
                </a:lnTo>
                <a:lnTo>
                  <a:pt x="344" y="268"/>
                </a:lnTo>
                <a:lnTo>
                  <a:pt x="343" y="268"/>
                </a:lnTo>
                <a:lnTo>
                  <a:pt x="342" y="267"/>
                </a:lnTo>
                <a:lnTo>
                  <a:pt x="341" y="267"/>
                </a:lnTo>
                <a:lnTo>
                  <a:pt x="341" y="266"/>
                </a:lnTo>
                <a:lnTo>
                  <a:pt x="341" y="266"/>
                </a:lnTo>
                <a:lnTo>
                  <a:pt x="340" y="266"/>
                </a:lnTo>
                <a:lnTo>
                  <a:pt x="340" y="265"/>
                </a:lnTo>
                <a:lnTo>
                  <a:pt x="339" y="264"/>
                </a:lnTo>
                <a:lnTo>
                  <a:pt x="339" y="264"/>
                </a:lnTo>
                <a:lnTo>
                  <a:pt x="338" y="263"/>
                </a:lnTo>
                <a:lnTo>
                  <a:pt x="337" y="263"/>
                </a:lnTo>
                <a:lnTo>
                  <a:pt x="336" y="262"/>
                </a:lnTo>
                <a:lnTo>
                  <a:pt x="336" y="262"/>
                </a:lnTo>
                <a:lnTo>
                  <a:pt x="336" y="262"/>
                </a:lnTo>
                <a:lnTo>
                  <a:pt x="336" y="262"/>
                </a:lnTo>
                <a:lnTo>
                  <a:pt x="335" y="261"/>
                </a:lnTo>
                <a:lnTo>
                  <a:pt x="335" y="261"/>
                </a:lnTo>
                <a:lnTo>
                  <a:pt x="334" y="261"/>
                </a:lnTo>
                <a:lnTo>
                  <a:pt x="334" y="260"/>
                </a:lnTo>
                <a:lnTo>
                  <a:pt x="333" y="260"/>
                </a:lnTo>
                <a:lnTo>
                  <a:pt x="333" y="259"/>
                </a:lnTo>
                <a:lnTo>
                  <a:pt x="332" y="259"/>
                </a:lnTo>
                <a:lnTo>
                  <a:pt x="332" y="258"/>
                </a:lnTo>
                <a:lnTo>
                  <a:pt x="331" y="258"/>
                </a:lnTo>
                <a:lnTo>
                  <a:pt x="329" y="257"/>
                </a:lnTo>
                <a:lnTo>
                  <a:pt x="328" y="257"/>
                </a:lnTo>
                <a:lnTo>
                  <a:pt x="328" y="256"/>
                </a:lnTo>
                <a:lnTo>
                  <a:pt x="326" y="256"/>
                </a:lnTo>
                <a:lnTo>
                  <a:pt x="325" y="255"/>
                </a:lnTo>
                <a:lnTo>
                  <a:pt x="324" y="255"/>
                </a:lnTo>
                <a:lnTo>
                  <a:pt x="323" y="255"/>
                </a:lnTo>
                <a:lnTo>
                  <a:pt x="322" y="254"/>
                </a:lnTo>
                <a:lnTo>
                  <a:pt x="322" y="254"/>
                </a:lnTo>
                <a:lnTo>
                  <a:pt x="321" y="254"/>
                </a:lnTo>
                <a:lnTo>
                  <a:pt x="320" y="254"/>
                </a:lnTo>
                <a:lnTo>
                  <a:pt x="320" y="253"/>
                </a:lnTo>
                <a:lnTo>
                  <a:pt x="320" y="253"/>
                </a:lnTo>
                <a:lnTo>
                  <a:pt x="319" y="253"/>
                </a:lnTo>
                <a:lnTo>
                  <a:pt x="319" y="253"/>
                </a:lnTo>
                <a:lnTo>
                  <a:pt x="318" y="253"/>
                </a:lnTo>
                <a:lnTo>
                  <a:pt x="317" y="253"/>
                </a:lnTo>
                <a:lnTo>
                  <a:pt x="316" y="252"/>
                </a:lnTo>
                <a:lnTo>
                  <a:pt x="315" y="252"/>
                </a:lnTo>
                <a:lnTo>
                  <a:pt x="315" y="251"/>
                </a:lnTo>
                <a:lnTo>
                  <a:pt x="313" y="251"/>
                </a:lnTo>
                <a:lnTo>
                  <a:pt x="313" y="250"/>
                </a:lnTo>
                <a:lnTo>
                  <a:pt x="312" y="250"/>
                </a:lnTo>
                <a:lnTo>
                  <a:pt x="312" y="249"/>
                </a:lnTo>
                <a:lnTo>
                  <a:pt x="311" y="249"/>
                </a:lnTo>
                <a:lnTo>
                  <a:pt x="311" y="249"/>
                </a:lnTo>
                <a:lnTo>
                  <a:pt x="311" y="249"/>
                </a:lnTo>
                <a:lnTo>
                  <a:pt x="310" y="249"/>
                </a:lnTo>
                <a:lnTo>
                  <a:pt x="310" y="248"/>
                </a:lnTo>
                <a:lnTo>
                  <a:pt x="310" y="248"/>
                </a:lnTo>
                <a:lnTo>
                  <a:pt x="310" y="247"/>
                </a:lnTo>
                <a:lnTo>
                  <a:pt x="309" y="247"/>
                </a:lnTo>
                <a:lnTo>
                  <a:pt x="308" y="247"/>
                </a:lnTo>
                <a:lnTo>
                  <a:pt x="308" y="247"/>
                </a:lnTo>
                <a:lnTo>
                  <a:pt x="307" y="246"/>
                </a:lnTo>
                <a:lnTo>
                  <a:pt x="307" y="246"/>
                </a:lnTo>
                <a:lnTo>
                  <a:pt x="307" y="246"/>
                </a:lnTo>
                <a:lnTo>
                  <a:pt x="306" y="245"/>
                </a:lnTo>
                <a:lnTo>
                  <a:pt x="306" y="245"/>
                </a:lnTo>
                <a:lnTo>
                  <a:pt x="305" y="245"/>
                </a:lnTo>
                <a:lnTo>
                  <a:pt x="304" y="244"/>
                </a:lnTo>
                <a:lnTo>
                  <a:pt x="304" y="244"/>
                </a:lnTo>
                <a:lnTo>
                  <a:pt x="303" y="243"/>
                </a:lnTo>
                <a:lnTo>
                  <a:pt x="303" y="243"/>
                </a:lnTo>
                <a:lnTo>
                  <a:pt x="302" y="242"/>
                </a:lnTo>
                <a:lnTo>
                  <a:pt x="302" y="242"/>
                </a:lnTo>
                <a:lnTo>
                  <a:pt x="301" y="241"/>
                </a:lnTo>
                <a:lnTo>
                  <a:pt x="300" y="241"/>
                </a:lnTo>
                <a:lnTo>
                  <a:pt x="299" y="241"/>
                </a:lnTo>
                <a:lnTo>
                  <a:pt x="299" y="240"/>
                </a:lnTo>
                <a:lnTo>
                  <a:pt x="298" y="240"/>
                </a:lnTo>
                <a:lnTo>
                  <a:pt x="297" y="240"/>
                </a:lnTo>
                <a:lnTo>
                  <a:pt x="297" y="239"/>
                </a:lnTo>
                <a:lnTo>
                  <a:pt x="296" y="239"/>
                </a:lnTo>
                <a:lnTo>
                  <a:pt x="295" y="238"/>
                </a:lnTo>
                <a:lnTo>
                  <a:pt x="295" y="238"/>
                </a:lnTo>
                <a:lnTo>
                  <a:pt x="294" y="237"/>
                </a:lnTo>
                <a:lnTo>
                  <a:pt x="293" y="237"/>
                </a:lnTo>
                <a:lnTo>
                  <a:pt x="293" y="236"/>
                </a:lnTo>
                <a:lnTo>
                  <a:pt x="293" y="236"/>
                </a:lnTo>
                <a:lnTo>
                  <a:pt x="292" y="235"/>
                </a:lnTo>
                <a:lnTo>
                  <a:pt x="292" y="234"/>
                </a:lnTo>
                <a:lnTo>
                  <a:pt x="291" y="234"/>
                </a:lnTo>
                <a:lnTo>
                  <a:pt x="291" y="233"/>
                </a:lnTo>
                <a:lnTo>
                  <a:pt x="291" y="233"/>
                </a:lnTo>
                <a:lnTo>
                  <a:pt x="290" y="233"/>
                </a:lnTo>
                <a:lnTo>
                  <a:pt x="290" y="233"/>
                </a:lnTo>
                <a:lnTo>
                  <a:pt x="289" y="233"/>
                </a:lnTo>
                <a:lnTo>
                  <a:pt x="288" y="233"/>
                </a:lnTo>
                <a:lnTo>
                  <a:pt x="288" y="232"/>
                </a:lnTo>
                <a:lnTo>
                  <a:pt x="287" y="231"/>
                </a:lnTo>
                <a:lnTo>
                  <a:pt x="288" y="231"/>
                </a:lnTo>
                <a:lnTo>
                  <a:pt x="288" y="231"/>
                </a:lnTo>
                <a:lnTo>
                  <a:pt x="287" y="230"/>
                </a:lnTo>
                <a:lnTo>
                  <a:pt x="287" y="230"/>
                </a:lnTo>
                <a:lnTo>
                  <a:pt x="287" y="229"/>
                </a:lnTo>
                <a:lnTo>
                  <a:pt x="286" y="229"/>
                </a:lnTo>
                <a:lnTo>
                  <a:pt x="286" y="229"/>
                </a:lnTo>
                <a:lnTo>
                  <a:pt x="286" y="229"/>
                </a:lnTo>
                <a:lnTo>
                  <a:pt x="285" y="229"/>
                </a:lnTo>
                <a:lnTo>
                  <a:pt x="285" y="228"/>
                </a:lnTo>
                <a:lnTo>
                  <a:pt x="284" y="228"/>
                </a:lnTo>
                <a:lnTo>
                  <a:pt x="283" y="228"/>
                </a:lnTo>
                <a:lnTo>
                  <a:pt x="283" y="228"/>
                </a:lnTo>
                <a:lnTo>
                  <a:pt x="283" y="227"/>
                </a:lnTo>
                <a:lnTo>
                  <a:pt x="283" y="227"/>
                </a:lnTo>
                <a:lnTo>
                  <a:pt x="282" y="227"/>
                </a:lnTo>
                <a:lnTo>
                  <a:pt x="282" y="226"/>
                </a:lnTo>
                <a:lnTo>
                  <a:pt x="282" y="226"/>
                </a:lnTo>
                <a:lnTo>
                  <a:pt x="282" y="225"/>
                </a:lnTo>
                <a:lnTo>
                  <a:pt x="281" y="225"/>
                </a:lnTo>
                <a:lnTo>
                  <a:pt x="281" y="225"/>
                </a:lnTo>
                <a:lnTo>
                  <a:pt x="280" y="224"/>
                </a:lnTo>
                <a:lnTo>
                  <a:pt x="279" y="224"/>
                </a:lnTo>
                <a:lnTo>
                  <a:pt x="279" y="224"/>
                </a:lnTo>
                <a:lnTo>
                  <a:pt x="278" y="224"/>
                </a:lnTo>
                <a:lnTo>
                  <a:pt x="278" y="224"/>
                </a:lnTo>
                <a:lnTo>
                  <a:pt x="278" y="223"/>
                </a:lnTo>
                <a:lnTo>
                  <a:pt x="278" y="222"/>
                </a:lnTo>
                <a:lnTo>
                  <a:pt x="277" y="222"/>
                </a:lnTo>
                <a:lnTo>
                  <a:pt x="277" y="222"/>
                </a:lnTo>
                <a:lnTo>
                  <a:pt x="276" y="221"/>
                </a:lnTo>
                <a:lnTo>
                  <a:pt x="275" y="221"/>
                </a:lnTo>
                <a:lnTo>
                  <a:pt x="274" y="221"/>
                </a:lnTo>
                <a:lnTo>
                  <a:pt x="274" y="221"/>
                </a:lnTo>
                <a:lnTo>
                  <a:pt x="273" y="220"/>
                </a:lnTo>
                <a:lnTo>
                  <a:pt x="273" y="220"/>
                </a:lnTo>
                <a:lnTo>
                  <a:pt x="272" y="219"/>
                </a:lnTo>
                <a:lnTo>
                  <a:pt x="271" y="218"/>
                </a:lnTo>
                <a:lnTo>
                  <a:pt x="271" y="218"/>
                </a:lnTo>
                <a:lnTo>
                  <a:pt x="271" y="218"/>
                </a:lnTo>
                <a:lnTo>
                  <a:pt x="271" y="217"/>
                </a:lnTo>
                <a:lnTo>
                  <a:pt x="270" y="217"/>
                </a:lnTo>
                <a:lnTo>
                  <a:pt x="268" y="216"/>
                </a:lnTo>
                <a:lnTo>
                  <a:pt x="267" y="215"/>
                </a:lnTo>
                <a:lnTo>
                  <a:pt x="266" y="215"/>
                </a:lnTo>
                <a:lnTo>
                  <a:pt x="265" y="214"/>
                </a:lnTo>
                <a:lnTo>
                  <a:pt x="265" y="214"/>
                </a:lnTo>
                <a:lnTo>
                  <a:pt x="264" y="213"/>
                </a:lnTo>
                <a:lnTo>
                  <a:pt x="263" y="213"/>
                </a:lnTo>
                <a:lnTo>
                  <a:pt x="263" y="212"/>
                </a:lnTo>
                <a:lnTo>
                  <a:pt x="262" y="212"/>
                </a:lnTo>
                <a:lnTo>
                  <a:pt x="262" y="212"/>
                </a:lnTo>
                <a:lnTo>
                  <a:pt x="261" y="212"/>
                </a:lnTo>
                <a:lnTo>
                  <a:pt x="261" y="212"/>
                </a:lnTo>
                <a:lnTo>
                  <a:pt x="261" y="211"/>
                </a:lnTo>
                <a:lnTo>
                  <a:pt x="260" y="211"/>
                </a:lnTo>
                <a:lnTo>
                  <a:pt x="259" y="211"/>
                </a:lnTo>
                <a:lnTo>
                  <a:pt x="259" y="211"/>
                </a:lnTo>
                <a:lnTo>
                  <a:pt x="259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09"/>
                </a:lnTo>
                <a:lnTo>
                  <a:pt x="257" y="209"/>
                </a:lnTo>
                <a:lnTo>
                  <a:pt x="257" y="209"/>
                </a:lnTo>
                <a:lnTo>
                  <a:pt x="256" y="208"/>
                </a:lnTo>
                <a:lnTo>
                  <a:pt x="256" y="208"/>
                </a:lnTo>
                <a:lnTo>
                  <a:pt x="255" y="208"/>
                </a:lnTo>
                <a:lnTo>
                  <a:pt x="254" y="208"/>
                </a:lnTo>
                <a:lnTo>
                  <a:pt x="254" y="207"/>
                </a:lnTo>
                <a:lnTo>
                  <a:pt x="253" y="207"/>
                </a:lnTo>
                <a:lnTo>
                  <a:pt x="253" y="206"/>
                </a:lnTo>
                <a:lnTo>
                  <a:pt x="252" y="206"/>
                </a:lnTo>
                <a:lnTo>
                  <a:pt x="252" y="205"/>
                </a:lnTo>
                <a:lnTo>
                  <a:pt x="251" y="204"/>
                </a:lnTo>
                <a:lnTo>
                  <a:pt x="250" y="204"/>
                </a:lnTo>
                <a:lnTo>
                  <a:pt x="250" y="204"/>
                </a:lnTo>
                <a:lnTo>
                  <a:pt x="249" y="203"/>
                </a:lnTo>
                <a:lnTo>
                  <a:pt x="248" y="202"/>
                </a:lnTo>
                <a:lnTo>
                  <a:pt x="248" y="202"/>
                </a:lnTo>
                <a:lnTo>
                  <a:pt x="247" y="201"/>
                </a:lnTo>
                <a:lnTo>
                  <a:pt x="247" y="201"/>
                </a:lnTo>
                <a:lnTo>
                  <a:pt x="246" y="200"/>
                </a:lnTo>
                <a:lnTo>
                  <a:pt x="246" y="199"/>
                </a:lnTo>
                <a:lnTo>
                  <a:pt x="245" y="199"/>
                </a:lnTo>
                <a:lnTo>
                  <a:pt x="244" y="198"/>
                </a:lnTo>
                <a:lnTo>
                  <a:pt x="244" y="198"/>
                </a:lnTo>
                <a:lnTo>
                  <a:pt x="243" y="197"/>
                </a:lnTo>
                <a:lnTo>
                  <a:pt x="242" y="196"/>
                </a:lnTo>
                <a:lnTo>
                  <a:pt x="241" y="196"/>
                </a:lnTo>
                <a:lnTo>
                  <a:pt x="240" y="195"/>
                </a:lnTo>
                <a:lnTo>
                  <a:pt x="239" y="194"/>
                </a:lnTo>
                <a:lnTo>
                  <a:pt x="239" y="194"/>
                </a:lnTo>
                <a:lnTo>
                  <a:pt x="239" y="193"/>
                </a:lnTo>
                <a:lnTo>
                  <a:pt x="238" y="193"/>
                </a:lnTo>
                <a:lnTo>
                  <a:pt x="238" y="192"/>
                </a:lnTo>
                <a:lnTo>
                  <a:pt x="237" y="192"/>
                </a:lnTo>
                <a:lnTo>
                  <a:pt x="237" y="191"/>
                </a:lnTo>
                <a:lnTo>
                  <a:pt x="236" y="191"/>
                </a:lnTo>
                <a:lnTo>
                  <a:pt x="235" y="190"/>
                </a:lnTo>
                <a:lnTo>
                  <a:pt x="235" y="190"/>
                </a:lnTo>
                <a:lnTo>
                  <a:pt x="234" y="189"/>
                </a:lnTo>
                <a:lnTo>
                  <a:pt x="233" y="189"/>
                </a:lnTo>
                <a:lnTo>
                  <a:pt x="233" y="189"/>
                </a:lnTo>
                <a:lnTo>
                  <a:pt x="233" y="188"/>
                </a:lnTo>
                <a:lnTo>
                  <a:pt x="233" y="188"/>
                </a:lnTo>
                <a:lnTo>
                  <a:pt x="233" y="187"/>
                </a:lnTo>
                <a:lnTo>
                  <a:pt x="232" y="187"/>
                </a:lnTo>
                <a:lnTo>
                  <a:pt x="232" y="187"/>
                </a:lnTo>
                <a:lnTo>
                  <a:pt x="232" y="187"/>
                </a:lnTo>
                <a:lnTo>
                  <a:pt x="231" y="187"/>
                </a:lnTo>
                <a:lnTo>
                  <a:pt x="231" y="186"/>
                </a:lnTo>
                <a:lnTo>
                  <a:pt x="230" y="186"/>
                </a:lnTo>
                <a:lnTo>
                  <a:pt x="230" y="185"/>
                </a:lnTo>
                <a:lnTo>
                  <a:pt x="230" y="185"/>
                </a:lnTo>
                <a:lnTo>
                  <a:pt x="229" y="185"/>
                </a:lnTo>
                <a:lnTo>
                  <a:pt x="229" y="184"/>
                </a:lnTo>
                <a:lnTo>
                  <a:pt x="229" y="184"/>
                </a:lnTo>
                <a:lnTo>
                  <a:pt x="228" y="184"/>
                </a:lnTo>
                <a:lnTo>
                  <a:pt x="228" y="184"/>
                </a:lnTo>
                <a:lnTo>
                  <a:pt x="228" y="183"/>
                </a:lnTo>
                <a:lnTo>
                  <a:pt x="228" y="183"/>
                </a:lnTo>
                <a:lnTo>
                  <a:pt x="227" y="183"/>
                </a:lnTo>
                <a:lnTo>
                  <a:pt x="226" y="183"/>
                </a:lnTo>
                <a:lnTo>
                  <a:pt x="226" y="182"/>
                </a:lnTo>
                <a:lnTo>
                  <a:pt x="225" y="182"/>
                </a:lnTo>
                <a:lnTo>
                  <a:pt x="225" y="182"/>
                </a:lnTo>
                <a:lnTo>
                  <a:pt x="224" y="182"/>
                </a:lnTo>
                <a:lnTo>
                  <a:pt x="224" y="182"/>
                </a:lnTo>
                <a:lnTo>
                  <a:pt x="224" y="182"/>
                </a:lnTo>
                <a:lnTo>
                  <a:pt x="223" y="181"/>
                </a:lnTo>
                <a:lnTo>
                  <a:pt x="223" y="181"/>
                </a:lnTo>
                <a:lnTo>
                  <a:pt x="222" y="181"/>
                </a:lnTo>
                <a:lnTo>
                  <a:pt x="222" y="181"/>
                </a:lnTo>
                <a:lnTo>
                  <a:pt x="221" y="181"/>
                </a:lnTo>
                <a:lnTo>
                  <a:pt x="220" y="180"/>
                </a:lnTo>
                <a:lnTo>
                  <a:pt x="220" y="180"/>
                </a:lnTo>
                <a:lnTo>
                  <a:pt x="221" y="179"/>
                </a:lnTo>
                <a:lnTo>
                  <a:pt x="221" y="179"/>
                </a:lnTo>
                <a:lnTo>
                  <a:pt x="220" y="179"/>
                </a:lnTo>
                <a:lnTo>
                  <a:pt x="220" y="179"/>
                </a:lnTo>
                <a:lnTo>
                  <a:pt x="219" y="179"/>
                </a:lnTo>
                <a:lnTo>
                  <a:pt x="219" y="178"/>
                </a:lnTo>
                <a:lnTo>
                  <a:pt x="218" y="178"/>
                </a:lnTo>
                <a:lnTo>
                  <a:pt x="217" y="178"/>
                </a:lnTo>
                <a:lnTo>
                  <a:pt x="217" y="179"/>
                </a:lnTo>
                <a:lnTo>
                  <a:pt x="216" y="179"/>
                </a:lnTo>
                <a:lnTo>
                  <a:pt x="216" y="179"/>
                </a:lnTo>
                <a:lnTo>
                  <a:pt x="215" y="179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3" y="179"/>
                </a:lnTo>
                <a:lnTo>
                  <a:pt x="212" y="179"/>
                </a:lnTo>
                <a:lnTo>
                  <a:pt x="212" y="179"/>
                </a:lnTo>
                <a:lnTo>
                  <a:pt x="211" y="179"/>
                </a:lnTo>
                <a:lnTo>
                  <a:pt x="210" y="179"/>
                </a:lnTo>
                <a:lnTo>
                  <a:pt x="209" y="179"/>
                </a:lnTo>
                <a:lnTo>
                  <a:pt x="209" y="179"/>
                </a:lnTo>
                <a:lnTo>
                  <a:pt x="208" y="180"/>
                </a:lnTo>
                <a:lnTo>
                  <a:pt x="207" y="180"/>
                </a:lnTo>
                <a:lnTo>
                  <a:pt x="207" y="180"/>
                </a:lnTo>
                <a:lnTo>
                  <a:pt x="207" y="181"/>
                </a:lnTo>
                <a:lnTo>
                  <a:pt x="206" y="182"/>
                </a:lnTo>
                <a:lnTo>
                  <a:pt x="205" y="182"/>
                </a:lnTo>
                <a:lnTo>
                  <a:pt x="205" y="183"/>
                </a:lnTo>
                <a:lnTo>
                  <a:pt x="204" y="183"/>
                </a:lnTo>
                <a:lnTo>
                  <a:pt x="204" y="183"/>
                </a:lnTo>
                <a:lnTo>
                  <a:pt x="203" y="184"/>
                </a:lnTo>
                <a:lnTo>
                  <a:pt x="203" y="184"/>
                </a:lnTo>
                <a:lnTo>
                  <a:pt x="203" y="185"/>
                </a:lnTo>
                <a:lnTo>
                  <a:pt x="202" y="185"/>
                </a:lnTo>
                <a:lnTo>
                  <a:pt x="202" y="184"/>
                </a:lnTo>
                <a:lnTo>
                  <a:pt x="201" y="184"/>
                </a:lnTo>
                <a:lnTo>
                  <a:pt x="200" y="184"/>
                </a:lnTo>
                <a:lnTo>
                  <a:pt x="200" y="184"/>
                </a:lnTo>
                <a:lnTo>
                  <a:pt x="200" y="184"/>
                </a:lnTo>
                <a:lnTo>
                  <a:pt x="199" y="184"/>
                </a:lnTo>
                <a:lnTo>
                  <a:pt x="199" y="183"/>
                </a:lnTo>
                <a:lnTo>
                  <a:pt x="199" y="183"/>
                </a:lnTo>
                <a:lnTo>
                  <a:pt x="198" y="184"/>
                </a:lnTo>
                <a:lnTo>
                  <a:pt x="197" y="184"/>
                </a:lnTo>
                <a:lnTo>
                  <a:pt x="196" y="185"/>
                </a:lnTo>
                <a:lnTo>
                  <a:pt x="196" y="185"/>
                </a:lnTo>
                <a:lnTo>
                  <a:pt x="196" y="185"/>
                </a:lnTo>
                <a:lnTo>
                  <a:pt x="195" y="184"/>
                </a:lnTo>
                <a:lnTo>
                  <a:pt x="195" y="184"/>
                </a:lnTo>
                <a:lnTo>
                  <a:pt x="194" y="184"/>
                </a:lnTo>
                <a:lnTo>
                  <a:pt x="194" y="184"/>
                </a:lnTo>
                <a:lnTo>
                  <a:pt x="193" y="183"/>
                </a:lnTo>
                <a:lnTo>
                  <a:pt x="193" y="184"/>
                </a:lnTo>
                <a:lnTo>
                  <a:pt x="192" y="184"/>
                </a:lnTo>
                <a:lnTo>
                  <a:pt x="191" y="184"/>
                </a:lnTo>
                <a:lnTo>
                  <a:pt x="191" y="184"/>
                </a:lnTo>
                <a:lnTo>
                  <a:pt x="191" y="184"/>
                </a:lnTo>
                <a:lnTo>
                  <a:pt x="190" y="183"/>
                </a:lnTo>
                <a:lnTo>
                  <a:pt x="190" y="184"/>
                </a:lnTo>
                <a:lnTo>
                  <a:pt x="190" y="183"/>
                </a:lnTo>
                <a:lnTo>
                  <a:pt x="189" y="184"/>
                </a:lnTo>
                <a:lnTo>
                  <a:pt x="189" y="184"/>
                </a:lnTo>
                <a:lnTo>
                  <a:pt x="188" y="184"/>
                </a:lnTo>
                <a:lnTo>
                  <a:pt x="188" y="185"/>
                </a:lnTo>
                <a:lnTo>
                  <a:pt x="187" y="184"/>
                </a:lnTo>
                <a:lnTo>
                  <a:pt x="187" y="184"/>
                </a:lnTo>
                <a:lnTo>
                  <a:pt x="187" y="183"/>
                </a:lnTo>
                <a:lnTo>
                  <a:pt x="186" y="183"/>
                </a:lnTo>
                <a:lnTo>
                  <a:pt x="186" y="183"/>
                </a:lnTo>
                <a:lnTo>
                  <a:pt x="185" y="183"/>
                </a:lnTo>
                <a:lnTo>
                  <a:pt x="185" y="184"/>
                </a:lnTo>
                <a:lnTo>
                  <a:pt x="184" y="184"/>
                </a:lnTo>
                <a:lnTo>
                  <a:pt x="184" y="184"/>
                </a:lnTo>
                <a:lnTo>
                  <a:pt x="184" y="184"/>
                </a:lnTo>
                <a:lnTo>
                  <a:pt x="184" y="185"/>
                </a:lnTo>
                <a:lnTo>
                  <a:pt x="183" y="185"/>
                </a:lnTo>
                <a:lnTo>
                  <a:pt x="183" y="185"/>
                </a:lnTo>
                <a:lnTo>
                  <a:pt x="183" y="185"/>
                </a:lnTo>
                <a:lnTo>
                  <a:pt x="182" y="186"/>
                </a:lnTo>
                <a:lnTo>
                  <a:pt x="182" y="186"/>
                </a:lnTo>
                <a:lnTo>
                  <a:pt x="182" y="187"/>
                </a:lnTo>
                <a:lnTo>
                  <a:pt x="181" y="187"/>
                </a:lnTo>
                <a:lnTo>
                  <a:pt x="181" y="188"/>
                </a:lnTo>
                <a:lnTo>
                  <a:pt x="181" y="188"/>
                </a:lnTo>
                <a:lnTo>
                  <a:pt x="182" y="188"/>
                </a:lnTo>
                <a:lnTo>
                  <a:pt x="182" y="189"/>
                </a:lnTo>
                <a:lnTo>
                  <a:pt x="182" y="190"/>
                </a:lnTo>
                <a:lnTo>
                  <a:pt x="181" y="190"/>
                </a:lnTo>
                <a:lnTo>
                  <a:pt x="181" y="190"/>
                </a:lnTo>
                <a:lnTo>
                  <a:pt x="180" y="191"/>
                </a:lnTo>
                <a:lnTo>
                  <a:pt x="180" y="191"/>
                </a:lnTo>
                <a:lnTo>
                  <a:pt x="179" y="191"/>
                </a:lnTo>
                <a:lnTo>
                  <a:pt x="178" y="191"/>
                </a:lnTo>
                <a:lnTo>
                  <a:pt x="177" y="191"/>
                </a:lnTo>
                <a:lnTo>
                  <a:pt x="176" y="191"/>
                </a:lnTo>
                <a:lnTo>
                  <a:pt x="176" y="192"/>
                </a:lnTo>
                <a:lnTo>
                  <a:pt x="175" y="192"/>
                </a:lnTo>
                <a:lnTo>
                  <a:pt x="174" y="192"/>
                </a:lnTo>
                <a:lnTo>
                  <a:pt x="174" y="192"/>
                </a:lnTo>
                <a:lnTo>
                  <a:pt x="173" y="192"/>
                </a:lnTo>
                <a:lnTo>
                  <a:pt x="173" y="192"/>
                </a:lnTo>
                <a:lnTo>
                  <a:pt x="172" y="192"/>
                </a:lnTo>
                <a:lnTo>
                  <a:pt x="172" y="191"/>
                </a:lnTo>
                <a:lnTo>
                  <a:pt x="171" y="191"/>
                </a:lnTo>
                <a:lnTo>
                  <a:pt x="170" y="191"/>
                </a:lnTo>
                <a:lnTo>
                  <a:pt x="170" y="191"/>
                </a:lnTo>
                <a:lnTo>
                  <a:pt x="169" y="191"/>
                </a:lnTo>
                <a:lnTo>
                  <a:pt x="168" y="191"/>
                </a:lnTo>
                <a:lnTo>
                  <a:pt x="167" y="191"/>
                </a:lnTo>
                <a:lnTo>
                  <a:pt x="167" y="191"/>
                </a:lnTo>
                <a:lnTo>
                  <a:pt x="166" y="191"/>
                </a:lnTo>
                <a:lnTo>
                  <a:pt x="166" y="191"/>
                </a:lnTo>
                <a:lnTo>
                  <a:pt x="166" y="191"/>
                </a:lnTo>
                <a:lnTo>
                  <a:pt x="166" y="192"/>
                </a:lnTo>
                <a:lnTo>
                  <a:pt x="166" y="192"/>
                </a:lnTo>
                <a:lnTo>
                  <a:pt x="166" y="193"/>
                </a:lnTo>
                <a:lnTo>
                  <a:pt x="166" y="193"/>
                </a:lnTo>
                <a:lnTo>
                  <a:pt x="166" y="193"/>
                </a:lnTo>
                <a:lnTo>
                  <a:pt x="166" y="194"/>
                </a:lnTo>
                <a:lnTo>
                  <a:pt x="165" y="194"/>
                </a:lnTo>
                <a:lnTo>
                  <a:pt x="165" y="194"/>
                </a:lnTo>
                <a:lnTo>
                  <a:pt x="164" y="193"/>
                </a:lnTo>
                <a:lnTo>
                  <a:pt x="164" y="193"/>
                </a:lnTo>
                <a:lnTo>
                  <a:pt x="163" y="193"/>
                </a:lnTo>
                <a:lnTo>
                  <a:pt x="163" y="192"/>
                </a:lnTo>
                <a:lnTo>
                  <a:pt x="163" y="193"/>
                </a:lnTo>
                <a:lnTo>
                  <a:pt x="162" y="193"/>
                </a:lnTo>
                <a:lnTo>
                  <a:pt x="162" y="193"/>
                </a:lnTo>
                <a:lnTo>
                  <a:pt x="162" y="194"/>
                </a:lnTo>
                <a:lnTo>
                  <a:pt x="162" y="195"/>
                </a:lnTo>
                <a:lnTo>
                  <a:pt x="162" y="195"/>
                </a:lnTo>
                <a:lnTo>
                  <a:pt x="161" y="195"/>
                </a:lnTo>
                <a:lnTo>
                  <a:pt x="161" y="195"/>
                </a:lnTo>
                <a:lnTo>
                  <a:pt x="160" y="196"/>
                </a:lnTo>
                <a:lnTo>
                  <a:pt x="160" y="196"/>
                </a:lnTo>
                <a:lnTo>
                  <a:pt x="160" y="197"/>
                </a:lnTo>
                <a:lnTo>
                  <a:pt x="160" y="197"/>
                </a:lnTo>
                <a:lnTo>
                  <a:pt x="160" y="198"/>
                </a:lnTo>
                <a:lnTo>
                  <a:pt x="160" y="198"/>
                </a:lnTo>
                <a:lnTo>
                  <a:pt x="159" y="198"/>
                </a:lnTo>
                <a:lnTo>
                  <a:pt x="158" y="198"/>
                </a:lnTo>
                <a:lnTo>
                  <a:pt x="158" y="199"/>
                </a:lnTo>
                <a:lnTo>
                  <a:pt x="158" y="199"/>
                </a:lnTo>
                <a:lnTo>
                  <a:pt x="157" y="199"/>
                </a:lnTo>
                <a:lnTo>
                  <a:pt x="157" y="199"/>
                </a:lnTo>
                <a:lnTo>
                  <a:pt x="156" y="199"/>
                </a:lnTo>
                <a:lnTo>
                  <a:pt x="155" y="199"/>
                </a:lnTo>
                <a:lnTo>
                  <a:pt x="154" y="199"/>
                </a:lnTo>
                <a:lnTo>
                  <a:pt x="153" y="200"/>
                </a:lnTo>
                <a:lnTo>
                  <a:pt x="153" y="200"/>
                </a:lnTo>
                <a:lnTo>
                  <a:pt x="153" y="200"/>
                </a:lnTo>
                <a:lnTo>
                  <a:pt x="153" y="201"/>
                </a:lnTo>
                <a:lnTo>
                  <a:pt x="152" y="202"/>
                </a:lnTo>
                <a:lnTo>
                  <a:pt x="151" y="203"/>
                </a:lnTo>
                <a:lnTo>
                  <a:pt x="151" y="204"/>
                </a:lnTo>
                <a:lnTo>
                  <a:pt x="150" y="205"/>
                </a:lnTo>
                <a:lnTo>
                  <a:pt x="150" y="205"/>
                </a:lnTo>
                <a:lnTo>
                  <a:pt x="149" y="206"/>
                </a:lnTo>
                <a:lnTo>
                  <a:pt x="149" y="206"/>
                </a:lnTo>
                <a:lnTo>
                  <a:pt x="149" y="206"/>
                </a:lnTo>
                <a:lnTo>
                  <a:pt x="149" y="207"/>
                </a:lnTo>
                <a:lnTo>
                  <a:pt x="148" y="207"/>
                </a:lnTo>
                <a:lnTo>
                  <a:pt x="147" y="207"/>
                </a:lnTo>
                <a:lnTo>
                  <a:pt x="145" y="207"/>
                </a:lnTo>
                <a:lnTo>
                  <a:pt x="145" y="207"/>
                </a:lnTo>
                <a:lnTo>
                  <a:pt x="145" y="207"/>
                </a:lnTo>
                <a:lnTo>
                  <a:pt x="144" y="206"/>
                </a:lnTo>
                <a:lnTo>
                  <a:pt x="144" y="206"/>
                </a:lnTo>
                <a:lnTo>
                  <a:pt x="143" y="206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2" y="205"/>
                </a:lnTo>
                <a:lnTo>
                  <a:pt x="142" y="205"/>
                </a:lnTo>
                <a:lnTo>
                  <a:pt x="141" y="205"/>
                </a:lnTo>
                <a:lnTo>
                  <a:pt x="141" y="205"/>
                </a:lnTo>
                <a:lnTo>
                  <a:pt x="141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4"/>
                </a:lnTo>
                <a:lnTo>
                  <a:pt x="139" y="204"/>
                </a:lnTo>
                <a:lnTo>
                  <a:pt x="138" y="204"/>
                </a:lnTo>
                <a:lnTo>
                  <a:pt x="137" y="204"/>
                </a:lnTo>
                <a:lnTo>
                  <a:pt x="137" y="204"/>
                </a:lnTo>
                <a:lnTo>
                  <a:pt x="137" y="204"/>
                </a:lnTo>
                <a:lnTo>
                  <a:pt x="137" y="204"/>
                </a:lnTo>
                <a:lnTo>
                  <a:pt x="137" y="204"/>
                </a:lnTo>
                <a:lnTo>
                  <a:pt x="136" y="203"/>
                </a:lnTo>
                <a:lnTo>
                  <a:pt x="136" y="203"/>
                </a:lnTo>
                <a:lnTo>
                  <a:pt x="135" y="202"/>
                </a:lnTo>
                <a:lnTo>
                  <a:pt x="134" y="202"/>
                </a:lnTo>
                <a:lnTo>
                  <a:pt x="134" y="202"/>
                </a:lnTo>
                <a:lnTo>
                  <a:pt x="134" y="202"/>
                </a:lnTo>
                <a:lnTo>
                  <a:pt x="133" y="202"/>
                </a:lnTo>
                <a:lnTo>
                  <a:pt x="133" y="202"/>
                </a:lnTo>
                <a:lnTo>
                  <a:pt x="132" y="202"/>
                </a:lnTo>
                <a:lnTo>
                  <a:pt x="132" y="202"/>
                </a:lnTo>
                <a:lnTo>
                  <a:pt x="131" y="202"/>
                </a:lnTo>
                <a:lnTo>
                  <a:pt x="130" y="202"/>
                </a:lnTo>
                <a:lnTo>
                  <a:pt x="129" y="203"/>
                </a:lnTo>
                <a:lnTo>
                  <a:pt x="129" y="203"/>
                </a:lnTo>
                <a:lnTo>
                  <a:pt x="128" y="203"/>
                </a:lnTo>
                <a:lnTo>
                  <a:pt x="128" y="203"/>
                </a:lnTo>
                <a:lnTo>
                  <a:pt x="128" y="203"/>
                </a:lnTo>
                <a:lnTo>
                  <a:pt x="128" y="202"/>
                </a:lnTo>
                <a:lnTo>
                  <a:pt x="128" y="202"/>
                </a:lnTo>
                <a:lnTo>
                  <a:pt x="128" y="201"/>
                </a:lnTo>
                <a:lnTo>
                  <a:pt x="127" y="201"/>
                </a:lnTo>
                <a:lnTo>
                  <a:pt x="127" y="201"/>
                </a:lnTo>
                <a:lnTo>
                  <a:pt x="126" y="201"/>
                </a:lnTo>
                <a:lnTo>
                  <a:pt x="126" y="201"/>
                </a:lnTo>
                <a:lnTo>
                  <a:pt x="125" y="201"/>
                </a:lnTo>
                <a:lnTo>
                  <a:pt x="125" y="201"/>
                </a:lnTo>
                <a:lnTo>
                  <a:pt x="125" y="202"/>
                </a:lnTo>
                <a:lnTo>
                  <a:pt x="125" y="201"/>
                </a:lnTo>
                <a:lnTo>
                  <a:pt x="124" y="202"/>
                </a:lnTo>
                <a:lnTo>
                  <a:pt x="124" y="203"/>
                </a:lnTo>
                <a:lnTo>
                  <a:pt x="124" y="203"/>
                </a:lnTo>
                <a:lnTo>
                  <a:pt x="123" y="203"/>
                </a:lnTo>
                <a:lnTo>
                  <a:pt x="122" y="203"/>
                </a:lnTo>
                <a:lnTo>
                  <a:pt x="122" y="202"/>
                </a:lnTo>
                <a:lnTo>
                  <a:pt x="121" y="202"/>
                </a:lnTo>
                <a:lnTo>
                  <a:pt x="121" y="201"/>
                </a:lnTo>
                <a:lnTo>
                  <a:pt x="120" y="201"/>
                </a:lnTo>
                <a:lnTo>
                  <a:pt x="120" y="201"/>
                </a:lnTo>
                <a:lnTo>
                  <a:pt x="120" y="202"/>
                </a:lnTo>
                <a:lnTo>
                  <a:pt x="119" y="202"/>
                </a:lnTo>
                <a:lnTo>
                  <a:pt x="119" y="202"/>
                </a:lnTo>
                <a:lnTo>
                  <a:pt x="118" y="203"/>
                </a:lnTo>
                <a:lnTo>
                  <a:pt x="117" y="203"/>
                </a:lnTo>
                <a:lnTo>
                  <a:pt x="116" y="202"/>
                </a:lnTo>
                <a:lnTo>
                  <a:pt x="116" y="203"/>
                </a:lnTo>
                <a:lnTo>
                  <a:pt x="116" y="203"/>
                </a:lnTo>
                <a:lnTo>
                  <a:pt x="116" y="203"/>
                </a:lnTo>
                <a:lnTo>
                  <a:pt x="115" y="203"/>
                </a:lnTo>
                <a:lnTo>
                  <a:pt x="115" y="203"/>
                </a:lnTo>
                <a:lnTo>
                  <a:pt x="114" y="202"/>
                </a:lnTo>
                <a:lnTo>
                  <a:pt x="114" y="201"/>
                </a:lnTo>
                <a:lnTo>
                  <a:pt x="113" y="201"/>
                </a:lnTo>
                <a:lnTo>
                  <a:pt x="112" y="200"/>
                </a:lnTo>
                <a:lnTo>
                  <a:pt x="112" y="200"/>
                </a:lnTo>
                <a:lnTo>
                  <a:pt x="111" y="200"/>
                </a:lnTo>
                <a:lnTo>
                  <a:pt x="110" y="200"/>
                </a:lnTo>
                <a:lnTo>
                  <a:pt x="110" y="199"/>
                </a:lnTo>
                <a:lnTo>
                  <a:pt x="109" y="199"/>
                </a:lnTo>
                <a:lnTo>
                  <a:pt x="109" y="199"/>
                </a:lnTo>
                <a:lnTo>
                  <a:pt x="109" y="199"/>
                </a:lnTo>
                <a:lnTo>
                  <a:pt x="109" y="199"/>
                </a:lnTo>
                <a:lnTo>
                  <a:pt x="110" y="198"/>
                </a:lnTo>
                <a:lnTo>
                  <a:pt x="111" y="197"/>
                </a:lnTo>
                <a:lnTo>
                  <a:pt x="111" y="197"/>
                </a:lnTo>
                <a:lnTo>
                  <a:pt x="111" y="196"/>
                </a:lnTo>
                <a:lnTo>
                  <a:pt x="111" y="195"/>
                </a:lnTo>
                <a:lnTo>
                  <a:pt x="111" y="195"/>
                </a:lnTo>
                <a:lnTo>
                  <a:pt x="111" y="195"/>
                </a:lnTo>
                <a:lnTo>
                  <a:pt x="111" y="194"/>
                </a:lnTo>
                <a:lnTo>
                  <a:pt x="110" y="193"/>
                </a:lnTo>
                <a:lnTo>
                  <a:pt x="110" y="192"/>
                </a:lnTo>
                <a:lnTo>
                  <a:pt x="110" y="192"/>
                </a:lnTo>
                <a:lnTo>
                  <a:pt x="109" y="192"/>
                </a:lnTo>
                <a:lnTo>
                  <a:pt x="109" y="193"/>
                </a:lnTo>
                <a:lnTo>
                  <a:pt x="108" y="193"/>
                </a:lnTo>
                <a:lnTo>
                  <a:pt x="108" y="193"/>
                </a:lnTo>
                <a:lnTo>
                  <a:pt x="107" y="192"/>
                </a:lnTo>
                <a:lnTo>
                  <a:pt x="106" y="192"/>
                </a:lnTo>
                <a:lnTo>
                  <a:pt x="106" y="191"/>
                </a:lnTo>
                <a:lnTo>
                  <a:pt x="106" y="190"/>
                </a:lnTo>
                <a:lnTo>
                  <a:pt x="106" y="189"/>
                </a:lnTo>
                <a:lnTo>
                  <a:pt x="106" y="188"/>
                </a:lnTo>
                <a:lnTo>
                  <a:pt x="105" y="188"/>
                </a:lnTo>
                <a:lnTo>
                  <a:pt x="104" y="188"/>
                </a:lnTo>
                <a:lnTo>
                  <a:pt x="104" y="187"/>
                </a:lnTo>
                <a:lnTo>
                  <a:pt x="103" y="187"/>
                </a:lnTo>
                <a:lnTo>
                  <a:pt x="102" y="186"/>
                </a:lnTo>
                <a:lnTo>
                  <a:pt x="101" y="186"/>
                </a:lnTo>
                <a:lnTo>
                  <a:pt x="101" y="185"/>
                </a:lnTo>
                <a:lnTo>
                  <a:pt x="100" y="185"/>
                </a:lnTo>
                <a:lnTo>
                  <a:pt x="99" y="185"/>
                </a:lnTo>
                <a:lnTo>
                  <a:pt x="99" y="185"/>
                </a:lnTo>
                <a:lnTo>
                  <a:pt x="99" y="185"/>
                </a:lnTo>
                <a:lnTo>
                  <a:pt x="98" y="185"/>
                </a:lnTo>
                <a:lnTo>
                  <a:pt x="98" y="184"/>
                </a:lnTo>
                <a:lnTo>
                  <a:pt x="98" y="184"/>
                </a:lnTo>
                <a:lnTo>
                  <a:pt x="98" y="183"/>
                </a:lnTo>
                <a:lnTo>
                  <a:pt x="98" y="183"/>
                </a:lnTo>
                <a:lnTo>
                  <a:pt x="99" y="183"/>
                </a:lnTo>
                <a:lnTo>
                  <a:pt x="99" y="183"/>
                </a:lnTo>
                <a:lnTo>
                  <a:pt x="99" y="182"/>
                </a:lnTo>
                <a:lnTo>
                  <a:pt x="99" y="182"/>
                </a:lnTo>
                <a:lnTo>
                  <a:pt x="100" y="181"/>
                </a:lnTo>
                <a:lnTo>
                  <a:pt x="100" y="181"/>
                </a:lnTo>
                <a:lnTo>
                  <a:pt x="99" y="180"/>
                </a:lnTo>
                <a:lnTo>
                  <a:pt x="99" y="180"/>
                </a:lnTo>
                <a:lnTo>
                  <a:pt x="99" y="179"/>
                </a:lnTo>
                <a:lnTo>
                  <a:pt x="98" y="179"/>
                </a:lnTo>
                <a:lnTo>
                  <a:pt x="97" y="179"/>
                </a:lnTo>
                <a:lnTo>
                  <a:pt x="97" y="178"/>
                </a:lnTo>
                <a:lnTo>
                  <a:pt x="96" y="178"/>
                </a:lnTo>
                <a:lnTo>
                  <a:pt x="96" y="177"/>
                </a:lnTo>
                <a:lnTo>
                  <a:pt x="95" y="176"/>
                </a:lnTo>
                <a:lnTo>
                  <a:pt x="95" y="176"/>
                </a:lnTo>
                <a:lnTo>
                  <a:pt x="95" y="175"/>
                </a:lnTo>
                <a:lnTo>
                  <a:pt x="94" y="174"/>
                </a:lnTo>
                <a:lnTo>
                  <a:pt x="94" y="174"/>
                </a:lnTo>
                <a:lnTo>
                  <a:pt x="93" y="174"/>
                </a:lnTo>
                <a:lnTo>
                  <a:pt x="92" y="173"/>
                </a:lnTo>
                <a:lnTo>
                  <a:pt x="92" y="172"/>
                </a:lnTo>
                <a:lnTo>
                  <a:pt x="91" y="172"/>
                </a:lnTo>
                <a:lnTo>
                  <a:pt x="91" y="171"/>
                </a:lnTo>
                <a:lnTo>
                  <a:pt x="91" y="170"/>
                </a:lnTo>
                <a:lnTo>
                  <a:pt x="90" y="170"/>
                </a:lnTo>
                <a:lnTo>
                  <a:pt x="90" y="169"/>
                </a:lnTo>
                <a:lnTo>
                  <a:pt x="89" y="169"/>
                </a:lnTo>
                <a:lnTo>
                  <a:pt x="89" y="168"/>
                </a:lnTo>
                <a:lnTo>
                  <a:pt x="88" y="167"/>
                </a:lnTo>
                <a:lnTo>
                  <a:pt x="88" y="167"/>
                </a:lnTo>
                <a:lnTo>
                  <a:pt x="88" y="167"/>
                </a:lnTo>
                <a:lnTo>
                  <a:pt x="87" y="167"/>
                </a:lnTo>
                <a:lnTo>
                  <a:pt x="86" y="167"/>
                </a:lnTo>
                <a:lnTo>
                  <a:pt x="85" y="167"/>
                </a:lnTo>
                <a:lnTo>
                  <a:pt x="85" y="166"/>
                </a:lnTo>
                <a:lnTo>
                  <a:pt x="84" y="166"/>
                </a:lnTo>
                <a:lnTo>
                  <a:pt x="83" y="166"/>
                </a:lnTo>
                <a:lnTo>
                  <a:pt x="83" y="166"/>
                </a:lnTo>
                <a:lnTo>
                  <a:pt x="82" y="166"/>
                </a:lnTo>
                <a:lnTo>
                  <a:pt x="81" y="166"/>
                </a:lnTo>
                <a:lnTo>
                  <a:pt x="81" y="165"/>
                </a:lnTo>
                <a:lnTo>
                  <a:pt x="81" y="164"/>
                </a:lnTo>
                <a:lnTo>
                  <a:pt x="81" y="163"/>
                </a:lnTo>
                <a:lnTo>
                  <a:pt x="80" y="163"/>
                </a:lnTo>
                <a:lnTo>
                  <a:pt x="80" y="162"/>
                </a:lnTo>
                <a:lnTo>
                  <a:pt x="79" y="161"/>
                </a:lnTo>
                <a:lnTo>
                  <a:pt x="79" y="161"/>
                </a:lnTo>
                <a:lnTo>
                  <a:pt x="79" y="160"/>
                </a:lnTo>
                <a:lnTo>
                  <a:pt x="78" y="160"/>
                </a:lnTo>
                <a:lnTo>
                  <a:pt x="78" y="161"/>
                </a:lnTo>
                <a:lnTo>
                  <a:pt x="78" y="161"/>
                </a:lnTo>
                <a:lnTo>
                  <a:pt x="78" y="161"/>
                </a:lnTo>
                <a:lnTo>
                  <a:pt x="77" y="161"/>
                </a:lnTo>
                <a:lnTo>
                  <a:pt x="77" y="161"/>
                </a:lnTo>
                <a:lnTo>
                  <a:pt x="77" y="160"/>
                </a:lnTo>
                <a:lnTo>
                  <a:pt x="76" y="160"/>
                </a:lnTo>
                <a:lnTo>
                  <a:pt x="76" y="160"/>
                </a:lnTo>
                <a:lnTo>
                  <a:pt x="76" y="160"/>
                </a:lnTo>
                <a:lnTo>
                  <a:pt x="76" y="160"/>
                </a:lnTo>
                <a:lnTo>
                  <a:pt x="77" y="160"/>
                </a:lnTo>
                <a:lnTo>
                  <a:pt x="77" y="160"/>
                </a:lnTo>
                <a:lnTo>
                  <a:pt x="78" y="159"/>
                </a:lnTo>
                <a:lnTo>
                  <a:pt x="78" y="159"/>
                </a:lnTo>
                <a:lnTo>
                  <a:pt x="78" y="159"/>
                </a:lnTo>
                <a:lnTo>
                  <a:pt x="78" y="158"/>
                </a:lnTo>
                <a:lnTo>
                  <a:pt x="78" y="158"/>
                </a:lnTo>
                <a:lnTo>
                  <a:pt x="77" y="158"/>
                </a:lnTo>
                <a:lnTo>
                  <a:pt x="77" y="158"/>
                </a:lnTo>
                <a:lnTo>
                  <a:pt x="76" y="158"/>
                </a:lnTo>
                <a:lnTo>
                  <a:pt x="76" y="158"/>
                </a:lnTo>
                <a:lnTo>
                  <a:pt x="76" y="158"/>
                </a:lnTo>
                <a:lnTo>
                  <a:pt x="76" y="158"/>
                </a:lnTo>
                <a:lnTo>
                  <a:pt x="75" y="158"/>
                </a:lnTo>
                <a:lnTo>
                  <a:pt x="75" y="157"/>
                </a:lnTo>
                <a:lnTo>
                  <a:pt x="75" y="157"/>
                </a:lnTo>
                <a:lnTo>
                  <a:pt x="74" y="157"/>
                </a:lnTo>
                <a:lnTo>
                  <a:pt x="74" y="157"/>
                </a:lnTo>
                <a:lnTo>
                  <a:pt x="75" y="157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4" y="156"/>
                </a:lnTo>
                <a:lnTo>
                  <a:pt x="74" y="155"/>
                </a:lnTo>
                <a:lnTo>
                  <a:pt x="75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3" y="155"/>
                </a:lnTo>
                <a:lnTo>
                  <a:pt x="73" y="155"/>
                </a:lnTo>
                <a:lnTo>
                  <a:pt x="73" y="155"/>
                </a:lnTo>
                <a:lnTo>
                  <a:pt x="73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5"/>
                </a:lnTo>
                <a:lnTo>
                  <a:pt x="72" y="155"/>
                </a:lnTo>
                <a:lnTo>
                  <a:pt x="72" y="154"/>
                </a:lnTo>
                <a:lnTo>
                  <a:pt x="72" y="154"/>
                </a:lnTo>
                <a:lnTo>
                  <a:pt x="73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3"/>
                </a:lnTo>
                <a:lnTo>
                  <a:pt x="71" y="153"/>
                </a:lnTo>
                <a:lnTo>
                  <a:pt x="71" y="154"/>
                </a:lnTo>
                <a:lnTo>
                  <a:pt x="71" y="154"/>
                </a:lnTo>
                <a:lnTo>
                  <a:pt x="70" y="154"/>
                </a:lnTo>
                <a:lnTo>
                  <a:pt x="70" y="155"/>
                </a:lnTo>
                <a:lnTo>
                  <a:pt x="70" y="155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1" y="153"/>
                </a:lnTo>
                <a:lnTo>
                  <a:pt x="71" y="153"/>
                </a:lnTo>
                <a:lnTo>
                  <a:pt x="71" y="152"/>
                </a:lnTo>
                <a:lnTo>
                  <a:pt x="71" y="152"/>
                </a:lnTo>
                <a:lnTo>
                  <a:pt x="71" y="151"/>
                </a:lnTo>
                <a:lnTo>
                  <a:pt x="70" y="151"/>
                </a:lnTo>
                <a:lnTo>
                  <a:pt x="70" y="152"/>
                </a:lnTo>
                <a:lnTo>
                  <a:pt x="70" y="152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69" y="151"/>
                </a:lnTo>
                <a:lnTo>
                  <a:pt x="69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0"/>
                </a:lnTo>
                <a:lnTo>
                  <a:pt x="68" y="150"/>
                </a:lnTo>
                <a:lnTo>
                  <a:pt x="68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48"/>
                </a:lnTo>
                <a:lnTo>
                  <a:pt x="68" y="148"/>
                </a:lnTo>
                <a:lnTo>
                  <a:pt x="68" y="149"/>
                </a:lnTo>
                <a:lnTo>
                  <a:pt x="68" y="149"/>
                </a:lnTo>
                <a:lnTo>
                  <a:pt x="68" y="149"/>
                </a:lnTo>
                <a:lnTo>
                  <a:pt x="67" y="149"/>
                </a:lnTo>
                <a:lnTo>
                  <a:pt x="67" y="149"/>
                </a:lnTo>
                <a:lnTo>
                  <a:pt x="66" y="149"/>
                </a:lnTo>
                <a:lnTo>
                  <a:pt x="66" y="149"/>
                </a:lnTo>
                <a:lnTo>
                  <a:pt x="67" y="149"/>
                </a:lnTo>
                <a:lnTo>
                  <a:pt x="67" y="148"/>
                </a:lnTo>
                <a:lnTo>
                  <a:pt x="67" y="148"/>
                </a:lnTo>
                <a:lnTo>
                  <a:pt x="67" y="147"/>
                </a:lnTo>
                <a:lnTo>
                  <a:pt x="67" y="147"/>
                </a:lnTo>
                <a:lnTo>
                  <a:pt x="66" y="147"/>
                </a:lnTo>
                <a:lnTo>
                  <a:pt x="66" y="146"/>
                </a:lnTo>
                <a:lnTo>
                  <a:pt x="66" y="146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4" y="145"/>
                </a:lnTo>
                <a:lnTo>
                  <a:pt x="64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4"/>
                </a:lnTo>
                <a:lnTo>
                  <a:pt x="62" y="144"/>
                </a:lnTo>
                <a:lnTo>
                  <a:pt x="62" y="143"/>
                </a:lnTo>
                <a:lnTo>
                  <a:pt x="62" y="143"/>
                </a:lnTo>
                <a:lnTo>
                  <a:pt x="61" y="143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1"/>
                </a:lnTo>
                <a:lnTo>
                  <a:pt x="60" y="141"/>
                </a:lnTo>
                <a:lnTo>
                  <a:pt x="60" y="141"/>
                </a:lnTo>
                <a:lnTo>
                  <a:pt x="60" y="141"/>
                </a:lnTo>
                <a:lnTo>
                  <a:pt x="59" y="141"/>
                </a:lnTo>
                <a:lnTo>
                  <a:pt x="59" y="140"/>
                </a:lnTo>
                <a:lnTo>
                  <a:pt x="59" y="140"/>
                </a:lnTo>
                <a:lnTo>
                  <a:pt x="58" y="140"/>
                </a:lnTo>
                <a:lnTo>
                  <a:pt x="58" y="140"/>
                </a:lnTo>
                <a:lnTo>
                  <a:pt x="58" y="140"/>
                </a:lnTo>
                <a:lnTo>
                  <a:pt x="58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39"/>
                </a:lnTo>
                <a:lnTo>
                  <a:pt x="57" y="139"/>
                </a:lnTo>
                <a:lnTo>
                  <a:pt x="57" y="139"/>
                </a:lnTo>
                <a:lnTo>
                  <a:pt x="56" y="138"/>
                </a:lnTo>
                <a:lnTo>
                  <a:pt x="56" y="138"/>
                </a:lnTo>
                <a:lnTo>
                  <a:pt x="56" y="138"/>
                </a:lnTo>
                <a:lnTo>
                  <a:pt x="56" y="137"/>
                </a:lnTo>
                <a:lnTo>
                  <a:pt x="55" y="137"/>
                </a:lnTo>
                <a:lnTo>
                  <a:pt x="55" y="137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3" y="136"/>
                </a:lnTo>
                <a:lnTo>
                  <a:pt x="53" y="135"/>
                </a:lnTo>
                <a:lnTo>
                  <a:pt x="53" y="135"/>
                </a:lnTo>
                <a:lnTo>
                  <a:pt x="52" y="135"/>
                </a:lnTo>
                <a:lnTo>
                  <a:pt x="52" y="135"/>
                </a:lnTo>
                <a:lnTo>
                  <a:pt x="51" y="135"/>
                </a:lnTo>
                <a:lnTo>
                  <a:pt x="51" y="134"/>
                </a:lnTo>
                <a:lnTo>
                  <a:pt x="51" y="134"/>
                </a:lnTo>
                <a:lnTo>
                  <a:pt x="50" y="134"/>
                </a:lnTo>
                <a:lnTo>
                  <a:pt x="50" y="133"/>
                </a:lnTo>
                <a:lnTo>
                  <a:pt x="50" y="133"/>
                </a:lnTo>
                <a:lnTo>
                  <a:pt x="50" y="133"/>
                </a:lnTo>
                <a:lnTo>
                  <a:pt x="49" y="133"/>
                </a:lnTo>
                <a:lnTo>
                  <a:pt x="49" y="132"/>
                </a:lnTo>
                <a:lnTo>
                  <a:pt x="49" y="132"/>
                </a:lnTo>
                <a:lnTo>
                  <a:pt x="48" y="131"/>
                </a:lnTo>
                <a:lnTo>
                  <a:pt x="48" y="131"/>
                </a:lnTo>
                <a:lnTo>
                  <a:pt x="47" y="131"/>
                </a:lnTo>
                <a:lnTo>
                  <a:pt x="47" y="130"/>
                </a:lnTo>
                <a:lnTo>
                  <a:pt x="46" y="130"/>
                </a:lnTo>
                <a:lnTo>
                  <a:pt x="46" y="130"/>
                </a:lnTo>
                <a:lnTo>
                  <a:pt x="46" y="129"/>
                </a:lnTo>
                <a:lnTo>
                  <a:pt x="46" y="129"/>
                </a:lnTo>
                <a:lnTo>
                  <a:pt x="46" y="129"/>
                </a:lnTo>
                <a:lnTo>
                  <a:pt x="45" y="129"/>
                </a:lnTo>
                <a:lnTo>
                  <a:pt x="45" y="128"/>
                </a:lnTo>
                <a:lnTo>
                  <a:pt x="45" y="127"/>
                </a:lnTo>
                <a:lnTo>
                  <a:pt x="45" y="127"/>
                </a:lnTo>
                <a:lnTo>
                  <a:pt x="45" y="126"/>
                </a:lnTo>
                <a:lnTo>
                  <a:pt x="45" y="126"/>
                </a:lnTo>
                <a:lnTo>
                  <a:pt x="44" y="126"/>
                </a:lnTo>
                <a:lnTo>
                  <a:pt x="44" y="126"/>
                </a:lnTo>
                <a:lnTo>
                  <a:pt x="43" y="126"/>
                </a:lnTo>
                <a:lnTo>
                  <a:pt x="43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1" y="126"/>
                </a:lnTo>
                <a:lnTo>
                  <a:pt x="41" y="126"/>
                </a:lnTo>
                <a:lnTo>
                  <a:pt x="41" y="126"/>
                </a:lnTo>
                <a:lnTo>
                  <a:pt x="41" y="126"/>
                </a:lnTo>
                <a:lnTo>
                  <a:pt x="41" y="125"/>
                </a:lnTo>
                <a:lnTo>
                  <a:pt x="40" y="125"/>
                </a:lnTo>
                <a:lnTo>
                  <a:pt x="39" y="125"/>
                </a:lnTo>
                <a:lnTo>
                  <a:pt x="39" y="125"/>
                </a:lnTo>
                <a:lnTo>
                  <a:pt x="39" y="124"/>
                </a:lnTo>
                <a:lnTo>
                  <a:pt x="38" y="124"/>
                </a:lnTo>
                <a:lnTo>
                  <a:pt x="38" y="124"/>
                </a:lnTo>
                <a:lnTo>
                  <a:pt x="37" y="124"/>
                </a:lnTo>
                <a:lnTo>
                  <a:pt x="37" y="124"/>
                </a:lnTo>
                <a:lnTo>
                  <a:pt x="37" y="124"/>
                </a:lnTo>
                <a:lnTo>
                  <a:pt x="36" y="124"/>
                </a:lnTo>
                <a:lnTo>
                  <a:pt x="36" y="124"/>
                </a:lnTo>
                <a:lnTo>
                  <a:pt x="36" y="124"/>
                </a:lnTo>
                <a:lnTo>
                  <a:pt x="35" y="124"/>
                </a:lnTo>
                <a:lnTo>
                  <a:pt x="35" y="123"/>
                </a:lnTo>
                <a:lnTo>
                  <a:pt x="34" y="123"/>
                </a:lnTo>
                <a:lnTo>
                  <a:pt x="34" y="122"/>
                </a:lnTo>
                <a:lnTo>
                  <a:pt x="34" y="122"/>
                </a:lnTo>
                <a:lnTo>
                  <a:pt x="33" y="121"/>
                </a:lnTo>
                <a:lnTo>
                  <a:pt x="33" y="121"/>
                </a:lnTo>
                <a:lnTo>
                  <a:pt x="33" y="121"/>
                </a:lnTo>
                <a:lnTo>
                  <a:pt x="32" y="121"/>
                </a:lnTo>
                <a:lnTo>
                  <a:pt x="32" y="121"/>
                </a:lnTo>
                <a:lnTo>
                  <a:pt x="32" y="120"/>
                </a:lnTo>
                <a:lnTo>
                  <a:pt x="32" y="120"/>
                </a:ln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0" y="120"/>
                </a:lnTo>
                <a:lnTo>
                  <a:pt x="30" y="120"/>
                </a:lnTo>
                <a:lnTo>
                  <a:pt x="29" y="120"/>
                </a:lnTo>
                <a:lnTo>
                  <a:pt x="29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7" y="119"/>
                </a:lnTo>
                <a:lnTo>
                  <a:pt x="27" y="119"/>
                </a:lnTo>
                <a:lnTo>
                  <a:pt x="26" y="119"/>
                </a:lnTo>
                <a:lnTo>
                  <a:pt x="26" y="119"/>
                </a:lnTo>
                <a:lnTo>
                  <a:pt x="25" y="119"/>
                </a:lnTo>
                <a:lnTo>
                  <a:pt x="25" y="118"/>
                </a:lnTo>
                <a:lnTo>
                  <a:pt x="25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3" y="117"/>
                </a:lnTo>
                <a:lnTo>
                  <a:pt x="23" y="117"/>
                </a:lnTo>
                <a:lnTo>
                  <a:pt x="23" y="117"/>
                </a:lnTo>
                <a:lnTo>
                  <a:pt x="22" y="117"/>
                </a:lnTo>
                <a:lnTo>
                  <a:pt x="22" y="117"/>
                </a:lnTo>
                <a:lnTo>
                  <a:pt x="21" y="117"/>
                </a:lnTo>
                <a:lnTo>
                  <a:pt x="21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19" y="116"/>
                </a:lnTo>
                <a:lnTo>
                  <a:pt x="18" y="116"/>
                </a:lnTo>
                <a:lnTo>
                  <a:pt x="17" y="116"/>
                </a:lnTo>
                <a:lnTo>
                  <a:pt x="17" y="116"/>
                </a:lnTo>
                <a:lnTo>
                  <a:pt x="18" y="116"/>
                </a:lnTo>
                <a:lnTo>
                  <a:pt x="17" y="115"/>
                </a:lnTo>
                <a:lnTo>
                  <a:pt x="17" y="115"/>
                </a:lnTo>
                <a:lnTo>
                  <a:pt x="17" y="114"/>
                </a:lnTo>
                <a:lnTo>
                  <a:pt x="18" y="114"/>
                </a:lnTo>
                <a:lnTo>
                  <a:pt x="18" y="114"/>
                </a:lnTo>
                <a:lnTo>
                  <a:pt x="17" y="114"/>
                </a:lnTo>
                <a:lnTo>
                  <a:pt x="17" y="113"/>
                </a:lnTo>
                <a:lnTo>
                  <a:pt x="16" y="113"/>
                </a:lnTo>
                <a:lnTo>
                  <a:pt x="16" y="113"/>
                </a:lnTo>
                <a:lnTo>
                  <a:pt x="16" y="112"/>
                </a:lnTo>
                <a:lnTo>
                  <a:pt x="16" y="112"/>
                </a:lnTo>
                <a:lnTo>
                  <a:pt x="16" y="112"/>
                </a:lnTo>
                <a:lnTo>
                  <a:pt x="15" y="112"/>
                </a:lnTo>
                <a:lnTo>
                  <a:pt x="15" y="112"/>
                </a:lnTo>
                <a:lnTo>
                  <a:pt x="14" y="112"/>
                </a:lnTo>
                <a:lnTo>
                  <a:pt x="14" y="111"/>
                </a:lnTo>
                <a:lnTo>
                  <a:pt x="14" y="112"/>
                </a:lnTo>
                <a:lnTo>
                  <a:pt x="14" y="112"/>
                </a:lnTo>
                <a:lnTo>
                  <a:pt x="14" y="111"/>
                </a:lnTo>
                <a:lnTo>
                  <a:pt x="13" y="111"/>
                </a:lnTo>
                <a:lnTo>
                  <a:pt x="13" y="111"/>
                </a:lnTo>
                <a:lnTo>
                  <a:pt x="12" y="111"/>
                </a:lnTo>
                <a:lnTo>
                  <a:pt x="12" y="110"/>
                </a:lnTo>
                <a:lnTo>
                  <a:pt x="12" y="110"/>
                </a:lnTo>
                <a:lnTo>
                  <a:pt x="11" y="110"/>
                </a:lnTo>
                <a:lnTo>
                  <a:pt x="11" y="109"/>
                </a:lnTo>
                <a:lnTo>
                  <a:pt x="11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9" y="108"/>
                </a:lnTo>
                <a:lnTo>
                  <a:pt x="9" y="108"/>
                </a:lnTo>
                <a:lnTo>
                  <a:pt x="8" y="108"/>
                </a:lnTo>
                <a:lnTo>
                  <a:pt x="8" y="108"/>
                </a:lnTo>
                <a:lnTo>
                  <a:pt x="8" y="108"/>
                </a:lnTo>
                <a:lnTo>
                  <a:pt x="8" y="107"/>
                </a:lnTo>
                <a:lnTo>
                  <a:pt x="7" y="107"/>
                </a:lnTo>
                <a:lnTo>
                  <a:pt x="7" y="107"/>
                </a:lnTo>
                <a:lnTo>
                  <a:pt x="6" y="107"/>
                </a:lnTo>
                <a:lnTo>
                  <a:pt x="6" y="107"/>
                </a:lnTo>
                <a:lnTo>
                  <a:pt x="5" y="107"/>
                </a:lnTo>
                <a:lnTo>
                  <a:pt x="5" y="108"/>
                </a:lnTo>
                <a:lnTo>
                  <a:pt x="5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3" y="107"/>
                </a:lnTo>
                <a:lnTo>
                  <a:pt x="3" y="107"/>
                </a:lnTo>
                <a:lnTo>
                  <a:pt x="2" y="107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2" y="105"/>
                </a:lnTo>
                <a:lnTo>
                  <a:pt x="2" y="105"/>
                </a:lnTo>
                <a:lnTo>
                  <a:pt x="1" y="104"/>
                </a:lnTo>
                <a:lnTo>
                  <a:pt x="1" y="104"/>
                </a:lnTo>
                <a:lnTo>
                  <a:pt x="1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3"/>
                </a:lnTo>
                <a:lnTo>
                  <a:pt x="1" y="103"/>
                </a:lnTo>
                <a:lnTo>
                  <a:pt x="1" y="103"/>
                </a:lnTo>
                <a:lnTo>
                  <a:pt x="2" y="103"/>
                </a:lnTo>
                <a:lnTo>
                  <a:pt x="2" y="103"/>
                </a:lnTo>
                <a:lnTo>
                  <a:pt x="2" y="104"/>
                </a:lnTo>
                <a:lnTo>
                  <a:pt x="3" y="104"/>
                </a:lnTo>
                <a:lnTo>
                  <a:pt x="3" y="104"/>
                </a:lnTo>
                <a:lnTo>
                  <a:pt x="4" y="104"/>
                </a:lnTo>
                <a:lnTo>
                  <a:pt x="4" y="104"/>
                </a:lnTo>
                <a:lnTo>
                  <a:pt x="4" y="104"/>
                </a:lnTo>
                <a:lnTo>
                  <a:pt x="4" y="104"/>
                </a:lnTo>
                <a:lnTo>
                  <a:pt x="5" y="104"/>
                </a:lnTo>
                <a:lnTo>
                  <a:pt x="5" y="104"/>
                </a:lnTo>
                <a:lnTo>
                  <a:pt x="6" y="104"/>
                </a:lnTo>
                <a:lnTo>
                  <a:pt x="6" y="104"/>
                </a:lnTo>
                <a:lnTo>
                  <a:pt x="7" y="103"/>
                </a:lnTo>
                <a:lnTo>
                  <a:pt x="7" y="103"/>
                </a:lnTo>
                <a:lnTo>
                  <a:pt x="7" y="103"/>
                </a:lnTo>
                <a:lnTo>
                  <a:pt x="7" y="102"/>
                </a:lnTo>
                <a:lnTo>
                  <a:pt x="7" y="101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99"/>
                </a:lnTo>
                <a:lnTo>
                  <a:pt x="7" y="99"/>
                </a:lnTo>
                <a:lnTo>
                  <a:pt x="7" y="98"/>
                </a:lnTo>
                <a:lnTo>
                  <a:pt x="7" y="98"/>
                </a:lnTo>
                <a:lnTo>
                  <a:pt x="7" y="97"/>
                </a:lnTo>
                <a:lnTo>
                  <a:pt x="7" y="96"/>
                </a:lnTo>
                <a:lnTo>
                  <a:pt x="7" y="96"/>
                </a:lnTo>
                <a:lnTo>
                  <a:pt x="8" y="95"/>
                </a:lnTo>
                <a:lnTo>
                  <a:pt x="8" y="95"/>
                </a:lnTo>
                <a:lnTo>
                  <a:pt x="7" y="95"/>
                </a:lnTo>
                <a:lnTo>
                  <a:pt x="7" y="95"/>
                </a:lnTo>
                <a:lnTo>
                  <a:pt x="6" y="95"/>
                </a:lnTo>
                <a:lnTo>
                  <a:pt x="6" y="95"/>
                </a:lnTo>
                <a:lnTo>
                  <a:pt x="5" y="95"/>
                </a:lnTo>
                <a:lnTo>
                  <a:pt x="5" y="94"/>
                </a:lnTo>
                <a:lnTo>
                  <a:pt x="5" y="94"/>
                </a:lnTo>
                <a:lnTo>
                  <a:pt x="5" y="93"/>
                </a:lnTo>
                <a:lnTo>
                  <a:pt x="5" y="93"/>
                </a:lnTo>
                <a:lnTo>
                  <a:pt x="5" y="92"/>
                </a:lnTo>
                <a:lnTo>
                  <a:pt x="5" y="92"/>
                </a:lnTo>
                <a:lnTo>
                  <a:pt x="5" y="92"/>
                </a:lnTo>
                <a:lnTo>
                  <a:pt x="6" y="92"/>
                </a:lnTo>
                <a:lnTo>
                  <a:pt x="6" y="92"/>
                </a:lnTo>
                <a:lnTo>
                  <a:pt x="7" y="92"/>
                </a:lnTo>
                <a:lnTo>
                  <a:pt x="7" y="91"/>
                </a:lnTo>
                <a:lnTo>
                  <a:pt x="7" y="91"/>
                </a:lnTo>
                <a:lnTo>
                  <a:pt x="8" y="91"/>
                </a:lnTo>
                <a:lnTo>
                  <a:pt x="8" y="90"/>
                </a:lnTo>
                <a:lnTo>
                  <a:pt x="8" y="91"/>
                </a:lnTo>
                <a:lnTo>
                  <a:pt x="8" y="91"/>
                </a:lnTo>
                <a:lnTo>
                  <a:pt x="9" y="91"/>
                </a:lnTo>
                <a:lnTo>
                  <a:pt x="9" y="91"/>
                </a:lnTo>
                <a:lnTo>
                  <a:pt x="10" y="90"/>
                </a:lnTo>
                <a:lnTo>
                  <a:pt x="10" y="90"/>
                </a:lnTo>
                <a:lnTo>
                  <a:pt x="10" y="89"/>
                </a:lnTo>
                <a:lnTo>
                  <a:pt x="10" y="89"/>
                </a:lnTo>
                <a:lnTo>
                  <a:pt x="10" y="88"/>
                </a:lnTo>
                <a:lnTo>
                  <a:pt x="9" y="88"/>
                </a:lnTo>
                <a:lnTo>
                  <a:pt x="9" y="88"/>
                </a:lnTo>
                <a:lnTo>
                  <a:pt x="9" y="89"/>
                </a:lnTo>
                <a:lnTo>
                  <a:pt x="9" y="88"/>
                </a:lnTo>
                <a:lnTo>
                  <a:pt x="8" y="89"/>
                </a:lnTo>
                <a:lnTo>
                  <a:pt x="8" y="89"/>
                </a:lnTo>
                <a:lnTo>
                  <a:pt x="8" y="90"/>
                </a:lnTo>
                <a:lnTo>
                  <a:pt x="8" y="89"/>
                </a:lnTo>
                <a:lnTo>
                  <a:pt x="7" y="89"/>
                </a:lnTo>
                <a:lnTo>
                  <a:pt x="7" y="89"/>
                </a:lnTo>
                <a:lnTo>
                  <a:pt x="6" y="88"/>
                </a:lnTo>
                <a:lnTo>
                  <a:pt x="6" y="88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5" y="86"/>
                </a:lnTo>
                <a:lnTo>
                  <a:pt x="5" y="86"/>
                </a:lnTo>
                <a:lnTo>
                  <a:pt x="5" y="85"/>
                </a:lnTo>
                <a:lnTo>
                  <a:pt x="5" y="85"/>
                </a:lnTo>
                <a:lnTo>
                  <a:pt x="5" y="84"/>
                </a:lnTo>
                <a:lnTo>
                  <a:pt x="5" y="84"/>
                </a:lnTo>
                <a:lnTo>
                  <a:pt x="6" y="84"/>
                </a:lnTo>
                <a:lnTo>
                  <a:pt x="6" y="84"/>
                </a:lnTo>
                <a:lnTo>
                  <a:pt x="7" y="84"/>
                </a:lnTo>
                <a:lnTo>
                  <a:pt x="7" y="84"/>
                </a:lnTo>
                <a:lnTo>
                  <a:pt x="8" y="84"/>
                </a:lnTo>
                <a:lnTo>
                  <a:pt x="8" y="84"/>
                </a:lnTo>
                <a:lnTo>
                  <a:pt x="8" y="84"/>
                </a:lnTo>
                <a:lnTo>
                  <a:pt x="8" y="85"/>
                </a:lnTo>
                <a:lnTo>
                  <a:pt x="9" y="85"/>
                </a:lnTo>
                <a:lnTo>
                  <a:pt x="9" y="85"/>
                </a:lnTo>
                <a:lnTo>
                  <a:pt x="10" y="85"/>
                </a:lnTo>
                <a:lnTo>
                  <a:pt x="11" y="86"/>
                </a:lnTo>
                <a:lnTo>
                  <a:pt x="11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3" y="86"/>
                </a:lnTo>
                <a:lnTo>
                  <a:pt x="13" y="86"/>
                </a:lnTo>
                <a:lnTo>
                  <a:pt x="14" y="85"/>
                </a:lnTo>
                <a:lnTo>
                  <a:pt x="14" y="85"/>
                </a:lnTo>
                <a:lnTo>
                  <a:pt x="14" y="84"/>
                </a:lnTo>
                <a:lnTo>
                  <a:pt x="14" y="84"/>
                </a:lnTo>
                <a:lnTo>
                  <a:pt x="14" y="84"/>
                </a:lnTo>
                <a:lnTo>
                  <a:pt x="14" y="83"/>
                </a:lnTo>
                <a:lnTo>
                  <a:pt x="14" y="83"/>
                </a:lnTo>
                <a:lnTo>
                  <a:pt x="15" y="83"/>
                </a:lnTo>
                <a:lnTo>
                  <a:pt x="15" y="83"/>
                </a:lnTo>
                <a:lnTo>
                  <a:pt x="14" y="83"/>
                </a:lnTo>
                <a:lnTo>
                  <a:pt x="14" y="82"/>
                </a:lnTo>
                <a:lnTo>
                  <a:pt x="15" y="82"/>
                </a:lnTo>
                <a:lnTo>
                  <a:pt x="15" y="82"/>
                </a:lnTo>
                <a:lnTo>
                  <a:pt x="15" y="81"/>
                </a:lnTo>
                <a:lnTo>
                  <a:pt x="15" y="81"/>
                </a:lnTo>
                <a:lnTo>
                  <a:pt x="16" y="81"/>
                </a:lnTo>
                <a:lnTo>
                  <a:pt x="15" y="81"/>
                </a:lnTo>
                <a:lnTo>
                  <a:pt x="15" y="81"/>
                </a:lnTo>
                <a:lnTo>
                  <a:pt x="15" y="80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0"/>
                </a:lnTo>
                <a:lnTo>
                  <a:pt x="16" y="80"/>
                </a:lnTo>
                <a:lnTo>
                  <a:pt x="16" y="80"/>
                </a:lnTo>
                <a:lnTo>
                  <a:pt x="16" y="80"/>
                </a:lnTo>
                <a:lnTo>
                  <a:pt x="17" y="80"/>
                </a:lnTo>
                <a:lnTo>
                  <a:pt x="17" y="80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8"/>
                </a:lnTo>
                <a:lnTo>
                  <a:pt x="18" y="78"/>
                </a:lnTo>
                <a:lnTo>
                  <a:pt x="18" y="78"/>
                </a:lnTo>
                <a:lnTo>
                  <a:pt x="19" y="78"/>
                </a:lnTo>
                <a:lnTo>
                  <a:pt x="19" y="78"/>
                </a:lnTo>
                <a:lnTo>
                  <a:pt x="20" y="78"/>
                </a:lnTo>
                <a:lnTo>
                  <a:pt x="20" y="77"/>
                </a:lnTo>
                <a:lnTo>
                  <a:pt x="20" y="77"/>
                </a:lnTo>
                <a:lnTo>
                  <a:pt x="20" y="76"/>
                </a:lnTo>
                <a:lnTo>
                  <a:pt x="20" y="76"/>
                </a:lnTo>
                <a:lnTo>
                  <a:pt x="20" y="76"/>
                </a:lnTo>
                <a:lnTo>
                  <a:pt x="20" y="75"/>
                </a:lnTo>
                <a:lnTo>
                  <a:pt x="21" y="75"/>
                </a:lnTo>
                <a:lnTo>
                  <a:pt x="22" y="75"/>
                </a:lnTo>
                <a:lnTo>
                  <a:pt x="22" y="75"/>
                </a:lnTo>
                <a:lnTo>
                  <a:pt x="22" y="75"/>
                </a:lnTo>
                <a:lnTo>
                  <a:pt x="23" y="76"/>
                </a:lnTo>
                <a:lnTo>
                  <a:pt x="23" y="76"/>
                </a:lnTo>
                <a:lnTo>
                  <a:pt x="23" y="76"/>
                </a:lnTo>
                <a:lnTo>
                  <a:pt x="23" y="75"/>
                </a:lnTo>
                <a:lnTo>
                  <a:pt x="24" y="75"/>
                </a:lnTo>
                <a:lnTo>
                  <a:pt x="24" y="75"/>
                </a:lnTo>
                <a:lnTo>
                  <a:pt x="24" y="75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3" y="73"/>
                </a:lnTo>
                <a:lnTo>
                  <a:pt x="23" y="73"/>
                </a:lnTo>
                <a:lnTo>
                  <a:pt x="24" y="73"/>
                </a:lnTo>
                <a:lnTo>
                  <a:pt x="24" y="72"/>
                </a:lnTo>
                <a:lnTo>
                  <a:pt x="24" y="72"/>
                </a:lnTo>
                <a:lnTo>
                  <a:pt x="24" y="73"/>
                </a:lnTo>
                <a:lnTo>
                  <a:pt x="24" y="72"/>
                </a:lnTo>
                <a:lnTo>
                  <a:pt x="24" y="72"/>
                </a:lnTo>
                <a:lnTo>
                  <a:pt x="25" y="72"/>
                </a:lnTo>
                <a:lnTo>
                  <a:pt x="25" y="72"/>
                </a:lnTo>
                <a:lnTo>
                  <a:pt x="25" y="72"/>
                </a:lnTo>
                <a:lnTo>
                  <a:pt x="25" y="72"/>
                </a:lnTo>
                <a:lnTo>
                  <a:pt x="26" y="72"/>
                </a:lnTo>
                <a:lnTo>
                  <a:pt x="26" y="71"/>
                </a:lnTo>
                <a:lnTo>
                  <a:pt x="26" y="71"/>
                </a:lnTo>
                <a:lnTo>
                  <a:pt x="26" y="71"/>
                </a:lnTo>
                <a:lnTo>
                  <a:pt x="27" y="71"/>
                </a:lnTo>
                <a:lnTo>
                  <a:pt x="27" y="71"/>
                </a:lnTo>
                <a:lnTo>
                  <a:pt x="27" y="71"/>
                </a:lnTo>
                <a:lnTo>
                  <a:pt x="27" y="70"/>
                </a:lnTo>
                <a:lnTo>
                  <a:pt x="28" y="70"/>
                </a:lnTo>
                <a:lnTo>
                  <a:pt x="28" y="70"/>
                </a:lnTo>
                <a:lnTo>
                  <a:pt x="28" y="70"/>
                </a:lnTo>
                <a:lnTo>
                  <a:pt x="28" y="70"/>
                </a:lnTo>
                <a:lnTo>
                  <a:pt x="28" y="69"/>
                </a:lnTo>
                <a:lnTo>
                  <a:pt x="28" y="69"/>
                </a:lnTo>
                <a:lnTo>
                  <a:pt x="28" y="69"/>
                </a:lnTo>
                <a:lnTo>
                  <a:pt x="28" y="69"/>
                </a:lnTo>
                <a:lnTo>
                  <a:pt x="28" y="69"/>
                </a:lnTo>
                <a:lnTo>
                  <a:pt x="29" y="69"/>
                </a:lnTo>
                <a:lnTo>
                  <a:pt x="29" y="69"/>
                </a:lnTo>
                <a:lnTo>
                  <a:pt x="29" y="69"/>
                </a:lnTo>
                <a:lnTo>
                  <a:pt x="29" y="69"/>
                </a:lnTo>
                <a:lnTo>
                  <a:pt x="30" y="69"/>
                </a:lnTo>
                <a:lnTo>
                  <a:pt x="30" y="69"/>
                </a:lnTo>
                <a:lnTo>
                  <a:pt x="30" y="68"/>
                </a:lnTo>
                <a:lnTo>
                  <a:pt x="31" y="68"/>
                </a:lnTo>
                <a:lnTo>
                  <a:pt x="31" y="69"/>
                </a:lnTo>
                <a:lnTo>
                  <a:pt x="31" y="69"/>
                </a:lnTo>
                <a:lnTo>
                  <a:pt x="31" y="68"/>
                </a:lnTo>
                <a:lnTo>
                  <a:pt x="31" y="69"/>
                </a:lnTo>
                <a:lnTo>
                  <a:pt x="32" y="69"/>
                </a:lnTo>
                <a:lnTo>
                  <a:pt x="32" y="69"/>
                </a:lnTo>
                <a:lnTo>
                  <a:pt x="32" y="69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4" y="70"/>
                </a:lnTo>
                <a:lnTo>
                  <a:pt x="34" y="71"/>
                </a:lnTo>
                <a:lnTo>
                  <a:pt x="34" y="70"/>
                </a:lnTo>
                <a:lnTo>
                  <a:pt x="34" y="70"/>
                </a:lnTo>
                <a:lnTo>
                  <a:pt x="34" y="70"/>
                </a:lnTo>
                <a:lnTo>
                  <a:pt x="35" y="70"/>
                </a:lnTo>
                <a:lnTo>
                  <a:pt x="35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7" y="70"/>
                </a:lnTo>
                <a:lnTo>
                  <a:pt x="37" y="70"/>
                </a:lnTo>
                <a:lnTo>
                  <a:pt x="37" y="70"/>
                </a:lnTo>
                <a:lnTo>
                  <a:pt x="38" y="70"/>
                </a:lnTo>
                <a:lnTo>
                  <a:pt x="38" y="70"/>
                </a:lnTo>
                <a:lnTo>
                  <a:pt x="39" y="70"/>
                </a:lnTo>
                <a:lnTo>
                  <a:pt x="39" y="70"/>
                </a:lnTo>
                <a:lnTo>
                  <a:pt x="39" y="69"/>
                </a:lnTo>
                <a:lnTo>
                  <a:pt x="40" y="69"/>
                </a:lnTo>
                <a:lnTo>
                  <a:pt x="40" y="69"/>
                </a:lnTo>
                <a:lnTo>
                  <a:pt x="40" y="68"/>
                </a:lnTo>
                <a:lnTo>
                  <a:pt x="40" y="68"/>
                </a:lnTo>
                <a:lnTo>
                  <a:pt x="41" y="67"/>
                </a:lnTo>
                <a:lnTo>
                  <a:pt x="41" y="67"/>
                </a:lnTo>
                <a:lnTo>
                  <a:pt x="41" y="68"/>
                </a:lnTo>
                <a:lnTo>
                  <a:pt x="41" y="67"/>
                </a:lnTo>
                <a:lnTo>
                  <a:pt x="41" y="67"/>
                </a:lnTo>
                <a:lnTo>
                  <a:pt x="41" y="67"/>
                </a:lnTo>
                <a:lnTo>
                  <a:pt x="42" y="67"/>
                </a:lnTo>
                <a:lnTo>
                  <a:pt x="42" y="67"/>
                </a:lnTo>
                <a:lnTo>
                  <a:pt x="42" y="67"/>
                </a:lnTo>
                <a:lnTo>
                  <a:pt x="42" y="67"/>
                </a:lnTo>
                <a:lnTo>
                  <a:pt x="43" y="67"/>
                </a:lnTo>
                <a:lnTo>
                  <a:pt x="43" y="66"/>
                </a:lnTo>
                <a:lnTo>
                  <a:pt x="43" y="66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5" y="67"/>
                </a:lnTo>
                <a:lnTo>
                  <a:pt x="45" y="67"/>
                </a:lnTo>
                <a:lnTo>
                  <a:pt x="45" y="67"/>
                </a:lnTo>
                <a:lnTo>
                  <a:pt x="46" y="68"/>
                </a:lnTo>
                <a:lnTo>
                  <a:pt x="46" y="68"/>
                </a:lnTo>
                <a:lnTo>
                  <a:pt x="46" y="68"/>
                </a:lnTo>
                <a:lnTo>
                  <a:pt x="46" y="68"/>
                </a:lnTo>
                <a:lnTo>
                  <a:pt x="47" y="68"/>
                </a:lnTo>
                <a:lnTo>
                  <a:pt x="47" y="68"/>
                </a:lnTo>
                <a:lnTo>
                  <a:pt x="48" y="68"/>
                </a:lnTo>
                <a:lnTo>
                  <a:pt x="49" y="67"/>
                </a:lnTo>
                <a:lnTo>
                  <a:pt x="49" y="67"/>
                </a:lnTo>
                <a:lnTo>
                  <a:pt x="49" y="67"/>
                </a:lnTo>
                <a:lnTo>
                  <a:pt x="49" y="67"/>
                </a:lnTo>
                <a:lnTo>
                  <a:pt x="49" y="66"/>
                </a:lnTo>
                <a:lnTo>
                  <a:pt x="49" y="66"/>
                </a:lnTo>
                <a:lnTo>
                  <a:pt x="49" y="66"/>
                </a:lnTo>
                <a:lnTo>
                  <a:pt x="49" y="65"/>
                </a:lnTo>
                <a:lnTo>
                  <a:pt x="49" y="65"/>
                </a:lnTo>
                <a:lnTo>
                  <a:pt x="49" y="64"/>
                </a:lnTo>
                <a:lnTo>
                  <a:pt x="49" y="64"/>
                </a:lnTo>
                <a:lnTo>
                  <a:pt x="49" y="63"/>
                </a:lnTo>
                <a:lnTo>
                  <a:pt x="49" y="63"/>
                </a:lnTo>
                <a:lnTo>
                  <a:pt x="49" y="64"/>
                </a:lnTo>
                <a:lnTo>
                  <a:pt x="50" y="65"/>
                </a:lnTo>
                <a:lnTo>
                  <a:pt x="50" y="65"/>
                </a:lnTo>
                <a:lnTo>
                  <a:pt x="51" y="65"/>
                </a:lnTo>
                <a:lnTo>
                  <a:pt x="51" y="65"/>
                </a:lnTo>
                <a:lnTo>
                  <a:pt x="51" y="65"/>
                </a:lnTo>
                <a:lnTo>
                  <a:pt x="52" y="65"/>
                </a:lnTo>
                <a:lnTo>
                  <a:pt x="52" y="65"/>
                </a:lnTo>
                <a:lnTo>
                  <a:pt x="52" y="65"/>
                </a:lnTo>
                <a:lnTo>
                  <a:pt x="52" y="64"/>
                </a:lnTo>
                <a:lnTo>
                  <a:pt x="52" y="64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4" y="63"/>
                </a:lnTo>
                <a:lnTo>
                  <a:pt x="54" y="62"/>
                </a:lnTo>
                <a:lnTo>
                  <a:pt x="54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6" y="62"/>
                </a:lnTo>
                <a:lnTo>
                  <a:pt x="56" y="62"/>
                </a:lnTo>
                <a:lnTo>
                  <a:pt x="56" y="61"/>
                </a:lnTo>
                <a:lnTo>
                  <a:pt x="56" y="61"/>
                </a:lnTo>
                <a:lnTo>
                  <a:pt x="57" y="61"/>
                </a:lnTo>
                <a:lnTo>
                  <a:pt x="57" y="61"/>
                </a:lnTo>
                <a:lnTo>
                  <a:pt x="57" y="61"/>
                </a:lnTo>
                <a:lnTo>
                  <a:pt x="58" y="62"/>
                </a:lnTo>
                <a:lnTo>
                  <a:pt x="58" y="62"/>
                </a:lnTo>
                <a:lnTo>
                  <a:pt x="58" y="62"/>
                </a:lnTo>
                <a:lnTo>
                  <a:pt x="58" y="61"/>
                </a:lnTo>
                <a:lnTo>
                  <a:pt x="58" y="61"/>
                </a:lnTo>
                <a:lnTo>
                  <a:pt x="59" y="61"/>
                </a:lnTo>
                <a:lnTo>
                  <a:pt x="59" y="60"/>
                </a:lnTo>
                <a:lnTo>
                  <a:pt x="59" y="60"/>
                </a:lnTo>
                <a:lnTo>
                  <a:pt x="59" y="60"/>
                </a:lnTo>
                <a:lnTo>
                  <a:pt x="59" y="60"/>
                </a:lnTo>
                <a:lnTo>
                  <a:pt x="60" y="60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0" y="58"/>
                </a:lnTo>
                <a:lnTo>
                  <a:pt x="59" y="58"/>
                </a:lnTo>
                <a:lnTo>
                  <a:pt x="59" y="58"/>
                </a:lnTo>
                <a:lnTo>
                  <a:pt x="58" y="58"/>
                </a:lnTo>
                <a:lnTo>
                  <a:pt x="58" y="57"/>
                </a:lnTo>
                <a:lnTo>
                  <a:pt x="58" y="57"/>
                </a:lnTo>
                <a:lnTo>
                  <a:pt x="57" y="56"/>
                </a:lnTo>
                <a:lnTo>
                  <a:pt x="57" y="56"/>
                </a:lnTo>
                <a:lnTo>
                  <a:pt x="57" y="55"/>
                </a:lnTo>
                <a:lnTo>
                  <a:pt x="57" y="55"/>
                </a:lnTo>
                <a:lnTo>
                  <a:pt x="57" y="54"/>
                </a:lnTo>
                <a:lnTo>
                  <a:pt x="57" y="54"/>
                </a:lnTo>
                <a:lnTo>
                  <a:pt x="58" y="54"/>
                </a:lnTo>
                <a:lnTo>
                  <a:pt x="58" y="54"/>
                </a:lnTo>
                <a:lnTo>
                  <a:pt x="58" y="54"/>
                </a:lnTo>
                <a:lnTo>
                  <a:pt x="58" y="54"/>
                </a:lnTo>
                <a:lnTo>
                  <a:pt x="59" y="54"/>
                </a:lnTo>
                <a:lnTo>
                  <a:pt x="59" y="53"/>
                </a:lnTo>
                <a:lnTo>
                  <a:pt x="59" y="53"/>
                </a:lnTo>
                <a:lnTo>
                  <a:pt x="59" y="53"/>
                </a:lnTo>
                <a:lnTo>
                  <a:pt x="60" y="53"/>
                </a:lnTo>
                <a:lnTo>
                  <a:pt x="60" y="52"/>
                </a:lnTo>
                <a:lnTo>
                  <a:pt x="60" y="52"/>
                </a:lnTo>
                <a:lnTo>
                  <a:pt x="60" y="52"/>
                </a:lnTo>
                <a:lnTo>
                  <a:pt x="60" y="51"/>
                </a:lnTo>
                <a:lnTo>
                  <a:pt x="61" y="51"/>
                </a:lnTo>
                <a:lnTo>
                  <a:pt x="61" y="51"/>
                </a:lnTo>
                <a:lnTo>
                  <a:pt x="62" y="51"/>
                </a:lnTo>
                <a:lnTo>
                  <a:pt x="62" y="51"/>
                </a:lnTo>
                <a:lnTo>
                  <a:pt x="62" y="51"/>
                </a:lnTo>
                <a:lnTo>
                  <a:pt x="62" y="51"/>
                </a:lnTo>
                <a:lnTo>
                  <a:pt x="63" y="51"/>
                </a:lnTo>
                <a:lnTo>
                  <a:pt x="63" y="50"/>
                </a:lnTo>
                <a:lnTo>
                  <a:pt x="64" y="50"/>
                </a:lnTo>
                <a:lnTo>
                  <a:pt x="64" y="50"/>
                </a:lnTo>
                <a:lnTo>
                  <a:pt x="65" y="50"/>
                </a:lnTo>
                <a:lnTo>
                  <a:pt x="65" y="50"/>
                </a:lnTo>
                <a:lnTo>
                  <a:pt x="66" y="50"/>
                </a:lnTo>
                <a:lnTo>
                  <a:pt x="66" y="50"/>
                </a:lnTo>
                <a:lnTo>
                  <a:pt x="66" y="50"/>
                </a:lnTo>
                <a:lnTo>
                  <a:pt x="67" y="50"/>
                </a:lnTo>
                <a:lnTo>
                  <a:pt x="67" y="50"/>
                </a:lnTo>
                <a:lnTo>
                  <a:pt x="68" y="50"/>
                </a:lnTo>
                <a:lnTo>
                  <a:pt x="68" y="49"/>
                </a:lnTo>
                <a:lnTo>
                  <a:pt x="68" y="49"/>
                </a:lnTo>
                <a:lnTo>
                  <a:pt x="69" y="49"/>
                </a:lnTo>
                <a:lnTo>
                  <a:pt x="69" y="49"/>
                </a:lnTo>
                <a:lnTo>
                  <a:pt x="70" y="49"/>
                </a:lnTo>
                <a:lnTo>
                  <a:pt x="70" y="49"/>
                </a:lnTo>
                <a:lnTo>
                  <a:pt x="70" y="49"/>
                </a:lnTo>
                <a:lnTo>
                  <a:pt x="70" y="48"/>
                </a:lnTo>
                <a:lnTo>
                  <a:pt x="70" y="48"/>
                </a:lnTo>
                <a:lnTo>
                  <a:pt x="71" y="48"/>
                </a:lnTo>
                <a:lnTo>
                  <a:pt x="71" y="48"/>
                </a:lnTo>
                <a:lnTo>
                  <a:pt x="72" y="48"/>
                </a:lnTo>
                <a:lnTo>
                  <a:pt x="72" y="48"/>
                </a:lnTo>
                <a:lnTo>
                  <a:pt x="73" y="48"/>
                </a:lnTo>
                <a:lnTo>
                  <a:pt x="73" y="48"/>
                </a:lnTo>
                <a:lnTo>
                  <a:pt x="74" y="48"/>
                </a:lnTo>
                <a:lnTo>
                  <a:pt x="74" y="48"/>
                </a:lnTo>
                <a:lnTo>
                  <a:pt x="74" y="47"/>
                </a:lnTo>
                <a:lnTo>
                  <a:pt x="74" y="47"/>
                </a:lnTo>
                <a:lnTo>
                  <a:pt x="75" y="47"/>
                </a:lnTo>
                <a:lnTo>
                  <a:pt x="75" y="47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7" y="46"/>
                </a:lnTo>
                <a:lnTo>
                  <a:pt x="77" y="46"/>
                </a:lnTo>
                <a:lnTo>
                  <a:pt x="77" y="45"/>
                </a:lnTo>
                <a:lnTo>
                  <a:pt x="78" y="45"/>
                </a:lnTo>
                <a:lnTo>
                  <a:pt x="78" y="45"/>
                </a:lnTo>
                <a:lnTo>
                  <a:pt x="78" y="45"/>
                </a:lnTo>
                <a:lnTo>
                  <a:pt x="78" y="45"/>
                </a:lnTo>
                <a:lnTo>
                  <a:pt x="78" y="45"/>
                </a:lnTo>
                <a:lnTo>
                  <a:pt x="79" y="45"/>
                </a:lnTo>
                <a:lnTo>
                  <a:pt x="79" y="45"/>
                </a:lnTo>
                <a:lnTo>
                  <a:pt x="79" y="44"/>
                </a:lnTo>
                <a:lnTo>
                  <a:pt x="79" y="44"/>
                </a:lnTo>
                <a:lnTo>
                  <a:pt x="80" y="44"/>
                </a:lnTo>
                <a:lnTo>
                  <a:pt x="80" y="44"/>
                </a:lnTo>
                <a:lnTo>
                  <a:pt x="81" y="44"/>
                </a:lnTo>
                <a:lnTo>
                  <a:pt x="81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2"/>
                </a:lnTo>
                <a:lnTo>
                  <a:pt x="84" y="42"/>
                </a:lnTo>
                <a:lnTo>
                  <a:pt x="84" y="41"/>
                </a:lnTo>
                <a:lnTo>
                  <a:pt x="85" y="41"/>
                </a:lnTo>
                <a:lnTo>
                  <a:pt x="85" y="41"/>
                </a:lnTo>
                <a:lnTo>
                  <a:pt x="86" y="41"/>
                </a:lnTo>
                <a:lnTo>
                  <a:pt x="86" y="41"/>
                </a:lnTo>
                <a:lnTo>
                  <a:pt x="86" y="41"/>
                </a:lnTo>
                <a:lnTo>
                  <a:pt x="87" y="41"/>
                </a:lnTo>
                <a:lnTo>
                  <a:pt x="87" y="41"/>
                </a:lnTo>
                <a:lnTo>
                  <a:pt x="87" y="40"/>
                </a:lnTo>
                <a:lnTo>
                  <a:pt x="87" y="40"/>
                </a:lnTo>
                <a:lnTo>
                  <a:pt x="87" y="40"/>
                </a:lnTo>
                <a:lnTo>
                  <a:pt x="88" y="40"/>
                </a:lnTo>
                <a:lnTo>
                  <a:pt x="88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90" y="40"/>
                </a:lnTo>
                <a:lnTo>
                  <a:pt x="90" y="40"/>
                </a:lnTo>
                <a:lnTo>
                  <a:pt x="91" y="40"/>
                </a:lnTo>
                <a:lnTo>
                  <a:pt x="91" y="41"/>
                </a:lnTo>
                <a:lnTo>
                  <a:pt x="91" y="41"/>
                </a:lnTo>
                <a:lnTo>
                  <a:pt x="91" y="41"/>
                </a:lnTo>
                <a:lnTo>
                  <a:pt x="92" y="41"/>
                </a:lnTo>
                <a:lnTo>
                  <a:pt x="92" y="40"/>
                </a:lnTo>
                <a:lnTo>
                  <a:pt x="92" y="40"/>
                </a:lnTo>
                <a:lnTo>
                  <a:pt x="93" y="40"/>
                </a:lnTo>
                <a:lnTo>
                  <a:pt x="93" y="40"/>
                </a:lnTo>
                <a:lnTo>
                  <a:pt x="93" y="40"/>
                </a:lnTo>
                <a:lnTo>
                  <a:pt x="94" y="40"/>
                </a:lnTo>
                <a:lnTo>
                  <a:pt x="94" y="39"/>
                </a:lnTo>
                <a:lnTo>
                  <a:pt x="94" y="39"/>
                </a:lnTo>
                <a:lnTo>
                  <a:pt x="94" y="39"/>
                </a:lnTo>
                <a:lnTo>
                  <a:pt x="95" y="39"/>
                </a:lnTo>
                <a:lnTo>
                  <a:pt x="95" y="38"/>
                </a:lnTo>
                <a:lnTo>
                  <a:pt x="95" y="38"/>
                </a:lnTo>
                <a:lnTo>
                  <a:pt x="95" y="38"/>
                </a:lnTo>
                <a:lnTo>
                  <a:pt x="96" y="38"/>
                </a:lnTo>
                <a:lnTo>
                  <a:pt x="96" y="38"/>
                </a:lnTo>
                <a:lnTo>
                  <a:pt x="95" y="38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5"/>
                </a:lnTo>
                <a:lnTo>
                  <a:pt x="96" y="35"/>
                </a:lnTo>
                <a:lnTo>
                  <a:pt x="96" y="34"/>
                </a:lnTo>
                <a:lnTo>
                  <a:pt x="96" y="34"/>
                </a:lnTo>
                <a:lnTo>
                  <a:pt x="96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8" y="33"/>
                </a:lnTo>
                <a:lnTo>
                  <a:pt x="98" y="32"/>
                </a:lnTo>
                <a:lnTo>
                  <a:pt x="98" y="32"/>
                </a:lnTo>
                <a:lnTo>
                  <a:pt x="98" y="32"/>
                </a:lnTo>
                <a:lnTo>
                  <a:pt x="98" y="31"/>
                </a:lnTo>
                <a:lnTo>
                  <a:pt x="99" y="31"/>
                </a:lnTo>
                <a:lnTo>
                  <a:pt x="99" y="30"/>
                </a:lnTo>
                <a:lnTo>
                  <a:pt x="99" y="30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8" y="28"/>
                </a:lnTo>
                <a:lnTo>
                  <a:pt x="98" y="27"/>
                </a:lnTo>
                <a:lnTo>
                  <a:pt x="99" y="27"/>
                </a:lnTo>
                <a:lnTo>
                  <a:pt x="99" y="26"/>
                </a:lnTo>
                <a:lnTo>
                  <a:pt x="99" y="26"/>
                </a:lnTo>
                <a:lnTo>
                  <a:pt x="99" y="25"/>
                </a:lnTo>
                <a:lnTo>
                  <a:pt x="99" y="25"/>
                </a:lnTo>
                <a:lnTo>
                  <a:pt x="99" y="25"/>
                </a:lnTo>
                <a:lnTo>
                  <a:pt x="99" y="24"/>
                </a:lnTo>
                <a:lnTo>
                  <a:pt x="99" y="24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99" y="22"/>
                </a:lnTo>
                <a:lnTo>
                  <a:pt x="99" y="23"/>
                </a:lnTo>
                <a:lnTo>
                  <a:pt x="100" y="23"/>
                </a:lnTo>
                <a:lnTo>
                  <a:pt x="100" y="22"/>
                </a:lnTo>
                <a:lnTo>
                  <a:pt x="100" y="22"/>
                </a:lnTo>
                <a:lnTo>
                  <a:pt x="100" y="22"/>
                </a:lnTo>
                <a:lnTo>
                  <a:pt x="100" y="21"/>
                </a:lnTo>
                <a:lnTo>
                  <a:pt x="100" y="21"/>
                </a:lnTo>
                <a:lnTo>
                  <a:pt x="99" y="21"/>
                </a:lnTo>
                <a:lnTo>
                  <a:pt x="99" y="21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19"/>
                </a:lnTo>
                <a:lnTo>
                  <a:pt x="99" y="19"/>
                </a:lnTo>
                <a:lnTo>
                  <a:pt x="99" y="19"/>
                </a:lnTo>
                <a:lnTo>
                  <a:pt x="99" y="18"/>
                </a:lnTo>
                <a:lnTo>
                  <a:pt x="99" y="18"/>
                </a:lnTo>
                <a:lnTo>
                  <a:pt x="99" y="18"/>
                </a:lnTo>
                <a:lnTo>
                  <a:pt x="99" y="17"/>
                </a:lnTo>
                <a:lnTo>
                  <a:pt x="98" y="17"/>
                </a:lnTo>
                <a:lnTo>
                  <a:pt x="98" y="17"/>
                </a:lnTo>
                <a:lnTo>
                  <a:pt x="97" y="17"/>
                </a:lnTo>
                <a:lnTo>
                  <a:pt x="97" y="17"/>
                </a:lnTo>
                <a:lnTo>
                  <a:pt x="97" y="17"/>
                </a:lnTo>
                <a:lnTo>
                  <a:pt x="97" y="17"/>
                </a:lnTo>
                <a:lnTo>
                  <a:pt x="96" y="17"/>
                </a:lnTo>
                <a:lnTo>
                  <a:pt x="96" y="16"/>
                </a:lnTo>
                <a:lnTo>
                  <a:pt x="96" y="16"/>
                </a:lnTo>
                <a:lnTo>
                  <a:pt x="96" y="16"/>
                </a:lnTo>
                <a:lnTo>
                  <a:pt x="95" y="16"/>
                </a:lnTo>
                <a:lnTo>
                  <a:pt x="95" y="16"/>
                </a:lnTo>
                <a:lnTo>
                  <a:pt x="95" y="15"/>
                </a:lnTo>
                <a:lnTo>
                  <a:pt x="95" y="15"/>
                </a:lnTo>
                <a:lnTo>
                  <a:pt x="95" y="14"/>
                </a:lnTo>
                <a:lnTo>
                  <a:pt x="96" y="14"/>
                </a:lnTo>
                <a:lnTo>
                  <a:pt x="96" y="14"/>
                </a:lnTo>
                <a:lnTo>
                  <a:pt x="97" y="14"/>
                </a:lnTo>
                <a:lnTo>
                  <a:pt x="97" y="13"/>
                </a:lnTo>
                <a:lnTo>
                  <a:pt x="97" y="13"/>
                </a:lnTo>
                <a:lnTo>
                  <a:pt x="98" y="13"/>
                </a:lnTo>
                <a:lnTo>
                  <a:pt x="98" y="12"/>
                </a:lnTo>
                <a:lnTo>
                  <a:pt x="98" y="12"/>
                </a:lnTo>
                <a:lnTo>
                  <a:pt x="99" y="12"/>
                </a:lnTo>
                <a:lnTo>
                  <a:pt x="99" y="12"/>
                </a:lnTo>
                <a:lnTo>
                  <a:pt x="99" y="12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1" y="11"/>
                </a:lnTo>
                <a:lnTo>
                  <a:pt x="101" y="11"/>
                </a:lnTo>
                <a:lnTo>
                  <a:pt x="102" y="11"/>
                </a:lnTo>
                <a:lnTo>
                  <a:pt x="102" y="11"/>
                </a:lnTo>
                <a:lnTo>
                  <a:pt x="103" y="11"/>
                </a:lnTo>
                <a:lnTo>
                  <a:pt x="103" y="11"/>
                </a:lnTo>
                <a:lnTo>
                  <a:pt x="103" y="10"/>
                </a:lnTo>
                <a:lnTo>
                  <a:pt x="104" y="10"/>
                </a:lnTo>
                <a:lnTo>
                  <a:pt x="105" y="10"/>
                </a:lnTo>
                <a:lnTo>
                  <a:pt x="105" y="9"/>
                </a:lnTo>
                <a:lnTo>
                  <a:pt x="105" y="9"/>
                </a:lnTo>
                <a:lnTo>
                  <a:pt x="106" y="8"/>
                </a:lnTo>
                <a:lnTo>
                  <a:pt x="106" y="8"/>
                </a:lnTo>
                <a:lnTo>
                  <a:pt x="107" y="8"/>
                </a:lnTo>
                <a:lnTo>
                  <a:pt x="107" y="8"/>
                </a:lnTo>
                <a:lnTo>
                  <a:pt x="108" y="8"/>
                </a:lnTo>
                <a:lnTo>
                  <a:pt x="108" y="8"/>
                </a:lnTo>
                <a:lnTo>
                  <a:pt x="108" y="7"/>
                </a:lnTo>
                <a:lnTo>
                  <a:pt x="108" y="7"/>
                </a:lnTo>
                <a:lnTo>
                  <a:pt x="109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8"/>
                </a:lnTo>
                <a:lnTo>
                  <a:pt x="111" y="8"/>
                </a:lnTo>
                <a:lnTo>
                  <a:pt x="112" y="8"/>
                </a:lnTo>
                <a:lnTo>
                  <a:pt x="112" y="7"/>
                </a:lnTo>
                <a:lnTo>
                  <a:pt x="112" y="7"/>
                </a:lnTo>
                <a:lnTo>
                  <a:pt x="112" y="6"/>
                </a:lnTo>
                <a:lnTo>
                  <a:pt x="113" y="6"/>
                </a:lnTo>
                <a:lnTo>
                  <a:pt x="113" y="6"/>
                </a:lnTo>
                <a:lnTo>
                  <a:pt x="113" y="5"/>
                </a:lnTo>
                <a:lnTo>
                  <a:pt x="114" y="5"/>
                </a:lnTo>
                <a:lnTo>
                  <a:pt x="114" y="5"/>
                </a:lnTo>
                <a:lnTo>
                  <a:pt x="114" y="4"/>
                </a:lnTo>
                <a:lnTo>
                  <a:pt x="115" y="4"/>
                </a:lnTo>
                <a:lnTo>
                  <a:pt x="115" y="4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8" y="6"/>
                </a:lnTo>
                <a:lnTo>
                  <a:pt x="118" y="7"/>
                </a:lnTo>
                <a:lnTo>
                  <a:pt x="119" y="7"/>
                </a:lnTo>
                <a:lnTo>
                  <a:pt x="119" y="8"/>
                </a:lnTo>
                <a:lnTo>
                  <a:pt x="120" y="8"/>
                </a:lnTo>
                <a:lnTo>
                  <a:pt x="120" y="8"/>
                </a:lnTo>
                <a:lnTo>
                  <a:pt x="120" y="9"/>
                </a:lnTo>
                <a:lnTo>
                  <a:pt x="121" y="9"/>
                </a:lnTo>
                <a:lnTo>
                  <a:pt x="121" y="9"/>
                </a:lnTo>
                <a:lnTo>
                  <a:pt x="121" y="10"/>
                </a:lnTo>
                <a:lnTo>
                  <a:pt x="121" y="10"/>
                </a:lnTo>
                <a:lnTo>
                  <a:pt x="122" y="10"/>
                </a:lnTo>
                <a:lnTo>
                  <a:pt x="122" y="11"/>
                </a:lnTo>
                <a:lnTo>
                  <a:pt x="122" y="11"/>
                </a:lnTo>
                <a:lnTo>
                  <a:pt x="123" y="11"/>
                </a:lnTo>
                <a:lnTo>
                  <a:pt x="123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0"/>
                </a:lnTo>
                <a:lnTo>
                  <a:pt x="125" y="10"/>
                </a:lnTo>
                <a:lnTo>
                  <a:pt x="125" y="10"/>
                </a:lnTo>
                <a:lnTo>
                  <a:pt x="126" y="9"/>
                </a:lnTo>
                <a:lnTo>
                  <a:pt x="126" y="9"/>
                </a:lnTo>
                <a:lnTo>
                  <a:pt x="127" y="9"/>
                </a:lnTo>
                <a:lnTo>
                  <a:pt x="127" y="8"/>
                </a:lnTo>
                <a:lnTo>
                  <a:pt x="128" y="8"/>
                </a:lnTo>
                <a:lnTo>
                  <a:pt x="128" y="8"/>
                </a:lnTo>
                <a:lnTo>
                  <a:pt x="128" y="7"/>
                </a:lnTo>
                <a:lnTo>
                  <a:pt x="129" y="7"/>
                </a:lnTo>
                <a:lnTo>
                  <a:pt x="129" y="6"/>
                </a:lnTo>
                <a:lnTo>
                  <a:pt x="130" y="6"/>
                </a:lnTo>
                <a:lnTo>
                  <a:pt x="130" y="6"/>
                </a:lnTo>
                <a:lnTo>
                  <a:pt x="131" y="6"/>
                </a:lnTo>
                <a:lnTo>
                  <a:pt x="131" y="6"/>
                </a:lnTo>
                <a:lnTo>
                  <a:pt x="132" y="6"/>
                </a:lnTo>
                <a:lnTo>
                  <a:pt x="132" y="6"/>
                </a:lnTo>
                <a:lnTo>
                  <a:pt x="133" y="6"/>
                </a:lnTo>
                <a:lnTo>
                  <a:pt x="133" y="6"/>
                </a:lnTo>
                <a:lnTo>
                  <a:pt x="133" y="6"/>
                </a:lnTo>
                <a:lnTo>
                  <a:pt x="134" y="5"/>
                </a:lnTo>
                <a:lnTo>
                  <a:pt x="134" y="5"/>
                </a:lnTo>
                <a:lnTo>
                  <a:pt x="134" y="4"/>
                </a:lnTo>
                <a:lnTo>
                  <a:pt x="134" y="4"/>
                </a:lnTo>
                <a:lnTo>
                  <a:pt x="134" y="3"/>
                </a:lnTo>
                <a:lnTo>
                  <a:pt x="134" y="3"/>
                </a:lnTo>
                <a:lnTo>
                  <a:pt x="134" y="2"/>
                </a:lnTo>
                <a:lnTo>
                  <a:pt x="134" y="2"/>
                </a:lnTo>
                <a:lnTo>
                  <a:pt x="134" y="1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6" y="0"/>
                </a:lnTo>
                <a:lnTo>
                  <a:pt x="137" y="0"/>
                </a:lnTo>
                <a:lnTo>
                  <a:pt x="137" y="1"/>
                </a:lnTo>
                <a:lnTo>
                  <a:pt x="137" y="1"/>
                </a:lnTo>
                <a:lnTo>
                  <a:pt x="138" y="2"/>
                </a:lnTo>
                <a:lnTo>
                  <a:pt x="138" y="3"/>
                </a:lnTo>
                <a:lnTo>
                  <a:pt x="138" y="3"/>
                </a:lnTo>
                <a:lnTo>
                  <a:pt x="138" y="4"/>
                </a:lnTo>
                <a:lnTo>
                  <a:pt x="138" y="4"/>
                </a:lnTo>
                <a:lnTo>
                  <a:pt x="138" y="5"/>
                </a:lnTo>
                <a:lnTo>
                  <a:pt x="138" y="5"/>
                </a:lnTo>
                <a:lnTo>
                  <a:pt x="138" y="5"/>
                </a:lnTo>
                <a:lnTo>
                  <a:pt x="139" y="5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1" y="6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18" name="Freeform 104"/>
          <p:cNvSpPr>
            <a:spLocks/>
          </p:cNvSpPr>
          <p:nvPr/>
        </p:nvSpPr>
        <p:spPr bwMode="auto">
          <a:xfrm>
            <a:off x="3891751" y="4926935"/>
            <a:ext cx="382933" cy="345343"/>
          </a:xfrm>
          <a:custGeom>
            <a:avLst/>
            <a:gdLst>
              <a:gd name="T0" fmla="*/ 106 w 223"/>
              <a:gd name="T1" fmla="*/ 9 h 218"/>
              <a:gd name="T2" fmla="*/ 114 w 223"/>
              <a:gd name="T3" fmla="*/ 14 h 218"/>
              <a:gd name="T4" fmla="*/ 122 w 223"/>
              <a:gd name="T5" fmla="*/ 10 h 218"/>
              <a:gd name="T6" fmla="*/ 131 w 223"/>
              <a:gd name="T7" fmla="*/ 12 h 218"/>
              <a:gd name="T8" fmla="*/ 128 w 223"/>
              <a:gd name="T9" fmla="*/ 25 h 218"/>
              <a:gd name="T10" fmla="*/ 131 w 223"/>
              <a:gd name="T11" fmla="*/ 37 h 218"/>
              <a:gd name="T12" fmla="*/ 138 w 223"/>
              <a:gd name="T13" fmla="*/ 50 h 218"/>
              <a:gd name="T14" fmla="*/ 160 w 223"/>
              <a:gd name="T15" fmla="*/ 66 h 218"/>
              <a:gd name="T16" fmla="*/ 177 w 223"/>
              <a:gd name="T17" fmla="*/ 62 h 218"/>
              <a:gd name="T18" fmla="*/ 183 w 223"/>
              <a:gd name="T19" fmla="*/ 65 h 218"/>
              <a:gd name="T20" fmla="*/ 189 w 223"/>
              <a:gd name="T21" fmla="*/ 82 h 218"/>
              <a:gd name="T22" fmla="*/ 200 w 223"/>
              <a:gd name="T23" fmla="*/ 84 h 218"/>
              <a:gd name="T24" fmla="*/ 202 w 223"/>
              <a:gd name="T25" fmla="*/ 97 h 218"/>
              <a:gd name="T26" fmla="*/ 220 w 223"/>
              <a:gd name="T27" fmla="*/ 118 h 218"/>
              <a:gd name="T28" fmla="*/ 217 w 223"/>
              <a:gd name="T29" fmla="*/ 140 h 218"/>
              <a:gd name="T30" fmla="*/ 207 w 223"/>
              <a:gd name="T31" fmla="*/ 143 h 218"/>
              <a:gd name="T32" fmla="*/ 200 w 223"/>
              <a:gd name="T33" fmla="*/ 147 h 218"/>
              <a:gd name="T34" fmla="*/ 190 w 223"/>
              <a:gd name="T35" fmla="*/ 151 h 218"/>
              <a:gd name="T36" fmla="*/ 184 w 223"/>
              <a:gd name="T37" fmla="*/ 159 h 218"/>
              <a:gd name="T38" fmla="*/ 172 w 223"/>
              <a:gd name="T39" fmla="*/ 162 h 218"/>
              <a:gd name="T40" fmla="*/ 163 w 223"/>
              <a:gd name="T41" fmla="*/ 163 h 218"/>
              <a:gd name="T42" fmla="*/ 156 w 223"/>
              <a:gd name="T43" fmla="*/ 166 h 218"/>
              <a:gd name="T44" fmla="*/ 152 w 223"/>
              <a:gd name="T45" fmla="*/ 173 h 218"/>
              <a:gd name="T46" fmla="*/ 142 w 223"/>
              <a:gd name="T47" fmla="*/ 173 h 218"/>
              <a:gd name="T48" fmla="*/ 133 w 223"/>
              <a:gd name="T49" fmla="*/ 176 h 218"/>
              <a:gd name="T50" fmla="*/ 122 w 223"/>
              <a:gd name="T51" fmla="*/ 196 h 218"/>
              <a:gd name="T52" fmla="*/ 103 w 223"/>
              <a:gd name="T53" fmla="*/ 204 h 218"/>
              <a:gd name="T54" fmla="*/ 102 w 223"/>
              <a:gd name="T55" fmla="*/ 213 h 218"/>
              <a:gd name="T56" fmla="*/ 97 w 223"/>
              <a:gd name="T57" fmla="*/ 216 h 218"/>
              <a:gd name="T58" fmla="*/ 86 w 223"/>
              <a:gd name="T59" fmla="*/ 214 h 218"/>
              <a:gd name="T60" fmla="*/ 78 w 223"/>
              <a:gd name="T61" fmla="*/ 216 h 218"/>
              <a:gd name="T62" fmla="*/ 79 w 223"/>
              <a:gd name="T63" fmla="*/ 208 h 218"/>
              <a:gd name="T64" fmla="*/ 70 w 223"/>
              <a:gd name="T65" fmla="*/ 205 h 218"/>
              <a:gd name="T66" fmla="*/ 60 w 223"/>
              <a:gd name="T67" fmla="*/ 208 h 218"/>
              <a:gd name="T68" fmla="*/ 49 w 223"/>
              <a:gd name="T69" fmla="*/ 211 h 218"/>
              <a:gd name="T70" fmla="*/ 41 w 223"/>
              <a:gd name="T71" fmla="*/ 204 h 218"/>
              <a:gd name="T72" fmla="*/ 33 w 223"/>
              <a:gd name="T73" fmla="*/ 200 h 218"/>
              <a:gd name="T74" fmla="*/ 27 w 223"/>
              <a:gd name="T75" fmla="*/ 191 h 218"/>
              <a:gd name="T76" fmla="*/ 25 w 223"/>
              <a:gd name="T77" fmla="*/ 180 h 218"/>
              <a:gd name="T78" fmla="*/ 21 w 223"/>
              <a:gd name="T79" fmla="*/ 169 h 218"/>
              <a:gd name="T80" fmla="*/ 17 w 223"/>
              <a:gd name="T81" fmla="*/ 162 h 218"/>
              <a:gd name="T82" fmla="*/ 23 w 223"/>
              <a:gd name="T83" fmla="*/ 156 h 218"/>
              <a:gd name="T84" fmla="*/ 18 w 223"/>
              <a:gd name="T85" fmla="*/ 148 h 218"/>
              <a:gd name="T86" fmla="*/ 15 w 223"/>
              <a:gd name="T87" fmla="*/ 139 h 218"/>
              <a:gd name="T88" fmla="*/ 21 w 223"/>
              <a:gd name="T89" fmla="*/ 129 h 218"/>
              <a:gd name="T90" fmla="*/ 25 w 223"/>
              <a:gd name="T91" fmla="*/ 119 h 218"/>
              <a:gd name="T92" fmla="*/ 24 w 223"/>
              <a:gd name="T93" fmla="*/ 106 h 218"/>
              <a:gd name="T94" fmla="*/ 21 w 223"/>
              <a:gd name="T95" fmla="*/ 93 h 218"/>
              <a:gd name="T96" fmla="*/ 21 w 223"/>
              <a:gd name="T97" fmla="*/ 81 h 218"/>
              <a:gd name="T98" fmla="*/ 10 w 223"/>
              <a:gd name="T99" fmla="*/ 77 h 218"/>
              <a:gd name="T100" fmla="*/ 5 w 223"/>
              <a:gd name="T101" fmla="*/ 67 h 218"/>
              <a:gd name="T102" fmla="*/ 3 w 223"/>
              <a:gd name="T103" fmla="*/ 59 h 218"/>
              <a:gd name="T104" fmla="*/ 10 w 223"/>
              <a:gd name="T105" fmla="*/ 50 h 218"/>
              <a:gd name="T106" fmla="*/ 3 w 223"/>
              <a:gd name="T107" fmla="*/ 42 h 218"/>
              <a:gd name="T108" fmla="*/ 14 w 223"/>
              <a:gd name="T109" fmla="*/ 39 h 218"/>
              <a:gd name="T110" fmla="*/ 25 w 223"/>
              <a:gd name="T111" fmla="*/ 33 h 218"/>
              <a:gd name="T112" fmla="*/ 36 w 223"/>
              <a:gd name="T113" fmla="*/ 33 h 218"/>
              <a:gd name="T114" fmla="*/ 46 w 223"/>
              <a:gd name="T115" fmla="*/ 27 h 218"/>
              <a:gd name="T116" fmla="*/ 53 w 223"/>
              <a:gd name="T117" fmla="*/ 20 h 218"/>
              <a:gd name="T118" fmla="*/ 62 w 223"/>
              <a:gd name="T119" fmla="*/ 12 h 218"/>
              <a:gd name="T120" fmla="*/ 72 w 223"/>
              <a:gd name="T121" fmla="*/ 6 h 218"/>
              <a:gd name="T122" fmla="*/ 83 w 223"/>
              <a:gd name="T123" fmla="*/ 3 h 218"/>
              <a:gd name="T124" fmla="*/ 94 w 223"/>
              <a:gd name="T125" fmla="*/ 1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3" h="218">
                <a:moveTo>
                  <a:pt x="96" y="4"/>
                </a:moveTo>
                <a:lnTo>
                  <a:pt x="96" y="4"/>
                </a:lnTo>
                <a:lnTo>
                  <a:pt x="96" y="4"/>
                </a:lnTo>
                <a:lnTo>
                  <a:pt x="97" y="4"/>
                </a:lnTo>
                <a:lnTo>
                  <a:pt x="97" y="5"/>
                </a:lnTo>
                <a:lnTo>
                  <a:pt x="97" y="5"/>
                </a:lnTo>
                <a:lnTo>
                  <a:pt x="97" y="5"/>
                </a:lnTo>
                <a:lnTo>
                  <a:pt x="98" y="5"/>
                </a:lnTo>
                <a:lnTo>
                  <a:pt x="98" y="6"/>
                </a:lnTo>
                <a:lnTo>
                  <a:pt x="98" y="6"/>
                </a:lnTo>
                <a:lnTo>
                  <a:pt x="98" y="7"/>
                </a:lnTo>
                <a:lnTo>
                  <a:pt x="99" y="7"/>
                </a:lnTo>
                <a:lnTo>
                  <a:pt x="99" y="7"/>
                </a:lnTo>
                <a:lnTo>
                  <a:pt x="99" y="8"/>
                </a:lnTo>
                <a:lnTo>
                  <a:pt x="100" y="8"/>
                </a:ln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02" y="8"/>
                </a:lnTo>
                <a:lnTo>
                  <a:pt x="102" y="8"/>
                </a:lnTo>
                <a:lnTo>
                  <a:pt x="103" y="8"/>
                </a:lnTo>
                <a:lnTo>
                  <a:pt x="103" y="8"/>
                </a:lnTo>
                <a:lnTo>
                  <a:pt x="103" y="9"/>
                </a:lnTo>
                <a:lnTo>
                  <a:pt x="104" y="9"/>
                </a:lnTo>
                <a:lnTo>
                  <a:pt x="104" y="9"/>
                </a:lnTo>
                <a:lnTo>
                  <a:pt x="105" y="9"/>
                </a:lnTo>
                <a:lnTo>
                  <a:pt x="105" y="9"/>
                </a:lnTo>
                <a:lnTo>
                  <a:pt x="106" y="9"/>
                </a:lnTo>
                <a:lnTo>
                  <a:pt x="106" y="9"/>
                </a:lnTo>
                <a:lnTo>
                  <a:pt x="106" y="9"/>
                </a:lnTo>
                <a:lnTo>
                  <a:pt x="107" y="9"/>
                </a:lnTo>
                <a:lnTo>
                  <a:pt x="107" y="9"/>
                </a:lnTo>
                <a:lnTo>
                  <a:pt x="107" y="10"/>
                </a:lnTo>
                <a:lnTo>
                  <a:pt x="108" y="10"/>
                </a:lnTo>
                <a:lnTo>
                  <a:pt x="108" y="10"/>
                </a:lnTo>
                <a:lnTo>
                  <a:pt x="107" y="11"/>
                </a:lnTo>
                <a:lnTo>
                  <a:pt x="107" y="11"/>
                </a:lnTo>
                <a:lnTo>
                  <a:pt x="107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3"/>
                </a:lnTo>
                <a:lnTo>
                  <a:pt x="108" y="13"/>
                </a:lnTo>
                <a:lnTo>
                  <a:pt x="109" y="13"/>
                </a:lnTo>
                <a:lnTo>
                  <a:pt x="109" y="14"/>
                </a:lnTo>
                <a:lnTo>
                  <a:pt x="109" y="14"/>
                </a:lnTo>
                <a:lnTo>
                  <a:pt x="110" y="14"/>
                </a:lnTo>
                <a:lnTo>
                  <a:pt x="110" y="14"/>
                </a:lnTo>
                <a:lnTo>
                  <a:pt x="110" y="15"/>
                </a:lnTo>
                <a:lnTo>
                  <a:pt x="110" y="15"/>
                </a:lnTo>
                <a:lnTo>
                  <a:pt x="111" y="15"/>
                </a:lnTo>
                <a:lnTo>
                  <a:pt x="111" y="15"/>
                </a:lnTo>
                <a:lnTo>
                  <a:pt x="111" y="15"/>
                </a:lnTo>
                <a:lnTo>
                  <a:pt x="111" y="16"/>
                </a:lnTo>
                <a:lnTo>
                  <a:pt x="112" y="16"/>
                </a:lnTo>
                <a:lnTo>
                  <a:pt x="113" y="16"/>
                </a:lnTo>
                <a:lnTo>
                  <a:pt x="113" y="15"/>
                </a:lnTo>
                <a:lnTo>
                  <a:pt x="114" y="15"/>
                </a:lnTo>
                <a:lnTo>
                  <a:pt x="114" y="15"/>
                </a:lnTo>
                <a:lnTo>
                  <a:pt x="114" y="14"/>
                </a:lnTo>
                <a:lnTo>
                  <a:pt x="114" y="14"/>
                </a:lnTo>
                <a:lnTo>
                  <a:pt x="115" y="14"/>
                </a:lnTo>
                <a:lnTo>
                  <a:pt x="115" y="13"/>
                </a:lnTo>
                <a:lnTo>
                  <a:pt x="115" y="13"/>
                </a:lnTo>
                <a:lnTo>
                  <a:pt x="116" y="13"/>
                </a:lnTo>
                <a:lnTo>
                  <a:pt x="116" y="13"/>
                </a:lnTo>
                <a:lnTo>
                  <a:pt x="116" y="14"/>
                </a:lnTo>
                <a:lnTo>
                  <a:pt x="116" y="14"/>
                </a:lnTo>
                <a:lnTo>
                  <a:pt x="117" y="14"/>
                </a:lnTo>
                <a:lnTo>
                  <a:pt x="118" y="14"/>
                </a:lnTo>
                <a:lnTo>
                  <a:pt x="118" y="13"/>
                </a:lnTo>
                <a:lnTo>
                  <a:pt x="118" y="12"/>
                </a:lnTo>
                <a:lnTo>
                  <a:pt x="117" y="12"/>
                </a:lnTo>
                <a:lnTo>
                  <a:pt x="117" y="12"/>
                </a:lnTo>
                <a:lnTo>
                  <a:pt x="117" y="12"/>
                </a:lnTo>
                <a:lnTo>
                  <a:pt x="118" y="12"/>
                </a:lnTo>
                <a:lnTo>
                  <a:pt x="118" y="11"/>
                </a:lnTo>
                <a:lnTo>
                  <a:pt x="118" y="11"/>
                </a:lnTo>
                <a:lnTo>
                  <a:pt x="118" y="11"/>
                </a:lnTo>
                <a:lnTo>
                  <a:pt x="118" y="10"/>
                </a:lnTo>
                <a:lnTo>
                  <a:pt x="118" y="10"/>
                </a:lnTo>
                <a:lnTo>
                  <a:pt x="118" y="10"/>
                </a:lnTo>
                <a:lnTo>
                  <a:pt x="119" y="10"/>
                </a:lnTo>
                <a:lnTo>
                  <a:pt x="119" y="10"/>
                </a:lnTo>
                <a:lnTo>
                  <a:pt x="119" y="9"/>
                </a:lnTo>
                <a:lnTo>
                  <a:pt x="120" y="9"/>
                </a:lnTo>
                <a:lnTo>
                  <a:pt x="120" y="9"/>
                </a:lnTo>
                <a:lnTo>
                  <a:pt x="121" y="9"/>
                </a:lnTo>
                <a:lnTo>
                  <a:pt x="121" y="10"/>
                </a:lnTo>
                <a:lnTo>
                  <a:pt x="122" y="10"/>
                </a:lnTo>
                <a:lnTo>
                  <a:pt x="122" y="10"/>
                </a:lnTo>
                <a:lnTo>
                  <a:pt x="122" y="10"/>
                </a:lnTo>
                <a:lnTo>
                  <a:pt x="123" y="10"/>
                </a:lnTo>
                <a:lnTo>
                  <a:pt x="123" y="10"/>
                </a:lnTo>
                <a:lnTo>
                  <a:pt x="123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2"/>
                </a:lnTo>
                <a:lnTo>
                  <a:pt x="125" y="11"/>
                </a:lnTo>
                <a:lnTo>
                  <a:pt x="125" y="11"/>
                </a:lnTo>
                <a:lnTo>
                  <a:pt x="126" y="11"/>
                </a:lnTo>
                <a:lnTo>
                  <a:pt x="126" y="10"/>
                </a:lnTo>
                <a:lnTo>
                  <a:pt x="126" y="10"/>
                </a:lnTo>
                <a:lnTo>
                  <a:pt x="126" y="10"/>
                </a:lnTo>
                <a:lnTo>
                  <a:pt x="126" y="10"/>
                </a:lnTo>
                <a:lnTo>
                  <a:pt x="127" y="10"/>
                </a:lnTo>
                <a:lnTo>
                  <a:pt x="127" y="9"/>
                </a:lnTo>
                <a:lnTo>
                  <a:pt x="127" y="9"/>
                </a:lnTo>
                <a:lnTo>
                  <a:pt x="127" y="9"/>
                </a:lnTo>
                <a:lnTo>
                  <a:pt x="128" y="9"/>
                </a:lnTo>
                <a:lnTo>
                  <a:pt x="129" y="9"/>
                </a:lnTo>
                <a:lnTo>
                  <a:pt x="129" y="10"/>
                </a:lnTo>
                <a:lnTo>
                  <a:pt x="129" y="10"/>
                </a:lnTo>
                <a:lnTo>
                  <a:pt x="130" y="10"/>
                </a:lnTo>
                <a:lnTo>
                  <a:pt x="131" y="10"/>
                </a:lnTo>
                <a:lnTo>
                  <a:pt x="131" y="9"/>
                </a:lnTo>
                <a:lnTo>
                  <a:pt x="131" y="10"/>
                </a:lnTo>
                <a:lnTo>
                  <a:pt x="131" y="10"/>
                </a:lnTo>
                <a:lnTo>
                  <a:pt x="131" y="11"/>
                </a:lnTo>
                <a:lnTo>
                  <a:pt x="131" y="11"/>
                </a:lnTo>
                <a:lnTo>
                  <a:pt x="131" y="12"/>
                </a:lnTo>
                <a:lnTo>
                  <a:pt x="131" y="12"/>
                </a:lnTo>
                <a:lnTo>
                  <a:pt x="130" y="12"/>
                </a:lnTo>
                <a:lnTo>
                  <a:pt x="130" y="12"/>
                </a:lnTo>
                <a:lnTo>
                  <a:pt x="130" y="12"/>
                </a:lnTo>
                <a:lnTo>
                  <a:pt x="130" y="13"/>
                </a:lnTo>
                <a:lnTo>
                  <a:pt x="130" y="13"/>
                </a:lnTo>
                <a:lnTo>
                  <a:pt x="130" y="14"/>
                </a:lnTo>
                <a:lnTo>
                  <a:pt x="129" y="14"/>
                </a:lnTo>
                <a:lnTo>
                  <a:pt x="129" y="15"/>
                </a:lnTo>
                <a:lnTo>
                  <a:pt x="129" y="15"/>
                </a:lnTo>
                <a:lnTo>
                  <a:pt x="129" y="16"/>
                </a:lnTo>
                <a:lnTo>
                  <a:pt x="129" y="16"/>
                </a:lnTo>
                <a:lnTo>
                  <a:pt x="129" y="17"/>
                </a:lnTo>
                <a:lnTo>
                  <a:pt x="129" y="17"/>
                </a:lnTo>
                <a:lnTo>
                  <a:pt x="129" y="17"/>
                </a:lnTo>
                <a:lnTo>
                  <a:pt x="129" y="18"/>
                </a:lnTo>
                <a:lnTo>
                  <a:pt x="129" y="18"/>
                </a:lnTo>
                <a:lnTo>
                  <a:pt x="129" y="19"/>
                </a:lnTo>
                <a:lnTo>
                  <a:pt x="129" y="19"/>
                </a:lnTo>
                <a:lnTo>
                  <a:pt x="129" y="20"/>
                </a:lnTo>
                <a:lnTo>
                  <a:pt x="129" y="20"/>
                </a:lnTo>
                <a:lnTo>
                  <a:pt x="129" y="21"/>
                </a:lnTo>
                <a:lnTo>
                  <a:pt x="129" y="21"/>
                </a:lnTo>
                <a:lnTo>
                  <a:pt x="129" y="21"/>
                </a:lnTo>
                <a:lnTo>
                  <a:pt x="129" y="22"/>
                </a:lnTo>
                <a:lnTo>
                  <a:pt x="129" y="22"/>
                </a:lnTo>
                <a:lnTo>
                  <a:pt x="129" y="23"/>
                </a:lnTo>
                <a:lnTo>
                  <a:pt x="129" y="23"/>
                </a:lnTo>
                <a:lnTo>
                  <a:pt x="128" y="24"/>
                </a:lnTo>
                <a:lnTo>
                  <a:pt x="128" y="24"/>
                </a:lnTo>
                <a:lnTo>
                  <a:pt x="128" y="25"/>
                </a:lnTo>
                <a:lnTo>
                  <a:pt x="128" y="25"/>
                </a:lnTo>
                <a:lnTo>
                  <a:pt x="128" y="25"/>
                </a:lnTo>
                <a:lnTo>
                  <a:pt x="128" y="26"/>
                </a:lnTo>
                <a:lnTo>
                  <a:pt x="127" y="26"/>
                </a:lnTo>
                <a:lnTo>
                  <a:pt x="127" y="26"/>
                </a:lnTo>
                <a:lnTo>
                  <a:pt x="127" y="27"/>
                </a:lnTo>
                <a:lnTo>
                  <a:pt x="126" y="27"/>
                </a:lnTo>
                <a:lnTo>
                  <a:pt x="126" y="27"/>
                </a:lnTo>
                <a:lnTo>
                  <a:pt x="126" y="28"/>
                </a:lnTo>
                <a:lnTo>
                  <a:pt x="127" y="28"/>
                </a:lnTo>
                <a:lnTo>
                  <a:pt x="127" y="28"/>
                </a:lnTo>
                <a:lnTo>
                  <a:pt x="127" y="29"/>
                </a:lnTo>
                <a:lnTo>
                  <a:pt x="127" y="29"/>
                </a:lnTo>
                <a:lnTo>
                  <a:pt x="127" y="30"/>
                </a:lnTo>
                <a:lnTo>
                  <a:pt x="127" y="30"/>
                </a:lnTo>
                <a:lnTo>
                  <a:pt x="127" y="31"/>
                </a:lnTo>
                <a:lnTo>
                  <a:pt x="127" y="31"/>
                </a:lnTo>
                <a:lnTo>
                  <a:pt x="127" y="32"/>
                </a:lnTo>
                <a:lnTo>
                  <a:pt x="126" y="32"/>
                </a:lnTo>
                <a:lnTo>
                  <a:pt x="126" y="33"/>
                </a:lnTo>
                <a:lnTo>
                  <a:pt x="126" y="33"/>
                </a:lnTo>
                <a:lnTo>
                  <a:pt x="126" y="33"/>
                </a:lnTo>
                <a:lnTo>
                  <a:pt x="126" y="34"/>
                </a:lnTo>
                <a:lnTo>
                  <a:pt x="126" y="35"/>
                </a:lnTo>
                <a:lnTo>
                  <a:pt x="127" y="35"/>
                </a:lnTo>
                <a:lnTo>
                  <a:pt x="127" y="36"/>
                </a:lnTo>
                <a:lnTo>
                  <a:pt x="127" y="36"/>
                </a:lnTo>
                <a:lnTo>
                  <a:pt x="128" y="36"/>
                </a:lnTo>
                <a:lnTo>
                  <a:pt x="128" y="36"/>
                </a:lnTo>
                <a:lnTo>
                  <a:pt x="129" y="36"/>
                </a:lnTo>
                <a:lnTo>
                  <a:pt x="130" y="36"/>
                </a:lnTo>
                <a:lnTo>
                  <a:pt x="131" y="37"/>
                </a:lnTo>
                <a:lnTo>
                  <a:pt x="131" y="36"/>
                </a:lnTo>
                <a:lnTo>
                  <a:pt x="131" y="37"/>
                </a:lnTo>
                <a:lnTo>
                  <a:pt x="131" y="37"/>
                </a:lnTo>
                <a:lnTo>
                  <a:pt x="131" y="37"/>
                </a:lnTo>
                <a:lnTo>
                  <a:pt x="131" y="38"/>
                </a:lnTo>
                <a:lnTo>
                  <a:pt x="131" y="38"/>
                </a:lnTo>
                <a:lnTo>
                  <a:pt x="131" y="39"/>
                </a:lnTo>
                <a:lnTo>
                  <a:pt x="131" y="40"/>
                </a:lnTo>
                <a:lnTo>
                  <a:pt x="131" y="40"/>
                </a:lnTo>
                <a:lnTo>
                  <a:pt x="131" y="41"/>
                </a:lnTo>
                <a:lnTo>
                  <a:pt x="131" y="41"/>
                </a:lnTo>
                <a:lnTo>
                  <a:pt x="131" y="42"/>
                </a:lnTo>
                <a:lnTo>
                  <a:pt x="131" y="42"/>
                </a:lnTo>
                <a:lnTo>
                  <a:pt x="132" y="42"/>
                </a:lnTo>
                <a:lnTo>
                  <a:pt x="132" y="42"/>
                </a:lnTo>
                <a:lnTo>
                  <a:pt x="133" y="42"/>
                </a:lnTo>
                <a:lnTo>
                  <a:pt x="133" y="42"/>
                </a:lnTo>
                <a:lnTo>
                  <a:pt x="134" y="42"/>
                </a:lnTo>
                <a:lnTo>
                  <a:pt x="134" y="42"/>
                </a:lnTo>
                <a:lnTo>
                  <a:pt x="134" y="42"/>
                </a:lnTo>
                <a:lnTo>
                  <a:pt x="134" y="43"/>
                </a:lnTo>
                <a:lnTo>
                  <a:pt x="134" y="44"/>
                </a:lnTo>
                <a:lnTo>
                  <a:pt x="134" y="44"/>
                </a:lnTo>
                <a:lnTo>
                  <a:pt x="135" y="44"/>
                </a:lnTo>
                <a:lnTo>
                  <a:pt x="135" y="46"/>
                </a:lnTo>
                <a:lnTo>
                  <a:pt x="135" y="47"/>
                </a:lnTo>
                <a:lnTo>
                  <a:pt x="136" y="48"/>
                </a:lnTo>
                <a:lnTo>
                  <a:pt x="136" y="48"/>
                </a:lnTo>
                <a:lnTo>
                  <a:pt x="137" y="49"/>
                </a:lnTo>
                <a:lnTo>
                  <a:pt x="138" y="49"/>
                </a:lnTo>
                <a:lnTo>
                  <a:pt x="138" y="50"/>
                </a:lnTo>
                <a:lnTo>
                  <a:pt x="139" y="50"/>
                </a:lnTo>
                <a:lnTo>
                  <a:pt x="141" y="52"/>
                </a:lnTo>
                <a:lnTo>
                  <a:pt x="142" y="53"/>
                </a:lnTo>
                <a:lnTo>
                  <a:pt x="142" y="54"/>
                </a:lnTo>
                <a:lnTo>
                  <a:pt x="143" y="54"/>
                </a:lnTo>
                <a:lnTo>
                  <a:pt x="144" y="54"/>
                </a:lnTo>
                <a:lnTo>
                  <a:pt x="145" y="54"/>
                </a:lnTo>
                <a:lnTo>
                  <a:pt x="146" y="54"/>
                </a:lnTo>
                <a:lnTo>
                  <a:pt x="147" y="54"/>
                </a:lnTo>
                <a:lnTo>
                  <a:pt x="148" y="54"/>
                </a:lnTo>
                <a:lnTo>
                  <a:pt x="148" y="54"/>
                </a:lnTo>
                <a:lnTo>
                  <a:pt x="149" y="54"/>
                </a:lnTo>
                <a:lnTo>
                  <a:pt x="151" y="55"/>
                </a:lnTo>
                <a:lnTo>
                  <a:pt x="151" y="55"/>
                </a:lnTo>
                <a:lnTo>
                  <a:pt x="152" y="56"/>
                </a:lnTo>
                <a:lnTo>
                  <a:pt x="152" y="57"/>
                </a:lnTo>
                <a:lnTo>
                  <a:pt x="152" y="57"/>
                </a:lnTo>
                <a:lnTo>
                  <a:pt x="152" y="58"/>
                </a:lnTo>
                <a:lnTo>
                  <a:pt x="153" y="58"/>
                </a:lnTo>
                <a:lnTo>
                  <a:pt x="153" y="59"/>
                </a:lnTo>
                <a:lnTo>
                  <a:pt x="154" y="59"/>
                </a:lnTo>
                <a:lnTo>
                  <a:pt x="154" y="60"/>
                </a:lnTo>
                <a:lnTo>
                  <a:pt x="154" y="60"/>
                </a:lnTo>
                <a:lnTo>
                  <a:pt x="154" y="61"/>
                </a:lnTo>
                <a:lnTo>
                  <a:pt x="156" y="62"/>
                </a:lnTo>
                <a:lnTo>
                  <a:pt x="156" y="64"/>
                </a:lnTo>
                <a:lnTo>
                  <a:pt x="157" y="65"/>
                </a:lnTo>
                <a:lnTo>
                  <a:pt x="158" y="66"/>
                </a:lnTo>
                <a:lnTo>
                  <a:pt x="159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5"/>
                </a:lnTo>
                <a:lnTo>
                  <a:pt x="161" y="65"/>
                </a:lnTo>
                <a:lnTo>
                  <a:pt x="161" y="65"/>
                </a:lnTo>
                <a:lnTo>
                  <a:pt x="162" y="65"/>
                </a:lnTo>
                <a:lnTo>
                  <a:pt x="163" y="66"/>
                </a:lnTo>
                <a:lnTo>
                  <a:pt x="164" y="66"/>
                </a:lnTo>
                <a:lnTo>
                  <a:pt x="164" y="67"/>
                </a:lnTo>
                <a:lnTo>
                  <a:pt x="164" y="67"/>
                </a:lnTo>
                <a:lnTo>
                  <a:pt x="164" y="68"/>
                </a:lnTo>
                <a:lnTo>
                  <a:pt x="164" y="68"/>
                </a:lnTo>
                <a:lnTo>
                  <a:pt x="164" y="69"/>
                </a:lnTo>
                <a:lnTo>
                  <a:pt x="165" y="69"/>
                </a:lnTo>
                <a:lnTo>
                  <a:pt x="166" y="69"/>
                </a:lnTo>
                <a:lnTo>
                  <a:pt x="167" y="69"/>
                </a:lnTo>
                <a:lnTo>
                  <a:pt x="167" y="69"/>
                </a:lnTo>
                <a:lnTo>
                  <a:pt x="168" y="69"/>
                </a:lnTo>
                <a:lnTo>
                  <a:pt x="169" y="69"/>
                </a:lnTo>
                <a:lnTo>
                  <a:pt x="170" y="68"/>
                </a:lnTo>
                <a:lnTo>
                  <a:pt x="170" y="67"/>
                </a:lnTo>
                <a:lnTo>
                  <a:pt x="171" y="67"/>
                </a:lnTo>
                <a:lnTo>
                  <a:pt x="172" y="67"/>
                </a:lnTo>
                <a:lnTo>
                  <a:pt x="172" y="67"/>
                </a:lnTo>
                <a:lnTo>
                  <a:pt x="173" y="66"/>
                </a:lnTo>
                <a:lnTo>
                  <a:pt x="174" y="65"/>
                </a:lnTo>
                <a:lnTo>
                  <a:pt x="175" y="65"/>
                </a:lnTo>
                <a:lnTo>
                  <a:pt x="176" y="64"/>
                </a:lnTo>
                <a:lnTo>
                  <a:pt x="176" y="64"/>
                </a:lnTo>
                <a:lnTo>
                  <a:pt x="177" y="63"/>
                </a:lnTo>
                <a:lnTo>
                  <a:pt x="177" y="63"/>
                </a:lnTo>
                <a:lnTo>
                  <a:pt x="177" y="62"/>
                </a:lnTo>
                <a:lnTo>
                  <a:pt x="177" y="62"/>
                </a:lnTo>
                <a:lnTo>
                  <a:pt x="177" y="61"/>
                </a:lnTo>
                <a:lnTo>
                  <a:pt x="177" y="60"/>
                </a:lnTo>
                <a:lnTo>
                  <a:pt x="177" y="59"/>
                </a:lnTo>
                <a:lnTo>
                  <a:pt x="177" y="59"/>
                </a:lnTo>
                <a:lnTo>
                  <a:pt x="176" y="58"/>
                </a:lnTo>
                <a:lnTo>
                  <a:pt x="177" y="58"/>
                </a:lnTo>
                <a:lnTo>
                  <a:pt x="177" y="58"/>
                </a:lnTo>
                <a:lnTo>
                  <a:pt x="178" y="57"/>
                </a:lnTo>
                <a:lnTo>
                  <a:pt x="178" y="58"/>
                </a:lnTo>
                <a:lnTo>
                  <a:pt x="179" y="58"/>
                </a:lnTo>
                <a:lnTo>
                  <a:pt x="180" y="58"/>
                </a:lnTo>
                <a:lnTo>
                  <a:pt x="181" y="58"/>
                </a:lnTo>
                <a:lnTo>
                  <a:pt x="181" y="58"/>
                </a:lnTo>
                <a:lnTo>
                  <a:pt x="181" y="58"/>
                </a:lnTo>
                <a:lnTo>
                  <a:pt x="183" y="58"/>
                </a:lnTo>
                <a:lnTo>
                  <a:pt x="183" y="58"/>
                </a:lnTo>
                <a:lnTo>
                  <a:pt x="184" y="58"/>
                </a:lnTo>
                <a:lnTo>
                  <a:pt x="185" y="58"/>
                </a:lnTo>
                <a:lnTo>
                  <a:pt x="185" y="59"/>
                </a:lnTo>
                <a:lnTo>
                  <a:pt x="185" y="59"/>
                </a:lnTo>
                <a:lnTo>
                  <a:pt x="185" y="60"/>
                </a:lnTo>
                <a:lnTo>
                  <a:pt x="185" y="61"/>
                </a:lnTo>
                <a:lnTo>
                  <a:pt x="185" y="61"/>
                </a:lnTo>
                <a:lnTo>
                  <a:pt x="184" y="62"/>
                </a:lnTo>
                <a:lnTo>
                  <a:pt x="184" y="62"/>
                </a:lnTo>
                <a:lnTo>
                  <a:pt x="183" y="62"/>
                </a:lnTo>
                <a:lnTo>
                  <a:pt x="183" y="63"/>
                </a:lnTo>
                <a:lnTo>
                  <a:pt x="182" y="63"/>
                </a:lnTo>
                <a:lnTo>
                  <a:pt x="182" y="64"/>
                </a:lnTo>
                <a:lnTo>
                  <a:pt x="182" y="65"/>
                </a:lnTo>
                <a:lnTo>
                  <a:pt x="183" y="65"/>
                </a:lnTo>
                <a:lnTo>
                  <a:pt x="183" y="65"/>
                </a:lnTo>
                <a:lnTo>
                  <a:pt x="184" y="66"/>
                </a:lnTo>
                <a:lnTo>
                  <a:pt x="184" y="67"/>
                </a:lnTo>
                <a:lnTo>
                  <a:pt x="184" y="68"/>
                </a:lnTo>
                <a:lnTo>
                  <a:pt x="184" y="68"/>
                </a:lnTo>
                <a:lnTo>
                  <a:pt x="184" y="69"/>
                </a:lnTo>
                <a:lnTo>
                  <a:pt x="184" y="69"/>
                </a:lnTo>
                <a:lnTo>
                  <a:pt x="184" y="70"/>
                </a:lnTo>
                <a:lnTo>
                  <a:pt x="184" y="71"/>
                </a:lnTo>
                <a:lnTo>
                  <a:pt x="184" y="71"/>
                </a:lnTo>
                <a:lnTo>
                  <a:pt x="184" y="73"/>
                </a:lnTo>
                <a:lnTo>
                  <a:pt x="183" y="75"/>
                </a:lnTo>
                <a:lnTo>
                  <a:pt x="183" y="76"/>
                </a:lnTo>
                <a:lnTo>
                  <a:pt x="183" y="76"/>
                </a:lnTo>
                <a:lnTo>
                  <a:pt x="183" y="76"/>
                </a:lnTo>
                <a:lnTo>
                  <a:pt x="183" y="77"/>
                </a:lnTo>
                <a:lnTo>
                  <a:pt x="182" y="78"/>
                </a:lnTo>
                <a:lnTo>
                  <a:pt x="182" y="79"/>
                </a:lnTo>
                <a:lnTo>
                  <a:pt x="182" y="79"/>
                </a:lnTo>
                <a:lnTo>
                  <a:pt x="182" y="79"/>
                </a:lnTo>
                <a:lnTo>
                  <a:pt x="183" y="80"/>
                </a:lnTo>
                <a:lnTo>
                  <a:pt x="184" y="82"/>
                </a:lnTo>
                <a:lnTo>
                  <a:pt x="184" y="82"/>
                </a:lnTo>
                <a:lnTo>
                  <a:pt x="185" y="83"/>
                </a:lnTo>
                <a:lnTo>
                  <a:pt x="185" y="83"/>
                </a:lnTo>
                <a:lnTo>
                  <a:pt x="186" y="83"/>
                </a:lnTo>
                <a:lnTo>
                  <a:pt x="186" y="83"/>
                </a:lnTo>
                <a:lnTo>
                  <a:pt x="187" y="83"/>
                </a:lnTo>
                <a:lnTo>
                  <a:pt x="187" y="83"/>
                </a:lnTo>
                <a:lnTo>
                  <a:pt x="188" y="83"/>
                </a:lnTo>
                <a:lnTo>
                  <a:pt x="189" y="82"/>
                </a:lnTo>
                <a:lnTo>
                  <a:pt x="189" y="82"/>
                </a:lnTo>
                <a:lnTo>
                  <a:pt x="190" y="82"/>
                </a:lnTo>
                <a:lnTo>
                  <a:pt x="190" y="82"/>
                </a:lnTo>
                <a:lnTo>
                  <a:pt x="191" y="82"/>
                </a:lnTo>
                <a:lnTo>
                  <a:pt x="192" y="82"/>
                </a:lnTo>
                <a:lnTo>
                  <a:pt x="192" y="83"/>
                </a:lnTo>
                <a:lnTo>
                  <a:pt x="193" y="83"/>
                </a:lnTo>
                <a:lnTo>
                  <a:pt x="193" y="83"/>
                </a:lnTo>
                <a:lnTo>
                  <a:pt x="194" y="83"/>
                </a:lnTo>
                <a:lnTo>
                  <a:pt x="194" y="83"/>
                </a:lnTo>
                <a:lnTo>
                  <a:pt x="196" y="84"/>
                </a:lnTo>
                <a:lnTo>
                  <a:pt x="196" y="84"/>
                </a:lnTo>
                <a:lnTo>
                  <a:pt x="197" y="84"/>
                </a:lnTo>
                <a:lnTo>
                  <a:pt x="197" y="83"/>
                </a:lnTo>
                <a:lnTo>
                  <a:pt x="198" y="83"/>
                </a:lnTo>
                <a:lnTo>
                  <a:pt x="198" y="83"/>
                </a:lnTo>
                <a:lnTo>
                  <a:pt x="198" y="83"/>
                </a:lnTo>
                <a:lnTo>
                  <a:pt x="199" y="82"/>
                </a:lnTo>
                <a:lnTo>
                  <a:pt x="200" y="81"/>
                </a:lnTo>
                <a:lnTo>
                  <a:pt x="200" y="81"/>
                </a:lnTo>
                <a:lnTo>
                  <a:pt x="201" y="82"/>
                </a:lnTo>
                <a:lnTo>
                  <a:pt x="201" y="82"/>
                </a:lnTo>
                <a:lnTo>
                  <a:pt x="201" y="82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1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5"/>
                </a:lnTo>
                <a:lnTo>
                  <a:pt x="199" y="85"/>
                </a:lnTo>
                <a:lnTo>
                  <a:pt x="199" y="85"/>
                </a:lnTo>
                <a:lnTo>
                  <a:pt x="199" y="86"/>
                </a:lnTo>
                <a:lnTo>
                  <a:pt x="199" y="86"/>
                </a:lnTo>
                <a:lnTo>
                  <a:pt x="198" y="86"/>
                </a:lnTo>
                <a:lnTo>
                  <a:pt x="198" y="87"/>
                </a:lnTo>
                <a:lnTo>
                  <a:pt x="198" y="87"/>
                </a:lnTo>
                <a:lnTo>
                  <a:pt x="198" y="87"/>
                </a:lnTo>
                <a:lnTo>
                  <a:pt x="197" y="87"/>
                </a:lnTo>
                <a:lnTo>
                  <a:pt x="197" y="88"/>
                </a:lnTo>
                <a:lnTo>
                  <a:pt x="197" y="88"/>
                </a:lnTo>
                <a:lnTo>
                  <a:pt x="197" y="89"/>
                </a:lnTo>
                <a:lnTo>
                  <a:pt x="197" y="89"/>
                </a:lnTo>
                <a:lnTo>
                  <a:pt x="197" y="90"/>
                </a:lnTo>
                <a:lnTo>
                  <a:pt x="197" y="90"/>
                </a:lnTo>
                <a:lnTo>
                  <a:pt x="196" y="90"/>
                </a:lnTo>
                <a:lnTo>
                  <a:pt x="196" y="91"/>
                </a:lnTo>
                <a:lnTo>
                  <a:pt x="196" y="91"/>
                </a:lnTo>
                <a:lnTo>
                  <a:pt x="197" y="92"/>
                </a:lnTo>
                <a:lnTo>
                  <a:pt x="197" y="92"/>
                </a:lnTo>
                <a:lnTo>
                  <a:pt x="197" y="91"/>
                </a:lnTo>
                <a:lnTo>
                  <a:pt x="198" y="91"/>
                </a:lnTo>
                <a:lnTo>
                  <a:pt x="199" y="91"/>
                </a:lnTo>
                <a:lnTo>
                  <a:pt x="200" y="92"/>
                </a:lnTo>
                <a:lnTo>
                  <a:pt x="200" y="92"/>
                </a:lnTo>
                <a:lnTo>
                  <a:pt x="201" y="94"/>
                </a:lnTo>
                <a:lnTo>
                  <a:pt x="201" y="95"/>
                </a:lnTo>
                <a:lnTo>
                  <a:pt x="201" y="96"/>
                </a:lnTo>
                <a:lnTo>
                  <a:pt x="202" y="97"/>
                </a:lnTo>
                <a:lnTo>
                  <a:pt x="202" y="97"/>
                </a:lnTo>
                <a:lnTo>
                  <a:pt x="203" y="98"/>
                </a:lnTo>
                <a:lnTo>
                  <a:pt x="203" y="98"/>
                </a:lnTo>
                <a:lnTo>
                  <a:pt x="204" y="98"/>
                </a:lnTo>
                <a:lnTo>
                  <a:pt x="205" y="98"/>
                </a:lnTo>
                <a:lnTo>
                  <a:pt x="205" y="98"/>
                </a:lnTo>
                <a:lnTo>
                  <a:pt x="206" y="98"/>
                </a:lnTo>
                <a:lnTo>
                  <a:pt x="206" y="98"/>
                </a:lnTo>
                <a:lnTo>
                  <a:pt x="207" y="98"/>
                </a:lnTo>
                <a:lnTo>
                  <a:pt x="207" y="98"/>
                </a:lnTo>
                <a:lnTo>
                  <a:pt x="208" y="100"/>
                </a:lnTo>
                <a:lnTo>
                  <a:pt x="209" y="101"/>
                </a:lnTo>
                <a:lnTo>
                  <a:pt x="210" y="102"/>
                </a:lnTo>
                <a:lnTo>
                  <a:pt x="210" y="102"/>
                </a:lnTo>
                <a:lnTo>
                  <a:pt x="210" y="103"/>
                </a:lnTo>
                <a:lnTo>
                  <a:pt x="210" y="104"/>
                </a:lnTo>
                <a:lnTo>
                  <a:pt x="210" y="104"/>
                </a:lnTo>
                <a:lnTo>
                  <a:pt x="210" y="106"/>
                </a:lnTo>
                <a:lnTo>
                  <a:pt x="211" y="107"/>
                </a:lnTo>
                <a:lnTo>
                  <a:pt x="211" y="108"/>
                </a:lnTo>
                <a:lnTo>
                  <a:pt x="212" y="108"/>
                </a:lnTo>
                <a:lnTo>
                  <a:pt x="213" y="110"/>
                </a:lnTo>
                <a:lnTo>
                  <a:pt x="213" y="110"/>
                </a:lnTo>
                <a:lnTo>
                  <a:pt x="215" y="112"/>
                </a:lnTo>
                <a:lnTo>
                  <a:pt x="216" y="112"/>
                </a:lnTo>
                <a:lnTo>
                  <a:pt x="217" y="113"/>
                </a:lnTo>
                <a:lnTo>
                  <a:pt x="217" y="114"/>
                </a:lnTo>
                <a:lnTo>
                  <a:pt x="218" y="115"/>
                </a:lnTo>
                <a:lnTo>
                  <a:pt x="218" y="116"/>
                </a:lnTo>
                <a:lnTo>
                  <a:pt x="219" y="116"/>
                </a:lnTo>
                <a:lnTo>
                  <a:pt x="219" y="117"/>
                </a:lnTo>
                <a:lnTo>
                  <a:pt x="220" y="118"/>
                </a:lnTo>
                <a:lnTo>
                  <a:pt x="221" y="121"/>
                </a:lnTo>
                <a:lnTo>
                  <a:pt x="221" y="122"/>
                </a:lnTo>
                <a:lnTo>
                  <a:pt x="222" y="125"/>
                </a:lnTo>
                <a:lnTo>
                  <a:pt x="223" y="126"/>
                </a:lnTo>
                <a:lnTo>
                  <a:pt x="223" y="128"/>
                </a:lnTo>
                <a:lnTo>
                  <a:pt x="223" y="128"/>
                </a:lnTo>
                <a:lnTo>
                  <a:pt x="223" y="129"/>
                </a:lnTo>
                <a:lnTo>
                  <a:pt x="222" y="129"/>
                </a:lnTo>
                <a:lnTo>
                  <a:pt x="222" y="129"/>
                </a:lnTo>
                <a:lnTo>
                  <a:pt x="222" y="130"/>
                </a:lnTo>
                <a:lnTo>
                  <a:pt x="222" y="130"/>
                </a:lnTo>
                <a:lnTo>
                  <a:pt x="222" y="131"/>
                </a:lnTo>
                <a:lnTo>
                  <a:pt x="222" y="131"/>
                </a:lnTo>
                <a:lnTo>
                  <a:pt x="222" y="132"/>
                </a:lnTo>
                <a:lnTo>
                  <a:pt x="223" y="133"/>
                </a:lnTo>
                <a:lnTo>
                  <a:pt x="223" y="134"/>
                </a:lnTo>
                <a:lnTo>
                  <a:pt x="222" y="135"/>
                </a:lnTo>
                <a:lnTo>
                  <a:pt x="222" y="137"/>
                </a:lnTo>
                <a:lnTo>
                  <a:pt x="222" y="138"/>
                </a:lnTo>
                <a:lnTo>
                  <a:pt x="221" y="140"/>
                </a:lnTo>
                <a:lnTo>
                  <a:pt x="220" y="140"/>
                </a:lnTo>
                <a:lnTo>
                  <a:pt x="219" y="140"/>
                </a:lnTo>
                <a:lnTo>
                  <a:pt x="219" y="138"/>
                </a:lnTo>
                <a:lnTo>
                  <a:pt x="218" y="139"/>
                </a:lnTo>
                <a:lnTo>
                  <a:pt x="218" y="138"/>
                </a:lnTo>
                <a:lnTo>
                  <a:pt x="218" y="139"/>
                </a:lnTo>
                <a:lnTo>
                  <a:pt x="218" y="139"/>
                </a:lnTo>
                <a:lnTo>
                  <a:pt x="218" y="139"/>
                </a:lnTo>
                <a:lnTo>
                  <a:pt x="217" y="139"/>
                </a:lnTo>
                <a:lnTo>
                  <a:pt x="217" y="140"/>
                </a:lnTo>
                <a:lnTo>
                  <a:pt x="217" y="140"/>
                </a:lnTo>
                <a:lnTo>
                  <a:pt x="217" y="140"/>
                </a:lnTo>
                <a:lnTo>
                  <a:pt x="216" y="140"/>
                </a:lnTo>
                <a:lnTo>
                  <a:pt x="216" y="140"/>
                </a:lnTo>
                <a:lnTo>
                  <a:pt x="215" y="140"/>
                </a:lnTo>
                <a:lnTo>
                  <a:pt x="215" y="140"/>
                </a:lnTo>
                <a:lnTo>
                  <a:pt x="214" y="140"/>
                </a:lnTo>
                <a:lnTo>
                  <a:pt x="214" y="140"/>
                </a:lnTo>
                <a:lnTo>
                  <a:pt x="214" y="140"/>
                </a:lnTo>
                <a:lnTo>
                  <a:pt x="214" y="141"/>
                </a:lnTo>
                <a:lnTo>
                  <a:pt x="214" y="141"/>
                </a:lnTo>
                <a:lnTo>
                  <a:pt x="213" y="141"/>
                </a:lnTo>
                <a:lnTo>
                  <a:pt x="213" y="141"/>
                </a:lnTo>
                <a:lnTo>
                  <a:pt x="212" y="141"/>
                </a:lnTo>
                <a:lnTo>
                  <a:pt x="212" y="141"/>
                </a:lnTo>
                <a:lnTo>
                  <a:pt x="212" y="141"/>
                </a:lnTo>
                <a:lnTo>
                  <a:pt x="212" y="142"/>
                </a:lnTo>
                <a:lnTo>
                  <a:pt x="211" y="142"/>
                </a:lnTo>
                <a:lnTo>
                  <a:pt x="211" y="141"/>
                </a:lnTo>
                <a:lnTo>
                  <a:pt x="210" y="141"/>
                </a:lnTo>
                <a:lnTo>
                  <a:pt x="210" y="141"/>
                </a:lnTo>
                <a:lnTo>
                  <a:pt x="210" y="142"/>
                </a:lnTo>
                <a:lnTo>
                  <a:pt x="210" y="142"/>
                </a:lnTo>
                <a:lnTo>
                  <a:pt x="209" y="142"/>
                </a:lnTo>
                <a:lnTo>
                  <a:pt x="209" y="142"/>
                </a:lnTo>
                <a:lnTo>
                  <a:pt x="209" y="142"/>
                </a:lnTo>
                <a:lnTo>
                  <a:pt x="208" y="142"/>
                </a:lnTo>
                <a:lnTo>
                  <a:pt x="208" y="142"/>
                </a:lnTo>
                <a:lnTo>
                  <a:pt x="207" y="142"/>
                </a:lnTo>
                <a:lnTo>
                  <a:pt x="207" y="143"/>
                </a:lnTo>
                <a:lnTo>
                  <a:pt x="207" y="143"/>
                </a:lnTo>
                <a:lnTo>
                  <a:pt x="207" y="143"/>
                </a:lnTo>
                <a:lnTo>
                  <a:pt x="206" y="143"/>
                </a:lnTo>
                <a:lnTo>
                  <a:pt x="206" y="143"/>
                </a:lnTo>
                <a:lnTo>
                  <a:pt x="206" y="143"/>
                </a:lnTo>
                <a:lnTo>
                  <a:pt x="206" y="143"/>
                </a:lnTo>
                <a:lnTo>
                  <a:pt x="206" y="143"/>
                </a:lnTo>
                <a:lnTo>
                  <a:pt x="206" y="144"/>
                </a:lnTo>
                <a:lnTo>
                  <a:pt x="205" y="144"/>
                </a:lnTo>
                <a:lnTo>
                  <a:pt x="205" y="144"/>
                </a:lnTo>
                <a:lnTo>
                  <a:pt x="205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5"/>
                </a:lnTo>
                <a:lnTo>
                  <a:pt x="204" y="145"/>
                </a:lnTo>
                <a:lnTo>
                  <a:pt x="204" y="145"/>
                </a:lnTo>
                <a:lnTo>
                  <a:pt x="204" y="145"/>
                </a:lnTo>
                <a:lnTo>
                  <a:pt x="203" y="145"/>
                </a:lnTo>
                <a:lnTo>
                  <a:pt x="203" y="145"/>
                </a:lnTo>
                <a:lnTo>
                  <a:pt x="203" y="145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1" y="145"/>
                </a:lnTo>
                <a:lnTo>
                  <a:pt x="201" y="146"/>
                </a:lnTo>
                <a:lnTo>
                  <a:pt x="201" y="146"/>
                </a:lnTo>
                <a:lnTo>
                  <a:pt x="201" y="146"/>
                </a:lnTo>
                <a:lnTo>
                  <a:pt x="200" y="146"/>
                </a:lnTo>
                <a:lnTo>
                  <a:pt x="200" y="146"/>
                </a:lnTo>
                <a:lnTo>
                  <a:pt x="200" y="146"/>
                </a:lnTo>
                <a:lnTo>
                  <a:pt x="200" y="146"/>
                </a:lnTo>
                <a:lnTo>
                  <a:pt x="200" y="147"/>
                </a:lnTo>
                <a:lnTo>
                  <a:pt x="199" y="147"/>
                </a:lnTo>
                <a:lnTo>
                  <a:pt x="199" y="146"/>
                </a:lnTo>
                <a:lnTo>
                  <a:pt x="199" y="146"/>
                </a:lnTo>
                <a:lnTo>
                  <a:pt x="198" y="147"/>
                </a:lnTo>
                <a:lnTo>
                  <a:pt x="198" y="147"/>
                </a:lnTo>
                <a:lnTo>
                  <a:pt x="197" y="147"/>
                </a:lnTo>
                <a:lnTo>
                  <a:pt x="197" y="147"/>
                </a:lnTo>
                <a:lnTo>
                  <a:pt x="197" y="147"/>
                </a:lnTo>
                <a:lnTo>
                  <a:pt x="196" y="147"/>
                </a:lnTo>
                <a:lnTo>
                  <a:pt x="196" y="147"/>
                </a:lnTo>
                <a:lnTo>
                  <a:pt x="196" y="147"/>
                </a:lnTo>
                <a:lnTo>
                  <a:pt x="195" y="147"/>
                </a:lnTo>
                <a:lnTo>
                  <a:pt x="195" y="148"/>
                </a:lnTo>
                <a:lnTo>
                  <a:pt x="195" y="148"/>
                </a:lnTo>
                <a:lnTo>
                  <a:pt x="194" y="148"/>
                </a:lnTo>
                <a:lnTo>
                  <a:pt x="194" y="148"/>
                </a:lnTo>
                <a:lnTo>
                  <a:pt x="194" y="149"/>
                </a:lnTo>
                <a:lnTo>
                  <a:pt x="194" y="149"/>
                </a:lnTo>
                <a:lnTo>
                  <a:pt x="194" y="150"/>
                </a:lnTo>
                <a:lnTo>
                  <a:pt x="193" y="150"/>
                </a:lnTo>
                <a:lnTo>
                  <a:pt x="193" y="150"/>
                </a:lnTo>
                <a:lnTo>
                  <a:pt x="193" y="150"/>
                </a:lnTo>
                <a:lnTo>
                  <a:pt x="192" y="150"/>
                </a:lnTo>
                <a:lnTo>
                  <a:pt x="192" y="150"/>
                </a:lnTo>
                <a:lnTo>
                  <a:pt x="191" y="150"/>
                </a:lnTo>
                <a:lnTo>
                  <a:pt x="191" y="150"/>
                </a:lnTo>
                <a:lnTo>
                  <a:pt x="190" y="150"/>
                </a:lnTo>
                <a:lnTo>
                  <a:pt x="190" y="151"/>
                </a:lnTo>
                <a:lnTo>
                  <a:pt x="190" y="151"/>
                </a:lnTo>
                <a:lnTo>
                  <a:pt x="190" y="151"/>
                </a:lnTo>
                <a:lnTo>
                  <a:pt x="190" y="151"/>
                </a:lnTo>
                <a:lnTo>
                  <a:pt x="190" y="151"/>
                </a:lnTo>
                <a:lnTo>
                  <a:pt x="190" y="152"/>
                </a:lnTo>
                <a:lnTo>
                  <a:pt x="190" y="152"/>
                </a:lnTo>
                <a:lnTo>
                  <a:pt x="190" y="153"/>
                </a:lnTo>
                <a:lnTo>
                  <a:pt x="191" y="153"/>
                </a:lnTo>
                <a:lnTo>
                  <a:pt x="191" y="153"/>
                </a:lnTo>
                <a:lnTo>
                  <a:pt x="191" y="154"/>
                </a:lnTo>
                <a:lnTo>
                  <a:pt x="191" y="154"/>
                </a:lnTo>
                <a:lnTo>
                  <a:pt x="191" y="154"/>
                </a:lnTo>
                <a:lnTo>
                  <a:pt x="191" y="155"/>
                </a:lnTo>
                <a:lnTo>
                  <a:pt x="191" y="155"/>
                </a:lnTo>
                <a:lnTo>
                  <a:pt x="191" y="156"/>
                </a:lnTo>
                <a:lnTo>
                  <a:pt x="190" y="156"/>
                </a:lnTo>
                <a:lnTo>
                  <a:pt x="190" y="156"/>
                </a:lnTo>
                <a:lnTo>
                  <a:pt x="190" y="157"/>
                </a:lnTo>
                <a:lnTo>
                  <a:pt x="189" y="157"/>
                </a:lnTo>
                <a:lnTo>
                  <a:pt x="189" y="157"/>
                </a:lnTo>
                <a:lnTo>
                  <a:pt x="189" y="157"/>
                </a:lnTo>
                <a:lnTo>
                  <a:pt x="188" y="158"/>
                </a:lnTo>
                <a:lnTo>
                  <a:pt x="188" y="158"/>
                </a:lnTo>
                <a:lnTo>
                  <a:pt x="187" y="158"/>
                </a:lnTo>
                <a:lnTo>
                  <a:pt x="187" y="158"/>
                </a:lnTo>
                <a:lnTo>
                  <a:pt x="186" y="159"/>
                </a:lnTo>
                <a:lnTo>
                  <a:pt x="186" y="159"/>
                </a:lnTo>
                <a:lnTo>
                  <a:pt x="186" y="159"/>
                </a:lnTo>
                <a:lnTo>
                  <a:pt x="185" y="159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4" y="159"/>
                </a:lnTo>
                <a:lnTo>
                  <a:pt x="184" y="160"/>
                </a:lnTo>
                <a:lnTo>
                  <a:pt x="184" y="160"/>
                </a:lnTo>
                <a:lnTo>
                  <a:pt x="183" y="160"/>
                </a:lnTo>
                <a:lnTo>
                  <a:pt x="183" y="160"/>
                </a:lnTo>
                <a:lnTo>
                  <a:pt x="182" y="160"/>
                </a:lnTo>
                <a:lnTo>
                  <a:pt x="182" y="160"/>
                </a:lnTo>
                <a:lnTo>
                  <a:pt x="181" y="160"/>
                </a:lnTo>
                <a:lnTo>
                  <a:pt x="181" y="161"/>
                </a:lnTo>
                <a:lnTo>
                  <a:pt x="181" y="161"/>
                </a:lnTo>
                <a:lnTo>
                  <a:pt x="181" y="161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79" y="162"/>
                </a:lnTo>
                <a:lnTo>
                  <a:pt x="179" y="162"/>
                </a:lnTo>
                <a:lnTo>
                  <a:pt x="179" y="162"/>
                </a:lnTo>
                <a:lnTo>
                  <a:pt x="179" y="162"/>
                </a:lnTo>
                <a:lnTo>
                  <a:pt x="178" y="162"/>
                </a:lnTo>
                <a:lnTo>
                  <a:pt x="178" y="162"/>
                </a:lnTo>
                <a:lnTo>
                  <a:pt x="177" y="162"/>
                </a:lnTo>
                <a:lnTo>
                  <a:pt x="177" y="162"/>
                </a:lnTo>
                <a:lnTo>
                  <a:pt x="176" y="162"/>
                </a:lnTo>
                <a:lnTo>
                  <a:pt x="176" y="162"/>
                </a:lnTo>
                <a:lnTo>
                  <a:pt x="176" y="162"/>
                </a:lnTo>
                <a:lnTo>
                  <a:pt x="175" y="162"/>
                </a:lnTo>
                <a:lnTo>
                  <a:pt x="175" y="162"/>
                </a:lnTo>
                <a:lnTo>
                  <a:pt x="174" y="162"/>
                </a:lnTo>
                <a:lnTo>
                  <a:pt x="174" y="162"/>
                </a:lnTo>
                <a:lnTo>
                  <a:pt x="173" y="162"/>
                </a:lnTo>
                <a:lnTo>
                  <a:pt x="173" y="162"/>
                </a:lnTo>
                <a:lnTo>
                  <a:pt x="172" y="162"/>
                </a:lnTo>
                <a:lnTo>
                  <a:pt x="172" y="162"/>
                </a:lnTo>
                <a:lnTo>
                  <a:pt x="172" y="162"/>
                </a:lnTo>
                <a:lnTo>
                  <a:pt x="171" y="163"/>
                </a:lnTo>
                <a:lnTo>
                  <a:pt x="171" y="163"/>
                </a:lnTo>
                <a:lnTo>
                  <a:pt x="170" y="163"/>
                </a:lnTo>
                <a:lnTo>
                  <a:pt x="170" y="163"/>
                </a:lnTo>
                <a:lnTo>
                  <a:pt x="169" y="163"/>
                </a:lnTo>
                <a:lnTo>
                  <a:pt x="169" y="163"/>
                </a:lnTo>
                <a:lnTo>
                  <a:pt x="168" y="163"/>
                </a:lnTo>
                <a:lnTo>
                  <a:pt x="168" y="163"/>
                </a:lnTo>
                <a:lnTo>
                  <a:pt x="168" y="163"/>
                </a:lnTo>
                <a:lnTo>
                  <a:pt x="167" y="163"/>
                </a:lnTo>
                <a:lnTo>
                  <a:pt x="167" y="164"/>
                </a:lnTo>
                <a:lnTo>
                  <a:pt x="167" y="164"/>
                </a:lnTo>
                <a:lnTo>
                  <a:pt x="167" y="164"/>
                </a:lnTo>
                <a:lnTo>
                  <a:pt x="166" y="164"/>
                </a:lnTo>
                <a:lnTo>
                  <a:pt x="166" y="165"/>
                </a:lnTo>
                <a:lnTo>
                  <a:pt x="166" y="165"/>
                </a:lnTo>
                <a:lnTo>
                  <a:pt x="165" y="165"/>
                </a:lnTo>
                <a:lnTo>
                  <a:pt x="165" y="165"/>
                </a:lnTo>
                <a:lnTo>
                  <a:pt x="164" y="165"/>
                </a:lnTo>
                <a:lnTo>
                  <a:pt x="164" y="165"/>
                </a:lnTo>
                <a:lnTo>
                  <a:pt x="164" y="165"/>
                </a:lnTo>
                <a:lnTo>
                  <a:pt x="164" y="165"/>
                </a:lnTo>
                <a:lnTo>
                  <a:pt x="164" y="165"/>
                </a:lnTo>
                <a:lnTo>
                  <a:pt x="164" y="164"/>
                </a:lnTo>
                <a:lnTo>
                  <a:pt x="163" y="164"/>
                </a:lnTo>
                <a:lnTo>
                  <a:pt x="163" y="164"/>
                </a:lnTo>
                <a:lnTo>
                  <a:pt x="163" y="164"/>
                </a:lnTo>
                <a:lnTo>
                  <a:pt x="163" y="163"/>
                </a:lnTo>
                <a:lnTo>
                  <a:pt x="163" y="163"/>
                </a:lnTo>
                <a:lnTo>
                  <a:pt x="162" y="163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0"/>
                </a:lnTo>
                <a:lnTo>
                  <a:pt x="160" y="160"/>
                </a:lnTo>
                <a:lnTo>
                  <a:pt x="160" y="160"/>
                </a:lnTo>
                <a:lnTo>
                  <a:pt x="158" y="160"/>
                </a:lnTo>
                <a:lnTo>
                  <a:pt x="157" y="160"/>
                </a:lnTo>
                <a:lnTo>
                  <a:pt x="157" y="160"/>
                </a:lnTo>
                <a:lnTo>
                  <a:pt x="156" y="161"/>
                </a:lnTo>
                <a:lnTo>
                  <a:pt x="156" y="161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3"/>
                </a:lnTo>
                <a:lnTo>
                  <a:pt x="157" y="163"/>
                </a:lnTo>
                <a:lnTo>
                  <a:pt x="157" y="164"/>
                </a:lnTo>
                <a:lnTo>
                  <a:pt x="157" y="164"/>
                </a:lnTo>
                <a:lnTo>
                  <a:pt x="157" y="165"/>
                </a:lnTo>
                <a:lnTo>
                  <a:pt x="157" y="165"/>
                </a:lnTo>
                <a:lnTo>
                  <a:pt x="157" y="165"/>
                </a:lnTo>
                <a:lnTo>
                  <a:pt x="157" y="166"/>
                </a:lnTo>
                <a:lnTo>
                  <a:pt x="156" y="166"/>
                </a:lnTo>
                <a:lnTo>
                  <a:pt x="156" y="166"/>
                </a:lnTo>
                <a:lnTo>
                  <a:pt x="156" y="166"/>
                </a:lnTo>
                <a:lnTo>
                  <a:pt x="156" y="166"/>
                </a:lnTo>
                <a:lnTo>
                  <a:pt x="156" y="166"/>
                </a:lnTo>
                <a:lnTo>
                  <a:pt x="155" y="166"/>
                </a:lnTo>
                <a:lnTo>
                  <a:pt x="155" y="166"/>
                </a:lnTo>
                <a:lnTo>
                  <a:pt x="155" y="167"/>
                </a:lnTo>
                <a:lnTo>
                  <a:pt x="154" y="167"/>
                </a:lnTo>
                <a:lnTo>
                  <a:pt x="154" y="167"/>
                </a:lnTo>
                <a:lnTo>
                  <a:pt x="154" y="168"/>
                </a:lnTo>
                <a:lnTo>
                  <a:pt x="154" y="168"/>
                </a:lnTo>
                <a:lnTo>
                  <a:pt x="154" y="169"/>
                </a:lnTo>
                <a:lnTo>
                  <a:pt x="154" y="169"/>
                </a:lnTo>
                <a:lnTo>
                  <a:pt x="154" y="169"/>
                </a:lnTo>
                <a:lnTo>
                  <a:pt x="154" y="170"/>
                </a:lnTo>
                <a:lnTo>
                  <a:pt x="154" y="170"/>
                </a:lnTo>
                <a:lnTo>
                  <a:pt x="154" y="171"/>
                </a:lnTo>
                <a:lnTo>
                  <a:pt x="154" y="171"/>
                </a:lnTo>
                <a:lnTo>
                  <a:pt x="154" y="171"/>
                </a:lnTo>
                <a:lnTo>
                  <a:pt x="154" y="172"/>
                </a:lnTo>
                <a:lnTo>
                  <a:pt x="154" y="172"/>
                </a:lnTo>
                <a:lnTo>
                  <a:pt x="154" y="172"/>
                </a:lnTo>
                <a:lnTo>
                  <a:pt x="154" y="173"/>
                </a:lnTo>
                <a:lnTo>
                  <a:pt x="154" y="173"/>
                </a:lnTo>
                <a:lnTo>
                  <a:pt x="154" y="173"/>
                </a:lnTo>
                <a:lnTo>
                  <a:pt x="154" y="173"/>
                </a:lnTo>
                <a:lnTo>
                  <a:pt x="153" y="173"/>
                </a:lnTo>
                <a:lnTo>
                  <a:pt x="153" y="174"/>
                </a:lnTo>
                <a:lnTo>
                  <a:pt x="153" y="174"/>
                </a:lnTo>
                <a:lnTo>
                  <a:pt x="153" y="174"/>
                </a:lnTo>
                <a:lnTo>
                  <a:pt x="152" y="174"/>
                </a:lnTo>
                <a:lnTo>
                  <a:pt x="152" y="173"/>
                </a:lnTo>
                <a:lnTo>
                  <a:pt x="152" y="173"/>
                </a:lnTo>
                <a:lnTo>
                  <a:pt x="151" y="173"/>
                </a:lnTo>
                <a:lnTo>
                  <a:pt x="151" y="174"/>
                </a:lnTo>
                <a:lnTo>
                  <a:pt x="151" y="174"/>
                </a:lnTo>
                <a:lnTo>
                  <a:pt x="150" y="174"/>
                </a:lnTo>
                <a:lnTo>
                  <a:pt x="150" y="173"/>
                </a:lnTo>
                <a:lnTo>
                  <a:pt x="150" y="174"/>
                </a:lnTo>
                <a:lnTo>
                  <a:pt x="150" y="173"/>
                </a:lnTo>
                <a:lnTo>
                  <a:pt x="149" y="173"/>
                </a:lnTo>
                <a:lnTo>
                  <a:pt x="149" y="173"/>
                </a:lnTo>
                <a:lnTo>
                  <a:pt x="149" y="173"/>
                </a:lnTo>
                <a:lnTo>
                  <a:pt x="149" y="173"/>
                </a:lnTo>
                <a:lnTo>
                  <a:pt x="149" y="172"/>
                </a:lnTo>
                <a:lnTo>
                  <a:pt x="148" y="172"/>
                </a:lnTo>
                <a:lnTo>
                  <a:pt x="148" y="172"/>
                </a:lnTo>
                <a:lnTo>
                  <a:pt x="148" y="172"/>
                </a:lnTo>
                <a:lnTo>
                  <a:pt x="147" y="172"/>
                </a:lnTo>
                <a:lnTo>
                  <a:pt x="147" y="171"/>
                </a:lnTo>
                <a:lnTo>
                  <a:pt x="147" y="171"/>
                </a:lnTo>
                <a:lnTo>
                  <a:pt x="147" y="171"/>
                </a:lnTo>
                <a:lnTo>
                  <a:pt x="146" y="171"/>
                </a:lnTo>
                <a:lnTo>
                  <a:pt x="146" y="171"/>
                </a:lnTo>
                <a:lnTo>
                  <a:pt x="145" y="172"/>
                </a:lnTo>
                <a:lnTo>
                  <a:pt x="145" y="172"/>
                </a:lnTo>
                <a:lnTo>
                  <a:pt x="144" y="172"/>
                </a:lnTo>
                <a:lnTo>
                  <a:pt x="144" y="173"/>
                </a:lnTo>
                <a:lnTo>
                  <a:pt x="143" y="173"/>
                </a:lnTo>
                <a:lnTo>
                  <a:pt x="143" y="173"/>
                </a:lnTo>
                <a:lnTo>
                  <a:pt x="143" y="173"/>
                </a:lnTo>
                <a:lnTo>
                  <a:pt x="142" y="173"/>
                </a:lnTo>
                <a:lnTo>
                  <a:pt x="142" y="173"/>
                </a:lnTo>
                <a:lnTo>
                  <a:pt x="142" y="173"/>
                </a:lnTo>
                <a:lnTo>
                  <a:pt x="142" y="173"/>
                </a:lnTo>
                <a:lnTo>
                  <a:pt x="141" y="172"/>
                </a:lnTo>
                <a:lnTo>
                  <a:pt x="141" y="172"/>
                </a:lnTo>
                <a:lnTo>
                  <a:pt x="140" y="172"/>
                </a:lnTo>
                <a:lnTo>
                  <a:pt x="140" y="171"/>
                </a:lnTo>
                <a:lnTo>
                  <a:pt x="140" y="171"/>
                </a:lnTo>
                <a:lnTo>
                  <a:pt x="139" y="171"/>
                </a:lnTo>
                <a:lnTo>
                  <a:pt x="139" y="170"/>
                </a:lnTo>
                <a:lnTo>
                  <a:pt x="139" y="170"/>
                </a:lnTo>
                <a:lnTo>
                  <a:pt x="139" y="170"/>
                </a:lnTo>
                <a:lnTo>
                  <a:pt x="138" y="170"/>
                </a:lnTo>
                <a:lnTo>
                  <a:pt x="138" y="170"/>
                </a:lnTo>
                <a:lnTo>
                  <a:pt x="137" y="170"/>
                </a:lnTo>
                <a:lnTo>
                  <a:pt x="137" y="169"/>
                </a:lnTo>
                <a:lnTo>
                  <a:pt x="136" y="167"/>
                </a:lnTo>
                <a:lnTo>
                  <a:pt x="136" y="167"/>
                </a:lnTo>
                <a:lnTo>
                  <a:pt x="135" y="167"/>
                </a:lnTo>
                <a:lnTo>
                  <a:pt x="135" y="167"/>
                </a:lnTo>
                <a:lnTo>
                  <a:pt x="135" y="168"/>
                </a:lnTo>
                <a:lnTo>
                  <a:pt x="134" y="169"/>
                </a:lnTo>
                <a:lnTo>
                  <a:pt x="134" y="170"/>
                </a:lnTo>
                <a:lnTo>
                  <a:pt x="134" y="171"/>
                </a:lnTo>
                <a:lnTo>
                  <a:pt x="134" y="171"/>
                </a:lnTo>
                <a:lnTo>
                  <a:pt x="133" y="172"/>
                </a:lnTo>
                <a:lnTo>
                  <a:pt x="133" y="172"/>
                </a:lnTo>
                <a:lnTo>
                  <a:pt x="133" y="173"/>
                </a:lnTo>
                <a:lnTo>
                  <a:pt x="133" y="174"/>
                </a:lnTo>
                <a:lnTo>
                  <a:pt x="133" y="175"/>
                </a:lnTo>
                <a:lnTo>
                  <a:pt x="133" y="175"/>
                </a:lnTo>
                <a:lnTo>
                  <a:pt x="133" y="176"/>
                </a:lnTo>
                <a:lnTo>
                  <a:pt x="133" y="176"/>
                </a:lnTo>
                <a:lnTo>
                  <a:pt x="132" y="177"/>
                </a:lnTo>
                <a:lnTo>
                  <a:pt x="132" y="178"/>
                </a:lnTo>
                <a:lnTo>
                  <a:pt x="132" y="179"/>
                </a:lnTo>
                <a:lnTo>
                  <a:pt x="132" y="179"/>
                </a:lnTo>
                <a:lnTo>
                  <a:pt x="131" y="180"/>
                </a:lnTo>
                <a:lnTo>
                  <a:pt x="131" y="181"/>
                </a:lnTo>
                <a:lnTo>
                  <a:pt x="131" y="182"/>
                </a:lnTo>
                <a:lnTo>
                  <a:pt x="131" y="183"/>
                </a:lnTo>
                <a:lnTo>
                  <a:pt x="131" y="183"/>
                </a:lnTo>
                <a:lnTo>
                  <a:pt x="130" y="184"/>
                </a:lnTo>
                <a:lnTo>
                  <a:pt x="129" y="185"/>
                </a:lnTo>
                <a:lnTo>
                  <a:pt x="129" y="186"/>
                </a:lnTo>
                <a:lnTo>
                  <a:pt x="129" y="186"/>
                </a:lnTo>
                <a:lnTo>
                  <a:pt x="128" y="187"/>
                </a:lnTo>
                <a:lnTo>
                  <a:pt x="128" y="187"/>
                </a:lnTo>
                <a:lnTo>
                  <a:pt x="128" y="187"/>
                </a:lnTo>
                <a:lnTo>
                  <a:pt x="128" y="188"/>
                </a:lnTo>
                <a:lnTo>
                  <a:pt x="127" y="188"/>
                </a:lnTo>
                <a:lnTo>
                  <a:pt x="127" y="188"/>
                </a:lnTo>
                <a:lnTo>
                  <a:pt x="127" y="189"/>
                </a:lnTo>
                <a:lnTo>
                  <a:pt x="127" y="190"/>
                </a:lnTo>
                <a:lnTo>
                  <a:pt x="126" y="191"/>
                </a:lnTo>
                <a:lnTo>
                  <a:pt x="126" y="192"/>
                </a:lnTo>
                <a:lnTo>
                  <a:pt x="126" y="193"/>
                </a:lnTo>
                <a:lnTo>
                  <a:pt x="126" y="193"/>
                </a:lnTo>
                <a:lnTo>
                  <a:pt x="126" y="194"/>
                </a:lnTo>
                <a:lnTo>
                  <a:pt x="125" y="194"/>
                </a:lnTo>
                <a:lnTo>
                  <a:pt x="125" y="194"/>
                </a:lnTo>
                <a:lnTo>
                  <a:pt x="124" y="195"/>
                </a:lnTo>
                <a:lnTo>
                  <a:pt x="123" y="196"/>
                </a:lnTo>
                <a:lnTo>
                  <a:pt x="122" y="196"/>
                </a:lnTo>
                <a:lnTo>
                  <a:pt x="122" y="196"/>
                </a:lnTo>
                <a:lnTo>
                  <a:pt x="121" y="196"/>
                </a:lnTo>
                <a:lnTo>
                  <a:pt x="121" y="197"/>
                </a:lnTo>
                <a:lnTo>
                  <a:pt x="120" y="197"/>
                </a:lnTo>
                <a:lnTo>
                  <a:pt x="119" y="198"/>
                </a:lnTo>
                <a:lnTo>
                  <a:pt x="118" y="198"/>
                </a:lnTo>
                <a:lnTo>
                  <a:pt x="118" y="198"/>
                </a:lnTo>
                <a:lnTo>
                  <a:pt x="117" y="198"/>
                </a:lnTo>
                <a:lnTo>
                  <a:pt x="116" y="198"/>
                </a:lnTo>
                <a:lnTo>
                  <a:pt x="115" y="198"/>
                </a:lnTo>
                <a:lnTo>
                  <a:pt x="115" y="199"/>
                </a:lnTo>
                <a:lnTo>
                  <a:pt x="114" y="200"/>
                </a:lnTo>
                <a:lnTo>
                  <a:pt x="114" y="200"/>
                </a:lnTo>
                <a:lnTo>
                  <a:pt x="113" y="200"/>
                </a:lnTo>
                <a:lnTo>
                  <a:pt x="113" y="199"/>
                </a:lnTo>
                <a:lnTo>
                  <a:pt x="112" y="199"/>
                </a:lnTo>
                <a:lnTo>
                  <a:pt x="111" y="199"/>
                </a:lnTo>
                <a:lnTo>
                  <a:pt x="110" y="199"/>
                </a:lnTo>
                <a:lnTo>
                  <a:pt x="110" y="199"/>
                </a:lnTo>
                <a:lnTo>
                  <a:pt x="110" y="198"/>
                </a:lnTo>
                <a:lnTo>
                  <a:pt x="110" y="198"/>
                </a:lnTo>
                <a:lnTo>
                  <a:pt x="110" y="198"/>
                </a:lnTo>
                <a:lnTo>
                  <a:pt x="109" y="198"/>
                </a:lnTo>
                <a:lnTo>
                  <a:pt x="109" y="199"/>
                </a:lnTo>
                <a:lnTo>
                  <a:pt x="109" y="200"/>
                </a:lnTo>
                <a:lnTo>
                  <a:pt x="108" y="200"/>
                </a:lnTo>
                <a:lnTo>
                  <a:pt x="107" y="201"/>
                </a:lnTo>
                <a:lnTo>
                  <a:pt x="106" y="202"/>
                </a:lnTo>
                <a:lnTo>
                  <a:pt x="105" y="202"/>
                </a:lnTo>
                <a:lnTo>
                  <a:pt x="104" y="203"/>
                </a:lnTo>
                <a:lnTo>
                  <a:pt x="103" y="204"/>
                </a:lnTo>
                <a:lnTo>
                  <a:pt x="103" y="204"/>
                </a:lnTo>
                <a:lnTo>
                  <a:pt x="102" y="204"/>
                </a:lnTo>
                <a:lnTo>
                  <a:pt x="101" y="204"/>
                </a:lnTo>
                <a:lnTo>
                  <a:pt x="101" y="205"/>
                </a:lnTo>
                <a:lnTo>
                  <a:pt x="100" y="205"/>
                </a:lnTo>
                <a:lnTo>
                  <a:pt x="100" y="205"/>
                </a:lnTo>
                <a:lnTo>
                  <a:pt x="99" y="205"/>
                </a:lnTo>
                <a:lnTo>
                  <a:pt x="98" y="205"/>
                </a:lnTo>
                <a:lnTo>
                  <a:pt x="98" y="205"/>
                </a:lnTo>
                <a:lnTo>
                  <a:pt x="98" y="205"/>
                </a:lnTo>
                <a:lnTo>
                  <a:pt x="98" y="206"/>
                </a:lnTo>
                <a:lnTo>
                  <a:pt x="98" y="206"/>
                </a:lnTo>
                <a:lnTo>
                  <a:pt x="98" y="207"/>
                </a:lnTo>
                <a:lnTo>
                  <a:pt x="98" y="207"/>
                </a:lnTo>
                <a:lnTo>
                  <a:pt x="98" y="208"/>
                </a:lnTo>
                <a:lnTo>
                  <a:pt x="98" y="208"/>
                </a:lnTo>
                <a:lnTo>
                  <a:pt x="98" y="209"/>
                </a:lnTo>
                <a:lnTo>
                  <a:pt x="98" y="210"/>
                </a:lnTo>
                <a:lnTo>
                  <a:pt x="98" y="210"/>
                </a:lnTo>
                <a:lnTo>
                  <a:pt x="98" y="211"/>
                </a:lnTo>
                <a:lnTo>
                  <a:pt x="98" y="211"/>
                </a:lnTo>
                <a:lnTo>
                  <a:pt x="99" y="211"/>
                </a:lnTo>
                <a:lnTo>
                  <a:pt x="99" y="211"/>
                </a:lnTo>
                <a:lnTo>
                  <a:pt x="100" y="210"/>
                </a:lnTo>
                <a:lnTo>
                  <a:pt x="101" y="210"/>
                </a:lnTo>
                <a:lnTo>
                  <a:pt x="101" y="211"/>
                </a:lnTo>
                <a:lnTo>
                  <a:pt x="101" y="211"/>
                </a:lnTo>
                <a:lnTo>
                  <a:pt x="101" y="212"/>
                </a:lnTo>
                <a:lnTo>
                  <a:pt x="101" y="212"/>
                </a:lnTo>
                <a:lnTo>
                  <a:pt x="101" y="213"/>
                </a:lnTo>
                <a:lnTo>
                  <a:pt x="102" y="213"/>
                </a:lnTo>
                <a:lnTo>
                  <a:pt x="103" y="213"/>
                </a:lnTo>
                <a:lnTo>
                  <a:pt x="103" y="212"/>
                </a:lnTo>
                <a:lnTo>
                  <a:pt x="104" y="212"/>
                </a:lnTo>
                <a:lnTo>
                  <a:pt x="104" y="212"/>
                </a:lnTo>
                <a:lnTo>
                  <a:pt x="105" y="212"/>
                </a:lnTo>
                <a:lnTo>
                  <a:pt x="105" y="212"/>
                </a:lnTo>
                <a:lnTo>
                  <a:pt x="106" y="212"/>
                </a:lnTo>
                <a:lnTo>
                  <a:pt x="106" y="212"/>
                </a:lnTo>
                <a:lnTo>
                  <a:pt x="106" y="212"/>
                </a:lnTo>
                <a:lnTo>
                  <a:pt x="106" y="212"/>
                </a:lnTo>
                <a:lnTo>
                  <a:pt x="106" y="213"/>
                </a:lnTo>
                <a:lnTo>
                  <a:pt x="105" y="214"/>
                </a:lnTo>
                <a:lnTo>
                  <a:pt x="105" y="214"/>
                </a:lnTo>
                <a:lnTo>
                  <a:pt x="105" y="214"/>
                </a:lnTo>
                <a:lnTo>
                  <a:pt x="104" y="214"/>
                </a:lnTo>
                <a:lnTo>
                  <a:pt x="104" y="214"/>
                </a:lnTo>
                <a:lnTo>
                  <a:pt x="103" y="215"/>
                </a:lnTo>
                <a:lnTo>
                  <a:pt x="103" y="215"/>
                </a:lnTo>
                <a:lnTo>
                  <a:pt x="102" y="215"/>
                </a:lnTo>
                <a:lnTo>
                  <a:pt x="102" y="215"/>
                </a:lnTo>
                <a:lnTo>
                  <a:pt x="101" y="215"/>
                </a:lnTo>
                <a:lnTo>
                  <a:pt x="101" y="215"/>
                </a:lnTo>
                <a:lnTo>
                  <a:pt x="100" y="215"/>
                </a:lnTo>
                <a:lnTo>
                  <a:pt x="100" y="215"/>
                </a:lnTo>
                <a:lnTo>
                  <a:pt x="99" y="215"/>
                </a:lnTo>
                <a:lnTo>
                  <a:pt x="99" y="216"/>
                </a:lnTo>
                <a:lnTo>
                  <a:pt x="99" y="216"/>
                </a:lnTo>
                <a:lnTo>
                  <a:pt x="98" y="216"/>
                </a:lnTo>
                <a:lnTo>
                  <a:pt x="98" y="216"/>
                </a:lnTo>
                <a:lnTo>
                  <a:pt x="97" y="216"/>
                </a:lnTo>
                <a:lnTo>
                  <a:pt x="97" y="216"/>
                </a:lnTo>
                <a:lnTo>
                  <a:pt x="97" y="216"/>
                </a:lnTo>
                <a:lnTo>
                  <a:pt x="97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5" y="216"/>
                </a:lnTo>
                <a:lnTo>
                  <a:pt x="95" y="216"/>
                </a:lnTo>
                <a:lnTo>
                  <a:pt x="94" y="216"/>
                </a:lnTo>
                <a:lnTo>
                  <a:pt x="94" y="216"/>
                </a:lnTo>
                <a:lnTo>
                  <a:pt x="93" y="216"/>
                </a:lnTo>
                <a:lnTo>
                  <a:pt x="93" y="215"/>
                </a:lnTo>
                <a:lnTo>
                  <a:pt x="93" y="215"/>
                </a:lnTo>
                <a:lnTo>
                  <a:pt x="93" y="214"/>
                </a:lnTo>
                <a:lnTo>
                  <a:pt x="93" y="214"/>
                </a:lnTo>
                <a:lnTo>
                  <a:pt x="93" y="213"/>
                </a:lnTo>
                <a:lnTo>
                  <a:pt x="92" y="213"/>
                </a:lnTo>
                <a:lnTo>
                  <a:pt x="92" y="213"/>
                </a:lnTo>
                <a:lnTo>
                  <a:pt x="91" y="213"/>
                </a:lnTo>
                <a:lnTo>
                  <a:pt x="91" y="213"/>
                </a:lnTo>
                <a:lnTo>
                  <a:pt x="90" y="213"/>
                </a:lnTo>
                <a:lnTo>
                  <a:pt x="90" y="213"/>
                </a:lnTo>
                <a:lnTo>
                  <a:pt x="89" y="213"/>
                </a:lnTo>
                <a:lnTo>
                  <a:pt x="89" y="213"/>
                </a:lnTo>
                <a:lnTo>
                  <a:pt x="88" y="213"/>
                </a:lnTo>
                <a:lnTo>
                  <a:pt x="88" y="213"/>
                </a:lnTo>
                <a:lnTo>
                  <a:pt x="87" y="213"/>
                </a:lnTo>
                <a:lnTo>
                  <a:pt x="87" y="214"/>
                </a:lnTo>
                <a:lnTo>
                  <a:pt x="86" y="214"/>
                </a:lnTo>
                <a:lnTo>
                  <a:pt x="86" y="214"/>
                </a:lnTo>
                <a:lnTo>
                  <a:pt x="85" y="214"/>
                </a:lnTo>
                <a:lnTo>
                  <a:pt x="85" y="215"/>
                </a:lnTo>
                <a:lnTo>
                  <a:pt x="85" y="215"/>
                </a:lnTo>
                <a:lnTo>
                  <a:pt x="85" y="216"/>
                </a:lnTo>
                <a:lnTo>
                  <a:pt x="85" y="216"/>
                </a:lnTo>
                <a:lnTo>
                  <a:pt x="85" y="216"/>
                </a:lnTo>
                <a:lnTo>
                  <a:pt x="85" y="216"/>
                </a:lnTo>
                <a:lnTo>
                  <a:pt x="85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7"/>
                </a:lnTo>
                <a:lnTo>
                  <a:pt x="84" y="217"/>
                </a:lnTo>
                <a:lnTo>
                  <a:pt x="84" y="216"/>
                </a:lnTo>
                <a:lnTo>
                  <a:pt x="83" y="216"/>
                </a:lnTo>
                <a:lnTo>
                  <a:pt x="83" y="216"/>
                </a:lnTo>
                <a:lnTo>
                  <a:pt x="82" y="217"/>
                </a:lnTo>
                <a:lnTo>
                  <a:pt x="82" y="217"/>
                </a:lnTo>
                <a:lnTo>
                  <a:pt x="81" y="217"/>
                </a:lnTo>
                <a:lnTo>
                  <a:pt x="81" y="217"/>
                </a:lnTo>
                <a:lnTo>
                  <a:pt x="81" y="217"/>
                </a:lnTo>
                <a:lnTo>
                  <a:pt x="81" y="218"/>
                </a:lnTo>
                <a:lnTo>
                  <a:pt x="80" y="218"/>
                </a:lnTo>
                <a:lnTo>
                  <a:pt x="80" y="217"/>
                </a:lnTo>
                <a:lnTo>
                  <a:pt x="80" y="217"/>
                </a:lnTo>
                <a:lnTo>
                  <a:pt x="79" y="217"/>
                </a:lnTo>
                <a:lnTo>
                  <a:pt x="79" y="217"/>
                </a:lnTo>
                <a:lnTo>
                  <a:pt x="78" y="217"/>
                </a:lnTo>
                <a:lnTo>
                  <a:pt x="79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5"/>
                </a:lnTo>
                <a:lnTo>
                  <a:pt x="78" y="215"/>
                </a:lnTo>
                <a:lnTo>
                  <a:pt x="78" y="214"/>
                </a:lnTo>
                <a:lnTo>
                  <a:pt x="78" y="214"/>
                </a:lnTo>
                <a:lnTo>
                  <a:pt x="78" y="214"/>
                </a:lnTo>
                <a:lnTo>
                  <a:pt x="78" y="213"/>
                </a:lnTo>
                <a:lnTo>
                  <a:pt x="78" y="213"/>
                </a:lnTo>
                <a:lnTo>
                  <a:pt x="77" y="213"/>
                </a:lnTo>
                <a:lnTo>
                  <a:pt x="77" y="212"/>
                </a:lnTo>
                <a:lnTo>
                  <a:pt x="77" y="212"/>
                </a:lnTo>
                <a:lnTo>
                  <a:pt x="78" y="212"/>
                </a:lnTo>
                <a:lnTo>
                  <a:pt x="78" y="212"/>
                </a:lnTo>
                <a:lnTo>
                  <a:pt x="78" y="212"/>
                </a:lnTo>
                <a:lnTo>
                  <a:pt x="78" y="212"/>
                </a:lnTo>
                <a:lnTo>
                  <a:pt x="78" y="211"/>
                </a:lnTo>
                <a:lnTo>
                  <a:pt x="78" y="211"/>
                </a:lnTo>
                <a:lnTo>
                  <a:pt x="79" y="211"/>
                </a:lnTo>
                <a:lnTo>
                  <a:pt x="79" y="211"/>
                </a:lnTo>
                <a:lnTo>
                  <a:pt x="79" y="210"/>
                </a:lnTo>
                <a:lnTo>
                  <a:pt x="80" y="210"/>
                </a:lnTo>
                <a:lnTo>
                  <a:pt x="80" y="210"/>
                </a:lnTo>
                <a:lnTo>
                  <a:pt x="79" y="210"/>
                </a:lnTo>
                <a:lnTo>
                  <a:pt x="80" y="210"/>
                </a:lnTo>
                <a:lnTo>
                  <a:pt x="80" y="210"/>
                </a:lnTo>
                <a:lnTo>
                  <a:pt x="80" y="209"/>
                </a:lnTo>
                <a:lnTo>
                  <a:pt x="80" y="209"/>
                </a:lnTo>
                <a:lnTo>
                  <a:pt x="80" y="209"/>
                </a:lnTo>
                <a:lnTo>
                  <a:pt x="79" y="209"/>
                </a:lnTo>
                <a:lnTo>
                  <a:pt x="79" y="208"/>
                </a:lnTo>
                <a:lnTo>
                  <a:pt x="79" y="208"/>
                </a:lnTo>
                <a:lnTo>
                  <a:pt x="79" y="208"/>
                </a:lnTo>
                <a:lnTo>
                  <a:pt x="79" y="207"/>
                </a:lnTo>
                <a:lnTo>
                  <a:pt x="79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6"/>
                </a:lnTo>
                <a:lnTo>
                  <a:pt x="78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6" y="206"/>
                </a:lnTo>
                <a:lnTo>
                  <a:pt x="76" y="207"/>
                </a:lnTo>
                <a:lnTo>
                  <a:pt x="76" y="207"/>
                </a:lnTo>
                <a:lnTo>
                  <a:pt x="75" y="207"/>
                </a:lnTo>
                <a:lnTo>
                  <a:pt x="75" y="207"/>
                </a:lnTo>
                <a:lnTo>
                  <a:pt x="75" y="206"/>
                </a:lnTo>
                <a:lnTo>
                  <a:pt x="74" y="206"/>
                </a:lnTo>
                <a:lnTo>
                  <a:pt x="74" y="206"/>
                </a:lnTo>
                <a:lnTo>
                  <a:pt x="73" y="206"/>
                </a:lnTo>
                <a:lnTo>
                  <a:pt x="73" y="205"/>
                </a:lnTo>
                <a:lnTo>
                  <a:pt x="73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1" y="205"/>
                </a:lnTo>
                <a:lnTo>
                  <a:pt x="71" y="205"/>
                </a:lnTo>
                <a:lnTo>
                  <a:pt x="71" y="205"/>
                </a:lnTo>
                <a:lnTo>
                  <a:pt x="70" y="205"/>
                </a:lnTo>
                <a:lnTo>
                  <a:pt x="70" y="205"/>
                </a:lnTo>
                <a:lnTo>
                  <a:pt x="70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8" y="205"/>
                </a:lnTo>
                <a:lnTo>
                  <a:pt x="68" y="206"/>
                </a:lnTo>
                <a:lnTo>
                  <a:pt x="68" y="206"/>
                </a:lnTo>
                <a:lnTo>
                  <a:pt x="68" y="206"/>
                </a:lnTo>
                <a:lnTo>
                  <a:pt x="67" y="206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6" y="207"/>
                </a:lnTo>
                <a:lnTo>
                  <a:pt x="66" y="207"/>
                </a:lnTo>
                <a:lnTo>
                  <a:pt x="65" y="207"/>
                </a:lnTo>
                <a:lnTo>
                  <a:pt x="65" y="207"/>
                </a:lnTo>
                <a:lnTo>
                  <a:pt x="64" y="207"/>
                </a:lnTo>
                <a:lnTo>
                  <a:pt x="64" y="207"/>
                </a:lnTo>
                <a:lnTo>
                  <a:pt x="64" y="207"/>
                </a:lnTo>
                <a:lnTo>
                  <a:pt x="64" y="207"/>
                </a:lnTo>
                <a:lnTo>
                  <a:pt x="64" y="207"/>
                </a:lnTo>
                <a:lnTo>
                  <a:pt x="64" y="206"/>
                </a:lnTo>
                <a:lnTo>
                  <a:pt x="63" y="206"/>
                </a:lnTo>
                <a:lnTo>
                  <a:pt x="63" y="206"/>
                </a:lnTo>
                <a:lnTo>
                  <a:pt x="62" y="206"/>
                </a:lnTo>
                <a:lnTo>
                  <a:pt x="62" y="206"/>
                </a:lnTo>
                <a:lnTo>
                  <a:pt x="61" y="207"/>
                </a:lnTo>
                <a:lnTo>
                  <a:pt x="61" y="207"/>
                </a:lnTo>
                <a:lnTo>
                  <a:pt x="60" y="207"/>
                </a:lnTo>
                <a:lnTo>
                  <a:pt x="60" y="208"/>
                </a:lnTo>
                <a:lnTo>
                  <a:pt x="59" y="208"/>
                </a:lnTo>
                <a:lnTo>
                  <a:pt x="59" y="208"/>
                </a:lnTo>
                <a:lnTo>
                  <a:pt x="58" y="208"/>
                </a:lnTo>
                <a:lnTo>
                  <a:pt x="58" y="208"/>
                </a:lnTo>
                <a:lnTo>
                  <a:pt x="58" y="208"/>
                </a:lnTo>
                <a:lnTo>
                  <a:pt x="58" y="208"/>
                </a:lnTo>
                <a:lnTo>
                  <a:pt x="57" y="208"/>
                </a:lnTo>
                <a:lnTo>
                  <a:pt x="57" y="209"/>
                </a:lnTo>
                <a:lnTo>
                  <a:pt x="57" y="209"/>
                </a:lnTo>
                <a:lnTo>
                  <a:pt x="57" y="209"/>
                </a:lnTo>
                <a:lnTo>
                  <a:pt x="56" y="210"/>
                </a:lnTo>
                <a:lnTo>
                  <a:pt x="56" y="210"/>
                </a:lnTo>
                <a:lnTo>
                  <a:pt x="56" y="210"/>
                </a:lnTo>
                <a:lnTo>
                  <a:pt x="56" y="210"/>
                </a:lnTo>
                <a:lnTo>
                  <a:pt x="56" y="210"/>
                </a:lnTo>
                <a:lnTo>
                  <a:pt x="55" y="210"/>
                </a:lnTo>
                <a:lnTo>
                  <a:pt x="55" y="211"/>
                </a:lnTo>
                <a:lnTo>
                  <a:pt x="55" y="211"/>
                </a:lnTo>
                <a:lnTo>
                  <a:pt x="54" y="211"/>
                </a:lnTo>
                <a:lnTo>
                  <a:pt x="54" y="211"/>
                </a:lnTo>
                <a:lnTo>
                  <a:pt x="53" y="211"/>
                </a:lnTo>
                <a:lnTo>
                  <a:pt x="53" y="211"/>
                </a:lnTo>
                <a:lnTo>
                  <a:pt x="52" y="210"/>
                </a:lnTo>
                <a:lnTo>
                  <a:pt x="52" y="210"/>
                </a:lnTo>
                <a:lnTo>
                  <a:pt x="52" y="210"/>
                </a:lnTo>
                <a:lnTo>
                  <a:pt x="51" y="211"/>
                </a:lnTo>
                <a:lnTo>
                  <a:pt x="51" y="211"/>
                </a:lnTo>
                <a:lnTo>
                  <a:pt x="50" y="211"/>
                </a:lnTo>
                <a:lnTo>
                  <a:pt x="50" y="211"/>
                </a:lnTo>
                <a:lnTo>
                  <a:pt x="50" y="211"/>
                </a:lnTo>
                <a:lnTo>
                  <a:pt x="49" y="211"/>
                </a:lnTo>
                <a:lnTo>
                  <a:pt x="49" y="211"/>
                </a:lnTo>
                <a:lnTo>
                  <a:pt x="48" y="211"/>
                </a:lnTo>
                <a:lnTo>
                  <a:pt x="48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09"/>
                </a:lnTo>
                <a:lnTo>
                  <a:pt x="46" y="209"/>
                </a:lnTo>
                <a:lnTo>
                  <a:pt x="46" y="208"/>
                </a:lnTo>
                <a:lnTo>
                  <a:pt x="46" y="208"/>
                </a:lnTo>
                <a:lnTo>
                  <a:pt x="46" y="208"/>
                </a:lnTo>
                <a:lnTo>
                  <a:pt x="46" y="207"/>
                </a:lnTo>
                <a:lnTo>
                  <a:pt x="46" y="207"/>
                </a:lnTo>
                <a:lnTo>
                  <a:pt x="46" y="206"/>
                </a:lnTo>
                <a:lnTo>
                  <a:pt x="46" y="206"/>
                </a:lnTo>
                <a:lnTo>
                  <a:pt x="46" y="205"/>
                </a:lnTo>
                <a:lnTo>
                  <a:pt x="45" y="205"/>
                </a:lnTo>
                <a:lnTo>
                  <a:pt x="45" y="205"/>
                </a:lnTo>
                <a:lnTo>
                  <a:pt x="45" y="205"/>
                </a:lnTo>
                <a:lnTo>
                  <a:pt x="44" y="205"/>
                </a:lnTo>
                <a:lnTo>
                  <a:pt x="44" y="205"/>
                </a:lnTo>
                <a:lnTo>
                  <a:pt x="44" y="204"/>
                </a:lnTo>
                <a:lnTo>
                  <a:pt x="43" y="204"/>
                </a:lnTo>
                <a:lnTo>
                  <a:pt x="43" y="204"/>
                </a:lnTo>
                <a:lnTo>
                  <a:pt x="43" y="204"/>
                </a:lnTo>
                <a:lnTo>
                  <a:pt x="42" y="205"/>
                </a:lnTo>
                <a:lnTo>
                  <a:pt x="42" y="205"/>
                </a:lnTo>
                <a:lnTo>
                  <a:pt x="41" y="204"/>
                </a:lnTo>
                <a:lnTo>
                  <a:pt x="41" y="204"/>
                </a:lnTo>
                <a:lnTo>
                  <a:pt x="40" y="205"/>
                </a:lnTo>
                <a:lnTo>
                  <a:pt x="40" y="205"/>
                </a:lnTo>
                <a:lnTo>
                  <a:pt x="39" y="205"/>
                </a:lnTo>
                <a:lnTo>
                  <a:pt x="39" y="205"/>
                </a:lnTo>
                <a:lnTo>
                  <a:pt x="39" y="205"/>
                </a:lnTo>
                <a:lnTo>
                  <a:pt x="38" y="205"/>
                </a:lnTo>
                <a:lnTo>
                  <a:pt x="38" y="205"/>
                </a:lnTo>
                <a:lnTo>
                  <a:pt x="38" y="206"/>
                </a:lnTo>
                <a:lnTo>
                  <a:pt x="37" y="206"/>
                </a:lnTo>
                <a:lnTo>
                  <a:pt x="37" y="206"/>
                </a:lnTo>
                <a:lnTo>
                  <a:pt x="36" y="206"/>
                </a:lnTo>
                <a:lnTo>
                  <a:pt x="36" y="206"/>
                </a:lnTo>
                <a:lnTo>
                  <a:pt x="35" y="206"/>
                </a:lnTo>
                <a:lnTo>
                  <a:pt x="35" y="206"/>
                </a:lnTo>
                <a:lnTo>
                  <a:pt x="35" y="206"/>
                </a:lnTo>
                <a:lnTo>
                  <a:pt x="34" y="206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4"/>
                </a:lnTo>
                <a:lnTo>
                  <a:pt x="33" y="204"/>
                </a:lnTo>
                <a:lnTo>
                  <a:pt x="33" y="203"/>
                </a:lnTo>
                <a:lnTo>
                  <a:pt x="32" y="203"/>
                </a:lnTo>
                <a:lnTo>
                  <a:pt x="32" y="202"/>
                </a:lnTo>
                <a:lnTo>
                  <a:pt x="32" y="202"/>
                </a:lnTo>
                <a:lnTo>
                  <a:pt x="32" y="201"/>
                </a:lnTo>
                <a:lnTo>
                  <a:pt x="32" y="201"/>
                </a:lnTo>
                <a:lnTo>
                  <a:pt x="32" y="201"/>
                </a:lnTo>
                <a:lnTo>
                  <a:pt x="32" y="200"/>
                </a:lnTo>
                <a:lnTo>
                  <a:pt x="33" y="200"/>
                </a:lnTo>
                <a:lnTo>
                  <a:pt x="32" y="200"/>
                </a:lnTo>
                <a:lnTo>
                  <a:pt x="32" y="200"/>
                </a:lnTo>
                <a:lnTo>
                  <a:pt x="31" y="199"/>
                </a:lnTo>
                <a:lnTo>
                  <a:pt x="31" y="199"/>
                </a:lnTo>
                <a:lnTo>
                  <a:pt x="31" y="198"/>
                </a:lnTo>
                <a:lnTo>
                  <a:pt x="31" y="198"/>
                </a:lnTo>
                <a:lnTo>
                  <a:pt x="31" y="198"/>
                </a:lnTo>
                <a:lnTo>
                  <a:pt x="31" y="197"/>
                </a:lnTo>
                <a:lnTo>
                  <a:pt x="31" y="197"/>
                </a:lnTo>
                <a:lnTo>
                  <a:pt x="31" y="196"/>
                </a:lnTo>
                <a:lnTo>
                  <a:pt x="30" y="196"/>
                </a:lnTo>
                <a:lnTo>
                  <a:pt x="30" y="196"/>
                </a:lnTo>
                <a:lnTo>
                  <a:pt x="31" y="196"/>
                </a:lnTo>
                <a:lnTo>
                  <a:pt x="31" y="195"/>
                </a:lnTo>
                <a:lnTo>
                  <a:pt x="30" y="195"/>
                </a:lnTo>
                <a:lnTo>
                  <a:pt x="30" y="195"/>
                </a:lnTo>
                <a:lnTo>
                  <a:pt x="30" y="194"/>
                </a:lnTo>
                <a:lnTo>
                  <a:pt x="30" y="194"/>
                </a:lnTo>
                <a:lnTo>
                  <a:pt x="29" y="194"/>
                </a:lnTo>
                <a:lnTo>
                  <a:pt x="29" y="194"/>
                </a:lnTo>
                <a:lnTo>
                  <a:pt x="29" y="194"/>
                </a:lnTo>
                <a:lnTo>
                  <a:pt x="28" y="194"/>
                </a:lnTo>
                <a:lnTo>
                  <a:pt x="28" y="193"/>
                </a:lnTo>
                <a:lnTo>
                  <a:pt x="27" y="193"/>
                </a:lnTo>
                <a:lnTo>
                  <a:pt x="27" y="193"/>
                </a:lnTo>
                <a:lnTo>
                  <a:pt x="27" y="192"/>
                </a:lnTo>
                <a:lnTo>
                  <a:pt x="27" y="192"/>
                </a:lnTo>
                <a:lnTo>
                  <a:pt x="28" y="192"/>
                </a:lnTo>
                <a:lnTo>
                  <a:pt x="28" y="191"/>
                </a:lnTo>
                <a:lnTo>
                  <a:pt x="28" y="191"/>
                </a:lnTo>
                <a:lnTo>
                  <a:pt x="27" y="191"/>
                </a:lnTo>
                <a:lnTo>
                  <a:pt x="27" y="191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7" y="189"/>
                </a:lnTo>
                <a:lnTo>
                  <a:pt x="27" y="189"/>
                </a:lnTo>
                <a:lnTo>
                  <a:pt x="26" y="189"/>
                </a:lnTo>
                <a:lnTo>
                  <a:pt x="26" y="188"/>
                </a:lnTo>
                <a:lnTo>
                  <a:pt x="26" y="188"/>
                </a:lnTo>
                <a:lnTo>
                  <a:pt x="26" y="187"/>
                </a:lnTo>
                <a:lnTo>
                  <a:pt x="26" y="187"/>
                </a:lnTo>
                <a:lnTo>
                  <a:pt x="27" y="187"/>
                </a:lnTo>
                <a:lnTo>
                  <a:pt x="27" y="187"/>
                </a:lnTo>
                <a:lnTo>
                  <a:pt x="27" y="187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27" y="185"/>
                </a:lnTo>
                <a:lnTo>
                  <a:pt x="27" y="185"/>
                </a:lnTo>
                <a:lnTo>
                  <a:pt x="27" y="184"/>
                </a:lnTo>
                <a:lnTo>
                  <a:pt x="27" y="183"/>
                </a:lnTo>
                <a:lnTo>
                  <a:pt x="27" y="183"/>
                </a:lnTo>
                <a:lnTo>
                  <a:pt x="27" y="183"/>
                </a:lnTo>
                <a:lnTo>
                  <a:pt x="27" y="183"/>
                </a:lnTo>
                <a:lnTo>
                  <a:pt x="27" y="182"/>
                </a:lnTo>
                <a:lnTo>
                  <a:pt x="26" y="182"/>
                </a:lnTo>
                <a:lnTo>
                  <a:pt x="26" y="182"/>
                </a:lnTo>
                <a:lnTo>
                  <a:pt x="26" y="181"/>
                </a:lnTo>
                <a:lnTo>
                  <a:pt x="26" y="181"/>
                </a:lnTo>
                <a:lnTo>
                  <a:pt x="26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79"/>
                </a:lnTo>
                <a:lnTo>
                  <a:pt x="25" y="179"/>
                </a:lnTo>
                <a:lnTo>
                  <a:pt x="25" y="179"/>
                </a:lnTo>
                <a:lnTo>
                  <a:pt x="25" y="179"/>
                </a:lnTo>
                <a:lnTo>
                  <a:pt x="25" y="178"/>
                </a:lnTo>
                <a:lnTo>
                  <a:pt x="25" y="178"/>
                </a:lnTo>
                <a:lnTo>
                  <a:pt x="25" y="177"/>
                </a:lnTo>
                <a:lnTo>
                  <a:pt x="25" y="177"/>
                </a:lnTo>
                <a:lnTo>
                  <a:pt x="24" y="177"/>
                </a:lnTo>
                <a:lnTo>
                  <a:pt x="24" y="176"/>
                </a:lnTo>
                <a:lnTo>
                  <a:pt x="24" y="176"/>
                </a:lnTo>
                <a:lnTo>
                  <a:pt x="24" y="176"/>
                </a:lnTo>
                <a:lnTo>
                  <a:pt x="24" y="175"/>
                </a:lnTo>
                <a:lnTo>
                  <a:pt x="24" y="175"/>
                </a:lnTo>
                <a:lnTo>
                  <a:pt x="24" y="175"/>
                </a:lnTo>
                <a:lnTo>
                  <a:pt x="24" y="175"/>
                </a:lnTo>
                <a:lnTo>
                  <a:pt x="23" y="175"/>
                </a:lnTo>
                <a:lnTo>
                  <a:pt x="23" y="174"/>
                </a:lnTo>
                <a:lnTo>
                  <a:pt x="23" y="174"/>
                </a:lnTo>
                <a:lnTo>
                  <a:pt x="22" y="173"/>
                </a:lnTo>
                <a:lnTo>
                  <a:pt x="22" y="173"/>
                </a:lnTo>
                <a:lnTo>
                  <a:pt x="22" y="172"/>
                </a:lnTo>
                <a:lnTo>
                  <a:pt x="22" y="172"/>
                </a:lnTo>
                <a:lnTo>
                  <a:pt x="22" y="171"/>
                </a:lnTo>
                <a:lnTo>
                  <a:pt x="21" y="171"/>
                </a:lnTo>
                <a:lnTo>
                  <a:pt x="21" y="171"/>
                </a:lnTo>
                <a:lnTo>
                  <a:pt x="21" y="171"/>
                </a:lnTo>
                <a:lnTo>
                  <a:pt x="21" y="170"/>
                </a:lnTo>
                <a:lnTo>
                  <a:pt x="21" y="169"/>
                </a:lnTo>
                <a:lnTo>
                  <a:pt x="21" y="169"/>
                </a:lnTo>
                <a:lnTo>
                  <a:pt x="21" y="168"/>
                </a:lnTo>
                <a:lnTo>
                  <a:pt x="21" y="168"/>
                </a:lnTo>
                <a:lnTo>
                  <a:pt x="21" y="167"/>
                </a:lnTo>
                <a:lnTo>
                  <a:pt x="20" y="167"/>
                </a:lnTo>
                <a:lnTo>
                  <a:pt x="20" y="166"/>
                </a:lnTo>
                <a:lnTo>
                  <a:pt x="20" y="166"/>
                </a:lnTo>
                <a:lnTo>
                  <a:pt x="20" y="166"/>
                </a:lnTo>
                <a:lnTo>
                  <a:pt x="20" y="166"/>
                </a:lnTo>
                <a:lnTo>
                  <a:pt x="20" y="165"/>
                </a:lnTo>
                <a:lnTo>
                  <a:pt x="19" y="165"/>
                </a:lnTo>
                <a:lnTo>
                  <a:pt x="19" y="166"/>
                </a:lnTo>
                <a:lnTo>
                  <a:pt x="19" y="166"/>
                </a:lnTo>
                <a:lnTo>
                  <a:pt x="19" y="166"/>
                </a:lnTo>
                <a:lnTo>
                  <a:pt x="18" y="166"/>
                </a:lnTo>
                <a:lnTo>
                  <a:pt x="18" y="166"/>
                </a:lnTo>
                <a:lnTo>
                  <a:pt x="18" y="166"/>
                </a:lnTo>
                <a:lnTo>
                  <a:pt x="18" y="166"/>
                </a:lnTo>
                <a:lnTo>
                  <a:pt x="17" y="165"/>
                </a:lnTo>
                <a:lnTo>
                  <a:pt x="17" y="165"/>
                </a:lnTo>
                <a:lnTo>
                  <a:pt x="16" y="165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5" y="164"/>
                </a:lnTo>
                <a:lnTo>
                  <a:pt x="15" y="163"/>
                </a:lnTo>
                <a:lnTo>
                  <a:pt x="15" y="163"/>
                </a:lnTo>
                <a:lnTo>
                  <a:pt x="15" y="163"/>
                </a:lnTo>
                <a:lnTo>
                  <a:pt x="15" y="162"/>
                </a:lnTo>
                <a:lnTo>
                  <a:pt x="16" y="162"/>
                </a:lnTo>
                <a:lnTo>
                  <a:pt x="16" y="162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8" y="162"/>
                </a:lnTo>
                <a:lnTo>
                  <a:pt x="18" y="161"/>
                </a:lnTo>
                <a:lnTo>
                  <a:pt x="18" y="161"/>
                </a:lnTo>
                <a:lnTo>
                  <a:pt x="18" y="161"/>
                </a:lnTo>
                <a:lnTo>
                  <a:pt x="19" y="160"/>
                </a:lnTo>
                <a:lnTo>
                  <a:pt x="19" y="160"/>
                </a:lnTo>
                <a:lnTo>
                  <a:pt x="19" y="159"/>
                </a:lnTo>
                <a:lnTo>
                  <a:pt x="20" y="159"/>
                </a:lnTo>
                <a:lnTo>
                  <a:pt x="20" y="159"/>
                </a:lnTo>
                <a:lnTo>
                  <a:pt x="20" y="159"/>
                </a:lnTo>
                <a:lnTo>
                  <a:pt x="21" y="159"/>
                </a:lnTo>
                <a:lnTo>
                  <a:pt x="21" y="158"/>
                </a:lnTo>
                <a:lnTo>
                  <a:pt x="21" y="158"/>
                </a:lnTo>
                <a:lnTo>
                  <a:pt x="22" y="158"/>
                </a:lnTo>
                <a:lnTo>
                  <a:pt x="22" y="158"/>
                </a:lnTo>
                <a:lnTo>
                  <a:pt x="22" y="158"/>
                </a:lnTo>
                <a:lnTo>
                  <a:pt x="23" y="158"/>
                </a:lnTo>
                <a:lnTo>
                  <a:pt x="23" y="158"/>
                </a:lnTo>
                <a:lnTo>
                  <a:pt x="23" y="158"/>
                </a:lnTo>
                <a:lnTo>
                  <a:pt x="24" y="158"/>
                </a:lnTo>
                <a:lnTo>
                  <a:pt x="24" y="158"/>
                </a:lnTo>
                <a:lnTo>
                  <a:pt x="24" y="158"/>
                </a:lnTo>
                <a:lnTo>
                  <a:pt x="25" y="158"/>
                </a:lnTo>
                <a:lnTo>
                  <a:pt x="25" y="157"/>
                </a:lnTo>
                <a:lnTo>
                  <a:pt x="24" y="157"/>
                </a:lnTo>
                <a:lnTo>
                  <a:pt x="24" y="157"/>
                </a:lnTo>
                <a:lnTo>
                  <a:pt x="24" y="157"/>
                </a:lnTo>
                <a:lnTo>
                  <a:pt x="24" y="156"/>
                </a:lnTo>
                <a:lnTo>
                  <a:pt x="23" y="156"/>
                </a:lnTo>
                <a:lnTo>
                  <a:pt x="23" y="156"/>
                </a:lnTo>
                <a:lnTo>
                  <a:pt x="23" y="156"/>
                </a:lnTo>
                <a:lnTo>
                  <a:pt x="22" y="155"/>
                </a:lnTo>
                <a:lnTo>
                  <a:pt x="22" y="155"/>
                </a:lnTo>
                <a:lnTo>
                  <a:pt x="22" y="155"/>
                </a:lnTo>
                <a:lnTo>
                  <a:pt x="22" y="154"/>
                </a:lnTo>
                <a:lnTo>
                  <a:pt x="22" y="154"/>
                </a:lnTo>
                <a:lnTo>
                  <a:pt x="22" y="154"/>
                </a:lnTo>
                <a:lnTo>
                  <a:pt x="21" y="154"/>
                </a:lnTo>
                <a:lnTo>
                  <a:pt x="21" y="154"/>
                </a:lnTo>
                <a:lnTo>
                  <a:pt x="21" y="154"/>
                </a:lnTo>
                <a:lnTo>
                  <a:pt x="21" y="153"/>
                </a:lnTo>
                <a:lnTo>
                  <a:pt x="20" y="153"/>
                </a:lnTo>
                <a:lnTo>
                  <a:pt x="20" y="153"/>
                </a:lnTo>
                <a:lnTo>
                  <a:pt x="20" y="153"/>
                </a:lnTo>
                <a:lnTo>
                  <a:pt x="20" y="152"/>
                </a:lnTo>
                <a:lnTo>
                  <a:pt x="19" y="152"/>
                </a:lnTo>
                <a:lnTo>
                  <a:pt x="19" y="152"/>
                </a:lnTo>
                <a:lnTo>
                  <a:pt x="18" y="152"/>
                </a:lnTo>
                <a:lnTo>
                  <a:pt x="18" y="152"/>
                </a:lnTo>
                <a:lnTo>
                  <a:pt x="18" y="152"/>
                </a:lnTo>
                <a:lnTo>
                  <a:pt x="18" y="152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49"/>
                </a:lnTo>
                <a:lnTo>
                  <a:pt x="18" y="148"/>
                </a:lnTo>
                <a:lnTo>
                  <a:pt x="18" y="148"/>
                </a:lnTo>
                <a:lnTo>
                  <a:pt x="18" y="148"/>
                </a:lnTo>
                <a:lnTo>
                  <a:pt x="18" y="147"/>
                </a:lnTo>
                <a:lnTo>
                  <a:pt x="18" y="147"/>
                </a:lnTo>
                <a:lnTo>
                  <a:pt x="18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6"/>
                </a:lnTo>
                <a:lnTo>
                  <a:pt x="20" y="146"/>
                </a:lnTo>
                <a:lnTo>
                  <a:pt x="20" y="146"/>
                </a:lnTo>
                <a:lnTo>
                  <a:pt x="20" y="146"/>
                </a:lnTo>
                <a:lnTo>
                  <a:pt x="20" y="145"/>
                </a:lnTo>
                <a:lnTo>
                  <a:pt x="20" y="145"/>
                </a:lnTo>
                <a:lnTo>
                  <a:pt x="20" y="144"/>
                </a:lnTo>
                <a:lnTo>
                  <a:pt x="20" y="144"/>
                </a:lnTo>
                <a:lnTo>
                  <a:pt x="20" y="144"/>
                </a:lnTo>
                <a:lnTo>
                  <a:pt x="20" y="143"/>
                </a:lnTo>
                <a:lnTo>
                  <a:pt x="19" y="143"/>
                </a:lnTo>
                <a:lnTo>
                  <a:pt x="19" y="143"/>
                </a:lnTo>
                <a:lnTo>
                  <a:pt x="18" y="142"/>
                </a:lnTo>
                <a:lnTo>
                  <a:pt x="18" y="142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6" y="141"/>
                </a:lnTo>
                <a:lnTo>
                  <a:pt x="16" y="141"/>
                </a:lnTo>
                <a:lnTo>
                  <a:pt x="16" y="141"/>
                </a:lnTo>
                <a:lnTo>
                  <a:pt x="15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39"/>
                </a:lnTo>
                <a:lnTo>
                  <a:pt x="15" y="138"/>
                </a:lnTo>
                <a:lnTo>
                  <a:pt x="15" y="137"/>
                </a:lnTo>
                <a:lnTo>
                  <a:pt x="16" y="137"/>
                </a:lnTo>
                <a:lnTo>
                  <a:pt x="16" y="137"/>
                </a:lnTo>
                <a:lnTo>
                  <a:pt x="17" y="137"/>
                </a:lnTo>
                <a:lnTo>
                  <a:pt x="17" y="136"/>
                </a:lnTo>
                <a:lnTo>
                  <a:pt x="17" y="136"/>
                </a:lnTo>
                <a:lnTo>
                  <a:pt x="17" y="135"/>
                </a:lnTo>
                <a:lnTo>
                  <a:pt x="17" y="134"/>
                </a:lnTo>
                <a:lnTo>
                  <a:pt x="17" y="134"/>
                </a:lnTo>
                <a:lnTo>
                  <a:pt x="18" y="133"/>
                </a:lnTo>
                <a:lnTo>
                  <a:pt x="18" y="133"/>
                </a:lnTo>
                <a:lnTo>
                  <a:pt x="18" y="133"/>
                </a:lnTo>
                <a:lnTo>
                  <a:pt x="19" y="133"/>
                </a:lnTo>
                <a:lnTo>
                  <a:pt x="19" y="133"/>
                </a:lnTo>
                <a:lnTo>
                  <a:pt x="19" y="133"/>
                </a:lnTo>
                <a:lnTo>
                  <a:pt x="19" y="132"/>
                </a:lnTo>
                <a:lnTo>
                  <a:pt x="19" y="132"/>
                </a:lnTo>
                <a:lnTo>
                  <a:pt x="19" y="131"/>
                </a:lnTo>
                <a:lnTo>
                  <a:pt x="20" y="131"/>
                </a:lnTo>
                <a:lnTo>
                  <a:pt x="19" y="131"/>
                </a:lnTo>
                <a:lnTo>
                  <a:pt x="19" y="131"/>
                </a:lnTo>
                <a:lnTo>
                  <a:pt x="20" y="130"/>
                </a:lnTo>
                <a:lnTo>
                  <a:pt x="20" y="130"/>
                </a:lnTo>
                <a:lnTo>
                  <a:pt x="20" y="130"/>
                </a:lnTo>
                <a:lnTo>
                  <a:pt x="20" y="130"/>
                </a:lnTo>
                <a:lnTo>
                  <a:pt x="20" y="130"/>
                </a:lnTo>
                <a:lnTo>
                  <a:pt x="20" y="130"/>
                </a:lnTo>
                <a:lnTo>
                  <a:pt x="20" y="129"/>
                </a:lnTo>
                <a:lnTo>
                  <a:pt x="21" y="129"/>
                </a:lnTo>
                <a:lnTo>
                  <a:pt x="21" y="129"/>
                </a:lnTo>
                <a:lnTo>
                  <a:pt x="21" y="129"/>
                </a:lnTo>
                <a:lnTo>
                  <a:pt x="21" y="129"/>
                </a:lnTo>
                <a:lnTo>
                  <a:pt x="21" y="128"/>
                </a:lnTo>
                <a:lnTo>
                  <a:pt x="22" y="128"/>
                </a:lnTo>
                <a:lnTo>
                  <a:pt x="22" y="128"/>
                </a:lnTo>
                <a:lnTo>
                  <a:pt x="22" y="127"/>
                </a:lnTo>
                <a:lnTo>
                  <a:pt x="22" y="127"/>
                </a:lnTo>
                <a:lnTo>
                  <a:pt x="22" y="127"/>
                </a:lnTo>
                <a:lnTo>
                  <a:pt x="22" y="127"/>
                </a:lnTo>
                <a:lnTo>
                  <a:pt x="22" y="126"/>
                </a:lnTo>
                <a:lnTo>
                  <a:pt x="22" y="126"/>
                </a:lnTo>
                <a:lnTo>
                  <a:pt x="22" y="125"/>
                </a:lnTo>
                <a:lnTo>
                  <a:pt x="22" y="125"/>
                </a:lnTo>
                <a:lnTo>
                  <a:pt x="22" y="124"/>
                </a:lnTo>
                <a:lnTo>
                  <a:pt x="22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3"/>
                </a:lnTo>
                <a:lnTo>
                  <a:pt x="24" y="123"/>
                </a:lnTo>
                <a:lnTo>
                  <a:pt x="24" y="123"/>
                </a:lnTo>
                <a:lnTo>
                  <a:pt x="24" y="122"/>
                </a:lnTo>
                <a:lnTo>
                  <a:pt x="24" y="122"/>
                </a:lnTo>
                <a:lnTo>
                  <a:pt x="24" y="121"/>
                </a:lnTo>
                <a:lnTo>
                  <a:pt x="24" y="121"/>
                </a:lnTo>
                <a:lnTo>
                  <a:pt x="24" y="121"/>
                </a:lnTo>
                <a:lnTo>
                  <a:pt x="24" y="121"/>
                </a:lnTo>
                <a:lnTo>
                  <a:pt x="25" y="120"/>
                </a:lnTo>
                <a:lnTo>
                  <a:pt x="25" y="120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8"/>
                </a:lnTo>
                <a:lnTo>
                  <a:pt x="25" y="118"/>
                </a:lnTo>
                <a:lnTo>
                  <a:pt x="25" y="117"/>
                </a:lnTo>
                <a:lnTo>
                  <a:pt x="25" y="117"/>
                </a:lnTo>
                <a:lnTo>
                  <a:pt x="25" y="116"/>
                </a:lnTo>
                <a:lnTo>
                  <a:pt x="25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5"/>
                </a:lnTo>
                <a:lnTo>
                  <a:pt x="26" y="115"/>
                </a:lnTo>
                <a:lnTo>
                  <a:pt x="26" y="114"/>
                </a:lnTo>
                <a:lnTo>
                  <a:pt x="26" y="113"/>
                </a:lnTo>
                <a:lnTo>
                  <a:pt x="26" y="113"/>
                </a:lnTo>
                <a:lnTo>
                  <a:pt x="26" y="112"/>
                </a:lnTo>
                <a:lnTo>
                  <a:pt x="26" y="112"/>
                </a:lnTo>
                <a:lnTo>
                  <a:pt x="26" y="112"/>
                </a:lnTo>
                <a:lnTo>
                  <a:pt x="26" y="111"/>
                </a:lnTo>
                <a:lnTo>
                  <a:pt x="26" y="110"/>
                </a:lnTo>
                <a:lnTo>
                  <a:pt x="26" y="110"/>
                </a:lnTo>
                <a:lnTo>
                  <a:pt x="26" y="109"/>
                </a:lnTo>
                <a:lnTo>
                  <a:pt x="25" y="109"/>
                </a:lnTo>
                <a:lnTo>
                  <a:pt x="25" y="109"/>
                </a:lnTo>
                <a:lnTo>
                  <a:pt x="25" y="108"/>
                </a:lnTo>
                <a:lnTo>
                  <a:pt x="25" y="108"/>
                </a:lnTo>
                <a:lnTo>
                  <a:pt x="25" y="108"/>
                </a:lnTo>
                <a:lnTo>
                  <a:pt x="25" y="108"/>
                </a:lnTo>
                <a:lnTo>
                  <a:pt x="25" y="107"/>
                </a:lnTo>
                <a:lnTo>
                  <a:pt x="25" y="107"/>
                </a:lnTo>
                <a:lnTo>
                  <a:pt x="25" y="106"/>
                </a:lnTo>
                <a:lnTo>
                  <a:pt x="24" y="106"/>
                </a:lnTo>
                <a:lnTo>
                  <a:pt x="24" y="105"/>
                </a:lnTo>
                <a:lnTo>
                  <a:pt x="24" y="105"/>
                </a:lnTo>
                <a:lnTo>
                  <a:pt x="24" y="105"/>
                </a:lnTo>
                <a:lnTo>
                  <a:pt x="23" y="105"/>
                </a:lnTo>
                <a:lnTo>
                  <a:pt x="23" y="105"/>
                </a:lnTo>
                <a:lnTo>
                  <a:pt x="23" y="104"/>
                </a:lnTo>
                <a:lnTo>
                  <a:pt x="23" y="104"/>
                </a:lnTo>
                <a:lnTo>
                  <a:pt x="23" y="104"/>
                </a:lnTo>
                <a:lnTo>
                  <a:pt x="23" y="103"/>
                </a:lnTo>
                <a:lnTo>
                  <a:pt x="23" y="102"/>
                </a:lnTo>
                <a:lnTo>
                  <a:pt x="23" y="101"/>
                </a:lnTo>
                <a:lnTo>
                  <a:pt x="23" y="101"/>
                </a:lnTo>
                <a:lnTo>
                  <a:pt x="24" y="100"/>
                </a:lnTo>
                <a:lnTo>
                  <a:pt x="24" y="100"/>
                </a:lnTo>
                <a:lnTo>
                  <a:pt x="24" y="100"/>
                </a:lnTo>
                <a:lnTo>
                  <a:pt x="23" y="100"/>
                </a:lnTo>
                <a:lnTo>
                  <a:pt x="23" y="99"/>
                </a:lnTo>
                <a:lnTo>
                  <a:pt x="23" y="99"/>
                </a:lnTo>
                <a:lnTo>
                  <a:pt x="24" y="99"/>
                </a:lnTo>
                <a:lnTo>
                  <a:pt x="24" y="98"/>
                </a:lnTo>
                <a:lnTo>
                  <a:pt x="23" y="98"/>
                </a:lnTo>
                <a:lnTo>
                  <a:pt x="23" y="98"/>
                </a:lnTo>
                <a:lnTo>
                  <a:pt x="22" y="97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1" y="96"/>
                </a:lnTo>
                <a:lnTo>
                  <a:pt x="21" y="95"/>
                </a:lnTo>
                <a:lnTo>
                  <a:pt x="21" y="95"/>
                </a:lnTo>
                <a:lnTo>
                  <a:pt x="21" y="94"/>
                </a:lnTo>
                <a:lnTo>
                  <a:pt x="21" y="93"/>
                </a:lnTo>
                <a:lnTo>
                  <a:pt x="21" y="93"/>
                </a:lnTo>
                <a:lnTo>
                  <a:pt x="22" y="92"/>
                </a:lnTo>
                <a:lnTo>
                  <a:pt x="22" y="91"/>
                </a:lnTo>
                <a:lnTo>
                  <a:pt x="22" y="91"/>
                </a:lnTo>
                <a:lnTo>
                  <a:pt x="22" y="90"/>
                </a:lnTo>
                <a:lnTo>
                  <a:pt x="22" y="90"/>
                </a:lnTo>
                <a:lnTo>
                  <a:pt x="22" y="90"/>
                </a:lnTo>
                <a:lnTo>
                  <a:pt x="22" y="89"/>
                </a:lnTo>
                <a:lnTo>
                  <a:pt x="23" y="89"/>
                </a:lnTo>
                <a:lnTo>
                  <a:pt x="23" y="89"/>
                </a:lnTo>
                <a:lnTo>
                  <a:pt x="24" y="89"/>
                </a:lnTo>
                <a:lnTo>
                  <a:pt x="24" y="88"/>
                </a:lnTo>
                <a:lnTo>
                  <a:pt x="24" y="88"/>
                </a:lnTo>
                <a:lnTo>
                  <a:pt x="24" y="87"/>
                </a:lnTo>
                <a:lnTo>
                  <a:pt x="25" y="87"/>
                </a:lnTo>
                <a:lnTo>
                  <a:pt x="25" y="87"/>
                </a:lnTo>
                <a:lnTo>
                  <a:pt x="26" y="87"/>
                </a:lnTo>
                <a:lnTo>
                  <a:pt x="26" y="86"/>
                </a:lnTo>
                <a:lnTo>
                  <a:pt x="26" y="85"/>
                </a:lnTo>
                <a:lnTo>
                  <a:pt x="26" y="85"/>
                </a:lnTo>
                <a:lnTo>
                  <a:pt x="25" y="84"/>
                </a:lnTo>
                <a:lnTo>
                  <a:pt x="24" y="84"/>
                </a:lnTo>
                <a:lnTo>
                  <a:pt x="24" y="83"/>
                </a:lnTo>
                <a:lnTo>
                  <a:pt x="23" y="83"/>
                </a:lnTo>
                <a:lnTo>
                  <a:pt x="23" y="83"/>
                </a:lnTo>
                <a:lnTo>
                  <a:pt x="23" y="83"/>
                </a:lnTo>
                <a:lnTo>
                  <a:pt x="22" y="83"/>
                </a:lnTo>
                <a:lnTo>
                  <a:pt x="22" y="83"/>
                </a:lnTo>
                <a:lnTo>
                  <a:pt x="22" y="82"/>
                </a:lnTo>
                <a:lnTo>
                  <a:pt x="21" y="82"/>
                </a:lnTo>
                <a:lnTo>
                  <a:pt x="21" y="81"/>
                </a:lnTo>
                <a:lnTo>
                  <a:pt x="21" y="81"/>
                </a:lnTo>
                <a:lnTo>
                  <a:pt x="20" y="80"/>
                </a:lnTo>
                <a:lnTo>
                  <a:pt x="20" y="80"/>
                </a:lnTo>
                <a:lnTo>
                  <a:pt x="20" y="79"/>
                </a:lnTo>
                <a:lnTo>
                  <a:pt x="20" y="78"/>
                </a:lnTo>
                <a:lnTo>
                  <a:pt x="20" y="78"/>
                </a:lnTo>
                <a:lnTo>
                  <a:pt x="19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7" y="78"/>
                </a:lnTo>
                <a:lnTo>
                  <a:pt x="17" y="78"/>
                </a:lnTo>
                <a:lnTo>
                  <a:pt x="16" y="78"/>
                </a:lnTo>
                <a:lnTo>
                  <a:pt x="16" y="78"/>
                </a:lnTo>
                <a:lnTo>
                  <a:pt x="15" y="78"/>
                </a:lnTo>
                <a:lnTo>
                  <a:pt x="15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3" y="78"/>
                </a:lnTo>
                <a:lnTo>
                  <a:pt x="13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1" y="78"/>
                </a:lnTo>
                <a:lnTo>
                  <a:pt x="11" y="77"/>
                </a:lnTo>
                <a:lnTo>
                  <a:pt x="10" y="77"/>
                </a:lnTo>
                <a:lnTo>
                  <a:pt x="10" y="77"/>
                </a:lnTo>
                <a:lnTo>
                  <a:pt x="10" y="77"/>
                </a:lnTo>
                <a:lnTo>
                  <a:pt x="10" y="77"/>
                </a:lnTo>
                <a:lnTo>
                  <a:pt x="10" y="76"/>
                </a:lnTo>
                <a:lnTo>
                  <a:pt x="9" y="76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8" y="75"/>
                </a:lnTo>
                <a:lnTo>
                  <a:pt x="8" y="75"/>
                </a:lnTo>
                <a:lnTo>
                  <a:pt x="8" y="74"/>
                </a:lnTo>
                <a:lnTo>
                  <a:pt x="8" y="74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2"/>
                </a:lnTo>
                <a:lnTo>
                  <a:pt x="7" y="72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8" y="71"/>
                </a:lnTo>
                <a:lnTo>
                  <a:pt x="8" y="70"/>
                </a:lnTo>
                <a:lnTo>
                  <a:pt x="8" y="70"/>
                </a:lnTo>
                <a:lnTo>
                  <a:pt x="8" y="69"/>
                </a:lnTo>
                <a:lnTo>
                  <a:pt x="8" y="69"/>
                </a:lnTo>
                <a:lnTo>
                  <a:pt x="8" y="68"/>
                </a:lnTo>
                <a:lnTo>
                  <a:pt x="7" y="68"/>
                </a:lnTo>
                <a:lnTo>
                  <a:pt x="7" y="68"/>
                </a:lnTo>
                <a:lnTo>
                  <a:pt x="6" y="68"/>
                </a:lnTo>
                <a:lnTo>
                  <a:pt x="6" y="68"/>
                </a:lnTo>
                <a:lnTo>
                  <a:pt x="6" y="68"/>
                </a:lnTo>
                <a:lnTo>
                  <a:pt x="5" y="68"/>
                </a:lnTo>
                <a:lnTo>
                  <a:pt x="5" y="67"/>
                </a:lnTo>
                <a:lnTo>
                  <a:pt x="4" y="67"/>
                </a:lnTo>
                <a:lnTo>
                  <a:pt x="4" y="67"/>
                </a:lnTo>
                <a:lnTo>
                  <a:pt x="3" y="67"/>
                </a:lnTo>
                <a:lnTo>
                  <a:pt x="3" y="66"/>
                </a:lnTo>
                <a:lnTo>
                  <a:pt x="3" y="66"/>
                </a:lnTo>
                <a:lnTo>
                  <a:pt x="3" y="66"/>
                </a:lnTo>
                <a:lnTo>
                  <a:pt x="3" y="66"/>
                </a:lnTo>
                <a:lnTo>
                  <a:pt x="3" y="65"/>
                </a:lnTo>
                <a:lnTo>
                  <a:pt x="3" y="65"/>
                </a:lnTo>
                <a:lnTo>
                  <a:pt x="2" y="64"/>
                </a:lnTo>
                <a:lnTo>
                  <a:pt x="2" y="64"/>
                </a:lnTo>
                <a:lnTo>
                  <a:pt x="2" y="64"/>
                </a:lnTo>
                <a:lnTo>
                  <a:pt x="2" y="63"/>
                </a:lnTo>
                <a:lnTo>
                  <a:pt x="2" y="63"/>
                </a:lnTo>
                <a:lnTo>
                  <a:pt x="1" y="63"/>
                </a:lnTo>
                <a:lnTo>
                  <a:pt x="1" y="63"/>
                </a:lnTo>
                <a:lnTo>
                  <a:pt x="1" y="63"/>
                </a:lnTo>
                <a:lnTo>
                  <a:pt x="1" y="62"/>
                </a:lnTo>
                <a:lnTo>
                  <a:pt x="1" y="62"/>
                </a:lnTo>
                <a:lnTo>
                  <a:pt x="0" y="62"/>
                </a:lnTo>
                <a:lnTo>
                  <a:pt x="0" y="62"/>
                </a:lnTo>
                <a:lnTo>
                  <a:pt x="0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0"/>
                </a:lnTo>
                <a:lnTo>
                  <a:pt x="2" y="60"/>
                </a:lnTo>
                <a:lnTo>
                  <a:pt x="2" y="60"/>
                </a:lnTo>
                <a:lnTo>
                  <a:pt x="2" y="59"/>
                </a:lnTo>
                <a:lnTo>
                  <a:pt x="3" y="59"/>
                </a:lnTo>
                <a:lnTo>
                  <a:pt x="3" y="59"/>
                </a:lnTo>
                <a:lnTo>
                  <a:pt x="3" y="58"/>
                </a:lnTo>
                <a:lnTo>
                  <a:pt x="3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6" y="58"/>
                </a:lnTo>
                <a:lnTo>
                  <a:pt x="6" y="58"/>
                </a:lnTo>
                <a:lnTo>
                  <a:pt x="6" y="57"/>
                </a:lnTo>
                <a:lnTo>
                  <a:pt x="7" y="57"/>
                </a:lnTo>
                <a:lnTo>
                  <a:pt x="7" y="57"/>
                </a:lnTo>
                <a:lnTo>
                  <a:pt x="7" y="56"/>
                </a:lnTo>
                <a:lnTo>
                  <a:pt x="7" y="56"/>
                </a:lnTo>
                <a:lnTo>
                  <a:pt x="7" y="56"/>
                </a:lnTo>
                <a:lnTo>
                  <a:pt x="8" y="56"/>
                </a:lnTo>
                <a:lnTo>
                  <a:pt x="8" y="55"/>
                </a:lnTo>
                <a:lnTo>
                  <a:pt x="8" y="55"/>
                </a:lnTo>
                <a:lnTo>
                  <a:pt x="8" y="55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8" y="53"/>
                </a:lnTo>
                <a:lnTo>
                  <a:pt x="8" y="53"/>
                </a:lnTo>
                <a:lnTo>
                  <a:pt x="8" y="52"/>
                </a:lnTo>
                <a:lnTo>
                  <a:pt x="8" y="52"/>
                </a:lnTo>
                <a:lnTo>
                  <a:pt x="9" y="51"/>
                </a:lnTo>
                <a:lnTo>
                  <a:pt x="9" y="51"/>
                </a:lnTo>
                <a:lnTo>
                  <a:pt x="10" y="50"/>
                </a:lnTo>
                <a:lnTo>
                  <a:pt x="10" y="50"/>
                </a:lnTo>
                <a:lnTo>
                  <a:pt x="10" y="50"/>
                </a:lnTo>
                <a:lnTo>
                  <a:pt x="10" y="49"/>
                </a:lnTo>
                <a:lnTo>
                  <a:pt x="10" y="49"/>
                </a:lnTo>
                <a:lnTo>
                  <a:pt x="9" y="49"/>
                </a:lnTo>
                <a:lnTo>
                  <a:pt x="9" y="48"/>
                </a:lnTo>
                <a:lnTo>
                  <a:pt x="9" y="48"/>
                </a:lnTo>
                <a:lnTo>
                  <a:pt x="8" y="48"/>
                </a:lnTo>
                <a:lnTo>
                  <a:pt x="8" y="48"/>
                </a:lnTo>
                <a:lnTo>
                  <a:pt x="8" y="48"/>
                </a:lnTo>
                <a:lnTo>
                  <a:pt x="7" y="47"/>
                </a:lnTo>
                <a:lnTo>
                  <a:pt x="7" y="47"/>
                </a:lnTo>
                <a:lnTo>
                  <a:pt x="7" y="46"/>
                </a:lnTo>
                <a:lnTo>
                  <a:pt x="7" y="46"/>
                </a:lnTo>
                <a:lnTo>
                  <a:pt x="7" y="46"/>
                </a:lnTo>
                <a:lnTo>
                  <a:pt x="6" y="46"/>
                </a:lnTo>
                <a:lnTo>
                  <a:pt x="6" y="45"/>
                </a:lnTo>
                <a:lnTo>
                  <a:pt x="6" y="45"/>
                </a:lnTo>
                <a:lnTo>
                  <a:pt x="6" y="45"/>
                </a:lnTo>
                <a:lnTo>
                  <a:pt x="6" y="45"/>
                </a:lnTo>
                <a:lnTo>
                  <a:pt x="5" y="45"/>
                </a:lnTo>
                <a:lnTo>
                  <a:pt x="5" y="45"/>
                </a:lnTo>
                <a:lnTo>
                  <a:pt x="4" y="45"/>
                </a:lnTo>
                <a:lnTo>
                  <a:pt x="4" y="44"/>
                </a:lnTo>
                <a:lnTo>
                  <a:pt x="4" y="44"/>
                </a:lnTo>
                <a:lnTo>
                  <a:pt x="3" y="44"/>
                </a:lnTo>
                <a:lnTo>
                  <a:pt x="3" y="44"/>
                </a:lnTo>
                <a:lnTo>
                  <a:pt x="3" y="43"/>
                </a:lnTo>
                <a:lnTo>
                  <a:pt x="3" y="43"/>
                </a:lnTo>
                <a:lnTo>
                  <a:pt x="3" y="43"/>
                </a:lnTo>
                <a:lnTo>
                  <a:pt x="3" y="42"/>
                </a:lnTo>
                <a:lnTo>
                  <a:pt x="3" y="42"/>
                </a:lnTo>
                <a:lnTo>
                  <a:pt x="2" y="42"/>
                </a:lnTo>
                <a:lnTo>
                  <a:pt x="2" y="41"/>
                </a:lnTo>
                <a:lnTo>
                  <a:pt x="3" y="41"/>
                </a:lnTo>
                <a:lnTo>
                  <a:pt x="3" y="41"/>
                </a:lnTo>
                <a:lnTo>
                  <a:pt x="3" y="42"/>
                </a:lnTo>
                <a:lnTo>
                  <a:pt x="3" y="42"/>
                </a:lnTo>
                <a:lnTo>
                  <a:pt x="4" y="42"/>
                </a:lnTo>
                <a:lnTo>
                  <a:pt x="4" y="42"/>
                </a:lnTo>
                <a:lnTo>
                  <a:pt x="5" y="42"/>
                </a:lnTo>
                <a:lnTo>
                  <a:pt x="5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7" y="42"/>
                </a:lnTo>
                <a:lnTo>
                  <a:pt x="7" y="42"/>
                </a:lnTo>
                <a:lnTo>
                  <a:pt x="7" y="41"/>
                </a:lnTo>
                <a:lnTo>
                  <a:pt x="8" y="41"/>
                </a:lnTo>
                <a:lnTo>
                  <a:pt x="8" y="41"/>
                </a:lnTo>
                <a:lnTo>
                  <a:pt x="9" y="41"/>
                </a:lnTo>
                <a:lnTo>
                  <a:pt x="9" y="41"/>
                </a:lnTo>
                <a:lnTo>
                  <a:pt x="10" y="41"/>
                </a:lnTo>
                <a:lnTo>
                  <a:pt x="10" y="41"/>
                </a:lnTo>
                <a:lnTo>
                  <a:pt x="11" y="41"/>
                </a:lnTo>
                <a:lnTo>
                  <a:pt x="12" y="40"/>
                </a:lnTo>
                <a:lnTo>
                  <a:pt x="13" y="40"/>
                </a:lnTo>
                <a:lnTo>
                  <a:pt x="13" y="40"/>
                </a:lnTo>
                <a:lnTo>
                  <a:pt x="14" y="40"/>
                </a:lnTo>
                <a:lnTo>
                  <a:pt x="14" y="39"/>
                </a:lnTo>
                <a:lnTo>
                  <a:pt x="14" y="39"/>
                </a:lnTo>
                <a:lnTo>
                  <a:pt x="14" y="39"/>
                </a:lnTo>
                <a:lnTo>
                  <a:pt x="15" y="39"/>
                </a:lnTo>
                <a:lnTo>
                  <a:pt x="15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8" y="38"/>
                </a:lnTo>
                <a:lnTo>
                  <a:pt x="18" y="38"/>
                </a:lnTo>
                <a:lnTo>
                  <a:pt x="18" y="38"/>
                </a:lnTo>
                <a:lnTo>
                  <a:pt x="19" y="37"/>
                </a:lnTo>
                <a:lnTo>
                  <a:pt x="19" y="37"/>
                </a:lnTo>
                <a:lnTo>
                  <a:pt x="20" y="37"/>
                </a:lnTo>
                <a:lnTo>
                  <a:pt x="20" y="37"/>
                </a:lnTo>
                <a:lnTo>
                  <a:pt x="21" y="37"/>
                </a:lnTo>
                <a:lnTo>
                  <a:pt x="21" y="38"/>
                </a:lnTo>
                <a:lnTo>
                  <a:pt x="22" y="37"/>
                </a:lnTo>
                <a:lnTo>
                  <a:pt x="22" y="37"/>
                </a:lnTo>
                <a:lnTo>
                  <a:pt x="22" y="37"/>
                </a:lnTo>
                <a:lnTo>
                  <a:pt x="22" y="37"/>
                </a:lnTo>
                <a:lnTo>
                  <a:pt x="24" y="37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5" y="36"/>
                </a:lnTo>
                <a:lnTo>
                  <a:pt x="25" y="35"/>
                </a:lnTo>
                <a:lnTo>
                  <a:pt x="25" y="35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6" y="33"/>
                </a:lnTo>
                <a:lnTo>
                  <a:pt x="26" y="33"/>
                </a:lnTo>
                <a:lnTo>
                  <a:pt x="27" y="32"/>
                </a:lnTo>
                <a:lnTo>
                  <a:pt x="27" y="32"/>
                </a:lnTo>
                <a:lnTo>
                  <a:pt x="27" y="32"/>
                </a:ln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29" y="32"/>
                </a:lnTo>
                <a:lnTo>
                  <a:pt x="29" y="31"/>
                </a:lnTo>
                <a:lnTo>
                  <a:pt x="30" y="31"/>
                </a:lnTo>
                <a:lnTo>
                  <a:pt x="30" y="32"/>
                </a:lnTo>
                <a:lnTo>
                  <a:pt x="30" y="32"/>
                </a:lnTo>
                <a:lnTo>
                  <a:pt x="31" y="31"/>
                </a:lnTo>
                <a:lnTo>
                  <a:pt x="31" y="31"/>
                </a:lnTo>
                <a:lnTo>
                  <a:pt x="31" y="32"/>
                </a:lnTo>
                <a:lnTo>
                  <a:pt x="31" y="32"/>
                </a:lnTo>
                <a:lnTo>
                  <a:pt x="31" y="32"/>
                </a:lnTo>
                <a:lnTo>
                  <a:pt x="32" y="32"/>
                </a:lnTo>
                <a:lnTo>
                  <a:pt x="32" y="32"/>
                </a:lnTo>
                <a:lnTo>
                  <a:pt x="32" y="32"/>
                </a:lnTo>
                <a:lnTo>
                  <a:pt x="33" y="32"/>
                </a:lnTo>
                <a:lnTo>
                  <a:pt x="33" y="32"/>
                </a:lnTo>
                <a:lnTo>
                  <a:pt x="33" y="33"/>
                </a:lnTo>
                <a:lnTo>
                  <a:pt x="34" y="33"/>
                </a:lnTo>
                <a:lnTo>
                  <a:pt x="34" y="33"/>
                </a:lnTo>
                <a:lnTo>
                  <a:pt x="35" y="33"/>
                </a:lnTo>
                <a:lnTo>
                  <a:pt x="35" y="33"/>
                </a:lnTo>
                <a:lnTo>
                  <a:pt x="36" y="33"/>
                </a:lnTo>
                <a:lnTo>
                  <a:pt x="36" y="33"/>
                </a:lnTo>
                <a:lnTo>
                  <a:pt x="37" y="33"/>
                </a:lnTo>
                <a:lnTo>
                  <a:pt x="37" y="33"/>
                </a:lnTo>
                <a:lnTo>
                  <a:pt x="38" y="33"/>
                </a:lnTo>
                <a:lnTo>
                  <a:pt x="38" y="33"/>
                </a:lnTo>
                <a:lnTo>
                  <a:pt x="39" y="33"/>
                </a:lnTo>
                <a:lnTo>
                  <a:pt x="39" y="33"/>
                </a:lnTo>
                <a:lnTo>
                  <a:pt x="39" y="33"/>
                </a:lnTo>
                <a:lnTo>
                  <a:pt x="40" y="33"/>
                </a:lnTo>
                <a:lnTo>
                  <a:pt x="40" y="32"/>
                </a:lnTo>
                <a:lnTo>
                  <a:pt x="40" y="32"/>
                </a:lnTo>
                <a:lnTo>
                  <a:pt x="40" y="32"/>
                </a:lnTo>
                <a:lnTo>
                  <a:pt x="40" y="31"/>
                </a:lnTo>
                <a:lnTo>
                  <a:pt x="40" y="31"/>
                </a:lnTo>
                <a:lnTo>
                  <a:pt x="40" y="31"/>
                </a:lnTo>
                <a:lnTo>
                  <a:pt x="40" y="30"/>
                </a:lnTo>
                <a:lnTo>
                  <a:pt x="40" y="30"/>
                </a:lnTo>
                <a:lnTo>
                  <a:pt x="40" y="30"/>
                </a:lnTo>
                <a:lnTo>
                  <a:pt x="40" y="29"/>
                </a:lnTo>
                <a:lnTo>
                  <a:pt x="40" y="29"/>
                </a:lnTo>
                <a:lnTo>
                  <a:pt x="41" y="29"/>
                </a:lnTo>
                <a:lnTo>
                  <a:pt x="42" y="29"/>
                </a:lnTo>
                <a:lnTo>
                  <a:pt x="42" y="29"/>
                </a:lnTo>
                <a:lnTo>
                  <a:pt x="43" y="28"/>
                </a:lnTo>
                <a:lnTo>
                  <a:pt x="43" y="28"/>
                </a:lnTo>
                <a:lnTo>
                  <a:pt x="43" y="28"/>
                </a:lnTo>
                <a:lnTo>
                  <a:pt x="44" y="28"/>
                </a:lnTo>
                <a:lnTo>
                  <a:pt x="44" y="27"/>
                </a:lnTo>
                <a:lnTo>
                  <a:pt x="45" y="27"/>
                </a:lnTo>
                <a:lnTo>
                  <a:pt x="45" y="27"/>
                </a:lnTo>
                <a:lnTo>
                  <a:pt x="46" y="27"/>
                </a:lnTo>
                <a:lnTo>
                  <a:pt x="46" y="27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6" y="25"/>
                </a:lnTo>
                <a:lnTo>
                  <a:pt x="47" y="25"/>
                </a:lnTo>
                <a:lnTo>
                  <a:pt x="47" y="25"/>
                </a:lnTo>
                <a:lnTo>
                  <a:pt x="47" y="25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3"/>
                </a:lnTo>
                <a:lnTo>
                  <a:pt x="47" y="23"/>
                </a:lnTo>
                <a:lnTo>
                  <a:pt x="48" y="23"/>
                </a:lnTo>
                <a:lnTo>
                  <a:pt x="48" y="23"/>
                </a:lnTo>
                <a:lnTo>
                  <a:pt x="49" y="22"/>
                </a:lnTo>
                <a:lnTo>
                  <a:pt x="49" y="22"/>
                </a:lnTo>
                <a:lnTo>
                  <a:pt x="49" y="22"/>
                </a:lnTo>
                <a:lnTo>
                  <a:pt x="49" y="21"/>
                </a:lnTo>
                <a:lnTo>
                  <a:pt x="50" y="21"/>
                </a:lnTo>
                <a:lnTo>
                  <a:pt x="50" y="21"/>
                </a:lnTo>
                <a:lnTo>
                  <a:pt x="51" y="21"/>
                </a:lnTo>
                <a:lnTo>
                  <a:pt x="51" y="21"/>
                </a:lnTo>
                <a:lnTo>
                  <a:pt x="51" y="21"/>
                </a:lnTo>
                <a:lnTo>
                  <a:pt x="51" y="21"/>
                </a:lnTo>
                <a:lnTo>
                  <a:pt x="52" y="21"/>
                </a:lnTo>
                <a:lnTo>
                  <a:pt x="52" y="21"/>
                </a:lnTo>
                <a:lnTo>
                  <a:pt x="52" y="20"/>
                </a:lnTo>
                <a:lnTo>
                  <a:pt x="53" y="20"/>
                </a:lnTo>
                <a:lnTo>
                  <a:pt x="53" y="20"/>
                </a:lnTo>
                <a:lnTo>
                  <a:pt x="53" y="19"/>
                </a:lnTo>
                <a:lnTo>
                  <a:pt x="54" y="20"/>
                </a:lnTo>
                <a:lnTo>
                  <a:pt x="54" y="20"/>
                </a:lnTo>
                <a:lnTo>
                  <a:pt x="54" y="19"/>
                </a:lnTo>
                <a:lnTo>
                  <a:pt x="55" y="19"/>
                </a:lnTo>
                <a:lnTo>
                  <a:pt x="55" y="19"/>
                </a:lnTo>
                <a:lnTo>
                  <a:pt x="55" y="19"/>
                </a:lnTo>
                <a:lnTo>
                  <a:pt x="56" y="18"/>
                </a:lnTo>
                <a:lnTo>
                  <a:pt x="56" y="18"/>
                </a:lnTo>
                <a:lnTo>
                  <a:pt x="56" y="18"/>
                </a:lnTo>
                <a:lnTo>
                  <a:pt x="56" y="18"/>
                </a:lnTo>
                <a:lnTo>
                  <a:pt x="56" y="17"/>
                </a:lnTo>
                <a:lnTo>
                  <a:pt x="56" y="17"/>
                </a:lnTo>
                <a:lnTo>
                  <a:pt x="57" y="17"/>
                </a:lnTo>
                <a:lnTo>
                  <a:pt x="57" y="17"/>
                </a:lnTo>
                <a:lnTo>
                  <a:pt x="57" y="16"/>
                </a:lnTo>
                <a:lnTo>
                  <a:pt x="57" y="16"/>
                </a:lnTo>
                <a:lnTo>
                  <a:pt x="58" y="16"/>
                </a:lnTo>
                <a:lnTo>
                  <a:pt x="58" y="16"/>
                </a:lnTo>
                <a:lnTo>
                  <a:pt x="59" y="16"/>
                </a:lnTo>
                <a:lnTo>
                  <a:pt x="59" y="16"/>
                </a:lnTo>
                <a:lnTo>
                  <a:pt x="59" y="16"/>
                </a:lnTo>
                <a:lnTo>
                  <a:pt x="59" y="15"/>
                </a:lnTo>
                <a:lnTo>
                  <a:pt x="60" y="15"/>
                </a:lnTo>
                <a:lnTo>
                  <a:pt x="60" y="15"/>
                </a:lnTo>
                <a:lnTo>
                  <a:pt x="60" y="14"/>
                </a:lnTo>
                <a:lnTo>
                  <a:pt x="60" y="14"/>
                </a:lnTo>
                <a:lnTo>
                  <a:pt x="61" y="13"/>
                </a:lnTo>
                <a:lnTo>
                  <a:pt x="61" y="13"/>
                </a:lnTo>
                <a:lnTo>
                  <a:pt x="62" y="12"/>
                </a:lnTo>
                <a:lnTo>
                  <a:pt x="62" y="12"/>
                </a:lnTo>
                <a:lnTo>
                  <a:pt x="63" y="12"/>
                </a:lnTo>
                <a:lnTo>
                  <a:pt x="63" y="12"/>
                </a:lnTo>
                <a:lnTo>
                  <a:pt x="63" y="12"/>
                </a:lnTo>
                <a:lnTo>
                  <a:pt x="64" y="12"/>
                </a:lnTo>
                <a:lnTo>
                  <a:pt x="64" y="12"/>
                </a:lnTo>
                <a:lnTo>
                  <a:pt x="64" y="12"/>
                </a:lnTo>
                <a:lnTo>
                  <a:pt x="64" y="11"/>
                </a:lnTo>
                <a:lnTo>
                  <a:pt x="64" y="11"/>
                </a:lnTo>
                <a:lnTo>
                  <a:pt x="65" y="11"/>
                </a:lnTo>
                <a:lnTo>
                  <a:pt x="65" y="10"/>
                </a:lnTo>
                <a:lnTo>
                  <a:pt x="65" y="10"/>
                </a:lnTo>
                <a:lnTo>
                  <a:pt x="66" y="10"/>
                </a:lnTo>
                <a:lnTo>
                  <a:pt x="66" y="10"/>
                </a:lnTo>
                <a:lnTo>
                  <a:pt x="67" y="10"/>
                </a:lnTo>
                <a:lnTo>
                  <a:pt x="67" y="10"/>
                </a:lnTo>
                <a:lnTo>
                  <a:pt x="67" y="10"/>
                </a:lnTo>
                <a:lnTo>
                  <a:pt x="68" y="9"/>
                </a:lnTo>
                <a:lnTo>
                  <a:pt x="68" y="9"/>
                </a:lnTo>
                <a:lnTo>
                  <a:pt x="68" y="9"/>
                </a:lnTo>
                <a:lnTo>
                  <a:pt x="68" y="8"/>
                </a:lnTo>
                <a:lnTo>
                  <a:pt x="69" y="8"/>
                </a:lnTo>
                <a:lnTo>
                  <a:pt x="69" y="8"/>
                </a:lnTo>
                <a:lnTo>
                  <a:pt x="69" y="8"/>
                </a:lnTo>
                <a:lnTo>
                  <a:pt x="70" y="8"/>
                </a:lnTo>
                <a:lnTo>
                  <a:pt x="71" y="7"/>
                </a:lnTo>
                <a:lnTo>
                  <a:pt x="71" y="7"/>
                </a:lnTo>
                <a:lnTo>
                  <a:pt x="72" y="7"/>
                </a:lnTo>
                <a:lnTo>
                  <a:pt x="72" y="7"/>
                </a:lnTo>
                <a:lnTo>
                  <a:pt x="72" y="7"/>
                </a:lnTo>
                <a:lnTo>
                  <a:pt x="72" y="7"/>
                </a:lnTo>
                <a:lnTo>
                  <a:pt x="72" y="6"/>
                </a:lnTo>
                <a:lnTo>
                  <a:pt x="73" y="6"/>
                </a:lnTo>
                <a:lnTo>
                  <a:pt x="73" y="6"/>
                </a:lnTo>
                <a:lnTo>
                  <a:pt x="73" y="5"/>
                </a:lnTo>
                <a:lnTo>
                  <a:pt x="74" y="5"/>
                </a:lnTo>
                <a:lnTo>
                  <a:pt x="74" y="5"/>
                </a:lnTo>
                <a:lnTo>
                  <a:pt x="75" y="5"/>
                </a:lnTo>
                <a:lnTo>
                  <a:pt x="75" y="4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7" y="4"/>
                </a:lnTo>
                <a:lnTo>
                  <a:pt x="77" y="4"/>
                </a:lnTo>
                <a:lnTo>
                  <a:pt x="77" y="4"/>
                </a:lnTo>
                <a:lnTo>
                  <a:pt x="77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2"/>
                </a:lnTo>
                <a:lnTo>
                  <a:pt x="78" y="2"/>
                </a:lnTo>
                <a:lnTo>
                  <a:pt x="79" y="2"/>
                </a:lnTo>
                <a:lnTo>
                  <a:pt x="79" y="2"/>
                </a:lnTo>
                <a:lnTo>
                  <a:pt x="80" y="2"/>
                </a:lnTo>
                <a:lnTo>
                  <a:pt x="80" y="2"/>
                </a:lnTo>
                <a:lnTo>
                  <a:pt x="81" y="3"/>
                </a:lnTo>
                <a:lnTo>
                  <a:pt x="81" y="3"/>
                </a:lnTo>
                <a:lnTo>
                  <a:pt x="81" y="3"/>
                </a:lnTo>
                <a:lnTo>
                  <a:pt x="82" y="3"/>
                </a:lnTo>
                <a:lnTo>
                  <a:pt x="82" y="3"/>
                </a:lnTo>
                <a:lnTo>
                  <a:pt x="83" y="3"/>
                </a:lnTo>
                <a:lnTo>
                  <a:pt x="83" y="3"/>
                </a:lnTo>
                <a:lnTo>
                  <a:pt x="84" y="3"/>
                </a:lnTo>
                <a:lnTo>
                  <a:pt x="84" y="3"/>
                </a:lnTo>
                <a:lnTo>
                  <a:pt x="85" y="3"/>
                </a:lnTo>
                <a:lnTo>
                  <a:pt x="85" y="4"/>
                </a:lnTo>
                <a:lnTo>
                  <a:pt x="85" y="4"/>
                </a:lnTo>
                <a:lnTo>
                  <a:pt x="85" y="4"/>
                </a:lnTo>
                <a:lnTo>
                  <a:pt x="85" y="4"/>
                </a:lnTo>
                <a:lnTo>
                  <a:pt x="86" y="4"/>
                </a:lnTo>
                <a:lnTo>
                  <a:pt x="87" y="4"/>
                </a:lnTo>
                <a:lnTo>
                  <a:pt x="87" y="4"/>
                </a:lnTo>
                <a:lnTo>
                  <a:pt x="87" y="4"/>
                </a:lnTo>
                <a:lnTo>
                  <a:pt x="88" y="4"/>
                </a:lnTo>
                <a:lnTo>
                  <a:pt x="88" y="3"/>
                </a:lnTo>
                <a:lnTo>
                  <a:pt x="88" y="3"/>
                </a:lnTo>
                <a:lnTo>
                  <a:pt x="88" y="3"/>
                </a:lnTo>
                <a:lnTo>
                  <a:pt x="89" y="3"/>
                </a:lnTo>
                <a:lnTo>
                  <a:pt x="89" y="2"/>
                </a:lnTo>
                <a:lnTo>
                  <a:pt x="89" y="2"/>
                </a:lnTo>
                <a:lnTo>
                  <a:pt x="89" y="1"/>
                </a:lnTo>
                <a:lnTo>
                  <a:pt x="89" y="1"/>
                </a:lnTo>
                <a:lnTo>
                  <a:pt x="89" y="1"/>
                </a:lnTo>
                <a:lnTo>
                  <a:pt x="90" y="1"/>
                </a:lnTo>
                <a:lnTo>
                  <a:pt x="90" y="1"/>
                </a:lnTo>
                <a:lnTo>
                  <a:pt x="91" y="0"/>
                </a:lnTo>
                <a:lnTo>
                  <a:pt x="92" y="0"/>
                </a:lnTo>
                <a:lnTo>
                  <a:pt x="92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4" y="1"/>
                </a:lnTo>
                <a:lnTo>
                  <a:pt x="94" y="1"/>
                </a:lnTo>
                <a:lnTo>
                  <a:pt x="95" y="1"/>
                </a:lnTo>
                <a:lnTo>
                  <a:pt x="95" y="1"/>
                </a:lnTo>
                <a:lnTo>
                  <a:pt x="96" y="1"/>
                </a:lnTo>
                <a:lnTo>
                  <a:pt x="96" y="1"/>
                </a:lnTo>
                <a:lnTo>
                  <a:pt x="96" y="2"/>
                </a:lnTo>
                <a:lnTo>
                  <a:pt x="96" y="2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4"/>
                </a:lnTo>
                <a:lnTo>
                  <a:pt x="95" y="4"/>
                </a:lnTo>
                <a:lnTo>
                  <a:pt x="96" y="4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19" name="Freeform 105"/>
          <p:cNvSpPr>
            <a:spLocks/>
          </p:cNvSpPr>
          <p:nvPr/>
        </p:nvSpPr>
        <p:spPr bwMode="auto">
          <a:xfrm>
            <a:off x="3398917" y="5720588"/>
            <a:ext cx="221518" cy="535439"/>
          </a:xfrm>
          <a:custGeom>
            <a:avLst/>
            <a:gdLst>
              <a:gd name="T0" fmla="*/ 56 w 129"/>
              <a:gd name="T1" fmla="*/ 19 h 338"/>
              <a:gd name="T2" fmla="*/ 62 w 129"/>
              <a:gd name="T3" fmla="*/ 30 h 338"/>
              <a:gd name="T4" fmla="*/ 71 w 129"/>
              <a:gd name="T5" fmla="*/ 37 h 338"/>
              <a:gd name="T6" fmla="*/ 81 w 129"/>
              <a:gd name="T7" fmla="*/ 47 h 338"/>
              <a:gd name="T8" fmla="*/ 88 w 129"/>
              <a:gd name="T9" fmla="*/ 58 h 338"/>
              <a:gd name="T10" fmla="*/ 94 w 129"/>
              <a:gd name="T11" fmla="*/ 68 h 338"/>
              <a:gd name="T12" fmla="*/ 101 w 129"/>
              <a:gd name="T13" fmla="*/ 78 h 338"/>
              <a:gd name="T14" fmla="*/ 102 w 129"/>
              <a:gd name="T15" fmla="*/ 87 h 338"/>
              <a:gd name="T16" fmla="*/ 108 w 129"/>
              <a:gd name="T17" fmla="*/ 98 h 338"/>
              <a:gd name="T18" fmla="*/ 113 w 129"/>
              <a:gd name="T19" fmla="*/ 107 h 338"/>
              <a:gd name="T20" fmla="*/ 110 w 129"/>
              <a:gd name="T21" fmla="*/ 115 h 338"/>
              <a:gd name="T22" fmla="*/ 112 w 129"/>
              <a:gd name="T23" fmla="*/ 120 h 338"/>
              <a:gd name="T24" fmla="*/ 110 w 129"/>
              <a:gd name="T25" fmla="*/ 128 h 338"/>
              <a:gd name="T26" fmla="*/ 115 w 129"/>
              <a:gd name="T27" fmla="*/ 136 h 338"/>
              <a:gd name="T28" fmla="*/ 119 w 129"/>
              <a:gd name="T29" fmla="*/ 144 h 338"/>
              <a:gd name="T30" fmla="*/ 124 w 129"/>
              <a:gd name="T31" fmla="*/ 152 h 338"/>
              <a:gd name="T32" fmla="*/ 128 w 129"/>
              <a:gd name="T33" fmla="*/ 163 h 338"/>
              <a:gd name="T34" fmla="*/ 128 w 129"/>
              <a:gd name="T35" fmla="*/ 175 h 338"/>
              <a:gd name="T36" fmla="*/ 124 w 129"/>
              <a:gd name="T37" fmla="*/ 188 h 338"/>
              <a:gd name="T38" fmla="*/ 122 w 129"/>
              <a:gd name="T39" fmla="*/ 198 h 338"/>
              <a:gd name="T40" fmla="*/ 120 w 129"/>
              <a:gd name="T41" fmla="*/ 210 h 338"/>
              <a:gd name="T42" fmla="*/ 109 w 129"/>
              <a:gd name="T43" fmla="*/ 215 h 338"/>
              <a:gd name="T44" fmla="*/ 107 w 129"/>
              <a:gd name="T45" fmla="*/ 227 h 338"/>
              <a:gd name="T46" fmla="*/ 108 w 129"/>
              <a:gd name="T47" fmla="*/ 240 h 338"/>
              <a:gd name="T48" fmla="*/ 111 w 129"/>
              <a:gd name="T49" fmla="*/ 259 h 338"/>
              <a:gd name="T50" fmla="*/ 111 w 129"/>
              <a:gd name="T51" fmla="*/ 279 h 338"/>
              <a:gd name="T52" fmla="*/ 106 w 129"/>
              <a:gd name="T53" fmla="*/ 293 h 338"/>
              <a:gd name="T54" fmla="*/ 104 w 129"/>
              <a:gd name="T55" fmla="*/ 313 h 338"/>
              <a:gd name="T56" fmla="*/ 100 w 129"/>
              <a:gd name="T57" fmla="*/ 335 h 338"/>
              <a:gd name="T58" fmla="*/ 86 w 129"/>
              <a:gd name="T59" fmla="*/ 334 h 338"/>
              <a:gd name="T60" fmla="*/ 85 w 129"/>
              <a:gd name="T61" fmla="*/ 321 h 338"/>
              <a:gd name="T62" fmla="*/ 82 w 129"/>
              <a:gd name="T63" fmla="*/ 311 h 338"/>
              <a:gd name="T64" fmla="*/ 78 w 129"/>
              <a:gd name="T65" fmla="*/ 299 h 338"/>
              <a:gd name="T66" fmla="*/ 75 w 129"/>
              <a:gd name="T67" fmla="*/ 287 h 338"/>
              <a:gd name="T68" fmla="*/ 72 w 129"/>
              <a:gd name="T69" fmla="*/ 276 h 338"/>
              <a:gd name="T70" fmla="*/ 69 w 129"/>
              <a:gd name="T71" fmla="*/ 265 h 338"/>
              <a:gd name="T72" fmla="*/ 67 w 129"/>
              <a:gd name="T73" fmla="*/ 256 h 338"/>
              <a:gd name="T74" fmla="*/ 59 w 129"/>
              <a:gd name="T75" fmla="*/ 248 h 338"/>
              <a:gd name="T76" fmla="*/ 54 w 129"/>
              <a:gd name="T77" fmla="*/ 239 h 338"/>
              <a:gd name="T78" fmla="*/ 47 w 129"/>
              <a:gd name="T79" fmla="*/ 231 h 338"/>
              <a:gd name="T80" fmla="*/ 37 w 129"/>
              <a:gd name="T81" fmla="*/ 230 h 338"/>
              <a:gd name="T82" fmla="*/ 28 w 129"/>
              <a:gd name="T83" fmla="*/ 233 h 338"/>
              <a:gd name="T84" fmla="*/ 22 w 129"/>
              <a:gd name="T85" fmla="*/ 240 h 338"/>
              <a:gd name="T86" fmla="*/ 18 w 129"/>
              <a:gd name="T87" fmla="*/ 227 h 338"/>
              <a:gd name="T88" fmla="*/ 26 w 129"/>
              <a:gd name="T89" fmla="*/ 216 h 338"/>
              <a:gd name="T90" fmla="*/ 29 w 129"/>
              <a:gd name="T91" fmla="*/ 203 h 338"/>
              <a:gd name="T92" fmla="*/ 23 w 129"/>
              <a:gd name="T93" fmla="*/ 191 h 338"/>
              <a:gd name="T94" fmla="*/ 20 w 129"/>
              <a:gd name="T95" fmla="*/ 178 h 338"/>
              <a:gd name="T96" fmla="*/ 16 w 129"/>
              <a:gd name="T97" fmla="*/ 165 h 338"/>
              <a:gd name="T98" fmla="*/ 23 w 129"/>
              <a:gd name="T99" fmla="*/ 154 h 338"/>
              <a:gd name="T100" fmla="*/ 20 w 129"/>
              <a:gd name="T101" fmla="*/ 141 h 338"/>
              <a:gd name="T102" fmla="*/ 18 w 129"/>
              <a:gd name="T103" fmla="*/ 130 h 338"/>
              <a:gd name="T104" fmla="*/ 16 w 129"/>
              <a:gd name="T105" fmla="*/ 119 h 338"/>
              <a:gd name="T106" fmla="*/ 15 w 129"/>
              <a:gd name="T107" fmla="*/ 107 h 338"/>
              <a:gd name="T108" fmla="*/ 13 w 129"/>
              <a:gd name="T109" fmla="*/ 97 h 338"/>
              <a:gd name="T110" fmla="*/ 11 w 129"/>
              <a:gd name="T111" fmla="*/ 86 h 338"/>
              <a:gd name="T112" fmla="*/ 5 w 129"/>
              <a:gd name="T113" fmla="*/ 76 h 338"/>
              <a:gd name="T114" fmla="*/ 2 w 129"/>
              <a:gd name="T115" fmla="*/ 65 h 338"/>
              <a:gd name="T116" fmla="*/ 7 w 129"/>
              <a:gd name="T117" fmla="*/ 54 h 338"/>
              <a:gd name="T118" fmla="*/ 13 w 129"/>
              <a:gd name="T119" fmla="*/ 40 h 338"/>
              <a:gd name="T120" fmla="*/ 22 w 129"/>
              <a:gd name="T121" fmla="*/ 30 h 338"/>
              <a:gd name="T122" fmla="*/ 32 w 129"/>
              <a:gd name="T123" fmla="*/ 17 h 338"/>
              <a:gd name="T124" fmla="*/ 45 w 129"/>
              <a:gd name="T125" fmla="*/ 8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" h="338">
                <a:moveTo>
                  <a:pt x="46" y="9"/>
                </a:moveTo>
                <a:lnTo>
                  <a:pt x="46" y="9"/>
                </a:lnTo>
                <a:lnTo>
                  <a:pt x="47" y="10"/>
                </a:lnTo>
                <a:lnTo>
                  <a:pt x="47" y="11"/>
                </a:lnTo>
                <a:lnTo>
                  <a:pt x="47" y="11"/>
                </a:lnTo>
                <a:lnTo>
                  <a:pt x="47" y="11"/>
                </a:lnTo>
                <a:lnTo>
                  <a:pt x="48" y="11"/>
                </a:lnTo>
                <a:lnTo>
                  <a:pt x="48" y="12"/>
                </a:lnTo>
                <a:lnTo>
                  <a:pt x="49" y="12"/>
                </a:lnTo>
                <a:lnTo>
                  <a:pt x="49" y="12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2" y="15"/>
                </a:lnTo>
                <a:lnTo>
                  <a:pt x="52" y="15"/>
                </a:lnTo>
                <a:lnTo>
                  <a:pt x="52" y="15"/>
                </a:lnTo>
                <a:lnTo>
                  <a:pt x="53" y="15"/>
                </a:lnTo>
                <a:lnTo>
                  <a:pt x="53" y="15"/>
                </a:lnTo>
                <a:lnTo>
                  <a:pt x="53" y="15"/>
                </a:lnTo>
                <a:lnTo>
                  <a:pt x="53" y="16"/>
                </a:lnTo>
                <a:lnTo>
                  <a:pt x="53" y="16"/>
                </a:lnTo>
                <a:lnTo>
                  <a:pt x="54" y="17"/>
                </a:lnTo>
                <a:lnTo>
                  <a:pt x="54" y="17"/>
                </a:lnTo>
                <a:lnTo>
                  <a:pt x="54" y="18"/>
                </a:lnTo>
                <a:lnTo>
                  <a:pt x="54" y="18"/>
                </a:lnTo>
                <a:lnTo>
                  <a:pt x="54" y="19"/>
                </a:lnTo>
                <a:lnTo>
                  <a:pt x="55" y="19"/>
                </a:lnTo>
                <a:lnTo>
                  <a:pt x="55" y="19"/>
                </a:lnTo>
                <a:lnTo>
                  <a:pt x="55" y="19"/>
                </a:lnTo>
                <a:lnTo>
                  <a:pt x="56" y="19"/>
                </a:lnTo>
                <a:lnTo>
                  <a:pt x="56" y="19"/>
                </a:lnTo>
                <a:lnTo>
                  <a:pt x="56" y="20"/>
                </a:lnTo>
                <a:lnTo>
                  <a:pt x="56" y="20"/>
                </a:lnTo>
                <a:lnTo>
                  <a:pt x="56" y="21"/>
                </a:lnTo>
                <a:lnTo>
                  <a:pt x="57" y="21"/>
                </a:lnTo>
                <a:lnTo>
                  <a:pt x="57" y="22"/>
                </a:lnTo>
                <a:lnTo>
                  <a:pt x="58" y="22"/>
                </a:lnTo>
                <a:lnTo>
                  <a:pt x="58" y="22"/>
                </a:lnTo>
                <a:lnTo>
                  <a:pt x="57" y="23"/>
                </a:lnTo>
                <a:lnTo>
                  <a:pt x="57" y="23"/>
                </a:lnTo>
                <a:lnTo>
                  <a:pt x="57" y="23"/>
                </a:lnTo>
                <a:lnTo>
                  <a:pt x="57" y="24"/>
                </a:lnTo>
                <a:lnTo>
                  <a:pt x="56" y="24"/>
                </a:lnTo>
                <a:lnTo>
                  <a:pt x="57" y="25"/>
                </a:lnTo>
                <a:lnTo>
                  <a:pt x="57" y="25"/>
                </a:lnTo>
                <a:lnTo>
                  <a:pt x="57" y="25"/>
                </a:lnTo>
                <a:lnTo>
                  <a:pt x="58" y="25"/>
                </a:lnTo>
                <a:lnTo>
                  <a:pt x="58" y="25"/>
                </a:lnTo>
                <a:lnTo>
                  <a:pt x="58" y="25"/>
                </a:lnTo>
                <a:lnTo>
                  <a:pt x="59" y="25"/>
                </a:lnTo>
                <a:lnTo>
                  <a:pt x="59" y="26"/>
                </a:lnTo>
                <a:lnTo>
                  <a:pt x="59" y="26"/>
                </a:lnTo>
                <a:lnTo>
                  <a:pt x="60" y="26"/>
                </a:lnTo>
                <a:lnTo>
                  <a:pt x="60" y="27"/>
                </a:lnTo>
                <a:lnTo>
                  <a:pt x="60" y="27"/>
                </a:lnTo>
                <a:lnTo>
                  <a:pt x="60" y="27"/>
                </a:lnTo>
                <a:lnTo>
                  <a:pt x="60" y="27"/>
                </a:lnTo>
                <a:lnTo>
                  <a:pt x="61" y="27"/>
                </a:lnTo>
                <a:lnTo>
                  <a:pt x="61" y="28"/>
                </a:lnTo>
                <a:lnTo>
                  <a:pt x="61" y="28"/>
                </a:lnTo>
                <a:lnTo>
                  <a:pt x="61" y="28"/>
                </a:lnTo>
                <a:lnTo>
                  <a:pt x="61" y="29"/>
                </a:lnTo>
                <a:lnTo>
                  <a:pt x="62" y="29"/>
                </a:lnTo>
                <a:lnTo>
                  <a:pt x="62" y="29"/>
                </a:lnTo>
                <a:lnTo>
                  <a:pt x="62" y="30"/>
                </a:lnTo>
                <a:lnTo>
                  <a:pt x="63" y="30"/>
                </a:lnTo>
                <a:lnTo>
                  <a:pt x="63" y="30"/>
                </a:lnTo>
                <a:lnTo>
                  <a:pt x="63" y="30"/>
                </a:lnTo>
                <a:lnTo>
                  <a:pt x="64" y="30"/>
                </a:lnTo>
                <a:lnTo>
                  <a:pt x="64" y="30"/>
                </a:lnTo>
                <a:lnTo>
                  <a:pt x="64" y="30"/>
                </a:lnTo>
                <a:lnTo>
                  <a:pt x="64" y="31"/>
                </a:lnTo>
                <a:lnTo>
                  <a:pt x="64" y="31"/>
                </a:lnTo>
                <a:lnTo>
                  <a:pt x="64" y="31"/>
                </a:lnTo>
                <a:lnTo>
                  <a:pt x="65" y="31"/>
                </a:lnTo>
                <a:lnTo>
                  <a:pt x="65" y="32"/>
                </a:lnTo>
                <a:lnTo>
                  <a:pt x="65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7" y="33"/>
                </a:lnTo>
                <a:lnTo>
                  <a:pt x="67" y="33"/>
                </a:lnTo>
                <a:lnTo>
                  <a:pt x="68" y="33"/>
                </a:lnTo>
                <a:lnTo>
                  <a:pt x="68" y="33"/>
                </a:lnTo>
                <a:lnTo>
                  <a:pt x="68" y="33"/>
                </a:lnTo>
                <a:lnTo>
                  <a:pt x="68" y="33"/>
                </a:lnTo>
                <a:lnTo>
                  <a:pt x="69" y="33"/>
                </a:lnTo>
                <a:lnTo>
                  <a:pt x="69" y="34"/>
                </a:lnTo>
                <a:lnTo>
                  <a:pt x="68" y="34"/>
                </a:lnTo>
                <a:lnTo>
                  <a:pt x="68" y="35"/>
                </a:lnTo>
                <a:lnTo>
                  <a:pt x="69" y="35"/>
                </a:lnTo>
                <a:lnTo>
                  <a:pt x="69" y="36"/>
                </a:lnTo>
                <a:lnTo>
                  <a:pt x="69" y="36"/>
                </a:lnTo>
                <a:lnTo>
                  <a:pt x="69" y="36"/>
                </a:lnTo>
                <a:lnTo>
                  <a:pt x="70" y="36"/>
                </a:lnTo>
                <a:lnTo>
                  <a:pt x="70" y="36"/>
                </a:lnTo>
                <a:lnTo>
                  <a:pt x="71" y="36"/>
                </a:lnTo>
                <a:lnTo>
                  <a:pt x="71" y="37"/>
                </a:lnTo>
                <a:lnTo>
                  <a:pt x="71" y="37"/>
                </a:lnTo>
                <a:lnTo>
                  <a:pt x="71" y="37"/>
                </a:lnTo>
                <a:lnTo>
                  <a:pt x="71" y="38"/>
                </a:lnTo>
                <a:lnTo>
                  <a:pt x="72" y="38"/>
                </a:lnTo>
                <a:lnTo>
                  <a:pt x="72" y="38"/>
                </a:lnTo>
                <a:lnTo>
                  <a:pt x="72" y="38"/>
                </a:lnTo>
                <a:lnTo>
                  <a:pt x="72" y="39"/>
                </a:lnTo>
                <a:lnTo>
                  <a:pt x="73" y="39"/>
                </a:lnTo>
                <a:lnTo>
                  <a:pt x="73" y="39"/>
                </a:lnTo>
                <a:lnTo>
                  <a:pt x="73" y="39"/>
                </a:lnTo>
                <a:lnTo>
                  <a:pt x="73" y="40"/>
                </a:lnTo>
                <a:lnTo>
                  <a:pt x="74" y="40"/>
                </a:lnTo>
                <a:lnTo>
                  <a:pt x="74" y="40"/>
                </a:lnTo>
                <a:lnTo>
                  <a:pt x="74" y="41"/>
                </a:lnTo>
                <a:lnTo>
                  <a:pt x="74" y="41"/>
                </a:lnTo>
                <a:lnTo>
                  <a:pt x="74" y="42"/>
                </a:lnTo>
                <a:lnTo>
                  <a:pt x="75" y="42"/>
                </a:lnTo>
                <a:lnTo>
                  <a:pt x="75" y="43"/>
                </a:lnTo>
                <a:lnTo>
                  <a:pt x="75" y="43"/>
                </a:lnTo>
                <a:lnTo>
                  <a:pt x="76" y="43"/>
                </a:lnTo>
                <a:lnTo>
                  <a:pt x="76" y="44"/>
                </a:lnTo>
                <a:lnTo>
                  <a:pt x="76" y="44"/>
                </a:lnTo>
                <a:lnTo>
                  <a:pt x="76" y="44"/>
                </a:lnTo>
                <a:lnTo>
                  <a:pt x="76" y="45"/>
                </a:lnTo>
                <a:lnTo>
                  <a:pt x="77" y="45"/>
                </a:lnTo>
                <a:lnTo>
                  <a:pt x="77" y="46"/>
                </a:lnTo>
                <a:lnTo>
                  <a:pt x="78" y="46"/>
                </a:lnTo>
                <a:lnTo>
                  <a:pt x="78" y="46"/>
                </a:lnTo>
                <a:lnTo>
                  <a:pt x="78" y="47"/>
                </a:lnTo>
                <a:lnTo>
                  <a:pt x="79" y="47"/>
                </a:lnTo>
                <a:lnTo>
                  <a:pt x="79" y="47"/>
                </a:lnTo>
                <a:lnTo>
                  <a:pt x="80" y="47"/>
                </a:lnTo>
                <a:lnTo>
                  <a:pt x="80" y="47"/>
                </a:lnTo>
                <a:lnTo>
                  <a:pt x="81" y="47"/>
                </a:lnTo>
                <a:lnTo>
                  <a:pt x="81" y="47"/>
                </a:lnTo>
                <a:lnTo>
                  <a:pt x="81" y="47"/>
                </a:lnTo>
                <a:lnTo>
                  <a:pt x="81" y="48"/>
                </a:lnTo>
                <a:lnTo>
                  <a:pt x="81" y="48"/>
                </a:lnTo>
                <a:lnTo>
                  <a:pt x="81" y="48"/>
                </a:lnTo>
                <a:lnTo>
                  <a:pt x="81" y="48"/>
                </a:lnTo>
                <a:lnTo>
                  <a:pt x="81" y="49"/>
                </a:lnTo>
                <a:lnTo>
                  <a:pt x="81" y="49"/>
                </a:lnTo>
                <a:lnTo>
                  <a:pt x="82" y="50"/>
                </a:lnTo>
                <a:lnTo>
                  <a:pt x="82" y="50"/>
                </a:lnTo>
                <a:lnTo>
                  <a:pt x="83" y="50"/>
                </a:lnTo>
                <a:lnTo>
                  <a:pt x="83" y="51"/>
                </a:lnTo>
                <a:lnTo>
                  <a:pt x="83" y="51"/>
                </a:lnTo>
                <a:lnTo>
                  <a:pt x="83" y="52"/>
                </a:lnTo>
                <a:lnTo>
                  <a:pt x="83" y="52"/>
                </a:lnTo>
                <a:lnTo>
                  <a:pt x="83" y="52"/>
                </a:lnTo>
                <a:lnTo>
                  <a:pt x="84" y="53"/>
                </a:lnTo>
                <a:lnTo>
                  <a:pt x="84" y="53"/>
                </a:lnTo>
                <a:lnTo>
                  <a:pt x="84" y="54"/>
                </a:lnTo>
                <a:lnTo>
                  <a:pt x="84" y="54"/>
                </a:lnTo>
                <a:lnTo>
                  <a:pt x="84" y="55"/>
                </a:lnTo>
                <a:lnTo>
                  <a:pt x="85" y="55"/>
                </a:lnTo>
                <a:lnTo>
                  <a:pt x="84" y="55"/>
                </a:lnTo>
                <a:lnTo>
                  <a:pt x="84" y="55"/>
                </a:lnTo>
                <a:lnTo>
                  <a:pt x="85" y="55"/>
                </a:lnTo>
                <a:lnTo>
                  <a:pt x="85" y="56"/>
                </a:lnTo>
                <a:lnTo>
                  <a:pt x="85" y="57"/>
                </a:lnTo>
                <a:lnTo>
                  <a:pt x="85" y="57"/>
                </a:lnTo>
                <a:lnTo>
                  <a:pt x="85" y="57"/>
                </a:lnTo>
                <a:lnTo>
                  <a:pt x="86" y="57"/>
                </a:lnTo>
                <a:lnTo>
                  <a:pt x="86" y="57"/>
                </a:lnTo>
                <a:lnTo>
                  <a:pt x="86" y="57"/>
                </a:lnTo>
                <a:lnTo>
                  <a:pt x="87" y="58"/>
                </a:lnTo>
                <a:lnTo>
                  <a:pt x="87" y="58"/>
                </a:lnTo>
                <a:lnTo>
                  <a:pt x="88" y="58"/>
                </a:lnTo>
                <a:lnTo>
                  <a:pt x="88" y="58"/>
                </a:lnTo>
                <a:lnTo>
                  <a:pt x="88" y="59"/>
                </a:lnTo>
                <a:lnTo>
                  <a:pt x="89" y="59"/>
                </a:lnTo>
                <a:lnTo>
                  <a:pt x="89" y="59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1"/>
                </a:lnTo>
                <a:lnTo>
                  <a:pt x="90" y="61"/>
                </a:lnTo>
                <a:lnTo>
                  <a:pt x="90" y="61"/>
                </a:lnTo>
                <a:lnTo>
                  <a:pt x="91" y="61"/>
                </a:lnTo>
                <a:lnTo>
                  <a:pt x="91" y="61"/>
                </a:lnTo>
                <a:lnTo>
                  <a:pt x="91" y="61"/>
                </a:lnTo>
                <a:lnTo>
                  <a:pt x="90" y="62"/>
                </a:lnTo>
                <a:lnTo>
                  <a:pt x="90" y="62"/>
                </a:lnTo>
                <a:lnTo>
                  <a:pt x="89" y="62"/>
                </a:lnTo>
                <a:lnTo>
                  <a:pt x="89" y="63"/>
                </a:lnTo>
                <a:lnTo>
                  <a:pt x="90" y="63"/>
                </a:lnTo>
                <a:lnTo>
                  <a:pt x="90" y="64"/>
                </a:lnTo>
                <a:lnTo>
                  <a:pt x="91" y="64"/>
                </a:lnTo>
                <a:lnTo>
                  <a:pt x="91" y="64"/>
                </a:lnTo>
                <a:lnTo>
                  <a:pt x="92" y="64"/>
                </a:lnTo>
                <a:lnTo>
                  <a:pt x="92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4" y="66"/>
                </a:lnTo>
                <a:lnTo>
                  <a:pt x="93" y="66"/>
                </a:lnTo>
                <a:lnTo>
                  <a:pt x="93" y="67"/>
                </a:lnTo>
                <a:lnTo>
                  <a:pt x="93" y="67"/>
                </a:lnTo>
                <a:lnTo>
                  <a:pt x="93" y="68"/>
                </a:lnTo>
                <a:lnTo>
                  <a:pt x="94" y="68"/>
                </a:lnTo>
                <a:lnTo>
                  <a:pt x="94" y="68"/>
                </a:lnTo>
                <a:lnTo>
                  <a:pt x="95" y="68"/>
                </a:lnTo>
                <a:lnTo>
                  <a:pt x="95" y="68"/>
                </a:lnTo>
                <a:lnTo>
                  <a:pt x="95" y="68"/>
                </a:lnTo>
                <a:lnTo>
                  <a:pt x="96" y="68"/>
                </a:lnTo>
                <a:lnTo>
                  <a:pt x="96" y="69"/>
                </a:lnTo>
                <a:lnTo>
                  <a:pt x="96" y="69"/>
                </a:lnTo>
                <a:lnTo>
                  <a:pt x="97" y="69"/>
                </a:lnTo>
                <a:lnTo>
                  <a:pt x="97" y="69"/>
                </a:lnTo>
                <a:lnTo>
                  <a:pt x="97" y="70"/>
                </a:lnTo>
                <a:lnTo>
                  <a:pt x="97" y="70"/>
                </a:lnTo>
                <a:lnTo>
                  <a:pt x="97" y="71"/>
                </a:lnTo>
                <a:lnTo>
                  <a:pt x="97" y="71"/>
                </a:lnTo>
                <a:lnTo>
                  <a:pt x="97" y="71"/>
                </a:lnTo>
                <a:lnTo>
                  <a:pt x="97" y="72"/>
                </a:lnTo>
                <a:lnTo>
                  <a:pt x="98" y="72"/>
                </a:lnTo>
                <a:lnTo>
                  <a:pt x="98" y="72"/>
                </a:lnTo>
                <a:lnTo>
                  <a:pt x="99" y="72"/>
                </a:lnTo>
                <a:lnTo>
                  <a:pt x="99" y="72"/>
                </a:lnTo>
                <a:lnTo>
                  <a:pt x="100" y="72"/>
                </a:lnTo>
                <a:lnTo>
                  <a:pt x="100" y="73"/>
                </a:lnTo>
                <a:lnTo>
                  <a:pt x="100" y="73"/>
                </a:lnTo>
                <a:lnTo>
                  <a:pt x="101" y="73"/>
                </a:lnTo>
                <a:lnTo>
                  <a:pt x="101" y="73"/>
                </a:lnTo>
                <a:lnTo>
                  <a:pt x="101" y="73"/>
                </a:lnTo>
                <a:lnTo>
                  <a:pt x="101" y="74"/>
                </a:lnTo>
                <a:lnTo>
                  <a:pt x="101" y="74"/>
                </a:lnTo>
                <a:lnTo>
                  <a:pt x="101" y="75"/>
                </a:lnTo>
                <a:lnTo>
                  <a:pt x="101" y="75"/>
                </a:lnTo>
                <a:lnTo>
                  <a:pt x="101" y="75"/>
                </a:lnTo>
                <a:lnTo>
                  <a:pt x="101" y="76"/>
                </a:lnTo>
                <a:lnTo>
                  <a:pt x="101" y="77"/>
                </a:lnTo>
                <a:lnTo>
                  <a:pt x="101" y="77"/>
                </a:lnTo>
                <a:lnTo>
                  <a:pt x="101" y="77"/>
                </a:lnTo>
                <a:lnTo>
                  <a:pt x="101" y="78"/>
                </a:lnTo>
                <a:lnTo>
                  <a:pt x="101" y="78"/>
                </a:lnTo>
                <a:lnTo>
                  <a:pt x="101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9"/>
                </a:lnTo>
                <a:lnTo>
                  <a:pt x="102" y="79"/>
                </a:lnTo>
                <a:lnTo>
                  <a:pt x="103" y="79"/>
                </a:lnTo>
                <a:lnTo>
                  <a:pt x="103" y="80"/>
                </a:lnTo>
                <a:lnTo>
                  <a:pt x="103" y="80"/>
                </a:lnTo>
                <a:lnTo>
                  <a:pt x="103" y="81"/>
                </a:lnTo>
                <a:lnTo>
                  <a:pt x="103" y="81"/>
                </a:lnTo>
                <a:lnTo>
                  <a:pt x="102" y="81"/>
                </a:lnTo>
                <a:lnTo>
                  <a:pt x="102" y="81"/>
                </a:lnTo>
                <a:lnTo>
                  <a:pt x="102" y="82"/>
                </a:lnTo>
                <a:lnTo>
                  <a:pt x="102" y="82"/>
                </a:lnTo>
                <a:lnTo>
                  <a:pt x="103" y="82"/>
                </a:lnTo>
                <a:lnTo>
                  <a:pt x="103" y="82"/>
                </a:lnTo>
                <a:lnTo>
                  <a:pt x="104" y="82"/>
                </a:lnTo>
                <a:lnTo>
                  <a:pt x="104" y="83"/>
                </a:lnTo>
                <a:lnTo>
                  <a:pt x="104" y="83"/>
                </a:lnTo>
                <a:lnTo>
                  <a:pt x="104" y="84"/>
                </a:lnTo>
                <a:lnTo>
                  <a:pt x="104" y="84"/>
                </a:lnTo>
                <a:lnTo>
                  <a:pt x="104" y="84"/>
                </a:lnTo>
                <a:lnTo>
                  <a:pt x="103" y="84"/>
                </a:lnTo>
                <a:lnTo>
                  <a:pt x="103" y="85"/>
                </a:lnTo>
                <a:lnTo>
                  <a:pt x="103" y="85"/>
                </a:lnTo>
                <a:lnTo>
                  <a:pt x="103" y="85"/>
                </a:lnTo>
                <a:lnTo>
                  <a:pt x="103" y="86"/>
                </a:lnTo>
                <a:lnTo>
                  <a:pt x="103" y="86"/>
                </a:lnTo>
                <a:lnTo>
                  <a:pt x="103" y="86"/>
                </a:lnTo>
                <a:lnTo>
                  <a:pt x="102" y="86"/>
                </a:lnTo>
                <a:lnTo>
                  <a:pt x="102" y="87"/>
                </a:lnTo>
                <a:lnTo>
                  <a:pt x="102" y="87"/>
                </a:lnTo>
                <a:lnTo>
                  <a:pt x="102" y="87"/>
                </a:lnTo>
                <a:lnTo>
                  <a:pt x="102" y="88"/>
                </a:lnTo>
                <a:lnTo>
                  <a:pt x="102" y="89"/>
                </a:lnTo>
                <a:lnTo>
                  <a:pt x="102" y="89"/>
                </a:lnTo>
                <a:lnTo>
                  <a:pt x="102" y="90"/>
                </a:lnTo>
                <a:lnTo>
                  <a:pt x="102" y="90"/>
                </a:lnTo>
                <a:lnTo>
                  <a:pt x="103" y="90"/>
                </a:lnTo>
                <a:lnTo>
                  <a:pt x="103" y="90"/>
                </a:lnTo>
                <a:lnTo>
                  <a:pt x="104" y="90"/>
                </a:lnTo>
                <a:lnTo>
                  <a:pt x="104" y="90"/>
                </a:lnTo>
                <a:lnTo>
                  <a:pt x="104" y="91"/>
                </a:lnTo>
                <a:lnTo>
                  <a:pt x="105" y="91"/>
                </a:lnTo>
                <a:lnTo>
                  <a:pt x="105" y="91"/>
                </a:lnTo>
                <a:lnTo>
                  <a:pt x="106" y="91"/>
                </a:lnTo>
                <a:lnTo>
                  <a:pt x="106" y="91"/>
                </a:lnTo>
                <a:lnTo>
                  <a:pt x="106" y="91"/>
                </a:lnTo>
                <a:lnTo>
                  <a:pt x="106" y="92"/>
                </a:lnTo>
                <a:lnTo>
                  <a:pt x="106" y="92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5"/>
                </a:lnTo>
                <a:lnTo>
                  <a:pt x="107" y="95"/>
                </a:lnTo>
                <a:lnTo>
                  <a:pt x="108" y="95"/>
                </a:lnTo>
                <a:lnTo>
                  <a:pt x="108" y="96"/>
                </a:lnTo>
                <a:lnTo>
                  <a:pt x="108" y="96"/>
                </a:lnTo>
                <a:lnTo>
                  <a:pt x="108" y="97"/>
                </a:lnTo>
                <a:lnTo>
                  <a:pt x="108" y="97"/>
                </a:lnTo>
                <a:lnTo>
                  <a:pt x="108" y="98"/>
                </a:lnTo>
                <a:lnTo>
                  <a:pt x="108" y="98"/>
                </a:lnTo>
                <a:lnTo>
                  <a:pt x="108" y="98"/>
                </a:lnTo>
                <a:lnTo>
                  <a:pt x="108" y="99"/>
                </a:lnTo>
                <a:lnTo>
                  <a:pt x="107" y="99"/>
                </a:lnTo>
                <a:lnTo>
                  <a:pt x="107" y="99"/>
                </a:lnTo>
                <a:lnTo>
                  <a:pt x="107" y="100"/>
                </a:lnTo>
                <a:lnTo>
                  <a:pt x="107" y="100"/>
                </a:lnTo>
                <a:lnTo>
                  <a:pt x="107" y="100"/>
                </a:lnTo>
                <a:lnTo>
                  <a:pt x="107" y="100"/>
                </a:lnTo>
                <a:lnTo>
                  <a:pt x="107" y="101"/>
                </a:lnTo>
                <a:lnTo>
                  <a:pt x="106" y="101"/>
                </a:lnTo>
                <a:lnTo>
                  <a:pt x="107" y="101"/>
                </a:lnTo>
                <a:lnTo>
                  <a:pt x="107" y="101"/>
                </a:lnTo>
                <a:lnTo>
                  <a:pt x="107" y="101"/>
                </a:lnTo>
                <a:lnTo>
                  <a:pt x="107" y="101"/>
                </a:lnTo>
                <a:lnTo>
                  <a:pt x="107" y="102"/>
                </a:lnTo>
                <a:lnTo>
                  <a:pt x="107" y="102"/>
                </a:lnTo>
                <a:lnTo>
                  <a:pt x="107" y="102"/>
                </a:lnTo>
                <a:lnTo>
                  <a:pt x="108" y="102"/>
                </a:lnTo>
                <a:lnTo>
                  <a:pt x="108" y="103"/>
                </a:lnTo>
                <a:lnTo>
                  <a:pt x="108" y="103"/>
                </a:lnTo>
                <a:lnTo>
                  <a:pt x="108" y="104"/>
                </a:lnTo>
                <a:lnTo>
                  <a:pt x="108" y="104"/>
                </a:lnTo>
                <a:lnTo>
                  <a:pt x="108" y="105"/>
                </a:lnTo>
                <a:lnTo>
                  <a:pt x="109" y="105"/>
                </a:lnTo>
                <a:lnTo>
                  <a:pt x="109" y="105"/>
                </a:lnTo>
                <a:lnTo>
                  <a:pt x="110" y="105"/>
                </a:lnTo>
                <a:lnTo>
                  <a:pt x="110" y="105"/>
                </a:lnTo>
                <a:lnTo>
                  <a:pt x="111" y="105"/>
                </a:lnTo>
                <a:lnTo>
                  <a:pt x="111" y="105"/>
                </a:lnTo>
                <a:lnTo>
                  <a:pt x="111" y="106"/>
                </a:lnTo>
                <a:lnTo>
                  <a:pt x="112" y="106"/>
                </a:lnTo>
                <a:lnTo>
                  <a:pt x="112" y="107"/>
                </a:lnTo>
                <a:lnTo>
                  <a:pt x="113" y="107"/>
                </a:lnTo>
                <a:lnTo>
                  <a:pt x="113" y="107"/>
                </a:lnTo>
                <a:lnTo>
                  <a:pt x="113" y="107"/>
                </a:lnTo>
                <a:lnTo>
                  <a:pt x="112" y="107"/>
                </a:lnTo>
                <a:lnTo>
                  <a:pt x="112" y="107"/>
                </a:lnTo>
                <a:lnTo>
                  <a:pt x="112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9"/>
                </a:lnTo>
                <a:lnTo>
                  <a:pt x="112" y="109"/>
                </a:lnTo>
                <a:lnTo>
                  <a:pt x="113" y="109"/>
                </a:lnTo>
                <a:lnTo>
                  <a:pt x="113" y="110"/>
                </a:lnTo>
                <a:lnTo>
                  <a:pt x="113" y="110"/>
                </a:lnTo>
                <a:lnTo>
                  <a:pt x="113" y="111"/>
                </a:lnTo>
                <a:lnTo>
                  <a:pt x="113" y="111"/>
                </a:lnTo>
                <a:lnTo>
                  <a:pt x="113" y="111"/>
                </a:lnTo>
                <a:lnTo>
                  <a:pt x="113" y="111"/>
                </a:lnTo>
                <a:lnTo>
                  <a:pt x="112" y="111"/>
                </a:lnTo>
                <a:lnTo>
                  <a:pt x="112" y="111"/>
                </a:lnTo>
                <a:lnTo>
                  <a:pt x="112" y="112"/>
                </a:lnTo>
                <a:lnTo>
                  <a:pt x="111" y="112"/>
                </a:lnTo>
                <a:lnTo>
                  <a:pt x="111" y="111"/>
                </a:lnTo>
                <a:lnTo>
                  <a:pt x="111" y="111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4"/>
                </a:lnTo>
                <a:lnTo>
                  <a:pt x="110" y="114"/>
                </a:lnTo>
                <a:lnTo>
                  <a:pt x="110" y="113"/>
                </a:lnTo>
                <a:lnTo>
                  <a:pt x="110" y="114"/>
                </a:lnTo>
                <a:lnTo>
                  <a:pt x="110" y="114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6"/>
                </a:lnTo>
                <a:lnTo>
                  <a:pt x="110" y="116"/>
                </a:lnTo>
                <a:lnTo>
                  <a:pt x="110" y="117"/>
                </a:lnTo>
                <a:lnTo>
                  <a:pt x="110" y="117"/>
                </a:lnTo>
                <a:lnTo>
                  <a:pt x="110" y="118"/>
                </a:lnTo>
                <a:lnTo>
                  <a:pt x="110" y="118"/>
                </a:lnTo>
                <a:lnTo>
                  <a:pt x="111" y="118"/>
                </a:lnTo>
                <a:lnTo>
                  <a:pt x="111" y="119"/>
                </a:lnTo>
                <a:lnTo>
                  <a:pt x="111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8"/>
                </a:lnTo>
                <a:lnTo>
                  <a:pt x="111" y="118"/>
                </a:lnTo>
                <a:lnTo>
                  <a:pt x="112" y="118"/>
                </a:lnTo>
                <a:lnTo>
                  <a:pt x="112" y="117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9"/>
                </a:lnTo>
                <a:lnTo>
                  <a:pt x="113" y="119"/>
                </a:lnTo>
                <a:lnTo>
                  <a:pt x="113" y="119"/>
                </a:lnTo>
                <a:lnTo>
                  <a:pt x="114" y="119"/>
                </a:lnTo>
                <a:lnTo>
                  <a:pt x="114" y="119"/>
                </a:lnTo>
                <a:lnTo>
                  <a:pt x="114" y="119"/>
                </a:lnTo>
                <a:lnTo>
                  <a:pt x="113" y="119"/>
                </a:lnTo>
                <a:lnTo>
                  <a:pt x="113" y="120"/>
                </a:lnTo>
                <a:lnTo>
                  <a:pt x="113" y="120"/>
                </a:lnTo>
                <a:lnTo>
                  <a:pt x="112" y="120"/>
                </a:lnTo>
                <a:lnTo>
                  <a:pt x="112" y="121"/>
                </a:lnTo>
                <a:lnTo>
                  <a:pt x="112" y="121"/>
                </a:lnTo>
                <a:lnTo>
                  <a:pt x="112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1"/>
                </a:lnTo>
                <a:lnTo>
                  <a:pt x="111" y="121"/>
                </a:lnTo>
                <a:lnTo>
                  <a:pt x="111" y="122"/>
                </a:lnTo>
                <a:lnTo>
                  <a:pt x="111" y="122"/>
                </a:lnTo>
                <a:lnTo>
                  <a:pt x="111" y="122"/>
                </a:lnTo>
                <a:lnTo>
                  <a:pt x="111" y="122"/>
                </a:lnTo>
                <a:lnTo>
                  <a:pt x="110" y="122"/>
                </a:lnTo>
                <a:lnTo>
                  <a:pt x="110" y="122"/>
                </a:lnTo>
                <a:lnTo>
                  <a:pt x="110" y="122"/>
                </a:lnTo>
                <a:lnTo>
                  <a:pt x="110" y="123"/>
                </a:lnTo>
                <a:lnTo>
                  <a:pt x="110" y="123"/>
                </a:lnTo>
                <a:lnTo>
                  <a:pt x="110" y="123"/>
                </a:lnTo>
                <a:lnTo>
                  <a:pt x="110" y="123"/>
                </a:lnTo>
                <a:lnTo>
                  <a:pt x="110" y="123"/>
                </a:lnTo>
                <a:lnTo>
                  <a:pt x="110" y="124"/>
                </a:lnTo>
                <a:lnTo>
                  <a:pt x="110" y="124"/>
                </a:lnTo>
                <a:lnTo>
                  <a:pt x="110" y="125"/>
                </a:lnTo>
                <a:lnTo>
                  <a:pt x="110" y="125"/>
                </a:lnTo>
                <a:lnTo>
                  <a:pt x="110" y="125"/>
                </a:lnTo>
                <a:lnTo>
                  <a:pt x="110" y="125"/>
                </a:lnTo>
                <a:lnTo>
                  <a:pt x="110" y="126"/>
                </a:lnTo>
                <a:lnTo>
                  <a:pt x="110" y="126"/>
                </a:lnTo>
                <a:lnTo>
                  <a:pt x="110" y="126"/>
                </a:lnTo>
                <a:lnTo>
                  <a:pt x="110" y="127"/>
                </a:lnTo>
                <a:lnTo>
                  <a:pt x="111" y="127"/>
                </a:lnTo>
                <a:lnTo>
                  <a:pt x="111" y="127"/>
                </a:lnTo>
                <a:lnTo>
                  <a:pt x="111" y="127"/>
                </a:lnTo>
                <a:lnTo>
                  <a:pt x="110" y="127"/>
                </a:lnTo>
                <a:lnTo>
                  <a:pt x="110" y="127"/>
                </a:lnTo>
                <a:lnTo>
                  <a:pt x="110" y="128"/>
                </a:lnTo>
                <a:lnTo>
                  <a:pt x="110" y="128"/>
                </a:lnTo>
                <a:lnTo>
                  <a:pt x="111" y="128"/>
                </a:lnTo>
                <a:lnTo>
                  <a:pt x="111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3" y="128"/>
                </a:lnTo>
                <a:lnTo>
                  <a:pt x="113" y="129"/>
                </a:lnTo>
                <a:lnTo>
                  <a:pt x="112" y="129"/>
                </a:lnTo>
                <a:lnTo>
                  <a:pt x="112" y="129"/>
                </a:lnTo>
                <a:lnTo>
                  <a:pt x="113" y="129"/>
                </a:lnTo>
                <a:lnTo>
                  <a:pt x="113" y="130"/>
                </a:lnTo>
                <a:lnTo>
                  <a:pt x="113" y="130"/>
                </a:lnTo>
                <a:lnTo>
                  <a:pt x="113" y="130"/>
                </a:lnTo>
                <a:lnTo>
                  <a:pt x="114" y="130"/>
                </a:lnTo>
                <a:lnTo>
                  <a:pt x="114" y="131"/>
                </a:lnTo>
                <a:lnTo>
                  <a:pt x="114" y="131"/>
                </a:lnTo>
                <a:lnTo>
                  <a:pt x="114" y="131"/>
                </a:lnTo>
                <a:lnTo>
                  <a:pt x="114" y="131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3" y="132"/>
                </a:lnTo>
                <a:lnTo>
                  <a:pt x="113" y="133"/>
                </a:lnTo>
                <a:lnTo>
                  <a:pt x="114" y="133"/>
                </a:lnTo>
                <a:lnTo>
                  <a:pt x="114" y="133"/>
                </a:lnTo>
                <a:lnTo>
                  <a:pt x="114" y="134"/>
                </a:lnTo>
                <a:lnTo>
                  <a:pt x="114" y="134"/>
                </a:lnTo>
                <a:lnTo>
                  <a:pt x="114" y="134"/>
                </a:lnTo>
                <a:lnTo>
                  <a:pt x="114" y="134"/>
                </a:lnTo>
                <a:lnTo>
                  <a:pt x="114" y="135"/>
                </a:lnTo>
                <a:lnTo>
                  <a:pt x="114" y="135"/>
                </a:lnTo>
                <a:lnTo>
                  <a:pt x="115" y="135"/>
                </a:lnTo>
                <a:lnTo>
                  <a:pt x="115" y="136"/>
                </a:lnTo>
                <a:lnTo>
                  <a:pt x="115" y="136"/>
                </a:lnTo>
                <a:lnTo>
                  <a:pt x="115" y="136"/>
                </a:lnTo>
                <a:lnTo>
                  <a:pt x="115" y="136"/>
                </a:lnTo>
                <a:lnTo>
                  <a:pt x="116" y="136"/>
                </a:lnTo>
                <a:lnTo>
                  <a:pt x="116" y="137"/>
                </a:lnTo>
                <a:lnTo>
                  <a:pt x="117" y="137"/>
                </a:lnTo>
                <a:lnTo>
                  <a:pt x="117" y="138"/>
                </a:lnTo>
                <a:lnTo>
                  <a:pt x="116" y="138"/>
                </a:lnTo>
                <a:lnTo>
                  <a:pt x="116" y="138"/>
                </a:lnTo>
                <a:lnTo>
                  <a:pt x="116" y="138"/>
                </a:lnTo>
                <a:lnTo>
                  <a:pt x="116" y="139"/>
                </a:lnTo>
                <a:lnTo>
                  <a:pt x="116" y="139"/>
                </a:lnTo>
                <a:lnTo>
                  <a:pt x="117" y="139"/>
                </a:lnTo>
                <a:lnTo>
                  <a:pt x="117" y="139"/>
                </a:lnTo>
                <a:lnTo>
                  <a:pt x="117" y="140"/>
                </a:lnTo>
                <a:lnTo>
                  <a:pt x="118" y="140"/>
                </a:lnTo>
                <a:lnTo>
                  <a:pt x="118" y="140"/>
                </a:lnTo>
                <a:lnTo>
                  <a:pt x="117" y="140"/>
                </a:lnTo>
                <a:lnTo>
                  <a:pt x="117" y="140"/>
                </a:lnTo>
                <a:lnTo>
                  <a:pt x="117" y="141"/>
                </a:lnTo>
                <a:lnTo>
                  <a:pt x="118" y="141"/>
                </a:lnTo>
                <a:lnTo>
                  <a:pt x="118" y="141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18" y="143"/>
                </a:lnTo>
                <a:lnTo>
                  <a:pt x="118" y="143"/>
                </a:lnTo>
                <a:lnTo>
                  <a:pt x="118" y="143"/>
                </a:lnTo>
                <a:lnTo>
                  <a:pt x="118" y="143"/>
                </a:lnTo>
                <a:lnTo>
                  <a:pt x="118" y="143"/>
                </a:lnTo>
                <a:lnTo>
                  <a:pt x="118" y="144"/>
                </a:lnTo>
                <a:lnTo>
                  <a:pt x="118" y="144"/>
                </a:lnTo>
                <a:lnTo>
                  <a:pt x="119" y="144"/>
                </a:lnTo>
                <a:lnTo>
                  <a:pt x="119" y="144"/>
                </a:lnTo>
                <a:lnTo>
                  <a:pt x="119" y="144"/>
                </a:lnTo>
                <a:lnTo>
                  <a:pt x="119" y="144"/>
                </a:lnTo>
                <a:lnTo>
                  <a:pt x="119" y="144"/>
                </a:lnTo>
                <a:lnTo>
                  <a:pt x="119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6"/>
                </a:lnTo>
                <a:lnTo>
                  <a:pt x="118" y="146"/>
                </a:lnTo>
                <a:lnTo>
                  <a:pt x="118" y="146"/>
                </a:lnTo>
                <a:lnTo>
                  <a:pt x="119" y="146"/>
                </a:lnTo>
                <a:lnTo>
                  <a:pt x="119" y="147"/>
                </a:lnTo>
                <a:lnTo>
                  <a:pt x="119" y="147"/>
                </a:lnTo>
                <a:lnTo>
                  <a:pt x="120" y="147"/>
                </a:lnTo>
                <a:lnTo>
                  <a:pt x="120" y="147"/>
                </a:lnTo>
                <a:lnTo>
                  <a:pt x="120" y="148"/>
                </a:lnTo>
                <a:lnTo>
                  <a:pt x="120" y="148"/>
                </a:lnTo>
                <a:lnTo>
                  <a:pt x="120" y="148"/>
                </a:lnTo>
                <a:lnTo>
                  <a:pt x="120" y="148"/>
                </a:lnTo>
                <a:lnTo>
                  <a:pt x="121" y="148"/>
                </a:lnTo>
                <a:lnTo>
                  <a:pt x="121" y="149"/>
                </a:lnTo>
                <a:lnTo>
                  <a:pt x="121" y="149"/>
                </a:lnTo>
                <a:lnTo>
                  <a:pt x="122" y="149"/>
                </a:lnTo>
                <a:lnTo>
                  <a:pt x="122" y="149"/>
                </a:lnTo>
                <a:lnTo>
                  <a:pt x="122" y="149"/>
                </a:lnTo>
                <a:lnTo>
                  <a:pt x="123" y="149"/>
                </a:lnTo>
                <a:lnTo>
                  <a:pt x="123" y="149"/>
                </a:lnTo>
                <a:lnTo>
                  <a:pt x="124" y="149"/>
                </a:lnTo>
                <a:lnTo>
                  <a:pt x="124" y="149"/>
                </a:lnTo>
                <a:lnTo>
                  <a:pt x="124" y="150"/>
                </a:lnTo>
                <a:lnTo>
                  <a:pt x="124" y="150"/>
                </a:lnTo>
                <a:lnTo>
                  <a:pt x="124" y="151"/>
                </a:lnTo>
                <a:lnTo>
                  <a:pt x="124" y="151"/>
                </a:lnTo>
                <a:lnTo>
                  <a:pt x="124" y="151"/>
                </a:lnTo>
                <a:lnTo>
                  <a:pt x="124" y="152"/>
                </a:lnTo>
                <a:lnTo>
                  <a:pt x="124" y="152"/>
                </a:lnTo>
                <a:lnTo>
                  <a:pt x="124" y="152"/>
                </a:lnTo>
                <a:lnTo>
                  <a:pt x="124" y="153"/>
                </a:lnTo>
                <a:lnTo>
                  <a:pt x="125" y="153"/>
                </a:lnTo>
                <a:lnTo>
                  <a:pt x="125" y="153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5" y="155"/>
                </a:lnTo>
                <a:lnTo>
                  <a:pt x="125" y="155"/>
                </a:lnTo>
                <a:lnTo>
                  <a:pt x="125" y="156"/>
                </a:lnTo>
                <a:lnTo>
                  <a:pt x="125" y="156"/>
                </a:lnTo>
                <a:lnTo>
                  <a:pt x="125" y="156"/>
                </a:lnTo>
                <a:lnTo>
                  <a:pt x="126" y="156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7" y="157"/>
                </a:lnTo>
                <a:lnTo>
                  <a:pt x="127" y="157"/>
                </a:lnTo>
                <a:lnTo>
                  <a:pt x="127" y="158"/>
                </a:lnTo>
                <a:lnTo>
                  <a:pt x="127" y="158"/>
                </a:lnTo>
                <a:lnTo>
                  <a:pt x="127" y="159"/>
                </a:lnTo>
                <a:lnTo>
                  <a:pt x="127" y="159"/>
                </a:lnTo>
                <a:lnTo>
                  <a:pt x="127" y="160"/>
                </a:lnTo>
                <a:lnTo>
                  <a:pt x="127" y="160"/>
                </a:lnTo>
                <a:lnTo>
                  <a:pt x="127" y="161"/>
                </a:lnTo>
                <a:lnTo>
                  <a:pt x="127" y="161"/>
                </a:lnTo>
                <a:lnTo>
                  <a:pt x="127" y="161"/>
                </a:lnTo>
                <a:lnTo>
                  <a:pt x="127" y="162"/>
                </a:lnTo>
                <a:lnTo>
                  <a:pt x="127" y="162"/>
                </a:lnTo>
                <a:lnTo>
                  <a:pt x="128" y="162"/>
                </a:lnTo>
                <a:lnTo>
                  <a:pt x="128" y="163"/>
                </a:lnTo>
                <a:lnTo>
                  <a:pt x="128" y="163"/>
                </a:lnTo>
                <a:lnTo>
                  <a:pt x="128" y="163"/>
                </a:lnTo>
                <a:lnTo>
                  <a:pt x="128" y="164"/>
                </a:lnTo>
                <a:lnTo>
                  <a:pt x="128" y="164"/>
                </a:lnTo>
                <a:lnTo>
                  <a:pt x="129" y="164"/>
                </a:lnTo>
                <a:lnTo>
                  <a:pt x="129" y="165"/>
                </a:lnTo>
                <a:lnTo>
                  <a:pt x="129" y="165"/>
                </a:lnTo>
                <a:lnTo>
                  <a:pt x="129" y="165"/>
                </a:lnTo>
                <a:lnTo>
                  <a:pt x="129" y="165"/>
                </a:lnTo>
                <a:lnTo>
                  <a:pt x="129" y="166"/>
                </a:lnTo>
                <a:lnTo>
                  <a:pt x="129" y="166"/>
                </a:lnTo>
                <a:lnTo>
                  <a:pt x="129" y="167"/>
                </a:lnTo>
                <a:lnTo>
                  <a:pt x="129" y="167"/>
                </a:lnTo>
                <a:lnTo>
                  <a:pt x="128" y="167"/>
                </a:ln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7" y="169"/>
                </a:lnTo>
                <a:lnTo>
                  <a:pt x="127" y="169"/>
                </a:lnTo>
                <a:lnTo>
                  <a:pt x="127" y="169"/>
                </a:lnTo>
                <a:lnTo>
                  <a:pt x="127" y="170"/>
                </a:lnTo>
                <a:lnTo>
                  <a:pt x="127" y="170"/>
                </a:lnTo>
                <a:lnTo>
                  <a:pt x="127" y="171"/>
                </a:lnTo>
                <a:lnTo>
                  <a:pt x="127" y="171"/>
                </a:lnTo>
                <a:lnTo>
                  <a:pt x="127" y="171"/>
                </a:lnTo>
                <a:lnTo>
                  <a:pt x="127" y="172"/>
                </a:lnTo>
                <a:lnTo>
                  <a:pt x="127" y="172"/>
                </a:lnTo>
                <a:lnTo>
                  <a:pt x="127" y="173"/>
                </a:lnTo>
                <a:lnTo>
                  <a:pt x="127" y="173"/>
                </a:lnTo>
                <a:lnTo>
                  <a:pt x="127" y="173"/>
                </a:lnTo>
                <a:lnTo>
                  <a:pt x="127" y="174"/>
                </a:lnTo>
                <a:lnTo>
                  <a:pt x="128" y="174"/>
                </a:lnTo>
                <a:lnTo>
                  <a:pt x="128" y="175"/>
                </a:lnTo>
                <a:lnTo>
                  <a:pt x="128" y="175"/>
                </a:lnTo>
                <a:lnTo>
                  <a:pt x="128" y="175"/>
                </a:lnTo>
                <a:lnTo>
                  <a:pt x="128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7"/>
                </a:lnTo>
                <a:lnTo>
                  <a:pt x="129" y="177"/>
                </a:lnTo>
                <a:lnTo>
                  <a:pt x="129" y="177"/>
                </a:lnTo>
                <a:lnTo>
                  <a:pt x="129" y="178"/>
                </a:lnTo>
                <a:lnTo>
                  <a:pt x="129" y="178"/>
                </a:lnTo>
                <a:lnTo>
                  <a:pt x="129" y="178"/>
                </a:lnTo>
                <a:lnTo>
                  <a:pt x="129" y="179"/>
                </a:lnTo>
                <a:lnTo>
                  <a:pt x="129" y="179"/>
                </a:lnTo>
                <a:lnTo>
                  <a:pt x="128" y="180"/>
                </a:lnTo>
                <a:lnTo>
                  <a:pt x="128" y="180"/>
                </a:lnTo>
                <a:lnTo>
                  <a:pt x="128" y="181"/>
                </a:lnTo>
                <a:lnTo>
                  <a:pt x="128" y="181"/>
                </a:lnTo>
                <a:lnTo>
                  <a:pt x="127" y="181"/>
                </a:lnTo>
                <a:lnTo>
                  <a:pt x="127" y="182"/>
                </a:lnTo>
                <a:lnTo>
                  <a:pt x="127" y="182"/>
                </a:lnTo>
                <a:lnTo>
                  <a:pt x="127" y="182"/>
                </a:lnTo>
                <a:lnTo>
                  <a:pt x="126" y="182"/>
                </a:lnTo>
                <a:lnTo>
                  <a:pt x="126" y="183"/>
                </a:lnTo>
                <a:lnTo>
                  <a:pt x="126" y="183"/>
                </a:lnTo>
                <a:lnTo>
                  <a:pt x="125" y="183"/>
                </a:lnTo>
                <a:lnTo>
                  <a:pt x="125" y="184"/>
                </a:lnTo>
                <a:lnTo>
                  <a:pt x="125" y="184"/>
                </a:lnTo>
                <a:lnTo>
                  <a:pt x="124" y="185"/>
                </a:lnTo>
                <a:lnTo>
                  <a:pt x="124" y="185"/>
                </a:lnTo>
                <a:lnTo>
                  <a:pt x="124" y="186"/>
                </a:lnTo>
                <a:lnTo>
                  <a:pt x="124" y="186"/>
                </a:lnTo>
                <a:lnTo>
                  <a:pt x="124" y="186"/>
                </a:lnTo>
                <a:lnTo>
                  <a:pt x="124" y="186"/>
                </a:lnTo>
                <a:lnTo>
                  <a:pt x="124" y="187"/>
                </a:lnTo>
                <a:lnTo>
                  <a:pt x="124" y="187"/>
                </a:lnTo>
                <a:lnTo>
                  <a:pt x="124" y="188"/>
                </a:lnTo>
                <a:lnTo>
                  <a:pt x="125" y="188"/>
                </a:lnTo>
                <a:lnTo>
                  <a:pt x="125" y="188"/>
                </a:lnTo>
                <a:lnTo>
                  <a:pt x="125" y="189"/>
                </a:lnTo>
                <a:lnTo>
                  <a:pt x="125" y="189"/>
                </a:lnTo>
                <a:lnTo>
                  <a:pt x="124" y="190"/>
                </a:lnTo>
                <a:lnTo>
                  <a:pt x="124" y="190"/>
                </a:lnTo>
                <a:lnTo>
                  <a:pt x="124" y="190"/>
                </a:lnTo>
                <a:lnTo>
                  <a:pt x="124" y="190"/>
                </a:lnTo>
                <a:lnTo>
                  <a:pt x="124" y="191"/>
                </a:lnTo>
                <a:lnTo>
                  <a:pt x="124" y="191"/>
                </a:lnTo>
                <a:lnTo>
                  <a:pt x="123" y="191"/>
                </a:lnTo>
                <a:lnTo>
                  <a:pt x="123" y="192"/>
                </a:lnTo>
                <a:lnTo>
                  <a:pt x="123" y="192"/>
                </a:lnTo>
                <a:lnTo>
                  <a:pt x="123" y="193"/>
                </a:lnTo>
                <a:lnTo>
                  <a:pt x="123" y="193"/>
                </a:lnTo>
                <a:lnTo>
                  <a:pt x="123" y="194"/>
                </a:lnTo>
                <a:lnTo>
                  <a:pt x="122" y="194"/>
                </a:lnTo>
                <a:lnTo>
                  <a:pt x="122" y="194"/>
                </a:lnTo>
                <a:lnTo>
                  <a:pt x="122" y="194"/>
                </a:lnTo>
                <a:lnTo>
                  <a:pt x="122" y="195"/>
                </a:lnTo>
                <a:lnTo>
                  <a:pt x="121" y="195"/>
                </a:lnTo>
                <a:lnTo>
                  <a:pt x="121" y="195"/>
                </a:lnTo>
                <a:lnTo>
                  <a:pt x="121" y="196"/>
                </a:lnTo>
                <a:lnTo>
                  <a:pt x="120" y="196"/>
                </a:lnTo>
                <a:lnTo>
                  <a:pt x="120" y="197"/>
                </a:lnTo>
                <a:lnTo>
                  <a:pt x="121" y="197"/>
                </a:lnTo>
                <a:lnTo>
                  <a:pt x="121" y="197"/>
                </a:lnTo>
                <a:lnTo>
                  <a:pt x="121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8"/>
                </a:lnTo>
                <a:lnTo>
                  <a:pt x="122" y="198"/>
                </a:lnTo>
                <a:lnTo>
                  <a:pt x="122" y="198"/>
                </a:lnTo>
                <a:lnTo>
                  <a:pt x="122" y="198"/>
                </a:lnTo>
                <a:lnTo>
                  <a:pt x="122" y="199"/>
                </a:lnTo>
                <a:lnTo>
                  <a:pt x="122" y="199"/>
                </a:lnTo>
                <a:lnTo>
                  <a:pt x="122" y="199"/>
                </a:lnTo>
                <a:lnTo>
                  <a:pt x="122" y="200"/>
                </a:lnTo>
                <a:lnTo>
                  <a:pt x="123" y="200"/>
                </a:lnTo>
                <a:lnTo>
                  <a:pt x="123" y="200"/>
                </a:lnTo>
                <a:lnTo>
                  <a:pt x="123" y="201"/>
                </a:lnTo>
                <a:lnTo>
                  <a:pt x="123" y="201"/>
                </a:lnTo>
                <a:lnTo>
                  <a:pt x="122" y="201"/>
                </a:lnTo>
                <a:lnTo>
                  <a:pt x="122" y="202"/>
                </a:lnTo>
                <a:lnTo>
                  <a:pt x="122" y="202"/>
                </a:lnTo>
                <a:lnTo>
                  <a:pt x="122" y="202"/>
                </a:lnTo>
                <a:lnTo>
                  <a:pt x="121" y="202"/>
                </a:lnTo>
                <a:lnTo>
                  <a:pt x="121" y="203"/>
                </a:lnTo>
                <a:lnTo>
                  <a:pt x="121" y="203"/>
                </a:lnTo>
                <a:lnTo>
                  <a:pt x="121" y="204"/>
                </a:lnTo>
                <a:lnTo>
                  <a:pt x="122" y="204"/>
                </a:lnTo>
                <a:lnTo>
                  <a:pt x="122" y="205"/>
                </a:lnTo>
                <a:lnTo>
                  <a:pt x="122" y="205"/>
                </a:lnTo>
                <a:lnTo>
                  <a:pt x="122" y="205"/>
                </a:lnTo>
                <a:lnTo>
                  <a:pt x="122" y="206"/>
                </a:lnTo>
                <a:lnTo>
                  <a:pt x="122" y="206"/>
                </a:lnTo>
                <a:lnTo>
                  <a:pt x="122" y="206"/>
                </a:lnTo>
                <a:lnTo>
                  <a:pt x="122" y="207"/>
                </a:lnTo>
                <a:lnTo>
                  <a:pt x="122" y="207"/>
                </a:lnTo>
                <a:lnTo>
                  <a:pt x="122" y="207"/>
                </a:lnTo>
                <a:lnTo>
                  <a:pt x="122" y="207"/>
                </a:lnTo>
                <a:lnTo>
                  <a:pt x="121" y="207"/>
                </a:lnTo>
                <a:lnTo>
                  <a:pt x="121" y="208"/>
                </a:lnTo>
                <a:lnTo>
                  <a:pt x="121" y="208"/>
                </a:lnTo>
                <a:lnTo>
                  <a:pt x="121" y="209"/>
                </a:lnTo>
                <a:lnTo>
                  <a:pt x="121" y="209"/>
                </a:lnTo>
                <a:lnTo>
                  <a:pt x="120" y="209"/>
                </a:lnTo>
                <a:lnTo>
                  <a:pt x="120" y="210"/>
                </a:lnTo>
                <a:lnTo>
                  <a:pt x="120" y="210"/>
                </a:lnTo>
                <a:lnTo>
                  <a:pt x="120" y="210"/>
                </a:lnTo>
                <a:lnTo>
                  <a:pt x="119" y="211"/>
                </a:lnTo>
                <a:lnTo>
                  <a:pt x="119" y="211"/>
                </a:lnTo>
                <a:lnTo>
                  <a:pt x="118" y="211"/>
                </a:lnTo>
                <a:lnTo>
                  <a:pt x="118" y="211"/>
                </a:lnTo>
                <a:lnTo>
                  <a:pt x="118" y="211"/>
                </a:lnTo>
                <a:lnTo>
                  <a:pt x="118" y="211"/>
                </a:lnTo>
                <a:lnTo>
                  <a:pt x="117" y="211"/>
                </a:lnTo>
                <a:lnTo>
                  <a:pt x="117" y="211"/>
                </a:lnTo>
                <a:lnTo>
                  <a:pt x="116" y="211"/>
                </a:lnTo>
                <a:lnTo>
                  <a:pt x="116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3"/>
                </a:lnTo>
                <a:lnTo>
                  <a:pt x="114" y="213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5"/>
                </a:lnTo>
                <a:lnTo>
                  <a:pt x="114" y="215"/>
                </a:lnTo>
                <a:lnTo>
                  <a:pt x="114" y="215"/>
                </a:lnTo>
                <a:lnTo>
                  <a:pt x="114" y="216"/>
                </a:lnTo>
                <a:lnTo>
                  <a:pt x="113" y="216"/>
                </a:lnTo>
                <a:lnTo>
                  <a:pt x="113" y="216"/>
                </a:lnTo>
                <a:lnTo>
                  <a:pt x="112" y="216"/>
                </a:lnTo>
                <a:lnTo>
                  <a:pt x="112" y="216"/>
                </a:lnTo>
                <a:lnTo>
                  <a:pt x="111" y="216"/>
                </a:lnTo>
                <a:lnTo>
                  <a:pt x="111" y="215"/>
                </a:lnTo>
                <a:lnTo>
                  <a:pt x="111" y="215"/>
                </a:lnTo>
                <a:lnTo>
                  <a:pt x="110" y="215"/>
                </a:lnTo>
                <a:lnTo>
                  <a:pt x="110" y="215"/>
                </a:lnTo>
                <a:lnTo>
                  <a:pt x="110" y="215"/>
                </a:lnTo>
                <a:lnTo>
                  <a:pt x="109" y="215"/>
                </a:lnTo>
                <a:lnTo>
                  <a:pt x="109" y="215"/>
                </a:lnTo>
                <a:lnTo>
                  <a:pt x="108" y="215"/>
                </a:lnTo>
                <a:lnTo>
                  <a:pt x="108" y="215"/>
                </a:lnTo>
                <a:lnTo>
                  <a:pt x="107" y="215"/>
                </a:lnTo>
                <a:lnTo>
                  <a:pt x="107" y="215"/>
                </a:lnTo>
                <a:lnTo>
                  <a:pt x="107" y="216"/>
                </a:lnTo>
                <a:lnTo>
                  <a:pt x="106" y="216"/>
                </a:lnTo>
                <a:lnTo>
                  <a:pt x="106" y="217"/>
                </a:lnTo>
                <a:lnTo>
                  <a:pt x="106" y="217"/>
                </a:lnTo>
                <a:lnTo>
                  <a:pt x="106" y="218"/>
                </a:lnTo>
                <a:lnTo>
                  <a:pt x="106" y="218"/>
                </a:lnTo>
                <a:lnTo>
                  <a:pt x="106" y="218"/>
                </a:lnTo>
                <a:lnTo>
                  <a:pt x="106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8" y="218"/>
                </a:lnTo>
                <a:lnTo>
                  <a:pt x="108" y="219"/>
                </a:lnTo>
                <a:lnTo>
                  <a:pt x="108" y="219"/>
                </a:lnTo>
                <a:lnTo>
                  <a:pt x="108" y="220"/>
                </a:lnTo>
                <a:lnTo>
                  <a:pt x="108" y="220"/>
                </a:lnTo>
                <a:lnTo>
                  <a:pt x="108" y="221"/>
                </a:lnTo>
                <a:lnTo>
                  <a:pt x="108" y="221"/>
                </a:lnTo>
                <a:lnTo>
                  <a:pt x="107" y="222"/>
                </a:lnTo>
                <a:lnTo>
                  <a:pt x="107" y="223"/>
                </a:lnTo>
                <a:lnTo>
                  <a:pt x="107" y="223"/>
                </a:lnTo>
                <a:lnTo>
                  <a:pt x="107" y="223"/>
                </a:lnTo>
                <a:lnTo>
                  <a:pt x="107" y="224"/>
                </a:lnTo>
                <a:lnTo>
                  <a:pt x="107" y="224"/>
                </a:lnTo>
                <a:lnTo>
                  <a:pt x="107" y="225"/>
                </a:lnTo>
                <a:lnTo>
                  <a:pt x="107" y="225"/>
                </a:lnTo>
                <a:lnTo>
                  <a:pt x="107" y="226"/>
                </a:lnTo>
                <a:lnTo>
                  <a:pt x="107" y="226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8"/>
                </a:lnTo>
                <a:lnTo>
                  <a:pt x="107" y="228"/>
                </a:lnTo>
                <a:lnTo>
                  <a:pt x="107" y="229"/>
                </a:lnTo>
                <a:lnTo>
                  <a:pt x="107" y="229"/>
                </a:lnTo>
                <a:lnTo>
                  <a:pt x="107" y="230"/>
                </a:lnTo>
                <a:lnTo>
                  <a:pt x="107" y="230"/>
                </a:lnTo>
                <a:lnTo>
                  <a:pt x="107" y="231"/>
                </a:lnTo>
                <a:lnTo>
                  <a:pt x="107" y="231"/>
                </a:lnTo>
                <a:lnTo>
                  <a:pt x="107" y="231"/>
                </a:lnTo>
                <a:lnTo>
                  <a:pt x="107" y="232"/>
                </a:lnTo>
                <a:lnTo>
                  <a:pt x="107" y="232"/>
                </a:lnTo>
                <a:lnTo>
                  <a:pt x="107" y="233"/>
                </a:lnTo>
                <a:lnTo>
                  <a:pt x="107" y="233"/>
                </a:lnTo>
                <a:lnTo>
                  <a:pt x="107" y="234"/>
                </a:lnTo>
                <a:lnTo>
                  <a:pt x="107" y="234"/>
                </a:lnTo>
                <a:lnTo>
                  <a:pt x="107" y="234"/>
                </a:lnTo>
                <a:lnTo>
                  <a:pt x="107" y="235"/>
                </a:lnTo>
                <a:lnTo>
                  <a:pt x="107" y="235"/>
                </a:lnTo>
                <a:lnTo>
                  <a:pt x="107" y="236"/>
                </a:lnTo>
                <a:lnTo>
                  <a:pt x="107" y="236"/>
                </a:lnTo>
                <a:lnTo>
                  <a:pt x="107" y="236"/>
                </a:lnTo>
                <a:lnTo>
                  <a:pt x="107" y="237"/>
                </a:lnTo>
                <a:lnTo>
                  <a:pt x="107" y="237"/>
                </a:lnTo>
                <a:lnTo>
                  <a:pt x="108" y="238"/>
                </a:lnTo>
                <a:lnTo>
                  <a:pt x="108" y="238"/>
                </a:lnTo>
                <a:lnTo>
                  <a:pt x="108" y="239"/>
                </a:lnTo>
                <a:lnTo>
                  <a:pt x="108" y="239"/>
                </a:lnTo>
                <a:lnTo>
                  <a:pt x="107" y="239"/>
                </a:lnTo>
                <a:lnTo>
                  <a:pt x="107" y="240"/>
                </a:lnTo>
                <a:lnTo>
                  <a:pt x="107" y="240"/>
                </a:lnTo>
                <a:lnTo>
                  <a:pt x="108" y="240"/>
                </a:lnTo>
                <a:lnTo>
                  <a:pt x="108" y="240"/>
                </a:lnTo>
                <a:lnTo>
                  <a:pt x="109" y="241"/>
                </a:lnTo>
                <a:lnTo>
                  <a:pt x="109" y="241"/>
                </a:lnTo>
                <a:lnTo>
                  <a:pt x="109" y="242"/>
                </a:lnTo>
                <a:lnTo>
                  <a:pt x="109" y="243"/>
                </a:lnTo>
                <a:lnTo>
                  <a:pt x="109" y="243"/>
                </a:lnTo>
                <a:lnTo>
                  <a:pt x="109" y="244"/>
                </a:lnTo>
                <a:lnTo>
                  <a:pt x="109" y="245"/>
                </a:lnTo>
                <a:lnTo>
                  <a:pt x="109" y="246"/>
                </a:lnTo>
                <a:lnTo>
                  <a:pt x="109" y="247"/>
                </a:lnTo>
                <a:lnTo>
                  <a:pt x="109" y="247"/>
                </a:lnTo>
                <a:lnTo>
                  <a:pt x="109" y="248"/>
                </a:lnTo>
                <a:lnTo>
                  <a:pt x="109" y="249"/>
                </a:lnTo>
                <a:lnTo>
                  <a:pt x="109" y="249"/>
                </a:lnTo>
                <a:lnTo>
                  <a:pt x="109" y="250"/>
                </a:lnTo>
                <a:lnTo>
                  <a:pt x="109" y="250"/>
                </a:lnTo>
                <a:lnTo>
                  <a:pt x="109" y="250"/>
                </a:lnTo>
                <a:lnTo>
                  <a:pt x="110" y="251"/>
                </a:lnTo>
                <a:lnTo>
                  <a:pt x="110" y="251"/>
                </a:lnTo>
                <a:lnTo>
                  <a:pt x="110" y="252"/>
                </a:lnTo>
                <a:lnTo>
                  <a:pt x="109" y="252"/>
                </a:lnTo>
                <a:lnTo>
                  <a:pt x="109" y="253"/>
                </a:lnTo>
                <a:lnTo>
                  <a:pt x="109" y="253"/>
                </a:lnTo>
                <a:lnTo>
                  <a:pt x="110" y="254"/>
                </a:lnTo>
                <a:lnTo>
                  <a:pt x="110" y="254"/>
                </a:lnTo>
                <a:lnTo>
                  <a:pt x="110" y="254"/>
                </a:lnTo>
                <a:lnTo>
                  <a:pt x="111" y="255"/>
                </a:lnTo>
                <a:lnTo>
                  <a:pt x="111" y="255"/>
                </a:lnTo>
                <a:lnTo>
                  <a:pt x="111" y="256"/>
                </a:lnTo>
                <a:lnTo>
                  <a:pt x="111" y="256"/>
                </a:lnTo>
                <a:lnTo>
                  <a:pt x="111" y="256"/>
                </a:lnTo>
                <a:lnTo>
                  <a:pt x="111" y="257"/>
                </a:lnTo>
                <a:lnTo>
                  <a:pt x="111" y="258"/>
                </a:lnTo>
                <a:lnTo>
                  <a:pt x="111" y="258"/>
                </a:lnTo>
                <a:lnTo>
                  <a:pt x="111" y="259"/>
                </a:lnTo>
                <a:lnTo>
                  <a:pt x="111" y="259"/>
                </a:lnTo>
                <a:lnTo>
                  <a:pt x="111" y="260"/>
                </a:lnTo>
                <a:lnTo>
                  <a:pt x="111" y="261"/>
                </a:lnTo>
                <a:lnTo>
                  <a:pt x="111" y="261"/>
                </a:lnTo>
                <a:lnTo>
                  <a:pt x="111" y="261"/>
                </a:lnTo>
                <a:lnTo>
                  <a:pt x="111" y="262"/>
                </a:lnTo>
                <a:lnTo>
                  <a:pt x="111" y="262"/>
                </a:lnTo>
                <a:lnTo>
                  <a:pt x="111" y="263"/>
                </a:lnTo>
                <a:lnTo>
                  <a:pt x="111" y="263"/>
                </a:lnTo>
                <a:lnTo>
                  <a:pt x="110" y="263"/>
                </a:lnTo>
                <a:lnTo>
                  <a:pt x="110" y="264"/>
                </a:lnTo>
                <a:lnTo>
                  <a:pt x="110" y="264"/>
                </a:lnTo>
                <a:lnTo>
                  <a:pt x="110" y="265"/>
                </a:lnTo>
                <a:lnTo>
                  <a:pt x="109" y="265"/>
                </a:lnTo>
                <a:lnTo>
                  <a:pt x="109" y="265"/>
                </a:lnTo>
                <a:lnTo>
                  <a:pt x="109" y="266"/>
                </a:lnTo>
                <a:lnTo>
                  <a:pt x="110" y="267"/>
                </a:lnTo>
                <a:lnTo>
                  <a:pt x="110" y="268"/>
                </a:lnTo>
                <a:lnTo>
                  <a:pt x="110" y="268"/>
                </a:lnTo>
                <a:lnTo>
                  <a:pt x="110" y="269"/>
                </a:lnTo>
                <a:lnTo>
                  <a:pt x="110" y="270"/>
                </a:lnTo>
                <a:lnTo>
                  <a:pt x="110" y="272"/>
                </a:lnTo>
                <a:lnTo>
                  <a:pt x="110" y="273"/>
                </a:lnTo>
                <a:lnTo>
                  <a:pt x="110" y="274"/>
                </a:lnTo>
                <a:lnTo>
                  <a:pt x="110" y="275"/>
                </a:lnTo>
                <a:lnTo>
                  <a:pt x="110" y="276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10" y="277"/>
                </a:lnTo>
                <a:lnTo>
                  <a:pt x="110" y="278"/>
                </a:lnTo>
                <a:lnTo>
                  <a:pt x="110" y="278"/>
                </a:lnTo>
                <a:lnTo>
                  <a:pt x="111" y="278"/>
                </a:lnTo>
                <a:lnTo>
                  <a:pt x="111" y="279"/>
                </a:lnTo>
                <a:lnTo>
                  <a:pt x="111" y="279"/>
                </a:lnTo>
                <a:lnTo>
                  <a:pt x="111" y="280"/>
                </a:lnTo>
                <a:lnTo>
                  <a:pt x="111" y="280"/>
                </a:lnTo>
                <a:lnTo>
                  <a:pt x="110" y="281"/>
                </a:lnTo>
                <a:lnTo>
                  <a:pt x="110" y="281"/>
                </a:lnTo>
                <a:lnTo>
                  <a:pt x="110" y="281"/>
                </a:lnTo>
                <a:lnTo>
                  <a:pt x="110" y="282"/>
                </a:lnTo>
                <a:lnTo>
                  <a:pt x="110" y="282"/>
                </a:lnTo>
                <a:lnTo>
                  <a:pt x="110" y="282"/>
                </a:lnTo>
                <a:lnTo>
                  <a:pt x="110" y="283"/>
                </a:lnTo>
                <a:lnTo>
                  <a:pt x="110" y="283"/>
                </a:lnTo>
                <a:lnTo>
                  <a:pt x="110" y="284"/>
                </a:lnTo>
                <a:lnTo>
                  <a:pt x="110" y="284"/>
                </a:lnTo>
                <a:lnTo>
                  <a:pt x="109" y="285"/>
                </a:lnTo>
                <a:lnTo>
                  <a:pt x="109" y="285"/>
                </a:lnTo>
                <a:lnTo>
                  <a:pt x="108" y="285"/>
                </a:lnTo>
                <a:lnTo>
                  <a:pt x="108" y="286"/>
                </a:lnTo>
                <a:lnTo>
                  <a:pt x="109" y="287"/>
                </a:lnTo>
                <a:lnTo>
                  <a:pt x="109" y="287"/>
                </a:lnTo>
                <a:lnTo>
                  <a:pt x="109" y="288"/>
                </a:lnTo>
                <a:lnTo>
                  <a:pt x="110" y="288"/>
                </a:lnTo>
                <a:lnTo>
                  <a:pt x="109" y="288"/>
                </a:lnTo>
                <a:lnTo>
                  <a:pt x="109" y="289"/>
                </a:lnTo>
                <a:lnTo>
                  <a:pt x="109" y="289"/>
                </a:lnTo>
                <a:lnTo>
                  <a:pt x="109" y="290"/>
                </a:lnTo>
                <a:lnTo>
                  <a:pt x="108" y="290"/>
                </a:lnTo>
                <a:lnTo>
                  <a:pt x="108" y="290"/>
                </a:lnTo>
                <a:lnTo>
                  <a:pt x="107" y="291"/>
                </a:lnTo>
                <a:lnTo>
                  <a:pt x="107" y="291"/>
                </a:lnTo>
                <a:lnTo>
                  <a:pt x="107" y="292"/>
                </a:lnTo>
                <a:lnTo>
                  <a:pt x="107" y="292"/>
                </a:lnTo>
                <a:lnTo>
                  <a:pt x="106" y="293"/>
                </a:lnTo>
                <a:lnTo>
                  <a:pt x="106" y="293"/>
                </a:lnTo>
                <a:lnTo>
                  <a:pt x="106" y="293"/>
                </a:lnTo>
                <a:lnTo>
                  <a:pt x="105" y="293"/>
                </a:lnTo>
                <a:lnTo>
                  <a:pt x="105" y="294"/>
                </a:lnTo>
                <a:lnTo>
                  <a:pt x="104" y="294"/>
                </a:lnTo>
                <a:lnTo>
                  <a:pt x="104" y="294"/>
                </a:lnTo>
                <a:lnTo>
                  <a:pt x="103" y="294"/>
                </a:lnTo>
                <a:lnTo>
                  <a:pt x="103" y="295"/>
                </a:lnTo>
                <a:lnTo>
                  <a:pt x="103" y="296"/>
                </a:lnTo>
                <a:lnTo>
                  <a:pt x="103" y="296"/>
                </a:lnTo>
                <a:lnTo>
                  <a:pt x="103" y="297"/>
                </a:lnTo>
                <a:lnTo>
                  <a:pt x="103" y="297"/>
                </a:lnTo>
                <a:lnTo>
                  <a:pt x="103" y="298"/>
                </a:lnTo>
                <a:lnTo>
                  <a:pt x="103" y="299"/>
                </a:lnTo>
                <a:lnTo>
                  <a:pt x="104" y="299"/>
                </a:lnTo>
                <a:lnTo>
                  <a:pt x="106" y="300"/>
                </a:lnTo>
                <a:lnTo>
                  <a:pt x="106" y="300"/>
                </a:lnTo>
                <a:lnTo>
                  <a:pt x="106" y="301"/>
                </a:lnTo>
                <a:lnTo>
                  <a:pt x="106" y="302"/>
                </a:lnTo>
                <a:lnTo>
                  <a:pt x="106" y="302"/>
                </a:lnTo>
                <a:lnTo>
                  <a:pt x="106" y="303"/>
                </a:lnTo>
                <a:lnTo>
                  <a:pt x="106" y="304"/>
                </a:lnTo>
                <a:lnTo>
                  <a:pt x="106" y="304"/>
                </a:lnTo>
                <a:lnTo>
                  <a:pt x="106" y="305"/>
                </a:lnTo>
                <a:lnTo>
                  <a:pt x="106" y="306"/>
                </a:lnTo>
                <a:lnTo>
                  <a:pt x="106" y="306"/>
                </a:lnTo>
                <a:lnTo>
                  <a:pt x="106" y="307"/>
                </a:lnTo>
                <a:lnTo>
                  <a:pt x="106" y="307"/>
                </a:lnTo>
                <a:lnTo>
                  <a:pt x="106" y="308"/>
                </a:lnTo>
                <a:lnTo>
                  <a:pt x="106" y="309"/>
                </a:lnTo>
                <a:lnTo>
                  <a:pt x="106" y="309"/>
                </a:lnTo>
                <a:lnTo>
                  <a:pt x="106" y="310"/>
                </a:lnTo>
                <a:lnTo>
                  <a:pt x="105" y="311"/>
                </a:lnTo>
                <a:lnTo>
                  <a:pt x="105" y="311"/>
                </a:lnTo>
                <a:lnTo>
                  <a:pt x="104" y="312"/>
                </a:lnTo>
                <a:lnTo>
                  <a:pt x="104" y="313"/>
                </a:lnTo>
                <a:lnTo>
                  <a:pt x="103" y="314"/>
                </a:lnTo>
                <a:lnTo>
                  <a:pt x="102" y="315"/>
                </a:lnTo>
                <a:lnTo>
                  <a:pt x="102" y="315"/>
                </a:lnTo>
                <a:lnTo>
                  <a:pt x="102" y="315"/>
                </a:lnTo>
                <a:lnTo>
                  <a:pt x="102" y="315"/>
                </a:lnTo>
                <a:lnTo>
                  <a:pt x="102" y="317"/>
                </a:lnTo>
                <a:lnTo>
                  <a:pt x="102" y="318"/>
                </a:lnTo>
                <a:lnTo>
                  <a:pt x="102" y="319"/>
                </a:lnTo>
                <a:lnTo>
                  <a:pt x="102" y="319"/>
                </a:lnTo>
                <a:lnTo>
                  <a:pt x="102" y="320"/>
                </a:lnTo>
                <a:lnTo>
                  <a:pt x="102" y="320"/>
                </a:lnTo>
                <a:lnTo>
                  <a:pt x="102" y="321"/>
                </a:lnTo>
                <a:lnTo>
                  <a:pt x="102" y="321"/>
                </a:lnTo>
                <a:lnTo>
                  <a:pt x="101" y="322"/>
                </a:lnTo>
                <a:lnTo>
                  <a:pt x="101" y="323"/>
                </a:lnTo>
                <a:lnTo>
                  <a:pt x="101" y="324"/>
                </a:lnTo>
                <a:lnTo>
                  <a:pt x="101" y="324"/>
                </a:lnTo>
                <a:lnTo>
                  <a:pt x="100" y="325"/>
                </a:lnTo>
                <a:lnTo>
                  <a:pt x="100" y="326"/>
                </a:lnTo>
                <a:lnTo>
                  <a:pt x="99" y="326"/>
                </a:lnTo>
                <a:lnTo>
                  <a:pt x="99" y="327"/>
                </a:lnTo>
                <a:lnTo>
                  <a:pt x="99" y="327"/>
                </a:lnTo>
                <a:lnTo>
                  <a:pt x="99" y="327"/>
                </a:lnTo>
                <a:lnTo>
                  <a:pt x="99" y="328"/>
                </a:lnTo>
                <a:lnTo>
                  <a:pt x="100" y="329"/>
                </a:lnTo>
                <a:lnTo>
                  <a:pt x="100" y="330"/>
                </a:lnTo>
                <a:lnTo>
                  <a:pt x="100" y="330"/>
                </a:lnTo>
                <a:lnTo>
                  <a:pt x="100" y="331"/>
                </a:lnTo>
                <a:lnTo>
                  <a:pt x="100" y="332"/>
                </a:lnTo>
                <a:lnTo>
                  <a:pt x="100" y="332"/>
                </a:lnTo>
                <a:lnTo>
                  <a:pt x="100" y="333"/>
                </a:lnTo>
                <a:lnTo>
                  <a:pt x="100" y="334"/>
                </a:lnTo>
                <a:lnTo>
                  <a:pt x="100" y="335"/>
                </a:lnTo>
                <a:lnTo>
                  <a:pt x="100" y="335"/>
                </a:lnTo>
                <a:lnTo>
                  <a:pt x="99" y="336"/>
                </a:lnTo>
                <a:lnTo>
                  <a:pt x="99" y="336"/>
                </a:lnTo>
                <a:lnTo>
                  <a:pt x="98" y="336"/>
                </a:lnTo>
                <a:lnTo>
                  <a:pt x="97" y="336"/>
                </a:lnTo>
                <a:lnTo>
                  <a:pt x="97" y="336"/>
                </a:lnTo>
                <a:lnTo>
                  <a:pt x="97" y="336"/>
                </a:lnTo>
                <a:lnTo>
                  <a:pt x="96" y="336"/>
                </a:lnTo>
                <a:lnTo>
                  <a:pt x="96" y="336"/>
                </a:lnTo>
                <a:lnTo>
                  <a:pt x="95" y="336"/>
                </a:lnTo>
                <a:lnTo>
                  <a:pt x="94" y="336"/>
                </a:lnTo>
                <a:lnTo>
                  <a:pt x="94" y="336"/>
                </a:lnTo>
                <a:lnTo>
                  <a:pt x="94" y="337"/>
                </a:lnTo>
                <a:lnTo>
                  <a:pt x="93" y="337"/>
                </a:lnTo>
                <a:lnTo>
                  <a:pt x="93" y="337"/>
                </a:lnTo>
                <a:lnTo>
                  <a:pt x="93" y="337"/>
                </a:lnTo>
                <a:lnTo>
                  <a:pt x="92" y="337"/>
                </a:lnTo>
                <a:lnTo>
                  <a:pt x="91" y="337"/>
                </a:lnTo>
                <a:lnTo>
                  <a:pt x="90" y="337"/>
                </a:lnTo>
                <a:lnTo>
                  <a:pt x="89" y="337"/>
                </a:lnTo>
                <a:lnTo>
                  <a:pt x="89" y="337"/>
                </a:lnTo>
                <a:lnTo>
                  <a:pt x="88" y="338"/>
                </a:lnTo>
                <a:lnTo>
                  <a:pt x="88" y="338"/>
                </a:lnTo>
                <a:lnTo>
                  <a:pt x="87" y="338"/>
                </a:lnTo>
                <a:lnTo>
                  <a:pt x="87" y="337"/>
                </a:lnTo>
                <a:lnTo>
                  <a:pt x="87" y="336"/>
                </a:lnTo>
                <a:lnTo>
                  <a:pt x="87" y="336"/>
                </a:lnTo>
                <a:lnTo>
                  <a:pt x="87" y="336"/>
                </a:lnTo>
                <a:lnTo>
                  <a:pt x="87" y="336"/>
                </a:lnTo>
                <a:lnTo>
                  <a:pt x="87" y="335"/>
                </a:lnTo>
                <a:lnTo>
                  <a:pt x="87" y="335"/>
                </a:lnTo>
                <a:lnTo>
                  <a:pt x="86" y="335"/>
                </a:lnTo>
                <a:lnTo>
                  <a:pt x="86" y="335"/>
                </a:lnTo>
                <a:lnTo>
                  <a:pt x="86" y="334"/>
                </a:lnTo>
                <a:lnTo>
                  <a:pt x="86" y="334"/>
                </a:lnTo>
                <a:lnTo>
                  <a:pt x="86" y="334"/>
                </a:lnTo>
                <a:lnTo>
                  <a:pt x="86" y="333"/>
                </a:lnTo>
                <a:lnTo>
                  <a:pt x="86" y="333"/>
                </a:lnTo>
                <a:lnTo>
                  <a:pt x="86" y="332"/>
                </a:lnTo>
                <a:lnTo>
                  <a:pt x="86" y="332"/>
                </a:lnTo>
                <a:lnTo>
                  <a:pt x="86" y="331"/>
                </a:lnTo>
                <a:lnTo>
                  <a:pt x="86" y="331"/>
                </a:lnTo>
                <a:lnTo>
                  <a:pt x="86" y="331"/>
                </a:lnTo>
                <a:lnTo>
                  <a:pt x="86" y="330"/>
                </a:lnTo>
                <a:lnTo>
                  <a:pt x="86" y="330"/>
                </a:lnTo>
                <a:lnTo>
                  <a:pt x="86" y="329"/>
                </a:lnTo>
                <a:lnTo>
                  <a:pt x="86" y="329"/>
                </a:lnTo>
                <a:lnTo>
                  <a:pt x="85" y="328"/>
                </a:lnTo>
                <a:lnTo>
                  <a:pt x="85" y="328"/>
                </a:lnTo>
                <a:lnTo>
                  <a:pt x="85" y="327"/>
                </a:lnTo>
                <a:lnTo>
                  <a:pt x="85" y="327"/>
                </a:lnTo>
                <a:lnTo>
                  <a:pt x="85" y="327"/>
                </a:lnTo>
                <a:lnTo>
                  <a:pt x="85" y="326"/>
                </a:lnTo>
                <a:lnTo>
                  <a:pt x="85" y="326"/>
                </a:lnTo>
                <a:lnTo>
                  <a:pt x="85" y="325"/>
                </a:lnTo>
                <a:lnTo>
                  <a:pt x="85" y="325"/>
                </a:lnTo>
                <a:lnTo>
                  <a:pt x="85" y="325"/>
                </a:lnTo>
                <a:lnTo>
                  <a:pt x="85" y="324"/>
                </a:lnTo>
                <a:lnTo>
                  <a:pt x="85" y="324"/>
                </a:lnTo>
                <a:lnTo>
                  <a:pt x="85" y="324"/>
                </a:lnTo>
                <a:lnTo>
                  <a:pt x="85" y="323"/>
                </a:lnTo>
                <a:lnTo>
                  <a:pt x="85" y="323"/>
                </a:lnTo>
                <a:lnTo>
                  <a:pt x="85" y="323"/>
                </a:lnTo>
                <a:lnTo>
                  <a:pt x="85" y="322"/>
                </a:lnTo>
                <a:lnTo>
                  <a:pt x="85" y="322"/>
                </a:lnTo>
                <a:lnTo>
                  <a:pt x="85" y="322"/>
                </a:lnTo>
                <a:lnTo>
                  <a:pt x="85" y="321"/>
                </a:lnTo>
                <a:lnTo>
                  <a:pt x="85" y="321"/>
                </a:lnTo>
                <a:lnTo>
                  <a:pt x="85" y="321"/>
                </a:lnTo>
                <a:lnTo>
                  <a:pt x="85" y="320"/>
                </a:lnTo>
                <a:lnTo>
                  <a:pt x="85" y="320"/>
                </a:lnTo>
                <a:lnTo>
                  <a:pt x="86" y="320"/>
                </a:lnTo>
                <a:lnTo>
                  <a:pt x="86" y="320"/>
                </a:lnTo>
                <a:lnTo>
                  <a:pt x="86" y="319"/>
                </a:lnTo>
                <a:lnTo>
                  <a:pt x="86" y="319"/>
                </a:lnTo>
                <a:lnTo>
                  <a:pt x="86" y="319"/>
                </a:lnTo>
                <a:lnTo>
                  <a:pt x="86" y="319"/>
                </a:lnTo>
                <a:lnTo>
                  <a:pt x="86" y="318"/>
                </a:lnTo>
                <a:lnTo>
                  <a:pt x="86" y="318"/>
                </a:lnTo>
                <a:lnTo>
                  <a:pt x="86" y="317"/>
                </a:lnTo>
                <a:lnTo>
                  <a:pt x="86" y="317"/>
                </a:lnTo>
                <a:lnTo>
                  <a:pt x="86" y="316"/>
                </a:lnTo>
                <a:lnTo>
                  <a:pt x="86" y="316"/>
                </a:lnTo>
                <a:lnTo>
                  <a:pt x="86" y="315"/>
                </a:lnTo>
                <a:lnTo>
                  <a:pt x="86" y="315"/>
                </a:lnTo>
                <a:lnTo>
                  <a:pt x="86" y="315"/>
                </a:lnTo>
                <a:lnTo>
                  <a:pt x="86" y="315"/>
                </a:lnTo>
                <a:lnTo>
                  <a:pt x="86" y="314"/>
                </a:lnTo>
                <a:lnTo>
                  <a:pt x="86" y="314"/>
                </a:lnTo>
                <a:lnTo>
                  <a:pt x="86" y="314"/>
                </a:lnTo>
                <a:lnTo>
                  <a:pt x="86" y="313"/>
                </a:lnTo>
                <a:lnTo>
                  <a:pt x="86" y="313"/>
                </a:lnTo>
                <a:lnTo>
                  <a:pt x="85" y="313"/>
                </a:lnTo>
                <a:lnTo>
                  <a:pt x="85" y="313"/>
                </a:lnTo>
                <a:lnTo>
                  <a:pt x="85" y="313"/>
                </a:lnTo>
                <a:lnTo>
                  <a:pt x="84" y="313"/>
                </a:lnTo>
                <a:lnTo>
                  <a:pt x="84" y="312"/>
                </a:lnTo>
                <a:lnTo>
                  <a:pt x="84" y="312"/>
                </a:lnTo>
                <a:lnTo>
                  <a:pt x="83" y="312"/>
                </a:lnTo>
                <a:lnTo>
                  <a:pt x="83" y="311"/>
                </a:lnTo>
                <a:lnTo>
                  <a:pt x="83" y="311"/>
                </a:lnTo>
                <a:lnTo>
                  <a:pt x="83" y="311"/>
                </a:lnTo>
                <a:lnTo>
                  <a:pt x="82" y="311"/>
                </a:lnTo>
                <a:lnTo>
                  <a:pt x="82" y="310"/>
                </a:lnTo>
                <a:lnTo>
                  <a:pt x="82" y="310"/>
                </a:lnTo>
                <a:lnTo>
                  <a:pt x="82" y="310"/>
                </a:lnTo>
                <a:lnTo>
                  <a:pt x="81" y="310"/>
                </a:lnTo>
                <a:lnTo>
                  <a:pt x="81" y="310"/>
                </a:lnTo>
                <a:lnTo>
                  <a:pt x="81" y="309"/>
                </a:lnTo>
                <a:lnTo>
                  <a:pt x="81" y="309"/>
                </a:lnTo>
                <a:lnTo>
                  <a:pt x="80" y="309"/>
                </a:lnTo>
                <a:lnTo>
                  <a:pt x="80" y="308"/>
                </a:lnTo>
                <a:lnTo>
                  <a:pt x="80" y="308"/>
                </a:lnTo>
                <a:lnTo>
                  <a:pt x="80" y="307"/>
                </a:lnTo>
                <a:lnTo>
                  <a:pt x="81" y="307"/>
                </a:lnTo>
                <a:lnTo>
                  <a:pt x="81" y="306"/>
                </a:lnTo>
                <a:lnTo>
                  <a:pt x="81" y="306"/>
                </a:lnTo>
                <a:lnTo>
                  <a:pt x="81" y="306"/>
                </a:lnTo>
                <a:lnTo>
                  <a:pt x="81" y="305"/>
                </a:lnTo>
                <a:lnTo>
                  <a:pt x="81" y="305"/>
                </a:lnTo>
                <a:lnTo>
                  <a:pt x="81" y="304"/>
                </a:lnTo>
                <a:lnTo>
                  <a:pt x="81" y="304"/>
                </a:lnTo>
                <a:lnTo>
                  <a:pt x="81" y="304"/>
                </a:lnTo>
                <a:lnTo>
                  <a:pt x="80" y="303"/>
                </a:lnTo>
                <a:lnTo>
                  <a:pt x="80" y="303"/>
                </a:lnTo>
                <a:lnTo>
                  <a:pt x="80" y="302"/>
                </a:lnTo>
                <a:lnTo>
                  <a:pt x="79" y="302"/>
                </a:lnTo>
                <a:lnTo>
                  <a:pt x="79" y="302"/>
                </a:lnTo>
                <a:lnTo>
                  <a:pt x="79" y="302"/>
                </a:lnTo>
                <a:lnTo>
                  <a:pt x="79" y="301"/>
                </a:lnTo>
                <a:lnTo>
                  <a:pt x="79" y="301"/>
                </a:lnTo>
                <a:lnTo>
                  <a:pt x="78" y="301"/>
                </a:lnTo>
                <a:lnTo>
                  <a:pt x="78" y="300"/>
                </a:lnTo>
                <a:lnTo>
                  <a:pt x="78" y="300"/>
                </a:lnTo>
                <a:lnTo>
                  <a:pt x="78" y="300"/>
                </a:lnTo>
                <a:lnTo>
                  <a:pt x="78" y="299"/>
                </a:lnTo>
                <a:lnTo>
                  <a:pt x="78" y="299"/>
                </a:lnTo>
                <a:lnTo>
                  <a:pt x="78" y="298"/>
                </a:lnTo>
                <a:lnTo>
                  <a:pt x="78" y="298"/>
                </a:lnTo>
                <a:lnTo>
                  <a:pt x="77" y="298"/>
                </a:lnTo>
                <a:lnTo>
                  <a:pt x="77" y="298"/>
                </a:lnTo>
                <a:lnTo>
                  <a:pt x="77" y="297"/>
                </a:lnTo>
                <a:lnTo>
                  <a:pt x="77" y="297"/>
                </a:lnTo>
                <a:lnTo>
                  <a:pt x="77" y="296"/>
                </a:lnTo>
                <a:lnTo>
                  <a:pt x="77" y="296"/>
                </a:lnTo>
                <a:lnTo>
                  <a:pt x="77" y="295"/>
                </a:lnTo>
                <a:lnTo>
                  <a:pt x="77" y="295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6" y="293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1"/>
                </a:lnTo>
                <a:lnTo>
                  <a:pt x="76" y="291"/>
                </a:lnTo>
                <a:lnTo>
                  <a:pt x="76" y="291"/>
                </a:lnTo>
                <a:lnTo>
                  <a:pt x="76" y="290"/>
                </a:lnTo>
                <a:lnTo>
                  <a:pt x="76" y="290"/>
                </a:lnTo>
                <a:lnTo>
                  <a:pt x="76" y="290"/>
                </a:lnTo>
                <a:lnTo>
                  <a:pt x="76" y="289"/>
                </a:lnTo>
                <a:lnTo>
                  <a:pt x="76" y="289"/>
                </a:lnTo>
                <a:lnTo>
                  <a:pt x="75" y="289"/>
                </a:lnTo>
                <a:lnTo>
                  <a:pt x="75" y="288"/>
                </a:lnTo>
                <a:lnTo>
                  <a:pt x="75" y="288"/>
                </a:lnTo>
                <a:lnTo>
                  <a:pt x="75" y="287"/>
                </a:lnTo>
                <a:lnTo>
                  <a:pt x="75" y="287"/>
                </a:lnTo>
                <a:lnTo>
                  <a:pt x="75" y="287"/>
                </a:lnTo>
                <a:lnTo>
                  <a:pt x="75" y="286"/>
                </a:lnTo>
                <a:lnTo>
                  <a:pt x="75" y="286"/>
                </a:lnTo>
                <a:lnTo>
                  <a:pt x="75" y="285"/>
                </a:lnTo>
                <a:lnTo>
                  <a:pt x="75" y="285"/>
                </a:lnTo>
                <a:lnTo>
                  <a:pt x="74" y="285"/>
                </a:lnTo>
                <a:lnTo>
                  <a:pt x="74" y="284"/>
                </a:lnTo>
                <a:lnTo>
                  <a:pt x="74" y="284"/>
                </a:lnTo>
                <a:lnTo>
                  <a:pt x="74" y="283"/>
                </a:lnTo>
                <a:lnTo>
                  <a:pt x="74" y="283"/>
                </a:lnTo>
                <a:lnTo>
                  <a:pt x="73" y="282"/>
                </a:lnTo>
                <a:lnTo>
                  <a:pt x="73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1"/>
                </a:lnTo>
                <a:lnTo>
                  <a:pt x="72" y="281"/>
                </a:lnTo>
                <a:lnTo>
                  <a:pt x="72" y="281"/>
                </a:lnTo>
                <a:lnTo>
                  <a:pt x="72" y="281"/>
                </a:lnTo>
                <a:lnTo>
                  <a:pt x="71" y="281"/>
                </a:lnTo>
                <a:lnTo>
                  <a:pt x="71" y="281"/>
                </a:lnTo>
                <a:lnTo>
                  <a:pt x="71" y="280"/>
                </a:lnTo>
                <a:lnTo>
                  <a:pt x="71" y="280"/>
                </a:lnTo>
                <a:lnTo>
                  <a:pt x="71" y="279"/>
                </a:lnTo>
                <a:lnTo>
                  <a:pt x="71" y="279"/>
                </a:lnTo>
                <a:lnTo>
                  <a:pt x="71" y="279"/>
                </a:lnTo>
                <a:lnTo>
                  <a:pt x="71" y="278"/>
                </a:lnTo>
                <a:lnTo>
                  <a:pt x="71" y="278"/>
                </a:lnTo>
                <a:lnTo>
                  <a:pt x="72" y="278"/>
                </a:lnTo>
                <a:lnTo>
                  <a:pt x="72" y="277"/>
                </a:lnTo>
                <a:lnTo>
                  <a:pt x="72" y="277"/>
                </a:lnTo>
                <a:lnTo>
                  <a:pt x="72" y="277"/>
                </a:lnTo>
                <a:lnTo>
                  <a:pt x="72" y="276"/>
                </a:lnTo>
                <a:lnTo>
                  <a:pt x="72" y="276"/>
                </a:lnTo>
                <a:lnTo>
                  <a:pt x="72" y="275"/>
                </a:lnTo>
                <a:lnTo>
                  <a:pt x="72" y="275"/>
                </a:lnTo>
                <a:lnTo>
                  <a:pt x="72" y="274"/>
                </a:lnTo>
                <a:lnTo>
                  <a:pt x="72" y="274"/>
                </a:lnTo>
                <a:lnTo>
                  <a:pt x="71" y="274"/>
                </a:lnTo>
                <a:lnTo>
                  <a:pt x="71" y="273"/>
                </a:lnTo>
                <a:lnTo>
                  <a:pt x="72" y="273"/>
                </a:lnTo>
                <a:lnTo>
                  <a:pt x="72" y="273"/>
                </a:lnTo>
                <a:lnTo>
                  <a:pt x="72" y="273"/>
                </a:lnTo>
                <a:lnTo>
                  <a:pt x="72" y="272"/>
                </a:lnTo>
                <a:lnTo>
                  <a:pt x="71" y="272"/>
                </a:lnTo>
                <a:lnTo>
                  <a:pt x="71" y="272"/>
                </a:lnTo>
                <a:lnTo>
                  <a:pt x="71" y="272"/>
                </a:lnTo>
                <a:lnTo>
                  <a:pt x="71" y="272"/>
                </a:lnTo>
                <a:lnTo>
                  <a:pt x="71" y="271"/>
                </a:lnTo>
                <a:lnTo>
                  <a:pt x="71" y="271"/>
                </a:lnTo>
                <a:lnTo>
                  <a:pt x="70" y="270"/>
                </a:lnTo>
                <a:lnTo>
                  <a:pt x="70" y="270"/>
                </a:lnTo>
                <a:lnTo>
                  <a:pt x="70" y="269"/>
                </a:lnTo>
                <a:lnTo>
                  <a:pt x="70" y="269"/>
                </a:lnTo>
                <a:lnTo>
                  <a:pt x="70" y="269"/>
                </a:lnTo>
                <a:lnTo>
                  <a:pt x="70" y="269"/>
                </a:lnTo>
                <a:lnTo>
                  <a:pt x="70" y="268"/>
                </a:lnTo>
                <a:lnTo>
                  <a:pt x="69" y="268"/>
                </a:lnTo>
                <a:lnTo>
                  <a:pt x="69" y="268"/>
                </a:lnTo>
                <a:lnTo>
                  <a:pt x="69" y="268"/>
                </a:lnTo>
                <a:lnTo>
                  <a:pt x="69" y="267"/>
                </a:lnTo>
                <a:lnTo>
                  <a:pt x="68" y="267"/>
                </a:lnTo>
                <a:lnTo>
                  <a:pt x="68" y="267"/>
                </a:lnTo>
                <a:lnTo>
                  <a:pt x="68" y="266"/>
                </a:lnTo>
                <a:lnTo>
                  <a:pt x="68" y="266"/>
                </a:lnTo>
                <a:lnTo>
                  <a:pt x="68" y="265"/>
                </a:lnTo>
                <a:lnTo>
                  <a:pt x="68" y="265"/>
                </a:lnTo>
                <a:lnTo>
                  <a:pt x="69" y="265"/>
                </a:lnTo>
                <a:lnTo>
                  <a:pt x="69" y="265"/>
                </a:lnTo>
                <a:lnTo>
                  <a:pt x="69" y="265"/>
                </a:lnTo>
                <a:lnTo>
                  <a:pt x="69" y="264"/>
                </a:lnTo>
                <a:lnTo>
                  <a:pt x="69" y="264"/>
                </a:lnTo>
                <a:lnTo>
                  <a:pt x="69" y="263"/>
                </a:lnTo>
                <a:lnTo>
                  <a:pt x="70" y="263"/>
                </a:lnTo>
                <a:lnTo>
                  <a:pt x="70" y="262"/>
                </a:lnTo>
                <a:lnTo>
                  <a:pt x="70" y="262"/>
                </a:lnTo>
                <a:lnTo>
                  <a:pt x="69" y="262"/>
                </a:lnTo>
                <a:lnTo>
                  <a:pt x="69" y="261"/>
                </a:lnTo>
                <a:lnTo>
                  <a:pt x="69" y="261"/>
                </a:lnTo>
                <a:lnTo>
                  <a:pt x="69" y="261"/>
                </a:lnTo>
                <a:lnTo>
                  <a:pt x="69" y="261"/>
                </a:lnTo>
                <a:lnTo>
                  <a:pt x="68" y="261"/>
                </a:lnTo>
                <a:lnTo>
                  <a:pt x="69" y="261"/>
                </a:lnTo>
                <a:lnTo>
                  <a:pt x="69" y="261"/>
                </a:lnTo>
                <a:lnTo>
                  <a:pt x="69" y="261"/>
                </a:lnTo>
                <a:lnTo>
                  <a:pt x="70" y="261"/>
                </a:lnTo>
                <a:lnTo>
                  <a:pt x="70" y="260"/>
                </a:lnTo>
                <a:lnTo>
                  <a:pt x="70" y="260"/>
                </a:lnTo>
                <a:lnTo>
                  <a:pt x="70" y="259"/>
                </a:lnTo>
                <a:lnTo>
                  <a:pt x="70" y="259"/>
                </a:lnTo>
                <a:lnTo>
                  <a:pt x="70" y="259"/>
                </a:lnTo>
                <a:lnTo>
                  <a:pt x="70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7"/>
                </a:lnTo>
                <a:lnTo>
                  <a:pt x="68" y="257"/>
                </a:lnTo>
                <a:lnTo>
                  <a:pt x="68" y="257"/>
                </a:lnTo>
                <a:lnTo>
                  <a:pt x="68" y="257"/>
                </a:lnTo>
                <a:lnTo>
                  <a:pt x="67" y="257"/>
                </a:lnTo>
                <a:lnTo>
                  <a:pt x="67" y="256"/>
                </a:lnTo>
                <a:lnTo>
                  <a:pt x="67" y="256"/>
                </a:lnTo>
                <a:lnTo>
                  <a:pt x="67" y="256"/>
                </a:lnTo>
                <a:lnTo>
                  <a:pt x="67" y="256"/>
                </a:lnTo>
                <a:lnTo>
                  <a:pt x="66" y="256"/>
                </a:lnTo>
                <a:lnTo>
                  <a:pt x="66" y="256"/>
                </a:lnTo>
                <a:lnTo>
                  <a:pt x="65" y="256"/>
                </a:lnTo>
                <a:lnTo>
                  <a:pt x="65" y="255"/>
                </a:lnTo>
                <a:lnTo>
                  <a:pt x="65" y="255"/>
                </a:lnTo>
                <a:lnTo>
                  <a:pt x="65" y="254"/>
                </a:lnTo>
                <a:lnTo>
                  <a:pt x="64" y="254"/>
                </a:lnTo>
                <a:lnTo>
                  <a:pt x="64" y="254"/>
                </a:lnTo>
                <a:lnTo>
                  <a:pt x="64" y="254"/>
                </a:lnTo>
                <a:lnTo>
                  <a:pt x="64" y="254"/>
                </a:lnTo>
                <a:lnTo>
                  <a:pt x="64" y="254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2" y="253"/>
                </a:lnTo>
                <a:lnTo>
                  <a:pt x="62" y="252"/>
                </a:lnTo>
                <a:lnTo>
                  <a:pt x="62" y="252"/>
                </a:lnTo>
                <a:lnTo>
                  <a:pt x="62" y="252"/>
                </a:lnTo>
                <a:lnTo>
                  <a:pt x="61" y="252"/>
                </a:lnTo>
                <a:lnTo>
                  <a:pt x="61" y="251"/>
                </a:lnTo>
                <a:lnTo>
                  <a:pt x="61" y="251"/>
                </a:lnTo>
                <a:lnTo>
                  <a:pt x="60" y="251"/>
                </a:lnTo>
                <a:lnTo>
                  <a:pt x="60" y="251"/>
                </a:lnTo>
                <a:lnTo>
                  <a:pt x="60" y="251"/>
                </a:lnTo>
                <a:lnTo>
                  <a:pt x="60" y="251"/>
                </a:lnTo>
                <a:lnTo>
                  <a:pt x="59" y="250"/>
                </a:lnTo>
                <a:lnTo>
                  <a:pt x="59" y="250"/>
                </a:lnTo>
                <a:lnTo>
                  <a:pt x="59" y="250"/>
                </a:lnTo>
                <a:lnTo>
                  <a:pt x="59" y="249"/>
                </a:lnTo>
                <a:lnTo>
                  <a:pt x="59" y="249"/>
                </a:lnTo>
                <a:lnTo>
                  <a:pt x="59" y="248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8" y="248"/>
                </a:lnTo>
                <a:lnTo>
                  <a:pt x="57" y="248"/>
                </a:lnTo>
                <a:lnTo>
                  <a:pt x="57" y="247"/>
                </a:lnTo>
                <a:lnTo>
                  <a:pt x="56" y="247"/>
                </a:lnTo>
                <a:lnTo>
                  <a:pt x="56" y="247"/>
                </a:lnTo>
                <a:lnTo>
                  <a:pt x="56" y="246"/>
                </a:lnTo>
                <a:lnTo>
                  <a:pt x="56" y="246"/>
                </a:lnTo>
                <a:lnTo>
                  <a:pt x="56" y="246"/>
                </a:lnTo>
                <a:lnTo>
                  <a:pt x="56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4" y="244"/>
                </a:lnTo>
                <a:lnTo>
                  <a:pt x="54" y="243"/>
                </a:lnTo>
                <a:lnTo>
                  <a:pt x="54" y="243"/>
                </a:lnTo>
                <a:lnTo>
                  <a:pt x="54" y="243"/>
                </a:lnTo>
                <a:lnTo>
                  <a:pt x="54" y="242"/>
                </a:lnTo>
                <a:lnTo>
                  <a:pt x="54" y="242"/>
                </a:lnTo>
                <a:lnTo>
                  <a:pt x="54" y="241"/>
                </a:lnTo>
                <a:lnTo>
                  <a:pt x="54" y="241"/>
                </a:lnTo>
                <a:lnTo>
                  <a:pt x="53" y="240"/>
                </a:lnTo>
                <a:lnTo>
                  <a:pt x="53" y="240"/>
                </a:lnTo>
                <a:lnTo>
                  <a:pt x="53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39"/>
                </a:lnTo>
                <a:lnTo>
                  <a:pt x="55" y="239"/>
                </a:lnTo>
                <a:lnTo>
                  <a:pt x="54" y="239"/>
                </a:lnTo>
                <a:lnTo>
                  <a:pt x="54" y="239"/>
                </a:lnTo>
                <a:lnTo>
                  <a:pt x="54" y="239"/>
                </a:lnTo>
                <a:lnTo>
                  <a:pt x="54" y="239"/>
                </a:lnTo>
                <a:lnTo>
                  <a:pt x="53" y="239"/>
                </a:lnTo>
                <a:lnTo>
                  <a:pt x="53" y="238"/>
                </a:lnTo>
                <a:lnTo>
                  <a:pt x="53" y="238"/>
                </a:lnTo>
                <a:lnTo>
                  <a:pt x="53" y="237"/>
                </a:lnTo>
                <a:lnTo>
                  <a:pt x="53" y="237"/>
                </a:lnTo>
                <a:lnTo>
                  <a:pt x="52" y="237"/>
                </a:lnTo>
                <a:lnTo>
                  <a:pt x="52" y="237"/>
                </a:lnTo>
                <a:lnTo>
                  <a:pt x="51" y="237"/>
                </a:lnTo>
                <a:lnTo>
                  <a:pt x="51" y="237"/>
                </a:lnTo>
                <a:lnTo>
                  <a:pt x="51" y="237"/>
                </a:lnTo>
                <a:lnTo>
                  <a:pt x="51" y="237"/>
                </a:lnTo>
                <a:lnTo>
                  <a:pt x="50" y="237"/>
                </a:lnTo>
                <a:lnTo>
                  <a:pt x="50" y="236"/>
                </a:lnTo>
                <a:lnTo>
                  <a:pt x="50" y="236"/>
                </a:lnTo>
                <a:lnTo>
                  <a:pt x="50" y="236"/>
                </a:lnTo>
                <a:lnTo>
                  <a:pt x="50" y="236"/>
                </a:lnTo>
                <a:lnTo>
                  <a:pt x="50" y="236"/>
                </a:lnTo>
                <a:lnTo>
                  <a:pt x="50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35"/>
                </a:lnTo>
                <a:lnTo>
                  <a:pt x="49" y="235"/>
                </a:lnTo>
                <a:lnTo>
                  <a:pt x="49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3"/>
                </a:lnTo>
                <a:lnTo>
                  <a:pt x="47" y="233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1"/>
                </a:lnTo>
                <a:lnTo>
                  <a:pt x="47" y="231"/>
                </a:lnTo>
                <a:lnTo>
                  <a:pt x="47" y="231"/>
                </a:lnTo>
                <a:lnTo>
                  <a:pt x="47" y="231"/>
                </a:lnTo>
                <a:lnTo>
                  <a:pt x="46" y="231"/>
                </a:lnTo>
                <a:lnTo>
                  <a:pt x="46" y="231"/>
                </a:lnTo>
                <a:lnTo>
                  <a:pt x="45" y="231"/>
                </a:lnTo>
                <a:lnTo>
                  <a:pt x="45" y="231"/>
                </a:lnTo>
                <a:lnTo>
                  <a:pt x="45" y="231"/>
                </a:lnTo>
                <a:lnTo>
                  <a:pt x="45" y="230"/>
                </a:lnTo>
                <a:lnTo>
                  <a:pt x="44" y="230"/>
                </a:lnTo>
                <a:lnTo>
                  <a:pt x="44" y="230"/>
                </a:lnTo>
                <a:lnTo>
                  <a:pt x="43" y="231"/>
                </a:lnTo>
                <a:lnTo>
                  <a:pt x="43" y="231"/>
                </a:lnTo>
                <a:lnTo>
                  <a:pt x="43" y="231"/>
                </a:lnTo>
                <a:lnTo>
                  <a:pt x="43" y="231"/>
                </a:lnTo>
                <a:lnTo>
                  <a:pt x="43" y="231"/>
                </a:lnTo>
                <a:lnTo>
                  <a:pt x="43" y="230"/>
                </a:lnTo>
                <a:lnTo>
                  <a:pt x="43" y="230"/>
                </a:lnTo>
                <a:lnTo>
                  <a:pt x="43" y="231"/>
                </a:lnTo>
                <a:lnTo>
                  <a:pt x="42" y="231"/>
                </a:lnTo>
                <a:lnTo>
                  <a:pt x="42" y="231"/>
                </a:lnTo>
                <a:lnTo>
                  <a:pt x="41" y="231"/>
                </a:lnTo>
                <a:lnTo>
                  <a:pt x="41" y="231"/>
                </a:lnTo>
                <a:lnTo>
                  <a:pt x="40" y="231"/>
                </a:lnTo>
                <a:lnTo>
                  <a:pt x="40" y="231"/>
                </a:lnTo>
                <a:lnTo>
                  <a:pt x="39" y="231"/>
                </a:lnTo>
                <a:lnTo>
                  <a:pt x="39" y="231"/>
                </a:lnTo>
                <a:lnTo>
                  <a:pt x="39" y="231"/>
                </a:lnTo>
                <a:lnTo>
                  <a:pt x="39" y="231"/>
                </a:lnTo>
                <a:lnTo>
                  <a:pt x="38" y="231"/>
                </a:lnTo>
                <a:lnTo>
                  <a:pt x="38" y="231"/>
                </a:lnTo>
                <a:lnTo>
                  <a:pt x="38" y="231"/>
                </a:lnTo>
                <a:lnTo>
                  <a:pt x="37" y="230"/>
                </a:lnTo>
                <a:lnTo>
                  <a:pt x="37" y="230"/>
                </a:lnTo>
                <a:lnTo>
                  <a:pt x="37" y="230"/>
                </a:lnTo>
                <a:lnTo>
                  <a:pt x="36" y="230"/>
                </a:lnTo>
                <a:lnTo>
                  <a:pt x="36" y="230"/>
                </a:lnTo>
                <a:lnTo>
                  <a:pt x="36" y="230"/>
                </a:lnTo>
                <a:lnTo>
                  <a:pt x="35" y="230"/>
                </a:lnTo>
                <a:lnTo>
                  <a:pt x="35" y="230"/>
                </a:lnTo>
                <a:lnTo>
                  <a:pt x="35" y="230"/>
                </a:lnTo>
                <a:lnTo>
                  <a:pt x="35" y="230"/>
                </a:lnTo>
                <a:lnTo>
                  <a:pt x="34" y="230"/>
                </a:lnTo>
                <a:lnTo>
                  <a:pt x="34" y="230"/>
                </a:lnTo>
                <a:lnTo>
                  <a:pt x="34" y="229"/>
                </a:lnTo>
                <a:lnTo>
                  <a:pt x="33" y="229"/>
                </a:lnTo>
                <a:lnTo>
                  <a:pt x="33" y="230"/>
                </a:lnTo>
                <a:lnTo>
                  <a:pt x="33" y="230"/>
                </a:lnTo>
                <a:lnTo>
                  <a:pt x="32" y="230"/>
                </a:lnTo>
                <a:lnTo>
                  <a:pt x="32" y="230"/>
                </a:lnTo>
                <a:lnTo>
                  <a:pt x="32" y="230"/>
                </a:lnTo>
                <a:lnTo>
                  <a:pt x="32" y="229"/>
                </a:lnTo>
                <a:lnTo>
                  <a:pt x="32" y="229"/>
                </a:lnTo>
                <a:lnTo>
                  <a:pt x="31" y="229"/>
                </a:lnTo>
                <a:lnTo>
                  <a:pt x="31" y="230"/>
                </a:lnTo>
                <a:lnTo>
                  <a:pt x="31" y="230"/>
                </a:lnTo>
                <a:lnTo>
                  <a:pt x="32" y="230"/>
                </a:lnTo>
                <a:lnTo>
                  <a:pt x="32" y="231"/>
                </a:lnTo>
                <a:lnTo>
                  <a:pt x="32" y="231"/>
                </a:lnTo>
                <a:lnTo>
                  <a:pt x="31" y="231"/>
                </a:lnTo>
                <a:lnTo>
                  <a:pt x="31" y="231"/>
                </a:lnTo>
                <a:lnTo>
                  <a:pt x="31" y="231"/>
                </a:lnTo>
                <a:lnTo>
                  <a:pt x="31" y="232"/>
                </a:lnTo>
                <a:lnTo>
                  <a:pt x="30" y="232"/>
                </a:lnTo>
                <a:lnTo>
                  <a:pt x="30" y="232"/>
                </a:lnTo>
                <a:lnTo>
                  <a:pt x="29" y="233"/>
                </a:lnTo>
                <a:lnTo>
                  <a:pt x="29" y="233"/>
                </a:lnTo>
                <a:lnTo>
                  <a:pt x="28" y="233"/>
                </a:lnTo>
                <a:lnTo>
                  <a:pt x="28" y="233"/>
                </a:lnTo>
                <a:lnTo>
                  <a:pt x="27" y="233"/>
                </a:lnTo>
                <a:lnTo>
                  <a:pt x="27" y="233"/>
                </a:lnTo>
                <a:lnTo>
                  <a:pt x="26" y="233"/>
                </a:lnTo>
                <a:lnTo>
                  <a:pt x="26" y="233"/>
                </a:lnTo>
                <a:lnTo>
                  <a:pt x="26" y="233"/>
                </a:lnTo>
                <a:lnTo>
                  <a:pt x="26" y="233"/>
                </a:lnTo>
                <a:lnTo>
                  <a:pt x="26" y="234"/>
                </a:lnTo>
                <a:lnTo>
                  <a:pt x="26" y="234"/>
                </a:lnTo>
                <a:lnTo>
                  <a:pt x="26" y="234"/>
                </a:lnTo>
                <a:lnTo>
                  <a:pt x="26" y="235"/>
                </a:lnTo>
                <a:lnTo>
                  <a:pt x="26" y="235"/>
                </a:lnTo>
                <a:lnTo>
                  <a:pt x="26" y="236"/>
                </a:lnTo>
                <a:lnTo>
                  <a:pt x="26" y="236"/>
                </a:lnTo>
                <a:lnTo>
                  <a:pt x="26" y="236"/>
                </a:lnTo>
                <a:lnTo>
                  <a:pt x="26" y="236"/>
                </a:lnTo>
                <a:lnTo>
                  <a:pt x="26" y="237"/>
                </a:lnTo>
                <a:lnTo>
                  <a:pt x="25" y="237"/>
                </a:lnTo>
                <a:lnTo>
                  <a:pt x="25" y="237"/>
                </a:lnTo>
                <a:lnTo>
                  <a:pt x="24" y="237"/>
                </a:lnTo>
                <a:lnTo>
                  <a:pt x="24" y="237"/>
                </a:lnTo>
                <a:lnTo>
                  <a:pt x="24" y="237"/>
                </a:lnTo>
                <a:lnTo>
                  <a:pt x="24" y="238"/>
                </a:lnTo>
                <a:lnTo>
                  <a:pt x="24" y="238"/>
                </a:lnTo>
                <a:lnTo>
                  <a:pt x="24" y="239"/>
                </a:lnTo>
                <a:lnTo>
                  <a:pt x="24" y="239"/>
                </a:lnTo>
                <a:lnTo>
                  <a:pt x="24" y="240"/>
                </a:lnTo>
                <a:lnTo>
                  <a:pt x="23" y="240"/>
                </a:lnTo>
                <a:lnTo>
                  <a:pt x="23" y="240"/>
                </a:lnTo>
                <a:lnTo>
                  <a:pt x="23" y="240"/>
                </a:lnTo>
                <a:lnTo>
                  <a:pt x="22" y="240"/>
                </a:lnTo>
                <a:lnTo>
                  <a:pt x="22" y="240"/>
                </a:lnTo>
                <a:lnTo>
                  <a:pt x="22" y="240"/>
                </a:lnTo>
                <a:lnTo>
                  <a:pt x="22" y="240"/>
                </a:lnTo>
                <a:lnTo>
                  <a:pt x="22" y="240"/>
                </a:lnTo>
                <a:lnTo>
                  <a:pt x="22" y="240"/>
                </a:lnTo>
                <a:lnTo>
                  <a:pt x="21" y="240"/>
                </a:lnTo>
                <a:lnTo>
                  <a:pt x="21" y="239"/>
                </a:lnTo>
                <a:lnTo>
                  <a:pt x="21" y="239"/>
                </a:lnTo>
                <a:lnTo>
                  <a:pt x="21" y="238"/>
                </a:lnTo>
                <a:lnTo>
                  <a:pt x="21" y="238"/>
                </a:lnTo>
                <a:lnTo>
                  <a:pt x="21" y="237"/>
                </a:lnTo>
                <a:lnTo>
                  <a:pt x="20" y="237"/>
                </a:lnTo>
                <a:lnTo>
                  <a:pt x="20" y="236"/>
                </a:lnTo>
                <a:lnTo>
                  <a:pt x="20" y="236"/>
                </a:lnTo>
                <a:lnTo>
                  <a:pt x="19" y="236"/>
                </a:lnTo>
                <a:lnTo>
                  <a:pt x="19" y="236"/>
                </a:lnTo>
                <a:lnTo>
                  <a:pt x="19" y="236"/>
                </a:lnTo>
                <a:lnTo>
                  <a:pt x="19" y="235"/>
                </a:lnTo>
                <a:lnTo>
                  <a:pt x="18" y="235"/>
                </a:lnTo>
                <a:lnTo>
                  <a:pt x="18" y="234"/>
                </a:lnTo>
                <a:lnTo>
                  <a:pt x="18" y="234"/>
                </a:lnTo>
                <a:lnTo>
                  <a:pt x="18" y="233"/>
                </a:lnTo>
                <a:lnTo>
                  <a:pt x="18" y="233"/>
                </a:lnTo>
                <a:lnTo>
                  <a:pt x="18" y="232"/>
                </a:lnTo>
                <a:lnTo>
                  <a:pt x="18" y="232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0"/>
                </a:lnTo>
                <a:lnTo>
                  <a:pt x="18" y="230"/>
                </a:lnTo>
                <a:lnTo>
                  <a:pt x="18" y="229"/>
                </a:lnTo>
                <a:lnTo>
                  <a:pt x="18" y="229"/>
                </a:lnTo>
                <a:lnTo>
                  <a:pt x="18" y="229"/>
                </a:lnTo>
                <a:lnTo>
                  <a:pt x="18" y="229"/>
                </a:lnTo>
                <a:lnTo>
                  <a:pt x="18" y="228"/>
                </a:lnTo>
                <a:lnTo>
                  <a:pt x="18" y="228"/>
                </a:lnTo>
                <a:lnTo>
                  <a:pt x="18" y="227"/>
                </a:lnTo>
                <a:lnTo>
                  <a:pt x="18" y="227"/>
                </a:lnTo>
                <a:lnTo>
                  <a:pt x="19" y="227"/>
                </a:lnTo>
                <a:lnTo>
                  <a:pt x="19" y="227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5"/>
                </a:lnTo>
                <a:lnTo>
                  <a:pt x="20" y="225"/>
                </a:lnTo>
                <a:lnTo>
                  <a:pt x="20" y="224"/>
                </a:lnTo>
                <a:lnTo>
                  <a:pt x="20" y="224"/>
                </a:lnTo>
                <a:lnTo>
                  <a:pt x="21" y="223"/>
                </a:lnTo>
                <a:lnTo>
                  <a:pt x="21" y="223"/>
                </a:lnTo>
                <a:lnTo>
                  <a:pt x="21" y="223"/>
                </a:lnTo>
                <a:lnTo>
                  <a:pt x="21" y="223"/>
                </a:lnTo>
                <a:lnTo>
                  <a:pt x="22" y="222"/>
                </a:lnTo>
                <a:lnTo>
                  <a:pt x="22" y="222"/>
                </a:lnTo>
                <a:lnTo>
                  <a:pt x="22" y="222"/>
                </a:lnTo>
                <a:lnTo>
                  <a:pt x="22" y="221"/>
                </a:lnTo>
                <a:lnTo>
                  <a:pt x="22" y="221"/>
                </a:lnTo>
                <a:lnTo>
                  <a:pt x="22" y="221"/>
                </a:lnTo>
                <a:lnTo>
                  <a:pt x="22" y="221"/>
                </a:lnTo>
                <a:lnTo>
                  <a:pt x="22" y="220"/>
                </a:lnTo>
                <a:lnTo>
                  <a:pt x="23" y="220"/>
                </a:lnTo>
                <a:lnTo>
                  <a:pt x="23" y="220"/>
                </a:lnTo>
                <a:lnTo>
                  <a:pt x="23" y="219"/>
                </a:lnTo>
                <a:lnTo>
                  <a:pt x="24" y="219"/>
                </a:lnTo>
                <a:lnTo>
                  <a:pt x="24" y="219"/>
                </a:lnTo>
                <a:lnTo>
                  <a:pt x="24" y="219"/>
                </a:lnTo>
                <a:lnTo>
                  <a:pt x="24" y="218"/>
                </a:lnTo>
                <a:lnTo>
                  <a:pt x="25" y="218"/>
                </a:lnTo>
                <a:lnTo>
                  <a:pt x="25" y="218"/>
                </a:lnTo>
                <a:lnTo>
                  <a:pt x="25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6"/>
                </a:lnTo>
                <a:lnTo>
                  <a:pt x="26" y="216"/>
                </a:lnTo>
                <a:lnTo>
                  <a:pt x="27" y="215"/>
                </a:lnTo>
                <a:lnTo>
                  <a:pt x="27" y="215"/>
                </a:lnTo>
                <a:lnTo>
                  <a:pt x="27" y="215"/>
                </a:lnTo>
                <a:lnTo>
                  <a:pt x="27" y="215"/>
                </a:lnTo>
                <a:lnTo>
                  <a:pt x="28" y="214"/>
                </a:lnTo>
                <a:lnTo>
                  <a:pt x="28" y="214"/>
                </a:lnTo>
                <a:lnTo>
                  <a:pt x="28" y="213"/>
                </a:lnTo>
                <a:lnTo>
                  <a:pt x="28" y="213"/>
                </a:lnTo>
                <a:lnTo>
                  <a:pt x="28" y="212"/>
                </a:lnTo>
                <a:lnTo>
                  <a:pt x="28" y="212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0"/>
                </a:lnTo>
                <a:lnTo>
                  <a:pt x="28" y="210"/>
                </a:lnTo>
                <a:lnTo>
                  <a:pt x="28" y="209"/>
                </a:lnTo>
                <a:lnTo>
                  <a:pt x="29" y="209"/>
                </a:lnTo>
                <a:lnTo>
                  <a:pt x="29" y="208"/>
                </a:lnTo>
                <a:lnTo>
                  <a:pt x="29" y="208"/>
                </a:lnTo>
                <a:lnTo>
                  <a:pt x="29" y="208"/>
                </a:lnTo>
                <a:lnTo>
                  <a:pt x="29" y="207"/>
                </a:lnTo>
                <a:lnTo>
                  <a:pt x="29" y="207"/>
                </a:lnTo>
                <a:lnTo>
                  <a:pt x="29" y="207"/>
                </a:lnTo>
                <a:lnTo>
                  <a:pt x="29" y="206"/>
                </a:lnTo>
                <a:lnTo>
                  <a:pt x="29" y="206"/>
                </a:lnTo>
                <a:lnTo>
                  <a:pt x="29" y="206"/>
                </a:lnTo>
                <a:lnTo>
                  <a:pt x="29" y="205"/>
                </a:lnTo>
                <a:lnTo>
                  <a:pt x="29" y="205"/>
                </a:lnTo>
                <a:lnTo>
                  <a:pt x="29" y="204"/>
                </a:lnTo>
                <a:lnTo>
                  <a:pt x="29" y="204"/>
                </a:lnTo>
                <a:lnTo>
                  <a:pt x="29" y="203"/>
                </a:lnTo>
                <a:lnTo>
                  <a:pt x="29" y="203"/>
                </a:lnTo>
                <a:lnTo>
                  <a:pt x="29" y="203"/>
                </a:lnTo>
                <a:lnTo>
                  <a:pt x="29" y="202"/>
                </a:lnTo>
                <a:lnTo>
                  <a:pt x="29" y="202"/>
                </a:lnTo>
                <a:lnTo>
                  <a:pt x="29" y="202"/>
                </a:lnTo>
                <a:lnTo>
                  <a:pt x="28" y="201"/>
                </a:lnTo>
                <a:lnTo>
                  <a:pt x="28" y="201"/>
                </a:lnTo>
                <a:lnTo>
                  <a:pt x="28" y="200"/>
                </a:lnTo>
                <a:lnTo>
                  <a:pt x="28" y="200"/>
                </a:lnTo>
                <a:lnTo>
                  <a:pt x="28" y="199"/>
                </a:lnTo>
                <a:lnTo>
                  <a:pt x="28" y="199"/>
                </a:lnTo>
                <a:lnTo>
                  <a:pt x="27" y="198"/>
                </a:lnTo>
                <a:lnTo>
                  <a:pt x="27" y="198"/>
                </a:lnTo>
                <a:lnTo>
                  <a:pt x="27" y="198"/>
                </a:lnTo>
                <a:lnTo>
                  <a:pt x="27" y="197"/>
                </a:lnTo>
                <a:lnTo>
                  <a:pt x="26" y="197"/>
                </a:lnTo>
                <a:lnTo>
                  <a:pt x="26" y="197"/>
                </a:lnTo>
                <a:lnTo>
                  <a:pt x="26" y="197"/>
                </a:lnTo>
                <a:lnTo>
                  <a:pt x="26" y="196"/>
                </a:lnTo>
                <a:lnTo>
                  <a:pt x="26" y="196"/>
                </a:lnTo>
                <a:lnTo>
                  <a:pt x="26" y="196"/>
                </a:lnTo>
                <a:lnTo>
                  <a:pt x="26" y="195"/>
                </a:lnTo>
                <a:lnTo>
                  <a:pt x="26" y="195"/>
                </a:lnTo>
                <a:lnTo>
                  <a:pt x="25" y="194"/>
                </a:lnTo>
                <a:lnTo>
                  <a:pt x="25" y="194"/>
                </a:lnTo>
                <a:lnTo>
                  <a:pt x="25" y="194"/>
                </a:lnTo>
                <a:lnTo>
                  <a:pt x="25" y="194"/>
                </a:lnTo>
                <a:lnTo>
                  <a:pt x="25" y="193"/>
                </a:lnTo>
                <a:lnTo>
                  <a:pt x="25" y="193"/>
                </a:lnTo>
                <a:lnTo>
                  <a:pt x="24" y="192"/>
                </a:lnTo>
                <a:lnTo>
                  <a:pt x="24" y="192"/>
                </a:lnTo>
                <a:lnTo>
                  <a:pt x="24" y="191"/>
                </a:lnTo>
                <a:lnTo>
                  <a:pt x="24" y="191"/>
                </a:lnTo>
                <a:lnTo>
                  <a:pt x="24" y="191"/>
                </a:lnTo>
                <a:lnTo>
                  <a:pt x="23" y="191"/>
                </a:lnTo>
                <a:lnTo>
                  <a:pt x="23" y="191"/>
                </a:lnTo>
                <a:lnTo>
                  <a:pt x="22" y="190"/>
                </a:lnTo>
                <a:lnTo>
                  <a:pt x="22" y="190"/>
                </a:lnTo>
                <a:lnTo>
                  <a:pt x="22" y="190"/>
                </a:lnTo>
                <a:lnTo>
                  <a:pt x="22" y="189"/>
                </a:lnTo>
                <a:lnTo>
                  <a:pt x="22" y="189"/>
                </a:lnTo>
                <a:lnTo>
                  <a:pt x="22" y="189"/>
                </a:lnTo>
                <a:lnTo>
                  <a:pt x="22" y="188"/>
                </a:lnTo>
                <a:lnTo>
                  <a:pt x="21" y="188"/>
                </a:lnTo>
                <a:lnTo>
                  <a:pt x="21" y="187"/>
                </a:lnTo>
                <a:lnTo>
                  <a:pt x="21" y="187"/>
                </a:lnTo>
                <a:lnTo>
                  <a:pt x="21" y="186"/>
                </a:lnTo>
                <a:lnTo>
                  <a:pt x="21" y="186"/>
                </a:lnTo>
                <a:lnTo>
                  <a:pt x="21" y="186"/>
                </a:lnTo>
                <a:lnTo>
                  <a:pt x="21" y="186"/>
                </a:lnTo>
                <a:lnTo>
                  <a:pt x="21" y="185"/>
                </a:lnTo>
                <a:lnTo>
                  <a:pt x="21" y="185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3"/>
                </a:lnTo>
                <a:lnTo>
                  <a:pt x="21" y="183"/>
                </a:lnTo>
                <a:lnTo>
                  <a:pt x="21" y="182"/>
                </a:lnTo>
                <a:lnTo>
                  <a:pt x="21" y="182"/>
                </a:lnTo>
                <a:lnTo>
                  <a:pt x="21" y="181"/>
                </a:lnTo>
                <a:lnTo>
                  <a:pt x="21" y="181"/>
                </a:lnTo>
                <a:lnTo>
                  <a:pt x="21" y="181"/>
                </a:lnTo>
                <a:lnTo>
                  <a:pt x="21" y="181"/>
                </a:lnTo>
                <a:lnTo>
                  <a:pt x="21" y="180"/>
                </a:lnTo>
                <a:lnTo>
                  <a:pt x="20" y="180"/>
                </a:lnTo>
                <a:lnTo>
                  <a:pt x="20" y="179"/>
                </a:lnTo>
                <a:lnTo>
                  <a:pt x="20" y="179"/>
                </a:lnTo>
                <a:lnTo>
                  <a:pt x="20" y="178"/>
                </a:lnTo>
                <a:lnTo>
                  <a:pt x="20" y="178"/>
                </a:lnTo>
                <a:lnTo>
                  <a:pt x="20" y="177"/>
                </a:lnTo>
                <a:lnTo>
                  <a:pt x="20" y="177"/>
                </a:lnTo>
                <a:lnTo>
                  <a:pt x="19" y="177"/>
                </a:lnTo>
                <a:lnTo>
                  <a:pt x="19" y="177"/>
                </a:lnTo>
                <a:lnTo>
                  <a:pt x="18" y="177"/>
                </a:lnTo>
                <a:lnTo>
                  <a:pt x="18" y="176"/>
                </a:lnTo>
                <a:lnTo>
                  <a:pt x="18" y="176"/>
                </a:lnTo>
                <a:lnTo>
                  <a:pt x="18" y="175"/>
                </a:lnTo>
                <a:lnTo>
                  <a:pt x="18" y="175"/>
                </a:lnTo>
                <a:lnTo>
                  <a:pt x="18" y="175"/>
                </a:lnTo>
                <a:lnTo>
                  <a:pt x="17" y="175"/>
                </a:lnTo>
                <a:lnTo>
                  <a:pt x="17" y="175"/>
                </a:lnTo>
                <a:lnTo>
                  <a:pt x="17" y="174"/>
                </a:lnTo>
                <a:lnTo>
                  <a:pt x="17" y="174"/>
                </a:lnTo>
                <a:lnTo>
                  <a:pt x="16" y="173"/>
                </a:lnTo>
                <a:lnTo>
                  <a:pt x="16" y="173"/>
                </a:lnTo>
                <a:lnTo>
                  <a:pt x="16" y="173"/>
                </a:lnTo>
                <a:lnTo>
                  <a:pt x="16" y="172"/>
                </a:lnTo>
                <a:lnTo>
                  <a:pt x="16" y="172"/>
                </a:lnTo>
                <a:lnTo>
                  <a:pt x="16" y="171"/>
                </a:lnTo>
                <a:lnTo>
                  <a:pt x="16" y="171"/>
                </a:lnTo>
                <a:lnTo>
                  <a:pt x="16" y="170"/>
                </a:lnTo>
                <a:lnTo>
                  <a:pt x="16" y="170"/>
                </a:lnTo>
                <a:lnTo>
                  <a:pt x="16" y="169"/>
                </a:lnTo>
                <a:lnTo>
                  <a:pt x="16" y="169"/>
                </a:lnTo>
                <a:lnTo>
                  <a:pt x="16" y="169"/>
                </a:lnTo>
                <a:lnTo>
                  <a:pt x="16" y="168"/>
                </a:lnTo>
                <a:lnTo>
                  <a:pt x="16" y="168"/>
                </a:lnTo>
                <a:lnTo>
                  <a:pt x="16" y="167"/>
                </a:lnTo>
                <a:lnTo>
                  <a:pt x="16" y="167"/>
                </a:lnTo>
                <a:lnTo>
                  <a:pt x="16" y="166"/>
                </a:lnTo>
                <a:lnTo>
                  <a:pt x="16" y="166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4"/>
                </a:lnTo>
                <a:lnTo>
                  <a:pt x="16" y="164"/>
                </a:lnTo>
                <a:lnTo>
                  <a:pt x="16" y="163"/>
                </a:lnTo>
                <a:lnTo>
                  <a:pt x="16" y="163"/>
                </a:lnTo>
                <a:lnTo>
                  <a:pt x="16" y="162"/>
                </a:lnTo>
                <a:lnTo>
                  <a:pt x="16" y="162"/>
                </a:lnTo>
                <a:lnTo>
                  <a:pt x="16" y="161"/>
                </a:lnTo>
                <a:lnTo>
                  <a:pt x="16" y="161"/>
                </a:lnTo>
                <a:lnTo>
                  <a:pt x="16" y="161"/>
                </a:lnTo>
                <a:lnTo>
                  <a:pt x="16" y="160"/>
                </a:lnTo>
                <a:lnTo>
                  <a:pt x="16" y="160"/>
                </a:lnTo>
                <a:lnTo>
                  <a:pt x="16" y="159"/>
                </a:lnTo>
                <a:lnTo>
                  <a:pt x="16" y="159"/>
                </a:lnTo>
                <a:lnTo>
                  <a:pt x="16" y="158"/>
                </a:lnTo>
                <a:lnTo>
                  <a:pt x="17" y="158"/>
                </a:lnTo>
                <a:lnTo>
                  <a:pt x="17" y="158"/>
                </a:lnTo>
                <a:lnTo>
                  <a:pt x="18" y="157"/>
                </a:lnTo>
                <a:lnTo>
                  <a:pt x="18" y="157"/>
                </a:lnTo>
                <a:lnTo>
                  <a:pt x="18" y="157"/>
                </a:lnTo>
                <a:lnTo>
                  <a:pt x="18" y="157"/>
                </a:lnTo>
                <a:lnTo>
                  <a:pt x="19" y="156"/>
                </a:lnTo>
                <a:lnTo>
                  <a:pt x="19" y="156"/>
                </a:lnTo>
                <a:lnTo>
                  <a:pt x="20" y="156"/>
                </a:lnTo>
                <a:lnTo>
                  <a:pt x="20" y="156"/>
                </a:lnTo>
                <a:lnTo>
                  <a:pt x="21" y="156"/>
                </a:lnTo>
                <a:lnTo>
                  <a:pt x="21" y="155"/>
                </a:lnTo>
                <a:lnTo>
                  <a:pt x="21" y="155"/>
                </a:lnTo>
                <a:lnTo>
                  <a:pt x="22" y="155"/>
                </a:lnTo>
                <a:lnTo>
                  <a:pt x="22" y="155"/>
                </a:lnTo>
                <a:lnTo>
                  <a:pt x="22" y="154"/>
                </a:lnTo>
                <a:lnTo>
                  <a:pt x="22" y="154"/>
                </a:lnTo>
                <a:lnTo>
                  <a:pt x="23" y="154"/>
                </a:lnTo>
                <a:lnTo>
                  <a:pt x="23" y="153"/>
                </a:lnTo>
                <a:lnTo>
                  <a:pt x="23" y="153"/>
                </a:lnTo>
                <a:lnTo>
                  <a:pt x="23" y="153"/>
                </a:lnTo>
                <a:lnTo>
                  <a:pt x="23" y="152"/>
                </a:lnTo>
                <a:lnTo>
                  <a:pt x="23" y="152"/>
                </a:lnTo>
                <a:lnTo>
                  <a:pt x="23" y="152"/>
                </a:lnTo>
                <a:lnTo>
                  <a:pt x="23" y="151"/>
                </a:lnTo>
                <a:lnTo>
                  <a:pt x="23" y="151"/>
                </a:lnTo>
                <a:lnTo>
                  <a:pt x="22" y="151"/>
                </a:lnTo>
                <a:lnTo>
                  <a:pt x="22" y="150"/>
                </a:lnTo>
                <a:lnTo>
                  <a:pt x="22" y="150"/>
                </a:lnTo>
                <a:lnTo>
                  <a:pt x="22" y="149"/>
                </a:lnTo>
                <a:lnTo>
                  <a:pt x="22" y="149"/>
                </a:lnTo>
                <a:lnTo>
                  <a:pt x="22" y="148"/>
                </a:lnTo>
                <a:lnTo>
                  <a:pt x="22" y="148"/>
                </a:lnTo>
                <a:lnTo>
                  <a:pt x="22" y="148"/>
                </a:ln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6"/>
                </a:lnTo>
                <a:lnTo>
                  <a:pt x="22" y="146"/>
                </a:lnTo>
                <a:lnTo>
                  <a:pt x="22" y="145"/>
                </a:lnTo>
                <a:lnTo>
                  <a:pt x="22" y="145"/>
                </a:lnTo>
                <a:lnTo>
                  <a:pt x="22" y="144"/>
                </a:lnTo>
                <a:lnTo>
                  <a:pt x="21" y="144"/>
                </a:lnTo>
                <a:lnTo>
                  <a:pt x="21" y="144"/>
                </a:lnTo>
                <a:lnTo>
                  <a:pt x="21" y="144"/>
                </a:lnTo>
                <a:lnTo>
                  <a:pt x="20" y="143"/>
                </a:lnTo>
                <a:lnTo>
                  <a:pt x="20" y="143"/>
                </a:lnTo>
                <a:lnTo>
                  <a:pt x="20" y="143"/>
                </a:lnTo>
                <a:lnTo>
                  <a:pt x="20" y="142"/>
                </a:lnTo>
                <a:lnTo>
                  <a:pt x="20" y="142"/>
                </a:lnTo>
                <a:lnTo>
                  <a:pt x="20" y="141"/>
                </a:lnTo>
                <a:lnTo>
                  <a:pt x="20" y="141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39"/>
                </a:lnTo>
                <a:lnTo>
                  <a:pt x="20" y="139"/>
                </a:lnTo>
                <a:lnTo>
                  <a:pt x="21" y="139"/>
                </a:lnTo>
                <a:lnTo>
                  <a:pt x="21" y="139"/>
                </a:lnTo>
                <a:lnTo>
                  <a:pt x="21" y="139"/>
                </a:lnTo>
                <a:lnTo>
                  <a:pt x="21" y="138"/>
                </a:lnTo>
                <a:lnTo>
                  <a:pt x="21" y="138"/>
                </a:lnTo>
                <a:lnTo>
                  <a:pt x="20" y="138"/>
                </a:lnTo>
                <a:lnTo>
                  <a:pt x="20" y="138"/>
                </a:lnTo>
                <a:lnTo>
                  <a:pt x="20" y="138"/>
                </a:lnTo>
                <a:lnTo>
                  <a:pt x="19" y="137"/>
                </a:lnTo>
                <a:lnTo>
                  <a:pt x="19" y="137"/>
                </a:lnTo>
                <a:lnTo>
                  <a:pt x="19" y="136"/>
                </a:lnTo>
                <a:lnTo>
                  <a:pt x="19" y="136"/>
                </a:lnTo>
                <a:lnTo>
                  <a:pt x="19" y="136"/>
                </a:lnTo>
                <a:lnTo>
                  <a:pt x="19" y="135"/>
                </a:lnTo>
                <a:lnTo>
                  <a:pt x="18" y="134"/>
                </a:lnTo>
                <a:lnTo>
                  <a:pt x="18" y="134"/>
                </a:lnTo>
                <a:lnTo>
                  <a:pt x="18" y="133"/>
                </a:lnTo>
                <a:lnTo>
                  <a:pt x="18" y="133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1"/>
                </a:lnTo>
                <a:lnTo>
                  <a:pt x="18" y="131"/>
                </a:lnTo>
                <a:lnTo>
                  <a:pt x="18" y="131"/>
                </a:lnTo>
                <a:lnTo>
                  <a:pt x="18" y="131"/>
                </a:lnTo>
                <a:lnTo>
                  <a:pt x="18" y="130"/>
                </a:lnTo>
                <a:lnTo>
                  <a:pt x="18" y="130"/>
                </a:lnTo>
                <a:lnTo>
                  <a:pt x="18" y="129"/>
                </a:lnTo>
                <a:lnTo>
                  <a:pt x="18" y="129"/>
                </a:lnTo>
                <a:lnTo>
                  <a:pt x="18" y="128"/>
                </a:lnTo>
                <a:lnTo>
                  <a:pt x="18" y="128"/>
                </a:lnTo>
                <a:lnTo>
                  <a:pt x="18" y="127"/>
                </a:lnTo>
                <a:lnTo>
                  <a:pt x="18" y="127"/>
                </a:lnTo>
                <a:lnTo>
                  <a:pt x="18" y="127"/>
                </a:lnTo>
                <a:lnTo>
                  <a:pt x="17" y="126"/>
                </a:lnTo>
                <a:lnTo>
                  <a:pt x="17" y="126"/>
                </a:lnTo>
                <a:lnTo>
                  <a:pt x="17" y="126"/>
                </a:lnTo>
                <a:lnTo>
                  <a:pt x="16" y="126"/>
                </a:lnTo>
                <a:lnTo>
                  <a:pt x="16" y="125"/>
                </a:lnTo>
                <a:lnTo>
                  <a:pt x="16" y="125"/>
                </a:lnTo>
                <a:lnTo>
                  <a:pt x="15" y="124"/>
                </a:lnTo>
                <a:lnTo>
                  <a:pt x="15" y="124"/>
                </a:lnTo>
                <a:lnTo>
                  <a:pt x="14" y="123"/>
                </a:lnTo>
                <a:lnTo>
                  <a:pt x="14" y="123"/>
                </a:lnTo>
                <a:lnTo>
                  <a:pt x="15" y="123"/>
                </a:lnTo>
                <a:lnTo>
                  <a:pt x="15" y="123"/>
                </a:lnTo>
                <a:lnTo>
                  <a:pt x="16" y="123"/>
                </a:lnTo>
                <a:lnTo>
                  <a:pt x="16" y="123"/>
                </a:lnTo>
                <a:lnTo>
                  <a:pt x="16" y="122"/>
                </a:lnTo>
                <a:lnTo>
                  <a:pt x="16" y="122"/>
                </a:lnTo>
                <a:lnTo>
                  <a:pt x="16" y="122"/>
                </a:lnTo>
                <a:lnTo>
                  <a:pt x="15" y="121"/>
                </a:lnTo>
                <a:lnTo>
                  <a:pt x="15" y="121"/>
                </a:lnTo>
                <a:lnTo>
                  <a:pt x="16" y="120"/>
                </a:lnTo>
                <a:lnTo>
                  <a:pt x="16" y="120"/>
                </a:lnTo>
                <a:lnTo>
                  <a:pt x="16" y="120"/>
                </a:lnTo>
                <a:lnTo>
                  <a:pt x="16" y="119"/>
                </a:lnTo>
                <a:lnTo>
                  <a:pt x="15" y="119"/>
                </a:lnTo>
                <a:lnTo>
                  <a:pt x="16" y="119"/>
                </a:lnTo>
                <a:lnTo>
                  <a:pt x="16" y="119"/>
                </a:lnTo>
                <a:lnTo>
                  <a:pt x="16" y="119"/>
                </a:lnTo>
                <a:lnTo>
                  <a:pt x="17" y="119"/>
                </a:lnTo>
                <a:lnTo>
                  <a:pt x="17" y="118"/>
                </a:lnTo>
                <a:lnTo>
                  <a:pt x="16" y="118"/>
                </a:lnTo>
                <a:lnTo>
                  <a:pt x="16" y="117"/>
                </a:lnTo>
                <a:lnTo>
                  <a:pt x="16" y="116"/>
                </a:lnTo>
                <a:lnTo>
                  <a:pt x="16" y="116"/>
                </a:lnTo>
                <a:lnTo>
                  <a:pt x="16" y="115"/>
                </a:lnTo>
                <a:lnTo>
                  <a:pt x="17" y="115"/>
                </a:lnTo>
                <a:lnTo>
                  <a:pt x="17" y="115"/>
                </a:lnTo>
                <a:lnTo>
                  <a:pt x="16" y="115"/>
                </a:lnTo>
                <a:lnTo>
                  <a:pt x="16" y="114"/>
                </a:lnTo>
                <a:lnTo>
                  <a:pt x="16" y="114"/>
                </a:lnTo>
                <a:lnTo>
                  <a:pt x="16" y="114"/>
                </a:lnTo>
                <a:lnTo>
                  <a:pt x="15" y="114"/>
                </a:lnTo>
                <a:lnTo>
                  <a:pt x="15" y="113"/>
                </a:lnTo>
                <a:lnTo>
                  <a:pt x="14" y="113"/>
                </a:lnTo>
                <a:lnTo>
                  <a:pt x="14" y="112"/>
                </a:lnTo>
                <a:lnTo>
                  <a:pt x="14" y="112"/>
                </a:lnTo>
                <a:lnTo>
                  <a:pt x="14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0"/>
                </a:lnTo>
                <a:lnTo>
                  <a:pt x="14" y="110"/>
                </a:lnTo>
                <a:lnTo>
                  <a:pt x="15" y="110"/>
                </a:lnTo>
                <a:lnTo>
                  <a:pt x="14" y="110"/>
                </a:lnTo>
                <a:lnTo>
                  <a:pt x="14" y="109"/>
                </a:lnTo>
                <a:lnTo>
                  <a:pt x="14" y="109"/>
                </a:lnTo>
                <a:lnTo>
                  <a:pt x="14" y="108"/>
                </a:lnTo>
                <a:lnTo>
                  <a:pt x="14" y="108"/>
                </a:lnTo>
                <a:lnTo>
                  <a:pt x="14" y="108"/>
                </a:lnTo>
                <a:lnTo>
                  <a:pt x="15" y="107"/>
                </a:lnTo>
                <a:lnTo>
                  <a:pt x="15" y="107"/>
                </a:lnTo>
                <a:lnTo>
                  <a:pt x="15" y="107"/>
                </a:lnTo>
                <a:lnTo>
                  <a:pt x="15" y="106"/>
                </a:lnTo>
                <a:lnTo>
                  <a:pt x="15" y="106"/>
                </a:lnTo>
                <a:lnTo>
                  <a:pt x="14" y="105"/>
                </a:lnTo>
                <a:lnTo>
                  <a:pt x="14" y="105"/>
                </a:lnTo>
                <a:lnTo>
                  <a:pt x="14" y="104"/>
                </a:lnTo>
                <a:lnTo>
                  <a:pt x="14" y="104"/>
                </a:lnTo>
                <a:lnTo>
                  <a:pt x="14" y="103"/>
                </a:lnTo>
                <a:lnTo>
                  <a:pt x="14" y="103"/>
                </a:lnTo>
                <a:lnTo>
                  <a:pt x="14" y="102"/>
                </a:lnTo>
                <a:lnTo>
                  <a:pt x="14" y="102"/>
                </a:lnTo>
                <a:lnTo>
                  <a:pt x="14" y="102"/>
                </a:lnTo>
                <a:lnTo>
                  <a:pt x="13" y="102"/>
                </a:lnTo>
                <a:lnTo>
                  <a:pt x="13" y="102"/>
                </a:lnTo>
                <a:lnTo>
                  <a:pt x="13" y="102"/>
                </a:lnTo>
                <a:lnTo>
                  <a:pt x="13" y="101"/>
                </a:lnTo>
                <a:lnTo>
                  <a:pt x="12" y="101"/>
                </a:lnTo>
                <a:lnTo>
                  <a:pt x="12" y="100"/>
                </a:lnTo>
                <a:lnTo>
                  <a:pt x="12" y="100"/>
                </a:lnTo>
                <a:lnTo>
                  <a:pt x="12" y="100"/>
                </a:lnTo>
                <a:lnTo>
                  <a:pt x="12" y="100"/>
                </a:lnTo>
                <a:lnTo>
                  <a:pt x="12" y="100"/>
                </a:lnTo>
                <a:lnTo>
                  <a:pt x="12" y="99"/>
                </a:lnTo>
                <a:lnTo>
                  <a:pt x="12" y="99"/>
                </a:lnTo>
                <a:lnTo>
                  <a:pt x="12" y="98"/>
                </a:lnTo>
                <a:lnTo>
                  <a:pt x="12" y="98"/>
                </a:lnTo>
                <a:lnTo>
                  <a:pt x="12" y="98"/>
                </a:lnTo>
                <a:lnTo>
                  <a:pt x="11" y="98"/>
                </a:lnTo>
                <a:lnTo>
                  <a:pt x="12" y="98"/>
                </a:lnTo>
                <a:lnTo>
                  <a:pt x="12" y="97"/>
                </a:lnTo>
                <a:lnTo>
                  <a:pt x="12" y="97"/>
                </a:lnTo>
                <a:lnTo>
                  <a:pt x="12" y="97"/>
                </a:lnTo>
                <a:lnTo>
                  <a:pt x="12" y="96"/>
                </a:lnTo>
                <a:lnTo>
                  <a:pt x="13" y="97"/>
                </a:lnTo>
                <a:lnTo>
                  <a:pt x="13" y="97"/>
                </a:lnTo>
                <a:lnTo>
                  <a:pt x="14" y="97"/>
                </a:lnTo>
                <a:lnTo>
                  <a:pt x="14" y="97"/>
                </a:lnTo>
                <a:lnTo>
                  <a:pt x="14" y="96"/>
                </a:lnTo>
                <a:lnTo>
                  <a:pt x="14" y="96"/>
                </a:lnTo>
                <a:lnTo>
                  <a:pt x="14" y="95"/>
                </a:lnTo>
                <a:lnTo>
                  <a:pt x="14" y="95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3" y="93"/>
                </a:lnTo>
                <a:lnTo>
                  <a:pt x="13" y="93"/>
                </a:lnTo>
                <a:lnTo>
                  <a:pt x="13" y="92"/>
                </a:lnTo>
                <a:lnTo>
                  <a:pt x="13" y="91"/>
                </a:lnTo>
                <a:lnTo>
                  <a:pt x="13" y="91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89"/>
                </a:lnTo>
                <a:lnTo>
                  <a:pt x="13" y="89"/>
                </a:lnTo>
                <a:lnTo>
                  <a:pt x="13" y="89"/>
                </a:lnTo>
                <a:lnTo>
                  <a:pt x="12" y="89"/>
                </a:lnTo>
                <a:lnTo>
                  <a:pt x="12" y="89"/>
                </a:lnTo>
                <a:lnTo>
                  <a:pt x="11" y="88"/>
                </a:lnTo>
                <a:lnTo>
                  <a:pt x="11" y="88"/>
                </a:lnTo>
                <a:lnTo>
                  <a:pt x="11" y="87"/>
                </a:lnTo>
                <a:lnTo>
                  <a:pt x="11" y="87"/>
                </a:lnTo>
                <a:lnTo>
                  <a:pt x="10" y="87"/>
                </a:lnTo>
                <a:lnTo>
                  <a:pt x="10" y="87"/>
                </a:lnTo>
                <a:lnTo>
                  <a:pt x="10" y="86"/>
                </a:lnTo>
                <a:lnTo>
                  <a:pt x="10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5"/>
                </a:lnTo>
                <a:lnTo>
                  <a:pt x="11" y="85"/>
                </a:lnTo>
                <a:lnTo>
                  <a:pt x="11" y="85"/>
                </a:lnTo>
                <a:lnTo>
                  <a:pt x="11" y="85"/>
                </a:lnTo>
                <a:lnTo>
                  <a:pt x="10" y="84"/>
                </a:lnTo>
                <a:lnTo>
                  <a:pt x="10" y="84"/>
                </a:lnTo>
                <a:lnTo>
                  <a:pt x="10" y="83"/>
                </a:lnTo>
                <a:lnTo>
                  <a:pt x="11" y="83"/>
                </a:lnTo>
                <a:lnTo>
                  <a:pt x="11" y="82"/>
                </a:lnTo>
                <a:lnTo>
                  <a:pt x="10" y="82"/>
                </a:lnTo>
                <a:lnTo>
                  <a:pt x="10" y="82"/>
                </a:lnTo>
                <a:lnTo>
                  <a:pt x="10" y="82"/>
                </a:lnTo>
                <a:lnTo>
                  <a:pt x="10" y="82"/>
                </a:lnTo>
                <a:lnTo>
                  <a:pt x="9" y="81"/>
                </a:lnTo>
                <a:lnTo>
                  <a:pt x="9" y="81"/>
                </a:lnTo>
                <a:lnTo>
                  <a:pt x="8" y="82"/>
                </a:lnTo>
                <a:lnTo>
                  <a:pt x="8" y="82"/>
                </a:lnTo>
                <a:lnTo>
                  <a:pt x="7" y="81"/>
                </a:lnTo>
                <a:lnTo>
                  <a:pt x="7" y="81"/>
                </a:lnTo>
                <a:lnTo>
                  <a:pt x="7" y="80"/>
                </a:lnTo>
                <a:lnTo>
                  <a:pt x="7" y="80"/>
                </a:lnTo>
                <a:lnTo>
                  <a:pt x="7" y="79"/>
                </a:lnTo>
                <a:lnTo>
                  <a:pt x="6" y="79"/>
                </a:lnTo>
                <a:lnTo>
                  <a:pt x="6" y="79"/>
                </a:lnTo>
                <a:lnTo>
                  <a:pt x="6" y="79"/>
                </a:lnTo>
                <a:lnTo>
                  <a:pt x="6" y="79"/>
                </a:lnTo>
                <a:lnTo>
                  <a:pt x="5" y="79"/>
                </a:lnTo>
                <a:lnTo>
                  <a:pt x="5" y="78"/>
                </a:lnTo>
                <a:lnTo>
                  <a:pt x="6" y="78"/>
                </a:lnTo>
                <a:lnTo>
                  <a:pt x="6" y="77"/>
                </a:lnTo>
                <a:lnTo>
                  <a:pt x="5" y="77"/>
                </a:lnTo>
                <a:lnTo>
                  <a:pt x="5" y="77"/>
                </a:lnTo>
                <a:lnTo>
                  <a:pt x="5" y="76"/>
                </a:lnTo>
                <a:lnTo>
                  <a:pt x="5" y="76"/>
                </a:lnTo>
                <a:lnTo>
                  <a:pt x="4" y="76"/>
                </a:lnTo>
                <a:lnTo>
                  <a:pt x="4" y="76"/>
                </a:lnTo>
                <a:lnTo>
                  <a:pt x="4" y="75"/>
                </a:lnTo>
                <a:lnTo>
                  <a:pt x="3" y="75"/>
                </a:lnTo>
                <a:lnTo>
                  <a:pt x="3" y="75"/>
                </a:lnTo>
                <a:lnTo>
                  <a:pt x="3" y="74"/>
                </a:lnTo>
                <a:lnTo>
                  <a:pt x="3" y="74"/>
                </a:lnTo>
                <a:lnTo>
                  <a:pt x="3" y="73"/>
                </a:lnTo>
                <a:lnTo>
                  <a:pt x="3" y="73"/>
                </a:lnTo>
                <a:lnTo>
                  <a:pt x="3" y="73"/>
                </a:lnTo>
                <a:lnTo>
                  <a:pt x="3" y="72"/>
                </a:lnTo>
                <a:lnTo>
                  <a:pt x="3" y="72"/>
                </a:lnTo>
                <a:lnTo>
                  <a:pt x="3" y="71"/>
                </a:lnTo>
                <a:lnTo>
                  <a:pt x="2" y="71"/>
                </a:lnTo>
                <a:lnTo>
                  <a:pt x="2" y="70"/>
                </a:lnTo>
                <a:lnTo>
                  <a:pt x="2" y="70"/>
                </a:lnTo>
                <a:lnTo>
                  <a:pt x="2" y="69"/>
                </a:lnTo>
                <a:lnTo>
                  <a:pt x="2" y="69"/>
                </a:lnTo>
                <a:lnTo>
                  <a:pt x="2" y="69"/>
                </a:lnTo>
                <a:lnTo>
                  <a:pt x="2" y="68"/>
                </a:lnTo>
                <a:lnTo>
                  <a:pt x="3" y="68"/>
                </a:lnTo>
                <a:lnTo>
                  <a:pt x="3" y="68"/>
                </a:lnTo>
                <a:lnTo>
                  <a:pt x="3" y="68"/>
                </a:lnTo>
                <a:lnTo>
                  <a:pt x="3" y="68"/>
                </a:lnTo>
                <a:lnTo>
                  <a:pt x="3" y="67"/>
                </a:lnTo>
                <a:lnTo>
                  <a:pt x="3" y="67"/>
                </a:lnTo>
                <a:lnTo>
                  <a:pt x="3" y="66"/>
                </a:lnTo>
                <a:lnTo>
                  <a:pt x="3" y="66"/>
                </a:lnTo>
                <a:lnTo>
                  <a:pt x="3" y="66"/>
                </a:lnTo>
                <a:lnTo>
                  <a:pt x="2" y="66"/>
                </a:lnTo>
                <a:lnTo>
                  <a:pt x="2" y="66"/>
                </a:lnTo>
                <a:lnTo>
                  <a:pt x="2" y="65"/>
                </a:lnTo>
                <a:lnTo>
                  <a:pt x="2" y="65"/>
                </a:lnTo>
                <a:lnTo>
                  <a:pt x="1" y="65"/>
                </a:lnTo>
                <a:lnTo>
                  <a:pt x="1" y="65"/>
                </a:lnTo>
                <a:lnTo>
                  <a:pt x="1" y="64"/>
                </a:lnTo>
                <a:lnTo>
                  <a:pt x="1" y="64"/>
                </a:lnTo>
                <a:lnTo>
                  <a:pt x="1" y="63"/>
                </a:lnTo>
                <a:lnTo>
                  <a:pt x="1" y="63"/>
                </a:lnTo>
                <a:lnTo>
                  <a:pt x="1" y="62"/>
                </a:lnTo>
                <a:lnTo>
                  <a:pt x="0" y="62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0"/>
                </a:lnTo>
                <a:lnTo>
                  <a:pt x="1" y="60"/>
                </a:lnTo>
                <a:lnTo>
                  <a:pt x="1" y="60"/>
                </a:lnTo>
                <a:lnTo>
                  <a:pt x="1" y="60"/>
                </a:lnTo>
                <a:lnTo>
                  <a:pt x="2" y="60"/>
                </a:lnTo>
                <a:lnTo>
                  <a:pt x="2" y="60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3" y="58"/>
                </a:lnTo>
                <a:lnTo>
                  <a:pt x="3" y="58"/>
                </a:lnTo>
                <a:lnTo>
                  <a:pt x="4" y="57"/>
                </a:lnTo>
                <a:lnTo>
                  <a:pt x="4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6" y="57"/>
                </a:lnTo>
                <a:lnTo>
                  <a:pt x="6" y="57"/>
                </a:lnTo>
                <a:lnTo>
                  <a:pt x="6" y="56"/>
                </a:lnTo>
                <a:lnTo>
                  <a:pt x="6" y="56"/>
                </a:lnTo>
                <a:lnTo>
                  <a:pt x="7" y="55"/>
                </a:lnTo>
                <a:lnTo>
                  <a:pt x="7" y="55"/>
                </a:lnTo>
                <a:lnTo>
                  <a:pt x="7" y="54"/>
                </a:lnTo>
                <a:lnTo>
                  <a:pt x="7" y="54"/>
                </a:lnTo>
                <a:lnTo>
                  <a:pt x="7" y="53"/>
                </a:lnTo>
                <a:lnTo>
                  <a:pt x="7" y="52"/>
                </a:lnTo>
                <a:lnTo>
                  <a:pt x="6" y="52"/>
                </a:lnTo>
                <a:lnTo>
                  <a:pt x="7" y="51"/>
                </a:lnTo>
                <a:lnTo>
                  <a:pt x="7" y="51"/>
                </a:lnTo>
                <a:lnTo>
                  <a:pt x="7" y="50"/>
                </a:lnTo>
                <a:lnTo>
                  <a:pt x="7" y="50"/>
                </a:lnTo>
                <a:lnTo>
                  <a:pt x="7" y="49"/>
                </a:lnTo>
                <a:lnTo>
                  <a:pt x="7" y="49"/>
                </a:lnTo>
                <a:lnTo>
                  <a:pt x="7" y="48"/>
                </a:lnTo>
                <a:lnTo>
                  <a:pt x="7" y="48"/>
                </a:lnTo>
                <a:lnTo>
                  <a:pt x="7" y="48"/>
                </a:ln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6" y="46"/>
                </a:lnTo>
                <a:lnTo>
                  <a:pt x="6" y="45"/>
                </a:lnTo>
                <a:lnTo>
                  <a:pt x="7" y="45"/>
                </a:lnTo>
                <a:lnTo>
                  <a:pt x="7" y="44"/>
                </a:lnTo>
                <a:lnTo>
                  <a:pt x="8" y="44"/>
                </a:lnTo>
                <a:lnTo>
                  <a:pt x="9" y="44"/>
                </a:lnTo>
                <a:lnTo>
                  <a:pt x="9" y="43"/>
                </a:lnTo>
                <a:lnTo>
                  <a:pt x="9" y="43"/>
                </a:lnTo>
                <a:lnTo>
                  <a:pt x="9" y="42"/>
                </a:lnTo>
                <a:lnTo>
                  <a:pt x="10" y="42"/>
                </a:lnTo>
                <a:lnTo>
                  <a:pt x="10" y="42"/>
                </a:lnTo>
                <a:lnTo>
                  <a:pt x="10" y="42"/>
                </a:lnTo>
                <a:lnTo>
                  <a:pt x="11" y="42"/>
                </a:lnTo>
                <a:lnTo>
                  <a:pt x="11" y="42"/>
                </a:lnTo>
                <a:lnTo>
                  <a:pt x="12" y="42"/>
                </a:lnTo>
                <a:lnTo>
                  <a:pt x="12" y="41"/>
                </a:lnTo>
                <a:lnTo>
                  <a:pt x="13" y="41"/>
                </a:lnTo>
                <a:lnTo>
                  <a:pt x="13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5" y="40"/>
                </a:lnTo>
                <a:lnTo>
                  <a:pt x="15" y="40"/>
                </a:lnTo>
                <a:lnTo>
                  <a:pt x="16" y="40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8"/>
                </a:lnTo>
                <a:lnTo>
                  <a:pt x="16" y="38"/>
                </a:lnTo>
                <a:lnTo>
                  <a:pt x="17" y="38"/>
                </a:lnTo>
                <a:lnTo>
                  <a:pt x="17" y="37"/>
                </a:lnTo>
                <a:lnTo>
                  <a:pt x="17" y="37"/>
                </a:lnTo>
                <a:lnTo>
                  <a:pt x="17" y="37"/>
                </a:lnTo>
                <a:lnTo>
                  <a:pt x="17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5"/>
                </a:lnTo>
                <a:lnTo>
                  <a:pt x="19" y="35"/>
                </a:lnTo>
                <a:lnTo>
                  <a:pt x="19" y="35"/>
                </a:lnTo>
                <a:lnTo>
                  <a:pt x="20" y="34"/>
                </a:lnTo>
                <a:lnTo>
                  <a:pt x="19" y="34"/>
                </a:lnTo>
                <a:lnTo>
                  <a:pt x="20" y="33"/>
                </a:lnTo>
                <a:lnTo>
                  <a:pt x="20" y="32"/>
                </a:lnTo>
                <a:lnTo>
                  <a:pt x="20" y="32"/>
                </a:lnTo>
                <a:lnTo>
                  <a:pt x="20" y="32"/>
                </a:lnTo>
                <a:lnTo>
                  <a:pt x="21" y="31"/>
                </a:lnTo>
                <a:lnTo>
                  <a:pt x="21" y="31"/>
                </a:lnTo>
                <a:lnTo>
                  <a:pt x="21" y="31"/>
                </a:lnTo>
                <a:lnTo>
                  <a:pt x="22" y="30"/>
                </a:lnTo>
                <a:lnTo>
                  <a:pt x="22" y="30"/>
                </a:lnTo>
                <a:lnTo>
                  <a:pt x="22" y="30"/>
                </a:lnTo>
                <a:lnTo>
                  <a:pt x="23" y="30"/>
                </a:lnTo>
                <a:lnTo>
                  <a:pt x="23" y="29"/>
                </a:lnTo>
                <a:lnTo>
                  <a:pt x="24" y="29"/>
                </a:lnTo>
                <a:lnTo>
                  <a:pt x="24" y="29"/>
                </a:lnTo>
                <a:lnTo>
                  <a:pt x="25" y="28"/>
                </a:lnTo>
                <a:lnTo>
                  <a:pt x="25" y="28"/>
                </a:lnTo>
                <a:lnTo>
                  <a:pt x="25" y="27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6" y="25"/>
                </a:lnTo>
                <a:lnTo>
                  <a:pt x="26" y="25"/>
                </a:lnTo>
                <a:lnTo>
                  <a:pt x="26" y="25"/>
                </a:lnTo>
                <a:lnTo>
                  <a:pt x="26" y="25"/>
                </a:lnTo>
                <a:lnTo>
                  <a:pt x="27" y="25"/>
                </a:lnTo>
                <a:lnTo>
                  <a:pt x="27" y="24"/>
                </a:lnTo>
                <a:lnTo>
                  <a:pt x="28" y="24"/>
                </a:lnTo>
                <a:lnTo>
                  <a:pt x="28" y="23"/>
                </a:lnTo>
                <a:lnTo>
                  <a:pt x="29" y="23"/>
                </a:lnTo>
                <a:lnTo>
                  <a:pt x="29" y="23"/>
                </a:lnTo>
                <a:lnTo>
                  <a:pt x="29" y="23"/>
                </a:lnTo>
                <a:lnTo>
                  <a:pt x="29" y="22"/>
                </a:lnTo>
                <a:lnTo>
                  <a:pt x="29" y="22"/>
                </a:lnTo>
                <a:lnTo>
                  <a:pt x="30" y="21"/>
                </a:lnTo>
                <a:lnTo>
                  <a:pt x="30" y="21"/>
                </a:lnTo>
                <a:lnTo>
                  <a:pt x="31" y="21"/>
                </a:lnTo>
                <a:lnTo>
                  <a:pt x="31" y="22"/>
                </a:lnTo>
                <a:lnTo>
                  <a:pt x="31" y="21"/>
                </a:lnTo>
                <a:lnTo>
                  <a:pt x="31" y="21"/>
                </a:lnTo>
                <a:lnTo>
                  <a:pt x="30" y="21"/>
                </a:lnTo>
                <a:lnTo>
                  <a:pt x="30" y="20"/>
                </a:lnTo>
                <a:lnTo>
                  <a:pt x="31" y="20"/>
                </a:lnTo>
                <a:lnTo>
                  <a:pt x="31" y="18"/>
                </a:lnTo>
                <a:lnTo>
                  <a:pt x="32" y="17"/>
                </a:lnTo>
                <a:lnTo>
                  <a:pt x="33" y="16"/>
                </a:lnTo>
                <a:lnTo>
                  <a:pt x="34" y="15"/>
                </a:lnTo>
                <a:lnTo>
                  <a:pt x="35" y="15"/>
                </a:lnTo>
                <a:lnTo>
                  <a:pt x="35" y="13"/>
                </a:lnTo>
                <a:lnTo>
                  <a:pt x="35" y="11"/>
                </a:lnTo>
                <a:lnTo>
                  <a:pt x="36" y="9"/>
                </a:lnTo>
                <a:lnTo>
                  <a:pt x="37" y="8"/>
                </a:lnTo>
                <a:lnTo>
                  <a:pt x="38" y="7"/>
                </a:lnTo>
                <a:lnTo>
                  <a:pt x="39" y="7"/>
                </a:lnTo>
                <a:lnTo>
                  <a:pt x="40" y="5"/>
                </a:lnTo>
                <a:lnTo>
                  <a:pt x="40" y="4"/>
                </a:lnTo>
                <a:lnTo>
                  <a:pt x="40" y="2"/>
                </a:lnTo>
                <a:lnTo>
                  <a:pt x="40" y="1"/>
                </a:lnTo>
                <a:lnTo>
                  <a:pt x="42" y="0"/>
                </a:lnTo>
                <a:lnTo>
                  <a:pt x="42" y="1"/>
                </a:lnTo>
                <a:lnTo>
                  <a:pt x="43" y="1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3"/>
                </a:lnTo>
                <a:lnTo>
                  <a:pt x="43" y="3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5"/>
                </a:lnTo>
                <a:lnTo>
                  <a:pt x="43" y="6"/>
                </a:lnTo>
                <a:lnTo>
                  <a:pt x="44" y="6"/>
                </a:lnTo>
                <a:lnTo>
                  <a:pt x="44" y="7"/>
                </a:lnTo>
                <a:lnTo>
                  <a:pt x="44" y="7"/>
                </a:lnTo>
                <a:lnTo>
                  <a:pt x="44" y="7"/>
                </a:lnTo>
                <a:lnTo>
                  <a:pt x="45" y="7"/>
                </a:lnTo>
                <a:lnTo>
                  <a:pt x="45" y="8"/>
                </a:lnTo>
                <a:lnTo>
                  <a:pt x="45" y="8"/>
                </a:lnTo>
                <a:lnTo>
                  <a:pt x="46" y="9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20" name="Freeform 106"/>
          <p:cNvSpPr>
            <a:spLocks/>
          </p:cNvSpPr>
          <p:nvPr/>
        </p:nvSpPr>
        <p:spPr bwMode="auto">
          <a:xfrm>
            <a:off x="3392049" y="3985955"/>
            <a:ext cx="951322" cy="711279"/>
          </a:xfrm>
          <a:custGeom>
            <a:avLst/>
            <a:gdLst>
              <a:gd name="T0" fmla="*/ 47 w 554"/>
              <a:gd name="T1" fmla="*/ 9 h 449"/>
              <a:gd name="T2" fmla="*/ 79 w 554"/>
              <a:gd name="T3" fmla="*/ 15 h 449"/>
              <a:gd name="T4" fmla="*/ 106 w 554"/>
              <a:gd name="T5" fmla="*/ 42 h 449"/>
              <a:gd name="T6" fmla="*/ 133 w 554"/>
              <a:gd name="T7" fmla="*/ 70 h 449"/>
              <a:gd name="T8" fmla="*/ 160 w 554"/>
              <a:gd name="T9" fmla="*/ 97 h 449"/>
              <a:gd name="T10" fmla="*/ 187 w 554"/>
              <a:gd name="T11" fmla="*/ 125 h 449"/>
              <a:gd name="T12" fmla="*/ 222 w 554"/>
              <a:gd name="T13" fmla="*/ 120 h 449"/>
              <a:gd name="T14" fmla="*/ 253 w 554"/>
              <a:gd name="T15" fmla="*/ 119 h 449"/>
              <a:gd name="T16" fmla="*/ 285 w 554"/>
              <a:gd name="T17" fmla="*/ 124 h 449"/>
              <a:gd name="T18" fmla="*/ 308 w 554"/>
              <a:gd name="T19" fmla="*/ 151 h 449"/>
              <a:gd name="T20" fmla="*/ 324 w 554"/>
              <a:gd name="T21" fmla="*/ 169 h 449"/>
              <a:gd name="T22" fmla="*/ 347 w 554"/>
              <a:gd name="T23" fmla="*/ 174 h 449"/>
              <a:gd name="T24" fmla="*/ 372 w 554"/>
              <a:gd name="T25" fmla="*/ 191 h 449"/>
              <a:gd name="T26" fmla="*/ 397 w 554"/>
              <a:gd name="T27" fmla="*/ 215 h 449"/>
              <a:gd name="T28" fmla="*/ 422 w 554"/>
              <a:gd name="T29" fmla="*/ 232 h 449"/>
              <a:gd name="T30" fmla="*/ 439 w 554"/>
              <a:gd name="T31" fmla="*/ 246 h 449"/>
              <a:gd name="T32" fmla="*/ 436 w 554"/>
              <a:gd name="T33" fmla="*/ 268 h 449"/>
              <a:gd name="T34" fmla="*/ 450 w 554"/>
              <a:gd name="T35" fmla="*/ 282 h 449"/>
              <a:gd name="T36" fmla="*/ 489 w 554"/>
              <a:gd name="T37" fmla="*/ 292 h 449"/>
              <a:gd name="T38" fmla="*/ 510 w 554"/>
              <a:gd name="T39" fmla="*/ 312 h 449"/>
              <a:gd name="T40" fmla="*/ 526 w 554"/>
              <a:gd name="T41" fmla="*/ 328 h 449"/>
              <a:gd name="T42" fmla="*/ 540 w 554"/>
              <a:gd name="T43" fmla="*/ 343 h 449"/>
              <a:gd name="T44" fmla="*/ 553 w 554"/>
              <a:gd name="T45" fmla="*/ 361 h 449"/>
              <a:gd name="T46" fmla="*/ 547 w 554"/>
              <a:gd name="T47" fmla="*/ 389 h 449"/>
              <a:gd name="T48" fmla="*/ 530 w 554"/>
              <a:gd name="T49" fmla="*/ 395 h 449"/>
              <a:gd name="T50" fmla="*/ 508 w 554"/>
              <a:gd name="T51" fmla="*/ 389 h 449"/>
              <a:gd name="T52" fmla="*/ 493 w 554"/>
              <a:gd name="T53" fmla="*/ 382 h 449"/>
              <a:gd name="T54" fmla="*/ 474 w 554"/>
              <a:gd name="T55" fmla="*/ 378 h 449"/>
              <a:gd name="T56" fmla="*/ 451 w 554"/>
              <a:gd name="T57" fmla="*/ 385 h 449"/>
              <a:gd name="T58" fmla="*/ 431 w 554"/>
              <a:gd name="T59" fmla="*/ 393 h 449"/>
              <a:gd name="T60" fmla="*/ 410 w 554"/>
              <a:gd name="T61" fmla="*/ 405 h 449"/>
              <a:gd name="T62" fmla="*/ 388 w 554"/>
              <a:gd name="T63" fmla="*/ 411 h 449"/>
              <a:gd name="T64" fmla="*/ 364 w 554"/>
              <a:gd name="T65" fmla="*/ 411 h 449"/>
              <a:gd name="T66" fmla="*/ 340 w 554"/>
              <a:gd name="T67" fmla="*/ 410 h 449"/>
              <a:gd name="T68" fmla="*/ 318 w 554"/>
              <a:gd name="T69" fmla="*/ 415 h 449"/>
              <a:gd name="T70" fmla="*/ 305 w 554"/>
              <a:gd name="T71" fmla="*/ 427 h 449"/>
              <a:gd name="T72" fmla="*/ 295 w 554"/>
              <a:gd name="T73" fmla="*/ 435 h 449"/>
              <a:gd name="T74" fmla="*/ 269 w 554"/>
              <a:gd name="T75" fmla="*/ 412 h 449"/>
              <a:gd name="T76" fmla="*/ 249 w 554"/>
              <a:gd name="T77" fmla="*/ 425 h 449"/>
              <a:gd name="T78" fmla="*/ 242 w 554"/>
              <a:gd name="T79" fmla="*/ 444 h 449"/>
              <a:gd name="T80" fmla="*/ 226 w 554"/>
              <a:gd name="T81" fmla="*/ 442 h 449"/>
              <a:gd name="T82" fmla="*/ 216 w 554"/>
              <a:gd name="T83" fmla="*/ 419 h 449"/>
              <a:gd name="T84" fmla="*/ 181 w 554"/>
              <a:gd name="T85" fmla="*/ 398 h 449"/>
              <a:gd name="T86" fmla="*/ 169 w 554"/>
              <a:gd name="T87" fmla="*/ 386 h 449"/>
              <a:gd name="T88" fmla="*/ 165 w 554"/>
              <a:gd name="T89" fmla="*/ 367 h 449"/>
              <a:gd name="T90" fmla="*/ 159 w 554"/>
              <a:gd name="T91" fmla="*/ 351 h 449"/>
              <a:gd name="T92" fmla="*/ 174 w 554"/>
              <a:gd name="T93" fmla="*/ 336 h 449"/>
              <a:gd name="T94" fmla="*/ 172 w 554"/>
              <a:gd name="T95" fmla="*/ 318 h 449"/>
              <a:gd name="T96" fmla="*/ 155 w 554"/>
              <a:gd name="T97" fmla="*/ 302 h 449"/>
              <a:gd name="T98" fmla="*/ 138 w 554"/>
              <a:gd name="T99" fmla="*/ 294 h 449"/>
              <a:gd name="T100" fmla="*/ 137 w 554"/>
              <a:gd name="T101" fmla="*/ 275 h 449"/>
              <a:gd name="T102" fmla="*/ 147 w 554"/>
              <a:gd name="T103" fmla="*/ 261 h 449"/>
              <a:gd name="T104" fmla="*/ 130 w 554"/>
              <a:gd name="T105" fmla="*/ 245 h 449"/>
              <a:gd name="T106" fmla="*/ 111 w 554"/>
              <a:gd name="T107" fmla="*/ 253 h 449"/>
              <a:gd name="T108" fmla="*/ 93 w 554"/>
              <a:gd name="T109" fmla="*/ 256 h 449"/>
              <a:gd name="T110" fmla="*/ 73 w 554"/>
              <a:gd name="T111" fmla="*/ 248 h 449"/>
              <a:gd name="T112" fmla="*/ 49 w 554"/>
              <a:gd name="T113" fmla="*/ 196 h 449"/>
              <a:gd name="T114" fmla="*/ 39 w 554"/>
              <a:gd name="T115" fmla="*/ 127 h 449"/>
              <a:gd name="T116" fmla="*/ 25 w 554"/>
              <a:gd name="T117" fmla="*/ 101 h 449"/>
              <a:gd name="T118" fmla="*/ 30 w 554"/>
              <a:gd name="T119" fmla="*/ 72 h 449"/>
              <a:gd name="T120" fmla="*/ 16 w 554"/>
              <a:gd name="T121" fmla="*/ 48 h 449"/>
              <a:gd name="T122" fmla="*/ 6 w 554"/>
              <a:gd name="T123" fmla="*/ 26 h 449"/>
              <a:gd name="T124" fmla="*/ 1 w 554"/>
              <a:gd name="T125" fmla="*/ 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4" h="449">
                <a:moveTo>
                  <a:pt x="12" y="3"/>
                </a:moveTo>
                <a:lnTo>
                  <a:pt x="12" y="3"/>
                </a:lnTo>
                <a:lnTo>
                  <a:pt x="13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5" y="4"/>
                </a:lnTo>
                <a:lnTo>
                  <a:pt x="15" y="4"/>
                </a:lnTo>
                <a:lnTo>
                  <a:pt x="16" y="4"/>
                </a:lnTo>
                <a:lnTo>
                  <a:pt x="16" y="3"/>
                </a:lnTo>
                <a:lnTo>
                  <a:pt x="17" y="3"/>
                </a:lnTo>
                <a:lnTo>
                  <a:pt x="17" y="3"/>
                </a:lnTo>
                <a:lnTo>
                  <a:pt x="18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0" y="3"/>
                </a:lnTo>
                <a:lnTo>
                  <a:pt x="21" y="3"/>
                </a:lnTo>
                <a:lnTo>
                  <a:pt x="22" y="3"/>
                </a:lnTo>
                <a:lnTo>
                  <a:pt x="22" y="3"/>
                </a:lnTo>
                <a:lnTo>
                  <a:pt x="22" y="4"/>
                </a:lnTo>
                <a:lnTo>
                  <a:pt x="23" y="4"/>
                </a:lnTo>
                <a:lnTo>
                  <a:pt x="23" y="4"/>
                </a:lnTo>
                <a:lnTo>
                  <a:pt x="24" y="5"/>
                </a:lnTo>
                <a:lnTo>
                  <a:pt x="24" y="5"/>
                </a:lnTo>
                <a:lnTo>
                  <a:pt x="25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6" y="5"/>
                </a:lnTo>
                <a:lnTo>
                  <a:pt x="27" y="5"/>
                </a:lnTo>
                <a:lnTo>
                  <a:pt x="28" y="5"/>
                </a:lnTo>
                <a:lnTo>
                  <a:pt x="28" y="5"/>
                </a:lnTo>
                <a:lnTo>
                  <a:pt x="29" y="5"/>
                </a:lnTo>
                <a:lnTo>
                  <a:pt x="30" y="5"/>
                </a:lnTo>
                <a:lnTo>
                  <a:pt x="30" y="5"/>
                </a:lnTo>
                <a:lnTo>
                  <a:pt x="31" y="5"/>
                </a:lnTo>
                <a:lnTo>
                  <a:pt x="31" y="5"/>
                </a:lnTo>
                <a:lnTo>
                  <a:pt x="32" y="5"/>
                </a:lnTo>
                <a:lnTo>
                  <a:pt x="32" y="5"/>
                </a:lnTo>
                <a:lnTo>
                  <a:pt x="33" y="4"/>
                </a:lnTo>
                <a:lnTo>
                  <a:pt x="34" y="4"/>
                </a:lnTo>
                <a:lnTo>
                  <a:pt x="34" y="4"/>
                </a:lnTo>
                <a:lnTo>
                  <a:pt x="35" y="4"/>
                </a:lnTo>
                <a:lnTo>
                  <a:pt x="35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8" y="3"/>
                </a:lnTo>
                <a:lnTo>
                  <a:pt x="39" y="3"/>
                </a:lnTo>
                <a:lnTo>
                  <a:pt x="39" y="4"/>
                </a:lnTo>
                <a:lnTo>
                  <a:pt x="40" y="4"/>
                </a:lnTo>
                <a:lnTo>
                  <a:pt x="40" y="4"/>
                </a:lnTo>
                <a:lnTo>
                  <a:pt x="41" y="5"/>
                </a:lnTo>
                <a:lnTo>
                  <a:pt x="41" y="5"/>
                </a:lnTo>
                <a:lnTo>
                  <a:pt x="42" y="5"/>
                </a:lnTo>
                <a:lnTo>
                  <a:pt x="42" y="6"/>
                </a:lnTo>
                <a:lnTo>
                  <a:pt x="43" y="6"/>
                </a:lnTo>
                <a:lnTo>
                  <a:pt x="43" y="6"/>
                </a:lnTo>
                <a:lnTo>
                  <a:pt x="44" y="6"/>
                </a:lnTo>
                <a:lnTo>
                  <a:pt x="44" y="6"/>
                </a:lnTo>
                <a:lnTo>
                  <a:pt x="45" y="7"/>
                </a:lnTo>
                <a:lnTo>
                  <a:pt x="45" y="7"/>
                </a:lnTo>
                <a:lnTo>
                  <a:pt x="45" y="7"/>
                </a:lnTo>
                <a:lnTo>
                  <a:pt x="46" y="8"/>
                </a:lnTo>
                <a:lnTo>
                  <a:pt x="46" y="8"/>
                </a:lnTo>
                <a:lnTo>
                  <a:pt x="47" y="9"/>
                </a:lnTo>
                <a:lnTo>
                  <a:pt x="47" y="9"/>
                </a:lnTo>
                <a:lnTo>
                  <a:pt x="47" y="9"/>
                </a:lnTo>
                <a:lnTo>
                  <a:pt x="48" y="9"/>
                </a:lnTo>
                <a:lnTo>
                  <a:pt x="48" y="9"/>
                </a:lnTo>
                <a:lnTo>
                  <a:pt x="49" y="9"/>
                </a:lnTo>
                <a:lnTo>
                  <a:pt x="50" y="8"/>
                </a:lnTo>
                <a:lnTo>
                  <a:pt x="50" y="8"/>
                </a:lnTo>
                <a:lnTo>
                  <a:pt x="51" y="8"/>
                </a:lnTo>
                <a:lnTo>
                  <a:pt x="51" y="7"/>
                </a:lnTo>
                <a:lnTo>
                  <a:pt x="51" y="7"/>
                </a:lnTo>
                <a:lnTo>
                  <a:pt x="52" y="7"/>
                </a:lnTo>
                <a:lnTo>
                  <a:pt x="52" y="6"/>
                </a:lnTo>
                <a:lnTo>
                  <a:pt x="52" y="6"/>
                </a:lnTo>
                <a:lnTo>
                  <a:pt x="53" y="6"/>
                </a:lnTo>
                <a:lnTo>
                  <a:pt x="53" y="5"/>
                </a:lnTo>
                <a:lnTo>
                  <a:pt x="54" y="5"/>
                </a:lnTo>
                <a:lnTo>
                  <a:pt x="54" y="4"/>
                </a:lnTo>
                <a:lnTo>
                  <a:pt x="55" y="4"/>
                </a:lnTo>
                <a:lnTo>
                  <a:pt x="55" y="4"/>
                </a:lnTo>
                <a:lnTo>
                  <a:pt x="55" y="3"/>
                </a:lnTo>
                <a:lnTo>
                  <a:pt x="56" y="3"/>
                </a:lnTo>
                <a:lnTo>
                  <a:pt x="56" y="3"/>
                </a:lnTo>
                <a:lnTo>
                  <a:pt x="57" y="3"/>
                </a:lnTo>
                <a:lnTo>
                  <a:pt x="58" y="3"/>
                </a:lnTo>
                <a:lnTo>
                  <a:pt x="58" y="3"/>
                </a:lnTo>
                <a:lnTo>
                  <a:pt x="58" y="3"/>
                </a:lnTo>
                <a:lnTo>
                  <a:pt x="59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1" y="4"/>
                </a:lnTo>
                <a:lnTo>
                  <a:pt x="61" y="5"/>
                </a:lnTo>
                <a:lnTo>
                  <a:pt x="62" y="5"/>
                </a:lnTo>
                <a:lnTo>
                  <a:pt x="63" y="5"/>
                </a:lnTo>
                <a:lnTo>
                  <a:pt x="63" y="6"/>
                </a:lnTo>
                <a:lnTo>
                  <a:pt x="63" y="6"/>
                </a:lnTo>
                <a:lnTo>
                  <a:pt x="63" y="7"/>
                </a:lnTo>
                <a:lnTo>
                  <a:pt x="63" y="7"/>
                </a:lnTo>
                <a:lnTo>
                  <a:pt x="64" y="8"/>
                </a:lnTo>
                <a:lnTo>
                  <a:pt x="64" y="8"/>
                </a:lnTo>
                <a:lnTo>
                  <a:pt x="64" y="9"/>
                </a:lnTo>
                <a:lnTo>
                  <a:pt x="64" y="9"/>
                </a:lnTo>
                <a:lnTo>
                  <a:pt x="64" y="10"/>
                </a:lnTo>
                <a:lnTo>
                  <a:pt x="65" y="10"/>
                </a:lnTo>
                <a:lnTo>
                  <a:pt x="65" y="11"/>
                </a:lnTo>
                <a:lnTo>
                  <a:pt x="66" y="11"/>
                </a:lnTo>
                <a:lnTo>
                  <a:pt x="66" y="11"/>
                </a:lnTo>
                <a:lnTo>
                  <a:pt x="67" y="11"/>
                </a:lnTo>
                <a:lnTo>
                  <a:pt x="67" y="11"/>
                </a:lnTo>
                <a:lnTo>
                  <a:pt x="68" y="12"/>
                </a:lnTo>
                <a:lnTo>
                  <a:pt x="68" y="12"/>
                </a:lnTo>
                <a:lnTo>
                  <a:pt x="68" y="12"/>
                </a:lnTo>
                <a:lnTo>
                  <a:pt x="69" y="12"/>
                </a:lnTo>
                <a:lnTo>
                  <a:pt x="69" y="12"/>
                </a:lnTo>
                <a:lnTo>
                  <a:pt x="70" y="13"/>
                </a:lnTo>
                <a:lnTo>
                  <a:pt x="71" y="13"/>
                </a:lnTo>
                <a:lnTo>
                  <a:pt x="71" y="13"/>
                </a:lnTo>
                <a:lnTo>
                  <a:pt x="72" y="14"/>
                </a:lnTo>
                <a:lnTo>
                  <a:pt x="72" y="14"/>
                </a:lnTo>
                <a:lnTo>
                  <a:pt x="72" y="14"/>
                </a:lnTo>
                <a:lnTo>
                  <a:pt x="73" y="15"/>
                </a:lnTo>
                <a:lnTo>
                  <a:pt x="74" y="15"/>
                </a:lnTo>
                <a:lnTo>
                  <a:pt x="74" y="15"/>
                </a:lnTo>
                <a:lnTo>
                  <a:pt x="75" y="15"/>
                </a:lnTo>
                <a:lnTo>
                  <a:pt x="75" y="15"/>
                </a:lnTo>
                <a:lnTo>
                  <a:pt x="76" y="15"/>
                </a:lnTo>
                <a:lnTo>
                  <a:pt x="76" y="15"/>
                </a:lnTo>
                <a:lnTo>
                  <a:pt x="77" y="15"/>
                </a:lnTo>
                <a:lnTo>
                  <a:pt x="78" y="15"/>
                </a:lnTo>
                <a:lnTo>
                  <a:pt x="78" y="15"/>
                </a:lnTo>
                <a:lnTo>
                  <a:pt x="79" y="15"/>
                </a:lnTo>
                <a:lnTo>
                  <a:pt x="79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1" y="16"/>
                </a:lnTo>
                <a:lnTo>
                  <a:pt x="81" y="16"/>
                </a:lnTo>
                <a:lnTo>
                  <a:pt x="82" y="17"/>
                </a:lnTo>
                <a:lnTo>
                  <a:pt x="82" y="17"/>
                </a:lnTo>
                <a:lnTo>
                  <a:pt x="83" y="18"/>
                </a:lnTo>
                <a:lnTo>
                  <a:pt x="83" y="18"/>
                </a:lnTo>
                <a:lnTo>
                  <a:pt x="84" y="19"/>
                </a:lnTo>
                <a:lnTo>
                  <a:pt x="84" y="19"/>
                </a:lnTo>
                <a:lnTo>
                  <a:pt x="85" y="20"/>
                </a:lnTo>
                <a:lnTo>
                  <a:pt x="85" y="20"/>
                </a:lnTo>
                <a:lnTo>
                  <a:pt x="85" y="20"/>
                </a:lnTo>
                <a:lnTo>
                  <a:pt x="86" y="21"/>
                </a:lnTo>
                <a:lnTo>
                  <a:pt x="86" y="21"/>
                </a:lnTo>
                <a:lnTo>
                  <a:pt x="86" y="22"/>
                </a:lnTo>
                <a:lnTo>
                  <a:pt x="87" y="22"/>
                </a:lnTo>
                <a:lnTo>
                  <a:pt x="87" y="22"/>
                </a:lnTo>
                <a:lnTo>
                  <a:pt x="87" y="22"/>
                </a:lnTo>
                <a:lnTo>
                  <a:pt x="88" y="23"/>
                </a:lnTo>
                <a:lnTo>
                  <a:pt x="88" y="23"/>
                </a:lnTo>
                <a:lnTo>
                  <a:pt x="89" y="24"/>
                </a:lnTo>
                <a:lnTo>
                  <a:pt x="89" y="24"/>
                </a:lnTo>
                <a:lnTo>
                  <a:pt x="89" y="24"/>
                </a:lnTo>
                <a:lnTo>
                  <a:pt x="90" y="25"/>
                </a:lnTo>
                <a:lnTo>
                  <a:pt x="90" y="25"/>
                </a:lnTo>
                <a:lnTo>
                  <a:pt x="90" y="26"/>
                </a:lnTo>
                <a:lnTo>
                  <a:pt x="90" y="26"/>
                </a:lnTo>
                <a:lnTo>
                  <a:pt x="91" y="27"/>
                </a:lnTo>
                <a:lnTo>
                  <a:pt x="91" y="27"/>
                </a:lnTo>
                <a:lnTo>
                  <a:pt x="92" y="27"/>
                </a:lnTo>
                <a:lnTo>
                  <a:pt x="92" y="27"/>
                </a:lnTo>
                <a:lnTo>
                  <a:pt x="93" y="28"/>
                </a:lnTo>
                <a:lnTo>
                  <a:pt x="93" y="28"/>
                </a:lnTo>
                <a:lnTo>
                  <a:pt x="93" y="28"/>
                </a:lnTo>
                <a:lnTo>
                  <a:pt x="94" y="29"/>
                </a:lnTo>
                <a:lnTo>
                  <a:pt x="94" y="29"/>
                </a:lnTo>
                <a:lnTo>
                  <a:pt x="95" y="30"/>
                </a:lnTo>
                <a:lnTo>
                  <a:pt x="95" y="30"/>
                </a:lnTo>
                <a:lnTo>
                  <a:pt x="95" y="31"/>
                </a:lnTo>
                <a:lnTo>
                  <a:pt x="96" y="31"/>
                </a:lnTo>
                <a:lnTo>
                  <a:pt x="96" y="32"/>
                </a:lnTo>
                <a:lnTo>
                  <a:pt x="97" y="32"/>
                </a:lnTo>
                <a:lnTo>
                  <a:pt x="97" y="32"/>
                </a:lnTo>
                <a:lnTo>
                  <a:pt x="97" y="33"/>
                </a:lnTo>
                <a:lnTo>
                  <a:pt x="98" y="33"/>
                </a:lnTo>
                <a:lnTo>
                  <a:pt x="98" y="33"/>
                </a:lnTo>
                <a:lnTo>
                  <a:pt x="99" y="34"/>
                </a:lnTo>
                <a:lnTo>
                  <a:pt x="99" y="34"/>
                </a:lnTo>
                <a:lnTo>
                  <a:pt x="99" y="35"/>
                </a:lnTo>
                <a:lnTo>
                  <a:pt x="100" y="35"/>
                </a:lnTo>
                <a:lnTo>
                  <a:pt x="100" y="36"/>
                </a:lnTo>
                <a:lnTo>
                  <a:pt x="101" y="36"/>
                </a:lnTo>
                <a:lnTo>
                  <a:pt x="101" y="36"/>
                </a:lnTo>
                <a:lnTo>
                  <a:pt x="101" y="37"/>
                </a:lnTo>
                <a:lnTo>
                  <a:pt x="101" y="37"/>
                </a:lnTo>
                <a:lnTo>
                  <a:pt x="102" y="38"/>
                </a:lnTo>
                <a:lnTo>
                  <a:pt x="102" y="38"/>
                </a:lnTo>
                <a:lnTo>
                  <a:pt x="103" y="38"/>
                </a:lnTo>
                <a:lnTo>
                  <a:pt x="103" y="38"/>
                </a:lnTo>
                <a:lnTo>
                  <a:pt x="103" y="39"/>
                </a:lnTo>
                <a:lnTo>
                  <a:pt x="104" y="39"/>
                </a:lnTo>
                <a:lnTo>
                  <a:pt x="104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1"/>
                </a:lnTo>
                <a:lnTo>
                  <a:pt x="106" y="41"/>
                </a:lnTo>
                <a:lnTo>
                  <a:pt x="106" y="42"/>
                </a:lnTo>
                <a:lnTo>
                  <a:pt x="107" y="42"/>
                </a:lnTo>
                <a:lnTo>
                  <a:pt x="107" y="43"/>
                </a:lnTo>
                <a:lnTo>
                  <a:pt x="108" y="43"/>
                </a:lnTo>
                <a:lnTo>
                  <a:pt x="108" y="44"/>
                </a:lnTo>
                <a:lnTo>
                  <a:pt x="109" y="44"/>
                </a:lnTo>
                <a:lnTo>
                  <a:pt x="109" y="45"/>
                </a:lnTo>
                <a:lnTo>
                  <a:pt x="110" y="45"/>
                </a:lnTo>
                <a:lnTo>
                  <a:pt x="110" y="45"/>
                </a:lnTo>
                <a:lnTo>
                  <a:pt x="110" y="46"/>
                </a:lnTo>
                <a:lnTo>
                  <a:pt x="111" y="46"/>
                </a:lnTo>
                <a:lnTo>
                  <a:pt x="111" y="47"/>
                </a:lnTo>
                <a:lnTo>
                  <a:pt x="111" y="47"/>
                </a:lnTo>
                <a:lnTo>
                  <a:pt x="112" y="48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3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50"/>
                </a:lnTo>
                <a:lnTo>
                  <a:pt x="115" y="50"/>
                </a:lnTo>
                <a:lnTo>
                  <a:pt x="115" y="51"/>
                </a:lnTo>
                <a:lnTo>
                  <a:pt x="116" y="51"/>
                </a:lnTo>
                <a:lnTo>
                  <a:pt x="116" y="52"/>
                </a:lnTo>
                <a:lnTo>
                  <a:pt x="116" y="52"/>
                </a:lnTo>
                <a:lnTo>
                  <a:pt x="117" y="53"/>
                </a:lnTo>
                <a:lnTo>
                  <a:pt x="117" y="53"/>
                </a:lnTo>
                <a:lnTo>
                  <a:pt x="118" y="53"/>
                </a:lnTo>
                <a:lnTo>
                  <a:pt x="118" y="54"/>
                </a:lnTo>
                <a:lnTo>
                  <a:pt x="118" y="54"/>
                </a:lnTo>
                <a:lnTo>
                  <a:pt x="118" y="54"/>
                </a:lnTo>
                <a:lnTo>
                  <a:pt x="119" y="54"/>
                </a:lnTo>
                <a:lnTo>
                  <a:pt x="119" y="55"/>
                </a:lnTo>
                <a:lnTo>
                  <a:pt x="120" y="55"/>
                </a:lnTo>
                <a:lnTo>
                  <a:pt x="120" y="56"/>
                </a:lnTo>
                <a:lnTo>
                  <a:pt x="121" y="56"/>
                </a:lnTo>
                <a:lnTo>
                  <a:pt x="121" y="57"/>
                </a:lnTo>
                <a:lnTo>
                  <a:pt x="121" y="57"/>
                </a:lnTo>
                <a:lnTo>
                  <a:pt x="122" y="57"/>
                </a:lnTo>
                <a:lnTo>
                  <a:pt x="122" y="58"/>
                </a:lnTo>
                <a:lnTo>
                  <a:pt x="122" y="58"/>
                </a:lnTo>
                <a:lnTo>
                  <a:pt x="122" y="59"/>
                </a:lnTo>
                <a:lnTo>
                  <a:pt x="123" y="59"/>
                </a:lnTo>
                <a:lnTo>
                  <a:pt x="123" y="59"/>
                </a:lnTo>
                <a:lnTo>
                  <a:pt x="124" y="59"/>
                </a:lnTo>
                <a:lnTo>
                  <a:pt x="124" y="60"/>
                </a:lnTo>
                <a:lnTo>
                  <a:pt x="125" y="60"/>
                </a:lnTo>
                <a:lnTo>
                  <a:pt x="125" y="61"/>
                </a:lnTo>
                <a:lnTo>
                  <a:pt x="125" y="61"/>
                </a:lnTo>
                <a:lnTo>
                  <a:pt x="126" y="61"/>
                </a:lnTo>
                <a:lnTo>
                  <a:pt x="126" y="62"/>
                </a:lnTo>
                <a:lnTo>
                  <a:pt x="126" y="62"/>
                </a:lnTo>
                <a:lnTo>
                  <a:pt x="127" y="63"/>
                </a:lnTo>
                <a:lnTo>
                  <a:pt x="127" y="63"/>
                </a:lnTo>
                <a:lnTo>
                  <a:pt x="128" y="64"/>
                </a:lnTo>
                <a:lnTo>
                  <a:pt x="128" y="64"/>
                </a:lnTo>
                <a:lnTo>
                  <a:pt x="129" y="65"/>
                </a:lnTo>
                <a:lnTo>
                  <a:pt x="129" y="65"/>
                </a:lnTo>
                <a:lnTo>
                  <a:pt x="129" y="65"/>
                </a:lnTo>
                <a:lnTo>
                  <a:pt x="130" y="65"/>
                </a:lnTo>
                <a:lnTo>
                  <a:pt x="130" y="66"/>
                </a:lnTo>
                <a:lnTo>
                  <a:pt x="130" y="66"/>
                </a:lnTo>
                <a:lnTo>
                  <a:pt x="131" y="67"/>
                </a:lnTo>
                <a:lnTo>
                  <a:pt x="131" y="67"/>
                </a:lnTo>
                <a:lnTo>
                  <a:pt x="132" y="68"/>
                </a:lnTo>
                <a:lnTo>
                  <a:pt x="132" y="68"/>
                </a:lnTo>
                <a:lnTo>
                  <a:pt x="133" y="69"/>
                </a:lnTo>
                <a:lnTo>
                  <a:pt x="133" y="69"/>
                </a:lnTo>
                <a:lnTo>
                  <a:pt x="133" y="70"/>
                </a:lnTo>
                <a:lnTo>
                  <a:pt x="133" y="70"/>
                </a:lnTo>
                <a:lnTo>
                  <a:pt x="134" y="70"/>
                </a:lnTo>
                <a:lnTo>
                  <a:pt x="134" y="70"/>
                </a:lnTo>
                <a:lnTo>
                  <a:pt x="134" y="70"/>
                </a:lnTo>
                <a:lnTo>
                  <a:pt x="135" y="71"/>
                </a:lnTo>
                <a:lnTo>
                  <a:pt x="135" y="71"/>
                </a:lnTo>
                <a:lnTo>
                  <a:pt x="136" y="72"/>
                </a:lnTo>
                <a:lnTo>
                  <a:pt x="136" y="72"/>
                </a:lnTo>
                <a:lnTo>
                  <a:pt x="137" y="73"/>
                </a:lnTo>
                <a:lnTo>
                  <a:pt x="137" y="73"/>
                </a:lnTo>
                <a:lnTo>
                  <a:pt x="138" y="74"/>
                </a:lnTo>
                <a:lnTo>
                  <a:pt x="138" y="74"/>
                </a:lnTo>
                <a:lnTo>
                  <a:pt x="138" y="74"/>
                </a:lnTo>
                <a:lnTo>
                  <a:pt x="139" y="75"/>
                </a:lnTo>
                <a:lnTo>
                  <a:pt x="139" y="75"/>
                </a:lnTo>
                <a:lnTo>
                  <a:pt x="139" y="75"/>
                </a:lnTo>
                <a:lnTo>
                  <a:pt x="140" y="76"/>
                </a:lnTo>
                <a:lnTo>
                  <a:pt x="140" y="76"/>
                </a:lnTo>
                <a:lnTo>
                  <a:pt x="141" y="77"/>
                </a:lnTo>
                <a:lnTo>
                  <a:pt x="141" y="77"/>
                </a:lnTo>
                <a:lnTo>
                  <a:pt x="142" y="78"/>
                </a:lnTo>
                <a:lnTo>
                  <a:pt x="142" y="78"/>
                </a:lnTo>
                <a:lnTo>
                  <a:pt x="142" y="78"/>
                </a:lnTo>
                <a:lnTo>
                  <a:pt x="143" y="79"/>
                </a:lnTo>
                <a:lnTo>
                  <a:pt x="143" y="79"/>
                </a:lnTo>
                <a:lnTo>
                  <a:pt x="143" y="80"/>
                </a:lnTo>
                <a:lnTo>
                  <a:pt x="143" y="80"/>
                </a:lnTo>
                <a:lnTo>
                  <a:pt x="144" y="81"/>
                </a:lnTo>
                <a:lnTo>
                  <a:pt x="144" y="81"/>
                </a:lnTo>
                <a:lnTo>
                  <a:pt x="145" y="81"/>
                </a:lnTo>
                <a:lnTo>
                  <a:pt x="145" y="81"/>
                </a:lnTo>
                <a:lnTo>
                  <a:pt x="146" y="82"/>
                </a:lnTo>
                <a:lnTo>
                  <a:pt x="146" y="82"/>
                </a:lnTo>
                <a:lnTo>
                  <a:pt x="146" y="82"/>
                </a:lnTo>
                <a:lnTo>
                  <a:pt x="147" y="83"/>
                </a:lnTo>
                <a:lnTo>
                  <a:pt x="147" y="83"/>
                </a:lnTo>
                <a:lnTo>
                  <a:pt x="147" y="84"/>
                </a:lnTo>
                <a:lnTo>
                  <a:pt x="148" y="84"/>
                </a:lnTo>
                <a:lnTo>
                  <a:pt x="148" y="85"/>
                </a:lnTo>
                <a:lnTo>
                  <a:pt x="149" y="85"/>
                </a:lnTo>
                <a:lnTo>
                  <a:pt x="149" y="86"/>
                </a:lnTo>
                <a:lnTo>
                  <a:pt x="150" y="86"/>
                </a:lnTo>
                <a:lnTo>
                  <a:pt x="150" y="86"/>
                </a:lnTo>
                <a:lnTo>
                  <a:pt x="151" y="87"/>
                </a:lnTo>
                <a:lnTo>
                  <a:pt x="151" y="87"/>
                </a:lnTo>
                <a:lnTo>
                  <a:pt x="151" y="88"/>
                </a:lnTo>
                <a:lnTo>
                  <a:pt x="152" y="88"/>
                </a:lnTo>
                <a:lnTo>
                  <a:pt x="152" y="89"/>
                </a:lnTo>
                <a:lnTo>
                  <a:pt x="153" y="89"/>
                </a:lnTo>
                <a:lnTo>
                  <a:pt x="153" y="90"/>
                </a:lnTo>
                <a:lnTo>
                  <a:pt x="154" y="90"/>
                </a:lnTo>
                <a:lnTo>
                  <a:pt x="154" y="90"/>
                </a:lnTo>
                <a:lnTo>
                  <a:pt x="154" y="90"/>
                </a:lnTo>
                <a:lnTo>
                  <a:pt x="154" y="91"/>
                </a:lnTo>
                <a:lnTo>
                  <a:pt x="154" y="91"/>
                </a:lnTo>
                <a:lnTo>
                  <a:pt x="154" y="91"/>
                </a:lnTo>
                <a:lnTo>
                  <a:pt x="155" y="91"/>
                </a:lnTo>
                <a:lnTo>
                  <a:pt x="155" y="92"/>
                </a:lnTo>
                <a:lnTo>
                  <a:pt x="155" y="92"/>
                </a:lnTo>
                <a:lnTo>
                  <a:pt x="156" y="92"/>
                </a:lnTo>
                <a:lnTo>
                  <a:pt x="156" y="93"/>
                </a:lnTo>
                <a:lnTo>
                  <a:pt x="157" y="93"/>
                </a:lnTo>
                <a:lnTo>
                  <a:pt x="157" y="94"/>
                </a:lnTo>
                <a:lnTo>
                  <a:pt x="158" y="94"/>
                </a:lnTo>
                <a:lnTo>
                  <a:pt x="158" y="95"/>
                </a:lnTo>
                <a:lnTo>
                  <a:pt x="158" y="95"/>
                </a:lnTo>
                <a:lnTo>
                  <a:pt x="159" y="95"/>
                </a:lnTo>
                <a:lnTo>
                  <a:pt x="159" y="96"/>
                </a:lnTo>
                <a:lnTo>
                  <a:pt x="159" y="96"/>
                </a:lnTo>
                <a:lnTo>
                  <a:pt x="160" y="97"/>
                </a:lnTo>
                <a:lnTo>
                  <a:pt x="160" y="97"/>
                </a:lnTo>
                <a:lnTo>
                  <a:pt x="161" y="98"/>
                </a:lnTo>
                <a:lnTo>
                  <a:pt x="161" y="98"/>
                </a:lnTo>
                <a:lnTo>
                  <a:pt x="162" y="98"/>
                </a:lnTo>
                <a:lnTo>
                  <a:pt x="162" y="99"/>
                </a:lnTo>
                <a:lnTo>
                  <a:pt x="162" y="99"/>
                </a:lnTo>
                <a:lnTo>
                  <a:pt x="163" y="99"/>
                </a:lnTo>
                <a:lnTo>
                  <a:pt x="163" y="100"/>
                </a:lnTo>
                <a:lnTo>
                  <a:pt x="164" y="100"/>
                </a:lnTo>
                <a:lnTo>
                  <a:pt x="164" y="101"/>
                </a:lnTo>
                <a:lnTo>
                  <a:pt x="164" y="101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6" y="103"/>
                </a:lnTo>
                <a:lnTo>
                  <a:pt x="166" y="103"/>
                </a:lnTo>
                <a:lnTo>
                  <a:pt x="166" y="103"/>
                </a:lnTo>
                <a:lnTo>
                  <a:pt x="167" y="103"/>
                </a:lnTo>
                <a:lnTo>
                  <a:pt x="167" y="104"/>
                </a:lnTo>
                <a:lnTo>
                  <a:pt x="168" y="104"/>
                </a:lnTo>
                <a:lnTo>
                  <a:pt x="168" y="105"/>
                </a:lnTo>
                <a:lnTo>
                  <a:pt x="168" y="105"/>
                </a:lnTo>
                <a:lnTo>
                  <a:pt x="169" y="106"/>
                </a:lnTo>
                <a:lnTo>
                  <a:pt x="169" y="106"/>
                </a:lnTo>
                <a:lnTo>
                  <a:pt x="170" y="107"/>
                </a:lnTo>
                <a:lnTo>
                  <a:pt x="170" y="107"/>
                </a:lnTo>
                <a:lnTo>
                  <a:pt x="170" y="107"/>
                </a:lnTo>
                <a:lnTo>
                  <a:pt x="171" y="108"/>
                </a:lnTo>
                <a:lnTo>
                  <a:pt x="171" y="108"/>
                </a:lnTo>
                <a:lnTo>
                  <a:pt x="172" y="109"/>
                </a:lnTo>
                <a:lnTo>
                  <a:pt x="172" y="109"/>
                </a:lnTo>
                <a:lnTo>
                  <a:pt x="172" y="109"/>
                </a:lnTo>
                <a:lnTo>
                  <a:pt x="173" y="110"/>
                </a:lnTo>
                <a:lnTo>
                  <a:pt x="173" y="110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5" y="112"/>
                </a:lnTo>
                <a:lnTo>
                  <a:pt x="175" y="112"/>
                </a:lnTo>
                <a:lnTo>
                  <a:pt x="176" y="113"/>
                </a:lnTo>
                <a:lnTo>
                  <a:pt x="176" y="113"/>
                </a:lnTo>
                <a:lnTo>
                  <a:pt x="176" y="113"/>
                </a:lnTo>
                <a:lnTo>
                  <a:pt x="176" y="114"/>
                </a:lnTo>
                <a:lnTo>
                  <a:pt x="177" y="114"/>
                </a:lnTo>
                <a:lnTo>
                  <a:pt x="177" y="115"/>
                </a:lnTo>
                <a:lnTo>
                  <a:pt x="177" y="115"/>
                </a:lnTo>
                <a:lnTo>
                  <a:pt x="178" y="115"/>
                </a:lnTo>
                <a:lnTo>
                  <a:pt x="178" y="116"/>
                </a:lnTo>
                <a:lnTo>
                  <a:pt x="179" y="116"/>
                </a:lnTo>
                <a:lnTo>
                  <a:pt x="179" y="116"/>
                </a:lnTo>
                <a:lnTo>
                  <a:pt x="180" y="117"/>
                </a:lnTo>
                <a:lnTo>
                  <a:pt x="180" y="117"/>
                </a:lnTo>
                <a:lnTo>
                  <a:pt x="180" y="118"/>
                </a:lnTo>
                <a:lnTo>
                  <a:pt x="180" y="118"/>
                </a:lnTo>
                <a:lnTo>
                  <a:pt x="181" y="119"/>
                </a:lnTo>
                <a:lnTo>
                  <a:pt x="181" y="119"/>
                </a:lnTo>
                <a:lnTo>
                  <a:pt x="182" y="119"/>
                </a:lnTo>
                <a:lnTo>
                  <a:pt x="182" y="120"/>
                </a:lnTo>
                <a:lnTo>
                  <a:pt x="183" y="120"/>
                </a:lnTo>
                <a:lnTo>
                  <a:pt x="183" y="121"/>
                </a:lnTo>
                <a:lnTo>
                  <a:pt x="184" y="121"/>
                </a:lnTo>
                <a:lnTo>
                  <a:pt x="184" y="122"/>
                </a:lnTo>
                <a:lnTo>
                  <a:pt x="184" y="122"/>
                </a:lnTo>
                <a:lnTo>
                  <a:pt x="184" y="123"/>
                </a:lnTo>
                <a:lnTo>
                  <a:pt x="185" y="123"/>
                </a:lnTo>
                <a:lnTo>
                  <a:pt x="185" y="124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7" y="124"/>
                </a:lnTo>
                <a:lnTo>
                  <a:pt x="187" y="125"/>
                </a:lnTo>
                <a:lnTo>
                  <a:pt x="188" y="125"/>
                </a:lnTo>
                <a:lnTo>
                  <a:pt x="188" y="126"/>
                </a:lnTo>
                <a:lnTo>
                  <a:pt x="188" y="126"/>
                </a:lnTo>
                <a:lnTo>
                  <a:pt x="189" y="127"/>
                </a:lnTo>
                <a:lnTo>
                  <a:pt x="189" y="127"/>
                </a:lnTo>
                <a:lnTo>
                  <a:pt x="189" y="127"/>
                </a:lnTo>
                <a:lnTo>
                  <a:pt x="190" y="128"/>
                </a:lnTo>
                <a:lnTo>
                  <a:pt x="190" y="128"/>
                </a:lnTo>
                <a:lnTo>
                  <a:pt x="191" y="128"/>
                </a:lnTo>
                <a:lnTo>
                  <a:pt x="191" y="128"/>
                </a:lnTo>
                <a:lnTo>
                  <a:pt x="192" y="129"/>
                </a:lnTo>
                <a:lnTo>
                  <a:pt x="192" y="129"/>
                </a:lnTo>
                <a:lnTo>
                  <a:pt x="193" y="129"/>
                </a:lnTo>
                <a:lnTo>
                  <a:pt x="193" y="129"/>
                </a:lnTo>
                <a:lnTo>
                  <a:pt x="194" y="130"/>
                </a:lnTo>
                <a:lnTo>
                  <a:pt x="195" y="130"/>
                </a:lnTo>
                <a:lnTo>
                  <a:pt x="195" y="130"/>
                </a:lnTo>
                <a:lnTo>
                  <a:pt x="196" y="130"/>
                </a:lnTo>
                <a:lnTo>
                  <a:pt x="197" y="130"/>
                </a:lnTo>
                <a:lnTo>
                  <a:pt x="197" y="130"/>
                </a:lnTo>
                <a:lnTo>
                  <a:pt x="197" y="130"/>
                </a:lnTo>
                <a:lnTo>
                  <a:pt x="197" y="131"/>
                </a:lnTo>
                <a:lnTo>
                  <a:pt x="198" y="131"/>
                </a:lnTo>
                <a:lnTo>
                  <a:pt x="199" y="131"/>
                </a:lnTo>
                <a:lnTo>
                  <a:pt x="199" y="131"/>
                </a:lnTo>
                <a:lnTo>
                  <a:pt x="200" y="131"/>
                </a:lnTo>
                <a:lnTo>
                  <a:pt x="201" y="131"/>
                </a:lnTo>
                <a:lnTo>
                  <a:pt x="201" y="131"/>
                </a:lnTo>
                <a:lnTo>
                  <a:pt x="202" y="131"/>
                </a:lnTo>
                <a:lnTo>
                  <a:pt x="202" y="130"/>
                </a:lnTo>
                <a:lnTo>
                  <a:pt x="203" y="130"/>
                </a:lnTo>
                <a:lnTo>
                  <a:pt x="203" y="130"/>
                </a:lnTo>
                <a:lnTo>
                  <a:pt x="204" y="130"/>
                </a:lnTo>
                <a:lnTo>
                  <a:pt x="205" y="130"/>
                </a:lnTo>
                <a:lnTo>
                  <a:pt x="205" y="130"/>
                </a:lnTo>
                <a:lnTo>
                  <a:pt x="205" y="130"/>
                </a:lnTo>
                <a:lnTo>
                  <a:pt x="206" y="129"/>
                </a:lnTo>
                <a:lnTo>
                  <a:pt x="207" y="129"/>
                </a:lnTo>
                <a:lnTo>
                  <a:pt x="207" y="129"/>
                </a:lnTo>
                <a:lnTo>
                  <a:pt x="208" y="129"/>
                </a:lnTo>
                <a:lnTo>
                  <a:pt x="208" y="128"/>
                </a:lnTo>
                <a:lnTo>
                  <a:pt x="208" y="128"/>
                </a:lnTo>
                <a:lnTo>
                  <a:pt x="209" y="128"/>
                </a:lnTo>
                <a:lnTo>
                  <a:pt x="209" y="128"/>
                </a:lnTo>
                <a:lnTo>
                  <a:pt x="210" y="127"/>
                </a:lnTo>
                <a:lnTo>
                  <a:pt x="210" y="127"/>
                </a:lnTo>
                <a:lnTo>
                  <a:pt x="211" y="127"/>
                </a:lnTo>
                <a:lnTo>
                  <a:pt x="211" y="126"/>
                </a:lnTo>
                <a:lnTo>
                  <a:pt x="212" y="126"/>
                </a:lnTo>
                <a:lnTo>
                  <a:pt x="212" y="126"/>
                </a:lnTo>
                <a:lnTo>
                  <a:pt x="213" y="125"/>
                </a:lnTo>
                <a:lnTo>
                  <a:pt x="214" y="125"/>
                </a:lnTo>
                <a:lnTo>
                  <a:pt x="214" y="125"/>
                </a:lnTo>
                <a:lnTo>
                  <a:pt x="214" y="124"/>
                </a:lnTo>
                <a:lnTo>
                  <a:pt x="215" y="124"/>
                </a:lnTo>
                <a:lnTo>
                  <a:pt x="215" y="124"/>
                </a:lnTo>
                <a:lnTo>
                  <a:pt x="216" y="124"/>
                </a:lnTo>
                <a:lnTo>
                  <a:pt x="216" y="124"/>
                </a:lnTo>
                <a:lnTo>
                  <a:pt x="217" y="124"/>
                </a:lnTo>
                <a:lnTo>
                  <a:pt x="217" y="123"/>
                </a:lnTo>
                <a:lnTo>
                  <a:pt x="218" y="123"/>
                </a:lnTo>
                <a:lnTo>
                  <a:pt x="218" y="123"/>
                </a:lnTo>
                <a:lnTo>
                  <a:pt x="219" y="122"/>
                </a:lnTo>
                <a:lnTo>
                  <a:pt x="219" y="122"/>
                </a:lnTo>
                <a:lnTo>
                  <a:pt x="219" y="121"/>
                </a:lnTo>
                <a:lnTo>
                  <a:pt x="220" y="121"/>
                </a:lnTo>
                <a:lnTo>
                  <a:pt x="220" y="121"/>
                </a:lnTo>
                <a:lnTo>
                  <a:pt x="221" y="120"/>
                </a:lnTo>
                <a:lnTo>
                  <a:pt x="221" y="120"/>
                </a:lnTo>
                <a:lnTo>
                  <a:pt x="222" y="120"/>
                </a:lnTo>
                <a:lnTo>
                  <a:pt x="222" y="119"/>
                </a:lnTo>
                <a:lnTo>
                  <a:pt x="222" y="119"/>
                </a:lnTo>
                <a:lnTo>
                  <a:pt x="223" y="119"/>
                </a:lnTo>
                <a:lnTo>
                  <a:pt x="224" y="119"/>
                </a:lnTo>
                <a:lnTo>
                  <a:pt x="224" y="119"/>
                </a:lnTo>
                <a:lnTo>
                  <a:pt x="225" y="118"/>
                </a:lnTo>
                <a:lnTo>
                  <a:pt x="225" y="118"/>
                </a:lnTo>
                <a:lnTo>
                  <a:pt x="226" y="118"/>
                </a:lnTo>
                <a:lnTo>
                  <a:pt x="226" y="118"/>
                </a:lnTo>
                <a:lnTo>
                  <a:pt x="227" y="118"/>
                </a:lnTo>
                <a:lnTo>
                  <a:pt x="227" y="117"/>
                </a:lnTo>
                <a:lnTo>
                  <a:pt x="228" y="117"/>
                </a:lnTo>
                <a:lnTo>
                  <a:pt x="228" y="116"/>
                </a:lnTo>
                <a:lnTo>
                  <a:pt x="229" y="116"/>
                </a:lnTo>
                <a:lnTo>
                  <a:pt x="229" y="115"/>
                </a:lnTo>
                <a:lnTo>
                  <a:pt x="230" y="115"/>
                </a:lnTo>
                <a:lnTo>
                  <a:pt x="230" y="115"/>
                </a:lnTo>
                <a:lnTo>
                  <a:pt x="230" y="115"/>
                </a:lnTo>
                <a:lnTo>
                  <a:pt x="230" y="114"/>
                </a:lnTo>
                <a:lnTo>
                  <a:pt x="231" y="114"/>
                </a:lnTo>
                <a:lnTo>
                  <a:pt x="231" y="114"/>
                </a:lnTo>
                <a:lnTo>
                  <a:pt x="232" y="114"/>
                </a:lnTo>
                <a:lnTo>
                  <a:pt x="233" y="114"/>
                </a:lnTo>
                <a:lnTo>
                  <a:pt x="233" y="115"/>
                </a:lnTo>
                <a:lnTo>
                  <a:pt x="234" y="115"/>
                </a:lnTo>
                <a:lnTo>
                  <a:pt x="234" y="115"/>
                </a:lnTo>
                <a:lnTo>
                  <a:pt x="234" y="115"/>
                </a:lnTo>
                <a:lnTo>
                  <a:pt x="234" y="116"/>
                </a:lnTo>
                <a:lnTo>
                  <a:pt x="234" y="117"/>
                </a:lnTo>
                <a:lnTo>
                  <a:pt x="234" y="118"/>
                </a:lnTo>
                <a:lnTo>
                  <a:pt x="234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9"/>
                </a:lnTo>
                <a:lnTo>
                  <a:pt x="236" y="119"/>
                </a:lnTo>
                <a:lnTo>
                  <a:pt x="236" y="119"/>
                </a:lnTo>
                <a:lnTo>
                  <a:pt x="237" y="119"/>
                </a:lnTo>
                <a:lnTo>
                  <a:pt x="238" y="119"/>
                </a:lnTo>
                <a:lnTo>
                  <a:pt x="238" y="119"/>
                </a:lnTo>
                <a:lnTo>
                  <a:pt x="239" y="119"/>
                </a:lnTo>
                <a:lnTo>
                  <a:pt x="239" y="119"/>
                </a:lnTo>
                <a:lnTo>
                  <a:pt x="239" y="119"/>
                </a:lnTo>
                <a:lnTo>
                  <a:pt x="240" y="119"/>
                </a:lnTo>
                <a:lnTo>
                  <a:pt x="240" y="119"/>
                </a:lnTo>
                <a:lnTo>
                  <a:pt x="240" y="118"/>
                </a:lnTo>
                <a:lnTo>
                  <a:pt x="241" y="118"/>
                </a:lnTo>
                <a:lnTo>
                  <a:pt x="241" y="117"/>
                </a:lnTo>
                <a:lnTo>
                  <a:pt x="242" y="117"/>
                </a:lnTo>
                <a:lnTo>
                  <a:pt x="242" y="117"/>
                </a:lnTo>
                <a:lnTo>
                  <a:pt x="243" y="117"/>
                </a:lnTo>
                <a:lnTo>
                  <a:pt x="243" y="116"/>
                </a:lnTo>
                <a:lnTo>
                  <a:pt x="243" y="116"/>
                </a:lnTo>
                <a:lnTo>
                  <a:pt x="243" y="116"/>
                </a:lnTo>
                <a:lnTo>
                  <a:pt x="244" y="117"/>
                </a:lnTo>
                <a:lnTo>
                  <a:pt x="244" y="117"/>
                </a:lnTo>
                <a:lnTo>
                  <a:pt x="245" y="117"/>
                </a:lnTo>
                <a:lnTo>
                  <a:pt x="245" y="116"/>
                </a:lnTo>
                <a:lnTo>
                  <a:pt x="245" y="116"/>
                </a:lnTo>
                <a:lnTo>
                  <a:pt x="246" y="118"/>
                </a:lnTo>
                <a:lnTo>
                  <a:pt x="246" y="118"/>
                </a:lnTo>
                <a:lnTo>
                  <a:pt x="247" y="119"/>
                </a:lnTo>
                <a:lnTo>
                  <a:pt x="248" y="119"/>
                </a:lnTo>
                <a:lnTo>
                  <a:pt x="250" y="119"/>
                </a:lnTo>
                <a:lnTo>
                  <a:pt x="250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2" y="118"/>
                </a:lnTo>
                <a:lnTo>
                  <a:pt x="252" y="118"/>
                </a:lnTo>
                <a:lnTo>
                  <a:pt x="253" y="119"/>
                </a:lnTo>
                <a:lnTo>
                  <a:pt x="254" y="119"/>
                </a:lnTo>
                <a:lnTo>
                  <a:pt x="255" y="120"/>
                </a:lnTo>
                <a:lnTo>
                  <a:pt x="255" y="120"/>
                </a:lnTo>
                <a:lnTo>
                  <a:pt x="255" y="120"/>
                </a:lnTo>
                <a:lnTo>
                  <a:pt x="256" y="121"/>
                </a:lnTo>
                <a:lnTo>
                  <a:pt x="257" y="120"/>
                </a:lnTo>
                <a:lnTo>
                  <a:pt x="258" y="120"/>
                </a:lnTo>
                <a:lnTo>
                  <a:pt x="258" y="119"/>
                </a:lnTo>
                <a:lnTo>
                  <a:pt x="258" y="119"/>
                </a:lnTo>
                <a:lnTo>
                  <a:pt x="258" y="118"/>
                </a:lnTo>
                <a:lnTo>
                  <a:pt x="257" y="117"/>
                </a:lnTo>
                <a:lnTo>
                  <a:pt x="257" y="116"/>
                </a:lnTo>
                <a:lnTo>
                  <a:pt x="257" y="116"/>
                </a:lnTo>
                <a:lnTo>
                  <a:pt x="257" y="115"/>
                </a:lnTo>
                <a:lnTo>
                  <a:pt x="258" y="115"/>
                </a:lnTo>
                <a:lnTo>
                  <a:pt x="259" y="115"/>
                </a:lnTo>
                <a:lnTo>
                  <a:pt x="259" y="115"/>
                </a:lnTo>
                <a:lnTo>
                  <a:pt x="260" y="114"/>
                </a:lnTo>
                <a:lnTo>
                  <a:pt x="261" y="114"/>
                </a:lnTo>
                <a:lnTo>
                  <a:pt x="261" y="114"/>
                </a:lnTo>
                <a:lnTo>
                  <a:pt x="262" y="113"/>
                </a:lnTo>
                <a:lnTo>
                  <a:pt x="263" y="114"/>
                </a:lnTo>
                <a:lnTo>
                  <a:pt x="263" y="114"/>
                </a:lnTo>
                <a:lnTo>
                  <a:pt x="264" y="114"/>
                </a:lnTo>
                <a:lnTo>
                  <a:pt x="264" y="114"/>
                </a:lnTo>
                <a:lnTo>
                  <a:pt x="265" y="113"/>
                </a:lnTo>
                <a:lnTo>
                  <a:pt x="266" y="113"/>
                </a:lnTo>
                <a:lnTo>
                  <a:pt x="267" y="113"/>
                </a:lnTo>
                <a:lnTo>
                  <a:pt x="267" y="112"/>
                </a:lnTo>
                <a:lnTo>
                  <a:pt x="268" y="112"/>
                </a:lnTo>
                <a:lnTo>
                  <a:pt x="269" y="111"/>
                </a:lnTo>
                <a:lnTo>
                  <a:pt x="269" y="111"/>
                </a:lnTo>
                <a:lnTo>
                  <a:pt x="270" y="111"/>
                </a:lnTo>
                <a:lnTo>
                  <a:pt x="271" y="111"/>
                </a:lnTo>
                <a:lnTo>
                  <a:pt x="272" y="111"/>
                </a:lnTo>
                <a:lnTo>
                  <a:pt x="272" y="111"/>
                </a:lnTo>
                <a:lnTo>
                  <a:pt x="272" y="111"/>
                </a:lnTo>
                <a:lnTo>
                  <a:pt x="273" y="111"/>
                </a:lnTo>
                <a:lnTo>
                  <a:pt x="274" y="111"/>
                </a:lnTo>
                <a:lnTo>
                  <a:pt x="275" y="110"/>
                </a:lnTo>
                <a:lnTo>
                  <a:pt x="275" y="110"/>
                </a:lnTo>
                <a:lnTo>
                  <a:pt x="276" y="109"/>
                </a:lnTo>
                <a:lnTo>
                  <a:pt x="276" y="108"/>
                </a:lnTo>
                <a:lnTo>
                  <a:pt x="276" y="108"/>
                </a:lnTo>
                <a:lnTo>
                  <a:pt x="277" y="108"/>
                </a:lnTo>
                <a:lnTo>
                  <a:pt x="277" y="108"/>
                </a:lnTo>
                <a:lnTo>
                  <a:pt x="278" y="108"/>
                </a:lnTo>
                <a:lnTo>
                  <a:pt x="278" y="109"/>
                </a:lnTo>
                <a:lnTo>
                  <a:pt x="277" y="109"/>
                </a:lnTo>
                <a:lnTo>
                  <a:pt x="277" y="110"/>
                </a:lnTo>
                <a:lnTo>
                  <a:pt x="277" y="111"/>
                </a:lnTo>
                <a:lnTo>
                  <a:pt x="277" y="111"/>
                </a:lnTo>
                <a:lnTo>
                  <a:pt x="277" y="112"/>
                </a:lnTo>
                <a:lnTo>
                  <a:pt x="277" y="113"/>
                </a:lnTo>
                <a:lnTo>
                  <a:pt x="278" y="114"/>
                </a:lnTo>
                <a:lnTo>
                  <a:pt x="278" y="115"/>
                </a:lnTo>
                <a:lnTo>
                  <a:pt x="279" y="115"/>
                </a:lnTo>
                <a:lnTo>
                  <a:pt x="280" y="115"/>
                </a:lnTo>
                <a:lnTo>
                  <a:pt x="280" y="116"/>
                </a:lnTo>
                <a:lnTo>
                  <a:pt x="281" y="117"/>
                </a:lnTo>
                <a:lnTo>
                  <a:pt x="281" y="117"/>
                </a:lnTo>
                <a:lnTo>
                  <a:pt x="282" y="118"/>
                </a:lnTo>
                <a:lnTo>
                  <a:pt x="282" y="119"/>
                </a:lnTo>
                <a:lnTo>
                  <a:pt x="282" y="120"/>
                </a:lnTo>
                <a:lnTo>
                  <a:pt x="282" y="121"/>
                </a:lnTo>
                <a:lnTo>
                  <a:pt x="283" y="122"/>
                </a:lnTo>
                <a:lnTo>
                  <a:pt x="284" y="123"/>
                </a:lnTo>
                <a:lnTo>
                  <a:pt x="284" y="123"/>
                </a:lnTo>
                <a:lnTo>
                  <a:pt x="285" y="124"/>
                </a:lnTo>
                <a:lnTo>
                  <a:pt x="285" y="124"/>
                </a:lnTo>
                <a:lnTo>
                  <a:pt x="286" y="124"/>
                </a:lnTo>
                <a:lnTo>
                  <a:pt x="287" y="125"/>
                </a:lnTo>
                <a:lnTo>
                  <a:pt x="287" y="125"/>
                </a:lnTo>
                <a:lnTo>
                  <a:pt x="288" y="125"/>
                </a:lnTo>
                <a:lnTo>
                  <a:pt x="289" y="125"/>
                </a:lnTo>
                <a:lnTo>
                  <a:pt x="289" y="125"/>
                </a:lnTo>
                <a:lnTo>
                  <a:pt x="290" y="125"/>
                </a:lnTo>
                <a:lnTo>
                  <a:pt x="291" y="125"/>
                </a:lnTo>
                <a:lnTo>
                  <a:pt x="292" y="124"/>
                </a:lnTo>
                <a:lnTo>
                  <a:pt x="293" y="124"/>
                </a:lnTo>
                <a:lnTo>
                  <a:pt x="293" y="124"/>
                </a:lnTo>
                <a:lnTo>
                  <a:pt x="294" y="125"/>
                </a:lnTo>
                <a:lnTo>
                  <a:pt x="295" y="125"/>
                </a:lnTo>
                <a:lnTo>
                  <a:pt x="296" y="125"/>
                </a:lnTo>
                <a:lnTo>
                  <a:pt x="297" y="125"/>
                </a:lnTo>
                <a:lnTo>
                  <a:pt x="297" y="125"/>
                </a:lnTo>
                <a:lnTo>
                  <a:pt x="298" y="125"/>
                </a:lnTo>
                <a:lnTo>
                  <a:pt x="298" y="125"/>
                </a:lnTo>
                <a:lnTo>
                  <a:pt x="299" y="125"/>
                </a:lnTo>
                <a:lnTo>
                  <a:pt x="299" y="125"/>
                </a:lnTo>
                <a:lnTo>
                  <a:pt x="300" y="125"/>
                </a:lnTo>
                <a:lnTo>
                  <a:pt x="300" y="126"/>
                </a:lnTo>
                <a:lnTo>
                  <a:pt x="300" y="126"/>
                </a:lnTo>
                <a:lnTo>
                  <a:pt x="300" y="127"/>
                </a:lnTo>
                <a:lnTo>
                  <a:pt x="301" y="128"/>
                </a:lnTo>
                <a:lnTo>
                  <a:pt x="301" y="128"/>
                </a:lnTo>
                <a:lnTo>
                  <a:pt x="301" y="128"/>
                </a:lnTo>
                <a:lnTo>
                  <a:pt x="301" y="129"/>
                </a:lnTo>
                <a:lnTo>
                  <a:pt x="301" y="130"/>
                </a:lnTo>
                <a:lnTo>
                  <a:pt x="301" y="130"/>
                </a:lnTo>
                <a:lnTo>
                  <a:pt x="301" y="131"/>
                </a:lnTo>
                <a:lnTo>
                  <a:pt x="301" y="132"/>
                </a:lnTo>
                <a:lnTo>
                  <a:pt x="301" y="132"/>
                </a:lnTo>
                <a:lnTo>
                  <a:pt x="301" y="132"/>
                </a:lnTo>
                <a:lnTo>
                  <a:pt x="301" y="133"/>
                </a:lnTo>
                <a:lnTo>
                  <a:pt x="301" y="134"/>
                </a:lnTo>
                <a:lnTo>
                  <a:pt x="301" y="134"/>
                </a:lnTo>
                <a:lnTo>
                  <a:pt x="302" y="134"/>
                </a:lnTo>
                <a:lnTo>
                  <a:pt x="302" y="135"/>
                </a:lnTo>
                <a:lnTo>
                  <a:pt x="302" y="136"/>
                </a:lnTo>
                <a:lnTo>
                  <a:pt x="302" y="136"/>
                </a:lnTo>
                <a:lnTo>
                  <a:pt x="302" y="136"/>
                </a:lnTo>
                <a:lnTo>
                  <a:pt x="303" y="137"/>
                </a:lnTo>
                <a:lnTo>
                  <a:pt x="303" y="138"/>
                </a:lnTo>
                <a:lnTo>
                  <a:pt x="303" y="138"/>
                </a:lnTo>
                <a:lnTo>
                  <a:pt x="303" y="139"/>
                </a:lnTo>
                <a:lnTo>
                  <a:pt x="303" y="139"/>
                </a:lnTo>
                <a:lnTo>
                  <a:pt x="303" y="140"/>
                </a:lnTo>
                <a:lnTo>
                  <a:pt x="304" y="140"/>
                </a:lnTo>
                <a:lnTo>
                  <a:pt x="304" y="141"/>
                </a:lnTo>
                <a:lnTo>
                  <a:pt x="304" y="141"/>
                </a:lnTo>
                <a:lnTo>
                  <a:pt x="304" y="142"/>
                </a:lnTo>
                <a:lnTo>
                  <a:pt x="304" y="143"/>
                </a:lnTo>
                <a:lnTo>
                  <a:pt x="305" y="143"/>
                </a:lnTo>
                <a:lnTo>
                  <a:pt x="305" y="144"/>
                </a:lnTo>
                <a:lnTo>
                  <a:pt x="305" y="144"/>
                </a:lnTo>
                <a:lnTo>
                  <a:pt x="305" y="145"/>
                </a:lnTo>
                <a:lnTo>
                  <a:pt x="305" y="145"/>
                </a:lnTo>
                <a:lnTo>
                  <a:pt x="305" y="145"/>
                </a:lnTo>
                <a:lnTo>
                  <a:pt x="305" y="146"/>
                </a:lnTo>
                <a:lnTo>
                  <a:pt x="305" y="146"/>
                </a:lnTo>
                <a:lnTo>
                  <a:pt x="306" y="147"/>
                </a:lnTo>
                <a:lnTo>
                  <a:pt x="306" y="148"/>
                </a:lnTo>
                <a:lnTo>
                  <a:pt x="306" y="148"/>
                </a:lnTo>
                <a:lnTo>
                  <a:pt x="306" y="149"/>
                </a:lnTo>
                <a:lnTo>
                  <a:pt x="307" y="149"/>
                </a:lnTo>
                <a:lnTo>
                  <a:pt x="307" y="150"/>
                </a:lnTo>
                <a:lnTo>
                  <a:pt x="307" y="150"/>
                </a:lnTo>
                <a:lnTo>
                  <a:pt x="307" y="151"/>
                </a:lnTo>
                <a:lnTo>
                  <a:pt x="308" y="151"/>
                </a:lnTo>
                <a:lnTo>
                  <a:pt x="308" y="152"/>
                </a:lnTo>
                <a:lnTo>
                  <a:pt x="308" y="153"/>
                </a:lnTo>
                <a:lnTo>
                  <a:pt x="308" y="153"/>
                </a:lnTo>
                <a:lnTo>
                  <a:pt x="309" y="153"/>
                </a:lnTo>
                <a:lnTo>
                  <a:pt x="309" y="154"/>
                </a:lnTo>
                <a:lnTo>
                  <a:pt x="309" y="154"/>
                </a:lnTo>
                <a:lnTo>
                  <a:pt x="309" y="155"/>
                </a:lnTo>
                <a:lnTo>
                  <a:pt x="309" y="156"/>
                </a:lnTo>
                <a:lnTo>
                  <a:pt x="309" y="156"/>
                </a:lnTo>
                <a:lnTo>
                  <a:pt x="309" y="156"/>
                </a:lnTo>
                <a:lnTo>
                  <a:pt x="310" y="157"/>
                </a:lnTo>
                <a:lnTo>
                  <a:pt x="310" y="157"/>
                </a:lnTo>
                <a:lnTo>
                  <a:pt x="310" y="158"/>
                </a:lnTo>
                <a:lnTo>
                  <a:pt x="310" y="158"/>
                </a:lnTo>
                <a:lnTo>
                  <a:pt x="309" y="159"/>
                </a:lnTo>
                <a:lnTo>
                  <a:pt x="309" y="160"/>
                </a:lnTo>
                <a:lnTo>
                  <a:pt x="309" y="160"/>
                </a:lnTo>
                <a:lnTo>
                  <a:pt x="309" y="161"/>
                </a:lnTo>
                <a:lnTo>
                  <a:pt x="309" y="161"/>
                </a:lnTo>
                <a:lnTo>
                  <a:pt x="309" y="162"/>
                </a:lnTo>
                <a:lnTo>
                  <a:pt x="309" y="162"/>
                </a:lnTo>
                <a:lnTo>
                  <a:pt x="309" y="163"/>
                </a:lnTo>
                <a:lnTo>
                  <a:pt x="308" y="164"/>
                </a:lnTo>
                <a:lnTo>
                  <a:pt x="308" y="164"/>
                </a:lnTo>
                <a:lnTo>
                  <a:pt x="308" y="165"/>
                </a:lnTo>
                <a:lnTo>
                  <a:pt x="308" y="165"/>
                </a:lnTo>
                <a:lnTo>
                  <a:pt x="308" y="166"/>
                </a:lnTo>
                <a:lnTo>
                  <a:pt x="308" y="166"/>
                </a:lnTo>
                <a:lnTo>
                  <a:pt x="307" y="166"/>
                </a:lnTo>
                <a:lnTo>
                  <a:pt x="307" y="167"/>
                </a:lnTo>
                <a:lnTo>
                  <a:pt x="307" y="168"/>
                </a:lnTo>
                <a:lnTo>
                  <a:pt x="307" y="168"/>
                </a:lnTo>
                <a:lnTo>
                  <a:pt x="307" y="169"/>
                </a:lnTo>
                <a:lnTo>
                  <a:pt x="307" y="169"/>
                </a:lnTo>
                <a:lnTo>
                  <a:pt x="307" y="170"/>
                </a:lnTo>
                <a:lnTo>
                  <a:pt x="307" y="171"/>
                </a:lnTo>
                <a:lnTo>
                  <a:pt x="307" y="171"/>
                </a:lnTo>
                <a:lnTo>
                  <a:pt x="308" y="172"/>
                </a:lnTo>
                <a:lnTo>
                  <a:pt x="308" y="172"/>
                </a:lnTo>
                <a:lnTo>
                  <a:pt x="309" y="173"/>
                </a:lnTo>
                <a:lnTo>
                  <a:pt x="309" y="173"/>
                </a:lnTo>
                <a:lnTo>
                  <a:pt x="309" y="173"/>
                </a:lnTo>
                <a:lnTo>
                  <a:pt x="310" y="173"/>
                </a:lnTo>
                <a:lnTo>
                  <a:pt x="310" y="173"/>
                </a:lnTo>
                <a:lnTo>
                  <a:pt x="311" y="173"/>
                </a:lnTo>
                <a:lnTo>
                  <a:pt x="312" y="173"/>
                </a:lnTo>
                <a:lnTo>
                  <a:pt x="313" y="173"/>
                </a:lnTo>
                <a:lnTo>
                  <a:pt x="313" y="173"/>
                </a:lnTo>
                <a:lnTo>
                  <a:pt x="313" y="173"/>
                </a:lnTo>
                <a:lnTo>
                  <a:pt x="314" y="172"/>
                </a:lnTo>
                <a:lnTo>
                  <a:pt x="315" y="172"/>
                </a:lnTo>
                <a:lnTo>
                  <a:pt x="315" y="172"/>
                </a:lnTo>
                <a:lnTo>
                  <a:pt x="315" y="172"/>
                </a:lnTo>
                <a:lnTo>
                  <a:pt x="316" y="171"/>
                </a:lnTo>
                <a:lnTo>
                  <a:pt x="316" y="171"/>
                </a:lnTo>
                <a:lnTo>
                  <a:pt x="317" y="170"/>
                </a:lnTo>
                <a:lnTo>
                  <a:pt x="317" y="170"/>
                </a:lnTo>
                <a:lnTo>
                  <a:pt x="318" y="169"/>
                </a:lnTo>
                <a:lnTo>
                  <a:pt x="318" y="169"/>
                </a:lnTo>
                <a:lnTo>
                  <a:pt x="318" y="169"/>
                </a:lnTo>
                <a:lnTo>
                  <a:pt x="319" y="168"/>
                </a:lnTo>
                <a:lnTo>
                  <a:pt x="319" y="168"/>
                </a:lnTo>
                <a:lnTo>
                  <a:pt x="320" y="168"/>
                </a:lnTo>
                <a:lnTo>
                  <a:pt x="320" y="168"/>
                </a:lnTo>
                <a:lnTo>
                  <a:pt x="321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3" y="168"/>
                </a:lnTo>
                <a:lnTo>
                  <a:pt x="324" y="169"/>
                </a:lnTo>
                <a:lnTo>
                  <a:pt x="324" y="169"/>
                </a:lnTo>
                <a:lnTo>
                  <a:pt x="325" y="169"/>
                </a:lnTo>
                <a:lnTo>
                  <a:pt x="325" y="169"/>
                </a:lnTo>
                <a:lnTo>
                  <a:pt x="326" y="170"/>
                </a:lnTo>
                <a:lnTo>
                  <a:pt x="326" y="170"/>
                </a:lnTo>
                <a:lnTo>
                  <a:pt x="326" y="171"/>
                </a:lnTo>
                <a:lnTo>
                  <a:pt x="326" y="172"/>
                </a:lnTo>
                <a:lnTo>
                  <a:pt x="326" y="172"/>
                </a:lnTo>
                <a:lnTo>
                  <a:pt x="326" y="173"/>
                </a:lnTo>
                <a:lnTo>
                  <a:pt x="327" y="173"/>
                </a:lnTo>
                <a:lnTo>
                  <a:pt x="327" y="174"/>
                </a:lnTo>
                <a:lnTo>
                  <a:pt x="328" y="174"/>
                </a:lnTo>
                <a:lnTo>
                  <a:pt x="329" y="174"/>
                </a:lnTo>
                <a:lnTo>
                  <a:pt x="329" y="174"/>
                </a:lnTo>
                <a:lnTo>
                  <a:pt x="329" y="175"/>
                </a:lnTo>
                <a:lnTo>
                  <a:pt x="329" y="175"/>
                </a:lnTo>
                <a:lnTo>
                  <a:pt x="329" y="176"/>
                </a:lnTo>
                <a:lnTo>
                  <a:pt x="329" y="177"/>
                </a:lnTo>
                <a:lnTo>
                  <a:pt x="328" y="177"/>
                </a:lnTo>
                <a:lnTo>
                  <a:pt x="328" y="177"/>
                </a:lnTo>
                <a:lnTo>
                  <a:pt x="328" y="178"/>
                </a:lnTo>
                <a:lnTo>
                  <a:pt x="327" y="178"/>
                </a:lnTo>
                <a:lnTo>
                  <a:pt x="327" y="179"/>
                </a:lnTo>
                <a:lnTo>
                  <a:pt x="327" y="179"/>
                </a:lnTo>
                <a:lnTo>
                  <a:pt x="326" y="180"/>
                </a:lnTo>
                <a:lnTo>
                  <a:pt x="326" y="180"/>
                </a:lnTo>
                <a:lnTo>
                  <a:pt x="326" y="181"/>
                </a:lnTo>
                <a:lnTo>
                  <a:pt x="326" y="182"/>
                </a:lnTo>
                <a:lnTo>
                  <a:pt x="326" y="182"/>
                </a:lnTo>
                <a:lnTo>
                  <a:pt x="327" y="182"/>
                </a:lnTo>
                <a:lnTo>
                  <a:pt x="328" y="183"/>
                </a:lnTo>
                <a:lnTo>
                  <a:pt x="328" y="183"/>
                </a:lnTo>
                <a:lnTo>
                  <a:pt x="329" y="183"/>
                </a:lnTo>
                <a:lnTo>
                  <a:pt x="329" y="183"/>
                </a:lnTo>
                <a:lnTo>
                  <a:pt x="330" y="183"/>
                </a:lnTo>
                <a:lnTo>
                  <a:pt x="330" y="183"/>
                </a:lnTo>
                <a:lnTo>
                  <a:pt x="331" y="183"/>
                </a:lnTo>
                <a:lnTo>
                  <a:pt x="332" y="183"/>
                </a:lnTo>
                <a:lnTo>
                  <a:pt x="332" y="182"/>
                </a:lnTo>
                <a:lnTo>
                  <a:pt x="333" y="182"/>
                </a:lnTo>
                <a:lnTo>
                  <a:pt x="334" y="183"/>
                </a:lnTo>
                <a:lnTo>
                  <a:pt x="334" y="183"/>
                </a:lnTo>
                <a:lnTo>
                  <a:pt x="334" y="183"/>
                </a:lnTo>
                <a:lnTo>
                  <a:pt x="335" y="182"/>
                </a:lnTo>
                <a:lnTo>
                  <a:pt x="335" y="182"/>
                </a:lnTo>
                <a:lnTo>
                  <a:pt x="336" y="182"/>
                </a:lnTo>
                <a:lnTo>
                  <a:pt x="336" y="181"/>
                </a:lnTo>
                <a:lnTo>
                  <a:pt x="336" y="181"/>
                </a:lnTo>
                <a:lnTo>
                  <a:pt x="337" y="180"/>
                </a:lnTo>
                <a:lnTo>
                  <a:pt x="337" y="180"/>
                </a:lnTo>
                <a:lnTo>
                  <a:pt x="337" y="179"/>
                </a:lnTo>
                <a:lnTo>
                  <a:pt x="338" y="179"/>
                </a:lnTo>
                <a:lnTo>
                  <a:pt x="338" y="179"/>
                </a:lnTo>
                <a:lnTo>
                  <a:pt x="339" y="179"/>
                </a:lnTo>
                <a:lnTo>
                  <a:pt x="339" y="178"/>
                </a:lnTo>
                <a:lnTo>
                  <a:pt x="340" y="178"/>
                </a:lnTo>
                <a:lnTo>
                  <a:pt x="340" y="178"/>
                </a:lnTo>
                <a:lnTo>
                  <a:pt x="341" y="178"/>
                </a:lnTo>
                <a:lnTo>
                  <a:pt x="341" y="178"/>
                </a:lnTo>
                <a:lnTo>
                  <a:pt x="342" y="177"/>
                </a:lnTo>
                <a:lnTo>
                  <a:pt x="343" y="177"/>
                </a:lnTo>
                <a:lnTo>
                  <a:pt x="343" y="177"/>
                </a:lnTo>
                <a:lnTo>
                  <a:pt x="343" y="177"/>
                </a:lnTo>
                <a:lnTo>
                  <a:pt x="344" y="176"/>
                </a:lnTo>
                <a:lnTo>
                  <a:pt x="344" y="176"/>
                </a:lnTo>
                <a:lnTo>
                  <a:pt x="345" y="175"/>
                </a:lnTo>
                <a:lnTo>
                  <a:pt x="345" y="175"/>
                </a:lnTo>
                <a:lnTo>
                  <a:pt x="346" y="175"/>
                </a:lnTo>
                <a:lnTo>
                  <a:pt x="346" y="174"/>
                </a:lnTo>
                <a:lnTo>
                  <a:pt x="347" y="174"/>
                </a:lnTo>
                <a:lnTo>
                  <a:pt x="347" y="174"/>
                </a:lnTo>
                <a:lnTo>
                  <a:pt x="347" y="175"/>
                </a:lnTo>
                <a:lnTo>
                  <a:pt x="348" y="175"/>
                </a:lnTo>
                <a:lnTo>
                  <a:pt x="348" y="176"/>
                </a:lnTo>
                <a:lnTo>
                  <a:pt x="349" y="176"/>
                </a:lnTo>
                <a:lnTo>
                  <a:pt x="349" y="177"/>
                </a:lnTo>
                <a:lnTo>
                  <a:pt x="348" y="177"/>
                </a:lnTo>
                <a:lnTo>
                  <a:pt x="348" y="177"/>
                </a:lnTo>
                <a:lnTo>
                  <a:pt x="348" y="178"/>
                </a:lnTo>
                <a:lnTo>
                  <a:pt x="347" y="178"/>
                </a:lnTo>
                <a:lnTo>
                  <a:pt x="347" y="179"/>
                </a:lnTo>
                <a:lnTo>
                  <a:pt x="347" y="179"/>
                </a:lnTo>
                <a:lnTo>
                  <a:pt x="347" y="180"/>
                </a:lnTo>
                <a:lnTo>
                  <a:pt x="347" y="180"/>
                </a:lnTo>
                <a:lnTo>
                  <a:pt x="347" y="181"/>
                </a:lnTo>
                <a:lnTo>
                  <a:pt x="348" y="181"/>
                </a:lnTo>
                <a:lnTo>
                  <a:pt x="348" y="182"/>
                </a:lnTo>
                <a:lnTo>
                  <a:pt x="348" y="182"/>
                </a:lnTo>
                <a:lnTo>
                  <a:pt x="349" y="182"/>
                </a:lnTo>
                <a:lnTo>
                  <a:pt x="349" y="182"/>
                </a:lnTo>
                <a:lnTo>
                  <a:pt x="350" y="182"/>
                </a:lnTo>
                <a:lnTo>
                  <a:pt x="351" y="182"/>
                </a:lnTo>
                <a:lnTo>
                  <a:pt x="351" y="182"/>
                </a:lnTo>
                <a:lnTo>
                  <a:pt x="352" y="182"/>
                </a:lnTo>
                <a:lnTo>
                  <a:pt x="352" y="182"/>
                </a:lnTo>
                <a:lnTo>
                  <a:pt x="353" y="182"/>
                </a:lnTo>
                <a:lnTo>
                  <a:pt x="354" y="182"/>
                </a:lnTo>
                <a:lnTo>
                  <a:pt x="354" y="182"/>
                </a:lnTo>
                <a:lnTo>
                  <a:pt x="355" y="182"/>
                </a:lnTo>
                <a:lnTo>
                  <a:pt x="355" y="182"/>
                </a:lnTo>
                <a:lnTo>
                  <a:pt x="356" y="182"/>
                </a:lnTo>
                <a:lnTo>
                  <a:pt x="356" y="182"/>
                </a:lnTo>
                <a:lnTo>
                  <a:pt x="357" y="182"/>
                </a:lnTo>
                <a:lnTo>
                  <a:pt x="358" y="182"/>
                </a:lnTo>
                <a:lnTo>
                  <a:pt x="358" y="182"/>
                </a:lnTo>
                <a:lnTo>
                  <a:pt x="358" y="182"/>
                </a:lnTo>
                <a:lnTo>
                  <a:pt x="359" y="182"/>
                </a:lnTo>
                <a:lnTo>
                  <a:pt x="359" y="182"/>
                </a:lnTo>
                <a:lnTo>
                  <a:pt x="360" y="182"/>
                </a:lnTo>
                <a:lnTo>
                  <a:pt x="361" y="182"/>
                </a:lnTo>
                <a:lnTo>
                  <a:pt x="361" y="182"/>
                </a:lnTo>
                <a:lnTo>
                  <a:pt x="362" y="182"/>
                </a:lnTo>
                <a:lnTo>
                  <a:pt x="363" y="182"/>
                </a:lnTo>
                <a:lnTo>
                  <a:pt x="363" y="182"/>
                </a:lnTo>
                <a:lnTo>
                  <a:pt x="363" y="182"/>
                </a:lnTo>
                <a:lnTo>
                  <a:pt x="364" y="182"/>
                </a:lnTo>
                <a:lnTo>
                  <a:pt x="364" y="182"/>
                </a:lnTo>
                <a:lnTo>
                  <a:pt x="364" y="183"/>
                </a:lnTo>
                <a:lnTo>
                  <a:pt x="365" y="184"/>
                </a:lnTo>
                <a:lnTo>
                  <a:pt x="365" y="184"/>
                </a:lnTo>
                <a:lnTo>
                  <a:pt x="365" y="185"/>
                </a:lnTo>
                <a:lnTo>
                  <a:pt x="365" y="185"/>
                </a:lnTo>
                <a:lnTo>
                  <a:pt x="365" y="186"/>
                </a:lnTo>
                <a:lnTo>
                  <a:pt x="366" y="186"/>
                </a:lnTo>
                <a:lnTo>
                  <a:pt x="366" y="187"/>
                </a:lnTo>
                <a:lnTo>
                  <a:pt x="366" y="187"/>
                </a:lnTo>
                <a:lnTo>
                  <a:pt x="367" y="188"/>
                </a:lnTo>
                <a:lnTo>
                  <a:pt x="367" y="188"/>
                </a:lnTo>
                <a:lnTo>
                  <a:pt x="367" y="188"/>
                </a:lnTo>
                <a:lnTo>
                  <a:pt x="367" y="189"/>
                </a:lnTo>
                <a:lnTo>
                  <a:pt x="368" y="189"/>
                </a:lnTo>
                <a:lnTo>
                  <a:pt x="368" y="190"/>
                </a:lnTo>
                <a:lnTo>
                  <a:pt x="369" y="190"/>
                </a:lnTo>
                <a:lnTo>
                  <a:pt x="369" y="190"/>
                </a:lnTo>
                <a:lnTo>
                  <a:pt x="369" y="190"/>
                </a:lnTo>
                <a:lnTo>
                  <a:pt x="370" y="190"/>
                </a:lnTo>
                <a:lnTo>
                  <a:pt x="371" y="191"/>
                </a:lnTo>
                <a:lnTo>
                  <a:pt x="371" y="191"/>
                </a:lnTo>
                <a:lnTo>
                  <a:pt x="372" y="191"/>
                </a:lnTo>
                <a:lnTo>
                  <a:pt x="372" y="191"/>
                </a:lnTo>
                <a:lnTo>
                  <a:pt x="372" y="192"/>
                </a:lnTo>
                <a:lnTo>
                  <a:pt x="373" y="192"/>
                </a:lnTo>
                <a:lnTo>
                  <a:pt x="373" y="193"/>
                </a:lnTo>
                <a:lnTo>
                  <a:pt x="374" y="193"/>
                </a:lnTo>
                <a:lnTo>
                  <a:pt x="374" y="194"/>
                </a:lnTo>
                <a:lnTo>
                  <a:pt x="375" y="194"/>
                </a:lnTo>
                <a:lnTo>
                  <a:pt x="375" y="194"/>
                </a:lnTo>
                <a:lnTo>
                  <a:pt x="376" y="194"/>
                </a:lnTo>
                <a:lnTo>
                  <a:pt x="376" y="195"/>
                </a:lnTo>
                <a:lnTo>
                  <a:pt x="376" y="195"/>
                </a:lnTo>
                <a:lnTo>
                  <a:pt x="377" y="195"/>
                </a:lnTo>
                <a:lnTo>
                  <a:pt x="377" y="196"/>
                </a:lnTo>
                <a:lnTo>
                  <a:pt x="378" y="196"/>
                </a:lnTo>
                <a:lnTo>
                  <a:pt x="378" y="196"/>
                </a:lnTo>
                <a:lnTo>
                  <a:pt x="379" y="196"/>
                </a:lnTo>
                <a:lnTo>
                  <a:pt x="379" y="196"/>
                </a:lnTo>
                <a:lnTo>
                  <a:pt x="380" y="197"/>
                </a:lnTo>
                <a:lnTo>
                  <a:pt x="380" y="197"/>
                </a:lnTo>
                <a:lnTo>
                  <a:pt x="380" y="197"/>
                </a:lnTo>
                <a:lnTo>
                  <a:pt x="380" y="198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2" y="200"/>
                </a:lnTo>
                <a:lnTo>
                  <a:pt x="382" y="201"/>
                </a:lnTo>
                <a:lnTo>
                  <a:pt x="382" y="201"/>
                </a:lnTo>
                <a:lnTo>
                  <a:pt x="383" y="202"/>
                </a:lnTo>
                <a:lnTo>
                  <a:pt x="383" y="202"/>
                </a:lnTo>
                <a:lnTo>
                  <a:pt x="384" y="202"/>
                </a:lnTo>
                <a:lnTo>
                  <a:pt x="384" y="203"/>
                </a:lnTo>
                <a:lnTo>
                  <a:pt x="384" y="203"/>
                </a:lnTo>
                <a:lnTo>
                  <a:pt x="385" y="203"/>
                </a:lnTo>
                <a:lnTo>
                  <a:pt x="385" y="203"/>
                </a:lnTo>
                <a:lnTo>
                  <a:pt x="386" y="203"/>
                </a:lnTo>
                <a:lnTo>
                  <a:pt x="387" y="203"/>
                </a:lnTo>
                <a:lnTo>
                  <a:pt x="387" y="203"/>
                </a:lnTo>
                <a:lnTo>
                  <a:pt x="388" y="203"/>
                </a:lnTo>
                <a:lnTo>
                  <a:pt x="388" y="203"/>
                </a:lnTo>
                <a:lnTo>
                  <a:pt x="389" y="203"/>
                </a:lnTo>
                <a:lnTo>
                  <a:pt x="390" y="203"/>
                </a:lnTo>
                <a:lnTo>
                  <a:pt x="390" y="203"/>
                </a:lnTo>
                <a:lnTo>
                  <a:pt x="390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5"/>
                </a:lnTo>
                <a:lnTo>
                  <a:pt x="391" y="206"/>
                </a:lnTo>
                <a:lnTo>
                  <a:pt x="391" y="206"/>
                </a:lnTo>
                <a:lnTo>
                  <a:pt x="391" y="207"/>
                </a:lnTo>
                <a:lnTo>
                  <a:pt x="391" y="207"/>
                </a:lnTo>
                <a:lnTo>
                  <a:pt x="391" y="208"/>
                </a:lnTo>
                <a:lnTo>
                  <a:pt x="391" y="209"/>
                </a:lnTo>
                <a:lnTo>
                  <a:pt x="391" y="209"/>
                </a:lnTo>
                <a:lnTo>
                  <a:pt x="392" y="209"/>
                </a:lnTo>
                <a:lnTo>
                  <a:pt x="392" y="210"/>
                </a:lnTo>
                <a:lnTo>
                  <a:pt x="392" y="211"/>
                </a:lnTo>
                <a:lnTo>
                  <a:pt x="392" y="211"/>
                </a:lnTo>
                <a:lnTo>
                  <a:pt x="392" y="211"/>
                </a:lnTo>
                <a:lnTo>
                  <a:pt x="392" y="212"/>
                </a:lnTo>
                <a:lnTo>
                  <a:pt x="393" y="212"/>
                </a:lnTo>
                <a:lnTo>
                  <a:pt x="393" y="213"/>
                </a:lnTo>
                <a:lnTo>
                  <a:pt x="393" y="214"/>
                </a:lnTo>
                <a:lnTo>
                  <a:pt x="394" y="214"/>
                </a:lnTo>
                <a:lnTo>
                  <a:pt x="394" y="214"/>
                </a:lnTo>
                <a:lnTo>
                  <a:pt x="395" y="215"/>
                </a:lnTo>
                <a:lnTo>
                  <a:pt x="395" y="215"/>
                </a:lnTo>
                <a:lnTo>
                  <a:pt x="396" y="215"/>
                </a:lnTo>
                <a:lnTo>
                  <a:pt x="397" y="215"/>
                </a:lnTo>
                <a:lnTo>
                  <a:pt x="397" y="215"/>
                </a:lnTo>
                <a:lnTo>
                  <a:pt x="397" y="215"/>
                </a:lnTo>
                <a:lnTo>
                  <a:pt x="398" y="215"/>
                </a:lnTo>
                <a:lnTo>
                  <a:pt x="399" y="215"/>
                </a:lnTo>
                <a:lnTo>
                  <a:pt x="399" y="215"/>
                </a:lnTo>
                <a:lnTo>
                  <a:pt x="400" y="215"/>
                </a:lnTo>
                <a:lnTo>
                  <a:pt x="401" y="215"/>
                </a:lnTo>
                <a:lnTo>
                  <a:pt x="401" y="216"/>
                </a:lnTo>
                <a:lnTo>
                  <a:pt x="401" y="216"/>
                </a:lnTo>
                <a:lnTo>
                  <a:pt x="401" y="216"/>
                </a:lnTo>
                <a:lnTo>
                  <a:pt x="402" y="216"/>
                </a:lnTo>
                <a:lnTo>
                  <a:pt x="403" y="217"/>
                </a:lnTo>
                <a:lnTo>
                  <a:pt x="403" y="217"/>
                </a:lnTo>
                <a:lnTo>
                  <a:pt x="404" y="217"/>
                </a:lnTo>
                <a:lnTo>
                  <a:pt x="404" y="218"/>
                </a:lnTo>
                <a:lnTo>
                  <a:pt x="404" y="218"/>
                </a:lnTo>
                <a:lnTo>
                  <a:pt x="405" y="219"/>
                </a:lnTo>
                <a:lnTo>
                  <a:pt x="405" y="219"/>
                </a:lnTo>
                <a:lnTo>
                  <a:pt x="406" y="219"/>
                </a:lnTo>
                <a:lnTo>
                  <a:pt x="406" y="219"/>
                </a:lnTo>
                <a:lnTo>
                  <a:pt x="407" y="220"/>
                </a:lnTo>
                <a:lnTo>
                  <a:pt x="407" y="220"/>
                </a:lnTo>
                <a:lnTo>
                  <a:pt x="408" y="220"/>
                </a:lnTo>
                <a:lnTo>
                  <a:pt x="408" y="220"/>
                </a:lnTo>
                <a:lnTo>
                  <a:pt x="409" y="220"/>
                </a:lnTo>
                <a:lnTo>
                  <a:pt x="409" y="220"/>
                </a:lnTo>
                <a:lnTo>
                  <a:pt x="410" y="220"/>
                </a:lnTo>
                <a:lnTo>
                  <a:pt x="411" y="220"/>
                </a:lnTo>
                <a:lnTo>
                  <a:pt x="411" y="220"/>
                </a:lnTo>
                <a:lnTo>
                  <a:pt x="412" y="220"/>
                </a:lnTo>
                <a:lnTo>
                  <a:pt x="412" y="221"/>
                </a:lnTo>
                <a:lnTo>
                  <a:pt x="413" y="221"/>
                </a:lnTo>
                <a:lnTo>
                  <a:pt x="413" y="221"/>
                </a:lnTo>
                <a:lnTo>
                  <a:pt x="413" y="222"/>
                </a:lnTo>
                <a:lnTo>
                  <a:pt x="413" y="222"/>
                </a:lnTo>
                <a:lnTo>
                  <a:pt x="413" y="222"/>
                </a:lnTo>
                <a:lnTo>
                  <a:pt x="414" y="223"/>
                </a:lnTo>
                <a:lnTo>
                  <a:pt x="414" y="223"/>
                </a:lnTo>
                <a:lnTo>
                  <a:pt x="414" y="223"/>
                </a:lnTo>
                <a:lnTo>
                  <a:pt x="415" y="223"/>
                </a:lnTo>
                <a:lnTo>
                  <a:pt x="415" y="224"/>
                </a:lnTo>
                <a:lnTo>
                  <a:pt x="415" y="224"/>
                </a:lnTo>
                <a:lnTo>
                  <a:pt x="415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8" y="225"/>
                </a:lnTo>
                <a:lnTo>
                  <a:pt x="418" y="225"/>
                </a:lnTo>
                <a:lnTo>
                  <a:pt x="418" y="225"/>
                </a:lnTo>
                <a:lnTo>
                  <a:pt x="419" y="225"/>
                </a:lnTo>
                <a:lnTo>
                  <a:pt x="419" y="225"/>
                </a:lnTo>
                <a:lnTo>
                  <a:pt x="420" y="225"/>
                </a:lnTo>
                <a:lnTo>
                  <a:pt x="420" y="225"/>
                </a:lnTo>
                <a:lnTo>
                  <a:pt x="421" y="226"/>
                </a:lnTo>
                <a:lnTo>
                  <a:pt x="421" y="226"/>
                </a:lnTo>
                <a:lnTo>
                  <a:pt x="421" y="226"/>
                </a:lnTo>
                <a:lnTo>
                  <a:pt x="422" y="226"/>
                </a:lnTo>
                <a:lnTo>
                  <a:pt x="422" y="227"/>
                </a:lnTo>
                <a:lnTo>
                  <a:pt x="422" y="227"/>
                </a:lnTo>
                <a:lnTo>
                  <a:pt x="422" y="228"/>
                </a:lnTo>
                <a:lnTo>
                  <a:pt x="422" y="228"/>
                </a:lnTo>
                <a:lnTo>
                  <a:pt x="422" y="228"/>
                </a:lnTo>
                <a:lnTo>
                  <a:pt x="422" y="229"/>
                </a:lnTo>
                <a:lnTo>
                  <a:pt x="422" y="230"/>
                </a:lnTo>
                <a:lnTo>
                  <a:pt x="422" y="230"/>
                </a:lnTo>
                <a:lnTo>
                  <a:pt x="422" y="231"/>
                </a:lnTo>
                <a:lnTo>
                  <a:pt x="422" y="231"/>
                </a:lnTo>
                <a:lnTo>
                  <a:pt x="422" y="232"/>
                </a:lnTo>
                <a:lnTo>
                  <a:pt x="422" y="232"/>
                </a:lnTo>
                <a:lnTo>
                  <a:pt x="422" y="233"/>
                </a:lnTo>
                <a:lnTo>
                  <a:pt x="422" y="233"/>
                </a:lnTo>
                <a:lnTo>
                  <a:pt x="422" y="234"/>
                </a:lnTo>
                <a:lnTo>
                  <a:pt x="422" y="234"/>
                </a:lnTo>
                <a:lnTo>
                  <a:pt x="423" y="234"/>
                </a:lnTo>
                <a:lnTo>
                  <a:pt x="423" y="235"/>
                </a:lnTo>
                <a:lnTo>
                  <a:pt x="423" y="235"/>
                </a:lnTo>
                <a:lnTo>
                  <a:pt x="423" y="236"/>
                </a:lnTo>
                <a:lnTo>
                  <a:pt x="423" y="236"/>
                </a:lnTo>
                <a:lnTo>
                  <a:pt x="423" y="236"/>
                </a:lnTo>
                <a:lnTo>
                  <a:pt x="423" y="236"/>
                </a:lnTo>
                <a:lnTo>
                  <a:pt x="424" y="236"/>
                </a:lnTo>
                <a:lnTo>
                  <a:pt x="425" y="236"/>
                </a:lnTo>
                <a:lnTo>
                  <a:pt x="425" y="236"/>
                </a:lnTo>
                <a:lnTo>
                  <a:pt x="426" y="236"/>
                </a:lnTo>
                <a:lnTo>
                  <a:pt x="426" y="236"/>
                </a:lnTo>
                <a:lnTo>
                  <a:pt x="426" y="237"/>
                </a:lnTo>
                <a:lnTo>
                  <a:pt x="427" y="237"/>
                </a:lnTo>
                <a:lnTo>
                  <a:pt x="427" y="237"/>
                </a:lnTo>
                <a:lnTo>
                  <a:pt x="428" y="237"/>
                </a:lnTo>
                <a:lnTo>
                  <a:pt x="428" y="238"/>
                </a:lnTo>
                <a:lnTo>
                  <a:pt x="429" y="238"/>
                </a:lnTo>
                <a:lnTo>
                  <a:pt x="429" y="239"/>
                </a:lnTo>
                <a:lnTo>
                  <a:pt x="429" y="239"/>
                </a:lnTo>
                <a:lnTo>
                  <a:pt x="429" y="240"/>
                </a:lnTo>
                <a:lnTo>
                  <a:pt x="429" y="240"/>
                </a:lnTo>
                <a:lnTo>
                  <a:pt x="429" y="241"/>
                </a:lnTo>
                <a:lnTo>
                  <a:pt x="429" y="241"/>
                </a:lnTo>
                <a:lnTo>
                  <a:pt x="429" y="241"/>
                </a:lnTo>
                <a:lnTo>
                  <a:pt x="429" y="242"/>
                </a:lnTo>
                <a:lnTo>
                  <a:pt x="429" y="242"/>
                </a:lnTo>
                <a:lnTo>
                  <a:pt x="430" y="243"/>
                </a:lnTo>
                <a:lnTo>
                  <a:pt x="430" y="243"/>
                </a:lnTo>
                <a:lnTo>
                  <a:pt x="430" y="244"/>
                </a:lnTo>
                <a:lnTo>
                  <a:pt x="430" y="244"/>
                </a:lnTo>
                <a:lnTo>
                  <a:pt x="431" y="244"/>
                </a:lnTo>
                <a:lnTo>
                  <a:pt x="431" y="243"/>
                </a:lnTo>
                <a:lnTo>
                  <a:pt x="431" y="243"/>
                </a:lnTo>
                <a:lnTo>
                  <a:pt x="432" y="243"/>
                </a:lnTo>
                <a:lnTo>
                  <a:pt x="432" y="243"/>
                </a:lnTo>
                <a:lnTo>
                  <a:pt x="433" y="243"/>
                </a:lnTo>
                <a:lnTo>
                  <a:pt x="433" y="243"/>
                </a:lnTo>
                <a:lnTo>
                  <a:pt x="433" y="243"/>
                </a:lnTo>
                <a:lnTo>
                  <a:pt x="433" y="244"/>
                </a:lnTo>
                <a:lnTo>
                  <a:pt x="433" y="244"/>
                </a:lnTo>
                <a:lnTo>
                  <a:pt x="434" y="244"/>
                </a:lnTo>
                <a:lnTo>
                  <a:pt x="434" y="244"/>
                </a:lnTo>
                <a:lnTo>
                  <a:pt x="434" y="244"/>
                </a:lnTo>
                <a:lnTo>
                  <a:pt x="435" y="244"/>
                </a:lnTo>
                <a:lnTo>
                  <a:pt x="435" y="243"/>
                </a:lnTo>
                <a:lnTo>
                  <a:pt x="435" y="243"/>
                </a:lnTo>
                <a:lnTo>
                  <a:pt x="435" y="243"/>
                </a:lnTo>
                <a:lnTo>
                  <a:pt x="436" y="243"/>
                </a:lnTo>
                <a:lnTo>
                  <a:pt x="436" y="243"/>
                </a:lnTo>
                <a:lnTo>
                  <a:pt x="436" y="243"/>
                </a:lnTo>
                <a:lnTo>
                  <a:pt x="437" y="243"/>
                </a:lnTo>
                <a:lnTo>
                  <a:pt x="437" y="242"/>
                </a:lnTo>
                <a:lnTo>
                  <a:pt x="437" y="243"/>
                </a:lnTo>
                <a:lnTo>
                  <a:pt x="438" y="243"/>
                </a:lnTo>
                <a:lnTo>
                  <a:pt x="438" y="243"/>
                </a:lnTo>
                <a:lnTo>
                  <a:pt x="438" y="243"/>
                </a:lnTo>
                <a:lnTo>
                  <a:pt x="438" y="243"/>
                </a:lnTo>
                <a:lnTo>
                  <a:pt x="439" y="243"/>
                </a:lnTo>
                <a:lnTo>
                  <a:pt x="439" y="244"/>
                </a:lnTo>
                <a:lnTo>
                  <a:pt x="439" y="244"/>
                </a:lnTo>
                <a:lnTo>
                  <a:pt x="438" y="244"/>
                </a:lnTo>
                <a:lnTo>
                  <a:pt x="439" y="244"/>
                </a:lnTo>
                <a:lnTo>
                  <a:pt x="439" y="245"/>
                </a:lnTo>
                <a:lnTo>
                  <a:pt x="439" y="245"/>
                </a:lnTo>
                <a:lnTo>
                  <a:pt x="439" y="246"/>
                </a:lnTo>
                <a:lnTo>
                  <a:pt x="439" y="246"/>
                </a:lnTo>
                <a:lnTo>
                  <a:pt x="440" y="246"/>
                </a:lnTo>
                <a:lnTo>
                  <a:pt x="440" y="247"/>
                </a:lnTo>
                <a:lnTo>
                  <a:pt x="440" y="247"/>
                </a:lnTo>
                <a:lnTo>
                  <a:pt x="441" y="247"/>
                </a:lnTo>
                <a:lnTo>
                  <a:pt x="441" y="247"/>
                </a:lnTo>
                <a:lnTo>
                  <a:pt x="442" y="247"/>
                </a:lnTo>
                <a:lnTo>
                  <a:pt x="442" y="247"/>
                </a:lnTo>
                <a:lnTo>
                  <a:pt x="442" y="247"/>
                </a:lnTo>
                <a:lnTo>
                  <a:pt x="443" y="248"/>
                </a:lnTo>
                <a:lnTo>
                  <a:pt x="443" y="248"/>
                </a:lnTo>
                <a:lnTo>
                  <a:pt x="443" y="249"/>
                </a:lnTo>
                <a:lnTo>
                  <a:pt x="443" y="249"/>
                </a:lnTo>
                <a:lnTo>
                  <a:pt x="442" y="249"/>
                </a:lnTo>
                <a:lnTo>
                  <a:pt x="442" y="249"/>
                </a:lnTo>
                <a:lnTo>
                  <a:pt x="442" y="249"/>
                </a:lnTo>
                <a:lnTo>
                  <a:pt x="441" y="250"/>
                </a:lnTo>
                <a:lnTo>
                  <a:pt x="441" y="250"/>
                </a:lnTo>
                <a:lnTo>
                  <a:pt x="440" y="250"/>
                </a:lnTo>
                <a:lnTo>
                  <a:pt x="439" y="250"/>
                </a:lnTo>
                <a:lnTo>
                  <a:pt x="439" y="251"/>
                </a:lnTo>
                <a:lnTo>
                  <a:pt x="439" y="250"/>
                </a:lnTo>
                <a:lnTo>
                  <a:pt x="438" y="250"/>
                </a:lnTo>
                <a:lnTo>
                  <a:pt x="438" y="250"/>
                </a:lnTo>
                <a:lnTo>
                  <a:pt x="438" y="249"/>
                </a:lnTo>
                <a:lnTo>
                  <a:pt x="438" y="249"/>
                </a:lnTo>
                <a:lnTo>
                  <a:pt x="438" y="250"/>
                </a:lnTo>
                <a:lnTo>
                  <a:pt x="437" y="250"/>
                </a:lnTo>
                <a:lnTo>
                  <a:pt x="437" y="250"/>
                </a:lnTo>
                <a:lnTo>
                  <a:pt x="436" y="250"/>
                </a:lnTo>
                <a:lnTo>
                  <a:pt x="437" y="251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3"/>
                </a:lnTo>
                <a:lnTo>
                  <a:pt x="437" y="253"/>
                </a:lnTo>
                <a:lnTo>
                  <a:pt x="437" y="254"/>
                </a:lnTo>
                <a:lnTo>
                  <a:pt x="437" y="254"/>
                </a:lnTo>
                <a:lnTo>
                  <a:pt x="436" y="255"/>
                </a:lnTo>
                <a:lnTo>
                  <a:pt x="435" y="255"/>
                </a:lnTo>
                <a:lnTo>
                  <a:pt x="435" y="256"/>
                </a:lnTo>
                <a:lnTo>
                  <a:pt x="434" y="256"/>
                </a:lnTo>
                <a:lnTo>
                  <a:pt x="434" y="257"/>
                </a:lnTo>
                <a:lnTo>
                  <a:pt x="435" y="257"/>
                </a:lnTo>
                <a:lnTo>
                  <a:pt x="435" y="257"/>
                </a:lnTo>
                <a:lnTo>
                  <a:pt x="434" y="258"/>
                </a:lnTo>
                <a:lnTo>
                  <a:pt x="434" y="258"/>
                </a:lnTo>
                <a:lnTo>
                  <a:pt x="434" y="258"/>
                </a:lnTo>
                <a:lnTo>
                  <a:pt x="433" y="259"/>
                </a:lnTo>
                <a:lnTo>
                  <a:pt x="434" y="259"/>
                </a:lnTo>
                <a:lnTo>
                  <a:pt x="433" y="260"/>
                </a:lnTo>
                <a:lnTo>
                  <a:pt x="433" y="260"/>
                </a:lnTo>
                <a:lnTo>
                  <a:pt x="433" y="261"/>
                </a:lnTo>
                <a:lnTo>
                  <a:pt x="434" y="261"/>
                </a:lnTo>
                <a:lnTo>
                  <a:pt x="434" y="261"/>
                </a:lnTo>
                <a:lnTo>
                  <a:pt x="435" y="261"/>
                </a:lnTo>
                <a:lnTo>
                  <a:pt x="435" y="261"/>
                </a:lnTo>
                <a:lnTo>
                  <a:pt x="435" y="261"/>
                </a:lnTo>
                <a:lnTo>
                  <a:pt x="435" y="262"/>
                </a:lnTo>
                <a:lnTo>
                  <a:pt x="435" y="263"/>
                </a:lnTo>
                <a:lnTo>
                  <a:pt x="434" y="263"/>
                </a:lnTo>
                <a:lnTo>
                  <a:pt x="434" y="264"/>
                </a:lnTo>
                <a:lnTo>
                  <a:pt x="434" y="265"/>
                </a:lnTo>
                <a:lnTo>
                  <a:pt x="434" y="265"/>
                </a:lnTo>
                <a:lnTo>
                  <a:pt x="434" y="266"/>
                </a:lnTo>
                <a:lnTo>
                  <a:pt x="434" y="266"/>
                </a:lnTo>
                <a:lnTo>
                  <a:pt x="434" y="267"/>
                </a:lnTo>
                <a:lnTo>
                  <a:pt x="435" y="267"/>
                </a:lnTo>
                <a:lnTo>
                  <a:pt x="436" y="268"/>
                </a:lnTo>
                <a:lnTo>
                  <a:pt x="436" y="268"/>
                </a:lnTo>
                <a:lnTo>
                  <a:pt x="437" y="268"/>
                </a:lnTo>
                <a:lnTo>
                  <a:pt x="437" y="269"/>
                </a:lnTo>
                <a:lnTo>
                  <a:pt x="437" y="269"/>
                </a:lnTo>
                <a:lnTo>
                  <a:pt x="437" y="269"/>
                </a:lnTo>
                <a:lnTo>
                  <a:pt x="437" y="270"/>
                </a:lnTo>
                <a:lnTo>
                  <a:pt x="437" y="270"/>
                </a:lnTo>
                <a:lnTo>
                  <a:pt x="438" y="271"/>
                </a:lnTo>
                <a:lnTo>
                  <a:pt x="438" y="272"/>
                </a:lnTo>
                <a:lnTo>
                  <a:pt x="438" y="272"/>
                </a:lnTo>
                <a:lnTo>
                  <a:pt x="438" y="273"/>
                </a:lnTo>
                <a:lnTo>
                  <a:pt x="438" y="273"/>
                </a:lnTo>
                <a:lnTo>
                  <a:pt x="439" y="273"/>
                </a:lnTo>
                <a:lnTo>
                  <a:pt x="439" y="272"/>
                </a:lnTo>
                <a:lnTo>
                  <a:pt x="439" y="272"/>
                </a:lnTo>
                <a:lnTo>
                  <a:pt x="439" y="272"/>
                </a:lnTo>
                <a:lnTo>
                  <a:pt x="440" y="271"/>
                </a:lnTo>
                <a:lnTo>
                  <a:pt x="440" y="271"/>
                </a:lnTo>
                <a:lnTo>
                  <a:pt x="440" y="270"/>
                </a:lnTo>
                <a:lnTo>
                  <a:pt x="440" y="270"/>
                </a:lnTo>
                <a:lnTo>
                  <a:pt x="440" y="270"/>
                </a:lnTo>
                <a:lnTo>
                  <a:pt x="441" y="269"/>
                </a:lnTo>
                <a:lnTo>
                  <a:pt x="441" y="269"/>
                </a:lnTo>
                <a:lnTo>
                  <a:pt x="442" y="269"/>
                </a:lnTo>
                <a:lnTo>
                  <a:pt x="442" y="269"/>
                </a:lnTo>
                <a:lnTo>
                  <a:pt x="442" y="268"/>
                </a:lnTo>
                <a:lnTo>
                  <a:pt x="443" y="268"/>
                </a:lnTo>
                <a:lnTo>
                  <a:pt x="443" y="268"/>
                </a:lnTo>
                <a:lnTo>
                  <a:pt x="444" y="267"/>
                </a:lnTo>
                <a:lnTo>
                  <a:pt x="444" y="267"/>
                </a:lnTo>
                <a:lnTo>
                  <a:pt x="444" y="267"/>
                </a:lnTo>
                <a:lnTo>
                  <a:pt x="445" y="268"/>
                </a:lnTo>
                <a:lnTo>
                  <a:pt x="445" y="268"/>
                </a:lnTo>
                <a:lnTo>
                  <a:pt x="445" y="268"/>
                </a:lnTo>
                <a:lnTo>
                  <a:pt x="446" y="268"/>
                </a:lnTo>
                <a:lnTo>
                  <a:pt x="447" y="268"/>
                </a:lnTo>
                <a:lnTo>
                  <a:pt x="447" y="268"/>
                </a:lnTo>
                <a:lnTo>
                  <a:pt x="447" y="268"/>
                </a:lnTo>
                <a:lnTo>
                  <a:pt x="447" y="269"/>
                </a:lnTo>
                <a:lnTo>
                  <a:pt x="448" y="269"/>
                </a:lnTo>
                <a:lnTo>
                  <a:pt x="448" y="269"/>
                </a:lnTo>
                <a:lnTo>
                  <a:pt x="448" y="269"/>
                </a:lnTo>
                <a:lnTo>
                  <a:pt x="448" y="269"/>
                </a:lnTo>
                <a:lnTo>
                  <a:pt x="447" y="270"/>
                </a:lnTo>
                <a:lnTo>
                  <a:pt x="447" y="270"/>
                </a:lnTo>
                <a:lnTo>
                  <a:pt x="447" y="270"/>
                </a:lnTo>
                <a:lnTo>
                  <a:pt x="447" y="271"/>
                </a:lnTo>
                <a:lnTo>
                  <a:pt x="447" y="271"/>
                </a:lnTo>
                <a:lnTo>
                  <a:pt x="447" y="272"/>
                </a:lnTo>
                <a:lnTo>
                  <a:pt x="447" y="272"/>
                </a:lnTo>
                <a:lnTo>
                  <a:pt x="447" y="273"/>
                </a:lnTo>
                <a:lnTo>
                  <a:pt x="447" y="273"/>
                </a:lnTo>
                <a:lnTo>
                  <a:pt x="447" y="273"/>
                </a:lnTo>
                <a:lnTo>
                  <a:pt x="448" y="274"/>
                </a:lnTo>
                <a:lnTo>
                  <a:pt x="448" y="275"/>
                </a:lnTo>
                <a:lnTo>
                  <a:pt x="449" y="276"/>
                </a:lnTo>
                <a:lnTo>
                  <a:pt x="449" y="276"/>
                </a:lnTo>
                <a:lnTo>
                  <a:pt x="449" y="277"/>
                </a:lnTo>
                <a:lnTo>
                  <a:pt x="449" y="277"/>
                </a:lnTo>
                <a:lnTo>
                  <a:pt x="449" y="278"/>
                </a:lnTo>
                <a:lnTo>
                  <a:pt x="448" y="278"/>
                </a:lnTo>
                <a:lnTo>
                  <a:pt x="448" y="279"/>
                </a:lnTo>
                <a:lnTo>
                  <a:pt x="448" y="279"/>
                </a:lnTo>
                <a:lnTo>
                  <a:pt x="448" y="280"/>
                </a:lnTo>
                <a:lnTo>
                  <a:pt x="448" y="281"/>
                </a:lnTo>
                <a:lnTo>
                  <a:pt x="449" y="281"/>
                </a:lnTo>
                <a:lnTo>
                  <a:pt x="449" y="282"/>
                </a:lnTo>
                <a:lnTo>
                  <a:pt x="449" y="282"/>
                </a:lnTo>
                <a:lnTo>
                  <a:pt x="449" y="282"/>
                </a:lnTo>
                <a:lnTo>
                  <a:pt x="450" y="282"/>
                </a:lnTo>
                <a:lnTo>
                  <a:pt x="450" y="282"/>
                </a:lnTo>
                <a:lnTo>
                  <a:pt x="451" y="282"/>
                </a:lnTo>
                <a:lnTo>
                  <a:pt x="451" y="282"/>
                </a:lnTo>
                <a:lnTo>
                  <a:pt x="451" y="282"/>
                </a:lnTo>
                <a:lnTo>
                  <a:pt x="452" y="283"/>
                </a:lnTo>
                <a:lnTo>
                  <a:pt x="452" y="283"/>
                </a:lnTo>
                <a:lnTo>
                  <a:pt x="453" y="283"/>
                </a:lnTo>
                <a:lnTo>
                  <a:pt x="453" y="284"/>
                </a:lnTo>
                <a:lnTo>
                  <a:pt x="453" y="284"/>
                </a:lnTo>
                <a:lnTo>
                  <a:pt x="454" y="284"/>
                </a:lnTo>
                <a:lnTo>
                  <a:pt x="454" y="284"/>
                </a:lnTo>
                <a:lnTo>
                  <a:pt x="454" y="284"/>
                </a:lnTo>
                <a:lnTo>
                  <a:pt x="455" y="284"/>
                </a:lnTo>
                <a:lnTo>
                  <a:pt x="455" y="284"/>
                </a:lnTo>
                <a:lnTo>
                  <a:pt x="455" y="284"/>
                </a:lnTo>
                <a:lnTo>
                  <a:pt x="455" y="284"/>
                </a:lnTo>
                <a:lnTo>
                  <a:pt x="456" y="284"/>
                </a:lnTo>
                <a:lnTo>
                  <a:pt x="456" y="284"/>
                </a:lnTo>
                <a:lnTo>
                  <a:pt x="457" y="284"/>
                </a:lnTo>
                <a:lnTo>
                  <a:pt x="457" y="284"/>
                </a:lnTo>
                <a:lnTo>
                  <a:pt x="458" y="284"/>
                </a:lnTo>
                <a:lnTo>
                  <a:pt x="458" y="285"/>
                </a:lnTo>
                <a:lnTo>
                  <a:pt x="459" y="285"/>
                </a:lnTo>
                <a:lnTo>
                  <a:pt x="459" y="286"/>
                </a:lnTo>
                <a:lnTo>
                  <a:pt x="459" y="286"/>
                </a:lnTo>
                <a:lnTo>
                  <a:pt x="459" y="287"/>
                </a:lnTo>
                <a:lnTo>
                  <a:pt x="460" y="287"/>
                </a:lnTo>
                <a:lnTo>
                  <a:pt x="460" y="287"/>
                </a:lnTo>
                <a:lnTo>
                  <a:pt x="461" y="287"/>
                </a:lnTo>
                <a:lnTo>
                  <a:pt x="462" y="287"/>
                </a:lnTo>
                <a:lnTo>
                  <a:pt x="462" y="287"/>
                </a:lnTo>
                <a:lnTo>
                  <a:pt x="462" y="287"/>
                </a:lnTo>
                <a:lnTo>
                  <a:pt x="463" y="287"/>
                </a:lnTo>
                <a:lnTo>
                  <a:pt x="463" y="287"/>
                </a:lnTo>
                <a:lnTo>
                  <a:pt x="463" y="287"/>
                </a:lnTo>
                <a:lnTo>
                  <a:pt x="464" y="287"/>
                </a:lnTo>
                <a:lnTo>
                  <a:pt x="464" y="288"/>
                </a:lnTo>
                <a:lnTo>
                  <a:pt x="465" y="288"/>
                </a:lnTo>
                <a:lnTo>
                  <a:pt x="465" y="288"/>
                </a:lnTo>
                <a:lnTo>
                  <a:pt x="465" y="288"/>
                </a:lnTo>
                <a:lnTo>
                  <a:pt x="467" y="289"/>
                </a:lnTo>
                <a:lnTo>
                  <a:pt x="467" y="289"/>
                </a:lnTo>
                <a:lnTo>
                  <a:pt x="467" y="288"/>
                </a:lnTo>
                <a:lnTo>
                  <a:pt x="468" y="288"/>
                </a:lnTo>
                <a:lnTo>
                  <a:pt x="469" y="289"/>
                </a:lnTo>
                <a:lnTo>
                  <a:pt x="469" y="289"/>
                </a:lnTo>
                <a:lnTo>
                  <a:pt x="470" y="289"/>
                </a:lnTo>
                <a:lnTo>
                  <a:pt x="470" y="289"/>
                </a:lnTo>
                <a:lnTo>
                  <a:pt x="471" y="290"/>
                </a:lnTo>
                <a:lnTo>
                  <a:pt x="471" y="290"/>
                </a:lnTo>
                <a:lnTo>
                  <a:pt x="472" y="291"/>
                </a:lnTo>
                <a:lnTo>
                  <a:pt x="472" y="291"/>
                </a:lnTo>
                <a:lnTo>
                  <a:pt x="472" y="291"/>
                </a:lnTo>
                <a:lnTo>
                  <a:pt x="473" y="292"/>
                </a:lnTo>
                <a:lnTo>
                  <a:pt x="475" y="292"/>
                </a:lnTo>
                <a:lnTo>
                  <a:pt x="476" y="292"/>
                </a:lnTo>
                <a:lnTo>
                  <a:pt x="477" y="292"/>
                </a:lnTo>
                <a:lnTo>
                  <a:pt x="480" y="292"/>
                </a:lnTo>
                <a:lnTo>
                  <a:pt x="481" y="292"/>
                </a:lnTo>
                <a:lnTo>
                  <a:pt x="482" y="291"/>
                </a:lnTo>
                <a:lnTo>
                  <a:pt x="482" y="291"/>
                </a:lnTo>
                <a:lnTo>
                  <a:pt x="483" y="290"/>
                </a:lnTo>
                <a:lnTo>
                  <a:pt x="484" y="290"/>
                </a:lnTo>
                <a:lnTo>
                  <a:pt x="484" y="291"/>
                </a:lnTo>
                <a:lnTo>
                  <a:pt x="485" y="291"/>
                </a:lnTo>
                <a:lnTo>
                  <a:pt x="487" y="291"/>
                </a:lnTo>
                <a:lnTo>
                  <a:pt x="488" y="290"/>
                </a:lnTo>
                <a:lnTo>
                  <a:pt x="488" y="291"/>
                </a:lnTo>
                <a:lnTo>
                  <a:pt x="489" y="291"/>
                </a:lnTo>
                <a:lnTo>
                  <a:pt x="489" y="292"/>
                </a:lnTo>
                <a:lnTo>
                  <a:pt x="489" y="292"/>
                </a:lnTo>
                <a:lnTo>
                  <a:pt x="489" y="293"/>
                </a:lnTo>
                <a:lnTo>
                  <a:pt x="490" y="293"/>
                </a:lnTo>
                <a:lnTo>
                  <a:pt x="490" y="293"/>
                </a:lnTo>
                <a:lnTo>
                  <a:pt x="490" y="294"/>
                </a:lnTo>
                <a:lnTo>
                  <a:pt x="491" y="294"/>
                </a:lnTo>
                <a:lnTo>
                  <a:pt x="491" y="294"/>
                </a:lnTo>
                <a:lnTo>
                  <a:pt x="492" y="294"/>
                </a:lnTo>
                <a:lnTo>
                  <a:pt x="492" y="295"/>
                </a:lnTo>
                <a:lnTo>
                  <a:pt x="493" y="295"/>
                </a:lnTo>
                <a:lnTo>
                  <a:pt x="494" y="295"/>
                </a:lnTo>
                <a:lnTo>
                  <a:pt x="494" y="295"/>
                </a:lnTo>
                <a:lnTo>
                  <a:pt x="495" y="295"/>
                </a:lnTo>
                <a:lnTo>
                  <a:pt x="496" y="295"/>
                </a:lnTo>
                <a:lnTo>
                  <a:pt x="496" y="295"/>
                </a:lnTo>
                <a:lnTo>
                  <a:pt x="496" y="296"/>
                </a:lnTo>
                <a:lnTo>
                  <a:pt x="496" y="296"/>
                </a:lnTo>
                <a:lnTo>
                  <a:pt x="496" y="297"/>
                </a:lnTo>
                <a:lnTo>
                  <a:pt x="497" y="298"/>
                </a:lnTo>
                <a:lnTo>
                  <a:pt x="497" y="298"/>
                </a:lnTo>
                <a:lnTo>
                  <a:pt x="497" y="298"/>
                </a:lnTo>
                <a:lnTo>
                  <a:pt x="498" y="298"/>
                </a:lnTo>
                <a:lnTo>
                  <a:pt x="498" y="299"/>
                </a:lnTo>
                <a:lnTo>
                  <a:pt x="498" y="299"/>
                </a:lnTo>
                <a:lnTo>
                  <a:pt x="499" y="299"/>
                </a:lnTo>
                <a:lnTo>
                  <a:pt x="499" y="300"/>
                </a:lnTo>
                <a:lnTo>
                  <a:pt x="499" y="300"/>
                </a:lnTo>
                <a:lnTo>
                  <a:pt x="500" y="300"/>
                </a:lnTo>
                <a:lnTo>
                  <a:pt x="500" y="301"/>
                </a:lnTo>
                <a:lnTo>
                  <a:pt x="500" y="301"/>
                </a:lnTo>
                <a:lnTo>
                  <a:pt x="500" y="301"/>
                </a:lnTo>
                <a:lnTo>
                  <a:pt x="501" y="302"/>
                </a:lnTo>
                <a:lnTo>
                  <a:pt x="501" y="302"/>
                </a:lnTo>
                <a:lnTo>
                  <a:pt x="501" y="302"/>
                </a:lnTo>
                <a:lnTo>
                  <a:pt x="501" y="303"/>
                </a:lnTo>
                <a:lnTo>
                  <a:pt x="502" y="303"/>
                </a:lnTo>
                <a:lnTo>
                  <a:pt x="502" y="303"/>
                </a:lnTo>
                <a:lnTo>
                  <a:pt x="503" y="303"/>
                </a:lnTo>
                <a:lnTo>
                  <a:pt x="503" y="304"/>
                </a:lnTo>
                <a:lnTo>
                  <a:pt x="503" y="304"/>
                </a:lnTo>
                <a:lnTo>
                  <a:pt x="504" y="305"/>
                </a:lnTo>
                <a:lnTo>
                  <a:pt x="504" y="305"/>
                </a:lnTo>
                <a:lnTo>
                  <a:pt x="504" y="306"/>
                </a:lnTo>
                <a:lnTo>
                  <a:pt x="504" y="306"/>
                </a:lnTo>
                <a:lnTo>
                  <a:pt x="505" y="306"/>
                </a:lnTo>
                <a:lnTo>
                  <a:pt x="505" y="306"/>
                </a:lnTo>
                <a:lnTo>
                  <a:pt x="505" y="306"/>
                </a:lnTo>
                <a:lnTo>
                  <a:pt x="505" y="307"/>
                </a:lnTo>
                <a:lnTo>
                  <a:pt x="505" y="307"/>
                </a:lnTo>
                <a:lnTo>
                  <a:pt x="505" y="307"/>
                </a:lnTo>
                <a:lnTo>
                  <a:pt x="505" y="307"/>
                </a:lnTo>
                <a:lnTo>
                  <a:pt x="506" y="307"/>
                </a:lnTo>
                <a:lnTo>
                  <a:pt x="506" y="308"/>
                </a:lnTo>
                <a:lnTo>
                  <a:pt x="507" y="308"/>
                </a:lnTo>
                <a:lnTo>
                  <a:pt x="507" y="309"/>
                </a:lnTo>
                <a:lnTo>
                  <a:pt x="507" y="309"/>
                </a:lnTo>
                <a:lnTo>
                  <a:pt x="507" y="309"/>
                </a:lnTo>
                <a:lnTo>
                  <a:pt x="507" y="310"/>
                </a:lnTo>
                <a:lnTo>
                  <a:pt x="508" y="310"/>
                </a:lnTo>
                <a:lnTo>
                  <a:pt x="508" y="310"/>
                </a:lnTo>
                <a:lnTo>
                  <a:pt x="508" y="310"/>
                </a:lnTo>
                <a:lnTo>
                  <a:pt x="508" y="310"/>
                </a:lnTo>
                <a:lnTo>
                  <a:pt x="509" y="310"/>
                </a:lnTo>
                <a:lnTo>
                  <a:pt x="509" y="311"/>
                </a:lnTo>
                <a:lnTo>
                  <a:pt x="509" y="311"/>
                </a:lnTo>
                <a:lnTo>
                  <a:pt x="509" y="311"/>
                </a:lnTo>
                <a:lnTo>
                  <a:pt x="509" y="311"/>
                </a:lnTo>
                <a:lnTo>
                  <a:pt x="509" y="311"/>
                </a:lnTo>
                <a:lnTo>
                  <a:pt x="510" y="312"/>
                </a:lnTo>
                <a:lnTo>
                  <a:pt x="510" y="312"/>
                </a:lnTo>
                <a:lnTo>
                  <a:pt x="510" y="312"/>
                </a:lnTo>
                <a:lnTo>
                  <a:pt x="510" y="313"/>
                </a:lnTo>
                <a:lnTo>
                  <a:pt x="510" y="313"/>
                </a:lnTo>
                <a:lnTo>
                  <a:pt x="510" y="314"/>
                </a:lnTo>
                <a:lnTo>
                  <a:pt x="510" y="314"/>
                </a:lnTo>
                <a:lnTo>
                  <a:pt x="510" y="315"/>
                </a:lnTo>
                <a:lnTo>
                  <a:pt x="511" y="315"/>
                </a:lnTo>
                <a:lnTo>
                  <a:pt x="511" y="315"/>
                </a:lnTo>
                <a:lnTo>
                  <a:pt x="512" y="315"/>
                </a:lnTo>
                <a:lnTo>
                  <a:pt x="512" y="315"/>
                </a:lnTo>
                <a:lnTo>
                  <a:pt x="513" y="315"/>
                </a:lnTo>
                <a:lnTo>
                  <a:pt x="513" y="315"/>
                </a:lnTo>
                <a:lnTo>
                  <a:pt x="513" y="315"/>
                </a:lnTo>
                <a:lnTo>
                  <a:pt x="513" y="315"/>
                </a:lnTo>
                <a:lnTo>
                  <a:pt x="513" y="316"/>
                </a:lnTo>
                <a:lnTo>
                  <a:pt x="513" y="316"/>
                </a:lnTo>
                <a:lnTo>
                  <a:pt x="513" y="316"/>
                </a:lnTo>
                <a:lnTo>
                  <a:pt x="513" y="317"/>
                </a:lnTo>
                <a:lnTo>
                  <a:pt x="514" y="317"/>
                </a:lnTo>
                <a:lnTo>
                  <a:pt x="514" y="317"/>
                </a:lnTo>
                <a:lnTo>
                  <a:pt x="514" y="317"/>
                </a:lnTo>
                <a:lnTo>
                  <a:pt x="514" y="318"/>
                </a:lnTo>
                <a:lnTo>
                  <a:pt x="514" y="318"/>
                </a:lnTo>
                <a:lnTo>
                  <a:pt x="515" y="319"/>
                </a:lnTo>
                <a:lnTo>
                  <a:pt x="514" y="319"/>
                </a:lnTo>
                <a:lnTo>
                  <a:pt x="514" y="319"/>
                </a:lnTo>
                <a:lnTo>
                  <a:pt x="514" y="319"/>
                </a:lnTo>
                <a:lnTo>
                  <a:pt x="515" y="319"/>
                </a:lnTo>
                <a:lnTo>
                  <a:pt x="515" y="320"/>
                </a:lnTo>
                <a:lnTo>
                  <a:pt x="515" y="320"/>
                </a:lnTo>
                <a:lnTo>
                  <a:pt x="514" y="321"/>
                </a:lnTo>
                <a:lnTo>
                  <a:pt x="514" y="321"/>
                </a:lnTo>
                <a:lnTo>
                  <a:pt x="514" y="322"/>
                </a:lnTo>
                <a:lnTo>
                  <a:pt x="515" y="322"/>
                </a:lnTo>
                <a:lnTo>
                  <a:pt x="515" y="322"/>
                </a:lnTo>
                <a:lnTo>
                  <a:pt x="516" y="322"/>
                </a:lnTo>
                <a:lnTo>
                  <a:pt x="516" y="323"/>
                </a:lnTo>
                <a:lnTo>
                  <a:pt x="516" y="323"/>
                </a:lnTo>
                <a:lnTo>
                  <a:pt x="517" y="323"/>
                </a:lnTo>
                <a:lnTo>
                  <a:pt x="517" y="323"/>
                </a:lnTo>
                <a:lnTo>
                  <a:pt x="517" y="324"/>
                </a:lnTo>
                <a:lnTo>
                  <a:pt x="517" y="324"/>
                </a:lnTo>
                <a:lnTo>
                  <a:pt x="518" y="324"/>
                </a:lnTo>
                <a:lnTo>
                  <a:pt x="518" y="324"/>
                </a:lnTo>
                <a:lnTo>
                  <a:pt x="519" y="324"/>
                </a:lnTo>
                <a:lnTo>
                  <a:pt x="519" y="324"/>
                </a:lnTo>
                <a:lnTo>
                  <a:pt x="519" y="324"/>
                </a:lnTo>
                <a:lnTo>
                  <a:pt x="519" y="323"/>
                </a:lnTo>
                <a:lnTo>
                  <a:pt x="520" y="323"/>
                </a:lnTo>
                <a:lnTo>
                  <a:pt x="520" y="324"/>
                </a:lnTo>
                <a:lnTo>
                  <a:pt x="520" y="324"/>
                </a:lnTo>
                <a:lnTo>
                  <a:pt x="521" y="324"/>
                </a:lnTo>
                <a:lnTo>
                  <a:pt x="521" y="324"/>
                </a:lnTo>
                <a:lnTo>
                  <a:pt x="521" y="323"/>
                </a:lnTo>
                <a:lnTo>
                  <a:pt x="521" y="323"/>
                </a:lnTo>
                <a:lnTo>
                  <a:pt x="521" y="324"/>
                </a:lnTo>
                <a:lnTo>
                  <a:pt x="521" y="324"/>
                </a:lnTo>
                <a:lnTo>
                  <a:pt x="522" y="324"/>
                </a:lnTo>
                <a:lnTo>
                  <a:pt x="522" y="325"/>
                </a:lnTo>
                <a:lnTo>
                  <a:pt x="523" y="325"/>
                </a:lnTo>
                <a:lnTo>
                  <a:pt x="523" y="326"/>
                </a:lnTo>
                <a:lnTo>
                  <a:pt x="524" y="326"/>
                </a:lnTo>
                <a:lnTo>
                  <a:pt x="524" y="326"/>
                </a:lnTo>
                <a:lnTo>
                  <a:pt x="525" y="326"/>
                </a:lnTo>
                <a:lnTo>
                  <a:pt x="525" y="326"/>
                </a:lnTo>
                <a:lnTo>
                  <a:pt x="525" y="327"/>
                </a:lnTo>
                <a:lnTo>
                  <a:pt x="526" y="327"/>
                </a:lnTo>
                <a:lnTo>
                  <a:pt x="526" y="327"/>
                </a:lnTo>
                <a:lnTo>
                  <a:pt x="526" y="328"/>
                </a:lnTo>
                <a:lnTo>
                  <a:pt x="526" y="328"/>
                </a:lnTo>
                <a:lnTo>
                  <a:pt x="526" y="328"/>
                </a:lnTo>
                <a:lnTo>
                  <a:pt x="526" y="328"/>
                </a:lnTo>
                <a:lnTo>
                  <a:pt x="526" y="328"/>
                </a:lnTo>
                <a:lnTo>
                  <a:pt x="527" y="328"/>
                </a:lnTo>
                <a:lnTo>
                  <a:pt x="527" y="328"/>
                </a:lnTo>
                <a:lnTo>
                  <a:pt x="528" y="328"/>
                </a:lnTo>
                <a:lnTo>
                  <a:pt x="528" y="328"/>
                </a:lnTo>
                <a:lnTo>
                  <a:pt x="528" y="328"/>
                </a:lnTo>
                <a:lnTo>
                  <a:pt x="529" y="328"/>
                </a:lnTo>
                <a:lnTo>
                  <a:pt x="529" y="328"/>
                </a:lnTo>
                <a:lnTo>
                  <a:pt x="530" y="328"/>
                </a:lnTo>
                <a:lnTo>
                  <a:pt x="530" y="328"/>
                </a:lnTo>
                <a:lnTo>
                  <a:pt x="530" y="328"/>
                </a:lnTo>
                <a:lnTo>
                  <a:pt x="530" y="328"/>
                </a:lnTo>
                <a:lnTo>
                  <a:pt x="531" y="329"/>
                </a:lnTo>
                <a:lnTo>
                  <a:pt x="531" y="329"/>
                </a:lnTo>
                <a:lnTo>
                  <a:pt x="532" y="329"/>
                </a:lnTo>
                <a:lnTo>
                  <a:pt x="532" y="329"/>
                </a:lnTo>
                <a:lnTo>
                  <a:pt x="532" y="330"/>
                </a:lnTo>
                <a:lnTo>
                  <a:pt x="532" y="330"/>
                </a:lnTo>
                <a:lnTo>
                  <a:pt x="532" y="331"/>
                </a:lnTo>
                <a:lnTo>
                  <a:pt x="532" y="331"/>
                </a:lnTo>
                <a:lnTo>
                  <a:pt x="533" y="332"/>
                </a:lnTo>
                <a:lnTo>
                  <a:pt x="533" y="332"/>
                </a:lnTo>
                <a:lnTo>
                  <a:pt x="533" y="332"/>
                </a:lnTo>
                <a:lnTo>
                  <a:pt x="534" y="332"/>
                </a:lnTo>
                <a:lnTo>
                  <a:pt x="534" y="332"/>
                </a:lnTo>
                <a:lnTo>
                  <a:pt x="534" y="332"/>
                </a:lnTo>
                <a:lnTo>
                  <a:pt x="534" y="332"/>
                </a:lnTo>
                <a:lnTo>
                  <a:pt x="535" y="333"/>
                </a:lnTo>
                <a:lnTo>
                  <a:pt x="535" y="333"/>
                </a:lnTo>
                <a:lnTo>
                  <a:pt x="536" y="333"/>
                </a:lnTo>
                <a:lnTo>
                  <a:pt x="536" y="333"/>
                </a:lnTo>
                <a:lnTo>
                  <a:pt x="536" y="333"/>
                </a:lnTo>
                <a:lnTo>
                  <a:pt x="537" y="333"/>
                </a:lnTo>
                <a:lnTo>
                  <a:pt x="537" y="333"/>
                </a:lnTo>
                <a:lnTo>
                  <a:pt x="538" y="333"/>
                </a:lnTo>
                <a:lnTo>
                  <a:pt x="538" y="334"/>
                </a:lnTo>
                <a:lnTo>
                  <a:pt x="538" y="334"/>
                </a:lnTo>
                <a:lnTo>
                  <a:pt x="538" y="334"/>
                </a:lnTo>
                <a:lnTo>
                  <a:pt x="538" y="335"/>
                </a:lnTo>
                <a:lnTo>
                  <a:pt x="537" y="335"/>
                </a:lnTo>
                <a:lnTo>
                  <a:pt x="537" y="335"/>
                </a:lnTo>
                <a:lnTo>
                  <a:pt x="538" y="335"/>
                </a:lnTo>
                <a:lnTo>
                  <a:pt x="538" y="336"/>
                </a:lnTo>
                <a:lnTo>
                  <a:pt x="538" y="336"/>
                </a:lnTo>
                <a:lnTo>
                  <a:pt x="538" y="336"/>
                </a:lnTo>
                <a:lnTo>
                  <a:pt x="538" y="336"/>
                </a:lnTo>
                <a:lnTo>
                  <a:pt x="538" y="336"/>
                </a:lnTo>
                <a:lnTo>
                  <a:pt x="537" y="337"/>
                </a:lnTo>
                <a:lnTo>
                  <a:pt x="537" y="337"/>
                </a:lnTo>
                <a:lnTo>
                  <a:pt x="537" y="337"/>
                </a:lnTo>
                <a:lnTo>
                  <a:pt x="537" y="338"/>
                </a:lnTo>
                <a:lnTo>
                  <a:pt x="536" y="338"/>
                </a:lnTo>
                <a:lnTo>
                  <a:pt x="537" y="338"/>
                </a:lnTo>
                <a:lnTo>
                  <a:pt x="537" y="338"/>
                </a:lnTo>
                <a:lnTo>
                  <a:pt x="538" y="339"/>
                </a:lnTo>
                <a:lnTo>
                  <a:pt x="538" y="339"/>
                </a:lnTo>
                <a:lnTo>
                  <a:pt x="538" y="339"/>
                </a:lnTo>
                <a:lnTo>
                  <a:pt x="538" y="340"/>
                </a:lnTo>
                <a:lnTo>
                  <a:pt x="538" y="340"/>
                </a:lnTo>
                <a:lnTo>
                  <a:pt x="538" y="340"/>
                </a:lnTo>
                <a:lnTo>
                  <a:pt x="538" y="340"/>
                </a:lnTo>
                <a:lnTo>
                  <a:pt x="538" y="341"/>
                </a:lnTo>
                <a:lnTo>
                  <a:pt x="538" y="341"/>
                </a:lnTo>
                <a:lnTo>
                  <a:pt x="539" y="341"/>
                </a:lnTo>
                <a:lnTo>
                  <a:pt x="539" y="341"/>
                </a:lnTo>
                <a:lnTo>
                  <a:pt x="540" y="341"/>
                </a:lnTo>
                <a:lnTo>
                  <a:pt x="540" y="342"/>
                </a:lnTo>
                <a:lnTo>
                  <a:pt x="540" y="342"/>
                </a:lnTo>
                <a:lnTo>
                  <a:pt x="540" y="343"/>
                </a:lnTo>
                <a:lnTo>
                  <a:pt x="540" y="343"/>
                </a:lnTo>
                <a:lnTo>
                  <a:pt x="541" y="343"/>
                </a:lnTo>
                <a:lnTo>
                  <a:pt x="541" y="343"/>
                </a:lnTo>
                <a:lnTo>
                  <a:pt x="542" y="343"/>
                </a:lnTo>
                <a:lnTo>
                  <a:pt x="542" y="344"/>
                </a:lnTo>
                <a:lnTo>
                  <a:pt x="543" y="344"/>
                </a:lnTo>
                <a:lnTo>
                  <a:pt x="543" y="344"/>
                </a:lnTo>
                <a:lnTo>
                  <a:pt x="544" y="344"/>
                </a:lnTo>
                <a:lnTo>
                  <a:pt x="544" y="344"/>
                </a:lnTo>
                <a:lnTo>
                  <a:pt x="544" y="344"/>
                </a:lnTo>
                <a:lnTo>
                  <a:pt x="545" y="344"/>
                </a:lnTo>
                <a:lnTo>
                  <a:pt x="545" y="344"/>
                </a:lnTo>
                <a:lnTo>
                  <a:pt x="545" y="345"/>
                </a:lnTo>
                <a:lnTo>
                  <a:pt x="545" y="345"/>
                </a:lnTo>
                <a:lnTo>
                  <a:pt x="545" y="346"/>
                </a:lnTo>
                <a:lnTo>
                  <a:pt x="545" y="346"/>
                </a:lnTo>
                <a:lnTo>
                  <a:pt x="546" y="346"/>
                </a:lnTo>
                <a:lnTo>
                  <a:pt x="547" y="347"/>
                </a:lnTo>
                <a:lnTo>
                  <a:pt x="547" y="348"/>
                </a:lnTo>
                <a:lnTo>
                  <a:pt x="547" y="348"/>
                </a:lnTo>
                <a:lnTo>
                  <a:pt x="547" y="348"/>
                </a:lnTo>
                <a:lnTo>
                  <a:pt x="547" y="349"/>
                </a:lnTo>
                <a:lnTo>
                  <a:pt x="547" y="349"/>
                </a:lnTo>
                <a:lnTo>
                  <a:pt x="547" y="349"/>
                </a:lnTo>
                <a:lnTo>
                  <a:pt x="547" y="349"/>
                </a:lnTo>
                <a:lnTo>
                  <a:pt x="548" y="349"/>
                </a:lnTo>
                <a:lnTo>
                  <a:pt x="548" y="349"/>
                </a:lnTo>
                <a:lnTo>
                  <a:pt x="548" y="349"/>
                </a:lnTo>
                <a:lnTo>
                  <a:pt x="549" y="349"/>
                </a:lnTo>
                <a:lnTo>
                  <a:pt x="549" y="350"/>
                </a:lnTo>
                <a:lnTo>
                  <a:pt x="549" y="351"/>
                </a:lnTo>
                <a:lnTo>
                  <a:pt x="550" y="351"/>
                </a:lnTo>
                <a:lnTo>
                  <a:pt x="550" y="351"/>
                </a:lnTo>
                <a:lnTo>
                  <a:pt x="551" y="351"/>
                </a:lnTo>
                <a:lnTo>
                  <a:pt x="551" y="352"/>
                </a:lnTo>
                <a:lnTo>
                  <a:pt x="551" y="352"/>
                </a:lnTo>
                <a:lnTo>
                  <a:pt x="551" y="352"/>
                </a:lnTo>
                <a:lnTo>
                  <a:pt x="551" y="352"/>
                </a:lnTo>
                <a:lnTo>
                  <a:pt x="551" y="353"/>
                </a:lnTo>
                <a:lnTo>
                  <a:pt x="551" y="353"/>
                </a:lnTo>
                <a:lnTo>
                  <a:pt x="551" y="353"/>
                </a:lnTo>
                <a:lnTo>
                  <a:pt x="551" y="353"/>
                </a:lnTo>
                <a:lnTo>
                  <a:pt x="551" y="354"/>
                </a:lnTo>
                <a:lnTo>
                  <a:pt x="551" y="354"/>
                </a:lnTo>
                <a:lnTo>
                  <a:pt x="552" y="355"/>
                </a:lnTo>
                <a:lnTo>
                  <a:pt x="552" y="354"/>
                </a:lnTo>
                <a:lnTo>
                  <a:pt x="552" y="354"/>
                </a:lnTo>
                <a:lnTo>
                  <a:pt x="553" y="354"/>
                </a:lnTo>
                <a:lnTo>
                  <a:pt x="553" y="355"/>
                </a:lnTo>
                <a:lnTo>
                  <a:pt x="553" y="355"/>
                </a:lnTo>
                <a:lnTo>
                  <a:pt x="553" y="355"/>
                </a:lnTo>
                <a:lnTo>
                  <a:pt x="553" y="356"/>
                </a:lnTo>
                <a:lnTo>
                  <a:pt x="553" y="356"/>
                </a:lnTo>
                <a:lnTo>
                  <a:pt x="553" y="357"/>
                </a:lnTo>
                <a:lnTo>
                  <a:pt x="553" y="357"/>
                </a:lnTo>
                <a:lnTo>
                  <a:pt x="552" y="357"/>
                </a:lnTo>
                <a:lnTo>
                  <a:pt x="552" y="357"/>
                </a:lnTo>
                <a:lnTo>
                  <a:pt x="551" y="357"/>
                </a:lnTo>
                <a:lnTo>
                  <a:pt x="551" y="358"/>
                </a:lnTo>
                <a:lnTo>
                  <a:pt x="551" y="358"/>
                </a:lnTo>
                <a:lnTo>
                  <a:pt x="551" y="359"/>
                </a:lnTo>
                <a:lnTo>
                  <a:pt x="551" y="360"/>
                </a:lnTo>
                <a:lnTo>
                  <a:pt x="551" y="360"/>
                </a:lnTo>
                <a:lnTo>
                  <a:pt x="551" y="360"/>
                </a:lnTo>
                <a:lnTo>
                  <a:pt x="551" y="361"/>
                </a:lnTo>
                <a:lnTo>
                  <a:pt x="551" y="361"/>
                </a:lnTo>
                <a:lnTo>
                  <a:pt x="552" y="361"/>
                </a:lnTo>
                <a:lnTo>
                  <a:pt x="552" y="361"/>
                </a:lnTo>
                <a:lnTo>
                  <a:pt x="552" y="361"/>
                </a:lnTo>
                <a:lnTo>
                  <a:pt x="553" y="361"/>
                </a:lnTo>
                <a:lnTo>
                  <a:pt x="553" y="361"/>
                </a:lnTo>
                <a:lnTo>
                  <a:pt x="554" y="361"/>
                </a:lnTo>
                <a:lnTo>
                  <a:pt x="554" y="362"/>
                </a:lnTo>
                <a:lnTo>
                  <a:pt x="554" y="362"/>
                </a:lnTo>
                <a:lnTo>
                  <a:pt x="554" y="363"/>
                </a:lnTo>
                <a:lnTo>
                  <a:pt x="554" y="363"/>
                </a:lnTo>
                <a:lnTo>
                  <a:pt x="553" y="364"/>
                </a:lnTo>
                <a:lnTo>
                  <a:pt x="553" y="364"/>
                </a:lnTo>
                <a:lnTo>
                  <a:pt x="554" y="365"/>
                </a:lnTo>
                <a:lnTo>
                  <a:pt x="554" y="365"/>
                </a:lnTo>
                <a:lnTo>
                  <a:pt x="554" y="365"/>
                </a:lnTo>
                <a:lnTo>
                  <a:pt x="554" y="365"/>
                </a:lnTo>
                <a:lnTo>
                  <a:pt x="553" y="366"/>
                </a:lnTo>
                <a:lnTo>
                  <a:pt x="553" y="366"/>
                </a:lnTo>
                <a:lnTo>
                  <a:pt x="552" y="366"/>
                </a:lnTo>
                <a:lnTo>
                  <a:pt x="552" y="367"/>
                </a:lnTo>
                <a:lnTo>
                  <a:pt x="552" y="367"/>
                </a:lnTo>
                <a:lnTo>
                  <a:pt x="551" y="367"/>
                </a:lnTo>
                <a:lnTo>
                  <a:pt x="551" y="367"/>
                </a:lnTo>
                <a:lnTo>
                  <a:pt x="551" y="367"/>
                </a:lnTo>
                <a:lnTo>
                  <a:pt x="551" y="368"/>
                </a:lnTo>
                <a:lnTo>
                  <a:pt x="551" y="369"/>
                </a:lnTo>
                <a:lnTo>
                  <a:pt x="551" y="369"/>
                </a:lnTo>
                <a:lnTo>
                  <a:pt x="551" y="369"/>
                </a:lnTo>
                <a:lnTo>
                  <a:pt x="551" y="370"/>
                </a:lnTo>
                <a:lnTo>
                  <a:pt x="551" y="370"/>
                </a:lnTo>
                <a:lnTo>
                  <a:pt x="551" y="371"/>
                </a:lnTo>
                <a:lnTo>
                  <a:pt x="551" y="372"/>
                </a:lnTo>
                <a:lnTo>
                  <a:pt x="551" y="372"/>
                </a:lnTo>
                <a:lnTo>
                  <a:pt x="551" y="372"/>
                </a:lnTo>
                <a:lnTo>
                  <a:pt x="552" y="372"/>
                </a:lnTo>
                <a:lnTo>
                  <a:pt x="552" y="373"/>
                </a:lnTo>
                <a:lnTo>
                  <a:pt x="552" y="373"/>
                </a:lnTo>
                <a:lnTo>
                  <a:pt x="553" y="373"/>
                </a:lnTo>
                <a:lnTo>
                  <a:pt x="553" y="373"/>
                </a:lnTo>
                <a:lnTo>
                  <a:pt x="551" y="375"/>
                </a:lnTo>
                <a:lnTo>
                  <a:pt x="551" y="375"/>
                </a:lnTo>
                <a:lnTo>
                  <a:pt x="551" y="375"/>
                </a:lnTo>
                <a:lnTo>
                  <a:pt x="551" y="376"/>
                </a:lnTo>
                <a:lnTo>
                  <a:pt x="551" y="376"/>
                </a:lnTo>
                <a:lnTo>
                  <a:pt x="551" y="376"/>
                </a:lnTo>
                <a:lnTo>
                  <a:pt x="551" y="377"/>
                </a:lnTo>
                <a:lnTo>
                  <a:pt x="550" y="377"/>
                </a:lnTo>
                <a:lnTo>
                  <a:pt x="550" y="377"/>
                </a:lnTo>
                <a:lnTo>
                  <a:pt x="549" y="377"/>
                </a:lnTo>
                <a:lnTo>
                  <a:pt x="548" y="378"/>
                </a:lnTo>
                <a:lnTo>
                  <a:pt x="547" y="378"/>
                </a:lnTo>
                <a:lnTo>
                  <a:pt x="546" y="378"/>
                </a:lnTo>
                <a:lnTo>
                  <a:pt x="546" y="379"/>
                </a:lnTo>
                <a:lnTo>
                  <a:pt x="546" y="379"/>
                </a:lnTo>
                <a:lnTo>
                  <a:pt x="545" y="380"/>
                </a:lnTo>
                <a:lnTo>
                  <a:pt x="545" y="380"/>
                </a:lnTo>
                <a:lnTo>
                  <a:pt x="545" y="381"/>
                </a:lnTo>
                <a:lnTo>
                  <a:pt x="545" y="381"/>
                </a:lnTo>
                <a:lnTo>
                  <a:pt x="549" y="383"/>
                </a:lnTo>
                <a:lnTo>
                  <a:pt x="549" y="384"/>
                </a:lnTo>
                <a:lnTo>
                  <a:pt x="548" y="384"/>
                </a:lnTo>
                <a:lnTo>
                  <a:pt x="548" y="384"/>
                </a:lnTo>
                <a:lnTo>
                  <a:pt x="548" y="384"/>
                </a:lnTo>
                <a:lnTo>
                  <a:pt x="548" y="385"/>
                </a:lnTo>
                <a:lnTo>
                  <a:pt x="547" y="385"/>
                </a:lnTo>
                <a:lnTo>
                  <a:pt x="547" y="385"/>
                </a:lnTo>
                <a:lnTo>
                  <a:pt x="547" y="386"/>
                </a:lnTo>
                <a:lnTo>
                  <a:pt x="547" y="386"/>
                </a:lnTo>
                <a:lnTo>
                  <a:pt x="547" y="386"/>
                </a:lnTo>
                <a:lnTo>
                  <a:pt x="547" y="387"/>
                </a:lnTo>
                <a:lnTo>
                  <a:pt x="547" y="387"/>
                </a:lnTo>
                <a:lnTo>
                  <a:pt x="547" y="388"/>
                </a:lnTo>
                <a:lnTo>
                  <a:pt x="547" y="388"/>
                </a:lnTo>
                <a:lnTo>
                  <a:pt x="547" y="389"/>
                </a:lnTo>
                <a:lnTo>
                  <a:pt x="547" y="389"/>
                </a:lnTo>
                <a:lnTo>
                  <a:pt x="547" y="390"/>
                </a:lnTo>
                <a:lnTo>
                  <a:pt x="546" y="390"/>
                </a:lnTo>
                <a:lnTo>
                  <a:pt x="546" y="390"/>
                </a:lnTo>
                <a:lnTo>
                  <a:pt x="546" y="390"/>
                </a:lnTo>
                <a:lnTo>
                  <a:pt x="545" y="391"/>
                </a:lnTo>
                <a:lnTo>
                  <a:pt x="545" y="391"/>
                </a:lnTo>
                <a:lnTo>
                  <a:pt x="545" y="391"/>
                </a:lnTo>
                <a:lnTo>
                  <a:pt x="545" y="392"/>
                </a:lnTo>
                <a:lnTo>
                  <a:pt x="544" y="392"/>
                </a:lnTo>
                <a:lnTo>
                  <a:pt x="544" y="392"/>
                </a:lnTo>
                <a:lnTo>
                  <a:pt x="544" y="393"/>
                </a:lnTo>
                <a:lnTo>
                  <a:pt x="543" y="393"/>
                </a:lnTo>
                <a:lnTo>
                  <a:pt x="543" y="393"/>
                </a:lnTo>
                <a:lnTo>
                  <a:pt x="543" y="393"/>
                </a:lnTo>
                <a:lnTo>
                  <a:pt x="543" y="394"/>
                </a:lnTo>
                <a:lnTo>
                  <a:pt x="542" y="394"/>
                </a:lnTo>
                <a:lnTo>
                  <a:pt x="542" y="394"/>
                </a:lnTo>
                <a:lnTo>
                  <a:pt x="542" y="394"/>
                </a:lnTo>
                <a:lnTo>
                  <a:pt x="542" y="394"/>
                </a:lnTo>
                <a:lnTo>
                  <a:pt x="542" y="394"/>
                </a:lnTo>
                <a:lnTo>
                  <a:pt x="541" y="395"/>
                </a:lnTo>
                <a:lnTo>
                  <a:pt x="541" y="395"/>
                </a:lnTo>
                <a:lnTo>
                  <a:pt x="541" y="396"/>
                </a:lnTo>
                <a:lnTo>
                  <a:pt x="541" y="396"/>
                </a:lnTo>
                <a:lnTo>
                  <a:pt x="541" y="397"/>
                </a:lnTo>
                <a:lnTo>
                  <a:pt x="541" y="397"/>
                </a:lnTo>
                <a:lnTo>
                  <a:pt x="541" y="398"/>
                </a:lnTo>
                <a:lnTo>
                  <a:pt x="541" y="398"/>
                </a:lnTo>
                <a:lnTo>
                  <a:pt x="541" y="398"/>
                </a:lnTo>
                <a:lnTo>
                  <a:pt x="541" y="399"/>
                </a:lnTo>
                <a:lnTo>
                  <a:pt x="540" y="399"/>
                </a:lnTo>
                <a:lnTo>
                  <a:pt x="540" y="399"/>
                </a:lnTo>
                <a:lnTo>
                  <a:pt x="540" y="399"/>
                </a:lnTo>
                <a:lnTo>
                  <a:pt x="540" y="400"/>
                </a:lnTo>
                <a:lnTo>
                  <a:pt x="540" y="400"/>
                </a:lnTo>
                <a:lnTo>
                  <a:pt x="540" y="400"/>
                </a:lnTo>
                <a:lnTo>
                  <a:pt x="539" y="400"/>
                </a:lnTo>
                <a:lnTo>
                  <a:pt x="539" y="400"/>
                </a:lnTo>
                <a:lnTo>
                  <a:pt x="539" y="401"/>
                </a:lnTo>
                <a:lnTo>
                  <a:pt x="538" y="401"/>
                </a:lnTo>
                <a:lnTo>
                  <a:pt x="538" y="401"/>
                </a:lnTo>
                <a:lnTo>
                  <a:pt x="538" y="401"/>
                </a:lnTo>
                <a:lnTo>
                  <a:pt x="537" y="400"/>
                </a:lnTo>
                <a:lnTo>
                  <a:pt x="537" y="400"/>
                </a:lnTo>
                <a:lnTo>
                  <a:pt x="536" y="400"/>
                </a:lnTo>
                <a:lnTo>
                  <a:pt x="536" y="400"/>
                </a:lnTo>
                <a:lnTo>
                  <a:pt x="535" y="400"/>
                </a:lnTo>
                <a:lnTo>
                  <a:pt x="535" y="399"/>
                </a:lnTo>
                <a:lnTo>
                  <a:pt x="535" y="399"/>
                </a:lnTo>
                <a:lnTo>
                  <a:pt x="535" y="398"/>
                </a:lnTo>
                <a:lnTo>
                  <a:pt x="535" y="398"/>
                </a:lnTo>
                <a:lnTo>
                  <a:pt x="534" y="398"/>
                </a:lnTo>
                <a:lnTo>
                  <a:pt x="534" y="398"/>
                </a:lnTo>
                <a:lnTo>
                  <a:pt x="534" y="398"/>
                </a:lnTo>
                <a:lnTo>
                  <a:pt x="533" y="398"/>
                </a:lnTo>
                <a:lnTo>
                  <a:pt x="533" y="398"/>
                </a:lnTo>
                <a:lnTo>
                  <a:pt x="532" y="398"/>
                </a:lnTo>
                <a:lnTo>
                  <a:pt x="532" y="398"/>
                </a:lnTo>
                <a:lnTo>
                  <a:pt x="531" y="398"/>
                </a:lnTo>
                <a:lnTo>
                  <a:pt x="531" y="397"/>
                </a:lnTo>
                <a:lnTo>
                  <a:pt x="531" y="397"/>
                </a:lnTo>
                <a:lnTo>
                  <a:pt x="531" y="397"/>
                </a:lnTo>
                <a:lnTo>
                  <a:pt x="530" y="397"/>
                </a:lnTo>
                <a:lnTo>
                  <a:pt x="530" y="397"/>
                </a:lnTo>
                <a:lnTo>
                  <a:pt x="530" y="396"/>
                </a:lnTo>
                <a:lnTo>
                  <a:pt x="530" y="396"/>
                </a:lnTo>
                <a:lnTo>
                  <a:pt x="530" y="396"/>
                </a:lnTo>
                <a:lnTo>
                  <a:pt x="530" y="395"/>
                </a:lnTo>
                <a:lnTo>
                  <a:pt x="530" y="395"/>
                </a:lnTo>
                <a:lnTo>
                  <a:pt x="529" y="395"/>
                </a:lnTo>
                <a:lnTo>
                  <a:pt x="529" y="394"/>
                </a:lnTo>
                <a:lnTo>
                  <a:pt x="529" y="394"/>
                </a:lnTo>
                <a:lnTo>
                  <a:pt x="529" y="394"/>
                </a:lnTo>
                <a:lnTo>
                  <a:pt x="529" y="394"/>
                </a:lnTo>
                <a:lnTo>
                  <a:pt x="529" y="393"/>
                </a:lnTo>
                <a:lnTo>
                  <a:pt x="528" y="393"/>
                </a:lnTo>
                <a:lnTo>
                  <a:pt x="528" y="393"/>
                </a:lnTo>
                <a:lnTo>
                  <a:pt x="528" y="393"/>
                </a:lnTo>
                <a:lnTo>
                  <a:pt x="528" y="392"/>
                </a:lnTo>
                <a:lnTo>
                  <a:pt x="527" y="392"/>
                </a:lnTo>
                <a:lnTo>
                  <a:pt x="527" y="392"/>
                </a:lnTo>
                <a:lnTo>
                  <a:pt x="526" y="392"/>
                </a:lnTo>
                <a:lnTo>
                  <a:pt x="526" y="392"/>
                </a:lnTo>
                <a:lnTo>
                  <a:pt x="526" y="393"/>
                </a:lnTo>
                <a:lnTo>
                  <a:pt x="525" y="393"/>
                </a:lnTo>
                <a:lnTo>
                  <a:pt x="525" y="393"/>
                </a:lnTo>
                <a:lnTo>
                  <a:pt x="524" y="394"/>
                </a:lnTo>
                <a:lnTo>
                  <a:pt x="524" y="394"/>
                </a:lnTo>
                <a:lnTo>
                  <a:pt x="523" y="394"/>
                </a:lnTo>
                <a:lnTo>
                  <a:pt x="523" y="394"/>
                </a:lnTo>
                <a:lnTo>
                  <a:pt x="522" y="394"/>
                </a:lnTo>
                <a:lnTo>
                  <a:pt x="522" y="394"/>
                </a:lnTo>
                <a:lnTo>
                  <a:pt x="521" y="394"/>
                </a:lnTo>
                <a:lnTo>
                  <a:pt x="521" y="393"/>
                </a:lnTo>
                <a:lnTo>
                  <a:pt x="521" y="393"/>
                </a:lnTo>
                <a:lnTo>
                  <a:pt x="521" y="393"/>
                </a:lnTo>
                <a:lnTo>
                  <a:pt x="521" y="393"/>
                </a:lnTo>
                <a:lnTo>
                  <a:pt x="520" y="393"/>
                </a:lnTo>
                <a:lnTo>
                  <a:pt x="520" y="393"/>
                </a:lnTo>
                <a:lnTo>
                  <a:pt x="520" y="392"/>
                </a:lnTo>
                <a:lnTo>
                  <a:pt x="519" y="392"/>
                </a:lnTo>
                <a:lnTo>
                  <a:pt x="519" y="392"/>
                </a:lnTo>
                <a:lnTo>
                  <a:pt x="519" y="392"/>
                </a:lnTo>
                <a:lnTo>
                  <a:pt x="519" y="392"/>
                </a:lnTo>
                <a:lnTo>
                  <a:pt x="518" y="392"/>
                </a:lnTo>
                <a:lnTo>
                  <a:pt x="518" y="392"/>
                </a:lnTo>
                <a:lnTo>
                  <a:pt x="518" y="392"/>
                </a:lnTo>
                <a:lnTo>
                  <a:pt x="518" y="393"/>
                </a:lnTo>
                <a:lnTo>
                  <a:pt x="518" y="393"/>
                </a:lnTo>
                <a:lnTo>
                  <a:pt x="517" y="393"/>
                </a:lnTo>
                <a:lnTo>
                  <a:pt x="517" y="394"/>
                </a:lnTo>
                <a:lnTo>
                  <a:pt x="517" y="394"/>
                </a:lnTo>
                <a:lnTo>
                  <a:pt x="517" y="394"/>
                </a:lnTo>
                <a:lnTo>
                  <a:pt x="517" y="394"/>
                </a:lnTo>
                <a:lnTo>
                  <a:pt x="516" y="394"/>
                </a:lnTo>
                <a:lnTo>
                  <a:pt x="516" y="394"/>
                </a:lnTo>
                <a:lnTo>
                  <a:pt x="515" y="394"/>
                </a:lnTo>
                <a:lnTo>
                  <a:pt x="515" y="394"/>
                </a:lnTo>
                <a:lnTo>
                  <a:pt x="514" y="393"/>
                </a:lnTo>
                <a:lnTo>
                  <a:pt x="514" y="393"/>
                </a:lnTo>
                <a:lnTo>
                  <a:pt x="513" y="393"/>
                </a:lnTo>
                <a:lnTo>
                  <a:pt x="513" y="392"/>
                </a:lnTo>
                <a:lnTo>
                  <a:pt x="513" y="392"/>
                </a:lnTo>
                <a:lnTo>
                  <a:pt x="513" y="392"/>
                </a:lnTo>
                <a:lnTo>
                  <a:pt x="513" y="392"/>
                </a:lnTo>
                <a:lnTo>
                  <a:pt x="513" y="392"/>
                </a:lnTo>
                <a:lnTo>
                  <a:pt x="513" y="391"/>
                </a:lnTo>
                <a:lnTo>
                  <a:pt x="513" y="391"/>
                </a:lnTo>
                <a:lnTo>
                  <a:pt x="512" y="391"/>
                </a:lnTo>
                <a:lnTo>
                  <a:pt x="512" y="390"/>
                </a:lnTo>
                <a:lnTo>
                  <a:pt x="512" y="390"/>
                </a:lnTo>
                <a:lnTo>
                  <a:pt x="511" y="390"/>
                </a:lnTo>
                <a:lnTo>
                  <a:pt x="511" y="390"/>
                </a:lnTo>
                <a:lnTo>
                  <a:pt x="510" y="390"/>
                </a:lnTo>
                <a:lnTo>
                  <a:pt x="510" y="390"/>
                </a:lnTo>
                <a:lnTo>
                  <a:pt x="509" y="390"/>
                </a:lnTo>
                <a:lnTo>
                  <a:pt x="509" y="390"/>
                </a:lnTo>
                <a:lnTo>
                  <a:pt x="509" y="389"/>
                </a:lnTo>
                <a:lnTo>
                  <a:pt x="508" y="389"/>
                </a:lnTo>
                <a:lnTo>
                  <a:pt x="508" y="389"/>
                </a:lnTo>
                <a:lnTo>
                  <a:pt x="508" y="389"/>
                </a:lnTo>
                <a:lnTo>
                  <a:pt x="508" y="388"/>
                </a:lnTo>
                <a:lnTo>
                  <a:pt x="508" y="388"/>
                </a:lnTo>
                <a:lnTo>
                  <a:pt x="508" y="388"/>
                </a:lnTo>
                <a:lnTo>
                  <a:pt x="508" y="387"/>
                </a:lnTo>
                <a:lnTo>
                  <a:pt x="507" y="387"/>
                </a:lnTo>
                <a:lnTo>
                  <a:pt x="507" y="387"/>
                </a:lnTo>
                <a:lnTo>
                  <a:pt x="507" y="386"/>
                </a:lnTo>
                <a:lnTo>
                  <a:pt x="508" y="386"/>
                </a:lnTo>
                <a:lnTo>
                  <a:pt x="508" y="386"/>
                </a:lnTo>
                <a:lnTo>
                  <a:pt x="508" y="386"/>
                </a:lnTo>
                <a:lnTo>
                  <a:pt x="508" y="385"/>
                </a:lnTo>
                <a:lnTo>
                  <a:pt x="508" y="385"/>
                </a:lnTo>
                <a:lnTo>
                  <a:pt x="508" y="385"/>
                </a:lnTo>
                <a:lnTo>
                  <a:pt x="508" y="384"/>
                </a:lnTo>
                <a:lnTo>
                  <a:pt x="508" y="384"/>
                </a:lnTo>
                <a:lnTo>
                  <a:pt x="508" y="383"/>
                </a:lnTo>
                <a:lnTo>
                  <a:pt x="508" y="383"/>
                </a:lnTo>
                <a:lnTo>
                  <a:pt x="508" y="382"/>
                </a:lnTo>
                <a:lnTo>
                  <a:pt x="508" y="382"/>
                </a:lnTo>
                <a:lnTo>
                  <a:pt x="507" y="382"/>
                </a:lnTo>
                <a:lnTo>
                  <a:pt x="507" y="382"/>
                </a:lnTo>
                <a:lnTo>
                  <a:pt x="507" y="382"/>
                </a:lnTo>
                <a:lnTo>
                  <a:pt x="506" y="382"/>
                </a:lnTo>
                <a:lnTo>
                  <a:pt x="506" y="383"/>
                </a:lnTo>
                <a:lnTo>
                  <a:pt x="506" y="383"/>
                </a:lnTo>
                <a:lnTo>
                  <a:pt x="506" y="384"/>
                </a:lnTo>
                <a:lnTo>
                  <a:pt x="505" y="384"/>
                </a:lnTo>
                <a:lnTo>
                  <a:pt x="505" y="384"/>
                </a:lnTo>
                <a:lnTo>
                  <a:pt x="505" y="384"/>
                </a:lnTo>
                <a:lnTo>
                  <a:pt x="505" y="385"/>
                </a:lnTo>
                <a:lnTo>
                  <a:pt x="505" y="385"/>
                </a:lnTo>
                <a:lnTo>
                  <a:pt x="505" y="385"/>
                </a:lnTo>
                <a:lnTo>
                  <a:pt x="504" y="385"/>
                </a:lnTo>
                <a:lnTo>
                  <a:pt x="504" y="385"/>
                </a:lnTo>
                <a:lnTo>
                  <a:pt x="503" y="385"/>
                </a:lnTo>
                <a:lnTo>
                  <a:pt x="503" y="385"/>
                </a:lnTo>
                <a:lnTo>
                  <a:pt x="503" y="385"/>
                </a:lnTo>
                <a:lnTo>
                  <a:pt x="502" y="385"/>
                </a:lnTo>
                <a:lnTo>
                  <a:pt x="502" y="384"/>
                </a:lnTo>
                <a:lnTo>
                  <a:pt x="502" y="384"/>
                </a:lnTo>
                <a:lnTo>
                  <a:pt x="501" y="384"/>
                </a:lnTo>
                <a:lnTo>
                  <a:pt x="501" y="384"/>
                </a:lnTo>
                <a:lnTo>
                  <a:pt x="501" y="383"/>
                </a:lnTo>
                <a:lnTo>
                  <a:pt x="501" y="383"/>
                </a:lnTo>
                <a:lnTo>
                  <a:pt x="501" y="383"/>
                </a:lnTo>
                <a:lnTo>
                  <a:pt x="500" y="383"/>
                </a:lnTo>
                <a:lnTo>
                  <a:pt x="500" y="382"/>
                </a:lnTo>
                <a:lnTo>
                  <a:pt x="499" y="382"/>
                </a:lnTo>
                <a:lnTo>
                  <a:pt x="499" y="382"/>
                </a:lnTo>
                <a:lnTo>
                  <a:pt x="499" y="382"/>
                </a:lnTo>
                <a:lnTo>
                  <a:pt x="498" y="382"/>
                </a:lnTo>
                <a:lnTo>
                  <a:pt x="498" y="382"/>
                </a:lnTo>
                <a:lnTo>
                  <a:pt x="498" y="381"/>
                </a:lnTo>
                <a:lnTo>
                  <a:pt x="497" y="381"/>
                </a:lnTo>
                <a:lnTo>
                  <a:pt x="497" y="381"/>
                </a:lnTo>
                <a:lnTo>
                  <a:pt x="497" y="381"/>
                </a:lnTo>
                <a:lnTo>
                  <a:pt x="496" y="381"/>
                </a:lnTo>
                <a:lnTo>
                  <a:pt x="496" y="381"/>
                </a:lnTo>
                <a:lnTo>
                  <a:pt x="496" y="381"/>
                </a:lnTo>
                <a:lnTo>
                  <a:pt x="495" y="381"/>
                </a:lnTo>
                <a:lnTo>
                  <a:pt x="495" y="382"/>
                </a:lnTo>
                <a:lnTo>
                  <a:pt x="495" y="382"/>
                </a:lnTo>
                <a:lnTo>
                  <a:pt x="494" y="382"/>
                </a:lnTo>
                <a:lnTo>
                  <a:pt x="494" y="382"/>
                </a:lnTo>
                <a:lnTo>
                  <a:pt x="493" y="382"/>
                </a:lnTo>
                <a:lnTo>
                  <a:pt x="493" y="382"/>
                </a:lnTo>
                <a:lnTo>
                  <a:pt x="493" y="382"/>
                </a:lnTo>
                <a:lnTo>
                  <a:pt x="493" y="382"/>
                </a:lnTo>
                <a:lnTo>
                  <a:pt x="494" y="382"/>
                </a:lnTo>
                <a:lnTo>
                  <a:pt x="494" y="381"/>
                </a:lnTo>
                <a:lnTo>
                  <a:pt x="494" y="381"/>
                </a:lnTo>
                <a:lnTo>
                  <a:pt x="494" y="381"/>
                </a:lnTo>
                <a:lnTo>
                  <a:pt x="494" y="381"/>
                </a:lnTo>
                <a:lnTo>
                  <a:pt x="494" y="381"/>
                </a:lnTo>
                <a:lnTo>
                  <a:pt x="493" y="381"/>
                </a:lnTo>
                <a:lnTo>
                  <a:pt x="493" y="380"/>
                </a:lnTo>
                <a:lnTo>
                  <a:pt x="493" y="380"/>
                </a:lnTo>
                <a:lnTo>
                  <a:pt x="493" y="379"/>
                </a:lnTo>
                <a:lnTo>
                  <a:pt x="493" y="379"/>
                </a:lnTo>
                <a:lnTo>
                  <a:pt x="492" y="379"/>
                </a:lnTo>
                <a:lnTo>
                  <a:pt x="492" y="378"/>
                </a:lnTo>
                <a:lnTo>
                  <a:pt x="492" y="378"/>
                </a:lnTo>
                <a:lnTo>
                  <a:pt x="492" y="378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6"/>
                </a:lnTo>
                <a:lnTo>
                  <a:pt x="491" y="376"/>
                </a:lnTo>
                <a:lnTo>
                  <a:pt x="491" y="376"/>
                </a:lnTo>
                <a:lnTo>
                  <a:pt x="490" y="376"/>
                </a:lnTo>
                <a:lnTo>
                  <a:pt x="490" y="376"/>
                </a:lnTo>
                <a:lnTo>
                  <a:pt x="489" y="377"/>
                </a:lnTo>
                <a:lnTo>
                  <a:pt x="489" y="377"/>
                </a:lnTo>
                <a:lnTo>
                  <a:pt x="489" y="377"/>
                </a:lnTo>
                <a:lnTo>
                  <a:pt x="488" y="377"/>
                </a:lnTo>
                <a:lnTo>
                  <a:pt x="488" y="378"/>
                </a:lnTo>
                <a:lnTo>
                  <a:pt x="488" y="378"/>
                </a:lnTo>
                <a:lnTo>
                  <a:pt x="488" y="378"/>
                </a:lnTo>
                <a:lnTo>
                  <a:pt x="488" y="378"/>
                </a:lnTo>
                <a:lnTo>
                  <a:pt x="487" y="378"/>
                </a:lnTo>
                <a:lnTo>
                  <a:pt x="487" y="378"/>
                </a:lnTo>
                <a:lnTo>
                  <a:pt x="487" y="378"/>
                </a:lnTo>
                <a:lnTo>
                  <a:pt x="486" y="378"/>
                </a:lnTo>
                <a:lnTo>
                  <a:pt x="486" y="378"/>
                </a:lnTo>
                <a:lnTo>
                  <a:pt x="485" y="378"/>
                </a:lnTo>
                <a:lnTo>
                  <a:pt x="485" y="379"/>
                </a:lnTo>
                <a:lnTo>
                  <a:pt x="484" y="379"/>
                </a:lnTo>
                <a:lnTo>
                  <a:pt x="484" y="379"/>
                </a:lnTo>
                <a:lnTo>
                  <a:pt x="484" y="378"/>
                </a:lnTo>
                <a:lnTo>
                  <a:pt x="483" y="378"/>
                </a:lnTo>
                <a:lnTo>
                  <a:pt x="483" y="378"/>
                </a:lnTo>
                <a:lnTo>
                  <a:pt x="483" y="378"/>
                </a:lnTo>
                <a:lnTo>
                  <a:pt x="482" y="378"/>
                </a:lnTo>
                <a:lnTo>
                  <a:pt x="482" y="378"/>
                </a:lnTo>
                <a:lnTo>
                  <a:pt x="481" y="378"/>
                </a:lnTo>
                <a:lnTo>
                  <a:pt x="481" y="378"/>
                </a:lnTo>
                <a:lnTo>
                  <a:pt x="480" y="378"/>
                </a:lnTo>
                <a:lnTo>
                  <a:pt x="480" y="378"/>
                </a:lnTo>
                <a:lnTo>
                  <a:pt x="480" y="378"/>
                </a:lnTo>
                <a:lnTo>
                  <a:pt x="479" y="378"/>
                </a:lnTo>
                <a:lnTo>
                  <a:pt x="479" y="378"/>
                </a:lnTo>
                <a:lnTo>
                  <a:pt x="479" y="377"/>
                </a:lnTo>
                <a:lnTo>
                  <a:pt x="478" y="377"/>
                </a:lnTo>
                <a:lnTo>
                  <a:pt x="478" y="377"/>
                </a:lnTo>
                <a:lnTo>
                  <a:pt x="478" y="377"/>
                </a:lnTo>
                <a:lnTo>
                  <a:pt x="477" y="377"/>
                </a:lnTo>
                <a:lnTo>
                  <a:pt x="477" y="376"/>
                </a:lnTo>
                <a:lnTo>
                  <a:pt x="476" y="376"/>
                </a:lnTo>
                <a:lnTo>
                  <a:pt x="476" y="376"/>
                </a:lnTo>
                <a:lnTo>
                  <a:pt x="476" y="376"/>
                </a:lnTo>
                <a:lnTo>
                  <a:pt x="476" y="376"/>
                </a:lnTo>
                <a:lnTo>
                  <a:pt x="476" y="376"/>
                </a:lnTo>
                <a:lnTo>
                  <a:pt x="475" y="376"/>
                </a:lnTo>
                <a:lnTo>
                  <a:pt x="475" y="376"/>
                </a:lnTo>
                <a:lnTo>
                  <a:pt x="475" y="377"/>
                </a:lnTo>
                <a:lnTo>
                  <a:pt x="474" y="377"/>
                </a:lnTo>
                <a:lnTo>
                  <a:pt x="474" y="378"/>
                </a:lnTo>
                <a:lnTo>
                  <a:pt x="474" y="378"/>
                </a:lnTo>
                <a:lnTo>
                  <a:pt x="474" y="378"/>
                </a:lnTo>
                <a:lnTo>
                  <a:pt x="474" y="378"/>
                </a:lnTo>
                <a:lnTo>
                  <a:pt x="473" y="378"/>
                </a:lnTo>
                <a:lnTo>
                  <a:pt x="473" y="378"/>
                </a:lnTo>
                <a:lnTo>
                  <a:pt x="472" y="378"/>
                </a:lnTo>
                <a:lnTo>
                  <a:pt x="472" y="378"/>
                </a:lnTo>
                <a:lnTo>
                  <a:pt x="472" y="378"/>
                </a:lnTo>
                <a:lnTo>
                  <a:pt x="471" y="378"/>
                </a:lnTo>
                <a:lnTo>
                  <a:pt x="471" y="378"/>
                </a:lnTo>
                <a:lnTo>
                  <a:pt x="470" y="378"/>
                </a:lnTo>
                <a:lnTo>
                  <a:pt x="470" y="378"/>
                </a:lnTo>
                <a:lnTo>
                  <a:pt x="470" y="378"/>
                </a:lnTo>
                <a:lnTo>
                  <a:pt x="469" y="378"/>
                </a:lnTo>
                <a:lnTo>
                  <a:pt x="469" y="378"/>
                </a:lnTo>
                <a:lnTo>
                  <a:pt x="469" y="378"/>
                </a:lnTo>
                <a:lnTo>
                  <a:pt x="468" y="378"/>
                </a:lnTo>
                <a:lnTo>
                  <a:pt x="468" y="377"/>
                </a:lnTo>
                <a:lnTo>
                  <a:pt x="468" y="377"/>
                </a:lnTo>
                <a:lnTo>
                  <a:pt x="468" y="376"/>
                </a:lnTo>
                <a:lnTo>
                  <a:pt x="468" y="377"/>
                </a:lnTo>
                <a:lnTo>
                  <a:pt x="467" y="377"/>
                </a:lnTo>
                <a:lnTo>
                  <a:pt x="467" y="377"/>
                </a:lnTo>
                <a:lnTo>
                  <a:pt x="467" y="377"/>
                </a:lnTo>
                <a:lnTo>
                  <a:pt x="466" y="377"/>
                </a:lnTo>
                <a:lnTo>
                  <a:pt x="466" y="377"/>
                </a:lnTo>
                <a:lnTo>
                  <a:pt x="465" y="377"/>
                </a:lnTo>
                <a:lnTo>
                  <a:pt x="465" y="377"/>
                </a:lnTo>
                <a:lnTo>
                  <a:pt x="465" y="377"/>
                </a:lnTo>
                <a:lnTo>
                  <a:pt x="465" y="378"/>
                </a:lnTo>
                <a:lnTo>
                  <a:pt x="464" y="378"/>
                </a:lnTo>
                <a:lnTo>
                  <a:pt x="464" y="378"/>
                </a:lnTo>
                <a:lnTo>
                  <a:pt x="463" y="378"/>
                </a:lnTo>
                <a:lnTo>
                  <a:pt x="463" y="377"/>
                </a:lnTo>
                <a:lnTo>
                  <a:pt x="463" y="377"/>
                </a:lnTo>
                <a:lnTo>
                  <a:pt x="463" y="377"/>
                </a:lnTo>
                <a:lnTo>
                  <a:pt x="462" y="377"/>
                </a:lnTo>
                <a:lnTo>
                  <a:pt x="462" y="377"/>
                </a:lnTo>
                <a:lnTo>
                  <a:pt x="461" y="378"/>
                </a:lnTo>
                <a:lnTo>
                  <a:pt x="461" y="378"/>
                </a:lnTo>
                <a:lnTo>
                  <a:pt x="461" y="378"/>
                </a:lnTo>
                <a:lnTo>
                  <a:pt x="460" y="378"/>
                </a:lnTo>
                <a:lnTo>
                  <a:pt x="460" y="378"/>
                </a:lnTo>
                <a:lnTo>
                  <a:pt x="459" y="378"/>
                </a:lnTo>
                <a:lnTo>
                  <a:pt x="459" y="379"/>
                </a:lnTo>
                <a:lnTo>
                  <a:pt x="459" y="379"/>
                </a:lnTo>
                <a:lnTo>
                  <a:pt x="459" y="379"/>
                </a:lnTo>
                <a:lnTo>
                  <a:pt x="459" y="380"/>
                </a:lnTo>
                <a:lnTo>
                  <a:pt x="459" y="380"/>
                </a:lnTo>
                <a:lnTo>
                  <a:pt x="458" y="381"/>
                </a:lnTo>
                <a:lnTo>
                  <a:pt x="458" y="381"/>
                </a:lnTo>
                <a:lnTo>
                  <a:pt x="458" y="381"/>
                </a:lnTo>
                <a:lnTo>
                  <a:pt x="458" y="382"/>
                </a:lnTo>
                <a:lnTo>
                  <a:pt x="457" y="382"/>
                </a:lnTo>
                <a:lnTo>
                  <a:pt x="457" y="382"/>
                </a:lnTo>
                <a:lnTo>
                  <a:pt x="457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5" y="382"/>
                </a:lnTo>
                <a:lnTo>
                  <a:pt x="455" y="382"/>
                </a:lnTo>
                <a:lnTo>
                  <a:pt x="455" y="382"/>
                </a:lnTo>
                <a:lnTo>
                  <a:pt x="455" y="383"/>
                </a:lnTo>
                <a:lnTo>
                  <a:pt x="454" y="383"/>
                </a:lnTo>
                <a:lnTo>
                  <a:pt x="454" y="383"/>
                </a:lnTo>
                <a:lnTo>
                  <a:pt x="453" y="383"/>
                </a:lnTo>
                <a:lnTo>
                  <a:pt x="453" y="384"/>
                </a:lnTo>
                <a:lnTo>
                  <a:pt x="452" y="384"/>
                </a:lnTo>
                <a:lnTo>
                  <a:pt x="452" y="384"/>
                </a:lnTo>
                <a:lnTo>
                  <a:pt x="452" y="385"/>
                </a:lnTo>
                <a:lnTo>
                  <a:pt x="451" y="385"/>
                </a:lnTo>
                <a:lnTo>
                  <a:pt x="451" y="385"/>
                </a:lnTo>
                <a:lnTo>
                  <a:pt x="451" y="385"/>
                </a:lnTo>
                <a:lnTo>
                  <a:pt x="450" y="385"/>
                </a:lnTo>
                <a:lnTo>
                  <a:pt x="450" y="385"/>
                </a:lnTo>
                <a:lnTo>
                  <a:pt x="450" y="385"/>
                </a:lnTo>
                <a:lnTo>
                  <a:pt x="450" y="386"/>
                </a:lnTo>
                <a:lnTo>
                  <a:pt x="449" y="386"/>
                </a:lnTo>
                <a:lnTo>
                  <a:pt x="449" y="386"/>
                </a:lnTo>
                <a:lnTo>
                  <a:pt x="449" y="386"/>
                </a:lnTo>
                <a:lnTo>
                  <a:pt x="448" y="386"/>
                </a:lnTo>
                <a:lnTo>
                  <a:pt x="448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7"/>
                </a:lnTo>
                <a:lnTo>
                  <a:pt x="447" y="387"/>
                </a:lnTo>
                <a:lnTo>
                  <a:pt x="446" y="387"/>
                </a:lnTo>
                <a:lnTo>
                  <a:pt x="446" y="387"/>
                </a:lnTo>
                <a:lnTo>
                  <a:pt x="445" y="387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7"/>
                </a:lnTo>
                <a:lnTo>
                  <a:pt x="444" y="387"/>
                </a:lnTo>
                <a:lnTo>
                  <a:pt x="444" y="388"/>
                </a:lnTo>
                <a:lnTo>
                  <a:pt x="444" y="388"/>
                </a:lnTo>
                <a:lnTo>
                  <a:pt x="443" y="389"/>
                </a:lnTo>
                <a:lnTo>
                  <a:pt x="443" y="389"/>
                </a:lnTo>
                <a:lnTo>
                  <a:pt x="443" y="390"/>
                </a:lnTo>
                <a:lnTo>
                  <a:pt x="443" y="390"/>
                </a:lnTo>
                <a:lnTo>
                  <a:pt x="443" y="390"/>
                </a:lnTo>
                <a:lnTo>
                  <a:pt x="443" y="390"/>
                </a:lnTo>
                <a:lnTo>
                  <a:pt x="442" y="390"/>
                </a:lnTo>
                <a:lnTo>
                  <a:pt x="442" y="391"/>
                </a:lnTo>
                <a:lnTo>
                  <a:pt x="442" y="391"/>
                </a:lnTo>
                <a:lnTo>
                  <a:pt x="442" y="391"/>
                </a:lnTo>
                <a:lnTo>
                  <a:pt x="442" y="392"/>
                </a:lnTo>
                <a:lnTo>
                  <a:pt x="441" y="392"/>
                </a:lnTo>
                <a:lnTo>
                  <a:pt x="441" y="392"/>
                </a:lnTo>
                <a:lnTo>
                  <a:pt x="441" y="392"/>
                </a:lnTo>
                <a:lnTo>
                  <a:pt x="440" y="392"/>
                </a:lnTo>
                <a:lnTo>
                  <a:pt x="440" y="392"/>
                </a:lnTo>
                <a:lnTo>
                  <a:pt x="439" y="392"/>
                </a:lnTo>
                <a:lnTo>
                  <a:pt x="439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3"/>
                </a:lnTo>
                <a:lnTo>
                  <a:pt x="437" y="393"/>
                </a:lnTo>
                <a:lnTo>
                  <a:pt x="437" y="393"/>
                </a:lnTo>
                <a:lnTo>
                  <a:pt x="436" y="393"/>
                </a:lnTo>
                <a:lnTo>
                  <a:pt x="436" y="393"/>
                </a:lnTo>
                <a:lnTo>
                  <a:pt x="435" y="393"/>
                </a:lnTo>
                <a:lnTo>
                  <a:pt x="435" y="392"/>
                </a:lnTo>
                <a:lnTo>
                  <a:pt x="435" y="392"/>
                </a:lnTo>
                <a:lnTo>
                  <a:pt x="434" y="392"/>
                </a:lnTo>
                <a:lnTo>
                  <a:pt x="434" y="392"/>
                </a:lnTo>
                <a:lnTo>
                  <a:pt x="434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3"/>
                </a:lnTo>
                <a:lnTo>
                  <a:pt x="432" y="393"/>
                </a:lnTo>
                <a:lnTo>
                  <a:pt x="432" y="393"/>
                </a:lnTo>
                <a:lnTo>
                  <a:pt x="432" y="393"/>
                </a:lnTo>
                <a:lnTo>
                  <a:pt x="431" y="393"/>
                </a:lnTo>
                <a:lnTo>
                  <a:pt x="431" y="394"/>
                </a:lnTo>
                <a:lnTo>
                  <a:pt x="431" y="394"/>
                </a:lnTo>
                <a:lnTo>
                  <a:pt x="430" y="394"/>
                </a:lnTo>
                <a:lnTo>
                  <a:pt x="430" y="394"/>
                </a:lnTo>
                <a:lnTo>
                  <a:pt x="430" y="394"/>
                </a:lnTo>
                <a:lnTo>
                  <a:pt x="430" y="395"/>
                </a:lnTo>
                <a:lnTo>
                  <a:pt x="429" y="395"/>
                </a:lnTo>
                <a:lnTo>
                  <a:pt x="429" y="395"/>
                </a:lnTo>
                <a:lnTo>
                  <a:pt x="429" y="396"/>
                </a:lnTo>
                <a:lnTo>
                  <a:pt x="429" y="396"/>
                </a:lnTo>
                <a:lnTo>
                  <a:pt x="428" y="396"/>
                </a:lnTo>
                <a:lnTo>
                  <a:pt x="428" y="395"/>
                </a:lnTo>
                <a:lnTo>
                  <a:pt x="428" y="395"/>
                </a:lnTo>
                <a:lnTo>
                  <a:pt x="427" y="395"/>
                </a:lnTo>
                <a:lnTo>
                  <a:pt x="427" y="396"/>
                </a:lnTo>
                <a:lnTo>
                  <a:pt x="427" y="396"/>
                </a:lnTo>
                <a:lnTo>
                  <a:pt x="426" y="396"/>
                </a:lnTo>
                <a:lnTo>
                  <a:pt x="426" y="396"/>
                </a:lnTo>
                <a:lnTo>
                  <a:pt x="426" y="397"/>
                </a:lnTo>
                <a:lnTo>
                  <a:pt x="426" y="397"/>
                </a:lnTo>
                <a:lnTo>
                  <a:pt x="425" y="397"/>
                </a:lnTo>
                <a:lnTo>
                  <a:pt x="425" y="396"/>
                </a:lnTo>
                <a:lnTo>
                  <a:pt x="424" y="396"/>
                </a:lnTo>
                <a:lnTo>
                  <a:pt x="424" y="396"/>
                </a:lnTo>
                <a:lnTo>
                  <a:pt x="423" y="396"/>
                </a:lnTo>
                <a:lnTo>
                  <a:pt x="423" y="397"/>
                </a:lnTo>
                <a:lnTo>
                  <a:pt x="423" y="397"/>
                </a:lnTo>
                <a:lnTo>
                  <a:pt x="423" y="397"/>
                </a:lnTo>
                <a:lnTo>
                  <a:pt x="422" y="398"/>
                </a:lnTo>
                <a:lnTo>
                  <a:pt x="422" y="398"/>
                </a:lnTo>
                <a:lnTo>
                  <a:pt x="422" y="398"/>
                </a:lnTo>
                <a:lnTo>
                  <a:pt x="422" y="399"/>
                </a:lnTo>
                <a:lnTo>
                  <a:pt x="422" y="399"/>
                </a:lnTo>
                <a:lnTo>
                  <a:pt x="422" y="400"/>
                </a:lnTo>
                <a:lnTo>
                  <a:pt x="422" y="400"/>
                </a:lnTo>
                <a:lnTo>
                  <a:pt x="422" y="400"/>
                </a:lnTo>
                <a:lnTo>
                  <a:pt x="422" y="401"/>
                </a:lnTo>
                <a:lnTo>
                  <a:pt x="421" y="401"/>
                </a:lnTo>
                <a:lnTo>
                  <a:pt x="421" y="401"/>
                </a:lnTo>
                <a:lnTo>
                  <a:pt x="421" y="401"/>
                </a:lnTo>
                <a:lnTo>
                  <a:pt x="420" y="401"/>
                </a:lnTo>
                <a:lnTo>
                  <a:pt x="420" y="401"/>
                </a:lnTo>
                <a:lnTo>
                  <a:pt x="419" y="402"/>
                </a:lnTo>
                <a:lnTo>
                  <a:pt x="419" y="402"/>
                </a:lnTo>
                <a:lnTo>
                  <a:pt x="419" y="402"/>
                </a:lnTo>
                <a:lnTo>
                  <a:pt x="419" y="402"/>
                </a:lnTo>
                <a:lnTo>
                  <a:pt x="418" y="402"/>
                </a:lnTo>
                <a:lnTo>
                  <a:pt x="418" y="402"/>
                </a:lnTo>
                <a:lnTo>
                  <a:pt x="418" y="403"/>
                </a:lnTo>
                <a:lnTo>
                  <a:pt x="417" y="403"/>
                </a:lnTo>
                <a:lnTo>
                  <a:pt x="417" y="403"/>
                </a:lnTo>
                <a:lnTo>
                  <a:pt x="417" y="403"/>
                </a:lnTo>
                <a:lnTo>
                  <a:pt x="416" y="403"/>
                </a:lnTo>
                <a:lnTo>
                  <a:pt x="416" y="403"/>
                </a:lnTo>
                <a:lnTo>
                  <a:pt x="415" y="403"/>
                </a:lnTo>
                <a:lnTo>
                  <a:pt x="415" y="403"/>
                </a:lnTo>
                <a:lnTo>
                  <a:pt x="414" y="403"/>
                </a:lnTo>
                <a:lnTo>
                  <a:pt x="414" y="403"/>
                </a:lnTo>
                <a:lnTo>
                  <a:pt x="414" y="403"/>
                </a:lnTo>
                <a:lnTo>
                  <a:pt x="413" y="403"/>
                </a:lnTo>
                <a:lnTo>
                  <a:pt x="413" y="403"/>
                </a:lnTo>
                <a:lnTo>
                  <a:pt x="413" y="404"/>
                </a:lnTo>
                <a:lnTo>
                  <a:pt x="413" y="404"/>
                </a:lnTo>
                <a:lnTo>
                  <a:pt x="412" y="404"/>
                </a:lnTo>
                <a:lnTo>
                  <a:pt x="412" y="404"/>
                </a:lnTo>
                <a:lnTo>
                  <a:pt x="412" y="405"/>
                </a:lnTo>
                <a:lnTo>
                  <a:pt x="411" y="405"/>
                </a:lnTo>
                <a:lnTo>
                  <a:pt x="411" y="405"/>
                </a:lnTo>
                <a:lnTo>
                  <a:pt x="410" y="405"/>
                </a:lnTo>
                <a:lnTo>
                  <a:pt x="410" y="405"/>
                </a:lnTo>
                <a:lnTo>
                  <a:pt x="410" y="405"/>
                </a:lnTo>
                <a:lnTo>
                  <a:pt x="409" y="405"/>
                </a:lnTo>
                <a:lnTo>
                  <a:pt x="409" y="405"/>
                </a:lnTo>
                <a:lnTo>
                  <a:pt x="409" y="405"/>
                </a:lnTo>
                <a:lnTo>
                  <a:pt x="409" y="405"/>
                </a:lnTo>
                <a:lnTo>
                  <a:pt x="408" y="405"/>
                </a:lnTo>
                <a:lnTo>
                  <a:pt x="408" y="405"/>
                </a:lnTo>
                <a:lnTo>
                  <a:pt x="408" y="406"/>
                </a:lnTo>
                <a:lnTo>
                  <a:pt x="408" y="406"/>
                </a:lnTo>
                <a:lnTo>
                  <a:pt x="407" y="406"/>
                </a:lnTo>
                <a:lnTo>
                  <a:pt x="407" y="406"/>
                </a:lnTo>
                <a:lnTo>
                  <a:pt x="407" y="407"/>
                </a:lnTo>
                <a:lnTo>
                  <a:pt x="406" y="407"/>
                </a:lnTo>
                <a:lnTo>
                  <a:pt x="406" y="407"/>
                </a:lnTo>
                <a:lnTo>
                  <a:pt x="405" y="407"/>
                </a:lnTo>
                <a:lnTo>
                  <a:pt x="405" y="407"/>
                </a:lnTo>
                <a:lnTo>
                  <a:pt x="405" y="407"/>
                </a:lnTo>
                <a:lnTo>
                  <a:pt x="404" y="407"/>
                </a:lnTo>
                <a:lnTo>
                  <a:pt x="404" y="407"/>
                </a:lnTo>
                <a:lnTo>
                  <a:pt x="403" y="407"/>
                </a:lnTo>
                <a:lnTo>
                  <a:pt x="403" y="407"/>
                </a:lnTo>
                <a:lnTo>
                  <a:pt x="403" y="407"/>
                </a:lnTo>
                <a:lnTo>
                  <a:pt x="402" y="407"/>
                </a:lnTo>
                <a:lnTo>
                  <a:pt x="402" y="407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lnTo>
                  <a:pt x="400" y="407"/>
                </a:lnTo>
                <a:lnTo>
                  <a:pt x="400" y="407"/>
                </a:lnTo>
                <a:lnTo>
                  <a:pt x="399" y="407"/>
                </a:lnTo>
                <a:lnTo>
                  <a:pt x="399" y="407"/>
                </a:lnTo>
                <a:lnTo>
                  <a:pt x="399" y="407"/>
                </a:lnTo>
                <a:lnTo>
                  <a:pt x="398" y="407"/>
                </a:lnTo>
                <a:lnTo>
                  <a:pt x="398" y="408"/>
                </a:lnTo>
                <a:lnTo>
                  <a:pt x="398" y="407"/>
                </a:lnTo>
                <a:lnTo>
                  <a:pt x="397" y="407"/>
                </a:lnTo>
                <a:lnTo>
                  <a:pt x="397" y="407"/>
                </a:lnTo>
                <a:lnTo>
                  <a:pt x="397" y="408"/>
                </a:lnTo>
                <a:lnTo>
                  <a:pt x="397" y="408"/>
                </a:lnTo>
                <a:lnTo>
                  <a:pt x="397" y="408"/>
                </a:lnTo>
                <a:lnTo>
                  <a:pt x="396" y="408"/>
                </a:lnTo>
                <a:lnTo>
                  <a:pt x="396" y="408"/>
                </a:lnTo>
                <a:lnTo>
                  <a:pt x="395" y="408"/>
                </a:lnTo>
                <a:lnTo>
                  <a:pt x="395" y="408"/>
                </a:lnTo>
                <a:lnTo>
                  <a:pt x="394" y="408"/>
                </a:lnTo>
                <a:lnTo>
                  <a:pt x="394" y="409"/>
                </a:lnTo>
                <a:lnTo>
                  <a:pt x="394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2" y="409"/>
                </a:lnTo>
                <a:lnTo>
                  <a:pt x="392" y="409"/>
                </a:lnTo>
                <a:lnTo>
                  <a:pt x="392" y="409"/>
                </a:lnTo>
                <a:lnTo>
                  <a:pt x="391" y="409"/>
                </a:lnTo>
                <a:lnTo>
                  <a:pt x="391" y="409"/>
                </a:lnTo>
                <a:lnTo>
                  <a:pt x="391" y="409"/>
                </a:lnTo>
                <a:lnTo>
                  <a:pt x="390" y="409"/>
                </a:lnTo>
                <a:lnTo>
                  <a:pt x="390" y="409"/>
                </a:lnTo>
                <a:lnTo>
                  <a:pt x="390" y="409"/>
                </a:lnTo>
                <a:lnTo>
                  <a:pt x="390" y="409"/>
                </a:lnTo>
                <a:lnTo>
                  <a:pt x="389" y="409"/>
                </a:lnTo>
                <a:lnTo>
                  <a:pt x="389" y="410"/>
                </a:lnTo>
                <a:lnTo>
                  <a:pt x="389" y="410"/>
                </a:lnTo>
                <a:lnTo>
                  <a:pt x="389" y="410"/>
                </a:lnTo>
                <a:lnTo>
                  <a:pt x="388" y="410"/>
                </a:lnTo>
                <a:lnTo>
                  <a:pt x="388" y="410"/>
                </a:lnTo>
                <a:lnTo>
                  <a:pt x="388" y="410"/>
                </a:lnTo>
                <a:lnTo>
                  <a:pt x="388" y="411"/>
                </a:lnTo>
                <a:lnTo>
                  <a:pt x="387" y="411"/>
                </a:lnTo>
                <a:lnTo>
                  <a:pt x="387" y="411"/>
                </a:lnTo>
                <a:lnTo>
                  <a:pt x="387" y="410"/>
                </a:lnTo>
                <a:lnTo>
                  <a:pt x="386" y="410"/>
                </a:lnTo>
                <a:lnTo>
                  <a:pt x="386" y="410"/>
                </a:lnTo>
                <a:lnTo>
                  <a:pt x="386" y="410"/>
                </a:lnTo>
                <a:lnTo>
                  <a:pt x="385" y="409"/>
                </a:lnTo>
                <a:lnTo>
                  <a:pt x="385" y="409"/>
                </a:lnTo>
                <a:lnTo>
                  <a:pt x="384" y="409"/>
                </a:lnTo>
                <a:lnTo>
                  <a:pt x="384" y="409"/>
                </a:lnTo>
                <a:lnTo>
                  <a:pt x="384" y="410"/>
                </a:lnTo>
                <a:lnTo>
                  <a:pt x="384" y="410"/>
                </a:lnTo>
                <a:lnTo>
                  <a:pt x="383" y="410"/>
                </a:lnTo>
                <a:lnTo>
                  <a:pt x="383" y="410"/>
                </a:lnTo>
                <a:lnTo>
                  <a:pt x="382" y="410"/>
                </a:lnTo>
                <a:lnTo>
                  <a:pt x="382" y="410"/>
                </a:lnTo>
                <a:lnTo>
                  <a:pt x="381" y="410"/>
                </a:lnTo>
                <a:lnTo>
                  <a:pt x="381" y="410"/>
                </a:lnTo>
                <a:lnTo>
                  <a:pt x="381" y="410"/>
                </a:lnTo>
                <a:lnTo>
                  <a:pt x="380" y="410"/>
                </a:lnTo>
                <a:lnTo>
                  <a:pt x="380" y="411"/>
                </a:lnTo>
                <a:lnTo>
                  <a:pt x="380" y="411"/>
                </a:lnTo>
                <a:lnTo>
                  <a:pt x="380" y="411"/>
                </a:lnTo>
                <a:lnTo>
                  <a:pt x="380" y="411"/>
                </a:lnTo>
                <a:lnTo>
                  <a:pt x="380" y="411"/>
                </a:lnTo>
                <a:lnTo>
                  <a:pt x="380" y="412"/>
                </a:lnTo>
                <a:lnTo>
                  <a:pt x="380" y="412"/>
                </a:lnTo>
                <a:lnTo>
                  <a:pt x="380" y="412"/>
                </a:lnTo>
                <a:lnTo>
                  <a:pt x="379" y="412"/>
                </a:lnTo>
                <a:lnTo>
                  <a:pt x="379" y="412"/>
                </a:lnTo>
                <a:lnTo>
                  <a:pt x="378" y="412"/>
                </a:lnTo>
                <a:lnTo>
                  <a:pt x="378" y="412"/>
                </a:lnTo>
                <a:lnTo>
                  <a:pt x="378" y="412"/>
                </a:lnTo>
                <a:lnTo>
                  <a:pt x="377" y="412"/>
                </a:lnTo>
                <a:lnTo>
                  <a:pt x="377" y="412"/>
                </a:lnTo>
                <a:lnTo>
                  <a:pt x="377" y="412"/>
                </a:lnTo>
                <a:lnTo>
                  <a:pt x="376" y="412"/>
                </a:lnTo>
                <a:lnTo>
                  <a:pt x="376" y="413"/>
                </a:lnTo>
                <a:lnTo>
                  <a:pt x="376" y="413"/>
                </a:lnTo>
                <a:lnTo>
                  <a:pt x="375" y="413"/>
                </a:lnTo>
                <a:lnTo>
                  <a:pt x="375" y="412"/>
                </a:lnTo>
                <a:lnTo>
                  <a:pt x="375" y="412"/>
                </a:lnTo>
                <a:lnTo>
                  <a:pt x="374" y="412"/>
                </a:lnTo>
                <a:lnTo>
                  <a:pt x="374" y="412"/>
                </a:lnTo>
                <a:lnTo>
                  <a:pt x="373" y="412"/>
                </a:lnTo>
                <a:lnTo>
                  <a:pt x="373" y="411"/>
                </a:lnTo>
                <a:lnTo>
                  <a:pt x="373" y="411"/>
                </a:lnTo>
                <a:lnTo>
                  <a:pt x="372" y="411"/>
                </a:lnTo>
                <a:lnTo>
                  <a:pt x="372" y="411"/>
                </a:lnTo>
                <a:lnTo>
                  <a:pt x="372" y="411"/>
                </a:lnTo>
                <a:lnTo>
                  <a:pt x="372" y="411"/>
                </a:lnTo>
                <a:lnTo>
                  <a:pt x="371" y="411"/>
                </a:lnTo>
                <a:lnTo>
                  <a:pt x="371" y="411"/>
                </a:lnTo>
                <a:lnTo>
                  <a:pt x="371" y="411"/>
                </a:lnTo>
                <a:lnTo>
                  <a:pt x="370" y="411"/>
                </a:lnTo>
                <a:lnTo>
                  <a:pt x="370" y="411"/>
                </a:lnTo>
                <a:lnTo>
                  <a:pt x="369" y="411"/>
                </a:lnTo>
                <a:lnTo>
                  <a:pt x="369" y="411"/>
                </a:lnTo>
                <a:lnTo>
                  <a:pt x="369" y="410"/>
                </a:lnTo>
                <a:lnTo>
                  <a:pt x="368" y="410"/>
                </a:lnTo>
                <a:lnTo>
                  <a:pt x="368" y="410"/>
                </a:lnTo>
                <a:lnTo>
                  <a:pt x="367" y="411"/>
                </a:lnTo>
                <a:lnTo>
                  <a:pt x="367" y="411"/>
                </a:lnTo>
                <a:lnTo>
                  <a:pt x="367" y="411"/>
                </a:lnTo>
                <a:lnTo>
                  <a:pt x="367" y="411"/>
                </a:lnTo>
                <a:lnTo>
                  <a:pt x="366" y="411"/>
                </a:lnTo>
                <a:lnTo>
                  <a:pt x="366" y="411"/>
                </a:lnTo>
                <a:lnTo>
                  <a:pt x="365" y="411"/>
                </a:lnTo>
                <a:lnTo>
                  <a:pt x="365" y="411"/>
                </a:lnTo>
                <a:lnTo>
                  <a:pt x="364" y="411"/>
                </a:lnTo>
                <a:lnTo>
                  <a:pt x="364" y="411"/>
                </a:lnTo>
                <a:lnTo>
                  <a:pt x="364" y="411"/>
                </a:lnTo>
                <a:lnTo>
                  <a:pt x="363" y="411"/>
                </a:lnTo>
                <a:lnTo>
                  <a:pt x="363" y="410"/>
                </a:lnTo>
                <a:lnTo>
                  <a:pt x="363" y="410"/>
                </a:lnTo>
                <a:lnTo>
                  <a:pt x="363" y="410"/>
                </a:lnTo>
                <a:lnTo>
                  <a:pt x="362" y="410"/>
                </a:lnTo>
                <a:lnTo>
                  <a:pt x="362" y="410"/>
                </a:lnTo>
                <a:lnTo>
                  <a:pt x="361" y="410"/>
                </a:lnTo>
                <a:lnTo>
                  <a:pt x="361" y="410"/>
                </a:lnTo>
                <a:lnTo>
                  <a:pt x="360" y="410"/>
                </a:lnTo>
                <a:lnTo>
                  <a:pt x="360" y="410"/>
                </a:lnTo>
                <a:lnTo>
                  <a:pt x="360" y="410"/>
                </a:lnTo>
                <a:lnTo>
                  <a:pt x="359" y="410"/>
                </a:lnTo>
                <a:lnTo>
                  <a:pt x="359" y="411"/>
                </a:lnTo>
                <a:lnTo>
                  <a:pt x="359" y="411"/>
                </a:lnTo>
                <a:lnTo>
                  <a:pt x="359" y="411"/>
                </a:lnTo>
                <a:lnTo>
                  <a:pt x="358" y="411"/>
                </a:lnTo>
                <a:lnTo>
                  <a:pt x="358" y="410"/>
                </a:lnTo>
                <a:lnTo>
                  <a:pt x="358" y="410"/>
                </a:lnTo>
                <a:lnTo>
                  <a:pt x="358" y="410"/>
                </a:lnTo>
                <a:lnTo>
                  <a:pt x="357" y="410"/>
                </a:lnTo>
                <a:lnTo>
                  <a:pt x="357" y="410"/>
                </a:lnTo>
                <a:lnTo>
                  <a:pt x="356" y="410"/>
                </a:lnTo>
                <a:lnTo>
                  <a:pt x="356" y="410"/>
                </a:lnTo>
                <a:lnTo>
                  <a:pt x="356" y="410"/>
                </a:lnTo>
                <a:lnTo>
                  <a:pt x="355" y="411"/>
                </a:lnTo>
                <a:lnTo>
                  <a:pt x="355" y="411"/>
                </a:lnTo>
                <a:lnTo>
                  <a:pt x="355" y="411"/>
                </a:lnTo>
                <a:lnTo>
                  <a:pt x="354" y="411"/>
                </a:lnTo>
                <a:lnTo>
                  <a:pt x="354" y="411"/>
                </a:lnTo>
                <a:lnTo>
                  <a:pt x="353" y="411"/>
                </a:lnTo>
                <a:lnTo>
                  <a:pt x="353" y="411"/>
                </a:lnTo>
                <a:lnTo>
                  <a:pt x="352" y="411"/>
                </a:lnTo>
                <a:lnTo>
                  <a:pt x="352" y="411"/>
                </a:lnTo>
                <a:lnTo>
                  <a:pt x="352" y="411"/>
                </a:lnTo>
                <a:lnTo>
                  <a:pt x="351" y="411"/>
                </a:lnTo>
                <a:lnTo>
                  <a:pt x="351" y="411"/>
                </a:lnTo>
                <a:lnTo>
                  <a:pt x="351" y="411"/>
                </a:lnTo>
                <a:lnTo>
                  <a:pt x="350" y="411"/>
                </a:lnTo>
                <a:lnTo>
                  <a:pt x="350" y="412"/>
                </a:lnTo>
                <a:lnTo>
                  <a:pt x="350" y="412"/>
                </a:lnTo>
                <a:lnTo>
                  <a:pt x="349" y="412"/>
                </a:lnTo>
                <a:lnTo>
                  <a:pt x="349" y="413"/>
                </a:lnTo>
                <a:lnTo>
                  <a:pt x="349" y="413"/>
                </a:lnTo>
                <a:lnTo>
                  <a:pt x="348" y="413"/>
                </a:lnTo>
                <a:lnTo>
                  <a:pt x="348" y="412"/>
                </a:lnTo>
                <a:lnTo>
                  <a:pt x="347" y="412"/>
                </a:lnTo>
                <a:lnTo>
                  <a:pt x="347" y="412"/>
                </a:lnTo>
                <a:lnTo>
                  <a:pt x="347" y="412"/>
                </a:lnTo>
                <a:lnTo>
                  <a:pt x="347" y="412"/>
                </a:lnTo>
                <a:lnTo>
                  <a:pt x="347" y="412"/>
                </a:lnTo>
                <a:lnTo>
                  <a:pt x="347" y="411"/>
                </a:lnTo>
                <a:lnTo>
                  <a:pt x="346" y="411"/>
                </a:lnTo>
                <a:lnTo>
                  <a:pt x="346" y="411"/>
                </a:lnTo>
                <a:lnTo>
                  <a:pt x="345" y="411"/>
                </a:lnTo>
                <a:lnTo>
                  <a:pt x="345" y="411"/>
                </a:lnTo>
                <a:lnTo>
                  <a:pt x="344" y="411"/>
                </a:lnTo>
                <a:lnTo>
                  <a:pt x="344" y="411"/>
                </a:lnTo>
                <a:lnTo>
                  <a:pt x="343" y="411"/>
                </a:lnTo>
                <a:lnTo>
                  <a:pt x="343" y="411"/>
                </a:lnTo>
                <a:lnTo>
                  <a:pt x="343" y="411"/>
                </a:lnTo>
                <a:lnTo>
                  <a:pt x="343" y="411"/>
                </a:lnTo>
                <a:lnTo>
                  <a:pt x="342" y="411"/>
                </a:lnTo>
                <a:lnTo>
                  <a:pt x="342" y="411"/>
                </a:lnTo>
                <a:lnTo>
                  <a:pt x="341" y="411"/>
                </a:lnTo>
                <a:lnTo>
                  <a:pt x="341" y="411"/>
                </a:lnTo>
                <a:lnTo>
                  <a:pt x="340" y="411"/>
                </a:lnTo>
                <a:lnTo>
                  <a:pt x="340" y="410"/>
                </a:lnTo>
                <a:lnTo>
                  <a:pt x="340" y="410"/>
                </a:lnTo>
                <a:lnTo>
                  <a:pt x="339" y="410"/>
                </a:lnTo>
                <a:lnTo>
                  <a:pt x="339" y="409"/>
                </a:lnTo>
                <a:lnTo>
                  <a:pt x="339" y="409"/>
                </a:lnTo>
                <a:lnTo>
                  <a:pt x="338" y="409"/>
                </a:lnTo>
                <a:lnTo>
                  <a:pt x="338" y="409"/>
                </a:lnTo>
                <a:lnTo>
                  <a:pt x="338" y="409"/>
                </a:lnTo>
                <a:lnTo>
                  <a:pt x="337" y="409"/>
                </a:lnTo>
                <a:lnTo>
                  <a:pt x="337" y="408"/>
                </a:lnTo>
                <a:lnTo>
                  <a:pt x="337" y="408"/>
                </a:lnTo>
                <a:lnTo>
                  <a:pt x="337" y="408"/>
                </a:lnTo>
                <a:lnTo>
                  <a:pt x="336" y="408"/>
                </a:lnTo>
                <a:lnTo>
                  <a:pt x="336" y="408"/>
                </a:lnTo>
                <a:lnTo>
                  <a:pt x="335" y="408"/>
                </a:lnTo>
                <a:lnTo>
                  <a:pt x="335" y="409"/>
                </a:lnTo>
                <a:lnTo>
                  <a:pt x="335" y="409"/>
                </a:lnTo>
                <a:lnTo>
                  <a:pt x="334" y="409"/>
                </a:lnTo>
                <a:lnTo>
                  <a:pt x="334" y="409"/>
                </a:lnTo>
                <a:lnTo>
                  <a:pt x="334" y="409"/>
                </a:lnTo>
                <a:lnTo>
                  <a:pt x="334" y="409"/>
                </a:lnTo>
                <a:lnTo>
                  <a:pt x="333" y="409"/>
                </a:lnTo>
                <a:lnTo>
                  <a:pt x="333" y="409"/>
                </a:lnTo>
                <a:lnTo>
                  <a:pt x="332" y="409"/>
                </a:lnTo>
                <a:lnTo>
                  <a:pt x="332" y="410"/>
                </a:lnTo>
                <a:lnTo>
                  <a:pt x="332" y="410"/>
                </a:lnTo>
                <a:lnTo>
                  <a:pt x="331" y="410"/>
                </a:lnTo>
                <a:lnTo>
                  <a:pt x="331" y="411"/>
                </a:lnTo>
                <a:lnTo>
                  <a:pt x="331" y="411"/>
                </a:lnTo>
                <a:lnTo>
                  <a:pt x="331" y="411"/>
                </a:lnTo>
                <a:lnTo>
                  <a:pt x="330" y="411"/>
                </a:lnTo>
                <a:lnTo>
                  <a:pt x="330" y="411"/>
                </a:lnTo>
                <a:lnTo>
                  <a:pt x="330" y="411"/>
                </a:lnTo>
                <a:lnTo>
                  <a:pt x="329" y="411"/>
                </a:lnTo>
                <a:lnTo>
                  <a:pt x="329" y="411"/>
                </a:lnTo>
                <a:lnTo>
                  <a:pt x="329" y="412"/>
                </a:lnTo>
                <a:lnTo>
                  <a:pt x="328" y="412"/>
                </a:lnTo>
                <a:lnTo>
                  <a:pt x="328" y="412"/>
                </a:lnTo>
                <a:lnTo>
                  <a:pt x="328" y="412"/>
                </a:lnTo>
                <a:lnTo>
                  <a:pt x="328" y="413"/>
                </a:lnTo>
                <a:lnTo>
                  <a:pt x="328" y="413"/>
                </a:lnTo>
                <a:lnTo>
                  <a:pt x="327" y="413"/>
                </a:lnTo>
                <a:lnTo>
                  <a:pt x="327" y="414"/>
                </a:lnTo>
                <a:lnTo>
                  <a:pt x="327" y="414"/>
                </a:lnTo>
                <a:lnTo>
                  <a:pt x="327" y="414"/>
                </a:lnTo>
                <a:lnTo>
                  <a:pt x="327" y="415"/>
                </a:lnTo>
                <a:lnTo>
                  <a:pt x="326" y="415"/>
                </a:lnTo>
                <a:lnTo>
                  <a:pt x="326" y="415"/>
                </a:lnTo>
                <a:lnTo>
                  <a:pt x="326" y="415"/>
                </a:lnTo>
                <a:lnTo>
                  <a:pt x="326" y="415"/>
                </a:lnTo>
                <a:lnTo>
                  <a:pt x="326" y="415"/>
                </a:lnTo>
                <a:lnTo>
                  <a:pt x="326" y="415"/>
                </a:lnTo>
                <a:lnTo>
                  <a:pt x="325" y="415"/>
                </a:lnTo>
                <a:lnTo>
                  <a:pt x="325" y="415"/>
                </a:lnTo>
                <a:lnTo>
                  <a:pt x="324" y="415"/>
                </a:lnTo>
                <a:lnTo>
                  <a:pt x="324" y="415"/>
                </a:lnTo>
                <a:lnTo>
                  <a:pt x="323" y="415"/>
                </a:lnTo>
                <a:lnTo>
                  <a:pt x="323" y="415"/>
                </a:lnTo>
                <a:lnTo>
                  <a:pt x="323" y="415"/>
                </a:lnTo>
                <a:lnTo>
                  <a:pt x="323" y="415"/>
                </a:lnTo>
                <a:lnTo>
                  <a:pt x="322" y="415"/>
                </a:lnTo>
                <a:lnTo>
                  <a:pt x="322" y="414"/>
                </a:lnTo>
                <a:lnTo>
                  <a:pt x="322" y="415"/>
                </a:lnTo>
                <a:lnTo>
                  <a:pt x="321" y="415"/>
                </a:lnTo>
                <a:lnTo>
                  <a:pt x="321" y="415"/>
                </a:lnTo>
                <a:lnTo>
                  <a:pt x="321" y="415"/>
                </a:lnTo>
                <a:lnTo>
                  <a:pt x="320" y="415"/>
                </a:lnTo>
                <a:lnTo>
                  <a:pt x="320" y="415"/>
                </a:lnTo>
                <a:lnTo>
                  <a:pt x="320" y="415"/>
                </a:lnTo>
                <a:lnTo>
                  <a:pt x="319" y="415"/>
                </a:lnTo>
                <a:lnTo>
                  <a:pt x="319" y="415"/>
                </a:lnTo>
                <a:lnTo>
                  <a:pt x="318" y="415"/>
                </a:lnTo>
                <a:lnTo>
                  <a:pt x="318" y="415"/>
                </a:lnTo>
                <a:lnTo>
                  <a:pt x="318" y="415"/>
                </a:lnTo>
                <a:lnTo>
                  <a:pt x="317" y="415"/>
                </a:lnTo>
                <a:lnTo>
                  <a:pt x="317" y="415"/>
                </a:lnTo>
                <a:lnTo>
                  <a:pt x="317" y="416"/>
                </a:lnTo>
                <a:lnTo>
                  <a:pt x="316" y="416"/>
                </a:lnTo>
                <a:lnTo>
                  <a:pt x="316" y="416"/>
                </a:lnTo>
                <a:lnTo>
                  <a:pt x="316" y="416"/>
                </a:lnTo>
                <a:lnTo>
                  <a:pt x="315" y="416"/>
                </a:lnTo>
                <a:lnTo>
                  <a:pt x="315" y="416"/>
                </a:lnTo>
                <a:lnTo>
                  <a:pt x="315" y="416"/>
                </a:lnTo>
                <a:lnTo>
                  <a:pt x="314" y="417"/>
                </a:lnTo>
                <a:lnTo>
                  <a:pt x="314" y="417"/>
                </a:lnTo>
                <a:lnTo>
                  <a:pt x="313" y="417"/>
                </a:lnTo>
                <a:lnTo>
                  <a:pt x="313" y="417"/>
                </a:lnTo>
                <a:lnTo>
                  <a:pt x="313" y="417"/>
                </a:lnTo>
                <a:lnTo>
                  <a:pt x="313" y="416"/>
                </a:lnTo>
                <a:lnTo>
                  <a:pt x="313" y="416"/>
                </a:lnTo>
                <a:lnTo>
                  <a:pt x="312" y="416"/>
                </a:lnTo>
                <a:lnTo>
                  <a:pt x="312" y="416"/>
                </a:lnTo>
                <a:lnTo>
                  <a:pt x="312" y="415"/>
                </a:lnTo>
                <a:lnTo>
                  <a:pt x="311" y="415"/>
                </a:lnTo>
                <a:lnTo>
                  <a:pt x="311" y="415"/>
                </a:lnTo>
                <a:lnTo>
                  <a:pt x="311" y="415"/>
                </a:lnTo>
                <a:lnTo>
                  <a:pt x="310" y="415"/>
                </a:lnTo>
                <a:lnTo>
                  <a:pt x="310" y="415"/>
                </a:lnTo>
                <a:lnTo>
                  <a:pt x="309" y="415"/>
                </a:lnTo>
                <a:lnTo>
                  <a:pt x="309" y="415"/>
                </a:lnTo>
                <a:lnTo>
                  <a:pt x="309" y="415"/>
                </a:lnTo>
                <a:lnTo>
                  <a:pt x="308" y="415"/>
                </a:lnTo>
                <a:lnTo>
                  <a:pt x="308" y="415"/>
                </a:lnTo>
                <a:lnTo>
                  <a:pt x="307" y="415"/>
                </a:lnTo>
                <a:lnTo>
                  <a:pt x="307" y="415"/>
                </a:lnTo>
                <a:lnTo>
                  <a:pt x="307" y="415"/>
                </a:lnTo>
                <a:lnTo>
                  <a:pt x="306" y="415"/>
                </a:lnTo>
                <a:lnTo>
                  <a:pt x="306" y="416"/>
                </a:lnTo>
                <a:lnTo>
                  <a:pt x="305" y="416"/>
                </a:lnTo>
                <a:lnTo>
                  <a:pt x="305" y="416"/>
                </a:lnTo>
                <a:lnTo>
                  <a:pt x="305" y="417"/>
                </a:lnTo>
                <a:lnTo>
                  <a:pt x="305" y="417"/>
                </a:lnTo>
                <a:lnTo>
                  <a:pt x="305" y="418"/>
                </a:lnTo>
                <a:lnTo>
                  <a:pt x="305" y="418"/>
                </a:lnTo>
                <a:lnTo>
                  <a:pt x="305" y="419"/>
                </a:lnTo>
                <a:lnTo>
                  <a:pt x="305" y="419"/>
                </a:lnTo>
                <a:lnTo>
                  <a:pt x="305" y="419"/>
                </a:lnTo>
                <a:lnTo>
                  <a:pt x="305" y="420"/>
                </a:lnTo>
                <a:lnTo>
                  <a:pt x="305" y="420"/>
                </a:lnTo>
                <a:lnTo>
                  <a:pt x="305" y="420"/>
                </a:lnTo>
                <a:lnTo>
                  <a:pt x="306" y="420"/>
                </a:lnTo>
                <a:lnTo>
                  <a:pt x="306" y="421"/>
                </a:lnTo>
                <a:lnTo>
                  <a:pt x="306" y="421"/>
                </a:lnTo>
                <a:lnTo>
                  <a:pt x="306" y="421"/>
                </a:lnTo>
                <a:lnTo>
                  <a:pt x="306" y="422"/>
                </a:lnTo>
                <a:lnTo>
                  <a:pt x="306" y="422"/>
                </a:lnTo>
                <a:lnTo>
                  <a:pt x="305" y="422"/>
                </a:lnTo>
                <a:lnTo>
                  <a:pt x="305" y="423"/>
                </a:lnTo>
                <a:lnTo>
                  <a:pt x="305" y="423"/>
                </a:lnTo>
                <a:lnTo>
                  <a:pt x="305" y="423"/>
                </a:lnTo>
                <a:lnTo>
                  <a:pt x="305" y="423"/>
                </a:lnTo>
                <a:lnTo>
                  <a:pt x="305" y="424"/>
                </a:lnTo>
                <a:lnTo>
                  <a:pt x="305" y="424"/>
                </a:lnTo>
                <a:lnTo>
                  <a:pt x="305" y="424"/>
                </a:lnTo>
                <a:lnTo>
                  <a:pt x="305" y="424"/>
                </a:lnTo>
                <a:lnTo>
                  <a:pt x="305" y="425"/>
                </a:lnTo>
                <a:lnTo>
                  <a:pt x="305" y="425"/>
                </a:lnTo>
                <a:lnTo>
                  <a:pt x="305" y="426"/>
                </a:lnTo>
                <a:lnTo>
                  <a:pt x="305" y="426"/>
                </a:lnTo>
                <a:lnTo>
                  <a:pt x="305" y="426"/>
                </a:lnTo>
                <a:lnTo>
                  <a:pt x="305" y="427"/>
                </a:lnTo>
                <a:lnTo>
                  <a:pt x="305" y="427"/>
                </a:lnTo>
                <a:lnTo>
                  <a:pt x="305" y="427"/>
                </a:lnTo>
                <a:lnTo>
                  <a:pt x="305" y="427"/>
                </a:lnTo>
                <a:lnTo>
                  <a:pt x="306" y="427"/>
                </a:lnTo>
                <a:lnTo>
                  <a:pt x="306" y="428"/>
                </a:lnTo>
                <a:lnTo>
                  <a:pt x="306" y="428"/>
                </a:lnTo>
                <a:lnTo>
                  <a:pt x="306" y="429"/>
                </a:lnTo>
                <a:lnTo>
                  <a:pt x="306" y="429"/>
                </a:lnTo>
                <a:lnTo>
                  <a:pt x="306" y="430"/>
                </a:lnTo>
                <a:lnTo>
                  <a:pt x="305" y="430"/>
                </a:lnTo>
                <a:lnTo>
                  <a:pt x="305" y="430"/>
                </a:lnTo>
                <a:lnTo>
                  <a:pt x="305" y="431"/>
                </a:lnTo>
                <a:lnTo>
                  <a:pt x="305" y="431"/>
                </a:lnTo>
                <a:lnTo>
                  <a:pt x="305" y="432"/>
                </a:lnTo>
                <a:lnTo>
                  <a:pt x="305" y="432"/>
                </a:lnTo>
                <a:lnTo>
                  <a:pt x="305" y="432"/>
                </a:lnTo>
                <a:lnTo>
                  <a:pt x="305" y="433"/>
                </a:lnTo>
                <a:lnTo>
                  <a:pt x="305" y="433"/>
                </a:lnTo>
                <a:lnTo>
                  <a:pt x="305" y="434"/>
                </a:lnTo>
                <a:lnTo>
                  <a:pt x="305" y="434"/>
                </a:lnTo>
                <a:lnTo>
                  <a:pt x="305" y="434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6" y="435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7"/>
                </a:lnTo>
                <a:lnTo>
                  <a:pt x="306" y="437"/>
                </a:lnTo>
                <a:lnTo>
                  <a:pt x="307" y="437"/>
                </a:lnTo>
                <a:lnTo>
                  <a:pt x="307" y="438"/>
                </a:lnTo>
                <a:lnTo>
                  <a:pt x="307" y="438"/>
                </a:lnTo>
                <a:lnTo>
                  <a:pt x="307" y="439"/>
                </a:lnTo>
                <a:lnTo>
                  <a:pt x="307" y="439"/>
                </a:lnTo>
                <a:lnTo>
                  <a:pt x="307" y="440"/>
                </a:lnTo>
                <a:lnTo>
                  <a:pt x="307" y="440"/>
                </a:lnTo>
                <a:lnTo>
                  <a:pt x="307" y="440"/>
                </a:lnTo>
                <a:lnTo>
                  <a:pt x="307" y="441"/>
                </a:lnTo>
                <a:lnTo>
                  <a:pt x="306" y="441"/>
                </a:lnTo>
                <a:lnTo>
                  <a:pt x="306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4" y="441"/>
                </a:lnTo>
                <a:lnTo>
                  <a:pt x="304" y="441"/>
                </a:lnTo>
                <a:lnTo>
                  <a:pt x="303" y="440"/>
                </a:lnTo>
                <a:lnTo>
                  <a:pt x="301" y="440"/>
                </a:lnTo>
                <a:lnTo>
                  <a:pt x="302" y="440"/>
                </a:lnTo>
                <a:lnTo>
                  <a:pt x="301" y="440"/>
                </a:lnTo>
                <a:lnTo>
                  <a:pt x="301" y="439"/>
                </a:lnTo>
                <a:lnTo>
                  <a:pt x="301" y="439"/>
                </a:lnTo>
                <a:lnTo>
                  <a:pt x="302" y="438"/>
                </a:lnTo>
                <a:lnTo>
                  <a:pt x="301" y="437"/>
                </a:lnTo>
                <a:lnTo>
                  <a:pt x="301" y="437"/>
                </a:lnTo>
                <a:lnTo>
                  <a:pt x="301" y="437"/>
                </a:lnTo>
                <a:lnTo>
                  <a:pt x="300" y="437"/>
                </a:lnTo>
                <a:lnTo>
                  <a:pt x="300" y="437"/>
                </a:lnTo>
                <a:lnTo>
                  <a:pt x="299" y="437"/>
                </a:lnTo>
                <a:lnTo>
                  <a:pt x="299" y="436"/>
                </a:lnTo>
                <a:lnTo>
                  <a:pt x="298" y="436"/>
                </a:lnTo>
                <a:lnTo>
                  <a:pt x="298" y="436"/>
                </a:lnTo>
                <a:lnTo>
                  <a:pt x="297" y="435"/>
                </a:lnTo>
                <a:lnTo>
                  <a:pt x="297" y="435"/>
                </a:lnTo>
                <a:lnTo>
                  <a:pt x="297" y="435"/>
                </a:lnTo>
                <a:lnTo>
                  <a:pt x="296" y="435"/>
                </a:lnTo>
                <a:lnTo>
                  <a:pt x="296" y="435"/>
                </a:lnTo>
                <a:lnTo>
                  <a:pt x="296" y="435"/>
                </a:lnTo>
                <a:lnTo>
                  <a:pt x="295" y="435"/>
                </a:lnTo>
                <a:lnTo>
                  <a:pt x="295" y="435"/>
                </a:lnTo>
                <a:lnTo>
                  <a:pt x="294" y="435"/>
                </a:lnTo>
                <a:lnTo>
                  <a:pt x="294" y="435"/>
                </a:lnTo>
                <a:lnTo>
                  <a:pt x="294" y="434"/>
                </a:lnTo>
                <a:lnTo>
                  <a:pt x="293" y="434"/>
                </a:lnTo>
                <a:lnTo>
                  <a:pt x="293" y="433"/>
                </a:lnTo>
                <a:lnTo>
                  <a:pt x="293" y="433"/>
                </a:lnTo>
                <a:lnTo>
                  <a:pt x="293" y="433"/>
                </a:lnTo>
                <a:lnTo>
                  <a:pt x="292" y="433"/>
                </a:lnTo>
                <a:lnTo>
                  <a:pt x="292" y="433"/>
                </a:lnTo>
                <a:lnTo>
                  <a:pt x="291" y="434"/>
                </a:lnTo>
                <a:lnTo>
                  <a:pt x="291" y="434"/>
                </a:lnTo>
                <a:lnTo>
                  <a:pt x="290" y="434"/>
                </a:lnTo>
                <a:lnTo>
                  <a:pt x="290" y="433"/>
                </a:lnTo>
                <a:lnTo>
                  <a:pt x="289" y="433"/>
                </a:lnTo>
                <a:lnTo>
                  <a:pt x="289" y="433"/>
                </a:lnTo>
                <a:lnTo>
                  <a:pt x="289" y="432"/>
                </a:lnTo>
                <a:lnTo>
                  <a:pt x="288" y="432"/>
                </a:lnTo>
                <a:lnTo>
                  <a:pt x="288" y="431"/>
                </a:lnTo>
                <a:lnTo>
                  <a:pt x="288" y="431"/>
                </a:lnTo>
                <a:lnTo>
                  <a:pt x="287" y="431"/>
                </a:lnTo>
                <a:lnTo>
                  <a:pt x="287" y="431"/>
                </a:lnTo>
                <a:lnTo>
                  <a:pt x="286" y="431"/>
                </a:lnTo>
                <a:lnTo>
                  <a:pt x="286" y="431"/>
                </a:lnTo>
                <a:lnTo>
                  <a:pt x="285" y="431"/>
                </a:lnTo>
                <a:lnTo>
                  <a:pt x="285" y="431"/>
                </a:lnTo>
                <a:lnTo>
                  <a:pt x="284" y="430"/>
                </a:lnTo>
                <a:lnTo>
                  <a:pt x="283" y="430"/>
                </a:lnTo>
                <a:lnTo>
                  <a:pt x="283" y="430"/>
                </a:lnTo>
                <a:lnTo>
                  <a:pt x="282" y="429"/>
                </a:lnTo>
                <a:lnTo>
                  <a:pt x="282" y="429"/>
                </a:lnTo>
                <a:lnTo>
                  <a:pt x="282" y="428"/>
                </a:lnTo>
                <a:lnTo>
                  <a:pt x="282" y="428"/>
                </a:lnTo>
                <a:lnTo>
                  <a:pt x="281" y="427"/>
                </a:lnTo>
                <a:lnTo>
                  <a:pt x="281" y="427"/>
                </a:lnTo>
                <a:lnTo>
                  <a:pt x="280" y="427"/>
                </a:lnTo>
                <a:lnTo>
                  <a:pt x="279" y="427"/>
                </a:lnTo>
                <a:lnTo>
                  <a:pt x="278" y="426"/>
                </a:lnTo>
                <a:lnTo>
                  <a:pt x="278" y="426"/>
                </a:lnTo>
                <a:lnTo>
                  <a:pt x="277" y="426"/>
                </a:lnTo>
                <a:lnTo>
                  <a:pt x="277" y="425"/>
                </a:lnTo>
                <a:lnTo>
                  <a:pt x="277" y="424"/>
                </a:lnTo>
                <a:lnTo>
                  <a:pt x="277" y="424"/>
                </a:lnTo>
                <a:lnTo>
                  <a:pt x="276" y="423"/>
                </a:lnTo>
                <a:lnTo>
                  <a:pt x="276" y="423"/>
                </a:lnTo>
                <a:lnTo>
                  <a:pt x="276" y="422"/>
                </a:lnTo>
                <a:lnTo>
                  <a:pt x="276" y="422"/>
                </a:lnTo>
                <a:lnTo>
                  <a:pt x="276" y="421"/>
                </a:lnTo>
                <a:lnTo>
                  <a:pt x="275" y="421"/>
                </a:lnTo>
                <a:lnTo>
                  <a:pt x="276" y="420"/>
                </a:lnTo>
                <a:lnTo>
                  <a:pt x="276" y="419"/>
                </a:lnTo>
                <a:lnTo>
                  <a:pt x="276" y="418"/>
                </a:lnTo>
                <a:lnTo>
                  <a:pt x="276" y="417"/>
                </a:lnTo>
                <a:lnTo>
                  <a:pt x="276" y="416"/>
                </a:lnTo>
                <a:lnTo>
                  <a:pt x="276" y="415"/>
                </a:lnTo>
                <a:lnTo>
                  <a:pt x="275" y="415"/>
                </a:lnTo>
                <a:lnTo>
                  <a:pt x="275" y="414"/>
                </a:lnTo>
                <a:lnTo>
                  <a:pt x="275" y="414"/>
                </a:lnTo>
                <a:lnTo>
                  <a:pt x="274" y="413"/>
                </a:lnTo>
                <a:lnTo>
                  <a:pt x="274" y="413"/>
                </a:lnTo>
                <a:lnTo>
                  <a:pt x="273" y="412"/>
                </a:lnTo>
                <a:lnTo>
                  <a:pt x="273" y="412"/>
                </a:lnTo>
                <a:lnTo>
                  <a:pt x="272" y="412"/>
                </a:lnTo>
                <a:lnTo>
                  <a:pt x="272" y="413"/>
                </a:lnTo>
                <a:lnTo>
                  <a:pt x="272" y="413"/>
                </a:lnTo>
                <a:lnTo>
                  <a:pt x="271" y="413"/>
                </a:lnTo>
                <a:lnTo>
                  <a:pt x="270" y="413"/>
                </a:lnTo>
                <a:lnTo>
                  <a:pt x="270" y="413"/>
                </a:lnTo>
                <a:lnTo>
                  <a:pt x="270" y="412"/>
                </a:lnTo>
                <a:lnTo>
                  <a:pt x="269" y="412"/>
                </a:lnTo>
                <a:lnTo>
                  <a:pt x="269" y="411"/>
                </a:lnTo>
                <a:lnTo>
                  <a:pt x="269" y="411"/>
                </a:lnTo>
                <a:lnTo>
                  <a:pt x="269" y="411"/>
                </a:lnTo>
                <a:lnTo>
                  <a:pt x="268" y="411"/>
                </a:lnTo>
                <a:lnTo>
                  <a:pt x="268" y="411"/>
                </a:lnTo>
                <a:lnTo>
                  <a:pt x="267" y="411"/>
                </a:lnTo>
                <a:lnTo>
                  <a:pt x="267" y="411"/>
                </a:lnTo>
                <a:lnTo>
                  <a:pt x="266" y="411"/>
                </a:lnTo>
                <a:lnTo>
                  <a:pt x="266" y="412"/>
                </a:lnTo>
                <a:lnTo>
                  <a:pt x="266" y="412"/>
                </a:lnTo>
                <a:lnTo>
                  <a:pt x="266" y="413"/>
                </a:lnTo>
                <a:lnTo>
                  <a:pt x="265" y="413"/>
                </a:lnTo>
                <a:lnTo>
                  <a:pt x="265" y="413"/>
                </a:lnTo>
                <a:lnTo>
                  <a:pt x="264" y="413"/>
                </a:lnTo>
                <a:lnTo>
                  <a:pt x="264" y="414"/>
                </a:lnTo>
                <a:lnTo>
                  <a:pt x="263" y="414"/>
                </a:lnTo>
                <a:lnTo>
                  <a:pt x="263" y="414"/>
                </a:lnTo>
                <a:lnTo>
                  <a:pt x="263" y="415"/>
                </a:lnTo>
                <a:lnTo>
                  <a:pt x="263" y="415"/>
                </a:lnTo>
                <a:lnTo>
                  <a:pt x="263" y="415"/>
                </a:lnTo>
                <a:lnTo>
                  <a:pt x="263" y="416"/>
                </a:lnTo>
                <a:lnTo>
                  <a:pt x="263" y="416"/>
                </a:lnTo>
                <a:lnTo>
                  <a:pt x="262" y="417"/>
                </a:lnTo>
                <a:lnTo>
                  <a:pt x="262" y="417"/>
                </a:lnTo>
                <a:lnTo>
                  <a:pt x="262" y="417"/>
                </a:lnTo>
                <a:lnTo>
                  <a:pt x="262" y="418"/>
                </a:lnTo>
                <a:lnTo>
                  <a:pt x="262" y="418"/>
                </a:lnTo>
                <a:lnTo>
                  <a:pt x="262" y="419"/>
                </a:lnTo>
                <a:lnTo>
                  <a:pt x="262" y="419"/>
                </a:lnTo>
                <a:lnTo>
                  <a:pt x="261" y="419"/>
                </a:lnTo>
                <a:lnTo>
                  <a:pt x="261" y="419"/>
                </a:lnTo>
                <a:lnTo>
                  <a:pt x="260" y="419"/>
                </a:lnTo>
                <a:lnTo>
                  <a:pt x="260" y="420"/>
                </a:lnTo>
                <a:lnTo>
                  <a:pt x="260" y="420"/>
                </a:lnTo>
                <a:lnTo>
                  <a:pt x="259" y="420"/>
                </a:lnTo>
                <a:lnTo>
                  <a:pt x="259" y="420"/>
                </a:lnTo>
                <a:lnTo>
                  <a:pt x="259" y="420"/>
                </a:lnTo>
                <a:lnTo>
                  <a:pt x="259" y="420"/>
                </a:lnTo>
                <a:lnTo>
                  <a:pt x="259" y="420"/>
                </a:lnTo>
                <a:lnTo>
                  <a:pt x="258" y="420"/>
                </a:lnTo>
                <a:lnTo>
                  <a:pt x="258" y="420"/>
                </a:lnTo>
                <a:lnTo>
                  <a:pt x="257" y="420"/>
                </a:lnTo>
                <a:lnTo>
                  <a:pt x="257" y="420"/>
                </a:lnTo>
                <a:lnTo>
                  <a:pt x="256" y="420"/>
                </a:lnTo>
                <a:lnTo>
                  <a:pt x="256" y="420"/>
                </a:lnTo>
                <a:lnTo>
                  <a:pt x="256" y="420"/>
                </a:lnTo>
                <a:lnTo>
                  <a:pt x="255" y="420"/>
                </a:lnTo>
                <a:lnTo>
                  <a:pt x="255" y="420"/>
                </a:lnTo>
                <a:lnTo>
                  <a:pt x="254" y="421"/>
                </a:lnTo>
                <a:lnTo>
                  <a:pt x="254" y="421"/>
                </a:lnTo>
                <a:lnTo>
                  <a:pt x="253" y="421"/>
                </a:lnTo>
                <a:lnTo>
                  <a:pt x="253" y="422"/>
                </a:lnTo>
                <a:lnTo>
                  <a:pt x="253" y="422"/>
                </a:lnTo>
                <a:lnTo>
                  <a:pt x="252" y="422"/>
                </a:lnTo>
                <a:lnTo>
                  <a:pt x="252" y="422"/>
                </a:lnTo>
                <a:lnTo>
                  <a:pt x="252" y="422"/>
                </a:lnTo>
                <a:lnTo>
                  <a:pt x="251" y="422"/>
                </a:lnTo>
                <a:lnTo>
                  <a:pt x="251" y="423"/>
                </a:lnTo>
                <a:lnTo>
                  <a:pt x="251" y="423"/>
                </a:lnTo>
                <a:lnTo>
                  <a:pt x="251" y="423"/>
                </a:lnTo>
                <a:lnTo>
                  <a:pt x="251" y="423"/>
                </a:lnTo>
                <a:lnTo>
                  <a:pt x="251" y="423"/>
                </a:lnTo>
                <a:lnTo>
                  <a:pt x="251" y="424"/>
                </a:lnTo>
                <a:lnTo>
                  <a:pt x="251" y="424"/>
                </a:lnTo>
                <a:lnTo>
                  <a:pt x="251" y="424"/>
                </a:lnTo>
                <a:lnTo>
                  <a:pt x="250" y="424"/>
                </a:lnTo>
                <a:lnTo>
                  <a:pt x="250" y="424"/>
                </a:lnTo>
                <a:lnTo>
                  <a:pt x="249" y="424"/>
                </a:lnTo>
                <a:lnTo>
                  <a:pt x="249" y="425"/>
                </a:lnTo>
                <a:lnTo>
                  <a:pt x="249" y="425"/>
                </a:lnTo>
                <a:lnTo>
                  <a:pt x="248" y="425"/>
                </a:lnTo>
                <a:lnTo>
                  <a:pt x="248" y="425"/>
                </a:lnTo>
                <a:lnTo>
                  <a:pt x="248" y="425"/>
                </a:lnTo>
                <a:lnTo>
                  <a:pt x="247" y="425"/>
                </a:lnTo>
                <a:lnTo>
                  <a:pt x="247" y="425"/>
                </a:lnTo>
                <a:lnTo>
                  <a:pt x="247" y="425"/>
                </a:lnTo>
                <a:lnTo>
                  <a:pt x="246" y="426"/>
                </a:lnTo>
                <a:lnTo>
                  <a:pt x="246" y="426"/>
                </a:lnTo>
                <a:lnTo>
                  <a:pt x="245" y="427"/>
                </a:lnTo>
                <a:lnTo>
                  <a:pt x="245" y="427"/>
                </a:lnTo>
                <a:lnTo>
                  <a:pt x="245" y="427"/>
                </a:lnTo>
                <a:lnTo>
                  <a:pt x="245" y="427"/>
                </a:lnTo>
                <a:lnTo>
                  <a:pt x="244" y="427"/>
                </a:lnTo>
                <a:lnTo>
                  <a:pt x="244" y="428"/>
                </a:lnTo>
                <a:lnTo>
                  <a:pt x="244" y="428"/>
                </a:lnTo>
                <a:lnTo>
                  <a:pt x="244" y="429"/>
                </a:lnTo>
                <a:lnTo>
                  <a:pt x="243" y="429"/>
                </a:lnTo>
                <a:lnTo>
                  <a:pt x="243" y="429"/>
                </a:lnTo>
                <a:lnTo>
                  <a:pt x="243" y="430"/>
                </a:lnTo>
                <a:lnTo>
                  <a:pt x="243" y="430"/>
                </a:lnTo>
                <a:lnTo>
                  <a:pt x="243" y="431"/>
                </a:lnTo>
                <a:lnTo>
                  <a:pt x="243" y="431"/>
                </a:lnTo>
                <a:lnTo>
                  <a:pt x="243" y="431"/>
                </a:lnTo>
                <a:lnTo>
                  <a:pt x="243" y="432"/>
                </a:lnTo>
                <a:lnTo>
                  <a:pt x="244" y="432"/>
                </a:lnTo>
                <a:lnTo>
                  <a:pt x="244" y="432"/>
                </a:lnTo>
                <a:lnTo>
                  <a:pt x="244" y="432"/>
                </a:lnTo>
                <a:lnTo>
                  <a:pt x="244" y="432"/>
                </a:lnTo>
                <a:lnTo>
                  <a:pt x="244" y="433"/>
                </a:lnTo>
                <a:lnTo>
                  <a:pt x="245" y="433"/>
                </a:lnTo>
                <a:lnTo>
                  <a:pt x="245" y="433"/>
                </a:lnTo>
                <a:lnTo>
                  <a:pt x="245" y="434"/>
                </a:lnTo>
                <a:lnTo>
                  <a:pt x="245" y="434"/>
                </a:lnTo>
                <a:lnTo>
                  <a:pt x="246" y="434"/>
                </a:lnTo>
                <a:lnTo>
                  <a:pt x="246" y="435"/>
                </a:lnTo>
                <a:lnTo>
                  <a:pt x="246" y="435"/>
                </a:lnTo>
                <a:lnTo>
                  <a:pt x="247" y="435"/>
                </a:lnTo>
                <a:lnTo>
                  <a:pt x="247" y="435"/>
                </a:lnTo>
                <a:lnTo>
                  <a:pt x="247" y="435"/>
                </a:lnTo>
                <a:lnTo>
                  <a:pt x="247" y="436"/>
                </a:lnTo>
                <a:lnTo>
                  <a:pt x="247" y="436"/>
                </a:lnTo>
                <a:lnTo>
                  <a:pt x="247" y="436"/>
                </a:lnTo>
                <a:lnTo>
                  <a:pt x="247" y="436"/>
                </a:lnTo>
                <a:lnTo>
                  <a:pt x="247" y="437"/>
                </a:lnTo>
                <a:lnTo>
                  <a:pt x="247" y="437"/>
                </a:lnTo>
                <a:lnTo>
                  <a:pt x="247" y="438"/>
                </a:lnTo>
                <a:lnTo>
                  <a:pt x="247" y="438"/>
                </a:lnTo>
                <a:lnTo>
                  <a:pt x="247" y="438"/>
                </a:lnTo>
                <a:lnTo>
                  <a:pt x="246" y="439"/>
                </a:lnTo>
                <a:lnTo>
                  <a:pt x="246" y="439"/>
                </a:lnTo>
                <a:lnTo>
                  <a:pt x="245" y="439"/>
                </a:lnTo>
                <a:lnTo>
                  <a:pt x="245" y="439"/>
                </a:lnTo>
                <a:lnTo>
                  <a:pt x="244" y="439"/>
                </a:lnTo>
                <a:lnTo>
                  <a:pt x="244" y="438"/>
                </a:lnTo>
                <a:lnTo>
                  <a:pt x="244" y="438"/>
                </a:lnTo>
                <a:lnTo>
                  <a:pt x="243" y="439"/>
                </a:lnTo>
                <a:lnTo>
                  <a:pt x="243" y="439"/>
                </a:lnTo>
                <a:lnTo>
                  <a:pt x="243" y="439"/>
                </a:lnTo>
                <a:lnTo>
                  <a:pt x="243" y="439"/>
                </a:lnTo>
                <a:lnTo>
                  <a:pt x="243" y="440"/>
                </a:lnTo>
                <a:lnTo>
                  <a:pt x="242" y="440"/>
                </a:lnTo>
                <a:lnTo>
                  <a:pt x="242" y="440"/>
                </a:lnTo>
                <a:lnTo>
                  <a:pt x="242" y="441"/>
                </a:lnTo>
                <a:lnTo>
                  <a:pt x="242" y="441"/>
                </a:lnTo>
                <a:lnTo>
                  <a:pt x="242" y="442"/>
                </a:lnTo>
                <a:lnTo>
                  <a:pt x="242" y="442"/>
                </a:lnTo>
                <a:lnTo>
                  <a:pt x="242" y="443"/>
                </a:lnTo>
                <a:lnTo>
                  <a:pt x="242" y="443"/>
                </a:lnTo>
                <a:lnTo>
                  <a:pt x="242" y="444"/>
                </a:lnTo>
                <a:lnTo>
                  <a:pt x="242" y="444"/>
                </a:lnTo>
                <a:lnTo>
                  <a:pt x="242" y="444"/>
                </a:lnTo>
                <a:lnTo>
                  <a:pt x="242" y="445"/>
                </a:lnTo>
                <a:lnTo>
                  <a:pt x="243" y="445"/>
                </a:lnTo>
                <a:lnTo>
                  <a:pt x="243" y="445"/>
                </a:lnTo>
                <a:lnTo>
                  <a:pt x="243" y="445"/>
                </a:lnTo>
                <a:lnTo>
                  <a:pt x="242" y="445"/>
                </a:lnTo>
                <a:lnTo>
                  <a:pt x="242" y="446"/>
                </a:lnTo>
                <a:lnTo>
                  <a:pt x="242" y="446"/>
                </a:lnTo>
                <a:lnTo>
                  <a:pt x="242" y="447"/>
                </a:lnTo>
                <a:lnTo>
                  <a:pt x="242" y="447"/>
                </a:lnTo>
                <a:lnTo>
                  <a:pt x="242" y="448"/>
                </a:lnTo>
                <a:lnTo>
                  <a:pt x="242" y="448"/>
                </a:lnTo>
                <a:lnTo>
                  <a:pt x="242" y="448"/>
                </a:lnTo>
                <a:lnTo>
                  <a:pt x="242" y="449"/>
                </a:lnTo>
                <a:lnTo>
                  <a:pt x="242" y="449"/>
                </a:lnTo>
                <a:lnTo>
                  <a:pt x="241" y="449"/>
                </a:lnTo>
                <a:lnTo>
                  <a:pt x="241" y="449"/>
                </a:lnTo>
                <a:lnTo>
                  <a:pt x="240" y="449"/>
                </a:lnTo>
                <a:lnTo>
                  <a:pt x="240" y="449"/>
                </a:lnTo>
                <a:lnTo>
                  <a:pt x="240" y="449"/>
                </a:lnTo>
                <a:lnTo>
                  <a:pt x="240" y="449"/>
                </a:lnTo>
                <a:lnTo>
                  <a:pt x="239" y="449"/>
                </a:lnTo>
                <a:lnTo>
                  <a:pt x="239" y="449"/>
                </a:lnTo>
                <a:lnTo>
                  <a:pt x="239" y="448"/>
                </a:lnTo>
                <a:lnTo>
                  <a:pt x="239" y="448"/>
                </a:lnTo>
                <a:lnTo>
                  <a:pt x="238" y="448"/>
                </a:lnTo>
                <a:lnTo>
                  <a:pt x="238" y="448"/>
                </a:lnTo>
                <a:lnTo>
                  <a:pt x="237" y="448"/>
                </a:lnTo>
                <a:lnTo>
                  <a:pt x="237" y="448"/>
                </a:lnTo>
                <a:lnTo>
                  <a:pt x="237" y="448"/>
                </a:lnTo>
                <a:lnTo>
                  <a:pt x="236" y="448"/>
                </a:lnTo>
                <a:lnTo>
                  <a:pt x="236" y="448"/>
                </a:lnTo>
                <a:lnTo>
                  <a:pt x="236" y="448"/>
                </a:lnTo>
                <a:lnTo>
                  <a:pt x="235" y="448"/>
                </a:lnTo>
                <a:lnTo>
                  <a:pt x="235" y="448"/>
                </a:lnTo>
                <a:lnTo>
                  <a:pt x="234" y="448"/>
                </a:lnTo>
                <a:lnTo>
                  <a:pt x="234" y="448"/>
                </a:lnTo>
                <a:lnTo>
                  <a:pt x="234" y="448"/>
                </a:lnTo>
                <a:lnTo>
                  <a:pt x="234" y="448"/>
                </a:lnTo>
                <a:lnTo>
                  <a:pt x="233" y="448"/>
                </a:lnTo>
                <a:lnTo>
                  <a:pt x="233" y="448"/>
                </a:lnTo>
                <a:lnTo>
                  <a:pt x="233" y="448"/>
                </a:lnTo>
                <a:lnTo>
                  <a:pt x="232" y="448"/>
                </a:lnTo>
                <a:lnTo>
                  <a:pt x="232" y="448"/>
                </a:lnTo>
                <a:lnTo>
                  <a:pt x="232" y="448"/>
                </a:lnTo>
                <a:lnTo>
                  <a:pt x="231" y="448"/>
                </a:lnTo>
                <a:lnTo>
                  <a:pt x="231" y="447"/>
                </a:lnTo>
                <a:lnTo>
                  <a:pt x="231" y="447"/>
                </a:lnTo>
                <a:lnTo>
                  <a:pt x="230" y="447"/>
                </a:lnTo>
                <a:lnTo>
                  <a:pt x="230" y="447"/>
                </a:lnTo>
                <a:lnTo>
                  <a:pt x="230" y="447"/>
                </a:lnTo>
                <a:lnTo>
                  <a:pt x="230" y="447"/>
                </a:lnTo>
                <a:lnTo>
                  <a:pt x="229" y="447"/>
                </a:lnTo>
                <a:lnTo>
                  <a:pt x="229" y="446"/>
                </a:lnTo>
                <a:lnTo>
                  <a:pt x="229" y="446"/>
                </a:lnTo>
                <a:lnTo>
                  <a:pt x="228" y="446"/>
                </a:lnTo>
                <a:lnTo>
                  <a:pt x="228" y="446"/>
                </a:lnTo>
                <a:lnTo>
                  <a:pt x="227" y="446"/>
                </a:lnTo>
                <a:lnTo>
                  <a:pt x="227" y="445"/>
                </a:lnTo>
                <a:lnTo>
                  <a:pt x="227" y="445"/>
                </a:lnTo>
                <a:lnTo>
                  <a:pt x="227" y="445"/>
                </a:lnTo>
                <a:lnTo>
                  <a:pt x="226" y="445"/>
                </a:lnTo>
                <a:lnTo>
                  <a:pt x="226" y="444"/>
                </a:lnTo>
                <a:lnTo>
                  <a:pt x="226" y="444"/>
                </a:lnTo>
                <a:lnTo>
                  <a:pt x="227" y="444"/>
                </a:lnTo>
                <a:lnTo>
                  <a:pt x="227" y="444"/>
                </a:lnTo>
                <a:lnTo>
                  <a:pt x="227" y="443"/>
                </a:lnTo>
                <a:lnTo>
                  <a:pt x="227" y="443"/>
                </a:lnTo>
                <a:lnTo>
                  <a:pt x="226" y="442"/>
                </a:lnTo>
                <a:lnTo>
                  <a:pt x="226" y="442"/>
                </a:lnTo>
                <a:lnTo>
                  <a:pt x="226" y="441"/>
                </a:lnTo>
                <a:lnTo>
                  <a:pt x="226" y="441"/>
                </a:lnTo>
                <a:lnTo>
                  <a:pt x="226" y="440"/>
                </a:lnTo>
                <a:lnTo>
                  <a:pt x="226" y="440"/>
                </a:lnTo>
                <a:lnTo>
                  <a:pt x="226" y="440"/>
                </a:lnTo>
                <a:lnTo>
                  <a:pt x="226" y="440"/>
                </a:lnTo>
                <a:lnTo>
                  <a:pt x="226" y="439"/>
                </a:lnTo>
                <a:lnTo>
                  <a:pt x="225" y="439"/>
                </a:lnTo>
                <a:lnTo>
                  <a:pt x="225" y="439"/>
                </a:lnTo>
                <a:lnTo>
                  <a:pt x="225" y="439"/>
                </a:lnTo>
                <a:lnTo>
                  <a:pt x="225" y="438"/>
                </a:lnTo>
                <a:lnTo>
                  <a:pt x="225" y="438"/>
                </a:lnTo>
                <a:lnTo>
                  <a:pt x="225" y="437"/>
                </a:lnTo>
                <a:lnTo>
                  <a:pt x="225" y="437"/>
                </a:lnTo>
                <a:lnTo>
                  <a:pt x="225" y="436"/>
                </a:lnTo>
                <a:lnTo>
                  <a:pt x="225" y="436"/>
                </a:lnTo>
                <a:lnTo>
                  <a:pt x="225" y="436"/>
                </a:lnTo>
                <a:lnTo>
                  <a:pt x="225" y="435"/>
                </a:lnTo>
                <a:lnTo>
                  <a:pt x="225" y="435"/>
                </a:lnTo>
                <a:lnTo>
                  <a:pt x="225" y="435"/>
                </a:lnTo>
                <a:lnTo>
                  <a:pt x="225" y="435"/>
                </a:lnTo>
                <a:lnTo>
                  <a:pt x="225" y="434"/>
                </a:lnTo>
                <a:lnTo>
                  <a:pt x="224" y="434"/>
                </a:lnTo>
                <a:lnTo>
                  <a:pt x="224" y="434"/>
                </a:lnTo>
                <a:lnTo>
                  <a:pt x="224" y="433"/>
                </a:lnTo>
                <a:lnTo>
                  <a:pt x="224" y="433"/>
                </a:lnTo>
                <a:lnTo>
                  <a:pt x="223" y="432"/>
                </a:lnTo>
                <a:lnTo>
                  <a:pt x="223" y="432"/>
                </a:lnTo>
                <a:lnTo>
                  <a:pt x="223" y="432"/>
                </a:lnTo>
                <a:lnTo>
                  <a:pt x="223" y="431"/>
                </a:lnTo>
                <a:lnTo>
                  <a:pt x="222" y="431"/>
                </a:lnTo>
                <a:lnTo>
                  <a:pt x="222" y="431"/>
                </a:lnTo>
                <a:lnTo>
                  <a:pt x="222" y="430"/>
                </a:lnTo>
                <a:lnTo>
                  <a:pt x="222" y="430"/>
                </a:lnTo>
                <a:lnTo>
                  <a:pt x="221" y="430"/>
                </a:lnTo>
                <a:lnTo>
                  <a:pt x="221" y="429"/>
                </a:lnTo>
                <a:lnTo>
                  <a:pt x="221" y="429"/>
                </a:lnTo>
                <a:lnTo>
                  <a:pt x="221" y="429"/>
                </a:lnTo>
                <a:lnTo>
                  <a:pt x="220" y="428"/>
                </a:lnTo>
                <a:lnTo>
                  <a:pt x="220" y="428"/>
                </a:lnTo>
                <a:lnTo>
                  <a:pt x="220" y="427"/>
                </a:lnTo>
                <a:lnTo>
                  <a:pt x="220" y="427"/>
                </a:lnTo>
                <a:lnTo>
                  <a:pt x="219" y="427"/>
                </a:lnTo>
                <a:lnTo>
                  <a:pt x="219" y="426"/>
                </a:lnTo>
                <a:lnTo>
                  <a:pt x="219" y="426"/>
                </a:lnTo>
                <a:lnTo>
                  <a:pt x="219" y="426"/>
                </a:lnTo>
                <a:lnTo>
                  <a:pt x="218" y="426"/>
                </a:lnTo>
                <a:lnTo>
                  <a:pt x="218" y="425"/>
                </a:lnTo>
                <a:lnTo>
                  <a:pt x="218" y="425"/>
                </a:lnTo>
                <a:lnTo>
                  <a:pt x="218" y="425"/>
                </a:lnTo>
                <a:lnTo>
                  <a:pt x="218" y="424"/>
                </a:lnTo>
                <a:lnTo>
                  <a:pt x="217" y="424"/>
                </a:lnTo>
                <a:lnTo>
                  <a:pt x="217" y="424"/>
                </a:lnTo>
                <a:lnTo>
                  <a:pt x="217" y="424"/>
                </a:lnTo>
                <a:lnTo>
                  <a:pt x="217" y="423"/>
                </a:lnTo>
                <a:lnTo>
                  <a:pt x="217" y="423"/>
                </a:lnTo>
                <a:lnTo>
                  <a:pt x="216" y="423"/>
                </a:lnTo>
                <a:lnTo>
                  <a:pt x="216" y="423"/>
                </a:lnTo>
                <a:lnTo>
                  <a:pt x="216" y="422"/>
                </a:lnTo>
                <a:lnTo>
                  <a:pt x="215" y="422"/>
                </a:lnTo>
                <a:lnTo>
                  <a:pt x="215" y="422"/>
                </a:lnTo>
                <a:lnTo>
                  <a:pt x="215" y="421"/>
                </a:lnTo>
                <a:lnTo>
                  <a:pt x="215" y="421"/>
                </a:lnTo>
                <a:lnTo>
                  <a:pt x="216" y="421"/>
                </a:lnTo>
                <a:lnTo>
                  <a:pt x="216" y="421"/>
                </a:lnTo>
                <a:lnTo>
                  <a:pt x="217" y="420"/>
                </a:lnTo>
                <a:lnTo>
                  <a:pt x="217" y="420"/>
                </a:lnTo>
                <a:lnTo>
                  <a:pt x="217" y="419"/>
                </a:lnTo>
                <a:lnTo>
                  <a:pt x="216" y="419"/>
                </a:lnTo>
                <a:lnTo>
                  <a:pt x="216" y="419"/>
                </a:lnTo>
                <a:lnTo>
                  <a:pt x="216" y="419"/>
                </a:lnTo>
                <a:lnTo>
                  <a:pt x="216" y="418"/>
                </a:lnTo>
                <a:lnTo>
                  <a:pt x="215" y="418"/>
                </a:lnTo>
                <a:lnTo>
                  <a:pt x="214" y="418"/>
                </a:lnTo>
                <a:lnTo>
                  <a:pt x="214" y="418"/>
                </a:lnTo>
                <a:lnTo>
                  <a:pt x="213" y="418"/>
                </a:lnTo>
                <a:lnTo>
                  <a:pt x="212" y="417"/>
                </a:lnTo>
                <a:lnTo>
                  <a:pt x="210" y="417"/>
                </a:lnTo>
                <a:lnTo>
                  <a:pt x="209" y="417"/>
                </a:lnTo>
                <a:lnTo>
                  <a:pt x="208" y="417"/>
                </a:lnTo>
                <a:lnTo>
                  <a:pt x="208" y="416"/>
                </a:lnTo>
                <a:lnTo>
                  <a:pt x="208" y="415"/>
                </a:lnTo>
                <a:lnTo>
                  <a:pt x="208" y="414"/>
                </a:lnTo>
                <a:lnTo>
                  <a:pt x="208" y="413"/>
                </a:lnTo>
                <a:lnTo>
                  <a:pt x="207" y="412"/>
                </a:lnTo>
                <a:lnTo>
                  <a:pt x="205" y="412"/>
                </a:lnTo>
                <a:lnTo>
                  <a:pt x="205" y="411"/>
                </a:lnTo>
                <a:lnTo>
                  <a:pt x="204" y="411"/>
                </a:lnTo>
                <a:lnTo>
                  <a:pt x="204" y="411"/>
                </a:lnTo>
                <a:lnTo>
                  <a:pt x="203" y="411"/>
                </a:lnTo>
                <a:lnTo>
                  <a:pt x="203" y="410"/>
                </a:lnTo>
                <a:lnTo>
                  <a:pt x="203" y="410"/>
                </a:lnTo>
                <a:lnTo>
                  <a:pt x="202" y="410"/>
                </a:lnTo>
                <a:lnTo>
                  <a:pt x="202" y="410"/>
                </a:lnTo>
                <a:lnTo>
                  <a:pt x="201" y="410"/>
                </a:lnTo>
                <a:lnTo>
                  <a:pt x="201" y="409"/>
                </a:lnTo>
                <a:lnTo>
                  <a:pt x="201" y="409"/>
                </a:lnTo>
                <a:lnTo>
                  <a:pt x="201" y="410"/>
                </a:lnTo>
                <a:lnTo>
                  <a:pt x="200" y="410"/>
                </a:lnTo>
                <a:lnTo>
                  <a:pt x="200" y="410"/>
                </a:lnTo>
                <a:lnTo>
                  <a:pt x="199" y="410"/>
                </a:lnTo>
                <a:lnTo>
                  <a:pt x="199" y="410"/>
                </a:lnTo>
                <a:lnTo>
                  <a:pt x="198" y="410"/>
                </a:lnTo>
                <a:lnTo>
                  <a:pt x="198" y="410"/>
                </a:lnTo>
                <a:lnTo>
                  <a:pt x="197" y="409"/>
                </a:lnTo>
                <a:lnTo>
                  <a:pt x="197" y="409"/>
                </a:lnTo>
                <a:lnTo>
                  <a:pt x="197" y="409"/>
                </a:lnTo>
                <a:lnTo>
                  <a:pt x="197" y="409"/>
                </a:lnTo>
                <a:lnTo>
                  <a:pt x="196" y="409"/>
                </a:lnTo>
                <a:lnTo>
                  <a:pt x="196" y="409"/>
                </a:lnTo>
                <a:lnTo>
                  <a:pt x="195" y="409"/>
                </a:lnTo>
                <a:lnTo>
                  <a:pt x="195" y="408"/>
                </a:lnTo>
                <a:lnTo>
                  <a:pt x="195" y="408"/>
                </a:lnTo>
                <a:lnTo>
                  <a:pt x="195" y="407"/>
                </a:lnTo>
                <a:lnTo>
                  <a:pt x="195" y="407"/>
                </a:lnTo>
                <a:lnTo>
                  <a:pt x="195" y="407"/>
                </a:lnTo>
                <a:lnTo>
                  <a:pt x="195" y="407"/>
                </a:lnTo>
                <a:lnTo>
                  <a:pt x="195" y="406"/>
                </a:lnTo>
                <a:lnTo>
                  <a:pt x="194" y="406"/>
                </a:lnTo>
                <a:lnTo>
                  <a:pt x="194" y="405"/>
                </a:lnTo>
                <a:lnTo>
                  <a:pt x="193" y="405"/>
                </a:lnTo>
                <a:lnTo>
                  <a:pt x="191" y="405"/>
                </a:lnTo>
                <a:lnTo>
                  <a:pt x="191" y="405"/>
                </a:lnTo>
                <a:lnTo>
                  <a:pt x="190" y="405"/>
                </a:lnTo>
                <a:lnTo>
                  <a:pt x="189" y="405"/>
                </a:lnTo>
                <a:lnTo>
                  <a:pt x="187" y="405"/>
                </a:lnTo>
                <a:lnTo>
                  <a:pt x="187" y="404"/>
                </a:lnTo>
                <a:lnTo>
                  <a:pt x="187" y="403"/>
                </a:lnTo>
                <a:lnTo>
                  <a:pt x="187" y="402"/>
                </a:lnTo>
                <a:lnTo>
                  <a:pt x="187" y="401"/>
                </a:lnTo>
                <a:lnTo>
                  <a:pt x="187" y="400"/>
                </a:lnTo>
                <a:lnTo>
                  <a:pt x="186" y="399"/>
                </a:lnTo>
                <a:lnTo>
                  <a:pt x="184" y="398"/>
                </a:lnTo>
                <a:lnTo>
                  <a:pt x="184" y="398"/>
                </a:lnTo>
                <a:lnTo>
                  <a:pt x="184" y="398"/>
                </a:lnTo>
                <a:lnTo>
                  <a:pt x="183" y="398"/>
                </a:lnTo>
                <a:lnTo>
                  <a:pt x="183" y="398"/>
                </a:lnTo>
                <a:lnTo>
                  <a:pt x="182" y="398"/>
                </a:lnTo>
                <a:lnTo>
                  <a:pt x="182" y="398"/>
                </a:lnTo>
                <a:lnTo>
                  <a:pt x="181" y="398"/>
                </a:lnTo>
                <a:lnTo>
                  <a:pt x="181" y="398"/>
                </a:lnTo>
                <a:lnTo>
                  <a:pt x="181" y="397"/>
                </a:lnTo>
                <a:lnTo>
                  <a:pt x="181" y="397"/>
                </a:lnTo>
                <a:lnTo>
                  <a:pt x="181" y="396"/>
                </a:lnTo>
                <a:lnTo>
                  <a:pt x="182" y="396"/>
                </a:lnTo>
                <a:lnTo>
                  <a:pt x="182" y="397"/>
                </a:lnTo>
                <a:lnTo>
                  <a:pt x="182" y="397"/>
                </a:lnTo>
                <a:lnTo>
                  <a:pt x="183" y="397"/>
                </a:lnTo>
                <a:lnTo>
                  <a:pt x="183" y="396"/>
                </a:lnTo>
                <a:lnTo>
                  <a:pt x="184" y="396"/>
                </a:lnTo>
                <a:lnTo>
                  <a:pt x="184" y="396"/>
                </a:lnTo>
                <a:lnTo>
                  <a:pt x="184" y="395"/>
                </a:lnTo>
                <a:lnTo>
                  <a:pt x="184" y="395"/>
                </a:lnTo>
                <a:lnTo>
                  <a:pt x="184" y="394"/>
                </a:lnTo>
                <a:lnTo>
                  <a:pt x="184" y="394"/>
                </a:lnTo>
                <a:lnTo>
                  <a:pt x="184" y="394"/>
                </a:lnTo>
                <a:lnTo>
                  <a:pt x="184" y="393"/>
                </a:lnTo>
                <a:lnTo>
                  <a:pt x="184" y="393"/>
                </a:lnTo>
                <a:lnTo>
                  <a:pt x="183" y="393"/>
                </a:lnTo>
                <a:lnTo>
                  <a:pt x="183" y="392"/>
                </a:lnTo>
                <a:lnTo>
                  <a:pt x="183" y="392"/>
                </a:lnTo>
                <a:lnTo>
                  <a:pt x="182" y="392"/>
                </a:lnTo>
                <a:lnTo>
                  <a:pt x="182" y="392"/>
                </a:lnTo>
                <a:lnTo>
                  <a:pt x="182" y="391"/>
                </a:lnTo>
                <a:lnTo>
                  <a:pt x="182" y="391"/>
                </a:lnTo>
                <a:lnTo>
                  <a:pt x="182" y="390"/>
                </a:lnTo>
                <a:lnTo>
                  <a:pt x="181" y="390"/>
                </a:lnTo>
                <a:lnTo>
                  <a:pt x="181" y="390"/>
                </a:lnTo>
                <a:lnTo>
                  <a:pt x="181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79" y="390"/>
                </a:lnTo>
                <a:lnTo>
                  <a:pt x="179" y="390"/>
                </a:lnTo>
                <a:lnTo>
                  <a:pt x="179" y="389"/>
                </a:lnTo>
                <a:lnTo>
                  <a:pt x="179" y="389"/>
                </a:lnTo>
                <a:lnTo>
                  <a:pt x="179" y="388"/>
                </a:lnTo>
                <a:lnTo>
                  <a:pt x="179" y="388"/>
                </a:lnTo>
                <a:lnTo>
                  <a:pt x="178" y="388"/>
                </a:lnTo>
                <a:lnTo>
                  <a:pt x="178" y="387"/>
                </a:lnTo>
                <a:lnTo>
                  <a:pt x="177" y="387"/>
                </a:lnTo>
                <a:lnTo>
                  <a:pt x="177" y="387"/>
                </a:lnTo>
                <a:lnTo>
                  <a:pt x="177" y="387"/>
                </a:lnTo>
                <a:lnTo>
                  <a:pt x="177" y="386"/>
                </a:lnTo>
                <a:lnTo>
                  <a:pt x="176" y="386"/>
                </a:lnTo>
                <a:lnTo>
                  <a:pt x="176" y="386"/>
                </a:lnTo>
                <a:lnTo>
                  <a:pt x="176" y="386"/>
                </a:lnTo>
                <a:lnTo>
                  <a:pt x="176" y="387"/>
                </a:lnTo>
                <a:lnTo>
                  <a:pt x="175" y="387"/>
                </a:lnTo>
                <a:lnTo>
                  <a:pt x="175" y="387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3" y="388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2" y="390"/>
                </a:lnTo>
                <a:lnTo>
                  <a:pt x="172" y="389"/>
                </a:lnTo>
                <a:lnTo>
                  <a:pt x="172" y="389"/>
                </a:lnTo>
                <a:lnTo>
                  <a:pt x="172" y="388"/>
                </a:lnTo>
                <a:lnTo>
                  <a:pt x="172" y="388"/>
                </a:lnTo>
                <a:lnTo>
                  <a:pt x="172" y="388"/>
                </a:lnTo>
                <a:lnTo>
                  <a:pt x="172" y="387"/>
                </a:lnTo>
                <a:lnTo>
                  <a:pt x="172" y="387"/>
                </a:lnTo>
                <a:lnTo>
                  <a:pt x="171" y="387"/>
                </a:lnTo>
                <a:lnTo>
                  <a:pt x="171" y="387"/>
                </a:lnTo>
                <a:lnTo>
                  <a:pt x="170" y="386"/>
                </a:lnTo>
                <a:lnTo>
                  <a:pt x="170" y="386"/>
                </a:lnTo>
                <a:lnTo>
                  <a:pt x="169" y="386"/>
                </a:lnTo>
                <a:lnTo>
                  <a:pt x="169" y="386"/>
                </a:lnTo>
                <a:lnTo>
                  <a:pt x="169" y="386"/>
                </a:lnTo>
                <a:lnTo>
                  <a:pt x="168" y="387"/>
                </a:lnTo>
                <a:lnTo>
                  <a:pt x="168" y="387"/>
                </a:lnTo>
                <a:lnTo>
                  <a:pt x="168" y="387"/>
                </a:lnTo>
                <a:lnTo>
                  <a:pt x="167" y="387"/>
                </a:lnTo>
                <a:lnTo>
                  <a:pt x="167" y="386"/>
                </a:lnTo>
                <a:lnTo>
                  <a:pt x="167" y="386"/>
                </a:lnTo>
                <a:lnTo>
                  <a:pt x="167" y="386"/>
                </a:lnTo>
                <a:lnTo>
                  <a:pt x="167" y="385"/>
                </a:lnTo>
                <a:lnTo>
                  <a:pt x="167" y="385"/>
                </a:lnTo>
                <a:lnTo>
                  <a:pt x="168" y="385"/>
                </a:lnTo>
                <a:lnTo>
                  <a:pt x="168" y="384"/>
                </a:lnTo>
                <a:lnTo>
                  <a:pt x="168" y="384"/>
                </a:lnTo>
                <a:lnTo>
                  <a:pt x="168" y="383"/>
                </a:lnTo>
                <a:lnTo>
                  <a:pt x="168" y="383"/>
                </a:lnTo>
                <a:lnTo>
                  <a:pt x="168" y="382"/>
                </a:lnTo>
                <a:lnTo>
                  <a:pt x="168" y="382"/>
                </a:lnTo>
                <a:lnTo>
                  <a:pt x="169" y="382"/>
                </a:lnTo>
                <a:lnTo>
                  <a:pt x="169" y="382"/>
                </a:lnTo>
                <a:lnTo>
                  <a:pt x="169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0"/>
                </a:lnTo>
                <a:lnTo>
                  <a:pt x="168" y="380"/>
                </a:lnTo>
                <a:lnTo>
                  <a:pt x="168" y="380"/>
                </a:lnTo>
                <a:lnTo>
                  <a:pt x="168" y="379"/>
                </a:lnTo>
                <a:lnTo>
                  <a:pt x="168" y="379"/>
                </a:lnTo>
                <a:lnTo>
                  <a:pt x="168" y="379"/>
                </a:lnTo>
                <a:lnTo>
                  <a:pt x="168" y="378"/>
                </a:lnTo>
                <a:lnTo>
                  <a:pt x="168" y="378"/>
                </a:lnTo>
                <a:lnTo>
                  <a:pt x="168" y="378"/>
                </a:lnTo>
                <a:lnTo>
                  <a:pt x="168" y="377"/>
                </a:lnTo>
                <a:lnTo>
                  <a:pt x="168" y="377"/>
                </a:lnTo>
                <a:lnTo>
                  <a:pt x="168" y="377"/>
                </a:lnTo>
                <a:lnTo>
                  <a:pt x="168" y="376"/>
                </a:lnTo>
                <a:lnTo>
                  <a:pt x="168" y="376"/>
                </a:lnTo>
                <a:lnTo>
                  <a:pt x="168" y="376"/>
                </a:lnTo>
                <a:lnTo>
                  <a:pt x="168" y="375"/>
                </a:lnTo>
                <a:lnTo>
                  <a:pt x="168" y="375"/>
                </a:lnTo>
                <a:lnTo>
                  <a:pt x="168" y="374"/>
                </a:lnTo>
                <a:lnTo>
                  <a:pt x="168" y="374"/>
                </a:lnTo>
                <a:lnTo>
                  <a:pt x="168" y="374"/>
                </a:lnTo>
                <a:lnTo>
                  <a:pt x="168" y="374"/>
                </a:lnTo>
                <a:lnTo>
                  <a:pt x="169" y="374"/>
                </a:lnTo>
                <a:lnTo>
                  <a:pt x="169" y="373"/>
                </a:lnTo>
                <a:lnTo>
                  <a:pt x="170" y="373"/>
                </a:lnTo>
                <a:lnTo>
                  <a:pt x="170" y="373"/>
                </a:lnTo>
                <a:lnTo>
                  <a:pt x="170" y="373"/>
                </a:lnTo>
                <a:lnTo>
                  <a:pt x="171" y="372"/>
                </a:lnTo>
                <a:lnTo>
                  <a:pt x="171" y="372"/>
                </a:lnTo>
                <a:lnTo>
                  <a:pt x="171" y="371"/>
                </a:lnTo>
                <a:lnTo>
                  <a:pt x="171" y="371"/>
                </a:lnTo>
                <a:lnTo>
                  <a:pt x="171" y="370"/>
                </a:lnTo>
                <a:lnTo>
                  <a:pt x="170" y="370"/>
                </a:lnTo>
                <a:lnTo>
                  <a:pt x="170" y="370"/>
                </a:lnTo>
                <a:lnTo>
                  <a:pt x="170" y="370"/>
                </a:lnTo>
                <a:lnTo>
                  <a:pt x="169" y="370"/>
                </a:lnTo>
                <a:lnTo>
                  <a:pt x="169" y="369"/>
                </a:lnTo>
                <a:lnTo>
                  <a:pt x="169" y="369"/>
                </a:lnTo>
                <a:lnTo>
                  <a:pt x="168" y="369"/>
                </a:lnTo>
                <a:lnTo>
                  <a:pt x="168" y="369"/>
                </a:lnTo>
                <a:lnTo>
                  <a:pt x="168" y="368"/>
                </a:lnTo>
                <a:lnTo>
                  <a:pt x="167" y="368"/>
                </a:lnTo>
                <a:lnTo>
                  <a:pt x="167" y="368"/>
                </a:lnTo>
                <a:lnTo>
                  <a:pt x="166" y="368"/>
                </a:lnTo>
                <a:lnTo>
                  <a:pt x="166" y="367"/>
                </a:lnTo>
                <a:lnTo>
                  <a:pt x="165" y="367"/>
                </a:lnTo>
                <a:lnTo>
                  <a:pt x="165" y="367"/>
                </a:lnTo>
                <a:lnTo>
                  <a:pt x="165" y="367"/>
                </a:lnTo>
                <a:lnTo>
                  <a:pt x="164" y="367"/>
                </a:lnTo>
                <a:lnTo>
                  <a:pt x="164" y="367"/>
                </a:lnTo>
                <a:lnTo>
                  <a:pt x="164" y="366"/>
                </a:lnTo>
                <a:lnTo>
                  <a:pt x="164" y="366"/>
                </a:lnTo>
                <a:lnTo>
                  <a:pt x="164" y="366"/>
                </a:lnTo>
                <a:lnTo>
                  <a:pt x="163" y="365"/>
                </a:lnTo>
                <a:lnTo>
                  <a:pt x="163" y="365"/>
                </a:lnTo>
                <a:lnTo>
                  <a:pt x="163" y="365"/>
                </a:lnTo>
                <a:lnTo>
                  <a:pt x="164" y="364"/>
                </a:lnTo>
                <a:lnTo>
                  <a:pt x="164" y="364"/>
                </a:lnTo>
                <a:lnTo>
                  <a:pt x="164" y="363"/>
                </a:lnTo>
                <a:lnTo>
                  <a:pt x="164" y="363"/>
                </a:lnTo>
                <a:lnTo>
                  <a:pt x="163" y="363"/>
                </a:lnTo>
                <a:lnTo>
                  <a:pt x="163" y="363"/>
                </a:lnTo>
                <a:lnTo>
                  <a:pt x="162" y="362"/>
                </a:lnTo>
                <a:lnTo>
                  <a:pt x="162" y="362"/>
                </a:lnTo>
                <a:lnTo>
                  <a:pt x="162" y="362"/>
                </a:lnTo>
                <a:lnTo>
                  <a:pt x="162" y="362"/>
                </a:lnTo>
                <a:lnTo>
                  <a:pt x="163" y="361"/>
                </a:lnTo>
                <a:lnTo>
                  <a:pt x="163" y="361"/>
                </a:lnTo>
                <a:lnTo>
                  <a:pt x="164" y="361"/>
                </a:lnTo>
                <a:lnTo>
                  <a:pt x="164" y="361"/>
                </a:lnTo>
                <a:lnTo>
                  <a:pt x="164" y="360"/>
                </a:lnTo>
                <a:lnTo>
                  <a:pt x="164" y="360"/>
                </a:lnTo>
                <a:lnTo>
                  <a:pt x="164" y="360"/>
                </a:lnTo>
                <a:lnTo>
                  <a:pt x="164" y="359"/>
                </a:lnTo>
                <a:lnTo>
                  <a:pt x="164" y="359"/>
                </a:lnTo>
                <a:lnTo>
                  <a:pt x="164" y="358"/>
                </a:lnTo>
                <a:lnTo>
                  <a:pt x="164" y="358"/>
                </a:lnTo>
                <a:lnTo>
                  <a:pt x="164" y="358"/>
                </a:lnTo>
                <a:lnTo>
                  <a:pt x="163" y="357"/>
                </a:lnTo>
                <a:lnTo>
                  <a:pt x="163" y="357"/>
                </a:lnTo>
                <a:lnTo>
                  <a:pt x="162" y="357"/>
                </a:lnTo>
                <a:lnTo>
                  <a:pt x="162" y="357"/>
                </a:lnTo>
                <a:lnTo>
                  <a:pt x="162" y="357"/>
                </a:lnTo>
                <a:lnTo>
                  <a:pt x="161" y="357"/>
                </a:lnTo>
                <a:lnTo>
                  <a:pt x="161" y="358"/>
                </a:lnTo>
                <a:lnTo>
                  <a:pt x="161" y="358"/>
                </a:lnTo>
                <a:lnTo>
                  <a:pt x="160" y="357"/>
                </a:lnTo>
                <a:lnTo>
                  <a:pt x="160" y="357"/>
                </a:lnTo>
                <a:lnTo>
                  <a:pt x="159" y="358"/>
                </a:lnTo>
                <a:lnTo>
                  <a:pt x="159" y="358"/>
                </a:lnTo>
                <a:lnTo>
                  <a:pt x="159" y="358"/>
                </a:lnTo>
                <a:lnTo>
                  <a:pt x="159" y="357"/>
                </a:lnTo>
                <a:lnTo>
                  <a:pt x="159" y="357"/>
                </a:lnTo>
                <a:lnTo>
                  <a:pt x="159" y="357"/>
                </a:lnTo>
                <a:lnTo>
                  <a:pt x="159" y="357"/>
                </a:lnTo>
                <a:lnTo>
                  <a:pt x="159" y="356"/>
                </a:lnTo>
                <a:lnTo>
                  <a:pt x="159" y="356"/>
                </a:lnTo>
                <a:lnTo>
                  <a:pt x="159" y="356"/>
                </a:lnTo>
                <a:lnTo>
                  <a:pt x="159" y="355"/>
                </a:lnTo>
                <a:lnTo>
                  <a:pt x="160" y="355"/>
                </a:lnTo>
                <a:lnTo>
                  <a:pt x="160" y="354"/>
                </a:lnTo>
                <a:lnTo>
                  <a:pt x="160" y="354"/>
                </a:lnTo>
                <a:lnTo>
                  <a:pt x="161" y="354"/>
                </a:lnTo>
                <a:lnTo>
                  <a:pt x="161" y="354"/>
                </a:lnTo>
                <a:lnTo>
                  <a:pt x="161" y="353"/>
                </a:lnTo>
                <a:lnTo>
                  <a:pt x="162" y="353"/>
                </a:lnTo>
                <a:lnTo>
                  <a:pt x="162" y="353"/>
                </a:lnTo>
                <a:lnTo>
                  <a:pt x="162" y="353"/>
                </a:lnTo>
                <a:lnTo>
                  <a:pt x="162" y="352"/>
                </a:lnTo>
                <a:lnTo>
                  <a:pt x="162" y="352"/>
                </a:lnTo>
                <a:lnTo>
                  <a:pt x="162" y="352"/>
                </a:lnTo>
                <a:lnTo>
                  <a:pt x="161" y="351"/>
                </a:lnTo>
                <a:lnTo>
                  <a:pt x="161" y="351"/>
                </a:lnTo>
                <a:lnTo>
                  <a:pt x="160" y="351"/>
                </a:lnTo>
                <a:lnTo>
                  <a:pt x="160" y="351"/>
                </a:lnTo>
                <a:lnTo>
                  <a:pt x="159" y="351"/>
                </a:lnTo>
                <a:lnTo>
                  <a:pt x="159" y="351"/>
                </a:lnTo>
                <a:lnTo>
                  <a:pt x="159" y="351"/>
                </a:lnTo>
                <a:lnTo>
                  <a:pt x="158" y="351"/>
                </a:lnTo>
                <a:lnTo>
                  <a:pt x="158" y="350"/>
                </a:lnTo>
                <a:lnTo>
                  <a:pt x="157" y="350"/>
                </a:lnTo>
                <a:lnTo>
                  <a:pt x="157" y="350"/>
                </a:lnTo>
                <a:lnTo>
                  <a:pt x="157" y="349"/>
                </a:lnTo>
                <a:lnTo>
                  <a:pt x="157" y="349"/>
                </a:lnTo>
                <a:lnTo>
                  <a:pt x="157" y="349"/>
                </a:lnTo>
                <a:lnTo>
                  <a:pt x="157" y="349"/>
                </a:lnTo>
                <a:lnTo>
                  <a:pt x="158" y="348"/>
                </a:lnTo>
                <a:lnTo>
                  <a:pt x="158" y="348"/>
                </a:lnTo>
                <a:lnTo>
                  <a:pt x="158" y="348"/>
                </a:lnTo>
                <a:lnTo>
                  <a:pt x="159" y="348"/>
                </a:lnTo>
                <a:lnTo>
                  <a:pt x="159" y="348"/>
                </a:lnTo>
                <a:lnTo>
                  <a:pt x="159" y="347"/>
                </a:lnTo>
                <a:lnTo>
                  <a:pt x="159" y="347"/>
                </a:lnTo>
                <a:lnTo>
                  <a:pt x="159" y="347"/>
                </a:lnTo>
                <a:lnTo>
                  <a:pt x="159" y="346"/>
                </a:lnTo>
                <a:lnTo>
                  <a:pt x="159" y="346"/>
                </a:lnTo>
                <a:lnTo>
                  <a:pt x="159" y="346"/>
                </a:lnTo>
                <a:lnTo>
                  <a:pt x="159" y="345"/>
                </a:lnTo>
                <a:lnTo>
                  <a:pt x="159" y="345"/>
                </a:lnTo>
                <a:lnTo>
                  <a:pt x="160" y="345"/>
                </a:lnTo>
                <a:lnTo>
                  <a:pt x="160" y="344"/>
                </a:lnTo>
                <a:lnTo>
                  <a:pt x="160" y="344"/>
                </a:lnTo>
                <a:lnTo>
                  <a:pt x="160" y="344"/>
                </a:lnTo>
                <a:lnTo>
                  <a:pt x="160" y="344"/>
                </a:lnTo>
                <a:lnTo>
                  <a:pt x="161" y="344"/>
                </a:lnTo>
                <a:lnTo>
                  <a:pt x="161" y="343"/>
                </a:lnTo>
                <a:lnTo>
                  <a:pt x="161" y="343"/>
                </a:lnTo>
                <a:lnTo>
                  <a:pt x="161" y="343"/>
                </a:lnTo>
                <a:lnTo>
                  <a:pt x="161" y="342"/>
                </a:lnTo>
                <a:lnTo>
                  <a:pt x="161" y="342"/>
                </a:lnTo>
                <a:lnTo>
                  <a:pt x="161" y="341"/>
                </a:lnTo>
                <a:lnTo>
                  <a:pt x="162" y="341"/>
                </a:lnTo>
                <a:lnTo>
                  <a:pt x="162" y="341"/>
                </a:lnTo>
                <a:lnTo>
                  <a:pt x="163" y="341"/>
                </a:lnTo>
                <a:lnTo>
                  <a:pt x="163" y="341"/>
                </a:lnTo>
                <a:lnTo>
                  <a:pt x="164" y="341"/>
                </a:lnTo>
                <a:lnTo>
                  <a:pt x="164" y="341"/>
                </a:lnTo>
                <a:lnTo>
                  <a:pt x="164" y="341"/>
                </a:lnTo>
                <a:lnTo>
                  <a:pt x="165" y="341"/>
                </a:lnTo>
                <a:lnTo>
                  <a:pt x="165" y="340"/>
                </a:lnTo>
                <a:lnTo>
                  <a:pt x="165" y="340"/>
                </a:lnTo>
                <a:lnTo>
                  <a:pt x="166" y="340"/>
                </a:lnTo>
                <a:lnTo>
                  <a:pt x="166" y="340"/>
                </a:lnTo>
                <a:lnTo>
                  <a:pt x="167" y="340"/>
                </a:lnTo>
                <a:lnTo>
                  <a:pt x="167" y="340"/>
                </a:lnTo>
                <a:lnTo>
                  <a:pt x="168" y="340"/>
                </a:lnTo>
                <a:lnTo>
                  <a:pt x="168" y="340"/>
                </a:lnTo>
                <a:lnTo>
                  <a:pt x="168" y="340"/>
                </a:lnTo>
                <a:lnTo>
                  <a:pt x="168" y="339"/>
                </a:lnTo>
                <a:lnTo>
                  <a:pt x="168" y="339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9" y="337"/>
                </a:lnTo>
                <a:lnTo>
                  <a:pt x="169" y="337"/>
                </a:lnTo>
                <a:lnTo>
                  <a:pt x="170" y="337"/>
                </a:lnTo>
                <a:lnTo>
                  <a:pt x="170" y="336"/>
                </a:lnTo>
                <a:lnTo>
                  <a:pt x="170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6"/>
                </a:lnTo>
                <a:lnTo>
                  <a:pt x="172" y="336"/>
                </a:lnTo>
                <a:lnTo>
                  <a:pt x="172" y="336"/>
                </a:lnTo>
                <a:lnTo>
                  <a:pt x="172" y="336"/>
                </a:lnTo>
                <a:lnTo>
                  <a:pt x="173" y="336"/>
                </a:lnTo>
                <a:lnTo>
                  <a:pt x="173" y="336"/>
                </a:lnTo>
                <a:lnTo>
                  <a:pt x="174" y="336"/>
                </a:lnTo>
                <a:lnTo>
                  <a:pt x="174" y="336"/>
                </a:lnTo>
                <a:lnTo>
                  <a:pt x="175" y="336"/>
                </a:lnTo>
                <a:lnTo>
                  <a:pt x="175" y="336"/>
                </a:lnTo>
                <a:lnTo>
                  <a:pt x="176" y="336"/>
                </a:lnTo>
                <a:lnTo>
                  <a:pt x="176" y="336"/>
                </a:lnTo>
                <a:lnTo>
                  <a:pt x="176" y="336"/>
                </a:lnTo>
                <a:lnTo>
                  <a:pt x="176" y="336"/>
                </a:lnTo>
                <a:lnTo>
                  <a:pt x="176" y="335"/>
                </a:lnTo>
                <a:lnTo>
                  <a:pt x="176" y="335"/>
                </a:lnTo>
                <a:lnTo>
                  <a:pt x="176" y="334"/>
                </a:lnTo>
                <a:lnTo>
                  <a:pt x="176" y="334"/>
                </a:lnTo>
                <a:lnTo>
                  <a:pt x="177" y="334"/>
                </a:lnTo>
                <a:lnTo>
                  <a:pt x="177" y="333"/>
                </a:lnTo>
                <a:lnTo>
                  <a:pt x="177" y="333"/>
                </a:lnTo>
                <a:lnTo>
                  <a:pt x="178" y="333"/>
                </a:lnTo>
                <a:lnTo>
                  <a:pt x="178" y="333"/>
                </a:lnTo>
                <a:lnTo>
                  <a:pt x="178" y="333"/>
                </a:lnTo>
                <a:lnTo>
                  <a:pt x="179" y="333"/>
                </a:lnTo>
                <a:lnTo>
                  <a:pt x="179" y="332"/>
                </a:lnTo>
                <a:lnTo>
                  <a:pt x="179" y="332"/>
                </a:lnTo>
                <a:lnTo>
                  <a:pt x="180" y="332"/>
                </a:lnTo>
                <a:lnTo>
                  <a:pt x="180" y="332"/>
                </a:lnTo>
                <a:lnTo>
                  <a:pt x="180" y="331"/>
                </a:lnTo>
                <a:lnTo>
                  <a:pt x="180" y="331"/>
                </a:lnTo>
                <a:lnTo>
                  <a:pt x="180" y="330"/>
                </a:lnTo>
                <a:lnTo>
                  <a:pt x="180" y="330"/>
                </a:lnTo>
                <a:lnTo>
                  <a:pt x="180" y="329"/>
                </a:lnTo>
                <a:lnTo>
                  <a:pt x="180" y="329"/>
                </a:lnTo>
                <a:lnTo>
                  <a:pt x="181" y="329"/>
                </a:lnTo>
                <a:lnTo>
                  <a:pt x="181" y="329"/>
                </a:lnTo>
                <a:lnTo>
                  <a:pt x="182" y="328"/>
                </a:lnTo>
                <a:lnTo>
                  <a:pt x="182" y="328"/>
                </a:lnTo>
                <a:lnTo>
                  <a:pt x="182" y="328"/>
                </a:lnTo>
                <a:lnTo>
                  <a:pt x="182" y="327"/>
                </a:lnTo>
                <a:lnTo>
                  <a:pt x="181" y="327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26"/>
                </a:lnTo>
                <a:lnTo>
                  <a:pt x="179" y="326"/>
                </a:lnTo>
                <a:lnTo>
                  <a:pt x="179" y="326"/>
                </a:lnTo>
                <a:lnTo>
                  <a:pt x="179" y="326"/>
                </a:lnTo>
                <a:lnTo>
                  <a:pt x="179" y="325"/>
                </a:lnTo>
                <a:lnTo>
                  <a:pt x="178" y="325"/>
                </a:lnTo>
                <a:lnTo>
                  <a:pt x="178" y="324"/>
                </a:lnTo>
                <a:lnTo>
                  <a:pt x="178" y="324"/>
                </a:lnTo>
                <a:lnTo>
                  <a:pt x="178" y="324"/>
                </a:lnTo>
                <a:lnTo>
                  <a:pt x="177" y="324"/>
                </a:lnTo>
                <a:lnTo>
                  <a:pt x="177" y="324"/>
                </a:lnTo>
                <a:lnTo>
                  <a:pt x="177" y="323"/>
                </a:lnTo>
                <a:lnTo>
                  <a:pt x="176" y="323"/>
                </a:lnTo>
                <a:lnTo>
                  <a:pt x="176" y="323"/>
                </a:lnTo>
                <a:lnTo>
                  <a:pt x="176" y="323"/>
                </a:lnTo>
                <a:lnTo>
                  <a:pt x="176" y="322"/>
                </a:lnTo>
                <a:lnTo>
                  <a:pt x="176" y="322"/>
                </a:lnTo>
                <a:lnTo>
                  <a:pt x="176" y="322"/>
                </a:lnTo>
                <a:lnTo>
                  <a:pt x="176" y="321"/>
                </a:lnTo>
                <a:lnTo>
                  <a:pt x="176" y="321"/>
                </a:lnTo>
                <a:lnTo>
                  <a:pt x="176" y="321"/>
                </a:lnTo>
                <a:lnTo>
                  <a:pt x="176" y="320"/>
                </a:lnTo>
                <a:lnTo>
                  <a:pt x="175" y="320"/>
                </a:lnTo>
                <a:lnTo>
                  <a:pt x="175" y="319"/>
                </a:lnTo>
                <a:lnTo>
                  <a:pt x="175" y="319"/>
                </a:lnTo>
                <a:lnTo>
                  <a:pt x="175" y="319"/>
                </a:lnTo>
                <a:lnTo>
                  <a:pt x="174" y="319"/>
                </a:lnTo>
                <a:lnTo>
                  <a:pt x="174" y="318"/>
                </a:lnTo>
                <a:lnTo>
                  <a:pt x="174" y="318"/>
                </a:lnTo>
                <a:lnTo>
                  <a:pt x="173" y="318"/>
                </a:lnTo>
                <a:lnTo>
                  <a:pt x="173" y="318"/>
                </a:lnTo>
                <a:lnTo>
                  <a:pt x="172" y="318"/>
                </a:lnTo>
                <a:lnTo>
                  <a:pt x="172" y="317"/>
                </a:lnTo>
                <a:lnTo>
                  <a:pt x="172" y="317"/>
                </a:lnTo>
                <a:lnTo>
                  <a:pt x="172" y="317"/>
                </a:lnTo>
                <a:lnTo>
                  <a:pt x="171" y="316"/>
                </a:lnTo>
                <a:lnTo>
                  <a:pt x="171" y="316"/>
                </a:lnTo>
                <a:lnTo>
                  <a:pt x="171" y="316"/>
                </a:lnTo>
                <a:lnTo>
                  <a:pt x="171" y="315"/>
                </a:lnTo>
                <a:lnTo>
                  <a:pt x="171" y="315"/>
                </a:lnTo>
                <a:lnTo>
                  <a:pt x="171" y="315"/>
                </a:lnTo>
                <a:lnTo>
                  <a:pt x="171" y="314"/>
                </a:lnTo>
                <a:lnTo>
                  <a:pt x="170" y="314"/>
                </a:lnTo>
                <a:lnTo>
                  <a:pt x="170" y="313"/>
                </a:lnTo>
                <a:lnTo>
                  <a:pt x="170" y="313"/>
                </a:lnTo>
                <a:lnTo>
                  <a:pt x="169" y="313"/>
                </a:lnTo>
                <a:lnTo>
                  <a:pt x="169" y="312"/>
                </a:lnTo>
                <a:lnTo>
                  <a:pt x="169" y="312"/>
                </a:lnTo>
                <a:lnTo>
                  <a:pt x="169" y="312"/>
                </a:lnTo>
                <a:lnTo>
                  <a:pt x="168" y="312"/>
                </a:lnTo>
                <a:lnTo>
                  <a:pt x="168" y="311"/>
                </a:lnTo>
                <a:lnTo>
                  <a:pt x="168" y="311"/>
                </a:lnTo>
                <a:lnTo>
                  <a:pt x="168" y="311"/>
                </a:lnTo>
                <a:lnTo>
                  <a:pt x="168" y="311"/>
                </a:lnTo>
                <a:lnTo>
                  <a:pt x="168" y="310"/>
                </a:lnTo>
                <a:lnTo>
                  <a:pt x="167" y="310"/>
                </a:lnTo>
                <a:lnTo>
                  <a:pt x="167" y="309"/>
                </a:lnTo>
                <a:lnTo>
                  <a:pt x="166" y="309"/>
                </a:lnTo>
                <a:lnTo>
                  <a:pt x="166" y="308"/>
                </a:lnTo>
                <a:lnTo>
                  <a:pt x="165" y="308"/>
                </a:lnTo>
                <a:lnTo>
                  <a:pt x="165" y="308"/>
                </a:lnTo>
                <a:lnTo>
                  <a:pt x="165" y="308"/>
                </a:lnTo>
                <a:lnTo>
                  <a:pt x="165" y="308"/>
                </a:lnTo>
                <a:lnTo>
                  <a:pt x="165" y="307"/>
                </a:lnTo>
                <a:lnTo>
                  <a:pt x="164" y="307"/>
                </a:lnTo>
                <a:lnTo>
                  <a:pt x="164" y="307"/>
                </a:lnTo>
                <a:lnTo>
                  <a:pt x="164" y="307"/>
                </a:lnTo>
                <a:lnTo>
                  <a:pt x="164" y="307"/>
                </a:lnTo>
                <a:lnTo>
                  <a:pt x="163" y="307"/>
                </a:lnTo>
                <a:lnTo>
                  <a:pt x="163" y="307"/>
                </a:lnTo>
                <a:lnTo>
                  <a:pt x="162" y="307"/>
                </a:lnTo>
                <a:lnTo>
                  <a:pt x="162" y="307"/>
                </a:lnTo>
                <a:lnTo>
                  <a:pt x="161" y="307"/>
                </a:lnTo>
                <a:lnTo>
                  <a:pt x="161" y="306"/>
                </a:lnTo>
                <a:lnTo>
                  <a:pt x="161" y="306"/>
                </a:lnTo>
                <a:lnTo>
                  <a:pt x="161" y="306"/>
                </a:lnTo>
                <a:lnTo>
                  <a:pt x="160" y="306"/>
                </a:lnTo>
                <a:lnTo>
                  <a:pt x="160" y="305"/>
                </a:lnTo>
                <a:lnTo>
                  <a:pt x="160" y="305"/>
                </a:lnTo>
                <a:lnTo>
                  <a:pt x="160" y="305"/>
                </a:lnTo>
                <a:lnTo>
                  <a:pt x="159" y="305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8" y="304"/>
                </a:lnTo>
                <a:lnTo>
                  <a:pt x="158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2"/>
                </a:lnTo>
                <a:lnTo>
                  <a:pt x="158" y="302"/>
                </a:lnTo>
                <a:lnTo>
                  <a:pt x="158" y="301"/>
                </a:lnTo>
                <a:lnTo>
                  <a:pt x="157" y="301"/>
                </a:lnTo>
                <a:lnTo>
                  <a:pt x="157" y="301"/>
                </a:lnTo>
                <a:lnTo>
                  <a:pt x="157" y="301"/>
                </a:lnTo>
                <a:lnTo>
                  <a:pt x="156" y="301"/>
                </a:lnTo>
                <a:lnTo>
                  <a:pt x="156" y="301"/>
                </a:lnTo>
                <a:lnTo>
                  <a:pt x="156" y="302"/>
                </a:lnTo>
                <a:lnTo>
                  <a:pt x="155" y="302"/>
                </a:lnTo>
                <a:lnTo>
                  <a:pt x="155" y="302"/>
                </a:lnTo>
                <a:lnTo>
                  <a:pt x="155" y="302"/>
                </a:lnTo>
                <a:lnTo>
                  <a:pt x="155" y="302"/>
                </a:lnTo>
                <a:lnTo>
                  <a:pt x="154" y="302"/>
                </a:lnTo>
                <a:lnTo>
                  <a:pt x="154" y="303"/>
                </a:lnTo>
                <a:lnTo>
                  <a:pt x="154" y="303"/>
                </a:lnTo>
                <a:lnTo>
                  <a:pt x="154" y="303"/>
                </a:lnTo>
                <a:lnTo>
                  <a:pt x="153" y="303"/>
                </a:lnTo>
                <a:lnTo>
                  <a:pt x="153" y="303"/>
                </a:lnTo>
                <a:lnTo>
                  <a:pt x="153" y="303"/>
                </a:lnTo>
                <a:lnTo>
                  <a:pt x="152" y="303"/>
                </a:lnTo>
                <a:lnTo>
                  <a:pt x="152" y="303"/>
                </a:lnTo>
                <a:lnTo>
                  <a:pt x="151" y="304"/>
                </a:lnTo>
                <a:lnTo>
                  <a:pt x="151" y="304"/>
                </a:lnTo>
                <a:lnTo>
                  <a:pt x="151" y="304"/>
                </a:lnTo>
                <a:lnTo>
                  <a:pt x="151" y="304"/>
                </a:lnTo>
                <a:lnTo>
                  <a:pt x="151" y="305"/>
                </a:lnTo>
                <a:lnTo>
                  <a:pt x="150" y="305"/>
                </a:lnTo>
                <a:lnTo>
                  <a:pt x="150" y="305"/>
                </a:lnTo>
                <a:lnTo>
                  <a:pt x="150" y="306"/>
                </a:lnTo>
                <a:lnTo>
                  <a:pt x="149" y="306"/>
                </a:lnTo>
                <a:lnTo>
                  <a:pt x="149" y="306"/>
                </a:lnTo>
                <a:lnTo>
                  <a:pt x="149" y="306"/>
                </a:lnTo>
                <a:lnTo>
                  <a:pt x="149" y="306"/>
                </a:lnTo>
                <a:lnTo>
                  <a:pt x="148" y="306"/>
                </a:lnTo>
                <a:lnTo>
                  <a:pt x="148" y="307"/>
                </a:lnTo>
                <a:lnTo>
                  <a:pt x="148" y="307"/>
                </a:lnTo>
                <a:lnTo>
                  <a:pt x="148" y="306"/>
                </a:lnTo>
                <a:lnTo>
                  <a:pt x="147" y="306"/>
                </a:lnTo>
                <a:lnTo>
                  <a:pt x="147" y="306"/>
                </a:lnTo>
                <a:lnTo>
                  <a:pt x="147" y="306"/>
                </a:lnTo>
                <a:lnTo>
                  <a:pt x="147" y="306"/>
                </a:lnTo>
                <a:lnTo>
                  <a:pt x="147" y="305"/>
                </a:lnTo>
                <a:lnTo>
                  <a:pt x="147" y="305"/>
                </a:lnTo>
                <a:lnTo>
                  <a:pt x="146" y="305"/>
                </a:lnTo>
                <a:lnTo>
                  <a:pt x="146" y="304"/>
                </a:lnTo>
                <a:lnTo>
                  <a:pt x="146" y="304"/>
                </a:lnTo>
                <a:lnTo>
                  <a:pt x="146" y="303"/>
                </a:lnTo>
                <a:lnTo>
                  <a:pt x="146" y="303"/>
                </a:lnTo>
                <a:lnTo>
                  <a:pt x="145" y="303"/>
                </a:lnTo>
                <a:lnTo>
                  <a:pt x="145" y="303"/>
                </a:lnTo>
                <a:lnTo>
                  <a:pt x="145" y="302"/>
                </a:lnTo>
                <a:lnTo>
                  <a:pt x="145" y="302"/>
                </a:lnTo>
                <a:lnTo>
                  <a:pt x="144" y="302"/>
                </a:lnTo>
                <a:lnTo>
                  <a:pt x="144" y="302"/>
                </a:lnTo>
                <a:lnTo>
                  <a:pt x="144" y="301"/>
                </a:lnTo>
                <a:lnTo>
                  <a:pt x="143" y="301"/>
                </a:lnTo>
                <a:lnTo>
                  <a:pt x="143" y="301"/>
                </a:lnTo>
                <a:lnTo>
                  <a:pt x="143" y="301"/>
                </a:lnTo>
                <a:lnTo>
                  <a:pt x="143" y="301"/>
                </a:lnTo>
                <a:lnTo>
                  <a:pt x="142" y="301"/>
                </a:lnTo>
                <a:lnTo>
                  <a:pt x="142" y="301"/>
                </a:lnTo>
                <a:lnTo>
                  <a:pt x="142" y="301"/>
                </a:lnTo>
                <a:lnTo>
                  <a:pt x="141" y="300"/>
                </a:lnTo>
                <a:lnTo>
                  <a:pt x="141" y="300"/>
                </a:lnTo>
                <a:lnTo>
                  <a:pt x="140" y="299"/>
                </a:lnTo>
                <a:lnTo>
                  <a:pt x="140" y="299"/>
                </a:lnTo>
                <a:lnTo>
                  <a:pt x="140" y="299"/>
                </a:lnTo>
                <a:lnTo>
                  <a:pt x="140" y="298"/>
                </a:lnTo>
                <a:lnTo>
                  <a:pt x="139" y="298"/>
                </a:lnTo>
                <a:lnTo>
                  <a:pt x="139" y="298"/>
                </a:lnTo>
                <a:lnTo>
                  <a:pt x="139" y="298"/>
                </a:lnTo>
                <a:lnTo>
                  <a:pt x="139" y="297"/>
                </a:lnTo>
                <a:lnTo>
                  <a:pt x="139" y="297"/>
                </a:lnTo>
                <a:lnTo>
                  <a:pt x="138" y="297"/>
                </a:lnTo>
                <a:lnTo>
                  <a:pt x="138" y="296"/>
                </a:lnTo>
                <a:lnTo>
                  <a:pt x="138" y="296"/>
                </a:lnTo>
                <a:lnTo>
                  <a:pt x="138" y="296"/>
                </a:lnTo>
                <a:lnTo>
                  <a:pt x="138" y="295"/>
                </a:lnTo>
                <a:lnTo>
                  <a:pt x="138" y="295"/>
                </a:lnTo>
                <a:lnTo>
                  <a:pt x="138" y="295"/>
                </a:lnTo>
                <a:lnTo>
                  <a:pt x="138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293"/>
                </a:lnTo>
                <a:lnTo>
                  <a:pt x="138" y="293"/>
                </a:lnTo>
                <a:lnTo>
                  <a:pt x="138" y="292"/>
                </a:lnTo>
                <a:lnTo>
                  <a:pt x="138" y="292"/>
                </a:lnTo>
                <a:lnTo>
                  <a:pt x="137" y="291"/>
                </a:lnTo>
                <a:lnTo>
                  <a:pt x="137" y="291"/>
                </a:lnTo>
                <a:lnTo>
                  <a:pt x="137" y="290"/>
                </a:lnTo>
                <a:lnTo>
                  <a:pt x="138" y="290"/>
                </a:lnTo>
                <a:lnTo>
                  <a:pt x="138" y="290"/>
                </a:lnTo>
                <a:lnTo>
                  <a:pt x="138" y="289"/>
                </a:lnTo>
                <a:lnTo>
                  <a:pt x="138" y="289"/>
                </a:lnTo>
                <a:lnTo>
                  <a:pt x="138" y="288"/>
                </a:lnTo>
                <a:lnTo>
                  <a:pt x="138" y="288"/>
                </a:lnTo>
                <a:lnTo>
                  <a:pt x="138" y="287"/>
                </a:lnTo>
                <a:lnTo>
                  <a:pt x="138" y="287"/>
                </a:lnTo>
                <a:lnTo>
                  <a:pt x="137" y="287"/>
                </a:lnTo>
                <a:lnTo>
                  <a:pt x="137" y="286"/>
                </a:lnTo>
                <a:lnTo>
                  <a:pt x="137" y="286"/>
                </a:lnTo>
                <a:lnTo>
                  <a:pt x="136" y="286"/>
                </a:lnTo>
                <a:lnTo>
                  <a:pt x="136" y="286"/>
                </a:lnTo>
                <a:lnTo>
                  <a:pt x="135" y="286"/>
                </a:lnTo>
                <a:lnTo>
                  <a:pt x="135" y="286"/>
                </a:lnTo>
                <a:lnTo>
                  <a:pt x="135" y="286"/>
                </a:lnTo>
                <a:lnTo>
                  <a:pt x="134" y="286"/>
                </a:lnTo>
                <a:lnTo>
                  <a:pt x="134" y="286"/>
                </a:lnTo>
                <a:lnTo>
                  <a:pt x="134" y="286"/>
                </a:lnTo>
                <a:lnTo>
                  <a:pt x="133" y="286"/>
                </a:lnTo>
                <a:lnTo>
                  <a:pt x="133" y="285"/>
                </a:lnTo>
                <a:lnTo>
                  <a:pt x="133" y="285"/>
                </a:lnTo>
                <a:lnTo>
                  <a:pt x="133" y="284"/>
                </a:lnTo>
                <a:lnTo>
                  <a:pt x="133" y="284"/>
                </a:lnTo>
                <a:lnTo>
                  <a:pt x="133" y="284"/>
                </a:lnTo>
                <a:lnTo>
                  <a:pt x="133" y="283"/>
                </a:lnTo>
                <a:lnTo>
                  <a:pt x="133" y="283"/>
                </a:lnTo>
                <a:lnTo>
                  <a:pt x="133" y="283"/>
                </a:lnTo>
                <a:lnTo>
                  <a:pt x="132" y="283"/>
                </a:lnTo>
                <a:lnTo>
                  <a:pt x="132" y="283"/>
                </a:lnTo>
                <a:lnTo>
                  <a:pt x="131" y="282"/>
                </a:lnTo>
                <a:lnTo>
                  <a:pt x="131" y="282"/>
                </a:lnTo>
                <a:lnTo>
                  <a:pt x="131" y="282"/>
                </a:lnTo>
                <a:lnTo>
                  <a:pt x="131" y="281"/>
                </a:lnTo>
                <a:lnTo>
                  <a:pt x="131" y="281"/>
                </a:lnTo>
                <a:lnTo>
                  <a:pt x="131" y="280"/>
                </a:lnTo>
                <a:lnTo>
                  <a:pt x="132" y="280"/>
                </a:lnTo>
                <a:lnTo>
                  <a:pt x="132" y="280"/>
                </a:lnTo>
                <a:lnTo>
                  <a:pt x="132" y="279"/>
                </a:lnTo>
                <a:lnTo>
                  <a:pt x="132" y="279"/>
                </a:lnTo>
                <a:lnTo>
                  <a:pt x="132" y="278"/>
                </a:lnTo>
                <a:lnTo>
                  <a:pt x="133" y="278"/>
                </a:lnTo>
                <a:lnTo>
                  <a:pt x="133" y="278"/>
                </a:lnTo>
                <a:lnTo>
                  <a:pt x="133" y="278"/>
                </a:lnTo>
                <a:lnTo>
                  <a:pt x="133" y="277"/>
                </a:lnTo>
                <a:lnTo>
                  <a:pt x="133" y="277"/>
                </a:lnTo>
                <a:lnTo>
                  <a:pt x="133" y="276"/>
                </a:lnTo>
                <a:lnTo>
                  <a:pt x="133" y="276"/>
                </a:lnTo>
                <a:lnTo>
                  <a:pt x="133" y="275"/>
                </a:lnTo>
                <a:lnTo>
                  <a:pt x="133" y="275"/>
                </a:lnTo>
                <a:lnTo>
                  <a:pt x="133" y="275"/>
                </a:lnTo>
                <a:lnTo>
                  <a:pt x="133" y="274"/>
                </a:lnTo>
                <a:lnTo>
                  <a:pt x="134" y="274"/>
                </a:lnTo>
                <a:lnTo>
                  <a:pt x="134" y="274"/>
                </a:lnTo>
                <a:lnTo>
                  <a:pt x="134" y="274"/>
                </a:lnTo>
                <a:lnTo>
                  <a:pt x="135" y="274"/>
                </a:lnTo>
                <a:lnTo>
                  <a:pt x="135" y="274"/>
                </a:lnTo>
                <a:lnTo>
                  <a:pt x="136" y="274"/>
                </a:lnTo>
                <a:lnTo>
                  <a:pt x="136" y="275"/>
                </a:lnTo>
                <a:lnTo>
                  <a:pt x="136" y="275"/>
                </a:lnTo>
                <a:lnTo>
                  <a:pt x="137" y="275"/>
                </a:lnTo>
                <a:lnTo>
                  <a:pt x="137" y="275"/>
                </a:lnTo>
                <a:lnTo>
                  <a:pt x="138" y="275"/>
                </a:lnTo>
                <a:lnTo>
                  <a:pt x="138" y="274"/>
                </a:lnTo>
                <a:lnTo>
                  <a:pt x="138" y="274"/>
                </a:lnTo>
                <a:lnTo>
                  <a:pt x="138" y="274"/>
                </a:lnTo>
                <a:lnTo>
                  <a:pt x="139" y="274"/>
                </a:lnTo>
                <a:lnTo>
                  <a:pt x="139" y="273"/>
                </a:lnTo>
                <a:lnTo>
                  <a:pt x="139" y="273"/>
                </a:lnTo>
                <a:lnTo>
                  <a:pt x="139" y="273"/>
                </a:lnTo>
                <a:lnTo>
                  <a:pt x="139" y="273"/>
                </a:lnTo>
                <a:lnTo>
                  <a:pt x="139" y="273"/>
                </a:lnTo>
                <a:lnTo>
                  <a:pt x="139" y="272"/>
                </a:lnTo>
                <a:lnTo>
                  <a:pt x="140" y="272"/>
                </a:lnTo>
                <a:lnTo>
                  <a:pt x="140" y="272"/>
                </a:lnTo>
                <a:lnTo>
                  <a:pt x="140" y="272"/>
                </a:lnTo>
                <a:lnTo>
                  <a:pt x="141" y="271"/>
                </a:lnTo>
                <a:lnTo>
                  <a:pt x="141" y="271"/>
                </a:lnTo>
                <a:lnTo>
                  <a:pt x="141" y="271"/>
                </a:lnTo>
                <a:lnTo>
                  <a:pt x="141" y="270"/>
                </a:lnTo>
                <a:lnTo>
                  <a:pt x="141" y="270"/>
                </a:lnTo>
                <a:lnTo>
                  <a:pt x="141" y="269"/>
                </a:lnTo>
                <a:lnTo>
                  <a:pt x="141" y="269"/>
                </a:lnTo>
                <a:lnTo>
                  <a:pt x="142" y="269"/>
                </a:lnTo>
                <a:lnTo>
                  <a:pt x="142" y="269"/>
                </a:lnTo>
                <a:lnTo>
                  <a:pt x="142" y="269"/>
                </a:lnTo>
                <a:lnTo>
                  <a:pt x="142" y="268"/>
                </a:lnTo>
                <a:lnTo>
                  <a:pt x="143" y="268"/>
                </a:lnTo>
                <a:lnTo>
                  <a:pt x="143" y="268"/>
                </a:lnTo>
                <a:lnTo>
                  <a:pt x="143" y="268"/>
                </a:lnTo>
                <a:lnTo>
                  <a:pt x="143" y="269"/>
                </a:lnTo>
                <a:lnTo>
                  <a:pt x="144" y="269"/>
                </a:lnTo>
                <a:lnTo>
                  <a:pt x="144" y="269"/>
                </a:lnTo>
                <a:lnTo>
                  <a:pt x="144" y="269"/>
                </a:lnTo>
                <a:lnTo>
                  <a:pt x="144" y="270"/>
                </a:lnTo>
                <a:lnTo>
                  <a:pt x="145" y="270"/>
                </a:lnTo>
                <a:lnTo>
                  <a:pt x="145" y="270"/>
                </a:lnTo>
                <a:lnTo>
                  <a:pt x="145" y="271"/>
                </a:lnTo>
                <a:lnTo>
                  <a:pt x="146" y="271"/>
                </a:lnTo>
                <a:lnTo>
                  <a:pt x="146" y="271"/>
                </a:lnTo>
                <a:lnTo>
                  <a:pt x="147" y="271"/>
                </a:lnTo>
                <a:lnTo>
                  <a:pt x="147" y="271"/>
                </a:lnTo>
                <a:lnTo>
                  <a:pt x="147" y="271"/>
                </a:lnTo>
                <a:lnTo>
                  <a:pt x="148" y="270"/>
                </a:lnTo>
                <a:lnTo>
                  <a:pt x="148" y="270"/>
                </a:lnTo>
                <a:lnTo>
                  <a:pt x="149" y="269"/>
                </a:lnTo>
                <a:lnTo>
                  <a:pt x="149" y="269"/>
                </a:lnTo>
                <a:lnTo>
                  <a:pt x="149" y="269"/>
                </a:lnTo>
                <a:lnTo>
                  <a:pt x="150" y="269"/>
                </a:lnTo>
                <a:lnTo>
                  <a:pt x="150" y="268"/>
                </a:lnTo>
                <a:lnTo>
                  <a:pt x="150" y="268"/>
                </a:lnTo>
                <a:lnTo>
                  <a:pt x="150" y="267"/>
                </a:lnTo>
                <a:lnTo>
                  <a:pt x="150" y="267"/>
                </a:lnTo>
                <a:lnTo>
                  <a:pt x="150" y="266"/>
                </a:lnTo>
                <a:lnTo>
                  <a:pt x="150" y="266"/>
                </a:lnTo>
                <a:lnTo>
                  <a:pt x="150" y="265"/>
                </a:lnTo>
                <a:lnTo>
                  <a:pt x="149" y="265"/>
                </a:lnTo>
                <a:lnTo>
                  <a:pt x="149" y="265"/>
                </a:ln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7" y="265"/>
                </a:lnTo>
                <a:lnTo>
                  <a:pt x="147" y="265"/>
                </a:lnTo>
                <a:lnTo>
                  <a:pt x="147" y="264"/>
                </a:lnTo>
                <a:lnTo>
                  <a:pt x="147" y="264"/>
                </a:lnTo>
                <a:lnTo>
                  <a:pt x="147" y="263"/>
                </a:lnTo>
                <a:lnTo>
                  <a:pt x="147" y="263"/>
                </a:lnTo>
                <a:lnTo>
                  <a:pt x="147" y="263"/>
                </a:lnTo>
                <a:lnTo>
                  <a:pt x="147" y="263"/>
                </a:lnTo>
                <a:lnTo>
                  <a:pt x="147" y="262"/>
                </a:lnTo>
                <a:lnTo>
                  <a:pt x="147" y="262"/>
                </a:lnTo>
                <a:lnTo>
                  <a:pt x="147" y="261"/>
                </a:lnTo>
                <a:lnTo>
                  <a:pt x="147" y="261"/>
                </a:lnTo>
                <a:lnTo>
                  <a:pt x="148" y="261"/>
                </a:lnTo>
                <a:lnTo>
                  <a:pt x="148" y="260"/>
                </a:lnTo>
                <a:lnTo>
                  <a:pt x="148" y="260"/>
                </a:lnTo>
                <a:lnTo>
                  <a:pt x="148" y="260"/>
                </a:lnTo>
                <a:lnTo>
                  <a:pt x="148" y="259"/>
                </a:lnTo>
                <a:lnTo>
                  <a:pt x="148" y="259"/>
                </a:lnTo>
                <a:lnTo>
                  <a:pt x="148" y="258"/>
                </a:lnTo>
                <a:lnTo>
                  <a:pt x="148" y="258"/>
                </a:lnTo>
                <a:lnTo>
                  <a:pt x="148" y="258"/>
                </a:lnTo>
                <a:lnTo>
                  <a:pt x="147" y="258"/>
                </a:lnTo>
                <a:lnTo>
                  <a:pt x="147" y="257"/>
                </a:lnTo>
                <a:lnTo>
                  <a:pt x="147" y="257"/>
                </a:lnTo>
                <a:lnTo>
                  <a:pt x="147" y="257"/>
                </a:lnTo>
                <a:lnTo>
                  <a:pt x="146" y="257"/>
                </a:lnTo>
                <a:lnTo>
                  <a:pt x="146" y="257"/>
                </a:lnTo>
                <a:lnTo>
                  <a:pt x="146" y="257"/>
                </a:lnTo>
                <a:lnTo>
                  <a:pt x="145" y="256"/>
                </a:lnTo>
                <a:lnTo>
                  <a:pt x="145" y="256"/>
                </a:lnTo>
                <a:lnTo>
                  <a:pt x="144" y="255"/>
                </a:lnTo>
                <a:lnTo>
                  <a:pt x="144" y="255"/>
                </a:lnTo>
                <a:lnTo>
                  <a:pt x="143" y="254"/>
                </a:lnTo>
                <a:lnTo>
                  <a:pt x="143" y="254"/>
                </a:lnTo>
                <a:lnTo>
                  <a:pt x="143" y="254"/>
                </a:lnTo>
                <a:lnTo>
                  <a:pt x="143" y="253"/>
                </a:lnTo>
                <a:lnTo>
                  <a:pt x="143" y="253"/>
                </a:lnTo>
                <a:lnTo>
                  <a:pt x="143" y="253"/>
                </a:lnTo>
                <a:lnTo>
                  <a:pt x="142" y="253"/>
                </a:lnTo>
                <a:lnTo>
                  <a:pt x="142" y="253"/>
                </a:lnTo>
                <a:lnTo>
                  <a:pt x="142" y="252"/>
                </a:lnTo>
                <a:lnTo>
                  <a:pt x="141" y="252"/>
                </a:lnTo>
                <a:lnTo>
                  <a:pt x="141" y="252"/>
                </a:lnTo>
                <a:lnTo>
                  <a:pt x="141" y="252"/>
                </a:lnTo>
                <a:lnTo>
                  <a:pt x="141" y="251"/>
                </a:lnTo>
                <a:lnTo>
                  <a:pt x="141" y="251"/>
                </a:lnTo>
                <a:lnTo>
                  <a:pt x="141" y="250"/>
                </a:lnTo>
                <a:lnTo>
                  <a:pt x="141" y="250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39" y="249"/>
                </a:lnTo>
                <a:lnTo>
                  <a:pt x="139" y="248"/>
                </a:lnTo>
                <a:lnTo>
                  <a:pt x="139" y="248"/>
                </a:lnTo>
                <a:lnTo>
                  <a:pt x="138" y="248"/>
                </a:lnTo>
                <a:lnTo>
                  <a:pt x="138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6" y="248"/>
                </a:lnTo>
                <a:lnTo>
                  <a:pt x="136" y="248"/>
                </a:lnTo>
                <a:lnTo>
                  <a:pt x="135" y="248"/>
                </a:lnTo>
                <a:lnTo>
                  <a:pt x="135" y="248"/>
                </a:lnTo>
                <a:lnTo>
                  <a:pt x="135" y="248"/>
                </a:lnTo>
                <a:lnTo>
                  <a:pt x="134" y="248"/>
                </a:lnTo>
                <a:lnTo>
                  <a:pt x="134" y="247"/>
                </a:lnTo>
                <a:lnTo>
                  <a:pt x="134" y="247"/>
                </a:lnTo>
                <a:lnTo>
                  <a:pt x="134" y="246"/>
                </a:lnTo>
                <a:lnTo>
                  <a:pt x="134" y="246"/>
                </a:lnTo>
                <a:lnTo>
                  <a:pt x="134" y="246"/>
                </a:lnTo>
                <a:lnTo>
                  <a:pt x="134" y="246"/>
                </a:lnTo>
                <a:lnTo>
                  <a:pt x="133" y="246"/>
                </a:lnTo>
                <a:lnTo>
                  <a:pt x="133" y="246"/>
                </a:lnTo>
                <a:lnTo>
                  <a:pt x="133" y="246"/>
                </a:lnTo>
                <a:lnTo>
                  <a:pt x="133" y="246"/>
                </a:lnTo>
                <a:lnTo>
                  <a:pt x="132" y="246"/>
                </a:lnTo>
                <a:lnTo>
                  <a:pt x="132" y="246"/>
                </a:lnTo>
                <a:lnTo>
                  <a:pt x="132" y="246"/>
                </a:lnTo>
                <a:lnTo>
                  <a:pt x="131" y="246"/>
                </a:lnTo>
                <a:lnTo>
                  <a:pt x="131" y="246"/>
                </a:lnTo>
                <a:lnTo>
                  <a:pt x="130" y="245"/>
                </a:lnTo>
                <a:lnTo>
                  <a:pt x="130" y="245"/>
                </a:lnTo>
                <a:lnTo>
                  <a:pt x="130" y="245"/>
                </a:lnTo>
                <a:lnTo>
                  <a:pt x="129" y="245"/>
                </a:lnTo>
                <a:lnTo>
                  <a:pt x="129" y="246"/>
                </a:lnTo>
                <a:lnTo>
                  <a:pt x="128" y="246"/>
                </a:lnTo>
                <a:lnTo>
                  <a:pt x="128" y="246"/>
                </a:lnTo>
                <a:lnTo>
                  <a:pt x="127" y="245"/>
                </a:lnTo>
                <a:lnTo>
                  <a:pt x="127" y="245"/>
                </a:lnTo>
                <a:lnTo>
                  <a:pt x="126" y="245"/>
                </a:lnTo>
                <a:lnTo>
                  <a:pt x="126" y="245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4" y="244"/>
                </a:lnTo>
                <a:lnTo>
                  <a:pt x="124" y="244"/>
                </a:lnTo>
                <a:lnTo>
                  <a:pt x="123" y="244"/>
                </a:lnTo>
                <a:lnTo>
                  <a:pt x="123" y="244"/>
                </a:lnTo>
                <a:lnTo>
                  <a:pt x="123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5"/>
                </a:lnTo>
                <a:lnTo>
                  <a:pt x="121" y="245"/>
                </a:lnTo>
                <a:lnTo>
                  <a:pt x="121" y="245"/>
                </a:lnTo>
                <a:lnTo>
                  <a:pt x="120" y="245"/>
                </a:lnTo>
                <a:lnTo>
                  <a:pt x="120" y="245"/>
                </a:lnTo>
                <a:lnTo>
                  <a:pt x="119" y="245"/>
                </a:lnTo>
                <a:lnTo>
                  <a:pt x="119" y="246"/>
                </a:lnTo>
                <a:lnTo>
                  <a:pt x="119" y="246"/>
                </a:lnTo>
                <a:lnTo>
                  <a:pt x="118" y="246"/>
                </a:lnTo>
                <a:lnTo>
                  <a:pt x="118" y="247"/>
                </a:lnTo>
                <a:lnTo>
                  <a:pt x="118" y="247"/>
                </a:lnTo>
                <a:lnTo>
                  <a:pt x="118" y="247"/>
                </a:lnTo>
                <a:lnTo>
                  <a:pt x="118" y="248"/>
                </a:lnTo>
                <a:lnTo>
                  <a:pt x="118" y="248"/>
                </a:lnTo>
                <a:lnTo>
                  <a:pt x="118" y="248"/>
                </a:lnTo>
                <a:lnTo>
                  <a:pt x="118" y="248"/>
                </a:lnTo>
                <a:lnTo>
                  <a:pt x="118" y="248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7" y="249"/>
                </a:lnTo>
                <a:lnTo>
                  <a:pt x="117" y="250"/>
                </a:lnTo>
                <a:lnTo>
                  <a:pt x="117" y="250"/>
                </a:lnTo>
                <a:lnTo>
                  <a:pt x="117" y="250"/>
                </a:lnTo>
                <a:lnTo>
                  <a:pt x="117" y="251"/>
                </a:lnTo>
                <a:lnTo>
                  <a:pt x="117" y="251"/>
                </a:lnTo>
                <a:lnTo>
                  <a:pt x="116" y="251"/>
                </a:lnTo>
                <a:lnTo>
                  <a:pt x="116" y="252"/>
                </a:lnTo>
                <a:lnTo>
                  <a:pt x="116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3" y="252"/>
                </a:lnTo>
                <a:lnTo>
                  <a:pt x="113" y="252"/>
                </a:lnTo>
                <a:lnTo>
                  <a:pt x="112" y="252"/>
                </a:lnTo>
                <a:lnTo>
                  <a:pt x="112" y="253"/>
                </a:lnTo>
                <a:lnTo>
                  <a:pt x="112" y="253"/>
                </a:lnTo>
                <a:lnTo>
                  <a:pt x="111" y="253"/>
                </a:lnTo>
                <a:lnTo>
                  <a:pt x="111" y="253"/>
                </a:lnTo>
                <a:lnTo>
                  <a:pt x="111" y="253"/>
                </a:lnTo>
                <a:lnTo>
                  <a:pt x="111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09" y="252"/>
                </a:lnTo>
                <a:lnTo>
                  <a:pt x="109" y="252"/>
                </a:lnTo>
                <a:lnTo>
                  <a:pt x="108" y="252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4"/>
                </a:lnTo>
                <a:lnTo>
                  <a:pt x="107" y="254"/>
                </a:lnTo>
                <a:lnTo>
                  <a:pt x="107" y="254"/>
                </a:lnTo>
                <a:lnTo>
                  <a:pt x="107" y="255"/>
                </a:lnTo>
                <a:lnTo>
                  <a:pt x="106" y="255"/>
                </a:lnTo>
                <a:lnTo>
                  <a:pt x="106" y="255"/>
                </a:lnTo>
                <a:lnTo>
                  <a:pt x="105" y="255"/>
                </a:lnTo>
                <a:lnTo>
                  <a:pt x="105" y="254"/>
                </a:lnTo>
                <a:lnTo>
                  <a:pt x="105" y="254"/>
                </a:lnTo>
                <a:lnTo>
                  <a:pt x="105" y="255"/>
                </a:lnTo>
                <a:lnTo>
                  <a:pt x="104" y="255"/>
                </a:lnTo>
                <a:lnTo>
                  <a:pt x="104" y="255"/>
                </a:lnTo>
                <a:lnTo>
                  <a:pt x="103" y="255"/>
                </a:lnTo>
                <a:lnTo>
                  <a:pt x="103" y="255"/>
                </a:lnTo>
                <a:lnTo>
                  <a:pt x="103" y="255"/>
                </a:lnTo>
                <a:lnTo>
                  <a:pt x="103" y="256"/>
                </a:lnTo>
                <a:lnTo>
                  <a:pt x="102" y="256"/>
                </a:lnTo>
                <a:lnTo>
                  <a:pt x="102" y="256"/>
                </a:lnTo>
                <a:lnTo>
                  <a:pt x="102" y="257"/>
                </a:lnTo>
                <a:lnTo>
                  <a:pt x="102" y="257"/>
                </a:lnTo>
                <a:lnTo>
                  <a:pt x="102" y="257"/>
                </a:lnTo>
                <a:lnTo>
                  <a:pt x="102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0" y="258"/>
                </a:lnTo>
                <a:lnTo>
                  <a:pt x="100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8" y="259"/>
                </a:lnTo>
                <a:lnTo>
                  <a:pt x="98" y="260"/>
                </a:lnTo>
                <a:lnTo>
                  <a:pt x="98" y="260"/>
                </a:lnTo>
                <a:lnTo>
                  <a:pt x="97" y="260"/>
                </a:lnTo>
                <a:lnTo>
                  <a:pt x="97" y="261"/>
                </a:lnTo>
                <a:lnTo>
                  <a:pt x="97" y="261"/>
                </a:lnTo>
                <a:lnTo>
                  <a:pt x="96" y="261"/>
                </a:lnTo>
                <a:lnTo>
                  <a:pt x="96" y="261"/>
                </a:lnTo>
                <a:lnTo>
                  <a:pt x="96" y="261"/>
                </a:lnTo>
                <a:lnTo>
                  <a:pt x="95" y="261"/>
                </a:lnTo>
                <a:lnTo>
                  <a:pt x="95" y="261"/>
                </a:lnTo>
                <a:lnTo>
                  <a:pt x="95" y="261"/>
                </a:lnTo>
                <a:lnTo>
                  <a:pt x="94" y="261"/>
                </a:lnTo>
                <a:lnTo>
                  <a:pt x="94" y="261"/>
                </a:lnTo>
                <a:lnTo>
                  <a:pt x="94" y="261"/>
                </a:lnTo>
                <a:lnTo>
                  <a:pt x="94" y="260"/>
                </a:lnTo>
                <a:lnTo>
                  <a:pt x="94" y="260"/>
                </a:lnTo>
                <a:lnTo>
                  <a:pt x="94" y="259"/>
                </a:lnTo>
                <a:lnTo>
                  <a:pt x="94" y="259"/>
                </a:lnTo>
                <a:lnTo>
                  <a:pt x="94" y="258"/>
                </a:lnTo>
                <a:lnTo>
                  <a:pt x="94" y="258"/>
                </a:lnTo>
                <a:lnTo>
                  <a:pt x="94" y="258"/>
                </a:lnTo>
                <a:lnTo>
                  <a:pt x="94" y="257"/>
                </a:lnTo>
                <a:lnTo>
                  <a:pt x="93" y="257"/>
                </a:lnTo>
                <a:lnTo>
                  <a:pt x="93" y="257"/>
                </a:lnTo>
                <a:lnTo>
                  <a:pt x="93" y="256"/>
                </a:lnTo>
                <a:lnTo>
                  <a:pt x="93" y="256"/>
                </a:lnTo>
                <a:lnTo>
                  <a:pt x="93" y="256"/>
                </a:lnTo>
                <a:lnTo>
                  <a:pt x="92" y="256"/>
                </a:lnTo>
                <a:lnTo>
                  <a:pt x="92" y="256"/>
                </a:lnTo>
                <a:lnTo>
                  <a:pt x="91" y="256"/>
                </a:lnTo>
                <a:lnTo>
                  <a:pt x="91" y="256"/>
                </a:lnTo>
                <a:lnTo>
                  <a:pt x="90" y="256"/>
                </a:lnTo>
                <a:lnTo>
                  <a:pt x="90" y="256"/>
                </a:lnTo>
                <a:lnTo>
                  <a:pt x="90" y="257"/>
                </a:lnTo>
                <a:lnTo>
                  <a:pt x="89" y="257"/>
                </a:lnTo>
                <a:lnTo>
                  <a:pt x="89" y="257"/>
                </a:lnTo>
                <a:lnTo>
                  <a:pt x="89" y="257"/>
                </a:lnTo>
                <a:lnTo>
                  <a:pt x="89" y="257"/>
                </a:lnTo>
                <a:lnTo>
                  <a:pt x="88" y="257"/>
                </a:lnTo>
                <a:lnTo>
                  <a:pt x="88" y="257"/>
                </a:lnTo>
                <a:lnTo>
                  <a:pt x="87" y="257"/>
                </a:lnTo>
                <a:lnTo>
                  <a:pt x="87" y="257"/>
                </a:lnTo>
                <a:lnTo>
                  <a:pt x="86" y="257"/>
                </a:lnTo>
                <a:lnTo>
                  <a:pt x="86" y="257"/>
                </a:lnTo>
                <a:lnTo>
                  <a:pt x="86" y="257"/>
                </a:lnTo>
                <a:lnTo>
                  <a:pt x="85" y="256"/>
                </a:lnTo>
                <a:lnTo>
                  <a:pt x="85" y="256"/>
                </a:lnTo>
                <a:lnTo>
                  <a:pt x="85" y="256"/>
                </a:lnTo>
                <a:lnTo>
                  <a:pt x="84" y="256"/>
                </a:lnTo>
                <a:lnTo>
                  <a:pt x="84" y="255"/>
                </a:lnTo>
                <a:lnTo>
                  <a:pt x="84" y="255"/>
                </a:lnTo>
                <a:lnTo>
                  <a:pt x="85" y="254"/>
                </a:lnTo>
                <a:lnTo>
                  <a:pt x="85" y="254"/>
                </a:lnTo>
                <a:lnTo>
                  <a:pt x="84" y="254"/>
                </a:lnTo>
                <a:lnTo>
                  <a:pt x="84" y="253"/>
                </a:lnTo>
                <a:lnTo>
                  <a:pt x="84" y="253"/>
                </a:lnTo>
                <a:lnTo>
                  <a:pt x="84" y="253"/>
                </a:lnTo>
                <a:lnTo>
                  <a:pt x="84" y="253"/>
                </a:lnTo>
                <a:lnTo>
                  <a:pt x="84" y="252"/>
                </a:lnTo>
                <a:lnTo>
                  <a:pt x="83" y="252"/>
                </a:lnTo>
                <a:lnTo>
                  <a:pt x="83" y="253"/>
                </a:lnTo>
                <a:lnTo>
                  <a:pt x="82" y="253"/>
                </a:lnTo>
                <a:lnTo>
                  <a:pt x="82" y="253"/>
                </a:lnTo>
                <a:lnTo>
                  <a:pt x="82" y="253"/>
                </a:lnTo>
                <a:lnTo>
                  <a:pt x="81" y="253"/>
                </a:lnTo>
                <a:lnTo>
                  <a:pt x="81" y="254"/>
                </a:lnTo>
                <a:lnTo>
                  <a:pt x="80" y="254"/>
                </a:lnTo>
                <a:lnTo>
                  <a:pt x="80" y="253"/>
                </a:lnTo>
                <a:lnTo>
                  <a:pt x="80" y="253"/>
                </a:lnTo>
                <a:lnTo>
                  <a:pt x="80" y="253"/>
                </a:lnTo>
                <a:lnTo>
                  <a:pt x="80" y="253"/>
                </a:lnTo>
                <a:lnTo>
                  <a:pt x="79" y="253"/>
                </a:lnTo>
                <a:lnTo>
                  <a:pt x="79" y="253"/>
                </a:lnTo>
                <a:lnTo>
                  <a:pt x="79" y="253"/>
                </a:lnTo>
                <a:lnTo>
                  <a:pt x="78" y="253"/>
                </a:lnTo>
                <a:lnTo>
                  <a:pt x="78" y="253"/>
                </a:lnTo>
                <a:lnTo>
                  <a:pt x="77" y="253"/>
                </a:lnTo>
                <a:lnTo>
                  <a:pt x="77" y="253"/>
                </a:lnTo>
                <a:lnTo>
                  <a:pt x="77" y="252"/>
                </a:lnTo>
                <a:lnTo>
                  <a:pt x="76" y="252"/>
                </a:lnTo>
                <a:lnTo>
                  <a:pt x="76" y="252"/>
                </a:lnTo>
                <a:lnTo>
                  <a:pt x="76" y="252"/>
                </a:lnTo>
                <a:lnTo>
                  <a:pt x="76" y="251"/>
                </a:lnTo>
                <a:lnTo>
                  <a:pt x="76" y="251"/>
                </a:lnTo>
                <a:lnTo>
                  <a:pt x="76" y="250"/>
                </a:lnTo>
                <a:lnTo>
                  <a:pt x="76" y="250"/>
                </a:lnTo>
                <a:lnTo>
                  <a:pt x="76" y="249"/>
                </a:lnTo>
                <a:lnTo>
                  <a:pt x="76" y="249"/>
                </a:lnTo>
                <a:lnTo>
                  <a:pt x="76" y="249"/>
                </a:lnTo>
                <a:lnTo>
                  <a:pt x="75" y="249"/>
                </a:lnTo>
                <a:lnTo>
                  <a:pt x="75" y="248"/>
                </a:lnTo>
                <a:lnTo>
                  <a:pt x="74" y="248"/>
                </a:lnTo>
                <a:lnTo>
                  <a:pt x="74" y="248"/>
                </a:lnTo>
                <a:lnTo>
                  <a:pt x="74" y="248"/>
                </a:lnTo>
                <a:lnTo>
                  <a:pt x="73" y="248"/>
                </a:lnTo>
                <a:lnTo>
                  <a:pt x="73" y="248"/>
                </a:lnTo>
                <a:lnTo>
                  <a:pt x="73" y="247"/>
                </a:lnTo>
                <a:lnTo>
                  <a:pt x="72" y="247"/>
                </a:lnTo>
                <a:lnTo>
                  <a:pt x="72" y="247"/>
                </a:lnTo>
                <a:lnTo>
                  <a:pt x="72" y="247"/>
                </a:lnTo>
                <a:lnTo>
                  <a:pt x="71" y="248"/>
                </a:lnTo>
                <a:lnTo>
                  <a:pt x="71" y="248"/>
                </a:lnTo>
                <a:lnTo>
                  <a:pt x="71" y="248"/>
                </a:lnTo>
                <a:lnTo>
                  <a:pt x="69" y="248"/>
                </a:lnTo>
                <a:lnTo>
                  <a:pt x="68" y="247"/>
                </a:lnTo>
                <a:lnTo>
                  <a:pt x="67" y="247"/>
                </a:lnTo>
                <a:lnTo>
                  <a:pt x="66" y="246"/>
                </a:lnTo>
                <a:lnTo>
                  <a:pt x="64" y="246"/>
                </a:lnTo>
                <a:lnTo>
                  <a:pt x="63" y="246"/>
                </a:lnTo>
                <a:lnTo>
                  <a:pt x="63" y="245"/>
                </a:lnTo>
                <a:lnTo>
                  <a:pt x="61" y="244"/>
                </a:lnTo>
                <a:lnTo>
                  <a:pt x="59" y="245"/>
                </a:lnTo>
                <a:lnTo>
                  <a:pt x="58" y="245"/>
                </a:lnTo>
                <a:lnTo>
                  <a:pt x="58" y="244"/>
                </a:lnTo>
                <a:lnTo>
                  <a:pt x="56" y="243"/>
                </a:lnTo>
                <a:lnTo>
                  <a:pt x="55" y="242"/>
                </a:lnTo>
                <a:lnTo>
                  <a:pt x="54" y="241"/>
                </a:lnTo>
                <a:lnTo>
                  <a:pt x="53" y="241"/>
                </a:lnTo>
                <a:lnTo>
                  <a:pt x="52" y="240"/>
                </a:lnTo>
                <a:lnTo>
                  <a:pt x="52" y="240"/>
                </a:lnTo>
                <a:lnTo>
                  <a:pt x="53" y="238"/>
                </a:lnTo>
                <a:lnTo>
                  <a:pt x="53" y="236"/>
                </a:lnTo>
                <a:lnTo>
                  <a:pt x="52" y="235"/>
                </a:lnTo>
                <a:lnTo>
                  <a:pt x="53" y="234"/>
                </a:lnTo>
                <a:lnTo>
                  <a:pt x="53" y="233"/>
                </a:lnTo>
                <a:lnTo>
                  <a:pt x="53" y="232"/>
                </a:lnTo>
                <a:lnTo>
                  <a:pt x="52" y="231"/>
                </a:lnTo>
                <a:lnTo>
                  <a:pt x="51" y="230"/>
                </a:lnTo>
                <a:lnTo>
                  <a:pt x="51" y="229"/>
                </a:lnTo>
                <a:lnTo>
                  <a:pt x="51" y="228"/>
                </a:lnTo>
                <a:lnTo>
                  <a:pt x="51" y="226"/>
                </a:lnTo>
                <a:lnTo>
                  <a:pt x="50" y="224"/>
                </a:lnTo>
                <a:lnTo>
                  <a:pt x="50" y="224"/>
                </a:lnTo>
                <a:lnTo>
                  <a:pt x="49" y="222"/>
                </a:lnTo>
                <a:lnTo>
                  <a:pt x="50" y="221"/>
                </a:lnTo>
                <a:lnTo>
                  <a:pt x="50" y="220"/>
                </a:lnTo>
                <a:lnTo>
                  <a:pt x="50" y="219"/>
                </a:lnTo>
                <a:lnTo>
                  <a:pt x="49" y="218"/>
                </a:lnTo>
                <a:lnTo>
                  <a:pt x="47" y="218"/>
                </a:lnTo>
                <a:lnTo>
                  <a:pt x="46" y="218"/>
                </a:lnTo>
                <a:lnTo>
                  <a:pt x="46" y="216"/>
                </a:lnTo>
                <a:lnTo>
                  <a:pt x="45" y="215"/>
                </a:lnTo>
                <a:lnTo>
                  <a:pt x="43" y="215"/>
                </a:lnTo>
                <a:lnTo>
                  <a:pt x="41" y="216"/>
                </a:lnTo>
                <a:lnTo>
                  <a:pt x="40" y="215"/>
                </a:lnTo>
                <a:lnTo>
                  <a:pt x="39" y="215"/>
                </a:lnTo>
                <a:lnTo>
                  <a:pt x="39" y="214"/>
                </a:lnTo>
                <a:lnTo>
                  <a:pt x="39" y="213"/>
                </a:lnTo>
                <a:lnTo>
                  <a:pt x="40" y="211"/>
                </a:lnTo>
                <a:lnTo>
                  <a:pt x="40" y="210"/>
                </a:lnTo>
                <a:lnTo>
                  <a:pt x="40" y="209"/>
                </a:lnTo>
                <a:lnTo>
                  <a:pt x="41" y="208"/>
                </a:lnTo>
                <a:lnTo>
                  <a:pt x="40" y="207"/>
                </a:lnTo>
                <a:lnTo>
                  <a:pt x="41" y="206"/>
                </a:lnTo>
                <a:lnTo>
                  <a:pt x="41" y="205"/>
                </a:lnTo>
                <a:lnTo>
                  <a:pt x="42" y="204"/>
                </a:lnTo>
                <a:lnTo>
                  <a:pt x="43" y="203"/>
                </a:lnTo>
                <a:lnTo>
                  <a:pt x="43" y="203"/>
                </a:lnTo>
                <a:lnTo>
                  <a:pt x="44" y="202"/>
                </a:lnTo>
                <a:lnTo>
                  <a:pt x="44" y="201"/>
                </a:lnTo>
                <a:lnTo>
                  <a:pt x="46" y="200"/>
                </a:lnTo>
                <a:lnTo>
                  <a:pt x="46" y="199"/>
                </a:lnTo>
                <a:lnTo>
                  <a:pt x="46" y="198"/>
                </a:lnTo>
                <a:lnTo>
                  <a:pt x="47" y="197"/>
                </a:lnTo>
                <a:lnTo>
                  <a:pt x="47" y="197"/>
                </a:lnTo>
                <a:lnTo>
                  <a:pt x="49" y="196"/>
                </a:lnTo>
                <a:lnTo>
                  <a:pt x="49" y="194"/>
                </a:lnTo>
                <a:lnTo>
                  <a:pt x="49" y="193"/>
                </a:lnTo>
                <a:lnTo>
                  <a:pt x="50" y="192"/>
                </a:lnTo>
                <a:lnTo>
                  <a:pt x="50" y="190"/>
                </a:lnTo>
                <a:lnTo>
                  <a:pt x="51" y="189"/>
                </a:lnTo>
                <a:lnTo>
                  <a:pt x="49" y="189"/>
                </a:lnTo>
                <a:lnTo>
                  <a:pt x="50" y="188"/>
                </a:lnTo>
                <a:lnTo>
                  <a:pt x="51" y="186"/>
                </a:lnTo>
                <a:lnTo>
                  <a:pt x="51" y="185"/>
                </a:lnTo>
                <a:lnTo>
                  <a:pt x="49" y="186"/>
                </a:lnTo>
                <a:lnTo>
                  <a:pt x="48" y="184"/>
                </a:lnTo>
                <a:lnTo>
                  <a:pt x="48" y="183"/>
                </a:lnTo>
                <a:lnTo>
                  <a:pt x="47" y="182"/>
                </a:lnTo>
                <a:lnTo>
                  <a:pt x="47" y="181"/>
                </a:lnTo>
                <a:lnTo>
                  <a:pt x="47" y="180"/>
                </a:lnTo>
                <a:lnTo>
                  <a:pt x="48" y="179"/>
                </a:lnTo>
                <a:lnTo>
                  <a:pt x="48" y="178"/>
                </a:lnTo>
                <a:lnTo>
                  <a:pt x="47" y="177"/>
                </a:lnTo>
                <a:lnTo>
                  <a:pt x="47" y="176"/>
                </a:lnTo>
                <a:lnTo>
                  <a:pt x="47" y="175"/>
                </a:lnTo>
                <a:lnTo>
                  <a:pt x="47" y="174"/>
                </a:lnTo>
                <a:lnTo>
                  <a:pt x="48" y="172"/>
                </a:lnTo>
                <a:lnTo>
                  <a:pt x="47" y="172"/>
                </a:lnTo>
                <a:lnTo>
                  <a:pt x="47" y="170"/>
                </a:lnTo>
                <a:lnTo>
                  <a:pt x="47" y="169"/>
                </a:lnTo>
                <a:lnTo>
                  <a:pt x="48" y="169"/>
                </a:lnTo>
                <a:lnTo>
                  <a:pt x="49" y="169"/>
                </a:lnTo>
                <a:lnTo>
                  <a:pt x="48" y="167"/>
                </a:lnTo>
                <a:lnTo>
                  <a:pt x="47" y="166"/>
                </a:lnTo>
                <a:lnTo>
                  <a:pt x="47" y="165"/>
                </a:lnTo>
                <a:lnTo>
                  <a:pt x="48" y="164"/>
                </a:lnTo>
                <a:lnTo>
                  <a:pt x="49" y="163"/>
                </a:lnTo>
                <a:lnTo>
                  <a:pt x="50" y="162"/>
                </a:lnTo>
                <a:lnTo>
                  <a:pt x="51" y="161"/>
                </a:lnTo>
                <a:lnTo>
                  <a:pt x="54" y="161"/>
                </a:lnTo>
                <a:lnTo>
                  <a:pt x="55" y="160"/>
                </a:lnTo>
                <a:lnTo>
                  <a:pt x="55" y="158"/>
                </a:lnTo>
                <a:lnTo>
                  <a:pt x="55" y="157"/>
                </a:lnTo>
                <a:lnTo>
                  <a:pt x="54" y="157"/>
                </a:lnTo>
                <a:lnTo>
                  <a:pt x="53" y="156"/>
                </a:lnTo>
                <a:lnTo>
                  <a:pt x="52" y="155"/>
                </a:lnTo>
                <a:lnTo>
                  <a:pt x="53" y="154"/>
                </a:lnTo>
                <a:lnTo>
                  <a:pt x="53" y="153"/>
                </a:lnTo>
                <a:lnTo>
                  <a:pt x="54" y="152"/>
                </a:lnTo>
                <a:lnTo>
                  <a:pt x="55" y="151"/>
                </a:lnTo>
                <a:lnTo>
                  <a:pt x="55" y="149"/>
                </a:lnTo>
                <a:lnTo>
                  <a:pt x="54" y="148"/>
                </a:lnTo>
                <a:lnTo>
                  <a:pt x="53" y="148"/>
                </a:lnTo>
                <a:lnTo>
                  <a:pt x="52" y="147"/>
                </a:lnTo>
                <a:lnTo>
                  <a:pt x="51" y="146"/>
                </a:lnTo>
                <a:lnTo>
                  <a:pt x="51" y="145"/>
                </a:lnTo>
                <a:lnTo>
                  <a:pt x="51" y="144"/>
                </a:lnTo>
                <a:lnTo>
                  <a:pt x="51" y="143"/>
                </a:lnTo>
                <a:lnTo>
                  <a:pt x="50" y="142"/>
                </a:lnTo>
                <a:lnTo>
                  <a:pt x="49" y="140"/>
                </a:lnTo>
                <a:lnTo>
                  <a:pt x="49" y="139"/>
                </a:lnTo>
                <a:lnTo>
                  <a:pt x="49" y="138"/>
                </a:lnTo>
                <a:lnTo>
                  <a:pt x="47" y="137"/>
                </a:lnTo>
                <a:lnTo>
                  <a:pt x="47" y="137"/>
                </a:lnTo>
                <a:lnTo>
                  <a:pt x="47" y="136"/>
                </a:lnTo>
                <a:lnTo>
                  <a:pt x="45" y="136"/>
                </a:lnTo>
                <a:lnTo>
                  <a:pt x="43" y="136"/>
                </a:lnTo>
                <a:lnTo>
                  <a:pt x="42" y="136"/>
                </a:lnTo>
                <a:lnTo>
                  <a:pt x="41" y="134"/>
                </a:lnTo>
                <a:lnTo>
                  <a:pt x="40" y="134"/>
                </a:lnTo>
                <a:lnTo>
                  <a:pt x="39" y="133"/>
                </a:lnTo>
                <a:lnTo>
                  <a:pt x="39" y="132"/>
                </a:lnTo>
                <a:lnTo>
                  <a:pt x="39" y="130"/>
                </a:lnTo>
                <a:lnTo>
                  <a:pt x="39" y="129"/>
                </a:lnTo>
                <a:lnTo>
                  <a:pt x="39" y="127"/>
                </a:lnTo>
                <a:lnTo>
                  <a:pt x="39" y="126"/>
                </a:lnTo>
                <a:lnTo>
                  <a:pt x="39" y="124"/>
                </a:lnTo>
                <a:lnTo>
                  <a:pt x="38" y="123"/>
                </a:lnTo>
                <a:lnTo>
                  <a:pt x="38" y="122"/>
                </a:lnTo>
                <a:lnTo>
                  <a:pt x="39" y="120"/>
                </a:lnTo>
                <a:lnTo>
                  <a:pt x="40" y="119"/>
                </a:lnTo>
                <a:lnTo>
                  <a:pt x="40" y="118"/>
                </a:lnTo>
                <a:lnTo>
                  <a:pt x="39" y="117"/>
                </a:lnTo>
                <a:lnTo>
                  <a:pt x="39" y="115"/>
                </a:lnTo>
                <a:lnTo>
                  <a:pt x="38" y="115"/>
                </a:lnTo>
                <a:lnTo>
                  <a:pt x="36" y="114"/>
                </a:lnTo>
                <a:lnTo>
                  <a:pt x="35" y="114"/>
                </a:lnTo>
                <a:lnTo>
                  <a:pt x="34" y="113"/>
                </a:lnTo>
                <a:lnTo>
                  <a:pt x="33" y="114"/>
                </a:lnTo>
                <a:lnTo>
                  <a:pt x="31" y="115"/>
                </a:lnTo>
                <a:lnTo>
                  <a:pt x="30" y="116"/>
                </a:lnTo>
                <a:lnTo>
                  <a:pt x="30" y="117"/>
                </a:lnTo>
                <a:lnTo>
                  <a:pt x="30" y="119"/>
                </a:lnTo>
                <a:lnTo>
                  <a:pt x="29" y="119"/>
                </a:lnTo>
                <a:lnTo>
                  <a:pt x="28" y="120"/>
                </a:lnTo>
                <a:lnTo>
                  <a:pt x="26" y="120"/>
                </a:lnTo>
                <a:lnTo>
                  <a:pt x="26" y="120"/>
                </a:lnTo>
                <a:lnTo>
                  <a:pt x="25" y="121"/>
                </a:lnTo>
                <a:lnTo>
                  <a:pt x="24" y="122"/>
                </a:lnTo>
                <a:lnTo>
                  <a:pt x="22" y="123"/>
                </a:lnTo>
                <a:lnTo>
                  <a:pt x="22" y="123"/>
                </a:lnTo>
                <a:lnTo>
                  <a:pt x="21" y="123"/>
                </a:lnTo>
                <a:lnTo>
                  <a:pt x="20" y="123"/>
                </a:lnTo>
                <a:lnTo>
                  <a:pt x="19" y="122"/>
                </a:lnTo>
                <a:lnTo>
                  <a:pt x="18" y="122"/>
                </a:lnTo>
                <a:lnTo>
                  <a:pt x="18" y="121"/>
                </a:lnTo>
                <a:lnTo>
                  <a:pt x="17" y="120"/>
                </a:lnTo>
                <a:lnTo>
                  <a:pt x="17" y="120"/>
                </a:lnTo>
                <a:lnTo>
                  <a:pt x="17" y="120"/>
                </a:lnTo>
                <a:lnTo>
                  <a:pt x="17" y="119"/>
                </a:lnTo>
                <a:lnTo>
                  <a:pt x="17" y="118"/>
                </a:lnTo>
                <a:lnTo>
                  <a:pt x="18" y="117"/>
                </a:lnTo>
                <a:lnTo>
                  <a:pt x="18" y="115"/>
                </a:lnTo>
                <a:lnTo>
                  <a:pt x="17" y="114"/>
                </a:lnTo>
                <a:lnTo>
                  <a:pt x="17" y="113"/>
                </a:lnTo>
                <a:lnTo>
                  <a:pt x="17" y="112"/>
                </a:lnTo>
                <a:lnTo>
                  <a:pt x="16" y="111"/>
                </a:lnTo>
                <a:lnTo>
                  <a:pt x="16" y="111"/>
                </a:lnTo>
                <a:lnTo>
                  <a:pt x="16" y="110"/>
                </a:lnTo>
                <a:lnTo>
                  <a:pt x="16" y="109"/>
                </a:lnTo>
                <a:lnTo>
                  <a:pt x="16" y="108"/>
                </a:lnTo>
                <a:lnTo>
                  <a:pt x="17" y="108"/>
                </a:lnTo>
                <a:lnTo>
                  <a:pt x="17" y="107"/>
                </a:lnTo>
                <a:lnTo>
                  <a:pt x="18" y="107"/>
                </a:lnTo>
                <a:lnTo>
                  <a:pt x="18" y="107"/>
                </a:lnTo>
                <a:lnTo>
                  <a:pt x="18" y="107"/>
                </a:lnTo>
                <a:lnTo>
                  <a:pt x="19" y="106"/>
                </a:lnTo>
                <a:lnTo>
                  <a:pt x="20" y="106"/>
                </a:lnTo>
                <a:lnTo>
                  <a:pt x="20" y="105"/>
                </a:lnTo>
                <a:lnTo>
                  <a:pt x="20" y="104"/>
                </a:lnTo>
                <a:lnTo>
                  <a:pt x="20" y="103"/>
                </a:lnTo>
                <a:lnTo>
                  <a:pt x="20" y="104"/>
                </a:lnTo>
                <a:lnTo>
                  <a:pt x="20" y="104"/>
                </a:lnTo>
                <a:lnTo>
                  <a:pt x="21" y="104"/>
                </a:lnTo>
                <a:lnTo>
                  <a:pt x="21" y="103"/>
                </a:lnTo>
                <a:lnTo>
                  <a:pt x="21" y="103"/>
                </a:lnTo>
                <a:lnTo>
                  <a:pt x="21" y="102"/>
                </a:lnTo>
                <a:lnTo>
                  <a:pt x="22" y="102"/>
                </a:lnTo>
                <a:lnTo>
                  <a:pt x="22" y="102"/>
                </a:lnTo>
                <a:lnTo>
                  <a:pt x="22" y="102"/>
                </a:lnTo>
                <a:lnTo>
                  <a:pt x="23" y="102"/>
                </a:lnTo>
                <a:lnTo>
                  <a:pt x="23" y="102"/>
                </a:lnTo>
                <a:lnTo>
                  <a:pt x="24" y="101"/>
                </a:lnTo>
                <a:lnTo>
                  <a:pt x="25" y="101"/>
                </a:lnTo>
                <a:lnTo>
                  <a:pt x="25" y="101"/>
                </a:lnTo>
                <a:lnTo>
                  <a:pt x="25" y="100"/>
                </a:lnTo>
                <a:lnTo>
                  <a:pt x="24" y="99"/>
                </a:lnTo>
                <a:lnTo>
                  <a:pt x="24" y="99"/>
                </a:lnTo>
                <a:lnTo>
                  <a:pt x="24" y="99"/>
                </a:lnTo>
                <a:lnTo>
                  <a:pt x="24" y="98"/>
                </a:lnTo>
                <a:lnTo>
                  <a:pt x="24" y="98"/>
                </a:lnTo>
                <a:lnTo>
                  <a:pt x="24" y="97"/>
                </a:lnTo>
                <a:lnTo>
                  <a:pt x="24" y="97"/>
                </a:lnTo>
                <a:lnTo>
                  <a:pt x="25" y="96"/>
                </a:lnTo>
                <a:lnTo>
                  <a:pt x="26" y="96"/>
                </a:lnTo>
                <a:lnTo>
                  <a:pt x="26" y="96"/>
                </a:lnTo>
                <a:lnTo>
                  <a:pt x="26" y="96"/>
                </a:lnTo>
                <a:lnTo>
                  <a:pt x="27" y="96"/>
                </a:lnTo>
                <a:lnTo>
                  <a:pt x="28" y="96"/>
                </a:lnTo>
                <a:lnTo>
                  <a:pt x="28" y="96"/>
                </a:lnTo>
                <a:lnTo>
                  <a:pt x="29" y="95"/>
                </a:lnTo>
                <a:lnTo>
                  <a:pt x="29" y="95"/>
                </a:lnTo>
                <a:lnTo>
                  <a:pt x="29" y="95"/>
                </a:lnTo>
                <a:lnTo>
                  <a:pt x="30" y="94"/>
                </a:lnTo>
                <a:lnTo>
                  <a:pt x="30" y="93"/>
                </a:lnTo>
                <a:lnTo>
                  <a:pt x="30" y="92"/>
                </a:lnTo>
                <a:lnTo>
                  <a:pt x="30" y="92"/>
                </a:lnTo>
                <a:lnTo>
                  <a:pt x="31" y="91"/>
                </a:lnTo>
                <a:lnTo>
                  <a:pt x="30" y="91"/>
                </a:lnTo>
                <a:lnTo>
                  <a:pt x="30" y="91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9"/>
                </a:lnTo>
                <a:lnTo>
                  <a:pt x="30" y="88"/>
                </a:lnTo>
                <a:lnTo>
                  <a:pt x="31" y="87"/>
                </a:lnTo>
                <a:lnTo>
                  <a:pt x="31" y="87"/>
                </a:lnTo>
                <a:lnTo>
                  <a:pt x="32" y="86"/>
                </a:lnTo>
                <a:lnTo>
                  <a:pt x="32" y="86"/>
                </a:lnTo>
                <a:lnTo>
                  <a:pt x="33" y="86"/>
                </a:lnTo>
                <a:lnTo>
                  <a:pt x="33" y="86"/>
                </a:lnTo>
                <a:lnTo>
                  <a:pt x="34" y="85"/>
                </a:lnTo>
                <a:lnTo>
                  <a:pt x="34" y="85"/>
                </a:lnTo>
                <a:lnTo>
                  <a:pt x="35" y="85"/>
                </a:lnTo>
                <a:lnTo>
                  <a:pt x="35" y="84"/>
                </a:lnTo>
                <a:lnTo>
                  <a:pt x="35" y="84"/>
                </a:lnTo>
                <a:lnTo>
                  <a:pt x="35" y="83"/>
                </a:lnTo>
                <a:lnTo>
                  <a:pt x="35" y="83"/>
                </a:lnTo>
                <a:lnTo>
                  <a:pt x="35" y="82"/>
                </a:lnTo>
                <a:lnTo>
                  <a:pt x="34" y="82"/>
                </a:lnTo>
                <a:lnTo>
                  <a:pt x="34" y="82"/>
                </a:lnTo>
                <a:lnTo>
                  <a:pt x="33" y="82"/>
                </a:lnTo>
                <a:lnTo>
                  <a:pt x="33" y="82"/>
                </a:lnTo>
                <a:lnTo>
                  <a:pt x="33" y="81"/>
                </a:lnTo>
                <a:lnTo>
                  <a:pt x="32" y="81"/>
                </a:lnTo>
                <a:lnTo>
                  <a:pt x="31" y="81"/>
                </a:lnTo>
                <a:lnTo>
                  <a:pt x="31" y="81"/>
                </a:lnTo>
                <a:lnTo>
                  <a:pt x="30" y="81"/>
                </a:lnTo>
                <a:lnTo>
                  <a:pt x="30" y="80"/>
                </a:lnTo>
                <a:lnTo>
                  <a:pt x="30" y="80"/>
                </a:lnTo>
                <a:lnTo>
                  <a:pt x="30" y="80"/>
                </a:lnTo>
                <a:lnTo>
                  <a:pt x="30" y="79"/>
                </a:lnTo>
                <a:lnTo>
                  <a:pt x="31" y="79"/>
                </a:lnTo>
                <a:lnTo>
                  <a:pt x="31" y="79"/>
                </a:lnTo>
                <a:lnTo>
                  <a:pt x="31" y="78"/>
                </a:lnTo>
                <a:lnTo>
                  <a:pt x="31" y="77"/>
                </a:lnTo>
                <a:lnTo>
                  <a:pt x="31" y="77"/>
                </a:lnTo>
                <a:lnTo>
                  <a:pt x="30" y="76"/>
                </a:lnTo>
                <a:lnTo>
                  <a:pt x="30" y="76"/>
                </a:lnTo>
                <a:lnTo>
                  <a:pt x="30" y="75"/>
                </a:lnTo>
                <a:lnTo>
                  <a:pt x="30" y="75"/>
                </a:lnTo>
                <a:lnTo>
                  <a:pt x="30" y="74"/>
                </a:lnTo>
                <a:lnTo>
                  <a:pt x="30" y="74"/>
                </a:lnTo>
                <a:lnTo>
                  <a:pt x="30" y="73"/>
                </a:lnTo>
                <a:lnTo>
                  <a:pt x="30" y="72"/>
                </a:lnTo>
                <a:lnTo>
                  <a:pt x="29" y="72"/>
                </a:lnTo>
                <a:lnTo>
                  <a:pt x="29" y="71"/>
                </a:lnTo>
                <a:lnTo>
                  <a:pt x="29" y="71"/>
                </a:lnTo>
                <a:lnTo>
                  <a:pt x="30" y="71"/>
                </a:lnTo>
                <a:lnTo>
                  <a:pt x="30" y="70"/>
                </a:lnTo>
                <a:lnTo>
                  <a:pt x="30" y="70"/>
                </a:lnTo>
                <a:lnTo>
                  <a:pt x="30" y="70"/>
                </a:lnTo>
                <a:lnTo>
                  <a:pt x="29" y="70"/>
                </a:lnTo>
                <a:lnTo>
                  <a:pt x="29" y="69"/>
                </a:lnTo>
                <a:lnTo>
                  <a:pt x="28" y="70"/>
                </a:lnTo>
                <a:lnTo>
                  <a:pt x="28" y="70"/>
                </a:lnTo>
                <a:lnTo>
                  <a:pt x="27" y="70"/>
                </a:lnTo>
                <a:lnTo>
                  <a:pt x="27" y="70"/>
                </a:lnTo>
                <a:lnTo>
                  <a:pt x="26" y="70"/>
                </a:lnTo>
                <a:lnTo>
                  <a:pt x="26" y="70"/>
                </a:lnTo>
                <a:lnTo>
                  <a:pt x="26" y="70"/>
                </a:lnTo>
                <a:lnTo>
                  <a:pt x="26" y="70"/>
                </a:lnTo>
                <a:lnTo>
                  <a:pt x="25" y="70"/>
                </a:lnTo>
                <a:lnTo>
                  <a:pt x="25" y="70"/>
                </a:lnTo>
                <a:lnTo>
                  <a:pt x="24" y="70"/>
                </a:lnTo>
                <a:lnTo>
                  <a:pt x="24" y="69"/>
                </a:lnTo>
                <a:lnTo>
                  <a:pt x="23" y="69"/>
                </a:lnTo>
                <a:lnTo>
                  <a:pt x="22" y="68"/>
                </a:lnTo>
                <a:lnTo>
                  <a:pt x="22" y="68"/>
                </a:lnTo>
                <a:lnTo>
                  <a:pt x="22" y="69"/>
                </a:lnTo>
                <a:lnTo>
                  <a:pt x="22" y="69"/>
                </a:lnTo>
                <a:lnTo>
                  <a:pt x="22" y="68"/>
                </a:lnTo>
                <a:lnTo>
                  <a:pt x="22" y="68"/>
                </a:lnTo>
                <a:lnTo>
                  <a:pt x="21" y="67"/>
                </a:lnTo>
                <a:lnTo>
                  <a:pt x="21" y="67"/>
                </a:lnTo>
                <a:lnTo>
                  <a:pt x="21" y="66"/>
                </a:lnTo>
                <a:lnTo>
                  <a:pt x="21" y="66"/>
                </a:lnTo>
                <a:lnTo>
                  <a:pt x="21" y="65"/>
                </a:lnTo>
                <a:lnTo>
                  <a:pt x="21" y="65"/>
                </a:lnTo>
                <a:lnTo>
                  <a:pt x="21" y="65"/>
                </a:lnTo>
                <a:lnTo>
                  <a:pt x="22" y="64"/>
                </a:lnTo>
                <a:lnTo>
                  <a:pt x="22" y="64"/>
                </a:lnTo>
                <a:lnTo>
                  <a:pt x="22" y="63"/>
                </a:lnTo>
                <a:lnTo>
                  <a:pt x="22" y="63"/>
                </a:lnTo>
                <a:lnTo>
                  <a:pt x="22" y="63"/>
                </a:lnTo>
                <a:lnTo>
                  <a:pt x="22" y="62"/>
                </a:lnTo>
                <a:lnTo>
                  <a:pt x="23" y="62"/>
                </a:lnTo>
                <a:lnTo>
                  <a:pt x="23" y="61"/>
                </a:lnTo>
                <a:lnTo>
                  <a:pt x="23" y="61"/>
                </a:lnTo>
                <a:lnTo>
                  <a:pt x="23" y="60"/>
                </a:lnTo>
                <a:lnTo>
                  <a:pt x="22" y="60"/>
                </a:lnTo>
                <a:lnTo>
                  <a:pt x="22" y="59"/>
                </a:lnTo>
                <a:lnTo>
                  <a:pt x="21" y="59"/>
                </a:lnTo>
                <a:lnTo>
                  <a:pt x="21" y="59"/>
                </a:lnTo>
                <a:lnTo>
                  <a:pt x="20" y="58"/>
                </a:lnTo>
                <a:lnTo>
                  <a:pt x="20" y="58"/>
                </a:lnTo>
                <a:lnTo>
                  <a:pt x="20" y="57"/>
                </a:lnTo>
                <a:lnTo>
                  <a:pt x="20" y="57"/>
                </a:lnTo>
                <a:lnTo>
                  <a:pt x="20" y="56"/>
                </a:lnTo>
                <a:lnTo>
                  <a:pt x="20" y="56"/>
                </a:lnTo>
                <a:lnTo>
                  <a:pt x="20" y="55"/>
                </a:lnTo>
                <a:lnTo>
                  <a:pt x="20" y="55"/>
                </a:lnTo>
                <a:lnTo>
                  <a:pt x="19" y="54"/>
                </a:lnTo>
                <a:lnTo>
                  <a:pt x="19" y="53"/>
                </a:lnTo>
                <a:lnTo>
                  <a:pt x="19" y="53"/>
                </a:lnTo>
                <a:lnTo>
                  <a:pt x="19" y="53"/>
                </a:lnTo>
                <a:lnTo>
                  <a:pt x="18" y="53"/>
                </a:lnTo>
                <a:lnTo>
                  <a:pt x="18" y="52"/>
                </a:lnTo>
                <a:lnTo>
                  <a:pt x="18" y="51"/>
                </a:lnTo>
                <a:lnTo>
                  <a:pt x="18" y="51"/>
                </a:lnTo>
                <a:lnTo>
                  <a:pt x="17" y="49"/>
                </a:lnTo>
                <a:lnTo>
                  <a:pt x="17" y="49"/>
                </a:lnTo>
                <a:lnTo>
                  <a:pt x="16" y="49"/>
                </a:lnTo>
                <a:lnTo>
                  <a:pt x="16" y="49"/>
                </a:lnTo>
                <a:lnTo>
                  <a:pt x="16" y="48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6"/>
                </a:lnTo>
                <a:lnTo>
                  <a:pt x="15" y="46"/>
                </a:lnTo>
                <a:lnTo>
                  <a:pt x="15" y="45"/>
                </a:lnTo>
                <a:lnTo>
                  <a:pt x="15" y="45"/>
                </a:lnTo>
                <a:lnTo>
                  <a:pt x="14" y="43"/>
                </a:lnTo>
                <a:lnTo>
                  <a:pt x="14" y="42"/>
                </a:lnTo>
                <a:lnTo>
                  <a:pt x="14" y="42"/>
                </a:lnTo>
                <a:lnTo>
                  <a:pt x="14" y="41"/>
                </a:lnTo>
                <a:lnTo>
                  <a:pt x="14" y="40"/>
                </a:lnTo>
                <a:lnTo>
                  <a:pt x="13" y="40"/>
                </a:lnTo>
                <a:lnTo>
                  <a:pt x="13" y="40"/>
                </a:lnTo>
                <a:lnTo>
                  <a:pt x="13" y="39"/>
                </a:lnTo>
                <a:lnTo>
                  <a:pt x="13" y="39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lnTo>
                  <a:pt x="13" y="37"/>
                </a:lnTo>
                <a:lnTo>
                  <a:pt x="13" y="37"/>
                </a:lnTo>
                <a:lnTo>
                  <a:pt x="13" y="36"/>
                </a:lnTo>
                <a:lnTo>
                  <a:pt x="12" y="36"/>
                </a:lnTo>
                <a:lnTo>
                  <a:pt x="12" y="36"/>
                </a:lnTo>
                <a:lnTo>
                  <a:pt x="11" y="36"/>
                </a:lnTo>
                <a:lnTo>
                  <a:pt x="11" y="37"/>
                </a:lnTo>
                <a:lnTo>
                  <a:pt x="11" y="37"/>
                </a:lnTo>
                <a:lnTo>
                  <a:pt x="10" y="36"/>
                </a:lnTo>
                <a:lnTo>
                  <a:pt x="10" y="37"/>
                </a:lnTo>
                <a:lnTo>
                  <a:pt x="10" y="37"/>
                </a:lnTo>
                <a:lnTo>
                  <a:pt x="10" y="37"/>
                </a:lnTo>
                <a:lnTo>
                  <a:pt x="10" y="36"/>
                </a:lnTo>
                <a:lnTo>
                  <a:pt x="9" y="37"/>
                </a:lnTo>
                <a:lnTo>
                  <a:pt x="8" y="37"/>
                </a:lnTo>
                <a:lnTo>
                  <a:pt x="8" y="36"/>
                </a:lnTo>
                <a:lnTo>
                  <a:pt x="7" y="36"/>
                </a:lnTo>
                <a:lnTo>
                  <a:pt x="7" y="35"/>
                </a:lnTo>
                <a:lnTo>
                  <a:pt x="7" y="35"/>
                </a:lnTo>
                <a:lnTo>
                  <a:pt x="6" y="34"/>
                </a:lnTo>
                <a:lnTo>
                  <a:pt x="6" y="34"/>
                </a:lnTo>
                <a:lnTo>
                  <a:pt x="6" y="33"/>
                </a:lnTo>
                <a:lnTo>
                  <a:pt x="5" y="33"/>
                </a:lnTo>
                <a:lnTo>
                  <a:pt x="4" y="32"/>
                </a:lnTo>
                <a:lnTo>
                  <a:pt x="4" y="33"/>
                </a:lnTo>
                <a:lnTo>
                  <a:pt x="4" y="32"/>
                </a:lnTo>
                <a:lnTo>
                  <a:pt x="4" y="32"/>
                </a:lnTo>
                <a:lnTo>
                  <a:pt x="4" y="32"/>
                </a:lnTo>
                <a:lnTo>
                  <a:pt x="4" y="31"/>
                </a:lnTo>
                <a:lnTo>
                  <a:pt x="3" y="32"/>
                </a:lnTo>
                <a:lnTo>
                  <a:pt x="3" y="32"/>
                </a:lnTo>
                <a:lnTo>
                  <a:pt x="3" y="32"/>
                </a:lnTo>
                <a:lnTo>
                  <a:pt x="2" y="32"/>
                </a:lnTo>
                <a:lnTo>
                  <a:pt x="2" y="31"/>
                </a:lnTo>
                <a:lnTo>
                  <a:pt x="2" y="31"/>
                </a:lnTo>
                <a:lnTo>
                  <a:pt x="2" y="31"/>
                </a:lnTo>
                <a:lnTo>
                  <a:pt x="2" y="30"/>
                </a:lnTo>
                <a:lnTo>
                  <a:pt x="3" y="30"/>
                </a:lnTo>
                <a:lnTo>
                  <a:pt x="3" y="30"/>
                </a:lnTo>
                <a:lnTo>
                  <a:pt x="4" y="29"/>
                </a:lnTo>
                <a:lnTo>
                  <a:pt x="4" y="29"/>
                </a:lnTo>
                <a:lnTo>
                  <a:pt x="3" y="29"/>
                </a:lnTo>
                <a:lnTo>
                  <a:pt x="3" y="28"/>
                </a:lnTo>
                <a:lnTo>
                  <a:pt x="4" y="28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6"/>
                </a:lnTo>
                <a:lnTo>
                  <a:pt x="6" y="26"/>
                </a:lnTo>
                <a:lnTo>
                  <a:pt x="6" y="25"/>
                </a:lnTo>
                <a:lnTo>
                  <a:pt x="5" y="26"/>
                </a:lnTo>
                <a:lnTo>
                  <a:pt x="5" y="25"/>
                </a:lnTo>
                <a:lnTo>
                  <a:pt x="5" y="25"/>
                </a:lnTo>
                <a:lnTo>
                  <a:pt x="5" y="24"/>
                </a:lnTo>
                <a:lnTo>
                  <a:pt x="5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7" y="24"/>
                </a:lnTo>
                <a:lnTo>
                  <a:pt x="7" y="24"/>
                </a:lnTo>
                <a:lnTo>
                  <a:pt x="7" y="23"/>
                </a:lnTo>
                <a:lnTo>
                  <a:pt x="8" y="23"/>
                </a:lnTo>
                <a:lnTo>
                  <a:pt x="9" y="23"/>
                </a:lnTo>
                <a:lnTo>
                  <a:pt x="9" y="23"/>
                </a:lnTo>
                <a:lnTo>
                  <a:pt x="9" y="22"/>
                </a:lnTo>
                <a:lnTo>
                  <a:pt x="9" y="22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0"/>
                </a:lnTo>
                <a:lnTo>
                  <a:pt x="8" y="20"/>
                </a:lnTo>
                <a:lnTo>
                  <a:pt x="8" y="20"/>
                </a:lnTo>
                <a:lnTo>
                  <a:pt x="8" y="19"/>
                </a:lnTo>
                <a:lnTo>
                  <a:pt x="8" y="19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7" y="17"/>
                </a:lnTo>
                <a:lnTo>
                  <a:pt x="7" y="16"/>
                </a:lnTo>
                <a:lnTo>
                  <a:pt x="7" y="16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6" y="14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5" y="13"/>
                </a:lnTo>
                <a:lnTo>
                  <a:pt x="5" y="13"/>
                </a:lnTo>
                <a:lnTo>
                  <a:pt x="4" y="13"/>
                </a:lnTo>
                <a:lnTo>
                  <a:pt x="4" y="14"/>
                </a:lnTo>
                <a:lnTo>
                  <a:pt x="4" y="14"/>
                </a:lnTo>
                <a:lnTo>
                  <a:pt x="3" y="13"/>
                </a:lnTo>
                <a:lnTo>
                  <a:pt x="3" y="13"/>
                </a:lnTo>
                <a:lnTo>
                  <a:pt x="2" y="14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2"/>
                </a:lnTo>
                <a:lnTo>
                  <a:pt x="2" y="12"/>
                </a:lnTo>
                <a:lnTo>
                  <a:pt x="2" y="11"/>
                </a:lnTo>
                <a:lnTo>
                  <a:pt x="2" y="11"/>
                </a:lnTo>
                <a:lnTo>
                  <a:pt x="3" y="11"/>
                </a:lnTo>
                <a:lnTo>
                  <a:pt x="3" y="11"/>
                </a:lnTo>
                <a:lnTo>
                  <a:pt x="3" y="10"/>
                </a:lnTo>
                <a:lnTo>
                  <a:pt x="3" y="10"/>
                </a:lnTo>
                <a:lnTo>
                  <a:pt x="3" y="9"/>
                </a:lnTo>
                <a:lnTo>
                  <a:pt x="3" y="8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3" y="3"/>
                </a:lnTo>
                <a:lnTo>
                  <a:pt x="4" y="3"/>
                </a:lnTo>
                <a:lnTo>
                  <a:pt x="4" y="3"/>
                </a:lnTo>
                <a:lnTo>
                  <a:pt x="4" y="2"/>
                </a:lnTo>
                <a:lnTo>
                  <a:pt x="5" y="2"/>
                </a:lnTo>
                <a:lnTo>
                  <a:pt x="5" y="1"/>
                </a:lnTo>
                <a:lnTo>
                  <a:pt x="5" y="0"/>
                </a:lnTo>
                <a:lnTo>
                  <a:pt x="6" y="0"/>
                </a:lnTo>
                <a:lnTo>
                  <a:pt x="6" y="1"/>
                </a:lnTo>
                <a:lnTo>
                  <a:pt x="6" y="1"/>
                </a:lnTo>
                <a:lnTo>
                  <a:pt x="7" y="2"/>
                </a:lnTo>
                <a:lnTo>
                  <a:pt x="7" y="2"/>
                </a:ln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1" y="3"/>
                </a:lnTo>
                <a:lnTo>
                  <a:pt x="12" y="3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21" name="Freeform 107"/>
          <p:cNvSpPr>
            <a:spLocks/>
          </p:cNvSpPr>
          <p:nvPr/>
        </p:nvSpPr>
        <p:spPr bwMode="auto">
          <a:xfrm>
            <a:off x="4200845" y="4592680"/>
            <a:ext cx="523743" cy="343759"/>
          </a:xfrm>
          <a:custGeom>
            <a:avLst/>
            <a:gdLst>
              <a:gd name="T0" fmla="*/ 115 w 305"/>
              <a:gd name="T1" fmla="*/ 8 h 217"/>
              <a:gd name="T2" fmla="*/ 129 w 305"/>
              <a:gd name="T3" fmla="*/ 11 h 217"/>
              <a:gd name="T4" fmla="*/ 142 w 305"/>
              <a:gd name="T5" fmla="*/ 23 h 217"/>
              <a:gd name="T6" fmla="*/ 160 w 305"/>
              <a:gd name="T7" fmla="*/ 29 h 217"/>
              <a:gd name="T8" fmla="*/ 175 w 305"/>
              <a:gd name="T9" fmla="*/ 38 h 217"/>
              <a:gd name="T10" fmla="*/ 188 w 305"/>
              <a:gd name="T11" fmla="*/ 41 h 217"/>
              <a:gd name="T12" fmla="*/ 205 w 305"/>
              <a:gd name="T13" fmla="*/ 36 h 217"/>
              <a:gd name="T14" fmla="*/ 211 w 305"/>
              <a:gd name="T15" fmla="*/ 42 h 217"/>
              <a:gd name="T16" fmla="*/ 213 w 305"/>
              <a:gd name="T17" fmla="*/ 60 h 217"/>
              <a:gd name="T18" fmla="*/ 226 w 305"/>
              <a:gd name="T19" fmla="*/ 74 h 217"/>
              <a:gd name="T20" fmla="*/ 242 w 305"/>
              <a:gd name="T21" fmla="*/ 71 h 217"/>
              <a:gd name="T22" fmla="*/ 246 w 305"/>
              <a:gd name="T23" fmla="*/ 46 h 217"/>
              <a:gd name="T24" fmla="*/ 261 w 305"/>
              <a:gd name="T25" fmla="*/ 41 h 217"/>
              <a:gd name="T26" fmla="*/ 276 w 305"/>
              <a:gd name="T27" fmla="*/ 39 h 217"/>
              <a:gd name="T28" fmla="*/ 294 w 305"/>
              <a:gd name="T29" fmla="*/ 35 h 217"/>
              <a:gd name="T30" fmla="*/ 302 w 305"/>
              <a:gd name="T31" fmla="*/ 41 h 217"/>
              <a:gd name="T32" fmla="*/ 303 w 305"/>
              <a:gd name="T33" fmla="*/ 57 h 217"/>
              <a:gd name="T34" fmla="*/ 291 w 305"/>
              <a:gd name="T35" fmla="*/ 65 h 217"/>
              <a:gd name="T36" fmla="*/ 275 w 305"/>
              <a:gd name="T37" fmla="*/ 72 h 217"/>
              <a:gd name="T38" fmla="*/ 265 w 305"/>
              <a:gd name="T39" fmla="*/ 82 h 217"/>
              <a:gd name="T40" fmla="*/ 254 w 305"/>
              <a:gd name="T41" fmla="*/ 89 h 217"/>
              <a:gd name="T42" fmla="*/ 240 w 305"/>
              <a:gd name="T43" fmla="*/ 94 h 217"/>
              <a:gd name="T44" fmla="*/ 229 w 305"/>
              <a:gd name="T45" fmla="*/ 97 h 217"/>
              <a:gd name="T46" fmla="*/ 220 w 305"/>
              <a:gd name="T47" fmla="*/ 106 h 217"/>
              <a:gd name="T48" fmla="*/ 214 w 305"/>
              <a:gd name="T49" fmla="*/ 112 h 217"/>
              <a:gd name="T50" fmla="*/ 210 w 305"/>
              <a:gd name="T51" fmla="*/ 128 h 217"/>
              <a:gd name="T52" fmla="*/ 217 w 305"/>
              <a:gd name="T53" fmla="*/ 134 h 217"/>
              <a:gd name="T54" fmla="*/ 233 w 305"/>
              <a:gd name="T55" fmla="*/ 144 h 217"/>
              <a:gd name="T56" fmla="*/ 250 w 305"/>
              <a:gd name="T57" fmla="*/ 153 h 217"/>
              <a:gd name="T58" fmla="*/ 266 w 305"/>
              <a:gd name="T59" fmla="*/ 166 h 217"/>
              <a:gd name="T60" fmla="*/ 274 w 305"/>
              <a:gd name="T61" fmla="*/ 175 h 217"/>
              <a:gd name="T62" fmla="*/ 280 w 305"/>
              <a:gd name="T63" fmla="*/ 180 h 217"/>
              <a:gd name="T64" fmla="*/ 279 w 305"/>
              <a:gd name="T65" fmla="*/ 188 h 217"/>
              <a:gd name="T66" fmla="*/ 258 w 305"/>
              <a:gd name="T67" fmla="*/ 199 h 217"/>
              <a:gd name="T68" fmla="*/ 230 w 305"/>
              <a:gd name="T69" fmla="*/ 212 h 217"/>
              <a:gd name="T70" fmla="*/ 208 w 305"/>
              <a:gd name="T71" fmla="*/ 212 h 217"/>
              <a:gd name="T72" fmla="*/ 184 w 305"/>
              <a:gd name="T73" fmla="*/ 206 h 217"/>
              <a:gd name="T74" fmla="*/ 171 w 305"/>
              <a:gd name="T75" fmla="*/ 200 h 217"/>
              <a:gd name="T76" fmla="*/ 154 w 305"/>
              <a:gd name="T77" fmla="*/ 196 h 217"/>
              <a:gd name="T78" fmla="*/ 137 w 305"/>
              <a:gd name="T79" fmla="*/ 190 h 217"/>
              <a:gd name="T80" fmla="*/ 123 w 305"/>
              <a:gd name="T81" fmla="*/ 186 h 217"/>
              <a:gd name="T82" fmla="*/ 110 w 305"/>
              <a:gd name="T83" fmla="*/ 181 h 217"/>
              <a:gd name="T84" fmla="*/ 103 w 305"/>
              <a:gd name="T85" fmla="*/ 169 h 217"/>
              <a:gd name="T86" fmla="*/ 97 w 305"/>
              <a:gd name="T87" fmla="*/ 159 h 217"/>
              <a:gd name="T88" fmla="*/ 87 w 305"/>
              <a:gd name="T89" fmla="*/ 154 h 217"/>
              <a:gd name="T90" fmla="*/ 74 w 305"/>
              <a:gd name="T91" fmla="*/ 148 h 217"/>
              <a:gd name="T92" fmla="*/ 60 w 305"/>
              <a:gd name="T93" fmla="*/ 144 h 217"/>
              <a:gd name="T94" fmla="*/ 44 w 305"/>
              <a:gd name="T95" fmla="*/ 148 h 217"/>
              <a:gd name="T96" fmla="*/ 27 w 305"/>
              <a:gd name="T97" fmla="*/ 149 h 217"/>
              <a:gd name="T98" fmla="*/ 33 w 305"/>
              <a:gd name="T99" fmla="*/ 131 h 217"/>
              <a:gd name="T100" fmla="*/ 41 w 305"/>
              <a:gd name="T101" fmla="*/ 115 h 217"/>
              <a:gd name="T102" fmla="*/ 51 w 305"/>
              <a:gd name="T103" fmla="*/ 102 h 217"/>
              <a:gd name="T104" fmla="*/ 40 w 305"/>
              <a:gd name="T105" fmla="*/ 90 h 217"/>
              <a:gd name="T106" fmla="*/ 25 w 305"/>
              <a:gd name="T107" fmla="*/ 84 h 217"/>
              <a:gd name="T108" fmla="*/ 9 w 305"/>
              <a:gd name="T109" fmla="*/ 75 h 217"/>
              <a:gd name="T110" fmla="*/ 7 w 305"/>
              <a:gd name="T111" fmla="*/ 65 h 217"/>
              <a:gd name="T112" fmla="*/ 16 w 305"/>
              <a:gd name="T113" fmla="*/ 52 h 217"/>
              <a:gd name="T114" fmla="*/ 30 w 305"/>
              <a:gd name="T115" fmla="*/ 42 h 217"/>
              <a:gd name="T116" fmla="*/ 38 w 305"/>
              <a:gd name="T117" fmla="*/ 28 h 217"/>
              <a:gd name="T118" fmla="*/ 55 w 305"/>
              <a:gd name="T119" fmla="*/ 26 h 217"/>
              <a:gd name="T120" fmla="*/ 70 w 305"/>
              <a:gd name="T121" fmla="*/ 15 h 217"/>
              <a:gd name="T122" fmla="*/ 79 w 305"/>
              <a:gd name="T123" fmla="*/ 1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5" h="217">
                <a:moveTo>
                  <a:pt x="99" y="9"/>
                </a:moveTo>
                <a:lnTo>
                  <a:pt x="100" y="9"/>
                </a:lnTo>
                <a:lnTo>
                  <a:pt x="100" y="9"/>
                </a:lnTo>
                <a:lnTo>
                  <a:pt x="100" y="9"/>
                </a:lnTo>
                <a:lnTo>
                  <a:pt x="101" y="9"/>
                </a:lnTo>
                <a:lnTo>
                  <a:pt x="101" y="9"/>
                </a:lnTo>
                <a:lnTo>
                  <a:pt x="101" y="9"/>
                </a:lnTo>
                <a:lnTo>
                  <a:pt x="102" y="9"/>
                </a:lnTo>
                <a:lnTo>
                  <a:pt x="102" y="8"/>
                </a:lnTo>
                <a:lnTo>
                  <a:pt x="103" y="8"/>
                </a:lnTo>
                <a:lnTo>
                  <a:pt x="103" y="8"/>
                </a:lnTo>
                <a:lnTo>
                  <a:pt x="104" y="8"/>
                </a:lnTo>
                <a:lnTo>
                  <a:pt x="104" y="8"/>
                </a:lnTo>
                <a:lnTo>
                  <a:pt x="105" y="8"/>
                </a:lnTo>
                <a:lnTo>
                  <a:pt x="105" y="8"/>
                </a:lnTo>
                <a:lnTo>
                  <a:pt x="105" y="8"/>
                </a:lnTo>
                <a:lnTo>
                  <a:pt x="106" y="8"/>
                </a:lnTo>
                <a:lnTo>
                  <a:pt x="106" y="9"/>
                </a:lnTo>
                <a:lnTo>
                  <a:pt x="106" y="9"/>
                </a:lnTo>
                <a:lnTo>
                  <a:pt x="107" y="9"/>
                </a:lnTo>
                <a:lnTo>
                  <a:pt x="107" y="9"/>
                </a:lnTo>
                <a:lnTo>
                  <a:pt x="107" y="8"/>
                </a:lnTo>
                <a:lnTo>
                  <a:pt x="108" y="8"/>
                </a:lnTo>
                <a:lnTo>
                  <a:pt x="108" y="8"/>
                </a:lnTo>
                <a:lnTo>
                  <a:pt x="108" y="8"/>
                </a:lnTo>
                <a:lnTo>
                  <a:pt x="109" y="8"/>
                </a:lnTo>
                <a:lnTo>
                  <a:pt x="109" y="7"/>
                </a:lnTo>
                <a:lnTo>
                  <a:pt x="109" y="7"/>
                </a:lnTo>
                <a:lnTo>
                  <a:pt x="109" y="8"/>
                </a:lnTo>
                <a:lnTo>
                  <a:pt x="110" y="8"/>
                </a:lnTo>
                <a:lnTo>
                  <a:pt x="110" y="9"/>
                </a:lnTo>
                <a:lnTo>
                  <a:pt x="110" y="9"/>
                </a:lnTo>
                <a:lnTo>
                  <a:pt x="111" y="9"/>
                </a:lnTo>
                <a:lnTo>
                  <a:pt x="111" y="10"/>
                </a:lnTo>
                <a:lnTo>
                  <a:pt x="111" y="10"/>
                </a:lnTo>
                <a:lnTo>
                  <a:pt x="111" y="11"/>
                </a:lnTo>
                <a:lnTo>
                  <a:pt x="112" y="10"/>
                </a:lnTo>
                <a:lnTo>
                  <a:pt x="112" y="10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8"/>
                </a:lnTo>
                <a:lnTo>
                  <a:pt x="112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4" y="8"/>
                </a:lnTo>
                <a:lnTo>
                  <a:pt x="114" y="8"/>
                </a:lnTo>
                <a:lnTo>
                  <a:pt x="115" y="8"/>
                </a:lnTo>
                <a:lnTo>
                  <a:pt x="115" y="8"/>
                </a:lnTo>
                <a:lnTo>
                  <a:pt x="116" y="8"/>
                </a:lnTo>
                <a:lnTo>
                  <a:pt x="116" y="9"/>
                </a:lnTo>
                <a:lnTo>
                  <a:pt x="116" y="9"/>
                </a:lnTo>
                <a:lnTo>
                  <a:pt x="116" y="9"/>
                </a:lnTo>
                <a:lnTo>
                  <a:pt x="116" y="9"/>
                </a:lnTo>
                <a:lnTo>
                  <a:pt x="117" y="9"/>
                </a:lnTo>
                <a:lnTo>
                  <a:pt x="117" y="9"/>
                </a:lnTo>
                <a:lnTo>
                  <a:pt x="117" y="9"/>
                </a:lnTo>
                <a:lnTo>
                  <a:pt x="118" y="9"/>
                </a:lnTo>
                <a:lnTo>
                  <a:pt x="118" y="9"/>
                </a:lnTo>
                <a:lnTo>
                  <a:pt x="119" y="9"/>
                </a:lnTo>
                <a:lnTo>
                  <a:pt x="119" y="9"/>
                </a:lnTo>
                <a:lnTo>
                  <a:pt x="120" y="9"/>
                </a:lnTo>
                <a:lnTo>
                  <a:pt x="120" y="9"/>
                </a:lnTo>
                <a:lnTo>
                  <a:pt x="120" y="10"/>
                </a:lnTo>
                <a:lnTo>
                  <a:pt x="121" y="10"/>
                </a:lnTo>
                <a:lnTo>
                  <a:pt x="121" y="10"/>
                </a:lnTo>
                <a:lnTo>
                  <a:pt x="121" y="11"/>
                </a:lnTo>
                <a:lnTo>
                  <a:pt x="122" y="11"/>
                </a:lnTo>
                <a:lnTo>
                  <a:pt x="122" y="11"/>
                </a:lnTo>
                <a:lnTo>
                  <a:pt x="122" y="11"/>
                </a:lnTo>
                <a:lnTo>
                  <a:pt x="123" y="11"/>
                </a:lnTo>
                <a:lnTo>
                  <a:pt x="123" y="12"/>
                </a:lnTo>
                <a:lnTo>
                  <a:pt x="123" y="12"/>
                </a:lnTo>
                <a:lnTo>
                  <a:pt x="124" y="12"/>
                </a:lnTo>
                <a:lnTo>
                  <a:pt x="124" y="12"/>
                </a:lnTo>
                <a:lnTo>
                  <a:pt x="124" y="13"/>
                </a:lnTo>
                <a:lnTo>
                  <a:pt x="125" y="13"/>
                </a:lnTo>
                <a:lnTo>
                  <a:pt x="125" y="13"/>
                </a:lnTo>
                <a:lnTo>
                  <a:pt x="125" y="13"/>
                </a:lnTo>
                <a:lnTo>
                  <a:pt x="126" y="13"/>
                </a:lnTo>
                <a:lnTo>
                  <a:pt x="126" y="13"/>
                </a:lnTo>
                <a:lnTo>
                  <a:pt x="126" y="13"/>
                </a:lnTo>
                <a:lnTo>
                  <a:pt x="126" y="12"/>
                </a:lnTo>
                <a:lnTo>
                  <a:pt x="126" y="12"/>
                </a:lnTo>
                <a:lnTo>
                  <a:pt x="126" y="11"/>
                </a:lnTo>
                <a:lnTo>
                  <a:pt x="127" y="11"/>
                </a:lnTo>
                <a:lnTo>
                  <a:pt x="127" y="11"/>
                </a:lnTo>
                <a:lnTo>
                  <a:pt x="126" y="11"/>
                </a:lnTo>
                <a:lnTo>
                  <a:pt x="127" y="11"/>
                </a:lnTo>
                <a:lnTo>
                  <a:pt x="127" y="10"/>
                </a:lnTo>
                <a:lnTo>
                  <a:pt x="127" y="10"/>
                </a:lnTo>
                <a:lnTo>
                  <a:pt x="127" y="10"/>
                </a:lnTo>
                <a:lnTo>
                  <a:pt x="127" y="10"/>
                </a:lnTo>
                <a:lnTo>
                  <a:pt x="128" y="10"/>
                </a:lnTo>
                <a:lnTo>
                  <a:pt x="128" y="9"/>
                </a:lnTo>
                <a:lnTo>
                  <a:pt x="129" y="9"/>
                </a:lnTo>
                <a:lnTo>
                  <a:pt x="129" y="10"/>
                </a:lnTo>
                <a:lnTo>
                  <a:pt x="129" y="10"/>
                </a:lnTo>
                <a:lnTo>
                  <a:pt x="129" y="11"/>
                </a:lnTo>
                <a:lnTo>
                  <a:pt x="129" y="11"/>
                </a:lnTo>
                <a:lnTo>
                  <a:pt x="129" y="11"/>
                </a:lnTo>
                <a:lnTo>
                  <a:pt x="129" y="12"/>
                </a:lnTo>
                <a:lnTo>
                  <a:pt x="129" y="12"/>
                </a:lnTo>
                <a:lnTo>
                  <a:pt x="129" y="13"/>
                </a:lnTo>
                <a:lnTo>
                  <a:pt x="129" y="13"/>
                </a:lnTo>
                <a:lnTo>
                  <a:pt x="129" y="14"/>
                </a:lnTo>
                <a:lnTo>
                  <a:pt x="129" y="14"/>
                </a:lnTo>
                <a:lnTo>
                  <a:pt x="129" y="14"/>
                </a:lnTo>
                <a:lnTo>
                  <a:pt x="129" y="15"/>
                </a:lnTo>
                <a:lnTo>
                  <a:pt x="130" y="15"/>
                </a:lnTo>
                <a:lnTo>
                  <a:pt x="130" y="15"/>
                </a:lnTo>
                <a:lnTo>
                  <a:pt x="130" y="15"/>
                </a:lnTo>
                <a:lnTo>
                  <a:pt x="130" y="15"/>
                </a:lnTo>
                <a:lnTo>
                  <a:pt x="131" y="15"/>
                </a:lnTo>
                <a:lnTo>
                  <a:pt x="131" y="15"/>
                </a:lnTo>
                <a:lnTo>
                  <a:pt x="132" y="15"/>
                </a:lnTo>
                <a:lnTo>
                  <a:pt x="132" y="16"/>
                </a:lnTo>
                <a:lnTo>
                  <a:pt x="133" y="15"/>
                </a:lnTo>
                <a:lnTo>
                  <a:pt x="133" y="16"/>
                </a:lnTo>
                <a:lnTo>
                  <a:pt x="133" y="16"/>
                </a:lnTo>
                <a:lnTo>
                  <a:pt x="133" y="16"/>
                </a:lnTo>
                <a:lnTo>
                  <a:pt x="133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8"/>
                </a:lnTo>
                <a:lnTo>
                  <a:pt x="135" y="18"/>
                </a:lnTo>
                <a:lnTo>
                  <a:pt x="135" y="19"/>
                </a:lnTo>
                <a:lnTo>
                  <a:pt x="135" y="19"/>
                </a:lnTo>
                <a:lnTo>
                  <a:pt x="135" y="19"/>
                </a:lnTo>
                <a:lnTo>
                  <a:pt x="136" y="19"/>
                </a:lnTo>
                <a:lnTo>
                  <a:pt x="136" y="19"/>
                </a:lnTo>
                <a:lnTo>
                  <a:pt x="136" y="20"/>
                </a:lnTo>
                <a:lnTo>
                  <a:pt x="137" y="20"/>
                </a:lnTo>
                <a:lnTo>
                  <a:pt x="137" y="20"/>
                </a:lnTo>
                <a:lnTo>
                  <a:pt x="137" y="20"/>
                </a:lnTo>
                <a:lnTo>
                  <a:pt x="138" y="21"/>
                </a:lnTo>
                <a:lnTo>
                  <a:pt x="138" y="21"/>
                </a:lnTo>
                <a:lnTo>
                  <a:pt x="138" y="21"/>
                </a:lnTo>
                <a:lnTo>
                  <a:pt x="138" y="21"/>
                </a:lnTo>
                <a:lnTo>
                  <a:pt x="138" y="22"/>
                </a:lnTo>
                <a:lnTo>
                  <a:pt x="139" y="22"/>
                </a:lnTo>
                <a:lnTo>
                  <a:pt x="139" y="22"/>
                </a:lnTo>
                <a:lnTo>
                  <a:pt x="139" y="22"/>
                </a:lnTo>
                <a:lnTo>
                  <a:pt x="139" y="23"/>
                </a:lnTo>
                <a:lnTo>
                  <a:pt x="140" y="23"/>
                </a:lnTo>
                <a:lnTo>
                  <a:pt x="140" y="23"/>
                </a:lnTo>
                <a:lnTo>
                  <a:pt x="141" y="23"/>
                </a:lnTo>
                <a:lnTo>
                  <a:pt x="142" y="23"/>
                </a:lnTo>
                <a:lnTo>
                  <a:pt x="142" y="24"/>
                </a:lnTo>
                <a:lnTo>
                  <a:pt x="142" y="23"/>
                </a:lnTo>
                <a:lnTo>
                  <a:pt x="143" y="23"/>
                </a:lnTo>
                <a:lnTo>
                  <a:pt x="144" y="23"/>
                </a:lnTo>
                <a:lnTo>
                  <a:pt x="144" y="23"/>
                </a:lnTo>
                <a:lnTo>
                  <a:pt x="144" y="23"/>
                </a:lnTo>
                <a:lnTo>
                  <a:pt x="145" y="23"/>
                </a:lnTo>
                <a:lnTo>
                  <a:pt x="145" y="23"/>
                </a:lnTo>
                <a:lnTo>
                  <a:pt x="146" y="23"/>
                </a:lnTo>
                <a:lnTo>
                  <a:pt x="146" y="24"/>
                </a:lnTo>
                <a:lnTo>
                  <a:pt x="146" y="24"/>
                </a:lnTo>
                <a:lnTo>
                  <a:pt x="147" y="23"/>
                </a:lnTo>
                <a:lnTo>
                  <a:pt x="147" y="23"/>
                </a:lnTo>
                <a:lnTo>
                  <a:pt x="148" y="23"/>
                </a:lnTo>
                <a:lnTo>
                  <a:pt x="148" y="23"/>
                </a:lnTo>
                <a:lnTo>
                  <a:pt x="149" y="23"/>
                </a:lnTo>
                <a:lnTo>
                  <a:pt x="149" y="23"/>
                </a:lnTo>
                <a:lnTo>
                  <a:pt x="150" y="23"/>
                </a:lnTo>
                <a:lnTo>
                  <a:pt x="150" y="23"/>
                </a:lnTo>
                <a:lnTo>
                  <a:pt x="150" y="23"/>
                </a:lnTo>
                <a:lnTo>
                  <a:pt x="151" y="23"/>
                </a:lnTo>
                <a:lnTo>
                  <a:pt x="151" y="23"/>
                </a:lnTo>
                <a:lnTo>
                  <a:pt x="152" y="23"/>
                </a:lnTo>
                <a:lnTo>
                  <a:pt x="152" y="23"/>
                </a:lnTo>
                <a:lnTo>
                  <a:pt x="152" y="23"/>
                </a:lnTo>
                <a:lnTo>
                  <a:pt x="153" y="23"/>
                </a:lnTo>
                <a:lnTo>
                  <a:pt x="153" y="22"/>
                </a:lnTo>
                <a:lnTo>
                  <a:pt x="154" y="22"/>
                </a:lnTo>
                <a:lnTo>
                  <a:pt x="154" y="22"/>
                </a:lnTo>
                <a:lnTo>
                  <a:pt x="154" y="23"/>
                </a:lnTo>
                <a:lnTo>
                  <a:pt x="155" y="23"/>
                </a:lnTo>
                <a:lnTo>
                  <a:pt x="155" y="24"/>
                </a:lnTo>
                <a:lnTo>
                  <a:pt x="155" y="24"/>
                </a:lnTo>
                <a:lnTo>
                  <a:pt x="155" y="24"/>
                </a:lnTo>
                <a:lnTo>
                  <a:pt x="155" y="25"/>
                </a:lnTo>
                <a:lnTo>
                  <a:pt x="155" y="25"/>
                </a:lnTo>
                <a:lnTo>
                  <a:pt x="155" y="25"/>
                </a:lnTo>
                <a:lnTo>
                  <a:pt x="156" y="25"/>
                </a:lnTo>
                <a:lnTo>
                  <a:pt x="157" y="26"/>
                </a:lnTo>
                <a:lnTo>
                  <a:pt x="157" y="26"/>
                </a:lnTo>
                <a:lnTo>
                  <a:pt x="157" y="26"/>
                </a:lnTo>
                <a:lnTo>
                  <a:pt x="158" y="27"/>
                </a:lnTo>
                <a:lnTo>
                  <a:pt x="158" y="27"/>
                </a:lnTo>
                <a:lnTo>
                  <a:pt x="158" y="28"/>
                </a:lnTo>
                <a:lnTo>
                  <a:pt x="158" y="28"/>
                </a:lnTo>
                <a:lnTo>
                  <a:pt x="159" y="28"/>
                </a:lnTo>
                <a:lnTo>
                  <a:pt x="159" y="28"/>
                </a:lnTo>
                <a:lnTo>
                  <a:pt x="159" y="28"/>
                </a:lnTo>
                <a:lnTo>
                  <a:pt x="159" y="29"/>
                </a:lnTo>
                <a:lnTo>
                  <a:pt x="160" y="29"/>
                </a:lnTo>
                <a:lnTo>
                  <a:pt x="160" y="29"/>
                </a:lnTo>
                <a:lnTo>
                  <a:pt x="161" y="29"/>
                </a:lnTo>
                <a:lnTo>
                  <a:pt x="161" y="29"/>
                </a:lnTo>
                <a:lnTo>
                  <a:pt x="162" y="29"/>
                </a:lnTo>
                <a:lnTo>
                  <a:pt x="162" y="28"/>
                </a:lnTo>
                <a:lnTo>
                  <a:pt x="162" y="29"/>
                </a:lnTo>
                <a:lnTo>
                  <a:pt x="163" y="29"/>
                </a:lnTo>
                <a:lnTo>
                  <a:pt x="163" y="29"/>
                </a:lnTo>
                <a:lnTo>
                  <a:pt x="163" y="29"/>
                </a:lnTo>
                <a:lnTo>
                  <a:pt x="163" y="28"/>
                </a:lnTo>
                <a:lnTo>
                  <a:pt x="164" y="28"/>
                </a:lnTo>
                <a:lnTo>
                  <a:pt x="164" y="28"/>
                </a:lnTo>
                <a:lnTo>
                  <a:pt x="165" y="28"/>
                </a:lnTo>
                <a:lnTo>
                  <a:pt x="165" y="28"/>
                </a:lnTo>
                <a:lnTo>
                  <a:pt x="166" y="28"/>
                </a:lnTo>
                <a:lnTo>
                  <a:pt x="166" y="28"/>
                </a:lnTo>
                <a:lnTo>
                  <a:pt x="167" y="28"/>
                </a:lnTo>
                <a:lnTo>
                  <a:pt x="167" y="28"/>
                </a:lnTo>
                <a:lnTo>
                  <a:pt x="167" y="28"/>
                </a:lnTo>
                <a:lnTo>
                  <a:pt x="167" y="28"/>
                </a:lnTo>
                <a:lnTo>
                  <a:pt x="167" y="28"/>
                </a:lnTo>
                <a:lnTo>
                  <a:pt x="168" y="28"/>
                </a:lnTo>
                <a:lnTo>
                  <a:pt x="168" y="29"/>
                </a:lnTo>
                <a:lnTo>
                  <a:pt x="168" y="29"/>
                </a:lnTo>
                <a:lnTo>
                  <a:pt x="168" y="29"/>
                </a:lnTo>
                <a:lnTo>
                  <a:pt x="169" y="29"/>
                </a:lnTo>
                <a:lnTo>
                  <a:pt x="169" y="29"/>
                </a:lnTo>
                <a:lnTo>
                  <a:pt x="169" y="30"/>
                </a:lnTo>
                <a:lnTo>
                  <a:pt x="170" y="30"/>
                </a:lnTo>
                <a:lnTo>
                  <a:pt x="170" y="30"/>
                </a:lnTo>
                <a:lnTo>
                  <a:pt x="170" y="31"/>
                </a:lnTo>
                <a:lnTo>
                  <a:pt x="170" y="31"/>
                </a:lnTo>
                <a:lnTo>
                  <a:pt x="170" y="32"/>
                </a:lnTo>
                <a:lnTo>
                  <a:pt x="171" y="32"/>
                </a:lnTo>
                <a:lnTo>
                  <a:pt x="171" y="32"/>
                </a:lnTo>
                <a:lnTo>
                  <a:pt x="171" y="33"/>
                </a:lnTo>
                <a:lnTo>
                  <a:pt x="171" y="33"/>
                </a:lnTo>
                <a:lnTo>
                  <a:pt x="171" y="34"/>
                </a:lnTo>
                <a:lnTo>
                  <a:pt x="172" y="34"/>
                </a:lnTo>
                <a:lnTo>
                  <a:pt x="172" y="35"/>
                </a:lnTo>
                <a:lnTo>
                  <a:pt x="173" y="35"/>
                </a:lnTo>
                <a:lnTo>
                  <a:pt x="173" y="35"/>
                </a:lnTo>
                <a:lnTo>
                  <a:pt x="173" y="35"/>
                </a:lnTo>
                <a:lnTo>
                  <a:pt x="174" y="36"/>
                </a:lnTo>
                <a:lnTo>
                  <a:pt x="174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7"/>
                </a:lnTo>
                <a:lnTo>
                  <a:pt x="175" y="37"/>
                </a:lnTo>
                <a:lnTo>
                  <a:pt x="175" y="38"/>
                </a:lnTo>
                <a:lnTo>
                  <a:pt x="175" y="38"/>
                </a:lnTo>
                <a:lnTo>
                  <a:pt x="175" y="38"/>
                </a:lnTo>
                <a:lnTo>
                  <a:pt x="175" y="39"/>
                </a:lnTo>
                <a:lnTo>
                  <a:pt x="175" y="39"/>
                </a:lnTo>
                <a:lnTo>
                  <a:pt x="175" y="39"/>
                </a:lnTo>
                <a:lnTo>
                  <a:pt x="175" y="40"/>
                </a:lnTo>
                <a:lnTo>
                  <a:pt x="175" y="40"/>
                </a:lnTo>
                <a:lnTo>
                  <a:pt x="175" y="40"/>
                </a:lnTo>
                <a:lnTo>
                  <a:pt x="175" y="40"/>
                </a:lnTo>
                <a:lnTo>
                  <a:pt x="175" y="40"/>
                </a:lnTo>
                <a:lnTo>
                  <a:pt x="175" y="41"/>
                </a:lnTo>
                <a:lnTo>
                  <a:pt x="175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2"/>
                </a:lnTo>
                <a:lnTo>
                  <a:pt x="176" y="42"/>
                </a:lnTo>
                <a:lnTo>
                  <a:pt x="176" y="43"/>
                </a:lnTo>
                <a:lnTo>
                  <a:pt x="177" y="42"/>
                </a:lnTo>
                <a:lnTo>
                  <a:pt x="177" y="42"/>
                </a:lnTo>
                <a:lnTo>
                  <a:pt x="178" y="43"/>
                </a:lnTo>
                <a:lnTo>
                  <a:pt x="178" y="42"/>
                </a:lnTo>
                <a:lnTo>
                  <a:pt x="179" y="42"/>
                </a:lnTo>
                <a:lnTo>
                  <a:pt x="179" y="42"/>
                </a:lnTo>
                <a:lnTo>
                  <a:pt x="179" y="41"/>
                </a:lnTo>
                <a:lnTo>
                  <a:pt x="179" y="41"/>
                </a:lnTo>
                <a:lnTo>
                  <a:pt x="180" y="41"/>
                </a:lnTo>
                <a:lnTo>
                  <a:pt x="180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2" y="42"/>
                </a:lnTo>
                <a:lnTo>
                  <a:pt x="182" y="42"/>
                </a:lnTo>
                <a:lnTo>
                  <a:pt x="183" y="42"/>
                </a:lnTo>
                <a:lnTo>
                  <a:pt x="183" y="42"/>
                </a:lnTo>
                <a:lnTo>
                  <a:pt x="184" y="42"/>
                </a:lnTo>
                <a:lnTo>
                  <a:pt x="184" y="42"/>
                </a:lnTo>
                <a:lnTo>
                  <a:pt x="184" y="42"/>
                </a:lnTo>
                <a:lnTo>
                  <a:pt x="185" y="42"/>
                </a:lnTo>
                <a:lnTo>
                  <a:pt x="185" y="42"/>
                </a:lnTo>
                <a:lnTo>
                  <a:pt x="186" y="42"/>
                </a:lnTo>
                <a:lnTo>
                  <a:pt x="186" y="42"/>
                </a:lnTo>
                <a:lnTo>
                  <a:pt x="187" y="42"/>
                </a:lnTo>
                <a:lnTo>
                  <a:pt x="187" y="42"/>
                </a:lnTo>
                <a:lnTo>
                  <a:pt x="187" y="42"/>
                </a:lnTo>
                <a:lnTo>
                  <a:pt x="188" y="42"/>
                </a:lnTo>
                <a:lnTo>
                  <a:pt x="188" y="42"/>
                </a:lnTo>
                <a:lnTo>
                  <a:pt x="188" y="42"/>
                </a:lnTo>
                <a:lnTo>
                  <a:pt x="188" y="42"/>
                </a:lnTo>
                <a:lnTo>
                  <a:pt x="188" y="41"/>
                </a:lnTo>
                <a:lnTo>
                  <a:pt x="188" y="41"/>
                </a:lnTo>
                <a:lnTo>
                  <a:pt x="188" y="41"/>
                </a:lnTo>
                <a:lnTo>
                  <a:pt x="188" y="41"/>
                </a:lnTo>
                <a:lnTo>
                  <a:pt x="188" y="41"/>
                </a:lnTo>
                <a:lnTo>
                  <a:pt x="189" y="41"/>
                </a:lnTo>
                <a:lnTo>
                  <a:pt x="189" y="41"/>
                </a:lnTo>
                <a:lnTo>
                  <a:pt x="189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91" y="40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2" y="40"/>
                </a:lnTo>
                <a:lnTo>
                  <a:pt x="192" y="40"/>
                </a:lnTo>
                <a:lnTo>
                  <a:pt x="193" y="40"/>
                </a:lnTo>
                <a:lnTo>
                  <a:pt x="193" y="40"/>
                </a:lnTo>
                <a:lnTo>
                  <a:pt x="194" y="40"/>
                </a:lnTo>
                <a:lnTo>
                  <a:pt x="194" y="40"/>
                </a:lnTo>
                <a:lnTo>
                  <a:pt x="195" y="40"/>
                </a:lnTo>
                <a:lnTo>
                  <a:pt x="195" y="39"/>
                </a:lnTo>
                <a:lnTo>
                  <a:pt x="195" y="39"/>
                </a:lnTo>
                <a:lnTo>
                  <a:pt x="195" y="39"/>
                </a:lnTo>
                <a:lnTo>
                  <a:pt x="196" y="39"/>
                </a:lnTo>
                <a:lnTo>
                  <a:pt x="196" y="39"/>
                </a:lnTo>
                <a:lnTo>
                  <a:pt x="196" y="39"/>
                </a:lnTo>
                <a:lnTo>
                  <a:pt x="197" y="39"/>
                </a:lnTo>
                <a:lnTo>
                  <a:pt x="197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9" y="39"/>
                </a:lnTo>
                <a:lnTo>
                  <a:pt x="199" y="39"/>
                </a:lnTo>
                <a:lnTo>
                  <a:pt x="200" y="39"/>
                </a:lnTo>
                <a:lnTo>
                  <a:pt x="200" y="39"/>
                </a:lnTo>
                <a:lnTo>
                  <a:pt x="200" y="39"/>
                </a:lnTo>
                <a:lnTo>
                  <a:pt x="200" y="39"/>
                </a:lnTo>
                <a:lnTo>
                  <a:pt x="201" y="39"/>
                </a:lnTo>
                <a:lnTo>
                  <a:pt x="201" y="39"/>
                </a:lnTo>
                <a:lnTo>
                  <a:pt x="202" y="38"/>
                </a:lnTo>
                <a:lnTo>
                  <a:pt x="202" y="38"/>
                </a:lnTo>
                <a:lnTo>
                  <a:pt x="203" y="38"/>
                </a:lnTo>
                <a:lnTo>
                  <a:pt x="203" y="38"/>
                </a:lnTo>
                <a:lnTo>
                  <a:pt x="203" y="38"/>
                </a:lnTo>
                <a:lnTo>
                  <a:pt x="204" y="37"/>
                </a:lnTo>
                <a:lnTo>
                  <a:pt x="204" y="37"/>
                </a:lnTo>
                <a:lnTo>
                  <a:pt x="204" y="37"/>
                </a:lnTo>
                <a:lnTo>
                  <a:pt x="204" y="36"/>
                </a:lnTo>
                <a:lnTo>
                  <a:pt x="204" y="36"/>
                </a:lnTo>
                <a:lnTo>
                  <a:pt x="205" y="36"/>
                </a:lnTo>
                <a:lnTo>
                  <a:pt x="205" y="36"/>
                </a:lnTo>
                <a:lnTo>
                  <a:pt x="206" y="36"/>
                </a:lnTo>
                <a:lnTo>
                  <a:pt x="206" y="37"/>
                </a:lnTo>
                <a:lnTo>
                  <a:pt x="206" y="37"/>
                </a:lnTo>
                <a:lnTo>
                  <a:pt x="207" y="37"/>
                </a:lnTo>
                <a:lnTo>
                  <a:pt x="208" y="36"/>
                </a:lnTo>
                <a:lnTo>
                  <a:pt x="208" y="37"/>
                </a:lnTo>
                <a:lnTo>
                  <a:pt x="209" y="37"/>
                </a:lnTo>
                <a:lnTo>
                  <a:pt x="209" y="37"/>
                </a:lnTo>
                <a:lnTo>
                  <a:pt x="210" y="37"/>
                </a:lnTo>
                <a:lnTo>
                  <a:pt x="210" y="38"/>
                </a:lnTo>
                <a:lnTo>
                  <a:pt x="211" y="38"/>
                </a:lnTo>
                <a:lnTo>
                  <a:pt x="211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8"/>
                </a:lnTo>
                <a:lnTo>
                  <a:pt x="213" y="38"/>
                </a:lnTo>
                <a:lnTo>
                  <a:pt x="213" y="38"/>
                </a:lnTo>
                <a:lnTo>
                  <a:pt x="214" y="38"/>
                </a:lnTo>
                <a:lnTo>
                  <a:pt x="214" y="38"/>
                </a:lnTo>
                <a:lnTo>
                  <a:pt x="214" y="38"/>
                </a:lnTo>
                <a:lnTo>
                  <a:pt x="215" y="38"/>
                </a:lnTo>
                <a:lnTo>
                  <a:pt x="215" y="38"/>
                </a:lnTo>
                <a:lnTo>
                  <a:pt x="216" y="38"/>
                </a:lnTo>
                <a:lnTo>
                  <a:pt x="216" y="38"/>
                </a:lnTo>
                <a:lnTo>
                  <a:pt x="217" y="38"/>
                </a:lnTo>
                <a:lnTo>
                  <a:pt x="217" y="39"/>
                </a:lnTo>
                <a:lnTo>
                  <a:pt x="217" y="39"/>
                </a:lnTo>
                <a:lnTo>
                  <a:pt x="217" y="39"/>
                </a:lnTo>
                <a:lnTo>
                  <a:pt x="216" y="39"/>
                </a:lnTo>
                <a:lnTo>
                  <a:pt x="216" y="39"/>
                </a:lnTo>
                <a:lnTo>
                  <a:pt x="215" y="39"/>
                </a:lnTo>
                <a:lnTo>
                  <a:pt x="215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40"/>
                </a:lnTo>
                <a:lnTo>
                  <a:pt x="214" y="40"/>
                </a:lnTo>
                <a:lnTo>
                  <a:pt x="213" y="40"/>
                </a:lnTo>
                <a:lnTo>
                  <a:pt x="213" y="40"/>
                </a:lnTo>
                <a:lnTo>
                  <a:pt x="213" y="40"/>
                </a:lnTo>
                <a:lnTo>
                  <a:pt x="213" y="40"/>
                </a:lnTo>
                <a:lnTo>
                  <a:pt x="212" y="41"/>
                </a:lnTo>
                <a:lnTo>
                  <a:pt x="212" y="41"/>
                </a:lnTo>
                <a:lnTo>
                  <a:pt x="212" y="41"/>
                </a:lnTo>
                <a:lnTo>
                  <a:pt x="211" y="41"/>
                </a:lnTo>
                <a:lnTo>
                  <a:pt x="211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2"/>
                </a:lnTo>
                <a:lnTo>
                  <a:pt x="211" y="42"/>
                </a:lnTo>
                <a:lnTo>
                  <a:pt x="211" y="42"/>
                </a:lnTo>
                <a:lnTo>
                  <a:pt x="212" y="42"/>
                </a:lnTo>
                <a:lnTo>
                  <a:pt x="212" y="43"/>
                </a:lnTo>
                <a:lnTo>
                  <a:pt x="212" y="43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5"/>
                </a:lnTo>
                <a:lnTo>
                  <a:pt x="212" y="45"/>
                </a:lnTo>
                <a:lnTo>
                  <a:pt x="212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7"/>
                </a:lnTo>
                <a:lnTo>
                  <a:pt x="213" y="47"/>
                </a:lnTo>
                <a:lnTo>
                  <a:pt x="213" y="48"/>
                </a:lnTo>
                <a:lnTo>
                  <a:pt x="213" y="48"/>
                </a:lnTo>
                <a:lnTo>
                  <a:pt x="213" y="48"/>
                </a:lnTo>
                <a:lnTo>
                  <a:pt x="213" y="49"/>
                </a:lnTo>
                <a:lnTo>
                  <a:pt x="213" y="49"/>
                </a:lnTo>
                <a:lnTo>
                  <a:pt x="213" y="49"/>
                </a:lnTo>
                <a:lnTo>
                  <a:pt x="212" y="50"/>
                </a:lnTo>
                <a:lnTo>
                  <a:pt x="212" y="50"/>
                </a:lnTo>
                <a:lnTo>
                  <a:pt x="212" y="51"/>
                </a:lnTo>
                <a:lnTo>
                  <a:pt x="212" y="51"/>
                </a:lnTo>
                <a:lnTo>
                  <a:pt x="212" y="52"/>
                </a:lnTo>
                <a:lnTo>
                  <a:pt x="212" y="52"/>
                </a:lnTo>
                <a:lnTo>
                  <a:pt x="212" y="52"/>
                </a:lnTo>
                <a:lnTo>
                  <a:pt x="212" y="53"/>
                </a:lnTo>
                <a:lnTo>
                  <a:pt x="212" y="53"/>
                </a:lnTo>
                <a:lnTo>
                  <a:pt x="212" y="53"/>
                </a:lnTo>
                <a:lnTo>
                  <a:pt x="212" y="54"/>
                </a:lnTo>
                <a:lnTo>
                  <a:pt x="212" y="54"/>
                </a:lnTo>
                <a:lnTo>
                  <a:pt x="212" y="55"/>
                </a:lnTo>
                <a:lnTo>
                  <a:pt x="212" y="55"/>
                </a:lnTo>
                <a:lnTo>
                  <a:pt x="212" y="56"/>
                </a:lnTo>
                <a:lnTo>
                  <a:pt x="212" y="56"/>
                </a:lnTo>
                <a:lnTo>
                  <a:pt x="213" y="56"/>
                </a:lnTo>
                <a:lnTo>
                  <a:pt x="212" y="57"/>
                </a:lnTo>
                <a:lnTo>
                  <a:pt x="212" y="57"/>
                </a:lnTo>
                <a:lnTo>
                  <a:pt x="212" y="57"/>
                </a:lnTo>
                <a:lnTo>
                  <a:pt x="212" y="58"/>
                </a:lnTo>
                <a:lnTo>
                  <a:pt x="212" y="58"/>
                </a:lnTo>
                <a:lnTo>
                  <a:pt x="212" y="59"/>
                </a:lnTo>
                <a:lnTo>
                  <a:pt x="212" y="59"/>
                </a:lnTo>
                <a:lnTo>
                  <a:pt x="212" y="59"/>
                </a:lnTo>
                <a:lnTo>
                  <a:pt x="212" y="59"/>
                </a:lnTo>
                <a:lnTo>
                  <a:pt x="213" y="59"/>
                </a:lnTo>
                <a:lnTo>
                  <a:pt x="213" y="60"/>
                </a:lnTo>
                <a:lnTo>
                  <a:pt x="213" y="60"/>
                </a:lnTo>
                <a:lnTo>
                  <a:pt x="213" y="60"/>
                </a:lnTo>
                <a:lnTo>
                  <a:pt x="213" y="61"/>
                </a:lnTo>
                <a:lnTo>
                  <a:pt x="213" y="61"/>
                </a:lnTo>
                <a:lnTo>
                  <a:pt x="214" y="61"/>
                </a:lnTo>
                <a:lnTo>
                  <a:pt x="214" y="61"/>
                </a:lnTo>
                <a:lnTo>
                  <a:pt x="214" y="62"/>
                </a:lnTo>
                <a:lnTo>
                  <a:pt x="215" y="62"/>
                </a:lnTo>
                <a:lnTo>
                  <a:pt x="215" y="62"/>
                </a:lnTo>
                <a:lnTo>
                  <a:pt x="215" y="62"/>
                </a:lnTo>
                <a:lnTo>
                  <a:pt x="215" y="62"/>
                </a:lnTo>
                <a:lnTo>
                  <a:pt x="215" y="63"/>
                </a:lnTo>
                <a:lnTo>
                  <a:pt x="216" y="63"/>
                </a:lnTo>
                <a:lnTo>
                  <a:pt x="216" y="64"/>
                </a:lnTo>
                <a:lnTo>
                  <a:pt x="216" y="64"/>
                </a:lnTo>
                <a:lnTo>
                  <a:pt x="217" y="64"/>
                </a:lnTo>
                <a:lnTo>
                  <a:pt x="217" y="65"/>
                </a:lnTo>
                <a:lnTo>
                  <a:pt x="217" y="65"/>
                </a:lnTo>
                <a:lnTo>
                  <a:pt x="218" y="65"/>
                </a:lnTo>
                <a:lnTo>
                  <a:pt x="218" y="66"/>
                </a:lnTo>
                <a:lnTo>
                  <a:pt x="218" y="66"/>
                </a:lnTo>
                <a:lnTo>
                  <a:pt x="218" y="66"/>
                </a:lnTo>
                <a:lnTo>
                  <a:pt x="219" y="66"/>
                </a:lnTo>
                <a:lnTo>
                  <a:pt x="219" y="67"/>
                </a:lnTo>
                <a:lnTo>
                  <a:pt x="219" y="67"/>
                </a:lnTo>
                <a:lnTo>
                  <a:pt x="219" y="67"/>
                </a:lnTo>
                <a:lnTo>
                  <a:pt x="220" y="67"/>
                </a:lnTo>
                <a:lnTo>
                  <a:pt x="220" y="67"/>
                </a:lnTo>
                <a:lnTo>
                  <a:pt x="220" y="67"/>
                </a:lnTo>
                <a:lnTo>
                  <a:pt x="221" y="67"/>
                </a:lnTo>
                <a:lnTo>
                  <a:pt x="221" y="68"/>
                </a:lnTo>
                <a:lnTo>
                  <a:pt x="221" y="68"/>
                </a:lnTo>
                <a:lnTo>
                  <a:pt x="221" y="68"/>
                </a:lnTo>
                <a:lnTo>
                  <a:pt x="222" y="69"/>
                </a:lnTo>
                <a:lnTo>
                  <a:pt x="222" y="69"/>
                </a:lnTo>
                <a:lnTo>
                  <a:pt x="222" y="69"/>
                </a:lnTo>
                <a:lnTo>
                  <a:pt x="222" y="69"/>
                </a:lnTo>
                <a:lnTo>
                  <a:pt x="222" y="70"/>
                </a:lnTo>
                <a:lnTo>
                  <a:pt x="223" y="70"/>
                </a:lnTo>
                <a:lnTo>
                  <a:pt x="223" y="71"/>
                </a:lnTo>
                <a:lnTo>
                  <a:pt x="223" y="71"/>
                </a:lnTo>
                <a:lnTo>
                  <a:pt x="223" y="72"/>
                </a:lnTo>
                <a:lnTo>
                  <a:pt x="223" y="72"/>
                </a:lnTo>
                <a:lnTo>
                  <a:pt x="223" y="73"/>
                </a:lnTo>
                <a:lnTo>
                  <a:pt x="224" y="73"/>
                </a:lnTo>
                <a:lnTo>
                  <a:pt x="224" y="73"/>
                </a:lnTo>
                <a:lnTo>
                  <a:pt x="225" y="74"/>
                </a:lnTo>
                <a:lnTo>
                  <a:pt x="225" y="74"/>
                </a:lnTo>
                <a:lnTo>
                  <a:pt x="225" y="74"/>
                </a:lnTo>
                <a:lnTo>
                  <a:pt x="226" y="74"/>
                </a:lnTo>
                <a:lnTo>
                  <a:pt x="226" y="74"/>
                </a:lnTo>
                <a:lnTo>
                  <a:pt x="226" y="74"/>
                </a:lnTo>
                <a:lnTo>
                  <a:pt x="227" y="75"/>
                </a:lnTo>
                <a:lnTo>
                  <a:pt x="227" y="75"/>
                </a:lnTo>
                <a:lnTo>
                  <a:pt x="227" y="75"/>
                </a:lnTo>
                <a:lnTo>
                  <a:pt x="227" y="76"/>
                </a:lnTo>
                <a:lnTo>
                  <a:pt x="228" y="76"/>
                </a:lnTo>
                <a:lnTo>
                  <a:pt x="228" y="76"/>
                </a:lnTo>
                <a:lnTo>
                  <a:pt x="228" y="76"/>
                </a:lnTo>
                <a:lnTo>
                  <a:pt x="228" y="76"/>
                </a:lnTo>
                <a:lnTo>
                  <a:pt x="229" y="75"/>
                </a:lnTo>
                <a:lnTo>
                  <a:pt x="229" y="75"/>
                </a:lnTo>
                <a:lnTo>
                  <a:pt x="229" y="74"/>
                </a:lnTo>
                <a:lnTo>
                  <a:pt x="229" y="74"/>
                </a:lnTo>
                <a:lnTo>
                  <a:pt x="230" y="74"/>
                </a:lnTo>
                <a:lnTo>
                  <a:pt x="230" y="74"/>
                </a:lnTo>
                <a:lnTo>
                  <a:pt x="230" y="74"/>
                </a:lnTo>
                <a:lnTo>
                  <a:pt x="230" y="74"/>
                </a:lnTo>
                <a:lnTo>
                  <a:pt x="231" y="74"/>
                </a:lnTo>
                <a:lnTo>
                  <a:pt x="231" y="74"/>
                </a:lnTo>
                <a:lnTo>
                  <a:pt x="232" y="73"/>
                </a:lnTo>
                <a:lnTo>
                  <a:pt x="232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4" y="73"/>
                </a:lnTo>
                <a:lnTo>
                  <a:pt x="234" y="72"/>
                </a:lnTo>
                <a:lnTo>
                  <a:pt x="235" y="72"/>
                </a:lnTo>
                <a:lnTo>
                  <a:pt x="235" y="72"/>
                </a:lnTo>
                <a:lnTo>
                  <a:pt x="235" y="72"/>
                </a:lnTo>
                <a:lnTo>
                  <a:pt x="236" y="72"/>
                </a:lnTo>
                <a:lnTo>
                  <a:pt x="236" y="71"/>
                </a:lnTo>
                <a:lnTo>
                  <a:pt x="236" y="71"/>
                </a:lnTo>
                <a:lnTo>
                  <a:pt x="236" y="71"/>
                </a:lnTo>
                <a:lnTo>
                  <a:pt x="237" y="71"/>
                </a:lnTo>
                <a:lnTo>
                  <a:pt x="237" y="71"/>
                </a:lnTo>
                <a:lnTo>
                  <a:pt x="238" y="71"/>
                </a:lnTo>
                <a:lnTo>
                  <a:pt x="238" y="71"/>
                </a:lnTo>
                <a:lnTo>
                  <a:pt x="238" y="71"/>
                </a:lnTo>
                <a:lnTo>
                  <a:pt x="238" y="71"/>
                </a:lnTo>
                <a:lnTo>
                  <a:pt x="239" y="71"/>
                </a:lnTo>
                <a:lnTo>
                  <a:pt x="239" y="72"/>
                </a:lnTo>
                <a:lnTo>
                  <a:pt x="239" y="72"/>
                </a:lnTo>
                <a:lnTo>
                  <a:pt x="240" y="72"/>
                </a:lnTo>
                <a:lnTo>
                  <a:pt x="240" y="71"/>
                </a:lnTo>
                <a:lnTo>
                  <a:pt x="240" y="71"/>
                </a:lnTo>
                <a:lnTo>
                  <a:pt x="241" y="71"/>
                </a:lnTo>
                <a:lnTo>
                  <a:pt x="241" y="71"/>
                </a:lnTo>
                <a:lnTo>
                  <a:pt x="241" y="71"/>
                </a:lnTo>
                <a:lnTo>
                  <a:pt x="242" y="71"/>
                </a:lnTo>
                <a:lnTo>
                  <a:pt x="242" y="70"/>
                </a:lnTo>
                <a:lnTo>
                  <a:pt x="242" y="70"/>
                </a:lnTo>
                <a:lnTo>
                  <a:pt x="242" y="69"/>
                </a:lnTo>
                <a:lnTo>
                  <a:pt x="242" y="69"/>
                </a:lnTo>
                <a:lnTo>
                  <a:pt x="242" y="68"/>
                </a:lnTo>
                <a:lnTo>
                  <a:pt x="242" y="68"/>
                </a:lnTo>
                <a:lnTo>
                  <a:pt x="242" y="67"/>
                </a:lnTo>
                <a:lnTo>
                  <a:pt x="242" y="67"/>
                </a:lnTo>
                <a:lnTo>
                  <a:pt x="243" y="66"/>
                </a:lnTo>
                <a:lnTo>
                  <a:pt x="243" y="66"/>
                </a:lnTo>
                <a:lnTo>
                  <a:pt x="243" y="65"/>
                </a:lnTo>
                <a:lnTo>
                  <a:pt x="243" y="65"/>
                </a:lnTo>
                <a:lnTo>
                  <a:pt x="243" y="64"/>
                </a:lnTo>
                <a:lnTo>
                  <a:pt x="243" y="64"/>
                </a:lnTo>
                <a:lnTo>
                  <a:pt x="243" y="63"/>
                </a:lnTo>
                <a:lnTo>
                  <a:pt x="244" y="62"/>
                </a:lnTo>
                <a:lnTo>
                  <a:pt x="244" y="62"/>
                </a:lnTo>
                <a:lnTo>
                  <a:pt x="244" y="61"/>
                </a:lnTo>
                <a:lnTo>
                  <a:pt x="244" y="60"/>
                </a:lnTo>
                <a:lnTo>
                  <a:pt x="244" y="59"/>
                </a:lnTo>
                <a:lnTo>
                  <a:pt x="244" y="58"/>
                </a:lnTo>
                <a:lnTo>
                  <a:pt x="244" y="57"/>
                </a:lnTo>
                <a:lnTo>
                  <a:pt x="245" y="57"/>
                </a:lnTo>
                <a:lnTo>
                  <a:pt x="245" y="57"/>
                </a:lnTo>
                <a:lnTo>
                  <a:pt x="244" y="56"/>
                </a:lnTo>
                <a:lnTo>
                  <a:pt x="244" y="56"/>
                </a:lnTo>
                <a:lnTo>
                  <a:pt x="244" y="55"/>
                </a:lnTo>
                <a:lnTo>
                  <a:pt x="244" y="54"/>
                </a:lnTo>
                <a:lnTo>
                  <a:pt x="244" y="54"/>
                </a:lnTo>
                <a:lnTo>
                  <a:pt x="244" y="53"/>
                </a:lnTo>
                <a:lnTo>
                  <a:pt x="244" y="53"/>
                </a:lnTo>
                <a:lnTo>
                  <a:pt x="244" y="53"/>
                </a:lnTo>
                <a:lnTo>
                  <a:pt x="245" y="53"/>
                </a:lnTo>
                <a:lnTo>
                  <a:pt x="245" y="53"/>
                </a:lnTo>
                <a:lnTo>
                  <a:pt x="245" y="52"/>
                </a:lnTo>
                <a:lnTo>
                  <a:pt x="245" y="52"/>
                </a:lnTo>
                <a:lnTo>
                  <a:pt x="245" y="52"/>
                </a:lnTo>
                <a:lnTo>
                  <a:pt x="245" y="52"/>
                </a:lnTo>
                <a:lnTo>
                  <a:pt x="245" y="51"/>
                </a:lnTo>
                <a:lnTo>
                  <a:pt x="245" y="51"/>
                </a:lnTo>
                <a:lnTo>
                  <a:pt x="245" y="50"/>
                </a:lnTo>
                <a:lnTo>
                  <a:pt x="245" y="50"/>
                </a:lnTo>
                <a:lnTo>
                  <a:pt x="245" y="49"/>
                </a:lnTo>
                <a:lnTo>
                  <a:pt x="245" y="49"/>
                </a:lnTo>
                <a:lnTo>
                  <a:pt x="246" y="49"/>
                </a:lnTo>
                <a:lnTo>
                  <a:pt x="246" y="48"/>
                </a:lnTo>
                <a:lnTo>
                  <a:pt x="246" y="48"/>
                </a:lnTo>
                <a:lnTo>
                  <a:pt x="246" y="47"/>
                </a:lnTo>
                <a:lnTo>
                  <a:pt x="246" y="47"/>
                </a:lnTo>
                <a:lnTo>
                  <a:pt x="246" y="46"/>
                </a:lnTo>
                <a:lnTo>
                  <a:pt x="246" y="45"/>
                </a:lnTo>
                <a:lnTo>
                  <a:pt x="246" y="45"/>
                </a:lnTo>
                <a:lnTo>
                  <a:pt x="247" y="45"/>
                </a:lnTo>
                <a:lnTo>
                  <a:pt x="247" y="44"/>
                </a:lnTo>
                <a:lnTo>
                  <a:pt x="247" y="44"/>
                </a:lnTo>
                <a:lnTo>
                  <a:pt x="248" y="44"/>
                </a:lnTo>
                <a:lnTo>
                  <a:pt x="247" y="43"/>
                </a:lnTo>
                <a:lnTo>
                  <a:pt x="247" y="42"/>
                </a:lnTo>
                <a:lnTo>
                  <a:pt x="247" y="42"/>
                </a:lnTo>
                <a:lnTo>
                  <a:pt x="247" y="41"/>
                </a:lnTo>
                <a:lnTo>
                  <a:pt x="247" y="41"/>
                </a:lnTo>
                <a:lnTo>
                  <a:pt x="247" y="41"/>
                </a:lnTo>
                <a:lnTo>
                  <a:pt x="248" y="41"/>
                </a:lnTo>
                <a:lnTo>
                  <a:pt x="248" y="41"/>
                </a:lnTo>
                <a:lnTo>
                  <a:pt x="249" y="41"/>
                </a:lnTo>
                <a:lnTo>
                  <a:pt x="249" y="41"/>
                </a:lnTo>
                <a:lnTo>
                  <a:pt x="250" y="41"/>
                </a:lnTo>
                <a:lnTo>
                  <a:pt x="250" y="41"/>
                </a:lnTo>
                <a:lnTo>
                  <a:pt x="250" y="41"/>
                </a:lnTo>
                <a:lnTo>
                  <a:pt x="251" y="41"/>
                </a:lnTo>
                <a:lnTo>
                  <a:pt x="251" y="41"/>
                </a:lnTo>
                <a:lnTo>
                  <a:pt x="251" y="41"/>
                </a:lnTo>
                <a:lnTo>
                  <a:pt x="252" y="41"/>
                </a:lnTo>
                <a:lnTo>
                  <a:pt x="252" y="41"/>
                </a:lnTo>
                <a:lnTo>
                  <a:pt x="253" y="41"/>
                </a:lnTo>
                <a:lnTo>
                  <a:pt x="253" y="42"/>
                </a:lnTo>
                <a:lnTo>
                  <a:pt x="254" y="42"/>
                </a:lnTo>
                <a:lnTo>
                  <a:pt x="254" y="42"/>
                </a:lnTo>
                <a:lnTo>
                  <a:pt x="254" y="42"/>
                </a:lnTo>
                <a:lnTo>
                  <a:pt x="255" y="42"/>
                </a:lnTo>
                <a:lnTo>
                  <a:pt x="255" y="42"/>
                </a:lnTo>
                <a:lnTo>
                  <a:pt x="255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7" y="43"/>
                </a:lnTo>
                <a:lnTo>
                  <a:pt x="257" y="43"/>
                </a:lnTo>
                <a:lnTo>
                  <a:pt x="257" y="43"/>
                </a:lnTo>
                <a:lnTo>
                  <a:pt x="258" y="43"/>
                </a:lnTo>
                <a:lnTo>
                  <a:pt x="258" y="43"/>
                </a:lnTo>
                <a:lnTo>
                  <a:pt x="258" y="43"/>
                </a:lnTo>
                <a:lnTo>
                  <a:pt x="258" y="42"/>
                </a:lnTo>
                <a:lnTo>
                  <a:pt x="258" y="42"/>
                </a:lnTo>
                <a:lnTo>
                  <a:pt x="258" y="41"/>
                </a:lnTo>
                <a:lnTo>
                  <a:pt x="259" y="41"/>
                </a:lnTo>
                <a:lnTo>
                  <a:pt x="259" y="41"/>
                </a:lnTo>
                <a:lnTo>
                  <a:pt x="260" y="41"/>
                </a:lnTo>
                <a:lnTo>
                  <a:pt x="260" y="41"/>
                </a:lnTo>
                <a:lnTo>
                  <a:pt x="261" y="41"/>
                </a:lnTo>
                <a:lnTo>
                  <a:pt x="261" y="41"/>
                </a:lnTo>
                <a:lnTo>
                  <a:pt x="261" y="41"/>
                </a:lnTo>
                <a:lnTo>
                  <a:pt x="261" y="41"/>
                </a:lnTo>
                <a:lnTo>
                  <a:pt x="262" y="41"/>
                </a:lnTo>
                <a:lnTo>
                  <a:pt x="262" y="41"/>
                </a:lnTo>
                <a:lnTo>
                  <a:pt x="262" y="41"/>
                </a:lnTo>
                <a:lnTo>
                  <a:pt x="263" y="41"/>
                </a:lnTo>
                <a:lnTo>
                  <a:pt x="263" y="41"/>
                </a:lnTo>
                <a:lnTo>
                  <a:pt x="263" y="41"/>
                </a:lnTo>
                <a:lnTo>
                  <a:pt x="263" y="41"/>
                </a:lnTo>
                <a:lnTo>
                  <a:pt x="263" y="40"/>
                </a:lnTo>
                <a:lnTo>
                  <a:pt x="264" y="40"/>
                </a:lnTo>
                <a:lnTo>
                  <a:pt x="264" y="40"/>
                </a:lnTo>
                <a:lnTo>
                  <a:pt x="264" y="40"/>
                </a:lnTo>
                <a:lnTo>
                  <a:pt x="264" y="40"/>
                </a:lnTo>
                <a:lnTo>
                  <a:pt x="265" y="40"/>
                </a:lnTo>
                <a:lnTo>
                  <a:pt x="265" y="40"/>
                </a:lnTo>
                <a:lnTo>
                  <a:pt x="266" y="39"/>
                </a:lnTo>
                <a:lnTo>
                  <a:pt x="266" y="40"/>
                </a:lnTo>
                <a:lnTo>
                  <a:pt x="267" y="40"/>
                </a:lnTo>
                <a:lnTo>
                  <a:pt x="267" y="40"/>
                </a:lnTo>
                <a:lnTo>
                  <a:pt x="267" y="40"/>
                </a:lnTo>
                <a:lnTo>
                  <a:pt x="267" y="40"/>
                </a:lnTo>
                <a:lnTo>
                  <a:pt x="267" y="40"/>
                </a:lnTo>
                <a:lnTo>
                  <a:pt x="268" y="40"/>
                </a:lnTo>
                <a:lnTo>
                  <a:pt x="268" y="41"/>
                </a:lnTo>
                <a:lnTo>
                  <a:pt x="269" y="41"/>
                </a:lnTo>
                <a:lnTo>
                  <a:pt x="269" y="41"/>
                </a:lnTo>
                <a:lnTo>
                  <a:pt x="270" y="41"/>
                </a:lnTo>
                <a:lnTo>
                  <a:pt x="270" y="41"/>
                </a:lnTo>
                <a:lnTo>
                  <a:pt x="271" y="41"/>
                </a:lnTo>
                <a:lnTo>
                  <a:pt x="271" y="41"/>
                </a:lnTo>
                <a:lnTo>
                  <a:pt x="271" y="41"/>
                </a:lnTo>
                <a:lnTo>
                  <a:pt x="272" y="41"/>
                </a:lnTo>
                <a:lnTo>
                  <a:pt x="272" y="41"/>
                </a:lnTo>
                <a:lnTo>
                  <a:pt x="273" y="41"/>
                </a:lnTo>
                <a:lnTo>
                  <a:pt x="273" y="41"/>
                </a:lnTo>
                <a:lnTo>
                  <a:pt x="273" y="41"/>
                </a:lnTo>
                <a:lnTo>
                  <a:pt x="273" y="42"/>
                </a:lnTo>
                <a:lnTo>
                  <a:pt x="274" y="42"/>
                </a:lnTo>
                <a:lnTo>
                  <a:pt x="275" y="42"/>
                </a:lnTo>
                <a:lnTo>
                  <a:pt x="275" y="42"/>
                </a:lnTo>
                <a:lnTo>
                  <a:pt x="275" y="42"/>
                </a:lnTo>
                <a:lnTo>
                  <a:pt x="276" y="42"/>
                </a:lnTo>
                <a:lnTo>
                  <a:pt x="276" y="41"/>
                </a:lnTo>
                <a:lnTo>
                  <a:pt x="276" y="41"/>
                </a:lnTo>
                <a:lnTo>
                  <a:pt x="276" y="41"/>
                </a:lnTo>
                <a:lnTo>
                  <a:pt x="276" y="40"/>
                </a:lnTo>
                <a:lnTo>
                  <a:pt x="276" y="40"/>
                </a:lnTo>
                <a:lnTo>
                  <a:pt x="276" y="40"/>
                </a:lnTo>
                <a:lnTo>
                  <a:pt x="276" y="39"/>
                </a:lnTo>
                <a:lnTo>
                  <a:pt x="277" y="38"/>
                </a:lnTo>
                <a:lnTo>
                  <a:pt x="277" y="38"/>
                </a:lnTo>
                <a:lnTo>
                  <a:pt x="277" y="38"/>
                </a:lnTo>
                <a:lnTo>
                  <a:pt x="277" y="38"/>
                </a:lnTo>
                <a:lnTo>
                  <a:pt x="278" y="38"/>
                </a:lnTo>
                <a:lnTo>
                  <a:pt x="278" y="38"/>
                </a:lnTo>
                <a:lnTo>
                  <a:pt x="279" y="38"/>
                </a:lnTo>
                <a:lnTo>
                  <a:pt x="279" y="38"/>
                </a:lnTo>
                <a:lnTo>
                  <a:pt x="279" y="37"/>
                </a:lnTo>
                <a:lnTo>
                  <a:pt x="280" y="37"/>
                </a:lnTo>
                <a:lnTo>
                  <a:pt x="280" y="37"/>
                </a:lnTo>
                <a:lnTo>
                  <a:pt x="280" y="37"/>
                </a:lnTo>
                <a:lnTo>
                  <a:pt x="280" y="36"/>
                </a:lnTo>
                <a:lnTo>
                  <a:pt x="281" y="36"/>
                </a:lnTo>
                <a:lnTo>
                  <a:pt x="281" y="36"/>
                </a:lnTo>
                <a:lnTo>
                  <a:pt x="281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3" y="36"/>
                </a:lnTo>
                <a:lnTo>
                  <a:pt x="283" y="36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8"/>
                </a:lnTo>
                <a:lnTo>
                  <a:pt x="283" y="38"/>
                </a:lnTo>
                <a:lnTo>
                  <a:pt x="284" y="38"/>
                </a:lnTo>
                <a:lnTo>
                  <a:pt x="284" y="38"/>
                </a:lnTo>
                <a:lnTo>
                  <a:pt x="285" y="38"/>
                </a:lnTo>
                <a:lnTo>
                  <a:pt x="285" y="38"/>
                </a:lnTo>
                <a:lnTo>
                  <a:pt x="286" y="38"/>
                </a:lnTo>
                <a:lnTo>
                  <a:pt x="286" y="38"/>
                </a:lnTo>
                <a:lnTo>
                  <a:pt x="287" y="38"/>
                </a:lnTo>
                <a:lnTo>
                  <a:pt x="287" y="38"/>
                </a:lnTo>
                <a:lnTo>
                  <a:pt x="288" y="38"/>
                </a:lnTo>
                <a:lnTo>
                  <a:pt x="288" y="38"/>
                </a:lnTo>
                <a:lnTo>
                  <a:pt x="289" y="38"/>
                </a:lnTo>
                <a:lnTo>
                  <a:pt x="290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2" y="37"/>
                </a:lnTo>
                <a:lnTo>
                  <a:pt x="292" y="37"/>
                </a:lnTo>
                <a:lnTo>
                  <a:pt x="292" y="36"/>
                </a:lnTo>
                <a:lnTo>
                  <a:pt x="292" y="36"/>
                </a:lnTo>
                <a:lnTo>
                  <a:pt x="292" y="36"/>
                </a:lnTo>
                <a:lnTo>
                  <a:pt x="292" y="35"/>
                </a:lnTo>
                <a:lnTo>
                  <a:pt x="293" y="35"/>
                </a:lnTo>
                <a:lnTo>
                  <a:pt x="293" y="35"/>
                </a:lnTo>
                <a:lnTo>
                  <a:pt x="294" y="35"/>
                </a:lnTo>
                <a:lnTo>
                  <a:pt x="294" y="35"/>
                </a:lnTo>
                <a:lnTo>
                  <a:pt x="294" y="35"/>
                </a:lnTo>
                <a:lnTo>
                  <a:pt x="294" y="36"/>
                </a:lnTo>
                <a:lnTo>
                  <a:pt x="294" y="36"/>
                </a:lnTo>
                <a:lnTo>
                  <a:pt x="294" y="36"/>
                </a:lnTo>
                <a:lnTo>
                  <a:pt x="294" y="37"/>
                </a:lnTo>
                <a:lnTo>
                  <a:pt x="295" y="37"/>
                </a:lnTo>
                <a:lnTo>
                  <a:pt x="295" y="37"/>
                </a:lnTo>
                <a:lnTo>
                  <a:pt x="296" y="37"/>
                </a:lnTo>
                <a:lnTo>
                  <a:pt x="296" y="37"/>
                </a:lnTo>
                <a:lnTo>
                  <a:pt x="296" y="37"/>
                </a:lnTo>
                <a:lnTo>
                  <a:pt x="296" y="36"/>
                </a:lnTo>
                <a:lnTo>
                  <a:pt x="297" y="36"/>
                </a:lnTo>
                <a:lnTo>
                  <a:pt x="297" y="36"/>
                </a:lnTo>
                <a:lnTo>
                  <a:pt x="298" y="36"/>
                </a:lnTo>
                <a:lnTo>
                  <a:pt x="298" y="37"/>
                </a:lnTo>
                <a:lnTo>
                  <a:pt x="298" y="37"/>
                </a:lnTo>
                <a:lnTo>
                  <a:pt x="299" y="37"/>
                </a:lnTo>
                <a:lnTo>
                  <a:pt x="299" y="37"/>
                </a:lnTo>
                <a:lnTo>
                  <a:pt x="300" y="37"/>
                </a:lnTo>
                <a:lnTo>
                  <a:pt x="300" y="37"/>
                </a:lnTo>
                <a:lnTo>
                  <a:pt x="300" y="37"/>
                </a:lnTo>
                <a:lnTo>
                  <a:pt x="300" y="36"/>
                </a:lnTo>
                <a:lnTo>
                  <a:pt x="300" y="36"/>
                </a:lnTo>
                <a:lnTo>
                  <a:pt x="300" y="36"/>
                </a:lnTo>
                <a:lnTo>
                  <a:pt x="301" y="36"/>
                </a:lnTo>
                <a:lnTo>
                  <a:pt x="301" y="36"/>
                </a:lnTo>
                <a:lnTo>
                  <a:pt x="302" y="36"/>
                </a:lnTo>
                <a:lnTo>
                  <a:pt x="303" y="36"/>
                </a:lnTo>
                <a:lnTo>
                  <a:pt x="303" y="36"/>
                </a:lnTo>
                <a:lnTo>
                  <a:pt x="303" y="36"/>
                </a:lnTo>
                <a:lnTo>
                  <a:pt x="303" y="37"/>
                </a:lnTo>
                <a:lnTo>
                  <a:pt x="302" y="37"/>
                </a:lnTo>
                <a:lnTo>
                  <a:pt x="302" y="37"/>
                </a:lnTo>
                <a:lnTo>
                  <a:pt x="302" y="38"/>
                </a:lnTo>
                <a:lnTo>
                  <a:pt x="301" y="38"/>
                </a:lnTo>
                <a:lnTo>
                  <a:pt x="301" y="38"/>
                </a:lnTo>
                <a:lnTo>
                  <a:pt x="300" y="38"/>
                </a:lnTo>
                <a:lnTo>
                  <a:pt x="300" y="39"/>
                </a:lnTo>
                <a:lnTo>
                  <a:pt x="300" y="39"/>
                </a:lnTo>
                <a:lnTo>
                  <a:pt x="300" y="40"/>
                </a:lnTo>
                <a:lnTo>
                  <a:pt x="300" y="40"/>
                </a:lnTo>
                <a:lnTo>
                  <a:pt x="301" y="40"/>
                </a:lnTo>
                <a:lnTo>
                  <a:pt x="301" y="40"/>
                </a:lnTo>
                <a:lnTo>
                  <a:pt x="301" y="40"/>
                </a:lnTo>
                <a:lnTo>
                  <a:pt x="301" y="41"/>
                </a:lnTo>
                <a:lnTo>
                  <a:pt x="302" y="41"/>
                </a:lnTo>
                <a:lnTo>
                  <a:pt x="302" y="41"/>
                </a:lnTo>
                <a:lnTo>
                  <a:pt x="302" y="41"/>
                </a:lnTo>
                <a:lnTo>
                  <a:pt x="302" y="41"/>
                </a:lnTo>
                <a:lnTo>
                  <a:pt x="303" y="41"/>
                </a:lnTo>
                <a:lnTo>
                  <a:pt x="303" y="41"/>
                </a:lnTo>
                <a:lnTo>
                  <a:pt x="304" y="41"/>
                </a:lnTo>
                <a:lnTo>
                  <a:pt x="304" y="42"/>
                </a:lnTo>
                <a:lnTo>
                  <a:pt x="304" y="42"/>
                </a:lnTo>
                <a:lnTo>
                  <a:pt x="304" y="42"/>
                </a:lnTo>
                <a:lnTo>
                  <a:pt x="304" y="43"/>
                </a:lnTo>
                <a:lnTo>
                  <a:pt x="304" y="43"/>
                </a:lnTo>
                <a:lnTo>
                  <a:pt x="304" y="43"/>
                </a:lnTo>
                <a:lnTo>
                  <a:pt x="304" y="44"/>
                </a:lnTo>
                <a:lnTo>
                  <a:pt x="304" y="44"/>
                </a:lnTo>
                <a:lnTo>
                  <a:pt x="304" y="44"/>
                </a:lnTo>
                <a:lnTo>
                  <a:pt x="304" y="44"/>
                </a:lnTo>
                <a:lnTo>
                  <a:pt x="304" y="45"/>
                </a:lnTo>
                <a:lnTo>
                  <a:pt x="304" y="45"/>
                </a:lnTo>
                <a:lnTo>
                  <a:pt x="305" y="45"/>
                </a:lnTo>
                <a:lnTo>
                  <a:pt x="305" y="45"/>
                </a:lnTo>
                <a:lnTo>
                  <a:pt x="305" y="46"/>
                </a:lnTo>
                <a:lnTo>
                  <a:pt x="305" y="46"/>
                </a:lnTo>
                <a:lnTo>
                  <a:pt x="305" y="46"/>
                </a:lnTo>
                <a:lnTo>
                  <a:pt x="305" y="47"/>
                </a:lnTo>
                <a:lnTo>
                  <a:pt x="304" y="47"/>
                </a:lnTo>
                <a:lnTo>
                  <a:pt x="304" y="46"/>
                </a:lnTo>
                <a:lnTo>
                  <a:pt x="304" y="47"/>
                </a:lnTo>
                <a:lnTo>
                  <a:pt x="304" y="47"/>
                </a:lnTo>
                <a:lnTo>
                  <a:pt x="304" y="47"/>
                </a:lnTo>
                <a:lnTo>
                  <a:pt x="304" y="48"/>
                </a:lnTo>
                <a:lnTo>
                  <a:pt x="304" y="48"/>
                </a:lnTo>
                <a:lnTo>
                  <a:pt x="304" y="49"/>
                </a:lnTo>
                <a:lnTo>
                  <a:pt x="304" y="49"/>
                </a:lnTo>
                <a:lnTo>
                  <a:pt x="304" y="49"/>
                </a:lnTo>
                <a:lnTo>
                  <a:pt x="304" y="50"/>
                </a:lnTo>
                <a:lnTo>
                  <a:pt x="304" y="50"/>
                </a:lnTo>
                <a:lnTo>
                  <a:pt x="304" y="51"/>
                </a:lnTo>
                <a:lnTo>
                  <a:pt x="303" y="51"/>
                </a:lnTo>
                <a:lnTo>
                  <a:pt x="303" y="52"/>
                </a:lnTo>
                <a:lnTo>
                  <a:pt x="304" y="52"/>
                </a:lnTo>
                <a:lnTo>
                  <a:pt x="304" y="52"/>
                </a:lnTo>
                <a:lnTo>
                  <a:pt x="304" y="52"/>
                </a:lnTo>
                <a:lnTo>
                  <a:pt x="304" y="53"/>
                </a:lnTo>
                <a:lnTo>
                  <a:pt x="304" y="53"/>
                </a:lnTo>
                <a:lnTo>
                  <a:pt x="304" y="53"/>
                </a:lnTo>
                <a:lnTo>
                  <a:pt x="304" y="54"/>
                </a:lnTo>
                <a:lnTo>
                  <a:pt x="304" y="54"/>
                </a:lnTo>
                <a:lnTo>
                  <a:pt x="304" y="55"/>
                </a:lnTo>
                <a:lnTo>
                  <a:pt x="303" y="55"/>
                </a:lnTo>
                <a:lnTo>
                  <a:pt x="303" y="56"/>
                </a:lnTo>
                <a:lnTo>
                  <a:pt x="303" y="56"/>
                </a:lnTo>
                <a:lnTo>
                  <a:pt x="303" y="56"/>
                </a:lnTo>
                <a:lnTo>
                  <a:pt x="303" y="57"/>
                </a:lnTo>
                <a:lnTo>
                  <a:pt x="302" y="57"/>
                </a:lnTo>
                <a:lnTo>
                  <a:pt x="302" y="57"/>
                </a:lnTo>
                <a:lnTo>
                  <a:pt x="302" y="57"/>
                </a:lnTo>
                <a:lnTo>
                  <a:pt x="302" y="57"/>
                </a:lnTo>
                <a:lnTo>
                  <a:pt x="301" y="57"/>
                </a:lnTo>
                <a:lnTo>
                  <a:pt x="301" y="58"/>
                </a:lnTo>
                <a:lnTo>
                  <a:pt x="301" y="58"/>
                </a:lnTo>
                <a:lnTo>
                  <a:pt x="301" y="59"/>
                </a:lnTo>
                <a:lnTo>
                  <a:pt x="301" y="59"/>
                </a:lnTo>
                <a:lnTo>
                  <a:pt x="301" y="60"/>
                </a:lnTo>
                <a:lnTo>
                  <a:pt x="301" y="60"/>
                </a:lnTo>
                <a:lnTo>
                  <a:pt x="301" y="60"/>
                </a:lnTo>
                <a:lnTo>
                  <a:pt x="300" y="60"/>
                </a:lnTo>
                <a:lnTo>
                  <a:pt x="300" y="61"/>
                </a:lnTo>
                <a:lnTo>
                  <a:pt x="300" y="61"/>
                </a:lnTo>
                <a:lnTo>
                  <a:pt x="300" y="61"/>
                </a:lnTo>
                <a:lnTo>
                  <a:pt x="300" y="62"/>
                </a:lnTo>
                <a:lnTo>
                  <a:pt x="301" y="62"/>
                </a:lnTo>
                <a:lnTo>
                  <a:pt x="301" y="62"/>
                </a:lnTo>
                <a:lnTo>
                  <a:pt x="300" y="62"/>
                </a:lnTo>
                <a:lnTo>
                  <a:pt x="300" y="62"/>
                </a:lnTo>
                <a:lnTo>
                  <a:pt x="300" y="62"/>
                </a:lnTo>
                <a:lnTo>
                  <a:pt x="300" y="63"/>
                </a:lnTo>
                <a:lnTo>
                  <a:pt x="299" y="63"/>
                </a:lnTo>
                <a:lnTo>
                  <a:pt x="299" y="63"/>
                </a:lnTo>
                <a:lnTo>
                  <a:pt x="299" y="63"/>
                </a:lnTo>
                <a:lnTo>
                  <a:pt x="299" y="64"/>
                </a:lnTo>
                <a:lnTo>
                  <a:pt x="298" y="64"/>
                </a:lnTo>
                <a:lnTo>
                  <a:pt x="298" y="64"/>
                </a:lnTo>
                <a:lnTo>
                  <a:pt x="298" y="64"/>
                </a:lnTo>
                <a:lnTo>
                  <a:pt x="297" y="64"/>
                </a:lnTo>
                <a:lnTo>
                  <a:pt x="297" y="64"/>
                </a:lnTo>
                <a:lnTo>
                  <a:pt x="297" y="65"/>
                </a:lnTo>
                <a:lnTo>
                  <a:pt x="296" y="65"/>
                </a:lnTo>
                <a:lnTo>
                  <a:pt x="296" y="65"/>
                </a:lnTo>
                <a:lnTo>
                  <a:pt x="296" y="65"/>
                </a:lnTo>
                <a:lnTo>
                  <a:pt x="296" y="64"/>
                </a:lnTo>
                <a:lnTo>
                  <a:pt x="295" y="64"/>
                </a:lnTo>
                <a:lnTo>
                  <a:pt x="295" y="64"/>
                </a:lnTo>
                <a:lnTo>
                  <a:pt x="294" y="64"/>
                </a:lnTo>
                <a:lnTo>
                  <a:pt x="294" y="64"/>
                </a:lnTo>
                <a:lnTo>
                  <a:pt x="294" y="64"/>
                </a:lnTo>
                <a:lnTo>
                  <a:pt x="293" y="64"/>
                </a:lnTo>
                <a:lnTo>
                  <a:pt x="293" y="64"/>
                </a:lnTo>
                <a:lnTo>
                  <a:pt x="292" y="64"/>
                </a:lnTo>
                <a:lnTo>
                  <a:pt x="292" y="64"/>
                </a:lnTo>
                <a:lnTo>
                  <a:pt x="292" y="64"/>
                </a:lnTo>
                <a:lnTo>
                  <a:pt x="292" y="65"/>
                </a:lnTo>
                <a:lnTo>
                  <a:pt x="292" y="65"/>
                </a:ln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0" y="65"/>
                </a:lnTo>
                <a:lnTo>
                  <a:pt x="290" y="65"/>
                </a:lnTo>
                <a:lnTo>
                  <a:pt x="289" y="65"/>
                </a:lnTo>
                <a:lnTo>
                  <a:pt x="289" y="66"/>
                </a:lnTo>
                <a:lnTo>
                  <a:pt x="289" y="66"/>
                </a:lnTo>
                <a:lnTo>
                  <a:pt x="289" y="67"/>
                </a:lnTo>
                <a:lnTo>
                  <a:pt x="289" y="67"/>
                </a:lnTo>
                <a:lnTo>
                  <a:pt x="289" y="67"/>
                </a:lnTo>
                <a:lnTo>
                  <a:pt x="288" y="68"/>
                </a:lnTo>
                <a:lnTo>
                  <a:pt x="288" y="68"/>
                </a:lnTo>
                <a:lnTo>
                  <a:pt x="288" y="68"/>
                </a:lnTo>
                <a:lnTo>
                  <a:pt x="288" y="68"/>
                </a:lnTo>
                <a:lnTo>
                  <a:pt x="287" y="68"/>
                </a:lnTo>
                <a:lnTo>
                  <a:pt x="287" y="68"/>
                </a:lnTo>
                <a:lnTo>
                  <a:pt x="287" y="68"/>
                </a:lnTo>
                <a:lnTo>
                  <a:pt x="286" y="68"/>
                </a:lnTo>
                <a:lnTo>
                  <a:pt x="286" y="68"/>
                </a:lnTo>
                <a:lnTo>
                  <a:pt x="285" y="68"/>
                </a:lnTo>
                <a:lnTo>
                  <a:pt x="285" y="68"/>
                </a:lnTo>
                <a:lnTo>
                  <a:pt x="284" y="68"/>
                </a:lnTo>
                <a:lnTo>
                  <a:pt x="284" y="68"/>
                </a:lnTo>
                <a:lnTo>
                  <a:pt x="284" y="69"/>
                </a:lnTo>
                <a:lnTo>
                  <a:pt x="284" y="69"/>
                </a:lnTo>
                <a:lnTo>
                  <a:pt x="283" y="69"/>
                </a:lnTo>
                <a:lnTo>
                  <a:pt x="283" y="69"/>
                </a:lnTo>
                <a:lnTo>
                  <a:pt x="283" y="69"/>
                </a:lnTo>
                <a:lnTo>
                  <a:pt x="283" y="69"/>
                </a:lnTo>
                <a:lnTo>
                  <a:pt x="283" y="69"/>
                </a:lnTo>
                <a:lnTo>
                  <a:pt x="282" y="69"/>
                </a:lnTo>
                <a:lnTo>
                  <a:pt x="282" y="70"/>
                </a:lnTo>
                <a:lnTo>
                  <a:pt x="282" y="70"/>
                </a:lnTo>
                <a:lnTo>
                  <a:pt x="281" y="70"/>
                </a:lnTo>
                <a:lnTo>
                  <a:pt x="281" y="70"/>
                </a:lnTo>
                <a:lnTo>
                  <a:pt x="281" y="70"/>
                </a:lnTo>
                <a:lnTo>
                  <a:pt x="280" y="71"/>
                </a:lnTo>
                <a:lnTo>
                  <a:pt x="280" y="71"/>
                </a:lnTo>
                <a:lnTo>
                  <a:pt x="279" y="71"/>
                </a:lnTo>
                <a:lnTo>
                  <a:pt x="279" y="71"/>
                </a:lnTo>
                <a:lnTo>
                  <a:pt x="279" y="72"/>
                </a:lnTo>
                <a:lnTo>
                  <a:pt x="279" y="72"/>
                </a:lnTo>
                <a:lnTo>
                  <a:pt x="278" y="72"/>
                </a:lnTo>
                <a:lnTo>
                  <a:pt x="278" y="72"/>
                </a:lnTo>
                <a:lnTo>
                  <a:pt x="277" y="72"/>
                </a:lnTo>
                <a:lnTo>
                  <a:pt x="277" y="72"/>
                </a:lnTo>
                <a:lnTo>
                  <a:pt x="276" y="72"/>
                </a:lnTo>
                <a:lnTo>
                  <a:pt x="276" y="72"/>
                </a:lnTo>
                <a:lnTo>
                  <a:pt x="275" y="72"/>
                </a:lnTo>
                <a:lnTo>
                  <a:pt x="275" y="72"/>
                </a:lnTo>
                <a:lnTo>
                  <a:pt x="275" y="73"/>
                </a:lnTo>
                <a:lnTo>
                  <a:pt x="275" y="73"/>
                </a:lnTo>
                <a:lnTo>
                  <a:pt x="275" y="73"/>
                </a:lnTo>
                <a:lnTo>
                  <a:pt x="274" y="73"/>
                </a:lnTo>
                <a:lnTo>
                  <a:pt x="274" y="73"/>
                </a:lnTo>
                <a:lnTo>
                  <a:pt x="273" y="73"/>
                </a:lnTo>
                <a:lnTo>
                  <a:pt x="273" y="73"/>
                </a:lnTo>
                <a:lnTo>
                  <a:pt x="273" y="74"/>
                </a:lnTo>
                <a:lnTo>
                  <a:pt x="272" y="74"/>
                </a:lnTo>
                <a:lnTo>
                  <a:pt x="272" y="74"/>
                </a:lnTo>
                <a:lnTo>
                  <a:pt x="271" y="74"/>
                </a:lnTo>
                <a:lnTo>
                  <a:pt x="271" y="74"/>
                </a:lnTo>
                <a:lnTo>
                  <a:pt x="271" y="74"/>
                </a:lnTo>
                <a:lnTo>
                  <a:pt x="270" y="74"/>
                </a:lnTo>
                <a:lnTo>
                  <a:pt x="270" y="74"/>
                </a:lnTo>
                <a:lnTo>
                  <a:pt x="269" y="74"/>
                </a:lnTo>
                <a:lnTo>
                  <a:pt x="269" y="74"/>
                </a:lnTo>
                <a:lnTo>
                  <a:pt x="268" y="74"/>
                </a:lnTo>
                <a:lnTo>
                  <a:pt x="268" y="75"/>
                </a:lnTo>
                <a:lnTo>
                  <a:pt x="267" y="75"/>
                </a:lnTo>
                <a:lnTo>
                  <a:pt x="267" y="75"/>
                </a:lnTo>
                <a:lnTo>
                  <a:pt x="267" y="75"/>
                </a:lnTo>
                <a:lnTo>
                  <a:pt x="267" y="75"/>
                </a:lnTo>
                <a:lnTo>
                  <a:pt x="266" y="75"/>
                </a:lnTo>
                <a:lnTo>
                  <a:pt x="266" y="75"/>
                </a:lnTo>
                <a:lnTo>
                  <a:pt x="265" y="75"/>
                </a:lnTo>
                <a:lnTo>
                  <a:pt x="265" y="76"/>
                </a:lnTo>
                <a:lnTo>
                  <a:pt x="265" y="76"/>
                </a:lnTo>
                <a:lnTo>
                  <a:pt x="265" y="76"/>
                </a:lnTo>
                <a:lnTo>
                  <a:pt x="265" y="77"/>
                </a:lnTo>
                <a:lnTo>
                  <a:pt x="264" y="77"/>
                </a:lnTo>
                <a:lnTo>
                  <a:pt x="264" y="77"/>
                </a:lnTo>
                <a:lnTo>
                  <a:pt x="264" y="77"/>
                </a:lnTo>
                <a:lnTo>
                  <a:pt x="264" y="78"/>
                </a:lnTo>
                <a:lnTo>
                  <a:pt x="263" y="78"/>
                </a:lnTo>
                <a:lnTo>
                  <a:pt x="263" y="78"/>
                </a:lnTo>
                <a:lnTo>
                  <a:pt x="263" y="78"/>
                </a:lnTo>
                <a:lnTo>
                  <a:pt x="263" y="78"/>
                </a:lnTo>
                <a:lnTo>
                  <a:pt x="262" y="78"/>
                </a:lnTo>
                <a:lnTo>
                  <a:pt x="262" y="78"/>
                </a:lnTo>
                <a:lnTo>
                  <a:pt x="262" y="79"/>
                </a:lnTo>
                <a:lnTo>
                  <a:pt x="262" y="79"/>
                </a:lnTo>
                <a:lnTo>
                  <a:pt x="262" y="80"/>
                </a:lnTo>
                <a:lnTo>
                  <a:pt x="262" y="80"/>
                </a:lnTo>
                <a:lnTo>
                  <a:pt x="263" y="81"/>
                </a:lnTo>
                <a:lnTo>
                  <a:pt x="263" y="81"/>
                </a:lnTo>
                <a:lnTo>
                  <a:pt x="263" y="82"/>
                </a:lnTo>
                <a:lnTo>
                  <a:pt x="264" y="82"/>
                </a:lnTo>
                <a:lnTo>
                  <a:pt x="264" y="82"/>
                </a:lnTo>
                <a:lnTo>
                  <a:pt x="265" y="82"/>
                </a:lnTo>
                <a:lnTo>
                  <a:pt x="265" y="83"/>
                </a:lnTo>
                <a:lnTo>
                  <a:pt x="265" y="83"/>
                </a:lnTo>
                <a:lnTo>
                  <a:pt x="265" y="83"/>
                </a:lnTo>
                <a:lnTo>
                  <a:pt x="265" y="83"/>
                </a:lnTo>
                <a:lnTo>
                  <a:pt x="265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5"/>
                </a:lnTo>
                <a:lnTo>
                  <a:pt x="263" y="85"/>
                </a:lnTo>
                <a:lnTo>
                  <a:pt x="263" y="85"/>
                </a:lnTo>
                <a:lnTo>
                  <a:pt x="263" y="86"/>
                </a:lnTo>
                <a:lnTo>
                  <a:pt x="263" y="86"/>
                </a:lnTo>
                <a:lnTo>
                  <a:pt x="263" y="86"/>
                </a:lnTo>
                <a:lnTo>
                  <a:pt x="262" y="85"/>
                </a:lnTo>
                <a:lnTo>
                  <a:pt x="262" y="85"/>
                </a:lnTo>
                <a:lnTo>
                  <a:pt x="262" y="85"/>
                </a:lnTo>
                <a:lnTo>
                  <a:pt x="261" y="85"/>
                </a:lnTo>
                <a:lnTo>
                  <a:pt x="261" y="85"/>
                </a:lnTo>
                <a:lnTo>
                  <a:pt x="261" y="86"/>
                </a:lnTo>
                <a:lnTo>
                  <a:pt x="261" y="86"/>
                </a:lnTo>
                <a:lnTo>
                  <a:pt x="260" y="86"/>
                </a:lnTo>
                <a:lnTo>
                  <a:pt x="260" y="86"/>
                </a:lnTo>
                <a:lnTo>
                  <a:pt x="260" y="86"/>
                </a:lnTo>
                <a:lnTo>
                  <a:pt x="260" y="86"/>
                </a:lnTo>
                <a:lnTo>
                  <a:pt x="259" y="86"/>
                </a:lnTo>
                <a:lnTo>
                  <a:pt x="259" y="86"/>
                </a:lnTo>
                <a:lnTo>
                  <a:pt x="259" y="87"/>
                </a:lnTo>
                <a:lnTo>
                  <a:pt x="258" y="87"/>
                </a:lnTo>
                <a:lnTo>
                  <a:pt x="258" y="87"/>
                </a:lnTo>
                <a:lnTo>
                  <a:pt x="258" y="87"/>
                </a:lnTo>
                <a:lnTo>
                  <a:pt x="258" y="87"/>
                </a:lnTo>
                <a:lnTo>
                  <a:pt x="257" y="88"/>
                </a:lnTo>
                <a:lnTo>
                  <a:pt x="257" y="88"/>
                </a:lnTo>
                <a:lnTo>
                  <a:pt x="257" y="89"/>
                </a:lnTo>
                <a:lnTo>
                  <a:pt x="257" y="89"/>
                </a:lnTo>
                <a:lnTo>
                  <a:pt x="257" y="89"/>
                </a:lnTo>
                <a:lnTo>
                  <a:pt x="256" y="89"/>
                </a:lnTo>
                <a:lnTo>
                  <a:pt x="256" y="89"/>
                </a:lnTo>
                <a:lnTo>
                  <a:pt x="256" y="89"/>
                </a:lnTo>
                <a:lnTo>
                  <a:pt x="255" y="89"/>
                </a:lnTo>
                <a:lnTo>
                  <a:pt x="255" y="89"/>
                </a:lnTo>
                <a:lnTo>
                  <a:pt x="254" y="88"/>
                </a:lnTo>
                <a:lnTo>
                  <a:pt x="254" y="87"/>
                </a:lnTo>
                <a:lnTo>
                  <a:pt x="254" y="87"/>
                </a:lnTo>
                <a:lnTo>
                  <a:pt x="254" y="88"/>
                </a:lnTo>
                <a:lnTo>
                  <a:pt x="254" y="88"/>
                </a:lnTo>
                <a:lnTo>
                  <a:pt x="254" y="89"/>
                </a:lnTo>
                <a:lnTo>
                  <a:pt x="254" y="89"/>
                </a:lnTo>
                <a:lnTo>
                  <a:pt x="254" y="90"/>
                </a:lnTo>
                <a:lnTo>
                  <a:pt x="254" y="90"/>
                </a:lnTo>
                <a:lnTo>
                  <a:pt x="254" y="90"/>
                </a:lnTo>
                <a:lnTo>
                  <a:pt x="254" y="91"/>
                </a:lnTo>
                <a:lnTo>
                  <a:pt x="254" y="91"/>
                </a:lnTo>
                <a:lnTo>
                  <a:pt x="254" y="91"/>
                </a:lnTo>
                <a:lnTo>
                  <a:pt x="254" y="91"/>
                </a:lnTo>
                <a:lnTo>
                  <a:pt x="253" y="92"/>
                </a:lnTo>
                <a:lnTo>
                  <a:pt x="252" y="92"/>
                </a:lnTo>
                <a:lnTo>
                  <a:pt x="252" y="92"/>
                </a:lnTo>
                <a:lnTo>
                  <a:pt x="251" y="92"/>
                </a:lnTo>
                <a:lnTo>
                  <a:pt x="251" y="92"/>
                </a:lnTo>
                <a:lnTo>
                  <a:pt x="251" y="92"/>
                </a:lnTo>
                <a:lnTo>
                  <a:pt x="251" y="92"/>
                </a:lnTo>
                <a:lnTo>
                  <a:pt x="250" y="91"/>
                </a:lnTo>
                <a:lnTo>
                  <a:pt x="250" y="91"/>
                </a:lnTo>
                <a:lnTo>
                  <a:pt x="250" y="91"/>
                </a:lnTo>
                <a:lnTo>
                  <a:pt x="249" y="90"/>
                </a:lnTo>
                <a:lnTo>
                  <a:pt x="249" y="90"/>
                </a:lnTo>
                <a:lnTo>
                  <a:pt x="249" y="90"/>
                </a:lnTo>
                <a:lnTo>
                  <a:pt x="248" y="90"/>
                </a:lnTo>
                <a:lnTo>
                  <a:pt x="248" y="90"/>
                </a:lnTo>
                <a:lnTo>
                  <a:pt x="248" y="91"/>
                </a:lnTo>
                <a:lnTo>
                  <a:pt x="247" y="91"/>
                </a:lnTo>
                <a:lnTo>
                  <a:pt x="247" y="91"/>
                </a:lnTo>
                <a:lnTo>
                  <a:pt x="247" y="91"/>
                </a:lnTo>
                <a:lnTo>
                  <a:pt x="247" y="91"/>
                </a:lnTo>
                <a:lnTo>
                  <a:pt x="246" y="91"/>
                </a:lnTo>
                <a:lnTo>
                  <a:pt x="246" y="91"/>
                </a:lnTo>
                <a:lnTo>
                  <a:pt x="246" y="91"/>
                </a:lnTo>
                <a:lnTo>
                  <a:pt x="246" y="92"/>
                </a:lnTo>
                <a:lnTo>
                  <a:pt x="246" y="91"/>
                </a:lnTo>
                <a:lnTo>
                  <a:pt x="246" y="91"/>
                </a:lnTo>
                <a:lnTo>
                  <a:pt x="245" y="92"/>
                </a:lnTo>
                <a:lnTo>
                  <a:pt x="245" y="92"/>
                </a:lnTo>
                <a:lnTo>
                  <a:pt x="245" y="93"/>
                </a:lnTo>
                <a:lnTo>
                  <a:pt x="245" y="93"/>
                </a:lnTo>
                <a:lnTo>
                  <a:pt x="244" y="93"/>
                </a:lnTo>
                <a:lnTo>
                  <a:pt x="244" y="94"/>
                </a:lnTo>
                <a:lnTo>
                  <a:pt x="244" y="94"/>
                </a:lnTo>
                <a:lnTo>
                  <a:pt x="243" y="94"/>
                </a:lnTo>
                <a:lnTo>
                  <a:pt x="243" y="94"/>
                </a:lnTo>
                <a:lnTo>
                  <a:pt x="242" y="94"/>
                </a:lnTo>
                <a:lnTo>
                  <a:pt x="242" y="94"/>
                </a:lnTo>
                <a:lnTo>
                  <a:pt x="242" y="94"/>
                </a:lnTo>
                <a:lnTo>
                  <a:pt x="241" y="94"/>
                </a:lnTo>
                <a:lnTo>
                  <a:pt x="241" y="94"/>
                </a:lnTo>
                <a:lnTo>
                  <a:pt x="241" y="94"/>
                </a:lnTo>
                <a:lnTo>
                  <a:pt x="240" y="94"/>
                </a:lnTo>
                <a:lnTo>
                  <a:pt x="240" y="94"/>
                </a:lnTo>
                <a:lnTo>
                  <a:pt x="239" y="94"/>
                </a:lnTo>
                <a:lnTo>
                  <a:pt x="239" y="94"/>
                </a:lnTo>
                <a:lnTo>
                  <a:pt x="239" y="94"/>
                </a:lnTo>
                <a:lnTo>
                  <a:pt x="239" y="95"/>
                </a:lnTo>
                <a:lnTo>
                  <a:pt x="239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7" y="93"/>
                </a:lnTo>
                <a:lnTo>
                  <a:pt x="237" y="93"/>
                </a:lnTo>
                <a:lnTo>
                  <a:pt x="237" y="93"/>
                </a:lnTo>
                <a:lnTo>
                  <a:pt x="236" y="93"/>
                </a:lnTo>
                <a:lnTo>
                  <a:pt x="236" y="92"/>
                </a:lnTo>
                <a:lnTo>
                  <a:pt x="236" y="93"/>
                </a:lnTo>
                <a:lnTo>
                  <a:pt x="236" y="93"/>
                </a:lnTo>
                <a:lnTo>
                  <a:pt x="236" y="92"/>
                </a:lnTo>
                <a:lnTo>
                  <a:pt x="235" y="92"/>
                </a:lnTo>
                <a:lnTo>
                  <a:pt x="235" y="93"/>
                </a:lnTo>
                <a:lnTo>
                  <a:pt x="235" y="93"/>
                </a:lnTo>
                <a:lnTo>
                  <a:pt x="234" y="93"/>
                </a:lnTo>
                <a:lnTo>
                  <a:pt x="234" y="93"/>
                </a:lnTo>
                <a:lnTo>
                  <a:pt x="234" y="93"/>
                </a:lnTo>
                <a:lnTo>
                  <a:pt x="234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2" y="94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1" y="95"/>
                </a:lnTo>
                <a:lnTo>
                  <a:pt x="231" y="95"/>
                </a:lnTo>
                <a:lnTo>
                  <a:pt x="231" y="95"/>
                </a:lnTo>
                <a:lnTo>
                  <a:pt x="231" y="96"/>
                </a:lnTo>
                <a:lnTo>
                  <a:pt x="230" y="96"/>
                </a:lnTo>
                <a:lnTo>
                  <a:pt x="230" y="96"/>
                </a:lnTo>
                <a:lnTo>
                  <a:pt x="230" y="96"/>
                </a:lnTo>
                <a:lnTo>
                  <a:pt x="230" y="96"/>
                </a:lnTo>
                <a:lnTo>
                  <a:pt x="229" y="96"/>
                </a:lnTo>
                <a:lnTo>
                  <a:pt x="229" y="96"/>
                </a:lnTo>
                <a:lnTo>
                  <a:pt x="229" y="97"/>
                </a:lnTo>
                <a:lnTo>
                  <a:pt x="229" y="96"/>
                </a:lnTo>
                <a:lnTo>
                  <a:pt x="229" y="96"/>
                </a:lnTo>
                <a:lnTo>
                  <a:pt x="229" y="97"/>
                </a:lnTo>
                <a:lnTo>
                  <a:pt x="228" y="97"/>
                </a:lnTo>
                <a:lnTo>
                  <a:pt x="228" y="97"/>
                </a:lnTo>
                <a:lnTo>
                  <a:pt x="229" y="98"/>
                </a:lnTo>
                <a:lnTo>
                  <a:pt x="229" y="98"/>
                </a:lnTo>
                <a:lnTo>
                  <a:pt x="229" y="98"/>
                </a:lnTo>
                <a:lnTo>
                  <a:pt x="229" y="99"/>
                </a:lnTo>
                <a:lnTo>
                  <a:pt x="229" y="99"/>
                </a:lnTo>
                <a:lnTo>
                  <a:pt x="229" y="99"/>
                </a:lnTo>
                <a:lnTo>
                  <a:pt x="228" y="99"/>
                </a:lnTo>
                <a:lnTo>
                  <a:pt x="228" y="100"/>
                </a:lnTo>
                <a:lnTo>
                  <a:pt x="228" y="100"/>
                </a:lnTo>
                <a:lnTo>
                  <a:pt x="228" y="100"/>
                </a:lnTo>
                <a:lnTo>
                  <a:pt x="227" y="99"/>
                </a:lnTo>
                <a:lnTo>
                  <a:pt x="227" y="99"/>
                </a:lnTo>
                <a:lnTo>
                  <a:pt x="227" y="99"/>
                </a:lnTo>
                <a:lnTo>
                  <a:pt x="226" y="99"/>
                </a:lnTo>
                <a:lnTo>
                  <a:pt x="225" y="99"/>
                </a:lnTo>
                <a:lnTo>
                  <a:pt x="225" y="100"/>
                </a:lnTo>
                <a:lnTo>
                  <a:pt x="225" y="100"/>
                </a:lnTo>
                <a:lnTo>
                  <a:pt x="225" y="100"/>
                </a:lnTo>
                <a:lnTo>
                  <a:pt x="225" y="101"/>
                </a:lnTo>
                <a:lnTo>
                  <a:pt x="225" y="101"/>
                </a:lnTo>
                <a:lnTo>
                  <a:pt x="225" y="102"/>
                </a:lnTo>
                <a:lnTo>
                  <a:pt x="224" y="102"/>
                </a:lnTo>
                <a:lnTo>
                  <a:pt x="224" y="102"/>
                </a:lnTo>
                <a:lnTo>
                  <a:pt x="223" y="102"/>
                </a:lnTo>
                <a:lnTo>
                  <a:pt x="223" y="102"/>
                </a:lnTo>
                <a:lnTo>
                  <a:pt x="222" y="102"/>
                </a:lnTo>
                <a:lnTo>
                  <a:pt x="222" y="103"/>
                </a:lnTo>
                <a:lnTo>
                  <a:pt x="222" y="103"/>
                </a:lnTo>
                <a:lnTo>
                  <a:pt x="222" y="103"/>
                </a:lnTo>
                <a:lnTo>
                  <a:pt x="222" y="104"/>
                </a:lnTo>
                <a:lnTo>
                  <a:pt x="222" y="104"/>
                </a:lnTo>
                <a:lnTo>
                  <a:pt x="221" y="104"/>
                </a:lnTo>
                <a:lnTo>
                  <a:pt x="221" y="104"/>
                </a:lnTo>
                <a:lnTo>
                  <a:pt x="221" y="104"/>
                </a:lnTo>
                <a:lnTo>
                  <a:pt x="221" y="104"/>
                </a:lnTo>
                <a:lnTo>
                  <a:pt x="221" y="105"/>
                </a:lnTo>
                <a:lnTo>
                  <a:pt x="221" y="105"/>
                </a:lnTo>
                <a:lnTo>
                  <a:pt x="221" y="105"/>
                </a:lnTo>
                <a:lnTo>
                  <a:pt x="220" y="104"/>
                </a:lnTo>
                <a:lnTo>
                  <a:pt x="220" y="105"/>
                </a:lnTo>
                <a:lnTo>
                  <a:pt x="220" y="105"/>
                </a:lnTo>
                <a:lnTo>
                  <a:pt x="221" y="105"/>
                </a:lnTo>
                <a:lnTo>
                  <a:pt x="220" y="105"/>
                </a:lnTo>
                <a:lnTo>
                  <a:pt x="220" y="105"/>
                </a:lnTo>
                <a:lnTo>
                  <a:pt x="220" y="106"/>
                </a:lnTo>
                <a:lnTo>
                  <a:pt x="220" y="106"/>
                </a:lnTo>
                <a:lnTo>
                  <a:pt x="219" y="106"/>
                </a:lnTo>
                <a:lnTo>
                  <a:pt x="219" y="107"/>
                </a:lnTo>
                <a:lnTo>
                  <a:pt x="220" y="107"/>
                </a:lnTo>
                <a:lnTo>
                  <a:pt x="220" y="107"/>
                </a:lnTo>
                <a:lnTo>
                  <a:pt x="219" y="107"/>
                </a:lnTo>
                <a:lnTo>
                  <a:pt x="219" y="107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9"/>
                </a:lnTo>
                <a:lnTo>
                  <a:pt x="219" y="109"/>
                </a:lnTo>
                <a:lnTo>
                  <a:pt x="218" y="110"/>
                </a:lnTo>
                <a:lnTo>
                  <a:pt x="218" y="110"/>
                </a:lnTo>
                <a:lnTo>
                  <a:pt x="217" y="110"/>
                </a:lnTo>
                <a:lnTo>
                  <a:pt x="217" y="110"/>
                </a:lnTo>
                <a:lnTo>
                  <a:pt x="217" y="110"/>
                </a:lnTo>
                <a:lnTo>
                  <a:pt x="216" y="110"/>
                </a:lnTo>
                <a:lnTo>
                  <a:pt x="216" y="110"/>
                </a:lnTo>
                <a:lnTo>
                  <a:pt x="215" y="109"/>
                </a:lnTo>
                <a:lnTo>
                  <a:pt x="214" y="109"/>
                </a:lnTo>
                <a:lnTo>
                  <a:pt x="214" y="109"/>
                </a:lnTo>
                <a:lnTo>
                  <a:pt x="213" y="109"/>
                </a:lnTo>
                <a:lnTo>
                  <a:pt x="213" y="108"/>
                </a:lnTo>
                <a:lnTo>
                  <a:pt x="213" y="108"/>
                </a:lnTo>
                <a:lnTo>
                  <a:pt x="213" y="108"/>
                </a:lnTo>
                <a:lnTo>
                  <a:pt x="212" y="108"/>
                </a:lnTo>
                <a:lnTo>
                  <a:pt x="212" y="108"/>
                </a:lnTo>
                <a:lnTo>
                  <a:pt x="211" y="108"/>
                </a:lnTo>
                <a:lnTo>
                  <a:pt x="211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09"/>
                </a:lnTo>
                <a:lnTo>
                  <a:pt x="210" y="109"/>
                </a:lnTo>
                <a:lnTo>
                  <a:pt x="210" y="110"/>
                </a:lnTo>
                <a:lnTo>
                  <a:pt x="210" y="110"/>
                </a:lnTo>
                <a:lnTo>
                  <a:pt x="211" y="111"/>
                </a:lnTo>
                <a:lnTo>
                  <a:pt x="211" y="111"/>
                </a:lnTo>
                <a:lnTo>
                  <a:pt x="211" y="111"/>
                </a:lnTo>
                <a:lnTo>
                  <a:pt x="211" y="112"/>
                </a:lnTo>
                <a:lnTo>
                  <a:pt x="211" y="112"/>
                </a:lnTo>
                <a:lnTo>
                  <a:pt x="212" y="113"/>
                </a:lnTo>
                <a:lnTo>
                  <a:pt x="212" y="113"/>
                </a:lnTo>
                <a:lnTo>
                  <a:pt x="213" y="113"/>
                </a:lnTo>
                <a:lnTo>
                  <a:pt x="213" y="114"/>
                </a:lnTo>
                <a:lnTo>
                  <a:pt x="213" y="113"/>
                </a:lnTo>
                <a:lnTo>
                  <a:pt x="213" y="113"/>
                </a:lnTo>
                <a:lnTo>
                  <a:pt x="214" y="112"/>
                </a:lnTo>
                <a:lnTo>
                  <a:pt x="214" y="113"/>
                </a:lnTo>
                <a:lnTo>
                  <a:pt x="214" y="112"/>
                </a:lnTo>
                <a:lnTo>
                  <a:pt x="214" y="112"/>
                </a:lnTo>
                <a:lnTo>
                  <a:pt x="215" y="112"/>
                </a:lnTo>
                <a:lnTo>
                  <a:pt x="215" y="113"/>
                </a:lnTo>
                <a:lnTo>
                  <a:pt x="215" y="113"/>
                </a:lnTo>
                <a:lnTo>
                  <a:pt x="215" y="114"/>
                </a:lnTo>
                <a:lnTo>
                  <a:pt x="215" y="114"/>
                </a:lnTo>
                <a:lnTo>
                  <a:pt x="214" y="115"/>
                </a:lnTo>
                <a:lnTo>
                  <a:pt x="214" y="115"/>
                </a:lnTo>
                <a:lnTo>
                  <a:pt x="213" y="115"/>
                </a:lnTo>
                <a:lnTo>
                  <a:pt x="213" y="115"/>
                </a:lnTo>
                <a:lnTo>
                  <a:pt x="213" y="114"/>
                </a:lnTo>
                <a:lnTo>
                  <a:pt x="213" y="115"/>
                </a:lnTo>
                <a:lnTo>
                  <a:pt x="212" y="115"/>
                </a:lnTo>
                <a:lnTo>
                  <a:pt x="212" y="115"/>
                </a:lnTo>
                <a:lnTo>
                  <a:pt x="212" y="116"/>
                </a:lnTo>
                <a:lnTo>
                  <a:pt x="211" y="116"/>
                </a:lnTo>
                <a:lnTo>
                  <a:pt x="211" y="116"/>
                </a:lnTo>
                <a:lnTo>
                  <a:pt x="210" y="116"/>
                </a:lnTo>
                <a:lnTo>
                  <a:pt x="210" y="116"/>
                </a:lnTo>
                <a:lnTo>
                  <a:pt x="210" y="116"/>
                </a:lnTo>
                <a:lnTo>
                  <a:pt x="210" y="117"/>
                </a:lnTo>
                <a:lnTo>
                  <a:pt x="210" y="117"/>
                </a:lnTo>
                <a:lnTo>
                  <a:pt x="210" y="118"/>
                </a:lnTo>
                <a:lnTo>
                  <a:pt x="210" y="118"/>
                </a:lnTo>
                <a:lnTo>
                  <a:pt x="210" y="119"/>
                </a:lnTo>
                <a:lnTo>
                  <a:pt x="211" y="119"/>
                </a:lnTo>
                <a:lnTo>
                  <a:pt x="211" y="119"/>
                </a:lnTo>
                <a:lnTo>
                  <a:pt x="212" y="119"/>
                </a:lnTo>
                <a:lnTo>
                  <a:pt x="212" y="119"/>
                </a:lnTo>
                <a:lnTo>
                  <a:pt x="213" y="119"/>
                </a:lnTo>
                <a:lnTo>
                  <a:pt x="213" y="119"/>
                </a:lnTo>
                <a:lnTo>
                  <a:pt x="212" y="120"/>
                </a:lnTo>
                <a:lnTo>
                  <a:pt x="212" y="120"/>
                </a:lnTo>
                <a:lnTo>
                  <a:pt x="212" y="121"/>
                </a:lnTo>
                <a:lnTo>
                  <a:pt x="212" y="122"/>
                </a:lnTo>
                <a:lnTo>
                  <a:pt x="212" y="122"/>
                </a:lnTo>
                <a:lnTo>
                  <a:pt x="212" y="123"/>
                </a:lnTo>
                <a:lnTo>
                  <a:pt x="212" y="123"/>
                </a:lnTo>
                <a:lnTo>
                  <a:pt x="212" y="124"/>
                </a:lnTo>
                <a:lnTo>
                  <a:pt x="212" y="124"/>
                </a:lnTo>
                <a:lnTo>
                  <a:pt x="212" y="124"/>
                </a:lnTo>
                <a:lnTo>
                  <a:pt x="212" y="125"/>
                </a:lnTo>
                <a:lnTo>
                  <a:pt x="212" y="126"/>
                </a:lnTo>
                <a:lnTo>
                  <a:pt x="212" y="127"/>
                </a:lnTo>
                <a:lnTo>
                  <a:pt x="212" y="127"/>
                </a:lnTo>
                <a:lnTo>
                  <a:pt x="212" y="127"/>
                </a:lnTo>
                <a:lnTo>
                  <a:pt x="211" y="128"/>
                </a:lnTo>
                <a:lnTo>
                  <a:pt x="211" y="128"/>
                </a:lnTo>
                <a:lnTo>
                  <a:pt x="210" y="128"/>
                </a:lnTo>
                <a:lnTo>
                  <a:pt x="210" y="128"/>
                </a:lnTo>
                <a:lnTo>
                  <a:pt x="209" y="128"/>
                </a:lnTo>
                <a:lnTo>
                  <a:pt x="209" y="128"/>
                </a:lnTo>
                <a:lnTo>
                  <a:pt x="209" y="128"/>
                </a:lnTo>
                <a:lnTo>
                  <a:pt x="209" y="128"/>
                </a:lnTo>
                <a:lnTo>
                  <a:pt x="208" y="128"/>
                </a:lnTo>
                <a:lnTo>
                  <a:pt x="208" y="128"/>
                </a:lnTo>
                <a:lnTo>
                  <a:pt x="207" y="128"/>
                </a:lnTo>
                <a:lnTo>
                  <a:pt x="207" y="127"/>
                </a:lnTo>
                <a:lnTo>
                  <a:pt x="207" y="127"/>
                </a:lnTo>
                <a:lnTo>
                  <a:pt x="206" y="127"/>
                </a:lnTo>
                <a:lnTo>
                  <a:pt x="206" y="127"/>
                </a:lnTo>
                <a:lnTo>
                  <a:pt x="205" y="127"/>
                </a:lnTo>
                <a:lnTo>
                  <a:pt x="205" y="128"/>
                </a:lnTo>
                <a:lnTo>
                  <a:pt x="205" y="128"/>
                </a:lnTo>
                <a:lnTo>
                  <a:pt x="206" y="128"/>
                </a:lnTo>
                <a:lnTo>
                  <a:pt x="206" y="128"/>
                </a:lnTo>
                <a:lnTo>
                  <a:pt x="206" y="128"/>
                </a:lnTo>
                <a:lnTo>
                  <a:pt x="207" y="129"/>
                </a:lnTo>
                <a:lnTo>
                  <a:pt x="207" y="129"/>
                </a:lnTo>
                <a:lnTo>
                  <a:pt x="207" y="130"/>
                </a:lnTo>
                <a:lnTo>
                  <a:pt x="207" y="130"/>
                </a:lnTo>
                <a:lnTo>
                  <a:pt x="207" y="130"/>
                </a:lnTo>
                <a:lnTo>
                  <a:pt x="207" y="131"/>
                </a:lnTo>
                <a:lnTo>
                  <a:pt x="208" y="131"/>
                </a:lnTo>
                <a:lnTo>
                  <a:pt x="208" y="131"/>
                </a:lnTo>
                <a:lnTo>
                  <a:pt x="209" y="131"/>
                </a:lnTo>
                <a:lnTo>
                  <a:pt x="209" y="131"/>
                </a:lnTo>
                <a:lnTo>
                  <a:pt x="209" y="131"/>
                </a:lnTo>
                <a:lnTo>
                  <a:pt x="209" y="131"/>
                </a:lnTo>
                <a:lnTo>
                  <a:pt x="210" y="131"/>
                </a:lnTo>
                <a:lnTo>
                  <a:pt x="210" y="132"/>
                </a:lnTo>
                <a:lnTo>
                  <a:pt x="210" y="131"/>
                </a:lnTo>
                <a:lnTo>
                  <a:pt x="211" y="131"/>
                </a:lnTo>
                <a:lnTo>
                  <a:pt x="211" y="131"/>
                </a:lnTo>
                <a:lnTo>
                  <a:pt x="212" y="131"/>
                </a:lnTo>
                <a:lnTo>
                  <a:pt x="212" y="131"/>
                </a:lnTo>
                <a:lnTo>
                  <a:pt x="213" y="131"/>
                </a:lnTo>
                <a:lnTo>
                  <a:pt x="213" y="132"/>
                </a:lnTo>
                <a:lnTo>
                  <a:pt x="213" y="132"/>
                </a:lnTo>
                <a:lnTo>
                  <a:pt x="213" y="132"/>
                </a:lnTo>
                <a:lnTo>
                  <a:pt x="214" y="132"/>
                </a:lnTo>
                <a:lnTo>
                  <a:pt x="214" y="132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4"/>
                </a:lnTo>
                <a:lnTo>
                  <a:pt x="217" y="134"/>
                </a:lnTo>
                <a:lnTo>
                  <a:pt x="217" y="134"/>
                </a:lnTo>
                <a:lnTo>
                  <a:pt x="217" y="135"/>
                </a:lnTo>
                <a:lnTo>
                  <a:pt x="218" y="135"/>
                </a:lnTo>
                <a:lnTo>
                  <a:pt x="218" y="135"/>
                </a:lnTo>
                <a:lnTo>
                  <a:pt x="219" y="135"/>
                </a:lnTo>
                <a:lnTo>
                  <a:pt x="219" y="136"/>
                </a:lnTo>
                <a:lnTo>
                  <a:pt x="219" y="136"/>
                </a:lnTo>
                <a:lnTo>
                  <a:pt x="219" y="135"/>
                </a:lnTo>
                <a:lnTo>
                  <a:pt x="219" y="136"/>
                </a:lnTo>
                <a:lnTo>
                  <a:pt x="220" y="136"/>
                </a:lnTo>
                <a:lnTo>
                  <a:pt x="220" y="136"/>
                </a:lnTo>
                <a:lnTo>
                  <a:pt x="221" y="136"/>
                </a:lnTo>
                <a:lnTo>
                  <a:pt x="221" y="136"/>
                </a:lnTo>
                <a:lnTo>
                  <a:pt x="221" y="136"/>
                </a:lnTo>
                <a:lnTo>
                  <a:pt x="221" y="137"/>
                </a:lnTo>
                <a:lnTo>
                  <a:pt x="221" y="137"/>
                </a:lnTo>
                <a:lnTo>
                  <a:pt x="222" y="137"/>
                </a:lnTo>
                <a:lnTo>
                  <a:pt x="222" y="138"/>
                </a:lnTo>
                <a:lnTo>
                  <a:pt x="223" y="138"/>
                </a:lnTo>
                <a:lnTo>
                  <a:pt x="223" y="138"/>
                </a:lnTo>
                <a:lnTo>
                  <a:pt x="222" y="138"/>
                </a:lnTo>
                <a:lnTo>
                  <a:pt x="222" y="139"/>
                </a:lnTo>
                <a:lnTo>
                  <a:pt x="222" y="139"/>
                </a:lnTo>
                <a:lnTo>
                  <a:pt x="223" y="140"/>
                </a:lnTo>
                <a:lnTo>
                  <a:pt x="222" y="140"/>
                </a:lnTo>
                <a:lnTo>
                  <a:pt x="222" y="140"/>
                </a:lnTo>
                <a:lnTo>
                  <a:pt x="223" y="140"/>
                </a:lnTo>
                <a:lnTo>
                  <a:pt x="224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6" y="140"/>
                </a:lnTo>
                <a:lnTo>
                  <a:pt x="226" y="141"/>
                </a:lnTo>
                <a:lnTo>
                  <a:pt x="227" y="141"/>
                </a:lnTo>
                <a:lnTo>
                  <a:pt x="227" y="141"/>
                </a:lnTo>
                <a:lnTo>
                  <a:pt x="228" y="141"/>
                </a:lnTo>
                <a:lnTo>
                  <a:pt x="228" y="141"/>
                </a:lnTo>
                <a:lnTo>
                  <a:pt x="228" y="141"/>
                </a:lnTo>
                <a:lnTo>
                  <a:pt x="229" y="142"/>
                </a:lnTo>
                <a:lnTo>
                  <a:pt x="229" y="142"/>
                </a:lnTo>
                <a:lnTo>
                  <a:pt x="229" y="142"/>
                </a:lnTo>
                <a:lnTo>
                  <a:pt x="230" y="142"/>
                </a:lnTo>
                <a:lnTo>
                  <a:pt x="230" y="142"/>
                </a:lnTo>
                <a:lnTo>
                  <a:pt x="230" y="143"/>
                </a:lnTo>
                <a:lnTo>
                  <a:pt x="231" y="143"/>
                </a:lnTo>
                <a:lnTo>
                  <a:pt x="231" y="143"/>
                </a:lnTo>
                <a:lnTo>
                  <a:pt x="232" y="143"/>
                </a:lnTo>
                <a:lnTo>
                  <a:pt x="232" y="143"/>
                </a:lnTo>
                <a:lnTo>
                  <a:pt x="233" y="144"/>
                </a:lnTo>
                <a:lnTo>
                  <a:pt x="233" y="144"/>
                </a:lnTo>
                <a:lnTo>
                  <a:pt x="233" y="144"/>
                </a:lnTo>
                <a:lnTo>
                  <a:pt x="234" y="144"/>
                </a:lnTo>
                <a:lnTo>
                  <a:pt x="234" y="144"/>
                </a:lnTo>
                <a:lnTo>
                  <a:pt x="235" y="144"/>
                </a:lnTo>
                <a:lnTo>
                  <a:pt x="235" y="144"/>
                </a:lnTo>
                <a:lnTo>
                  <a:pt x="236" y="144"/>
                </a:lnTo>
                <a:lnTo>
                  <a:pt x="236" y="144"/>
                </a:lnTo>
                <a:lnTo>
                  <a:pt x="236" y="144"/>
                </a:lnTo>
                <a:lnTo>
                  <a:pt x="237" y="144"/>
                </a:lnTo>
                <a:lnTo>
                  <a:pt x="237" y="144"/>
                </a:lnTo>
                <a:lnTo>
                  <a:pt x="237" y="145"/>
                </a:lnTo>
                <a:lnTo>
                  <a:pt x="237" y="145"/>
                </a:lnTo>
                <a:lnTo>
                  <a:pt x="238" y="145"/>
                </a:lnTo>
                <a:lnTo>
                  <a:pt x="238" y="145"/>
                </a:lnTo>
                <a:lnTo>
                  <a:pt x="238" y="145"/>
                </a:lnTo>
                <a:lnTo>
                  <a:pt x="239" y="146"/>
                </a:lnTo>
                <a:lnTo>
                  <a:pt x="239" y="146"/>
                </a:lnTo>
                <a:lnTo>
                  <a:pt x="239" y="147"/>
                </a:lnTo>
                <a:lnTo>
                  <a:pt x="240" y="147"/>
                </a:lnTo>
                <a:lnTo>
                  <a:pt x="240" y="148"/>
                </a:lnTo>
                <a:lnTo>
                  <a:pt x="241" y="148"/>
                </a:lnTo>
                <a:lnTo>
                  <a:pt x="241" y="148"/>
                </a:lnTo>
                <a:lnTo>
                  <a:pt x="241" y="148"/>
                </a:lnTo>
                <a:lnTo>
                  <a:pt x="242" y="148"/>
                </a:lnTo>
                <a:lnTo>
                  <a:pt x="242" y="148"/>
                </a:lnTo>
                <a:lnTo>
                  <a:pt x="242" y="148"/>
                </a:lnTo>
                <a:lnTo>
                  <a:pt x="243" y="148"/>
                </a:lnTo>
                <a:lnTo>
                  <a:pt x="243" y="148"/>
                </a:lnTo>
                <a:lnTo>
                  <a:pt x="244" y="148"/>
                </a:lnTo>
                <a:lnTo>
                  <a:pt x="244" y="149"/>
                </a:lnTo>
                <a:lnTo>
                  <a:pt x="244" y="149"/>
                </a:lnTo>
                <a:lnTo>
                  <a:pt x="245" y="149"/>
                </a:lnTo>
                <a:lnTo>
                  <a:pt x="246" y="149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8" y="150"/>
                </a:lnTo>
                <a:lnTo>
                  <a:pt x="248" y="150"/>
                </a:lnTo>
                <a:lnTo>
                  <a:pt x="249" y="150"/>
                </a:lnTo>
                <a:lnTo>
                  <a:pt x="249" y="150"/>
                </a:lnTo>
                <a:lnTo>
                  <a:pt x="250" y="150"/>
                </a:lnTo>
                <a:lnTo>
                  <a:pt x="250" y="150"/>
                </a:lnTo>
                <a:lnTo>
                  <a:pt x="250" y="151"/>
                </a:lnTo>
                <a:lnTo>
                  <a:pt x="250" y="151"/>
                </a:lnTo>
                <a:lnTo>
                  <a:pt x="250" y="152"/>
                </a:lnTo>
                <a:lnTo>
                  <a:pt x="250" y="153"/>
                </a:lnTo>
                <a:lnTo>
                  <a:pt x="251" y="153"/>
                </a:lnTo>
                <a:lnTo>
                  <a:pt x="251" y="153"/>
                </a:lnTo>
                <a:lnTo>
                  <a:pt x="251" y="153"/>
                </a:lnTo>
                <a:lnTo>
                  <a:pt x="251" y="154"/>
                </a:lnTo>
                <a:lnTo>
                  <a:pt x="251" y="154"/>
                </a:lnTo>
                <a:lnTo>
                  <a:pt x="252" y="154"/>
                </a:lnTo>
                <a:lnTo>
                  <a:pt x="252" y="155"/>
                </a:lnTo>
                <a:lnTo>
                  <a:pt x="253" y="155"/>
                </a:lnTo>
                <a:lnTo>
                  <a:pt x="253" y="155"/>
                </a:lnTo>
                <a:lnTo>
                  <a:pt x="254" y="156"/>
                </a:lnTo>
                <a:lnTo>
                  <a:pt x="254" y="156"/>
                </a:lnTo>
                <a:lnTo>
                  <a:pt x="254" y="157"/>
                </a:lnTo>
                <a:lnTo>
                  <a:pt x="255" y="157"/>
                </a:lnTo>
                <a:lnTo>
                  <a:pt x="255" y="157"/>
                </a:lnTo>
                <a:lnTo>
                  <a:pt x="255" y="157"/>
                </a:lnTo>
                <a:lnTo>
                  <a:pt x="255" y="158"/>
                </a:lnTo>
                <a:lnTo>
                  <a:pt x="256" y="158"/>
                </a:lnTo>
                <a:lnTo>
                  <a:pt x="256" y="158"/>
                </a:lnTo>
                <a:lnTo>
                  <a:pt x="256" y="159"/>
                </a:lnTo>
                <a:lnTo>
                  <a:pt x="257" y="159"/>
                </a:lnTo>
                <a:lnTo>
                  <a:pt x="257" y="159"/>
                </a:lnTo>
                <a:lnTo>
                  <a:pt x="258" y="159"/>
                </a:lnTo>
                <a:lnTo>
                  <a:pt x="258" y="159"/>
                </a:lnTo>
                <a:lnTo>
                  <a:pt x="258" y="160"/>
                </a:lnTo>
                <a:lnTo>
                  <a:pt x="259" y="160"/>
                </a:lnTo>
                <a:lnTo>
                  <a:pt x="259" y="160"/>
                </a:lnTo>
                <a:lnTo>
                  <a:pt x="259" y="160"/>
                </a:lnTo>
                <a:lnTo>
                  <a:pt x="260" y="161"/>
                </a:lnTo>
                <a:lnTo>
                  <a:pt x="260" y="161"/>
                </a:lnTo>
                <a:lnTo>
                  <a:pt x="261" y="161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4"/>
                </a:lnTo>
                <a:lnTo>
                  <a:pt x="262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4" y="164"/>
                </a:lnTo>
                <a:lnTo>
                  <a:pt x="264" y="164"/>
                </a:lnTo>
                <a:lnTo>
                  <a:pt x="264" y="165"/>
                </a:lnTo>
                <a:lnTo>
                  <a:pt x="265" y="165"/>
                </a:lnTo>
                <a:lnTo>
                  <a:pt x="265" y="165"/>
                </a:lnTo>
                <a:lnTo>
                  <a:pt x="265" y="165"/>
                </a:lnTo>
                <a:lnTo>
                  <a:pt x="266" y="165"/>
                </a:lnTo>
                <a:lnTo>
                  <a:pt x="266" y="166"/>
                </a:lnTo>
                <a:lnTo>
                  <a:pt x="266" y="166"/>
                </a:lnTo>
                <a:lnTo>
                  <a:pt x="266" y="166"/>
                </a:lnTo>
                <a:lnTo>
                  <a:pt x="266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8"/>
                </a:lnTo>
                <a:lnTo>
                  <a:pt x="267" y="168"/>
                </a:lnTo>
                <a:lnTo>
                  <a:pt x="267" y="169"/>
                </a:lnTo>
                <a:lnTo>
                  <a:pt x="267" y="169"/>
                </a:lnTo>
                <a:lnTo>
                  <a:pt x="268" y="169"/>
                </a:lnTo>
                <a:lnTo>
                  <a:pt x="268" y="169"/>
                </a:lnTo>
                <a:lnTo>
                  <a:pt x="268" y="169"/>
                </a:lnTo>
                <a:lnTo>
                  <a:pt x="269" y="169"/>
                </a:lnTo>
                <a:lnTo>
                  <a:pt x="269" y="169"/>
                </a:lnTo>
                <a:lnTo>
                  <a:pt x="270" y="169"/>
                </a:lnTo>
                <a:lnTo>
                  <a:pt x="270" y="169"/>
                </a:lnTo>
                <a:lnTo>
                  <a:pt x="270" y="169"/>
                </a:lnTo>
                <a:lnTo>
                  <a:pt x="271" y="169"/>
                </a:lnTo>
                <a:lnTo>
                  <a:pt x="271" y="169"/>
                </a:lnTo>
                <a:lnTo>
                  <a:pt x="271" y="169"/>
                </a:lnTo>
                <a:lnTo>
                  <a:pt x="271" y="169"/>
                </a:lnTo>
                <a:lnTo>
                  <a:pt x="271" y="170"/>
                </a:lnTo>
                <a:lnTo>
                  <a:pt x="271" y="170"/>
                </a:lnTo>
                <a:lnTo>
                  <a:pt x="271" y="171"/>
                </a:lnTo>
                <a:lnTo>
                  <a:pt x="272" y="171"/>
                </a:lnTo>
                <a:lnTo>
                  <a:pt x="272" y="171"/>
                </a:lnTo>
                <a:lnTo>
                  <a:pt x="272" y="172"/>
                </a:lnTo>
                <a:lnTo>
                  <a:pt x="272" y="172"/>
                </a:lnTo>
                <a:lnTo>
                  <a:pt x="272" y="173"/>
                </a:lnTo>
                <a:lnTo>
                  <a:pt x="271" y="173"/>
                </a:lnTo>
                <a:lnTo>
                  <a:pt x="271" y="173"/>
                </a:lnTo>
                <a:lnTo>
                  <a:pt x="272" y="173"/>
                </a:lnTo>
                <a:lnTo>
                  <a:pt x="272" y="173"/>
                </a:lnTo>
                <a:lnTo>
                  <a:pt x="273" y="173"/>
                </a:lnTo>
                <a:lnTo>
                  <a:pt x="273" y="173"/>
                </a:lnTo>
                <a:lnTo>
                  <a:pt x="273" y="173"/>
                </a:lnTo>
                <a:lnTo>
                  <a:pt x="273" y="172"/>
                </a:lnTo>
                <a:lnTo>
                  <a:pt x="273" y="172"/>
                </a:lnTo>
                <a:lnTo>
                  <a:pt x="273" y="173"/>
                </a:lnTo>
                <a:lnTo>
                  <a:pt x="273" y="173"/>
                </a:lnTo>
                <a:lnTo>
                  <a:pt x="273" y="173"/>
                </a:lnTo>
                <a:lnTo>
                  <a:pt x="273" y="174"/>
                </a:lnTo>
                <a:lnTo>
                  <a:pt x="273" y="174"/>
                </a:lnTo>
                <a:lnTo>
                  <a:pt x="273" y="175"/>
                </a:lnTo>
                <a:lnTo>
                  <a:pt x="273" y="175"/>
                </a:lnTo>
                <a:lnTo>
                  <a:pt x="273" y="175"/>
                </a:lnTo>
                <a:lnTo>
                  <a:pt x="273" y="175"/>
                </a:lnTo>
                <a:lnTo>
                  <a:pt x="273" y="175"/>
                </a:lnTo>
                <a:lnTo>
                  <a:pt x="273" y="175"/>
                </a:lnTo>
                <a:lnTo>
                  <a:pt x="274" y="175"/>
                </a:lnTo>
                <a:lnTo>
                  <a:pt x="274" y="175"/>
                </a:lnTo>
                <a:lnTo>
                  <a:pt x="275" y="175"/>
                </a:lnTo>
                <a:lnTo>
                  <a:pt x="275" y="175"/>
                </a:lnTo>
                <a:lnTo>
                  <a:pt x="275" y="175"/>
                </a:lnTo>
                <a:lnTo>
                  <a:pt x="275" y="176"/>
                </a:lnTo>
                <a:lnTo>
                  <a:pt x="275" y="176"/>
                </a:lnTo>
                <a:lnTo>
                  <a:pt x="275" y="175"/>
                </a:lnTo>
                <a:lnTo>
                  <a:pt x="276" y="175"/>
                </a:lnTo>
                <a:lnTo>
                  <a:pt x="276" y="176"/>
                </a:lnTo>
                <a:lnTo>
                  <a:pt x="276" y="176"/>
                </a:lnTo>
                <a:lnTo>
                  <a:pt x="276" y="177"/>
                </a:lnTo>
                <a:lnTo>
                  <a:pt x="276" y="177"/>
                </a:lnTo>
                <a:lnTo>
                  <a:pt x="275" y="178"/>
                </a:lnTo>
                <a:lnTo>
                  <a:pt x="275" y="178"/>
                </a:lnTo>
                <a:lnTo>
                  <a:pt x="275" y="178"/>
                </a:lnTo>
                <a:lnTo>
                  <a:pt x="275" y="178"/>
                </a:lnTo>
                <a:lnTo>
                  <a:pt x="275" y="179"/>
                </a:lnTo>
                <a:lnTo>
                  <a:pt x="275" y="179"/>
                </a:lnTo>
                <a:lnTo>
                  <a:pt x="275" y="178"/>
                </a:lnTo>
                <a:lnTo>
                  <a:pt x="276" y="178"/>
                </a:lnTo>
                <a:lnTo>
                  <a:pt x="276" y="178"/>
                </a:lnTo>
                <a:lnTo>
                  <a:pt x="276" y="177"/>
                </a:lnTo>
                <a:lnTo>
                  <a:pt x="277" y="177"/>
                </a:lnTo>
                <a:lnTo>
                  <a:pt x="277" y="178"/>
                </a:lnTo>
                <a:lnTo>
                  <a:pt x="277" y="178"/>
                </a:lnTo>
                <a:lnTo>
                  <a:pt x="277" y="178"/>
                </a:lnTo>
                <a:lnTo>
                  <a:pt x="278" y="178"/>
                </a:lnTo>
                <a:lnTo>
                  <a:pt x="277" y="178"/>
                </a:lnTo>
                <a:lnTo>
                  <a:pt x="277" y="178"/>
                </a:lnTo>
                <a:lnTo>
                  <a:pt x="277" y="179"/>
                </a:lnTo>
                <a:lnTo>
                  <a:pt x="277" y="179"/>
                </a:lnTo>
                <a:lnTo>
                  <a:pt x="277" y="180"/>
                </a:lnTo>
                <a:lnTo>
                  <a:pt x="277" y="180"/>
                </a:lnTo>
                <a:lnTo>
                  <a:pt x="277" y="180"/>
                </a:lnTo>
                <a:lnTo>
                  <a:pt x="277" y="180"/>
                </a:lnTo>
                <a:lnTo>
                  <a:pt x="277" y="180"/>
                </a:lnTo>
                <a:lnTo>
                  <a:pt x="278" y="180"/>
                </a:lnTo>
                <a:lnTo>
                  <a:pt x="278" y="179"/>
                </a:lnTo>
                <a:lnTo>
                  <a:pt x="278" y="179"/>
                </a:lnTo>
                <a:lnTo>
                  <a:pt x="278" y="179"/>
                </a:lnTo>
                <a:lnTo>
                  <a:pt x="279" y="179"/>
                </a:lnTo>
                <a:lnTo>
                  <a:pt x="279" y="179"/>
                </a:lnTo>
                <a:lnTo>
                  <a:pt x="279" y="179"/>
                </a:lnTo>
                <a:lnTo>
                  <a:pt x="279" y="179"/>
                </a:lnTo>
                <a:lnTo>
                  <a:pt x="279" y="179"/>
                </a:lnTo>
                <a:lnTo>
                  <a:pt x="280" y="179"/>
                </a:lnTo>
                <a:lnTo>
                  <a:pt x="279" y="179"/>
                </a:lnTo>
                <a:lnTo>
                  <a:pt x="279" y="180"/>
                </a:lnTo>
                <a:lnTo>
                  <a:pt x="280" y="180"/>
                </a:lnTo>
                <a:lnTo>
                  <a:pt x="280" y="180"/>
                </a:lnTo>
                <a:lnTo>
                  <a:pt x="280" y="180"/>
                </a:lnTo>
                <a:lnTo>
                  <a:pt x="280" y="180"/>
                </a:lnTo>
                <a:lnTo>
                  <a:pt x="280" y="180"/>
                </a:lnTo>
                <a:lnTo>
                  <a:pt x="280" y="181"/>
                </a:lnTo>
                <a:lnTo>
                  <a:pt x="279" y="181"/>
                </a:lnTo>
                <a:lnTo>
                  <a:pt x="279" y="181"/>
                </a:lnTo>
                <a:lnTo>
                  <a:pt x="280" y="181"/>
                </a:lnTo>
                <a:lnTo>
                  <a:pt x="280" y="181"/>
                </a:lnTo>
                <a:lnTo>
                  <a:pt x="280" y="182"/>
                </a:lnTo>
                <a:lnTo>
                  <a:pt x="281" y="182"/>
                </a:lnTo>
                <a:lnTo>
                  <a:pt x="281" y="182"/>
                </a:lnTo>
                <a:lnTo>
                  <a:pt x="281" y="182"/>
                </a:lnTo>
                <a:lnTo>
                  <a:pt x="281" y="182"/>
                </a:lnTo>
                <a:lnTo>
                  <a:pt x="282" y="182"/>
                </a:lnTo>
                <a:lnTo>
                  <a:pt x="282" y="182"/>
                </a:lnTo>
                <a:lnTo>
                  <a:pt x="283" y="182"/>
                </a:lnTo>
                <a:lnTo>
                  <a:pt x="283" y="182"/>
                </a:lnTo>
                <a:lnTo>
                  <a:pt x="283" y="183"/>
                </a:lnTo>
                <a:lnTo>
                  <a:pt x="283" y="183"/>
                </a:lnTo>
                <a:lnTo>
                  <a:pt x="283" y="183"/>
                </a:lnTo>
                <a:lnTo>
                  <a:pt x="282" y="184"/>
                </a:lnTo>
                <a:lnTo>
                  <a:pt x="282" y="184"/>
                </a:lnTo>
                <a:lnTo>
                  <a:pt x="281" y="184"/>
                </a:lnTo>
                <a:lnTo>
                  <a:pt x="281" y="184"/>
                </a:lnTo>
                <a:lnTo>
                  <a:pt x="281" y="184"/>
                </a:lnTo>
                <a:lnTo>
                  <a:pt x="281" y="184"/>
                </a:lnTo>
                <a:lnTo>
                  <a:pt x="282" y="184"/>
                </a:lnTo>
                <a:lnTo>
                  <a:pt x="282" y="185"/>
                </a:lnTo>
                <a:lnTo>
                  <a:pt x="282" y="185"/>
                </a:lnTo>
                <a:lnTo>
                  <a:pt x="283" y="185"/>
                </a:lnTo>
                <a:lnTo>
                  <a:pt x="283" y="185"/>
                </a:lnTo>
                <a:lnTo>
                  <a:pt x="283" y="185"/>
                </a:lnTo>
                <a:lnTo>
                  <a:pt x="283" y="184"/>
                </a:lnTo>
                <a:lnTo>
                  <a:pt x="284" y="184"/>
                </a:lnTo>
                <a:lnTo>
                  <a:pt x="284" y="185"/>
                </a:lnTo>
                <a:lnTo>
                  <a:pt x="284" y="185"/>
                </a:lnTo>
                <a:lnTo>
                  <a:pt x="285" y="186"/>
                </a:lnTo>
                <a:lnTo>
                  <a:pt x="285" y="187"/>
                </a:lnTo>
                <a:lnTo>
                  <a:pt x="286" y="187"/>
                </a:lnTo>
                <a:lnTo>
                  <a:pt x="285" y="187"/>
                </a:lnTo>
                <a:lnTo>
                  <a:pt x="284" y="187"/>
                </a:lnTo>
                <a:lnTo>
                  <a:pt x="283" y="187"/>
                </a:lnTo>
                <a:lnTo>
                  <a:pt x="283" y="187"/>
                </a:lnTo>
                <a:lnTo>
                  <a:pt x="283" y="187"/>
                </a:lnTo>
                <a:lnTo>
                  <a:pt x="283" y="187"/>
                </a:lnTo>
                <a:lnTo>
                  <a:pt x="282" y="187"/>
                </a:lnTo>
                <a:lnTo>
                  <a:pt x="281" y="187"/>
                </a:lnTo>
                <a:lnTo>
                  <a:pt x="280" y="188"/>
                </a:lnTo>
                <a:lnTo>
                  <a:pt x="279" y="188"/>
                </a:lnTo>
                <a:lnTo>
                  <a:pt x="279" y="188"/>
                </a:lnTo>
                <a:lnTo>
                  <a:pt x="278" y="188"/>
                </a:lnTo>
                <a:lnTo>
                  <a:pt x="277" y="188"/>
                </a:lnTo>
                <a:lnTo>
                  <a:pt x="276" y="188"/>
                </a:lnTo>
                <a:lnTo>
                  <a:pt x="275" y="188"/>
                </a:lnTo>
                <a:lnTo>
                  <a:pt x="275" y="189"/>
                </a:lnTo>
                <a:lnTo>
                  <a:pt x="274" y="189"/>
                </a:lnTo>
                <a:lnTo>
                  <a:pt x="273" y="189"/>
                </a:lnTo>
                <a:lnTo>
                  <a:pt x="273" y="190"/>
                </a:lnTo>
                <a:lnTo>
                  <a:pt x="273" y="190"/>
                </a:lnTo>
                <a:lnTo>
                  <a:pt x="272" y="190"/>
                </a:lnTo>
                <a:lnTo>
                  <a:pt x="271" y="190"/>
                </a:lnTo>
                <a:lnTo>
                  <a:pt x="271" y="190"/>
                </a:lnTo>
                <a:lnTo>
                  <a:pt x="271" y="191"/>
                </a:lnTo>
                <a:lnTo>
                  <a:pt x="270" y="191"/>
                </a:lnTo>
                <a:lnTo>
                  <a:pt x="270" y="192"/>
                </a:lnTo>
                <a:lnTo>
                  <a:pt x="270" y="192"/>
                </a:lnTo>
                <a:lnTo>
                  <a:pt x="269" y="193"/>
                </a:lnTo>
                <a:lnTo>
                  <a:pt x="269" y="193"/>
                </a:lnTo>
                <a:lnTo>
                  <a:pt x="268" y="193"/>
                </a:lnTo>
                <a:lnTo>
                  <a:pt x="268" y="193"/>
                </a:lnTo>
                <a:lnTo>
                  <a:pt x="267" y="193"/>
                </a:lnTo>
                <a:lnTo>
                  <a:pt x="267" y="194"/>
                </a:lnTo>
                <a:lnTo>
                  <a:pt x="267" y="194"/>
                </a:lnTo>
                <a:lnTo>
                  <a:pt x="267" y="194"/>
                </a:lnTo>
                <a:lnTo>
                  <a:pt x="266" y="194"/>
                </a:lnTo>
                <a:lnTo>
                  <a:pt x="266" y="194"/>
                </a:lnTo>
                <a:lnTo>
                  <a:pt x="265" y="194"/>
                </a:lnTo>
                <a:lnTo>
                  <a:pt x="265" y="195"/>
                </a:lnTo>
                <a:lnTo>
                  <a:pt x="265" y="195"/>
                </a:lnTo>
                <a:lnTo>
                  <a:pt x="264" y="195"/>
                </a:lnTo>
                <a:lnTo>
                  <a:pt x="264" y="196"/>
                </a:lnTo>
                <a:lnTo>
                  <a:pt x="263" y="196"/>
                </a:lnTo>
                <a:lnTo>
                  <a:pt x="263" y="196"/>
                </a:lnTo>
                <a:lnTo>
                  <a:pt x="263" y="197"/>
                </a:lnTo>
                <a:lnTo>
                  <a:pt x="263" y="197"/>
                </a:lnTo>
                <a:lnTo>
                  <a:pt x="262" y="197"/>
                </a:lnTo>
                <a:lnTo>
                  <a:pt x="262" y="197"/>
                </a:lnTo>
                <a:lnTo>
                  <a:pt x="262" y="198"/>
                </a:lnTo>
                <a:lnTo>
                  <a:pt x="262" y="198"/>
                </a:lnTo>
                <a:lnTo>
                  <a:pt x="262" y="198"/>
                </a:lnTo>
                <a:lnTo>
                  <a:pt x="262" y="198"/>
                </a:lnTo>
                <a:lnTo>
                  <a:pt x="261" y="199"/>
                </a:lnTo>
                <a:lnTo>
                  <a:pt x="261" y="199"/>
                </a:lnTo>
                <a:lnTo>
                  <a:pt x="260" y="199"/>
                </a:lnTo>
                <a:lnTo>
                  <a:pt x="260" y="199"/>
                </a:lnTo>
                <a:lnTo>
                  <a:pt x="260" y="200"/>
                </a:lnTo>
                <a:lnTo>
                  <a:pt x="259" y="199"/>
                </a:lnTo>
                <a:lnTo>
                  <a:pt x="259" y="199"/>
                </a:lnTo>
                <a:lnTo>
                  <a:pt x="258" y="199"/>
                </a:lnTo>
                <a:lnTo>
                  <a:pt x="258" y="199"/>
                </a:lnTo>
                <a:lnTo>
                  <a:pt x="258" y="199"/>
                </a:lnTo>
                <a:lnTo>
                  <a:pt x="258" y="200"/>
                </a:lnTo>
                <a:lnTo>
                  <a:pt x="257" y="200"/>
                </a:lnTo>
                <a:lnTo>
                  <a:pt x="257" y="201"/>
                </a:lnTo>
                <a:lnTo>
                  <a:pt x="256" y="201"/>
                </a:lnTo>
                <a:lnTo>
                  <a:pt x="255" y="201"/>
                </a:lnTo>
                <a:lnTo>
                  <a:pt x="255" y="202"/>
                </a:lnTo>
                <a:lnTo>
                  <a:pt x="254" y="202"/>
                </a:lnTo>
                <a:lnTo>
                  <a:pt x="254" y="202"/>
                </a:lnTo>
                <a:lnTo>
                  <a:pt x="254" y="202"/>
                </a:lnTo>
                <a:lnTo>
                  <a:pt x="253" y="202"/>
                </a:lnTo>
                <a:lnTo>
                  <a:pt x="253" y="202"/>
                </a:lnTo>
                <a:lnTo>
                  <a:pt x="252" y="202"/>
                </a:lnTo>
                <a:lnTo>
                  <a:pt x="252" y="203"/>
                </a:lnTo>
                <a:lnTo>
                  <a:pt x="251" y="203"/>
                </a:lnTo>
                <a:lnTo>
                  <a:pt x="251" y="203"/>
                </a:lnTo>
                <a:lnTo>
                  <a:pt x="250" y="203"/>
                </a:lnTo>
                <a:lnTo>
                  <a:pt x="249" y="203"/>
                </a:lnTo>
                <a:lnTo>
                  <a:pt x="249" y="203"/>
                </a:lnTo>
                <a:lnTo>
                  <a:pt x="248" y="203"/>
                </a:lnTo>
                <a:lnTo>
                  <a:pt x="247" y="203"/>
                </a:lnTo>
                <a:lnTo>
                  <a:pt x="247" y="203"/>
                </a:lnTo>
                <a:lnTo>
                  <a:pt x="246" y="203"/>
                </a:lnTo>
                <a:lnTo>
                  <a:pt x="246" y="203"/>
                </a:lnTo>
                <a:lnTo>
                  <a:pt x="245" y="203"/>
                </a:lnTo>
                <a:lnTo>
                  <a:pt x="245" y="203"/>
                </a:lnTo>
                <a:lnTo>
                  <a:pt x="244" y="203"/>
                </a:lnTo>
                <a:lnTo>
                  <a:pt x="243" y="204"/>
                </a:lnTo>
                <a:lnTo>
                  <a:pt x="243" y="204"/>
                </a:lnTo>
                <a:lnTo>
                  <a:pt x="243" y="205"/>
                </a:lnTo>
                <a:lnTo>
                  <a:pt x="242" y="205"/>
                </a:lnTo>
                <a:lnTo>
                  <a:pt x="242" y="206"/>
                </a:lnTo>
                <a:lnTo>
                  <a:pt x="241" y="206"/>
                </a:lnTo>
                <a:lnTo>
                  <a:pt x="241" y="206"/>
                </a:lnTo>
                <a:lnTo>
                  <a:pt x="239" y="207"/>
                </a:lnTo>
                <a:lnTo>
                  <a:pt x="238" y="206"/>
                </a:lnTo>
                <a:lnTo>
                  <a:pt x="238" y="206"/>
                </a:lnTo>
                <a:lnTo>
                  <a:pt x="237" y="207"/>
                </a:lnTo>
                <a:lnTo>
                  <a:pt x="236" y="208"/>
                </a:lnTo>
                <a:lnTo>
                  <a:pt x="235" y="209"/>
                </a:lnTo>
                <a:lnTo>
                  <a:pt x="234" y="209"/>
                </a:lnTo>
                <a:lnTo>
                  <a:pt x="234" y="210"/>
                </a:lnTo>
                <a:lnTo>
                  <a:pt x="233" y="211"/>
                </a:lnTo>
                <a:lnTo>
                  <a:pt x="233" y="211"/>
                </a:lnTo>
                <a:lnTo>
                  <a:pt x="232" y="212"/>
                </a:lnTo>
                <a:lnTo>
                  <a:pt x="231" y="212"/>
                </a:lnTo>
                <a:lnTo>
                  <a:pt x="231" y="212"/>
                </a:lnTo>
                <a:lnTo>
                  <a:pt x="230" y="212"/>
                </a:lnTo>
                <a:lnTo>
                  <a:pt x="230" y="212"/>
                </a:lnTo>
                <a:lnTo>
                  <a:pt x="230" y="212"/>
                </a:lnTo>
                <a:lnTo>
                  <a:pt x="230" y="213"/>
                </a:lnTo>
                <a:lnTo>
                  <a:pt x="230" y="213"/>
                </a:lnTo>
                <a:lnTo>
                  <a:pt x="230" y="213"/>
                </a:lnTo>
                <a:lnTo>
                  <a:pt x="229" y="213"/>
                </a:lnTo>
                <a:lnTo>
                  <a:pt x="229" y="213"/>
                </a:lnTo>
                <a:lnTo>
                  <a:pt x="228" y="213"/>
                </a:lnTo>
                <a:lnTo>
                  <a:pt x="228" y="214"/>
                </a:lnTo>
                <a:lnTo>
                  <a:pt x="227" y="214"/>
                </a:lnTo>
                <a:lnTo>
                  <a:pt x="227" y="214"/>
                </a:lnTo>
                <a:lnTo>
                  <a:pt x="226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4" y="215"/>
                </a:lnTo>
                <a:lnTo>
                  <a:pt x="223" y="215"/>
                </a:lnTo>
                <a:lnTo>
                  <a:pt x="223" y="215"/>
                </a:lnTo>
                <a:lnTo>
                  <a:pt x="223" y="215"/>
                </a:lnTo>
                <a:lnTo>
                  <a:pt x="222" y="216"/>
                </a:lnTo>
                <a:lnTo>
                  <a:pt x="222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0" y="216"/>
                </a:lnTo>
                <a:lnTo>
                  <a:pt x="219" y="216"/>
                </a:lnTo>
                <a:lnTo>
                  <a:pt x="219" y="217"/>
                </a:lnTo>
                <a:lnTo>
                  <a:pt x="218" y="217"/>
                </a:lnTo>
                <a:lnTo>
                  <a:pt x="217" y="217"/>
                </a:lnTo>
                <a:lnTo>
                  <a:pt x="217" y="217"/>
                </a:lnTo>
                <a:lnTo>
                  <a:pt x="216" y="217"/>
                </a:lnTo>
                <a:lnTo>
                  <a:pt x="216" y="217"/>
                </a:lnTo>
                <a:lnTo>
                  <a:pt x="215" y="217"/>
                </a:lnTo>
                <a:lnTo>
                  <a:pt x="215" y="217"/>
                </a:lnTo>
                <a:lnTo>
                  <a:pt x="214" y="217"/>
                </a:lnTo>
                <a:lnTo>
                  <a:pt x="214" y="217"/>
                </a:lnTo>
                <a:lnTo>
                  <a:pt x="213" y="217"/>
                </a:lnTo>
                <a:lnTo>
                  <a:pt x="213" y="217"/>
                </a:lnTo>
                <a:lnTo>
                  <a:pt x="213" y="217"/>
                </a:lnTo>
                <a:lnTo>
                  <a:pt x="212" y="217"/>
                </a:lnTo>
                <a:lnTo>
                  <a:pt x="212" y="216"/>
                </a:lnTo>
                <a:lnTo>
                  <a:pt x="212" y="216"/>
                </a:lnTo>
                <a:lnTo>
                  <a:pt x="212" y="215"/>
                </a:lnTo>
                <a:lnTo>
                  <a:pt x="211" y="215"/>
                </a:lnTo>
                <a:lnTo>
                  <a:pt x="211" y="215"/>
                </a:lnTo>
                <a:lnTo>
                  <a:pt x="210" y="214"/>
                </a:lnTo>
                <a:lnTo>
                  <a:pt x="210" y="214"/>
                </a:lnTo>
                <a:lnTo>
                  <a:pt x="209" y="213"/>
                </a:lnTo>
                <a:lnTo>
                  <a:pt x="209" y="213"/>
                </a:lnTo>
                <a:lnTo>
                  <a:pt x="209" y="213"/>
                </a:lnTo>
                <a:lnTo>
                  <a:pt x="208" y="213"/>
                </a:lnTo>
                <a:lnTo>
                  <a:pt x="208" y="212"/>
                </a:lnTo>
                <a:lnTo>
                  <a:pt x="208" y="212"/>
                </a:lnTo>
                <a:lnTo>
                  <a:pt x="207" y="212"/>
                </a:lnTo>
                <a:lnTo>
                  <a:pt x="206" y="212"/>
                </a:lnTo>
                <a:lnTo>
                  <a:pt x="206" y="212"/>
                </a:lnTo>
                <a:lnTo>
                  <a:pt x="205" y="212"/>
                </a:lnTo>
                <a:lnTo>
                  <a:pt x="205" y="212"/>
                </a:lnTo>
                <a:lnTo>
                  <a:pt x="204" y="211"/>
                </a:lnTo>
                <a:lnTo>
                  <a:pt x="204" y="211"/>
                </a:lnTo>
                <a:lnTo>
                  <a:pt x="204" y="211"/>
                </a:lnTo>
                <a:lnTo>
                  <a:pt x="203" y="211"/>
                </a:lnTo>
                <a:lnTo>
                  <a:pt x="202" y="211"/>
                </a:lnTo>
                <a:lnTo>
                  <a:pt x="202" y="211"/>
                </a:lnTo>
                <a:lnTo>
                  <a:pt x="201" y="211"/>
                </a:lnTo>
                <a:lnTo>
                  <a:pt x="200" y="211"/>
                </a:lnTo>
                <a:lnTo>
                  <a:pt x="200" y="211"/>
                </a:lnTo>
                <a:lnTo>
                  <a:pt x="199" y="210"/>
                </a:lnTo>
                <a:lnTo>
                  <a:pt x="199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7" y="210"/>
                </a:lnTo>
                <a:lnTo>
                  <a:pt x="196" y="210"/>
                </a:lnTo>
                <a:lnTo>
                  <a:pt x="196" y="211"/>
                </a:lnTo>
                <a:lnTo>
                  <a:pt x="195" y="210"/>
                </a:lnTo>
                <a:lnTo>
                  <a:pt x="195" y="210"/>
                </a:lnTo>
                <a:lnTo>
                  <a:pt x="195" y="209"/>
                </a:lnTo>
                <a:lnTo>
                  <a:pt x="194" y="209"/>
                </a:lnTo>
                <a:lnTo>
                  <a:pt x="194" y="209"/>
                </a:lnTo>
                <a:lnTo>
                  <a:pt x="193" y="209"/>
                </a:lnTo>
                <a:lnTo>
                  <a:pt x="193" y="209"/>
                </a:lnTo>
                <a:lnTo>
                  <a:pt x="193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1" y="209"/>
                </a:lnTo>
                <a:lnTo>
                  <a:pt x="190" y="209"/>
                </a:lnTo>
                <a:lnTo>
                  <a:pt x="189" y="209"/>
                </a:lnTo>
                <a:lnTo>
                  <a:pt x="189" y="209"/>
                </a:lnTo>
                <a:lnTo>
                  <a:pt x="188" y="208"/>
                </a:lnTo>
                <a:lnTo>
                  <a:pt x="188" y="208"/>
                </a:lnTo>
                <a:lnTo>
                  <a:pt x="188" y="208"/>
                </a:lnTo>
                <a:lnTo>
                  <a:pt x="187" y="208"/>
                </a:lnTo>
                <a:lnTo>
                  <a:pt x="187" y="207"/>
                </a:lnTo>
                <a:lnTo>
                  <a:pt x="187" y="207"/>
                </a:lnTo>
                <a:lnTo>
                  <a:pt x="187" y="207"/>
                </a:lnTo>
                <a:lnTo>
                  <a:pt x="186" y="207"/>
                </a:lnTo>
                <a:lnTo>
                  <a:pt x="186" y="207"/>
                </a:lnTo>
                <a:lnTo>
                  <a:pt x="185" y="207"/>
                </a:lnTo>
                <a:lnTo>
                  <a:pt x="185" y="207"/>
                </a:lnTo>
                <a:lnTo>
                  <a:pt x="184" y="206"/>
                </a:lnTo>
                <a:lnTo>
                  <a:pt x="184" y="206"/>
                </a:lnTo>
                <a:lnTo>
                  <a:pt x="184" y="205"/>
                </a:lnTo>
                <a:lnTo>
                  <a:pt x="184" y="205"/>
                </a:lnTo>
                <a:lnTo>
                  <a:pt x="184" y="205"/>
                </a:lnTo>
                <a:lnTo>
                  <a:pt x="184" y="204"/>
                </a:lnTo>
                <a:lnTo>
                  <a:pt x="182" y="204"/>
                </a:lnTo>
                <a:lnTo>
                  <a:pt x="182" y="204"/>
                </a:lnTo>
                <a:lnTo>
                  <a:pt x="182" y="204"/>
                </a:lnTo>
                <a:lnTo>
                  <a:pt x="181" y="204"/>
                </a:lnTo>
                <a:lnTo>
                  <a:pt x="181" y="204"/>
                </a:lnTo>
                <a:lnTo>
                  <a:pt x="181" y="203"/>
                </a:lnTo>
                <a:lnTo>
                  <a:pt x="180" y="203"/>
                </a:lnTo>
                <a:lnTo>
                  <a:pt x="180" y="203"/>
                </a:lnTo>
                <a:lnTo>
                  <a:pt x="180" y="203"/>
                </a:lnTo>
                <a:lnTo>
                  <a:pt x="180" y="203"/>
                </a:lnTo>
                <a:lnTo>
                  <a:pt x="180" y="202"/>
                </a:lnTo>
                <a:lnTo>
                  <a:pt x="180" y="202"/>
                </a:lnTo>
                <a:lnTo>
                  <a:pt x="180" y="202"/>
                </a:lnTo>
                <a:lnTo>
                  <a:pt x="179" y="202"/>
                </a:lnTo>
                <a:lnTo>
                  <a:pt x="179" y="202"/>
                </a:lnTo>
                <a:lnTo>
                  <a:pt x="179" y="202"/>
                </a:lnTo>
                <a:lnTo>
                  <a:pt x="179" y="202"/>
                </a:lnTo>
                <a:lnTo>
                  <a:pt x="179" y="202"/>
                </a:lnTo>
                <a:lnTo>
                  <a:pt x="178" y="202"/>
                </a:lnTo>
                <a:lnTo>
                  <a:pt x="178" y="203"/>
                </a:lnTo>
                <a:lnTo>
                  <a:pt x="178" y="203"/>
                </a:lnTo>
                <a:lnTo>
                  <a:pt x="177" y="203"/>
                </a:lnTo>
                <a:lnTo>
                  <a:pt x="177" y="202"/>
                </a:lnTo>
                <a:lnTo>
                  <a:pt x="177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lnTo>
                  <a:pt x="175" y="201"/>
                </a:lnTo>
                <a:lnTo>
                  <a:pt x="175" y="201"/>
                </a:lnTo>
                <a:lnTo>
                  <a:pt x="175" y="201"/>
                </a:lnTo>
                <a:lnTo>
                  <a:pt x="175" y="201"/>
                </a:lnTo>
                <a:lnTo>
                  <a:pt x="174" y="201"/>
                </a:lnTo>
                <a:lnTo>
                  <a:pt x="174" y="200"/>
                </a:lnTo>
                <a:lnTo>
                  <a:pt x="175" y="200"/>
                </a:lnTo>
                <a:lnTo>
                  <a:pt x="175" y="199"/>
                </a:lnTo>
                <a:lnTo>
                  <a:pt x="174" y="199"/>
                </a:lnTo>
                <a:lnTo>
                  <a:pt x="174" y="199"/>
                </a:lnTo>
                <a:lnTo>
                  <a:pt x="174" y="199"/>
                </a:lnTo>
                <a:lnTo>
                  <a:pt x="173" y="199"/>
                </a:lnTo>
                <a:lnTo>
                  <a:pt x="173" y="199"/>
                </a:lnTo>
                <a:lnTo>
                  <a:pt x="172" y="199"/>
                </a:lnTo>
                <a:lnTo>
                  <a:pt x="172" y="199"/>
                </a:lnTo>
                <a:lnTo>
                  <a:pt x="172" y="200"/>
                </a:lnTo>
                <a:lnTo>
                  <a:pt x="171" y="200"/>
                </a:lnTo>
                <a:lnTo>
                  <a:pt x="171" y="200"/>
                </a:lnTo>
                <a:lnTo>
                  <a:pt x="171" y="200"/>
                </a:lnTo>
                <a:lnTo>
                  <a:pt x="171" y="200"/>
                </a:lnTo>
                <a:lnTo>
                  <a:pt x="171" y="201"/>
                </a:lnTo>
                <a:lnTo>
                  <a:pt x="170" y="201"/>
                </a:lnTo>
                <a:lnTo>
                  <a:pt x="170" y="201"/>
                </a:lnTo>
                <a:lnTo>
                  <a:pt x="169" y="201"/>
                </a:lnTo>
                <a:lnTo>
                  <a:pt x="169" y="200"/>
                </a:lnTo>
                <a:lnTo>
                  <a:pt x="169" y="200"/>
                </a:lnTo>
                <a:lnTo>
                  <a:pt x="168" y="200"/>
                </a:lnTo>
                <a:lnTo>
                  <a:pt x="168" y="200"/>
                </a:lnTo>
                <a:lnTo>
                  <a:pt x="167" y="200"/>
                </a:lnTo>
                <a:lnTo>
                  <a:pt x="167" y="200"/>
                </a:lnTo>
                <a:lnTo>
                  <a:pt x="167" y="200"/>
                </a:lnTo>
                <a:lnTo>
                  <a:pt x="167" y="200"/>
                </a:lnTo>
                <a:lnTo>
                  <a:pt x="167" y="199"/>
                </a:lnTo>
                <a:lnTo>
                  <a:pt x="166" y="199"/>
                </a:lnTo>
                <a:lnTo>
                  <a:pt x="166" y="199"/>
                </a:lnTo>
                <a:lnTo>
                  <a:pt x="166" y="199"/>
                </a:lnTo>
                <a:lnTo>
                  <a:pt x="166" y="198"/>
                </a:lnTo>
                <a:lnTo>
                  <a:pt x="165" y="198"/>
                </a:lnTo>
                <a:lnTo>
                  <a:pt x="165" y="198"/>
                </a:lnTo>
                <a:lnTo>
                  <a:pt x="164" y="198"/>
                </a:lnTo>
                <a:lnTo>
                  <a:pt x="164" y="198"/>
                </a:lnTo>
                <a:lnTo>
                  <a:pt x="163" y="198"/>
                </a:lnTo>
                <a:lnTo>
                  <a:pt x="163" y="198"/>
                </a:lnTo>
                <a:lnTo>
                  <a:pt x="163" y="198"/>
                </a:lnTo>
                <a:lnTo>
                  <a:pt x="163" y="198"/>
                </a:lnTo>
                <a:lnTo>
                  <a:pt x="162" y="198"/>
                </a:lnTo>
                <a:lnTo>
                  <a:pt x="162" y="198"/>
                </a:lnTo>
                <a:lnTo>
                  <a:pt x="161" y="198"/>
                </a:lnTo>
                <a:lnTo>
                  <a:pt x="161" y="198"/>
                </a:lnTo>
                <a:lnTo>
                  <a:pt x="161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59" y="197"/>
                </a:lnTo>
                <a:lnTo>
                  <a:pt x="159" y="196"/>
                </a:lnTo>
                <a:lnTo>
                  <a:pt x="159" y="196"/>
                </a:lnTo>
                <a:lnTo>
                  <a:pt x="159" y="196"/>
                </a:lnTo>
                <a:lnTo>
                  <a:pt x="158" y="196"/>
                </a:lnTo>
                <a:lnTo>
                  <a:pt x="158" y="196"/>
                </a:lnTo>
                <a:lnTo>
                  <a:pt x="157" y="196"/>
                </a:lnTo>
                <a:lnTo>
                  <a:pt x="157" y="196"/>
                </a:lnTo>
                <a:lnTo>
                  <a:pt x="156" y="196"/>
                </a:lnTo>
                <a:lnTo>
                  <a:pt x="156" y="196"/>
                </a:lnTo>
                <a:lnTo>
                  <a:pt x="155" y="196"/>
                </a:lnTo>
                <a:lnTo>
                  <a:pt x="155" y="196"/>
                </a:lnTo>
                <a:lnTo>
                  <a:pt x="155" y="196"/>
                </a:lnTo>
                <a:lnTo>
                  <a:pt x="154" y="196"/>
                </a:lnTo>
                <a:lnTo>
                  <a:pt x="154" y="196"/>
                </a:lnTo>
                <a:lnTo>
                  <a:pt x="154" y="195"/>
                </a:lnTo>
                <a:lnTo>
                  <a:pt x="154" y="195"/>
                </a:lnTo>
                <a:lnTo>
                  <a:pt x="153" y="196"/>
                </a:lnTo>
                <a:lnTo>
                  <a:pt x="153" y="196"/>
                </a:lnTo>
                <a:lnTo>
                  <a:pt x="153" y="195"/>
                </a:lnTo>
                <a:lnTo>
                  <a:pt x="153" y="195"/>
                </a:lnTo>
                <a:lnTo>
                  <a:pt x="153" y="194"/>
                </a:lnTo>
                <a:lnTo>
                  <a:pt x="152" y="194"/>
                </a:lnTo>
                <a:lnTo>
                  <a:pt x="152" y="194"/>
                </a:lnTo>
                <a:lnTo>
                  <a:pt x="152" y="194"/>
                </a:lnTo>
                <a:lnTo>
                  <a:pt x="151" y="194"/>
                </a:lnTo>
                <a:lnTo>
                  <a:pt x="151" y="194"/>
                </a:lnTo>
                <a:lnTo>
                  <a:pt x="150" y="194"/>
                </a:lnTo>
                <a:lnTo>
                  <a:pt x="150" y="195"/>
                </a:lnTo>
                <a:lnTo>
                  <a:pt x="150" y="195"/>
                </a:lnTo>
                <a:lnTo>
                  <a:pt x="149" y="195"/>
                </a:lnTo>
                <a:lnTo>
                  <a:pt x="149" y="195"/>
                </a:lnTo>
                <a:lnTo>
                  <a:pt x="148" y="195"/>
                </a:lnTo>
                <a:lnTo>
                  <a:pt x="148" y="194"/>
                </a:lnTo>
                <a:lnTo>
                  <a:pt x="148" y="194"/>
                </a:lnTo>
                <a:lnTo>
                  <a:pt x="147" y="194"/>
                </a:lnTo>
                <a:lnTo>
                  <a:pt x="147" y="194"/>
                </a:lnTo>
                <a:lnTo>
                  <a:pt x="147" y="194"/>
                </a:lnTo>
                <a:lnTo>
                  <a:pt x="146" y="194"/>
                </a:lnTo>
                <a:lnTo>
                  <a:pt x="146" y="194"/>
                </a:lnTo>
                <a:lnTo>
                  <a:pt x="146" y="194"/>
                </a:lnTo>
                <a:lnTo>
                  <a:pt x="145" y="194"/>
                </a:lnTo>
                <a:lnTo>
                  <a:pt x="145" y="193"/>
                </a:lnTo>
                <a:lnTo>
                  <a:pt x="144" y="193"/>
                </a:lnTo>
                <a:lnTo>
                  <a:pt x="144" y="193"/>
                </a:lnTo>
                <a:lnTo>
                  <a:pt x="144" y="193"/>
                </a:lnTo>
                <a:lnTo>
                  <a:pt x="144" y="193"/>
                </a:lnTo>
                <a:lnTo>
                  <a:pt x="143" y="193"/>
                </a:lnTo>
                <a:lnTo>
                  <a:pt x="143" y="192"/>
                </a:lnTo>
                <a:lnTo>
                  <a:pt x="142" y="192"/>
                </a:lnTo>
                <a:lnTo>
                  <a:pt x="142" y="192"/>
                </a:lnTo>
                <a:lnTo>
                  <a:pt x="142" y="192"/>
                </a:lnTo>
                <a:lnTo>
                  <a:pt x="141" y="192"/>
                </a:lnTo>
                <a:lnTo>
                  <a:pt x="141" y="192"/>
                </a:lnTo>
                <a:lnTo>
                  <a:pt x="140" y="192"/>
                </a:lnTo>
                <a:lnTo>
                  <a:pt x="140" y="191"/>
                </a:lnTo>
                <a:lnTo>
                  <a:pt x="140" y="191"/>
                </a:lnTo>
                <a:lnTo>
                  <a:pt x="139" y="191"/>
                </a:lnTo>
                <a:lnTo>
                  <a:pt x="139" y="191"/>
                </a:lnTo>
                <a:lnTo>
                  <a:pt x="138" y="191"/>
                </a:lnTo>
                <a:lnTo>
                  <a:pt x="138" y="191"/>
                </a:lnTo>
                <a:lnTo>
                  <a:pt x="138" y="191"/>
                </a:lnTo>
                <a:lnTo>
                  <a:pt x="137" y="191"/>
                </a:lnTo>
                <a:lnTo>
                  <a:pt x="137" y="190"/>
                </a:lnTo>
                <a:lnTo>
                  <a:pt x="136" y="190"/>
                </a:lnTo>
                <a:lnTo>
                  <a:pt x="136" y="190"/>
                </a:lnTo>
                <a:lnTo>
                  <a:pt x="135" y="190"/>
                </a:lnTo>
                <a:lnTo>
                  <a:pt x="135" y="190"/>
                </a:lnTo>
                <a:lnTo>
                  <a:pt x="135" y="190"/>
                </a:lnTo>
                <a:lnTo>
                  <a:pt x="135" y="189"/>
                </a:lnTo>
                <a:lnTo>
                  <a:pt x="134" y="189"/>
                </a:lnTo>
                <a:lnTo>
                  <a:pt x="134" y="189"/>
                </a:lnTo>
                <a:lnTo>
                  <a:pt x="134" y="189"/>
                </a:lnTo>
                <a:lnTo>
                  <a:pt x="134" y="189"/>
                </a:lnTo>
                <a:lnTo>
                  <a:pt x="134" y="188"/>
                </a:lnTo>
                <a:lnTo>
                  <a:pt x="134" y="188"/>
                </a:lnTo>
                <a:lnTo>
                  <a:pt x="133" y="188"/>
                </a:lnTo>
                <a:lnTo>
                  <a:pt x="133" y="187"/>
                </a:lnTo>
                <a:lnTo>
                  <a:pt x="133" y="187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1" y="186"/>
                </a:lnTo>
                <a:lnTo>
                  <a:pt x="131" y="186"/>
                </a:lnTo>
                <a:lnTo>
                  <a:pt x="130" y="185"/>
                </a:lnTo>
                <a:lnTo>
                  <a:pt x="130" y="185"/>
                </a:lnTo>
                <a:lnTo>
                  <a:pt x="129" y="185"/>
                </a:lnTo>
                <a:lnTo>
                  <a:pt x="129" y="185"/>
                </a:lnTo>
                <a:lnTo>
                  <a:pt x="129" y="185"/>
                </a:lnTo>
                <a:lnTo>
                  <a:pt x="128" y="185"/>
                </a:lnTo>
                <a:lnTo>
                  <a:pt x="128" y="185"/>
                </a:lnTo>
                <a:lnTo>
                  <a:pt x="127" y="185"/>
                </a:lnTo>
                <a:lnTo>
                  <a:pt x="127" y="185"/>
                </a:lnTo>
                <a:lnTo>
                  <a:pt x="126" y="185"/>
                </a:lnTo>
                <a:lnTo>
                  <a:pt x="126" y="184"/>
                </a:lnTo>
                <a:lnTo>
                  <a:pt x="126" y="184"/>
                </a:lnTo>
                <a:lnTo>
                  <a:pt x="125" y="185"/>
                </a:lnTo>
                <a:lnTo>
                  <a:pt x="125" y="185"/>
                </a:lnTo>
                <a:lnTo>
                  <a:pt x="125" y="185"/>
                </a:lnTo>
                <a:lnTo>
                  <a:pt x="125" y="185"/>
                </a:lnTo>
                <a:lnTo>
                  <a:pt x="125" y="186"/>
                </a:lnTo>
                <a:lnTo>
                  <a:pt x="124" y="186"/>
                </a:lnTo>
                <a:lnTo>
                  <a:pt x="124" y="186"/>
                </a:lnTo>
                <a:lnTo>
                  <a:pt x="124" y="186"/>
                </a:lnTo>
                <a:lnTo>
                  <a:pt x="124" y="187"/>
                </a:lnTo>
                <a:lnTo>
                  <a:pt x="124" y="187"/>
                </a:lnTo>
                <a:lnTo>
                  <a:pt x="124" y="187"/>
                </a:lnTo>
                <a:lnTo>
                  <a:pt x="124" y="188"/>
                </a:lnTo>
                <a:lnTo>
                  <a:pt x="123" y="188"/>
                </a:lnTo>
                <a:lnTo>
                  <a:pt x="123" y="187"/>
                </a:lnTo>
                <a:lnTo>
                  <a:pt x="123" y="187"/>
                </a:lnTo>
                <a:lnTo>
                  <a:pt x="123" y="187"/>
                </a:lnTo>
                <a:lnTo>
                  <a:pt x="123" y="187"/>
                </a:lnTo>
                <a:lnTo>
                  <a:pt x="123" y="186"/>
                </a:lnTo>
                <a:lnTo>
                  <a:pt x="122" y="186"/>
                </a:lnTo>
                <a:lnTo>
                  <a:pt x="122" y="186"/>
                </a:lnTo>
                <a:lnTo>
                  <a:pt x="121" y="186"/>
                </a:lnTo>
                <a:lnTo>
                  <a:pt x="121" y="186"/>
                </a:lnTo>
                <a:lnTo>
                  <a:pt x="121" y="186"/>
                </a:lnTo>
                <a:lnTo>
                  <a:pt x="121" y="186"/>
                </a:lnTo>
                <a:lnTo>
                  <a:pt x="120" y="185"/>
                </a:lnTo>
                <a:lnTo>
                  <a:pt x="120" y="185"/>
                </a:lnTo>
                <a:lnTo>
                  <a:pt x="120" y="184"/>
                </a:lnTo>
                <a:lnTo>
                  <a:pt x="120" y="184"/>
                </a:lnTo>
                <a:lnTo>
                  <a:pt x="120" y="184"/>
                </a:lnTo>
                <a:lnTo>
                  <a:pt x="119" y="183"/>
                </a:lnTo>
                <a:lnTo>
                  <a:pt x="119" y="183"/>
                </a:lnTo>
                <a:lnTo>
                  <a:pt x="118" y="183"/>
                </a:lnTo>
                <a:lnTo>
                  <a:pt x="118" y="184"/>
                </a:lnTo>
                <a:lnTo>
                  <a:pt x="117" y="184"/>
                </a:lnTo>
                <a:lnTo>
                  <a:pt x="117" y="184"/>
                </a:lnTo>
                <a:lnTo>
                  <a:pt x="117" y="184"/>
                </a:lnTo>
                <a:lnTo>
                  <a:pt x="117" y="185"/>
                </a:lnTo>
                <a:lnTo>
                  <a:pt x="116" y="185"/>
                </a:lnTo>
                <a:lnTo>
                  <a:pt x="116" y="185"/>
                </a:lnTo>
                <a:lnTo>
                  <a:pt x="116" y="185"/>
                </a:lnTo>
                <a:lnTo>
                  <a:pt x="116" y="186"/>
                </a:lnTo>
                <a:lnTo>
                  <a:pt x="115" y="186"/>
                </a:lnTo>
                <a:lnTo>
                  <a:pt x="115" y="186"/>
                </a:lnTo>
                <a:lnTo>
                  <a:pt x="115" y="186"/>
                </a:lnTo>
                <a:lnTo>
                  <a:pt x="115" y="186"/>
                </a:lnTo>
                <a:lnTo>
                  <a:pt x="115" y="186"/>
                </a:lnTo>
                <a:lnTo>
                  <a:pt x="114" y="186"/>
                </a:lnTo>
                <a:lnTo>
                  <a:pt x="114" y="186"/>
                </a:lnTo>
                <a:lnTo>
                  <a:pt x="113" y="186"/>
                </a:lnTo>
                <a:lnTo>
                  <a:pt x="113" y="186"/>
                </a:lnTo>
                <a:lnTo>
                  <a:pt x="113" y="186"/>
                </a:lnTo>
                <a:lnTo>
                  <a:pt x="112" y="186"/>
                </a:lnTo>
                <a:lnTo>
                  <a:pt x="112" y="186"/>
                </a:lnTo>
                <a:lnTo>
                  <a:pt x="112" y="185"/>
                </a:lnTo>
                <a:lnTo>
                  <a:pt x="112" y="185"/>
                </a:lnTo>
                <a:lnTo>
                  <a:pt x="112" y="185"/>
                </a:lnTo>
                <a:lnTo>
                  <a:pt x="112" y="184"/>
                </a:lnTo>
                <a:lnTo>
                  <a:pt x="112" y="184"/>
                </a:lnTo>
                <a:lnTo>
                  <a:pt x="112" y="183"/>
                </a:lnTo>
                <a:lnTo>
                  <a:pt x="112" y="183"/>
                </a:lnTo>
                <a:lnTo>
                  <a:pt x="112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1"/>
                </a:lnTo>
                <a:lnTo>
                  <a:pt x="110" y="181"/>
                </a:lnTo>
                <a:lnTo>
                  <a:pt x="110" y="181"/>
                </a:lnTo>
                <a:lnTo>
                  <a:pt x="109" y="181"/>
                </a:lnTo>
                <a:lnTo>
                  <a:pt x="109" y="182"/>
                </a:lnTo>
                <a:lnTo>
                  <a:pt x="109" y="182"/>
                </a:lnTo>
                <a:lnTo>
                  <a:pt x="109" y="181"/>
                </a:lnTo>
                <a:lnTo>
                  <a:pt x="109" y="181"/>
                </a:lnTo>
                <a:lnTo>
                  <a:pt x="109" y="181"/>
                </a:lnTo>
                <a:lnTo>
                  <a:pt x="109" y="180"/>
                </a:lnTo>
                <a:lnTo>
                  <a:pt x="109" y="180"/>
                </a:lnTo>
                <a:lnTo>
                  <a:pt x="109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79"/>
                </a:lnTo>
                <a:lnTo>
                  <a:pt x="108" y="179"/>
                </a:lnTo>
                <a:lnTo>
                  <a:pt x="108" y="178"/>
                </a:lnTo>
                <a:lnTo>
                  <a:pt x="107" y="178"/>
                </a:lnTo>
                <a:lnTo>
                  <a:pt x="107" y="178"/>
                </a:lnTo>
                <a:lnTo>
                  <a:pt x="107" y="177"/>
                </a:lnTo>
                <a:lnTo>
                  <a:pt x="107" y="177"/>
                </a:lnTo>
                <a:lnTo>
                  <a:pt x="107" y="176"/>
                </a:lnTo>
                <a:lnTo>
                  <a:pt x="108" y="176"/>
                </a:lnTo>
                <a:lnTo>
                  <a:pt x="108" y="175"/>
                </a:lnTo>
                <a:lnTo>
                  <a:pt x="108" y="175"/>
                </a:lnTo>
                <a:lnTo>
                  <a:pt x="108" y="175"/>
                </a:lnTo>
                <a:lnTo>
                  <a:pt x="108" y="175"/>
                </a:lnTo>
                <a:lnTo>
                  <a:pt x="107" y="175"/>
                </a:lnTo>
                <a:lnTo>
                  <a:pt x="107" y="175"/>
                </a:lnTo>
                <a:lnTo>
                  <a:pt x="107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4"/>
                </a:lnTo>
                <a:lnTo>
                  <a:pt x="106" y="174"/>
                </a:lnTo>
                <a:lnTo>
                  <a:pt x="105" y="174"/>
                </a:lnTo>
                <a:lnTo>
                  <a:pt x="105" y="173"/>
                </a:lnTo>
                <a:lnTo>
                  <a:pt x="105" y="173"/>
                </a:lnTo>
                <a:lnTo>
                  <a:pt x="105" y="173"/>
                </a:lnTo>
                <a:lnTo>
                  <a:pt x="105" y="173"/>
                </a:lnTo>
                <a:lnTo>
                  <a:pt x="105" y="173"/>
                </a:lnTo>
                <a:lnTo>
                  <a:pt x="104" y="173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1"/>
                </a:lnTo>
                <a:lnTo>
                  <a:pt x="104" y="171"/>
                </a:lnTo>
                <a:lnTo>
                  <a:pt x="104" y="170"/>
                </a:lnTo>
                <a:lnTo>
                  <a:pt x="104" y="170"/>
                </a:lnTo>
                <a:lnTo>
                  <a:pt x="103" y="170"/>
                </a:lnTo>
                <a:lnTo>
                  <a:pt x="103" y="169"/>
                </a:lnTo>
                <a:lnTo>
                  <a:pt x="103" y="169"/>
                </a:lnTo>
                <a:lnTo>
                  <a:pt x="103" y="169"/>
                </a:lnTo>
                <a:lnTo>
                  <a:pt x="103" y="169"/>
                </a:lnTo>
                <a:lnTo>
                  <a:pt x="103" y="169"/>
                </a:lnTo>
                <a:lnTo>
                  <a:pt x="103" y="168"/>
                </a:lnTo>
                <a:lnTo>
                  <a:pt x="103" y="168"/>
                </a:lnTo>
                <a:lnTo>
                  <a:pt x="103" y="167"/>
                </a:lnTo>
                <a:lnTo>
                  <a:pt x="104" y="167"/>
                </a:lnTo>
                <a:lnTo>
                  <a:pt x="104" y="167"/>
                </a:lnTo>
                <a:lnTo>
                  <a:pt x="105" y="167"/>
                </a:lnTo>
                <a:lnTo>
                  <a:pt x="105" y="166"/>
                </a:lnTo>
                <a:lnTo>
                  <a:pt x="104" y="166"/>
                </a:lnTo>
                <a:lnTo>
                  <a:pt x="104" y="166"/>
                </a:lnTo>
                <a:lnTo>
                  <a:pt x="104" y="166"/>
                </a:lnTo>
                <a:lnTo>
                  <a:pt x="103" y="166"/>
                </a:lnTo>
                <a:lnTo>
                  <a:pt x="104" y="165"/>
                </a:lnTo>
                <a:lnTo>
                  <a:pt x="104" y="165"/>
                </a:lnTo>
                <a:lnTo>
                  <a:pt x="103" y="165"/>
                </a:lnTo>
                <a:lnTo>
                  <a:pt x="103" y="165"/>
                </a:lnTo>
                <a:lnTo>
                  <a:pt x="103" y="165"/>
                </a:lnTo>
                <a:lnTo>
                  <a:pt x="102" y="165"/>
                </a:lnTo>
                <a:lnTo>
                  <a:pt x="102" y="164"/>
                </a:lnTo>
                <a:lnTo>
                  <a:pt x="102" y="164"/>
                </a:lnTo>
                <a:lnTo>
                  <a:pt x="101" y="164"/>
                </a:lnTo>
                <a:lnTo>
                  <a:pt x="101" y="164"/>
                </a:lnTo>
                <a:lnTo>
                  <a:pt x="101" y="164"/>
                </a:lnTo>
                <a:lnTo>
                  <a:pt x="101" y="164"/>
                </a:lnTo>
                <a:lnTo>
                  <a:pt x="100" y="163"/>
                </a:lnTo>
                <a:lnTo>
                  <a:pt x="100" y="163"/>
                </a:lnTo>
                <a:lnTo>
                  <a:pt x="100" y="162"/>
                </a:lnTo>
                <a:lnTo>
                  <a:pt x="100" y="162"/>
                </a:lnTo>
                <a:lnTo>
                  <a:pt x="101" y="161"/>
                </a:lnTo>
                <a:lnTo>
                  <a:pt x="101" y="161"/>
                </a:lnTo>
                <a:lnTo>
                  <a:pt x="101" y="161"/>
                </a:lnTo>
                <a:lnTo>
                  <a:pt x="101" y="160"/>
                </a:lnTo>
                <a:lnTo>
                  <a:pt x="100" y="160"/>
                </a:lnTo>
                <a:lnTo>
                  <a:pt x="100" y="160"/>
                </a:lnTo>
                <a:lnTo>
                  <a:pt x="100" y="161"/>
                </a:lnTo>
                <a:lnTo>
                  <a:pt x="100" y="161"/>
                </a:lnTo>
                <a:lnTo>
                  <a:pt x="100" y="160"/>
                </a:lnTo>
                <a:lnTo>
                  <a:pt x="100" y="160"/>
                </a:lnTo>
                <a:lnTo>
                  <a:pt x="99" y="160"/>
                </a:lnTo>
                <a:lnTo>
                  <a:pt x="99" y="160"/>
                </a:lnTo>
                <a:lnTo>
                  <a:pt x="99" y="159"/>
                </a:lnTo>
                <a:lnTo>
                  <a:pt x="98" y="159"/>
                </a:lnTo>
                <a:lnTo>
                  <a:pt x="98" y="159"/>
                </a:lnTo>
                <a:lnTo>
                  <a:pt x="98" y="159"/>
                </a:lnTo>
                <a:lnTo>
                  <a:pt x="97" y="159"/>
                </a:lnTo>
                <a:lnTo>
                  <a:pt x="97" y="159"/>
                </a:lnTo>
                <a:lnTo>
                  <a:pt x="97" y="159"/>
                </a:lnTo>
                <a:lnTo>
                  <a:pt x="97" y="159"/>
                </a:lnTo>
                <a:lnTo>
                  <a:pt x="97" y="159"/>
                </a:lnTo>
                <a:lnTo>
                  <a:pt x="96" y="160"/>
                </a:lnTo>
                <a:lnTo>
                  <a:pt x="96" y="160"/>
                </a:lnTo>
                <a:lnTo>
                  <a:pt x="96" y="160"/>
                </a:lnTo>
                <a:lnTo>
                  <a:pt x="96" y="161"/>
                </a:lnTo>
                <a:lnTo>
                  <a:pt x="96" y="161"/>
                </a:lnTo>
                <a:lnTo>
                  <a:pt x="96" y="161"/>
                </a:lnTo>
                <a:lnTo>
                  <a:pt x="95" y="161"/>
                </a:lnTo>
                <a:lnTo>
                  <a:pt x="95" y="161"/>
                </a:lnTo>
                <a:lnTo>
                  <a:pt x="95" y="161"/>
                </a:lnTo>
                <a:lnTo>
                  <a:pt x="94" y="161"/>
                </a:lnTo>
                <a:lnTo>
                  <a:pt x="94" y="161"/>
                </a:lnTo>
                <a:lnTo>
                  <a:pt x="94" y="161"/>
                </a:lnTo>
                <a:lnTo>
                  <a:pt x="93" y="161"/>
                </a:lnTo>
                <a:lnTo>
                  <a:pt x="93" y="160"/>
                </a:lnTo>
                <a:lnTo>
                  <a:pt x="93" y="160"/>
                </a:lnTo>
                <a:lnTo>
                  <a:pt x="93" y="160"/>
                </a:lnTo>
                <a:lnTo>
                  <a:pt x="92" y="160"/>
                </a:lnTo>
                <a:lnTo>
                  <a:pt x="92" y="160"/>
                </a:lnTo>
                <a:lnTo>
                  <a:pt x="92" y="160"/>
                </a:lnTo>
                <a:lnTo>
                  <a:pt x="91" y="159"/>
                </a:lnTo>
                <a:lnTo>
                  <a:pt x="91" y="159"/>
                </a:lnTo>
                <a:lnTo>
                  <a:pt x="91" y="159"/>
                </a:lnTo>
                <a:lnTo>
                  <a:pt x="91" y="158"/>
                </a:lnTo>
                <a:lnTo>
                  <a:pt x="91" y="158"/>
                </a:lnTo>
                <a:lnTo>
                  <a:pt x="91" y="159"/>
                </a:lnTo>
                <a:lnTo>
                  <a:pt x="90" y="159"/>
                </a:lnTo>
                <a:lnTo>
                  <a:pt x="90" y="159"/>
                </a:lnTo>
                <a:lnTo>
                  <a:pt x="90" y="159"/>
                </a:lnTo>
                <a:lnTo>
                  <a:pt x="89" y="159"/>
                </a:lnTo>
                <a:lnTo>
                  <a:pt x="89" y="159"/>
                </a:lnTo>
                <a:lnTo>
                  <a:pt x="89" y="159"/>
                </a:lnTo>
                <a:lnTo>
                  <a:pt x="89" y="158"/>
                </a:lnTo>
                <a:lnTo>
                  <a:pt x="88" y="158"/>
                </a:lnTo>
                <a:lnTo>
                  <a:pt x="88" y="157"/>
                </a:lnTo>
                <a:lnTo>
                  <a:pt x="88" y="157"/>
                </a:lnTo>
                <a:lnTo>
                  <a:pt x="88" y="157"/>
                </a:lnTo>
                <a:lnTo>
                  <a:pt x="88" y="157"/>
                </a:lnTo>
                <a:lnTo>
                  <a:pt x="87" y="157"/>
                </a:lnTo>
                <a:lnTo>
                  <a:pt x="87" y="157"/>
                </a:lnTo>
                <a:lnTo>
                  <a:pt x="86" y="157"/>
                </a:lnTo>
                <a:lnTo>
                  <a:pt x="86" y="157"/>
                </a:lnTo>
                <a:lnTo>
                  <a:pt x="86" y="156"/>
                </a:lnTo>
                <a:lnTo>
                  <a:pt x="86" y="156"/>
                </a:lnTo>
                <a:lnTo>
                  <a:pt x="86" y="155"/>
                </a:lnTo>
                <a:lnTo>
                  <a:pt x="87" y="155"/>
                </a:lnTo>
                <a:lnTo>
                  <a:pt x="87" y="155"/>
                </a:lnTo>
                <a:lnTo>
                  <a:pt x="87" y="154"/>
                </a:lnTo>
                <a:lnTo>
                  <a:pt x="87" y="154"/>
                </a:lnTo>
                <a:lnTo>
                  <a:pt x="87" y="153"/>
                </a:lnTo>
                <a:lnTo>
                  <a:pt x="87" y="153"/>
                </a:lnTo>
                <a:lnTo>
                  <a:pt x="87" y="153"/>
                </a:lnTo>
                <a:lnTo>
                  <a:pt x="86" y="153"/>
                </a:lnTo>
                <a:lnTo>
                  <a:pt x="86" y="153"/>
                </a:lnTo>
                <a:lnTo>
                  <a:pt x="85" y="153"/>
                </a:lnTo>
                <a:lnTo>
                  <a:pt x="85" y="153"/>
                </a:lnTo>
                <a:lnTo>
                  <a:pt x="84" y="153"/>
                </a:lnTo>
                <a:lnTo>
                  <a:pt x="84" y="153"/>
                </a:lnTo>
                <a:lnTo>
                  <a:pt x="84" y="153"/>
                </a:lnTo>
                <a:lnTo>
                  <a:pt x="84" y="154"/>
                </a:lnTo>
                <a:lnTo>
                  <a:pt x="84" y="153"/>
                </a:lnTo>
                <a:lnTo>
                  <a:pt x="84" y="153"/>
                </a:lnTo>
                <a:lnTo>
                  <a:pt x="84" y="153"/>
                </a:lnTo>
                <a:lnTo>
                  <a:pt x="83" y="152"/>
                </a:lnTo>
                <a:lnTo>
                  <a:pt x="83" y="152"/>
                </a:lnTo>
                <a:lnTo>
                  <a:pt x="83" y="151"/>
                </a:lnTo>
                <a:lnTo>
                  <a:pt x="83" y="151"/>
                </a:lnTo>
                <a:lnTo>
                  <a:pt x="83" y="150"/>
                </a:lnTo>
                <a:lnTo>
                  <a:pt x="83" y="150"/>
                </a:lnTo>
                <a:lnTo>
                  <a:pt x="83" y="149"/>
                </a:lnTo>
                <a:lnTo>
                  <a:pt x="83" y="149"/>
                </a:lnTo>
                <a:lnTo>
                  <a:pt x="83" y="148"/>
                </a:lnTo>
                <a:lnTo>
                  <a:pt x="83" y="148"/>
                </a:lnTo>
                <a:lnTo>
                  <a:pt x="83" y="148"/>
                </a:lnTo>
                <a:lnTo>
                  <a:pt x="83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1" y="148"/>
                </a:lnTo>
                <a:lnTo>
                  <a:pt x="81" y="148"/>
                </a:lnTo>
                <a:lnTo>
                  <a:pt x="80" y="148"/>
                </a:lnTo>
                <a:lnTo>
                  <a:pt x="80" y="148"/>
                </a:lnTo>
                <a:lnTo>
                  <a:pt x="80" y="148"/>
                </a:lnTo>
                <a:lnTo>
                  <a:pt x="80" y="148"/>
                </a:lnTo>
                <a:lnTo>
                  <a:pt x="79" y="148"/>
                </a:lnTo>
                <a:lnTo>
                  <a:pt x="79" y="148"/>
                </a:lnTo>
                <a:lnTo>
                  <a:pt x="78" y="148"/>
                </a:lnTo>
                <a:lnTo>
                  <a:pt x="78" y="148"/>
                </a:lnTo>
                <a:lnTo>
                  <a:pt x="77" y="148"/>
                </a:lnTo>
                <a:lnTo>
                  <a:pt x="77" y="148"/>
                </a:lnTo>
                <a:lnTo>
                  <a:pt x="77" y="148"/>
                </a:lnTo>
                <a:lnTo>
                  <a:pt x="76" y="148"/>
                </a:lnTo>
                <a:lnTo>
                  <a:pt x="76" y="148"/>
                </a:lnTo>
                <a:lnTo>
                  <a:pt x="76" y="148"/>
                </a:lnTo>
                <a:lnTo>
                  <a:pt x="75" y="148"/>
                </a:lnTo>
                <a:lnTo>
                  <a:pt x="75" y="148"/>
                </a:lnTo>
                <a:lnTo>
                  <a:pt x="75" y="148"/>
                </a:lnTo>
                <a:lnTo>
                  <a:pt x="74" y="148"/>
                </a:lnTo>
                <a:lnTo>
                  <a:pt x="74" y="148"/>
                </a:lnTo>
                <a:lnTo>
                  <a:pt x="73" y="148"/>
                </a:lnTo>
                <a:lnTo>
                  <a:pt x="73" y="148"/>
                </a:lnTo>
                <a:lnTo>
                  <a:pt x="72" y="148"/>
                </a:lnTo>
                <a:lnTo>
                  <a:pt x="72" y="148"/>
                </a:lnTo>
                <a:lnTo>
                  <a:pt x="71" y="148"/>
                </a:lnTo>
                <a:lnTo>
                  <a:pt x="71" y="148"/>
                </a:lnTo>
                <a:lnTo>
                  <a:pt x="70" y="148"/>
                </a:lnTo>
                <a:lnTo>
                  <a:pt x="70" y="147"/>
                </a:lnTo>
                <a:lnTo>
                  <a:pt x="70" y="147"/>
                </a:lnTo>
                <a:lnTo>
                  <a:pt x="69" y="147"/>
                </a:lnTo>
                <a:lnTo>
                  <a:pt x="69" y="146"/>
                </a:lnTo>
                <a:lnTo>
                  <a:pt x="69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7" y="145"/>
                </a:lnTo>
                <a:lnTo>
                  <a:pt x="67" y="145"/>
                </a:lnTo>
                <a:lnTo>
                  <a:pt x="67" y="145"/>
                </a:lnTo>
                <a:lnTo>
                  <a:pt x="67" y="144"/>
                </a:lnTo>
                <a:lnTo>
                  <a:pt x="67" y="144"/>
                </a:lnTo>
                <a:lnTo>
                  <a:pt x="67" y="144"/>
                </a:lnTo>
                <a:lnTo>
                  <a:pt x="67" y="144"/>
                </a:lnTo>
                <a:lnTo>
                  <a:pt x="67" y="143"/>
                </a:lnTo>
                <a:lnTo>
                  <a:pt x="66" y="143"/>
                </a:lnTo>
                <a:lnTo>
                  <a:pt x="66" y="143"/>
                </a:lnTo>
                <a:lnTo>
                  <a:pt x="66" y="142"/>
                </a:lnTo>
                <a:lnTo>
                  <a:pt x="66" y="142"/>
                </a:lnTo>
                <a:lnTo>
                  <a:pt x="66" y="142"/>
                </a:lnTo>
                <a:lnTo>
                  <a:pt x="66" y="141"/>
                </a:lnTo>
                <a:lnTo>
                  <a:pt x="65" y="141"/>
                </a:lnTo>
                <a:lnTo>
                  <a:pt x="64" y="141"/>
                </a:lnTo>
                <a:lnTo>
                  <a:pt x="64" y="140"/>
                </a:lnTo>
                <a:lnTo>
                  <a:pt x="64" y="140"/>
                </a:lnTo>
                <a:lnTo>
                  <a:pt x="63" y="140"/>
                </a:lnTo>
                <a:lnTo>
                  <a:pt x="63" y="141"/>
                </a:lnTo>
                <a:lnTo>
                  <a:pt x="63" y="141"/>
                </a:lnTo>
                <a:lnTo>
                  <a:pt x="63" y="140"/>
                </a:lnTo>
                <a:lnTo>
                  <a:pt x="62" y="140"/>
                </a:lnTo>
                <a:lnTo>
                  <a:pt x="62" y="140"/>
                </a:lnTo>
                <a:lnTo>
                  <a:pt x="61" y="140"/>
                </a:lnTo>
                <a:lnTo>
                  <a:pt x="61" y="141"/>
                </a:lnTo>
                <a:lnTo>
                  <a:pt x="61" y="141"/>
                </a:lnTo>
                <a:lnTo>
                  <a:pt x="61" y="141"/>
                </a:lnTo>
                <a:lnTo>
                  <a:pt x="61" y="142"/>
                </a:lnTo>
                <a:lnTo>
                  <a:pt x="62" y="142"/>
                </a:lnTo>
                <a:lnTo>
                  <a:pt x="62" y="143"/>
                </a:lnTo>
                <a:lnTo>
                  <a:pt x="62" y="144"/>
                </a:lnTo>
                <a:lnTo>
                  <a:pt x="61" y="144"/>
                </a:lnTo>
                <a:lnTo>
                  <a:pt x="61" y="144"/>
                </a:lnTo>
                <a:lnTo>
                  <a:pt x="60" y="144"/>
                </a:lnTo>
                <a:lnTo>
                  <a:pt x="60" y="144"/>
                </a:lnTo>
                <a:lnTo>
                  <a:pt x="59" y="144"/>
                </a:lnTo>
                <a:lnTo>
                  <a:pt x="59" y="143"/>
                </a:lnTo>
                <a:lnTo>
                  <a:pt x="59" y="144"/>
                </a:lnTo>
                <a:lnTo>
                  <a:pt x="59" y="144"/>
                </a:lnTo>
                <a:lnTo>
                  <a:pt x="58" y="144"/>
                </a:lnTo>
                <a:lnTo>
                  <a:pt x="58" y="144"/>
                </a:lnTo>
                <a:lnTo>
                  <a:pt x="57" y="144"/>
                </a:lnTo>
                <a:lnTo>
                  <a:pt x="57" y="144"/>
                </a:lnTo>
                <a:lnTo>
                  <a:pt x="57" y="144"/>
                </a:lnTo>
                <a:lnTo>
                  <a:pt x="56" y="144"/>
                </a:lnTo>
                <a:lnTo>
                  <a:pt x="56" y="144"/>
                </a:lnTo>
                <a:lnTo>
                  <a:pt x="56" y="144"/>
                </a:lnTo>
                <a:lnTo>
                  <a:pt x="55" y="144"/>
                </a:lnTo>
                <a:lnTo>
                  <a:pt x="55" y="145"/>
                </a:lnTo>
                <a:lnTo>
                  <a:pt x="55" y="145"/>
                </a:lnTo>
                <a:lnTo>
                  <a:pt x="55" y="145"/>
                </a:lnTo>
                <a:lnTo>
                  <a:pt x="55" y="146"/>
                </a:lnTo>
                <a:lnTo>
                  <a:pt x="55" y="146"/>
                </a:lnTo>
                <a:lnTo>
                  <a:pt x="54" y="146"/>
                </a:lnTo>
                <a:lnTo>
                  <a:pt x="54" y="146"/>
                </a:lnTo>
                <a:lnTo>
                  <a:pt x="53" y="146"/>
                </a:lnTo>
                <a:lnTo>
                  <a:pt x="53" y="145"/>
                </a:lnTo>
                <a:lnTo>
                  <a:pt x="52" y="145"/>
                </a:lnTo>
                <a:lnTo>
                  <a:pt x="52" y="145"/>
                </a:lnTo>
                <a:lnTo>
                  <a:pt x="52" y="145"/>
                </a:lnTo>
                <a:lnTo>
                  <a:pt x="51" y="145"/>
                </a:lnTo>
                <a:lnTo>
                  <a:pt x="51" y="145"/>
                </a:lnTo>
                <a:lnTo>
                  <a:pt x="50" y="145"/>
                </a:lnTo>
                <a:lnTo>
                  <a:pt x="50" y="145"/>
                </a:lnTo>
                <a:lnTo>
                  <a:pt x="50" y="145"/>
                </a:lnTo>
                <a:lnTo>
                  <a:pt x="50" y="145"/>
                </a:lnTo>
                <a:lnTo>
                  <a:pt x="50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7"/>
                </a:lnTo>
                <a:lnTo>
                  <a:pt x="48" y="147"/>
                </a:lnTo>
                <a:lnTo>
                  <a:pt x="48" y="147"/>
                </a:lnTo>
                <a:lnTo>
                  <a:pt x="48" y="147"/>
                </a:lnTo>
                <a:lnTo>
                  <a:pt x="47" y="147"/>
                </a:lnTo>
                <a:lnTo>
                  <a:pt x="47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8"/>
                </a:lnTo>
                <a:lnTo>
                  <a:pt x="46" y="148"/>
                </a:lnTo>
                <a:lnTo>
                  <a:pt x="45" y="148"/>
                </a:lnTo>
                <a:lnTo>
                  <a:pt x="45" y="148"/>
                </a:lnTo>
                <a:lnTo>
                  <a:pt x="44" y="148"/>
                </a:lnTo>
                <a:lnTo>
                  <a:pt x="44" y="148"/>
                </a:lnTo>
                <a:lnTo>
                  <a:pt x="44" y="148"/>
                </a:lnTo>
                <a:lnTo>
                  <a:pt x="43" y="148"/>
                </a:lnTo>
                <a:lnTo>
                  <a:pt x="43" y="148"/>
                </a:lnTo>
                <a:lnTo>
                  <a:pt x="42" y="148"/>
                </a:lnTo>
                <a:lnTo>
                  <a:pt x="42" y="148"/>
                </a:lnTo>
                <a:lnTo>
                  <a:pt x="42" y="148"/>
                </a:lnTo>
                <a:lnTo>
                  <a:pt x="41" y="148"/>
                </a:lnTo>
                <a:lnTo>
                  <a:pt x="41" y="148"/>
                </a:lnTo>
                <a:lnTo>
                  <a:pt x="40" y="148"/>
                </a:lnTo>
                <a:lnTo>
                  <a:pt x="40" y="148"/>
                </a:lnTo>
                <a:lnTo>
                  <a:pt x="39" y="148"/>
                </a:lnTo>
                <a:lnTo>
                  <a:pt x="39" y="148"/>
                </a:lnTo>
                <a:lnTo>
                  <a:pt x="38" y="148"/>
                </a:lnTo>
                <a:lnTo>
                  <a:pt x="38" y="148"/>
                </a:lnTo>
                <a:lnTo>
                  <a:pt x="38" y="148"/>
                </a:lnTo>
                <a:lnTo>
                  <a:pt x="37" y="148"/>
                </a:lnTo>
                <a:lnTo>
                  <a:pt x="37" y="148"/>
                </a:lnTo>
                <a:lnTo>
                  <a:pt x="37" y="148"/>
                </a:lnTo>
                <a:lnTo>
                  <a:pt x="36" y="148"/>
                </a:lnTo>
                <a:lnTo>
                  <a:pt x="36" y="148"/>
                </a:lnTo>
                <a:lnTo>
                  <a:pt x="35" y="148"/>
                </a:lnTo>
                <a:lnTo>
                  <a:pt x="35" y="148"/>
                </a:lnTo>
                <a:lnTo>
                  <a:pt x="35" y="149"/>
                </a:lnTo>
                <a:lnTo>
                  <a:pt x="34" y="149"/>
                </a:lnTo>
                <a:lnTo>
                  <a:pt x="34" y="149"/>
                </a:lnTo>
                <a:lnTo>
                  <a:pt x="34" y="149"/>
                </a:lnTo>
                <a:lnTo>
                  <a:pt x="33" y="149"/>
                </a:lnTo>
                <a:lnTo>
                  <a:pt x="33" y="149"/>
                </a:lnTo>
                <a:lnTo>
                  <a:pt x="33" y="150"/>
                </a:lnTo>
                <a:lnTo>
                  <a:pt x="32" y="151"/>
                </a:lnTo>
                <a:lnTo>
                  <a:pt x="32" y="151"/>
                </a:lnTo>
                <a:lnTo>
                  <a:pt x="31" y="152"/>
                </a:lnTo>
                <a:lnTo>
                  <a:pt x="30" y="152"/>
                </a:lnTo>
                <a:lnTo>
                  <a:pt x="29" y="153"/>
                </a:lnTo>
                <a:lnTo>
                  <a:pt x="28" y="153"/>
                </a:lnTo>
                <a:lnTo>
                  <a:pt x="27" y="154"/>
                </a:lnTo>
                <a:lnTo>
                  <a:pt x="27" y="155"/>
                </a:lnTo>
                <a:lnTo>
                  <a:pt x="26" y="153"/>
                </a:lnTo>
                <a:lnTo>
                  <a:pt x="26" y="153"/>
                </a:lnTo>
                <a:lnTo>
                  <a:pt x="26" y="153"/>
                </a:lnTo>
                <a:lnTo>
                  <a:pt x="27" y="152"/>
                </a:lnTo>
                <a:lnTo>
                  <a:pt x="27" y="152"/>
                </a:lnTo>
                <a:lnTo>
                  <a:pt x="27" y="151"/>
                </a:lnTo>
                <a:lnTo>
                  <a:pt x="27" y="151"/>
                </a:lnTo>
                <a:lnTo>
                  <a:pt x="27" y="150"/>
                </a:lnTo>
                <a:lnTo>
                  <a:pt x="27" y="150"/>
                </a:ln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27" y="148"/>
                </a:lnTo>
                <a:lnTo>
                  <a:pt x="27" y="148"/>
                </a:lnTo>
                <a:lnTo>
                  <a:pt x="27" y="148"/>
                </a:lnTo>
                <a:lnTo>
                  <a:pt x="27" y="148"/>
                </a:lnTo>
                <a:lnTo>
                  <a:pt x="27" y="147"/>
                </a:lnTo>
                <a:lnTo>
                  <a:pt x="27" y="147"/>
                </a:lnTo>
                <a:lnTo>
                  <a:pt x="27" y="146"/>
                </a:lnTo>
                <a:lnTo>
                  <a:pt x="27" y="146"/>
                </a:lnTo>
                <a:lnTo>
                  <a:pt x="28" y="145"/>
                </a:lnTo>
                <a:lnTo>
                  <a:pt x="28" y="145"/>
                </a:lnTo>
                <a:lnTo>
                  <a:pt x="29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3"/>
                </a:lnTo>
                <a:lnTo>
                  <a:pt x="30" y="143"/>
                </a:lnTo>
                <a:lnTo>
                  <a:pt x="31" y="142"/>
                </a:lnTo>
                <a:lnTo>
                  <a:pt x="31" y="142"/>
                </a:lnTo>
                <a:lnTo>
                  <a:pt x="31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1"/>
                </a:lnTo>
                <a:lnTo>
                  <a:pt x="33" y="141"/>
                </a:lnTo>
                <a:lnTo>
                  <a:pt x="33" y="141"/>
                </a:lnTo>
                <a:lnTo>
                  <a:pt x="33" y="140"/>
                </a:lnTo>
                <a:lnTo>
                  <a:pt x="33" y="140"/>
                </a:lnTo>
                <a:lnTo>
                  <a:pt x="33" y="140"/>
                </a:lnTo>
                <a:lnTo>
                  <a:pt x="33" y="139"/>
                </a:lnTo>
                <a:lnTo>
                  <a:pt x="34" y="139"/>
                </a:lnTo>
                <a:lnTo>
                  <a:pt x="34" y="138"/>
                </a:lnTo>
                <a:lnTo>
                  <a:pt x="34" y="138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3" y="137"/>
                </a:lnTo>
                <a:lnTo>
                  <a:pt x="33" y="136"/>
                </a:lnTo>
                <a:lnTo>
                  <a:pt x="33" y="136"/>
                </a:lnTo>
                <a:lnTo>
                  <a:pt x="33" y="136"/>
                </a:lnTo>
                <a:lnTo>
                  <a:pt x="33" y="136"/>
                </a:lnTo>
                <a:lnTo>
                  <a:pt x="33" y="135"/>
                </a:lnTo>
                <a:lnTo>
                  <a:pt x="33" y="135"/>
                </a:lnTo>
                <a:lnTo>
                  <a:pt x="33" y="134"/>
                </a:lnTo>
                <a:lnTo>
                  <a:pt x="33" y="134"/>
                </a:lnTo>
                <a:lnTo>
                  <a:pt x="33" y="133"/>
                </a:lnTo>
                <a:lnTo>
                  <a:pt x="33" y="133"/>
                </a:lnTo>
                <a:lnTo>
                  <a:pt x="33" y="132"/>
                </a:lnTo>
                <a:lnTo>
                  <a:pt x="33" y="132"/>
                </a:lnTo>
                <a:lnTo>
                  <a:pt x="33" y="132"/>
                </a:lnTo>
                <a:lnTo>
                  <a:pt x="33" y="131"/>
                </a:lnTo>
                <a:lnTo>
                  <a:pt x="34" y="131"/>
                </a:lnTo>
                <a:lnTo>
                  <a:pt x="34" y="130"/>
                </a:lnTo>
                <a:lnTo>
                  <a:pt x="34" y="130"/>
                </a:lnTo>
                <a:lnTo>
                  <a:pt x="34" y="129"/>
                </a:lnTo>
                <a:lnTo>
                  <a:pt x="34" y="129"/>
                </a:lnTo>
                <a:lnTo>
                  <a:pt x="35" y="128"/>
                </a:lnTo>
                <a:lnTo>
                  <a:pt x="35" y="128"/>
                </a:lnTo>
                <a:lnTo>
                  <a:pt x="35" y="128"/>
                </a:lnTo>
                <a:lnTo>
                  <a:pt x="36" y="128"/>
                </a:lnTo>
                <a:lnTo>
                  <a:pt x="36" y="128"/>
                </a:lnTo>
                <a:lnTo>
                  <a:pt x="37" y="128"/>
                </a:lnTo>
                <a:lnTo>
                  <a:pt x="37" y="127"/>
                </a:lnTo>
                <a:lnTo>
                  <a:pt x="37" y="127"/>
                </a:lnTo>
                <a:lnTo>
                  <a:pt x="37" y="127"/>
                </a:lnTo>
                <a:lnTo>
                  <a:pt x="37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6"/>
                </a:lnTo>
                <a:lnTo>
                  <a:pt x="38" y="124"/>
                </a:lnTo>
                <a:lnTo>
                  <a:pt x="38" y="124"/>
                </a:lnTo>
                <a:lnTo>
                  <a:pt x="38" y="124"/>
                </a:lnTo>
                <a:lnTo>
                  <a:pt x="39" y="124"/>
                </a:lnTo>
                <a:lnTo>
                  <a:pt x="39" y="123"/>
                </a:lnTo>
                <a:lnTo>
                  <a:pt x="39" y="123"/>
                </a:lnTo>
                <a:lnTo>
                  <a:pt x="40" y="122"/>
                </a:lnTo>
                <a:lnTo>
                  <a:pt x="40" y="122"/>
                </a:lnTo>
                <a:lnTo>
                  <a:pt x="41" y="121"/>
                </a:lnTo>
                <a:lnTo>
                  <a:pt x="41" y="121"/>
                </a:lnTo>
                <a:lnTo>
                  <a:pt x="41" y="120"/>
                </a:lnTo>
                <a:lnTo>
                  <a:pt x="40" y="120"/>
                </a:lnTo>
                <a:lnTo>
                  <a:pt x="40" y="120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39" y="118"/>
                </a:lnTo>
                <a:lnTo>
                  <a:pt x="39" y="117"/>
                </a:lnTo>
                <a:lnTo>
                  <a:pt x="38" y="117"/>
                </a:lnTo>
                <a:lnTo>
                  <a:pt x="38" y="116"/>
                </a:lnTo>
                <a:lnTo>
                  <a:pt x="38" y="116"/>
                </a:lnTo>
                <a:lnTo>
                  <a:pt x="39" y="116"/>
                </a:lnTo>
                <a:lnTo>
                  <a:pt x="39" y="115"/>
                </a:lnTo>
                <a:lnTo>
                  <a:pt x="39" y="115"/>
                </a:lnTo>
                <a:lnTo>
                  <a:pt x="39" y="115"/>
                </a:lnTo>
                <a:lnTo>
                  <a:pt x="40" y="115"/>
                </a:lnTo>
                <a:lnTo>
                  <a:pt x="40" y="115"/>
                </a:lnTo>
                <a:lnTo>
                  <a:pt x="41" y="115"/>
                </a:lnTo>
                <a:lnTo>
                  <a:pt x="41" y="115"/>
                </a:lnTo>
                <a:lnTo>
                  <a:pt x="41" y="115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3"/>
                </a:lnTo>
                <a:lnTo>
                  <a:pt x="43" y="113"/>
                </a:lnTo>
                <a:lnTo>
                  <a:pt x="44" y="113"/>
                </a:lnTo>
                <a:lnTo>
                  <a:pt x="44" y="112"/>
                </a:lnTo>
                <a:lnTo>
                  <a:pt x="45" y="112"/>
                </a:lnTo>
                <a:lnTo>
                  <a:pt x="45" y="112"/>
                </a:lnTo>
                <a:lnTo>
                  <a:pt x="46" y="112"/>
                </a:lnTo>
                <a:lnTo>
                  <a:pt x="46" y="112"/>
                </a:lnTo>
                <a:lnTo>
                  <a:pt x="46" y="112"/>
                </a:lnTo>
                <a:lnTo>
                  <a:pt x="47" y="112"/>
                </a:lnTo>
                <a:lnTo>
                  <a:pt x="47" y="112"/>
                </a:lnTo>
                <a:lnTo>
                  <a:pt x="48" y="112"/>
                </a:lnTo>
                <a:lnTo>
                  <a:pt x="48" y="112"/>
                </a:lnTo>
                <a:lnTo>
                  <a:pt x="48" y="111"/>
                </a:lnTo>
                <a:lnTo>
                  <a:pt x="48" y="111"/>
                </a:lnTo>
                <a:lnTo>
                  <a:pt x="49" y="111"/>
                </a:lnTo>
                <a:lnTo>
                  <a:pt x="50" y="112"/>
                </a:lnTo>
                <a:lnTo>
                  <a:pt x="50" y="112"/>
                </a:lnTo>
                <a:lnTo>
                  <a:pt x="50" y="111"/>
                </a:lnTo>
                <a:lnTo>
                  <a:pt x="50" y="111"/>
                </a:lnTo>
                <a:lnTo>
                  <a:pt x="51" y="111"/>
                </a:lnTo>
                <a:lnTo>
                  <a:pt x="51" y="111"/>
                </a:lnTo>
                <a:lnTo>
                  <a:pt x="51" y="110"/>
                </a:lnTo>
                <a:lnTo>
                  <a:pt x="51" y="110"/>
                </a:lnTo>
                <a:lnTo>
                  <a:pt x="52" y="109"/>
                </a:lnTo>
                <a:lnTo>
                  <a:pt x="52" y="109"/>
                </a:lnTo>
                <a:lnTo>
                  <a:pt x="52" y="108"/>
                </a:lnTo>
                <a:lnTo>
                  <a:pt x="52" y="108"/>
                </a:lnTo>
                <a:lnTo>
                  <a:pt x="52" y="107"/>
                </a:lnTo>
                <a:lnTo>
                  <a:pt x="52" y="107"/>
                </a:lnTo>
                <a:lnTo>
                  <a:pt x="52" y="107"/>
                </a:lnTo>
                <a:lnTo>
                  <a:pt x="52" y="106"/>
                </a:lnTo>
                <a:lnTo>
                  <a:pt x="52" y="106"/>
                </a:lnTo>
                <a:lnTo>
                  <a:pt x="52" y="105"/>
                </a:lnTo>
                <a:lnTo>
                  <a:pt x="52" y="105"/>
                </a:lnTo>
                <a:lnTo>
                  <a:pt x="52" y="105"/>
                </a:lnTo>
                <a:lnTo>
                  <a:pt x="52" y="105"/>
                </a:lnTo>
                <a:lnTo>
                  <a:pt x="51" y="105"/>
                </a:lnTo>
                <a:lnTo>
                  <a:pt x="51" y="105"/>
                </a:lnTo>
                <a:lnTo>
                  <a:pt x="51" y="104"/>
                </a:lnTo>
                <a:lnTo>
                  <a:pt x="51" y="104"/>
                </a:lnTo>
                <a:lnTo>
                  <a:pt x="51" y="103"/>
                </a:lnTo>
                <a:lnTo>
                  <a:pt x="51" y="103"/>
                </a:lnTo>
                <a:lnTo>
                  <a:pt x="51" y="103"/>
                </a:lnTo>
                <a:lnTo>
                  <a:pt x="51" y="102"/>
                </a:lnTo>
                <a:lnTo>
                  <a:pt x="51" y="102"/>
                </a:lnTo>
                <a:lnTo>
                  <a:pt x="51" y="101"/>
                </a:lnTo>
                <a:lnTo>
                  <a:pt x="51" y="101"/>
                </a:lnTo>
                <a:lnTo>
                  <a:pt x="51" y="100"/>
                </a:lnTo>
                <a:lnTo>
                  <a:pt x="52" y="100"/>
                </a:lnTo>
                <a:lnTo>
                  <a:pt x="52" y="100"/>
                </a:lnTo>
                <a:lnTo>
                  <a:pt x="52" y="100"/>
                </a:lnTo>
                <a:lnTo>
                  <a:pt x="52" y="99"/>
                </a:lnTo>
                <a:lnTo>
                  <a:pt x="52" y="99"/>
                </a:lnTo>
                <a:lnTo>
                  <a:pt x="52" y="99"/>
                </a:lnTo>
                <a:lnTo>
                  <a:pt x="51" y="99"/>
                </a:lnTo>
                <a:lnTo>
                  <a:pt x="50" y="99"/>
                </a:lnTo>
                <a:lnTo>
                  <a:pt x="50" y="98"/>
                </a:lnTo>
                <a:lnTo>
                  <a:pt x="50" y="98"/>
                </a:lnTo>
                <a:lnTo>
                  <a:pt x="49" y="98"/>
                </a:lnTo>
                <a:lnTo>
                  <a:pt x="49" y="98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6"/>
                </a:lnTo>
                <a:lnTo>
                  <a:pt x="49" y="95"/>
                </a:lnTo>
                <a:lnTo>
                  <a:pt x="49" y="95"/>
                </a:lnTo>
                <a:lnTo>
                  <a:pt x="49" y="94"/>
                </a:lnTo>
                <a:lnTo>
                  <a:pt x="49" y="94"/>
                </a:lnTo>
                <a:lnTo>
                  <a:pt x="49" y="94"/>
                </a:lnTo>
                <a:lnTo>
                  <a:pt x="49" y="94"/>
                </a:lnTo>
                <a:lnTo>
                  <a:pt x="48" y="94"/>
                </a:lnTo>
                <a:lnTo>
                  <a:pt x="48" y="93"/>
                </a:lnTo>
                <a:lnTo>
                  <a:pt x="48" y="93"/>
                </a:lnTo>
                <a:lnTo>
                  <a:pt x="48" y="93"/>
                </a:lnTo>
                <a:lnTo>
                  <a:pt x="48" y="92"/>
                </a:lnTo>
                <a:lnTo>
                  <a:pt x="48" y="92"/>
                </a:lnTo>
                <a:lnTo>
                  <a:pt x="47" y="92"/>
                </a:lnTo>
                <a:lnTo>
                  <a:pt x="47" y="92"/>
                </a:lnTo>
                <a:lnTo>
                  <a:pt x="47" y="91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45" y="90"/>
                </a:lnTo>
                <a:lnTo>
                  <a:pt x="45" y="90"/>
                </a:lnTo>
                <a:lnTo>
                  <a:pt x="44" y="90"/>
                </a:lnTo>
                <a:lnTo>
                  <a:pt x="44" y="90"/>
                </a:lnTo>
                <a:lnTo>
                  <a:pt x="43" y="90"/>
                </a:lnTo>
                <a:lnTo>
                  <a:pt x="43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1" y="90"/>
                </a:lnTo>
                <a:lnTo>
                  <a:pt x="41" y="90"/>
                </a:lnTo>
                <a:lnTo>
                  <a:pt x="40" y="90"/>
                </a:lnTo>
                <a:lnTo>
                  <a:pt x="40" y="90"/>
                </a:lnTo>
                <a:lnTo>
                  <a:pt x="39" y="90"/>
                </a:lnTo>
                <a:lnTo>
                  <a:pt x="39" y="90"/>
                </a:lnTo>
                <a:lnTo>
                  <a:pt x="39" y="90"/>
                </a:lnTo>
                <a:lnTo>
                  <a:pt x="39" y="89"/>
                </a:lnTo>
                <a:lnTo>
                  <a:pt x="39" y="89"/>
                </a:lnTo>
                <a:lnTo>
                  <a:pt x="38" y="89"/>
                </a:lnTo>
                <a:lnTo>
                  <a:pt x="38" y="89"/>
                </a:lnTo>
                <a:lnTo>
                  <a:pt x="38" y="89"/>
                </a:lnTo>
                <a:lnTo>
                  <a:pt x="37" y="89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7"/>
                </a:lnTo>
                <a:lnTo>
                  <a:pt x="37" y="87"/>
                </a:lnTo>
                <a:lnTo>
                  <a:pt x="37" y="87"/>
                </a:lnTo>
                <a:lnTo>
                  <a:pt x="36" y="87"/>
                </a:lnTo>
                <a:lnTo>
                  <a:pt x="36" y="88"/>
                </a:lnTo>
                <a:lnTo>
                  <a:pt x="36" y="88"/>
                </a:lnTo>
                <a:lnTo>
                  <a:pt x="35" y="88"/>
                </a:lnTo>
                <a:lnTo>
                  <a:pt x="35" y="88"/>
                </a:lnTo>
                <a:lnTo>
                  <a:pt x="35" y="87"/>
                </a:lnTo>
                <a:lnTo>
                  <a:pt x="34" y="87"/>
                </a:lnTo>
                <a:lnTo>
                  <a:pt x="34" y="87"/>
                </a:lnTo>
                <a:lnTo>
                  <a:pt x="34" y="87"/>
                </a:lnTo>
                <a:lnTo>
                  <a:pt x="33" y="87"/>
                </a:lnTo>
                <a:lnTo>
                  <a:pt x="33" y="87"/>
                </a:lnTo>
                <a:lnTo>
                  <a:pt x="32" y="87"/>
                </a:lnTo>
                <a:lnTo>
                  <a:pt x="32" y="87"/>
                </a:lnTo>
                <a:lnTo>
                  <a:pt x="31" y="87"/>
                </a:lnTo>
                <a:lnTo>
                  <a:pt x="31" y="87"/>
                </a:lnTo>
                <a:lnTo>
                  <a:pt x="30" y="87"/>
                </a:lnTo>
                <a:lnTo>
                  <a:pt x="30" y="87"/>
                </a:lnTo>
                <a:lnTo>
                  <a:pt x="30" y="86"/>
                </a:lnTo>
                <a:lnTo>
                  <a:pt x="30" y="86"/>
                </a:lnTo>
                <a:lnTo>
                  <a:pt x="29" y="86"/>
                </a:lnTo>
                <a:lnTo>
                  <a:pt x="28" y="86"/>
                </a:lnTo>
                <a:lnTo>
                  <a:pt x="28" y="86"/>
                </a:lnTo>
                <a:lnTo>
                  <a:pt x="27" y="86"/>
                </a:lnTo>
                <a:lnTo>
                  <a:pt x="27" y="86"/>
                </a:lnTo>
                <a:lnTo>
                  <a:pt x="26" y="86"/>
                </a:lnTo>
                <a:lnTo>
                  <a:pt x="26" y="86"/>
                </a:lnTo>
                <a:lnTo>
                  <a:pt x="26" y="86"/>
                </a:lnTo>
                <a:lnTo>
                  <a:pt x="26" y="85"/>
                </a:lnTo>
                <a:lnTo>
                  <a:pt x="26" y="85"/>
                </a:lnTo>
                <a:lnTo>
                  <a:pt x="26" y="84"/>
                </a:lnTo>
                <a:lnTo>
                  <a:pt x="26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4" y="84"/>
                </a:lnTo>
                <a:lnTo>
                  <a:pt x="24" y="84"/>
                </a:lnTo>
                <a:lnTo>
                  <a:pt x="23" y="84"/>
                </a:lnTo>
                <a:lnTo>
                  <a:pt x="23" y="83"/>
                </a:lnTo>
                <a:lnTo>
                  <a:pt x="23" y="83"/>
                </a:lnTo>
                <a:lnTo>
                  <a:pt x="24" y="83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4" y="81"/>
                </a:lnTo>
                <a:lnTo>
                  <a:pt x="23" y="81"/>
                </a:lnTo>
                <a:lnTo>
                  <a:pt x="23" y="81"/>
                </a:lnTo>
                <a:lnTo>
                  <a:pt x="23" y="81"/>
                </a:lnTo>
                <a:lnTo>
                  <a:pt x="22" y="80"/>
                </a:lnTo>
                <a:lnTo>
                  <a:pt x="22" y="80"/>
                </a:lnTo>
                <a:lnTo>
                  <a:pt x="21" y="79"/>
                </a:lnTo>
                <a:lnTo>
                  <a:pt x="21" y="79"/>
                </a:lnTo>
                <a:lnTo>
                  <a:pt x="21" y="79"/>
                </a:lnTo>
                <a:lnTo>
                  <a:pt x="21" y="79"/>
                </a:lnTo>
                <a:lnTo>
                  <a:pt x="20" y="78"/>
                </a:lnTo>
                <a:lnTo>
                  <a:pt x="20" y="78"/>
                </a:lnTo>
                <a:lnTo>
                  <a:pt x="20" y="78"/>
                </a:lnTo>
                <a:lnTo>
                  <a:pt x="20" y="77"/>
                </a:lnTo>
                <a:lnTo>
                  <a:pt x="20" y="77"/>
                </a:lnTo>
                <a:lnTo>
                  <a:pt x="19" y="77"/>
                </a:lnTo>
                <a:lnTo>
                  <a:pt x="19" y="76"/>
                </a:lnTo>
                <a:lnTo>
                  <a:pt x="18" y="76"/>
                </a:lnTo>
                <a:lnTo>
                  <a:pt x="18" y="76"/>
                </a:lnTo>
                <a:lnTo>
                  <a:pt x="17" y="76"/>
                </a:lnTo>
                <a:lnTo>
                  <a:pt x="17" y="76"/>
                </a:lnTo>
                <a:lnTo>
                  <a:pt x="16" y="76"/>
                </a:lnTo>
                <a:lnTo>
                  <a:pt x="16" y="76"/>
                </a:lnTo>
                <a:lnTo>
                  <a:pt x="16" y="76"/>
                </a:lnTo>
                <a:lnTo>
                  <a:pt x="15" y="76"/>
                </a:lnTo>
                <a:lnTo>
                  <a:pt x="15" y="76"/>
                </a:lnTo>
                <a:lnTo>
                  <a:pt x="14" y="76"/>
                </a:lnTo>
                <a:lnTo>
                  <a:pt x="14" y="76"/>
                </a:lnTo>
                <a:lnTo>
                  <a:pt x="13" y="76"/>
                </a:lnTo>
                <a:lnTo>
                  <a:pt x="13" y="76"/>
                </a:lnTo>
                <a:lnTo>
                  <a:pt x="13" y="76"/>
                </a:lnTo>
                <a:lnTo>
                  <a:pt x="12" y="76"/>
                </a:lnTo>
                <a:lnTo>
                  <a:pt x="12" y="75"/>
                </a:lnTo>
                <a:lnTo>
                  <a:pt x="11" y="75"/>
                </a:lnTo>
                <a:lnTo>
                  <a:pt x="11" y="75"/>
                </a:lnTo>
                <a:lnTo>
                  <a:pt x="10" y="75"/>
                </a:lnTo>
                <a:lnTo>
                  <a:pt x="10" y="75"/>
                </a:lnTo>
                <a:lnTo>
                  <a:pt x="10" y="76"/>
                </a:lnTo>
                <a:lnTo>
                  <a:pt x="9" y="75"/>
                </a:lnTo>
                <a:lnTo>
                  <a:pt x="9" y="75"/>
                </a:lnTo>
                <a:lnTo>
                  <a:pt x="9" y="75"/>
                </a:lnTo>
                <a:lnTo>
                  <a:pt x="8" y="75"/>
                </a:lnTo>
                <a:lnTo>
                  <a:pt x="8" y="75"/>
                </a:lnTo>
                <a:lnTo>
                  <a:pt x="8" y="74"/>
                </a:lnTo>
                <a:lnTo>
                  <a:pt x="7" y="74"/>
                </a:lnTo>
                <a:lnTo>
                  <a:pt x="7" y="75"/>
                </a:lnTo>
                <a:lnTo>
                  <a:pt x="7" y="75"/>
                </a:lnTo>
                <a:lnTo>
                  <a:pt x="6" y="75"/>
                </a:lnTo>
                <a:lnTo>
                  <a:pt x="5" y="76"/>
                </a:lnTo>
                <a:lnTo>
                  <a:pt x="5" y="76"/>
                </a:lnTo>
                <a:lnTo>
                  <a:pt x="5" y="76"/>
                </a:lnTo>
                <a:lnTo>
                  <a:pt x="4" y="76"/>
                </a:lnTo>
                <a:lnTo>
                  <a:pt x="4" y="76"/>
                </a:lnTo>
                <a:lnTo>
                  <a:pt x="3" y="75"/>
                </a:lnTo>
                <a:lnTo>
                  <a:pt x="3" y="75"/>
                </a:lnTo>
                <a:lnTo>
                  <a:pt x="2" y="75"/>
                </a:lnTo>
                <a:lnTo>
                  <a:pt x="2" y="75"/>
                </a:lnTo>
                <a:lnTo>
                  <a:pt x="1" y="75"/>
                </a:lnTo>
                <a:lnTo>
                  <a:pt x="1" y="75"/>
                </a:lnTo>
                <a:lnTo>
                  <a:pt x="0" y="74"/>
                </a:lnTo>
                <a:lnTo>
                  <a:pt x="0" y="73"/>
                </a:lnTo>
                <a:lnTo>
                  <a:pt x="0" y="73"/>
                </a:lnTo>
                <a:lnTo>
                  <a:pt x="0" y="73"/>
                </a:lnTo>
                <a:lnTo>
                  <a:pt x="1" y="73"/>
                </a:lnTo>
                <a:lnTo>
                  <a:pt x="1" y="72"/>
                </a:lnTo>
                <a:lnTo>
                  <a:pt x="1" y="72"/>
                </a:lnTo>
                <a:lnTo>
                  <a:pt x="1" y="71"/>
                </a:lnTo>
                <a:lnTo>
                  <a:pt x="1" y="71"/>
                </a:lnTo>
                <a:lnTo>
                  <a:pt x="1" y="71"/>
                </a:lnTo>
                <a:lnTo>
                  <a:pt x="2" y="71"/>
                </a:lnTo>
                <a:lnTo>
                  <a:pt x="2" y="70"/>
                </a:lnTo>
                <a:lnTo>
                  <a:pt x="3" y="70"/>
                </a:lnTo>
                <a:lnTo>
                  <a:pt x="3" y="69"/>
                </a:lnTo>
                <a:lnTo>
                  <a:pt x="4" y="69"/>
                </a:lnTo>
                <a:lnTo>
                  <a:pt x="4" y="69"/>
                </a:lnTo>
                <a:lnTo>
                  <a:pt x="5" y="69"/>
                </a:lnTo>
                <a:lnTo>
                  <a:pt x="5" y="69"/>
                </a:lnTo>
                <a:lnTo>
                  <a:pt x="5" y="68"/>
                </a:lnTo>
                <a:lnTo>
                  <a:pt x="5" y="68"/>
                </a:lnTo>
                <a:lnTo>
                  <a:pt x="5" y="68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6" y="67"/>
                </a:lnTo>
                <a:lnTo>
                  <a:pt x="6" y="66"/>
                </a:lnTo>
                <a:lnTo>
                  <a:pt x="6" y="66"/>
                </a:lnTo>
                <a:lnTo>
                  <a:pt x="6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8" y="65"/>
                </a:lnTo>
                <a:lnTo>
                  <a:pt x="8" y="65"/>
                </a:lnTo>
                <a:lnTo>
                  <a:pt x="9" y="64"/>
                </a:lnTo>
                <a:lnTo>
                  <a:pt x="9" y="64"/>
                </a:lnTo>
                <a:lnTo>
                  <a:pt x="9" y="64"/>
                </a:lnTo>
                <a:lnTo>
                  <a:pt x="10" y="64"/>
                </a:lnTo>
                <a:lnTo>
                  <a:pt x="10" y="63"/>
                </a:lnTo>
                <a:lnTo>
                  <a:pt x="10" y="63"/>
                </a:lnTo>
                <a:lnTo>
                  <a:pt x="11" y="63"/>
                </a:lnTo>
                <a:lnTo>
                  <a:pt x="11" y="63"/>
                </a:lnTo>
                <a:lnTo>
                  <a:pt x="11" y="63"/>
                </a:lnTo>
                <a:lnTo>
                  <a:pt x="12" y="63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2" y="60"/>
                </a:lnTo>
                <a:lnTo>
                  <a:pt x="12" y="60"/>
                </a:lnTo>
                <a:lnTo>
                  <a:pt x="13" y="59"/>
                </a:lnTo>
                <a:lnTo>
                  <a:pt x="13" y="59"/>
                </a:lnTo>
                <a:lnTo>
                  <a:pt x="13" y="59"/>
                </a:lnTo>
                <a:lnTo>
                  <a:pt x="13" y="59"/>
                </a:lnTo>
                <a:lnTo>
                  <a:pt x="14" y="59"/>
                </a:lnTo>
                <a:lnTo>
                  <a:pt x="14" y="59"/>
                </a:lnTo>
                <a:lnTo>
                  <a:pt x="15" y="59"/>
                </a:lnTo>
                <a:lnTo>
                  <a:pt x="15" y="58"/>
                </a:lnTo>
                <a:lnTo>
                  <a:pt x="15" y="58"/>
                </a:lnTo>
                <a:lnTo>
                  <a:pt x="16" y="58"/>
                </a:lnTo>
                <a:lnTo>
                  <a:pt x="16" y="58"/>
                </a:lnTo>
                <a:lnTo>
                  <a:pt x="16" y="57"/>
                </a:lnTo>
                <a:lnTo>
                  <a:pt x="16" y="57"/>
                </a:lnTo>
                <a:lnTo>
                  <a:pt x="16" y="57"/>
                </a:lnTo>
                <a:lnTo>
                  <a:pt x="16" y="57"/>
                </a:lnTo>
                <a:lnTo>
                  <a:pt x="16" y="56"/>
                </a:lnTo>
                <a:lnTo>
                  <a:pt x="16" y="56"/>
                </a:lnTo>
                <a:lnTo>
                  <a:pt x="17" y="55"/>
                </a:lnTo>
                <a:lnTo>
                  <a:pt x="16" y="55"/>
                </a:lnTo>
                <a:lnTo>
                  <a:pt x="16" y="55"/>
                </a:lnTo>
                <a:lnTo>
                  <a:pt x="16" y="54"/>
                </a:lnTo>
                <a:lnTo>
                  <a:pt x="16" y="54"/>
                </a:lnTo>
                <a:lnTo>
                  <a:pt x="16" y="54"/>
                </a:lnTo>
                <a:lnTo>
                  <a:pt x="16" y="53"/>
                </a:lnTo>
                <a:lnTo>
                  <a:pt x="16" y="53"/>
                </a:lnTo>
                <a:lnTo>
                  <a:pt x="16" y="53"/>
                </a:lnTo>
                <a:lnTo>
                  <a:pt x="16" y="52"/>
                </a:lnTo>
                <a:lnTo>
                  <a:pt x="16" y="52"/>
                </a:lnTo>
                <a:lnTo>
                  <a:pt x="16" y="52"/>
                </a:lnTo>
                <a:lnTo>
                  <a:pt x="16" y="51"/>
                </a:lnTo>
                <a:lnTo>
                  <a:pt x="16" y="51"/>
                </a:lnTo>
                <a:lnTo>
                  <a:pt x="16" y="50"/>
                </a:lnTo>
                <a:lnTo>
                  <a:pt x="16" y="50"/>
                </a:lnTo>
                <a:lnTo>
                  <a:pt x="16" y="50"/>
                </a:lnTo>
                <a:lnTo>
                  <a:pt x="17" y="50"/>
                </a:lnTo>
                <a:lnTo>
                  <a:pt x="17" y="50"/>
                </a:lnTo>
                <a:lnTo>
                  <a:pt x="17" y="50"/>
                </a:lnTo>
                <a:lnTo>
                  <a:pt x="18" y="50"/>
                </a:lnTo>
                <a:lnTo>
                  <a:pt x="18" y="50"/>
                </a:lnTo>
                <a:lnTo>
                  <a:pt x="18" y="49"/>
                </a:lnTo>
                <a:lnTo>
                  <a:pt x="18" y="49"/>
                </a:lnTo>
                <a:lnTo>
                  <a:pt x="19" y="49"/>
                </a:lnTo>
                <a:lnTo>
                  <a:pt x="19" y="48"/>
                </a:lnTo>
                <a:lnTo>
                  <a:pt x="20" y="48"/>
                </a:lnTo>
                <a:lnTo>
                  <a:pt x="20" y="48"/>
                </a:lnTo>
                <a:lnTo>
                  <a:pt x="20" y="48"/>
                </a:lnTo>
                <a:lnTo>
                  <a:pt x="20" y="47"/>
                </a:lnTo>
                <a:lnTo>
                  <a:pt x="21" y="47"/>
                </a:lnTo>
                <a:lnTo>
                  <a:pt x="21" y="47"/>
                </a:lnTo>
                <a:lnTo>
                  <a:pt x="21" y="47"/>
                </a:lnTo>
                <a:lnTo>
                  <a:pt x="21" y="47"/>
                </a:lnTo>
                <a:lnTo>
                  <a:pt x="21" y="46"/>
                </a:lnTo>
                <a:lnTo>
                  <a:pt x="22" y="46"/>
                </a:lnTo>
                <a:lnTo>
                  <a:pt x="22" y="46"/>
                </a:lnTo>
                <a:lnTo>
                  <a:pt x="22" y="46"/>
                </a:lnTo>
                <a:lnTo>
                  <a:pt x="22" y="45"/>
                </a:lnTo>
                <a:lnTo>
                  <a:pt x="23" y="45"/>
                </a:lnTo>
                <a:lnTo>
                  <a:pt x="23" y="44"/>
                </a:lnTo>
                <a:lnTo>
                  <a:pt x="23" y="44"/>
                </a:lnTo>
                <a:lnTo>
                  <a:pt x="24" y="44"/>
                </a:lnTo>
                <a:lnTo>
                  <a:pt x="24" y="44"/>
                </a:lnTo>
                <a:lnTo>
                  <a:pt x="25" y="44"/>
                </a:lnTo>
                <a:lnTo>
                  <a:pt x="25" y="45"/>
                </a:lnTo>
                <a:lnTo>
                  <a:pt x="25" y="44"/>
                </a:lnTo>
                <a:lnTo>
                  <a:pt x="25" y="44"/>
                </a:lnTo>
                <a:lnTo>
                  <a:pt x="25" y="44"/>
                </a:lnTo>
                <a:lnTo>
                  <a:pt x="26" y="44"/>
                </a:lnTo>
                <a:lnTo>
                  <a:pt x="26" y="43"/>
                </a:lnTo>
                <a:lnTo>
                  <a:pt x="26" y="43"/>
                </a:lnTo>
                <a:lnTo>
                  <a:pt x="26" y="43"/>
                </a:lnTo>
                <a:lnTo>
                  <a:pt x="27" y="43"/>
                </a:lnTo>
                <a:lnTo>
                  <a:pt x="27" y="43"/>
                </a:lnTo>
                <a:lnTo>
                  <a:pt x="28" y="43"/>
                </a:lnTo>
                <a:lnTo>
                  <a:pt x="28" y="43"/>
                </a:lnTo>
                <a:lnTo>
                  <a:pt x="29" y="43"/>
                </a:lnTo>
                <a:lnTo>
                  <a:pt x="29" y="43"/>
                </a:lnTo>
                <a:lnTo>
                  <a:pt x="30" y="43"/>
                </a:lnTo>
                <a:lnTo>
                  <a:pt x="30" y="42"/>
                </a:lnTo>
                <a:lnTo>
                  <a:pt x="30" y="42"/>
                </a:lnTo>
                <a:lnTo>
                  <a:pt x="31" y="42"/>
                </a:lnTo>
                <a:lnTo>
                  <a:pt x="31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3" y="42"/>
                </a:lnTo>
                <a:lnTo>
                  <a:pt x="33" y="41"/>
                </a:lnTo>
                <a:lnTo>
                  <a:pt x="33" y="41"/>
                </a:lnTo>
                <a:lnTo>
                  <a:pt x="34" y="41"/>
                </a:lnTo>
                <a:lnTo>
                  <a:pt x="34" y="41"/>
                </a:lnTo>
                <a:lnTo>
                  <a:pt x="34" y="41"/>
                </a:lnTo>
                <a:lnTo>
                  <a:pt x="34" y="41"/>
                </a:lnTo>
                <a:lnTo>
                  <a:pt x="34" y="40"/>
                </a:lnTo>
                <a:lnTo>
                  <a:pt x="34" y="40"/>
                </a:lnTo>
                <a:lnTo>
                  <a:pt x="34" y="40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8"/>
                </a:lnTo>
                <a:lnTo>
                  <a:pt x="34" y="38"/>
                </a:lnTo>
                <a:lnTo>
                  <a:pt x="34" y="37"/>
                </a:lnTo>
                <a:lnTo>
                  <a:pt x="34" y="37"/>
                </a:lnTo>
                <a:lnTo>
                  <a:pt x="34" y="36"/>
                </a:lnTo>
                <a:lnTo>
                  <a:pt x="35" y="36"/>
                </a:lnTo>
                <a:lnTo>
                  <a:pt x="35" y="36"/>
                </a:lnTo>
                <a:lnTo>
                  <a:pt x="35" y="36"/>
                </a:lnTo>
                <a:lnTo>
                  <a:pt x="35" y="35"/>
                </a:lnTo>
                <a:lnTo>
                  <a:pt x="35" y="35"/>
                </a:lnTo>
                <a:lnTo>
                  <a:pt x="34" y="34"/>
                </a:lnTo>
                <a:lnTo>
                  <a:pt x="34" y="34"/>
                </a:lnTo>
                <a:lnTo>
                  <a:pt x="35" y="33"/>
                </a:lnTo>
                <a:lnTo>
                  <a:pt x="35" y="33"/>
                </a:lnTo>
                <a:lnTo>
                  <a:pt x="35" y="32"/>
                </a:lnTo>
                <a:lnTo>
                  <a:pt x="35" y="32"/>
                </a:lnTo>
                <a:lnTo>
                  <a:pt x="35" y="32"/>
                </a:lnTo>
                <a:lnTo>
                  <a:pt x="36" y="32"/>
                </a:lnTo>
                <a:lnTo>
                  <a:pt x="36" y="32"/>
                </a:lnTo>
                <a:lnTo>
                  <a:pt x="37" y="32"/>
                </a:lnTo>
                <a:lnTo>
                  <a:pt x="37" y="31"/>
                </a:lnTo>
                <a:lnTo>
                  <a:pt x="37" y="31"/>
                </a:lnTo>
                <a:lnTo>
                  <a:pt x="37" y="31"/>
                </a:lnTo>
                <a:lnTo>
                  <a:pt x="37" y="31"/>
                </a:lnTo>
                <a:lnTo>
                  <a:pt x="38" y="30"/>
                </a:lnTo>
                <a:lnTo>
                  <a:pt x="38" y="30"/>
                </a:lnTo>
                <a:lnTo>
                  <a:pt x="38" y="30"/>
                </a:lnTo>
                <a:lnTo>
                  <a:pt x="38" y="30"/>
                </a:lnTo>
                <a:lnTo>
                  <a:pt x="38" y="29"/>
                </a:lnTo>
                <a:lnTo>
                  <a:pt x="38" y="29"/>
                </a:lnTo>
                <a:lnTo>
                  <a:pt x="38" y="29"/>
                </a:lnTo>
                <a:lnTo>
                  <a:pt x="38" y="28"/>
                </a:lnTo>
                <a:lnTo>
                  <a:pt x="39" y="28"/>
                </a:lnTo>
                <a:lnTo>
                  <a:pt x="39" y="28"/>
                </a:lnTo>
                <a:lnTo>
                  <a:pt x="39" y="28"/>
                </a:lnTo>
                <a:lnTo>
                  <a:pt x="40" y="28"/>
                </a:lnTo>
                <a:lnTo>
                  <a:pt x="40" y="28"/>
                </a:lnTo>
                <a:lnTo>
                  <a:pt x="40" y="28"/>
                </a:lnTo>
                <a:lnTo>
                  <a:pt x="40" y="28"/>
                </a:lnTo>
                <a:lnTo>
                  <a:pt x="39" y="28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6"/>
                </a:lnTo>
                <a:lnTo>
                  <a:pt x="41" y="26"/>
                </a:lnTo>
                <a:lnTo>
                  <a:pt x="41" y="25"/>
                </a:lnTo>
                <a:lnTo>
                  <a:pt x="41" y="25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7"/>
                </a:lnTo>
                <a:lnTo>
                  <a:pt x="43" y="26"/>
                </a:lnTo>
                <a:lnTo>
                  <a:pt x="43" y="26"/>
                </a:lnTo>
                <a:lnTo>
                  <a:pt x="44" y="26"/>
                </a:lnTo>
                <a:lnTo>
                  <a:pt x="44" y="25"/>
                </a:lnTo>
                <a:lnTo>
                  <a:pt x="45" y="25"/>
                </a:lnTo>
                <a:lnTo>
                  <a:pt x="45" y="25"/>
                </a:lnTo>
                <a:lnTo>
                  <a:pt x="46" y="25"/>
                </a:lnTo>
                <a:lnTo>
                  <a:pt x="46" y="25"/>
                </a:lnTo>
                <a:lnTo>
                  <a:pt x="46" y="25"/>
                </a:lnTo>
                <a:lnTo>
                  <a:pt x="47" y="24"/>
                </a:lnTo>
                <a:lnTo>
                  <a:pt x="47" y="24"/>
                </a:lnTo>
                <a:lnTo>
                  <a:pt x="48" y="24"/>
                </a:lnTo>
                <a:lnTo>
                  <a:pt x="48" y="24"/>
                </a:lnTo>
                <a:lnTo>
                  <a:pt x="48" y="25"/>
                </a:lnTo>
                <a:lnTo>
                  <a:pt x="48" y="25"/>
                </a:lnTo>
                <a:lnTo>
                  <a:pt x="49" y="25"/>
                </a:lnTo>
                <a:lnTo>
                  <a:pt x="50" y="25"/>
                </a:lnTo>
                <a:lnTo>
                  <a:pt x="50" y="25"/>
                </a:lnTo>
                <a:lnTo>
                  <a:pt x="50" y="25"/>
                </a:lnTo>
                <a:lnTo>
                  <a:pt x="51" y="25"/>
                </a:lnTo>
                <a:lnTo>
                  <a:pt x="51" y="25"/>
                </a:lnTo>
                <a:lnTo>
                  <a:pt x="52" y="25"/>
                </a:lnTo>
                <a:lnTo>
                  <a:pt x="52" y="25"/>
                </a:lnTo>
                <a:lnTo>
                  <a:pt x="52" y="25"/>
                </a:lnTo>
                <a:lnTo>
                  <a:pt x="53" y="25"/>
                </a:lnTo>
                <a:lnTo>
                  <a:pt x="53" y="25"/>
                </a:lnTo>
                <a:lnTo>
                  <a:pt x="53" y="25"/>
                </a:lnTo>
                <a:lnTo>
                  <a:pt x="54" y="25"/>
                </a:lnTo>
                <a:lnTo>
                  <a:pt x="54" y="25"/>
                </a:lnTo>
                <a:lnTo>
                  <a:pt x="55" y="26"/>
                </a:lnTo>
                <a:lnTo>
                  <a:pt x="55" y="26"/>
                </a:lnTo>
                <a:lnTo>
                  <a:pt x="55" y="26"/>
                </a:lnTo>
                <a:lnTo>
                  <a:pt x="55" y="26"/>
                </a:lnTo>
                <a:lnTo>
                  <a:pt x="56" y="27"/>
                </a:lnTo>
                <a:lnTo>
                  <a:pt x="56" y="27"/>
                </a:lnTo>
                <a:lnTo>
                  <a:pt x="57" y="27"/>
                </a:lnTo>
                <a:lnTo>
                  <a:pt x="57" y="27"/>
                </a:lnTo>
                <a:lnTo>
                  <a:pt x="58" y="27"/>
                </a:lnTo>
                <a:lnTo>
                  <a:pt x="58" y="27"/>
                </a:lnTo>
                <a:lnTo>
                  <a:pt x="59" y="27"/>
                </a:lnTo>
                <a:lnTo>
                  <a:pt x="59" y="27"/>
                </a:lnTo>
                <a:lnTo>
                  <a:pt x="59" y="27"/>
                </a:lnTo>
                <a:lnTo>
                  <a:pt x="59" y="26"/>
                </a:lnTo>
                <a:lnTo>
                  <a:pt x="59" y="26"/>
                </a:lnTo>
                <a:lnTo>
                  <a:pt x="59" y="25"/>
                </a:lnTo>
                <a:lnTo>
                  <a:pt x="59" y="25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3"/>
                </a:lnTo>
                <a:lnTo>
                  <a:pt x="61" y="23"/>
                </a:lnTo>
                <a:lnTo>
                  <a:pt x="61" y="22"/>
                </a:lnTo>
                <a:lnTo>
                  <a:pt x="62" y="22"/>
                </a:lnTo>
                <a:lnTo>
                  <a:pt x="62" y="22"/>
                </a:lnTo>
                <a:lnTo>
                  <a:pt x="63" y="21"/>
                </a:lnTo>
                <a:lnTo>
                  <a:pt x="63" y="21"/>
                </a:lnTo>
                <a:lnTo>
                  <a:pt x="63" y="20"/>
                </a:lnTo>
                <a:lnTo>
                  <a:pt x="63" y="20"/>
                </a:lnTo>
                <a:lnTo>
                  <a:pt x="64" y="20"/>
                </a:lnTo>
                <a:lnTo>
                  <a:pt x="64" y="20"/>
                </a:lnTo>
                <a:lnTo>
                  <a:pt x="65" y="20"/>
                </a:lnTo>
                <a:lnTo>
                  <a:pt x="65" y="20"/>
                </a:lnTo>
                <a:lnTo>
                  <a:pt x="66" y="19"/>
                </a:lnTo>
                <a:lnTo>
                  <a:pt x="66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8"/>
                </a:lnTo>
                <a:lnTo>
                  <a:pt x="68" y="18"/>
                </a:lnTo>
                <a:lnTo>
                  <a:pt x="68" y="17"/>
                </a:lnTo>
                <a:lnTo>
                  <a:pt x="68" y="17"/>
                </a:lnTo>
                <a:lnTo>
                  <a:pt x="69" y="17"/>
                </a:lnTo>
                <a:lnTo>
                  <a:pt x="69" y="17"/>
                </a:lnTo>
                <a:lnTo>
                  <a:pt x="69" y="17"/>
                </a:lnTo>
                <a:lnTo>
                  <a:pt x="69" y="16"/>
                </a:lnTo>
                <a:lnTo>
                  <a:pt x="69" y="16"/>
                </a:lnTo>
                <a:lnTo>
                  <a:pt x="69" y="16"/>
                </a:lnTo>
                <a:lnTo>
                  <a:pt x="70" y="16"/>
                </a:lnTo>
                <a:lnTo>
                  <a:pt x="70" y="15"/>
                </a:lnTo>
                <a:lnTo>
                  <a:pt x="70" y="15"/>
                </a:lnTo>
                <a:lnTo>
                  <a:pt x="70" y="15"/>
                </a:lnTo>
                <a:lnTo>
                  <a:pt x="70" y="14"/>
                </a:lnTo>
                <a:lnTo>
                  <a:pt x="70" y="14"/>
                </a:lnTo>
                <a:lnTo>
                  <a:pt x="70" y="13"/>
                </a:lnTo>
                <a:lnTo>
                  <a:pt x="70" y="13"/>
                </a:lnTo>
                <a:lnTo>
                  <a:pt x="70" y="12"/>
                </a:lnTo>
                <a:lnTo>
                  <a:pt x="70" y="12"/>
                </a:lnTo>
                <a:lnTo>
                  <a:pt x="71" y="11"/>
                </a:lnTo>
                <a:lnTo>
                  <a:pt x="71" y="11"/>
                </a:lnTo>
                <a:lnTo>
                  <a:pt x="71" y="11"/>
                </a:lnTo>
                <a:lnTo>
                  <a:pt x="71" y="11"/>
                </a:lnTo>
                <a:lnTo>
                  <a:pt x="71" y="11"/>
                </a:lnTo>
                <a:lnTo>
                  <a:pt x="72" y="11"/>
                </a:lnTo>
                <a:lnTo>
                  <a:pt x="72" y="10"/>
                </a:lnTo>
                <a:lnTo>
                  <a:pt x="72" y="10"/>
                </a:lnTo>
                <a:lnTo>
                  <a:pt x="72" y="10"/>
                </a:lnTo>
                <a:lnTo>
                  <a:pt x="73" y="10"/>
                </a:lnTo>
                <a:lnTo>
                  <a:pt x="73" y="9"/>
                </a:lnTo>
                <a:lnTo>
                  <a:pt x="73" y="9"/>
                </a:lnTo>
                <a:lnTo>
                  <a:pt x="74" y="9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6" y="7"/>
                </a:lnTo>
                <a:lnTo>
                  <a:pt x="76" y="6"/>
                </a:lnTo>
                <a:lnTo>
                  <a:pt x="76" y="6"/>
                </a:lnTo>
                <a:lnTo>
                  <a:pt x="76" y="5"/>
                </a:lnTo>
                <a:lnTo>
                  <a:pt x="76" y="5"/>
                </a:lnTo>
                <a:lnTo>
                  <a:pt x="76" y="4"/>
                </a:lnTo>
                <a:lnTo>
                  <a:pt x="76" y="4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6" y="2"/>
                </a:lnTo>
                <a:lnTo>
                  <a:pt x="76" y="2"/>
                </a:lnTo>
                <a:lnTo>
                  <a:pt x="77" y="2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8" y="1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9" y="0"/>
                </a:lnTo>
                <a:lnTo>
                  <a:pt x="79" y="0"/>
                </a:lnTo>
                <a:lnTo>
                  <a:pt x="79" y="1"/>
                </a:lnTo>
                <a:lnTo>
                  <a:pt x="80" y="1"/>
                </a:lnTo>
                <a:lnTo>
                  <a:pt x="80" y="1"/>
                </a:lnTo>
                <a:lnTo>
                  <a:pt x="80" y="1"/>
                </a:lnTo>
                <a:lnTo>
                  <a:pt x="80" y="2"/>
                </a:lnTo>
                <a:lnTo>
                  <a:pt x="80" y="2"/>
                </a:lnTo>
                <a:lnTo>
                  <a:pt x="81" y="2"/>
                </a:lnTo>
                <a:lnTo>
                  <a:pt x="82" y="2"/>
                </a:lnTo>
                <a:lnTo>
                  <a:pt x="82" y="3"/>
                </a:lnTo>
                <a:lnTo>
                  <a:pt x="83" y="3"/>
                </a:lnTo>
                <a:lnTo>
                  <a:pt x="83" y="3"/>
                </a:lnTo>
                <a:lnTo>
                  <a:pt x="84" y="3"/>
                </a:lnTo>
                <a:lnTo>
                  <a:pt x="84" y="3"/>
                </a:lnTo>
                <a:lnTo>
                  <a:pt x="84" y="3"/>
                </a:lnTo>
                <a:lnTo>
                  <a:pt x="85" y="3"/>
                </a:lnTo>
                <a:lnTo>
                  <a:pt x="85" y="3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9" y="5"/>
                </a:lnTo>
                <a:lnTo>
                  <a:pt x="89" y="6"/>
                </a:lnTo>
                <a:lnTo>
                  <a:pt x="90" y="6"/>
                </a:lnTo>
                <a:lnTo>
                  <a:pt x="91" y="7"/>
                </a:lnTo>
                <a:lnTo>
                  <a:pt x="91" y="7"/>
                </a:lnTo>
                <a:lnTo>
                  <a:pt x="91" y="7"/>
                </a:lnTo>
                <a:lnTo>
                  <a:pt x="92" y="7"/>
                </a:lnTo>
                <a:lnTo>
                  <a:pt x="92" y="7"/>
                </a:lnTo>
                <a:lnTo>
                  <a:pt x="93" y="8"/>
                </a:lnTo>
                <a:lnTo>
                  <a:pt x="93" y="8"/>
                </a:lnTo>
                <a:lnTo>
                  <a:pt x="94" y="8"/>
                </a:lnTo>
                <a:lnTo>
                  <a:pt x="94" y="8"/>
                </a:lnTo>
                <a:lnTo>
                  <a:pt x="95" y="8"/>
                </a:lnTo>
                <a:lnTo>
                  <a:pt x="95" y="9"/>
                </a:lnTo>
                <a:lnTo>
                  <a:pt x="96" y="9"/>
                </a:lnTo>
                <a:lnTo>
                  <a:pt x="96" y="9"/>
                </a:lnTo>
                <a:lnTo>
                  <a:pt x="96" y="9"/>
                </a:lnTo>
                <a:lnTo>
                  <a:pt x="97" y="9"/>
                </a:lnTo>
                <a:lnTo>
                  <a:pt x="97" y="9"/>
                </a:lnTo>
                <a:lnTo>
                  <a:pt x="97" y="9"/>
                </a:lnTo>
                <a:lnTo>
                  <a:pt x="98" y="9"/>
                </a:lnTo>
                <a:lnTo>
                  <a:pt x="98" y="9"/>
                </a:lnTo>
                <a:lnTo>
                  <a:pt x="99" y="9"/>
                </a:lnTo>
                <a:lnTo>
                  <a:pt x="99" y="9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22" name="Freeform 108"/>
          <p:cNvSpPr>
            <a:spLocks/>
          </p:cNvSpPr>
          <p:nvPr/>
        </p:nvSpPr>
        <p:spPr bwMode="auto">
          <a:xfrm>
            <a:off x="4096096" y="5379999"/>
            <a:ext cx="309094" cy="220196"/>
          </a:xfrm>
          <a:custGeom>
            <a:avLst/>
            <a:gdLst>
              <a:gd name="T0" fmla="*/ 72 w 180"/>
              <a:gd name="T1" fmla="*/ 4 h 139"/>
              <a:gd name="T2" fmla="*/ 78 w 180"/>
              <a:gd name="T3" fmla="*/ 14 h 139"/>
              <a:gd name="T4" fmla="*/ 87 w 180"/>
              <a:gd name="T5" fmla="*/ 15 h 139"/>
              <a:gd name="T6" fmla="*/ 91 w 180"/>
              <a:gd name="T7" fmla="*/ 11 h 139"/>
              <a:gd name="T8" fmla="*/ 99 w 180"/>
              <a:gd name="T9" fmla="*/ 9 h 139"/>
              <a:gd name="T10" fmla="*/ 106 w 180"/>
              <a:gd name="T11" fmla="*/ 17 h 139"/>
              <a:gd name="T12" fmla="*/ 112 w 180"/>
              <a:gd name="T13" fmla="*/ 26 h 139"/>
              <a:gd name="T14" fmla="*/ 123 w 180"/>
              <a:gd name="T15" fmla="*/ 33 h 139"/>
              <a:gd name="T16" fmla="*/ 133 w 180"/>
              <a:gd name="T17" fmla="*/ 32 h 139"/>
              <a:gd name="T18" fmla="*/ 138 w 180"/>
              <a:gd name="T19" fmla="*/ 39 h 139"/>
              <a:gd name="T20" fmla="*/ 138 w 180"/>
              <a:gd name="T21" fmla="*/ 47 h 139"/>
              <a:gd name="T22" fmla="*/ 143 w 180"/>
              <a:gd name="T23" fmla="*/ 55 h 139"/>
              <a:gd name="T24" fmla="*/ 150 w 180"/>
              <a:gd name="T25" fmla="*/ 58 h 139"/>
              <a:gd name="T26" fmla="*/ 164 w 180"/>
              <a:gd name="T27" fmla="*/ 65 h 139"/>
              <a:gd name="T28" fmla="*/ 175 w 180"/>
              <a:gd name="T29" fmla="*/ 73 h 139"/>
              <a:gd name="T30" fmla="*/ 177 w 180"/>
              <a:gd name="T31" fmla="*/ 81 h 139"/>
              <a:gd name="T32" fmla="*/ 172 w 180"/>
              <a:gd name="T33" fmla="*/ 86 h 139"/>
              <a:gd name="T34" fmla="*/ 163 w 180"/>
              <a:gd name="T35" fmla="*/ 84 h 139"/>
              <a:gd name="T36" fmla="*/ 159 w 180"/>
              <a:gd name="T37" fmla="*/ 91 h 139"/>
              <a:gd name="T38" fmla="*/ 150 w 180"/>
              <a:gd name="T39" fmla="*/ 82 h 139"/>
              <a:gd name="T40" fmla="*/ 140 w 180"/>
              <a:gd name="T41" fmla="*/ 76 h 139"/>
              <a:gd name="T42" fmla="*/ 129 w 180"/>
              <a:gd name="T43" fmla="*/ 78 h 139"/>
              <a:gd name="T44" fmla="*/ 118 w 180"/>
              <a:gd name="T45" fmla="*/ 71 h 139"/>
              <a:gd name="T46" fmla="*/ 113 w 180"/>
              <a:gd name="T47" fmla="*/ 63 h 139"/>
              <a:gd name="T48" fmla="*/ 108 w 180"/>
              <a:gd name="T49" fmla="*/ 53 h 139"/>
              <a:gd name="T50" fmla="*/ 103 w 180"/>
              <a:gd name="T51" fmla="*/ 63 h 139"/>
              <a:gd name="T52" fmla="*/ 98 w 180"/>
              <a:gd name="T53" fmla="*/ 69 h 139"/>
              <a:gd name="T54" fmla="*/ 93 w 180"/>
              <a:gd name="T55" fmla="*/ 75 h 139"/>
              <a:gd name="T56" fmla="*/ 86 w 180"/>
              <a:gd name="T57" fmla="*/ 82 h 139"/>
              <a:gd name="T58" fmla="*/ 77 w 180"/>
              <a:gd name="T59" fmla="*/ 85 h 139"/>
              <a:gd name="T60" fmla="*/ 67 w 180"/>
              <a:gd name="T61" fmla="*/ 89 h 139"/>
              <a:gd name="T62" fmla="*/ 61 w 180"/>
              <a:gd name="T63" fmla="*/ 91 h 139"/>
              <a:gd name="T64" fmla="*/ 63 w 180"/>
              <a:gd name="T65" fmla="*/ 98 h 139"/>
              <a:gd name="T66" fmla="*/ 54 w 180"/>
              <a:gd name="T67" fmla="*/ 109 h 139"/>
              <a:gd name="T68" fmla="*/ 49 w 180"/>
              <a:gd name="T69" fmla="*/ 120 h 139"/>
              <a:gd name="T70" fmla="*/ 60 w 180"/>
              <a:gd name="T71" fmla="*/ 125 h 139"/>
              <a:gd name="T72" fmla="*/ 57 w 180"/>
              <a:gd name="T73" fmla="*/ 136 h 139"/>
              <a:gd name="T74" fmla="*/ 50 w 180"/>
              <a:gd name="T75" fmla="*/ 133 h 139"/>
              <a:gd name="T76" fmla="*/ 44 w 180"/>
              <a:gd name="T77" fmla="*/ 129 h 139"/>
              <a:gd name="T78" fmla="*/ 39 w 180"/>
              <a:gd name="T79" fmla="*/ 124 h 139"/>
              <a:gd name="T80" fmla="*/ 37 w 180"/>
              <a:gd name="T81" fmla="*/ 117 h 139"/>
              <a:gd name="T82" fmla="*/ 32 w 180"/>
              <a:gd name="T83" fmla="*/ 112 h 139"/>
              <a:gd name="T84" fmla="*/ 24 w 180"/>
              <a:gd name="T85" fmla="*/ 108 h 139"/>
              <a:gd name="T86" fmla="*/ 19 w 180"/>
              <a:gd name="T87" fmla="*/ 101 h 139"/>
              <a:gd name="T88" fmla="*/ 28 w 180"/>
              <a:gd name="T89" fmla="*/ 96 h 139"/>
              <a:gd name="T90" fmla="*/ 31 w 180"/>
              <a:gd name="T91" fmla="*/ 88 h 139"/>
              <a:gd name="T92" fmla="*/ 27 w 180"/>
              <a:gd name="T93" fmla="*/ 79 h 139"/>
              <a:gd name="T94" fmla="*/ 21 w 180"/>
              <a:gd name="T95" fmla="*/ 73 h 139"/>
              <a:gd name="T96" fmla="*/ 16 w 180"/>
              <a:gd name="T97" fmla="*/ 69 h 139"/>
              <a:gd name="T98" fmla="*/ 13 w 180"/>
              <a:gd name="T99" fmla="*/ 58 h 139"/>
              <a:gd name="T100" fmla="*/ 16 w 180"/>
              <a:gd name="T101" fmla="*/ 47 h 139"/>
              <a:gd name="T102" fmla="*/ 12 w 180"/>
              <a:gd name="T103" fmla="*/ 39 h 139"/>
              <a:gd name="T104" fmla="*/ 9 w 180"/>
              <a:gd name="T105" fmla="*/ 32 h 139"/>
              <a:gd name="T106" fmla="*/ 4 w 180"/>
              <a:gd name="T107" fmla="*/ 27 h 139"/>
              <a:gd name="T108" fmla="*/ 2 w 180"/>
              <a:gd name="T109" fmla="*/ 19 h 139"/>
              <a:gd name="T110" fmla="*/ 10 w 180"/>
              <a:gd name="T111" fmla="*/ 20 h 139"/>
              <a:gd name="T112" fmla="*/ 20 w 180"/>
              <a:gd name="T113" fmla="*/ 21 h 139"/>
              <a:gd name="T114" fmla="*/ 26 w 180"/>
              <a:gd name="T115" fmla="*/ 17 h 139"/>
              <a:gd name="T116" fmla="*/ 32 w 180"/>
              <a:gd name="T117" fmla="*/ 14 h 139"/>
              <a:gd name="T118" fmla="*/ 40 w 180"/>
              <a:gd name="T119" fmla="*/ 13 h 139"/>
              <a:gd name="T120" fmla="*/ 44 w 180"/>
              <a:gd name="T121" fmla="*/ 6 h 139"/>
              <a:gd name="T122" fmla="*/ 53 w 180"/>
              <a:gd name="T123" fmla="*/ 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0" h="139">
                <a:moveTo>
                  <a:pt x="60" y="1"/>
                </a:moveTo>
                <a:lnTo>
                  <a:pt x="61" y="1"/>
                </a:lnTo>
                <a:lnTo>
                  <a:pt x="61" y="1"/>
                </a:lnTo>
                <a:lnTo>
                  <a:pt x="62" y="1"/>
                </a:lnTo>
                <a:lnTo>
                  <a:pt x="62" y="1"/>
                </a:lnTo>
                <a:lnTo>
                  <a:pt x="63" y="1"/>
                </a:lnTo>
                <a:lnTo>
                  <a:pt x="63" y="1"/>
                </a:lnTo>
                <a:lnTo>
                  <a:pt x="64" y="1"/>
                </a:lnTo>
                <a:lnTo>
                  <a:pt x="65" y="1"/>
                </a:lnTo>
                <a:lnTo>
                  <a:pt x="65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7" y="2"/>
                </a:lnTo>
                <a:lnTo>
                  <a:pt x="67" y="2"/>
                </a:lnTo>
                <a:lnTo>
                  <a:pt x="68" y="3"/>
                </a:lnTo>
                <a:lnTo>
                  <a:pt x="68" y="3"/>
                </a:lnTo>
                <a:lnTo>
                  <a:pt x="69" y="3"/>
                </a:lnTo>
                <a:lnTo>
                  <a:pt x="69" y="3"/>
                </a:lnTo>
                <a:lnTo>
                  <a:pt x="70" y="4"/>
                </a:lnTo>
                <a:lnTo>
                  <a:pt x="70" y="4"/>
                </a:lnTo>
                <a:lnTo>
                  <a:pt x="71" y="4"/>
                </a:lnTo>
                <a:lnTo>
                  <a:pt x="71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3" y="5"/>
                </a:lnTo>
                <a:lnTo>
                  <a:pt x="74" y="5"/>
                </a:lnTo>
                <a:lnTo>
                  <a:pt x="74" y="5"/>
                </a:lnTo>
                <a:lnTo>
                  <a:pt x="74" y="6"/>
                </a:lnTo>
                <a:lnTo>
                  <a:pt x="75" y="6"/>
                </a:lnTo>
                <a:lnTo>
                  <a:pt x="75" y="7"/>
                </a:lnTo>
                <a:lnTo>
                  <a:pt x="75" y="7"/>
                </a:lnTo>
                <a:lnTo>
                  <a:pt x="75" y="8"/>
                </a:lnTo>
                <a:lnTo>
                  <a:pt x="75" y="8"/>
                </a:lnTo>
                <a:lnTo>
                  <a:pt x="75" y="9"/>
                </a:lnTo>
                <a:lnTo>
                  <a:pt x="75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10"/>
                </a:lnTo>
                <a:lnTo>
                  <a:pt x="77" y="10"/>
                </a:lnTo>
                <a:lnTo>
                  <a:pt x="77" y="11"/>
                </a:lnTo>
                <a:lnTo>
                  <a:pt x="77" y="11"/>
                </a:lnTo>
                <a:lnTo>
                  <a:pt x="77" y="12"/>
                </a:lnTo>
                <a:lnTo>
                  <a:pt x="77" y="12"/>
                </a:lnTo>
                <a:lnTo>
                  <a:pt x="77" y="13"/>
                </a:lnTo>
                <a:lnTo>
                  <a:pt x="77" y="13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9" y="14"/>
                </a:lnTo>
                <a:lnTo>
                  <a:pt x="79" y="14"/>
                </a:lnTo>
                <a:lnTo>
                  <a:pt x="80" y="14"/>
                </a:lnTo>
                <a:lnTo>
                  <a:pt x="80" y="13"/>
                </a:lnTo>
                <a:lnTo>
                  <a:pt x="81" y="13"/>
                </a:lnTo>
                <a:lnTo>
                  <a:pt x="81" y="13"/>
                </a:lnTo>
                <a:lnTo>
                  <a:pt x="82" y="13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3" y="12"/>
                </a:lnTo>
                <a:lnTo>
                  <a:pt x="83" y="12"/>
                </a:lnTo>
                <a:lnTo>
                  <a:pt x="84" y="13"/>
                </a:lnTo>
                <a:lnTo>
                  <a:pt x="84" y="13"/>
                </a:lnTo>
                <a:lnTo>
                  <a:pt x="85" y="13"/>
                </a:lnTo>
                <a:lnTo>
                  <a:pt x="85" y="13"/>
                </a:lnTo>
                <a:lnTo>
                  <a:pt x="86" y="13"/>
                </a:lnTo>
                <a:lnTo>
                  <a:pt x="86" y="14"/>
                </a:lnTo>
                <a:lnTo>
                  <a:pt x="86" y="14"/>
                </a:lnTo>
                <a:lnTo>
                  <a:pt x="86" y="14"/>
                </a:lnTo>
                <a:lnTo>
                  <a:pt x="86" y="15"/>
                </a:lnTo>
                <a:lnTo>
                  <a:pt x="87" y="15"/>
                </a:lnTo>
                <a:lnTo>
                  <a:pt x="87" y="15"/>
                </a:lnTo>
                <a:lnTo>
                  <a:pt x="87" y="15"/>
                </a:lnTo>
                <a:lnTo>
                  <a:pt x="87" y="15"/>
                </a:lnTo>
                <a:lnTo>
                  <a:pt x="87" y="15"/>
                </a:lnTo>
                <a:lnTo>
                  <a:pt x="88" y="15"/>
                </a:lnTo>
                <a:lnTo>
                  <a:pt x="88" y="16"/>
                </a:lnTo>
                <a:lnTo>
                  <a:pt x="88" y="16"/>
                </a:lnTo>
                <a:lnTo>
                  <a:pt x="88" y="17"/>
                </a:lnTo>
                <a:lnTo>
                  <a:pt x="89" y="17"/>
                </a:lnTo>
                <a:lnTo>
                  <a:pt x="89" y="16"/>
                </a:lnTo>
                <a:lnTo>
                  <a:pt x="88" y="16"/>
                </a:lnTo>
                <a:lnTo>
                  <a:pt x="88" y="16"/>
                </a:lnTo>
                <a:lnTo>
                  <a:pt x="88" y="15"/>
                </a:lnTo>
                <a:lnTo>
                  <a:pt x="89" y="15"/>
                </a:lnTo>
                <a:lnTo>
                  <a:pt x="89" y="15"/>
                </a:lnTo>
                <a:lnTo>
                  <a:pt x="89" y="15"/>
                </a:lnTo>
                <a:lnTo>
                  <a:pt x="90" y="15"/>
                </a:lnTo>
                <a:lnTo>
                  <a:pt x="90" y="14"/>
                </a:lnTo>
                <a:lnTo>
                  <a:pt x="90" y="14"/>
                </a:lnTo>
                <a:lnTo>
                  <a:pt x="90" y="13"/>
                </a:lnTo>
                <a:lnTo>
                  <a:pt x="90" y="13"/>
                </a:lnTo>
                <a:lnTo>
                  <a:pt x="90" y="12"/>
                </a:lnTo>
                <a:lnTo>
                  <a:pt x="90" y="12"/>
                </a:lnTo>
                <a:lnTo>
                  <a:pt x="91" y="12"/>
                </a:lnTo>
                <a:lnTo>
                  <a:pt x="91" y="12"/>
                </a:lnTo>
                <a:lnTo>
                  <a:pt x="91" y="13"/>
                </a:lnTo>
                <a:lnTo>
                  <a:pt x="91" y="12"/>
                </a:lnTo>
                <a:lnTo>
                  <a:pt x="91" y="12"/>
                </a:lnTo>
                <a:lnTo>
                  <a:pt x="91" y="11"/>
                </a:lnTo>
                <a:lnTo>
                  <a:pt x="92" y="11"/>
                </a:lnTo>
                <a:lnTo>
                  <a:pt x="92" y="10"/>
                </a:lnTo>
                <a:lnTo>
                  <a:pt x="92" y="10"/>
                </a:lnTo>
                <a:lnTo>
                  <a:pt x="92" y="9"/>
                </a:lnTo>
                <a:lnTo>
                  <a:pt x="92" y="9"/>
                </a:lnTo>
                <a:lnTo>
                  <a:pt x="92" y="9"/>
                </a:lnTo>
                <a:lnTo>
                  <a:pt x="92" y="8"/>
                </a:lnTo>
                <a:lnTo>
                  <a:pt x="92" y="8"/>
                </a:lnTo>
                <a:lnTo>
                  <a:pt x="93" y="8"/>
                </a:lnTo>
                <a:lnTo>
                  <a:pt x="93" y="7"/>
                </a:lnTo>
                <a:lnTo>
                  <a:pt x="93" y="7"/>
                </a:lnTo>
                <a:lnTo>
                  <a:pt x="93" y="7"/>
                </a:lnTo>
                <a:lnTo>
                  <a:pt x="94" y="7"/>
                </a:lnTo>
                <a:lnTo>
                  <a:pt x="94" y="7"/>
                </a:lnTo>
                <a:lnTo>
                  <a:pt x="95" y="7"/>
                </a:lnTo>
                <a:lnTo>
                  <a:pt x="95" y="7"/>
                </a:lnTo>
                <a:lnTo>
                  <a:pt x="95" y="8"/>
                </a:lnTo>
                <a:lnTo>
                  <a:pt x="95" y="8"/>
                </a:lnTo>
                <a:lnTo>
                  <a:pt x="95" y="9"/>
                </a:lnTo>
                <a:lnTo>
                  <a:pt x="96" y="9"/>
                </a:lnTo>
                <a:lnTo>
                  <a:pt x="96" y="9"/>
                </a:lnTo>
                <a:lnTo>
                  <a:pt x="97" y="9"/>
                </a:lnTo>
                <a:lnTo>
                  <a:pt x="97" y="9"/>
                </a:lnTo>
                <a:lnTo>
                  <a:pt x="98" y="9"/>
                </a:lnTo>
                <a:lnTo>
                  <a:pt x="98" y="9"/>
                </a:lnTo>
                <a:lnTo>
                  <a:pt x="98" y="9"/>
                </a:lnTo>
                <a:lnTo>
                  <a:pt x="99" y="9"/>
                </a:lnTo>
                <a:lnTo>
                  <a:pt x="99" y="9"/>
                </a:lnTo>
                <a:lnTo>
                  <a:pt x="99" y="9"/>
                </a:lnTo>
                <a:lnTo>
                  <a:pt x="100" y="9"/>
                </a:lnTo>
                <a:lnTo>
                  <a:pt x="100" y="9"/>
                </a:lnTo>
                <a:lnTo>
                  <a:pt x="100" y="9"/>
                </a:lnTo>
                <a:lnTo>
                  <a:pt x="101" y="10"/>
                </a:lnTo>
                <a:lnTo>
                  <a:pt x="101" y="10"/>
                </a:lnTo>
                <a:lnTo>
                  <a:pt x="101" y="10"/>
                </a:lnTo>
                <a:lnTo>
                  <a:pt x="102" y="11"/>
                </a:lnTo>
                <a:lnTo>
                  <a:pt x="102" y="11"/>
                </a:lnTo>
                <a:lnTo>
                  <a:pt x="102" y="12"/>
                </a:lnTo>
                <a:lnTo>
                  <a:pt x="101" y="12"/>
                </a:lnTo>
                <a:lnTo>
                  <a:pt x="101" y="13"/>
                </a:lnTo>
                <a:lnTo>
                  <a:pt x="101" y="13"/>
                </a:lnTo>
                <a:lnTo>
                  <a:pt x="101" y="14"/>
                </a:lnTo>
                <a:lnTo>
                  <a:pt x="101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5"/>
                </a:lnTo>
                <a:lnTo>
                  <a:pt x="103" y="15"/>
                </a:lnTo>
                <a:lnTo>
                  <a:pt x="103" y="15"/>
                </a:lnTo>
                <a:lnTo>
                  <a:pt x="103" y="15"/>
                </a:lnTo>
                <a:lnTo>
                  <a:pt x="104" y="15"/>
                </a:lnTo>
                <a:lnTo>
                  <a:pt x="104" y="16"/>
                </a:lnTo>
                <a:lnTo>
                  <a:pt x="105" y="16"/>
                </a:lnTo>
                <a:lnTo>
                  <a:pt x="106" y="17"/>
                </a:lnTo>
                <a:lnTo>
                  <a:pt x="106" y="17"/>
                </a:lnTo>
                <a:lnTo>
                  <a:pt x="106" y="18"/>
                </a:lnTo>
                <a:lnTo>
                  <a:pt x="106" y="18"/>
                </a:lnTo>
                <a:lnTo>
                  <a:pt x="106" y="19"/>
                </a:lnTo>
                <a:lnTo>
                  <a:pt x="107" y="19"/>
                </a:lnTo>
                <a:lnTo>
                  <a:pt x="107" y="20"/>
                </a:lnTo>
                <a:lnTo>
                  <a:pt x="107" y="20"/>
                </a:lnTo>
                <a:lnTo>
                  <a:pt x="108" y="20"/>
                </a:lnTo>
                <a:lnTo>
                  <a:pt x="108" y="20"/>
                </a:lnTo>
                <a:lnTo>
                  <a:pt x="109" y="20"/>
                </a:lnTo>
                <a:lnTo>
                  <a:pt x="109" y="21"/>
                </a:lnTo>
                <a:lnTo>
                  <a:pt x="109" y="21"/>
                </a:lnTo>
                <a:lnTo>
                  <a:pt x="109" y="22"/>
                </a:lnTo>
                <a:lnTo>
                  <a:pt x="110" y="22"/>
                </a:lnTo>
                <a:lnTo>
                  <a:pt x="110" y="22"/>
                </a:lnTo>
                <a:lnTo>
                  <a:pt x="110" y="23"/>
                </a:lnTo>
                <a:lnTo>
                  <a:pt x="110" y="23"/>
                </a:lnTo>
                <a:lnTo>
                  <a:pt x="110" y="24"/>
                </a:lnTo>
                <a:lnTo>
                  <a:pt x="111" y="24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6"/>
                </a:lnTo>
                <a:lnTo>
                  <a:pt x="111" y="26"/>
                </a:lnTo>
                <a:lnTo>
                  <a:pt x="111" y="26"/>
                </a:lnTo>
                <a:lnTo>
                  <a:pt x="112" y="26"/>
                </a:lnTo>
                <a:lnTo>
                  <a:pt x="112" y="26"/>
                </a:lnTo>
                <a:lnTo>
                  <a:pt x="112" y="26"/>
                </a:lnTo>
                <a:lnTo>
                  <a:pt x="112" y="27"/>
                </a:lnTo>
                <a:lnTo>
                  <a:pt x="113" y="27"/>
                </a:lnTo>
                <a:lnTo>
                  <a:pt x="113" y="27"/>
                </a:lnTo>
                <a:lnTo>
                  <a:pt x="114" y="28"/>
                </a:lnTo>
                <a:lnTo>
                  <a:pt x="114" y="28"/>
                </a:lnTo>
                <a:lnTo>
                  <a:pt x="115" y="28"/>
                </a:lnTo>
                <a:lnTo>
                  <a:pt x="115" y="28"/>
                </a:lnTo>
                <a:lnTo>
                  <a:pt x="116" y="28"/>
                </a:lnTo>
                <a:lnTo>
                  <a:pt x="116" y="29"/>
                </a:lnTo>
                <a:lnTo>
                  <a:pt x="116" y="29"/>
                </a:lnTo>
                <a:lnTo>
                  <a:pt x="116" y="29"/>
                </a:lnTo>
                <a:lnTo>
                  <a:pt x="117" y="29"/>
                </a:lnTo>
                <a:lnTo>
                  <a:pt x="117" y="30"/>
                </a:lnTo>
                <a:lnTo>
                  <a:pt x="118" y="30"/>
                </a:lnTo>
                <a:lnTo>
                  <a:pt x="118" y="30"/>
                </a:lnTo>
                <a:lnTo>
                  <a:pt x="118" y="30"/>
                </a:lnTo>
                <a:lnTo>
                  <a:pt x="119" y="30"/>
                </a:lnTo>
                <a:lnTo>
                  <a:pt x="119" y="30"/>
                </a:lnTo>
                <a:lnTo>
                  <a:pt x="120" y="31"/>
                </a:lnTo>
                <a:lnTo>
                  <a:pt x="120" y="31"/>
                </a:lnTo>
                <a:lnTo>
                  <a:pt x="120" y="31"/>
                </a:lnTo>
                <a:lnTo>
                  <a:pt x="120" y="31"/>
                </a:lnTo>
                <a:lnTo>
                  <a:pt x="121" y="32"/>
                </a:lnTo>
                <a:lnTo>
                  <a:pt x="121" y="32"/>
                </a:lnTo>
                <a:lnTo>
                  <a:pt x="122" y="32"/>
                </a:lnTo>
                <a:lnTo>
                  <a:pt x="122" y="33"/>
                </a:lnTo>
                <a:lnTo>
                  <a:pt x="123" y="33"/>
                </a:lnTo>
                <a:lnTo>
                  <a:pt x="123" y="33"/>
                </a:lnTo>
                <a:lnTo>
                  <a:pt x="124" y="33"/>
                </a:lnTo>
                <a:lnTo>
                  <a:pt x="124" y="32"/>
                </a:lnTo>
                <a:lnTo>
                  <a:pt x="124" y="32"/>
                </a:lnTo>
                <a:lnTo>
                  <a:pt x="125" y="32"/>
                </a:lnTo>
                <a:lnTo>
                  <a:pt x="125" y="32"/>
                </a:lnTo>
                <a:lnTo>
                  <a:pt x="126" y="32"/>
                </a:lnTo>
                <a:lnTo>
                  <a:pt x="126" y="32"/>
                </a:lnTo>
                <a:lnTo>
                  <a:pt x="127" y="32"/>
                </a:lnTo>
                <a:lnTo>
                  <a:pt x="127" y="32"/>
                </a:lnTo>
                <a:lnTo>
                  <a:pt x="128" y="32"/>
                </a:lnTo>
                <a:lnTo>
                  <a:pt x="128" y="32"/>
                </a:lnTo>
                <a:lnTo>
                  <a:pt x="128" y="31"/>
                </a:lnTo>
                <a:lnTo>
                  <a:pt x="128" y="31"/>
                </a:lnTo>
                <a:lnTo>
                  <a:pt x="129" y="31"/>
                </a:lnTo>
                <a:lnTo>
                  <a:pt x="129" y="31"/>
                </a:lnTo>
                <a:lnTo>
                  <a:pt x="130" y="31"/>
                </a:lnTo>
                <a:lnTo>
                  <a:pt x="130" y="31"/>
                </a:lnTo>
                <a:lnTo>
                  <a:pt x="130" y="30"/>
                </a:lnTo>
                <a:lnTo>
                  <a:pt x="130" y="31"/>
                </a:lnTo>
                <a:lnTo>
                  <a:pt x="131" y="31"/>
                </a:lnTo>
                <a:lnTo>
                  <a:pt x="131" y="31"/>
                </a:lnTo>
                <a:lnTo>
                  <a:pt x="132" y="31"/>
                </a:lnTo>
                <a:lnTo>
                  <a:pt x="132" y="31"/>
                </a:lnTo>
                <a:lnTo>
                  <a:pt x="132" y="31"/>
                </a:lnTo>
                <a:lnTo>
                  <a:pt x="132" y="32"/>
                </a:lnTo>
                <a:lnTo>
                  <a:pt x="133" y="32"/>
                </a:lnTo>
                <a:lnTo>
                  <a:pt x="133" y="33"/>
                </a:lnTo>
                <a:lnTo>
                  <a:pt x="133" y="33"/>
                </a:lnTo>
                <a:lnTo>
                  <a:pt x="133" y="32"/>
                </a:lnTo>
                <a:lnTo>
                  <a:pt x="133" y="33"/>
                </a:lnTo>
                <a:lnTo>
                  <a:pt x="133" y="33"/>
                </a:lnTo>
                <a:lnTo>
                  <a:pt x="133" y="34"/>
                </a:lnTo>
                <a:lnTo>
                  <a:pt x="134" y="34"/>
                </a:lnTo>
                <a:lnTo>
                  <a:pt x="134" y="34"/>
                </a:lnTo>
                <a:lnTo>
                  <a:pt x="134" y="34"/>
                </a:lnTo>
                <a:lnTo>
                  <a:pt x="133" y="34"/>
                </a:lnTo>
                <a:lnTo>
                  <a:pt x="133" y="35"/>
                </a:lnTo>
                <a:lnTo>
                  <a:pt x="133" y="35"/>
                </a:lnTo>
                <a:lnTo>
                  <a:pt x="134" y="36"/>
                </a:lnTo>
                <a:lnTo>
                  <a:pt x="134" y="36"/>
                </a:lnTo>
                <a:lnTo>
                  <a:pt x="134" y="37"/>
                </a:lnTo>
                <a:lnTo>
                  <a:pt x="135" y="37"/>
                </a:lnTo>
                <a:lnTo>
                  <a:pt x="135" y="37"/>
                </a:lnTo>
                <a:lnTo>
                  <a:pt x="135" y="37"/>
                </a:lnTo>
                <a:lnTo>
                  <a:pt x="136" y="37"/>
                </a:lnTo>
                <a:lnTo>
                  <a:pt x="136" y="38"/>
                </a:lnTo>
                <a:lnTo>
                  <a:pt x="136" y="38"/>
                </a:lnTo>
                <a:lnTo>
                  <a:pt x="136" y="38"/>
                </a:lnTo>
                <a:lnTo>
                  <a:pt x="137" y="39"/>
                </a:lnTo>
                <a:lnTo>
                  <a:pt x="137" y="39"/>
                </a:lnTo>
                <a:lnTo>
                  <a:pt x="137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40"/>
                </a:lnTo>
                <a:lnTo>
                  <a:pt x="137" y="40"/>
                </a:lnTo>
                <a:lnTo>
                  <a:pt x="137" y="41"/>
                </a:lnTo>
                <a:lnTo>
                  <a:pt x="138" y="41"/>
                </a:lnTo>
                <a:lnTo>
                  <a:pt x="138" y="41"/>
                </a:lnTo>
                <a:lnTo>
                  <a:pt x="137" y="41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6" y="43"/>
                </a:lnTo>
                <a:lnTo>
                  <a:pt x="136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6" y="45"/>
                </a:lnTo>
                <a:lnTo>
                  <a:pt x="136" y="45"/>
                </a:lnTo>
                <a:lnTo>
                  <a:pt x="136" y="46"/>
                </a:lnTo>
                <a:lnTo>
                  <a:pt x="136" y="46"/>
                </a:lnTo>
                <a:lnTo>
                  <a:pt x="137" y="47"/>
                </a:lnTo>
                <a:lnTo>
                  <a:pt x="138" y="47"/>
                </a:lnTo>
                <a:lnTo>
                  <a:pt x="138" y="47"/>
                </a:lnTo>
                <a:lnTo>
                  <a:pt x="139" y="47"/>
                </a:lnTo>
                <a:lnTo>
                  <a:pt x="139" y="47"/>
                </a:lnTo>
                <a:lnTo>
                  <a:pt x="140" y="48"/>
                </a:lnTo>
                <a:lnTo>
                  <a:pt x="141" y="49"/>
                </a:lnTo>
                <a:lnTo>
                  <a:pt x="141" y="49"/>
                </a:lnTo>
                <a:lnTo>
                  <a:pt x="140" y="49"/>
                </a:lnTo>
                <a:lnTo>
                  <a:pt x="140" y="49"/>
                </a:lnTo>
                <a:lnTo>
                  <a:pt x="140" y="49"/>
                </a:lnTo>
                <a:lnTo>
                  <a:pt x="140" y="50"/>
                </a:lnTo>
                <a:lnTo>
                  <a:pt x="140" y="50"/>
                </a:lnTo>
                <a:lnTo>
                  <a:pt x="139" y="50"/>
                </a:lnTo>
                <a:lnTo>
                  <a:pt x="139" y="50"/>
                </a:lnTo>
                <a:lnTo>
                  <a:pt x="139" y="51"/>
                </a:lnTo>
                <a:lnTo>
                  <a:pt x="139" y="51"/>
                </a:lnTo>
                <a:lnTo>
                  <a:pt x="139" y="51"/>
                </a:lnTo>
                <a:lnTo>
                  <a:pt x="140" y="51"/>
                </a:lnTo>
                <a:lnTo>
                  <a:pt x="140" y="52"/>
                </a:lnTo>
                <a:lnTo>
                  <a:pt x="141" y="52"/>
                </a:lnTo>
                <a:lnTo>
                  <a:pt x="140" y="52"/>
                </a:lnTo>
                <a:lnTo>
                  <a:pt x="141" y="53"/>
                </a:lnTo>
                <a:lnTo>
                  <a:pt x="141" y="53"/>
                </a:lnTo>
                <a:lnTo>
                  <a:pt x="141" y="53"/>
                </a:lnTo>
                <a:lnTo>
                  <a:pt x="141" y="54"/>
                </a:lnTo>
                <a:lnTo>
                  <a:pt x="141" y="54"/>
                </a:lnTo>
                <a:lnTo>
                  <a:pt x="141" y="55"/>
                </a:lnTo>
                <a:lnTo>
                  <a:pt x="142" y="55"/>
                </a:lnTo>
                <a:lnTo>
                  <a:pt x="143" y="55"/>
                </a:lnTo>
                <a:lnTo>
                  <a:pt x="143" y="55"/>
                </a:lnTo>
                <a:lnTo>
                  <a:pt x="144" y="55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5"/>
                </a:lnTo>
                <a:lnTo>
                  <a:pt x="146" y="55"/>
                </a:lnTo>
                <a:lnTo>
                  <a:pt x="146" y="55"/>
                </a:lnTo>
                <a:lnTo>
                  <a:pt x="146" y="56"/>
                </a:lnTo>
                <a:lnTo>
                  <a:pt x="146" y="56"/>
                </a:lnTo>
                <a:lnTo>
                  <a:pt x="147" y="56"/>
                </a:lnTo>
                <a:lnTo>
                  <a:pt x="147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8"/>
                </a:lnTo>
                <a:lnTo>
                  <a:pt x="148" y="58"/>
                </a:lnTo>
                <a:lnTo>
                  <a:pt x="148" y="58"/>
                </a:lnTo>
                <a:lnTo>
                  <a:pt x="148" y="59"/>
                </a:lnTo>
                <a:lnTo>
                  <a:pt x="148" y="59"/>
                </a:lnTo>
                <a:lnTo>
                  <a:pt x="148" y="58"/>
                </a:lnTo>
                <a:lnTo>
                  <a:pt x="148" y="58"/>
                </a:lnTo>
                <a:lnTo>
                  <a:pt x="149" y="58"/>
                </a:lnTo>
                <a:lnTo>
                  <a:pt x="149" y="59"/>
                </a:lnTo>
                <a:lnTo>
                  <a:pt x="149" y="59"/>
                </a:lnTo>
                <a:lnTo>
                  <a:pt x="150" y="59"/>
                </a:lnTo>
                <a:lnTo>
                  <a:pt x="150" y="58"/>
                </a:lnTo>
                <a:lnTo>
                  <a:pt x="151" y="58"/>
                </a:lnTo>
                <a:lnTo>
                  <a:pt x="151" y="58"/>
                </a:lnTo>
                <a:lnTo>
                  <a:pt x="152" y="58"/>
                </a:lnTo>
                <a:lnTo>
                  <a:pt x="152" y="59"/>
                </a:lnTo>
                <a:lnTo>
                  <a:pt x="153" y="59"/>
                </a:lnTo>
                <a:lnTo>
                  <a:pt x="154" y="59"/>
                </a:lnTo>
                <a:lnTo>
                  <a:pt x="154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8" y="59"/>
                </a:lnTo>
                <a:lnTo>
                  <a:pt x="159" y="59"/>
                </a:lnTo>
                <a:lnTo>
                  <a:pt x="159" y="59"/>
                </a:lnTo>
                <a:lnTo>
                  <a:pt x="160" y="59"/>
                </a:lnTo>
                <a:lnTo>
                  <a:pt x="161" y="59"/>
                </a:lnTo>
                <a:lnTo>
                  <a:pt x="161" y="60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3" y="62"/>
                </a:lnTo>
                <a:lnTo>
                  <a:pt x="163" y="63"/>
                </a:lnTo>
                <a:lnTo>
                  <a:pt x="163" y="64"/>
                </a:lnTo>
                <a:lnTo>
                  <a:pt x="164" y="65"/>
                </a:lnTo>
                <a:lnTo>
                  <a:pt x="164" y="65"/>
                </a:lnTo>
                <a:lnTo>
                  <a:pt x="165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7"/>
                </a:lnTo>
                <a:lnTo>
                  <a:pt x="166" y="67"/>
                </a:lnTo>
                <a:lnTo>
                  <a:pt x="166" y="68"/>
                </a:lnTo>
                <a:lnTo>
                  <a:pt x="167" y="68"/>
                </a:lnTo>
                <a:lnTo>
                  <a:pt x="167" y="68"/>
                </a:lnTo>
                <a:lnTo>
                  <a:pt x="168" y="69"/>
                </a:lnTo>
                <a:lnTo>
                  <a:pt x="168" y="69"/>
                </a:lnTo>
                <a:lnTo>
                  <a:pt x="169" y="69"/>
                </a:lnTo>
                <a:lnTo>
                  <a:pt x="169" y="70"/>
                </a:lnTo>
                <a:lnTo>
                  <a:pt x="170" y="70"/>
                </a:lnTo>
                <a:lnTo>
                  <a:pt x="170" y="71"/>
                </a:lnTo>
                <a:lnTo>
                  <a:pt x="170" y="71"/>
                </a:lnTo>
                <a:lnTo>
                  <a:pt x="171" y="71"/>
                </a:lnTo>
                <a:lnTo>
                  <a:pt x="171" y="71"/>
                </a:lnTo>
                <a:lnTo>
                  <a:pt x="172" y="72"/>
                </a:lnTo>
                <a:lnTo>
                  <a:pt x="172" y="72"/>
                </a:lnTo>
                <a:lnTo>
                  <a:pt x="173" y="72"/>
                </a:lnTo>
                <a:lnTo>
                  <a:pt x="173" y="72"/>
                </a:lnTo>
                <a:lnTo>
                  <a:pt x="173" y="72"/>
                </a:lnTo>
                <a:lnTo>
                  <a:pt x="174" y="72"/>
                </a:lnTo>
                <a:lnTo>
                  <a:pt x="174" y="72"/>
                </a:lnTo>
                <a:lnTo>
                  <a:pt x="175" y="73"/>
                </a:lnTo>
                <a:lnTo>
                  <a:pt x="175" y="73"/>
                </a:lnTo>
                <a:lnTo>
                  <a:pt x="175" y="73"/>
                </a:lnTo>
                <a:lnTo>
                  <a:pt x="176" y="74"/>
                </a:lnTo>
                <a:lnTo>
                  <a:pt x="177" y="74"/>
                </a:lnTo>
                <a:lnTo>
                  <a:pt x="177" y="75"/>
                </a:lnTo>
                <a:lnTo>
                  <a:pt x="177" y="75"/>
                </a:lnTo>
                <a:lnTo>
                  <a:pt x="177" y="76"/>
                </a:lnTo>
                <a:lnTo>
                  <a:pt x="177" y="76"/>
                </a:lnTo>
                <a:lnTo>
                  <a:pt x="177" y="76"/>
                </a:lnTo>
                <a:lnTo>
                  <a:pt x="177" y="77"/>
                </a:lnTo>
                <a:lnTo>
                  <a:pt x="177" y="78"/>
                </a:lnTo>
                <a:lnTo>
                  <a:pt x="178" y="78"/>
                </a:lnTo>
                <a:lnTo>
                  <a:pt x="178" y="78"/>
                </a:lnTo>
                <a:lnTo>
                  <a:pt x="178" y="79"/>
                </a:lnTo>
                <a:lnTo>
                  <a:pt x="178" y="80"/>
                </a:lnTo>
                <a:lnTo>
                  <a:pt x="178" y="80"/>
                </a:lnTo>
                <a:lnTo>
                  <a:pt x="178" y="80"/>
                </a:lnTo>
                <a:lnTo>
                  <a:pt x="178" y="81"/>
                </a:lnTo>
                <a:lnTo>
                  <a:pt x="178" y="81"/>
                </a:lnTo>
                <a:lnTo>
                  <a:pt x="178" y="82"/>
                </a:lnTo>
                <a:lnTo>
                  <a:pt x="179" y="82"/>
                </a:lnTo>
                <a:lnTo>
                  <a:pt x="180" y="83"/>
                </a:lnTo>
                <a:lnTo>
                  <a:pt x="179" y="83"/>
                </a:lnTo>
                <a:lnTo>
                  <a:pt x="179" y="83"/>
                </a:lnTo>
                <a:lnTo>
                  <a:pt x="178" y="83"/>
                </a:lnTo>
                <a:lnTo>
                  <a:pt x="178" y="82"/>
                </a:lnTo>
                <a:lnTo>
                  <a:pt x="178" y="82"/>
                </a:lnTo>
                <a:lnTo>
                  <a:pt x="177" y="81"/>
                </a:lnTo>
                <a:lnTo>
                  <a:pt x="177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5" y="80"/>
                </a:lnTo>
                <a:lnTo>
                  <a:pt x="175" y="80"/>
                </a:lnTo>
                <a:lnTo>
                  <a:pt x="175" y="81"/>
                </a:lnTo>
                <a:lnTo>
                  <a:pt x="175" y="81"/>
                </a:lnTo>
                <a:lnTo>
                  <a:pt x="175" y="82"/>
                </a:lnTo>
                <a:lnTo>
                  <a:pt x="175" y="83"/>
                </a:lnTo>
                <a:lnTo>
                  <a:pt x="175" y="83"/>
                </a:lnTo>
                <a:lnTo>
                  <a:pt x="175" y="84"/>
                </a:lnTo>
                <a:lnTo>
                  <a:pt x="175" y="84"/>
                </a:lnTo>
                <a:lnTo>
                  <a:pt x="175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4" y="86"/>
                </a:lnTo>
                <a:lnTo>
                  <a:pt x="174" y="87"/>
                </a:lnTo>
                <a:lnTo>
                  <a:pt x="173" y="87"/>
                </a:lnTo>
                <a:lnTo>
                  <a:pt x="173" y="87"/>
                </a:lnTo>
                <a:lnTo>
                  <a:pt x="172" y="87"/>
                </a:lnTo>
                <a:lnTo>
                  <a:pt x="172" y="87"/>
                </a:lnTo>
                <a:lnTo>
                  <a:pt x="172" y="86"/>
                </a:lnTo>
                <a:lnTo>
                  <a:pt x="171" y="86"/>
                </a:lnTo>
                <a:lnTo>
                  <a:pt x="171" y="86"/>
                </a:lnTo>
                <a:lnTo>
                  <a:pt x="171" y="85"/>
                </a:lnTo>
                <a:lnTo>
                  <a:pt x="171" y="85"/>
                </a:lnTo>
                <a:lnTo>
                  <a:pt x="170" y="86"/>
                </a:lnTo>
                <a:lnTo>
                  <a:pt x="170" y="86"/>
                </a:lnTo>
                <a:lnTo>
                  <a:pt x="170" y="86"/>
                </a:lnTo>
                <a:lnTo>
                  <a:pt x="169" y="86"/>
                </a:lnTo>
                <a:lnTo>
                  <a:pt x="169" y="86"/>
                </a:lnTo>
                <a:lnTo>
                  <a:pt x="168" y="86"/>
                </a:lnTo>
                <a:lnTo>
                  <a:pt x="168" y="86"/>
                </a:lnTo>
                <a:lnTo>
                  <a:pt x="168" y="85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7" y="84"/>
                </a:lnTo>
                <a:lnTo>
                  <a:pt x="167" y="84"/>
                </a:lnTo>
                <a:lnTo>
                  <a:pt x="166" y="84"/>
                </a:lnTo>
                <a:lnTo>
                  <a:pt x="166" y="84"/>
                </a:lnTo>
                <a:lnTo>
                  <a:pt x="166" y="84"/>
                </a:lnTo>
                <a:lnTo>
                  <a:pt x="166" y="84"/>
                </a:lnTo>
                <a:lnTo>
                  <a:pt x="165" y="84"/>
                </a:lnTo>
                <a:lnTo>
                  <a:pt x="165" y="84"/>
                </a:lnTo>
                <a:lnTo>
                  <a:pt x="164" y="84"/>
                </a:lnTo>
                <a:lnTo>
                  <a:pt x="164" y="84"/>
                </a:lnTo>
                <a:lnTo>
                  <a:pt x="163" y="84"/>
                </a:lnTo>
                <a:lnTo>
                  <a:pt x="163" y="84"/>
                </a:lnTo>
                <a:lnTo>
                  <a:pt x="163" y="84"/>
                </a:lnTo>
                <a:lnTo>
                  <a:pt x="162" y="84"/>
                </a:lnTo>
                <a:lnTo>
                  <a:pt x="162" y="84"/>
                </a:lnTo>
                <a:lnTo>
                  <a:pt x="161" y="84"/>
                </a:lnTo>
                <a:lnTo>
                  <a:pt x="161" y="84"/>
                </a:lnTo>
                <a:lnTo>
                  <a:pt x="161" y="84"/>
                </a:lnTo>
                <a:lnTo>
                  <a:pt x="161" y="84"/>
                </a:lnTo>
                <a:lnTo>
                  <a:pt x="161" y="84"/>
                </a:lnTo>
                <a:lnTo>
                  <a:pt x="161" y="85"/>
                </a:lnTo>
                <a:lnTo>
                  <a:pt x="161" y="86"/>
                </a:lnTo>
                <a:lnTo>
                  <a:pt x="161" y="86"/>
                </a:lnTo>
                <a:lnTo>
                  <a:pt x="161" y="87"/>
                </a:lnTo>
                <a:lnTo>
                  <a:pt x="161" y="87"/>
                </a:lnTo>
                <a:lnTo>
                  <a:pt x="161" y="88"/>
                </a:lnTo>
                <a:lnTo>
                  <a:pt x="161" y="88"/>
                </a:lnTo>
                <a:lnTo>
                  <a:pt x="162" y="88"/>
                </a:lnTo>
                <a:lnTo>
                  <a:pt x="162" y="88"/>
                </a:lnTo>
                <a:lnTo>
                  <a:pt x="162" y="89"/>
                </a:lnTo>
                <a:lnTo>
                  <a:pt x="162" y="89"/>
                </a:lnTo>
                <a:lnTo>
                  <a:pt x="161" y="89"/>
                </a:lnTo>
                <a:lnTo>
                  <a:pt x="161" y="89"/>
                </a:lnTo>
                <a:lnTo>
                  <a:pt x="161" y="89"/>
                </a:lnTo>
                <a:lnTo>
                  <a:pt x="160" y="90"/>
                </a:lnTo>
                <a:lnTo>
                  <a:pt x="160" y="90"/>
                </a:lnTo>
                <a:lnTo>
                  <a:pt x="160" y="90"/>
                </a:lnTo>
                <a:lnTo>
                  <a:pt x="159" y="90"/>
                </a:lnTo>
                <a:lnTo>
                  <a:pt x="159" y="91"/>
                </a:lnTo>
                <a:lnTo>
                  <a:pt x="158" y="91"/>
                </a:lnTo>
                <a:lnTo>
                  <a:pt x="158" y="91"/>
                </a:lnTo>
                <a:lnTo>
                  <a:pt x="157" y="92"/>
                </a:lnTo>
                <a:lnTo>
                  <a:pt x="157" y="92"/>
                </a:lnTo>
                <a:lnTo>
                  <a:pt x="157" y="92"/>
                </a:lnTo>
                <a:lnTo>
                  <a:pt x="156" y="92"/>
                </a:lnTo>
                <a:lnTo>
                  <a:pt x="156" y="91"/>
                </a:lnTo>
                <a:lnTo>
                  <a:pt x="156" y="91"/>
                </a:lnTo>
                <a:lnTo>
                  <a:pt x="155" y="90"/>
                </a:lnTo>
                <a:lnTo>
                  <a:pt x="155" y="90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3" y="88"/>
                </a:lnTo>
                <a:lnTo>
                  <a:pt x="153" y="88"/>
                </a:lnTo>
                <a:lnTo>
                  <a:pt x="153" y="87"/>
                </a:lnTo>
                <a:lnTo>
                  <a:pt x="153" y="87"/>
                </a:lnTo>
                <a:lnTo>
                  <a:pt x="152" y="86"/>
                </a:lnTo>
                <a:lnTo>
                  <a:pt x="152" y="86"/>
                </a:lnTo>
                <a:lnTo>
                  <a:pt x="152" y="85"/>
                </a:lnTo>
                <a:lnTo>
                  <a:pt x="152" y="85"/>
                </a:lnTo>
                <a:lnTo>
                  <a:pt x="151" y="84"/>
                </a:lnTo>
                <a:lnTo>
                  <a:pt x="151" y="84"/>
                </a:lnTo>
                <a:lnTo>
                  <a:pt x="151" y="84"/>
                </a:lnTo>
                <a:lnTo>
                  <a:pt x="150" y="83"/>
                </a:lnTo>
                <a:lnTo>
                  <a:pt x="150" y="82"/>
                </a:lnTo>
                <a:lnTo>
                  <a:pt x="150" y="82"/>
                </a:lnTo>
                <a:lnTo>
                  <a:pt x="150" y="81"/>
                </a:lnTo>
                <a:lnTo>
                  <a:pt x="150" y="80"/>
                </a:lnTo>
                <a:lnTo>
                  <a:pt x="149" y="80"/>
                </a:lnTo>
                <a:lnTo>
                  <a:pt x="149" y="80"/>
                </a:lnTo>
                <a:lnTo>
                  <a:pt x="149" y="80"/>
                </a:lnTo>
                <a:lnTo>
                  <a:pt x="149" y="79"/>
                </a:lnTo>
                <a:lnTo>
                  <a:pt x="149" y="79"/>
                </a:lnTo>
                <a:lnTo>
                  <a:pt x="149" y="78"/>
                </a:lnTo>
                <a:lnTo>
                  <a:pt x="148" y="77"/>
                </a:lnTo>
                <a:lnTo>
                  <a:pt x="148" y="77"/>
                </a:lnTo>
                <a:lnTo>
                  <a:pt x="148" y="76"/>
                </a:lnTo>
                <a:lnTo>
                  <a:pt x="148" y="76"/>
                </a:lnTo>
                <a:lnTo>
                  <a:pt x="147" y="76"/>
                </a:lnTo>
                <a:lnTo>
                  <a:pt x="147" y="76"/>
                </a:lnTo>
                <a:lnTo>
                  <a:pt x="146" y="76"/>
                </a:lnTo>
                <a:lnTo>
                  <a:pt x="146" y="76"/>
                </a:lnTo>
                <a:lnTo>
                  <a:pt x="145" y="76"/>
                </a:lnTo>
                <a:lnTo>
                  <a:pt x="145" y="76"/>
                </a:lnTo>
                <a:lnTo>
                  <a:pt x="145" y="76"/>
                </a:lnTo>
                <a:lnTo>
                  <a:pt x="144" y="76"/>
                </a:lnTo>
                <a:lnTo>
                  <a:pt x="144" y="76"/>
                </a:lnTo>
                <a:lnTo>
                  <a:pt x="143" y="76"/>
                </a:lnTo>
                <a:lnTo>
                  <a:pt x="143" y="76"/>
                </a:lnTo>
                <a:lnTo>
                  <a:pt x="141" y="76"/>
                </a:lnTo>
                <a:lnTo>
                  <a:pt x="141" y="76"/>
                </a:lnTo>
                <a:lnTo>
                  <a:pt x="141" y="76"/>
                </a:lnTo>
                <a:lnTo>
                  <a:pt x="140" y="76"/>
                </a:lnTo>
                <a:lnTo>
                  <a:pt x="139" y="76"/>
                </a:lnTo>
                <a:lnTo>
                  <a:pt x="139" y="76"/>
                </a:lnTo>
                <a:lnTo>
                  <a:pt x="139" y="76"/>
                </a:lnTo>
                <a:lnTo>
                  <a:pt x="138" y="76"/>
                </a:lnTo>
                <a:lnTo>
                  <a:pt x="138" y="76"/>
                </a:lnTo>
                <a:lnTo>
                  <a:pt x="138" y="77"/>
                </a:lnTo>
                <a:lnTo>
                  <a:pt x="137" y="77"/>
                </a:lnTo>
                <a:lnTo>
                  <a:pt x="137" y="78"/>
                </a:lnTo>
                <a:lnTo>
                  <a:pt x="136" y="78"/>
                </a:lnTo>
                <a:lnTo>
                  <a:pt x="136" y="79"/>
                </a:lnTo>
                <a:lnTo>
                  <a:pt x="136" y="79"/>
                </a:lnTo>
                <a:lnTo>
                  <a:pt x="135" y="79"/>
                </a:lnTo>
                <a:lnTo>
                  <a:pt x="135" y="79"/>
                </a:lnTo>
                <a:lnTo>
                  <a:pt x="134" y="79"/>
                </a:lnTo>
                <a:lnTo>
                  <a:pt x="134" y="79"/>
                </a:lnTo>
                <a:lnTo>
                  <a:pt x="133" y="79"/>
                </a:lnTo>
                <a:lnTo>
                  <a:pt x="133" y="79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1" y="78"/>
                </a:lnTo>
                <a:lnTo>
                  <a:pt x="131" y="78"/>
                </a:lnTo>
                <a:lnTo>
                  <a:pt x="130" y="78"/>
                </a:lnTo>
                <a:lnTo>
                  <a:pt x="130" y="78"/>
                </a:lnTo>
                <a:lnTo>
                  <a:pt x="130" y="78"/>
                </a:lnTo>
                <a:lnTo>
                  <a:pt x="130" y="78"/>
                </a:lnTo>
                <a:lnTo>
                  <a:pt x="129" y="78"/>
                </a:lnTo>
                <a:lnTo>
                  <a:pt x="128" y="78"/>
                </a:lnTo>
                <a:lnTo>
                  <a:pt x="128" y="78"/>
                </a:lnTo>
                <a:lnTo>
                  <a:pt x="128" y="78"/>
                </a:lnTo>
                <a:lnTo>
                  <a:pt x="128" y="78"/>
                </a:lnTo>
                <a:lnTo>
                  <a:pt x="127" y="79"/>
                </a:lnTo>
                <a:lnTo>
                  <a:pt x="127" y="79"/>
                </a:lnTo>
                <a:lnTo>
                  <a:pt x="126" y="79"/>
                </a:lnTo>
                <a:lnTo>
                  <a:pt x="126" y="79"/>
                </a:lnTo>
                <a:lnTo>
                  <a:pt x="125" y="79"/>
                </a:lnTo>
                <a:lnTo>
                  <a:pt x="125" y="78"/>
                </a:lnTo>
                <a:lnTo>
                  <a:pt x="124" y="77"/>
                </a:lnTo>
                <a:lnTo>
                  <a:pt x="124" y="77"/>
                </a:lnTo>
                <a:lnTo>
                  <a:pt x="124" y="76"/>
                </a:lnTo>
                <a:lnTo>
                  <a:pt x="123" y="76"/>
                </a:lnTo>
                <a:lnTo>
                  <a:pt x="123" y="75"/>
                </a:lnTo>
                <a:lnTo>
                  <a:pt x="122" y="75"/>
                </a:lnTo>
                <a:lnTo>
                  <a:pt x="122" y="74"/>
                </a:lnTo>
                <a:lnTo>
                  <a:pt x="121" y="73"/>
                </a:lnTo>
                <a:lnTo>
                  <a:pt x="121" y="73"/>
                </a:lnTo>
                <a:lnTo>
                  <a:pt x="120" y="73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19" y="72"/>
                </a:lnTo>
                <a:lnTo>
                  <a:pt x="119" y="72"/>
                </a:lnTo>
                <a:lnTo>
                  <a:pt x="119" y="71"/>
                </a:lnTo>
                <a:lnTo>
                  <a:pt x="118" y="71"/>
                </a:lnTo>
                <a:lnTo>
                  <a:pt x="118" y="71"/>
                </a:lnTo>
                <a:lnTo>
                  <a:pt x="118" y="71"/>
                </a:lnTo>
                <a:lnTo>
                  <a:pt x="118" y="70"/>
                </a:lnTo>
                <a:lnTo>
                  <a:pt x="117" y="70"/>
                </a:lnTo>
                <a:lnTo>
                  <a:pt x="117" y="69"/>
                </a:lnTo>
                <a:lnTo>
                  <a:pt x="117" y="69"/>
                </a:lnTo>
                <a:lnTo>
                  <a:pt x="116" y="69"/>
                </a:lnTo>
                <a:lnTo>
                  <a:pt x="116" y="69"/>
                </a:lnTo>
                <a:lnTo>
                  <a:pt x="115" y="69"/>
                </a:lnTo>
                <a:lnTo>
                  <a:pt x="115" y="69"/>
                </a:lnTo>
                <a:lnTo>
                  <a:pt x="114" y="69"/>
                </a:lnTo>
                <a:lnTo>
                  <a:pt x="114" y="69"/>
                </a:lnTo>
                <a:lnTo>
                  <a:pt x="114" y="68"/>
                </a:lnTo>
                <a:lnTo>
                  <a:pt x="114" y="68"/>
                </a:lnTo>
                <a:lnTo>
                  <a:pt x="114" y="68"/>
                </a:lnTo>
                <a:lnTo>
                  <a:pt x="114" y="67"/>
                </a:lnTo>
                <a:lnTo>
                  <a:pt x="114" y="67"/>
                </a:lnTo>
                <a:lnTo>
                  <a:pt x="114" y="66"/>
                </a:lnTo>
                <a:lnTo>
                  <a:pt x="115" y="65"/>
                </a:lnTo>
                <a:lnTo>
                  <a:pt x="115" y="65"/>
                </a:lnTo>
                <a:lnTo>
                  <a:pt x="114" y="65"/>
                </a:lnTo>
                <a:lnTo>
                  <a:pt x="114" y="64"/>
                </a:lnTo>
                <a:lnTo>
                  <a:pt x="114" y="64"/>
                </a:lnTo>
                <a:lnTo>
                  <a:pt x="114" y="63"/>
                </a:lnTo>
                <a:lnTo>
                  <a:pt x="114" y="63"/>
                </a:lnTo>
                <a:lnTo>
                  <a:pt x="114" y="63"/>
                </a:lnTo>
                <a:lnTo>
                  <a:pt x="113" y="63"/>
                </a:lnTo>
                <a:lnTo>
                  <a:pt x="113" y="63"/>
                </a:lnTo>
                <a:lnTo>
                  <a:pt x="112" y="63"/>
                </a:lnTo>
                <a:lnTo>
                  <a:pt x="111" y="63"/>
                </a:lnTo>
                <a:lnTo>
                  <a:pt x="111" y="62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0" y="61"/>
                </a:lnTo>
                <a:lnTo>
                  <a:pt x="110" y="60"/>
                </a:lnTo>
                <a:lnTo>
                  <a:pt x="110" y="59"/>
                </a:lnTo>
                <a:lnTo>
                  <a:pt x="110" y="59"/>
                </a:lnTo>
                <a:lnTo>
                  <a:pt x="110" y="59"/>
                </a:lnTo>
                <a:lnTo>
                  <a:pt x="110" y="58"/>
                </a:lnTo>
                <a:lnTo>
                  <a:pt x="110" y="58"/>
                </a:lnTo>
                <a:lnTo>
                  <a:pt x="109" y="58"/>
                </a:lnTo>
                <a:lnTo>
                  <a:pt x="109" y="58"/>
                </a:lnTo>
                <a:lnTo>
                  <a:pt x="109" y="58"/>
                </a:lnTo>
                <a:lnTo>
                  <a:pt x="109" y="57"/>
                </a:lnTo>
                <a:lnTo>
                  <a:pt x="109" y="57"/>
                </a:lnTo>
                <a:lnTo>
                  <a:pt x="109" y="56"/>
                </a:lnTo>
                <a:lnTo>
                  <a:pt x="109" y="56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4"/>
                </a:lnTo>
                <a:lnTo>
                  <a:pt x="108" y="53"/>
                </a:lnTo>
                <a:lnTo>
                  <a:pt x="108" y="53"/>
                </a:lnTo>
                <a:lnTo>
                  <a:pt x="108" y="52"/>
                </a:lnTo>
                <a:lnTo>
                  <a:pt x="108" y="53"/>
                </a:lnTo>
                <a:lnTo>
                  <a:pt x="107" y="54"/>
                </a:lnTo>
                <a:lnTo>
                  <a:pt x="107" y="54"/>
                </a:lnTo>
                <a:lnTo>
                  <a:pt x="107" y="55"/>
                </a:lnTo>
                <a:lnTo>
                  <a:pt x="107" y="55"/>
                </a:lnTo>
                <a:lnTo>
                  <a:pt x="106" y="55"/>
                </a:lnTo>
                <a:lnTo>
                  <a:pt x="106" y="55"/>
                </a:lnTo>
                <a:lnTo>
                  <a:pt x="106" y="55"/>
                </a:lnTo>
                <a:lnTo>
                  <a:pt x="105" y="55"/>
                </a:lnTo>
                <a:lnTo>
                  <a:pt x="105" y="55"/>
                </a:lnTo>
                <a:lnTo>
                  <a:pt x="104" y="55"/>
                </a:lnTo>
                <a:lnTo>
                  <a:pt x="103" y="55"/>
                </a:lnTo>
                <a:lnTo>
                  <a:pt x="103" y="56"/>
                </a:lnTo>
                <a:lnTo>
                  <a:pt x="103" y="56"/>
                </a:lnTo>
                <a:lnTo>
                  <a:pt x="103" y="57"/>
                </a:lnTo>
                <a:lnTo>
                  <a:pt x="103" y="58"/>
                </a:lnTo>
                <a:lnTo>
                  <a:pt x="103" y="58"/>
                </a:lnTo>
                <a:lnTo>
                  <a:pt x="102" y="59"/>
                </a:lnTo>
                <a:lnTo>
                  <a:pt x="102" y="60"/>
                </a:lnTo>
                <a:lnTo>
                  <a:pt x="102" y="60"/>
                </a:lnTo>
                <a:lnTo>
                  <a:pt x="102" y="61"/>
                </a:lnTo>
                <a:lnTo>
                  <a:pt x="102" y="61"/>
                </a:lnTo>
                <a:lnTo>
                  <a:pt x="103" y="62"/>
                </a:lnTo>
                <a:lnTo>
                  <a:pt x="103" y="62"/>
                </a:lnTo>
                <a:lnTo>
                  <a:pt x="103" y="63"/>
                </a:lnTo>
                <a:lnTo>
                  <a:pt x="104" y="63"/>
                </a:lnTo>
                <a:lnTo>
                  <a:pt x="104" y="63"/>
                </a:lnTo>
                <a:lnTo>
                  <a:pt x="104" y="63"/>
                </a:lnTo>
                <a:lnTo>
                  <a:pt x="104" y="64"/>
                </a:lnTo>
                <a:lnTo>
                  <a:pt x="104" y="65"/>
                </a:lnTo>
                <a:lnTo>
                  <a:pt x="104" y="65"/>
                </a:lnTo>
                <a:lnTo>
                  <a:pt x="104" y="66"/>
                </a:lnTo>
                <a:lnTo>
                  <a:pt x="104" y="67"/>
                </a:lnTo>
                <a:lnTo>
                  <a:pt x="104" y="67"/>
                </a:lnTo>
                <a:lnTo>
                  <a:pt x="104" y="68"/>
                </a:lnTo>
                <a:lnTo>
                  <a:pt x="103" y="68"/>
                </a:lnTo>
                <a:lnTo>
                  <a:pt x="103" y="68"/>
                </a:lnTo>
                <a:lnTo>
                  <a:pt x="103" y="68"/>
                </a:lnTo>
                <a:lnTo>
                  <a:pt x="102" y="68"/>
                </a:lnTo>
                <a:lnTo>
                  <a:pt x="102" y="68"/>
                </a:lnTo>
                <a:lnTo>
                  <a:pt x="101" y="68"/>
                </a:lnTo>
                <a:lnTo>
                  <a:pt x="101" y="68"/>
                </a:lnTo>
                <a:lnTo>
                  <a:pt x="100" y="69"/>
                </a:lnTo>
                <a:lnTo>
                  <a:pt x="100" y="69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8" y="69"/>
                </a:lnTo>
                <a:lnTo>
                  <a:pt x="98" y="69"/>
                </a:lnTo>
                <a:lnTo>
                  <a:pt x="98" y="69"/>
                </a:lnTo>
                <a:lnTo>
                  <a:pt x="98" y="69"/>
                </a:lnTo>
                <a:lnTo>
                  <a:pt x="98" y="69"/>
                </a:lnTo>
                <a:lnTo>
                  <a:pt x="97" y="69"/>
                </a:lnTo>
                <a:lnTo>
                  <a:pt x="97" y="69"/>
                </a:lnTo>
                <a:lnTo>
                  <a:pt x="97" y="69"/>
                </a:lnTo>
                <a:lnTo>
                  <a:pt x="97" y="70"/>
                </a:lnTo>
                <a:lnTo>
                  <a:pt x="97" y="70"/>
                </a:lnTo>
                <a:lnTo>
                  <a:pt x="97" y="70"/>
                </a:lnTo>
                <a:lnTo>
                  <a:pt x="97" y="71"/>
                </a:lnTo>
                <a:lnTo>
                  <a:pt x="97" y="71"/>
                </a:lnTo>
                <a:lnTo>
                  <a:pt x="97" y="72"/>
                </a:lnTo>
                <a:lnTo>
                  <a:pt x="96" y="72"/>
                </a:lnTo>
                <a:lnTo>
                  <a:pt x="96" y="72"/>
                </a:lnTo>
                <a:lnTo>
                  <a:pt x="96" y="73"/>
                </a:lnTo>
                <a:lnTo>
                  <a:pt x="95" y="73"/>
                </a:lnTo>
                <a:lnTo>
                  <a:pt x="95" y="72"/>
                </a:lnTo>
                <a:lnTo>
                  <a:pt x="95" y="72"/>
                </a:lnTo>
                <a:lnTo>
                  <a:pt x="95" y="73"/>
                </a:lnTo>
                <a:lnTo>
                  <a:pt x="95" y="73"/>
                </a:lnTo>
                <a:lnTo>
                  <a:pt x="95" y="73"/>
                </a:lnTo>
                <a:lnTo>
                  <a:pt x="95" y="74"/>
                </a:lnTo>
                <a:lnTo>
                  <a:pt x="94" y="74"/>
                </a:lnTo>
                <a:lnTo>
                  <a:pt x="94" y="74"/>
                </a:lnTo>
                <a:lnTo>
                  <a:pt x="93" y="74"/>
                </a:lnTo>
                <a:lnTo>
                  <a:pt x="93" y="74"/>
                </a:lnTo>
                <a:lnTo>
                  <a:pt x="92" y="75"/>
                </a:lnTo>
                <a:lnTo>
                  <a:pt x="92" y="75"/>
                </a:lnTo>
                <a:lnTo>
                  <a:pt x="93" y="75"/>
                </a:lnTo>
                <a:lnTo>
                  <a:pt x="93" y="76"/>
                </a:lnTo>
                <a:lnTo>
                  <a:pt x="93" y="76"/>
                </a:lnTo>
                <a:lnTo>
                  <a:pt x="93" y="77"/>
                </a:lnTo>
                <a:lnTo>
                  <a:pt x="92" y="77"/>
                </a:lnTo>
                <a:lnTo>
                  <a:pt x="92" y="78"/>
                </a:lnTo>
                <a:lnTo>
                  <a:pt x="92" y="78"/>
                </a:lnTo>
                <a:lnTo>
                  <a:pt x="92" y="79"/>
                </a:lnTo>
                <a:lnTo>
                  <a:pt x="92" y="79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1" y="80"/>
                </a:lnTo>
                <a:lnTo>
                  <a:pt x="91" y="80"/>
                </a:lnTo>
                <a:lnTo>
                  <a:pt x="91" y="80"/>
                </a:lnTo>
                <a:lnTo>
                  <a:pt x="90" y="80"/>
                </a:lnTo>
                <a:lnTo>
                  <a:pt x="90" y="80"/>
                </a:lnTo>
                <a:lnTo>
                  <a:pt x="89" y="80"/>
                </a:lnTo>
                <a:lnTo>
                  <a:pt x="89" y="80"/>
                </a:lnTo>
                <a:lnTo>
                  <a:pt x="88" y="80"/>
                </a:lnTo>
                <a:lnTo>
                  <a:pt x="88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6" y="80"/>
                </a:lnTo>
                <a:lnTo>
                  <a:pt x="86" y="81"/>
                </a:lnTo>
                <a:lnTo>
                  <a:pt x="86" y="81"/>
                </a:lnTo>
                <a:lnTo>
                  <a:pt x="86" y="82"/>
                </a:lnTo>
                <a:lnTo>
                  <a:pt x="85" y="83"/>
                </a:lnTo>
                <a:lnTo>
                  <a:pt x="85" y="83"/>
                </a:lnTo>
                <a:lnTo>
                  <a:pt x="85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3" y="84"/>
                </a:lnTo>
                <a:lnTo>
                  <a:pt x="83" y="84"/>
                </a:lnTo>
                <a:lnTo>
                  <a:pt x="82" y="84"/>
                </a:lnTo>
                <a:lnTo>
                  <a:pt x="82" y="84"/>
                </a:lnTo>
                <a:lnTo>
                  <a:pt x="81" y="84"/>
                </a:lnTo>
                <a:lnTo>
                  <a:pt x="81" y="84"/>
                </a:lnTo>
                <a:lnTo>
                  <a:pt x="80" y="84"/>
                </a:lnTo>
                <a:lnTo>
                  <a:pt x="80" y="84"/>
                </a:lnTo>
                <a:lnTo>
                  <a:pt x="79" y="84"/>
                </a:lnTo>
                <a:lnTo>
                  <a:pt x="79" y="84"/>
                </a:lnTo>
                <a:lnTo>
                  <a:pt x="79" y="84"/>
                </a:lnTo>
                <a:lnTo>
                  <a:pt x="78" y="84"/>
                </a:lnTo>
                <a:lnTo>
                  <a:pt x="78" y="84"/>
                </a:lnTo>
                <a:lnTo>
                  <a:pt x="78" y="83"/>
                </a:lnTo>
                <a:lnTo>
                  <a:pt x="78" y="83"/>
                </a:lnTo>
                <a:lnTo>
                  <a:pt x="77" y="83"/>
                </a:lnTo>
                <a:lnTo>
                  <a:pt x="77" y="84"/>
                </a:lnTo>
                <a:lnTo>
                  <a:pt x="77" y="84"/>
                </a:lnTo>
                <a:lnTo>
                  <a:pt x="77" y="84"/>
                </a:lnTo>
                <a:lnTo>
                  <a:pt x="77" y="85"/>
                </a:lnTo>
                <a:lnTo>
                  <a:pt x="77" y="85"/>
                </a:lnTo>
                <a:lnTo>
                  <a:pt x="77" y="85"/>
                </a:lnTo>
                <a:lnTo>
                  <a:pt x="76" y="86"/>
                </a:lnTo>
                <a:lnTo>
                  <a:pt x="76" y="86"/>
                </a:lnTo>
                <a:lnTo>
                  <a:pt x="76" y="87"/>
                </a:lnTo>
                <a:lnTo>
                  <a:pt x="76" y="87"/>
                </a:lnTo>
                <a:lnTo>
                  <a:pt x="76" y="88"/>
                </a:lnTo>
                <a:lnTo>
                  <a:pt x="76" y="88"/>
                </a:lnTo>
                <a:lnTo>
                  <a:pt x="75" y="88"/>
                </a:lnTo>
                <a:lnTo>
                  <a:pt x="74" y="88"/>
                </a:lnTo>
                <a:lnTo>
                  <a:pt x="74" y="88"/>
                </a:lnTo>
                <a:lnTo>
                  <a:pt x="74" y="88"/>
                </a:lnTo>
                <a:lnTo>
                  <a:pt x="73" y="89"/>
                </a:lnTo>
                <a:lnTo>
                  <a:pt x="73" y="89"/>
                </a:lnTo>
                <a:lnTo>
                  <a:pt x="72" y="89"/>
                </a:lnTo>
                <a:lnTo>
                  <a:pt x="72" y="89"/>
                </a:lnTo>
                <a:lnTo>
                  <a:pt x="71" y="88"/>
                </a:lnTo>
                <a:lnTo>
                  <a:pt x="71" y="88"/>
                </a:lnTo>
                <a:lnTo>
                  <a:pt x="71" y="88"/>
                </a:lnTo>
                <a:lnTo>
                  <a:pt x="70" y="88"/>
                </a:lnTo>
                <a:lnTo>
                  <a:pt x="70" y="88"/>
                </a:lnTo>
                <a:lnTo>
                  <a:pt x="69" y="88"/>
                </a:lnTo>
                <a:lnTo>
                  <a:pt x="69" y="88"/>
                </a:lnTo>
                <a:lnTo>
                  <a:pt x="69" y="88"/>
                </a:lnTo>
                <a:lnTo>
                  <a:pt x="69" y="89"/>
                </a:lnTo>
                <a:lnTo>
                  <a:pt x="68" y="89"/>
                </a:lnTo>
                <a:lnTo>
                  <a:pt x="68" y="89"/>
                </a:lnTo>
                <a:lnTo>
                  <a:pt x="67" y="89"/>
                </a:lnTo>
                <a:lnTo>
                  <a:pt x="67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4" y="89"/>
                </a:lnTo>
                <a:lnTo>
                  <a:pt x="64" y="89"/>
                </a:lnTo>
                <a:lnTo>
                  <a:pt x="63" y="89"/>
                </a:lnTo>
                <a:lnTo>
                  <a:pt x="63" y="89"/>
                </a:lnTo>
                <a:lnTo>
                  <a:pt x="62" y="88"/>
                </a:lnTo>
                <a:lnTo>
                  <a:pt x="63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91"/>
                </a:lnTo>
                <a:lnTo>
                  <a:pt x="61" y="91"/>
                </a:lnTo>
                <a:lnTo>
                  <a:pt x="62" y="92"/>
                </a:lnTo>
                <a:lnTo>
                  <a:pt x="62" y="92"/>
                </a:lnTo>
                <a:lnTo>
                  <a:pt x="63" y="91"/>
                </a:lnTo>
                <a:lnTo>
                  <a:pt x="63" y="91"/>
                </a:lnTo>
                <a:lnTo>
                  <a:pt x="63" y="91"/>
                </a:lnTo>
                <a:lnTo>
                  <a:pt x="64" y="91"/>
                </a:lnTo>
                <a:lnTo>
                  <a:pt x="64" y="91"/>
                </a:lnTo>
                <a:lnTo>
                  <a:pt x="65" y="91"/>
                </a:lnTo>
                <a:lnTo>
                  <a:pt x="65" y="91"/>
                </a:lnTo>
                <a:lnTo>
                  <a:pt x="65" y="92"/>
                </a:lnTo>
                <a:lnTo>
                  <a:pt x="66" y="92"/>
                </a:lnTo>
                <a:lnTo>
                  <a:pt x="66" y="92"/>
                </a:lnTo>
                <a:lnTo>
                  <a:pt x="66" y="92"/>
                </a:lnTo>
                <a:lnTo>
                  <a:pt x="66" y="93"/>
                </a:lnTo>
                <a:lnTo>
                  <a:pt x="66" y="93"/>
                </a:lnTo>
                <a:lnTo>
                  <a:pt x="66" y="93"/>
                </a:lnTo>
                <a:lnTo>
                  <a:pt x="66" y="94"/>
                </a:lnTo>
                <a:lnTo>
                  <a:pt x="66" y="94"/>
                </a:lnTo>
                <a:lnTo>
                  <a:pt x="66" y="94"/>
                </a:lnTo>
                <a:lnTo>
                  <a:pt x="66" y="95"/>
                </a:lnTo>
                <a:lnTo>
                  <a:pt x="65" y="95"/>
                </a:lnTo>
                <a:lnTo>
                  <a:pt x="65" y="96"/>
                </a:lnTo>
                <a:lnTo>
                  <a:pt x="65" y="97"/>
                </a:lnTo>
                <a:lnTo>
                  <a:pt x="65" y="97"/>
                </a:lnTo>
                <a:lnTo>
                  <a:pt x="64" y="97"/>
                </a:lnTo>
                <a:lnTo>
                  <a:pt x="64" y="98"/>
                </a:lnTo>
                <a:lnTo>
                  <a:pt x="63" y="98"/>
                </a:lnTo>
                <a:lnTo>
                  <a:pt x="63" y="98"/>
                </a:lnTo>
                <a:lnTo>
                  <a:pt x="63" y="99"/>
                </a:lnTo>
                <a:lnTo>
                  <a:pt x="63" y="100"/>
                </a:lnTo>
                <a:lnTo>
                  <a:pt x="63" y="100"/>
                </a:lnTo>
                <a:lnTo>
                  <a:pt x="63" y="101"/>
                </a:lnTo>
                <a:lnTo>
                  <a:pt x="63" y="101"/>
                </a:lnTo>
                <a:lnTo>
                  <a:pt x="63" y="101"/>
                </a:lnTo>
                <a:lnTo>
                  <a:pt x="62" y="101"/>
                </a:lnTo>
                <a:lnTo>
                  <a:pt x="62" y="103"/>
                </a:lnTo>
                <a:lnTo>
                  <a:pt x="62" y="103"/>
                </a:lnTo>
                <a:lnTo>
                  <a:pt x="61" y="103"/>
                </a:lnTo>
                <a:lnTo>
                  <a:pt x="61" y="104"/>
                </a:lnTo>
                <a:lnTo>
                  <a:pt x="60" y="104"/>
                </a:lnTo>
                <a:lnTo>
                  <a:pt x="59" y="104"/>
                </a:lnTo>
                <a:lnTo>
                  <a:pt x="59" y="104"/>
                </a:lnTo>
                <a:lnTo>
                  <a:pt x="58" y="104"/>
                </a:lnTo>
                <a:lnTo>
                  <a:pt x="58" y="104"/>
                </a:lnTo>
                <a:lnTo>
                  <a:pt x="57" y="104"/>
                </a:lnTo>
                <a:lnTo>
                  <a:pt x="57" y="104"/>
                </a:lnTo>
                <a:lnTo>
                  <a:pt x="57" y="105"/>
                </a:lnTo>
                <a:lnTo>
                  <a:pt x="57" y="105"/>
                </a:lnTo>
                <a:lnTo>
                  <a:pt x="56" y="105"/>
                </a:lnTo>
                <a:lnTo>
                  <a:pt x="56" y="106"/>
                </a:lnTo>
                <a:lnTo>
                  <a:pt x="56" y="106"/>
                </a:lnTo>
                <a:lnTo>
                  <a:pt x="55" y="107"/>
                </a:lnTo>
                <a:lnTo>
                  <a:pt x="55" y="108"/>
                </a:lnTo>
                <a:lnTo>
                  <a:pt x="54" y="109"/>
                </a:lnTo>
                <a:lnTo>
                  <a:pt x="54" y="109"/>
                </a:lnTo>
                <a:lnTo>
                  <a:pt x="53" y="110"/>
                </a:lnTo>
                <a:lnTo>
                  <a:pt x="52" y="111"/>
                </a:lnTo>
                <a:lnTo>
                  <a:pt x="52" y="111"/>
                </a:lnTo>
                <a:lnTo>
                  <a:pt x="52" y="112"/>
                </a:lnTo>
                <a:lnTo>
                  <a:pt x="52" y="112"/>
                </a:lnTo>
                <a:lnTo>
                  <a:pt x="52" y="112"/>
                </a:lnTo>
                <a:lnTo>
                  <a:pt x="52" y="112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4"/>
                </a:lnTo>
                <a:lnTo>
                  <a:pt x="51" y="114"/>
                </a:lnTo>
                <a:lnTo>
                  <a:pt x="51" y="114"/>
                </a:lnTo>
                <a:lnTo>
                  <a:pt x="51" y="115"/>
                </a:lnTo>
                <a:lnTo>
                  <a:pt x="51" y="115"/>
                </a:lnTo>
                <a:lnTo>
                  <a:pt x="50" y="116"/>
                </a:lnTo>
                <a:lnTo>
                  <a:pt x="50" y="117"/>
                </a:lnTo>
                <a:lnTo>
                  <a:pt x="50" y="117"/>
                </a:lnTo>
                <a:lnTo>
                  <a:pt x="50" y="118"/>
                </a:lnTo>
                <a:lnTo>
                  <a:pt x="49" y="118"/>
                </a:lnTo>
                <a:lnTo>
                  <a:pt x="49" y="118"/>
                </a:lnTo>
                <a:lnTo>
                  <a:pt x="49" y="119"/>
                </a:lnTo>
                <a:lnTo>
                  <a:pt x="49" y="119"/>
                </a:lnTo>
                <a:lnTo>
                  <a:pt x="50" y="120"/>
                </a:lnTo>
                <a:lnTo>
                  <a:pt x="49" y="120"/>
                </a:lnTo>
                <a:lnTo>
                  <a:pt x="49" y="120"/>
                </a:lnTo>
                <a:lnTo>
                  <a:pt x="49" y="121"/>
                </a:lnTo>
                <a:lnTo>
                  <a:pt x="48" y="122"/>
                </a:lnTo>
                <a:lnTo>
                  <a:pt x="49" y="122"/>
                </a:lnTo>
                <a:lnTo>
                  <a:pt x="49" y="122"/>
                </a:lnTo>
                <a:lnTo>
                  <a:pt x="49" y="122"/>
                </a:lnTo>
                <a:lnTo>
                  <a:pt x="50" y="122"/>
                </a:lnTo>
                <a:lnTo>
                  <a:pt x="51" y="122"/>
                </a:lnTo>
                <a:lnTo>
                  <a:pt x="51" y="122"/>
                </a:lnTo>
                <a:lnTo>
                  <a:pt x="52" y="122"/>
                </a:lnTo>
                <a:lnTo>
                  <a:pt x="52" y="122"/>
                </a:lnTo>
                <a:lnTo>
                  <a:pt x="53" y="122"/>
                </a:lnTo>
                <a:lnTo>
                  <a:pt x="53" y="122"/>
                </a:lnTo>
                <a:lnTo>
                  <a:pt x="54" y="122"/>
                </a:lnTo>
                <a:lnTo>
                  <a:pt x="54" y="122"/>
                </a:lnTo>
                <a:lnTo>
                  <a:pt x="55" y="122"/>
                </a:lnTo>
                <a:lnTo>
                  <a:pt x="55" y="122"/>
                </a:lnTo>
                <a:lnTo>
                  <a:pt x="56" y="122"/>
                </a:lnTo>
                <a:lnTo>
                  <a:pt x="57" y="122"/>
                </a:lnTo>
                <a:lnTo>
                  <a:pt x="57" y="122"/>
                </a:lnTo>
                <a:lnTo>
                  <a:pt x="57" y="122"/>
                </a:lnTo>
                <a:lnTo>
                  <a:pt x="58" y="122"/>
                </a:lnTo>
                <a:lnTo>
                  <a:pt x="58" y="123"/>
                </a:lnTo>
                <a:lnTo>
                  <a:pt x="59" y="123"/>
                </a:lnTo>
                <a:lnTo>
                  <a:pt x="59" y="124"/>
                </a:lnTo>
                <a:lnTo>
                  <a:pt x="59" y="124"/>
                </a:lnTo>
                <a:lnTo>
                  <a:pt x="60" y="124"/>
                </a:lnTo>
                <a:lnTo>
                  <a:pt x="60" y="125"/>
                </a:lnTo>
                <a:lnTo>
                  <a:pt x="60" y="125"/>
                </a:lnTo>
                <a:lnTo>
                  <a:pt x="59" y="126"/>
                </a:lnTo>
                <a:lnTo>
                  <a:pt x="59" y="126"/>
                </a:lnTo>
                <a:lnTo>
                  <a:pt x="59" y="126"/>
                </a:lnTo>
                <a:lnTo>
                  <a:pt x="59" y="127"/>
                </a:lnTo>
                <a:lnTo>
                  <a:pt x="58" y="127"/>
                </a:lnTo>
                <a:lnTo>
                  <a:pt x="58" y="128"/>
                </a:lnTo>
                <a:lnTo>
                  <a:pt x="58" y="128"/>
                </a:lnTo>
                <a:lnTo>
                  <a:pt x="58" y="129"/>
                </a:lnTo>
                <a:lnTo>
                  <a:pt x="57" y="129"/>
                </a:lnTo>
                <a:lnTo>
                  <a:pt x="57" y="130"/>
                </a:lnTo>
                <a:lnTo>
                  <a:pt x="57" y="130"/>
                </a:lnTo>
                <a:lnTo>
                  <a:pt x="57" y="130"/>
                </a:lnTo>
                <a:lnTo>
                  <a:pt x="57" y="130"/>
                </a:lnTo>
                <a:lnTo>
                  <a:pt x="56" y="131"/>
                </a:lnTo>
                <a:lnTo>
                  <a:pt x="56" y="131"/>
                </a:lnTo>
                <a:lnTo>
                  <a:pt x="57" y="132"/>
                </a:lnTo>
                <a:lnTo>
                  <a:pt x="57" y="132"/>
                </a:lnTo>
                <a:lnTo>
                  <a:pt x="57" y="132"/>
                </a:lnTo>
                <a:lnTo>
                  <a:pt x="57" y="133"/>
                </a:lnTo>
                <a:lnTo>
                  <a:pt x="57" y="133"/>
                </a:lnTo>
                <a:lnTo>
                  <a:pt x="57" y="134"/>
                </a:lnTo>
                <a:lnTo>
                  <a:pt x="57" y="134"/>
                </a:lnTo>
                <a:lnTo>
                  <a:pt x="58" y="135"/>
                </a:lnTo>
                <a:lnTo>
                  <a:pt x="57" y="135"/>
                </a:lnTo>
                <a:lnTo>
                  <a:pt x="57" y="136"/>
                </a:lnTo>
                <a:lnTo>
                  <a:pt x="57" y="136"/>
                </a:lnTo>
                <a:lnTo>
                  <a:pt x="57" y="136"/>
                </a:lnTo>
                <a:lnTo>
                  <a:pt x="56" y="137"/>
                </a:lnTo>
                <a:lnTo>
                  <a:pt x="56" y="137"/>
                </a:lnTo>
                <a:lnTo>
                  <a:pt x="56" y="137"/>
                </a:lnTo>
                <a:lnTo>
                  <a:pt x="55" y="138"/>
                </a:lnTo>
                <a:lnTo>
                  <a:pt x="55" y="138"/>
                </a:lnTo>
                <a:lnTo>
                  <a:pt x="54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7"/>
                </a:lnTo>
                <a:lnTo>
                  <a:pt x="53" y="137"/>
                </a:lnTo>
                <a:lnTo>
                  <a:pt x="53" y="137"/>
                </a:lnTo>
                <a:lnTo>
                  <a:pt x="53" y="137"/>
                </a:lnTo>
                <a:lnTo>
                  <a:pt x="53" y="136"/>
                </a:lnTo>
                <a:lnTo>
                  <a:pt x="53" y="136"/>
                </a:lnTo>
                <a:lnTo>
                  <a:pt x="52" y="135"/>
                </a:lnTo>
                <a:lnTo>
                  <a:pt x="52" y="135"/>
                </a:lnTo>
                <a:lnTo>
                  <a:pt x="52" y="134"/>
                </a:lnTo>
                <a:lnTo>
                  <a:pt x="51" y="134"/>
                </a:lnTo>
                <a:lnTo>
                  <a:pt x="51" y="134"/>
                </a:lnTo>
                <a:lnTo>
                  <a:pt x="51" y="134"/>
                </a:lnTo>
                <a:lnTo>
                  <a:pt x="50" y="134"/>
                </a:lnTo>
                <a:lnTo>
                  <a:pt x="50" y="133"/>
                </a:lnTo>
                <a:lnTo>
                  <a:pt x="50" y="133"/>
                </a:lnTo>
                <a:lnTo>
                  <a:pt x="50" y="133"/>
                </a:lnTo>
                <a:lnTo>
                  <a:pt x="49" y="133"/>
                </a:lnTo>
                <a:lnTo>
                  <a:pt x="49" y="133"/>
                </a:lnTo>
                <a:lnTo>
                  <a:pt x="49" y="133"/>
                </a:lnTo>
                <a:lnTo>
                  <a:pt x="49" y="133"/>
                </a:lnTo>
                <a:lnTo>
                  <a:pt x="49" y="133"/>
                </a:lnTo>
                <a:lnTo>
                  <a:pt x="49" y="132"/>
                </a:lnTo>
                <a:lnTo>
                  <a:pt x="49" y="132"/>
                </a:lnTo>
                <a:lnTo>
                  <a:pt x="49" y="132"/>
                </a:lnTo>
                <a:lnTo>
                  <a:pt x="48" y="132"/>
                </a:lnTo>
                <a:lnTo>
                  <a:pt x="48" y="131"/>
                </a:lnTo>
                <a:lnTo>
                  <a:pt x="48" y="131"/>
                </a:lnTo>
                <a:lnTo>
                  <a:pt x="48" y="131"/>
                </a:lnTo>
                <a:lnTo>
                  <a:pt x="48" y="130"/>
                </a:lnTo>
                <a:lnTo>
                  <a:pt x="48" y="130"/>
                </a:lnTo>
                <a:lnTo>
                  <a:pt x="47" y="130"/>
                </a:lnTo>
                <a:lnTo>
                  <a:pt x="47" y="130"/>
                </a:lnTo>
                <a:lnTo>
                  <a:pt x="46" y="130"/>
                </a:lnTo>
                <a:lnTo>
                  <a:pt x="45" y="129"/>
                </a:lnTo>
                <a:lnTo>
                  <a:pt x="45" y="129"/>
                </a:lnTo>
                <a:lnTo>
                  <a:pt x="45" y="129"/>
                </a:lnTo>
                <a:lnTo>
                  <a:pt x="45" y="129"/>
                </a:lnTo>
                <a:lnTo>
                  <a:pt x="44" y="129"/>
                </a:lnTo>
                <a:lnTo>
                  <a:pt x="44" y="129"/>
                </a:lnTo>
                <a:lnTo>
                  <a:pt x="44" y="129"/>
                </a:lnTo>
                <a:lnTo>
                  <a:pt x="44" y="129"/>
                </a:lnTo>
                <a:lnTo>
                  <a:pt x="43" y="129"/>
                </a:lnTo>
                <a:lnTo>
                  <a:pt x="43" y="128"/>
                </a:lnTo>
                <a:lnTo>
                  <a:pt x="43" y="128"/>
                </a:lnTo>
                <a:lnTo>
                  <a:pt x="43" y="127"/>
                </a:lnTo>
                <a:lnTo>
                  <a:pt x="43" y="127"/>
                </a:lnTo>
                <a:lnTo>
                  <a:pt x="43" y="127"/>
                </a:lnTo>
                <a:lnTo>
                  <a:pt x="42" y="127"/>
                </a:lnTo>
                <a:lnTo>
                  <a:pt x="42" y="127"/>
                </a:lnTo>
                <a:lnTo>
                  <a:pt x="41" y="127"/>
                </a:lnTo>
                <a:lnTo>
                  <a:pt x="41" y="126"/>
                </a:lnTo>
                <a:lnTo>
                  <a:pt x="41" y="126"/>
                </a:lnTo>
                <a:lnTo>
                  <a:pt x="41" y="126"/>
                </a:lnTo>
                <a:lnTo>
                  <a:pt x="40" y="126"/>
                </a:lnTo>
                <a:lnTo>
                  <a:pt x="40" y="126"/>
                </a:lnTo>
                <a:lnTo>
                  <a:pt x="40" y="126"/>
                </a:lnTo>
                <a:lnTo>
                  <a:pt x="39" y="126"/>
                </a:lnTo>
                <a:lnTo>
                  <a:pt x="39" y="126"/>
                </a:lnTo>
                <a:lnTo>
                  <a:pt x="39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5"/>
                </a:lnTo>
                <a:lnTo>
                  <a:pt x="38" y="125"/>
                </a:lnTo>
                <a:lnTo>
                  <a:pt x="38" y="125"/>
                </a:lnTo>
                <a:lnTo>
                  <a:pt x="39" y="125"/>
                </a:lnTo>
                <a:lnTo>
                  <a:pt x="39" y="124"/>
                </a:lnTo>
                <a:lnTo>
                  <a:pt x="39" y="124"/>
                </a:lnTo>
                <a:lnTo>
                  <a:pt x="39" y="124"/>
                </a:lnTo>
                <a:lnTo>
                  <a:pt x="39" y="123"/>
                </a:lnTo>
                <a:lnTo>
                  <a:pt x="39" y="123"/>
                </a:lnTo>
                <a:lnTo>
                  <a:pt x="39" y="123"/>
                </a:lnTo>
                <a:lnTo>
                  <a:pt x="39" y="123"/>
                </a:lnTo>
                <a:lnTo>
                  <a:pt x="39" y="122"/>
                </a:lnTo>
                <a:lnTo>
                  <a:pt x="40" y="122"/>
                </a:lnTo>
                <a:lnTo>
                  <a:pt x="40" y="122"/>
                </a:lnTo>
                <a:lnTo>
                  <a:pt x="40" y="122"/>
                </a:lnTo>
                <a:lnTo>
                  <a:pt x="40" y="122"/>
                </a:lnTo>
                <a:lnTo>
                  <a:pt x="40" y="122"/>
                </a:lnTo>
                <a:lnTo>
                  <a:pt x="40" y="121"/>
                </a:lnTo>
                <a:lnTo>
                  <a:pt x="40" y="121"/>
                </a:lnTo>
                <a:lnTo>
                  <a:pt x="40" y="121"/>
                </a:lnTo>
                <a:lnTo>
                  <a:pt x="39" y="121"/>
                </a:lnTo>
                <a:lnTo>
                  <a:pt x="39" y="120"/>
                </a:lnTo>
                <a:lnTo>
                  <a:pt x="39" y="120"/>
                </a:lnTo>
                <a:lnTo>
                  <a:pt x="39" y="120"/>
                </a:lnTo>
                <a:lnTo>
                  <a:pt x="39" y="119"/>
                </a:lnTo>
                <a:lnTo>
                  <a:pt x="39" y="119"/>
                </a:lnTo>
                <a:lnTo>
                  <a:pt x="38" y="118"/>
                </a:lnTo>
                <a:lnTo>
                  <a:pt x="38" y="118"/>
                </a:lnTo>
                <a:lnTo>
                  <a:pt x="38" y="118"/>
                </a:lnTo>
                <a:lnTo>
                  <a:pt x="37" y="118"/>
                </a:lnTo>
                <a:lnTo>
                  <a:pt x="37" y="118"/>
                </a:lnTo>
                <a:lnTo>
                  <a:pt x="37" y="117"/>
                </a:lnTo>
                <a:lnTo>
                  <a:pt x="37" y="117"/>
                </a:lnTo>
                <a:lnTo>
                  <a:pt x="37" y="116"/>
                </a:lnTo>
                <a:lnTo>
                  <a:pt x="37" y="116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36" y="115"/>
                </a:lnTo>
                <a:lnTo>
                  <a:pt x="36" y="116"/>
                </a:lnTo>
                <a:lnTo>
                  <a:pt x="36" y="116"/>
                </a:lnTo>
                <a:lnTo>
                  <a:pt x="36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4"/>
                </a:lnTo>
                <a:lnTo>
                  <a:pt x="34" y="114"/>
                </a:lnTo>
                <a:lnTo>
                  <a:pt x="34" y="114"/>
                </a:lnTo>
                <a:lnTo>
                  <a:pt x="34" y="113"/>
                </a:lnTo>
                <a:lnTo>
                  <a:pt x="34" y="113"/>
                </a:lnTo>
                <a:lnTo>
                  <a:pt x="34" y="113"/>
                </a:lnTo>
                <a:lnTo>
                  <a:pt x="33" y="113"/>
                </a:lnTo>
                <a:lnTo>
                  <a:pt x="33" y="113"/>
                </a:lnTo>
                <a:lnTo>
                  <a:pt x="33" y="113"/>
                </a:lnTo>
                <a:lnTo>
                  <a:pt x="33" y="112"/>
                </a:lnTo>
                <a:lnTo>
                  <a:pt x="33" y="112"/>
                </a:lnTo>
                <a:lnTo>
                  <a:pt x="32" y="112"/>
                </a:lnTo>
                <a:lnTo>
                  <a:pt x="32" y="112"/>
                </a:lnTo>
                <a:lnTo>
                  <a:pt x="32" y="111"/>
                </a:lnTo>
                <a:lnTo>
                  <a:pt x="32" y="111"/>
                </a:lnTo>
                <a:lnTo>
                  <a:pt x="31" y="111"/>
                </a:lnTo>
                <a:lnTo>
                  <a:pt x="31" y="111"/>
                </a:lnTo>
                <a:lnTo>
                  <a:pt x="30" y="111"/>
                </a:lnTo>
                <a:lnTo>
                  <a:pt x="30" y="110"/>
                </a:lnTo>
                <a:lnTo>
                  <a:pt x="30" y="110"/>
                </a:lnTo>
                <a:lnTo>
                  <a:pt x="30" y="110"/>
                </a:lnTo>
                <a:lnTo>
                  <a:pt x="29" y="109"/>
                </a:lnTo>
                <a:lnTo>
                  <a:pt x="29" y="109"/>
                </a:lnTo>
                <a:lnTo>
                  <a:pt x="29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8"/>
                </a:lnTo>
                <a:lnTo>
                  <a:pt x="27" y="108"/>
                </a:lnTo>
                <a:lnTo>
                  <a:pt x="27" y="108"/>
                </a:lnTo>
                <a:lnTo>
                  <a:pt x="26" y="108"/>
                </a:lnTo>
                <a:lnTo>
                  <a:pt x="26" y="109"/>
                </a:lnTo>
                <a:lnTo>
                  <a:pt x="26" y="109"/>
                </a:lnTo>
                <a:lnTo>
                  <a:pt x="25" y="109"/>
                </a:lnTo>
                <a:lnTo>
                  <a:pt x="25" y="109"/>
                </a:lnTo>
                <a:lnTo>
                  <a:pt x="25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3" y="108"/>
                </a:lnTo>
                <a:lnTo>
                  <a:pt x="23" y="107"/>
                </a:lnTo>
                <a:lnTo>
                  <a:pt x="23" y="107"/>
                </a:lnTo>
                <a:lnTo>
                  <a:pt x="23" y="107"/>
                </a:lnTo>
                <a:lnTo>
                  <a:pt x="23" y="106"/>
                </a:lnTo>
                <a:lnTo>
                  <a:pt x="22" y="106"/>
                </a:lnTo>
                <a:lnTo>
                  <a:pt x="22" y="106"/>
                </a:lnTo>
                <a:lnTo>
                  <a:pt x="22" y="105"/>
                </a:lnTo>
                <a:lnTo>
                  <a:pt x="22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0" y="105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20" y="102"/>
                </a:lnTo>
                <a:lnTo>
                  <a:pt x="20" y="102"/>
                </a:lnTo>
                <a:lnTo>
                  <a:pt x="19" y="102"/>
                </a:lnTo>
                <a:lnTo>
                  <a:pt x="19" y="101"/>
                </a:lnTo>
                <a:lnTo>
                  <a:pt x="19" y="101"/>
                </a:lnTo>
                <a:lnTo>
                  <a:pt x="19" y="101"/>
                </a:lnTo>
                <a:lnTo>
                  <a:pt x="20" y="101"/>
                </a:lnTo>
                <a:lnTo>
                  <a:pt x="20" y="101"/>
                </a:lnTo>
                <a:lnTo>
                  <a:pt x="20" y="100"/>
                </a:lnTo>
                <a:lnTo>
                  <a:pt x="20" y="100"/>
                </a:lnTo>
                <a:lnTo>
                  <a:pt x="21" y="99"/>
                </a:lnTo>
                <a:lnTo>
                  <a:pt x="21" y="98"/>
                </a:lnTo>
                <a:lnTo>
                  <a:pt x="21" y="98"/>
                </a:lnTo>
                <a:lnTo>
                  <a:pt x="22" y="97"/>
                </a:lnTo>
                <a:lnTo>
                  <a:pt x="22" y="97"/>
                </a:lnTo>
                <a:lnTo>
                  <a:pt x="22" y="97"/>
                </a:lnTo>
                <a:lnTo>
                  <a:pt x="22" y="97"/>
                </a:lnTo>
                <a:lnTo>
                  <a:pt x="23" y="97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3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4" y="96"/>
                </a:lnTo>
                <a:lnTo>
                  <a:pt x="25" y="96"/>
                </a:lnTo>
                <a:lnTo>
                  <a:pt x="26" y="96"/>
                </a:lnTo>
                <a:lnTo>
                  <a:pt x="27" y="96"/>
                </a:lnTo>
                <a:lnTo>
                  <a:pt x="27" y="96"/>
                </a:lnTo>
                <a:lnTo>
                  <a:pt x="27" y="96"/>
                </a:lnTo>
                <a:lnTo>
                  <a:pt x="28" y="96"/>
                </a:lnTo>
                <a:lnTo>
                  <a:pt x="28" y="95"/>
                </a:lnTo>
                <a:lnTo>
                  <a:pt x="28" y="95"/>
                </a:lnTo>
                <a:lnTo>
                  <a:pt x="29" y="95"/>
                </a:lnTo>
                <a:lnTo>
                  <a:pt x="29" y="95"/>
                </a:lnTo>
                <a:lnTo>
                  <a:pt x="29" y="95"/>
                </a:lnTo>
                <a:lnTo>
                  <a:pt x="29" y="94"/>
                </a:lnTo>
                <a:lnTo>
                  <a:pt x="30" y="94"/>
                </a:lnTo>
                <a:lnTo>
                  <a:pt x="30" y="94"/>
                </a:lnTo>
                <a:lnTo>
                  <a:pt x="30" y="94"/>
                </a:lnTo>
                <a:lnTo>
                  <a:pt x="30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1"/>
                </a:lnTo>
                <a:lnTo>
                  <a:pt x="32" y="91"/>
                </a:lnTo>
                <a:lnTo>
                  <a:pt x="32" y="90"/>
                </a:lnTo>
                <a:lnTo>
                  <a:pt x="32" y="90"/>
                </a:lnTo>
                <a:lnTo>
                  <a:pt x="32" y="90"/>
                </a:lnTo>
                <a:lnTo>
                  <a:pt x="32" y="89"/>
                </a:lnTo>
                <a:lnTo>
                  <a:pt x="32" y="89"/>
                </a:lnTo>
                <a:lnTo>
                  <a:pt x="32" y="88"/>
                </a:lnTo>
                <a:lnTo>
                  <a:pt x="32" y="88"/>
                </a:lnTo>
                <a:lnTo>
                  <a:pt x="32" y="88"/>
                </a:lnTo>
                <a:lnTo>
                  <a:pt x="31" y="88"/>
                </a:lnTo>
                <a:lnTo>
                  <a:pt x="31" y="87"/>
                </a:lnTo>
                <a:lnTo>
                  <a:pt x="31" y="87"/>
                </a:lnTo>
                <a:lnTo>
                  <a:pt x="31" y="86"/>
                </a:lnTo>
                <a:lnTo>
                  <a:pt x="31" y="86"/>
                </a:lnTo>
                <a:lnTo>
                  <a:pt x="31" y="85"/>
                </a:lnTo>
                <a:lnTo>
                  <a:pt x="31" y="85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9" y="84"/>
                </a:lnTo>
                <a:lnTo>
                  <a:pt x="29" y="84"/>
                </a:lnTo>
                <a:lnTo>
                  <a:pt x="29" y="83"/>
                </a:lnTo>
                <a:lnTo>
                  <a:pt x="29" y="83"/>
                </a:lnTo>
                <a:lnTo>
                  <a:pt x="30" y="82"/>
                </a:lnTo>
                <a:lnTo>
                  <a:pt x="29" y="82"/>
                </a:lnTo>
                <a:lnTo>
                  <a:pt x="29" y="81"/>
                </a:lnTo>
                <a:lnTo>
                  <a:pt x="29" y="81"/>
                </a:lnTo>
                <a:lnTo>
                  <a:pt x="29" y="81"/>
                </a:lnTo>
                <a:lnTo>
                  <a:pt x="28" y="81"/>
                </a:lnTo>
                <a:lnTo>
                  <a:pt x="28" y="80"/>
                </a:lnTo>
                <a:lnTo>
                  <a:pt x="28" y="80"/>
                </a:lnTo>
                <a:lnTo>
                  <a:pt x="28" y="80"/>
                </a:lnTo>
                <a:lnTo>
                  <a:pt x="28" y="80"/>
                </a:lnTo>
                <a:lnTo>
                  <a:pt x="28" y="80"/>
                </a:lnTo>
                <a:lnTo>
                  <a:pt x="27" y="80"/>
                </a:lnTo>
                <a:lnTo>
                  <a:pt x="27" y="79"/>
                </a:lnTo>
                <a:lnTo>
                  <a:pt x="27" y="79"/>
                </a:lnTo>
                <a:lnTo>
                  <a:pt x="27" y="79"/>
                </a:lnTo>
                <a:lnTo>
                  <a:pt x="26" y="79"/>
                </a:lnTo>
                <a:lnTo>
                  <a:pt x="26" y="78"/>
                </a:lnTo>
                <a:lnTo>
                  <a:pt x="26" y="78"/>
                </a:lnTo>
                <a:lnTo>
                  <a:pt x="25" y="78"/>
                </a:lnTo>
                <a:lnTo>
                  <a:pt x="25" y="77"/>
                </a:lnTo>
                <a:lnTo>
                  <a:pt x="25" y="77"/>
                </a:lnTo>
                <a:lnTo>
                  <a:pt x="24" y="77"/>
                </a:lnTo>
                <a:lnTo>
                  <a:pt x="24" y="76"/>
                </a:lnTo>
                <a:lnTo>
                  <a:pt x="24" y="76"/>
                </a:lnTo>
                <a:lnTo>
                  <a:pt x="24" y="76"/>
                </a:lnTo>
                <a:lnTo>
                  <a:pt x="23" y="76"/>
                </a:lnTo>
                <a:lnTo>
                  <a:pt x="23" y="77"/>
                </a:lnTo>
                <a:lnTo>
                  <a:pt x="23" y="76"/>
                </a:lnTo>
                <a:lnTo>
                  <a:pt x="23" y="76"/>
                </a:lnTo>
                <a:lnTo>
                  <a:pt x="23" y="76"/>
                </a:lnTo>
                <a:lnTo>
                  <a:pt x="23" y="75"/>
                </a:lnTo>
                <a:lnTo>
                  <a:pt x="23" y="75"/>
                </a:lnTo>
                <a:lnTo>
                  <a:pt x="23" y="75"/>
                </a:lnTo>
                <a:lnTo>
                  <a:pt x="23" y="75"/>
                </a:lnTo>
                <a:lnTo>
                  <a:pt x="23" y="74"/>
                </a:lnTo>
                <a:lnTo>
                  <a:pt x="22" y="74"/>
                </a:lnTo>
                <a:lnTo>
                  <a:pt x="22" y="74"/>
                </a:lnTo>
                <a:lnTo>
                  <a:pt x="22" y="74"/>
                </a:lnTo>
                <a:lnTo>
                  <a:pt x="22" y="73"/>
                </a:lnTo>
                <a:lnTo>
                  <a:pt x="22" y="73"/>
                </a:lnTo>
                <a:lnTo>
                  <a:pt x="21" y="73"/>
                </a:lnTo>
                <a:lnTo>
                  <a:pt x="21" y="72"/>
                </a:lnTo>
                <a:lnTo>
                  <a:pt x="21" y="72"/>
                </a:lnTo>
                <a:lnTo>
                  <a:pt x="20" y="72"/>
                </a:lnTo>
                <a:lnTo>
                  <a:pt x="20" y="72"/>
                </a:lnTo>
                <a:lnTo>
                  <a:pt x="20" y="72"/>
                </a:lnTo>
                <a:lnTo>
                  <a:pt x="20" y="73"/>
                </a:lnTo>
                <a:lnTo>
                  <a:pt x="20" y="72"/>
                </a:lnTo>
                <a:lnTo>
                  <a:pt x="19" y="72"/>
                </a:lnTo>
                <a:lnTo>
                  <a:pt x="19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1"/>
                </a:lnTo>
                <a:lnTo>
                  <a:pt x="17" y="72"/>
                </a:lnTo>
                <a:lnTo>
                  <a:pt x="17" y="72"/>
                </a:lnTo>
                <a:lnTo>
                  <a:pt x="16" y="72"/>
                </a:lnTo>
                <a:lnTo>
                  <a:pt x="16" y="72"/>
                </a:lnTo>
                <a:lnTo>
                  <a:pt x="16" y="72"/>
                </a:lnTo>
                <a:lnTo>
                  <a:pt x="16" y="72"/>
                </a:lnTo>
                <a:lnTo>
                  <a:pt x="16" y="71"/>
                </a:lnTo>
                <a:lnTo>
                  <a:pt x="16" y="71"/>
                </a:lnTo>
                <a:lnTo>
                  <a:pt x="16" y="71"/>
                </a:lnTo>
                <a:lnTo>
                  <a:pt x="16" y="70"/>
                </a:lnTo>
                <a:lnTo>
                  <a:pt x="16" y="70"/>
                </a:lnTo>
                <a:lnTo>
                  <a:pt x="16" y="69"/>
                </a:lnTo>
                <a:lnTo>
                  <a:pt x="16" y="69"/>
                </a:lnTo>
                <a:lnTo>
                  <a:pt x="16" y="69"/>
                </a:lnTo>
                <a:lnTo>
                  <a:pt x="16" y="69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16" y="66"/>
                </a:lnTo>
                <a:lnTo>
                  <a:pt x="16" y="65"/>
                </a:lnTo>
                <a:lnTo>
                  <a:pt x="15" y="65"/>
                </a:lnTo>
                <a:lnTo>
                  <a:pt x="15" y="65"/>
                </a:lnTo>
                <a:lnTo>
                  <a:pt x="15" y="64"/>
                </a:lnTo>
                <a:lnTo>
                  <a:pt x="15" y="63"/>
                </a:lnTo>
                <a:lnTo>
                  <a:pt x="14" y="63"/>
                </a:lnTo>
                <a:lnTo>
                  <a:pt x="14" y="63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3" y="61"/>
                </a:lnTo>
                <a:lnTo>
                  <a:pt x="13" y="61"/>
                </a:lnTo>
                <a:lnTo>
                  <a:pt x="12" y="60"/>
                </a:lnTo>
                <a:lnTo>
                  <a:pt x="12" y="59"/>
                </a:lnTo>
                <a:lnTo>
                  <a:pt x="13" y="59"/>
                </a:lnTo>
                <a:lnTo>
                  <a:pt x="13" y="59"/>
                </a:lnTo>
                <a:lnTo>
                  <a:pt x="13" y="59"/>
                </a:lnTo>
                <a:lnTo>
                  <a:pt x="13" y="58"/>
                </a:lnTo>
                <a:lnTo>
                  <a:pt x="13" y="58"/>
                </a:lnTo>
                <a:lnTo>
                  <a:pt x="13" y="58"/>
                </a:lnTo>
                <a:lnTo>
                  <a:pt x="13" y="58"/>
                </a:lnTo>
                <a:lnTo>
                  <a:pt x="14" y="57"/>
                </a:lnTo>
                <a:lnTo>
                  <a:pt x="14" y="57"/>
                </a:lnTo>
                <a:lnTo>
                  <a:pt x="14" y="56"/>
                </a:lnTo>
                <a:lnTo>
                  <a:pt x="14" y="56"/>
                </a:lnTo>
                <a:lnTo>
                  <a:pt x="14" y="55"/>
                </a:lnTo>
                <a:lnTo>
                  <a:pt x="15" y="55"/>
                </a:lnTo>
                <a:lnTo>
                  <a:pt x="15" y="55"/>
                </a:lnTo>
                <a:lnTo>
                  <a:pt x="15" y="54"/>
                </a:lnTo>
                <a:lnTo>
                  <a:pt x="15" y="54"/>
                </a:lnTo>
                <a:lnTo>
                  <a:pt x="15" y="53"/>
                </a:lnTo>
                <a:lnTo>
                  <a:pt x="15" y="53"/>
                </a:lnTo>
                <a:lnTo>
                  <a:pt x="15" y="52"/>
                </a:lnTo>
                <a:lnTo>
                  <a:pt x="15" y="51"/>
                </a:lnTo>
                <a:lnTo>
                  <a:pt x="15" y="51"/>
                </a:lnTo>
                <a:lnTo>
                  <a:pt x="15" y="51"/>
                </a:lnTo>
                <a:lnTo>
                  <a:pt x="16" y="51"/>
                </a:lnTo>
                <a:lnTo>
                  <a:pt x="16" y="50"/>
                </a:lnTo>
                <a:lnTo>
                  <a:pt x="16" y="50"/>
                </a:lnTo>
                <a:lnTo>
                  <a:pt x="16" y="49"/>
                </a:lnTo>
                <a:lnTo>
                  <a:pt x="16" y="49"/>
                </a:lnTo>
                <a:lnTo>
                  <a:pt x="16" y="48"/>
                </a:lnTo>
                <a:lnTo>
                  <a:pt x="16" y="48"/>
                </a:lnTo>
                <a:lnTo>
                  <a:pt x="16" y="47"/>
                </a:lnTo>
                <a:lnTo>
                  <a:pt x="16" y="47"/>
                </a:lnTo>
                <a:lnTo>
                  <a:pt x="17" y="47"/>
                </a:lnTo>
                <a:lnTo>
                  <a:pt x="17" y="47"/>
                </a:lnTo>
                <a:lnTo>
                  <a:pt x="17" y="46"/>
                </a:lnTo>
                <a:lnTo>
                  <a:pt x="16" y="46"/>
                </a:lnTo>
                <a:lnTo>
                  <a:pt x="16" y="45"/>
                </a:lnTo>
                <a:lnTo>
                  <a:pt x="16" y="45"/>
                </a:lnTo>
                <a:lnTo>
                  <a:pt x="15" y="45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3"/>
                </a:lnTo>
                <a:lnTo>
                  <a:pt x="15" y="43"/>
                </a:lnTo>
                <a:lnTo>
                  <a:pt x="14" y="43"/>
                </a:lnTo>
                <a:lnTo>
                  <a:pt x="14" y="43"/>
                </a:lnTo>
                <a:lnTo>
                  <a:pt x="14" y="42"/>
                </a:lnTo>
                <a:lnTo>
                  <a:pt x="13" y="42"/>
                </a:lnTo>
                <a:lnTo>
                  <a:pt x="13" y="41"/>
                </a:lnTo>
                <a:lnTo>
                  <a:pt x="13" y="41"/>
                </a:lnTo>
                <a:lnTo>
                  <a:pt x="13" y="40"/>
                </a:lnTo>
                <a:lnTo>
                  <a:pt x="13" y="40"/>
                </a:lnTo>
                <a:lnTo>
                  <a:pt x="12" y="40"/>
                </a:lnTo>
                <a:lnTo>
                  <a:pt x="12" y="40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8"/>
                </a:lnTo>
                <a:lnTo>
                  <a:pt x="12" y="38"/>
                </a:lnTo>
                <a:lnTo>
                  <a:pt x="12" y="38"/>
                </a:lnTo>
                <a:lnTo>
                  <a:pt x="12" y="37"/>
                </a:lnTo>
                <a:lnTo>
                  <a:pt x="12" y="37"/>
                </a:lnTo>
                <a:lnTo>
                  <a:pt x="12" y="37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1" y="36"/>
                </a:lnTo>
                <a:lnTo>
                  <a:pt x="11" y="36"/>
                </a:lnTo>
                <a:lnTo>
                  <a:pt x="12" y="36"/>
                </a:lnTo>
                <a:lnTo>
                  <a:pt x="12" y="35"/>
                </a:lnTo>
                <a:lnTo>
                  <a:pt x="12" y="35"/>
                </a:lnTo>
                <a:lnTo>
                  <a:pt x="12" y="35"/>
                </a:lnTo>
                <a:lnTo>
                  <a:pt x="12" y="34"/>
                </a:lnTo>
                <a:lnTo>
                  <a:pt x="12" y="34"/>
                </a:lnTo>
                <a:lnTo>
                  <a:pt x="12" y="34"/>
                </a:lnTo>
                <a:lnTo>
                  <a:pt x="12" y="33"/>
                </a:lnTo>
                <a:lnTo>
                  <a:pt x="12" y="33"/>
                </a:lnTo>
                <a:lnTo>
                  <a:pt x="11" y="32"/>
                </a:lnTo>
                <a:lnTo>
                  <a:pt x="11" y="32"/>
                </a:lnTo>
                <a:lnTo>
                  <a:pt x="10" y="32"/>
                </a:lnTo>
                <a:lnTo>
                  <a:pt x="10" y="32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9" y="31"/>
                </a:lnTo>
                <a:lnTo>
                  <a:pt x="9" y="31"/>
                </a:lnTo>
                <a:lnTo>
                  <a:pt x="9" y="31"/>
                </a:lnTo>
                <a:lnTo>
                  <a:pt x="9" y="31"/>
                </a:lnTo>
                <a:lnTo>
                  <a:pt x="9" y="31"/>
                </a:lnTo>
                <a:lnTo>
                  <a:pt x="9" y="31"/>
                </a:lnTo>
                <a:lnTo>
                  <a:pt x="9" y="30"/>
                </a:lnTo>
                <a:lnTo>
                  <a:pt x="9" y="30"/>
                </a:lnTo>
                <a:lnTo>
                  <a:pt x="8" y="30"/>
                </a:lnTo>
                <a:lnTo>
                  <a:pt x="8" y="30"/>
                </a:lnTo>
                <a:lnTo>
                  <a:pt x="7" y="29"/>
                </a:lnTo>
                <a:lnTo>
                  <a:pt x="7" y="29"/>
                </a:lnTo>
                <a:lnTo>
                  <a:pt x="7" y="30"/>
                </a:lnTo>
                <a:lnTo>
                  <a:pt x="7" y="30"/>
                </a:lnTo>
                <a:lnTo>
                  <a:pt x="7" y="29"/>
                </a:lnTo>
                <a:lnTo>
                  <a:pt x="6" y="29"/>
                </a:lnTo>
                <a:lnTo>
                  <a:pt x="6" y="29"/>
                </a:lnTo>
                <a:lnTo>
                  <a:pt x="5" y="29"/>
                </a:lnTo>
                <a:lnTo>
                  <a:pt x="5" y="30"/>
                </a:lnTo>
                <a:lnTo>
                  <a:pt x="4" y="29"/>
                </a:lnTo>
                <a:lnTo>
                  <a:pt x="4" y="29"/>
                </a:lnTo>
                <a:lnTo>
                  <a:pt x="4" y="29"/>
                </a:lnTo>
                <a:lnTo>
                  <a:pt x="4" y="28"/>
                </a:lnTo>
                <a:lnTo>
                  <a:pt x="4" y="28"/>
                </a:lnTo>
                <a:lnTo>
                  <a:pt x="5" y="28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6"/>
                </a:lnTo>
                <a:lnTo>
                  <a:pt x="3" y="26"/>
                </a:lnTo>
                <a:lnTo>
                  <a:pt x="3" y="26"/>
                </a:lnTo>
                <a:lnTo>
                  <a:pt x="3" y="26"/>
                </a:lnTo>
                <a:lnTo>
                  <a:pt x="3" y="26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2" y="23"/>
                </a:lnTo>
                <a:lnTo>
                  <a:pt x="2" y="23"/>
                </a:lnTo>
                <a:lnTo>
                  <a:pt x="1" y="23"/>
                </a:lnTo>
                <a:lnTo>
                  <a:pt x="1" y="23"/>
                </a:lnTo>
                <a:lnTo>
                  <a:pt x="1" y="23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1"/>
                </a:lnTo>
                <a:lnTo>
                  <a:pt x="0" y="21"/>
                </a:lnTo>
                <a:lnTo>
                  <a:pt x="0" y="20"/>
                </a:lnTo>
                <a:lnTo>
                  <a:pt x="1" y="20"/>
                </a:lnTo>
                <a:lnTo>
                  <a:pt x="1" y="19"/>
                </a:lnTo>
                <a:lnTo>
                  <a:pt x="2" y="19"/>
                </a:lnTo>
                <a:lnTo>
                  <a:pt x="2" y="19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4" y="18"/>
                </a:lnTo>
                <a:lnTo>
                  <a:pt x="4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6" y="18"/>
                </a:lnTo>
                <a:lnTo>
                  <a:pt x="6" y="18"/>
                </a:ln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8" y="18"/>
                </a:lnTo>
                <a:lnTo>
                  <a:pt x="8" y="18"/>
                </a:lnTo>
                <a:lnTo>
                  <a:pt x="8" y="19"/>
                </a:lnTo>
                <a:lnTo>
                  <a:pt x="8" y="19"/>
                </a:lnTo>
                <a:lnTo>
                  <a:pt x="9" y="19"/>
                </a:lnTo>
                <a:lnTo>
                  <a:pt x="9" y="20"/>
                </a:lnTo>
                <a:lnTo>
                  <a:pt x="9" y="20"/>
                </a:lnTo>
                <a:lnTo>
                  <a:pt x="10" y="20"/>
                </a:lnTo>
                <a:lnTo>
                  <a:pt x="10" y="20"/>
                </a:lnTo>
                <a:lnTo>
                  <a:pt x="11" y="21"/>
                </a:lnTo>
                <a:lnTo>
                  <a:pt x="11" y="21"/>
                </a:lnTo>
                <a:lnTo>
                  <a:pt x="12" y="21"/>
                </a:lnTo>
                <a:lnTo>
                  <a:pt x="12" y="21"/>
                </a:lnTo>
                <a:lnTo>
                  <a:pt x="12" y="20"/>
                </a:lnTo>
                <a:lnTo>
                  <a:pt x="12" y="20"/>
                </a:lnTo>
                <a:lnTo>
                  <a:pt x="12" y="20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4" y="21"/>
                </a:lnTo>
                <a:lnTo>
                  <a:pt x="15" y="21"/>
                </a:lnTo>
                <a:lnTo>
                  <a:pt x="15" y="21"/>
                </a:lnTo>
                <a:lnTo>
                  <a:pt x="16" y="21"/>
                </a:lnTo>
                <a:lnTo>
                  <a:pt x="16" y="21"/>
                </a:lnTo>
                <a:lnTo>
                  <a:pt x="16" y="22"/>
                </a:lnTo>
                <a:lnTo>
                  <a:pt x="17" y="22"/>
                </a:lnTo>
                <a:lnTo>
                  <a:pt x="17" y="22"/>
                </a:lnTo>
                <a:lnTo>
                  <a:pt x="18" y="22"/>
                </a:lnTo>
                <a:lnTo>
                  <a:pt x="18" y="22"/>
                </a:lnTo>
                <a:lnTo>
                  <a:pt x="18" y="21"/>
                </a:lnTo>
                <a:lnTo>
                  <a:pt x="19" y="21"/>
                </a:lnTo>
                <a:lnTo>
                  <a:pt x="19" y="21"/>
                </a:lnTo>
                <a:lnTo>
                  <a:pt x="20" y="21"/>
                </a:lnTo>
                <a:lnTo>
                  <a:pt x="20" y="21"/>
                </a:lnTo>
                <a:lnTo>
                  <a:pt x="20" y="21"/>
                </a:lnTo>
                <a:lnTo>
                  <a:pt x="21" y="21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2" y="22"/>
                </a:lnTo>
                <a:lnTo>
                  <a:pt x="23" y="22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4" y="21"/>
                </a:lnTo>
                <a:lnTo>
                  <a:pt x="24" y="21"/>
                </a:lnTo>
                <a:lnTo>
                  <a:pt x="24" y="20"/>
                </a:lnTo>
                <a:lnTo>
                  <a:pt x="24" y="20"/>
                </a:lnTo>
                <a:lnTo>
                  <a:pt x="24" y="20"/>
                </a:lnTo>
                <a:lnTo>
                  <a:pt x="25" y="20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6" y="19"/>
                </a:lnTo>
                <a:lnTo>
                  <a:pt x="25" y="18"/>
                </a:lnTo>
                <a:lnTo>
                  <a:pt x="26" y="18"/>
                </a:lnTo>
                <a:lnTo>
                  <a:pt x="26" y="18"/>
                </a:lnTo>
                <a:lnTo>
                  <a:pt x="26" y="18"/>
                </a:lnTo>
                <a:lnTo>
                  <a:pt x="26" y="17"/>
                </a:lnTo>
                <a:lnTo>
                  <a:pt x="26" y="17"/>
                </a:lnTo>
                <a:lnTo>
                  <a:pt x="26" y="17"/>
                </a:lnTo>
                <a:lnTo>
                  <a:pt x="26" y="16"/>
                </a:lnTo>
                <a:lnTo>
                  <a:pt x="26" y="16"/>
                </a:lnTo>
                <a:lnTo>
                  <a:pt x="26" y="15"/>
                </a:lnTo>
                <a:lnTo>
                  <a:pt x="26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4"/>
                </a:lnTo>
                <a:lnTo>
                  <a:pt x="28" y="14"/>
                </a:lnTo>
                <a:lnTo>
                  <a:pt x="28" y="14"/>
                </a:lnTo>
                <a:lnTo>
                  <a:pt x="27" y="14"/>
                </a:lnTo>
                <a:lnTo>
                  <a:pt x="27" y="14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28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30" y="13"/>
                </a:lnTo>
                <a:lnTo>
                  <a:pt x="30" y="13"/>
                </a:lnTo>
                <a:lnTo>
                  <a:pt x="30" y="14"/>
                </a:lnTo>
                <a:lnTo>
                  <a:pt x="30" y="14"/>
                </a:lnTo>
                <a:lnTo>
                  <a:pt x="31" y="14"/>
                </a:lnTo>
                <a:lnTo>
                  <a:pt x="31" y="14"/>
                </a:lnTo>
                <a:lnTo>
                  <a:pt x="32" y="14"/>
                </a:lnTo>
                <a:lnTo>
                  <a:pt x="32" y="14"/>
                </a:lnTo>
                <a:lnTo>
                  <a:pt x="32" y="15"/>
                </a:lnTo>
                <a:lnTo>
                  <a:pt x="32" y="15"/>
                </a:lnTo>
                <a:lnTo>
                  <a:pt x="33" y="15"/>
                </a:lnTo>
                <a:lnTo>
                  <a:pt x="33" y="15"/>
                </a:lnTo>
                <a:lnTo>
                  <a:pt x="34" y="15"/>
                </a:lnTo>
                <a:lnTo>
                  <a:pt x="34" y="15"/>
                </a:lnTo>
                <a:lnTo>
                  <a:pt x="34" y="15"/>
                </a:lnTo>
                <a:lnTo>
                  <a:pt x="34" y="15"/>
                </a:lnTo>
                <a:lnTo>
                  <a:pt x="35" y="15"/>
                </a:lnTo>
                <a:lnTo>
                  <a:pt x="35" y="15"/>
                </a:lnTo>
                <a:lnTo>
                  <a:pt x="36" y="15"/>
                </a:lnTo>
                <a:lnTo>
                  <a:pt x="36" y="15"/>
                </a:lnTo>
                <a:lnTo>
                  <a:pt x="36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8" y="15"/>
                </a:lnTo>
                <a:lnTo>
                  <a:pt x="38" y="15"/>
                </a:lnTo>
                <a:lnTo>
                  <a:pt x="39" y="15"/>
                </a:lnTo>
                <a:lnTo>
                  <a:pt x="39" y="14"/>
                </a:lnTo>
                <a:lnTo>
                  <a:pt x="39" y="14"/>
                </a:lnTo>
                <a:lnTo>
                  <a:pt x="39" y="14"/>
                </a:lnTo>
                <a:lnTo>
                  <a:pt x="40" y="14"/>
                </a:lnTo>
                <a:lnTo>
                  <a:pt x="40" y="14"/>
                </a:lnTo>
                <a:lnTo>
                  <a:pt x="40" y="14"/>
                </a:lnTo>
                <a:lnTo>
                  <a:pt x="40" y="13"/>
                </a:lnTo>
                <a:lnTo>
                  <a:pt x="41" y="13"/>
                </a:lnTo>
                <a:lnTo>
                  <a:pt x="41" y="13"/>
                </a:lnTo>
                <a:lnTo>
                  <a:pt x="41" y="12"/>
                </a:lnTo>
                <a:lnTo>
                  <a:pt x="40" y="12"/>
                </a:lnTo>
                <a:lnTo>
                  <a:pt x="40" y="12"/>
                </a:lnTo>
                <a:lnTo>
                  <a:pt x="41" y="12"/>
                </a:lnTo>
                <a:lnTo>
                  <a:pt x="41" y="11"/>
                </a:lnTo>
                <a:lnTo>
                  <a:pt x="41" y="11"/>
                </a:lnTo>
                <a:lnTo>
                  <a:pt x="41" y="11"/>
                </a:lnTo>
                <a:lnTo>
                  <a:pt x="41" y="10"/>
                </a:lnTo>
                <a:lnTo>
                  <a:pt x="41" y="10"/>
                </a:lnTo>
                <a:lnTo>
                  <a:pt x="41" y="10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41" y="7"/>
                </a:lnTo>
                <a:lnTo>
                  <a:pt x="42" y="7"/>
                </a:lnTo>
                <a:lnTo>
                  <a:pt x="42" y="7"/>
                </a:lnTo>
                <a:lnTo>
                  <a:pt x="42" y="6"/>
                </a:lnTo>
                <a:lnTo>
                  <a:pt x="42" y="6"/>
                </a:lnTo>
                <a:lnTo>
                  <a:pt x="43" y="6"/>
                </a:lnTo>
                <a:lnTo>
                  <a:pt x="43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5" y="6"/>
                </a:lnTo>
                <a:lnTo>
                  <a:pt x="45" y="6"/>
                </a:lnTo>
                <a:lnTo>
                  <a:pt x="45" y="6"/>
                </a:lnTo>
                <a:lnTo>
                  <a:pt x="46" y="6"/>
                </a:lnTo>
                <a:lnTo>
                  <a:pt x="46" y="6"/>
                </a:lnTo>
                <a:lnTo>
                  <a:pt x="47" y="6"/>
                </a:lnTo>
                <a:lnTo>
                  <a:pt x="47" y="6"/>
                </a:lnTo>
                <a:lnTo>
                  <a:pt x="47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9" y="6"/>
                </a:lnTo>
                <a:lnTo>
                  <a:pt x="49" y="6"/>
                </a:lnTo>
                <a:lnTo>
                  <a:pt x="49" y="6"/>
                </a:lnTo>
                <a:lnTo>
                  <a:pt x="49" y="5"/>
                </a:lnTo>
                <a:lnTo>
                  <a:pt x="50" y="5"/>
                </a:lnTo>
                <a:lnTo>
                  <a:pt x="50" y="5"/>
                </a:lnTo>
                <a:lnTo>
                  <a:pt x="51" y="5"/>
                </a:lnTo>
                <a:lnTo>
                  <a:pt x="51" y="5"/>
                </a:lnTo>
                <a:lnTo>
                  <a:pt x="52" y="5"/>
                </a:lnTo>
                <a:lnTo>
                  <a:pt x="52" y="5"/>
                </a:lnTo>
                <a:lnTo>
                  <a:pt x="52" y="4"/>
                </a:lnTo>
                <a:lnTo>
                  <a:pt x="53" y="4"/>
                </a:lnTo>
                <a:lnTo>
                  <a:pt x="53" y="4"/>
                </a:lnTo>
                <a:lnTo>
                  <a:pt x="53" y="3"/>
                </a:lnTo>
                <a:lnTo>
                  <a:pt x="53" y="3"/>
                </a:lnTo>
                <a:lnTo>
                  <a:pt x="54" y="3"/>
                </a:lnTo>
                <a:lnTo>
                  <a:pt x="54" y="2"/>
                </a:lnTo>
                <a:lnTo>
                  <a:pt x="55" y="2"/>
                </a:lnTo>
                <a:lnTo>
                  <a:pt x="55" y="1"/>
                </a:lnTo>
                <a:lnTo>
                  <a:pt x="55" y="1"/>
                </a:lnTo>
                <a:lnTo>
                  <a:pt x="55" y="0"/>
                </a:lnTo>
                <a:lnTo>
                  <a:pt x="56" y="0"/>
                </a:lnTo>
                <a:lnTo>
                  <a:pt x="56" y="0"/>
                </a:lnTo>
                <a:lnTo>
                  <a:pt x="57" y="0"/>
                </a:lnTo>
                <a:lnTo>
                  <a:pt x="58" y="0"/>
                </a:lnTo>
                <a:lnTo>
                  <a:pt x="59" y="1"/>
                </a:lnTo>
                <a:lnTo>
                  <a:pt x="59" y="1"/>
                </a:lnTo>
                <a:lnTo>
                  <a:pt x="60" y="1"/>
                </a:lnTo>
                <a:close/>
              </a:path>
            </a:pathLst>
          </a:custGeom>
          <a:solidFill>
            <a:srgbClr val="CC99FF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23" name="Freeform 109"/>
          <p:cNvSpPr>
            <a:spLocks/>
          </p:cNvSpPr>
          <p:nvPr/>
        </p:nvSpPr>
        <p:spPr bwMode="auto">
          <a:xfrm>
            <a:off x="4939236" y="2801019"/>
            <a:ext cx="1239809" cy="817415"/>
          </a:xfrm>
          <a:custGeom>
            <a:avLst/>
            <a:gdLst>
              <a:gd name="T0" fmla="*/ 690 w 722"/>
              <a:gd name="T1" fmla="*/ 37 h 516"/>
              <a:gd name="T2" fmla="*/ 707 w 722"/>
              <a:gd name="T3" fmla="*/ 58 h 516"/>
              <a:gd name="T4" fmla="*/ 721 w 722"/>
              <a:gd name="T5" fmla="*/ 81 h 516"/>
              <a:gd name="T6" fmla="*/ 700 w 722"/>
              <a:gd name="T7" fmla="*/ 99 h 516"/>
              <a:gd name="T8" fmla="*/ 690 w 722"/>
              <a:gd name="T9" fmla="*/ 118 h 516"/>
              <a:gd name="T10" fmla="*/ 678 w 722"/>
              <a:gd name="T11" fmla="*/ 137 h 516"/>
              <a:gd name="T12" fmla="*/ 658 w 722"/>
              <a:gd name="T13" fmla="*/ 152 h 516"/>
              <a:gd name="T14" fmla="*/ 648 w 722"/>
              <a:gd name="T15" fmla="*/ 168 h 516"/>
              <a:gd name="T16" fmla="*/ 643 w 722"/>
              <a:gd name="T17" fmla="*/ 192 h 516"/>
              <a:gd name="T18" fmla="*/ 645 w 722"/>
              <a:gd name="T19" fmla="*/ 205 h 516"/>
              <a:gd name="T20" fmla="*/ 661 w 722"/>
              <a:gd name="T21" fmla="*/ 219 h 516"/>
              <a:gd name="T22" fmla="*/ 661 w 722"/>
              <a:gd name="T23" fmla="*/ 240 h 516"/>
              <a:gd name="T24" fmla="*/ 378 w 722"/>
              <a:gd name="T25" fmla="*/ 378 h 516"/>
              <a:gd name="T26" fmla="*/ 355 w 722"/>
              <a:gd name="T27" fmla="*/ 389 h 516"/>
              <a:gd name="T28" fmla="*/ 340 w 722"/>
              <a:gd name="T29" fmla="*/ 398 h 516"/>
              <a:gd name="T30" fmla="*/ 321 w 722"/>
              <a:gd name="T31" fmla="*/ 401 h 516"/>
              <a:gd name="T32" fmla="*/ 318 w 722"/>
              <a:gd name="T33" fmla="*/ 420 h 516"/>
              <a:gd name="T34" fmla="*/ 316 w 722"/>
              <a:gd name="T35" fmla="*/ 438 h 516"/>
              <a:gd name="T36" fmla="*/ 314 w 722"/>
              <a:gd name="T37" fmla="*/ 460 h 516"/>
              <a:gd name="T38" fmla="*/ 324 w 722"/>
              <a:gd name="T39" fmla="*/ 470 h 516"/>
              <a:gd name="T40" fmla="*/ 322 w 722"/>
              <a:gd name="T41" fmla="*/ 484 h 516"/>
              <a:gd name="T42" fmla="*/ 315 w 722"/>
              <a:gd name="T43" fmla="*/ 499 h 516"/>
              <a:gd name="T44" fmla="*/ 298 w 722"/>
              <a:gd name="T45" fmla="*/ 505 h 516"/>
              <a:gd name="T46" fmla="*/ 286 w 722"/>
              <a:gd name="T47" fmla="*/ 515 h 516"/>
              <a:gd name="T48" fmla="*/ 254 w 722"/>
              <a:gd name="T49" fmla="*/ 502 h 516"/>
              <a:gd name="T50" fmla="*/ 240 w 722"/>
              <a:gd name="T51" fmla="*/ 495 h 516"/>
              <a:gd name="T52" fmla="*/ 220 w 722"/>
              <a:gd name="T53" fmla="*/ 473 h 516"/>
              <a:gd name="T54" fmla="*/ 214 w 722"/>
              <a:gd name="T55" fmla="*/ 459 h 516"/>
              <a:gd name="T56" fmla="*/ 164 w 722"/>
              <a:gd name="T57" fmla="*/ 442 h 516"/>
              <a:gd name="T58" fmla="*/ 96 w 722"/>
              <a:gd name="T59" fmla="*/ 428 h 516"/>
              <a:gd name="T60" fmla="*/ 82 w 722"/>
              <a:gd name="T61" fmla="*/ 417 h 516"/>
              <a:gd name="T62" fmla="*/ 86 w 722"/>
              <a:gd name="T63" fmla="*/ 400 h 516"/>
              <a:gd name="T64" fmla="*/ 80 w 722"/>
              <a:gd name="T65" fmla="*/ 386 h 516"/>
              <a:gd name="T66" fmla="*/ 77 w 722"/>
              <a:gd name="T67" fmla="*/ 369 h 516"/>
              <a:gd name="T68" fmla="*/ 70 w 722"/>
              <a:gd name="T69" fmla="*/ 352 h 516"/>
              <a:gd name="T70" fmla="*/ 65 w 722"/>
              <a:gd name="T71" fmla="*/ 334 h 516"/>
              <a:gd name="T72" fmla="*/ 54 w 722"/>
              <a:gd name="T73" fmla="*/ 318 h 516"/>
              <a:gd name="T74" fmla="*/ 39 w 722"/>
              <a:gd name="T75" fmla="*/ 308 h 516"/>
              <a:gd name="T76" fmla="*/ 18 w 722"/>
              <a:gd name="T77" fmla="*/ 305 h 516"/>
              <a:gd name="T78" fmla="*/ 7 w 722"/>
              <a:gd name="T79" fmla="*/ 292 h 516"/>
              <a:gd name="T80" fmla="*/ 4 w 722"/>
              <a:gd name="T81" fmla="*/ 274 h 516"/>
              <a:gd name="T82" fmla="*/ 2 w 722"/>
              <a:gd name="T83" fmla="*/ 254 h 516"/>
              <a:gd name="T84" fmla="*/ 8 w 722"/>
              <a:gd name="T85" fmla="*/ 236 h 516"/>
              <a:gd name="T86" fmla="*/ 52 w 722"/>
              <a:gd name="T87" fmla="*/ 220 h 516"/>
              <a:gd name="T88" fmla="*/ 202 w 722"/>
              <a:gd name="T89" fmla="*/ 182 h 516"/>
              <a:gd name="T90" fmla="*/ 249 w 722"/>
              <a:gd name="T91" fmla="*/ 160 h 516"/>
              <a:gd name="T92" fmla="*/ 260 w 722"/>
              <a:gd name="T93" fmla="*/ 152 h 516"/>
              <a:gd name="T94" fmla="*/ 271 w 722"/>
              <a:gd name="T95" fmla="*/ 149 h 516"/>
              <a:gd name="T96" fmla="*/ 365 w 722"/>
              <a:gd name="T97" fmla="*/ 114 h 516"/>
              <a:gd name="T98" fmla="*/ 382 w 722"/>
              <a:gd name="T99" fmla="*/ 110 h 516"/>
              <a:gd name="T100" fmla="*/ 392 w 722"/>
              <a:gd name="T101" fmla="*/ 111 h 516"/>
              <a:gd name="T102" fmla="*/ 407 w 722"/>
              <a:gd name="T103" fmla="*/ 102 h 516"/>
              <a:gd name="T104" fmla="*/ 438 w 722"/>
              <a:gd name="T105" fmla="*/ 68 h 516"/>
              <a:gd name="T106" fmla="*/ 454 w 722"/>
              <a:gd name="T107" fmla="*/ 79 h 516"/>
              <a:gd name="T108" fmla="*/ 486 w 722"/>
              <a:gd name="T109" fmla="*/ 111 h 516"/>
              <a:gd name="T110" fmla="*/ 515 w 722"/>
              <a:gd name="T111" fmla="*/ 122 h 516"/>
              <a:gd name="T112" fmla="*/ 525 w 722"/>
              <a:gd name="T113" fmla="*/ 157 h 516"/>
              <a:gd name="T114" fmla="*/ 549 w 722"/>
              <a:gd name="T115" fmla="*/ 156 h 516"/>
              <a:gd name="T116" fmla="*/ 627 w 722"/>
              <a:gd name="T117" fmla="*/ 92 h 516"/>
              <a:gd name="T118" fmla="*/ 628 w 722"/>
              <a:gd name="T119" fmla="*/ 49 h 516"/>
              <a:gd name="T120" fmla="*/ 630 w 722"/>
              <a:gd name="T121" fmla="*/ 21 h 516"/>
              <a:gd name="T122" fmla="*/ 682 w 722"/>
              <a:gd name="T123" fmla="*/ 0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2" h="516">
                <a:moveTo>
                  <a:pt x="691" y="14"/>
                </a:moveTo>
                <a:lnTo>
                  <a:pt x="691" y="14"/>
                </a:lnTo>
                <a:lnTo>
                  <a:pt x="691" y="14"/>
                </a:lnTo>
                <a:lnTo>
                  <a:pt x="691" y="15"/>
                </a:lnTo>
                <a:lnTo>
                  <a:pt x="691" y="16"/>
                </a:lnTo>
                <a:lnTo>
                  <a:pt x="691" y="17"/>
                </a:lnTo>
                <a:lnTo>
                  <a:pt x="691" y="17"/>
                </a:lnTo>
                <a:lnTo>
                  <a:pt x="691" y="18"/>
                </a:lnTo>
                <a:lnTo>
                  <a:pt x="691" y="18"/>
                </a:lnTo>
                <a:lnTo>
                  <a:pt x="691" y="19"/>
                </a:lnTo>
                <a:lnTo>
                  <a:pt x="691" y="19"/>
                </a:lnTo>
                <a:lnTo>
                  <a:pt x="691" y="19"/>
                </a:lnTo>
                <a:lnTo>
                  <a:pt x="691" y="19"/>
                </a:lnTo>
                <a:lnTo>
                  <a:pt x="691" y="20"/>
                </a:lnTo>
                <a:lnTo>
                  <a:pt x="691" y="20"/>
                </a:lnTo>
                <a:lnTo>
                  <a:pt x="691" y="21"/>
                </a:lnTo>
                <a:lnTo>
                  <a:pt x="691" y="21"/>
                </a:lnTo>
                <a:lnTo>
                  <a:pt x="691" y="22"/>
                </a:lnTo>
                <a:lnTo>
                  <a:pt x="691" y="22"/>
                </a:lnTo>
                <a:lnTo>
                  <a:pt x="691" y="23"/>
                </a:lnTo>
                <a:lnTo>
                  <a:pt x="692" y="23"/>
                </a:lnTo>
                <a:lnTo>
                  <a:pt x="692" y="23"/>
                </a:lnTo>
                <a:lnTo>
                  <a:pt x="692" y="24"/>
                </a:lnTo>
                <a:lnTo>
                  <a:pt x="692" y="24"/>
                </a:lnTo>
                <a:lnTo>
                  <a:pt x="692" y="25"/>
                </a:lnTo>
                <a:lnTo>
                  <a:pt x="692" y="25"/>
                </a:lnTo>
                <a:lnTo>
                  <a:pt x="691" y="25"/>
                </a:lnTo>
                <a:lnTo>
                  <a:pt x="691" y="26"/>
                </a:lnTo>
                <a:lnTo>
                  <a:pt x="691" y="26"/>
                </a:lnTo>
                <a:lnTo>
                  <a:pt x="690" y="27"/>
                </a:lnTo>
                <a:lnTo>
                  <a:pt x="690" y="27"/>
                </a:lnTo>
                <a:lnTo>
                  <a:pt x="690" y="27"/>
                </a:lnTo>
                <a:lnTo>
                  <a:pt x="690" y="28"/>
                </a:lnTo>
                <a:lnTo>
                  <a:pt x="690" y="29"/>
                </a:lnTo>
                <a:lnTo>
                  <a:pt x="690" y="30"/>
                </a:lnTo>
                <a:lnTo>
                  <a:pt x="690" y="31"/>
                </a:lnTo>
                <a:lnTo>
                  <a:pt x="690" y="32"/>
                </a:lnTo>
                <a:lnTo>
                  <a:pt x="690" y="32"/>
                </a:lnTo>
                <a:lnTo>
                  <a:pt x="690" y="33"/>
                </a:lnTo>
                <a:lnTo>
                  <a:pt x="690" y="34"/>
                </a:lnTo>
                <a:lnTo>
                  <a:pt x="690" y="35"/>
                </a:lnTo>
                <a:lnTo>
                  <a:pt x="690" y="35"/>
                </a:lnTo>
                <a:lnTo>
                  <a:pt x="690" y="35"/>
                </a:lnTo>
                <a:lnTo>
                  <a:pt x="690" y="36"/>
                </a:lnTo>
                <a:lnTo>
                  <a:pt x="690" y="36"/>
                </a:lnTo>
                <a:lnTo>
                  <a:pt x="690" y="37"/>
                </a:lnTo>
                <a:lnTo>
                  <a:pt x="690" y="37"/>
                </a:lnTo>
                <a:lnTo>
                  <a:pt x="690" y="38"/>
                </a:lnTo>
                <a:lnTo>
                  <a:pt x="690" y="38"/>
                </a:lnTo>
                <a:lnTo>
                  <a:pt x="690" y="39"/>
                </a:lnTo>
                <a:lnTo>
                  <a:pt x="690" y="40"/>
                </a:lnTo>
                <a:lnTo>
                  <a:pt x="690" y="40"/>
                </a:lnTo>
                <a:lnTo>
                  <a:pt x="690" y="41"/>
                </a:lnTo>
                <a:lnTo>
                  <a:pt x="690" y="41"/>
                </a:lnTo>
                <a:lnTo>
                  <a:pt x="693" y="41"/>
                </a:lnTo>
                <a:lnTo>
                  <a:pt x="694" y="41"/>
                </a:lnTo>
                <a:lnTo>
                  <a:pt x="694" y="42"/>
                </a:lnTo>
                <a:lnTo>
                  <a:pt x="694" y="42"/>
                </a:lnTo>
                <a:lnTo>
                  <a:pt x="696" y="43"/>
                </a:lnTo>
                <a:lnTo>
                  <a:pt x="696" y="44"/>
                </a:lnTo>
                <a:lnTo>
                  <a:pt x="697" y="45"/>
                </a:lnTo>
                <a:lnTo>
                  <a:pt x="697" y="45"/>
                </a:lnTo>
                <a:lnTo>
                  <a:pt x="698" y="50"/>
                </a:lnTo>
                <a:lnTo>
                  <a:pt x="698" y="50"/>
                </a:lnTo>
                <a:lnTo>
                  <a:pt x="699" y="50"/>
                </a:lnTo>
                <a:lnTo>
                  <a:pt x="699" y="50"/>
                </a:lnTo>
                <a:lnTo>
                  <a:pt x="699" y="50"/>
                </a:lnTo>
                <a:lnTo>
                  <a:pt x="700" y="50"/>
                </a:lnTo>
                <a:lnTo>
                  <a:pt x="700" y="51"/>
                </a:lnTo>
                <a:lnTo>
                  <a:pt x="700" y="51"/>
                </a:lnTo>
                <a:lnTo>
                  <a:pt x="701" y="51"/>
                </a:lnTo>
                <a:lnTo>
                  <a:pt x="701" y="51"/>
                </a:lnTo>
                <a:lnTo>
                  <a:pt x="702" y="51"/>
                </a:lnTo>
                <a:lnTo>
                  <a:pt x="702" y="52"/>
                </a:lnTo>
                <a:lnTo>
                  <a:pt x="702" y="52"/>
                </a:lnTo>
                <a:lnTo>
                  <a:pt x="702" y="52"/>
                </a:lnTo>
                <a:lnTo>
                  <a:pt x="702" y="53"/>
                </a:lnTo>
                <a:lnTo>
                  <a:pt x="702" y="53"/>
                </a:lnTo>
                <a:lnTo>
                  <a:pt x="703" y="53"/>
                </a:lnTo>
                <a:lnTo>
                  <a:pt x="703" y="53"/>
                </a:lnTo>
                <a:lnTo>
                  <a:pt x="704" y="54"/>
                </a:lnTo>
                <a:lnTo>
                  <a:pt x="704" y="54"/>
                </a:lnTo>
                <a:lnTo>
                  <a:pt x="704" y="54"/>
                </a:lnTo>
                <a:lnTo>
                  <a:pt x="704" y="55"/>
                </a:lnTo>
                <a:lnTo>
                  <a:pt x="705" y="55"/>
                </a:lnTo>
                <a:lnTo>
                  <a:pt x="705" y="55"/>
                </a:lnTo>
                <a:lnTo>
                  <a:pt x="705" y="57"/>
                </a:lnTo>
                <a:lnTo>
                  <a:pt x="706" y="57"/>
                </a:lnTo>
                <a:lnTo>
                  <a:pt x="706" y="57"/>
                </a:lnTo>
                <a:lnTo>
                  <a:pt x="706" y="57"/>
                </a:lnTo>
                <a:lnTo>
                  <a:pt x="706" y="58"/>
                </a:lnTo>
                <a:lnTo>
                  <a:pt x="706" y="58"/>
                </a:lnTo>
                <a:lnTo>
                  <a:pt x="707" y="58"/>
                </a:lnTo>
                <a:lnTo>
                  <a:pt x="707" y="58"/>
                </a:lnTo>
                <a:lnTo>
                  <a:pt x="707" y="58"/>
                </a:lnTo>
                <a:lnTo>
                  <a:pt x="708" y="58"/>
                </a:lnTo>
                <a:lnTo>
                  <a:pt x="708" y="58"/>
                </a:lnTo>
                <a:lnTo>
                  <a:pt x="709" y="58"/>
                </a:lnTo>
                <a:lnTo>
                  <a:pt x="709" y="58"/>
                </a:lnTo>
                <a:lnTo>
                  <a:pt x="710" y="58"/>
                </a:lnTo>
                <a:lnTo>
                  <a:pt x="710" y="58"/>
                </a:lnTo>
                <a:lnTo>
                  <a:pt x="711" y="58"/>
                </a:lnTo>
                <a:lnTo>
                  <a:pt x="711" y="58"/>
                </a:lnTo>
                <a:lnTo>
                  <a:pt x="711" y="58"/>
                </a:lnTo>
                <a:lnTo>
                  <a:pt x="711" y="58"/>
                </a:lnTo>
                <a:lnTo>
                  <a:pt x="712" y="58"/>
                </a:lnTo>
                <a:lnTo>
                  <a:pt x="712" y="59"/>
                </a:lnTo>
                <a:lnTo>
                  <a:pt x="713" y="59"/>
                </a:lnTo>
                <a:lnTo>
                  <a:pt x="713" y="60"/>
                </a:lnTo>
                <a:lnTo>
                  <a:pt x="713" y="60"/>
                </a:lnTo>
                <a:lnTo>
                  <a:pt x="713" y="60"/>
                </a:lnTo>
                <a:lnTo>
                  <a:pt x="713" y="61"/>
                </a:lnTo>
                <a:lnTo>
                  <a:pt x="713" y="61"/>
                </a:lnTo>
                <a:lnTo>
                  <a:pt x="713" y="61"/>
                </a:lnTo>
                <a:lnTo>
                  <a:pt x="713" y="62"/>
                </a:lnTo>
                <a:lnTo>
                  <a:pt x="714" y="62"/>
                </a:lnTo>
                <a:lnTo>
                  <a:pt x="714" y="63"/>
                </a:lnTo>
                <a:lnTo>
                  <a:pt x="715" y="63"/>
                </a:lnTo>
                <a:lnTo>
                  <a:pt x="715" y="63"/>
                </a:lnTo>
                <a:lnTo>
                  <a:pt x="716" y="63"/>
                </a:lnTo>
                <a:lnTo>
                  <a:pt x="716" y="64"/>
                </a:lnTo>
                <a:lnTo>
                  <a:pt x="716" y="64"/>
                </a:lnTo>
                <a:lnTo>
                  <a:pt x="717" y="64"/>
                </a:lnTo>
                <a:lnTo>
                  <a:pt x="717" y="64"/>
                </a:lnTo>
                <a:lnTo>
                  <a:pt x="717" y="64"/>
                </a:lnTo>
                <a:lnTo>
                  <a:pt x="718" y="65"/>
                </a:lnTo>
                <a:lnTo>
                  <a:pt x="720" y="73"/>
                </a:lnTo>
                <a:lnTo>
                  <a:pt x="721" y="74"/>
                </a:lnTo>
                <a:lnTo>
                  <a:pt x="721" y="74"/>
                </a:lnTo>
                <a:lnTo>
                  <a:pt x="721" y="74"/>
                </a:lnTo>
                <a:lnTo>
                  <a:pt x="722" y="75"/>
                </a:lnTo>
                <a:lnTo>
                  <a:pt x="722" y="75"/>
                </a:lnTo>
                <a:lnTo>
                  <a:pt x="722" y="76"/>
                </a:lnTo>
                <a:lnTo>
                  <a:pt x="722" y="78"/>
                </a:lnTo>
                <a:lnTo>
                  <a:pt x="722" y="79"/>
                </a:lnTo>
                <a:lnTo>
                  <a:pt x="722" y="79"/>
                </a:lnTo>
                <a:lnTo>
                  <a:pt x="722" y="79"/>
                </a:lnTo>
                <a:lnTo>
                  <a:pt x="722" y="80"/>
                </a:lnTo>
                <a:lnTo>
                  <a:pt x="722" y="80"/>
                </a:lnTo>
                <a:lnTo>
                  <a:pt x="722" y="81"/>
                </a:lnTo>
                <a:lnTo>
                  <a:pt x="721" y="81"/>
                </a:lnTo>
                <a:lnTo>
                  <a:pt x="721" y="81"/>
                </a:lnTo>
                <a:lnTo>
                  <a:pt x="721" y="82"/>
                </a:lnTo>
                <a:lnTo>
                  <a:pt x="721" y="82"/>
                </a:lnTo>
                <a:lnTo>
                  <a:pt x="720" y="82"/>
                </a:lnTo>
                <a:lnTo>
                  <a:pt x="720" y="83"/>
                </a:lnTo>
                <a:lnTo>
                  <a:pt x="720" y="83"/>
                </a:lnTo>
                <a:lnTo>
                  <a:pt x="715" y="83"/>
                </a:lnTo>
                <a:lnTo>
                  <a:pt x="715" y="84"/>
                </a:lnTo>
                <a:lnTo>
                  <a:pt x="715" y="85"/>
                </a:lnTo>
                <a:lnTo>
                  <a:pt x="715" y="85"/>
                </a:lnTo>
                <a:lnTo>
                  <a:pt x="715" y="86"/>
                </a:lnTo>
                <a:lnTo>
                  <a:pt x="715" y="87"/>
                </a:lnTo>
                <a:lnTo>
                  <a:pt x="714" y="88"/>
                </a:lnTo>
                <a:lnTo>
                  <a:pt x="714" y="89"/>
                </a:lnTo>
                <a:lnTo>
                  <a:pt x="713" y="89"/>
                </a:lnTo>
                <a:lnTo>
                  <a:pt x="713" y="89"/>
                </a:lnTo>
                <a:lnTo>
                  <a:pt x="713" y="89"/>
                </a:lnTo>
                <a:lnTo>
                  <a:pt x="713" y="89"/>
                </a:lnTo>
                <a:lnTo>
                  <a:pt x="712" y="91"/>
                </a:lnTo>
                <a:lnTo>
                  <a:pt x="711" y="91"/>
                </a:lnTo>
                <a:lnTo>
                  <a:pt x="711" y="92"/>
                </a:lnTo>
                <a:lnTo>
                  <a:pt x="711" y="92"/>
                </a:lnTo>
                <a:lnTo>
                  <a:pt x="711" y="93"/>
                </a:lnTo>
                <a:lnTo>
                  <a:pt x="711" y="93"/>
                </a:lnTo>
                <a:lnTo>
                  <a:pt x="711" y="94"/>
                </a:lnTo>
                <a:lnTo>
                  <a:pt x="711" y="94"/>
                </a:lnTo>
                <a:lnTo>
                  <a:pt x="711" y="94"/>
                </a:lnTo>
                <a:lnTo>
                  <a:pt x="711" y="95"/>
                </a:lnTo>
                <a:lnTo>
                  <a:pt x="710" y="95"/>
                </a:lnTo>
                <a:lnTo>
                  <a:pt x="710" y="95"/>
                </a:lnTo>
                <a:lnTo>
                  <a:pt x="708" y="97"/>
                </a:lnTo>
                <a:lnTo>
                  <a:pt x="707" y="97"/>
                </a:lnTo>
                <a:lnTo>
                  <a:pt x="707" y="98"/>
                </a:lnTo>
                <a:lnTo>
                  <a:pt x="706" y="98"/>
                </a:lnTo>
                <a:lnTo>
                  <a:pt x="706" y="98"/>
                </a:lnTo>
                <a:lnTo>
                  <a:pt x="705" y="98"/>
                </a:lnTo>
                <a:lnTo>
                  <a:pt x="705" y="98"/>
                </a:lnTo>
                <a:lnTo>
                  <a:pt x="704" y="98"/>
                </a:lnTo>
                <a:lnTo>
                  <a:pt x="704" y="98"/>
                </a:lnTo>
                <a:lnTo>
                  <a:pt x="703" y="98"/>
                </a:lnTo>
                <a:lnTo>
                  <a:pt x="702" y="98"/>
                </a:lnTo>
                <a:lnTo>
                  <a:pt x="702" y="98"/>
                </a:lnTo>
                <a:lnTo>
                  <a:pt x="701" y="98"/>
                </a:lnTo>
                <a:lnTo>
                  <a:pt x="701" y="98"/>
                </a:lnTo>
                <a:lnTo>
                  <a:pt x="700" y="98"/>
                </a:lnTo>
                <a:lnTo>
                  <a:pt x="700" y="99"/>
                </a:lnTo>
                <a:lnTo>
                  <a:pt x="700" y="99"/>
                </a:lnTo>
                <a:lnTo>
                  <a:pt x="700" y="99"/>
                </a:lnTo>
                <a:lnTo>
                  <a:pt x="700" y="100"/>
                </a:lnTo>
                <a:lnTo>
                  <a:pt x="699" y="100"/>
                </a:lnTo>
                <a:lnTo>
                  <a:pt x="699" y="100"/>
                </a:lnTo>
                <a:lnTo>
                  <a:pt x="698" y="100"/>
                </a:lnTo>
                <a:lnTo>
                  <a:pt x="698" y="100"/>
                </a:lnTo>
                <a:lnTo>
                  <a:pt x="698" y="100"/>
                </a:lnTo>
                <a:lnTo>
                  <a:pt x="698" y="101"/>
                </a:lnTo>
                <a:lnTo>
                  <a:pt x="698" y="101"/>
                </a:lnTo>
                <a:lnTo>
                  <a:pt x="698" y="102"/>
                </a:lnTo>
                <a:lnTo>
                  <a:pt x="698" y="102"/>
                </a:lnTo>
                <a:lnTo>
                  <a:pt x="698" y="102"/>
                </a:lnTo>
                <a:lnTo>
                  <a:pt x="698" y="102"/>
                </a:lnTo>
                <a:lnTo>
                  <a:pt x="697" y="102"/>
                </a:lnTo>
                <a:lnTo>
                  <a:pt x="696" y="103"/>
                </a:lnTo>
                <a:lnTo>
                  <a:pt x="695" y="103"/>
                </a:lnTo>
                <a:lnTo>
                  <a:pt x="695" y="104"/>
                </a:lnTo>
                <a:lnTo>
                  <a:pt x="694" y="104"/>
                </a:lnTo>
                <a:lnTo>
                  <a:pt x="694" y="105"/>
                </a:lnTo>
                <a:lnTo>
                  <a:pt x="694" y="105"/>
                </a:lnTo>
                <a:lnTo>
                  <a:pt x="694" y="105"/>
                </a:lnTo>
                <a:lnTo>
                  <a:pt x="693" y="105"/>
                </a:lnTo>
                <a:lnTo>
                  <a:pt x="693" y="106"/>
                </a:lnTo>
                <a:lnTo>
                  <a:pt x="693" y="106"/>
                </a:lnTo>
                <a:lnTo>
                  <a:pt x="693" y="108"/>
                </a:lnTo>
                <a:lnTo>
                  <a:pt x="694" y="109"/>
                </a:lnTo>
                <a:lnTo>
                  <a:pt x="694" y="110"/>
                </a:lnTo>
                <a:lnTo>
                  <a:pt x="694" y="110"/>
                </a:lnTo>
                <a:lnTo>
                  <a:pt x="694" y="110"/>
                </a:lnTo>
                <a:lnTo>
                  <a:pt x="694" y="111"/>
                </a:lnTo>
                <a:lnTo>
                  <a:pt x="694" y="111"/>
                </a:lnTo>
                <a:lnTo>
                  <a:pt x="694" y="111"/>
                </a:lnTo>
                <a:lnTo>
                  <a:pt x="694" y="112"/>
                </a:lnTo>
                <a:lnTo>
                  <a:pt x="694" y="112"/>
                </a:lnTo>
                <a:lnTo>
                  <a:pt x="693" y="113"/>
                </a:lnTo>
                <a:lnTo>
                  <a:pt x="693" y="113"/>
                </a:lnTo>
                <a:lnTo>
                  <a:pt x="692" y="113"/>
                </a:lnTo>
                <a:lnTo>
                  <a:pt x="692" y="114"/>
                </a:lnTo>
                <a:lnTo>
                  <a:pt x="691" y="114"/>
                </a:lnTo>
                <a:lnTo>
                  <a:pt x="691" y="114"/>
                </a:lnTo>
                <a:lnTo>
                  <a:pt x="691" y="114"/>
                </a:lnTo>
                <a:lnTo>
                  <a:pt x="690" y="115"/>
                </a:lnTo>
                <a:lnTo>
                  <a:pt x="690" y="116"/>
                </a:lnTo>
                <a:lnTo>
                  <a:pt x="690" y="116"/>
                </a:lnTo>
                <a:lnTo>
                  <a:pt x="690" y="117"/>
                </a:lnTo>
                <a:lnTo>
                  <a:pt x="690" y="117"/>
                </a:lnTo>
                <a:lnTo>
                  <a:pt x="690" y="118"/>
                </a:lnTo>
                <a:lnTo>
                  <a:pt x="690" y="118"/>
                </a:lnTo>
                <a:lnTo>
                  <a:pt x="690" y="118"/>
                </a:lnTo>
                <a:lnTo>
                  <a:pt x="690" y="119"/>
                </a:lnTo>
                <a:lnTo>
                  <a:pt x="689" y="119"/>
                </a:lnTo>
                <a:lnTo>
                  <a:pt x="688" y="120"/>
                </a:lnTo>
                <a:lnTo>
                  <a:pt x="688" y="120"/>
                </a:lnTo>
                <a:lnTo>
                  <a:pt x="687" y="120"/>
                </a:lnTo>
                <a:lnTo>
                  <a:pt x="687" y="121"/>
                </a:lnTo>
                <a:lnTo>
                  <a:pt x="686" y="121"/>
                </a:lnTo>
                <a:lnTo>
                  <a:pt x="686" y="122"/>
                </a:lnTo>
                <a:lnTo>
                  <a:pt x="685" y="122"/>
                </a:lnTo>
                <a:lnTo>
                  <a:pt x="685" y="123"/>
                </a:lnTo>
                <a:lnTo>
                  <a:pt x="685" y="123"/>
                </a:lnTo>
                <a:lnTo>
                  <a:pt x="685" y="123"/>
                </a:lnTo>
                <a:lnTo>
                  <a:pt x="685" y="123"/>
                </a:lnTo>
                <a:lnTo>
                  <a:pt x="685" y="124"/>
                </a:lnTo>
                <a:lnTo>
                  <a:pt x="684" y="124"/>
                </a:lnTo>
                <a:lnTo>
                  <a:pt x="684" y="124"/>
                </a:lnTo>
                <a:lnTo>
                  <a:pt x="681" y="125"/>
                </a:lnTo>
                <a:lnTo>
                  <a:pt x="681" y="125"/>
                </a:lnTo>
                <a:lnTo>
                  <a:pt x="681" y="126"/>
                </a:lnTo>
                <a:lnTo>
                  <a:pt x="681" y="126"/>
                </a:lnTo>
                <a:lnTo>
                  <a:pt x="680" y="127"/>
                </a:lnTo>
                <a:lnTo>
                  <a:pt x="680" y="127"/>
                </a:lnTo>
                <a:lnTo>
                  <a:pt x="680" y="128"/>
                </a:lnTo>
                <a:lnTo>
                  <a:pt x="679" y="128"/>
                </a:lnTo>
                <a:lnTo>
                  <a:pt x="679" y="129"/>
                </a:lnTo>
                <a:lnTo>
                  <a:pt x="679" y="129"/>
                </a:lnTo>
                <a:lnTo>
                  <a:pt x="679" y="129"/>
                </a:lnTo>
                <a:lnTo>
                  <a:pt x="679" y="129"/>
                </a:lnTo>
                <a:lnTo>
                  <a:pt x="679" y="130"/>
                </a:lnTo>
                <a:lnTo>
                  <a:pt x="678" y="130"/>
                </a:lnTo>
                <a:lnTo>
                  <a:pt x="678" y="130"/>
                </a:lnTo>
                <a:lnTo>
                  <a:pt x="678" y="131"/>
                </a:lnTo>
                <a:lnTo>
                  <a:pt x="678" y="131"/>
                </a:lnTo>
                <a:lnTo>
                  <a:pt x="678" y="131"/>
                </a:lnTo>
                <a:lnTo>
                  <a:pt x="678" y="132"/>
                </a:lnTo>
                <a:lnTo>
                  <a:pt x="679" y="132"/>
                </a:lnTo>
                <a:lnTo>
                  <a:pt x="679" y="132"/>
                </a:lnTo>
                <a:lnTo>
                  <a:pt x="679" y="133"/>
                </a:lnTo>
                <a:lnTo>
                  <a:pt x="679" y="134"/>
                </a:lnTo>
                <a:lnTo>
                  <a:pt x="679" y="134"/>
                </a:lnTo>
                <a:lnTo>
                  <a:pt x="679" y="135"/>
                </a:lnTo>
                <a:lnTo>
                  <a:pt x="678" y="135"/>
                </a:lnTo>
                <a:lnTo>
                  <a:pt x="678" y="136"/>
                </a:lnTo>
                <a:lnTo>
                  <a:pt x="678" y="136"/>
                </a:lnTo>
                <a:lnTo>
                  <a:pt x="678" y="137"/>
                </a:lnTo>
                <a:lnTo>
                  <a:pt x="679" y="137"/>
                </a:lnTo>
                <a:lnTo>
                  <a:pt x="679" y="138"/>
                </a:lnTo>
                <a:lnTo>
                  <a:pt x="679" y="138"/>
                </a:lnTo>
                <a:lnTo>
                  <a:pt x="679" y="139"/>
                </a:lnTo>
                <a:lnTo>
                  <a:pt x="679" y="139"/>
                </a:lnTo>
                <a:lnTo>
                  <a:pt x="679" y="139"/>
                </a:lnTo>
                <a:lnTo>
                  <a:pt x="678" y="140"/>
                </a:lnTo>
                <a:lnTo>
                  <a:pt x="678" y="140"/>
                </a:lnTo>
                <a:lnTo>
                  <a:pt x="678" y="141"/>
                </a:lnTo>
                <a:lnTo>
                  <a:pt x="678" y="141"/>
                </a:lnTo>
                <a:lnTo>
                  <a:pt x="678" y="142"/>
                </a:lnTo>
                <a:lnTo>
                  <a:pt x="678" y="142"/>
                </a:lnTo>
                <a:lnTo>
                  <a:pt x="678" y="142"/>
                </a:lnTo>
                <a:lnTo>
                  <a:pt x="678" y="143"/>
                </a:lnTo>
                <a:lnTo>
                  <a:pt x="677" y="143"/>
                </a:lnTo>
                <a:lnTo>
                  <a:pt x="677" y="143"/>
                </a:lnTo>
                <a:lnTo>
                  <a:pt x="677" y="143"/>
                </a:lnTo>
                <a:lnTo>
                  <a:pt x="675" y="143"/>
                </a:lnTo>
                <a:lnTo>
                  <a:pt x="673" y="143"/>
                </a:lnTo>
                <a:lnTo>
                  <a:pt x="672" y="143"/>
                </a:lnTo>
                <a:lnTo>
                  <a:pt x="671" y="143"/>
                </a:lnTo>
                <a:lnTo>
                  <a:pt x="670" y="143"/>
                </a:lnTo>
                <a:lnTo>
                  <a:pt x="669" y="143"/>
                </a:lnTo>
                <a:lnTo>
                  <a:pt x="668" y="145"/>
                </a:lnTo>
                <a:lnTo>
                  <a:pt x="667" y="146"/>
                </a:lnTo>
                <a:lnTo>
                  <a:pt x="667" y="147"/>
                </a:lnTo>
                <a:lnTo>
                  <a:pt x="666" y="147"/>
                </a:lnTo>
                <a:lnTo>
                  <a:pt x="666" y="147"/>
                </a:lnTo>
                <a:lnTo>
                  <a:pt x="664" y="146"/>
                </a:lnTo>
                <a:lnTo>
                  <a:pt x="662" y="146"/>
                </a:lnTo>
                <a:lnTo>
                  <a:pt x="661" y="146"/>
                </a:lnTo>
                <a:lnTo>
                  <a:pt x="661" y="146"/>
                </a:lnTo>
                <a:lnTo>
                  <a:pt x="661" y="146"/>
                </a:lnTo>
                <a:lnTo>
                  <a:pt x="661" y="147"/>
                </a:lnTo>
                <a:lnTo>
                  <a:pt x="660" y="147"/>
                </a:lnTo>
                <a:lnTo>
                  <a:pt x="660" y="148"/>
                </a:lnTo>
                <a:lnTo>
                  <a:pt x="659" y="148"/>
                </a:lnTo>
                <a:lnTo>
                  <a:pt x="659" y="148"/>
                </a:lnTo>
                <a:lnTo>
                  <a:pt x="659" y="148"/>
                </a:lnTo>
                <a:lnTo>
                  <a:pt x="659" y="149"/>
                </a:lnTo>
                <a:lnTo>
                  <a:pt x="659" y="149"/>
                </a:lnTo>
                <a:lnTo>
                  <a:pt x="659" y="150"/>
                </a:lnTo>
                <a:lnTo>
                  <a:pt x="659" y="150"/>
                </a:lnTo>
                <a:lnTo>
                  <a:pt x="659" y="151"/>
                </a:lnTo>
                <a:lnTo>
                  <a:pt x="659" y="151"/>
                </a:lnTo>
                <a:lnTo>
                  <a:pt x="659" y="152"/>
                </a:lnTo>
                <a:lnTo>
                  <a:pt x="658" y="152"/>
                </a:lnTo>
                <a:lnTo>
                  <a:pt x="658" y="153"/>
                </a:lnTo>
                <a:lnTo>
                  <a:pt x="658" y="153"/>
                </a:lnTo>
                <a:lnTo>
                  <a:pt x="658" y="154"/>
                </a:lnTo>
                <a:lnTo>
                  <a:pt x="658" y="154"/>
                </a:lnTo>
                <a:lnTo>
                  <a:pt x="657" y="154"/>
                </a:lnTo>
                <a:lnTo>
                  <a:pt x="657" y="155"/>
                </a:lnTo>
                <a:lnTo>
                  <a:pt x="657" y="155"/>
                </a:lnTo>
                <a:lnTo>
                  <a:pt x="657" y="156"/>
                </a:lnTo>
                <a:lnTo>
                  <a:pt x="657" y="156"/>
                </a:lnTo>
                <a:lnTo>
                  <a:pt x="656" y="156"/>
                </a:lnTo>
                <a:lnTo>
                  <a:pt x="656" y="156"/>
                </a:lnTo>
                <a:lnTo>
                  <a:pt x="656" y="157"/>
                </a:lnTo>
                <a:lnTo>
                  <a:pt x="655" y="157"/>
                </a:lnTo>
                <a:lnTo>
                  <a:pt x="655" y="157"/>
                </a:lnTo>
                <a:lnTo>
                  <a:pt x="654" y="157"/>
                </a:lnTo>
                <a:lnTo>
                  <a:pt x="654" y="158"/>
                </a:lnTo>
                <a:lnTo>
                  <a:pt x="653" y="158"/>
                </a:lnTo>
                <a:lnTo>
                  <a:pt x="653" y="159"/>
                </a:lnTo>
                <a:lnTo>
                  <a:pt x="652" y="159"/>
                </a:lnTo>
                <a:lnTo>
                  <a:pt x="652" y="159"/>
                </a:lnTo>
                <a:lnTo>
                  <a:pt x="652" y="159"/>
                </a:lnTo>
                <a:lnTo>
                  <a:pt x="651" y="159"/>
                </a:lnTo>
                <a:lnTo>
                  <a:pt x="651" y="159"/>
                </a:lnTo>
                <a:lnTo>
                  <a:pt x="650" y="160"/>
                </a:lnTo>
                <a:lnTo>
                  <a:pt x="650" y="160"/>
                </a:lnTo>
                <a:lnTo>
                  <a:pt x="650" y="160"/>
                </a:lnTo>
                <a:lnTo>
                  <a:pt x="650" y="161"/>
                </a:lnTo>
                <a:lnTo>
                  <a:pt x="650" y="161"/>
                </a:lnTo>
                <a:lnTo>
                  <a:pt x="649" y="161"/>
                </a:lnTo>
                <a:lnTo>
                  <a:pt x="649" y="162"/>
                </a:lnTo>
                <a:lnTo>
                  <a:pt x="649" y="162"/>
                </a:lnTo>
                <a:lnTo>
                  <a:pt x="648" y="162"/>
                </a:lnTo>
                <a:lnTo>
                  <a:pt x="648" y="162"/>
                </a:lnTo>
                <a:lnTo>
                  <a:pt x="648" y="162"/>
                </a:lnTo>
                <a:lnTo>
                  <a:pt x="648" y="163"/>
                </a:lnTo>
                <a:lnTo>
                  <a:pt x="648" y="163"/>
                </a:lnTo>
                <a:lnTo>
                  <a:pt x="648" y="164"/>
                </a:lnTo>
                <a:lnTo>
                  <a:pt x="648" y="164"/>
                </a:lnTo>
                <a:lnTo>
                  <a:pt x="648" y="165"/>
                </a:lnTo>
                <a:lnTo>
                  <a:pt x="648" y="165"/>
                </a:lnTo>
                <a:lnTo>
                  <a:pt x="648" y="166"/>
                </a:lnTo>
                <a:lnTo>
                  <a:pt x="648" y="166"/>
                </a:lnTo>
                <a:lnTo>
                  <a:pt x="648" y="167"/>
                </a:lnTo>
                <a:lnTo>
                  <a:pt x="648" y="167"/>
                </a:lnTo>
                <a:lnTo>
                  <a:pt x="648" y="168"/>
                </a:lnTo>
                <a:lnTo>
                  <a:pt x="648" y="168"/>
                </a:lnTo>
                <a:lnTo>
                  <a:pt x="648" y="168"/>
                </a:lnTo>
                <a:lnTo>
                  <a:pt x="648" y="168"/>
                </a:lnTo>
                <a:lnTo>
                  <a:pt x="647" y="169"/>
                </a:lnTo>
                <a:lnTo>
                  <a:pt x="647" y="169"/>
                </a:lnTo>
                <a:lnTo>
                  <a:pt x="647" y="169"/>
                </a:lnTo>
                <a:lnTo>
                  <a:pt x="647" y="169"/>
                </a:lnTo>
                <a:lnTo>
                  <a:pt x="646" y="170"/>
                </a:lnTo>
                <a:lnTo>
                  <a:pt x="646" y="171"/>
                </a:lnTo>
                <a:lnTo>
                  <a:pt x="646" y="171"/>
                </a:lnTo>
                <a:lnTo>
                  <a:pt x="646" y="172"/>
                </a:lnTo>
                <a:lnTo>
                  <a:pt x="646" y="172"/>
                </a:lnTo>
                <a:lnTo>
                  <a:pt x="644" y="174"/>
                </a:lnTo>
                <a:lnTo>
                  <a:pt x="644" y="176"/>
                </a:lnTo>
                <a:lnTo>
                  <a:pt x="643" y="179"/>
                </a:lnTo>
                <a:lnTo>
                  <a:pt x="644" y="179"/>
                </a:lnTo>
                <a:lnTo>
                  <a:pt x="644" y="180"/>
                </a:lnTo>
                <a:lnTo>
                  <a:pt x="644" y="180"/>
                </a:lnTo>
                <a:lnTo>
                  <a:pt x="644" y="181"/>
                </a:lnTo>
                <a:lnTo>
                  <a:pt x="644" y="181"/>
                </a:lnTo>
                <a:lnTo>
                  <a:pt x="644" y="182"/>
                </a:lnTo>
                <a:lnTo>
                  <a:pt x="644" y="182"/>
                </a:lnTo>
                <a:lnTo>
                  <a:pt x="644" y="183"/>
                </a:lnTo>
                <a:lnTo>
                  <a:pt x="644" y="183"/>
                </a:lnTo>
                <a:lnTo>
                  <a:pt x="644" y="184"/>
                </a:lnTo>
                <a:lnTo>
                  <a:pt x="644" y="184"/>
                </a:lnTo>
                <a:lnTo>
                  <a:pt x="643" y="185"/>
                </a:lnTo>
                <a:lnTo>
                  <a:pt x="643" y="185"/>
                </a:lnTo>
                <a:lnTo>
                  <a:pt x="643" y="185"/>
                </a:lnTo>
                <a:lnTo>
                  <a:pt x="643" y="185"/>
                </a:lnTo>
                <a:lnTo>
                  <a:pt x="644" y="185"/>
                </a:lnTo>
                <a:lnTo>
                  <a:pt x="644" y="185"/>
                </a:lnTo>
                <a:lnTo>
                  <a:pt x="644" y="185"/>
                </a:lnTo>
                <a:lnTo>
                  <a:pt x="644" y="186"/>
                </a:lnTo>
                <a:lnTo>
                  <a:pt x="644" y="186"/>
                </a:lnTo>
                <a:lnTo>
                  <a:pt x="644" y="186"/>
                </a:lnTo>
                <a:lnTo>
                  <a:pt x="643" y="187"/>
                </a:lnTo>
                <a:lnTo>
                  <a:pt x="643" y="187"/>
                </a:lnTo>
                <a:lnTo>
                  <a:pt x="643" y="188"/>
                </a:lnTo>
                <a:lnTo>
                  <a:pt x="643" y="188"/>
                </a:lnTo>
                <a:lnTo>
                  <a:pt x="643" y="189"/>
                </a:lnTo>
                <a:lnTo>
                  <a:pt x="643" y="189"/>
                </a:lnTo>
                <a:lnTo>
                  <a:pt x="644" y="189"/>
                </a:lnTo>
                <a:lnTo>
                  <a:pt x="644" y="190"/>
                </a:lnTo>
                <a:lnTo>
                  <a:pt x="644" y="190"/>
                </a:lnTo>
                <a:lnTo>
                  <a:pt x="644" y="191"/>
                </a:lnTo>
                <a:lnTo>
                  <a:pt x="644" y="191"/>
                </a:lnTo>
                <a:lnTo>
                  <a:pt x="643" y="192"/>
                </a:lnTo>
                <a:lnTo>
                  <a:pt x="643" y="192"/>
                </a:lnTo>
                <a:lnTo>
                  <a:pt x="643" y="193"/>
                </a:lnTo>
                <a:lnTo>
                  <a:pt x="643" y="193"/>
                </a:lnTo>
                <a:lnTo>
                  <a:pt x="643" y="194"/>
                </a:lnTo>
                <a:lnTo>
                  <a:pt x="643" y="194"/>
                </a:lnTo>
                <a:lnTo>
                  <a:pt x="643" y="195"/>
                </a:lnTo>
                <a:lnTo>
                  <a:pt x="644" y="196"/>
                </a:lnTo>
                <a:lnTo>
                  <a:pt x="644" y="196"/>
                </a:lnTo>
                <a:lnTo>
                  <a:pt x="644" y="197"/>
                </a:lnTo>
                <a:lnTo>
                  <a:pt x="644" y="197"/>
                </a:lnTo>
                <a:lnTo>
                  <a:pt x="644" y="197"/>
                </a:lnTo>
                <a:lnTo>
                  <a:pt x="644" y="197"/>
                </a:lnTo>
                <a:lnTo>
                  <a:pt x="643" y="197"/>
                </a:lnTo>
                <a:lnTo>
                  <a:pt x="643" y="197"/>
                </a:lnTo>
                <a:lnTo>
                  <a:pt x="642" y="197"/>
                </a:lnTo>
                <a:lnTo>
                  <a:pt x="642" y="197"/>
                </a:lnTo>
                <a:lnTo>
                  <a:pt x="641" y="197"/>
                </a:lnTo>
                <a:lnTo>
                  <a:pt x="641" y="197"/>
                </a:lnTo>
                <a:lnTo>
                  <a:pt x="641" y="198"/>
                </a:lnTo>
                <a:lnTo>
                  <a:pt x="642" y="198"/>
                </a:lnTo>
                <a:lnTo>
                  <a:pt x="642" y="198"/>
                </a:lnTo>
                <a:lnTo>
                  <a:pt x="642" y="197"/>
                </a:lnTo>
                <a:lnTo>
                  <a:pt x="643" y="197"/>
                </a:lnTo>
                <a:lnTo>
                  <a:pt x="643" y="197"/>
                </a:lnTo>
                <a:lnTo>
                  <a:pt x="644" y="198"/>
                </a:lnTo>
                <a:lnTo>
                  <a:pt x="644" y="198"/>
                </a:lnTo>
                <a:lnTo>
                  <a:pt x="644" y="199"/>
                </a:lnTo>
                <a:lnTo>
                  <a:pt x="644" y="199"/>
                </a:lnTo>
                <a:lnTo>
                  <a:pt x="644" y="200"/>
                </a:lnTo>
                <a:lnTo>
                  <a:pt x="644" y="200"/>
                </a:lnTo>
                <a:lnTo>
                  <a:pt x="645" y="201"/>
                </a:lnTo>
                <a:lnTo>
                  <a:pt x="645" y="201"/>
                </a:lnTo>
                <a:lnTo>
                  <a:pt x="645" y="202"/>
                </a:lnTo>
                <a:lnTo>
                  <a:pt x="644" y="202"/>
                </a:lnTo>
                <a:lnTo>
                  <a:pt x="644" y="202"/>
                </a:lnTo>
                <a:lnTo>
                  <a:pt x="644" y="202"/>
                </a:lnTo>
                <a:lnTo>
                  <a:pt x="644" y="202"/>
                </a:lnTo>
                <a:lnTo>
                  <a:pt x="644" y="203"/>
                </a:lnTo>
                <a:lnTo>
                  <a:pt x="644" y="204"/>
                </a:lnTo>
                <a:lnTo>
                  <a:pt x="644" y="205"/>
                </a:lnTo>
                <a:lnTo>
                  <a:pt x="644" y="205"/>
                </a:lnTo>
                <a:lnTo>
                  <a:pt x="643" y="205"/>
                </a:lnTo>
                <a:lnTo>
                  <a:pt x="644" y="205"/>
                </a:lnTo>
                <a:lnTo>
                  <a:pt x="644" y="205"/>
                </a:lnTo>
                <a:lnTo>
                  <a:pt x="644" y="205"/>
                </a:lnTo>
                <a:lnTo>
                  <a:pt x="645" y="205"/>
                </a:lnTo>
                <a:lnTo>
                  <a:pt x="645" y="205"/>
                </a:lnTo>
                <a:lnTo>
                  <a:pt x="645" y="205"/>
                </a:lnTo>
                <a:lnTo>
                  <a:pt x="646" y="204"/>
                </a:lnTo>
                <a:lnTo>
                  <a:pt x="647" y="204"/>
                </a:lnTo>
                <a:lnTo>
                  <a:pt x="647" y="205"/>
                </a:lnTo>
                <a:lnTo>
                  <a:pt x="647" y="205"/>
                </a:lnTo>
                <a:lnTo>
                  <a:pt x="647" y="205"/>
                </a:lnTo>
                <a:lnTo>
                  <a:pt x="647" y="206"/>
                </a:lnTo>
                <a:lnTo>
                  <a:pt x="647" y="206"/>
                </a:lnTo>
                <a:lnTo>
                  <a:pt x="647" y="206"/>
                </a:lnTo>
                <a:lnTo>
                  <a:pt x="647" y="207"/>
                </a:lnTo>
                <a:lnTo>
                  <a:pt x="647" y="207"/>
                </a:lnTo>
                <a:lnTo>
                  <a:pt x="647" y="207"/>
                </a:lnTo>
                <a:lnTo>
                  <a:pt x="646" y="207"/>
                </a:lnTo>
                <a:lnTo>
                  <a:pt x="646" y="208"/>
                </a:lnTo>
                <a:lnTo>
                  <a:pt x="647" y="208"/>
                </a:lnTo>
                <a:lnTo>
                  <a:pt x="647" y="208"/>
                </a:lnTo>
                <a:lnTo>
                  <a:pt x="647" y="208"/>
                </a:lnTo>
                <a:lnTo>
                  <a:pt x="648" y="208"/>
                </a:lnTo>
                <a:lnTo>
                  <a:pt x="648" y="208"/>
                </a:lnTo>
                <a:lnTo>
                  <a:pt x="648" y="207"/>
                </a:lnTo>
                <a:lnTo>
                  <a:pt x="649" y="207"/>
                </a:lnTo>
                <a:lnTo>
                  <a:pt x="649" y="208"/>
                </a:lnTo>
                <a:lnTo>
                  <a:pt x="649" y="208"/>
                </a:lnTo>
                <a:lnTo>
                  <a:pt x="649" y="208"/>
                </a:lnTo>
                <a:lnTo>
                  <a:pt x="650" y="209"/>
                </a:lnTo>
                <a:lnTo>
                  <a:pt x="651" y="209"/>
                </a:lnTo>
                <a:lnTo>
                  <a:pt x="651" y="209"/>
                </a:lnTo>
                <a:lnTo>
                  <a:pt x="651" y="209"/>
                </a:lnTo>
                <a:lnTo>
                  <a:pt x="652" y="210"/>
                </a:lnTo>
                <a:lnTo>
                  <a:pt x="652" y="210"/>
                </a:lnTo>
                <a:lnTo>
                  <a:pt x="652" y="210"/>
                </a:lnTo>
                <a:lnTo>
                  <a:pt x="653" y="210"/>
                </a:lnTo>
                <a:lnTo>
                  <a:pt x="653" y="210"/>
                </a:lnTo>
                <a:lnTo>
                  <a:pt x="654" y="210"/>
                </a:lnTo>
                <a:lnTo>
                  <a:pt x="654" y="210"/>
                </a:lnTo>
                <a:lnTo>
                  <a:pt x="654" y="210"/>
                </a:lnTo>
                <a:lnTo>
                  <a:pt x="655" y="211"/>
                </a:lnTo>
                <a:lnTo>
                  <a:pt x="656" y="212"/>
                </a:lnTo>
                <a:lnTo>
                  <a:pt x="656" y="214"/>
                </a:lnTo>
                <a:lnTo>
                  <a:pt x="657" y="216"/>
                </a:lnTo>
                <a:lnTo>
                  <a:pt x="659" y="217"/>
                </a:lnTo>
                <a:lnTo>
                  <a:pt x="660" y="218"/>
                </a:lnTo>
                <a:lnTo>
                  <a:pt x="661" y="218"/>
                </a:lnTo>
                <a:lnTo>
                  <a:pt x="661" y="218"/>
                </a:lnTo>
                <a:lnTo>
                  <a:pt x="661" y="218"/>
                </a:lnTo>
                <a:lnTo>
                  <a:pt x="661" y="218"/>
                </a:lnTo>
                <a:lnTo>
                  <a:pt x="661" y="219"/>
                </a:lnTo>
                <a:lnTo>
                  <a:pt x="661" y="219"/>
                </a:lnTo>
                <a:lnTo>
                  <a:pt x="661" y="220"/>
                </a:lnTo>
                <a:lnTo>
                  <a:pt x="662" y="220"/>
                </a:lnTo>
                <a:lnTo>
                  <a:pt x="662" y="221"/>
                </a:lnTo>
                <a:lnTo>
                  <a:pt x="662" y="221"/>
                </a:lnTo>
                <a:lnTo>
                  <a:pt x="662" y="221"/>
                </a:lnTo>
                <a:lnTo>
                  <a:pt x="662" y="222"/>
                </a:lnTo>
                <a:lnTo>
                  <a:pt x="663" y="222"/>
                </a:lnTo>
                <a:lnTo>
                  <a:pt x="663" y="222"/>
                </a:lnTo>
                <a:lnTo>
                  <a:pt x="663" y="222"/>
                </a:lnTo>
                <a:lnTo>
                  <a:pt x="663" y="223"/>
                </a:lnTo>
                <a:lnTo>
                  <a:pt x="662" y="223"/>
                </a:lnTo>
                <a:lnTo>
                  <a:pt x="662" y="224"/>
                </a:lnTo>
                <a:lnTo>
                  <a:pt x="661" y="225"/>
                </a:lnTo>
                <a:lnTo>
                  <a:pt x="661" y="226"/>
                </a:lnTo>
                <a:lnTo>
                  <a:pt x="661" y="226"/>
                </a:lnTo>
                <a:lnTo>
                  <a:pt x="661" y="227"/>
                </a:lnTo>
                <a:lnTo>
                  <a:pt x="661" y="227"/>
                </a:lnTo>
                <a:lnTo>
                  <a:pt x="662" y="227"/>
                </a:lnTo>
                <a:lnTo>
                  <a:pt x="662" y="227"/>
                </a:lnTo>
                <a:lnTo>
                  <a:pt x="662" y="228"/>
                </a:lnTo>
                <a:lnTo>
                  <a:pt x="662" y="228"/>
                </a:lnTo>
                <a:lnTo>
                  <a:pt x="662" y="228"/>
                </a:lnTo>
                <a:lnTo>
                  <a:pt x="662" y="229"/>
                </a:lnTo>
                <a:lnTo>
                  <a:pt x="662" y="229"/>
                </a:lnTo>
                <a:lnTo>
                  <a:pt x="661" y="229"/>
                </a:lnTo>
                <a:lnTo>
                  <a:pt x="661" y="229"/>
                </a:lnTo>
                <a:lnTo>
                  <a:pt x="661" y="229"/>
                </a:lnTo>
                <a:lnTo>
                  <a:pt x="661" y="230"/>
                </a:lnTo>
                <a:lnTo>
                  <a:pt x="660" y="229"/>
                </a:lnTo>
                <a:lnTo>
                  <a:pt x="660" y="230"/>
                </a:lnTo>
                <a:lnTo>
                  <a:pt x="661" y="231"/>
                </a:lnTo>
                <a:lnTo>
                  <a:pt x="659" y="233"/>
                </a:lnTo>
                <a:lnTo>
                  <a:pt x="660" y="234"/>
                </a:lnTo>
                <a:lnTo>
                  <a:pt x="661" y="234"/>
                </a:lnTo>
                <a:lnTo>
                  <a:pt x="661" y="235"/>
                </a:lnTo>
                <a:lnTo>
                  <a:pt x="661" y="235"/>
                </a:lnTo>
                <a:lnTo>
                  <a:pt x="661" y="235"/>
                </a:lnTo>
                <a:lnTo>
                  <a:pt x="659" y="237"/>
                </a:lnTo>
                <a:lnTo>
                  <a:pt x="659" y="238"/>
                </a:lnTo>
                <a:lnTo>
                  <a:pt x="659" y="238"/>
                </a:lnTo>
                <a:lnTo>
                  <a:pt x="660" y="239"/>
                </a:lnTo>
                <a:lnTo>
                  <a:pt x="660" y="239"/>
                </a:lnTo>
                <a:lnTo>
                  <a:pt x="660" y="239"/>
                </a:lnTo>
                <a:lnTo>
                  <a:pt x="661" y="239"/>
                </a:lnTo>
                <a:lnTo>
                  <a:pt x="661" y="239"/>
                </a:lnTo>
                <a:lnTo>
                  <a:pt x="661" y="240"/>
                </a:lnTo>
                <a:lnTo>
                  <a:pt x="661" y="240"/>
                </a:lnTo>
                <a:lnTo>
                  <a:pt x="660" y="240"/>
                </a:lnTo>
                <a:lnTo>
                  <a:pt x="660" y="241"/>
                </a:lnTo>
                <a:lnTo>
                  <a:pt x="660" y="241"/>
                </a:lnTo>
                <a:lnTo>
                  <a:pt x="660" y="242"/>
                </a:lnTo>
                <a:lnTo>
                  <a:pt x="660" y="242"/>
                </a:lnTo>
                <a:lnTo>
                  <a:pt x="660" y="242"/>
                </a:lnTo>
                <a:lnTo>
                  <a:pt x="660" y="243"/>
                </a:lnTo>
                <a:lnTo>
                  <a:pt x="659" y="243"/>
                </a:lnTo>
                <a:lnTo>
                  <a:pt x="659" y="243"/>
                </a:lnTo>
                <a:lnTo>
                  <a:pt x="659" y="243"/>
                </a:lnTo>
                <a:lnTo>
                  <a:pt x="660" y="243"/>
                </a:lnTo>
                <a:lnTo>
                  <a:pt x="660" y="244"/>
                </a:lnTo>
                <a:lnTo>
                  <a:pt x="660" y="244"/>
                </a:lnTo>
                <a:lnTo>
                  <a:pt x="660" y="244"/>
                </a:lnTo>
                <a:lnTo>
                  <a:pt x="660" y="245"/>
                </a:lnTo>
                <a:lnTo>
                  <a:pt x="660" y="245"/>
                </a:lnTo>
                <a:lnTo>
                  <a:pt x="661" y="245"/>
                </a:lnTo>
                <a:lnTo>
                  <a:pt x="661" y="246"/>
                </a:lnTo>
                <a:lnTo>
                  <a:pt x="661" y="246"/>
                </a:lnTo>
                <a:lnTo>
                  <a:pt x="661" y="247"/>
                </a:lnTo>
                <a:lnTo>
                  <a:pt x="661" y="247"/>
                </a:lnTo>
                <a:lnTo>
                  <a:pt x="661" y="247"/>
                </a:lnTo>
                <a:lnTo>
                  <a:pt x="661" y="248"/>
                </a:lnTo>
                <a:lnTo>
                  <a:pt x="661" y="248"/>
                </a:lnTo>
                <a:lnTo>
                  <a:pt x="661" y="249"/>
                </a:lnTo>
                <a:lnTo>
                  <a:pt x="661" y="249"/>
                </a:lnTo>
                <a:lnTo>
                  <a:pt x="661" y="250"/>
                </a:lnTo>
                <a:lnTo>
                  <a:pt x="661" y="251"/>
                </a:lnTo>
                <a:lnTo>
                  <a:pt x="661" y="252"/>
                </a:lnTo>
                <a:lnTo>
                  <a:pt x="661" y="252"/>
                </a:lnTo>
                <a:lnTo>
                  <a:pt x="538" y="305"/>
                </a:lnTo>
                <a:lnTo>
                  <a:pt x="518" y="314"/>
                </a:lnTo>
                <a:lnTo>
                  <a:pt x="509" y="318"/>
                </a:lnTo>
                <a:lnTo>
                  <a:pt x="438" y="349"/>
                </a:lnTo>
                <a:lnTo>
                  <a:pt x="380" y="375"/>
                </a:lnTo>
                <a:lnTo>
                  <a:pt x="380" y="375"/>
                </a:lnTo>
                <a:lnTo>
                  <a:pt x="380" y="376"/>
                </a:lnTo>
                <a:lnTo>
                  <a:pt x="380" y="376"/>
                </a:lnTo>
                <a:lnTo>
                  <a:pt x="380" y="376"/>
                </a:lnTo>
                <a:lnTo>
                  <a:pt x="380" y="377"/>
                </a:lnTo>
                <a:lnTo>
                  <a:pt x="381" y="377"/>
                </a:lnTo>
                <a:lnTo>
                  <a:pt x="380" y="378"/>
                </a:lnTo>
                <a:lnTo>
                  <a:pt x="379" y="379"/>
                </a:lnTo>
                <a:lnTo>
                  <a:pt x="379" y="379"/>
                </a:lnTo>
                <a:lnTo>
                  <a:pt x="379" y="379"/>
                </a:lnTo>
                <a:lnTo>
                  <a:pt x="379" y="378"/>
                </a:lnTo>
                <a:lnTo>
                  <a:pt x="378" y="378"/>
                </a:lnTo>
                <a:lnTo>
                  <a:pt x="378" y="378"/>
                </a:lnTo>
                <a:lnTo>
                  <a:pt x="377" y="378"/>
                </a:lnTo>
                <a:lnTo>
                  <a:pt x="377" y="378"/>
                </a:lnTo>
                <a:lnTo>
                  <a:pt x="377" y="376"/>
                </a:lnTo>
                <a:lnTo>
                  <a:pt x="375" y="377"/>
                </a:lnTo>
                <a:lnTo>
                  <a:pt x="374" y="376"/>
                </a:lnTo>
                <a:lnTo>
                  <a:pt x="374" y="376"/>
                </a:lnTo>
                <a:lnTo>
                  <a:pt x="373" y="375"/>
                </a:lnTo>
                <a:lnTo>
                  <a:pt x="373" y="374"/>
                </a:lnTo>
                <a:lnTo>
                  <a:pt x="373" y="373"/>
                </a:lnTo>
                <a:lnTo>
                  <a:pt x="372" y="372"/>
                </a:lnTo>
                <a:lnTo>
                  <a:pt x="372" y="372"/>
                </a:lnTo>
                <a:lnTo>
                  <a:pt x="371" y="372"/>
                </a:lnTo>
                <a:lnTo>
                  <a:pt x="371" y="372"/>
                </a:lnTo>
                <a:lnTo>
                  <a:pt x="370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8" y="373"/>
                </a:lnTo>
                <a:lnTo>
                  <a:pt x="368" y="374"/>
                </a:lnTo>
                <a:lnTo>
                  <a:pt x="368" y="374"/>
                </a:lnTo>
                <a:lnTo>
                  <a:pt x="368" y="374"/>
                </a:lnTo>
                <a:lnTo>
                  <a:pt x="367" y="374"/>
                </a:lnTo>
                <a:lnTo>
                  <a:pt x="367" y="374"/>
                </a:lnTo>
                <a:lnTo>
                  <a:pt x="367" y="375"/>
                </a:lnTo>
                <a:lnTo>
                  <a:pt x="367" y="375"/>
                </a:lnTo>
                <a:lnTo>
                  <a:pt x="367" y="376"/>
                </a:lnTo>
                <a:lnTo>
                  <a:pt x="361" y="380"/>
                </a:lnTo>
                <a:lnTo>
                  <a:pt x="361" y="380"/>
                </a:lnTo>
                <a:lnTo>
                  <a:pt x="361" y="381"/>
                </a:lnTo>
                <a:lnTo>
                  <a:pt x="361" y="381"/>
                </a:lnTo>
                <a:lnTo>
                  <a:pt x="361" y="381"/>
                </a:lnTo>
                <a:lnTo>
                  <a:pt x="361" y="382"/>
                </a:lnTo>
                <a:lnTo>
                  <a:pt x="361" y="382"/>
                </a:lnTo>
                <a:lnTo>
                  <a:pt x="361" y="382"/>
                </a:lnTo>
                <a:lnTo>
                  <a:pt x="361" y="382"/>
                </a:lnTo>
                <a:lnTo>
                  <a:pt x="362" y="382"/>
                </a:lnTo>
                <a:lnTo>
                  <a:pt x="362" y="383"/>
                </a:lnTo>
                <a:lnTo>
                  <a:pt x="359" y="384"/>
                </a:lnTo>
                <a:lnTo>
                  <a:pt x="355" y="386"/>
                </a:lnTo>
                <a:lnTo>
                  <a:pt x="355" y="387"/>
                </a:lnTo>
                <a:lnTo>
                  <a:pt x="355" y="388"/>
                </a:lnTo>
                <a:lnTo>
                  <a:pt x="355" y="388"/>
                </a:lnTo>
                <a:lnTo>
                  <a:pt x="355" y="389"/>
                </a:lnTo>
                <a:lnTo>
                  <a:pt x="355" y="389"/>
                </a:lnTo>
                <a:lnTo>
                  <a:pt x="355" y="389"/>
                </a:lnTo>
                <a:lnTo>
                  <a:pt x="355" y="389"/>
                </a:lnTo>
                <a:lnTo>
                  <a:pt x="356" y="389"/>
                </a:lnTo>
                <a:lnTo>
                  <a:pt x="356" y="390"/>
                </a:lnTo>
                <a:lnTo>
                  <a:pt x="356" y="390"/>
                </a:lnTo>
                <a:lnTo>
                  <a:pt x="355" y="391"/>
                </a:lnTo>
                <a:lnTo>
                  <a:pt x="355" y="391"/>
                </a:lnTo>
                <a:lnTo>
                  <a:pt x="355" y="392"/>
                </a:lnTo>
                <a:lnTo>
                  <a:pt x="355" y="392"/>
                </a:lnTo>
                <a:lnTo>
                  <a:pt x="354" y="393"/>
                </a:lnTo>
                <a:lnTo>
                  <a:pt x="354" y="393"/>
                </a:lnTo>
                <a:lnTo>
                  <a:pt x="353" y="394"/>
                </a:lnTo>
                <a:lnTo>
                  <a:pt x="353" y="394"/>
                </a:lnTo>
                <a:lnTo>
                  <a:pt x="353" y="395"/>
                </a:lnTo>
                <a:lnTo>
                  <a:pt x="352" y="396"/>
                </a:lnTo>
                <a:lnTo>
                  <a:pt x="352" y="396"/>
                </a:lnTo>
                <a:lnTo>
                  <a:pt x="352" y="397"/>
                </a:lnTo>
                <a:lnTo>
                  <a:pt x="351" y="397"/>
                </a:lnTo>
                <a:lnTo>
                  <a:pt x="351" y="397"/>
                </a:lnTo>
                <a:lnTo>
                  <a:pt x="350" y="398"/>
                </a:lnTo>
                <a:lnTo>
                  <a:pt x="350" y="398"/>
                </a:lnTo>
                <a:lnTo>
                  <a:pt x="349" y="398"/>
                </a:lnTo>
                <a:lnTo>
                  <a:pt x="349" y="398"/>
                </a:lnTo>
                <a:lnTo>
                  <a:pt x="348" y="398"/>
                </a:lnTo>
                <a:lnTo>
                  <a:pt x="348" y="399"/>
                </a:lnTo>
                <a:lnTo>
                  <a:pt x="347" y="399"/>
                </a:lnTo>
                <a:lnTo>
                  <a:pt x="347" y="399"/>
                </a:lnTo>
                <a:lnTo>
                  <a:pt x="347" y="399"/>
                </a:lnTo>
                <a:lnTo>
                  <a:pt x="346" y="399"/>
                </a:lnTo>
                <a:lnTo>
                  <a:pt x="346" y="399"/>
                </a:lnTo>
                <a:lnTo>
                  <a:pt x="346" y="400"/>
                </a:lnTo>
                <a:lnTo>
                  <a:pt x="345" y="400"/>
                </a:lnTo>
                <a:lnTo>
                  <a:pt x="345" y="399"/>
                </a:lnTo>
                <a:lnTo>
                  <a:pt x="345" y="399"/>
                </a:lnTo>
                <a:lnTo>
                  <a:pt x="345" y="399"/>
                </a:lnTo>
                <a:lnTo>
                  <a:pt x="345" y="398"/>
                </a:lnTo>
                <a:lnTo>
                  <a:pt x="344" y="398"/>
                </a:lnTo>
                <a:lnTo>
                  <a:pt x="344" y="397"/>
                </a:lnTo>
                <a:lnTo>
                  <a:pt x="344" y="397"/>
                </a:lnTo>
                <a:lnTo>
                  <a:pt x="344" y="397"/>
                </a:lnTo>
                <a:lnTo>
                  <a:pt x="343" y="397"/>
                </a:lnTo>
                <a:lnTo>
                  <a:pt x="343" y="397"/>
                </a:lnTo>
                <a:lnTo>
                  <a:pt x="342" y="397"/>
                </a:lnTo>
                <a:lnTo>
                  <a:pt x="342" y="398"/>
                </a:lnTo>
                <a:lnTo>
                  <a:pt x="342" y="398"/>
                </a:lnTo>
                <a:lnTo>
                  <a:pt x="341" y="398"/>
                </a:lnTo>
                <a:lnTo>
                  <a:pt x="341" y="398"/>
                </a:lnTo>
                <a:lnTo>
                  <a:pt x="340" y="398"/>
                </a:lnTo>
                <a:lnTo>
                  <a:pt x="340" y="398"/>
                </a:lnTo>
                <a:lnTo>
                  <a:pt x="340" y="397"/>
                </a:lnTo>
                <a:lnTo>
                  <a:pt x="339" y="397"/>
                </a:lnTo>
                <a:lnTo>
                  <a:pt x="339" y="397"/>
                </a:lnTo>
                <a:lnTo>
                  <a:pt x="338" y="397"/>
                </a:lnTo>
                <a:lnTo>
                  <a:pt x="337" y="397"/>
                </a:lnTo>
                <a:lnTo>
                  <a:pt x="337" y="397"/>
                </a:lnTo>
                <a:lnTo>
                  <a:pt x="336" y="397"/>
                </a:lnTo>
                <a:lnTo>
                  <a:pt x="336" y="397"/>
                </a:lnTo>
                <a:lnTo>
                  <a:pt x="336" y="397"/>
                </a:lnTo>
                <a:lnTo>
                  <a:pt x="335" y="397"/>
                </a:lnTo>
                <a:lnTo>
                  <a:pt x="335" y="397"/>
                </a:lnTo>
                <a:lnTo>
                  <a:pt x="334" y="397"/>
                </a:lnTo>
                <a:lnTo>
                  <a:pt x="334" y="397"/>
                </a:lnTo>
                <a:lnTo>
                  <a:pt x="333" y="397"/>
                </a:lnTo>
                <a:lnTo>
                  <a:pt x="333" y="398"/>
                </a:lnTo>
                <a:lnTo>
                  <a:pt x="333" y="398"/>
                </a:lnTo>
                <a:lnTo>
                  <a:pt x="332" y="398"/>
                </a:lnTo>
                <a:lnTo>
                  <a:pt x="332" y="398"/>
                </a:lnTo>
                <a:lnTo>
                  <a:pt x="332" y="398"/>
                </a:lnTo>
                <a:lnTo>
                  <a:pt x="332" y="398"/>
                </a:lnTo>
                <a:lnTo>
                  <a:pt x="331" y="398"/>
                </a:lnTo>
                <a:lnTo>
                  <a:pt x="331" y="398"/>
                </a:lnTo>
                <a:lnTo>
                  <a:pt x="330" y="398"/>
                </a:lnTo>
                <a:lnTo>
                  <a:pt x="329" y="398"/>
                </a:lnTo>
                <a:lnTo>
                  <a:pt x="329" y="398"/>
                </a:lnTo>
                <a:lnTo>
                  <a:pt x="328" y="398"/>
                </a:lnTo>
                <a:lnTo>
                  <a:pt x="328" y="398"/>
                </a:lnTo>
                <a:lnTo>
                  <a:pt x="327" y="398"/>
                </a:lnTo>
                <a:lnTo>
                  <a:pt x="327" y="398"/>
                </a:lnTo>
                <a:lnTo>
                  <a:pt x="326" y="398"/>
                </a:lnTo>
                <a:lnTo>
                  <a:pt x="326" y="398"/>
                </a:lnTo>
                <a:lnTo>
                  <a:pt x="325" y="398"/>
                </a:lnTo>
                <a:lnTo>
                  <a:pt x="325" y="398"/>
                </a:lnTo>
                <a:lnTo>
                  <a:pt x="325" y="398"/>
                </a:lnTo>
                <a:lnTo>
                  <a:pt x="324" y="398"/>
                </a:lnTo>
                <a:lnTo>
                  <a:pt x="324" y="399"/>
                </a:lnTo>
                <a:lnTo>
                  <a:pt x="324" y="399"/>
                </a:lnTo>
                <a:lnTo>
                  <a:pt x="324" y="399"/>
                </a:lnTo>
                <a:lnTo>
                  <a:pt x="323" y="399"/>
                </a:lnTo>
                <a:lnTo>
                  <a:pt x="323" y="400"/>
                </a:lnTo>
                <a:lnTo>
                  <a:pt x="322" y="400"/>
                </a:lnTo>
                <a:lnTo>
                  <a:pt x="322" y="400"/>
                </a:lnTo>
                <a:lnTo>
                  <a:pt x="322" y="400"/>
                </a:lnTo>
                <a:lnTo>
                  <a:pt x="321" y="400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0" y="402"/>
                </a:lnTo>
                <a:lnTo>
                  <a:pt x="320" y="403"/>
                </a:lnTo>
                <a:lnTo>
                  <a:pt x="320" y="403"/>
                </a:lnTo>
                <a:lnTo>
                  <a:pt x="320" y="404"/>
                </a:lnTo>
                <a:lnTo>
                  <a:pt x="320" y="404"/>
                </a:lnTo>
                <a:lnTo>
                  <a:pt x="320" y="405"/>
                </a:lnTo>
                <a:lnTo>
                  <a:pt x="320" y="405"/>
                </a:lnTo>
                <a:lnTo>
                  <a:pt x="321" y="406"/>
                </a:lnTo>
                <a:lnTo>
                  <a:pt x="321" y="406"/>
                </a:lnTo>
                <a:lnTo>
                  <a:pt x="321" y="406"/>
                </a:lnTo>
                <a:lnTo>
                  <a:pt x="321" y="406"/>
                </a:lnTo>
                <a:lnTo>
                  <a:pt x="321" y="407"/>
                </a:lnTo>
                <a:lnTo>
                  <a:pt x="321" y="407"/>
                </a:lnTo>
                <a:lnTo>
                  <a:pt x="321" y="408"/>
                </a:lnTo>
                <a:lnTo>
                  <a:pt x="322" y="408"/>
                </a:lnTo>
                <a:lnTo>
                  <a:pt x="322" y="408"/>
                </a:lnTo>
                <a:lnTo>
                  <a:pt x="322" y="408"/>
                </a:lnTo>
                <a:lnTo>
                  <a:pt x="322" y="409"/>
                </a:lnTo>
                <a:lnTo>
                  <a:pt x="322" y="409"/>
                </a:lnTo>
                <a:lnTo>
                  <a:pt x="322" y="410"/>
                </a:lnTo>
                <a:lnTo>
                  <a:pt x="321" y="410"/>
                </a:lnTo>
                <a:lnTo>
                  <a:pt x="321" y="410"/>
                </a:lnTo>
                <a:lnTo>
                  <a:pt x="320" y="410"/>
                </a:lnTo>
                <a:lnTo>
                  <a:pt x="320" y="411"/>
                </a:lnTo>
                <a:lnTo>
                  <a:pt x="319" y="411"/>
                </a:lnTo>
                <a:lnTo>
                  <a:pt x="319" y="411"/>
                </a:lnTo>
                <a:lnTo>
                  <a:pt x="319" y="411"/>
                </a:lnTo>
                <a:lnTo>
                  <a:pt x="319" y="412"/>
                </a:lnTo>
                <a:lnTo>
                  <a:pt x="318" y="412"/>
                </a:lnTo>
                <a:lnTo>
                  <a:pt x="318" y="413"/>
                </a:lnTo>
                <a:lnTo>
                  <a:pt x="319" y="414"/>
                </a:lnTo>
                <a:lnTo>
                  <a:pt x="319" y="414"/>
                </a:lnTo>
                <a:lnTo>
                  <a:pt x="319" y="414"/>
                </a:lnTo>
                <a:lnTo>
                  <a:pt x="319" y="415"/>
                </a:lnTo>
                <a:lnTo>
                  <a:pt x="319" y="415"/>
                </a:lnTo>
                <a:lnTo>
                  <a:pt x="319" y="416"/>
                </a:lnTo>
                <a:lnTo>
                  <a:pt x="319" y="416"/>
                </a:lnTo>
                <a:lnTo>
                  <a:pt x="318" y="416"/>
                </a:lnTo>
                <a:lnTo>
                  <a:pt x="318" y="417"/>
                </a:lnTo>
                <a:lnTo>
                  <a:pt x="318" y="417"/>
                </a:lnTo>
                <a:lnTo>
                  <a:pt x="318" y="418"/>
                </a:lnTo>
                <a:lnTo>
                  <a:pt x="318" y="418"/>
                </a:lnTo>
                <a:lnTo>
                  <a:pt x="318" y="418"/>
                </a:lnTo>
                <a:lnTo>
                  <a:pt x="318" y="419"/>
                </a:lnTo>
                <a:lnTo>
                  <a:pt x="318" y="419"/>
                </a:lnTo>
                <a:lnTo>
                  <a:pt x="318" y="420"/>
                </a:lnTo>
                <a:lnTo>
                  <a:pt x="319" y="420"/>
                </a:lnTo>
                <a:lnTo>
                  <a:pt x="319" y="421"/>
                </a:lnTo>
                <a:lnTo>
                  <a:pt x="319" y="421"/>
                </a:lnTo>
                <a:lnTo>
                  <a:pt x="319" y="422"/>
                </a:lnTo>
                <a:lnTo>
                  <a:pt x="319" y="422"/>
                </a:lnTo>
                <a:lnTo>
                  <a:pt x="319" y="422"/>
                </a:lnTo>
                <a:lnTo>
                  <a:pt x="319" y="422"/>
                </a:lnTo>
                <a:lnTo>
                  <a:pt x="320" y="423"/>
                </a:lnTo>
                <a:lnTo>
                  <a:pt x="320" y="423"/>
                </a:lnTo>
                <a:lnTo>
                  <a:pt x="321" y="423"/>
                </a:lnTo>
                <a:lnTo>
                  <a:pt x="321" y="424"/>
                </a:lnTo>
                <a:lnTo>
                  <a:pt x="320" y="424"/>
                </a:lnTo>
                <a:lnTo>
                  <a:pt x="320" y="425"/>
                </a:lnTo>
                <a:lnTo>
                  <a:pt x="320" y="425"/>
                </a:lnTo>
                <a:lnTo>
                  <a:pt x="321" y="426"/>
                </a:lnTo>
                <a:lnTo>
                  <a:pt x="321" y="426"/>
                </a:lnTo>
                <a:lnTo>
                  <a:pt x="321" y="427"/>
                </a:lnTo>
                <a:lnTo>
                  <a:pt x="321" y="427"/>
                </a:lnTo>
                <a:lnTo>
                  <a:pt x="321" y="428"/>
                </a:lnTo>
                <a:lnTo>
                  <a:pt x="320" y="428"/>
                </a:lnTo>
                <a:lnTo>
                  <a:pt x="320" y="429"/>
                </a:lnTo>
                <a:lnTo>
                  <a:pt x="320" y="429"/>
                </a:lnTo>
                <a:lnTo>
                  <a:pt x="319" y="430"/>
                </a:lnTo>
                <a:lnTo>
                  <a:pt x="319" y="430"/>
                </a:lnTo>
                <a:lnTo>
                  <a:pt x="320" y="431"/>
                </a:lnTo>
                <a:lnTo>
                  <a:pt x="320" y="431"/>
                </a:lnTo>
                <a:lnTo>
                  <a:pt x="320" y="432"/>
                </a:lnTo>
                <a:lnTo>
                  <a:pt x="320" y="432"/>
                </a:lnTo>
                <a:lnTo>
                  <a:pt x="320" y="432"/>
                </a:lnTo>
                <a:lnTo>
                  <a:pt x="320" y="433"/>
                </a:lnTo>
                <a:lnTo>
                  <a:pt x="320" y="433"/>
                </a:lnTo>
                <a:lnTo>
                  <a:pt x="320" y="433"/>
                </a:lnTo>
                <a:lnTo>
                  <a:pt x="320" y="434"/>
                </a:lnTo>
                <a:lnTo>
                  <a:pt x="320" y="434"/>
                </a:lnTo>
                <a:lnTo>
                  <a:pt x="319" y="435"/>
                </a:lnTo>
                <a:lnTo>
                  <a:pt x="319" y="435"/>
                </a:lnTo>
                <a:lnTo>
                  <a:pt x="319" y="435"/>
                </a:lnTo>
                <a:lnTo>
                  <a:pt x="319" y="435"/>
                </a:lnTo>
                <a:lnTo>
                  <a:pt x="318" y="435"/>
                </a:lnTo>
                <a:lnTo>
                  <a:pt x="318" y="436"/>
                </a:lnTo>
                <a:lnTo>
                  <a:pt x="317" y="436"/>
                </a:lnTo>
                <a:lnTo>
                  <a:pt x="317" y="436"/>
                </a:lnTo>
                <a:lnTo>
                  <a:pt x="317" y="436"/>
                </a:lnTo>
                <a:lnTo>
                  <a:pt x="316" y="437"/>
                </a:lnTo>
                <a:lnTo>
                  <a:pt x="316" y="437"/>
                </a:lnTo>
                <a:lnTo>
                  <a:pt x="316" y="438"/>
                </a:lnTo>
                <a:lnTo>
                  <a:pt x="316" y="438"/>
                </a:lnTo>
                <a:lnTo>
                  <a:pt x="316" y="439"/>
                </a:lnTo>
                <a:lnTo>
                  <a:pt x="316" y="439"/>
                </a:lnTo>
                <a:lnTo>
                  <a:pt x="316" y="439"/>
                </a:lnTo>
                <a:lnTo>
                  <a:pt x="316" y="440"/>
                </a:lnTo>
                <a:lnTo>
                  <a:pt x="316" y="440"/>
                </a:lnTo>
                <a:lnTo>
                  <a:pt x="316" y="441"/>
                </a:lnTo>
                <a:lnTo>
                  <a:pt x="315" y="441"/>
                </a:lnTo>
                <a:lnTo>
                  <a:pt x="315" y="442"/>
                </a:lnTo>
                <a:lnTo>
                  <a:pt x="315" y="443"/>
                </a:lnTo>
                <a:lnTo>
                  <a:pt x="315" y="443"/>
                </a:lnTo>
                <a:lnTo>
                  <a:pt x="315" y="443"/>
                </a:lnTo>
                <a:lnTo>
                  <a:pt x="315" y="443"/>
                </a:lnTo>
                <a:lnTo>
                  <a:pt x="315" y="444"/>
                </a:lnTo>
                <a:lnTo>
                  <a:pt x="315" y="444"/>
                </a:lnTo>
                <a:lnTo>
                  <a:pt x="315" y="445"/>
                </a:lnTo>
                <a:lnTo>
                  <a:pt x="315" y="446"/>
                </a:lnTo>
                <a:lnTo>
                  <a:pt x="315" y="446"/>
                </a:lnTo>
                <a:lnTo>
                  <a:pt x="315" y="447"/>
                </a:lnTo>
                <a:lnTo>
                  <a:pt x="315" y="447"/>
                </a:lnTo>
                <a:lnTo>
                  <a:pt x="315" y="447"/>
                </a:lnTo>
                <a:lnTo>
                  <a:pt x="315" y="448"/>
                </a:lnTo>
                <a:lnTo>
                  <a:pt x="315" y="448"/>
                </a:lnTo>
                <a:lnTo>
                  <a:pt x="315" y="449"/>
                </a:lnTo>
                <a:lnTo>
                  <a:pt x="315" y="449"/>
                </a:lnTo>
                <a:lnTo>
                  <a:pt x="315" y="450"/>
                </a:lnTo>
                <a:lnTo>
                  <a:pt x="315" y="451"/>
                </a:lnTo>
                <a:lnTo>
                  <a:pt x="315" y="451"/>
                </a:lnTo>
                <a:lnTo>
                  <a:pt x="315" y="451"/>
                </a:lnTo>
                <a:lnTo>
                  <a:pt x="315" y="452"/>
                </a:lnTo>
                <a:lnTo>
                  <a:pt x="315" y="452"/>
                </a:lnTo>
                <a:lnTo>
                  <a:pt x="315" y="453"/>
                </a:lnTo>
                <a:lnTo>
                  <a:pt x="315" y="453"/>
                </a:lnTo>
                <a:lnTo>
                  <a:pt x="315" y="454"/>
                </a:lnTo>
                <a:lnTo>
                  <a:pt x="315" y="454"/>
                </a:lnTo>
                <a:lnTo>
                  <a:pt x="315" y="454"/>
                </a:lnTo>
                <a:lnTo>
                  <a:pt x="315" y="455"/>
                </a:lnTo>
                <a:lnTo>
                  <a:pt x="315" y="455"/>
                </a:lnTo>
                <a:lnTo>
                  <a:pt x="315" y="456"/>
                </a:lnTo>
                <a:lnTo>
                  <a:pt x="315" y="456"/>
                </a:lnTo>
                <a:lnTo>
                  <a:pt x="315" y="457"/>
                </a:lnTo>
                <a:lnTo>
                  <a:pt x="315" y="457"/>
                </a:lnTo>
                <a:lnTo>
                  <a:pt x="315" y="458"/>
                </a:lnTo>
                <a:lnTo>
                  <a:pt x="315" y="458"/>
                </a:lnTo>
                <a:lnTo>
                  <a:pt x="315" y="459"/>
                </a:lnTo>
                <a:lnTo>
                  <a:pt x="314" y="459"/>
                </a:lnTo>
                <a:lnTo>
                  <a:pt x="314" y="460"/>
                </a:lnTo>
                <a:lnTo>
                  <a:pt x="314" y="460"/>
                </a:lnTo>
                <a:lnTo>
                  <a:pt x="314" y="460"/>
                </a:lnTo>
                <a:lnTo>
                  <a:pt x="314" y="461"/>
                </a:lnTo>
                <a:lnTo>
                  <a:pt x="314" y="462"/>
                </a:lnTo>
                <a:lnTo>
                  <a:pt x="314" y="462"/>
                </a:lnTo>
                <a:lnTo>
                  <a:pt x="314" y="463"/>
                </a:lnTo>
                <a:lnTo>
                  <a:pt x="314" y="464"/>
                </a:lnTo>
                <a:lnTo>
                  <a:pt x="314" y="464"/>
                </a:lnTo>
                <a:lnTo>
                  <a:pt x="314" y="464"/>
                </a:lnTo>
                <a:lnTo>
                  <a:pt x="314" y="464"/>
                </a:lnTo>
                <a:lnTo>
                  <a:pt x="314" y="464"/>
                </a:lnTo>
                <a:lnTo>
                  <a:pt x="314" y="465"/>
                </a:lnTo>
                <a:lnTo>
                  <a:pt x="314" y="465"/>
                </a:lnTo>
                <a:lnTo>
                  <a:pt x="314" y="466"/>
                </a:lnTo>
                <a:lnTo>
                  <a:pt x="315" y="466"/>
                </a:lnTo>
                <a:lnTo>
                  <a:pt x="315" y="466"/>
                </a:lnTo>
                <a:lnTo>
                  <a:pt x="315" y="467"/>
                </a:lnTo>
                <a:lnTo>
                  <a:pt x="315" y="467"/>
                </a:lnTo>
                <a:lnTo>
                  <a:pt x="316" y="467"/>
                </a:lnTo>
                <a:lnTo>
                  <a:pt x="316" y="467"/>
                </a:lnTo>
                <a:lnTo>
                  <a:pt x="317" y="467"/>
                </a:lnTo>
                <a:lnTo>
                  <a:pt x="317" y="467"/>
                </a:lnTo>
                <a:lnTo>
                  <a:pt x="317" y="466"/>
                </a:lnTo>
                <a:lnTo>
                  <a:pt x="317" y="466"/>
                </a:lnTo>
                <a:lnTo>
                  <a:pt x="317" y="466"/>
                </a:lnTo>
                <a:lnTo>
                  <a:pt x="318" y="466"/>
                </a:lnTo>
                <a:lnTo>
                  <a:pt x="318" y="466"/>
                </a:lnTo>
                <a:lnTo>
                  <a:pt x="319" y="467"/>
                </a:lnTo>
                <a:lnTo>
                  <a:pt x="319" y="467"/>
                </a:lnTo>
                <a:lnTo>
                  <a:pt x="320" y="467"/>
                </a:lnTo>
                <a:lnTo>
                  <a:pt x="320" y="468"/>
                </a:lnTo>
                <a:lnTo>
                  <a:pt x="321" y="468"/>
                </a:lnTo>
                <a:lnTo>
                  <a:pt x="321" y="468"/>
                </a:lnTo>
                <a:lnTo>
                  <a:pt x="322" y="468"/>
                </a:lnTo>
                <a:lnTo>
                  <a:pt x="322" y="468"/>
                </a:lnTo>
                <a:lnTo>
                  <a:pt x="322" y="468"/>
                </a:lnTo>
                <a:lnTo>
                  <a:pt x="322" y="468"/>
                </a:lnTo>
                <a:lnTo>
                  <a:pt x="322" y="468"/>
                </a:lnTo>
                <a:lnTo>
                  <a:pt x="322" y="468"/>
                </a:lnTo>
                <a:lnTo>
                  <a:pt x="321" y="469"/>
                </a:lnTo>
                <a:lnTo>
                  <a:pt x="321" y="469"/>
                </a:lnTo>
                <a:lnTo>
                  <a:pt x="321" y="470"/>
                </a:lnTo>
                <a:lnTo>
                  <a:pt x="321" y="470"/>
                </a:lnTo>
                <a:lnTo>
                  <a:pt x="322" y="471"/>
                </a:lnTo>
                <a:lnTo>
                  <a:pt x="322" y="471"/>
                </a:lnTo>
                <a:lnTo>
                  <a:pt x="323" y="471"/>
                </a:lnTo>
                <a:lnTo>
                  <a:pt x="323" y="470"/>
                </a:lnTo>
                <a:lnTo>
                  <a:pt x="324" y="470"/>
                </a:lnTo>
                <a:lnTo>
                  <a:pt x="324" y="470"/>
                </a:lnTo>
                <a:lnTo>
                  <a:pt x="324" y="470"/>
                </a:lnTo>
                <a:lnTo>
                  <a:pt x="324" y="471"/>
                </a:lnTo>
                <a:lnTo>
                  <a:pt x="325" y="472"/>
                </a:lnTo>
                <a:lnTo>
                  <a:pt x="325" y="472"/>
                </a:lnTo>
                <a:lnTo>
                  <a:pt x="325" y="472"/>
                </a:lnTo>
                <a:lnTo>
                  <a:pt x="325" y="473"/>
                </a:lnTo>
                <a:lnTo>
                  <a:pt x="325" y="473"/>
                </a:lnTo>
                <a:lnTo>
                  <a:pt x="325" y="474"/>
                </a:lnTo>
                <a:lnTo>
                  <a:pt x="325" y="474"/>
                </a:lnTo>
                <a:lnTo>
                  <a:pt x="325" y="475"/>
                </a:lnTo>
                <a:lnTo>
                  <a:pt x="325" y="475"/>
                </a:lnTo>
                <a:lnTo>
                  <a:pt x="325" y="475"/>
                </a:lnTo>
                <a:lnTo>
                  <a:pt x="325" y="476"/>
                </a:lnTo>
                <a:lnTo>
                  <a:pt x="325" y="476"/>
                </a:lnTo>
                <a:lnTo>
                  <a:pt x="325" y="476"/>
                </a:lnTo>
                <a:lnTo>
                  <a:pt x="325" y="476"/>
                </a:lnTo>
                <a:lnTo>
                  <a:pt x="325" y="476"/>
                </a:lnTo>
                <a:lnTo>
                  <a:pt x="325" y="477"/>
                </a:lnTo>
                <a:lnTo>
                  <a:pt x="324" y="477"/>
                </a:lnTo>
                <a:lnTo>
                  <a:pt x="324" y="477"/>
                </a:lnTo>
                <a:lnTo>
                  <a:pt x="324" y="478"/>
                </a:lnTo>
                <a:lnTo>
                  <a:pt x="324" y="478"/>
                </a:lnTo>
                <a:lnTo>
                  <a:pt x="324" y="479"/>
                </a:lnTo>
                <a:lnTo>
                  <a:pt x="324" y="479"/>
                </a:lnTo>
                <a:lnTo>
                  <a:pt x="324" y="480"/>
                </a:lnTo>
                <a:lnTo>
                  <a:pt x="324" y="480"/>
                </a:lnTo>
                <a:lnTo>
                  <a:pt x="324" y="480"/>
                </a:lnTo>
                <a:lnTo>
                  <a:pt x="324" y="481"/>
                </a:lnTo>
                <a:lnTo>
                  <a:pt x="324" y="481"/>
                </a:lnTo>
                <a:lnTo>
                  <a:pt x="325" y="482"/>
                </a:lnTo>
                <a:lnTo>
                  <a:pt x="325" y="482"/>
                </a:lnTo>
                <a:lnTo>
                  <a:pt x="325" y="482"/>
                </a:lnTo>
                <a:lnTo>
                  <a:pt x="325" y="483"/>
                </a:lnTo>
                <a:lnTo>
                  <a:pt x="325" y="483"/>
                </a:lnTo>
                <a:lnTo>
                  <a:pt x="325" y="484"/>
                </a:lnTo>
                <a:lnTo>
                  <a:pt x="325" y="484"/>
                </a:lnTo>
                <a:lnTo>
                  <a:pt x="325" y="484"/>
                </a:lnTo>
                <a:lnTo>
                  <a:pt x="324" y="484"/>
                </a:lnTo>
                <a:lnTo>
                  <a:pt x="324" y="483"/>
                </a:lnTo>
                <a:lnTo>
                  <a:pt x="324" y="483"/>
                </a:lnTo>
                <a:lnTo>
                  <a:pt x="323" y="483"/>
                </a:lnTo>
                <a:lnTo>
                  <a:pt x="323" y="483"/>
                </a:lnTo>
                <a:lnTo>
                  <a:pt x="322" y="483"/>
                </a:lnTo>
                <a:lnTo>
                  <a:pt x="322" y="484"/>
                </a:lnTo>
                <a:lnTo>
                  <a:pt x="322" y="484"/>
                </a:lnTo>
                <a:lnTo>
                  <a:pt x="322" y="484"/>
                </a:lnTo>
                <a:lnTo>
                  <a:pt x="322" y="485"/>
                </a:lnTo>
                <a:lnTo>
                  <a:pt x="321" y="485"/>
                </a:lnTo>
                <a:lnTo>
                  <a:pt x="322" y="485"/>
                </a:lnTo>
                <a:lnTo>
                  <a:pt x="322" y="485"/>
                </a:lnTo>
                <a:lnTo>
                  <a:pt x="322" y="486"/>
                </a:lnTo>
                <a:lnTo>
                  <a:pt x="322" y="486"/>
                </a:lnTo>
                <a:lnTo>
                  <a:pt x="322" y="486"/>
                </a:lnTo>
                <a:lnTo>
                  <a:pt x="321" y="487"/>
                </a:lnTo>
                <a:lnTo>
                  <a:pt x="321" y="487"/>
                </a:lnTo>
                <a:lnTo>
                  <a:pt x="320" y="488"/>
                </a:lnTo>
                <a:lnTo>
                  <a:pt x="320" y="488"/>
                </a:lnTo>
                <a:lnTo>
                  <a:pt x="320" y="489"/>
                </a:lnTo>
                <a:lnTo>
                  <a:pt x="319" y="489"/>
                </a:lnTo>
                <a:lnTo>
                  <a:pt x="319" y="489"/>
                </a:lnTo>
                <a:lnTo>
                  <a:pt x="319" y="489"/>
                </a:lnTo>
                <a:lnTo>
                  <a:pt x="319" y="489"/>
                </a:lnTo>
                <a:lnTo>
                  <a:pt x="318" y="489"/>
                </a:lnTo>
                <a:lnTo>
                  <a:pt x="318" y="489"/>
                </a:lnTo>
                <a:lnTo>
                  <a:pt x="317" y="489"/>
                </a:lnTo>
                <a:lnTo>
                  <a:pt x="317" y="489"/>
                </a:lnTo>
                <a:lnTo>
                  <a:pt x="316" y="490"/>
                </a:lnTo>
                <a:lnTo>
                  <a:pt x="316" y="490"/>
                </a:lnTo>
                <a:lnTo>
                  <a:pt x="316" y="491"/>
                </a:lnTo>
                <a:lnTo>
                  <a:pt x="315" y="491"/>
                </a:lnTo>
                <a:lnTo>
                  <a:pt x="315" y="492"/>
                </a:lnTo>
                <a:lnTo>
                  <a:pt x="316" y="492"/>
                </a:lnTo>
                <a:lnTo>
                  <a:pt x="316" y="493"/>
                </a:lnTo>
                <a:lnTo>
                  <a:pt x="316" y="493"/>
                </a:lnTo>
                <a:lnTo>
                  <a:pt x="317" y="493"/>
                </a:lnTo>
                <a:lnTo>
                  <a:pt x="317" y="494"/>
                </a:lnTo>
                <a:lnTo>
                  <a:pt x="317" y="494"/>
                </a:lnTo>
                <a:lnTo>
                  <a:pt x="317" y="494"/>
                </a:lnTo>
                <a:lnTo>
                  <a:pt x="318" y="494"/>
                </a:lnTo>
                <a:lnTo>
                  <a:pt x="318" y="495"/>
                </a:lnTo>
                <a:lnTo>
                  <a:pt x="318" y="495"/>
                </a:lnTo>
                <a:lnTo>
                  <a:pt x="317" y="495"/>
                </a:lnTo>
                <a:lnTo>
                  <a:pt x="317" y="496"/>
                </a:lnTo>
                <a:lnTo>
                  <a:pt x="317" y="496"/>
                </a:lnTo>
                <a:lnTo>
                  <a:pt x="316" y="496"/>
                </a:lnTo>
                <a:lnTo>
                  <a:pt x="316" y="497"/>
                </a:lnTo>
                <a:lnTo>
                  <a:pt x="316" y="497"/>
                </a:lnTo>
                <a:lnTo>
                  <a:pt x="316" y="497"/>
                </a:lnTo>
                <a:lnTo>
                  <a:pt x="316" y="497"/>
                </a:lnTo>
                <a:lnTo>
                  <a:pt x="315" y="498"/>
                </a:lnTo>
                <a:lnTo>
                  <a:pt x="315" y="498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4" y="499"/>
                </a:lnTo>
                <a:lnTo>
                  <a:pt x="314" y="500"/>
                </a:lnTo>
                <a:lnTo>
                  <a:pt x="314" y="500"/>
                </a:lnTo>
                <a:lnTo>
                  <a:pt x="313" y="500"/>
                </a:lnTo>
                <a:lnTo>
                  <a:pt x="313" y="501"/>
                </a:lnTo>
                <a:lnTo>
                  <a:pt x="312" y="501"/>
                </a:lnTo>
                <a:lnTo>
                  <a:pt x="312" y="501"/>
                </a:lnTo>
                <a:lnTo>
                  <a:pt x="311" y="501"/>
                </a:lnTo>
                <a:lnTo>
                  <a:pt x="311" y="501"/>
                </a:lnTo>
                <a:lnTo>
                  <a:pt x="310" y="501"/>
                </a:lnTo>
                <a:lnTo>
                  <a:pt x="310" y="501"/>
                </a:lnTo>
                <a:lnTo>
                  <a:pt x="309" y="501"/>
                </a:lnTo>
                <a:lnTo>
                  <a:pt x="309" y="501"/>
                </a:lnTo>
                <a:lnTo>
                  <a:pt x="308" y="501"/>
                </a:lnTo>
                <a:lnTo>
                  <a:pt x="308" y="502"/>
                </a:lnTo>
                <a:lnTo>
                  <a:pt x="308" y="502"/>
                </a:lnTo>
                <a:lnTo>
                  <a:pt x="307" y="502"/>
                </a:lnTo>
                <a:lnTo>
                  <a:pt x="307" y="501"/>
                </a:lnTo>
                <a:lnTo>
                  <a:pt x="307" y="501"/>
                </a:lnTo>
                <a:lnTo>
                  <a:pt x="306" y="501"/>
                </a:lnTo>
                <a:lnTo>
                  <a:pt x="306" y="501"/>
                </a:lnTo>
                <a:lnTo>
                  <a:pt x="305" y="501"/>
                </a:lnTo>
                <a:lnTo>
                  <a:pt x="305" y="502"/>
                </a:lnTo>
                <a:lnTo>
                  <a:pt x="305" y="502"/>
                </a:lnTo>
                <a:lnTo>
                  <a:pt x="305" y="503"/>
                </a:lnTo>
                <a:lnTo>
                  <a:pt x="305" y="503"/>
                </a:lnTo>
                <a:lnTo>
                  <a:pt x="305" y="504"/>
                </a:lnTo>
                <a:lnTo>
                  <a:pt x="304" y="504"/>
                </a:lnTo>
                <a:lnTo>
                  <a:pt x="304" y="504"/>
                </a:lnTo>
                <a:lnTo>
                  <a:pt x="304" y="504"/>
                </a:lnTo>
                <a:lnTo>
                  <a:pt x="304" y="504"/>
                </a:lnTo>
                <a:lnTo>
                  <a:pt x="303" y="504"/>
                </a:lnTo>
                <a:lnTo>
                  <a:pt x="303" y="504"/>
                </a:lnTo>
                <a:lnTo>
                  <a:pt x="303" y="504"/>
                </a:lnTo>
                <a:lnTo>
                  <a:pt x="303" y="504"/>
                </a:lnTo>
                <a:lnTo>
                  <a:pt x="302" y="504"/>
                </a:lnTo>
                <a:lnTo>
                  <a:pt x="302" y="504"/>
                </a:lnTo>
                <a:lnTo>
                  <a:pt x="301" y="504"/>
                </a:lnTo>
                <a:lnTo>
                  <a:pt x="301" y="504"/>
                </a:lnTo>
                <a:lnTo>
                  <a:pt x="301" y="504"/>
                </a:lnTo>
                <a:lnTo>
                  <a:pt x="300" y="505"/>
                </a:lnTo>
                <a:lnTo>
                  <a:pt x="300" y="505"/>
                </a:lnTo>
                <a:lnTo>
                  <a:pt x="299" y="505"/>
                </a:lnTo>
                <a:lnTo>
                  <a:pt x="299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6"/>
                </a:lnTo>
                <a:lnTo>
                  <a:pt x="298" y="506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7" y="507"/>
                </a:lnTo>
                <a:lnTo>
                  <a:pt x="297" y="507"/>
                </a:lnTo>
                <a:lnTo>
                  <a:pt x="296" y="507"/>
                </a:lnTo>
                <a:lnTo>
                  <a:pt x="295" y="507"/>
                </a:lnTo>
                <a:lnTo>
                  <a:pt x="295" y="507"/>
                </a:lnTo>
                <a:lnTo>
                  <a:pt x="294" y="507"/>
                </a:lnTo>
                <a:lnTo>
                  <a:pt x="294" y="507"/>
                </a:lnTo>
                <a:lnTo>
                  <a:pt x="293" y="507"/>
                </a:lnTo>
                <a:lnTo>
                  <a:pt x="293" y="507"/>
                </a:lnTo>
                <a:lnTo>
                  <a:pt x="292" y="508"/>
                </a:lnTo>
                <a:lnTo>
                  <a:pt x="292" y="508"/>
                </a:lnTo>
                <a:lnTo>
                  <a:pt x="291" y="508"/>
                </a:lnTo>
                <a:lnTo>
                  <a:pt x="291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89" y="508"/>
                </a:lnTo>
                <a:lnTo>
                  <a:pt x="289" y="508"/>
                </a:lnTo>
                <a:lnTo>
                  <a:pt x="288" y="508"/>
                </a:lnTo>
                <a:lnTo>
                  <a:pt x="288" y="507"/>
                </a:lnTo>
                <a:lnTo>
                  <a:pt x="288" y="507"/>
                </a:lnTo>
                <a:lnTo>
                  <a:pt x="287" y="507"/>
                </a:lnTo>
                <a:lnTo>
                  <a:pt x="287" y="507"/>
                </a:lnTo>
                <a:lnTo>
                  <a:pt x="286" y="507"/>
                </a:lnTo>
                <a:lnTo>
                  <a:pt x="286" y="507"/>
                </a:lnTo>
                <a:lnTo>
                  <a:pt x="286" y="507"/>
                </a:lnTo>
                <a:lnTo>
                  <a:pt x="286" y="508"/>
                </a:lnTo>
                <a:lnTo>
                  <a:pt x="285" y="508"/>
                </a:lnTo>
                <a:lnTo>
                  <a:pt x="285" y="508"/>
                </a:lnTo>
                <a:lnTo>
                  <a:pt x="285" y="509"/>
                </a:lnTo>
                <a:lnTo>
                  <a:pt x="285" y="509"/>
                </a:lnTo>
                <a:lnTo>
                  <a:pt x="285" y="510"/>
                </a:lnTo>
                <a:lnTo>
                  <a:pt x="285" y="511"/>
                </a:lnTo>
                <a:lnTo>
                  <a:pt x="285" y="512"/>
                </a:lnTo>
                <a:lnTo>
                  <a:pt x="285" y="512"/>
                </a:lnTo>
                <a:lnTo>
                  <a:pt x="285" y="513"/>
                </a:lnTo>
                <a:lnTo>
                  <a:pt x="285" y="513"/>
                </a:lnTo>
                <a:lnTo>
                  <a:pt x="286" y="514"/>
                </a:lnTo>
                <a:lnTo>
                  <a:pt x="286" y="514"/>
                </a:lnTo>
                <a:lnTo>
                  <a:pt x="286" y="514"/>
                </a:lnTo>
                <a:lnTo>
                  <a:pt x="286" y="515"/>
                </a:lnTo>
                <a:lnTo>
                  <a:pt x="286" y="515"/>
                </a:lnTo>
                <a:lnTo>
                  <a:pt x="285" y="515"/>
                </a:lnTo>
                <a:lnTo>
                  <a:pt x="285" y="516"/>
                </a:lnTo>
                <a:lnTo>
                  <a:pt x="284" y="516"/>
                </a:lnTo>
                <a:lnTo>
                  <a:pt x="284" y="516"/>
                </a:lnTo>
                <a:lnTo>
                  <a:pt x="283" y="515"/>
                </a:lnTo>
                <a:lnTo>
                  <a:pt x="283" y="515"/>
                </a:lnTo>
                <a:lnTo>
                  <a:pt x="282" y="515"/>
                </a:lnTo>
                <a:lnTo>
                  <a:pt x="282" y="515"/>
                </a:lnTo>
                <a:lnTo>
                  <a:pt x="282" y="515"/>
                </a:lnTo>
                <a:lnTo>
                  <a:pt x="282" y="515"/>
                </a:lnTo>
                <a:lnTo>
                  <a:pt x="281" y="515"/>
                </a:lnTo>
                <a:lnTo>
                  <a:pt x="281" y="514"/>
                </a:lnTo>
                <a:lnTo>
                  <a:pt x="280" y="514"/>
                </a:lnTo>
                <a:lnTo>
                  <a:pt x="279" y="514"/>
                </a:lnTo>
                <a:lnTo>
                  <a:pt x="278" y="514"/>
                </a:lnTo>
                <a:lnTo>
                  <a:pt x="278" y="514"/>
                </a:lnTo>
                <a:lnTo>
                  <a:pt x="278" y="514"/>
                </a:lnTo>
                <a:lnTo>
                  <a:pt x="277" y="514"/>
                </a:lnTo>
                <a:lnTo>
                  <a:pt x="277" y="514"/>
                </a:lnTo>
                <a:lnTo>
                  <a:pt x="277" y="514"/>
                </a:lnTo>
                <a:lnTo>
                  <a:pt x="276" y="514"/>
                </a:lnTo>
                <a:lnTo>
                  <a:pt x="276" y="514"/>
                </a:lnTo>
                <a:lnTo>
                  <a:pt x="275" y="514"/>
                </a:lnTo>
                <a:lnTo>
                  <a:pt x="275" y="514"/>
                </a:lnTo>
                <a:lnTo>
                  <a:pt x="263" y="508"/>
                </a:lnTo>
                <a:lnTo>
                  <a:pt x="260" y="506"/>
                </a:lnTo>
                <a:lnTo>
                  <a:pt x="259" y="506"/>
                </a:lnTo>
                <a:lnTo>
                  <a:pt x="259" y="506"/>
                </a:lnTo>
                <a:lnTo>
                  <a:pt x="259" y="506"/>
                </a:lnTo>
                <a:lnTo>
                  <a:pt x="258" y="506"/>
                </a:lnTo>
                <a:lnTo>
                  <a:pt x="258" y="505"/>
                </a:lnTo>
                <a:lnTo>
                  <a:pt x="258" y="505"/>
                </a:lnTo>
                <a:lnTo>
                  <a:pt x="258" y="505"/>
                </a:lnTo>
                <a:lnTo>
                  <a:pt x="258" y="505"/>
                </a:lnTo>
                <a:lnTo>
                  <a:pt x="258" y="505"/>
                </a:lnTo>
                <a:lnTo>
                  <a:pt x="258" y="504"/>
                </a:lnTo>
                <a:lnTo>
                  <a:pt x="258" y="503"/>
                </a:lnTo>
                <a:lnTo>
                  <a:pt x="258" y="503"/>
                </a:lnTo>
                <a:lnTo>
                  <a:pt x="258" y="503"/>
                </a:lnTo>
                <a:lnTo>
                  <a:pt x="258" y="503"/>
                </a:lnTo>
                <a:lnTo>
                  <a:pt x="257" y="502"/>
                </a:lnTo>
                <a:lnTo>
                  <a:pt x="257" y="501"/>
                </a:lnTo>
                <a:lnTo>
                  <a:pt x="257" y="500"/>
                </a:lnTo>
                <a:lnTo>
                  <a:pt x="255" y="503"/>
                </a:lnTo>
                <a:lnTo>
                  <a:pt x="255" y="502"/>
                </a:lnTo>
                <a:lnTo>
                  <a:pt x="254" y="502"/>
                </a:lnTo>
                <a:lnTo>
                  <a:pt x="254" y="502"/>
                </a:lnTo>
                <a:lnTo>
                  <a:pt x="253" y="502"/>
                </a:lnTo>
                <a:lnTo>
                  <a:pt x="253" y="502"/>
                </a:lnTo>
                <a:lnTo>
                  <a:pt x="253" y="501"/>
                </a:lnTo>
                <a:lnTo>
                  <a:pt x="253" y="501"/>
                </a:lnTo>
                <a:lnTo>
                  <a:pt x="252" y="501"/>
                </a:lnTo>
                <a:lnTo>
                  <a:pt x="252" y="501"/>
                </a:lnTo>
                <a:lnTo>
                  <a:pt x="252" y="501"/>
                </a:lnTo>
                <a:lnTo>
                  <a:pt x="251" y="500"/>
                </a:lnTo>
                <a:lnTo>
                  <a:pt x="251" y="500"/>
                </a:lnTo>
                <a:lnTo>
                  <a:pt x="250" y="499"/>
                </a:lnTo>
                <a:lnTo>
                  <a:pt x="250" y="499"/>
                </a:lnTo>
                <a:lnTo>
                  <a:pt x="250" y="499"/>
                </a:lnTo>
                <a:lnTo>
                  <a:pt x="249" y="499"/>
                </a:lnTo>
                <a:lnTo>
                  <a:pt x="249" y="499"/>
                </a:lnTo>
                <a:lnTo>
                  <a:pt x="249" y="498"/>
                </a:lnTo>
                <a:lnTo>
                  <a:pt x="249" y="498"/>
                </a:lnTo>
                <a:lnTo>
                  <a:pt x="249" y="497"/>
                </a:lnTo>
                <a:lnTo>
                  <a:pt x="248" y="497"/>
                </a:lnTo>
                <a:lnTo>
                  <a:pt x="248" y="497"/>
                </a:lnTo>
                <a:lnTo>
                  <a:pt x="248" y="497"/>
                </a:lnTo>
                <a:lnTo>
                  <a:pt x="248" y="496"/>
                </a:lnTo>
                <a:lnTo>
                  <a:pt x="248" y="496"/>
                </a:lnTo>
                <a:lnTo>
                  <a:pt x="247" y="496"/>
                </a:lnTo>
                <a:lnTo>
                  <a:pt x="247" y="496"/>
                </a:lnTo>
                <a:lnTo>
                  <a:pt x="246" y="496"/>
                </a:lnTo>
                <a:lnTo>
                  <a:pt x="246" y="496"/>
                </a:lnTo>
                <a:lnTo>
                  <a:pt x="246" y="496"/>
                </a:lnTo>
                <a:lnTo>
                  <a:pt x="246" y="497"/>
                </a:lnTo>
                <a:lnTo>
                  <a:pt x="245" y="497"/>
                </a:lnTo>
                <a:lnTo>
                  <a:pt x="245" y="497"/>
                </a:lnTo>
                <a:lnTo>
                  <a:pt x="245" y="497"/>
                </a:lnTo>
                <a:lnTo>
                  <a:pt x="245" y="497"/>
                </a:lnTo>
                <a:lnTo>
                  <a:pt x="245" y="497"/>
                </a:lnTo>
                <a:lnTo>
                  <a:pt x="244" y="497"/>
                </a:lnTo>
                <a:lnTo>
                  <a:pt x="244" y="497"/>
                </a:lnTo>
                <a:lnTo>
                  <a:pt x="244" y="497"/>
                </a:lnTo>
                <a:lnTo>
                  <a:pt x="243" y="497"/>
                </a:lnTo>
                <a:lnTo>
                  <a:pt x="243" y="497"/>
                </a:lnTo>
                <a:lnTo>
                  <a:pt x="242" y="496"/>
                </a:lnTo>
                <a:lnTo>
                  <a:pt x="242" y="497"/>
                </a:lnTo>
                <a:lnTo>
                  <a:pt x="241" y="497"/>
                </a:lnTo>
                <a:lnTo>
                  <a:pt x="241" y="497"/>
                </a:lnTo>
                <a:lnTo>
                  <a:pt x="241" y="496"/>
                </a:lnTo>
                <a:lnTo>
                  <a:pt x="240" y="496"/>
                </a:lnTo>
                <a:lnTo>
                  <a:pt x="240" y="496"/>
                </a:lnTo>
                <a:lnTo>
                  <a:pt x="240" y="495"/>
                </a:lnTo>
                <a:lnTo>
                  <a:pt x="240" y="494"/>
                </a:lnTo>
                <a:lnTo>
                  <a:pt x="239" y="493"/>
                </a:lnTo>
                <a:lnTo>
                  <a:pt x="239" y="493"/>
                </a:lnTo>
                <a:lnTo>
                  <a:pt x="238" y="492"/>
                </a:lnTo>
                <a:lnTo>
                  <a:pt x="237" y="491"/>
                </a:lnTo>
                <a:lnTo>
                  <a:pt x="236" y="490"/>
                </a:lnTo>
                <a:lnTo>
                  <a:pt x="236" y="489"/>
                </a:lnTo>
                <a:lnTo>
                  <a:pt x="236" y="489"/>
                </a:lnTo>
                <a:lnTo>
                  <a:pt x="236" y="489"/>
                </a:lnTo>
                <a:lnTo>
                  <a:pt x="235" y="488"/>
                </a:lnTo>
                <a:lnTo>
                  <a:pt x="235" y="487"/>
                </a:lnTo>
                <a:lnTo>
                  <a:pt x="234" y="486"/>
                </a:lnTo>
                <a:lnTo>
                  <a:pt x="234" y="486"/>
                </a:lnTo>
                <a:lnTo>
                  <a:pt x="234" y="485"/>
                </a:lnTo>
                <a:lnTo>
                  <a:pt x="234" y="485"/>
                </a:lnTo>
                <a:lnTo>
                  <a:pt x="233" y="484"/>
                </a:lnTo>
                <a:lnTo>
                  <a:pt x="232" y="483"/>
                </a:lnTo>
                <a:lnTo>
                  <a:pt x="232" y="483"/>
                </a:lnTo>
                <a:lnTo>
                  <a:pt x="231" y="483"/>
                </a:lnTo>
                <a:lnTo>
                  <a:pt x="231" y="482"/>
                </a:lnTo>
                <a:lnTo>
                  <a:pt x="230" y="481"/>
                </a:lnTo>
                <a:lnTo>
                  <a:pt x="230" y="480"/>
                </a:lnTo>
                <a:lnTo>
                  <a:pt x="229" y="480"/>
                </a:lnTo>
                <a:lnTo>
                  <a:pt x="229" y="479"/>
                </a:lnTo>
                <a:lnTo>
                  <a:pt x="229" y="479"/>
                </a:lnTo>
                <a:lnTo>
                  <a:pt x="229" y="478"/>
                </a:lnTo>
                <a:lnTo>
                  <a:pt x="229" y="477"/>
                </a:lnTo>
                <a:lnTo>
                  <a:pt x="229" y="477"/>
                </a:lnTo>
                <a:lnTo>
                  <a:pt x="228" y="476"/>
                </a:lnTo>
                <a:lnTo>
                  <a:pt x="228" y="476"/>
                </a:lnTo>
                <a:lnTo>
                  <a:pt x="228" y="476"/>
                </a:lnTo>
                <a:lnTo>
                  <a:pt x="227" y="476"/>
                </a:lnTo>
                <a:lnTo>
                  <a:pt x="227" y="475"/>
                </a:lnTo>
                <a:lnTo>
                  <a:pt x="226" y="475"/>
                </a:lnTo>
                <a:lnTo>
                  <a:pt x="226" y="475"/>
                </a:lnTo>
                <a:lnTo>
                  <a:pt x="225" y="475"/>
                </a:lnTo>
                <a:lnTo>
                  <a:pt x="225" y="475"/>
                </a:lnTo>
                <a:lnTo>
                  <a:pt x="224" y="475"/>
                </a:lnTo>
                <a:lnTo>
                  <a:pt x="224" y="475"/>
                </a:lnTo>
                <a:lnTo>
                  <a:pt x="224" y="475"/>
                </a:lnTo>
                <a:lnTo>
                  <a:pt x="223" y="475"/>
                </a:lnTo>
                <a:lnTo>
                  <a:pt x="223" y="475"/>
                </a:lnTo>
                <a:lnTo>
                  <a:pt x="222" y="475"/>
                </a:lnTo>
                <a:lnTo>
                  <a:pt x="222" y="474"/>
                </a:lnTo>
                <a:lnTo>
                  <a:pt x="221" y="474"/>
                </a:lnTo>
                <a:lnTo>
                  <a:pt x="221" y="474"/>
                </a:lnTo>
                <a:lnTo>
                  <a:pt x="220" y="473"/>
                </a:lnTo>
                <a:lnTo>
                  <a:pt x="220" y="473"/>
                </a:lnTo>
                <a:lnTo>
                  <a:pt x="218" y="472"/>
                </a:lnTo>
                <a:lnTo>
                  <a:pt x="217" y="472"/>
                </a:lnTo>
                <a:lnTo>
                  <a:pt x="217" y="472"/>
                </a:lnTo>
                <a:lnTo>
                  <a:pt x="216" y="471"/>
                </a:lnTo>
                <a:lnTo>
                  <a:pt x="215" y="471"/>
                </a:lnTo>
                <a:lnTo>
                  <a:pt x="215" y="471"/>
                </a:lnTo>
                <a:lnTo>
                  <a:pt x="214" y="471"/>
                </a:lnTo>
                <a:lnTo>
                  <a:pt x="213" y="470"/>
                </a:lnTo>
                <a:lnTo>
                  <a:pt x="213" y="470"/>
                </a:lnTo>
                <a:lnTo>
                  <a:pt x="212" y="470"/>
                </a:lnTo>
                <a:lnTo>
                  <a:pt x="212" y="469"/>
                </a:lnTo>
                <a:lnTo>
                  <a:pt x="211" y="469"/>
                </a:lnTo>
                <a:lnTo>
                  <a:pt x="211" y="468"/>
                </a:lnTo>
                <a:lnTo>
                  <a:pt x="211" y="468"/>
                </a:lnTo>
                <a:lnTo>
                  <a:pt x="211" y="468"/>
                </a:lnTo>
                <a:lnTo>
                  <a:pt x="211" y="468"/>
                </a:lnTo>
                <a:lnTo>
                  <a:pt x="211" y="467"/>
                </a:lnTo>
                <a:lnTo>
                  <a:pt x="211" y="467"/>
                </a:lnTo>
                <a:lnTo>
                  <a:pt x="211" y="466"/>
                </a:lnTo>
                <a:lnTo>
                  <a:pt x="210" y="466"/>
                </a:lnTo>
                <a:lnTo>
                  <a:pt x="210" y="465"/>
                </a:lnTo>
                <a:lnTo>
                  <a:pt x="210" y="465"/>
                </a:lnTo>
                <a:lnTo>
                  <a:pt x="209" y="465"/>
                </a:lnTo>
                <a:lnTo>
                  <a:pt x="209" y="464"/>
                </a:lnTo>
                <a:lnTo>
                  <a:pt x="208" y="464"/>
                </a:lnTo>
                <a:lnTo>
                  <a:pt x="208" y="464"/>
                </a:lnTo>
                <a:lnTo>
                  <a:pt x="208" y="464"/>
                </a:lnTo>
                <a:lnTo>
                  <a:pt x="207" y="464"/>
                </a:lnTo>
                <a:lnTo>
                  <a:pt x="207" y="464"/>
                </a:lnTo>
                <a:lnTo>
                  <a:pt x="208" y="464"/>
                </a:lnTo>
                <a:lnTo>
                  <a:pt x="208" y="464"/>
                </a:lnTo>
                <a:lnTo>
                  <a:pt x="209" y="463"/>
                </a:lnTo>
                <a:lnTo>
                  <a:pt x="209" y="463"/>
                </a:lnTo>
                <a:lnTo>
                  <a:pt x="210" y="463"/>
                </a:lnTo>
                <a:lnTo>
                  <a:pt x="210" y="463"/>
                </a:lnTo>
                <a:lnTo>
                  <a:pt x="211" y="462"/>
                </a:lnTo>
                <a:lnTo>
                  <a:pt x="211" y="462"/>
                </a:lnTo>
                <a:lnTo>
                  <a:pt x="211" y="462"/>
                </a:lnTo>
                <a:lnTo>
                  <a:pt x="211" y="461"/>
                </a:lnTo>
                <a:lnTo>
                  <a:pt x="212" y="461"/>
                </a:lnTo>
                <a:lnTo>
                  <a:pt x="212" y="460"/>
                </a:lnTo>
                <a:lnTo>
                  <a:pt x="212" y="460"/>
                </a:lnTo>
                <a:lnTo>
                  <a:pt x="213" y="460"/>
                </a:lnTo>
                <a:lnTo>
                  <a:pt x="213" y="460"/>
                </a:lnTo>
                <a:lnTo>
                  <a:pt x="213" y="459"/>
                </a:lnTo>
                <a:lnTo>
                  <a:pt x="214" y="459"/>
                </a:lnTo>
                <a:lnTo>
                  <a:pt x="214" y="458"/>
                </a:lnTo>
                <a:lnTo>
                  <a:pt x="214" y="458"/>
                </a:lnTo>
                <a:lnTo>
                  <a:pt x="214" y="457"/>
                </a:lnTo>
                <a:lnTo>
                  <a:pt x="214" y="457"/>
                </a:lnTo>
                <a:lnTo>
                  <a:pt x="213" y="456"/>
                </a:lnTo>
                <a:lnTo>
                  <a:pt x="213" y="456"/>
                </a:lnTo>
                <a:lnTo>
                  <a:pt x="213" y="455"/>
                </a:lnTo>
                <a:lnTo>
                  <a:pt x="213" y="455"/>
                </a:lnTo>
                <a:lnTo>
                  <a:pt x="213" y="455"/>
                </a:lnTo>
                <a:lnTo>
                  <a:pt x="212" y="455"/>
                </a:lnTo>
                <a:lnTo>
                  <a:pt x="212" y="454"/>
                </a:lnTo>
                <a:lnTo>
                  <a:pt x="211" y="454"/>
                </a:lnTo>
                <a:lnTo>
                  <a:pt x="210" y="455"/>
                </a:lnTo>
                <a:lnTo>
                  <a:pt x="210" y="455"/>
                </a:lnTo>
                <a:lnTo>
                  <a:pt x="209" y="455"/>
                </a:lnTo>
                <a:lnTo>
                  <a:pt x="207" y="457"/>
                </a:lnTo>
                <a:lnTo>
                  <a:pt x="207" y="458"/>
                </a:lnTo>
                <a:lnTo>
                  <a:pt x="207" y="459"/>
                </a:lnTo>
                <a:lnTo>
                  <a:pt x="206" y="459"/>
                </a:lnTo>
                <a:lnTo>
                  <a:pt x="206" y="460"/>
                </a:lnTo>
                <a:lnTo>
                  <a:pt x="206" y="460"/>
                </a:lnTo>
                <a:lnTo>
                  <a:pt x="206" y="460"/>
                </a:lnTo>
                <a:lnTo>
                  <a:pt x="205" y="461"/>
                </a:lnTo>
                <a:lnTo>
                  <a:pt x="202" y="455"/>
                </a:lnTo>
                <a:lnTo>
                  <a:pt x="202" y="455"/>
                </a:lnTo>
                <a:lnTo>
                  <a:pt x="199" y="451"/>
                </a:lnTo>
                <a:lnTo>
                  <a:pt x="200" y="447"/>
                </a:lnTo>
                <a:lnTo>
                  <a:pt x="200" y="443"/>
                </a:lnTo>
                <a:lnTo>
                  <a:pt x="197" y="440"/>
                </a:lnTo>
                <a:lnTo>
                  <a:pt x="193" y="439"/>
                </a:lnTo>
                <a:lnTo>
                  <a:pt x="191" y="440"/>
                </a:lnTo>
                <a:lnTo>
                  <a:pt x="190" y="440"/>
                </a:lnTo>
                <a:lnTo>
                  <a:pt x="189" y="440"/>
                </a:lnTo>
                <a:lnTo>
                  <a:pt x="186" y="439"/>
                </a:lnTo>
                <a:lnTo>
                  <a:pt x="183" y="439"/>
                </a:lnTo>
                <a:lnTo>
                  <a:pt x="179" y="440"/>
                </a:lnTo>
                <a:lnTo>
                  <a:pt x="174" y="441"/>
                </a:lnTo>
                <a:lnTo>
                  <a:pt x="175" y="443"/>
                </a:lnTo>
                <a:lnTo>
                  <a:pt x="177" y="444"/>
                </a:lnTo>
                <a:lnTo>
                  <a:pt x="176" y="448"/>
                </a:lnTo>
                <a:lnTo>
                  <a:pt x="176" y="448"/>
                </a:lnTo>
                <a:lnTo>
                  <a:pt x="173" y="448"/>
                </a:lnTo>
                <a:lnTo>
                  <a:pt x="171" y="447"/>
                </a:lnTo>
                <a:lnTo>
                  <a:pt x="169" y="446"/>
                </a:lnTo>
                <a:lnTo>
                  <a:pt x="168" y="443"/>
                </a:lnTo>
                <a:lnTo>
                  <a:pt x="168" y="442"/>
                </a:lnTo>
                <a:lnTo>
                  <a:pt x="164" y="442"/>
                </a:lnTo>
                <a:lnTo>
                  <a:pt x="154" y="442"/>
                </a:lnTo>
                <a:lnTo>
                  <a:pt x="146" y="443"/>
                </a:lnTo>
                <a:lnTo>
                  <a:pt x="107" y="443"/>
                </a:lnTo>
                <a:lnTo>
                  <a:pt x="99" y="443"/>
                </a:lnTo>
                <a:lnTo>
                  <a:pt x="99" y="443"/>
                </a:lnTo>
                <a:lnTo>
                  <a:pt x="99" y="443"/>
                </a:lnTo>
                <a:lnTo>
                  <a:pt x="99" y="442"/>
                </a:lnTo>
                <a:lnTo>
                  <a:pt x="99" y="442"/>
                </a:lnTo>
                <a:lnTo>
                  <a:pt x="98" y="441"/>
                </a:lnTo>
                <a:lnTo>
                  <a:pt x="98" y="441"/>
                </a:lnTo>
                <a:lnTo>
                  <a:pt x="98" y="440"/>
                </a:lnTo>
                <a:lnTo>
                  <a:pt x="99" y="440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100" y="438"/>
                </a:lnTo>
                <a:lnTo>
                  <a:pt x="100" y="438"/>
                </a:lnTo>
                <a:lnTo>
                  <a:pt x="100" y="437"/>
                </a:lnTo>
                <a:lnTo>
                  <a:pt x="100" y="437"/>
                </a:lnTo>
                <a:lnTo>
                  <a:pt x="99" y="437"/>
                </a:lnTo>
                <a:lnTo>
                  <a:pt x="99" y="436"/>
                </a:lnTo>
                <a:lnTo>
                  <a:pt x="99" y="436"/>
                </a:lnTo>
                <a:lnTo>
                  <a:pt x="99" y="436"/>
                </a:lnTo>
                <a:lnTo>
                  <a:pt x="99" y="436"/>
                </a:lnTo>
                <a:lnTo>
                  <a:pt x="99" y="435"/>
                </a:lnTo>
                <a:lnTo>
                  <a:pt x="98" y="435"/>
                </a:lnTo>
                <a:lnTo>
                  <a:pt x="98" y="435"/>
                </a:lnTo>
                <a:lnTo>
                  <a:pt x="98" y="434"/>
                </a:lnTo>
                <a:lnTo>
                  <a:pt x="98" y="434"/>
                </a:lnTo>
                <a:lnTo>
                  <a:pt x="98" y="433"/>
                </a:lnTo>
                <a:lnTo>
                  <a:pt x="98" y="433"/>
                </a:lnTo>
                <a:lnTo>
                  <a:pt x="98" y="433"/>
                </a:lnTo>
                <a:lnTo>
                  <a:pt x="98" y="432"/>
                </a:lnTo>
                <a:lnTo>
                  <a:pt x="98" y="432"/>
                </a:lnTo>
                <a:lnTo>
                  <a:pt x="97" y="432"/>
                </a:lnTo>
                <a:lnTo>
                  <a:pt x="97" y="432"/>
                </a:lnTo>
                <a:lnTo>
                  <a:pt x="97" y="431"/>
                </a:lnTo>
                <a:lnTo>
                  <a:pt x="96" y="431"/>
                </a:lnTo>
                <a:lnTo>
                  <a:pt x="96" y="431"/>
                </a:lnTo>
                <a:lnTo>
                  <a:pt x="96" y="431"/>
                </a:lnTo>
                <a:lnTo>
                  <a:pt x="96" y="430"/>
                </a:lnTo>
                <a:lnTo>
                  <a:pt x="96" y="430"/>
                </a:lnTo>
                <a:lnTo>
                  <a:pt x="96" y="429"/>
                </a:lnTo>
                <a:lnTo>
                  <a:pt x="96" y="429"/>
                </a:lnTo>
                <a:lnTo>
                  <a:pt x="96" y="429"/>
                </a:lnTo>
                <a:lnTo>
                  <a:pt x="96" y="428"/>
                </a:lnTo>
                <a:lnTo>
                  <a:pt x="95" y="428"/>
                </a:lnTo>
                <a:lnTo>
                  <a:pt x="95" y="427"/>
                </a:lnTo>
                <a:lnTo>
                  <a:pt x="95" y="427"/>
                </a:lnTo>
                <a:lnTo>
                  <a:pt x="95" y="426"/>
                </a:lnTo>
                <a:lnTo>
                  <a:pt x="94" y="426"/>
                </a:lnTo>
                <a:lnTo>
                  <a:pt x="94" y="426"/>
                </a:lnTo>
                <a:lnTo>
                  <a:pt x="93" y="426"/>
                </a:lnTo>
                <a:lnTo>
                  <a:pt x="93" y="426"/>
                </a:lnTo>
                <a:lnTo>
                  <a:pt x="92" y="426"/>
                </a:lnTo>
                <a:lnTo>
                  <a:pt x="92" y="426"/>
                </a:lnTo>
                <a:lnTo>
                  <a:pt x="91" y="426"/>
                </a:lnTo>
                <a:lnTo>
                  <a:pt x="91" y="426"/>
                </a:lnTo>
                <a:lnTo>
                  <a:pt x="91" y="425"/>
                </a:lnTo>
                <a:lnTo>
                  <a:pt x="91" y="425"/>
                </a:lnTo>
                <a:lnTo>
                  <a:pt x="91" y="424"/>
                </a:lnTo>
                <a:lnTo>
                  <a:pt x="91" y="424"/>
                </a:lnTo>
                <a:lnTo>
                  <a:pt x="91" y="424"/>
                </a:lnTo>
                <a:lnTo>
                  <a:pt x="90" y="424"/>
                </a:lnTo>
                <a:lnTo>
                  <a:pt x="90" y="425"/>
                </a:lnTo>
                <a:lnTo>
                  <a:pt x="90" y="424"/>
                </a:lnTo>
                <a:lnTo>
                  <a:pt x="89" y="424"/>
                </a:lnTo>
                <a:lnTo>
                  <a:pt x="89" y="424"/>
                </a:lnTo>
                <a:lnTo>
                  <a:pt x="88" y="424"/>
                </a:lnTo>
                <a:lnTo>
                  <a:pt x="88" y="424"/>
                </a:lnTo>
                <a:lnTo>
                  <a:pt x="87" y="423"/>
                </a:lnTo>
                <a:lnTo>
                  <a:pt x="87" y="423"/>
                </a:lnTo>
                <a:lnTo>
                  <a:pt x="86" y="423"/>
                </a:lnTo>
                <a:lnTo>
                  <a:pt x="86" y="422"/>
                </a:lnTo>
                <a:lnTo>
                  <a:pt x="86" y="422"/>
                </a:lnTo>
                <a:lnTo>
                  <a:pt x="86" y="422"/>
                </a:lnTo>
                <a:lnTo>
                  <a:pt x="85" y="422"/>
                </a:lnTo>
                <a:lnTo>
                  <a:pt x="85" y="422"/>
                </a:lnTo>
                <a:lnTo>
                  <a:pt x="84" y="422"/>
                </a:lnTo>
                <a:lnTo>
                  <a:pt x="84" y="422"/>
                </a:lnTo>
                <a:lnTo>
                  <a:pt x="83" y="421"/>
                </a:lnTo>
                <a:lnTo>
                  <a:pt x="83" y="421"/>
                </a:lnTo>
                <a:lnTo>
                  <a:pt x="83" y="421"/>
                </a:lnTo>
                <a:lnTo>
                  <a:pt x="82" y="421"/>
                </a:lnTo>
                <a:lnTo>
                  <a:pt x="82" y="420"/>
                </a:lnTo>
                <a:lnTo>
                  <a:pt x="82" y="420"/>
                </a:lnTo>
                <a:lnTo>
                  <a:pt x="82" y="420"/>
                </a:lnTo>
                <a:lnTo>
                  <a:pt x="82" y="419"/>
                </a:lnTo>
                <a:lnTo>
                  <a:pt x="82" y="419"/>
                </a:lnTo>
                <a:lnTo>
                  <a:pt x="82" y="418"/>
                </a:lnTo>
                <a:lnTo>
                  <a:pt x="82" y="418"/>
                </a:lnTo>
                <a:lnTo>
                  <a:pt x="82" y="418"/>
                </a:lnTo>
                <a:lnTo>
                  <a:pt x="82" y="417"/>
                </a:lnTo>
                <a:lnTo>
                  <a:pt x="82" y="417"/>
                </a:lnTo>
                <a:lnTo>
                  <a:pt x="82" y="416"/>
                </a:lnTo>
                <a:lnTo>
                  <a:pt x="82" y="416"/>
                </a:lnTo>
                <a:lnTo>
                  <a:pt x="82" y="415"/>
                </a:lnTo>
                <a:lnTo>
                  <a:pt x="82" y="415"/>
                </a:lnTo>
                <a:lnTo>
                  <a:pt x="82" y="414"/>
                </a:lnTo>
                <a:lnTo>
                  <a:pt x="82" y="414"/>
                </a:lnTo>
                <a:lnTo>
                  <a:pt x="82" y="414"/>
                </a:lnTo>
                <a:lnTo>
                  <a:pt x="82" y="413"/>
                </a:lnTo>
                <a:lnTo>
                  <a:pt x="82" y="413"/>
                </a:lnTo>
                <a:lnTo>
                  <a:pt x="82" y="412"/>
                </a:lnTo>
                <a:lnTo>
                  <a:pt x="82" y="412"/>
                </a:lnTo>
                <a:lnTo>
                  <a:pt x="82" y="411"/>
                </a:lnTo>
                <a:lnTo>
                  <a:pt x="82" y="411"/>
                </a:lnTo>
                <a:lnTo>
                  <a:pt x="82" y="411"/>
                </a:lnTo>
                <a:lnTo>
                  <a:pt x="82" y="411"/>
                </a:lnTo>
                <a:lnTo>
                  <a:pt x="82" y="410"/>
                </a:lnTo>
                <a:lnTo>
                  <a:pt x="83" y="410"/>
                </a:lnTo>
                <a:lnTo>
                  <a:pt x="83" y="410"/>
                </a:lnTo>
                <a:lnTo>
                  <a:pt x="84" y="410"/>
                </a:lnTo>
                <a:lnTo>
                  <a:pt x="84" y="409"/>
                </a:lnTo>
                <a:lnTo>
                  <a:pt x="84" y="409"/>
                </a:lnTo>
                <a:lnTo>
                  <a:pt x="85" y="408"/>
                </a:lnTo>
                <a:lnTo>
                  <a:pt x="84" y="408"/>
                </a:lnTo>
                <a:lnTo>
                  <a:pt x="84" y="407"/>
                </a:lnTo>
                <a:lnTo>
                  <a:pt x="84" y="407"/>
                </a:lnTo>
                <a:lnTo>
                  <a:pt x="84" y="406"/>
                </a:lnTo>
                <a:lnTo>
                  <a:pt x="83" y="406"/>
                </a:lnTo>
                <a:lnTo>
                  <a:pt x="83" y="406"/>
                </a:lnTo>
                <a:lnTo>
                  <a:pt x="83" y="406"/>
                </a:lnTo>
                <a:lnTo>
                  <a:pt x="83" y="406"/>
                </a:lnTo>
                <a:lnTo>
                  <a:pt x="83" y="405"/>
                </a:lnTo>
                <a:lnTo>
                  <a:pt x="83" y="405"/>
                </a:lnTo>
                <a:lnTo>
                  <a:pt x="83" y="404"/>
                </a:lnTo>
                <a:lnTo>
                  <a:pt x="83" y="404"/>
                </a:lnTo>
                <a:lnTo>
                  <a:pt x="83" y="403"/>
                </a:lnTo>
                <a:lnTo>
                  <a:pt x="83" y="403"/>
                </a:lnTo>
                <a:lnTo>
                  <a:pt x="83" y="403"/>
                </a:lnTo>
                <a:lnTo>
                  <a:pt x="84" y="402"/>
                </a:lnTo>
                <a:lnTo>
                  <a:pt x="84" y="402"/>
                </a:lnTo>
                <a:lnTo>
                  <a:pt x="84" y="402"/>
                </a:lnTo>
                <a:lnTo>
                  <a:pt x="84" y="401"/>
                </a:lnTo>
                <a:lnTo>
                  <a:pt x="85" y="401"/>
                </a:lnTo>
                <a:lnTo>
                  <a:pt x="85" y="401"/>
                </a:lnTo>
                <a:lnTo>
                  <a:pt x="86" y="401"/>
                </a:lnTo>
                <a:lnTo>
                  <a:pt x="86" y="401"/>
                </a:lnTo>
                <a:lnTo>
                  <a:pt x="86" y="400"/>
                </a:lnTo>
                <a:lnTo>
                  <a:pt x="86" y="400"/>
                </a:lnTo>
                <a:lnTo>
                  <a:pt x="86" y="400"/>
                </a:lnTo>
                <a:lnTo>
                  <a:pt x="86" y="399"/>
                </a:lnTo>
                <a:lnTo>
                  <a:pt x="86" y="399"/>
                </a:lnTo>
                <a:lnTo>
                  <a:pt x="86" y="398"/>
                </a:lnTo>
                <a:lnTo>
                  <a:pt x="86" y="398"/>
                </a:lnTo>
                <a:lnTo>
                  <a:pt x="86" y="397"/>
                </a:lnTo>
                <a:lnTo>
                  <a:pt x="86" y="397"/>
                </a:lnTo>
                <a:lnTo>
                  <a:pt x="86" y="397"/>
                </a:lnTo>
                <a:lnTo>
                  <a:pt x="86" y="396"/>
                </a:lnTo>
                <a:lnTo>
                  <a:pt x="86" y="396"/>
                </a:lnTo>
                <a:lnTo>
                  <a:pt x="87" y="396"/>
                </a:lnTo>
                <a:lnTo>
                  <a:pt x="87" y="395"/>
                </a:lnTo>
                <a:lnTo>
                  <a:pt x="87" y="395"/>
                </a:lnTo>
                <a:lnTo>
                  <a:pt x="87" y="395"/>
                </a:lnTo>
                <a:lnTo>
                  <a:pt x="87" y="394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8" y="392"/>
                </a:lnTo>
                <a:lnTo>
                  <a:pt x="87" y="391"/>
                </a:lnTo>
                <a:lnTo>
                  <a:pt x="87" y="391"/>
                </a:lnTo>
                <a:lnTo>
                  <a:pt x="87" y="390"/>
                </a:lnTo>
                <a:lnTo>
                  <a:pt x="87" y="390"/>
                </a:lnTo>
                <a:lnTo>
                  <a:pt x="87" y="390"/>
                </a:lnTo>
                <a:lnTo>
                  <a:pt x="86" y="389"/>
                </a:lnTo>
                <a:lnTo>
                  <a:pt x="86" y="389"/>
                </a:lnTo>
                <a:lnTo>
                  <a:pt x="86" y="389"/>
                </a:lnTo>
                <a:lnTo>
                  <a:pt x="85" y="389"/>
                </a:lnTo>
                <a:lnTo>
                  <a:pt x="85" y="389"/>
                </a:lnTo>
                <a:lnTo>
                  <a:pt x="85" y="389"/>
                </a:lnTo>
                <a:lnTo>
                  <a:pt x="85" y="389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3" y="387"/>
                </a:lnTo>
                <a:lnTo>
                  <a:pt x="83" y="387"/>
                </a:lnTo>
                <a:lnTo>
                  <a:pt x="82" y="387"/>
                </a:lnTo>
                <a:lnTo>
                  <a:pt x="82" y="387"/>
                </a:lnTo>
                <a:lnTo>
                  <a:pt x="82" y="387"/>
                </a:lnTo>
                <a:lnTo>
                  <a:pt x="81" y="387"/>
                </a:lnTo>
                <a:lnTo>
                  <a:pt x="81" y="387"/>
                </a:lnTo>
                <a:lnTo>
                  <a:pt x="81" y="387"/>
                </a:lnTo>
                <a:lnTo>
                  <a:pt x="80" y="386"/>
                </a:lnTo>
                <a:lnTo>
                  <a:pt x="80" y="386"/>
                </a:lnTo>
                <a:lnTo>
                  <a:pt x="80" y="385"/>
                </a:lnTo>
                <a:lnTo>
                  <a:pt x="79" y="385"/>
                </a:lnTo>
                <a:lnTo>
                  <a:pt x="79" y="385"/>
                </a:lnTo>
                <a:lnTo>
                  <a:pt x="79" y="385"/>
                </a:lnTo>
                <a:lnTo>
                  <a:pt x="79" y="385"/>
                </a:lnTo>
                <a:lnTo>
                  <a:pt x="79" y="384"/>
                </a:lnTo>
                <a:lnTo>
                  <a:pt x="79" y="384"/>
                </a:lnTo>
                <a:lnTo>
                  <a:pt x="79" y="383"/>
                </a:lnTo>
                <a:lnTo>
                  <a:pt x="79" y="383"/>
                </a:lnTo>
                <a:lnTo>
                  <a:pt x="79" y="382"/>
                </a:lnTo>
                <a:lnTo>
                  <a:pt x="79" y="382"/>
                </a:lnTo>
                <a:lnTo>
                  <a:pt x="79" y="381"/>
                </a:lnTo>
                <a:lnTo>
                  <a:pt x="79" y="381"/>
                </a:lnTo>
                <a:lnTo>
                  <a:pt x="79" y="381"/>
                </a:lnTo>
                <a:lnTo>
                  <a:pt x="79" y="380"/>
                </a:lnTo>
                <a:lnTo>
                  <a:pt x="79" y="380"/>
                </a:lnTo>
                <a:lnTo>
                  <a:pt x="79" y="379"/>
                </a:lnTo>
                <a:lnTo>
                  <a:pt x="79" y="379"/>
                </a:lnTo>
                <a:lnTo>
                  <a:pt x="79" y="379"/>
                </a:lnTo>
                <a:lnTo>
                  <a:pt x="79" y="378"/>
                </a:lnTo>
                <a:lnTo>
                  <a:pt x="79" y="378"/>
                </a:lnTo>
                <a:lnTo>
                  <a:pt x="79" y="378"/>
                </a:lnTo>
                <a:lnTo>
                  <a:pt x="79" y="377"/>
                </a:lnTo>
                <a:lnTo>
                  <a:pt x="79" y="377"/>
                </a:lnTo>
                <a:lnTo>
                  <a:pt x="79" y="376"/>
                </a:lnTo>
                <a:lnTo>
                  <a:pt x="79" y="376"/>
                </a:lnTo>
                <a:lnTo>
                  <a:pt x="79" y="376"/>
                </a:lnTo>
                <a:lnTo>
                  <a:pt x="79" y="375"/>
                </a:lnTo>
                <a:lnTo>
                  <a:pt x="79" y="375"/>
                </a:lnTo>
                <a:lnTo>
                  <a:pt x="79" y="374"/>
                </a:lnTo>
                <a:lnTo>
                  <a:pt x="79" y="374"/>
                </a:lnTo>
                <a:lnTo>
                  <a:pt x="79" y="373"/>
                </a:lnTo>
                <a:lnTo>
                  <a:pt x="79" y="373"/>
                </a:lnTo>
                <a:lnTo>
                  <a:pt x="79" y="373"/>
                </a:lnTo>
                <a:lnTo>
                  <a:pt x="79" y="372"/>
                </a:lnTo>
                <a:lnTo>
                  <a:pt x="79" y="372"/>
                </a:lnTo>
                <a:lnTo>
                  <a:pt x="79" y="372"/>
                </a:lnTo>
                <a:lnTo>
                  <a:pt x="79" y="371"/>
                </a:lnTo>
                <a:lnTo>
                  <a:pt x="79" y="371"/>
                </a:lnTo>
                <a:lnTo>
                  <a:pt x="78" y="371"/>
                </a:lnTo>
                <a:lnTo>
                  <a:pt x="78" y="370"/>
                </a:lnTo>
                <a:lnTo>
                  <a:pt x="78" y="370"/>
                </a:lnTo>
                <a:lnTo>
                  <a:pt x="77" y="370"/>
                </a:lnTo>
                <a:lnTo>
                  <a:pt x="77" y="370"/>
                </a:lnTo>
                <a:lnTo>
                  <a:pt x="77" y="370"/>
                </a:lnTo>
                <a:lnTo>
                  <a:pt x="77" y="369"/>
                </a:lnTo>
                <a:lnTo>
                  <a:pt x="77" y="369"/>
                </a:lnTo>
                <a:lnTo>
                  <a:pt x="76" y="368"/>
                </a:lnTo>
                <a:lnTo>
                  <a:pt x="76" y="368"/>
                </a:lnTo>
                <a:lnTo>
                  <a:pt x="76" y="368"/>
                </a:lnTo>
                <a:lnTo>
                  <a:pt x="75" y="368"/>
                </a:lnTo>
                <a:lnTo>
                  <a:pt x="75" y="367"/>
                </a:lnTo>
                <a:lnTo>
                  <a:pt x="75" y="367"/>
                </a:lnTo>
                <a:lnTo>
                  <a:pt x="74" y="367"/>
                </a:lnTo>
                <a:lnTo>
                  <a:pt x="74" y="366"/>
                </a:lnTo>
                <a:lnTo>
                  <a:pt x="74" y="366"/>
                </a:lnTo>
                <a:lnTo>
                  <a:pt x="74" y="366"/>
                </a:lnTo>
                <a:lnTo>
                  <a:pt x="74" y="366"/>
                </a:lnTo>
                <a:lnTo>
                  <a:pt x="74" y="365"/>
                </a:lnTo>
                <a:lnTo>
                  <a:pt x="74" y="365"/>
                </a:lnTo>
                <a:lnTo>
                  <a:pt x="74" y="364"/>
                </a:lnTo>
                <a:lnTo>
                  <a:pt x="74" y="364"/>
                </a:lnTo>
                <a:lnTo>
                  <a:pt x="74" y="364"/>
                </a:lnTo>
                <a:lnTo>
                  <a:pt x="74" y="363"/>
                </a:lnTo>
                <a:lnTo>
                  <a:pt x="74" y="363"/>
                </a:lnTo>
                <a:lnTo>
                  <a:pt x="74" y="362"/>
                </a:lnTo>
                <a:lnTo>
                  <a:pt x="74" y="362"/>
                </a:lnTo>
                <a:lnTo>
                  <a:pt x="74" y="361"/>
                </a:lnTo>
                <a:lnTo>
                  <a:pt x="74" y="361"/>
                </a:lnTo>
                <a:lnTo>
                  <a:pt x="74" y="360"/>
                </a:lnTo>
                <a:lnTo>
                  <a:pt x="74" y="360"/>
                </a:lnTo>
                <a:lnTo>
                  <a:pt x="74" y="360"/>
                </a:lnTo>
                <a:lnTo>
                  <a:pt x="74" y="360"/>
                </a:lnTo>
                <a:lnTo>
                  <a:pt x="74" y="359"/>
                </a:lnTo>
                <a:lnTo>
                  <a:pt x="73" y="359"/>
                </a:lnTo>
                <a:lnTo>
                  <a:pt x="73" y="358"/>
                </a:lnTo>
                <a:lnTo>
                  <a:pt x="72" y="358"/>
                </a:lnTo>
                <a:lnTo>
                  <a:pt x="72" y="357"/>
                </a:lnTo>
                <a:lnTo>
                  <a:pt x="72" y="357"/>
                </a:lnTo>
                <a:lnTo>
                  <a:pt x="72" y="357"/>
                </a:lnTo>
                <a:lnTo>
                  <a:pt x="71" y="357"/>
                </a:lnTo>
                <a:lnTo>
                  <a:pt x="71" y="357"/>
                </a:lnTo>
                <a:lnTo>
                  <a:pt x="71" y="357"/>
                </a:lnTo>
                <a:lnTo>
                  <a:pt x="71" y="356"/>
                </a:lnTo>
                <a:lnTo>
                  <a:pt x="70" y="356"/>
                </a:lnTo>
                <a:lnTo>
                  <a:pt x="70" y="356"/>
                </a:lnTo>
                <a:lnTo>
                  <a:pt x="70" y="355"/>
                </a:lnTo>
                <a:lnTo>
                  <a:pt x="70" y="355"/>
                </a:lnTo>
                <a:lnTo>
                  <a:pt x="70" y="354"/>
                </a:lnTo>
                <a:lnTo>
                  <a:pt x="70" y="354"/>
                </a:lnTo>
                <a:lnTo>
                  <a:pt x="70" y="353"/>
                </a:lnTo>
                <a:lnTo>
                  <a:pt x="70" y="353"/>
                </a:lnTo>
                <a:lnTo>
                  <a:pt x="70" y="352"/>
                </a:lnTo>
                <a:lnTo>
                  <a:pt x="70" y="352"/>
                </a:lnTo>
                <a:lnTo>
                  <a:pt x="70" y="351"/>
                </a:lnTo>
                <a:lnTo>
                  <a:pt x="70" y="350"/>
                </a:lnTo>
                <a:lnTo>
                  <a:pt x="70" y="350"/>
                </a:lnTo>
                <a:lnTo>
                  <a:pt x="70" y="349"/>
                </a:lnTo>
                <a:lnTo>
                  <a:pt x="69" y="349"/>
                </a:lnTo>
                <a:lnTo>
                  <a:pt x="69" y="348"/>
                </a:lnTo>
                <a:lnTo>
                  <a:pt x="69" y="348"/>
                </a:lnTo>
                <a:lnTo>
                  <a:pt x="69" y="347"/>
                </a:lnTo>
                <a:lnTo>
                  <a:pt x="69" y="347"/>
                </a:ln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7" y="347"/>
                </a:lnTo>
                <a:lnTo>
                  <a:pt x="67" y="347"/>
                </a:lnTo>
                <a:lnTo>
                  <a:pt x="66" y="347"/>
                </a:lnTo>
                <a:lnTo>
                  <a:pt x="66" y="347"/>
                </a:lnTo>
                <a:lnTo>
                  <a:pt x="66" y="347"/>
                </a:lnTo>
                <a:lnTo>
                  <a:pt x="66" y="346"/>
                </a:lnTo>
                <a:lnTo>
                  <a:pt x="66" y="346"/>
                </a:lnTo>
                <a:lnTo>
                  <a:pt x="66" y="345"/>
                </a:lnTo>
                <a:lnTo>
                  <a:pt x="66" y="345"/>
                </a:lnTo>
                <a:lnTo>
                  <a:pt x="66" y="344"/>
                </a:lnTo>
                <a:lnTo>
                  <a:pt x="66" y="344"/>
                </a:lnTo>
                <a:lnTo>
                  <a:pt x="66" y="343"/>
                </a:lnTo>
                <a:lnTo>
                  <a:pt x="66" y="343"/>
                </a:lnTo>
                <a:lnTo>
                  <a:pt x="66" y="342"/>
                </a:lnTo>
                <a:lnTo>
                  <a:pt x="66" y="342"/>
                </a:lnTo>
                <a:lnTo>
                  <a:pt x="67" y="342"/>
                </a:lnTo>
                <a:lnTo>
                  <a:pt x="67" y="341"/>
                </a:lnTo>
                <a:lnTo>
                  <a:pt x="67" y="341"/>
                </a:lnTo>
                <a:lnTo>
                  <a:pt x="67" y="340"/>
                </a:lnTo>
                <a:lnTo>
                  <a:pt x="67" y="340"/>
                </a:lnTo>
                <a:lnTo>
                  <a:pt x="67" y="340"/>
                </a:lnTo>
                <a:lnTo>
                  <a:pt x="67" y="339"/>
                </a:lnTo>
                <a:lnTo>
                  <a:pt x="67" y="339"/>
                </a:lnTo>
                <a:lnTo>
                  <a:pt x="67" y="339"/>
                </a:lnTo>
                <a:lnTo>
                  <a:pt x="67" y="338"/>
                </a:lnTo>
                <a:lnTo>
                  <a:pt x="67" y="338"/>
                </a:lnTo>
                <a:lnTo>
                  <a:pt x="67" y="337"/>
                </a:lnTo>
                <a:lnTo>
                  <a:pt x="67" y="337"/>
                </a:lnTo>
                <a:lnTo>
                  <a:pt x="67" y="336"/>
                </a:lnTo>
                <a:lnTo>
                  <a:pt x="66" y="336"/>
                </a:lnTo>
                <a:lnTo>
                  <a:pt x="66" y="336"/>
                </a:lnTo>
                <a:lnTo>
                  <a:pt x="66" y="335"/>
                </a:lnTo>
                <a:lnTo>
                  <a:pt x="66" y="335"/>
                </a:lnTo>
                <a:lnTo>
                  <a:pt x="65" y="335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4" y="333"/>
                </a:lnTo>
                <a:lnTo>
                  <a:pt x="64" y="333"/>
                </a:lnTo>
                <a:lnTo>
                  <a:pt x="64" y="332"/>
                </a:lnTo>
                <a:lnTo>
                  <a:pt x="63" y="332"/>
                </a:lnTo>
                <a:lnTo>
                  <a:pt x="63" y="331"/>
                </a:lnTo>
                <a:lnTo>
                  <a:pt x="62" y="331"/>
                </a:lnTo>
                <a:lnTo>
                  <a:pt x="62" y="331"/>
                </a:lnTo>
                <a:lnTo>
                  <a:pt x="62" y="331"/>
                </a:lnTo>
                <a:lnTo>
                  <a:pt x="62" y="331"/>
                </a:lnTo>
                <a:lnTo>
                  <a:pt x="61" y="331"/>
                </a:lnTo>
                <a:lnTo>
                  <a:pt x="61" y="330"/>
                </a:lnTo>
                <a:lnTo>
                  <a:pt x="61" y="329"/>
                </a:lnTo>
                <a:lnTo>
                  <a:pt x="61" y="329"/>
                </a:lnTo>
                <a:lnTo>
                  <a:pt x="60" y="329"/>
                </a:lnTo>
                <a:lnTo>
                  <a:pt x="60" y="329"/>
                </a:lnTo>
                <a:lnTo>
                  <a:pt x="60" y="328"/>
                </a:lnTo>
                <a:lnTo>
                  <a:pt x="59" y="328"/>
                </a:lnTo>
                <a:lnTo>
                  <a:pt x="59" y="328"/>
                </a:lnTo>
                <a:lnTo>
                  <a:pt x="59" y="328"/>
                </a:lnTo>
                <a:lnTo>
                  <a:pt x="59" y="327"/>
                </a:lnTo>
                <a:lnTo>
                  <a:pt x="59" y="327"/>
                </a:lnTo>
                <a:lnTo>
                  <a:pt x="59" y="326"/>
                </a:lnTo>
                <a:lnTo>
                  <a:pt x="59" y="326"/>
                </a:lnTo>
                <a:lnTo>
                  <a:pt x="58" y="325"/>
                </a:lnTo>
                <a:lnTo>
                  <a:pt x="58" y="325"/>
                </a:lnTo>
                <a:lnTo>
                  <a:pt x="58" y="325"/>
                </a:lnTo>
                <a:lnTo>
                  <a:pt x="57" y="324"/>
                </a:lnTo>
                <a:lnTo>
                  <a:pt x="57" y="324"/>
                </a:lnTo>
                <a:lnTo>
                  <a:pt x="57" y="324"/>
                </a:lnTo>
                <a:lnTo>
                  <a:pt x="57" y="323"/>
                </a:lnTo>
                <a:lnTo>
                  <a:pt x="57" y="323"/>
                </a:lnTo>
                <a:lnTo>
                  <a:pt x="57" y="322"/>
                </a:lnTo>
                <a:lnTo>
                  <a:pt x="57" y="322"/>
                </a:lnTo>
                <a:lnTo>
                  <a:pt x="57" y="322"/>
                </a:lnTo>
                <a:lnTo>
                  <a:pt x="56" y="322"/>
                </a:lnTo>
                <a:lnTo>
                  <a:pt x="56" y="322"/>
                </a:lnTo>
                <a:lnTo>
                  <a:pt x="55" y="322"/>
                </a:lnTo>
                <a:lnTo>
                  <a:pt x="55" y="322"/>
                </a:lnTo>
                <a:lnTo>
                  <a:pt x="54" y="321"/>
                </a:lnTo>
                <a:lnTo>
                  <a:pt x="54" y="321"/>
                </a:lnTo>
                <a:lnTo>
                  <a:pt x="54" y="320"/>
                </a:lnTo>
                <a:lnTo>
                  <a:pt x="54" y="320"/>
                </a:lnTo>
                <a:lnTo>
                  <a:pt x="54" y="319"/>
                </a:lnTo>
                <a:lnTo>
                  <a:pt x="54" y="319"/>
                </a:lnTo>
                <a:lnTo>
                  <a:pt x="54" y="318"/>
                </a:lnTo>
                <a:lnTo>
                  <a:pt x="54" y="318"/>
                </a:lnTo>
                <a:lnTo>
                  <a:pt x="54" y="318"/>
                </a:lnTo>
                <a:lnTo>
                  <a:pt x="54" y="317"/>
                </a:lnTo>
                <a:lnTo>
                  <a:pt x="54" y="317"/>
                </a:lnTo>
                <a:lnTo>
                  <a:pt x="54" y="316"/>
                </a:lnTo>
                <a:lnTo>
                  <a:pt x="54" y="316"/>
                </a:lnTo>
                <a:lnTo>
                  <a:pt x="54" y="315"/>
                </a:lnTo>
                <a:lnTo>
                  <a:pt x="54" y="315"/>
                </a:lnTo>
                <a:lnTo>
                  <a:pt x="53" y="315"/>
                </a:lnTo>
                <a:lnTo>
                  <a:pt x="53" y="314"/>
                </a:lnTo>
                <a:lnTo>
                  <a:pt x="53" y="314"/>
                </a:lnTo>
                <a:lnTo>
                  <a:pt x="53" y="314"/>
                </a:lnTo>
                <a:lnTo>
                  <a:pt x="52" y="314"/>
                </a:lnTo>
                <a:lnTo>
                  <a:pt x="52" y="314"/>
                </a:lnTo>
                <a:lnTo>
                  <a:pt x="51" y="314"/>
                </a:lnTo>
                <a:lnTo>
                  <a:pt x="51" y="314"/>
                </a:lnTo>
                <a:lnTo>
                  <a:pt x="50" y="314"/>
                </a:lnTo>
                <a:lnTo>
                  <a:pt x="50" y="314"/>
                </a:lnTo>
                <a:lnTo>
                  <a:pt x="49" y="314"/>
                </a:lnTo>
                <a:lnTo>
                  <a:pt x="49" y="315"/>
                </a:lnTo>
                <a:lnTo>
                  <a:pt x="48" y="314"/>
                </a:lnTo>
                <a:lnTo>
                  <a:pt x="48" y="314"/>
                </a:lnTo>
                <a:lnTo>
                  <a:pt x="47" y="314"/>
                </a:lnTo>
                <a:lnTo>
                  <a:pt x="47" y="314"/>
                </a:lnTo>
                <a:lnTo>
                  <a:pt x="47" y="314"/>
                </a:lnTo>
                <a:lnTo>
                  <a:pt x="46" y="314"/>
                </a:lnTo>
                <a:lnTo>
                  <a:pt x="46" y="314"/>
                </a:lnTo>
                <a:lnTo>
                  <a:pt x="46" y="313"/>
                </a:lnTo>
                <a:lnTo>
                  <a:pt x="45" y="313"/>
                </a:lnTo>
                <a:lnTo>
                  <a:pt x="45" y="312"/>
                </a:lnTo>
                <a:lnTo>
                  <a:pt x="45" y="312"/>
                </a:lnTo>
                <a:lnTo>
                  <a:pt x="45" y="312"/>
                </a:lnTo>
                <a:lnTo>
                  <a:pt x="45" y="311"/>
                </a:lnTo>
                <a:lnTo>
                  <a:pt x="45" y="311"/>
                </a:lnTo>
                <a:lnTo>
                  <a:pt x="45" y="310"/>
                </a:lnTo>
                <a:lnTo>
                  <a:pt x="44" y="310"/>
                </a:lnTo>
                <a:lnTo>
                  <a:pt x="44" y="310"/>
                </a:lnTo>
                <a:lnTo>
                  <a:pt x="44" y="309"/>
                </a:lnTo>
                <a:lnTo>
                  <a:pt x="43" y="309"/>
                </a:lnTo>
                <a:lnTo>
                  <a:pt x="43" y="308"/>
                </a:lnTo>
                <a:lnTo>
                  <a:pt x="42" y="308"/>
                </a:lnTo>
                <a:lnTo>
                  <a:pt x="42" y="308"/>
                </a:lnTo>
                <a:lnTo>
                  <a:pt x="41" y="308"/>
                </a:lnTo>
                <a:lnTo>
                  <a:pt x="41" y="308"/>
                </a:lnTo>
                <a:lnTo>
                  <a:pt x="40" y="308"/>
                </a:lnTo>
                <a:lnTo>
                  <a:pt x="40" y="308"/>
                </a:lnTo>
                <a:lnTo>
                  <a:pt x="39" y="308"/>
                </a:lnTo>
                <a:lnTo>
                  <a:pt x="39" y="308"/>
                </a:lnTo>
                <a:lnTo>
                  <a:pt x="38" y="308"/>
                </a:lnTo>
                <a:lnTo>
                  <a:pt x="38" y="308"/>
                </a:lnTo>
                <a:lnTo>
                  <a:pt x="37" y="308"/>
                </a:lnTo>
                <a:lnTo>
                  <a:pt x="37" y="308"/>
                </a:lnTo>
                <a:lnTo>
                  <a:pt x="36" y="308"/>
                </a:lnTo>
                <a:lnTo>
                  <a:pt x="36" y="309"/>
                </a:lnTo>
                <a:lnTo>
                  <a:pt x="36" y="308"/>
                </a:lnTo>
                <a:lnTo>
                  <a:pt x="36" y="308"/>
                </a:lnTo>
                <a:lnTo>
                  <a:pt x="35" y="308"/>
                </a:lnTo>
                <a:lnTo>
                  <a:pt x="35" y="308"/>
                </a:lnTo>
                <a:lnTo>
                  <a:pt x="35" y="308"/>
                </a:lnTo>
                <a:lnTo>
                  <a:pt x="34" y="308"/>
                </a:lnTo>
                <a:lnTo>
                  <a:pt x="34" y="308"/>
                </a:lnTo>
                <a:lnTo>
                  <a:pt x="33" y="307"/>
                </a:lnTo>
                <a:lnTo>
                  <a:pt x="33" y="307"/>
                </a:lnTo>
                <a:lnTo>
                  <a:pt x="32" y="306"/>
                </a:lnTo>
                <a:lnTo>
                  <a:pt x="32" y="306"/>
                </a:lnTo>
                <a:lnTo>
                  <a:pt x="31" y="306"/>
                </a:lnTo>
                <a:lnTo>
                  <a:pt x="31" y="305"/>
                </a:lnTo>
                <a:lnTo>
                  <a:pt x="30" y="305"/>
                </a:lnTo>
                <a:lnTo>
                  <a:pt x="29" y="305"/>
                </a:lnTo>
                <a:lnTo>
                  <a:pt x="29" y="304"/>
                </a:lnTo>
                <a:lnTo>
                  <a:pt x="28" y="304"/>
                </a:lnTo>
                <a:lnTo>
                  <a:pt x="28" y="304"/>
                </a:lnTo>
                <a:lnTo>
                  <a:pt x="28" y="304"/>
                </a:lnTo>
                <a:lnTo>
                  <a:pt x="27" y="304"/>
                </a:lnTo>
                <a:lnTo>
                  <a:pt x="27" y="304"/>
                </a:lnTo>
                <a:lnTo>
                  <a:pt x="26" y="304"/>
                </a:lnTo>
                <a:lnTo>
                  <a:pt x="26" y="304"/>
                </a:lnTo>
                <a:lnTo>
                  <a:pt x="26" y="304"/>
                </a:lnTo>
                <a:lnTo>
                  <a:pt x="25" y="304"/>
                </a:lnTo>
                <a:lnTo>
                  <a:pt x="25" y="304"/>
                </a:lnTo>
                <a:lnTo>
                  <a:pt x="24" y="305"/>
                </a:lnTo>
                <a:lnTo>
                  <a:pt x="24" y="305"/>
                </a:lnTo>
                <a:lnTo>
                  <a:pt x="24" y="305"/>
                </a:lnTo>
                <a:lnTo>
                  <a:pt x="23" y="305"/>
                </a:lnTo>
                <a:lnTo>
                  <a:pt x="22" y="305"/>
                </a:lnTo>
                <a:lnTo>
                  <a:pt x="22" y="306"/>
                </a:lnTo>
                <a:lnTo>
                  <a:pt x="22" y="306"/>
                </a:lnTo>
                <a:lnTo>
                  <a:pt x="22" y="306"/>
                </a:lnTo>
                <a:lnTo>
                  <a:pt x="21" y="306"/>
                </a:lnTo>
                <a:lnTo>
                  <a:pt x="21" y="306"/>
                </a:lnTo>
                <a:lnTo>
                  <a:pt x="20" y="306"/>
                </a:lnTo>
                <a:lnTo>
                  <a:pt x="19" y="306"/>
                </a:lnTo>
                <a:lnTo>
                  <a:pt x="19" y="305"/>
                </a:lnTo>
                <a:lnTo>
                  <a:pt x="18" y="305"/>
                </a:lnTo>
                <a:lnTo>
                  <a:pt x="18" y="305"/>
                </a:lnTo>
                <a:lnTo>
                  <a:pt x="17" y="305"/>
                </a:lnTo>
                <a:lnTo>
                  <a:pt x="17" y="305"/>
                </a:lnTo>
                <a:lnTo>
                  <a:pt x="16" y="306"/>
                </a:lnTo>
                <a:lnTo>
                  <a:pt x="16" y="306"/>
                </a:lnTo>
                <a:lnTo>
                  <a:pt x="16" y="306"/>
                </a:lnTo>
                <a:lnTo>
                  <a:pt x="15" y="306"/>
                </a:lnTo>
                <a:lnTo>
                  <a:pt x="15" y="306"/>
                </a:lnTo>
                <a:lnTo>
                  <a:pt x="14" y="306"/>
                </a:lnTo>
                <a:lnTo>
                  <a:pt x="14" y="306"/>
                </a:lnTo>
                <a:lnTo>
                  <a:pt x="14" y="305"/>
                </a:lnTo>
                <a:lnTo>
                  <a:pt x="13" y="305"/>
                </a:lnTo>
                <a:lnTo>
                  <a:pt x="13" y="305"/>
                </a:lnTo>
                <a:lnTo>
                  <a:pt x="12" y="305"/>
                </a:lnTo>
                <a:lnTo>
                  <a:pt x="12" y="304"/>
                </a:lnTo>
                <a:lnTo>
                  <a:pt x="12" y="304"/>
                </a:lnTo>
                <a:lnTo>
                  <a:pt x="12" y="304"/>
                </a:lnTo>
                <a:lnTo>
                  <a:pt x="12" y="303"/>
                </a:lnTo>
                <a:lnTo>
                  <a:pt x="12" y="303"/>
                </a:lnTo>
                <a:lnTo>
                  <a:pt x="12" y="302"/>
                </a:lnTo>
                <a:lnTo>
                  <a:pt x="12" y="302"/>
                </a:lnTo>
                <a:lnTo>
                  <a:pt x="11" y="302"/>
                </a:lnTo>
                <a:lnTo>
                  <a:pt x="11" y="301"/>
                </a:lnTo>
                <a:lnTo>
                  <a:pt x="11" y="301"/>
                </a:lnTo>
                <a:lnTo>
                  <a:pt x="11" y="300"/>
                </a:lnTo>
                <a:lnTo>
                  <a:pt x="10" y="300"/>
                </a:lnTo>
                <a:lnTo>
                  <a:pt x="10" y="299"/>
                </a:lnTo>
                <a:lnTo>
                  <a:pt x="10" y="299"/>
                </a:lnTo>
                <a:lnTo>
                  <a:pt x="10" y="299"/>
                </a:lnTo>
                <a:lnTo>
                  <a:pt x="9" y="298"/>
                </a:lnTo>
                <a:lnTo>
                  <a:pt x="9" y="298"/>
                </a:lnTo>
                <a:lnTo>
                  <a:pt x="9" y="297"/>
                </a:lnTo>
                <a:lnTo>
                  <a:pt x="9" y="297"/>
                </a:lnTo>
                <a:lnTo>
                  <a:pt x="9" y="297"/>
                </a:lnTo>
                <a:lnTo>
                  <a:pt x="9" y="296"/>
                </a:lnTo>
                <a:lnTo>
                  <a:pt x="8" y="296"/>
                </a:lnTo>
                <a:lnTo>
                  <a:pt x="8" y="295"/>
                </a:lnTo>
                <a:lnTo>
                  <a:pt x="8" y="295"/>
                </a:lnTo>
                <a:lnTo>
                  <a:pt x="8" y="294"/>
                </a:lnTo>
                <a:lnTo>
                  <a:pt x="8" y="294"/>
                </a:lnTo>
                <a:lnTo>
                  <a:pt x="7" y="294"/>
                </a:lnTo>
                <a:lnTo>
                  <a:pt x="7" y="293"/>
                </a:lnTo>
                <a:lnTo>
                  <a:pt x="7" y="293"/>
                </a:lnTo>
                <a:lnTo>
                  <a:pt x="7" y="293"/>
                </a:lnTo>
                <a:lnTo>
                  <a:pt x="7" y="293"/>
                </a:lnTo>
                <a:lnTo>
                  <a:pt x="7" y="292"/>
                </a:lnTo>
                <a:lnTo>
                  <a:pt x="7" y="292"/>
                </a:lnTo>
                <a:lnTo>
                  <a:pt x="7" y="291"/>
                </a:lnTo>
                <a:lnTo>
                  <a:pt x="7" y="291"/>
                </a:lnTo>
                <a:lnTo>
                  <a:pt x="7" y="290"/>
                </a:lnTo>
                <a:lnTo>
                  <a:pt x="7" y="289"/>
                </a:lnTo>
                <a:lnTo>
                  <a:pt x="7" y="289"/>
                </a:lnTo>
                <a:lnTo>
                  <a:pt x="6" y="289"/>
                </a:lnTo>
                <a:lnTo>
                  <a:pt x="6" y="288"/>
                </a:lnTo>
                <a:lnTo>
                  <a:pt x="6" y="287"/>
                </a:lnTo>
                <a:lnTo>
                  <a:pt x="6" y="287"/>
                </a:lnTo>
                <a:lnTo>
                  <a:pt x="6" y="286"/>
                </a:lnTo>
                <a:lnTo>
                  <a:pt x="6" y="286"/>
                </a:lnTo>
                <a:lnTo>
                  <a:pt x="6" y="286"/>
                </a:lnTo>
                <a:lnTo>
                  <a:pt x="6" y="285"/>
                </a:lnTo>
                <a:lnTo>
                  <a:pt x="6" y="285"/>
                </a:lnTo>
                <a:lnTo>
                  <a:pt x="6" y="285"/>
                </a:lnTo>
                <a:lnTo>
                  <a:pt x="5" y="284"/>
                </a:lnTo>
                <a:lnTo>
                  <a:pt x="5" y="284"/>
                </a:lnTo>
                <a:lnTo>
                  <a:pt x="5" y="284"/>
                </a:lnTo>
                <a:lnTo>
                  <a:pt x="5" y="283"/>
                </a:lnTo>
                <a:lnTo>
                  <a:pt x="4" y="283"/>
                </a:lnTo>
                <a:lnTo>
                  <a:pt x="4" y="283"/>
                </a:lnTo>
                <a:lnTo>
                  <a:pt x="4" y="282"/>
                </a:lnTo>
                <a:lnTo>
                  <a:pt x="4" y="282"/>
                </a:lnTo>
                <a:lnTo>
                  <a:pt x="4" y="282"/>
                </a:lnTo>
                <a:lnTo>
                  <a:pt x="4" y="282"/>
                </a:lnTo>
                <a:lnTo>
                  <a:pt x="4" y="281"/>
                </a:lnTo>
                <a:lnTo>
                  <a:pt x="4" y="281"/>
                </a:lnTo>
                <a:lnTo>
                  <a:pt x="4" y="281"/>
                </a:lnTo>
                <a:lnTo>
                  <a:pt x="4" y="281"/>
                </a:lnTo>
                <a:lnTo>
                  <a:pt x="4" y="280"/>
                </a:lnTo>
                <a:lnTo>
                  <a:pt x="5" y="280"/>
                </a:lnTo>
                <a:lnTo>
                  <a:pt x="5" y="280"/>
                </a:lnTo>
                <a:lnTo>
                  <a:pt x="5" y="279"/>
                </a:lnTo>
                <a:lnTo>
                  <a:pt x="5" y="279"/>
                </a:lnTo>
                <a:lnTo>
                  <a:pt x="5" y="278"/>
                </a:lnTo>
                <a:lnTo>
                  <a:pt x="5" y="278"/>
                </a:lnTo>
                <a:lnTo>
                  <a:pt x="5" y="277"/>
                </a:lnTo>
                <a:lnTo>
                  <a:pt x="5" y="277"/>
                </a:lnTo>
                <a:lnTo>
                  <a:pt x="5" y="277"/>
                </a:lnTo>
                <a:lnTo>
                  <a:pt x="5" y="276"/>
                </a:lnTo>
                <a:lnTo>
                  <a:pt x="5" y="276"/>
                </a:lnTo>
                <a:lnTo>
                  <a:pt x="5" y="276"/>
                </a:lnTo>
                <a:lnTo>
                  <a:pt x="5" y="275"/>
                </a:lnTo>
                <a:lnTo>
                  <a:pt x="4" y="275"/>
                </a:lnTo>
                <a:lnTo>
                  <a:pt x="4" y="275"/>
                </a:lnTo>
                <a:lnTo>
                  <a:pt x="4" y="274"/>
                </a:lnTo>
                <a:lnTo>
                  <a:pt x="4" y="274"/>
                </a:lnTo>
                <a:lnTo>
                  <a:pt x="4" y="273"/>
                </a:lnTo>
                <a:lnTo>
                  <a:pt x="4" y="273"/>
                </a:lnTo>
                <a:lnTo>
                  <a:pt x="5" y="273"/>
                </a:lnTo>
                <a:lnTo>
                  <a:pt x="5" y="272"/>
                </a:lnTo>
                <a:lnTo>
                  <a:pt x="5" y="272"/>
                </a:lnTo>
                <a:lnTo>
                  <a:pt x="5" y="272"/>
                </a:lnTo>
                <a:lnTo>
                  <a:pt x="6" y="272"/>
                </a:lnTo>
                <a:lnTo>
                  <a:pt x="6" y="271"/>
                </a:lnTo>
                <a:lnTo>
                  <a:pt x="6" y="271"/>
                </a:lnTo>
                <a:lnTo>
                  <a:pt x="6" y="270"/>
                </a:lnTo>
                <a:lnTo>
                  <a:pt x="6" y="270"/>
                </a:lnTo>
                <a:lnTo>
                  <a:pt x="6" y="269"/>
                </a:lnTo>
                <a:lnTo>
                  <a:pt x="6" y="269"/>
                </a:lnTo>
                <a:lnTo>
                  <a:pt x="6" y="268"/>
                </a:lnTo>
                <a:lnTo>
                  <a:pt x="6" y="268"/>
                </a:lnTo>
                <a:lnTo>
                  <a:pt x="6" y="268"/>
                </a:lnTo>
                <a:lnTo>
                  <a:pt x="6" y="267"/>
                </a:lnTo>
                <a:lnTo>
                  <a:pt x="5" y="266"/>
                </a:lnTo>
                <a:lnTo>
                  <a:pt x="5" y="265"/>
                </a:lnTo>
                <a:lnTo>
                  <a:pt x="5" y="265"/>
                </a:lnTo>
                <a:lnTo>
                  <a:pt x="5" y="264"/>
                </a:lnTo>
                <a:lnTo>
                  <a:pt x="5" y="264"/>
                </a:lnTo>
                <a:lnTo>
                  <a:pt x="5" y="264"/>
                </a:lnTo>
                <a:lnTo>
                  <a:pt x="4" y="264"/>
                </a:lnTo>
                <a:lnTo>
                  <a:pt x="4" y="263"/>
                </a:lnTo>
                <a:lnTo>
                  <a:pt x="4" y="263"/>
                </a:lnTo>
                <a:lnTo>
                  <a:pt x="3" y="262"/>
                </a:lnTo>
                <a:lnTo>
                  <a:pt x="3" y="262"/>
                </a:lnTo>
                <a:lnTo>
                  <a:pt x="3" y="262"/>
                </a:lnTo>
                <a:lnTo>
                  <a:pt x="3" y="261"/>
                </a:lnTo>
                <a:lnTo>
                  <a:pt x="3" y="261"/>
                </a:lnTo>
                <a:lnTo>
                  <a:pt x="3" y="261"/>
                </a:lnTo>
                <a:lnTo>
                  <a:pt x="3" y="260"/>
                </a:lnTo>
                <a:lnTo>
                  <a:pt x="3" y="260"/>
                </a:lnTo>
                <a:lnTo>
                  <a:pt x="3" y="260"/>
                </a:lnTo>
                <a:lnTo>
                  <a:pt x="3" y="259"/>
                </a:lnTo>
                <a:lnTo>
                  <a:pt x="3" y="259"/>
                </a:lnTo>
                <a:lnTo>
                  <a:pt x="3" y="258"/>
                </a:lnTo>
                <a:lnTo>
                  <a:pt x="3" y="258"/>
                </a:lnTo>
                <a:lnTo>
                  <a:pt x="3" y="257"/>
                </a:lnTo>
                <a:lnTo>
                  <a:pt x="3" y="257"/>
                </a:lnTo>
                <a:lnTo>
                  <a:pt x="3" y="256"/>
                </a:lnTo>
                <a:lnTo>
                  <a:pt x="3" y="256"/>
                </a:lnTo>
                <a:lnTo>
                  <a:pt x="2" y="256"/>
                </a:lnTo>
                <a:lnTo>
                  <a:pt x="2" y="255"/>
                </a:lnTo>
                <a:lnTo>
                  <a:pt x="2" y="255"/>
                </a:lnTo>
                <a:lnTo>
                  <a:pt x="2" y="254"/>
                </a:lnTo>
                <a:lnTo>
                  <a:pt x="2" y="254"/>
                </a:lnTo>
                <a:lnTo>
                  <a:pt x="1" y="253"/>
                </a:lnTo>
                <a:lnTo>
                  <a:pt x="1" y="253"/>
                </a:lnTo>
                <a:lnTo>
                  <a:pt x="0" y="252"/>
                </a:lnTo>
                <a:lnTo>
                  <a:pt x="0" y="252"/>
                </a:lnTo>
                <a:lnTo>
                  <a:pt x="0" y="252"/>
                </a:lnTo>
                <a:lnTo>
                  <a:pt x="0" y="251"/>
                </a:lnTo>
                <a:lnTo>
                  <a:pt x="0" y="251"/>
                </a:lnTo>
                <a:lnTo>
                  <a:pt x="0" y="250"/>
                </a:lnTo>
                <a:lnTo>
                  <a:pt x="0" y="250"/>
                </a:lnTo>
                <a:lnTo>
                  <a:pt x="1" y="250"/>
                </a:lnTo>
                <a:lnTo>
                  <a:pt x="1" y="249"/>
                </a:lnTo>
                <a:lnTo>
                  <a:pt x="1" y="249"/>
                </a:lnTo>
                <a:lnTo>
                  <a:pt x="1" y="248"/>
                </a:lnTo>
                <a:lnTo>
                  <a:pt x="1" y="248"/>
                </a:lnTo>
                <a:lnTo>
                  <a:pt x="1" y="247"/>
                </a:lnTo>
                <a:lnTo>
                  <a:pt x="2" y="247"/>
                </a:lnTo>
                <a:lnTo>
                  <a:pt x="2" y="247"/>
                </a:lnTo>
                <a:lnTo>
                  <a:pt x="2" y="246"/>
                </a:lnTo>
                <a:lnTo>
                  <a:pt x="2" y="245"/>
                </a:lnTo>
                <a:lnTo>
                  <a:pt x="2" y="245"/>
                </a:lnTo>
                <a:lnTo>
                  <a:pt x="2" y="244"/>
                </a:lnTo>
                <a:lnTo>
                  <a:pt x="2" y="244"/>
                </a:lnTo>
                <a:lnTo>
                  <a:pt x="2" y="244"/>
                </a:lnTo>
                <a:lnTo>
                  <a:pt x="2" y="243"/>
                </a:lnTo>
                <a:lnTo>
                  <a:pt x="2" y="243"/>
                </a:lnTo>
                <a:lnTo>
                  <a:pt x="2" y="243"/>
                </a:lnTo>
                <a:lnTo>
                  <a:pt x="3" y="242"/>
                </a:lnTo>
                <a:lnTo>
                  <a:pt x="3" y="242"/>
                </a:lnTo>
                <a:lnTo>
                  <a:pt x="3" y="241"/>
                </a:lnTo>
                <a:lnTo>
                  <a:pt x="3" y="241"/>
                </a:lnTo>
                <a:lnTo>
                  <a:pt x="3" y="241"/>
                </a:lnTo>
                <a:lnTo>
                  <a:pt x="3" y="241"/>
                </a:lnTo>
                <a:lnTo>
                  <a:pt x="3" y="240"/>
                </a:lnTo>
                <a:lnTo>
                  <a:pt x="4" y="240"/>
                </a:lnTo>
                <a:lnTo>
                  <a:pt x="4" y="240"/>
                </a:lnTo>
                <a:lnTo>
                  <a:pt x="5" y="239"/>
                </a:lnTo>
                <a:lnTo>
                  <a:pt x="5" y="239"/>
                </a:lnTo>
                <a:lnTo>
                  <a:pt x="5" y="239"/>
                </a:lnTo>
                <a:lnTo>
                  <a:pt x="6" y="239"/>
                </a:lnTo>
                <a:lnTo>
                  <a:pt x="6" y="239"/>
                </a:lnTo>
                <a:lnTo>
                  <a:pt x="7" y="239"/>
                </a:lnTo>
                <a:lnTo>
                  <a:pt x="7" y="238"/>
                </a:lnTo>
                <a:lnTo>
                  <a:pt x="8" y="237"/>
                </a:lnTo>
                <a:lnTo>
                  <a:pt x="8" y="237"/>
                </a:lnTo>
                <a:lnTo>
                  <a:pt x="8" y="236"/>
                </a:lnTo>
                <a:lnTo>
                  <a:pt x="8" y="236"/>
                </a:lnTo>
                <a:lnTo>
                  <a:pt x="8" y="236"/>
                </a:lnTo>
                <a:lnTo>
                  <a:pt x="9" y="235"/>
                </a:lnTo>
                <a:lnTo>
                  <a:pt x="9" y="235"/>
                </a:lnTo>
                <a:lnTo>
                  <a:pt x="9" y="234"/>
                </a:lnTo>
                <a:lnTo>
                  <a:pt x="10" y="234"/>
                </a:lnTo>
                <a:lnTo>
                  <a:pt x="10" y="233"/>
                </a:lnTo>
                <a:lnTo>
                  <a:pt x="11" y="233"/>
                </a:lnTo>
                <a:lnTo>
                  <a:pt x="12" y="232"/>
                </a:lnTo>
                <a:lnTo>
                  <a:pt x="12" y="232"/>
                </a:lnTo>
                <a:lnTo>
                  <a:pt x="12" y="232"/>
                </a:lnTo>
                <a:lnTo>
                  <a:pt x="13" y="231"/>
                </a:lnTo>
                <a:lnTo>
                  <a:pt x="14" y="231"/>
                </a:lnTo>
                <a:lnTo>
                  <a:pt x="14" y="231"/>
                </a:lnTo>
                <a:lnTo>
                  <a:pt x="16" y="231"/>
                </a:lnTo>
                <a:lnTo>
                  <a:pt x="17" y="231"/>
                </a:lnTo>
                <a:lnTo>
                  <a:pt x="18" y="230"/>
                </a:lnTo>
                <a:lnTo>
                  <a:pt x="19" y="229"/>
                </a:lnTo>
                <a:lnTo>
                  <a:pt x="19" y="228"/>
                </a:lnTo>
                <a:lnTo>
                  <a:pt x="19" y="227"/>
                </a:lnTo>
                <a:lnTo>
                  <a:pt x="19" y="227"/>
                </a:lnTo>
                <a:lnTo>
                  <a:pt x="19" y="227"/>
                </a:lnTo>
                <a:lnTo>
                  <a:pt x="19" y="226"/>
                </a:lnTo>
                <a:lnTo>
                  <a:pt x="19" y="226"/>
                </a:lnTo>
                <a:lnTo>
                  <a:pt x="20" y="223"/>
                </a:lnTo>
                <a:lnTo>
                  <a:pt x="20" y="222"/>
                </a:lnTo>
                <a:lnTo>
                  <a:pt x="20" y="221"/>
                </a:lnTo>
                <a:lnTo>
                  <a:pt x="20" y="221"/>
                </a:lnTo>
                <a:lnTo>
                  <a:pt x="20" y="220"/>
                </a:lnTo>
                <a:lnTo>
                  <a:pt x="20" y="220"/>
                </a:lnTo>
                <a:lnTo>
                  <a:pt x="20" y="219"/>
                </a:lnTo>
                <a:lnTo>
                  <a:pt x="20" y="219"/>
                </a:lnTo>
                <a:lnTo>
                  <a:pt x="20" y="218"/>
                </a:lnTo>
                <a:lnTo>
                  <a:pt x="21" y="218"/>
                </a:lnTo>
                <a:lnTo>
                  <a:pt x="22" y="218"/>
                </a:lnTo>
                <a:lnTo>
                  <a:pt x="22" y="219"/>
                </a:lnTo>
                <a:lnTo>
                  <a:pt x="23" y="219"/>
                </a:lnTo>
                <a:lnTo>
                  <a:pt x="24" y="219"/>
                </a:lnTo>
                <a:lnTo>
                  <a:pt x="25" y="219"/>
                </a:lnTo>
                <a:lnTo>
                  <a:pt x="25" y="219"/>
                </a:lnTo>
                <a:lnTo>
                  <a:pt x="29" y="219"/>
                </a:lnTo>
                <a:lnTo>
                  <a:pt x="35" y="219"/>
                </a:lnTo>
                <a:lnTo>
                  <a:pt x="41" y="219"/>
                </a:lnTo>
                <a:lnTo>
                  <a:pt x="45" y="219"/>
                </a:lnTo>
                <a:lnTo>
                  <a:pt x="46" y="219"/>
                </a:lnTo>
                <a:lnTo>
                  <a:pt x="48" y="219"/>
                </a:lnTo>
                <a:lnTo>
                  <a:pt x="50" y="220"/>
                </a:lnTo>
                <a:lnTo>
                  <a:pt x="52" y="220"/>
                </a:lnTo>
                <a:lnTo>
                  <a:pt x="54" y="219"/>
                </a:lnTo>
                <a:lnTo>
                  <a:pt x="57" y="218"/>
                </a:lnTo>
                <a:lnTo>
                  <a:pt x="60" y="218"/>
                </a:lnTo>
                <a:lnTo>
                  <a:pt x="61" y="218"/>
                </a:lnTo>
                <a:lnTo>
                  <a:pt x="61" y="218"/>
                </a:lnTo>
                <a:lnTo>
                  <a:pt x="59" y="217"/>
                </a:lnTo>
                <a:lnTo>
                  <a:pt x="58" y="216"/>
                </a:lnTo>
                <a:lnTo>
                  <a:pt x="57" y="216"/>
                </a:lnTo>
                <a:lnTo>
                  <a:pt x="57" y="214"/>
                </a:lnTo>
                <a:lnTo>
                  <a:pt x="57" y="213"/>
                </a:lnTo>
                <a:lnTo>
                  <a:pt x="58" y="213"/>
                </a:lnTo>
                <a:lnTo>
                  <a:pt x="60" y="212"/>
                </a:lnTo>
                <a:lnTo>
                  <a:pt x="61" y="212"/>
                </a:lnTo>
                <a:lnTo>
                  <a:pt x="62" y="213"/>
                </a:lnTo>
                <a:lnTo>
                  <a:pt x="63" y="214"/>
                </a:lnTo>
                <a:lnTo>
                  <a:pt x="64" y="213"/>
                </a:lnTo>
                <a:lnTo>
                  <a:pt x="66" y="212"/>
                </a:lnTo>
                <a:lnTo>
                  <a:pt x="67" y="212"/>
                </a:lnTo>
                <a:lnTo>
                  <a:pt x="67" y="211"/>
                </a:lnTo>
                <a:lnTo>
                  <a:pt x="68" y="210"/>
                </a:lnTo>
                <a:lnTo>
                  <a:pt x="70" y="210"/>
                </a:lnTo>
                <a:lnTo>
                  <a:pt x="72" y="209"/>
                </a:lnTo>
                <a:lnTo>
                  <a:pt x="76" y="210"/>
                </a:lnTo>
                <a:lnTo>
                  <a:pt x="80" y="210"/>
                </a:lnTo>
                <a:lnTo>
                  <a:pt x="83" y="211"/>
                </a:lnTo>
                <a:lnTo>
                  <a:pt x="87" y="212"/>
                </a:lnTo>
                <a:lnTo>
                  <a:pt x="92" y="212"/>
                </a:lnTo>
                <a:lnTo>
                  <a:pt x="97" y="212"/>
                </a:lnTo>
                <a:lnTo>
                  <a:pt x="100" y="211"/>
                </a:lnTo>
                <a:lnTo>
                  <a:pt x="104" y="210"/>
                </a:lnTo>
                <a:lnTo>
                  <a:pt x="107" y="210"/>
                </a:lnTo>
                <a:lnTo>
                  <a:pt x="111" y="210"/>
                </a:lnTo>
                <a:lnTo>
                  <a:pt x="113" y="210"/>
                </a:lnTo>
                <a:lnTo>
                  <a:pt x="116" y="210"/>
                </a:lnTo>
                <a:lnTo>
                  <a:pt x="116" y="210"/>
                </a:lnTo>
                <a:lnTo>
                  <a:pt x="117" y="210"/>
                </a:lnTo>
                <a:lnTo>
                  <a:pt x="119" y="210"/>
                </a:lnTo>
                <a:lnTo>
                  <a:pt x="119" y="210"/>
                </a:lnTo>
                <a:lnTo>
                  <a:pt x="120" y="209"/>
                </a:lnTo>
                <a:lnTo>
                  <a:pt x="120" y="209"/>
                </a:lnTo>
                <a:lnTo>
                  <a:pt x="134" y="205"/>
                </a:lnTo>
                <a:lnTo>
                  <a:pt x="134" y="205"/>
                </a:lnTo>
                <a:lnTo>
                  <a:pt x="150" y="199"/>
                </a:lnTo>
                <a:lnTo>
                  <a:pt x="160" y="196"/>
                </a:lnTo>
                <a:lnTo>
                  <a:pt x="165" y="194"/>
                </a:lnTo>
                <a:lnTo>
                  <a:pt x="191" y="186"/>
                </a:lnTo>
                <a:lnTo>
                  <a:pt x="202" y="182"/>
                </a:lnTo>
                <a:lnTo>
                  <a:pt x="210" y="180"/>
                </a:lnTo>
                <a:lnTo>
                  <a:pt x="217" y="177"/>
                </a:lnTo>
                <a:lnTo>
                  <a:pt x="229" y="173"/>
                </a:lnTo>
                <a:lnTo>
                  <a:pt x="241" y="169"/>
                </a:lnTo>
                <a:lnTo>
                  <a:pt x="249" y="167"/>
                </a:lnTo>
                <a:lnTo>
                  <a:pt x="250" y="166"/>
                </a:lnTo>
                <a:lnTo>
                  <a:pt x="250" y="166"/>
                </a:lnTo>
                <a:lnTo>
                  <a:pt x="250" y="166"/>
                </a:lnTo>
                <a:lnTo>
                  <a:pt x="250" y="165"/>
                </a:lnTo>
                <a:lnTo>
                  <a:pt x="250" y="165"/>
                </a:lnTo>
                <a:lnTo>
                  <a:pt x="249" y="165"/>
                </a:lnTo>
                <a:lnTo>
                  <a:pt x="249" y="165"/>
                </a:lnTo>
                <a:lnTo>
                  <a:pt x="249" y="165"/>
                </a:lnTo>
                <a:lnTo>
                  <a:pt x="248" y="165"/>
                </a:lnTo>
                <a:lnTo>
                  <a:pt x="248" y="165"/>
                </a:lnTo>
                <a:lnTo>
                  <a:pt x="247" y="165"/>
                </a:lnTo>
                <a:lnTo>
                  <a:pt x="247" y="165"/>
                </a:lnTo>
                <a:lnTo>
                  <a:pt x="246" y="165"/>
                </a:lnTo>
                <a:lnTo>
                  <a:pt x="246" y="166"/>
                </a:lnTo>
                <a:lnTo>
                  <a:pt x="245" y="166"/>
                </a:lnTo>
                <a:lnTo>
                  <a:pt x="245" y="167"/>
                </a:lnTo>
                <a:lnTo>
                  <a:pt x="245" y="167"/>
                </a:lnTo>
                <a:lnTo>
                  <a:pt x="245" y="167"/>
                </a:lnTo>
                <a:lnTo>
                  <a:pt x="245" y="167"/>
                </a:lnTo>
                <a:lnTo>
                  <a:pt x="244" y="167"/>
                </a:lnTo>
                <a:lnTo>
                  <a:pt x="244" y="167"/>
                </a:lnTo>
                <a:lnTo>
                  <a:pt x="243" y="167"/>
                </a:lnTo>
                <a:lnTo>
                  <a:pt x="243" y="166"/>
                </a:lnTo>
                <a:lnTo>
                  <a:pt x="243" y="166"/>
                </a:lnTo>
                <a:lnTo>
                  <a:pt x="243" y="166"/>
                </a:lnTo>
                <a:lnTo>
                  <a:pt x="243" y="165"/>
                </a:lnTo>
                <a:lnTo>
                  <a:pt x="243" y="165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3"/>
                </a:lnTo>
                <a:lnTo>
                  <a:pt x="244" y="163"/>
                </a:lnTo>
                <a:lnTo>
                  <a:pt x="245" y="162"/>
                </a:lnTo>
                <a:lnTo>
                  <a:pt x="245" y="161"/>
                </a:lnTo>
                <a:lnTo>
                  <a:pt x="245" y="161"/>
                </a:lnTo>
                <a:lnTo>
                  <a:pt x="245" y="160"/>
                </a:lnTo>
                <a:lnTo>
                  <a:pt x="246" y="160"/>
                </a:lnTo>
                <a:lnTo>
                  <a:pt x="246" y="160"/>
                </a:lnTo>
                <a:lnTo>
                  <a:pt x="247" y="160"/>
                </a:lnTo>
                <a:lnTo>
                  <a:pt x="248" y="160"/>
                </a:lnTo>
                <a:lnTo>
                  <a:pt x="248" y="160"/>
                </a:lnTo>
                <a:lnTo>
                  <a:pt x="249" y="160"/>
                </a:lnTo>
                <a:lnTo>
                  <a:pt x="249" y="160"/>
                </a:lnTo>
                <a:lnTo>
                  <a:pt x="249" y="160"/>
                </a:lnTo>
                <a:lnTo>
                  <a:pt x="250" y="160"/>
                </a:lnTo>
                <a:lnTo>
                  <a:pt x="250" y="160"/>
                </a:lnTo>
                <a:lnTo>
                  <a:pt x="250" y="160"/>
                </a:lnTo>
                <a:lnTo>
                  <a:pt x="250" y="160"/>
                </a:lnTo>
                <a:lnTo>
                  <a:pt x="251" y="160"/>
                </a:lnTo>
                <a:lnTo>
                  <a:pt x="251" y="160"/>
                </a:lnTo>
                <a:lnTo>
                  <a:pt x="251" y="160"/>
                </a:lnTo>
                <a:lnTo>
                  <a:pt x="251" y="159"/>
                </a:lnTo>
                <a:lnTo>
                  <a:pt x="252" y="159"/>
                </a:lnTo>
                <a:lnTo>
                  <a:pt x="252" y="159"/>
                </a:lnTo>
                <a:lnTo>
                  <a:pt x="253" y="160"/>
                </a:lnTo>
                <a:lnTo>
                  <a:pt x="253" y="159"/>
                </a:lnTo>
                <a:lnTo>
                  <a:pt x="252" y="159"/>
                </a:lnTo>
                <a:lnTo>
                  <a:pt x="252" y="159"/>
                </a:lnTo>
                <a:lnTo>
                  <a:pt x="252" y="159"/>
                </a:lnTo>
                <a:lnTo>
                  <a:pt x="251" y="159"/>
                </a:lnTo>
                <a:lnTo>
                  <a:pt x="251" y="158"/>
                </a:lnTo>
                <a:lnTo>
                  <a:pt x="251" y="158"/>
                </a:lnTo>
                <a:lnTo>
                  <a:pt x="250" y="158"/>
                </a:lnTo>
                <a:lnTo>
                  <a:pt x="250" y="157"/>
                </a:lnTo>
                <a:lnTo>
                  <a:pt x="250" y="157"/>
                </a:lnTo>
                <a:lnTo>
                  <a:pt x="250" y="156"/>
                </a:lnTo>
                <a:lnTo>
                  <a:pt x="250" y="156"/>
                </a:lnTo>
                <a:lnTo>
                  <a:pt x="250" y="155"/>
                </a:lnTo>
                <a:lnTo>
                  <a:pt x="250" y="155"/>
                </a:lnTo>
                <a:lnTo>
                  <a:pt x="251" y="155"/>
                </a:lnTo>
                <a:lnTo>
                  <a:pt x="251" y="154"/>
                </a:lnTo>
                <a:lnTo>
                  <a:pt x="251" y="154"/>
                </a:lnTo>
                <a:lnTo>
                  <a:pt x="252" y="154"/>
                </a:lnTo>
                <a:lnTo>
                  <a:pt x="252" y="154"/>
                </a:lnTo>
                <a:lnTo>
                  <a:pt x="253" y="154"/>
                </a:lnTo>
                <a:lnTo>
                  <a:pt x="253" y="154"/>
                </a:lnTo>
                <a:lnTo>
                  <a:pt x="253" y="154"/>
                </a:lnTo>
                <a:lnTo>
                  <a:pt x="254" y="154"/>
                </a:lnTo>
                <a:lnTo>
                  <a:pt x="255" y="154"/>
                </a:lnTo>
                <a:lnTo>
                  <a:pt x="256" y="153"/>
                </a:lnTo>
                <a:lnTo>
                  <a:pt x="257" y="153"/>
                </a:lnTo>
                <a:lnTo>
                  <a:pt x="257" y="153"/>
                </a:lnTo>
                <a:lnTo>
                  <a:pt x="258" y="153"/>
                </a:lnTo>
                <a:lnTo>
                  <a:pt x="258" y="152"/>
                </a:lnTo>
                <a:lnTo>
                  <a:pt x="259" y="152"/>
                </a:lnTo>
                <a:lnTo>
                  <a:pt x="259" y="151"/>
                </a:lnTo>
                <a:lnTo>
                  <a:pt x="260" y="151"/>
                </a:lnTo>
                <a:lnTo>
                  <a:pt x="260" y="152"/>
                </a:lnTo>
                <a:lnTo>
                  <a:pt x="260" y="152"/>
                </a:lnTo>
                <a:lnTo>
                  <a:pt x="261" y="152"/>
                </a:lnTo>
                <a:lnTo>
                  <a:pt x="261" y="152"/>
                </a:lnTo>
                <a:lnTo>
                  <a:pt x="261" y="152"/>
                </a:lnTo>
                <a:lnTo>
                  <a:pt x="261" y="152"/>
                </a:lnTo>
                <a:lnTo>
                  <a:pt x="261" y="152"/>
                </a:lnTo>
                <a:lnTo>
                  <a:pt x="262" y="152"/>
                </a:lnTo>
                <a:lnTo>
                  <a:pt x="262" y="152"/>
                </a:lnTo>
                <a:lnTo>
                  <a:pt x="262" y="152"/>
                </a:lnTo>
                <a:lnTo>
                  <a:pt x="263" y="152"/>
                </a:lnTo>
                <a:lnTo>
                  <a:pt x="263" y="153"/>
                </a:lnTo>
                <a:lnTo>
                  <a:pt x="264" y="153"/>
                </a:lnTo>
                <a:lnTo>
                  <a:pt x="264" y="153"/>
                </a:lnTo>
                <a:lnTo>
                  <a:pt x="264" y="153"/>
                </a:lnTo>
                <a:lnTo>
                  <a:pt x="265" y="153"/>
                </a:lnTo>
                <a:lnTo>
                  <a:pt x="265" y="154"/>
                </a:lnTo>
                <a:lnTo>
                  <a:pt x="265" y="154"/>
                </a:lnTo>
                <a:lnTo>
                  <a:pt x="265" y="154"/>
                </a:lnTo>
                <a:lnTo>
                  <a:pt x="265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7" y="154"/>
                </a:lnTo>
                <a:lnTo>
                  <a:pt x="267" y="155"/>
                </a:lnTo>
                <a:lnTo>
                  <a:pt x="267" y="155"/>
                </a:lnTo>
                <a:lnTo>
                  <a:pt x="268" y="155"/>
                </a:lnTo>
                <a:lnTo>
                  <a:pt x="268" y="155"/>
                </a:lnTo>
                <a:lnTo>
                  <a:pt x="269" y="155"/>
                </a:lnTo>
                <a:lnTo>
                  <a:pt x="269" y="155"/>
                </a:lnTo>
                <a:lnTo>
                  <a:pt x="269" y="155"/>
                </a:lnTo>
                <a:lnTo>
                  <a:pt x="270" y="155"/>
                </a:lnTo>
                <a:lnTo>
                  <a:pt x="270" y="155"/>
                </a:lnTo>
                <a:lnTo>
                  <a:pt x="270" y="155"/>
                </a:lnTo>
                <a:lnTo>
                  <a:pt x="271" y="155"/>
                </a:lnTo>
                <a:lnTo>
                  <a:pt x="271" y="155"/>
                </a:lnTo>
                <a:lnTo>
                  <a:pt x="271" y="156"/>
                </a:lnTo>
                <a:lnTo>
                  <a:pt x="272" y="156"/>
                </a:lnTo>
                <a:lnTo>
                  <a:pt x="272" y="155"/>
                </a:lnTo>
                <a:lnTo>
                  <a:pt x="272" y="154"/>
                </a:lnTo>
                <a:lnTo>
                  <a:pt x="273" y="154"/>
                </a:lnTo>
                <a:lnTo>
                  <a:pt x="273" y="153"/>
                </a:lnTo>
                <a:lnTo>
                  <a:pt x="273" y="153"/>
                </a:lnTo>
                <a:lnTo>
                  <a:pt x="274" y="152"/>
                </a:lnTo>
                <a:lnTo>
                  <a:pt x="273" y="152"/>
                </a:lnTo>
                <a:lnTo>
                  <a:pt x="272" y="151"/>
                </a:lnTo>
                <a:lnTo>
                  <a:pt x="272" y="150"/>
                </a:lnTo>
                <a:lnTo>
                  <a:pt x="271" y="150"/>
                </a:lnTo>
                <a:lnTo>
                  <a:pt x="271" y="149"/>
                </a:lnTo>
                <a:lnTo>
                  <a:pt x="271" y="149"/>
                </a:lnTo>
                <a:lnTo>
                  <a:pt x="271" y="148"/>
                </a:lnTo>
                <a:lnTo>
                  <a:pt x="271" y="147"/>
                </a:lnTo>
                <a:lnTo>
                  <a:pt x="272" y="147"/>
                </a:lnTo>
                <a:lnTo>
                  <a:pt x="272" y="146"/>
                </a:lnTo>
                <a:lnTo>
                  <a:pt x="272" y="145"/>
                </a:lnTo>
                <a:lnTo>
                  <a:pt x="272" y="145"/>
                </a:lnTo>
                <a:lnTo>
                  <a:pt x="273" y="144"/>
                </a:lnTo>
                <a:lnTo>
                  <a:pt x="274" y="144"/>
                </a:lnTo>
                <a:lnTo>
                  <a:pt x="274" y="143"/>
                </a:lnTo>
                <a:lnTo>
                  <a:pt x="273" y="143"/>
                </a:lnTo>
                <a:lnTo>
                  <a:pt x="275" y="142"/>
                </a:lnTo>
                <a:lnTo>
                  <a:pt x="279" y="142"/>
                </a:lnTo>
                <a:lnTo>
                  <a:pt x="286" y="139"/>
                </a:lnTo>
                <a:lnTo>
                  <a:pt x="289" y="138"/>
                </a:lnTo>
                <a:lnTo>
                  <a:pt x="296" y="135"/>
                </a:lnTo>
                <a:lnTo>
                  <a:pt x="301" y="135"/>
                </a:lnTo>
                <a:lnTo>
                  <a:pt x="315" y="131"/>
                </a:lnTo>
                <a:lnTo>
                  <a:pt x="320" y="129"/>
                </a:lnTo>
                <a:lnTo>
                  <a:pt x="330" y="125"/>
                </a:lnTo>
                <a:lnTo>
                  <a:pt x="342" y="119"/>
                </a:lnTo>
                <a:lnTo>
                  <a:pt x="349" y="117"/>
                </a:lnTo>
                <a:lnTo>
                  <a:pt x="353" y="115"/>
                </a:lnTo>
                <a:lnTo>
                  <a:pt x="357" y="113"/>
                </a:lnTo>
                <a:lnTo>
                  <a:pt x="358" y="112"/>
                </a:lnTo>
                <a:lnTo>
                  <a:pt x="358" y="112"/>
                </a:lnTo>
                <a:lnTo>
                  <a:pt x="358" y="113"/>
                </a:lnTo>
                <a:lnTo>
                  <a:pt x="359" y="113"/>
                </a:lnTo>
                <a:lnTo>
                  <a:pt x="359" y="113"/>
                </a:lnTo>
                <a:lnTo>
                  <a:pt x="359" y="113"/>
                </a:lnTo>
                <a:lnTo>
                  <a:pt x="359" y="114"/>
                </a:lnTo>
                <a:lnTo>
                  <a:pt x="360" y="114"/>
                </a:lnTo>
                <a:lnTo>
                  <a:pt x="360" y="114"/>
                </a:lnTo>
                <a:lnTo>
                  <a:pt x="360" y="114"/>
                </a:lnTo>
                <a:lnTo>
                  <a:pt x="361" y="114"/>
                </a:lnTo>
                <a:lnTo>
                  <a:pt x="361" y="114"/>
                </a:lnTo>
                <a:lnTo>
                  <a:pt x="361" y="114"/>
                </a:lnTo>
                <a:lnTo>
                  <a:pt x="361" y="114"/>
                </a:lnTo>
                <a:lnTo>
                  <a:pt x="362" y="114"/>
                </a:lnTo>
                <a:lnTo>
                  <a:pt x="362" y="114"/>
                </a:lnTo>
                <a:lnTo>
                  <a:pt x="363" y="114"/>
                </a:lnTo>
                <a:lnTo>
                  <a:pt x="363" y="114"/>
                </a:lnTo>
                <a:lnTo>
                  <a:pt x="364" y="114"/>
                </a:lnTo>
                <a:lnTo>
                  <a:pt x="364" y="114"/>
                </a:lnTo>
                <a:lnTo>
                  <a:pt x="364" y="114"/>
                </a:lnTo>
                <a:lnTo>
                  <a:pt x="365" y="114"/>
                </a:lnTo>
                <a:lnTo>
                  <a:pt x="365" y="114"/>
                </a:lnTo>
                <a:lnTo>
                  <a:pt x="365" y="114"/>
                </a:lnTo>
                <a:lnTo>
                  <a:pt x="365" y="114"/>
                </a:lnTo>
                <a:lnTo>
                  <a:pt x="366" y="114"/>
                </a:lnTo>
                <a:lnTo>
                  <a:pt x="366" y="113"/>
                </a:lnTo>
                <a:lnTo>
                  <a:pt x="367" y="113"/>
                </a:lnTo>
                <a:lnTo>
                  <a:pt x="368" y="112"/>
                </a:lnTo>
                <a:lnTo>
                  <a:pt x="368" y="111"/>
                </a:lnTo>
                <a:lnTo>
                  <a:pt x="368" y="110"/>
                </a:lnTo>
                <a:lnTo>
                  <a:pt x="369" y="110"/>
                </a:lnTo>
                <a:lnTo>
                  <a:pt x="369" y="110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2" y="111"/>
                </a:lnTo>
                <a:lnTo>
                  <a:pt x="373" y="111"/>
                </a:lnTo>
                <a:lnTo>
                  <a:pt x="373" y="111"/>
                </a:lnTo>
                <a:lnTo>
                  <a:pt x="374" y="112"/>
                </a:lnTo>
                <a:lnTo>
                  <a:pt x="374" y="112"/>
                </a:lnTo>
                <a:lnTo>
                  <a:pt x="374" y="113"/>
                </a:lnTo>
                <a:lnTo>
                  <a:pt x="374" y="113"/>
                </a:lnTo>
                <a:lnTo>
                  <a:pt x="374" y="113"/>
                </a:lnTo>
                <a:lnTo>
                  <a:pt x="375" y="113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6" y="114"/>
                </a:lnTo>
                <a:lnTo>
                  <a:pt x="376" y="114"/>
                </a:lnTo>
                <a:lnTo>
                  <a:pt x="377" y="114"/>
                </a:lnTo>
                <a:lnTo>
                  <a:pt x="377" y="114"/>
                </a:lnTo>
                <a:lnTo>
                  <a:pt x="377" y="114"/>
                </a:lnTo>
                <a:lnTo>
                  <a:pt x="378" y="114"/>
                </a:lnTo>
                <a:lnTo>
                  <a:pt x="378" y="114"/>
                </a:lnTo>
                <a:lnTo>
                  <a:pt x="378" y="113"/>
                </a:lnTo>
                <a:lnTo>
                  <a:pt x="378" y="113"/>
                </a:lnTo>
                <a:lnTo>
                  <a:pt x="379" y="113"/>
                </a:lnTo>
                <a:lnTo>
                  <a:pt x="379" y="113"/>
                </a:lnTo>
                <a:lnTo>
                  <a:pt x="379" y="112"/>
                </a:lnTo>
                <a:lnTo>
                  <a:pt x="380" y="112"/>
                </a:lnTo>
                <a:lnTo>
                  <a:pt x="380" y="111"/>
                </a:lnTo>
                <a:lnTo>
                  <a:pt x="380" y="111"/>
                </a:lnTo>
                <a:lnTo>
                  <a:pt x="380" y="111"/>
                </a:lnTo>
                <a:lnTo>
                  <a:pt x="381" y="111"/>
                </a:lnTo>
                <a:lnTo>
                  <a:pt x="381" y="111"/>
                </a:lnTo>
                <a:lnTo>
                  <a:pt x="381" y="111"/>
                </a:lnTo>
                <a:lnTo>
                  <a:pt x="382" y="110"/>
                </a:lnTo>
                <a:lnTo>
                  <a:pt x="382" y="110"/>
                </a:lnTo>
                <a:lnTo>
                  <a:pt x="382" y="110"/>
                </a:lnTo>
                <a:lnTo>
                  <a:pt x="382" y="110"/>
                </a:lnTo>
                <a:lnTo>
                  <a:pt x="382" y="110"/>
                </a:lnTo>
                <a:lnTo>
                  <a:pt x="382" y="109"/>
                </a:lnTo>
                <a:lnTo>
                  <a:pt x="383" y="109"/>
                </a:lnTo>
                <a:lnTo>
                  <a:pt x="383" y="109"/>
                </a:lnTo>
                <a:lnTo>
                  <a:pt x="384" y="109"/>
                </a:lnTo>
                <a:lnTo>
                  <a:pt x="384" y="108"/>
                </a:lnTo>
                <a:lnTo>
                  <a:pt x="384" y="108"/>
                </a:lnTo>
                <a:lnTo>
                  <a:pt x="384" y="109"/>
                </a:lnTo>
                <a:lnTo>
                  <a:pt x="384" y="109"/>
                </a:lnTo>
                <a:lnTo>
                  <a:pt x="384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11"/>
                </a:lnTo>
                <a:lnTo>
                  <a:pt x="385" y="111"/>
                </a:lnTo>
                <a:lnTo>
                  <a:pt x="385" y="111"/>
                </a:lnTo>
                <a:lnTo>
                  <a:pt x="385" y="111"/>
                </a:lnTo>
                <a:lnTo>
                  <a:pt x="386" y="111"/>
                </a:lnTo>
                <a:lnTo>
                  <a:pt x="386" y="112"/>
                </a:lnTo>
                <a:lnTo>
                  <a:pt x="386" y="112"/>
                </a:lnTo>
                <a:lnTo>
                  <a:pt x="386" y="112"/>
                </a:lnTo>
                <a:lnTo>
                  <a:pt x="386" y="113"/>
                </a:lnTo>
                <a:lnTo>
                  <a:pt x="386" y="113"/>
                </a:lnTo>
                <a:lnTo>
                  <a:pt x="386" y="113"/>
                </a:lnTo>
                <a:lnTo>
                  <a:pt x="386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8" y="114"/>
                </a:lnTo>
                <a:lnTo>
                  <a:pt x="388" y="114"/>
                </a:lnTo>
                <a:lnTo>
                  <a:pt x="389" y="114"/>
                </a:lnTo>
                <a:lnTo>
                  <a:pt x="389" y="114"/>
                </a:lnTo>
                <a:lnTo>
                  <a:pt x="390" y="114"/>
                </a:lnTo>
                <a:lnTo>
                  <a:pt x="390" y="114"/>
                </a:lnTo>
                <a:lnTo>
                  <a:pt x="390" y="114"/>
                </a:lnTo>
                <a:lnTo>
                  <a:pt x="390" y="113"/>
                </a:lnTo>
                <a:lnTo>
                  <a:pt x="390" y="113"/>
                </a:lnTo>
                <a:lnTo>
                  <a:pt x="390" y="113"/>
                </a:lnTo>
                <a:lnTo>
                  <a:pt x="390" y="113"/>
                </a:lnTo>
                <a:lnTo>
                  <a:pt x="390" y="112"/>
                </a:lnTo>
                <a:lnTo>
                  <a:pt x="391" y="112"/>
                </a:lnTo>
                <a:lnTo>
                  <a:pt x="391" y="112"/>
                </a:lnTo>
                <a:lnTo>
                  <a:pt x="391" y="112"/>
                </a:lnTo>
                <a:lnTo>
                  <a:pt x="392" y="112"/>
                </a:lnTo>
                <a:lnTo>
                  <a:pt x="392" y="112"/>
                </a:lnTo>
                <a:lnTo>
                  <a:pt x="392" y="111"/>
                </a:lnTo>
                <a:lnTo>
                  <a:pt x="393" y="111"/>
                </a:lnTo>
                <a:lnTo>
                  <a:pt x="393" y="111"/>
                </a:lnTo>
                <a:lnTo>
                  <a:pt x="394" y="111"/>
                </a:lnTo>
                <a:lnTo>
                  <a:pt x="394" y="111"/>
                </a:lnTo>
                <a:lnTo>
                  <a:pt x="394" y="111"/>
                </a:lnTo>
                <a:lnTo>
                  <a:pt x="395" y="111"/>
                </a:lnTo>
                <a:lnTo>
                  <a:pt x="395" y="111"/>
                </a:lnTo>
                <a:lnTo>
                  <a:pt x="395" y="110"/>
                </a:lnTo>
                <a:lnTo>
                  <a:pt x="396" y="110"/>
                </a:lnTo>
                <a:lnTo>
                  <a:pt x="396" y="110"/>
                </a:lnTo>
                <a:lnTo>
                  <a:pt x="396" y="110"/>
                </a:lnTo>
                <a:lnTo>
                  <a:pt x="397" y="110"/>
                </a:lnTo>
                <a:lnTo>
                  <a:pt x="397" y="110"/>
                </a:lnTo>
                <a:lnTo>
                  <a:pt x="398" y="110"/>
                </a:lnTo>
                <a:lnTo>
                  <a:pt x="398" y="109"/>
                </a:lnTo>
                <a:lnTo>
                  <a:pt x="398" y="109"/>
                </a:lnTo>
                <a:lnTo>
                  <a:pt x="399" y="109"/>
                </a:lnTo>
                <a:lnTo>
                  <a:pt x="399" y="108"/>
                </a:lnTo>
                <a:lnTo>
                  <a:pt x="399" y="108"/>
                </a:lnTo>
                <a:lnTo>
                  <a:pt x="400" y="108"/>
                </a:lnTo>
                <a:lnTo>
                  <a:pt x="400" y="108"/>
                </a:lnTo>
                <a:lnTo>
                  <a:pt x="400" y="108"/>
                </a:lnTo>
                <a:lnTo>
                  <a:pt x="400" y="108"/>
                </a:lnTo>
                <a:lnTo>
                  <a:pt x="401" y="107"/>
                </a:lnTo>
                <a:lnTo>
                  <a:pt x="401" y="107"/>
                </a:lnTo>
                <a:lnTo>
                  <a:pt x="402" y="107"/>
                </a:lnTo>
                <a:lnTo>
                  <a:pt x="402" y="106"/>
                </a:lnTo>
                <a:lnTo>
                  <a:pt x="402" y="106"/>
                </a:lnTo>
                <a:lnTo>
                  <a:pt x="402" y="106"/>
                </a:lnTo>
                <a:lnTo>
                  <a:pt x="403" y="106"/>
                </a:lnTo>
                <a:lnTo>
                  <a:pt x="403" y="106"/>
                </a:lnTo>
                <a:lnTo>
                  <a:pt x="403" y="106"/>
                </a:lnTo>
                <a:lnTo>
                  <a:pt x="403" y="106"/>
                </a:lnTo>
                <a:lnTo>
                  <a:pt x="403" y="105"/>
                </a:lnTo>
                <a:lnTo>
                  <a:pt x="404" y="105"/>
                </a:lnTo>
                <a:lnTo>
                  <a:pt x="404" y="105"/>
                </a:lnTo>
                <a:lnTo>
                  <a:pt x="405" y="105"/>
                </a:lnTo>
                <a:lnTo>
                  <a:pt x="405" y="105"/>
                </a:lnTo>
                <a:lnTo>
                  <a:pt x="405" y="104"/>
                </a:lnTo>
                <a:lnTo>
                  <a:pt x="406" y="104"/>
                </a:lnTo>
                <a:lnTo>
                  <a:pt x="406" y="104"/>
                </a:lnTo>
                <a:lnTo>
                  <a:pt x="406" y="104"/>
                </a:lnTo>
                <a:lnTo>
                  <a:pt x="406" y="103"/>
                </a:lnTo>
                <a:lnTo>
                  <a:pt x="407" y="103"/>
                </a:lnTo>
                <a:lnTo>
                  <a:pt x="407" y="103"/>
                </a:lnTo>
                <a:lnTo>
                  <a:pt x="407" y="102"/>
                </a:lnTo>
                <a:lnTo>
                  <a:pt x="407" y="102"/>
                </a:lnTo>
                <a:lnTo>
                  <a:pt x="407" y="102"/>
                </a:lnTo>
                <a:lnTo>
                  <a:pt x="408" y="102"/>
                </a:lnTo>
                <a:lnTo>
                  <a:pt x="408" y="102"/>
                </a:lnTo>
                <a:lnTo>
                  <a:pt x="408" y="101"/>
                </a:lnTo>
                <a:lnTo>
                  <a:pt x="407" y="101"/>
                </a:lnTo>
                <a:lnTo>
                  <a:pt x="407" y="101"/>
                </a:lnTo>
                <a:lnTo>
                  <a:pt x="407" y="100"/>
                </a:lnTo>
                <a:lnTo>
                  <a:pt x="407" y="100"/>
                </a:lnTo>
                <a:lnTo>
                  <a:pt x="407" y="99"/>
                </a:lnTo>
                <a:lnTo>
                  <a:pt x="407" y="99"/>
                </a:lnTo>
                <a:lnTo>
                  <a:pt x="408" y="98"/>
                </a:lnTo>
                <a:lnTo>
                  <a:pt x="408" y="98"/>
                </a:lnTo>
                <a:lnTo>
                  <a:pt x="408" y="95"/>
                </a:lnTo>
                <a:lnTo>
                  <a:pt x="409" y="94"/>
                </a:lnTo>
                <a:lnTo>
                  <a:pt x="409" y="94"/>
                </a:lnTo>
                <a:lnTo>
                  <a:pt x="411" y="93"/>
                </a:lnTo>
                <a:lnTo>
                  <a:pt x="411" y="91"/>
                </a:lnTo>
                <a:lnTo>
                  <a:pt x="412" y="90"/>
                </a:lnTo>
                <a:lnTo>
                  <a:pt x="412" y="89"/>
                </a:lnTo>
                <a:lnTo>
                  <a:pt x="414" y="89"/>
                </a:lnTo>
                <a:lnTo>
                  <a:pt x="415" y="88"/>
                </a:lnTo>
                <a:lnTo>
                  <a:pt x="415" y="87"/>
                </a:lnTo>
                <a:lnTo>
                  <a:pt x="415" y="86"/>
                </a:lnTo>
                <a:lnTo>
                  <a:pt x="415" y="85"/>
                </a:lnTo>
                <a:lnTo>
                  <a:pt x="415" y="85"/>
                </a:lnTo>
                <a:lnTo>
                  <a:pt x="417" y="83"/>
                </a:lnTo>
                <a:lnTo>
                  <a:pt x="418" y="81"/>
                </a:lnTo>
                <a:lnTo>
                  <a:pt x="419" y="80"/>
                </a:lnTo>
                <a:lnTo>
                  <a:pt x="421" y="78"/>
                </a:lnTo>
                <a:lnTo>
                  <a:pt x="422" y="77"/>
                </a:lnTo>
                <a:lnTo>
                  <a:pt x="423" y="77"/>
                </a:lnTo>
                <a:lnTo>
                  <a:pt x="424" y="76"/>
                </a:lnTo>
                <a:lnTo>
                  <a:pt x="427" y="74"/>
                </a:lnTo>
                <a:lnTo>
                  <a:pt x="428" y="73"/>
                </a:lnTo>
                <a:lnTo>
                  <a:pt x="429" y="73"/>
                </a:lnTo>
                <a:lnTo>
                  <a:pt x="430" y="73"/>
                </a:lnTo>
                <a:lnTo>
                  <a:pt x="431" y="73"/>
                </a:lnTo>
                <a:lnTo>
                  <a:pt x="432" y="73"/>
                </a:lnTo>
                <a:lnTo>
                  <a:pt x="432" y="72"/>
                </a:lnTo>
                <a:lnTo>
                  <a:pt x="432" y="72"/>
                </a:lnTo>
                <a:lnTo>
                  <a:pt x="432" y="71"/>
                </a:lnTo>
                <a:lnTo>
                  <a:pt x="432" y="71"/>
                </a:lnTo>
                <a:lnTo>
                  <a:pt x="433" y="71"/>
                </a:lnTo>
                <a:lnTo>
                  <a:pt x="434" y="71"/>
                </a:lnTo>
                <a:lnTo>
                  <a:pt x="435" y="71"/>
                </a:lnTo>
                <a:lnTo>
                  <a:pt x="437" y="69"/>
                </a:lnTo>
                <a:lnTo>
                  <a:pt x="438" y="68"/>
                </a:lnTo>
                <a:lnTo>
                  <a:pt x="440" y="68"/>
                </a:lnTo>
                <a:lnTo>
                  <a:pt x="442" y="68"/>
                </a:lnTo>
                <a:lnTo>
                  <a:pt x="443" y="67"/>
                </a:lnTo>
                <a:lnTo>
                  <a:pt x="443" y="65"/>
                </a:lnTo>
                <a:lnTo>
                  <a:pt x="443" y="65"/>
                </a:lnTo>
                <a:lnTo>
                  <a:pt x="443" y="65"/>
                </a:lnTo>
                <a:lnTo>
                  <a:pt x="443" y="64"/>
                </a:lnTo>
                <a:lnTo>
                  <a:pt x="443" y="63"/>
                </a:lnTo>
                <a:lnTo>
                  <a:pt x="444" y="63"/>
                </a:lnTo>
                <a:lnTo>
                  <a:pt x="444" y="62"/>
                </a:lnTo>
                <a:lnTo>
                  <a:pt x="444" y="62"/>
                </a:lnTo>
                <a:lnTo>
                  <a:pt x="444" y="61"/>
                </a:lnTo>
                <a:lnTo>
                  <a:pt x="445" y="61"/>
                </a:lnTo>
                <a:lnTo>
                  <a:pt x="445" y="61"/>
                </a:lnTo>
                <a:lnTo>
                  <a:pt x="445" y="61"/>
                </a:lnTo>
                <a:lnTo>
                  <a:pt x="445" y="62"/>
                </a:lnTo>
                <a:lnTo>
                  <a:pt x="445" y="62"/>
                </a:lnTo>
                <a:lnTo>
                  <a:pt x="445" y="62"/>
                </a:lnTo>
                <a:lnTo>
                  <a:pt x="445" y="63"/>
                </a:lnTo>
                <a:lnTo>
                  <a:pt x="444" y="63"/>
                </a:lnTo>
                <a:lnTo>
                  <a:pt x="445" y="63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6" y="66"/>
                </a:lnTo>
                <a:lnTo>
                  <a:pt x="446" y="67"/>
                </a:lnTo>
                <a:lnTo>
                  <a:pt x="446" y="68"/>
                </a:lnTo>
                <a:lnTo>
                  <a:pt x="447" y="70"/>
                </a:lnTo>
                <a:lnTo>
                  <a:pt x="447" y="70"/>
                </a:lnTo>
                <a:lnTo>
                  <a:pt x="447" y="71"/>
                </a:lnTo>
                <a:lnTo>
                  <a:pt x="447" y="71"/>
                </a:lnTo>
                <a:lnTo>
                  <a:pt x="447" y="72"/>
                </a:lnTo>
                <a:lnTo>
                  <a:pt x="447" y="72"/>
                </a:lnTo>
                <a:lnTo>
                  <a:pt x="447" y="73"/>
                </a:lnTo>
                <a:lnTo>
                  <a:pt x="448" y="75"/>
                </a:lnTo>
                <a:lnTo>
                  <a:pt x="448" y="78"/>
                </a:lnTo>
                <a:lnTo>
                  <a:pt x="449" y="79"/>
                </a:lnTo>
                <a:lnTo>
                  <a:pt x="449" y="79"/>
                </a:lnTo>
                <a:lnTo>
                  <a:pt x="449" y="79"/>
                </a:lnTo>
                <a:lnTo>
                  <a:pt x="450" y="79"/>
                </a:lnTo>
                <a:lnTo>
                  <a:pt x="451" y="79"/>
                </a:lnTo>
                <a:lnTo>
                  <a:pt x="452" y="79"/>
                </a:lnTo>
                <a:lnTo>
                  <a:pt x="452" y="79"/>
                </a:lnTo>
                <a:lnTo>
                  <a:pt x="453" y="79"/>
                </a:lnTo>
                <a:lnTo>
                  <a:pt x="454" y="79"/>
                </a:lnTo>
                <a:lnTo>
                  <a:pt x="454" y="79"/>
                </a:lnTo>
                <a:lnTo>
                  <a:pt x="454" y="79"/>
                </a:lnTo>
                <a:lnTo>
                  <a:pt x="455" y="79"/>
                </a:lnTo>
                <a:lnTo>
                  <a:pt x="455" y="79"/>
                </a:lnTo>
                <a:lnTo>
                  <a:pt x="457" y="79"/>
                </a:lnTo>
                <a:lnTo>
                  <a:pt x="459" y="80"/>
                </a:lnTo>
                <a:lnTo>
                  <a:pt x="464" y="82"/>
                </a:lnTo>
                <a:lnTo>
                  <a:pt x="466" y="84"/>
                </a:lnTo>
                <a:lnTo>
                  <a:pt x="467" y="84"/>
                </a:lnTo>
                <a:lnTo>
                  <a:pt x="468" y="85"/>
                </a:lnTo>
                <a:lnTo>
                  <a:pt x="469" y="86"/>
                </a:lnTo>
                <a:lnTo>
                  <a:pt x="469" y="87"/>
                </a:lnTo>
                <a:lnTo>
                  <a:pt x="469" y="89"/>
                </a:lnTo>
                <a:lnTo>
                  <a:pt x="470" y="89"/>
                </a:lnTo>
                <a:lnTo>
                  <a:pt x="470" y="91"/>
                </a:lnTo>
                <a:lnTo>
                  <a:pt x="471" y="92"/>
                </a:lnTo>
                <a:lnTo>
                  <a:pt x="472" y="93"/>
                </a:lnTo>
                <a:lnTo>
                  <a:pt x="473" y="93"/>
                </a:lnTo>
                <a:lnTo>
                  <a:pt x="474" y="93"/>
                </a:lnTo>
                <a:lnTo>
                  <a:pt x="476" y="95"/>
                </a:lnTo>
                <a:lnTo>
                  <a:pt x="478" y="96"/>
                </a:lnTo>
                <a:lnTo>
                  <a:pt x="479" y="96"/>
                </a:lnTo>
                <a:lnTo>
                  <a:pt x="482" y="98"/>
                </a:lnTo>
                <a:lnTo>
                  <a:pt x="482" y="98"/>
                </a:lnTo>
                <a:lnTo>
                  <a:pt x="483" y="98"/>
                </a:lnTo>
                <a:lnTo>
                  <a:pt x="483" y="99"/>
                </a:lnTo>
                <a:lnTo>
                  <a:pt x="483" y="99"/>
                </a:lnTo>
                <a:lnTo>
                  <a:pt x="483" y="100"/>
                </a:lnTo>
                <a:lnTo>
                  <a:pt x="483" y="100"/>
                </a:lnTo>
                <a:lnTo>
                  <a:pt x="484" y="100"/>
                </a:lnTo>
                <a:lnTo>
                  <a:pt x="484" y="101"/>
                </a:lnTo>
                <a:lnTo>
                  <a:pt x="484" y="102"/>
                </a:lnTo>
                <a:lnTo>
                  <a:pt x="484" y="102"/>
                </a:lnTo>
                <a:lnTo>
                  <a:pt x="484" y="102"/>
                </a:lnTo>
                <a:lnTo>
                  <a:pt x="485" y="103"/>
                </a:lnTo>
                <a:lnTo>
                  <a:pt x="485" y="104"/>
                </a:lnTo>
                <a:lnTo>
                  <a:pt x="485" y="105"/>
                </a:lnTo>
                <a:lnTo>
                  <a:pt x="485" y="106"/>
                </a:lnTo>
                <a:lnTo>
                  <a:pt x="485" y="106"/>
                </a:lnTo>
                <a:lnTo>
                  <a:pt x="485" y="107"/>
                </a:lnTo>
                <a:lnTo>
                  <a:pt x="485" y="107"/>
                </a:lnTo>
                <a:lnTo>
                  <a:pt x="485" y="108"/>
                </a:lnTo>
                <a:lnTo>
                  <a:pt x="485" y="108"/>
                </a:lnTo>
                <a:lnTo>
                  <a:pt x="486" y="109"/>
                </a:lnTo>
                <a:lnTo>
                  <a:pt x="486" y="109"/>
                </a:lnTo>
                <a:lnTo>
                  <a:pt x="486" y="110"/>
                </a:lnTo>
                <a:lnTo>
                  <a:pt x="486" y="110"/>
                </a:lnTo>
                <a:lnTo>
                  <a:pt x="486" y="110"/>
                </a:lnTo>
                <a:lnTo>
                  <a:pt x="486" y="111"/>
                </a:lnTo>
                <a:lnTo>
                  <a:pt x="487" y="111"/>
                </a:lnTo>
                <a:lnTo>
                  <a:pt x="488" y="111"/>
                </a:lnTo>
                <a:lnTo>
                  <a:pt x="488" y="111"/>
                </a:lnTo>
                <a:lnTo>
                  <a:pt x="489" y="111"/>
                </a:lnTo>
                <a:lnTo>
                  <a:pt x="489" y="111"/>
                </a:lnTo>
                <a:lnTo>
                  <a:pt x="490" y="111"/>
                </a:lnTo>
                <a:lnTo>
                  <a:pt x="491" y="111"/>
                </a:lnTo>
                <a:lnTo>
                  <a:pt x="491" y="111"/>
                </a:lnTo>
                <a:lnTo>
                  <a:pt x="492" y="111"/>
                </a:lnTo>
                <a:lnTo>
                  <a:pt x="493" y="111"/>
                </a:lnTo>
                <a:lnTo>
                  <a:pt x="494" y="111"/>
                </a:lnTo>
                <a:lnTo>
                  <a:pt x="494" y="111"/>
                </a:lnTo>
                <a:lnTo>
                  <a:pt x="495" y="111"/>
                </a:lnTo>
                <a:lnTo>
                  <a:pt x="495" y="111"/>
                </a:lnTo>
                <a:lnTo>
                  <a:pt x="496" y="111"/>
                </a:lnTo>
                <a:lnTo>
                  <a:pt x="497" y="111"/>
                </a:lnTo>
                <a:lnTo>
                  <a:pt x="497" y="112"/>
                </a:lnTo>
                <a:lnTo>
                  <a:pt x="498" y="113"/>
                </a:lnTo>
                <a:lnTo>
                  <a:pt x="498" y="113"/>
                </a:lnTo>
                <a:lnTo>
                  <a:pt x="499" y="114"/>
                </a:lnTo>
                <a:lnTo>
                  <a:pt x="500" y="114"/>
                </a:lnTo>
                <a:lnTo>
                  <a:pt x="500" y="114"/>
                </a:lnTo>
                <a:lnTo>
                  <a:pt x="501" y="114"/>
                </a:lnTo>
                <a:lnTo>
                  <a:pt x="502" y="114"/>
                </a:lnTo>
                <a:lnTo>
                  <a:pt x="502" y="115"/>
                </a:lnTo>
                <a:lnTo>
                  <a:pt x="503" y="115"/>
                </a:lnTo>
                <a:lnTo>
                  <a:pt x="503" y="116"/>
                </a:lnTo>
                <a:lnTo>
                  <a:pt x="504" y="116"/>
                </a:lnTo>
                <a:lnTo>
                  <a:pt x="505" y="117"/>
                </a:lnTo>
                <a:lnTo>
                  <a:pt x="505" y="117"/>
                </a:lnTo>
                <a:lnTo>
                  <a:pt x="506" y="117"/>
                </a:lnTo>
                <a:lnTo>
                  <a:pt x="506" y="117"/>
                </a:lnTo>
                <a:lnTo>
                  <a:pt x="507" y="118"/>
                </a:lnTo>
                <a:lnTo>
                  <a:pt x="507" y="118"/>
                </a:lnTo>
                <a:lnTo>
                  <a:pt x="508" y="118"/>
                </a:lnTo>
                <a:lnTo>
                  <a:pt x="509" y="118"/>
                </a:lnTo>
                <a:lnTo>
                  <a:pt x="510" y="118"/>
                </a:lnTo>
                <a:lnTo>
                  <a:pt x="511" y="119"/>
                </a:lnTo>
                <a:lnTo>
                  <a:pt x="511" y="119"/>
                </a:lnTo>
                <a:lnTo>
                  <a:pt x="511" y="119"/>
                </a:lnTo>
                <a:lnTo>
                  <a:pt x="512" y="120"/>
                </a:lnTo>
                <a:lnTo>
                  <a:pt x="512" y="120"/>
                </a:lnTo>
                <a:lnTo>
                  <a:pt x="513" y="120"/>
                </a:lnTo>
                <a:lnTo>
                  <a:pt x="514" y="121"/>
                </a:lnTo>
                <a:lnTo>
                  <a:pt x="514" y="121"/>
                </a:lnTo>
                <a:lnTo>
                  <a:pt x="514" y="122"/>
                </a:lnTo>
                <a:lnTo>
                  <a:pt x="515" y="122"/>
                </a:lnTo>
                <a:lnTo>
                  <a:pt x="515" y="122"/>
                </a:lnTo>
                <a:lnTo>
                  <a:pt x="515" y="123"/>
                </a:lnTo>
                <a:lnTo>
                  <a:pt x="516" y="123"/>
                </a:lnTo>
                <a:lnTo>
                  <a:pt x="517" y="125"/>
                </a:lnTo>
                <a:lnTo>
                  <a:pt x="517" y="125"/>
                </a:lnTo>
                <a:lnTo>
                  <a:pt x="517" y="126"/>
                </a:lnTo>
                <a:lnTo>
                  <a:pt x="518" y="127"/>
                </a:lnTo>
                <a:lnTo>
                  <a:pt x="518" y="127"/>
                </a:lnTo>
                <a:lnTo>
                  <a:pt x="518" y="128"/>
                </a:lnTo>
                <a:lnTo>
                  <a:pt x="518" y="129"/>
                </a:lnTo>
                <a:lnTo>
                  <a:pt x="519" y="129"/>
                </a:lnTo>
                <a:lnTo>
                  <a:pt x="519" y="130"/>
                </a:lnTo>
                <a:lnTo>
                  <a:pt x="519" y="131"/>
                </a:lnTo>
                <a:lnTo>
                  <a:pt x="520" y="132"/>
                </a:lnTo>
                <a:lnTo>
                  <a:pt x="520" y="133"/>
                </a:lnTo>
                <a:lnTo>
                  <a:pt x="520" y="134"/>
                </a:lnTo>
                <a:lnTo>
                  <a:pt x="520" y="135"/>
                </a:lnTo>
                <a:lnTo>
                  <a:pt x="520" y="135"/>
                </a:lnTo>
                <a:lnTo>
                  <a:pt x="521" y="135"/>
                </a:lnTo>
                <a:lnTo>
                  <a:pt x="521" y="136"/>
                </a:lnTo>
                <a:lnTo>
                  <a:pt x="521" y="137"/>
                </a:lnTo>
                <a:lnTo>
                  <a:pt x="521" y="137"/>
                </a:lnTo>
                <a:lnTo>
                  <a:pt x="521" y="138"/>
                </a:lnTo>
                <a:lnTo>
                  <a:pt x="521" y="139"/>
                </a:lnTo>
                <a:lnTo>
                  <a:pt x="521" y="140"/>
                </a:lnTo>
                <a:lnTo>
                  <a:pt x="521" y="141"/>
                </a:lnTo>
                <a:lnTo>
                  <a:pt x="521" y="142"/>
                </a:lnTo>
                <a:lnTo>
                  <a:pt x="521" y="143"/>
                </a:lnTo>
                <a:lnTo>
                  <a:pt x="521" y="143"/>
                </a:lnTo>
                <a:lnTo>
                  <a:pt x="521" y="144"/>
                </a:lnTo>
                <a:lnTo>
                  <a:pt x="521" y="145"/>
                </a:lnTo>
                <a:lnTo>
                  <a:pt x="522" y="146"/>
                </a:lnTo>
                <a:lnTo>
                  <a:pt x="522" y="147"/>
                </a:lnTo>
                <a:lnTo>
                  <a:pt x="522" y="148"/>
                </a:lnTo>
                <a:lnTo>
                  <a:pt x="522" y="148"/>
                </a:lnTo>
                <a:lnTo>
                  <a:pt x="522" y="149"/>
                </a:lnTo>
                <a:lnTo>
                  <a:pt x="523" y="149"/>
                </a:lnTo>
                <a:lnTo>
                  <a:pt x="523" y="150"/>
                </a:lnTo>
                <a:lnTo>
                  <a:pt x="523" y="151"/>
                </a:lnTo>
                <a:lnTo>
                  <a:pt x="523" y="152"/>
                </a:lnTo>
                <a:lnTo>
                  <a:pt x="524" y="152"/>
                </a:lnTo>
                <a:lnTo>
                  <a:pt x="524" y="153"/>
                </a:lnTo>
                <a:lnTo>
                  <a:pt x="524" y="154"/>
                </a:lnTo>
                <a:lnTo>
                  <a:pt x="524" y="155"/>
                </a:lnTo>
                <a:lnTo>
                  <a:pt x="525" y="156"/>
                </a:lnTo>
                <a:lnTo>
                  <a:pt x="525" y="156"/>
                </a:lnTo>
                <a:lnTo>
                  <a:pt x="525" y="157"/>
                </a:lnTo>
                <a:lnTo>
                  <a:pt x="526" y="159"/>
                </a:lnTo>
                <a:lnTo>
                  <a:pt x="526" y="160"/>
                </a:lnTo>
                <a:lnTo>
                  <a:pt x="527" y="160"/>
                </a:lnTo>
                <a:lnTo>
                  <a:pt x="527" y="161"/>
                </a:lnTo>
                <a:lnTo>
                  <a:pt x="527" y="162"/>
                </a:lnTo>
                <a:lnTo>
                  <a:pt x="527" y="163"/>
                </a:lnTo>
                <a:lnTo>
                  <a:pt x="527" y="163"/>
                </a:lnTo>
                <a:lnTo>
                  <a:pt x="527" y="164"/>
                </a:lnTo>
                <a:lnTo>
                  <a:pt x="527" y="164"/>
                </a:lnTo>
                <a:lnTo>
                  <a:pt x="527" y="165"/>
                </a:lnTo>
                <a:lnTo>
                  <a:pt x="527" y="165"/>
                </a:lnTo>
                <a:lnTo>
                  <a:pt x="528" y="166"/>
                </a:lnTo>
                <a:lnTo>
                  <a:pt x="528" y="166"/>
                </a:lnTo>
                <a:lnTo>
                  <a:pt x="528" y="167"/>
                </a:lnTo>
                <a:lnTo>
                  <a:pt x="529" y="167"/>
                </a:lnTo>
                <a:lnTo>
                  <a:pt x="529" y="168"/>
                </a:lnTo>
                <a:lnTo>
                  <a:pt x="529" y="168"/>
                </a:lnTo>
                <a:lnTo>
                  <a:pt x="529" y="168"/>
                </a:lnTo>
                <a:lnTo>
                  <a:pt x="530" y="168"/>
                </a:lnTo>
                <a:lnTo>
                  <a:pt x="531" y="168"/>
                </a:lnTo>
                <a:lnTo>
                  <a:pt x="531" y="168"/>
                </a:lnTo>
                <a:lnTo>
                  <a:pt x="532" y="168"/>
                </a:lnTo>
                <a:lnTo>
                  <a:pt x="532" y="168"/>
                </a:lnTo>
                <a:lnTo>
                  <a:pt x="533" y="168"/>
                </a:lnTo>
                <a:lnTo>
                  <a:pt x="534" y="168"/>
                </a:lnTo>
                <a:lnTo>
                  <a:pt x="535" y="168"/>
                </a:lnTo>
                <a:lnTo>
                  <a:pt x="536" y="168"/>
                </a:lnTo>
                <a:lnTo>
                  <a:pt x="536" y="168"/>
                </a:lnTo>
                <a:lnTo>
                  <a:pt x="537" y="168"/>
                </a:lnTo>
                <a:lnTo>
                  <a:pt x="538" y="168"/>
                </a:lnTo>
                <a:lnTo>
                  <a:pt x="538" y="168"/>
                </a:lnTo>
                <a:lnTo>
                  <a:pt x="539" y="168"/>
                </a:lnTo>
                <a:lnTo>
                  <a:pt x="540" y="168"/>
                </a:lnTo>
                <a:lnTo>
                  <a:pt x="540" y="168"/>
                </a:lnTo>
                <a:lnTo>
                  <a:pt x="540" y="168"/>
                </a:lnTo>
                <a:lnTo>
                  <a:pt x="540" y="168"/>
                </a:lnTo>
                <a:lnTo>
                  <a:pt x="541" y="168"/>
                </a:lnTo>
                <a:lnTo>
                  <a:pt x="541" y="168"/>
                </a:lnTo>
                <a:lnTo>
                  <a:pt x="542" y="168"/>
                </a:lnTo>
                <a:lnTo>
                  <a:pt x="543" y="167"/>
                </a:lnTo>
                <a:lnTo>
                  <a:pt x="543" y="166"/>
                </a:lnTo>
                <a:lnTo>
                  <a:pt x="544" y="166"/>
                </a:lnTo>
                <a:lnTo>
                  <a:pt x="544" y="165"/>
                </a:lnTo>
                <a:lnTo>
                  <a:pt x="546" y="164"/>
                </a:lnTo>
                <a:lnTo>
                  <a:pt x="546" y="163"/>
                </a:lnTo>
                <a:lnTo>
                  <a:pt x="547" y="160"/>
                </a:lnTo>
                <a:lnTo>
                  <a:pt x="549" y="156"/>
                </a:lnTo>
                <a:lnTo>
                  <a:pt x="550" y="152"/>
                </a:lnTo>
                <a:lnTo>
                  <a:pt x="552" y="146"/>
                </a:lnTo>
                <a:lnTo>
                  <a:pt x="553" y="143"/>
                </a:lnTo>
                <a:lnTo>
                  <a:pt x="554" y="143"/>
                </a:lnTo>
                <a:lnTo>
                  <a:pt x="554" y="143"/>
                </a:lnTo>
                <a:lnTo>
                  <a:pt x="556" y="141"/>
                </a:lnTo>
                <a:lnTo>
                  <a:pt x="557" y="139"/>
                </a:lnTo>
                <a:lnTo>
                  <a:pt x="558" y="139"/>
                </a:lnTo>
                <a:lnTo>
                  <a:pt x="560" y="138"/>
                </a:lnTo>
                <a:lnTo>
                  <a:pt x="561" y="137"/>
                </a:lnTo>
                <a:lnTo>
                  <a:pt x="562" y="137"/>
                </a:lnTo>
                <a:lnTo>
                  <a:pt x="563" y="136"/>
                </a:lnTo>
                <a:lnTo>
                  <a:pt x="565" y="135"/>
                </a:lnTo>
                <a:lnTo>
                  <a:pt x="568" y="133"/>
                </a:lnTo>
                <a:lnTo>
                  <a:pt x="570" y="132"/>
                </a:lnTo>
                <a:lnTo>
                  <a:pt x="573" y="131"/>
                </a:lnTo>
                <a:lnTo>
                  <a:pt x="576" y="129"/>
                </a:lnTo>
                <a:lnTo>
                  <a:pt x="578" y="128"/>
                </a:lnTo>
                <a:lnTo>
                  <a:pt x="581" y="127"/>
                </a:lnTo>
                <a:lnTo>
                  <a:pt x="582" y="126"/>
                </a:lnTo>
                <a:lnTo>
                  <a:pt x="583" y="126"/>
                </a:lnTo>
                <a:lnTo>
                  <a:pt x="584" y="125"/>
                </a:lnTo>
                <a:lnTo>
                  <a:pt x="584" y="125"/>
                </a:lnTo>
                <a:lnTo>
                  <a:pt x="585" y="125"/>
                </a:lnTo>
                <a:lnTo>
                  <a:pt x="585" y="124"/>
                </a:lnTo>
                <a:lnTo>
                  <a:pt x="586" y="124"/>
                </a:lnTo>
                <a:lnTo>
                  <a:pt x="589" y="123"/>
                </a:lnTo>
                <a:lnTo>
                  <a:pt x="591" y="123"/>
                </a:lnTo>
                <a:lnTo>
                  <a:pt x="593" y="122"/>
                </a:lnTo>
                <a:lnTo>
                  <a:pt x="595" y="121"/>
                </a:lnTo>
                <a:lnTo>
                  <a:pt x="598" y="119"/>
                </a:lnTo>
                <a:lnTo>
                  <a:pt x="599" y="118"/>
                </a:lnTo>
                <a:lnTo>
                  <a:pt x="601" y="118"/>
                </a:lnTo>
                <a:lnTo>
                  <a:pt x="602" y="117"/>
                </a:lnTo>
                <a:lnTo>
                  <a:pt x="606" y="114"/>
                </a:lnTo>
                <a:lnTo>
                  <a:pt x="612" y="110"/>
                </a:lnTo>
                <a:lnTo>
                  <a:pt x="615" y="109"/>
                </a:lnTo>
                <a:lnTo>
                  <a:pt x="617" y="107"/>
                </a:lnTo>
                <a:lnTo>
                  <a:pt x="619" y="105"/>
                </a:lnTo>
                <a:lnTo>
                  <a:pt x="623" y="102"/>
                </a:lnTo>
                <a:lnTo>
                  <a:pt x="625" y="100"/>
                </a:lnTo>
                <a:lnTo>
                  <a:pt x="627" y="99"/>
                </a:lnTo>
                <a:lnTo>
                  <a:pt x="627" y="98"/>
                </a:lnTo>
                <a:lnTo>
                  <a:pt x="627" y="97"/>
                </a:lnTo>
                <a:lnTo>
                  <a:pt x="627" y="95"/>
                </a:lnTo>
                <a:lnTo>
                  <a:pt x="627" y="93"/>
                </a:lnTo>
                <a:lnTo>
                  <a:pt x="627" y="92"/>
                </a:lnTo>
                <a:lnTo>
                  <a:pt x="627" y="90"/>
                </a:lnTo>
                <a:lnTo>
                  <a:pt x="627" y="89"/>
                </a:lnTo>
                <a:lnTo>
                  <a:pt x="627" y="88"/>
                </a:lnTo>
                <a:lnTo>
                  <a:pt x="626" y="86"/>
                </a:lnTo>
                <a:lnTo>
                  <a:pt x="626" y="85"/>
                </a:lnTo>
                <a:lnTo>
                  <a:pt x="625" y="84"/>
                </a:lnTo>
                <a:lnTo>
                  <a:pt x="625" y="83"/>
                </a:lnTo>
                <a:lnTo>
                  <a:pt x="625" y="82"/>
                </a:lnTo>
                <a:lnTo>
                  <a:pt x="624" y="81"/>
                </a:lnTo>
                <a:lnTo>
                  <a:pt x="624" y="81"/>
                </a:lnTo>
                <a:lnTo>
                  <a:pt x="624" y="80"/>
                </a:lnTo>
                <a:lnTo>
                  <a:pt x="624" y="80"/>
                </a:lnTo>
                <a:lnTo>
                  <a:pt x="624" y="79"/>
                </a:lnTo>
                <a:lnTo>
                  <a:pt x="624" y="79"/>
                </a:lnTo>
                <a:lnTo>
                  <a:pt x="625" y="78"/>
                </a:lnTo>
                <a:lnTo>
                  <a:pt x="625" y="77"/>
                </a:lnTo>
                <a:lnTo>
                  <a:pt x="625" y="77"/>
                </a:lnTo>
                <a:lnTo>
                  <a:pt x="625" y="77"/>
                </a:lnTo>
                <a:lnTo>
                  <a:pt x="625" y="76"/>
                </a:lnTo>
                <a:lnTo>
                  <a:pt x="625" y="76"/>
                </a:lnTo>
                <a:lnTo>
                  <a:pt x="625" y="75"/>
                </a:lnTo>
                <a:lnTo>
                  <a:pt x="625" y="74"/>
                </a:lnTo>
                <a:lnTo>
                  <a:pt x="625" y="73"/>
                </a:lnTo>
                <a:lnTo>
                  <a:pt x="625" y="72"/>
                </a:lnTo>
                <a:lnTo>
                  <a:pt x="624" y="71"/>
                </a:lnTo>
                <a:lnTo>
                  <a:pt x="624" y="69"/>
                </a:lnTo>
                <a:lnTo>
                  <a:pt x="623" y="68"/>
                </a:lnTo>
                <a:lnTo>
                  <a:pt x="623" y="67"/>
                </a:lnTo>
                <a:lnTo>
                  <a:pt x="623" y="66"/>
                </a:lnTo>
                <a:lnTo>
                  <a:pt x="623" y="64"/>
                </a:lnTo>
                <a:lnTo>
                  <a:pt x="623" y="64"/>
                </a:lnTo>
                <a:lnTo>
                  <a:pt x="623" y="63"/>
                </a:lnTo>
                <a:lnTo>
                  <a:pt x="624" y="62"/>
                </a:lnTo>
                <a:lnTo>
                  <a:pt x="624" y="60"/>
                </a:lnTo>
                <a:lnTo>
                  <a:pt x="625" y="59"/>
                </a:lnTo>
                <a:lnTo>
                  <a:pt x="625" y="57"/>
                </a:lnTo>
                <a:lnTo>
                  <a:pt x="626" y="56"/>
                </a:lnTo>
                <a:lnTo>
                  <a:pt x="627" y="56"/>
                </a:lnTo>
                <a:lnTo>
                  <a:pt x="627" y="55"/>
                </a:lnTo>
                <a:lnTo>
                  <a:pt x="628" y="54"/>
                </a:lnTo>
                <a:lnTo>
                  <a:pt x="628" y="54"/>
                </a:lnTo>
                <a:lnTo>
                  <a:pt x="628" y="53"/>
                </a:lnTo>
                <a:lnTo>
                  <a:pt x="628" y="52"/>
                </a:lnTo>
                <a:lnTo>
                  <a:pt x="628" y="52"/>
                </a:lnTo>
                <a:lnTo>
                  <a:pt x="628" y="51"/>
                </a:lnTo>
                <a:lnTo>
                  <a:pt x="628" y="50"/>
                </a:lnTo>
                <a:lnTo>
                  <a:pt x="628" y="49"/>
                </a:lnTo>
                <a:lnTo>
                  <a:pt x="627" y="48"/>
                </a:lnTo>
                <a:lnTo>
                  <a:pt x="626" y="48"/>
                </a:lnTo>
                <a:lnTo>
                  <a:pt x="625" y="48"/>
                </a:lnTo>
                <a:lnTo>
                  <a:pt x="624" y="49"/>
                </a:lnTo>
                <a:lnTo>
                  <a:pt x="623" y="49"/>
                </a:lnTo>
                <a:lnTo>
                  <a:pt x="622" y="50"/>
                </a:lnTo>
                <a:lnTo>
                  <a:pt x="621" y="50"/>
                </a:lnTo>
                <a:lnTo>
                  <a:pt x="621" y="50"/>
                </a:lnTo>
                <a:lnTo>
                  <a:pt x="620" y="50"/>
                </a:lnTo>
                <a:lnTo>
                  <a:pt x="619" y="49"/>
                </a:lnTo>
                <a:lnTo>
                  <a:pt x="618" y="49"/>
                </a:lnTo>
                <a:lnTo>
                  <a:pt x="617" y="49"/>
                </a:lnTo>
                <a:lnTo>
                  <a:pt x="616" y="49"/>
                </a:lnTo>
                <a:lnTo>
                  <a:pt x="615" y="49"/>
                </a:lnTo>
                <a:lnTo>
                  <a:pt x="615" y="48"/>
                </a:lnTo>
                <a:lnTo>
                  <a:pt x="615" y="48"/>
                </a:lnTo>
                <a:lnTo>
                  <a:pt x="614" y="48"/>
                </a:lnTo>
                <a:lnTo>
                  <a:pt x="614" y="47"/>
                </a:lnTo>
                <a:lnTo>
                  <a:pt x="614" y="47"/>
                </a:lnTo>
                <a:lnTo>
                  <a:pt x="613" y="45"/>
                </a:lnTo>
                <a:lnTo>
                  <a:pt x="613" y="45"/>
                </a:lnTo>
                <a:lnTo>
                  <a:pt x="614" y="45"/>
                </a:lnTo>
                <a:lnTo>
                  <a:pt x="614" y="44"/>
                </a:lnTo>
                <a:lnTo>
                  <a:pt x="614" y="44"/>
                </a:lnTo>
                <a:lnTo>
                  <a:pt x="615" y="43"/>
                </a:lnTo>
                <a:lnTo>
                  <a:pt x="615" y="43"/>
                </a:lnTo>
                <a:lnTo>
                  <a:pt x="616" y="42"/>
                </a:lnTo>
                <a:lnTo>
                  <a:pt x="616" y="42"/>
                </a:lnTo>
                <a:lnTo>
                  <a:pt x="618" y="41"/>
                </a:lnTo>
                <a:lnTo>
                  <a:pt x="622" y="36"/>
                </a:lnTo>
                <a:lnTo>
                  <a:pt x="623" y="35"/>
                </a:lnTo>
                <a:lnTo>
                  <a:pt x="624" y="33"/>
                </a:lnTo>
                <a:lnTo>
                  <a:pt x="625" y="31"/>
                </a:lnTo>
                <a:lnTo>
                  <a:pt x="626" y="29"/>
                </a:lnTo>
                <a:lnTo>
                  <a:pt x="627" y="27"/>
                </a:lnTo>
                <a:lnTo>
                  <a:pt x="627" y="26"/>
                </a:lnTo>
                <a:lnTo>
                  <a:pt x="627" y="25"/>
                </a:lnTo>
                <a:lnTo>
                  <a:pt x="628" y="25"/>
                </a:lnTo>
                <a:lnTo>
                  <a:pt x="628" y="25"/>
                </a:lnTo>
                <a:lnTo>
                  <a:pt x="628" y="24"/>
                </a:lnTo>
                <a:lnTo>
                  <a:pt x="628" y="23"/>
                </a:lnTo>
                <a:lnTo>
                  <a:pt x="629" y="23"/>
                </a:lnTo>
                <a:lnTo>
                  <a:pt x="629" y="23"/>
                </a:lnTo>
                <a:lnTo>
                  <a:pt x="629" y="22"/>
                </a:lnTo>
                <a:lnTo>
                  <a:pt x="629" y="22"/>
                </a:lnTo>
                <a:lnTo>
                  <a:pt x="629" y="21"/>
                </a:lnTo>
                <a:lnTo>
                  <a:pt x="630" y="21"/>
                </a:lnTo>
                <a:lnTo>
                  <a:pt x="631" y="20"/>
                </a:lnTo>
                <a:lnTo>
                  <a:pt x="631" y="21"/>
                </a:lnTo>
                <a:lnTo>
                  <a:pt x="632" y="21"/>
                </a:lnTo>
                <a:lnTo>
                  <a:pt x="634" y="22"/>
                </a:lnTo>
                <a:lnTo>
                  <a:pt x="634" y="23"/>
                </a:lnTo>
                <a:lnTo>
                  <a:pt x="635" y="23"/>
                </a:lnTo>
                <a:lnTo>
                  <a:pt x="635" y="24"/>
                </a:lnTo>
                <a:lnTo>
                  <a:pt x="636" y="25"/>
                </a:lnTo>
                <a:lnTo>
                  <a:pt x="636" y="25"/>
                </a:lnTo>
                <a:lnTo>
                  <a:pt x="636" y="25"/>
                </a:lnTo>
                <a:lnTo>
                  <a:pt x="636" y="25"/>
                </a:lnTo>
                <a:lnTo>
                  <a:pt x="636" y="26"/>
                </a:lnTo>
                <a:lnTo>
                  <a:pt x="636" y="26"/>
                </a:lnTo>
                <a:lnTo>
                  <a:pt x="639" y="24"/>
                </a:lnTo>
                <a:lnTo>
                  <a:pt x="647" y="20"/>
                </a:lnTo>
                <a:lnTo>
                  <a:pt x="650" y="18"/>
                </a:lnTo>
                <a:lnTo>
                  <a:pt x="653" y="17"/>
                </a:lnTo>
                <a:lnTo>
                  <a:pt x="656" y="16"/>
                </a:lnTo>
                <a:lnTo>
                  <a:pt x="658" y="14"/>
                </a:lnTo>
                <a:lnTo>
                  <a:pt x="663" y="14"/>
                </a:lnTo>
                <a:lnTo>
                  <a:pt x="664" y="14"/>
                </a:lnTo>
                <a:lnTo>
                  <a:pt x="665" y="14"/>
                </a:lnTo>
                <a:lnTo>
                  <a:pt x="667" y="14"/>
                </a:lnTo>
                <a:lnTo>
                  <a:pt x="675" y="11"/>
                </a:lnTo>
                <a:lnTo>
                  <a:pt x="676" y="10"/>
                </a:lnTo>
                <a:lnTo>
                  <a:pt x="677" y="10"/>
                </a:lnTo>
                <a:lnTo>
                  <a:pt x="677" y="9"/>
                </a:lnTo>
                <a:lnTo>
                  <a:pt x="677" y="9"/>
                </a:lnTo>
                <a:lnTo>
                  <a:pt x="677" y="8"/>
                </a:lnTo>
                <a:lnTo>
                  <a:pt x="678" y="8"/>
                </a:lnTo>
                <a:lnTo>
                  <a:pt x="678" y="7"/>
                </a:lnTo>
                <a:lnTo>
                  <a:pt x="678" y="6"/>
                </a:lnTo>
                <a:lnTo>
                  <a:pt x="679" y="6"/>
                </a:lnTo>
                <a:lnTo>
                  <a:pt x="679" y="5"/>
                </a:lnTo>
                <a:lnTo>
                  <a:pt x="679" y="4"/>
                </a:lnTo>
                <a:lnTo>
                  <a:pt x="679" y="4"/>
                </a:lnTo>
                <a:lnTo>
                  <a:pt x="679" y="3"/>
                </a:lnTo>
                <a:lnTo>
                  <a:pt x="679" y="2"/>
                </a:lnTo>
                <a:lnTo>
                  <a:pt x="680" y="2"/>
                </a:lnTo>
                <a:lnTo>
                  <a:pt x="680" y="1"/>
                </a:lnTo>
                <a:lnTo>
                  <a:pt x="680" y="1"/>
                </a:lnTo>
                <a:lnTo>
                  <a:pt x="680" y="1"/>
                </a:lnTo>
                <a:lnTo>
                  <a:pt x="680" y="0"/>
                </a:lnTo>
                <a:lnTo>
                  <a:pt x="681" y="0"/>
                </a:lnTo>
                <a:lnTo>
                  <a:pt x="681" y="0"/>
                </a:lnTo>
                <a:lnTo>
                  <a:pt x="681" y="0"/>
                </a:lnTo>
                <a:lnTo>
                  <a:pt x="682" y="0"/>
                </a:lnTo>
                <a:lnTo>
                  <a:pt x="682" y="0"/>
                </a:lnTo>
                <a:lnTo>
                  <a:pt x="683" y="1"/>
                </a:lnTo>
                <a:lnTo>
                  <a:pt x="683" y="1"/>
                </a:lnTo>
                <a:lnTo>
                  <a:pt x="685" y="2"/>
                </a:lnTo>
                <a:lnTo>
                  <a:pt x="686" y="2"/>
                </a:lnTo>
                <a:lnTo>
                  <a:pt x="686" y="2"/>
                </a:lnTo>
                <a:lnTo>
                  <a:pt x="686" y="2"/>
                </a:lnTo>
                <a:lnTo>
                  <a:pt x="687" y="2"/>
                </a:lnTo>
                <a:lnTo>
                  <a:pt x="687" y="2"/>
                </a:lnTo>
                <a:lnTo>
                  <a:pt x="688" y="2"/>
                </a:lnTo>
                <a:lnTo>
                  <a:pt x="688" y="3"/>
                </a:lnTo>
                <a:lnTo>
                  <a:pt x="689" y="3"/>
                </a:lnTo>
                <a:lnTo>
                  <a:pt x="689" y="4"/>
                </a:lnTo>
                <a:lnTo>
                  <a:pt x="690" y="4"/>
                </a:lnTo>
                <a:lnTo>
                  <a:pt x="690" y="5"/>
                </a:lnTo>
                <a:lnTo>
                  <a:pt x="690" y="5"/>
                </a:lnTo>
                <a:lnTo>
                  <a:pt x="690" y="6"/>
                </a:lnTo>
                <a:lnTo>
                  <a:pt x="690" y="6"/>
                </a:lnTo>
                <a:lnTo>
                  <a:pt x="690" y="7"/>
                </a:lnTo>
                <a:lnTo>
                  <a:pt x="690" y="8"/>
                </a:lnTo>
                <a:lnTo>
                  <a:pt x="691" y="9"/>
                </a:lnTo>
                <a:lnTo>
                  <a:pt x="691" y="9"/>
                </a:lnTo>
                <a:lnTo>
                  <a:pt x="690" y="10"/>
                </a:lnTo>
                <a:lnTo>
                  <a:pt x="690" y="10"/>
                </a:lnTo>
                <a:lnTo>
                  <a:pt x="690" y="10"/>
                </a:lnTo>
                <a:lnTo>
                  <a:pt x="690" y="11"/>
                </a:lnTo>
                <a:lnTo>
                  <a:pt x="690" y="11"/>
                </a:lnTo>
                <a:lnTo>
                  <a:pt x="690" y="12"/>
                </a:lnTo>
                <a:lnTo>
                  <a:pt x="691" y="13"/>
                </a:lnTo>
                <a:lnTo>
                  <a:pt x="691" y="13"/>
                </a:lnTo>
                <a:lnTo>
                  <a:pt x="691" y="14"/>
                </a:lnTo>
                <a:lnTo>
                  <a:pt x="691" y="14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24" name="Freeform 111"/>
          <p:cNvSpPr>
            <a:spLocks/>
          </p:cNvSpPr>
          <p:nvPr/>
        </p:nvSpPr>
        <p:spPr bwMode="auto">
          <a:xfrm>
            <a:off x="2993661" y="4480207"/>
            <a:ext cx="389802" cy="451480"/>
          </a:xfrm>
          <a:custGeom>
            <a:avLst/>
            <a:gdLst>
              <a:gd name="T0" fmla="*/ 165 w 227"/>
              <a:gd name="T1" fmla="*/ 41 h 285"/>
              <a:gd name="T2" fmla="*/ 172 w 227"/>
              <a:gd name="T3" fmla="*/ 57 h 285"/>
              <a:gd name="T4" fmla="*/ 186 w 227"/>
              <a:gd name="T5" fmla="*/ 64 h 285"/>
              <a:gd name="T6" fmla="*/ 193 w 227"/>
              <a:gd name="T7" fmla="*/ 77 h 285"/>
              <a:gd name="T8" fmla="*/ 193 w 227"/>
              <a:gd name="T9" fmla="*/ 89 h 285"/>
              <a:gd name="T10" fmla="*/ 203 w 227"/>
              <a:gd name="T11" fmla="*/ 92 h 285"/>
              <a:gd name="T12" fmla="*/ 210 w 227"/>
              <a:gd name="T13" fmla="*/ 104 h 285"/>
              <a:gd name="T14" fmla="*/ 220 w 227"/>
              <a:gd name="T15" fmla="*/ 115 h 285"/>
              <a:gd name="T16" fmla="*/ 226 w 227"/>
              <a:gd name="T17" fmla="*/ 129 h 285"/>
              <a:gd name="T18" fmla="*/ 227 w 227"/>
              <a:gd name="T19" fmla="*/ 145 h 285"/>
              <a:gd name="T20" fmla="*/ 217 w 227"/>
              <a:gd name="T21" fmla="*/ 149 h 285"/>
              <a:gd name="T22" fmla="*/ 204 w 227"/>
              <a:gd name="T23" fmla="*/ 146 h 285"/>
              <a:gd name="T24" fmla="*/ 188 w 227"/>
              <a:gd name="T25" fmla="*/ 144 h 285"/>
              <a:gd name="T26" fmla="*/ 174 w 227"/>
              <a:gd name="T27" fmla="*/ 148 h 285"/>
              <a:gd name="T28" fmla="*/ 164 w 227"/>
              <a:gd name="T29" fmla="*/ 152 h 285"/>
              <a:gd name="T30" fmla="*/ 150 w 227"/>
              <a:gd name="T31" fmla="*/ 156 h 285"/>
              <a:gd name="T32" fmla="*/ 138 w 227"/>
              <a:gd name="T33" fmla="*/ 163 h 285"/>
              <a:gd name="T34" fmla="*/ 125 w 227"/>
              <a:gd name="T35" fmla="*/ 164 h 285"/>
              <a:gd name="T36" fmla="*/ 118 w 227"/>
              <a:gd name="T37" fmla="*/ 171 h 285"/>
              <a:gd name="T38" fmla="*/ 110 w 227"/>
              <a:gd name="T39" fmla="*/ 180 h 285"/>
              <a:gd name="T40" fmla="*/ 97 w 227"/>
              <a:gd name="T41" fmla="*/ 185 h 285"/>
              <a:gd name="T42" fmla="*/ 90 w 227"/>
              <a:gd name="T43" fmla="*/ 194 h 285"/>
              <a:gd name="T44" fmla="*/ 81 w 227"/>
              <a:gd name="T45" fmla="*/ 195 h 285"/>
              <a:gd name="T46" fmla="*/ 74 w 227"/>
              <a:gd name="T47" fmla="*/ 205 h 285"/>
              <a:gd name="T48" fmla="*/ 75 w 227"/>
              <a:gd name="T49" fmla="*/ 219 h 285"/>
              <a:gd name="T50" fmla="*/ 71 w 227"/>
              <a:gd name="T51" fmla="*/ 231 h 285"/>
              <a:gd name="T52" fmla="*/ 62 w 227"/>
              <a:gd name="T53" fmla="*/ 237 h 285"/>
              <a:gd name="T54" fmla="*/ 60 w 227"/>
              <a:gd name="T55" fmla="*/ 250 h 285"/>
              <a:gd name="T56" fmla="*/ 53 w 227"/>
              <a:gd name="T57" fmla="*/ 251 h 285"/>
              <a:gd name="T58" fmla="*/ 54 w 227"/>
              <a:gd name="T59" fmla="*/ 267 h 285"/>
              <a:gd name="T60" fmla="*/ 53 w 227"/>
              <a:gd name="T61" fmla="*/ 281 h 285"/>
              <a:gd name="T62" fmla="*/ 40 w 227"/>
              <a:gd name="T63" fmla="*/ 284 h 285"/>
              <a:gd name="T64" fmla="*/ 36 w 227"/>
              <a:gd name="T65" fmla="*/ 277 h 285"/>
              <a:gd name="T66" fmla="*/ 34 w 227"/>
              <a:gd name="T67" fmla="*/ 262 h 285"/>
              <a:gd name="T68" fmla="*/ 28 w 227"/>
              <a:gd name="T69" fmla="*/ 256 h 285"/>
              <a:gd name="T70" fmla="*/ 17 w 227"/>
              <a:gd name="T71" fmla="*/ 265 h 285"/>
              <a:gd name="T72" fmla="*/ 9 w 227"/>
              <a:gd name="T73" fmla="*/ 259 h 285"/>
              <a:gd name="T74" fmla="*/ 11 w 227"/>
              <a:gd name="T75" fmla="*/ 241 h 285"/>
              <a:gd name="T76" fmla="*/ 4 w 227"/>
              <a:gd name="T77" fmla="*/ 228 h 285"/>
              <a:gd name="T78" fmla="*/ 4 w 227"/>
              <a:gd name="T79" fmla="*/ 210 h 285"/>
              <a:gd name="T80" fmla="*/ 0 w 227"/>
              <a:gd name="T81" fmla="*/ 191 h 285"/>
              <a:gd name="T82" fmla="*/ 5 w 227"/>
              <a:gd name="T83" fmla="*/ 174 h 285"/>
              <a:gd name="T84" fmla="*/ 9 w 227"/>
              <a:gd name="T85" fmla="*/ 161 h 285"/>
              <a:gd name="T86" fmla="*/ 5 w 227"/>
              <a:gd name="T87" fmla="*/ 144 h 285"/>
              <a:gd name="T88" fmla="*/ 16 w 227"/>
              <a:gd name="T89" fmla="*/ 136 h 285"/>
              <a:gd name="T90" fmla="*/ 26 w 227"/>
              <a:gd name="T91" fmla="*/ 129 h 285"/>
              <a:gd name="T92" fmla="*/ 31 w 227"/>
              <a:gd name="T93" fmla="*/ 112 h 285"/>
              <a:gd name="T94" fmla="*/ 41 w 227"/>
              <a:gd name="T95" fmla="*/ 106 h 285"/>
              <a:gd name="T96" fmla="*/ 53 w 227"/>
              <a:gd name="T97" fmla="*/ 104 h 285"/>
              <a:gd name="T98" fmla="*/ 65 w 227"/>
              <a:gd name="T99" fmla="*/ 103 h 285"/>
              <a:gd name="T100" fmla="*/ 78 w 227"/>
              <a:gd name="T101" fmla="*/ 101 h 285"/>
              <a:gd name="T102" fmla="*/ 89 w 227"/>
              <a:gd name="T103" fmla="*/ 95 h 285"/>
              <a:gd name="T104" fmla="*/ 90 w 227"/>
              <a:gd name="T105" fmla="*/ 84 h 285"/>
              <a:gd name="T106" fmla="*/ 87 w 227"/>
              <a:gd name="T107" fmla="*/ 71 h 285"/>
              <a:gd name="T108" fmla="*/ 84 w 227"/>
              <a:gd name="T109" fmla="*/ 61 h 285"/>
              <a:gd name="T110" fmla="*/ 79 w 227"/>
              <a:gd name="T111" fmla="*/ 48 h 285"/>
              <a:gd name="T112" fmla="*/ 82 w 227"/>
              <a:gd name="T113" fmla="*/ 34 h 285"/>
              <a:gd name="T114" fmla="*/ 91 w 227"/>
              <a:gd name="T115" fmla="*/ 26 h 285"/>
              <a:gd name="T116" fmla="*/ 97 w 227"/>
              <a:gd name="T117" fmla="*/ 16 h 285"/>
              <a:gd name="T118" fmla="*/ 109 w 227"/>
              <a:gd name="T119" fmla="*/ 10 h 285"/>
              <a:gd name="T120" fmla="*/ 124 w 227"/>
              <a:gd name="T121" fmla="*/ 5 h 285"/>
              <a:gd name="T122" fmla="*/ 138 w 227"/>
              <a:gd name="T123" fmla="*/ 5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7" h="285">
                <a:moveTo>
                  <a:pt x="148" y="3"/>
                </a:moveTo>
                <a:lnTo>
                  <a:pt x="150" y="4"/>
                </a:lnTo>
                <a:lnTo>
                  <a:pt x="151" y="4"/>
                </a:lnTo>
                <a:lnTo>
                  <a:pt x="152" y="4"/>
                </a:lnTo>
                <a:lnTo>
                  <a:pt x="154" y="5"/>
                </a:lnTo>
                <a:lnTo>
                  <a:pt x="154" y="6"/>
                </a:lnTo>
                <a:lnTo>
                  <a:pt x="155" y="7"/>
                </a:lnTo>
                <a:lnTo>
                  <a:pt x="156" y="8"/>
                </a:lnTo>
                <a:lnTo>
                  <a:pt x="157" y="9"/>
                </a:lnTo>
                <a:lnTo>
                  <a:pt x="158" y="10"/>
                </a:lnTo>
                <a:lnTo>
                  <a:pt x="159" y="11"/>
                </a:lnTo>
                <a:lnTo>
                  <a:pt x="160" y="12"/>
                </a:lnTo>
                <a:lnTo>
                  <a:pt x="161" y="13"/>
                </a:lnTo>
                <a:lnTo>
                  <a:pt x="161" y="14"/>
                </a:lnTo>
                <a:lnTo>
                  <a:pt x="162" y="15"/>
                </a:lnTo>
                <a:lnTo>
                  <a:pt x="162" y="16"/>
                </a:lnTo>
                <a:lnTo>
                  <a:pt x="163" y="17"/>
                </a:lnTo>
                <a:lnTo>
                  <a:pt x="164" y="18"/>
                </a:lnTo>
                <a:lnTo>
                  <a:pt x="165" y="18"/>
                </a:lnTo>
                <a:lnTo>
                  <a:pt x="165" y="19"/>
                </a:lnTo>
                <a:lnTo>
                  <a:pt x="167" y="19"/>
                </a:lnTo>
                <a:lnTo>
                  <a:pt x="166" y="21"/>
                </a:lnTo>
                <a:lnTo>
                  <a:pt x="167" y="22"/>
                </a:lnTo>
                <a:lnTo>
                  <a:pt x="167" y="24"/>
                </a:lnTo>
                <a:lnTo>
                  <a:pt x="167" y="25"/>
                </a:lnTo>
                <a:lnTo>
                  <a:pt x="168" y="26"/>
                </a:lnTo>
                <a:lnTo>
                  <a:pt x="168" y="28"/>
                </a:lnTo>
                <a:lnTo>
                  <a:pt x="169" y="28"/>
                </a:lnTo>
                <a:lnTo>
                  <a:pt x="169" y="30"/>
                </a:lnTo>
                <a:lnTo>
                  <a:pt x="168" y="31"/>
                </a:lnTo>
                <a:lnTo>
                  <a:pt x="168" y="32"/>
                </a:lnTo>
                <a:lnTo>
                  <a:pt x="168" y="34"/>
                </a:lnTo>
                <a:lnTo>
                  <a:pt x="168" y="35"/>
                </a:lnTo>
                <a:lnTo>
                  <a:pt x="167" y="35"/>
                </a:lnTo>
                <a:lnTo>
                  <a:pt x="166" y="36"/>
                </a:lnTo>
                <a:lnTo>
                  <a:pt x="166" y="37"/>
                </a:lnTo>
                <a:lnTo>
                  <a:pt x="165" y="37"/>
                </a:lnTo>
                <a:lnTo>
                  <a:pt x="165" y="39"/>
                </a:lnTo>
                <a:lnTo>
                  <a:pt x="165" y="41"/>
                </a:lnTo>
                <a:lnTo>
                  <a:pt x="165" y="41"/>
                </a:lnTo>
                <a:lnTo>
                  <a:pt x="164" y="43"/>
                </a:lnTo>
                <a:lnTo>
                  <a:pt x="164" y="44"/>
                </a:lnTo>
                <a:lnTo>
                  <a:pt x="164" y="46"/>
                </a:lnTo>
                <a:lnTo>
                  <a:pt x="164" y="47"/>
                </a:lnTo>
                <a:lnTo>
                  <a:pt x="164" y="48"/>
                </a:lnTo>
                <a:lnTo>
                  <a:pt x="164" y="49"/>
                </a:lnTo>
                <a:lnTo>
                  <a:pt x="164" y="49"/>
                </a:lnTo>
                <a:lnTo>
                  <a:pt x="165" y="49"/>
                </a:lnTo>
                <a:lnTo>
                  <a:pt x="165" y="49"/>
                </a:lnTo>
                <a:lnTo>
                  <a:pt x="165" y="50"/>
                </a:lnTo>
                <a:lnTo>
                  <a:pt x="166" y="50"/>
                </a:lnTo>
                <a:lnTo>
                  <a:pt x="166" y="50"/>
                </a:lnTo>
                <a:lnTo>
                  <a:pt x="166" y="51"/>
                </a:lnTo>
                <a:lnTo>
                  <a:pt x="167" y="51"/>
                </a:lnTo>
                <a:lnTo>
                  <a:pt x="167" y="51"/>
                </a:lnTo>
                <a:lnTo>
                  <a:pt x="167" y="52"/>
                </a:lnTo>
                <a:lnTo>
                  <a:pt x="167" y="52"/>
                </a:lnTo>
                <a:lnTo>
                  <a:pt x="167" y="52"/>
                </a:lnTo>
                <a:lnTo>
                  <a:pt x="167" y="52"/>
                </a:lnTo>
                <a:lnTo>
                  <a:pt x="168" y="53"/>
                </a:lnTo>
                <a:lnTo>
                  <a:pt x="168" y="53"/>
                </a:lnTo>
                <a:lnTo>
                  <a:pt x="169" y="53"/>
                </a:lnTo>
                <a:lnTo>
                  <a:pt x="169" y="53"/>
                </a:lnTo>
                <a:lnTo>
                  <a:pt x="170" y="53"/>
                </a:lnTo>
                <a:lnTo>
                  <a:pt x="170" y="54"/>
                </a:lnTo>
                <a:lnTo>
                  <a:pt x="170" y="54"/>
                </a:lnTo>
                <a:lnTo>
                  <a:pt x="170" y="55"/>
                </a:lnTo>
                <a:lnTo>
                  <a:pt x="169" y="55"/>
                </a:lnTo>
                <a:lnTo>
                  <a:pt x="170" y="55"/>
                </a:lnTo>
                <a:lnTo>
                  <a:pt x="170" y="56"/>
                </a:lnTo>
                <a:lnTo>
                  <a:pt x="170" y="56"/>
                </a:lnTo>
                <a:lnTo>
                  <a:pt x="170" y="56"/>
                </a:lnTo>
                <a:lnTo>
                  <a:pt x="170" y="57"/>
                </a:lnTo>
                <a:lnTo>
                  <a:pt x="171" y="57"/>
                </a:lnTo>
                <a:lnTo>
                  <a:pt x="171" y="57"/>
                </a:lnTo>
                <a:lnTo>
                  <a:pt x="171" y="57"/>
                </a:lnTo>
                <a:lnTo>
                  <a:pt x="172" y="57"/>
                </a:lnTo>
                <a:lnTo>
                  <a:pt x="172" y="57"/>
                </a:lnTo>
                <a:lnTo>
                  <a:pt x="172" y="56"/>
                </a:lnTo>
                <a:lnTo>
                  <a:pt x="172" y="57"/>
                </a:lnTo>
                <a:lnTo>
                  <a:pt x="172" y="57"/>
                </a:lnTo>
                <a:lnTo>
                  <a:pt x="173" y="57"/>
                </a:lnTo>
                <a:lnTo>
                  <a:pt x="173" y="57"/>
                </a:lnTo>
                <a:lnTo>
                  <a:pt x="173" y="57"/>
                </a:lnTo>
                <a:lnTo>
                  <a:pt x="173" y="58"/>
                </a:lnTo>
                <a:lnTo>
                  <a:pt x="173" y="58"/>
                </a:lnTo>
                <a:lnTo>
                  <a:pt x="174" y="58"/>
                </a:lnTo>
                <a:lnTo>
                  <a:pt x="174" y="58"/>
                </a:lnTo>
                <a:lnTo>
                  <a:pt x="174" y="59"/>
                </a:lnTo>
                <a:lnTo>
                  <a:pt x="174" y="59"/>
                </a:lnTo>
                <a:lnTo>
                  <a:pt x="174" y="60"/>
                </a:lnTo>
                <a:lnTo>
                  <a:pt x="175" y="60"/>
                </a:lnTo>
                <a:lnTo>
                  <a:pt x="175" y="61"/>
                </a:lnTo>
                <a:lnTo>
                  <a:pt x="175" y="61"/>
                </a:lnTo>
                <a:lnTo>
                  <a:pt x="176" y="61"/>
                </a:lnTo>
                <a:lnTo>
                  <a:pt x="176" y="61"/>
                </a:lnTo>
                <a:lnTo>
                  <a:pt x="177" y="61"/>
                </a:lnTo>
                <a:lnTo>
                  <a:pt x="177" y="62"/>
                </a:lnTo>
                <a:lnTo>
                  <a:pt x="177" y="62"/>
                </a:lnTo>
                <a:lnTo>
                  <a:pt x="178" y="62"/>
                </a:lnTo>
                <a:lnTo>
                  <a:pt x="178" y="62"/>
                </a:lnTo>
                <a:lnTo>
                  <a:pt x="179" y="62"/>
                </a:lnTo>
                <a:lnTo>
                  <a:pt x="179" y="62"/>
                </a:lnTo>
                <a:lnTo>
                  <a:pt x="179" y="62"/>
                </a:lnTo>
                <a:lnTo>
                  <a:pt x="180" y="62"/>
                </a:lnTo>
                <a:lnTo>
                  <a:pt x="180" y="62"/>
                </a:lnTo>
                <a:lnTo>
                  <a:pt x="181" y="62"/>
                </a:lnTo>
                <a:lnTo>
                  <a:pt x="181" y="62"/>
                </a:lnTo>
                <a:lnTo>
                  <a:pt x="182" y="62"/>
                </a:lnTo>
                <a:lnTo>
                  <a:pt x="182" y="62"/>
                </a:lnTo>
                <a:lnTo>
                  <a:pt x="183" y="62"/>
                </a:lnTo>
                <a:lnTo>
                  <a:pt x="183" y="63"/>
                </a:lnTo>
                <a:lnTo>
                  <a:pt x="183" y="63"/>
                </a:lnTo>
                <a:lnTo>
                  <a:pt x="183" y="63"/>
                </a:lnTo>
                <a:lnTo>
                  <a:pt x="183" y="64"/>
                </a:lnTo>
                <a:lnTo>
                  <a:pt x="184" y="64"/>
                </a:lnTo>
                <a:lnTo>
                  <a:pt x="184" y="64"/>
                </a:lnTo>
                <a:lnTo>
                  <a:pt x="185" y="64"/>
                </a:lnTo>
                <a:lnTo>
                  <a:pt x="185" y="64"/>
                </a:lnTo>
                <a:lnTo>
                  <a:pt x="186" y="64"/>
                </a:lnTo>
                <a:lnTo>
                  <a:pt x="186" y="65"/>
                </a:lnTo>
                <a:lnTo>
                  <a:pt x="187" y="65"/>
                </a:lnTo>
                <a:lnTo>
                  <a:pt x="187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6"/>
                </a:lnTo>
                <a:lnTo>
                  <a:pt x="188" y="66"/>
                </a:lnTo>
                <a:lnTo>
                  <a:pt x="189" y="66"/>
                </a:lnTo>
                <a:lnTo>
                  <a:pt x="189" y="66"/>
                </a:lnTo>
                <a:lnTo>
                  <a:pt x="189" y="66"/>
                </a:lnTo>
                <a:lnTo>
                  <a:pt x="190" y="66"/>
                </a:lnTo>
                <a:lnTo>
                  <a:pt x="190" y="66"/>
                </a:lnTo>
                <a:lnTo>
                  <a:pt x="191" y="66"/>
                </a:lnTo>
                <a:lnTo>
                  <a:pt x="191" y="67"/>
                </a:lnTo>
                <a:lnTo>
                  <a:pt x="192" y="67"/>
                </a:lnTo>
                <a:lnTo>
                  <a:pt x="192" y="67"/>
                </a:lnTo>
                <a:lnTo>
                  <a:pt x="192" y="68"/>
                </a:lnTo>
                <a:lnTo>
                  <a:pt x="193" y="68"/>
                </a:lnTo>
                <a:lnTo>
                  <a:pt x="193" y="68"/>
                </a:lnTo>
                <a:lnTo>
                  <a:pt x="193" y="68"/>
                </a:lnTo>
                <a:lnTo>
                  <a:pt x="194" y="69"/>
                </a:lnTo>
                <a:lnTo>
                  <a:pt x="194" y="69"/>
                </a:lnTo>
                <a:lnTo>
                  <a:pt x="194" y="69"/>
                </a:lnTo>
                <a:lnTo>
                  <a:pt x="195" y="70"/>
                </a:lnTo>
                <a:lnTo>
                  <a:pt x="195" y="70"/>
                </a:lnTo>
                <a:lnTo>
                  <a:pt x="195" y="70"/>
                </a:lnTo>
                <a:lnTo>
                  <a:pt x="195" y="71"/>
                </a:lnTo>
                <a:lnTo>
                  <a:pt x="195" y="71"/>
                </a:lnTo>
                <a:lnTo>
                  <a:pt x="195" y="72"/>
                </a:lnTo>
                <a:lnTo>
                  <a:pt x="195" y="72"/>
                </a:lnTo>
                <a:lnTo>
                  <a:pt x="195" y="73"/>
                </a:lnTo>
                <a:lnTo>
                  <a:pt x="195" y="73"/>
                </a:lnTo>
                <a:lnTo>
                  <a:pt x="195" y="74"/>
                </a:lnTo>
                <a:lnTo>
                  <a:pt x="194" y="74"/>
                </a:lnTo>
                <a:lnTo>
                  <a:pt x="194" y="74"/>
                </a:lnTo>
                <a:lnTo>
                  <a:pt x="194" y="75"/>
                </a:lnTo>
                <a:lnTo>
                  <a:pt x="194" y="75"/>
                </a:lnTo>
                <a:lnTo>
                  <a:pt x="193" y="76"/>
                </a:lnTo>
                <a:lnTo>
                  <a:pt x="193" y="76"/>
                </a:lnTo>
                <a:lnTo>
                  <a:pt x="193" y="77"/>
                </a:lnTo>
                <a:lnTo>
                  <a:pt x="194" y="77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9"/>
                </a:lnTo>
                <a:lnTo>
                  <a:pt x="194" y="79"/>
                </a:lnTo>
                <a:lnTo>
                  <a:pt x="195" y="79"/>
                </a:lnTo>
                <a:lnTo>
                  <a:pt x="195" y="80"/>
                </a:lnTo>
                <a:lnTo>
                  <a:pt x="195" y="80"/>
                </a:lnTo>
                <a:lnTo>
                  <a:pt x="195" y="80"/>
                </a:lnTo>
                <a:lnTo>
                  <a:pt x="194" y="80"/>
                </a:lnTo>
                <a:lnTo>
                  <a:pt x="194" y="81"/>
                </a:lnTo>
                <a:lnTo>
                  <a:pt x="194" y="81"/>
                </a:lnTo>
                <a:lnTo>
                  <a:pt x="194" y="81"/>
                </a:lnTo>
                <a:lnTo>
                  <a:pt x="193" y="81"/>
                </a:lnTo>
                <a:lnTo>
                  <a:pt x="193" y="82"/>
                </a:lnTo>
                <a:lnTo>
                  <a:pt x="193" y="82"/>
                </a:lnTo>
                <a:lnTo>
                  <a:pt x="193" y="82"/>
                </a:lnTo>
                <a:lnTo>
                  <a:pt x="194" y="82"/>
                </a:lnTo>
                <a:lnTo>
                  <a:pt x="194" y="83"/>
                </a:lnTo>
                <a:lnTo>
                  <a:pt x="194" y="83"/>
                </a:lnTo>
                <a:lnTo>
                  <a:pt x="194" y="84"/>
                </a:lnTo>
                <a:lnTo>
                  <a:pt x="194" y="84"/>
                </a:lnTo>
                <a:lnTo>
                  <a:pt x="194" y="84"/>
                </a:lnTo>
                <a:lnTo>
                  <a:pt x="194" y="85"/>
                </a:lnTo>
                <a:lnTo>
                  <a:pt x="193" y="85"/>
                </a:lnTo>
                <a:lnTo>
                  <a:pt x="193" y="85"/>
                </a:lnTo>
                <a:lnTo>
                  <a:pt x="193" y="86"/>
                </a:lnTo>
                <a:lnTo>
                  <a:pt x="193" y="86"/>
                </a:lnTo>
                <a:lnTo>
                  <a:pt x="193" y="86"/>
                </a:lnTo>
                <a:lnTo>
                  <a:pt x="193" y="86"/>
                </a:lnTo>
                <a:lnTo>
                  <a:pt x="192" y="86"/>
                </a:lnTo>
                <a:lnTo>
                  <a:pt x="192" y="87"/>
                </a:lnTo>
                <a:lnTo>
                  <a:pt x="192" y="87"/>
                </a:lnTo>
                <a:lnTo>
                  <a:pt x="192" y="88"/>
                </a:lnTo>
                <a:lnTo>
                  <a:pt x="192" y="88"/>
                </a:lnTo>
                <a:lnTo>
                  <a:pt x="192" y="89"/>
                </a:lnTo>
                <a:lnTo>
                  <a:pt x="193" y="89"/>
                </a:lnTo>
                <a:lnTo>
                  <a:pt x="193" y="89"/>
                </a:lnTo>
                <a:lnTo>
                  <a:pt x="193" y="89"/>
                </a:lnTo>
                <a:lnTo>
                  <a:pt x="193" y="90"/>
                </a:lnTo>
                <a:lnTo>
                  <a:pt x="194" y="90"/>
                </a:lnTo>
                <a:lnTo>
                  <a:pt x="194" y="90"/>
                </a:lnTo>
                <a:lnTo>
                  <a:pt x="194" y="90"/>
                </a:lnTo>
                <a:lnTo>
                  <a:pt x="194" y="90"/>
                </a:lnTo>
                <a:lnTo>
                  <a:pt x="194" y="91"/>
                </a:lnTo>
                <a:lnTo>
                  <a:pt x="194" y="91"/>
                </a:lnTo>
                <a:lnTo>
                  <a:pt x="194" y="91"/>
                </a:lnTo>
                <a:lnTo>
                  <a:pt x="194" y="92"/>
                </a:lnTo>
                <a:lnTo>
                  <a:pt x="194" y="92"/>
                </a:lnTo>
                <a:lnTo>
                  <a:pt x="194" y="92"/>
                </a:lnTo>
                <a:lnTo>
                  <a:pt x="194" y="92"/>
                </a:lnTo>
                <a:lnTo>
                  <a:pt x="195" y="92"/>
                </a:lnTo>
                <a:lnTo>
                  <a:pt x="195" y="91"/>
                </a:lnTo>
                <a:lnTo>
                  <a:pt x="195" y="91"/>
                </a:lnTo>
                <a:lnTo>
                  <a:pt x="195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2"/>
                </a:lnTo>
                <a:lnTo>
                  <a:pt x="197" y="92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8" y="91"/>
                </a:lnTo>
                <a:lnTo>
                  <a:pt x="198" y="91"/>
                </a:lnTo>
                <a:lnTo>
                  <a:pt x="199" y="91"/>
                </a:lnTo>
                <a:lnTo>
                  <a:pt x="199" y="90"/>
                </a:lnTo>
                <a:lnTo>
                  <a:pt x="199" y="90"/>
                </a:lnTo>
                <a:lnTo>
                  <a:pt x="200" y="90"/>
                </a:lnTo>
                <a:lnTo>
                  <a:pt x="200" y="90"/>
                </a:lnTo>
                <a:lnTo>
                  <a:pt x="200" y="91"/>
                </a:lnTo>
                <a:lnTo>
                  <a:pt x="200" y="91"/>
                </a:lnTo>
                <a:lnTo>
                  <a:pt x="201" y="91"/>
                </a:lnTo>
                <a:lnTo>
                  <a:pt x="201" y="91"/>
                </a:lnTo>
                <a:lnTo>
                  <a:pt x="202" y="92"/>
                </a:lnTo>
                <a:lnTo>
                  <a:pt x="202" y="92"/>
                </a:lnTo>
                <a:lnTo>
                  <a:pt x="202" y="92"/>
                </a:lnTo>
                <a:lnTo>
                  <a:pt x="203" y="92"/>
                </a:lnTo>
                <a:lnTo>
                  <a:pt x="203" y="92"/>
                </a:lnTo>
                <a:lnTo>
                  <a:pt x="203" y="93"/>
                </a:lnTo>
                <a:lnTo>
                  <a:pt x="204" y="93"/>
                </a:lnTo>
                <a:lnTo>
                  <a:pt x="204" y="93"/>
                </a:lnTo>
                <a:lnTo>
                  <a:pt x="204" y="93"/>
                </a:lnTo>
                <a:lnTo>
                  <a:pt x="204" y="94"/>
                </a:lnTo>
                <a:lnTo>
                  <a:pt x="204" y="94"/>
                </a:lnTo>
                <a:lnTo>
                  <a:pt x="204" y="95"/>
                </a:lnTo>
                <a:lnTo>
                  <a:pt x="204" y="95"/>
                </a:lnTo>
                <a:lnTo>
                  <a:pt x="204" y="95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7"/>
                </a:lnTo>
                <a:lnTo>
                  <a:pt x="205" y="97"/>
                </a:lnTo>
                <a:lnTo>
                  <a:pt x="205" y="97"/>
                </a:lnTo>
                <a:lnTo>
                  <a:pt x="205" y="98"/>
                </a:lnTo>
                <a:lnTo>
                  <a:pt x="206" y="98"/>
                </a:lnTo>
                <a:lnTo>
                  <a:pt x="206" y="98"/>
                </a:lnTo>
                <a:lnTo>
                  <a:pt x="206" y="99"/>
                </a:lnTo>
                <a:lnTo>
                  <a:pt x="207" y="99"/>
                </a:lnTo>
                <a:lnTo>
                  <a:pt x="207" y="99"/>
                </a:lnTo>
                <a:lnTo>
                  <a:pt x="207" y="100"/>
                </a:lnTo>
                <a:lnTo>
                  <a:pt x="206" y="100"/>
                </a:lnTo>
                <a:lnTo>
                  <a:pt x="206" y="100"/>
                </a:lnTo>
                <a:lnTo>
                  <a:pt x="206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3"/>
                </a:lnTo>
                <a:lnTo>
                  <a:pt x="209" y="103"/>
                </a:lnTo>
                <a:lnTo>
                  <a:pt x="209" y="103"/>
                </a:lnTo>
                <a:lnTo>
                  <a:pt x="210" y="103"/>
                </a:lnTo>
                <a:lnTo>
                  <a:pt x="210" y="103"/>
                </a:lnTo>
                <a:lnTo>
                  <a:pt x="210" y="104"/>
                </a:lnTo>
                <a:lnTo>
                  <a:pt x="211" y="104"/>
                </a:lnTo>
                <a:lnTo>
                  <a:pt x="211" y="104"/>
                </a:lnTo>
                <a:lnTo>
                  <a:pt x="211" y="104"/>
                </a:lnTo>
                <a:lnTo>
                  <a:pt x="212" y="104"/>
                </a:lnTo>
                <a:lnTo>
                  <a:pt x="212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3"/>
                </a:lnTo>
                <a:lnTo>
                  <a:pt x="213" y="103"/>
                </a:lnTo>
                <a:lnTo>
                  <a:pt x="214" y="103"/>
                </a:lnTo>
                <a:lnTo>
                  <a:pt x="214" y="104"/>
                </a:lnTo>
                <a:lnTo>
                  <a:pt x="214" y="104"/>
                </a:lnTo>
                <a:lnTo>
                  <a:pt x="214" y="104"/>
                </a:lnTo>
                <a:lnTo>
                  <a:pt x="215" y="104"/>
                </a:lnTo>
                <a:lnTo>
                  <a:pt x="215" y="105"/>
                </a:lnTo>
                <a:lnTo>
                  <a:pt x="215" y="105"/>
                </a:lnTo>
                <a:lnTo>
                  <a:pt x="215" y="105"/>
                </a:lnTo>
                <a:lnTo>
                  <a:pt x="215" y="105"/>
                </a:lnTo>
                <a:lnTo>
                  <a:pt x="216" y="106"/>
                </a:lnTo>
                <a:lnTo>
                  <a:pt x="216" y="106"/>
                </a:lnTo>
                <a:lnTo>
                  <a:pt x="217" y="106"/>
                </a:lnTo>
                <a:lnTo>
                  <a:pt x="217" y="107"/>
                </a:lnTo>
                <a:lnTo>
                  <a:pt x="217" y="107"/>
                </a:lnTo>
                <a:lnTo>
                  <a:pt x="217" y="108"/>
                </a:lnTo>
                <a:lnTo>
                  <a:pt x="217" y="109"/>
                </a:lnTo>
                <a:lnTo>
                  <a:pt x="218" y="109"/>
                </a:lnTo>
                <a:lnTo>
                  <a:pt x="218" y="110"/>
                </a:lnTo>
                <a:lnTo>
                  <a:pt x="218" y="110"/>
                </a:lnTo>
                <a:lnTo>
                  <a:pt x="218" y="111"/>
                </a:lnTo>
                <a:lnTo>
                  <a:pt x="219" y="111"/>
                </a:lnTo>
                <a:lnTo>
                  <a:pt x="219" y="111"/>
                </a:lnTo>
                <a:lnTo>
                  <a:pt x="219" y="112"/>
                </a:lnTo>
                <a:lnTo>
                  <a:pt x="220" y="112"/>
                </a:lnTo>
                <a:lnTo>
                  <a:pt x="220" y="112"/>
                </a:lnTo>
                <a:lnTo>
                  <a:pt x="220" y="113"/>
                </a:lnTo>
                <a:lnTo>
                  <a:pt x="220" y="114"/>
                </a:lnTo>
                <a:lnTo>
                  <a:pt x="220" y="114"/>
                </a:lnTo>
                <a:lnTo>
                  <a:pt x="220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6"/>
                </a:lnTo>
                <a:lnTo>
                  <a:pt x="219" y="116"/>
                </a:lnTo>
                <a:lnTo>
                  <a:pt x="219" y="117"/>
                </a:lnTo>
                <a:lnTo>
                  <a:pt x="219" y="117"/>
                </a:lnTo>
                <a:lnTo>
                  <a:pt x="219" y="118"/>
                </a:lnTo>
                <a:lnTo>
                  <a:pt x="219" y="118"/>
                </a:lnTo>
                <a:lnTo>
                  <a:pt x="219" y="119"/>
                </a:lnTo>
                <a:lnTo>
                  <a:pt x="219" y="119"/>
                </a:lnTo>
                <a:lnTo>
                  <a:pt x="219" y="120"/>
                </a:lnTo>
                <a:lnTo>
                  <a:pt x="220" y="120"/>
                </a:lnTo>
                <a:lnTo>
                  <a:pt x="220" y="120"/>
                </a:lnTo>
                <a:lnTo>
                  <a:pt x="220" y="120"/>
                </a:lnTo>
                <a:lnTo>
                  <a:pt x="220" y="121"/>
                </a:lnTo>
                <a:lnTo>
                  <a:pt x="220" y="121"/>
                </a:lnTo>
                <a:lnTo>
                  <a:pt x="221" y="122"/>
                </a:lnTo>
                <a:lnTo>
                  <a:pt x="221" y="122"/>
                </a:lnTo>
                <a:lnTo>
                  <a:pt x="221" y="122"/>
                </a:lnTo>
                <a:lnTo>
                  <a:pt x="222" y="122"/>
                </a:lnTo>
                <a:lnTo>
                  <a:pt x="223" y="122"/>
                </a:lnTo>
                <a:lnTo>
                  <a:pt x="224" y="122"/>
                </a:lnTo>
                <a:lnTo>
                  <a:pt x="224" y="123"/>
                </a:lnTo>
                <a:lnTo>
                  <a:pt x="225" y="123"/>
                </a:lnTo>
                <a:lnTo>
                  <a:pt x="225" y="123"/>
                </a:lnTo>
                <a:lnTo>
                  <a:pt x="225" y="123"/>
                </a:lnTo>
                <a:lnTo>
                  <a:pt x="225" y="123"/>
                </a:lnTo>
                <a:lnTo>
                  <a:pt x="225" y="124"/>
                </a:lnTo>
                <a:lnTo>
                  <a:pt x="225" y="124"/>
                </a:lnTo>
                <a:lnTo>
                  <a:pt x="225" y="124"/>
                </a:lnTo>
                <a:lnTo>
                  <a:pt x="226" y="124"/>
                </a:lnTo>
                <a:lnTo>
                  <a:pt x="226" y="125"/>
                </a:lnTo>
                <a:lnTo>
                  <a:pt x="226" y="125"/>
                </a:lnTo>
                <a:lnTo>
                  <a:pt x="226" y="126"/>
                </a:lnTo>
                <a:lnTo>
                  <a:pt x="226" y="126"/>
                </a:lnTo>
                <a:lnTo>
                  <a:pt x="226" y="127"/>
                </a:lnTo>
                <a:lnTo>
                  <a:pt x="226" y="127"/>
                </a:lnTo>
                <a:lnTo>
                  <a:pt x="226" y="128"/>
                </a:lnTo>
                <a:lnTo>
                  <a:pt x="226" y="128"/>
                </a:lnTo>
                <a:lnTo>
                  <a:pt x="226" y="128"/>
                </a:lnTo>
                <a:lnTo>
                  <a:pt x="226" y="129"/>
                </a:lnTo>
                <a:lnTo>
                  <a:pt x="226" y="129"/>
                </a:lnTo>
                <a:lnTo>
                  <a:pt x="226" y="130"/>
                </a:lnTo>
                <a:lnTo>
                  <a:pt x="226" y="130"/>
                </a:lnTo>
                <a:lnTo>
                  <a:pt x="227" y="131"/>
                </a:lnTo>
                <a:lnTo>
                  <a:pt x="227" y="131"/>
                </a:lnTo>
                <a:lnTo>
                  <a:pt x="227" y="132"/>
                </a:lnTo>
                <a:lnTo>
                  <a:pt x="227" y="132"/>
                </a:lnTo>
                <a:lnTo>
                  <a:pt x="226" y="132"/>
                </a:lnTo>
                <a:lnTo>
                  <a:pt x="226" y="133"/>
                </a:lnTo>
                <a:lnTo>
                  <a:pt x="226" y="133"/>
                </a:lnTo>
                <a:lnTo>
                  <a:pt x="226" y="133"/>
                </a:lnTo>
                <a:lnTo>
                  <a:pt x="225" y="133"/>
                </a:lnTo>
                <a:lnTo>
                  <a:pt x="225" y="134"/>
                </a:lnTo>
                <a:lnTo>
                  <a:pt x="225" y="134"/>
                </a:lnTo>
                <a:lnTo>
                  <a:pt x="225" y="135"/>
                </a:lnTo>
                <a:lnTo>
                  <a:pt x="225" y="135"/>
                </a:lnTo>
                <a:lnTo>
                  <a:pt x="225" y="136"/>
                </a:lnTo>
                <a:lnTo>
                  <a:pt x="225" y="136"/>
                </a:lnTo>
                <a:lnTo>
                  <a:pt x="225" y="136"/>
                </a:lnTo>
                <a:lnTo>
                  <a:pt x="225" y="137"/>
                </a:lnTo>
                <a:lnTo>
                  <a:pt x="224" y="137"/>
                </a:lnTo>
                <a:lnTo>
                  <a:pt x="224" y="138"/>
                </a:lnTo>
                <a:lnTo>
                  <a:pt x="224" y="138"/>
                </a:lnTo>
                <a:lnTo>
                  <a:pt x="224" y="139"/>
                </a:lnTo>
                <a:lnTo>
                  <a:pt x="224" y="139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1"/>
                </a:lnTo>
                <a:lnTo>
                  <a:pt x="225" y="141"/>
                </a:lnTo>
                <a:lnTo>
                  <a:pt x="225" y="142"/>
                </a:lnTo>
                <a:lnTo>
                  <a:pt x="226" y="142"/>
                </a:lnTo>
                <a:lnTo>
                  <a:pt x="226" y="143"/>
                </a:lnTo>
                <a:lnTo>
                  <a:pt x="226" y="143"/>
                </a:lnTo>
                <a:lnTo>
                  <a:pt x="226" y="143"/>
                </a:lnTo>
                <a:lnTo>
                  <a:pt x="226" y="144"/>
                </a:lnTo>
                <a:lnTo>
                  <a:pt x="226" y="144"/>
                </a:lnTo>
                <a:lnTo>
                  <a:pt x="226" y="145"/>
                </a:lnTo>
                <a:lnTo>
                  <a:pt x="226" y="145"/>
                </a:lnTo>
                <a:lnTo>
                  <a:pt x="227" y="145"/>
                </a:lnTo>
                <a:lnTo>
                  <a:pt x="227" y="146"/>
                </a:lnTo>
                <a:lnTo>
                  <a:pt x="227" y="146"/>
                </a:lnTo>
                <a:lnTo>
                  <a:pt x="227" y="146"/>
                </a:lnTo>
                <a:lnTo>
                  <a:pt x="227" y="147"/>
                </a:lnTo>
                <a:lnTo>
                  <a:pt x="227" y="147"/>
                </a:lnTo>
                <a:lnTo>
                  <a:pt x="227" y="147"/>
                </a:lnTo>
                <a:lnTo>
                  <a:pt x="227" y="148"/>
                </a:lnTo>
                <a:lnTo>
                  <a:pt x="226" y="148"/>
                </a:lnTo>
                <a:lnTo>
                  <a:pt x="226" y="148"/>
                </a:lnTo>
                <a:lnTo>
                  <a:pt x="226" y="148"/>
                </a:lnTo>
                <a:lnTo>
                  <a:pt x="225" y="149"/>
                </a:lnTo>
                <a:lnTo>
                  <a:pt x="225" y="149"/>
                </a:lnTo>
                <a:lnTo>
                  <a:pt x="225" y="149"/>
                </a:lnTo>
                <a:lnTo>
                  <a:pt x="225" y="150"/>
                </a:lnTo>
                <a:lnTo>
                  <a:pt x="225" y="150"/>
                </a:lnTo>
                <a:lnTo>
                  <a:pt x="225" y="150"/>
                </a:lnTo>
                <a:lnTo>
                  <a:pt x="225" y="151"/>
                </a:lnTo>
                <a:lnTo>
                  <a:pt x="225" y="151"/>
                </a:lnTo>
                <a:lnTo>
                  <a:pt x="224" y="151"/>
                </a:lnTo>
                <a:lnTo>
                  <a:pt x="224" y="152"/>
                </a:lnTo>
                <a:lnTo>
                  <a:pt x="224" y="152"/>
                </a:lnTo>
                <a:lnTo>
                  <a:pt x="224" y="153"/>
                </a:lnTo>
                <a:lnTo>
                  <a:pt x="224" y="153"/>
                </a:lnTo>
                <a:lnTo>
                  <a:pt x="223" y="153"/>
                </a:lnTo>
                <a:lnTo>
                  <a:pt x="223" y="153"/>
                </a:lnTo>
                <a:lnTo>
                  <a:pt x="222" y="153"/>
                </a:lnTo>
                <a:lnTo>
                  <a:pt x="222" y="153"/>
                </a:lnTo>
                <a:lnTo>
                  <a:pt x="221" y="153"/>
                </a:lnTo>
                <a:lnTo>
                  <a:pt x="221" y="152"/>
                </a:lnTo>
                <a:lnTo>
                  <a:pt x="221" y="152"/>
                </a:lnTo>
                <a:lnTo>
                  <a:pt x="221" y="152"/>
                </a:lnTo>
                <a:lnTo>
                  <a:pt x="220" y="152"/>
                </a:lnTo>
                <a:lnTo>
                  <a:pt x="220" y="151"/>
                </a:lnTo>
                <a:lnTo>
                  <a:pt x="220" y="151"/>
                </a:lnTo>
                <a:lnTo>
                  <a:pt x="219" y="150"/>
                </a:lnTo>
                <a:lnTo>
                  <a:pt x="219" y="150"/>
                </a:lnTo>
                <a:lnTo>
                  <a:pt x="219" y="150"/>
                </a:lnTo>
                <a:lnTo>
                  <a:pt x="218" y="150"/>
                </a:lnTo>
                <a:lnTo>
                  <a:pt x="218" y="150"/>
                </a:lnTo>
                <a:lnTo>
                  <a:pt x="217" y="149"/>
                </a:lnTo>
                <a:lnTo>
                  <a:pt x="217" y="149"/>
                </a:lnTo>
                <a:lnTo>
                  <a:pt x="217" y="149"/>
                </a:lnTo>
                <a:lnTo>
                  <a:pt x="217" y="149"/>
                </a:lnTo>
                <a:lnTo>
                  <a:pt x="216" y="149"/>
                </a:lnTo>
                <a:lnTo>
                  <a:pt x="216" y="149"/>
                </a:lnTo>
                <a:lnTo>
                  <a:pt x="216" y="148"/>
                </a:lnTo>
                <a:lnTo>
                  <a:pt x="215" y="148"/>
                </a:lnTo>
                <a:lnTo>
                  <a:pt x="215" y="148"/>
                </a:lnTo>
                <a:lnTo>
                  <a:pt x="215" y="148"/>
                </a:lnTo>
                <a:lnTo>
                  <a:pt x="214" y="148"/>
                </a:lnTo>
                <a:lnTo>
                  <a:pt x="214" y="148"/>
                </a:lnTo>
                <a:lnTo>
                  <a:pt x="213" y="148"/>
                </a:lnTo>
                <a:lnTo>
                  <a:pt x="213" y="148"/>
                </a:lnTo>
                <a:lnTo>
                  <a:pt x="213" y="148"/>
                </a:lnTo>
                <a:lnTo>
                  <a:pt x="212" y="148"/>
                </a:lnTo>
                <a:lnTo>
                  <a:pt x="212" y="148"/>
                </a:lnTo>
                <a:lnTo>
                  <a:pt x="211" y="148"/>
                </a:lnTo>
                <a:lnTo>
                  <a:pt x="211" y="148"/>
                </a:lnTo>
                <a:lnTo>
                  <a:pt x="211" y="149"/>
                </a:lnTo>
                <a:lnTo>
                  <a:pt x="210" y="149"/>
                </a:lnTo>
                <a:lnTo>
                  <a:pt x="210" y="149"/>
                </a:lnTo>
                <a:lnTo>
                  <a:pt x="209" y="149"/>
                </a:lnTo>
                <a:lnTo>
                  <a:pt x="209" y="149"/>
                </a:lnTo>
                <a:lnTo>
                  <a:pt x="208" y="149"/>
                </a:lnTo>
                <a:lnTo>
                  <a:pt x="208" y="149"/>
                </a:lnTo>
                <a:lnTo>
                  <a:pt x="208" y="149"/>
                </a:lnTo>
                <a:lnTo>
                  <a:pt x="208" y="149"/>
                </a:lnTo>
                <a:lnTo>
                  <a:pt x="207" y="149"/>
                </a:lnTo>
                <a:lnTo>
                  <a:pt x="207" y="149"/>
                </a:lnTo>
                <a:lnTo>
                  <a:pt x="206" y="149"/>
                </a:lnTo>
                <a:lnTo>
                  <a:pt x="206" y="149"/>
                </a:lnTo>
                <a:lnTo>
                  <a:pt x="206" y="149"/>
                </a:lnTo>
                <a:lnTo>
                  <a:pt x="205" y="149"/>
                </a:lnTo>
                <a:lnTo>
                  <a:pt x="205" y="149"/>
                </a:lnTo>
                <a:lnTo>
                  <a:pt x="204" y="148"/>
                </a:lnTo>
                <a:lnTo>
                  <a:pt x="204" y="147"/>
                </a:lnTo>
                <a:lnTo>
                  <a:pt x="204" y="147"/>
                </a:lnTo>
                <a:lnTo>
                  <a:pt x="204" y="146"/>
                </a:lnTo>
                <a:lnTo>
                  <a:pt x="204" y="146"/>
                </a:lnTo>
                <a:lnTo>
                  <a:pt x="204" y="146"/>
                </a:lnTo>
                <a:lnTo>
                  <a:pt x="203" y="146"/>
                </a:lnTo>
                <a:lnTo>
                  <a:pt x="203" y="146"/>
                </a:lnTo>
                <a:lnTo>
                  <a:pt x="202" y="146"/>
                </a:lnTo>
                <a:lnTo>
                  <a:pt x="202" y="146"/>
                </a:lnTo>
                <a:lnTo>
                  <a:pt x="202" y="146"/>
                </a:lnTo>
                <a:lnTo>
                  <a:pt x="201" y="146"/>
                </a:lnTo>
                <a:lnTo>
                  <a:pt x="201" y="146"/>
                </a:lnTo>
                <a:lnTo>
                  <a:pt x="200" y="146"/>
                </a:lnTo>
                <a:lnTo>
                  <a:pt x="200" y="146"/>
                </a:lnTo>
                <a:lnTo>
                  <a:pt x="200" y="146"/>
                </a:lnTo>
                <a:lnTo>
                  <a:pt x="199" y="146"/>
                </a:lnTo>
                <a:lnTo>
                  <a:pt x="199" y="146"/>
                </a:lnTo>
                <a:lnTo>
                  <a:pt x="198" y="146"/>
                </a:lnTo>
                <a:lnTo>
                  <a:pt x="198" y="146"/>
                </a:lnTo>
                <a:lnTo>
                  <a:pt x="197" y="146"/>
                </a:lnTo>
                <a:lnTo>
                  <a:pt x="197" y="146"/>
                </a:lnTo>
                <a:lnTo>
                  <a:pt x="197" y="146"/>
                </a:lnTo>
                <a:lnTo>
                  <a:pt x="197" y="145"/>
                </a:lnTo>
                <a:lnTo>
                  <a:pt x="196" y="145"/>
                </a:lnTo>
                <a:lnTo>
                  <a:pt x="196" y="145"/>
                </a:lnTo>
                <a:lnTo>
                  <a:pt x="196" y="145"/>
                </a:lnTo>
                <a:lnTo>
                  <a:pt x="196" y="145"/>
                </a:lnTo>
                <a:lnTo>
                  <a:pt x="195" y="145"/>
                </a:lnTo>
                <a:lnTo>
                  <a:pt x="195" y="145"/>
                </a:lnTo>
                <a:lnTo>
                  <a:pt x="194" y="145"/>
                </a:lnTo>
                <a:lnTo>
                  <a:pt x="194" y="145"/>
                </a:lnTo>
                <a:lnTo>
                  <a:pt x="193" y="145"/>
                </a:lnTo>
                <a:lnTo>
                  <a:pt x="193" y="145"/>
                </a:lnTo>
                <a:lnTo>
                  <a:pt x="193" y="145"/>
                </a:lnTo>
                <a:lnTo>
                  <a:pt x="192" y="145"/>
                </a:lnTo>
                <a:lnTo>
                  <a:pt x="192" y="145"/>
                </a:lnTo>
                <a:lnTo>
                  <a:pt x="192" y="145"/>
                </a:lnTo>
                <a:lnTo>
                  <a:pt x="191" y="145"/>
                </a:lnTo>
                <a:lnTo>
                  <a:pt x="191" y="145"/>
                </a:lnTo>
                <a:lnTo>
                  <a:pt x="190" y="144"/>
                </a:lnTo>
                <a:lnTo>
                  <a:pt x="190" y="144"/>
                </a:lnTo>
                <a:lnTo>
                  <a:pt x="189" y="144"/>
                </a:lnTo>
                <a:lnTo>
                  <a:pt x="189" y="144"/>
                </a:lnTo>
                <a:lnTo>
                  <a:pt x="189" y="144"/>
                </a:lnTo>
                <a:lnTo>
                  <a:pt x="188" y="144"/>
                </a:lnTo>
                <a:lnTo>
                  <a:pt x="188" y="143"/>
                </a:lnTo>
                <a:lnTo>
                  <a:pt x="188" y="143"/>
                </a:lnTo>
                <a:lnTo>
                  <a:pt x="187" y="143"/>
                </a:lnTo>
                <a:lnTo>
                  <a:pt x="187" y="144"/>
                </a:lnTo>
                <a:lnTo>
                  <a:pt x="187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5" y="144"/>
                </a:lnTo>
                <a:lnTo>
                  <a:pt x="185" y="144"/>
                </a:lnTo>
                <a:lnTo>
                  <a:pt x="184" y="144"/>
                </a:lnTo>
                <a:lnTo>
                  <a:pt x="184" y="144"/>
                </a:lnTo>
                <a:lnTo>
                  <a:pt x="183" y="144"/>
                </a:lnTo>
                <a:lnTo>
                  <a:pt x="183" y="144"/>
                </a:lnTo>
                <a:lnTo>
                  <a:pt x="183" y="144"/>
                </a:lnTo>
                <a:lnTo>
                  <a:pt x="183" y="144"/>
                </a:lnTo>
                <a:lnTo>
                  <a:pt x="182" y="144"/>
                </a:lnTo>
                <a:lnTo>
                  <a:pt x="182" y="144"/>
                </a:lnTo>
                <a:lnTo>
                  <a:pt x="181" y="144"/>
                </a:lnTo>
                <a:lnTo>
                  <a:pt x="181" y="144"/>
                </a:lnTo>
                <a:lnTo>
                  <a:pt x="180" y="144"/>
                </a:lnTo>
                <a:lnTo>
                  <a:pt x="180" y="145"/>
                </a:lnTo>
                <a:lnTo>
                  <a:pt x="179" y="145"/>
                </a:lnTo>
                <a:lnTo>
                  <a:pt x="179" y="145"/>
                </a:lnTo>
                <a:lnTo>
                  <a:pt x="179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6"/>
                </a:lnTo>
                <a:lnTo>
                  <a:pt x="177" y="146"/>
                </a:lnTo>
                <a:lnTo>
                  <a:pt x="177" y="146"/>
                </a:lnTo>
                <a:lnTo>
                  <a:pt x="176" y="146"/>
                </a:lnTo>
                <a:lnTo>
                  <a:pt x="176" y="146"/>
                </a:lnTo>
                <a:lnTo>
                  <a:pt x="175" y="146"/>
                </a:lnTo>
                <a:lnTo>
                  <a:pt x="175" y="147"/>
                </a:lnTo>
                <a:lnTo>
                  <a:pt x="175" y="147"/>
                </a:lnTo>
                <a:lnTo>
                  <a:pt x="175" y="147"/>
                </a:lnTo>
                <a:lnTo>
                  <a:pt x="174" y="147"/>
                </a:lnTo>
                <a:lnTo>
                  <a:pt x="174" y="148"/>
                </a:lnTo>
                <a:lnTo>
                  <a:pt x="174" y="148"/>
                </a:lnTo>
                <a:lnTo>
                  <a:pt x="174" y="148"/>
                </a:lnTo>
                <a:lnTo>
                  <a:pt x="173" y="148"/>
                </a:lnTo>
                <a:lnTo>
                  <a:pt x="173" y="147"/>
                </a:lnTo>
                <a:lnTo>
                  <a:pt x="173" y="148"/>
                </a:lnTo>
                <a:lnTo>
                  <a:pt x="172" y="148"/>
                </a:lnTo>
                <a:lnTo>
                  <a:pt x="173" y="148"/>
                </a:lnTo>
                <a:lnTo>
                  <a:pt x="173" y="149"/>
                </a:lnTo>
                <a:lnTo>
                  <a:pt x="172" y="149"/>
                </a:lnTo>
                <a:lnTo>
                  <a:pt x="172" y="149"/>
                </a:lnTo>
                <a:lnTo>
                  <a:pt x="172" y="149"/>
                </a:lnTo>
                <a:lnTo>
                  <a:pt x="171" y="149"/>
                </a:lnTo>
                <a:lnTo>
                  <a:pt x="171" y="148"/>
                </a:lnTo>
                <a:lnTo>
                  <a:pt x="171" y="148"/>
                </a:lnTo>
                <a:lnTo>
                  <a:pt x="171" y="148"/>
                </a:lnTo>
                <a:lnTo>
                  <a:pt x="171" y="148"/>
                </a:lnTo>
                <a:lnTo>
                  <a:pt x="171" y="148"/>
                </a:lnTo>
                <a:lnTo>
                  <a:pt x="171" y="149"/>
                </a:lnTo>
                <a:lnTo>
                  <a:pt x="171" y="149"/>
                </a:lnTo>
                <a:lnTo>
                  <a:pt x="170" y="149"/>
                </a:lnTo>
                <a:lnTo>
                  <a:pt x="170" y="150"/>
                </a:lnTo>
                <a:lnTo>
                  <a:pt x="170" y="150"/>
                </a:lnTo>
                <a:lnTo>
                  <a:pt x="171" y="150"/>
                </a:lnTo>
                <a:lnTo>
                  <a:pt x="171" y="151"/>
                </a:lnTo>
                <a:lnTo>
                  <a:pt x="170" y="151"/>
                </a:lnTo>
                <a:lnTo>
                  <a:pt x="170" y="151"/>
                </a:lnTo>
                <a:lnTo>
                  <a:pt x="170" y="151"/>
                </a:lnTo>
                <a:lnTo>
                  <a:pt x="169" y="151"/>
                </a:lnTo>
                <a:lnTo>
                  <a:pt x="169" y="152"/>
                </a:lnTo>
                <a:lnTo>
                  <a:pt x="168" y="152"/>
                </a:lnTo>
                <a:lnTo>
                  <a:pt x="168" y="153"/>
                </a:lnTo>
                <a:lnTo>
                  <a:pt x="168" y="153"/>
                </a:lnTo>
                <a:lnTo>
                  <a:pt x="168" y="152"/>
                </a:lnTo>
                <a:lnTo>
                  <a:pt x="167" y="152"/>
                </a:lnTo>
                <a:lnTo>
                  <a:pt x="167" y="153"/>
                </a:lnTo>
                <a:lnTo>
                  <a:pt x="166" y="153"/>
                </a:lnTo>
                <a:lnTo>
                  <a:pt x="166" y="153"/>
                </a:lnTo>
                <a:lnTo>
                  <a:pt x="166" y="153"/>
                </a:lnTo>
                <a:lnTo>
                  <a:pt x="165" y="153"/>
                </a:lnTo>
                <a:lnTo>
                  <a:pt x="165" y="153"/>
                </a:lnTo>
                <a:lnTo>
                  <a:pt x="165" y="152"/>
                </a:lnTo>
                <a:lnTo>
                  <a:pt x="164" y="152"/>
                </a:lnTo>
                <a:lnTo>
                  <a:pt x="164" y="152"/>
                </a:lnTo>
                <a:lnTo>
                  <a:pt x="163" y="153"/>
                </a:lnTo>
                <a:lnTo>
                  <a:pt x="163" y="153"/>
                </a:lnTo>
                <a:lnTo>
                  <a:pt x="163" y="153"/>
                </a:lnTo>
                <a:lnTo>
                  <a:pt x="163" y="153"/>
                </a:lnTo>
                <a:lnTo>
                  <a:pt x="162" y="153"/>
                </a:lnTo>
                <a:lnTo>
                  <a:pt x="162" y="153"/>
                </a:lnTo>
                <a:lnTo>
                  <a:pt x="162" y="153"/>
                </a:lnTo>
                <a:lnTo>
                  <a:pt x="161" y="153"/>
                </a:lnTo>
                <a:lnTo>
                  <a:pt x="161" y="153"/>
                </a:lnTo>
                <a:lnTo>
                  <a:pt x="161" y="153"/>
                </a:lnTo>
                <a:lnTo>
                  <a:pt x="160" y="153"/>
                </a:lnTo>
                <a:lnTo>
                  <a:pt x="160" y="153"/>
                </a:lnTo>
                <a:lnTo>
                  <a:pt x="159" y="153"/>
                </a:lnTo>
                <a:lnTo>
                  <a:pt x="159" y="153"/>
                </a:lnTo>
                <a:lnTo>
                  <a:pt x="158" y="153"/>
                </a:lnTo>
                <a:lnTo>
                  <a:pt x="158" y="153"/>
                </a:lnTo>
                <a:lnTo>
                  <a:pt x="158" y="153"/>
                </a:lnTo>
                <a:lnTo>
                  <a:pt x="158" y="154"/>
                </a:lnTo>
                <a:lnTo>
                  <a:pt x="157" y="154"/>
                </a:lnTo>
                <a:lnTo>
                  <a:pt x="157" y="154"/>
                </a:lnTo>
                <a:lnTo>
                  <a:pt x="156" y="154"/>
                </a:lnTo>
                <a:lnTo>
                  <a:pt x="156" y="154"/>
                </a:lnTo>
                <a:lnTo>
                  <a:pt x="156" y="154"/>
                </a:lnTo>
                <a:lnTo>
                  <a:pt x="155" y="155"/>
                </a:lnTo>
                <a:lnTo>
                  <a:pt x="155" y="155"/>
                </a:lnTo>
                <a:lnTo>
                  <a:pt x="155" y="155"/>
                </a:lnTo>
                <a:lnTo>
                  <a:pt x="155" y="156"/>
                </a:lnTo>
                <a:lnTo>
                  <a:pt x="155" y="156"/>
                </a:lnTo>
                <a:lnTo>
                  <a:pt x="154" y="156"/>
                </a:lnTo>
                <a:lnTo>
                  <a:pt x="154" y="155"/>
                </a:lnTo>
                <a:lnTo>
                  <a:pt x="154" y="155"/>
                </a:lnTo>
                <a:lnTo>
                  <a:pt x="154" y="156"/>
                </a:lnTo>
                <a:lnTo>
                  <a:pt x="153" y="156"/>
                </a:lnTo>
                <a:lnTo>
                  <a:pt x="153" y="156"/>
                </a:lnTo>
                <a:lnTo>
                  <a:pt x="152" y="156"/>
                </a:lnTo>
                <a:lnTo>
                  <a:pt x="152" y="156"/>
                </a:lnTo>
                <a:lnTo>
                  <a:pt x="151" y="156"/>
                </a:lnTo>
                <a:lnTo>
                  <a:pt x="151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49" y="156"/>
                </a:lnTo>
                <a:lnTo>
                  <a:pt x="149" y="156"/>
                </a:lnTo>
                <a:lnTo>
                  <a:pt x="149" y="156"/>
                </a:lnTo>
                <a:lnTo>
                  <a:pt x="148" y="156"/>
                </a:lnTo>
                <a:lnTo>
                  <a:pt x="148" y="156"/>
                </a:lnTo>
                <a:lnTo>
                  <a:pt x="148" y="157"/>
                </a:lnTo>
                <a:lnTo>
                  <a:pt x="147" y="157"/>
                </a:lnTo>
                <a:lnTo>
                  <a:pt x="147" y="156"/>
                </a:lnTo>
                <a:lnTo>
                  <a:pt x="147" y="156"/>
                </a:lnTo>
                <a:lnTo>
                  <a:pt x="146" y="157"/>
                </a:lnTo>
                <a:lnTo>
                  <a:pt x="146" y="157"/>
                </a:lnTo>
                <a:lnTo>
                  <a:pt x="146" y="157"/>
                </a:lnTo>
                <a:lnTo>
                  <a:pt x="145" y="157"/>
                </a:lnTo>
                <a:lnTo>
                  <a:pt x="145" y="157"/>
                </a:lnTo>
                <a:lnTo>
                  <a:pt x="144" y="157"/>
                </a:lnTo>
                <a:lnTo>
                  <a:pt x="144" y="157"/>
                </a:lnTo>
                <a:lnTo>
                  <a:pt x="144" y="157"/>
                </a:lnTo>
                <a:lnTo>
                  <a:pt x="143" y="157"/>
                </a:lnTo>
                <a:lnTo>
                  <a:pt x="143" y="157"/>
                </a:lnTo>
                <a:lnTo>
                  <a:pt x="142" y="157"/>
                </a:lnTo>
                <a:lnTo>
                  <a:pt x="142" y="158"/>
                </a:lnTo>
                <a:lnTo>
                  <a:pt x="142" y="158"/>
                </a:lnTo>
                <a:lnTo>
                  <a:pt x="142" y="158"/>
                </a:lnTo>
                <a:lnTo>
                  <a:pt x="141" y="158"/>
                </a:lnTo>
                <a:lnTo>
                  <a:pt x="141" y="159"/>
                </a:lnTo>
                <a:lnTo>
                  <a:pt x="141" y="159"/>
                </a:lnTo>
                <a:lnTo>
                  <a:pt x="140" y="160"/>
                </a:lnTo>
                <a:lnTo>
                  <a:pt x="140" y="161"/>
                </a:lnTo>
                <a:lnTo>
                  <a:pt x="140" y="161"/>
                </a:lnTo>
                <a:lnTo>
                  <a:pt x="140" y="161"/>
                </a:lnTo>
                <a:lnTo>
                  <a:pt x="140" y="161"/>
                </a:lnTo>
                <a:lnTo>
                  <a:pt x="139" y="161"/>
                </a:lnTo>
                <a:lnTo>
                  <a:pt x="139" y="162"/>
                </a:lnTo>
                <a:lnTo>
                  <a:pt x="139" y="162"/>
                </a:lnTo>
                <a:lnTo>
                  <a:pt x="139" y="163"/>
                </a:lnTo>
                <a:lnTo>
                  <a:pt x="139" y="163"/>
                </a:lnTo>
                <a:lnTo>
                  <a:pt x="138" y="163"/>
                </a:lnTo>
                <a:lnTo>
                  <a:pt x="138" y="163"/>
                </a:lnTo>
                <a:lnTo>
                  <a:pt x="138" y="163"/>
                </a:lnTo>
                <a:lnTo>
                  <a:pt x="138" y="163"/>
                </a:lnTo>
                <a:lnTo>
                  <a:pt x="137" y="163"/>
                </a:lnTo>
                <a:lnTo>
                  <a:pt x="137" y="163"/>
                </a:lnTo>
                <a:lnTo>
                  <a:pt x="137" y="164"/>
                </a:lnTo>
                <a:lnTo>
                  <a:pt x="137" y="164"/>
                </a:lnTo>
                <a:lnTo>
                  <a:pt x="136" y="164"/>
                </a:lnTo>
                <a:lnTo>
                  <a:pt x="136" y="164"/>
                </a:lnTo>
                <a:lnTo>
                  <a:pt x="136" y="165"/>
                </a:lnTo>
                <a:lnTo>
                  <a:pt x="135" y="165"/>
                </a:lnTo>
                <a:lnTo>
                  <a:pt x="135" y="165"/>
                </a:lnTo>
                <a:lnTo>
                  <a:pt x="135" y="165"/>
                </a:lnTo>
                <a:lnTo>
                  <a:pt x="134" y="165"/>
                </a:lnTo>
                <a:lnTo>
                  <a:pt x="134" y="165"/>
                </a:lnTo>
                <a:lnTo>
                  <a:pt x="134" y="165"/>
                </a:lnTo>
                <a:lnTo>
                  <a:pt x="133" y="165"/>
                </a:lnTo>
                <a:lnTo>
                  <a:pt x="133" y="165"/>
                </a:lnTo>
                <a:lnTo>
                  <a:pt x="133" y="165"/>
                </a:lnTo>
                <a:lnTo>
                  <a:pt x="132" y="165"/>
                </a:lnTo>
                <a:lnTo>
                  <a:pt x="132" y="165"/>
                </a:lnTo>
                <a:lnTo>
                  <a:pt x="132" y="165"/>
                </a:lnTo>
                <a:lnTo>
                  <a:pt x="131" y="165"/>
                </a:lnTo>
                <a:lnTo>
                  <a:pt x="131" y="165"/>
                </a:lnTo>
                <a:lnTo>
                  <a:pt x="130" y="165"/>
                </a:lnTo>
                <a:lnTo>
                  <a:pt x="130" y="165"/>
                </a:lnTo>
                <a:lnTo>
                  <a:pt x="130" y="165"/>
                </a:lnTo>
                <a:lnTo>
                  <a:pt x="129" y="165"/>
                </a:lnTo>
                <a:lnTo>
                  <a:pt x="129" y="165"/>
                </a:lnTo>
                <a:lnTo>
                  <a:pt x="129" y="165"/>
                </a:lnTo>
                <a:lnTo>
                  <a:pt x="129" y="165"/>
                </a:lnTo>
                <a:lnTo>
                  <a:pt x="128" y="165"/>
                </a:lnTo>
                <a:lnTo>
                  <a:pt x="128" y="165"/>
                </a:lnTo>
                <a:lnTo>
                  <a:pt x="127" y="165"/>
                </a:lnTo>
                <a:lnTo>
                  <a:pt x="127" y="165"/>
                </a:lnTo>
                <a:lnTo>
                  <a:pt x="126" y="165"/>
                </a:lnTo>
                <a:lnTo>
                  <a:pt x="126" y="165"/>
                </a:lnTo>
                <a:lnTo>
                  <a:pt x="126" y="165"/>
                </a:lnTo>
                <a:lnTo>
                  <a:pt x="125" y="165"/>
                </a:lnTo>
                <a:lnTo>
                  <a:pt x="125" y="164"/>
                </a:lnTo>
                <a:lnTo>
                  <a:pt x="125" y="164"/>
                </a:lnTo>
                <a:lnTo>
                  <a:pt x="125" y="164"/>
                </a:lnTo>
                <a:lnTo>
                  <a:pt x="125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3" y="164"/>
                </a:lnTo>
                <a:lnTo>
                  <a:pt x="123" y="165"/>
                </a:lnTo>
                <a:lnTo>
                  <a:pt x="123" y="164"/>
                </a:lnTo>
                <a:lnTo>
                  <a:pt x="122" y="164"/>
                </a:lnTo>
                <a:lnTo>
                  <a:pt x="122" y="164"/>
                </a:lnTo>
                <a:lnTo>
                  <a:pt x="121" y="164"/>
                </a:lnTo>
                <a:lnTo>
                  <a:pt x="121" y="164"/>
                </a:lnTo>
                <a:lnTo>
                  <a:pt x="121" y="164"/>
                </a:lnTo>
                <a:lnTo>
                  <a:pt x="121" y="164"/>
                </a:lnTo>
                <a:lnTo>
                  <a:pt x="121" y="164"/>
                </a:lnTo>
                <a:lnTo>
                  <a:pt x="120" y="164"/>
                </a:lnTo>
                <a:lnTo>
                  <a:pt x="120" y="164"/>
                </a:lnTo>
                <a:lnTo>
                  <a:pt x="120" y="165"/>
                </a:lnTo>
                <a:lnTo>
                  <a:pt x="119" y="165"/>
                </a:lnTo>
                <a:lnTo>
                  <a:pt x="119" y="165"/>
                </a:lnTo>
                <a:lnTo>
                  <a:pt x="118" y="165"/>
                </a:lnTo>
                <a:lnTo>
                  <a:pt x="118" y="165"/>
                </a:lnTo>
                <a:lnTo>
                  <a:pt x="118" y="165"/>
                </a:lnTo>
                <a:lnTo>
                  <a:pt x="118" y="165"/>
                </a:lnTo>
                <a:lnTo>
                  <a:pt x="118" y="165"/>
                </a:lnTo>
                <a:lnTo>
                  <a:pt x="118" y="166"/>
                </a:lnTo>
                <a:lnTo>
                  <a:pt x="118" y="166"/>
                </a:lnTo>
                <a:lnTo>
                  <a:pt x="118" y="167"/>
                </a:lnTo>
                <a:lnTo>
                  <a:pt x="118" y="167"/>
                </a:lnTo>
                <a:lnTo>
                  <a:pt x="118" y="168"/>
                </a:lnTo>
                <a:lnTo>
                  <a:pt x="118" y="168"/>
                </a:lnTo>
                <a:lnTo>
                  <a:pt x="118" y="168"/>
                </a:lnTo>
                <a:lnTo>
                  <a:pt x="118" y="169"/>
                </a:lnTo>
                <a:lnTo>
                  <a:pt x="119" y="169"/>
                </a:lnTo>
                <a:lnTo>
                  <a:pt x="118" y="169"/>
                </a:lnTo>
                <a:lnTo>
                  <a:pt x="118" y="170"/>
                </a:lnTo>
                <a:lnTo>
                  <a:pt x="118" y="170"/>
                </a:lnTo>
                <a:lnTo>
                  <a:pt x="118" y="170"/>
                </a:lnTo>
                <a:lnTo>
                  <a:pt x="118" y="171"/>
                </a:lnTo>
                <a:lnTo>
                  <a:pt x="118" y="171"/>
                </a:lnTo>
                <a:lnTo>
                  <a:pt x="118" y="172"/>
                </a:lnTo>
                <a:lnTo>
                  <a:pt x="118" y="172"/>
                </a:lnTo>
                <a:lnTo>
                  <a:pt x="118" y="172"/>
                </a:lnTo>
                <a:lnTo>
                  <a:pt x="117" y="172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4"/>
                </a:lnTo>
                <a:lnTo>
                  <a:pt x="117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5" y="174"/>
                </a:lnTo>
                <a:lnTo>
                  <a:pt x="115" y="175"/>
                </a:lnTo>
                <a:lnTo>
                  <a:pt x="115" y="175"/>
                </a:lnTo>
                <a:lnTo>
                  <a:pt x="115" y="175"/>
                </a:lnTo>
                <a:lnTo>
                  <a:pt x="114" y="175"/>
                </a:lnTo>
                <a:lnTo>
                  <a:pt x="114" y="176"/>
                </a:lnTo>
                <a:lnTo>
                  <a:pt x="114" y="176"/>
                </a:lnTo>
                <a:lnTo>
                  <a:pt x="113" y="176"/>
                </a:lnTo>
                <a:lnTo>
                  <a:pt x="113" y="176"/>
                </a:lnTo>
                <a:lnTo>
                  <a:pt x="113" y="176"/>
                </a:lnTo>
                <a:lnTo>
                  <a:pt x="113" y="176"/>
                </a:lnTo>
                <a:lnTo>
                  <a:pt x="113" y="177"/>
                </a:lnTo>
                <a:lnTo>
                  <a:pt x="113" y="177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9"/>
                </a:lnTo>
                <a:lnTo>
                  <a:pt x="112" y="179"/>
                </a:lnTo>
                <a:lnTo>
                  <a:pt x="112" y="179"/>
                </a:lnTo>
                <a:lnTo>
                  <a:pt x="112" y="180"/>
                </a:lnTo>
                <a:lnTo>
                  <a:pt x="112" y="180"/>
                </a:lnTo>
                <a:lnTo>
                  <a:pt x="112" y="180"/>
                </a:lnTo>
                <a:lnTo>
                  <a:pt x="111" y="180"/>
                </a:lnTo>
                <a:lnTo>
                  <a:pt x="111" y="180"/>
                </a:lnTo>
                <a:lnTo>
                  <a:pt x="110" y="180"/>
                </a:lnTo>
                <a:lnTo>
                  <a:pt x="110" y="180"/>
                </a:lnTo>
                <a:lnTo>
                  <a:pt x="110" y="180"/>
                </a:lnTo>
                <a:lnTo>
                  <a:pt x="109" y="180"/>
                </a:lnTo>
                <a:lnTo>
                  <a:pt x="109" y="180"/>
                </a:lnTo>
                <a:lnTo>
                  <a:pt x="109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1"/>
                </a:lnTo>
                <a:lnTo>
                  <a:pt x="107" y="181"/>
                </a:lnTo>
                <a:lnTo>
                  <a:pt x="107" y="180"/>
                </a:lnTo>
                <a:lnTo>
                  <a:pt x="107" y="180"/>
                </a:lnTo>
                <a:lnTo>
                  <a:pt x="106" y="180"/>
                </a:lnTo>
                <a:lnTo>
                  <a:pt x="106" y="180"/>
                </a:lnTo>
                <a:lnTo>
                  <a:pt x="105" y="180"/>
                </a:lnTo>
                <a:lnTo>
                  <a:pt x="105" y="181"/>
                </a:lnTo>
                <a:lnTo>
                  <a:pt x="105" y="181"/>
                </a:lnTo>
                <a:lnTo>
                  <a:pt x="104" y="181"/>
                </a:lnTo>
                <a:lnTo>
                  <a:pt x="104" y="181"/>
                </a:lnTo>
                <a:lnTo>
                  <a:pt x="104" y="182"/>
                </a:lnTo>
                <a:lnTo>
                  <a:pt x="103" y="182"/>
                </a:lnTo>
                <a:lnTo>
                  <a:pt x="103" y="182"/>
                </a:lnTo>
                <a:lnTo>
                  <a:pt x="103" y="182"/>
                </a:lnTo>
                <a:lnTo>
                  <a:pt x="103" y="183"/>
                </a:lnTo>
                <a:lnTo>
                  <a:pt x="103" y="183"/>
                </a:lnTo>
                <a:lnTo>
                  <a:pt x="103" y="184"/>
                </a:lnTo>
                <a:lnTo>
                  <a:pt x="103" y="184"/>
                </a:lnTo>
                <a:lnTo>
                  <a:pt x="102" y="184"/>
                </a:lnTo>
                <a:lnTo>
                  <a:pt x="102" y="184"/>
                </a:lnTo>
                <a:lnTo>
                  <a:pt x="101" y="184"/>
                </a:lnTo>
                <a:lnTo>
                  <a:pt x="101" y="184"/>
                </a:lnTo>
                <a:lnTo>
                  <a:pt x="100" y="184"/>
                </a:lnTo>
                <a:lnTo>
                  <a:pt x="100" y="184"/>
                </a:lnTo>
                <a:lnTo>
                  <a:pt x="100" y="184"/>
                </a:lnTo>
                <a:lnTo>
                  <a:pt x="99" y="184"/>
                </a:lnTo>
                <a:lnTo>
                  <a:pt x="99" y="184"/>
                </a:lnTo>
                <a:lnTo>
                  <a:pt x="99" y="184"/>
                </a:lnTo>
                <a:lnTo>
                  <a:pt x="98" y="184"/>
                </a:lnTo>
                <a:lnTo>
                  <a:pt x="98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5"/>
                </a:lnTo>
                <a:lnTo>
                  <a:pt x="97" y="184"/>
                </a:lnTo>
                <a:lnTo>
                  <a:pt x="97" y="185"/>
                </a:lnTo>
                <a:lnTo>
                  <a:pt x="96" y="185"/>
                </a:lnTo>
                <a:lnTo>
                  <a:pt x="96" y="185"/>
                </a:lnTo>
                <a:lnTo>
                  <a:pt x="96" y="185"/>
                </a:lnTo>
                <a:lnTo>
                  <a:pt x="96" y="185"/>
                </a:lnTo>
                <a:lnTo>
                  <a:pt x="95" y="185"/>
                </a:lnTo>
                <a:lnTo>
                  <a:pt x="95" y="185"/>
                </a:lnTo>
                <a:lnTo>
                  <a:pt x="94" y="185"/>
                </a:lnTo>
                <a:lnTo>
                  <a:pt x="94" y="186"/>
                </a:lnTo>
                <a:lnTo>
                  <a:pt x="94" y="186"/>
                </a:lnTo>
                <a:lnTo>
                  <a:pt x="94" y="186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8"/>
                </a:lnTo>
                <a:lnTo>
                  <a:pt x="93" y="188"/>
                </a:lnTo>
                <a:lnTo>
                  <a:pt x="93" y="188"/>
                </a:lnTo>
                <a:lnTo>
                  <a:pt x="93" y="188"/>
                </a:lnTo>
                <a:lnTo>
                  <a:pt x="93" y="189"/>
                </a:lnTo>
                <a:lnTo>
                  <a:pt x="92" y="189"/>
                </a:lnTo>
                <a:lnTo>
                  <a:pt x="92" y="189"/>
                </a:lnTo>
                <a:lnTo>
                  <a:pt x="92" y="190"/>
                </a:lnTo>
                <a:lnTo>
                  <a:pt x="92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1"/>
                </a:lnTo>
                <a:lnTo>
                  <a:pt x="93" y="191"/>
                </a:lnTo>
                <a:lnTo>
                  <a:pt x="93" y="192"/>
                </a:lnTo>
                <a:lnTo>
                  <a:pt x="93" y="192"/>
                </a:lnTo>
                <a:lnTo>
                  <a:pt x="93" y="193"/>
                </a:lnTo>
                <a:lnTo>
                  <a:pt x="92" y="193"/>
                </a:lnTo>
                <a:lnTo>
                  <a:pt x="92" y="193"/>
                </a:lnTo>
                <a:lnTo>
                  <a:pt x="92" y="193"/>
                </a:lnTo>
                <a:lnTo>
                  <a:pt x="91" y="193"/>
                </a:lnTo>
                <a:lnTo>
                  <a:pt x="91" y="193"/>
                </a:lnTo>
                <a:lnTo>
                  <a:pt x="90" y="193"/>
                </a:lnTo>
                <a:lnTo>
                  <a:pt x="90" y="194"/>
                </a:lnTo>
                <a:lnTo>
                  <a:pt x="90" y="194"/>
                </a:lnTo>
                <a:lnTo>
                  <a:pt x="90" y="194"/>
                </a:lnTo>
                <a:lnTo>
                  <a:pt x="90" y="195"/>
                </a:lnTo>
                <a:lnTo>
                  <a:pt x="90" y="195"/>
                </a:lnTo>
                <a:lnTo>
                  <a:pt x="90" y="195"/>
                </a:lnTo>
                <a:lnTo>
                  <a:pt x="90" y="196"/>
                </a:lnTo>
                <a:lnTo>
                  <a:pt x="89" y="196"/>
                </a:lnTo>
                <a:lnTo>
                  <a:pt x="89" y="196"/>
                </a:lnTo>
                <a:lnTo>
                  <a:pt x="88" y="196"/>
                </a:lnTo>
                <a:lnTo>
                  <a:pt x="88" y="196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8"/>
                </a:lnTo>
                <a:lnTo>
                  <a:pt x="88" y="198"/>
                </a:lnTo>
                <a:lnTo>
                  <a:pt x="88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6"/>
                </a:lnTo>
                <a:lnTo>
                  <a:pt x="87" y="196"/>
                </a:lnTo>
                <a:lnTo>
                  <a:pt x="87" y="196"/>
                </a:lnTo>
                <a:lnTo>
                  <a:pt x="86" y="196"/>
                </a:lnTo>
                <a:lnTo>
                  <a:pt x="86" y="195"/>
                </a:lnTo>
                <a:lnTo>
                  <a:pt x="86" y="195"/>
                </a:lnTo>
                <a:lnTo>
                  <a:pt x="85" y="195"/>
                </a:lnTo>
                <a:lnTo>
                  <a:pt x="85" y="195"/>
                </a:lnTo>
                <a:lnTo>
                  <a:pt x="84" y="195"/>
                </a:lnTo>
                <a:lnTo>
                  <a:pt x="84" y="196"/>
                </a:lnTo>
                <a:lnTo>
                  <a:pt x="84" y="196"/>
                </a:lnTo>
                <a:lnTo>
                  <a:pt x="84" y="196"/>
                </a:lnTo>
                <a:lnTo>
                  <a:pt x="84" y="196"/>
                </a:lnTo>
                <a:lnTo>
                  <a:pt x="84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2" y="197"/>
                </a:lnTo>
                <a:lnTo>
                  <a:pt x="82" y="197"/>
                </a:lnTo>
                <a:lnTo>
                  <a:pt x="82" y="197"/>
                </a:lnTo>
                <a:lnTo>
                  <a:pt x="82" y="196"/>
                </a:lnTo>
                <a:lnTo>
                  <a:pt x="82" y="196"/>
                </a:lnTo>
                <a:lnTo>
                  <a:pt x="82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0" y="195"/>
                </a:lnTo>
                <a:lnTo>
                  <a:pt x="80" y="196"/>
                </a:lnTo>
                <a:lnTo>
                  <a:pt x="79" y="196"/>
                </a:lnTo>
                <a:lnTo>
                  <a:pt x="79" y="197"/>
                </a:lnTo>
                <a:lnTo>
                  <a:pt x="79" y="197"/>
                </a:lnTo>
                <a:lnTo>
                  <a:pt x="79" y="197"/>
                </a:lnTo>
                <a:lnTo>
                  <a:pt x="79" y="198"/>
                </a:lnTo>
                <a:lnTo>
                  <a:pt x="79" y="198"/>
                </a:lnTo>
                <a:lnTo>
                  <a:pt x="79" y="198"/>
                </a:lnTo>
                <a:lnTo>
                  <a:pt x="78" y="198"/>
                </a:lnTo>
                <a:lnTo>
                  <a:pt x="78" y="199"/>
                </a:lnTo>
                <a:lnTo>
                  <a:pt x="78" y="199"/>
                </a:lnTo>
                <a:lnTo>
                  <a:pt x="78" y="199"/>
                </a:lnTo>
                <a:lnTo>
                  <a:pt x="78" y="199"/>
                </a:lnTo>
                <a:lnTo>
                  <a:pt x="77" y="199"/>
                </a:lnTo>
                <a:lnTo>
                  <a:pt x="77" y="199"/>
                </a:lnTo>
                <a:lnTo>
                  <a:pt x="76" y="199"/>
                </a:lnTo>
                <a:lnTo>
                  <a:pt x="76" y="200"/>
                </a:lnTo>
                <a:lnTo>
                  <a:pt x="76" y="200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2"/>
                </a:lnTo>
                <a:lnTo>
                  <a:pt x="75" y="202"/>
                </a:lnTo>
                <a:lnTo>
                  <a:pt x="75" y="203"/>
                </a:lnTo>
                <a:lnTo>
                  <a:pt x="75" y="203"/>
                </a:lnTo>
                <a:lnTo>
                  <a:pt x="75" y="203"/>
                </a:lnTo>
                <a:lnTo>
                  <a:pt x="75" y="203"/>
                </a:lnTo>
                <a:lnTo>
                  <a:pt x="75" y="203"/>
                </a:lnTo>
                <a:lnTo>
                  <a:pt x="75" y="204"/>
                </a:lnTo>
                <a:lnTo>
                  <a:pt x="75" y="204"/>
                </a:lnTo>
                <a:lnTo>
                  <a:pt x="75" y="205"/>
                </a:lnTo>
                <a:lnTo>
                  <a:pt x="75" y="205"/>
                </a:lnTo>
                <a:lnTo>
                  <a:pt x="74" y="205"/>
                </a:lnTo>
                <a:lnTo>
                  <a:pt x="74" y="205"/>
                </a:lnTo>
                <a:lnTo>
                  <a:pt x="74" y="205"/>
                </a:lnTo>
                <a:lnTo>
                  <a:pt x="74" y="206"/>
                </a:lnTo>
                <a:lnTo>
                  <a:pt x="74" y="206"/>
                </a:lnTo>
                <a:lnTo>
                  <a:pt x="74" y="207"/>
                </a:lnTo>
                <a:lnTo>
                  <a:pt x="74" y="207"/>
                </a:lnTo>
                <a:lnTo>
                  <a:pt x="73" y="207"/>
                </a:lnTo>
                <a:lnTo>
                  <a:pt x="74" y="207"/>
                </a:lnTo>
                <a:lnTo>
                  <a:pt x="74" y="207"/>
                </a:lnTo>
                <a:lnTo>
                  <a:pt x="74" y="208"/>
                </a:lnTo>
                <a:lnTo>
                  <a:pt x="74" y="208"/>
                </a:lnTo>
                <a:lnTo>
                  <a:pt x="74" y="208"/>
                </a:lnTo>
                <a:lnTo>
                  <a:pt x="74" y="209"/>
                </a:lnTo>
                <a:lnTo>
                  <a:pt x="74" y="209"/>
                </a:lnTo>
                <a:lnTo>
                  <a:pt x="74" y="210"/>
                </a:lnTo>
                <a:lnTo>
                  <a:pt x="74" y="210"/>
                </a:lnTo>
                <a:lnTo>
                  <a:pt x="74" y="211"/>
                </a:lnTo>
                <a:lnTo>
                  <a:pt x="74" y="211"/>
                </a:lnTo>
                <a:lnTo>
                  <a:pt x="74" y="211"/>
                </a:lnTo>
                <a:lnTo>
                  <a:pt x="74" y="212"/>
                </a:lnTo>
                <a:lnTo>
                  <a:pt x="74" y="212"/>
                </a:lnTo>
                <a:lnTo>
                  <a:pt x="74" y="212"/>
                </a:lnTo>
                <a:lnTo>
                  <a:pt x="74" y="213"/>
                </a:lnTo>
                <a:lnTo>
                  <a:pt x="74" y="213"/>
                </a:lnTo>
                <a:lnTo>
                  <a:pt x="74" y="214"/>
                </a:lnTo>
                <a:lnTo>
                  <a:pt x="74" y="214"/>
                </a:lnTo>
                <a:lnTo>
                  <a:pt x="74" y="214"/>
                </a:lnTo>
                <a:lnTo>
                  <a:pt x="74" y="215"/>
                </a:lnTo>
                <a:lnTo>
                  <a:pt x="74" y="215"/>
                </a:lnTo>
                <a:lnTo>
                  <a:pt x="73" y="215"/>
                </a:lnTo>
                <a:lnTo>
                  <a:pt x="73" y="216"/>
                </a:lnTo>
                <a:lnTo>
                  <a:pt x="74" y="216"/>
                </a:lnTo>
                <a:lnTo>
                  <a:pt x="74" y="216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9"/>
                </a:lnTo>
                <a:lnTo>
                  <a:pt x="75" y="219"/>
                </a:lnTo>
                <a:lnTo>
                  <a:pt x="75" y="219"/>
                </a:lnTo>
                <a:lnTo>
                  <a:pt x="75" y="219"/>
                </a:lnTo>
                <a:lnTo>
                  <a:pt x="75" y="220"/>
                </a:lnTo>
                <a:lnTo>
                  <a:pt x="75" y="220"/>
                </a:lnTo>
                <a:lnTo>
                  <a:pt x="75" y="221"/>
                </a:lnTo>
                <a:lnTo>
                  <a:pt x="75" y="221"/>
                </a:lnTo>
                <a:lnTo>
                  <a:pt x="75" y="222"/>
                </a:lnTo>
                <a:lnTo>
                  <a:pt x="75" y="222"/>
                </a:lnTo>
                <a:lnTo>
                  <a:pt x="75" y="223"/>
                </a:lnTo>
                <a:lnTo>
                  <a:pt x="75" y="223"/>
                </a:lnTo>
                <a:lnTo>
                  <a:pt x="75" y="224"/>
                </a:lnTo>
                <a:lnTo>
                  <a:pt x="75" y="224"/>
                </a:lnTo>
                <a:lnTo>
                  <a:pt x="75" y="224"/>
                </a:lnTo>
                <a:lnTo>
                  <a:pt x="75" y="225"/>
                </a:lnTo>
                <a:lnTo>
                  <a:pt x="75" y="225"/>
                </a:lnTo>
                <a:lnTo>
                  <a:pt x="75" y="226"/>
                </a:lnTo>
                <a:lnTo>
                  <a:pt x="75" y="226"/>
                </a:lnTo>
                <a:lnTo>
                  <a:pt x="75" y="227"/>
                </a:lnTo>
                <a:lnTo>
                  <a:pt x="75" y="227"/>
                </a:lnTo>
                <a:lnTo>
                  <a:pt x="76" y="228"/>
                </a:lnTo>
                <a:lnTo>
                  <a:pt x="76" y="229"/>
                </a:lnTo>
                <a:lnTo>
                  <a:pt x="76" y="229"/>
                </a:lnTo>
                <a:lnTo>
                  <a:pt x="76" y="230"/>
                </a:lnTo>
                <a:lnTo>
                  <a:pt x="76" y="230"/>
                </a:lnTo>
                <a:lnTo>
                  <a:pt x="76" y="230"/>
                </a:lnTo>
                <a:lnTo>
                  <a:pt x="76" y="231"/>
                </a:lnTo>
                <a:lnTo>
                  <a:pt x="75" y="231"/>
                </a:lnTo>
                <a:lnTo>
                  <a:pt x="75" y="232"/>
                </a:lnTo>
                <a:lnTo>
                  <a:pt x="75" y="232"/>
                </a:lnTo>
                <a:lnTo>
                  <a:pt x="75" y="232"/>
                </a:lnTo>
                <a:lnTo>
                  <a:pt x="75" y="232"/>
                </a:lnTo>
                <a:lnTo>
                  <a:pt x="74" y="232"/>
                </a:lnTo>
                <a:lnTo>
                  <a:pt x="74" y="232"/>
                </a:lnTo>
                <a:lnTo>
                  <a:pt x="73" y="232"/>
                </a:lnTo>
                <a:lnTo>
                  <a:pt x="73" y="232"/>
                </a:lnTo>
                <a:lnTo>
                  <a:pt x="72" y="232"/>
                </a:lnTo>
                <a:lnTo>
                  <a:pt x="72" y="231"/>
                </a:lnTo>
                <a:lnTo>
                  <a:pt x="71" y="231"/>
                </a:lnTo>
                <a:lnTo>
                  <a:pt x="71" y="231"/>
                </a:lnTo>
                <a:lnTo>
                  <a:pt x="71" y="231"/>
                </a:lnTo>
                <a:lnTo>
                  <a:pt x="70" y="231"/>
                </a:lnTo>
                <a:lnTo>
                  <a:pt x="69" y="231"/>
                </a:lnTo>
                <a:lnTo>
                  <a:pt x="69" y="231"/>
                </a:lnTo>
                <a:lnTo>
                  <a:pt x="68" y="231"/>
                </a:lnTo>
                <a:lnTo>
                  <a:pt x="68" y="231"/>
                </a:lnTo>
                <a:lnTo>
                  <a:pt x="67" y="230"/>
                </a:lnTo>
                <a:lnTo>
                  <a:pt x="67" y="231"/>
                </a:lnTo>
                <a:lnTo>
                  <a:pt x="67" y="231"/>
                </a:lnTo>
                <a:lnTo>
                  <a:pt x="67" y="231"/>
                </a:lnTo>
                <a:lnTo>
                  <a:pt x="67" y="231"/>
                </a:lnTo>
                <a:lnTo>
                  <a:pt x="67" y="230"/>
                </a:lnTo>
                <a:lnTo>
                  <a:pt x="66" y="230"/>
                </a:lnTo>
                <a:lnTo>
                  <a:pt x="66" y="230"/>
                </a:lnTo>
                <a:lnTo>
                  <a:pt x="66" y="230"/>
                </a:lnTo>
                <a:lnTo>
                  <a:pt x="65" y="230"/>
                </a:lnTo>
                <a:lnTo>
                  <a:pt x="65" y="230"/>
                </a:lnTo>
                <a:lnTo>
                  <a:pt x="65" y="230"/>
                </a:lnTo>
                <a:lnTo>
                  <a:pt x="65" y="230"/>
                </a:lnTo>
                <a:lnTo>
                  <a:pt x="65" y="230"/>
                </a:lnTo>
                <a:lnTo>
                  <a:pt x="64" y="229"/>
                </a:lnTo>
                <a:lnTo>
                  <a:pt x="63" y="229"/>
                </a:lnTo>
                <a:lnTo>
                  <a:pt x="63" y="229"/>
                </a:lnTo>
                <a:lnTo>
                  <a:pt x="62" y="229"/>
                </a:lnTo>
                <a:lnTo>
                  <a:pt x="62" y="229"/>
                </a:lnTo>
                <a:lnTo>
                  <a:pt x="61" y="229"/>
                </a:lnTo>
                <a:lnTo>
                  <a:pt x="62" y="230"/>
                </a:lnTo>
                <a:lnTo>
                  <a:pt x="62" y="231"/>
                </a:lnTo>
                <a:lnTo>
                  <a:pt x="62" y="231"/>
                </a:lnTo>
                <a:lnTo>
                  <a:pt x="62" y="232"/>
                </a:lnTo>
                <a:lnTo>
                  <a:pt x="62" y="232"/>
                </a:lnTo>
                <a:lnTo>
                  <a:pt x="62" y="232"/>
                </a:lnTo>
                <a:lnTo>
                  <a:pt x="62" y="233"/>
                </a:lnTo>
                <a:lnTo>
                  <a:pt x="62" y="234"/>
                </a:lnTo>
                <a:lnTo>
                  <a:pt x="62" y="234"/>
                </a:lnTo>
                <a:lnTo>
                  <a:pt x="62" y="235"/>
                </a:lnTo>
                <a:lnTo>
                  <a:pt x="62" y="235"/>
                </a:lnTo>
                <a:lnTo>
                  <a:pt x="62" y="236"/>
                </a:lnTo>
                <a:lnTo>
                  <a:pt x="62" y="236"/>
                </a:lnTo>
                <a:lnTo>
                  <a:pt x="62" y="236"/>
                </a:lnTo>
                <a:lnTo>
                  <a:pt x="62" y="237"/>
                </a:lnTo>
                <a:lnTo>
                  <a:pt x="62" y="237"/>
                </a:lnTo>
                <a:lnTo>
                  <a:pt x="63" y="237"/>
                </a:lnTo>
                <a:lnTo>
                  <a:pt x="63" y="238"/>
                </a:lnTo>
                <a:lnTo>
                  <a:pt x="63" y="238"/>
                </a:lnTo>
                <a:lnTo>
                  <a:pt x="63" y="239"/>
                </a:lnTo>
                <a:lnTo>
                  <a:pt x="63" y="239"/>
                </a:lnTo>
                <a:lnTo>
                  <a:pt x="63" y="240"/>
                </a:lnTo>
                <a:lnTo>
                  <a:pt x="63" y="240"/>
                </a:lnTo>
                <a:lnTo>
                  <a:pt x="63" y="240"/>
                </a:lnTo>
                <a:lnTo>
                  <a:pt x="63" y="240"/>
                </a:lnTo>
                <a:lnTo>
                  <a:pt x="63" y="241"/>
                </a:lnTo>
                <a:lnTo>
                  <a:pt x="63" y="241"/>
                </a:lnTo>
                <a:lnTo>
                  <a:pt x="63" y="242"/>
                </a:lnTo>
                <a:lnTo>
                  <a:pt x="63" y="242"/>
                </a:lnTo>
                <a:lnTo>
                  <a:pt x="63" y="243"/>
                </a:lnTo>
                <a:lnTo>
                  <a:pt x="63" y="243"/>
                </a:lnTo>
                <a:lnTo>
                  <a:pt x="63" y="244"/>
                </a:lnTo>
                <a:lnTo>
                  <a:pt x="63" y="244"/>
                </a:lnTo>
                <a:lnTo>
                  <a:pt x="63" y="244"/>
                </a:lnTo>
                <a:lnTo>
                  <a:pt x="63" y="245"/>
                </a:lnTo>
                <a:lnTo>
                  <a:pt x="63" y="245"/>
                </a:lnTo>
                <a:lnTo>
                  <a:pt x="63" y="245"/>
                </a:lnTo>
                <a:lnTo>
                  <a:pt x="63" y="246"/>
                </a:lnTo>
                <a:lnTo>
                  <a:pt x="62" y="246"/>
                </a:lnTo>
                <a:lnTo>
                  <a:pt x="62" y="246"/>
                </a:lnTo>
                <a:lnTo>
                  <a:pt x="62" y="246"/>
                </a:lnTo>
                <a:lnTo>
                  <a:pt x="62" y="247"/>
                </a:lnTo>
                <a:lnTo>
                  <a:pt x="61" y="247"/>
                </a:lnTo>
                <a:lnTo>
                  <a:pt x="62" y="247"/>
                </a:lnTo>
                <a:lnTo>
                  <a:pt x="62" y="248"/>
                </a:lnTo>
                <a:lnTo>
                  <a:pt x="62" y="249"/>
                </a:lnTo>
                <a:lnTo>
                  <a:pt x="62" y="249"/>
                </a:lnTo>
                <a:lnTo>
                  <a:pt x="62" y="249"/>
                </a:lnTo>
                <a:lnTo>
                  <a:pt x="62" y="249"/>
                </a:lnTo>
                <a:lnTo>
                  <a:pt x="62" y="250"/>
                </a:lnTo>
                <a:lnTo>
                  <a:pt x="61" y="250"/>
                </a:lnTo>
                <a:lnTo>
                  <a:pt x="61" y="251"/>
                </a:lnTo>
                <a:lnTo>
                  <a:pt x="61" y="250"/>
                </a:lnTo>
                <a:lnTo>
                  <a:pt x="60" y="250"/>
                </a:lnTo>
                <a:lnTo>
                  <a:pt x="60" y="250"/>
                </a:lnTo>
                <a:lnTo>
                  <a:pt x="59" y="250"/>
                </a:lnTo>
                <a:lnTo>
                  <a:pt x="59" y="250"/>
                </a:lnTo>
                <a:lnTo>
                  <a:pt x="59" y="250"/>
                </a:lnTo>
                <a:lnTo>
                  <a:pt x="59" y="251"/>
                </a:lnTo>
                <a:lnTo>
                  <a:pt x="59" y="251"/>
                </a:lnTo>
                <a:lnTo>
                  <a:pt x="59" y="251"/>
                </a:lnTo>
                <a:lnTo>
                  <a:pt x="59" y="252"/>
                </a:lnTo>
                <a:lnTo>
                  <a:pt x="58" y="252"/>
                </a:lnTo>
                <a:lnTo>
                  <a:pt x="58" y="253"/>
                </a:lnTo>
                <a:lnTo>
                  <a:pt x="58" y="253"/>
                </a:lnTo>
                <a:lnTo>
                  <a:pt x="58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5" y="252"/>
                </a:lnTo>
                <a:lnTo>
                  <a:pt x="55" y="252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0"/>
                </a:lnTo>
                <a:lnTo>
                  <a:pt x="54" y="250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8"/>
                </a:lnTo>
                <a:lnTo>
                  <a:pt x="52" y="249"/>
                </a:lnTo>
                <a:lnTo>
                  <a:pt x="52" y="249"/>
                </a:lnTo>
                <a:lnTo>
                  <a:pt x="52" y="250"/>
                </a:lnTo>
                <a:lnTo>
                  <a:pt x="52" y="250"/>
                </a:lnTo>
                <a:lnTo>
                  <a:pt x="53" y="251"/>
                </a:lnTo>
                <a:lnTo>
                  <a:pt x="53" y="251"/>
                </a:lnTo>
                <a:lnTo>
                  <a:pt x="53" y="251"/>
                </a:lnTo>
                <a:lnTo>
                  <a:pt x="53" y="251"/>
                </a:lnTo>
                <a:lnTo>
                  <a:pt x="53" y="252"/>
                </a:lnTo>
                <a:lnTo>
                  <a:pt x="53" y="252"/>
                </a:lnTo>
                <a:lnTo>
                  <a:pt x="53" y="253"/>
                </a:lnTo>
                <a:lnTo>
                  <a:pt x="53" y="253"/>
                </a:lnTo>
                <a:lnTo>
                  <a:pt x="53" y="253"/>
                </a:lnTo>
                <a:lnTo>
                  <a:pt x="54" y="254"/>
                </a:lnTo>
                <a:lnTo>
                  <a:pt x="54" y="254"/>
                </a:lnTo>
                <a:lnTo>
                  <a:pt x="54" y="255"/>
                </a:lnTo>
                <a:lnTo>
                  <a:pt x="54" y="255"/>
                </a:lnTo>
                <a:lnTo>
                  <a:pt x="54" y="255"/>
                </a:lnTo>
                <a:lnTo>
                  <a:pt x="54" y="256"/>
                </a:lnTo>
                <a:lnTo>
                  <a:pt x="54" y="256"/>
                </a:lnTo>
                <a:lnTo>
                  <a:pt x="54" y="256"/>
                </a:lnTo>
                <a:lnTo>
                  <a:pt x="54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8"/>
                </a:lnTo>
                <a:lnTo>
                  <a:pt x="55" y="258"/>
                </a:lnTo>
                <a:lnTo>
                  <a:pt x="55" y="259"/>
                </a:lnTo>
                <a:lnTo>
                  <a:pt x="55" y="259"/>
                </a:lnTo>
                <a:lnTo>
                  <a:pt x="55" y="260"/>
                </a:lnTo>
                <a:lnTo>
                  <a:pt x="54" y="260"/>
                </a:lnTo>
                <a:lnTo>
                  <a:pt x="54" y="260"/>
                </a:lnTo>
                <a:lnTo>
                  <a:pt x="54" y="261"/>
                </a:lnTo>
                <a:lnTo>
                  <a:pt x="54" y="261"/>
                </a:lnTo>
                <a:lnTo>
                  <a:pt x="54" y="261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3"/>
                </a:lnTo>
                <a:lnTo>
                  <a:pt x="54" y="263"/>
                </a:lnTo>
                <a:lnTo>
                  <a:pt x="54" y="264"/>
                </a:lnTo>
                <a:lnTo>
                  <a:pt x="54" y="264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6"/>
                </a:lnTo>
                <a:lnTo>
                  <a:pt x="54" y="266"/>
                </a:lnTo>
                <a:lnTo>
                  <a:pt x="54" y="267"/>
                </a:lnTo>
                <a:lnTo>
                  <a:pt x="54" y="267"/>
                </a:lnTo>
                <a:lnTo>
                  <a:pt x="54" y="268"/>
                </a:lnTo>
                <a:lnTo>
                  <a:pt x="55" y="268"/>
                </a:lnTo>
                <a:lnTo>
                  <a:pt x="55" y="269"/>
                </a:lnTo>
                <a:lnTo>
                  <a:pt x="55" y="269"/>
                </a:lnTo>
                <a:lnTo>
                  <a:pt x="55" y="269"/>
                </a:lnTo>
                <a:lnTo>
                  <a:pt x="55" y="270"/>
                </a:lnTo>
                <a:lnTo>
                  <a:pt x="55" y="270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2"/>
                </a:lnTo>
                <a:lnTo>
                  <a:pt x="55" y="273"/>
                </a:lnTo>
                <a:lnTo>
                  <a:pt x="55" y="273"/>
                </a:lnTo>
                <a:lnTo>
                  <a:pt x="55" y="273"/>
                </a:lnTo>
                <a:lnTo>
                  <a:pt x="55" y="274"/>
                </a:lnTo>
                <a:lnTo>
                  <a:pt x="55" y="274"/>
                </a:lnTo>
                <a:lnTo>
                  <a:pt x="55" y="274"/>
                </a:lnTo>
                <a:lnTo>
                  <a:pt x="55" y="275"/>
                </a:lnTo>
                <a:lnTo>
                  <a:pt x="55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6"/>
                </a:lnTo>
                <a:lnTo>
                  <a:pt x="54" y="276"/>
                </a:lnTo>
                <a:lnTo>
                  <a:pt x="54" y="277"/>
                </a:lnTo>
                <a:lnTo>
                  <a:pt x="54" y="277"/>
                </a:lnTo>
                <a:lnTo>
                  <a:pt x="54" y="278"/>
                </a:lnTo>
                <a:lnTo>
                  <a:pt x="54" y="278"/>
                </a:lnTo>
                <a:lnTo>
                  <a:pt x="54" y="278"/>
                </a:lnTo>
                <a:lnTo>
                  <a:pt x="54" y="279"/>
                </a:lnTo>
                <a:lnTo>
                  <a:pt x="54" y="279"/>
                </a:lnTo>
                <a:lnTo>
                  <a:pt x="54" y="279"/>
                </a:lnTo>
                <a:lnTo>
                  <a:pt x="54" y="280"/>
                </a:lnTo>
                <a:lnTo>
                  <a:pt x="54" y="280"/>
                </a:lnTo>
                <a:lnTo>
                  <a:pt x="54" y="281"/>
                </a:lnTo>
                <a:lnTo>
                  <a:pt x="54" y="281"/>
                </a:lnTo>
                <a:lnTo>
                  <a:pt x="54" y="281"/>
                </a:lnTo>
                <a:lnTo>
                  <a:pt x="54" y="281"/>
                </a:lnTo>
                <a:lnTo>
                  <a:pt x="53" y="281"/>
                </a:lnTo>
                <a:lnTo>
                  <a:pt x="53" y="281"/>
                </a:lnTo>
                <a:lnTo>
                  <a:pt x="52" y="281"/>
                </a:lnTo>
                <a:lnTo>
                  <a:pt x="52" y="282"/>
                </a:lnTo>
                <a:lnTo>
                  <a:pt x="53" y="282"/>
                </a:lnTo>
                <a:lnTo>
                  <a:pt x="53" y="282"/>
                </a:lnTo>
                <a:lnTo>
                  <a:pt x="53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3"/>
                </a:lnTo>
                <a:lnTo>
                  <a:pt x="51" y="283"/>
                </a:lnTo>
                <a:lnTo>
                  <a:pt x="50" y="283"/>
                </a:lnTo>
                <a:lnTo>
                  <a:pt x="50" y="283"/>
                </a:lnTo>
                <a:lnTo>
                  <a:pt x="50" y="283"/>
                </a:lnTo>
                <a:lnTo>
                  <a:pt x="49" y="283"/>
                </a:lnTo>
                <a:lnTo>
                  <a:pt x="49" y="283"/>
                </a:lnTo>
                <a:lnTo>
                  <a:pt x="48" y="283"/>
                </a:lnTo>
                <a:lnTo>
                  <a:pt x="48" y="283"/>
                </a:lnTo>
                <a:lnTo>
                  <a:pt x="47" y="283"/>
                </a:lnTo>
                <a:lnTo>
                  <a:pt x="47" y="283"/>
                </a:lnTo>
                <a:lnTo>
                  <a:pt x="46" y="283"/>
                </a:lnTo>
                <a:lnTo>
                  <a:pt x="46" y="283"/>
                </a:lnTo>
                <a:lnTo>
                  <a:pt x="46" y="283"/>
                </a:lnTo>
                <a:lnTo>
                  <a:pt x="46" y="284"/>
                </a:lnTo>
                <a:lnTo>
                  <a:pt x="45" y="284"/>
                </a:lnTo>
                <a:lnTo>
                  <a:pt x="45" y="284"/>
                </a:lnTo>
                <a:lnTo>
                  <a:pt x="45" y="285"/>
                </a:lnTo>
                <a:lnTo>
                  <a:pt x="44" y="285"/>
                </a:lnTo>
                <a:lnTo>
                  <a:pt x="44" y="285"/>
                </a:lnTo>
                <a:lnTo>
                  <a:pt x="43" y="285"/>
                </a:lnTo>
                <a:lnTo>
                  <a:pt x="43" y="285"/>
                </a:lnTo>
                <a:lnTo>
                  <a:pt x="43" y="285"/>
                </a:lnTo>
                <a:lnTo>
                  <a:pt x="43" y="285"/>
                </a:lnTo>
                <a:lnTo>
                  <a:pt x="42" y="285"/>
                </a:lnTo>
                <a:lnTo>
                  <a:pt x="42" y="285"/>
                </a:lnTo>
                <a:lnTo>
                  <a:pt x="42" y="285"/>
                </a:lnTo>
                <a:lnTo>
                  <a:pt x="41" y="285"/>
                </a:lnTo>
                <a:lnTo>
                  <a:pt x="41" y="285"/>
                </a:lnTo>
                <a:lnTo>
                  <a:pt x="40" y="285"/>
                </a:lnTo>
                <a:lnTo>
                  <a:pt x="40" y="284"/>
                </a:lnTo>
                <a:lnTo>
                  <a:pt x="40" y="284"/>
                </a:lnTo>
                <a:lnTo>
                  <a:pt x="39" y="284"/>
                </a:lnTo>
                <a:lnTo>
                  <a:pt x="39" y="284"/>
                </a:lnTo>
                <a:lnTo>
                  <a:pt x="38" y="284"/>
                </a:lnTo>
                <a:lnTo>
                  <a:pt x="38" y="284"/>
                </a:lnTo>
                <a:lnTo>
                  <a:pt x="38" y="284"/>
                </a:lnTo>
                <a:lnTo>
                  <a:pt x="37" y="284"/>
                </a:lnTo>
                <a:lnTo>
                  <a:pt x="37" y="284"/>
                </a:lnTo>
                <a:lnTo>
                  <a:pt x="36" y="284"/>
                </a:lnTo>
                <a:lnTo>
                  <a:pt x="36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5"/>
                </a:lnTo>
                <a:lnTo>
                  <a:pt x="35" y="284"/>
                </a:lnTo>
                <a:lnTo>
                  <a:pt x="34" y="284"/>
                </a:lnTo>
                <a:lnTo>
                  <a:pt x="34" y="283"/>
                </a:lnTo>
                <a:lnTo>
                  <a:pt x="34" y="283"/>
                </a:lnTo>
                <a:lnTo>
                  <a:pt x="34" y="283"/>
                </a:lnTo>
                <a:lnTo>
                  <a:pt x="34" y="283"/>
                </a:lnTo>
                <a:lnTo>
                  <a:pt x="34" y="283"/>
                </a:lnTo>
                <a:lnTo>
                  <a:pt x="33" y="283"/>
                </a:lnTo>
                <a:lnTo>
                  <a:pt x="33" y="282"/>
                </a:lnTo>
                <a:lnTo>
                  <a:pt x="33" y="282"/>
                </a:lnTo>
                <a:lnTo>
                  <a:pt x="33" y="282"/>
                </a:lnTo>
                <a:lnTo>
                  <a:pt x="33" y="282"/>
                </a:lnTo>
                <a:lnTo>
                  <a:pt x="33" y="281"/>
                </a:lnTo>
                <a:lnTo>
                  <a:pt x="33" y="281"/>
                </a:lnTo>
                <a:lnTo>
                  <a:pt x="33" y="280"/>
                </a:lnTo>
                <a:lnTo>
                  <a:pt x="33" y="280"/>
                </a:lnTo>
                <a:lnTo>
                  <a:pt x="33" y="280"/>
                </a:lnTo>
                <a:lnTo>
                  <a:pt x="33" y="279"/>
                </a:lnTo>
                <a:lnTo>
                  <a:pt x="34" y="279"/>
                </a:lnTo>
                <a:lnTo>
                  <a:pt x="34" y="279"/>
                </a:lnTo>
                <a:lnTo>
                  <a:pt x="34" y="278"/>
                </a:lnTo>
                <a:lnTo>
                  <a:pt x="34" y="278"/>
                </a:lnTo>
                <a:lnTo>
                  <a:pt x="34" y="278"/>
                </a:lnTo>
                <a:lnTo>
                  <a:pt x="35" y="278"/>
                </a:lnTo>
                <a:lnTo>
                  <a:pt x="35" y="278"/>
                </a:lnTo>
                <a:lnTo>
                  <a:pt x="35" y="278"/>
                </a:lnTo>
                <a:lnTo>
                  <a:pt x="35" y="277"/>
                </a:lnTo>
                <a:lnTo>
                  <a:pt x="36" y="277"/>
                </a:lnTo>
                <a:lnTo>
                  <a:pt x="36" y="277"/>
                </a:lnTo>
                <a:lnTo>
                  <a:pt x="36" y="276"/>
                </a:lnTo>
                <a:lnTo>
                  <a:pt x="35" y="276"/>
                </a:lnTo>
                <a:lnTo>
                  <a:pt x="35" y="275"/>
                </a:lnTo>
                <a:lnTo>
                  <a:pt x="35" y="275"/>
                </a:lnTo>
                <a:lnTo>
                  <a:pt x="35" y="275"/>
                </a:lnTo>
                <a:lnTo>
                  <a:pt x="35" y="274"/>
                </a:lnTo>
                <a:lnTo>
                  <a:pt x="35" y="274"/>
                </a:lnTo>
                <a:lnTo>
                  <a:pt x="35" y="274"/>
                </a:lnTo>
                <a:lnTo>
                  <a:pt x="35" y="273"/>
                </a:lnTo>
                <a:lnTo>
                  <a:pt x="35" y="273"/>
                </a:lnTo>
                <a:lnTo>
                  <a:pt x="35" y="273"/>
                </a:lnTo>
                <a:lnTo>
                  <a:pt x="35" y="272"/>
                </a:lnTo>
                <a:lnTo>
                  <a:pt x="35" y="272"/>
                </a:lnTo>
                <a:lnTo>
                  <a:pt x="35" y="272"/>
                </a:lnTo>
                <a:lnTo>
                  <a:pt x="35" y="271"/>
                </a:lnTo>
                <a:lnTo>
                  <a:pt x="35" y="271"/>
                </a:lnTo>
                <a:lnTo>
                  <a:pt x="35" y="271"/>
                </a:lnTo>
                <a:lnTo>
                  <a:pt x="35" y="270"/>
                </a:lnTo>
                <a:lnTo>
                  <a:pt x="35" y="270"/>
                </a:lnTo>
                <a:lnTo>
                  <a:pt x="35" y="269"/>
                </a:lnTo>
                <a:lnTo>
                  <a:pt x="34" y="269"/>
                </a:lnTo>
                <a:lnTo>
                  <a:pt x="34" y="269"/>
                </a:lnTo>
                <a:lnTo>
                  <a:pt x="34" y="268"/>
                </a:lnTo>
                <a:lnTo>
                  <a:pt x="34" y="268"/>
                </a:lnTo>
                <a:lnTo>
                  <a:pt x="34" y="268"/>
                </a:lnTo>
                <a:lnTo>
                  <a:pt x="34" y="267"/>
                </a:lnTo>
                <a:lnTo>
                  <a:pt x="34" y="267"/>
                </a:lnTo>
                <a:lnTo>
                  <a:pt x="34" y="266"/>
                </a:lnTo>
                <a:lnTo>
                  <a:pt x="34" y="266"/>
                </a:lnTo>
                <a:lnTo>
                  <a:pt x="34" y="265"/>
                </a:lnTo>
                <a:lnTo>
                  <a:pt x="34" y="265"/>
                </a:lnTo>
                <a:lnTo>
                  <a:pt x="34" y="265"/>
                </a:lnTo>
                <a:lnTo>
                  <a:pt x="34" y="264"/>
                </a:lnTo>
                <a:lnTo>
                  <a:pt x="34" y="264"/>
                </a:lnTo>
                <a:lnTo>
                  <a:pt x="34" y="264"/>
                </a:lnTo>
                <a:lnTo>
                  <a:pt x="34" y="263"/>
                </a:lnTo>
                <a:lnTo>
                  <a:pt x="34" y="263"/>
                </a:lnTo>
                <a:lnTo>
                  <a:pt x="34" y="262"/>
                </a:lnTo>
                <a:lnTo>
                  <a:pt x="34" y="262"/>
                </a:lnTo>
                <a:lnTo>
                  <a:pt x="34" y="262"/>
                </a:lnTo>
                <a:lnTo>
                  <a:pt x="34" y="262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59"/>
                </a:lnTo>
                <a:lnTo>
                  <a:pt x="34" y="259"/>
                </a:lnTo>
                <a:lnTo>
                  <a:pt x="35" y="258"/>
                </a:lnTo>
                <a:lnTo>
                  <a:pt x="35" y="258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6"/>
                </a:lnTo>
                <a:lnTo>
                  <a:pt x="35" y="256"/>
                </a:lnTo>
                <a:lnTo>
                  <a:pt x="35" y="255"/>
                </a:lnTo>
                <a:lnTo>
                  <a:pt x="35" y="255"/>
                </a:lnTo>
                <a:lnTo>
                  <a:pt x="35" y="254"/>
                </a:lnTo>
                <a:lnTo>
                  <a:pt x="35" y="254"/>
                </a:lnTo>
                <a:lnTo>
                  <a:pt x="35" y="253"/>
                </a:lnTo>
                <a:lnTo>
                  <a:pt x="35" y="253"/>
                </a:lnTo>
                <a:lnTo>
                  <a:pt x="34" y="253"/>
                </a:lnTo>
                <a:lnTo>
                  <a:pt x="34" y="252"/>
                </a:lnTo>
                <a:lnTo>
                  <a:pt x="34" y="252"/>
                </a:lnTo>
                <a:lnTo>
                  <a:pt x="33" y="252"/>
                </a:lnTo>
                <a:lnTo>
                  <a:pt x="33" y="253"/>
                </a:lnTo>
                <a:lnTo>
                  <a:pt x="32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4"/>
                </a:lnTo>
                <a:lnTo>
                  <a:pt x="30" y="254"/>
                </a:lnTo>
                <a:lnTo>
                  <a:pt x="30" y="254"/>
                </a:lnTo>
                <a:lnTo>
                  <a:pt x="30" y="255"/>
                </a:lnTo>
                <a:lnTo>
                  <a:pt x="29" y="255"/>
                </a:lnTo>
                <a:lnTo>
                  <a:pt x="29" y="255"/>
                </a:lnTo>
                <a:lnTo>
                  <a:pt x="29" y="255"/>
                </a:lnTo>
                <a:lnTo>
                  <a:pt x="28" y="255"/>
                </a:lnTo>
                <a:lnTo>
                  <a:pt x="28" y="256"/>
                </a:lnTo>
                <a:lnTo>
                  <a:pt x="27" y="256"/>
                </a:lnTo>
                <a:lnTo>
                  <a:pt x="27" y="256"/>
                </a:lnTo>
                <a:lnTo>
                  <a:pt x="27" y="257"/>
                </a:lnTo>
                <a:lnTo>
                  <a:pt x="26" y="257"/>
                </a:lnTo>
                <a:lnTo>
                  <a:pt x="26" y="257"/>
                </a:lnTo>
                <a:lnTo>
                  <a:pt x="26" y="257"/>
                </a:lnTo>
                <a:lnTo>
                  <a:pt x="25" y="257"/>
                </a:lnTo>
                <a:lnTo>
                  <a:pt x="25" y="257"/>
                </a:lnTo>
                <a:lnTo>
                  <a:pt x="25" y="257"/>
                </a:lnTo>
                <a:lnTo>
                  <a:pt x="25" y="257"/>
                </a:lnTo>
                <a:lnTo>
                  <a:pt x="24" y="257"/>
                </a:lnTo>
                <a:lnTo>
                  <a:pt x="24" y="257"/>
                </a:lnTo>
                <a:lnTo>
                  <a:pt x="23" y="257"/>
                </a:lnTo>
                <a:lnTo>
                  <a:pt x="23" y="257"/>
                </a:lnTo>
                <a:lnTo>
                  <a:pt x="22" y="258"/>
                </a:lnTo>
                <a:lnTo>
                  <a:pt x="22" y="257"/>
                </a:lnTo>
                <a:lnTo>
                  <a:pt x="22" y="258"/>
                </a:lnTo>
                <a:lnTo>
                  <a:pt x="22" y="258"/>
                </a:lnTo>
                <a:lnTo>
                  <a:pt x="21" y="258"/>
                </a:lnTo>
                <a:lnTo>
                  <a:pt x="21" y="258"/>
                </a:lnTo>
                <a:lnTo>
                  <a:pt x="21" y="258"/>
                </a:lnTo>
                <a:lnTo>
                  <a:pt x="21" y="259"/>
                </a:lnTo>
                <a:lnTo>
                  <a:pt x="20" y="259"/>
                </a:lnTo>
                <a:lnTo>
                  <a:pt x="20" y="260"/>
                </a:lnTo>
                <a:lnTo>
                  <a:pt x="20" y="260"/>
                </a:lnTo>
                <a:lnTo>
                  <a:pt x="19" y="261"/>
                </a:lnTo>
                <a:lnTo>
                  <a:pt x="19" y="261"/>
                </a:lnTo>
                <a:lnTo>
                  <a:pt x="19" y="261"/>
                </a:lnTo>
                <a:lnTo>
                  <a:pt x="19" y="262"/>
                </a:lnTo>
                <a:lnTo>
                  <a:pt x="19" y="262"/>
                </a:lnTo>
                <a:lnTo>
                  <a:pt x="18" y="262"/>
                </a:lnTo>
                <a:lnTo>
                  <a:pt x="18" y="263"/>
                </a:lnTo>
                <a:lnTo>
                  <a:pt x="18" y="263"/>
                </a:lnTo>
                <a:lnTo>
                  <a:pt x="18" y="264"/>
                </a:lnTo>
                <a:lnTo>
                  <a:pt x="17" y="264"/>
                </a:lnTo>
                <a:lnTo>
                  <a:pt x="17" y="264"/>
                </a:lnTo>
                <a:lnTo>
                  <a:pt x="17" y="265"/>
                </a:lnTo>
                <a:lnTo>
                  <a:pt x="17" y="265"/>
                </a:lnTo>
                <a:lnTo>
                  <a:pt x="17" y="265"/>
                </a:lnTo>
                <a:lnTo>
                  <a:pt x="17" y="265"/>
                </a:lnTo>
                <a:lnTo>
                  <a:pt x="17" y="265"/>
                </a:lnTo>
                <a:lnTo>
                  <a:pt x="16" y="266"/>
                </a:lnTo>
                <a:lnTo>
                  <a:pt x="16" y="266"/>
                </a:lnTo>
                <a:lnTo>
                  <a:pt x="15" y="266"/>
                </a:lnTo>
                <a:lnTo>
                  <a:pt x="15" y="266"/>
                </a:lnTo>
                <a:lnTo>
                  <a:pt x="15" y="266"/>
                </a:lnTo>
                <a:lnTo>
                  <a:pt x="14" y="266"/>
                </a:lnTo>
                <a:lnTo>
                  <a:pt x="14" y="266"/>
                </a:lnTo>
                <a:lnTo>
                  <a:pt x="14" y="266"/>
                </a:lnTo>
                <a:lnTo>
                  <a:pt x="13" y="266"/>
                </a:lnTo>
                <a:lnTo>
                  <a:pt x="13" y="266"/>
                </a:lnTo>
                <a:lnTo>
                  <a:pt x="13" y="265"/>
                </a:lnTo>
                <a:lnTo>
                  <a:pt x="13" y="265"/>
                </a:lnTo>
                <a:lnTo>
                  <a:pt x="12" y="265"/>
                </a:lnTo>
                <a:lnTo>
                  <a:pt x="12" y="265"/>
                </a:lnTo>
                <a:lnTo>
                  <a:pt x="12" y="265"/>
                </a:lnTo>
                <a:lnTo>
                  <a:pt x="11" y="265"/>
                </a:lnTo>
                <a:lnTo>
                  <a:pt x="11" y="265"/>
                </a:lnTo>
                <a:lnTo>
                  <a:pt x="11" y="265"/>
                </a:lnTo>
                <a:lnTo>
                  <a:pt x="11" y="266"/>
                </a:lnTo>
                <a:lnTo>
                  <a:pt x="11" y="266"/>
                </a:lnTo>
                <a:lnTo>
                  <a:pt x="9" y="266"/>
                </a:lnTo>
                <a:lnTo>
                  <a:pt x="9" y="266"/>
                </a:lnTo>
                <a:lnTo>
                  <a:pt x="9" y="265"/>
                </a:lnTo>
                <a:lnTo>
                  <a:pt x="9" y="265"/>
                </a:lnTo>
                <a:lnTo>
                  <a:pt x="9" y="265"/>
                </a:lnTo>
                <a:lnTo>
                  <a:pt x="9" y="264"/>
                </a:lnTo>
                <a:lnTo>
                  <a:pt x="9" y="264"/>
                </a:lnTo>
                <a:lnTo>
                  <a:pt x="9" y="263"/>
                </a:lnTo>
                <a:lnTo>
                  <a:pt x="9" y="263"/>
                </a:lnTo>
                <a:lnTo>
                  <a:pt x="9" y="262"/>
                </a:lnTo>
                <a:lnTo>
                  <a:pt x="9" y="262"/>
                </a:lnTo>
                <a:lnTo>
                  <a:pt x="9" y="262"/>
                </a:lnTo>
                <a:lnTo>
                  <a:pt x="9" y="261"/>
                </a:lnTo>
                <a:lnTo>
                  <a:pt x="9" y="261"/>
                </a:lnTo>
                <a:lnTo>
                  <a:pt x="9" y="261"/>
                </a:lnTo>
                <a:lnTo>
                  <a:pt x="9" y="260"/>
                </a:lnTo>
                <a:lnTo>
                  <a:pt x="9" y="260"/>
                </a:lnTo>
                <a:lnTo>
                  <a:pt x="9" y="259"/>
                </a:lnTo>
                <a:lnTo>
                  <a:pt x="9" y="259"/>
                </a:lnTo>
                <a:lnTo>
                  <a:pt x="9" y="258"/>
                </a:lnTo>
                <a:lnTo>
                  <a:pt x="10" y="258"/>
                </a:lnTo>
                <a:lnTo>
                  <a:pt x="9" y="257"/>
                </a:lnTo>
                <a:lnTo>
                  <a:pt x="10" y="257"/>
                </a:lnTo>
                <a:lnTo>
                  <a:pt x="10" y="257"/>
                </a:lnTo>
                <a:lnTo>
                  <a:pt x="10" y="256"/>
                </a:lnTo>
                <a:lnTo>
                  <a:pt x="10" y="256"/>
                </a:lnTo>
                <a:lnTo>
                  <a:pt x="10" y="256"/>
                </a:lnTo>
                <a:lnTo>
                  <a:pt x="10" y="255"/>
                </a:lnTo>
                <a:lnTo>
                  <a:pt x="10" y="255"/>
                </a:lnTo>
                <a:lnTo>
                  <a:pt x="10" y="254"/>
                </a:lnTo>
                <a:lnTo>
                  <a:pt x="10" y="254"/>
                </a:lnTo>
                <a:lnTo>
                  <a:pt x="11" y="253"/>
                </a:lnTo>
                <a:lnTo>
                  <a:pt x="11" y="253"/>
                </a:lnTo>
                <a:lnTo>
                  <a:pt x="11" y="253"/>
                </a:lnTo>
                <a:lnTo>
                  <a:pt x="11" y="252"/>
                </a:lnTo>
                <a:lnTo>
                  <a:pt x="11" y="252"/>
                </a:lnTo>
                <a:lnTo>
                  <a:pt x="10" y="251"/>
                </a:lnTo>
                <a:lnTo>
                  <a:pt x="10" y="251"/>
                </a:lnTo>
                <a:lnTo>
                  <a:pt x="10" y="251"/>
                </a:lnTo>
                <a:lnTo>
                  <a:pt x="11" y="250"/>
                </a:lnTo>
                <a:lnTo>
                  <a:pt x="11" y="250"/>
                </a:lnTo>
                <a:lnTo>
                  <a:pt x="11" y="249"/>
                </a:lnTo>
                <a:lnTo>
                  <a:pt x="11" y="249"/>
                </a:lnTo>
                <a:lnTo>
                  <a:pt x="11" y="249"/>
                </a:lnTo>
                <a:lnTo>
                  <a:pt x="11" y="248"/>
                </a:lnTo>
                <a:lnTo>
                  <a:pt x="11" y="248"/>
                </a:lnTo>
                <a:lnTo>
                  <a:pt x="11" y="247"/>
                </a:lnTo>
                <a:lnTo>
                  <a:pt x="11" y="247"/>
                </a:lnTo>
                <a:lnTo>
                  <a:pt x="11" y="246"/>
                </a:lnTo>
                <a:lnTo>
                  <a:pt x="11" y="246"/>
                </a:lnTo>
                <a:lnTo>
                  <a:pt x="11" y="245"/>
                </a:lnTo>
                <a:lnTo>
                  <a:pt x="11" y="245"/>
                </a:lnTo>
                <a:lnTo>
                  <a:pt x="11" y="244"/>
                </a:lnTo>
                <a:lnTo>
                  <a:pt x="11" y="244"/>
                </a:lnTo>
                <a:lnTo>
                  <a:pt x="11" y="244"/>
                </a:lnTo>
                <a:lnTo>
                  <a:pt x="11" y="243"/>
                </a:lnTo>
                <a:lnTo>
                  <a:pt x="11" y="242"/>
                </a:lnTo>
                <a:lnTo>
                  <a:pt x="11" y="242"/>
                </a:lnTo>
                <a:lnTo>
                  <a:pt x="11" y="241"/>
                </a:lnTo>
                <a:lnTo>
                  <a:pt x="11" y="241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39"/>
                </a:lnTo>
                <a:lnTo>
                  <a:pt x="11" y="239"/>
                </a:lnTo>
                <a:lnTo>
                  <a:pt x="11" y="238"/>
                </a:lnTo>
                <a:lnTo>
                  <a:pt x="11" y="238"/>
                </a:lnTo>
                <a:lnTo>
                  <a:pt x="11" y="237"/>
                </a:lnTo>
                <a:lnTo>
                  <a:pt x="11" y="237"/>
                </a:lnTo>
                <a:lnTo>
                  <a:pt x="11" y="236"/>
                </a:lnTo>
                <a:lnTo>
                  <a:pt x="11" y="236"/>
                </a:lnTo>
                <a:lnTo>
                  <a:pt x="11" y="236"/>
                </a:lnTo>
                <a:lnTo>
                  <a:pt x="11" y="235"/>
                </a:lnTo>
                <a:lnTo>
                  <a:pt x="10" y="235"/>
                </a:lnTo>
                <a:lnTo>
                  <a:pt x="10" y="235"/>
                </a:lnTo>
                <a:lnTo>
                  <a:pt x="11" y="234"/>
                </a:lnTo>
                <a:lnTo>
                  <a:pt x="10" y="234"/>
                </a:lnTo>
                <a:lnTo>
                  <a:pt x="11" y="234"/>
                </a:lnTo>
                <a:lnTo>
                  <a:pt x="11" y="233"/>
                </a:lnTo>
                <a:lnTo>
                  <a:pt x="10" y="233"/>
                </a:lnTo>
                <a:lnTo>
                  <a:pt x="10" y="232"/>
                </a:lnTo>
                <a:lnTo>
                  <a:pt x="10" y="232"/>
                </a:lnTo>
                <a:lnTo>
                  <a:pt x="9" y="232"/>
                </a:lnTo>
                <a:lnTo>
                  <a:pt x="9" y="232"/>
                </a:lnTo>
                <a:lnTo>
                  <a:pt x="9" y="231"/>
                </a:lnTo>
                <a:lnTo>
                  <a:pt x="9" y="231"/>
                </a:lnTo>
                <a:lnTo>
                  <a:pt x="8" y="230"/>
                </a:lnTo>
                <a:lnTo>
                  <a:pt x="8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6" y="229"/>
                </a:lnTo>
                <a:lnTo>
                  <a:pt x="6" y="229"/>
                </a:lnTo>
                <a:lnTo>
                  <a:pt x="5" y="229"/>
                </a:lnTo>
                <a:lnTo>
                  <a:pt x="5" y="228"/>
                </a:lnTo>
                <a:lnTo>
                  <a:pt x="4" y="228"/>
                </a:lnTo>
                <a:lnTo>
                  <a:pt x="4" y="228"/>
                </a:lnTo>
                <a:lnTo>
                  <a:pt x="4" y="228"/>
                </a:lnTo>
                <a:lnTo>
                  <a:pt x="3" y="227"/>
                </a:lnTo>
                <a:lnTo>
                  <a:pt x="3" y="227"/>
                </a:lnTo>
                <a:lnTo>
                  <a:pt x="3" y="226"/>
                </a:lnTo>
                <a:lnTo>
                  <a:pt x="3" y="226"/>
                </a:lnTo>
                <a:lnTo>
                  <a:pt x="2" y="225"/>
                </a:lnTo>
                <a:lnTo>
                  <a:pt x="2" y="225"/>
                </a:lnTo>
                <a:lnTo>
                  <a:pt x="2" y="224"/>
                </a:lnTo>
                <a:lnTo>
                  <a:pt x="2" y="224"/>
                </a:lnTo>
                <a:lnTo>
                  <a:pt x="2" y="224"/>
                </a:lnTo>
                <a:lnTo>
                  <a:pt x="2" y="223"/>
                </a:lnTo>
                <a:lnTo>
                  <a:pt x="2" y="223"/>
                </a:lnTo>
                <a:lnTo>
                  <a:pt x="2" y="222"/>
                </a:lnTo>
                <a:lnTo>
                  <a:pt x="2" y="222"/>
                </a:lnTo>
                <a:lnTo>
                  <a:pt x="2" y="221"/>
                </a:lnTo>
                <a:lnTo>
                  <a:pt x="1" y="221"/>
                </a:lnTo>
                <a:lnTo>
                  <a:pt x="1" y="221"/>
                </a:lnTo>
                <a:lnTo>
                  <a:pt x="1" y="220"/>
                </a:lnTo>
                <a:lnTo>
                  <a:pt x="1" y="220"/>
                </a:lnTo>
                <a:lnTo>
                  <a:pt x="1" y="219"/>
                </a:lnTo>
                <a:lnTo>
                  <a:pt x="1" y="219"/>
                </a:lnTo>
                <a:lnTo>
                  <a:pt x="1" y="219"/>
                </a:lnTo>
                <a:lnTo>
                  <a:pt x="1" y="219"/>
                </a:lnTo>
                <a:lnTo>
                  <a:pt x="1" y="218"/>
                </a:lnTo>
                <a:lnTo>
                  <a:pt x="1" y="218"/>
                </a:lnTo>
                <a:lnTo>
                  <a:pt x="2" y="217"/>
                </a:lnTo>
                <a:lnTo>
                  <a:pt x="2" y="217"/>
                </a:lnTo>
                <a:lnTo>
                  <a:pt x="2" y="216"/>
                </a:lnTo>
                <a:lnTo>
                  <a:pt x="2" y="216"/>
                </a:lnTo>
                <a:lnTo>
                  <a:pt x="3" y="215"/>
                </a:lnTo>
                <a:lnTo>
                  <a:pt x="3" y="215"/>
                </a:lnTo>
                <a:lnTo>
                  <a:pt x="3" y="214"/>
                </a:lnTo>
                <a:lnTo>
                  <a:pt x="3" y="213"/>
                </a:lnTo>
                <a:lnTo>
                  <a:pt x="3" y="213"/>
                </a:lnTo>
                <a:lnTo>
                  <a:pt x="3" y="212"/>
                </a:lnTo>
                <a:lnTo>
                  <a:pt x="4" y="211"/>
                </a:lnTo>
                <a:lnTo>
                  <a:pt x="4" y="211"/>
                </a:lnTo>
                <a:lnTo>
                  <a:pt x="4" y="211"/>
                </a:lnTo>
                <a:lnTo>
                  <a:pt x="4" y="210"/>
                </a:lnTo>
                <a:lnTo>
                  <a:pt x="4" y="210"/>
                </a:lnTo>
                <a:lnTo>
                  <a:pt x="4" y="209"/>
                </a:lnTo>
                <a:lnTo>
                  <a:pt x="4" y="209"/>
                </a:lnTo>
                <a:lnTo>
                  <a:pt x="5" y="208"/>
                </a:lnTo>
                <a:lnTo>
                  <a:pt x="5" y="208"/>
                </a:lnTo>
                <a:lnTo>
                  <a:pt x="5" y="208"/>
                </a:lnTo>
                <a:lnTo>
                  <a:pt x="5" y="207"/>
                </a:lnTo>
                <a:lnTo>
                  <a:pt x="5" y="207"/>
                </a:lnTo>
                <a:lnTo>
                  <a:pt x="5" y="206"/>
                </a:lnTo>
                <a:lnTo>
                  <a:pt x="5" y="206"/>
                </a:lnTo>
                <a:lnTo>
                  <a:pt x="5" y="205"/>
                </a:lnTo>
                <a:lnTo>
                  <a:pt x="5" y="205"/>
                </a:lnTo>
                <a:lnTo>
                  <a:pt x="5" y="204"/>
                </a:lnTo>
                <a:lnTo>
                  <a:pt x="5" y="203"/>
                </a:lnTo>
                <a:lnTo>
                  <a:pt x="5" y="203"/>
                </a:lnTo>
                <a:lnTo>
                  <a:pt x="5" y="202"/>
                </a:lnTo>
                <a:lnTo>
                  <a:pt x="4" y="202"/>
                </a:lnTo>
                <a:lnTo>
                  <a:pt x="4" y="201"/>
                </a:lnTo>
                <a:lnTo>
                  <a:pt x="4" y="201"/>
                </a:lnTo>
                <a:lnTo>
                  <a:pt x="4" y="200"/>
                </a:lnTo>
                <a:lnTo>
                  <a:pt x="4" y="199"/>
                </a:lnTo>
                <a:lnTo>
                  <a:pt x="3" y="199"/>
                </a:lnTo>
                <a:lnTo>
                  <a:pt x="3" y="199"/>
                </a:lnTo>
                <a:lnTo>
                  <a:pt x="3" y="198"/>
                </a:lnTo>
                <a:lnTo>
                  <a:pt x="3" y="198"/>
                </a:lnTo>
                <a:lnTo>
                  <a:pt x="2" y="197"/>
                </a:lnTo>
                <a:lnTo>
                  <a:pt x="2" y="197"/>
                </a:lnTo>
                <a:lnTo>
                  <a:pt x="2" y="196"/>
                </a:lnTo>
                <a:lnTo>
                  <a:pt x="1" y="196"/>
                </a:lnTo>
                <a:lnTo>
                  <a:pt x="1" y="196"/>
                </a:lnTo>
                <a:lnTo>
                  <a:pt x="0" y="195"/>
                </a:lnTo>
                <a:lnTo>
                  <a:pt x="0" y="195"/>
                </a:lnTo>
                <a:lnTo>
                  <a:pt x="0" y="195"/>
                </a:lnTo>
                <a:lnTo>
                  <a:pt x="0" y="195"/>
                </a:lnTo>
                <a:lnTo>
                  <a:pt x="0" y="194"/>
                </a:lnTo>
                <a:lnTo>
                  <a:pt x="0" y="194"/>
                </a:lnTo>
                <a:lnTo>
                  <a:pt x="0" y="193"/>
                </a:lnTo>
                <a:lnTo>
                  <a:pt x="0" y="193"/>
                </a:lnTo>
                <a:lnTo>
                  <a:pt x="0" y="192"/>
                </a:lnTo>
                <a:lnTo>
                  <a:pt x="0" y="192"/>
                </a:lnTo>
                <a:lnTo>
                  <a:pt x="0" y="191"/>
                </a:lnTo>
                <a:lnTo>
                  <a:pt x="0" y="191"/>
                </a:lnTo>
                <a:lnTo>
                  <a:pt x="0" y="191"/>
                </a:lnTo>
                <a:lnTo>
                  <a:pt x="0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89"/>
                </a:lnTo>
                <a:lnTo>
                  <a:pt x="2" y="189"/>
                </a:lnTo>
                <a:lnTo>
                  <a:pt x="2" y="188"/>
                </a:lnTo>
                <a:lnTo>
                  <a:pt x="2" y="188"/>
                </a:lnTo>
                <a:lnTo>
                  <a:pt x="2" y="187"/>
                </a:lnTo>
                <a:lnTo>
                  <a:pt x="3" y="187"/>
                </a:lnTo>
                <a:lnTo>
                  <a:pt x="3" y="187"/>
                </a:lnTo>
                <a:lnTo>
                  <a:pt x="3" y="186"/>
                </a:lnTo>
                <a:lnTo>
                  <a:pt x="4" y="186"/>
                </a:lnTo>
                <a:lnTo>
                  <a:pt x="4" y="186"/>
                </a:lnTo>
                <a:lnTo>
                  <a:pt x="5" y="185"/>
                </a:lnTo>
                <a:lnTo>
                  <a:pt x="5" y="185"/>
                </a:lnTo>
                <a:lnTo>
                  <a:pt x="5" y="184"/>
                </a:lnTo>
                <a:lnTo>
                  <a:pt x="5" y="184"/>
                </a:lnTo>
                <a:lnTo>
                  <a:pt x="5" y="183"/>
                </a:lnTo>
                <a:lnTo>
                  <a:pt x="5" y="182"/>
                </a:lnTo>
                <a:lnTo>
                  <a:pt x="5" y="182"/>
                </a:lnTo>
                <a:lnTo>
                  <a:pt x="6" y="182"/>
                </a:lnTo>
                <a:lnTo>
                  <a:pt x="6" y="181"/>
                </a:lnTo>
                <a:lnTo>
                  <a:pt x="6" y="181"/>
                </a:lnTo>
                <a:lnTo>
                  <a:pt x="6" y="180"/>
                </a:lnTo>
                <a:lnTo>
                  <a:pt x="6" y="180"/>
                </a:lnTo>
                <a:lnTo>
                  <a:pt x="6" y="179"/>
                </a:lnTo>
                <a:lnTo>
                  <a:pt x="6" y="179"/>
                </a:lnTo>
                <a:lnTo>
                  <a:pt x="6" y="178"/>
                </a:lnTo>
                <a:lnTo>
                  <a:pt x="6" y="178"/>
                </a:lnTo>
                <a:lnTo>
                  <a:pt x="6" y="178"/>
                </a:lnTo>
                <a:lnTo>
                  <a:pt x="6" y="177"/>
                </a:lnTo>
                <a:lnTo>
                  <a:pt x="6" y="177"/>
                </a:lnTo>
                <a:lnTo>
                  <a:pt x="5" y="176"/>
                </a:lnTo>
                <a:lnTo>
                  <a:pt x="5" y="176"/>
                </a:lnTo>
                <a:lnTo>
                  <a:pt x="5" y="175"/>
                </a:lnTo>
                <a:lnTo>
                  <a:pt x="5" y="175"/>
                </a:lnTo>
                <a:lnTo>
                  <a:pt x="5" y="174"/>
                </a:lnTo>
                <a:lnTo>
                  <a:pt x="4" y="174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2"/>
                </a:lnTo>
                <a:lnTo>
                  <a:pt x="3" y="172"/>
                </a:lnTo>
                <a:lnTo>
                  <a:pt x="4" y="171"/>
                </a:lnTo>
                <a:lnTo>
                  <a:pt x="4" y="171"/>
                </a:lnTo>
                <a:lnTo>
                  <a:pt x="3" y="170"/>
                </a:lnTo>
                <a:lnTo>
                  <a:pt x="4" y="170"/>
                </a:lnTo>
                <a:lnTo>
                  <a:pt x="3" y="170"/>
                </a:lnTo>
                <a:lnTo>
                  <a:pt x="3" y="169"/>
                </a:lnTo>
                <a:lnTo>
                  <a:pt x="4" y="169"/>
                </a:lnTo>
                <a:lnTo>
                  <a:pt x="4" y="168"/>
                </a:lnTo>
                <a:lnTo>
                  <a:pt x="4" y="168"/>
                </a:lnTo>
                <a:lnTo>
                  <a:pt x="5" y="168"/>
                </a:lnTo>
                <a:lnTo>
                  <a:pt x="5" y="168"/>
                </a:lnTo>
                <a:lnTo>
                  <a:pt x="5" y="167"/>
                </a:lnTo>
                <a:lnTo>
                  <a:pt x="5" y="167"/>
                </a:lnTo>
                <a:lnTo>
                  <a:pt x="5" y="166"/>
                </a:lnTo>
                <a:lnTo>
                  <a:pt x="5" y="166"/>
                </a:lnTo>
                <a:lnTo>
                  <a:pt x="6" y="165"/>
                </a:lnTo>
                <a:lnTo>
                  <a:pt x="6" y="165"/>
                </a:lnTo>
                <a:lnTo>
                  <a:pt x="6" y="165"/>
                </a:lnTo>
                <a:lnTo>
                  <a:pt x="6" y="166"/>
                </a:lnTo>
                <a:lnTo>
                  <a:pt x="7" y="165"/>
                </a:lnTo>
                <a:lnTo>
                  <a:pt x="7" y="165"/>
                </a:lnTo>
                <a:lnTo>
                  <a:pt x="7" y="165"/>
                </a:lnTo>
                <a:lnTo>
                  <a:pt x="8" y="165"/>
                </a:lnTo>
                <a:lnTo>
                  <a:pt x="8" y="165"/>
                </a:lnTo>
                <a:lnTo>
                  <a:pt x="8" y="164"/>
                </a:lnTo>
                <a:lnTo>
                  <a:pt x="9" y="164"/>
                </a:lnTo>
                <a:lnTo>
                  <a:pt x="9" y="164"/>
                </a:lnTo>
                <a:lnTo>
                  <a:pt x="9" y="164"/>
                </a:lnTo>
                <a:lnTo>
                  <a:pt x="9" y="163"/>
                </a:lnTo>
                <a:lnTo>
                  <a:pt x="9" y="163"/>
                </a:lnTo>
                <a:lnTo>
                  <a:pt x="9" y="162"/>
                </a:lnTo>
                <a:lnTo>
                  <a:pt x="9" y="162"/>
                </a:lnTo>
                <a:lnTo>
                  <a:pt x="9" y="161"/>
                </a:lnTo>
                <a:lnTo>
                  <a:pt x="9" y="161"/>
                </a:lnTo>
                <a:lnTo>
                  <a:pt x="9" y="161"/>
                </a:lnTo>
                <a:lnTo>
                  <a:pt x="9" y="160"/>
                </a:lnTo>
                <a:lnTo>
                  <a:pt x="9" y="160"/>
                </a:lnTo>
                <a:lnTo>
                  <a:pt x="9" y="159"/>
                </a:lnTo>
                <a:lnTo>
                  <a:pt x="9" y="159"/>
                </a:lnTo>
                <a:lnTo>
                  <a:pt x="9" y="158"/>
                </a:lnTo>
                <a:lnTo>
                  <a:pt x="9" y="158"/>
                </a:lnTo>
                <a:lnTo>
                  <a:pt x="9" y="158"/>
                </a:lnTo>
                <a:lnTo>
                  <a:pt x="9" y="157"/>
                </a:lnTo>
                <a:lnTo>
                  <a:pt x="9" y="157"/>
                </a:lnTo>
                <a:lnTo>
                  <a:pt x="9" y="157"/>
                </a:lnTo>
                <a:lnTo>
                  <a:pt x="8" y="156"/>
                </a:lnTo>
                <a:lnTo>
                  <a:pt x="8" y="156"/>
                </a:lnTo>
                <a:lnTo>
                  <a:pt x="8" y="155"/>
                </a:lnTo>
                <a:lnTo>
                  <a:pt x="8" y="155"/>
                </a:lnTo>
                <a:lnTo>
                  <a:pt x="8" y="155"/>
                </a:lnTo>
                <a:lnTo>
                  <a:pt x="8" y="154"/>
                </a:lnTo>
                <a:lnTo>
                  <a:pt x="8" y="154"/>
                </a:lnTo>
                <a:lnTo>
                  <a:pt x="8" y="153"/>
                </a:lnTo>
                <a:lnTo>
                  <a:pt x="7" y="153"/>
                </a:lnTo>
                <a:lnTo>
                  <a:pt x="8" y="153"/>
                </a:lnTo>
                <a:lnTo>
                  <a:pt x="8" y="152"/>
                </a:lnTo>
                <a:lnTo>
                  <a:pt x="8" y="152"/>
                </a:lnTo>
                <a:lnTo>
                  <a:pt x="8" y="151"/>
                </a:lnTo>
                <a:lnTo>
                  <a:pt x="8" y="151"/>
                </a:lnTo>
                <a:lnTo>
                  <a:pt x="8" y="150"/>
                </a:lnTo>
                <a:lnTo>
                  <a:pt x="8" y="150"/>
                </a:lnTo>
                <a:lnTo>
                  <a:pt x="8" y="149"/>
                </a:lnTo>
                <a:lnTo>
                  <a:pt x="9" y="149"/>
                </a:lnTo>
                <a:lnTo>
                  <a:pt x="9" y="149"/>
                </a:lnTo>
                <a:lnTo>
                  <a:pt x="9" y="148"/>
                </a:lnTo>
                <a:lnTo>
                  <a:pt x="8" y="148"/>
                </a:lnTo>
                <a:lnTo>
                  <a:pt x="8" y="147"/>
                </a:lnTo>
                <a:lnTo>
                  <a:pt x="8" y="147"/>
                </a:lnTo>
                <a:lnTo>
                  <a:pt x="7" y="146"/>
                </a:lnTo>
                <a:lnTo>
                  <a:pt x="7" y="146"/>
                </a:lnTo>
                <a:lnTo>
                  <a:pt x="6" y="145"/>
                </a:lnTo>
                <a:lnTo>
                  <a:pt x="6" y="145"/>
                </a:lnTo>
                <a:lnTo>
                  <a:pt x="6" y="145"/>
                </a:lnTo>
                <a:lnTo>
                  <a:pt x="5" y="144"/>
                </a:lnTo>
                <a:lnTo>
                  <a:pt x="5" y="144"/>
                </a:lnTo>
                <a:lnTo>
                  <a:pt x="5" y="144"/>
                </a:lnTo>
                <a:lnTo>
                  <a:pt x="5" y="143"/>
                </a:lnTo>
                <a:lnTo>
                  <a:pt x="5" y="143"/>
                </a:lnTo>
                <a:lnTo>
                  <a:pt x="5" y="143"/>
                </a:lnTo>
                <a:lnTo>
                  <a:pt x="5" y="142"/>
                </a:lnTo>
                <a:lnTo>
                  <a:pt x="6" y="142"/>
                </a:lnTo>
                <a:lnTo>
                  <a:pt x="6" y="141"/>
                </a:lnTo>
                <a:lnTo>
                  <a:pt x="6" y="141"/>
                </a:lnTo>
                <a:lnTo>
                  <a:pt x="7" y="141"/>
                </a:lnTo>
                <a:lnTo>
                  <a:pt x="7" y="140"/>
                </a:lnTo>
                <a:lnTo>
                  <a:pt x="7" y="140"/>
                </a:lnTo>
                <a:lnTo>
                  <a:pt x="8" y="140"/>
                </a:lnTo>
                <a:lnTo>
                  <a:pt x="8" y="139"/>
                </a:lnTo>
                <a:lnTo>
                  <a:pt x="8" y="139"/>
                </a:lnTo>
                <a:lnTo>
                  <a:pt x="8" y="138"/>
                </a:lnTo>
                <a:lnTo>
                  <a:pt x="8" y="138"/>
                </a:lnTo>
                <a:lnTo>
                  <a:pt x="9" y="138"/>
                </a:lnTo>
                <a:lnTo>
                  <a:pt x="9" y="137"/>
                </a:lnTo>
                <a:lnTo>
                  <a:pt x="9" y="137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10" y="136"/>
                </a:lnTo>
                <a:lnTo>
                  <a:pt x="10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6"/>
                </a:lnTo>
                <a:lnTo>
                  <a:pt x="12" y="136"/>
                </a:lnTo>
                <a:lnTo>
                  <a:pt x="12" y="136"/>
                </a:lnTo>
                <a:lnTo>
                  <a:pt x="13" y="135"/>
                </a:lnTo>
                <a:lnTo>
                  <a:pt x="13" y="135"/>
                </a:lnTo>
                <a:lnTo>
                  <a:pt x="13" y="135"/>
                </a:lnTo>
                <a:lnTo>
                  <a:pt x="14" y="135"/>
                </a:lnTo>
                <a:lnTo>
                  <a:pt x="14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6"/>
                </a:lnTo>
                <a:lnTo>
                  <a:pt x="16" y="136"/>
                </a:lnTo>
                <a:lnTo>
                  <a:pt x="17" y="136"/>
                </a:lnTo>
                <a:lnTo>
                  <a:pt x="17" y="136"/>
                </a:lnTo>
                <a:lnTo>
                  <a:pt x="17" y="136"/>
                </a:lnTo>
                <a:lnTo>
                  <a:pt x="18" y="136"/>
                </a:lnTo>
                <a:lnTo>
                  <a:pt x="18" y="136"/>
                </a:lnTo>
                <a:lnTo>
                  <a:pt x="19" y="136"/>
                </a:lnTo>
                <a:lnTo>
                  <a:pt x="19" y="136"/>
                </a:lnTo>
                <a:lnTo>
                  <a:pt x="20" y="136"/>
                </a:lnTo>
                <a:lnTo>
                  <a:pt x="20" y="135"/>
                </a:lnTo>
                <a:lnTo>
                  <a:pt x="20" y="135"/>
                </a:lnTo>
                <a:lnTo>
                  <a:pt x="21" y="135"/>
                </a:lnTo>
                <a:lnTo>
                  <a:pt x="21" y="135"/>
                </a:lnTo>
                <a:lnTo>
                  <a:pt x="21" y="135"/>
                </a:lnTo>
                <a:lnTo>
                  <a:pt x="21" y="135"/>
                </a:lnTo>
                <a:lnTo>
                  <a:pt x="22" y="135"/>
                </a:lnTo>
                <a:lnTo>
                  <a:pt x="22" y="135"/>
                </a:lnTo>
                <a:lnTo>
                  <a:pt x="22" y="135"/>
                </a:lnTo>
                <a:lnTo>
                  <a:pt x="22" y="135"/>
                </a:lnTo>
                <a:lnTo>
                  <a:pt x="23" y="135"/>
                </a:lnTo>
                <a:lnTo>
                  <a:pt x="23" y="135"/>
                </a:lnTo>
                <a:lnTo>
                  <a:pt x="24" y="135"/>
                </a:lnTo>
                <a:lnTo>
                  <a:pt x="24" y="135"/>
                </a:lnTo>
                <a:lnTo>
                  <a:pt x="24" y="135"/>
                </a:lnTo>
                <a:lnTo>
                  <a:pt x="25" y="135"/>
                </a:lnTo>
                <a:lnTo>
                  <a:pt x="25" y="134"/>
                </a:lnTo>
                <a:lnTo>
                  <a:pt x="25" y="134"/>
                </a:lnTo>
                <a:lnTo>
                  <a:pt x="25" y="134"/>
                </a:lnTo>
                <a:lnTo>
                  <a:pt x="25" y="133"/>
                </a:lnTo>
                <a:lnTo>
                  <a:pt x="25" y="133"/>
                </a:lnTo>
                <a:lnTo>
                  <a:pt x="25" y="133"/>
                </a:lnTo>
                <a:lnTo>
                  <a:pt x="25" y="132"/>
                </a:lnTo>
                <a:lnTo>
                  <a:pt x="26" y="132"/>
                </a:lnTo>
                <a:lnTo>
                  <a:pt x="26" y="132"/>
                </a:lnTo>
                <a:lnTo>
                  <a:pt x="26" y="132"/>
                </a:lnTo>
                <a:lnTo>
                  <a:pt x="26" y="131"/>
                </a:lnTo>
                <a:lnTo>
                  <a:pt x="26" y="131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29"/>
                </a:lnTo>
                <a:lnTo>
                  <a:pt x="26" y="129"/>
                </a:lnTo>
                <a:lnTo>
                  <a:pt x="26" y="128"/>
                </a:lnTo>
                <a:lnTo>
                  <a:pt x="26" y="128"/>
                </a:lnTo>
                <a:lnTo>
                  <a:pt x="26" y="128"/>
                </a:lnTo>
                <a:lnTo>
                  <a:pt x="26" y="127"/>
                </a:lnTo>
                <a:lnTo>
                  <a:pt x="26" y="126"/>
                </a:lnTo>
                <a:lnTo>
                  <a:pt x="26" y="125"/>
                </a:lnTo>
                <a:lnTo>
                  <a:pt x="26" y="125"/>
                </a:lnTo>
                <a:lnTo>
                  <a:pt x="26" y="124"/>
                </a:lnTo>
                <a:lnTo>
                  <a:pt x="26" y="124"/>
                </a:lnTo>
                <a:lnTo>
                  <a:pt x="26" y="124"/>
                </a:lnTo>
                <a:lnTo>
                  <a:pt x="26" y="123"/>
                </a:lnTo>
                <a:lnTo>
                  <a:pt x="26" y="123"/>
                </a:lnTo>
                <a:lnTo>
                  <a:pt x="26" y="123"/>
                </a:lnTo>
                <a:lnTo>
                  <a:pt x="26" y="122"/>
                </a:lnTo>
                <a:lnTo>
                  <a:pt x="26" y="122"/>
                </a:lnTo>
                <a:lnTo>
                  <a:pt x="26" y="121"/>
                </a:lnTo>
                <a:lnTo>
                  <a:pt x="26" y="120"/>
                </a:lnTo>
                <a:lnTo>
                  <a:pt x="26" y="120"/>
                </a:lnTo>
                <a:lnTo>
                  <a:pt x="26" y="119"/>
                </a:lnTo>
                <a:lnTo>
                  <a:pt x="27" y="119"/>
                </a:lnTo>
                <a:lnTo>
                  <a:pt x="27" y="118"/>
                </a:lnTo>
                <a:lnTo>
                  <a:pt x="27" y="118"/>
                </a:lnTo>
                <a:lnTo>
                  <a:pt x="27" y="117"/>
                </a:lnTo>
                <a:lnTo>
                  <a:pt x="27" y="117"/>
                </a:lnTo>
                <a:lnTo>
                  <a:pt x="27" y="117"/>
                </a:lnTo>
                <a:lnTo>
                  <a:pt x="28" y="116"/>
                </a:lnTo>
                <a:lnTo>
                  <a:pt x="28" y="116"/>
                </a:lnTo>
                <a:lnTo>
                  <a:pt x="29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5"/>
                </a:lnTo>
                <a:lnTo>
                  <a:pt x="29" y="115"/>
                </a:lnTo>
                <a:lnTo>
                  <a:pt x="29" y="115"/>
                </a:lnTo>
                <a:lnTo>
                  <a:pt x="30" y="115"/>
                </a:lnTo>
                <a:lnTo>
                  <a:pt x="30" y="114"/>
                </a:lnTo>
                <a:lnTo>
                  <a:pt x="30" y="114"/>
                </a:lnTo>
                <a:lnTo>
                  <a:pt x="30" y="113"/>
                </a:lnTo>
                <a:lnTo>
                  <a:pt x="30" y="113"/>
                </a:lnTo>
                <a:lnTo>
                  <a:pt x="31" y="112"/>
                </a:lnTo>
                <a:lnTo>
                  <a:pt x="31" y="112"/>
                </a:lnTo>
                <a:lnTo>
                  <a:pt x="31" y="112"/>
                </a:lnTo>
                <a:lnTo>
                  <a:pt x="31" y="111"/>
                </a:lnTo>
                <a:lnTo>
                  <a:pt x="31" y="111"/>
                </a:lnTo>
                <a:lnTo>
                  <a:pt x="31" y="111"/>
                </a:lnTo>
                <a:lnTo>
                  <a:pt x="31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09"/>
                </a:lnTo>
                <a:lnTo>
                  <a:pt x="32" y="109"/>
                </a:lnTo>
                <a:lnTo>
                  <a:pt x="32" y="108"/>
                </a:lnTo>
                <a:lnTo>
                  <a:pt x="32" y="107"/>
                </a:lnTo>
                <a:lnTo>
                  <a:pt x="33" y="107"/>
                </a:lnTo>
                <a:lnTo>
                  <a:pt x="33" y="107"/>
                </a:lnTo>
                <a:lnTo>
                  <a:pt x="33" y="106"/>
                </a:lnTo>
                <a:lnTo>
                  <a:pt x="33" y="106"/>
                </a:lnTo>
                <a:lnTo>
                  <a:pt x="33" y="105"/>
                </a:lnTo>
                <a:lnTo>
                  <a:pt x="32" y="104"/>
                </a:lnTo>
                <a:lnTo>
                  <a:pt x="33" y="103"/>
                </a:lnTo>
                <a:lnTo>
                  <a:pt x="33" y="102"/>
                </a:lnTo>
                <a:lnTo>
                  <a:pt x="33" y="101"/>
                </a:lnTo>
                <a:lnTo>
                  <a:pt x="34" y="100"/>
                </a:lnTo>
                <a:lnTo>
                  <a:pt x="35" y="101"/>
                </a:lnTo>
                <a:lnTo>
                  <a:pt x="36" y="101"/>
                </a:lnTo>
                <a:lnTo>
                  <a:pt x="37" y="102"/>
                </a:lnTo>
                <a:lnTo>
                  <a:pt x="37" y="102"/>
                </a:lnTo>
                <a:lnTo>
                  <a:pt x="38" y="103"/>
                </a:lnTo>
                <a:lnTo>
                  <a:pt x="38" y="103"/>
                </a:lnTo>
                <a:lnTo>
                  <a:pt x="38" y="103"/>
                </a:lnTo>
                <a:lnTo>
                  <a:pt x="38" y="103"/>
                </a:lnTo>
                <a:lnTo>
                  <a:pt x="39" y="103"/>
                </a:lnTo>
                <a:lnTo>
                  <a:pt x="39" y="104"/>
                </a:lnTo>
                <a:lnTo>
                  <a:pt x="39" y="104"/>
                </a:lnTo>
                <a:lnTo>
                  <a:pt x="39" y="104"/>
                </a:lnTo>
                <a:lnTo>
                  <a:pt x="39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6"/>
                </a:lnTo>
                <a:lnTo>
                  <a:pt x="41" y="106"/>
                </a:lnTo>
                <a:lnTo>
                  <a:pt x="41" y="106"/>
                </a:lnTo>
                <a:lnTo>
                  <a:pt x="41" y="106"/>
                </a:lnTo>
                <a:lnTo>
                  <a:pt x="41" y="107"/>
                </a:lnTo>
                <a:lnTo>
                  <a:pt x="42" y="107"/>
                </a:lnTo>
                <a:lnTo>
                  <a:pt x="42" y="107"/>
                </a:lnTo>
                <a:lnTo>
                  <a:pt x="42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4" y="107"/>
                </a:lnTo>
                <a:lnTo>
                  <a:pt x="44" y="107"/>
                </a:lnTo>
                <a:lnTo>
                  <a:pt x="45" y="107"/>
                </a:lnTo>
                <a:lnTo>
                  <a:pt x="45" y="107"/>
                </a:lnTo>
                <a:lnTo>
                  <a:pt x="45" y="106"/>
                </a:lnTo>
                <a:lnTo>
                  <a:pt x="46" y="106"/>
                </a:lnTo>
                <a:lnTo>
                  <a:pt x="46" y="106"/>
                </a:lnTo>
                <a:lnTo>
                  <a:pt x="46" y="106"/>
                </a:lnTo>
                <a:lnTo>
                  <a:pt x="46" y="106"/>
                </a:lnTo>
                <a:lnTo>
                  <a:pt x="47" y="106"/>
                </a:lnTo>
                <a:lnTo>
                  <a:pt x="47" y="106"/>
                </a:lnTo>
                <a:lnTo>
                  <a:pt x="48" y="106"/>
                </a:lnTo>
                <a:lnTo>
                  <a:pt x="48" y="106"/>
                </a:lnTo>
                <a:lnTo>
                  <a:pt x="48" y="105"/>
                </a:lnTo>
                <a:lnTo>
                  <a:pt x="48" y="105"/>
                </a:lnTo>
                <a:lnTo>
                  <a:pt x="48" y="104"/>
                </a:lnTo>
                <a:lnTo>
                  <a:pt x="49" y="104"/>
                </a:lnTo>
                <a:lnTo>
                  <a:pt x="49" y="105"/>
                </a:lnTo>
                <a:lnTo>
                  <a:pt x="50" y="105"/>
                </a:lnTo>
                <a:lnTo>
                  <a:pt x="50" y="105"/>
                </a:lnTo>
                <a:lnTo>
                  <a:pt x="50" y="104"/>
                </a:lnTo>
                <a:lnTo>
                  <a:pt x="50" y="104"/>
                </a:lnTo>
                <a:lnTo>
                  <a:pt x="50" y="104"/>
                </a:lnTo>
                <a:lnTo>
                  <a:pt x="50" y="103"/>
                </a:lnTo>
                <a:lnTo>
                  <a:pt x="51" y="103"/>
                </a:lnTo>
                <a:lnTo>
                  <a:pt x="51" y="104"/>
                </a:lnTo>
                <a:lnTo>
                  <a:pt x="51" y="104"/>
                </a:lnTo>
                <a:lnTo>
                  <a:pt x="52" y="104"/>
                </a:lnTo>
                <a:lnTo>
                  <a:pt x="52" y="104"/>
                </a:lnTo>
                <a:lnTo>
                  <a:pt x="53" y="104"/>
                </a:lnTo>
                <a:lnTo>
                  <a:pt x="53" y="104"/>
                </a:lnTo>
                <a:lnTo>
                  <a:pt x="53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6" y="101"/>
                </a:lnTo>
                <a:lnTo>
                  <a:pt x="56" y="101"/>
                </a:lnTo>
                <a:lnTo>
                  <a:pt x="57" y="101"/>
                </a:lnTo>
                <a:lnTo>
                  <a:pt x="57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2"/>
                </a:lnTo>
                <a:lnTo>
                  <a:pt x="59" y="102"/>
                </a:lnTo>
                <a:lnTo>
                  <a:pt x="59" y="102"/>
                </a:lnTo>
                <a:lnTo>
                  <a:pt x="59" y="102"/>
                </a:lnTo>
                <a:lnTo>
                  <a:pt x="59" y="103"/>
                </a:lnTo>
                <a:lnTo>
                  <a:pt x="59" y="103"/>
                </a:lnTo>
                <a:lnTo>
                  <a:pt x="60" y="103"/>
                </a:lnTo>
                <a:lnTo>
                  <a:pt x="60" y="103"/>
                </a:lnTo>
                <a:lnTo>
                  <a:pt x="60" y="103"/>
                </a:lnTo>
                <a:lnTo>
                  <a:pt x="60" y="103"/>
                </a:lnTo>
                <a:lnTo>
                  <a:pt x="61" y="103"/>
                </a:lnTo>
                <a:lnTo>
                  <a:pt x="61" y="104"/>
                </a:lnTo>
                <a:lnTo>
                  <a:pt x="61" y="104"/>
                </a:lnTo>
                <a:lnTo>
                  <a:pt x="62" y="104"/>
                </a:lnTo>
                <a:lnTo>
                  <a:pt x="63" y="104"/>
                </a:lnTo>
                <a:lnTo>
                  <a:pt x="63" y="104"/>
                </a:lnTo>
                <a:lnTo>
                  <a:pt x="63" y="104"/>
                </a:lnTo>
                <a:lnTo>
                  <a:pt x="63" y="103"/>
                </a:lnTo>
                <a:lnTo>
                  <a:pt x="64" y="103"/>
                </a:lnTo>
                <a:lnTo>
                  <a:pt x="64" y="103"/>
                </a:lnTo>
                <a:lnTo>
                  <a:pt x="64" y="103"/>
                </a:lnTo>
                <a:lnTo>
                  <a:pt x="65" y="103"/>
                </a:lnTo>
                <a:lnTo>
                  <a:pt x="65" y="103"/>
                </a:lnTo>
                <a:lnTo>
                  <a:pt x="65" y="102"/>
                </a:lnTo>
                <a:lnTo>
                  <a:pt x="66" y="102"/>
                </a:lnTo>
                <a:lnTo>
                  <a:pt x="66" y="102"/>
                </a:lnTo>
                <a:lnTo>
                  <a:pt x="67" y="102"/>
                </a:lnTo>
                <a:lnTo>
                  <a:pt x="67" y="103"/>
                </a:lnTo>
                <a:lnTo>
                  <a:pt x="67" y="103"/>
                </a:lnTo>
                <a:lnTo>
                  <a:pt x="67" y="103"/>
                </a:lnTo>
                <a:lnTo>
                  <a:pt x="68" y="102"/>
                </a:lnTo>
                <a:lnTo>
                  <a:pt x="68" y="102"/>
                </a:lnTo>
                <a:lnTo>
                  <a:pt x="69" y="102"/>
                </a:lnTo>
                <a:lnTo>
                  <a:pt x="69" y="103"/>
                </a:lnTo>
                <a:lnTo>
                  <a:pt x="69" y="103"/>
                </a:lnTo>
                <a:lnTo>
                  <a:pt x="70" y="103"/>
                </a:lnTo>
                <a:lnTo>
                  <a:pt x="70" y="103"/>
                </a:lnTo>
                <a:lnTo>
                  <a:pt x="71" y="103"/>
                </a:lnTo>
                <a:lnTo>
                  <a:pt x="71" y="103"/>
                </a:lnTo>
                <a:lnTo>
                  <a:pt x="71" y="103"/>
                </a:lnTo>
                <a:lnTo>
                  <a:pt x="72" y="103"/>
                </a:lnTo>
                <a:lnTo>
                  <a:pt x="72" y="103"/>
                </a:lnTo>
                <a:lnTo>
                  <a:pt x="72" y="103"/>
                </a:lnTo>
                <a:lnTo>
                  <a:pt x="73" y="103"/>
                </a:lnTo>
                <a:lnTo>
                  <a:pt x="73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5" y="103"/>
                </a:lnTo>
                <a:lnTo>
                  <a:pt x="75" y="103"/>
                </a:lnTo>
                <a:lnTo>
                  <a:pt x="75" y="103"/>
                </a:lnTo>
                <a:lnTo>
                  <a:pt x="75" y="103"/>
                </a:lnTo>
                <a:lnTo>
                  <a:pt x="75" y="103"/>
                </a:lnTo>
                <a:lnTo>
                  <a:pt x="75" y="102"/>
                </a:lnTo>
                <a:lnTo>
                  <a:pt x="75" y="102"/>
                </a:lnTo>
                <a:lnTo>
                  <a:pt x="75" y="102"/>
                </a:lnTo>
                <a:lnTo>
                  <a:pt x="76" y="102"/>
                </a:lnTo>
                <a:lnTo>
                  <a:pt x="76" y="102"/>
                </a:lnTo>
                <a:lnTo>
                  <a:pt x="77" y="101"/>
                </a:lnTo>
                <a:lnTo>
                  <a:pt x="77" y="101"/>
                </a:lnTo>
                <a:lnTo>
                  <a:pt x="77" y="101"/>
                </a:lnTo>
                <a:lnTo>
                  <a:pt x="78" y="101"/>
                </a:lnTo>
                <a:lnTo>
                  <a:pt x="79" y="101"/>
                </a:lnTo>
                <a:lnTo>
                  <a:pt x="79" y="101"/>
                </a:lnTo>
                <a:lnTo>
                  <a:pt x="79" y="101"/>
                </a:lnTo>
                <a:lnTo>
                  <a:pt x="80" y="101"/>
                </a:lnTo>
                <a:lnTo>
                  <a:pt x="80" y="100"/>
                </a:lnTo>
                <a:lnTo>
                  <a:pt x="81" y="100"/>
                </a:lnTo>
                <a:lnTo>
                  <a:pt x="81" y="100"/>
                </a:lnTo>
                <a:lnTo>
                  <a:pt x="81" y="100"/>
                </a:lnTo>
                <a:lnTo>
                  <a:pt x="81" y="99"/>
                </a:lnTo>
                <a:lnTo>
                  <a:pt x="81" y="99"/>
                </a:lnTo>
                <a:lnTo>
                  <a:pt x="82" y="99"/>
                </a:lnTo>
                <a:lnTo>
                  <a:pt x="82" y="99"/>
                </a:lnTo>
                <a:lnTo>
                  <a:pt x="83" y="99"/>
                </a:lnTo>
                <a:lnTo>
                  <a:pt x="83" y="99"/>
                </a:lnTo>
                <a:lnTo>
                  <a:pt x="84" y="99"/>
                </a:lnTo>
                <a:lnTo>
                  <a:pt x="84" y="99"/>
                </a:lnTo>
                <a:lnTo>
                  <a:pt x="84" y="99"/>
                </a:lnTo>
                <a:lnTo>
                  <a:pt x="84" y="99"/>
                </a:lnTo>
                <a:lnTo>
                  <a:pt x="85" y="99"/>
                </a:lnTo>
                <a:lnTo>
                  <a:pt x="85" y="99"/>
                </a:lnTo>
                <a:lnTo>
                  <a:pt x="85" y="98"/>
                </a:lnTo>
                <a:lnTo>
                  <a:pt x="86" y="98"/>
                </a:lnTo>
                <a:lnTo>
                  <a:pt x="86" y="98"/>
                </a:lnTo>
                <a:lnTo>
                  <a:pt x="87" y="99"/>
                </a:lnTo>
                <a:lnTo>
                  <a:pt x="87" y="99"/>
                </a:lnTo>
                <a:lnTo>
                  <a:pt x="88" y="99"/>
                </a:lnTo>
                <a:lnTo>
                  <a:pt x="88" y="99"/>
                </a:lnTo>
                <a:lnTo>
                  <a:pt x="88" y="99"/>
                </a:lnTo>
                <a:lnTo>
                  <a:pt x="89" y="98"/>
                </a:lnTo>
                <a:lnTo>
                  <a:pt x="89" y="98"/>
                </a:lnTo>
                <a:lnTo>
                  <a:pt x="89" y="98"/>
                </a:lnTo>
                <a:lnTo>
                  <a:pt x="89" y="97"/>
                </a:lnTo>
                <a:lnTo>
                  <a:pt x="89" y="97"/>
                </a:lnTo>
                <a:lnTo>
                  <a:pt x="89" y="96"/>
                </a:lnTo>
                <a:lnTo>
                  <a:pt x="89" y="96"/>
                </a:lnTo>
                <a:lnTo>
                  <a:pt x="89" y="96"/>
                </a:lnTo>
                <a:lnTo>
                  <a:pt x="89" y="95"/>
                </a:lnTo>
                <a:lnTo>
                  <a:pt x="89" y="95"/>
                </a:lnTo>
                <a:lnTo>
                  <a:pt x="89" y="95"/>
                </a:lnTo>
                <a:lnTo>
                  <a:pt x="89" y="95"/>
                </a:lnTo>
                <a:lnTo>
                  <a:pt x="90" y="95"/>
                </a:lnTo>
                <a:lnTo>
                  <a:pt x="90" y="95"/>
                </a:lnTo>
                <a:lnTo>
                  <a:pt x="91" y="95"/>
                </a:lnTo>
                <a:lnTo>
                  <a:pt x="91" y="95"/>
                </a:lnTo>
                <a:lnTo>
                  <a:pt x="92" y="95"/>
                </a:lnTo>
                <a:lnTo>
                  <a:pt x="92" y="95"/>
                </a:lnTo>
                <a:lnTo>
                  <a:pt x="92" y="95"/>
                </a:lnTo>
                <a:lnTo>
                  <a:pt x="92" y="94"/>
                </a:lnTo>
                <a:lnTo>
                  <a:pt x="93" y="94"/>
                </a:lnTo>
                <a:lnTo>
                  <a:pt x="92" y="93"/>
                </a:lnTo>
                <a:lnTo>
                  <a:pt x="93" y="93"/>
                </a:lnTo>
                <a:lnTo>
                  <a:pt x="93" y="93"/>
                </a:lnTo>
                <a:lnTo>
                  <a:pt x="92" y="93"/>
                </a:lnTo>
                <a:lnTo>
                  <a:pt x="92" y="92"/>
                </a:lnTo>
                <a:lnTo>
                  <a:pt x="92" y="92"/>
                </a:lnTo>
                <a:lnTo>
                  <a:pt x="92" y="91"/>
                </a:lnTo>
                <a:lnTo>
                  <a:pt x="92" y="91"/>
                </a:lnTo>
                <a:lnTo>
                  <a:pt x="92" y="90"/>
                </a:lnTo>
                <a:lnTo>
                  <a:pt x="92" y="90"/>
                </a:lnTo>
                <a:lnTo>
                  <a:pt x="92" y="90"/>
                </a:lnTo>
                <a:lnTo>
                  <a:pt x="92" y="90"/>
                </a:lnTo>
                <a:lnTo>
                  <a:pt x="92" y="90"/>
                </a:lnTo>
                <a:lnTo>
                  <a:pt x="92" y="89"/>
                </a:lnTo>
                <a:lnTo>
                  <a:pt x="91" y="89"/>
                </a:lnTo>
                <a:lnTo>
                  <a:pt x="91" y="89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7"/>
                </a:lnTo>
                <a:lnTo>
                  <a:pt x="92" y="87"/>
                </a:lnTo>
                <a:lnTo>
                  <a:pt x="92" y="87"/>
                </a:lnTo>
                <a:lnTo>
                  <a:pt x="92" y="87"/>
                </a:lnTo>
                <a:lnTo>
                  <a:pt x="92" y="86"/>
                </a:lnTo>
                <a:lnTo>
                  <a:pt x="92" y="86"/>
                </a:lnTo>
                <a:lnTo>
                  <a:pt x="92" y="86"/>
                </a:lnTo>
                <a:lnTo>
                  <a:pt x="92" y="86"/>
                </a:lnTo>
                <a:lnTo>
                  <a:pt x="92" y="85"/>
                </a:lnTo>
                <a:lnTo>
                  <a:pt x="91" y="85"/>
                </a:lnTo>
                <a:lnTo>
                  <a:pt x="91" y="85"/>
                </a:lnTo>
                <a:lnTo>
                  <a:pt x="90" y="84"/>
                </a:lnTo>
                <a:lnTo>
                  <a:pt x="90" y="84"/>
                </a:lnTo>
                <a:lnTo>
                  <a:pt x="90" y="83"/>
                </a:lnTo>
                <a:lnTo>
                  <a:pt x="90" y="83"/>
                </a:lnTo>
                <a:lnTo>
                  <a:pt x="90" y="82"/>
                </a:lnTo>
                <a:lnTo>
                  <a:pt x="90" y="82"/>
                </a:lnTo>
                <a:lnTo>
                  <a:pt x="90" y="82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0"/>
                </a:lnTo>
                <a:lnTo>
                  <a:pt x="90" y="80"/>
                </a:lnTo>
                <a:lnTo>
                  <a:pt x="90" y="80"/>
                </a:lnTo>
                <a:lnTo>
                  <a:pt x="89" y="80"/>
                </a:lnTo>
                <a:lnTo>
                  <a:pt x="89" y="79"/>
                </a:lnTo>
                <a:lnTo>
                  <a:pt x="89" y="79"/>
                </a:lnTo>
                <a:lnTo>
                  <a:pt x="89" y="79"/>
                </a:lnTo>
                <a:lnTo>
                  <a:pt x="89" y="78"/>
                </a:lnTo>
                <a:lnTo>
                  <a:pt x="89" y="78"/>
                </a:lnTo>
                <a:lnTo>
                  <a:pt x="89" y="78"/>
                </a:lnTo>
                <a:lnTo>
                  <a:pt x="88" y="78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6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5"/>
                </a:lnTo>
                <a:lnTo>
                  <a:pt x="87" y="75"/>
                </a:lnTo>
                <a:lnTo>
                  <a:pt x="86" y="75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3"/>
                </a:lnTo>
                <a:lnTo>
                  <a:pt x="86" y="73"/>
                </a:lnTo>
                <a:lnTo>
                  <a:pt x="86" y="73"/>
                </a:lnTo>
                <a:lnTo>
                  <a:pt x="86" y="72"/>
                </a:lnTo>
                <a:lnTo>
                  <a:pt x="86" y="72"/>
                </a:lnTo>
                <a:lnTo>
                  <a:pt x="87" y="71"/>
                </a:lnTo>
                <a:lnTo>
                  <a:pt x="87" y="72"/>
                </a:lnTo>
                <a:lnTo>
                  <a:pt x="87" y="72"/>
                </a:lnTo>
                <a:lnTo>
                  <a:pt x="88" y="71"/>
                </a:lnTo>
                <a:lnTo>
                  <a:pt x="88" y="71"/>
                </a:lnTo>
                <a:lnTo>
                  <a:pt x="88" y="71"/>
                </a:lnTo>
                <a:lnTo>
                  <a:pt x="88" y="70"/>
                </a:lnTo>
                <a:lnTo>
                  <a:pt x="88" y="70"/>
                </a:lnTo>
                <a:lnTo>
                  <a:pt x="88" y="70"/>
                </a:lnTo>
                <a:lnTo>
                  <a:pt x="87" y="69"/>
                </a:lnTo>
                <a:lnTo>
                  <a:pt x="87" y="69"/>
                </a:lnTo>
                <a:lnTo>
                  <a:pt x="87" y="69"/>
                </a:lnTo>
                <a:lnTo>
                  <a:pt x="87" y="69"/>
                </a:lnTo>
                <a:lnTo>
                  <a:pt x="87" y="68"/>
                </a:lnTo>
                <a:lnTo>
                  <a:pt x="86" y="68"/>
                </a:lnTo>
                <a:lnTo>
                  <a:pt x="86" y="68"/>
                </a:lnTo>
                <a:lnTo>
                  <a:pt x="86" y="67"/>
                </a:lnTo>
                <a:lnTo>
                  <a:pt x="87" y="67"/>
                </a:lnTo>
                <a:lnTo>
                  <a:pt x="87" y="67"/>
                </a:lnTo>
                <a:lnTo>
                  <a:pt x="87" y="66"/>
                </a:lnTo>
                <a:lnTo>
                  <a:pt x="87" y="66"/>
                </a:lnTo>
                <a:lnTo>
                  <a:pt x="87" y="66"/>
                </a:lnTo>
                <a:lnTo>
                  <a:pt x="87" y="66"/>
                </a:lnTo>
                <a:lnTo>
                  <a:pt x="86" y="66"/>
                </a:lnTo>
                <a:lnTo>
                  <a:pt x="86" y="65"/>
                </a:lnTo>
                <a:lnTo>
                  <a:pt x="86" y="65"/>
                </a:lnTo>
                <a:lnTo>
                  <a:pt x="86" y="64"/>
                </a:lnTo>
                <a:lnTo>
                  <a:pt x="86" y="64"/>
                </a:lnTo>
                <a:lnTo>
                  <a:pt x="86" y="64"/>
                </a:lnTo>
                <a:lnTo>
                  <a:pt x="86" y="63"/>
                </a:lnTo>
                <a:lnTo>
                  <a:pt x="86" y="63"/>
                </a:ln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6" y="61"/>
                </a:lnTo>
                <a:lnTo>
                  <a:pt x="85" y="61"/>
                </a:lnTo>
                <a:lnTo>
                  <a:pt x="85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0"/>
                </a:lnTo>
                <a:lnTo>
                  <a:pt x="83" y="60"/>
                </a:lnTo>
                <a:lnTo>
                  <a:pt x="83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1" y="59"/>
                </a:lnTo>
                <a:lnTo>
                  <a:pt x="81" y="58"/>
                </a:lnTo>
                <a:lnTo>
                  <a:pt x="81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7"/>
                </a:lnTo>
                <a:lnTo>
                  <a:pt x="80" y="57"/>
                </a:lnTo>
                <a:lnTo>
                  <a:pt x="79" y="57"/>
                </a:lnTo>
                <a:lnTo>
                  <a:pt x="79" y="56"/>
                </a:lnTo>
                <a:lnTo>
                  <a:pt x="79" y="56"/>
                </a:lnTo>
                <a:lnTo>
                  <a:pt x="79" y="55"/>
                </a:lnTo>
                <a:lnTo>
                  <a:pt x="79" y="55"/>
                </a:lnTo>
                <a:lnTo>
                  <a:pt x="79" y="55"/>
                </a:lnTo>
                <a:lnTo>
                  <a:pt x="80" y="54"/>
                </a:lnTo>
                <a:lnTo>
                  <a:pt x="80" y="54"/>
                </a:lnTo>
                <a:lnTo>
                  <a:pt x="80" y="53"/>
                </a:lnTo>
                <a:lnTo>
                  <a:pt x="80" y="53"/>
                </a:lnTo>
                <a:lnTo>
                  <a:pt x="80" y="53"/>
                </a:lnTo>
                <a:lnTo>
                  <a:pt x="79" y="52"/>
                </a:lnTo>
                <a:lnTo>
                  <a:pt x="79" y="52"/>
                </a:lnTo>
                <a:lnTo>
                  <a:pt x="79" y="52"/>
                </a:lnTo>
                <a:lnTo>
                  <a:pt x="79" y="52"/>
                </a:lnTo>
                <a:lnTo>
                  <a:pt x="79" y="51"/>
                </a:lnTo>
                <a:lnTo>
                  <a:pt x="80" y="51"/>
                </a:lnTo>
                <a:lnTo>
                  <a:pt x="80" y="51"/>
                </a:lnTo>
                <a:lnTo>
                  <a:pt x="80" y="50"/>
                </a:lnTo>
                <a:lnTo>
                  <a:pt x="80" y="50"/>
                </a:lnTo>
                <a:lnTo>
                  <a:pt x="79" y="50"/>
                </a:lnTo>
                <a:lnTo>
                  <a:pt x="79" y="49"/>
                </a:lnTo>
                <a:lnTo>
                  <a:pt x="79" y="49"/>
                </a:lnTo>
                <a:lnTo>
                  <a:pt x="79" y="49"/>
                </a:lnTo>
                <a:lnTo>
                  <a:pt x="79" y="48"/>
                </a:lnTo>
                <a:lnTo>
                  <a:pt x="79" y="48"/>
                </a:lnTo>
                <a:lnTo>
                  <a:pt x="79" y="48"/>
                </a:lnTo>
                <a:lnTo>
                  <a:pt x="79" y="47"/>
                </a:lnTo>
                <a:lnTo>
                  <a:pt x="79" y="47"/>
                </a:lnTo>
                <a:lnTo>
                  <a:pt x="79" y="46"/>
                </a:lnTo>
                <a:lnTo>
                  <a:pt x="80" y="46"/>
                </a:lnTo>
                <a:lnTo>
                  <a:pt x="80" y="46"/>
                </a:lnTo>
                <a:lnTo>
                  <a:pt x="80" y="45"/>
                </a:lnTo>
                <a:lnTo>
                  <a:pt x="79" y="45"/>
                </a:lnTo>
                <a:lnTo>
                  <a:pt x="79" y="45"/>
                </a:lnTo>
                <a:lnTo>
                  <a:pt x="79" y="45"/>
                </a:lnTo>
                <a:lnTo>
                  <a:pt x="79" y="44"/>
                </a:lnTo>
                <a:lnTo>
                  <a:pt x="80" y="44"/>
                </a:lnTo>
                <a:lnTo>
                  <a:pt x="80" y="44"/>
                </a:lnTo>
                <a:lnTo>
                  <a:pt x="80" y="43"/>
                </a:lnTo>
                <a:lnTo>
                  <a:pt x="79" y="43"/>
                </a:lnTo>
                <a:lnTo>
                  <a:pt x="79" y="43"/>
                </a:lnTo>
                <a:lnTo>
                  <a:pt x="79" y="42"/>
                </a:lnTo>
                <a:lnTo>
                  <a:pt x="79" y="42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0"/>
                </a:lnTo>
                <a:lnTo>
                  <a:pt x="79" y="40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80" y="38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2" y="37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2" y="35"/>
                </a:lnTo>
                <a:lnTo>
                  <a:pt x="82" y="35"/>
                </a:lnTo>
                <a:lnTo>
                  <a:pt x="82" y="34"/>
                </a:lnTo>
                <a:lnTo>
                  <a:pt x="81" y="34"/>
                </a:lnTo>
                <a:lnTo>
                  <a:pt x="82" y="34"/>
                </a:lnTo>
                <a:lnTo>
                  <a:pt x="82" y="33"/>
                </a:lnTo>
                <a:lnTo>
                  <a:pt x="82" y="33"/>
                </a:lnTo>
                <a:lnTo>
                  <a:pt x="82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4" y="32"/>
                </a:lnTo>
                <a:lnTo>
                  <a:pt x="84" y="32"/>
                </a:lnTo>
                <a:lnTo>
                  <a:pt x="84" y="32"/>
                </a:lnTo>
                <a:lnTo>
                  <a:pt x="84" y="31"/>
                </a:lnTo>
                <a:lnTo>
                  <a:pt x="85" y="31"/>
                </a:lnTo>
                <a:lnTo>
                  <a:pt x="85" y="31"/>
                </a:lnTo>
                <a:lnTo>
                  <a:pt x="85" y="31"/>
                </a:lnTo>
                <a:lnTo>
                  <a:pt x="85" y="30"/>
                </a:lnTo>
                <a:lnTo>
                  <a:pt x="85" y="30"/>
                </a:lnTo>
                <a:lnTo>
                  <a:pt x="86" y="30"/>
                </a:lnTo>
                <a:lnTo>
                  <a:pt x="86" y="29"/>
                </a:lnTo>
                <a:lnTo>
                  <a:pt x="86" y="29"/>
                </a:lnTo>
                <a:lnTo>
                  <a:pt x="86" y="28"/>
                </a:lnTo>
                <a:lnTo>
                  <a:pt x="86" y="28"/>
                </a:lnTo>
                <a:lnTo>
                  <a:pt x="86" y="28"/>
                </a:lnTo>
                <a:lnTo>
                  <a:pt x="86" y="27"/>
                </a:lnTo>
                <a:lnTo>
                  <a:pt x="86" y="27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7" y="26"/>
                </a:lnTo>
                <a:lnTo>
                  <a:pt x="87" y="26"/>
                </a:lnTo>
                <a:lnTo>
                  <a:pt x="87" y="26"/>
                </a:lnTo>
                <a:lnTo>
                  <a:pt x="87" y="27"/>
                </a:lnTo>
                <a:lnTo>
                  <a:pt x="88" y="27"/>
                </a:lnTo>
                <a:lnTo>
                  <a:pt x="88" y="27"/>
                </a:lnTo>
                <a:lnTo>
                  <a:pt x="88" y="27"/>
                </a:lnTo>
                <a:lnTo>
                  <a:pt x="89" y="27"/>
                </a:lnTo>
                <a:lnTo>
                  <a:pt x="89" y="27"/>
                </a:lnTo>
                <a:lnTo>
                  <a:pt x="90" y="27"/>
                </a:lnTo>
                <a:lnTo>
                  <a:pt x="90" y="27"/>
                </a:lnTo>
                <a:lnTo>
                  <a:pt x="91" y="26"/>
                </a:lnTo>
                <a:lnTo>
                  <a:pt x="91" y="26"/>
                </a:lnTo>
                <a:lnTo>
                  <a:pt x="91" y="26"/>
                </a:lnTo>
                <a:lnTo>
                  <a:pt x="91" y="26"/>
                </a:lnTo>
                <a:lnTo>
                  <a:pt x="91" y="25"/>
                </a:lnTo>
                <a:lnTo>
                  <a:pt x="91" y="25"/>
                </a:lnTo>
                <a:lnTo>
                  <a:pt x="91" y="24"/>
                </a:lnTo>
                <a:lnTo>
                  <a:pt x="91" y="24"/>
                </a:lnTo>
                <a:lnTo>
                  <a:pt x="91" y="24"/>
                </a:lnTo>
                <a:lnTo>
                  <a:pt x="92" y="24"/>
                </a:lnTo>
                <a:lnTo>
                  <a:pt x="92" y="24"/>
                </a:lnTo>
                <a:lnTo>
                  <a:pt x="92" y="23"/>
                </a:lnTo>
                <a:lnTo>
                  <a:pt x="92" y="23"/>
                </a:lnTo>
                <a:lnTo>
                  <a:pt x="92" y="22"/>
                </a:lnTo>
                <a:lnTo>
                  <a:pt x="92" y="22"/>
                </a:lnTo>
                <a:lnTo>
                  <a:pt x="92" y="22"/>
                </a:lnTo>
                <a:lnTo>
                  <a:pt x="92" y="21"/>
                </a:lnTo>
                <a:lnTo>
                  <a:pt x="92" y="21"/>
                </a:lnTo>
                <a:lnTo>
                  <a:pt x="93" y="21"/>
                </a:lnTo>
                <a:lnTo>
                  <a:pt x="93" y="21"/>
                </a:lnTo>
                <a:lnTo>
                  <a:pt x="93" y="21"/>
                </a:lnTo>
                <a:lnTo>
                  <a:pt x="94" y="21"/>
                </a:lnTo>
                <a:lnTo>
                  <a:pt x="94" y="20"/>
                </a:lnTo>
                <a:lnTo>
                  <a:pt x="94" y="20"/>
                </a:lnTo>
                <a:lnTo>
                  <a:pt x="95" y="20"/>
                </a:lnTo>
                <a:lnTo>
                  <a:pt x="95" y="20"/>
                </a:lnTo>
                <a:lnTo>
                  <a:pt x="96" y="20"/>
                </a:lnTo>
                <a:lnTo>
                  <a:pt x="96" y="20"/>
                </a:lnTo>
                <a:lnTo>
                  <a:pt x="96" y="20"/>
                </a:lnTo>
                <a:lnTo>
                  <a:pt x="96" y="19"/>
                </a:lnTo>
                <a:lnTo>
                  <a:pt x="96" y="19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7" y="18"/>
                </a:lnTo>
                <a:lnTo>
                  <a:pt x="97" y="17"/>
                </a:lnTo>
                <a:lnTo>
                  <a:pt x="97" y="17"/>
                </a:lnTo>
                <a:lnTo>
                  <a:pt x="97" y="17"/>
                </a:lnTo>
                <a:lnTo>
                  <a:pt x="97" y="16"/>
                </a:lnTo>
                <a:lnTo>
                  <a:pt x="97" y="16"/>
                </a:lnTo>
                <a:lnTo>
                  <a:pt x="97" y="16"/>
                </a:lnTo>
                <a:lnTo>
                  <a:pt x="97" y="16"/>
                </a:lnTo>
                <a:lnTo>
                  <a:pt x="97" y="15"/>
                </a:lnTo>
                <a:lnTo>
                  <a:pt x="97" y="15"/>
                </a:lnTo>
                <a:lnTo>
                  <a:pt x="97" y="15"/>
                </a:lnTo>
                <a:lnTo>
                  <a:pt x="97" y="15"/>
                </a:lnTo>
                <a:lnTo>
                  <a:pt x="98" y="14"/>
                </a:lnTo>
                <a:lnTo>
                  <a:pt x="98" y="14"/>
                </a:lnTo>
                <a:lnTo>
                  <a:pt x="98" y="14"/>
                </a:lnTo>
                <a:lnTo>
                  <a:pt x="98" y="13"/>
                </a:lnTo>
                <a:lnTo>
                  <a:pt x="99" y="13"/>
                </a:lnTo>
                <a:lnTo>
                  <a:pt x="99" y="13"/>
                </a:lnTo>
                <a:lnTo>
                  <a:pt x="100" y="13"/>
                </a:lnTo>
                <a:lnTo>
                  <a:pt x="100" y="13"/>
                </a:lnTo>
                <a:lnTo>
                  <a:pt x="100" y="12"/>
                </a:lnTo>
                <a:lnTo>
                  <a:pt x="100" y="12"/>
                </a:lnTo>
                <a:lnTo>
                  <a:pt x="101" y="12"/>
                </a:lnTo>
                <a:lnTo>
                  <a:pt x="101" y="11"/>
                </a:lnTo>
                <a:lnTo>
                  <a:pt x="101" y="11"/>
                </a:lnTo>
                <a:lnTo>
                  <a:pt x="101" y="11"/>
                </a:lnTo>
                <a:lnTo>
                  <a:pt x="101" y="11"/>
                </a:lnTo>
                <a:lnTo>
                  <a:pt x="101" y="10"/>
                </a:lnTo>
                <a:lnTo>
                  <a:pt x="102" y="10"/>
                </a:lnTo>
                <a:lnTo>
                  <a:pt x="102" y="10"/>
                </a:lnTo>
                <a:lnTo>
                  <a:pt x="102" y="10"/>
                </a:lnTo>
                <a:lnTo>
                  <a:pt x="103" y="10"/>
                </a:lnTo>
                <a:lnTo>
                  <a:pt x="103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5" y="10"/>
                </a:lnTo>
                <a:lnTo>
                  <a:pt x="105" y="10"/>
                </a:lnTo>
                <a:lnTo>
                  <a:pt x="106" y="10"/>
                </a:lnTo>
                <a:lnTo>
                  <a:pt x="106" y="10"/>
                </a:lnTo>
                <a:lnTo>
                  <a:pt x="107" y="10"/>
                </a:lnTo>
                <a:lnTo>
                  <a:pt x="107" y="10"/>
                </a:lnTo>
                <a:lnTo>
                  <a:pt x="108" y="10"/>
                </a:lnTo>
                <a:lnTo>
                  <a:pt x="108" y="10"/>
                </a:lnTo>
                <a:lnTo>
                  <a:pt x="108" y="10"/>
                </a:lnTo>
                <a:lnTo>
                  <a:pt x="108" y="10"/>
                </a:lnTo>
                <a:lnTo>
                  <a:pt x="109" y="10"/>
                </a:lnTo>
                <a:lnTo>
                  <a:pt x="109" y="10"/>
                </a:lnTo>
                <a:lnTo>
                  <a:pt x="109" y="10"/>
                </a:lnTo>
                <a:lnTo>
                  <a:pt x="110" y="10"/>
                </a:lnTo>
                <a:lnTo>
                  <a:pt x="110" y="10"/>
                </a:lnTo>
                <a:lnTo>
                  <a:pt x="110" y="9"/>
                </a:lnTo>
                <a:lnTo>
                  <a:pt x="111" y="9"/>
                </a:lnTo>
                <a:lnTo>
                  <a:pt x="111" y="9"/>
                </a:lnTo>
                <a:lnTo>
                  <a:pt x="112" y="9"/>
                </a:lnTo>
                <a:lnTo>
                  <a:pt x="112" y="9"/>
                </a:lnTo>
                <a:lnTo>
                  <a:pt x="113" y="9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4" y="8"/>
                </a:lnTo>
                <a:lnTo>
                  <a:pt x="114" y="8"/>
                </a:lnTo>
                <a:lnTo>
                  <a:pt x="115" y="8"/>
                </a:lnTo>
                <a:lnTo>
                  <a:pt x="115" y="8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6" y="6"/>
                </a:lnTo>
                <a:lnTo>
                  <a:pt x="116" y="6"/>
                </a:lnTo>
                <a:lnTo>
                  <a:pt x="117" y="5"/>
                </a:lnTo>
                <a:lnTo>
                  <a:pt x="117" y="5"/>
                </a:lnTo>
                <a:lnTo>
                  <a:pt x="117" y="5"/>
                </a:lnTo>
                <a:lnTo>
                  <a:pt x="118" y="5"/>
                </a:lnTo>
                <a:lnTo>
                  <a:pt x="118" y="6"/>
                </a:lnTo>
                <a:lnTo>
                  <a:pt x="118" y="6"/>
                </a:lnTo>
                <a:lnTo>
                  <a:pt x="118" y="6"/>
                </a:lnTo>
                <a:lnTo>
                  <a:pt x="119" y="6"/>
                </a:lnTo>
                <a:lnTo>
                  <a:pt x="119" y="6"/>
                </a:lnTo>
                <a:lnTo>
                  <a:pt x="120" y="6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1" y="6"/>
                </a:lnTo>
                <a:lnTo>
                  <a:pt x="122" y="6"/>
                </a:lnTo>
                <a:lnTo>
                  <a:pt x="122" y="6"/>
                </a:lnTo>
                <a:lnTo>
                  <a:pt x="122" y="5"/>
                </a:lnTo>
                <a:lnTo>
                  <a:pt x="123" y="5"/>
                </a:lnTo>
                <a:lnTo>
                  <a:pt x="124" y="5"/>
                </a:lnTo>
                <a:lnTo>
                  <a:pt x="124" y="5"/>
                </a:lnTo>
                <a:lnTo>
                  <a:pt x="124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6" y="4"/>
                </a:lnTo>
                <a:lnTo>
                  <a:pt x="126" y="4"/>
                </a:lnTo>
                <a:lnTo>
                  <a:pt x="127" y="4"/>
                </a:lnTo>
                <a:lnTo>
                  <a:pt x="127" y="4"/>
                </a:lnTo>
                <a:lnTo>
                  <a:pt x="128" y="4"/>
                </a:lnTo>
                <a:lnTo>
                  <a:pt x="128" y="4"/>
                </a:lnTo>
                <a:lnTo>
                  <a:pt x="129" y="3"/>
                </a:lnTo>
                <a:lnTo>
                  <a:pt x="129" y="3"/>
                </a:lnTo>
                <a:lnTo>
                  <a:pt x="129" y="3"/>
                </a:lnTo>
                <a:lnTo>
                  <a:pt x="129" y="3"/>
                </a:lnTo>
                <a:lnTo>
                  <a:pt x="129" y="3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1" y="3"/>
                </a:lnTo>
                <a:lnTo>
                  <a:pt x="131" y="3"/>
                </a:lnTo>
                <a:lnTo>
                  <a:pt x="131" y="4"/>
                </a:lnTo>
                <a:lnTo>
                  <a:pt x="132" y="4"/>
                </a:lnTo>
                <a:lnTo>
                  <a:pt x="132" y="4"/>
                </a:lnTo>
                <a:lnTo>
                  <a:pt x="132" y="4"/>
                </a:lnTo>
                <a:lnTo>
                  <a:pt x="133" y="4"/>
                </a:lnTo>
                <a:lnTo>
                  <a:pt x="133" y="4"/>
                </a:lnTo>
                <a:lnTo>
                  <a:pt x="133" y="4"/>
                </a:lnTo>
                <a:lnTo>
                  <a:pt x="134" y="4"/>
                </a:lnTo>
                <a:lnTo>
                  <a:pt x="134" y="4"/>
                </a:lnTo>
                <a:lnTo>
                  <a:pt x="134" y="4"/>
                </a:lnTo>
                <a:lnTo>
                  <a:pt x="135" y="4"/>
                </a:lnTo>
                <a:lnTo>
                  <a:pt x="135" y="5"/>
                </a:lnTo>
                <a:lnTo>
                  <a:pt x="136" y="5"/>
                </a:lnTo>
                <a:lnTo>
                  <a:pt x="136" y="5"/>
                </a:lnTo>
                <a:lnTo>
                  <a:pt x="137" y="5"/>
                </a:lnTo>
                <a:lnTo>
                  <a:pt x="137" y="5"/>
                </a:lnTo>
                <a:lnTo>
                  <a:pt x="137" y="5"/>
                </a:lnTo>
                <a:lnTo>
                  <a:pt x="138" y="5"/>
                </a:lnTo>
                <a:lnTo>
                  <a:pt x="138" y="6"/>
                </a:lnTo>
                <a:lnTo>
                  <a:pt x="138" y="6"/>
                </a:lnTo>
                <a:lnTo>
                  <a:pt x="139" y="5"/>
                </a:lnTo>
                <a:lnTo>
                  <a:pt x="139" y="6"/>
                </a:lnTo>
                <a:lnTo>
                  <a:pt x="140" y="5"/>
                </a:lnTo>
                <a:lnTo>
                  <a:pt x="140" y="5"/>
                </a:lnTo>
                <a:lnTo>
                  <a:pt x="140" y="5"/>
                </a:lnTo>
                <a:lnTo>
                  <a:pt x="140" y="5"/>
                </a:lnTo>
                <a:lnTo>
                  <a:pt x="141" y="5"/>
                </a:lnTo>
                <a:lnTo>
                  <a:pt x="141" y="4"/>
                </a:lnTo>
                <a:lnTo>
                  <a:pt x="141" y="4"/>
                </a:lnTo>
                <a:lnTo>
                  <a:pt x="142" y="4"/>
                </a:lnTo>
                <a:lnTo>
                  <a:pt x="142" y="4"/>
                </a:lnTo>
                <a:lnTo>
                  <a:pt x="142" y="4"/>
                </a:lnTo>
                <a:lnTo>
                  <a:pt x="143" y="3"/>
                </a:lnTo>
                <a:lnTo>
                  <a:pt x="143" y="3"/>
                </a:lnTo>
                <a:lnTo>
                  <a:pt x="144" y="3"/>
                </a:lnTo>
                <a:lnTo>
                  <a:pt x="144" y="3"/>
                </a:lnTo>
                <a:lnTo>
                  <a:pt x="144" y="3"/>
                </a:lnTo>
                <a:lnTo>
                  <a:pt x="144" y="2"/>
                </a:lnTo>
                <a:lnTo>
                  <a:pt x="145" y="2"/>
                </a:lnTo>
                <a:lnTo>
                  <a:pt x="145" y="2"/>
                </a:lnTo>
                <a:lnTo>
                  <a:pt x="145" y="2"/>
                </a:lnTo>
                <a:lnTo>
                  <a:pt x="146" y="2"/>
                </a:lnTo>
                <a:lnTo>
                  <a:pt x="146" y="1"/>
                </a:lnTo>
                <a:lnTo>
                  <a:pt x="146" y="1"/>
                </a:lnTo>
                <a:lnTo>
                  <a:pt x="146" y="1"/>
                </a:lnTo>
                <a:lnTo>
                  <a:pt x="147" y="1"/>
                </a:lnTo>
                <a:lnTo>
                  <a:pt x="147" y="0"/>
                </a:lnTo>
                <a:lnTo>
                  <a:pt x="147" y="0"/>
                </a:lnTo>
                <a:lnTo>
                  <a:pt x="147" y="1"/>
                </a:lnTo>
                <a:lnTo>
                  <a:pt x="148" y="2"/>
                </a:lnTo>
                <a:lnTo>
                  <a:pt x="148" y="3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25" name="Freeform 112"/>
          <p:cNvSpPr>
            <a:spLocks/>
          </p:cNvSpPr>
          <p:nvPr/>
        </p:nvSpPr>
        <p:spPr bwMode="auto">
          <a:xfrm>
            <a:off x="3033158" y="6099198"/>
            <a:ext cx="360609" cy="502172"/>
          </a:xfrm>
          <a:custGeom>
            <a:avLst/>
            <a:gdLst>
              <a:gd name="T0" fmla="*/ 198 w 210"/>
              <a:gd name="T1" fmla="*/ 15 h 317"/>
              <a:gd name="T2" fmla="*/ 205 w 210"/>
              <a:gd name="T3" fmla="*/ 31 h 317"/>
              <a:gd name="T4" fmla="*/ 207 w 210"/>
              <a:gd name="T5" fmla="*/ 47 h 317"/>
              <a:gd name="T6" fmla="*/ 206 w 210"/>
              <a:gd name="T7" fmla="*/ 59 h 317"/>
              <a:gd name="T8" fmla="*/ 198 w 210"/>
              <a:gd name="T9" fmla="*/ 72 h 317"/>
              <a:gd name="T10" fmla="*/ 190 w 210"/>
              <a:gd name="T11" fmla="*/ 83 h 317"/>
              <a:gd name="T12" fmla="*/ 183 w 210"/>
              <a:gd name="T13" fmla="*/ 98 h 317"/>
              <a:gd name="T14" fmla="*/ 183 w 210"/>
              <a:gd name="T15" fmla="*/ 112 h 317"/>
              <a:gd name="T16" fmla="*/ 181 w 210"/>
              <a:gd name="T17" fmla="*/ 128 h 317"/>
              <a:gd name="T18" fmla="*/ 185 w 210"/>
              <a:gd name="T19" fmla="*/ 142 h 317"/>
              <a:gd name="T20" fmla="*/ 180 w 210"/>
              <a:gd name="T21" fmla="*/ 158 h 317"/>
              <a:gd name="T22" fmla="*/ 182 w 210"/>
              <a:gd name="T23" fmla="*/ 179 h 317"/>
              <a:gd name="T24" fmla="*/ 184 w 210"/>
              <a:gd name="T25" fmla="*/ 195 h 317"/>
              <a:gd name="T26" fmla="*/ 182 w 210"/>
              <a:gd name="T27" fmla="*/ 209 h 317"/>
              <a:gd name="T28" fmla="*/ 175 w 210"/>
              <a:gd name="T29" fmla="*/ 217 h 317"/>
              <a:gd name="T30" fmla="*/ 170 w 210"/>
              <a:gd name="T31" fmla="*/ 229 h 317"/>
              <a:gd name="T32" fmla="*/ 166 w 210"/>
              <a:gd name="T33" fmla="*/ 240 h 317"/>
              <a:gd name="T34" fmla="*/ 163 w 210"/>
              <a:gd name="T35" fmla="*/ 250 h 317"/>
              <a:gd name="T36" fmla="*/ 160 w 210"/>
              <a:gd name="T37" fmla="*/ 262 h 317"/>
              <a:gd name="T38" fmla="*/ 158 w 210"/>
              <a:gd name="T39" fmla="*/ 275 h 317"/>
              <a:gd name="T40" fmla="*/ 149 w 210"/>
              <a:gd name="T41" fmla="*/ 282 h 317"/>
              <a:gd name="T42" fmla="*/ 145 w 210"/>
              <a:gd name="T43" fmla="*/ 292 h 317"/>
              <a:gd name="T44" fmla="*/ 141 w 210"/>
              <a:gd name="T45" fmla="*/ 305 h 317"/>
              <a:gd name="T46" fmla="*/ 136 w 210"/>
              <a:gd name="T47" fmla="*/ 314 h 317"/>
              <a:gd name="T48" fmla="*/ 123 w 210"/>
              <a:gd name="T49" fmla="*/ 316 h 317"/>
              <a:gd name="T50" fmla="*/ 111 w 210"/>
              <a:gd name="T51" fmla="*/ 313 h 317"/>
              <a:gd name="T52" fmla="*/ 100 w 210"/>
              <a:gd name="T53" fmla="*/ 306 h 317"/>
              <a:gd name="T54" fmla="*/ 93 w 210"/>
              <a:gd name="T55" fmla="*/ 292 h 317"/>
              <a:gd name="T56" fmla="*/ 85 w 210"/>
              <a:gd name="T57" fmla="*/ 278 h 317"/>
              <a:gd name="T58" fmla="*/ 76 w 210"/>
              <a:gd name="T59" fmla="*/ 263 h 317"/>
              <a:gd name="T60" fmla="*/ 61 w 210"/>
              <a:gd name="T61" fmla="*/ 260 h 317"/>
              <a:gd name="T62" fmla="*/ 58 w 210"/>
              <a:gd name="T63" fmla="*/ 250 h 317"/>
              <a:gd name="T64" fmla="*/ 66 w 210"/>
              <a:gd name="T65" fmla="*/ 236 h 317"/>
              <a:gd name="T66" fmla="*/ 69 w 210"/>
              <a:gd name="T67" fmla="*/ 221 h 317"/>
              <a:gd name="T68" fmla="*/ 63 w 210"/>
              <a:gd name="T69" fmla="*/ 208 h 317"/>
              <a:gd name="T70" fmla="*/ 51 w 210"/>
              <a:gd name="T71" fmla="*/ 202 h 317"/>
              <a:gd name="T72" fmla="*/ 38 w 210"/>
              <a:gd name="T73" fmla="*/ 204 h 317"/>
              <a:gd name="T74" fmla="*/ 30 w 210"/>
              <a:gd name="T75" fmla="*/ 191 h 317"/>
              <a:gd name="T76" fmla="*/ 19 w 210"/>
              <a:gd name="T77" fmla="*/ 183 h 317"/>
              <a:gd name="T78" fmla="*/ 1 w 210"/>
              <a:gd name="T79" fmla="*/ 185 h 317"/>
              <a:gd name="T80" fmla="*/ 7 w 210"/>
              <a:gd name="T81" fmla="*/ 175 h 317"/>
              <a:gd name="T82" fmla="*/ 8 w 210"/>
              <a:gd name="T83" fmla="*/ 163 h 317"/>
              <a:gd name="T84" fmla="*/ 12 w 210"/>
              <a:gd name="T85" fmla="*/ 151 h 317"/>
              <a:gd name="T86" fmla="*/ 22 w 210"/>
              <a:gd name="T87" fmla="*/ 146 h 317"/>
              <a:gd name="T88" fmla="*/ 31 w 210"/>
              <a:gd name="T89" fmla="*/ 143 h 317"/>
              <a:gd name="T90" fmla="*/ 39 w 210"/>
              <a:gd name="T91" fmla="*/ 139 h 317"/>
              <a:gd name="T92" fmla="*/ 44 w 210"/>
              <a:gd name="T93" fmla="*/ 137 h 317"/>
              <a:gd name="T94" fmla="*/ 49 w 210"/>
              <a:gd name="T95" fmla="*/ 129 h 317"/>
              <a:gd name="T96" fmla="*/ 56 w 210"/>
              <a:gd name="T97" fmla="*/ 122 h 317"/>
              <a:gd name="T98" fmla="*/ 64 w 210"/>
              <a:gd name="T99" fmla="*/ 117 h 317"/>
              <a:gd name="T100" fmla="*/ 68 w 210"/>
              <a:gd name="T101" fmla="*/ 108 h 317"/>
              <a:gd name="T102" fmla="*/ 75 w 210"/>
              <a:gd name="T103" fmla="*/ 104 h 317"/>
              <a:gd name="T104" fmla="*/ 77 w 210"/>
              <a:gd name="T105" fmla="*/ 98 h 317"/>
              <a:gd name="T106" fmla="*/ 78 w 210"/>
              <a:gd name="T107" fmla="*/ 87 h 317"/>
              <a:gd name="T108" fmla="*/ 90 w 210"/>
              <a:gd name="T109" fmla="*/ 82 h 317"/>
              <a:gd name="T110" fmla="*/ 102 w 210"/>
              <a:gd name="T111" fmla="*/ 69 h 317"/>
              <a:gd name="T112" fmla="*/ 116 w 210"/>
              <a:gd name="T113" fmla="*/ 55 h 317"/>
              <a:gd name="T114" fmla="*/ 120 w 210"/>
              <a:gd name="T115" fmla="*/ 43 h 317"/>
              <a:gd name="T116" fmla="*/ 132 w 210"/>
              <a:gd name="T117" fmla="*/ 37 h 317"/>
              <a:gd name="T118" fmla="*/ 148 w 210"/>
              <a:gd name="T119" fmla="*/ 34 h 317"/>
              <a:gd name="T120" fmla="*/ 154 w 210"/>
              <a:gd name="T121" fmla="*/ 23 h 317"/>
              <a:gd name="T122" fmla="*/ 161 w 210"/>
              <a:gd name="T123" fmla="*/ 10 h 317"/>
              <a:gd name="T124" fmla="*/ 171 w 210"/>
              <a:gd name="T125" fmla="*/ 3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0" h="317">
                <a:moveTo>
                  <a:pt x="178" y="0"/>
                </a:moveTo>
                <a:lnTo>
                  <a:pt x="179" y="1"/>
                </a:lnTo>
                <a:lnTo>
                  <a:pt x="179" y="2"/>
                </a:lnTo>
                <a:lnTo>
                  <a:pt x="179" y="3"/>
                </a:lnTo>
                <a:lnTo>
                  <a:pt x="180" y="4"/>
                </a:lnTo>
                <a:lnTo>
                  <a:pt x="181" y="4"/>
                </a:lnTo>
                <a:lnTo>
                  <a:pt x="181" y="5"/>
                </a:lnTo>
                <a:lnTo>
                  <a:pt x="182" y="5"/>
                </a:lnTo>
                <a:lnTo>
                  <a:pt x="183" y="5"/>
                </a:lnTo>
                <a:lnTo>
                  <a:pt x="184" y="5"/>
                </a:lnTo>
                <a:lnTo>
                  <a:pt x="185" y="5"/>
                </a:lnTo>
                <a:lnTo>
                  <a:pt x="186" y="5"/>
                </a:lnTo>
                <a:lnTo>
                  <a:pt x="188" y="5"/>
                </a:lnTo>
                <a:lnTo>
                  <a:pt x="189" y="5"/>
                </a:lnTo>
                <a:lnTo>
                  <a:pt x="190" y="5"/>
                </a:lnTo>
                <a:lnTo>
                  <a:pt x="191" y="5"/>
                </a:lnTo>
                <a:lnTo>
                  <a:pt x="192" y="5"/>
                </a:lnTo>
                <a:lnTo>
                  <a:pt x="192" y="5"/>
                </a:lnTo>
                <a:lnTo>
                  <a:pt x="193" y="5"/>
                </a:lnTo>
                <a:lnTo>
                  <a:pt x="193" y="5"/>
                </a:lnTo>
                <a:lnTo>
                  <a:pt x="194" y="5"/>
                </a:lnTo>
                <a:lnTo>
                  <a:pt x="194" y="5"/>
                </a:lnTo>
                <a:lnTo>
                  <a:pt x="194" y="5"/>
                </a:lnTo>
                <a:lnTo>
                  <a:pt x="195" y="5"/>
                </a:lnTo>
                <a:lnTo>
                  <a:pt x="195" y="5"/>
                </a:lnTo>
                <a:lnTo>
                  <a:pt x="196" y="6"/>
                </a:lnTo>
                <a:lnTo>
                  <a:pt x="197" y="6"/>
                </a:lnTo>
                <a:lnTo>
                  <a:pt x="197" y="8"/>
                </a:lnTo>
                <a:lnTo>
                  <a:pt x="198" y="8"/>
                </a:lnTo>
                <a:lnTo>
                  <a:pt x="198" y="9"/>
                </a:lnTo>
                <a:lnTo>
                  <a:pt x="198" y="10"/>
                </a:lnTo>
                <a:lnTo>
                  <a:pt x="198" y="11"/>
                </a:lnTo>
                <a:lnTo>
                  <a:pt x="198" y="11"/>
                </a:lnTo>
                <a:lnTo>
                  <a:pt x="198" y="13"/>
                </a:lnTo>
                <a:lnTo>
                  <a:pt x="198" y="13"/>
                </a:lnTo>
                <a:lnTo>
                  <a:pt x="198" y="14"/>
                </a:lnTo>
                <a:lnTo>
                  <a:pt x="198" y="15"/>
                </a:lnTo>
                <a:lnTo>
                  <a:pt x="198" y="16"/>
                </a:lnTo>
                <a:lnTo>
                  <a:pt x="198" y="17"/>
                </a:lnTo>
                <a:lnTo>
                  <a:pt x="199" y="18"/>
                </a:lnTo>
                <a:lnTo>
                  <a:pt x="199" y="18"/>
                </a:lnTo>
                <a:lnTo>
                  <a:pt x="200" y="19"/>
                </a:lnTo>
                <a:lnTo>
                  <a:pt x="200" y="19"/>
                </a:lnTo>
                <a:lnTo>
                  <a:pt x="201" y="19"/>
                </a:lnTo>
                <a:lnTo>
                  <a:pt x="202" y="19"/>
                </a:lnTo>
                <a:lnTo>
                  <a:pt x="202" y="19"/>
                </a:lnTo>
                <a:lnTo>
                  <a:pt x="202" y="19"/>
                </a:lnTo>
                <a:lnTo>
                  <a:pt x="202" y="19"/>
                </a:lnTo>
                <a:lnTo>
                  <a:pt x="202" y="20"/>
                </a:lnTo>
                <a:lnTo>
                  <a:pt x="203" y="20"/>
                </a:lnTo>
                <a:lnTo>
                  <a:pt x="203" y="21"/>
                </a:lnTo>
                <a:lnTo>
                  <a:pt x="203" y="21"/>
                </a:lnTo>
                <a:lnTo>
                  <a:pt x="204" y="21"/>
                </a:lnTo>
                <a:lnTo>
                  <a:pt x="205" y="22"/>
                </a:lnTo>
                <a:lnTo>
                  <a:pt x="206" y="22"/>
                </a:lnTo>
                <a:lnTo>
                  <a:pt x="206" y="22"/>
                </a:lnTo>
                <a:lnTo>
                  <a:pt x="206" y="22"/>
                </a:lnTo>
                <a:lnTo>
                  <a:pt x="207" y="23"/>
                </a:lnTo>
                <a:lnTo>
                  <a:pt x="207" y="23"/>
                </a:lnTo>
                <a:lnTo>
                  <a:pt x="207" y="24"/>
                </a:lnTo>
                <a:lnTo>
                  <a:pt x="207" y="25"/>
                </a:lnTo>
                <a:lnTo>
                  <a:pt x="207" y="26"/>
                </a:lnTo>
                <a:lnTo>
                  <a:pt x="207" y="26"/>
                </a:lnTo>
                <a:lnTo>
                  <a:pt x="207" y="26"/>
                </a:lnTo>
                <a:lnTo>
                  <a:pt x="207" y="27"/>
                </a:lnTo>
                <a:lnTo>
                  <a:pt x="206" y="27"/>
                </a:lnTo>
                <a:lnTo>
                  <a:pt x="206" y="27"/>
                </a:lnTo>
                <a:lnTo>
                  <a:pt x="206" y="28"/>
                </a:lnTo>
                <a:lnTo>
                  <a:pt x="206" y="28"/>
                </a:lnTo>
                <a:lnTo>
                  <a:pt x="206" y="28"/>
                </a:lnTo>
                <a:lnTo>
                  <a:pt x="206" y="29"/>
                </a:lnTo>
                <a:lnTo>
                  <a:pt x="205" y="30"/>
                </a:lnTo>
                <a:lnTo>
                  <a:pt x="205" y="30"/>
                </a:lnTo>
                <a:lnTo>
                  <a:pt x="205" y="31"/>
                </a:lnTo>
                <a:lnTo>
                  <a:pt x="204" y="33"/>
                </a:lnTo>
                <a:lnTo>
                  <a:pt x="204" y="35"/>
                </a:lnTo>
                <a:lnTo>
                  <a:pt x="204" y="36"/>
                </a:lnTo>
                <a:lnTo>
                  <a:pt x="204" y="37"/>
                </a:lnTo>
                <a:lnTo>
                  <a:pt x="204" y="38"/>
                </a:lnTo>
                <a:lnTo>
                  <a:pt x="204" y="38"/>
                </a:lnTo>
                <a:lnTo>
                  <a:pt x="204" y="38"/>
                </a:lnTo>
                <a:lnTo>
                  <a:pt x="204" y="39"/>
                </a:lnTo>
                <a:lnTo>
                  <a:pt x="205" y="39"/>
                </a:lnTo>
                <a:lnTo>
                  <a:pt x="205" y="40"/>
                </a:lnTo>
                <a:lnTo>
                  <a:pt x="206" y="40"/>
                </a:lnTo>
                <a:lnTo>
                  <a:pt x="206" y="41"/>
                </a:lnTo>
                <a:lnTo>
                  <a:pt x="206" y="42"/>
                </a:lnTo>
                <a:lnTo>
                  <a:pt x="206" y="42"/>
                </a:lnTo>
                <a:lnTo>
                  <a:pt x="207" y="43"/>
                </a:lnTo>
                <a:lnTo>
                  <a:pt x="207" y="43"/>
                </a:lnTo>
                <a:lnTo>
                  <a:pt x="208" y="43"/>
                </a:lnTo>
                <a:lnTo>
                  <a:pt x="208" y="43"/>
                </a:lnTo>
                <a:lnTo>
                  <a:pt x="209" y="44"/>
                </a:lnTo>
                <a:lnTo>
                  <a:pt x="209" y="45"/>
                </a:lnTo>
                <a:lnTo>
                  <a:pt x="210" y="45"/>
                </a:lnTo>
                <a:lnTo>
                  <a:pt x="210" y="46"/>
                </a:lnTo>
                <a:lnTo>
                  <a:pt x="210" y="47"/>
                </a:lnTo>
                <a:lnTo>
                  <a:pt x="210" y="47"/>
                </a:lnTo>
                <a:lnTo>
                  <a:pt x="210" y="48"/>
                </a:lnTo>
                <a:lnTo>
                  <a:pt x="210" y="48"/>
                </a:lnTo>
                <a:lnTo>
                  <a:pt x="210" y="49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09" y="48"/>
                </a:lnTo>
                <a:lnTo>
                  <a:pt x="209" y="48"/>
                </a:lnTo>
                <a:lnTo>
                  <a:pt x="209" y="47"/>
                </a:lnTo>
                <a:lnTo>
                  <a:pt x="208" y="47"/>
                </a:lnTo>
                <a:lnTo>
                  <a:pt x="208" y="46"/>
                </a:lnTo>
                <a:lnTo>
                  <a:pt x="206" y="47"/>
                </a:lnTo>
                <a:lnTo>
                  <a:pt x="207" y="47"/>
                </a:lnTo>
                <a:lnTo>
                  <a:pt x="207" y="48"/>
                </a:lnTo>
                <a:lnTo>
                  <a:pt x="207" y="48"/>
                </a:lnTo>
                <a:lnTo>
                  <a:pt x="208" y="48"/>
                </a:lnTo>
                <a:lnTo>
                  <a:pt x="208" y="49"/>
                </a:lnTo>
                <a:lnTo>
                  <a:pt x="208" y="49"/>
                </a:lnTo>
                <a:lnTo>
                  <a:pt x="208" y="50"/>
                </a:lnTo>
                <a:lnTo>
                  <a:pt x="208" y="50"/>
                </a:lnTo>
                <a:lnTo>
                  <a:pt x="207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2"/>
                </a:lnTo>
                <a:lnTo>
                  <a:pt x="207" y="52"/>
                </a:lnTo>
                <a:lnTo>
                  <a:pt x="207" y="53"/>
                </a:lnTo>
                <a:lnTo>
                  <a:pt x="207" y="53"/>
                </a:lnTo>
                <a:lnTo>
                  <a:pt x="207" y="54"/>
                </a:lnTo>
                <a:lnTo>
                  <a:pt x="207" y="54"/>
                </a:lnTo>
                <a:lnTo>
                  <a:pt x="207" y="54"/>
                </a:lnTo>
                <a:lnTo>
                  <a:pt x="207" y="54"/>
                </a:lnTo>
                <a:lnTo>
                  <a:pt x="207" y="55"/>
                </a:lnTo>
                <a:lnTo>
                  <a:pt x="206" y="55"/>
                </a:lnTo>
                <a:lnTo>
                  <a:pt x="206" y="55"/>
                </a:lnTo>
                <a:lnTo>
                  <a:pt x="206" y="55"/>
                </a:lnTo>
                <a:lnTo>
                  <a:pt x="206" y="55"/>
                </a:lnTo>
                <a:lnTo>
                  <a:pt x="206" y="55"/>
                </a:lnTo>
                <a:lnTo>
                  <a:pt x="205" y="56"/>
                </a:lnTo>
                <a:lnTo>
                  <a:pt x="205" y="56"/>
                </a:lnTo>
                <a:lnTo>
                  <a:pt x="205" y="56"/>
                </a:lnTo>
                <a:lnTo>
                  <a:pt x="205" y="57"/>
                </a:lnTo>
                <a:lnTo>
                  <a:pt x="205" y="57"/>
                </a:lnTo>
                <a:lnTo>
                  <a:pt x="206" y="57"/>
                </a:lnTo>
                <a:lnTo>
                  <a:pt x="206" y="57"/>
                </a:lnTo>
                <a:lnTo>
                  <a:pt x="206" y="57"/>
                </a:lnTo>
                <a:lnTo>
                  <a:pt x="206" y="58"/>
                </a:lnTo>
                <a:lnTo>
                  <a:pt x="206" y="58"/>
                </a:lnTo>
                <a:lnTo>
                  <a:pt x="206" y="59"/>
                </a:lnTo>
                <a:lnTo>
                  <a:pt x="206" y="59"/>
                </a:lnTo>
                <a:lnTo>
                  <a:pt x="206" y="59"/>
                </a:lnTo>
                <a:lnTo>
                  <a:pt x="206" y="60"/>
                </a:lnTo>
                <a:lnTo>
                  <a:pt x="206" y="60"/>
                </a:lnTo>
                <a:lnTo>
                  <a:pt x="206" y="61"/>
                </a:lnTo>
                <a:lnTo>
                  <a:pt x="206" y="61"/>
                </a:lnTo>
                <a:lnTo>
                  <a:pt x="206" y="62"/>
                </a:lnTo>
                <a:lnTo>
                  <a:pt x="206" y="62"/>
                </a:lnTo>
                <a:lnTo>
                  <a:pt x="206" y="63"/>
                </a:lnTo>
                <a:lnTo>
                  <a:pt x="206" y="63"/>
                </a:lnTo>
                <a:lnTo>
                  <a:pt x="206" y="63"/>
                </a:lnTo>
                <a:lnTo>
                  <a:pt x="206" y="63"/>
                </a:lnTo>
                <a:lnTo>
                  <a:pt x="206" y="64"/>
                </a:lnTo>
                <a:lnTo>
                  <a:pt x="206" y="64"/>
                </a:lnTo>
                <a:lnTo>
                  <a:pt x="205" y="65"/>
                </a:lnTo>
                <a:lnTo>
                  <a:pt x="205" y="65"/>
                </a:lnTo>
                <a:lnTo>
                  <a:pt x="205" y="65"/>
                </a:lnTo>
                <a:lnTo>
                  <a:pt x="205" y="65"/>
                </a:lnTo>
                <a:lnTo>
                  <a:pt x="205" y="66"/>
                </a:lnTo>
                <a:lnTo>
                  <a:pt x="204" y="66"/>
                </a:lnTo>
                <a:lnTo>
                  <a:pt x="204" y="67"/>
                </a:lnTo>
                <a:lnTo>
                  <a:pt x="204" y="67"/>
                </a:lnTo>
                <a:lnTo>
                  <a:pt x="203" y="67"/>
                </a:lnTo>
                <a:lnTo>
                  <a:pt x="203" y="67"/>
                </a:lnTo>
                <a:lnTo>
                  <a:pt x="203" y="68"/>
                </a:lnTo>
                <a:lnTo>
                  <a:pt x="202" y="68"/>
                </a:lnTo>
                <a:lnTo>
                  <a:pt x="202" y="69"/>
                </a:lnTo>
                <a:lnTo>
                  <a:pt x="202" y="69"/>
                </a:lnTo>
                <a:lnTo>
                  <a:pt x="202" y="69"/>
                </a:lnTo>
                <a:lnTo>
                  <a:pt x="202" y="69"/>
                </a:lnTo>
                <a:lnTo>
                  <a:pt x="202" y="70"/>
                </a:lnTo>
                <a:lnTo>
                  <a:pt x="201" y="70"/>
                </a:lnTo>
                <a:lnTo>
                  <a:pt x="201" y="70"/>
                </a:lnTo>
                <a:lnTo>
                  <a:pt x="200" y="71"/>
                </a:lnTo>
                <a:lnTo>
                  <a:pt x="200" y="71"/>
                </a:lnTo>
                <a:lnTo>
                  <a:pt x="199" y="71"/>
                </a:lnTo>
                <a:lnTo>
                  <a:pt x="199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3"/>
                </a:lnTo>
                <a:lnTo>
                  <a:pt x="198" y="73"/>
                </a:lnTo>
                <a:lnTo>
                  <a:pt x="198" y="73"/>
                </a:lnTo>
                <a:lnTo>
                  <a:pt x="198" y="74"/>
                </a:lnTo>
                <a:lnTo>
                  <a:pt x="198" y="74"/>
                </a:lnTo>
                <a:lnTo>
                  <a:pt x="198" y="75"/>
                </a:lnTo>
                <a:lnTo>
                  <a:pt x="198" y="75"/>
                </a:lnTo>
                <a:lnTo>
                  <a:pt x="198" y="76"/>
                </a:lnTo>
                <a:lnTo>
                  <a:pt x="198" y="76"/>
                </a:lnTo>
                <a:lnTo>
                  <a:pt x="198" y="76"/>
                </a:lnTo>
                <a:lnTo>
                  <a:pt x="198" y="76"/>
                </a:lnTo>
                <a:lnTo>
                  <a:pt x="198" y="77"/>
                </a:lnTo>
                <a:lnTo>
                  <a:pt x="197" y="77"/>
                </a:lnTo>
                <a:lnTo>
                  <a:pt x="197" y="77"/>
                </a:lnTo>
                <a:lnTo>
                  <a:pt x="197" y="77"/>
                </a:lnTo>
                <a:lnTo>
                  <a:pt x="196" y="78"/>
                </a:lnTo>
                <a:lnTo>
                  <a:pt x="196" y="78"/>
                </a:lnTo>
                <a:lnTo>
                  <a:pt x="196" y="79"/>
                </a:lnTo>
                <a:lnTo>
                  <a:pt x="195" y="79"/>
                </a:lnTo>
                <a:lnTo>
                  <a:pt x="195" y="79"/>
                </a:lnTo>
                <a:lnTo>
                  <a:pt x="195" y="79"/>
                </a:lnTo>
                <a:lnTo>
                  <a:pt x="194" y="79"/>
                </a:lnTo>
                <a:lnTo>
                  <a:pt x="194" y="80"/>
                </a:lnTo>
                <a:lnTo>
                  <a:pt x="194" y="80"/>
                </a:lnTo>
                <a:lnTo>
                  <a:pt x="193" y="80"/>
                </a:lnTo>
                <a:lnTo>
                  <a:pt x="193" y="80"/>
                </a:lnTo>
                <a:lnTo>
                  <a:pt x="193" y="80"/>
                </a:lnTo>
                <a:lnTo>
                  <a:pt x="192" y="81"/>
                </a:lnTo>
                <a:lnTo>
                  <a:pt x="192" y="81"/>
                </a:lnTo>
                <a:lnTo>
                  <a:pt x="192" y="81"/>
                </a:lnTo>
                <a:lnTo>
                  <a:pt x="192" y="82"/>
                </a:lnTo>
                <a:lnTo>
                  <a:pt x="192" y="82"/>
                </a:lnTo>
                <a:lnTo>
                  <a:pt x="192" y="82"/>
                </a:lnTo>
                <a:lnTo>
                  <a:pt x="191" y="83"/>
                </a:lnTo>
                <a:lnTo>
                  <a:pt x="191" y="83"/>
                </a:lnTo>
                <a:lnTo>
                  <a:pt x="191" y="83"/>
                </a:lnTo>
                <a:lnTo>
                  <a:pt x="190" y="83"/>
                </a:lnTo>
                <a:lnTo>
                  <a:pt x="190" y="83"/>
                </a:lnTo>
                <a:lnTo>
                  <a:pt x="190" y="83"/>
                </a:lnTo>
                <a:lnTo>
                  <a:pt x="189" y="83"/>
                </a:lnTo>
                <a:lnTo>
                  <a:pt x="189" y="83"/>
                </a:lnTo>
                <a:lnTo>
                  <a:pt x="188" y="83"/>
                </a:lnTo>
                <a:lnTo>
                  <a:pt x="188" y="84"/>
                </a:lnTo>
                <a:lnTo>
                  <a:pt x="187" y="84"/>
                </a:lnTo>
                <a:lnTo>
                  <a:pt x="187" y="84"/>
                </a:lnTo>
                <a:lnTo>
                  <a:pt x="187" y="85"/>
                </a:lnTo>
                <a:lnTo>
                  <a:pt x="187" y="85"/>
                </a:lnTo>
                <a:lnTo>
                  <a:pt x="187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7"/>
                </a:lnTo>
                <a:lnTo>
                  <a:pt x="186" y="87"/>
                </a:lnTo>
                <a:lnTo>
                  <a:pt x="186" y="88"/>
                </a:lnTo>
                <a:lnTo>
                  <a:pt x="186" y="88"/>
                </a:lnTo>
                <a:lnTo>
                  <a:pt x="186" y="88"/>
                </a:lnTo>
                <a:lnTo>
                  <a:pt x="186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90"/>
                </a:lnTo>
                <a:lnTo>
                  <a:pt x="185" y="91"/>
                </a:lnTo>
                <a:lnTo>
                  <a:pt x="184" y="91"/>
                </a:lnTo>
                <a:lnTo>
                  <a:pt x="184" y="92"/>
                </a:lnTo>
                <a:lnTo>
                  <a:pt x="184" y="92"/>
                </a:lnTo>
                <a:lnTo>
                  <a:pt x="184" y="93"/>
                </a:lnTo>
                <a:lnTo>
                  <a:pt x="184" y="94"/>
                </a:lnTo>
                <a:lnTo>
                  <a:pt x="183" y="94"/>
                </a:lnTo>
                <a:lnTo>
                  <a:pt x="183" y="95"/>
                </a:lnTo>
                <a:lnTo>
                  <a:pt x="183" y="96"/>
                </a:lnTo>
                <a:lnTo>
                  <a:pt x="183" y="96"/>
                </a:lnTo>
                <a:lnTo>
                  <a:pt x="183" y="97"/>
                </a:lnTo>
                <a:lnTo>
                  <a:pt x="182" y="97"/>
                </a:lnTo>
                <a:lnTo>
                  <a:pt x="182" y="97"/>
                </a:lnTo>
                <a:lnTo>
                  <a:pt x="183" y="98"/>
                </a:lnTo>
                <a:lnTo>
                  <a:pt x="183" y="98"/>
                </a:lnTo>
                <a:lnTo>
                  <a:pt x="183" y="99"/>
                </a:lnTo>
                <a:lnTo>
                  <a:pt x="183" y="99"/>
                </a:lnTo>
                <a:lnTo>
                  <a:pt x="183" y="100"/>
                </a:lnTo>
                <a:lnTo>
                  <a:pt x="183" y="100"/>
                </a:lnTo>
                <a:lnTo>
                  <a:pt x="183" y="101"/>
                </a:lnTo>
                <a:lnTo>
                  <a:pt x="183" y="101"/>
                </a:lnTo>
                <a:lnTo>
                  <a:pt x="183" y="101"/>
                </a:lnTo>
                <a:lnTo>
                  <a:pt x="183" y="102"/>
                </a:lnTo>
                <a:lnTo>
                  <a:pt x="181" y="102"/>
                </a:lnTo>
                <a:lnTo>
                  <a:pt x="181" y="103"/>
                </a:lnTo>
                <a:lnTo>
                  <a:pt x="181" y="103"/>
                </a:lnTo>
                <a:lnTo>
                  <a:pt x="181" y="104"/>
                </a:lnTo>
                <a:lnTo>
                  <a:pt x="181" y="104"/>
                </a:lnTo>
                <a:lnTo>
                  <a:pt x="181" y="105"/>
                </a:lnTo>
                <a:lnTo>
                  <a:pt x="181" y="105"/>
                </a:lnTo>
                <a:lnTo>
                  <a:pt x="181" y="106"/>
                </a:lnTo>
                <a:lnTo>
                  <a:pt x="181" y="106"/>
                </a:lnTo>
                <a:lnTo>
                  <a:pt x="181" y="107"/>
                </a:lnTo>
                <a:lnTo>
                  <a:pt x="182" y="107"/>
                </a:lnTo>
                <a:lnTo>
                  <a:pt x="182" y="108"/>
                </a:lnTo>
                <a:lnTo>
                  <a:pt x="182" y="108"/>
                </a:lnTo>
                <a:lnTo>
                  <a:pt x="183" y="108"/>
                </a:lnTo>
                <a:lnTo>
                  <a:pt x="183" y="108"/>
                </a:lnTo>
                <a:lnTo>
                  <a:pt x="183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9"/>
                </a:lnTo>
                <a:lnTo>
                  <a:pt x="184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0"/>
                </a:lnTo>
                <a:lnTo>
                  <a:pt x="184" y="111"/>
                </a:lnTo>
                <a:lnTo>
                  <a:pt x="184" y="111"/>
                </a:lnTo>
                <a:lnTo>
                  <a:pt x="183" y="112"/>
                </a:lnTo>
                <a:lnTo>
                  <a:pt x="183" y="112"/>
                </a:lnTo>
                <a:lnTo>
                  <a:pt x="183" y="112"/>
                </a:lnTo>
                <a:lnTo>
                  <a:pt x="183" y="113"/>
                </a:lnTo>
                <a:lnTo>
                  <a:pt x="182" y="113"/>
                </a:lnTo>
                <a:lnTo>
                  <a:pt x="182" y="113"/>
                </a:lnTo>
                <a:lnTo>
                  <a:pt x="181" y="113"/>
                </a:lnTo>
                <a:lnTo>
                  <a:pt x="181" y="114"/>
                </a:lnTo>
                <a:lnTo>
                  <a:pt x="181" y="115"/>
                </a:lnTo>
                <a:lnTo>
                  <a:pt x="181" y="115"/>
                </a:lnTo>
                <a:lnTo>
                  <a:pt x="182" y="116"/>
                </a:lnTo>
                <a:lnTo>
                  <a:pt x="182" y="116"/>
                </a:lnTo>
                <a:lnTo>
                  <a:pt x="183" y="117"/>
                </a:lnTo>
                <a:lnTo>
                  <a:pt x="183" y="117"/>
                </a:lnTo>
                <a:lnTo>
                  <a:pt x="184" y="117"/>
                </a:lnTo>
                <a:lnTo>
                  <a:pt x="184" y="117"/>
                </a:lnTo>
                <a:lnTo>
                  <a:pt x="184" y="117"/>
                </a:lnTo>
                <a:lnTo>
                  <a:pt x="184" y="118"/>
                </a:lnTo>
                <a:lnTo>
                  <a:pt x="184" y="118"/>
                </a:lnTo>
                <a:lnTo>
                  <a:pt x="184" y="118"/>
                </a:lnTo>
                <a:lnTo>
                  <a:pt x="183" y="119"/>
                </a:lnTo>
                <a:lnTo>
                  <a:pt x="184" y="119"/>
                </a:lnTo>
                <a:lnTo>
                  <a:pt x="184" y="120"/>
                </a:lnTo>
                <a:lnTo>
                  <a:pt x="184" y="120"/>
                </a:lnTo>
                <a:lnTo>
                  <a:pt x="184" y="121"/>
                </a:lnTo>
                <a:lnTo>
                  <a:pt x="184" y="121"/>
                </a:lnTo>
                <a:lnTo>
                  <a:pt x="184" y="122"/>
                </a:lnTo>
                <a:lnTo>
                  <a:pt x="184" y="122"/>
                </a:lnTo>
                <a:lnTo>
                  <a:pt x="184" y="123"/>
                </a:lnTo>
                <a:lnTo>
                  <a:pt x="184" y="123"/>
                </a:lnTo>
                <a:lnTo>
                  <a:pt x="183" y="124"/>
                </a:lnTo>
                <a:lnTo>
                  <a:pt x="183" y="124"/>
                </a:lnTo>
                <a:lnTo>
                  <a:pt x="183" y="125"/>
                </a:lnTo>
                <a:lnTo>
                  <a:pt x="183" y="125"/>
                </a:lnTo>
                <a:lnTo>
                  <a:pt x="182" y="125"/>
                </a:lnTo>
                <a:lnTo>
                  <a:pt x="182" y="126"/>
                </a:lnTo>
                <a:lnTo>
                  <a:pt x="182" y="126"/>
                </a:lnTo>
                <a:lnTo>
                  <a:pt x="182" y="126"/>
                </a:lnTo>
                <a:lnTo>
                  <a:pt x="181" y="127"/>
                </a:lnTo>
                <a:lnTo>
                  <a:pt x="181" y="128"/>
                </a:lnTo>
                <a:lnTo>
                  <a:pt x="181" y="129"/>
                </a:lnTo>
                <a:lnTo>
                  <a:pt x="181" y="129"/>
                </a:lnTo>
                <a:lnTo>
                  <a:pt x="181" y="129"/>
                </a:lnTo>
                <a:lnTo>
                  <a:pt x="181" y="130"/>
                </a:lnTo>
                <a:lnTo>
                  <a:pt x="181" y="130"/>
                </a:lnTo>
                <a:lnTo>
                  <a:pt x="181" y="130"/>
                </a:lnTo>
                <a:lnTo>
                  <a:pt x="181" y="131"/>
                </a:ln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1" y="133"/>
                </a:lnTo>
                <a:lnTo>
                  <a:pt x="181" y="133"/>
                </a:lnTo>
                <a:lnTo>
                  <a:pt x="181" y="134"/>
                </a:lnTo>
                <a:lnTo>
                  <a:pt x="181" y="134"/>
                </a:lnTo>
                <a:lnTo>
                  <a:pt x="181" y="134"/>
                </a:lnTo>
                <a:lnTo>
                  <a:pt x="181" y="135"/>
                </a:lnTo>
                <a:lnTo>
                  <a:pt x="181" y="135"/>
                </a:lnTo>
                <a:lnTo>
                  <a:pt x="181" y="136"/>
                </a:lnTo>
                <a:lnTo>
                  <a:pt x="182" y="136"/>
                </a:lnTo>
                <a:lnTo>
                  <a:pt x="182" y="136"/>
                </a:lnTo>
                <a:lnTo>
                  <a:pt x="182" y="136"/>
                </a:lnTo>
                <a:lnTo>
                  <a:pt x="183" y="137"/>
                </a:lnTo>
                <a:lnTo>
                  <a:pt x="183" y="137"/>
                </a:lnTo>
                <a:lnTo>
                  <a:pt x="183" y="138"/>
                </a:lnTo>
                <a:lnTo>
                  <a:pt x="183" y="138"/>
                </a:lnTo>
                <a:lnTo>
                  <a:pt x="183" y="138"/>
                </a:lnTo>
                <a:lnTo>
                  <a:pt x="183" y="139"/>
                </a:lnTo>
                <a:lnTo>
                  <a:pt x="183" y="139"/>
                </a:lnTo>
                <a:lnTo>
                  <a:pt x="183" y="140"/>
                </a:lnTo>
                <a:lnTo>
                  <a:pt x="183" y="140"/>
                </a:lnTo>
                <a:lnTo>
                  <a:pt x="184" y="140"/>
                </a:lnTo>
                <a:lnTo>
                  <a:pt x="184" y="141"/>
                </a:lnTo>
                <a:lnTo>
                  <a:pt x="184" y="141"/>
                </a:lnTo>
                <a:lnTo>
                  <a:pt x="185" y="141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3"/>
                </a:lnTo>
                <a:lnTo>
                  <a:pt x="184" y="143"/>
                </a:lnTo>
                <a:lnTo>
                  <a:pt x="184" y="143"/>
                </a:lnTo>
                <a:lnTo>
                  <a:pt x="184" y="143"/>
                </a:lnTo>
                <a:lnTo>
                  <a:pt x="183" y="143"/>
                </a:lnTo>
                <a:lnTo>
                  <a:pt x="183" y="144"/>
                </a:lnTo>
                <a:lnTo>
                  <a:pt x="182" y="144"/>
                </a:lnTo>
                <a:lnTo>
                  <a:pt x="182" y="145"/>
                </a:lnTo>
                <a:lnTo>
                  <a:pt x="182" y="145"/>
                </a:lnTo>
                <a:lnTo>
                  <a:pt x="183" y="146"/>
                </a:lnTo>
                <a:lnTo>
                  <a:pt x="183" y="146"/>
                </a:lnTo>
                <a:lnTo>
                  <a:pt x="183" y="146"/>
                </a:lnTo>
                <a:lnTo>
                  <a:pt x="183" y="147"/>
                </a:lnTo>
                <a:lnTo>
                  <a:pt x="183" y="147"/>
                </a:lnTo>
                <a:lnTo>
                  <a:pt x="183" y="148"/>
                </a:lnTo>
                <a:lnTo>
                  <a:pt x="183" y="148"/>
                </a:lnTo>
                <a:lnTo>
                  <a:pt x="183" y="149"/>
                </a:lnTo>
                <a:lnTo>
                  <a:pt x="183" y="149"/>
                </a:lnTo>
                <a:lnTo>
                  <a:pt x="183" y="150"/>
                </a:lnTo>
                <a:lnTo>
                  <a:pt x="183" y="150"/>
                </a:lnTo>
                <a:lnTo>
                  <a:pt x="182" y="150"/>
                </a:lnTo>
                <a:lnTo>
                  <a:pt x="182" y="151"/>
                </a:lnTo>
                <a:lnTo>
                  <a:pt x="181" y="151"/>
                </a:lnTo>
                <a:lnTo>
                  <a:pt x="181" y="151"/>
                </a:lnTo>
                <a:lnTo>
                  <a:pt x="181" y="152"/>
                </a:lnTo>
                <a:lnTo>
                  <a:pt x="181" y="152"/>
                </a:lnTo>
                <a:lnTo>
                  <a:pt x="181" y="153"/>
                </a:lnTo>
                <a:lnTo>
                  <a:pt x="180" y="153"/>
                </a:lnTo>
                <a:lnTo>
                  <a:pt x="180" y="154"/>
                </a:lnTo>
                <a:lnTo>
                  <a:pt x="180" y="155"/>
                </a:lnTo>
                <a:lnTo>
                  <a:pt x="181" y="155"/>
                </a:lnTo>
                <a:lnTo>
                  <a:pt x="181" y="156"/>
                </a:lnTo>
                <a:lnTo>
                  <a:pt x="180" y="156"/>
                </a:lnTo>
                <a:lnTo>
                  <a:pt x="180" y="156"/>
                </a:lnTo>
                <a:lnTo>
                  <a:pt x="180" y="157"/>
                </a:lnTo>
                <a:lnTo>
                  <a:pt x="180" y="158"/>
                </a:lnTo>
                <a:lnTo>
                  <a:pt x="180" y="158"/>
                </a:lnTo>
                <a:lnTo>
                  <a:pt x="180" y="159"/>
                </a:lnTo>
                <a:lnTo>
                  <a:pt x="180" y="159"/>
                </a:lnTo>
                <a:lnTo>
                  <a:pt x="180" y="160"/>
                </a:lnTo>
                <a:lnTo>
                  <a:pt x="180" y="161"/>
                </a:lnTo>
                <a:lnTo>
                  <a:pt x="180" y="161"/>
                </a:lnTo>
                <a:lnTo>
                  <a:pt x="180" y="162"/>
                </a:lnTo>
                <a:lnTo>
                  <a:pt x="181" y="163"/>
                </a:lnTo>
                <a:lnTo>
                  <a:pt x="181" y="163"/>
                </a:lnTo>
                <a:lnTo>
                  <a:pt x="181" y="164"/>
                </a:lnTo>
                <a:lnTo>
                  <a:pt x="181" y="164"/>
                </a:lnTo>
                <a:lnTo>
                  <a:pt x="181" y="165"/>
                </a:lnTo>
                <a:lnTo>
                  <a:pt x="181" y="166"/>
                </a:lnTo>
                <a:lnTo>
                  <a:pt x="181" y="166"/>
                </a:lnTo>
                <a:lnTo>
                  <a:pt x="180" y="167"/>
                </a:lnTo>
                <a:lnTo>
                  <a:pt x="180" y="167"/>
                </a:lnTo>
                <a:lnTo>
                  <a:pt x="180" y="168"/>
                </a:lnTo>
                <a:lnTo>
                  <a:pt x="181" y="169"/>
                </a:lnTo>
                <a:lnTo>
                  <a:pt x="181" y="169"/>
                </a:lnTo>
                <a:lnTo>
                  <a:pt x="181" y="170"/>
                </a:lnTo>
                <a:lnTo>
                  <a:pt x="181" y="170"/>
                </a:lnTo>
                <a:lnTo>
                  <a:pt x="181" y="171"/>
                </a:lnTo>
                <a:lnTo>
                  <a:pt x="180" y="171"/>
                </a:lnTo>
                <a:lnTo>
                  <a:pt x="180" y="171"/>
                </a:lnTo>
                <a:lnTo>
                  <a:pt x="180" y="171"/>
                </a:lnTo>
                <a:lnTo>
                  <a:pt x="179" y="172"/>
                </a:lnTo>
                <a:lnTo>
                  <a:pt x="179" y="172"/>
                </a:lnTo>
                <a:lnTo>
                  <a:pt x="179" y="173"/>
                </a:lnTo>
                <a:lnTo>
                  <a:pt x="179" y="174"/>
                </a:lnTo>
                <a:lnTo>
                  <a:pt x="180" y="174"/>
                </a:lnTo>
                <a:lnTo>
                  <a:pt x="180" y="175"/>
                </a:lnTo>
                <a:lnTo>
                  <a:pt x="180" y="176"/>
                </a:lnTo>
                <a:lnTo>
                  <a:pt x="181" y="176"/>
                </a:lnTo>
                <a:lnTo>
                  <a:pt x="181" y="177"/>
                </a:lnTo>
                <a:lnTo>
                  <a:pt x="181" y="177"/>
                </a:lnTo>
                <a:lnTo>
                  <a:pt x="181" y="178"/>
                </a:lnTo>
                <a:lnTo>
                  <a:pt x="181" y="178"/>
                </a:lnTo>
                <a:lnTo>
                  <a:pt x="182" y="179"/>
                </a:lnTo>
                <a:lnTo>
                  <a:pt x="181" y="179"/>
                </a:lnTo>
                <a:lnTo>
                  <a:pt x="181" y="180"/>
                </a:lnTo>
                <a:lnTo>
                  <a:pt x="181" y="180"/>
                </a:lnTo>
                <a:lnTo>
                  <a:pt x="181" y="180"/>
                </a:lnTo>
                <a:lnTo>
                  <a:pt x="181" y="181"/>
                </a:lnTo>
                <a:lnTo>
                  <a:pt x="182" y="181"/>
                </a:lnTo>
                <a:lnTo>
                  <a:pt x="182" y="182"/>
                </a:lnTo>
                <a:lnTo>
                  <a:pt x="182" y="182"/>
                </a:lnTo>
                <a:lnTo>
                  <a:pt x="183" y="183"/>
                </a:lnTo>
                <a:lnTo>
                  <a:pt x="183" y="183"/>
                </a:lnTo>
                <a:lnTo>
                  <a:pt x="183" y="184"/>
                </a:lnTo>
                <a:lnTo>
                  <a:pt x="183" y="184"/>
                </a:lnTo>
                <a:lnTo>
                  <a:pt x="183" y="185"/>
                </a:lnTo>
                <a:lnTo>
                  <a:pt x="183" y="185"/>
                </a:lnTo>
                <a:lnTo>
                  <a:pt x="183" y="186"/>
                </a:lnTo>
                <a:lnTo>
                  <a:pt x="183" y="186"/>
                </a:lnTo>
                <a:lnTo>
                  <a:pt x="183" y="187"/>
                </a:lnTo>
                <a:lnTo>
                  <a:pt x="183" y="187"/>
                </a:lnTo>
                <a:lnTo>
                  <a:pt x="183" y="188"/>
                </a:lnTo>
                <a:lnTo>
                  <a:pt x="183" y="188"/>
                </a:lnTo>
                <a:lnTo>
                  <a:pt x="183" y="188"/>
                </a:lnTo>
                <a:lnTo>
                  <a:pt x="183" y="189"/>
                </a:lnTo>
                <a:lnTo>
                  <a:pt x="183" y="189"/>
                </a:lnTo>
                <a:lnTo>
                  <a:pt x="182" y="190"/>
                </a:lnTo>
                <a:lnTo>
                  <a:pt x="182" y="190"/>
                </a:lnTo>
                <a:lnTo>
                  <a:pt x="182" y="191"/>
                </a:lnTo>
                <a:lnTo>
                  <a:pt x="182" y="191"/>
                </a:lnTo>
                <a:lnTo>
                  <a:pt x="182" y="192"/>
                </a:lnTo>
                <a:lnTo>
                  <a:pt x="182" y="192"/>
                </a:lnTo>
                <a:lnTo>
                  <a:pt x="183" y="192"/>
                </a:lnTo>
                <a:lnTo>
                  <a:pt x="183" y="193"/>
                </a:lnTo>
                <a:lnTo>
                  <a:pt x="183" y="193"/>
                </a:lnTo>
                <a:lnTo>
                  <a:pt x="184" y="193"/>
                </a:lnTo>
                <a:lnTo>
                  <a:pt x="184" y="194"/>
                </a:lnTo>
                <a:lnTo>
                  <a:pt x="184" y="194"/>
                </a:lnTo>
                <a:lnTo>
                  <a:pt x="184" y="195"/>
                </a:lnTo>
                <a:lnTo>
                  <a:pt x="184" y="195"/>
                </a:lnTo>
                <a:lnTo>
                  <a:pt x="184" y="196"/>
                </a:lnTo>
                <a:lnTo>
                  <a:pt x="184" y="196"/>
                </a:lnTo>
                <a:lnTo>
                  <a:pt x="184" y="196"/>
                </a:lnTo>
                <a:lnTo>
                  <a:pt x="185" y="197"/>
                </a:lnTo>
                <a:lnTo>
                  <a:pt x="185" y="197"/>
                </a:lnTo>
                <a:lnTo>
                  <a:pt x="185" y="198"/>
                </a:lnTo>
                <a:lnTo>
                  <a:pt x="185" y="198"/>
                </a:lnTo>
                <a:lnTo>
                  <a:pt x="185" y="199"/>
                </a:lnTo>
                <a:lnTo>
                  <a:pt x="185" y="199"/>
                </a:lnTo>
                <a:lnTo>
                  <a:pt x="185" y="200"/>
                </a:lnTo>
                <a:lnTo>
                  <a:pt x="185" y="200"/>
                </a:lnTo>
                <a:lnTo>
                  <a:pt x="185" y="201"/>
                </a:lnTo>
                <a:lnTo>
                  <a:pt x="185" y="201"/>
                </a:lnTo>
                <a:lnTo>
                  <a:pt x="185" y="202"/>
                </a:lnTo>
                <a:lnTo>
                  <a:pt x="185" y="202"/>
                </a:lnTo>
                <a:lnTo>
                  <a:pt x="185" y="203"/>
                </a:lnTo>
                <a:lnTo>
                  <a:pt x="186" y="203"/>
                </a:lnTo>
                <a:lnTo>
                  <a:pt x="186" y="203"/>
                </a:lnTo>
                <a:lnTo>
                  <a:pt x="185" y="204"/>
                </a:lnTo>
                <a:lnTo>
                  <a:pt x="185" y="204"/>
                </a:lnTo>
                <a:lnTo>
                  <a:pt x="185" y="204"/>
                </a:lnTo>
                <a:lnTo>
                  <a:pt x="185" y="205"/>
                </a:lnTo>
                <a:lnTo>
                  <a:pt x="185" y="205"/>
                </a:lnTo>
                <a:lnTo>
                  <a:pt x="185" y="205"/>
                </a:lnTo>
                <a:lnTo>
                  <a:pt x="185" y="205"/>
                </a:lnTo>
                <a:lnTo>
                  <a:pt x="184" y="205"/>
                </a:lnTo>
                <a:lnTo>
                  <a:pt x="184" y="205"/>
                </a:lnTo>
                <a:lnTo>
                  <a:pt x="183" y="205"/>
                </a:lnTo>
                <a:lnTo>
                  <a:pt x="183" y="205"/>
                </a:lnTo>
                <a:lnTo>
                  <a:pt x="182" y="206"/>
                </a:lnTo>
                <a:lnTo>
                  <a:pt x="182" y="206"/>
                </a:lnTo>
                <a:lnTo>
                  <a:pt x="182" y="207"/>
                </a:lnTo>
                <a:lnTo>
                  <a:pt x="182" y="207"/>
                </a:lnTo>
                <a:lnTo>
                  <a:pt x="182" y="208"/>
                </a:lnTo>
                <a:lnTo>
                  <a:pt x="182" y="208"/>
                </a:lnTo>
                <a:lnTo>
                  <a:pt x="182" y="209"/>
                </a:lnTo>
                <a:lnTo>
                  <a:pt x="182" y="209"/>
                </a:lnTo>
                <a:lnTo>
                  <a:pt x="182" y="209"/>
                </a:lnTo>
                <a:lnTo>
                  <a:pt x="182" y="210"/>
                </a:lnTo>
                <a:lnTo>
                  <a:pt x="182" y="210"/>
                </a:lnTo>
                <a:lnTo>
                  <a:pt x="182" y="210"/>
                </a:lnTo>
                <a:lnTo>
                  <a:pt x="182" y="211"/>
                </a:lnTo>
                <a:lnTo>
                  <a:pt x="182" y="211"/>
                </a:lnTo>
                <a:lnTo>
                  <a:pt x="182" y="211"/>
                </a:lnTo>
                <a:lnTo>
                  <a:pt x="181" y="211"/>
                </a:lnTo>
                <a:lnTo>
                  <a:pt x="181" y="211"/>
                </a:lnTo>
                <a:lnTo>
                  <a:pt x="181" y="212"/>
                </a:lnTo>
                <a:lnTo>
                  <a:pt x="181" y="212"/>
                </a:lnTo>
                <a:lnTo>
                  <a:pt x="181" y="212"/>
                </a:lnTo>
                <a:lnTo>
                  <a:pt x="181" y="212"/>
                </a:lnTo>
                <a:lnTo>
                  <a:pt x="180" y="212"/>
                </a:lnTo>
                <a:lnTo>
                  <a:pt x="180" y="213"/>
                </a:lnTo>
                <a:lnTo>
                  <a:pt x="180" y="213"/>
                </a:lnTo>
                <a:lnTo>
                  <a:pt x="180" y="213"/>
                </a:lnTo>
                <a:lnTo>
                  <a:pt x="179" y="213"/>
                </a:lnTo>
                <a:lnTo>
                  <a:pt x="179" y="213"/>
                </a:lnTo>
                <a:lnTo>
                  <a:pt x="178" y="213"/>
                </a:lnTo>
                <a:lnTo>
                  <a:pt x="178" y="214"/>
                </a:lnTo>
                <a:lnTo>
                  <a:pt x="178" y="214"/>
                </a:lnTo>
                <a:lnTo>
                  <a:pt x="177" y="214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6" y="215"/>
                </a:lnTo>
                <a:lnTo>
                  <a:pt x="176" y="215"/>
                </a:lnTo>
                <a:lnTo>
                  <a:pt x="176" y="215"/>
                </a:lnTo>
                <a:lnTo>
                  <a:pt x="176" y="216"/>
                </a:lnTo>
                <a:lnTo>
                  <a:pt x="175" y="216"/>
                </a:lnTo>
                <a:lnTo>
                  <a:pt x="175" y="216"/>
                </a:lnTo>
                <a:lnTo>
                  <a:pt x="175" y="216"/>
                </a:lnTo>
                <a:lnTo>
                  <a:pt x="175" y="217"/>
                </a:lnTo>
                <a:lnTo>
                  <a:pt x="175" y="217"/>
                </a:lnTo>
                <a:lnTo>
                  <a:pt x="175" y="217"/>
                </a:lnTo>
                <a:lnTo>
                  <a:pt x="175" y="218"/>
                </a:lnTo>
                <a:lnTo>
                  <a:pt x="175" y="218"/>
                </a:lnTo>
                <a:lnTo>
                  <a:pt x="175" y="219"/>
                </a:lnTo>
                <a:lnTo>
                  <a:pt x="174" y="219"/>
                </a:lnTo>
                <a:lnTo>
                  <a:pt x="174" y="219"/>
                </a:lnTo>
                <a:lnTo>
                  <a:pt x="174" y="220"/>
                </a:lnTo>
                <a:lnTo>
                  <a:pt x="174" y="220"/>
                </a:lnTo>
                <a:lnTo>
                  <a:pt x="174" y="220"/>
                </a:lnTo>
                <a:lnTo>
                  <a:pt x="174" y="221"/>
                </a:lnTo>
                <a:lnTo>
                  <a:pt x="174" y="221"/>
                </a:lnTo>
                <a:lnTo>
                  <a:pt x="174" y="221"/>
                </a:lnTo>
                <a:lnTo>
                  <a:pt x="174" y="222"/>
                </a:lnTo>
                <a:lnTo>
                  <a:pt x="173" y="222"/>
                </a:lnTo>
                <a:lnTo>
                  <a:pt x="173" y="222"/>
                </a:lnTo>
                <a:lnTo>
                  <a:pt x="173" y="223"/>
                </a:lnTo>
                <a:lnTo>
                  <a:pt x="173" y="223"/>
                </a:lnTo>
                <a:lnTo>
                  <a:pt x="173" y="223"/>
                </a:lnTo>
                <a:lnTo>
                  <a:pt x="173" y="224"/>
                </a:lnTo>
                <a:lnTo>
                  <a:pt x="173" y="224"/>
                </a:lnTo>
                <a:lnTo>
                  <a:pt x="173" y="225"/>
                </a:lnTo>
                <a:lnTo>
                  <a:pt x="173" y="225"/>
                </a:lnTo>
                <a:lnTo>
                  <a:pt x="173" y="225"/>
                </a:lnTo>
                <a:lnTo>
                  <a:pt x="173" y="225"/>
                </a:lnTo>
                <a:lnTo>
                  <a:pt x="172" y="225"/>
                </a:lnTo>
                <a:lnTo>
                  <a:pt x="172" y="225"/>
                </a:lnTo>
                <a:lnTo>
                  <a:pt x="172" y="226"/>
                </a:lnTo>
                <a:lnTo>
                  <a:pt x="172" y="226"/>
                </a:lnTo>
                <a:lnTo>
                  <a:pt x="172" y="226"/>
                </a:lnTo>
                <a:lnTo>
                  <a:pt x="171" y="226"/>
                </a:lnTo>
                <a:lnTo>
                  <a:pt x="171" y="227"/>
                </a:lnTo>
                <a:lnTo>
                  <a:pt x="171" y="227"/>
                </a:lnTo>
                <a:lnTo>
                  <a:pt x="170" y="227"/>
                </a:lnTo>
                <a:lnTo>
                  <a:pt x="170" y="227"/>
                </a:lnTo>
                <a:lnTo>
                  <a:pt x="170" y="228"/>
                </a:lnTo>
                <a:lnTo>
                  <a:pt x="170" y="228"/>
                </a:lnTo>
                <a:lnTo>
                  <a:pt x="170" y="229"/>
                </a:lnTo>
                <a:lnTo>
                  <a:pt x="170" y="229"/>
                </a:lnTo>
                <a:lnTo>
                  <a:pt x="170" y="230"/>
                </a:lnTo>
                <a:lnTo>
                  <a:pt x="170" y="230"/>
                </a:lnTo>
                <a:lnTo>
                  <a:pt x="170" y="230"/>
                </a:lnTo>
                <a:lnTo>
                  <a:pt x="170" y="230"/>
                </a:lnTo>
                <a:lnTo>
                  <a:pt x="170" y="230"/>
                </a:lnTo>
                <a:lnTo>
                  <a:pt x="170" y="231"/>
                </a:lnTo>
                <a:lnTo>
                  <a:pt x="170" y="231"/>
                </a:lnTo>
                <a:lnTo>
                  <a:pt x="169" y="231"/>
                </a:lnTo>
                <a:lnTo>
                  <a:pt x="169" y="232"/>
                </a:lnTo>
                <a:lnTo>
                  <a:pt x="169" y="232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5"/>
                </a:lnTo>
                <a:lnTo>
                  <a:pt x="169" y="235"/>
                </a:lnTo>
                <a:lnTo>
                  <a:pt x="169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7"/>
                </a:lnTo>
                <a:lnTo>
                  <a:pt x="168" y="237"/>
                </a:lnTo>
                <a:lnTo>
                  <a:pt x="168" y="237"/>
                </a:lnTo>
                <a:lnTo>
                  <a:pt x="168" y="237"/>
                </a:lnTo>
                <a:lnTo>
                  <a:pt x="167" y="237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9"/>
                </a:lnTo>
                <a:lnTo>
                  <a:pt x="166" y="239"/>
                </a:lnTo>
                <a:lnTo>
                  <a:pt x="166" y="239"/>
                </a:lnTo>
                <a:lnTo>
                  <a:pt x="166" y="239"/>
                </a:lnTo>
                <a:lnTo>
                  <a:pt x="166" y="240"/>
                </a:lnTo>
                <a:lnTo>
                  <a:pt x="166" y="240"/>
                </a:lnTo>
                <a:lnTo>
                  <a:pt x="165" y="240"/>
                </a:lnTo>
                <a:lnTo>
                  <a:pt x="165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2"/>
                </a:lnTo>
                <a:lnTo>
                  <a:pt x="166" y="242"/>
                </a:lnTo>
                <a:lnTo>
                  <a:pt x="166" y="242"/>
                </a:lnTo>
                <a:lnTo>
                  <a:pt x="166" y="243"/>
                </a:lnTo>
                <a:lnTo>
                  <a:pt x="166" y="243"/>
                </a:lnTo>
                <a:lnTo>
                  <a:pt x="166" y="244"/>
                </a:lnTo>
                <a:lnTo>
                  <a:pt x="166" y="244"/>
                </a:lnTo>
                <a:lnTo>
                  <a:pt x="166" y="245"/>
                </a:lnTo>
                <a:lnTo>
                  <a:pt x="166" y="245"/>
                </a:lnTo>
                <a:lnTo>
                  <a:pt x="166" y="246"/>
                </a:lnTo>
                <a:lnTo>
                  <a:pt x="166" y="246"/>
                </a:lnTo>
                <a:lnTo>
                  <a:pt x="166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6" y="246"/>
                </a:lnTo>
                <a:lnTo>
                  <a:pt x="166" y="246"/>
                </a:lnTo>
                <a:lnTo>
                  <a:pt x="165" y="246"/>
                </a:lnTo>
                <a:lnTo>
                  <a:pt x="165" y="246"/>
                </a:lnTo>
                <a:lnTo>
                  <a:pt x="165" y="247"/>
                </a:lnTo>
                <a:lnTo>
                  <a:pt x="165" y="247"/>
                </a:lnTo>
                <a:lnTo>
                  <a:pt x="165" y="247"/>
                </a:lnTo>
                <a:lnTo>
                  <a:pt x="164" y="247"/>
                </a:lnTo>
                <a:lnTo>
                  <a:pt x="164" y="247"/>
                </a:lnTo>
                <a:lnTo>
                  <a:pt x="164" y="247"/>
                </a:lnTo>
                <a:lnTo>
                  <a:pt x="164" y="248"/>
                </a:lnTo>
                <a:lnTo>
                  <a:pt x="163" y="248"/>
                </a:lnTo>
                <a:lnTo>
                  <a:pt x="163" y="248"/>
                </a:lnTo>
                <a:lnTo>
                  <a:pt x="163" y="249"/>
                </a:lnTo>
                <a:lnTo>
                  <a:pt x="163" y="249"/>
                </a:lnTo>
                <a:lnTo>
                  <a:pt x="163" y="250"/>
                </a:lnTo>
                <a:lnTo>
                  <a:pt x="163" y="250"/>
                </a:lnTo>
                <a:lnTo>
                  <a:pt x="163" y="250"/>
                </a:lnTo>
                <a:lnTo>
                  <a:pt x="164" y="250"/>
                </a:lnTo>
                <a:lnTo>
                  <a:pt x="163" y="250"/>
                </a:lnTo>
                <a:lnTo>
                  <a:pt x="163" y="251"/>
                </a:lnTo>
                <a:lnTo>
                  <a:pt x="163" y="251"/>
                </a:lnTo>
                <a:lnTo>
                  <a:pt x="163" y="251"/>
                </a:lnTo>
                <a:lnTo>
                  <a:pt x="163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3"/>
                </a:lnTo>
                <a:lnTo>
                  <a:pt x="162" y="253"/>
                </a:lnTo>
                <a:lnTo>
                  <a:pt x="162" y="253"/>
                </a:lnTo>
                <a:lnTo>
                  <a:pt x="162" y="254"/>
                </a:lnTo>
                <a:lnTo>
                  <a:pt x="162" y="254"/>
                </a:lnTo>
                <a:lnTo>
                  <a:pt x="162" y="255"/>
                </a:lnTo>
                <a:lnTo>
                  <a:pt x="162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6"/>
                </a:lnTo>
                <a:lnTo>
                  <a:pt x="161" y="256"/>
                </a:lnTo>
                <a:lnTo>
                  <a:pt x="161" y="256"/>
                </a:lnTo>
                <a:lnTo>
                  <a:pt x="161" y="257"/>
                </a:lnTo>
                <a:lnTo>
                  <a:pt x="161" y="257"/>
                </a:lnTo>
                <a:lnTo>
                  <a:pt x="161" y="258"/>
                </a:lnTo>
                <a:lnTo>
                  <a:pt x="161" y="258"/>
                </a:lnTo>
                <a:lnTo>
                  <a:pt x="161" y="258"/>
                </a:lnTo>
                <a:lnTo>
                  <a:pt x="160" y="258"/>
                </a:lnTo>
                <a:lnTo>
                  <a:pt x="160" y="259"/>
                </a:lnTo>
                <a:lnTo>
                  <a:pt x="160" y="259"/>
                </a:lnTo>
                <a:lnTo>
                  <a:pt x="160" y="259"/>
                </a:lnTo>
                <a:lnTo>
                  <a:pt x="160" y="260"/>
                </a:lnTo>
                <a:lnTo>
                  <a:pt x="160" y="260"/>
                </a:lnTo>
                <a:lnTo>
                  <a:pt x="160" y="261"/>
                </a:lnTo>
                <a:lnTo>
                  <a:pt x="160" y="261"/>
                </a:lnTo>
                <a:lnTo>
                  <a:pt x="160" y="262"/>
                </a:lnTo>
                <a:lnTo>
                  <a:pt x="160" y="262"/>
                </a:lnTo>
                <a:lnTo>
                  <a:pt x="160" y="263"/>
                </a:lnTo>
                <a:lnTo>
                  <a:pt x="160" y="263"/>
                </a:lnTo>
                <a:lnTo>
                  <a:pt x="160" y="263"/>
                </a:lnTo>
                <a:lnTo>
                  <a:pt x="160" y="264"/>
                </a:lnTo>
                <a:lnTo>
                  <a:pt x="160" y="264"/>
                </a:lnTo>
                <a:lnTo>
                  <a:pt x="160" y="265"/>
                </a:lnTo>
                <a:lnTo>
                  <a:pt x="160" y="265"/>
                </a:lnTo>
                <a:lnTo>
                  <a:pt x="160" y="265"/>
                </a:lnTo>
                <a:lnTo>
                  <a:pt x="160" y="266"/>
                </a:lnTo>
                <a:lnTo>
                  <a:pt x="160" y="266"/>
                </a:lnTo>
                <a:lnTo>
                  <a:pt x="160" y="266"/>
                </a:lnTo>
                <a:lnTo>
                  <a:pt x="160" y="267"/>
                </a:lnTo>
                <a:lnTo>
                  <a:pt x="160" y="267"/>
                </a:lnTo>
                <a:lnTo>
                  <a:pt x="160" y="267"/>
                </a:lnTo>
                <a:lnTo>
                  <a:pt x="160" y="267"/>
                </a:lnTo>
                <a:lnTo>
                  <a:pt x="160" y="267"/>
                </a:lnTo>
                <a:lnTo>
                  <a:pt x="160" y="268"/>
                </a:lnTo>
                <a:lnTo>
                  <a:pt x="160" y="268"/>
                </a:lnTo>
                <a:lnTo>
                  <a:pt x="160" y="268"/>
                </a:lnTo>
                <a:lnTo>
                  <a:pt x="160" y="269"/>
                </a:lnTo>
                <a:lnTo>
                  <a:pt x="160" y="269"/>
                </a:lnTo>
                <a:lnTo>
                  <a:pt x="160" y="270"/>
                </a:lnTo>
                <a:lnTo>
                  <a:pt x="159" y="270"/>
                </a:lnTo>
                <a:lnTo>
                  <a:pt x="159" y="270"/>
                </a:lnTo>
                <a:lnTo>
                  <a:pt x="159" y="271"/>
                </a:lnTo>
                <a:lnTo>
                  <a:pt x="160" y="271"/>
                </a:lnTo>
                <a:lnTo>
                  <a:pt x="160" y="271"/>
                </a:lnTo>
                <a:lnTo>
                  <a:pt x="160" y="272"/>
                </a:lnTo>
                <a:lnTo>
                  <a:pt x="160" y="272"/>
                </a:lnTo>
                <a:lnTo>
                  <a:pt x="160" y="273"/>
                </a:lnTo>
                <a:lnTo>
                  <a:pt x="159" y="273"/>
                </a:lnTo>
                <a:lnTo>
                  <a:pt x="159" y="273"/>
                </a:lnTo>
                <a:lnTo>
                  <a:pt x="159" y="274"/>
                </a:lnTo>
                <a:lnTo>
                  <a:pt x="158" y="274"/>
                </a:lnTo>
                <a:lnTo>
                  <a:pt x="158" y="274"/>
                </a:lnTo>
                <a:lnTo>
                  <a:pt x="158" y="275"/>
                </a:lnTo>
                <a:lnTo>
                  <a:pt x="158" y="275"/>
                </a:lnTo>
                <a:lnTo>
                  <a:pt x="158" y="275"/>
                </a:lnTo>
                <a:lnTo>
                  <a:pt x="158" y="276"/>
                </a:lnTo>
                <a:lnTo>
                  <a:pt x="159" y="276"/>
                </a:lnTo>
                <a:lnTo>
                  <a:pt x="159" y="276"/>
                </a:lnTo>
                <a:lnTo>
                  <a:pt x="158" y="276"/>
                </a:lnTo>
                <a:lnTo>
                  <a:pt x="158" y="277"/>
                </a:lnTo>
                <a:lnTo>
                  <a:pt x="158" y="277"/>
                </a:lnTo>
                <a:lnTo>
                  <a:pt x="158" y="277"/>
                </a:lnTo>
                <a:lnTo>
                  <a:pt x="157" y="277"/>
                </a:lnTo>
                <a:lnTo>
                  <a:pt x="157" y="278"/>
                </a:lnTo>
                <a:lnTo>
                  <a:pt x="157" y="278"/>
                </a:lnTo>
                <a:lnTo>
                  <a:pt x="157" y="279"/>
                </a:lnTo>
                <a:lnTo>
                  <a:pt x="157" y="279"/>
                </a:lnTo>
                <a:lnTo>
                  <a:pt x="157" y="279"/>
                </a:lnTo>
                <a:lnTo>
                  <a:pt x="156" y="279"/>
                </a:lnTo>
                <a:lnTo>
                  <a:pt x="156" y="280"/>
                </a:lnTo>
                <a:lnTo>
                  <a:pt x="156" y="280"/>
                </a:lnTo>
                <a:lnTo>
                  <a:pt x="156" y="280"/>
                </a:lnTo>
                <a:lnTo>
                  <a:pt x="156" y="280"/>
                </a:lnTo>
                <a:lnTo>
                  <a:pt x="155" y="280"/>
                </a:lnTo>
                <a:lnTo>
                  <a:pt x="155" y="280"/>
                </a:lnTo>
                <a:lnTo>
                  <a:pt x="154" y="280"/>
                </a:lnTo>
                <a:lnTo>
                  <a:pt x="154" y="280"/>
                </a:lnTo>
                <a:lnTo>
                  <a:pt x="154" y="281"/>
                </a:lnTo>
                <a:lnTo>
                  <a:pt x="154" y="281"/>
                </a:lnTo>
                <a:lnTo>
                  <a:pt x="153" y="281"/>
                </a:lnTo>
                <a:lnTo>
                  <a:pt x="153" y="282"/>
                </a:lnTo>
                <a:lnTo>
                  <a:pt x="152" y="282"/>
                </a:lnTo>
                <a:lnTo>
                  <a:pt x="152" y="282"/>
                </a:lnTo>
                <a:lnTo>
                  <a:pt x="152" y="282"/>
                </a:lnTo>
                <a:lnTo>
                  <a:pt x="152" y="283"/>
                </a:lnTo>
                <a:lnTo>
                  <a:pt x="151" y="282"/>
                </a:lnTo>
                <a:lnTo>
                  <a:pt x="151" y="282"/>
                </a:lnTo>
                <a:lnTo>
                  <a:pt x="150" y="282"/>
                </a:lnTo>
                <a:lnTo>
                  <a:pt x="150" y="282"/>
                </a:lnTo>
                <a:lnTo>
                  <a:pt x="149" y="282"/>
                </a:lnTo>
                <a:lnTo>
                  <a:pt x="149" y="282"/>
                </a:lnTo>
                <a:lnTo>
                  <a:pt x="149" y="283"/>
                </a:lnTo>
                <a:lnTo>
                  <a:pt x="149" y="283"/>
                </a:lnTo>
                <a:lnTo>
                  <a:pt x="149" y="284"/>
                </a:lnTo>
                <a:lnTo>
                  <a:pt x="149" y="284"/>
                </a:lnTo>
                <a:lnTo>
                  <a:pt x="149" y="284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8" y="286"/>
                </a:lnTo>
                <a:lnTo>
                  <a:pt x="148" y="286"/>
                </a:lnTo>
                <a:lnTo>
                  <a:pt x="148" y="286"/>
                </a:lnTo>
                <a:lnTo>
                  <a:pt x="148" y="286"/>
                </a:lnTo>
                <a:lnTo>
                  <a:pt x="148" y="287"/>
                </a:lnTo>
                <a:lnTo>
                  <a:pt x="148" y="287"/>
                </a:lnTo>
                <a:lnTo>
                  <a:pt x="148" y="287"/>
                </a:lnTo>
                <a:lnTo>
                  <a:pt x="148" y="287"/>
                </a:lnTo>
                <a:lnTo>
                  <a:pt x="148" y="288"/>
                </a:lnTo>
                <a:lnTo>
                  <a:pt x="148" y="288"/>
                </a:lnTo>
                <a:lnTo>
                  <a:pt x="148" y="288"/>
                </a:lnTo>
                <a:lnTo>
                  <a:pt x="148" y="288"/>
                </a:lnTo>
                <a:lnTo>
                  <a:pt x="148" y="288"/>
                </a:lnTo>
                <a:lnTo>
                  <a:pt x="148" y="289"/>
                </a:lnTo>
                <a:lnTo>
                  <a:pt x="147" y="289"/>
                </a:lnTo>
                <a:lnTo>
                  <a:pt x="147" y="289"/>
                </a:lnTo>
                <a:lnTo>
                  <a:pt x="147" y="289"/>
                </a:lnTo>
                <a:lnTo>
                  <a:pt x="147" y="290"/>
                </a:lnTo>
                <a:lnTo>
                  <a:pt x="146" y="290"/>
                </a:lnTo>
                <a:lnTo>
                  <a:pt x="146" y="290"/>
                </a:lnTo>
                <a:lnTo>
                  <a:pt x="146" y="290"/>
                </a:lnTo>
                <a:lnTo>
                  <a:pt x="146" y="290"/>
                </a:lnTo>
                <a:lnTo>
                  <a:pt x="146" y="291"/>
                </a:lnTo>
                <a:lnTo>
                  <a:pt x="145" y="291"/>
                </a:lnTo>
                <a:lnTo>
                  <a:pt x="145" y="291"/>
                </a:lnTo>
                <a:lnTo>
                  <a:pt x="145" y="291"/>
                </a:lnTo>
                <a:lnTo>
                  <a:pt x="145" y="292"/>
                </a:lnTo>
                <a:lnTo>
                  <a:pt x="145" y="292"/>
                </a:lnTo>
                <a:lnTo>
                  <a:pt x="145" y="292"/>
                </a:lnTo>
                <a:lnTo>
                  <a:pt x="145" y="293"/>
                </a:lnTo>
                <a:lnTo>
                  <a:pt x="145" y="294"/>
                </a:lnTo>
                <a:lnTo>
                  <a:pt x="145" y="294"/>
                </a:lnTo>
                <a:lnTo>
                  <a:pt x="145" y="295"/>
                </a:lnTo>
                <a:lnTo>
                  <a:pt x="144" y="295"/>
                </a:lnTo>
                <a:lnTo>
                  <a:pt x="144" y="295"/>
                </a:lnTo>
                <a:lnTo>
                  <a:pt x="145" y="296"/>
                </a:lnTo>
                <a:lnTo>
                  <a:pt x="145" y="296"/>
                </a:lnTo>
                <a:lnTo>
                  <a:pt x="145" y="296"/>
                </a:lnTo>
                <a:lnTo>
                  <a:pt x="145" y="297"/>
                </a:lnTo>
                <a:lnTo>
                  <a:pt x="145" y="297"/>
                </a:lnTo>
                <a:lnTo>
                  <a:pt x="145" y="298"/>
                </a:lnTo>
                <a:lnTo>
                  <a:pt x="145" y="298"/>
                </a:lnTo>
                <a:lnTo>
                  <a:pt x="145" y="299"/>
                </a:lnTo>
                <a:lnTo>
                  <a:pt x="145" y="299"/>
                </a:lnTo>
                <a:lnTo>
                  <a:pt x="144" y="299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3" y="300"/>
                </a:lnTo>
                <a:lnTo>
                  <a:pt x="143" y="300"/>
                </a:lnTo>
                <a:lnTo>
                  <a:pt x="143" y="300"/>
                </a:lnTo>
                <a:lnTo>
                  <a:pt x="143" y="300"/>
                </a:lnTo>
                <a:lnTo>
                  <a:pt x="143" y="301"/>
                </a:lnTo>
                <a:lnTo>
                  <a:pt x="143" y="301"/>
                </a:lnTo>
                <a:lnTo>
                  <a:pt x="142" y="301"/>
                </a:lnTo>
                <a:lnTo>
                  <a:pt x="142" y="301"/>
                </a:lnTo>
                <a:lnTo>
                  <a:pt x="142" y="302"/>
                </a:lnTo>
                <a:lnTo>
                  <a:pt x="142" y="302"/>
                </a:lnTo>
                <a:lnTo>
                  <a:pt x="141" y="303"/>
                </a:lnTo>
                <a:lnTo>
                  <a:pt x="141" y="303"/>
                </a:lnTo>
                <a:lnTo>
                  <a:pt x="141" y="304"/>
                </a:lnTo>
                <a:lnTo>
                  <a:pt x="141" y="304"/>
                </a:lnTo>
                <a:lnTo>
                  <a:pt x="141" y="304"/>
                </a:lnTo>
                <a:lnTo>
                  <a:pt x="141" y="305"/>
                </a:lnTo>
                <a:lnTo>
                  <a:pt x="141" y="305"/>
                </a:lnTo>
                <a:lnTo>
                  <a:pt x="141" y="305"/>
                </a:lnTo>
                <a:lnTo>
                  <a:pt x="142" y="305"/>
                </a:lnTo>
                <a:lnTo>
                  <a:pt x="142" y="306"/>
                </a:lnTo>
                <a:lnTo>
                  <a:pt x="142" y="306"/>
                </a:lnTo>
                <a:lnTo>
                  <a:pt x="141" y="306"/>
                </a:lnTo>
                <a:lnTo>
                  <a:pt x="141" y="307"/>
                </a:lnTo>
                <a:lnTo>
                  <a:pt x="141" y="307"/>
                </a:lnTo>
                <a:lnTo>
                  <a:pt x="140" y="307"/>
                </a:lnTo>
                <a:lnTo>
                  <a:pt x="140" y="307"/>
                </a:lnTo>
                <a:lnTo>
                  <a:pt x="141" y="307"/>
                </a:lnTo>
                <a:lnTo>
                  <a:pt x="141" y="308"/>
                </a:lnTo>
                <a:lnTo>
                  <a:pt x="140" y="308"/>
                </a:lnTo>
                <a:lnTo>
                  <a:pt x="140" y="308"/>
                </a:lnTo>
                <a:lnTo>
                  <a:pt x="140" y="308"/>
                </a:lnTo>
                <a:lnTo>
                  <a:pt x="139" y="308"/>
                </a:lnTo>
                <a:lnTo>
                  <a:pt x="139" y="308"/>
                </a:lnTo>
                <a:lnTo>
                  <a:pt x="139" y="308"/>
                </a:lnTo>
                <a:lnTo>
                  <a:pt x="139" y="308"/>
                </a:lnTo>
                <a:lnTo>
                  <a:pt x="139" y="309"/>
                </a:lnTo>
                <a:lnTo>
                  <a:pt x="139" y="309"/>
                </a:lnTo>
                <a:lnTo>
                  <a:pt x="138" y="309"/>
                </a:lnTo>
                <a:lnTo>
                  <a:pt x="138" y="310"/>
                </a:lnTo>
                <a:lnTo>
                  <a:pt x="138" y="310"/>
                </a:lnTo>
                <a:lnTo>
                  <a:pt x="138" y="310"/>
                </a:lnTo>
                <a:lnTo>
                  <a:pt x="137" y="310"/>
                </a:lnTo>
                <a:lnTo>
                  <a:pt x="137" y="311"/>
                </a:lnTo>
                <a:lnTo>
                  <a:pt x="137" y="311"/>
                </a:lnTo>
                <a:lnTo>
                  <a:pt x="137" y="311"/>
                </a:lnTo>
                <a:lnTo>
                  <a:pt x="137" y="312"/>
                </a:lnTo>
                <a:lnTo>
                  <a:pt x="137" y="312"/>
                </a:lnTo>
                <a:lnTo>
                  <a:pt x="136" y="312"/>
                </a:lnTo>
                <a:lnTo>
                  <a:pt x="136" y="312"/>
                </a:lnTo>
                <a:lnTo>
                  <a:pt x="136" y="313"/>
                </a:lnTo>
                <a:lnTo>
                  <a:pt x="136" y="313"/>
                </a:lnTo>
                <a:lnTo>
                  <a:pt x="136" y="313"/>
                </a:lnTo>
                <a:lnTo>
                  <a:pt x="136" y="313"/>
                </a:lnTo>
                <a:lnTo>
                  <a:pt x="136" y="314"/>
                </a:lnTo>
                <a:lnTo>
                  <a:pt x="136" y="314"/>
                </a:lnTo>
                <a:lnTo>
                  <a:pt x="136" y="315"/>
                </a:lnTo>
                <a:lnTo>
                  <a:pt x="136" y="315"/>
                </a:lnTo>
                <a:lnTo>
                  <a:pt x="135" y="315"/>
                </a:lnTo>
                <a:lnTo>
                  <a:pt x="135" y="316"/>
                </a:lnTo>
                <a:lnTo>
                  <a:pt x="135" y="316"/>
                </a:lnTo>
                <a:lnTo>
                  <a:pt x="135" y="316"/>
                </a:lnTo>
                <a:lnTo>
                  <a:pt x="134" y="316"/>
                </a:lnTo>
                <a:lnTo>
                  <a:pt x="134" y="316"/>
                </a:lnTo>
                <a:lnTo>
                  <a:pt x="134" y="315"/>
                </a:lnTo>
                <a:lnTo>
                  <a:pt x="133" y="315"/>
                </a:lnTo>
                <a:lnTo>
                  <a:pt x="133" y="315"/>
                </a:lnTo>
                <a:lnTo>
                  <a:pt x="133" y="315"/>
                </a:lnTo>
                <a:lnTo>
                  <a:pt x="132" y="315"/>
                </a:lnTo>
                <a:lnTo>
                  <a:pt x="132" y="314"/>
                </a:lnTo>
                <a:lnTo>
                  <a:pt x="132" y="314"/>
                </a:lnTo>
                <a:lnTo>
                  <a:pt x="131" y="314"/>
                </a:lnTo>
                <a:lnTo>
                  <a:pt x="131" y="314"/>
                </a:lnTo>
                <a:lnTo>
                  <a:pt x="131" y="314"/>
                </a:lnTo>
                <a:lnTo>
                  <a:pt x="130" y="314"/>
                </a:lnTo>
                <a:lnTo>
                  <a:pt x="130" y="314"/>
                </a:lnTo>
                <a:lnTo>
                  <a:pt x="129" y="314"/>
                </a:lnTo>
                <a:lnTo>
                  <a:pt x="129" y="314"/>
                </a:lnTo>
                <a:lnTo>
                  <a:pt x="128" y="314"/>
                </a:lnTo>
                <a:lnTo>
                  <a:pt x="128" y="314"/>
                </a:lnTo>
                <a:lnTo>
                  <a:pt x="128" y="315"/>
                </a:lnTo>
                <a:lnTo>
                  <a:pt x="127" y="315"/>
                </a:lnTo>
                <a:lnTo>
                  <a:pt x="127" y="315"/>
                </a:lnTo>
                <a:lnTo>
                  <a:pt x="127" y="315"/>
                </a:lnTo>
                <a:lnTo>
                  <a:pt x="127" y="315"/>
                </a:lnTo>
                <a:lnTo>
                  <a:pt x="126" y="315"/>
                </a:lnTo>
                <a:lnTo>
                  <a:pt x="126" y="315"/>
                </a:lnTo>
                <a:lnTo>
                  <a:pt x="125" y="315"/>
                </a:lnTo>
                <a:lnTo>
                  <a:pt x="125" y="316"/>
                </a:lnTo>
                <a:lnTo>
                  <a:pt x="124" y="316"/>
                </a:lnTo>
                <a:lnTo>
                  <a:pt x="124" y="316"/>
                </a:lnTo>
                <a:lnTo>
                  <a:pt x="123" y="316"/>
                </a:lnTo>
                <a:lnTo>
                  <a:pt x="123" y="316"/>
                </a:lnTo>
                <a:lnTo>
                  <a:pt x="123" y="316"/>
                </a:lnTo>
                <a:lnTo>
                  <a:pt x="123" y="316"/>
                </a:lnTo>
                <a:lnTo>
                  <a:pt x="122" y="316"/>
                </a:lnTo>
                <a:lnTo>
                  <a:pt x="122" y="316"/>
                </a:lnTo>
                <a:lnTo>
                  <a:pt x="121" y="316"/>
                </a:lnTo>
                <a:lnTo>
                  <a:pt x="121" y="316"/>
                </a:lnTo>
                <a:lnTo>
                  <a:pt x="121" y="316"/>
                </a:lnTo>
                <a:lnTo>
                  <a:pt x="120" y="316"/>
                </a:lnTo>
                <a:lnTo>
                  <a:pt x="120" y="316"/>
                </a:lnTo>
                <a:lnTo>
                  <a:pt x="119" y="316"/>
                </a:lnTo>
                <a:lnTo>
                  <a:pt x="119" y="316"/>
                </a:lnTo>
                <a:lnTo>
                  <a:pt x="119" y="316"/>
                </a:lnTo>
                <a:lnTo>
                  <a:pt x="118" y="316"/>
                </a:lnTo>
                <a:lnTo>
                  <a:pt x="118" y="316"/>
                </a:lnTo>
                <a:lnTo>
                  <a:pt x="117" y="316"/>
                </a:lnTo>
                <a:lnTo>
                  <a:pt x="117" y="316"/>
                </a:lnTo>
                <a:lnTo>
                  <a:pt x="117" y="317"/>
                </a:lnTo>
                <a:lnTo>
                  <a:pt x="117" y="317"/>
                </a:lnTo>
                <a:lnTo>
                  <a:pt x="116" y="317"/>
                </a:lnTo>
                <a:lnTo>
                  <a:pt x="116" y="317"/>
                </a:lnTo>
                <a:lnTo>
                  <a:pt x="116" y="317"/>
                </a:lnTo>
                <a:lnTo>
                  <a:pt x="116" y="317"/>
                </a:lnTo>
                <a:lnTo>
                  <a:pt x="115" y="317"/>
                </a:lnTo>
                <a:lnTo>
                  <a:pt x="115" y="317"/>
                </a:lnTo>
                <a:lnTo>
                  <a:pt x="115" y="317"/>
                </a:lnTo>
                <a:lnTo>
                  <a:pt x="115" y="317"/>
                </a:lnTo>
                <a:lnTo>
                  <a:pt x="115" y="317"/>
                </a:lnTo>
                <a:lnTo>
                  <a:pt x="114" y="316"/>
                </a:lnTo>
                <a:lnTo>
                  <a:pt x="114" y="316"/>
                </a:lnTo>
                <a:lnTo>
                  <a:pt x="113" y="316"/>
                </a:lnTo>
                <a:lnTo>
                  <a:pt x="113" y="315"/>
                </a:lnTo>
                <a:lnTo>
                  <a:pt x="112" y="315"/>
                </a:lnTo>
                <a:lnTo>
                  <a:pt x="112" y="315"/>
                </a:lnTo>
                <a:lnTo>
                  <a:pt x="112" y="315"/>
                </a:lnTo>
                <a:lnTo>
                  <a:pt x="112" y="314"/>
                </a:lnTo>
                <a:lnTo>
                  <a:pt x="112" y="314"/>
                </a:lnTo>
                <a:lnTo>
                  <a:pt x="111" y="313"/>
                </a:lnTo>
                <a:lnTo>
                  <a:pt x="111" y="313"/>
                </a:lnTo>
                <a:lnTo>
                  <a:pt x="111" y="313"/>
                </a:lnTo>
                <a:lnTo>
                  <a:pt x="111" y="313"/>
                </a:lnTo>
                <a:lnTo>
                  <a:pt x="110" y="313"/>
                </a:lnTo>
                <a:lnTo>
                  <a:pt x="110" y="313"/>
                </a:lnTo>
                <a:lnTo>
                  <a:pt x="109" y="313"/>
                </a:lnTo>
                <a:lnTo>
                  <a:pt x="109" y="313"/>
                </a:lnTo>
                <a:lnTo>
                  <a:pt x="108" y="313"/>
                </a:lnTo>
                <a:lnTo>
                  <a:pt x="108" y="313"/>
                </a:lnTo>
                <a:lnTo>
                  <a:pt x="107" y="313"/>
                </a:lnTo>
                <a:lnTo>
                  <a:pt x="107" y="312"/>
                </a:lnTo>
                <a:lnTo>
                  <a:pt x="107" y="312"/>
                </a:lnTo>
                <a:lnTo>
                  <a:pt x="106" y="311"/>
                </a:lnTo>
                <a:lnTo>
                  <a:pt x="106" y="311"/>
                </a:lnTo>
                <a:lnTo>
                  <a:pt x="106" y="311"/>
                </a:lnTo>
                <a:lnTo>
                  <a:pt x="106" y="310"/>
                </a:lnTo>
                <a:lnTo>
                  <a:pt x="106" y="310"/>
                </a:lnTo>
                <a:lnTo>
                  <a:pt x="106" y="310"/>
                </a:lnTo>
                <a:lnTo>
                  <a:pt x="106" y="309"/>
                </a:lnTo>
                <a:lnTo>
                  <a:pt x="106" y="309"/>
                </a:lnTo>
                <a:lnTo>
                  <a:pt x="106" y="309"/>
                </a:lnTo>
                <a:lnTo>
                  <a:pt x="106" y="308"/>
                </a:lnTo>
                <a:lnTo>
                  <a:pt x="105" y="308"/>
                </a:lnTo>
                <a:lnTo>
                  <a:pt x="105" y="308"/>
                </a:lnTo>
                <a:lnTo>
                  <a:pt x="104" y="308"/>
                </a:lnTo>
                <a:lnTo>
                  <a:pt x="104" y="308"/>
                </a:lnTo>
                <a:lnTo>
                  <a:pt x="103" y="308"/>
                </a:lnTo>
                <a:lnTo>
                  <a:pt x="103" y="308"/>
                </a:lnTo>
                <a:lnTo>
                  <a:pt x="102" y="308"/>
                </a:lnTo>
                <a:lnTo>
                  <a:pt x="102" y="308"/>
                </a:lnTo>
                <a:lnTo>
                  <a:pt x="102" y="308"/>
                </a:lnTo>
                <a:lnTo>
                  <a:pt x="102" y="307"/>
                </a:lnTo>
                <a:lnTo>
                  <a:pt x="101" y="307"/>
                </a:lnTo>
                <a:lnTo>
                  <a:pt x="101" y="307"/>
                </a:lnTo>
                <a:lnTo>
                  <a:pt x="101" y="306"/>
                </a:lnTo>
                <a:lnTo>
                  <a:pt x="100" y="306"/>
                </a:lnTo>
                <a:lnTo>
                  <a:pt x="100" y="306"/>
                </a:lnTo>
                <a:lnTo>
                  <a:pt x="99" y="305"/>
                </a:lnTo>
                <a:lnTo>
                  <a:pt x="99" y="305"/>
                </a:lnTo>
                <a:lnTo>
                  <a:pt x="99" y="305"/>
                </a:lnTo>
                <a:lnTo>
                  <a:pt x="98" y="304"/>
                </a:lnTo>
                <a:lnTo>
                  <a:pt x="98" y="304"/>
                </a:lnTo>
                <a:lnTo>
                  <a:pt x="98" y="304"/>
                </a:lnTo>
                <a:lnTo>
                  <a:pt x="98" y="304"/>
                </a:lnTo>
                <a:lnTo>
                  <a:pt x="98" y="303"/>
                </a:lnTo>
                <a:lnTo>
                  <a:pt x="97" y="303"/>
                </a:lnTo>
                <a:lnTo>
                  <a:pt x="97" y="302"/>
                </a:lnTo>
                <a:lnTo>
                  <a:pt x="97" y="302"/>
                </a:lnTo>
                <a:lnTo>
                  <a:pt x="96" y="301"/>
                </a:lnTo>
                <a:lnTo>
                  <a:pt x="96" y="301"/>
                </a:lnTo>
                <a:lnTo>
                  <a:pt x="96" y="300"/>
                </a:lnTo>
                <a:lnTo>
                  <a:pt x="96" y="300"/>
                </a:lnTo>
                <a:lnTo>
                  <a:pt x="95" y="300"/>
                </a:lnTo>
                <a:lnTo>
                  <a:pt x="95" y="300"/>
                </a:lnTo>
                <a:lnTo>
                  <a:pt x="95" y="299"/>
                </a:lnTo>
                <a:lnTo>
                  <a:pt x="95" y="299"/>
                </a:lnTo>
                <a:lnTo>
                  <a:pt x="95" y="298"/>
                </a:lnTo>
                <a:lnTo>
                  <a:pt x="95" y="298"/>
                </a:lnTo>
                <a:lnTo>
                  <a:pt x="95" y="297"/>
                </a:lnTo>
                <a:lnTo>
                  <a:pt x="95" y="297"/>
                </a:lnTo>
                <a:lnTo>
                  <a:pt x="95" y="296"/>
                </a:lnTo>
                <a:lnTo>
                  <a:pt x="95" y="296"/>
                </a:lnTo>
                <a:lnTo>
                  <a:pt x="95" y="296"/>
                </a:lnTo>
                <a:lnTo>
                  <a:pt x="95" y="295"/>
                </a:lnTo>
                <a:lnTo>
                  <a:pt x="95" y="295"/>
                </a:lnTo>
                <a:lnTo>
                  <a:pt x="95" y="294"/>
                </a:lnTo>
                <a:lnTo>
                  <a:pt x="95" y="294"/>
                </a:lnTo>
                <a:lnTo>
                  <a:pt x="95" y="294"/>
                </a:lnTo>
                <a:lnTo>
                  <a:pt x="94" y="294"/>
                </a:lnTo>
                <a:lnTo>
                  <a:pt x="94" y="293"/>
                </a:lnTo>
                <a:lnTo>
                  <a:pt x="94" y="293"/>
                </a:lnTo>
                <a:lnTo>
                  <a:pt x="93" y="293"/>
                </a:lnTo>
                <a:lnTo>
                  <a:pt x="93" y="292"/>
                </a:lnTo>
                <a:lnTo>
                  <a:pt x="93" y="292"/>
                </a:lnTo>
                <a:lnTo>
                  <a:pt x="92" y="292"/>
                </a:lnTo>
                <a:lnTo>
                  <a:pt x="92" y="291"/>
                </a:lnTo>
                <a:lnTo>
                  <a:pt x="92" y="291"/>
                </a:lnTo>
                <a:lnTo>
                  <a:pt x="93" y="290"/>
                </a:lnTo>
                <a:lnTo>
                  <a:pt x="93" y="290"/>
                </a:lnTo>
                <a:lnTo>
                  <a:pt x="93" y="290"/>
                </a:lnTo>
                <a:lnTo>
                  <a:pt x="93" y="289"/>
                </a:lnTo>
                <a:lnTo>
                  <a:pt x="93" y="289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1" y="287"/>
                </a:lnTo>
                <a:lnTo>
                  <a:pt x="91" y="287"/>
                </a:lnTo>
                <a:lnTo>
                  <a:pt x="91" y="286"/>
                </a:lnTo>
                <a:lnTo>
                  <a:pt x="90" y="286"/>
                </a:lnTo>
                <a:lnTo>
                  <a:pt x="90" y="286"/>
                </a:lnTo>
                <a:lnTo>
                  <a:pt x="90" y="285"/>
                </a:lnTo>
                <a:lnTo>
                  <a:pt x="90" y="285"/>
                </a:lnTo>
                <a:lnTo>
                  <a:pt x="90" y="285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8" y="283"/>
                </a:lnTo>
                <a:lnTo>
                  <a:pt x="88" y="283"/>
                </a:lnTo>
                <a:lnTo>
                  <a:pt x="88" y="282"/>
                </a:lnTo>
                <a:lnTo>
                  <a:pt x="88" y="282"/>
                </a:lnTo>
                <a:lnTo>
                  <a:pt x="87" y="282"/>
                </a:lnTo>
                <a:lnTo>
                  <a:pt x="87" y="281"/>
                </a:lnTo>
                <a:lnTo>
                  <a:pt x="87" y="281"/>
                </a:lnTo>
                <a:lnTo>
                  <a:pt x="87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5" y="278"/>
                </a:lnTo>
                <a:lnTo>
                  <a:pt x="85" y="278"/>
                </a:lnTo>
                <a:lnTo>
                  <a:pt x="85" y="278"/>
                </a:lnTo>
                <a:lnTo>
                  <a:pt x="85" y="277"/>
                </a:lnTo>
                <a:lnTo>
                  <a:pt x="85" y="277"/>
                </a:lnTo>
                <a:lnTo>
                  <a:pt x="85" y="276"/>
                </a:lnTo>
                <a:lnTo>
                  <a:pt x="85" y="276"/>
                </a:lnTo>
                <a:lnTo>
                  <a:pt x="85" y="276"/>
                </a:lnTo>
                <a:lnTo>
                  <a:pt x="84" y="275"/>
                </a:lnTo>
                <a:lnTo>
                  <a:pt x="84" y="275"/>
                </a:lnTo>
                <a:lnTo>
                  <a:pt x="84" y="275"/>
                </a:lnTo>
                <a:lnTo>
                  <a:pt x="84" y="274"/>
                </a:lnTo>
                <a:lnTo>
                  <a:pt x="83" y="274"/>
                </a:lnTo>
                <a:lnTo>
                  <a:pt x="83" y="273"/>
                </a:lnTo>
                <a:lnTo>
                  <a:pt x="83" y="273"/>
                </a:lnTo>
                <a:lnTo>
                  <a:pt x="83" y="272"/>
                </a:lnTo>
                <a:lnTo>
                  <a:pt x="83" y="272"/>
                </a:lnTo>
                <a:lnTo>
                  <a:pt x="82" y="271"/>
                </a:lnTo>
                <a:lnTo>
                  <a:pt x="82" y="271"/>
                </a:lnTo>
                <a:lnTo>
                  <a:pt x="81" y="271"/>
                </a:lnTo>
                <a:lnTo>
                  <a:pt x="81" y="270"/>
                </a:lnTo>
                <a:lnTo>
                  <a:pt x="81" y="270"/>
                </a:lnTo>
                <a:lnTo>
                  <a:pt x="81" y="269"/>
                </a:lnTo>
                <a:lnTo>
                  <a:pt x="81" y="268"/>
                </a:lnTo>
                <a:lnTo>
                  <a:pt x="81" y="268"/>
                </a:lnTo>
                <a:lnTo>
                  <a:pt x="80" y="268"/>
                </a:lnTo>
                <a:lnTo>
                  <a:pt x="80" y="267"/>
                </a:lnTo>
                <a:lnTo>
                  <a:pt x="80" y="267"/>
                </a:lnTo>
                <a:lnTo>
                  <a:pt x="79" y="267"/>
                </a:lnTo>
                <a:lnTo>
                  <a:pt x="79" y="266"/>
                </a:lnTo>
                <a:lnTo>
                  <a:pt x="79" y="266"/>
                </a:lnTo>
                <a:lnTo>
                  <a:pt x="79" y="265"/>
                </a:lnTo>
                <a:lnTo>
                  <a:pt x="78" y="265"/>
                </a:lnTo>
                <a:lnTo>
                  <a:pt x="77" y="264"/>
                </a:lnTo>
                <a:lnTo>
                  <a:pt x="77" y="264"/>
                </a:lnTo>
                <a:lnTo>
                  <a:pt x="77" y="263"/>
                </a:lnTo>
                <a:lnTo>
                  <a:pt x="76" y="263"/>
                </a:lnTo>
                <a:lnTo>
                  <a:pt x="76" y="263"/>
                </a:lnTo>
                <a:lnTo>
                  <a:pt x="76" y="263"/>
                </a:lnTo>
                <a:lnTo>
                  <a:pt x="75" y="263"/>
                </a:lnTo>
                <a:lnTo>
                  <a:pt x="75" y="263"/>
                </a:lnTo>
                <a:lnTo>
                  <a:pt x="74" y="262"/>
                </a:lnTo>
                <a:lnTo>
                  <a:pt x="74" y="262"/>
                </a:lnTo>
                <a:lnTo>
                  <a:pt x="74" y="262"/>
                </a:lnTo>
                <a:lnTo>
                  <a:pt x="73" y="262"/>
                </a:lnTo>
                <a:lnTo>
                  <a:pt x="73" y="261"/>
                </a:lnTo>
                <a:lnTo>
                  <a:pt x="73" y="261"/>
                </a:lnTo>
                <a:lnTo>
                  <a:pt x="72" y="261"/>
                </a:lnTo>
                <a:lnTo>
                  <a:pt x="72" y="261"/>
                </a:lnTo>
                <a:lnTo>
                  <a:pt x="71" y="260"/>
                </a:lnTo>
                <a:lnTo>
                  <a:pt x="71" y="260"/>
                </a:lnTo>
                <a:lnTo>
                  <a:pt x="70" y="260"/>
                </a:lnTo>
                <a:lnTo>
                  <a:pt x="70" y="260"/>
                </a:lnTo>
                <a:lnTo>
                  <a:pt x="69" y="260"/>
                </a:lnTo>
                <a:lnTo>
                  <a:pt x="69" y="259"/>
                </a:lnTo>
                <a:lnTo>
                  <a:pt x="69" y="259"/>
                </a:lnTo>
                <a:lnTo>
                  <a:pt x="68" y="259"/>
                </a:lnTo>
                <a:lnTo>
                  <a:pt x="68" y="259"/>
                </a:lnTo>
                <a:lnTo>
                  <a:pt x="67" y="259"/>
                </a:lnTo>
                <a:lnTo>
                  <a:pt x="67" y="259"/>
                </a:lnTo>
                <a:lnTo>
                  <a:pt x="66" y="259"/>
                </a:lnTo>
                <a:lnTo>
                  <a:pt x="66" y="259"/>
                </a:lnTo>
                <a:lnTo>
                  <a:pt x="65" y="259"/>
                </a:lnTo>
                <a:lnTo>
                  <a:pt x="65" y="259"/>
                </a:lnTo>
                <a:lnTo>
                  <a:pt x="65" y="259"/>
                </a:lnTo>
                <a:lnTo>
                  <a:pt x="64" y="259"/>
                </a:lnTo>
                <a:lnTo>
                  <a:pt x="64" y="259"/>
                </a:lnTo>
                <a:lnTo>
                  <a:pt x="63" y="259"/>
                </a:lnTo>
                <a:lnTo>
                  <a:pt x="63" y="259"/>
                </a:lnTo>
                <a:lnTo>
                  <a:pt x="63" y="260"/>
                </a:lnTo>
                <a:lnTo>
                  <a:pt x="63" y="260"/>
                </a:lnTo>
                <a:lnTo>
                  <a:pt x="62" y="260"/>
                </a:lnTo>
                <a:lnTo>
                  <a:pt x="62" y="260"/>
                </a:lnTo>
                <a:lnTo>
                  <a:pt x="61" y="260"/>
                </a:lnTo>
                <a:lnTo>
                  <a:pt x="61" y="260"/>
                </a:lnTo>
                <a:lnTo>
                  <a:pt x="61" y="261"/>
                </a:lnTo>
                <a:lnTo>
                  <a:pt x="61" y="261"/>
                </a:lnTo>
                <a:lnTo>
                  <a:pt x="60" y="261"/>
                </a:lnTo>
                <a:lnTo>
                  <a:pt x="60" y="261"/>
                </a:lnTo>
                <a:lnTo>
                  <a:pt x="59" y="261"/>
                </a:lnTo>
                <a:lnTo>
                  <a:pt x="59" y="261"/>
                </a:lnTo>
                <a:lnTo>
                  <a:pt x="58" y="261"/>
                </a:lnTo>
                <a:lnTo>
                  <a:pt x="58" y="261"/>
                </a:lnTo>
                <a:lnTo>
                  <a:pt x="58" y="261"/>
                </a:lnTo>
                <a:lnTo>
                  <a:pt x="57" y="260"/>
                </a:lnTo>
                <a:lnTo>
                  <a:pt x="57" y="260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8"/>
                </a:lnTo>
                <a:lnTo>
                  <a:pt x="57" y="258"/>
                </a:lnTo>
                <a:lnTo>
                  <a:pt x="57" y="258"/>
                </a:lnTo>
                <a:lnTo>
                  <a:pt x="57" y="257"/>
                </a:lnTo>
                <a:lnTo>
                  <a:pt x="57" y="257"/>
                </a:lnTo>
                <a:lnTo>
                  <a:pt x="56" y="256"/>
                </a:lnTo>
                <a:lnTo>
                  <a:pt x="56" y="256"/>
                </a:lnTo>
                <a:lnTo>
                  <a:pt x="56" y="255"/>
                </a:lnTo>
                <a:lnTo>
                  <a:pt x="56" y="255"/>
                </a:lnTo>
                <a:lnTo>
                  <a:pt x="56" y="255"/>
                </a:lnTo>
                <a:lnTo>
                  <a:pt x="56" y="254"/>
                </a:lnTo>
                <a:lnTo>
                  <a:pt x="56" y="254"/>
                </a:lnTo>
                <a:lnTo>
                  <a:pt x="57" y="254"/>
                </a:lnTo>
                <a:lnTo>
                  <a:pt x="57" y="253"/>
                </a:lnTo>
                <a:lnTo>
                  <a:pt x="57" y="253"/>
                </a:lnTo>
                <a:lnTo>
                  <a:pt x="57" y="253"/>
                </a:lnTo>
                <a:lnTo>
                  <a:pt x="58" y="252"/>
                </a:lnTo>
                <a:lnTo>
                  <a:pt x="58" y="252"/>
                </a:lnTo>
                <a:lnTo>
                  <a:pt x="58" y="251"/>
                </a:lnTo>
                <a:lnTo>
                  <a:pt x="58" y="251"/>
                </a:lnTo>
                <a:lnTo>
                  <a:pt x="58" y="250"/>
                </a:lnTo>
                <a:lnTo>
                  <a:pt x="58" y="250"/>
                </a:lnTo>
                <a:lnTo>
                  <a:pt x="58" y="250"/>
                </a:lnTo>
                <a:lnTo>
                  <a:pt x="58" y="249"/>
                </a:lnTo>
                <a:lnTo>
                  <a:pt x="59" y="248"/>
                </a:lnTo>
                <a:lnTo>
                  <a:pt x="59" y="248"/>
                </a:lnTo>
                <a:lnTo>
                  <a:pt x="59" y="247"/>
                </a:lnTo>
                <a:lnTo>
                  <a:pt x="59" y="247"/>
                </a:lnTo>
                <a:lnTo>
                  <a:pt x="59" y="247"/>
                </a:lnTo>
                <a:lnTo>
                  <a:pt x="59" y="246"/>
                </a:lnTo>
                <a:lnTo>
                  <a:pt x="59" y="246"/>
                </a:lnTo>
                <a:lnTo>
                  <a:pt x="59" y="246"/>
                </a:lnTo>
                <a:lnTo>
                  <a:pt x="59" y="245"/>
                </a:lnTo>
                <a:lnTo>
                  <a:pt x="59" y="245"/>
                </a:lnTo>
                <a:lnTo>
                  <a:pt x="59" y="244"/>
                </a:lnTo>
                <a:lnTo>
                  <a:pt x="59" y="244"/>
                </a:lnTo>
                <a:lnTo>
                  <a:pt x="59" y="243"/>
                </a:lnTo>
                <a:lnTo>
                  <a:pt x="60" y="243"/>
                </a:lnTo>
                <a:lnTo>
                  <a:pt x="60" y="243"/>
                </a:lnTo>
                <a:lnTo>
                  <a:pt x="60" y="242"/>
                </a:lnTo>
                <a:lnTo>
                  <a:pt x="61" y="242"/>
                </a:lnTo>
                <a:lnTo>
                  <a:pt x="61" y="242"/>
                </a:lnTo>
                <a:lnTo>
                  <a:pt x="61" y="242"/>
                </a:lnTo>
                <a:lnTo>
                  <a:pt x="62" y="241"/>
                </a:lnTo>
                <a:lnTo>
                  <a:pt x="62" y="241"/>
                </a:lnTo>
                <a:lnTo>
                  <a:pt x="63" y="240"/>
                </a:lnTo>
                <a:lnTo>
                  <a:pt x="63" y="240"/>
                </a:lnTo>
                <a:lnTo>
                  <a:pt x="63" y="240"/>
                </a:lnTo>
                <a:lnTo>
                  <a:pt x="63" y="239"/>
                </a:lnTo>
                <a:lnTo>
                  <a:pt x="64" y="239"/>
                </a:lnTo>
                <a:lnTo>
                  <a:pt x="64" y="238"/>
                </a:lnTo>
                <a:lnTo>
                  <a:pt x="65" y="238"/>
                </a:lnTo>
                <a:lnTo>
                  <a:pt x="65" y="238"/>
                </a:lnTo>
                <a:lnTo>
                  <a:pt x="65" y="238"/>
                </a:lnTo>
                <a:lnTo>
                  <a:pt x="65" y="237"/>
                </a:lnTo>
                <a:lnTo>
                  <a:pt x="65" y="237"/>
                </a:lnTo>
                <a:lnTo>
                  <a:pt x="65" y="237"/>
                </a:lnTo>
                <a:lnTo>
                  <a:pt x="66" y="236"/>
                </a:lnTo>
                <a:lnTo>
                  <a:pt x="66" y="236"/>
                </a:lnTo>
                <a:lnTo>
                  <a:pt x="66" y="236"/>
                </a:lnTo>
                <a:lnTo>
                  <a:pt x="66" y="235"/>
                </a:lnTo>
                <a:lnTo>
                  <a:pt x="66" y="235"/>
                </a:lnTo>
                <a:lnTo>
                  <a:pt x="67" y="234"/>
                </a:lnTo>
                <a:lnTo>
                  <a:pt x="67" y="234"/>
                </a:lnTo>
                <a:lnTo>
                  <a:pt x="67" y="234"/>
                </a:lnTo>
                <a:lnTo>
                  <a:pt x="67" y="233"/>
                </a:lnTo>
                <a:lnTo>
                  <a:pt x="68" y="233"/>
                </a:lnTo>
                <a:lnTo>
                  <a:pt x="68" y="232"/>
                </a:lnTo>
                <a:lnTo>
                  <a:pt x="68" y="232"/>
                </a:lnTo>
                <a:lnTo>
                  <a:pt x="68" y="231"/>
                </a:lnTo>
                <a:lnTo>
                  <a:pt x="68" y="231"/>
                </a:lnTo>
                <a:lnTo>
                  <a:pt x="68" y="230"/>
                </a:lnTo>
                <a:lnTo>
                  <a:pt x="68" y="230"/>
                </a:lnTo>
                <a:lnTo>
                  <a:pt x="69" y="230"/>
                </a:lnTo>
                <a:lnTo>
                  <a:pt x="69" y="230"/>
                </a:lnTo>
                <a:lnTo>
                  <a:pt x="69" y="229"/>
                </a:lnTo>
                <a:lnTo>
                  <a:pt x="69" y="229"/>
                </a:lnTo>
                <a:lnTo>
                  <a:pt x="69" y="228"/>
                </a:lnTo>
                <a:lnTo>
                  <a:pt x="69" y="228"/>
                </a:lnTo>
                <a:lnTo>
                  <a:pt x="69" y="227"/>
                </a:lnTo>
                <a:lnTo>
                  <a:pt x="69" y="227"/>
                </a:lnTo>
                <a:lnTo>
                  <a:pt x="69" y="227"/>
                </a:lnTo>
                <a:lnTo>
                  <a:pt x="69" y="226"/>
                </a:lnTo>
                <a:lnTo>
                  <a:pt x="69" y="226"/>
                </a:lnTo>
                <a:lnTo>
                  <a:pt x="69" y="225"/>
                </a:lnTo>
                <a:lnTo>
                  <a:pt x="69" y="225"/>
                </a:lnTo>
                <a:lnTo>
                  <a:pt x="69" y="225"/>
                </a:lnTo>
                <a:lnTo>
                  <a:pt x="69" y="225"/>
                </a:lnTo>
                <a:lnTo>
                  <a:pt x="69" y="225"/>
                </a:lnTo>
                <a:lnTo>
                  <a:pt x="69" y="224"/>
                </a:lnTo>
                <a:lnTo>
                  <a:pt x="69" y="224"/>
                </a:lnTo>
                <a:lnTo>
                  <a:pt x="69" y="223"/>
                </a:lnTo>
                <a:lnTo>
                  <a:pt x="69" y="223"/>
                </a:lnTo>
                <a:lnTo>
                  <a:pt x="69" y="222"/>
                </a:lnTo>
                <a:lnTo>
                  <a:pt x="69" y="221"/>
                </a:lnTo>
                <a:lnTo>
                  <a:pt x="69" y="221"/>
                </a:lnTo>
                <a:lnTo>
                  <a:pt x="69" y="221"/>
                </a:lnTo>
                <a:lnTo>
                  <a:pt x="69" y="220"/>
                </a:lnTo>
                <a:lnTo>
                  <a:pt x="69" y="220"/>
                </a:lnTo>
                <a:lnTo>
                  <a:pt x="69" y="219"/>
                </a:lnTo>
                <a:lnTo>
                  <a:pt x="69" y="219"/>
                </a:lnTo>
                <a:lnTo>
                  <a:pt x="69" y="218"/>
                </a:lnTo>
                <a:lnTo>
                  <a:pt x="69" y="218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6"/>
                </a:lnTo>
                <a:lnTo>
                  <a:pt x="69" y="216"/>
                </a:lnTo>
                <a:lnTo>
                  <a:pt x="69" y="215"/>
                </a:lnTo>
                <a:lnTo>
                  <a:pt x="69" y="215"/>
                </a:lnTo>
                <a:lnTo>
                  <a:pt x="69" y="215"/>
                </a:lnTo>
                <a:lnTo>
                  <a:pt x="69" y="214"/>
                </a:lnTo>
                <a:lnTo>
                  <a:pt x="68" y="214"/>
                </a:lnTo>
                <a:lnTo>
                  <a:pt x="68" y="213"/>
                </a:lnTo>
                <a:lnTo>
                  <a:pt x="68" y="213"/>
                </a:lnTo>
                <a:lnTo>
                  <a:pt x="68" y="213"/>
                </a:lnTo>
                <a:lnTo>
                  <a:pt x="67" y="212"/>
                </a:lnTo>
                <a:lnTo>
                  <a:pt x="67" y="212"/>
                </a:lnTo>
                <a:lnTo>
                  <a:pt x="67" y="211"/>
                </a:lnTo>
                <a:lnTo>
                  <a:pt x="67" y="211"/>
                </a:lnTo>
                <a:lnTo>
                  <a:pt x="67" y="211"/>
                </a:lnTo>
                <a:lnTo>
                  <a:pt x="66" y="211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5" y="210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4" y="209"/>
                </a:lnTo>
                <a:lnTo>
                  <a:pt x="64" y="208"/>
                </a:lnTo>
                <a:lnTo>
                  <a:pt x="64" y="208"/>
                </a:lnTo>
                <a:lnTo>
                  <a:pt x="63" y="208"/>
                </a:lnTo>
                <a:lnTo>
                  <a:pt x="63" y="207"/>
                </a:lnTo>
                <a:lnTo>
                  <a:pt x="62" y="207"/>
                </a:lnTo>
                <a:lnTo>
                  <a:pt x="62" y="207"/>
                </a:lnTo>
                <a:lnTo>
                  <a:pt x="62" y="206"/>
                </a:lnTo>
                <a:lnTo>
                  <a:pt x="62" y="206"/>
                </a:lnTo>
                <a:lnTo>
                  <a:pt x="61" y="206"/>
                </a:lnTo>
                <a:lnTo>
                  <a:pt x="61" y="205"/>
                </a:lnTo>
                <a:lnTo>
                  <a:pt x="61" y="205"/>
                </a:lnTo>
                <a:lnTo>
                  <a:pt x="61" y="205"/>
                </a:lnTo>
                <a:lnTo>
                  <a:pt x="61" y="205"/>
                </a:lnTo>
                <a:lnTo>
                  <a:pt x="61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3"/>
                </a:lnTo>
                <a:lnTo>
                  <a:pt x="59" y="203"/>
                </a:lnTo>
                <a:lnTo>
                  <a:pt x="59" y="203"/>
                </a:lnTo>
                <a:lnTo>
                  <a:pt x="58" y="203"/>
                </a:lnTo>
                <a:lnTo>
                  <a:pt x="58" y="203"/>
                </a:lnTo>
                <a:lnTo>
                  <a:pt x="57" y="203"/>
                </a:lnTo>
                <a:lnTo>
                  <a:pt x="57" y="202"/>
                </a:lnTo>
                <a:lnTo>
                  <a:pt x="57" y="202"/>
                </a:lnTo>
                <a:lnTo>
                  <a:pt x="56" y="202"/>
                </a:lnTo>
                <a:lnTo>
                  <a:pt x="56" y="202"/>
                </a:lnTo>
                <a:lnTo>
                  <a:pt x="56" y="201"/>
                </a:lnTo>
                <a:lnTo>
                  <a:pt x="56" y="201"/>
                </a:lnTo>
                <a:lnTo>
                  <a:pt x="56" y="201"/>
                </a:lnTo>
                <a:lnTo>
                  <a:pt x="55" y="201"/>
                </a:lnTo>
                <a:lnTo>
                  <a:pt x="54" y="201"/>
                </a:lnTo>
                <a:lnTo>
                  <a:pt x="54" y="201"/>
                </a:lnTo>
                <a:lnTo>
                  <a:pt x="53" y="201"/>
                </a:lnTo>
                <a:lnTo>
                  <a:pt x="53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2"/>
                </a:lnTo>
                <a:lnTo>
                  <a:pt x="52" y="202"/>
                </a:lnTo>
                <a:lnTo>
                  <a:pt x="51" y="202"/>
                </a:lnTo>
                <a:lnTo>
                  <a:pt x="51" y="202"/>
                </a:lnTo>
                <a:lnTo>
                  <a:pt x="50" y="202"/>
                </a:lnTo>
                <a:lnTo>
                  <a:pt x="50" y="203"/>
                </a:lnTo>
                <a:lnTo>
                  <a:pt x="50" y="203"/>
                </a:lnTo>
                <a:lnTo>
                  <a:pt x="50" y="203"/>
                </a:lnTo>
                <a:lnTo>
                  <a:pt x="49" y="203"/>
                </a:lnTo>
                <a:lnTo>
                  <a:pt x="49" y="203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7" y="204"/>
                </a:lnTo>
                <a:lnTo>
                  <a:pt x="47" y="204"/>
                </a:lnTo>
                <a:lnTo>
                  <a:pt x="46" y="204"/>
                </a:lnTo>
                <a:lnTo>
                  <a:pt x="46" y="203"/>
                </a:lnTo>
                <a:lnTo>
                  <a:pt x="46" y="203"/>
                </a:lnTo>
                <a:lnTo>
                  <a:pt x="45" y="203"/>
                </a:lnTo>
                <a:lnTo>
                  <a:pt x="45" y="203"/>
                </a:lnTo>
                <a:lnTo>
                  <a:pt x="44" y="203"/>
                </a:lnTo>
                <a:lnTo>
                  <a:pt x="44" y="203"/>
                </a:lnTo>
                <a:lnTo>
                  <a:pt x="44" y="203"/>
                </a:lnTo>
                <a:lnTo>
                  <a:pt x="44" y="204"/>
                </a:lnTo>
                <a:lnTo>
                  <a:pt x="43" y="204"/>
                </a:lnTo>
                <a:lnTo>
                  <a:pt x="43" y="204"/>
                </a:lnTo>
                <a:lnTo>
                  <a:pt x="43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1" y="204"/>
                </a:lnTo>
                <a:lnTo>
                  <a:pt x="41" y="204"/>
                </a:lnTo>
                <a:lnTo>
                  <a:pt x="40" y="204"/>
                </a:lnTo>
                <a:lnTo>
                  <a:pt x="40" y="204"/>
                </a:lnTo>
                <a:lnTo>
                  <a:pt x="40" y="204"/>
                </a:lnTo>
                <a:lnTo>
                  <a:pt x="40" y="204"/>
                </a:lnTo>
                <a:lnTo>
                  <a:pt x="39" y="204"/>
                </a:lnTo>
                <a:lnTo>
                  <a:pt x="39" y="204"/>
                </a:lnTo>
                <a:lnTo>
                  <a:pt x="38" y="204"/>
                </a:lnTo>
                <a:lnTo>
                  <a:pt x="38" y="204"/>
                </a:lnTo>
                <a:lnTo>
                  <a:pt x="37" y="204"/>
                </a:lnTo>
                <a:lnTo>
                  <a:pt x="37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3"/>
                </a:lnTo>
                <a:lnTo>
                  <a:pt x="36" y="202"/>
                </a:lnTo>
                <a:lnTo>
                  <a:pt x="36" y="202"/>
                </a:lnTo>
                <a:lnTo>
                  <a:pt x="36" y="202"/>
                </a:lnTo>
                <a:lnTo>
                  <a:pt x="35" y="201"/>
                </a:lnTo>
                <a:lnTo>
                  <a:pt x="35" y="201"/>
                </a:lnTo>
                <a:lnTo>
                  <a:pt x="35" y="200"/>
                </a:lnTo>
                <a:lnTo>
                  <a:pt x="35" y="200"/>
                </a:lnTo>
                <a:lnTo>
                  <a:pt x="35" y="200"/>
                </a:lnTo>
                <a:lnTo>
                  <a:pt x="34" y="200"/>
                </a:lnTo>
                <a:lnTo>
                  <a:pt x="34" y="199"/>
                </a:lnTo>
                <a:lnTo>
                  <a:pt x="34" y="199"/>
                </a:lnTo>
                <a:lnTo>
                  <a:pt x="34" y="198"/>
                </a:lnTo>
                <a:lnTo>
                  <a:pt x="34" y="198"/>
                </a:lnTo>
                <a:lnTo>
                  <a:pt x="33" y="197"/>
                </a:lnTo>
                <a:lnTo>
                  <a:pt x="33" y="197"/>
                </a:ln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2" y="196"/>
                </a:lnTo>
                <a:lnTo>
                  <a:pt x="32" y="195"/>
                </a:lnTo>
                <a:lnTo>
                  <a:pt x="32" y="195"/>
                </a:lnTo>
                <a:lnTo>
                  <a:pt x="32" y="195"/>
                </a:lnTo>
                <a:lnTo>
                  <a:pt x="31" y="194"/>
                </a:lnTo>
                <a:lnTo>
                  <a:pt x="31" y="194"/>
                </a:lnTo>
                <a:lnTo>
                  <a:pt x="31" y="193"/>
                </a:lnTo>
                <a:lnTo>
                  <a:pt x="31" y="193"/>
                </a:lnTo>
                <a:lnTo>
                  <a:pt x="31" y="193"/>
                </a:lnTo>
                <a:lnTo>
                  <a:pt x="31" y="192"/>
                </a:lnTo>
                <a:lnTo>
                  <a:pt x="31" y="192"/>
                </a:lnTo>
                <a:lnTo>
                  <a:pt x="31" y="192"/>
                </a:lnTo>
                <a:lnTo>
                  <a:pt x="30" y="192"/>
                </a:lnTo>
                <a:lnTo>
                  <a:pt x="30" y="191"/>
                </a:lnTo>
                <a:lnTo>
                  <a:pt x="30" y="191"/>
                </a:lnTo>
                <a:lnTo>
                  <a:pt x="30" y="191"/>
                </a:lnTo>
                <a:lnTo>
                  <a:pt x="29" y="191"/>
                </a:lnTo>
                <a:lnTo>
                  <a:pt x="29" y="190"/>
                </a:lnTo>
                <a:lnTo>
                  <a:pt x="28" y="190"/>
                </a:lnTo>
                <a:lnTo>
                  <a:pt x="28" y="189"/>
                </a:lnTo>
                <a:lnTo>
                  <a:pt x="28" y="189"/>
                </a:lnTo>
                <a:lnTo>
                  <a:pt x="28" y="189"/>
                </a:lnTo>
                <a:lnTo>
                  <a:pt x="28" y="188"/>
                </a:lnTo>
                <a:lnTo>
                  <a:pt x="27" y="188"/>
                </a:lnTo>
                <a:lnTo>
                  <a:pt x="27" y="188"/>
                </a:lnTo>
                <a:lnTo>
                  <a:pt x="27" y="187"/>
                </a:lnTo>
                <a:lnTo>
                  <a:pt x="27" y="187"/>
                </a:lnTo>
                <a:lnTo>
                  <a:pt x="27" y="187"/>
                </a:lnTo>
                <a:lnTo>
                  <a:pt x="27" y="186"/>
                </a:lnTo>
                <a:lnTo>
                  <a:pt x="26" y="186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4" y="184"/>
                </a:lnTo>
                <a:lnTo>
                  <a:pt x="24" y="184"/>
                </a:lnTo>
                <a:lnTo>
                  <a:pt x="23" y="184"/>
                </a:lnTo>
                <a:lnTo>
                  <a:pt x="23" y="184"/>
                </a:lnTo>
                <a:lnTo>
                  <a:pt x="23" y="183"/>
                </a:lnTo>
                <a:lnTo>
                  <a:pt x="22" y="183"/>
                </a:lnTo>
                <a:lnTo>
                  <a:pt x="22" y="183"/>
                </a:lnTo>
                <a:lnTo>
                  <a:pt x="21" y="183"/>
                </a:lnTo>
                <a:lnTo>
                  <a:pt x="21" y="183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8" y="183"/>
                </a:lnTo>
                <a:lnTo>
                  <a:pt x="18" y="184"/>
                </a:lnTo>
                <a:lnTo>
                  <a:pt x="17" y="184"/>
                </a:lnTo>
                <a:lnTo>
                  <a:pt x="17" y="184"/>
                </a:lnTo>
                <a:lnTo>
                  <a:pt x="16" y="184"/>
                </a:lnTo>
                <a:lnTo>
                  <a:pt x="16" y="184"/>
                </a:lnTo>
                <a:lnTo>
                  <a:pt x="15" y="184"/>
                </a:lnTo>
                <a:lnTo>
                  <a:pt x="15" y="184"/>
                </a:lnTo>
                <a:lnTo>
                  <a:pt x="14" y="185"/>
                </a:lnTo>
                <a:lnTo>
                  <a:pt x="13" y="185"/>
                </a:lnTo>
                <a:lnTo>
                  <a:pt x="13" y="185"/>
                </a:lnTo>
                <a:lnTo>
                  <a:pt x="12" y="184"/>
                </a:lnTo>
                <a:lnTo>
                  <a:pt x="12" y="184"/>
                </a:lnTo>
                <a:lnTo>
                  <a:pt x="11" y="184"/>
                </a:lnTo>
                <a:lnTo>
                  <a:pt x="11" y="184"/>
                </a:lnTo>
                <a:lnTo>
                  <a:pt x="10" y="184"/>
                </a:lnTo>
                <a:lnTo>
                  <a:pt x="10" y="184"/>
                </a:lnTo>
                <a:lnTo>
                  <a:pt x="10" y="184"/>
                </a:lnTo>
                <a:lnTo>
                  <a:pt x="9" y="184"/>
                </a:lnTo>
                <a:lnTo>
                  <a:pt x="9" y="184"/>
                </a:lnTo>
                <a:lnTo>
                  <a:pt x="8" y="184"/>
                </a:lnTo>
                <a:lnTo>
                  <a:pt x="8" y="184"/>
                </a:lnTo>
                <a:lnTo>
                  <a:pt x="7" y="184"/>
                </a:lnTo>
                <a:lnTo>
                  <a:pt x="7" y="184"/>
                </a:lnTo>
                <a:lnTo>
                  <a:pt x="6" y="184"/>
                </a:lnTo>
                <a:lnTo>
                  <a:pt x="6" y="184"/>
                </a:lnTo>
                <a:lnTo>
                  <a:pt x="6" y="184"/>
                </a:lnTo>
                <a:lnTo>
                  <a:pt x="5" y="184"/>
                </a:lnTo>
                <a:lnTo>
                  <a:pt x="5" y="184"/>
                </a:lnTo>
                <a:lnTo>
                  <a:pt x="4" y="184"/>
                </a:lnTo>
                <a:lnTo>
                  <a:pt x="4" y="184"/>
                </a:lnTo>
                <a:lnTo>
                  <a:pt x="3" y="184"/>
                </a:lnTo>
                <a:lnTo>
                  <a:pt x="3" y="184"/>
                </a:lnTo>
                <a:lnTo>
                  <a:pt x="2" y="185"/>
                </a:lnTo>
                <a:lnTo>
                  <a:pt x="2" y="185"/>
                </a:lnTo>
                <a:lnTo>
                  <a:pt x="2" y="185"/>
                </a:lnTo>
                <a:lnTo>
                  <a:pt x="1" y="185"/>
                </a:lnTo>
                <a:lnTo>
                  <a:pt x="1" y="185"/>
                </a:lnTo>
                <a:lnTo>
                  <a:pt x="0" y="185"/>
                </a:lnTo>
                <a:lnTo>
                  <a:pt x="0" y="185"/>
                </a:lnTo>
                <a:lnTo>
                  <a:pt x="0" y="184"/>
                </a:lnTo>
                <a:lnTo>
                  <a:pt x="0" y="184"/>
                </a:lnTo>
                <a:lnTo>
                  <a:pt x="0" y="184"/>
                </a:lnTo>
                <a:lnTo>
                  <a:pt x="0" y="184"/>
                </a:lnTo>
                <a:lnTo>
                  <a:pt x="0" y="183"/>
                </a:lnTo>
                <a:lnTo>
                  <a:pt x="1" y="183"/>
                </a:lnTo>
                <a:lnTo>
                  <a:pt x="1" y="183"/>
                </a:lnTo>
                <a:lnTo>
                  <a:pt x="1" y="182"/>
                </a:lnTo>
                <a:lnTo>
                  <a:pt x="2" y="182"/>
                </a:lnTo>
                <a:lnTo>
                  <a:pt x="2" y="182"/>
                </a:lnTo>
                <a:lnTo>
                  <a:pt x="2" y="181"/>
                </a:lnTo>
                <a:lnTo>
                  <a:pt x="2" y="181"/>
                </a:lnTo>
                <a:lnTo>
                  <a:pt x="2" y="180"/>
                </a:lnTo>
                <a:lnTo>
                  <a:pt x="2" y="180"/>
                </a:lnTo>
                <a:lnTo>
                  <a:pt x="3" y="180"/>
                </a:lnTo>
                <a:lnTo>
                  <a:pt x="3" y="180"/>
                </a:lnTo>
                <a:lnTo>
                  <a:pt x="3" y="180"/>
                </a:lnTo>
                <a:lnTo>
                  <a:pt x="4" y="180"/>
                </a:lnTo>
                <a:lnTo>
                  <a:pt x="4" y="179"/>
                </a:lnTo>
                <a:lnTo>
                  <a:pt x="4" y="179"/>
                </a:lnTo>
                <a:lnTo>
                  <a:pt x="4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6" y="178"/>
                </a:lnTo>
                <a:lnTo>
                  <a:pt x="6" y="178"/>
                </a:lnTo>
                <a:lnTo>
                  <a:pt x="6" y="177"/>
                </a:lnTo>
                <a:lnTo>
                  <a:pt x="6" y="177"/>
                </a:lnTo>
                <a:lnTo>
                  <a:pt x="7" y="177"/>
                </a:lnTo>
                <a:lnTo>
                  <a:pt x="7" y="176"/>
                </a:lnTo>
                <a:lnTo>
                  <a:pt x="7" y="176"/>
                </a:lnTo>
                <a:lnTo>
                  <a:pt x="7" y="176"/>
                </a:lnTo>
                <a:lnTo>
                  <a:pt x="7" y="175"/>
                </a:lnTo>
                <a:lnTo>
                  <a:pt x="7" y="175"/>
                </a:lnTo>
                <a:lnTo>
                  <a:pt x="7" y="175"/>
                </a:lnTo>
                <a:lnTo>
                  <a:pt x="7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3"/>
                </a:lnTo>
                <a:lnTo>
                  <a:pt x="8" y="173"/>
                </a:lnTo>
                <a:lnTo>
                  <a:pt x="8" y="173"/>
                </a:lnTo>
                <a:lnTo>
                  <a:pt x="8" y="172"/>
                </a:lnTo>
                <a:lnTo>
                  <a:pt x="8" y="172"/>
                </a:lnTo>
                <a:lnTo>
                  <a:pt x="8" y="172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0"/>
                </a:lnTo>
                <a:lnTo>
                  <a:pt x="8" y="170"/>
                </a:lnTo>
                <a:lnTo>
                  <a:pt x="8" y="169"/>
                </a:lnTo>
                <a:lnTo>
                  <a:pt x="8" y="169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8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6"/>
                </a:lnTo>
                <a:lnTo>
                  <a:pt x="7" y="166"/>
                </a:lnTo>
                <a:lnTo>
                  <a:pt x="7" y="165"/>
                </a:lnTo>
                <a:lnTo>
                  <a:pt x="8" y="165"/>
                </a:lnTo>
                <a:lnTo>
                  <a:pt x="8" y="164"/>
                </a:lnTo>
                <a:lnTo>
                  <a:pt x="8" y="164"/>
                </a:lnTo>
                <a:lnTo>
                  <a:pt x="9" y="164"/>
                </a:lnTo>
                <a:lnTo>
                  <a:pt x="9" y="163"/>
                </a:lnTo>
                <a:lnTo>
                  <a:pt x="8" y="163"/>
                </a:lnTo>
                <a:lnTo>
                  <a:pt x="8" y="163"/>
                </a:lnTo>
                <a:lnTo>
                  <a:pt x="8" y="163"/>
                </a:lnTo>
                <a:lnTo>
                  <a:pt x="8" y="162"/>
                </a:lnTo>
                <a:lnTo>
                  <a:pt x="7" y="162"/>
                </a:lnTo>
                <a:lnTo>
                  <a:pt x="7" y="162"/>
                </a:lnTo>
                <a:lnTo>
                  <a:pt x="7" y="161"/>
                </a:lnTo>
                <a:lnTo>
                  <a:pt x="7" y="161"/>
                </a:lnTo>
                <a:lnTo>
                  <a:pt x="7" y="161"/>
                </a:lnTo>
                <a:lnTo>
                  <a:pt x="6" y="161"/>
                </a:lnTo>
                <a:lnTo>
                  <a:pt x="6" y="160"/>
                </a:lnTo>
                <a:lnTo>
                  <a:pt x="6" y="160"/>
                </a:lnTo>
                <a:lnTo>
                  <a:pt x="6" y="160"/>
                </a:lnTo>
                <a:lnTo>
                  <a:pt x="6" y="159"/>
                </a:lnTo>
                <a:lnTo>
                  <a:pt x="6" y="159"/>
                </a:lnTo>
                <a:lnTo>
                  <a:pt x="6" y="159"/>
                </a:lnTo>
                <a:lnTo>
                  <a:pt x="5" y="159"/>
                </a:lnTo>
                <a:lnTo>
                  <a:pt x="5" y="159"/>
                </a:lnTo>
                <a:lnTo>
                  <a:pt x="5" y="159"/>
                </a:lnTo>
                <a:lnTo>
                  <a:pt x="5" y="158"/>
                </a:lnTo>
                <a:lnTo>
                  <a:pt x="5" y="158"/>
                </a:lnTo>
                <a:lnTo>
                  <a:pt x="5" y="157"/>
                </a:lnTo>
                <a:lnTo>
                  <a:pt x="5" y="157"/>
                </a:lnTo>
                <a:lnTo>
                  <a:pt x="5" y="157"/>
                </a:lnTo>
                <a:lnTo>
                  <a:pt x="5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5"/>
                </a:lnTo>
                <a:lnTo>
                  <a:pt x="6" y="155"/>
                </a:lnTo>
                <a:lnTo>
                  <a:pt x="7" y="155"/>
                </a:lnTo>
                <a:lnTo>
                  <a:pt x="7" y="155"/>
                </a:lnTo>
                <a:lnTo>
                  <a:pt x="7" y="155"/>
                </a:lnTo>
                <a:lnTo>
                  <a:pt x="7" y="155"/>
                </a:lnTo>
                <a:lnTo>
                  <a:pt x="8" y="154"/>
                </a:lnTo>
                <a:lnTo>
                  <a:pt x="8" y="154"/>
                </a:lnTo>
                <a:lnTo>
                  <a:pt x="8" y="153"/>
                </a:lnTo>
                <a:lnTo>
                  <a:pt x="9" y="153"/>
                </a:lnTo>
                <a:lnTo>
                  <a:pt x="9" y="152"/>
                </a:lnTo>
                <a:lnTo>
                  <a:pt x="9" y="152"/>
                </a:lnTo>
                <a:lnTo>
                  <a:pt x="12" y="151"/>
                </a:lnTo>
                <a:lnTo>
                  <a:pt x="12" y="151"/>
                </a:lnTo>
                <a:lnTo>
                  <a:pt x="12" y="151"/>
                </a:lnTo>
                <a:lnTo>
                  <a:pt x="13" y="151"/>
                </a:lnTo>
                <a:lnTo>
                  <a:pt x="13" y="151"/>
                </a:lnTo>
                <a:lnTo>
                  <a:pt x="13" y="151"/>
                </a:lnTo>
                <a:lnTo>
                  <a:pt x="14" y="151"/>
                </a:lnTo>
                <a:lnTo>
                  <a:pt x="14" y="151"/>
                </a:lnTo>
                <a:lnTo>
                  <a:pt x="14" y="151"/>
                </a:lnTo>
                <a:lnTo>
                  <a:pt x="15" y="151"/>
                </a:lnTo>
                <a:lnTo>
                  <a:pt x="15" y="151"/>
                </a:lnTo>
                <a:lnTo>
                  <a:pt x="15" y="150"/>
                </a:lnTo>
                <a:lnTo>
                  <a:pt x="15" y="150"/>
                </a:lnTo>
                <a:lnTo>
                  <a:pt x="16" y="150"/>
                </a:lnTo>
                <a:lnTo>
                  <a:pt x="16" y="150"/>
                </a:lnTo>
                <a:lnTo>
                  <a:pt x="17" y="150"/>
                </a:lnTo>
                <a:lnTo>
                  <a:pt x="17" y="150"/>
                </a:lnTo>
                <a:lnTo>
                  <a:pt x="17" y="150"/>
                </a:lnTo>
                <a:lnTo>
                  <a:pt x="18" y="149"/>
                </a:lnTo>
                <a:lnTo>
                  <a:pt x="18" y="150"/>
                </a:lnTo>
                <a:lnTo>
                  <a:pt x="18" y="149"/>
                </a:lnTo>
                <a:lnTo>
                  <a:pt x="18" y="149"/>
                </a:lnTo>
                <a:lnTo>
                  <a:pt x="19" y="149"/>
                </a:lnTo>
                <a:lnTo>
                  <a:pt x="19" y="148"/>
                </a:lnTo>
                <a:lnTo>
                  <a:pt x="19" y="148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20" y="146"/>
                </a:lnTo>
                <a:lnTo>
                  <a:pt x="20" y="146"/>
                </a:lnTo>
                <a:lnTo>
                  <a:pt x="20" y="146"/>
                </a:lnTo>
                <a:lnTo>
                  <a:pt x="20" y="147"/>
                </a:lnTo>
                <a:lnTo>
                  <a:pt x="21" y="147"/>
                </a:lnTo>
                <a:lnTo>
                  <a:pt x="21" y="147"/>
                </a:lnTo>
                <a:lnTo>
                  <a:pt x="21" y="147"/>
                </a:lnTo>
                <a:lnTo>
                  <a:pt x="21" y="147"/>
                </a:lnTo>
                <a:lnTo>
                  <a:pt x="22" y="146"/>
                </a:lnTo>
                <a:lnTo>
                  <a:pt x="22" y="146"/>
                </a:lnTo>
                <a:lnTo>
                  <a:pt x="23" y="146"/>
                </a:lnTo>
                <a:lnTo>
                  <a:pt x="23" y="147"/>
                </a:lnTo>
                <a:lnTo>
                  <a:pt x="23" y="147"/>
                </a:lnTo>
                <a:lnTo>
                  <a:pt x="23" y="146"/>
                </a:lnTo>
                <a:lnTo>
                  <a:pt x="23" y="146"/>
                </a:lnTo>
                <a:lnTo>
                  <a:pt x="23" y="146"/>
                </a:lnTo>
                <a:lnTo>
                  <a:pt x="24" y="146"/>
                </a:lnTo>
                <a:lnTo>
                  <a:pt x="24" y="146"/>
                </a:lnTo>
                <a:lnTo>
                  <a:pt x="25" y="146"/>
                </a:lnTo>
                <a:lnTo>
                  <a:pt x="25" y="146"/>
                </a:lnTo>
                <a:lnTo>
                  <a:pt x="25" y="146"/>
                </a:lnTo>
                <a:lnTo>
                  <a:pt x="25" y="146"/>
                </a:lnTo>
                <a:lnTo>
                  <a:pt x="25" y="145"/>
                </a:lnTo>
                <a:lnTo>
                  <a:pt x="26" y="145"/>
                </a:lnTo>
                <a:lnTo>
                  <a:pt x="26" y="145"/>
                </a:lnTo>
                <a:lnTo>
                  <a:pt x="27" y="145"/>
                </a:lnTo>
                <a:lnTo>
                  <a:pt x="27" y="146"/>
                </a:lnTo>
                <a:lnTo>
                  <a:pt x="27" y="146"/>
                </a:lnTo>
                <a:lnTo>
                  <a:pt x="27" y="146"/>
                </a:lnTo>
                <a:lnTo>
                  <a:pt x="27" y="146"/>
                </a:lnTo>
                <a:lnTo>
                  <a:pt x="28" y="146"/>
                </a:lnTo>
                <a:lnTo>
                  <a:pt x="28" y="145"/>
                </a:lnTo>
                <a:lnTo>
                  <a:pt x="28" y="145"/>
                </a:lnTo>
                <a:lnTo>
                  <a:pt x="28" y="145"/>
                </a:lnTo>
                <a:lnTo>
                  <a:pt x="28" y="145"/>
                </a:lnTo>
                <a:lnTo>
                  <a:pt x="28" y="144"/>
                </a:lnTo>
                <a:lnTo>
                  <a:pt x="28" y="144"/>
                </a:lnTo>
                <a:lnTo>
                  <a:pt x="28" y="144"/>
                </a:lnTo>
                <a:lnTo>
                  <a:pt x="29" y="143"/>
                </a:lnTo>
                <a:lnTo>
                  <a:pt x="29" y="143"/>
                </a:lnTo>
                <a:lnTo>
                  <a:pt x="30" y="143"/>
                </a:lnTo>
                <a:lnTo>
                  <a:pt x="30" y="144"/>
                </a:lnTo>
                <a:lnTo>
                  <a:pt x="30" y="144"/>
                </a:lnTo>
                <a:lnTo>
                  <a:pt x="31" y="144"/>
                </a:lnTo>
                <a:lnTo>
                  <a:pt x="31" y="143"/>
                </a:lnTo>
                <a:lnTo>
                  <a:pt x="31" y="143"/>
                </a:lnTo>
                <a:lnTo>
                  <a:pt x="31" y="143"/>
                </a:lnTo>
                <a:lnTo>
                  <a:pt x="31" y="143"/>
                </a:lnTo>
                <a:lnTo>
                  <a:pt x="31" y="143"/>
                </a:lnTo>
                <a:lnTo>
                  <a:pt x="31" y="143"/>
                </a:lnTo>
                <a:lnTo>
                  <a:pt x="31" y="144"/>
                </a:lnTo>
                <a:lnTo>
                  <a:pt x="32" y="144"/>
                </a:lnTo>
                <a:lnTo>
                  <a:pt x="32" y="144"/>
                </a:lnTo>
                <a:lnTo>
                  <a:pt x="33" y="143"/>
                </a:lnTo>
                <a:lnTo>
                  <a:pt x="33" y="143"/>
                </a:lnTo>
                <a:lnTo>
                  <a:pt x="33" y="142"/>
                </a:lnTo>
                <a:lnTo>
                  <a:pt x="33" y="142"/>
                </a:lnTo>
                <a:lnTo>
                  <a:pt x="34" y="142"/>
                </a:lnTo>
                <a:lnTo>
                  <a:pt x="34" y="142"/>
                </a:lnTo>
                <a:lnTo>
                  <a:pt x="34" y="141"/>
                </a:lnTo>
                <a:lnTo>
                  <a:pt x="34" y="141"/>
                </a:lnTo>
                <a:lnTo>
                  <a:pt x="35" y="141"/>
                </a:lnTo>
                <a:lnTo>
                  <a:pt x="35" y="142"/>
                </a:lnTo>
                <a:lnTo>
                  <a:pt x="35" y="142"/>
                </a:lnTo>
                <a:lnTo>
                  <a:pt x="35" y="142"/>
                </a:lnTo>
                <a:lnTo>
                  <a:pt x="35" y="142"/>
                </a:lnTo>
                <a:lnTo>
                  <a:pt x="35" y="142"/>
                </a:lnTo>
                <a:lnTo>
                  <a:pt x="35" y="142"/>
                </a:lnTo>
                <a:lnTo>
                  <a:pt x="35" y="142"/>
                </a:lnTo>
                <a:lnTo>
                  <a:pt x="36" y="142"/>
                </a:lnTo>
                <a:lnTo>
                  <a:pt x="35" y="142"/>
                </a:lnTo>
                <a:lnTo>
                  <a:pt x="35" y="141"/>
                </a:lnTo>
                <a:lnTo>
                  <a:pt x="36" y="141"/>
                </a:lnTo>
                <a:lnTo>
                  <a:pt x="36" y="141"/>
                </a:lnTo>
                <a:lnTo>
                  <a:pt x="36" y="141"/>
                </a:lnTo>
                <a:lnTo>
                  <a:pt x="36" y="140"/>
                </a:lnTo>
                <a:lnTo>
                  <a:pt x="37" y="140"/>
                </a:lnTo>
                <a:lnTo>
                  <a:pt x="37" y="140"/>
                </a:lnTo>
                <a:lnTo>
                  <a:pt x="38" y="140"/>
                </a:lnTo>
                <a:lnTo>
                  <a:pt x="38" y="140"/>
                </a:lnTo>
                <a:lnTo>
                  <a:pt x="38" y="140"/>
                </a:lnTo>
                <a:lnTo>
                  <a:pt x="38" y="139"/>
                </a:lnTo>
                <a:lnTo>
                  <a:pt x="39" y="139"/>
                </a:lnTo>
                <a:lnTo>
                  <a:pt x="39" y="140"/>
                </a:lnTo>
                <a:lnTo>
                  <a:pt x="39" y="140"/>
                </a:lnTo>
                <a:lnTo>
                  <a:pt x="39" y="140"/>
                </a:lnTo>
                <a:lnTo>
                  <a:pt x="40" y="140"/>
                </a:lnTo>
                <a:lnTo>
                  <a:pt x="40" y="140"/>
                </a:lnTo>
                <a:lnTo>
                  <a:pt x="40" y="140"/>
                </a:lnTo>
                <a:lnTo>
                  <a:pt x="40" y="139"/>
                </a:lnTo>
                <a:lnTo>
                  <a:pt x="40" y="139"/>
                </a:lnTo>
                <a:lnTo>
                  <a:pt x="40" y="139"/>
                </a:lnTo>
                <a:lnTo>
                  <a:pt x="41" y="139"/>
                </a:lnTo>
                <a:lnTo>
                  <a:pt x="41" y="140"/>
                </a:lnTo>
                <a:lnTo>
                  <a:pt x="41" y="140"/>
                </a:lnTo>
                <a:lnTo>
                  <a:pt x="41" y="140"/>
                </a:lnTo>
                <a:lnTo>
                  <a:pt x="42" y="140"/>
                </a:lnTo>
                <a:lnTo>
                  <a:pt x="42" y="140"/>
                </a:lnTo>
                <a:lnTo>
                  <a:pt x="42" y="140"/>
                </a:lnTo>
                <a:lnTo>
                  <a:pt x="42" y="139"/>
                </a:lnTo>
                <a:lnTo>
                  <a:pt x="43" y="139"/>
                </a:lnTo>
                <a:lnTo>
                  <a:pt x="43" y="139"/>
                </a:lnTo>
                <a:lnTo>
                  <a:pt x="44" y="140"/>
                </a:lnTo>
                <a:lnTo>
                  <a:pt x="44" y="140"/>
                </a:lnTo>
                <a:lnTo>
                  <a:pt x="44" y="140"/>
                </a:lnTo>
                <a:lnTo>
                  <a:pt x="44" y="140"/>
                </a:lnTo>
                <a:lnTo>
                  <a:pt x="44" y="140"/>
                </a:lnTo>
                <a:lnTo>
                  <a:pt x="44" y="140"/>
                </a:lnTo>
                <a:lnTo>
                  <a:pt x="44" y="139"/>
                </a:lnTo>
                <a:lnTo>
                  <a:pt x="44" y="139"/>
                </a:lnTo>
                <a:lnTo>
                  <a:pt x="44" y="139"/>
                </a:lnTo>
                <a:lnTo>
                  <a:pt x="44" y="138"/>
                </a:lnTo>
                <a:lnTo>
                  <a:pt x="45" y="138"/>
                </a:lnTo>
                <a:lnTo>
                  <a:pt x="45" y="138"/>
                </a:lnTo>
                <a:lnTo>
                  <a:pt x="44" y="138"/>
                </a:lnTo>
                <a:lnTo>
                  <a:pt x="44" y="138"/>
                </a:lnTo>
                <a:lnTo>
                  <a:pt x="44" y="138"/>
                </a:lnTo>
                <a:lnTo>
                  <a:pt x="44" y="138"/>
                </a:lnTo>
                <a:lnTo>
                  <a:pt x="44" y="137"/>
                </a:lnTo>
                <a:lnTo>
                  <a:pt x="44" y="137"/>
                </a:lnTo>
                <a:lnTo>
                  <a:pt x="44" y="137"/>
                </a:lnTo>
                <a:lnTo>
                  <a:pt x="44" y="137"/>
                </a:lnTo>
                <a:lnTo>
                  <a:pt x="44" y="136"/>
                </a:lnTo>
                <a:lnTo>
                  <a:pt x="45" y="136"/>
                </a:lnTo>
                <a:lnTo>
                  <a:pt x="45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6"/>
                </a:lnTo>
                <a:lnTo>
                  <a:pt x="45" y="136"/>
                </a:lnTo>
                <a:lnTo>
                  <a:pt x="45" y="136"/>
                </a:lnTo>
                <a:lnTo>
                  <a:pt x="45" y="135"/>
                </a:lnTo>
                <a:lnTo>
                  <a:pt x="46" y="135"/>
                </a:lnTo>
                <a:lnTo>
                  <a:pt x="46" y="134"/>
                </a:lnTo>
                <a:lnTo>
                  <a:pt x="47" y="134"/>
                </a:lnTo>
                <a:lnTo>
                  <a:pt x="47" y="134"/>
                </a:lnTo>
                <a:lnTo>
                  <a:pt x="48" y="134"/>
                </a:lnTo>
                <a:lnTo>
                  <a:pt x="48" y="134"/>
                </a:lnTo>
                <a:lnTo>
                  <a:pt x="48" y="134"/>
                </a:lnTo>
                <a:lnTo>
                  <a:pt x="48" y="134"/>
                </a:lnTo>
                <a:lnTo>
                  <a:pt x="48" y="133"/>
                </a:lnTo>
                <a:lnTo>
                  <a:pt x="48" y="133"/>
                </a:lnTo>
                <a:lnTo>
                  <a:pt x="48" y="132"/>
                </a:lnTo>
                <a:lnTo>
                  <a:pt x="49" y="132"/>
                </a:lnTo>
                <a:lnTo>
                  <a:pt x="49" y="132"/>
                </a:lnTo>
                <a:lnTo>
                  <a:pt x="49" y="132"/>
                </a:lnTo>
                <a:lnTo>
                  <a:pt x="50" y="132"/>
                </a:lnTo>
                <a:lnTo>
                  <a:pt x="50" y="131"/>
                </a:lnTo>
                <a:lnTo>
                  <a:pt x="50" y="131"/>
                </a:lnTo>
                <a:lnTo>
                  <a:pt x="50" y="130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9" y="129"/>
                </a:lnTo>
                <a:lnTo>
                  <a:pt x="49" y="129"/>
                </a:lnTo>
                <a:lnTo>
                  <a:pt x="49" y="129"/>
                </a:lnTo>
                <a:lnTo>
                  <a:pt x="50" y="129"/>
                </a:lnTo>
                <a:lnTo>
                  <a:pt x="50" y="129"/>
                </a:lnTo>
                <a:lnTo>
                  <a:pt x="51" y="129"/>
                </a:lnTo>
                <a:lnTo>
                  <a:pt x="51" y="129"/>
                </a:lnTo>
                <a:lnTo>
                  <a:pt x="52" y="129"/>
                </a:lnTo>
                <a:lnTo>
                  <a:pt x="52" y="129"/>
                </a:lnTo>
                <a:lnTo>
                  <a:pt x="52" y="129"/>
                </a:lnTo>
                <a:lnTo>
                  <a:pt x="52" y="129"/>
                </a:lnTo>
                <a:lnTo>
                  <a:pt x="52" y="130"/>
                </a:lnTo>
                <a:lnTo>
                  <a:pt x="52" y="130"/>
                </a:lnTo>
                <a:lnTo>
                  <a:pt x="53" y="129"/>
                </a:lnTo>
                <a:lnTo>
                  <a:pt x="53" y="129"/>
                </a:lnTo>
                <a:lnTo>
                  <a:pt x="53" y="129"/>
                </a:lnTo>
                <a:lnTo>
                  <a:pt x="53" y="129"/>
                </a:lnTo>
                <a:lnTo>
                  <a:pt x="53" y="128"/>
                </a:lnTo>
                <a:lnTo>
                  <a:pt x="52" y="128"/>
                </a:lnTo>
                <a:lnTo>
                  <a:pt x="52" y="127"/>
                </a:lnTo>
                <a:lnTo>
                  <a:pt x="52" y="127"/>
                </a:lnTo>
                <a:lnTo>
                  <a:pt x="52" y="126"/>
                </a:lnTo>
                <a:lnTo>
                  <a:pt x="52" y="126"/>
                </a:lnTo>
                <a:lnTo>
                  <a:pt x="53" y="126"/>
                </a:lnTo>
                <a:lnTo>
                  <a:pt x="53" y="126"/>
                </a:lnTo>
                <a:lnTo>
                  <a:pt x="54" y="126"/>
                </a:lnTo>
                <a:lnTo>
                  <a:pt x="54" y="126"/>
                </a:lnTo>
                <a:lnTo>
                  <a:pt x="55" y="126"/>
                </a:lnTo>
                <a:lnTo>
                  <a:pt x="55" y="126"/>
                </a:lnTo>
                <a:lnTo>
                  <a:pt x="55" y="125"/>
                </a:lnTo>
                <a:lnTo>
                  <a:pt x="55" y="125"/>
                </a:lnTo>
                <a:lnTo>
                  <a:pt x="55" y="125"/>
                </a:lnTo>
                <a:lnTo>
                  <a:pt x="55" y="124"/>
                </a:lnTo>
                <a:lnTo>
                  <a:pt x="56" y="124"/>
                </a:lnTo>
                <a:lnTo>
                  <a:pt x="56" y="123"/>
                </a:lnTo>
                <a:lnTo>
                  <a:pt x="56" y="123"/>
                </a:lnTo>
                <a:lnTo>
                  <a:pt x="56" y="123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1"/>
                </a:lnTo>
                <a:lnTo>
                  <a:pt x="56" y="121"/>
                </a:lnTo>
                <a:lnTo>
                  <a:pt x="56" y="121"/>
                </a:lnTo>
                <a:lnTo>
                  <a:pt x="56" y="120"/>
                </a:lnTo>
                <a:lnTo>
                  <a:pt x="56" y="120"/>
                </a:lnTo>
                <a:lnTo>
                  <a:pt x="55" y="120"/>
                </a:lnTo>
                <a:lnTo>
                  <a:pt x="56" y="119"/>
                </a:lnTo>
                <a:lnTo>
                  <a:pt x="56" y="119"/>
                </a:lnTo>
                <a:lnTo>
                  <a:pt x="56" y="119"/>
                </a:lnTo>
                <a:lnTo>
                  <a:pt x="56" y="118"/>
                </a:lnTo>
                <a:lnTo>
                  <a:pt x="56" y="118"/>
                </a:lnTo>
                <a:lnTo>
                  <a:pt x="57" y="118"/>
                </a:lnTo>
                <a:lnTo>
                  <a:pt x="57" y="118"/>
                </a:lnTo>
                <a:lnTo>
                  <a:pt x="58" y="118"/>
                </a:lnTo>
                <a:lnTo>
                  <a:pt x="58" y="119"/>
                </a:lnTo>
                <a:lnTo>
                  <a:pt x="58" y="119"/>
                </a:lnTo>
                <a:lnTo>
                  <a:pt x="59" y="119"/>
                </a:lnTo>
                <a:lnTo>
                  <a:pt x="59" y="119"/>
                </a:lnTo>
                <a:lnTo>
                  <a:pt x="59" y="118"/>
                </a:lnTo>
                <a:lnTo>
                  <a:pt x="59" y="118"/>
                </a:lnTo>
                <a:lnTo>
                  <a:pt x="59" y="118"/>
                </a:lnTo>
                <a:lnTo>
                  <a:pt x="59" y="117"/>
                </a:lnTo>
                <a:lnTo>
                  <a:pt x="59" y="117"/>
                </a:lnTo>
                <a:lnTo>
                  <a:pt x="60" y="117"/>
                </a:lnTo>
                <a:lnTo>
                  <a:pt x="60" y="117"/>
                </a:lnTo>
                <a:lnTo>
                  <a:pt x="61" y="117"/>
                </a:lnTo>
                <a:lnTo>
                  <a:pt x="61" y="117"/>
                </a:lnTo>
                <a:lnTo>
                  <a:pt x="61" y="117"/>
                </a:lnTo>
                <a:lnTo>
                  <a:pt x="61" y="117"/>
                </a:lnTo>
                <a:lnTo>
                  <a:pt x="62" y="117"/>
                </a:lnTo>
                <a:lnTo>
                  <a:pt x="62" y="117"/>
                </a:lnTo>
                <a:lnTo>
                  <a:pt x="63" y="117"/>
                </a:lnTo>
                <a:lnTo>
                  <a:pt x="63" y="117"/>
                </a:lnTo>
                <a:lnTo>
                  <a:pt x="63" y="117"/>
                </a:lnTo>
                <a:lnTo>
                  <a:pt x="63" y="117"/>
                </a:lnTo>
                <a:lnTo>
                  <a:pt x="64" y="117"/>
                </a:lnTo>
                <a:lnTo>
                  <a:pt x="64" y="117"/>
                </a:lnTo>
                <a:lnTo>
                  <a:pt x="64" y="117"/>
                </a:lnTo>
                <a:lnTo>
                  <a:pt x="64" y="118"/>
                </a:lnTo>
                <a:lnTo>
                  <a:pt x="65" y="118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6"/>
                </a:lnTo>
                <a:lnTo>
                  <a:pt x="64" y="116"/>
                </a:lnTo>
                <a:lnTo>
                  <a:pt x="64" y="115"/>
                </a:lnTo>
                <a:lnTo>
                  <a:pt x="64" y="115"/>
                </a:lnTo>
                <a:lnTo>
                  <a:pt x="64" y="114"/>
                </a:lnTo>
                <a:lnTo>
                  <a:pt x="65" y="114"/>
                </a:lnTo>
                <a:lnTo>
                  <a:pt x="65" y="114"/>
                </a:lnTo>
                <a:lnTo>
                  <a:pt x="65" y="114"/>
                </a:lnTo>
                <a:lnTo>
                  <a:pt x="65" y="113"/>
                </a:lnTo>
                <a:lnTo>
                  <a:pt x="66" y="113"/>
                </a:lnTo>
                <a:lnTo>
                  <a:pt x="66" y="113"/>
                </a:lnTo>
                <a:lnTo>
                  <a:pt x="67" y="113"/>
                </a:lnTo>
                <a:lnTo>
                  <a:pt x="67" y="113"/>
                </a:lnTo>
                <a:lnTo>
                  <a:pt x="67" y="112"/>
                </a:lnTo>
                <a:lnTo>
                  <a:pt x="68" y="112"/>
                </a:lnTo>
                <a:lnTo>
                  <a:pt x="68" y="112"/>
                </a:lnTo>
                <a:lnTo>
                  <a:pt x="69" y="112"/>
                </a:lnTo>
                <a:lnTo>
                  <a:pt x="69" y="111"/>
                </a:lnTo>
                <a:lnTo>
                  <a:pt x="68" y="111"/>
                </a:lnTo>
                <a:lnTo>
                  <a:pt x="68" y="111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69" y="110"/>
                </a:lnTo>
                <a:lnTo>
                  <a:pt x="69" y="109"/>
                </a:lnTo>
                <a:lnTo>
                  <a:pt x="68" y="109"/>
                </a:lnTo>
                <a:lnTo>
                  <a:pt x="68" y="109"/>
                </a:lnTo>
                <a:lnTo>
                  <a:pt x="68" y="108"/>
                </a:lnTo>
                <a:lnTo>
                  <a:pt x="68" y="108"/>
                </a:lnTo>
                <a:lnTo>
                  <a:pt x="68" y="108"/>
                </a:lnTo>
                <a:lnTo>
                  <a:pt x="69" y="108"/>
                </a:lnTo>
                <a:lnTo>
                  <a:pt x="69" y="107"/>
                </a:lnTo>
                <a:lnTo>
                  <a:pt x="69" y="107"/>
                </a:lnTo>
                <a:lnTo>
                  <a:pt x="69" y="106"/>
                </a:lnTo>
                <a:lnTo>
                  <a:pt x="69" y="106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3"/>
                </a:lnTo>
                <a:lnTo>
                  <a:pt x="70" y="103"/>
                </a:lnTo>
                <a:lnTo>
                  <a:pt x="70" y="103"/>
                </a:lnTo>
                <a:lnTo>
                  <a:pt x="70" y="104"/>
                </a:lnTo>
                <a:lnTo>
                  <a:pt x="71" y="104"/>
                </a:lnTo>
                <a:lnTo>
                  <a:pt x="71" y="104"/>
                </a:lnTo>
                <a:lnTo>
                  <a:pt x="71" y="104"/>
                </a:lnTo>
                <a:lnTo>
                  <a:pt x="72" y="104"/>
                </a:lnTo>
                <a:lnTo>
                  <a:pt x="72" y="104"/>
                </a:lnTo>
                <a:lnTo>
                  <a:pt x="72" y="104"/>
                </a:lnTo>
                <a:lnTo>
                  <a:pt x="73" y="104"/>
                </a:lnTo>
                <a:lnTo>
                  <a:pt x="73" y="103"/>
                </a:lnTo>
                <a:lnTo>
                  <a:pt x="73" y="103"/>
                </a:lnTo>
                <a:lnTo>
                  <a:pt x="73" y="103"/>
                </a:lnTo>
                <a:lnTo>
                  <a:pt x="74" y="103"/>
                </a:lnTo>
                <a:lnTo>
                  <a:pt x="74" y="104"/>
                </a:lnTo>
                <a:lnTo>
                  <a:pt x="74" y="104"/>
                </a:lnTo>
                <a:lnTo>
                  <a:pt x="74" y="105"/>
                </a:lnTo>
                <a:lnTo>
                  <a:pt x="74" y="105"/>
                </a:lnTo>
                <a:lnTo>
                  <a:pt x="74" y="105"/>
                </a:lnTo>
                <a:lnTo>
                  <a:pt x="74" y="105"/>
                </a:lnTo>
                <a:lnTo>
                  <a:pt x="74" y="105"/>
                </a:lnTo>
                <a:lnTo>
                  <a:pt x="74" y="105"/>
                </a:lnTo>
                <a:lnTo>
                  <a:pt x="74" y="104"/>
                </a:lnTo>
                <a:lnTo>
                  <a:pt x="75" y="104"/>
                </a:lnTo>
                <a:lnTo>
                  <a:pt x="75" y="104"/>
                </a:lnTo>
                <a:lnTo>
                  <a:pt x="75" y="104"/>
                </a:lnTo>
                <a:lnTo>
                  <a:pt x="76" y="104"/>
                </a:lnTo>
                <a:lnTo>
                  <a:pt x="76" y="104"/>
                </a:lnTo>
                <a:lnTo>
                  <a:pt x="76" y="105"/>
                </a:lnTo>
                <a:lnTo>
                  <a:pt x="76" y="105"/>
                </a:lnTo>
                <a:lnTo>
                  <a:pt x="77" y="105"/>
                </a:lnTo>
                <a:lnTo>
                  <a:pt x="77" y="105"/>
                </a:lnTo>
                <a:lnTo>
                  <a:pt x="77" y="105"/>
                </a:lnTo>
                <a:lnTo>
                  <a:pt x="78" y="105"/>
                </a:lnTo>
                <a:lnTo>
                  <a:pt x="78" y="106"/>
                </a:lnTo>
                <a:lnTo>
                  <a:pt x="78" y="106"/>
                </a:lnTo>
                <a:lnTo>
                  <a:pt x="78" y="106"/>
                </a:lnTo>
                <a:lnTo>
                  <a:pt x="78" y="106"/>
                </a:lnTo>
                <a:lnTo>
                  <a:pt x="79" y="106"/>
                </a:lnTo>
                <a:lnTo>
                  <a:pt x="79" y="105"/>
                </a:lnTo>
                <a:lnTo>
                  <a:pt x="79" y="105"/>
                </a:lnTo>
                <a:lnTo>
                  <a:pt x="79" y="105"/>
                </a:lnTo>
                <a:lnTo>
                  <a:pt x="79" y="105"/>
                </a:lnTo>
                <a:lnTo>
                  <a:pt x="79" y="104"/>
                </a:lnTo>
                <a:lnTo>
                  <a:pt x="79" y="104"/>
                </a:lnTo>
                <a:lnTo>
                  <a:pt x="79" y="103"/>
                </a:lnTo>
                <a:lnTo>
                  <a:pt x="79" y="103"/>
                </a:lnTo>
                <a:lnTo>
                  <a:pt x="79" y="103"/>
                </a:lnTo>
                <a:lnTo>
                  <a:pt x="79" y="102"/>
                </a:lnTo>
                <a:lnTo>
                  <a:pt x="79" y="102"/>
                </a:lnTo>
                <a:lnTo>
                  <a:pt x="79" y="101"/>
                </a:lnTo>
                <a:lnTo>
                  <a:pt x="78" y="101"/>
                </a:lnTo>
                <a:lnTo>
                  <a:pt x="78" y="101"/>
                </a:lnTo>
                <a:lnTo>
                  <a:pt x="78" y="101"/>
                </a:lnTo>
                <a:lnTo>
                  <a:pt x="78" y="101"/>
                </a:lnTo>
                <a:lnTo>
                  <a:pt x="78" y="100"/>
                </a:lnTo>
                <a:lnTo>
                  <a:pt x="78" y="100"/>
                </a:lnTo>
                <a:lnTo>
                  <a:pt x="78" y="100"/>
                </a:lnTo>
                <a:lnTo>
                  <a:pt x="78" y="99"/>
                </a:lnTo>
                <a:lnTo>
                  <a:pt x="78" y="99"/>
                </a:lnTo>
                <a:lnTo>
                  <a:pt x="78" y="98"/>
                </a:lnTo>
                <a:lnTo>
                  <a:pt x="77" y="98"/>
                </a:lnTo>
                <a:lnTo>
                  <a:pt x="77" y="98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6"/>
                </a:lnTo>
                <a:lnTo>
                  <a:pt x="78" y="96"/>
                </a:lnTo>
                <a:lnTo>
                  <a:pt x="77" y="96"/>
                </a:lnTo>
                <a:lnTo>
                  <a:pt x="77" y="96"/>
                </a:lnTo>
                <a:lnTo>
                  <a:pt x="77" y="96"/>
                </a:lnTo>
                <a:lnTo>
                  <a:pt x="77" y="95"/>
                </a:lnTo>
                <a:lnTo>
                  <a:pt x="77" y="95"/>
                </a:lnTo>
                <a:lnTo>
                  <a:pt x="77" y="95"/>
                </a:ln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7" y="93"/>
                </a:lnTo>
                <a:lnTo>
                  <a:pt x="77" y="93"/>
                </a:lnTo>
                <a:lnTo>
                  <a:pt x="77" y="92"/>
                </a:lnTo>
                <a:lnTo>
                  <a:pt x="77" y="92"/>
                </a:lnTo>
                <a:lnTo>
                  <a:pt x="77" y="92"/>
                </a:lnTo>
                <a:lnTo>
                  <a:pt x="77" y="91"/>
                </a:lnTo>
                <a:lnTo>
                  <a:pt x="77" y="91"/>
                </a:lnTo>
                <a:lnTo>
                  <a:pt x="77" y="91"/>
                </a:lnTo>
                <a:lnTo>
                  <a:pt x="77" y="90"/>
                </a:lnTo>
                <a:lnTo>
                  <a:pt x="77" y="90"/>
                </a:lnTo>
                <a:lnTo>
                  <a:pt x="78" y="90"/>
                </a:lnTo>
                <a:lnTo>
                  <a:pt x="77" y="89"/>
                </a:lnTo>
                <a:lnTo>
                  <a:pt x="77" y="89"/>
                </a:lnTo>
                <a:lnTo>
                  <a:pt x="78" y="88"/>
                </a:lnTo>
                <a:lnTo>
                  <a:pt x="78" y="88"/>
                </a:lnTo>
                <a:lnTo>
                  <a:pt x="78" y="88"/>
                </a:lnTo>
                <a:lnTo>
                  <a:pt x="78" y="88"/>
                </a:lnTo>
                <a:lnTo>
                  <a:pt x="78" y="87"/>
                </a:lnTo>
                <a:lnTo>
                  <a:pt x="78" y="87"/>
                </a:lnTo>
                <a:lnTo>
                  <a:pt x="78" y="87"/>
                </a:lnTo>
                <a:lnTo>
                  <a:pt x="78" y="87"/>
                </a:lnTo>
                <a:lnTo>
                  <a:pt x="79" y="87"/>
                </a:lnTo>
                <a:lnTo>
                  <a:pt x="79" y="87"/>
                </a:lnTo>
                <a:lnTo>
                  <a:pt x="79" y="88"/>
                </a:lnTo>
                <a:lnTo>
                  <a:pt x="79" y="87"/>
                </a:lnTo>
                <a:lnTo>
                  <a:pt x="79" y="87"/>
                </a:lnTo>
                <a:lnTo>
                  <a:pt x="80" y="87"/>
                </a:lnTo>
                <a:lnTo>
                  <a:pt x="80" y="87"/>
                </a:lnTo>
                <a:lnTo>
                  <a:pt x="81" y="87"/>
                </a:lnTo>
                <a:lnTo>
                  <a:pt x="81" y="87"/>
                </a:lnTo>
                <a:lnTo>
                  <a:pt x="81" y="87"/>
                </a:lnTo>
                <a:lnTo>
                  <a:pt x="81" y="86"/>
                </a:lnTo>
                <a:lnTo>
                  <a:pt x="82" y="86"/>
                </a:lnTo>
                <a:lnTo>
                  <a:pt x="82" y="86"/>
                </a:lnTo>
                <a:lnTo>
                  <a:pt x="82" y="86"/>
                </a:lnTo>
                <a:lnTo>
                  <a:pt x="83" y="85"/>
                </a:lnTo>
                <a:lnTo>
                  <a:pt x="83" y="85"/>
                </a:lnTo>
                <a:lnTo>
                  <a:pt x="83" y="85"/>
                </a:lnTo>
                <a:lnTo>
                  <a:pt x="83" y="84"/>
                </a:lnTo>
                <a:lnTo>
                  <a:pt x="84" y="84"/>
                </a:lnTo>
                <a:lnTo>
                  <a:pt x="84" y="84"/>
                </a:lnTo>
                <a:lnTo>
                  <a:pt x="85" y="84"/>
                </a:lnTo>
                <a:lnTo>
                  <a:pt x="85" y="85"/>
                </a:lnTo>
                <a:lnTo>
                  <a:pt x="86" y="85"/>
                </a:lnTo>
                <a:lnTo>
                  <a:pt x="86" y="85"/>
                </a:lnTo>
                <a:lnTo>
                  <a:pt x="87" y="84"/>
                </a:lnTo>
                <a:lnTo>
                  <a:pt x="87" y="84"/>
                </a:lnTo>
                <a:lnTo>
                  <a:pt x="88" y="84"/>
                </a:lnTo>
                <a:lnTo>
                  <a:pt x="88" y="84"/>
                </a:lnTo>
                <a:lnTo>
                  <a:pt x="88" y="84"/>
                </a:lnTo>
                <a:lnTo>
                  <a:pt x="89" y="84"/>
                </a:lnTo>
                <a:lnTo>
                  <a:pt x="89" y="84"/>
                </a:lnTo>
                <a:lnTo>
                  <a:pt x="90" y="84"/>
                </a:lnTo>
                <a:lnTo>
                  <a:pt x="90" y="84"/>
                </a:lnTo>
                <a:lnTo>
                  <a:pt x="90" y="83"/>
                </a:lnTo>
                <a:lnTo>
                  <a:pt x="90" y="83"/>
                </a:lnTo>
                <a:lnTo>
                  <a:pt x="90" y="82"/>
                </a:lnTo>
                <a:lnTo>
                  <a:pt x="90" y="82"/>
                </a:lnTo>
                <a:lnTo>
                  <a:pt x="90" y="82"/>
                </a:lnTo>
                <a:lnTo>
                  <a:pt x="90" y="81"/>
                </a:lnTo>
                <a:lnTo>
                  <a:pt x="91" y="81"/>
                </a:lnTo>
                <a:lnTo>
                  <a:pt x="91" y="81"/>
                </a:lnTo>
                <a:lnTo>
                  <a:pt x="92" y="81"/>
                </a:lnTo>
                <a:lnTo>
                  <a:pt x="92" y="80"/>
                </a:lnTo>
                <a:lnTo>
                  <a:pt x="92" y="80"/>
                </a:lnTo>
                <a:lnTo>
                  <a:pt x="93" y="80"/>
                </a:lnTo>
                <a:lnTo>
                  <a:pt x="93" y="80"/>
                </a:lnTo>
                <a:lnTo>
                  <a:pt x="93" y="79"/>
                </a:lnTo>
                <a:lnTo>
                  <a:pt x="93" y="79"/>
                </a:lnTo>
                <a:lnTo>
                  <a:pt x="94" y="78"/>
                </a:lnTo>
                <a:lnTo>
                  <a:pt x="94" y="77"/>
                </a:lnTo>
                <a:lnTo>
                  <a:pt x="94" y="77"/>
                </a:lnTo>
                <a:lnTo>
                  <a:pt x="94" y="76"/>
                </a:lnTo>
                <a:lnTo>
                  <a:pt x="94" y="76"/>
                </a:lnTo>
                <a:lnTo>
                  <a:pt x="95" y="76"/>
                </a:lnTo>
                <a:lnTo>
                  <a:pt x="95" y="76"/>
                </a:lnTo>
                <a:lnTo>
                  <a:pt x="95" y="76"/>
                </a:lnTo>
                <a:lnTo>
                  <a:pt x="95" y="75"/>
                </a:lnTo>
                <a:lnTo>
                  <a:pt x="96" y="75"/>
                </a:lnTo>
                <a:lnTo>
                  <a:pt x="96" y="75"/>
                </a:lnTo>
                <a:lnTo>
                  <a:pt x="97" y="74"/>
                </a:lnTo>
                <a:lnTo>
                  <a:pt x="97" y="74"/>
                </a:lnTo>
                <a:lnTo>
                  <a:pt x="98" y="74"/>
                </a:lnTo>
                <a:lnTo>
                  <a:pt x="98" y="73"/>
                </a:lnTo>
                <a:lnTo>
                  <a:pt x="98" y="73"/>
                </a:lnTo>
                <a:lnTo>
                  <a:pt x="98" y="73"/>
                </a:lnTo>
                <a:lnTo>
                  <a:pt x="98" y="72"/>
                </a:lnTo>
                <a:lnTo>
                  <a:pt x="99" y="72"/>
                </a:lnTo>
                <a:lnTo>
                  <a:pt x="99" y="72"/>
                </a:lnTo>
                <a:lnTo>
                  <a:pt x="99" y="72"/>
                </a:lnTo>
                <a:lnTo>
                  <a:pt x="100" y="71"/>
                </a:lnTo>
                <a:lnTo>
                  <a:pt x="101" y="71"/>
                </a:lnTo>
                <a:lnTo>
                  <a:pt x="101" y="71"/>
                </a:lnTo>
                <a:lnTo>
                  <a:pt x="102" y="70"/>
                </a:lnTo>
                <a:lnTo>
                  <a:pt x="102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8"/>
                </a:lnTo>
                <a:lnTo>
                  <a:pt x="103" y="68"/>
                </a:lnTo>
                <a:lnTo>
                  <a:pt x="104" y="68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5" y="67"/>
                </a:lnTo>
                <a:lnTo>
                  <a:pt x="105" y="66"/>
                </a:lnTo>
                <a:lnTo>
                  <a:pt x="105" y="65"/>
                </a:lnTo>
                <a:lnTo>
                  <a:pt x="106" y="65"/>
                </a:lnTo>
                <a:lnTo>
                  <a:pt x="106" y="65"/>
                </a:lnTo>
                <a:lnTo>
                  <a:pt x="106" y="65"/>
                </a:lnTo>
                <a:lnTo>
                  <a:pt x="106" y="64"/>
                </a:lnTo>
                <a:lnTo>
                  <a:pt x="107" y="64"/>
                </a:lnTo>
                <a:lnTo>
                  <a:pt x="107" y="63"/>
                </a:lnTo>
                <a:lnTo>
                  <a:pt x="108" y="63"/>
                </a:lnTo>
                <a:lnTo>
                  <a:pt x="108" y="63"/>
                </a:lnTo>
                <a:lnTo>
                  <a:pt x="109" y="63"/>
                </a:lnTo>
                <a:lnTo>
                  <a:pt x="109" y="62"/>
                </a:lnTo>
                <a:lnTo>
                  <a:pt x="110" y="62"/>
                </a:lnTo>
                <a:lnTo>
                  <a:pt x="110" y="61"/>
                </a:lnTo>
                <a:lnTo>
                  <a:pt x="111" y="61"/>
                </a:lnTo>
                <a:lnTo>
                  <a:pt x="111" y="60"/>
                </a:lnTo>
                <a:lnTo>
                  <a:pt x="112" y="60"/>
                </a:lnTo>
                <a:lnTo>
                  <a:pt x="112" y="59"/>
                </a:lnTo>
                <a:lnTo>
                  <a:pt x="113" y="59"/>
                </a:lnTo>
                <a:lnTo>
                  <a:pt x="113" y="59"/>
                </a:lnTo>
                <a:lnTo>
                  <a:pt x="114" y="59"/>
                </a:lnTo>
                <a:lnTo>
                  <a:pt x="114" y="58"/>
                </a:lnTo>
                <a:lnTo>
                  <a:pt x="114" y="57"/>
                </a:lnTo>
                <a:lnTo>
                  <a:pt x="114" y="57"/>
                </a:lnTo>
                <a:lnTo>
                  <a:pt x="115" y="56"/>
                </a:lnTo>
                <a:lnTo>
                  <a:pt x="115" y="56"/>
                </a:lnTo>
                <a:lnTo>
                  <a:pt x="115" y="56"/>
                </a:lnTo>
                <a:lnTo>
                  <a:pt x="116" y="55"/>
                </a:lnTo>
                <a:lnTo>
                  <a:pt x="117" y="55"/>
                </a:lnTo>
                <a:lnTo>
                  <a:pt x="117" y="55"/>
                </a:lnTo>
                <a:lnTo>
                  <a:pt x="118" y="55"/>
                </a:lnTo>
                <a:lnTo>
                  <a:pt x="118" y="55"/>
                </a:lnTo>
                <a:lnTo>
                  <a:pt x="118" y="54"/>
                </a:lnTo>
                <a:lnTo>
                  <a:pt x="118" y="54"/>
                </a:lnTo>
                <a:lnTo>
                  <a:pt x="118" y="54"/>
                </a:lnTo>
                <a:lnTo>
                  <a:pt x="118" y="53"/>
                </a:lnTo>
                <a:lnTo>
                  <a:pt x="118" y="53"/>
                </a:lnTo>
                <a:lnTo>
                  <a:pt x="118" y="53"/>
                </a:lnTo>
                <a:lnTo>
                  <a:pt x="119" y="53"/>
                </a:lnTo>
                <a:lnTo>
                  <a:pt x="119" y="52"/>
                </a:lnTo>
                <a:lnTo>
                  <a:pt x="119" y="52"/>
                </a:lnTo>
                <a:lnTo>
                  <a:pt x="119" y="52"/>
                </a:lnTo>
                <a:lnTo>
                  <a:pt x="119" y="52"/>
                </a:lnTo>
                <a:lnTo>
                  <a:pt x="119" y="51"/>
                </a:lnTo>
                <a:lnTo>
                  <a:pt x="119" y="51"/>
                </a:lnTo>
                <a:lnTo>
                  <a:pt x="119" y="51"/>
                </a:lnTo>
                <a:lnTo>
                  <a:pt x="119" y="51"/>
                </a:lnTo>
                <a:lnTo>
                  <a:pt x="119" y="50"/>
                </a:lnTo>
                <a:lnTo>
                  <a:pt x="119" y="50"/>
                </a:lnTo>
                <a:lnTo>
                  <a:pt x="119" y="49"/>
                </a:lnTo>
                <a:lnTo>
                  <a:pt x="119" y="49"/>
                </a:lnTo>
                <a:lnTo>
                  <a:pt x="119" y="48"/>
                </a:lnTo>
                <a:lnTo>
                  <a:pt x="119" y="48"/>
                </a:lnTo>
                <a:lnTo>
                  <a:pt x="119" y="47"/>
                </a:lnTo>
                <a:lnTo>
                  <a:pt x="119" y="47"/>
                </a:lnTo>
                <a:lnTo>
                  <a:pt x="119" y="46"/>
                </a:lnTo>
                <a:lnTo>
                  <a:pt x="119" y="46"/>
                </a:lnTo>
                <a:lnTo>
                  <a:pt x="119" y="46"/>
                </a:lnTo>
                <a:lnTo>
                  <a:pt x="119" y="46"/>
                </a:lnTo>
                <a:lnTo>
                  <a:pt x="119" y="45"/>
                </a:lnTo>
                <a:lnTo>
                  <a:pt x="119" y="45"/>
                </a:lnTo>
                <a:lnTo>
                  <a:pt x="120" y="45"/>
                </a:lnTo>
                <a:lnTo>
                  <a:pt x="120" y="44"/>
                </a:lnTo>
                <a:lnTo>
                  <a:pt x="120" y="44"/>
                </a:lnTo>
                <a:lnTo>
                  <a:pt x="120" y="43"/>
                </a:lnTo>
                <a:lnTo>
                  <a:pt x="120" y="43"/>
                </a:lnTo>
                <a:lnTo>
                  <a:pt x="120" y="43"/>
                </a:lnTo>
                <a:lnTo>
                  <a:pt x="120" y="42"/>
                </a:lnTo>
                <a:lnTo>
                  <a:pt x="120" y="42"/>
                </a:lnTo>
                <a:lnTo>
                  <a:pt x="121" y="42"/>
                </a:lnTo>
                <a:lnTo>
                  <a:pt x="121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3" y="42"/>
                </a:lnTo>
                <a:lnTo>
                  <a:pt x="123" y="42"/>
                </a:lnTo>
                <a:lnTo>
                  <a:pt x="123" y="41"/>
                </a:lnTo>
                <a:lnTo>
                  <a:pt x="124" y="41"/>
                </a:lnTo>
                <a:lnTo>
                  <a:pt x="124" y="41"/>
                </a:lnTo>
                <a:lnTo>
                  <a:pt x="124" y="40"/>
                </a:lnTo>
                <a:lnTo>
                  <a:pt x="124" y="40"/>
                </a:lnTo>
                <a:lnTo>
                  <a:pt x="125" y="40"/>
                </a:lnTo>
                <a:lnTo>
                  <a:pt x="125" y="39"/>
                </a:lnTo>
                <a:lnTo>
                  <a:pt x="126" y="39"/>
                </a:lnTo>
                <a:lnTo>
                  <a:pt x="126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8"/>
                </a:lnTo>
                <a:lnTo>
                  <a:pt x="128" y="38"/>
                </a:lnTo>
                <a:lnTo>
                  <a:pt x="128" y="38"/>
                </a:lnTo>
                <a:lnTo>
                  <a:pt x="129" y="38"/>
                </a:lnTo>
                <a:lnTo>
                  <a:pt x="129" y="38"/>
                </a:lnTo>
                <a:lnTo>
                  <a:pt x="130" y="38"/>
                </a:lnTo>
                <a:lnTo>
                  <a:pt x="130" y="38"/>
                </a:lnTo>
                <a:lnTo>
                  <a:pt x="131" y="38"/>
                </a:lnTo>
                <a:lnTo>
                  <a:pt x="131" y="38"/>
                </a:lnTo>
                <a:lnTo>
                  <a:pt x="131" y="38"/>
                </a:lnTo>
                <a:lnTo>
                  <a:pt x="131" y="38"/>
                </a:lnTo>
                <a:lnTo>
                  <a:pt x="132" y="38"/>
                </a:lnTo>
                <a:lnTo>
                  <a:pt x="132" y="37"/>
                </a:lnTo>
                <a:lnTo>
                  <a:pt x="132" y="37"/>
                </a:lnTo>
                <a:lnTo>
                  <a:pt x="133" y="37"/>
                </a:lnTo>
                <a:lnTo>
                  <a:pt x="133" y="37"/>
                </a:lnTo>
                <a:lnTo>
                  <a:pt x="134" y="37"/>
                </a:lnTo>
                <a:lnTo>
                  <a:pt x="134" y="37"/>
                </a:lnTo>
                <a:lnTo>
                  <a:pt x="135" y="37"/>
                </a:lnTo>
                <a:lnTo>
                  <a:pt x="135" y="36"/>
                </a:lnTo>
                <a:lnTo>
                  <a:pt x="135" y="36"/>
                </a:lnTo>
                <a:lnTo>
                  <a:pt x="136" y="36"/>
                </a:lnTo>
                <a:lnTo>
                  <a:pt x="136" y="35"/>
                </a:lnTo>
                <a:lnTo>
                  <a:pt x="137" y="35"/>
                </a:lnTo>
                <a:lnTo>
                  <a:pt x="137" y="35"/>
                </a:lnTo>
                <a:lnTo>
                  <a:pt x="138" y="34"/>
                </a:lnTo>
                <a:lnTo>
                  <a:pt x="138" y="34"/>
                </a:lnTo>
                <a:lnTo>
                  <a:pt x="138" y="34"/>
                </a:lnTo>
                <a:lnTo>
                  <a:pt x="139" y="34"/>
                </a:lnTo>
                <a:lnTo>
                  <a:pt x="139" y="34"/>
                </a:lnTo>
                <a:lnTo>
                  <a:pt x="140" y="34"/>
                </a:lnTo>
                <a:lnTo>
                  <a:pt x="140" y="34"/>
                </a:lnTo>
                <a:lnTo>
                  <a:pt x="140" y="34"/>
                </a:lnTo>
                <a:lnTo>
                  <a:pt x="141" y="33"/>
                </a:lnTo>
                <a:lnTo>
                  <a:pt x="141" y="33"/>
                </a:lnTo>
                <a:lnTo>
                  <a:pt x="142" y="33"/>
                </a:lnTo>
                <a:lnTo>
                  <a:pt x="142" y="34"/>
                </a:lnTo>
                <a:lnTo>
                  <a:pt x="143" y="34"/>
                </a:lnTo>
                <a:lnTo>
                  <a:pt x="143" y="34"/>
                </a:lnTo>
                <a:lnTo>
                  <a:pt x="144" y="34"/>
                </a:lnTo>
                <a:lnTo>
                  <a:pt x="144" y="34"/>
                </a:lnTo>
                <a:lnTo>
                  <a:pt x="144" y="34"/>
                </a:lnTo>
                <a:lnTo>
                  <a:pt x="145" y="34"/>
                </a:lnTo>
                <a:lnTo>
                  <a:pt x="145" y="34"/>
                </a:lnTo>
                <a:lnTo>
                  <a:pt x="146" y="34"/>
                </a:lnTo>
                <a:lnTo>
                  <a:pt x="146" y="34"/>
                </a:lnTo>
                <a:lnTo>
                  <a:pt x="146" y="33"/>
                </a:lnTo>
                <a:lnTo>
                  <a:pt x="147" y="33"/>
                </a:lnTo>
                <a:lnTo>
                  <a:pt x="147" y="33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9" y="34"/>
                </a:lnTo>
                <a:lnTo>
                  <a:pt x="149" y="33"/>
                </a:lnTo>
                <a:lnTo>
                  <a:pt x="149" y="33"/>
                </a:lnTo>
                <a:lnTo>
                  <a:pt x="149" y="33"/>
                </a:lnTo>
                <a:lnTo>
                  <a:pt x="149" y="33"/>
                </a:lnTo>
                <a:lnTo>
                  <a:pt x="150" y="33"/>
                </a:lnTo>
                <a:lnTo>
                  <a:pt x="150" y="32"/>
                </a:lnTo>
                <a:lnTo>
                  <a:pt x="150" y="32"/>
                </a:lnTo>
                <a:lnTo>
                  <a:pt x="150" y="32"/>
                </a:lnTo>
                <a:lnTo>
                  <a:pt x="151" y="32"/>
                </a:lnTo>
                <a:lnTo>
                  <a:pt x="151" y="31"/>
                </a:lnTo>
                <a:lnTo>
                  <a:pt x="151" y="31"/>
                </a:lnTo>
                <a:lnTo>
                  <a:pt x="151" y="30"/>
                </a:lnTo>
                <a:lnTo>
                  <a:pt x="152" y="30"/>
                </a:lnTo>
                <a:lnTo>
                  <a:pt x="152" y="30"/>
                </a:lnTo>
                <a:lnTo>
                  <a:pt x="152" y="30"/>
                </a:lnTo>
                <a:lnTo>
                  <a:pt x="152" y="30"/>
                </a:lnTo>
                <a:lnTo>
                  <a:pt x="153" y="30"/>
                </a:lnTo>
                <a:lnTo>
                  <a:pt x="153" y="30"/>
                </a:lnTo>
                <a:lnTo>
                  <a:pt x="153" y="29"/>
                </a:lnTo>
                <a:lnTo>
                  <a:pt x="154" y="29"/>
                </a:lnTo>
                <a:lnTo>
                  <a:pt x="154" y="29"/>
                </a:lnTo>
                <a:lnTo>
                  <a:pt x="154" y="28"/>
                </a:lnTo>
                <a:lnTo>
                  <a:pt x="154" y="28"/>
                </a:lnTo>
                <a:lnTo>
                  <a:pt x="154" y="27"/>
                </a:lnTo>
                <a:lnTo>
                  <a:pt x="154" y="27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4" y="25"/>
                </a:lnTo>
                <a:lnTo>
                  <a:pt x="154" y="25"/>
                </a:lnTo>
                <a:lnTo>
                  <a:pt x="154" y="24"/>
                </a:lnTo>
                <a:lnTo>
                  <a:pt x="154" y="24"/>
                </a:lnTo>
                <a:lnTo>
                  <a:pt x="154" y="23"/>
                </a:lnTo>
                <a:lnTo>
                  <a:pt x="154" y="23"/>
                </a:lnTo>
                <a:lnTo>
                  <a:pt x="154" y="22"/>
                </a:lnTo>
                <a:lnTo>
                  <a:pt x="154" y="22"/>
                </a:lnTo>
                <a:lnTo>
                  <a:pt x="155" y="22"/>
                </a:lnTo>
                <a:lnTo>
                  <a:pt x="155" y="22"/>
                </a:lnTo>
                <a:lnTo>
                  <a:pt x="155" y="22"/>
                </a:lnTo>
                <a:lnTo>
                  <a:pt x="156" y="21"/>
                </a:lnTo>
                <a:lnTo>
                  <a:pt x="156" y="21"/>
                </a:lnTo>
                <a:lnTo>
                  <a:pt x="156" y="20"/>
                </a:lnTo>
                <a:lnTo>
                  <a:pt x="156" y="20"/>
                </a:lnTo>
                <a:lnTo>
                  <a:pt x="156" y="19"/>
                </a:lnTo>
                <a:lnTo>
                  <a:pt x="156" y="19"/>
                </a:lnTo>
                <a:lnTo>
                  <a:pt x="156" y="18"/>
                </a:lnTo>
                <a:lnTo>
                  <a:pt x="156" y="18"/>
                </a:lnTo>
                <a:lnTo>
                  <a:pt x="157" y="17"/>
                </a:lnTo>
                <a:lnTo>
                  <a:pt x="157" y="17"/>
                </a:lnTo>
                <a:lnTo>
                  <a:pt x="157" y="17"/>
                </a:lnTo>
                <a:lnTo>
                  <a:pt x="157" y="16"/>
                </a:lnTo>
                <a:lnTo>
                  <a:pt x="157" y="16"/>
                </a:lnTo>
                <a:lnTo>
                  <a:pt x="157" y="15"/>
                </a:lnTo>
                <a:lnTo>
                  <a:pt x="157" y="15"/>
                </a:lnTo>
                <a:lnTo>
                  <a:pt x="158" y="15"/>
                </a:lnTo>
                <a:lnTo>
                  <a:pt x="158" y="14"/>
                </a:lnTo>
                <a:lnTo>
                  <a:pt x="158" y="14"/>
                </a:lnTo>
                <a:lnTo>
                  <a:pt x="159" y="13"/>
                </a:lnTo>
                <a:lnTo>
                  <a:pt x="159" y="13"/>
                </a:lnTo>
                <a:lnTo>
                  <a:pt x="159" y="13"/>
                </a:lnTo>
                <a:lnTo>
                  <a:pt x="159" y="13"/>
                </a:lnTo>
                <a:lnTo>
                  <a:pt x="159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1"/>
                </a:lnTo>
                <a:lnTo>
                  <a:pt x="160" y="11"/>
                </a:lnTo>
                <a:lnTo>
                  <a:pt x="160" y="11"/>
                </a:lnTo>
                <a:lnTo>
                  <a:pt x="160" y="11"/>
                </a:lnTo>
                <a:lnTo>
                  <a:pt x="160" y="10"/>
                </a:lnTo>
                <a:lnTo>
                  <a:pt x="161" y="10"/>
                </a:lnTo>
                <a:lnTo>
                  <a:pt x="161" y="10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2" y="9"/>
                </a:lnTo>
                <a:lnTo>
                  <a:pt x="162" y="8"/>
                </a:lnTo>
                <a:lnTo>
                  <a:pt x="162" y="8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3" y="6"/>
                </a:lnTo>
                <a:lnTo>
                  <a:pt x="163" y="6"/>
                </a:lnTo>
                <a:lnTo>
                  <a:pt x="163" y="5"/>
                </a:lnTo>
                <a:lnTo>
                  <a:pt x="164" y="5"/>
                </a:lnTo>
                <a:lnTo>
                  <a:pt x="164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6" y="5"/>
                </a:lnTo>
                <a:lnTo>
                  <a:pt x="166" y="5"/>
                </a:lnTo>
                <a:lnTo>
                  <a:pt x="167" y="5"/>
                </a:lnTo>
                <a:lnTo>
                  <a:pt x="167" y="5"/>
                </a:lnTo>
                <a:lnTo>
                  <a:pt x="168" y="5"/>
                </a:lnTo>
                <a:lnTo>
                  <a:pt x="168" y="5"/>
                </a:lnTo>
                <a:lnTo>
                  <a:pt x="169" y="5"/>
                </a:lnTo>
                <a:lnTo>
                  <a:pt x="169" y="5"/>
                </a:lnTo>
                <a:lnTo>
                  <a:pt x="169" y="5"/>
                </a:lnTo>
                <a:lnTo>
                  <a:pt x="169" y="5"/>
                </a:lnTo>
                <a:lnTo>
                  <a:pt x="169" y="5"/>
                </a:lnTo>
                <a:lnTo>
                  <a:pt x="169" y="4"/>
                </a:lnTo>
                <a:lnTo>
                  <a:pt x="170" y="4"/>
                </a:lnTo>
                <a:lnTo>
                  <a:pt x="170" y="4"/>
                </a:lnTo>
                <a:lnTo>
                  <a:pt x="170" y="4"/>
                </a:lnTo>
                <a:lnTo>
                  <a:pt x="171" y="3"/>
                </a:lnTo>
                <a:lnTo>
                  <a:pt x="171" y="3"/>
                </a:lnTo>
                <a:lnTo>
                  <a:pt x="171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3" y="3"/>
                </a:lnTo>
                <a:lnTo>
                  <a:pt x="173" y="3"/>
                </a:lnTo>
                <a:lnTo>
                  <a:pt x="173" y="3"/>
                </a:lnTo>
                <a:lnTo>
                  <a:pt x="173" y="3"/>
                </a:lnTo>
                <a:lnTo>
                  <a:pt x="174" y="3"/>
                </a:lnTo>
                <a:lnTo>
                  <a:pt x="174" y="3"/>
                </a:lnTo>
                <a:lnTo>
                  <a:pt x="174" y="2"/>
                </a:lnTo>
                <a:lnTo>
                  <a:pt x="175" y="2"/>
                </a:lnTo>
                <a:lnTo>
                  <a:pt x="175" y="2"/>
                </a:lnTo>
                <a:lnTo>
                  <a:pt x="176" y="2"/>
                </a:lnTo>
                <a:lnTo>
                  <a:pt x="176" y="1"/>
                </a:lnTo>
                <a:lnTo>
                  <a:pt x="176" y="1"/>
                </a:lnTo>
                <a:lnTo>
                  <a:pt x="177" y="1"/>
                </a:lnTo>
                <a:lnTo>
                  <a:pt x="177" y="1"/>
                </a:lnTo>
                <a:lnTo>
                  <a:pt x="178" y="0"/>
                </a:lnTo>
                <a:lnTo>
                  <a:pt x="178" y="0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26" name="Freeform 113"/>
          <p:cNvSpPr>
            <a:spLocks/>
          </p:cNvSpPr>
          <p:nvPr/>
        </p:nvSpPr>
        <p:spPr bwMode="auto">
          <a:xfrm>
            <a:off x="3484777" y="2265581"/>
            <a:ext cx="927281" cy="1004345"/>
          </a:xfrm>
          <a:custGeom>
            <a:avLst/>
            <a:gdLst>
              <a:gd name="T0" fmla="*/ 198 w 540"/>
              <a:gd name="T1" fmla="*/ 26 h 634"/>
              <a:gd name="T2" fmla="*/ 191 w 540"/>
              <a:gd name="T3" fmla="*/ 55 h 634"/>
              <a:gd name="T4" fmla="*/ 193 w 540"/>
              <a:gd name="T5" fmla="*/ 80 h 634"/>
              <a:gd name="T6" fmla="*/ 196 w 540"/>
              <a:gd name="T7" fmla="*/ 112 h 634"/>
              <a:gd name="T8" fmla="*/ 215 w 540"/>
              <a:gd name="T9" fmla="*/ 140 h 634"/>
              <a:gd name="T10" fmla="*/ 227 w 540"/>
              <a:gd name="T11" fmla="*/ 129 h 634"/>
              <a:gd name="T12" fmla="*/ 239 w 540"/>
              <a:gd name="T13" fmla="*/ 128 h 634"/>
              <a:gd name="T14" fmla="*/ 254 w 540"/>
              <a:gd name="T15" fmla="*/ 132 h 634"/>
              <a:gd name="T16" fmla="*/ 275 w 540"/>
              <a:gd name="T17" fmla="*/ 138 h 634"/>
              <a:gd name="T18" fmla="*/ 284 w 540"/>
              <a:gd name="T19" fmla="*/ 152 h 634"/>
              <a:gd name="T20" fmla="*/ 297 w 540"/>
              <a:gd name="T21" fmla="*/ 167 h 634"/>
              <a:gd name="T22" fmla="*/ 301 w 540"/>
              <a:gd name="T23" fmla="*/ 197 h 634"/>
              <a:gd name="T24" fmla="*/ 328 w 540"/>
              <a:gd name="T25" fmla="*/ 245 h 634"/>
              <a:gd name="T26" fmla="*/ 368 w 540"/>
              <a:gd name="T27" fmla="*/ 261 h 634"/>
              <a:gd name="T28" fmla="*/ 389 w 540"/>
              <a:gd name="T29" fmla="*/ 257 h 634"/>
              <a:gd name="T30" fmla="*/ 407 w 540"/>
              <a:gd name="T31" fmla="*/ 272 h 634"/>
              <a:gd name="T32" fmla="*/ 419 w 540"/>
              <a:gd name="T33" fmla="*/ 281 h 634"/>
              <a:gd name="T34" fmla="*/ 427 w 540"/>
              <a:gd name="T35" fmla="*/ 296 h 634"/>
              <a:gd name="T36" fmla="*/ 429 w 540"/>
              <a:gd name="T37" fmla="*/ 308 h 634"/>
              <a:gd name="T38" fmla="*/ 429 w 540"/>
              <a:gd name="T39" fmla="*/ 323 h 634"/>
              <a:gd name="T40" fmla="*/ 432 w 540"/>
              <a:gd name="T41" fmla="*/ 343 h 634"/>
              <a:gd name="T42" fmla="*/ 441 w 540"/>
              <a:gd name="T43" fmla="*/ 361 h 634"/>
              <a:gd name="T44" fmla="*/ 466 w 540"/>
              <a:gd name="T45" fmla="*/ 371 h 634"/>
              <a:gd name="T46" fmla="*/ 496 w 540"/>
              <a:gd name="T47" fmla="*/ 390 h 634"/>
              <a:gd name="T48" fmla="*/ 491 w 540"/>
              <a:gd name="T49" fmla="*/ 418 h 634"/>
              <a:gd name="T50" fmla="*/ 521 w 540"/>
              <a:gd name="T51" fmla="*/ 477 h 634"/>
              <a:gd name="T52" fmla="*/ 532 w 540"/>
              <a:gd name="T53" fmla="*/ 527 h 634"/>
              <a:gd name="T54" fmla="*/ 512 w 540"/>
              <a:gd name="T55" fmla="*/ 557 h 634"/>
              <a:gd name="T56" fmla="*/ 509 w 540"/>
              <a:gd name="T57" fmla="*/ 590 h 634"/>
              <a:gd name="T58" fmla="*/ 488 w 540"/>
              <a:gd name="T59" fmla="*/ 618 h 634"/>
              <a:gd name="T60" fmla="*/ 463 w 540"/>
              <a:gd name="T61" fmla="*/ 612 h 634"/>
              <a:gd name="T62" fmla="*/ 433 w 540"/>
              <a:gd name="T63" fmla="*/ 619 h 634"/>
              <a:gd name="T64" fmla="*/ 405 w 540"/>
              <a:gd name="T65" fmla="*/ 624 h 634"/>
              <a:gd name="T66" fmla="*/ 391 w 540"/>
              <a:gd name="T67" fmla="*/ 613 h 634"/>
              <a:gd name="T68" fmla="*/ 395 w 540"/>
              <a:gd name="T69" fmla="*/ 575 h 634"/>
              <a:gd name="T70" fmla="*/ 388 w 540"/>
              <a:gd name="T71" fmla="*/ 546 h 634"/>
              <a:gd name="T72" fmla="*/ 396 w 540"/>
              <a:gd name="T73" fmla="*/ 518 h 634"/>
              <a:gd name="T74" fmla="*/ 399 w 540"/>
              <a:gd name="T75" fmla="*/ 493 h 634"/>
              <a:gd name="T76" fmla="*/ 397 w 540"/>
              <a:gd name="T77" fmla="*/ 472 h 634"/>
              <a:gd name="T78" fmla="*/ 397 w 540"/>
              <a:gd name="T79" fmla="*/ 455 h 634"/>
              <a:gd name="T80" fmla="*/ 395 w 540"/>
              <a:gd name="T81" fmla="*/ 443 h 634"/>
              <a:gd name="T82" fmla="*/ 394 w 540"/>
              <a:gd name="T83" fmla="*/ 417 h 634"/>
              <a:gd name="T84" fmla="*/ 362 w 540"/>
              <a:gd name="T85" fmla="*/ 393 h 634"/>
              <a:gd name="T86" fmla="*/ 347 w 540"/>
              <a:gd name="T87" fmla="*/ 408 h 634"/>
              <a:gd name="T88" fmla="*/ 336 w 540"/>
              <a:gd name="T89" fmla="*/ 438 h 634"/>
              <a:gd name="T90" fmla="*/ 311 w 540"/>
              <a:gd name="T91" fmla="*/ 453 h 634"/>
              <a:gd name="T92" fmla="*/ 282 w 540"/>
              <a:gd name="T93" fmla="*/ 455 h 634"/>
              <a:gd name="T94" fmla="*/ 256 w 540"/>
              <a:gd name="T95" fmla="*/ 472 h 634"/>
              <a:gd name="T96" fmla="*/ 216 w 540"/>
              <a:gd name="T97" fmla="*/ 473 h 634"/>
              <a:gd name="T98" fmla="*/ 189 w 540"/>
              <a:gd name="T99" fmla="*/ 482 h 634"/>
              <a:gd name="T100" fmla="*/ 151 w 540"/>
              <a:gd name="T101" fmla="*/ 469 h 634"/>
              <a:gd name="T102" fmla="*/ 110 w 540"/>
              <a:gd name="T103" fmla="*/ 465 h 634"/>
              <a:gd name="T104" fmla="*/ 31 w 540"/>
              <a:gd name="T105" fmla="*/ 448 h 634"/>
              <a:gd name="T106" fmla="*/ 54 w 540"/>
              <a:gd name="T107" fmla="*/ 310 h 634"/>
              <a:gd name="T108" fmla="*/ 14 w 540"/>
              <a:gd name="T109" fmla="*/ 210 h 634"/>
              <a:gd name="T110" fmla="*/ 25 w 540"/>
              <a:gd name="T111" fmla="*/ 171 h 634"/>
              <a:gd name="T112" fmla="*/ 54 w 540"/>
              <a:gd name="T113" fmla="*/ 91 h 634"/>
              <a:gd name="T114" fmla="*/ 77 w 540"/>
              <a:gd name="T115" fmla="*/ 78 h 634"/>
              <a:gd name="T116" fmla="*/ 79 w 540"/>
              <a:gd name="T117" fmla="*/ 52 h 634"/>
              <a:gd name="T118" fmla="*/ 91 w 540"/>
              <a:gd name="T119" fmla="*/ 29 h 634"/>
              <a:gd name="T120" fmla="*/ 121 w 540"/>
              <a:gd name="T121" fmla="*/ 21 h 634"/>
              <a:gd name="T122" fmla="*/ 162 w 540"/>
              <a:gd name="T123" fmla="*/ 8 h 634"/>
              <a:gd name="T124" fmla="*/ 186 w 540"/>
              <a:gd name="T125" fmla="*/ 1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0" h="634">
                <a:moveTo>
                  <a:pt x="189" y="3"/>
                </a:moveTo>
                <a:lnTo>
                  <a:pt x="189" y="2"/>
                </a:lnTo>
                <a:lnTo>
                  <a:pt x="190" y="2"/>
                </a:lnTo>
                <a:lnTo>
                  <a:pt x="190" y="2"/>
                </a:lnTo>
                <a:lnTo>
                  <a:pt x="191" y="3"/>
                </a:lnTo>
                <a:lnTo>
                  <a:pt x="191" y="3"/>
                </a:lnTo>
                <a:lnTo>
                  <a:pt x="192" y="3"/>
                </a:lnTo>
                <a:lnTo>
                  <a:pt x="191" y="4"/>
                </a:lnTo>
                <a:lnTo>
                  <a:pt x="192" y="5"/>
                </a:lnTo>
                <a:lnTo>
                  <a:pt x="192" y="5"/>
                </a:lnTo>
                <a:lnTo>
                  <a:pt x="192" y="6"/>
                </a:lnTo>
                <a:lnTo>
                  <a:pt x="193" y="7"/>
                </a:lnTo>
                <a:lnTo>
                  <a:pt x="192" y="8"/>
                </a:lnTo>
                <a:lnTo>
                  <a:pt x="192" y="8"/>
                </a:lnTo>
                <a:lnTo>
                  <a:pt x="192" y="9"/>
                </a:lnTo>
                <a:lnTo>
                  <a:pt x="192" y="9"/>
                </a:lnTo>
                <a:lnTo>
                  <a:pt x="193" y="8"/>
                </a:lnTo>
                <a:lnTo>
                  <a:pt x="194" y="9"/>
                </a:lnTo>
                <a:lnTo>
                  <a:pt x="194" y="10"/>
                </a:lnTo>
                <a:lnTo>
                  <a:pt x="193" y="10"/>
                </a:lnTo>
                <a:lnTo>
                  <a:pt x="193" y="11"/>
                </a:lnTo>
                <a:lnTo>
                  <a:pt x="193" y="11"/>
                </a:lnTo>
                <a:lnTo>
                  <a:pt x="192" y="11"/>
                </a:lnTo>
                <a:lnTo>
                  <a:pt x="192" y="12"/>
                </a:lnTo>
                <a:lnTo>
                  <a:pt x="192" y="12"/>
                </a:lnTo>
                <a:lnTo>
                  <a:pt x="191" y="13"/>
                </a:lnTo>
                <a:lnTo>
                  <a:pt x="190" y="13"/>
                </a:lnTo>
                <a:lnTo>
                  <a:pt x="191" y="14"/>
                </a:lnTo>
                <a:lnTo>
                  <a:pt x="191" y="15"/>
                </a:lnTo>
                <a:lnTo>
                  <a:pt x="191" y="14"/>
                </a:lnTo>
                <a:lnTo>
                  <a:pt x="192" y="14"/>
                </a:lnTo>
                <a:lnTo>
                  <a:pt x="192" y="15"/>
                </a:lnTo>
                <a:lnTo>
                  <a:pt x="192" y="15"/>
                </a:lnTo>
                <a:lnTo>
                  <a:pt x="192" y="16"/>
                </a:lnTo>
                <a:lnTo>
                  <a:pt x="193" y="16"/>
                </a:lnTo>
                <a:lnTo>
                  <a:pt x="193" y="17"/>
                </a:lnTo>
                <a:lnTo>
                  <a:pt x="193" y="18"/>
                </a:lnTo>
                <a:lnTo>
                  <a:pt x="193" y="19"/>
                </a:lnTo>
                <a:lnTo>
                  <a:pt x="193" y="19"/>
                </a:lnTo>
                <a:lnTo>
                  <a:pt x="193" y="19"/>
                </a:lnTo>
                <a:lnTo>
                  <a:pt x="194" y="19"/>
                </a:lnTo>
                <a:lnTo>
                  <a:pt x="194" y="19"/>
                </a:lnTo>
                <a:lnTo>
                  <a:pt x="194" y="20"/>
                </a:lnTo>
                <a:lnTo>
                  <a:pt x="195" y="20"/>
                </a:lnTo>
                <a:lnTo>
                  <a:pt x="196" y="20"/>
                </a:lnTo>
                <a:lnTo>
                  <a:pt x="196" y="20"/>
                </a:lnTo>
                <a:lnTo>
                  <a:pt x="197" y="21"/>
                </a:lnTo>
                <a:lnTo>
                  <a:pt x="197" y="22"/>
                </a:lnTo>
                <a:lnTo>
                  <a:pt x="197" y="23"/>
                </a:lnTo>
                <a:lnTo>
                  <a:pt x="197" y="23"/>
                </a:lnTo>
                <a:lnTo>
                  <a:pt x="197" y="24"/>
                </a:lnTo>
                <a:lnTo>
                  <a:pt x="197" y="24"/>
                </a:lnTo>
                <a:lnTo>
                  <a:pt x="197" y="25"/>
                </a:lnTo>
                <a:lnTo>
                  <a:pt x="198" y="25"/>
                </a:lnTo>
                <a:lnTo>
                  <a:pt x="198" y="26"/>
                </a:lnTo>
                <a:lnTo>
                  <a:pt x="198" y="26"/>
                </a:lnTo>
                <a:lnTo>
                  <a:pt x="199" y="27"/>
                </a:lnTo>
                <a:lnTo>
                  <a:pt x="200" y="27"/>
                </a:lnTo>
                <a:lnTo>
                  <a:pt x="200" y="27"/>
                </a:lnTo>
                <a:lnTo>
                  <a:pt x="201" y="28"/>
                </a:lnTo>
                <a:lnTo>
                  <a:pt x="201" y="28"/>
                </a:lnTo>
                <a:lnTo>
                  <a:pt x="202" y="28"/>
                </a:lnTo>
                <a:lnTo>
                  <a:pt x="202" y="28"/>
                </a:lnTo>
                <a:lnTo>
                  <a:pt x="203" y="28"/>
                </a:lnTo>
                <a:lnTo>
                  <a:pt x="204" y="28"/>
                </a:lnTo>
                <a:lnTo>
                  <a:pt x="204" y="29"/>
                </a:lnTo>
                <a:lnTo>
                  <a:pt x="205" y="29"/>
                </a:lnTo>
                <a:lnTo>
                  <a:pt x="205" y="30"/>
                </a:lnTo>
                <a:lnTo>
                  <a:pt x="205" y="31"/>
                </a:lnTo>
                <a:lnTo>
                  <a:pt x="206" y="31"/>
                </a:lnTo>
                <a:lnTo>
                  <a:pt x="206" y="32"/>
                </a:lnTo>
                <a:lnTo>
                  <a:pt x="206" y="34"/>
                </a:lnTo>
                <a:lnTo>
                  <a:pt x="206" y="35"/>
                </a:lnTo>
                <a:lnTo>
                  <a:pt x="206" y="36"/>
                </a:lnTo>
                <a:lnTo>
                  <a:pt x="205" y="37"/>
                </a:lnTo>
                <a:lnTo>
                  <a:pt x="205" y="38"/>
                </a:lnTo>
                <a:lnTo>
                  <a:pt x="205" y="39"/>
                </a:lnTo>
                <a:lnTo>
                  <a:pt x="205" y="40"/>
                </a:lnTo>
                <a:lnTo>
                  <a:pt x="206" y="40"/>
                </a:lnTo>
                <a:lnTo>
                  <a:pt x="206" y="42"/>
                </a:lnTo>
                <a:lnTo>
                  <a:pt x="206" y="42"/>
                </a:lnTo>
                <a:lnTo>
                  <a:pt x="205" y="43"/>
                </a:lnTo>
                <a:lnTo>
                  <a:pt x="205" y="44"/>
                </a:lnTo>
                <a:lnTo>
                  <a:pt x="205" y="44"/>
                </a:lnTo>
                <a:lnTo>
                  <a:pt x="205" y="44"/>
                </a:lnTo>
                <a:lnTo>
                  <a:pt x="205" y="45"/>
                </a:lnTo>
                <a:lnTo>
                  <a:pt x="204" y="46"/>
                </a:lnTo>
                <a:lnTo>
                  <a:pt x="204" y="46"/>
                </a:lnTo>
                <a:lnTo>
                  <a:pt x="203" y="47"/>
                </a:lnTo>
                <a:lnTo>
                  <a:pt x="201" y="49"/>
                </a:lnTo>
                <a:lnTo>
                  <a:pt x="200" y="49"/>
                </a:lnTo>
                <a:lnTo>
                  <a:pt x="199" y="49"/>
                </a:lnTo>
                <a:lnTo>
                  <a:pt x="198" y="49"/>
                </a:lnTo>
                <a:lnTo>
                  <a:pt x="197" y="49"/>
                </a:lnTo>
                <a:lnTo>
                  <a:pt x="197" y="49"/>
                </a:lnTo>
                <a:lnTo>
                  <a:pt x="197" y="49"/>
                </a:lnTo>
                <a:lnTo>
                  <a:pt x="197" y="50"/>
                </a:lnTo>
                <a:lnTo>
                  <a:pt x="196" y="50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5" y="52"/>
                </a:lnTo>
                <a:lnTo>
                  <a:pt x="195" y="53"/>
                </a:lnTo>
                <a:lnTo>
                  <a:pt x="195" y="53"/>
                </a:lnTo>
                <a:lnTo>
                  <a:pt x="195" y="53"/>
                </a:lnTo>
                <a:lnTo>
                  <a:pt x="194" y="53"/>
                </a:lnTo>
                <a:lnTo>
                  <a:pt x="194" y="54"/>
                </a:lnTo>
                <a:lnTo>
                  <a:pt x="193" y="55"/>
                </a:lnTo>
                <a:lnTo>
                  <a:pt x="192" y="54"/>
                </a:lnTo>
                <a:lnTo>
                  <a:pt x="191" y="55"/>
                </a:lnTo>
                <a:lnTo>
                  <a:pt x="191" y="55"/>
                </a:lnTo>
                <a:lnTo>
                  <a:pt x="191" y="57"/>
                </a:lnTo>
                <a:lnTo>
                  <a:pt x="192" y="56"/>
                </a:lnTo>
                <a:lnTo>
                  <a:pt x="192" y="57"/>
                </a:lnTo>
                <a:lnTo>
                  <a:pt x="191" y="58"/>
                </a:lnTo>
                <a:lnTo>
                  <a:pt x="191" y="58"/>
                </a:lnTo>
                <a:lnTo>
                  <a:pt x="190" y="58"/>
                </a:lnTo>
                <a:lnTo>
                  <a:pt x="191" y="59"/>
                </a:lnTo>
                <a:lnTo>
                  <a:pt x="192" y="59"/>
                </a:lnTo>
                <a:lnTo>
                  <a:pt x="192" y="60"/>
                </a:lnTo>
                <a:lnTo>
                  <a:pt x="192" y="61"/>
                </a:lnTo>
                <a:lnTo>
                  <a:pt x="192" y="61"/>
                </a:lnTo>
                <a:lnTo>
                  <a:pt x="192" y="62"/>
                </a:lnTo>
                <a:lnTo>
                  <a:pt x="192" y="62"/>
                </a:lnTo>
                <a:lnTo>
                  <a:pt x="192" y="63"/>
                </a:lnTo>
                <a:lnTo>
                  <a:pt x="191" y="63"/>
                </a:lnTo>
                <a:lnTo>
                  <a:pt x="190" y="63"/>
                </a:lnTo>
                <a:lnTo>
                  <a:pt x="189" y="63"/>
                </a:lnTo>
                <a:lnTo>
                  <a:pt x="189" y="64"/>
                </a:lnTo>
                <a:lnTo>
                  <a:pt x="189" y="65"/>
                </a:lnTo>
                <a:lnTo>
                  <a:pt x="189" y="65"/>
                </a:lnTo>
                <a:lnTo>
                  <a:pt x="190" y="65"/>
                </a:lnTo>
                <a:lnTo>
                  <a:pt x="190" y="66"/>
                </a:lnTo>
                <a:lnTo>
                  <a:pt x="190" y="66"/>
                </a:lnTo>
                <a:lnTo>
                  <a:pt x="190" y="67"/>
                </a:lnTo>
                <a:lnTo>
                  <a:pt x="190" y="67"/>
                </a:lnTo>
                <a:lnTo>
                  <a:pt x="191" y="66"/>
                </a:lnTo>
                <a:lnTo>
                  <a:pt x="192" y="67"/>
                </a:lnTo>
                <a:lnTo>
                  <a:pt x="193" y="68"/>
                </a:lnTo>
                <a:lnTo>
                  <a:pt x="192" y="69"/>
                </a:lnTo>
                <a:lnTo>
                  <a:pt x="192" y="69"/>
                </a:lnTo>
                <a:lnTo>
                  <a:pt x="192" y="70"/>
                </a:lnTo>
                <a:lnTo>
                  <a:pt x="192" y="70"/>
                </a:lnTo>
                <a:lnTo>
                  <a:pt x="192" y="71"/>
                </a:lnTo>
                <a:lnTo>
                  <a:pt x="192" y="72"/>
                </a:lnTo>
                <a:lnTo>
                  <a:pt x="192" y="72"/>
                </a:lnTo>
                <a:lnTo>
                  <a:pt x="193" y="73"/>
                </a:lnTo>
                <a:lnTo>
                  <a:pt x="192" y="73"/>
                </a:lnTo>
                <a:lnTo>
                  <a:pt x="192" y="74"/>
                </a:lnTo>
                <a:lnTo>
                  <a:pt x="192" y="74"/>
                </a:lnTo>
                <a:lnTo>
                  <a:pt x="192" y="74"/>
                </a:lnTo>
                <a:lnTo>
                  <a:pt x="192" y="74"/>
                </a:lnTo>
                <a:lnTo>
                  <a:pt x="193" y="74"/>
                </a:lnTo>
                <a:lnTo>
                  <a:pt x="193" y="75"/>
                </a:lnTo>
                <a:lnTo>
                  <a:pt x="192" y="75"/>
                </a:lnTo>
                <a:lnTo>
                  <a:pt x="192" y="76"/>
                </a:lnTo>
                <a:lnTo>
                  <a:pt x="193" y="76"/>
                </a:lnTo>
                <a:lnTo>
                  <a:pt x="193" y="77"/>
                </a:lnTo>
                <a:lnTo>
                  <a:pt x="193" y="77"/>
                </a:lnTo>
                <a:lnTo>
                  <a:pt x="192" y="78"/>
                </a:lnTo>
                <a:lnTo>
                  <a:pt x="192" y="78"/>
                </a:lnTo>
                <a:lnTo>
                  <a:pt x="193" y="78"/>
                </a:lnTo>
                <a:lnTo>
                  <a:pt x="193" y="79"/>
                </a:lnTo>
                <a:lnTo>
                  <a:pt x="193" y="80"/>
                </a:lnTo>
                <a:lnTo>
                  <a:pt x="193" y="80"/>
                </a:lnTo>
                <a:lnTo>
                  <a:pt x="193" y="82"/>
                </a:lnTo>
                <a:lnTo>
                  <a:pt x="193" y="82"/>
                </a:lnTo>
                <a:lnTo>
                  <a:pt x="193" y="82"/>
                </a:lnTo>
                <a:lnTo>
                  <a:pt x="194" y="83"/>
                </a:lnTo>
                <a:lnTo>
                  <a:pt x="194" y="83"/>
                </a:lnTo>
                <a:lnTo>
                  <a:pt x="195" y="83"/>
                </a:lnTo>
                <a:lnTo>
                  <a:pt x="195" y="83"/>
                </a:lnTo>
                <a:lnTo>
                  <a:pt x="196" y="82"/>
                </a:lnTo>
                <a:lnTo>
                  <a:pt x="196" y="83"/>
                </a:lnTo>
                <a:lnTo>
                  <a:pt x="197" y="84"/>
                </a:lnTo>
                <a:lnTo>
                  <a:pt x="197" y="84"/>
                </a:lnTo>
                <a:lnTo>
                  <a:pt x="197" y="85"/>
                </a:lnTo>
                <a:lnTo>
                  <a:pt x="197" y="85"/>
                </a:lnTo>
                <a:lnTo>
                  <a:pt x="198" y="85"/>
                </a:lnTo>
                <a:lnTo>
                  <a:pt x="198" y="86"/>
                </a:lnTo>
                <a:lnTo>
                  <a:pt x="198" y="86"/>
                </a:lnTo>
                <a:lnTo>
                  <a:pt x="199" y="87"/>
                </a:lnTo>
                <a:lnTo>
                  <a:pt x="199" y="88"/>
                </a:lnTo>
                <a:lnTo>
                  <a:pt x="198" y="89"/>
                </a:lnTo>
                <a:lnTo>
                  <a:pt x="198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1"/>
                </a:lnTo>
                <a:lnTo>
                  <a:pt x="197" y="92"/>
                </a:lnTo>
                <a:lnTo>
                  <a:pt x="197" y="93"/>
                </a:lnTo>
                <a:lnTo>
                  <a:pt x="197" y="94"/>
                </a:lnTo>
                <a:lnTo>
                  <a:pt x="195" y="94"/>
                </a:lnTo>
                <a:lnTo>
                  <a:pt x="195" y="95"/>
                </a:lnTo>
                <a:lnTo>
                  <a:pt x="195" y="95"/>
                </a:lnTo>
                <a:lnTo>
                  <a:pt x="195" y="96"/>
                </a:lnTo>
                <a:lnTo>
                  <a:pt x="194" y="96"/>
                </a:lnTo>
                <a:lnTo>
                  <a:pt x="194" y="97"/>
                </a:lnTo>
                <a:lnTo>
                  <a:pt x="194" y="97"/>
                </a:lnTo>
                <a:lnTo>
                  <a:pt x="193" y="98"/>
                </a:lnTo>
                <a:lnTo>
                  <a:pt x="193" y="98"/>
                </a:lnTo>
                <a:lnTo>
                  <a:pt x="193" y="98"/>
                </a:lnTo>
                <a:lnTo>
                  <a:pt x="193" y="99"/>
                </a:lnTo>
                <a:lnTo>
                  <a:pt x="193" y="100"/>
                </a:lnTo>
                <a:lnTo>
                  <a:pt x="193" y="101"/>
                </a:lnTo>
                <a:lnTo>
                  <a:pt x="193" y="101"/>
                </a:lnTo>
                <a:lnTo>
                  <a:pt x="193" y="102"/>
                </a:lnTo>
                <a:lnTo>
                  <a:pt x="193" y="103"/>
                </a:lnTo>
                <a:lnTo>
                  <a:pt x="193" y="103"/>
                </a:lnTo>
                <a:lnTo>
                  <a:pt x="193" y="103"/>
                </a:lnTo>
                <a:lnTo>
                  <a:pt x="193" y="104"/>
                </a:lnTo>
                <a:lnTo>
                  <a:pt x="194" y="104"/>
                </a:lnTo>
                <a:lnTo>
                  <a:pt x="194" y="105"/>
                </a:lnTo>
                <a:lnTo>
                  <a:pt x="194" y="106"/>
                </a:lnTo>
                <a:lnTo>
                  <a:pt x="194" y="106"/>
                </a:lnTo>
                <a:lnTo>
                  <a:pt x="195" y="106"/>
                </a:lnTo>
                <a:lnTo>
                  <a:pt x="195" y="107"/>
                </a:lnTo>
                <a:lnTo>
                  <a:pt x="195" y="108"/>
                </a:lnTo>
                <a:lnTo>
                  <a:pt x="196" y="110"/>
                </a:lnTo>
                <a:lnTo>
                  <a:pt x="196" y="112"/>
                </a:lnTo>
                <a:lnTo>
                  <a:pt x="195" y="114"/>
                </a:lnTo>
                <a:lnTo>
                  <a:pt x="194" y="115"/>
                </a:lnTo>
                <a:lnTo>
                  <a:pt x="194" y="117"/>
                </a:lnTo>
                <a:lnTo>
                  <a:pt x="194" y="118"/>
                </a:lnTo>
                <a:lnTo>
                  <a:pt x="194" y="119"/>
                </a:lnTo>
                <a:lnTo>
                  <a:pt x="193" y="120"/>
                </a:lnTo>
                <a:lnTo>
                  <a:pt x="193" y="121"/>
                </a:lnTo>
                <a:lnTo>
                  <a:pt x="194" y="122"/>
                </a:lnTo>
                <a:lnTo>
                  <a:pt x="194" y="123"/>
                </a:lnTo>
                <a:lnTo>
                  <a:pt x="194" y="124"/>
                </a:lnTo>
                <a:lnTo>
                  <a:pt x="195" y="125"/>
                </a:lnTo>
                <a:lnTo>
                  <a:pt x="194" y="126"/>
                </a:lnTo>
                <a:lnTo>
                  <a:pt x="194" y="127"/>
                </a:lnTo>
                <a:lnTo>
                  <a:pt x="194" y="128"/>
                </a:lnTo>
                <a:lnTo>
                  <a:pt x="195" y="128"/>
                </a:lnTo>
                <a:lnTo>
                  <a:pt x="196" y="130"/>
                </a:lnTo>
                <a:lnTo>
                  <a:pt x="196" y="132"/>
                </a:lnTo>
                <a:lnTo>
                  <a:pt x="196" y="133"/>
                </a:lnTo>
                <a:lnTo>
                  <a:pt x="196" y="134"/>
                </a:lnTo>
                <a:lnTo>
                  <a:pt x="197" y="134"/>
                </a:lnTo>
                <a:lnTo>
                  <a:pt x="197" y="135"/>
                </a:lnTo>
                <a:lnTo>
                  <a:pt x="198" y="136"/>
                </a:lnTo>
                <a:lnTo>
                  <a:pt x="198" y="137"/>
                </a:lnTo>
                <a:lnTo>
                  <a:pt x="199" y="138"/>
                </a:lnTo>
                <a:lnTo>
                  <a:pt x="200" y="138"/>
                </a:lnTo>
                <a:lnTo>
                  <a:pt x="201" y="138"/>
                </a:lnTo>
                <a:lnTo>
                  <a:pt x="202" y="138"/>
                </a:lnTo>
                <a:lnTo>
                  <a:pt x="202" y="138"/>
                </a:lnTo>
                <a:lnTo>
                  <a:pt x="204" y="137"/>
                </a:lnTo>
                <a:lnTo>
                  <a:pt x="206" y="137"/>
                </a:lnTo>
                <a:lnTo>
                  <a:pt x="207" y="136"/>
                </a:lnTo>
                <a:lnTo>
                  <a:pt x="208" y="136"/>
                </a:lnTo>
                <a:lnTo>
                  <a:pt x="208" y="136"/>
                </a:lnTo>
                <a:lnTo>
                  <a:pt x="209" y="136"/>
                </a:lnTo>
                <a:lnTo>
                  <a:pt x="209" y="137"/>
                </a:lnTo>
                <a:lnTo>
                  <a:pt x="209" y="137"/>
                </a:lnTo>
                <a:lnTo>
                  <a:pt x="210" y="136"/>
                </a:lnTo>
                <a:lnTo>
                  <a:pt x="211" y="136"/>
                </a:lnTo>
                <a:lnTo>
                  <a:pt x="211" y="137"/>
                </a:lnTo>
                <a:lnTo>
                  <a:pt x="212" y="137"/>
                </a:lnTo>
                <a:lnTo>
                  <a:pt x="212" y="137"/>
                </a:lnTo>
                <a:lnTo>
                  <a:pt x="213" y="137"/>
                </a:lnTo>
                <a:lnTo>
                  <a:pt x="213" y="137"/>
                </a:lnTo>
                <a:lnTo>
                  <a:pt x="213" y="138"/>
                </a:lnTo>
                <a:lnTo>
                  <a:pt x="213" y="138"/>
                </a:lnTo>
                <a:lnTo>
                  <a:pt x="213" y="138"/>
                </a:lnTo>
                <a:lnTo>
                  <a:pt x="214" y="138"/>
                </a:lnTo>
                <a:lnTo>
                  <a:pt x="214" y="138"/>
                </a:lnTo>
                <a:lnTo>
                  <a:pt x="214" y="138"/>
                </a:lnTo>
                <a:lnTo>
                  <a:pt x="215" y="138"/>
                </a:lnTo>
                <a:lnTo>
                  <a:pt x="215" y="139"/>
                </a:lnTo>
                <a:lnTo>
                  <a:pt x="214" y="139"/>
                </a:lnTo>
                <a:lnTo>
                  <a:pt x="214" y="140"/>
                </a:lnTo>
                <a:lnTo>
                  <a:pt x="215" y="140"/>
                </a:lnTo>
                <a:lnTo>
                  <a:pt x="215" y="140"/>
                </a:lnTo>
                <a:lnTo>
                  <a:pt x="216" y="140"/>
                </a:lnTo>
                <a:lnTo>
                  <a:pt x="216" y="140"/>
                </a:lnTo>
                <a:lnTo>
                  <a:pt x="217" y="140"/>
                </a:lnTo>
                <a:lnTo>
                  <a:pt x="218" y="140"/>
                </a:lnTo>
                <a:lnTo>
                  <a:pt x="218" y="140"/>
                </a:lnTo>
                <a:lnTo>
                  <a:pt x="218" y="140"/>
                </a:lnTo>
                <a:lnTo>
                  <a:pt x="218" y="140"/>
                </a:lnTo>
                <a:lnTo>
                  <a:pt x="218" y="140"/>
                </a:lnTo>
                <a:lnTo>
                  <a:pt x="218" y="140"/>
                </a:lnTo>
                <a:lnTo>
                  <a:pt x="218" y="140"/>
                </a:lnTo>
                <a:lnTo>
                  <a:pt x="218" y="140"/>
                </a:lnTo>
                <a:lnTo>
                  <a:pt x="219" y="140"/>
                </a:lnTo>
                <a:lnTo>
                  <a:pt x="219" y="140"/>
                </a:lnTo>
                <a:lnTo>
                  <a:pt x="220" y="140"/>
                </a:lnTo>
                <a:lnTo>
                  <a:pt x="220" y="140"/>
                </a:lnTo>
                <a:lnTo>
                  <a:pt x="221" y="140"/>
                </a:lnTo>
                <a:lnTo>
                  <a:pt x="221" y="140"/>
                </a:lnTo>
                <a:lnTo>
                  <a:pt x="221" y="139"/>
                </a:lnTo>
                <a:lnTo>
                  <a:pt x="222" y="139"/>
                </a:lnTo>
                <a:lnTo>
                  <a:pt x="222" y="139"/>
                </a:lnTo>
                <a:lnTo>
                  <a:pt x="222" y="139"/>
                </a:lnTo>
                <a:lnTo>
                  <a:pt x="222" y="139"/>
                </a:lnTo>
                <a:lnTo>
                  <a:pt x="222" y="140"/>
                </a:lnTo>
                <a:lnTo>
                  <a:pt x="223" y="140"/>
                </a:lnTo>
                <a:lnTo>
                  <a:pt x="224" y="139"/>
                </a:lnTo>
                <a:lnTo>
                  <a:pt x="224" y="139"/>
                </a:lnTo>
                <a:lnTo>
                  <a:pt x="224" y="138"/>
                </a:lnTo>
                <a:lnTo>
                  <a:pt x="224" y="138"/>
                </a:lnTo>
                <a:lnTo>
                  <a:pt x="223" y="138"/>
                </a:lnTo>
                <a:lnTo>
                  <a:pt x="223" y="138"/>
                </a:lnTo>
                <a:lnTo>
                  <a:pt x="223" y="137"/>
                </a:lnTo>
                <a:lnTo>
                  <a:pt x="223" y="137"/>
                </a:lnTo>
                <a:lnTo>
                  <a:pt x="223" y="136"/>
                </a:lnTo>
                <a:lnTo>
                  <a:pt x="223" y="136"/>
                </a:lnTo>
                <a:lnTo>
                  <a:pt x="224" y="136"/>
                </a:lnTo>
                <a:lnTo>
                  <a:pt x="224" y="135"/>
                </a:lnTo>
                <a:lnTo>
                  <a:pt x="224" y="135"/>
                </a:lnTo>
                <a:lnTo>
                  <a:pt x="224" y="134"/>
                </a:lnTo>
                <a:lnTo>
                  <a:pt x="225" y="134"/>
                </a:lnTo>
                <a:lnTo>
                  <a:pt x="225" y="134"/>
                </a:lnTo>
                <a:lnTo>
                  <a:pt x="225" y="133"/>
                </a:lnTo>
                <a:lnTo>
                  <a:pt x="225" y="133"/>
                </a:lnTo>
                <a:lnTo>
                  <a:pt x="225" y="133"/>
                </a:lnTo>
                <a:lnTo>
                  <a:pt x="226" y="133"/>
                </a:lnTo>
                <a:lnTo>
                  <a:pt x="226" y="132"/>
                </a:lnTo>
                <a:lnTo>
                  <a:pt x="226" y="132"/>
                </a:lnTo>
                <a:lnTo>
                  <a:pt x="225" y="132"/>
                </a:lnTo>
                <a:lnTo>
                  <a:pt x="225" y="131"/>
                </a:lnTo>
                <a:lnTo>
                  <a:pt x="226" y="131"/>
                </a:lnTo>
                <a:lnTo>
                  <a:pt x="226" y="131"/>
                </a:lnTo>
                <a:lnTo>
                  <a:pt x="226" y="131"/>
                </a:lnTo>
                <a:lnTo>
                  <a:pt x="226" y="130"/>
                </a:lnTo>
                <a:lnTo>
                  <a:pt x="227" y="130"/>
                </a:lnTo>
                <a:lnTo>
                  <a:pt x="227" y="130"/>
                </a:lnTo>
                <a:lnTo>
                  <a:pt x="227" y="129"/>
                </a:lnTo>
                <a:lnTo>
                  <a:pt x="227" y="129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8" y="128"/>
                </a:lnTo>
                <a:lnTo>
                  <a:pt x="228" y="127"/>
                </a:lnTo>
                <a:lnTo>
                  <a:pt x="228" y="127"/>
                </a:lnTo>
                <a:lnTo>
                  <a:pt x="228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8" y="126"/>
                </a:lnTo>
                <a:lnTo>
                  <a:pt x="228" y="125"/>
                </a:lnTo>
                <a:lnTo>
                  <a:pt x="229" y="125"/>
                </a:lnTo>
                <a:lnTo>
                  <a:pt x="229" y="125"/>
                </a:lnTo>
                <a:lnTo>
                  <a:pt x="229" y="125"/>
                </a:lnTo>
                <a:lnTo>
                  <a:pt x="229" y="126"/>
                </a:lnTo>
                <a:lnTo>
                  <a:pt x="230" y="126"/>
                </a:lnTo>
                <a:lnTo>
                  <a:pt x="230" y="126"/>
                </a:lnTo>
                <a:lnTo>
                  <a:pt x="230" y="126"/>
                </a:lnTo>
                <a:lnTo>
                  <a:pt x="230" y="126"/>
                </a:lnTo>
                <a:lnTo>
                  <a:pt x="230" y="126"/>
                </a:lnTo>
                <a:lnTo>
                  <a:pt x="230" y="125"/>
                </a:lnTo>
                <a:lnTo>
                  <a:pt x="230" y="125"/>
                </a:lnTo>
                <a:lnTo>
                  <a:pt x="230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2" y="124"/>
                </a:lnTo>
                <a:lnTo>
                  <a:pt x="232" y="123"/>
                </a:lnTo>
                <a:lnTo>
                  <a:pt x="232" y="123"/>
                </a:lnTo>
                <a:lnTo>
                  <a:pt x="232" y="123"/>
                </a:lnTo>
                <a:lnTo>
                  <a:pt x="233" y="123"/>
                </a:lnTo>
                <a:lnTo>
                  <a:pt x="233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4"/>
                </a:lnTo>
                <a:lnTo>
                  <a:pt x="234" y="124"/>
                </a:lnTo>
                <a:lnTo>
                  <a:pt x="235" y="124"/>
                </a:lnTo>
                <a:lnTo>
                  <a:pt x="235" y="124"/>
                </a:lnTo>
                <a:lnTo>
                  <a:pt x="236" y="124"/>
                </a:lnTo>
                <a:lnTo>
                  <a:pt x="236" y="124"/>
                </a:lnTo>
                <a:lnTo>
                  <a:pt x="237" y="124"/>
                </a:lnTo>
                <a:lnTo>
                  <a:pt x="237" y="124"/>
                </a:lnTo>
                <a:lnTo>
                  <a:pt x="238" y="123"/>
                </a:lnTo>
                <a:lnTo>
                  <a:pt x="238" y="123"/>
                </a:lnTo>
                <a:lnTo>
                  <a:pt x="239" y="124"/>
                </a:lnTo>
                <a:lnTo>
                  <a:pt x="239" y="124"/>
                </a:lnTo>
                <a:lnTo>
                  <a:pt x="239" y="125"/>
                </a:lnTo>
                <a:lnTo>
                  <a:pt x="238" y="128"/>
                </a:lnTo>
                <a:lnTo>
                  <a:pt x="239" y="128"/>
                </a:lnTo>
                <a:lnTo>
                  <a:pt x="239" y="128"/>
                </a:lnTo>
                <a:lnTo>
                  <a:pt x="239" y="128"/>
                </a:lnTo>
                <a:lnTo>
                  <a:pt x="240" y="128"/>
                </a:lnTo>
                <a:lnTo>
                  <a:pt x="240" y="128"/>
                </a:lnTo>
                <a:lnTo>
                  <a:pt x="240" y="127"/>
                </a:lnTo>
                <a:lnTo>
                  <a:pt x="241" y="127"/>
                </a:lnTo>
                <a:lnTo>
                  <a:pt x="241" y="127"/>
                </a:lnTo>
                <a:lnTo>
                  <a:pt x="242" y="128"/>
                </a:lnTo>
                <a:lnTo>
                  <a:pt x="242" y="128"/>
                </a:lnTo>
                <a:lnTo>
                  <a:pt x="242" y="128"/>
                </a:lnTo>
                <a:lnTo>
                  <a:pt x="242" y="128"/>
                </a:lnTo>
                <a:lnTo>
                  <a:pt x="243" y="128"/>
                </a:lnTo>
                <a:lnTo>
                  <a:pt x="243" y="129"/>
                </a:lnTo>
                <a:lnTo>
                  <a:pt x="243" y="129"/>
                </a:lnTo>
                <a:lnTo>
                  <a:pt x="243" y="130"/>
                </a:lnTo>
                <a:lnTo>
                  <a:pt x="243" y="130"/>
                </a:lnTo>
                <a:lnTo>
                  <a:pt x="244" y="130"/>
                </a:lnTo>
                <a:lnTo>
                  <a:pt x="244" y="131"/>
                </a:lnTo>
                <a:lnTo>
                  <a:pt x="244" y="131"/>
                </a:lnTo>
                <a:lnTo>
                  <a:pt x="244" y="132"/>
                </a:lnTo>
                <a:lnTo>
                  <a:pt x="243" y="132"/>
                </a:lnTo>
                <a:lnTo>
                  <a:pt x="243" y="132"/>
                </a:lnTo>
                <a:lnTo>
                  <a:pt x="244" y="132"/>
                </a:lnTo>
                <a:lnTo>
                  <a:pt x="244" y="133"/>
                </a:lnTo>
                <a:lnTo>
                  <a:pt x="244" y="133"/>
                </a:lnTo>
                <a:lnTo>
                  <a:pt x="245" y="133"/>
                </a:lnTo>
                <a:lnTo>
                  <a:pt x="245" y="133"/>
                </a:lnTo>
                <a:lnTo>
                  <a:pt x="245" y="133"/>
                </a:lnTo>
                <a:lnTo>
                  <a:pt x="246" y="134"/>
                </a:lnTo>
                <a:lnTo>
                  <a:pt x="246" y="133"/>
                </a:lnTo>
                <a:lnTo>
                  <a:pt x="247" y="133"/>
                </a:lnTo>
                <a:lnTo>
                  <a:pt x="247" y="134"/>
                </a:lnTo>
                <a:lnTo>
                  <a:pt x="247" y="134"/>
                </a:lnTo>
                <a:lnTo>
                  <a:pt x="248" y="133"/>
                </a:lnTo>
                <a:lnTo>
                  <a:pt x="248" y="133"/>
                </a:lnTo>
                <a:lnTo>
                  <a:pt x="248" y="133"/>
                </a:lnTo>
                <a:lnTo>
                  <a:pt x="249" y="133"/>
                </a:lnTo>
                <a:lnTo>
                  <a:pt x="249" y="133"/>
                </a:lnTo>
                <a:lnTo>
                  <a:pt x="249" y="134"/>
                </a:lnTo>
                <a:lnTo>
                  <a:pt x="249" y="134"/>
                </a:lnTo>
                <a:lnTo>
                  <a:pt x="249" y="135"/>
                </a:lnTo>
                <a:lnTo>
                  <a:pt x="250" y="135"/>
                </a:lnTo>
                <a:lnTo>
                  <a:pt x="250" y="135"/>
                </a:lnTo>
                <a:lnTo>
                  <a:pt x="251" y="135"/>
                </a:lnTo>
                <a:lnTo>
                  <a:pt x="251" y="136"/>
                </a:lnTo>
                <a:lnTo>
                  <a:pt x="251" y="136"/>
                </a:lnTo>
                <a:lnTo>
                  <a:pt x="251" y="136"/>
                </a:lnTo>
                <a:lnTo>
                  <a:pt x="252" y="136"/>
                </a:lnTo>
                <a:lnTo>
                  <a:pt x="252" y="136"/>
                </a:lnTo>
                <a:lnTo>
                  <a:pt x="253" y="135"/>
                </a:lnTo>
                <a:lnTo>
                  <a:pt x="253" y="135"/>
                </a:lnTo>
                <a:lnTo>
                  <a:pt x="253" y="134"/>
                </a:lnTo>
                <a:lnTo>
                  <a:pt x="253" y="133"/>
                </a:lnTo>
                <a:lnTo>
                  <a:pt x="253" y="132"/>
                </a:lnTo>
                <a:lnTo>
                  <a:pt x="254" y="132"/>
                </a:lnTo>
                <a:lnTo>
                  <a:pt x="255" y="132"/>
                </a:lnTo>
                <a:lnTo>
                  <a:pt x="255" y="133"/>
                </a:lnTo>
                <a:lnTo>
                  <a:pt x="255" y="133"/>
                </a:lnTo>
                <a:lnTo>
                  <a:pt x="255" y="134"/>
                </a:lnTo>
                <a:lnTo>
                  <a:pt x="256" y="134"/>
                </a:lnTo>
                <a:lnTo>
                  <a:pt x="256" y="134"/>
                </a:lnTo>
                <a:lnTo>
                  <a:pt x="257" y="134"/>
                </a:lnTo>
                <a:lnTo>
                  <a:pt x="257" y="134"/>
                </a:lnTo>
                <a:lnTo>
                  <a:pt x="258" y="134"/>
                </a:lnTo>
                <a:lnTo>
                  <a:pt x="258" y="133"/>
                </a:lnTo>
                <a:lnTo>
                  <a:pt x="259" y="133"/>
                </a:lnTo>
                <a:lnTo>
                  <a:pt x="259" y="133"/>
                </a:lnTo>
                <a:lnTo>
                  <a:pt x="259" y="133"/>
                </a:lnTo>
                <a:lnTo>
                  <a:pt x="260" y="132"/>
                </a:lnTo>
                <a:lnTo>
                  <a:pt x="260" y="132"/>
                </a:lnTo>
                <a:lnTo>
                  <a:pt x="261" y="132"/>
                </a:lnTo>
                <a:lnTo>
                  <a:pt x="261" y="131"/>
                </a:lnTo>
                <a:lnTo>
                  <a:pt x="262" y="131"/>
                </a:lnTo>
                <a:lnTo>
                  <a:pt x="262" y="130"/>
                </a:lnTo>
                <a:lnTo>
                  <a:pt x="263" y="130"/>
                </a:lnTo>
                <a:lnTo>
                  <a:pt x="264" y="130"/>
                </a:lnTo>
                <a:lnTo>
                  <a:pt x="264" y="130"/>
                </a:lnTo>
                <a:lnTo>
                  <a:pt x="265" y="129"/>
                </a:lnTo>
                <a:lnTo>
                  <a:pt x="267" y="129"/>
                </a:lnTo>
                <a:lnTo>
                  <a:pt x="267" y="129"/>
                </a:lnTo>
                <a:lnTo>
                  <a:pt x="267" y="129"/>
                </a:lnTo>
                <a:lnTo>
                  <a:pt x="267" y="130"/>
                </a:lnTo>
                <a:lnTo>
                  <a:pt x="268" y="130"/>
                </a:lnTo>
                <a:lnTo>
                  <a:pt x="268" y="130"/>
                </a:lnTo>
                <a:lnTo>
                  <a:pt x="269" y="130"/>
                </a:lnTo>
                <a:lnTo>
                  <a:pt x="269" y="129"/>
                </a:lnTo>
                <a:lnTo>
                  <a:pt x="270" y="129"/>
                </a:lnTo>
                <a:lnTo>
                  <a:pt x="271" y="129"/>
                </a:lnTo>
                <a:lnTo>
                  <a:pt x="271" y="129"/>
                </a:lnTo>
                <a:lnTo>
                  <a:pt x="272" y="129"/>
                </a:lnTo>
                <a:lnTo>
                  <a:pt x="272" y="130"/>
                </a:lnTo>
                <a:lnTo>
                  <a:pt x="271" y="130"/>
                </a:lnTo>
                <a:lnTo>
                  <a:pt x="271" y="130"/>
                </a:lnTo>
                <a:lnTo>
                  <a:pt x="270" y="131"/>
                </a:lnTo>
                <a:lnTo>
                  <a:pt x="271" y="132"/>
                </a:lnTo>
                <a:lnTo>
                  <a:pt x="272" y="132"/>
                </a:lnTo>
                <a:lnTo>
                  <a:pt x="272" y="133"/>
                </a:lnTo>
                <a:lnTo>
                  <a:pt x="273" y="134"/>
                </a:lnTo>
                <a:lnTo>
                  <a:pt x="273" y="134"/>
                </a:lnTo>
                <a:lnTo>
                  <a:pt x="274" y="135"/>
                </a:lnTo>
                <a:lnTo>
                  <a:pt x="275" y="135"/>
                </a:lnTo>
                <a:lnTo>
                  <a:pt x="276" y="135"/>
                </a:lnTo>
                <a:lnTo>
                  <a:pt x="276" y="135"/>
                </a:lnTo>
                <a:lnTo>
                  <a:pt x="276" y="136"/>
                </a:lnTo>
                <a:lnTo>
                  <a:pt x="276" y="136"/>
                </a:lnTo>
                <a:lnTo>
                  <a:pt x="276" y="136"/>
                </a:lnTo>
                <a:lnTo>
                  <a:pt x="276" y="137"/>
                </a:lnTo>
                <a:lnTo>
                  <a:pt x="276" y="138"/>
                </a:lnTo>
                <a:lnTo>
                  <a:pt x="276" y="138"/>
                </a:lnTo>
                <a:lnTo>
                  <a:pt x="275" y="138"/>
                </a:lnTo>
                <a:lnTo>
                  <a:pt x="275" y="138"/>
                </a:lnTo>
                <a:lnTo>
                  <a:pt x="274" y="138"/>
                </a:lnTo>
                <a:lnTo>
                  <a:pt x="274" y="139"/>
                </a:lnTo>
                <a:lnTo>
                  <a:pt x="274" y="140"/>
                </a:lnTo>
                <a:lnTo>
                  <a:pt x="275" y="140"/>
                </a:lnTo>
                <a:lnTo>
                  <a:pt x="275" y="140"/>
                </a:lnTo>
                <a:lnTo>
                  <a:pt x="275" y="141"/>
                </a:lnTo>
                <a:lnTo>
                  <a:pt x="275" y="141"/>
                </a:lnTo>
                <a:lnTo>
                  <a:pt x="274" y="142"/>
                </a:lnTo>
                <a:lnTo>
                  <a:pt x="273" y="142"/>
                </a:lnTo>
                <a:lnTo>
                  <a:pt x="273" y="142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4"/>
                </a:lnTo>
                <a:lnTo>
                  <a:pt x="272" y="144"/>
                </a:lnTo>
                <a:lnTo>
                  <a:pt x="271" y="144"/>
                </a:lnTo>
                <a:lnTo>
                  <a:pt x="271" y="145"/>
                </a:lnTo>
                <a:lnTo>
                  <a:pt x="271" y="145"/>
                </a:lnTo>
                <a:lnTo>
                  <a:pt x="271" y="146"/>
                </a:lnTo>
                <a:lnTo>
                  <a:pt x="272" y="147"/>
                </a:lnTo>
                <a:lnTo>
                  <a:pt x="272" y="147"/>
                </a:lnTo>
                <a:lnTo>
                  <a:pt x="273" y="147"/>
                </a:lnTo>
                <a:lnTo>
                  <a:pt x="274" y="147"/>
                </a:lnTo>
                <a:lnTo>
                  <a:pt x="274" y="147"/>
                </a:lnTo>
                <a:lnTo>
                  <a:pt x="275" y="146"/>
                </a:lnTo>
                <a:lnTo>
                  <a:pt x="275" y="146"/>
                </a:lnTo>
                <a:lnTo>
                  <a:pt x="275" y="145"/>
                </a:lnTo>
                <a:lnTo>
                  <a:pt x="276" y="145"/>
                </a:lnTo>
                <a:lnTo>
                  <a:pt x="276" y="146"/>
                </a:lnTo>
                <a:lnTo>
                  <a:pt x="276" y="147"/>
                </a:lnTo>
                <a:lnTo>
                  <a:pt x="277" y="147"/>
                </a:lnTo>
                <a:lnTo>
                  <a:pt x="277" y="146"/>
                </a:lnTo>
                <a:lnTo>
                  <a:pt x="278" y="146"/>
                </a:lnTo>
                <a:lnTo>
                  <a:pt x="279" y="146"/>
                </a:lnTo>
                <a:lnTo>
                  <a:pt x="279" y="147"/>
                </a:lnTo>
                <a:lnTo>
                  <a:pt x="280" y="146"/>
                </a:lnTo>
                <a:lnTo>
                  <a:pt x="280" y="146"/>
                </a:lnTo>
                <a:lnTo>
                  <a:pt x="281" y="146"/>
                </a:lnTo>
                <a:lnTo>
                  <a:pt x="281" y="147"/>
                </a:lnTo>
                <a:lnTo>
                  <a:pt x="281" y="147"/>
                </a:lnTo>
                <a:lnTo>
                  <a:pt x="281" y="148"/>
                </a:lnTo>
                <a:lnTo>
                  <a:pt x="281" y="148"/>
                </a:lnTo>
                <a:lnTo>
                  <a:pt x="280" y="148"/>
                </a:lnTo>
                <a:lnTo>
                  <a:pt x="280" y="149"/>
                </a:lnTo>
                <a:lnTo>
                  <a:pt x="280" y="149"/>
                </a:lnTo>
                <a:lnTo>
                  <a:pt x="280" y="150"/>
                </a:lnTo>
                <a:lnTo>
                  <a:pt x="281" y="150"/>
                </a:lnTo>
                <a:lnTo>
                  <a:pt x="281" y="151"/>
                </a:lnTo>
                <a:lnTo>
                  <a:pt x="282" y="151"/>
                </a:lnTo>
                <a:lnTo>
                  <a:pt x="282" y="151"/>
                </a:lnTo>
                <a:lnTo>
                  <a:pt x="282" y="152"/>
                </a:lnTo>
                <a:lnTo>
                  <a:pt x="283" y="152"/>
                </a:lnTo>
                <a:lnTo>
                  <a:pt x="283" y="152"/>
                </a:lnTo>
                <a:lnTo>
                  <a:pt x="284" y="152"/>
                </a:lnTo>
                <a:lnTo>
                  <a:pt x="284" y="152"/>
                </a:lnTo>
                <a:lnTo>
                  <a:pt x="284" y="153"/>
                </a:lnTo>
                <a:lnTo>
                  <a:pt x="284" y="153"/>
                </a:lnTo>
                <a:lnTo>
                  <a:pt x="285" y="153"/>
                </a:lnTo>
                <a:lnTo>
                  <a:pt x="284" y="156"/>
                </a:lnTo>
                <a:lnTo>
                  <a:pt x="284" y="156"/>
                </a:lnTo>
                <a:lnTo>
                  <a:pt x="284" y="157"/>
                </a:lnTo>
                <a:lnTo>
                  <a:pt x="284" y="157"/>
                </a:lnTo>
                <a:lnTo>
                  <a:pt x="283" y="157"/>
                </a:lnTo>
                <a:lnTo>
                  <a:pt x="283" y="158"/>
                </a:lnTo>
                <a:lnTo>
                  <a:pt x="284" y="159"/>
                </a:lnTo>
                <a:lnTo>
                  <a:pt x="284" y="159"/>
                </a:lnTo>
                <a:lnTo>
                  <a:pt x="284" y="159"/>
                </a:lnTo>
                <a:lnTo>
                  <a:pt x="285" y="160"/>
                </a:lnTo>
                <a:lnTo>
                  <a:pt x="285" y="160"/>
                </a:lnTo>
                <a:lnTo>
                  <a:pt x="286" y="159"/>
                </a:lnTo>
                <a:lnTo>
                  <a:pt x="286" y="159"/>
                </a:lnTo>
                <a:lnTo>
                  <a:pt x="286" y="160"/>
                </a:lnTo>
                <a:lnTo>
                  <a:pt x="286" y="160"/>
                </a:lnTo>
                <a:lnTo>
                  <a:pt x="287" y="160"/>
                </a:lnTo>
                <a:lnTo>
                  <a:pt x="288" y="160"/>
                </a:lnTo>
                <a:lnTo>
                  <a:pt x="288" y="159"/>
                </a:lnTo>
                <a:lnTo>
                  <a:pt x="288" y="159"/>
                </a:lnTo>
                <a:lnTo>
                  <a:pt x="289" y="159"/>
                </a:lnTo>
                <a:lnTo>
                  <a:pt x="289" y="160"/>
                </a:lnTo>
                <a:lnTo>
                  <a:pt x="288" y="160"/>
                </a:lnTo>
                <a:lnTo>
                  <a:pt x="289" y="161"/>
                </a:lnTo>
                <a:lnTo>
                  <a:pt x="289" y="161"/>
                </a:lnTo>
                <a:lnTo>
                  <a:pt x="290" y="161"/>
                </a:lnTo>
                <a:lnTo>
                  <a:pt x="290" y="160"/>
                </a:lnTo>
                <a:lnTo>
                  <a:pt x="291" y="161"/>
                </a:lnTo>
                <a:lnTo>
                  <a:pt x="291" y="161"/>
                </a:lnTo>
                <a:lnTo>
                  <a:pt x="291" y="161"/>
                </a:lnTo>
                <a:lnTo>
                  <a:pt x="291" y="162"/>
                </a:lnTo>
                <a:lnTo>
                  <a:pt x="291" y="163"/>
                </a:lnTo>
                <a:lnTo>
                  <a:pt x="291" y="164"/>
                </a:lnTo>
                <a:lnTo>
                  <a:pt x="293" y="163"/>
                </a:lnTo>
                <a:lnTo>
                  <a:pt x="293" y="163"/>
                </a:lnTo>
                <a:lnTo>
                  <a:pt x="293" y="163"/>
                </a:lnTo>
                <a:lnTo>
                  <a:pt x="293" y="162"/>
                </a:lnTo>
                <a:lnTo>
                  <a:pt x="294" y="163"/>
                </a:lnTo>
                <a:lnTo>
                  <a:pt x="294" y="163"/>
                </a:lnTo>
                <a:lnTo>
                  <a:pt x="294" y="163"/>
                </a:lnTo>
                <a:lnTo>
                  <a:pt x="295" y="164"/>
                </a:lnTo>
                <a:lnTo>
                  <a:pt x="296" y="164"/>
                </a:lnTo>
                <a:lnTo>
                  <a:pt x="296" y="164"/>
                </a:lnTo>
                <a:lnTo>
                  <a:pt x="297" y="164"/>
                </a:lnTo>
                <a:lnTo>
                  <a:pt x="297" y="164"/>
                </a:lnTo>
                <a:lnTo>
                  <a:pt x="298" y="165"/>
                </a:lnTo>
                <a:lnTo>
                  <a:pt x="298" y="164"/>
                </a:lnTo>
                <a:lnTo>
                  <a:pt x="298" y="165"/>
                </a:lnTo>
                <a:lnTo>
                  <a:pt x="297" y="165"/>
                </a:lnTo>
                <a:lnTo>
                  <a:pt x="297" y="166"/>
                </a:lnTo>
                <a:lnTo>
                  <a:pt x="297" y="166"/>
                </a:lnTo>
                <a:lnTo>
                  <a:pt x="297" y="167"/>
                </a:lnTo>
                <a:lnTo>
                  <a:pt x="297" y="168"/>
                </a:lnTo>
                <a:lnTo>
                  <a:pt x="297" y="168"/>
                </a:lnTo>
                <a:lnTo>
                  <a:pt x="297" y="169"/>
                </a:lnTo>
                <a:lnTo>
                  <a:pt x="297" y="169"/>
                </a:lnTo>
                <a:lnTo>
                  <a:pt x="298" y="169"/>
                </a:lnTo>
                <a:lnTo>
                  <a:pt x="298" y="170"/>
                </a:lnTo>
                <a:lnTo>
                  <a:pt x="298" y="170"/>
                </a:lnTo>
                <a:lnTo>
                  <a:pt x="297" y="170"/>
                </a:lnTo>
                <a:lnTo>
                  <a:pt x="297" y="171"/>
                </a:lnTo>
                <a:lnTo>
                  <a:pt x="297" y="171"/>
                </a:lnTo>
                <a:lnTo>
                  <a:pt x="298" y="171"/>
                </a:lnTo>
                <a:lnTo>
                  <a:pt x="298" y="172"/>
                </a:lnTo>
                <a:lnTo>
                  <a:pt x="299" y="172"/>
                </a:lnTo>
                <a:lnTo>
                  <a:pt x="300" y="171"/>
                </a:lnTo>
                <a:lnTo>
                  <a:pt x="300" y="171"/>
                </a:lnTo>
                <a:lnTo>
                  <a:pt x="300" y="172"/>
                </a:lnTo>
                <a:lnTo>
                  <a:pt x="300" y="172"/>
                </a:lnTo>
                <a:lnTo>
                  <a:pt x="300" y="173"/>
                </a:lnTo>
                <a:lnTo>
                  <a:pt x="300" y="173"/>
                </a:lnTo>
                <a:lnTo>
                  <a:pt x="300" y="174"/>
                </a:lnTo>
                <a:lnTo>
                  <a:pt x="300" y="174"/>
                </a:lnTo>
                <a:lnTo>
                  <a:pt x="300" y="174"/>
                </a:lnTo>
                <a:lnTo>
                  <a:pt x="301" y="175"/>
                </a:lnTo>
                <a:lnTo>
                  <a:pt x="301" y="175"/>
                </a:lnTo>
                <a:lnTo>
                  <a:pt x="302" y="176"/>
                </a:lnTo>
                <a:lnTo>
                  <a:pt x="303" y="176"/>
                </a:lnTo>
                <a:lnTo>
                  <a:pt x="303" y="177"/>
                </a:lnTo>
                <a:lnTo>
                  <a:pt x="303" y="178"/>
                </a:lnTo>
                <a:lnTo>
                  <a:pt x="303" y="178"/>
                </a:lnTo>
                <a:lnTo>
                  <a:pt x="304" y="179"/>
                </a:lnTo>
                <a:lnTo>
                  <a:pt x="304" y="180"/>
                </a:lnTo>
                <a:lnTo>
                  <a:pt x="302" y="182"/>
                </a:lnTo>
                <a:lnTo>
                  <a:pt x="302" y="182"/>
                </a:lnTo>
                <a:lnTo>
                  <a:pt x="301" y="182"/>
                </a:lnTo>
                <a:lnTo>
                  <a:pt x="302" y="184"/>
                </a:lnTo>
                <a:lnTo>
                  <a:pt x="302" y="185"/>
                </a:lnTo>
                <a:lnTo>
                  <a:pt x="303" y="186"/>
                </a:lnTo>
                <a:lnTo>
                  <a:pt x="304" y="187"/>
                </a:lnTo>
                <a:lnTo>
                  <a:pt x="302" y="189"/>
                </a:lnTo>
                <a:lnTo>
                  <a:pt x="301" y="189"/>
                </a:lnTo>
                <a:lnTo>
                  <a:pt x="300" y="189"/>
                </a:lnTo>
                <a:lnTo>
                  <a:pt x="300" y="190"/>
                </a:lnTo>
                <a:lnTo>
                  <a:pt x="299" y="191"/>
                </a:lnTo>
                <a:lnTo>
                  <a:pt x="299" y="192"/>
                </a:lnTo>
                <a:lnTo>
                  <a:pt x="299" y="193"/>
                </a:lnTo>
                <a:lnTo>
                  <a:pt x="299" y="194"/>
                </a:lnTo>
                <a:lnTo>
                  <a:pt x="300" y="194"/>
                </a:lnTo>
                <a:lnTo>
                  <a:pt x="300" y="194"/>
                </a:lnTo>
                <a:lnTo>
                  <a:pt x="300" y="195"/>
                </a:lnTo>
                <a:lnTo>
                  <a:pt x="299" y="195"/>
                </a:lnTo>
                <a:lnTo>
                  <a:pt x="299" y="195"/>
                </a:lnTo>
                <a:lnTo>
                  <a:pt x="299" y="195"/>
                </a:lnTo>
                <a:lnTo>
                  <a:pt x="300" y="196"/>
                </a:lnTo>
                <a:lnTo>
                  <a:pt x="300" y="197"/>
                </a:lnTo>
                <a:lnTo>
                  <a:pt x="301" y="197"/>
                </a:lnTo>
                <a:lnTo>
                  <a:pt x="301" y="198"/>
                </a:lnTo>
                <a:lnTo>
                  <a:pt x="301" y="198"/>
                </a:lnTo>
                <a:lnTo>
                  <a:pt x="301" y="198"/>
                </a:lnTo>
                <a:lnTo>
                  <a:pt x="301" y="198"/>
                </a:lnTo>
                <a:lnTo>
                  <a:pt x="302" y="199"/>
                </a:lnTo>
                <a:lnTo>
                  <a:pt x="302" y="199"/>
                </a:lnTo>
                <a:lnTo>
                  <a:pt x="302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201"/>
                </a:lnTo>
                <a:lnTo>
                  <a:pt x="304" y="201"/>
                </a:lnTo>
                <a:lnTo>
                  <a:pt x="304" y="201"/>
                </a:lnTo>
                <a:lnTo>
                  <a:pt x="304" y="201"/>
                </a:lnTo>
                <a:lnTo>
                  <a:pt x="304" y="202"/>
                </a:lnTo>
                <a:lnTo>
                  <a:pt x="304" y="202"/>
                </a:lnTo>
                <a:lnTo>
                  <a:pt x="304" y="202"/>
                </a:lnTo>
                <a:lnTo>
                  <a:pt x="305" y="202"/>
                </a:lnTo>
                <a:lnTo>
                  <a:pt x="305" y="203"/>
                </a:lnTo>
                <a:lnTo>
                  <a:pt x="305" y="203"/>
                </a:lnTo>
                <a:lnTo>
                  <a:pt x="305" y="204"/>
                </a:lnTo>
                <a:lnTo>
                  <a:pt x="305" y="205"/>
                </a:lnTo>
                <a:lnTo>
                  <a:pt x="305" y="206"/>
                </a:lnTo>
                <a:lnTo>
                  <a:pt x="305" y="206"/>
                </a:lnTo>
                <a:lnTo>
                  <a:pt x="305" y="207"/>
                </a:lnTo>
                <a:lnTo>
                  <a:pt x="305" y="207"/>
                </a:lnTo>
                <a:lnTo>
                  <a:pt x="305" y="207"/>
                </a:lnTo>
                <a:lnTo>
                  <a:pt x="305" y="208"/>
                </a:lnTo>
                <a:lnTo>
                  <a:pt x="304" y="208"/>
                </a:lnTo>
                <a:lnTo>
                  <a:pt x="304" y="209"/>
                </a:lnTo>
                <a:lnTo>
                  <a:pt x="304" y="209"/>
                </a:lnTo>
                <a:lnTo>
                  <a:pt x="304" y="209"/>
                </a:lnTo>
                <a:lnTo>
                  <a:pt x="304" y="210"/>
                </a:lnTo>
                <a:lnTo>
                  <a:pt x="304" y="210"/>
                </a:lnTo>
                <a:lnTo>
                  <a:pt x="304" y="211"/>
                </a:lnTo>
                <a:lnTo>
                  <a:pt x="304" y="211"/>
                </a:lnTo>
                <a:lnTo>
                  <a:pt x="304" y="211"/>
                </a:lnTo>
                <a:lnTo>
                  <a:pt x="306" y="217"/>
                </a:lnTo>
                <a:lnTo>
                  <a:pt x="306" y="223"/>
                </a:lnTo>
                <a:lnTo>
                  <a:pt x="307" y="227"/>
                </a:lnTo>
                <a:lnTo>
                  <a:pt x="313" y="234"/>
                </a:lnTo>
                <a:lnTo>
                  <a:pt x="315" y="235"/>
                </a:lnTo>
                <a:lnTo>
                  <a:pt x="316" y="237"/>
                </a:lnTo>
                <a:lnTo>
                  <a:pt x="317" y="237"/>
                </a:lnTo>
                <a:lnTo>
                  <a:pt x="317" y="238"/>
                </a:lnTo>
                <a:lnTo>
                  <a:pt x="321" y="239"/>
                </a:lnTo>
                <a:lnTo>
                  <a:pt x="322" y="240"/>
                </a:lnTo>
                <a:lnTo>
                  <a:pt x="322" y="240"/>
                </a:lnTo>
                <a:lnTo>
                  <a:pt x="323" y="241"/>
                </a:lnTo>
                <a:lnTo>
                  <a:pt x="324" y="242"/>
                </a:lnTo>
                <a:lnTo>
                  <a:pt x="325" y="243"/>
                </a:lnTo>
                <a:lnTo>
                  <a:pt x="326" y="243"/>
                </a:lnTo>
                <a:lnTo>
                  <a:pt x="326" y="244"/>
                </a:lnTo>
                <a:lnTo>
                  <a:pt x="327" y="244"/>
                </a:lnTo>
                <a:lnTo>
                  <a:pt x="328" y="245"/>
                </a:lnTo>
                <a:lnTo>
                  <a:pt x="329" y="245"/>
                </a:lnTo>
                <a:lnTo>
                  <a:pt x="330" y="246"/>
                </a:lnTo>
                <a:lnTo>
                  <a:pt x="330" y="247"/>
                </a:lnTo>
                <a:lnTo>
                  <a:pt x="331" y="248"/>
                </a:lnTo>
                <a:lnTo>
                  <a:pt x="332" y="248"/>
                </a:lnTo>
                <a:lnTo>
                  <a:pt x="332" y="249"/>
                </a:lnTo>
                <a:lnTo>
                  <a:pt x="332" y="249"/>
                </a:lnTo>
                <a:lnTo>
                  <a:pt x="333" y="250"/>
                </a:lnTo>
                <a:lnTo>
                  <a:pt x="334" y="251"/>
                </a:lnTo>
                <a:lnTo>
                  <a:pt x="334" y="252"/>
                </a:lnTo>
                <a:lnTo>
                  <a:pt x="334" y="253"/>
                </a:lnTo>
                <a:lnTo>
                  <a:pt x="335" y="254"/>
                </a:lnTo>
                <a:lnTo>
                  <a:pt x="335" y="255"/>
                </a:lnTo>
                <a:lnTo>
                  <a:pt x="335" y="256"/>
                </a:lnTo>
                <a:lnTo>
                  <a:pt x="334" y="256"/>
                </a:lnTo>
                <a:lnTo>
                  <a:pt x="336" y="256"/>
                </a:lnTo>
                <a:lnTo>
                  <a:pt x="336" y="256"/>
                </a:lnTo>
                <a:lnTo>
                  <a:pt x="337" y="256"/>
                </a:lnTo>
                <a:lnTo>
                  <a:pt x="337" y="256"/>
                </a:lnTo>
                <a:lnTo>
                  <a:pt x="338" y="256"/>
                </a:lnTo>
                <a:lnTo>
                  <a:pt x="338" y="256"/>
                </a:lnTo>
                <a:lnTo>
                  <a:pt x="339" y="256"/>
                </a:lnTo>
                <a:lnTo>
                  <a:pt x="340" y="256"/>
                </a:lnTo>
                <a:lnTo>
                  <a:pt x="340" y="256"/>
                </a:lnTo>
                <a:lnTo>
                  <a:pt x="341" y="255"/>
                </a:lnTo>
                <a:lnTo>
                  <a:pt x="342" y="255"/>
                </a:lnTo>
                <a:lnTo>
                  <a:pt x="343" y="255"/>
                </a:lnTo>
                <a:lnTo>
                  <a:pt x="343" y="256"/>
                </a:lnTo>
                <a:lnTo>
                  <a:pt x="344" y="256"/>
                </a:lnTo>
                <a:lnTo>
                  <a:pt x="345" y="256"/>
                </a:lnTo>
                <a:lnTo>
                  <a:pt x="345" y="257"/>
                </a:lnTo>
                <a:lnTo>
                  <a:pt x="346" y="257"/>
                </a:lnTo>
                <a:lnTo>
                  <a:pt x="347" y="258"/>
                </a:lnTo>
                <a:lnTo>
                  <a:pt x="348" y="258"/>
                </a:lnTo>
                <a:lnTo>
                  <a:pt x="348" y="258"/>
                </a:lnTo>
                <a:lnTo>
                  <a:pt x="349" y="258"/>
                </a:lnTo>
                <a:lnTo>
                  <a:pt x="350" y="259"/>
                </a:lnTo>
                <a:lnTo>
                  <a:pt x="351" y="260"/>
                </a:lnTo>
                <a:lnTo>
                  <a:pt x="351" y="260"/>
                </a:lnTo>
                <a:lnTo>
                  <a:pt x="352" y="259"/>
                </a:lnTo>
                <a:lnTo>
                  <a:pt x="353" y="259"/>
                </a:lnTo>
                <a:lnTo>
                  <a:pt x="354" y="260"/>
                </a:lnTo>
                <a:lnTo>
                  <a:pt x="355" y="260"/>
                </a:lnTo>
                <a:lnTo>
                  <a:pt x="358" y="259"/>
                </a:lnTo>
                <a:lnTo>
                  <a:pt x="359" y="260"/>
                </a:lnTo>
                <a:lnTo>
                  <a:pt x="359" y="261"/>
                </a:lnTo>
                <a:lnTo>
                  <a:pt x="360" y="261"/>
                </a:lnTo>
                <a:lnTo>
                  <a:pt x="361" y="261"/>
                </a:lnTo>
                <a:lnTo>
                  <a:pt x="362" y="261"/>
                </a:lnTo>
                <a:lnTo>
                  <a:pt x="363" y="261"/>
                </a:lnTo>
                <a:lnTo>
                  <a:pt x="364" y="261"/>
                </a:lnTo>
                <a:lnTo>
                  <a:pt x="366" y="262"/>
                </a:lnTo>
                <a:lnTo>
                  <a:pt x="367" y="262"/>
                </a:lnTo>
                <a:lnTo>
                  <a:pt x="368" y="261"/>
                </a:lnTo>
                <a:lnTo>
                  <a:pt x="368" y="261"/>
                </a:lnTo>
                <a:lnTo>
                  <a:pt x="369" y="258"/>
                </a:lnTo>
                <a:lnTo>
                  <a:pt x="370" y="257"/>
                </a:lnTo>
                <a:lnTo>
                  <a:pt x="370" y="257"/>
                </a:lnTo>
                <a:lnTo>
                  <a:pt x="369" y="256"/>
                </a:lnTo>
                <a:lnTo>
                  <a:pt x="370" y="255"/>
                </a:lnTo>
                <a:lnTo>
                  <a:pt x="370" y="253"/>
                </a:lnTo>
                <a:lnTo>
                  <a:pt x="370" y="253"/>
                </a:lnTo>
                <a:lnTo>
                  <a:pt x="370" y="252"/>
                </a:lnTo>
                <a:lnTo>
                  <a:pt x="369" y="252"/>
                </a:lnTo>
                <a:lnTo>
                  <a:pt x="370" y="251"/>
                </a:lnTo>
                <a:lnTo>
                  <a:pt x="370" y="251"/>
                </a:lnTo>
                <a:lnTo>
                  <a:pt x="370" y="252"/>
                </a:lnTo>
                <a:lnTo>
                  <a:pt x="371" y="252"/>
                </a:lnTo>
                <a:lnTo>
                  <a:pt x="371" y="252"/>
                </a:lnTo>
                <a:lnTo>
                  <a:pt x="371" y="252"/>
                </a:lnTo>
                <a:lnTo>
                  <a:pt x="371" y="253"/>
                </a:lnTo>
                <a:lnTo>
                  <a:pt x="372" y="253"/>
                </a:lnTo>
                <a:lnTo>
                  <a:pt x="372" y="253"/>
                </a:lnTo>
                <a:lnTo>
                  <a:pt x="372" y="253"/>
                </a:lnTo>
                <a:lnTo>
                  <a:pt x="372" y="252"/>
                </a:lnTo>
                <a:lnTo>
                  <a:pt x="373" y="252"/>
                </a:lnTo>
                <a:lnTo>
                  <a:pt x="373" y="250"/>
                </a:lnTo>
                <a:lnTo>
                  <a:pt x="373" y="249"/>
                </a:lnTo>
                <a:lnTo>
                  <a:pt x="373" y="248"/>
                </a:lnTo>
                <a:lnTo>
                  <a:pt x="374" y="249"/>
                </a:lnTo>
                <a:lnTo>
                  <a:pt x="375" y="249"/>
                </a:lnTo>
                <a:lnTo>
                  <a:pt x="375" y="249"/>
                </a:lnTo>
                <a:lnTo>
                  <a:pt x="376" y="249"/>
                </a:lnTo>
                <a:lnTo>
                  <a:pt x="376" y="250"/>
                </a:lnTo>
                <a:lnTo>
                  <a:pt x="376" y="250"/>
                </a:lnTo>
                <a:lnTo>
                  <a:pt x="376" y="250"/>
                </a:lnTo>
                <a:lnTo>
                  <a:pt x="377" y="251"/>
                </a:lnTo>
                <a:lnTo>
                  <a:pt x="378" y="251"/>
                </a:lnTo>
                <a:lnTo>
                  <a:pt x="379" y="252"/>
                </a:lnTo>
                <a:lnTo>
                  <a:pt x="379" y="252"/>
                </a:lnTo>
                <a:lnTo>
                  <a:pt x="379" y="253"/>
                </a:lnTo>
                <a:lnTo>
                  <a:pt x="380" y="253"/>
                </a:lnTo>
                <a:lnTo>
                  <a:pt x="380" y="254"/>
                </a:lnTo>
                <a:lnTo>
                  <a:pt x="381" y="255"/>
                </a:lnTo>
                <a:lnTo>
                  <a:pt x="381" y="255"/>
                </a:lnTo>
                <a:lnTo>
                  <a:pt x="382" y="255"/>
                </a:lnTo>
                <a:lnTo>
                  <a:pt x="382" y="256"/>
                </a:lnTo>
                <a:lnTo>
                  <a:pt x="383" y="256"/>
                </a:lnTo>
                <a:lnTo>
                  <a:pt x="383" y="255"/>
                </a:lnTo>
                <a:lnTo>
                  <a:pt x="384" y="256"/>
                </a:lnTo>
                <a:lnTo>
                  <a:pt x="385" y="256"/>
                </a:lnTo>
                <a:lnTo>
                  <a:pt x="386" y="255"/>
                </a:lnTo>
                <a:lnTo>
                  <a:pt x="387" y="255"/>
                </a:lnTo>
                <a:lnTo>
                  <a:pt x="387" y="255"/>
                </a:lnTo>
                <a:lnTo>
                  <a:pt x="388" y="255"/>
                </a:lnTo>
                <a:lnTo>
                  <a:pt x="388" y="255"/>
                </a:lnTo>
                <a:lnTo>
                  <a:pt x="388" y="255"/>
                </a:lnTo>
                <a:lnTo>
                  <a:pt x="389" y="256"/>
                </a:lnTo>
                <a:lnTo>
                  <a:pt x="389" y="256"/>
                </a:lnTo>
                <a:lnTo>
                  <a:pt x="389" y="257"/>
                </a:lnTo>
                <a:lnTo>
                  <a:pt x="389" y="258"/>
                </a:lnTo>
                <a:lnTo>
                  <a:pt x="391" y="259"/>
                </a:lnTo>
                <a:lnTo>
                  <a:pt x="393" y="259"/>
                </a:lnTo>
                <a:lnTo>
                  <a:pt x="393" y="259"/>
                </a:lnTo>
                <a:lnTo>
                  <a:pt x="393" y="260"/>
                </a:lnTo>
                <a:lnTo>
                  <a:pt x="393" y="262"/>
                </a:lnTo>
                <a:lnTo>
                  <a:pt x="393" y="263"/>
                </a:lnTo>
                <a:lnTo>
                  <a:pt x="393" y="265"/>
                </a:lnTo>
                <a:lnTo>
                  <a:pt x="393" y="266"/>
                </a:lnTo>
                <a:lnTo>
                  <a:pt x="393" y="266"/>
                </a:lnTo>
                <a:lnTo>
                  <a:pt x="393" y="266"/>
                </a:lnTo>
                <a:lnTo>
                  <a:pt x="394" y="266"/>
                </a:lnTo>
                <a:lnTo>
                  <a:pt x="395" y="266"/>
                </a:lnTo>
                <a:lnTo>
                  <a:pt x="395" y="266"/>
                </a:lnTo>
                <a:lnTo>
                  <a:pt x="396" y="266"/>
                </a:lnTo>
                <a:lnTo>
                  <a:pt x="396" y="266"/>
                </a:lnTo>
                <a:lnTo>
                  <a:pt x="396" y="266"/>
                </a:lnTo>
                <a:lnTo>
                  <a:pt x="396" y="267"/>
                </a:lnTo>
                <a:lnTo>
                  <a:pt x="397" y="267"/>
                </a:lnTo>
                <a:lnTo>
                  <a:pt x="397" y="267"/>
                </a:lnTo>
                <a:lnTo>
                  <a:pt x="398" y="267"/>
                </a:lnTo>
                <a:lnTo>
                  <a:pt x="398" y="268"/>
                </a:lnTo>
                <a:lnTo>
                  <a:pt x="399" y="268"/>
                </a:lnTo>
                <a:lnTo>
                  <a:pt x="399" y="267"/>
                </a:lnTo>
                <a:lnTo>
                  <a:pt x="400" y="267"/>
                </a:lnTo>
                <a:lnTo>
                  <a:pt x="400" y="267"/>
                </a:lnTo>
                <a:lnTo>
                  <a:pt x="401" y="267"/>
                </a:lnTo>
                <a:lnTo>
                  <a:pt x="401" y="267"/>
                </a:lnTo>
                <a:lnTo>
                  <a:pt x="401" y="267"/>
                </a:lnTo>
                <a:lnTo>
                  <a:pt x="402" y="267"/>
                </a:lnTo>
                <a:lnTo>
                  <a:pt x="403" y="267"/>
                </a:lnTo>
                <a:lnTo>
                  <a:pt x="404" y="267"/>
                </a:lnTo>
                <a:lnTo>
                  <a:pt x="404" y="267"/>
                </a:lnTo>
                <a:lnTo>
                  <a:pt x="405" y="267"/>
                </a:lnTo>
                <a:lnTo>
                  <a:pt x="405" y="267"/>
                </a:lnTo>
                <a:lnTo>
                  <a:pt x="405" y="267"/>
                </a:lnTo>
                <a:lnTo>
                  <a:pt x="406" y="267"/>
                </a:lnTo>
                <a:lnTo>
                  <a:pt x="407" y="267"/>
                </a:lnTo>
                <a:lnTo>
                  <a:pt x="407" y="266"/>
                </a:lnTo>
                <a:lnTo>
                  <a:pt x="407" y="266"/>
                </a:lnTo>
                <a:lnTo>
                  <a:pt x="407" y="266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8"/>
                </a:lnTo>
                <a:lnTo>
                  <a:pt x="407" y="268"/>
                </a:lnTo>
                <a:lnTo>
                  <a:pt x="407" y="269"/>
                </a:lnTo>
                <a:lnTo>
                  <a:pt x="407" y="269"/>
                </a:lnTo>
                <a:lnTo>
                  <a:pt x="407" y="269"/>
                </a:lnTo>
                <a:lnTo>
                  <a:pt x="407" y="269"/>
                </a:lnTo>
                <a:lnTo>
                  <a:pt x="407" y="270"/>
                </a:lnTo>
                <a:lnTo>
                  <a:pt x="407" y="270"/>
                </a:lnTo>
                <a:lnTo>
                  <a:pt x="407" y="271"/>
                </a:lnTo>
                <a:lnTo>
                  <a:pt x="407" y="271"/>
                </a:lnTo>
                <a:lnTo>
                  <a:pt x="407" y="272"/>
                </a:lnTo>
                <a:lnTo>
                  <a:pt x="408" y="272"/>
                </a:lnTo>
                <a:lnTo>
                  <a:pt x="408" y="273"/>
                </a:lnTo>
                <a:lnTo>
                  <a:pt x="408" y="273"/>
                </a:lnTo>
                <a:lnTo>
                  <a:pt x="408" y="273"/>
                </a:lnTo>
                <a:lnTo>
                  <a:pt x="409" y="273"/>
                </a:lnTo>
                <a:lnTo>
                  <a:pt x="409" y="273"/>
                </a:lnTo>
                <a:lnTo>
                  <a:pt x="409" y="273"/>
                </a:lnTo>
                <a:lnTo>
                  <a:pt x="410" y="273"/>
                </a:lnTo>
                <a:lnTo>
                  <a:pt x="410" y="273"/>
                </a:lnTo>
                <a:lnTo>
                  <a:pt x="411" y="273"/>
                </a:lnTo>
                <a:lnTo>
                  <a:pt x="411" y="274"/>
                </a:lnTo>
                <a:lnTo>
                  <a:pt x="411" y="274"/>
                </a:lnTo>
                <a:lnTo>
                  <a:pt x="411" y="274"/>
                </a:lnTo>
                <a:lnTo>
                  <a:pt x="411" y="275"/>
                </a:lnTo>
                <a:lnTo>
                  <a:pt x="411" y="275"/>
                </a:lnTo>
                <a:lnTo>
                  <a:pt x="411" y="275"/>
                </a:lnTo>
                <a:lnTo>
                  <a:pt x="412" y="275"/>
                </a:lnTo>
                <a:lnTo>
                  <a:pt x="412" y="275"/>
                </a:lnTo>
                <a:lnTo>
                  <a:pt x="412" y="274"/>
                </a:lnTo>
                <a:lnTo>
                  <a:pt x="412" y="274"/>
                </a:lnTo>
                <a:lnTo>
                  <a:pt x="413" y="274"/>
                </a:lnTo>
                <a:lnTo>
                  <a:pt x="413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5"/>
                </a:lnTo>
                <a:lnTo>
                  <a:pt x="414" y="275"/>
                </a:lnTo>
                <a:lnTo>
                  <a:pt x="415" y="276"/>
                </a:lnTo>
                <a:lnTo>
                  <a:pt x="415" y="276"/>
                </a:lnTo>
                <a:lnTo>
                  <a:pt x="415" y="276"/>
                </a:lnTo>
                <a:lnTo>
                  <a:pt x="415" y="277"/>
                </a:lnTo>
                <a:lnTo>
                  <a:pt x="416" y="277"/>
                </a:lnTo>
                <a:lnTo>
                  <a:pt x="416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8" y="277"/>
                </a:lnTo>
                <a:lnTo>
                  <a:pt x="418" y="277"/>
                </a:lnTo>
                <a:lnTo>
                  <a:pt x="418" y="277"/>
                </a:lnTo>
                <a:lnTo>
                  <a:pt x="418" y="278"/>
                </a:lnTo>
                <a:lnTo>
                  <a:pt x="418" y="278"/>
                </a:lnTo>
                <a:lnTo>
                  <a:pt x="418" y="278"/>
                </a:lnTo>
                <a:lnTo>
                  <a:pt x="419" y="278"/>
                </a:lnTo>
                <a:lnTo>
                  <a:pt x="419" y="278"/>
                </a:lnTo>
                <a:lnTo>
                  <a:pt x="420" y="279"/>
                </a:lnTo>
                <a:lnTo>
                  <a:pt x="420" y="279"/>
                </a:lnTo>
                <a:lnTo>
                  <a:pt x="420" y="279"/>
                </a:lnTo>
                <a:lnTo>
                  <a:pt x="420" y="280"/>
                </a:lnTo>
                <a:lnTo>
                  <a:pt x="420" y="280"/>
                </a:lnTo>
                <a:lnTo>
                  <a:pt x="420" y="281"/>
                </a:lnTo>
                <a:lnTo>
                  <a:pt x="420" y="281"/>
                </a:lnTo>
                <a:lnTo>
                  <a:pt x="419" y="281"/>
                </a:lnTo>
                <a:lnTo>
                  <a:pt x="419" y="281"/>
                </a:lnTo>
                <a:lnTo>
                  <a:pt x="419" y="281"/>
                </a:lnTo>
                <a:lnTo>
                  <a:pt x="419" y="281"/>
                </a:lnTo>
                <a:lnTo>
                  <a:pt x="418" y="281"/>
                </a:lnTo>
                <a:lnTo>
                  <a:pt x="418" y="281"/>
                </a:lnTo>
                <a:lnTo>
                  <a:pt x="418" y="281"/>
                </a:lnTo>
                <a:lnTo>
                  <a:pt x="418" y="282"/>
                </a:lnTo>
                <a:lnTo>
                  <a:pt x="418" y="282"/>
                </a:lnTo>
                <a:lnTo>
                  <a:pt x="418" y="282"/>
                </a:lnTo>
                <a:lnTo>
                  <a:pt x="418" y="282"/>
                </a:lnTo>
                <a:lnTo>
                  <a:pt x="418" y="282"/>
                </a:lnTo>
                <a:lnTo>
                  <a:pt x="418" y="283"/>
                </a:lnTo>
                <a:lnTo>
                  <a:pt x="418" y="283"/>
                </a:lnTo>
                <a:lnTo>
                  <a:pt x="418" y="283"/>
                </a:lnTo>
                <a:lnTo>
                  <a:pt x="419" y="284"/>
                </a:lnTo>
                <a:lnTo>
                  <a:pt x="419" y="284"/>
                </a:lnTo>
                <a:lnTo>
                  <a:pt x="420" y="284"/>
                </a:lnTo>
                <a:lnTo>
                  <a:pt x="420" y="285"/>
                </a:lnTo>
                <a:lnTo>
                  <a:pt x="421" y="285"/>
                </a:lnTo>
                <a:lnTo>
                  <a:pt x="421" y="285"/>
                </a:lnTo>
                <a:lnTo>
                  <a:pt x="422" y="285"/>
                </a:lnTo>
                <a:lnTo>
                  <a:pt x="422" y="285"/>
                </a:lnTo>
                <a:lnTo>
                  <a:pt x="422" y="285"/>
                </a:lnTo>
                <a:lnTo>
                  <a:pt x="422" y="285"/>
                </a:lnTo>
                <a:lnTo>
                  <a:pt x="422" y="286"/>
                </a:lnTo>
                <a:lnTo>
                  <a:pt x="423" y="286"/>
                </a:lnTo>
                <a:lnTo>
                  <a:pt x="423" y="286"/>
                </a:lnTo>
                <a:lnTo>
                  <a:pt x="424" y="286"/>
                </a:lnTo>
                <a:lnTo>
                  <a:pt x="424" y="287"/>
                </a:lnTo>
                <a:lnTo>
                  <a:pt x="424" y="287"/>
                </a:lnTo>
                <a:lnTo>
                  <a:pt x="425" y="287"/>
                </a:lnTo>
                <a:lnTo>
                  <a:pt x="425" y="288"/>
                </a:lnTo>
                <a:lnTo>
                  <a:pt x="425" y="288"/>
                </a:lnTo>
                <a:lnTo>
                  <a:pt x="426" y="288"/>
                </a:lnTo>
                <a:lnTo>
                  <a:pt x="427" y="288"/>
                </a:lnTo>
                <a:lnTo>
                  <a:pt x="427" y="288"/>
                </a:lnTo>
                <a:lnTo>
                  <a:pt x="427" y="288"/>
                </a:lnTo>
                <a:lnTo>
                  <a:pt x="427" y="289"/>
                </a:lnTo>
                <a:lnTo>
                  <a:pt x="427" y="289"/>
                </a:lnTo>
                <a:lnTo>
                  <a:pt x="427" y="290"/>
                </a:lnTo>
                <a:lnTo>
                  <a:pt x="427" y="290"/>
                </a:lnTo>
                <a:lnTo>
                  <a:pt x="427" y="290"/>
                </a:lnTo>
                <a:lnTo>
                  <a:pt x="427" y="291"/>
                </a:lnTo>
                <a:lnTo>
                  <a:pt x="427" y="291"/>
                </a:lnTo>
                <a:lnTo>
                  <a:pt x="426" y="292"/>
                </a:lnTo>
                <a:lnTo>
                  <a:pt x="426" y="292"/>
                </a:lnTo>
                <a:lnTo>
                  <a:pt x="426" y="293"/>
                </a:lnTo>
                <a:lnTo>
                  <a:pt x="426" y="293"/>
                </a:lnTo>
                <a:lnTo>
                  <a:pt x="426" y="293"/>
                </a:lnTo>
                <a:lnTo>
                  <a:pt x="426" y="294"/>
                </a:lnTo>
                <a:lnTo>
                  <a:pt x="426" y="294"/>
                </a:lnTo>
                <a:lnTo>
                  <a:pt x="426" y="294"/>
                </a:lnTo>
                <a:lnTo>
                  <a:pt x="426" y="294"/>
                </a:lnTo>
                <a:lnTo>
                  <a:pt x="427" y="294"/>
                </a:lnTo>
                <a:lnTo>
                  <a:pt x="427" y="295"/>
                </a:lnTo>
                <a:lnTo>
                  <a:pt x="427" y="295"/>
                </a:lnTo>
                <a:lnTo>
                  <a:pt x="427" y="295"/>
                </a:lnTo>
                <a:lnTo>
                  <a:pt x="427" y="296"/>
                </a:lnTo>
                <a:lnTo>
                  <a:pt x="427" y="296"/>
                </a:lnTo>
                <a:lnTo>
                  <a:pt x="427" y="296"/>
                </a:lnTo>
                <a:lnTo>
                  <a:pt x="427" y="297"/>
                </a:lnTo>
                <a:lnTo>
                  <a:pt x="427" y="297"/>
                </a:lnTo>
                <a:lnTo>
                  <a:pt x="427" y="298"/>
                </a:lnTo>
                <a:lnTo>
                  <a:pt x="426" y="298"/>
                </a:lnTo>
                <a:lnTo>
                  <a:pt x="426" y="298"/>
                </a:lnTo>
                <a:lnTo>
                  <a:pt x="426" y="298"/>
                </a:lnTo>
                <a:lnTo>
                  <a:pt x="426" y="299"/>
                </a:lnTo>
                <a:lnTo>
                  <a:pt x="426" y="299"/>
                </a:lnTo>
                <a:lnTo>
                  <a:pt x="425" y="299"/>
                </a:lnTo>
                <a:lnTo>
                  <a:pt x="425" y="299"/>
                </a:lnTo>
                <a:lnTo>
                  <a:pt x="424" y="299"/>
                </a:lnTo>
                <a:lnTo>
                  <a:pt x="424" y="299"/>
                </a:lnTo>
                <a:lnTo>
                  <a:pt x="423" y="299"/>
                </a:lnTo>
                <a:lnTo>
                  <a:pt x="423" y="300"/>
                </a:lnTo>
                <a:lnTo>
                  <a:pt x="423" y="300"/>
                </a:lnTo>
                <a:lnTo>
                  <a:pt x="422" y="300"/>
                </a:lnTo>
                <a:lnTo>
                  <a:pt x="422" y="300"/>
                </a:lnTo>
                <a:lnTo>
                  <a:pt x="422" y="300"/>
                </a:lnTo>
                <a:lnTo>
                  <a:pt x="422" y="300"/>
                </a:lnTo>
                <a:lnTo>
                  <a:pt x="422" y="301"/>
                </a:lnTo>
                <a:lnTo>
                  <a:pt x="422" y="301"/>
                </a:lnTo>
                <a:lnTo>
                  <a:pt x="422" y="302"/>
                </a:lnTo>
                <a:lnTo>
                  <a:pt x="421" y="302"/>
                </a:lnTo>
                <a:lnTo>
                  <a:pt x="421" y="302"/>
                </a:lnTo>
                <a:lnTo>
                  <a:pt x="421" y="302"/>
                </a:lnTo>
                <a:lnTo>
                  <a:pt x="422" y="302"/>
                </a:lnTo>
                <a:lnTo>
                  <a:pt x="422" y="303"/>
                </a:lnTo>
                <a:lnTo>
                  <a:pt x="422" y="303"/>
                </a:lnTo>
                <a:lnTo>
                  <a:pt x="422" y="303"/>
                </a:lnTo>
                <a:lnTo>
                  <a:pt x="422" y="304"/>
                </a:lnTo>
                <a:lnTo>
                  <a:pt x="422" y="304"/>
                </a:lnTo>
                <a:lnTo>
                  <a:pt x="422" y="304"/>
                </a:lnTo>
                <a:lnTo>
                  <a:pt x="422" y="304"/>
                </a:lnTo>
                <a:lnTo>
                  <a:pt x="423" y="304"/>
                </a:lnTo>
                <a:lnTo>
                  <a:pt x="423" y="304"/>
                </a:lnTo>
                <a:lnTo>
                  <a:pt x="424" y="304"/>
                </a:lnTo>
                <a:lnTo>
                  <a:pt x="424" y="304"/>
                </a:lnTo>
                <a:lnTo>
                  <a:pt x="425" y="304"/>
                </a:lnTo>
                <a:lnTo>
                  <a:pt x="425" y="304"/>
                </a:lnTo>
                <a:lnTo>
                  <a:pt x="426" y="304"/>
                </a:lnTo>
                <a:lnTo>
                  <a:pt x="426" y="304"/>
                </a:lnTo>
                <a:lnTo>
                  <a:pt x="427" y="304"/>
                </a:lnTo>
                <a:lnTo>
                  <a:pt x="427" y="304"/>
                </a:lnTo>
                <a:lnTo>
                  <a:pt x="428" y="304"/>
                </a:lnTo>
                <a:lnTo>
                  <a:pt x="429" y="305"/>
                </a:lnTo>
                <a:lnTo>
                  <a:pt x="429" y="305"/>
                </a:lnTo>
                <a:lnTo>
                  <a:pt x="430" y="306"/>
                </a:lnTo>
                <a:lnTo>
                  <a:pt x="430" y="306"/>
                </a:lnTo>
                <a:lnTo>
                  <a:pt x="430" y="307"/>
                </a:lnTo>
                <a:lnTo>
                  <a:pt x="430" y="307"/>
                </a:lnTo>
                <a:lnTo>
                  <a:pt x="429" y="307"/>
                </a:lnTo>
                <a:lnTo>
                  <a:pt x="429" y="307"/>
                </a:lnTo>
                <a:lnTo>
                  <a:pt x="429" y="308"/>
                </a:lnTo>
                <a:lnTo>
                  <a:pt x="429" y="308"/>
                </a:lnTo>
                <a:lnTo>
                  <a:pt x="429" y="309"/>
                </a:lnTo>
                <a:lnTo>
                  <a:pt x="429" y="309"/>
                </a:lnTo>
                <a:lnTo>
                  <a:pt x="429" y="310"/>
                </a:lnTo>
                <a:lnTo>
                  <a:pt x="429" y="310"/>
                </a:lnTo>
                <a:lnTo>
                  <a:pt x="430" y="310"/>
                </a:lnTo>
                <a:lnTo>
                  <a:pt x="430" y="310"/>
                </a:lnTo>
                <a:lnTo>
                  <a:pt x="430" y="311"/>
                </a:lnTo>
                <a:lnTo>
                  <a:pt x="430" y="311"/>
                </a:lnTo>
                <a:lnTo>
                  <a:pt x="430" y="311"/>
                </a:lnTo>
                <a:lnTo>
                  <a:pt x="430" y="312"/>
                </a:lnTo>
                <a:lnTo>
                  <a:pt x="430" y="312"/>
                </a:lnTo>
                <a:lnTo>
                  <a:pt x="430" y="312"/>
                </a:lnTo>
                <a:lnTo>
                  <a:pt x="430" y="312"/>
                </a:lnTo>
                <a:lnTo>
                  <a:pt x="430" y="313"/>
                </a:lnTo>
                <a:lnTo>
                  <a:pt x="430" y="313"/>
                </a:lnTo>
                <a:lnTo>
                  <a:pt x="431" y="313"/>
                </a:lnTo>
                <a:lnTo>
                  <a:pt x="431" y="314"/>
                </a:lnTo>
                <a:lnTo>
                  <a:pt x="431" y="314"/>
                </a:lnTo>
                <a:lnTo>
                  <a:pt x="431" y="314"/>
                </a:lnTo>
                <a:lnTo>
                  <a:pt x="432" y="314"/>
                </a:lnTo>
                <a:lnTo>
                  <a:pt x="432" y="315"/>
                </a:lnTo>
                <a:lnTo>
                  <a:pt x="432" y="315"/>
                </a:lnTo>
                <a:lnTo>
                  <a:pt x="432" y="315"/>
                </a:lnTo>
                <a:lnTo>
                  <a:pt x="433" y="315"/>
                </a:lnTo>
                <a:lnTo>
                  <a:pt x="433" y="316"/>
                </a:lnTo>
                <a:lnTo>
                  <a:pt x="433" y="316"/>
                </a:lnTo>
                <a:lnTo>
                  <a:pt x="433" y="317"/>
                </a:lnTo>
                <a:lnTo>
                  <a:pt x="433" y="317"/>
                </a:lnTo>
                <a:lnTo>
                  <a:pt x="433" y="317"/>
                </a:lnTo>
                <a:lnTo>
                  <a:pt x="433" y="318"/>
                </a:lnTo>
                <a:lnTo>
                  <a:pt x="433" y="318"/>
                </a:lnTo>
                <a:lnTo>
                  <a:pt x="433" y="318"/>
                </a:lnTo>
                <a:lnTo>
                  <a:pt x="433" y="319"/>
                </a:lnTo>
                <a:lnTo>
                  <a:pt x="432" y="319"/>
                </a:lnTo>
                <a:lnTo>
                  <a:pt x="432" y="319"/>
                </a:lnTo>
                <a:lnTo>
                  <a:pt x="431" y="319"/>
                </a:lnTo>
                <a:lnTo>
                  <a:pt x="431" y="319"/>
                </a:lnTo>
                <a:lnTo>
                  <a:pt x="430" y="319"/>
                </a:lnTo>
                <a:lnTo>
                  <a:pt x="430" y="319"/>
                </a:lnTo>
                <a:lnTo>
                  <a:pt x="430" y="319"/>
                </a:lnTo>
                <a:lnTo>
                  <a:pt x="429" y="319"/>
                </a:lnTo>
                <a:lnTo>
                  <a:pt x="429" y="319"/>
                </a:lnTo>
                <a:lnTo>
                  <a:pt x="429" y="320"/>
                </a:lnTo>
                <a:lnTo>
                  <a:pt x="428" y="320"/>
                </a:lnTo>
                <a:lnTo>
                  <a:pt x="428" y="320"/>
                </a:lnTo>
                <a:lnTo>
                  <a:pt x="427" y="320"/>
                </a:lnTo>
                <a:lnTo>
                  <a:pt x="427" y="320"/>
                </a:lnTo>
                <a:lnTo>
                  <a:pt x="427" y="321"/>
                </a:lnTo>
                <a:lnTo>
                  <a:pt x="427" y="321"/>
                </a:lnTo>
                <a:lnTo>
                  <a:pt x="427" y="322"/>
                </a:lnTo>
                <a:lnTo>
                  <a:pt x="428" y="322"/>
                </a:lnTo>
                <a:lnTo>
                  <a:pt x="428" y="323"/>
                </a:lnTo>
                <a:lnTo>
                  <a:pt x="428" y="323"/>
                </a:lnTo>
                <a:lnTo>
                  <a:pt x="429" y="323"/>
                </a:lnTo>
                <a:lnTo>
                  <a:pt x="429" y="323"/>
                </a:lnTo>
                <a:lnTo>
                  <a:pt x="430" y="323"/>
                </a:lnTo>
                <a:lnTo>
                  <a:pt x="430" y="324"/>
                </a:lnTo>
                <a:lnTo>
                  <a:pt x="430" y="324"/>
                </a:lnTo>
                <a:lnTo>
                  <a:pt x="428" y="324"/>
                </a:lnTo>
                <a:lnTo>
                  <a:pt x="428" y="324"/>
                </a:lnTo>
                <a:lnTo>
                  <a:pt x="427" y="324"/>
                </a:lnTo>
                <a:lnTo>
                  <a:pt x="427" y="325"/>
                </a:lnTo>
                <a:lnTo>
                  <a:pt x="426" y="325"/>
                </a:lnTo>
                <a:lnTo>
                  <a:pt x="425" y="324"/>
                </a:lnTo>
                <a:lnTo>
                  <a:pt x="425" y="324"/>
                </a:lnTo>
                <a:lnTo>
                  <a:pt x="424" y="324"/>
                </a:lnTo>
                <a:lnTo>
                  <a:pt x="424" y="324"/>
                </a:lnTo>
                <a:lnTo>
                  <a:pt x="424" y="325"/>
                </a:lnTo>
                <a:lnTo>
                  <a:pt x="424" y="326"/>
                </a:lnTo>
                <a:lnTo>
                  <a:pt x="424" y="326"/>
                </a:lnTo>
                <a:lnTo>
                  <a:pt x="424" y="327"/>
                </a:lnTo>
                <a:lnTo>
                  <a:pt x="424" y="327"/>
                </a:lnTo>
                <a:lnTo>
                  <a:pt x="424" y="328"/>
                </a:lnTo>
                <a:lnTo>
                  <a:pt x="424" y="329"/>
                </a:lnTo>
                <a:lnTo>
                  <a:pt x="423" y="329"/>
                </a:lnTo>
                <a:lnTo>
                  <a:pt x="423" y="330"/>
                </a:lnTo>
                <a:lnTo>
                  <a:pt x="423" y="330"/>
                </a:lnTo>
                <a:lnTo>
                  <a:pt x="423" y="331"/>
                </a:lnTo>
                <a:lnTo>
                  <a:pt x="423" y="331"/>
                </a:lnTo>
                <a:lnTo>
                  <a:pt x="423" y="331"/>
                </a:lnTo>
                <a:lnTo>
                  <a:pt x="423" y="332"/>
                </a:lnTo>
                <a:lnTo>
                  <a:pt x="423" y="332"/>
                </a:lnTo>
                <a:lnTo>
                  <a:pt x="424" y="333"/>
                </a:lnTo>
                <a:lnTo>
                  <a:pt x="424" y="334"/>
                </a:lnTo>
                <a:lnTo>
                  <a:pt x="425" y="334"/>
                </a:lnTo>
                <a:lnTo>
                  <a:pt x="425" y="334"/>
                </a:lnTo>
                <a:lnTo>
                  <a:pt x="425" y="335"/>
                </a:lnTo>
                <a:lnTo>
                  <a:pt x="426" y="335"/>
                </a:lnTo>
                <a:lnTo>
                  <a:pt x="426" y="335"/>
                </a:lnTo>
                <a:lnTo>
                  <a:pt x="426" y="336"/>
                </a:lnTo>
                <a:lnTo>
                  <a:pt x="427" y="336"/>
                </a:lnTo>
                <a:lnTo>
                  <a:pt x="427" y="336"/>
                </a:lnTo>
                <a:lnTo>
                  <a:pt x="428" y="336"/>
                </a:lnTo>
                <a:lnTo>
                  <a:pt x="428" y="336"/>
                </a:lnTo>
                <a:lnTo>
                  <a:pt x="428" y="336"/>
                </a:lnTo>
                <a:lnTo>
                  <a:pt x="429" y="337"/>
                </a:lnTo>
                <a:lnTo>
                  <a:pt x="429" y="338"/>
                </a:lnTo>
                <a:lnTo>
                  <a:pt x="429" y="339"/>
                </a:lnTo>
                <a:lnTo>
                  <a:pt x="428" y="339"/>
                </a:lnTo>
                <a:lnTo>
                  <a:pt x="428" y="340"/>
                </a:lnTo>
                <a:lnTo>
                  <a:pt x="429" y="340"/>
                </a:lnTo>
                <a:lnTo>
                  <a:pt x="429" y="340"/>
                </a:lnTo>
                <a:lnTo>
                  <a:pt x="430" y="340"/>
                </a:lnTo>
                <a:lnTo>
                  <a:pt x="430" y="340"/>
                </a:lnTo>
                <a:lnTo>
                  <a:pt x="430" y="340"/>
                </a:lnTo>
                <a:lnTo>
                  <a:pt x="431" y="342"/>
                </a:lnTo>
                <a:lnTo>
                  <a:pt x="431" y="342"/>
                </a:lnTo>
                <a:lnTo>
                  <a:pt x="432" y="343"/>
                </a:lnTo>
                <a:lnTo>
                  <a:pt x="432" y="343"/>
                </a:lnTo>
                <a:lnTo>
                  <a:pt x="432" y="344"/>
                </a:lnTo>
                <a:lnTo>
                  <a:pt x="432" y="344"/>
                </a:lnTo>
                <a:lnTo>
                  <a:pt x="432" y="344"/>
                </a:lnTo>
                <a:lnTo>
                  <a:pt x="433" y="344"/>
                </a:lnTo>
                <a:lnTo>
                  <a:pt x="433" y="344"/>
                </a:lnTo>
                <a:lnTo>
                  <a:pt x="434" y="344"/>
                </a:lnTo>
                <a:lnTo>
                  <a:pt x="434" y="344"/>
                </a:lnTo>
                <a:lnTo>
                  <a:pt x="435" y="344"/>
                </a:lnTo>
                <a:lnTo>
                  <a:pt x="435" y="344"/>
                </a:lnTo>
                <a:lnTo>
                  <a:pt x="435" y="345"/>
                </a:lnTo>
                <a:lnTo>
                  <a:pt x="434" y="346"/>
                </a:lnTo>
                <a:lnTo>
                  <a:pt x="435" y="346"/>
                </a:lnTo>
                <a:lnTo>
                  <a:pt x="434" y="347"/>
                </a:lnTo>
                <a:lnTo>
                  <a:pt x="434" y="347"/>
                </a:lnTo>
                <a:lnTo>
                  <a:pt x="434" y="347"/>
                </a:lnTo>
                <a:lnTo>
                  <a:pt x="433" y="347"/>
                </a:lnTo>
                <a:lnTo>
                  <a:pt x="434" y="348"/>
                </a:lnTo>
                <a:lnTo>
                  <a:pt x="434" y="348"/>
                </a:lnTo>
                <a:lnTo>
                  <a:pt x="434" y="348"/>
                </a:lnTo>
                <a:lnTo>
                  <a:pt x="433" y="349"/>
                </a:lnTo>
                <a:lnTo>
                  <a:pt x="433" y="349"/>
                </a:lnTo>
                <a:lnTo>
                  <a:pt x="433" y="349"/>
                </a:lnTo>
                <a:lnTo>
                  <a:pt x="433" y="350"/>
                </a:lnTo>
                <a:lnTo>
                  <a:pt x="433" y="351"/>
                </a:lnTo>
                <a:lnTo>
                  <a:pt x="433" y="352"/>
                </a:lnTo>
                <a:lnTo>
                  <a:pt x="433" y="352"/>
                </a:lnTo>
                <a:lnTo>
                  <a:pt x="433" y="352"/>
                </a:lnTo>
                <a:lnTo>
                  <a:pt x="433" y="352"/>
                </a:lnTo>
                <a:lnTo>
                  <a:pt x="434" y="352"/>
                </a:lnTo>
                <a:lnTo>
                  <a:pt x="434" y="352"/>
                </a:lnTo>
                <a:lnTo>
                  <a:pt x="434" y="352"/>
                </a:lnTo>
                <a:lnTo>
                  <a:pt x="434" y="352"/>
                </a:lnTo>
                <a:lnTo>
                  <a:pt x="434" y="353"/>
                </a:lnTo>
                <a:lnTo>
                  <a:pt x="434" y="353"/>
                </a:lnTo>
                <a:lnTo>
                  <a:pt x="435" y="353"/>
                </a:lnTo>
                <a:lnTo>
                  <a:pt x="435" y="354"/>
                </a:lnTo>
                <a:lnTo>
                  <a:pt x="435" y="355"/>
                </a:lnTo>
                <a:lnTo>
                  <a:pt x="435" y="355"/>
                </a:lnTo>
                <a:lnTo>
                  <a:pt x="435" y="356"/>
                </a:lnTo>
                <a:lnTo>
                  <a:pt x="435" y="356"/>
                </a:lnTo>
                <a:lnTo>
                  <a:pt x="435" y="356"/>
                </a:lnTo>
                <a:lnTo>
                  <a:pt x="436" y="357"/>
                </a:lnTo>
                <a:lnTo>
                  <a:pt x="436" y="357"/>
                </a:lnTo>
                <a:lnTo>
                  <a:pt x="436" y="357"/>
                </a:lnTo>
                <a:lnTo>
                  <a:pt x="436" y="358"/>
                </a:lnTo>
                <a:lnTo>
                  <a:pt x="436" y="358"/>
                </a:lnTo>
                <a:lnTo>
                  <a:pt x="437" y="358"/>
                </a:lnTo>
                <a:lnTo>
                  <a:pt x="437" y="358"/>
                </a:lnTo>
                <a:lnTo>
                  <a:pt x="438" y="359"/>
                </a:lnTo>
                <a:lnTo>
                  <a:pt x="438" y="360"/>
                </a:lnTo>
                <a:lnTo>
                  <a:pt x="439" y="360"/>
                </a:lnTo>
                <a:lnTo>
                  <a:pt x="440" y="360"/>
                </a:lnTo>
                <a:lnTo>
                  <a:pt x="441" y="361"/>
                </a:lnTo>
                <a:lnTo>
                  <a:pt x="441" y="361"/>
                </a:lnTo>
                <a:lnTo>
                  <a:pt x="441" y="361"/>
                </a:lnTo>
                <a:lnTo>
                  <a:pt x="442" y="361"/>
                </a:lnTo>
                <a:lnTo>
                  <a:pt x="443" y="361"/>
                </a:lnTo>
                <a:lnTo>
                  <a:pt x="443" y="361"/>
                </a:lnTo>
                <a:lnTo>
                  <a:pt x="444" y="361"/>
                </a:lnTo>
                <a:lnTo>
                  <a:pt x="445" y="362"/>
                </a:lnTo>
                <a:lnTo>
                  <a:pt x="445" y="362"/>
                </a:lnTo>
                <a:lnTo>
                  <a:pt x="447" y="361"/>
                </a:lnTo>
                <a:lnTo>
                  <a:pt x="447" y="362"/>
                </a:lnTo>
                <a:lnTo>
                  <a:pt x="447" y="362"/>
                </a:lnTo>
                <a:lnTo>
                  <a:pt x="447" y="363"/>
                </a:lnTo>
                <a:lnTo>
                  <a:pt x="448" y="363"/>
                </a:lnTo>
                <a:lnTo>
                  <a:pt x="448" y="364"/>
                </a:lnTo>
                <a:lnTo>
                  <a:pt x="449" y="364"/>
                </a:lnTo>
                <a:lnTo>
                  <a:pt x="449" y="364"/>
                </a:lnTo>
                <a:lnTo>
                  <a:pt x="450" y="365"/>
                </a:lnTo>
                <a:lnTo>
                  <a:pt x="451" y="365"/>
                </a:lnTo>
                <a:lnTo>
                  <a:pt x="451" y="365"/>
                </a:lnTo>
                <a:lnTo>
                  <a:pt x="451" y="366"/>
                </a:lnTo>
                <a:lnTo>
                  <a:pt x="451" y="367"/>
                </a:lnTo>
                <a:lnTo>
                  <a:pt x="451" y="367"/>
                </a:lnTo>
                <a:lnTo>
                  <a:pt x="451" y="368"/>
                </a:lnTo>
                <a:lnTo>
                  <a:pt x="451" y="367"/>
                </a:lnTo>
                <a:lnTo>
                  <a:pt x="452" y="366"/>
                </a:lnTo>
                <a:lnTo>
                  <a:pt x="453" y="367"/>
                </a:lnTo>
                <a:lnTo>
                  <a:pt x="453" y="368"/>
                </a:lnTo>
                <a:lnTo>
                  <a:pt x="453" y="367"/>
                </a:lnTo>
                <a:lnTo>
                  <a:pt x="454" y="367"/>
                </a:lnTo>
                <a:lnTo>
                  <a:pt x="454" y="367"/>
                </a:lnTo>
                <a:lnTo>
                  <a:pt x="455" y="367"/>
                </a:lnTo>
                <a:lnTo>
                  <a:pt x="456" y="367"/>
                </a:lnTo>
                <a:lnTo>
                  <a:pt x="457" y="367"/>
                </a:lnTo>
                <a:lnTo>
                  <a:pt x="458" y="367"/>
                </a:lnTo>
                <a:lnTo>
                  <a:pt x="459" y="367"/>
                </a:lnTo>
                <a:lnTo>
                  <a:pt x="459" y="367"/>
                </a:lnTo>
                <a:lnTo>
                  <a:pt x="460" y="368"/>
                </a:lnTo>
                <a:lnTo>
                  <a:pt x="460" y="368"/>
                </a:lnTo>
                <a:lnTo>
                  <a:pt x="461" y="368"/>
                </a:lnTo>
                <a:lnTo>
                  <a:pt x="461" y="368"/>
                </a:lnTo>
                <a:lnTo>
                  <a:pt x="462" y="367"/>
                </a:lnTo>
                <a:lnTo>
                  <a:pt x="462" y="367"/>
                </a:lnTo>
                <a:lnTo>
                  <a:pt x="463" y="366"/>
                </a:lnTo>
                <a:lnTo>
                  <a:pt x="463" y="366"/>
                </a:lnTo>
                <a:lnTo>
                  <a:pt x="464" y="365"/>
                </a:lnTo>
                <a:lnTo>
                  <a:pt x="465" y="366"/>
                </a:lnTo>
                <a:lnTo>
                  <a:pt x="465" y="366"/>
                </a:lnTo>
                <a:lnTo>
                  <a:pt x="466" y="367"/>
                </a:lnTo>
                <a:lnTo>
                  <a:pt x="466" y="367"/>
                </a:lnTo>
                <a:lnTo>
                  <a:pt x="466" y="368"/>
                </a:lnTo>
                <a:lnTo>
                  <a:pt x="466" y="368"/>
                </a:lnTo>
                <a:lnTo>
                  <a:pt x="466" y="369"/>
                </a:lnTo>
                <a:lnTo>
                  <a:pt x="466" y="369"/>
                </a:lnTo>
                <a:lnTo>
                  <a:pt x="466" y="370"/>
                </a:lnTo>
                <a:lnTo>
                  <a:pt x="466" y="371"/>
                </a:lnTo>
                <a:lnTo>
                  <a:pt x="466" y="371"/>
                </a:lnTo>
                <a:lnTo>
                  <a:pt x="466" y="371"/>
                </a:lnTo>
                <a:lnTo>
                  <a:pt x="467" y="372"/>
                </a:lnTo>
                <a:lnTo>
                  <a:pt x="467" y="372"/>
                </a:lnTo>
                <a:lnTo>
                  <a:pt x="467" y="373"/>
                </a:lnTo>
                <a:lnTo>
                  <a:pt x="467" y="373"/>
                </a:lnTo>
                <a:lnTo>
                  <a:pt x="471" y="372"/>
                </a:lnTo>
                <a:lnTo>
                  <a:pt x="472" y="372"/>
                </a:lnTo>
                <a:lnTo>
                  <a:pt x="473" y="371"/>
                </a:lnTo>
                <a:lnTo>
                  <a:pt x="475" y="370"/>
                </a:lnTo>
                <a:lnTo>
                  <a:pt x="476" y="370"/>
                </a:lnTo>
                <a:lnTo>
                  <a:pt x="476" y="370"/>
                </a:lnTo>
                <a:lnTo>
                  <a:pt x="477" y="370"/>
                </a:lnTo>
                <a:lnTo>
                  <a:pt x="479" y="372"/>
                </a:lnTo>
                <a:lnTo>
                  <a:pt x="479" y="373"/>
                </a:lnTo>
                <a:lnTo>
                  <a:pt x="479" y="373"/>
                </a:lnTo>
                <a:lnTo>
                  <a:pt x="480" y="373"/>
                </a:lnTo>
                <a:lnTo>
                  <a:pt x="481" y="373"/>
                </a:lnTo>
                <a:lnTo>
                  <a:pt x="482" y="373"/>
                </a:lnTo>
                <a:lnTo>
                  <a:pt x="482" y="374"/>
                </a:lnTo>
                <a:lnTo>
                  <a:pt x="482" y="374"/>
                </a:lnTo>
                <a:lnTo>
                  <a:pt x="483" y="374"/>
                </a:lnTo>
                <a:lnTo>
                  <a:pt x="483" y="374"/>
                </a:lnTo>
                <a:lnTo>
                  <a:pt x="483" y="374"/>
                </a:lnTo>
                <a:lnTo>
                  <a:pt x="484" y="374"/>
                </a:lnTo>
                <a:lnTo>
                  <a:pt x="485" y="375"/>
                </a:lnTo>
                <a:lnTo>
                  <a:pt x="487" y="375"/>
                </a:lnTo>
                <a:lnTo>
                  <a:pt x="488" y="375"/>
                </a:lnTo>
                <a:lnTo>
                  <a:pt x="488" y="376"/>
                </a:lnTo>
                <a:lnTo>
                  <a:pt x="488" y="376"/>
                </a:lnTo>
                <a:lnTo>
                  <a:pt x="489" y="376"/>
                </a:lnTo>
                <a:lnTo>
                  <a:pt x="491" y="377"/>
                </a:lnTo>
                <a:lnTo>
                  <a:pt x="491" y="378"/>
                </a:lnTo>
                <a:lnTo>
                  <a:pt x="492" y="378"/>
                </a:lnTo>
                <a:lnTo>
                  <a:pt x="492" y="379"/>
                </a:lnTo>
                <a:lnTo>
                  <a:pt x="492" y="379"/>
                </a:lnTo>
                <a:lnTo>
                  <a:pt x="493" y="380"/>
                </a:lnTo>
                <a:lnTo>
                  <a:pt x="493" y="380"/>
                </a:lnTo>
                <a:lnTo>
                  <a:pt x="494" y="381"/>
                </a:lnTo>
                <a:lnTo>
                  <a:pt x="494" y="381"/>
                </a:lnTo>
                <a:lnTo>
                  <a:pt x="496" y="381"/>
                </a:lnTo>
                <a:lnTo>
                  <a:pt x="496" y="383"/>
                </a:lnTo>
                <a:lnTo>
                  <a:pt x="496" y="383"/>
                </a:lnTo>
                <a:lnTo>
                  <a:pt x="496" y="384"/>
                </a:lnTo>
                <a:lnTo>
                  <a:pt x="496" y="385"/>
                </a:lnTo>
                <a:lnTo>
                  <a:pt x="496" y="385"/>
                </a:lnTo>
                <a:lnTo>
                  <a:pt x="495" y="385"/>
                </a:lnTo>
                <a:lnTo>
                  <a:pt x="495" y="386"/>
                </a:lnTo>
                <a:lnTo>
                  <a:pt x="494" y="386"/>
                </a:lnTo>
                <a:lnTo>
                  <a:pt x="494" y="386"/>
                </a:lnTo>
                <a:lnTo>
                  <a:pt x="494" y="387"/>
                </a:lnTo>
                <a:lnTo>
                  <a:pt x="494" y="387"/>
                </a:lnTo>
                <a:lnTo>
                  <a:pt x="494" y="388"/>
                </a:lnTo>
                <a:lnTo>
                  <a:pt x="495" y="388"/>
                </a:lnTo>
                <a:lnTo>
                  <a:pt x="495" y="389"/>
                </a:lnTo>
                <a:lnTo>
                  <a:pt x="496" y="389"/>
                </a:lnTo>
                <a:lnTo>
                  <a:pt x="496" y="390"/>
                </a:lnTo>
                <a:lnTo>
                  <a:pt x="496" y="391"/>
                </a:lnTo>
                <a:lnTo>
                  <a:pt x="495" y="391"/>
                </a:lnTo>
                <a:lnTo>
                  <a:pt x="495" y="392"/>
                </a:lnTo>
                <a:lnTo>
                  <a:pt x="495" y="392"/>
                </a:lnTo>
                <a:lnTo>
                  <a:pt x="495" y="393"/>
                </a:lnTo>
                <a:lnTo>
                  <a:pt x="494" y="394"/>
                </a:lnTo>
                <a:lnTo>
                  <a:pt x="493" y="394"/>
                </a:lnTo>
                <a:lnTo>
                  <a:pt x="493" y="395"/>
                </a:lnTo>
                <a:lnTo>
                  <a:pt x="493" y="395"/>
                </a:lnTo>
                <a:lnTo>
                  <a:pt x="492" y="396"/>
                </a:lnTo>
                <a:lnTo>
                  <a:pt x="492" y="396"/>
                </a:lnTo>
                <a:lnTo>
                  <a:pt x="492" y="397"/>
                </a:lnTo>
                <a:lnTo>
                  <a:pt x="492" y="398"/>
                </a:lnTo>
                <a:lnTo>
                  <a:pt x="492" y="398"/>
                </a:lnTo>
                <a:lnTo>
                  <a:pt x="492" y="398"/>
                </a:lnTo>
                <a:lnTo>
                  <a:pt x="493" y="399"/>
                </a:lnTo>
                <a:lnTo>
                  <a:pt x="494" y="400"/>
                </a:lnTo>
                <a:lnTo>
                  <a:pt x="494" y="402"/>
                </a:lnTo>
                <a:lnTo>
                  <a:pt x="494" y="402"/>
                </a:lnTo>
                <a:lnTo>
                  <a:pt x="494" y="402"/>
                </a:lnTo>
                <a:lnTo>
                  <a:pt x="493" y="402"/>
                </a:lnTo>
                <a:lnTo>
                  <a:pt x="493" y="402"/>
                </a:lnTo>
                <a:lnTo>
                  <a:pt x="493" y="403"/>
                </a:lnTo>
                <a:lnTo>
                  <a:pt x="493" y="404"/>
                </a:lnTo>
                <a:lnTo>
                  <a:pt x="493" y="404"/>
                </a:lnTo>
                <a:lnTo>
                  <a:pt x="493" y="405"/>
                </a:lnTo>
                <a:lnTo>
                  <a:pt x="493" y="406"/>
                </a:lnTo>
                <a:lnTo>
                  <a:pt x="493" y="406"/>
                </a:lnTo>
                <a:lnTo>
                  <a:pt x="492" y="406"/>
                </a:lnTo>
                <a:lnTo>
                  <a:pt x="492" y="407"/>
                </a:lnTo>
                <a:lnTo>
                  <a:pt x="492" y="407"/>
                </a:lnTo>
                <a:lnTo>
                  <a:pt x="491" y="407"/>
                </a:lnTo>
                <a:lnTo>
                  <a:pt x="491" y="408"/>
                </a:lnTo>
                <a:lnTo>
                  <a:pt x="491" y="408"/>
                </a:lnTo>
                <a:lnTo>
                  <a:pt x="490" y="409"/>
                </a:lnTo>
                <a:lnTo>
                  <a:pt x="490" y="410"/>
                </a:lnTo>
                <a:lnTo>
                  <a:pt x="490" y="410"/>
                </a:lnTo>
                <a:lnTo>
                  <a:pt x="490" y="411"/>
                </a:lnTo>
                <a:lnTo>
                  <a:pt x="490" y="412"/>
                </a:lnTo>
                <a:lnTo>
                  <a:pt x="490" y="412"/>
                </a:lnTo>
                <a:lnTo>
                  <a:pt x="491" y="412"/>
                </a:lnTo>
                <a:lnTo>
                  <a:pt x="491" y="413"/>
                </a:lnTo>
                <a:lnTo>
                  <a:pt x="491" y="414"/>
                </a:lnTo>
                <a:lnTo>
                  <a:pt x="491" y="414"/>
                </a:lnTo>
                <a:lnTo>
                  <a:pt x="492" y="415"/>
                </a:lnTo>
                <a:lnTo>
                  <a:pt x="492" y="415"/>
                </a:lnTo>
                <a:lnTo>
                  <a:pt x="492" y="415"/>
                </a:lnTo>
                <a:lnTo>
                  <a:pt x="492" y="416"/>
                </a:lnTo>
                <a:lnTo>
                  <a:pt x="492" y="416"/>
                </a:lnTo>
                <a:lnTo>
                  <a:pt x="492" y="417"/>
                </a:lnTo>
                <a:lnTo>
                  <a:pt x="492" y="417"/>
                </a:lnTo>
                <a:lnTo>
                  <a:pt x="492" y="417"/>
                </a:lnTo>
                <a:lnTo>
                  <a:pt x="491" y="417"/>
                </a:lnTo>
                <a:lnTo>
                  <a:pt x="491" y="418"/>
                </a:lnTo>
                <a:lnTo>
                  <a:pt x="491" y="418"/>
                </a:lnTo>
                <a:lnTo>
                  <a:pt x="491" y="419"/>
                </a:lnTo>
                <a:lnTo>
                  <a:pt x="491" y="419"/>
                </a:lnTo>
                <a:lnTo>
                  <a:pt x="490" y="419"/>
                </a:lnTo>
                <a:lnTo>
                  <a:pt x="489" y="419"/>
                </a:lnTo>
                <a:lnTo>
                  <a:pt x="489" y="420"/>
                </a:lnTo>
                <a:lnTo>
                  <a:pt x="489" y="420"/>
                </a:lnTo>
                <a:lnTo>
                  <a:pt x="488" y="420"/>
                </a:lnTo>
                <a:lnTo>
                  <a:pt x="488" y="421"/>
                </a:lnTo>
                <a:lnTo>
                  <a:pt x="488" y="421"/>
                </a:lnTo>
                <a:lnTo>
                  <a:pt x="487" y="422"/>
                </a:lnTo>
                <a:lnTo>
                  <a:pt x="486" y="422"/>
                </a:lnTo>
                <a:lnTo>
                  <a:pt x="486" y="423"/>
                </a:lnTo>
                <a:lnTo>
                  <a:pt x="486" y="423"/>
                </a:lnTo>
                <a:lnTo>
                  <a:pt x="485" y="423"/>
                </a:lnTo>
                <a:lnTo>
                  <a:pt x="485" y="424"/>
                </a:lnTo>
                <a:lnTo>
                  <a:pt x="484" y="424"/>
                </a:lnTo>
                <a:lnTo>
                  <a:pt x="484" y="424"/>
                </a:lnTo>
                <a:lnTo>
                  <a:pt x="484" y="425"/>
                </a:lnTo>
                <a:lnTo>
                  <a:pt x="484" y="425"/>
                </a:lnTo>
                <a:lnTo>
                  <a:pt x="484" y="426"/>
                </a:lnTo>
                <a:lnTo>
                  <a:pt x="484" y="426"/>
                </a:lnTo>
                <a:lnTo>
                  <a:pt x="484" y="426"/>
                </a:lnTo>
                <a:lnTo>
                  <a:pt x="483" y="427"/>
                </a:lnTo>
                <a:lnTo>
                  <a:pt x="483" y="427"/>
                </a:lnTo>
                <a:lnTo>
                  <a:pt x="484" y="427"/>
                </a:lnTo>
                <a:lnTo>
                  <a:pt x="484" y="427"/>
                </a:lnTo>
                <a:lnTo>
                  <a:pt x="484" y="427"/>
                </a:lnTo>
                <a:lnTo>
                  <a:pt x="484" y="428"/>
                </a:lnTo>
                <a:lnTo>
                  <a:pt x="484" y="428"/>
                </a:lnTo>
                <a:lnTo>
                  <a:pt x="485" y="429"/>
                </a:lnTo>
                <a:lnTo>
                  <a:pt x="485" y="430"/>
                </a:lnTo>
                <a:lnTo>
                  <a:pt x="486" y="431"/>
                </a:lnTo>
                <a:lnTo>
                  <a:pt x="486" y="431"/>
                </a:lnTo>
                <a:lnTo>
                  <a:pt x="486" y="431"/>
                </a:lnTo>
                <a:lnTo>
                  <a:pt x="486" y="432"/>
                </a:lnTo>
                <a:lnTo>
                  <a:pt x="487" y="432"/>
                </a:lnTo>
                <a:lnTo>
                  <a:pt x="487" y="432"/>
                </a:lnTo>
                <a:lnTo>
                  <a:pt x="488" y="432"/>
                </a:lnTo>
                <a:lnTo>
                  <a:pt x="488" y="432"/>
                </a:lnTo>
                <a:lnTo>
                  <a:pt x="489" y="432"/>
                </a:lnTo>
                <a:lnTo>
                  <a:pt x="489" y="433"/>
                </a:lnTo>
                <a:lnTo>
                  <a:pt x="490" y="433"/>
                </a:lnTo>
                <a:lnTo>
                  <a:pt x="491" y="433"/>
                </a:lnTo>
                <a:lnTo>
                  <a:pt x="491" y="433"/>
                </a:lnTo>
                <a:lnTo>
                  <a:pt x="495" y="432"/>
                </a:lnTo>
                <a:lnTo>
                  <a:pt x="495" y="434"/>
                </a:lnTo>
                <a:lnTo>
                  <a:pt x="495" y="435"/>
                </a:lnTo>
                <a:lnTo>
                  <a:pt x="495" y="436"/>
                </a:lnTo>
                <a:lnTo>
                  <a:pt x="495" y="436"/>
                </a:lnTo>
                <a:lnTo>
                  <a:pt x="505" y="440"/>
                </a:lnTo>
                <a:lnTo>
                  <a:pt x="509" y="452"/>
                </a:lnTo>
                <a:lnTo>
                  <a:pt x="513" y="461"/>
                </a:lnTo>
                <a:lnTo>
                  <a:pt x="517" y="472"/>
                </a:lnTo>
                <a:lnTo>
                  <a:pt x="518" y="474"/>
                </a:lnTo>
                <a:lnTo>
                  <a:pt x="521" y="477"/>
                </a:lnTo>
                <a:lnTo>
                  <a:pt x="530" y="484"/>
                </a:lnTo>
                <a:lnTo>
                  <a:pt x="536" y="489"/>
                </a:lnTo>
                <a:lnTo>
                  <a:pt x="537" y="490"/>
                </a:lnTo>
                <a:lnTo>
                  <a:pt x="539" y="492"/>
                </a:lnTo>
                <a:lnTo>
                  <a:pt x="539" y="493"/>
                </a:lnTo>
                <a:lnTo>
                  <a:pt x="539" y="493"/>
                </a:lnTo>
                <a:lnTo>
                  <a:pt x="539" y="494"/>
                </a:lnTo>
                <a:lnTo>
                  <a:pt x="539" y="494"/>
                </a:lnTo>
                <a:lnTo>
                  <a:pt x="538" y="494"/>
                </a:lnTo>
                <a:lnTo>
                  <a:pt x="538" y="495"/>
                </a:lnTo>
                <a:lnTo>
                  <a:pt x="538" y="496"/>
                </a:lnTo>
                <a:lnTo>
                  <a:pt x="538" y="497"/>
                </a:lnTo>
                <a:lnTo>
                  <a:pt x="537" y="497"/>
                </a:lnTo>
                <a:lnTo>
                  <a:pt x="537" y="498"/>
                </a:lnTo>
                <a:lnTo>
                  <a:pt x="537" y="498"/>
                </a:lnTo>
                <a:lnTo>
                  <a:pt x="537" y="498"/>
                </a:lnTo>
                <a:lnTo>
                  <a:pt x="537" y="500"/>
                </a:lnTo>
                <a:lnTo>
                  <a:pt x="537" y="501"/>
                </a:lnTo>
                <a:lnTo>
                  <a:pt x="537" y="501"/>
                </a:lnTo>
                <a:lnTo>
                  <a:pt x="538" y="501"/>
                </a:lnTo>
                <a:lnTo>
                  <a:pt x="538" y="502"/>
                </a:lnTo>
                <a:lnTo>
                  <a:pt x="539" y="502"/>
                </a:lnTo>
                <a:lnTo>
                  <a:pt x="540" y="503"/>
                </a:lnTo>
                <a:lnTo>
                  <a:pt x="540" y="503"/>
                </a:lnTo>
                <a:lnTo>
                  <a:pt x="540" y="504"/>
                </a:lnTo>
                <a:lnTo>
                  <a:pt x="540" y="504"/>
                </a:lnTo>
                <a:lnTo>
                  <a:pt x="540" y="505"/>
                </a:lnTo>
                <a:lnTo>
                  <a:pt x="540" y="507"/>
                </a:lnTo>
                <a:lnTo>
                  <a:pt x="540" y="507"/>
                </a:lnTo>
                <a:lnTo>
                  <a:pt x="540" y="508"/>
                </a:lnTo>
                <a:lnTo>
                  <a:pt x="540" y="509"/>
                </a:lnTo>
                <a:lnTo>
                  <a:pt x="540" y="510"/>
                </a:lnTo>
                <a:lnTo>
                  <a:pt x="540" y="510"/>
                </a:lnTo>
                <a:lnTo>
                  <a:pt x="540" y="511"/>
                </a:lnTo>
                <a:lnTo>
                  <a:pt x="539" y="512"/>
                </a:lnTo>
                <a:lnTo>
                  <a:pt x="539" y="513"/>
                </a:lnTo>
                <a:lnTo>
                  <a:pt x="538" y="513"/>
                </a:lnTo>
                <a:lnTo>
                  <a:pt x="536" y="515"/>
                </a:lnTo>
                <a:lnTo>
                  <a:pt x="535" y="515"/>
                </a:lnTo>
                <a:lnTo>
                  <a:pt x="535" y="515"/>
                </a:lnTo>
                <a:lnTo>
                  <a:pt x="534" y="516"/>
                </a:lnTo>
                <a:lnTo>
                  <a:pt x="534" y="516"/>
                </a:lnTo>
                <a:lnTo>
                  <a:pt x="533" y="517"/>
                </a:lnTo>
                <a:lnTo>
                  <a:pt x="533" y="518"/>
                </a:lnTo>
                <a:lnTo>
                  <a:pt x="532" y="518"/>
                </a:lnTo>
                <a:lnTo>
                  <a:pt x="532" y="519"/>
                </a:lnTo>
                <a:lnTo>
                  <a:pt x="531" y="520"/>
                </a:lnTo>
                <a:lnTo>
                  <a:pt x="531" y="521"/>
                </a:lnTo>
                <a:lnTo>
                  <a:pt x="531" y="524"/>
                </a:lnTo>
                <a:lnTo>
                  <a:pt x="531" y="524"/>
                </a:lnTo>
                <a:lnTo>
                  <a:pt x="531" y="525"/>
                </a:lnTo>
                <a:lnTo>
                  <a:pt x="531" y="526"/>
                </a:lnTo>
                <a:lnTo>
                  <a:pt x="532" y="526"/>
                </a:lnTo>
                <a:lnTo>
                  <a:pt x="532" y="526"/>
                </a:lnTo>
                <a:lnTo>
                  <a:pt x="532" y="527"/>
                </a:lnTo>
                <a:lnTo>
                  <a:pt x="532" y="527"/>
                </a:lnTo>
                <a:lnTo>
                  <a:pt x="532" y="528"/>
                </a:lnTo>
                <a:lnTo>
                  <a:pt x="532" y="530"/>
                </a:lnTo>
                <a:lnTo>
                  <a:pt x="532" y="530"/>
                </a:lnTo>
                <a:lnTo>
                  <a:pt x="532" y="531"/>
                </a:lnTo>
                <a:lnTo>
                  <a:pt x="531" y="532"/>
                </a:lnTo>
                <a:lnTo>
                  <a:pt x="531" y="532"/>
                </a:lnTo>
                <a:lnTo>
                  <a:pt x="531" y="533"/>
                </a:lnTo>
                <a:lnTo>
                  <a:pt x="530" y="533"/>
                </a:lnTo>
                <a:lnTo>
                  <a:pt x="529" y="533"/>
                </a:lnTo>
                <a:lnTo>
                  <a:pt x="529" y="534"/>
                </a:lnTo>
                <a:lnTo>
                  <a:pt x="529" y="534"/>
                </a:lnTo>
                <a:lnTo>
                  <a:pt x="528" y="534"/>
                </a:lnTo>
                <a:lnTo>
                  <a:pt x="528" y="534"/>
                </a:lnTo>
                <a:lnTo>
                  <a:pt x="526" y="534"/>
                </a:lnTo>
                <a:lnTo>
                  <a:pt x="526" y="535"/>
                </a:lnTo>
                <a:lnTo>
                  <a:pt x="525" y="535"/>
                </a:lnTo>
                <a:lnTo>
                  <a:pt x="524" y="535"/>
                </a:lnTo>
                <a:lnTo>
                  <a:pt x="523" y="535"/>
                </a:lnTo>
                <a:lnTo>
                  <a:pt x="523" y="535"/>
                </a:lnTo>
                <a:lnTo>
                  <a:pt x="522" y="536"/>
                </a:lnTo>
                <a:lnTo>
                  <a:pt x="522" y="536"/>
                </a:lnTo>
                <a:lnTo>
                  <a:pt x="521" y="537"/>
                </a:lnTo>
                <a:lnTo>
                  <a:pt x="520" y="538"/>
                </a:lnTo>
                <a:lnTo>
                  <a:pt x="519" y="538"/>
                </a:lnTo>
                <a:lnTo>
                  <a:pt x="518" y="539"/>
                </a:lnTo>
                <a:lnTo>
                  <a:pt x="518" y="540"/>
                </a:lnTo>
                <a:lnTo>
                  <a:pt x="517" y="540"/>
                </a:lnTo>
                <a:lnTo>
                  <a:pt x="517" y="541"/>
                </a:lnTo>
                <a:lnTo>
                  <a:pt x="516" y="542"/>
                </a:lnTo>
                <a:lnTo>
                  <a:pt x="515" y="543"/>
                </a:lnTo>
                <a:lnTo>
                  <a:pt x="515" y="544"/>
                </a:lnTo>
                <a:lnTo>
                  <a:pt x="514" y="544"/>
                </a:lnTo>
                <a:lnTo>
                  <a:pt x="514" y="545"/>
                </a:lnTo>
                <a:lnTo>
                  <a:pt x="514" y="546"/>
                </a:lnTo>
                <a:lnTo>
                  <a:pt x="513" y="547"/>
                </a:lnTo>
                <a:lnTo>
                  <a:pt x="513" y="548"/>
                </a:lnTo>
                <a:lnTo>
                  <a:pt x="513" y="548"/>
                </a:lnTo>
                <a:lnTo>
                  <a:pt x="512" y="549"/>
                </a:lnTo>
                <a:lnTo>
                  <a:pt x="511" y="550"/>
                </a:lnTo>
                <a:lnTo>
                  <a:pt x="511" y="551"/>
                </a:lnTo>
                <a:lnTo>
                  <a:pt x="511" y="552"/>
                </a:lnTo>
                <a:lnTo>
                  <a:pt x="512" y="552"/>
                </a:lnTo>
                <a:lnTo>
                  <a:pt x="512" y="553"/>
                </a:lnTo>
                <a:lnTo>
                  <a:pt x="512" y="553"/>
                </a:lnTo>
                <a:lnTo>
                  <a:pt x="511" y="554"/>
                </a:lnTo>
                <a:lnTo>
                  <a:pt x="511" y="554"/>
                </a:lnTo>
                <a:lnTo>
                  <a:pt x="511" y="555"/>
                </a:lnTo>
                <a:lnTo>
                  <a:pt x="512" y="556"/>
                </a:lnTo>
                <a:lnTo>
                  <a:pt x="512" y="556"/>
                </a:lnTo>
                <a:lnTo>
                  <a:pt x="512" y="556"/>
                </a:lnTo>
                <a:lnTo>
                  <a:pt x="512" y="556"/>
                </a:lnTo>
                <a:lnTo>
                  <a:pt x="512" y="556"/>
                </a:lnTo>
                <a:lnTo>
                  <a:pt x="512" y="557"/>
                </a:lnTo>
                <a:lnTo>
                  <a:pt x="512" y="557"/>
                </a:lnTo>
                <a:lnTo>
                  <a:pt x="512" y="558"/>
                </a:lnTo>
                <a:lnTo>
                  <a:pt x="511" y="559"/>
                </a:lnTo>
                <a:lnTo>
                  <a:pt x="511" y="560"/>
                </a:lnTo>
                <a:lnTo>
                  <a:pt x="511" y="560"/>
                </a:lnTo>
                <a:lnTo>
                  <a:pt x="511" y="561"/>
                </a:lnTo>
                <a:lnTo>
                  <a:pt x="512" y="562"/>
                </a:lnTo>
                <a:lnTo>
                  <a:pt x="512" y="563"/>
                </a:lnTo>
                <a:lnTo>
                  <a:pt x="513" y="563"/>
                </a:lnTo>
                <a:lnTo>
                  <a:pt x="514" y="564"/>
                </a:lnTo>
                <a:lnTo>
                  <a:pt x="514" y="565"/>
                </a:lnTo>
                <a:lnTo>
                  <a:pt x="513" y="565"/>
                </a:lnTo>
                <a:lnTo>
                  <a:pt x="513" y="565"/>
                </a:lnTo>
                <a:lnTo>
                  <a:pt x="512" y="566"/>
                </a:lnTo>
                <a:lnTo>
                  <a:pt x="512" y="566"/>
                </a:lnTo>
                <a:lnTo>
                  <a:pt x="511" y="567"/>
                </a:lnTo>
                <a:lnTo>
                  <a:pt x="511" y="567"/>
                </a:lnTo>
                <a:lnTo>
                  <a:pt x="512" y="568"/>
                </a:lnTo>
                <a:lnTo>
                  <a:pt x="512" y="569"/>
                </a:lnTo>
                <a:lnTo>
                  <a:pt x="513" y="569"/>
                </a:lnTo>
                <a:lnTo>
                  <a:pt x="512" y="569"/>
                </a:lnTo>
                <a:lnTo>
                  <a:pt x="512" y="569"/>
                </a:lnTo>
                <a:lnTo>
                  <a:pt x="510" y="569"/>
                </a:lnTo>
                <a:lnTo>
                  <a:pt x="510" y="570"/>
                </a:lnTo>
                <a:lnTo>
                  <a:pt x="510" y="570"/>
                </a:lnTo>
                <a:lnTo>
                  <a:pt x="510" y="571"/>
                </a:lnTo>
                <a:lnTo>
                  <a:pt x="510" y="571"/>
                </a:lnTo>
                <a:lnTo>
                  <a:pt x="509" y="573"/>
                </a:lnTo>
                <a:lnTo>
                  <a:pt x="509" y="573"/>
                </a:lnTo>
                <a:lnTo>
                  <a:pt x="509" y="574"/>
                </a:lnTo>
                <a:lnTo>
                  <a:pt x="509" y="574"/>
                </a:lnTo>
                <a:lnTo>
                  <a:pt x="508" y="574"/>
                </a:lnTo>
                <a:lnTo>
                  <a:pt x="508" y="575"/>
                </a:lnTo>
                <a:lnTo>
                  <a:pt x="508" y="575"/>
                </a:lnTo>
                <a:lnTo>
                  <a:pt x="508" y="576"/>
                </a:lnTo>
                <a:lnTo>
                  <a:pt x="507" y="577"/>
                </a:lnTo>
                <a:lnTo>
                  <a:pt x="507" y="577"/>
                </a:lnTo>
                <a:lnTo>
                  <a:pt x="507" y="578"/>
                </a:lnTo>
                <a:lnTo>
                  <a:pt x="507" y="580"/>
                </a:lnTo>
                <a:lnTo>
                  <a:pt x="508" y="580"/>
                </a:lnTo>
                <a:lnTo>
                  <a:pt x="508" y="581"/>
                </a:lnTo>
                <a:lnTo>
                  <a:pt x="509" y="582"/>
                </a:lnTo>
                <a:lnTo>
                  <a:pt x="509" y="582"/>
                </a:lnTo>
                <a:lnTo>
                  <a:pt x="509" y="583"/>
                </a:lnTo>
                <a:lnTo>
                  <a:pt x="509" y="584"/>
                </a:lnTo>
                <a:lnTo>
                  <a:pt x="510" y="585"/>
                </a:lnTo>
                <a:lnTo>
                  <a:pt x="510" y="585"/>
                </a:lnTo>
                <a:lnTo>
                  <a:pt x="510" y="586"/>
                </a:lnTo>
                <a:lnTo>
                  <a:pt x="510" y="587"/>
                </a:lnTo>
                <a:lnTo>
                  <a:pt x="510" y="587"/>
                </a:lnTo>
                <a:lnTo>
                  <a:pt x="510" y="588"/>
                </a:lnTo>
                <a:lnTo>
                  <a:pt x="509" y="588"/>
                </a:lnTo>
                <a:lnTo>
                  <a:pt x="510" y="589"/>
                </a:lnTo>
                <a:lnTo>
                  <a:pt x="510" y="589"/>
                </a:lnTo>
                <a:lnTo>
                  <a:pt x="510" y="590"/>
                </a:lnTo>
                <a:lnTo>
                  <a:pt x="509" y="590"/>
                </a:lnTo>
                <a:lnTo>
                  <a:pt x="509" y="591"/>
                </a:lnTo>
                <a:lnTo>
                  <a:pt x="509" y="591"/>
                </a:lnTo>
                <a:lnTo>
                  <a:pt x="509" y="592"/>
                </a:lnTo>
                <a:lnTo>
                  <a:pt x="509" y="593"/>
                </a:lnTo>
                <a:lnTo>
                  <a:pt x="509" y="594"/>
                </a:lnTo>
                <a:lnTo>
                  <a:pt x="509" y="594"/>
                </a:lnTo>
                <a:lnTo>
                  <a:pt x="509" y="595"/>
                </a:lnTo>
                <a:lnTo>
                  <a:pt x="508" y="595"/>
                </a:lnTo>
                <a:lnTo>
                  <a:pt x="508" y="596"/>
                </a:lnTo>
                <a:lnTo>
                  <a:pt x="508" y="596"/>
                </a:lnTo>
                <a:lnTo>
                  <a:pt x="508" y="596"/>
                </a:lnTo>
                <a:lnTo>
                  <a:pt x="508" y="597"/>
                </a:lnTo>
                <a:lnTo>
                  <a:pt x="507" y="597"/>
                </a:lnTo>
                <a:lnTo>
                  <a:pt x="506" y="598"/>
                </a:lnTo>
                <a:lnTo>
                  <a:pt x="506" y="598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4" y="600"/>
                </a:lnTo>
                <a:lnTo>
                  <a:pt x="503" y="600"/>
                </a:lnTo>
                <a:lnTo>
                  <a:pt x="502" y="602"/>
                </a:lnTo>
                <a:lnTo>
                  <a:pt x="502" y="602"/>
                </a:lnTo>
                <a:lnTo>
                  <a:pt x="501" y="602"/>
                </a:lnTo>
                <a:lnTo>
                  <a:pt x="501" y="603"/>
                </a:lnTo>
                <a:lnTo>
                  <a:pt x="500" y="604"/>
                </a:lnTo>
                <a:lnTo>
                  <a:pt x="500" y="604"/>
                </a:lnTo>
                <a:lnTo>
                  <a:pt x="499" y="604"/>
                </a:lnTo>
                <a:lnTo>
                  <a:pt x="499" y="605"/>
                </a:lnTo>
                <a:lnTo>
                  <a:pt x="499" y="605"/>
                </a:lnTo>
                <a:lnTo>
                  <a:pt x="497" y="606"/>
                </a:lnTo>
                <a:lnTo>
                  <a:pt x="497" y="606"/>
                </a:lnTo>
                <a:lnTo>
                  <a:pt x="497" y="606"/>
                </a:lnTo>
                <a:lnTo>
                  <a:pt x="497" y="607"/>
                </a:lnTo>
                <a:lnTo>
                  <a:pt x="497" y="607"/>
                </a:lnTo>
                <a:lnTo>
                  <a:pt x="495" y="608"/>
                </a:lnTo>
                <a:lnTo>
                  <a:pt x="495" y="609"/>
                </a:lnTo>
                <a:lnTo>
                  <a:pt x="495" y="609"/>
                </a:lnTo>
                <a:lnTo>
                  <a:pt x="494" y="610"/>
                </a:lnTo>
                <a:lnTo>
                  <a:pt x="494" y="610"/>
                </a:lnTo>
                <a:lnTo>
                  <a:pt x="494" y="611"/>
                </a:lnTo>
                <a:lnTo>
                  <a:pt x="493" y="612"/>
                </a:lnTo>
                <a:lnTo>
                  <a:pt x="493" y="613"/>
                </a:lnTo>
                <a:lnTo>
                  <a:pt x="493" y="614"/>
                </a:lnTo>
                <a:lnTo>
                  <a:pt x="492" y="614"/>
                </a:lnTo>
                <a:lnTo>
                  <a:pt x="492" y="615"/>
                </a:lnTo>
                <a:lnTo>
                  <a:pt x="492" y="615"/>
                </a:lnTo>
                <a:lnTo>
                  <a:pt x="491" y="615"/>
                </a:lnTo>
                <a:lnTo>
                  <a:pt x="491" y="616"/>
                </a:lnTo>
                <a:lnTo>
                  <a:pt x="490" y="616"/>
                </a:lnTo>
                <a:lnTo>
                  <a:pt x="490" y="616"/>
                </a:lnTo>
                <a:lnTo>
                  <a:pt x="489" y="617"/>
                </a:lnTo>
                <a:lnTo>
                  <a:pt x="489" y="617"/>
                </a:lnTo>
                <a:lnTo>
                  <a:pt x="488" y="617"/>
                </a:lnTo>
                <a:lnTo>
                  <a:pt x="488" y="618"/>
                </a:lnTo>
                <a:lnTo>
                  <a:pt x="488" y="618"/>
                </a:lnTo>
                <a:lnTo>
                  <a:pt x="487" y="618"/>
                </a:lnTo>
                <a:lnTo>
                  <a:pt x="486" y="619"/>
                </a:lnTo>
                <a:lnTo>
                  <a:pt x="486" y="618"/>
                </a:lnTo>
                <a:lnTo>
                  <a:pt x="486" y="618"/>
                </a:lnTo>
                <a:lnTo>
                  <a:pt x="485" y="618"/>
                </a:lnTo>
                <a:lnTo>
                  <a:pt x="485" y="618"/>
                </a:lnTo>
                <a:lnTo>
                  <a:pt x="484" y="618"/>
                </a:lnTo>
                <a:lnTo>
                  <a:pt x="484" y="617"/>
                </a:lnTo>
                <a:lnTo>
                  <a:pt x="484" y="616"/>
                </a:lnTo>
                <a:lnTo>
                  <a:pt x="483" y="616"/>
                </a:lnTo>
                <a:lnTo>
                  <a:pt x="482" y="615"/>
                </a:lnTo>
                <a:lnTo>
                  <a:pt x="482" y="615"/>
                </a:lnTo>
                <a:lnTo>
                  <a:pt x="481" y="615"/>
                </a:lnTo>
                <a:lnTo>
                  <a:pt x="481" y="614"/>
                </a:lnTo>
                <a:lnTo>
                  <a:pt x="481" y="614"/>
                </a:lnTo>
                <a:lnTo>
                  <a:pt x="481" y="613"/>
                </a:lnTo>
                <a:lnTo>
                  <a:pt x="481" y="613"/>
                </a:lnTo>
                <a:lnTo>
                  <a:pt x="480" y="612"/>
                </a:lnTo>
                <a:lnTo>
                  <a:pt x="480" y="611"/>
                </a:lnTo>
                <a:lnTo>
                  <a:pt x="480" y="611"/>
                </a:lnTo>
                <a:lnTo>
                  <a:pt x="479" y="610"/>
                </a:lnTo>
                <a:lnTo>
                  <a:pt x="479" y="610"/>
                </a:lnTo>
                <a:lnTo>
                  <a:pt x="479" y="610"/>
                </a:lnTo>
                <a:lnTo>
                  <a:pt x="478" y="610"/>
                </a:lnTo>
                <a:lnTo>
                  <a:pt x="477" y="610"/>
                </a:lnTo>
                <a:lnTo>
                  <a:pt x="476" y="610"/>
                </a:lnTo>
                <a:lnTo>
                  <a:pt x="476" y="610"/>
                </a:lnTo>
                <a:lnTo>
                  <a:pt x="476" y="610"/>
                </a:lnTo>
                <a:lnTo>
                  <a:pt x="475" y="610"/>
                </a:lnTo>
                <a:lnTo>
                  <a:pt x="475" y="610"/>
                </a:lnTo>
                <a:lnTo>
                  <a:pt x="474" y="610"/>
                </a:lnTo>
                <a:lnTo>
                  <a:pt x="474" y="610"/>
                </a:lnTo>
                <a:lnTo>
                  <a:pt x="473" y="610"/>
                </a:lnTo>
                <a:lnTo>
                  <a:pt x="473" y="610"/>
                </a:lnTo>
                <a:lnTo>
                  <a:pt x="472" y="610"/>
                </a:lnTo>
                <a:lnTo>
                  <a:pt x="472" y="610"/>
                </a:lnTo>
                <a:lnTo>
                  <a:pt x="471" y="610"/>
                </a:lnTo>
                <a:lnTo>
                  <a:pt x="471" y="610"/>
                </a:lnTo>
                <a:lnTo>
                  <a:pt x="470" y="610"/>
                </a:lnTo>
                <a:lnTo>
                  <a:pt x="470" y="610"/>
                </a:lnTo>
                <a:lnTo>
                  <a:pt x="469" y="610"/>
                </a:lnTo>
                <a:lnTo>
                  <a:pt x="468" y="610"/>
                </a:lnTo>
                <a:lnTo>
                  <a:pt x="468" y="610"/>
                </a:lnTo>
                <a:lnTo>
                  <a:pt x="467" y="610"/>
                </a:lnTo>
                <a:lnTo>
                  <a:pt x="467" y="610"/>
                </a:lnTo>
                <a:lnTo>
                  <a:pt x="467" y="610"/>
                </a:lnTo>
                <a:lnTo>
                  <a:pt x="466" y="610"/>
                </a:lnTo>
                <a:lnTo>
                  <a:pt x="465" y="610"/>
                </a:lnTo>
                <a:lnTo>
                  <a:pt x="465" y="610"/>
                </a:lnTo>
                <a:lnTo>
                  <a:pt x="465" y="611"/>
                </a:lnTo>
                <a:lnTo>
                  <a:pt x="465" y="611"/>
                </a:lnTo>
                <a:lnTo>
                  <a:pt x="465" y="611"/>
                </a:lnTo>
                <a:lnTo>
                  <a:pt x="465" y="612"/>
                </a:lnTo>
                <a:lnTo>
                  <a:pt x="464" y="612"/>
                </a:lnTo>
                <a:lnTo>
                  <a:pt x="463" y="612"/>
                </a:lnTo>
                <a:lnTo>
                  <a:pt x="463" y="612"/>
                </a:lnTo>
                <a:lnTo>
                  <a:pt x="463" y="613"/>
                </a:lnTo>
                <a:lnTo>
                  <a:pt x="463" y="613"/>
                </a:lnTo>
                <a:lnTo>
                  <a:pt x="463" y="613"/>
                </a:lnTo>
                <a:lnTo>
                  <a:pt x="463" y="614"/>
                </a:lnTo>
                <a:lnTo>
                  <a:pt x="462" y="614"/>
                </a:lnTo>
                <a:lnTo>
                  <a:pt x="461" y="615"/>
                </a:lnTo>
                <a:lnTo>
                  <a:pt x="461" y="615"/>
                </a:lnTo>
                <a:lnTo>
                  <a:pt x="460" y="615"/>
                </a:lnTo>
                <a:lnTo>
                  <a:pt x="460" y="615"/>
                </a:lnTo>
                <a:lnTo>
                  <a:pt x="459" y="615"/>
                </a:lnTo>
                <a:lnTo>
                  <a:pt x="459" y="615"/>
                </a:lnTo>
                <a:lnTo>
                  <a:pt x="458" y="616"/>
                </a:lnTo>
                <a:lnTo>
                  <a:pt x="457" y="616"/>
                </a:lnTo>
                <a:lnTo>
                  <a:pt x="457" y="616"/>
                </a:lnTo>
                <a:lnTo>
                  <a:pt x="456" y="616"/>
                </a:lnTo>
                <a:lnTo>
                  <a:pt x="455" y="616"/>
                </a:lnTo>
                <a:lnTo>
                  <a:pt x="455" y="616"/>
                </a:lnTo>
                <a:lnTo>
                  <a:pt x="455" y="616"/>
                </a:lnTo>
                <a:lnTo>
                  <a:pt x="454" y="616"/>
                </a:lnTo>
                <a:lnTo>
                  <a:pt x="453" y="616"/>
                </a:lnTo>
                <a:lnTo>
                  <a:pt x="453" y="616"/>
                </a:lnTo>
                <a:lnTo>
                  <a:pt x="452" y="616"/>
                </a:lnTo>
                <a:lnTo>
                  <a:pt x="452" y="616"/>
                </a:lnTo>
                <a:lnTo>
                  <a:pt x="451" y="617"/>
                </a:lnTo>
                <a:lnTo>
                  <a:pt x="451" y="617"/>
                </a:lnTo>
                <a:lnTo>
                  <a:pt x="450" y="617"/>
                </a:lnTo>
                <a:lnTo>
                  <a:pt x="450" y="617"/>
                </a:lnTo>
                <a:lnTo>
                  <a:pt x="448" y="618"/>
                </a:lnTo>
                <a:lnTo>
                  <a:pt x="448" y="618"/>
                </a:lnTo>
                <a:lnTo>
                  <a:pt x="447" y="618"/>
                </a:lnTo>
                <a:lnTo>
                  <a:pt x="447" y="618"/>
                </a:lnTo>
                <a:lnTo>
                  <a:pt x="447" y="619"/>
                </a:lnTo>
                <a:lnTo>
                  <a:pt x="446" y="619"/>
                </a:lnTo>
                <a:lnTo>
                  <a:pt x="446" y="619"/>
                </a:lnTo>
                <a:lnTo>
                  <a:pt x="446" y="619"/>
                </a:lnTo>
                <a:lnTo>
                  <a:pt x="445" y="619"/>
                </a:lnTo>
                <a:lnTo>
                  <a:pt x="444" y="619"/>
                </a:lnTo>
                <a:lnTo>
                  <a:pt x="443" y="619"/>
                </a:lnTo>
                <a:lnTo>
                  <a:pt x="442" y="619"/>
                </a:lnTo>
                <a:lnTo>
                  <a:pt x="442" y="619"/>
                </a:lnTo>
                <a:lnTo>
                  <a:pt x="442" y="619"/>
                </a:lnTo>
                <a:lnTo>
                  <a:pt x="442" y="618"/>
                </a:lnTo>
                <a:lnTo>
                  <a:pt x="441" y="618"/>
                </a:lnTo>
                <a:lnTo>
                  <a:pt x="440" y="619"/>
                </a:lnTo>
                <a:lnTo>
                  <a:pt x="439" y="619"/>
                </a:lnTo>
                <a:lnTo>
                  <a:pt x="438" y="619"/>
                </a:lnTo>
                <a:lnTo>
                  <a:pt x="438" y="619"/>
                </a:lnTo>
                <a:lnTo>
                  <a:pt x="437" y="619"/>
                </a:lnTo>
                <a:lnTo>
                  <a:pt x="436" y="619"/>
                </a:lnTo>
                <a:lnTo>
                  <a:pt x="436" y="619"/>
                </a:lnTo>
                <a:lnTo>
                  <a:pt x="435" y="619"/>
                </a:lnTo>
                <a:lnTo>
                  <a:pt x="434" y="619"/>
                </a:lnTo>
                <a:lnTo>
                  <a:pt x="433" y="619"/>
                </a:lnTo>
                <a:lnTo>
                  <a:pt x="433" y="619"/>
                </a:lnTo>
                <a:lnTo>
                  <a:pt x="432" y="619"/>
                </a:lnTo>
                <a:lnTo>
                  <a:pt x="432" y="620"/>
                </a:lnTo>
                <a:lnTo>
                  <a:pt x="431" y="620"/>
                </a:lnTo>
                <a:lnTo>
                  <a:pt x="431" y="621"/>
                </a:lnTo>
                <a:lnTo>
                  <a:pt x="430" y="621"/>
                </a:lnTo>
                <a:lnTo>
                  <a:pt x="430" y="622"/>
                </a:lnTo>
                <a:lnTo>
                  <a:pt x="429" y="622"/>
                </a:lnTo>
                <a:lnTo>
                  <a:pt x="428" y="623"/>
                </a:lnTo>
                <a:lnTo>
                  <a:pt x="428" y="623"/>
                </a:lnTo>
                <a:lnTo>
                  <a:pt x="428" y="623"/>
                </a:lnTo>
                <a:lnTo>
                  <a:pt x="427" y="624"/>
                </a:lnTo>
                <a:lnTo>
                  <a:pt x="427" y="625"/>
                </a:lnTo>
                <a:lnTo>
                  <a:pt x="426" y="625"/>
                </a:lnTo>
                <a:lnTo>
                  <a:pt x="426" y="627"/>
                </a:lnTo>
                <a:lnTo>
                  <a:pt x="426" y="627"/>
                </a:lnTo>
                <a:lnTo>
                  <a:pt x="425" y="628"/>
                </a:lnTo>
                <a:lnTo>
                  <a:pt x="425" y="628"/>
                </a:lnTo>
                <a:lnTo>
                  <a:pt x="425" y="629"/>
                </a:lnTo>
                <a:lnTo>
                  <a:pt x="424" y="629"/>
                </a:lnTo>
                <a:lnTo>
                  <a:pt x="424" y="630"/>
                </a:lnTo>
                <a:lnTo>
                  <a:pt x="423" y="630"/>
                </a:lnTo>
                <a:lnTo>
                  <a:pt x="422" y="631"/>
                </a:lnTo>
                <a:lnTo>
                  <a:pt x="422" y="631"/>
                </a:lnTo>
                <a:lnTo>
                  <a:pt x="422" y="631"/>
                </a:lnTo>
                <a:lnTo>
                  <a:pt x="421" y="632"/>
                </a:lnTo>
                <a:lnTo>
                  <a:pt x="420" y="632"/>
                </a:lnTo>
                <a:lnTo>
                  <a:pt x="420" y="632"/>
                </a:lnTo>
                <a:lnTo>
                  <a:pt x="419" y="633"/>
                </a:lnTo>
                <a:lnTo>
                  <a:pt x="418" y="633"/>
                </a:lnTo>
                <a:lnTo>
                  <a:pt x="418" y="634"/>
                </a:lnTo>
                <a:lnTo>
                  <a:pt x="416" y="633"/>
                </a:lnTo>
                <a:lnTo>
                  <a:pt x="416" y="633"/>
                </a:lnTo>
                <a:lnTo>
                  <a:pt x="415" y="633"/>
                </a:lnTo>
                <a:lnTo>
                  <a:pt x="414" y="633"/>
                </a:lnTo>
                <a:lnTo>
                  <a:pt x="414" y="633"/>
                </a:lnTo>
                <a:lnTo>
                  <a:pt x="413" y="632"/>
                </a:lnTo>
                <a:lnTo>
                  <a:pt x="413" y="631"/>
                </a:lnTo>
                <a:lnTo>
                  <a:pt x="413" y="631"/>
                </a:lnTo>
                <a:lnTo>
                  <a:pt x="413" y="631"/>
                </a:lnTo>
                <a:lnTo>
                  <a:pt x="412" y="630"/>
                </a:lnTo>
                <a:lnTo>
                  <a:pt x="412" y="629"/>
                </a:lnTo>
                <a:lnTo>
                  <a:pt x="411" y="628"/>
                </a:lnTo>
                <a:lnTo>
                  <a:pt x="411" y="628"/>
                </a:lnTo>
                <a:lnTo>
                  <a:pt x="411" y="627"/>
                </a:lnTo>
                <a:lnTo>
                  <a:pt x="410" y="627"/>
                </a:lnTo>
                <a:lnTo>
                  <a:pt x="410" y="627"/>
                </a:lnTo>
                <a:lnTo>
                  <a:pt x="409" y="627"/>
                </a:lnTo>
                <a:lnTo>
                  <a:pt x="409" y="626"/>
                </a:lnTo>
                <a:lnTo>
                  <a:pt x="409" y="626"/>
                </a:lnTo>
                <a:lnTo>
                  <a:pt x="408" y="625"/>
                </a:lnTo>
                <a:lnTo>
                  <a:pt x="408" y="625"/>
                </a:lnTo>
                <a:lnTo>
                  <a:pt x="407" y="625"/>
                </a:lnTo>
                <a:lnTo>
                  <a:pt x="406" y="625"/>
                </a:lnTo>
                <a:lnTo>
                  <a:pt x="406" y="624"/>
                </a:lnTo>
                <a:lnTo>
                  <a:pt x="405" y="624"/>
                </a:lnTo>
                <a:lnTo>
                  <a:pt x="405" y="624"/>
                </a:lnTo>
                <a:lnTo>
                  <a:pt x="405" y="624"/>
                </a:lnTo>
                <a:lnTo>
                  <a:pt x="404" y="624"/>
                </a:lnTo>
                <a:lnTo>
                  <a:pt x="403" y="625"/>
                </a:lnTo>
                <a:lnTo>
                  <a:pt x="402" y="625"/>
                </a:lnTo>
                <a:lnTo>
                  <a:pt x="402" y="625"/>
                </a:lnTo>
                <a:lnTo>
                  <a:pt x="401" y="625"/>
                </a:lnTo>
                <a:lnTo>
                  <a:pt x="401" y="625"/>
                </a:lnTo>
                <a:lnTo>
                  <a:pt x="400" y="626"/>
                </a:lnTo>
                <a:lnTo>
                  <a:pt x="400" y="626"/>
                </a:lnTo>
                <a:lnTo>
                  <a:pt x="399" y="626"/>
                </a:lnTo>
                <a:lnTo>
                  <a:pt x="398" y="626"/>
                </a:lnTo>
                <a:lnTo>
                  <a:pt x="397" y="627"/>
                </a:lnTo>
                <a:lnTo>
                  <a:pt x="396" y="627"/>
                </a:lnTo>
                <a:lnTo>
                  <a:pt x="395" y="627"/>
                </a:lnTo>
                <a:lnTo>
                  <a:pt x="394" y="627"/>
                </a:lnTo>
                <a:lnTo>
                  <a:pt x="393" y="627"/>
                </a:lnTo>
                <a:lnTo>
                  <a:pt x="392" y="627"/>
                </a:lnTo>
                <a:lnTo>
                  <a:pt x="391" y="627"/>
                </a:lnTo>
                <a:lnTo>
                  <a:pt x="390" y="626"/>
                </a:lnTo>
                <a:lnTo>
                  <a:pt x="389" y="627"/>
                </a:lnTo>
                <a:lnTo>
                  <a:pt x="389" y="626"/>
                </a:lnTo>
                <a:lnTo>
                  <a:pt x="388" y="626"/>
                </a:lnTo>
                <a:lnTo>
                  <a:pt x="387" y="626"/>
                </a:lnTo>
                <a:lnTo>
                  <a:pt x="386" y="625"/>
                </a:lnTo>
                <a:lnTo>
                  <a:pt x="386" y="623"/>
                </a:lnTo>
                <a:lnTo>
                  <a:pt x="386" y="620"/>
                </a:lnTo>
                <a:lnTo>
                  <a:pt x="387" y="620"/>
                </a:lnTo>
                <a:lnTo>
                  <a:pt x="387" y="620"/>
                </a:lnTo>
                <a:lnTo>
                  <a:pt x="387" y="620"/>
                </a:lnTo>
                <a:lnTo>
                  <a:pt x="388" y="620"/>
                </a:lnTo>
                <a:lnTo>
                  <a:pt x="388" y="620"/>
                </a:lnTo>
                <a:lnTo>
                  <a:pt x="388" y="619"/>
                </a:lnTo>
                <a:lnTo>
                  <a:pt x="388" y="619"/>
                </a:lnTo>
                <a:lnTo>
                  <a:pt x="388" y="619"/>
                </a:lnTo>
                <a:lnTo>
                  <a:pt x="389" y="619"/>
                </a:lnTo>
                <a:lnTo>
                  <a:pt x="389" y="619"/>
                </a:lnTo>
                <a:lnTo>
                  <a:pt x="390" y="619"/>
                </a:lnTo>
                <a:lnTo>
                  <a:pt x="390" y="619"/>
                </a:lnTo>
                <a:lnTo>
                  <a:pt x="391" y="619"/>
                </a:lnTo>
                <a:lnTo>
                  <a:pt x="391" y="618"/>
                </a:lnTo>
                <a:lnTo>
                  <a:pt x="391" y="618"/>
                </a:lnTo>
                <a:lnTo>
                  <a:pt x="391" y="618"/>
                </a:lnTo>
                <a:lnTo>
                  <a:pt x="392" y="618"/>
                </a:lnTo>
                <a:lnTo>
                  <a:pt x="392" y="617"/>
                </a:lnTo>
                <a:lnTo>
                  <a:pt x="392" y="617"/>
                </a:lnTo>
                <a:lnTo>
                  <a:pt x="392" y="616"/>
                </a:lnTo>
                <a:lnTo>
                  <a:pt x="393" y="616"/>
                </a:lnTo>
                <a:lnTo>
                  <a:pt x="393" y="616"/>
                </a:lnTo>
                <a:lnTo>
                  <a:pt x="393" y="615"/>
                </a:lnTo>
                <a:lnTo>
                  <a:pt x="393" y="615"/>
                </a:lnTo>
                <a:lnTo>
                  <a:pt x="392" y="614"/>
                </a:lnTo>
                <a:lnTo>
                  <a:pt x="392" y="614"/>
                </a:lnTo>
                <a:lnTo>
                  <a:pt x="391" y="613"/>
                </a:lnTo>
                <a:lnTo>
                  <a:pt x="391" y="613"/>
                </a:lnTo>
                <a:lnTo>
                  <a:pt x="391" y="612"/>
                </a:lnTo>
                <a:lnTo>
                  <a:pt x="390" y="612"/>
                </a:lnTo>
                <a:lnTo>
                  <a:pt x="390" y="612"/>
                </a:lnTo>
                <a:lnTo>
                  <a:pt x="390" y="611"/>
                </a:lnTo>
                <a:lnTo>
                  <a:pt x="390" y="610"/>
                </a:lnTo>
                <a:lnTo>
                  <a:pt x="390" y="610"/>
                </a:lnTo>
                <a:lnTo>
                  <a:pt x="390" y="610"/>
                </a:lnTo>
                <a:lnTo>
                  <a:pt x="390" y="609"/>
                </a:lnTo>
                <a:lnTo>
                  <a:pt x="390" y="609"/>
                </a:lnTo>
                <a:lnTo>
                  <a:pt x="390" y="608"/>
                </a:lnTo>
                <a:lnTo>
                  <a:pt x="390" y="608"/>
                </a:lnTo>
                <a:lnTo>
                  <a:pt x="390" y="607"/>
                </a:lnTo>
                <a:lnTo>
                  <a:pt x="390" y="606"/>
                </a:lnTo>
                <a:lnTo>
                  <a:pt x="390" y="606"/>
                </a:lnTo>
                <a:lnTo>
                  <a:pt x="390" y="605"/>
                </a:lnTo>
                <a:lnTo>
                  <a:pt x="390" y="605"/>
                </a:lnTo>
                <a:lnTo>
                  <a:pt x="391" y="604"/>
                </a:lnTo>
                <a:lnTo>
                  <a:pt x="391" y="603"/>
                </a:lnTo>
                <a:lnTo>
                  <a:pt x="392" y="603"/>
                </a:lnTo>
                <a:lnTo>
                  <a:pt x="392" y="603"/>
                </a:lnTo>
                <a:lnTo>
                  <a:pt x="393" y="603"/>
                </a:lnTo>
                <a:lnTo>
                  <a:pt x="393" y="602"/>
                </a:lnTo>
                <a:lnTo>
                  <a:pt x="393" y="602"/>
                </a:lnTo>
                <a:lnTo>
                  <a:pt x="393" y="602"/>
                </a:lnTo>
                <a:lnTo>
                  <a:pt x="393" y="601"/>
                </a:lnTo>
                <a:lnTo>
                  <a:pt x="393" y="600"/>
                </a:lnTo>
                <a:lnTo>
                  <a:pt x="393" y="600"/>
                </a:lnTo>
                <a:lnTo>
                  <a:pt x="393" y="599"/>
                </a:lnTo>
                <a:lnTo>
                  <a:pt x="393" y="599"/>
                </a:lnTo>
                <a:lnTo>
                  <a:pt x="393" y="598"/>
                </a:lnTo>
                <a:lnTo>
                  <a:pt x="393" y="598"/>
                </a:lnTo>
                <a:lnTo>
                  <a:pt x="393" y="597"/>
                </a:lnTo>
                <a:lnTo>
                  <a:pt x="393" y="596"/>
                </a:lnTo>
                <a:lnTo>
                  <a:pt x="393" y="595"/>
                </a:lnTo>
                <a:lnTo>
                  <a:pt x="393" y="595"/>
                </a:lnTo>
                <a:lnTo>
                  <a:pt x="393" y="594"/>
                </a:lnTo>
                <a:lnTo>
                  <a:pt x="393" y="594"/>
                </a:lnTo>
                <a:lnTo>
                  <a:pt x="393" y="593"/>
                </a:lnTo>
                <a:lnTo>
                  <a:pt x="393" y="593"/>
                </a:lnTo>
                <a:lnTo>
                  <a:pt x="393" y="592"/>
                </a:lnTo>
                <a:lnTo>
                  <a:pt x="393" y="591"/>
                </a:lnTo>
                <a:lnTo>
                  <a:pt x="393" y="591"/>
                </a:lnTo>
                <a:lnTo>
                  <a:pt x="393" y="590"/>
                </a:lnTo>
                <a:lnTo>
                  <a:pt x="392" y="590"/>
                </a:lnTo>
                <a:lnTo>
                  <a:pt x="392" y="589"/>
                </a:lnTo>
                <a:lnTo>
                  <a:pt x="392" y="589"/>
                </a:lnTo>
                <a:lnTo>
                  <a:pt x="392" y="588"/>
                </a:lnTo>
                <a:lnTo>
                  <a:pt x="392" y="587"/>
                </a:lnTo>
                <a:lnTo>
                  <a:pt x="392" y="587"/>
                </a:lnTo>
                <a:lnTo>
                  <a:pt x="392" y="586"/>
                </a:lnTo>
                <a:lnTo>
                  <a:pt x="396" y="577"/>
                </a:lnTo>
                <a:lnTo>
                  <a:pt x="396" y="576"/>
                </a:lnTo>
                <a:lnTo>
                  <a:pt x="396" y="576"/>
                </a:lnTo>
                <a:lnTo>
                  <a:pt x="397" y="575"/>
                </a:lnTo>
                <a:lnTo>
                  <a:pt x="395" y="575"/>
                </a:lnTo>
                <a:lnTo>
                  <a:pt x="395" y="574"/>
                </a:lnTo>
                <a:lnTo>
                  <a:pt x="394" y="574"/>
                </a:lnTo>
                <a:lnTo>
                  <a:pt x="394" y="574"/>
                </a:lnTo>
                <a:lnTo>
                  <a:pt x="394" y="573"/>
                </a:lnTo>
                <a:lnTo>
                  <a:pt x="393" y="573"/>
                </a:lnTo>
                <a:lnTo>
                  <a:pt x="393" y="573"/>
                </a:lnTo>
                <a:lnTo>
                  <a:pt x="393" y="573"/>
                </a:lnTo>
                <a:lnTo>
                  <a:pt x="393" y="572"/>
                </a:lnTo>
                <a:lnTo>
                  <a:pt x="392" y="571"/>
                </a:lnTo>
                <a:lnTo>
                  <a:pt x="392" y="571"/>
                </a:lnTo>
                <a:lnTo>
                  <a:pt x="392" y="570"/>
                </a:lnTo>
                <a:lnTo>
                  <a:pt x="391" y="570"/>
                </a:lnTo>
                <a:lnTo>
                  <a:pt x="391" y="570"/>
                </a:lnTo>
                <a:lnTo>
                  <a:pt x="390" y="569"/>
                </a:lnTo>
                <a:lnTo>
                  <a:pt x="390" y="568"/>
                </a:lnTo>
                <a:lnTo>
                  <a:pt x="390" y="567"/>
                </a:lnTo>
                <a:lnTo>
                  <a:pt x="390" y="567"/>
                </a:lnTo>
                <a:lnTo>
                  <a:pt x="390" y="566"/>
                </a:lnTo>
                <a:lnTo>
                  <a:pt x="390" y="566"/>
                </a:lnTo>
                <a:lnTo>
                  <a:pt x="390" y="565"/>
                </a:lnTo>
                <a:lnTo>
                  <a:pt x="390" y="565"/>
                </a:lnTo>
                <a:lnTo>
                  <a:pt x="390" y="564"/>
                </a:lnTo>
                <a:lnTo>
                  <a:pt x="390" y="564"/>
                </a:lnTo>
                <a:lnTo>
                  <a:pt x="390" y="563"/>
                </a:lnTo>
                <a:lnTo>
                  <a:pt x="390" y="563"/>
                </a:lnTo>
                <a:lnTo>
                  <a:pt x="389" y="562"/>
                </a:lnTo>
                <a:lnTo>
                  <a:pt x="389" y="561"/>
                </a:lnTo>
                <a:lnTo>
                  <a:pt x="388" y="561"/>
                </a:lnTo>
                <a:lnTo>
                  <a:pt x="388" y="560"/>
                </a:lnTo>
                <a:lnTo>
                  <a:pt x="388" y="560"/>
                </a:lnTo>
                <a:lnTo>
                  <a:pt x="388" y="559"/>
                </a:lnTo>
                <a:lnTo>
                  <a:pt x="388" y="559"/>
                </a:lnTo>
                <a:lnTo>
                  <a:pt x="388" y="558"/>
                </a:lnTo>
                <a:lnTo>
                  <a:pt x="389" y="557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lnTo>
                  <a:pt x="390" y="556"/>
                </a:lnTo>
                <a:lnTo>
                  <a:pt x="390" y="555"/>
                </a:lnTo>
                <a:lnTo>
                  <a:pt x="390" y="555"/>
                </a:lnTo>
                <a:lnTo>
                  <a:pt x="390" y="554"/>
                </a:lnTo>
                <a:lnTo>
                  <a:pt x="390" y="554"/>
                </a:lnTo>
                <a:lnTo>
                  <a:pt x="390" y="553"/>
                </a:lnTo>
                <a:lnTo>
                  <a:pt x="390" y="552"/>
                </a:lnTo>
                <a:lnTo>
                  <a:pt x="390" y="552"/>
                </a:lnTo>
                <a:lnTo>
                  <a:pt x="390" y="552"/>
                </a:lnTo>
                <a:lnTo>
                  <a:pt x="390" y="551"/>
                </a:lnTo>
                <a:lnTo>
                  <a:pt x="390" y="551"/>
                </a:lnTo>
                <a:lnTo>
                  <a:pt x="390" y="550"/>
                </a:lnTo>
                <a:lnTo>
                  <a:pt x="390" y="550"/>
                </a:lnTo>
                <a:lnTo>
                  <a:pt x="389" y="549"/>
                </a:lnTo>
                <a:lnTo>
                  <a:pt x="388" y="550"/>
                </a:lnTo>
                <a:lnTo>
                  <a:pt x="388" y="549"/>
                </a:lnTo>
                <a:lnTo>
                  <a:pt x="388" y="548"/>
                </a:lnTo>
                <a:lnTo>
                  <a:pt x="388" y="546"/>
                </a:lnTo>
                <a:lnTo>
                  <a:pt x="389" y="543"/>
                </a:lnTo>
                <a:lnTo>
                  <a:pt x="390" y="543"/>
                </a:lnTo>
                <a:lnTo>
                  <a:pt x="390" y="543"/>
                </a:lnTo>
                <a:lnTo>
                  <a:pt x="390" y="543"/>
                </a:lnTo>
                <a:lnTo>
                  <a:pt x="391" y="543"/>
                </a:lnTo>
                <a:lnTo>
                  <a:pt x="391" y="543"/>
                </a:lnTo>
                <a:lnTo>
                  <a:pt x="392" y="542"/>
                </a:lnTo>
                <a:lnTo>
                  <a:pt x="392" y="542"/>
                </a:lnTo>
                <a:lnTo>
                  <a:pt x="393" y="542"/>
                </a:lnTo>
                <a:lnTo>
                  <a:pt x="393" y="542"/>
                </a:lnTo>
                <a:lnTo>
                  <a:pt x="393" y="542"/>
                </a:lnTo>
                <a:lnTo>
                  <a:pt x="393" y="541"/>
                </a:lnTo>
                <a:lnTo>
                  <a:pt x="393" y="540"/>
                </a:lnTo>
                <a:lnTo>
                  <a:pt x="393" y="540"/>
                </a:lnTo>
                <a:lnTo>
                  <a:pt x="393" y="539"/>
                </a:lnTo>
                <a:lnTo>
                  <a:pt x="392" y="537"/>
                </a:lnTo>
                <a:lnTo>
                  <a:pt x="392" y="536"/>
                </a:lnTo>
                <a:lnTo>
                  <a:pt x="392" y="536"/>
                </a:lnTo>
                <a:lnTo>
                  <a:pt x="392" y="535"/>
                </a:lnTo>
                <a:lnTo>
                  <a:pt x="392" y="535"/>
                </a:lnTo>
                <a:lnTo>
                  <a:pt x="392" y="535"/>
                </a:lnTo>
                <a:lnTo>
                  <a:pt x="392" y="535"/>
                </a:lnTo>
                <a:lnTo>
                  <a:pt x="392" y="534"/>
                </a:lnTo>
                <a:lnTo>
                  <a:pt x="392" y="534"/>
                </a:lnTo>
                <a:lnTo>
                  <a:pt x="392" y="533"/>
                </a:lnTo>
                <a:lnTo>
                  <a:pt x="391" y="533"/>
                </a:lnTo>
                <a:lnTo>
                  <a:pt x="391" y="532"/>
                </a:lnTo>
                <a:lnTo>
                  <a:pt x="391" y="532"/>
                </a:lnTo>
                <a:lnTo>
                  <a:pt x="391" y="531"/>
                </a:lnTo>
                <a:lnTo>
                  <a:pt x="391" y="531"/>
                </a:lnTo>
                <a:lnTo>
                  <a:pt x="392" y="530"/>
                </a:lnTo>
                <a:lnTo>
                  <a:pt x="392" y="529"/>
                </a:lnTo>
                <a:lnTo>
                  <a:pt x="393" y="528"/>
                </a:lnTo>
                <a:lnTo>
                  <a:pt x="393" y="528"/>
                </a:lnTo>
                <a:lnTo>
                  <a:pt x="393" y="527"/>
                </a:lnTo>
                <a:lnTo>
                  <a:pt x="393" y="527"/>
                </a:lnTo>
                <a:lnTo>
                  <a:pt x="393" y="527"/>
                </a:lnTo>
                <a:lnTo>
                  <a:pt x="393" y="526"/>
                </a:lnTo>
                <a:lnTo>
                  <a:pt x="393" y="525"/>
                </a:lnTo>
                <a:lnTo>
                  <a:pt x="393" y="525"/>
                </a:lnTo>
                <a:lnTo>
                  <a:pt x="394" y="525"/>
                </a:lnTo>
                <a:lnTo>
                  <a:pt x="394" y="524"/>
                </a:lnTo>
                <a:lnTo>
                  <a:pt x="394" y="524"/>
                </a:lnTo>
                <a:lnTo>
                  <a:pt x="394" y="523"/>
                </a:lnTo>
                <a:lnTo>
                  <a:pt x="395" y="523"/>
                </a:lnTo>
                <a:lnTo>
                  <a:pt x="395" y="522"/>
                </a:lnTo>
                <a:lnTo>
                  <a:pt x="396" y="522"/>
                </a:lnTo>
                <a:lnTo>
                  <a:pt x="396" y="522"/>
                </a:lnTo>
                <a:lnTo>
                  <a:pt x="396" y="521"/>
                </a:lnTo>
                <a:lnTo>
                  <a:pt x="396" y="521"/>
                </a:lnTo>
                <a:lnTo>
                  <a:pt x="396" y="520"/>
                </a:lnTo>
                <a:lnTo>
                  <a:pt x="397" y="519"/>
                </a:lnTo>
                <a:lnTo>
                  <a:pt x="396" y="519"/>
                </a:lnTo>
                <a:lnTo>
                  <a:pt x="396" y="519"/>
                </a:lnTo>
                <a:lnTo>
                  <a:pt x="396" y="518"/>
                </a:lnTo>
                <a:lnTo>
                  <a:pt x="396" y="518"/>
                </a:lnTo>
                <a:lnTo>
                  <a:pt x="396" y="517"/>
                </a:lnTo>
                <a:lnTo>
                  <a:pt x="397" y="516"/>
                </a:lnTo>
                <a:lnTo>
                  <a:pt x="396" y="516"/>
                </a:lnTo>
                <a:lnTo>
                  <a:pt x="396" y="515"/>
                </a:lnTo>
                <a:lnTo>
                  <a:pt x="396" y="515"/>
                </a:lnTo>
                <a:lnTo>
                  <a:pt x="396" y="514"/>
                </a:lnTo>
                <a:lnTo>
                  <a:pt x="397" y="514"/>
                </a:lnTo>
                <a:lnTo>
                  <a:pt x="397" y="513"/>
                </a:lnTo>
                <a:lnTo>
                  <a:pt x="397" y="513"/>
                </a:lnTo>
                <a:lnTo>
                  <a:pt x="398" y="512"/>
                </a:lnTo>
                <a:lnTo>
                  <a:pt x="398" y="512"/>
                </a:lnTo>
                <a:lnTo>
                  <a:pt x="399" y="512"/>
                </a:lnTo>
                <a:lnTo>
                  <a:pt x="398" y="512"/>
                </a:lnTo>
                <a:lnTo>
                  <a:pt x="398" y="511"/>
                </a:lnTo>
                <a:lnTo>
                  <a:pt x="399" y="510"/>
                </a:lnTo>
                <a:lnTo>
                  <a:pt x="398" y="510"/>
                </a:lnTo>
                <a:lnTo>
                  <a:pt x="397" y="509"/>
                </a:lnTo>
                <a:lnTo>
                  <a:pt x="397" y="508"/>
                </a:lnTo>
                <a:lnTo>
                  <a:pt x="398" y="508"/>
                </a:lnTo>
                <a:lnTo>
                  <a:pt x="398" y="507"/>
                </a:lnTo>
                <a:lnTo>
                  <a:pt x="399" y="507"/>
                </a:lnTo>
                <a:lnTo>
                  <a:pt x="399" y="506"/>
                </a:lnTo>
                <a:lnTo>
                  <a:pt x="399" y="506"/>
                </a:lnTo>
                <a:lnTo>
                  <a:pt x="400" y="506"/>
                </a:lnTo>
                <a:lnTo>
                  <a:pt x="400" y="506"/>
                </a:lnTo>
                <a:lnTo>
                  <a:pt x="400" y="505"/>
                </a:lnTo>
                <a:lnTo>
                  <a:pt x="401" y="505"/>
                </a:lnTo>
                <a:lnTo>
                  <a:pt x="400" y="505"/>
                </a:lnTo>
                <a:lnTo>
                  <a:pt x="400" y="504"/>
                </a:lnTo>
                <a:lnTo>
                  <a:pt x="399" y="504"/>
                </a:lnTo>
                <a:lnTo>
                  <a:pt x="399" y="503"/>
                </a:lnTo>
                <a:lnTo>
                  <a:pt x="398" y="503"/>
                </a:lnTo>
                <a:lnTo>
                  <a:pt x="398" y="502"/>
                </a:lnTo>
                <a:lnTo>
                  <a:pt x="398" y="502"/>
                </a:lnTo>
                <a:lnTo>
                  <a:pt x="398" y="502"/>
                </a:lnTo>
                <a:lnTo>
                  <a:pt x="399" y="501"/>
                </a:lnTo>
                <a:lnTo>
                  <a:pt x="399" y="501"/>
                </a:lnTo>
                <a:lnTo>
                  <a:pt x="399" y="500"/>
                </a:lnTo>
                <a:lnTo>
                  <a:pt x="399" y="500"/>
                </a:lnTo>
                <a:lnTo>
                  <a:pt x="399" y="499"/>
                </a:lnTo>
                <a:lnTo>
                  <a:pt x="400" y="499"/>
                </a:lnTo>
                <a:lnTo>
                  <a:pt x="399" y="499"/>
                </a:lnTo>
                <a:lnTo>
                  <a:pt x="399" y="498"/>
                </a:lnTo>
                <a:lnTo>
                  <a:pt x="399" y="498"/>
                </a:lnTo>
                <a:lnTo>
                  <a:pt x="398" y="498"/>
                </a:lnTo>
                <a:lnTo>
                  <a:pt x="398" y="497"/>
                </a:lnTo>
                <a:lnTo>
                  <a:pt x="397" y="497"/>
                </a:lnTo>
                <a:lnTo>
                  <a:pt x="397" y="496"/>
                </a:lnTo>
                <a:lnTo>
                  <a:pt x="398" y="495"/>
                </a:lnTo>
                <a:lnTo>
                  <a:pt x="399" y="495"/>
                </a:lnTo>
                <a:lnTo>
                  <a:pt x="399" y="495"/>
                </a:lnTo>
                <a:lnTo>
                  <a:pt x="399" y="494"/>
                </a:lnTo>
                <a:lnTo>
                  <a:pt x="399" y="494"/>
                </a:lnTo>
                <a:lnTo>
                  <a:pt x="399" y="493"/>
                </a:lnTo>
                <a:lnTo>
                  <a:pt x="399" y="493"/>
                </a:lnTo>
                <a:lnTo>
                  <a:pt x="398" y="493"/>
                </a:lnTo>
                <a:lnTo>
                  <a:pt x="398" y="493"/>
                </a:lnTo>
                <a:lnTo>
                  <a:pt x="397" y="493"/>
                </a:lnTo>
                <a:lnTo>
                  <a:pt x="397" y="493"/>
                </a:lnTo>
                <a:lnTo>
                  <a:pt x="397" y="493"/>
                </a:lnTo>
                <a:lnTo>
                  <a:pt x="396" y="492"/>
                </a:lnTo>
                <a:lnTo>
                  <a:pt x="395" y="492"/>
                </a:lnTo>
                <a:lnTo>
                  <a:pt x="395" y="492"/>
                </a:lnTo>
                <a:lnTo>
                  <a:pt x="394" y="492"/>
                </a:lnTo>
                <a:lnTo>
                  <a:pt x="394" y="491"/>
                </a:lnTo>
                <a:lnTo>
                  <a:pt x="394" y="490"/>
                </a:lnTo>
                <a:lnTo>
                  <a:pt x="394" y="490"/>
                </a:lnTo>
                <a:lnTo>
                  <a:pt x="394" y="490"/>
                </a:lnTo>
                <a:lnTo>
                  <a:pt x="394" y="490"/>
                </a:lnTo>
                <a:lnTo>
                  <a:pt x="393" y="490"/>
                </a:lnTo>
                <a:lnTo>
                  <a:pt x="393" y="490"/>
                </a:lnTo>
                <a:lnTo>
                  <a:pt x="392" y="489"/>
                </a:lnTo>
                <a:lnTo>
                  <a:pt x="392" y="489"/>
                </a:lnTo>
                <a:lnTo>
                  <a:pt x="391" y="488"/>
                </a:lnTo>
                <a:lnTo>
                  <a:pt x="391" y="488"/>
                </a:lnTo>
                <a:lnTo>
                  <a:pt x="391" y="487"/>
                </a:lnTo>
                <a:lnTo>
                  <a:pt x="390" y="486"/>
                </a:lnTo>
                <a:lnTo>
                  <a:pt x="390" y="486"/>
                </a:lnTo>
                <a:lnTo>
                  <a:pt x="390" y="485"/>
                </a:lnTo>
                <a:lnTo>
                  <a:pt x="390" y="485"/>
                </a:lnTo>
                <a:lnTo>
                  <a:pt x="390" y="484"/>
                </a:lnTo>
                <a:lnTo>
                  <a:pt x="390" y="483"/>
                </a:lnTo>
                <a:lnTo>
                  <a:pt x="390" y="483"/>
                </a:lnTo>
                <a:lnTo>
                  <a:pt x="390" y="482"/>
                </a:lnTo>
                <a:lnTo>
                  <a:pt x="390" y="481"/>
                </a:lnTo>
                <a:lnTo>
                  <a:pt x="390" y="481"/>
                </a:lnTo>
                <a:lnTo>
                  <a:pt x="390" y="480"/>
                </a:lnTo>
                <a:lnTo>
                  <a:pt x="390" y="480"/>
                </a:lnTo>
                <a:lnTo>
                  <a:pt x="391" y="479"/>
                </a:lnTo>
                <a:lnTo>
                  <a:pt x="391" y="479"/>
                </a:lnTo>
                <a:lnTo>
                  <a:pt x="392" y="479"/>
                </a:lnTo>
                <a:lnTo>
                  <a:pt x="392" y="479"/>
                </a:lnTo>
                <a:lnTo>
                  <a:pt x="392" y="479"/>
                </a:lnTo>
                <a:lnTo>
                  <a:pt x="393" y="478"/>
                </a:lnTo>
                <a:lnTo>
                  <a:pt x="393" y="478"/>
                </a:lnTo>
                <a:lnTo>
                  <a:pt x="393" y="478"/>
                </a:lnTo>
                <a:lnTo>
                  <a:pt x="393" y="477"/>
                </a:lnTo>
                <a:lnTo>
                  <a:pt x="394" y="477"/>
                </a:lnTo>
                <a:lnTo>
                  <a:pt x="394" y="476"/>
                </a:lnTo>
                <a:lnTo>
                  <a:pt x="394" y="475"/>
                </a:lnTo>
                <a:lnTo>
                  <a:pt x="395" y="475"/>
                </a:lnTo>
                <a:lnTo>
                  <a:pt x="395" y="475"/>
                </a:lnTo>
                <a:lnTo>
                  <a:pt x="395" y="474"/>
                </a:lnTo>
                <a:lnTo>
                  <a:pt x="395" y="474"/>
                </a:lnTo>
                <a:lnTo>
                  <a:pt x="395" y="473"/>
                </a:lnTo>
                <a:lnTo>
                  <a:pt x="395" y="473"/>
                </a:lnTo>
                <a:lnTo>
                  <a:pt x="396" y="472"/>
                </a:lnTo>
                <a:lnTo>
                  <a:pt x="396" y="472"/>
                </a:lnTo>
                <a:lnTo>
                  <a:pt x="397" y="472"/>
                </a:lnTo>
                <a:lnTo>
                  <a:pt x="397" y="471"/>
                </a:lnTo>
                <a:lnTo>
                  <a:pt x="397" y="471"/>
                </a:lnTo>
                <a:lnTo>
                  <a:pt x="397" y="470"/>
                </a:lnTo>
                <a:lnTo>
                  <a:pt x="397" y="470"/>
                </a:lnTo>
                <a:lnTo>
                  <a:pt x="397" y="470"/>
                </a:lnTo>
                <a:lnTo>
                  <a:pt x="396" y="470"/>
                </a:lnTo>
                <a:lnTo>
                  <a:pt x="396" y="469"/>
                </a:lnTo>
                <a:lnTo>
                  <a:pt x="395" y="469"/>
                </a:lnTo>
                <a:lnTo>
                  <a:pt x="395" y="469"/>
                </a:lnTo>
                <a:lnTo>
                  <a:pt x="394" y="469"/>
                </a:lnTo>
                <a:lnTo>
                  <a:pt x="394" y="468"/>
                </a:lnTo>
                <a:lnTo>
                  <a:pt x="394" y="468"/>
                </a:lnTo>
                <a:lnTo>
                  <a:pt x="394" y="467"/>
                </a:lnTo>
                <a:lnTo>
                  <a:pt x="393" y="468"/>
                </a:lnTo>
                <a:lnTo>
                  <a:pt x="392" y="468"/>
                </a:lnTo>
                <a:lnTo>
                  <a:pt x="391" y="467"/>
                </a:lnTo>
                <a:lnTo>
                  <a:pt x="391" y="466"/>
                </a:lnTo>
                <a:lnTo>
                  <a:pt x="391" y="466"/>
                </a:lnTo>
                <a:lnTo>
                  <a:pt x="391" y="466"/>
                </a:lnTo>
                <a:lnTo>
                  <a:pt x="390" y="465"/>
                </a:lnTo>
                <a:lnTo>
                  <a:pt x="390" y="465"/>
                </a:lnTo>
                <a:lnTo>
                  <a:pt x="390" y="465"/>
                </a:lnTo>
                <a:lnTo>
                  <a:pt x="389" y="464"/>
                </a:lnTo>
                <a:lnTo>
                  <a:pt x="389" y="464"/>
                </a:lnTo>
                <a:lnTo>
                  <a:pt x="388" y="463"/>
                </a:lnTo>
                <a:lnTo>
                  <a:pt x="388" y="462"/>
                </a:lnTo>
                <a:lnTo>
                  <a:pt x="388" y="462"/>
                </a:lnTo>
                <a:lnTo>
                  <a:pt x="387" y="461"/>
                </a:lnTo>
                <a:lnTo>
                  <a:pt x="388" y="461"/>
                </a:lnTo>
                <a:lnTo>
                  <a:pt x="388" y="461"/>
                </a:lnTo>
                <a:lnTo>
                  <a:pt x="387" y="460"/>
                </a:lnTo>
                <a:lnTo>
                  <a:pt x="388" y="459"/>
                </a:lnTo>
                <a:lnTo>
                  <a:pt x="388" y="459"/>
                </a:lnTo>
                <a:lnTo>
                  <a:pt x="389" y="459"/>
                </a:lnTo>
                <a:lnTo>
                  <a:pt x="390" y="458"/>
                </a:lnTo>
                <a:lnTo>
                  <a:pt x="390" y="458"/>
                </a:lnTo>
                <a:lnTo>
                  <a:pt x="390" y="458"/>
                </a:lnTo>
                <a:lnTo>
                  <a:pt x="391" y="458"/>
                </a:lnTo>
                <a:lnTo>
                  <a:pt x="391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7"/>
                </a:lnTo>
                <a:lnTo>
                  <a:pt x="392" y="456"/>
                </a:lnTo>
                <a:lnTo>
                  <a:pt x="392" y="456"/>
                </a:lnTo>
                <a:lnTo>
                  <a:pt x="393" y="456"/>
                </a:lnTo>
                <a:lnTo>
                  <a:pt x="393" y="455"/>
                </a:lnTo>
                <a:lnTo>
                  <a:pt x="393" y="455"/>
                </a:lnTo>
                <a:lnTo>
                  <a:pt x="394" y="455"/>
                </a:lnTo>
                <a:lnTo>
                  <a:pt x="394" y="455"/>
                </a:lnTo>
                <a:lnTo>
                  <a:pt x="395" y="455"/>
                </a:lnTo>
                <a:lnTo>
                  <a:pt x="395" y="454"/>
                </a:lnTo>
                <a:lnTo>
                  <a:pt x="397" y="454"/>
                </a:lnTo>
                <a:lnTo>
                  <a:pt x="397" y="455"/>
                </a:lnTo>
                <a:lnTo>
                  <a:pt x="397" y="455"/>
                </a:lnTo>
                <a:lnTo>
                  <a:pt x="397" y="455"/>
                </a:lnTo>
                <a:lnTo>
                  <a:pt x="398" y="456"/>
                </a:lnTo>
                <a:lnTo>
                  <a:pt x="398" y="456"/>
                </a:lnTo>
                <a:lnTo>
                  <a:pt x="399" y="456"/>
                </a:lnTo>
                <a:lnTo>
                  <a:pt x="399" y="456"/>
                </a:lnTo>
                <a:lnTo>
                  <a:pt x="400" y="455"/>
                </a:lnTo>
                <a:lnTo>
                  <a:pt x="400" y="455"/>
                </a:lnTo>
                <a:lnTo>
                  <a:pt x="401" y="455"/>
                </a:lnTo>
                <a:lnTo>
                  <a:pt x="401" y="455"/>
                </a:lnTo>
                <a:lnTo>
                  <a:pt x="401" y="454"/>
                </a:lnTo>
                <a:lnTo>
                  <a:pt x="402" y="454"/>
                </a:lnTo>
                <a:lnTo>
                  <a:pt x="402" y="455"/>
                </a:lnTo>
                <a:lnTo>
                  <a:pt x="403" y="456"/>
                </a:lnTo>
                <a:lnTo>
                  <a:pt x="403" y="456"/>
                </a:lnTo>
                <a:lnTo>
                  <a:pt x="404" y="456"/>
                </a:lnTo>
                <a:lnTo>
                  <a:pt x="404" y="456"/>
                </a:lnTo>
                <a:lnTo>
                  <a:pt x="405" y="455"/>
                </a:lnTo>
                <a:lnTo>
                  <a:pt x="405" y="454"/>
                </a:lnTo>
                <a:lnTo>
                  <a:pt x="405" y="454"/>
                </a:lnTo>
                <a:lnTo>
                  <a:pt x="405" y="453"/>
                </a:lnTo>
                <a:lnTo>
                  <a:pt x="405" y="452"/>
                </a:lnTo>
                <a:lnTo>
                  <a:pt x="405" y="452"/>
                </a:lnTo>
                <a:lnTo>
                  <a:pt x="405" y="451"/>
                </a:lnTo>
                <a:lnTo>
                  <a:pt x="405" y="451"/>
                </a:lnTo>
                <a:lnTo>
                  <a:pt x="405" y="450"/>
                </a:lnTo>
                <a:lnTo>
                  <a:pt x="404" y="450"/>
                </a:lnTo>
                <a:lnTo>
                  <a:pt x="404" y="450"/>
                </a:lnTo>
                <a:lnTo>
                  <a:pt x="403" y="449"/>
                </a:lnTo>
                <a:lnTo>
                  <a:pt x="404" y="449"/>
                </a:lnTo>
                <a:lnTo>
                  <a:pt x="404" y="448"/>
                </a:lnTo>
                <a:lnTo>
                  <a:pt x="405" y="448"/>
                </a:lnTo>
                <a:lnTo>
                  <a:pt x="404" y="448"/>
                </a:lnTo>
                <a:lnTo>
                  <a:pt x="404" y="448"/>
                </a:lnTo>
                <a:lnTo>
                  <a:pt x="404" y="447"/>
                </a:lnTo>
                <a:lnTo>
                  <a:pt x="403" y="447"/>
                </a:lnTo>
                <a:lnTo>
                  <a:pt x="403" y="447"/>
                </a:lnTo>
                <a:lnTo>
                  <a:pt x="402" y="447"/>
                </a:lnTo>
                <a:lnTo>
                  <a:pt x="402" y="447"/>
                </a:lnTo>
                <a:lnTo>
                  <a:pt x="401" y="448"/>
                </a:lnTo>
                <a:lnTo>
                  <a:pt x="401" y="447"/>
                </a:lnTo>
                <a:lnTo>
                  <a:pt x="400" y="447"/>
                </a:lnTo>
                <a:lnTo>
                  <a:pt x="400" y="446"/>
                </a:lnTo>
                <a:lnTo>
                  <a:pt x="400" y="445"/>
                </a:lnTo>
                <a:lnTo>
                  <a:pt x="400" y="445"/>
                </a:lnTo>
                <a:lnTo>
                  <a:pt x="400" y="444"/>
                </a:lnTo>
                <a:lnTo>
                  <a:pt x="400" y="444"/>
                </a:lnTo>
                <a:lnTo>
                  <a:pt x="399" y="444"/>
                </a:lnTo>
                <a:lnTo>
                  <a:pt x="398" y="444"/>
                </a:lnTo>
                <a:lnTo>
                  <a:pt x="397" y="444"/>
                </a:lnTo>
                <a:lnTo>
                  <a:pt x="397" y="444"/>
                </a:lnTo>
                <a:lnTo>
                  <a:pt x="397" y="443"/>
                </a:lnTo>
                <a:lnTo>
                  <a:pt x="397" y="443"/>
                </a:lnTo>
                <a:lnTo>
                  <a:pt x="397" y="443"/>
                </a:lnTo>
                <a:lnTo>
                  <a:pt x="396" y="443"/>
                </a:lnTo>
                <a:lnTo>
                  <a:pt x="396" y="443"/>
                </a:lnTo>
                <a:lnTo>
                  <a:pt x="395" y="443"/>
                </a:lnTo>
                <a:lnTo>
                  <a:pt x="395" y="443"/>
                </a:lnTo>
                <a:lnTo>
                  <a:pt x="394" y="443"/>
                </a:lnTo>
                <a:lnTo>
                  <a:pt x="393" y="443"/>
                </a:lnTo>
                <a:lnTo>
                  <a:pt x="393" y="443"/>
                </a:lnTo>
                <a:lnTo>
                  <a:pt x="392" y="443"/>
                </a:lnTo>
                <a:lnTo>
                  <a:pt x="392" y="443"/>
                </a:lnTo>
                <a:lnTo>
                  <a:pt x="391" y="443"/>
                </a:lnTo>
                <a:lnTo>
                  <a:pt x="390" y="443"/>
                </a:lnTo>
                <a:lnTo>
                  <a:pt x="390" y="442"/>
                </a:lnTo>
                <a:lnTo>
                  <a:pt x="390" y="442"/>
                </a:lnTo>
                <a:lnTo>
                  <a:pt x="390" y="441"/>
                </a:lnTo>
                <a:lnTo>
                  <a:pt x="390" y="440"/>
                </a:lnTo>
                <a:lnTo>
                  <a:pt x="390" y="440"/>
                </a:lnTo>
                <a:lnTo>
                  <a:pt x="390" y="440"/>
                </a:lnTo>
                <a:lnTo>
                  <a:pt x="390" y="439"/>
                </a:lnTo>
                <a:lnTo>
                  <a:pt x="390" y="439"/>
                </a:lnTo>
                <a:lnTo>
                  <a:pt x="390" y="438"/>
                </a:lnTo>
                <a:lnTo>
                  <a:pt x="390" y="438"/>
                </a:lnTo>
                <a:lnTo>
                  <a:pt x="390" y="438"/>
                </a:lnTo>
                <a:lnTo>
                  <a:pt x="391" y="437"/>
                </a:lnTo>
                <a:lnTo>
                  <a:pt x="391" y="436"/>
                </a:lnTo>
                <a:lnTo>
                  <a:pt x="391" y="436"/>
                </a:lnTo>
                <a:lnTo>
                  <a:pt x="391" y="435"/>
                </a:lnTo>
                <a:lnTo>
                  <a:pt x="391" y="434"/>
                </a:lnTo>
                <a:lnTo>
                  <a:pt x="391" y="433"/>
                </a:lnTo>
                <a:lnTo>
                  <a:pt x="392" y="433"/>
                </a:lnTo>
                <a:lnTo>
                  <a:pt x="392" y="432"/>
                </a:lnTo>
                <a:lnTo>
                  <a:pt x="392" y="431"/>
                </a:lnTo>
                <a:lnTo>
                  <a:pt x="392" y="431"/>
                </a:lnTo>
                <a:lnTo>
                  <a:pt x="392" y="430"/>
                </a:lnTo>
                <a:lnTo>
                  <a:pt x="392" y="430"/>
                </a:lnTo>
                <a:lnTo>
                  <a:pt x="393" y="429"/>
                </a:lnTo>
                <a:lnTo>
                  <a:pt x="392" y="428"/>
                </a:lnTo>
                <a:lnTo>
                  <a:pt x="392" y="428"/>
                </a:lnTo>
                <a:lnTo>
                  <a:pt x="391" y="427"/>
                </a:lnTo>
                <a:lnTo>
                  <a:pt x="391" y="427"/>
                </a:lnTo>
                <a:lnTo>
                  <a:pt x="392" y="425"/>
                </a:lnTo>
                <a:lnTo>
                  <a:pt x="393" y="425"/>
                </a:lnTo>
                <a:lnTo>
                  <a:pt x="393" y="424"/>
                </a:lnTo>
                <a:lnTo>
                  <a:pt x="393" y="424"/>
                </a:lnTo>
                <a:lnTo>
                  <a:pt x="393" y="423"/>
                </a:lnTo>
                <a:lnTo>
                  <a:pt x="393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2"/>
                </a:lnTo>
                <a:lnTo>
                  <a:pt x="395" y="422"/>
                </a:lnTo>
                <a:lnTo>
                  <a:pt x="395" y="421"/>
                </a:lnTo>
                <a:lnTo>
                  <a:pt x="395" y="421"/>
                </a:lnTo>
                <a:lnTo>
                  <a:pt x="395" y="420"/>
                </a:lnTo>
                <a:lnTo>
                  <a:pt x="395" y="420"/>
                </a:lnTo>
                <a:lnTo>
                  <a:pt x="394" y="419"/>
                </a:lnTo>
                <a:lnTo>
                  <a:pt x="394" y="419"/>
                </a:lnTo>
                <a:lnTo>
                  <a:pt x="393" y="419"/>
                </a:lnTo>
                <a:lnTo>
                  <a:pt x="394" y="418"/>
                </a:lnTo>
                <a:lnTo>
                  <a:pt x="394" y="417"/>
                </a:lnTo>
                <a:lnTo>
                  <a:pt x="394" y="417"/>
                </a:lnTo>
                <a:lnTo>
                  <a:pt x="395" y="417"/>
                </a:lnTo>
                <a:lnTo>
                  <a:pt x="394" y="417"/>
                </a:lnTo>
                <a:lnTo>
                  <a:pt x="394" y="417"/>
                </a:lnTo>
                <a:lnTo>
                  <a:pt x="394" y="416"/>
                </a:lnTo>
                <a:lnTo>
                  <a:pt x="394" y="416"/>
                </a:lnTo>
                <a:lnTo>
                  <a:pt x="395" y="416"/>
                </a:lnTo>
                <a:lnTo>
                  <a:pt x="394" y="416"/>
                </a:lnTo>
                <a:lnTo>
                  <a:pt x="393" y="415"/>
                </a:lnTo>
                <a:lnTo>
                  <a:pt x="393" y="415"/>
                </a:lnTo>
                <a:lnTo>
                  <a:pt x="393" y="414"/>
                </a:lnTo>
                <a:lnTo>
                  <a:pt x="392" y="414"/>
                </a:lnTo>
                <a:lnTo>
                  <a:pt x="392" y="413"/>
                </a:lnTo>
                <a:lnTo>
                  <a:pt x="392" y="413"/>
                </a:lnTo>
                <a:lnTo>
                  <a:pt x="391" y="413"/>
                </a:lnTo>
                <a:lnTo>
                  <a:pt x="390" y="414"/>
                </a:lnTo>
                <a:lnTo>
                  <a:pt x="390" y="414"/>
                </a:lnTo>
                <a:lnTo>
                  <a:pt x="390" y="414"/>
                </a:lnTo>
                <a:lnTo>
                  <a:pt x="389" y="415"/>
                </a:lnTo>
                <a:lnTo>
                  <a:pt x="388" y="414"/>
                </a:lnTo>
                <a:lnTo>
                  <a:pt x="388" y="413"/>
                </a:lnTo>
                <a:lnTo>
                  <a:pt x="388" y="413"/>
                </a:lnTo>
                <a:lnTo>
                  <a:pt x="388" y="412"/>
                </a:lnTo>
                <a:lnTo>
                  <a:pt x="388" y="412"/>
                </a:lnTo>
                <a:lnTo>
                  <a:pt x="388" y="412"/>
                </a:lnTo>
                <a:lnTo>
                  <a:pt x="385" y="410"/>
                </a:lnTo>
                <a:lnTo>
                  <a:pt x="384" y="407"/>
                </a:lnTo>
                <a:lnTo>
                  <a:pt x="384" y="406"/>
                </a:lnTo>
                <a:lnTo>
                  <a:pt x="383" y="405"/>
                </a:lnTo>
                <a:lnTo>
                  <a:pt x="381" y="403"/>
                </a:lnTo>
                <a:lnTo>
                  <a:pt x="379" y="402"/>
                </a:lnTo>
                <a:lnTo>
                  <a:pt x="378" y="402"/>
                </a:lnTo>
                <a:lnTo>
                  <a:pt x="376" y="400"/>
                </a:lnTo>
                <a:lnTo>
                  <a:pt x="375" y="398"/>
                </a:lnTo>
                <a:lnTo>
                  <a:pt x="374" y="397"/>
                </a:lnTo>
                <a:lnTo>
                  <a:pt x="374" y="394"/>
                </a:lnTo>
                <a:lnTo>
                  <a:pt x="374" y="393"/>
                </a:lnTo>
                <a:lnTo>
                  <a:pt x="372" y="393"/>
                </a:lnTo>
                <a:lnTo>
                  <a:pt x="371" y="392"/>
                </a:lnTo>
                <a:lnTo>
                  <a:pt x="370" y="392"/>
                </a:lnTo>
                <a:lnTo>
                  <a:pt x="369" y="392"/>
                </a:lnTo>
                <a:lnTo>
                  <a:pt x="368" y="392"/>
                </a:lnTo>
                <a:lnTo>
                  <a:pt x="366" y="392"/>
                </a:lnTo>
                <a:lnTo>
                  <a:pt x="367" y="392"/>
                </a:lnTo>
                <a:lnTo>
                  <a:pt x="367" y="393"/>
                </a:lnTo>
                <a:lnTo>
                  <a:pt x="367" y="394"/>
                </a:lnTo>
                <a:lnTo>
                  <a:pt x="366" y="394"/>
                </a:lnTo>
                <a:lnTo>
                  <a:pt x="365" y="395"/>
                </a:lnTo>
                <a:lnTo>
                  <a:pt x="364" y="394"/>
                </a:lnTo>
                <a:lnTo>
                  <a:pt x="363" y="393"/>
                </a:lnTo>
                <a:lnTo>
                  <a:pt x="363" y="393"/>
                </a:lnTo>
                <a:lnTo>
                  <a:pt x="363" y="392"/>
                </a:lnTo>
                <a:lnTo>
                  <a:pt x="363" y="392"/>
                </a:lnTo>
                <a:lnTo>
                  <a:pt x="363" y="392"/>
                </a:lnTo>
                <a:lnTo>
                  <a:pt x="362" y="393"/>
                </a:lnTo>
                <a:lnTo>
                  <a:pt x="361" y="393"/>
                </a:lnTo>
                <a:lnTo>
                  <a:pt x="360" y="393"/>
                </a:lnTo>
                <a:lnTo>
                  <a:pt x="359" y="393"/>
                </a:lnTo>
                <a:lnTo>
                  <a:pt x="359" y="392"/>
                </a:lnTo>
                <a:lnTo>
                  <a:pt x="359" y="392"/>
                </a:lnTo>
                <a:lnTo>
                  <a:pt x="358" y="392"/>
                </a:lnTo>
                <a:lnTo>
                  <a:pt x="358" y="391"/>
                </a:lnTo>
                <a:lnTo>
                  <a:pt x="358" y="391"/>
                </a:lnTo>
                <a:lnTo>
                  <a:pt x="357" y="391"/>
                </a:lnTo>
                <a:lnTo>
                  <a:pt x="356" y="391"/>
                </a:lnTo>
                <a:lnTo>
                  <a:pt x="356" y="391"/>
                </a:lnTo>
                <a:lnTo>
                  <a:pt x="355" y="391"/>
                </a:lnTo>
                <a:lnTo>
                  <a:pt x="355" y="392"/>
                </a:lnTo>
                <a:lnTo>
                  <a:pt x="355" y="392"/>
                </a:lnTo>
                <a:lnTo>
                  <a:pt x="354" y="393"/>
                </a:lnTo>
                <a:lnTo>
                  <a:pt x="352" y="393"/>
                </a:lnTo>
                <a:lnTo>
                  <a:pt x="351" y="393"/>
                </a:lnTo>
                <a:lnTo>
                  <a:pt x="351" y="392"/>
                </a:lnTo>
                <a:lnTo>
                  <a:pt x="351" y="392"/>
                </a:lnTo>
                <a:lnTo>
                  <a:pt x="351" y="393"/>
                </a:lnTo>
                <a:lnTo>
                  <a:pt x="350" y="393"/>
                </a:lnTo>
                <a:lnTo>
                  <a:pt x="349" y="393"/>
                </a:lnTo>
                <a:lnTo>
                  <a:pt x="349" y="393"/>
                </a:lnTo>
                <a:lnTo>
                  <a:pt x="348" y="393"/>
                </a:lnTo>
                <a:lnTo>
                  <a:pt x="348" y="393"/>
                </a:lnTo>
                <a:lnTo>
                  <a:pt x="347" y="393"/>
                </a:lnTo>
                <a:lnTo>
                  <a:pt x="347" y="393"/>
                </a:lnTo>
                <a:lnTo>
                  <a:pt x="347" y="393"/>
                </a:lnTo>
                <a:lnTo>
                  <a:pt x="347" y="393"/>
                </a:lnTo>
                <a:lnTo>
                  <a:pt x="347" y="394"/>
                </a:lnTo>
                <a:lnTo>
                  <a:pt x="347" y="394"/>
                </a:lnTo>
                <a:lnTo>
                  <a:pt x="347" y="394"/>
                </a:lnTo>
                <a:lnTo>
                  <a:pt x="347" y="395"/>
                </a:lnTo>
                <a:lnTo>
                  <a:pt x="348" y="395"/>
                </a:lnTo>
                <a:lnTo>
                  <a:pt x="348" y="396"/>
                </a:lnTo>
                <a:lnTo>
                  <a:pt x="348" y="397"/>
                </a:lnTo>
                <a:lnTo>
                  <a:pt x="348" y="398"/>
                </a:lnTo>
                <a:lnTo>
                  <a:pt x="348" y="398"/>
                </a:lnTo>
                <a:lnTo>
                  <a:pt x="347" y="399"/>
                </a:lnTo>
                <a:lnTo>
                  <a:pt x="347" y="400"/>
                </a:lnTo>
                <a:lnTo>
                  <a:pt x="347" y="400"/>
                </a:lnTo>
                <a:lnTo>
                  <a:pt x="347" y="401"/>
                </a:lnTo>
                <a:lnTo>
                  <a:pt x="347" y="401"/>
                </a:lnTo>
                <a:lnTo>
                  <a:pt x="347" y="402"/>
                </a:lnTo>
                <a:lnTo>
                  <a:pt x="347" y="402"/>
                </a:lnTo>
                <a:lnTo>
                  <a:pt x="347" y="402"/>
                </a:lnTo>
                <a:lnTo>
                  <a:pt x="348" y="403"/>
                </a:lnTo>
                <a:lnTo>
                  <a:pt x="348" y="404"/>
                </a:lnTo>
                <a:lnTo>
                  <a:pt x="348" y="406"/>
                </a:lnTo>
                <a:lnTo>
                  <a:pt x="348" y="406"/>
                </a:lnTo>
                <a:lnTo>
                  <a:pt x="347" y="406"/>
                </a:lnTo>
                <a:lnTo>
                  <a:pt x="347" y="407"/>
                </a:lnTo>
                <a:lnTo>
                  <a:pt x="347" y="407"/>
                </a:lnTo>
                <a:lnTo>
                  <a:pt x="347" y="408"/>
                </a:lnTo>
                <a:lnTo>
                  <a:pt x="347" y="408"/>
                </a:lnTo>
                <a:lnTo>
                  <a:pt x="347" y="409"/>
                </a:lnTo>
                <a:lnTo>
                  <a:pt x="347" y="410"/>
                </a:lnTo>
                <a:lnTo>
                  <a:pt x="347" y="411"/>
                </a:lnTo>
                <a:lnTo>
                  <a:pt x="347" y="411"/>
                </a:lnTo>
                <a:lnTo>
                  <a:pt x="347" y="411"/>
                </a:lnTo>
                <a:lnTo>
                  <a:pt x="347" y="412"/>
                </a:lnTo>
                <a:lnTo>
                  <a:pt x="347" y="412"/>
                </a:lnTo>
                <a:lnTo>
                  <a:pt x="347" y="413"/>
                </a:lnTo>
                <a:lnTo>
                  <a:pt x="347" y="414"/>
                </a:lnTo>
                <a:lnTo>
                  <a:pt x="348" y="415"/>
                </a:lnTo>
                <a:lnTo>
                  <a:pt x="348" y="415"/>
                </a:lnTo>
                <a:lnTo>
                  <a:pt x="348" y="416"/>
                </a:lnTo>
                <a:lnTo>
                  <a:pt x="348" y="417"/>
                </a:lnTo>
                <a:lnTo>
                  <a:pt x="347" y="418"/>
                </a:lnTo>
                <a:lnTo>
                  <a:pt x="347" y="419"/>
                </a:lnTo>
                <a:lnTo>
                  <a:pt x="347" y="418"/>
                </a:lnTo>
                <a:lnTo>
                  <a:pt x="346" y="418"/>
                </a:lnTo>
                <a:lnTo>
                  <a:pt x="346" y="418"/>
                </a:lnTo>
                <a:lnTo>
                  <a:pt x="345" y="418"/>
                </a:lnTo>
                <a:lnTo>
                  <a:pt x="345" y="419"/>
                </a:lnTo>
                <a:lnTo>
                  <a:pt x="345" y="419"/>
                </a:lnTo>
                <a:lnTo>
                  <a:pt x="344" y="419"/>
                </a:lnTo>
                <a:lnTo>
                  <a:pt x="344" y="420"/>
                </a:lnTo>
                <a:lnTo>
                  <a:pt x="343" y="421"/>
                </a:lnTo>
                <a:lnTo>
                  <a:pt x="343" y="421"/>
                </a:lnTo>
                <a:lnTo>
                  <a:pt x="342" y="421"/>
                </a:lnTo>
                <a:lnTo>
                  <a:pt x="342" y="422"/>
                </a:lnTo>
                <a:lnTo>
                  <a:pt x="341" y="422"/>
                </a:lnTo>
                <a:lnTo>
                  <a:pt x="341" y="423"/>
                </a:lnTo>
                <a:lnTo>
                  <a:pt x="340" y="423"/>
                </a:lnTo>
                <a:lnTo>
                  <a:pt x="339" y="423"/>
                </a:lnTo>
                <a:lnTo>
                  <a:pt x="340" y="425"/>
                </a:lnTo>
                <a:lnTo>
                  <a:pt x="339" y="426"/>
                </a:lnTo>
                <a:lnTo>
                  <a:pt x="339" y="426"/>
                </a:lnTo>
                <a:lnTo>
                  <a:pt x="338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8"/>
                </a:lnTo>
                <a:lnTo>
                  <a:pt x="337" y="429"/>
                </a:lnTo>
                <a:lnTo>
                  <a:pt x="337" y="429"/>
                </a:lnTo>
                <a:lnTo>
                  <a:pt x="337" y="430"/>
                </a:lnTo>
                <a:lnTo>
                  <a:pt x="336" y="431"/>
                </a:lnTo>
                <a:lnTo>
                  <a:pt x="336" y="431"/>
                </a:lnTo>
                <a:lnTo>
                  <a:pt x="336" y="432"/>
                </a:lnTo>
                <a:lnTo>
                  <a:pt x="336" y="432"/>
                </a:lnTo>
                <a:lnTo>
                  <a:pt x="336" y="433"/>
                </a:lnTo>
                <a:lnTo>
                  <a:pt x="336" y="434"/>
                </a:lnTo>
                <a:lnTo>
                  <a:pt x="336" y="434"/>
                </a:lnTo>
                <a:lnTo>
                  <a:pt x="336" y="435"/>
                </a:lnTo>
                <a:lnTo>
                  <a:pt x="336" y="435"/>
                </a:lnTo>
                <a:lnTo>
                  <a:pt x="336" y="436"/>
                </a:lnTo>
                <a:lnTo>
                  <a:pt x="336" y="436"/>
                </a:lnTo>
                <a:lnTo>
                  <a:pt x="336" y="437"/>
                </a:lnTo>
                <a:lnTo>
                  <a:pt x="336" y="437"/>
                </a:lnTo>
                <a:lnTo>
                  <a:pt x="336" y="438"/>
                </a:lnTo>
                <a:lnTo>
                  <a:pt x="336" y="438"/>
                </a:lnTo>
                <a:lnTo>
                  <a:pt x="336" y="439"/>
                </a:lnTo>
                <a:lnTo>
                  <a:pt x="336" y="440"/>
                </a:lnTo>
                <a:lnTo>
                  <a:pt x="335" y="441"/>
                </a:lnTo>
                <a:lnTo>
                  <a:pt x="335" y="442"/>
                </a:lnTo>
                <a:lnTo>
                  <a:pt x="335" y="444"/>
                </a:lnTo>
                <a:lnTo>
                  <a:pt x="336" y="444"/>
                </a:lnTo>
                <a:lnTo>
                  <a:pt x="336" y="445"/>
                </a:lnTo>
                <a:lnTo>
                  <a:pt x="336" y="445"/>
                </a:lnTo>
                <a:lnTo>
                  <a:pt x="336" y="446"/>
                </a:lnTo>
                <a:lnTo>
                  <a:pt x="336" y="447"/>
                </a:lnTo>
                <a:lnTo>
                  <a:pt x="335" y="448"/>
                </a:lnTo>
                <a:lnTo>
                  <a:pt x="335" y="448"/>
                </a:lnTo>
                <a:lnTo>
                  <a:pt x="334" y="448"/>
                </a:lnTo>
                <a:lnTo>
                  <a:pt x="334" y="449"/>
                </a:lnTo>
                <a:lnTo>
                  <a:pt x="333" y="449"/>
                </a:lnTo>
                <a:lnTo>
                  <a:pt x="331" y="448"/>
                </a:lnTo>
                <a:lnTo>
                  <a:pt x="330" y="448"/>
                </a:lnTo>
                <a:lnTo>
                  <a:pt x="330" y="448"/>
                </a:lnTo>
                <a:lnTo>
                  <a:pt x="330" y="448"/>
                </a:lnTo>
                <a:lnTo>
                  <a:pt x="329" y="448"/>
                </a:lnTo>
                <a:lnTo>
                  <a:pt x="328" y="448"/>
                </a:lnTo>
                <a:lnTo>
                  <a:pt x="327" y="448"/>
                </a:lnTo>
                <a:lnTo>
                  <a:pt x="327" y="448"/>
                </a:lnTo>
                <a:lnTo>
                  <a:pt x="326" y="447"/>
                </a:lnTo>
                <a:lnTo>
                  <a:pt x="326" y="446"/>
                </a:lnTo>
                <a:lnTo>
                  <a:pt x="326" y="446"/>
                </a:lnTo>
                <a:lnTo>
                  <a:pt x="326" y="446"/>
                </a:lnTo>
                <a:lnTo>
                  <a:pt x="326" y="447"/>
                </a:lnTo>
                <a:lnTo>
                  <a:pt x="326" y="448"/>
                </a:lnTo>
                <a:lnTo>
                  <a:pt x="325" y="448"/>
                </a:lnTo>
                <a:lnTo>
                  <a:pt x="325" y="449"/>
                </a:lnTo>
                <a:lnTo>
                  <a:pt x="323" y="451"/>
                </a:lnTo>
                <a:lnTo>
                  <a:pt x="322" y="449"/>
                </a:lnTo>
                <a:lnTo>
                  <a:pt x="322" y="449"/>
                </a:lnTo>
                <a:lnTo>
                  <a:pt x="321" y="449"/>
                </a:lnTo>
                <a:lnTo>
                  <a:pt x="321" y="450"/>
                </a:lnTo>
                <a:lnTo>
                  <a:pt x="320" y="451"/>
                </a:lnTo>
                <a:lnTo>
                  <a:pt x="319" y="451"/>
                </a:lnTo>
                <a:lnTo>
                  <a:pt x="318" y="452"/>
                </a:lnTo>
                <a:lnTo>
                  <a:pt x="318" y="452"/>
                </a:lnTo>
                <a:lnTo>
                  <a:pt x="317" y="453"/>
                </a:lnTo>
                <a:lnTo>
                  <a:pt x="316" y="455"/>
                </a:lnTo>
                <a:lnTo>
                  <a:pt x="316" y="456"/>
                </a:lnTo>
                <a:lnTo>
                  <a:pt x="315" y="456"/>
                </a:lnTo>
                <a:lnTo>
                  <a:pt x="315" y="456"/>
                </a:lnTo>
                <a:lnTo>
                  <a:pt x="314" y="456"/>
                </a:lnTo>
                <a:lnTo>
                  <a:pt x="313" y="456"/>
                </a:lnTo>
                <a:lnTo>
                  <a:pt x="313" y="456"/>
                </a:lnTo>
                <a:lnTo>
                  <a:pt x="312" y="456"/>
                </a:lnTo>
                <a:lnTo>
                  <a:pt x="311" y="456"/>
                </a:lnTo>
                <a:lnTo>
                  <a:pt x="311" y="456"/>
                </a:lnTo>
                <a:lnTo>
                  <a:pt x="310" y="455"/>
                </a:lnTo>
                <a:lnTo>
                  <a:pt x="310" y="454"/>
                </a:lnTo>
                <a:lnTo>
                  <a:pt x="311" y="453"/>
                </a:lnTo>
                <a:lnTo>
                  <a:pt x="311" y="453"/>
                </a:lnTo>
                <a:lnTo>
                  <a:pt x="311" y="453"/>
                </a:lnTo>
                <a:lnTo>
                  <a:pt x="310" y="453"/>
                </a:lnTo>
                <a:lnTo>
                  <a:pt x="309" y="453"/>
                </a:lnTo>
                <a:lnTo>
                  <a:pt x="309" y="453"/>
                </a:lnTo>
                <a:lnTo>
                  <a:pt x="309" y="454"/>
                </a:lnTo>
                <a:lnTo>
                  <a:pt x="309" y="455"/>
                </a:lnTo>
                <a:lnTo>
                  <a:pt x="309" y="455"/>
                </a:lnTo>
                <a:lnTo>
                  <a:pt x="308" y="456"/>
                </a:lnTo>
                <a:lnTo>
                  <a:pt x="307" y="456"/>
                </a:lnTo>
                <a:lnTo>
                  <a:pt x="307" y="456"/>
                </a:lnTo>
                <a:lnTo>
                  <a:pt x="306" y="456"/>
                </a:lnTo>
                <a:lnTo>
                  <a:pt x="306" y="456"/>
                </a:lnTo>
                <a:lnTo>
                  <a:pt x="305" y="457"/>
                </a:lnTo>
                <a:lnTo>
                  <a:pt x="305" y="457"/>
                </a:lnTo>
                <a:lnTo>
                  <a:pt x="304" y="457"/>
                </a:lnTo>
                <a:lnTo>
                  <a:pt x="304" y="457"/>
                </a:lnTo>
                <a:lnTo>
                  <a:pt x="303" y="457"/>
                </a:lnTo>
                <a:lnTo>
                  <a:pt x="302" y="457"/>
                </a:lnTo>
                <a:lnTo>
                  <a:pt x="302" y="457"/>
                </a:lnTo>
                <a:lnTo>
                  <a:pt x="301" y="457"/>
                </a:lnTo>
                <a:lnTo>
                  <a:pt x="301" y="458"/>
                </a:lnTo>
                <a:lnTo>
                  <a:pt x="299" y="457"/>
                </a:lnTo>
                <a:lnTo>
                  <a:pt x="300" y="456"/>
                </a:lnTo>
                <a:lnTo>
                  <a:pt x="300" y="456"/>
                </a:lnTo>
                <a:lnTo>
                  <a:pt x="299" y="456"/>
                </a:lnTo>
                <a:lnTo>
                  <a:pt x="299" y="455"/>
                </a:lnTo>
                <a:lnTo>
                  <a:pt x="298" y="455"/>
                </a:lnTo>
                <a:lnTo>
                  <a:pt x="298" y="455"/>
                </a:lnTo>
                <a:lnTo>
                  <a:pt x="297" y="454"/>
                </a:lnTo>
                <a:lnTo>
                  <a:pt x="297" y="455"/>
                </a:lnTo>
                <a:lnTo>
                  <a:pt x="296" y="455"/>
                </a:lnTo>
                <a:lnTo>
                  <a:pt x="294" y="454"/>
                </a:lnTo>
                <a:lnTo>
                  <a:pt x="295" y="453"/>
                </a:lnTo>
                <a:lnTo>
                  <a:pt x="295" y="452"/>
                </a:lnTo>
                <a:lnTo>
                  <a:pt x="295" y="452"/>
                </a:lnTo>
                <a:lnTo>
                  <a:pt x="294" y="451"/>
                </a:lnTo>
                <a:lnTo>
                  <a:pt x="294" y="451"/>
                </a:lnTo>
                <a:lnTo>
                  <a:pt x="293" y="451"/>
                </a:lnTo>
                <a:lnTo>
                  <a:pt x="293" y="451"/>
                </a:lnTo>
                <a:lnTo>
                  <a:pt x="293" y="451"/>
                </a:lnTo>
                <a:lnTo>
                  <a:pt x="292" y="451"/>
                </a:lnTo>
                <a:lnTo>
                  <a:pt x="291" y="451"/>
                </a:lnTo>
                <a:lnTo>
                  <a:pt x="290" y="451"/>
                </a:lnTo>
                <a:lnTo>
                  <a:pt x="289" y="452"/>
                </a:lnTo>
                <a:lnTo>
                  <a:pt x="288" y="452"/>
                </a:lnTo>
                <a:lnTo>
                  <a:pt x="288" y="452"/>
                </a:lnTo>
                <a:lnTo>
                  <a:pt x="287" y="453"/>
                </a:lnTo>
                <a:lnTo>
                  <a:pt x="286" y="453"/>
                </a:lnTo>
                <a:lnTo>
                  <a:pt x="285" y="453"/>
                </a:lnTo>
                <a:lnTo>
                  <a:pt x="284" y="454"/>
                </a:lnTo>
                <a:lnTo>
                  <a:pt x="283" y="454"/>
                </a:lnTo>
                <a:lnTo>
                  <a:pt x="283" y="454"/>
                </a:lnTo>
                <a:lnTo>
                  <a:pt x="283" y="455"/>
                </a:lnTo>
                <a:lnTo>
                  <a:pt x="282" y="455"/>
                </a:lnTo>
                <a:lnTo>
                  <a:pt x="283" y="456"/>
                </a:lnTo>
                <a:lnTo>
                  <a:pt x="283" y="457"/>
                </a:lnTo>
                <a:lnTo>
                  <a:pt x="282" y="458"/>
                </a:lnTo>
                <a:lnTo>
                  <a:pt x="282" y="458"/>
                </a:lnTo>
                <a:lnTo>
                  <a:pt x="281" y="459"/>
                </a:lnTo>
                <a:lnTo>
                  <a:pt x="281" y="459"/>
                </a:lnTo>
                <a:lnTo>
                  <a:pt x="280" y="459"/>
                </a:lnTo>
                <a:lnTo>
                  <a:pt x="279" y="460"/>
                </a:lnTo>
                <a:lnTo>
                  <a:pt x="278" y="459"/>
                </a:lnTo>
                <a:lnTo>
                  <a:pt x="278" y="459"/>
                </a:lnTo>
                <a:lnTo>
                  <a:pt x="277" y="459"/>
                </a:lnTo>
                <a:lnTo>
                  <a:pt x="277" y="459"/>
                </a:lnTo>
                <a:lnTo>
                  <a:pt x="277" y="460"/>
                </a:lnTo>
                <a:lnTo>
                  <a:pt x="277" y="460"/>
                </a:lnTo>
                <a:lnTo>
                  <a:pt x="277" y="461"/>
                </a:lnTo>
                <a:lnTo>
                  <a:pt x="277" y="461"/>
                </a:lnTo>
                <a:lnTo>
                  <a:pt x="276" y="462"/>
                </a:lnTo>
                <a:lnTo>
                  <a:pt x="276" y="462"/>
                </a:lnTo>
                <a:lnTo>
                  <a:pt x="275" y="462"/>
                </a:lnTo>
                <a:lnTo>
                  <a:pt x="274" y="462"/>
                </a:lnTo>
                <a:lnTo>
                  <a:pt x="273" y="462"/>
                </a:lnTo>
                <a:lnTo>
                  <a:pt x="273" y="462"/>
                </a:lnTo>
                <a:lnTo>
                  <a:pt x="272" y="463"/>
                </a:lnTo>
                <a:lnTo>
                  <a:pt x="272" y="463"/>
                </a:lnTo>
                <a:lnTo>
                  <a:pt x="272" y="464"/>
                </a:lnTo>
                <a:lnTo>
                  <a:pt x="272" y="465"/>
                </a:lnTo>
                <a:lnTo>
                  <a:pt x="272" y="465"/>
                </a:lnTo>
                <a:lnTo>
                  <a:pt x="270" y="466"/>
                </a:lnTo>
                <a:lnTo>
                  <a:pt x="269" y="465"/>
                </a:lnTo>
                <a:lnTo>
                  <a:pt x="269" y="465"/>
                </a:lnTo>
                <a:lnTo>
                  <a:pt x="269" y="464"/>
                </a:lnTo>
                <a:lnTo>
                  <a:pt x="268" y="464"/>
                </a:lnTo>
                <a:lnTo>
                  <a:pt x="268" y="464"/>
                </a:lnTo>
                <a:lnTo>
                  <a:pt x="268" y="464"/>
                </a:lnTo>
                <a:lnTo>
                  <a:pt x="267" y="465"/>
                </a:lnTo>
                <a:lnTo>
                  <a:pt x="267" y="465"/>
                </a:lnTo>
                <a:lnTo>
                  <a:pt x="266" y="465"/>
                </a:lnTo>
                <a:lnTo>
                  <a:pt x="265" y="465"/>
                </a:lnTo>
                <a:lnTo>
                  <a:pt x="265" y="465"/>
                </a:lnTo>
                <a:lnTo>
                  <a:pt x="264" y="465"/>
                </a:lnTo>
                <a:lnTo>
                  <a:pt x="264" y="466"/>
                </a:lnTo>
                <a:lnTo>
                  <a:pt x="263" y="467"/>
                </a:lnTo>
                <a:lnTo>
                  <a:pt x="263" y="466"/>
                </a:lnTo>
                <a:lnTo>
                  <a:pt x="262" y="467"/>
                </a:lnTo>
                <a:lnTo>
                  <a:pt x="262" y="467"/>
                </a:lnTo>
                <a:lnTo>
                  <a:pt x="262" y="467"/>
                </a:lnTo>
                <a:lnTo>
                  <a:pt x="261" y="468"/>
                </a:lnTo>
                <a:lnTo>
                  <a:pt x="261" y="469"/>
                </a:lnTo>
                <a:lnTo>
                  <a:pt x="260" y="469"/>
                </a:lnTo>
                <a:lnTo>
                  <a:pt x="260" y="470"/>
                </a:lnTo>
                <a:lnTo>
                  <a:pt x="259" y="471"/>
                </a:lnTo>
                <a:lnTo>
                  <a:pt x="258" y="471"/>
                </a:lnTo>
                <a:lnTo>
                  <a:pt x="258" y="471"/>
                </a:lnTo>
                <a:lnTo>
                  <a:pt x="257" y="471"/>
                </a:lnTo>
                <a:lnTo>
                  <a:pt x="256" y="472"/>
                </a:lnTo>
                <a:lnTo>
                  <a:pt x="255" y="472"/>
                </a:lnTo>
                <a:lnTo>
                  <a:pt x="255" y="470"/>
                </a:lnTo>
                <a:lnTo>
                  <a:pt x="252" y="472"/>
                </a:lnTo>
                <a:lnTo>
                  <a:pt x="252" y="472"/>
                </a:lnTo>
                <a:lnTo>
                  <a:pt x="251" y="471"/>
                </a:lnTo>
                <a:lnTo>
                  <a:pt x="250" y="470"/>
                </a:lnTo>
                <a:lnTo>
                  <a:pt x="250" y="470"/>
                </a:lnTo>
                <a:lnTo>
                  <a:pt x="249" y="469"/>
                </a:lnTo>
                <a:lnTo>
                  <a:pt x="249" y="469"/>
                </a:lnTo>
                <a:lnTo>
                  <a:pt x="248" y="469"/>
                </a:lnTo>
                <a:lnTo>
                  <a:pt x="248" y="468"/>
                </a:lnTo>
                <a:lnTo>
                  <a:pt x="247" y="467"/>
                </a:lnTo>
                <a:lnTo>
                  <a:pt x="247" y="467"/>
                </a:lnTo>
                <a:lnTo>
                  <a:pt x="246" y="466"/>
                </a:lnTo>
                <a:lnTo>
                  <a:pt x="246" y="465"/>
                </a:lnTo>
                <a:lnTo>
                  <a:pt x="245" y="465"/>
                </a:lnTo>
                <a:lnTo>
                  <a:pt x="245" y="465"/>
                </a:lnTo>
                <a:lnTo>
                  <a:pt x="245" y="465"/>
                </a:lnTo>
                <a:lnTo>
                  <a:pt x="245" y="465"/>
                </a:lnTo>
                <a:lnTo>
                  <a:pt x="243" y="469"/>
                </a:lnTo>
                <a:lnTo>
                  <a:pt x="242" y="469"/>
                </a:lnTo>
                <a:lnTo>
                  <a:pt x="240" y="469"/>
                </a:lnTo>
                <a:lnTo>
                  <a:pt x="239" y="468"/>
                </a:lnTo>
                <a:lnTo>
                  <a:pt x="240" y="467"/>
                </a:lnTo>
                <a:lnTo>
                  <a:pt x="239" y="467"/>
                </a:lnTo>
                <a:lnTo>
                  <a:pt x="239" y="467"/>
                </a:lnTo>
                <a:lnTo>
                  <a:pt x="236" y="467"/>
                </a:lnTo>
                <a:lnTo>
                  <a:pt x="236" y="468"/>
                </a:lnTo>
                <a:lnTo>
                  <a:pt x="234" y="470"/>
                </a:lnTo>
                <a:lnTo>
                  <a:pt x="234" y="470"/>
                </a:lnTo>
                <a:lnTo>
                  <a:pt x="234" y="470"/>
                </a:lnTo>
                <a:lnTo>
                  <a:pt x="233" y="470"/>
                </a:lnTo>
                <a:lnTo>
                  <a:pt x="233" y="471"/>
                </a:lnTo>
                <a:lnTo>
                  <a:pt x="232" y="472"/>
                </a:lnTo>
                <a:lnTo>
                  <a:pt x="232" y="473"/>
                </a:lnTo>
                <a:lnTo>
                  <a:pt x="231" y="473"/>
                </a:lnTo>
                <a:lnTo>
                  <a:pt x="230" y="475"/>
                </a:lnTo>
                <a:lnTo>
                  <a:pt x="229" y="474"/>
                </a:lnTo>
                <a:lnTo>
                  <a:pt x="229" y="474"/>
                </a:lnTo>
                <a:lnTo>
                  <a:pt x="228" y="473"/>
                </a:lnTo>
                <a:lnTo>
                  <a:pt x="228" y="473"/>
                </a:lnTo>
                <a:lnTo>
                  <a:pt x="228" y="473"/>
                </a:lnTo>
                <a:lnTo>
                  <a:pt x="227" y="472"/>
                </a:lnTo>
                <a:lnTo>
                  <a:pt x="227" y="471"/>
                </a:lnTo>
                <a:lnTo>
                  <a:pt x="227" y="471"/>
                </a:lnTo>
                <a:lnTo>
                  <a:pt x="226" y="471"/>
                </a:lnTo>
                <a:lnTo>
                  <a:pt x="225" y="470"/>
                </a:lnTo>
                <a:lnTo>
                  <a:pt x="220" y="473"/>
                </a:lnTo>
                <a:lnTo>
                  <a:pt x="220" y="473"/>
                </a:lnTo>
                <a:lnTo>
                  <a:pt x="219" y="473"/>
                </a:lnTo>
                <a:lnTo>
                  <a:pt x="219" y="473"/>
                </a:lnTo>
                <a:lnTo>
                  <a:pt x="219" y="473"/>
                </a:lnTo>
                <a:lnTo>
                  <a:pt x="217" y="475"/>
                </a:lnTo>
                <a:lnTo>
                  <a:pt x="216" y="474"/>
                </a:lnTo>
                <a:lnTo>
                  <a:pt x="216" y="473"/>
                </a:lnTo>
                <a:lnTo>
                  <a:pt x="216" y="472"/>
                </a:lnTo>
                <a:lnTo>
                  <a:pt x="216" y="472"/>
                </a:lnTo>
                <a:lnTo>
                  <a:pt x="213" y="470"/>
                </a:lnTo>
                <a:lnTo>
                  <a:pt x="212" y="469"/>
                </a:lnTo>
                <a:lnTo>
                  <a:pt x="212" y="469"/>
                </a:lnTo>
                <a:lnTo>
                  <a:pt x="212" y="469"/>
                </a:lnTo>
                <a:lnTo>
                  <a:pt x="212" y="469"/>
                </a:lnTo>
                <a:lnTo>
                  <a:pt x="211" y="469"/>
                </a:lnTo>
                <a:lnTo>
                  <a:pt x="211" y="470"/>
                </a:lnTo>
                <a:lnTo>
                  <a:pt x="211" y="470"/>
                </a:lnTo>
                <a:lnTo>
                  <a:pt x="210" y="471"/>
                </a:lnTo>
                <a:lnTo>
                  <a:pt x="209" y="471"/>
                </a:lnTo>
                <a:lnTo>
                  <a:pt x="209" y="472"/>
                </a:lnTo>
                <a:lnTo>
                  <a:pt x="209" y="472"/>
                </a:lnTo>
                <a:lnTo>
                  <a:pt x="208" y="472"/>
                </a:lnTo>
                <a:lnTo>
                  <a:pt x="208" y="472"/>
                </a:lnTo>
                <a:lnTo>
                  <a:pt x="207" y="471"/>
                </a:lnTo>
                <a:lnTo>
                  <a:pt x="207" y="471"/>
                </a:lnTo>
                <a:lnTo>
                  <a:pt x="207" y="470"/>
                </a:lnTo>
                <a:lnTo>
                  <a:pt x="206" y="470"/>
                </a:lnTo>
                <a:lnTo>
                  <a:pt x="206" y="470"/>
                </a:lnTo>
                <a:lnTo>
                  <a:pt x="205" y="470"/>
                </a:lnTo>
                <a:lnTo>
                  <a:pt x="206" y="471"/>
                </a:lnTo>
                <a:lnTo>
                  <a:pt x="205" y="471"/>
                </a:lnTo>
                <a:lnTo>
                  <a:pt x="205" y="472"/>
                </a:lnTo>
                <a:lnTo>
                  <a:pt x="204" y="472"/>
                </a:lnTo>
                <a:lnTo>
                  <a:pt x="203" y="472"/>
                </a:lnTo>
                <a:lnTo>
                  <a:pt x="202" y="473"/>
                </a:lnTo>
                <a:lnTo>
                  <a:pt x="202" y="473"/>
                </a:lnTo>
                <a:lnTo>
                  <a:pt x="201" y="474"/>
                </a:lnTo>
                <a:lnTo>
                  <a:pt x="201" y="475"/>
                </a:lnTo>
                <a:lnTo>
                  <a:pt x="200" y="475"/>
                </a:lnTo>
                <a:lnTo>
                  <a:pt x="200" y="476"/>
                </a:lnTo>
                <a:lnTo>
                  <a:pt x="199" y="477"/>
                </a:lnTo>
                <a:lnTo>
                  <a:pt x="198" y="478"/>
                </a:lnTo>
                <a:lnTo>
                  <a:pt x="197" y="479"/>
                </a:lnTo>
                <a:lnTo>
                  <a:pt x="197" y="480"/>
                </a:lnTo>
                <a:lnTo>
                  <a:pt x="196" y="481"/>
                </a:lnTo>
                <a:lnTo>
                  <a:pt x="195" y="481"/>
                </a:lnTo>
                <a:lnTo>
                  <a:pt x="195" y="481"/>
                </a:lnTo>
                <a:lnTo>
                  <a:pt x="194" y="481"/>
                </a:lnTo>
                <a:lnTo>
                  <a:pt x="194" y="480"/>
                </a:lnTo>
                <a:lnTo>
                  <a:pt x="193" y="480"/>
                </a:lnTo>
                <a:lnTo>
                  <a:pt x="192" y="480"/>
                </a:lnTo>
                <a:lnTo>
                  <a:pt x="192" y="480"/>
                </a:lnTo>
                <a:lnTo>
                  <a:pt x="192" y="481"/>
                </a:lnTo>
                <a:lnTo>
                  <a:pt x="192" y="481"/>
                </a:lnTo>
                <a:lnTo>
                  <a:pt x="192" y="481"/>
                </a:lnTo>
                <a:lnTo>
                  <a:pt x="191" y="481"/>
                </a:lnTo>
                <a:lnTo>
                  <a:pt x="191" y="481"/>
                </a:lnTo>
                <a:lnTo>
                  <a:pt x="190" y="481"/>
                </a:lnTo>
                <a:lnTo>
                  <a:pt x="190" y="482"/>
                </a:lnTo>
                <a:lnTo>
                  <a:pt x="189" y="482"/>
                </a:lnTo>
                <a:lnTo>
                  <a:pt x="189" y="482"/>
                </a:lnTo>
                <a:lnTo>
                  <a:pt x="189" y="482"/>
                </a:lnTo>
                <a:lnTo>
                  <a:pt x="188" y="481"/>
                </a:lnTo>
                <a:lnTo>
                  <a:pt x="187" y="481"/>
                </a:lnTo>
                <a:lnTo>
                  <a:pt x="187" y="481"/>
                </a:lnTo>
                <a:lnTo>
                  <a:pt x="186" y="482"/>
                </a:lnTo>
                <a:lnTo>
                  <a:pt x="185" y="482"/>
                </a:lnTo>
                <a:lnTo>
                  <a:pt x="185" y="482"/>
                </a:lnTo>
                <a:lnTo>
                  <a:pt x="184" y="481"/>
                </a:lnTo>
                <a:lnTo>
                  <a:pt x="183" y="481"/>
                </a:lnTo>
                <a:lnTo>
                  <a:pt x="181" y="482"/>
                </a:lnTo>
                <a:lnTo>
                  <a:pt x="180" y="482"/>
                </a:lnTo>
                <a:lnTo>
                  <a:pt x="177" y="483"/>
                </a:lnTo>
                <a:lnTo>
                  <a:pt x="176" y="483"/>
                </a:lnTo>
                <a:lnTo>
                  <a:pt x="175" y="483"/>
                </a:lnTo>
                <a:lnTo>
                  <a:pt x="175" y="483"/>
                </a:lnTo>
                <a:lnTo>
                  <a:pt x="175" y="482"/>
                </a:lnTo>
                <a:lnTo>
                  <a:pt x="175" y="481"/>
                </a:lnTo>
                <a:lnTo>
                  <a:pt x="174" y="481"/>
                </a:lnTo>
                <a:lnTo>
                  <a:pt x="173" y="481"/>
                </a:lnTo>
                <a:lnTo>
                  <a:pt x="172" y="481"/>
                </a:lnTo>
                <a:lnTo>
                  <a:pt x="172" y="481"/>
                </a:lnTo>
                <a:lnTo>
                  <a:pt x="171" y="481"/>
                </a:lnTo>
                <a:lnTo>
                  <a:pt x="170" y="481"/>
                </a:lnTo>
                <a:lnTo>
                  <a:pt x="169" y="481"/>
                </a:lnTo>
                <a:lnTo>
                  <a:pt x="168" y="481"/>
                </a:lnTo>
                <a:lnTo>
                  <a:pt x="168" y="481"/>
                </a:lnTo>
                <a:lnTo>
                  <a:pt x="167" y="481"/>
                </a:lnTo>
                <a:lnTo>
                  <a:pt x="166" y="480"/>
                </a:lnTo>
                <a:lnTo>
                  <a:pt x="165" y="480"/>
                </a:lnTo>
                <a:lnTo>
                  <a:pt x="164" y="479"/>
                </a:lnTo>
                <a:lnTo>
                  <a:pt x="163" y="478"/>
                </a:lnTo>
                <a:lnTo>
                  <a:pt x="161" y="477"/>
                </a:lnTo>
                <a:lnTo>
                  <a:pt x="161" y="477"/>
                </a:lnTo>
                <a:lnTo>
                  <a:pt x="161" y="475"/>
                </a:lnTo>
                <a:lnTo>
                  <a:pt x="161" y="474"/>
                </a:lnTo>
                <a:lnTo>
                  <a:pt x="160" y="473"/>
                </a:lnTo>
                <a:lnTo>
                  <a:pt x="160" y="472"/>
                </a:lnTo>
                <a:lnTo>
                  <a:pt x="159" y="471"/>
                </a:lnTo>
                <a:lnTo>
                  <a:pt x="158" y="470"/>
                </a:lnTo>
                <a:lnTo>
                  <a:pt x="158" y="470"/>
                </a:lnTo>
                <a:lnTo>
                  <a:pt x="157" y="470"/>
                </a:lnTo>
                <a:lnTo>
                  <a:pt x="158" y="471"/>
                </a:lnTo>
                <a:lnTo>
                  <a:pt x="158" y="472"/>
                </a:lnTo>
                <a:lnTo>
                  <a:pt x="157" y="472"/>
                </a:lnTo>
                <a:lnTo>
                  <a:pt x="156" y="472"/>
                </a:lnTo>
                <a:lnTo>
                  <a:pt x="155" y="472"/>
                </a:lnTo>
                <a:lnTo>
                  <a:pt x="155" y="472"/>
                </a:lnTo>
                <a:lnTo>
                  <a:pt x="154" y="472"/>
                </a:lnTo>
                <a:lnTo>
                  <a:pt x="153" y="472"/>
                </a:lnTo>
                <a:lnTo>
                  <a:pt x="153" y="472"/>
                </a:lnTo>
                <a:lnTo>
                  <a:pt x="152" y="472"/>
                </a:lnTo>
                <a:lnTo>
                  <a:pt x="151" y="471"/>
                </a:lnTo>
                <a:lnTo>
                  <a:pt x="151" y="470"/>
                </a:lnTo>
                <a:lnTo>
                  <a:pt x="151" y="469"/>
                </a:lnTo>
                <a:lnTo>
                  <a:pt x="151" y="469"/>
                </a:lnTo>
                <a:lnTo>
                  <a:pt x="151" y="469"/>
                </a:lnTo>
                <a:lnTo>
                  <a:pt x="149" y="469"/>
                </a:lnTo>
                <a:lnTo>
                  <a:pt x="148" y="469"/>
                </a:lnTo>
                <a:lnTo>
                  <a:pt x="147" y="469"/>
                </a:lnTo>
                <a:lnTo>
                  <a:pt x="147" y="469"/>
                </a:lnTo>
                <a:lnTo>
                  <a:pt x="146" y="469"/>
                </a:lnTo>
                <a:lnTo>
                  <a:pt x="146" y="468"/>
                </a:lnTo>
                <a:lnTo>
                  <a:pt x="145" y="467"/>
                </a:lnTo>
                <a:lnTo>
                  <a:pt x="144" y="467"/>
                </a:lnTo>
                <a:lnTo>
                  <a:pt x="144" y="466"/>
                </a:lnTo>
                <a:lnTo>
                  <a:pt x="143" y="466"/>
                </a:lnTo>
                <a:lnTo>
                  <a:pt x="143" y="465"/>
                </a:lnTo>
                <a:lnTo>
                  <a:pt x="143" y="464"/>
                </a:lnTo>
                <a:lnTo>
                  <a:pt x="143" y="463"/>
                </a:lnTo>
                <a:lnTo>
                  <a:pt x="143" y="462"/>
                </a:lnTo>
                <a:lnTo>
                  <a:pt x="143" y="462"/>
                </a:lnTo>
                <a:lnTo>
                  <a:pt x="143" y="461"/>
                </a:lnTo>
                <a:lnTo>
                  <a:pt x="143" y="461"/>
                </a:lnTo>
                <a:lnTo>
                  <a:pt x="143" y="460"/>
                </a:lnTo>
                <a:lnTo>
                  <a:pt x="143" y="460"/>
                </a:lnTo>
                <a:lnTo>
                  <a:pt x="143" y="459"/>
                </a:lnTo>
                <a:lnTo>
                  <a:pt x="143" y="458"/>
                </a:lnTo>
                <a:lnTo>
                  <a:pt x="141" y="458"/>
                </a:lnTo>
                <a:lnTo>
                  <a:pt x="140" y="458"/>
                </a:lnTo>
                <a:lnTo>
                  <a:pt x="139" y="457"/>
                </a:lnTo>
                <a:lnTo>
                  <a:pt x="138" y="457"/>
                </a:lnTo>
                <a:lnTo>
                  <a:pt x="137" y="456"/>
                </a:lnTo>
                <a:lnTo>
                  <a:pt x="136" y="456"/>
                </a:lnTo>
                <a:lnTo>
                  <a:pt x="135" y="455"/>
                </a:lnTo>
                <a:lnTo>
                  <a:pt x="134" y="454"/>
                </a:lnTo>
                <a:lnTo>
                  <a:pt x="134" y="453"/>
                </a:lnTo>
                <a:lnTo>
                  <a:pt x="134" y="452"/>
                </a:lnTo>
                <a:lnTo>
                  <a:pt x="134" y="452"/>
                </a:lnTo>
                <a:lnTo>
                  <a:pt x="133" y="452"/>
                </a:lnTo>
                <a:lnTo>
                  <a:pt x="132" y="452"/>
                </a:lnTo>
                <a:lnTo>
                  <a:pt x="132" y="452"/>
                </a:lnTo>
                <a:lnTo>
                  <a:pt x="131" y="452"/>
                </a:lnTo>
                <a:lnTo>
                  <a:pt x="130" y="452"/>
                </a:lnTo>
                <a:lnTo>
                  <a:pt x="129" y="451"/>
                </a:lnTo>
                <a:lnTo>
                  <a:pt x="128" y="451"/>
                </a:lnTo>
                <a:lnTo>
                  <a:pt x="127" y="451"/>
                </a:lnTo>
                <a:lnTo>
                  <a:pt x="125" y="452"/>
                </a:lnTo>
                <a:lnTo>
                  <a:pt x="124" y="452"/>
                </a:lnTo>
                <a:lnTo>
                  <a:pt x="122" y="451"/>
                </a:lnTo>
                <a:lnTo>
                  <a:pt x="122" y="451"/>
                </a:lnTo>
                <a:lnTo>
                  <a:pt x="120" y="451"/>
                </a:lnTo>
                <a:lnTo>
                  <a:pt x="119" y="452"/>
                </a:lnTo>
                <a:lnTo>
                  <a:pt x="118" y="452"/>
                </a:lnTo>
                <a:lnTo>
                  <a:pt x="116" y="455"/>
                </a:lnTo>
                <a:lnTo>
                  <a:pt x="115" y="456"/>
                </a:lnTo>
                <a:lnTo>
                  <a:pt x="114" y="457"/>
                </a:lnTo>
                <a:lnTo>
                  <a:pt x="113" y="459"/>
                </a:lnTo>
                <a:lnTo>
                  <a:pt x="112" y="460"/>
                </a:lnTo>
                <a:lnTo>
                  <a:pt x="111" y="462"/>
                </a:lnTo>
                <a:lnTo>
                  <a:pt x="110" y="463"/>
                </a:lnTo>
                <a:lnTo>
                  <a:pt x="110" y="465"/>
                </a:lnTo>
                <a:lnTo>
                  <a:pt x="110" y="467"/>
                </a:lnTo>
                <a:lnTo>
                  <a:pt x="108" y="469"/>
                </a:lnTo>
                <a:lnTo>
                  <a:pt x="108" y="470"/>
                </a:lnTo>
                <a:lnTo>
                  <a:pt x="108" y="469"/>
                </a:lnTo>
                <a:lnTo>
                  <a:pt x="108" y="468"/>
                </a:lnTo>
                <a:lnTo>
                  <a:pt x="108" y="467"/>
                </a:lnTo>
                <a:lnTo>
                  <a:pt x="108" y="465"/>
                </a:lnTo>
                <a:lnTo>
                  <a:pt x="107" y="464"/>
                </a:lnTo>
                <a:lnTo>
                  <a:pt x="107" y="462"/>
                </a:lnTo>
                <a:lnTo>
                  <a:pt x="107" y="461"/>
                </a:lnTo>
                <a:lnTo>
                  <a:pt x="107" y="460"/>
                </a:lnTo>
                <a:lnTo>
                  <a:pt x="107" y="460"/>
                </a:lnTo>
                <a:lnTo>
                  <a:pt x="105" y="459"/>
                </a:lnTo>
                <a:lnTo>
                  <a:pt x="105" y="458"/>
                </a:lnTo>
                <a:lnTo>
                  <a:pt x="105" y="458"/>
                </a:lnTo>
                <a:lnTo>
                  <a:pt x="104" y="458"/>
                </a:lnTo>
                <a:lnTo>
                  <a:pt x="102" y="458"/>
                </a:lnTo>
                <a:lnTo>
                  <a:pt x="101" y="458"/>
                </a:lnTo>
                <a:lnTo>
                  <a:pt x="100" y="458"/>
                </a:lnTo>
                <a:lnTo>
                  <a:pt x="98" y="459"/>
                </a:lnTo>
                <a:lnTo>
                  <a:pt x="97" y="460"/>
                </a:lnTo>
                <a:lnTo>
                  <a:pt x="94" y="460"/>
                </a:lnTo>
                <a:lnTo>
                  <a:pt x="92" y="461"/>
                </a:lnTo>
                <a:lnTo>
                  <a:pt x="89" y="462"/>
                </a:lnTo>
                <a:lnTo>
                  <a:pt x="88" y="463"/>
                </a:lnTo>
                <a:lnTo>
                  <a:pt x="83" y="465"/>
                </a:lnTo>
                <a:lnTo>
                  <a:pt x="80" y="468"/>
                </a:lnTo>
                <a:lnTo>
                  <a:pt x="78" y="469"/>
                </a:lnTo>
                <a:lnTo>
                  <a:pt x="77" y="469"/>
                </a:lnTo>
                <a:lnTo>
                  <a:pt x="75" y="469"/>
                </a:lnTo>
                <a:lnTo>
                  <a:pt x="72" y="468"/>
                </a:lnTo>
                <a:lnTo>
                  <a:pt x="70" y="468"/>
                </a:lnTo>
                <a:lnTo>
                  <a:pt x="69" y="467"/>
                </a:lnTo>
                <a:lnTo>
                  <a:pt x="68" y="466"/>
                </a:lnTo>
                <a:lnTo>
                  <a:pt x="68" y="465"/>
                </a:lnTo>
                <a:lnTo>
                  <a:pt x="67" y="462"/>
                </a:lnTo>
                <a:lnTo>
                  <a:pt x="66" y="462"/>
                </a:lnTo>
                <a:lnTo>
                  <a:pt x="64" y="462"/>
                </a:lnTo>
                <a:lnTo>
                  <a:pt x="62" y="462"/>
                </a:lnTo>
                <a:lnTo>
                  <a:pt x="61" y="463"/>
                </a:lnTo>
                <a:lnTo>
                  <a:pt x="58" y="465"/>
                </a:lnTo>
                <a:lnTo>
                  <a:pt x="57" y="465"/>
                </a:lnTo>
                <a:lnTo>
                  <a:pt x="56" y="464"/>
                </a:lnTo>
                <a:lnTo>
                  <a:pt x="53" y="463"/>
                </a:lnTo>
                <a:lnTo>
                  <a:pt x="50" y="461"/>
                </a:lnTo>
                <a:lnTo>
                  <a:pt x="47" y="460"/>
                </a:lnTo>
                <a:lnTo>
                  <a:pt x="45" y="459"/>
                </a:lnTo>
                <a:lnTo>
                  <a:pt x="42" y="457"/>
                </a:lnTo>
                <a:lnTo>
                  <a:pt x="41" y="457"/>
                </a:lnTo>
                <a:lnTo>
                  <a:pt x="39" y="458"/>
                </a:lnTo>
                <a:lnTo>
                  <a:pt x="37" y="458"/>
                </a:lnTo>
                <a:lnTo>
                  <a:pt x="35" y="457"/>
                </a:lnTo>
                <a:lnTo>
                  <a:pt x="34" y="456"/>
                </a:lnTo>
                <a:lnTo>
                  <a:pt x="33" y="453"/>
                </a:lnTo>
                <a:lnTo>
                  <a:pt x="31" y="448"/>
                </a:lnTo>
                <a:lnTo>
                  <a:pt x="31" y="445"/>
                </a:lnTo>
                <a:lnTo>
                  <a:pt x="31" y="443"/>
                </a:lnTo>
                <a:lnTo>
                  <a:pt x="31" y="440"/>
                </a:lnTo>
                <a:lnTo>
                  <a:pt x="31" y="436"/>
                </a:lnTo>
                <a:lnTo>
                  <a:pt x="29" y="434"/>
                </a:lnTo>
                <a:lnTo>
                  <a:pt x="28" y="431"/>
                </a:lnTo>
                <a:lnTo>
                  <a:pt x="28" y="429"/>
                </a:lnTo>
                <a:lnTo>
                  <a:pt x="30" y="427"/>
                </a:lnTo>
                <a:lnTo>
                  <a:pt x="31" y="427"/>
                </a:lnTo>
                <a:lnTo>
                  <a:pt x="32" y="426"/>
                </a:lnTo>
                <a:lnTo>
                  <a:pt x="34" y="424"/>
                </a:lnTo>
                <a:lnTo>
                  <a:pt x="36" y="422"/>
                </a:lnTo>
                <a:lnTo>
                  <a:pt x="37" y="421"/>
                </a:lnTo>
                <a:lnTo>
                  <a:pt x="39" y="420"/>
                </a:lnTo>
                <a:lnTo>
                  <a:pt x="41" y="418"/>
                </a:lnTo>
                <a:lnTo>
                  <a:pt x="43" y="416"/>
                </a:lnTo>
                <a:lnTo>
                  <a:pt x="44" y="413"/>
                </a:lnTo>
                <a:lnTo>
                  <a:pt x="46" y="408"/>
                </a:lnTo>
                <a:lnTo>
                  <a:pt x="47" y="404"/>
                </a:lnTo>
                <a:lnTo>
                  <a:pt x="49" y="400"/>
                </a:lnTo>
                <a:lnTo>
                  <a:pt x="51" y="396"/>
                </a:lnTo>
                <a:lnTo>
                  <a:pt x="53" y="392"/>
                </a:lnTo>
                <a:lnTo>
                  <a:pt x="54" y="386"/>
                </a:lnTo>
                <a:lnTo>
                  <a:pt x="55" y="382"/>
                </a:lnTo>
                <a:lnTo>
                  <a:pt x="54" y="381"/>
                </a:lnTo>
                <a:lnTo>
                  <a:pt x="53" y="379"/>
                </a:lnTo>
                <a:lnTo>
                  <a:pt x="52" y="376"/>
                </a:lnTo>
                <a:lnTo>
                  <a:pt x="51" y="374"/>
                </a:lnTo>
                <a:lnTo>
                  <a:pt x="50" y="372"/>
                </a:lnTo>
                <a:lnTo>
                  <a:pt x="50" y="370"/>
                </a:lnTo>
                <a:lnTo>
                  <a:pt x="49" y="367"/>
                </a:lnTo>
                <a:lnTo>
                  <a:pt x="49" y="363"/>
                </a:lnTo>
                <a:lnTo>
                  <a:pt x="49" y="360"/>
                </a:lnTo>
                <a:lnTo>
                  <a:pt x="49" y="357"/>
                </a:lnTo>
                <a:lnTo>
                  <a:pt x="50" y="352"/>
                </a:lnTo>
                <a:lnTo>
                  <a:pt x="51" y="351"/>
                </a:lnTo>
                <a:lnTo>
                  <a:pt x="51" y="349"/>
                </a:lnTo>
                <a:lnTo>
                  <a:pt x="52" y="348"/>
                </a:lnTo>
                <a:lnTo>
                  <a:pt x="54" y="345"/>
                </a:lnTo>
                <a:lnTo>
                  <a:pt x="55" y="343"/>
                </a:lnTo>
                <a:lnTo>
                  <a:pt x="56" y="340"/>
                </a:lnTo>
                <a:lnTo>
                  <a:pt x="56" y="336"/>
                </a:lnTo>
                <a:lnTo>
                  <a:pt x="56" y="333"/>
                </a:lnTo>
                <a:lnTo>
                  <a:pt x="57" y="331"/>
                </a:lnTo>
                <a:lnTo>
                  <a:pt x="57" y="329"/>
                </a:lnTo>
                <a:lnTo>
                  <a:pt x="59" y="327"/>
                </a:lnTo>
                <a:lnTo>
                  <a:pt x="60" y="325"/>
                </a:lnTo>
                <a:lnTo>
                  <a:pt x="60" y="324"/>
                </a:lnTo>
                <a:lnTo>
                  <a:pt x="60" y="323"/>
                </a:lnTo>
                <a:lnTo>
                  <a:pt x="60" y="320"/>
                </a:lnTo>
                <a:lnTo>
                  <a:pt x="59" y="319"/>
                </a:lnTo>
                <a:lnTo>
                  <a:pt x="58" y="317"/>
                </a:lnTo>
                <a:lnTo>
                  <a:pt x="57" y="314"/>
                </a:lnTo>
                <a:lnTo>
                  <a:pt x="55" y="311"/>
                </a:lnTo>
                <a:lnTo>
                  <a:pt x="54" y="310"/>
                </a:lnTo>
                <a:lnTo>
                  <a:pt x="52" y="308"/>
                </a:lnTo>
                <a:lnTo>
                  <a:pt x="51" y="305"/>
                </a:lnTo>
                <a:lnTo>
                  <a:pt x="48" y="296"/>
                </a:lnTo>
                <a:lnTo>
                  <a:pt x="48" y="294"/>
                </a:lnTo>
                <a:lnTo>
                  <a:pt x="48" y="291"/>
                </a:lnTo>
                <a:lnTo>
                  <a:pt x="48" y="288"/>
                </a:lnTo>
                <a:lnTo>
                  <a:pt x="48" y="287"/>
                </a:lnTo>
                <a:lnTo>
                  <a:pt x="47" y="286"/>
                </a:lnTo>
                <a:lnTo>
                  <a:pt x="46" y="285"/>
                </a:lnTo>
                <a:lnTo>
                  <a:pt x="45" y="284"/>
                </a:lnTo>
                <a:lnTo>
                  <a:pt x="44" y="282"/>
                </a:lnTo>
                <a:lnTo>
                  <a:pt x="44" y="281"/>
                </a:lnTo>
                <a:lnTo>
                  <a:pt x="43" y="279"/>
                </a:lnTo>
                <a:lnTo>
                  <a:pt x="42" y="277"/>
                </a:lnTo>
                <a:lnTo>
                  <a:pt x="42" y="277"/>
                </a:lnTo>
                <a:lnTo>
                  <a:pt x="41" y="274"/>
                </a:lnTo>
                <a:lnTo>
                  <a:pt x="40" y="273"/>
                </a:lnTo>
                <a:lnTo>
                  <a:pt x="41" y="271"/>
                </a:lnTo>
                <a:lnTo>
                  <a:pt x="41" y="269"/>
                </a:lnTo>
                <a:lnTo>
                  <a:pt x="41" y="267"/>
                </a:lnTo>
                <a:lnTo>
                  <a:pt x="40" y="264"/>
                </a:lnTo>
                <a:lnTo>
                  <a:pt x="40" y="262"/>
                </a:lnTo>
                <a:lnTo>
                  <a:pt x="40" y="261"/>
                </a:lnTo>
                <a:lnTo>
                  <a:pt x="41" y="258"/>
                </a:lnTo>
                <a:lnTo>
                  <a:pt x="41" y="256"/>
                </a:lnTo>
                <a:lnTo>
                  <a:pt x="41" y="256"/>
                </a:lnTo>
                <a:lnTo>
                  <a:pt x="41" y="254"/>
                </a:lnTo>
                <a:lnTo>
                  <a:pt x="39" y="251"/>
                </a:lnTo>
                <a:lnTo>
                  <a:pt x="39" y="248"/>
                </a:lnTo>
                <a:lnTo>
                  <a:pt x="39" y="248"/>
                </a:lnTo>
                <a:lnTo>
                  <a:pt x="39" y="247"/>
                </a:lnTo>
                <a:lnTo>
                  <a:pt x="39" y="244"/>
                </a:lnTo>
                <a:lnTo>
                  <a:pt x="39" y="242"/>
                </a:lnTo>
                <a:lnTo>
                  <a:pt x="39" y="240"/>
                </a:lnTo>
                <a:lnTo>
                  <a:pt x="39" y="238"/>
                </a:lnTo>
                <a:lnTo>
                  <a:pt x="38" y="237"/>
                </a:lnTo>
                <a:lnTo>
                  <a:pt x="38" y="237"/>
                </a:lnTo>
                <a:lnTo>
                  <a:pt x="38" y="236"/>
                </a:lnTo>
                <a:lnTo>
                  <a:pt x="37" y="235"/>
                </a:lnTo>
                <a:lnTo>
                  <a:pt x="36" y="233"/>
                </a:lnTo>
                <a:lnTo>
                  <a:pt x="35" y="231"/>
                </a:lnTo>
                <a:lnTo>
                  <a:pt x="34" y="230"/>
                </a:lnTo>
                <a:lnTo>
                  <a:pt x="32" y="228"/>
                </a:lnTo>
                <a:lnTo>
                  <a:pt x="30" y="226"/>
                </a:lnTo>
                <a:lnTo>
                  <a:pt x="28" y="224"/>
                </a:lnTo>
                <a:lnTo>
                  <a:pt x="25" y="223"/>
                </a:lnTo>
                <a:lnTo>
                  <a:pt x="23" y="221"/>
                </a:lnTo>
                <a:lnTo>
                  <a:pt x="21" y="219"/>
                </a:lnTo>
                <a:lnTo>
                  <a:pt x="18" y="217"/>
                </a:lnTo>
                <a:lnTo>
                  <a:pt x="18" y="216"/>
                </a:lnTo>
                <a:lnTo>
                  <a:pt x="16" y="214"/>
                </a:lnTo>
                <a:lnTo>
                  <a:pt x="16" y="214"/>
                </a:lnTo>
                <a:lnTo>
                  <a:pt x="14" y="211"/>
                </a:lnTo>
                <a:lnTo>
                  <a:pt x="14" y="211"/>
                </a:lnTo>
                <a:lnTo>
                  <a:pt x="14" y="210"/>
                </a:lnTo>
                <a:lnTo>
                  <a:pt x="14" y="208"/>
                </a:lnTo>
                <a:lnTo>
                  <a:pt x="14" y="206"/>
                </a:lnTo>
                <a:lnTo>
                  <a:pt x="12" y="204"/>
                </a:lnTo>
                <a:lnTo>
                  <a:pt x="12" y="204"/>
                </a:lnTo>
                <a:lnTo>
                  <a:pt x="11" y="204"/>
                </a:lnTo>
                <a:lnTo>
                  <a:pt x="10" y="203"/>
                </a:lnTo>
                <a:lnTo>
                  <a:pt x="9" y="203"/>
                </a:lnTo>
                <a:lnTo>
                  <a:pt x="8" y="202"/>
                </a:lnTo>
                <a:lnTo>
                  <a:pt x="7" y="201"/>
                </a:lnTo>
                <a:lnTo>
                  <a:pt x="6" y="200"/>
                </a:lnTo>
                <a:lnTo>
                  <a:pt x="6" y="200"/>
                </a:lnTo>
                <a:lnTo>
                  <a:pt x="6" y="200"/>
                </a:lnTo>
                <a:lnTo>
                  <a:pt x="4" y="198"/>
                </a:lnTo>
                <a:lnTo>
                  <a:pt x="4" y="198"/>
                </a:lnTo>
                <a:lnTo>
                  <a:pt x="2" y="197"/>
                </a:lnTo>
                <a:lnTo>
                  <a:pt x="1" y="196"/>
                </a:lnTo>
                <a:lnTo>
                  <a:pt x="0" y="194"/>
                </a:lnTo>
                <a:lnTo>
                  <a:pt x="0" y="194"/>
                </a:lnTo>
                <a:lnTo>
                  <a:pt x="0" y="192"/>
                </a:lnTo>
                <a:lnTo>
                  <a:pt x="0" y="191"/>
                </a:lnTo>
                <a:lnTo>
                  <a:pt x="0" y="190"/>
                </a:lnTo>
                <a:lnTo>
                  <a:pt x="1" y="190"/>
                </a:lnTo>
                <a:lnTo>
                  <a:pt x="1" y="189"/>
                </a:lnTo>
                <a:lnTo>
                  <a:pt x="1" y="188"/>
                </a:lnTo>
                <a:lnTo>
                  <a:pt x="1" y="187"/>
                </a:lnTo>
                <a:lnTo>
                  <a:pt x="1" y="186"/>
                </a:lnTo>
                <a:lnTo>
                  <a:pt x="1" y="185"/>
                </a:lnTo>
                <a:lnTo>
                  <a:pt x="2" y="184"/>
                </a:lnTo>
                <a:lnTo>
                  <a:pt x="3" y="184"/>
                </a:lnTo>
                <a:lnTo>
                  <a:pt x="4" y="184"/>
                </a:lnTo>
                <a:lnTo>
                  <a:pt x="4" y="183"/>
                </a:lnTo>
                <a:lnTo>
                  <a:pt x="5" y="183"/>
                </a:lnTo>
                <a:lnTo>
                  <a:pt x="5" y="182"/>
                </a:lnTo>
                <a:lnTo>
                  <a:pt x="6" y="182"/>
                </a:lnTo>
                <a:lnTo>
                  <a:pt x="6" y="182"/>
                </a:lnTo>
                <a:lnTo>
                  <a:pt x="6" y="182"/>
                </a:lnTo>
                <a:lnTo>
                  <a:pt x="7" y="181"/>
                </a:lnTo>
                <a:lnTo>
                  <a:pt x="7" y="181"/>
                </a:lnTo>
                <a:lnTo>
                  <a:pt x="8" y="181"/>
                </a:lnTo>
                <a:lnTo>
                  <a:pt x="10" y="180"/>
                </a:lnTo>
                <a:lnTo>
                  <a:pt x="10" y="179"/>
                </a:lnTo>
                <a:lnTo>
                  <a:pt x="10" y="179"/>
                </a:lnTo>
                <a:lnTo>
                  <a:pt x="12" y="178"/>
                </a:lnTo>
                <a:lnTo>
                  <a:pt x="13" y="177"/>
                </a:lnTo>
                <a:lnTo>
                  <a:pt x="14" y="176"/>
                </a:lnTo>
                <a:lnTo>
                  <a:pt x="14" y="174"/>
                </a:lnTo>
                <a:lnTo>
                  <a:pt x="15" y="173"/>
                </a:lnTo>
                <a:lnTo>
                  <a:pt x="16" y="172"/>
                </a:lnTo>
                <a:lnTo>
                  <a:pt x="18" y="171"/>
                </a:lnTo>
                <a:lnTo>
                  <a:pt x="19" y="171"/>
                </a:lnTo>
                <a:lnTo>
                  <a:pt x="20" y="171"/>
                </a:lnTo>
                <a:lnTo>
                  <a:pt x="21" y="171"/>
                </a:lnTo>
                <a:lnTo>
                  <a:pt x="22" y="172"/>
                </a:lnTo>
                <a:lnTo>
                  <a:pt x="24" y="172"/>
                </a:lnTo>
                <a:lnTo>
                  <a:pt x="25" y="171"/>
                </a:lnTo>
                <a:lnTo>
                  <a:pt x="25" y="170"/>
                </a:lnTo>
                <a:lnTo>
                  <a:pt x="25" y="169"/>
                </a:lnTo>
                <a:lnTo>
                  <a:pt x="26" y="167"/>
                </a:lnTo>
                <a:lnTo>
                  <a:pt x="28" y="166"/>
                </a:lnTo>
                <a:lnTo>
                  <a:pt x="30" y="165"/>
                </a:lnTo>
                <a:lnTo>
                  <a:pt x="31" y="164"/>
                </a:lnTo>
                <a:lnTo>
                  <a:pt x="32" y="162"/>
                </a:lnTo>
                <a:lnTo>
                  <a:pt x="33" y="160"/>
                </a:lnTo>
                <a:lnTo>
                  <a:pt x="35" y="159"/>
                </a:lnTo>
                <a:lnTo>
                  <a:pt x="36" y="157"/>
                </a:lnTo>
                <a:lnTo>
                  <a:pt x="36" y="157"/>
                </a:lnTo>
                <a:lnTo>
                  <a:pt x="36" y="156"/>
                </a:lnTo>
                <a:lnTo>
                  <a:pt x="36" y="154"/>
                </a:lnTo>
                <a:lnTo>
                  <a:pt x="39" y="152"/>
                </a:lnTo>
                <a:lnTo>
                  <a:pt x="41" y="153"/>
                </a:lnTo>
                <a:lnTo>
                  <a:pt x="43" y="153"/>
                </a:lnTo>
                <a:lnTo>
                  <a:pt x="44" y="153"/>
                </a:lnTo>
                <a:lnTo>
                  <a:pt x="45" y="153"/>
                </a:lnTo>
                <a:lnTo>
                  <a:pt x="48" y="157"/>
                </a:lnTo>
                <a:lnTo>
                  <a:pt x="49" y="158"/>
                </a:lnTo>
                <a:lnTo>
                  <a:pt x="51" y="159"/>
                </a:lnTo>
                <a:lnTo>
                  <a:pt x="51" y="157"/>
                </a:lnTo>
                <a:lnTo>
                  <a:pt x="53" y="153"/>
                </a:lnTo>
                <a:lnTo>
                  <a:pt x="54" y="151"/>
                </a:lnTo>
                <a:lnTo>
                  <a:pt x="55" y="147"/>
                </a:lnTo>
                <a:lnTo>
                  <a:pt x="54" y="144"/>
                </a:lnTo>
                <a:lnTo>
                  <a:pt x="57" y="141"/>
                </a:lnTo>
                <a:lnTo>
                  <a:pt x="57" y="141"/>
                </a:lnTo>
                <a:lnTo>
                  <a:pt x="49" y="134"/>
                </a:lnTo>
                <a:lnTo>
                  <a:pt x="50" y="131"/>
                </a:lnTo>
                <a:lnTo>
                  <a:pt x="51" y="129"/>
                </a:lnTo>
                <a:lnTo>
                  <a:pt x="51" y="126"/>
                </a:lnTo>
                <a:lnTo>
                  <a:pt x="52" y="122"/>
                </a:lnTo>
                <a:lnTo>
                  <a:pt x="52" y="117"/>
                </a:lnTo>
                <a:lnTo>
                  <a:pt x="57" y="112"/>
                </a:lnTo>
                <a:lnTo>
                  <a:pt x="59" y="112"/>
                </a:lnTo>
                <a:lnTo>
                  <a:pt x="57" y="110"/>
                </a:lnTo>
                <a:lnTo>
                  <a:pt x="53" y="106"/>
                </a:lnTo>
                <a:lnTo>
                  <a:pt x="53" y="103"/>
                </a:lnTo>
                <a:lnTo>
                  <a:pt x="55" y="102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7"/>
                </a:lnTo>
                <a:lnTo>
                  <a:pt x="54" y="95"/>
                </a:lnTo>
                <a:lnTo>
                  <a:pt x="54" y="95"/>
                </a:lnTo>
                <a:lnTo>
                  <a:pt x="53" y="95"/>
                </a:lnTo>
                <a:lnTo>
                  <a:pt x="53" y="94"/>
                </a:lnTo>
                <a:lnTo>
                  <a:pt x="52" y="94"/>
                </a:lnTo>
                <a:lnTo>
                  <a:pt x="51" y="92"/>
                </a:lnTo>
                <a:lnTo>
                  <a:pt x="53" y="92"/>
                </a:lnTo>
                <a:lnTo>
                  <a:pt x="53" y="92"/>
                </a:lnTo>
                <a:lnTo>
                  <a:pt x="54" y="91"/>
                </a:lnTo>
                <a:lnTo>
                  <a:pt x="54" y="91"/>
                </a:lnTo>
                <a:lnTo>
                  <a:pt x="54" y="91"/>
                </a:lnTo>
                <a:lnTo>
                  <a:pt x="54" y="90"/>
                </a:lnTo>
                <a:lnTo>
                  <a:pt x="55" y="90"/>
                </a:lnTo>
                <a:lnTo>
                  <a:pt x="55" y="90"/>
                </a:lnTo>
                <a:lnTo>
                  <a:pt x="56" y="89"/>
                </a:lnTo>
                <a:lnTo>
                  <a:pt x="56" y="88"/>
                </a:lnTo>
                <a:lnTo>
                  <a:pt x="56" y="88"/>
                </a:lnTo>
                <a:lnTo>
                  <a:pt x="57" y="89"/>
                </a:lnTo>
                <a:lnTo>
                  <a:pt x="57" y="89"/>
                </a:lnTo>
                <a:lnTo>
                  <a:pt x="57" y="90"/>
                </a:lnTo>
                <a:lnTo>
                  <a:pt x="57" y="90"/>
                </a:lnTo>
                <a:lnTo>
                  <a:pt x="57" y="89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59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1" y="90"/>
                </a:lnTo>
                <a:lnTo>
                  <a:pt x="62" y="90"/>
                </a:lnTo>
                <a:lnTo>
                  <a:pt x="62" y="90"/>
                </a:lnTo>
                <a:lnTo>
                  <a:pt x="63" y="90"/>
                </a:lnTo>
                <a:lnTo>
                  <a:pt x="64" y="90"/>
                </a:lnTo>
                <a:lnTo>
                  <a:pt x="64" y="89"/>
                </a:lnTo>
                <a:lnTo>
                  <a:pt x="65" y="89"/>
                </a:lnTo>
                <a:lnTo>
                  <a:pt x="65" y="89"/>
                </a:lnTo>
                <a:lnTo>
                  <a:pt x="65" y="88"/>
                </a:lnTo>
                <a:lnTo>
                  <a:pt x="66" y="88"/>
                </a:lnTo>
                <a:lnTo>
                  <a:pt x="67" y="87"/>
                </a:lnTo>
                <a:lnTo>
                  <a:pt x="67" y="87"/>
                </a:lnTo>
                <a:lnTo>
                  <a:pt x="68" y="87"/>
                </a:lnTo>
                <a:lnTo>
                  <a:pt x="68" y="87"/>
                </a:lnTo>
                <a:lnTo>
                  <a:pt x="68" y="86"/>
                </a:lnTo>
                <a:lnTo>
                  <a:pt x="69" y="86"/>
                </a:lnTo>
                <a:lnTo>
                  <a:pt x="69" y="86"/>
                </a:lnTo>
                <a:lnTo>
                  <a:pt x="70" y="86"/>
                </a:lnTo>
                <a:lnTo>
                  <a:pt x="71" y="85"/>
                </a:lnTo>
                <a:lnTo>
                  <a:pt x="72" y="85"/>
                </a:lnTo>
                <a:lnTo>
                  <a:pt x="72" y="84"/>
                </a:lnTo>
                <a:lnTo>
                  <a:pt x="72" y="83"/>
                </a:lnTo>
                <a:lnTo>
                  <a:pt x="73" y="83"/>
                </a:lnTo>
                <a:lnTo>
                  <a:pt x="73" y="83"/>
                </a:lnTo>
                <a:lnTo>
                  <a:pt x="73" y="82"/>
                </a:lnTo>
                <a:lnTo>
                  <a:pt x="74" y="82"/>
                </a:lnTo>
                <a:lnTo>
                  <a:pt x="74" y="82"/>
                </a:lnTo>
                <a:lnTo>
                  <a:pt x="74" y="81"/>
                </a:lnTo>
                <a:lnTo>
                  <a:pt x="74" y="81"/>
                </a:lnTo>
                <a:lnTo>
                  <a:pt x="74" y="80"/>
                </a:lnTo>
                <a:lnTo>
                  <a:pt x="75" y="79"/>
                </a:lnTo>
                <a:lnTo>
                  <a:pt x="75" y="79"/>
                </a:lnTo>
                <a:lnTo>
                  <a:pt x="76" y="79"/>
                </a:lnTo>
                <a:lnTo>
                  <a:pt x="76" y="79"/>
                </a:lnTo>
                <a:lnTo>
                  <a:pt x="77" y="78"/>
                </a:lnTo>
                <a:lnTo>
                  <a:pt x="77" y="78"/>
                </a:lnTo>
                <a:lnTo>
                  <a:pt x="77" y="78"/>
                </a:lnTo>
                <a:lnTo>
                  <a:pt x="78" y="78"/>
                </a:lnTo>
                <a:lnTo>
                  <a:pt x="78" y="78"/>
                </a:lnTo>
                <a:lnTo>
                  <a:pt x="78" y="77"/>
                </a:lnTo>
                <a:lnTo>
                  <a:pt x="79" y="77"/>
                </a:lnTo>
                <a:lnTo>
                  <a:pt x="79" y="77"/>
                </a:lnTo>
                <a:lnTo>
                  <a:pt x="79" y="76"/>
                </a:lnTo>
                <a:lnTo>
                  <a:pt x="79" y="76"/>
                </a:lnTo>
                <a:lnTo>
                  <a:pt x="79" y="75"/>
                </a:lnTo>
                <a:lnTo>
                  <a:pt x="80" y="75"/>
                </a:lnTo>
                <a:lnTo>
                  <a:pt x="80" y="74"/>
                </a:lnTo>
                <a:lnTo>
                  <a:pt x="80" y="74"/>
                </a:lnTo>
                <a:lnTo>
                  <a:pt x="80" y="74"/>
                </a:lnTo>
                <a:lnTo>
                  <a:pt x="80" y="73"/>
                </a:lnTo>
                <a:lnTo>
                  <a:pt x="81" y="71"/>
                </a:lnTo>
                <a:lnTo>
                  <a:pt x="81" y="71"/>
                </a:lnTo>
                <a:lnTo>
                  <a:pt x="81" y="70"/>
                </a:lnTo>
                <a:lnTo>
                  <a:pt x="81" y="70"/>
                </a:lnTo>
                <a:lnTo>
                  <a:pt x="81" y="69"/>
                </a:lnTo>
                <a:lnTo>
                  <a:pt x="81" y="69"/>
                </a:lnTo>
                <a:lnTo>
                  <a:pt x="82" y="69"/>
                </a:lnTo>
                <a:lnTo>
                  <a:pt x="82" y="68"/>
                </a:lnTo>
                <a:lnTo>
                  <a:pt x="82" y="67"/>
                </a:lnTo>
                <a:lnTo>
                  <a:pt x="82" y="67"/>
                </a:lnTo>
                <a:lnTo>
                  <a:pt x="83" y="66"/>
                </a:lnTo>
                <a:lnTo>
                  <a:pt x="83" y="66"/>
                </a:lnTo>
                <a:lnTo>
                  <a:pt x="83" y="65"/>
                </a:lnTo>
                <a:lnTo>
                  <a:pt x="83" y="65"/>
                </a:lnTo>
                <a:lnTo>
                  <a:pt x="82" y="64"/>
                </a:lnTo>
                <a:lnTo>
                  <a:pt x="82" y="64"/>
                </a:lnTo>
                <a:lnTo>
                  <a:pt x="82" y="63"/>
                </a:lnTo>
                <a:lnTo>
                  <a:pt x="81" y="63"/>
                </a:lnTo>
                <a:lnTo>
                  <a:pt x="81" y="63"/>
                </a:lnTo>
                <a:lnTo>
                  <a:pt x="81" y="62"/>
                </a:lnTo>
                <a:lnTo>
                  <a:pt x="80" y="62"/>
                </a:lnTo>
                <a:lnTo>
                  <a:pt x="80" y="61"/>
                </a:lnTo>
                <a:lnTo>
                  <a:pt x="80" y="61"/>
                </a:lnTo>
                <a:lnTo>
                  <a:pt x="80" y="60"/>
                </a:lnTo>
                <a:lnTo>
                  <a:pt x="80" y="60"/>
                </a:lnTo>
                <a:lnTo>
                  <a:pt x="80" y="59"/>
                </a:lnTo>
                <a:lnTo>
                  <a:pt x="80" y="59"/>
                </a:lnTo>
                <a:lnTo>
                  <a:pt x="80" y="58"/>
                </a:lnTo>
                <a:lnTo>
                  <a:pt x="80" y="57"/>
                </a:lnTo>
                <a:lnTo>
                  <a:pt x="80" y="57"/>
                </a:lnTo>
                <a:lnTo>
                  <a:pt x="80" y="57"/>
                </a:lnTo>
                <a:lnTo>
                  <a:pt x="80" y="56"/>
                </a:lnTo>
                <a:lnTo>
                  <a:pt x="80" y="55"/>
                </a:lnTo>
                <a:lnTo>
                  <a:pt x="80" y="55"/>
                </a:lnTo>
                <a:lnTo>
                  <a:pt x="80" y="54"/>
                </a:lnTo>
                <a:lnTo>
                  <a:pt x="80" y="54"/>
                </a:lnTo>
                <a:lnTo>
                  <a:pt x="79" y="54"/>
                </a:lnTo>
                <a:lnTo>
                  <a:pt x="79" y="53"/>
                </a:lnTo>
                <a:lnTo>
                  <a:pt x="79" y="53"/>
                </a:lnTo>
                <a:lnTo>
                  <a:pt x="79" y="53"/>
                </a:lnTo>
                <a:lnTo>
                  <a:pt x="79" y="52"/>
                </a:lnTo>
                <a:lnTo>
                  <a:pt x="79" y="51"/>
                </a:lnTo>
                <a:lnTo>
                  <a:pt x="79" y="50"/>
                </a:lnTo>
                <a:lnTo>
                  <a:pt x="79" y="50"/>
                </a:lnTo>
                <a:lnTo>
                  <a:pt x="79" y="49"/>
                </a:lnTo>
                <a:lnTo>
                  <a:pt x="79" y="49"/>
                </a:lnTo>
                <a:lnTo>
                  <a:pt x="79" y="49"/>
                </a:lnTo>
                <a:lnTo>
                  <a:pt x="79" y="48"/>
                </a:lnTo>
                <a:lnTo>
                  <a:pt x="79" y="48"/>
                </a:lnTo>
                <a:lnTo>
                  <a:pt x="79" y="47"/>
                </a:lnTo>
                <a:lnTo>
                  <a:pt x="79" y="47"/>
                </a:lnTo>
                <a:lnTo>
                  <a:pt x="79" y="46"/>
                </a:lnTo>
                <a:lnTo>
                  <a:pt x="79" y="45"/>
                </a:lnTo>
                <a:lnTo>
                  <a:pt x="78" y="44"/>
                </a:lnTo>
                <a:lnTo>
                  <a:pt x="78" y="44"/>
                </a:lnTo>
                <a:lnTo>
                  <a:pt x="78" y="44"/>
                </a:lnTo>
                <a:lnTo>
                  <a:pt x="78" y="43"/>
                </a:lnTo>
                <a:lnTo>
                  <a:pt x="78" y="43"/>
                </a:lnTo>
                <a:lnTo>
                  <a:pt x="78" y="42"/>
                </a:lnTo>
                <a:lnTo>
                  <a:pt x="78" y="42"/>
                </a:lnTo>
                <a:lnTo>
                  <a:pt x="78" y="41"/>
                </a:lnTo>
                <a:lnTo>
                  <a:pt x="79" y="41"/>
                </a:lnTo>
                <a:lnTo>
                  <a:pt x="79" y="41"/>
                </a:lnTo>
                <a:lnTo>
                  <a:pt x="79" y="40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8"/>
                </a:lnTo>
                <a:lnTo>
                  <a:pt x="80" y="38"/>
                </a:lnTo>
                <a:lnTo>
                  <a:pt x="80" y="37"/>
                </a:lnTo>
                <a:lnTo>
                  <a:pt x="80" y="37"/>
                </a:lnTo>
                <a:lnTo>
                  <a:pt x="80" y="36"/>
                </a:lnTo>
                <a:lnTo>
                  <a:pt x="80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2" y="35"/>
                </a:lnTo>
                <a:lnTo>
                  <a:pt x="82" y="35"/>
                </a:lnTo>
                <a:lnTo>
                  <a:pt x="82" y="34"/>
                </a:lnTo>
                <a:lnTo>
                  <a:pt x="83" y="34"/>
                </a:lnTo>
                <a:lnTo>
                  <a:pt x="83" y="34"/>
                </a:lnTo>
                <a:lnTo>
                  <a:pt x="83" y="34"/>
                </a:lnTo>
                <a:lnTo>
                  <a:pt x="84" y="33"/>
                </a:lnTo>
                <a:lnTo>
                  <a:pt x="84" y="33"/>
                </a:lnTo>
                <a:lnTo>
                  <a:pt x="85" y="32"/>
                </a:lnTo>
                <a:lnTo>
                  <a:pt x="85" y="32"/>
                </a:lnTo>
                <a:lnTo>
                  <a:pt x="85" y="32"/>
                </a:lnTo>
                <a:lnTo>
                  <a:pt x="86" y="31"/>
                </a:lnTo>
                <a:lnTo>
                  <a:pt x="87" y="31"/>
                </a:lnTo>
                <a:lnTo>
                  <a:pt x="88" y="31"/>
                </a:lnTo>
                <a:lnTo>
                  <a:pt x="89" y="31"/>
                </a:lnTo>
                <a:lnTo>
                  <a:pt x="89" y="31"/>
                </a:lnTo>
                <a:lnTo>
                  <a:pt x="89" y="30"/>
                </a:lnTo>
                <a:lnTo>
                  <a:pt x="89" y="30"/>
                </a:lnTo>
                <a:lnTo>
                  <a:pt x="90" y="30"/>
                </a:lnTo>
                <a:lnTo>
                  <a:pt x="91" y="29"/>
                </a:lnTo>
                <a:lnTo>
                  <a:pt x="91" y="29"/>
                </a:lnTo>
                <a:lnTo>
                  <a:pt x="92" y="29"/>
                </a:lnTo>
                <a:lnTo>
                  <a:pt x="93" y="29"/>
                </a:lnTo>
                <a:lnTo>
                  <a:pt x="93" y="28"/>
                </a:lnTo>
                <a:lnTo>
                  <a:pt x="94" y="28"/>
                </a:lnTo>
                <a:lnTo>
                  <a:pt x="94" y="28"/>
                </a:lnTo>
                <a:lnTo>
                  <a:pt x="95" y="27"/>
                </a:lnTo>
                <a:lnTo>
                  <a:pt x="95" y="27"/>
                </a:lnTo>
                <a:lnTo>
                  <a:pt x="95" y="26"/>
                </a:lnTo>
                <a:lnTo>
                  <a:pt x="96" y="26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6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3"/>
                </a:lnTo>
                <a:lnTo>
                  <a:pt x="97" y="23"/>
                </a:lnTo>
                <a:lnTo>
                  <a:pt x="98" y="22"/>
                </a:lnTo>
                <a:lnTo>
                  <a:pt x="98" y="22"/>
                </a:lnTo>
                <a:lnTo>
                  <a:pt x="98" y="21"/>
                </a:lnTo>
                <a:lnTo>
                  <a:pt x="99" y="21"/>
                </a:lnTo>
                <a:lnTo>
                  <a:pt x="99" y="20"/>
                </a:lnTo>
                <a:lnTo>
                  <a:pt x="100" y="20"/>
                </a:lnTo>
                <a:lnTo>
                  <a:pt x="100" y="20"/>
                </a:lnTo>
                <a:lnTo>
                  <a:pt x="101" y="20"/>
                </a:lnTo>
                <a:lnTo>
                  <a:pt x="101" y="20"/>
                </a:lnTo>
                <a:lnTo>
                  <a:pt x="102" y="20"/>
                </a:lnTo>
                <a:lnTo>
                  <a:pt x="103" y="20"/>
                </a:lnTo>
                <a:lnTo>
                  <a:pt x="103" y="20"/>
                </a:lnTo>
                <a:lnTo>
                  <a:pt x="104" y="21"/>
                </a:lnTo>
                <a:lnTo>
                  <a:pt x="104" y="21"/>
                </a:lnTo>
                <a:lnTo>
                  <a:pt x="105" y="21"/>
                </a:lnTo>
                <a:lnTo>
                  <a:pt x="105" y="20"/>
                </a:lnTo>
                <a:lnTo>
                  <a:pt x="106" y="21"/>
                </a:lnTo>
                <a:lnTo>
                  <a:pt x="107" y="21"/>
                </a:lnTo>
                <a:lnTo>
                  <a:pt x="108" y="21"/>
                </a:lnTo>
                <a:lnTo>
                  <a:pt x="109" y="21"/>
                </a:lnTo>
                <a:lnTo>
                  <a:pt x="110" y="21"/>
                </a:lnTo>
                <a:lnTo>
                  <a:pt x="110" y="22"/>
                </a:lnTo>
                <a:lnTo>
                  <a:pt x="111" y="22"/>
                </a:lnTo>
                <a:lnTo>
                  <a:pt x="112" y="22"/>
                </a:lnTo>
                <a:lnTo>
                  <a:pt x="113" y="22"/>
                </a:lnTo>
                <a:lnTo>
                  <a:pt x="114" y="22"/>
                </a:lnTo>
                <a:lnTo>
                  <a:pt x="114" y="22"/>
                </a:lnTo>
                <a:lnTo>
                  <a:pt x="115" y="22"/>
                </a:lnTo>
                <a:lnTo>
                  <a:pt x="115" y="22"/>
                </a:lnTo>
                <a:lnTo>
                  <a:pt x="116" y="22"/>
                </a:lnTo>
                <a:lnTo>
                  <a:pt x="117" y="22"/>
                </a:lnTo>
                <a:lnTo>
                  <a:pt x="118" y="22"/>
                </a:lnTo>
                <a:lnTo>
                  <a:pt x="118" y="22"/>
                </a:lnTo>
                <a:lnTo>
                  <a:pt x="119" y="22"/>
                </a:lnTo>
                <a:lnTo>
                  <a:pt x="120" y="21"/>
                </a:lnTo>
                <a:lnTo>
                  <a:pt x="121" y="21"/>
                </a:lnTo>
                <a:lnTo>
                  <a:pt x="122" y="21"/>
                </a:lnTo>
                <a:lnTo>
                  <a:pt x="122" y="21"/>
                </a:lnTo>
                <a:lnTo>
                  <a:pt x="123" y="21"/>
                </a:lnTo>
                <a:lnTo>
                  <a:pt x="139" y="19"/>
                </a:lnTo>
                <a:lnTo>
                  <a:pt x="140" y="18"/>
                </a:lnTo>
                <a:lnTo>
                  <a:pt x="140" y="17"/>
                </a:lnTo>
                <a:lnTo>
                  <a:pt x="140" y="16"/>
                </a:lnTo>
                <a:lnTo>
                  <a:pt x="141" y="17"/>
                </a:lnTo>
                <a:lnTo>
                  <a:pt x="142" y="17"/>
                </a:lnTo>
                <a:lnTo>
                  <a:pt x="142" y="17"/>
                </a:lnTo>
                <a:lnTo>
                  <a:pt x="143" y="18"/>
                </a:lnTo>
                <a:lnTo>
                  <a:pt x="143" y="18"/>
                </a:lnTo>
                <a:lnTo>
                  <a:pt x="143" y="18"/>
                </a:lnTo>
                <a:lnTo>
                  <a:pt x="143" y="17"/>
                </a:lnTo>
                <a:lnTo>
                  <a:pt x="144" y="16"/>
                </a:lnTo>
                <a:lnTo>
                  <a:pt x="144" y="15"/>
                </a:lnTo>
                <a:lnTo>
                  <a:pt x="145" y="15"/>
                </a:lnTo>
                <a:lnTo>
                  <a:pt x="145" y="15"/>
                </a:lnTo>
                <a:lnTo>
                  <a:pt x="145" y="14"/>
                </a:lnTo>
                <a:lnTo>
                  <a:pt x="145" y="14"/>
                </a:lnTo>
                <a:lnTo>
                  <a:pt x="145" y="13"/>
                </a:lnTo>
                <a:lnTo>
                  <a:pt x="146" y="13"/>
                </a:lnTo>
                <a:lnTo>
                  <a:pt x="146" y="12"/>
                </a:lnTo>
                <a:lnTo>
                  <a:pt x="146" y="11"/>
                </a:lnTo>
                <a:lnTo>
                  <a:pt x="146" y="11"/>
                </a:lnTo>
                <a:lnTo>
                  <a:pt x="147" y="11"/>
                </a:lnTo>
                <a:lnTo>
                  <a:pt x="147" y="10"/>
                </a:lnTo>
                <a:lnTo>
                  <a:pt x="147" y="9"/>
                </a:lnTo>
                <a:lnTo>
                  <a:pt x="148" y="9"/>
                </a:lnTo>
                <a:lnTo>
                  <a:pt x="148" y="8"/>
                </a:lnTo>
                <a:lnTo>
                  <a:pt x="149" y="7"/>
                </a:lnTo>
                <a:lnTo>
                  <a:pt x="149" y="7"/>
                </a:lnTo>
                <a:lnTo>
                  <a:pt x="150" y="7"/>
                </a:lnTo>
                <a:lnTo>
                  <a:pt x="150" y="7"/>
                </a:lnTo>
                <a:lnTo>
                  <a:pt x="151" y="6"/>
                </a:lnTo>
                <a:lnTo>
                  <a:pt x="151" y="6"/>
                </a:lnTo>
                <a:lnTo>
                  <a:pt x="152" y="5"/>
                </a:lnTo>
                <a:lnTo>
                  <a:pt x="152" y="5"/>
                </a:lnTo>
                <a:lnTo>
                  <a:pt x="153" y="4"/>
                </a:lnTo>
                <a:lnTo>
                  <a:pt x="155" y="5"/>
                </a:lnTo>
                <a:lnTo>
                  <a:pt x="156" y="5"/>
                </a:lnTo>
                <a:lnTo>
                  <a:pt x="156" y="6"/>
                </a:lnTo>
                <a:lnTo>
                  <a:pt x="156" y="6"/>
                </a:lnTo>
                <a:lnTo>
                  <a:pt x="156" y="7"/>
                </a:lnTo>
                <a:lnTo>
                  <a:pt x="157" y="7"/>
                </a:lnTo>
                <a:lnTo>
                  <a:pt x="157" y="7"/>
                </a:lnTo>
                <a:lnTo>
                  <a:pt x="158" y="7"/>
                </a:lnTo>
                <a:lnTo>
                  <a:pt x="158" y="6"/>
                </a:lnTo>
                <a:lnTo>
                  <a:pt x="159" y="5"/>
                </a:lnTo>
                <a:lnTo>
                  <a:pt x="160" y="6"/>
                </a:lnTo>
                <a:lnTo>
                  <a:pt x="160" y="7"/>
                </a:lnTo>
                <a:lnTo>
                  <a:pt x="160" y="8"/>
                </a:lnTo>
                <a:lnTo>
                  <a:pt x="161" y="8"/>
                </a:lnTo>
                <a:lnTo>
                  <a:pt x="162" y="8"/>
                </a:lnTo>
                <a:lnTo>
                  <a:pt x="162" y="8"/>
                </a:lnTo>
                <a:lnTo>
                  <a:pt x="163" y="8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5" y="7"/>
                </a:lnTo>
                <a:lnTo>
                  <a:pt x="165" y="7"/>
                </a:lnTo>
                <a:lnTo>
                  <a:pt x="166" y="7"/>
                </a:lnTo>
                <a:lnTo>
                  <a:pt x="166" y="8"/>
                </a:lnTo>
                <a:lnTo>
                  <a:pt x="166" y="8"/>
                </a:lnTo>
                <a:lnTo>
                  <a:pt x="166" y="9"/>
                </a:lnTo>
                <a:lnTo>
                  <a:pt x="166" y="9"/>
                </a:lnTo>
                <a:lnTo>
                  <a:pt x="166" y="8"/>
                </a:lnTo>
                <a:lnTo>
                  <a:pt x="167" y="9"/>
                </a:lnTo>
                <a:lnTo>
                  <a:pt x="168" y="9"/>
                </a:lnTo>
                <a:lnTo>
                  <a:pt x="168" y="9"/>
                </a:lnTo>
                <a:lnTo>
                  <a:pt x="168" y="9"/>
                </a:lnTo>
                <a:lnTo>
                  <a:pt x="168" y="9"/>
                </a:lnTo>
                <a:lnTo>
                  <a:pt x="169" y="9"/>
                </a:lnTo>
                <a:lnTo>
                  <a:pt x="171" y="8"/>
                </a:lnTo>
                <a:lnTo>
                  <a:pt x="171" y="8"/>
                </a:lnTo>
                <a:lnTo>
                  <a:pt x="172" y="7"/>
                </a:lnTo>
                <a:lnTo>
                  <a:pt x="172" y="7"/>
                </a:lnTo>
                <a:lnTo>
                  <a:pt x="173" y="7"/>
                </a:lnTo>
                <a:lnTo>
                  <a:pt x="173" y="7"/>
                </a:lnTo>
                <a:lnTo>
                  <a:pt x="173" y="7"/>
                </a:lnTo>
                <a:lnTo>
                  <a:pt x="173" y="7"/>
                </a:lnTo>
                <a:lnTo>
                  <a:pt x="174" y="6"/>
                </a:lnTo>
                <a:lnTo>
                  <a:pt x="175" y="6"/>
                </a:lnTo>
                <a:lnTo>
                  <a:pt x="175" y="5"/>
                </a:lnTo>
                <a:lnTo>
                  <a:pt x="176" y="4"/>
                </a:lnTo>
                <a:lnTo>
                  <a:pt x="176" y="4"/>
                </a:lnTo>
                <a:lnTo>
                  <a:pt x="176" y="4"/>
                </a:lnTo>
                <a:lnTo>
                  <a:pt x="177" y="4"/>
                </a:lnTo>
                <a:lnTo>
                  <a:pt x="177" y="4"/>
                </a:lnTo>
                <a:lnTo>
                  <a:pt x="178" y="3"/>
                </a:lnTo>
                <a:lnTo>
                  <a:pt x="179" y="3"/>
                </a:lnTo>
                <a:lnTo>
                  <a:pt x="180" y="4"/>
                </a:lnTo>
                <a:lnTo>
                  <a:pt x="180" y="4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1" y="4"/>
                </a:lnTo>
                <a:lnTo>
                  <a:pt x="181" y="4"/>
                </a:lnTo>
                <a:lnTo>
                  <a:pt x="181" y="4"/>
                </a:lnTo>
                <a:lnTo>
                  <a:pt x="181" y="2"/>
                </a:lnTo>
                <a:lnTo>
                  <a:pt x="181" y="1"/>
                </a:lnTo>
                <a:lnTo>
                  <a:pt x="182" y="1"/>
                </a:lnTo>
                <a:lnTo>
                  <a:pt x="183" y="1"/>
                </a:lnTo>
                <a:lnTo>
                  <a:pt x="183" y="0"/>
                </a:lnTo>
                <a:lnTo>
                  <a:pt x="184" y="0"/>
                </a:lnTo>
                <a:lnTo>
                  <a:pt x="185" y="0"/>
                </a:lnTo>
                <a:lnTo>
                  <a:pt x="185" y="0"/>
                </a:lnTo>
                <a:lnTo>
                  <a:pt x="186" y="1"/>
                </a:lnTo>
                <a:lnTo>
                  <a:pt x="186" y="1"/>
                </a:lnTo>
                <a:lnTo>
                  <a:pt x="187" y="2"/>
                </a:lnTo>
                <a:lnTo>
                  <a:pt x="187" y="2"/>
                </a:lnTo>
                <a:lnTo>
                  <a:pt x="188" y="3"/>
                </a:lnTo>
                <a:lnTo>
                  <a:pt x="188" y="3"/>
                </a:lnTo>
                <a:lnTo>
                  <a:pt x="189" y="3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27" name="Freeform 114"/>
          <p:cNvSpPr>
            <a:spLocks/>
          </p:cNvSpPr>
          <p:nvPr/>
        </p:nvSpPr>
        <p:spPr bwMode="auto">
          <a:xfrm>
            <a:off x="2863155" y="5829895"/>
            <a:ext cx="276468" cy="237621"/>
          </a:xfrm>
          <a:custGeom>
            <a:avLst/>
            <a:gdLst>
              <a:gd name="T0" fmla="*/ 64 w 161"/>
              <a:gd name="T1" fmla="*/ 11 h 150"/>
              <a:gd name="T2" fmla="*/ 72 w 161"/>
              <a:gd name="T3" fmla="*/ 17 h 150"/>
              <a:gd name="T4" fmla="*/ 73 w 161"/>
              <a:gd name="T5" fmla="*/ 23 h 150"/>
              <a:gd name="T6" fmla="*/ 80 w 161"/>
              <a:gd name="T7" fmla="*/ 26 h 150"/>
              <a:gd name="T8" fmla="*/ 88 w 161"/>
              <a:gd name="T9" fmla="*/ 31 h 150"/>
              <a:gd name="T10" fmla="*/ 95 w 161"/>
              <a:gd name="T11" fmla="*/ 38 h 150"/>
              <a:gd name="T12" fmla="*/ 101 w 161"/>
              <a:gd name="T13" fmla="*/ 45 h 150"/>
              <a:gd name="T14" fmla="*/ 108 w 161"/>
              <a:gd name="T15" fmla="*/ 52 h 150"/>
              <a:gd name="T16" fmla="*/ 116 w 161"/>
              <a:gd name="T17" fmla="*/ 55 h 150"/>
              <a:gd name="T18" fmla="*/ 125 w 161"/>
              <a:gd name="T19" fmla="*/ 58 h 150"/>
              <a:gd name="T20" fmla="*/ 131 w 161"/>
              <a:gd name="T21" fmla="*/ 65 h 150"/>
              <a:gd name="T22" fmla="*/ 139 w 161"/>
              <a:gd name="T23" fmla="*/ 71 h 150"/>
              <a:gd name="T24" fmla="*/ 153 w 161"/>
              <a:gd name="T25" fmla="*/ 78 h 150"/>
              <a:gd name="T26" fmla="*/ 161 w 161"/>
              <a:gd name="T27" fmla="*/ 85 h 150"/>
              <a:gd name="T28" fmla="*/ 156 w 161"/>
              <a:gd name="T29" fmla="*/ 91 h 150"/>
              <a:gd name="T30" fmla="*/ 153 w 161"/>
              <a:gd name="T31" fmla="*/ 98 h 150"/>
              <a:gd name="T32" fmla="*/ 148 w 161"/>
              <a:gd name="T33" fmla="*/ 100 h 150"/>
              <a:gd name="T34" fmla="*/ 143 w 161"/>
              <a:gd name="T35" fmla="*/ 106 h 150"/>
              <a:gd name="T36" fmla="*/ 136 w 161"/>
              <a:gd name="T37" fmla="*/ 110 h 150"/>
              <a:gd name="T38" fmla="*/ 128 w 161"/>
              <a:gd name="T39" fmla="*/ 112 h 150"/>
              <a:gd name="T40" fmla="*/ 122 w 161"/>
              <a:gd name="T41" fmla="*/ 112 h 150"/>
              <a:gd name="T42" fmla="*/ 120 w 161"/>
              <a:gd name="T43" fmla="*/ 118 h 150"/>
              <a:gd name="T44" fmla="*/ 119 w 161"/>
              <a:gd name="T45" fmla="*/ 127 h 150"/>
              <a:gd name="T46" fmla="*/ 115 w 161"/>
              <a:gd name="T47" fmla="*/ 133 h 150"/>
              <a:gd name="T48" fmla="*/ 108 w 161"/>
              <a:gd name="T49" fmla="*/ 134 h 150"/>
              <a:gd name="T50" fmla="*/ 100 w 161"/>
              <a:gd name="T51" fmla="*/ 136 h 150"/>
              <a:gd name="T52" fmla="*/ 93 w 161"/>
              <a:gd name="T53" fmla="*/ 135 h 150"/>
              <a:gd name="T54" fmla="*/ 87 w 161"/>
              <a:gd name="T55" fmla="*/ 136 h 150"/>
              <a:gd name="T56" fmla="*/ 85 w 161"/>
              <a:gd name="T57" fmla="*/ 143 h 150"/>
              <a:gd name="T58" fmla="*/ 78 w 161"/>
              <a:gd name="T59" fmla="*/ 146 h 150"/>
              <a:gd name="T60" fmla="*/ 70 w 161"/>
              <a:gd name="T61" fmla="*/ 144 h 150"/>
              <a:gd name="T62" fmla="*/ 64 w 161"/>
              <a:gd name="T63" fmla="*/ 147 h 150"/>
              <a:gd name="T64" fmla="*/ 56 w 161"/>
              <a:gd name="T65" fmla="*/ 149 h 150"/>
              <a:gd name="T66" fmla="*/ 49 w 161"/>
              <a:gd name="T67" fmla="*/ 148 h 150"/>
              <a:gd name="T68" fmla="*/ 44 w 161"/>
              <a:gd name="T69" fmla="*/ 143 h 150"/>
              <a:gd name="T70" fmla="*/ 41 w 161"/>
              <a:gd name="T71" fmla="*/ 137 h 150"/>
              <a:gd name="T72" fmla="*/ 37 w 161"/>
              <a:gd name="T73" fmla="*/ 134 h 150"/>
              <a:gd name="T74" fmla="*/ 35 w 161"/>
              <a:gd name="T75" fmla="*/ 128 h 150"/>
              <a:gd name="T76" fmla="*/ 31 w 161"/>
              <a:gd name="T77" fmla="*/ 121 h 150"/>
              <a:gd name="T78" fmla="*/ 24 w 161"/>
              <a:gd name="T79" fmla="*/ 116 h 150"/>
              <a:gd name="T80" fmla="*/ 20 w 161"/>
              <a:gd name="T81" fmla="*/ 115 h 150"/>
              <a:gd name="T82" fmla="*/ 16 w 161"/>
              <a:gd name="T83" fmla="*/ 107 h 150"/>
              <a:gd name="T84" fmla="*/ 14 w 161"/>
              <a:gd name="T85" fmla="*/ 101 h 150"/>
              <a:gd name="T86" fmla="*/ 11 w 161"/>
              <a:gd name="T87" fmla="*/ 96 h 150"/>
              <a:gd name="T88" fmla="*/ 5 w 161"/>
              <a:gd name="T89" fmla="*/ 90 h 150"/>
              <a:gd name="T90" fmla="*/ 2 w 161"/>
              <a:gd name="T91" fmla="*/ 84 h 150"/>
              <a:gd name="T92" fmla="*/ 2 w 161"/>
              <a:gd name="T93" fmla="*/ 78 h 150"/>
              <a:gd name="T94" fmla="*/ 3 w 161"/>
              <a:gd name="T95" fmla="*/ 71 h 150"/>
              <a:gd name="T96" fmla="*/ 6 w 161"/>
              <a:gd name="T97" fmla="*/ 63 h 150"/>
              <a:gd name="T98" fmla="*/ 2 w 161"/>
              <a:gd name="T99" fmla="*/ 58 h 150"/>
              <a:gd name="T100" fmla="*/ 1 w 161"/>
              <a:gd name="T101" fmla="*/ 52 h 150"/>
              <a:gd name="T102" fmla="*/ 1 w 161"/>
              <a:gd name="T103" fmla="*/ 46 h 150"/>
              <a:gd name="T104" fmla="*/ 3 w 161"/>
              <a:gd name="T105" fmla="*/ 41 h 150"/>
              <a:gd name="T106" fmla="*/ 6 w 161"/>
              <a:gd name="T107" fmla="*/ 34 h 150"/>
              <a:gd name="T108" fmla="*/ 10 w 161"/>
              <a:gd name="T109" fmla="*/ 29 h 150"/>
              <a:gd name="T110" fmla="*/ 15 w 161"/>
              <a:gd name="T111" fmla="*/ 25 h 150"/>
              <a:gd name="T112" fmla="*/ 25 w 161"/>
              <a:gd name="T113" fmla="*/ 25 h 150"/>
              <a:gd name="T114" fmla="*/ 31 w 161"/>
              <a:gd name="T115" fmla="*/ 18 h 150"/>
              <a:gd name="T116" fmla="*/ 33 w 161"/>
              <a:gd name="T117" fmla="*/ 8 h 150"/>
              <a:gd name="T118" fmla="*/ 40 w 161"/>
              <a:gd name="T119" fmla="*/ 0 h 150"/>
              <a:gd name="T120" fmla="*/ 51 w 161"/>
              <a:gd name="T121" fmla="*/ 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1" h="150">
                <a:moveTo>
                  <a:pt x="55" y="6"/>
                </a:moveTo>
                <a:lnTo>
                  <a:pt x="56" y="7"/>
                </a:lnTo>
                <a:lnTo>
                  <a:pt x="56" y="7"/>
                </a:lnTo>
                <a:lnTo>
                  <a:pt x="56" y="7"/>
                </a:lnTo>
                <a:lnTo>
                  <a:pt x="57" y="8"/>
                </a:lnTo>
                <a:lnTo>
                  <a:pt x="57" y="8"/>
                </a:lnTo>
                <a:lnTo>
                  <a:pt x="58" y="8"/>
                </a:lnTo>
                <a:lnTo>
                  <a:pt x="59" y="8"/>
                </a:lnTo>
                <a:lnTo>
                  <a:pt x="59" y="8"/>
                </a:lnTo>
                <a:lnTo>
                  <a:pt x="60" y="9"/>
                </a:lnTo>
                <a:lnTo>
                  <a:pt x="60" y="9"/>
                </a:lnTo>
                <a:lnTo>
                  <a:pt x="60" y="9"/>
                </a:lnTo>
                <a:lnTo>
                  <a:pt x="61" y="9"/>
                </a:lnTo>
                <a:lnTo>
                  <a:pt x="61" y="9"/>
                </a:lnTo>
                <a:lnTo>
                  <a:pt x="62" y="10"/>
                </a:lnTo>
                <a:lnTo>
                  <a:pt x="62" y="10"/>
                </a:lnTo>
                <a:lnTo>
                  <a:pt x="63" y="10"/>
                </a:lnTo>
                <a:lnTo>
                  <a:pt x="63" y="10"/>
                </a:lnTo>
                <a:lnTo>
                  <a:pt x="64" y="10"/>
                </a:lnTo>
                <a:lnTo>
                  <a:pt x="64" y="10"/>
                </a:lnTo>
                <a:lnTo>
                  <a:pt x="64" y="11"/>
                </a:lnTo>
                <a:lnTo>
                  <a:pt x="65" y="11"/>
                </a:lnTo>
                <a:lnTo>
                  <a:pt x="65" y="11"/>
                </a:lnTo>
                <a:lnTo>
                  <a:pt x="65" y="11"/>
                </a:lnTo>
                <a:lnTo>
                  <a:pt x="65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3"/>
                </a:lnTo>
                <a:lnTo>
                  <a:pt x="67" y="13"/>
                </a:lnTo>
                <a:lnTo>
                  <a:pt x="67" y="13"/>
                </a:lnTo>
                <a:lnTo>
                  <a:pt x="68" y="14"/>
                </a:lnTo>
                <a:lnTo>
                  <a:pt x="68" y="14"/>
                </a:lnTo>
                <a:lnTo>
                  <a:pt x="68" y="15"/>
                </a:lnTo>
                <a:lnTo>
                  <a:pt x="69" y="15"/>
                </a:lnTo>
                <a:lnTo>
                  <a:pt x="69" y="16"/>
                </a:lnTo>
                <a:lnTo>
                  <a:pt x="70" y="16"/>
                </a:lnTo>
                <a:lnTo>
                  <a:pt x="70" y="16"/>
                </a:lnTo>
                <a:lnTo>
                  <a:pt x="71" y="16"/>
                </a:lnTo>
                <a:lnTo>
                  <a:pt x="71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3" y="17"/>
                </a:lnTo>
                <a:lnTo>
                  <a:pt x="73" y="17"/>
                </a:lnTo>
                <a:lnTo>
                  <a:pt x="74" y="17"/>
                </a:lnTo>
                <a:lnTo>
                  <a:pt x="74" y="18"/>
                </a:lnTo>
                <a:lnTo>
                  <a:pt x="74" y="18"/>
                </a:lnTo>
                <a:lnTo>
                  <a:pt x="74" y="19"/>
                </a:lnTo>
                <a:lnTo>
                  <a:pt x="74" y="19"/>
                </a:lnTo>
                <a:lnTo>
                  <a:pt x="74" y="20"/>
                </a:lnTo>
                <a:lnTo>
                  <a:pt x="74" y="20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3"/>
                </a:lnTo>
                <a:lnTo>
                  <a:pt x="73" y="23"/>
                </a:lnTo>
                <a:lnTo>
                  <a:pt x="73" y="23"/>
                </a:lnTo>
                <a:lnTo>
                  <a:pt x="73" y="24"/>
                </a:lnTo>
                <a:lnTo>
                  <a:pt x="73" y="25"/>
                </a:lnTo>
                <a:lnTo>
                  <a:pt x="73" y="25"/>
                </a:lnTo>
                <a:lnTo>
                  <a:pt x="73" y="25"/>
                </a:lnTo>
                <a:lnTo>
                  <a:pt x="74" y="25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5" y="26"/>
                </a:lnTo>
                <a:lnTo>
                  <a:pt x="75" y="26"/>
                </a:lnTo>
                <a:lnTo>
                  <a:pt x="76" y="26"/>
                </a:lnTo>
                <a:lnTo>
                  <a:pt x="76" y="26"/>
                </a:lnTo>
                <a:lnTo>
                  <a:pt x="76" y="26"/>
                </a:lnTo>
                <a:lnTo>
                  <a:pt x="76" y="27"/>
                </a:lnTo>
                <a:lnTo>
                  <a:pt x="77" y="26"/>
                </a:lnTo>
                <a:lnTo>
                  <a:pt x="77" y="26"/>
                </a:lnTo>
                <a:lnTo>
                  <a:pt x="78" y="26"/>
                </a:lnTo>
                <a:lnTo>
                  <a:pt x="78" y="27"/>
                </a:lnTo>
                <a:lnTo>
                  <a:pt x="79" y="27"/>
                </a:lnTo>
                <a:lnTo>
                  <a:pt x="79" y="26"/>
                </a:lnTo>
                <a:lnTo>
                  <a:pt x="80" y="26"/>
                </a:lnTo>
                <a:lnTo>
                  <a:pt x="80" y="26"/>
                </a:lnTo>
                <a:lnTo>
                  <a:pt x="80" y="27"/>
                </a:lnTo>
                <a:lnTo>
                  <a:pt x="81" y="27"/>
                </a:lnTo>
                <a:lnTo>
                  <a:pt x="81" y="28"/>
                </a:lnTo>
                <a:lnTo>
                  <a:pt x="82" y="28"/>
                </a:lnTo>
                <a:lnTo>
                  <a:pt x="82" y="28"/>
                </a:lnTo>
                <a:lnTo>
                  <a:pt x="83" y="28"/>
                </a:lnTo>
                <a:lnTo>
                  <a:pt x="83" y="28"/>
                </a:lnTo>
                <a:lnTo>
                  <a:pt x="84" y="28"/>
                </a:lnTo>
                <a:lnTo>
                  <a:pt x="84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6" y="29"/>
                </a:lnTo>
                <a:lnTo>
                  <a:pt x="86" y="29"/>
                </a:lnTo>
                <a:lnTo>
                  <a:pt x="87" y="30"/>
                </a:lnTo>
                <a:lnTo>
                  <a:pt x="87" y="30"/>
                </a:lnTo>
                <a:lnTo>
                  <a:pt x="87" y="31"/>
                </a:lnTo>
                <a:lnTo>
                  <a:pt x="87" y="31"/>
                </a:lnTo>
                <a:lnTo>
                  <a:pt x="88" y="31"/>
                </a:lnTo>
                <a:lnTo>
                  <a:pt x="88" y="31"/>
                </a:lnTo>
                <a:lnTo>
                  <a:pt x="89" y="31"/>
                </a:lnTo>
                <a:lnTo>
                  <a:pt x="89" y="32"/>
                </a:lnTo>
                <a:lnTo>
                  <a:pt x="89" y="32"/>
                </a:lnTo>
                <a:lnTo>
                  <a:pt x="89" y="33"/>
                </a:lnTo>
                <a:lnTo>
                  <a:pt x="89" y="33"/>
                </a:lnTo>
                <a:lnTo>
                  <a:pt x="89" y="33"/>
                </a:lnTo>
                <a:lnTo>
                  <a:pt x="90" y="33"/>
                </a:lnTo>
                <a:lnTo>
                  <a:pt x="90" y="34"/>
                </a:lnTo>
                <a:lnTo>
                  <a:pt x="90" y="35"/>
                </a:lnTo>
                <a:lnTo>
                  <a:pt x="91" y="35"/>
                </a:lnTo>
                <a:lnTo>
                  <a:pt x="91" y="36"/>
                </a:lnTo>
                <a:lnTo>
                  <a:pt x="91" y="36"/>
                </a:lnTo>
                <a:lnTo>
                  <a:pt x="92" y="36"/>
                </a:lnTo>
                <a:lnTo>
                  <a:pt x="92" y="37"/>
                </a:lnTo>
                <a:lnTo>
                  <a:pt x="92" y="37"/>
                </a:lnTo>
                <a:lnTo>
                  <a:pt x="93" y="37"/>
                </a:lnTo>
                <a:lnTo>
                  <a:pt x="93" y="38"/>
                </a:lnTo>
                <a:lnTo>
                  <a:pt x="93" y="38"/>
                </a:lnTo>
                <a:lnTo>
                  <a:pt x="94" y="38"/>
                </a:lnTo>
                <a:lnTo>
                  <a:pt x="94" y="38"/>
                </a:lnTo>
                <a:lnTo>
                  <a:pt x="95" y="38"/>
                </a:lnTo>
                <a:lnTo>
                  <a:pt x="95" y="38"/>
                </a:lnTo>
                <a:lnTo>
                  <a:pt x="95" y="38"/>
                </a:lnTo>
                <a:lnTo>
                  <a:pt x="96" y="39"/>
                </a:lnTo>
                <a:lnTo>
                  <a:pt x="96" y="39"/>
                </a:lnTo>
                <a:lnTo>
                  <a:pt x="97" y="39"/>
                </a:lnTo>
                <a:lnTo>
                  <a:pt x="97" y="39"/>
                </a:lnTo>
                <a:lnTo>
                  <a:pt x="97" y="39"/>
                </a:lnTo>
                <a:lnTo>
                  <a:pt x="98" y="39"/>
                </a:lnTo>
                <a:lnTo>
                  <a:pt x="98" y="39"/>
                </a:lnTo>
                <a:lnTo>
                  <a:pt x="98" y="40"/>
                </a:lnTo>
                <a:lnTo>
                  <a:pt x="98" y="40"/>
                </a:lnTo>
                <a:lnTo>
                  <a:pt x="98" y="40"/>
                </a:lnTo>
                <a:lnTo>
                  <a:pt x="99" y="41"/>
                </a:lnTo>
                <a:lnTo>
                  <a:pt x="99" y="42"/>
                </a:lnTo>
                <a:lnTo>
                  <a:pt x="99" y="42"/>
                </a:lnTo>
                <a:lnTo>
                  <a:pt x="100" y="42"/>
                </a:lnTo>
                <a:lnTo>
                  <a:pt x="100" y="43"/>
                </a:lnTo>
                <a:lnTo>
                  <a:pt x="100" y="43"/>
                </a:lnTo>
                <a:lnTo>
                  <a:pt x="100" y="44"/>
                </a:lnTo>
                <a:lnTo>
                  <a:pt x="100" y="44"/>
                </a:lnTo>
                <a:lnTo>
                  <a:pt x="101" y="45"/>
                </a:lnTo>
                <a:lnTo>
                  <a:pt x="101" y="45"/>
                </a:lnTo>
                <a:lnTo>
                  <a:pt x="101" y="46"/>
                </a:lnTo>
                <a:lnTo>
                  <a:pt x="101" y="46"/>
                </a:lnTo>
                <a:lnTo>
                  <a:pt x="101" y="46"/>
                </a:lnTo>
                <a:lnTo>
                  <a:pt x="101" y="47"/>
                </a:lnTo>
                <a:lnTo>
                  <a:pt x="101" y="47"/>
                </a:lnTo>
                <a:lnTo>
                  <a:pt x="102" y="48"/>
                </a:lnTo>
                <a:lnTo>
                  <a:pt x="102" y="49"/>
                </a:lnTo>
                <a:lnTo>
                  <a:pt x="102" y="49"/>
                </a:lnTo>
                <a:lnTo>
                  <a:pt x="102" y="50"/>
                </a:lnTo>
                <a:lnTo>
                  <a:pt x="103" y="50"/>
                </a:lnTo>
                <a:lnTo>
                  <a:pt x="103" y="50"/>
                </a:lnTo>
                <a:lnTo>
                  <a:pt x="104" y="51"/>
                </a:lnTo>
                <a:lnTo>
                  <a:pt x="104" y="51"/>
                </a:lnTo>
                <a:lnTo>
                  <a:pt x="105" y="51"/>
                </a:lnTo>
                <a:lnTo>
                  <a:pt x="105" y="51"/>
                </a:lnTo>
                <a:lnTo>
                  <a:pt x="105" y="51"/>
                </a:lnTo>
                <a:lnTo>
                  <a:pt x="106" y="51"/>
                </a:lnTo>
                <a:lnTo>
                  <a:pt x="107" y="51"/>
                </a:lnTo>
                <a:lnTo>
                  <a:pt x="107" y="51"/>
                </a:lnTo>
                <a:lnTo>
                  <a:pt x="108" y="52"/>
                </a:lnTo>
                <a:lnTo>
                  <a:pt x="108" y="52"/>
                </a:lnTo>
                <a:lnTo>
                  <a:pt x="109" y="52"/>
                </a:lnTo>
                <a:lnTo>
                  <a:pt x="109" y="52"/>
                </a:lnTo>
                <a:lnTo>
                  <a:pt x="109" y="53"/>
                </a:lnTo>
                <a:lnTo>
                  <a:pt x="109" y="53"/>
                </a:lnTo>
                <a:lnTo>
                  <a:pt x="110" y="53"/>
                </a:lnTo>
                <a:lnTo>
                  <a:pt x="110" y="53"/>
                </a:lnTo>
                <a:lnTo>
                  <a:pt x="110" y="53"/>
                </a:lnTo>
                <a:lnTo>
                  <a:pt x="110" y="53"/>
                </a:lnTo>
                <a:lnTo>
                  <a:pt x="111" y="53"/>
                </a:lnTo>
                <a:lnTo>
                  <a:pt x="111" y="53"/>
                </a:lnTo>
                <a:lnTo>
                  <a:pt x="111" y="54"/>
                </a:lnTo>
                <a:lnTo>
                  <a:pt x="112" y="54"/>
                </a:lnTo>
                <a:lnTo>
                  <a:pt x="112" y="54"/>
                </a:lnTo>
                <a:lnTo>
                  <a:pt x="113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5" y="55"/>
                </a:lnTo>
                <a:lnTo>
                  <a:pt x="116" y="55"/>
                </a:lnTo>
                <a:lnTo>
                  <a:pt x="116" y="55"/>
                </a:lnTo>
                <a:lnTo>
                  <a:pt x="117" y="55"/>
                </a:lnTo>
                <a:lnTo>
                  <a:pt x="118" y="55"/>
                </a:lnTo>
                <a:lnTo>
                  <a:pt x="118" y="55"/>
                </a:lnTo>
                <a:lnTo>
                  <a:pt x="118" y="55"/>
                </a:lnTo>
                <a:lnTo>
                  <a:pt x="118" y="56"/>
                </a:lnTo>
                <a:lnTo>
                  <a:pt x="119" y="56"/>
                </a:lnTo>
                <a:lnTo>
                  <a:pt x="119" y="56"/>
                </a:lnTo>
                <a:lnTo>
                  <a:pt x="119" y="56"/>
                </a:lnTo>
                <a:lnTo>
                  <a:pt x="120" y="57"/>
                </a:lnTo>
                <a:lnTo>
                  <a:pt x="120" y="57"/>
                </a:lnTo>
                <a:lnTo>
                  <a:pt x="121" y="57"/>
                </a:lnTo>
                <a:lnTo>
                  <a:pt x="121" y="57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3" y="58"/>
                </a:lnTo>
                <a:lnTo>
                  <a:pt x="123" y="58"/>
                </a:lnTo>
                <a:lnTo>
                  <a:pt x="124" y="58"/>
                </a:lnTo>
                <a:lnTo>
                  <a:pt x="124" y="58"/>
                </a:lnTo>
                <a:lnTo>
                  <a:pt x="125" y="58"/>
                </a:lnTo>
                <a:lnTo>
                  <a:pt x="125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60"/>
                </a:lnTo>
                <a:lnTo>
                  <a:pt x="126" y="60"/>
                </a:lnTo>
                <a:lnTo>
                  <a:pt x="127" y="60"/>
                </a:lnTo>
                <a:lnTo>
                  <a:pt x="127" y="61"/>
                </a:lnTo>
                <a:lnTo>
                  <a:pt x="127" y="61"/>
                </a:lnTo>
                <a:lnTo>
                  <a:pt x="128" y="61"/>
                </a:lnTo>
                <a:lnTo>
                  <a:pt x="128" y="62"/>
                </a:lnTo>
                <a:lnTo>
                  <a:pt x="128" y="62"/>
                </a:lnTo>
                <a:lnTo>
                  <a:pt x="129" y="62"/>
                </a:lnTo>
                <a:lnTo>
                  <a:pt x="129" y="62"/>
                </a:lnTo>
                <a:lnTo>
                  <a:pt x="129" y="63"/>
                </a:lnTo>
                <a:lnTo>
                  <a:pt x="130" y="63"/>
                </a:lnTo>
                <a:lnTo>
                  <a:pt x="130" y="63"/>
                </a:lnTo>
                <a:lnTo>
                  <a:pt x="130" y="64"/>
                </a:lnTo>
                <a:lnTo>
                  <a:pt x="130" y="64"/>
                </a:lnTo>
                <a:lnTo>
                  <a:pt x="130" y="65"/>
                </a:lnTo>
                <a:lnTo>
                  <a:pt x="131" y="65"/>
                </a:lnTo>
                <a:lnTo>
                  <a:pt x="131" y="65"/>
                </a:lnTo>
                <a:lnTo>
                  <a:pt x="132" y="65"/>
                </a:lnTo>
                <a:lnTo>
                  <a:pt x="132" y="66"/>
                </a:lnTo>
                <a:lnTo>
                  <a:pt x="133" y="66"/>
                </a:lnTo>
                <a:lnTo>
                  <a:pt x="134" y="66"/>
                </a:lnTo>
                <a:lnTo>
                  <a:pt x="134" y="66"/>
                </a:lnTo>
                <a:lnTo>
                  <a:pt x="134" y="67"/>
                </a:lnTo>
                <a:lnTo>
                  <a:pt x="134" y="67"/>
                </a:lnTo>
                <a:lnTo>
                  <a:pt x="135" y="67"/>
                </a:lnTo>
                <a:lnTo>
                  <a:pt x="135" y="68"/>
                </a:lnTo>
                <a:lnTo>
                  <a:pt x="135" y="69"/>
                </a:lnTo>
                <a:lnTo>
                  <a:pt x="135" y="69"/>
                </a:lnTo>
                <a:lnTo>
                  <a:pt x="136" y="70"/>
                </a:lnTo>
                <a:lnTo>
                  <a:pt x="136" y="70"/>
                </a:lnTo>
                <a:lnTo>
                  <a:pt x="137" y="70"/>
                </a:lnTo>
                <a:lnTo>
                  <a:pt x="137" y="70"/>
                </a:lnTo>
                <a:lnTo>
                  <a:pt x="137" y="71"/>
                </a:lnTo>
                <a:lnTo>
                  <a:pt x="138" y="71"/>
                </a:lnTo>
                <a:lnTo>
                  <a:pt x="138" y="71"/>
                </a:lnTo>
                <a:lnTo>
                  <a:pt x="139" y="71"/>
                </a:lnTo>
                <a:lnTo>
                  <a:pt x="139" y="71"/>
                </a:lnTo>
                <a:lnTo>
                  <a:pt x="139" y="71"/>
                </a:lnTo>
                <a:lnTo>
                  <a:pt x="139" y="72"/>
                </a:lnTo>
                <a:lnTo>
                  <a:pt x="139" y="72"/>
                </a:lnTo>
                <a:lnTo>
                  <a:pt x="140" y="73"/>
                </a:lnTo>
                <a:lnTo>
                  <a:pt x="141" y="74"/>
                </a:lnTo>
                <a:lnTo>
                  <a:pt x="142" y="74"/>
                </a:lnTo>
                <a:lnTo>
                  <a:pt x="142" y="74"/>
                </a:lnTo>
                <a:lnTo>
                  <a:pt x="143" y="75"/>
                </a:lnTo>
                <a:lnTo>
                  <a:pt x="143" y="75"/>
                </a:lnTo>
                <a:lnTo>
                  <a:pt x="144" y="75"/>
                </a:lnTo>
                <a:lnTo>
                  <a:pt x="145" y="75"/>
                </a:lnTo>
                <a:lnTo>
                  <a:pt x="146" y="75"/>
                </a:lnTo>
                <a:lnTo>
                  <a:pt x="147" y="75"/>
                </a:lnTo>
                <a:lnTo>
                  <a:pt x="147" y="75"/>
                </a:lnTo>
                <a:lnTo>
                  <a:pt x="148" y="75"/>
                </a:lnTo>
                <a:lnTo>
                  <a:pt x="149" y="75"/>
                </a:lnTo>
                <a:lnTo>
                  <a:pt x="150" y="76"/>
                </a:lnTo>
                <a:lnTo>
                  <a:pt x="151" y="76"/>
                </a:lnTo>
                <a:lnTo>
                  <a:pt x="151" y="77"/>
                </a:lnTo>
                <a:lnTo>
                  <a:pt x="152" y="77"/>
                </a:lnTo>
                <a:lnTo>
                  <a:pt x="152" y="78"/>
                </a:lnTo>
                <a:lnTo>
                  <a:pt x="153" y="78"/>
                </a:lnTo>
                <a:lnTo>
                  <a:pt x="153" y="79"/>
                </a:lnTo>
                <a:lnTo>
                  <a:pt x="154" y="80"/>
                </a:lnTo>
                <a:lnTo>
                  <a:pt x="154" y="80"/>
                </a:ln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lnTo>
                  <a:pt x="156" y="82"/>
                </a:lnTo>
                <a:lnTo>
                  <a:pt x="157" y="82"/>
                </a:lnTo>
                <a:lnTo>
                  <a:pt x="158" y="82"/>
                </a:lnTo>
                <a:lnTo>
                  <a:pt x="159" y="82"/>
                </a:lnTo>
                <a:lnTo>
                  <a:pt x="159" y="82"/>
                </a:lnTo>
                <a:lnTo>
                  <a:pt x="159" y="83"/>
                </a:lnTo>
                <a:lnTo>
                  <a:pt x="159" y="83"/>
                </a:lnTo>
                <a:lnTo>
                  <a:pt x="159" y="83"/>
                </a:lnTo>
                <a:lnTo>
                  <a:pt x="159" y="83"/>
                </a:lnTo>
                <a:lnTo>
                  <a:pt x="159" y="84"/>
                </a:lnTo>
                <a:lnTo>
                  <a:pt x="160" y="84"/>
                </a:lnTo>
                <a:lnTo>
                  <a:pt x="160" y="85"/>
                </a:lnTo>
                <a:lnTo>
                  <a:pt x="160" y="85"/>
                </a:lnTo>
                <a:lnTo>
                  <a:pt x="160" y="85"/>
                </a:lnTo>
                <a:lnTo>
                  <a:pt x="161" y="85"/>
                </a:lnTo>
                <a:lnTo>
                  <a:pt x="161" y="85"/>
                </a:lnTo>
                <a:lnTo>
                  <a:pt x="161" y="85"/>
                </a:lnTo>
                <a:lnTo>
                  <a:pt x="161" y="86"/>
                </a:lnTo>
                <a:lnTo>
                  <a:pt x="161" y="86"/>
                </a:lnTo>
                <a:lnTo>
                  <a:pt x="161" y="86"/>
                </a:lnTo>
                <a:lnTo>
                  <a:pt x="160" y="87"/>
                </a:lnTo>
                <a:lnTo>
                  <a:pt x="160" y="87"/>
                </a:lnTo>
                <a:lnTo>
                  <a:pt x="160" y="87"/>
                </a:lnTo>
                <a:lnTo>
                  <a:pt x="160" y="87"/>
                </a:lnTo>
                <a:lnTo>
                  <a:pt x="160" y="88"/>
                </a:lnTo>
                <a:lnTo>
                  <a:pt x="160" y="88"/>
                </a:lnTo>
                <a:lnTo>
                  <a:pt x="160" y="89"/>
                </a:lnTo>
                <a:lnTo>
                  <a:pt x="159" y="89"/>
                </a:lnTo>
                <a:lnTo>
                  <a:pt x="159" y="89"/>
                </a:lnTo>
                <a:lnTo>
                  <a:pt x="159" y="90"/>
                </a:lnTo>
                <a:lnTo>
                  <a:pt x="158" y="90"/>
                </a:lnTo>
                <a:lnTo>
                  <a:pt x="158" y="90"/>
                </a:lnTo>
                <a:lnTo>
                  <a:pt x="158" y="90"/>
                </a:lnTo>
                <a:lnTo>
                  <a:pt x="157" y="90"/>
                </a:lnTo>
                <a:lnTo>
                  <a:pt x="157" y="91"/>
                </a:lnTo>
                <a:lnTo>
                  <a:pt x="156" y="91"/>
                </a:lnTo>
                <a:lnTo>
                  <a:pt x="156" y="92"/>
                </a:lnTo>
                <a:lnTo>
                  <a:pt x="156" y="92"/>
                </a:lnTo>
                <a:lnTo>
                  <a:pt x="156" y="92"/>
                </a:lnTo>
                <a:lnTo>
                  <a:pt x="156" y="93"/>
                </a:lnTo>
                <a:lnTo>
                  <a:pt x="156" y="93"/>
                </a:lnTo>
                <a:lnTo>
                  <a:pt x="155" y="94"/>
                </a:lnTo>
                <a:lnTo>
                  <a:pt x="155" y="94"/>
                </a:lnTo>
                <a:lnTo>
                  <a:pt x="155" y="95"/>
                </a:lnTo>
                <a:lnTo>
                  <a:pt x="155" y="95"/>
                </a:lnTo>
                <a:lnTo>
                  <a:pt x="155" y="95"/>
                </a:lnTo>
                <a:lnTo>
                  <a:pt x="154" y="95"/>
                </a:lnTo>
                <a:lnTo>
                  <a:pt x="154" y="96"/>
                </a:lnTo>
                <a:lnTo>
                  <a:pt x="154" y="96"/>
                </a:lnTo>
                <a:lnTo>
                  <a:pt x="154" y="96"/>
                </a:lnTo>
                <a:lnTo>
                  <a:pt x="154" y="96"/>
                </a:lnTo>
                <a:lnTo>
                  <a:pt x="154" y="96"/>
                </a:lnTo>
                <a:lnTo>
                  <a:pt x="154" y="97"/>
                </a:lnTo>
                <a:lnTo>
                  <a:pt x="154" y="97"/>
                </a:lnTo>
                <a:lnTo>
                  <a:pt x="154" y="98"/>
                </a:lnTo>
                <a:lnTo>
                  <a:pt x="153" y="98"/>
                </a:lnTo>
                <a:lnTo>
                  <a:pt x="153" y="98"/>
                </a:lnTo>
                <a:lnTo>
                  <a:pt x="153" y="99"/>
                </a:lnTo>
                <a:lnTo>
                  <a:pt x="153" y="99"/>
                </a:lnTo>
                <a:lnTo>
                  <a:pt x="153" y="99"/>
                </a:lnTo>
                <a:lnTo>
                  <a:pt x="152" y="99"/>
                </a:lnTo>
                <a:lnTo>
                  <a:pt x="152" y="99"/>
                </a:lnTo>
                <a:lnTo>
                  <a:pt x="152" y="100"/>
                </a:lnTo>
                <a:lnTo>
                  <a:pt x="151" y="100"/>
                </a:lnTo>
                <a:lnTo>
                  <a:pt x="151" y="100"/>
                </a:lnTo>
                <a:lnTo>
                  <a:pt x="151" y="100"/>
                </a:lnTo>
                <a:lnTo>
                  <a:pt x="151" y="100"/>
                </a:lnTo>
                <a:lnTo>
                  <a:pt x="151" y="100"/>
                </a:lnTo>
                <a:lnTo>
                  <a:pt x="151" y="100"/>
                </a:lnTo>
                <a:lnTo>
                  <a:pt x="151" y="99"/>
                </a:lnTo>
                <a:lnTo>
                  <a:pt x="150" y="99"/>
                </a:lnTo>
                <a:lnTo>
                  <a:pt x="150" y="99"/>
                </a:lnTo>
                <a:lnTo>
                  <a:pt x="149" y="99"/>
                </a:lnTo>
                <a:lnTo>
                  <a:pt x="149" y="99"/>
                </a:lnTo>
                <a:lnTo>
                  <a:pt x="148" y="99"/>
                </a:lnTo>
                <a:lnTo>
                  <a:pt x="148" y="100"/>
                </a:lnTo>
                <a:lnTo>
                  <a:pt x="148" y="100"/>
                </a:lnTo>
                <a:lnTo>
                  <a:pt x="148" y="100"/>
                </a:lnTo>
                <a:lnTo>
                  <a:pt x="147" y="100"/>
                </a:lnTo>
                <a:lnTo>
                  <a:pt x="147" y="100"/>
                </a:lnTo>
                <a:lnTo>
                  <a:pt x="147" y="101"/>
                </a:lnTo>
                <a:lnTo>
                  <a:pt x="147" y="101"/>
                </a:lnTo>
                <a:lnTo>
                  <a:pt x="147" y="102"/>
                </a:lnTo>
                <a:lnTo>
                  <a:pt x="146" y="102"/>
                </a:lnTo>
                <a:lnTo>
                  <a:pt x="146" y="102"/>
                </a:lnTo>
                <a:lnTo>
                  <a:pt x="146" y="102"/>
                </a:lnTo>
                <a:lnTo>
                  <a:pt x="146" y="103"/>
                </a:lnTo>
                <a:lnTo>
                  <a:pt x="145" y="103"/>
                </a:lnTo>
                <a:lnTo>
                  <a:pt x="145" y="103"/>
                </a:lnTo>
                <a:lnTo>
                  <a:pt x="145" y="103"/>
                </a:lnTo>
                <a:lnTo>
                  <a:pt x="145" y="104"/>
                </a:lnTo>
                <a:lnTo>
                  <a:pt x="144" y="104"/>
                </a:lnTo>
                <a:lnTo>
                  <a:pt x="144" y="104"/>
                </a:lnTo>
                <a:lnTo>
                  <a:pt x="144" y="104"/>
                </a:lnTo>
                <a:lnTo>
                  <a:pt x="144" y="104"/>
                </a:lnTo>
                <a:lnTo>
                  <a:pt x="143" y="105"/>
                </a:lnTo>
                <a:lnTo>
                  <a:pt x="143" y="105"/>
                </a:lnTo>
                <a:lnTo>
                  <a:pt x="143" y="106"/>
                </a:lnTo>
                <a:lnTo>
                  <a:pt x="143" y="106"/>
                </a:lnTo>
                <a:lnTo>
                  <a:pt x="142" y="106"/>
                </a:lnTo>
                <a:lnTo>
                  <a:pt x="142" y="105"/>
                </a:lnTo>
                <a:lnTo>
                  <a:pt x="141" y="106"/>
                </a:lnTo>
                <a:lnTo>
                  <a:pt x="141" y="106"/>
                </a:lnTo>
                <a:lnTo>
                  <a:pt x="141" y="106"/>
                </a:lnTo>
                <a:lnTo>
                  <a:pt x="141" y="107"/>
                </a:lnTo>
                <a:lnTo>
                  <a:pt x="141" y="107"/>
                </a:lnTo>
                <a:lnTo>
                  <a:pt x="140" y="107"/>
                </a:lnTo>
                <a:lnTo>
                  <a:pt x="140" y="107"/>
                </a:lnTo>
                <a:lnTo>
                  <a:pt x="139" y="108"/>
                </a:lnTo>
                <a:lnTo>
                  <a:pt x="139" y="108"/>
                </a:lnTo>
                <a:lnTo>
                  <a:pt x="139" y="108"/>
                </a:lnTo>
                <a:lnTo>
                  <a:pt x="139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7" y="110"/>
                </a:lnTo>
                <a:lnTo>
                  <a:pt x="137" y="110"/>
                </a:lnTo>
                <a:lnTo>
                  <a:pt x="136" y="110"/>
                </a:lnTo>
                <a:lnTo>
                  <a:pt x="136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4" y="111"/>
                </a:lnTo>
                <a:lnTo>
                  <a:pt x="134" y="111"/>
                </a:lnTo>
                <a:lnTo>
                  <a:pt x="133" y="111"/>
                </a:lnTo>
                <a:lnTo>
                  <a:pt x="133" y="111"/>
                </a:lnTo>
                <a:lnTo>
                  <a:pt x="132" y="111"/>
                </a:lnTo>
                <a:lnTo>
                  <a:pt x="132" y="112"/>
                </a:lnTo>
                <a:lnTo>
                  <a:pt x="132" y="112"/>
                </a:lnTo>
                <a:lnTo>
                  <a:pt x="131" y="112"/>
                </a:lnTo>
                <a:lnTo>
                  <a:pt x="131" y="112"/>
                </a:lnTo>
                <a:lnTo>
                  <a:pt x="130" y="112"/>
                </a:lnTo>
                <a:lnTo>
                  <a:pt x="130" y="112"/>
                </a:lnTo>
                <a:lnTo>
                  <a:pt x="130" y="112"/>
                </a:lnTo>
                <a:lnTo>
                  <a:pt x="130" y="112"/>
                </a:lnTo>
                <a:lnTo>
                  <a:pt x="130" y="112"/>
                </a:lnTo>
                <a:lnTo>
                  <a:pt x="129" y="112"/>
                </a:lnTo>
                <a:lnTo>
                  <a:pt x="129" y="112"/>
                </a:lnTo>
                <a:lnTo>
                  <a:pt x="128" y="112"/>
                </a:lnTo>
                <a:lnTo>
                  <a:pt x="128" y="112"/>
                </a:lnTo>
                <a:lnTo>
                  <a:pt x="127" y="112"/>
                </a:lnTo>
                <a:lnTo>
                  <a:pt x="127" y="112"/>
                </a:lnTo>
                <a:lnTo>
                  <a:pt x="127" y="113"/>
                </a:lnTo>
                <a:lnTo>
                  <a:pt x="126" y="113"/>
                </a:lnTo>
                <a:lnTo>
                  <a:pt x="126" y="113"/>
                </a:lnTo>
                <a:lnTo>
                  <a:pt x="126" y="113"/>
                </a:lnTo>
                <a:lnTo>
                  <a:pt x="126" y="113"/>
                </a:lnTo>
                <a:lnTo>
                  <a:pt x="125" y="113"/>
                </a:lnTo>
                <a:lnTo>
                  <a:pt x="125" y="113"/>
                </a:lnTo>
                <a:lnTo>
                  <a:pt x="124" y="113"/>
                </a:lnTo>
                <a:lnTo>
                  <a:pt x="124" y="113"/>
                </a:lnTo>
                <a:lnTo>
                  <a:pt x="124" y="113"/>
                </a:lnTo>
                <a:lnTo>
                  <a:pt x="124" y="112"/>
                </a:lnTo>
                <a:lnTo>
                  <a:pt x="124" y="112"/>
                </a:lnTo>
                <a:lnTo>
                  <a:pt x="123" y="112"/>
                </a:lnTo>
                <a:lnTo>
                  <a:pt x="123" y="112"/>
                </a:lnTo>
                <a:lnTo>
                  <a:pt x="123" y="112"/>
                </a:lnTo>
                <a:lnTo>
                  <a:pt x="122" y="112"/>
                </a:lnTo>
                <a:lnTo>
                  <a:pt x="122" y="112"/>
                </a:lnTo>
                <a:lnTo>
                  <a:pt x="122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3"/>
                </a:lnTo>
                <a:lnTo>
                  <a:pt x="121" y="113"/>
                </a:lnTo>
                <a:lnTo>
                  <a:pt x="121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5"/>
                </a:lnTo>
                <a:lnTo>
                  <a:pt x="120" y="115"/>
                </a:lnTo>
                <a:lnTo>
                  <a:pt x="120" y="116"/>
                </a:lnTo>
                <a:lnTo>
                  <a:pt x="120" y="116"/>
                </a:lnTo>
                <a:lnTo>
                  <a:pt x="120" y="117"/>
                </a:lnTo>
                <a:lnTo>
                  <a:pt x="120" y="117"/>
                </a:lnTo>
                <a:lnTo>
                  <a:pt x="120" y="117"/>
                </a:lnTo>
                <a:lnTo>
                  <a:pt x="119" y="117"/>
                </a:lnTo>
                <a:lnTo>
                  <a:pt x="119" y="117"/>
                </a:lnTo>
                <a:lnTo>
                  <a:pt x="119" y="118"/>
                </a:lnTo>
                <a:lnTo>
                  <a:pt x="120" y="118"/>
                </a:lnTo>
                <a:lnTo>
                  <a:pt x="120" y="118"/>
                </a:lnTo>
                <a:lnTo>
                  <a:pt x="120" y="119"/>
                </a:lnTo>
                <a:lnTo>
                  <a:pt x="120" y="119"/>
                </a:lnTo>
                <a:lnTo>
                  <a:pt x="120" y="120"/>
                </a:lnTo>
                <a:lnTo>
                  <a:pt x="119" y="120"/>
                </a:lnTo>
                <a:lnTo>
                  <a:pt x="119" y="121"/>
                </a:lnTo>
                <a:lnTo>
                  <a:pt x="119" y="121"/>
                </a:lnTo>
                <a:lnTo>
                  <a:pt x="119" y="121"/>
                </a:lnTo>
                <a:lnTo>
                  <a:pt x="119" y="122"/>
                </a:lnTo>
                <a:lnTo>
                  <a:pt x="119" y="122"/>
                </a:lnTo>
                <a:lnTo>
                  <a:pt x="119" y="123"/>
                </a:lnTo>
                <a:lnTo>
                  <a:pt x="119" y="123"/>
                </a:lnTo>
                <a:lnTo>
                  <a:pt x="119" y="124"/>
                </a:lnTo>
                <a:lnTo>
                  <a:pt x="119" y="124"/>
                </a:lnTo>
                <a:lnTo>
                  <a:pt x="119" y="125"/>
                </a:lnTo>
                <a:lnTo>
                  <a:pt x="119" y="125"/>
                </a:lnTo>
                <a:lnTo>
                  <a:pt x="119" y="125"/>
                </a:lnTo>
                <a:lnTo>
                  <a:pt x="119" y="126"/>
                </a:lnTo>
                <a:lnTo>
                  <a:pt x="119" y="126"/>
                </a:lnTo>
                <a:lnTo>
                  <a:pt x="119" y="126"/>
                </a:lnTo>
                <a:lnTo>
                  <a:pt x="119" y="127"/>
                </a:lnTo>
                <a:lnTo>
                  <a:pt x="119" y="127"/>
                </a:lnTo>
                <a:lnTo>
                  <a:pt x="118" y="128"/>
                </a:lnTo>
                <a:lnTo>
                  <a:pt x="118" y="128"/>
                </a:lnTo>
                <a:lnTo>
                  <a:pt x="118" y="128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30"/>
                </a:lnTo>
                <a:lnTo>
                  <a:pt x="118" y="130"/>
                </a:lnTo>
                <a:lnTo>
                  <a:pt x="118" y="131"/>
                </a:lnTo>
                <a:lnTo>
                  <a:pt x="118" y="131"/>
                </a:lnTo>
                <a:lnTo>
                  <a:pt x="118" y="132"/>
                </a:lnTo>
                <a:lnTo>
                  <a:pt x="118" y="132"/>
                </a:lnTo>
                <a:lnTo>
                  <a:pt x="118" y="132"/>
                </a:lnTo>
                <a:lnTo>
                  <a:pt x="118" y="132"/>
                </a:lnTo>
                <a:lnTo>
                  <a:pt x="117" y="132"/>
                </a:lnTo>
                <a:lnTo>
                  <a:pt x="117" y="133"/>
                </a:lnTo>
                <a:lnTo>
                  <a:pt x="116" y="133"/>
                </a:lnTo>
                <a:lnTo>
                  <a:pt x="116" y="133"/>
                </a:lnTo>
                <a:lnTo>
                  <a:pt x="116" y="133"/>
                </a:lnTo>
                <a:lnTo>
                  <a:pt x="115" y="133"/>
                </a:lnTo>
                <a:lnTo>
                  <a:pt x="115" y="133"/>
                </a:lnTo>
                <a:lnTo>
                  <a:pt x="115" y="134"/>
                </a:lnTo>
                <a:lnTo>
                  <a:pt x="114" y="134"/>
                </a:lnTo>
                <a:lnTo>
                  <a:pt x="114" y="134"/>
                </a:lnTo>
                <a:lnTo>
                  <a:pt x="114" y="134"/>
                </a:lnTo>
                <a:lnTo>
                  <a:pt x="114" y="135"/>
                </a:lnTo>
                <a:lnTo>
                  <a:pt x="114" y="135"/>
                </a:lnTo>
                <a:lnTo>
                  <a:pt x="113" y="135"/>
                </a:lnTo>
                <a:lnTo>
                  <a:pt x="113" y="134"/>
                </a:lnTo>
                <a:lnTo>
                  <a:pt x="112" y="134"/>
                </a:lnTo>
                <a:lnTo>
                  <a:pt x="112" y="134"/>
                </a:lnTo>
                <a:lnTo>
                  <a:pt x="111" y="134"/>
                </a:lnTo>
                <a:lnTo>
                  <a:pt x="111" y="134"/>
                </a:lnTo>
                <a:lnTo>
                  <a:pt x="111" y="134"/>
                </a:lnTo>
                <a:lnTo>
                  <a:pt x="110" y="134"/>
                </a:lnTo>
                <a:lnTo>
                  <a:pt x="110" y="133"/>
                </a:lnTo>
                <a:lnTo>
                  <a:pt x="110" y="133"/>
                </a:lnTo>
                <a:lnTo>
                  <a:pt x="109" y="134"/>
                </a:lnTo>
                <a:lnTo>
                  <a:pt x="109" y="134"/>
                </a:lnTo>
                <a:lnTo>
                  <a:pt x="109" y="134"/>
                </a:lnTo>
                <a:lnTo>
                  <a:pt x="108" y="134"/>
                </a:lnTo>
                <a:lnTo>
                  <a:pt x="108" y="134"/>
                </a:lnTo>
                <a:lnTo>
                  <a:pt x="107" y="134"/>
                </a:lnTo>
                <a:lnTo>
                  <a:pt x="107" y="134"/>
                </a:lnTo>
                <a:lnTo>
                  <a:pt x="106" y="134"/>
                </a:lnTo>
                <a:lnTo>
                  <a:pt x="106" y="134"/>
                </a:lnTo>
                <a:lnTo>
                  <a:pt x="106" y="134"/>
                </a:lnTo>
                <a:lnTo>
                  <a:pt x="106" y="135"/>
                </a:lnTo>
                <a:lnTo>
                  <a:pt x="105" y="135"/>
                </a:lnTo>
                <a:lnTo>
                  <a:pt x="105" y="136"/>
                </a:lnTo>
                <a:lnTo>
                  <a:pt x="105" y="136"/>
                </a:lnTo>
                <a:lnTo>
                  <a:pt x="105" y="136"/>
                </a:lnTo>
                <a:lnTo>
                  <a:pt x="104" y="136"/>
                </a:lnTo>
                <a:lnTo>
                  <a:pt x="104" y="136"/>
                </a:lnTo>
                <a:lnTo>
                  <a:pt x="103" y="136"/>
                </a:lnTo>
                <a:lnTo>
                  <a:pt x="103" y="136"/>
                </a:lnTo>
                <a:lnTo>
                  <a:pt x="102" y="136"/>
                </a:lnTo>
                <a:lnTo>
                  <a:pt x="102" y="136"/>
                </a:lnTo>
                <a:lnTo>
                  <a:pt x="101" y="136"/>
                </a:lnTo>
                <a:lnTo>
                  <a:pt x="101" y="136"/>
                </a:lnTo>
                <a:lnTo>
                  <a:pt x="101" y="136"/>
                </a:lnTo>
                <a:lnTo>
                  <a:pt x="100" y="136"/>
                </a:lnTo>
                <a:lnTo>
                  <a:pt x="100" y="136"/>
                </a:lnTo>
                <a:lnTo>
                  <a:pt x="99" y="136"/>
                </a:lnTo>
                <a:lnTo>
                  <a:pt x="99" y="136"/>
                </a:lnTo>
                <a:lnTo>
                  <a:pt x="98" y="136"/>
                </a:lnTo>
                <a:lnTo>
                  <a:pt x="98" y="136"/>
                </a:lnTo>
                <a:lnTo>
                  <a:pt x="98" y="136"/>
                </a:lnTo>
                <a:lnTo>
                  <a:pt x="98" y="136"/>
                </a:lnTo>
                <a:lnTo>
                  <a:pt x="97" y="137"/>
                </a:lnTo>
                <a:lnTo>
                  <a:pt x="97" y="137"/>
                </a:lnTo>
                <a:lnTo>
                  <a:pt x="97" y="137"/>
                </a:lnTo>
                <a:lnTo>
                  <a:pt x="96" y="137"/>
                </a:lnTo>
                <a:lnTo>
                  <a:pt x="96" y="137"/>
                </a:lnTo>
                <a:lnTo>
                  <a:pt x="95" y="137"/>
                </a:lnTo>
                <a:lnTo>
                  <a:pt x="95" y="137"/>
                </a:lnTo>
                <a:lnTo>
                  <a:pt x="94" y="137"/>
                </a:lnTo>
                <a:lnTo>
                  <a:pt x="94" y="136"/>
                </a:lnTo>
                <a:lnTo>
                  <a:pt x="94" y="136"/>
                </a:lnTo>
                <a:lnTo>
                  <a:pt x="94" y="136"/>
                </a:lnTo>
                <a:lnTo>
                  <a:pt x="93" y="136"/>
                </a:lnTo>
                <a:lnTo>
                  <a:pt x="93" y="135"/>
                </a:lnTo>
                <a:lnTo>
                  <a:pt x="93" y="135"/>
                </a:lnTo>
                <a:lnTo>
                  <a:pt x="93" y="134"/>
                </a:lnTo>
                <a:lnTo>
                  <a:pt x="92" y="134"/>
                </a:lnTo>
                <a:lnTo>
                  <a:pt x="92" y="134"/>
                </a:lnTo>
                <a:lnTo>
                  <a:pt x="92" y="133"/>
                </a:lnTo>
                <a:lnTo>
                  <a:pt x="92" y="133"/>
                </a:lnTo>
                <a:lnTo>
                  <a:pt x="91" y="133"/>
                </a:lnTo>
                <a:lnTo>
                  <a:pt x="91" y="133"/>
                </a:lnTo>
                <a:lnTo>
                  <a:pt x="91" y="133"/>
                </a:lnTo>
                <a:lnTo>
                  <a:pt x="91" y="132"/>
                </a:lnTo>
                <a:lnTo>
                  <a:pt x="90" y="132"/>
                </a:lnTo>
                <a:lnTo>
                  <a:pt x="90" y="133"/>
                </a:lnTo>
                <a:lnTo>
                  <a:pt x="89" y="133"/>
                </a:lnTo>
                <a:lnTo>
                  <a:pt x="89" y="133"/>
                </a:lnTo>
                <a:lnTo>
                  <a:pt x="89" y="133"/>
                </a:lnTo>
                <a:lnTo>
                  <a:pt x="89" y="133"/>
                </a:lnTo>
                <a:lnTo>
                  <a:pt x="88" y="134"/>
                </a:lnTo>
                <a:lnTo>
                  <a:pt x="88" y="134"/>
                </a:lnTo>
                <a:lnTo>
                  <a:pt x="88" y="135"/>
                </a:lnTo>
                <a:lnTo>
                  <a:pt x="88" y="135"/>
                </a:lnTo>
                <a:lnTo>
                  <a:pt x="88" y="135"/>
                </a:lnTo>
                <a:lnTo>
                  <a:pt x="87" y="136"/>
                </a:lnTo>
                <a:lnTo>
                  <a:pt x="87" y="136"/>
                </a:lnTo>
                <a:lnTo>
                  <a:pt x="87" y="137"/>
                </a:lnTo>
                <a:lnTo>
                  <a:pt x="87" y="137"/>
                </a:lnTo>
                <a:lnTo>
                  <a:pt x="87" y="137"/>
                </a:lnTo>
                <a:lnTo>
                  <a:pt x="87" y="138"/>
                </a:lnTo>
                <a:lnTo>
                  <a:pt x="87" y="138"/>
                </a:lnTo>
                <a:lnTo>
                  <a:pt x="87" y="138"/>
                </a:lnTo>
                <a:lnTo>
                  <a:pt x="87" y="139"/>
                </a:lnTo>
                <a:lnTo>
                  <a:pt x="87" y="139"/>
                </a:lnTo>
                <a:lnTo>
                  <a:pt x="87" y="140"/>
                </a:lnTo>
                <a:lnTo>
                  <a:pt x="87" y="140"/>
                </a:lnTo>
                <a:lnTo>
                  <a:pt x="86" y="140"/>
                </a:lnTo>
                <a:lnTo>
                  <a:pt x="86" y="141"/>
                </a:lnTo>
                <a:lnTo>
                  <a:pt x="86" y="141"/>
                </a:lnTo>
                <a:lnTo>
                  <a:pt x="86" y="142"/>
                </a:lnTo>
                <a:lnTo>
                  <a:pt x="86" y="142"/>
                </a:lnTo>
                <a:lnTo>
                  <a:pt x="86" y="142"/>
                </a:lnTo>
                <a:lnTo>
                  <a:pt x="86" y="143"/>
                </a:lnTo>
                <a:lnTo>
                  <a:pt x="85" y="143"/>
                </a:lnTo>
                <a:lnTo>
                  <a:pt x="85" y="143"/>
                </a:lnTo>
                <a:lnTo>
                  <a:pt x="85" y="143"/>
                </a:lnTo>
                <a:lnTo>
                  <a:pt x="84" y="143"/>
                </a:lnTo>
                <a:lnTo>
                  <a:pt x="84" y="143"/>
                </a:lnTo>
                <a:lnTo>
                  <a:pt x="83" y="143"/>
                </a:lnTo>
                <a:lnTo>
                  <a:pt x="83" y="144"/>
                </a:lnTo>
                <a:lnTo>
                  <a:pt x="83" y="144"/>
                </a:lnTo>
                <a:lnTo>
                  <a:pt x="82" y="145"/>
                </a:lnTo>
                <a:lnTo>
                  <a:pt x="82" y="145"/>
                </a:lnTo>
                <a:lnTo>
                  <a:pt x="82" y="146"/>
                </a:lnTo>
                <a:lnTo>
                  <a:pt x="81" y="146"/>
                </a:lnTo>
                <a:lnTo>
                  <a:pt x="81" y="146"/>
                </a:lnTo>
                <a:lnTo>
                  <a:pt x="81" y="145"/>
                </a:lnTo>
                <a:lnTo>
                  <a:pt x="80" y="145"/>
                </a:lnTo>
                <a:lnTo>
                  <a:pt x="80" y="145"/>
                </a:lnTo>
                <a:lnTo>
                  <a:pt x="80" y="144"/>
                </a:lnTo>
                <a:lnTo>
                  <a:pt x="79" y="144"/>
                </a:lnTo>
                <a:lnTo>
                  <a:pt x="79" y="144"/>
                </a:lnTo>
                <a:lnTo>
                  <a:pt x="79" y="145"/>
                </a:lnTo>
                <a:lnTo>
                  <a:pt x="78" y="145"/>
                </a:lnTo>
                <a:lnTo>
                  <a:pt x="78" y="145"/>
                </a:lnTo>
                <a:lnTo>
                  <a:pt x="78" y="145"/>
                </a:lnTo>
                <a:lnTo>
                  <a:pt x="78" y="146"/>
                </a:lnTo>
                <a:lnTo>
                  <a:pt x="77" y="146"/>
                </a:lnTo>
                <a:lnTo>
                  <a:pt x="77" y="145"/>
                </a:lnTo>
                <a:lnTo>
                  <a:pt x="76" y="145"/>
                </a:lnTo>
                <a:lnTo>
                  <a:pt x="76" y="145"/>
                </a:lnTo>
                <a:lnTo>
                  <a:pt x="76" y="145"/>
                </a:lnTo>
                <a:lnTo>
                  <a:pt x="76" y="145"/>
                </a:lnTo>
                <a:lnTo>
                  <a:pt x="76" y="145"/>
                </a:lnTo>
                <a:lnTo>
                  <a:pt x="76" y="144"/>
                </a:lnTo>
                <a:lnTo>
                  <a:pt x="75" y="144"/>
                </a:lnTo>
                <a:lnTo>
                  <a:pt x="75" y="144"/>
                </a:lnTo>
                <a:lnTo>
                  <a:pt x="75" y="144"/>
                </a:lnTo>
                <a:lnTo>
                  <a:pt x="74" y="143"/>
                </a:lnTo>
                <a:lnTo>
                  <a:pt x="74" y="144"/>
                </a:lnTo>
                <a:lnTo>
                  <a:pt x="73" y="144"/>
                </a:lnTo>
                <a:lnTo>
                  <a:pt x="73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1" y="144"/>
                </a:lnTo>
                <a:lnTo>
                  <a:pt x="71" y="144"/>
                </a:lnTo>
                <a:lnTo>
                  <a:pt x="70" y="144"/>
                </a:lnTo>
                <a:lnTo>
                  <a:pt x="70" y="144"/>
                </a:lnTo>
                <a:lnTo>
                  <a:pt x="69" y="144"/>
                </a:lnTo>
                <a:lnTo>
                  <a:pt x="69" y="144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7" y="145"/>
                </a:lnTo>
                <a:lnTo>
                  <a:pt x="67" y="145"/>
                </a:lnTo>
                <a:lnTo>
                  <a:pt x="67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6"/>
                </a:lnTo>
                <a:lnTo>
                  <a:pt x="65" y="146"/>
                </a:lnTo>
                <a:lnTo>
                  <a:pt x="65" y="145"/>
                </a:lnTo>
                <a:lnTo>
                  <a:pt x="65" y="146"/>
                </a:lnTo>
                <a:lnTo>
                  <a:pt x="65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7"/>
                </a:lnTo>
                <a:lnTo>
                  <a:pt x="64" y="147"/>
                </a:lnTo>
                <a:lnTo>
                  <a:pt x="63" y="147"/>
                </a:lnTo>
                <a:lnTo>
                  <a:pt x="63" y="148"/>
                </a:lnTo>
                <a:lnTo>
                  <a:pt x="63" y="148"/>
                </a:lnTo>
                <a:lnTo>
                  <a:pt x="63" y="147"/>
                </a:lnTo>
                <a:lnTo>
                  <a:pt x="62" y="147"/>
                </a:lnTo>
                <a:lnTo>
                  <a:pt x="62" y="148"/>
                </a:lnTo>
                <a:lnTo>
                  <a:pt x="62" y="148"/>
                </a:lnTo>
                <a:lnTo>
                  <a:pt x="62" y="148"/>
                </a:lnTo>
                <a:lnTo>
                  <a:pt x="61" y="148"/>
                </a:lnTo>
                <a:lnTo>
                  <a:pt x="61" y="148"/>
                </a:lnTo>
                <a:lnTo>
                  <a:pt x="60" y="148"/>
                </a:lnTo>
                <a:lnTo>
                  <a:pt x="60" y="148"/>
                </a:lnTo>
                <a:lnTo>
                  <a:pt x="60" y="148"/>
                </a:lnTo>
                <a:lnTo>
                  <a:pt x="59" y="148"/>
                </a:lnTo>
                <a:lnTo>
                  <a:pt x="59" y="148"/>
                </a:lnTo>
                <a:lnTo>
                  <a:pt x="58" y="149"/>
                </a:lnTo>
                <a:lnTo>
                  <a:pt x="58" y="149"/>
                </a:lnTo>
                <a:lnTo>
                  <a:pt x="57" y="149"/>
                </a:lnTo>
                <a:lnTo>
                  <a:pt x="56" y="149"/>
                </a:lnTo>
                <a:lnTo>
                  <a:pt x="56" y="149"/>
                </a:lnTo>
                <a:lnTo>
                  <a:pt x="56" y="149"/>
                </a:lnTo>
                <a:lnTo>
                  <a:pt x="56" y="149"/>
                </a:lnTo>
                <a:lnTo>
                  <a:pt x="55" y="149"/>
                </a:lnTo>
                <a:lnTo>
                  <a:pt x="55" y="150"/>
                </a:lnTo>
                <a:lnTo>
                  <a:pt x="55" y="150"/>
                </a:lnTo>
                <a:lnTo>
                  <a:pt x="54" y="150"/>
                </a:lnTo>
                <a:lnTo>
                  <a:pt x="54" y="150"/>
                </a:lnTo>
                <a:lnTo>
                  <a:pt x="53" y="149"/>
                </a:lnTo>
                <a:lnTo>
                  <a:pt x="53" y="149"/>
                </a:lnTo>
                <a:lnTo>
                  <a:pt x="52" y="149"/>
                </a:lnTo>
                <a:lnTo>
                  <a:pt x="52" y="149"/>
                </a:lnTo>
                <a:lnTo>
                  <a:pt x="52" y="149"/>
                </a:lnTo>
                <a:lnTo>
                  <a:pt x="51" y="149"/>
                </a:lnTo>
                <a:lnTo>
                  <a:pt x="51" y="149"/>
                </a:lnTo>
                <a:lnTo>
                  <a:pt x="51" y="149"/>
                </a:lnTo>
                <a:lnTo>
                  <a:pt x="50" y="149"/>
                </a:lnTo>
                <a:lnTo>
                  <a:pt x="50" y="149"/>
                </a:lnTo>
                <a:lnTo>
                  <a:pt x="50" y="149"/>
                </a:lnTo>
                <a:lnTo>
                  <a:pt x="50" y="148"/>
                </a:lnTo>
                <a:lnTo>
                  <a:pt x="49" y="148"/>
                </a:lnTo>
                <a:lnTo>
                  <a:pt x="49" y="148"/>
                </a:lnTo>
                <a:lnTo>
                  <a:pt x="49" y="147"/>
                </a:lnTo>
                <a:lnTo>
                  <a:pt x="49" y="147"/>
                </a:lnTo>
                <a:lnTo>
                  <a:pt x="48" y="147"/>
                </a:lnTo>
                <a:lnTo>
                  <a:pt x="48" y="147"/>
                </a:lnTo>
                <a:lnTo>
                  <a:pt x="48" y="147"/>
                </a:lnTo>
                <a:lnTo>
                  <a:pt x="47" y="147"/>
                </a:lnTo>
                <a:lnTo>
                  <a:pt x="47" y="146"/>
                </a:lnTo>
                <a:lnTo>
                  <a:pt x="47" y="146"/>
                </a:lnTo>
                <a:lnTo>
                  <a:pt x="47" y="146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6" y="145"/>
                </a:lnTo>
                <a:lnTo>
                  <a:pt x="45" y="145"/>
                </a:lnTo>
                <a:lnTo>
                  <a:pt x="45" y="144"/>
                </a:lnTo>
                <a:lnTo>
                  <a:pt x="45" y="144"/>
                </a:lnTo>
                <a:lnTo>
                  <a:pt x="45" y="144"/>
                </a:lnTo>
                <a:lnTo>
                  <a:pt x="44" y="144"/>
                </a:lnTo>
                <a:lnTo>
                  <a:pt x="44" y="144"/>
                </a:lnTo>
                <a:lnTo>
                  <a:pt x="44" y="143"/>
                </a:lnTo>
                <a:lnTo>
                  <a:pt x="44" y="143"/>
                </a:lnTo>
                <a:lnTo>
                  <a:pt x="44" y="143"/>
                </a:lnTo>
                <a:lnTo>
                  <a:pt x="44" y="142"/>
                </a:lnTo>
                <a:lnTo>
                  <a:pt x="43" y="142"/>
                </a:lnTo>
                <a:lnTo>
                  <a:pt x="43" y="142"/>
                </a:lnTo>
                <a:lnTo>
                  <a:pt x="43" y="142"/>
                </a:lnTo>
                <a:lnTo>
                  <a:pt x="43" y="142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40"/>
                </a:lnTo>
                <a:lnTo>
                  <a:pt x="43" y="139"/>
                </a:lnTo>
                <a:lnTo>
                  <a:pt x="43" y="139"/>
                </a:lnTo>
                <a:lnTo>
                  <a:pt x="43" y="139"/>
                </a:lnTo>
                <a:lnTo>
                  <a:pt x="43" y="138"/>
                </a:lnTo>
                <a:lnTo>
                  <a:pt x="43" y="138"/>
                </a:lnTo>
                <a:lnTo>
                  <a:pt x="43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7"/>
                </a:lnTo>
                <a:lnTo>
                  <a:pt x="41" y="137"/>
                </a:lnTo>
                <a:lnTo>
                  <a:pt x="41" y="137"/>
                </a:lnTo>
                <a:lnTo>
                  <a:pt x="41" y="137"/>
                </a:lnTo>
                <a:lnTo>
                  <a:pt x="40" y="137"/>
                </a:lnTo>
                <a:lnTo>
                  <a:pt x="40" y="137"/>
                </a:lnTo>
                <a:lnTo>
                  <a:pt x="40" y="136"/>
                </a:lnTo>
                <a:lnTo>
                  <a:pt x="40" y="136"/>
                </a:lnTo>
                <a:lnTo>
                  <a:pt x="40" y="135"/>
                </a:lnTo>
                <a:lnTo>
                  <a:pt x="40" y="135"/>
                </a:lnTo>
                <a:lnTo>
                  <a:pt x="40" y="135"/>
                </a:lnTo>
                <a:lnTo>
                  <a:pt x="40" y="134"/>
                </a:lnTo>
                <a:lnTo>
                  <a:pt x="40" y="134"/>
                </a:lnTo>
                <a:lnTo>
                  <a:pt x="40" y="133"/>
                </a:lnTo>
                <a:lnTo>
                  <a:pt x="40" y="133"/>
                </a:lnTo>
                <a:lnTo>
                  <a:pt x="40" y="133"/>
                </a:lnTo>
                <a:lnTo>
                  <a:pt x="39" y="133"/>
                </a:lnTo>
                <a:lnTo>
                  <a:pt x="39" y="133"/>
                </a:lnTo>
                <a:lnTo>
                  <a:pt x="39" y="133"/>
                </a:lnTo>
                <a:lnTo>
                  <a:pt x="39" y="134"/>
                </a:lnTo>
                <a:lnTo>
                  <a:pt x="38" y="134"/>
                </a:lnTo>
                <a:lnTo>
                  <a:pt x="38" y="134"/>
                </a:lnTo>
                <a:lnTo>
                  <a:pt x="37" y="134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6" y="133"/>
                </a:lnTo>
                <a:lnTo>
                  <a:pt x="36" y="133"/>
                </a:lnTo>
                <a:lnTo>
                  <a:pt x="36" y="133"/>
                </a:lnTo>
                <a:lnTo>
                  <a:pt x="36" y="133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1"/>
                </a:lnTo>
                <a:lnTo>
                  <a:pt x="36" y="131"/>
                </a:lnTo>
                <a:lnTo>
                  <a:pt x="36" y="130"/>
                </a:lnTo>
                <a:lnTo>
                  <a:pt x="36" y="130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8"/>
                </a:lnTo>
                <a:lnTo>
                  <a:pt x="35" y="128"/>
                </a:lnTo>
                <a:lnTo>
                  <a:pt x="35" y="128"/>
                </a:lnTo>
                <a:lnTo>
                  <a:pt x="35" y="127"/>
                </a:lnTo>
                <a:lnTo>
                  <a:pt x="35" y="126"/>
                </a:lnTo>
                <a:lnTo>
                  <a:pt x="35" y="126"/>
                </a:lnTo>
                <a:lnTo>
                  <a:pt x="35" y="125"/>
                </a:lnTo>
                <a:lnTo>
                  <a:pt x="35" y="125"/>
                </a:lnTo>
                <a:lnTo>
                  <a:pt x="35" y="124"/>
                </a:lnTo>
                <a:lnTo>
                  <a:pt x="35" y="124"/>
                </a:lnTo>
                <a:lnTo>
                  <a:pt x="35" y="123"/>
                </a:lnTo>
                <a:lnTo>
                  <a:pt x="35" y="123"/>
                </a:lnTo>
                <a:lnTo>
                  <a:pt x="34" y="122"/>
                </a:lnTo>
                <a:lnTo>
                  <a:pt x="34" y="122"/>
                </a:lnTo>
                <a:lnTo>
                  <a:pt x="34" y="122"/>
                </a:lnTo>
                <a:lnTo>
                  <a:pt x="34" y="121"/>
                </a:lnTo>
                <a:lnTo>
                  <a:pt x="34" y="121"/>
                </a:lnTo>
                <a:lnTo>
                  <a:pt x="33" y="121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lnTo>
                  <a:pt x="31" y="121"/>
                </a:lnTo>
                <a:lnTo>
                  <a:pt x="31" y="120"/>
                </a:lnTo>
                <a:lnTo>
                  <a:pt x="31" y="119"/>
                </a:lnTo>
                <a:lnTo>
                  <a:pt x="31" y="119"/>
                </a:lnTo>
                <a:lnTo>
                  <a:pt x="31" y="118"/>
                </a:lnTo>
                <a:lnTo>
                  <a:pt x="31" y="117"/>
                </a:lnTo>
                <a:lnTo>
                  <a:pt x="31" y="117"/>
                </a:lnTo>
                <a:lnTo>
                  <a:pt x="31" y="117"/>
                </a:lnTo>
                <a:lnTo>
                  <a:pt x="30" y="117"/>
                </a:lnTo>
                <a:lnTo>
                  <a:pt x="30" y="117"/>
                </a:lnTo>
                <a:lnTo>
                  <a:pt x="29" y="117"/>
                </a:lnTo>
                <a:lnTo>
                  <a:pt x="28" y="117"/>
                </a:lnTo>
                <a:lnTo>
                  <a:pt x="27" y="117"/>
                </a:lnTo>
                <a:lnTo>
                  <a:pt x="27" y="117"/>
                </a:lnTo>
                <a:lnTo>
                  <a:pt x="27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5" y="115"/>
                </a:lnTo>
                <a:lnTo>
                  <a:pt x="25" y="116"/>
                </a:lnTo>
                <a:lnTo>
                  <a:pt x="25" y="116"/>
                </a:lnTo>
                <a:lnTo>
                  <a:pt x="24" y="116"/>
                </a:lnTo>
                <a:lnTo>
                  <a:pt x="24" y="117"/>
                </a:lnTo>
                <a:lnTo>
                  <a:pt x="24" y="117"/>
                </a:lnTo>
                <a:lnTo>
                  <a:pt x="23" y="117"/>
                </a:lnTo>
                <a:lnTo>
                  <a:pt x="23" y="117"/>
                </a:lnTo>
                <a:lnTo>
                  <a:pt x="23" y="118"/>
                </a:lnTo>
                <a:lnTo>
                  <a:pt x="23" y="118"/>
                </a:lnTo>
                <a:lnTo>
                  <a:pt x="22" y="118"/>
                </a:lnTo>
                <a:lnTo>
                  <a:pt x="22" y="119"/>
                </a:lnTo>
                <a:lnTo>
                  <a:pt x="22" y="119"/>
                </a:lnTo>
                <a:lnTo>
                  <a:pt x="21" y="119"/>
                </a:lnTo>
                <a:lnTo>
                  <a:pt x="21" y="119"/>
                </a:lnTo>
                <a:lnTo>
                  <a:pt x="21" y="118"/>
                </a:lnTo>
                <a:lnTo>
                  <a:pt x="21" y="118"/>
                </a:lnTo>
                <a:lnTo>
                  <a:pt x="21" y="117"/>
                </a:lnTo>
                <a:lnTo>
                  <a:pt x="20" y="117"/>
                </a:lnTo>
                <a:lnTo>
                  <a:pt x="20" y="117"/>
                </a:lnTo>
                <a:lnTo>
                  <a:pt x="20" y="117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5"/>
                </a:lnTo>
                <a:lnTo>
                  <a:pt x="19" y="115"/>
                </a:lnTo>
                <a:lnTo>
                  <a:pt x="19" y="115"/>
                </a:lnTo>
                <a:lnTo>
                  <a:pt x="18" y="115"/>
                </a:lnTo>
                <a:lnTo>
                  <a:pt x="18" y="114"/>
                </a:lnTo>
                <a:lnTo>
                  <a:pt x="18" y="114"/>
                </a:lnTo>
                <a:lnTo>
                  <a:pt x="18" y="113"/>
                </a:lnTo>
                <a:lnTo>
                  <a:pt x="18" y="113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7" y="111"/>
                </a:lnTo>
                <a:lnTo>
                  <a:pt x="17" y="111"/>
                </a:lnTo>
                <a:lnTo>
                  <a:pt x="17" y="110"/>
                </a:lnTo>
                <a:lnTo>
                  <a:pt x="17" y="110"/>
                </a:lnTo>
                <a:lnTo>
                  <a:pt x="17" y="109"/>
                </a:lnTo>
                <a:lnTo>
                  <a:pt x="17" y="109"/>
                </a:lnTo>
                <a:lnTo>
                  <a:pt x="16" y="108"/>
                </a:lnTo>
                <a:lnTo>
                  <a:pt x="16" y="108"/>
                </a:lnTo>
                <a:lnTo>
                  <a:pt x="16" y="108"/>
                </a:lnTo>
                <a:lnTo>
                  <a:pt x="16" y="107"/>
                </a:lnTo>
                <a:lnTo>
                  <a:pt x="16" y="107"/>
                </a:lnTo>
                <a:lnTo>
                  <a:pt x="16" y="107"/>
                </a:lnTo>
                <a:lnTo>
                  <a:pt x="16" y="106"/>
                </a:lnTo>
                <a:lnTo>
                  <a:pt x="15" y="106"/>
                </a:lnTo>
                <a:lnTo>
                  <a:pt x="15" y="106"/>
                </a:lnTo>
                <a:lnTo>
                  <a:pt x="14" y="106"/>
                </a:lnTo>
                <a:lnTo>
                  <a:pt x="14" y="106"/>
                </a:lnTo>
                <a:lnTo>
                  <a:pt x="14" y="106"/>
                </a:lnTo>
                <a:lnTo>
                  <a:pt x="14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5"/>
                </a:lnTo>
                <a:lnTo>
                  <a:pt x="12" y="105"/>
                </a:lnTo>
                <a:lnTo>
                  <a:pt x="12" y="104"/>
                </a:lnTo>
                <a:lnTo>
                  <a:pt x="12" y="104"/>
                </a:lnTo>
                <a:lnTo>
                  <a:pt x="13" y="104"/>
                </a:lnTo>
                <a:lnTo>
                  <a:pt x="13" y="103"/>
                </a:lnTo>
                <a:lnTo>
                  <a:pt x="14" y="103"/>
                </a:lnTo>
                <a:lnTo>
                  <a:pt x="14" y="102"/>
                </a:lnTo>
                <a:lnTo>
                  <a:pt x="14" y="102"/>
                </a:lnTo>
                <a:lnTo>
                  <a:pt x="14" y="102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0"/>
                </a:lnTo>
                <a:lnTo>
                  <a:pt x="14" y="100"/>
                </a:lnTo>
                <a:lnTo>
                  <a:pt x="14" y="100"/>
                </a:lnTo>
                <a:lnTo>
                  <a:pt x="14" y="99"/>
                </a:lnTo>
                <a:lnTo>
                  <a:pt x="14" y="99"/>
                </a:lnTo>
                <a:lnTo>
                  <a:pt x="14" y="98"/>
                </a:lnTo>
                <a:lnTo>
                  <a:pt x="14" y="98"/>
                </a:lnTo>
                <a:lnTo>
                  <a:pt x="14" y="98"/>
                </a:lnTo>
                <a:lnTo>
                  <a:pt x="13" y="98"/>
                </a:lnTo>
                <a:lnTo>
                  <a:pt x="13" y="97"/>
                </a:lnTo>
                <a:lnTo>
                  <a:pt x="13" y="97"/>
                </a:lnTo>
                <a:lnTo>
                  <a:pt x="13" y="97"/>
                </a:lnTo>
                <a:lnTo>
                  <a:pt x="12" y="97"/>
                </a:lnTo>
                <a:lnTo>
                  <a:pt x="12" y="97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1" y="96"/>
                </a:lnTo>
                <a:lnTo>
                  <a:pt x="11" y="96"/>
                </a:lnTo>
                <a:lnTo>
                  <a:pt x="10" y="96"/>
                </a:lnTo>
                <a:lnTo>
                  <a:pt x="10" y="95"/>
                </a:lnTo>
                <a:lnTo>
                  <a:pt x="10" y="95"/>
                </a:lnTo>
                <a:lnTo>
                  <a:pt x="9" y="95"/>
                </a:lnTo>
                <a:lnTo>
                  <a:pt x="9" y="94"/>
                </a:lnTo>
                <a:lnTo>
                  <a:pt x="9" y="94"/>
                </a:lnTo>
                <a:lnTo>
                  <a:pt x="9" y="93"/>
                </a:lnTo>
                <a:lnTo>
                  <a:pt x="8" y="93"/>
                </a:lnTo>
                <a:lnTo>
                  <a:pt x="8" y="93"/>
                </a:lnTo>
                <a:lnTo>
                  <a:pt x="8" y="92"/>
                </a:lnTo>
                <a:lnTo>
                  <a:pt x="7" y="92"/>
                </a:lnTo>
                <a:lnTo>
                  <a:pt x="7" y="92"/>
                </a:lnTo>
                <a:lnTo>
                  <a:pt x="7" y="92"/>
                </a:lnTo>
                <a:lnTo>
                  <a:pt x="7" y="92"/>
                </a:lnTo>
                <a:lnTo>
                  <a:pt x="6" y="92"/>
                </a:lnTo>
                <a:lnTo>
                  <a:pt x="6" y="91"/>
                </a:lnTo>
                <a:lnTo>
                  <a:pt x="6" y="91"/>
                </a:lnTo>
                <a:lnTo>
                  <a:pt x="6" y="91"/>
                </a:lnTo>
                <a:lnTo>
                  <a:pt x="5" y="91"/>
                </a:lnTo>
                <a:lnTo>
                  <a:pt x="5" y="90"/>
                </a:lnTo>
                <a:lnTo>
                  <a:pt x="5" y="90"/>
                </a:lnTo>
                <a:lnTo>
                  <a:pt x="5" y="90"/>
                </a:lnTo>
                <a:lnTo>
                  <a:pt x="4" y="90"/>
                </a:lnTo>
                <a:lnTo>
                  <a:pt x="4" y="90"/>
                </a:lnTo>
                <a:lnTo>
                  <a:pt x="3" y="89"/>
                </a:lnTo>
                <a:lnTo>
                  <a:pt x="3" y="89"/>
                </a:lnTo>
                <a:lnTo>
                  <a:pt x="2" y="89"/>
                </a:lnTo>
                <a:lnTo>
                  <a:pt x="2" y="89"/>
                </a:lnTo>
                <a:lnTo>
                  <a:pt x="2" y="88"/>
                </a:lnTo>
                <a:lnTo>
                  <a:pt x="3" y="88"/>
                </a:lnTo>
                <a:lnTo>
                  <a:pt x="3" y="88"/>
                </a:lnTo>
                <a:lnTo>
                  <a:pt x="2" y="87"/>
                </a:lnTo>
                <a:lnTo>
                  <a:pt x="2" y="87"/>
                </a:lnTo>
                <a:lnTo>
                  <a:pt x="2" y="87"/>
                </a:lnTo>
                <a:lnTo>
                  <a:pt x="2" y="86"/>
                </a:lnTo>
                <a:lnTo>
                  <a:pt x="2" y="86"/>
                </a:lnTo>
                <a:lnTo>
                  <a:pt x="2" y="86"/>
                </a:lnTo>
                <a:lnTo>
                  <a:pt x="3" y="85"/>
                </a:lnTo>
                <a:lnTo>
                  <a:pt x="2" y="85"/>
                </a:lnTo>
                <a:lnTo>
                  <a:pt x="2" y="85"/>
                </a:lnTo>
                <a:lnTo>
                  <a:pt x="2" y="84"/>
                </a:lnTo>
                <a:lnTo>
                  <a:pt x="2" y="84"/>
                </a:lnTo>
                <a:lnTo>
                  <a:pt x="2" y="83"/>
                </a:lnTo>
                <a:lnTo>
                  <a:pt x="1" y="83"/>
                </a:lnTo>
                <a:lnTo>
                  <a:pt x="1" y="83"/>
                </a:lnTo>
                <a:lnTo>
                  <a:pt x="1" y="83"/>
                </a:lnTo>
                <a:lnTo>
                  <a:pt x="2" y="83"/>
                </a:lnTo>
                <a:lnTo>
                  <a:pt x="2" y="82"/>
                </a:lnTo>
                <a:lnTo>
                  <a:pt x="2" y="82"/>
                </a:lnTo>
                <a:lnTo>
                  <a:pt x="1" y="82"/>
                </a:lnTo>
                <a:lnTo>
                  <a:pt x="1" y="81"/>
                </a:lnTo>
                <a:lnTo>
                  <a:pt x="1" y="81"/>
                </a:lnTo>
                <a:lnTo>
                  <a:pt x="2" y="81"/>
                </a:lnTo>
                <a:lnTo>
                  <a:pt x="2" y="80"/>
                </a:lnTo>
                <a:lnTo>
                  <a:pt x="2" y="80"/>
                </a:lnTo>
                <a:lnTo>
                  <a:pt x="2" y="79"/>
                </a:lnTo>
                <a:lnTo>
                  <a:pt x="3" y="79"/>
                </a:lnTo>
                <a:lnTo>
                  <a:pt x="3" y="79"/>
                </a:lnTo>
                <a:lnTo>
                  <a:pt x="3" y="79"/>
                </a:lnTo>
                <a:lnTo>
                  <a:pt x="3" y="79"/>
                </a:lnTo>
                <a:lnTo>
                  <a:pt x="3" y="79"/>
                </a:lnTo>
                <a:lnTo>
                  <a:pt x="2" y="78"/>
                </a:lnTo>
                <a:lnTo>
                  <a:pt x="2" y="78"/>
                </a:lnTo>
                <a:lnTo>
                  <a:pt x="3" y="78"/>
                </a:lnTo>
                <a:lnTo>
                  <a:pt x="3" y="77"/>
                </a:lnTo>
                <a:lnTo>
                  <a:pt x="3" y="77"/>
                </a:lnTo>
                <a:lnTo>
                  <a:pt x="3" y="76"/>
                </a:lnTo>
                <a:lnTo>
                  <a:pt x="3" y="76"/>
                </a:lnTo>
                <a:lnTo>
                  <a:pt x="3" y="75"/>
                </a:lnTo>
                <a:lnTo>
                  <a:pt x="3" y="75"/>
                </a:lnTo>
                <a:lnTo>
                  <a:pt x="3" y="75"/>
                </a:lnTo>
                <a:lnTo>
                  <a:pt x="3" y="74"/>
                </a:lnTo>
                <a:lnTo>
                  <a:pt x="3" y="74"/>
                </a:lnTo>
                <a:lnTo>
                  <a:pt x="3" y="74"/>
                </a:lnTo>
                <a:lnTo>
                  <a:pt x="2" y="73"/>
                </a:lnTo>
                <a:lnTo>
                  <a:pt x="3" y="73"/>
                </a:lnTo>
                <a:lnTo>
                  <a:pt x="3" y="73"/>
                </a:lnTo>
                <a:lnTo>
                  <a:pt x="2" y="73"/>
                </a:lnTo>
                <a:lnTo>
                  <a:pt x="2" y="72"/>
                </a:lnTo>
                <a:lnTo>
                  <a:pt x="3" y="72"/>
                </a:lnTo>
                <a:lnTo>
                  <a:pt x="3" y="72"/>
                </a:lnTo>
                <a:lnTo>
                  <a:pt x="3" y="71"/>
                </a:lnTo>
                <a:lnTo>
                  <a:pt x="3" y="71"/>
                </a:lnTo>
                <a:lnTo>
                  <a:pt x="3" y="71"/>
                </a:lnTo>
                <a:lnTo>
                  <a:pt x="3" y="70"/>
                </a:lnTo>
                <a:lnTo>
                  <a:pt x="3" y="70"/>
                </a:lnTo>
                <a:lnTo>
                  <a:pt x="3" y="69"/>
                </a:lnTo>
                <a:lnTo>
                  <a:pt x="3" y="69"/>
                </a:lnTo>
                <a:lnTo>
                  <a:pt x="4" y="69"/>
                </a:lnTo>
                <a:lnTo>
                  <a:pt x="4" y="69"/>
                </a:lnTo>
                <a:lnTo>
                  <a:pt x="4" y="68"/>
                </a:lnTo>
                <a:lnTo>
                  <a:pt x="4" y="68"/>
                </a:lnTo>
                <a:lnTo>
                  <a:pt x="4" y="67"/>
                </a:lnTo>
                <a:lnTo>
                  <a:pt x="3" y="67"/>
                </a:lnTo>
                <a:lnTo>
                  <a:pt x="3" y="66"/>
                </a:lnTo>
                <a:lnTo>
                  <a:pt x="3" y="66"/>
                </a:lnTo>
                <a:lnTo>
                  <a:pt x="4" y="66"/>
                </a:lnTo>
                <a:lnTo>
                  <a:pt x="4" y="66"/>
                </a:lnTo>
                <a:lnTo>
                  <a:pt x="4" y="65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4"/>
                </a:lnTo>
                <a:lnTo>
                  <a:pt x="5" y="64"/>
                </a:lnTo>
                <a:lnTo>
                  <a:pt x="6" y="63"/>
                </a:lnTo>
                <a:lnTo>
                  <a:pt x="6" y="63"/>
                </a:lnTo>
                <a:lnTo>
                  <a:pt x="6" y="63"/>
                </a:lnTo>
                <a:lnTo>
                  <a:pt x="5" y="63"/>
                </a:lnTo>
                <a:lnTo>
                  <a:pt x="5" y="63"/>
                </a:lnTo>
                <a:lnTo>
                  <a:pt x="5" y="62"/>
                </a:lnTo>
                <a:lnTo>
                  <a:pt x="4" y="62"/>
                </a:lnTo>
                <a:lnTo>
                  <a:pt x="5" y="62"/>
                </a:lnTo>
                <a:lnTo>
                  <a:pt x="5" y="62"/>
                </a:lnTo>
                <a:lnTo>
                  <a:pt x="4" y="62"/>
                </a:lnTo>
                <a:lnTo>
                  <a:pt x="4" y="62"/>
                </a:lnTo>
                <a:lnTo>
                  <a:pt x="4" y="61"/>
                </a:lnTo>
                <a:lnTo>
                  <a:pt x="3" y="61"/>
                </a:lnTo>
                <a:lnTo>
                  <a:pt x="3" y="61"/>
                </a:lnTo>
                <a:lnTo>
                  <a:pt x="3" y="61"/>
                </a:lnTo>
                <a:lnTo>
                  <a:pt x="2" y="60"/>
                </a:lnTo>
                <a:lnTo>
                  <a:pt x="2" y="60"/>
                </a:lnTo>
                <a:lnTo>
                  <a:pt x="3" y="60"/>
                </a:lnTo>
                <a:lnTo>
                  <a:pt x="3" y="59"/>
                </a:lnTo>
                <a:lnTo>
                  <a:pt x="2" y="59"/>
                </a:lnTo>
                <a:lnTo>
                  <a:pt x="2" y="59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7"/>
                </a:lnTo>
                <a:lnTo>
                  <a:pt x="1" y="57"/>
                </a:lnTo>
                <a:lnTo>
                  <a:pt x="1" y="57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4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3"/>
                </a:lnTo>
                <a:lnTo>
                  <a:pt x="1" y="53"/>
                </a:lnTo>
                <a:lnTo>
                  <a:pt x="0" y="53"/>
                </a:lnTo>
                <a:lnTo>
                  <a:pt x="1" y="52"/>
                </a:lnTo>
                <a:lnTo>
                  <a:pt x="1" y="52"/>
                </a:lnTo>
                <a:lnTo>
                  <a:pt x="1" y="51"/>
                </a:lnTo>
                <a:lnTo>
                  <a:pt x="1" y="51"/>
                </a:lnTo>
                <a:lnTo>
                  <a:pt x="1" y="51"/>
                </a:lnTo>
                <a:lnTo>
                  <a:pt x="1" y="50"/>
                </a:lnTo>
                <a:lnTo>
                  <a:pt x="1" y="50"/>
                </a:lnTo>
                <a:lnTo>
                  <a:pt x="1" y="50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0" y="49"/>
                </a:lnTo>
                <a:lnTo>
                  <a:pt x="1" y="49"/>
                </a:lnTo>
                <a:lnTo>
                  <a:pt x="1" y="49"/>
                </a:lnTo>
                <a:lnTo>
                  <a:pt x="1" y="48"/>
                </a:lnTo>
                <a:lnTo>
                  <a:pt x="1" y="48"/>
                </a:lnTo>
                <a:lnTo>
                  <a:pt x="1" y="47"/>
                </a:lnTo>
                <a:lnTo>
                  <a:pt x="1" y="47"/>
                </a:lnTo>
                <a:lnTo>
                  <a:pt x="1" y="47"/>
                </a:lnTo>
                <a:lnTo>
                  <a:pt x="1" y="46"/>
                </a:lnTo>
                <a:lnTo>
                  <a:pt x="1" y="46"/>
                </a:lnTo>
                <a:lnTo>
                  <a:pt x="1" y="46"/>
                </a:lnTo>
                <a:lnTo>
                  <a:pt x="1" y="46"/>
                </a:lnTo>
                <a:lnTo>
                  <a:pt x="1" y="45"/>
                </a:lnTo>
                <a:lnTo>
                  <a:pt x="1" y="45"/>
                </a:lnTo>
                <a:lnTo>
                  <a:pt x="1" y="45"/>
                </a:lnTo>
                <a:lnTo>
                  <a:pt x="1" y="44"/>
                </a:lnTo>
                <a:lnTo>
                  <a:pt x="1" y="44"/>
                </a:lnTo>
                <a:lnTo>
                  <a:pt x="1" y="44"/>
                </a:lnTo>
                <a:lnTo>
                  <a:pt x="1" y="43"/>
                </a:lnTo>
                <a:lnTo>
                  <a:pt x="1" y="43"/>
                </a:lnTo>
                <a:lnTo>
                  <a:pt x="1" y="43"/>
                </a:lnTo>
                <a:lnTo>
                  <a:pt x="1" y="43"/>
                </a:lnTo>
                <a:lnTo>
                  <a:pt x="1" y="42"/>
                </a:lnTo>
                <a:lnTo>
                  <a:pt x="1" y="42"/>
                </a:lnTo>
                <a:lnTo>
                  <a:pt x="2" y="42"/>
                </a:lnTo>
                <a:lnTo>
                  <a:pt x="2" y="42"/>
                </a:lnTo>
                <a:lnTo>
                  <a:pt x="2" y="42"/>
                </a:lnTo>
                <a:lnTo>
                  <a:pt x="2" y="42"/>
                </a:lnTo>
                <a:lnTo>
                  <a:pt x="2" y="42"/>
                </a:lnTo>
                <a:lnTo>
                  <a:pt x="3" y="42"/>
                </a:lnTo>
                <a:lnTo>
                  <a:pt x="3" y="42"/>
                </a:lnTo>
                <a:lnTo>
                  <a:pt x="3" y="41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4" y="39"/>
                </a:lnTo>
                <a:lnTo>
                  <a:pt x="3" y="39"/>
                </a:lnTo>
                <a:lnTo>
                  <a:pt x="3" y="39"/>
                </a:lnTo>
                <a:lnTo>
                  <a:pt x="3" y="38"/>
                </a:lnTo>
                <a:lnTo>
                  <a:pt x="3" y="38"/>
                </a:lnTo>
                <a:lnTo>
                  <a:pt x="3" y="38"/>
                </a:lnTo>
                <a:lnTo>
                  <a:pt x="4" y="38"/>
                </a:lnTo>
                <a:lnTo>
                  <a:pt x="4" y="38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6"/>
                </a:lnTo>
                <a:lnTo>
                  <a:pt x="5" y="36"/>
                </a:lnTo>
                <a:lnTo>
                  <a:pt x="5" y="35"/>
                </a:lnTo>
                <a:lnTo>
                  <a:pt x="5" y="35"/>
                </a:lnTo>
                <a:lnTo>
                  <a:pt x="6" y="35"/>
                </a:lnTo>
                <a:lnTo>
                  <a:pt x="6" y="34"/>
                </a:lnTo>
                <a:lnTo>
                  <a:pt x="6" y="34"/>
                </a:lnTo>
                <a:lnTo>
                  <a:pt x="6" y="33"/>
                </a:lnTo>
                <a:lnTo>
                  <a:pt x="6" y="33"/>
                </a:lnTo>
                <a:lnTo>
                  <a:pt x="6" y="33"/>
                </a:lnTo>
                <a:lnTo>
                  <a:pt x="6" y="32"/>
                </a:lnTo>
                <a:lnTo>
                  <a:pt x="6" y="32"/>
                </a:lnTo>
                <a:lnTo>
                  <a:pt x="6" y="31"/>
                </a:lnTo>
                <a:lnTo>
                  <a:pt x="6" y="31"/>
                </a:lnTo>
                <a:lnTo>
                  <a:pt x="6" y="31"/>
                </a:lnTo>
                <a:lnTo>
                  <a:pt x="6" y="31"/>
                </a:lnTo>
                <a:lnTo>
                  <a:pt x="7" y="31"/>
                </a:lnTo>
                <a:lnTo>
                  <a:pt x="7" y="31"/>
                </a:lnTo>
                <a:lnTo>
                  <a:pt x="7" y="30"/>
                </a:lnTo>
                <a:lnTo>
                  <a:pt x="8" y="30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0" y="30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0" y="28"/>
                </a:lnTo>
                <a:lnTo>
                  <a:pt x="10" y="28"/>
                </a:lnTo>
                <a:lnTo>
                  <a:pt x="11" y="28"/>
                </a:lnTo>
                <a:lnTo>
                  <a:pt x="11" y="27"/>
                </a:lnTo>
                <a:lnTo>
                  <a:pt x="11" y="27"/>
                </a:lnTo>
                <a:lnTo>
                  <a:pt x="11" y="26"/>
                </a:lnTo>
                <a:lnTo>
                  <a:pt x="11" y="26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3" y="25"/>
                </a:lnTo>
                <a:lnTo>
                  <a:pt x="13" y="25"/>
                </a:lnTo>
                <a:lnTo>
                  <a:pt x="14" y="25"/>
                </a:lnTo>
                <a:lnTo>
                  <a:pt x="14" y="25"/>
                </a:lnTo>
                <a:lnTo>
                  <a:pt x="14" y="25"/>
                </a:lnTo>
                <a:lnTo>
                  <a:pt x="14" y="25"/>
                </a:lnTo>
                <a:lnTo>
                  <a:pt x="14" y="25"/>
                </a:lnTo>
                <a:lnTo>
                  <a:pt x="15" y="25"/>
                </a:lnTo>
                <a:lnTo>
                  <a:pt x="15" y="25"/>
                </a:lnTo>
                <a:lnTo>
                  <a:pt x="16" y="25"/>
                </a:lnTo>
                <a:lnTo>
                  <a:pt x="16" y="25"/>
                </a:lnTo>
                <a:lnTo>
                  <a:pt x="17" y="25"/>
                </a:lnTo>
                <a:lnTo>
                  <a:pt x="17" y="25"/>
                </a:lnTo>
                <a:lnTo>
                  <a:pt x="18" y="25"/>
                </a:lnTo>
                <a:lnTo>
                  <a:pt x="18" y="25"/>
                </a:lnTo>
                <a:lnTo>
                  <a:pt x="18" y="25"/>
                </a:lnTo>
                <a:lnTo>
                  <a:pt x="19" y="25"/>
                </a:lnTo>
                <a:lnTo>
                  <a:pt x="19" y="25"/>
                </a:lnTo>
                <a:lnTo>
                  <a:pt x="20" y="25"/>
                </a:lnTo>
                <a:lnTo>
                  <a:pt x="20" y="25"/>
                </a:lnTo>
                <a:lnTo>
                  <a:pt x="21" y="25"/>
                </a:lnTo>
                <a:lnTo>
                  <a:pt x="22" y="25"/>
                </a:lnTo>
                <a:lnTo>
                  <a:pt x="22" y="25"/>
                </a:lnTo>
                <a:lnTo>
                  <a:pt x="22" y="25"/>
                </a:lnTo>
                <a:lnTo>
                  <a:pt x="23" y="25"/>
                </a:lnTo>
                <a:lnTo>
                  <a:pt x="23" y="25"/>
                </a:lnTo>
                <a:lnTo>
                  <a:pt x="24" y="25"/>
                </a:lnTo>
                <a:lnTo>
                  <a:pt x="24" y="25"/>
                </a:lnTo>
                <a:lnTo>
                  <a:pt x="25" y="25"/>
                </a:lnTo>
                <a:lnTo>
                  <a:pt x="25" y="25"/>
                </a:lnTo>
                <a:lnTo>
                  <a:pt x="26" y="25"/>
                </a:lnTo>
                <a:lnTo>
                  <a:pt x="26" y="25"/>
                </a:lnTo>
                <a:lnTo>
                  <a:pt x="26" y="24"/>
                </a:lnTo>
                <a:lnTo>
                  <a:pt x="27" y="24"/>
                </a:lnTo>
                <a:lnTo>
                  <a:pt x="27" y="24"/>
                </a:lnTo>
                <a:lnTo>
                  <a:pt x="27" y="23"/>
                </a:lnTo>
                <a:lnTo>
                  <a:pt x="28" y="23"/>
                </a:lnTo>
                <a:lnTo>
                  <a:pt x="28" y="22"/>
                </a:lnTo>
                <a:lnTo>
                  <a:pt x="28" y="22"/>
                </a:lnTo>
                <a:lnTo>
                  <a:pt x="29" y="22"/>
                </a:lnTo>
                <a:lnTo>
                  <a:pt x="29" y="21"/>
                </a:lnTo>
                <a:lnTo>
                  <a:pt x="30" y="21"/>
                </a:lnTo>
                <a:lnTo>
                  <a:pt x="31" y="21"/>
                </a:lnTo>
                <a:lnTo>
                  <a:pt x="31" y="21"/>
                </a:lnTo>
                <a:lnTo>
                  <a:pt x="31" y="20"/>
                </a:lnTo>
                <a:lnTo>
                  <a:pt x="31" y="20"/>
                </a:lnTo>
                <a:lnTo>
                  <a:pt x="31" y="19"/>
                </a:lnTo>
                <a:lnTo>
                  <a:pt x="31" y="19"/>
                </a:lnTo>
                <a:lnTo>
                  <a:pt x="31" y="18"/>
                </a:lnTo>
                <a:lnTo>
                  <a:pt x="31" y="18"/>
                </a:lnTo>
                <a:lnTo>
                  <a:pt x="30" y="17"/>
                </a:lnTo>
                <a:lnTo>
                  <a:pt x="30" y="17"/>
                </a:lnTo>
                <a:lnTo>
                  <a:pt x="29" y="16"/>
                </a:lnTo>
                <a:lnTo>
                  <a:pt x="29" y="15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2"/>
                </a:lnTo>
                <a:lnTo>
                  <a:pt x="29" y="12"/>
                </a:lnTo>
                <a:lnTo>
                  <a:pt x="29" y="11"/>
                </a:lnTo>
                <a:lnTo>
                  <a:pt x="29" y="10"/>
                </a:lnTo>
                <a:lnTo>
                  <a:pt x="30" y="10"/>
                </a:lnTo>
                <a:lnTo>
                  <a:pt x="30" y="10"/>
                </a:lnTo>
                <a:lnTo>
                  <a:pt x="31" y="9"/>
                </a:lnTo>
                <a:lnTo>
                  <a:pt x="31" y="9"/>
                </a:lnTo>
                <a:lnTo>
                  <a:pt x="31" y="9"/>
                </a:lnTo>
                <a:lnTo>
                  <a:pt x="32" y="8"/>
                </a:lnTo>
                <a:lnTo>
                  <a:pt x="32" y="8"/>
                </a:lnTo>
                <a:lnTo>
                  <a:pt x="33" y="8"/>
                </a:lnTo>
                <a:lnTo>
                  <a:pt x="33" y="8"/>
                </a:lnTo>
                <a:lnTo>
                  <a:pt x="34" y="8"/>
                </a:lnTo>
                <a:lnTo>
                  <a:pt x="34" y="8"/>
                </a:lnTo>
                <a:lnTo>
                  <a:pt x="35" y="8"/>
                </a:lnTo>
                <a:lnTo>
                  <a:pt x="35" y="7"/>
                </a:lnTo>
                <a:lnTo>
                  <a:pt x="35" y="7"/>
                </a:lnTo>
                <a:lnTo>
                  <a:pt x="35" y="7"/>
                </a:lnTo>
                <a:lnTo>
                  <a:pt x="35" y="7"/>
                </a:lnTo>
                <a:lnTo>
                  <a:pt x="36" y="7"/>
                </a:lnTo>
                <a:lnTo>
                  <a:pt x="36" y="6"/>
                </a:lnTo>
                <a:lnTo>
                  <a:pt x="36" y="6"/>
                </a:lnTo>
                <a:lnTo>
                  <a:pt x="36" y="5"/>
                </a:lnTo>
                <a:lnTo>
                  <a:pt x="36" y="4"/>
                </a:lnTo>
                <a:lnTo>
                  <a:pt x="36" y="4"/>
                </a:lnTo>
                <a:lnTo>
                  <a:pt x="37" y="3"/>
                </a:lnTo>
                <a:lnTo>
                  <a:pt x="38" y="2"/>
                </a:lnTo>
                <a:lnTo>
                  <a:pt x="38" y="2"/>
                </a:lnTo>
                <a:lnTo>
                  <a:pt x="39" y="1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1" y="1"/>
                </a:lnTo>
                <a:lnTo>
                  <a:pt x="41" y="1"/>
                </a:lnTo>
                <a:lnTo>
                  <a:pt x="42" y="1"/>
                </a:lnTo>
                <a:lnTo>
                  <a:pt x="42" y="2"/>
                </a:lnTo>
                <a:lnTo>
                  <a:pt x="43" y="2"/>
                </a:lnTo>
                <a:lnTo>
                  <a:pt x="43" y="2"/>
                </a:lnTo>
                <a:lnTo>
                  <a:pt x="44" y="3"/>
                </a:lnTo>
                <a:lnTo>
                  <a:pt x="44" y="3"/>
                </a:lnTo>
                <a:lnTo>
                  <a:pt x="45" y="3"/>
                </a:lnTo>
                <a:lnTo>
                  <a:pt x="46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8" y="3"/>
                </a:lnTo>
                <a:lnTo>
                  <a:pt x="49" y="4"/>
                </a:lnTo>
                <a:lnTo>
                  <a:pt x="49" y="4"/>
                </a:lnTo>
                <a:lnTo>
                  <a:pt x="50" y="4"/>
                </a:lnTo>
                <a:lnTo>
                  <a:pt x="51" y="4"/>
                </a:lnTo>
                <a:lnTo>
                  <a:pt x="51" y="4"/>
                </a:lnTo>
                <a:lnTo>
                  <a:pt x="52" y="4"/>
                </a:lnTo>
                <a:lnTo>
                  <a:pt x="52" y="4"/>
                </a:lnTo>
                <a:lnTo>
                  <a:pt x="53" y="5"/>
                </a:lnTo>
                <a:lnTo>
                  <a:pt x="53" y="5"/>
                </a:lnTo>
                <a:lnTo>
                  <a:pt x="54" y="6"/>
                </a:lnTo>
                <a:lnTo>
                  <a:pt x="55" y="6"/>
                </a:lnTo>
                <a:lnTo>
                  <a:pt x="55" y="6"/>
                </a:lnTo>
                <a:lnTo>
                  <a:pt x="55" y="6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28" name="Freeform 115"/>
          <p:cNvSpPr>
            <a:spLocks/>
          </p:cNvSpPr>
          <p:nvPr/>
        </p:nvSpPr>
        <p:spPr bwMode="auto">
          <a:xfrm>
            <a:off x="2907802" y="5441780"/>
            <a:ext cx="285053" cy="275640"/>
          </a:xfrm>
          <a:custGeom>
            <a:avLst/>
            <a:gdLst>
              <a:gd name="T0" fmla="*/ 125 w 166"/>
              <a:gd name="T1" fmla="*/ 11 h 174"/>
              <a:gd name="T2" fmla="*/ 130 w 166"/>
              <a:gd name="T3" fmla="*/ 19 h 174"/>
              <a:gd name="T4" fmla="*/ 130 w 166"/>
              <a:gd name="T5" fmla="*/ 27 h 174"/>
              <a:gd name="T6" fmla="*/ 130 w 166"/>
              <a:gd name="T7" fmla="*/ 37 h 174"/>
              <a:gd name="T8" fmla="*/ 134 w 166"/>
              <a:gd name="T9" fmla="*/ 45 h 174"/>
              <a:gd name="T10" fmla="*/ 141 w 166"/>
              <a:gd name="T11" fmla="*/ 51 h 174"/>
              <a:gd name="T12" fmla="*/ 146 w 166"/>
              <a:gd name="T13" fmla="*/ 58 h 174"/>
              <a:gd name="T14" fmla="*/ 147 w 166"/>
              <a:gd name="T15" fmla="*/ 67 h 174"/>
              <a:gd name="T16" fmla="*/ 148 w 166"/>
              <a:gd name="T17" fmla="*/ 76 h 174"/>
              <a:gd name="T18" fmla="*/ 148 w 166"/>
              <a:gd name="T19" fmla="*/ 85 h 174"/>
              <a:gd name="T20" fmla="*/ 154 w 166"/>
              <a:gd name="T21" fmla="*/ 90 h 174"/>
              <a:gd name="T22" fmla="*/ 159 w 166"/>
              <a:gd name="T23" fmla="*/ 96 h 174"/>
              <a:gd name="T24" fmla="*/ 163 w 166"/>
              <a:gd name="T25" fmla="*/ 105 h 174"/>
              <a:gd name="T26" fmla="*/ 164 w 166"/>
              <a:gd name="T27" fmla="*/ 114 h 174"/>
              <a:gd name="T28" fmla="*/ 161 w 166"/>
              <a:gd name="T29" fmla="*/ 120 h 174"/>
              <a:gd name="T30" fmla="*/ 154 w 166"/>
              <a:gd name="T31" fmla="*/ 125 h 174"/>
              <a:gd name="T32" fmla="*/ 146 w 166"/>
              <a:gd name="T33" fmla="*/ 128 h 174"/>
              <a:gd name="T34" fmla="*/ 141 w 166"/>
              <a:gd name="T35" fmla="*/ 136 h 174"/>
              <a:gd name="T36" fmla="*/ 137 w 166"/>
              <a:gd name="T37" fmla="*/ 144 h 174"/>
              <a:gd name="T38" fmla="*/ 133 w 166"/>
              <a:gd name="T39" fmla="*/ 149 h 174"/>
              <a:gd name="T40" fmla="*/ 129 w 166"/>
              <a:gd name="T41" fmla="*/ 157 h 174"/>
              <a:gd name="T42" fmla="*/ 125 w 166"/>
              <a:gd name="T43" fmla="*/ 163 h 174"/>
              <a:gd name="T44" fmla="*/ 123 w 166"/>
              <a:gd name="T45" fmla="*/ 171 h 174"/>
              <a:gd name="T46" fmla="*/ 115 w 166"/>
              <a:gd name="T47" fmla="*/ 174 h 174"/>
              <a:gd name="T48" fmla="*/ 104 w 166"/>
              <a:gd name="T49" fmla="*/ 172 h 174"/>
              <a:gd name="T50" fmla="*/ 97 w 166"/>
              <a:gd name="T51" fmla="*/ 170 h 174"/>
              <a:gd name="T52" fmla="*/ 90 w 166"/>
              <a:gd name="T53" fmla="*/ 166 h 174"/>
              <a:gd name="T54" fmla="*/ 82 w 166"/>
              <a:gd name="T55" fmla="*/ 166 h 174"/>
              <a:gd name="T56" fmla="*/ 74 w 166"/>
              <a:gd name="T57" fmla="*/ 171 h 174"/>
              <a:gd name="T58" fmla="*/ 66 w 166"/>
              <a:gd name="T59" fmla="*/ 171 h 174"/>
              <a:gd name="T60" fmla="*/ 57 w 166"/>
              <a:gd name="T61" fmla="*/ 170 h 174"/>
              <a:gd name="T62" fmla="*/ 50 w 166"/>
              <a:gd name="T63" fmla="*/ 163 h 174"/>
              <a:gd name="T64" fmla="*/ 44 w 166"/>
              <a:gd name="T65" fmla="*/ 157 h 174"/>
              <a:gd name="T66" fmla="*/ 35 w 166"/>
              <a:gd name="T67" fmla="*/ 158 h 174"/>
              <a:gd name="T68" fmla="*/ 30 w 166"/>
              <a:gd name="T69" fmla="*/ 153 h 174"/>
              <a:gd name="T70" fmla="*/ 25 w 166"/>
              <a:gd name="T71" fmla="*/ 146 h 174"/>
              <a:gd name="T72" fmla="*/ 24 w 166"/>
              <a:gd name="T73" fmla="*/ 137 h 174"/>
              <a:gd name="T74" fmla="*/ 20 w 166"/>
              <a:gd name="T75" fmla="*/ 128 h 174"/>
              <a:gd name="T76" fmla="*/ 12 w 166"/>
              <a:gd name="T77" fmla="*/ 123 h 174"/>
              <a:gd name="T78" fmla="*/ 5 w 166"/>
              <a:gd name="T79" fmla="*/ 116 h 174"/>
              <a:gd name="T80" fmla="*/ 2 w 166"/>
              <a:gd name="T81" fmla="*/ 108 h 174"/>
              <a:gd name="T82" fmla="*/ 0 w 166"/>
              <a:gd name="T83" fmla="*/ 99 h 174"/>
              <a:gd name="T84" fmla="*/ 4 w 166"/>
              <a:gd name="T85" fmla="*/ 91 h 174"/>
              <a:gd name="T86" fmla="*/ 8 w 166"/>
              <a:gd name="T87" fmla="*/ 83 h 174"/>
              <a:gd name="T88" fmla="*/ 8 w 166"/>
              <a:gd name="T89" fmla="*/ 74 h 174"/>
              <a:gd name="T90" fmla="*/ 11 w 166"/>
              <a:gd name="T91" fmla="*/ 66 h 174"/>
              <a:gd name="T92" fmla="*/ 14 w 166"/>
              <a:gd name="T93" fmla="*/ 57 h 174"/>
              <a:gd name="T94" fmla="*/ 14 w 166"/>
              <a:gd name="T95" fmla="*/ 47 h 174"/>
              <a:gd name="T96" fmla="*/ 21 w 166"/>
              <a:gd name="T97" fmla="*/ 45 h 174"/>
              <a:gd name="T98" fmla="*/ 30 w 166"/>
              <a:gd name="T99" fmla="*/ 44 h 174"/>
              <a:gd name="T100" fmla="*/ 38 w 166"/>
              <a:gd name="T101" fmla="*/ 41 h 174"/>
              <a:gd name="T102" fmla="*/ 46 w 166"/>
              <a:gd name="T103" fmla="*/ 43 h 174"/>
              <a:gd name="T104" fmla="*/ 54 w 166"/>
              <a:gd name="T105" fmla="*/ 41 h 174"/>
              <a:gd name="T106" fmla="*/ 61 w 166"/>
              <a:gd name="T107" fmla="*/ 38 h 174"/>
              <a:gd name="T108" fmla="*/ 70 w 166"/>
              <a:gd name="T109" fmla="*/ 38 h 174"/>
              <a:gd name="T110" fmla="*/ 79 w 166"/>
              <a:gd name="T111" fmla="*/ 38 h 174"/>
              <a:gd name="T112" fmla="*/ 84 w 166"/>
              <a:gd name="T113" fmla="*/ 32 h 174"/>
              <a:gd name="T114" fmla="*/ 87 w 166"/>
              <a:gd name="T115" fmla="*/ 24 h 174"/>
              <a:gd name="T116" fmla="*/ 92 w 166"/>
              <a:gd name="T117" fmla="*/ 19 h 174"/>
              <a:gd name="T118" fmla="*/ 100 w 166"/>
              <a:gd name="T119" fmla="*/ 14 h 174"/>
              <a:gd name="T120" fmla="*/ 108 w 166"/>
              <a:gd name="T121" fmla="*/ 10 h 174"/>
              <a:gd name="T122" fmla="*/ 114 w 166"/>
              <a:gd name="T123" fmla="*/ 6 h 174"/>
              <a:gd name="T124" fmla="*/ 123 w 166"/>
              <a:gd name="T125" fmla="*/ 1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6" h="174">
                <a:moveTo>
                  <a:pt x="125" y="4"/>
                </a:moveTo>
                <a:lnTo>
                  <a:pt x="125" y="4"/>
                </a:lnTo>
                <a:lnTo>
                  <a:pt x="125" y="4"/>
                </a:lnTo>
                <a:lnTo>
                  <a:pt x="125" y="5"/>
                </a:lnTo>
                <a:lnTo>
                  <a:pt x="125" y="5"/>
                </a:lnTo>
                <a:lnTo>
                  <a:pt x="125" y="6"/>
                </a:lnTo>
                <a:lnTo>
                  <a:pt x="125" y="6"/>
                </a:lnTo>
                <a:lnTo>
                  <a:pt x="125" y="7"/>
                </a:lnTo>
                <a:lnTo>
                  <a:pt x="125" y="7"/>
                </a:lnTo>
                <a:lnTo>
                  <a:pt x="125" y="8"/>
                </a:lnTo>
                <a:lnTo>
                  <a:pt x="125" y="8"/>
                </a:lnTo>
                <a:lnTo>
                  <a:pt x="124" y="8"/>
                </a:lnTo>
                <a:lnTo>
                  <a:pt x="124" y="8"/>
                </a:lnTo>
                <a:lnTo>
                  <a:pt x="124" y="9"/>
                </a:lnTo>
                <a:lnTo>
                  <a:pt x="124" y="9"/>
                </a:lnTo>
                <a:lnTo>
                  <a:pt x="124" y="10"/>
                </a:lnTo>
                <a:lnTo>
                  <a:pt x="124" y="10"/>
                </a:lnTo>
                <a:lnTo>
                  <a:pt x="124" y="11"/>
                </a:lnTo>
                <a:lnTo>
                  <a:pt x="124" y="11"/>
                </a:lnTo>
                <a:lnTo>
                  <a:pt x="124" y="12"/>
                </a:lnTo>
                <a:lnTo>
                  <a:pt x="125" y="12"/>
                </a:lnTo>
                <a:lnTo>
                  <a:pt x="125" y="12"/>
                </a:lnTo>
                <a:lnTo>
                  <a:pt x="125" y="11"/>
                </a:lnTo>
                <a:lnTo>
                  <a:pt x="125" y="11"/>
                </a:lnTo>
                <a:lnTo>
                  <a:pt x="126" y="11"/>
                </a:lnTo>
                <a:lnTo>
                  <a:pt x="126" y="11"/>
                </a:lnTo>
                <a:lnTo>
                  <a:pt x="127" y="11"/>
                </a:lnTo>
                <a:lnTo>
                  <a:pt x="127" y="11"/>
                </a:lnTo>
                <a:lnTo>
                  <a:pt x="128" y="11"/>
                </a:lnTo>
                <a:lnTo>
                  <a:pt x="128" y="12"/>
                </a:lnTo>
                <a:lnTo>
                  <a:pt x="128" y="12"/>
                </a:lnTo>
                <a:lnTo>
                  <a:pt x="128" y="12"/>
                </a:lnTo>
                <a:lnTo>
                  <a:pt x="128" y="13"/>
                </a:lnTo>
                <a:lnTo>
                  <a:pt x="128" y="13"/>
                </a:lnTo>
                <a:lnTo>
                  <a:pt x="128" y="14"/>
                </a:lnTo>
                <a:lnTo>
                  <a:pt x="128" y="15"/>
                </a:lnTo>
                <a:lnTo>
                  <a:pt x="129" y="15"/>
                </a:lnTo>
                <a:lnTo>
                  <a:pt x="129" y="15"/>
                </a:lnTo>
                <a:lnTo>
                  <a:pt x="129" y="16"/>
                </a:lnTo>
                <a:lnTo>
                  <a:pt x="129" y="16"/>
                </a:lnTo>
                <a:lnTo>
                  <a:pt x="129" y="16"/>
                </a:lnTo>
                <a:lnTo>
                  <a:pt x="129" y="17"/>
                </a:lnTo>
                <a:lnTo>
                  <a:pt x="129" y="17"/>
                </a:lnTo>
                <a:lnTo>
                  <a:pt x="129" y="17"/>
                </a:lnTo>
                <a:lnTo>
                  <a:pt x="130" y="17"/>
                </a:lnTo>
                <a:lnTo>
                  <a:pt x="130" y="18"/>
                </a:lnTo>
                <a:lnTo>
                  <a:pt x="130" y="18"/>
                </a:lnTo>
                <a:lnTo>
                  <a:pt x="130" y="19"/>
                </a:lnTo>
                <a:lnTo>
                  <a:pt x="130" y="19"/>
                </a:lnTo>
                <a:lnTo>
                  <a:pt x="129" y="19"/>
                </a:lnTo>
                <a:lnTo>
                  <a:pt x="130" y="19"/>
                </a:lnTo>
                <a:lnTo>
                  <a:pt x="130" y="20"/>
                </a:lnTo>
                <a:lnTo>
                  <a:pt x="129" y="20"/>
                </a:lnTo>
                <a:lnTo>
                  <a:pt x="129" y="20"/>
                </a:lnTo>
                <a:lnTo>
                  <a:pt x="129" y="20"/>
                </a:lnTo>
                <a:lnTo>
                  <a:pt x="129" y="21"/>
                </a:lnTo>
                <a:lnTo>
                  <a:pt x="129" y="21"/>
                </a:lnTo>
                <a:lnTo>
                  <a:pt x="129" y="22"/>
                </a:lnTo>
                <a:lnTo>
                  <a:pt x="129" y="22"/>
                </a:lnTo>
                <a:lnTo>
                  <a:pt x="129" y="23"/>
                </a:lnTo>
                <a:lnTo>
                  <a:pt x="129" y="23"/>
                </a:lnTo>
                <a:lnTo>
                  <a:pt x="129" y="24"/>
                </a:lnTo>
                <a:lnTo>
                  <a:pt x="129" y="24"/>
                </a:lnTo>
                <a:lnTo>
                  <a:pt x="129" y="24"/>
                </a:lnTo>
                <a:lnTo>
                  <a:pt x="130" y="24"/>
                </a:lnTo>
                <a:lnTo>
                  <a:pt x="130" y="25"/>
                </a:lnTo>
                <a:lnTo>
                  <a:pt x="130" y="25"/>
                </a:lnTo>
                <a:lnTo>
                  <a:pt x="130" y="26"/>
                </a:lnTo>
                <a:lnTo>
                  <a:pt x="130" y="26"/>
                </a:lnTo>
                <a:lnTo>
                  <a:pt x="130" y="26"/>
                </a:lnTo>
                <a:lnTo>
                  <a:pt x="130" y="27"/>
                </a:lnTo>
                <a:lnTo>
                  <a:pt x="130" y="27"/>
                </a:lnTo>
                <a:lnTo>
                  <a:pt x="130" y="28"/>
                </a:lnTo>
                <a:lnTo>
                  <a:pt x="130" y="28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30"/>
                </a:lnTo>
                <a:lnTo>
                  <a:pt x="130" y="30"/>
                </a:lnTo>
                <a:lnTo>
                  <a:pt x="130" y="30"/>
                </a:lnTo>
                <a:lnTo>
                  <a:pt x="129" y="30"/>
                </a:lnTo>
                <a:lnTo>
                  <a:pt x="129" y="31"/>
                </a:lnTo>
                <a:lnTo>
                  <a:pt x="129" y="31"/>
                </a:lnTo>
                <a:lnTo>
                  <a:pt x="129" y="32"/>
                </a:lnTo>
                <a:lnTo>
                  <a:pt x="129" y="32"/>
                </a:lnTo>
                <a:lnTo>
                  <a:pt x="130" y="33"/>
                </a:lnTo>
                <a:lnTo>
                  <a:pt x="130" y="33"/>
                </a:lnTo>
                <a:lnTo>
                  <a:pt x="130" y="33"/>
                </a:lnTo>
                <a:lnTo>
                  <a:pt x="130" y="34"/>
                </a:lnTo>
                <a:lnTo>
                  <a:pt x="130" y="34"/>
                </a:lnTo>
                <a:lnTo>
                  <a:pt x="130" y="35"/>
                </a:lnTo>
                <a:lnTo>
                  <a:pt x="130" y="35"/>
                </a:lnTo>
                <a:lnTo>
                  <a:pt x="130" y="36"/>
                </a:lnTo>
                <a:lnTo>
                  <a:pt x="130" y="36"/>
                </a:lnTo>
                <a:lnTo>
                  <a:pt x="130" y="37"/>
                </a:lnTo>
                <a:lnTo>
                  <a:pt x="130" y="37"/>
                </a:lnTo>
                <a:lnTo>
                  <a:pt x="130" y="38"/>
                </a:lnTo>
                <a:lnTo>
                  <a:pt x="130" y="38"/>
                </a:lnTo>
                <a:lnTo>
                  <a:pt x="130" y="39"/>
                </a:lnTo>
                <a:lnTo>
                  <a:pt x="130" y="39"/>
                </a:lnTo>
                <a:lnTo>
                  <a:pt x="130" y="40"/>
                </a:lnTo>
                <a:lnTo>
                  <a:pt x="130" y="40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2"/>
                </a:lnTo>
                <a:lnTo>
                  <a:pt x="130" y="42"/>
                </a:lnTo>
                <a:lnTo>
                  <a:pt x="130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4"/>
                </a:lnTo>
                <a:lnTo>
                  <a:pt x="132" y="44"/>
                </a:lnTo>
                <a:lnTo>
                  <a:pt x="132" y="44"/>
                </a:lnTo>
                <a:lnTo>
                  <a:pt x="133" y="44"/>
                </a:lnTo>
                <a:lnTo>
                  <a:pt x="133" y="44"/>
                </a:lnTo>
                <a:lnTo>
                  <a:pt x="133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5" y="45"/>
                </a:lnTo>
                <a:lnTo>
                  <a:pt x="135" y="46"/>
                </a:lnTo>
                <a:lnTo>
                  <a:pt x="135" y="46"/>
                </a:lnTo>
                <a:lnTo>
                  <a:pt x="136" y="46"/>
                </a:lnTo>
                <a:lnTo>
                  <a:pt x="136" y="46"/>
                </a:lnTo>
                <a:lnTo>
                  <a:pt x="136" y="46"/>
                </a:lnTo>
                <a:lnTo>
                  <a:pt x="136" y="47"/>
                </a:lnTo>
                <a:lnTo>
                  <a:pt x="136" y="47"/>
                </a:lnTo>
                <a:lnTo>
                  <a:pt x="136" y="47"/>
                </a:lnTo>
                <a:lnTo>
                  <a:pt x="137" y="48"/>
                </a:lnTo>
                <a:lnTo>
                  <a:pt x="137" y="48"/>
                </a:lnTo>
                <a:lnTo>
                  <a:pt x="138" y="48"/>
                </a:lnTo>
                <a:lnTo>
                  <a:pt x="138" y="49"/>
                </a:lnTo>
                <a:lnTo>
                  <a:pt x="138" y="49"/>
                </a:lnTo>
                <a:lnTo>
                  <a:pt x="138" y="49"/>
                </a:lnTo>
                <a:lnTo>
                  <a:pt x="139" y="49"/>
                </a:lnTo>
                <a:lnTo>
                  <a:pt x="139" y="49"/>
                </a:lnTo>
                <a:lnTo>
                  <a:pt x="139" y="50"/>
                </a:lnTo>
                <a:lnTo>
                  <a:pt x="140" y="50"/>
                </a:lnTo>
                <a:lnTo>
                  <a:pt x="140" y="50"/>
                </a:lnTo>
                <a:lnTo>
                  <a:pt x="140" y="51"/>
                </a:lnTo>
                <a:lnTo>
                  <a:pt x="141" y="51"/>
                </a:lnTo>
                <a:lnTo>
                  <a:pt x="141" y="51"/>
                </a:lnTo>
                <a:lnTo>
                  <a:pt x="141" y="51"/>
                </a:lnTo>
                <a:lnTo>
                  <a:pt x="141" y="52"/>
                </a:lnTo>
                <a:lnTo>
                  <a:pt x="142" y="52"/>
                </a:lnTo>
                <a:lnTo>
                  <a:pt x="142" y="52"/>
                </a:lnTo>
                <a:lnTo>
                  <a:pt x="142" y="52"/>
                </a:lnTo>
                <a:lnTo>
                  <a:pt x="142" y="53"/>
                </a:lnTo>
                <a:lnTo>
                  <a:pt x="142" y="53"/>
                </a:lnTo>
                <a:lnTo>
                  <a:pt x="143" y="53"/>
                </a:lnTo>
                <a:lnTo>
                  <a:pt x="143" y="54"/>
                </a:lnTo>
                <a:lnTo>
                  <a:pt x="143" y="54"/>
                </a:lnTo>
                <a:lnTo>
                  <a:pt x="143" y="54"/>
                </a:lnTo>
                <a:lnTo>
                  <a:pt x="143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6"/>
                </a:lnTo>
                <a:lnTo>
                  <a:pt x="145" y="56"/>
                </a:lnTo>
                <a:lnTo>
                  <a:pt x="145" y="56"/>
                </a:lnTo>
                <a:lnTo>
                  <a:pt x="145" y="57"/>
                </a:lnTo>
                <a:lnTo>
                  <a:pt x="145" y="57"/>
                </a:lnTo>
                <a:lnTo>
                  <a:pt x="145" y="58"/>
                </a:lnTo>
                <a:lnTo>
                  <a:pt x="145" y="58"/>
                </a:lnTo>
                <a:lnTo>
                  <a:pt x="145" y="58"/>
                </a:lnTo>
                <a:lnTo>
                  <a:pt x="146" y="58"/>
                </a:lnTo>
                <a:lnTo>
                  <a:pt x="146" y="58"/>
                </a:lnTo>
                <a:lnTo>
                  <a:pt x="146" y="59"/>
                </a:lnTo>
                <a:lnTo>
                  <a:pt x="146" y="59"/>
                </a:lnTo>
                <a:lnTo>
                  <a:pt x="146" y="60"/>
                </a:lnTo>
                <a:lnTo>
                  <a:pt x="146" y="60"/>
                </a:lnTo>
                <a:lnTo>
                  <a:pt x="146" y="60"/>
                </a:lnTo>
                <a:lnTo>
                  <a:pt x="145" y="60"/>
                </a:lnTo>
                <a:lnTo>
                  <a:pt x="146" y="61"/>
                </a:lnTo>
                <a:lnTo>
                  <a:pt x="145" y="61"/>
                </a:lnTo>
                <a:lnTo>
                  <a:pt x="146" y="61"/>
                </a:lnTo>
                <a:lnTo>
                  <a:pt x="146" y="62"/>
                </a:lnTo>
                <a:lnTo>
                  <a:pt x="146" y="62"/>
                </a:lnTo>
                <a:lnTo>
                  <a:pt x="146" y="62"/>
                </a:lnTo>
                <a:lnTo>
                  <a:pt x="146" y="62"/>
                </a:lnTo>
                <a:lnTo>
                  <a:pt x="146" y="63"/>
                </a:lnTo>
                <a:lnTo>
                  <a:pt x="146" y="63"/>
                </a:lnTo>
                <a:lnTo>
                  <a:pt x="146" y="64"/>
                </a:lnTo>
                <a:lnTo>
                  <a:pt x="146" y="64"/>
                </a:lnTo>
                <a:lnTo>
                  <a:pt x="146" y="65"/>
                </a:lnTo>
                <a:lnTo>
                  <a:pt x="146" y="65"/>
                </a:lnTo>
                <a:lnTo>
                  <a:pt x="146" y="66"/>
                </a:lnTo>
                <a:lnTo>
                  <a:pt x="147" y="66"/>
                </a:lnTo>
                <a:lnTo>
                  <a:pt x="147" y="66"/>
                </a:lnTo>
                <a:lnTo>
                  <a:pt x="147" y="67"/>
                </a:lnTo>
                <a:lnTo>
                  <a:pt x="147" y="67"/>
                </a:lnTo>
                <a:lnTo>
                  <a:pt x="147" y="68"/>
                </a:lnTo>
                <a:lnTo>
                  <a:pt x="147" y="68"/>
                </a:lnTo>
                <a:lnTo>
                  <a:pt x="148" y="69"/>
                </a:lnTo>
                <a:lnTo>
                  <a:pt x="149" y="69"/>
                </a:lnTo>
                <a:lnTo>
                  <a:pt x="149" y="69"/>
                </a:lnTo>
                <a:lnTo>
                  <a:pt x="148" y="69"/>
                </a:lnTo>
                <a:lnTo>
                  <a:pt x="148" y="70"/>
                </a:lnTo>
                <a:lnTo>
                  <a:pt x="148" y="70"/>
                </a:lnTo>
                <a:lnTo>
                  <a:pt x="148" y="70"/>
                </a:lnTo>
                <a:lnTo>
                  <a:pt x="148" y="71"/>
                </a:lnTo>
                <a:lnTo>
                  <a:pt x="148" y="71"/>
                </a:lnTo>
                <a:lnTo>
                  <a:pt x="148" y="72"/>
                </a:lnTo>
                <a:lnTo>
                  <a:pt x="148" y="72"/>
                </a:lnTo>
                <a:lnTo>
                  <a:pt x="149" y="72"/>
                </a:lnTo>
                <a:lnTo>
                  <a:pt x="149" y="73"/>
                </a:lnTo>
                <a:lnTo>
                  <a:pt x="149" y="73"/>
                </a:lnTo>
                <a:lnTo>
                  <a:pt x="149" y="73"/>
                </a:lnTo>
                <a:lnTo>
                  <a:pt x="149" y="74"/>
                </a:lnTo>
                <a:lnTo>
                  <a:pt x="149" y="74"/>
                </a:lnTo>
                <a:lnTo>
                  <a:pt x="149" y="74"/>
                </a:lnTo>
                <a:lnTo>
                  <a:pt x="148" y="75"/>
                </a:lnTo>
                <a:lnTo>
                  <a:pt x="148" y="75"/>
                </a:lnTo>
                <a:lnTo>
                  <a:pt x="148" y="76"/>
                </a:lnTo>
                <a:lnTo>
                  <a:pt x="148" y="76"/>
                </a:lnTo>
                <a:lnTo>
                  <a:pt x="148" y="77"/>
                </a:lnTo>
                <a:lnTo>
                  <a:pt x="147" y="77"/>
                </a:lnTo>
                <a:lnTo>
                  <a:pt x="147" y="77"/>
                </a:lnTo>
                <a:lnTo>
                  <a:pt x="147" y="78"/>
                </a:lnTo>
                <a:lnTo>
                  <a:pt x="147" y="78"/>
                </a:lnTo>
                <a:lnTo>
                  <a:pt x="147" y="79"/>
                </a:lnTo>
                <a:lnTo>
                  <a:pt x="147" y="79"/>
                </a:lnTo>
                <a:lnTo>
                  <a:pt x="147" y="79"/>
                </a:lnTo>
                <a:lnTo>
                  <a:pt x="147" y="79"/>
                </a:lnTo>
                <a:lnTo>
                  <a:pt x="147" y="80"/>
                </a:lnTo>
                <a:lnTo>
                  <a:pt x="147" y="80"/>
                </a:lnTo>
                <a:lnTo>
                  <a:pt x="147" y="81"/>
                </a:lnTo>
                <a:lnTo>
                  <a:pt x="147" y="82"/>
                </a:lnTo>
                <a:lnTo>
                  <a:pt x="147" y="82"/>
                </a:lnTo>
                <a:lnTo>
                  <a:pt x="147" y="82"/>
                </a:lnTo>
                <a:lnTo>
                  <a:pt x="147" y="83"/>
                </a:lnTo>
                <a:lnTo>
                  <a:pt x="147" y="83"/>
                </a:lnTo>
                <a:lnTo>
                  <a:pt x="147" y="83"/>
                </a:lnTo>
                <a:lnTo>
                  <a:pt x="148" y="83"/>
                </a:lnTo>
                <a:lnTo>
                  <a:pt x="148" y="83"/>
                </a:lnTo>
                <a:lnTo>
                  <a:pt x="148" y="83"/>
                </a:lnTo>
                <a:lnTo>
                  <a:pt x="148" y="84"/>
                </a:lnTo>
                <a:lnTo>
                  <a:pt x="148" y="85"/>
                </a:lnTo>
                <a:lnTo>
                  <a:pt x="148" y="85"/>
                </a:lnTo>
                <a:lnTo>
                  <a:pt x="149" y="85"/>
                </a:lnTo>
                <a:lnTo>
                  <a:pt x="149" y="86"/>
                </a:lnTo>
                <a:lnTo>
                  <a:pt x="150" y="86"/>
                </a:lnTo>
                <a:lnTo>
                  <a:pt x="150" y="86"/>
                </a:lnTo>
                <a:lnTo>
                  <a:pt x="150" y="87"/>
                </a:lnTo>
                <a:lnTo>
                  <a:pt x="150" y="87"/>
                </a:lnTo>
                <a:lnTo>
                  <a:pt x="150" y="87"/>
                </a:lnTo>
                <a:lnTo>
                  <a:pt x="150" y="88"/>
                </a:lnTo>
                <a:lnTo>
                  <a:pt x="150" y="88"/>
                </a:lnTo>
                <a:lnTo>
                  <a:pt x="150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8"/>
                </a:lnTo>
                <a:lnTo>
                  <a:pt x="152" y="88"/>
                </a:lnTo>
                <a:lnTo>
                  <a:pt x="152" y="89"/>
                </a:lnTo>
                <a:lnTo>
                  <a:pt x="152" y="88"/>
                </a:lnTo>
                <a:lnTo>
                  <a:pt x="153" y="88"/>
                </a:lnTo>
                <a:lnTo>
                  <a:pt x="153" y="89"/>
                </a:lnTo>
                <a:lnTo>
                  <a:pt x="153" y="89"/>
                </a:lnTo>
                <a:lnTo>
                  <a:pt x="154" y="89"/>
                </a:lnTo>
                <a:lnTo>
                  <a:pt x="154" y="90"/>
                </a:lnTo>
                <a:lnTo>
                  <a:pt x="154" y="90"/>
                </a:lnTo>
                <a:lnTo>
                  <a:pt x="154" y="90"/>
                </a:lnTo>
                <a:lnTo>
                  <a:pt x="155" y="90"/>
                </a:lnTo>
                <a:lnTo>
                  <a:pt x="156" y="90"/>
                </a:lnTo>
                <a:lnTo>
                  <a:pt x="156" y="90"/>
                </a:lnTo>
                <a:lnTo>
                  <a:pt x="157" y="90"/>
                </a:lnTo>
                <a:lnTo>
                  <a:pt x="157" y="91"/>
                </a:lnTo>
                <a:lnTo>
                  <a:pt x="158" y="91"/>
                </a:lnTo>
                <a:lnTo>
                  <a:pt x="158" y="91"/>
                </a:lnTo>
                <a:lnTo>
                  <a:pt x="158" y="91"/>
                </a:lnTo>
                <a:lnTo>
                  <a:pt x="159" y="90"/>
                </a:lnTo>
                <a:lnTo>
                  <a:pt x="159" y="91"/>
                </a:lnTo>
                <a:lnTo>
                  <a:pt x="159" y="91"/>
                </a:lnTo>
                <a:lnTo>
                  <a:pt x="160" y="91"/>
                </a:lnTo>
                <a:lnTo>
                  <a:pt x="160" y="92"/>
                </a:lnTo>
                <a:lnTo>
                  <a:pt x="160" y="92"/>
                </a:lnTo>
                <a:lnTo>
                  <a:pt x="160" y="93"/>
                </a:lnTo>
                <a:lnTo>
                  <a:pt x="159" y="93"/>
                </a:lnTo>
                <a:lnTo>
                  <a:pt x="159" y="93"/>
                </a:lnTo>
                <a:lnTo>
                  <a:pt x="159" y="94"/>
                </a:lnTo>
                <a:lnTo>
                  <a:pt x="159" y="94"/>
                </a:lnTo>
                <a:lnTo>
                  <a:pt x="160" y="94"/>
                </a:lnTo>
                <a:lnTo>
                  <a:pt x="160" y="95"/>
                </a:lnTo>
                <a:lnTo>
                  <a:pt x="159" y="95"/>
                </a:lnTo>
                <a:lnTo>
                  <a:pt x="159" y="95"/>
                </a:lnTo>
                <a:lnTo>
                  <a:pt x="159" y="96"/>
                </a:lnTo>
                <a:lnTo>
                  <a:pt x="159" y="96"/>
                </a:lnTo>
                <a:lnTo>
                  <a:pt x="159" y="97"/>
                </a:lnTo>
                <a:lnTo>
                  <a:pt x="159" y="97"/>
                </a:lnTo>
                <a:lnTo>
                  <a:pt x="159" y="98"/>
                </a:lnTo>
                <a:lnTo>
                  <a:pt x="159" y="98"/>
                </a:lnTo>
                <a:lnTo>
                  <a:pt x="159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100"/>
                </a:lnTo>
                <a:lnTo>
                  <a:pt x="161" y="100"/>
                </a:lnTo>
                <a:lnTo>
                  <a:pt x="161" y="101"/>
                </a:lnTo>
                <a:lnTo>
                  <a:pt x="161" y="101"/>
                </a:lnTo>
                <a:lnTo>
                  <a:pt x="161" y="102"/>
                </a:lnTo>
                <a:lnTo>
                  <a:pt x="161" y="102"/>
                </a:lnTo>
                <a:lnTo>
                  <a:pt x="162" y="102"/>
                </a:lnTo>
                <a:lnTo>
                  <a:pt x="162" y="103"/>
                </a:lnTo>
                <a:lnTo>
                  <a:pt x="162" y="103"/>
                </a:lnTo>
                <a:lnTo>
                  <a:pt x="162" y="104"/>
                </a:lnTo>
                <a:lnTo>
                  <a:pt x="162" y="104"/>
                </a:lnTo>
                <a:lnTo>
                  <a:pt x="162" y="104"/>
                </a:lnTo>
                <a:lnTo>
                  <a:pt x="163" y="104"/>
                </a:lnTo>
                <a:lnTo>
                  <a:pt x="163" y="105"/>
                </a:lnTo>
                <a:lnTo>
                  <a:pt x="163" y="105"/>
                </a:lnTo>
                <a:lnTo>
                  <a:pt x="163" y="105"/>
                </a:lnTo>
                <a:lnTo>
                  <a:pt x="163" y="106"/>
                </a:lnTo>
                <a:lnTo>
                  <a:pt x="162" y="106"/>
                </a:lnTo>
                <a:lnTo>
                  <a:pt x="162" y="106"/>
                </a:lnTo>
                <a:lnTo>
                  <a:pt x="163" y="106"/>
                </a:lnTo>
                <a:lnTo>
                  <a:pt x="163" y="107"/>
                </a:lnTo>
                <a:lnTo>
                  <a:pt x="163" y="107"/>
                </a:lnTo>
                <a:lnTo>
                  <a:pt x="163" y="107"/>
                </a:lnTo>
                <a:lnTo>
                  <a:pt x="163" y="108"/>
                </a:lnTo>
                <a:lnTo>
                  <a:pt x="163" y="108"/>
                </a:lnTo>
                <a:lnTo>
                  <a:pt x="164" y="108"/>
                </a:lnTo>
                <a:lnTo>
                  <a:pt x="164" y="108"/>
                </a:lnTo>
                <a:lnTo>
                  <a:pt x="164" y="109"/>
                </a:lnTo>
                <a:lnTo>
                  <a:pt x="164" y="109"/>
                </a:lnTo>
                <a:lnTo>
                  <a:pt x="164" y="110"/>
                </a:lnTo>
                <a:lnTo>
                  <a:pt x="164" y="110"/>
                </a:lnTo>
                <a:lnTo>
                  <a:pt x="164" y="111"/>
                </a:lnTo>
                <a:lnTo>
                  <a:pt x="164" y="111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3" y="113"/>
                </a:lnTo>
                <a:lnTo>
                  <a:pt x="163" y="113"/>
                </a:lnTo>
                <a:lnTo>
                  <a:pt x="164" y="113"/>
                </a:lnTo>
                <a:lnTo>
                  <a:pt x="164" y="114"/>
                </a:lnTo>
                <a:lnTo>
                  <a:pt x="165" y="114"/>
                </a:lnTo>
                <a:lnTo>
                  <a:pt x="165" y="114"/>
                </a:lnTo>
                <a:lnTo>
                  <a:pt x="166" y="114"/>
                </a:lnTo>
                <a:lnTo>
                  <a:pt x="166" y="114"/>
                </a:lnTo>
                <a:lnTo>
                  <a:pt x="166" y="115"/>
                </a:lnTo>
                <a:lnTo>
                  <a:pt x="166" y="115"/>
                </a:lnTo>
                <a:lnTo>
                  <a:pt x="166" y="116"/>
                </a:lnTo>
                <a:lnTo>
                  <a:pt x="165" y="116"/>
                </a:lnTo>
                <a:lnTo>
                  <a:pt x="165" y="116"/>
                </a:lnTo>
                <a:lnTo>
                  <a:pt x="165" y="116"/>
                </a:lnTo>
                <a:lnTo>
                  <a:pt x="165" y="116"/>
                </a:lnTo>
                <a:lnTo>
                  <a:pt x="164" y="117"/>
                </a:lnTo>
                <a:lnTo>
                  <a:pt x="164" y="117"/>
                </a:lnTo>
                <a:lnTo>
                  <a:pt x="163" y="118"/>
                </a:lnTo>
                <a:lnTo>
                  <a:pt x="163" y="118"/>
                </a:lnTo>
                <a:lnTo>
                  <a:pt x="163" y="118"/>
                </a:lnTo>
                <a:lnTo>
                  <a:pt x="163" y="119"/>
                </a:lnTo>
                <a:lnTo>
                  <a:pt x="162" y="119"/>
                </a:lnTo>
                <a:lnTo>
                  <a:pt x="162" y="119"/>
                </a:lnTo>
                <a:lnTo>
                  <a:pt x="162" y="119"/>
                </a:lnTo>
                <a:lnTo>
                  <a:pt x="162" y="120"/>
                </a:lnTo>
                <a:lnTo>
                  <a:pt x="161" y="120"/>
                </a:lnTo>
                <a:lnTo>
                  <a:pt x="161" y="120"/>
                </a:lnTo>
                <a:lnTo>
                  <a:pt x="161" y="120"/>
                </a:lnTo>
                <a:lnTo>
                  <a:pt x="160" y="121"/>
                </a:lnTo>
                <a:lnTo>
                  <a:pt x="160" y="121"/>
                </a:lnTo>
                <a:lnTo>
                  <a:pt x="160" y="121"/>
                </a:lnTo>
                <a:lnTo>
                  <a:pt x="160" y="122"/>
                </a:lnTo>
                <a:lnTo>
                  <a:pt x="159" y="122"/>
                </a:lnTo>
                <a:lnTo>
                  <a:pt x="159" y="122"/>
                </a:lnTo>
                <a:lnTo>
                  <a:pt x="159" y="123"/>
                </a:lnTo>
                <a:lnTo>
                  <a:pt x="159" y="123"/>
                </a:lnTo>
                <a:lnTo>
                  <a:pt x="159" y="123"/>
                </a:lnTo>
                <a:lnTo>
                  <a:pt x="159" y="124"/>
                </a:lnTo>
                <a:lnTo>
                  <a:pt x="158" y="124"/>
                </a:lnTo>
                <a:lnTo>
                  <a:pt x="158" y="124"/>
                </a:lnTo>
                <a:lnTo>
                  <a:pt x="158" y="124"/>
                </a:lnTo>
                <a:lnTo>
                  <a:pt x="158" y="124"/>
                </a:lnTo>
                <a:lnTo>
                  <a:pt x="158" y="125"/>
                </a:lnTo>
                <a:lnTo>
                  <a:pt x="157" y="125"/>
                </a:lnTo>
                <a:lnTo>
                  <a:pt x="157" y="126"/>
                </a:lnTo>
                <a:lnTo>
                  <a:pt x="157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5" y="125"/>
                </a:lnTo>
                <a:lnTo>
                  <a:pt x="155" y="125"/>
                </a:lnTo>
                <a:lnTo>
                  <a:pt x="154" y="125"/>
                </a:lnTo>
                <a:lnTo>
                  <a:pt x="154" y="125"/>
                </a:lnTo>
                <a:lnTo>
                  <a:pt x="154" y="125"/>
                </a:lnTo>
                <a:lnTo>
                  <a:pt x="154" y="126"/>
                </a:lnTo>
                <a:lnTo>
                  <a:pt x="153" y="126"/>
                </a:lnTo>
                <a:lnTo>
                  <a:pt x="153" y="126"/>
                </a:lnTo>
                <a:lnTo>
                  <a:pt x="152" y="126"/>
                </a:lnTo>
                <a:lnTo>
                  <a:pt x="152" y="126"/>
                </a:lnTo>
                <a:lnTo>
                  <a:pt x="152" y="126"/>
                </a:lnTo>
                <a:lnTo>
                  <a:pt x="151" y="126"/>
                </a:lnTo>
                <a:lnTo>
                  <a:pt x="151" y="126"/>
                </a:lnTo>
                <a:lnTo>
                  <a:pt x="151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49" y="126"/>
                </a:lnTo>
                <a:lnTo>
                  <a:pt x="149" y="126"/>
                </a:lnTo>
                <a:lnTo>
                  <a:pt x="149" y="127"/>
                </a:lnTo>
                <a:lnTo>
                  <a:pt x="148" y="127"/>
                </a:lnTo>
                <a:lnTo>
                  <a:pt x="148" y="127"/>
                </a:lnTo>
                <a:lnTo>
                  <a:pt x="147" y="127"/>
                </a:lnTo>
                <a:lnTo>
                  <a:pt x="147" y="128"/>
                </a:lnTo>
                <a:lnTo>
                  <a:pt x="147" y="128"/>
                </a:lnTo>
                <a:lnTo>
                  <a:pt x="146" y="128"/>
                </a:lnTo>
                <a:lnTo>
                  <a:pt x="146" y="129"/>
                </a:lnTo>
                <a:lnTo>
                  <a:pt x="146" y="129"/>
                </a:lnTo>
                <a:lnTo>
                  <a:pt x="146" y="129"/>
                </a:lnTo>
                <a:lnTo>
                  <a:pt x="145" y="129"/>
                </a:lnTo>
                <a:lnTo>
                  <a:pt x="145" y="130"/>
                </a:lnTo>
                <a:lnTo>
                  <a:pt x="145" y="131"/>
                </a:lnTo>
                <a:lnTo>
                  <a:pt x="145" y="131"/>
                </a:lnTo>
                <a:lnTo>
                  <a:pt x="144" y="131"/>
                </a:lnTo>
                <a:lnTo>
                  <a:pt x="144" y="132"/>
                </a:lnTo>
                <a:lnTo>
                  <a:pt x="143" y="132"/>
                </a:lnTo>
                <a:lnTo>
                  <a:pt x="143" y="132"/>
                </a:lnTo>
                <a:lnTo>
                  <a:pt x="143" y="133"/>
                </a:lnTo>
                <a:lnTo>
                  <a:pt x="143" y="133"/>
                </a:lnTo>
                <a:lnTo>
                  <a:pt x="143" y="133"/>
                </a:lnTo>
                <a:lnTo>
                  <a:pt x="142" y="133"/>
                </a:lnTo>
                <a:lnTo>
                  <a:pt x="142" y="133"/>
                </a:lnTo>
                <a:lnTo>
                  <a:pt x="142" y="134"/>
                </a:lnTo>
                <a:lnTo>
                  <a:pt x="142" y="134"/>
                </a:lnTo>
                <a:lnTo>
                  <a:pt x="142" y="135"/>
                </a:lnTo>
                <a:lnTo>
                  <a:pt x="142" y="135"/>
                </a:lnTo>
                <a:lnTo>
                  <a:pt x="142" y="136"/>
                </a:lnTo>
                <a:lnTo>
                  <a:pt x="141" y="136"/>
                </a:lnTo>
                <a:lnTo>
                  <a:pt x="141" y="136"/>
                </a:lnTo>
                <a:lnTo>
                  <a:pt x="141" y="136"/>
                </a:lnTo>
                <a:lnTo>
                  <a:pt x="140" y="136"/>
                </a:lnTo>
                <a:lnTo>
                  <a:pt x="140" y="137"/>
                </a:lnTo>
                <a:lnTo>
                  <a:pt x="140" y="137"/>
                </a:lnTo>
                <a:lnTo>
                  <a:pt x="139" y="137"/>
                </a:lnTo>
                <a:lnTo>
                  <a:pt x="139" y="137"/>
                </a:lnTo>
                <a:lnTo>
                  <a:pt x="139" y="138"/>
                </a:lnTo>
                <a:lnTo>
                  <a:pt x="139" y="138"/>
                </a:lnTo>
                <a:lnTo>
                  <a:pt x="139" y="139"/>
                </a:lnTo>
                <a:lnTo>
                  <a:pt x="139" y="139"/>
                </a:lnTo>
                <a:lnTo>
                  <a:pt x="139" y="140"/>
                </a:lnTo>
                <a:lnTo>
                  <a:pt x="139" y="140"/>
                </a:lnTo>
                <a:lnTo>
                  <a:pt x="139" y="141"/>
                </a:lnTo>
                <a:lnTo>
                  <a:pt x="139" y="141"/>
                </a:lnTo>
                <a:lnTo>
                  <a:pt x="139" y="141"/>
                </a:lnTo>
                <a:lnTo>
                  <a:pt x="139" y="141"/>
                </a:lnTo>
                <a:lnTo>
                  <a:pt x="139" y="142"/>
                </a:lnTo>
                <a:lnTo>
                  <a:pt x="139" y="142"/>
                </a:lnTo>
                <a:lnTo>
                  <a:pt x="138" y="143"/>
                </a:lnTo>
                <a:lnTo>
                  <a:pt x="138" y="143"/>
                </a:lnTo>
                <a:lnTo>
                  <a:pt x="138" y="143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7" y="144"/>
                </a:lnTo>
                <a:lnTo>
                  <a:pt x="137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6"/>
                </a:lnTo>
                <a:lnTo>
                  <a:pt x="136" y="146"/>
                </a:lnTo>
                <a:lnTo>
                  <a:pt x="136" y="146"/>
                </a:lnTo>
                <a:lnTo>
                  <a:pt x="136" y="146"/>
                </a:lnTo>
                <a:lnTo>
                  <a:pt x="135" y="146"/>
                </a:lnTo>
                <a:lnTo>
                  <a:pt x="135" y="146"/>
                </a:lnTo>
                <a:lnTo>
                  <a:pt x="134" y="147"/>
                </a:lnTo>
                <a:lnTo>
                  <a:pt x="134" y="147"/>
                </a:lnTo>
                <a:lnTo>
                  <a:pt x="134" y="147"/>
                </a:lnTo>
                <a:lnTo>
                  <a:pt x="134" y="147"/>
                </a:lnTo>
                <a:lnTo>
                  <a:pt x="133" y="147"/>
                </a:lnTo>
                <a:lnTo>
                  <a:pt x="133" y="147"/>
                </a:lnTo>
                <a:lnTo>
                  <a:pt x="133" y="148"/>
                </a:lnTo>
                <a:lnTo>
                  <a:pt x="133" y="148"/>
                </a:lnTo>
                <a:lnTo>
                  <a:pt x="133" y="148"/>
                </a:lnTo>
                <a:lnTo>
                  <a:pt x="133" y="148"/>
                </a:lnTo>
                <a:lnTo>
                  <a:pt x="134" y="148"/>
                </a:lnTo>
                <a:lnTo>
                  <a:pt x="134" y="149"/>
                </a:lnTo>
                <a:lnTo>
                  <a:pt x="134" y="149"/>
                </a:lnTo>
                <a:lnTo>
                  <a:pt x="133" y="149"/>
                </a:lnTo>
                <a:lnTo>
                  <a:pt x="133" y="149"/>
                </a:lnTo>
                <a:lnTo>
                  <a:pt x="133" y="150"/>
                </a:lnTo>
                <a:lnTo>
                  <a:pt x="133" y="150"/>
                </a:lnTo>
                <a:lnTo>
                  <a:pt x="132" y="150"/>
                </a:lnTo>
                <a:lnTo>
                  <a:pt x="132" y="151"/>
                </a:lnTo>
                <a:lnTo>
                  <a:pt x="132" y="151"/>
                </a:lnTo>
                <a:lnTo>
                  <a:pt x="132" y="152"/>
                </a:lnTo>
                <a:lnTo>
                  <a:pt x="132" y="152"/>
                </a:lnTo>
                <a:lnTo>
                  <a:pt x="132" y="152"/>
                </a:lnTo>
                <a:lnTo>
                  <a:pt x="132" y="153"/>
                </a:lnTo>
                <a:lnTo>
                  <a:pt x="131" y="153"/>
                </a:lnTo>
                <a:lnTo>
                  <a:pt x="131" y="153"/>
                </a:lnTo>
                <a:lnTo>
                  <a:pt x="131" y="154"/>
                </a:lnTo>
                <a:lnTo>
                  <a:pt x="131" y="154"/>
                </a:lnTo>
                <a:lnTo>
                  <a:pt x="131" y="154"/>
                </a:lnTo>
                <a:lnTo>
                  <a:pt x="131" y="155"/>
                </a:lnTo>
                <a:lnTo>
                  <a:pt x="131" y="155"/>
                </a:lnTo>
                <a:lnTo>
                  <a:pt x="131" y="156"/>
                </a:lnTo>
                <a:lnTo>
                  <a:pt x="131" y="156"/>
                </a:lnTo>
                <a:lnTo>
                  <a:pt x="130" y="156"/>
                </a:lnTo>
                <a:lnTo>
                  <a:pt x="130" y="156"/>
                </a:lnTo>
                <a:lnTo>
                  <a:pt x="129" y="156"/>
                </a:lnTo>
                <a:lnTo>
                  <a:pt x="129" y="156"/>
                </a:lnTo>
                <a:lnTo>
                  <a:pt x="129" y="157"/>
                </a:lnTo>
                <a:lnTo>
                  <a:pt x="129" y="157"/>
                </a:lnTo>
                <a:lnTo>
                  <a:pt x="129" y="158"/>
                </a:lnTo>
                <a:lnTo>
                  <a:pt x="130" y="158"/>
                </a:lnTo>
                <a:lnTo>
                  <a:pt x="129" y="158"/>
                </a:lnTo>
                <a:lnTo>
                  <a:pt x="129" y="158"/>
                </a:lnTo>
                <a:lnTo>
                  <a:pt x="129" y="158"/>
                </a:lnTo>
                <a:lnTo>
                  <a:pt x="129" y="159"/>
                </a:lnTo>
                <a:lnTo>
                  <a:pt x="129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60"/>
                </a:lnTo>
                <a:lnTo>
                  <a:pt x="128" y="160"/>
                </a:lnTo>
                <a:lnTo>
                  <a:pt x="127" y="160"/>
                </a:lnTo>
                <a:lnTo>
                  <a:pt x="127" y="161"/>
                </a:lnTo>
                <a:lnTo>
                  <a:pt x="127" y="161"/>
                </a:lnTo>
                <a:lnTo>
                  <a:pt x="126" y="161"/>
                </a:lnTo>
                <a:lnTo>
                  <a:pt x="126" y="161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3"/>
                </a:lnTo>
                <a:lnTo>
                  <a:pt x="125" y="163"/>
                </a:lnTo>
                <a:lnTo>
                  <a:pt x="125" y="163"/>
                </a:lnTo>
                <a:lnTo>
                  <a:pt x="125" y="163"/>
                </a:lnTo>
                <a:lnTo>
                  <a:pt x="125" y="164"/>
                </a:lnTo>
                <a:lnTo>
                  <a:pt x="125" y="164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6"/>
                </a:lnTo>
                <a:lnTo>
                  <a:pt x="125" y="166"/>
                </a:lnTo>
                <a:lnTo>
                  <a:pt x="125" y="166"/>
                </a:lnTo>
                <a:lnTo>
                  <a:pt x="125" y="167"/>
                </a:lnTo>
                <a:lnTo>
                  <a:pt x="125" y="167"/>
                </a:lnTo>
                <a:lnTo>
                  <a:pt x="124" y="168"/>
                </a:lnTo>
                <a:lnTo>
                  <a:pt x="124" y="168"/>
                </a:lnTo>
                <a:lnTo>
                  <a:pt x="123" y="168"/>
                </a:lnTo>
                <a:lnTo>
                  <a:pt x="124" y="168"/>
                </a:lnTo>
                <a:lnTo>
                  <a:pt x="124" y="168"/>
                </a:lnTo>
                <a:lnTo>
                  <a:pt x="124" y="169"/>
                </a:lnTo>
                <a:lnTo>
                  <a:pt x="124" y="169"/>
                </a:lnTo>
                <a:lnTo>
                  <a:pt x="124" y="169"/>
                </a:lnTo>
                <a:lnTo>
                  <a:pt x="124" y="170"/>
                </a:lnTo>
                <a:lnTo>
                  <a:pt x="124" y="170"/>
                </a:lnTo>
                <a:lnTo>
                  <a:pt x="124" y="170"/>
                </a:lnTo>
                <a:lnTo>
                  <a:pt x="124" y="170"/>
                </a:lnTo>
                <a:lnTo>
                  <a:pt x="123" y="170"/>
                </a:lnTo>
                <a:lnTo>
                  <a:pt x="123" y="171"/>
                </a:lnTo>
                <a:lnTo>
                  <a:pt x="123" y="171"/>
                </a:lnTo>
                <a:lnTo>
                  <a:pt x="122" y="171"/>
                </a:lnTo>
                <a:lnTo>
                  <a:pt x="122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0" y="171"/>
                </a:lnTo>
                <a:lnTo>
                  <a:pt x="120" y="171"/>
                </a:lnTo>
                <a:lnTo>
                  <a:pt x="120" y="171"/>
                </a:lnTo>
                <a:lnTo>
                  <a:pt x="120" y="172"/>
                </a:lnTo>
                <a:lnTo>
                  <a:pt x="119" y="172"/>
                </a:lnTo>
                <a:lnTo>
                  <a:pt x="119" y="173"/>
                </a:lnTo>
                <a:lnTo>
                  <a:pt x="118" y="173"/>
                </a:lnTo>
                <a:lnTo>
                  <a:pt x="118" y="173"/>
                </a:lnTo>
                <a:lnTo>
                  <a:pt x="118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4"/>
                </a:lnTo>
                <a:lnTo>
                  <a:pt x="117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5" y="174"/>
                </a:lnTo>
                <a:lnTo>
                  <a:pt x="115" y="174"/>
                </a:lnTo>
                <a:lnTo>
                  <a:pt x="115" y="174"/>
                </a:lnTo>
                <a:lnTo>
                  <a:pt x="114" y="174"/>
                </a:lnTo>
                <a:lnTo>
                  <a:pt x="114" y="174"/>
                </a:lnTo>
                <a:lnTo>
                  <a:pt x="113" y="174"/>
                </a:lnTo>
                <a:lnTo>
                  <a:pt x="113" y="174"/>
                </a:lnTo>
                <a:lnTo>
                  <a:pt x="113" y="174"/>
                </a:lnTo>
                <a:lnTo>
                  <a:pt x="112" y="174"/>
                </a:lnTo>
                <a:lnTo>
                  <a:pt x="112" y="174"/>
                </a:lnTo>
                <a:lnTo>
                  <a:pt x="111" y="174"/>
                </a:lnTo>
                <a:lnTo>
                  <a:pt x="111" y="174"/>
                </a:lnTo>
                <a:lnTo>
                  <a:pt x="110" y="174"/>
                </a:lnTo>
                <a:lnTo>
                  <a:pt x="109" y="173"/>
                </a:lnTo>
                <a:lnTo>
                  <a:pt x="109" y="173"/>
                </a:lnTo>
                <a:lnTo>
                  <a:pt x="108" y="173"/>
                </a:lnTo>
                <a:lnTo>
                  <a:pt x="108" y="173"/>
                </a:lnTo>
                <a:lnTo>
                  <a:pt x="107" y="173"/>
                </a:lnTo>
                <a:lnTo>
                  <a:pt x="107" y="173"/>
                </a:lnTo>
                <a:lnTo>
                  <a:pt x="107" y="172"/>
                </a:lnTo>
                <a:lnTo>
                  <a:pt x="106" y="172"/>
                </a:lnTo>
                <a:lnTo>
                  <a:pt x="106" y="172"/>
                </a:lnTo>
                <a:lnTo>
                  <a:pt x="105" y="172"/>
                </a:lnTo>
                <a:lnTo>
                  <a:pt x="105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3"/>
                </a:lnTo>
                <a:lnTo>
                  <a:pt x="104" y="173"/>
                </a:lnTo>
                <a:lnTo>
                  <a:pt x="103" y="173"/>
                </a:lnTo>
                <a:lnTo>
                  <a:pt x="103" y="173"/>
                </a:lnTo>
                <a:lnTo>
                  <a:pt x="102" y="174"/>
                </a:lnTo>
                <a:lnTo>
                  <a:pt x="102" y="174"/>
                </a:lnTo>
                <a:lnTo>
                  <a:pt x="101" y="174"/>
                </a:lnTo>
                <a:lnTo>
                  <a:pt x="101" y="174"/>
                </a:lnTo>
                <a:lnTo>
                  <a:pt x="100" y="174"/>
                </a:lnTo>
                <a:lnTo>
                  <a:pt x="100" y="174"/>
                </a:lnTo>
                <a:lnTo>
                  <a:pt x="100" y="173"/>
                </a:lnTo>
                <a:lnTo>
                  <a:pt x="100" y="173"/>
                </a:lnTo>
                <a:lnTo>
                  <a:pt x="99" y="173"/>
                </a:lnTo>
                <a:lnTo>
                  <a:pt x="99" y="173"/>
                </a:lnTo>
                <a:lnTo>
                  <a:pt x="99" y="173"/>
                </a:lnTo>
                <a:lnTo>
                  <a:pt x="98" y="173"/>
                </a:lnTo>
                <a:lnTo>
                  <a:pt x="98" y="172"/>
                </a:lnTo>
                <a:lnTo>
                  <a:pt x="98" y="172"/>
                </a:lnTo>
                <a:lnTo>
                  <a:pt x="97" y="172"/>
                </a:lnTo>
                <a:lnTo>
                  <a:pt x="97" y="171"/>
                </a:lnTo>
                <a:lnTo>
                  <a:pt x="97" y="171"/>
                </a:lnTo>
                <a:lnTo>
                  <a:pt x="97" y="171"/>
                </a:lnTo>
                <a:lnTo>
                  <a:pt x="97" y="170"/>
                </a:lnTo>
                <a:lnTo>
                  <a:pt x="96" y="170"/>
                </a:lnTo>
                <a:lnTo>
                  <a:pt x="96" y="170"/>
                </a:lnTo>
                <a:lnTo>
                  <a:pt x="96" y="170"/>
                </a:lnTo>
                <a:lnTo>
                  <a:pt x="96" y="170"/>
                </a:lnTo>
                <a:lnTo>
                  <a:pt x="96" y="170"/>
                </a:lnTo>
                <a:lnTo>
                  <a:pt x="96" y="169"/>
                </a:lnTo>
                <a:lnTo>
                  <a:pt x="95" y="169"/>
                </a:lnTo>
                <a:lnTo>
                  <a:pt x="95" y="169"/>
                </a:lnTo>
                <a:lnTo>
                  <a:pt x="95" y="169"/>
                </a:lnTo>
                <a:lnTo>
                  <a:pt x="94" y="169"/>
                </a:lnTo>
                <a:lnTo>
                  <a:pt x="94" y="169"/>
                </a:lnTo>
                <a:lnTo>
                  <a:pt x="93" y="168"/>
                </a:lnTo>
                <a:lnTo>
                  <a:pt x="93" y="168"/>
                </a:lnTo>
                <a:lnTo>
                  <a:pt x="93" y="168"/>
                </a:lnTo>
                <a:lnTo>
                  <a:pt x="93" y="167"/>
                </a:lnTo>
                <a:lnTo>
                  <a:pt x="93" y="167"/>
                </a:lnTo>
                <a:lnTo>
                  <a:pt x="92" y="167"/>
                </a:lnTo>
                <a:lnTo>
                  <a:pt x="92" y="166"/>
                </a:lnTo>
                <a:lnTo>
                  <a:pt x="92" y="166"/>
                </a:lnTo>
                <a:lnTo>
                  <a:pt x="91" y="166"/>
                </a:lnTo>
                <a:lnTo>
                  <a:pt x="91" y="166"/>
                </a:lnTo>
                <a:lnTo>
                  <a:pt x="91" y="166"/>
                </a:lnTo>
                <a:lnTo>
                  <a:pt x="90" y="166"/>
                </a:lnTo>
                <a:lnTo>
                  <a:pt x="90" y="166"/>
                </a:lnTo>
                <a:lnTo>
                  <a:pt x="90" y="165"/>
                </a:lnTo>
                <a:lnTo>
                  <a:pt x="90" y="165"/>
                </a:lnTo>
                <a:lnTo>
                  <a:pt x="90" y="165"/>
                </a:lnTo>
                <a:lnTo>
                  <a:pt x="89" y="165"/>
                </a:lnTo>
                <a:lnTo>
                  <a:pt x="89" y="165"/>
                </a:lnTo>
                <a:lnTo>
                  <a:pt x="88" y="165"/>
                </a:lnTo>
                <a:lnTo>
                  <a:pt x="88" y="164"/>
                </a:lnTo>
                <a:lnTo>
                  <a:pt x="88" y="164"/>
                </a:lnTo>
                <a:lnTo>
                  <a:pt x="88" y="164"/>
                </a:lnTo>
                <a:lnTo>
                  <a:pt x="87" y="164"/>
                </a:lnTo>
                <a:lnTo>
                  <a:pt x="87" y="164"/>
                </a:lnTo>
                <a:lnTo>
                  <a:pt x="87" y="165"/>
                </a:lnTo>
                <a:lnTo>
                  <a:pt x="86" y="165"/>
                </a:lnTo>
                <a:lnTo>
                  <a:pt x="86" y="165"/>
                </a:lnTo>
                <a:lnTo>
                  <a:pt x="85" y="165"/>
                </a:lnTo>
                <a:lnTo>
                  <a:pt x="84" y="165"/>
                </a:lnTo>
                <a:lnTo>
                  <a:pt x="84" y="165"/>
                </a:lnTo>
                <a:lnTo>
                  <a:pt x="84" y="166"/>
                </a:lnTo>
                <a:lnTo>
                  <a:pt x="84" y="166"/>
                </a:lnTo>
                <a:lnTo>
                  <a:pt x="83" y="166"/>
                </a:lnTo>
                <a:lnTo>
                  <a:pt x="83" y="166"/>
                </a:lnTo>
                <a:lnTo>
                  <a:pt x="83" y="166"/>
                </a:lnTo>
                <a:lnTo>
                  <a:pt x="82" y="166"/>
                </a:lnTo>
                <a:lnTo>
                  <a:pt x="82" y="166"/>
                </a:lnTo>
                <a:lnTo>
                  <a:pt x="82" y="167"/>
                </a:lnTo>
                <a:lnTo>
                  <a:pt x="81" y="167"/>
                </a:lnTo>
                <a:lnTo>
                  <a:pt x="81" y="167"/>
                </a:lnTo>
                <a:lnTo>
                  <a:pt x="81" y="167"/>
                </a:lnTo>
                <a:lnTo>
                  <a:pt x="81" y="168"/>
                </a:lnTo>
                <a:lnTo>
                  <a:pt x="80" y="168"/>
                </a:lnTo>
                <a:lnTo>
                  <a:pt x="80" y="168"/>
                </a:lnTo>
                <a:lnTo>
                  <a:pt x="79" y="169"/>
                </a:lnTo>
                <a:lnTo>
                  <a:pt x="79" y="169"/>
                </a:lnTo>
                <a:lnTo>
                  <a:pt x="79" y="169"/>
                </a:lnTo>
                <a:lnTo>
                  <a:pt x="78" y="169"/>
                </a:lnTo>
                <a:lnTo>
                  <a:pt x="78" y="169"/>
                </a:lnTo>
                <a:lnTo>
                  <a:pt x="78" y="169"/>
                </a:lnTo>
                <a:lnTo>
                  <a:pt x="77" y="169"/>
                </a:lnTo>
                <a:lnTo>
                  <a:pt x="77" y="169"/>
                </a:lnTo>
                <a:lnTo>
                  <a:pt x="76" y="169"/>
                </a:lnTo>
                <a:lnTo>
                  <a:pt x="76" y="169"/>
                </a:lnTo>
                <a:lnTo>
                  <a:pt x="76" y="170"/>
                </a:lnTo>
                <a:lnTo>
                  <a:pt x="75" y="170"/>
                </a:lnTo>
                <a:lnTo>
                  <a:pt x="75" y="170"/>
                </a:lnTo>
                <a:lnTo>
                  <a:pt x="75" y="170"/>
                </a:lnTo>
                <a:lnTo>
                  <a:pt x="75" y="170"/>
                </a:lnTo>
                <a:lnTo>
                  <a:pt x="75" y="171"/>
                </a:lnTo>
                <a:lnTo>
                  <a:pt x="74" y="171"/>
                </a:lnTo>
                <a:lnTo>
                  <a:pt x="74" y="171"/>
                </a:lnTo>
                <a:lnTo>
                  <a:pt x="73" y="171"/>
                </a:lnTo>
                <a:lnTo>
                  <a:pt x="73" y="171"/>
                </a:lnTo>
                <a:lnTo>
                  <a:pt x="72" y="171"/>
                </a:lnTo>
                <a:lnTo>
                  <a:pt x="72" y="171"/>
                </a:lnTo>
                <a:lnTo>
                  <a:pt x="72" y="171"/>
                </a:lnTo>
                <a:lnTo>
                  <a:pt x="72" y="170"/>
                </a:lnTo>
                <a:lnTo>
                  <a:pt x="71" y="171"/>
                </a:lnTo>
                <a:lnTo>
                  <a:pt x="71" y="171"/>
                </a:lnTo>
                <a:lnTo>
                  <a:pt x="71" y="171"/>
                </a:lnTo>
                <a:lnTo>
                  <a:pt x="70" y="171"/>
                </a:lnTo>
                <a:lnTo>
                  <a:pt x="70" y="171"/>
                </a:lnTo>
                <a:lnTo>
                  <a:pt x="70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8" y="172"/>
                </a:lnTo>
                <a:lnTo>
                  <a:pt x="68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1"/>
                </a:lnTo>
                <a:lnTo>
                  <a:pt x="67" y="171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5" y="171"/>
                </a:lnTo>
                <a:lnTo>
                  <a:pt x="65" y="171"/>
                </a:lnTo>
                <a:lnTo>
                  <a:pt x="64" y="170"/>
                </a:lnTo>
                <a:lnTo>
                  <a:pt x="64" y="170"/>
                </a:lnTo>
                <a:lnTo>
                  <a:pt x="64" y="170"/>
                </a:lnTo>
                <a:lnTo>
                  <a:pt x="63" y="170"/>
                </a:lnTo>
                <a:lnTo>
                  <a:pt x="63" y="170"/>
                </a:lnTo>
                <a:lnTo>
                  <a:pt x="63" y="170"/>
                </a:lnTo>
                <a:lnTo>
                  <a:pt x="62" y="170"/>
                </a:lnTo>
                <a:lnTo>
                  <a:pt x="62" y="170"/>
                </a:lnTo>
                <a:lnTo>
                  <a:pt x="62" y="169"/>
                </a:ln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0" y="169"/>
                </a:lnTo>
                <a:lnTo>
                  <a:pt x="60" y="169"/>
                </a:lnTo>
                <a:lnTo>
                  <a:pt x="59" y="169"/>
                </a:lnTo>
                <a:lnTo>
                  <a:pt x="59" y="170"/>
                </a:lnTo>
                <a:lnTo>
                  <a:pt x="59" y="170"/>
                </a:lnTo>
                <a:lnTo>
                  <a:pt x="58" y="170"/>
                </a:lnTo>
                <a:lnTo>
                  <a:pt x="58" y="170"/>
                </a:lnTo>
                <a:lnTo>
                  <a:pt x="57" y="170"/>
                </a:lnTo>
                <a:lnTo>
                  <a:pt x="57" y="170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5" y="170"/>
                </a:lnTo>
                <a:lnTo>
                  <a:pt x="55" y="169"/>
                </a:lnTo>
                <a:lnTo>
                  <a:pt x="55" y="169"/>
                </a:lnTo>
                <a:lnTo>
                  <a:pt x="55" y="169"/>
                </a:lnTo>
                <a:lnTo>
                  <a:pt x="54" y="169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7"/>
                </a:lnTo>
                <a:lnTo>
                  <a:pt x="53" y="167"/>
                </a:lnTo>
                <a:lnTo>
                  <a:pt x="53" y="167"/>
                </a:lnTo>
                <a:lnTo>
                  <a:pt x="52" y="167"/>
                </a:lnTo>
                <a:lnTo>
                  <a:pt x="52" y="166"/>
                </a:lnTo>
                <a:lnTo>
                  <a:pt x="52" y="166"/>
                </a:lnTo>
                <a:lnTo>
                  <a:pt x="51" y="166"/>
                </a:lnTo>
                <a:lnTo>
                  <a:pt x="51" y="166"/>
                </a:lnTo>
                <a:lnTo>
                  <a:pt x="51" y="165"/>
                </a:lnTo>
                <a:lnTo>
                  <a:pt x="51" y="165"/>
                </a:lnTo>
                <a:lnTo>
                  <a:pt x="51" y="164"/>
                </a:lnTo>
                <a:lnTo>
                  <a:pt x="51" y="164"/>
                </a:lnTo>
                <a:lnTo>
                  <a:pt x="50" y="163"/>
                </a:lnTo>
                <a:lnTo>
                  <a:pt x="50" y="163"/>
                </a:lnTo>
                <a:lnTo>
                  <a:pt x="50" y="163"/>
                </a:lnTo>
                <a:lnTo>
                  <a:pt x="50" y="162"/>
                </a:lnTo>
                <a:lnTo>
                  <a:pt x="50" y="162"/>
                </a:lnTo>
                <a:lnTo>
                  <a:pt x="50" y="162"/>
                </a:lnTo>
                <a:lnTo>
                  <a:pt x="50" y="161"/>
                </a:lnTo>
                <a:lnTo>
                  <a:pt x="50" y="161"/>
                </a:lnTo>
                <a:lnTo>
                  <a:pt x="49" y="161"/>
                </a:lnTo>
                <a:lnTo>
                  <a:pt x="49" y="160"/>
                </a:lnTo>
                <a:lnTo>
                  <a:pt x="49" y="160"/>
                </a:lnTo>
                <a:lnTo>
                  <a:pt x="49" y="160"/>
                </a:lnTo>
                <a:lnTo>
                  <a:pt x="48" y="160"/>
                </a:lnTo>
                <a:lnTo>
                  <a:pt x="48" y="160"/>
                </a:lnTo>
                <a:lnTo>
                  <a:pt x="48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8"/>
                </a:lnTo>
                <a:lnTo>
                  <a:pt x="47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8"/>
                </a:lnTo>
                <a:lnTo>
                  <a:pt x="45" y="158"/>
                </a:lnTo>
                <a:lnTo>
                  <a:pt x="45" y="158"/>
                </a:lnTo>
                <a:lnTo>
                  <a:pt x="44" y="157"/>
                </a:lnTo>
                <a:lnTo>
                  <a:pt x="43" y="157"/>
                </a:lnTo>
                <a:lnTo>
                  <a:pt x="43" y="157"/>
                </a:lnTo>
                <a:lnTo>
                  <a:pt x="42" y="157"/>
                </a:lnTo>
                <a:lnTo>
                  <a:pt x="42" y="157"/>
                </a:lnTo>
                <a:lnTo>
                  <a:pt x="42" y="157"/>
                </a:lnTo>
                <a:lnTo>
                  <a:pt x="42" y="157"/>
                </a:lnTo>
                <a:lnTo>
                  <a:pt x="41" y="157"/>
                </a:lnTo>
                <a:lnTo>
                  <a:pt x="41" y="157"/>
                </a:lnTo>
                <a:lnTo>
                  <a:pt x="40" y="157"/>
                </a:lnTo>
                <a:lnTo>
                  <a:pt x="40" y="157"/>
                </a:lnTo>
                <a:lnTo>
                  <a:pt x="40" y="157"/>
                </a:lnTo>
                <a:lnTo>
                  <a:pt x="39" y="157"/>
                </a:lnTo>
                <a:lnTo>
                  <a:pt x="39" y="157"/>
                </a:lnTo>
                <a:lnTo>
                  <a:pt x="39" y="158"/>
                </a:lnTo>
                <a:lnTo>
                  <a:pt x="38" y="158"/>
                </a:lnTo>
                <a:lnTo>
                  <a:pt x="38" y="158"/>
                </a:lnTo>
                <a:lnTo>
                  <a:pt x="38" y="158"/>
                </a:lnTo>
                <a:lnTo>
                  <a:pt x="37" y="158"/>
                </a:lnTo>
                <a:lnTo>
                  <a:pt x="37" y="158"/>
                </a:lnTo>
                <a:lnTo>
                  <a:pt x="36" y="158"/>
                </a:lnTo>
                <a:lnTo>
                  <a:pt x="36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9"/>
                </a:lnTo>
                <a:lnTo>
                  <a:pt x="34" y="159"/>
                </a:lnTo>
                <a:lnTo>
                  <a:pt x="32" y="159"/>
                </a:lnTo>
                <a:lnTo>
                  <a:pt x="32" y="160"/>
                </a:lnTo>
                <a:lnTo>
                  <a:pt x="32" y="159"/>
                </a:lnTo>
                <a:lnTo>
                  <a:pt x="32" y="159"/>
                </a:lnTo>
                <a:lnTo>
                  <a:pt x="31" y="159"/>
                </a:lnTo>
                <a:lnTo>
                  <a:pt x="31" y="158"/>
                </a:lnTo>
                <a:lnTo>
                  <a:pt x="31" y="158"/>
                </a:lnTo>
                <a:lnTo>
                  <a:pt x="31" y="158"/>
                </a:lnTo>
                <a:lnTo>
                  <a:pt x="31" y="158"/>
                </a:lnTo>
                <a:lnTo>
                  <a:pt x="31" y="158"/>
                </a:lnTo>
                <a:lnTo>
                  <a:pt x="31" y="158"/>
                </a:lnTo>
                <a:lnTo>
                  <a:pt x="31" y="157"/>
                </a:lnTo>
                <a:lnTo>
                  <a:pt x="31" y="157"/>
                </a:lnTo>
                <a:lnTo>
                  <a:pt x="31" y="156"/>
                </a:lnTo>
                <a:lnTo>
                  <a:pt x="31" y="156"/>
                </a:lnTo>
                <a:lnTo>
                  <a:pt x="31" y="156"/>
                </a:lnTo>
                <a:lnTo>
                  <a:pt x="31" y="155"/>
                </a:lnTo>
                <a:lnTo>
                  <a:pt x="31" y="155"/>
                </a:lnTo>
                <a:lnTo>
                  <a:pt x="30" y="154"/>
                </a:lnTo>
                <a:lnTo>
                  <a:pt x="30" y="154"/>
                </a:lnTo>
                <a:lnTo>
                  <a:pt x="30" y="154"/>
                </a:lnTo>
                <a:lnTo>
                  <a:pt x="30" y="153"/>
                </a:lnTo>
                <a:lnTo>
                  <a:pt x="30" y="153"/>
                </a:lnTo>
                <a:lnTo>
                  <a:pt x="29" y="153"/>
                </a:lnTo>
                <a:lnTo>
                  <a:pt x="29" y="152"/>
                </a:lnTo>
                <a:lnTo>
                  <a:pt x="29" y="152"/>
                </a:lnTo>
                <a:lnTo>
                  <a:pt x="29" y="152"/>
                </a:lnTo>
                <a:lnTo>
                  <a:pt x="28" y="152"/>
                </a:lnTo>
                <a:lnTo>
                  <a:pt x="28" y="151"/>
                </a:lnTo>
                <a:lnTo>
                  <a:pt x="28" y="151"/>
                </a:lnTo>
                <a:lnTo>
                  <a:pt x="28" y="150"/>
                </a:lnTo>
                <a:lnTo>
                  <a:pt x="27" y="150"/>
                </a:lnTo>
                <a:lnTo>
                  <a:pt x="27" y="150"/>
                </a:lnTo>
                <a:lnTo>
                  <a:pt x="27" y="150"/>
                </a:lnTo>
                <a:lnTo>
                  <a:pt x="26" y="149"/>
                </a:lnTo>
                <a:lnTo>
                  <a:pt x="26" y="149"/>
                </a:lnTo>
                <a:lnTo>
                  <a:pt x="26" y="149"/>
                </a:lnTo>
                <a:lnTo>
                  <a:pt x="26" y="148"/>
                </a:lnTo>
                <a:lnTo>
                  <a:pt x="26" y="148"/>
                </a:lnTo>
                <a:lnTo>
                  <a:pt x="26" y="148"/>
                </a:lnTo>
                <a:lnTo>
                  <a:pt x="26" y="147"/>
                </a:lnTo>
                <a:lnTo>
                  <a:pt x="26" y="147"/>
                </a:lnTo>
                <a:lnTo>
                  <a:pt x="26" y="147"/>
                </a:lnTo>
                <a:lnTo>
                  <a:pt x="25" y="147"/>
                </a:lnTo>
                <a:lnTo>
                  <a:pt x="25" y="146"/>
                </a:lnTo>
                <a:lnTo>
                  <a:pt x="25" y="146"/>
                </a:lnTo>
                <a:lnTo>
                  <a:pt x="25" y="146"/>
                </a:lnTo>
                <a:lnTo>
                  <a:pt x="25" y="145"/>
                </a:lnTo>
                <a:lnTo>
                  <a:pt x="25" y="145"/>
                </a:lnTo>
                <a:lnTo>
                  <a:pt x="25" y="145"/>
                </a:lnTo>
                <a:lnTo>
                  <a:pt x="25" y="145"/>
                </a:lnTo>
                <a:lnTo>
                  <a:pt x="25" y="144"/>
                </a:lnTo>
                <a:lnTo>
                  <a:pt x="25" y="144"/>
                </a:lnTo>
                <a:lnTo>
                  <a:pt x="25" y="143"/>
                </a:lnTo>
                <a:lnTo>
                  <a:pt x="25" y="143"/>
                </a:lnTo>
                <a:lnTo>
                  <a:pt x="25" y="142"/>
                </a:lnTo>
                <a:lnTo>
                  <a:pt x="25" y="142"/>
                </a:lnTo>
                <a:lnTo>
                  <a:pt x="24" y="141"/>
                </a:lnTo>
                <a:lnTo>
                  <a:pt x="24" y="141"/>
                </a:lnTo>
                <a:lnTo>
                  <a:pt x="25" y="141"/>
                </a:lnTo>
                <a:lnTo>
                  <a:pt x="25" y="140"/>
                </a:lnTo>
                <a:lnTo>
                  <a:pt x="25" y="140"/>
                </a:lnTo>
                <a:lnTo>
                  <a:pt x="24" y="139"/>
                </a:lnTo>
                <a:lnTo>
                  <a:pt x="24" y="139"/>
                </a:lnTo>
                <a:lnTo>
                  <a:pt x="24" y="138"/>
                </a:lnTo>
                <a:lnTo>
                  <a:pt x="24" y="138"/>
                </a:lnTo>
                <a:lnTo>
                  <a:pt x="24" y="137"/>
                </a:lnTo>
                <a:lnTo>
                  <a:pt x="24" y="137"/>
                </a:lnTo>
                <a:lnTo>
                  <a:pt x="24" y="137"/>
                </a:lnTo>
                <a:lnTo>
                  <a:pt x="24" y="137"/>
                </a:lnTo>
                <a:lnTo>
                  <a:pt x="24" y="136"/>
                </a:lnTo>
                <a:lnTo>
                  <a:pt x="24" y="136"/>
                </a:lnTo>
                <a:lnTo>
                  <a:pt x="24" y="136"/>
                </a:lnTo>
                <a:lnTo>
                  <a:pt x="24" y="135"/>
                </a:lnTo>
                <a:lnTo>
                  <a:pt x="23" y="135"/>
                </a:lnTo>
                <a:lnTo>
                  <a:pt x="23" y="134"/>
                </a:lnTo>
                <a:lnTo>
                  <a:pt x="23" y="134"/>
                </a:lnTo>
                <a:lnTo>
                  <a:pt x="23" y="133"/>
                </a:lnTo>
                <a:lnTo>
                  <a:pt x="23" y="133"/>
                </a:lnTo>
                <a:lnTo>
                  <a:pt x="23" y="133"/>
                </a:lnTo>
                <a:lnTo>
                  <a:pt x="23" y="133"/>
                </a:lnTo>
                <a:lnTo>
                  <a:pt x="22" y="133"/>
                </a:lnTo>
                <a:lnTo>
                  <a:pt x="22" y="132"/>
                </a:lnTo>
                <a:lnTo>
                  <a:pt x="22" y="132"/>
                </a:lnTo>
                <a:lnTo>
                  <a:pt x="21" y="131"/>
                </a:lnTo>
                <a:lnTo>
                  <a:pt x="21" y="131"/>
                </a:lnTo>
                <a:lnTo>
                  <a:pt x="21" y="130"/>
                </a:lnTo>
                <a:lnTo>
                  <a:pt x="21" y="130"/>
                </a:lnTo>
                <a:lnTo>
                  <a:pt x="21" y="129"/>
                </a:lnTo>
                <a:lnTo>
                  <a:pt x="21" y="129"/>
                </a:lnTo>
                <a:lnTo>
                  <a:pt x="20" y="129"/>
                </a:lnTo>
                <a:lnTo>
                  <a:pt x="20" y="129"/>
                </a:lnTo>
                <a:lnTo>
                  <a:pt x="20" y="129"/>
                </a:lnTo>
                <a:lnTo>
                  <a:pt x="20" y="128"/>
                </a:lnTo>
                <a:lnTo>
                  <a:pt x="19" y="128"/>
                </a:lnTo>
                <a:lnTo>
                  <a:pt x="19" y="127"/>
                </a:lnTo>
                <a:lnTo>
                  <a:pt x="18" y="127"/>
                </a:lnTo>
                <a:lnTo>
                  <a:pt x="18" y="127"/>
                </a:lnTo>
                <a:lnTo>
                  <a:pt x="18" y="126"/>
                </a:lnTo>
                <a:lnTo>
                  <a:pt x="18" y="126"/>
                </a:lnTo>
                <a:lnTo>
                  <a:pt x="17" y="126"/>
                </a:lnTo>
                <a:lnTo>
                  <a:pt x="17" y="126"/>
                </a:lnTo>
                <a:lnTo>
                  <a:pt x="17" y="126"/>
                </a:lnTo>
                <a:lnTo>
                  <a:pt x="17" y="126"/>
                </a:lnTo>
                <a:lnTo>
                  <a:pt x="17" y="125"/>
                </a:lnTo>
                <a:lnTo>
                  <a:pt x="16" y="125"/>
                </a:lnTo>
                <a:lnTo>
                  <a:pt x="16" y="125"/>
                </a:lnTo>
                <a:lnTo>
                  <a:pt x="15" y="125"/>
                </a:lnTo>
                <a:lnTo>
                  <a:pt x="15" y="124"/>
                </a:lnTo>
                <a:lnTo>
                  <a:pt x="14" y="124"/>
                </a:lnTo>
                <a:lnTo>
                  <a:pt x="14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2" y="124"/>
                </a:lnTo>
                <a:lnTo>
                  <a:pt x="12" y="123"/>
                </a:lnTo>
                <a:lnTo>
                  <a:pt x="12" y="123"/>
                </a:lnTo>
                <a:lnTo>
                  <a:pt x="11" y="123"/>
                </a:lnTo>
                <a:lnTo>
                  <a:pt x="11" y="122"/>
                </a:lnTo>
                <a:lnTo>
                  <a:pt x="11" y="122"/>
                </a:lnTo>
                <a:lnTo>
                  <a:pt x="10" y="122"/>
                </a:lnTo>
                <a:lnTo>
                  <a:pt x="10" y="121"/>
                </a:lnTo>
                <a:lnTo>
                  <a:pt x="10" y="121"/>
                </a:lnTo>
                <a:lnTo>
                  <a:pt x="10" y="121"/>
                </a:lnTo>
                <a:lnTo>
                  <a:pt x="9" y="120"/>
                </a:lnTo>
                <a:lnTo>
                  <a:pt x="9" y="120"/>
                </a:lnTo>
                <a:lnTo>
                  <a:pt x="9" y="120"/>
                </a:lnTo>
                <a:lnTo>
                  <a:pt x="9" y="120"/>
                </a:lnTo>
                <a:lnTo>
                  <a:pt x="8" y="120"/>
                </a:lnTo>
                <a:lnTo>
                  <a:pt x="8" y="119"/>
                </a:lnTo>
                <a:lnTo>
                  <a:pt x="8" y="119"/>
                </a:lnTo>
                <a:lnTo>
                  <a:pt x="8" y="119"/>
                </a:lnTo>
                <a:lnTo>
                  <a:pt x="7" y="119"/>
                </a:lnTo>
                <a:lnTo>
                  <a:pt x="7" y="118"/>
                </a:lnTo>
                <a:lnTo>
                  <a:pt x="7" y="118"/>
                </a:lnTo>
                <a:lnTo>
                  <a:pt x="7" y="118"/>
                </a:lnTo>
                <a:lnTo>
                  <a:pt x="6" y="118"/>
                </a:lnTo>
                <a:lnTo>
                  <a:pt x="6" y="117"/>
                </a:lnTo>
                <a:lnTo>
                  <a:pt x="5" y="117"/>
                </a:lnTo>
                <a:lnTo>
                  <a:pt x="5" y="116"/>
                </a:lnTo>
                <a:lnTo>
                  <a:pt x="5" y="116"/>
                </a:lnTo>
                <a:lnTo>
                  <a:pt x="5" y="116"/>
                </a:lnTo>
                <a:lnTo>
                  <a:pt x="5" y="116"/>
                </a:lnTo>
                <a:lnTo>
                  <a:pt x="4" y="116"/>
                </a:lnTo>
                <a:lnTo>
                  <a:pt x="4" y="116"/>
                </a:lnTo>
                <a:lnTo>
                  <a:pt x="4" y="116"/>
                </a:lnTo>
                <a:lnTo>
                  <a:pt x="4" y="115"/>
                </a:lnTo>
                <a:lnTo>
                  <a:pt x="3" y="115"/>
                </a:lnTo>
                <a:lnTo>
                  <a:pt x="3" y="114"/>
                </a:lnTo>
                <a:lnTo>
                  <a:pt x="3" y="114"/>
                </a:lnTo>
                <a:lnTo>
                  <a:pt x="3" y="114"/>
                </a:lnTo>
                <a:lnTo>
                  <a:pt x="3" y="113"/>
                </a:lnTo>
                <a:lnTo>
                  <a:pt x="3" y="113"/>
                </a:lnTo>
                <a:lnTo>
                  <a:pt x="2" y="113"/>
                </a:lnTo>
                <a:lnTo>
                  <a:pt x="2" y="112"/>
                </a:lnTo>
                <a:lnTo>
                  <a:pt x="2" y="112"/>
                </a:lnTo>
                <a:lnTo>
                  <a:pt x="2" y="112"/>
                </a:lnTo>
                <a:lnTo>
                  <a:pt x="2" y="111"/>
                </a:lnTo>
                <a:lnTo>
                  <a:pt x="2" y="111"/>
                </a:lnTo>
                <a:lnTo>
                  <a:pt x="1" y="110"/>
                </a:lnTo>
                <a:lnTo>
                  <a:pt x="1" y="110"/>
                </a:lnTo>
                <a:lnTo>
                  <a:pt x="2" y="109"/>
                </a:lnTo>
                <a:lnTo>
                  <a:pt x="2" y="109"/>
                </a:lnTo>
                <a:lnTo>
                  <a:pt x="2" y="108"/>
                </a:lnTo>
                <a:lnTo>
                  <a:pt x="2" y="108"/>
                </a:lnTo>
                <a:lnTo>
                  <a:pt x="2" y="107"/>
                </a:lnTo>
                <a:lnTo>
                  <a:pt x="2" y="107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3"/>
                </a:lnTo>
                <a:lnTo>
                  <a:pt x="0" y="103"/>
                </a:lnTo>
                <a:lnTo>
                  <a:pt x="0" y="102"/>
                </a:lnTo>
                <a:lnTo>
                  <a:pt x="0" y="102"/>
                </a:lnTo>
                <a:lnTo>
                  <a:pt x="0" y="101"/>
                </a:lnTo>
                <a:lnTo>
                  <a:pt x="0" y="101"/>
                </a:lnTo>
                <a:lnTo>
                  <a:pt x="0" y="100"/>
                </a:lnTo>
                <a:lnTo>
                  <a:pt x="0" y="100"/>
                </a:lnTo>
                <a:lnTo>
                  <a:pt x="0" y="100"/>
                </a:lnTo>
                <a:lnTo>
                  <a:pt x="0" y="99"/>
                </a:lnTo>
                <a:lnTo>
                  <a:pt x="0" y="99"/>
                </a:lnTo>
                <a:lnTo>
                  <a:pt x="0" y="99"/>
                </a:lnTo>
                <a:lnTo>
                  <a:pt x="0" y="98"/>
                </a:lnTo>
                <a:lnTo>
                  <a:pt x="0" y="98"/>
                </a:lnTo>
                <a:lnTo>
                  <a:pt x="0" y="97"/>
                </a:lnTo>
                <a:lnTo>
                  <a:pt x="0" y="97"/>
                </a:lnTo>
                <a:lnTo>
                  <a:pt x="0" y="97"/>
                </a:lnTo>
                <a:lnTo>
                  <a:pt x="1" y="97"/>
                </a:lnTo>
                <a:lnTo>
                  <a:pt x="1" y="96"/>
                </a:lnTo>
                <a:lnTo>
                  <a:pt x="0" y="96"/>
                </a:lnTo>
                <a:lnTo>
                  <a:pt x="0" y="96"/>
                </a:lnTo>
                <a:lnTo>
                  <a:pt x="1" y="95"/>
                </a:lnTo>
                <a:lnTo>
                  <a:pt x="1" y="95"/>
                </a:lnTo>
                <a:lnTo>
                  <a:pt x="1" y="95"/>
                </a:lnTo>
                <a:lnTo>
                  <a:pt x="1" y="94"/>
                </a:lnTo>
                <a:lnTo>
                  <a:pt x="1" y="94"/>
                </a:lnTo>
                <a:lnTo>
                  <a:pt x="1" y="94"/>
                </a:lnTo>
                <a:lnTo>
                  <a:pt x="1" y="94"/>
                </a:lnTo>
                <a:lnTo>
                  <a:pt x="2" y="94"/>
                </a:lnTo>
                <a:lnTo>
                  <a:pt x="2" y="94"/>
                </a:lnTo>
                <a:lnTo>
                  <a:pt x="2" y="93"/>
                </a:lnTo>
                <a:lnTo>
                  <a:pt x="2" y="93"/>
                </a:lnTo>
                <a:lnTo>
                  <a:pt x="3" y="92"/>
                </a:lnTo>
                <a:lnTo>
                  <a:pt x="3" y="92"/>
                </a:lnTo>
                <a:lnTo>
                  <a:pt x="4" y="91"/>
                </a:lnTo>
                <a:lnTo>
                  <a:pt x="4" y="91"/>
                </a:lnTo>
                <a:lnTo>
                  <a:pt x="4" y="91"/>
                </a:lnTo>
                <a:lnTo>
                  <a:pt x="4" y="91"/>
                </a:lnTo>
                <a:lnTo>
                  <a:pt x="5" y="90"/>
                </a:lnTo>
                <a:lnTo>
                  <a:pt x="5" y="90"/>
                </a:lnTo>
                <a:lnTo>
                  <a:pt x="5" y="90"/>
                </a:lnTo>
                <a:lnTo>
                  <a:pt x="5" y="89"/>
                </a:lnTo>
                <a:lnTo>
                  <a:pt x="5" y="89"/>
                </a:lnTo>
                <a:lnTo>
                  <a:pt x="5" y="88"/>
                </a:lnTo>
                <a:lnTo>
                  <a:pt x="6" y="88"/>
                </a:lnTo>
                <a:lnTo>
                  <a:pt x="6" y="88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7" y="87"/>
                </a:lnTo>
                <a:lnTo>
                  <a:pt x="7" y="86"/>
                </a:lnTo>
                <a:lnTo>
                  <a:pt x="7" y="86"/>
                </a:lnTo>
                <a:lnTo>
                  <a:pt x="8" y="86"/>
                </a:lnTo>
                <a:lnTo>
                  <a:pt x="8" y="86"/>
                </a:lnTo>
                <a:lnTo>
                  <a:pt x="8" y="85"/>
                </a:lnTo>
                <a:lnTo>
                  <a:pt x="8" y="85"/>
                </a:lnTo>
                <a:lnTo>
                  <a:pt x="8" y="85"/>
                </a:lnTo>
                <a:lnTo>
                  <a:pt x="8" y="84"/>
                </a:lnTo>
                <a:lnTo>
                  <a:pt x="8" y="84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7" y="83"/>
                </a:lnTo>
                <a:lnTo>
                  <a:pt x="7" y="82"/>
                </a:lnTo>
                <a:lnTo>
                  <a:pt x="7" y="82"/>
                </a:lnTo>
                <a:lnTo>
                  <a:pt x="7" y="81"/>
                </a:lnTo>
                <a:lnTo>
                  <a:pt x="7" y="81"/>
                </a:lnTo>
                <a:lnTo>
                  <a:pt x="7" y="80"/>
                </a:lnTo>
                <a:lnTo>
                  <a:pt x="7" y="80"/>
                </a:lnTo>
                <a:lnTo>
                  <a:pt x="7" y="79"/>
                </a:lnTo>
                <a:lnTo>
                  <a:pt x="6" y="79"/>
                </a:lnTo>
                <a:lnTo>
                  <a:pt x="6" y="79"/>
                </a:lnTo>
                <a:lnTo>
                  <a:pt x="6" y="79"/>
                </a:lnTo>
                <a:lnTo>
                  <a:pt x="6" y="78"/>
                </a:lnTo>
                <a:lnTo>
                  <a:pt x="6" y="78"/>
                </a:lnTo>
                <a:lnTo>
                  <a:pt x="6" y="77"/>
                </a:lnTo>
                <a:lnTo>
                  <a:pt x="7" y="77"/>
                </a:lnTo>
                <a:lnTo>
                  <a:pt x="7" y="76"/>
                </a:lnTo>
                <a:lnTo>
                  <a:pt x="7" y="76"/>
                </a:lnTo>
                <a:lnTo>
                  <a:pt x="7" y="75"/>
                </a:lnTo>
                <a:lnTo>
                  <a:pt x="7" y="75"/>
                </a:lnTo>
                <a:lnTo>
                  <a:pt x="7" y="74"/>
                </a:lnTo>
                <a:lnTo>
                  <a:pt x="7" y="74"/>
                </a:lnTo>
                <a:lnTo>
                  <a:pt x="8" y="74"/>
                </a:lnTo>
                <a:lnTo>
                  <a:pt x="8" y="74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1"/>
                </a:lnTo>
                <a:lnTo>
                  <a:pt x="8" y="71"/>
                </a:lnTo>
                <a:lnTo>
                  <a:pt x="9" y="71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9" y="69"/>
                </a:lnTo>
                <a:lnTo>
                  <a:pt x="9" y="69"/>
                </a:lnTo>
                <a:lnTo>
                  <a:pt x="10" y="68"/>
                </a:lnTo>
                <a:lnTo>
                  <a:pt x="10" y="68"/>
                </a:lnTo>
                <a:lnTo>
                  <a:pt x="10" y="67"/>
                </a:lnTo>
                <a:lnTo>
                  <a:pt x="10" y="67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1" y="66"/>
                </a:lnTo>
                <a:lnTo>
                  <a:pt x="11" y="65"/>
                </a:lnTo>
                <a:lnTo>
                  <a:pt x="11" y="65"/>
                </a:lnTo>
                <a:lnTo>
                  <a:pt x="11" y="64"/>
                </a:lnTo>
                <a:lnTo>
                  <a:pt x="12" y="64"/>
                </a:lnTo>
                <a:lnTo>
                  <a:pt x="12" y="64"/>
                </a:lnTo>
                <a:lnTo>
                  <a:pt x="12" y="63"/>
                </a:lnTo>
                <a:lnTo>
                  <a:pt x="12" y="63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3" y="62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0"/>
                </a:lnTo>
                <a:lnTo>
                  <a:pt x="13" y="60"/>
                </a:lnTo>
                <a:lnTo>
                  <a:pt x="13" y="60"/>
                </a:lnTo>
                <a:lnTo>
                  <a:pt x="13" y="59"/>
                </a:lnTo>
                <a:lnTo>
                  <a:pt x="14" y="59"/>
                </a:lnTo>
                <a:lnTo>
                  <a:pt x="14" y="58"/>
                </a:lnTo>
                <a:lnTo>
                  <a:pt x="14" y="58"/>
                </a:lnTo>
                <a:lnTo>
                  <a:pt x="14" y="58"/>
                </a:lnTo>
                <a:lnTo>
                  <a:pt x="14" y="57"/>
                </a:lnTo>
                <a:lnTo>
                  <a:pt x="14" y="57"/>
                </a:lnTo>
                <a:lnTo>
                  <a:pt x="14" y="56"/>
                </a:lnTo>
                <a:lnTo>
                  <a:pt x="14" y="56"/>
                </a:lnTo>
                <a:lnTo>
                  <a:pt x="14" y="55"/>
                </a:lnTo>
                <a:lnTo>
                  <a:pt x="14" y="55"/>
                </a:lnTo>
                <a:lnTo>
                  <a:pt x="15" y="54"/>
                </a:lnTo>
                <a:lnTo>
                  <a:pt x="15" y="54"/>
                </a:lnTo>
                <a:lnTo>
                  <a:pt x="15" y="54"/>
                </a:lnTo>
                <a:lnTo>
                  <a:pt x="15" y="53"/>
                </a:lnTo>
                <a:lnTo>
                  <a:pt x="15" y="53"/>
                </a:lnTo>
                <a:lnTo>
                  <a:pt x="15" y="52"/>
                </a:lnTo>
                <a:lnTo>
                  <a:pt x="15" y="52"/>
                </a:lnTo>
                <a:lnTo>
                  <a:pt x="15" y="51"/>
                </a:lnTo>
                <a:lnTo>
                  <a:pt x="15" y="51"/>
                </a:lnTo>
                <a:lnTo>
                  <a:pt x="15" y="51"/>
                </a:lnTo>
                <a:lnTo>
                  <a:pt x="15" y="50"/>
                </a:lnTo>
                <a:lnTo>
                  <a:pt x="15" y="50"/>
                </a:lnTo>
                <a:lnTo>
                  <a:pt x="15" y="49"/>
                </a:lnTo>
                <a:lnTo>
                  <a:pt x="15" y="49"/>
                </a:lnTo>
                <a:lnTo>
                  <a:pt x="15" y="49"/>
                </a:lnTo>
                <a:lnTo>
                  <a:pt x="15" y="48"/>
                </a:lnTo>
                <a:lnTo>
                  <a:pt x="15" y="48"/>
                </a:lnTo>
                <a:lnTo>
                  <a:pt x="14" y="48"/>
                </a:lnTo>
                <a:lnTo>
                  <a:pt x="14" y="47"/>
                </a:lnTo>
                <a:lnTo>
                  <a:pt x="14" y="47"/>
                </a:lnTo>
                <a:lnTo>
                  <a:pt x="14" y="46"/>
                </a:lnTo>
                <a:lnTo>
                  <a:pt x="14" y="46"/>
                </a:lnTo>
                <a:lnTo>
                  <a:pt x="14" y="45"/>
                </a:lnTo>
                <a:lnTo>
                  <a:pt x="14" y="45"/>
                </a:lnTo>
                <a:lnTo>
                  <a:pt x="14" y="45"/>
                </a:lnTo>
                <a:lnTo>
                  <a:pt x="15" y="45"/>
                </a:lnTo>
                <a:lnTo>
                  <a:pt x="15" y="45"/>
                </a:lnTo>
                <a:lnTo>
                  <a:pt x="16" y="45"/>
                </a:lnTo>
                <a:lnTo>
                  <a:pt x="16" y="45"/>
                </a:lnTo>
                <a:lnTo>
                  <a:pt x="16" y="45"/>
                </a:lnTo>
                <a:lnTo>
                  <a:pt x="17" y="45"/>
                </a:lnTo>
                <a:lnTo>
                  <a:pt x="17" y="45"/>
                </a:lnTo>
                <a:lnTo>
                  <a:pt x="17" y="45"/>
                </a:lnTo>
                <a:lnTo>
                  <a:pt x="18" y="45"/>
                </a:lnTo>
                <a:lnTo>
                  <a:pt x="18" y="45"/>
                </a:lnTo>
                <a:lnTo>
                  <a:pt x="18" y="45"/>
                </a:lnTo>
                <a:lnTo>
                  <a:pt x="18" y="45"/>
                </a:lnTo>
                <a:lnTo>
                  <a:pt x="19" y="45"/>
                </a:lnTo>
                <a:lnTo>
                  <a:pt x="19" y="45"/>
                </a:lnTo>
                <a:lnTo>
                  <a:pt x="20" y="45"/>
                </a:lnTo>
                <a:lnTo>
                  <a:pt x="20" y="45"/>
                </a:lnTo>
                <a:lnTo>
                  <a:pt x="21" y="45"/>
                </a:lnTo>
                <a:lnTo>
                  <a:pt x="21" y="45"/>
                </a:lnTo>
                <a:lnTo>
                  <a:pt x="21" y="45"/>
                </a:lnTo>
                <a:lnTo>
                  <a:pt x="22" y="45"/>
                </a:lnTo>
                <a:lnTo>
                  <a:pt x="22" y="45"/>
                </a:lnTo>
                <a:lnTo>
                  <a:pt x="22" y="45"/>
                </a:lnTo>
                <a:lnTo>
                  <a:pt x="23" y="45"/>
                </a:lnTo>
                <a:lnTo>
                  <a:pt x="23" y="44"/>
                </a:lnTo>
                <a:lnTo>
                  <a:pt x="24" y="44"/>
                </a:lnTo>
                <a:lnTo>
                  <a:pt x="24" y="44"/>
                </a:lnTo>
                <a:lnTo>
                  <a:pt x="25" y="44"/>
                </a:lnTo>
                <a:lnTo>
                  <a:pt x="25" y="45"/>
                </a:lnTo>
                <a:lnTo>
                  <a:pt x="25" y="45"/>
                </a:lnTo>
                <a:lnTo>
                  <a:pt x="25" y="45"/>
                </a:lnTo>
                <a:lnTo>
                  <a:pt x="26" y="45"/>
                </a:lnTo>
                <a:lnTo>
                  <a:pt x="26" y="45"/>
                </a:lnTo>
                <a:lnTo>
                  <a:pt x="27" y="45"/>
                </a:lnTo>
                <a:lnTo>
                  <a:pt x="27" y="45"/>
                </a:lnTo>
                <a:lnTo>
                  <a:pt x="28" y="45"/>
                </a:lnTo>
                <a:lnTo>
                  <a:pt x="28" y="45"/>
                </a:lnTo>
                <a:lnTo>
                  <a:pt x="29" y="45"/>
                </a:lnTo>
                <a:lnTo>
                  <a:pt x="29" y="45"/>
                </a:lnTo>
                <a:lnTo>
                  <a:pt x="29" y="45"/>
                </a:lnTo>
                <a:lnTo>
                  <a:pt x="29" y="45"/>
                </a:lnTo>
                <a:lnTo>
                  <a:pt x="30" y="45"/>
                </a:lnTo>
                <a:lnTo>
                  <a:pt x="30" y="44"/>
                </a:lnTo>
                <a:lnTo>
                  <a:pt x="30" y="44"/>
                </a:lnTo>
                <a:lnTo>
                  <a:pt x="30" y="44"/>
                </a:lnTo>
                <a:lnTo>
                  <a:pt x="30" y="44"/>
                </a:lnTo>
                <a:lnTo>
                  <a:pt x="30" y="43"/>
                </a:lnTo>
                <a:lnTo>
                  <a:pt x="31" y="43"/>
                </a:lnTo>
                <a:lnTo>
                  <a:pt x="31" y="43"/>
                </a:lnTo>
                <a:lnTo>
                  <a:pt x="32" y="43"/>
                </a:lnTo>
                <a:lnTo>
                  <a:pt x="32" y="43"/>
                </a:lnTo>
                <a:lnTo>
                  <a:pt x="33" y="43"/>
                </a:lnTo>
                <a:lnTo>
                  <a:pt x="33" y="43"/>
                </a:lnTo>
                <a:lnTo>
                  <a:pt x="34" y="43"/>
                </a:lnTo>
                <a:lnTo>
                  <a:pt x="34" y="42"/>
                </a:lnTo>
                <a:lnTo>
                  <a:pt x="34" y="42"/>
                </a:lnTo>
                <a:lnTo>
                  <a:pt x="34" y="42"/>
                </a:lnTo>
                <a:lnTo>
                  <a:pt x="34" y="42"/>
                </a:lnTo>
                <a:lnTo>
                  <a:pt x="35" y="42"/>
                </a:lnTo>
                <a:lnTo>
                  <a:pt x="35" y="42"/>
                </a:lnTo>
                <a:lnTo>
                  <a:pt x="36" y="42"/>
                </a:lnTo>
                <a:lnTo>
                  <a:pt x="36" y="41"/>
                </a:lnTo>
                <a:lnTo>
                  <a:pt x="36" y="41"/>
                </a:lnTo>
                <a:lnTo>
                  <a:pt x="37" y="41"/>
                </a:lnTo>
                <a:lnTo>
                  <a:pt x="37" y="41"/>
                </a:lnTo>
                <a:lnTo>
                  <a:pt x="38" y="41"/>
                </a:lnTo>
                <a:lnTo>
                  <a:pt x="38" y="41"/>
                </a:lnTo>
                <a:lnTo>
                  <a:pt x="38" y="41"/>
                </a:lnTo>
                <a:lnTo>
                  <a:pt x="39" y="41"/>
                </a:lnTo>
                <a:lnTo>
                  <a:pt x="39" y="41"/>
                </a:lnTo>
                <a:lnTo>
                  <a:pt x="40" y="41"/>
                </a:lnTo>
                <a:lnTo>
                  <a:pt x="40" y="41"/>
                </a:lnTo>
                <a:lnTo>
                  <a:pt x="40" y="41"/>
                </a:lnTo>
                <a:lnTo>
                  <a:pt x="40" y="41"/>
                </a:lnTo>
                <a:lnTo>
                  <a:pt x="41" y="41"/>
                </a:lnTo>
                <a:lnTo>
                  <a:pt x="41" y="41"/>
                </a:lnTo>
                <a:lnTo>
                  <a:pt x="42" y="41"/>
                </a:lnTo>
                <a:lnTo>
                  <a:pt x="42" y="42"/>
                </a:lnTo>
                <a:lnTo>
                  <a:pt x="42" y="42"/>
                </a:lnTo>
                <a:lnTo>
                  <a:pt x="43" y="42"/>
                </a:lnTo>
                <a:lnTo>
                  <a:pt x="43" y="43"/>
                </a:lnTo>
                <a:lnTo>
                  <a:pt x="43" y="43"/>
                </a:lnTo>
                <a:lnTo>
                  <a:pt x="44" y="43"/>
                </a:lnTo>
                <a:lnTo>
                  <a:pt x="44" y="44"/>
                </a:lnTo>
                <a:lnTo>
                  <a:pt x="44" y="44"/>
                </a:lnTo>
                <a:lnTo>
                  <a:pt x="45" y="44"/>
                </a:lnTo>
                <a:lnTo>
                  <a:pt x="45" y="43"/>
                </a:lnTo>
                <a:lnTo>
                  <a:pt x="45" y="43"/>
                </a:lnTo>
                <a:lnTo>
                  <a:pt x="46" y="43"/>
                </a:lnTo>
                <a:lnTo>
                  <a:pt x="46" y="43"/>
                </a:lnTo>
                <a:lnTo>
                  <a:pt x="46" y="43"/>
                </a:lnTo>
                <a:lnTo>
                  <a:pt x="47" y="44"/>
                </a:lnTo>
                <a:lnTo>
                  <a:pt x="47" y="44"/>
                </a:lnTo>
                <a:lnTo>
                  <a:pt x="47" y="43"/>
                </a:lnTo>
                <a:lnTo>
                  <a:pt x="48" y="43"/>
                </a:lnTo>
                <a:lnTo>
                  <a:pt x="48" y="43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9" y="42"/>
                </a:lnTo>
                <a:lnTo>
                  <a:pt x="49" y="41"/>
                </a:lnTo>
                <a:lnTo>
                  <a:pt x="49" y="41"/>
                </a:lnTo>
                <a:lnTo>
                  <a:pt x="50" y="41"/>
                </a:lnTo>
                <a:lnTo>
                  <a:pt x="50" y="41"/>
                </a:lnTo>
                <a:lnTo>
                  <a:pt x="50" y="41"/>
                </a:lnTo>
                <a:lnTo>
                  <a:pt x="50" y="41"/>
                </a:lnTo>
                <a:lnTo>
                  <a:pt x="50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2" y="41"/>
                </a:lnTo>
                <a:lnTo>
                  <a:pt x="52" y="41"/>
                </a:lnTo>
                <a:lnTo>
                  <a:pt x="53" y="41"/>
                </a:lnTo>
                <a:lnTo>
                  <a:pt x="53" y="41"/>
                </a:lnTo>
                <a:lnTo>
                  <a:pt x="54" y="41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5" y="40"/>
                </a:lnTo>
                <a:lnTo>
                  <a:pt x="55" y="39"/>
                </a:lnTo>
                <a:lnTo>
                  <a:pt x="55" y="39"/>
                </a:lnTo>
                <a:lnTo>
                  <a:pt x="55" y="39"/>
                </a:lnTo>
                <a:lnTo>
                  <a:pt x="56" y="38"/>
                </a:lnTo>
                <a:lnTo>
                  <a:pt x="56" y="38"/>
                </a:lnTo>
                <a:lnTo>
                  <a:pt x="56" y="38"/>
                </a:lnTo>
                <a:lnTo>
                  <a:pt x="57" y="38"/>
                </a:lnTo>
                <a:lnTo>
                  <a:pt x="57" y="37"/>
                </a:lnTo>
                <a:lnTo>
                  <a:pt x="58" y="37"/>
                </a:lnTo>
                <a:lnTo>
                  <a:pt x="58" y="37"/>
                </a:lnTo>
                <a:lnTo>
                  <a:pt x="59" y="37"/>
                </a:lnTo>
                <a:lnTo>
                  <a:pt x="59" y="38"/>
                </a:lnTo>
                <a:lnTo>
                  <a:pt x="59" y="38"/>
                </a:lnTo>
                <a:lnTo>
                  <a:pt x="59" y="37"/>
                </a:lnTo>
                <a:lnTo>
                  <a:pt x="60" y="37"/>
                </a:lnTo>
                <a:lnTo>
                  <a:pt x="60" y="37"/>
                </a:lnTo>
                <a:lnTo>
                  <a:pt x="61" y="37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2" y="38"/>
                </a:lnTo>
                <a:lnTo>
                  <a:pt x="62" y="39"/>
                </a:lnTo>
                <a:lnTo>
                  <a:pt x="62" y="39"/>
                </a:lnTo>
                <a:lnTo>
                  <a:pt x="63" y="39"/>
                </a:lnTo>
                <a:lnTo>
                  <a:pt x="63" y="39"/>
                </a:lnTo>
                <a:lnTo>
                  <a:pt x="63" y="39"/>
                </a:lnTo>
                <a:lnTo>
                  <a:pt x="63" y="39"/>
                </a:lnTo>
                <a:lnTo>
                  <a:pt x="64" y="39"/>
                </a:lnTo>
                <a:lnTo>
                  <a:pt x="64" y="39"/>
                </a:lnTo>
                <a:lnTo>
                  <a:pt x="65" y="39"/>
                </a:lnTo>
                <a:lnTo>
                  <a:pt x="65" y="39"/>
                </a:lnTo>
                <a:lnTo>
                  <a:pt x="66" y="39"/>
                </a:lnTo>
                <a:lnTo>
                  <a:pt x="66" y="39"/>
                </a:lnTo>
                <a:lnTo>
                  <a:pt x="66" y="39"/>
                </a:lnTo>
                <a:lnTo>
                  <a:pt x="67" y="39"/>
                </a:lnTo>
                <a:lnTo>
                  <a:pt x="67" y="39"/>
                </a:lnTo>
                <a:lnTo>
                  <a:pt x="67" y="38"/>
                </a:lnTo>
                <a:lnTo>
                  <a:pt x="67" y="38"/>
                </a:lnTo>
                <a:lnTo>
                  <a:pt x="68" y="38"/>
                </a:lnTo>
                <a:lnTo>
                  <a:pt x="68" y="38"/>
                </a:lnTo>
                <a:lnTo>
                  <a:pt x="69" y="38"/>
                </a:lnTo>
                <a:lnTo>
                  <a:pt x="69" y="38"/>
                </a:lnTo>
                <a:lnTo>
                  <a:pt x="70" y="38"/>
                </a:lnTo>
                <a:lnTo>
                  <a:pt x="70" y="38"/>
                </a:lnTo>
                <a:lnTo>
                  <a:pt x="71" y="38"/>
                </a:lnTo>
                <a:lnTo>
                  <a:pt x="71" y="37"/>
                </a:lnTo>
                <a:lnTo>
                  <a:pt x="71" y="37"/>
                </a:lnTo>
                <a:lnTo>
                  <a:pt x="72" y="37"/>
                </a:lnTo>
                <a:lnTo>
                  <a:pt x="72" y="37"/>
                </a:lnTo>
                <a:lnTo>
                  <a:pt x="72" y="38"/>
                </a:lnTo>
                <a:lnTo>
                  <a:pt x="72" y="38"/>
                </a:lnTo>
                <a:lnTo>
                  <a:pt x="73" y="38"/>
                </a:lnTo>
                <a:lnTo>
                  <a:pt x="73" y="38"/>
                </a:lnTo>
                <a:lnTo>
                  <a:pt x="73" y="38"/>
                </a:lnTo>
                <a:lnTo>
                  <a:pt x="74" y="38"/>
                </a:lnTo>
                <a:lnTo>
                  <a:pt x="74" y="38"/>
                </a:lnTo>
                <a:lnTo>
                  <a:pt x="75" y="38"/>
                </a:lnTo>
                <a:lnTo>
                  <a:pt x="75" y="38"/>
                </a:lnTo>
                <a:lnTo>
                  <a:pt x="75" y="39"/>
                </a:lnTo>
                <a:lnTo>
                  <a:pt x="76" y="39"/>
                </a:lnTo>
                <a:lnTo>
                  <a:pt x="76" y="39"/>
                </a:lnTo>
                <a:lnTo>
                  <a:pt x="77" y="39"/>
                </a:lnTo>
                <a:lnTo>
                  <a:pt x="77" y="38"/>
                </a:lnTo>
                <a:lnTo>
                  <a:pt x="78" y="38"/>
                </a:lnTo>
                <a:lnTo>
                  <a:pt x="78" y="39"/>
                </a:lnTo>
                <a:lnTo>
                  <a:pt x="78" y="39"/>
                </a:lnTo>
                <a:lnTo>
                  <a:pt x="79" y="38"/>
                </a:lnTo>
                <a:lnTo>
                  <a:pt x="79" y="38"/>
                </a:lnTo>
                <a:lnTo>
                  <a:pt x="79" y="38"/>
                </a:lnTo>
                <a:lnTo>
                  <a:pt x="79" y="37"/>
                </a:lnTo>
                <a:lnTo>
                  <a:pt x="79" y="37"/>
                </a:lnTo>
                <a:lnTo>
                  <a:pt x="79" y="37"/>
                </a:lnTo>
                <a:lnTo>
                  <a:pt x="79" y="36"/>
                </a:lnTo>
                <a:lnTo>
                  <a:pt x="79" y="36"/>
                </a:lnTo>
                <a:lnTo>
                  <a:pt x="80" y="35"/>
                </a:lnTo>
                <a:lnTo>
                  <a:pt x="80" y="35"/>
                </a:lnTo>
                <a:lnTo>
                  <a:pt x="80" y="35"/>
                </a:lnTo>
                <a:lnTo>
                  <a:pt x="81" y="35"/>
                </a:lnTo>
                <a:lnTo>
                  <a:pt x="81" y="34"/>
                </a:lnTo>
                <a:lnTo>
                  <a:pt x="81" y="34"/>
                </a:lnTo>
                <a:lnTo>
                  <a:pt x="82" y="34"/>
                </a:lnTo>
                <a:lnTo>
                  <a:pt x="82" y="33"/>
                </a:lnTo>
                <a:lnTo>
                  <a:pt x="82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4" y="33"/>
                </a:lnTo>
                <a:lnTo>
                  <a:pt x="84" y="32"/>
                </a:lnTo>
                <a:lnTo>
                  <a:pt x="84" y="32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5" y="31"/>
                </a:lnTo>
                <a:lnTo>
                  <a:pt x="85" y="31"/>
                </a:lnTo>
                <a:lnTo>
                  <a:pt x="85" y="30"/>
                </a:lnTo>
                <a:lnTo>
                  <a:pt x="85" y="30"/>
                </a:lnTo>
                <a:lnTo>
                  <a:pt x="86" y="30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7" y="28"/>
                </a:lnTo>
                <a:lnTo>
                  <a:pt x="87" y="28"/>
                </a:lnTo>
                <a:lnTo>
                  <a:pt x="87" y="28"/>
                </a:lnTo>
                <a:lnTo>
                  <a:pt x="88" y="28"/>
                </a:lnTo>
                <a:lnTo>
                  <a:pt x="88" y="27"/>
                </a:lnTo>
                <a:lnTo>
                  <a:pt x="87" y="27"/>
                </a:lnTo>
                <a:lnTo>
                  <a:pt x="87" y="27"/>
                </a:lnTo>
                <a:lnTo>
                  <a:pt x="87" y="26"/>
                </a:lnTo>
                <a:lnTo>
                  <a:pt x="87" y="26"/>
                </a:lnTo>
                <a:lnTo>
                  <a:pt x="87" y="25"/>
                </a:lnTo>
                <a:lnTo>
                  <a:pt x="87" y="25"/>
                </a:lnTo>
                <a:lnTo>
                  <a:pt x="87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8" y="23"/>
                </a:lnTo>
                <a:lnTo>
                  <a:pt x="88" y="23"/>
                </a:lnTo>
                <a:lnTo>
                  <a:pt x="89" y="23"/>
                </a:lnTo>
                <a:lnTo>
                  <a:pt x="89" y="22"/>
                </a:lnTo>
                <a:lnTo>
                  <a:pt x="89" y="22"/>
                </a:lnTo>
                <a:lnTo>
                  <a:pt x="89" y="21"/>
                </a:lnTo>
                <a:lnTo>
                  <a:pt x="89" y="21"/>
                </a:lnTo>
                <a:lnTo>
                  <a:pt x="89" y="20"/>
                </a:lnTo>
                <a:lnTo>
                  <a:pt x="89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19"/>
                </a:lnTo>
                <a:lnTo>
                  <a:pt x="90" y="19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2" y="19"/>
                </a:lnTo>
                <a:lnTo>
                  <a:pt x="92" y="19"/>
                </a:lnTo>
                <a:lnTo>
                  <a:pt x="92" y="19"/>
                </a:lnTo>
                <a:lnTo>
                  <a:pt x="92" y="19"/>
                </a:lnTo>
                <a:lnTo>
                  <a:pt x="92" y="18"/>
                </a:lnTo>
                <a:lnTo>
                  <a:pt x="93" y="18"/>
                </a:lnTo>
                <a:lnTo>
                  <a:pt x="93" y="18"/>
                </a:lnTo>
                <a:lnTo>
                  <a:pt x="93" y="17"/>
                </a:lnTo>
                <a:lnTo>
                  <a:pt x="93" y="17"/>
                </a:lnTo>
                <a:lnTo>
                  <a:pt x="93" y="16"/>
                </a:lnTo>
                <a:lnTo>
                  <a:pt x="94" y="16"/>
                </a:lnTo>
                <a:lnTo>
                  <a:pt x="94" y="16"/>
                </a:lnTo>
                <a:lnTo>
                  <a:pt x="94" y="16"/>
                </a:lnTo>
                <a:lnTo>
                  <a:pt x="95" y="16"/>
                </a:lnTo>
                <a:lnTo>
                  <a:pt x="95" y="16"/>
                </a:lnTo>
                <a:lnTo>
                  <a:pt x="96" y="16"/>
                </a:lnTo>
                <a:lnTo>
                  <a:pt x="96" y="16"/>
                </a:lnTo>
                <a:lnTo>
                  <a:pt x="97" y="16"/>
                </a:lnTo>
                <a:lnTo>
                  <a:pt x="97" y="16"/>
                </a:lnTo>
                <a:lnTo>
                  <a:pt x="98" y="16"/>
                </a:lnTo>
                <a:lnTo>
                  <a:pt x="98" y="16"/>
                </a:lnTo>
                <a:lnTo>
                  <a:pt x="99" y="16"/>
                </a:lnTo>
                <a:lnTo>
                  <a:pt x="99" y="16"/>
                </a:lnTo>
                <a:lnTo>
                  <a:pt x="99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4"/>
                </a:lnTo>
                <a:lnTo>
                  <a:pt x="100" y="14"/>
                </a:lnTo>
                <a:lnTo>
                  <a:pt x="100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2" y="13"/>
                </a:lnTo>
                <a:lnTo>
                  <a:pt x="102" y="13"/>
                </a:lnTo>
                <a:lnTo>
                  <a:pt x="103" y="12"/>
                </a:lnTo>
                <a:lnTo>
                  <a:pt x="103" y="12"/>
                </a:lnTo>
                <a:lnTo>
                  <a:pt x="103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1"/>
                </a:lnTo>
                <a:lnTo>
                  <a:pt x="105" y="11"/>
                </a:lnTo>
                <a:lnTo>
                  <a:pt x="106" y="10"/>
                </a:lnTo>
                <a:lnTo>
                  <a:pt x="106" y="10"/>
                </a:lnTo>
                <a:lnTo>
                  <a:pt x="107" y="10"/>
                </a:lnTo>
                <a:lnTo>
                  <a:pt x="107" y="10"/>
                </a:lnTo>
                <a:lnTo>
                  <a:pt x="107" y="10"/>
                </a:lnTo>
                <a:lnTo>
                  <a:pt x="108" y="10"/>
                </a:lnTo>
                <a:lnTo>
                  <a:pt x="108" y="10"/>
                </a:lnTo>
                <a:lnTo>
                  <a:pt x="109" y="10"/>
                </a:lnTo>
                <a:lnTo>
                  <a:pt x="109" y="9"/>
                </a:lnTo>
                <a:lnTo>
                  <a:pt x="109" y="9"/>
                </a:lnTo>
                <a:lnTo>
                  <a:pt x="109" y="9"/>
                </a:lnTo>
                <a:lnTo>
                  <a:pt x="109" y="8"/>
                </a:lnTo>
                <a:lnTo>
                  <a:pt x="110" y="8"/>
                </a:lnTo>
                <a:lnTo>
                  <a:pt x="110" y="8"/>
                </a:lnTo>
                <a:lnTo>
                  <a:pt x="110" y="8"/>
                </a:lnTo>
                <a:lnTo>
                  <a:pt x="111" y="8"/>
                </a:lnTo>
                <a:lnTo>
                  <a:pt x="111" y="8"/>
                </a:lnTo>
                <a:lnTo>
                  <a:pt x="111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3" y="8"/>
                </a:lnTo>
                <a:lnTo>
                  <a:pt x="113" y="8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4" y="7"/>
                </a:lnTo>
                <a:lnTo>
                  <a:pt x="114" y="6"/>
                </a:lnTo>
                <a:lnTo>
                  <a:pt x="114" y="6"/>
                </a:lnTo>
                <a:lnTo>
                  <a:pt x="115" y="5"/>
                </a:lnTo>
                <a:lnTo>
                  <a:pt x="115" y="4"/>
                </a:lnTo>
                <a:lnTo>
                  <a:pt x="115" y="4"/>
                </a:lnTo>
                <a:lnTo>
                  <a:pt x="116" y="4"/>
                </a:lnTo>
                <a:lnTo>
                  <a:pt x="116" y="4"/>
                </a:lnTo>
                <a:lnTo>
                  <a:pt x="117" y="4"/>
                </a:lnTo>
                <a:lnTo>
                  <a:pt x="117" y="4"/>
                </a:lnTo>
                <a:lnTo>
                  <a:pt x="117" y="4"/>
                </a:lnTo>
                <a:lnTo>
                  <a:pt x="118" y="4"/>
                </a:lnTo>
                <a:lnTo>
                  <a:pt x="118" y="4"/>
                </a:lnTo>
                <a:lnTo>
                  <a:pt x="119" y="4"/>
                </a:lnTo>
                <a:lnTo>
                  <a:pt x="119" y="4"/>
                </a:lnTo>
                <a:lnTo>
                  <a:pt x="120" y="4"/>
                </a:lnTo>
                <a:lnTo>
                  <a:pt x="120" y="3"/>
                </a:lnTo>
                <a:lnTo>
                  <a:pt x="120" y="3"/>
                </a:lnTo>
                <a:lnTo>
                  <a:pt x="121" y="3"/>
                </a:lnTo>
                <a:lnTo>
                  <a:pt x="121" y="2"/>
                </a:lnTo>
                <a:lnTo>
                  <a:pt x="121" y="2"/>
                </a:lnTo>
                <a:lnTo>
                  <a:pt x="122" y="2"/>
                </a:lnTo>
                <a:lnTo>
                  <a:pt x="122" y="2"/>
                </a:lnTo>
                <a:lnTo>
                  <a:pt x="122" y="1"/>
                </a:lnTo>
                <a:lnTo>
                  <a:pt x="123" y="1"/>
                </a:lnTo>
                <a:lnTo>
                  <a:pt x="123" y="1"/>
                </a:lnTo>
                <a:lnTo>
                  <a:pt x="124" y="1"/>
                </a:lnTo>
                <a:lnTo>
                  <a:pt x="124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2"/>
                </a:lnTo>
                <a:lnTo>
                  <a:pt x="125" y="3"/>
                </a:lnTo>
                <a:lnTo>
                  <a:pt x="125" y="3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29" name="Freeform 116"/>
          <p:cNvSpPr>
            <a:spLocks/>
          </p:cNvSpPr>
          <p:nvPr/>
        </p:nvSpPr>
        <p:spPr bwMode="auto">
          <a:xfrm>
            <a:off x="3131036" y="3562990"/>
            <a:ext cx="231821" cy="318413"/>
          </a:xfrm>
          <a:custGeom>
            <a:avLst/>
            <a:gdLst>
              <a:gd name="T0" fmla="*/ 98 w 135"/>
              <a:gd name="T1" fmla="*/ 7 h 201"/>
              <a:gd name="T2" fmla="*/ 97 w 135"/>
              <a:gd name="T3" fmla="*/ 15 h 201"/>
              <a:gd name="T4" fmla="*/ 99 w 135"/>
              <a:gd name="T5" fmla="*/ 20 h 201"/>
              <a:gd name="T6" fmla="*/ 102 w 135"/>
              <a:gd name="T7" fmla="*/ 26 h 201"/>
              <a:gd name="T8" fmla="*/ 104 w 135"/>
              <a:gd name="T9" fmla="*/ 33 h 201"/>
              <a:gd name="T10" fmla="*/ 109 w 135"/>
              <a:gd name="T11" fmla="*/ 38 h 201"/>
              <a:gd name="T12" fmla="*/ 116 w 135"/>
              <a:gd name="T13" fmla="*/ 40 h 201"/>
              <a:gd name="T14" fmla="*/ 117 w 135"/>
              <a:gd name="T15" fmla="*/ 46 h 201"/>
              <a:gd name="T16" fmla="*/ 119 w 135"/>
              <a:gd name="T17" fmla="*/ 54 h 201"/>
              <a:gd name="T18" fmla="*/ 122 w 135"/>
              <a:gd name="T19" fmla="*/ 59 h 201"/>
              <a:gd name="T20" fmla="*/ 125 w 135"/>
              <a:gd name="T21" fmla="*/ 66 h 201"/>
              <a:gd name="T22" fmla="*/ 127 w 135"/>
              <a:gd name="T23" fmla="*/ 72 h 201"/>
              <a:gd name="T24" fmla="*/ 132 w 135"/>
              <a:gd name="T25" fmla="*/ 76 h 201"/>
              <a:gd name="T26" fmla="*/ 133 w 135"/>
              <a:gd name="T27" fmla="*/ 80 h 201"/>
              <a:gd name="T28" fmla="*/ 133 w 135"/>
              <a:gd name="T29" fmla="*/ 87 h 201"/>
              <a:gd name="T30" fmla="*/ 132 w 135"/>
              <a:gd name="T31" fmla="*/ 97 h 201"/>
              <a:gd name="T32" fmla="*/ 130 w 135"/>
              <a:gd name="T33" fmla="*/ 106 h 201"/>
              <a:gd name="T34" fmla="*/ 128 w 135"/>
              <a:gd name="T35" fmla="*/ 115 h 201"/>
              <a:gd name="T36" fmla="*/ 124 w 135"/>
              <a:gd name="T37" fmla="*/ 125 h 201"/>
              <a:gd name="T38" fmla="*/ 120 w 135"/>
              <a:gd name="T39" fmla="*/ 136 h 201"/>
              <a:gd name="T40" fmla="*/ 113 w 135"/>
              <a:gd name="T41" fmla="*/ 147 h 201"/>
              <a:gd name="T42" fmla="*/ 105 w 135"/>
              <a:gd name="T43" fmla="*/ 156 h 201"/>
              <a:gd name="T44" fmla="*/ 97 w 135"/>
              <a:gd name="T45" fmla="*/ 165 h 201"/>
              <a:gd name="T46" fmla="*/ 87 w 135"/>
              <a:gd name="T47" fmla="*/ 176 h 201"/>
              <a:gd name="T48" fmla="*/ 79 w 135"/>
              <a:gd name="T49" fmla="*/ 187 h 201"/>
              <a:gd name="T50" fmla="*/ 69 w 135"/>
              <a:gd name="T51" fmla="*/ 193 h 201"/>
              <a:gd name="T52" fmla="*/ 55 w 135"/>
              <a:gd name="T53" fmla="*/ 194 h 201"/>
              <a:gd name="T54" fmla="*/ 49 w 135"/>
              <a:gd name="T55" fmla="*/ 198 h 201"/>
              <a:gd name="T56" fmla="*/ 40 w 135"/>
              <a:gd name="T57" fmla="*/ 200 h 201"/>
              <a:gd name="T58" fmla="*/ 35 w 135"/>
              <a:gd name="T59" fmla="*/ 197 h 201"/>
              <a:gd name="T60" fmla="*/ 35 w 135"/>
              <a:gd name="T61" fmla="*/ 190 h 201"/>
              <a:gd name="T62" fmla="*/ 35 w 135"/>
              <a:gd name="T63" fmla="*/ 185 h 201"/>
              <a:gd name="T64" fmla="*/ 36 w 135"/>
              <a:gd name="T65" fmla="*/ 180 h 201"/>
              <a:gd name="T66" fmla="*/ 33 w 135"/>
              <a:gd name="T67" fmla="*/ 171 h 201"/>
              <a:gd name="T68" fmla="*/ 33 w 135"/>
              <a:gd name="T69" fmla="*/ 163 h 201"/>
              <a:gd name="T70" fmla="*/ 35 w 135"/>
              <a:gd name="T71" fmla="*/ 157 h 201"/>
              <a:gd name="T72" fmla="*/ 33 w 135"/>
              <a:gd name="T73" fmla="*/ 149 h 201"/>
              <a:gd name="T74" fmla="*/ 29 w 135"/>
              <a:gd name="T75" fmla="*/ 141 h 201"/>
              <a:gd name="T76" fmla="*/ 29 w 135"/>
              <a:gd name="T77" fmla="*/ 133 h 201"/>
              <a:gd name="T78" fmla="*/ 29 w 135"/>
              <a:gd name="T79" fmla="*/ 125 h 201"/>
              <a:gd name="T80" fmla="*/ 27 w 135"/>
              <a:gd name="T81" fmla="*/ 118 h 201"/>
              <a:gd name="T82" fmla="*/ 25 w 135"/>
              <a:gd name="T83" fmla="*/ 110 h 201"/>
              <a:gd name="T84" fmla="*/ 21 w 135"/>
              <a:gd name="T85" fmla="*/ 103 h 201"/>
              <a:gd name="T86" fmla="*/ 19 w 135"/>
              <a:gd name="T87" fmla="*/ 96 h 201"/>
              <a:gd name="T88" fmla="*/ 16 w 135"/>
              <a:gd name="T89" fmla="*/ 91 h 201"/>
              <a:gd name="T90" fmla="*/ 14 w 135"/>
              <a:gd name="T91" fmla="*/ 82 h 201"/>
              <a:gd name="T92" fmla="*/ 9 w 135"/>
              <a:gd name="T93" fmla="*/ 78 h 201"/>
              <a:gd name="T94" fmla="*/ 9 w 135"/>
              <a:gd name="T95" fmla="*/ 71 h 201"/>
              <a:gd name="T96" fmla="*/ 11 w 135"/>
              <a:gd name="T97" fmla="*/ 64 h 201"/>
              <a:gd name="T98" fmla="*/ 12 w 135"/>
              <a:gd name="T99" fmla="*/ 58 h 201"/>
              <a:gd name="T100" fmla="*/ 12 w 135"/>
              <a:gd name="T101" fmla="*/ 49 h 201"/>
              <a:gd name="T102" fmla="*/ 6 w 135"/>
              <a:gd name="T103" fmla="*/ 44 h 201"/>
              <a:gd name="T104" fmla="*/ 2 w 135"/>
              <a:gd name="T105" fmla="*/ 37 h 201"/>
              <a:gd name="T106" fmla="*/ 5 w 135"/>
              <a:gd name="T107" fmla="*/ 32 h 201"/>
              <a:gd name="T108" fmla="*/ 16 w 135"/>
              <a:gd name="T109" fmla="*/ 29 h 201"/>
              <a:gd name="T110" fmla="*/ 21 w 135"/>
              <a:gd name="T111" fmla="*/ 23 h 201"/>
              <a:gd name="T112" fmla="*/ 28 w 135"/>
              <a:gd name="T113" fmla="*/ 14 h 201"/>
              <a:gd name="T114" fmla="*/ 36 w 135"/>
              <a:gd name="T115" fmla="*/ 16 h 201"/>
              <a:gd name="T116" fmla="*/ 41 w 135"/>
              <a:gd name="T117" fmla="*/ 9 h 201"/>
              <a:gd name="T118" fmla="*/ 50 w 135"/>
              <a:gd name="T119" fmla="*/ 9 h 201"/>
              <a:gd name="T120" fmla="*/ 60 w 135"/>
              <a:gd name="T121" fmla="*/ 8 h 201"/>
              <a:gd name="T122" fmla="*/ 73 w 135"/>
              <a:gd name="T123" fmla="*/ 3 h 201"/>
              <a:gd name="T124" fmla="*/ 85 w 135"/>
              <a:gd name="T125" fmla="*/ 0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5" h="201">
                <a:moveTo>
                  <a:pt x="90" y="1"/>
                </a:moveTo>
                <a:lnTo>
                  <a:pt x="91" y="2"/>
                </a:lnTo>
                <a:lnTo>
                  <a:pt x="91" y="2"/>
                </a:lnTo>
                <a:lnTo>
                  <a:pt x="92" y="3"/>
                </a:lnTo>
                <a:lnTo>
                  <a:pt x="92" y="4"/>
                </a:lnTo>
                <a:lnTo>
                  <a:pt x="92" y="4"/>
                </a:lnTo>
                <a:lnTo>
                  <a:pt x="93" y="4"/>
                </a:lnTo>
                <a:lnTo>
                  <a:pt x="94" y="5"/>
                </a:lnTo>
                <a:lnTo>
                  <a:pt x="95" y="6"/>
                </a:lnTo>
                <a:lnTo>
                  <a:pt x="95" y="6"/>
                </a:lnTo>
                <a:lnTo>
                  <a:pt x="96" y="6"/>
                </a:lnTo>
                <a:lnTo>
                  <a:pt x="96" y="5"/>
                </a:lnTo>
                <a:lnTo>
                  <a:pt x="97" y="5"/>
                </a:lnTo>
                <a:lnTo>
                  <a:pt x="97" y="5"/>
                </a:lnTo>
                <a:lnTo>
                  <a:pt x="97" y="4"/>
                </a:lnTo>
                <a:lnTo>
                  <a:pt x="97" y="5"/>
                </a:lnTo>
                <a:lnTo>
                  <a:pt x="97" y="6"/>
                </a:lnTo>
                <a:lnTo>
                  <a:pt x="98" y="6"/>
                </a:lnTo>
                <a:lnTo>
                  <a:pt x="98" y="7"/>
                </a:lnTo>
                <a:lnTo>
                  <a:pt x="98" y="7"/>
                </a:lnTo>
                <a:lnTo>
                  <a:pt x="98" y="8"/>
                </a:lnTo>
                <a:lnTo>
                  <a:pt x="98" y="8"/>
                </a:lnTo>
                <a:lnTo>
                  <a:pt x="98" y="8"/>
                </a:lnTo>
                <a:lnTo>
                  <a:pt x="98" y="8"/>
                </a:lnTo>
                <a:lnTo>
                  <a:pt x="98" y="9"/>
                </a:lnTo>
                <a:lnTo>
                  <a:pt x="98" y="9"/>
                </a:lnTo>
                <a:lnTo>
                  <a:pt x="98" y="10"/>
                </a:lnTo>
                <a:lnTo>
                  <a:pt x="97" y="10"/>
                </a:lnTo>
                <a:lnTo>
                  <a:pt x="97" y="11"/>
                </a:lnTo>
                <a:lnTo>
                  <a:pt x="97" y="11"/>
                </a:lnTo>
                <a:lnTo>
                  <a:pt x="97" y="12"/>
                </a:lnTo>
                <a:lnTo>
                  <a:pt x="97" y="12"/>
                </a:lnTo>
                <a:lnTo>
                  <a:pt x="97" y="12"/>
                </a:lnTo>
                <a:lnTo>
                  <a:pt x="97" y="12"/>
                </a:lnTo>
                <a:lnTo>
                  <a:pt x="97" y="13"/>
                </a:lnTo>
                <a:lnTo>
                  <a:pt x="97" y="13"/>
                </a:lnTo>
                <a:lnTo>
                  <a:pt x="97" y="13"/>
                </a:lnTo>
                <a:lnTo>
                  <a:pt x="97" y="14"/>
                </a:lnTo>
                <a:lnTo>
                  <a:pt x="97" y="14"/>
                </a:lnTo>
                <a:lnTo>
                  <a:pt x="97" y="15"/>
                </a:lnTo>
                <a:lnTo>
                  <a:pt x="97" y="15"/>
                </a:lnTo>
                <a:lnTo>
                  <a:pt x="97" y="15"/>
                </a:lnTo>
                <a:lnTo>
                  <a:pt x="97" y="16"/>
                </a:lnTo>
                <a:lnTo>
                  <a:pt x="98" y="16"/>
                </a:lnTo>
                <a:lnTo>
                  <a:pt x="98" y="16"/>
                </a:lnTo>
                <a:lnTo>
                  <a:pt x="98" y="16"/>
                </a:lnTo>
                <a:lnTo>
                  <a:pt x="98" y="16"/>
                </a:lnTo>
                <a:lnTo>
                  <a:pt x="98" y="17"/>
                </a:lnTo>
                <a:lnTo>
                  <a:pt x="98" y="17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9" y="18"/>
                </a:lnTo>
                <a:lnTo>
                  <a:pt x="99" y="19"/>
                </a:lnTo>
                <a:lnTo>
                  <a:pt x="99" y="19"/>
                </a:lnTo>
                <a:lnTo>
                  <a:pt x="99" y="19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1"/>
                </a:lnTo>
                <a:lnTo>
                  <a:pt x="101" y="21"/>
                </a:lnTo>
                <a:lnTo>
                  <a:pt x="101" y="21"/>
                </a:lnTo>
                <a:lnTo>
                  <a:pt x="102" y="21"/>
                </a:lnTo>
                <a:lnTo>
                  <a:pt x="102" y="21"/>
                </a:lnTo>
                <a:lnTo>
                  <a:pt x="103" y="21"/>
                </a:lnTo>
                <a:lnTo>
                  <a:pt x="103" y="22"/>
                </a:lnTo>
                <a:lnTo>
                  <a:pt x="103" y="22"/>
                </a:lnTo>
                <a:lnTo>
                  <a:pt x="103" y="23"/>
                </a:lnTo>
                <a:lnTo>
                  <a:pt x="103" y="23"/>
                </a:lnTo>
                <a:lnTo>
                  <a:pt x="103" y="24"/>
                </a:lnTo>
                <a:lnTo>
                  <a:pt x="103" y="24"/>
                </a:lnTo>
                <a:lnTo>
                  <a:pt x="102" y="24"/>
                </a:lnTo>
                <a:lnTo>
                  <a:pt x="102" y="25"/>
                </a:lnTo>
                <a:lnTo>
                  <a:pt x="102" y="25"/>
                </a:lnTo>
                <a:lnTo>
                  <a:pt x="102" y="26"/>
                </a:lnTo>
                <a:lnTo>
                  <a:pt x="102" y="26"/>
                </a:lnTo>
                <a:lnTo>
                  <a:pt x="102" y="26"/>
                </a:lnTo>
                <a:lnTo>
                  <a:pt x="103" y="26"/>
                </a:lnTo>
                <a:lnTo>
                  <a:pt x="103" y="27"/>
                </a:lnTo>
                <a:lnTo>
                  <a:pt x="103" y="27"/>
                </a:lnTo>
                <a:lnTo>
                  <a:pt x="103" y="27"/>
                </a:lnTo>
                <a:lnTo>
                  <a:pt x="103" y="28"/>
                </a:lnTo>
                <a:lnTo>
                  <a:pt x="103" y="28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30"/>
                </a:lnTo>
                <a:lnTo>
                  <a:pt x="103" y="30"/>
                </a:lnTo>
                <a:lnTo>
                  <a:pt x="103" y="31"/>
                </a:lnTo>
                <a:lnTo>
                  <a:pt x="103" y="31"/>
                </a:lnTo>
                <a:lnTo>
                  <a:pt x="103" y="31"/>
                </a:lnTo>
                <a:lnTo>
                  <a:pt x="103" y="32"/>
                </a:lnTo>
                <a:lnTo>
                  <a:pt x="103" y="32"/>
                </a:lnTo>
                <a:lnTo>
                  <a:pt x="103" y="32"/>
                </a:lnTo>
                <a:lnTo>
                  <a:pt x="103" y="33"/>
                </a:lnTo>
                <a:lnTo>
                  <a:pt x="103" y="33"/>
                </a:lnTo>
                <a:lnTo>
                  <a:pt x="104" y="33"/>
                </a:lnTo>
                <a:lnTo>
                  <a:pt x="104" y="34"/>
                </a:lnTo>
                <a:lnTo>
                  <a:pt x="104" y="34"/>
                </a:lnTo>
                <a:lnTo>
                  <a:pt x="105" y="35"/>
                </a:lnTo>
                <a:lnTo>
                  <a:pt x="105" y="35"/>
                </a:lnTo>
                <a:lnTo>
                  <a:pt x="106" y="35"/>
                </a:lnTo>
                <a:lnTo>
                  <a:pt x="106" y="36"/>
                </a:lnTo>
                <a:lnTo>
                  <a:pt x="106" y="36"/>
                </a:lnTo>
                <a:lnTo>
                  <a:pt x="106" y="36"/>
                </a:lnTo>
                <a:lnTo>
                  <a:pt x="107" y="36"/>
                </a:lnTo>
                <a:lnTo>
                  <a:pt x="107" y="37"/>
                </a:lnTo>
                <a:lnTo>
                  <a:pt x="107" y="37"/>
                </a:lnTo>
                <a:lnTo>
                  <a:pt x="107" y="37"/>
                </a:lnTo>
                <a:lnTo>
                  <a:pt x="108" y="37"/>
                </a:lnTo>
                <a:lnTo>
                  <a:pt x="108" y="37"/>
                </a:lnTo>
                <a:lnTo>
                  <a:pt x="108" y="37"/>
                </a:lnTo>
                <a:lnTo>
                  <a:pt x="108" y="37"/>
                </a:lnTo>
                <a:lnTo>
                  <a:pt x="108" y="37"/>
                </a:lnTo>
                <a:lnTo>
                  <a:pt x="109" y="37"/>
                </a:lnTo>
                <a:lnTo>
                  <a:pt x="109" y="38"/>
                </a:lnTo>
                <a:lnTo>
                  <a:pt x="109" y="38"/>
                </a:lnTo>
                <a:lnTo>
                  <a:pt x="109" y="38"/>
                </a:lnTo>
                <a:lnTo>
                  <a:pt x="110" y="38"/>
                </a:lnTo>
                <a:lnTo>
                  <a:pt x="110" y="38"/>
                </a:lnTo>
                <a:lnTo>
                  <a:pt x="111" y="38"/>
                </a:lnTo>
                <a:lnTo>
                  <a:pt x="111" y="38"/>
                </a:lnTo>
                <a:lnTo>
                  <a:pt x="111" y="38"/>
                </a:lnTo>
                <a:lnTo>
                  <a:pt x="112" y="38"/>
                </a:lnTo>
                <a:lnTo>
                  <a:pt x="112" y="38"/>
                </a:lnTo>
                <a:lnTo>
                  <a:pt x="112" y="38"/>
                </a:lnTo>
                <a:lnTo>
                  <a:pt x="113" y="38"/>
                </a:lnTo>
                <a:lnTo>
                  <a:pt x="113" y="38"/>
                </a:lnTo>
                <a:lnTo>
                  <a:pt x="113" y="38"/>
                </a:lnTo>
                <a:lnTo>
                  <a:pt x="113" y="39"/>
                </a:lnTo>
                <a:lnTo>
                  <a:pt x="114" y="39"/>
                </a:lnTo>
                <a:lnTo>
                  <a:pt x="114" y="39"/>
                </a:lnTo>
                <a:lnTo>
                  <a:pt x="115" y="39"/>
                </a:lnTo>
                <a:lnTo>
                  <a:pt x="115" y="39"/>
                </a:lnTo>
                <a:lnTo>
                  <a:pt x="116" y="39"/>
                </a:lnTo>
                <a:lnTo>
                  <a:pt x="116" y="40"/>
                </a:lnTo>
                <a:lnTo>
                  <a:pt x="116" y="40"/>
                </a:lnTo>
                <a:lnTo>
                  <a:pt x="116" y="40"/>
                </a:lnTo>
                <a:lnTo>
                  <a:pt x="116" y="40"/>
                </a:lnTo>
                <a:lnTo>
                  <a:pt x="117" y="40"/>
                </a:lnTo>
                <a:lnTo>
                  <a:pt x="117" y="41"/>
                </a:lnTo>
                <a:lnTo>
                  <a:pt x="117" y="41"/>
                </a:lnTo>
                <a:lnTo>
                  <a:pt x="117" y="41"/>
                </a:lnTo>
                <a:lnTo>
                  <a:pt x="118" y="41"/>
                </a:lnTo>
                <a:lnTo>
                  <a:pt x="118" y="41"/>
                </a:lnTo>
                <a:lnTo>
                  <a:pt x="118" y="42"/>
                </a:lnTo>
                <a:lnTo>
                  <a:pt x="118" y="42"/>
                </a:lnTo>
                <a:lnTo>
                  <a:pt x="118" y="43"/>
                </a:lnTo>
                <a:lnTo>
                  <a:pt x="118" y="43"/>
                </a:lnTo>
                <a:lnTo>
                  <a:pt x="118" y="44"/>
                </a:lnTo>
                <a:lnTo>
                  <a:pt x="118" y="44"/>
                </a:lnTo>
                <a:lnTo>
                  <a:pt x="118" y="45"/>
                </a:lnTo>
                <a:lnTo>
                  <a:pt x="117" y="45"/>
                </a:lnTo>
                <a:lnTo>
                  <a:pt x="117" y="45"/>
                </a:lnTo>
                <a:lnTo>
                  <a:pt x="117" y="45"/>
                </a:lnTo>
                <a:lnTo>
                  <a:pt x="117" y="46"/>
                </a:lnTo>
                <a:lnTo>
                  <a:pt x="117" y="46"/>
                </a:lnTo>
                <a:lnTo>
                  <a:pt x="117" y="47"/>
                </a:lnTo>
                <a:lnTo>
                  <a:pt x="117" y="47"/>
                </a:lnTo>
                <a:lnTo>
                  <a:pt x="117" y="48"/>
                </a:lnTo>
                <a:lnTo>
                  <a:pt x="117" y="48"/>
                </a:lnTo>
                <a:lnTo>
                  <a:pt x="117" y="48"/>
                </a:lnTo>
                <a:lnTo>
                  <a:pt x="117" y="49"/>
                </a:lnTo>
                <a:lnTo>
                  <a:pt x="117" y="49"/>
                </a:lnTo>
                <a:lnTo>
                  <a:pt x="117" y="49"/>
                </a:lnTo>
                <a:lnTo>
                  <a:pt x="117" y="49"/>
                </a:lnTo>
                <a:lnTo>
                  <a:pt x="117" y="50"/>
                </a:lnTo>
                <a:lnTo>
                  <a:pt x="117" y="50"/>
                </a:lnTo>
                <a:lnTo>
                  <a:pt x="118" y="50"/>
                </a:lnTo>
                <a:lnTo>
                  <a:pt x="118" y="51"/>
                </a:lnTo>
                <a:lnTo>
                  <a:pt x="118" y="51"/>
                </a:lnTo>
                <a:lnTo>
                  <a:pt x="118" y="52"/>
                </a:lnTo>
                <a:lnTo>
                  <a:pt x="118" y="52"/>
                </a:lnTo>
                <a:lnTo>
                  <a:pt x="118" y="53"/>
                </a:lnTo>
                <a:lnTo>
                  <a:pt x="119" y="53"/>
                </a:lnTo>
                <a:lnTo>
                  <a:pt x="119" y="54"/>
                </a:lnTo>
                <a:lnTo>
                  <a:pt x="119" y="54"/>
                </a:lnTo>
                <a:lnTo>
                  <a:pt x="119" y="54"/>
                </a:lnTo>
                <a:lnTo>
                  <a:pt x="119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6"/>
                </a:lnTo>
                <a:lnTo>
                  <a:pt x="120" y="56"/>
                </a:lnTo>
                <a:lnTo>
                  <a:pt x="120" y="56"/>
                </a:lnTo>
                <a:lnTo>
                  <a:pt x="121" y="56"/>
                </a:lnTo>
                <a:lnTo>
                  <a:pt x="121" y="57"/>
                </a:lnTo>
                <a:lnTo>
                  <a:pt x="121" y="57"/>
                </a:lnTo>
                <a:lnTo>
                  <a:pt x="121" y="57"/>
                </a:lnTo>
                <a:lnTo>
                  <a:pt x="121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9"/>
                </a:lnTo>
                <a:lnTo>
                  <a:pt x="122" y="59"/>
                </a:lnTo>
                <a:lnTo>
                  <a:pt x="123" y="59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4" y="60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2"/>
                </a:lnTo>
                <a:lnTo>
                  <a:pt x="124" y="62"/>
                </a:lnTo>
                <a:lnTo>
                  <a:pt x="124" y="62"/>
                </a:lnTo>
                <a:lnTo>
                  <a:pt x="124" y="62"/>
                </a:lnTo>
                <a:lnTo>
                  <a:pt x="124" y="63"/>
                </a:lnTo>
                <a:lnTo>
                  <a:pt x="124" y="63"/>
                </a:lnTo>
                <a:lnTo>
                  <a:pt x="124" y="64"/>
                </a:lnTo>
                <a:lnTo>
                  <a:pt x="124" y="64"/>
                </a:lnTo>
                <a:lnTo>
                  <a:pt x="124" y="64"/>
                </a:lnTo>
                <a:lnTo>
                  <a:pt x="124" y="65"/>
                </a:lnTo>
                <a:lnTo>
                  <a:pt x="124" y="65"/>
                </a:lnTo>
                <a:lnTo>
                  <a:pt x="125" y="66"/>
                </a:lnTo>
                <a:lnTo>
                  <a:pt x="125" y="66"/>
                </a:lnTo>
                <a:lnTo>
                  <a:pt x="125" y="66"/>
                </a:lnTo>
                <a:lnTo>
                  <a:pt x="125" y="67"/>
                </a:lnTo>
                <a:lnTo>
                  <a:pt x="125" y="67"/>
                </a:lnTo>
                <a:lnTo>
                  <a:pt x="124" y="67"/>
                </a:lnTo>
                <a:lnTo>
                  <a:pt x="124" y="68"/>
                </a:lnTo>
                <a:lnTo>
                  <a:pt x="124" y="68"/>
                </a:lnTo>
                <a:lnTo>
                  <a:pt x="124" y="69"/>
                </a:lnTo>
                <a:lnTo>
                  <a:pt x="125" y="69"/>
                </a:lnTo>
                <a:lnTo>
                  <a:pt x="125" y="69"/>
                </a:lnTo>
                <a:lnTo>
                  <a:pt x="125" y="69"/>
                </a:lnTo>
                <a:lnTo>
                  <a:pt x="125" y="70"/>
                </a:lnTo>
                <a:lnTo>
                  <a:pt x="125" y="70"/>
                </a:lnTo>
                <a:lnTo>
                  <a:pt x="125" y="70"/>
                </a:lnTo>
                <a:lnTo>
                  <a:pt x="125" y="71"/>
                </a:lnTo>
                <a:lnTo>
                  <a:pt x="126" y="71"/>
                </a:lnTo>
                <a:lnTo>
                  <a:pt x="126" y="71"/>
                </a:lnTo>
                <a:lnTo>
                  <a:pt x="126" y="71"/>
                </a:lnTo>
                <a:lnTo>
                  <a:pt x="126" y="72"/>
                </a:lnTo>
                <a:lnTo>
                  <a:pt x="127" y="72"/>
                </a:lnTo>
                <a:lnTo>
                  <a:pt x="127" y="72"/>
                </a:lnTo>
                <a:lnTo>
                  <a:pt x="127" y="72"/>
                </a:lnTo>
                <a:lnTo>
                  <a:pt x="128" y="72"/>
                </a:lnTo>
                <a:lnTo>
                  <a:pt x="128" y="72"/>
                </a:lnTo>
                <a:lnTo>
                  <a:pt x="128" y="73"/>
                </a:lnTo>
                <a:lnTo>
                  <a:pt x="128" y="73"/>
                </a:lnTo>
                <a:lnTo>
                  <a:pt x="128" y="73"/>
                </a:lnTo>
                <a:lnTo>
                  <a:pt x="129" y="73"/>
                </a:lnTo>
                <a:lnTo>
                  <a:pt x="129" y="74"/>
                </a:lnTo>
                <a:lnTo>
                  <a:pt x="130" y="74"/>
                </a:lnTo>
                <a:lnTo>
                  <a:pt x="130" y="74"/>
                </a:lnTo>
                <a:lnTo>
                  <a:pt x="131" y="74"/>
                </a:lnTo>
                <a:lnTo>
                  <a:pt x="131" y="74"/>
                </a:lnTo>
                <a:lnTo>
                  <a:pt x="131" y="74"/>
                </a:lnTo>
                <a:lnTo>
                  <a:pt x="131" y="74"/>
                </a:lnTo>
                <a:lnTo>
                  <a:pt x="131" y="75"/>
                </a:lnTo>
                <a:lnTo>
                  <a:pt x="132" y="75"/>
                </a:lnTo>
                <a:lnTo>
                  <a:pt x="132" y="75"/>
                </a:lnTo>
                <a:lnTo>
                  <a:pt x="132" y="75"/>
                </a:lnTo>
                <a:lnTo>
                  <a:pt x="132" y="76"/>
                </a:lnTo>
                <a:lnTo>
                  <a:pt x="133" y="76"/>
                </a:lnTo>
                <a:lnTo>
                  <a:pt x="133" y="76"/>
                </a:lnTo>
                <a:lnTo>
                  <a:pt x="133" y="76"/>
                </a:lnTo>
                <a:lnTo>
                  <a:pt x="133" y="76"/>
                </a:lnTo>
                <a:lnTo>
                  <a:pt x="133" y="77"/>
                </a:lnTo>
                <a:lnTo>
                  <a:pt x="134" y="77"/>
                </a:lnTo>
                <a:lnTo>
                  <a:pt x="134" y="77"/>
                </a:lnTo>
                <a:lnTo>
                  <a:pt x="135" y="77"/>
                </a:lnTo>
                <a:lnTo>
                  <a:pt x="135" y="78"/>
                </a:lnTo>
                <a:lnTo>
                  <a:pt x="135" y="78"/>
                </a:lnTo>
                <a:lnTo>
                  <a:pt x="135" y="78"/>
                </a:lnTo>
                <a:lnTo>
                  <a:pt x="135" y="79"/>
                </a:lnTo>
                <a:lnTo>
                  <a:pt x="135" y="79"/>
                </a:lnTo>
                <a:lnTo>
                  <a:pt x="135" y="79"/>
                </a:lnTo>
                <a:lnTo>
                  <a:pt x="135" y="79"/>
                </a:lnTo>
                <a:lnTo>
                  <a:pt x="134" y="79"/>
                </a:lnTo>
                <a:lnTo>
                  <a:pt x="134" y="79"/>
                </a:lnTo>
                <a:lnTo>
                  <a:pt x="133" y="79"/>
                </a:lnTo>
                <a:lnTo>
                  <a:pt x="133" y="79"/>
                </a:lnTo>
                <a:lnTo>
                  <a:pt x="133" y="80"/>
                </a:lnTo>
                <a:lnTo>
                  <a:pt x="133" y="80"/>
                </a:lnTo>
                <a:lnTo>
                  <a:pt x="132" y="80"/>
                </a:lnTo>
                <a:lnTo>
                  <a:pt x="132" y="80"/>
                </a:lnTo>
                <a:lnTo>
                  <a:pt x="131" y="80"/>
                </a:lnTo>
                <a:lnTo>
                  <a:pt x="131" y="80"/>
                </a:lnTo>
                <a:lnTo>
                  <a:pt x="132" y="81"/>
                </a:lnTo>
                <a:lnTo>
                  <a:pt x="132" y="81"/>
                </a:lnTo>
                <a:lnTo>
                  <a:pt x="132" y="82"/>
                </a:lnTo>
                <a:lnTo>
                  <a:pt x="133" y="83"/>
                </a:lnTo>
                <a:lnTo>
                  <a:pt x="133" y="83"/>
                </a:lnTo>
                <a:lnTo>
                  <a:pt x="133" y="83"/>
                </a:lnTo>
                <a:lnTo>
                  <a:pt x="133" y="84"/>
                </a:lnTo>
                <a:lnTo>
                  <a:pt x="133" y="84"/>
                </a:lnTo>
                <a:lnTo>
                  <a:pt x="134" y="84"/>
                </a:lnTo>
                <a:lnTo>
                  <a:pt x="134" y="85"/>
                </a:lnTo>
                <a:lnTo>
                  <a:pt x="134" y="85"/>
                </a:lnTo>
                <a:lnTo>
                  <a:pt x="134" y="86"/>
                </a:lnTo>
                <a:lnTo>
                  <a:pt x="134" y="86"/>
                </a:lnTo>
                <a:lnTo>
                  <a:pt x="134" y="87"/>
                </a:lnTo>
                <a:lnTo>
                  <a:pt x="133" y="87"/>
                </a:lnTo>
                <a:lnTo>
                  <a:pt x="133" y="88"/>
                </a:lnTo>
                <a:lnTo>
                  <a:pt x="133" y="89"/>
                </a:lnTo>
                <a:lnTo>
                  <a:pt x="133" y="89"/>
                </a:lnTo>
                <a:lnTo>
                  <a:pt x="133" y="90"/>
                </a:lnTo>
                <a:lnTo>
                  <a:pt x="132" y="90"/>
                </a:lnTo>
                <a:lnTo>
                  <a:pt x="132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2"/>
                </a:lnTo>
                <a:lnTo>
                  <a:pt x="132" y="92"/>
                </a:lnTo>
                <a:lnTo>
                  <a:pt x="132" y="93"/>
                </a:lnTo>
                <a:lnTo>
                  <a:pt x="132" y="94"/>
                </a:lnTo>
                <a:lnTo>
                  <a:pt x="132" y="94"/>
                </a:lnTo>
                <a:lnTo>
                  <a:pt x="132" y="95"/>
                </a:lnTo>
                <a:lnTo>
                  <a:pt x="132" y="95"/>
                </a:lnTo>
                <a:lnTo>
                  <a:pt x="132" y="95"/>
                </a:lnTo>
                <a:lnTo>
                  <a:pt x="132" y="96"/>
                </a:lnTo>
                <a:lnTo>
                  <a:pt x="132" y="97"/>
                </a:lnTo>
                <a:lnTo>
                  <a:pt x="132" y="97"/>
                </a:lnTo>
                <a:lnTo>
                  <a:pt x="132" y="98"/>
                </a:lnTo>
                <a:lnTo>
                  <a:pt x="132" y="98"/>
                </a:lnTo>
                <a:lnTo>
                  <a:pt x="132" y="99"/>
                </a:lnTo>
                <a:lnTo>
                  <a:pt x="132" y="99"/>
                </a:lnTo>
                <a:lnTo>
                  <a:pt x="132" y="99"/>
                </a:lnTo>
                <a:lnTo>
                  <a:pt x="132" y="100"/>
                </a:lnTo>
                <a:lnTo>
                  <a:pt x="132" y="100"/>
                </a:lnTo>
                <a:lnTo>
                  <a:pt x="132" y="101"/>
                </a:lnTo>
                <a:lnTo>
                  <a:pt x="132" y="101"/>
                </a:lnTo>
                <a:lnTo>
                  <a:pt x="132" y="102"/>
                </a:lnTo>
                <a:lnTo>
                  <a:pt x="131" y="102"/>
                </a:lnTo>
                <a:lnTo>
                  <a:pt x="131" y="103"/>
                </a:lnTo>
                <a:lnTo>
                  <a:pt x="131" y="103"/>
                </a:lnTo>
                <a:lnTo>
                  <a:pt x="130" y="103"/>
                </a:lnTo>
                <a:lnTo>
                  <a:pt x="130" y="103"/>
                </a:lnTo>
                <a:lnTo>
                  <a:pt x="130" y="104"/>
                </a:lnTo>
                <a:lnTo>
                  <a:pt x="130" y="104"/>
                </a:lnTo>
                <a:lnTo>
                  <a:pt x="130" y="105"/>
                </a:lnTo>
                <a:lnTo>
                  <a:pt x="130" y="105"/>
                </a:lnTo>
                <a:lnTo>
                  <a:pt x="130" y="106"/>
                </a:lnTo>
                <a:lnTo>
                  <a:pt x="130" y="107"/>
                </a:lnTo>
                <a:lnTo>
                  <a:pt x="129" y="107"/>
                </a:lnTo>
                <a:lnTo>
                  <a:pt x="129" y="108"/>
                </a:lnTo>
                <a:lnTo>
                  <a:pt x="129" y="108"/>
                </a:lnTo>
                <a:lnTo>
                  <a:pt x="129" y="108"/>
                </a:lnTo>
                <a:lnTo>
                  <a:pt x="129" y="109"/>
                </a:lnTo>
                <a:lnTo>
                  <a:pt x="129" y="110"/>
                </a:lnTo>
                <a:lnTo>
                  <a:pt x="128" y="110"/>
                </a:lnTo>
                <a:lnTo>
                  <a:pt x="128" y="111"/>
                </a:lnTo>
                <a:lnTo>
                  <a:pt x="128" y="111"/>
                </a:lnTo>
                <a:lnTo>
                  <a:pt x="128" y="112"/>
                </a:lnTo>
                <a:lnTo>
                  <a:pt x="128" y="112"/>
                </a:lnTo>
                <a:lnTo>
                  <a:pt x="128" y="112"/>
                </a:lnTo>
                <a:lnTo>
                  <a:pt x="128" y="112"/>
                </a:lnTo>
                <a:lnTo>
                  <a:pt x="128" y="113"/>
                </a:lnTo>
                <a:lnTo>
                  <a:pt x="128" y="113"/>
                </a:lnTo>
                <a:lnTo>
                  <a:pt x="128" y="114"/>
                </a:lnTo>
                <a:lnTo>
                  <a:pt x="128" y="114"/>
                </a:lnTo>
                <a:lnTo>
                  <a:pt x="128" y="115"/>
                </a:lnTo>
                <a:lnTo>
                  <a:pt x="128" y="115"/>
                </a:lnTo>
                <a:lnTo>
                  <a:pt x="128" y="116"/>
                </a:lnTo>
                <a:lnTo>
                  <a:pt x="128" y="116"/>
                </a:lnTo>
                <a:lnTo>
                  <a:pt x="127" y="116"/>
                </a:lnTo>
                <a:lnTo>
                  <a:pt x="127" y="116"/>
                </a:lnTo>
                <a:lnTo>
                  <a:pt x="127" y="117"/>
                </a:lnTo>
                <a:lnTo>
                  <a:pt x="127" y="117"/>
                </a:lnTo>
                <a:lnTo>
                  <a:pt x="127" y="118"/>
                </a:lnTo>
                <a:lnTo>
                  <a:pt x="127" y="119"/>
                </a:lnTo>
                <a:lnTo>
                  <a:pt x="127" y="120"/>
                </a:lnTo>
                <a:lnTo>
                  <a:pt x="127" y="120"/>
                </a:lnTo>
                <a:lnTo>
                  <a:pt x="126" y="120"/>
                </a:lnTo>
                <a:lnTo>
                  <a:pt x="125" y="121"/>
                </a:lnTo>
                <a:lnTo>
                  <a:pt x="125" y="121"/>
                </a:lnTo>
                <a:lnTo>
                  <a:pt x="125" y="122"/>
                </a:lnTo>
                <a:lnTo>
                  <a:pt x="125" y="122"/>
                </a:lnTo>
                <a:lnTo>
                  <a:pt x="124" y="123"/>
                </a:lnTo>
                <a:lnTo>
                  <a:pt x="124" y="123"/>
                </a:lnTo>
                <a:lnTo>
                  <a:pt x="124" y="124"/>
                </a:lnTo>
                <a:lnTo>
                  <a:pt x="124" y="124"/>
                </a:lnTo>
                <a:lnTo>
                  <a:pt x="124" y="125"/>
                </a:lnTo>
                <a:lnTo>
                  <a:pt x="124" y="125"/>
                </a:lnTo>
                <a:lnTo>
                  <a:pt x="124" y="126"/>
                </a:lnTo>
                <a:lnTo>
                  <a:pt x="123" y="127"/>
                </a:lnTo>
                <a:lnTo>
                  <a:pt x="123" y="127"/>
                </a:lnTo>
                <a:lnTo>
                  <a:pt x="123" y="128"/>
                </a:lnTo>
                <a:lnTo>
                  <a:pt x="123" y="128"/>
                </a:lnTo>
                <a:lnTo>
                  <a:pt x="123" y="128"/>
                </a:lnTo>
                <a:lnTo>
                  <a:pt x="122" y="129"/>
                </a:lnTo>
                <a:lnTo>
                  <a:pt x="122" y="130"/>
                </a:lnTo>
                <a:lnTo>
                  <a:pt x="121" y="131"/>
                </a:lnTo>
                <a:lnTo>
                  <a:pt x="121" y="131"/>
                </a:lnTo>
                <a:lnTo>
                  <a:pt x="121" y="132"/>
                </a:lnTo>
                <a:lnTo>
                  <a:pt x="121" y="133"/>
                </a:lnTo>
                <a:lnTo>
                  <a:pt x="121" y="133"/>
                </a:lnTo>
                <a:lnTo>
                  <a:pt x="121" y="133"/>
                </a:lnTo>
                <a:lnTo>
                  <a:pt x="120" y="133"/>
                </a:lnTo>
                <a:lnTo>
                  <a:pt x="120" y="134"/>
                </a:lnTo>
                <a:lnTo>
                  <a:pt x="120" y="134"/>
                </a:lnTo>
                <a:lnTo>
                  <a:pt x="120" y="135"/>
                </a:lnTo>
                <a:lnTo>
                  <a:pt x="120" y="136"/>
                </a:lnTo>
                <a:lnTo>
                  <a:pt x="120" y="137"/>
                </a:lnTo>
                <a:lnTo>
                  <a:pt x="120" y="137"/>
                </a:lnTo>
                <a:lnTo>
                  <a:pt x="119" y="138"/>
                </a:lnTo>
                <a:lnTo>
                  <a:pt x="119" y="139"/>
                </a:lnTo>
                <a:lnTo>
                  <a:pt x="118" y="140"/>
                </a:lnTo>
                <a:lnTo>
                  <a:pt x="117" y="141"/>
                </a:lnTo>
                <a:lnTo>
                  <a:pt x="116" y="141"/>
                </a:lnTo>
                <a:lnTo>
                  <a:pt x="116" y="142"/>
                </a:lnTo>
                <a:lnTo>
                  <a:pt x="116" y="142"/>
                </a:lnTo>
                <a:lnTo>
                  <a:pt x="116" y="143"/>
                </a:lnTo>
                <a:lnTo>
                  <a:pt x="116" y="143"/>
                </a:lnTo>
                <a:lnTo>
                  <a:pt x="116" y="144"/>
                </a:lnTo>
                <a:lnTo>
                  <a:pt x="116" y="144"/>
                </a:lnTo>
                <a:lnTo>
                  <a:pt x="115" y="144"/>
                </a:lnTo>
                <a:lnTo>
                  <a:pt x="115" y="144"/>
                </a:lnTo>
                <a:lnTo>
                  <a:pt x="115" y="145"/>
                </a:lnTo>
                <a:lnTo>
                  <a:pt x="114" y="145"/>
                </a:lnTo>
                <a:lnTo>
                  <a:pt x="114" y="146"/>
                </a:lnTo>
                <a:lnTo>
                  <a:pt x="114" y="146"/>
                </a:lnTo>
                <a:lnTo>
                  <a:pt x="113" y="147"/>
                </a:lnTo>
                <a:lnTo>
                  <a:pt x="113" y="148"/>
                </a:lnTo>
                <a:lnTo>
                  <a:pt x="113" y="148"/>
                </a:lnTo>
                <a:lnTo>
                  <a:pt x="113" y="148"/>
                </a:lnTo>
                <a:lnTo>
                  <a:pt x="113" y="149"/>
                </a:lnTo>
                <a:lnTo>
                  <a:pt x="112" y="149"/>
                </a:lnTo>
                <a:lnTo>
                  <a:pt x="112" y="149"/>
                </a:lnTo>
                <a:lnTo>
                  <a:pt x="112" y="149"/>
                </a:lnTo>
                <a:lnTo>
                  <a:pt x="112" y="149"/>
                </a:lnTo>
                <a:lnTo>
                  <a:pt x="112" y="150"/>
                </a:lnTo>
                <a:lnTo>
                  <a:pt x="111" y="150"/>
                </a:lnTo>
                <a:lnTo>
                  <a:pt x="111" y="151"/>
                </a:lnTo>
                <a:lnTo>
                  <a:pt x="110" y="151"/>
                </a:lnTo>
                <a:lnTo>
                  <a:pt x="110" y="152"/>
                </a:lnTo>
                <a:lnTo>
                  <a:pt x="110" y="152"/>
                </a:lnTo>
                <a:lnTo>
                  <a:pt x="108" y="154"/>
                </a:lnTo>
                <a:lnTo>
                  <a:pt x="108" y="154"/>
                </a:lnTo>
                <a:lnTo>
                  <a:pt x="108" y="155"/>
                </a:lnTo>
                <a:lnTo>
                  <a:pt x="107" y="155"/>
                </a:lnTo>
                <a:lnTo>
                  <a:pt x="107" y="155"/>
                </a:lnTo>
                <a:lnTo>
                  <a:pt x="105" y="156"/>
                </a:lnTo>
                <a:lnTo>
                  <a:pt x="105" y="157"/>
                </a:lnTo>
                <a:lnTo>
                  <a:pt x="104" y="158"/>
                </a:lnTo>
                <a:lnTo>
                  <a:pt x="104" y="158"/>
                </a:lnTo>
                <a:lnTo>
                  <a:pt x="103" y="158"/>
                </a:lnTo>
                <a:lnTo>
                  <a:pt x="103" y="159"/>
                </a:lnTo>
                <a:lnTo>
                  <a:pt x="103" y="159"/>
                </a:lnTo>
                <a:lnTo>
                  <a:pt x="103" y="160"/>
                </a:lnTo>
                <a:lnTo>
                  <a:pt x="103" y="160"/>
                </a:lnTo>
                <a:lnTo>
                  <a:pt x="103" y="160"/>
                </a:lnTo>
                <a:lnTo>
                  <a:pt x="103" y="161"/>
                </a:lnTo>
                <a:lnTo>
                  <a:pt x="102" y="161"/>
                </a:lnTo>
                <a:lnTo>
                  <a:pt x="102" y="162"/>
                </a:lnTo>
                <a:lnTo>
                  <a:pt x="101" y="162"/>
                </a:lnTo>
                <a:lnTo>
                  <a:pt x="101" y="162"/>
                </a:lnTo>
                <a:lnTo>
                  <a:pt x="100" y="162"/>
                </a:lnTo>
                <a:lnTo>
                  <a:pt x="100" y="162"/>
                </a:lnTo>
                <a:lnTo>
                  <a:pt x="99" y="164"/>
                </a:lnTo>
                <a:lnTo>
                  <a:pt x="98" y="164"/>
                </a:lnTo>
                <a:lnTo>
                  <a:pt x="98" y="164"/>
                </a:lnTo>
                <a:lnTo>
                  <a:pt x="97" y="165"/>
                </a:lnTo>
                <a:lnTo>
                  <a:pt x="95" y="166"/>
                </a:lnTo>
                <a:lnTo>
                  <a:pt x="95" y="166"/>
                </a:lnTo>
                <a:lnTo>
                  <a:pt x="94" y="167"/>
                </a:lnTo>
                <a:lnTo>
                  <a:pt x="94" y="167"/>
                </a:lnTo>
                <a:lnTo>
                  <a:pt x="93" y="167"/>
                </a:lnTo>
                <a:lnTo>
                  <a:pt x="93" y="168"/>
                </a:lnTo>
                <a:lnTo>
                  <a:pt x="92" y="169"/>
                </a:lnTo>
                <a:lnTo>
                  <a:pt x="92" y="169"/>
                </a:lnTo>
                <a:lnTo>
                  <a:pt x="92" y="170"/>
                </a:lnTo>
                <a:lnTo>
                  <a:pt x="91" y="170"/>
                </a:lnTo>
                <a:lnTo>
                  <a:pt x="91" y="171"/>
                </a:lnTo>
                <a:lnTo>
                  <a:pt x="90" y="172"/>
                </a:lnTo>
                <a:lnTo>
                  <a:pt x="90" y="172"/>
                </a:lnTo>
                <a:lnTo>
                  <a:pt x="90" y="173"/>
                </a:lnTo>
                <a:lnTo>
                  <a:pt x="89" y="174"/>
                </a:lnTo>
                <a:lnTo>
                  <a:pt x="89" y="174"/>
                </a:lnTo>
                <a:lnTo>
                  <a:pt x="88" y="174"/>
                </a:lnTo>
                <a:lnTo>
                  <a:pt x="88" y="175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lnTo>
                  <a:pt x="87" y="177"/>
                </a:lnTo>
                <a:lnTo>
                  <a:pt x="86" y="177"/>
                </a:lnTo>
                <a:lnTo>
                  <a:pt x="86" y="177"/>
                </a:lnTo>
                <a:lnTo>
                  <a:pt x="86" y="177"/>
                </a:lnTo>
                <a:lnTo>
                  <a:pt x="85" y="178"/>
                </a:lnTo>
                <a:lnTo>
                  <a:pt x="85" y="178"/>
                </a:lnTo>
                <a:lnTo>
                  <a:pt x="84" y="178"/>
                </a:lnTo>
                <a:lnTo>
                  <a:pt x="84" y="178"/>
                </a:lnTo>
                <a:lnTo>
                  <a:pt x="84" y="179"/>
                </a:lnTo>
                <a:lnTo>
                  <a:pt x="83" y="180"/>
                </a:lnTo>
                <a:lnTo>
                  <a:pt x="83" y="181"/>
                </a:lnTo>
                <a:lnTo>
                  <a:pt x="82" y="182"/>
                </a:lnTo>
                <a:lnTo>
                  <a:pt x="81" y="183"/>
                </a:lnTo>
                <a:lnTo>
                  <a:pt x="81" y="184"/>
                </a:lnTo>
                <a:lnTo>
                  <a:pt x="81" y="185"/>
                </a:lnTo>
                <a:lnTo>
                  <a:pt x="81" y="185"/>
                </a:lnTo>
                <a:lnTo>
                  <a:pt x="80" y="185"/>
                </a:lnTo>
                <a:lnTo>
                  <a:pt x="80" y="186"/>
                </a:lnTo>
                <a:lnTo>
                  <a:pt x="79" y="187"/>
                </a:lnTo>
                <a:lnTo>
                  <a:pt x="79" y="187"/>
                </a:lnTo>
                <a:lnTo>
                  <a:pt x="78" y="188"/>
                </a:lnTo>
                <a:lnTo>
                  <a:pt x="78" y="189"/>
                </a:lnTo>
                <a:lnTo>
                  <a:pt x="78" y="189"/>
                </a:lnTo>
                <a:lnTo>
                  <a:pt x="77" y="190"/>
                </a:lnTo>
                <a:lnTo>
                  <a:pt x="77" y="191"/>
                </a:lnTo>
                <a:lnTo>
                  <a:pt x="77" y="191"/>
                </a:lnTo>
                <a:lnTo>
                  <a:pt x="76" y="191"/>
                </a:lnTo>
                <a:lnTo>
                  <a:pt x="75" y="192"/>
                </a:lnTo>
                <a:lnTo>
                  <a:pt x="74" y="192"/>
                </a:lnTo>
                <a:lnTo>
                  <a:pt x="74" y="193"/>
                </a:lnTo>
                <a:lnTo>
                  <a:pt x="74" y="193"/>
                </a:lnTo>
                <a:lnTo>
                  <a:pt x="74" y="194"/>
                </a:lnTo>
                <a:lnTo>
                  <a:pt x="73" y="194"/>
                </a:lnTo>
                <a:lnTo>
                  <a:pt x="72" y="195"/>
                </a:lnTo>
                <a:lnTo>
                  <a:pt x="71" y="195"/>
                </a:lnTo>
                <a:lnTo>
                  <a:pt x="70" y="194"/>
                </a:lnTo>
                <a:lnTo>
                  <a:pt x="70" y="194"/>
                </a:lnTo>
                <a:lnTo>
                  <a:pt x="70" y="193"/>
                </a:lnTo>
                <a:lnTo>
                  <a:pt x="69" y="193"/>
                </a:lnTo>
                <a:lnTo>
                  <a:pt x="68" y="193"/>
                </a:lnTo>
                <a:lnTo>
                  <a:pt x="67" y="193"/>
                </a:lnTo>
                <a:lnTo>
                  <a:pt x="66" y="193"/>
                </a:lnTo>
                <a:lnTo>
                  <a:pt x="66" y="194"/>
                </a:lnTo>
                <a:lnTo>
                  <a:pt x="65" y="194"/>
                </a:lnTo>
                <a:lnTo>
                  <a:pt x="65" y="194"/>
                </a:lnTo>
                <a:lnTo>
                  <a:pt x="64" y="194"/>
                </a:lnTo>
                <a:lnTo>
                  <a:pt x="62" y="194"/>
                </a:lnTo>
                <a:lnTo>
                  <a:pt x="62" y="193"/>
                </a:lnTo>
                <a:lnTo>
                  <a:pt x="62" y="193"/>
                </a:lnTo>
                <a:lnTo>
                  <a:pt x="61" y="193"/>
                </a:lnTo>
                <a:lnTo>
                  <a:pt x="60" y="193"/>
                </a:lnTo>
                <a:lnTo>
                  <a:pt x="59" y="194"/>
                </a:lnTo>
                <a:lnTo>
                  <a:pt x="59" y="194"/>
                </a:lnTo>
                <a:lnTo>
                  <a:pt x="58" y="194"/>
                </a:lnTo>
                <a:lnTo>
                  <a:pt x="57" y="194"/>
                </a:lnTo>
                <a:lnTo>
                  <a:pt x="57" y="194"/>
                </a:lnTo>
                <a:lnTo>
                  <a:pt x="56" y="194"/>
                </a:lnTo>
                <a:lnTo>
                  <a:pt x="56" y="194"/>
                </a:lnTo>
                <a:lnTo>
                  <a:pt x="55" y="194"/>
                </a:lnTo>
                <a:lnTo>
                  <a:pt x="55" y="195"/>
                </a:lnTo>
                <a:lnTo>
                  <a:pt x="55" y="195"/>
                </a:lnTo>
                <a:lnTo>
                  <a:pt x="54" y="195"/>
                </a:lnTo>
                <a:lnTo>
                  <a:pt x="54" y="195"/>
                </a:lnTo>
                <a:lnTo>
                  <a:pt x="54" y="195"/>
                </a:lnTo>
                <a:lnTo>
                  <a:pt x="53" y="195"/>
                </a:lnTo>
                <a:lnTo>
                  <a:pt x="53" y="195"/>
                </a:lnTo>
                <a:lnTo>
                  <a:pt x="53" y="195"/>
                </a:lnTo>
                <a:lnTo>
                  <a:pt x="52" y="196"/>
                </a:lnTo>
                <a:lnTo>
                  <a:pt x="52" y="196"/>
                </a:lnTo>
                <a:lnTo>
                  <a:pt x="51" y="196"/>
                </a:lnTo>
                <a:lnTo>
                  <a:pt x="51" y="196"/>
                </a:lnTo>
                <a:lnTo>
                  <a:pt x="50" y="197"/>
                </a:lnTo>
                <a:lnTo>
                  <a:pt x="50" y="197"/>
                </a:lnTo>
                <a:lnTo>
                  <a:pt x="49" y="197"/>
                </a:lnTo>
                <a:lnTo>
                  <a:pt x="49" y="198"/>
                </a:lnTo>
                <a:lnTo>
                  <a:pt x="49" y="198"/>
                </a:lnTo>
                <a:lnTo>
                  <a:pt x="49" y="198"/>
                </a:lnTo>
                <a:lnTo>
                  <a:pt x="49" y="198"/>
                </a:lnTo>
                <a:lnTo>
                  <a:pt x="49" y="198"/>
                </a:lnTo>
                <a:lnTo>
                  <a:pt x="48" y="198"/>
                </a:lnTo>
                <a:lnTo>
                  <a:pt x="48" y="198"/>
                </a:lnTo>
                <a:lnTo>
                  <a:pt x="47" y="198"/>
                </a:lnTo>
                <a:lnTo>
                  <a:pt x="47" y="198"/>
                </a:lnTo>
                <a:lnTo>
                  <a:pt x="46" y="198"/>
                </a:lnTo>
                <a:lnTo>
                  <a:pt x="46" y="199"/>
                </a:lnTo>
                <a:lnTo>
                  <a:pt x="46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4" y="199"/>
                </a:lnTo>
                <a:lnTo>
                  <a:pt x="44" y="199"/>
                </a:lnTo>
                <a:lnTo>
                  <a:pt x="43" y="199"/>
                </a:lnTo>
                <a:lnTo>
                  <a:pt x="42" y="199"/>
                </a:lnTo>
                <a:lnTo>
                  <a:pt x="42" y="199"/>
                </a:lnTo>
                <a:lnTo>
                  <a:pt x="41" y="199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39" y="200"/>
                </a:lnTo>
                <a:lnTo>
                  <a:pt x="39" y="200"/>
                </a:lnTo>
                <a:lnTo>
                  <a:pt x="38" y="200"/>
                </a:lnTo>
                <a:lnTo>
                  <a:pt x="38" y="200"/>
                </a:lnTo>
                <a:lnTo>
                  <a:pt x="38" y="200"/>
                </a:lnTo>
                <a:lnTo>
                  <a:pt x="37" y="201"/>
                </a:lnTo>
                <a:lnTo>
                  <a:pt x="37" y="201"/>
                </a:lnTo>
                <a:lnTo>
                  <a:pt x="37" y="201"/>
                </a:lnTo>
                <a:lnTo>
                  <a:pt x="37" y="201"/>
                </a:lnTo>
                <a:lnTo>
                  <a:pt x="36" y="201"/>
                </a:lnTo>
                <a:lnTo>
                  <a:pt x="35" y="201"/>
                </a:lnTo>
                <a:lnTo>
                  <a:pt x="35" y="200"/>
                </a:lnTo>
                <a:lnTo>
                  <a:pt x="35" y="200"/>
                </a:lnTo>
                <a:lnTo>
                  <a:pt x="34" y="199"/>
                </a:lnTo>
                <a:lnTo>
                  <a:pt x="34" y="199"/>
                </a:lnTo>
                <a:lnTo>
                  <a:pt x="34" y="199"/>
                </a:lnTo>
                <a:lnTo>
                  <a:pt x="35" y="198"/>
                </a:lnTo>
                <a:lnTo>
                  <a:pt x="35" y="198"/>
                </a:lnTo>
                <a:lnTo>
                  <a:pt x="35" y="197"/>
                </a:lnTo>
                <a:lnTo>
                  <a:pt x="35" y="197"/>
                </a:lnTo>
                <a:lnTo>
                  <a:pt x="35" y="196"/>
                </a:lnTo>
                <a:lnTo>
                  <a:pt x="35" y="196"/>
                </a:lnTo>
                <a:lnTo>
                  <a:pt x="35" y="196"/>
                </a:lnTo>
                <a:lnTo>
                  <a:pt x="34" y="196"/>
                </a:lnTo>
                <a:lnTo>
                  <a:pt x="34" y="196"/>
                </a:lnTo>
                <a:lnTo>
                  <a:pt x="34" y="196"/>
                </a:ln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3" y="195"/>
                </a:lnTo>
                <a:lnTo>
                  <a:pt x="33" y="195"/>
                </a:lnTo>
                <a:lnTo>
                  <a:pt x="33" y="194"/>
                </a:lnTo>
                <a:lnTo>
                  <a:pt x="33" y="194"/>
                </a:lnTo>
                <a:lnTo>
                  <a:pt x="34" y="193"/>
                </a:lnTo>
                <a:lnTo>
                  <a:pt x="34" y="193"/>
                </a:lnTo>
                <a:lnTo>
                  <a:pt x="34" y="192"/>
                </a:lnTo>
                <a:lnTo>
                  <a:pt x="35" y="191"/>
                </a:lnTo>
                <a:lnTo>
                  <a:pt x="35" y="191"/>
                </a:lnTo>
                <a:lnTo>
                  <a:pt x="35" y="190"/>
                </a:lnTo>
                <a:lnTo>
                  <a:pt x="36" y="190"/>
                </a:lnTo>
                <a:lnTo>
                  <a:pt x="36" y="189"/>
                </a:lnTo>
                <a:lnTo>
                  <a:pt x="36" y="189"/>
                </a:lnTo>
                <a:lnTo>
                  <a:pt x="36" y="189"/>
                </a:lnTo>
                <a:lnTo>
                  <a:pt x="36" y="188"/>
                </a:lnTo>
                <a:lnTo>
                  <a:pt x="36" y="188"/>
                </a:lnTo>
                <a:lnTo>
                  <a:pt x="36" y="188"/>
                </a:lnTo>
                <a:lnTo>
                  <a:pt x="36" y="187"/>
                </a:lnTo>
                <a:lnTo>
                  <a:pt x="36" y="187"/>
                </a:lnTo>
                <a:lnTo>
                  <a:pt x="35" y="187"/>
                </a:lnTo>
                <a:lnTo>
                  <a:pt x="35" y="187"/>
                </a:lnTo>
                <a:lnTo>
                  <a:pt x="35" y="187"/>
                </a:lnTo>
                <a:lnTo>
                  <a:pt x="34" y="187"/>
                </a:lnTo>
                <a:lnTo>
                  <a:pt x="34" y="186"/>
                </a:lnTo>
                <a:lnTo>
                  <a:pt x="34" y="186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5" y="185"/>
                </a:lnTo>
                <a:lnTo>
                  <a:pt x="35" y="185"/>
                </a:lnTo>
                <a:lnTo>
                  <a:pt x="35" y="184"/>
                </a:lnTo>
                <a:lnTo>
                  <a:pt x="35" y="184"/>
                </a:lnTo>
                <a:lnTo>
                  <a:pt x="35" y="183"/>
                </a:lnTo>
                <a:lnTo>
                  <a:pt x="35" y="183"/>
                </a:lnTo>
                <a:lnTo>
                  <a:pt x="35" y="183"/>
                </a:lnTo>
                <a:lnTo>
                  <a:pt x="36" y="183"/>
                </a:lnTo>
                <a:lnTo>
                  <a:pt x="36" y="183"/>
                </a:lnTo>
                <a:lnTo>
                  <a:pt x="37" y="183"/>
                </a:lnTo>
                <a:lnTo>
                  <a:pt x="37" y="183"/>
                </a:lnTo>
                <a:lnTo>
                  <a:pt x="37" y="183"/>
                </a:lnTo>
                <a:lnTo>
                  <a:pt x="38" y="182"/>
                </a:lnTo>
                <a:lnTo>
                  <a:pt x="38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80"/>
                </a:lnTo>
                <a:lnTo>
                  <a:pt x="36" y="180"/>
                </a:lnTo>
                <a:lnTo>
                  <a:pt x="36" y="180"/>
                </a:lnTo>
                <a:lnTo>
                  <a:pt x="35" y="179"/>
                </a:lnTo>
                <a:lnTo>
                  <a:pt x="35" y="179"/>
                </a:lnTo>
                <a:lnTo>
                  <a:pt x="34" y="179"/>
                </a:lnTo>
                <a:lnTo>
                  <a:pt x="34" y="178"/>
                </a:lnTo>
                <a:lnTo>
                  <a:pt x="34" y="178"/>
                </a:lnTo>
                <a:lnTo>
                  <a:pt x="33" y="178"/>
                </a:lnTo>
                <a:lnTo>
                  <a:pt x="33" y="178"/>
                </a:lnTo>
                <a:lnTo>
                  <a:pt x="33" y="177"/>
                </a:lnTo>
                <a:lnTo>
                  <a:pt x="33" y="177"/>
                </a:lnTo>
                <a:lnTo>
                  <a:pt x="34" y="176"/>
                </a:lnTo>
                <a:lnTo>
                  <a:pt x="34" y="176"/>
                </a:lnTo>
                <a:lnTo>
                  <a:pt x="34" y="175"/>
                </a:lnTo>
                <a:lnTo>
                  <a:pt x="33" y="175"/>
                </a:lnTo>
                <a:lnTo>
                  <a:pt x="33" y="174"/>
                </a:lnTo>
                <a:lnTo>
                  <a:pt x="33" y="174"/>
                </a:lnTo>
                <a:lnTo>
                  <a:pt x="33" y="174"/>
                </a:lnTo>
                <a:lnTo>
                  <a:pt x="33" y="173"/>
                </a:lnTo>
                <a:lnTo>
                  <a:pt x="33" y="172"/>
                </a:lnTo>
                <a:lnTo>
                  <a:pt x="33" y="172"/>
                </a:lnTo>
                <a:lnTo>
                  <a:pt x="33" y="171"/>
                </a:lnTo>
                <a:lnTo>
                  <a:pt x="33" y="171"/>
                </a:lnTo>
                <a:lnTo>
                  <a:pt x="33" y="170"/>
                </a:lnTo>
                <a:lnTo>
                  <a:pt x="33" y="170"/>
                </a:lnTo>
                <a:lnTo>
                  <a:pt x="33" y="169"/>
                </a:lnTo>
                <a:lnTo>
                  <a:pt x="33" y="169"/>
                </a:lnTo>
                <a:lnTo>
                  <a:pt x="33" y="168"/>
                </a:lnTo>
                <a:lnTo>
                  <a:pt x="33" y="168"/>
                </a:lnTo>
                <a:lnTo>
                  <a:pt x="33" y="167"/>
                </a:lnTo>
                <a:lnTo>
                  <a:pt x="33" y="167"/>
                </a:lnTo>
                <a:lnTo>
                  <a:pt x="33" y="166"/>
                </a:lnTo>
                <a:lnTo>
                  <a:pt x="33" y="166"/>
                </a:lnTo>
                <a:lnTo>
                  <a:pt x="33" y="166"/>
                </a:lnTo>
                <a:lnTo>
                  <a:pt x="34" y="166"/>
                </a:lnTo>
                <a:lnTo>
                  <a:pt x="33" y="166"/>
                </a:lnTo>
                <a:lnTo>
                  <a:pt x="33" y="166"/>
                </a:lnTo>
                <a:lnTo>
                  <a:pt x="33" y="165"/>
                </a:lnTo>
                <a:lnTo>
                  <a:pt x="33" y="165"/>
                </a:lnTo>
                <a:lnTo>
                  <a:pt x="33" y="164"/>
                </a:lnTo>
                <a:lnTo>
                  <a:pt x="33" y="164"/>
                </a:lnTo>
                <a:lnTo>
                  <a:pt x="33" y="163"/>
                </a:lnTo>
                <a:lnTo>
                  <a:pt x="33" y="163"/>
                </a:lnTo>
                <a:lnTo>
                  <a:pt x="33" y="162"/>
                </a:lnTo>
                <a:lnTo>
                  <a:pt x="33" y="162"/>
                </a:lnTo>
                <a:lnTo>
                  <a:pt x="33" y="162"/>
                </a:lnTo>
                <a:lnTo>
                  <a:pt x="34" y="162"/>
                </a:lnTo>
                <a:lnTo>
                  <a:pt x="34" y="162"/>
                </a:lnTo>
                <a:lnTo>
                  <a:pt x="35" y="162"/>
                </a:lnTo>
                <a:lnTo>
                  <a:pt x="35" y="161"/>
                </a:lnTo>
                <a:lnTo>
                  <a:pt x="36" y="161"/>
                </a:lnTo>
                <a:lnTo>
                  <a:pt x="36" y="160"/>
                </a:lnTo>
                <a:lnTo>
                  <a:pt x="35" y="160"/>
                </a:lnTo>
                <a:lnTo>
                  <a:pt x="35" y="159"/>
                </a:lnTo>
                <a:lnTo>
                  <a:pt x="35" y="159"/>
                </a:lnTo>
                <a:lnTo>
                  <a:pt x="35" y="159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7"/>
                </a:lnTo>
                <a:lnTo>
                  <a:pt x="35" y="157"/>
                </a:lnTo>
                <a:lnTo>
                  <a:pt x="35" y="157"/>
                </a:lnTo>
                <a:lnTo>
                  <a:pt x="34" y="157"/>
                </a:lnTo>
                <a:lnTo>
                  <a:pt x="34" y="156"/>
                </a:lnTo>
                <a:lnTo>
                  <a:pt x="35" y="156"/>
                </a:lnTo>
                <a:lnTo>
                  <a:pt x="34" y="155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4" y="154"/>
                </a:lnTo>
                <a:lnTo>
                  <a:pt x="34" y="153"/>
                </a:lnTo>
                <a:lnTo>
                  <a:pt x="33" y="153"/>
                </a:lnTo>
                <a:lnTo>
                  <a:pt x="33" y="153"/>
                </a:lnTo>
                <a:lnTo>
                  <a:pt x="33" y="152"/>
                </a:lnTo>
                <a:lnTo>
                  <a:pt x="33" y="152"/>
                </a:lnTo>
                <a:lnTo>
                  <a:pt x="33" y="151"/>
                </a:lnTo>
                <a:lnTo>
                  <a:pt x="33" y="151"/>
                </a:lnTo>
                <a:lnTo>
                  <a:pt x="33" y="150"/>
                </a:lnTo>
                <a:lnTo>
                  <a:pt x="33" y="150"/>
                </a:lnTo>
                <a:lnTo>
                  <a:pt x="33" y="149"/>
                </a:lnTo>
                <a:lnTo>
                  <a:pt x="33" y="149"/>
                </a:lnTo>
                <a:lnTo>
                  <a:pt x="33" y="149"/>
                </a:lnTo>
                <a:lnTo>
                  <a:pt x="33" y="148"/>
                </a:lnTo>
                <a:lnTo>
                  <a:pt x="33" y="148"/>
                </a:lnTo>
                <a:lnTo>
                  <a:pt x="32" y="148"/>
                </a:lnTo>
                <a:lnTo>
                  <a:pt x="32" y="148"/>
                </a:lnTo>
                <a:lnTo>
                  <a:pt x="31" y="147"/>
                </a:lnTo>
                <a:lnTo>
                  <a:pt x="31" y="147"/>
                </a:lnTo>
                <a:lnTo>
                  <a:pt x="31" y="147"/>
                </a:lnTo>
                <a:lnTo>
                  <a:pt x="30" y="146"/>
                </a:lnTo>
                <a:lnTo>
                  <a:pt x="30" y="146"/>
                </a:lnTo>
                <a:lnTo>
                  <a:pt x="30" y="145"/>
                </a:lnTo>
                <a:lnTo>
                  <a:pt x="30" y="145"/>
                </a:lnTo>
                <a:lnTo>
                  <a:pt x="30" y="145"/>
                </a:lnTo>
                <a:lnTo>
                  <a:pt x="30" y="144"/>
                </a:lnTo>
                <a:lnTo>
                  <a:pt x="30" y="144"/>
                </a:lnTo>
                <a:lnTo>
                  <a:pt x="29" y="144"/>
                </a:lnTo>
                <a:lnTo>
                  <a:pt x="29" y="144"/>
                </a:lnTo>
                <a:lnTo>
                  <a:pt x="29" y="143"/>
                </a:lnTo>
                <a:lnTo>
                  <a:pt x="29" y="143"/>
                </a:lnTo>
                <a:lnTo>
                  <a:pt x="29" y="142"/>
                </a:lnTo>
                <a:lnTo>
                  <a:pt x="29" y="141"/>
                </a:lnTo>
                <a:lnTo>
                  <a:pt x="29" y="141"/>
                </a:lnTo>
                <a:lnTo>
                  <a:pt x="29" y="141"/>
                </a:lnTo>
                <a:lnTo>
                  <a:pt x="29" y="140"/>
                </a:lnTo>
                <a:lnTo>
                  <a:pt x="29" y="140"/>
                </a:lnTo>
                <a:lnTo>
                  <a:pt x="29" y="139"/>
                </a:lnTo>
                <a:lnTo>
                  <a:pt x="29" y="139"/>
                </a:lnTo>
                <a:lnTo>
                  <a:pt x="29" y="138"/>
                </a:lnTo>
                <a:lnTo>
                  <a:pt x="29" y="138"/>
                </a:lnTo>
                <a:lnTo>
                  <a:pt x="29" y="137"/>
                </a:lnTo>
                <a:lnTo>
                  <a:pt x="29" y="137"/>
                </a:lnTo>
                <a:lnTo>
                  <a:pt x="29" y="137"/>
                </a:lnTo>
                <a:lnTo>
                  <a:pt x="29" y="136"/>
                </a:lnTo>
                <a:lnTo>
                  <a:pt x="29" y="136"/>
                </a:lnTo>
                <a:lnTo>
                  <a:pt x="29" y="136"/>
                </a:lnTo>
                <a:lnTo>
                  <a:pt x="29" y="136"/>
                </a:lnTo>
                <a:lnTo>
                  <a:pt x="29" y="135"/>
                </a:lnTo>
                <a:lnTo>
                  <a:pt x="29" y="135"/>
                </a:lnTo>
                <a:lnTo>
                  <a:pt x="29" y="134"/>
                </a:lnTo>
                <a:lnTo>
                  <a:pt x="29" y="133"/>
                </a:lnTo>
                <a:lnTo>
                  <a:pt x="29" y="133"/>
                </a:lnTo>
                <a:lnTo>
                  <a:pt x="29" y="133"/>
                </a:lnTo>
                <a:lnTo>
                  <a:pt x="29" y="133"/>
                </a:lnTo>
                <a:lnTo>
                  <a:pt x="28" y="132"/>
                </a:lnTo>
                <a:lnTo>
                  <a:pt x="28" y="132"/>
                </a:lnTo>
                <a:lnTo>
                  <a:pt x="29" y="131"/>
                </a:lnTo>
                <a:lnTo>
                  <a:pt x="29" y="131"/>
                </a:lnTo>
                <a:lnTo>
                  <a:pt x="29" y="130"/>
                </a:lnTo>
                <a:lnTo>
                  <a:pt x="29" y="130"/>
                </a:lnTo>
                <a:lnTo>
                  <a:pt x="29" y="130"/>
                </a:lnTo>
                <a:lnTo>
                  <a:pt x="29" y="129"/>
                </a:lnTo>
                <a:lnTo>
                  <a:pt x="29" y="129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7"/>
                </a:lnTo>
                <a:lnTo>
                  <a:pt x="29" y="127"/>
                </a:lnTo>
                <a:lnTo>
                  <a:pt x="29" y="126"/>
                </a:lnTo>
                <a:lnTo>
                  <a:pt x="29" y="126"/>
                </a:lnTo>
                <a:lnTo>
                  <a:pt x="29" y="125"/>
                </a:lnTo>
                <a:lnTo>
                  <a:pt x="29" y="125"/>
                </a:lnTo>
                <a:lnTo>
                  <a:pt x="29" y="124"/>
                </a:lnTo>
                <a:lnTo>
                  <a:pt x="29" y="124"/>
                </a:lnTo>
                <a:lnTo>
                  <a:pt x="29" y="124"/>
                </a:lnTo>
                <a:lnTo>
                  <a:pt x="29" y="123"/>
                </a:lnTo>
                <a:lnTo>
                  <a:pt x="29" y="123"/>
                </a:lnTo>
                <a:lnTo>
                  <a:pt x="29" y="123"/>
                </a:lnTo>
                <a:lnTo>
                  <a:pt x="29" y="122"/>
                </a:lnTo>
                <a:lnTo>
                  <a:pt x="29" y="122"/>
                </a:lnTo>
                <a:lnTo>
                  <a:pt x="29" y="121"/>
                </a:lnTo>
                <a:lnTo>
                  <a:pt x="29" y="121"/>
                </a:lnTo>
                <a:lnTo>
                  <a:pt x="29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19"/>
                </a:lnTo>
                <a:lnTo>
                  <a:pt x="28" y="118"/>
                </a:lnTo>
                <a:lnTo>
                  <a:pt x="27" y="118"/>
                </a:lnTo>
                <a:lnTo>
                  <a:pt x="27" y="117"/>
                </a:lnTo>
                <a:lnTo>
                  <a:pt x="27" y="117"/>
                </a:lnTo>
                <a:lnTo>
                  <a:pt x="26" y="117"/>
                </a:lnTo>
                <a:lnTo>
                  <a:pt x="26" y="117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5"/>
                </a:lnTo>
                <a:lnTo>
                  <a:pt x="26" y="115"/>
                </a:lnTo>
                <a:lnTo>
                  <a:pt x="25" y="114"/>
                </a:lnTo>
                <a:lnTo>
                  <a:pt x="25" y="114"/>
                </a:lnTo>
                <a:lnTo>
                  <a:pt x="25" y="113"/>
                </a:lnTo>
                <a:lnTo>
                  <a:pt x="25" y="113"/>
                </a:lnTo>
                <a:lnTo>
                  <a:pt x="25" y="112"/>
                </a:lnTo>
                <a:lnTo>
                  <a:pt x="25" y="112"/>
                </a:lnTo>
                <a:lnTo>
                  <a:pt x="25" y="112"/>
                </a:lnTo>
                <a:lnTo>
                  <a:pt x="25" y="112"/>
                </a:lnTo>
                <a:lnTo>
                  <a:pt x="24" y="111"/>
                </a:lnTo>
                <a:lnTo>
                  <a:pt x="24" y="111"/>
                </a:lnTo>
                <a:lnTo>
                  <a:pt x="25" y="110"/>
                </a:lnTo>
                <a:lnTo>
                  <a:pt x="25" y="110"/>
                </a:lnTo>
                <a:lnTo>
                  <a:pt x="25" y="109"/>
                </a:lnTo>
                <a:lnTo>
                  <a:pt x="24" y="109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7"/>
                </a:lnTo>
                <a:lnTo>
                  <a:pt x="24" y="107"/>
                </a:lnTo>
                <a:lnTo>
                  <a:pt x="24" y="106"/>
                </a:lnTo>
                <a:lnTo>
                  <a:pt x="24" y="106"/>
                </a:lnTo>
                <a:lnTo>
                  <a:pt x="23" y="106"/>
                </a:lnTo>
                <a:lnTo>
                  <a:pt x="23" y="105"/>
                </a:lnTo>
                <a:lnTo>
                  <a:pt x="23" y="105"/>
                </a:lnTo>
                <a:lnTo>
                  <a:pt x="23" y="104"/>
                </a:lnTo>
                <a:lnTo>
                  <a:pt x="23" y="105"/>
                </a:lnTo>
                <a:lnTo>
                  <a:pt x="22" y="105"/>
                </a:lnTo>
                <a:lnTo>
                  <a:pt x="22" y="104"/>
                </a:lnTo>
                <a:lnTo>
                  <a:pt x="22" y="104"/>
                </a:lnTo>
                <a:lnTo>
                  <a:pt x="21" y="104"/>
                </a:lnTo>
                <a:lnTo>
                  <a:pt x="21" y="103"/>
                </a:lnTo>
                <a:lnTo>
                  <a:pt x="21" y="103"/>
                </a:lnTo>
                <a:lnTo>
                  <a:pt x="21" y="103"/>
                </a:lnTo>
                <a:lnTo>
                  <a:pt x="21" y="102"/>
                </a:lnTo>
                <a:lnTo>
                  <a:pt x="21" y="102"/>
                </a:lnTo>
                <a:lnTo>
                  <a:pt x="21" y="101"/>
                </a:lnTo>
                <a:lnTo>
                  <a:pt x="21" y="101"/>
                </a:lnTo>
                <a:lnTo>
                  <a:pt x="21" y="101"/>
                </a:lnTo>
                <a:lnTo>
                  <a:pt x="22" y="101"/>
                </a:lnTo>
                <a:lnTo>
                  <a:pt x="22" y="100"/>
                </a:lnTo>
                <a:lnTo>
                  <a:pt x="21" y="100"/>
                </a:lnTo>
                <a:lnTo>
                  <a:pt x="21" y="100"/>
                </a:lnTo>
                <a:lnTo>
                  <a:pt x="21" y="100"/>
                </a:lnTo>
                <a:lnTo>
                  <a:pt x="20" y="100"/>
                </a:lnTo>
                <a:lnTo>
                  <a:pt x="20" y="99"/>
                </a:lnTo>
                <a:lnTo>
                  <a:pt x="20" y="99"/>
                </a:lnTo>
                <a:lnTo>
                  <a:pt x="20" y="99"/>
                </a:lnTo>
                <a:lnTo>
                  <a:pt x="20" y="98"/>
                </a:lnTo>
                <a:lnTo>
                  <a:pt x="20" y="98"/>
                </a:lnTo>
                <a:lnTo>
                  <a:pt x="19" y="97"/>
                </a:lnTo>
                <a:lnTo>
                  <a:pt x="19" y="96"/>
                </a:lnTo>
                <a:lnTo>
                  <a:pt x="19" y="96"/>
                </a:lnTo>
                <a:lnTo>
                  <a:pt x="19" y="95"/>
                </a:lnTo>
                <a:lnTo>
                  <a:pt x="19" y="95"/>
                </a:lnTo>
                <a:lnTo>
                  <a:pt x="18" y="95"/>
                </a:lnTo>
                <a:lnTo>
                  <a:pt x="18" y="95"/>
                </a:lnTo>
                <a:lnTo>
                  <a:pt x="17" y="95"/>
                </a:lnTo>
                <a:lnTo>
                  <a:pt x="17" y="94"/>
                </a:lnTo>
                <a:lnTo>
                  <a:pt x="17" y="94"/>
                </a:lnTo>
                <a:lnTo>
                  <a:pt x="17" y="94"/>
                </a:lnTo>
                <a:lnTo>
                  <a:pt x="17" y="94"/>
                </a:lnTo>
                <a:lnTo>
                  <a:pt x="17" y="93"/>
                </a:lnTo>
                <a:lnTo>
                  <a:pt x="16" y="93"/>
                </a:lnTo>
                <a:lnTo>
                  <a:pt x="16" y="93"/>
                </a:lnTo>
                <a:lnTo>
                  <a:pt x="16" y="93"/>
                </a:lnTo>
                <a:lnTo>
                  <a:pt x="16" y="93"/>
                </a:lnTo>
                <a:lnTo>
                  <a:pt x="16" y="92"/>
                </a:lnTo>
                <a:lnTo>
                  <a:pt x="16" y="92"/>
                </a:lnTo>
                <a:lnTo>
                  <a:pt x="16" y="92"/>
                </a:lnTo>
                <a:lnTo>
                  <a:pt x="16" y="91"/>
                </a:lnTo>
                <a:lnTo>
                  <a:pt x="16" y="91"/>
                </a:lnTo>
                <a:lnTo>
                  <a:pt x="16" y="91"/>
                </a:lnTo>
                <a:lnTo>
                  <a:pt x="16" y="91"/>
                </a:lnTo>
                <a:lnTo>
                  <a:pt x="16" y="90"/>
                </a:lnTo>
                <a:lnTo>
                  <a:pt x="16" y="90"/>
                </a:lnTo>
                <a:lnTo>
                  <a:pt x="16" y="89"/>
                </a:lnTo>
                <a:lnTo>
                  <a:pt x="16" y="89"/>
                </a:lnTo>
                <a:lnTo>
                  <a:pt x="16" y="88"/>
                </a:lnTo>
                <a:lnTo>
                  <a:pt x="16" y="88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6"/>
                </a:lnTo>
                <a:lnTo>
                  <a:pt x="15" y="86"/>
                </a:lnTo>
                <a:lnTo>
                  <a:pt x="15" y="85"/>
                </a:lnTo>
                <a:lnTo>
                  <a:pt x="15" y="85"/>
                </a:lnTo>
                <a:lnTo>
                  <a:pt x="15" y="84"/>
                </a:lnTo>
                <a:lnTo>
                  <a:pt x="15" y="84"/>
                </a:lnTo>
                <a:lnTo>
                  <a:pt x="15" y="83"/>
                </a:lnTo>
                <a:lnTo>
                  <a:pt x="15" y="83"/>
                </a:lnTo>
                <a:lnTo>
                  <a:pt x="14" y="82"/>
                </a:lnTo>
                <a:lnTo>
                  <a:pt x="14" y="82"/>
                </a:lnTo>
                <a:lnTo>
                  <a:pt x="13" y="82"/>
                </a:lnTo>
                <a:lnTo>
                  <a:pt x="13" y="82"/>
                </a:lnTo>
                <a:lnTo>
                  <a:pt x="12" y="82"/>
                </a:lnTo>
                <a:lnTo>
                  <a:pt x="12" y="82"/>
                </a:lnTo>
                <a:lnTo>
                  <a:pt x="12" y="82"/>
                </a:lnTo>
                <a:lnTo>
                  <a:pt x="12" y="82"/>
                </a:lnTo>
                <a:lnTo>
                  <a:pt x="11" y="82"/>
                </a:lnTo>
                <a:lnTo>
                  <a:pt x="10" y="81"/>
                </a:lnTo>
                <a:lnTo>
                  <a:pt x="10" y="81"/>
                </a:lnTo>
                <a:lnTo>
                  <a:pt x="10" y="80"/>
                </a:lnTo>
                <a:lnTo>
                  <a:pt x="9" y="80"/>
                </a:lnTo>
                <a:lnTo>
                  <a:pt x="9" y="80"/>
                </a:lnTo>
                <a:lnTo>
                  <a:pt x="8" y="80"/>
                </a:lnTo>
                <a:lnTo>
                  <a:pt x="8" y="79"/>
                </a:lnTo>
                <a:lnTo>
                  <a:pt x="8" y="79"/>
                </a:lnTo>
                <a:lnTo>
                  <a:pt x="9" y="79"/>
                </a:lnTo>
                <a:lnTo>
                  <a:pt x="9" y="79"/>
                </a:lnTo>
                <a:lnTo>
                  <a:pt x="9" y="78"/>
                </a:lnTo>
                <a:lnTo>
                  <a:pt x="9" y="78"/>
                </a:lnTo>
                <a:lnTo>
                  <a:pt x="9" y="77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10" y="75"/>
                </a:lnTo>
                <a:lnTo>
                  <a:pt x="10" y="75"/>
                </a:lnTo>
                <a:lnTo>
                  <a:pt x="10" y="74"/>
                </a:lnTo>
                <a:lnTo>
                  <a:pt x="9" y="74"/>
                </a:lnTo>
                <a:lnTo>
                  <a:pt x="9" y="74"/>
                </a:lnTo>
                <a:lnTo>
                  <a:pt x="9" y="74"/>
                </a:lnTo>
                <a:lnTo>
                  <a:pt x="10" y="73"/>
                </a:lnTo>
                <a:lnTo>
                  <a:pt x="10" y="73"/>
                </a:lnTo>
                <a:lnTo>
                  <a:pt x="10" y="72"/>
                </a:lnTo>
                <a:lnTo>
                  <a:pt x="10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1"/>
                </a:lnTo>
                <a:lnTo>
                  <a:pt x="9" y="71"/>
                </a:lnTo>
                <a:lnTo>
                  <a:pt x="10" y="71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10" y="69"/>
                </a:lnTo>
                <a:lnTo>
                  <a:pt x="10" y="69"/>
                </a:lnTo>
                <a:lnTo>
                  <a:pt x="10" y="68"/>
                </a:lnTo>
                <a:lnTo>
                  <a:pt x="10" y="68"/>
                </a:lnTo>
                <a:lnTo>
                  <a:pt x="10" y="67"/>
                </a:lnTo>
                <a:lnTo>
                  <a:pt x="10" y="67"/>
                </a:lnTo>
                <a:lnTo>
                  <a:pt x="11" y="67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2" y="65"/>
                </a:lnTo>
                <a:lnTo>
                  <a:pt x="12" y="65"/>
                </a:lnTo>
                <a:lnTo>
                  <a:pt x="12" y="64"/>
                </a:lnTo>
                <a:lnTo>
                  <a:pt x="12" y="64"/>
                </a:lnTo>
                <a:lnTo>
                  <a:pt x="11" y="64"/>
                </a:lnTo>
                <a:lnTo>
                  <a:pt x="11" y="64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0" y="63"/>
                </a:lnTo>
                <a:lnTo>
                  <a:pt x="10" y="63"/>
                </a:lnTo>
                <a:lnTo>
                  <a:pt x="11" y="62"/>
                </a:lnTo>
                <a:lnTo>
                  <a:pt x="11" y="62"/>
                </a:lnTo>
                <a:lnTo>
                  <a:pt x="11" y="62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2" y="60"/>
                </a:lnTo>
                <a:lnTo>
                  <a:pt x="12" y="60"/>
                </a:lnTo>
                <a:lnTo>
                  <a:pt x="12" y="59"/>
                </a:lnTo>
                <a:lnTo>
                  <a:pt x="12" y="58"/>
                </a:lnTo>
                <a:lnTo>
                  <a:pt x="12" y="58"/>
                </a:lnTo>
                <a:lnTo>
                  <a:pt x="12" y="58"/>
                </a:lnTo>
                <a:lnTo>
                  <a:pt x="12" y="58"/>
                </a:lnTo>
                <a:lnTo>
                  <a:pt x="12" y="58"/>
                </a:lnTo>
                <a:lnTo>
                  <a:pt x="12" y="57"/>
                </a:lnTo>
                <a:lnTo>
                  <a:pt x="12" y="57"/>
                </a:lnTo>
                <a:lnTo>
                  <a:pt x="13" y="57"/>
                </a:lnTo>
                <a:lnTo>
                  <a:pt x="13" y="56"/>
                </a:lnTo>
                <a:lnTo>
                  <a:pt x="13" y="56"/>
                </a:lnTo>
                <a:lnTo>
                  <a:pt x="13" y="55"/>
                </a:lnTo>
                <a:lnTo>
                  <a:pt x="13" y="55"/>
                </a:lnTo>
                <a:lnTo>
                  <a:pt x="13" y="54"/>
                </a:lnTo>
                <a:lnTo>
                  <a:pt x="13" y="54"/>
                </a:lnTo>
                <a:lnTo>
                  <a:pt x="12" y="54"/>
                </a:lnTo>
                <a:lnTo>
                  <a:pt x="12" y="54"/>
                </a:lnTo>
                <a:lnTo>
                  <a:pt x="12" y="53"/>
                </a:lnTo>
                <a:lnTo>
                  <a:pt x="12" y="53"/>
                </a:lnTo>
                <a:lnTo>
                  <a:pt x="12" y="52"/>
                </a:lnTo>
                <a:lnTo>
                  <a:pt x="12" y="52"/>
                </a:lnTo>
                <a:lnTo>
                  <a:pt x="12" y="51"/>
                </a:lnTo>
                <a:lnTo>
                  <a:pt x="12" y="51"/>
                </a:lnTo>
                <a:lnTo>
                  <a:pt x="12" y="50"/>
                </a:lnTo>
                <a:lnTo>
                  <a:pt x="12" y="50"/>
                </a:lnTo>
                <a:lnTo>
                  <a:pt x="12" y="49"/>
                </a:lnTo>
                <a:lnTo>
                  <a:pt x="12" y="49"/>
                </a:lnTo>
                <a:lnTo>
                  <a:pt x="12" y="49"/>
                </a:lnTo>
                <a:lnTo>
                  <a:pt x="11" y="48"/>
                </a:lnTo>
                <a:lnTo>
                  <a:pt x="11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9" y="47"/>
                </a:lnTo>
                <a:lnTo>
                  <a:pt x="9" y="47"/>
                </a:lnTo>
                <a:lnTo>
                  <a:pt x="8" y="46"/>
                </a:lnTo>
                <a:lnTo>
                  <a:pt x="8" y="46"/>
                </a:lnTo>
                <a:lnTo>
                  <a:pt x="8" y="45"/>
                </a:lnTo>
                <a:lnTo>
                  <a:pt x="7" y="45"/>
                </a:lnTo>
                <a:lnTo>
                  <a:pt x="7" y="45"/>
                </a:lnTo>
                <a:lnTo>
                  <a:pt x="6" y="45"/>
                </a:lnTo>
                <a:lnTo>
                  <a:pt x="6" y="45"/>
                </a:lnTo>
                <a:lnTo>
                  <a:pt x="6" y="45"/>
                </a:lnTo>
                <a:lnTo>
                  <a:pt x="6" y="45"/>
                </a:lnTo>
                <a:lnTo>
                  <a:pt x="6" y="44"/>
                </a:lnTo>
                <a:lnTo>
                  <a:pt x="6" y="44"/>
                </a:lnTo>
                <a:lnTo>
                  <a:pt x="5" y="43"/>
                </a:lnTo>
                <a:lnTo>
                  <a:pt x="5" y="43"/>
                </a:lnTo>
                <a:lnTo>
                  <a:pt x="5" y="42"/>
                </a:lnTo>
                <a:lnTo>
                  <a:pt x="4" y="42"/>
                </a:lnTo>
                <a:lnTo>
                  <a:pt x="4" y="42"/>
                </a:lnTo>
                <a:lnTo>
                  <a:pt x="4" y="41"/>
                </a:lnTo>
                <a:lnTo>
                  <a:pt x="4" y="41"/>
                </a:lnTo>
                <a:lnTo>
                  <a:pt x="4" y="41"/>
                </a:lnTo>
                <a:lnTo>
                  <a:pt x="4" y="41"/>
                </a:lnTo>
                <a:lnTo>
                  <a:pt x="4" y="40"/>
                </a:lnTo>
                <a:lnTo>
                  <a:pt x="4" y="40"/>
                </a:lnTo>
                <a:lnTo>
                  <a:pt x="4" y="39"/>
                </a:lnTo>
                <a:lnTo>
                  <a:pt x="4" y="39"/>
                </a:lnTo>
                <a:lnTo>
                  <a:pt x="4" y="39"/>
                </a:lnTo>
                <a:lnTo>
                  <a:pt x="4" y="38"/>
                </a:lnTo>
                <a:lnTo>
                  <a:pt x="3" y="38"/>
                </a:lnTo>
                <a:lnTo>
                  <a:pt x="3" y="37"/>
                </a:lnTo>
                <a:lnTo>
                  <a:pt x="3" y="37"/>
                </a:lnTo>
                <a:lnTo>
                  <a:pt x="3" y="37"/>
                </a:lnTo>
                <a:lnTo>
                  <a:pt x="2" y="37"/>
                </a:lnTo>
                <a:lnTo>
                  <a:pt x="2" y="37"/>
                </a:lnTo>
                <a:lnTo>
                  <a:pt x="2" y="36"/>
                </a:lnTo>
                <a:lnTo>
                  <a:pt x="2" y="36"/>
                </a:lnTo>
                <a:lnTo>
                  <a:pt x="2" y="35"/>
                </a:lnTo>
                <a:lnTo>
                  <a:pt x="1" y="35"/>
                </a:lnTo>
                <a:lnTo>
                  <a:pt x="1" y="34"/>
                </a:lnTo>
                <a:lnTo>
                  <a:pt x="1" y="34"/>
                </a:lnTo>
                <a:lnTo>
                  <a:pt x="0" y="33"/>
                </a:lnTo>
                <a:lnTo>
                  <a:pt x="0" y="33"/>
                </a:lnTo>
                <a:lnTo>
                  <a:pt x="0" y="33"/>
                </a:lnTo>
                <a:lnTo>
                  <a:pt x="1" y="33"/>
                </a:lnTo>
                <a:lnTo>
                  <a:pt x="1" y="32"/>
                </a:lnTo>
                <a:lnTo>
                  <a:pt x="2" y="32"/>
                </a:lnTo>
                <a:lnTo>
                  <a:pt x="3" y="32"/>
                </a:lnTo>
                <a:lnTo>
                  <a:pt x="3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5" y="31"/>
                </a:lnTo>
                <a:lnTo>
                  <a:pt x="5" y="32"/>
                </a:lnTo>
                <a:lnTo>
                  <a:pt x="6" y="32"/>
                </a:lnTo>
                <a:lnTo>
                  <a:pt x="6" y="32"/>
                </a:lnTo>
                <a:lnTo>
                  <a:pt x="6" y="32"/>
                </a:lnTo>
                <a:lnTo>
                  <a:pt x="7" y="32"/>
                </a:lnTo>
                <a:lnTo>
                  <a:pt x="8" y="32"/>
                </a:lnTo>
                <a:lnTo>
                  <a:pt x="8" y="32"/>
                </a:lnTo>
                <a:lnTo>
                  <a:pt x="9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1" y="32"/>
                </a:lnTo>
                <a:lnTo>
                  <a:pt x="11" y="32"/>
                </a:lnTo>
                <a:lnTo>
                  <a:pt x="12" y="32"/>
                </a:lnTo>
                <a:lnTo>
                  <a:pt x="12" y="32"/>
                </a:lnTo>
                <a:lnTo>
                  <a:pt x="12" y="31"/>
                </a:lnTo>
                <a:lnTo>
                  <a:pt x="13" y="31"/>
                </a:lnTo>
                <a:lnTo>
                  <a:pt x="13" y="31"/>
                </a:lnTo>
                <a:lnTo>
                  <a:pt x="14" y="31"/>
                </a:lnTo>
                <a:lnTo>
                  <a:pt x="15" y="30"/>
                </a:lnTo>
                <a:lnTo>
                  <a:pt x="16" y="29"/>
                </a:lnTo>
                <a:lnTo>
                  <a:pt x="16" y="29"/>
                </a:lnTo>
                <a:lnTo>
                  <a:pt x="16" y="29"/>
                </a:lnTo>
                <a:lnTo>
                  <a:pt x="16" y="29"/>
                </a:lnTo>
                <a:lnTo>
                  <a:pt x="16" y="29"/>
                </a:lnTo>
                <a:lnTo>
                  <a:pt x="16" y="28"/>
                </a:lnTo>
                <a:lnTo>
                  <a:pt x="16" y="28"/>
                </a:lnTo>
                <a:lnTo>
                  <a:pt x="17" y="27"/>
                </a:lnTo>
                <a:lnTo>
                  <a:pt x="17" y="27"/>
                </a:lnTo>
                <a:lnTo>
                  <a:pt x="17" y="26"/>
                </a:lnTo>
                <a:lnTo>
                  <a:pt x="18" y="26"/>
                </a:lnTo>
                <a:lnTo>
                  <a:pt x="18" y="26"/>
                </a:lnTo>
                <a:lnTo>
                  <a:pt x="19" y="26"/>
                </a:lnTo>
                <a:lnTo>
                  <a:pt x="19" y="25"/>
                </a:lnTo>
                <a:lnTo>
                  <a:pt x="20" y="25"/>
                </a:lnTo>
                <a:lnTo>
                  <a:pt x="20" y="25"/>
                </a:lnTo>
                <a:lnTo>
                  <a:pt x="20" y="24"/>
                </a:lnTo>
                <a:lnTo>
                  <a:pt x="20" y="24"/>
                </a:lnTo>
                <a:lnTo>
                  <a:pt x="21" y="24"/>
                </a:lnTo>
                <a:lnTo>
                  <a:pt x="21" y="24"/>
                </a:lnTo>
                <a:lnTo>
                  <a:pt x="21" y="23"/>
                </a:lnTo>
                <a:lnTo>
                  <a:pt x="22" y="23"/>
                </a:lnTo>
                <a:lnTo>
                  <a:pt x="22" y="23"/>
                </a:lnTo>
                <a:lnTo>
                  <a:pt x="23" y="22"/>
                </a:lnTo>
                <a:lnTo>
                  <a:pt x="23" y="21"/>
                </a:lnTo>
                <a:lnTo>
                  <a:pt x="24" y="20"/>
                </a:lnTo>
                <a:lnTo>
                  <a:pt x="24" y="20"/>
                </a:lnTo>
                <a:lnTo>
                  <a:pt x="24" y="20"/>
                </a:lnTo>
                <a:lnTo>
                  <a:pt x="25" y="19"/>
                </a:lnTo>
                <a:lnTo>
                  <a:pt x="25" y="19"/>
                </a:lnTo>
                <a:lnTo>
                  <a:pt x="25" y="18"/>
                </a:lnTo>
                <a:lnTo>
                  <a:pt x="25" y="18"/>
                </a:lnTo>
                <a:lnTo>
                  <a:pt x="26" y="17"/>
                </a:lnTo>
                <a:lnTo>
                  <a:pt x="26" y="16"/>
                </a:lnTo>
                <a:lnTo>
                  <a:pt x="26" y="16"/>
                </a:lnTo>
                <a:lnTo>
                  <a:pt x="27" y="16"/>
                </a:lnTo>
                <a:lnTo>
                  <a:pt x="27" y="15"/>
                </a:lnTo>
                <a:lnTo>
                  <a:pt x="27" y="15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29" y="14"/>
                </a:lnTo>
                <a:lnTo>
                  <a:pt x="29" y="14"/>
                </a:lnTo>
                <a:lnTo>
                  <a:pt x="29" y="14"/>
                </a:lnTo>
                <a:lnTo>
                  <a:pt x="30" y="14"/>
                </a:lnTo>
                <a:lnTo>
                  <a:pt x="30" y="14"/>
                </a:lnTo>
                <a:lnTo>
                  <a:pt x="31" y="14"/>
                </a:lnTo>
                <a:lnTo>
                  <a:pt x="31" y="14"/>
                </a:lnTo>
                <a:lnTo>
                  <a:pt x="31" y="15"/>
                </a:lnTo>
                <a:lnTo>
                  <a:pt x="32" y="15"/>
                </a:lnTo>
                <a:lnTo>
                  <a:pt x="32" y="15"/>
                </a:lnTo>
                <a:lnTo>
                  <a:pt x="32" y="16"/>
                </a:lnTo>
                <a:lnTo>
                  <a:pt x="33" y="16"/>
                </a:lnTo>
                <a:lnTo>
                  <a:pt x="33" y="16"/>
                </a:lnTo>
                <a:lnTo>
                  <a:pt x="34" y="17"/>
                </a:lnTo>
                <a:lnTo>
                  <a:pt x="34" y="17"/>
                </a:lnTo>
                <a:lnTo>
                  <a:pt x="35" y="17"/>
                </a:lnTo>
                <a:lnTo>
                  <a:pt x="35" y="17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5"/>
                </a:lnTo>
                <a:lnTo>
                  <a:pt x="37" y="15"/>
                </a:lnTo>
                <a:lnTo>
                  <a:pt x="37" y="14"/>
                </a:lnTo>
                <a:lnTo>
                  <a:pt x="37" y="13"/>
                </a:lnTo>
                <a:lnTo>
                  <a:pt x="37" y="12"/>
                </a:lnTo>
                <a:lnTo>
                  <a:pt x="37" y="12"/>
                </a:lnTo>
                <a:lnTo>
                  <a:pt x="37" y="12"/>
                </a:lnTo>
                <a:lnTo>
                  <a:pt x="38" y="12"/>
                </a:lnTo>
                <a:lnTo>
                  <a:pt x="38" y="11"/>
                </a:lnTo>
                <a:lnTo>
                  <a:pt x="38" y="11"/>
                </a:lnTo>
                <a:lnTo>
                  <a:pt x="38" y="11"/>
                </a:lnTo>
                <a:lnTo>
                  <a:pt x="38" y="10"/>
                </a:lnTo>
                <a:lnTo>
                  <a:pt x="39" y="10"/>
                </a:lnTo>
                <a:lnTo>
                  <a:pt x="39" y="10"/>
                </a:lnTo>
                <a:lnTo>
                  <a:pt x="40" y="9"/>
                </a:lnTo>
                <a:lnTo>
                  <a:pt x="40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42" y="8"/>
                </a:lnTo>
                <a:lnTo>
                  <a:pt x="43" y="8"/>
                </a:lnTo>
                <a:lnTo>
                  <a:pt x="43" y="8"/>
                </a:lnTo>
                <a:lnTo>
                  <a:pt x="44" y="8"/>
                </a:lnTo>
                <a:lnTo>
                  <a:pt x="44" y="8"/>
                </a:lnTo>
                <a:lnTo>
                  <a:pt x="45" y="8"/>
                </a:lnTo>
                <a:lnTo>
                  <a:pt x="45" y="7"/>
                </a:lnTo>
                <a:lnTo>
                  <a:pt x="46" y="7"/>
                </a:lnTo>
                <a:lnTo>
                  <a:pt x="46" y="7"/>
                </a:lnTo>
                <a:lnTo>
                  <a:pt x="47" y="8"/>
                </a:lnTo>
                <a:lnTo>
                  <a:pt x="47" y="8"/>
                </a:lnTo>
                <a:lnTo>
                  <a:pt x="48" y="8"/>
                </a:lnTo>
                <a:lnTo>
                  <a:pt x="48" y="8"/>
                </a:lnTo>
                <a:lnTo>
                  <a:pt x="49" y="8"/>
                </a:lnTo>
                <a:lnTo>
                  <a:pt x="49" y="8"/>
                </a:lnTo>
                <a:lnTo>
                  <a:pt x="49" y="8"/>
                </a:lnTo>
                <a:lnTo>
                  <a:pt x="49" y="8"/>
                </a:lnTo>
                <a:lnTo>
                  <a:pt x="50" y="9"/>
                </a:lnTo>
                <a:lnTo>
                  <a:pt x="50" y="9"/>
                </a:lnTo>
                <a:lnTo>
                  <a:pt x="51" y="9"/>
                </a:lnTo>
                <a:lnTo>
                  <a:pt x="52" y="9"/>
                </a:lnTo>
                <a:lnTo>
                  <a:pt x="52" y="9"/>
                </a:lnTo>
                <a:lnTo>
                  <a:pt x="53" y="9"/>
                </a:lnTo>
                <a:lnTo>
                  <a:pt x="53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5" y="9"/>
                </a:lnTo>
                <a:lnTo>
                  <a:pt x="56" y="9"/>
                </a:lnTo>
                <a:lnTo>
                  <a:pt x="56" y="9"/>
                </a:lnTo>
                <a:lnTo>
                  <a:pt x="56" y="9"/>
                </a:lnTo>
                <a:lnTo>
                  <a:pt x="58" y="9"/>
                </a:lnTo>
                <a:lnTo>
                  <a:pt x="58" y="9"/>
                </a:lnTo>
                <a:lnTo>
                  <a:pt x="58" y="8"/>
                </a:lnTo>
                <a:lnTo>
                  <a:pt x="59" y="8"/>
                </a:lnTo>
                <a:lnTo>
                  <a:pt x="59" y="8"/>
                </a:lnTo>
                <a:lnTo>
                  <a:pt x="60" y="8"/>
                </a:lnTo>
                <a:lnTo>
                  <a:pt x="60" y="8"/>
                </a:lnTo>
                <a:lnTo>
                  <a:pt x="60" y="8"/>
                </a:lnTo>
                <a:lnTo>
                  <a:pt x="61" y="8"/>
                </a:lnTo>
                <a:lnTo>
                  <a:pt x="62" y="7"/>
                </a:lnTo>
                <a:lnTo>
                  <a:pt x="62" y="7"/>
                </a:lnTo>
                <a:lnTo>
                  <a:pt x="63" y="7"/>
                </a:lnTo>
                <a:lnTo>
                  <a:pt x="63" y="7"/>
                </a:lnTo>
                <a:lnTo>
                  <a:pt x="64" y="7"/>
                </a:lnTo>
                <a:lnTo>
                  <a:pt x="65" y="7"/>
                </a:lnTo>
                <a:lnTo>
                  <a:pt x="65" y="6"/>
                </a:lnTo>
                <a:lnTo>
                  <a:pt x="66" y="6"/>
                </a:lnTo>
                <a:lnTo>
                  <a:pt x="66" y="5"/>
                </a:lnTo>
                <a:lnTo>
                  <a:pt x="67" y="5"/>
                </a:lnTo>
                <a:lnTo>
                  <a:pt x="68" y="5"/>
                </a:lnTo>
                <a:lnTo>
                  <a:pt x="68" y="5"/>
                </a:lnTo>
                <a:lnTo>
                  <a:pt x="69" y="5"/>
                </a:lnTo>
                <a:lnTo>
                  <a:pt x="70" y="4"/>
                </a:lnTo>
                <a:lnTo>
                  <a:pt x="70" y="4"/>
                </a:lnTo>
                <a:lnTo>
                  <a:pt x="71" y="4"/>
                </a:lnTo>
                <a:lnTo>
                  <a:pt x="72" y="3"/>
                </a:lnTo>
                <a:lnTo>
                  <a:pt x="73" y="3"/>
                </a:lnTo>
                <a:lnTo>
                  <a:pt x="73" y="3"/>
                </a:lnTo>
                <a:lnTo>
                  <a:pt x="74" y="3"/>
                </a:lnTo>
                <a:lnTo>
                  <a:pt x="74" y="2"/>
                </a:lnTo>
                <a:lnTo>
                  <a:pt x="75" y="2"/>
                </a:lnTo>
                <a:lnTo>
                  <a:pt x="76" y="2"/>
                </a:lnTo>
                <a:lnTo>
                  <a:pt x="78" y="1"/>
                </a:lnTo>
                <a:lnTo>
                  <a:pt x="78" y="1"/>
                </a:lnTo>
                <a:lnTo>
                  <a:pt x="78" y="2"/>
                </a:lnTo>
                <a:lnTo>
                  <a:pt x="79" y="2"/>
                </a:lnTo>
                <a:lnTo>
                  <a:pt x="79" y="2"/>
                </a:lnTo>
                <a:lnTo>
                  <a:pt x="80" y="1"/>
                </a:lnTo>
                <a:lnTo>
                  <a:pt x="81" y="1"/>
                </a:lnTo>
                <a:lnTo>
                  <a:pt x="81" y="1"/>
                </a:lnTo>
                <a:lnTo>
                  <a:pt x="81" y="1"/>
                </a:lnTo>
                <a:lnTo>
                  <a:pt x="82" y="1"/>
                </a:lnTo>
                <a:lnTo>
                  <a:pt x="83" y="1"/>
                </a:lnTo>
                <a:lnTo>
                  <a:pt x="83" y="0"/>
                </a:lnTo>
                <a:lnTo>
                  <a:pt x="84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0"/>
                </a:lnTo>
                <a:lnTo>
                  <a:pt x="89" y="0"/>
                </a:lnTo>
                <a:lnTo>
                  <a:pt x="89" y="0"/>
                </a:lnTo>
                <a:lnTo>
                  <a:pt x="90" y="1"/>
                </a:lnTo>
                <a:lnTo>
                  <a:pt x="90" y="1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30" name="Freeform 117"/>
          <p:cNvSpPr>
            <a:spLocks/>
          </p:cNvSpPr>
          <p:nvPr/>
        </p:nvSpPr>
        <p:spPr bwMode="auto">
          <a:xfrm>
            <a:off x="855763" y="1565391"/>
            <a:ext cx="6868" cy="3168"/>
          </a:xfrm>
          <a:custGeom>
            <a:avLst/>
            <a:gdLst>
              <a:gd name="T0" fmla="*/ 0 w 4"/>
              <a:gd name="T1" fmla="*/ 0 h 2"/>
              <a:gd name="T2" fmla="*/ 0 w 4"/>
              <a:gd name="T3" fmla="*/ 0 h 2"/>
              <a:gd name="T4" fmla="*/ 1 w 4"/>
              <a:gd name="T5" fmla="*/ 0 h 2"/>
              <a:gd name="T6" fmla="*/ 1 w 4"/>
              <a:gd name="T7" fmla="*/ 0 h 2"/>
              <a:gd name="T8" fmla="*/ 1 w 4"/>
              <a:gd name="T9" fmla="*/ 0 h 2"/>
              <a:gd name="T10" fmla="*/ 1 w 4"/>
              <a:gd name="T11" fmla="*/ 0 h 2"/>
              <a:gd name="T12" fmla="*/ 2 w 4"/>
              <a:gd name="T13" fmla="*/ 0 h 2"/>
              <a:gd name="T14" fmla="*/ 2 w 4"/>
              <a:gd name="T15" fmla="*/ 1 h 2"/>
              <a:gd name="T16" fmla="*/ 2 w 4"/>
              <a:gd name="T17" fmla="*/ 1 h 2"/>
              <a:gd name="T18" fmla="*/ 2 w 4"/>
              <a:gd name="T19" fmla="*/ 1 h 2"/>
              <a:gd name="T20" fmla="*/ 3 w 4"/>
              <a:gd name="T21" fmla="*/ 1 h 2"/>
              <a:gd name="T22" fmla="*/ 3 w 4"/>
              <a:gd name="T23" fmla="*/ 2 h 2"/>
              <a:gd name="T24" fmla="*/ 4 w 4"/>
              <a:gd name="T25" fmla="*/ 2 h 2"/>
              <a:gd name="T26" fmla="*/ 2 w 4"/>
              <a:gd name="T27" fmla="*/ 2 h 2"/>
              <a:gd name="T28" fmla="*/ 2 w 4"/>
              <a:gd name="T29" fmla="*/ 2 h 2"/>
              <a:gd name="T30" fmla="*/ 2 w 4"/>
              <a:gd name="T31" fmla="*/ 2 h 2"/>
              <a:gd name="T32" fmla="*/ 1 w 4"/>
              <a:gd name="T33" fmla="*/ 2 h 2"/>
              <a:gd name="T34" fmla="*/ 1 w 4"/>
              <a:gd name="T35" fmla="*/ 1 h 2"/>
              <a:gd name="T36" fmla="*/ 1 w 4"/>
              <a:gd name="T37" fmla="*/ 1 h 2"/>
              <a:gd name="T38" fmla="*/ 1 w 4"/>
              <a:gd name="T39" fmla="*/ 1 h 2"/>
              <a:gd name="T40" fmla="*/ 1 w 4"/>
              <a:gd name="T41" fmla="*/ 1 h 2"/>
              <a:gd name="T42" fmla="*/ 1 w 4"/>
              <a:gd name="T43" fmla="*/ 1 h 2"/>
              <a:gd name="T44" fmla="*/ 0 w 4"/>
              <a:gd name="T4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3" y="1"/>
                </a:lnTo>
                <a:lnTo>
                  <a:pt x="3" y="2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31" name="Freeform 118"/>
          <p:cNvSpPr>
            <a:spLocks/>
          </p:cNvSpPr>
          <p:nvPr/>
        </p:nvSpPr>
        <p:spPr bwMode="auto">
          <a:xfrm>
            <a:off x="1716073" y="1044209"/>
            <a:ext cx="1718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1 w 1"/>
              <a:gd name="T4" fmla="*/ 1 w 1"/>
              <a:gd name="T5" fmla="*/ 1 w 1"/>
              <a:gd name="T6" fmla="*/ 1 w 1"/>
              <a:gd name="T7" fmla="*/ 0 w 1"/>
              <a:gd name="T8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32" name="Freeform 119"/>
          <p:cNvSpPr>
            <a:spLocks/>
          </p:cNvSpPr>
          <p:nvPr/>
        </p:nvSpPr>
        <p:spPr bwMode="auto">
          <a:xfrm>
            <a:off x="1046371" y="2530131"/>
            <a:ext cx="3435" cy="3168"/>
          </a:xfrm>
          <a:custGeom>
            <a:avLst/>
            <a:gdLst>
              <a:gd name="T0" fmla="*/ 1 w 2"/>
              <a:gd name="T1" fmla="*/ 2 h 2"/>
              <a:gd name="T2" fmla="*/ 1 w 2"/>
              <a:gd name="T3" fmla="*/ 1 h 2"/>
              <a:gd name="T4" fmla="*/ 2 w 2"/>
              <a:gd name="T5" fmla="*/ 1 h 2"/>
              <a:gd name="T6" fmla="*/ 1 w 2"/>
              <a:gd name="T7" fmla="*/ 0 h 2"/>
              <a:gd name="T8" fmla="*/ 1 w 2"/>
              <a:gd name="T9" fmla="*/ 0 h 2"/>
              <a:gd name="T10" fmla="*/ 1 w 2"/>
              <a:gd name="T11" fmla="*/ 1 h 2"/>
              <a:gd name="T12" fmla="*/ 0 w 2"/>
              <a:gd name="T13" fmla="*/ 1 h 2"/>
              <a:gd name="T14" fmla="*/ 0 w 2"/>
              <a:gd name="T15" fmla="*/ 2 h 2"/>
              <a:gd name="T16" fmla="*/ 0 w 2"/>
              <a:gd name="T17" fmla="*/ 2 h 2"/>
              <a:gd name="T18" fmla="*/ 0 w 2"/>
              <a:gd name="T19" fmla="*/ 2 h 2"/>
              <a:gd name="T20" fmla="*/ 0 w 2"/>
              <a:gd name="T21" fmla="*/ 2 h 2"/>
              <a:gd name="T22" fmla="*/ 1 w 2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2">
                <a:moveTo>
                  <a:pt x="1" y="2"/>
                </a:move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33" name="Rectangle 120"/>
          <p:cNvSpPr>
            <a:spLocks noChangeArrowheads="1"/>
          </p:cNvSpPr>
          <p:nvPr/>
        </p:nvSpPr>
        <p:spPr bwMode="auto">
          <a:xfrm>
            <a:off x="1324555" y="1091733"/>
            <a:ext cx="1718" cy="1585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34" name="Freeform 121"/>
          <p:cNvSpPr>
            <a:spLocks noEditPoints="1"/>
          </p:cNvSpPr>
          <p:nvPr/>
        </p:nvSpPr>
        <p:spPr bwMode="auto">
          <a:xfrm>
            <a:off x="235858" y="819261"/>
            <a:ext cx="1578096" cy="2089481"/>
          </a:xfrm>
          <a:custGeom>
            <a:avLst/>
            <a:gdLst>
              <a:gd name="T0" fmla="*/ 915 w 919"/>
              <a:gd name="T1" fmla="*/ 121 h 1319"/>
              <a:gd name="T2" fmla="*/ 884 w 919"/>
              <a:gd name="T3" fmla="*/ 49 h 1319"/>
              <a:gd name="T4" fmla="*/ 859 w 919"/>
              <a:gd name="T5" fmla="*/ 36 h 1319"/>
              <a:gd name="T6" fmla="*/ 855 w 919"/>
              <a:gd name="T7" fmla="*/ 92 h 1319"/>
              <a:gd name="T8" fmla="*/ 871 w 919"/>
              <a:gd name="T9" fmla="*/ 140 h 1319"/>
              <a:gd name="T10" fmla="*/ 819 w 919"/>
              <a:gd name="T11" fmla="*/ 131 h 1319"/>
              <a:gd name="T12" fmla="*/ 783 w 919"/>
              <a:gd name="T13" fmla="*/ 122 h 1319"/>
              <a:gd name="T14" fmla="*/ 756 w 919"/>
              <a:gd name="T15" fmla="*/ 108 h 1319"/>
              <a:gd name="T16" fmla="*/ 684 w 919"/>
              <a:gd name="T17" fmla="*/ 102 h 1319"/>
              <a:gd name="T18" fmla="*/ 646 w 919"/>
              <a:gd name="T19" fmla="*/ 141 h 1319"/>
              <a:gd name="T20" fmla="*/ 625 w 919"/>
              <a:gd name="T21" fmla="*/ 181 h 1319"/>
              <a:gd name="T22" fmla="*/ 571 w 919"/>
              <a:gd name="T23" fmla="*/ 246 h 1319"/>
              <a:gd name="T24" fmla="*/ 523 w 919"/>
              <a:gd name="T25" fmla="*/ 238 h 1319"/>
              <a:gd name="T26" fmla="*/ 482 w 919"/>
              <a:gd name="T27" fmla="*/ 263 h 1319"/>
              <a:gd name="T28" fmla="*/ 459 w 919"/>
              <a:gd name="T29" fmla="*/ 277 h 1319"/>
              <a:gd name="T30" fmla="*/ 484 w 919"/>
              <a:gd name="T31" fmla="*/ 389 h 1319"/>
              <a:gd name="T32" fmla="*/ 483 w 919"/>
              <a:gd name="T33" fmla="*/ 470 h 1319"/>
              <a:gd name="T34" fmla="*/ 498 w 919"/>
              <a:gd name="T35" fmla="*/ 484 h 1319"/>
              <a:gd name="T36" fmla="*/ 492 w 919"/>
              <a:gd name="T37" fmla="*/ 549 h 1319"/>
              <a:gd name="T38" fmla="*/ 490 w 919"/>
              <a:gd name="T39" fmla="*/ 593 h 1319"/>
              <a:gd name="T40" fmla="*/ 472 w 919"/>
              <a:gd name="T41" fmla="*/ 679 h 1319"/>
              <a:gd name="T42" fmla="*/ 318 w 919"/>
              <a:gd name="T43" fmla="*/ 708 h 1319"/>
              <a:gd name="T44" fmla="*/ 247 w 919"/>
              <a:gd name="T45" fmla="*/ 635 h 1319"/>
              <a:gd name="T46" fmla="*/ 258 w 919"/>
              <a:gd name="T47" fmla="*/ 570 h 1319"/>
              <a:gd name="T48" fmla="*/ 282 w 919"/>
              <a:gd name="T49" fmla="*/ 533 h 1319"/>
              <a:gd name="T50" fmla="*/ 329 w 919"/>
              <a:gd name="T51" fmla="*/ 566 h 1319"/>
              <a:gd name="T52" fmla="*/ 347 w 919"/>
              <a:gd name="T53" fmla="*/ 549 h 1319"/>
              <a:gd name="T54" fmla="*/ 317 w 919"/>
              <a:gd name="T55" fmla="*/ 529 h 1319"/>
              <a:gd name="T56" fmla="*/ 362 w 919"/>
              <a:gd name="T57" fmla="*/ 521 h 1319"/>
              <a:gd name="T58" fmla="*/ 336 w 919"/>
              <a:gd name="T59" fmla="*/ 496 h 1319"/>
              <a:gd name="T60" fmla="*/ 356 w 919"/>
              <a:gd name="T61" fmla="*/ 477 h 1319"/>
              <a:gd name="T62" fmla="*/ 359 w 919"/>
              <a:gd name="T63" fmla="*/ 434 h 1319"/>
              <a:gd name="T64" fmla="*/ 291 w 919"/>
              <a:gd name="T65" fmla="*/ 426 h 1319"/>
              <a:gd name="T66" fmla="*/ 240 w 919"/>
              <a:gd name="T67" fmla="*/ 467 h 1319"/>
              <a:gd name="T68" fmla="*/ 224 w 919"/>
              <a:gd name="T69" fmla="*/ 416 h 1319"/>
              <a:gd name="T70" fmla="*/ 238 w 919"/>
              <a:gd name="T71" fmla="*/ 362 h 1319"/>
              <a:gd name="T72" fmla="*/ 204 w 919"/>
              <a:gd name="T73" fmla="*/ 317 h 1319"/>
              <a:gd name="T74" fmla="*/ 184 w 919"/>
              <a:gd name="T75" fmla="*/ 273 h 1319"/>
              <a:gd name="T76" fmla="*/ 135 w 919"/>
              <a:gd name="T77" fmla="*/ 654 h 1319"/>
              <a:gd name="T78" fmla="*/ 138 w 919"/>
              <a:gd name="T79" fmla="*/ 959 h 1319"/>
              <a:gd name="T80" fmla="*/ 229 w 919"/>
              <a:gd name="T81" fmla="*/ 1106 h 1319"/>
              <a:gd name="T82" fmla="*/ 505 w 919"/>
              <a:gd name="T83" fmla="*/ 1311 h 1319"/>
              <a:gd name="T84" fmla="*/ 601 w 919"/>
              <a:gd name="T85" fmla="*/ 1300 h 1319"/>
              <a:gd name="T86" fmla="*/ 587 w 919"/>
              <a:gd name="T87" fmla="*/ 1238 h 1319"/>
              <a:gd name="T88" fmla="*/ 561 w 919"/>
              <a:gd name="T89" fmla="*/ 1184 h 1319"/>
              <a:gd name="T90" fmla="*/ 511 w 919"/>
              <a:gd name="T91" fmla="*/ 1111 h 1319"/>
              <a:gd name="T92" fmla="*/ 460 w 919"/>
              <a:gd name="T93" fmla="*/ 1083 h 1319"/>
              <a:gd name="T94" fmla="*/ 425 w 919"/>
              <a:gd name="T95" fmla="*/ 1043 h 1319"/>
              <a:gd name="T96" fmla="*/ 391 w 919"/>
              <a:gd name="T97" fmla="*/ 1003 h 1319"/>
              <a:gd name="T98" fmla="*/ 380 w 919"/>
              <a:gd name="T99" fmla="*/ 982 h 1319"/>
              <a:gd name="T100" fmla="*/ 379 w 919"/>
              <a:gd name="T101" fmla="*/ 930 h 1319"/>
              <a:gd name="T102" fmla="*/ 385 w 919"/>
              <a:gd name="T103" fmla="*/ 853 h 1319"/>
              <a:gd name="T104" fmla="*/ 400 w 919"/>
              <a:gd name="T105" fmla="*/ 776 h 1319"/>
              <a:gd name="T106" fmla="*/ 459 w 919"/>
              <a:gd name="T107" fmla="*/ 745 h 1319"/>
              <a:gd name="T108" fmla="*/ 533 w 919"/>
              <a:gd name="T109" fmla="*/ 689 h 1319"/>
              <a:gd name="T110" fmla="*/ 598 w 919"/>
              <a:gd name="T111" fmla="*/ 690 h 1319"/>
              <a:gd name="T112" fmla="*/ 653 w 919"/>
              <a:gd name="T113" fmla="*/ 666 h 1319"/>
              <a:gd name="T114" fmla="*/ 702 w 919"/>
              <a:gd name="T115" fmla="*/ 649 h 1319"/>
              <a:gd name="T116" fmla="*/ 765 w 919"/>
              <a:gd name="T117" fmla="*/ 595 h 1319"/>
              <a:gd name="T118" fmla="*/ 842 w 919"/>
              <a:gd name="T119" fmla="*/ 537 h 1319"/>
              <a:gd name="T120" fmla="*/ 899 w 919"/>
              <a:gd name="T121" fmla="*/ 469 h 1319"/>
              <a:gd name="T122" fmla="*/ 897 w 919"/>
              <a:gd name="T123" fmla="*/ 366 h 1319"/>
              <a:gd name="T124" fmla="*/ 903 w 919"/>
              <a:gd name="T125" fmla="*/ 278 h 1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9" h="1319">
                <a:moveTo>
                  <a:pt x="918" y="196"/>
                </a:moveTo>
                <a:lnTo>
                  <a:pt x="918" y="196"/>
                </a:lnTo>
                <a:lnTo>
                  <a:pt x="916" y="194"/>
                </a:lnTo>
                <a:lnTo>
                  <a:pt x="917" y="194"/>
                </a:lnTo>
                <a:lnTo>
                  <a:pt x="918" y="193"/>
                </a:lnTo>
                <a:lnTo>
                  <a:pt x="917" y="192"/>
                </a:lnTo>
                <a:lnTo>
                  <a:pt x="917" y="192"/>
                </a:lnTo>
                <a:lnTo>
                  <a:pt x="916" y="192"/>
                </a:lnTo>
                <a:lnTo>
                  <a:pt x="916" y="191"/>
                </a:lnTo>
                <a:lnTo>
                  <a:pt x="916" y="191"/>
                </a:lnTo>
                <a:lnTo>
                  <a:pt x="916" y="190"/>
                </a:lnTo>
                <a:lnTo>
                  <a:pt x="915" y="190"/>
                </a:lnTo>
                <a:lnTo>
                  <a:pt x="915" y="190"/>
                </a:lnTo>
                <a:lnTo>
                  <a:pt x="914" y="190"/>
                </a:lnTo>
                <a:lnTo>
                  <a:pt x="913" y="189"/>
                </a:lnTo>
                <a:lnTo>
                  <a:pt x="911" y="189"/>
                </a:lnTo>
                <a:lnTo>
                  <a:pt x="910" y="188"/>
                </a:lnTo>
                <a:lnTo>
                  <a:pt x="909" y="188"/>
                </a:lnTo>
                <a:lnTo>
                  <a:pt x="908" y="187"/>
                </a:lnTo>
                <a:lnTo>
                  <a:pt x="907" y="187"/>
                </a:lnTo>
                <a:lnTo>
                  <a:pt x="907" y="187"/>
                </a:lnTo>
                <a:lnTo>
                  <a:pt x="906" y="186"/>
                </a:lnTo>
                <a:lnTo>
                  <a:pt x="906" y="186"/>
                </a:lnTo>
                <a:lnTo>
                  <a:pt x="906" y="185"/>
                </a:lnTo>
                <a:lnTo>
                  <a:pt x="906" y="185"/>
                </a:lnTo>
                <a:lnTo>
                  <a:pt x="907" y="184"/>
                </a:lnTo>
                <a:lnTo>
                  <a:pt x="907" y="184"/>
                </a:lnTo>
                <a:lnTo>
                  <a:pt x="907" y="183"/>
                </a:lnTo>
                <a:lnTo>
                  <a:pt x="907" y="183"/>
                </a:lnTo>
                <a:lnTo>
                  <a:pt x="908" y="183"/>
                </a:lnTo>
                <a:lnTo>
                  <a:pt x="908" y="183"/>
                </a:lnTo>
                <a:lnTo>
                  <a:pt x="909" y="183"/>
                </a:lnTo>
                <a:lnTo>
                  <a:pt x="909" y="183"/>
                </a:lnTo>
                <a:lnTo>
                  <a:pt x="910" y="183"/>
                </a:lnTo>
                <a:lnTo>
                  <a:pt x="910" y="183"/>
                </a:lnTo>
                <a:lnTo>
                  <a:pt x="910" y="182"/>
                </a:lnTo>
                <a:lnTo>
                  <a:pt x="910" y="182"/>
                </a:lnTo>
                <a:lnTo>
                  <a:pt x="910" y="181"/>
                </a:lnTo>
                <a:lnTo>
                  <a:pt x="910" y="181"/>
                </a:lnTo>
                <a:lnTo>
                  <a:pt x="910" y="180"/>
                </a:lnTo>
                <a:lnTo>
                  <a:pt x="910" y="180"/>
                </a:lnTo>
                <a:lnTo>
                  <a:pt x="910" y="179"/>
                </a:lnTo>
                <a:lnTo>
                  <a:pt x="910" y="179"/>
                </a:lnTo>
                <a:lnTo>
                  <a:pt x="910" y="178"/>
                </a:lnTo>
                <a:lnTo>
                  <a:pt x="910" y="178"/>
                </a:lnTo>
                <a:lnTo>
                  <a:pt x="910" y="177"/>
                </a:lnTo>
                <a:lnTo>
                  <a:pt x="910" y="177"/>
                </a:lnTo>
                <a:lnTo>
                  <a:pt x="910" y="176"/>
                </a:lnTo>
                <a:lnTo>
                  <a:pt x="910" y="176"/>
                </a:lnTo>
                <a:lnTo>
                  <a:pt x="910" y="176"/>
                </a:lnTo>
                <a:lnTo>
                  <a:pt x="911" y="175"/>
                </a:lnTo>
                <a:lnTo>
                  <a:pt x="910" y="175"/>
                </a:lnTo>
                <a:lnTo>
                  <a:pt x="910" y="175"/>
                </a:lnTo>
                <a:lnTo>
                  <a:pt x="910" y="175"/>
                </a:lnTo>
                <a:lnTo>
                  <a:pt x="909" y="175"/>
                </a:lnTo>
                <a:lnTo>
                  <a:pt x="908" y="175"/>
                </a:lnTo>
                <a:lnTo>
                  <a:pt x="908" y="174"/>
                </a:lnTo>
                <a:lnTo>
                  <a:pt x="907" y="174"/>
                </a:lnTo>
                <a:lnTo>
                  <a:pt x="907" y="173"/>
                </a:lnTo>
                <a:lnTo>
                  <a:pt x="906" y="172"/>
                </a:lnTo>
                <a:lnTo>
                  <a:pt x="905" y="172"/>
                </a:lnTo>
                <a:lnTo>
                  <a:pt x="906" y="172"/>
                </a:lnTo>
                <a:lnTo>
                  <a:pt x="906" y="172"/>
                </a:lnTo>
                <a:lnTo>
                  <a:pt x="906" y="171"/>
                </a:lnTo>
                <a:lnTo>
                  <a:pt x="906" y="171"/>
                </a:lnTo>
                <a:lnTo>
                  <a:pt x="907" y="171"/>
                </a:lnTo>
                <a:lnTo>
                  <a:pt x="906" y="170"/>
                </a:lnTo>
                <a:lnTo>
                  <a:pt x="906" y="170"/>
                </a:lnTo>
                <a:lnTo>
                  <a:pt x="906" y="170"/>
                </a:lnTo>
                <a:lnTo>
                  <a:pt x="905" y="169"/>
                </a:lnTo>
                <a:lnTo>
                  <a:pt x="904" y="169"/>
                </a:lnTo>
                <a:lnTo>
                  <a:pt x="904" y="168"/>
                </a:lnTo>
                <a:lnTo>
                  <a:pt x="903" y="168"/>
                </a:lnTo>
                <a:lnTo>
                  <a:pt x="903" y="168"/>
                </a:lnTo>
                <a:lnTo>
                  <a:pt x="903" y="167"/>
                </a:lnTo>
                <a:lnTo>
                  <a:pt x="903" y="167"/>
                </a:lnTo>
                <a:lnTo>
                  <a:pt x="904" y="167"/>
                </a:lnTo>
                <a:lnTo>
                  <a:pt x="904" y="167"/>
                </a:lnTo>
                <a:lnTo>
                  <a:pt x="905" y="167"/>
                </a:lnTo>
                <a:lnTo>
                  <a:pt x="905" y="167"/>
                </a:lnTo>
                <a:lnTo>
                  <a:pt x="905" y="166"/>
                </a:lnTo>
                <a:lnTo>
                  <a:pt x="905" y="166"/>
                </a:lnTo>
                <a:lnTo>
                  <a:pt x="905" y="165"/>
                </a:lnTo>
                <a:lnTo>
                  <a:pt x="905" y="165"/>
                </a:lnTo>
                <a:lnTo>
                  <a:pt x="905" y="164"/>
                </a:lnTo>
                <a:lnTo>
                  <a:pt x="905" y="164"/>
                </a:lnTo>
                <a:lnTo>
                  <a:pt x="905" y="163"/>
                </a:lnTo>
                <a:lnTo>
                  <a:pt x="906" y="163"/>
                </a:lnTo>
                <a:lnTo>
                  <a:pt x="906" y="163"/>
                </a:lnTo>
                <a:lnTo>
                  <a:pt x="905" y="163"/>
                </a:lnTo>
                <a:lnTo>
                  <a:pt x="905" y="162"/>
                </a:lnTo>
                <a:lnTo>
                  <a:pt x="905" y="162"/>
                </a:lnTo>
                <a:lnTo>
                  <a:pt x="905" y="162"/>
                </a:lnTo>
                <a:lnTo>
                  <a:pt x="904" y="161"/>
                </a:lnTo>
                <a:lnTo>
                  <a:pt x="905" y="161"/>
                </a:lnTo>
                <a:lnTo>
                  <a:pt x="905" y="160"/>
                </a:lnTo>
                <a:lnTo>
                  <a:pt x="905" y="160"/>
                </a:lnTo>
                <a:lnTo>
                  <a:pt x="904" y="160"/>
                </a:lnTo>
                <a:lnTo>
                  <a:pt x="904" y="160"/>
                </a:lnTo>
                <a:lnTo>
                  <a:pt x="903" y="159"/>
                </a:lnTo>
                <a:lnTo>
                  <a:pt x="903" y="159"/>
                </a:lnTo>
                <a:lnTo>
                  <a:pt x="903" y="158"/>
                </a:lnTo>
                <a:lnTo>
                  <a:pt x="903" y="158"/>
                </a:lnTo>
                <a:lnTo>
                  <a:pt x="903" y="158"/>
                </a:lnTo>
                <a:lnTo>
                  <a:pt x="903" y="157"/>
                </a:lnTo>
                <a:lnTo>
                  <a:pt x="903" y="157"/>
                </a:lnTo>
                <a:lnTo>
                  <a:pt x="903" y="156"/>
                </a:lnTo>
                <a:lnTo>
                  <a:pt x="903" y="156"/>
                </a:lnTo>
                <a:lnTo>
                  <a:pt x="903" y="155"/>
                </a:lnTo>
                <a:lnTo>
                  <a:pt x="903" y="155"/>
                </a:lnTo>
                <a:lnTo>
                  <a:pt x="903" y="155"/>
                </a:lnTo>
                <a:lnTo>
                  <a:pt x="903" y="155"/>
                </a:lnTo>
                <a:lnTo>
                  <a:pt x="902" y="155"/>
                </a:lnTo>
                <a:lnTo>
                  <a:pt x="901" y="155"/>
                </a:lnTo>
                <a:lnTo>
                  <a:pt x="901" y="155"/>
                </a:lnTo>
                <a:lnTo>
                  <a:pt x="900" y="155"/>
                </a:lnTo>
                <a:lnTo>
                  <a:pt x="900" y="154"/>
                </a:lnTo>
                <a:lnTo>
                  <a:pt x="900" y="154"/>
                </a:lnTo>
                <a:lnTo>
                  <a:pt x="900" y="153"/>
                </a:lnTo>
                <a:lnTo>
                  <a:pt x="900" y="153"/>
                </a:lnTo>
                <a:lnTo>
                  <a:pt x="900" y="152"/>
                </a:lnTo>
                <a:lnTo>
                  <a:pt x="900" y="152"/>
                </a:lnTo>
                <a:lnTo>
                  <a:pt x="900" y="151"/>
                </a:lnTo>
                <a:lnTo>
                  <a:pt x="900" y="151"/>
                </a:lnTo>
                <a:lnTo>
                  <a:pt x="900" y="151"/>
                </a:lnTo>
                <a:lnTo>
                  <a:pt x="900" y="150"/>
                </a:lnTo>
                <a:lnTo>
                  <a:pt x="901" y="150"/>
                </a:lnTo>
                <a:lnTo>
                  <a:pt x="901" y="150"/>
                </a:lnTo>
                <a:lnTo>
                  <a:pt x="901" y="150"/>
                </a:lnTo>
                <a:lnTo>
                  <a:pt x="901" y="149"/>
                </a:lnTo>
                <a:lnTo>
                  <a:pt x="901" y="148"/>
                </a:lnTo>
                <a:lnTo>
                  <a:pt x="901" y="148"/>
                </a:lnTo>
                <a:lnTo>
                  <a:pt x="901" y="147"/>
                </a:lnTo>
                <a:lnTo>
                  <a:pt x="902" y="147"/>
                </a:lnTo>
                <a:lnTo>
                  <a:pt x="902" y="147"/>
                </a:lnTo>
                <a:lnTo>
                  <a:pt x="903" y="146"/>
                </a:lnTo>
                <a:lnTo>
                  <a:pt x="903" y="146"/>
                </a:lnTo>
                <a:lnTo>
                  <a:pt x="903" y="146"/>
                </a:lnTo>
                <a:lnTo>
                  <a:pt x="903" y="146"/>
                </a:lnTo>
                <a:lnTo>
                  <a:pt x="904" y="145"/>
                </a:lnTo>
                <a:lnTo>
                  <a:pt x="904" y="145"/>
                </a:lnTo>
                <a:lnTo>
                  <a:pt x="904" y="144"/>
                </a:lnTo>
                <a:lnTo>
                  <a:pt x="904" y="144"/>
                </a:lnTo>
                <a:lnTo>
                  <a:pt x="904" y="143"/>
                </a:lnTo>
                <a:lnTo>
                  <a:pt x="905" y="143"/>
                </a:lnTo>
                <a:lnTo>
                  <a:pt x="905" y="143"/>
                </a:lnTo>
                <a:lnTo>
                  <a:pt x="905" y="143"/>
                </a:lnTo>
                <a:lnTo>
                  <a:pt x="905" y="142"/>
                </a:lnTo>
                <a:lnTo>
                  <a:pt x="905" y="142"/>
                </a:lnTo>
                <a:lnTo>
                  <a:pt x="905" y="142"/>
                </a:lnTo>
                <a:lnTo>
                  <a:pt x="905" y="141"/>
                </a:lnTo>
                <a:lnTo>
                  <a:pt x="905" y="140"/>
                </a:lnTo>
                <a:lnTo>
                  <a:pt x="905" y="140"/>
                </a:lnTo>
                <a:lnTo>
                  <a:pt x="905" y="140"/>
                </a:lnTo>
                <a:lnTo>
                  <a:pt x="905" y="139"/>
                </a:lnTo>
                <a:lnTo>
                  <a:pt x="905" y="139"/>
                </a:lnTo>
                <a:lnTo>
                  <a:pt x="905" y="138"/>
                </a:lnTo>
                <a:lnTo>
                  <a:pt x="904" y="138"/>
                </a:lnTo>
                <a:lnTo>
                  <a:pt x="904" y="138"/>
                </a:lnTo>
                <a:lnTo>
                  <a:pt x="904" y="138"/>
                </a:lnTo>
                <a:lnTo>
                  <a:pt x="904" y="138"/>
                </a:lnTo>
                <a:lnTo>
                  <a:pt x="903" y="137"/>
                </a:lnTo>
                <a:lnTo>
                  <a:pt x="903" y="136"/>
                </a:lnTo>
                <a:lnTo>
                  <a:pt x="903" y="136"/>
                </a:lnTo>
                <a:lnTo>
                  <a:pt x="903" y="135"/>
                </a:lnTo>
                <a:lnTo>
                  <a:pt x="902" y="135"/>
                </a:lnTo>
                <a:lnTo>
                  <a:pt x="902" y="134"/>
                </a:lnTo>
                <a:lnTo>
                  <a:pt x="902" y="134"/>
                </a:lnTo>
                <a:lnTo>
                  <a:pt x="902" y="133"/>
                </a:lnTo>
                <a:lnTo>
                  <a:pt x="902" y="133"/>
                </a:lnTo>
                <a:lnTo>
                  <a:pt x="902" y="133"/>
                </a:lnTo>
                <a:lnTo>
                  <a:pt x="902" y="132"/>
                </a:lnTo>
                <a:lnTo>
                  <a:pt x="901" y="132"/>
                </a:lnTo>
                <a:lnTo>
                  <a:pt x="901" y="131"/>
                </a:lnTo>
                <a:lnTo>
                  <a:pt x="901" y="130"/>
                </a:lnTo>
                <a:lnTo>
                  <a:pt x="901" y="130"/>
                </a:lnTo>
                <a:lnTo>
                  <a:pt x="901" y="129"/>
                </a:lnTo>
                <a:lnTo>
                  <a:pt x="901" y="129"/>
                </a:lnTo>
                <a:lnTo>
                  <a:pt x="902" y="129"/>
                </a:lnTo>
                <a:lnTo>
                  <a:pt x="902" y="129"/>
                </a:lnTo>
                <a:lnTo>
                  <a:pt x="901" y="128"/>
                </a:lnTo>
                <a:lnTo>
                  <a:pt x="901" y="128"/>
                </a:lnTo>
                <a:lnTo>
                  <a:pt x="901" y="127"/>
                </a:lnTo>
                <a:lnTo>
                  <a:pt x="902" y="127"/>
                </a:lnTo>
                <a:lnTo>
                  <a:pt x="902" y="127"/>
                </a:lnTo>
                <a:lnTo>
                  <a:pt x="903" y="126"/>
                </a:lnTo>
                <a:lnTo>
                  <a:pt x="903" y="126"/>
                </a:lnTo>
                <a:lnTo>
                  <a:pt x="903" y="126"/>
                </a:lnTo>
                <a:lnTo>
                  <a:pt x="903" y="125"/>
                </a:lnTo>
                <a:lnTo>
                  <a:pt x="903" y="125"/>
                </a:lnTo>
                <a:lnTo>
                  <a:pt x="904" y="125"/>
                </a:lnTo>
                <a:lnTo>
                  <a:pt x="904" y="125"/>
                </a:lnTo>
                <a:lnTo>
                  <a:pt x="905" y="125"/>
                </a:lnTo>
                <a:lnTo>
                  <a:pt x="905" y="125"/>
                </a:lnTo>
                <a:lnTo>
                  <a:pt x="905" y="124"/>
                </a:lnTo>
                <a:lnTo>
                  <a:pt x="906" y="124"/>
                </a:lnTo>
                <a:lnTo>
                  <a:pt x="906" y="124"/>
                </a:lnTo>
                <a:lnTo>
                  <a:pt x="906" y="124"/>
                </a:lnTo>
                <a:lnTo>
                  <a:pt x="907" y="123"/>
                </a:lnTo>
                <a:lnTo>
                  <a:pt x="907" y="123"/>
                </a:lnTo>
                <a:lnTo>
                  <a:pt x="907" y="123"/>
                </a:lnTo>
                <a:lnTo>
                  <a:pt x="908" y="123"/>
                </a:lnTo>
                <a:lnTo>
                  <a:pt x="908" y="123"/>
                </a:lnTo>
                <a:lnTo>
                  <a:pt x="909" y="123"/>
                </a:lnTo>
                <a:lnTo>
                  <a:pt x="909" y="123"/>
                </a:lnTo>
                <a:lnTo>
                  <a:pt x="909" y="123"/>
                </a:lnTo>
                <a:lnTo>
                  <a:pt x="910" y="123"/>
                </a:lnTo>
                <a:lnTo>
                  <a:pt x="910" y="123"/>
                </a:lnTo>
                <a:lnTo>
                  <a:pt x="910" y="123"/>
                </a:lnTo>
                <a:lnTo>
                  <a:pt x="911" y="123"/>
                </a:lnTo>
                <a:lnTo>
                  <a:pt x="911" y="123"/>
                </a:lnTo>
                <a:lnTo>
                  <a:pt x="912" y="123"/>
                </a:lnTo>
                <a:lnTo>
                  <a:pt x="912" y="122"/>
                </a:lnTo>
                <a:lnTo>
                  <a:pt x="912" y="122"/>
                </a:lnTo>
                <a:lnTo>
                  <a:pt x="912" y="122"/>
                </a:lnTo>
                <a:lnTo>
                  <a:pt x="912" y="122"/>
                </a:lnTo>
                <a:lnTo>
                  <a:pt x="913" y="122"/>
                </a:lnTo>
                <a:lnTo>
                  <a:pt x="914" y="121"/>
                </a:lnTo>
                <a:lnTo>
                  <a:pt x="915" y="121"/>
                </a:lnTo>
                <a:lnTo>
                  <a:pt x="915" y="121"/>
                </a:lnTo>
                <a:lnTo>
                  <a:pt x="915" y="121"/>
                </a:lnTo>
                <a:lnTo>
                  <a:pt x="915" y="120"/>
                </a:lnTo>
                <a:lnTo>
                  <a:pt x="916" y="120"/>
                </a:lnTo>
                <a:lnTo>
                  <a:pt x="915" y="119"/>
                </a:lnTo>
                <a:lnTo>
                  <a:pt x="915" y="119"/>
                </a:lnTo>
                <a:lnTo>
                  <a:pt x="914" y="119"/>
                </a:lnTo>
                <a:lnTo>
                  <a:pt x="914" y="117"/>
                </a:lnTo>
                <a:lnTo>
                  <a:pt x="914" y="117"/>
                </a:lnTo>
                <a:lnTo>
                  <a:pt x="914" y="117"/>
                </a:lnTo>
                <a:lnTo>
                  <a:pt x="914" y="116"/>
                </a:lnTo>
                <a:lnTo>
                  <a:pt x="914" y="116"/>
                </a:lnTo>
                <a:lnTo>
                  <a:pt x="914" y="115"/>
                </a:lnTo>
                <a:lnTo>
                  <a:pt x="914" y="115"/>
                </a:lnTo>
                <a:lnTo>
                  <a:pt x="913" y="114"/>
                </a:lnTo>
                <a:lnTo>
                  <a:pt x="913" y="113"/>
                </a:lnTo>
                <a:lnTo>
                  <a:pt x="913" y="113"/>
                </a:lnTo>
                <a:lnTo>
                  <a:pt x="914" y="113"/>
                </a:lnTo>
                <a:lnTo>
                  <a:pt x="914" y="113"/>
                </a:lnTo>
                <a:lnTo>
                  <a:pt x="913" y="113"/>
                </a:lnTo>
                <a:lnTo>
                  <a:pt x="913" y="112"/>
                </a:lnTo>
                <a:lnTo>
                  <a:pt x="913" y="112"/>
                </a:lnTo>
                <a:lnTo>
                  <a:pt x="913" y="112"/>
                </a:lnTo>
                <a:lnTo>
                  <a:pt x="913" y="111"/>
                </a:lnTo>
                <a:lnTo>
                  <a:pt x="913" y="111"/>
                </a:lnTo>
                <a:lnTo>
                  <a:pt x="913" y="110"/>
                </a:lnTo>
                <a:lnTo>
                  <a:pt x="913" y="109"/>
                </a:lnTo>
                <a:lnTo>
                  <a:pt x="912" y="109"/>
                </a:lnTo>
                <a:lnTo>
                  <a:pt x="912" y="109"/>
                </a:lnTo>
                <a:lnTo>
                  <a:pt x="912" y="109"/>
                </a:lnTo>
                <a:lnTo>
                  <a:pt x="911" y="108"/>
                </a:lnTo>
                <a:lnTo>
                  <a:pt x="910" y="108"/>
                </a:lnTo>
                <a:lnTo>
                  <a:pt x="910" y="108"/>
                </a:lnTo>
                <a:lnTo>
                  <a:pt x="910" y="108"/>
                </a:lnTo>
                <a:lnTo>
                  <a:pt x="910" y="108"/>
                </a:lnTo>
                <a:lnTo>
                  <a:pt x="909" y="108"/>
                </a:lnTo>
                <a:lnTo>
                  <a:pt x="909" y="108"/>
                </a:lnTo>
                <a:lnTo>
                  <a:pt x="909" y="108"/>
                </a:lnTo>
                <a:lnTo>
                  <a:pt x="909" y="107"/>
                </a:lnTo>
                <a:lnTo>
                  <a:pt x="909" y="107"/>
                </a:lnTo>
                <a:lnTo>
                  <a:pt x="909" y="106"/>
                </a:lnTo>
                <a:lnTo>
                  <a:pt x="909" y="106"/>
                </a:lnTo>
                <a:lnTo>
                  <a:pt x="909" y="105"/>
                </a:lnTo>
                <a:lnTo>
                  <a:pt x="909" y="105"/>
                </a:lnTo>
                <a:lnTo>
                  <a:pt x="909" y="104"/>
                </a:lnTo>
                <a:lnTo>
                  <a:pt x="909" y="104"/>
                </a:lnTo>
                <a:lnTo>
                  <a:pt x="909" y="104"/>
                </a:lnTo>
                <a:lnTo>
                  <a:pt x="909" y="103"/>
                </a:lnTo>
                <a:lnTo>
                  <a:pt x="909" y="103"/>
                </a:lnTo>
                <a:lnTo>
                  <a:pt x="908" y="102"/>
                </a:lnTo>
                <a:lnTo>
                  <a:pt x="908" y="102"/>
                </a:lnTo>
                <a:lnTo>
                  <a:pt x="908" y="101"/>
                </a:lnTo>
                <a:lnTo>
                  <a:pt x="908" y="101"/>
                </a:lnTo>
                <a:lnTo>
                  <a:pt x="908" y="100"/>
                </a:lnTo>
                <a:lnTo>
                  <a:pt x="908" y="100"/>
                </a:lnTo>
                <a:lnTo>
                  <a:pt x="908" y="100"/>
                </a:lnTo>
                <a:lnTo>
                  <a:pt x="908" y="99"/>
                </a:lnTo>
                <a:lnTo>
                  <a:pt x="907" y="99"/>
                </a:lnTo>
                <a:lnTo>
                  <a:pt x="907" y="99"/>
                </a:lnTo>
                <a:lnTo>
                  <a:pt x="907" y="98"/>
                </a:lnTo>
                <a:lnTo>
                  <a:pt x="907" y="98"/>
                </a:lnTo>
                <a:lnTo>
                  <a:pt x="907" y="97"/>
                </a:lnTo>
                <a:lnTo>
                  <a:pt x="907" y="97"/>
                </a:lnTo>
                <a:lnTo>
                  <a:pt x="907" y="97"/>
                </a:lnTo>
                <a:lnTo>
                  <a:pt x="907" y="96"/>
                </a:lnTo>
                <a:lnTo>
                  <a:pt x="907" y="96"/>
                </a:lnTo>
                <a:lnTo>
                  <a:pt x="907" y="95"/>
                </a:lnTo>
                <a:lnTo>
                  <a:pt x="906" y="95"/>
                </a:lnTo>
                <a:lnTo>
                  <a:pt x="906" y="94"/>
                </a:lnTo>
                <a:lnTo>
                  <a:pt x="905" y="94"/>
                </a:lnTo>
                <a:lnTo>
                  <a:pt x="905" y="93"/>
                </a:lnTo>
                <a:lnTo>
                  <a:pt x="905" y="93"/>
                </a:lnTo>
                <a:lnTo>
                  <a:pt x="905" y="92"/>
                </a:lnTo>
                <a:lnTo>
                  <a:pt x="905" y="92"/>
                </a:lnTo>
                <a:lnTo>
                  <a:pt x="904" y="92"/>
                </a:lnTo>
                <a:lnTo>
                  <a:pt x="904" y="91"/>
                </a:lnTo>
                <a:lnTo>
                  <a:pt x="903" y="91"/>
                </a:lnTo>
                <a:lnTo>
                  <a:pt x="903" y="90"/>
                </a:lnTo>
                <a:lnTo>
                  <a:pt x="903" y="90"/>
                </a:lnTo>
                <a:lnTo>
                  <a:pt x="903" y="90"/>
                </a:lnTo>
                <a:lnTo>
                  <a:pt x="903" y="89"/>
                </a:lnTo>
                <a:lnTo>
                  <a:pt x="903" y="89"/>
                </a:lnTo>
                <a:lnTo>
                  <a:pt x="903" y="88"/>
                </a:lnTo>
                <a:lnTo>
                  <a:pt x="903" y="88"/>
                </a:lnTo>
                <a:lnTo>
                  <a:pt x="902" y="88"/>
                </a:lnTo>
                <a:lnTo>
                  <a:pt x="902" y="88"/>
                </a:lnTo>
                <a:lnTo>
                  <a:pt x="901" y="87"/>
                </a:lnTo>
                <a:lnTo>
                  <a:pt x="901" y="87"/>
                </a:lnTo>
                <a:lnTo>
                  <a:pt x="900" y="87"/>
                </a:lnTo>
                <a:lnTo>
                  <a:pt x="899" y="87"/>
                </a:lnTo>
                <a:lnTo>
                  <a:pt x="899" y="87"/>
                </a:lnTo>
                <a:lnTo>
                  <a:pt x="899" y="87"/>
                </a:lnTo>
                <a:lnTo>
                  <a:pt x="899" y="86"/>
                </a:lnTo>
                <a:lnTo>
                  <a:pt x="899" y="86"/>
                </a:lnTo>
                <a:lnTo>
                  <a:pt x="899" y="85"/>
                </a:lnTo>
                <a:lnTo>
                  <a:pt x="899" y="84"/>
                </a:lnTo>
                <a:lnTo>
                  <a:pt x="899" y="84"/>
                </a:lnTo>
                <a:lnTo>
                  <a:pt x="899" y="83"/>
                </a:lnTo>
                <a:lnTo>
                  <a:pt x="899" y="83"/>
                </a:lnTo>
                <a:lnTo>
                  <a:pt x="899" y="83"/>
                </a:lnTo>
                <a:lnTo>
                  <a:pt x="899" y="82"/>
                </a:lnTo>
                <a:lnTo>
                  <a:pt x="899" y="81"/>
                </a:lnTo>
                <a:lnTo>
                  <a:pt x="899" y="81"/>
                </a:lnTo>
                <a:lnTo>
                  <a:pt x="898" y="81"/>
                </a:lnTo>
                <a:lnTo>
                  <a:pt x="898" y="82"/>
                </a:lnTo>
                <a:lnTo>
                  <a:pt x="898" y="82"/>
                </a:lnTo>
                <a:lnTo>
                  <a:pt x="898" y="83"/>
                </a:lnTo>
                <a:lnTo>
                  <a:pt x="897" y="83"/>
                </a:lnTo>
                <a:lnTo>
                  <a:pt x="897" y="83"/>
                </a:lnTo>
                <a:lnTo>
                  <a:pt x="896" y="82"/>
                </a:lnTo>
                <a:lnTo>
                  <a:pt x="896" y="81"/>
                </a:lnTo>
                <a:lnTo>
                  <a:pt x="895" y="81"/>
                </a:lnTo>
                <a:lnTo>
                  <a:pt x="895" y="80"/>
                </a:lnTo>
                <a:lnTo>
                  <a:pt x="894" y="79"/>
                </a:lnTo>
                <a:lnTo>
                  <a:pt x="892" y="79"/>
                </a:lnTo>
                <a:lnTo>
                  <a:pt x="892" y="79"/>
                </a:lnTo>
                <a:lnTo>
                  <a:pt x="891" y="79"/>
                </a:lnTo>
                <a:lnTo>
                  <a:pt x="892" y="80"/>
                </a:lnTo>
                <a:lnTo>
                  <a:pt x="891" y="80"/>
                </a:lnTo>
                <a:lnTo>
                  <a:pt x="891" y="80"/>
                </a:lnTo>
                <a:lnTo>
                  <a:pt x="891" y="80"/>
                </a:lnTo>
                <a:lnTo>
                  <a:pt x="890" y="80"/>
                </a:lnTo>
                <a:lnTo>
                  <a:pt x="890" y="81"/>
                </a:lnTo>
                <a:lnTo>
                  <a:pt x="890" y="81"/>
                </a:lnTo>
                <a:lnTo>
                  <a:pt x="890" y="81"/>
                </a:lnTo>
                <a:lnTo>
                  <a:pt x="889" y="82"/>
                </a:lnTo>
                <a:lnTo>
                  <a:pt x="889" y="82"/>
                </a:lnTo>
                <a:lnTo>
                  <a:pt x="888" y="81"/>
                </a:lnTo>
                <a:lnTo>
                  <a:pt x="888" y="81"/>
                </a:lnTo>
                <a:lnTo>
                  <a:pt x="888" y="81"/>
                </a:lnTo>
                <a:lnTo>
                  <a:pt x="887" y="81"/>
                </a:lnTo>
                <a:lnTo>
                  <a:pt x="887" y="81"/>
                </a:lnTo>
                <a:lnTo>
                  <a:pt x="887" y="81"/>
                </a:lnTo>
                <a:lnTo>
                  <a:pt x="886" y="81"/>
                </a:lnTo>
                <a:lnTo>
                  <a:pt x="886" y="81"/>
                </a:lnTo>
                <a:lnTo>
                  <a:pt x="885" y="82"/>
                </a:lnTo>
                <a:lnTo>
                  <a:pt x="885" y="82"/>
                </a:lnTo>
                <a:lnTo>
                  <a:pt x="883" y="82"/>
                </a:lnTo>
                <a:lnTo>
                  <a:pt x="883" y="82"/>
                </a:lnTo>
                <a:lnTo>
                  <a:pt x="882" y="81"/>
                </a:lnTo>
                <a:lnTo>
                  <a:pt x="882" y="81"/>
                </a:lnTo>
                <a:lnTo>
                  <a:pt x="882" y="80"/>
                </a:lnTo>
                <a:lnTo>
                  <a:pt x="882" y="80"/>
                </a:lnTo>
                <a:lnTo>
                  <a:pt x="882" y="79"/>
                </a:lnTo>
                <a:lnTo>
                  <a:pt x="882" y="79"/>
                </a:lnTo>
                <a:lnTo>
                  <a:pt x="882" y="79"/>
                </a:lnTo>
                <a:lnTo>
                  <a:pt x="882" y="78"/>
                </a:lnTo>
                <a:lnTo>
                  <a:pt x="882" y="78"/>
                </a:lnTo>
                <a:lnTo>
                  <a:pt x="882" y="77"/>
                </a:lnTo>
                <a:lnTo>
                  <a:pt x="881" y="77"/>
                </a:lnTo>
                <a:lnTo>
                  <a:pt x="881" y="77"/>
                </a:lnTo>
                <a:lnTo>
                  <a:pt x="880" y="76"/>
                </a:lnTo>
                <a:lnTo>
                  <a:pt x="880" y="76"/>
                </a:lnTo>
                <a:lnTo>
                  <a:pt x="879" y="76"/>
                </a:lnTo>
                <a:lnTo>
                  <a:pt x="879" y="76"/>
                </a:lnTo>
                <a:lnTo>
                  <a:pt x="879" y="75"/>
                </a:lnTo>
                <a:lnTo>
                  <a:pt x="879" y="75"/>
                </a:lnTo>
                <a:lnTo>
                  <a:pt x="879" y="75"/>
                </a:lnTo>
                <a:lnTo>
                  <a:pt x="878" y="74"/>
                </a:lnTo>
                <a:lnTo>
                  <a:pt x="879" y="74"/>
                </a:lnTo>
                <a:lnTo>
                  <a:pt x="879" y="74"/>
                </a:lnTo>
                <a:lnTo>
                  <a:pt x="879" y="73"/>
                </a:lnTo>
                <a:lnTo>
                  <a:pt x="879" y="73"/>
                </a:lnTo>
                <a:lnTo>
                  <a:pt x="879" y="72"/>
                </a:lnTo>
                <a:lnTo>
                  <a:pt x="880" y="72"/>
                </a:lnTo>
                <a:lnTo>
                  <a:pt x="881" y="72"/>
                </a:lnTo>
                <a:lnTo>
                  <a:pt x="881" y="72"/>
                </a:lnTo>
                <a:lnTo>
                  <a:pt x="881" y="71"/>
                </a:lnTo>
                <a:lnTo>
                  <a:pt x="882" y="71"/>
                </a:lnTo>
                <a:lnTo>
                  <a:pt x="882" y="70"/>
                </a:lnTo>
                <a:lnTo>
                  <a:pt x="882" y="70"/>
                </a:lnTo>
                <a:lnTo>
                  <a:pt x="882" y="68"/>
                </a:lnTo>
                <a:lnTo>
                  <a:pt x="881" y="68"/>
                </a:lnTo>
                <a:lnTo>
                  <a:pt x="881" y="68"/>
                </a:lnTo>
                <a:lnTo>
                  <a:pt x="880" y="69"/>
                </a:lnTo>
                <a:lnTo>
                  <a:pt x="880" y="69"/>
                </a:lnTo>
                <a:lnTo>
                  <a:pt x="879" y="69"/>
                </a:lnTo>
                <a:lnTo>
                  <a:pt x="879" y="69"/>
                </a:lnTo>
                <a:lnTo>
                  <a:pt x="879" y="68"/>
                </a:lnTo>
                <a:lnTo>
                  <a:pt x="878" y="68"/>
                </a:lnTo>
                <a:lnTo>
                  <a:pt x="878" y="67"/>
                </a:lnTo>
                <a:lnTo>
                  <a:pt x="878" y="67"/>
                </a:lnTo>
                <a:lnTo>
                  <a:pt x="878" y="67"/>
                </a:lnTo>
                <a:lnTo>
                  <a:pt x="878" y="67"/>
                </a:lnTo>
                <a:lnTo>
                  <a:pt x="878" y="67"/>
                </a:lnTo>
                <a:lnTo>
                  <a:pt x="877" y="67"/>
                </a:lnTo>
                <a:lnTo>
                  <a:pt x="876" y="67"/>
                </a:lnTo>
                <a:lnTo>
                  <a:pt x="876" y="67"/>
                </a:lnTo>
                <a:lnTo>
                  <a:pt x="876" y="67"/>
                </a:lnTo>
                <a:lnTo>
                  <a:pt x="876" y="66"/>
                </a:lnTo>
                <a:lnTo>
                  <a:pt x="876" y="66"/>
                </a:lnTo>
                <a:lnTo>
                  <a:pt x="875" y="65"/>
                </a:lnTo>
                <a:lnTo>
                  <a:pt x="875" y="65"/>
                </a:lnTo>
                <a:lnTo>
                  <a:pt x="876" y="64"/>
                </a:lnTo>
                <a:lnTo>
                  <a:pt x="876" y="63"/>
                </a:lnTo>
                <a:lnTo>
                  <a:pt x="877" y="63"/>
                </a:lnTo>
                <a:lnTo>
                  <a:pt x="877" y="63"/>
                </a:lnTo>
                <a:lnTo>
                  <a:pt x="877" y="62"/>
                </a:lnTo>
                <a:lnTo>
                  <a:pt x="877" y="62"/>
                </a:lnTo>
                <a:lnTo>
                  <a:pt x="878" y="61"/>
                </a:lnTo>
                <a:lnTo>
                  <a:pt x="878" y="61"/>
                </a:lnTo>
                <a:lnTo>
                  <a:pt x="878" y="61"/>
                </a:lnTo>
                <a:lnTo>
                  <a:pt x="878" y="60"/>
                </a:lnTo>
                <a:lnTo>
                  <a:pt x="878" y="59"/>
                </a:lnTo>
                <a:lnTo>
                  <a:pt x="878" y="59"/>
                </a:lnTo>
                <a:lnTo>
                  <a:pt x="878" y="59"/>
                </a:lnTo>
                <a:lnTo>
                  <a:pt x="878" y="58"/>
                </a:lnTo>
                <a:lnTo>
                  <a:pt x="878" y="57"/>
                </a:lnTo>
                <a:lnTo>
                  <a:pt x="879" y="56"/>
                </a:lnTo>
                <a:lnTo>
                  <a:pt x="880" y="55"/>
                </a:lnTo>
                <a:lnTo>
                  <a:pt x="880" y="54"/>
                </a:lnTo>
                <a:lnTo>
                  <a:pt x="881" y="54"/>
                </a:lnTo>
                <a:lnTo>
                  <a:pt x="882" y="54"/>
                </a:lnTo>
                <a:lnTo>
                  <a:pt x="882" y="53"/>
                </a:lnTo>
                <a:lnTo>
                  <a:pt x="883" y="52"/>
                </a:lnTo>
                <a:lnTo>
                  <a:pt x="883" y="51"/>
                </a:lnTo>
                <a:lnTo>
                  <a:pt x="884" y="50"/>
                </a:lnTo>
                <a:lnTo>
                  <a:pt x="884" y="50"/>
                </a:lnTo>
                <a:lnTo>
                  <a:pt x="884" y="49"/>
                </a:lnTo>
                <a:lnTo>
                  <a:pt x="886" y="49"/>
                </a:lnTo>
                <a:lnTo>
                  <a:pt x="887" y="49"/>
                </a:lnTo>
                <a:lnTo>
                  <a:pt x="887" y="50"/>
                </a:lnTo>
                <a:lnTo>
                  <a:pt x="887" y="50"/>
                </a:lnTo>
                <a:lnTo>
                  <a:pt x="888" y="50"/>
                </a:lnTo>
                <a:lnTo>
                  <a:pt x="889" y="50"/>
                </a:lnTo>
                <a:lnTo>
                  <a:pt x="890" y="50"/>
                </a:lnTo>
                <a:lnTo>
                  <a:pt x="890" y="50"/>
                </a:lnTo>
                <a:lnTo>
                  <a:pt x="891" y="50"/>
                </a:lnTo>
                <a:lnTo>
                  <a:pt x="892" y="50"/>
                </a:lnTo>
                <a:lnTo>
                  <a:pt x="893" y="50"/>
                </a:lnTo>
                <a:lnTo>
                  <a:pt x="894" y="50"/>
                </a:lnTo>
                <a:lnTo>
                  <a:pt x="894" y="50"/>
                </a:lnTo>
                <a:lnTo>
                  <a:pt x="895" y="49"/>
                </a:lnTo>
                <a:lnTo>
                  <a:pt x="895" y="49"/>
                </a:lnTo>
                <a:lnTo>
                  <a:pt x="895" y="48"/>
                </a:lnTo>
                <a:lnTo>
                  <a:pt x="896" y="48"/>
                </a:lnTo>
                <a:lnTo>
                  <a:pt x="897" y="47"/>
                </a:lnTo>
                <a:lnTo>
                  <a:pt x="897" y="46"/>
                </a:lnTo>
                <a:lnTo>
                  <a:pt x="897" y="46"/>
                </a:lnTo>
                <a:lnTo>
                  <a:pt x="897" y="46"/>
                </a:lnTo>
                <a:lnTo>
                  <a:pt x="898" y="45"/>
                </a:lnTo>
                <a:lnTo>
                  <a:pt x="898" y="45"/>
                </a:lnTo>
                <a:lnTo>
                  <a:pt x="899" y="44"/>
                </a:lnTo>
                <a:lnTo>
                  <a:pt x="899" y="44"/>
                </a:lnTo>
                <a:lnTo>
                  <a:pt x="899" y="44"/>
                </a:lnTo>
                <a:lnTo>
                  <a:pt x="899" y="44"/>
                </a:lnTo>
                <a:lnTo>
                  <a:pt x="900" y="44"/>
                </a:lnTo>
                <a:lnTo>
                  <a:pt x="901" y="43"/>
                </a:lnTo>
                <a:lnTo>
                  <a:pt x="903" y="42"/>
                </a:lnTo>
                <a:lnTo>
                  <a:pt x="904" y="40"/>
                </a:lnTo>
                <a:lnTo>
                  <a:pt x="904" y="40"/>
                </a:lnTo>
                <a:lnTo>
                  <a:pt x="904" y="39"/>
                </a:lnTo>
                <a:lnTo>
                  <a:pt x="904" y="38"/>
                </a:lnTo>
                <a:lnTo>
                  <a:pt x="903" y="38"/>
                </a:lnTo>
                <a:lnTo>
                  <a:pt x="904" y="37"/>
                </a:lnTo>
                <a:lnTo>
                  <a:pt x="903" y="37"/>
                </a:lnTo>
                <a:lnTo>
                  <a:pt x="903" y="36"/>
                </a:lnTo>
                <a:lnTo>
                  <a:pt x="903" y="36"/>
                </a:lnTo>
                <a:lnTo>
                  <a:pt x="903" y="35"/>
                </a:lnTo>
                <a:lnTo>
                  <a:pt x="903" y="34"/>
                </a:lnTo>
                <a:lnTo>
                  <a:pt x="903" y="34"/>
                </a:lnTo>
                <a:lnTo>
                  <a:pt x="902" y="34"/>
                </a:lnTo>
                <a:lnTo>
                  <a:pt x="902" y="34"/>
                </a:lnTo>
                <a:lnTo>
                  <a:pt x="901" y="33"/>
                </a:lnTo>
                <a:lnTo>
                  <a:pt x="900" y="33"/>
                </a:lnTo>
                <a:lnTo>
                  <a:pt x="901" y="33"/>
                </a:lnTo>
                <a:lnTo>
                  <a:pt x="901" y="32"/>
                </a:lnTo>
                <a:lnTo>
                  <a:pt x="901" y="31"/>
                </a:lnTo>
                <a:lnTo>
                  <a:pt x="902" y="29"/>
                </a:lnTo>
                <a:lnTo>
                  <a:pt x="902" y="29"/>
                </a:lnTo>
                <a:lnTo>
                  <a:pt x="901" y="28"/>
                </a:lnTo>
                <a:lnTo>
                  <a:pt x="901" y="27"/>
                </a:lnTo>
                <a:lnTo>
                  <a:pt x="899" y="27"/>
                </a:lnTo>
                <a:lnTo>
                  <a:pt x="899" y="26"/>
                </a:lnTo>
                <a:lnTo>
                  <a:pt x="899" y="25"/>
                </a:lnTo>
                <a:lnTo>
                  <a:pt x="899" y="25"/>
                </a:lnTo>
                <a:lnTo>
                  <a:pt x="899" y="24"/>
                </a:lnTo>
                <a:lnTo>
                  <a:pt x="899" y="23"/>
                </a:lnTo>
                <a:lnTo>
                  <a:pt x="899" y="23"/>
                </a:lnTo>
                <a:lnTo>
                  <a:pt x="899" y="22"/>
                </a:lnTo>
                <a:lnTo>
                  <a:pt x="899" y="21"/>
                </a:lnTo>
                <a:lnTo>
                  <a:pt x="900" y="21"/>
                </a:lnTo>
                <a:lnTo>
                  <a:pt x="900" y="21"/>
                </a:lnTo>
                <a:lnTo>
                  <a:pt x="901" y="21"/>
                </a:lnTo>
                <a:lnTo>
                  <a:pt x="901" y="21"/>
                </a:lnTo>
                <a:lnTo>
                  <a:pt x="902" y="19"/>
                </a:lnTo>
                <a:lnTo>
                  <a:pt x="902" y="17"/>
                </a:lnTo>
                <a:lnTo>
                  <a:pt x="903" y="17"/>
                </a:lnTo>
                <a:lnTo>
                  <a:pt x="903" y="17"/>
                </a:lnTo>
                <a:lnTo>
                  <a:pt x="904" y="16"/>
                </a:lnTo>
                <a:lnTo>
                  <a:pt x="906" y="15"/>
                </a:lnTo>
                <a:lnTo>
                  <a:pt x="907" y="15"/>
                </a:lnTo>
                <a:lnTo>
                  <a:pt x="907" y="14"/>
                </a:lnTo>
                <a:lnTo>
                  <a:pt x="908" y="14"/>
                </a:lnTo>
                <a:lnTo>
                  <a:pt x="908" y="13"/>
                </a:lnTo>
                <a:lnTo>
                  <a:pt x="909" y="13"/>
                </a:lnTo>
                <a:lnTo>
                  <a:pt x="909" y="13"/>
                </a:lnTo>
                <a:lnTo>
                  <a:pt x="911" y="13"/>
                </a:lnTo>
                <a:lnTo>
                  <a:pt x="911" y="13"/>
                </a:lnTo>
                <a:lnTo>
                  <a:pt x="912" y="13"/>
                </a:lnTo>
                <a:lnTo>
                  <a:pt x="912" y="13"/>
                </a:lnTo>
                <a:lnTo>
                  <a:pt x="912" y="13"/>
                </a:lnTo>
                <a:lnTo>
                  <a:pt x="913" y="13"/>
                </a:lnTo>
                <a:lnTo>
                  <a:pt x="913" y="13"/>
                </a:lnTo>
                <a:lnTo>
                  <a:pt x="914" y="13"/>
                </a:lnTo>
                <a:lnTo>
                  <a:pt x="914" y="13"/>
                </a:lnTo>
                <a:lnTo>
                  <a:pt x="914" y="12"/>
                </a:lnTo>
                <a:lnTo>
                  <a:pt x="915" y="12"/>
                </a:lnTo>
                <a:lnTo>
                  <a:pt x="915" y="11"/>
                </a:lnTo>
                <a:lnTo>
                  <a:pt x="914" y="10"/>
                </a:lnTo>
                <a:lnTo>
                  <a:pt x="914" y="9"/>
                </a:lnTo>
                <a:lnTo>
                  <a:pt x="913" y="9"/>
                </a:lnTo>
                <a:lnTo>
                  <a:pt x="913" y="8"/>
                </a:lnTo>
                <a:lnTo>
                  <a:pt x="913" y="8"/>
                </a:lnTo>
                <a:lnTo>
                  <a:pt x="913" y="8"/>
                </a:lnTo>
                <a:lnTo>
                  <a:pt x="912" y="8"/>
                </a:lnTo>
                <a:lnTo>
                  <a:pt x="912" y="7"/>
                </a:lnTo>
                <a:lnTo>
                  <a:pt x="911" y="7"/>
                </a:lnTo>
                <a:lnTo>
                  <a:pt x="911" y="7"/>
                </a:lnTo>
                <a:lnTo>
                  <a:pt x="911" y="7"/>
                </a:lnTo>
                <a:lnTo>
                  <a:pt x="910" y="7"/>
                </a:lnTo>
                <a:lnTo>
                  <a:pt x="910" y="6"/>
                </a:lnTo>
                <a:lnTo>
                  <a:pt x="911" y="6"/>
                </a:lnTo>
                <a:lnTo>
                  <a:pt x="910" y="6"/>
                </a:lnTo>
                <a:lnTo>
                  <a:pt x="911" y="5"/>
                </a:lnTo>
                <a:lnTo>
                  <a:pt x="911" y="5"/>
                </a:lnTo>
                <a:lnTo>
                  <a:pt x="911" y="4"/>
                </a:lnTo>
                <a:lnTo>
                  <a:pt x="911" y="4"/>
                </a:lnTo>
                <a:lnTo>
                  <a:pt x="911" y="4"/>
                </a:lnTo>
                <a:lnTo>
                  <a:pt x="910" y="3"/>
                </a:lnTo>
                <a:lnTo>
                  <a:pt x="910" y="3"/>
                </a:lnTo>
                <a:lnTo>
                  <a:pt x="908" y="2"/>
                </a:lnTo>
                <a:lnTo>
                  <a:pt x="908" y="2"/>
                </a:lnTo>
                <a:lnTo>
                  <a:pt x="908" y="1"/>
                </a:lnTo>
                <a:lnTo>
                  <a:pt x="907" y="1"/>
                </a:lnTo>
                <a:lnTo>
                  <a:pt x="907" y="1"/>
                </a:lnTo>
                <a:lnTo>
                  <a:pt x="906" y="1"/>
                </a:lnTo>
                <a:lnTo>
                  <a:pt x="905" y="1"/>
                </a:lnTo>
                <a:lnTo>
                  <a:pt x="904" y="1"/>
                </a:lnTo>
                <a:lnTo>
                  <a:pt x="903" y="0"/>
                </a:lnTo>
                <a:lnTo>
                  <a:pt x="903" y="0"/>
                </a:lnTo>
                <a:lnTo>
                  <a:pt x="903" y="0"/>
                </a:lnTo>
                <a:lnTo>
                  <a:pt x="901" y="0"/>
                </a:lnTo>
                <a:lnTo>
                  <a:pt x="901" y="0"/>
                </a:lnTo>
                <a:lnTo>
                  <a:pt x="900" y="0"/>
                </a:lnTo>
                <a:lnTo>
                  <a:pt x="899" y="0"/>
                </a:lnTo>
                <a:lnTo>
                  <a:pt x="899" y="1"/>
                </a:lnTo>
                <a:lnTo>
                  <a:pt x="899" y="1"/>
                </a:lnTo>
                <a:lnTo>
                  <a:pt x="899" y="2"/>
                </a:lnTo>
                <a:lnTo>
                  <a:pt x="899" y="3"/>
                </a:lnTo>
                <a:lnTo>
                  <a:pt x="899" y="4"/>
                </a:lnTo>
                <a:lnTo>
                  <a:pt x="899" y="4"/>
                </a:lnTo>
                <a:lnTo>
                  <a:pt x="899" y="5"/>
                </a:lnTo>
                <a:lnTo>
                  <a:pt x="898" y="6"/>
                </a:lnTo>
                <a:lnTo>
                  <a:pt x="897" y="7"/>
                </a:lnTo>
                <a:lnTo>
                  <a:pt x="895" y="9"/>
                </a:lnTo>
                <a:lnTo>
                  <a:pt x="895" y="9"/>
                </a:lnTo>
                <a:lnTo>
                  <a:pt x="895" y="10"/>
                </a:lnTo>
                <a:lnTo>
                  <a:pt x="894" y="10"/>
                </a:lnTo>
                <a:lnTo>
                  <a:pt x="893" y="10"/>
                </a:lnTo>
                <a:lnTo>
                  <a:pt x="893" y="11"/>
                </a:lnTo>
                <a:lnTo>
                  <a:pt x="893" y="11"/>
                </a:lnTo>
                <a:lnTo>
                  <a:pt x="893" y="12"/>
                </a:lnTo>
                <a:lnTo>
                  <a:pt x="892" y="13"/>
                </a:lnTo>
                <a:lnTo>
                  <a:pt x="892" y="13"/>
                </a:lnTo>
                <a:lnTo>
                  <a:pt x="891" y="14"/>
                </a:lnTo>
                <a:lnTo>
                  <a:pt x="891" y="14"/>
                </a:lnTo>
                <a:lnTo>
                  <a:pt x="891" y="15"/>
                </a:lnTo>
                <a:lnTo>
                  <a:pt x="891" y="15"/>
                </a:lnTo>
                <a:lnTo>
                  <a:pt x="890" y="16"/>
                </a:lnTo>
                <a:lnTo>
                  <a:pt x="890" y="17"/>
                </a:lnTo>
                <a:lnTo>
                  <a:pt x="889" y="17"/>
                </a:lnTo>
                <a:lnTo>
                  <a:pt x="888" y="17"/>
                </a:lnTo>
                <a:lnTo>
                  <a:pt x="888" y="17"/>
                </a:lnTo>
                <a:lnTo>
                  <a:pt x="888" y="17"/>
                </a:lnTo>
                <a:lnTo>
                  <a:pt x="887" y="18"/>
                </a:lnTo>
                <a:lnTo>
                  <a:pt x="887" y="19"/>
                </a:lnTo>
                <a:lnTo>
                  <a:pt x="886" y="20"/>
                </a:lnTo>
                <a:lnTo>
                  <a:pt x="886" y="20"/>
                </a:lnTo>
                <a:lnTo>
                  <a:pt x="885" y="21"/>
                </a:lnTo>
                <a:lnTo>
                  <a:pt x="885" y="21"/>
                </a:lnTo>
                <a:lnTo>
                  <a:pt x="884" y="22"/>
                </a:lnTo>
                <a:lnTo>
                  <a:pt x="883" y="22"/>
                </a:lnTo>
                <a:lnTo>
                  <a:pt x="883" y="22"/>
                </a:lnTo>
                <a:lnTo>
                  <a:pt x="882" y="22"/>
                </a:lnTo>
                <a:lnTo>
                  <a:pt x="882" y="22"/>
                </a:lnTo>
                <a:lnTo>
                  <a:pt x="882" y="23"/>
                </a:lnTo>
                <a:lnTo>
                  <a:pt x="882" y="23"/>
                </a:lnTo>
                <a:lnTo>
                  <a:pt x="881" y="23"/>
                </a:lnTo>
                <a:lnTo>
                  <a:pt x="881" y="23"/>
                </a:lnTo>
                <a:lnTo>
                  <a:pt x="880" y="23"/>
                </a:lnTo>
                <a:lnTo>
                  <a:pt x="879" y="24"/>
                </a:lnTo>
                <a:lnTo>
                  <a:pt x="879" y="24"/>
                </a:lnTo>
                <a:lnTo>
                  <a:pt x="879" y="24"/>
                </a:lnTo>
                <a:lnTo>
                  <a:pt x="879" y="25"/>
                </a:lnTo>
                <a:lnTo>
                  <a:pt x="878" y="25"/>
                </a:lnTo>
                <a:lnTo>
                  <a:pt x="878" y="25"/>
                </a:lnTo>
                <a:lnTo>
                  <a:pt x="878" y="25"/>
                </a:lnTo>
                <a:lnTo>
                  <a:pt x="878" y="26"/>
                </a:lnTo>
                <a:lnTo>
                  <a:pt x="878" y="27"/>
                </a:lnTo>
                <a:lnTo>
                  <a:pt x="876" y="28"/>
                </a:lnTo>
                <a:lnTo>
                  <a:pt x="875" y="28"/>
                </a:lnTo>
                <a:lnTo>
                  <a:pt x="875" y="28"/>
                </a:lnTo>
                <a:lnTo>
                  <a:pt x="874" y="28"/>
                </a:lnTo>
                <a:lnTo>
                  <a:pt x="874" y="28"/>
                </a:lnTo>
                <a:lnTo>
                  <a:pt x="874" y="29"/>
                </a:lnTo>
                <a:lnTo>
                  <a:pt x="872" y="29"/>
                </a:lnTo>
                <a:lnTo>
                  <a:pt x="872" y="30"/>
                </a:lnTo>
                <a:lnTo>
                  <a:pt x="871" y="31"/>
                </a:lnTo>
                <a:lnTo>
                  <a:pt x="871" y="31"/>
                </a:lnTo>
                <a:lnTo>
                  <a:pt x="871" y="32"/>
                </a:lnTo>
                <a:lnTo>
                  <a:pt x="870" y="32"/>
                </a:lnTo>
                <a:lnTo>
                  <a:pt x="870" y="33"/>
                </a:lnTo>
                <a:lnTo>
                  <a:pt x="870" y="33"/>
                </a:lnTo>
                <a:lnTo>
                  <a:pt x="870" y="33"/>
                </a:lnTo>
                <a:lnTo>
                  <a:pt x="869" y="33"/>
                </a:lnTo>
                <a:lnTo>
                  <a:pt x="869" y="33"/>
                </a:lnTo>
                <a:lnTo>
                  <a:pt x="869" y="34"/>
                </a:lnTo>
                <a:lnTo>
                  <a:pt x="869" y="34"/>
                </a:lnTo>
                <a:lnTo>
                  <a:pt x="869" y="35"/>
                </a:lnTo>
                <a:lnTo>
                  <a:pt x="868" y="35"/>
                </a:lnTo>
                <a:lnTo>
                  <a:pt x="868" y="35"/>
                </a:lnTo>
                <a:lnTo>
                  <a:pt x="867" y="35"/>
                </a:lnTo>
                <a:lnTo>
                  <a:pt x="866" y="35"/>
                </a:lnTo>
                <a:lnTo>
                  <a:pt x="866" y="35"/>
                </a:lnTo>
                <a:lnTo>
                  <a:pt x="865" y="35"/>
                </a:lnTo>
                <a:lnTo>
                  <a:pt x="864" y="35"/>
                </a:lnTo>
                <a:lnTo>
                  <a:pt x="864" y="35"/>
                </a:lnTo>
                <a:lnTo>
                  <a:pt x="863" y="35"/>
                </a:lnTo>
                <a:lnTo>
                  <a:pt x="863" y="35"/>
                </a:lnTo>
                <a:lnTo>
                  <a:pt x="862" y="35"/>
                </a:lnTo>
                <a:lnTo>
                  <a:pt x="862" y="35"/>
                </a:lnTo>
                <a:lnTo>
                  <a:pt x="861" y="35"/>
                </a:lnTo>
                <a:lnTo>
                  <a:pt x="861" y="35"/>
                </a:lnTo>
                <a:lnTo>
                  <a:pt x="860" y="35"/>
                </a:lnTo>
                <a:lnTo>
                  <a:pt x="859" y="35"/>
                </a:lnTo>
                <a:lnTo>
                  <a:pt x="859" y="35"/>
                </a:lnTo>
                <a:lnTo>
                  <a:pt x="859" y="36"/>
                </a:lnTo>
                <a:lnTo>
                  <a:pt x="860" y="36"/>
                </a:lnTo>
                <a:lnTo>
                  <a:pt x="860" y="37"/>
                </a:lnTo>
                <a:lnTo>
                  <a:pt x="860" y="38"/>
                </a:lnTo>
                <a:lnTo>
                  <a:pt x="860" y="38"/>
                </a:lnTo>
                <a:lnTo>
                  <a:pt x="859" y="39"/>
                </a:lnTo>
                <a:lnTo>
                  <a:pt x="859" y="39"/>
                </a:lnTo>
                <a:lnTo>
                  <a:pt x="858" y="40"/>
                </a:lnTo>
                <a:lnTo>
                  <a:pt x="859" y="40"/>
                </a:lnTo>
                <a:lnTo>
                  <a:pt x="859" y="41"/>
                </a:lnTo>
                <a:lnTo>
                  <a:pt x="859" y="41"/>
                </a:lnTo>
                <a:lnTo>
                  <a:pt x="859" y="41"/>
                </a:lnTo>
                <a:lnTo>
                  <a:pt x="859" y="42"/>
                </a:lnTo>
                <a:lnTo>
                  <a:pt x="859" y="42"/>
                </a:lnTo>
                <a:lnTo>
                  <a:pt x="859" y="42"/>
                </a:lnTo>
                <a:lnTo>
                  <a:pt x="859" y="43"/>
                </a:lnTo>
                <a:lnTo>
                  <a:pt x="859" y="43"/>
                </a:lnTo>
                <a:lnTo>
                  <a:pt x="860" y="43"/>
                </a:lnTo>
                <a:lnTo>
                  <a:pt x="860" y="44"/>
                </a:lnTo>
                <a:lnTo>
                  <a:pt x="860" y="44"/>
                </a:lnTo>
                <a:lnTo>
                  <a:pt x="860" y="44"/>
                </a:lnTo>
                <a:lnTo>
                  <a:pt x="861" y="44"/>
                </a:lnTo>
                <a:lnTo>
                  <a:pt x="861" y="45"/>
                </a:lnTo>
                <a:lnTo>
                  <a:pt x="861" y="45"/>
                </a:lnTo>
                <a:lnTo>
                  <a:pt x="861" y="46"/>
                </a:lnTo>
                <a:lnTo>
                  <a:pt x="861" y="46"/>
                </a:lnTo>
                <a:lnTo>
                  <a:pt x="862" y="46"/>
                </a:lnTo>
                <a:lnTo>
                  <a:pt x="862" y="46"/>
                </a:lnTo>
                <a:lnTo>
                  <a:pt x="862" y="47"/>
                </a:lnTo>
                <a:lnTo>
                  <a:pt x="862" y="47"/>
                </a:lnTo>
                <a:lnTo>
                  <a:pt x="862" y="48"/>
                </a:lnTo>
                <a:lnTo>
                  <a:pt x="862" y="48"/>
                </a:lnTo>
                <a:lnTo>
                  <a:pt x="862" y="49"/>
                </a:lnTo>
                <a:lnTo>
                  <a:pt x="862" y="49"/>
                </a:lnTo>
                <a:lnTo>
                  <a:pt x="862" y="50"/>
                </a:lnTo>
                <a:lnTo>
                  <a:pt x="862" y="50"/>
                </a:lnTo>
                <a:lnTo>
                  <a:pt x="861" y="50"/>
                </a:lnTo>
                <a:lnTo>
                  <a:pt x="861" y="50"/>
                </a:lnTo>
                <a:lnTo>
                  <a:pt x="861" y="50"/>
                </a:lnTo>
                <a:lnTo>
                  <a:pt x="861" y="50"/>
                </a:lnTo>
                <a:lnTo>
                  <a:pt x="860" y="50"/>
                </a:lnTo>
                <a:lnTo>
                  <a:pt x="860" y="51"/>
                </a:lnTo>
                <a:lnTo>
                  <a:pt x="860" y="51"/>
                </a:lnTo>
                <a:lnTo>
                  <a:pt x="860" y="51"/>
                </a:lnTo>
                <a:lnTo>
                  <a:pt x="860" y="52"/>
                </a:lnTo>
                <a:lnTo>
                  <a:pt x="861" y="52"/>
                </a:lnTo>
                <a:lnTo>
                  <a:pt x="861" y="52"/>
                </a:lnTo>
                <a:lnTo>
                  <a:pt x="862" y="52"/>
                </a:lnTo>
                <a:lnTo>
                  <a:pt x="862" y="53"/>
                </a:lnTo>
                <a:lnTo>
                  <a:pt x="862" y="53"/>
                </a:lnTo>
                <a:lnTo>
                  <a:pt x="861" y="54"/>
                </a:lnTo>
                <a:lnTo>
                  <a:pt x="861" y="54"/>
                </a:lnTo>
                <a:lnTo>
                  <a:pt x="861" y="54"/>
                </a:lnTo>
                <a:lnTo>
                  <a:pt x="861" y="54"/>
                </a:lnTo>
                <a:lnTo>
                  <a:pt x="862" y="55"/>
                </a:lnTo>
                <a:lnTo>
                  <a:pt x="861" y="55"/>
                </a:lnTo>
                <a:lnTo>
                  <a:pt x="861" y="55"/>
                </a:lnTo>
                <a:lnTo>
                  <a:pt x="861" y="55"/>
                </a:lnTo>
                <a:lnTo>
                  <a:pt x="860" y="55"/>
                </a:lnTo>
                <a:lnTo>
                  <a:pt x="860" y="55"/>
                </a:lnTo>
                <a:lnTo>
                  <a:pt x="860" y="56"/>
                </a:lnTo>
                <a:lnTo>
                  <a:pt x="860" y="56"/>
                </a:lnTo>
                <a:lnTo>
                  <a:pt x="860" y="56"/>
                </a:lnTo>
                <a:lnTo>
                  <a:pt x="859" y="56"/>
                </a:lnTo>
                <a:lnTo>
                  <a:pt x="859" y="56"/>
                </a:lnTo>
                <a:lnTo>
                  <a:pt x="859" y="56"/>
                </a:lnTo>
                <a:lnTo>
                  <a:pt x="859" y="57"/>
                </a:lnTo>
                <a:lnTo>
                  <a:pt x="859" y="57"/>
                </a:lnTo>
                <a:lnTo>
                  <a:pt x="859" y="57"/>
                </a:lnTo>
                <a:lnTo>
                  <a:pt x="858" y="57"/>
                </a:lnTo>
                <a:lnTo>
                  <a:pt x="858" y="57"/>
                </a:lnTo>
                <a:lnTo>
                  <a:pt x="858" y="57"/>
                </a:lnTo>
                <a:lnTo>
                  <a:pt x="858" y="58"/>
                </a:lnTo>
                <a:lnTo>
                  <a:pt x="858" y="58"/>
                </a:lnTo>
                <a:lnTo>
                  <a:pt x="858" y="58"/>
                </a:lnTo>
                <a:lnTo>
                  <a:pt x="857" y="58"/>
                </a:lnTo>
                <a:lnTo>
                  <a:pt x="857" y="58"/>
                </a:lnTo>
                <a:lnTo>
                  <a:pt x="858" y="58"/>
                </a:lnTo>
                <a:lnTo>
                  <a:pt x="857" y="59"/>
                </a:lnTo>
                <a:lnTo>
                  <a:pt x="858" y="59"/>
                </a:lnTo>
                <a:lnTo>
                  <a:pt x="858" y="59"/>
                </a:lnTo>
                <a:lnTo>
                  <a:pt x="858" y="60"/>
                </a:lnTo>
                <a:lnTo>
                  <a:pt x="858" y="60"/>
                </a:lnTo>
                <a:lnTo>
                  <a:pt x="857" y="59"/>
                </a:lnTo>
                <a:lnTo>
                  <a:pt x="857" y="59"/>
                </a:lnTo>
                <a:lnTo>
                  <a:pt x="857" y="59"/>
                </a:lnTo>
                <a:lnTo>
                  <a:pt x="856" y="59"/>
                </a:lnTo>
                <a:lnTo>
                  <a:pt x="856" y="60"/>
                </a:lnTo>
                <a:lnTo>
                  <a:pt x="857" y="60"/>
                </a:lnTo>
                <a:lnTo>
                  <a:pt x="857" y="60"/>
                </a:lnTo>
                <a:lnTo>
                  <a:pt x="857" y="61"/>
                </a:lnTo>
                <a:lnTo>
                  <a:pt x="857" y="61"/>
                </a:lnTo>
                <a:lnTo>
                  <a:pt x="857" y="61"/>
                </a:lnTo>
                <a:lnTo>
                  <a:pt x="858" y="62"/>
                </a:lnTo>
                <a:lnTo>
                  <a:pt x="858" y="62"/>
                </a:lnTo>
                <a:lnTo>
                  <a:pt x="857" y="62"/>
                </a:lnTo>
                <a:lnTo>
                  <a:pt x="857" y="63"/>
                </a:lnTo>
                <a:lnTo>
                  <a:pt x="857" y="63"/>
                </a:lnTo>
                <a:lnTo>
                  <a:pt x="857" y="63"/>
                </a:lnTo>
                <a:lnTo>
                  <a:pt x="856" y="63"/>
                </a:lnTo>
                <a:lnTo>
                  <a:pt x="856" y="63"/>
                </a:lnTo>
                <a:lnTo>
                  <a:pt x="857" y="63"/>
                </a:lnTo>
                <a:lnTo>
                  <a:pt x="857" y="64"/>
                </a:lnTo>
                <a:lnTo>
                  <a:pt x="857" y="64"/>
                </a:lnTo>
                <a:lnTo>
                  <a:pt x="857" y="64"/>
                </a:lnTo>
                <a:lnTo>
                  <a:pt x="857" y="64"/>
                </a:lnTo>
                <a:lnTo>
                  <a:pt x="857" y="65"/>
                </a:lnTo>
                <a:lnTo>
                  <a:pt x="857" y="65"/>
                </a:lnTo>
                <a:lnTo>
                  <a:pt x="857" y="65"/>
                </a:lnTo>
                <a:lnTo>
                  <a:pt x="857" y="65"/>
                </a:lnTo>
                <a:lnTo>
                  <a:pt x="857" y="66"/>
                </a:lnTo>
                <a:lnTo>
                  <a:pt x="857" y="66"/>
                </a:lnTo>
                <a:lnTo>
                  <a:pt x="857" y="67"/>
                </a:lnTo>
                <a:lnTo>
                  <a:pt x="857" y="67"/>
                </a:lnTo>
                <a:lnTo>
                  <a:pt x="857" y="68"/>
                </a:lnTo>
                <a:lnTo>
                  <a:pt x="857" y="68"/>
                </a:lnTo>
                <a:lnTo>
                  <a:pt x="857" y="68"/>
                </a:lnTo>
                <a:lnTo>
                  <a:pt x="858" y="68"/>
                </a:lnTo>
                <a:lnTo>
                  <a:pt x="858" y="68"/>
                </a:lnTo>
                <a:lnTo>
                  <a:pt x="858" y="69"/>
                </a:lnTo>
                <a:lnTo>
                  <a:pt x="859" y="69"/>
                </a:lnTo>
                <a:lnTo>
                  <a:pt x="859" y="70"/>
                </a:lnTo>
                <a:lnTo>
                  <a:pt x="859" y="70"/>
                </a:lnTo>
                <a:lnTo>
                  <a:pt x="860" y="70"/>
                </a:lnTo>
                <a:lnTo>
                  <a:pt x="859" y="70"/>
                </a:lnTo>
                <a:lnTo>
                  <a:pt x="859" y="70"/>
                </a:lnTo>
                <a:lnTo>
                  <a:pt x="858" y="71"/>
                </a:lnTo>
                <a:lnTo>
                  <a:pt x="858" y="71"/>
                </a:lnTo>
                <a:lnTo>
                  <a:pt x="858" y="71"/>
                </a:lnTo>
                <a:lnTo>
                  <a:pt x="859" y="72"/>
                </a:lnTo>
                <a:lnTo>
                  <a:pt x="859" y="72"/>
                </a:lnTo>
                <a:lnTo>
                  <a:pt x="858" y="72"/>
                </a:lnTo>
                <a:lnTo>
                  <a:pt x="858" y="72"/>
                </a:lnTo>
                <a:lnTo>
                  <a:pt x="858" y="72"/>
                </a:lnTo>
                <a:lnTo>
                  <a:pt x="857" y="72"/>
                </a:lnTo>
                <a:lnTo>
                  <a:pt x="857" y="71"/>
                </a:lnTo>
                <a:lnTo>
                  <a:pt x="857" y="71"/>
                </a:lnTo>
                <a:lnTo>
                  <a:pt x="856" y="71"/>
                </a:lnTo>
                <a:lnTo>
                  <a:pt x="857" y="72"/>
                </a:lnTo>
                <a:lnTo>
                  <a:pt x="857" y="72"/>
                </a:lnTo>
                <a:lnTo>
                  <a:pt x="857" y="73"/>
                </a:lnTo>
                <a:lnTo>
                  <a:pt x="857" y="73"/>
                </a:lnTo>
                <a:lnTo>
                  <a:pt x="857" y="73"/>
                </a:lnTo>
                <a:lnTo>
                  <a:pt x="857" y="73"/>
                </a:lnTo>
                <a:lnTo>
                  <a:pt x="856" y="73"/>
                </a:lnTo>
                <a:lnTo>
                  <a:pt x="856" y="73"/>
                </a:lnTo>
                <a:lnTo>
                  <a:pt x="856" y="73"/>
                </a:lnTo>
                <a:lnTo>
                  <a:pt x="856" y="73"/>
                </a:lnTo>
                <a:lnTo>
                  <a:pt x="856" y="73"/>
                </a:lnTo>
                <a:lnTo>
                  <a:pt x="856" y="74"/>
                </a:lnTo>
                <a:lnTo>
                  <a:pt x="856" y="74"/>
                </a:lnTo>
                <a:lnTo>
                  <a:pt x="856" y="74"/>
                </a:lnTo>
                <a:lnTo>
                  <a:pt x="855" y="75"/>
                </a:lnTo>
                <a:lnTo>
                  <a:pt x="856" y="75"/>
                </a:lnTo>
                <a:lnTo>
                  <a:pt x="856" y="75"/>
                </a:lnTo>
                <a:lnTo>
                  <a:pt x="856" y="75"/>
                </a:lnTo>
                <a:lnTo>
                  <a:pt x="855" y="75"/>
                </a:lnTo>
                <a:lnTo>
                  <a:pt x="855" y="75"/>
                </a:lnTo>
                <a:lnTo>
                  <a:pt x="855" y="76"/>
                </a:lnTo>
                <a:lnTo>
                  <a:pt x="856" y="76"/>
                </a:lnTo>
                <a:lnTo>
                  <a:pt x="855" y="76"/>
                </a:lnTo>
                <a:lnTo>
                  <a:pt x="855" y="76"/>
                </a:lnTo>
                <a:lnTo>
                  <a:pt x="855" y="77"/>
                </a:lnTo>
                <a:lnTo>
                  <a:pt x="856" y="77"/>
                </a:lnTo>
                <a:lnTo>
                  <a:pt x="856" y="77"/>
                </a:lnTo>
                <a:lnTo>
                  <a:pt x="856" y="77"/>
                </a:lnTo>
                <a:lnTo>
                  <a:pt x="856" y="78"/>
                </a:lnTo>
                <a:lnTo>
                  <a:pt x="856" y="78"/>
                </a:lnTo>
                <a:lnTo>
                  <a:pt x="856" y="78"/>
                </a:lnTo>
                <a:lnTo>
                  <a:pt x="855" y="78"/>
                </a:lnTo>
                <a:lnTo>
                  <a:pt x="855" y="79"/>
                </a:lnTo>
                <a:lnTo>
                  <a:pt x="855" y="79"/>
                </a:lnTo>
                <a:lnTo>
                  <a:pt x="855" y="79"/>
                </a:lnTo>
                <a:lnTo>
                  <a:pt x="855" y="80"/>
                </a:lnTo>
                <a:lnTo>
                  <a:pt x="855" y="80"/>
                </a:lnTo>
                <a:lnTo>
                  <a:pt x="855" y="80"/>
                </a:lnTo>
                <a:lnTo>
                  <a:pt x="854" y="80"/>
                </a:lnTo>
                <a:lnTo>
                  <a:pt x="854" y="80"/>
                </a:lnTo>
                <a:lnTo>
                  <a:pt x="854" y="81"/>
                </a:lnTo>
                <a:lnTo>
                  <a:pt x="854" y="81"/>
                </a:lnTo>
                <a:lnTo>
                  <a:pt x="855" y="82"/>
                </a:lnTo>
                <a:lnTo>
                  <a:pt x="855" y="81"/>
                </a:lnTo>
                <a:lnTo>
                  <a:pt x="855" y="81"/>
                </a:lnTo>
                <a:lnTo>
                  <a:pt x="856" y="81"/>
                </a:lnTo>
                <a:lnTo>
                  <a:pt x="856" y="82"/>
                </a:lnTo>
                <a:lnTo>
                  <a:pt x="855" y="82"/>
                </a:lnTo>
                <a:lnTo>
                  <a:pt x="855" y="83"/>
                </a:lnTo>
                <a:lnTo>
                  <a:pt x="855" y="83"/>
                </a:lnTo>
                <a:lnTo>
                  <a:pt x="855" y="83"/>
                </a:lnTo>
                <a:lnTo>
                  <a:pt x="856" y="83"/>
                </a:lnTo>
                <a:lnTo>
                  <a:pt x="856" y="84"/>
                </a:lnTo>
                <a:lnTo>
                  <a:pt x="856" y="84"/>
                </a:lnTo>
                <a:lnTo>
                  <a:pt x="856" y="85"/>
                </a:lnTo>
                <a:lnTo>
                  <a:pt x="856" y="85"/>
                </a:lnTo>
                <a:lnTo>
                  <a:pt x="856" y="86"/>
                </a:lnTo>
                <a:lnTo>
                  <a:pt x="857" y="86"/>
                </a:lnTo>
                <a:lnTo>
                  <a:pt x="857" y="85"/>
                </a:lnTo>
                <a:lnTo>
                  <a:pt x="857" y="85"/>
                </a:lnTo>
                <a:lnTo>
                  <a:pt x="857" y="86"/>
                </a:lnTo>
                <a:lnTo>
                  <a:pt x="857" y="87"/>
                </a:lnTo>
                <a:lnTo>
                  <a:pt x="857" y="87"/>
                </a:lnTo>
                <a:lnTo>
                  <a:pt x="856" y="87"/>
                </a:lnTo>
                <a:lnTo>
                  <a:pt x="856" y="88"/>
                </a:lnTo>
                <a:lnTo>
                  <a:pt x="856" y="88"/>
                </a:lnTo>
                <a:lnTo>
                  <a:pt x="856" y="88"/>
                </a:lnTo>
                <a:lnTo>
                  <a:pt x="856" y="89"/>
                </a:lnTo>
                <a:lnTo>
                  <a:pt x="856" y="89"/>
                </a:lnTo>
                <a:lnTo>
                  <a:pt x="856" y="89"/>
                </a:lnTo>
                <a:lnTo>
                  <a:pt x="856" y="90"/>
                </a:lnTo>
                <a:lnTo>
                  <a:pt x="856" y="90"/>
                </a:lnTo>
                <a:lnTo>
                  <a:pt x="855" y="90"/>
                </a:lnTo>
                <a:lnTo>
                  <a:pt x="855" y="91"/>
                </a:lnTo>
                <a:lnTo>
                  <a:pt x="856" y="91"/>
                </a:lnTo>
                <a:lnTo>
                  <a:pt x="856" y="91"/>
                </a:lnTo>
                <a:lnTo>
                  <a:pt x="856" y="91"/>
                </a:lnTo>
                <a:lnTo>
                  <a:pt x="857" y="91"/>
                </a:lnTo>
                <a:lnTo>
                  <a:pt x="856" y="92"/>
                </a:lnTo>
                <a:lnTo>
                  <a:pt x="856" y="92"/>
                </a:lnTo>
                <a:lnTo>
                  <a:pt x="855" y="92"/>
                </a:lnTo>
                <a:lnTo>
                  <a:pt x="855" y="92"/>
                </a:lnTo>
                <a:lnTo>
                  <a:pt x="854" y="93"/>
                </a:lnTo>
                <a:lnTo>
                  <a:pt x="854" y="93"/>
                </a:lnTo>
                <a:lnTo>
                  <a:pt x="854" y="93"/>
                </a:lnTo>
                <a:lnTo>
                  <a:pt x="853" y="94"/>
                </a:lnTo>
                <a:lnTo>
                  <a:pt x="853" y="94"/>
                </a:lnTo>
                <a:lnTo>
                  <a:pt x="853" y="95"/>
                </a:lnTo>
                <a:lnTo>
                  <a:pt x="853" y="95"/>
                </a:lnTo>
                <a:lnTo>
                  <a:pt x="853" y="96"/>
                </a:lnTo>
                <a:lnTo>
                  <a:pt x="853" y="96"/>
                </a:lnTo>
                <a:lnTo>
                  <a:pt x="853" y="96"/>
                </a:lnTo>
                <a:lnTo>
                  <a:pt x="853" y="96"/>
                </a:lnTo>
                <a:lnTo>
                  <a:pt x="854" y="96"/>
                </a:lnTo>
                <a:lnTo>
                  <a:pt x="854" y="96"/>
                </a:lnTo>
                <a:lnTo>
                  <a:pt x="854" y="96"/>
                </a:lnTo>
                <a:lnTo>
                  <a:pt x="854" y="97"/>
                </a:lnTo>
                <a:lnTo>
                  <a:pt x="854" y="97"/>
                </a:lnTo>
                <a:lnTo>
                  <a:pt x="854" y="97"/>
                </a:lnTo>
                <a:lnTo>
                  <a:pt x="854" y="98"/>
                </a:lnTo>
                <a:lnTo>
                  <a:pt x="854" y="99"/>
                </a:lnTo>
                <a:lnTo>
                  <a:pt x="854" y="99"/>
                </a:lnTo>
                <a:lnTo>
                  <a:pt x="855" y="99"/>
                </a:lnTo>
                <a:lnTo>
                  <a:pt x="855" y="99"/>
                </a:lnTo>
                <a:lnTo>
                  <a:pt x="855" y="100"/>
                </a:lnTo>
                <a:lnTo>
                  <a:pt x="855" y="100"/>
                </a:lnTo>
                <a:lnTo>
                  <a:pt x="855" y="100"/>
                </a:lnTo>
                <a:lnTo>
                  <a:pt x="854" y="100"/>
                </a:lnTo>
                <a:lnTo>
                  <a:pt x="854" y="100"/>
                </a:lnTo>
                <a:lnTo>
                  <a:pt x="853" y="101"/>
                </a:lnTo>
                <a:lnTo>
                  <a:pt x="853" y="101"/>
                </a:lnTo>
                <a:lnTo>
                  <a:pt x="853" y="101"/>
                </a:lnTo>
                <a:lnTo>
                  <a:pt x="853" y="102"/>
                </a:lnTo>
                <a:lnTo>
                  <a:pt x="853" y="102"/>
                </a:lnTo>
                <a:lnTo>
                  <a:pt x="853" y="102"/>
                </a:lnTo>
                <a:lnTo>
                  <a:pt x="854" y="102"/>
                </a:lnTo>
                <a:lnTo>
                  <a:pt x="853" y="103"/>
                </a:lnTo>
                <a:lnTo>
                  <a:pt x="854" y="103"/>
                </a:lnTo>
                <a:lnTo>
                  <a:pt x="854" y="103"/>
                </a:lnTo>
                <a:lnTo>
                  <a:pt x="854" y="104"/>
                </a:lnTo>
                <a:lnTo>
                  <a:pt x="854" y="104"/>
                </a:lnTo>
                <a:lnTo>
                  <a:pt x="853" y="103"/>
                </a:lnTo>
                <a:lnTo>
                  <a:pt x="853" y="103"/>
                </a:lnTo>
                <a:lnTo>
                  <a:pt x="853" y="104"/>
                </a:lnTo>
                <a:lnTo>
                  <a:pt x="853" y="104"/>
                </a:lnTo>
                <a:lnTo>
                  <a:pt x="853" y="104"/>
                </a:lnTo>
                <a:lnTo>
                  <a:pt x="853" y="104"/>
                </a:lnTo>
                <a:lnTo>
                  <a:pt x="852" y="104"/>
                </a:lnTo>
                <a:lnTo>
                  <a:pt x="852" y="103"/>
                </a:lnTo>
                <a:lnTo>
                  <a:pt x="852" y="103"/>
                </a:lnTo>
                <a:lnTo>
                  <a:pt x="852" y="104"/>
                </a:lnTo>
                <a:lnTo>
                  <a:pt x="852" y="104"/>
                </a:lnTo>
                <a:lnTo>
                  <a:pt x="852" y="104"/>
                </a:lnTo>
                <a:lnTo>
                  <a:pt x="852" y="104"/>
                </a:lnTo>
                <a:lnTo>
                  <a:pt x="852" y="105"/>
                </a:lnTo>
                <a:lnTo>
                  <a:pt x="851" y="106"/>
                </a:lnTo>
                <a:lnTo>
                  <a:pt x="852" y="107"/>
                </a:lnTo>
                <a:lnTo>
                  <a:pt x="851" y="107"/>
                </a:lnTo>
                <a:lnTo>
                  <a:pt x="851" y="107"/>
                </a:lnTo>
                <a:lnTo>
                  <a:pt x="851" y="108"/>
                </a:lnTo>
                <a:lnTo>
                  <a:pt x="852" y="108"/>
                </a:lnTo>
                <a:lnTo>
                  <a:pt x="852" y="108"/>
                </a:lnTo>
                <a:lnTo>
                  <a:pt x="852" y="108"/>
                </a:lnTo>
                <a:lnTo>
                  <a:pt x="853" y="109"/>
                </a:lnTo>
                <a:lnTo>
                  <a:pt x="853" y="109"/>
                </a:lnTo>
                <a:lnTo>
                  <a:pt x="853" y="109"/>
                </a:lnTo>
                <a:lnTo>
                  <a:pt x="853" y="109"/>
                </a:lnTo>
                <a:lnTo>
                  <a:pt x="854" y="110"/>
                </a:lnTo>
                <a:lnTo>
                  <a:pt x="854" y="110"/>
                </a:lnTo>
                <a:lnTo>
                  <a:pt x="854" y="110"/>
                </a:lnTo>
                <a:lnTo>
                  <a:pt x="855" y="110"/>
                </a:lnTo>
                <a:lnTo>
                  <a:pt x="855" y="110"/>
                </a:lnTo>
                <a:lnTo>
                  <a:pt x="856" y="110"/>
                </a:lnTo>
                <a:lnTo>
                  <a:pt x="856" y="111"/>
                </a:lnTo>
                <a:lnTo>
                  <a:pt x="856" y="111"/>
                </a:lnTo>
                <a:lnTo>
                  <a:pt x="857" y="111"/>
                </a:lnTo>
                <a:lnTo>
                  <a:pt x="857" y="111"/>
                </a:lnTo>
                <a:lnTo>
                  <a:pt x="857" y="112"/>
                </a:lnTo>
                <a:lnTo>
                  <a:pt x="858" y="112"/>
                </a:lnTo>
                <a:lnTo>
                  <a:pt x="858" y="112"/>
                </a:lnTo>
                <a:lnTo>
                  <a:pt x="859" y="112"/>
                </a:lnTo>
                <a:lnTo>
                  <a:pt x="860" y="112"/>
                </a:lnTo>
                <a:lnTo>
                  <a:pt x="860" y="112"/>
                </a:lnTo>
                <a:lnTo>
                  <a:pt x="861" y="112"/>
                </a:lnTo>
                <a:lnTo>
                  <a:pt x="861" y="112"/>
                </a:lnTo>
                <a:lnTo>
                  <a:pt x="862" y="112"/>
                </a:lnTo>
                <a:lnTo>
                  <a:pt x="862" y="113"/>
                </a:lnTo>
                <a:lnTo>
                  <a:pt x="862" y="113"/>
                </a:lnTo>
                <a:lnTo>
                  <a:pt x="863" y="113"/>
                </a:lnTo>
                <a:lnTo>
                  <a:pt x="863" y="113"/>
                </a:lnTo>
                <a:lnTo>
                  <a:pt x="864" y="113"/>
                </a:lnTo>
                <a:lnTo>
                  <a:pt x="864" y="113"/>
                </a:lnTo>
                <a:lnTo>
                  <a:pt x="864" y="113"/>
                </a:lnTo>
                <a:lnTo>
                  <a:pt x="865" y="113"/>
                </a:lnTo>
                <a:lnTo>
                  <a:pt x="866" y="113"/>
                </a:lnTo>
                <a:lnTo>
                  <a:pt x="866" y="113"/>
                </a:lnTo>
                <a:lnTo>
                  <a:pt x="866" y="113"/>
                </a:lnTo>
                <a:lnTo>
                  <a:pt x="866" y="114"/>
                </a:lnTo>
                <a:lnTo>
                  <a:pt x="867" y="114"/>
                </a:lnTo>
                <a:lnTo>
                  <a:pt x="867" y="115"/>
                </a:lnTo>
                <a:lnTo>
                  <a:pt x="867" y="115"/>
                </a:lnTo>
                <a:lnTo>
                  <a:pt x="867" y="116"/>
                </a:lnTo>
                <a:lnTo>
                  <a:pt x="867" y="116"/>
                </a:lnTo>
                <a:lnTo>
                  <a:pt x="867" y="117"/>
                </a:lnTo>
                <a:lnTo>
                  <a:pt x="867" y="117"/>
                </a:lnTo>
                <a:lnTo>
                  <a:pt x="868" y="117"/>
                </a:lnTo>
                <a:lnTo>
                  <a:pt x="868" y="118"/>
                </a:lnTo>
                <a:lnTo>
                  <a:pt x="869" y="118"/>
                </a:lnTo>
                <a:lnTo>
                  <a:pt x="869" y="118"/>
                </a:lnTo>
                <a:lnTo>
                  <a:pt x="870" y="118"/>
                </a:lnTo>
                <a:lnTo>
                  <a:pt x="870" y="119"/>
                </a:lnTo>
                <a:lnTo>
                  <a:pt x="870" y="119"/>
                </a:lnTo>
                <a:lnTo>
                  <a:pt x="870" y="119"/>
                </a:lnTo>
                <a:lnTo>
                  <a:pt x="870" y="119"/>
                </a:lnTo>
                <a:lnTo>
                  <a:pt x="871" y="119"/>
                </a:lnTo>
                <a:lnTo>
                  <a:pt x="871" y="119"/>
                </a:lnTo>
                <a:lnTo>
                  <a:pt x="872" y="119"/>
                </a:lnTo>
                <a:lnTo>
                  <a:pt x="872" y="119"/>
                </a:lnTo>
                <a:lnTo>
                  <a:pt x="873" y="119"/>
                </a:lnTo>
                <a:lnTo>
                  <a:pt x="873" y="119"/>
                </a:lnTo>
                <a:lnTo>
                  <a:pt x="874" y="120"/>
                </a:lnTo>
                <a:lnTo>
                  <a:pt x="873" y="120"/>
                </a:lnTo>
                <a:lnTo>
                  <a:pt x="873" y="120"/>
                </a:lnTo>
                <a:lnTo>
                  <a:pt x="872" y="121"/>
                </a:lnTo>
                <a:lnTo>
                  <a:pt x="873" y="121"/>
                </a:lnTo>
                <a:lnTo>
                  <a:pt x="873" y="121"/>
                </a:lnTo>
                <a:lnTo>
                  <a:pt x="873" y="121"/>
                </a:lnTo>
                <a:lnTo>
                  <a:pt x="873" y="121"/>
                </a:lnTo>
                <a:lnTo>
                  <a:pt x="873" y="122"/>
                </a:lnTo>
                <a:lnTo>
                  <a:pt x="872" y="122"/>
                </a:lnTo>
                <a:lnTo>
                  <a:pt x="872" y="122"/>
                </a:lnTo>
                <a:lnTo>
                  <a:pt x="872" y="123"/>
                </a:lnTo>
                <a:lnTo>
                  <a:pt x="872" y="123"/>
                </a:lnTo>
                <a:lnTo>
                  <a:pt x="872" y="123"/>
                </a:lnTo>
                <a:lnTo>
                  <a:pt x="873" y="123"/>
                </a:lnTo>
                <a:lnTo>
                  <a:pt x="873" y="124"/>
                </a:lnTo>
                <a:lnTo>
                  <a:pt x="873" y="124"/>
                </a:lnTo>
                <a:lnTo>
                  <a:pt x="873" y="123"/>
                </a:lnTo>
                <a:lnTo>
                  <a:pt x="873" y="123"/>
                </a:lnTo>
                <a:lnTo>
                  <a:pt x="874" y="123"/>
                </a:lnTo>
                <a:lnTo>
                  <a:pt x="874" y="123"/>
                </a:lnTo>
                <a:lnTo>
                  <a:pt x="874" y="124"/>
                </a:lnTo>
                <a:lnTo>
                  <a:pt x="874" y="124"/>
                </a:lnTo>
                <a:lnTo>
                  <a:pt x="874" y="124"/>
                </a:lnTo>
                <a:lnTo>
                  <a:pt x="875" y="124"/>
                </a:lnTo>
                <a:lnTo>
                  <a:pt x="875" y="125"/>
                </a:lnTo>
                <a:lnTo>
                  <a:pt x="874" y="125"/>
                </a:lnTo>
                <a:lnTo>
                  <a:pt x="874" y="125"/>
                </a:lnTo>
                <a:lnTo>
                  <a:pt x="874" y="125"/>
                </a:lnTo>
                <a:lnTo>
                  <a:pt x="873" y="125"/>
                </a:lnTo>
                <a:lnTo>
                  <a:pt x="873" y="125"/>
                </a:lnTo>
                <a:lnTo>
                  <a:pt x="874" y="125"/>
                </a:lnTo>
                <a:lnTo>
                  <a:pt x="874" y="125"/>
                </a:lnTo>
                <a:lnTo>
                  <a:pt x="874" y="125"/>
                </a:lnTo>
                <a:lnTo>
                  <a:pt x="874" y="125"/>
                </a:lnTo>
                <a:lnTo>
                  <a:pt x="874" y="125"/>
                </a:lnTo>
                <a:lnTo>
                  <a:pt x="874" y="126"/>
                </a:lnTo>
                <a:lnTo>
                  <a:pt x="874" y="126"/>
                </a:lnTo>
                <a:lnTo>
                  <a:pt x="875" y="126"/>
                </a:lnTo>
                <a:lnTo>
                  <a:pt x="875" y="126"/>
                </a:lnTo>
                <a:lnTo>
                  <a:pt x="876" y="126"/>
                </a:lnTo>
                <a:lnTo>
                  <a:pt x="876" y="127"/>
                </a:lnTo>
                <a:lnTo>
                  <a:pt x="876" y="128"/>
                </a:lnTo>
                <a:lnTo>
                  <a:pt x="876" y="129"/>
                </a:lnTo>
                <a:lnTo>
                  <a:pt x="875" y="129"/>
                </a:lnTo>
                <a:lnTo>
                  <a:pt x="875" y="129"/>
                </a:lnTo>
                <a:lnTo>
                  <a:pt x="874" y="129"/>
                </a:lnTo>
                <a:lnTo>
                  <a:pt x="874" y="129"/>
                </a:lnTo>
                <a:lnTo>
                  <a:pt x="874" y="129"/>
                </a:lnTo>
                <a:lnTo>
                  <a:pt x="874" y="129"/>
                </a:lnTo>
                <a:lnTo>
                  <a:pt x="874" y="129"/>
                </a:lnTo>
                <a:lnTo>
                  <a:pt x="875" y="129"/>
                </a:lnTo>
                <a:lnTo>
                  <a:pt x="875" y="130"/>
                </a:lnTo>
                <a:lnTo>
                  <a:pt x="875" y="130"/>
                </a:lnTo>
                <a:lnTo>
                  <a:pt x="875" y="131"/>
                </a:lnTo>
                <a:lnTo>
                  <a:pt x="875" y="131"/>
                </a:lnTo>
                <a:lnTo>
                  <a:pt x="875" y="131"/>
                </a:lnTo>
                <a:lnTo>
                  <a:pt x="874" y="131"/>
                </a:lnTo>
                <a:lnTo>
                  <a:pt x="874" y="132"/>
                </a:lnTo>
                <a:lnTo>
                  <a:pt x="875" y="132"/>
                </a:lnTo>
                <a:lnTo>
                  <a:pt x="875" y="132"/>
                </a:lnTo>
                <a:lnTo>
                  <a:pt x="875" y="132"/>
                </a:lnTo>
                <a:lnTo>
                  <a:pt x="876" y="133"/>
                </a:lnTo>
                <a:lnTo>
                  <a:pt x="876" y="133"/>
                </a:lnTo>
                <a:lnTo>
                  <a:pt x="876" y="133"/>
                </a:lnTo>
                <a:lnTo>
                  <a:pt x="875" y="133"/>
                </a:lnTo>
                <a:lnTo>
                  <a:pt x="875" y="134"/>
                </a:lnTo>
                <a:lnTo>
                  <a:pt x="875" y="134"/>
                </a:lnTo>
                <a:lnTo>
                  <a:pt x="875" y="134"/>
                </a:lnTo>
                <a:lnTo>
                  <a:pt x="875" y="135"/>
                </a:lnTo>
                <a:lnTo>
                  <a:pt x="874" y="135"/>
                </a:lnTo>
                <a:lnTo>
                  <a:pt x="874" y="135"/>
                </a:lnTo>
                <a:lnTo>
                  <a:pt x="875" y="135"/>
                </a:lnTo>
                <a:lnTo>
                  <a:pt x="875" y="136"/>
                </a:lnTo>
                <a:lnTo>
                  <a:pt x="875" y="136"/>
                </a:lnTo>
                <a:lnTo>
                  <a:pt x="874" y="136"/>
                </a:lnTo>
                <a:lnTo>
                  <a:pt x="874" y="136"/>
                </a:lnTo>
                <a:lnTo>
                  <a:pt x="874" y="136"/>
                </a:lnTo>
                <a:lnTo>
                  <a:pt x="873" y="135"/>
                </a:lnTo>
                <a:lnTo>
                  <a:pt x="873" y="135"/>
                </a:lnTo>
                <a:lnTo>
                  <a:pt x="873" y="136"/>
                </a:lnTo>
                <a:lnTo>
                  <a:pt x="873" y="136"/>
                </a:lnTo>
                <a:lnTo>
                  <a:pt x="873" y="137"/>
                </a:lnTo>
                <a:lnTo>
                  <a:pt x="872" y="137"/>
                </a:lnTo>
                <a:lnTo>
                  <a:pt x="872" y="137"/>
                </a:lnTo>
                <a:lnTo>
                  <a:pt x="871" y="137"/>
                </a:lnTo>
                <a:lnTo>
                  <a:pt x="871" y="138"/>
                </a:lnTo>
                <a:lnTo>
                  <a:pt x="871" y="138"/>
                </a:lnTo>
                <a:lnTo>
                  <a:pt x="871" y="138"/>
                </a:lnTo>
                <a:lnTo>
                  <a:pt x="871" y="138"/>
                </a:lnTo>
                <a:lnTo>
                  <a:pt x="871" y="139"/>
                </a:lnTo>
                <a:lnTo>
                  <a:pt x="871" y="139"/>
                </a:lnTo>
                <a:lnTo>
                  <a:pt x="870" y="139"/>
                </a:lnTo>
                <a:lnTo>
                  <a:pt x="870" y="140"/>
                </a:lnTo>
                <a:lnTo>
                  <a:pt x="871" y="140"/>
                </a:lnTo>
                <a:lnTo>
                  <a:pt x="871" y="140"/>
                </a:lnTo>
                <a:lnTo>
                  <a:pt x="871" y="140"/>
                </a:lnTo>
                <a:lnTo>
                  <a:pt x="872" y="140"/>
                </a:lnTo>
                <a:lnTo>
                  <a:pt x="872" y="140"/>
                </a:lnTo>
                <a:lnTo>
                  <a:pt x="871" y="140"/>
                </a:lnTo>
                <a:lnTo>
                  <a:pt x="871" y="140"/>
                </a:lnTo>
                <a:lnTo>
                  <a:pt x="870" y="140"/>
                </a:lnTo>
                <a:lnTo>
                  <a:pt x="870" y="140"/>
                </a:lnTo>
                <a:lnTo>
                  <a:pt x="870" y="140"/>
                </a:lnTo>
                <a:lnTo>
                  <a:pt x="870" y="141"/>
                </a:lnTo>
                <a:lnTo>
                  <a:pt x="870" y="141"/>
                </a:lnTo>
                <a:lnTo>
                  <a:pt x="869" y="141"/>
                </a:lnTo>
                <a:lnTo>
                  <a:pt x="869" y="141"/>
                </a:lnTo>
                <a:lnTo>
                  <a:pt x="868" y="141"/>
                </a:lnTo>
                <a:lnTo>
                  <a:pt x="868" y="142"/>
                </a:lnTo>
                <a:lnTo>
                  <a:pt x="868" y="142"/>
                </a:lnTo>
                <a:lnTo>
                  <a:pt x="868" y="142"/>
                </a:lnTo>
                <a:lnTo>
                  <a:pt x="868" y="142"/>
                </a:lnTo>
                <a:lnTo>
                  <a:pt x="868" y="143"/>
                </a:lnTo>
                <a:lnTo>
                  <a:pt x="867" y="143"/>
                </a:lnTo>
                <a:lnTo>
                  <a:pt x="867" y="143"/>
                </a:lnTo>
                <a:lnTo>
                  <a:pt x="868" y="144"/>
                </a:lnTo>
                <a:lnTo>
                  <a:pt x="867" y="144"/>
                </a:lnTo>
                <a:lnTo>
                  <a:pt x="867" y="144"/>
                </a:lnTo>
                <a:lnTo>
                  <a:pt x="867" y="143"/>
                </a:lnTo>
                <a:lnTo>
                  <a:pt x="867" y="143"/>
                </a:lnTo>
                <a:lnTo>
                  <a:pt x="866" y="143"/>
                </a:lnTo>
                <a:lnTo>
                  <a:pt x="866" y="143"/>
                </a:lnTo>
                <a:lnTo>
                  <a:pt x="866" y="143"/>
                </a:lnTo>
                <a:lnTo>
                  <a:pt x="866" y="143"/>
                </a:lnTo>
                <a:lnTo>
                  <a:pt x="866" y="143"/>
                </a:lnTo>
                <a:lnTo>
                  <a:pt x="866" y="144"/>
                </a:lnTo>
                <a:lnTo>
                  <a:pt x="866" y="144"/>
                </a:lnTo>
                <a:lnTo>
                  <a:pt x="865" y="143"/>
                </a:lnTo>
                <a:lnTo>
                  <a:pt x="865" y="143"/>
                </a:lnTo>
                <a:lnTo>
                  <a:pt x="865" y="143"/>
                </a:lnTo>
                <a:lnTo>
                  <a:pt x="865" y="142"/>
                </a:lnTo>
                <a:lnTo>
                  <a:pt x="865" y="142"/>
                </a:lnTo>
                <a:lnTo>
                  <a:pt x="864" y="142"/>
                </a:lnTo>
                <a:lnTo>
                  <a:pt x="864" y="142"/>
                </a:lnTo>
                <a:lnTo>
                  <a:pt x="864" y="142"/>
                </a:lnTo>
                <a:lnTo>
                  <a:pt x="864" y="142"/>
                </a:lnTo>
                <a:lnTo>
                  <a:pt x="864" y="142"/>
                </a:lnTo>
                <a:lnTo>
                  <a:pt x="863" y="142"/>
                </a:lnTo>
                <a:lnTo>
                  <a:pt x="863" y="143"/>
                </a:lnTo>
                <a:lnTo>
                  <a:pt x="863" y="143"/>
                </a:lnTo>
                <a:lnTo>
                  <a:pt x="862" y="143"/>
                </a:lnTo>
                <a:lnTo>
                  <a:pt x="862" y="143"/>
                </a:lnTo>
                <a:lnTo>
                  <a:pt x="862" y="143"/>
                </a:lnTo>
                <a:lnTo>
                  <a:pt x="862" y="143"/>
                </a:lnTo>
                <a:lnTo>
                  <a:pt x="861" y="143"/>
                </a:lnTo>
                <a:lnTo>
                  <a:pt x="861" y="143"/>
                </a:lnTo>
                <a:lnTo>
                  <a:pt x="860" y="143"/>
                </a:lnTo>
                <a:lnTo>
                  <a:pt x="860" y="143"/>
                </a:lnTo>
                <a:lnTo>
                  <a:pt x="860" y="144"/>
                </a:lnTo>
                <a:lnTo>
                  <a:pt x="859" y="144"/>
                </a:lnTo>
                <a:lnTo>
                  <a:pt x="859" y="143"/>
                </a:lnTo>
                <a:lnTo>
                  <a:pt x="860" y="143"/>
                </a:lnTo>
                <a:lnTo>
                  <a:pt x="860" y="143"/>
                </a:lnTo>
                <a:lnTo>
                  <a:pt x="860" y="142"/>
                </a:lnTo>
                <a:lnTo>
                  <a:pt x="860" y="142"/>
                </a:lnTo>
                <a:lnTo>
                  <a:pt x="859" y="142"/>
                </a:lnTo>
                <a:lnTo>
                  <a:pt x="859" y="142"/>
                </a:lnTo>
                <a:lnTo>
                  <a:pt x="859" y="143"/>
                </a:lnTo>
                <a:lnTo>
                  <a:pt x="858" y="143"/>
                </a:lnTo>
                <a:lnTo>
                  <a:pt x="858" y="142"/>
                </a:lnTo>
                <a:lnTo>
                  <a:pt x="858" y="142"/>
                </a:lnTo>
                <a:lnTo>
                  <a:pt x="858" y="142"/>
                </a:lnTo>
                <a:lnTo>
                  <a:pt x="859" y="142"/>
                </a:lnTo>
                <a:lnTo>
                  <a:pt x="859" y="141"/>
                </a:lnTo>
                <a:lnTo>
                  <a:pt x="859" y="141"/>
                </a:lnTo>
                <a:lnTo>
                  <a:pt x="859" y="141"/>
                </a:lnTo>
                <a:lnTo>
                  <a:pt x="858" y="141"/>
                </a:lnTo>
                <a:lnTo>
                  <a:pt x="859" y="140"/>
                </a:lnTo>
                <a:lnTo>
                  <a:pt x="859" y="140"/>
                </a:lnTo>
                <a:lnTo>
                  <a:pt x="859" y="140"/>
                </a:lnTo>
                <a:lnTo>
                  <a:pt x="859" y="139"/>
                </a:lnTo>
                <a:lnTo>
                  <a:pt x="859" y="139"/>
                </a:lnTo>
                <a:lnTo>
                  <a:pt x="859" y="139"/>
                </a:lnTo>
                <a:lnTo>
                  <a:pt x="859" y="138"/>
                </a:lnTo>
                <a:lnTo>
                  <a:pt x="858" y="138"/>
                </a:lnTo>
                <a:lnTo>
                  <a:pt x="858" y="139"/>
                </a:lnTo>
                <a:lnTo>
                  <a:pt x="857" y="139"/>
                </a:lnTo>
                <a:lnTo>
                  <a:pt x="857" y="139"/>
                </a:lnTo>
                <a:lnTo>
                  <a:pt x="857" y="139"/>
                </a:lnTo>
                <a:lnTo>
                  <a:pt x="857" y="138"/>
                </a:lnTo>
                <a:lnTo>
                  <a:pt x="857" y="138"/>
                </a:lnTo>
                <a:lnTo>
                  <a:pt x="857" y="138"/>
                </a:lnTo>
                <a:lnTo>
                  <a:pt x="857" y="138"/>
                </a:lnTo>
                <a:lnTo>
                  <a:pt x="857" y="138"/>
                </a:lnTo>
                <a:lnTo>
                  <a:pt x="856" y="138"/>
                </a:lnTo>
                <a:lnTo>
                  <a:pt x="856" y="137"/>
                </a:lnTo>
                <a:lnTo>
                  <a:pt x="856" y="137"/>
                </a:lnTo>
                <a:lnTo>
                  <a:pt x="855" y="136"/>
                </a:lnTo>
                <a:lnTo>
                  <a:pt x="855" y="136"/>
                </a:lnTo>
                <a:lnTo>
                  <a:pt x="854" y="136"/>
                </a:lnTo>
                <a:lnTo>
                  <a:pt x="854" y="136"/>
                </a:lnTo>
                <a:lnTo>
                  <a:pt x="853" y="136"/>
                </a:lnTo>
                <a:lnTo>
                  <a:pt x="853" y="135"/>
                </a:lnTo>
                <a:lnTo>
                  <a:pt x="853" y="135"/>
                </a:lnTo>
                <a:lnTo>
                  <a:pt x="852" y="135"/>
                </a:lnTo>
                <a:lnTo>
                  <a:pt x="852" y="135"/>
                </a:lnTo>
                <a:lnTo>
                  <a:pt x="852" y="135"/>
                </a:lnTo>
                <a:lnTo>
                  <a:pt x="852" y="135"/>
                </a:lnTo>
                <a:lnTo>
                  <a:pt x="852" y="134"/>
                </a:lnTo>
                <a:lnTo>
                  <a:pt x="852" y="134"/>
                </a:lnTo>
                <a:lnTo>
                  <a:pt x="852" y="133"/>
                </a:lnTo>
                <a:lnTo>
                  <a:pt x="852" y="133"/>
                </a:lnTo>
                <a:lnTo>
                  <a:pt x="852" y="133"/>
                </a:lnTo>
                <a:lnTo>
                  <a:pt x="853" y="133"/>
                </a:lnTo>
                <a:lnTo>
                  <a:pt x="853" y="133"/>
                </a:lnTo>
                <a:lnTo>
                  <a:pt x="853" y="133"/>
                </a:lnTo>
                <a:lnTo>
                  <a:pt x="853" y="134"/>
                </a:lnTo>
                <a:lnTo>
                  <a:pt x="853" y="133"/>
                </a:lnTo>
                <a:lnTo>
                  <a:pt x="853" y="134"/>
                </a:lnTo>
                <a:lnTo>
                  <a:pt x="854" y="134"/>
                </a:lnTo>
                <a:lnTo>
                  <a:pt x="854" y="134"/>
                </a:lnTo>
                <a:lnTo>
                  <a:pt x="854" y="133"/>
                </a:lnTo>
                <a:lnTo>
                  <a:pt x="854" y="133"/>
                </a:lnTo>
                <a:lnTo>
                  <a:pt x="854" y="133"/>
                </a:lnTo>
                <a:lnTo>
                  <a:pt x="853" y="132"/>
                </a:lnTo>
                <a:lnTo>
                  <a:pt x="853" y="132"/>
                </a:lnTo>
                <a:lnTo>
                  <a:pt x="853" y="131"/>
                </a:lnTo>
                <a:lnTo>
                  <a:pt x="853" y="131"/>
                </a:lnTo>
                <a:lnTo>
                  <a:pt x="852" y="132"/>
                </a:lnTo>
                <a:lnTo>
                  <a:pt x="852" y="132"/>
                </a:lnTo>
                <a:lnTo>
                  <a:pt x="852" y="131"/>
                </a:lnTo>
                <a:lnTo>
                  <a:pt x="852" y="131"/>
                </a:lnTo>
                <a:lnTo>
                  <a:pt x="852" y="130"/>
                </a:lnTo>
                <a:lnTo>
                  <a:pt x="851" y="130"/>
                </a:lnTo>
                <a:lnTo>
                  <a:pt x="851" y="130"/>
                </a:lnTo>
                <a:lnTo>
                  <a:pt x="851" y="130"/>
                </a:lnTo>
                <a:lnTo>
                  <a:pt x="850" y="130"/>
                </a:lnTo>
                <a:lnTo>
                  <a:pt x="850" y="130"/>
                </a:lnTo>
                <a:lnTo>
                  <a:pt x="849" y="129"/>
                </a:lnTo>
                <a:lnTo>
                  <a:pt x="849" y="129"/>
                </a:lnTo>
                <a:lnTo>
                  <a:pt x="849" y="129"/>
                </a:lnTo>
                <a:lnTo>
                  <a:pt x="848" y="129"/>
                </a:lnTo>
                <a:lnTo>
                  <a:pt x="848" y="129"/>
                </a:lnTo>
                <a:lnTo>
                  <a:pt x="847" y="129"/>
                </a:lnTo>
                <a:lnTo>
                  <a:pt x="847" y="129"/>
                </a:lnTo>
                <a:lnTo>
                  <a:pt x="847" y="129"/>
                </a:lnTo>
                <a:lnTo>
                  <a:pt x="846" y="129"/>
                </a:lnTo>
                <a:lnTo>
                  <a:pt x="846" y="129"/>
                </a:lnTo>
                <a:lnTo>
                  <a:pt x="845" y="129"/>
                </a:lnTo>
                <a:lnTo>
                  <a:pt x="845" y="129"/>
                </a:lnTo>
                <a:lnTo>
                  <a:pt x="845" y="129"/>
                </a:lnTo>
                <a:lnTo>
                  <a:pt x="845" y="129"/>
                </a:lnTo>
                <a:lnTo>
                  <a:pt x="844" y="129"/>
                </a:lnTo>
                <a:lnTo>
                  <a:pt x="844" y="128"/>
                </a:lnTo>
                <a:lnTo>
                  <a:pt x="843" y="128"/>
                </a:lnTo>
                <a:lnTo>
                  <a:pt x="843" y="128"/>
                </a:lnTo>
                <a:lnTo>
                  <a:pt x="843" y="128"/>
                </a:lnTo>
                <a:lnTo>
                  <a:pt x="842" y="128"/>
                </a:lnTo>
                <a:lnTo>
                  <a:pt x="842" y="128"/>
                </a:lnTo>
                <a:lnTo>
                  <a:pt x="841" y="128"/>
                </a:lnTo>
                <a:lnTo>
                  <a:pt x="841" y="129"/>
                </a:lnTo>
                <a:lnTo>
                  <a:pt x="841" y="129"/>
                </a:lnTo>
                <a:lnTo>
                  <a:pt x="841" y="128"/>
                </a:lnTo>
                <a:lnTo>
                  <a:pt x="841" y="128"/>
                </a:lnTo>
                <a:lnTo>
                  <a:pt x="840" y="128"/>
                </a:lnTo>
                <a:lnTo>
                  <a:pt x="840" y="127"/>
                </a:lnTo>
                <a:lnTo>
                  <a:pt x="839" y="128"/>
                </a:lnTo>
                <a:lnTo>
                  <a:pt x="839" y="128"/>
                </a:lnTo>
                <a:lnTo>
                  <a:pt x="838" y="128"/>
                </a:lnTo>
                <a:lnTo>
                  <a:pt x="838" y="129"/>
                </a:lnTo>
                <a:lnTo>
                  <a:pt x="838" y="129"/>
                </a:lnTo>
                <a:lnTo>
                  <a:pt x="838" y="129"/>
                </a:lnTo>
                <a:lnTo>
                  <a:pt x="837" y="129"/>
                </a:lnTo>
                <a:lnTo>
                  <a:pt x="837" y="129"/>
                </a:lnTo>
                <a:lnTo>
                  <a:pt x="837" y="129"/>
                </a:lnTo>
                <a:lnTo>
                  <a:pt x="836" y="129"/>
                </a:lnTo>
                <a:lnTo>
                  <a:pt x="836" y="129"/>
                </a:lnTo>
                <a:lnTo>
                  <a:pt x="835" y="130"/>
                </a:lnTo>
                <a:lnTo>
                  <a:pt x="835" y="129"/>
                </a:lnTo>
                <a:lnTo>
                  <a:pt x="835" y="129"/>
                </a:lnTo>
                <a:lnTo>
                  <a:pt x="835" y="129"/>
                </a:lnTo>
                <a:lnTo>
                  <a:pt x="834" y="129"/>
                </a:lnTo>
                <a:lnTo>
                  <a:pt x="834" y="129"/>
                </a:lnTo>
                <a:lnTo>
                  <a:pt x="835" y="129"/>
                </a:lnTo>
                <a:lnTo>
                  <a:pt x="835" y="130"/>
                </a:lnTo>
                <a:lnTo>
                  <a:pt x="834" y="130"/>
                </a:lnTo>
                <a:lnTo>
                  <a:pt x="834" y="130"/>
                </a:lnTo>
                <a:lnTo>
                  <a:pt x="834" y="131"/>
                </a:lnTo>
                <a:lnTo>
                  <a:pt x="833" y="131"/>
                </a:lnTo>
                <a:lnTo>
                  <a:pt x="833" y="130"/>
                </a:lnTo>
                <a:lnTo>
                  <a:pt x="832" y="130"/>
                </a:lnTo>
                <a:lnTo>
                  <a:pt x="832" y="130"/>
                </a:lnTo>
                <a:lnTo>
                  <a:pt x="832" y="130"/>
                </a:lnTo>
                <a:lnTo>
                  <a:pt x="832" y="130"/>
                </a:lnTo>
                <a:lnTo>
                  <a:pt x="831" y="131"/>
                </a:lnTo>
                <a:lnTo>
                  <a:pt x="831" y="131"/>
                </a:lnTo>
                <a:lnTo>
                  <a:pt x="830" y="131"/>
                </a:lnTo>
                <a:lnTo>
                  <a:pt x="830" y="131"/>
                </a:lnTo>
                <a:lnTo>
                  <a:pt x="830" y="130"/>
                </a:lnTo>
                <a:lnTo>
                  <a:pt x="830" y="130"/>
                </a:lnTo>
                <a:lnTo>
                  <a:pt x="829" y="130"/>
                </a:lnTo>
                <a:lnTo>
                  <a:pt x="829" y="130"/>
                </a:lnTo>
                <a:lnTo>
                  <a:pt x="828" y="130"/>
                </a:lnTo>
                <a:lnTo>
                  <a:pt x="828" y="131"/>
                </a:lnTo>
                <a:lnTo>
                  <a:pt x="828" y="130"/>
                </a:lnTo>
                <a:lnTo>
                  <a:pt x="828" y="130"/>
                </a:lnTo>
                <a:lnTo>
                  <a:pt x="828" y="130"/>
                </a:lnTo>
                <a:lnTo>
                  <a:pt x="827" y="130"/>
                </a:lnTo>
                <a:lnTo>
                  <a:pt x="827" y="130"/>
                </a:lnTo>
                <a:lnTo>
                  <a:pt x="827" y="131"/>
                </a:lnTo>
                <a:lnTo>
                  <a:pt x="826" y="131"/>
                </a:lnTo>
                <a:lnTo>
                  <a:pt x="826" y="131"/>
                </a:lnTo>
                <a:lnTo>
                  <a:pt x="826" y="131"/>
                </a:lnTo>
                <a:lnTo>
                  <a:pt x="825" y="131"/>
                </a:lnTo>
                <a:lnTo>
                  <a:pt x="825" y="131"/>
                </a:lnTo>
                <a:lnTo>
                  <a:pt x="824" y="131"/>
                </a:lnTo>
                <a:lnTo>
                  <a:pt x="824" y="131"/>
                </a:lnTo>
                <a:lnTo>
                  <a:pt x="824" y="130"/>
                </a:lnTo>
                <a:lnTo>
                  <a:pt x="824" y="130"/>
                </a:lnTo>
                <a:lnTo>
                  <a:pt x="824" y="131"/>
                </a:lnTo>
                <a:lnTo>
                  <a:pt x="823" y="131"/>
                </a:lnTo>
                <a:lnTo>
                  <a:pt x="823" y="132"/>
                </a:lnTo>
                <a:lnTo>
                  <a:pt x="823" y="132"/>
                </a:lnTo>
                <a:lnTo>
                  <a:pt x="822" y="132"/>
                </a:lnTo>
                <a:lnTo>
                  <a:pt x="821" y="132"/>
                </a:lnTo>
                <a:lnTo>
                  <a:pt x="821" y="131"/>
                </a:lnTo>
                <a:lnTo>
                  <a:pt x="820" y="131"/>
                </a:lnTo>
                <a:lnTo>
                  <a:pt x="820" y="131"/>
                </a:lnTo>
                <a:lnTo>
                  <a:pt x="819" y="131"/>
                </a:lnTo>
                <a:lnTo>
                  <a:pt x="819" y="131"/>
                </a:lnTo>
                <a:lnTo>
                  <a:pt x="819" y="132"/>
                </a:lnTo>
                <a:lnTo>
                  <a:pt x="819" y="132"/>
                </a:lnTo>
                <a:lnTo>
                  <a:pt x="819" y="133"/>
                </a:lnTo>
                <a:lnTo>
                  <a:pt x="819" y="133"/>
                </a:lnTo>
                <a:lnTo>
                  <a:pt x="819" y="133"/>
                </a:lnTo>
                <a:lnTo>
                  <a:pt x="820" y="134"/>
                </a:lnTo>
                <a:lnTo>
                  <a:pt x="820" y="134"/>
                </a:lnTo>
                <a:lnTo>
                  <a:pt x="821" y="134"/>
                </a:lnTo>
                <a:lnTo>
                  <a:pt x="821" y="135"/>
                </a:lnTo>
                <a:lnTo>
                  <a:pt x="821" y="135"/>
                </a:lnTo>
                <a:lnTo>
                  <a:pt x="822" y="135"/>
                </a:lnTo>
                <a:lnTo>
                  <a:pt x="822" y="136"/>
                </a:lnTo>
                <a:lnTo>
                  <a:pt x="822" y="136"/>
                </a:lnTo>
                <a:lnTo>
                  <a:pt x="822" y="137"/>
                </a:lnTo>
                <a:lnTo>
                  <a:pt x="822" y="137"/>
                </a:lnTo>
                <a:lnTo>
                  <a:pt x="821" y="137"/>
                </a:lnTo>
                <a:lnTo>
                  <a:pt x="821" y="137"/>
                </a:lnTo>
                <a:lnTo>
                  <a:pt x="821" y="137"/>
                </a:lnTo>
                <a:lnTo>
                  <a:pt x="820" y="137"/>
                </a:lnTo>
                <a:lnTo>
                  <a:pt x="820" y="137"/>
                </a:lnTo>
                <a:lnTo>
                  <a:pt x="820" y="137"/>
                </a:lnTo>
                <a:lnTo>
                  <a:pt x="820" y="137"/>
                </a:lnTo>
                <a:lnTo>
                  <a:pt x="820" y="138"/>
                </a:lnTo>
                <a:lnTo>
                  <a:pt x="819" y="138"/>
                </a:lnTo>
                <a:lnTo>
                  <a:pt x="819" y="138"/>
                </a:lnTo>
                <a:lnTo>
                  <a:pt x="818" y="138"/>
                </a:lnTo>
                <a:lnTo>
                  <a:pt x="818" y="138"/>
                </a:lnTo>
                <a:lnTo>
                  <a:pt x="818" y="138"/>
                </a:lnTo>
                <a:lnTo>
                  <a:pt x="818" y="138"/>
                </a:lnTo>
                <a:lnTo>
                  <a:pt x="818" y="139"/>
                </a:lnTo>
                <a:lnTo>
                  <a:pt x="818" y="139"/>
                </a:lnTo>
                <a:lnTo>
                  <a:pt x="818" y="140"/>
                </a:lnTo>
                <a:lnTo>
                  <a:pt x="817" y="140"/>
                </a:lnTo>
                <a:lnTo>
                  <a:pt x="817" y="140"/>
                </a:lnTo>
                <a:lnTo>
                  <a:pt x="816" y="139"/>
                </a:lnTo>
                <a:lnTo>
                  <a:pt x="816" y="139"/>
                </a:lnTo>
                <a:lnTo>
                  <a:pt x="816" y="138"/>
                </a:lnTo>
                <a:lnTo>
                  <a:pt x="816" y="138"/>
                </a:lnTo>
                <a:lnTo>
                  <a:pt x="815" y="138"/>
                </a:lnTo>
                <a:lnTo>
                  <a:pt x="815" y="138"/>
                </a:lnTo>
                <a:lnTo>
                  <a:pt x="815" y="138"/>
                </a:lnTo>
                <a:lnTo>
                  <a:pt x="814" y="138"/>
                </a:lnTo>
                <a:lnTo>
                  <a:pt x="814" y="138"/>
                </a:lnTo>
                <a:lnTo>
                  <a:pt x="813" y="138"/>
                </a:lnTo>
                <a:lnTo>
                  <a:pt x="813" y="138"/>
                </a:lnTo>
                <a:lnTo>
                  <a:pt x="813" y="138"/>
                </a:lnTo>
                <a:lnTo>
                  <a:pt x="813" y="138"/>
                </a:lnTo>
                <a:lnTo>
                  <a:pt x="813" y="139"/>
                </a:lnTo>
                <a:lnTo>
                  <a:pt x="813" y="139"/>
                </a:lnTo>
                <a:lnTo>
                  <a:pt x="812" y="139"/>
                </a:lnTo>
                <a:lnTo>
                  <a:pt x="812" y="139"/>
                </a:lnTo>
                <a:lnTo>
                  <a:pt x="812" y="140"/>
                </a:lnTo>
                <a:lnTo>
                  <a:pt x="812" y="140"/>
                </a:lnTo>
                <a:lnTo>
                  <a:pt x="812" y="140"/>
                </a:lnTo>
                <a:lnTo>
                  <a:pt x="812" y="140"/>
                </a:lnTo>
                <a:lnTo>
                  <a:pt x="812" y="141"/>
                </a:lnTo>
                <a:lnTo>
                  <a:pt x="812" y="141"/>
                </a:lnTo>
                <a:lnTo>
                  <a:pt x="812" y="141"/>
                </a:lnTo>
                <a:lnTo>
                  <a:pt x="812" y="142"/>
                </a:lnTo>
                <a:lnTo>
                  <a:pt x="812" y="142"/>
                </a:lnTo>
                <a:lnTo>
                  <a:pt x="812" y="142"/>
                </a:lnTo>
                <a:lnTo>
                  <a:pt x="812" y="143"/>
                </a:lnTo>
                <a:lnTo>
                  <a:pt x="812" y="143"/>
                </a:lnTo>
                <a:lnTo>
                  <a:pt x="811" y="143"/>
                </a:lnTo>
                <a:lnTo>
                  <a:pt x="811" y="143"/>
                </a:lnTo>
                <a:lnTo>
                  <a:pt x="810" y="143"/>
                </a:lnTo>
                <a:lnTo>
                  <a:pt x="810" y="143"/>
                </a:lnTo>
                <a:lnTo>
                  <a:pt x="809" y="143"/>
                </a:lnTo>
                <a:lnTo>
                  <a:pt x="809" y="142"/>
                </a:lnTo>
                <a:lnTo>
                  <a:pt x="810" y="142"/>
                </a:lnTo>
                <a:lnTo>
                  <a:pt x="810" y="142"/>
                </a:lnTo>
                <a:lnTo>
                  <a:pt x="810" y="142"/>
                </a:lnTo>
                <a:lnTo>
                  <a:pt x="810" y="141"/>
                </a:lnTo>
                <a:lnTo>
                  <a:pt x="811" y="141"/>
                </a:lnTo>
                <a:lnTo>
                  <a:pt x="811" y="141"/>
                </a:lnTo>
                <a:lnTo>
                  <a:pt x="810" y="140"/>
                </a:lnTo>
                <a:lnTo>
                  <a:pt x="810" y="140"/>
                </a:lnTo>
                <a:lnTo>
                  <a:pt x="809" y="141"/>
                </a:lnTo>
                <a:lnTo>
                  <a:pt x="809" y="141"/>
                </a:lnTo>
                <a:lnTo>
                  <a:pt x="809" y="140"/>
                </a:lnTo>
                <a:lnTo>
                  <a:pt x="809" y="140"/>
                </a:lnTo>
                <a:lnTo>
                  <a:pt x="809" y="140"/>
                </a:lnTo>
                <a:lnTo>
                  <a:pt x="808" y="140"/>
                </a:lnTo>
                <a:lnTo>
                  <a:pt x="808" y="139"/>
                </a:lnTo>
                <a:lnTo>
                  <a:pt x="808" y="139"/>
                </a:lnTo>
                <a:lnTo>
                  <a:pt x="808" y="139"/>
                </a:lnTo>
                <a:lnTo>
                  <a:pt x="807" y="138"/>
                </a:lnTo>
                <a:lnTo>
                  <a:pt x="807" y="138"/>
                </a:lnTo>
                <a:lnTo>
                  <a:pt x="807" y="138"/>
                </a:lnTo>
                <a:lnTo>
                  <a:pt x="806" y="138"/>
                </a:lnTo>
                <a:lnTo>
                  <a:pt x="806" y="138"/>
                </a:lnTo>
                <a:lnTo>
                  <a:pt x="805" y="138"/>
                </a:lnTo>
                <a:lnTo>
                  <a:pt x="805" y="138"/>
                </a:lnTo>
                <a:lnTo>
                  <a:pt x="805" y="138"/>
                </a:lnTo>
                <a:lnTo>
                  <a:pt x="804" y="138"/>
                </a:lnTo>
                <a:lnTo>
                  <a:pt x="804" y="138"/>
                </a:lnTo>
                <a:lnTo>
                  <a:pt x="803" y="138"/>
                </a:lnTo>
                <a:lnTo>
                  <a:pt x="803" y="138"/>
                </a:lnTo>
                <a:lnTo>
                  <a:pt x="803" y="138"/>
                </a:lnTo>
                <a:lnTo>
                  <a:pt x="803" y="138"/>
                </a:lnTo>
                <a:lnTo>
                  <a:pt x="803" y="138"/>
                </a:lnTo>
                <a:lnTo>
                  <a:pt x="803" y="137"/>
                </a:lnTo>
                <a:lnTo>
                  <a:pt x="803" y="137"/>
                </a:lnTo>
                <a:lnTo>
                  <a:pt x="803" y="136"/>
                </a:lnTo>
                <a:lnTo>
                  <a:pt x="803" y="136"/>
                </a:lnTo>
                <a:lnTo>
                  <a:pt x="803" y="136"/>
                </a:lnTo>
                <a:lnTo>
                  <a:pt x="803" y="136"/>
                </a:lnTo>
                <a:lnTo>
                  <a:pt x="804" y="136"/>
                </a:lnTo>
                <a:lnTo>
                  <a:pt x="804" y="136"/>
                </a:lnTo>
                <a:lnTo>
                  <a:pt x="805" y="136"/>
                </a:lnTo>
                <a:lnTo>
                  <a:pt x="805" y="136"/>
                </a:lnTo>
                <a:lnTo>
                  <a:pt x="805" y="136"/>
                </a:lnTo>
                <a:lnTo>
                  <a:pt x="806" y="136"/>
                </a:lnTo>
                <a:lnTo>
                  <a:pt x="806" y="136"/>
                </a:lnTo>
                <a:lnTo>
                  <a:pt x="806" y="136"/>
                </a:lnTo>
                <a:lnTo>
                  <a:pt x="807" y="136"/>
                </a:lnTo>
                <a:lnTo>
                  <a:pt x="807" y="135"/>
                </a:lnTo>
                <a:lnTo>
                  <a:pt x="807" y="135"/>
                </a:lnTo>
                <a:lnTo>
                  <a:pt x="807" y="134"/>
                </a:lnTo>
                <a:lnTo>
                  <a:pt x="807" y="134"/>
                </a:lnTo>
                <a:lnTo>
                  <a:pt x="806" y="133"/>
                </a:lnTo>
                <a:lnTo>
                  <a:pt x="806" y="133"/>
                </a:lnTo>
                <a:lnTo>
                  <a:pt x="806" y="133"/>
                </a:lnTo>
                <a:lnTo>
                  <a:pt x="807" y="133"/>
                </a:lnTo>
                <a:lnTo>
                  <a:pt x="807" y="132"/>
                </a:lnTo>
                <a:lnTo>
                  <a:pt x="807" y="132"/>
                </a:lnTo>
                <a:lnTo>
                  <a:pt x="807" y="131"/>
                </a:lnTo>
                <a:lnTo>
                  <a:pt x="807" y="131"/>
                </a:lnTo>
                <a:lnTo>
                  <a:pt x="807" y="130"/>
                </a:lnTo>
                <a:lnTo>
                  <a:pt x="806" y="130"/>
                </a:lnTo>
                <a:lnTo>
                  <a:pt x="806" y="130"/>
                </a:lnTo>
                <a:lnTo>
                  <a:pt x="805" y="130"/>
                </a:lnTo>
                <a:lnTo>
                  <a:pt x="804" y="130"/>
                </a:lnTo>
                <a:lnTo>
                  <a:pt x="804" y="130"/>
                </a:lnTo>
                <a:lnTo>
                  <a:pt x="804" y="130"/>
                </a:lnTo>
                <a:lnTo>
                  <a:pt x="803" y="130"/>
                </a:lnTo>
                <a:lnTo>
                  <a:pt x="803" y="129"/>
                </a:lnTo>
                <a:lnTo>
                  <a:pt x="803" y="129"/>
                </a:lnTo>
                <a:lnTo>
                  <a:pt x="803" y="129"/>
                </a:lnTo>
                <a:lnTo>
                  <a:pt x="803" y="129"/>
                </a:lnTo>
                <a:lnTo>
                  <a:pt x="803" y="129"/>
                </a:lnTo>
                <a:lnTo>
                  <a:pt x="803" y="128"/>
                </a:lnTo>
                <a:lnTo>
                  <a:pt x="802" y="128"/>
                </a:lnTo>
                <a:lnTo>
                  <a:pt x="802" y="127"/>
                </a:lnTo>
                <a:lnTo>
                  <a:pt x="802" y="127"/>
                </a:lnTo>
                <a:lnTo>
                  <a:pt x="802" y="126"/>
                </a:lnTo>
                <a:lnTo>
                  <a:pt x="802" y="126"/>
                </a:lnTo>
                <a:lnTo>
                  <a:pt x="802" y="125"/>
                </a:lnTo>
                <a:lnTo>
                  <a:pt x="801" y="125"/>
                </a:lnTo>
                <a:lnTo>
                  <a:pt x="801" y="125"/>
                </a:lnTo>
                <a:lnTo>
                  <a:pt x="800" y="125"/>
                </a:lnTo>
                <a:lnTo>
                  <a:pt x="800" y="125"/>
                </a:lnTo>
                <a:lnTo>
                  <a:pt x="799" y="125"/>
                </a:lnTo>
                <a:lnTo>
                  <a:pt x="799" y="124"/>
                </a:lnTo>
                <a:lnTo>
                  <a:pt x="799" y="124"/>
                </a:lnTo>
                <a:lnTo>
                  <a:pt x="798" y="124"/>
                </a:lnTo>
                <a:lnTo>
                  <a:pt x="798" y="123"/>
                </a:lnTo>
                <a:lnTo>
                  <a:pt x="797" y="123"/>
                </a:lnTo>
                <a:lnTo>
                  <a:pt x="797" y="123"/>
                </a:lnTo>
                <a:lnTo>
                  <a:pt x="796" y="122"/>
                </a:lnTo>
                <a:lnTo>
                  <a:pt x="796" y="122"/>
                </a:lnTo>
                <a:lnTo>
                  <a:pt x="795" y="122"/>
                </a:lnTo>
                <a:lnTo>
                  <a:pt x="795" y="122"/>
                </a:lnTo>
                <a:lnTo>
                  <a:pt x="795" y="122"/>
                </a:lnTo>
                <a:lnTo>
                  <a:pt x="794" y="123"/>
                </a:lnTo>
                <a:lnTo>
                  <a:pt x="794" y="123"/>
                </a:lnTo>
                <a:lnTo>
                  <a:pt x="793" y="123"/>
                </a:lnTo>
                <a:lnTo>
                  <a:pt x="793" y="124"/>
                </a:lnTo>
                <a:lnTo>
                  <a:pt x="793" y="124"/>
                </a:lnTo>
                <a:lnTo>
                  <a:pt x="793" y="124"/>
                </a:lnTo>
                <a:lnTo>
                  <a:pt x="792" y="124"/>
                </a:lnTo>
                <a:lnTo>
                  <a:pt x="792" y="125"/>
                </a:lnTo>
                <a:lnTo>
                  <a:pt x="792" y="125"/>
                </a:lnTo>
                <a:lnTo>
                  <a:pt x="792" y="125"/>
                </a:lnTo>
                <a:lnTo>
                  <a:pt x="791" y="126"/>
                </a:lnTo>
                <a:lnTo>
                  <a:pt x="791" y="126"/>
                </a:lnTo>
                <a:lnTo>
                  <a:pt x="791" y="126"/>
                </a:lnTo>
                <a:lnTo>
                  <a:pt x="791" y="127"/>
                </a:lnTo>
                <a:lnTo>
                  <a:pt x="791" y="127"/>
                </a:lnTo>
                <a:lnTo>
                  <a:pt x="791" y="128"/>
                </a:lnTo>
                <a:lnTo>
                  <a:pt x="791" y="128"/>
                </a:lnTo>
                <a:lnTo>
                  <a:pt x="791" y="129"/>
                </a:lnTo>
                <a:lnTo>
                  <a:pt x="791" y="129"/>
                </a:lnTo>
                <a:lnTo>
                  <a:pt x="790" y="129"/>
                </a:lnTo>
                <a:lnTo>
                  <a:pt x="790" y="129"/>
                </a:lnTo>
                <a:lnTo>
                  <a:pt x="789" y="129"/>
                </a:lnTo>
                <a:lnTo>
                  <a:pt x="789" y="129"/>
                </a:lnTo>
                <a:lnTo>
                  <a:pt x="788" y="130"/>
                </a:lnTo>
                <a:lnTo>
                  <a:pt x="788" y="129"/>
                </a:lnTo>
                <a:lnTo>
                  <a:pt x="787" y="129"/>
                </a:lnTo>
                <a:lnTo>
                  <a:pt x="787" y="129"/>
                </a:lnTo>
                <a:lnTo>
                  <a:pt x="787" y="129"/>
                </a:lnTo>
                <a:lnTo>
                  <a:pt x="787" y="128"/>
                </a:lnTo>
                <a:lnTo>
                  <a:pt x="787" y="128"/>
                </a:lnTo>
                <a:lnTo>
                  <a:pt x="787" y="127"/>
                </a:lnTo>
                <a:lnTo>
                  <a:pt x="787" y="126"/>
                </a:lnTo>
                <a:lnTo>
                  <a:pt x="787" y="126"/>
                </a:lnTo>
                <a:lnTo>
                  <a:pt x="787" y="125"/>
                </a:lnTo>
                <a:lnTo>
                  <a:pt x="787" y="125"/>
                </a:lnTo>
                <a:lnTo>
                  <a:pt x="787" y="125"/>
                </a:lnTo>
                <a:lnTo>
                  <a:pt x="787" y="124"/>
                </a:lnTo>
                <a:lnTo>
                  <a:pt x="787" y="124"/>
                </a:lnTo>
                <a:lnTo>
                  <a:pt x="787" y="123"/>
                </a:lnTo>
                <a:lnTo>
                  <a:pt x="787" y="122"/>
                </a:lnTo>
                <a:lnTo>
                  <a:pt x="787" y="122"/>
                </a:lnTo>
                <a:lnTo>
                  <a:pt x="787" y="121"/>
                </a:lnTo>
                <a:lnTo>
                  <a:pt x="787" y="121"/>
                </a:lnTo>
                <a:lnTo>
                  <a:pt x="787" y="121"/>
                </a:lnTo>
                <a:lnTo>
                  <a:pt x="787" y="121"/>
                </a:lnTo>
                <a:lnTo>
                  <a:pt x="786" y="121"/>
                </a:lnTo>
                <a:lnTo>
                  <a:pt x="786" y="121"/>
                </a:lnTo>
                <a:lnTo>
                  <a:pt x="786" y="121"/>
                </a:lnTo>
                <a:lnTo>
                  <a:pt x="785" y="121"/>
                </a:lnTo>
                <a:lnTo>
                  <a:pt x="785" y="121"/>
                </a:lnTo>
                <a:lnTo>
                  <a:pt x="784" y="121"/>
                </a:lnTo>
                <a:lnTo>
                  <a:pt x="784" y="122"/>
                </a:lnTo>
                <a:lnTo>
                  <a:pt x="783" y="122"/>
                </a:lnTo>
                <a:lnTo>
                  <a:pt x="783" y="122"/>
                </a:lnTo>
                <a:lnTo>
                  <a:pt x="783" y="122"/>
                </a:lnTo>
                <a:lnTo>
                  <a:pt x="783" y="121"/>
                </a:lnTo>
                <a:lnTo>
                  <a:pt x="782" y="121"/>
                </a:lnTo>
                <a:lnTo>
                  <a:pt x="782" y="121"/>
                </a:lnTo>
                <a:lnTo>
                  <a:pt x="782" y="121"/>
                </a:lnTo>
                <a:lnTo>
                  <a:pt x="782" y="121"/>
                </a:lnTo>
                <a:lnTo>
                  <a:pt x="782" y="122"/>
                </a:lnTo>
                <a:lnTo>
                  <a:pt x="782" y="122"/>
                </a:lnTo>
                <a:lnTo>
                  <a:pt x="781" y="123"/>
                </a:lnTo>
                <a:lnTo>
                  <a:pt x="781" y="123"/>
                </a:lnTo>
                <a:lnTo>
                  <a:pt x="781" y="123"/>
                </a:lnTo>
                <a:lnTo>
                  <a:pt x="781" y="122"/>
                </a:lnTo>
                <a:lnTo>
                  <a:pt x="781" y="122"/>
                </a:lnTo>
                <a:lnTo>
                  <a:pt x="780" y="122"/>
                </a:lnTo>
                <a:lnTo>
                  <a:pt x="780" y="121"/>
                </a:lnTo>
                <a:lnTo>
                  <a:pt x="780" y="121"/>
                </a:lnTo>
                <a:lnTo>
                  <a:pt x="779" y="121"/>
                </a:lnTo>
                <a:lnTo>
                  <a:pt x="779" y="121"/>
                </a:lnTo>
                <a:lnTo>
                  <a:pt x="779" y="121"/>
                </a:lnTo>
                <a:lnTo>
                  <a:pt x="779" y="121"/>
                </a:lnTo>
                <a:lnTo>
                  <a:pt x="779" y="120"/>
                </a:lnTo>
                <a:lnTo>
                  <a:pt x="780" y="120"/>
                </a:lnTo>
                <a:lnTo>
                  <a:pt x="780" y="120"/>
                </a:lnTo>
                <a:lnTo>
                  <a:pt x="781" y="120"/>
                </a:lnTo>
                <a:lnTo>
                  <a:pt x="781" y="120"/>
                </a:lnTo>
                <a:lnTo>
                  <a:pt x="781" y="120"/>
                </a:lnTo>
                <a:lnTo>
                  <a:pt x="781" y="120"/>
                </a:lnTo>
                <a:lnTo>
                  <a:pt x="781" y="120"/>
                </a:lnTo>
                <a:lnTo>
                  <a:pt x="782" y="119"/>
                </a:lnTo>
                <a:lnTo>
                  <a:pt x="782" y="119"/>
                </a:lnTo>
                <a:lnTo>
                  <a:pt x="782" y="119"/>
                </a:lnTo>
                <a:lnTo>
                  <a:pt x="782" y="118"/>
                </a:lnTo>
                <a:lnTo>
                  <a:pt x="783" y="118"/>
                </a:lnTo>
                <a:lnTo>
                  <a:pt x="783" y="118"/>
                </a:lnTo>
                <a:lnTo>
                  <a:pt x="783" y="118"/>
                </a:lnTo>
                <a:lnTo>
                  <a:pt x="784" y="118"/>
                </a:lnTo>
                <a:lnTo>
                  <a:pt x="785" y="118"/>
                </a:lnTo>
                <a:lnTo>
                  <a:pt x="785" y="118"/>
                </a:lnTo>
                <a:lnTo>
                  <a:pt x="786" y="118"/>
                </a:lnTo>
                <a:lnTo>
                  <a:pt x="786" y="118"/>
                </a:lnTo>
                <a:lnTo>
                  <a:pt x="787" y="118"/>
                </a:lnTo>
                <a:lnTo>
                  <a:pt x="787" y="118"/>
                </a:lnTo>
                <a:lnTo>
                  <a:pt x="787" y="119"/>
                </a:lnTo>
                <a:lnTo>
                  <a:pt x="787" y="119"/>
                </a:lnTo>
                <a:lnTo>
                  <a:pt x="788" y="119"/>
                </a:lnTo>
                <a:lnTo>
                  <a:pt x="788" y="119"/>
                </a:lnTo>
                <a:lnTo>
                  <a:pt x="789" y="119"/>
                </a:lnTo>
                <a:lnTo>
                  <a:pt x="789" y="119"/>
                </a:lnTo>
                <a:lnTo>
                  <a:pt x="789" y="119"/>
                </a:lnTo>
                <a:lnTo>
                  <a:pt x="789" y="118"/>
                </a:lnTo>
                <a:lnTo>
                  <a:pt x="789" y="118"/>
                </a:lnTo>
                <a:lnTo>
                  <a:pt x="788" y="118"/>
                </a:lnTo>
                <a:lnTo>
                  <a:pt x="788" y="118"/>
                </a:lnTo>
                <a:lnTo>
                  <a:pt x="787" y="117"/>
                </a:lnTo>
                <a:lnTo>
                  <a:pt x="787" y="117"/>
                </a:lnTo>
                <a:lnTo>
                  <a:pt x="787" y="117"/>
                </a:lnTo>
                <a:lnTo>
                  <a:pt x="787" y="116"/>
                </a:lnTo>
                <a:lnTo>
                  <a:pt x="786" y="116"/>
                </a:lnTo>
                <a:lnTo>
                  <a:pt x="786" y="116"/>
                </a:lnTo>
                <a:lnTo>
                  <a:pt x="786" y="115"/>
                </a:lnTo>
                <a:lnTo>
                  <a:pt x="785" y="115"/>
                </a:lnTo>
                <a:lnTo>
                  <a:pt x="785" y="115"/>
                </a:lnTo>
                <a:lnTo>
                  <a:pt x="784" y="115"/>
                </a:lnTo>
                <a:lnTo>
                  <a:pt x="784" y="114"/>
                </a:lnTo>
                <a:lnTo>
                  <a:pt x="783" y="114"/>
                </a:lnTo>
                <a:lnTo>
                  <a:pt x="783" y="115"/>
                </a:lnTo>
                <a:lnTo>
                  <a:pt x="783" y="115"/>
                </a:lnTo>
                <a:lnTo>
                  <a:pt x="783" y="116"/>
                </a:lnTo>
                <a:lnTo>
                  <a:pt x="783" y="116"/>
                </a:lnTo>
                <a:lnTo>
                  <a:pt x="783" y="117"/>
                </a:lnTo>
                <a:lnTo>
                  <a:pt x="783" y="117"/>
                </a:lnTo>
                <a:lnTo>
                  <a:pt x="783" y="117"/>
                </a:lnTo>
                <a:lnTo>
                  <a:pt x="782" y="117"/>
                </a:lnTo>
                <a:lnTo>
                  <a:pt x="782" y="117"/>
                </a:lnTo>
                <a:lnTo>
                  <a:pt x="782" y="117"/>
                </a:lnTo>
                <a:lnTo>
                  <a:pt x="782" y="116"/>
                </a:lnTo>
                <a:lnTo>
                  <a:pt x="782" y="116"/>
                </a:lnTo>
                <a:lnTo>
                  <a:pt x="782" y="116"/>
                </a:lnTo>
                <a:lnTo>
                  <a:pt x="782" y="115"/>
                </a:lnTo>
                <a:lnTo>
                  <a:pt x="782" y="115"/>
                </a:lnTo>
                <a:lnTo>
                  <a:pt x="782" y="114"/>
                </a:lnTo>
                <a:lnTo>
                  <a:pt x="782" y="114"/>
                </a:lnTo>
                <a:lnTo>
                  <a:pt x="782" y="113"/>
                </a:lnTo>
                <a:lnTo>
                  <a:pt x="782" y="113"/>
                </a:lnTo>
                <a:lnTo>
                  <a:pt x="782" y="113"/>
                </a:lnTo>
                <a:lnTo>
                  <a:pt x="783" y="113"/>
                </a:lnTo>
                <a:lnTo>
                  <a:pt x="783" y="112"/>
                </a:lnTo>
                <a:lnTo>
                  <a:pt x="783" y="112"/>
                </a:lnTo>
                <a:lnTo>
                  <a:pt x="783" y="111"/>
                </a:lnTo>
                <a:lnTo>
                  <a:pt x="783" y="111"/>
                </a:lnTo>
                <a:lnTo>
                  <a:pt x="783" y="110"/>
                </a:lnTo>
                <a:lnTo>
                  <a:pt x="783" y="109"/>
                </a:lnTo>
                <a:lnTo>
                  <a:pt x="783" y="109"/>
                </a:lnTo>
                <a:lnTo>
                  <a:pt x="783" y="109"/>
                </a:lnTo>
                <a:lnTo>
                  <a:pt x="782" y="109"/>
                </a:lnTo>
                <a:lnTo>
                  <a:pt x="782" y="109"/>
                </a:lnTo>
                <a:lnTo>
                  <a:pt x="781" y="110"/>
                </a:lnTo>
                <a:lnTo>
                  <a:pt x="781" y="110"/>
                </a:lnTo>
                <a:lnTo>
                  <a:pt x="781" y="110"/>
                </a:lnTo>
                <a:lnTo>
                  <a:pt x="781" y="110"/>
                </a:lnTo>
                <a:lnTo>
                  <a:pt x="780" y="110"/>
                </a:lnTo>
                <a:lnTo>
                  <a:pt x="780" y="110"/>
                </a:lnTo>
                <a:lnTo>
                  <a:pt x="780" y="110"/>
                </a:lnTo>
                <a:lnTo>
                  <a:pt x="780" y="109"/>
                </a:lnTo>
                <a:lnTo>
                  <a:pt x="779" y="110"/>
                </a:lnTo>
                <a:lnTo>
                  <a:pt x="779" y="110"/>
                </a:lnTo>
                <a:lnTo>
                  <a:pt x="779" y="111"/>
                </a:lnTo>
                <a:lnTo>
                  <a:pt x="779" y="111"/>
                </a:lnTo>
                <a:lnTo>
                  <a:pt x="779" y="112"/>
                </a:lnTo>
                <a:lnTo>
                  <a:pt x="779" y="112"/>
                </a:lnTo>
                <a:lnTo>
                  <a:pt x="778" y="112"/>
                </a:lnTo>
                <a:lnTo>
                  <a:pt x="778" y="112"/>
                </a:lnTo>
                <a:lnTo>
                  <a:pt x="778" y="112"/>
                </a:lnTo>
                <a:lnTo>
                  <a:pt x="778" y="112"/>
                </a:lnTo>
                <a:lnTo>
                  <a:pt x="777" y="111"/>
                </a:lnTo>
                <a:lnTo>
                  <a:pt x="778" y="111"/>
                </a:lnTo>
                <a:lnTo>
                  <a:pt x="778" y="110"/>
                </a:lnTo>
                <a:lnTo>
                  <a:pt x="778" y="110"/>
                </a:lnTo>
                <a:lnTo>
                  <a:pt x="778" y="109"/>
                </a:lnTo>
                <a:lnTo>
                  <a:pt x="778" y="109"/>
                </a:lnTo>
                <a:lnTo>
                  <a:pt x="778" y="108"/>
                </a:lnTo>
                <a:lnTo>
                  <a:pt x="778" y="108"/>
                </a:lnTo>
                <a:lnTo>
                  <a:pt x="778" y="108"/>
                </a:lnTo>
                <a:lnTo>
                  <a:pt x="777" y="108"/>
                </a:lnTo>
                <a:lnTo>
                  <a:pt x="777" y="108"/>
                </a:lnTo>
                <a:lnTo>
                  <a:pt x="777" y="108"/>
                </a:lnTo>
                <a:lnTo>
                  <a:pt x="776" y="108"/>
                </a:lnTo>
                <a:lnTo>
                  <a:pt x="776" y="109"/>
                </a:lnTo>
                <a:lnTo>
                  <a:pt x="776" y="109"/>
                </a:lnTo>
                <a:lnTo>
                  <a:pt x="776" y="110"/>
                </a:lnTo>
                <a:lnTo>
                  <a:pt x="776" y="110"/>
                </a:lnTo>
                <a:lnTo>
                  <a:pt x="776" y="110"/>
                </a:lnTo>
                <a:lnTo>
                  <a:pt x="776" y="111"/>
                </a:lnTo>
                <a:lnTo>
                  <a:pt x="776" y="111"/>
                </a:lnTo>
                <a:lnTo>
                  <a:pt x="775" y="111"/>
                </a:lnTo>
                <a:lnTo>
                  <a:pt x="775" y="111"/>
                </a:lnTo>
                <a:lnTo>
                  <a:pt x="775" y="111"/>
                </a:lnTo>
                <a:lnTo>
                  <a:pt x="774" y="111"/>
                </a:lnTo>
                <a:lnTo>
                  <a:pt x="774" y="110"/>
                </a:lnTo>
                <a:lnTo>
                  <a:pt x="774" y="110"/>
                </a:lnTo>
                <a:lnTo>
                  <a:pt x="774" y="109"/>
                </a:lnTo>
                <a:lnTo>
                  <a:pt x="774" y="109"/>
                </a:lnTo>
                <a:lnTo>
                  <a:pt x="774" y="109"/>
                </a:lnTo>
                <a:lnTo>
                  <a:pt x="773" y="109"/>
                </a:lnTo>
                <a:lnTo>
                  <a:pt x="773" y="109"/>
                </a:lnTo>
                <a:lnTo>
                  <a:pt x="773" y="109"/>
                </a:lnTo>
                <a:lnTo>
                  <a:pt x="772" y="110"/>
                </a:lnTo>
                <a:lnTo>
                  <a:pt x="772" y="110"/>
                </a:lnTo>
                <a:lnTo>
                  <a:pt x="772" y="110"/>
                </a:lnTo>
                <a:lnTo>
                  <a:pt x="772" y="110"/>
                </a:lnTo>
                <a:lnTo>
                  <a:pt x="772" y="111"/>
                </a:lnTo>
                <a:lnTo>
                  <a:pt x="772" y="111"/>
                </a:lnTo>
                <a:lnTo>
                  <a:pt x="772" y="112"/>
                </a:lnTo>
                <a:lnTo>
                  <a:pt x="772" y="112"/>
                </a:lnTo>
                <a:lnTo>
                  <a:pt x="771" y="112"/>
                </a:lnTo>
                <a:lnTo>
                  <a:pt x="771" y="112"/>
                </a:lnTo>
                <a:lnTo>
                  <a:pt x="771" y="112"/>
                </a:lnTo>
                <a:lnTo>
                  <a:pt x="770" y="112"/>
                </a:lnTo>
                <a:lnTo>
                  <a:pt x="770" y="113"/>
                </a:lnTo>
                <a:lnTo>
                  <a:pt x="770" y="113"/>
                </a:lnTo>
                <a:lnTo>
                  <a:pt x="769" y="113"/>
                </a:lnTo>
                <a:lnTo>
                  <a:pt x="769" y="112"/>
                </a:lnTo>
                <a:lnTo>
                  <a:pt x="768" y="112"/>
                </a:lnTo>
                <a:lnTo>
                  <a:pt x="768" y="112"/>
                </a:lnTo>
                <a:lnTo>
                  <a:pt x="768" y="111"/>
                </a:lnTo>
                <a:lnTo>
                  <a:pt x="768" y="111"/>
                </a:lnTo>
                <a:lnTo>
                  <a:pt x="768" y="110"/>
                </a:lnTo>
                <a:lnTo>
                  <a:pt x="768" y="110"/>
                </a:lnTo>
                <a:lnTo>
                  <a:pt x="768" y="109"/>
                </a:lnTo>
                <a:lnTo>
                  <a:pt x="768" y="109"/>
                </a:lnTo>
                <a:lnTo>
                  <a:pt x="767" y="108"/>
                </a:lnTo>
                <a:lnTo>
                  <a:pt x="767" y="108"/>
                </a:lnTo>
                <a:lnTo>
                  <a:pt x="766" y="108"/>
                </a:lnTo>
                <a:lnTo>
                  <a:pt x="766" y="108"/>
                </a:lnTo>
                <a:lnTo>
                  <a:pt x="766" y="108"/>
                </a:lnTo>
                <a:lnTo>
                  <a:pt x="766" y="108"/>
                </a:lnTo>
                <a:lnTo>
                  <a:pt x="765" y="108"/>
                </a:lnTo>
                <a:lnTo>
                  <a:pt x="765" y="108"/>
                </a:lnTo>
                <a:lnTo>
                  <a:pt x="764" y="108"/>
                </a:lnTo>
                <a:lnTo>
                  <a:pt x="764" y="108"/>
                </a:lnTo>
                <a:lnTo>
                  <a:pt x="763" y="108"/>
                </a:lnTo>
                <a:lnTo>
                  <a:pt x="763" y="107"/>
                </a:lnTo>
                <a:lnTo>
                  <a:pt x="763" y="107"/>
                </a:lnTo>
                <a:lnTo>
                  <a:pt x="763" y="106"/>
                </a:lnTo>
                <a:lnTo>
                  <a:pt x="763" y="106"/>
                </a:lnTo>
                <a:lnTo>
                  <a:pt x="763" y="106"/>
                </a:lnTo>
                <a:lnTo>
                  <a:pt x="762" y="106"/>
                </a:lnTo>
                <a:lnTo>
                  <a:pt x="762" y="106"/>
                </a:lnTo>
                <a:lnTo>
                  <a:pt x="762" y="106"/>
                </a:lnTo>
                <a:lnTo>
                  <a:pt x="761" y="106"/>
                </a:lnTo>
                <a:lnTo>
                  <a:pt x="761" y="106"/>
                </a:lnTo>
                <a:lnTo>
                  <a:pt x="761" y="107"/>
                </a:lnTo>
                <a:lnTo>
                  <a:pt x="762" y="107"/>
                </a:lnTo>
                <a:lnTo>
                  <a:pt x="762" y="107"/>
                </a:lnTo>
                <a:lnTo>
                  <a:pt x="762" y="108"/>
                </a:lnTo>
                <a:lnTo>
                  <a:pt x="761" y="108"/>
                </a:lnTo>
                <a:lnTo>
                  <a:pt x="761" y="108"/>
                </a:lnTo>
                <a:lnTo>
                  <a:pt x="760" y="108"/>
                </a:lnTo>
                <a:lnTo>
                  <a:pt x="760" y="108"/>
                </a:lnTo>
                <a:lnTo>
                  <a:pt x="760" y="108"/>
                </a:lnTo>
                <a:lnTo>
                  <a:pt x="759" y="108"/>
                </a:lnTo>
                <a:lnTo>
                  <a:pt x="759" y="108"/>
                </a:lnTo>
                <a:lnTo>
                  <a:pt x="758" y="108"/>
                </a:lnTo>
                <a:lnTo>
                  <a:pt x="758" y="107"/>
                </a:lnTo>
                <a:lnTo>
                  <a:pt x="758" y="107"/>
                </a:lnTo>
                <a:lnTo>
                  <a:pt x="758" y="106"/>
                </a:lnTo>
                <a:lnTo>
                  <a:pt x="758" y="106"/>
                </a:lnTo>
                <a:lnTo>
                  <a:pt x="757" y="106"/>
                </a:lnTo>
                <a:lnTo>
                  <a:pt x="757" y="107"/>
                </a:lnTo>
                <a:lnTo>
                  <a:pt x="757" y="107"/>
                </a:lnTo>
                <a:lnTo>
                  <a:pt x="758" y="108"/>
                </a:lnTo>
                <a:lnTo>
                  <a:pt x="758" y="108"/>
                </a:lnTo>
                <a:lnTo>
                  <a:pt x="758" y="108"/>
                </a:lnTo>
                <a:lnTo>
                  <a:pt x="758" y="108"/>
                </a:lnTo>
                <a:lnTo>
                  <a:pt x="758" y="108"/>
                </a:lnTo>
                <a:lnTo>
                  <a:pt x="758" y="108"/>
                </a:lnTo>
                <a:lnTo>
                  <a:pt x="757" y="109"/>
                </a:lnTo>
                <a:lnTo>
                  <a:pt x="757" y="109"/>
                </a:lnTo>
                <a:lnTo>
                  <a:pt x="756" y="108"/>
                </a:lnTo>
                <a:lnTo>
                  <a:pt x="756" y="108"/>
                </a:lnTo>
                <a:lnTo>
                  <a:pt x="755" y="108"/>
                </a:lnTo>
                <a:lnTo>
                  <a:pt x="755" y="108"/>
                </a:lnTo>
                <a:lnTo>
                  <a:pt x="755" y="108"/>
                </a:lnTo>
                <a:lnTo>
                  <a:pt x="754" y="108"/>
                </a:lnTo>
                <a:lnTo>
                  <a:pt x="755" y="107"/>
                </a:lnTo>
                <a:lnTo>
                  <a:pt x="755" y="107"/>
                </a:lnTo>
                <a:lnTo>
                  <a:pt x="755" y="107"/>
                </a:lnTo>
                <a:lnTo>
                  <a:pt x="756" y="106"/>
                </a:lnTo>
                <a:lnTo>
                  <a:pt x="756" y="106"/>
                </a:lnTo>
                <a:lnTo>
                  <a:pt x="756" y="105"/>
                </a:lnTo>
                <a:lnTo>
                  <a:pt x="755" y="105"/>
                </a:lnTo>
                <a:lnTo>
                  <a:pt x="755" y="105"/>
                </a:lnTo>
                <a:lnTo>
                  <a:pt x="755" y="105"/>
                </a:lnTo>
                <a:lnTo>
                  <a:pt x="754" y="105"/>
                </a:lnTo>
                <a:lnTo>
                  <a:pt x="754" y="105"/>
                </a:lnTo>
                <a:lnTo>
                  <a:pt x="753" y="105"/>
                </a:lnTo>
                <a:lnTo>
                  <a:pt x="753" y="106"/>
                </a:lnTo>
                <a:lnTo>
                  <a:pt x="753" y="106"/>
                </a:lnTo>
                <a:lnTo>
                  <a:pt x="753" y="107"/>
                </a:lnTo>
                <a:lnTo>
                  <a:pt x="753" y="107"/>
                </a:lnTo>
                <a:lnTo>
                  <a:pt x="752" y="106"/>
                </a:lnTo>
                <a:lnTo>
                  <a:pt x="752" y="106"/>
                </a:lnTo>
                <a:lnTo>
                  <a:pt x="751" y="105"/>
                </a:lnTo>
                <a:lnTo>
                  <a:pt x="751" y="105"/>
                </a:lnTo>
                <a:lnTo>
                  <a:pt x="750" y="105"/>
                </a:lnTo>
                <a:lnTo>
                  <a:pt x="750" y="105"/>
                </a:lnTo>
                <a:lnTo>
                  <a:pt x="749" y="105"/>
                </a:lnTo>
                <a:lnTo>
                  <a:pt x="749" y="104"/>
                </a:lnTo>
                <a:lnTo>
                  <a:pt x="748" y="105"/>
                </a:lnTo>
                <a:lnTo>
                  <a:pt x="748" y="105"/>
                </a:lnTo>
                <a:lnTo>
                  <a:pt x="747" y="105"/>
                </a:lnTo>
                <a:lnTo>
                  <a:pt x="747" y="105"/>
                </a:lnTo>
                <a:lnTo>
                  <a:pt x="747" y="105"/>
                </a:lnTo>
                <a:lnTo>
                  <a:pt x="746" y="106"/>
                </a:lnTo>
                <a:lnTo>
                  <a:pt x="746" y="106"/>
                </a:lnTo>
                <a:lnTo>
                  <a:pt x="746" y="107"/>
                </a:lnTo>
                <a:lnTo>
                  <a:pt x="745" y="106"/>
                </a:lnTo>
                <a:lnTo>
                  <a:pt x="745" y="106"/>
                </a:lnTo>
                <a:lnTo>
                  <a:pt x="745" y="106"/>
                </a:lnTo>
                <a:lnTo>
                  <a:pt x="744" y="106"/>
                </a:lnTo>
                <a:lnTo>
                  <a:pt x="744" y="106"/>
                </a:lnTo>
                <a:lnTo>
                  <a:pt x="743" y="105"/>
                </a:lnTo>
                <a:lnTo>
                  <a:pt x="743" y="105"/>
                </a:lnTo>
                <a:lnTo>
                  <a:pt x="743" y="104"/>
                </a:lnTo>
                <a:lnTo>
                  <a:pt x="742" y="104"/>
                </a:lnTo>
                <a:lnTo>
                  <a:pt x="742" y="104"/>
                </a:lnTo>
                <a:lnTo>
                  <a:pt x="741" y="104"/>
                </a:lnTo>
                <a:lnTo>
                  <a:pt x="741" y="104"/>
                </a:lnTo>
                <a:lnTo>
                  <a:pt x="740" y="104"/>
                </a:lnTo>
                <a:lnTo>
                  <a:pt x="740" y="104"/>
                </a:lnTo>
                <a:lnTo>
                  <a:pt x="739" y="104"/>
                </a:lnTo>
                <a:lnTo>
                  <a:pt x="738" y="104"/>
                </a:lnTo>
                <a:lnTo>
                  <a:pt x="738" y="104"/>
                </a:lnTo>
                <a:lnTo>
                  <a:pt x="737" y="104"/>
                </a:lnTo>
                <a:lnTo>
                  <a:pt x="737" y="104"/>
                </a:lnTo>
                <a:lnTo>
                  <a:pt x="736" y="104"/>
                </a:lnTo>
                <a:lnTo>
                  <a:pt x="736" y="105"/>
                </a:lnTo>
                <a:lnTo>
                  <a:pt x="736" y="105"/>
                </a:lnTo>
                <a:lnTo>
                  <a:pt x="736" y="105"/>
                </a:lnTo>
                <a:lnTo>
                  <a:pt x="735" y="105"/>
                </a:lnTo>
                <a:lnTo>
                  <a:pt x="734" y="105"/>
                </a:lnTo>
                <a:lnTo>
                  <a:pt x="733" y="105"/>
                </a:lnTo>
                <a:lnTo>
                  <a:pt x="733" y="105"/>
                </a:lnTo>
                <a:lnTo>
                  <a:pt x="732" y="104"/>
                </a:lnTo>
                <a:lnTo>
                  <a:pt x="732" y="104"/>
                </a:lnTo>
                <a:lnTo>
                  <a:pt x="731" y="104"/>
                </a:lnTo>
                <a:lnTo>
                  <a:pt x="731" y="104"/>
                </a:lnTo>
                <a:lnTo>
                  <a:pt x="731" y="103"/>
                </a:lnTo>
                <a:lnTo>
                  <a:pt x="731" y="103"/>
                </a:lnTo>
                <a:lnTo>
                  <a:pt x="732" y="102"/>
                </a:lnTo>
                <a:lnTo>
                  <a:pt x="732" y="102"/>
                </a:lnTo>
                <a:lnTo>
                  <a:pt x="733" y="102"/>
                </a:lnTo>
                <a:lnTo>
                  <a:pt x="733" y="102"/>
                </a:lnTo>
                <a:lnTo>
                  <a:pt x="734" y="102"/>
                </a:lnTo>
                <a:lnTo>
                  <a:pt x="734" y="102"/>
                </a:lnTo>
                <a:lnTo>
                  <a:pt x="735" y="102"/>
                </a:lnTo>
                <a:lnTo>
                  <a:pt x="735" y="102"/>
                </a:lnTo>
                <a:lnTo>
                  <a:pt x="735" y="101"/>
                </a:lnTo>
                <a:lnTo>
                  <a:pt x="735" y="101"/>
                </a:lnTo>
                <a:lnTo>
                  <a:pt x="735" y="101"/>
                </a:lnTo>
                <a:lnTo>
                  <a:pt x="734" y="100"/>
                </a:lnTo>
                <a:lnTo>
                  <a:pt x="733" y="100"/>
                </a:lnTo>
                <a:lnTo>
                  <a:pt x="733" y="100"/>
                </a:lnTo>
                <a:lnTo>
                  <a:pt x="733" y="100"/>
                </a:lnTo>
                <a:lnTo>
                  <a:pt x="733" y="100"/>
                </a:lnTo>
                <a:lnTo>
                  <a:pt x="732" y="100"/>
                </a:lnTo>
                <a:lnTo>
                  <a:pt x="732" y="100"/>
                </a:lnTo>
                <a:lnTo>
                  <a:pt x="731" y="100"/>
                </a:lnTo>
                <a:lnTo>
                  <a:pt x="730" y="100"/>
                </a:lnTo>
                <a:lnTo>
                  <a:pt x="730" y="100"/>
                </a:lnTo>
                <a:lnTo>
                  <a:pt x="729" y="100"/>
                </a:lnTo>
                <a:lnTo>
                  <a:pt x="729" y="100"/>
                </a:lnTo>
                <a:lnTo>
                  <a:pt x="728" y="100"/>
                </a:lnTo>
                <a:lnTo>
                  <a:pt x="728" y="99"/>
                </a:lnTo>
                <a:lnTo>
                  <a:pt x="728" y="99"/>
                </a:lnTo>
                <a:lnTo>
                  <a:pt x="728" y="99"/>
                </a:lnTo>
                <a:lnTo>
                  <a:pt x="727" y="99"/>
                </a:lnTo>
                <a:lnTo>
                  <a:pt x="727" y="99"/>
                </a:lnTo>
                <a:lnTo>
                  <a:pt x="726" y="99"/>
                </a:lnTo>
                <a:lnTo>
                  <a:pt x="726" y="100"/>
                </a:lnTo>
                <a:lnTo>
                  <a:pt x="726" y="100"/>
                </a:lnTo>
                <a:lnTo>
                  <a:pt x="725" y="100"/>
                </a:lnTo>
                <a:lnTo>
                  <a:pt x="725" y="100"/>
                </a:lnTo>
                <a:lnTo>
                  <a:pt x="724" y="100"/>
                </a:lnTo>
                <a:lnTo>
                  <a:pt x="724" y="101"/>
                </a:lnTo>
                <a:lnTo>
                  <a:pt x="724" y="102"/>
                </a:lnTo>
                <a:lnTo>
                  <a:pt x="723" y="102"/>
                </a:lnTo>
                <a:lnTo>
                  <a:pt x="723" y="102"/>
                </a:lnTo>
                <a:lnTo>
                  <a:pt x="722" y="102"/>
                </a:lnTo>
                <a:lnTo>
                  <a:pt x="722" y="102"/>
                </a:lnTo>
                <a:lnTo>
                  <a:pt x="721" y="102"/>
                </a:lnTo>
                <a:lnTo>
                  <a:pt x="721" y="101"/>
                </a:lnTo>
                <a:lnTo>
                  <a:pt x="721" y="101"/>
                </a:lnTo>
                <a:lnTo>
                  <a:pt x="721" y="100"/>
                </a:lnTo>
                <a:lnTo>
                  <a:pt x="721" y="100"/>
                </a:lnTo>
                <a:lnTo>
                  <a:pt x="720" y="99"/>
                </a:lnTo>
                <a:lnTo>
                  <a:pt x="720" y="99"/>
                </a:lnTo>
                <a:lnTo>
                  <a:pt x="720" y="98"/>
                </a:lnTo>
                <a:lnTo>
                  <a:pt x="720" y="98"/>
                </a:lnTo>
                <a:lnTo>
                  <a:pt x="720" y="98"/>
                </a:lnTo>
                <a:lnTo>
                  <a:pt x="719" y="98"/>
                </a:lnTo>
                <a:lnTo>
                  <a:pt x="718" y="97"/>
                </a:lnTo>
                <a:lnTo>
                  <a:pt x="718" y="97"/>
                </a:lnTo>
                <a:lnTo>
                  <a:pt x="718" y="97"/>
                </a:lnTo>
                <a:lnTo>
                  <a:pt x="719" y="96"/>
                </a:lnTo>
                <a:lnTo>
                  <a:pt x="719" y="96"/>
                </a:lnTo>
                <a:lnTo>
                  <a:pt x="719" y="96"/>
                </a:lnTo>
                <a:lnTo>
                  <a:pt x="719" y="95"/>
                </a:lnTo>
                <a:lnTo>
                  <a:pt x="719" y="95"/>
                </a:lnTo>
                <a:lnTo>
                  <a:pt x="719" y="94"/>
                </a:lnTo>
                <a:lnTo>
                  <a:pt x="718" y="94"/>
                </a:lnTo>
                <a:lnTo>
                  <a:pt x="718" y="93"/>
                </a:lnTo>
                <a:lnTo>
                  <a:pt x="718" y="93"/>
                </a:lnTo>
                <a:lnTo>
                  <a:pt x="717" y="93"/>
                </a:lnTo>
                <a:lnTo>
                  <a:pt x="717" y="93"/>
                </a:lnTo>
                <a:lnTo>
                  <a:pt x="717" y="93"/>
                </a:lnTo>
                <a:lnTo>
                  <a:pt x="716" y="93"/>
                </a:lnTo>
                <a:lnTo>
                  <a:pt x="716" y="93"/>
                </a:lnTo>
                <a:lnTo>
                  <a:pt x="716" y="93"/>
                </a:lnTo>
                <a:lnTo>
                  <a:pt x="715" y="93"/>
                </a:lnTo>
                <a:lnTo>
                  <a:pt x="715" y="93"/>
                </a:lnTo>
                <a:lnTo>
                  <a:pt x="715" y="94"/>
                </a:lnTo>
                <a:lnTo>
                  <a:pt x="715" y="95"/>
                </a:lnTo>
                <a:lnTo>
                  <a:pt x="715" y="96"/>
                </a:lnTo>
                <a:lnTo>
                  <a:pt x="715" y="96"/>
                </a:lnTo>
                <a:lnTo>
                  <a:pt x="715" y="96"/>
                </a:lnTo>
                <a:lnTo>
                  <a:pt x="714" y="96"/>
                </a:lnTo>
                <a:lnTo>
                  <a:pt x="714" y="96"/>
                </a:lnTo>
                <a:lnTo>
                  <a:pt x="713" y="96"/>
                </a:lnTo>
                <a:lnTo>
                  <a:pt x="712" y="96"/>
                </a:lnTo>
                <a:lnTo>
                  <a:pt x="712" y="96"/>
                </a:lnTo>
                <a:lnTo>
                  <a:pt x="711" y="96"/>
                </a:lnTo>
                <a:lnTo>
                  <a:pt x="711" y="96"/>
                </a:lnTo>
                <a:lnTo>
                  <a:pt x="710" y="96"/>
                </a:lnTo>
                <a:lnTo>
                  <a:pt x="709" y="96"/>
                </a:lnTo>
                <a:lnTo>
                  <a:pt x="709" y="96"/>
                </a:lnTo>
                <a:lnTo>
                  <a:pt x="709" y="96"/>
                </a:lnTo>
                <a:lnTo>
                  <a:pt x="708" y="96"/>
                </a:lnTo>
                <a:lnTo>
                  <a:pt x="708" y="95"/>
                </a:lnTo>
                <a:lnTo>
                  <a:pt x="707" y="95"/>
                </a:lnTo>
                <a:lnTo>
                  <a:pt x="706" y="95"/>
                </a:lnTo>
                <a:lnTo>
                  <a:pt x="706" y="95"/>
                </a:lnTo>
                <a:lnTo>
                  <a:pt x="706" y="95"/>
                </a:lnTo>
                <a:lnTo>
                  <a:pt x="705" y="95"/>
                </a:lnTo>
                <a:lnTo>
                  <a:pt x="705" y="95"/>
                </a:lnTo>
                <a:lnTo>
                  <a:pt x="704" y="95"/>
                </a:lnTo>
                <a:lnTo>
                  <a:pt x="703" y="95"/>
                </a:lnTo>
                <a:lnTo>
                  <a:pt x="703" y="95"/>
                </a:lnTo>
                <a:lnTo>
                  <a:pt x="702" y="95"/>
                </a:lnTo>
                <a:lnTo>
                  <a:pt x="701" y="95"/>
                </a:lnTo>
                <a:lnTo>
                  <a:pt x="700" y="95"/>
                </a:lnTo>
                <a:lnTo>
                  <a:pt x="700" y="95"/>
                </a:lnTo>
                <a:lnTo>
                  <a:pt x="699" y="95"/>
                </a:lnTo>
                <a:lnTo>
                  <a:pt x="699" y="95"/>
                </a:lnTo>
                <a:lnTo>
                  <a:pt x="699" y="95"/>
                </a:lnTo>
                <a:lnTo>
                  <a:pt x="698" y="95"/>
                </a:lnTo>
                <a:lnTo>
                  <a:pt x="697" y="96"/>
                </a:lnTo>
                <a:lnTo>
                  <a:pt x="697" y="96"/>
                </a:lnTo>
                <a:lnTo>
                  <a:pt x="696" y="96"/>
                </a:lnTo>
                <a:lnTo>
                  <a:pt x="696" y="96"/>
                </a:lnTo>
                <a:lnTo>
                  <a:pt x="695" y="96"/>
                </a:lnTo>
                <a:lnTo>
                  <a:pt x="695" y="97"/>
                </a:lnTo>
                <a:lnTo>
                  <a:pt x="695" y="97"/>
                </a:lnTo>
                <a:lnTo>
                  <a:pt x="695" y="97"/>
                </a:lnTo>
                <a:lnTo>
                  <a:pt x="695" y="97"/>
                </a:lnTo>
                <a:lnTo>
                  <a:pt x="695" y="97"/>
                </a:lnTo>
                <a:lnTo>
                  <a:pt x="694" y="97"/>
                </a:lnTo>
                <a:lnTo>
                  <a:pt x="694" y="97"/>
                </a:lnTo>
                <a:lnTo>
                  <a:pt x="693" y="97"/>
                </a:lnTo>
                <a:lnTo>
                  <a:pt x="693" y="97"/>
                </a:lnTo>
                <a:lnTo>
                  <a:pt x="693" y="97"/>
                </a:lnTo>
                <a:lnTo>
                  <a:pt x="692" y="97"/>
                </a:lnTo>
                <a:lnTo>
                  <a:pt x="692" y="98"/>
                </a:lnTo>
                <a:lnTo>
                  <a:pt x="691" y="98"/>
                </a:lnTo>
                <a:lnTo>
                  <a:pt x="691" y="98"/>
                </a:lnTo>
                <a:lnTo>
                  <a:pt x="691" y="98"/>
                </a:lnTo>
                <a:lnTo>
                  <a:pt x="690" y="99"/>
                </a:lnTo>
                <a:lnTo>
                  <a:pt x="690" y="99"/>
                </a:lnTo>
                <a:lnTo>
                  <a:pt x="690" y="99"/>
                </a:lnTo>
                <a:lnTo>
                  <a:pt x="689" y="99"/>
                </a:lnTo>
                <a:lnTo>
                  <a:pt x="689" y="99"/>
                </a:lnTo>
                <a:lnTo>
                  <a:pt x="688" y="100"/>
                </a:lnTo>
                <a:lnTo>
                  <a:pt x="688" y="100"/>
                </a:lnTo>
                <a:lnTo>
                  <a:pt x="687" y="100"/>
                </a:lnTo>
                <a:lnTo>
                  <a:pt x="687" y="100"/>
                </a:lnTo>
                <a:lnTo>
                  <a:pt x="687" y="100"/>
                </a:lnTo>
                <a:lnTo>
                  <a:pt x="687" y="100"/>
                </a:lnTo>
                <a:lnTo>
                  <a:pt x="687" y="101"/>
                </a:lnTo>
                <a:lnTo>
                  <a:pt x="687" y="101"/>
                </a:lnTo>
                <a:lnTo>
                  <a:pt x="687" y="102"/>
                </a:lnTo>
                <a:lnTo>
                  <a:pt x="687" y="103"/>
                </a:lnTo>
                <a:lnTo>
                  <a:pt x="686" y="103"/>
                </a:lnTo>
                <a:lnTo>
                  <a:pt x="686" y="102"/>
                </a:lnTo>
                <a:lnTo>
                  <a:pt x="685" y="102"/>
                </a:lnTo>
                <a:lnTo>
                  <a:pt x="685" y="103"/>
                </a:lnTo>
                <a:lnTo>
                  <a:pt x="685" y="103"/>
                </a:lnTo>
                <a:lnTo>
                  <a:pt x="684" y="103"/>
                </a:lnTo>
                <a:lnTo>
                  <a:pt x="684" y="102"/>
                </a:lnTo>
                <a:lnTo>
                  <a:pt x="683" y="102"/>
                </a:lnTo>
                <a:lnTo>
                  <a:pt x="683" y="103"/>
                </a:lnTo>
                <a:lnTo>
                  <a:pt x="683" y="103"/>
                </a:lnTo>
                <a:lnTo>
                  <a:pt x="683" y="104"/>
                </a:lnTo>
                <a:lnTo>
                  <a:pt x="682" y="104"/>
                </a:lnTo>
                <a:lnTo>
                  <a:pt x="682" y="103"/>
                </a:lnTo>
                <a:lnTo>
                  <a:pt x="681" y="103"/>
                </a:lnTo>
                <a:lnTo>
                  <a:pt x="681" y="103"/>
                </a:lnTo>
                <a:lnTo>
                  <a:pt x="681" y="102"/>
                </a:lnTo>
                <a:lnTo>
                  <a:pt x="681" y="102"/>
                </a:lnTo>
                <a:lnTo>
                  <a:pt x="681" y="101"/>
                </a:lnTo>
                <a:lnTo>
                  <a:pt x="680" y="100"/>
                </a:lnTo>
                <a:lnTo>
                  <a:pt x="680" y="100"/>
                </a:lnTo>
                <a:lnTo>
                  <a:pt x="680" y="100"/>
                </a:lnTo>
                <a:lnTo>
                  <a:pt x="679" y="99"/>
                </a:lnTo>
                <a:lnTo>
                  <a:pt x="679" y="99"/>
                </a:lnTo>
                <a:lnTo>
                  <a:pt x="679" y="98"/>
                </a:lnTo>
                <a:lnTo>
                  <a:pt x="678" y="97"/>
                </a:lnTo>
                <a:lnTo>
                  <a:pt x="678" y="97"/>
                </a:lnTo>
                <a:lnTo>
                  <a:pt x="678" y="96"/>
                </a:lnTo>
                <a:lnTo>
                  <a:pt x="678" y="97"/>
                </a:lnTo>
                <a:lnTo>
                  <a:pt x="677" y="97"/>
                </a:lnTo>
                <a:lnTo>
                  <a:pt x="676" y="98"/>
                </a:lnTo>
                <a:lnTo>
                  <a:pt x="676" y="99"/>
                </a:lnTo>
                <a:lnTo>
                  <a:pt x="675" y="100"/>
                </a:lnTo>
                <a:lnTo>
                  <a:pt x="676" y="100"/>
                </a:lnTo>
                <a:lnTo>
                  <a:pt x="676" y="100"/>
                </a:lnTo>
                <a:lnTo>
                  <a:pt x="677" y="100"/>
                </a:lnTo>
                <a:lnTo>
                  <a:pt x="678" y="101"/>
                </a:lnTo>
                <a:lnTo>
                  <a:pt x="679" y="101"/>
                </a:lnTo>
                <a:lnTo>
                  <a:pt x="679" y="101"/>
                </a:lnTo>
                <a:lnTo>
                  <a:pt x="680" y="102"/>
                </a:lnTo>
                <a:lnTo>
                  <a:pt x="680" y="102"/>
                </a:lnTo>
                <a:lnTo>
                  <a:pt x="680" y="103"/>
                </a:lnTo>
                <a:lnTo>
                  <a:pt x="680" y="103"/>
                </a:lnTo>
                <a:lnTo>
                  <a:pt x="680" y="104"/>
                </a:lnTo>
                <a:lnTo>
                  <a:pt x="680" y="104"/>
                </a:lnTo>
                <a:lnTo>
                  <a:pt x="679" y="106"/>
                </a:lnTo>
                <a:lnTo>
                  <a:pt x="679" y="107"/>
                </a:lnTo>
                <a:lnTo>
                  <a:pt x="679" y="108"/>
                </a:lnTo>
                <a:lnTo>
                  <a:pt x="679" y="108"/>
                </a:lnTo>
                <a:lnTo>
                  <a:pt x="678" y="110"/>
                </a:lnTo>
                <a:lnTo>
                  <a:pt x="677" y="112"/>
                </a:lnTo>
                <a:lnTo>
                  <a:pt x="677" y="112"/>
                </a:lnTo>
                <a:lnTo>
                  <a:pt x="676" y="112"/>
                </a:lnTo>
                <a:lnTo>
                  <a:pt x="676" y="112"/>
                </a:lnTo>
                <a:lnTo>
                  <a:pt x="675" y="112"/>
                </a:lnTo>
                <a:lnTo>
                  <a:pt x="674" y="113"/>
                </a:lnTo>
                <a:lnTo>
                  <a:pt x="674" y="113"/>
                </a:lnTo>
                <a:lnTo>
                  <a:pt x="673" y="114"/>
                </a:lnTo>
                <a:lnTo>
                  <a:pt x="673" y="114"/>
                </a:lnTo>
                <a:lnTo>
                  <a:pt x="672" y="114"/>
                </a:lnTo>
                <a:lnTo>
                  <a:pt x="672" y="114"/>
                </a:lnTo>
                <a:lnTo>
                  <a:pt x="672" y="113"/>
                </a:lnTo>
                <a:lnTo>
                  <a:pt x="671" y="113"/>
                </a:lnTo>
                <a:lnTo>
                  <a:pt x="671" y="113"/>
                </a:lnTo>
                <a:lnTo>
                  <a:pt x="670" y="114"/>
                </a:lnTo>
                <a:lnTo>
                  <a:pt x="670" y="115"/>
                </a:lnTo>
                <a:lnTo>
                  <a:pt x="670" y="116"/>
                </a:lnTo>
                <a:lnTo>
                  <a:pt x="671" y="117"/>
                </a:lnTo>
                <a:lnTo>
                  <a:pt x="671" y="118"/>
                </a:lnTo>
                <a:lnTo>
                  <a:pt x="672" y="119"/>
                </a:lnTo>
                <a:lnTo>
                  <a:pt x="673" y="119"/>
                </a:lnTo>
                <a:lnTo>
                  <a:pt x="674" y="121"/>
                </a:lnTo>
                <a:lnTo>
                  <a:pt x="674" y="121"/>
                </a:lnTo>
                <a:lnTo>
                  <a:pt x="675" y="122"/>
                </a:lnTo>
                <a:lnTo>
                  <a:pt x="675" y="122"/>
                </a:lnTo>
                <a:lnTo>
                  <a:pt x="675" y="123"/>
                </a:lnTo>
                <a:lnTo>
                  <a:pt x="675" y="123"/>
                </a:lnTo>
                <a:lnTo>
                  <a:pt x="674" y="124"/>
                </a:lnTo>
                <a:lnTo>
                  <a:pt x="674" y="124"/>
                </a:lnTo>
                <a:lnTo>
                  <a:pt x="673" y="124"/>
                </a:lnTo>
                <a:lnTo>
                  <a:pt x="672" y="125"/>
                </a:lnTo>
                <a:lnTo>
                  <a:pt x="671" y="125"/>
                </a:lnTo>
                <a:lnTo>
                  <a:pt x="671" y="125"/>
                </a:lnTo>
                <a:lnTo>
                  <a:pt x="670" y="125"/>
                </a:lnTo>
                <a:lnTo>
                  <a:pt x="670" y="125"/>
                </a:lnTo>
                <a:lnTo>
                  <a:pt x="669" y="125"/>
                </a:lnTo>
                <a:lnTo>
                  <a:pt x="669" y="124"/>
                </a:lnTo>
                <a:lnTo>
                  <a:pt x="669" y="124"/>
                </a:lnTo>
                <a:lnTo>
                  <a:pt x="669" y="122"/>
                </a:lnTo>
                <a:lnTo>
                  <a:pt x="668" y="122"/>
                </a:lnTo>
                <a:lnTo>
                  <a:pt x="668" y="122"/>
                </a:lnTo>
                <a:lnTo>
                  <a:pt x="667" y="122"/>
                </a:lnTo>
                <a:lnTo>
                  <a:pt x="667" y="122"/>
                </a:lnTo>
                <a:lnTo>
                  <a:pt x="665" y="121"/>
                </a:lnTo>
                <a:lnTo>
                  <a:pt x="665" y="121"/>
                </a:lnTo>
                <a:lnTo>
                  <a:pt x="664" y="121"/>
                </a:lnTo>
                <a:lnTo>
                  <a:pt x="664" y="121"/>
                </a:lnTo>
                <a:lnTo>
                  <a:pt x="663" y="122"/>
                </a:lnTo>
                <a:lnTo>
                  <a:pt x="663" y="122"/>
                </a:lnTo>
                <a:lnTo>
                  <a:pt x="663" y="123"/>
                </a:lnTo>
                <a:lnTo>
                  <a:pt x="662" y="124"/>
                </a:lnTo>
                <a:lnTo>
                  <a:pt x="662" y="124"/>
                </a:lnTo>
                <a:lnTo>
                  <a:pt x="662" y="125"/>
                </a:lnTo>
                <a:lnTo>
                  <a:pt x="663" y="125"/>
                </a:lnTo>
                <a:lnTo>
                  <a:pt x="664" y="126"/>
                </a:lnTo>
                <a:lnTo>
                  <a:pt x="665" y="126"/>
                </a:lnTo>
                <a:lnTo>
                  <a:pt x="665" y="126"/>
                </a:lnTo>
                <a:lnTo>
                  <a:pt x="666" y="126"/>
                </a:lnTo>
                <a:lnTo>
                  <a:pt x="666" y="125"/>
                </a:lnTo>
                <a:lnTo>
                  <a:pt x="666" y="125"/>
                </a:lnTo>
                <a:lnTo>
                  <a:pt x="666" y="125"/>
                </a:lnTo>
                <a:lnTo>
                  <a:pt x="666" y="124"/>
                </a:lnTo>
                <a:lnTo>
                  <a:pt x="667" y="124"/>
                </a:lnTo>
                <a:lnTo>
                  <a:pt x="668" y="125"/>
                </a:lnTo>
                <a:lnTo>
                  <a:pt x="668" y="125"/>
                </a:lnTo>
                <a:lnTo>
                  <a:pt x="669" y="126"/>
                </a:lnTo>
                <a:lnTo>
                  <a:pt x="669" y="127"/>
                </a:lnTo>
                <a:lnTo>
                  <a:pt x="670" y="127"/>
                </a:lnTo>
                <a:lnTo>
                  <a:pt x="670" y="128"/>
                </a:lnTo>
                <a:lnTo>
                  <a:pt x="670" y="129"/>
                </a:lnTo>
                <a:lnTo>
                  <a:pt x="670" y="129"/>
                </a:lnTo>
                <a:lnTo>
                  <a:pt x="669" y="129"/>
                </a:lnTo>
                <a:lnTo>
                  <a:pt x="668" y="130"/>
                </a:lnTo>
                <a:lnTo>
                  <a:pt x="668" y="130"/>
                </a:lnTo>
                <a:lnTo>
                  <a:pt x="667" y="131"/>
                </a:lnTo>
                <a:lnTo>
                  <a:pt x="667" y="131"/>
                </a:lnTo>
                <a:lnTo>
                  <a:pt x="666" y="131"/>
                </a:lnTo>
                <a:lnTo>
                  <a:pt x="666" y="131"/>
                </a:lnTo>
                <a:lnTo>
                  <a:pt x="665" y="130"/>
                </a:lnTo>
                <a:lnTo>
                  <a:pt x="665" y="129"/>
                </a:lnTo>
                <a:lnTo>
                  <a:pt x="665" y="129"/>
                </a:lnTo>
                <a:lnTo>
                  <a:pt x="664" y="129"/>
                </a:lnTo>
                <a:lnTo>
                  <a:pt x="663" y="129"/>
                </a:lnTo>
                <a:lnTo>
                  <a:pt x="662" y="128"/>
                </a:lnTo>
                <a:lnTo>
                  <a:pt x="662" y="128"/>
                </a:lnTo>
                <a:lnTo>
                  <a:pt x="662" y="128"/>
                </a:lnTo>
                <a:lnTo>
                  <a:pt x="661" y="128"/>
                </a:lnTo>
                <a:lnTo>
                  <a:pt x="661" y="128"/>
                </a:lnTo>
                <a:lnTo>
                  <a:pt x="661" y="129"/>
                </a:lnTo>
                <a:lnTo>
                  <a:pt x="660" y="129"/>
                </a:lnTo>
                <a:lnTo>
                  <a:pt x="660" y="129"/>
                </a:lnTo>
                <a:lnTo>
                  <a:pt x="661" y="130"/>
                </a:lnTo>
                <a:lnTo>
                  <a:pt x="661" y="130"/>
                </a:lnTo>
                <a:lnTo>
                  <a:pt x="661" y="131"/>
                </a:lnTo>
                <a:lnTo>
                  <a:pt x="660" y="131"/>
                </a:lnTo>
                <a:lnTo>
                  <a:pt x="660" y="132"/>
                </a:lnTo>
                <a:lnTo>
                  <a:pt x="659" y="132"/>
                </a:lnTo>
                <a:lnTo>
                  <a:pt x="659" y="132"/>
                </a:lnTo>
                <a:lnTo>
                  <a:pt x="658" y="132"/>
                </a:lnTo>
                <a:lnTo>
                  <a:pt x="658" y="133"/>
                </a:lnTo>
                <a:lnTo>
                  <a:pt x="658" y="133"/>
                </a:lnTo>
                <a:lnTo>
                  <a:pt x="658" y="133"/>
                </a:lnTo>
                <a:lnTo>
                  <a:pt x="658" y="134"/>
                </a:lnTo>
                <a:lnTo>
                  <a:pt x="657" y="134"/>
                </a:lnTo>
                <a:lnTo>
                  <a:pt x="656" y="134"/>
                </a:lnTo>
                <a:lnTo>
                  <a:pt x="656" y="134"/>
                </a:lnTo>
                <a:lnTo>
                  <a:pt x="655" y="134"/>
                </a:lnTo>
                <a:lnTo>
                  <a:pt x="655" y="135"/>
                </a:lnTo>
                <a:lnTo>
                  <a:pt x="654" y="135"/>
                </a:lnTo>
                <a:lnTo>
                  <a:pt x="654" y="136"/>
                </a:lnTo>
                <a:lnTo>
                  <a:pt x="654" y="136"/>
                </a:lnTo>
                <a:lnTo>
                  <a:pt x="654" y="137"/>
                </a:lnTo>
                <a:lnTo>
                  <a:pt x="654" y="137"/>
                </a:lnTo>
                <a:lnTo>
                  <a:pt x="654" y="137"/>
                </a:lnTo>
                <a:lnTo>
                  <a:pt x="653" y="137"/>
                </a:lnTo>
                <a:lnTo>
                  <a:pt x="653" y="137"/>
                </a:lnTo>
                <a:lnTo>
                  <a:pt x="652" y="137"/>
                </a:lnTo>
                <a:lnTo>
                  <a:pt x="652" y="137"/>
                </a:lnTo>
                <a:lnTo>
                  <a:pt x="652" y="136"/>
                </a:lnTo>
                <a:lnTo>
                  <a:pt x="652" y="136"/>
                </a:lnTo>
                <a:lnTo>
                  <a:pt x="651" y="135"/>
                </a:lnTo>
                <a:lnTo>
                  <a:pt x="651" y="135"/>
                </a:lnTo>
                <a:lnTo>
                  <a:pt x="650" y="134"/>
                </a:lnTo>
                <a:lnTo>
                  <a:pt x="649" y="134"/>
                </a:lnTo>
                <a:lnTo>
                  <a:pt x="649" y="134"/>
                </a:lnTo>
                <a:lnTo>
                  <a:pt x="648" y="134"/>
                </a:lnTo>
                <a:lnTo>
                  <a:pt x="648" y="133"/>
                </a:lnTo>
                <a:lnTo>
                  <a:pt x="648" y="133"/>
                </a:lnTo>
                <a:lnTo>
                  <a:pt x="648" y="132"/>
                </a:lnTo>
                <a:lnTo>
                  <a:pt x="648" y="132"/>
                </a:lnTo>
                <a:lnTo>
                  <a:pt x="649" y="131"/>
                </a:lnTo>
                <a:lnTo>
                  <a:pt x="649" y="130"/>
                </a:lnTo>
                <a:lnTo>
                  <a:pt x="650" y="130"/>
                </a:lnTo>
                <a:lnTo>
                  <a:pt x="650" y="129"/>
                </a:lnTo>
                <a:lnTo>
                  <a:pt x="650" y="129"/>
                </a:lnTo>
                <a:lnTo>
                  <a:pt x="650" y="129"/>
                </a:lnTo>
                <a:lnTo>
                  <a:pt x="650" y="128"/>
                </a:lnTo>
                <a:lnTo>
                  <a:pt x="649" y="128"/>
                </a:lnTo>
                <a:lnTo>
                  <a:pt x="649" y="128"/>
                </a:lnTo>
                <a:lnTo>
                  <a:pt x="649" y="129"/>
                </a:lnTo>
                <a:lnTo>
                  <a:pt x="649" y="129"/>
                </a:lnTo>
                <a:lnTo>
                  <a:pt x="648" y="129"/>
                </a:lnTo>
                <a:lnTo>
                  <a:pt x="647" y="129"/>
                </a:lnTo>
                <a:lnTo>
                  <a:pt x="647" y="129"/>
                </a:lnTo>
                <a:lnTo>
                  <a:pt x="647" y="129"/>
                </a:lnTo>
                <a:lnTo>
                  <a:pt x="646" y="129"/>
                </a:lnTo>
                <a:lnTo>
                  <a:pt x="646" y="130"/>
                </a:lnTo>
                <a:lnTo>
                  <a:pt x="647" y="130"/>
                </a:lnTo>
                <a:lnTo>
                  <a:pt x="647" y="130"/>
                </a:lnTo>
                <a:lnTo>
                  <a:pt x="647" y="131"/>
                </a:lnTo>
                <a:lnTo>
                  <a:pt x="647" y="131"/>
                </a:lnTo>
                <a:lnTo>
                  <a:pt x="647" y="132"/>
                </a:lnTo>
                <a:lnTo>
                  <a:pt x="646" y="132"/>
                </a:lnTo>
                <a:lnTo>
                  <a:pt x="646" y="133"/>
                </a:lnTo>
                <a:lnTo>
                  <a:pt x="646" y="133"/>
                </a:lnTo>
                <a:lnTo>
                  <a:pt x="646" y="133"/>
                </a:lnTo>
                <a:lnTo>
                  <a:pt x="646" y="134"/>
                </a:lnTo>
                <a:lnTo>
                  <a:pt x="646" y="134"/>
                </a:lnTo>
                <a:lnTo>
                  <a:pt x="646" y="135"/>
                </a:lnTo>
                <a:lnTo>
                  <a:pt x="647" y="135"/>
                </a:lnTo>
                <a:lnTo>
                  <a:pt x="647" y="135"/>
                </a:lnTo>
                <a:lnTo>
                  <a:pt x="648" y="135"/>
                </a:lnTo>
                <a:lnTo>
                  <a:pt x="648" y="134"/>
                </a:lnTo>
                <a:lnTo>
                  <a:pt x="649" y="134"/>
                </a:lnTo>
                <a:lnTo>
                  <a:pt x="649" y="135"/>
                </a:lnTo>
                <a:lnTo>
                  <a:pt x="649" y="136"/>
                </a:lnTo>
                <a:lnTo>
                  <a:pt x="649" y="136"/>
                </a:lnTo>
                <a:lnTo>
                  <a:pt x="649" y="137"/>
                </a:lnTo>
                <a:lnTo>
                  <a:pt x="649" y="137"/>
                </a:lnTo>
                <a:lnTo>
                  <a:pt x="649" y="138"/>
                </a:lnTo>
                <a:lnTo>
                  <a:pt x="649" y="139"/>
                </a:lnTo>
                <a:lnTo>
                  <a:pt x="649" y="139"/>
                </a:lnTo>
                <a:lnTo>
                  <a:pt x="648" y="140"/>
                </a:lnTo>
                <a:lnTo>
                  <a:pt x="647" y="140"/>
                </a:lnTo>
                <a:lnTo>
                  <a:pt x="647" y="140"/>
                </a:lnTo>
                <a:lnTo>
                  <a:pt x="646" y="141"/>
                </a:lnTo>
                <a:lnTo>
                  <a:pt x="646" y="141"/>
                </a:lnTo>
                <a:lnTo>
                  <a:pt x="645" y="141"/>
                </a:lnTo>
                <a:lnTo>
                  <a:pt x="645" y="140"/>
                </a:lnTo>
                <a:lnTo>
                  <a:pt x="645" y="140"/>
                </a:lnTo>
                <a:lnTo>
                  <a:pt x="645" y="140"/>
                </a:lnTo>
                <a:lnTo>
                  <a:pt x="645" y="139"/>
                </a:lnTo>
                <a:lnTo>
                  <a:pt x="645" y="140"/>
                </a:lnTo>
                <a:lnTo>
                  <a:pt x="644" y="140"/>
                </a:lnTo>
                <a:lnTo>
                  <a:pt x="643" y="140"/>
                </a:lnTo>
                <a:lnTo>
                  <a:pt x="643" y="139"/>
                </a:lnTo>
                <a:lnTo>
                  <a:pt x="642" y="139"/>
                </a:lnTo>
                <a:lnTo>
                  <a:pt x="642" y="139"/>
                </a:lnTo>
                <a:lnTo>
                  <a:pt x="641" y="140"/>
                </a:lnTo>
                <a:lnTo>
                  <a:pt x="641" y="140"/>
                </a:lnTo>
                <a:lnTo>
                  <a:pt x="642" y="140"/>
                </a:lnTo>
                <a:lnTo>
                  <a:pt x="643" y="141"/>
                </a:lnTo>
                <a:lnTo>
                  <a:pt x="644" y="142"/>
                </a:lnTo>
                <a:lnTo>
                  <a:pt x="644" y="142"/>
                </a:lnTo>
                <a:lnTo>
                  <a:pt x="645" y="142"/>
                </a:lnTo>
                <a:lnTo>
                  <a:pt x="645" y="142"/>
                </a:lnTo>
                <a:lnTo>
                  <a:pt x="645" y="143"/>
                </a:lnTo>
                <a:lnTo>
                  <a:pt x="644" y="143"/>
                </a:lnTo>
                <a:lnTo>
                  <a:pt x="644" y="143"/>
                </a:lnTo>
                <a:lnTo>
                  <a:pt x="643" y="143"/>
                </a:lnTo>
                <a:lnTo>
                  <a:pt x="643" y="143"/>
                </a:lnTo>
                <a:lnTo>
                  <a:pt x="642" y="143"/>
                </a:lnTo>
                <a:lnTo>
                  <a:pt x="642" y="144"/>
                </a:lnTo>
                <a:lnTo>
                  <a:pt x="642" y="144"/>
                </a:lnTo>
                <a:lnTo>
                  <a:pt x="642" y="145"/>
                </a:lnTo>
                <a:lnTo>
                  <a:pt x="642" y="145"/>
                </a:lnTo>
                <a:lnTo>
                  <a:pt x="642" y="146"/>
                </a:lnTo>
                <a:lnTo>
                  <a:pt x="642" y="147"/>
                </a:lnTo>
                <a:lnTo>
                  <a:pt x="642" y="147"/>
                </a:lnTo>
                <a:lnTo>
                  <a:pt x="643" y="147"/>
                </a:lnTo>
                <a:lnTo>
                  <a:pt x="643" y="147"/>
                </a:lnTo>
                <a:lnTo>
                  <a:pt x="643" y="147"/>
                </a:lnTo>
                <a:lnTo>
                  <a:pt x="644" y="147"/>
                </a:lnTo>
                <a:lnTo>
                  <a:pt x="644" y="146"/>
                </a:lnTo>
                <a:lnTo>
                  <a:pt x="644" y="146"/>
                </a:lnTo>
                <a:lnTo>
                  <a:pt x="645" y="147"/>
                </a:lnTo>
                <a:lnTo>
                  <a:pt x="645" y="147"/>
                </a:lnTo>
                <a:lnTo>
                  <a:pt x="645" y="148"/>
                </a:lnTo>
                <a:lnTo>
                  <a:pt x="645" y="148"/>
                </a:lnTo>
                <a:lnTo>
                  <a:pt x="645" y="149"/>
                </a:lnTo>
                <a:lnTo>
                  <a:pt x="645" y="150"/>
                </a:lnTo>
                <a:lnTo>
                  <a:pt x="645" y="150"/>
                </a:lnTo>
                <a:lnTo>
                  <a:pt x="645" y="151"/>
                </a:lnTo>
                <a:lnTo>
                  <a:pt x="645" y="151"/>
                </a:lnTo>
                <a:lnTo>
                  <a:pt x="645" y="152"/>
                </a:lnTo>
                <a:lnTo>
                  <a:pt x="645" y="152"/>
                </a:lnTo>
                <a:lnTo>
                  <a:pt x="645" y="153"/>
                </a:lnTo>
                <a:lnTo>
                  <a:pt x="645" y="154"/>
                </a:lnTo>
                <a:lnTo>
                  <a:pt x="645" y="154"/>
                </a:lnTo>
                <a:lnTo>
                  <a:pt x="644" y="154"/>
                </a:lnTo>
                <a:lnTo>
                  <a:pt x="644" y="153"/>
                </a:lnTo>
                <a:lnTo>
                  <a:pt x="644" y="153"/>
                </a:lnTo>
                <a:lnTo>
                  <a:pt x="643" y="152"/>
                </a:lnTo>
                <a:lnTo>
                  <a:pt x="643" y="152"/>
                </a:lnTo>
                <a:lnTo>
                  <a:pt x="643" y="151"/>
                </a:lnTo>
                <a:lnTo>
                  <a:pt x="643" y="151"/>
                </a:lnTo>
                <a:lnTo>
                  <a:pt x="642" y="151"/>
                </a:lnTo>
                <a:lnTo>
                  <a:pt x="642" y="152"/>
                </a:lnTo>
                <a:lnTo>
                  <a:pt x="642" y="152"/>
                </a:lnTo>
                <a:lnTo>
                  <a:pt x="642" y="152"/>
                </a:lnTo>
                <a:lnTo>
                  <a:pt x="642" y="152"/>
                </a:lnTo>
                <a:lnTo>
                  <a:pt x="641" y="152"/>
                </a:lnTo>
                <a:lnTo>
                  <a:pt x="641" y="151"/>
                </a:lnTo>
                <a:lnTo>
                  <a:pt x="641" y="151"/>
                </a:lnTo>
                <a:lnTo>
                  <a:pt x="641" y="152"/>
                </a:lnTo>
                <a:lnTo>
                  <a:pt x="641" y="152"/>
                </a:lnTo>
                <a:lnTo>
                  <a:pt x="640" y="152"/>
                </a:lnTo>
                <a:lnTo>
                  <a:pt x="640" y="153"/>
                </a:lnTo>
                <a:lnTo>
                  <a:pt x="640" y="153"/>
                </a:lnTo>
                <a:lnTo>
                  <a:pt x="640" y="153"/>
                </a:lnTo>
                <a:lnTo>
                  <a:pt x="640" y="154"/>
                </a:lnTo>
                <a:lnTo>
                  <a:pt x="640" y="154"/>
                </a:lnTo>
                <a:lnTo>
                  <a:pt x="639" y="154"/>
                </a:lnTo>
                <a:lnTo>
                  <a:pt x="639" y="155"/>
                </a:lnTo>
                <a:lnTo>
                  <a:pt x="640" y="155"/>
                </a:lnTo>
                <a:lnTo>
                  <a:pt x="640" y="154"/>
                </a:lnTo>
                <a:lnTo>
                  <a:pt x="640" y="154"/>
                </a:lnTo>
                <a:lnTo>
                  <a:pt x="641" y="154"/>
                </a:lnTo>
                <a:lnTo>
                  <a:pt x="641" y="155"/>
                </a:lnTo>
                <a:lnTo>
                  <a:pt x="640" y="155"/>
                </a:lnTo>
                <a:lnTo>
                  <a:pt x="640" y="155"/>
                </a:lnTo>
                <a:lnTo>
                  <a:pt x="641" y="156"/>
                </a:lnTo>
                <a:lnTo>
                  <a:pt x="641" y="156"/>
                </a:lnTo>
                <a:lnTo>
                  <a:pt x="641" y="157"/>
                </a:lnTo>
                <a:lnTo>
                  <a:pt x="640" y="157"/>
                </a:lnTo>
                <a:lnTo>
                  <a:pt x="640" y="157"/>
                </a:lnTo>
                <a:lnTo>
                  <a:pt x="639" y="158"/>
                </a:lnTo>
                <a:lnTo>
                  <a:pt x="639" y="158"/>
                </a:lnTo>
                <a:lnTo>
                  <a:pt x="638" y="157"/>
                </a:lnTo>
                <a:lnTo>
                  <a:pt x="638" y="158"/>
                </a:lnTo>
                <a:lnTo>
                  <a:pt x="638" y="158"/>
                </a:lnTo>
                <a:lnTo>
                  <a:pt x="639" y="158"/>
                </a:lnTo>
                <a:lnTo>
                  <a:pt x="638" y="158"/>
                </a:lnTo>
                <a:lnTo>
                  <a:pt x="637" y="158"/>
                </a:lnTo>
                <a:lnTo>
                  <a:pt x="638" y="158"/>
                </a:lnTo>
                <a:lnTo>
                  <a:pt x="638" y="157"/>
                </a:lnTo>
                <a:lnTo>
                  <a:pt x="637" y="157"/>
                </a:lnTo>
                <a:lnTo>
                  <a:pt x="637" y="157"/>
                </a:lnTo>
                <a:lnTo>
                  <a:pt x="637" y="158"/>
                </a:lnTo>
                <a:lnTo>
                  <a:pt x="637" y="158"/>
                </a:lnTo>
                <a:lnTo>
                  <a:pt x="637" y="158"/>
                </a:lnTo>
                <a:lnTo>
                  <a:pt x="637" y="159"/>
                </a:lnTo>
                <a:lnTo>
                  <a:pt x="637" y="159"/>
                </a:lnTo>
                <a:lnTo>
                  <a:pt x="637" y="160"/>
                </a:lnTo>
                <a:lnTo>
                  <a:pt x="637" y="160"/>
                </a:lnTo>
                <a:lnTo>
                  <a:pt x="637" y="161"/>
                </a:lnTo>
                <a:lnTo>
                  <a:pt x="637" y="161"/>
                </a:lnTo>
                <a:lnTo>
                  <a:pt x="637" y="161"/>
                </a:lnTo>
                <a:lnTo>
                  <a:pt x="637" y="162"/>
                </a:lnTo>
                <a:lnTo>
                  <a:pt x="637" y="162"/>
                </a:lnTo>
                <a:lnTo>
                  <a:pt x="637" y="162"/>
                </a:lnTo>
                <a:lnTo>
                  <a:pt x="637" y="162"/>
                </a:lnTo>
                <a:lnTo>
                  <a:pt x="638" y="162"/>
                </a:lnTo>
                <a:lnTo>
                  <a:pt x="638" y="163"/>
                </a:lnTo>
                <a:lnTo>
                  <a:pt x="637" y="163"/>
                </a:lnTo>
                <a:lnTo>
                  <a:pt x="638" y="163"/>
                </a:lnTo>
                <a:lnTo>
                  <a:pt x="638" y="164"/>
                </a:lnTo>
                <a:lnTo>
                  <a:pt x="637" y="164"/>
                </a:lnTo>
                <a:lnTo>
                  <a:pt x="637" y="164"/>
                </a:lnTo>
                <a:lnTo>
                  <a:pt x="637" y="165"/>
                </a:lnTo>
                <a:lnTo>
                  <a:pt x="637" y="165"/>
                </a:lnTo>
                <a:lnTo>
                  <a:pt x="637" y="166"/>
                </a:lnTo>
                <a:lnTo>
                  <a:pt x="637" y="166"/>
                </a:lnTo>
                <a:lnTo>
                  <a:pt x="638" y="166"/>
                </a:lnTo>
                <a:lnTo>
                  <a:pt x="638" y="166"/>
                </a:lnTo>
                <a:lnTo>
                  <a:pt x="637" y="166"/>
                </a:lnTo>
                <a:lnTo>
                  <a:pt x="637" y="166"/>
                </a:lnTo>
                <a:lnTo>
                  <a:pt x="637" y="167"/>
                </a:lnTo>
                <a:lnTo>
                  <a:pt x="637" y="167"/>
                </a:lnTo>
                <a:lnTo>
                  <a:pt x="637" y="168"/>
                </a:lnTo>
                <a:lnTo>
                  <a:pt x="637" y="167"/>
                </a:lnTo>
                <a:lnTo>
                  <a:pt x="636" y="167"/>
                </a:lnTo>
                <a:lnTo>
                  <a:pt x="636" y="167"/>
                </a:lnTo>
                <a:lnTo>
                  <a:pt x="636" y="168"/>
                </a:lnTo>
                <a:lnTo>
                  <a:pt x="636" y="168"/>
                </a:lnTo>
                <a:lnTo>
                  <a:pt x="637" y="168"/>
                </a:lnTo>
                <a:lnTo>
                  <a:pt x="637" y="169"/>
                </a:lnTo>
                <a:lnTo>
                  <a:pt x="636" y="169"/>
                </a:lnTo>
                <a:lnTo>
                  <a:pt x="636" y="168"/>
                </a:lnTo>
                <a:lnTo>
                  <a:pt x="635" y="168"/>
                </a:lnTo>
                <a:lnTo>
                  <a:pt x="635" y="169"/>
                </a:lnTo>
                <a:lnTo>
                  <a:pt x="635" y="169"/>
                </a:lnTo>
                <a:lnTo>
                  <a:pt x="636" y="169"/>
                </a:lnTo>
                <a:lnTo>
                  <a:pt x="636" y="170"/>
                </a:lnTo>
                <a:lnTo>
                  <a:pt x="635" y="170"/>
                </a:lnTo>
                <a:lnTo>
                  <a:pt x="635" y="170"/>
                </a:lnTo>
                <a:lnTo>
                  <a:pt x="635" y="170"/>
                </a:lnTo>
                <a:lnTo>
                  <a:pt x="635" y="170"/>
                </a:lnTo>
                <a:lnTo>
                  <a:pt x="635" y="171"/>
                </a:lnTo>
                <a:lnTo>
                  <a:pt x="635" y="171"/>
                </a:lnTo>
                <a:lnTo>
                  <a:pt x="635" y="171"/>
                </a:lnTo>
                <a:lnTo>
                  <a:pt x="635" y="171"/>
                </a:lnTo>
                <a:lnTo>
                  <a:pt x="635" y="171"/>
                </a:lnTo>
                <a:lnTo>
                  <a:pt x="635" y="172"/>
                </a:lnTo>
                <a:lnTo>
                  <a:pt x="634" y="172"/>
                </a:lnTo>
                <a:lnTo>
                  <a:pt x="634" y="172"/>
                </a:lnTo>
                <a:lnTo>
                  <a:pt x="635" y="172"/>
                </a:lnTo>
                <a:lnTo>
                  <a:pt x="635" y="172"/>
                </a:lnTo>
                <a:lnTo>
                  <a:pt x="635" y="173"/>
                </a:lnTo>
                <a:lnTo>
                  <a:pt x="635" y="173"/>
                </a:lnTo>
                <a:lnTo>
                  <a:pt x="635" y="173"/>
                </a:lnTo>
                <a:lnTo>
                  <a:pt x="636" y="174"/>
                </a:lnTo>
                <a:lnTo>
                  <a:pt x="635" y="174"/>
                </a:lnTo>
                <a:lnTo>
                  <a:pt x="635" y="175"/>
                </a:lnTo>
                <a:lnTo>
                  <a:pt x="635" y="175"/>
                </a:lnTo>
                <a:lnTo>
                  <a:pt x="635" y="175"/>
                </a:lnTo>
                <a:lnTo>
                  <a:pt x="635" y="175"/>
                </a:lnTo>
                <a:lnTo>
                  <a:pt x="635" y="175"/>
                </a:lnTo>
                <a:lnTo>
                  <a:pt x="635" y="176"/>
                </a:lnTo>
                <a:lnTo>
                  <a:pt x="635" y="175"/>
                </a:lnTo>
                <a:lnTo>
                  <a:pt x="634" y="175"/>
                </a:lnTo>
                <a:lnTo>
                  <a:pt x="634" y="176"/>
                </a:lnTo>
                <a:lnTo>
                  <a:pt x="634" y="176"/>
                </a:lnTo>
                <a:lnTo>
                  <a:pt x="634" y="176"/>
                </a:lnTo>
                <a:lnTo>
                  <a:pt x="634" y="176"/>
                </a:lnTo>
                <a:lnTo>
                  <a:pt x="634" y="177"/>
                </a:lnTo>
                <a:lnTo>
                  <a:pt x="633" y="177"/>
                </a:lnTo>
                <a:lnTo>
                  <a:pt x="633" y="177"/>
                </a:lnTo>
                <a:lnTo>
                  <a:pt x="633" y="177"/>
                </a:lnTo>
                <a:lnTo>
                  <a:pt x="633" y="178"/>
                </a:lnTo>
                <a:lnTo>
                  <a:pt x="633" y="178"/>
                </a:lnTo>
                <a:lnTo>
                  <a:pt x="633" y="178"/>
                </a:lnTo>
                <a:lnTo>
                  <a:pt x="633" y="179"/>
                </a:lnTo>
                <a:lnTo>
                  <a:pt x="633" y="179"/>
                </a:lnTo>
                <a:lnTo>
                  <a:pt x="633" y="179"/>
                </a:lnTo>
                <a:lnTo>
                  <a:pt x="632" y="179"/>
                </a:lnTo>
                <a:lnTo>
                  <a:pt x="632" y="179"/>
                </a:lnTo>
                <a:lnTo>
                  <a:pt x="632" y="179"/>
                </a:lnTo>
                <a:lnTo>
                  <a:pt x="633" y="179"/>
                </a:lnTo>
                <a:lnTo>
                  <a:pt x="632" y="180"/>
                </a:lnTo>
                <a:lnTo>
                  <a:pt x="632" y="179"/>
                </a:lnTo>
                <a:lnTo>
                  <a:pt x="632" y="179"/>
                </a:lnTo>
                <a:lnTo>
                  <a:pt x="632" y="180"/>
                </a:lnTo>
                <a:lnTo>
                  <a:pt x="631" y="180"/>
                </a:lnTo>
                <a:lnTo>
                  <a:pt x="631" y="180"/>
                </a:lnTo>
                <a:lnTo>
                  <a:pt x="631" y="180"/>
                </a:lnTo>
                <a:lnTo>
                  <a:pt x="631" y="181"/>
                </a:lnTo>
                <a:lnTo>
                  <a:pt x="631" y="181"/>
                </a:lnTo>
                <a:lnTo>
                  <a:pt x="631" y="181"/>
                </a:lnTo>
                <a:lnTo>
                  <a:pt x="631" y="181"/>
                </a:lnTo>
                <a:lnTo>
                  <a:pt x="631" y="180"/>
                </a:lnTo>
                <a:lnTo>
                  <a:pt x="630" y="180"/>
                </a:lnTo>
                <a:lnTo>
                  <a:pt x="630" y="181"/>
                </a:lnTo>
                <a:lnTo>
                  <a:pt x="630" y="181"/>
                </a:lnTo>
                <a:lnTo>
                  <a:pt x="629" y="181"/>
                </a:lnTo>
                <a:lnTo>
                  <a:pt x="629" y="181"/>
                </a:lnTo>
                <a:lnTo>
                  <a:pt x="629" y="181"/>
                </a:lnTo>
                <a:lnTo>
                  <a:pt x="629" y="181"/>
                </a:lnTo>
                <a:lnTo>
                  <a:pt x="628" y="181"/>
                </a:lnTo>
                <a:lnTo>
                  <a:pt x="628" y="181"/>
                </a:lnTo>
                <a:lnTo>
                  <a:pt x="627" y="181"/>
                </a:lnTo>
                <a:lnTo>
                  <a:pt x="627" y="181"/>
                </a:lnTo>
                <a:lnTo>
                  <a:pt x="626" y="181"/>
                </a:lnTo>
                <a:lnTo>
                  <a:pt x="626" y="181"/>
                </a:lnTo>
                <a:lnTo>
                  <a:pt x="625" y="181"/>
                </a:lnTo>
                <a:lnTo>
                  <a:pt x="625" y="181"/>
                </a:lnTo>
                <a:lnTo>
                  <a:pt x="625" y="181"/>
                </a:lnTo>
                <a:lnTo>
                  <a:pt x="625" y="180"/>
                </a:lnTo>
                <a:lnTo>
                  <a:pt x="625" y="180"/>
                </a:lnTo>
                <a:lnTo>
                  <a:pt x="625" y="179"/>
                </a:lnTo>
                <a:lnTo>
                  <a:pt x="624" y="179"/>
                </a:lnTo>
                <a:lnTo>
                  <a:pt x="624" y="180"/>
                </a:lnTo>
                <a:lnTo>
                  <a:pt x="624" y="180"/>
                </a:lnTo>
                <a:lnTo>
                  <a:pt x="624" y="180"/>
                </a:lnTo>
                <a:lnTo>
                  <a:pt x="623" y="179"/>
                </a:lnTo>
                <a:lnTo>
                  <a:pt x="623" y="179"/>
                </a:lnTo>
                <a:lnTo>
                  <a:pt x="622" y="179"/>
                </a:lnTo>
                <a:lnTo>
                  <a:pt x="622" y="180"/>
                </a:lnTo>
                <a:lnTo>
                  <a:pt x="623" y="180"/>
                </a:lnTo>
                <a:lnTo>
                  <a:pt x="623" y="180"/>
                </a:lnTo>
                <a:lnTo>
                  <a:pt x="623" y="181"/>
                </a:lnTo>
                <a:lnTo>
                  <a:pt x="623" y="181"/>
                </a:lnTo>
                <a:lnTo>
                  <a:pt x="623" y="182"/>
                </a:lnTo>
                <a:lnTo>
                  <a:pt x="622" y="182"/>
                </a:lnTo>
                <a:lnTo>
                  <a:pt x="622" y="182"/>
                </a:lnTo>
                <a:lnTo>
                  <a:pt x="622" y="182"/>
                </a:lnTo>
                <a:lnTo>
                  <a:pt x="622" y="183"/>
                </a:lnTo>
                <a:lnTo>
                  <a:pt x="621" y="182"/>
                </a:lnTo>
                <a:lnTo>
                  <a:pt x="621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19" y="183"/>
                </a:lnTo>
                <a:lnTo>
                  <a:pt x="619" y="184"/>
                </a:lnTo>
                <a:lnTo>
                  <a:pt x="619" y="184"/>
                </a:lnTo>
                <a:lnTo>
                  <a:pt x="619" y="185"/>
                </a:lnTo>
                <a:lnTo>
                  <a:pt x="618" y="185"/>
                </a:lnTo>
                <a:lnTo>
                  <a:pt x="618" y="185"/>
                </a:lnTo>
                <a:lnTo>
                  <a:pt x="618" y="186"/>
                </a:lnTo>
                <a:lnTo>
                  <a:pt x="618" y="186"/>
                </a:lnTo>
                <a:lnTo>
                  <a:pt x="617" y="186"/>
                </a:lnTo>
                <a:lnTo>
                  <a:pt x="617" y="186"/>
                </a:lnTo>
                <a:lnTo>
                  <a:pt x="616" y="186"/>
                </a:lnTo>
                <a:lnTo>
                  <a:pt x="616" y="187"/>
                </a:lnTo>
                <a:lnTo>
                  <a:pt x="616" y="187"/>
                </a:lnTo>
                <a:lnTo>
                  <a:pt x="616" y="187"/>
                </a:lnTo>
                <a:lnTo>
                  <a:pt x="616" y="187"/>
                </a:lnTo>
                <a:lnTo>
                  <a:pt x="616" y="188"/>
                </a:lnTo>
                <a:lnTo>
                  <a:pt x="616" y="188"/>
                </a:lnTo>
                <a:lnTo>
                  <a:pt x="616" y="188"/>
                </a:lnTo>
                <a:lnTo>
                  <a:pt x="616" y="189"/>
                </a:lnTo>
                <a:lnTo>
                  <a:pt x="617" y="189"/>
                </a:lnTo>
                <a:lnTo>
                  <a:pt x="617" y="189"/>
                </a:lnTo>
                <a:lnTo>
                  <a:pt x="617" y="189"/>
                </a:lnTo>
                <a:lnTo>
                  <a:pt x="617" y="190"/>
                </a:lnTo>
                <a:lnTo>
                  <a:pt x="617" y="190"/>
                </a:lnTo>
                <a:lnTo>
                  <a:pt x="617" y="191"/>
                </a:lnTo>
                <a:lnTo>
                  <a:pt x="617" y="191"/>
                </a:lnTo>
                <a:lnTo>
                  <a:pt x="616" y="191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5" y="192"/>
                </a:lnTo>
                <a:lnTo>
                  <a:pt x="615" y="192"/>
                </a:lnTo>
                <a:lnTo>
                  <a:pt x="614" y="192"/>
                </a:lnTo>
                <a:lnTo>
                  <a:pt x="614" y="192"/>
                </a:lnTo>
                <a:lnTo>
                  <a:pt x="613" y="192"/>
                </a:lnTo>
                <a:lnTo>
                  <a:pt x="613" y="192"/>
                </a:lnTo>
                <a:lnTo>
                  <a:pt x="613" y="191"/>
                </a:lnTo>
                <a:lnTo>
                  <a:pt x="612" y="191"/>
                </a:lnTo>
                <a:lnTo>
                  <a:pt x="612" y="191"/>
                </a:lnTo>
                <a:lnTo>
                  <a:pt x="612" y="191"/>
                </a:lnTo>
                <a:lnTo>
                  <a:pt x="611" y="191"/>
                </a:lnTo>
                <a:lnTo>
                  <a:pt x="611" y="191"/>
                </a:lnTo>
                <a:lnTo>
                  <a:pt x="611" y="192"/>
                </a:lnTo>
                <a:lnTo>
                  <a:pt x="610" y="192"/>
                </a:lnTo>
                <a:lnTo>
                  <a:pt x="610" y="192"/>
                </a:lnTo>
                <a:lnTo>
                  <a:pt x="610" y="192"/>
                </a:lnTo>
                <a:lnTo>
                  <a:pt x="610" y="192"/>
                </a:lnTo>
                <a:lnTo>
                  <a:pt x="610" y="192"/>
                </a:lnTo>
                <a:lnTo>
                  <a:pt x="609" y="192"/>
                </a:lnTo>
                <a:lnTo>
                  <a:pt x="609" y="192"/>
                </a:lnTo>
                <a:lnTo>
                  <a:pt x="608" y="193"/>
                </a:lnTo>
                <a:lnTo>
                  <a:pt x="608" y="193"/>
                </a:lnTo>
                <a:lnTo>
                  <a:pt x="608" y="194"/>
                </a:lnTo>
                <a:lnTo>
                  <a:pt x="607" y="194"/>
                </a:lnTo>
                <a:lnTo>
                  <a:pt x="607" y="194"/>
                </a:lnTo>
                <a:lnTo>
                  <a:pt x="607" y="194"/>
                </a:lnTo>
                <a:lnTo>
                  <a:pt x="607" y="194"/>
                </a:lnTo>
                <a:lnTo>
                  <a:pt x="606" y="195"/>
                </a:lnTo>
                <a:lnTo>
                  <a:pt x="606" y="195"/>
                </a:lnTo>
                <a:lnTo>
                  <a:pt x="606" y="196"/>
                </a:lnTo>
                <a:lnTo>
                  <a:pt x="606" y="196"/>
                </a:lnTo>
                <a:lnTo>
                  <a:pt x="606" y="196"/>
                </a:lnTo>
                <a:lnTo>
                  <a:pt x="605" y="196"/>
                </a:lnTo>
                <a:lnTo>
                  <a:pt x="605" y="197"/>
                </a:lnTo>
                <a:lnTo>
                  <a:pt x="604" y="197"/>
                </a:lnTo>
                <a:lnTo>
                  <a:pt x="604" y="197"/>
                </a:lnTo>
                <a:lnTo>
                  <a:pt x="604" y="197"/>
                </a:lnTo>
                <a:lnTo>
                  <a:pt x="603" y="197"/>
                </a:lnTo>
                <a:lnTo>
                  <a:pt x="603" y="196"/>
                </a:lnTo>
                <a:lnTo>
                  <a:pt x="602" y="196"/>
                </a:lnTo>
                <a:lnTo>
                  <a:pt x="601" y="196"/>
                </a:lnTo>
                <a:lnTo>
                  <a:pt x="601" y="196"/>
                </a:lnTo>
                <a:lnTo>
                  <a:pt x="600" y="196"/>
                </a:lnTo>
                <a:lnTo>
                  <a:pt x="599" y="196"/>
                </a:lnTo>
                <a:lnTo>
                  <a:pt x="599" y="195"/>
                </a:lnTo>
                <a:lnTo>
                  <a:pt x="599" y="195"/>
                </a:lnTo>
                <a:lnTo>
                  <a:pt x="598" y="195"/>
                </a:lnTo>
                <a:lnTo>
                  <a:pt x="598" y="194"/>
                </a:lnTo>
                <a:lnTo>
                  <a:pt x="597" y="194"/>
                </a:lnTo>
                <a:lnTo>
                  <a:pt x="597" y="194"/>
                </a:lnTo>
                <a:lnTo>
                  <a:pt x="597" y="194"/>
                </a:lnTo>
                <a:lnTo>
                  <a:pt x="596" y="194"/>
                </a:lnTo>
                <a:lnTo>
                  <a:pt x="596" y="194"/>
                </a:lnTo>
                <a:lnTo>
                  <a:pt x="596" y="194"/>
                </a:lnTo>
                <a:lnTo>
                  <a:pt x="596" y="195"/>
                </a:lnTo>
                <a:lnTo>
                  <a:pt x="596" y="195"/>
                </a:lnTo>
                <a:lnTo>
                  <a:pt x="596" y="196"/>
                </a:lnTo>
                <a:lnTo>
                  <a:pt x="596" y="196"/>
                </a:lnTo>
                <a:lnTo>
                  <a:pt x="596" y="196"/>
                </a:lnTo>
                <a:lnTo>
                  <a:pt x="596" y="197"/>
                </a:lnTo>
                <a:lnTo>
                  <a:pt x="596" y="197"/>
                </a:lnTo>
                <a:lnTo>
                  <a:pt x="596" y="198"/>
                </a:lnTo>
                <a:lnTo>
                  <a:pt x="595" y="198"/>
                </a:lnTo>
                <a:lnTo>
                  <a:pt x="595" y="199"/>
                </a:lnTo>
                <a:lnTo>
                  <a:pt x="595" y="199"/>
                </a:lnTo>
                <a:lnTo>
                  <a:pt x="595" y="200"/>
                </a:lnTo>
                <a:lnTo>
                  <a:pt x="595" y="200"/>
                </a:lnTo>
                <a:lnTo>
                  <a:pt x="594" y="200"/>
                </a:lnTo>
                <a:lnTo>
                  <a:pt x="593" y="200"/>
                </a:lnTo>
                <a:lnTo>
                  <a:pt x="593" y="200"/>
                </a:lnTo>
                <a:lnTo>
                  <a:pt x="592" y="200"/>
                </a:lnTo>
                <a:lnTo>
                  <a:pt x="592" y="201"/>
                </a:lnTo>
                <a:lnTo>
                  <a:pt x="592" y="202"/>
                </a:lnTo>
                <a:lnTo>
                  <a:pt x="592" y="203"/>
                </a:lnTo>
                <a:lnTo>
                  <a:pt x="592" y="204"/>
                </a:lnTo>
                <a:lnTo>
                  <a:pt x="592" y="204"/>
                </a:lnTo>
                <a:lnTo>
                  <a:pt x="591" y="204"/>
                </a:lnTo>
                <a:lnTo>
                  <a:pt x="591" y="205"/>
                </a:lnTo>
                <a:lnTo>
                  <a:pt x="591" y="206"/>
                </a:lnTo>
                <a:lnTo>
                  <a:pt x="590" y="206"/>
                </a:lnTo>
                <a:lnTo>
                  <a:pt x="589" y="207"/>
                </a:lnTo>
                <a:lnTo>
                  <a:pt x="589" y="207"/>
                </a:lnTo>
                <a:lnTo>
                  <a:pt x="588" y="208"/>
                </a:lnTo>
                <a:lnTo>
                  <a:pt x="588" y="208"/>
                </a:lnTo>
                <a:lnTo>
                  <a:pt x="587" y="208"/>
                </a:lnTo>
                <a:lnTo>
                  <a:pt x="587" y="208"/>
                </a:lnTo>
                <a:lnTo>
                  <a:pt x="587" y="208"/>
                </a:lnTo>
                <a:lnTo>
                  <a:pt x="586" y="208"/>
                </a:lnTo>
                <a:lnTo>
                  <a:pt x="586" y="209"/>
                </a:lnTo>
                <a:lnTo>
                  <a:pt x="586" y="210"/>
                </a:lnTo>
                <a:lnTo>
                  <a:pt x="586" y="211"/>
                </a:lnTo>
                <a:lnTo>
                  <a:pt x="586" y="211"/>
                </a:lnTo>
                <a:lnTo>
                  <a:pt x="586" y="212"/>
                </a:lnTo>
                <a:lnTo>
                  <a:pt x="585" y="214"/>
                </a:lnTo>
                <a:lnTo>
                  <a:pt x="585" y="215"/>
                </a:lnTo>
                <a:lnTo>
                  <a:pt x="584" y="216"/>
                </a:lnTo>
                <a:lnTo>
                  <a:pt x="584" y="217"/>
                </a:lnTo>
                <a:lnTo>
                  <a:pt x="584" y="217"/>
                </a:lnTo>
                <a:lnTo>
                  <a:pt x="585" y="218"/>
                </a:lnTo>
                <a:lnTo>
                  <a:pt x="585" y="219"/>
                </a:lnTo>
                <a:lnTo>
                  <a:pt x="585" y="220"/>
                </a:lnTo>
                <a:lnTo>
                  <a:pt x="586" y="221"/>
                </a:lnTo>
                <a:lnTo>
                  <a:pt x="586" y="221"/>
                </a:lnTo>
                <a:lnTo>
                  <a:pt x="586" y="222"/>
                </a:lnTo>
                <a:lnTo>
                  <a:pt x="586" y="223"/>
                </a:lnTo>
                <a:lnTo>
                  <a:pt x="586" y="224"/>
                </a:lnTo>
                <a:lnTo>
                  <a:pt x="586" y="225"/>
                </a:lnTo>
                <a:lnTo>
                  <a:pt x="586" y="225"/>
                </a:lnTo>
                <a:lnTo>
                  <a:pt x="586" y="226"/>
                </a:lnTo>
                <a:lnTo>
                  <a:pt x="586" y="227"/>
                </a:lnTo>
                <a:lnTo>
                  <a:pt x="586" y="228"/>
                </a:lnTo>
                <a:lnTo>
                  <a:pt x="586" y="228"/>
                </a:lnTo>
                <a:lnTo>
                  <a:pt x="586" y="229"/>
                </a:lnTo>
                <a:lnTo>
                  <a:pt x="586" y="229"/>
                </a:lnTo>
                <a:lnTo>
                  <a:pt x="586" y="230"/>
                </a:lnTo>
                <a:lnTo>
                  <a:pt x="586" y="231"/>
                </a:lnTo>
                <a:lnTo>
                  <a:pt x="586" y="232"/>
                </a:lnTo>
                <a:lnTo>
                  <a:pt x="586" y="233"/>
                </a:lnTo>
                <a:lnTo>
                  <a:pt x="586" y="233"/>
                </a:lnTo>
                <a:lnTo>
                  <a:pt x="586" y="233"/>
                </a:lnTo>
                <a:lnTo>
                  <a:pt x="586" y="234"/>
                </a:lnTo>
                <a:lnTo>
                  <a:pt x="586" y="234"/>
                </a:lnTo>
                <a:lnTo>
                  <a:pt x="586" y="235"/>
                </a:lnTo>
                <a:lnTo>
                  <a:pt x="586" y="235"/>
                </a:lnTo>
                <a:lnTo>
                  <a:pt x="585" y="236"/>
                </a:lnTo>
                <a:lnTo>
                  <a:pt x="585" y="237"/>
                </a:lnTo>
                <a:lnTo>
                  <a:pt x="585" y="237"/>
                </a:lnTo>
                <a:lnTo>
                  <a:pt x="585" y="238"/>
                </a:lnTo>
                <a:lnTo>
                  <a:pt x="585" y="238"/>
                </a:lnTo>
                <a:lnTo>
                  <a:pt x="584" y="238"/>
                </a:lnTo>
                <a:lnTo>
                  <a:pt x="584" y="239"/>
                </a:lnTo>
                <a:lnTo>
                  <a:pt x="584" y="239"/>
                </a:lnTo>
                <a:lnTo>
                  <a:pt x="584" y="240"/>
                </a:lnTo>
                <a:lnTo>
                  <a:pt x="583" y="240"/>
                </a:lnTo>
                <a:lnTo>
                  <a:pt x="583" y="240"/>
                </a:lnTo>
                <a:lnTo>
                  <a:pt x="583" y="240"/>
                </a:lnTo>
                <a:lnTo>
                  <a:pt x="582" y="241"/>
                </a:lnTo>
                <a:lnTo>
                  <a:pt x="582" y="242"/>
                </a:lnTo>
                <a:lnTo>
                  <a:pt x="582" y="242"/>
                </a:lnTo>
                <a:lnTo>
                  <a:pt x="582" y="242"/>
                </a:lnTo>
                <a:lnTo>
                  <a:pt x="582" y="243"/>
                </a:lnTo>
                <a:lnTo>
                  <a:pt x="582" y="244"/>
                </a:lnTo>
                <a:lnTo>
                  <a:pt x="583" y="244"/>
                </a:lnTo>
                <a:lnTo>
                  <a:pt x="583" y="245"/>
                </a:lnTo>
                <a:lnTo>
                  <a:pt x="583" y="245"/>
                </a:lnTo>
                <a:lnTo>
                  <a:pt x="583" y="245"/>
                </a:lnTo>
                <a:lnTo>
                  <a:pt x="583" y="246"/>
                </a:lnTo>
                <a:lnTo>
                  <a:pt x="583" y="246"/>
                </a:lnTo>
                <a:lnTo>
                  <a:pt x="583" y="248"/>
                </a:lnTo>
                <a:lnTo>
                  <a:pt x="583" y="249"/>
                </a:lnTo>
                <a:lnTo>
                  <a:pt x="584" y="249"/>
                </a:lnTo>
                <a:lnTo>
                  <a:pt x="583" y="249"/>
                </a:lnTo>
                <a:lnTo>
                  <a:pt x="582" y="248"/>
                </a:lnTo>
                <a:lnTo>
                  <a:pt x="581" y="247"/>
                </a:lnTo>
                <a:lnTo>
                  <a:pt x="580" y="240"/>
                </a:lnTo>
                <a:lnTo>
                  <a:pt x="578" y="238"/>
                </a:lnTo>
                <a:lnTo>
                  <a:pt x="577" y="237"/>
                </a:lnTo>
                <a:lnTo>
                  <a:pt x="572" y="246"/>
                </a:lnTo>
                <a:lnTo>
                  <a:pt x="571" y="246"/>
                </a:lnTo>
                <a:lnTo>
                  <a:pt x="571" y="246"/>
                </a:lnTo>
                <a:lnTo>
                  <a:pt x="570" y="246"/>
                </a:lnTo>
                <a:lnTo>
                  <a:pt x="570" y="246"/>
                </a:lnTo>
                <a:lnTo>
                  <a:pt x="570" y="245"/>
                </a:lnTo>
                <a:lnTo>
                  <a:pt x="570" y="245"/>
                </a:lnTo>
                <a:lnTo>
                  <a:pt x="569" y="245"/>
                </a:lnTo>
                <a:lnTo>
                  <a:pt x="569" y="245"/>
                </a:lnTo>
                <a:lnTo>
                  <a:pt x="568" y="245"/>
                </a:lnTo>
                <a:lnTo>
                  <a:pt x="568" y="245"/>
                </a:lnTo>
                <a:lnTo>
                  <a:pt x="567" y="245"/>
                </a:lnTo>
                <a:lnTo>
                  <a:pt x="567" y="246"/>
                </a:lnTo>
                <a:lnTo>
                  <a:pt x="567" y="246"/>
                </a:lnTo>
                <a:lnTo>
                  <a:pt x="566" y="246"/>
                </a:lnTo>
                <a:lnTo>
                  <a:pt x="566" y="246"/>
                </a:lnTo>
                <a:lnTo>
                  <a:pt x="566" y="246"/>
                </a:lnTo>
                <a:lnTo>
                  <a:pt x="566" y="246"/>
                </a:lnTo>
                <a:lnTo>
                  <a:pt x="566" y="246"/>
                </a:lnTo>
                <a:lnTo>
                  <a:pt x="566" y="246"/>
                </a:lnTo>
                <a:lnTo>
                  <a:pt x="565" y="246"/>
                </a:lnTo>
                <a:lnTo>
                  <a:pt x="565" y="246"/>
                </a:lnTo>
                <a:lnTo>
                  <a:pt x="564" y="246"/>
                </a:lnTo>
                <a:lnTo>
                  <a:pt x="564" y="246"/>
                </a:lnTo>
                <a:lnTo>
                  <a:pt x="563" y="246"/>
                </a:lnTo>
                <a:lnTo>
                  <a:pt x="563" y="246"/>
                </a:lnTo>
                <a:lnTo>
                  <a:pt x="563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7"/>
                </a:lnTo>
                <a:lnTo>
                  <a:pt x="562" y="247"/>
                </a:lnTo>
                <a:lnTo>
                  <a:pt x="561" y="246"/>
                </a:lnTo>
                <a:lnTo>
                  <a:pt x="561" y="247"/>
                </a:lnTo>
                <a:lnTo>
                  <a:pt x="561" y="247"/>
                </a:lnTo>
                <a:lnTo>
                  <a:pt x="561" y="247"/>
                </a:lnTo>
                <a:lnTo>
                  <a:pt x="560" y="247"/>
                </a:lnTo>
                <a:lnTo>
                  <a:pt x="560" y="247"/>
                </a:lnTo>
                <a:lnTo>
                  <a:pt x="560" y="247"/>
                </a:lnTo>
                <a:lnTo>
                  <a:pt x="559" y="247"/>
                </a:lnTo>
                <a:lnTo>
                  <a:pt x="559" y="247"/>
                </a:lnTo>
                <a:lnTo>
                  <a:pt x="559" y="247"/>
                </a:lnTo>
                <a:lnTo>
                  <a:pt x="558" y="247"/>
                </a:lnTo>
                <a:lnTo>
                  <a:pt x="558" y="247"/>
                </a:lnTo>
                <a:lnTo>
                  <a:pt x="558" y="247"/>
                </a:lnTo>
                <a:lnTo>
                  <a:pt x="557" y="247"/>
                </a:lnTo>
                <a:lnTo>
                  <a:pt x="557" y="247"/>
                </a:lnTo>
                <a:lnTo>
                  <a:pt x="557" y="247"/>
                </a:lnTo>
                <a:lnTo>
                  <a:pt x="556" y="247"/>
                </a:lnTo>
                <a:lnTo>
                  <a:pt x="556" y="247"/>
                </a:lnTo>
                <a:lnTo>
                  <a:pt x="556" y="248"/>
                </a:lnTo>
                <a:lnTo>
                  <a:pt x="555" y="248"/>
                </a:lnTo>
                <a:lnTo>
                  <a:pt x="555" y="248"/>
                </a:lnTo>
                <a:lnTo>
                  <a:pt x="554" y="248"/>
                </a:lnTo>
                <a:lnTo>
                  <a:pt x="554" y="249"/>
                </a:lnTo>
                <a:lnTo>
                  <a:pt x="554" y="249"/>
                </a:lnTo>
                <a:lnTo>
                  <a:pt x="554" y="250"/>
                </a:lnTo>
                <a:lnTo>
                  <a:pt x="554" y="250"/>
                </a:lnTo>
                <a:lnTo>
                  <a:pt x="554" y="250"/>
                </a:lnTo>
                <a:lnTo>
                  <a:pt x="554" y="251"/>
                </a:lnTo>
                <a:lnTo>
                  <a:pt x="554" y="251"/>
                </a:lnTo>
                <a:lnTo>
                  <a:pt x="554" y="252"/>
                </a:lnTo>
                <a:lnTo>
                  <a:pt x="554" y="252"/>
                </a:lnTo>
                <a:lnTo>
                  <a:pt x="554" y="251"/>
                </a:lnTo>
                <a:lnTo>
                  <a:pt x="553" y="251"/>
                </a:lnTo>
                <a:lnTo>
                  <a:pt x="553" y="251"/>
                </a:lnTo>
                <a:lnTo>
                  <a:pt x="553" y="250"/>
                </a:lnTo>
                <a:lnTo>
                  <a:pt x="553" y="250"/>
                </a:lnTo>
                <a:lnTo>
                  <a:pt x="552" y="250"/>
                </a:lnTo>
                <a:lnTo>
                  <a:pt x="552" y="250"/>
                </a:lnTo>
                <a:lnTo>
                  <a:pt x="552" y="249"/>
                </a:lnTo>
                <a:lnTo>
                  <a:pt x="552" y="249"/>
                </a:lnTo>
                <a:lnTo>
                  <a:pt x="553" y="249"/>
                </a:lnTo>
                <a:lnTo>
                  <a:pt x="553" y="249"/>
                </a:lnTo>
                <a:lnTo>
                  <a:pt x="553" y="248"/>
                </a:lnTo>
                <a:lnTo>
                  <a:pt x="553" y="248"/>
                </a:lnTo>
                <a:lnTo>
                  <a:pt x="553" y="248"/>
                </a:lnTo>
                <a:lnTo>
                  <a:pt x="552" y="248"/>
                </a:lnTo>
                <a:lnTo>
                  <a:pt x="552" y="248"/>
                </a:lnTo>
                <a:lnTo>
                  <a:pt x="552" y="248"/>
                </a:lnTo>
                <a:lnTo>
                  <a:pt x="551" y="249"/>
                </a:lnTo>
                <a:lnTo>
                  <a:pt x="551" y="249"/>
                </a:lnTo>
                <a:lnTo>
                  <a:pt x="550" y="249"/>
                </a:lnTo>
                <a:lnTo>
                  <a:pt x="550" y="249"/>
                </a:lnTo>
                <a:lnTo>
                  <a:pt x="550" y="248"/>
                </a:lnTo>
                <a:lnTo>
                  <a:pt x="550" y="248"/>
                </a:lnTo>
                <a:lnTo>
                  <a:pt x="549" y="247"/>
                </a:lnTo>
                <a:lnTo>
                  <a:pt x="549" y="247"/>
                </a:lnTo>
                <a:lnTo>
                  <a:pt x="548" y="247"/>
                </a:lnTo>
                <a:lnTo>
                  <a:pt x="548" y="248"/>
                </a:lnTo>
                <a:lnTo>
                  <a:pt x="547" y="248"/>
                </a:lnTo>
                <a:lnTo>
                  <a:pt x="547" y="249"/>
                </a:lnTo>
                <a:lnTo>
                  <a:pt x="547" y="250"/>
                </a:lnTo>
                <a:lnTo>
                  <a:pt x="547" y="250"/>
                </a:lnTo>
                <a:lnTo>
                  <a:pt x="547" y="250"/>
                </a:lnTo>
                <a:lnTo>
                  <a:pt x="546" y="251"/>
                </a:lnTo>
                <a:lnTo>
                  <a:pt x="546" y="251"/>
                </a:lnTo>
                <a:lnTo>
                  <a:pt x="546" y="251"/>
                </a:lnTo>
                <a:lnTo>
                  <a:pt x="546" y="251"/>
                </a:lnTo>
                <a:lnTo>
                  <a:pt x="546" y="250"/>
                </a:lnTo>
                <a:lnTo>
                  <a:pt x="545" y="250"/>
                </a:lnTo>
                <a:lnTo>
                  <a:pt x="545" y="250"/>
                </a:lnTo>
                <a:lnTo>
                  <a:pt x="545" y="250"/>
                </a:lnTo>
                <a:lnTo>
                  <a:pt x="545" y="249"/>
                </a:lnTo>
                <a:lnTo>
                  <a:pt x="545" y="249"/>
                </a:lnTo>
                <a:lnTo>
                  <a:pt x="545" y="249"/>
                </a:lnTo>
                <a:lnTo>
                  <a:pt x="545" y="248"/>
                </a:lnTo>
                <a:lnTo>
                  <a:pt x="545" y="248"/>
                </a:lnTo>
                <a:lnTo>
                  <a:pt x="545" y="247"/>
                </a:lnTo>
                <a:lnTo>
                  <a:pt x="545" y="247"/>
                </a:lnTo>
                <a:lnTo>
                  <a:pt x="545" y="246"/>
                </a:lnTo>
                <a:lnTo>
                  <a:pt x="545" y="246"/>
                </a:lnTo>
                <a:lnTo>
                  <a:pt x="545" y="246"/>
                </a:lnTo>
                <a:lnTo>
                  <a:pt x="546" y="246"/>
                </a:lnTo>
                <a:lnTo>
                  <a:pt x="546" y="245"/>
                </a:lnTo>
                <a:lnTo>
                  <a:pt x="545" y="245"/>
                </a:lnTo>
                <a:lnTo>
                  <a:pt x="545" y="245"/>
                </a:lnTo>
                <a:lnTo>
                  <a:pt x="545" y="245"/>
                </a:lnTo>
                <a:lnTo>
                  <a:pt x="545" y="245"/>
                </a:lnTo>
                <a:lnTo>
                  <a:pt x="544" y="245"/>
                </a:lnTo>
                <a:lnTo>
                  <a:pt x="544" y="246"/>
                </a:lnTo>
                <a:lnTo>
                  <a:pt x="543" y="245"/>
                </a:lnTo>
                <a:lnTo>
                  <a:pt x="543" y="245"/>
                </a:lnTo>
                <a:lnTo>
                  <a:pt x="542" y="244"/>
                </a:lnTo>
                <a:lnTo>
                  <a:pt x="542" y="243"/>
                </a:lnTo>
                <a:lnTo>
                  <a:pt x="541" y="243"/>
                </a:lnTo>
                <a:lnTo>
                  <a:pt x="541" y="242"/>
                </a:lnTo>
                <a:lnTo>
                  <a:pt x="541" y="242"/>
                </a:lnTo>
                <a:lnTo>
                  <a:pt x="542" y="242"/>
                </a:lnTo>
                <a:lnTo>
                  <a:pt x="542" y="242"/>
                </a:lnTo>
                <a:lnTo>
                  <a:pt x="542" y="242"/>
                </a:lnTo>
                <a:lnTo>
                  <a:pt x="543" y="241"/>
                </a:lnTo>
                <a:lnTo>
                  <a:pt x="543" y="241"/>
                </a:lnTo>
                <a:lnTo>
                  <a:pt x="544" y="241"/>
                </a:lnTo>
                <a:lnTo>
                  <a:pt x="543" y="240"/>
                </a:lnTo>
                <a:lnTo>
                  <a:pt x="543" y="240"/>
                </a:lnTo>
                <a:lnTo>
                  <a:pt x="542" y="240"/>
                </a:lnTo>
                <a:lnTo>
                  <a:pt x="542" y="240"/>
                </a:lnTo>
                <a:lnTo>
                  <a:pt x="542" y="240"/>
                </a:lnTo>
                <a:lnTo>
                  <a:pt x="541" y="240"/>
                </a:lnTo>
                <a:lnTo>
                  <a:pt x="541" y="240"/>
                </a:lnTo>
                <a:lnTo>
                  <a:pt x="541" y="240"/>
                </a:lnTo>
                <a:lnTo>
                  <a:pt x="540" y="240"/>
                </a:lnTo>
                <a:lnTo>
                  <a:pt x="540" y="240"/>
                </a:lnTo>
                <a:lnTo>
                  <a:pt x="539" y="241"/>
                </a:lnTo>
                <a:lnTo>
                  <a:pt x="539" y="241"/>
                </a:lnTo>
                <a:lnTo>
                  <a:pt x="539" y="241"/>
                </a:lnTo>
                <a:lnTo>
                  <a:pt x="538" y="241"/>
                </a:lnTo>
                <a:lnTo>
                  <a:pt x="538" y="241"/>
                </a:lnTo>
                <a:lnTo>
                  <a:pt x="538" y="241"/>
                </a:lnTo>
                <a:lnTo>
                  <a:pt x="538" y="240"/>
                </a:lnTo>
                <a:lnTo>
                  <a:pt x="538" y="240"/>
                </a:lnTo>
                <a:lnTo>
                  <a:pt x="539" y="240"/>
                </a:lnTo>
                <a:lnTo>
                  <a:pt x="538" y="239"/>
                </a:lnTo>
                <a:lnTo>
                  <a:pt x="538" y="239"/>
                </a:lnTo>
                <a:lnTo>
                  <a:pt x="538" y="238"/>
                </a:lnTo>
                <a:lnTo>
                  <a:pt x="538" y="238"/>
                </a:lnTo>
                <a:lnTo>
                  <a:pt x="538" y="238"/>
                </a:lnTo>
                <a:lnTo>
                  <a:pt x="537" y="238"/>
                </a:lnTo>
                <a:lnTo>
                  <a:pt x="537" y="238"/>
                </a:lnTo>
                <a:lnTo>
                  <a:pt x="537" y="239"/>
                </a:lnTo>
                <a:lnTo>
                  <a:pt x="536" y="239"/>
                </a:lnTo>
                <a:lnTo>
                  <a:pt x="536" y="239"/>
                </a:lnTo>
                <a:lnTo>
                  <a:pt x="535" y="240"/>
                </a:lnTo>
                <a:lnTo>
                  <a:pt x="535" y="240"/>
                </a:lnTo>
                <a:lnTo>
                  <a:pt x="534" y="241"/>
                </a:lnTo>
                <a:lnTo>
                  <a:pt x="533" y="241"/>
                </a:lnTo>
                <a:lnTo>
                  <a:pt x="533" y="240"/>
                </a:lnTo>
                <a:lnTo>
                  <a:pt x="533" y="240"/>
                </a:lnTo>
                <a:lnTo>
                  <a:pt x="532" y="240"/>
                </a:lnTo>
                <a:lnTo>
                  <a:pt x="532" y="239"/>
                </a:lnTo>
                <a:lnTo>
                  <a:pt x="533" y="239"/>
                </a:lnTo>
                <a:lnTo>
                  <a:pt x="533" y="239"/>
                </a:lnTo>
                <a:lnTo>
                  <a:pt x="533" y="239"/>
                </a:lnTo>
                <a:lnTo>
                  <a:pt x="533" y="238"/>
                </a:lnTo>
                <a:lnTo>
                  <a:pt x="534" y="238"/>
                </a:lnTo>
                <a:lnTo>
                  <a:pt x="533" y="238"/>
                </a:lnTo>
                <a:lnTo>
                  <a:pt x="533" y="237"/>
                </a:lnTo>
                <a:lnTo>
                  <a:pt x="533" y="237"/>
                </a:lnTo>
                <a:lnTo>
                  <a:pt x="533" y="237"/>
                </a:lnTo>
                <a:lnTo>
                  <a:pt x="532" y="237"/>
                </a:lnTo>
                <a:lnTo>
                  <a:pt x="533" y="237"/>
                </a:lnTo>
                <a:lnTo>
                  <a:pt x="533" y="237"/>
                </a:lnTo>
                <a:lnTo>
                  <a:pt x="533" y="236"/>
                </a:lnTo>
                <a:lnTo>
                  <a:pt x="533" y="236"/>
                </a:lnTo>
                <a:lnTo>
                  <a:pt x="533" y="235"/>
                </a:lnTo>
                <a:lnTo>
                  <a:pt x="533" y="235"/>
                </a:lnTo>
                <a:lnTo>
                  <a:pt x="533" y="235"/>
                </a:lnTo>
                <a:lnTo>
                  <a:pt x="532" y="235"/>
                </a:lnTo>
                <a:lnTo>
                  <a:pt x="531" y="235"/>
                </a:lnTo>
                <a:lnTo>
                  <a:pt x="530" y="235"/>
                </a:lnTo>
                <a:lnTo>
                  <a:pt x="530" y="235"/>
                </a:lnTo>
                <a:lnTo>
                  <a:pt x="530" y="236"/>
                </a:lnTo>
                <a:lnTo>
                  <a:pt x="530" y="236"/>
                </a:lnTo>
                <a:lnTo>
                  <a:pt x="529" y="236"/>
                </a:lnTo>
                <a:lnTo>
                  <a:pt x="529" y="236"/>
                </a:lnTo>
                <a:lnTo>
                  <a:pt x="529" y="236"/>
                </a:lnTo>
                <a:lnTo>
                  <a:pt x="528" y="236"/>
                </a:lnTo>
                <a:lnTo>
                  <a:pt x="528" y="237"/>
                </a:lnTo>
                <a:lnTo>
                  <a:pt x="527" y="237"/>
                </a:lnTo>
                <a:lnTo>
                  <a:pt x="527" y="237"/>
                </a:lnTo>
                <a:lnTo>
                  <a:pt x="527" y="237"/>
                </a:lnTo>
                <a:lnTo>
                  <a:pt x="527" y="238"/>
                </a:lnTo>
                <a:lnTo>
                  <a:pt x="527" y="238"/>
                </a:lnTo>
                <a:lnTo>
                  <a:pt x="527" y="239"/>
                </a:lnTo>
                <a:lnTo>
                  <a:pt x="528" y="239"/>
                </a:lnTo>
                <a:lnTo>
                  <a:pt x="527" y="240"/>
                </a:lnTo>
                <a:lnTo>
                  <a:pt x="527" y="239"/>
                </a:lnTo>
                <a:lnTo>
                  <a:pt x="526" y="239"/>
                </a:lnTo>
                <a:lnTo>
                  <a:pt x="526" y="239"/>
                </a:lnTo>
                <a:lnTo>
                  <a:pt x="525" y="238"/>
                </a:lnTo>
                <a:lnTo>
                  <a:pt x="525" y="238"/>
                </a:lnTo>
                <a:lnTo>
                  <a:pt x="525" y="239"/>
                </a:lnTo>
                <a:lnTo>
                  <a:pt x="525" y="239"/>
                </a:lnTo>
                <a:lnTo>
                  <a:pt x="525" y="240"/>
                </a:lnTo>
                <a:lnTo>
                  <a:pt x="525" y="240"/>
                </a:lnTo>
                <a:lnTo>
                  <a:pt x="524" y="240"/>
                </a:lnTo>
                <a:lnTo>
                  <a:pt x="524" y="240"/>
                </a:lnTo>
                <a:lnTo>
                  <a:pt x="524" y="239"/>
                </a:lnTo>
                <a:lnTo>
                  <a:pt x="524" y="239"/>
                </a:lnTo>
                <a:lnTo>
                  <a:pt x="523" y="238"/>
                </a:lnTo>
                <a:lnTo>
                  <a:pt x="523" y="238"/>
                </a:lnTo>
                <a:lnTo>
                  <a:pt x="522" y="238"/>
                </a:lnTo>
                <a:lnTo>
                  <a:pt x="522" y="238"/>
                </a:lnTo>
                <a:lnTo>
                  <a:pt x="521" y="238"/>
                </a:lnTo>
                <a:lnTo>
                  <a:pt x="521" y="237"/>
                </a:lnTo>
                <a:lnTo>
                  <a:pt x="520" y="237"/>
                </a:lnTo>
                <a:lnTo>
                  <a:pt x="520" y="237"/>
                </a:lnTo>
                <a:lnTo>
                  <a:pt x="520" y="237"/>
                </a:lnTo>
                <a:lnTo>
                  <a:pt x="520" y="237"/>
                </a:lnTo>
                <a:lnTo>
                  <a:pt x="519" y="237"/>
                </a:lnTo>
                <a:lnTo>
                  <a:pt x="519" y="236"/>
                </a:lnTo>
                <a:lnTo>
                  <a:pt x="519" y="236"/>
                </a:lnTo>
                <a:lnTo>
                  <a:pt x="519" y="236"/>
                </a:lnTo>
                <a:lnTo>
                  <a:pt x="518" y="235"/>
                </a:lnTo>
                <a:lnTo>
                  <a:pt x="518" y="236"/>
                </a:lnTo>
                <a:lnTo>
                  <a:pt x="517" y="236"/>
                </a:lnTo>
                <a:lnTo>
                  <a:pt x="517" y="237"/>
                </a:lnTo>
                <a:lnTo>
                  <a:pt x="516" y="237"/>
                </a:lnTo>
                <a:lnTo>
                  <a:pt x="516" y="237"/>
                </a:lnTo>
                <a:lnTo>
                  <a:pt x="515" y="237"/>
                </a:lnTo>
                <a:lnTo>
                  <a:pt x="515" y="237"/>
                </a:lnTo>
                <a:lnTo>
                  <a:pt x="514" y="237"/>
                </a:lnTo>
                <a:lnTo>
                  <a:pt x="513" y="237"/>
                </a:lnTo>
                <a:lnTo>
                  <a:pt x="513" y="238"/>
                </a:lnTo>
                <a:lnTo>
                  <a:pt x="512" y="239"/>
                </a:lnTo>
                <a:lnTo>
                  <a:pt x="512" y="239"/>
                </a:lnTo>
                <a:lnTo>
                  <a:pt x="512" y="240"/>
                </a:lnTo>
                <a:lnTo>
                  <a:pt x="511" y="240"/>
                </a:lnTo>
                <a:lnTo>
                  <a:pt x="511" y="241"/>
                </a:lnTo>
                <a:lnTo>
                  <a:pt x="511" y="242"/>
                </a:lnTo>
                <a:lnTo>
                  <a:pt x="512" y="242"/>
                </a:lnTo>
                <a:lnTo>
                  <a:pt x="512" y="242"/>
                </a:lnTo>
                <a:lnTo>
                  <a:pt x="512" y="243"/>
                </a:lnTo>
                <a:lnTo>
                  <a:pt x="512" y="243"/>
                </a:lnTo>
                <a:lnTo>
                  <a:pt x="512" y="243"/>
                </a:lnTo>
                <a:lnTo>
                  <a:pt x="512" y="244"/>
                </a:lnTo>
                <a:lnTo>
                  <a:pt x="511" y="244"/>
                </a:lnTo>
                <a:lnTo>
                  <a:pt x="511" y="244"/>
                </a:lnTo>
                <a:lnTo>
                  <a:pt x="510" y="243"/>
                </a:lnTo>
                <a:lnTo>
                  <a:pt x="510" y="243"/>
                </a:lnTo>
                <a:lnTo>
                  <a:pt x="509" y="243"/>
                </a:lnTo>
                <a:lnTo>
                  <a:pt x="509" y="243"/>
                </a:lnTo>
                <a:lnTo>
                  <a:pt x="508" y="243"/>
                </a:lnTo>
                <a:lnTo>
                  <a:pt x="508" y="243"/>
                </a:lnTo>
                <a:lnTo>
                  <a:pt x="508" y="242"/>
                </a:lnTo>
                <a:lnTo>
                  <a:pt x="508" y="243"/>
                </a:lnTo>
                <a:lnTo>
                  <a:pt x="507" y="243"/>
                </a:lnTo>
                <a:lnTo>
                  <a:pt x="507" y="243"/>
                </a:lnTo>
                <a:lnTo>
                  <a:pt x="506" y="243"/>
                </a:lnTo>
                <a:lnTo>
                  <a:pt x="506" y="243"/>
                </a:lnTo>
                <a:lnTo>
                  <a:pt x="505" y="244"/>
                </a:lnTo>
                <a:lnTo>
                  <a:pt x="505" y="244"/>
                </a:lnTo>
                <a:lnTo>
                  <a:pt x="505" y="243"/>
                </a:lnTo>
                <a:lnTo>
                  <a:pt x="505" y="243"/>
                </a:lnTo>
                <a:lnTo>
                  <a:pt x="505" y="242"/>
                </a:lnTo>
                <a:lnTo>
                  <a:pt x="504" y="242"/>
                </a:lnTo>
                <a:lnTo>
                  <a:pt x="504" y="242"/>
                </a:lnTo>
                <a:lnTo>
                  <a:pt x="505" y="242"/>
                </a:lnTo>
                <a:lnTo>
                  <a:pt x="505" y="242"/>
                </a:lnTo>
                <a:lnTo>
                  <a:pt x="506" y="242"/>
                </a:lnTo>
                <a:lnTo>
                  <a:pt x="506" y="242"/>
                </a:lnTo>
                <a:lnTo>
                  <a:pt x="507" y="242"/>
                </a:lnTo>
                <a:lnTo>
                  <a:pt x="506" y="241"/>
                </a:lnTo>
                <a:lnTo>
                  <a:pt x="506" y="241"/>
                </a:lnTo>
                <a:lnTo>
                  <a:pt x="505" y="241"/>
                </a:lnTo>
                <a:lnTo>
                  <a:pt x="505" y="240"/>
                </a:lnTo>
                <a:lnTo>
                  <a:pt x="505" y="240"/>
                </a:lnTo>
                <a:lnTo>
                  <a:pt x="504" y="240"/>
                </a:lnTo>
                <a:lnTo>
                  <a:pt x="504" y="240"/>
                </a:lnTo>
                <a:lnTo>
                  <a:pt x="504" y="240"/>
                </a:lnTo>
                <a:lnTo>
                  <a:pt x="503" y="240"/>
                </a:lnTo>
                <a:lnTo>
                  <a:pt x="503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39"/>
                </a:lnTo>
                <a:lnTo>
                  <a:pt x="501" y="239"/>
                </a:lnTo>
                <a:lnTo>
                  <a:pt x="501" y="240"/>
                </a:lnTo>
                <a:lnTo>
                  <a:pt x="501" y="240"/>
                </a:lnTo>
                <a:lnTo>
                  <a:pt x="501" y="241"/>
                </a:lnTo>
                <a:lnTo>
                  <a:pt x="501" y="241"/>
                </a:lnTo>
                <a:lnTo>
                  <a:pt x="501" y="242"/>
                </a:lnTo>
                <a:lnTo>
                  <a:pt x="501" y="242"/>
                </a:lnTo>
                <a:lnTo>
                  <a:pt x="500" y="242"/>
                </a:lnTo>
                <a:lnTo>
                  <a:pt x="500" y="242"/>
                </a:lnTo>
                <a:lnTo>
                  <a:pt x="500" y="243"/>
                </a:lnTo>
                <a:lnTo>
                  <a:pt x="500" y="243"/>
                </a:lnTo>
                <a:lnTo>
                  <a:pt x="500" y="243"/>
                </a:lnTo>
                <a:lnTo>
                  <a:pt x="499" y="243"/>
                </a:lnTo>
                <a:lnTo>
                  <a:pt x="499" y="244"/>
                </a:lnTo>
                <a:lnTo>
                  <a:pt x="499" y="244"/>
                </a:lnTo>
                <a:lnTo>
                  <a:pt x="499" y="245"/>
                </a:lnTo>
                <a:lnTo>
                  <a:pt x="499" y="244"/>
                </a:lnTo>
                <a:lnTo>
                  <a:pt x="498" y="244"/>
                </a:lnTo>
                <a:lnTo>
                  <a:pt x="498" y="244"/>
                </a:lnTo>
                <a:lnTo>
                  <a:pt x="498" y="245"/>
                </a:lnTo>
                <a:lnTo>
                  <a:pt x="497" y="245"/>
                </a:lnTo>
                <a:lnTo>
                  <a:pt x="498" y="245"/>
                </a:lnTo>
                <a:lnTo>
                  <a:pt x="498" y="246"/>
                </a:lnTo>
                <a:lnTo>
                  <a:pt x="499" y="246"/>
                </a:lnTo>
                <a:lnTo>
                  <a:pt x="500" y="247"/>
                </a:lnTo>
                <a:lnTo>
                  <a:pt x="500" y="247"/>
                </a:lnTo>
                <a:lnTo>
                  <a:pt x="500" y="247"/>
                </a:lnTo>
                <a:lnTo>
                  <a:pt x="500" y="247"/>
                </a:lnTo>
                <a:lnTo>
                  <a:pt x="500" y="248"/>
                </a:lnTo>
                <a:lnTo>
                  <a:pt x="500" y="248"/>
                </a:lnTo>
                <a:lnTo>
                  <a:pt x="500" y="248"/>
                </a:lnTo>
                <a:lnTo>
                  <a:pt x="500" y="249"/>
                </a:lnTo>
                <a:lnTo>
                  <a:pt x="499" y="249"/>
                </a:lnTo>
                <a:lnTo>
                  <a:pt x="499" y="249"/>
                </a:lnTo>
                <a:lnTo>
                  <a:pt x="499" y="248"/>
                </a:lnTo>
                <a:lnTo>
                  <a:pt x="499" y="248"/>
                </a:lnTo>
                <a:lnTo>
                  <a:pt x="499" y="247"/>
                </a:lnTo>
                <a:lnTo>
                  <a:pt x="499" y="247"/>
                </a:lnTo>
                <a:lnTo>
                  <a:pt x="499" y="247"/>
                </a:lnTo>
                <a:lnTo>
                  <a:pt x="499" y="247"/>
                </a:lnTo>
                <a:lnTo>
                  <a:pt x="498" y="247"/>
                </a:lnTo>
                <a:lnTo>
                  <a:pt x="498" y="246"/>
                </a:lnTo>
                <a:lnTo>
                  <a:pt x="498" y="247"/>
                </a:lnTo>
                <a:lnTo>
                  <a:pt x="497" y="247"/>
                </a:lnTo>
                <a:lnTo>
                  <a:pt x="496" y="247"/>
                </a:lnTo>
                <a:lnTo>
                  <a:pt x="496" y="247"/>
                </a:lnTo>
                <a:lnTo>
                  <a:pt x="496" y="247"/>
                </a:lnTo>
                <a:lnTo>
                  <a:pt x="496" y="248"/>
                </a:lnTo>
                <a:lnTo>
                  <a:pt x="496" y="248"/>
                </a:lnTo>
                <a:lnTo>
                  <a:pt x="496" y="249"/>
                </a:lnTo>
                <a:lnTo>
                  <a:pt x="495" y="249"/>
                </a:lnTo>
                <a:lnTo>
                  <a:pt x="495" y="249"/>
                </a:lnTo>
                <a:lnTo>
                  <a:pt x="495" y="249"/>
                </a:lnTo>
                <a:lnTo>
                  <a:pt x="495" y="250"/>
                </a:lnTo>
                <a:lnTo>
                  <a:pt x="495" y="250"/>
                </a:lnTo>
                <a:lnTo>
                  <a:pt x="495" y="250"/>
                </a:lnTo>
                <a:lnTo>
                  <a:pt x="495" y="250"/>
                </a:lnTo>
                <a:lnTo>
                  <a:pt x="495" y="250"/>
                </a:lnTo>
                <a:lnTo>
                  <a:pt x="495" y="251"/>
                </a:lnTo>
                <a:lnTo>
                  <a:pt x="496" y="251"/>
                </a:lnTo>
                <a:lnTo>
                  <a:pt x="496" y="252"/>
                </a:lnTo>
                <a:lnTo>
                  <a:pt x="496" y="253"/>
                </a:lnTo>
                <a:lnTo>
                  <a:pt x="496" y="253"/>
                </a:lnTo>
                <a:lnTo>
                  <a:pt x="495" y="253"/>
                </a:lnTo>
                <a:lnTo>
                  <a:pt x="495" y="253"/>
                </a:lnTo>
                <a:lnTo>
                  <a:pt x="494" y="252"/>
                </a:lnTo>
                <a:lnTo>
                  <a:pt x="493" y="252"/>
                </a:lnTo>
                <a:lnTo>
                  <a:pt x="493" y="252"/>
                </a:lnTo>
                <a:lnTo>
                  <a:pt x="492" y="251"/>
                </a:lnTo>
                <a:lnTo>
                  <a:pt x="492" y="252"/>
                </a:lnTo>
                <a:lnTo>
                  <a:pt x="491" y="252"/>
                </a:lnTo>
                <a:lnTo>
                  <a:pt x="491" y="253"/>
                </a:lnTo>
                <a:lnTo>
                  <a:pt x="491" y="253"/>
                </a:lnTo>
                <a:lnTo>
                  <a:pt x="491" y="254"/>
                </a:lnTo>
                <a:lnTo>
                  <a:pt x="491" y="254"/>
                </a:lnTo>
                <a:lnTo>
                  <a:pt x="491" y="254"/>
                </a:lnTo>
                <a:lnTo>
                  <a:pt x="491" y="254"/>
                </a:lnTo>
                <a:lnTo>
                  <a:pt x="491" y="255"/>
                </a:lnTo>
                <a:lnTo>
                  <a:pt x="492" y="255"/>
                </a:lnTo>
                <a:lnTo>
                  <a:pt x="492" y="255"/>
                </a:lnTo>
                <a:lnTo>
                  <a:pt x="492" y="255"/>
                </a:lnTo>
                <a:lnTo>
                  <a:pt x="493" y="256"/>
                </a:lnTo>
                <a:lnTo>
                  <a:pt x="493" y="256"/>
                </a:lnTo>
                <a:lnTo>
                  <a:pt x="494" y="257"/>
                </a:lnTo>
                <a:lnTo>
                  <a:pt x="494" y="257"/>
                </a:lnTo>
                <a:lnTo>
                  <a:pt x="494" y="258"/>
                </a:lnTo>
                <a:lnTo>
                  <a:pt x="493" y="258"/>
                </a:lnTo>
                <a:lnTo>
                  <a:pt x="493" y="258"/>
                </a:lnTo>
                <a:lnTo>
                  <a:pt x="493" y="258"/>
                </a:lnTo>
                <a:lnTo>
                  <a:pt x="492" y="258"/>
                </a:lnTo>
                <a:lnTo>
                  <a:pt x="492" y="258"/>
                </a:lnTo>
                <a:lnTo>
                  <a:pt x="492" y="258"/>
                </a:lnTo>
                <a:lnTo>
                  <a:pt x="491" y="258"/>
                </a:lnTo>
                <a:lnTo>
                  <a:pt x="491" y="258"/>
                </a:lnTo>
                <a:lnTo>
                  <a:pt x="491" y="258"/>
                </a:lnTo>
                <a:lnTo>
                  <a:pt x="491" y="259"/>
                </a:lnTo>
                <a:lnTo>
                  <a:pt x="491" y="259"/>
                </a:lnTo>
                <a:lnTo>
                  <a:pt x="491" y="260"/>
                </a:lnTo>
                <a:lnTo>
                  <a:pt x="491" y="260"/>
                </a:lnTo>
                <a:lnTo>
                  <a:pt x="492" y="261"/>
                </a:lnTo>
                <a:lnTo>
                  <a:pt x="492" y="261"/>
                </a:lnTo>
                <a:lnTo>
                  <a:pt x="492" y="262"/>
                </a:lnTo>
                <a:lnTo>
                  <a:pt x="491" y="262"/>
                </a:lnTo>
                <a:lnTo>
                  <a:pt x="491" y="262"/>
                </a:lnTo>
                <a:lnTo>
                  <a:pt x="491" y="262"/>
                </a:lnTo>
                <a:lnTo>
                  <a:pt x="491" y="262"/>
                </a:lnTo>
                <a:lnTo>
                  <a:pt x="491" y="263"/>
                </a:lnTo>
                <a:lnTo>
                  <a:pt x="491" y="263"/>
                </a:lnTo>
                <a:lnTo>
                  <a:pt x="491" y="263"/>
                </a:lnTo>
                <a:lnTo>
                  <a:pt x="490" y="263"/>
                </a:lnTo>
                <a:lnTo>
                  <a:pt x="489" y="263"/>
                </a:lnTo>
                <a:lnTo>
                  <a:pt x="489" y="263"/>
                </a:lnTo>
                <a:lnTo>
                  <a:pt x="488" y="263"/>
                </a:lnTo>
                <a:lnTo>
                  <a:pt x="488" y="264"/>
                </a:lnTo>
                <a:lnTo>
                  <a:pt x="488" y="264"/>
                </a:lnTo>
                <a:lnTo>
                  <a:pt x="488" y="264"/>
                </a:lnTo>
                <a:lnTo>
                  <a:pt x="487" y="264"/>
                </a:lnTo>
                <a:lnTo>
                  <a:pt x="487" y="264"/>
                </a:lnTo>
                <a:lnTo>
                  <a:pt x="487" y="264"/>
                </a:lnTo>
                <a:lnTo>
                  <a:pt x="487" y="263"/>
                </a:lnTo>
                <a:lnTo>
                  <a:pt x="487" y="263"/>
                </a:lnTo>
                <a:lnTo>
                  <a:pt x="487" y="262"/>
                </a:lnTo>
                <a:lnTo>
                  <a:pt x="486" y="262"/>
                </a:lnTo>
                <a:lnTo>
                  <a:pt x="486" y="262"/>
                </a:lnTo>
                <a:lnTo>
                  <a:pt x="485" y="262"/>
                </a:lnTo>
                <a:lnTo>
                  <a:pt x="485" y="263"/>
                </a:lnTo>
                <a:lnTo>
                  <a:pt x="486" y="263"/>
                </a:lnTo>
                <a:lnTo>
                  <a:pt x="486" y="263"/>
                </a:lnTo>
                <a:lnTo>
                  <a:pt x="486" y="264"/>
                </a:lnTo>
                <a:lnTo>
                  <a:pt x="486" y="264"/>
                </a:lnTo>
                <a:lnTo>
                  <a:pt x="486" y="265"/>
                </a:lnTo>
                <a:lnTo>
                  <a:pt x="485" y="265"/>
                </a:lnTo>
                <a:lnTo>
                  <a:pt x="485" y="265"/>
                </a:lnTo>
                <a:lnTo>
                  <a:pt x="485" y="265"/>
                </a:lnTo>
                <a:lnTo>
                  <a:pt x="484" y="265"/>
                </a:lnTo>
                <a:lnTo>
                  <a:pt x="484" y="265"/>
                </a:lnTo>
                <a:lnTo>
                  <a:pt x="484" y="265"/>
                </a:lnTo>
                <a:lnTo>
                  <a:pt x="483" y="265"/>
                </a:lnTo>
                <a:lnTo>
                  <a:pt x="483" y="264"/>
                </a:lnTo>
                <a:lnTo>
                  <a:pt x="483" y="265"/>
                </a:lnTo>
                <a:lnTo>
                  <a:pt x="483" y="264"/>
                </a:lnTo>
                <a:lnTo>
                  <a:pt x="483" y="264"/>
                </a:lnTo>
                <a:lnTo>
                  <a:pt x="482" y="264"/>
                </a:lnTo>
                <a:lnTo>
                  <a:pt x="482" y="264"/>
                </a:lnTo>
                <a:lnTo>
                  <a:pt x="482" y="263"/>
                </a:lnTo>
                <a:lnTo>
                  <a:pt x="482" y="263"/>
                </a:lnTo>
                <a:lnTo>
                  <a:pt x="482" y="262"/>
                </a:lnTo>
                <a:lnTo>
                  <a:pt x="483" y="262"/>
                </a:lnTo>
                <a:lnTo>
                  <a:pt x="483" y="262"/>
                </a:lnTo>
                <a:lnTo>
                  <a:pt x="483" y="262"/>
                </a:lnTo>
                <a:lnTo>
                  <a:pt x="483" y="261"/>
                </a:lnTo>
                <a:lnTo>
                  <a:pt x="483" y="261"/>
                </a:lnTo>
                <a:lnTo>
                  <a:pt x="482" y="261"/>
                </a:lnTo>
                <a:lnTo>
                  <a:pt x="482" y="261"/>
                </a:lnTo>
                <a:lnTo>
                  <a:pt x="482" y="260"/>
                </a:lnTo>
                <a:lnTo>
                  <a:pt x="482" y="260"/>
                </a:lnTo>
                <a:lnTo>
                  <a:pt x="482" y="259"/>
                </a:lnTo>
                <a:lnTo>
                  <a:pt x="482" y="259"/>
                </a:lnTo>
                <a:lnTo>
                  <a:pt x="482" y="258"/>
                </a:lnTo>
                <a:lnTo>
                  <a:pt x="482" y="258"/>
                </a:lnTo>
                <a:lnTo>
                  <a:pt x="481" y="258"/>
                </a:lnTo>
                <a:lnTo>
                  <a:pt x="481" y="259"/>
                </a:lnTo>
                <a:lnTo>
                  <a:pt x="481" y="259"/>
                </a:lnTo>
                <a:lnTo>
                  <a:pt x="481" y="260"/>
                </a:lnTo>
                <a:lnTo>
                  <a:pt x="481" y="260"/>
                </a:lnTo>
                <a:lnTo>
                  <a:pt x="480" y="261"/>
                </a:lnTo>
                <a:lnTo>
                  <a:pt x="480" y="261"/>
                </a:lnTo>
                <a:lnTo>
                  <a:pt x="480" y="262"/>
                </a:lnTo>
                <a:lnTo>
                  <a:pt x="480" y="262"/>
                </a:lnTo>
                <a:lnTo>
                  <a:pt x="479" y="262"/>
                </a:lnTo>
                <a:lnTo>
                  <a:pt x="479" y="262"/>
                </a:lnTo>
                <a:lnTo>
                  <a:pt x="479" y="262"/>
                </a:lnTo>
                <a:lnTo>
                  <a:pt x="479" y="262"/>
                </a:lnTo>
                <a:lnTo>
                  <a:pt x="479" y="262"/>
                </a:lnTo>
                <a:lnTo>
                  <a:pt x="479" y="262"/>
                </a:lnTo>
                <a:lnTo>
                  <a:pt x="479" y="263"/>
                </a:lnTo>
                <a:lnTo>
                  <a:pt x="478" y="263"/>
                </a:lnTo>
                <a:lnTo>
                  <a:pt x="478" y="263"/>
                </a:lnTo>
                <a:lnTo>
                  <a:pt x="478" y="262"/>
                </a:lnTo>
                <a:lnTo>
                  <a:pt x="477" y="262"/>
                </a:lnTo>
                <a:lnTo>
                  <a:pt x="477" y="263"/>
                </a:lnTo>
                <a:lnTo>
                  <a:pt x="477" y="262"/>
                </a:lnTo>
                <a:lnTo>
                  <a:pt x="476" y="262"/>
                </a:lnTo>
                <a:lnTo>
                  <a:pt x="476" y="263"/>
                </a:lnTo>
                <a:lnTo>
                  <a:pt x="476" y="263"/>
                </a:lnTo>
                <a:lnTo>
                  <a:pt x="475" y="263"/>
                </a:lnTo>
                <a:lnTo>
                  <a:pt x="475" y="263"/>
                </a:lnTo>
                <a:lnTo>
                  <a:pt x="475" y="262"/>
                </a:lnTo>
                <a:lnTo>
                  <a:pt x="475" y="262"/>
                </a:lnTo>
                <a:lnTo>
                  <a:pt x="475" y="262"/>
                </a:lnTo>
                <a:lnTo>
                  <a:pt x="475" y="262"/>
                </a:lnTo>
                <a:lnTo>
                  <a:pt x="475" y="261"/>
                </a:lnTo>
                <a:lnTo>
                  <a:pt x="475" y="261"/>
                </a:lnTo>
                <a:lnTo>
                  <a:pt x="475" y="260"/>
                </a:lnTo>
                <a:lnTo>
                  <a:pt x="475" y="260"/>
                </a:lnTo>
                <a:lnTo>
                  <a:pt x="475" y="259"/>
                </a:lnTo>
                <a:lnTo>
                  <a:pt x="475" y="259"/>
                </a:lnTo>
                <a:lnTo>
                  <a:pt x="475" y="258"/>
                </a:lnTo>
                <a:lnTo>
                  <a:pt x="475" y="258"/>
                </a:lnTo>
                <a:lnTo>
                  <a:pt x="475" y="258"/>
                </a:lnTo>
                <a:lnTo>
                  <a:pt x="475" y="258"/>
                </a:lnTo>
                <a:lnTo>
                  <a:pt x="475" y="257"/>
                </a:lnTo>
                <a:lnTo>
                  <a:pt x="475" y="257"/>
                </a:lnTo>
                <a:lnTo>
                  <a:pt x="475" y="257"/>
                </a:lnTo>
                <a:lnTo>
                  <a:pt x="475" y="256"/>
                </a:lnTo>
                <a:lnTo>
                  <a:pt x="475" y="256"/>
                </a:lnTo>
                <a:lnTo>
                  <a:pt x="475" y="255"/>
                </a:lnTo>
                <a:lnTo>
                  <a:pt x="475" y="255"/>
                </a:lnTo>
                <a:lnTo>
                  <a:pt x="475" y="255"/>
                </a:lnTo>
                <a:lnTo>
                  <a:pt x="474" y="256"/>
                </a:lnTo>
                <a:lnTo>
                  <a:pt x="474" y="256"/>
                </a:lnTo>
                <a:lnTo>
                  <a:pt x="473" y="256"/>
                </a:lnTo>
                <a:lnTo>
                  <a:pt x="473" y="257"/>
                </a:lnTo>
                <a:lnTo>
                  <a:pt x="473" y="257"/>
                </a:lnTo>
                <a:lnTo>
                  <a:pt x="473" y="258"/>
                </a:lnTo>
                <a:lnTo>
                  <a:pt x="473" y="258"/>
                </a:lnTo>
                <a:lnTo>
                  <a:pt x="473" y="258"/>
                </a:lnTo>
                <a:lnTo>
                  <a:pt x="472" y="258"/>
                </a:lnTo>
                <a:lnTo>
                  <a:pt x="472" y="258"/>
                </a:lnTo>
                <a:lnTo>
                  <a:pt x="472" y="259"/>
                </a:lnTo>
                <a:lnTo>
                  <a:pt x="472" y="259"/>
                </a:lnTo>
                <a:lnTo>
                  <a:pt x="472" y="260"/>
                </a:lnTo>
                <a:lnTo>
                  <a:pt x="472" y="260"/>
                </a:lnTo>
                <a:lnTo>
                  <a:pt x="471" y="260"/>
                </a:lnTo>
                <a:lnTo>
                  <a:pt x="471" y="260"/>
                </a:lnTo>
                <a:lnTo>
                  <a:pt x="471" y="259"/>
                </a:lnTo>
                <a:lnTo>
                  <a:pt x="470" y="259"/>
                </a:lnTo>
                <a:lnTo>
                  <a:pt x="470" y="259"/>
                </a:lnTo>
                <a:lnTo>
                  <a:pt x="470" y="259"/>
                </a:lnTo>
                <a:lnTo>
                  <a:pt x="470" y="258"/>
                </a:lnTo>
                <a:lnTo>
                  <a:pt x="470" y="258"/>
                </a:lnTo>
                <a:lnTo>
                  <a:pt x="470" y="258"/>
                </a:lnTo>
                <a:lnTo>
                  <a:pt x="470" y="258"/>
                </a:lnTo>
                <a:lnTo>
                  <a:pt x="470" y="258"/>
                </a:lnTo>
                <a:lnTo>
                  <a:pt x="471" y="258"/>
                </a:lnTo>
                <a:lnTo>
                  <a:pt x="471" y="257"/>
                </a:lnTo>
                <a:lnTo>
                  <a:pt x="471" y="257"/>
                </a:lnTo>
                <a:lnTo>
                  <a:pt x="471" y="257"/>
                </a:lnTo>
                <a:lnTo>
                  <a:pt x="471" y="256"/>
                </a:lnTo>
                <a:lnTo>
                  <a:pt x="471" y="255"/>
                </a:lnTo>
                <a:lnTo>
                  <a:pt x="471" y="255"/>
                </a:lnTo>
                <a:lnTo>
                  <a:pt x="471" y="254"/>
                </a:lnTo>
                <a:lnTo>
                  <a:pt x="471" y="254"/>
                </a:lnTo>
                <a:lnTo>
                  <a:pt x="471" y="254"/>
                </a:lnTo>
                <a:lnTo>
                  <a:pt x="470" y="254"/>
                </a:lnTo>
                <a:lnTo>
                  <a:pt x="470" y="254"/>
                </a:lnTo>
                <a:lnTo>
                  <a:pt x="469" y="255"/>
                </a:lnTo>
                <a:lnTo>
                  <a:pt x="469" y="255"/>
                </a:lnTo>
                <a:lnTo>
                  <a:pt x="468" y="256"/>
                </a:lnTo>
                <a:lnTo>
                  <a:pt x="468" y="256"/>
                </a:lnTo>
                <a:lnTo>
                  <a:pt x="467" y="257"/>
                </a:lnTo>
                <a:lnTo>
                  <a:pt x="467" y="257"/>
                </a:lnTo>
                <a:lnTo>
                  <a:pt x="466" y="257"/>
                </a:lnTo>
                <a:lnTo>
                  <a:pt x="466" y="257"/>
                </a:lnTo>
                <a:lnTo>
                  <a:pt x="466" y="258"/>
                </a:lnTo>
                <a:lnTo>
                  <a:pt x="465" y="258"/>
                </a:lnTo>
                <a:lnTo>
                  <a:pt x="465" y="258"/>
                </a:lnTo>
                <a:lnTo>
                  <a:pt x="464" y="258"/>
                </a:lnTo>
                <a:lnTo>
                  <a:pt x="464" y="257"/>
                </a:lnTo>
                <a:lnTo>
                  <a:pt x="464" y="257"/>
                </a:lnTo>
                <a:lnTo>
                  <a:pt x="464" y="257"/>
                </a:lnTo>
                <a:lnTo>
                  <a:pt x="464" y="256"/>
                </a:lnTo>
                <a:lnTo>
                  <a:pt x="465" y="256"/>
                </a:lnTo>
                <a:lnTo>
                  <a:pt x="465" y="255"/>
                </a:lnTo>
                <a:lnTo>
                  <a:pt x="466" y="255"/>
                </a:lnTo>
                <a:lnTo>
                  <a:pt x="466" y="255"/>
                </a:lnTo>
                <a:lnTo>
                  <a:pt x="466" y="255"/>
                </a:lnTo>
                <a:lnTo>
                  <a:pt x="466" y="255"/>
                </a:lnTo>
                <a:lnTo>
                  <a:pt x="467" y="255"/>
                </a:lnTo>
                <a:lnTo>
                  <a:pt x="466" y="254"/>
                </a:lnTo>
                <a:lnTo>
                  <a:pt x="466" y="254"/>
                </a:lnTo>
                <a:lnTo>
                  <a:pt x="466" y="254"/>
                </a:lnTo>
                <a:lnTo>
                  <a:pt x="466" y="254"/>
                </a:lnTo>
                <a:lnTo>
                  <a:pt x="465" y="254"/>
                </a:lnTo>
                <a:lnTo>
                  <a:pt x="465" y="254"/>
                </a:lnTo>
                <a:lnTo>
                  <a:pt x="464" y="254"/>
                </a:lnTo>
                <a:lnTo>
                  <a:pt x="464" y="254"/>
                </a:lnTo>
                <a:lnTo>
                  <a:pt x="464" y="254"/>
                </a:lnTo>
                <a:lnTo>
                  <a:pt x="463" y="254"/>
                </a:lnTo>
                <a:lnTo>
                  <a:pt x="463" y="255"/>
                </a:lnTo>
                <a:lnTo>
                  <a:pt x="462" y="255"/>
                </a:lnTo>
                <a:lnTo>
                  <a:pt x="462" y="255"/>
                </a:lnTo>
                <a:lnTo>
                  <a:pt x="460" y="255"/>
                </a:lnTo>
                <a:lnTo>
                  <a:pt x="459" y="255"/>
                </a:lnTo>
                <a:lnTo>
                  <a:pt x="456" y="255"/>
                </a:lnTo>
                <a:lnTo>
                  <a:pt x="455" y="255"/>
                </a:lnTo>
                <a:lnTo>
                  <a:pt x="454" y="254"/>
                </a:lnTo>
                <a:lnTo>
                  <a:pt x="453" y="254"/>
                </a:lnTo>
                <a:lnTo>
                  <a:pt x="452" y="253"/>
                </a:lnTo>
                <a:lnTo>
                  <a:pt x="452" y="252"/>
                </a:lnTo>
                <a:lnTo>
                  <a:pt x="452" y="251"/>
                </a:lnTo>
                <a:lnTo>
                  <a:pt x="452" y="251"/>
                </a:lnTo>
                <a:lnTo>
                  <a:pt x="452" y="250"/>
                </a:lnTo>
                <a:lnTo>
                  <a:pt x="451" y="250"/>
                </a:lnTo>
                <a:lnTo>
                  <a:pt x="451" y="251"/>
                </a:lnTo>
                <a:lnTo>
                  <a:pt x="451" y="251"/>
                </a:lnTo>
                <a:lnTo>
                  <a:pt x="450" y="250"/>
                </a:lnTo>
                <a:lnTo>
                  <a:pt x="450" y="250"/>
                </a:lnTo>
                <a:lnTo>
                  <a:pt x="450" y="250"/>
                </a:lnTo>
                <a:lnTo>
                  <a:pt x="450" y="249"/>
                </a:lnTo>
                <a:lnTo>
                  <a:pt x="450" y="249"/>
                </a:lnTo>
                <a:lnTo>
                  <a:pt x="450" y="249"/>
                </a:lnTo>
                <a:lnTo>
                  <a:pt x="449" y="249"/>
                </a:lnTo>
                <a:lnTo>
                  <a:pt x="449" y="249"/>
                </a:lnTo>
                <a:lnTo>
                  <a:pt x="449" y="250"/>
                </a:lnTo>
                <a:lnTo>
                  <a:pt x="449" y="250"/>
                </a:lnTo>
                <a:lnTo>
                  <a:pt x="449" y="250"/>
                </a:lnTo>
                <a:lnTo>
                  <a:pt x="450" y="250"/>
                </a:lnTo>
                <a:lnTo>
                  <a:pt x="450" y="251"/>
                </a:lnTo>
                <a:lnTo>
                  <a:pt x="450" y="251"/>
                </a:lnTo>
                <a:lnTo>
                  <a:pt x="450" y="252"/>
                </a:lnTo>
                <a:lnTo>
                  <a:pt x="450" y="252"/>
                </a:lnTo>
                <a:lnTo>
                  <a:pt x="450" y="253"/>
                </a:lnTo>
                <a:lnTo>
                  <a:pt x="449" y="253"/>
                </a:lnTo>
                <a:lnTo>
                  <a:pt x="449" y="252"/>
                </a:lnTo>
                <a:lnTo>
                  <a:pt x="449" y="252"/>
                </a:lnTo>
                <a:lnTo>
                  <a:pt x="448" y="252"/>
                </a:lnTo>
                <a:lnTo>
                  <a:pt x="448" y="251"/>
                </a:lnTo>
                <a:lnTo>
                  <a:pt x="448" y="251"/>
                </a:lnTo>
                <a:lnTo>
                  <a:pt x="447" y="250"/>
                </a:lnTo>
                <a:lnTo>
                  <a:pt x="446" y="251"/>
                </a:lnTo>
                <a:lnTo>
                  <a:pt x="446" y="251"/>
                </a:lnTo>
                <a:lnTo>
                  <a:pt x="446" y="252"/>
                </a:lnTo>
                <a:lnTo>
                  <a:pt x="446" y="252"/>
                </a:lnTo>
                <a:lnTo>
                  <a:pt x="445" y="252"/>
                </a:lnTo>
                <a:lnTo>
                  <a:pt x="445" y="253"/>
                </a:lnTo>
                <a:lnTo>
                  <a:pt x="445" y="253"/>
                </a:lnTo>
                <a:lnTo>
                  <a:pt x="445" y="254"/>
                </a:lnTo>
                <a:lnTo>
                  <a:pt x="446" y="254"/>
                </a:lnTo>
                <a:lnTo>
                  <a:pt x="446" y="254"/>
                </a:lnTo>
                <a:lnTo>
                  <a:pt x="446" y="254"/>
                </a:lnTo>
                <a:lnTo>
                  <a:pt x="447" y="254"/>
                </a:lnTo>
                <a:lnTo>
                  <a:pt x="447" y="255"/>
                </a:lnTo>
                <a:lnTo>
                  <a:pt x="447" y="255"/>
                </a:lnTo>
                <a:lnTo>
                  <a:pt x="447" y="256"/>
                </a:lnTo>
                <a:lnTo>
                  <a:pt x="446" y="256"/>
                </a:lnTo>
                <a:lnTo>
                  <a:pt x="446" y="256"/>
                </a:lnTo>
                <a:lnTo>
                  <a:pt x="446" y="255"/>
                </a:lnTo>
                <a:lnTo>
                  <a:pt x="445" y="255"/>
                </a:lnTo>
                <a:lnTo>
                  <a:pt x="445" y="255"/>
                </a:lnTo>
                <a:lnTo>
                  <a:pt x="445" y="256"/>
                </a:lnTo>
                <a:lnTo>
                  <a:pt x="444" y="256"/>
                </a:lnTo>
                <a:lnTo>
                  <a:pt x="444" y="256"/>
                </a:lnTo>
                <a:lnTo>
                  <a:pt x="444" y="257"/>
                </a:lnTo>
                <a:lnTo>
                  <a:pt x="444" y="257"/>
                </a:lnTo>
                <a:lnTo>
                  <a:pt x="443" y="258"/>
                </a:lnTo>
                <a:lnTo>
                  <a:pt x="443" y="258"/>
                </a:lnTo>
                <a:lnTo>
                  <a:pt x="443" y="258"/>
                </a:lnTo>
                <a:lnTo>
                  <a:pt x="442" y="258"/>
                </a:lnTo>
                <a:lnTo>
                  <a:pt x="442" y="258"/>
                </a:lnTo>
                <a:lnTo>
                  <a:pt x="443" y="260"/>
                </a:lnTo>
                <a:lnTo>
                  <a:pt x="444" y="262"/>
                </a:lnTo>
                <a:lnTo>
                  <a:pt x="446" y="265"/>
                </a:lnTo>
                <a:lnTo>
                  <a:pt x="449" y="266"/>
                </a:lnTo>
                <a:lnTo>
                  <a:pt x="451" y="267"/>
                </a:lnTo>
                <a:lnTo>
                  <a:pt x="454" y="269"/>
                </a:lnTo>
                <a:lnTo>
                  <a:pt x="455" y="269"/>
                </a:lnTo>
                <a:lnTo>
                  <a:pt x="456" y="270"/>
                </a:lnTo>
                <a:lnTo>
                  <a:pt x="457" y="272"/>
                </a:lnTo>
                <a:lnTo>
                  <a:pt x="458" y="275"/>
                </a:lnTo>
                <a:lnTo>
                  <a:pt x="458" y="275"/>
                </a:lnTo>
                <a:lnTo>
                  <a:pt x="458" y="275"/>
                </a:lnTo>
                <a:lnTo>
                  <a:pt x="459" y="276"/>
                </a:lnTo>
                <a:lnTo>
                  <a:pt x="459" y="277"/>
                </a:lnTo>
                <a:lnTo>
                  <a:pt x="459" y="278"/>
                </a:lnTo>
                <a:lnTo>
                  <a:pt x="459" y="279"/>
                </a:lnTo>
                <a:lnTo>
                  <a:pt x="459" y="279"/>
                </a:lnTo>
                <a:lnTo>
                  <a:pt x="460" y="280"/>
                </a:lnTo>
                <a:lnTo>
                  <a:pt x="460" y="280"/>
                </a:lnTo>
                <a:lnTo>
                  <a:pt x="460" y="282"/>
                </a:lnTo>
                <a:lnTo>
                  <a:pt x="460" y="282"/>
                </a:lnTo>
                <a:lnTo>
                  <a:pt x="460" y="283"/>
                </a:lnTo>
                <a:lnTo>
                  <a:pt x="460" y="283"/>
                </a:lnTo>
                <a:lnTo>
                  <a:pt x="460" y="284"/>
                </a:lnTo>
                <a:lnTo>
                  <a:pt x="460" y="284"/>
                </a:lnTo>
                <a:lnTo>
                  <a:pt x="460" y="285"/>
                </a:lnTo>
                <a:lnTo>
                  <a:pt x="461" y="285"/>
                </a:lnTo>
                <a:lnTo>
                  <a:pt x="461" y="286"/>
                </a:lnTo>
                <a:lnTo>
                  <a:pt x="461" y="286"/>
                </a:lnTo>
                <a:lnTo>
                  <a:pt x="461" y="287"/>
                </a:lnTo>
                <a:lnTo>
                  <a:pt x="461" y="287"/>
                </a:lnTo>
                <a:lnTo>
                  <a:pt x="461" y="287"/>
                </a:lnTo>
                <a:lnTo>
                  <a:pt x="462" y="287"/>
                </a:lnTo>
                <a:lnTo>
                  <a:pt x="462" y="288"/>
                </a:lnTo>
                <a:lnTo>
                  <a:pt x="462" y="288"/>
                </a:lnTo>
                <a:lnTo>
                  <a:pt x="462" y="288"/>
                </a:lnTo>
                <a:lnTo>
                  <a:pt x="462" y="288"/>
                </a:lnTo>
                <a:lnTo>
                  <a:pt x="462" y="289"/>
                </a:lnTo>
                <a:lnTo>
                  <a:pt x="463" y="290"/>
                </a:lnTo>
                <a:lnTo>
                  <a:pt x="463" y="290"/>
                </a:lnTo>
                <a:lnTo>
                  <a:pt x="463" y="290"/>
                </a:lnTo>
                <a:lnTo>
                  <a:pt x="463" y="291"/>
                </a:lnTo>
                <a:lnTo>
                  <a:pt x="464" y="291"/>
                </a:lnTo>
                <a:lnTo>
                  <a:pt x="464" y="292"/>
                </a:lnTo>
                <a:lnTo>
                  <a:pt x="464" y="293"/>
                </a:lnTo>
                <a:lnTo>
                  <a:pt x="464" y="294"/>
                </a:lnTo>
                <a:lnTo>
                  <a:pt x="464" y="295"/>
                </a:lnTo>
                <a:lnTo>
                  <a:pt x="464" y="297"/>
                </a:lnTo>
                <a:lnTo>
                  <a:pt x="464" y="298"/>
                </a:lnTo>
                <a:lnTo>
                  <a:pt x="465" y="299"/>
                </a:lnTo>
                <a:lnTo>
                  <a:pt x="465" y="300"/>
                </a:lnTo>
                <a:lnTo>
                  <a:pt x="465" y="301"/>
                </a:lnTo>
                <a:lnTo>
                  <a:pt x="465" y="301"/>
                </a:lnTo>
                <a:lnTo>
                  <a:pt x="466" y="302"/>
                </a:lnTo>
                <a:lnTo>
                  <a:pt x="466" y="303"/>
                </a:lnTo>
                <a:lnTo>
                  <a:pt x="466" y="304"/>
                </a:lnTo>
                <a:lnTo>
                  <a:pt x="466" y="304"/>
                </a:lnTo>
                <a:lnTo>
                  <a:pt x="466" y="305"/>
                </a:lnTo>
                <a:lnTo>
                  <a:pt x="466" y="306"/>
                </a:lnTo>
                <a:lnTo>
                  <a:pt x="466" y="306"/>
                </a:lnTo>
                <a:lnTo>
                  <a:pt x="466" y="307"/>
                </a:lnTo>
                <a:lnTo>
                  <a:pt x="466" y="307"/>
                </a:lnTo>
                <a:lnTo>
                  <a:pt x="466" y="308"/>
                </a:lnTo>
                <a:lnTo>
                  <a:pt x="466" y="309"/>
                </a:lnTo>
                <a:lnTo>
                  <a:pt x="466" y="309"/>
                </a:lnTo>
                <a:lnTo>
                  <a:pt x="466" y="310"/>
                </a:lnTo>
                <a:lnTo>
                  <a:pt x="466" y="311"/>
                </a:lnTo>
                <a:lnTo>
                  <a:pt x="466" y="311"/>
                </a:lnTo>
                <a:lnTo>
                  <a:pt x="466" y="312"/>
                </a:lnTo>
                <a:lnTo>
                  <a:pt x="466" y="312"/>
                </a:lnTo>
                <a:lnTo>
                  <a:pt x="466" y="312"/>
                </a:lnTo>
                <a:lnTo>
                  <a:pt x="466" y="312"/>
                </a:lnTo>
                <a:lnTo>
                  <a:pt x="466" y="313"/>
                </a:lnTo>
                <a:lnTo>
                  <a:pt x="466" y="313"/>
                </a:lnTo>
                <a:lnTo>
                  <a:pt x="466" y="313"/>
                </a:lnTo>
                <a:lnTo>
                  <a:pt x="466" y="314"/>
                </a:lnTo>
                <a:lnTo>
                  <a:pt x="466" y="314"/>
                </a:lnTo>
                <a:lnTo>
                  <a:pt x="466" y="315"/>
                </a:lnTo>
                <a:lnTo>
                  <a:pt x="466" y="315"/>
                </a:lnTo>
                <a:lnTo>
                  <a:pt x="466" y="316"/>
                </a:lnTo>
                <a:lnTo>
                  <a:pt x="466" y="316"/>
                </a:lnTo>
                <a:lnTo>
                  <a:pt x="466" y="316"/>
                </a:lnTo>
                <a:lnTo>
                  <a:pt x="466" y="317"/>
                </a:lnTo>
                <a:lnTo>
                  <a:pt x="466" y="318"/>
                </a:lnTo>
                <a:lnTo>
                  <a:pt x="466" y="318"/>
                </a:lnTo>
                <a:lnTo>
                  <a:pt x="466" y="319"/>
                </a:lnTo>
                <a:lnTo>
                  <a:pt x="466" y="319"/>
                </a:lnTo>
                <a:lnTo>
                  <a:pt x="467" y="320"/>
                </a:lnTo>
                <a:lnTo>
                  <a:pt x="467" y="320"/>
                </a:lnTo>
                <a:lnTo>
                  <a:pt x="468" y="320"/>
                </a:lnTo>
                <a:lnTo>
                  <a:pt x="468" y="321"/>
                </a:lnTo>
                <a:lnTo>
                  <a:pt x="469" y="321"/>
                </a:lnTo>
                <a:lnTo>
                  <a:pt x="469" y="321"/>
                </a:lnTo>
                <a:lnTo>
                  <a:pt x="469" y="321"/>
                </a:lnTo>
                <a:lnTo>
                  <a:pt x="470" y="322"/>
                </a:lnTo>
                <a:lnTo>
                  <a:pt x="470" y="322"/>
                </a:lnTo>
                <a:lnTo>
                  <a:pt x="470" y="322"/>
                </a:lnTo>
                <a:lnTo>
                  <a:pt x="470" y="323"/>
                </a:lnTo>
                <a:lnTo>
                  <a:pt x="470" y="324"/>
                </a:lnTo>
                <a:lnTo>
                  <a:pt x="471" y="324"/>
                </a:lnTo>
                <a:lnTo>
                  <a:pt x="471" y="325"/>
                </a:lnTo>
                <a:lnTo>
                  <a:pt x="471" y="325"/>
                </a:lnTo>
                <a:lnTo>
                  <a:pt x="471" y="325"/>
                </a:lnTo>
                <a:lnTo>
                  <a:pt x="471" y="326"/>
                </a:lnTo>
                <a:lnTo>
                  <a:pt x="471" y="326"/>
                </a:lnTo>
                <a:lnTo>
                  <a:pt x="471" y="327"/>
                </a:lnTo>
                <a:lnTo>
                  <a:pt x="471" y="327"/>
                </a:lnTo>
                <a:lnTo>
                  <a:pt x="471" y="328"/>
                </a:lnTo>
                <a:lnTo>
                  <a:pt x="471" y="328"/>
                </a:lnTo>
                <a:lnTo>
                  <a:pt x="471" y="329"/>
                </a:lnTo>
                <a:lnTo>
                  <a:pt x="471" y="329"/>
                </a:lnTo>
                <a:lnTo>
                  <a:pt x="471" y="330"/>
                </a:lnTo>
                <a:lnTo>
                  <a:pt x="471" y="330"/>
                </a:lnTo>
                <a:lnTo>
                  <a:pt x="471" y="331"/>
                </a:lnTo>
                <a:lnTo>
                  <a:pt x="471" y="331"/>
                </a:lnTo>
                <a:lnTo>
                  <a:pt x="471" y="332"/>
                </a:lnTo>
                <a:lnTo>
                  <a:pt x="471" y="333"/>
                </a:lnTo>
                <a:lnTo>
                  <a:pt x="471" y="333"/>
                </a:lnTo>
                <a:lnTo>
                  <a:pt x="472" y="333"/>
                </a:lnTo>
                <a:lnTo>
                  <a:pt x="472" y="334"/>
                </a:lnTo>
                <a:lnTo>
                  <a:pt x="472" y="334"/>
                </a:lnTo>
                <a:lnTo>
                  <a:pt x="472" y="335"/>
                </a:lnTo>
                <a:lnTo>
                  <a:pt x="473" y="336"/>
                </a:lnTo>
                <a:lnTo>
                  <a:pt x="473" y="336"/>
                </a:lnTo>
                <a:lnTo>
                  <a:pt x="473" y="337"/>
                </a:lnTo>
                <a:lnTo>
                  <a:pt x="473" y="337"/>
                </a:lnTo>
                <a:lnTo>
                  <a:pt x="473" y="337"/>
                </a:lnTo>
                <a:lnTo>
                  <a:pt x="473" y="338"/>
                </a:lnTo>
                <a:lnTo>
                  <a:pt x="473" y="339"/>
                </a:lnTo>
                <a:lnTo>
                  <a:pt x="473" y="340"/>
                </a:lnTo>
                <a:lnTo>
                  <a:pt x="473" y="340"/>
                </a:lnTo>
                <a:lnTo>
                  <a:pt x="473" y="341"/>
                </a:lnTo>
                <a:lnTo>
                  <a:pt x="473" y="341"/>
                </a:lnTo>
                <a:lnTo>
                  <a:pt x="473" y="342"/>
                </a:lnTo>
                <a:lnTo>
                  <a:pt x="473" y="343"/>
                </a:lnTo>
                <a:lnTo>
                  <a:pt x="473" y="343"/>
                </a:lnTo>
                <a:lnTo>
                  <a:pt x="473" y="344"/>
                </a:lnTo>
                <a:lnTo>
                  <a:pt x="473" y="344"/>
                </a:lnTo>
                <a:lnTo>
                  <a:pt x="473" y="346"/>
                </a:lnTo>
                <a:lnTo>
                  <a:pt x="473" y="346"/>
                </a:lnTo>
                <a:lnTo>
                  <a:pt x="473" y="347"/>
                </a:lnTo>
                <a:lnTo>
                  <a:pt x="473" y="347"/>
                </a:lnTo>
                <a:lnTo>
                  <a:pt x="473" y="348"/>
                </a:lnTo>
                <a:lnTo>
                  <a:pt x="473" y="348"/>
                </a:lnTo>
                <a:lnTo>
                  <a:pt x="473" y="348"/>
                </a:lnTo>
                <a:lnTo>
                  <a:pt x="473" y="349"/>
                </a:lnTo>
                <a:lnTo>
                  <a:pt x="474" y="349"/>
                </a:lnTo>
                <a:lnTo>
                  <a:pt x="474" y="350"/>
                </a:lnTo>
                <a:lnTo>
                  <a:pt x="474" y="350"/>
                </a:lnTo>
                <a:lnTo>
                  <a:pt x="475" y="350"/>
                </a:lnTo>
                <a:lnTo>
                  <a:pt x="475" y="351"/>
                </a:lnTo>
                <a:lnTo>
                  <a:pt x="475" y="351"/>
                </a:lnTo>
                <a:lnTo>
                  <a:pt x="475" y="352"/>
                </a:lnTo>
                <a:lnTo>
                  <a:pt x="476" y="353"/>
                </a:lnTo>
                <a:lnTo>
                  <a:pt x="476" y="353"/>
                </a:lnTo>
                <a:lnTo>
                  <a:pt x="476" y="354"/>
                </a:lnTo>
                <a:lnTo>
                  <a:pt x="476" y="354"/>
                </a:lnTo>
                <a:lnTo>
                  <a:pt x="477" y="354"/>
                </a:lnTo>
                <a:lnTo>
                  <a:pt x="477" y="355"/>
                </a:lnTo>
                <a:lnTo>
                  <a:pt x="477" y="355"/>
                </a:lnTo>
                <a:lnTo>
                  <a:pt x="477" y="356"/>
                </a:lnTo>
                <a:lnTo>
                  <a:pt x="477" y="356"/>
                </a:lnTo>
                <a:lnTo>
                  <a:pt x="477" y="357"/>
                </a:lnTo>
                <a:lnTo>
                  <a:pt x="477" y="357"/>
                </a:lnTo>
                <a:lnTo>
                  <a:pt x="478" y="358"/>
                </a:lnTo>
                <a:lnTo>
                  <a:pt x="478" y="358"/>
                </a:lnTo>
                <a:lnTo>
                  <a:pt x="478" y="358"/>
                </a:lnTo>
                <a:lnTo>
                  <a:pt x="478" y="359"/>
                </a:lnTo>
                <a:lnTo>
                  <a:pt x="478" y="360"/>
                </a:lnTo>
                <a:lnTo>
                  <a:pt x="478" y="361"/>
                </a:lnTo>
                <a:lnTo>
                  <a:pt x="478" y="362"/>
                </a:lnTo>
                <a:lnTo>
                  <a:pt x="478" y="362"/>
                </a:lnTo>
                <a:lnTo>
                  <a:pt x="478" y="362"/>
                </a:lnTo>
                <a:lnTo>
                  <a:pt x="478" y="363"/>
                </a:lnTo>
                <a:lnTo>
                  <a:pt x="478" y="364"/>
                </a:lnTo>
                <a:lnTo>
                  <a:pt x="479" y="364"/>
                </a:lnTo>
                <a:lnTo>
                  <a:pt x="479" y="365"/>
                </a:lnTo>
                <a:lnTo>
                  <a:pt x="479" y="365"/>
                </a:lnTo>
                <a:lnTo>
                  <a:pt x="479" y="365"/>
                </a:lnTo>
                <a:lnTo>
                  <a:pt x="479" y="366"/>
                </a:lnTo>
                <a:lnTo>
                  <a:pt x="479" y="366"/>
                </a:lnTo>
                <a:lnTo>
                  <a:pt x="479" y="366"/>
                </a:lnTo>
                <a:lnTo>
                  <a:pt x="479" y="367"/>
                </a:lnTo>
                <a:lnTo>
                  <a:pt x="480" y="367"/>
                </a:lnTo>
                <a:lnTo>
                  <a:pt x="480" y="368"/>
                </a:lnTo>
                <a:lnTo>
                  <a:pt x="480" y="368"/>
                </a:lnTo>
                <a:lnTo>
                  <a:pt x="480" y="369"/>
                </a:lnTo>
                <a:lnTo>
                  <a:pt x="480" y="370"/>
                </a:lnTo>
                <a:lnTo>
                  <a:pt x="480" y="370"/>
                </a:lnTo>
                <a:lnTo>
                  <a:pt x="480" y="370"/>
                </a:lnTo>
                <a:lnTo>
                  <a:pt x="480" y="371"/>
                </a:lnTo>
                <a:lnTo>
                  <a:pt x="480" y="371"/>
                </a:lnTo>
                <a:lnTo>
                  <a:pt x="480" y="371"/>
                </a:lnTo>
                <a:lnTo>
                  <a:pt x="480" y="372"/>
                </a:lnTo>
                <a:lnTo>
                  <a:pt x="481" y="372"/>
                </a:lnTo>
                <a:lnTo>
                  <a:pt x="481" y="372"/>
                </a:lnTo>
                <a:lnTo>
                  <a:pt x="481" y="372"/>
                </a:lnTo>
                <a:lnTo>
                  <a:pt x="481" y="373"/>
                </a:lnTo>
                <a:lnTo>
                  <a:pt x="481" y="373"/>
                </a:lnTo>
                <a:lnTo>
                  <a:pt x="481" y="373"/>
                </a:lnTo>
                <a:lnTo>
                  <a:pt x="482" y="373"/>
                </a:lnTo>
                <a:lnTo>
                  <a:pt x="482" y="374"/>
                </a:lnTo>
                <a:lnTo>
                  <a:pt x="482" y="375"/>
                </a:lnTo>
                <a:lnTo>
                  <a:pt x="483" y="375"/>
                </a:lnTo>
                <a:lnTo>
                  <a:pt x="483" y="376"/>
                </a:lnTo>
                <a:lnTo>
                  <a:pt x="483" y="376"/>
                </a:lnTo>
                <a:lnTo>
                  <a:pt x="483" y="376"/>
                </a:lnTo>
                <a:lnTo>
                  <a:pt x="483" y="377"/>
                </a:lnTo>
                <a:lnTo>
                  <a:pt x="483" y="377"/>
                </a:lnTo>
                <a:lnTo>
                  <a:pt x="484" y="378"/>
                </a:lnTo>
                <a:lnTo>
                  <a:pt x="484" y="378"/>
                </a:lnTo>
                <a:lnTo>
                  <a:pt x="484" y="379"/>
                </a:lnTo>
                <a:lnTo>
                  <a:pt x="484" y="379"/>
                </a:lnTo>
                <a:lnTo>
                  <a:pt x="484" y="379"/>
                </a:lnTo>
                <a:lnTo>
                  <a:pt x="484" y="380"/>
                </a:lnTo>
                <a:lnTo>
                  <a:pt x="484" y="380"/>
                </a:lnTo>
                <a:lnTo>
                  <a:pt x="484" y="380"/>
                </a:lnTo>
                <a:lnTo>
                  <a:pt x="484" y="381"/>
                </a:lnTo>
                <a:lnTo>
                  <a:pt x="484" y="381"/>
                </a:lnTo>
                <a:lnTo>
                  <a:pt x="484" y="383"/>
                </a:lnTo>
                <a:lnTo>
                  <a:pt x="484" y="383"/>
                </a:lnTo>
                <a:lnTo>
                  <a:pt x="484" y="383"/>
                </a:lnTo>
                <a:lnTo>
                  <a:pt x="484" y="384"/>
                </a:lnTo>
                <a:lnTo>
                  <a:pt x="484" y="384"/>
                </a:lnTo>
                <a:lnTo>
                  <a:pt x="484" y="385"/>
                </a:lnTo>
                <a:lnTo>
                  <a:pt x="484" y="385"/>
                </a:lnTo>
                <a:lnTo>
                  <a:pt x="484" y="386"/>
                </a:lnTo>
                <a:lnTo>
                  <a:pt x="484" y="387"/>
                </a:lnTo>
                <a:lnTo>
                  <a:pt x="484" y="387"/>
                </a:lnTo>
                <a:lnTo>
                  <a:pt x="484" y="387"/>
                </a:lnTo>
                <a:lnTo>
                  <a:pt x="484" y="388"/>
                </a:lnTo>
                <a:lnTo>
                  <a:pt x="484" y="388"/>
                </a:lnTo>
                <a:lnTo>
                  <a:pt x="484" y="389"/>
                </a:lnTo>
                <a:lnTo>
                  <a:pt x="484" y="389"/>
                </a:lnTo>
                <a:lnTo>
                  <a:pt x="484" y="390"/>
                </a:lnTo>
                <a:lnTo>
                  <a:pt x="484" y="391"/>
                </a:lnTo>
                <a:lnTo>
                  <a:pt x="484" y="392"/>
                </a:lnTo>
                <a:lnTo>
                  <a:pt x="483" y="394"/>
                </a:lnTo>
                <a:lnTo>
                  <a:pt x="483" y="396"/>
                </a:lnTo>
                <a:lnTo>
                  <a:pt x="483" y="396"/>
                </a:lnTo>
                <a:lnTo>
                  <a:pt x="483" y="397"/>
                </a:lnTo>
                <a:lnTo>
                  <a:pt x="483" y="398"/>
                </a:lnTo>
                <a:lnTo>
                  <a:pt x="483" y="398"/>
                </a:lnTo>
                <a:lnTo>
                  <a:pt x="482" y="400"/>
                </a:lnTo>
                <a:lnTo>
                  <a:pt x="481" y="404"/>
                </a:lnTo>
                <a:lnTo>
                  <a:pt x="481" y="405"/>
                </a:lnTo>
                <a:lnTo>
                  <a:pt x="480" y="408"/>
                </a:lnTo>
                <a:lnTo>
                  <a:pt x="480" y="408"/>
                </a:lnTo>
                <a:lnTo>
                  <a:pt x="480" y="409"/>
                </a:lnTo>
                <a:lnTo>
                  <a:pt x="480" y="410"/>
                </a:lnTo>
                <a:lnTo>
                  <a:pt x="480" y="410"/>
                </a:lnTo>
                <a:lnTo>
                  <a:pt x="480" y="411"/>
                </a:lnTo>
                <a:lnTo>
                  <a:pt x="480" y="414"/>
                </a:lnTo>
                <a:lnTo>
                  <a:pt x="480" y="415"/>
                </a:lnTo>
                <a:lnTo>
                  <a:pt x="479" y="415"/>
                </a:lnTo>
                <a:lnTo>
                  <a:pt x="479" y="417"/>
                </a:lnTo>
                <a:lnTo>
                  <a:pt x="479" y="418"/>
                </a:lnTo>
                <a:lnTo>
                  <a:pt x="479" y="419"/>
                </a:lnTo>
                <a:lnTo>
                  <a:pt x="479" y="419"/>
                </a:lnTo>
                <a:lnTo>
                  <a:pt x="477" y="422"/>
                </a:lnTo>
                <a:lnTo>
                  <a:pt x="477" y="423"/>
                </a:lnTo>
                <a:lnTo>
                  <a:pt x="475" y="427"/>
                </a:lnTo>
                <a:lnTo>
                  <a:pt x="471" y="431"/>
                </a:lnTo>
                <a:lnTo>
                  <a:pt x="466" y="437"/>
                </a:lnTo>
                <a:lnTo>
                  <a:pt x="466" y="438"/>
                </a:lnTo>
                <a:lnTo>
                  <a:pt x="465" y="440"/>
                </a:lnTo>
                <a:lnTo>
                  <a:pt x="465" y="440"/>
                </a:lnTo>
                <a:lnTo>
                  <a:pt x="465" y="440"/>
                </a:lnTo>
                <a:lnTo>
                  <a:pt x="465" y="441"/>
                </a:lnTo>
                <a:lnTo>
                  <a:pt x="465" y="441"/>
                </a:lnTo>
                <a:lnTo>
                  <a:pt x="465" y="441"/>
                </a:lnTo>
                <a:lnTo>
                  <a:pt x="465" y="441"/>
                </a:lnTo>
                <a:lnTo>
                  <a:pt x="466" y="441"/>
                </a:lnTo>
                <a:lnTo>
                  <a:pt x="466" y="441"/>
                </a:lnTo>
                <a:lnTo>
                  <a:pt x="466" y="441"/>
                </a:lnTo>
                <a:lnTo>
                  <a:pt x="466" y="441"/>
                </a:lnTo>
                <a:lnTo>
                  <a:pt x="467" y="441"/>
                </a:lnTo>
                <a:lnTo>
                  <a:pt x="467" y="441"/>
                </a:lnTo>
                <a:lnTo>
                  <a:pt x="466" y="441"/>
                </a:lnTo>
                <a:lnTo>
                  <a:pt x="466" y="441"/>
                </a:lnTo>
                <a:lnTo>
                  <a:pt x="466" y="441"/>
                </a:lnTo>
                <a:lnTo>
                  <a:pt x="466" y="440"/>
                </a:lnTo>
                <a:lnTo>
                  <a:pt x="466" y="440"/>
                </a:lnTo>
                <a:lnTo>
                  <a:pt x="466" y="440"/>
                </a:lnTo>
                <a:lnTo>
                  <a:pt x="467" y="441"/>
                </a:lnTo>
                <a:lnTo>
                  <a:pt x="468" y="441"/>
                </a:lnTo>
                <a:lnTo>
                  <a:pt x="468" y="442"/>
                </a:lnTo>
                <a:lnTo>
                  <a:pt x="468" y="442"/>
                </a:lnTo>
                <a:lnTo>
                  <a:pt x="468" y="443"/>
                </a:lnTo>
                <a:lnTo>
                  <a:pt x="468" y="443"/>
                </a:lnTo>
                <a:lnTo>
                  <a:pt x="468" y="444"/>
                </a:lnTo>
                <a:lnTo>
                  <a:pt x="469" y="444"/>
                </a:lnTo>
                <a:lnTo>
                  <a:pt x="469" y="444"/>
                </a:lnTo>
                <a:lnTo>
                  <a:pt x="469" y="444"/>
                </a:lnTo>
                <a:lnTo>
                  <a:pt x="469" y="445"/>
                </a:lnTo>
                <a:lnTo>
                  <a:pt x="469" y="445"/>
                </a:lnTo>
                <a:lnTo>
                  <a:pt x="469" y="445"/>
                </a:lnTo>
                <a:lnTo>
                  <a:pt x="469" y="446"/>
                </a:lnTo>
                <a:lnTo>
                  <a:pt x="470" y="446"/>
                </a:lnTo>
                <a:lnTo>
                  <a:pt x="470" y="446"/>
                </a:lnTo>
                <a:lnTo>
                  <a:pt x="470" y="446"/>
                </a:lnTo>
                <a:lnTo>
                  <a:pt x="470" y="446"/>
                </a:lnTo>
                <a:lnTo>
                  <a:pt x="470" y="447"/>
                </a:lnTo>
                <a:lnTo>
                  <a:pt x="471" y="450"/>
                </a:lnTo>
                <a:lnTo>
                  <a:pt x="471" y="451"/>
                </a:lnTo>
                <a:lnTo>
                  <a:pt x="471" y="452"/>
                </a:lnTo>
                <a:lnTo>
                  <a:pt x="471" y="452"/>
                </a:lnTo>
                <a:lnTo>
                  <a:pt x="471" y="453"/>
                </a:lnTo>
                <a:lnTo>
                  <a:pt x="471" y="453"/>
                </a:lnTo>
                <a:lnTo>
                  <a:pt x="471" y="454"/>
                </a:lnTo>
                <a:lnTo>
                  <a:pt x="471" y="454"/>
                </a:lnTo>
                <a:lnTo>
                  <a:pt x="471" y="455"/>
                </a:lnTo>
                <a:lnTo>
                  <a:pt x="472" y="455"/>
                </a:lnTo>
                <a:lnTo>
                  <a:pt x="472" y="456"/>
                </a:lnTo>
                <a:lnTo>
                  <a:pt x="472" y="456"/>
                </a:lnTo>
                <a:lnTo>
                  <a:pt x="472" y="457"/>
                </a:lnTo>
                <a:lnTo>
                  <a:pt x="472" y="457"/>
                </a:lnTo>
                <a:lnTo>
                  <a:pt x="472" y="458"/>
                </a:lnTo>
                <a:lnTo>
                  <a:pt x="472" y="458"/>
                </a:lnTo>
                <a:lnTo>
                  <a:pt x="472" y="458"/>
                </a:lnTo>
                <a:lnTo>
                  <a:pt x="472" y="458"/>
                </a:lnTo>
                <a:lnTo>
                  <a:pt x="473" y="459"/>
                </a:lnTo>
                <a:lnTo>
                  <a:pt x="473" y="460"/>
                </a:lnTo>
                <a:lnTo>
                  <a:pt x="474" y="461"/>
                </a:lnTo>
                <a:lnTo>
                  <a:pt x="475" y="461"/>
                </a:lnTo>
                <a:lnTo>
                  <a:pt x="475" y="462"/>
                </a:lnTo>
                <a:lnTo>
                  <a:pt x="476" y="462"/>
                </a:lnTo>
                <a:lnTo>
                  <a:pt x="476" y="461"/>
                </a:lnTo>
                <a:lnTo>
                  <a:pt x="476" y="461"/>
                </a:lnTo>
                <a:lnTo>
                  <a:pt x="477" y="461"/>
                </a:lnTo>
                <a:lnTo>
                  <a:pt x="477" y="460"/>
                </a:lnTo>
                <a:lnTo>
                  <a:pt x="477" y="460"/>
                </a:lnTo>
                <a:lnTo>
                  <a:pt x="476" y="460"/>
                </a:lnTo>
                <a:lnTo>
                  <a:pt x="476" y="460"/>
                </a:lnTo>
                <a:lnTo>
                  <a:pt x="475" y="460"/>
                </a:lnTo>
                <a:lnTo>
                  <a:pt x="475" y="459"/>
                </a:lnTo>
                <a:lnTo>
                  <a:pt x="475" y="459"/>
                </a:lnTo>
                <a:lnTo>
                  <a:pt x="475" y="458"/>
                </a:lnTo>
                <a:lnTo>
                  <a:pt x="475" y="458"/>
                </a:lnTo>
                <a:lnTo>
                  <a:pt x="475" y="458"/>
                </a:lnTo>
                <a:lnTo>
                  <a:pt x="474" y="458"/>
                </a:lnTo>
                <a:lnTo>
                  <a:pt x="474" y="457"/>
                </a:lnTo>
                <a:lnTo>
                  <a:pt x="474" y="457"/>
                </a:lnTo>
                <a:lnTo>
                  <a:pt x="473" y="457"/>
                </a:lnTo>
                <a:lnTo>
                  <a:pt x="473" y="457"/>
                </a:lnTo>
                <a:lnTo>
                  <a:pt x="473" y="457"/>
                </a:lnTo>
                <a:lnTo>
                  <a:pt x="473" y="456"/>
                </a:lnTo>
                <a:lnTo>
                  <a:pt x="473" y="455"/>
                </a:lnTo>
                <a:lnTo>
                  <a:pt x="473" y="455"/>
                </a:lnTo>
                <a:lnTo>
                  <a:pt x="473" y="454"/>
                </a:lnTo>
                <a:lnTo>
                  <a:pt x="473" y="454"/>
                </a:lnTo>
                <a:lnTo>
                  <a:pt x="473" y="454"/>
                </a:lnTo>
                <a:lnTo>
                  <a:pt x="473" y="453"/>
                </a:lnTo>
                <a:lnTo>
                  <a:pt x="474" y="453"/>
                </a:lnTo>
                <a:lnTo>
                  <a:pt x="474" y="453"/>
                </a:lnTo>
                <a:lnTo>
                  <a:pt x="475" y="453"/>
                </a:lnTo>
                <a:lnTo>
                  <a:pt x="475" y="452"/>
                </a:lnTo>
                <a:lnTo>
                  <a:pt x="475" y="452"/>
                </a:lnTo>
                <a:lnTo>
                  <a:pt x="475" y="452"/>
                </a:lnTo>
                <a:lnTo>
                  <a:pt x="475" y="451"/>
                </a:lnTo>
                <a:lnTo>
                  <a:pt x="475" y="451"/>
                </a:lnTo>
                <a:lnTo>
                  <a:pt x="475" y="451"/>
                </a:lnTo>
                <a:lnTo>
                  <a:pt x="475" y="451"/>
                </a:lnTo>
                <a:lnTo>
                  <a:pt x="474" y="451"/>
                </a:lnTo>
                <a:lnTo>
                  <a:pt x="474" y="451"/>
                </a:lnTo>
                <a:lnTo>
                  <a:pt x="473" y="451"/>
                </a:lnTo>
                <a:lnTo>
                  <a:pt x="472" y="451"/>
                </a:lnTo>
                <a:lnTo>
                  <a:pt x="472" y="451"/>
                </a:lnTo>
                <a:lnTo>
                  <a:pt x="473" y="451"/>
                </a:lnTo>
                <a:lnTo>
                  <a:pt x="473" y="451"/>
                </a:lnTo>
                <a:lnTo>
                  <a:pt x="473" y="450"/>
                </a:lnTo>
                <a:lnTo>
                  <a:pt x="473" y="450"/>
                </a:lnTo>
                <a:lnTo>
                  <a:pt x="472" y="450"/>
                </a:lnTo>
                <a:lnTo>
                  <a:pt x="472" y="449"/>
                </a:lnTo>
                <a:lnTo>
                  <a:pt x="472" y="449"/>
                </a:lnTo>
                <a:lnTo>
                  <a:pt x="472" y="449"/>
                </a:lnTo>
                <a:lnTo>
                  <a:pt x="472" y="448"/>
                </a:lnTo>
                <a:lnTo>
                  <a:pt x="473" y="448"/>
                </a:lnTo>
                <a:lnTo>
                  <a:pt x="473" y="448"/>
                </a:lnTo>
                <a:lnTo>
                  <a:pt x="472" y="447"/>
                </a:lnTo>
                <a:lnTo>
                  <a:pt x="472" y="447"/>
                </a:lnTo>
                <a:lnTo>
                  <a:pt x="471" y="447"/>
                </a:lnTo>
                <a:lnTo>
                  <a:pt x="472" y="447"/>
                </a:lnTo>
                <a:lnTo>
                  <a:pt x="472" y="447"/>
                </a:lnTo>
                <a:lnTo>
                  <a:pt x="473" y="447"/>
                </a:lnTo>
                <a:lnTo>
                  <a:pt x="473" y="447"/>
                </a:lnTo>
                <a:lnTo>
                  <a:pt x="473" y="448"/>
                </a:lnTo>
                <a:lnTo>
                  <a:pt x="473" y="448"/>
                </a:lnTo>
                <a:lnTo>
                  <a:pt x="473" y="449"/>
                </a:lnTo>
                <a:lnTo>
                  <a:pt x="473" y="449"/>
                </a:lnTo>
                <a:lnTo>
                  <a:pt x="473" y="450"/>
                </a:lnTo>
                <a:lnTo>
                  <a:pt x="473" y="450"/>
                </a:lnTo>
                <a:lnTo>
                  <a:pt x="474" y="450"/>
                </a:lnTo>
                <a:lnTo>
                  <a:pt x="474" y="451"/>
                </a:lnTo>
                <a:lnTo>
                  <a:pt x="474" y="451"/>
                </a:lnTo>
                <a:lnTo>
                  <a:pt x="475" y="450"/>
                </a:lnTo>
                <a:lnTo>
                  <a:pt x="475" y="450"/>
                </a:lnTo>
                <a:lnTo>
                  <a:pt x="475" y="450"/>
                </a:lnTo>
                <a:lnTo>
                  <a:pt x="475" y="449"/>
                </a:lnTo>
                <a:lnTo>
                  <a:pt x="475" y="449"/>
                </a:lnTo>
                <a:lnTo>
                  <a:pt x="476" y="449"/>
                </a:lnTo>
                <a:lnTo>
                  <a:pt x="475" y="448"/>
                </a:lnTo>
                <a:lnTo>
                  <a:pt x="475" y="448"/>
                </a:lnTo>
                <a:lnTo>
                  <a:pt x="476" y="448"/>
                </a:lnTo>
                <a:lnTo>
                  <a:pt x="476" y="447"/>
                </a:lnTo>
                <a:lnTo>
                  <a:pt x="477" y="447"/>
                </a:lnTo>
                <a:lnTo>
                  <a:pt x="477" y="447"/>
                </a:lnTo>
                <a:lnTo>
                  <a:pt x="477" y="447"/>
                </a:lnTo>
                <a:lnTo>
                  <a:pt x="477" y="446"/>
                </a:lnTo>
                <a:lnTo>
                  <a:pt x="477" y="446"/>
                </a:lnTo>
                <a:lnTo>
                  <a:pt x="478" y="446"/>
                </a:lnTo>
                <a:lnTo>
                  <a:pt x="478" y="446"/>
                </a:lnTo>
                <a:lnTo>
                  <a:pt x="479" y="446"/>
                </a:lnTo>
                <a:lnTo>
                  <a:pt x="479" y="446"/>
                </a:lnTo>
                <a:lnTo>
                  <a:pt x="479" y="447"/>
                </a:lnTo>
                <a:lnTo>
                  <a:pt x="479" y="447"/>
                </a:lnTo>
                <a:lnTo>
                  <a:pt x="480" y="447"/>
                </a:lnTo>
                <a:lnTo>
                  <a:pt x="480" y="447"/>
                </a:lnTo>
                <a:lnTo>
                  <a:pt x="480" y="447"/>
                </a:lnTo>
                <a:lnTo>
                  <a:pt x="481" y="447"/>
                </a:lnTo>
                <a:lnTo>
                  <a:pt x="481" y="448"/>
                </a:lnTo>
                <a:lnTo>
                  <a:pt x="481" y="448"/>
                </a:lnTo>
                <a:lnTo>
                  <a:pt x="481" y="448"/>
                </a:lnTo>
                <a:lnTo>
                  <a:pt x="481" y="449"/>
                </a:lnTo>
                <a:lnTo>
                  <a:pt x="481" y="449"/>
                </a:lnTo>
                <a:lnTo>
                  <a:pt x="482" y="450"/>
                </a:lnTo>
                <a:lnTo>
                  <a:pt x="482" y="450"/>
                </a:lnTo>
                <a:lnTo>
                  <a:pt x="482" y="451"/>
                </a:lnTo>
                <a:lnTo>
                  <a:pt x="483" y="451"/>
                </a:lnTo>
                <a:lnTo>
                  <a:pt x="483" y="451"/>
                </a:lnTo>
                <a:lnTo>
                  <a:pt x="483" y="452"/>
                </a:lnTo>
                <a:lnTo>
                  <a:pt x="483" y="452"/>
                </a:lnTo>
                <a:lnTo>
                  <a:pt x="483" y="454"/>
                </a:lnTo>
                <a:lnTo>
                  <a:pt x="483" y="454"/>
                </a:lnTo>
                <a:lnTo>
                  <a:pt x="483" y="455"/>
                </a:lnTo>
                <a:lnTo>
                  <a:pt x="483" y="456"/>
                </a:lnTo>
                <a:lnTo>
                  <a:pt x="483" y="457"/>
                </a:lnTo>
                <a:lnTo>
                  <a:pt x="483" y="458"/>
                </a:lnTo>
                <a:lnTo>
                  <a:pt x="483" y="458"/>
                </a:lnTo>
                <a:lnTo>
                  <a:pt x="483" y="458"/>
                </a:lnTo>
                <a:lnTo>
                  <a:pt x="483" y="459"/>
                </a:lnTo>
                <a:lnTo>
                  <a:pt x="483" y="460"/>
                </a:lnTo>
                <a:lnTo>
                  <a:pt x="483" y="461"/>
                </a:lnTo>
                <a:lnTo>
                  <a:pt x="483" y="462"/>
                </a:lnTo>
                <a:lnTo>
                  <a:pt x="483" y="464"/>
                </a:lnTo>
                <a:lnTo>
                  <a:pt x="483" y="466"/>
                </a:lnTo>
                <a:lnTo>
                  <a:pt x="483" y="466"/>
                </a:lnTo>
                <a:lnTo>
                  <a:pt x="483" y="467"/>
                </a:lnTo>
                <a:lnTo>
                  <a:pt x="483" y="469"/>
                </a:lnTo>
                <a:lnTo>
                  <a:pt x="483" y="469"/>
                </a:lnTo>
                <a:lnTo>
                  <a:pt x="483" y="470"/>
                </a:lnTo>
                <a:lnTo>
                  <a:pt x="483" y="470"/>
                </a:lnTo>
                <a:lnTo>
                  <a:pt x="482" y="470"/>
                </a:lnTo>
                <a:lnTo>
                  <a:pt x="482" y="470"/>
                </a:lnTo>
                <a:lnTo>
                  <a:pt x="482" y="471"/>
                </a:lnTo>
                <a:lnTo>
                  <a:pt x="482" y="471"/>
                </a:lnTo>
                <a:lnTo>
                  <a:pt x="481" y="472"/>
                </a:lnTo>
                <a:lnTo>
                  <a:pt x="481" y="473"/>
                </a:lnTo>
                <a:lnTo>
                  <a:pt x="481" y="473"/>
                </a:lnTo>
                <a:lnTo>
                  <a:pt x="480" y="474"/>
                </a:lnTo>
                <a:lnTo>
                  <a:pt x="480" y="475"/>
                </a:lnTo>
                <a:lnTo>
                  <a:pt x="480" y="476"/>
                </a:lnTo>
                <a:lnTo>
                  <a:pt x="480" y="476"/>
                </a:lnTo>
                <a:lnTo>
                  <a:pt x="480" y="477"/>
                </a:lnTo>
                <a:lnTo>
                  <a:pt x="480" y="477"/>
                </a:lnTo>
                <a:lnTo>
                  <a:pt x="480" y="478"/>
                </a:lnTo>
                <a:lnTo>
                  <a:pt x="480" y="479"/>
                </a:lnTo>
                <a:lnTo>
                  <a:pt x="480" y="479"/>
                </a:lnTo>
                <a:lnTo>
                  <a:pt x="480" y="480"/>
                </a:lnTo>
                <a:lnTo>
                  <a:pt x="480" y="481"/>
                </a:lnTo>
                <a:lnTo>
                  <a:pt x="479" y="481"/>
                </a:lnTo>
                <a:lnTo>
                  <a:pt x="479" y="482"/>
                </a:lnTo>
                <a:lnTo>
                  <a:pt x="479" y="482"/>
                </a:lnTo>
                <a:lnTo>
                  <a:pt x="479" y="483"/>
                </a:lnTo>
                <a:lnTo>
                  <a:pt x="479" y="483"/>
                </a:lnTo>
                <a:lnTo>
                  <a:pt x="479" y="483"/>
                </a:lnTo>
                <a:lnTo>
                  <a:pt x="479" y="483"/>
                </a:lnTo>
                <a:lnTo>
                  <a:pt x="479" y="483"/>
                </a:lnTo>
                <a:lnTo>
                  <a:pt x="479" y="484"/>
                </a:lnTo>
                <a:lnTo>
                  <a:pt x="479" y="484"/>
                </a:lnTo>
                <a:lnTo>
                  <a:pt x="479" y="485"/>
                </a:lnTo>
                <a:lnTo>
                  <a:pt x="479" y="485"/>
                </a:lnTo>
                <a:lnTo>
                  <a:pt x="479" y="486"/>
                </a:lnTo>
                <a:lnTo>
                  <a:pt x="479" y="486"/>
                </a:lnTo>
                <a:lnTo>
                  <a:pt x="479" y="486"/>
                </a:lnTo>
                <a:lnTo>
                  <a:pt x="479" y="487"/>
                </a:lnTo>
                <a:lnTo>
                  <a:pt x="479" y="487"/>
                </a:lnTo>
                <a:lnTo>
                  <a:pt x="478" y="487"/>
                </a:lnTo>
                <a:lnTo>
                  <a:pt x="478" y="487"/>
                </a:lnTo>
                <a:lnTo>
                  <a:pt x="478" y="488"/>
                </a:lnTo>
                <a:lnTo>
                  <a:pt x="478" y="488"/>
                </a:lnTo>
                <a:lnTo>
                  <a:pt x="478" y="488"/>
                </a:lnTo>
                <a:lnTo>
                  <a:pt x="478" y="489"/>
                </a:lnTo>
                <a:lnTo>
                  <a:pt x="477" y="489"/>
                </a:lnTo>
                <a:lnTo>
                  <a:pt x="477" y="489"/>
                </a:lnTo>
                <a:lnTo>
                  <a:pt x="477" y="490"/>
                </a:lnTo>
                <a:lnTo>
                  <a:pt x="477" y="490"/>
                </a:lnTo>
                <a:lnTo>
                  <a:pt x="477" y="491"/>
                </a:lnTo>
                <a:lnTo>
                  <a:pt x="477" y="491"/>
                </a:lnTo>
                <a:lnTo>
                  <a:pt x="477" y="491"/>
                </a:lnTo>
                <a:lnTo>
                  <a:pt x="477" y="491"/>
                </a:lnTo>
                <a:lnTo>
                  <a:pt x="477" y="492"/>
                </a:lnTo>
                <a:lnTo>
                  <a:pt x="477" y="492"/>
                </a:lnTo>
                <a:lnTo>
                  <a:pt x="477" y="493"/>
                </a:lnTo>
                <a:lnTo>
                  <a:pt x="477" y="494"/>
                </a:lnTo>
                <a:lnTo>
                  <a:pt x="477" y="494"/>
                </a:lnTo>
                <a:lnTo>
                  <a:pt x="476" y="494"/>
                </a:lnTo>
                <a:lnTo>
                  <a:pt x="476" y="495"/>
                </a:lnTo>
                <a:lnTo>
                  <a:pt x="476" y="495"/>
                </a:lnTo>
                <a:lnTo>
                  <a:pt x="476" y="495"/>
                </a:lnTo>
                <a:lnTo>
                  <a:pt x="477" y="496"/>
                </a:lnTo>
                <a:lnTo>
                  <a:pt x="476" y="496"/>
                </a:lnTo>
                <a:lnTo>
                  <a:pt x="476" y="496"/>
                </a:lnTo>
                <a:lnTo>
                  <a:pt x="477" y="497"/>
                </a:lnTo>
                <a:lnTo>
                  <a:pt x="477" y="497"/>
                </a:lnTo>
                <a:lnTo>
                  <a:pt x="477" y="498"/>
                </a:lnTo>
                <a:lnTo>
                  <a:pt x="477" y="498"/>
                </a:lnTo>
                <a:lnTo>
                  <a:pt x="477" y="499"/>
                </a:lnTo>
                <a:lnTo>
                  <a:pt x="477" y="499"/>
                </a:lnTo>
                <a:lnTo>
                  <a:pt x="477" y="500"/>
                </a:lnTo>
                <a:lnTo>
                  <a:pt x="477" y="500"/>
                </a:lnTo>
                <a:lnTo>
                  <a:pt x="477" y="500"/>
                </a:lnTo>
                <a:lnTo>
                  <a:pt x="477" y="500"/>
                </a:lnTo>
                <a:lnTo>
                  <a:pt x="477" y="501"/>
                </a:lnTo>
                <a:lnTo>
                  <a:pt x="477" y="501"/>
                </a:lnTo>
                <a:lnTo>
                  <a:pt x="477" y="501"/>
                </a:lnTo>
                <a:lnTo>
                  <a:pt x="477" y="502"/>
                </a:lnTo>
                <a:lnTo>
                  <a:pt x="477" y="502"/>
                </a:lnTo>
                <a:lnTo>
                  <a:pt x="477" y="503"/>
                </a:lnTo>
                <a:lnTo>
                  <a:pt x="477" y="503"/>
                </a:lnTo>
                <a:lnTo>
                  <a:pt x="477" y="504"/>
                </a:lnTo>
                <a:lnTo>
                  <a:pt x="478" y="504"/>
                </a:lnTo>
                <a:lnTo>
                  <a:pt x="478" y="504"/>
                </a:lnTo>
                <a:lnTo>
                  <a:pt x="478" y="504"/>
                </a:lnTo>
                <a:lnTo>
                  <a:pt x="478" y="504"/>
                </a:lnTo>
                <a:lnTo>
                  <a:pt x="478" y="505"/>
                </a:lnTo>
                <a:lnTo>
                  <a:pt x="479" y="505"/>
                </a:lnTo>
                <a:lnTo>
                  <a:pt x="479" y="505"/>
                </a:lnTo>
                <a:lnTo>
                  <a:pt x="479" y="506"/>
                </a:lnTo>
                <a:lnTo>
                  <a:pt x="479" y="506"/>
                </a:lnTo>
                <a:lnTo>
                  <a:pt x="479" y="506"/>
                </a:lnTo>
                <a:lnTo>
                  <a:pt x="479" y="506"/>
                </a:lnTo>
                <a:lnTo>
                  <a:pt x="480" y="506"/>
                </a:lnTo>
                <a:lnTo>
                  <a:pt x="480" y="506"/>
                </a:lnTo>
                <a:lnTo>
                  <a:pt x="481" y="506"/>
                </a:lnTo>
                <a:lnTo>
                  <a:pt x="481" y="507"/>
                </a:lnTo>
                <a:lnTo>
                  <a:pt x="481" y="507"/>
                </a:lnTo>
                <a:lnTo>
                  <a:pt x="481" y="507"/>
                </a:lnTo>
                <a:lnTo>
                  <a:pt x="481" y="507"/>
                </a:lnTo>
                <a:lnTo>
                  <a:pt x="482" y="507"/>
                </a:lnTo>
                <a:lnTo>
                  <a:pt x="482" y="507"/>
                </a:lnTo>
                <a:lnTo>
                  <a:pt x="482" y="508"/>
                </a:lnTo>
                <a:lnTo>
                  <a:pt x="483" y="508"/>
                </a:lnTo>
                <a:lnTo>
                  <a:pt x="483" y="508"/>
                </a:lnTo>
                <a:lnTo>
                  <a:pt x="483" y="507"/>
                </a:lnTo>
                <a:lnTo>
                  <a:pt x="483" y="507"/>
                </a:lnTo>
                <a:lnTo>
                  <a:pt x="483" y="507"/>
                </a:lnTo>
                <a:lnTo>
                  <a:pt x="483" y="506"/>
                </a:lnTo>
                <a:lnTo>
                  <a:pt x="482" y="506"/>
                </a:lnTo>
                <a:lnTo>
                  <a:pt x="482" y="506"/>
                </a:lnTo>
                <a:lnTo>
                  <a:pt x="482" y="505"/>
                </a:lnTo>
                <a:lnTo>
                  <a:pt x="483" y="505"/>
                </a:lnTo>
                <a:lnTo>
                  <a:pt x="483" y="505"/>
                </a:lnTo>
                <a:lnTo>
                  <a:pt x="483" y="505"/>
                </a:lnTo>
                <a:lnTo>
                  <a:pt x="483" y="504"/>
                </a:lnTo>
                <a:lnTo>
                  <a:pt x="483" y="504"/>
                </a:lnTo>
                <a:lnTo>
                  <a:pt x="484" y="504"/>
                </a:lnTo>
                <a:lnTo>
                  <a:pt x="484" y="504"/>
                </a:lnTo>
                <a:lnTo>
                  <a:pt x="485" y="504"/>
                </a:lnTo>
                <a:lnTo>
                  <a:pt x="485" y="504"/>
                </a:lnTo>
                <a:lnTo>
                  <a:pt x="485" y="505"/>
                </a:lnTo>
                <a:lnTo>
                  <a:pt x="486" y="505"/>
                </a:lnTo>
                <a:lnTo>
                  <a:pt x="486" y="505"/>
                </a:lnTo>
                <a:lnTo>
                  <a:pt x="486" y="505"/>
                </a:lnTo>
                <a:lnTo>
                  <a:pt x="487" y="505"/>
                </a:lnTo>
                <a:lnTo>
                  <a:pt x="487" y="505"/>
                </a:lnTo>
                <a:lnTo>
                  <a:pt x="487" y="505"/>
                </a:lnTo>
                <a:lnTo>
                  <a:pt x="487" y="504"/>
                </a:lnTo>
                <a:lnTo>
                  <a:pt x="487" y="504"/>
                </a:lnTo>
                <a:lnTo>
                  <a:pt x="487" y="504"/>
                </a:lnTo>
                <a:lnTo>
                  <a:pt x="487" y="504"/>
                </a:lnTo>
                <a:lnTo>
                  <a:pt x="487" y="504"/>
                </a:lnTo>
                <a:lnTo>
                  <a:pt x="487" y="504"/>
                </a:lnTo>
                <a:lnTo>
                  <a:pt x="487" y="504"/>
                </a:lnTo>
                <a:lnTo>
                  <a:pt x="487" y="503"/>
                </a:lnTo>
                <a:lnTo>
                  <a:pt x="487" y="503"/>
                </a:lnTo>
                <a:lnTo>
                  <a:pt x="487" y="503"/>
                </a:lnTo>
                <a:lnTo>
                  <a:pt x="487" y="503"/>
                </a:lnTo>
                <a:lnTo>
                  <a:pt x="486" y="503"/>
                </a:lnTo>
                <a:lnTo>
                  <a:pt x="486" y="503"/>
                </a:lnTo>
                <a:lnTo>
                  <a:pt x="485" y="503"/>
                </a:lnTo>
                <a:lnTo>
                  <a:pt x="485" y="503"/>
                </a:lnTo>
                <a:lnTo>
                  <a:pt x="484" y="503"/>
                </a:lnTo>
                <a:lnTo>
                  <a:pt x="484" y="500"/>
                </a:lnTo>
                <a:lnTo>
                  <a:pt x="483" y="496"/>
                </a:lnTo>
                <a:lnTo>
                  <a:pt x="480" y="487"/>
                </a:lnTo>
                <a:lnTo>
                  <a:pt x="480" y="487"/>
                </a:lnTo>
                <a:lnTo>
                  <a:pt x="480" y="487"/>
                </a:lnTo>
                <a:lnTo>
                  <a:pt x="480" y="487"/>
                </a:lnTo>
                <a:lnTo>
                  <a:pt x="480" y="484"/>
                </a:lnTo>
                <a:lnTo>
                  <a:pt x="481" y="482"/>
                </a:lnTo>
                <a:lnTo>
                  <a:pt x="481" y="482"/>
                </a:lnTo>
                <a:lnTo>
                  <a:pt x="481" y="482"/>
                </a:lnTo>
                <a:lnTo>
                  <a:pt x="483" y="481"/>
                </a:lnTo>
                <a:lnTo>
                  <a:pt x="483" y="481"/>
                </a:lnTo>
                <a:lnTo>
                  <a:pt x="484" y="480"/>
                </a:lnTo>
                <a:lnTo>
                  <a:pt x="485" y="480"/>
                </a:lnTo>
                <a:lnTo>
                  <a:pt x="485" y="480"/>
                </a:lnTo>
                <a:lnTo>
                  <a:pt x="487" y="479"/>
                </a:lnTo>
                <a:lnTo>
                  <a:pt x="487" y="479"/>
                </a:lnTo>
                <a:lnTo>
                  <a:pt x="487" y="479"/>
                </a:lnTo>
                <a:lnTo>
                  <a:pt x="487" y="479"/>
                </a:lnTo>
                <a:lnTo>
                  <a:pt x="487" y="478"/>
                </a:lnTo>
                <a:lnTo>
                  <a:pt x="487" y="478"/>
                </a:lnTo>
                <a:lnTo>
                  <a:pt x="487" y="478"/>
                </a:lnTo>
                <a:lnTo>
                  <a:pt x="487" y="478"/>
                </a:lnTo>
                <a:lnTo>
                  <a:pt x="487" y="477"/>
                </a:lnTo>
                <a:lnTo>
                  <a:pt x="487" y="477"/>
                </a:lnTo>
                <a:lnTo>
                  <a:pt x="487" y="477"/>
                </a:lnTo>
                <a:lnTo>
                  <a:pt x="487" y="477"/>
                </a:lnTo>
                <a:lnTo>
                  <a:pt x="488" y="477"/>
                </a:lnTo>
                <a:lnTo>
                  <a:pt x="488" y="477"/>
                </a:lnTo>
                <a:lnTo>
                  <a:pt x="489" y="477"/>
                </a:lnTo>
                <a:lnTo>
                  <a:pt x="489" y="477"/>
                </a:lnTo>
                <a:lnTo>
                  <a:pt x="489" y="478"/>
                </a:lnTo>
                <a:lnTo>
                  <a:pt x="490" y="478"/>
                </a:lnTo>
                <a:lnTo>
                  <a:pt x="490" y="478"/>
                </a:lnTo>
                <a:lnTo>
                  <a:pt x="490" y="479"/>
                </a:lnTo>
                <a:lnTo>
                  <a:pt x="491" y="479"/>
                </a:lnTo>
                <a:lnTo>
                  <a:pt x="491" y="479"/>
                </a:lnTo>
                <a:lnTo>
                  <a:pt x="491" y="479"/>
                </a:lnTo>
                <a:lnTo>
                  <a:pt x="491" y="480"/>
                </a:lnTo>
                <a:lnTo>
                  <a:pt x="491" y="480"/>
                </a:lnTo>
                <a:lnTo>
                  <a:pt x="491" y="480"/>
                </a:lnTo>
                <a:lnTo>
                  <a:pt x="491" y="480"/>
                </a:lnTo>
                <a:lnTo>
                  <a:pt x="491" y="481"/>
                </a:lnTo>
                <a:lnTo>
                  <a:pt x="491" y="481"/>
                </a:lnTo>
                <a:lnTo>
                  <a:pt x="491" y="481"/>
                </a:lnTo>
                <a:lnTo>
                  <a:pt x="492" y="482"/>
                </a:lnTo>
                <a:lnTo>
                  <a:pt x="492" y="482"/>
                </a:lnTo>
                <a:lnTo>
                  <a:pt x="492" y="482"/>
                </a:lnTo>
                <a:lnTo>
                  <a:pt x="493" y="482"/>
                </a:lnTo>
                <a:lnTo>
                  <a:pt x="493" y="482"/>
                </a:lnTo>
                <a:lnTo>
                  <a:pt x="494" y="482"/>
                </a:lnTo>
                <a:lnTo>
                  <a:pt x="494" y="483"/>
                </a:lnTo>
                <a:lnTo>
                  <a:pt x="494" y="483"/>
                </a:lnTo>
                <a:lnTo>
                  <a:pt x="494" y="483"/>
                </a:lnTo>
                <a:lnTo>
                  <a:pt x="494" y="483"/>
                </a:lnTo>
                <a:lnTo>
                  <a:pt x="494" y="483"/>
                </a:lnTo>
                <a:lnTo>
                  <a:pt x="495" y="483"/>
                </a:lnTo>
                <a:lnTo>
                  <a:pt x="495" y="484"/>
                </a:lnTo>
                <a:lnTo>
                  <a:pt x="495" y="484"/>
                </a:lnTo>
                <a:lnTo>
                  <a:pt x="495" y="484"/>
                </a:lnTo>
                <a:lnTo>
                  <a:pt x="495" y="484"/>
                </a:lnTo>
                <a:lnTo>
                  <a:pt x="495" y="483"/>
                </a:lnTo>
                <a:lnTo>
                  <a:pt x="495" y="483"/>
                </a:lnTo>
                <a:lnTo>
                  <a:pt x="495" y="483"/>
                </a:lnTo>
                <a:lnTo>
                  <a:pt x="495" y="483"/>
                </a:lnTo>
                <a:lnTo>
                  <a:pt x="495" y="483"/>
                </a:lnTo>
                <a:lnTo>
                  <a:pt x="495" y="482"/>
                </a:lnTo>
                <a:lnTo>
                  <a:pt x="496" y="482"/>
                </a:lnTo>
                <a:lnTo>
                  <a:pt x="496" y="482"/>
                </a:lnTo>
                <a:lnTo>
                  <a:pt x="496" y="483"/>
                </a:lnTo>
                <a:lnTo>
                  <a:pt x="497" y="483"/>
                </a:lnTo>
                <a:lnTo>
                  <a:pt x="497" y="483"/>
                </a:lnTo>
                <a:lnTo>
                  <a:pt x="497" y="483"/>
                </a:lnTo>
                <a:lnTo>
                  <a:pt x="498" y="483"/>
                </a:lnTo>
                <a:lnTo>
                  <a:pt x="498" y="483"/>
                </a:lnTo>
                <a:lnTo>
                  <a:pt x="498" y="483"/>
                </a:lnTo>
                <a:lnTo>
                  <a:pt x="498" y="483"/>
                </a:lnTo>
                <a:lnTo>
                  <a:pt x="498" y="484"/>
                </a:lnTo>
                <a:lnTo>
                  <a:pt x="498" y="484"/>
                </a:lnTo>
                <a:lnTo>
                  <a:pt x="499" y="484"/>
                </a:lnTo>
                <a:lnTo>
                  <a:pt x="499" y="484"/>
                </a:lnTo>
                <a:lnTo>
                  <a:pt x="500" y="484"/>
                </a:lnTo>
                <a:lnTo>
                  <a:pt x="500" y="485"/>
                </a:lnTo>
                <a:lnTo>
                  <a:pt x="500" y="485"/>
                </a:lnTo>
                <a:lnTo>
                  <a:pt x="500" y="485"/>
                </a:lnTo>
                <a:lnTo>
                  <a:pt x="501" y="485"/>
                </a:lnTo>
                <a:lnTo>
                  <a:pt x="502" y="484"/>
                </a:lnTo>
                <a:lnTo>
                  <a:pt x="502" y="484"/>
                </a:lnTo>
                <a:lnTo>
                  <a:pt x="502" y="485"/>
                </a:lnTo>
                <a:lnTo>
                  <a:pt x="502" y="486"/>
                </a:lnTo>
                <a:lnTo>
                  <a:pt x="502" y="486"/>
                </a:lnTo>
                <a:lnTo>
                  <a:pt x="502" y="486"/>
                </a:lnTo>
                <a:lnTo>
                  <a:pt x="502" y="487"/>
                </a:lnTo>
                <a:lnTo>
                  <a:pt x="502" y="487"/>
                </a:lnTo>
                <a:lnTo>
                  <a:pt x="503" y="487"/>
                </a:lnTo>
                <a:lnTo>
                  <a:pt x="503" y="487"/>
                </a:lnTo>
                <a:lnTo>
                  <a:pt x="503" y="488"/>
                </a:lnTo>
                <a:lnTo>
                  <a:pt x="503" y="488"/>
                </a:lnTo>
                <a:lnTo>
                  <a:pt x="503" y="488"/>
                </a:lnTo>
                <a:lnTo>
                  <a:pt x="502" y="488"/>
                </a:lnTo>
                <a:lnTo>
                  <a:pt x="503" y="491"/>
                </a:lnTo>
                <a:lnTo>
                  <a:pt x="504" y="492"/>
                </a:lnTo>
                <a:lnTo>
                  <a:pt x="504" y="493"/>
                </a:lnTo>
                <a:lnTo>
                  <a:pt x="504" y="494"/>
                </a:lnTo>
                <a:lnTo>
                  <a:pt x="505" y="495"/>
                </a:lnTo>
                <a:lnTo>
                  <a:pt x="505" y="496"/>
                </a:lnTo>
                <a:lnTo>
                  <a:pt x="505" y="496"/>
                </a:lnTo>
                <a:lnTo>
                  <a:pt x="505" y="497"/>
                </a:lnTo>
                <a:lnTo>
                  <a:pt x="506" y="497"/>
                </a:lnTo>
                <a:lnTo>
                  <a:pt x="506" y="498"/>
                </a:lnTo>
                <a:lnTo>
                  <a:pt x="506" y="498"/>
                </a:lnTo>
                <a:lnTo>
                  <a:pt x="506" y="499"/>
                </a:lnTo>
                <a:lnTo>
                  <a:pt x="506" y="500"/>
                </a:lnTo>
                <a:lnTo>
                  <a:pt x="506" y="500"/>
                </a:lnTo>
                <a:lnTo>
                  <a:pt x="505" y="500"/>
                </a:lnTo>
                <a:lnTo>
                  <a:pt x="505" y="500"/>
                </a:lnTo>
                <a:lnTo>
                  <a:pt x="505" y="501"/>
                </a:lnTo>
                <a:lnTo>
                  <a:pt x="506" y="501"/>
                </a:lnTo>
                <a:lnTo>
                  <a:pt x="506" y="502"/>
                </a:lnTo>
                <a:lnTo>
                  <a:pt x="506" y="502"/>
                </a:lnTo>
                <a:lnTo>
                  <a:pt x="505" y="503"/>
                </a:lnTo>
                <a:lnTo>
                  <a:pt x="505" y="503"/>
                </a:lnTo>
                <a:lnTo>
                  <a:pt x="506" y="503"/>
                </a:lnTo>
                <a:lnTo>
                  <a:pt x="506" y="504"/>
                </a:lnTo>
                <a:lnTo>
                  <a:pt x="507" y="504"/>
                </a:lnTo>
                <a:lnTo>
                  <a:pt x="507" y="504"/>
                </a:lnTo>
                <a:lnTo>
                  <a:pt x="507" y="504"/>
                </a:lnTo>
                <a:lnTo>
                  <a:pt x="507" y="505"/>
                </a:lnTo>
                <a:lnTo>
                  <a:pt x="507" y="505"/>
                </a:lnTo>
                <a:lnTo>
                  <a:pt x="507" y="505"/>
                </a:lnTo>
                <a:lnTo>
                  <a:pt x="508" y="507"/>
                </a:lnTo>
                <a:lnTo>
                  <a:pt x="509" y="507"/>
                </a:lnTo>
                <a:lnTo>
                  <a:pt x="509" y="507"/>
                </a:lnTo>
                <a:lnTo>
                  <a:pt x="509" y="508"/>
                </a:lnTo>
                <a:lnTo>
                  <a:pt x="509" y="508"/>
                </a:lnTo>
                <a:lnTo>
                  <a:pt x="510" y="508"/>
                </a:lnTo>
                <a:lnTo>
                  <a:pt x="510" y="508"/>
                </a:lnTo>
                <a:lnTo>
                  <a:pt x="511" y="509"/>
                </a:lnTo>
                <a:lnTo>
                  <a:pt x="511" y="510"/>
                </a:lnTo>
                <a:lnTo>
                  <a:pt x="512" y="511"/>
                </a:lnTo>
                <a:lnTo>
                  <a:pt x="512" y="512"/>
                </a:lnTo>
                <a:lnTo>
                  <a:pt x="512" y="512"/>
                </a:lnTo>
                <a:lnTo>
                  <a:pt x="512" y="513"/>
                </a:lnTo>
                <a:lnTo>
                  <a:pt x="512" y="514"/>
                </a:lnTo>
                <a:lnTo>
                  <a:pt x="512" y="514"/>
                </a:lnTo>
                <a:lnTo>
                  <a:pt x="512" y="515"/>
                </a:lnTo>
                <a:lnTo>
                  <a:pt x="512" y="515"/>
                </a:lnTo>
                <a:lnTo>
                  <a:pt x="512" y="515"/>
                </a:lnTo>
                <a:lnTo>
                  <a:pt x="512" y="516"/>
                </a:lnTo>
                <a:lnTo>
                  <a:pt x="512" y="516"/>
                </a:lnTo>
                <a:lnTo>
                  <a:pt x="512" y="516"/>
                </a:lnTo>
                <a:lnTo>
                  <a:pt x="512" y="517"/>
                </a:lnTo>
                <a:lnTo>
                  <a:pt x="512" y="517"/>
                </a:lnTo>
                <a:lnTo>
                  <a:pt x="512" y="518"/>
                </a:lnTo>
                <a:lnTo>
                  <a:pt x="512" y="518"/>
                </a:lnTo>
                <a:lnTo>
                  <a:pt x="512" y="519"/>
                </a:lnTo>
                <a:lnTo>
                  <a:pt x="512" y="519"/>
                </a:lnTo>
                <a:lnTo>
                  <a:pt x="512" y="520"/>
                </a:lnTo>
                <a:lnTo>
                  <a:pt x="512" y="520"/>
                </a:lnTo>
                <a:lnTo>
                  <a:pt x="512" y="520"/>
                </a:lnTo>
                <a:lnTo>
                  <a:pt x="512" y="521"/>
                </a:lnTo>
                <a:lnTo>
                  <a:pt x="511" y="521"/>
                </a:lnTo>
                <a:lnTo>
                  <a:pt x="511" y="522"/>
                </a:lnTo>
                <a:lnTo>
                  <a:pt x="511" y="522"/>
                </a:lnTo>
                <a:lnTo>
                  <a:pt x="511" y="523"/>
                </a:lnTo>
                <a:lnTo>
                  <a:pt x="511" y="524"/>
                </a:lnTo>
                <a:lnTo>
                  <a:pt x="511" y="524"/>
                </a:lnTo>
                <a:lnTo>
                  <a:pt x="510" y="525"/>
                </a:lnTo>
                <a:lnTo>
                  <a:pt x="510" y="525"/>
                </a:lnTo>
                <a:lnTo>
                  <a:pt x="510" y="525"/>
                </a:lnTo>
                <a:lnTo>
                  <a:pt x="510" y="526"/>
                </a:lnTo>
                <a:lnTo>
                  <a:pt x="510" y="526"/>
                </a:lnTo>
                <a:lnTo>
                  <a:pt x="510" y="527"/>
                </a:lnTo>
                <a:lnTo>
                  <a:pt x="510" y="527"/>
                </a:lnTo>
                <a:lnTo>
                  <a:pt x="510" y="528"/>
                </a:lnTo>
                <a:lnTo>
                  <a:pt x="510" y="528"/>
                </a:lnTo>
                <a:lnTo>
                  <a:pt x="510" y="529"/>
                </a:lnTo>
                <a:lnTo>
                  <a:pt x="510" y="529"/>
                </a:lnTo>
                <a:lnTo>
                  <a:pt x="510" y="529"/>
                </a:lnTo>
                <a:lnTo>
                  <a:pt x="510" y="529"/>
                </a:lnTo>
                <a:lnTo>
                  <a:pt x="510" y="529"/>
                </a:lnTo>
                <a:lnTo>
                  <a:pt x="510" y="530"/>
                </a:lnTo>
                <a:lnTo>
                  <a:pt x="509" y="530"/>
                </a:lnTo>
                <a:lnTo>
                  <a:pt x="509" y="530"/>
                </a:lnTo>
                <a:lnTo>
                  <a:pt x="509" y="531"/>
                </a:lnTo>
                <a:lnTo>
                  <a:pt x="509" y="531"/>
                </a:lnTo>
                <a:lnTo>
                  <a:pt x="509" y="532"/>
                </a:lnTo>
                <a:lnTo>
                  <a:pt x="509" y="532"/>
                </a:lnTo>
                <a:lnTo>
                  <a:pt x="509" y="533"/>
                </a:lnTo>
                <a:lnTo>
                  <a:pt x="509" y="533"/>
                </a:lnTo>
                <a:lnTo>
                  <a:pt x="509" y="533"/>
                </a:lnTo>
                <a:lnTo>
                  <a:pt x="509" y="533"/>
                </a:lnTo>
                <a:lnTo>
                  <a:pt x="509" y="533"/>
                </a:lnTo>
                <a:lnTo>
                  <a:pt x="509" y="534"/>
                </a:lnTo>
                <a:lnTo>
                  <a:pt x="509" y="534"/>
                </a:lnTo>
                <a:lnTo>
                  <a:pt x="509" y="535"/>
                </a:lnTo>
                <a:lnTo>
                  <a:pt x="509" y="535"/>
                </a:lnTo>
                <a:lnTo>
                  <a:pt x="509" y="536"/>
                </a:lnTo>
                <a:lnTo>
                  <a:pt x="508" y="536"/>
                </a:lnTo>
                <a:lnTo>
                  <a:pt x="508" y="536"/>
                </a:lnTo>
                <a:lnTo>
                  <a:pt x="508" y="537"/>
                </a:lnTo>
                <a:lnTo>
                  <a:pt x="508" y="537"/>
                </a:lnTo>
                <a:lnTo>
                  <a:pt x="508" y="537"/>
                </a:lnTo>
                <a:lnTo>
                  <a:pt x="508" y="537"/>
                </a:lnTo>
                <a:lnTo>
                  <a:pt x="508" y="537"/>
                </a:lnTo>
                <a:lnTo>
                  <a:pt x="508" y="538"/>
                </a:lnTo>
                <a:lnTo>
                  <a:pt x="508" y="538"/>
                </a:lnTo>
                <a:lnTo>
                  <a:pt x="508" y="539"/>
                </a:lnTo>
                <a:lnTo>
                  <a:pt x="508" y="539"/>
                </a:lnTo>
                <a:lnTo>
                  <a:pt x="508" y="539"/>
                </a:lnTo>
                <a:lnTo>
                  <a:pt x="508" y="540"/>
                </a:lnTo>
                <a:lnTo>
                  <a:pt x="508" y="540"/>
                </a:lnTo>
                <a:lnTo>
                  <a:pt x="507" y="540"/>
                </a:lnTo>
                <a:lnTo>
                  <a:pt x="507" y="541"/>
                </a:lnTo>
                <a:lnTo>
                  <a:pt x="507" y="541"/>
                </a:lnTo>
                <a:lnTo>
                  <a:pt x="506" y="542"/>
                </a:lnTo>
                <a:lnTo>
                  <a:pt x="506" y="542"/>
                </a:lnTo>
                <a:lnTo>
                  <a:pt x="505" y="543"/>
                </a:lnTo>
                <a:lnTo>
                  <a:pt x="505" y="543"/>
                </a:lnTo>
                <a:lnTo>
                  <a:pt x="505" y="543"/>
                </a:lnTo>
                <a:lnTo>
                  <a:pt x="504" y="544"/>
                </a:lnTo>
                <a:lnTo>
                  <a:pt x="504" y="544"/>
                </a:lnTo>
                <a:lnTo>
                  <a:pt x="504" y="545"/>
                </a:lnTo>
                <a:lnTo>
                  <a:pt x="504" y="545"/>
                </a:lnTo>
                <a:lnTo>
                  <a:pt x="504" y="545"/>
                </a:lnTo>
                <a:lnTo>
                  <a:pt x="504" y="545"/>
                </a:lnTo>
                <a:lnTo>
                  <a:pt x="503" y="545"/>
                </a:lnTo>
                <a:lnTo>
                  <a:pt x="503" y="546"/>
                </a:lnTo>
                <a:lnTo>
                  <a:pt x="503" y="546"/>
                </a:lnTo>
                <a:lnTo>
                  <a:pt x="503" y="546"/>
                </a:lnTo>
                <a:lnTo>
                  <a:pt x="503" y="547"/>
                </a:lnTo>
                <a:lnTo>
                  <a:pt x="502" y="547"/>
                </a:lnTo>
                <a:lnTo>
                  <a:pt x="502" y="547"/>
                </a:lnTo>
                <a:lnTo>
                  <a:pt x="502" y="547"/>
                </a:lnTo>
                <a:lnTo>
                  <a:pt x="502" y="547"/>
                </a:lnTo>
                <a:lnTo>
                  <a:pt x="501" y="547"/>
                </a:lnTo>
                <a:lnTo>
                  <a:pt x="501" y="548"/>
                </a:lnTo>
                <a:lnTo>
                  <a:pt x="501" y="547"/>
                </a:lnTo>
                <a:lnTo>
                  <a:pt x="500" y="547"/>
                </a:lnTo>
                <a:lnTo>
                  <a:pt x="500" y="547"/>
                </a:lnTo>
                <a:lnTo>
                  <a:pt x="500" y="548"/>
                </a:lnTo>
                <a:lnTo>
                  <a:pt x="500" y="548"/>
                </a:lnTo>
                <a:lnTo>
                  <a:pt x="499" y="548"/>
                </a:lnTo>
                <a:lnTo>
                  <a:pt x="499" y="547"/>
                </a:lnTo>
                <a:lnTo>
                  <a:pt x="499" y="547"/>
                </a:lnTo>
                <a:lnTo>
                  <a:pt x="498" y="547"/>
                </a:lnTo>
                <a:lnTo>
                  <a:pt x="498" y="547"/>
                </a:lnTo>
                <a:lnTo>
                  <a:pt x="498" y="547"/>
                </a:lnTo>
                <a:lnTo>
                  <a:pt x="497" y="547"/>
                </a:lnTo>
                <a:lnTo>
                  <a:pt x="497" y="547"/>
                </a:lnTo>
                <a:lnTo>
                  <a:pt x="496" y="547"/>
                </a:lnTo>
                <a:lnTo>
                  <a:pt x="496" y="547"/>
                </a:lnTo>
                <a:lnTo>
                  <a:pt x="495" y="547"/>
                </a:lnTo>
                <a:lnTo>
                  <a:pt x="495" y="547"/>
                </a:lnTo>
                <a:lnTo>
                  <a:pt x="495" y="547"/>
                </a:lnTo>
                <a:lnTo>
                  <a:pt x="494" y="547"/>
                </a:lnTo>
                <a:lnTo>
                  <a:pt x="494" y="547"/>
                </a:lnTo>
                <a:lnTo>
                  <a:pt x="493" y="547"/>
                </a:lnTo>
                <a:lnTo>
                  <a:pt x="493" y="547"/>
                </a:lnTo>
                <a:lnTo>
                  <a:pt x="493" y="547"/>
                </a:lnTo>
                <a:lnTo>
                  <a:pt x="492" y="547"/>
                </a:lnTo>
                <a:lnTo>
                  <a:pt x="492" y="547"/>
                </a:lnTo>
                <a:lnTo>
                  <a:pt x="491" y="546"/>
                </a:lnTo>
                <a:lnTo>
                  <a:pt x="491" y="546"/>
                </a:lnTo>
                <a:lnTo>
                  <a:pt x="491" y="546"/>
                </a:lnTo>
                <a:lnTo>
                  <a:pt x="491" y="546"/>
                </a:lnTo>
                <a:lnTo>
                  <a:pt x="490" y="545"/>
                </a:lnTo>
                <a:lnTo>
                  <a:pt x="490" y="545"/>
                </a:lnTo>
                <a:lnTo>
                  <a:pt x="490" y="545"/>
                </a:lnTo>
                <a:lnTo>
                  <a:pt x="489" y="545"/>
                </a:lnTo>
                <a:lnTo>
                  <a:pt x="489" y="545"/>
                </a:lnTo>
                <a:lnTo>
                  <a:pt x="489" y="545"/>
                </a:lnTo>
                <a:lnTo>
                  <a:pt x="489" y="544"/>
                </a:lnTo>
                <a:lnTo>
                  <a:pt x="488" y="544"/>
                </a:lnTo>
                <a:lnTo>
                  <a:pt x="488" y="544"/>
                </a:lnTo>
                <a:lnTo>
                  <a:pt x="488" y="545"/>
                </a:lnTo>
                <a:lnTo>
                  <a:pt x="487" y="545"/>
                </a:lnTo>
                <a:lnTo>
                  <a:pt x="487" y="545"/>
                </a:lnTo>
                <a:lnTo>
                  <a:pt x="488" y="545"/>
                </a:lnTo>
                <a:lnTo>
                  <a:pt x="488" y="546"/>
                </a:lnTo>
                <a:lnTo>
                  <a:pt x="488" y="546"/>
                </a:lnTo>
                <a:lnTo>
                  <a:pt x="488" y="546"/>
                </a:lnTo>
                <a:lnTo>
                  <a:pt x="489" y="546"/>
                </a:lnTo>
                <a:lnTo>
                  <a:pt x="489" y="547"/>
                </a:lnTo>
                <a:lnTo>
                  <a:pt x="489" y="547"/>
                </a:lnTo>
                <a:lnTo>
                  <a:pt x="489" y="547"/>
                </a:lnTo>
                <a:lnTo>
                  <a:pt x="489" y="547"/>
                </a:lnTo>
                <a:lnTo>
                  <a:pt x="490" y="547"/>
                </a:lnTo>
                <a:lnTo>
                  <a:pt x="490" y="548"/>
                </a:lnTo>
                <a:lnTo>
                  <a:pt x="490" y="548"/>
                </a:lnTo>
                <a:lnTo>
                  <a:pt x="491" y="548"/>
                </a:lnTo>
                <a:lnTo>
                  <a:pt x="491" y="548"/>
                </a:lnTo>
                <a:lnTo>
                  <a:pt x="491" y="548"/>
                </a:lnTo>
                <a:lnTo>
                  <a:pt x="491" y="549"/>
                </a:lnTo>
                <a:lnTo>
                  <a:pt x="491" y="549"/>
                </a:lnTo>
                <a:lnTo>
                  <a:pt x="491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3" y="549"/>
                </a:lnTo>
                <a:lnTo>
                  <a:pt x="493" y="550"/>
                </a:lnTo>
                <a:lnTo>
                  <a:pt x="493" y="550"/>
                </a:lnTo>
                <a:lnTo>
                  <a:pt x="493" y="549"/>
                </a:lnTo>
                <a:lnTo>
                  <a:pt x="494" y="549"/>
                </a:lnTo>
                <a:lnTo>
                  <a:pt x="494" y="550"/>
                </a:lnTo>
                <a:lnTo>
                  <a:pt x="494" y="550"/>
                </a:lnTo>
                <a:lnTo>
                  <a:pt x="495" y="550"/>
                </a:lnTo>
                <a:lnTo>
                  <a:pt x="495" y="550"/>
                </a:lnTo>
                <a:lnTo>
                  <a:pt x="495" y="550"/>
                </a:lnTo>
                <a:lnTo>
                  <a:pt x="495" y="551"/>
                </a:lnTo>
                <a:lnTo>
                  <a:pt x="496" y="550"/>
                </a:lnTo>
                <a:lnTo>
                  <a:pt x="496" y="550"/>
                </a:lnTo>
                <a:lnTo>
                  <a:pt x="496" y="551"/>
                </a:lnTo>
                <a:lnTo>
                  <a:pt x="497" y="551"/>
                </a:lnTo>
                <a:lnTo>
                  <a:pt x="497" y="551"/>
                </a:lnTo>
                <a:lnTo>
                  <a:pt x="497" y="551"/>
                </a:lnTo>
                <a:lnTo>
                  <a:pt x="498" y="552"/>
                </a:lnTo>
                <a:lnTo>
                  <a:pt x="498" y="552"/>
                </a:lnTo>
                <a:lnTo>
                  <a:pt x="498" y="553"/>
                </a:lnTo>
                <a:lnTo>
                  <a:pt x="498" y="553"/>
                </a:lnTo>
                <a:lnTo>
                  <a:pt x="498" y="554"/>
                </a:lnTo>
                <a:lnTo>
                  <a:pt x="498" y="554"/>
                </a:lnTo>
                <a:lnTo>
                  <a:pt x="498" y="554"/>
                </a:lnTo>
                <a:lnTo>
                  <a:pt x="498" y="555"/>
                </a:lnTo>
                <a:lnTo>
                  <a:pt x="498" y="555"/>
                </a:lnTo>
                <a:lnTo>
                  <a:pt x="497" y="555"/>
                </a:lnTo>
                <a:lnTo>
                  <a:pt x="497" y="556"/>
                </a:lnTo>
                <a:lnTo>
                  <a:pt x="497" y="556"/>
                </a:lnTo>
                <a:lnTo>
                  <a:pt x="497" y="556"/>
                </a:lnTo>
                <a:lnTo>
                  <a:pt x="497" y="557"/>
                </a:lnTo>
                <a:lnTo>
                  <a:pt x="496" y="557"/>
                </a:lnTo>
                <a:lnTo>
                  <a:pt x="496" y="557"/>
                </a:lnTo>
                <a:lnTo>
                  <a:pt x="496" y="557"/>
                </a:lnTo>
                <a:lnTo>
                  <a:pt x="496" y="558"/>
                </a:lnTo>
                <a:lnTo>
                  <a:pt x="495" y="558"/>
                </a:lnTo>
                <a:lnTo>
                  <a:pt x="495" y="558"/>
                </a:lnTo>
                <a:lnTo>
                  <a:pt x="495" y="558"/>
                </a:lnTo>
                <a:lnTo>
                  <a:pt x="495" y="558"/>
                </a:lnTo>
                <a:lnTo>
                  <a:pt x="495" y="559"/>
                </a:lnTo>
                <a:lnTo>
                  <a:pt x="494" y="559"/>
                </a:lnTo>
                <a:lnTo>
                  <a:pt x="494" y="560"/>
                </a:lnTo>
                <a:lnTo>
                  <a:pt x="493" y="560"/>
                </a:lnTo>
                <a:lnTo>
                  <a:pt x="493" y="560"/>
                </a:lnTo>
                <a:lnTo>
                  <a:pt x="493" y="561"/>
                </a:lnTo>
                <a:lnTo>
                  <a:pt x="492" y="561"/>
                </a:lnTo>
                <a:lnTo>
                  <a:pt x="492" y="561"/>
                </a:lnTo>
                <a:lnTo>
                  <a:pt x="491" y="561"/>
                </a:lnTo>
                <a:lnTo>
                  <a:pt x="491" y="562"/>
                </a:lnTo>
                <a:lnTo>
                  <a:pt x="491" y="562"/>
                </a:lnTo>
                <a:lnTo>
                  <a:pt x="491" y="562"/>
                </a:lnTo>
                <a:lnTo>
                  <a:pt x="490" y="563"/>
                </a:lnTo>
                <a:lnTo>
                  <a:pt x="490" y="563"/>
                </a:lnTo>
                <a:lnTo>
                  <a:pt x="489" y="563"/>
                </a:lnTo>
                <a:lnTo>
                  <a:pt x="489" y="563"/>
                </a:lnTo>
                <a:lnTo>
                  <a:pt x="488" y="564"/>
                </a:lnTo>
                <a:lnTo>
                  <a:pt x="488" y="564"/>
                </a:lnTo>
                <a:lnTo>
                  <a:pt x="487" y="564"/>
                </a:lnTo>
                <a:lnTo>
                  <a:pt x="487" y="565"/>
                </a:lnTo>
                <a:lnTo>
                  <a:pt x="487" y="565"/>
                </a:lnTo>
                <a:lnTo>
                  <a:pt x="487" y="566"/>
                </a:lnTo>
                <a:lnTo>
                  <a:pt x="487" y="566"/>
                </a:lnTo>
                <a:lnTo>
                  <a:pt x="487" y="566"/>
                </a:lnTo>
                <a:lnTo>
                  <a:pt x="487" y="566"/>
                </a:lnTo>
                <a:lnTo>
                  <a:pt x="486" y="566"/>
                </a:lnTo>
                <a:lnTo>
                  <a:pt x="486" y="566"/>
                </a:lnTo>
                <a:lnTo>
                  <a:pt x="486" y="565"/>
                </a:lnTo>
                <a:lnTo>
                  <a:pt x="485" y="565"/>
                </a:lnTo>
                <a:lnTo>
                  <a:pt x="485" y="565"/>
                </a:lnTo>
                <a:lnTo>
                  <a:pt x="485" y="564"/>
                </a:lnTo>
                <a:lnTo>
                  <a:pt x="485" y="564"/>
                </a:lnTo>
                <a:lnTo>
                  <a:pt x="484" y="563"/>
                </a:lnTo>
                <a:lnTo>
                  <a:pt x="484" y="563"/>
                </a:lnTo>
                <a:lnTo>
                  <a:pt x="484" y="562"/>
                </a:lnTo>
                <a:lnTo>
                  <a:pt x="483" y="562"/>
                </a:lnTo>
                <a:lnTo>
                  <a:pt x="483" y="562"/>
                </a:lnTo>
                <a:lnTo>
                  <a:pt x="483" y="561"/>
                </a:lnTo>
                <a:lnTo>
                  <a:pt x="483" y="561"/>
                </a:lnTo>
                <a:lnTo>
                  <a:pt x="483" y="560"/>
                </a:lnTo>
                <a:lnTo>
                  <a:pt x="483" y="560"/>
                </a:lnTo>
                <a:lnTo>
                  <a:pt x="483" y="559"/>
                </a:lnTo>
                <a:lnTo>
                  <a:pt x="482" y="559"/>
                </a:lnTo>
                <a:lnTo>
                  <a:pt x="482" y="559"/>
                </a:lnTo>
                <a:lnTo>
                  <a:pt x="482" y="559"/>
                </a:lnTo>
                <a:lnTo>
                  <a:pt x="482" y="559"/>
                </a:lnTo>
                <a:lnTo>
                  <a:pt x="482" y="560"/>
                </a:lnTo>
                <a:lnTo>
                  <a:pt x="482" y="560"/>
                </a:lnTo>
                <a:lnTo>
                  <a:pt x="482" y="562"/>
                </a:lnTo>
                <a:lnTo>
                  <a:pt x="482" y="562"/>
                </a:lnTo>
                <a:lnTo>
                  <a:pt x="483" y="563"/>
                </a:lnTo>
                <a:lnTo>
                  <a:pt x="483" y="566"/>
                </a:lnTo>
                <a:lnTo>
                  <a:pt x="483" y="566"/>
                </a:lnTo>
                <a:lnTo>
                  <a:pt x="483" y="566"/>
                </a:lnTo>
                <a:lnTo>
                  <a:pt x="482" y="567"/>
                </a:lnTo>
                <a:lnTo>
                  <a:pt x="482" y="567"/>
                </a:lnTo>
                <a:lnTo>
                  <a:pt x="481" y="567"/>
                </a:lnTo>
                <a:lnTo>
                  <a:pt x="481" y="567"/>
                </a:lnTo>
                <a:lnTo>
                  <a:pt x="481" y="567"/>
                </a:lnTo>
                <a:lnTo>
                  <a:pt x="480" y="567"/>
                </a:lnTo>
                <a:lnTo>
                  <a:pt x="480" y="567"/>
                </a:lnTo>
                <a:lnTo>
                  <a:pt x="479" y="567"/>
                </a:lnTo>
                <a:lnTo>
                  <a:pt x="479" y="567"/>
                </a:lnTo>
                <a:lnTo>
                  <a:pt x="479" y="567"/>
                </a:lnTo>
                <a:lnTo>
                  <a:pt x="478" y="567"/>
                </a:lnTo>
                <a:lnTo>
                  <a:pt x="478" y="567"/>
                </a:lnTo>
                <a:lnTo>
                  <a:pt x="477" y="567"/>
                </a:lnTo>
                <a:lnTo>
                  <a:pt x="477" y="567"/>
                </a:lnTo>
                <a:lnTo>
                  <a:pt x="476" y="567"/>
                </a:lnTo>
                <a:lnTo>
                  <a:pt x="476" y="567"/>
                </a:lnTo>
                <a:lnTo>
                  <a:pt x="475" y="567"/>
                </a:lnTo>
                <a:lnTo>
                  <a:pt x="475" y="567"/>
                </a:lnTo>
                <a:lnTo>
                  <a:pt x="475" y="567"/>
                </a:lnTo>
                <a:lnTo>
                  <a:pt x="475" y="567"/>
                </a:lnTo>
                <a:lnTo>
                  <a:pt x="475" y="568"/>
                </a:lnTo>
                <a:lnTo>
                  <a:pt x="474" y="568"/>
                </a:lnTo>
                <a:lnTo>
                  <a:pt x="475" y="569"/>
                </a:lnTo>
                <a:lnTo>
                  <a:pt x="475" y="569"/>
                </a:lnTo>
                <a:lnTo>
                  <a:pt x="475" y="569"/>
                </a:lnTo>
                <a:lnTo>
                  <a:pt x="475" y="569"/>
                </a:lnTo>
                <a:lnTo>
                  <a:pt x="475" y="569"/>
                </a:lnTo>
                <a:lnTo>
                  <a:pt x="476" y="569"/>
                </a:lnTo>
                <a:lnTo>
                  <a:pt x="476" y="569"/>
                </a:lnTo>
                <a:lnTo>
                  <a:pt x="477" y="569"/>
                </a:lnTo>
                <a:lnTo>
                  <a:pt x="477" y="569"/>
                </a:lnTo>
                <a:lnTo>
                  <a:pt x="477" y="569"/>
                </a:lnTo>
                <a:lnTo>
                  <a:pt x="478" y="569"/>
                </a:lnTo>
                <a:lnTo>
                  <a:pt x="478" y="569"/>
                </a:lnTo>
                <a:lnTo>
                  <a:pt x="479" y="569"/>
                </a:lnTo>
                <a:lnTo>
                  <a:pt x="479" y="569"/>
                </a:lnTo>
                <a:lnTo>
                  <a:pt x="479" y="569"/>
                </a:lnTo>
                <a:lnTo>
                  <a:pt x="480" y="569"/>
                </a:lnTo>
                <a:lnTo>
                  <a:pt x="480" y="569"/>
                </a:lnTo>
                <a:lnTo>
                  <a:pt x="481" y="570"/>
                </a:lnTo>
                <a:lnTo>
                  <a:pt x="482" y="570"/>
                </a:lnTo>
                <a:lnTo>
                  <a:pt x="483" y="570"/>
                </a:lnTo>
                <a:lnTo>
                  <a:pt x="483" y="570"/>
                </a:lnTo>
                <a:lnTo>
                  <a:pt x="483" y="570"/>
                </a:lnTo>
                <a:lnTo>
                  <a:pt x="483" y="570"/>
                </a:lnTo>
                <a:lnTo>
                  <a:pt x="483" y="571"/>
                </a:lnTo>
                <a:lnTo>
                  <a:pt x="483" y="571"/>
                </a:lnTo>
                <a:lnTo>
                  <a:pt x="483" y="571"/>
                </a:lnTo>
                <a:lnTo>
                  <a:pt x="483" y="572"/>
                </a:lnTo>
                <a:lnTo>
                  <a:pt x="483" y="572"/>
                </a:lnTo>
                <a:lnTo>
                  <a:pt x="483" y="572"/>
                </a:lnTo>
                <a:lnTo>
                  <a:pt x="483" y="573"/>
                </a:lnTo>
                <a:lnTo>
                  <a:pt x="482" y="573"/>
                </a:lnTo>
                <a:lnTo>
                  <a:pt x="483" y="573"/>
                </a:lnTo>
                <a:lnTo>
                  <a:pt x="483" y="574"/>
                </a:lnTo>
                <a:lnTo>
                  <a:pt x="483" y="574"/>
                </a:lnTo>
                <a:lnTo>
                  <a:pt x="483" y="574"/>
                </a:lnTo>
                <a:lnTo>
                  <a:pt x="484" y="575"/>
                </a:lnTo>
                <a:lnTo>
                  <a:pt x="484" y="575"/>
                </a:lnTo>
                <a:lnTo>
                  <a:pt x="484" y="575"/>
                </a:lnTo>
                <a:lnTo>
                  <a:pt x="484" y="576"/>
                </a:lnTo>
                <a:lnTo>
                  <a:pt x="485" y="576"/>
                </a:lnTo>
                <a:lnTo>
                  <a:pt x="485" y="577"/>
                </a:lnTo>
                <a:lnTo>
                  <a:pt x="485" y="577"/>
                </a:lnTo>
                <a:lnTo>
                  <a:pt x="486" y="577"/>
                </a:lnTo>
                <a:lnTo>
                  <a:pt x="486" y="578"/>
                </a:lnTo>
                <a:lnTo>
                  <a:pt x="486" y="578"/>
                </a:lnTo>
                <a:lnTo>
                  <a:pt x="486" y="578"/>
                </a:lnTo>
                <a:lnTo>
                  <a:pt x="486" y="579"/>
                </a:lnTo>
                <a:lnTo>
                  <a:pt x="487" y="579"/>
                </a:lnTo>
                <a:lnTo>
                  <a:pt x="487" y="579"/>
                </a:lnTo>
                <a:lnTo>
                  <a:pt x="487" y="579"/>
                </a:lnTo>
                <a:lnTo>
                  <a:pt x="487" y="579"/>
                </a:lnTo>
                <a:lnTo>
                  <a:pt x="487" y="579"/>
                </a:lnTo>
                <a:lnTo>
                  <a:pt x="487" y="580"/>
                </a:lnTo>
                <a:lnTo>
                  <a:pt x="487" y="580"/>
                </a:lnTo>
                <a:lnTo>
                  <a:pt x="487" y="581"/>
                </a:lnTo>
                <a:lnTo>
                  <a:pt x="487" y="581"/>
                </a:lnTo>
                <a:lnTo>
                  <a:pt x="486" y="581"/>
                </a:lnTo>
                <a:lnTo>
                  <a:pt x="486" y="582"/>
                </a:lnTo>
                <a:lnTo>
                  <a:pt x="486" y="582"/>
                </a:lnTo>
                <a:lnTo>
                  <a:pt x="486" y="583"/>
                </a:lnTo>
                <a:lnTo>
                  <a:pt x="486" y="583"/>
                </a:lnTo>
                <a:lnTo>
                  <a:pt x="486" y="583"/>
                </a:lnTo>
                <a:lnTo>
                  <a:pt x="485" y="583"/>
                </a:lnTo>
                <a:lnTo>
                  <a:pt x="485" y="583"/>
                </a:lnTo>
                <a:lnTo>
                  <a:pt x="485" y="584"/>
                </a:lnTo>
                <a:lnTo>
                  <a:pt x="485" y="584"/>
                </a:lnTo>
                <a:lnTo>
                  <a:pt x="485" y="585"/>
                </a:lnTo>
                <a:lnTo>
                  <a:pt x="486" y="585"/>
                </a:lnTo>
                <a:lnTo>
                  <a:pt x="486" y="585"/>
                </a:lnTo>
                <a:lnTo>
                  <a:pt x="487" y="586"/>
                </a:lnTo>
                <a:lnTo>
                  <a:pt x="486" y="586"/>
                </a:lnTo>
                <a:lnTo>
                  <a:pt x="486" y="586"/>
                </a:lnTo>
                <a:lnTo>
                  <a:pt x="486" y="586"/>
                </a:lnTo>
                <a:lnTo>
                  <a:pt x="486" y="587"/>
                </a:lnTo>
                <a:lnTo>
                  <a:pt x="486" y="587"/>
                </a:lnTo>
                <a:lnTo>
                  <a:pt x="486" y="587"/>
                </a:lnTo>
                <a:lnTo>
                  <a:pt x="486" y="587"/>
                </a:lnTo>
                <a:lnTo>
                  <a:pt x="487" y="587"/>
                </a:lnTo>
                <a:lnTo>
                  <a:pt x="487" y="588"/>
                </a:lnTo>
                <a:lnTo>
                  <a:pt x="487" y="588"/>
                </a:lnTo>
                <a:lnTo>
                  <a:pt x="486" y="589"/>
                </a:lnTo>
                <a:lnTo>
                  <a:pt x="486" y="589"/>
                </a:lnTo>
                <a:lnTo>
                  <a:pt x="486" y="590"/>
                </a:lnTo>
                <a:lnTo>
                  <a:pt x="486" y="590"/>
                </a:lnTo>
                <a:lnTo>
                  <a:pt x="486" y="590"/>
                </a:lnTo>
                <a:lnTo>
                  <a:pt x="486" y="590"/>
                </a:lnTo>
                <a:lnTo>
                  <a:pt x="486" y="591"/>
                </a:lnTo>
                <a:lnTo>
                  <a:pt x="486" y="591"/>
                </a:lnTo>
                <a:lnTo>
                  <a:pt x="486" y="591"/>
                </a:lnTo>
                <a:lnTo>
                  <a:pt x="487" y="591"/>
                </a:lnTo>
                <a:lnTo>
                  <a:pt x="487" y="591"/>
                </a:lnTo>
                <a:lnTo>
                  <a:pt x="487" y="592"/>
                </a:lnTo>
                <a:lnTo>
                  <a:pt x="487" y="592"/>
                </a:lnTo>
                <a:lnTo>
                  <a:pt x="487" y="592"/>
                </a:lnTo>
                <a:lnTo>
                  <a:pt x="487" y="592"/>
                </a:lnTo>
                <a:lnTo>
                  <a:pt x="488" y="593"/>
                </a:lnTo>
                <a:lnTo>
                  <a:pt x="488" y="593"/>
                </a:lnTo>
                <a:lnTo>
                  <a:pt x="489" y="593"/>
                </a:lnTo>
                <a:lnTo>
                  <a:pt x="489" y="592"/>
                </a:lnTo>
                <a:lnTo>
                  <a:pt x="489" y="593"/>
                </a:lnTo>
                <a:lnTo>
                  <a:pt x="490" y="593"/>
                </a:lnTo>
                <a:lnTo>
                  <a:pt x="490" y="593"/>
                </a:lnTo>
                <a:lnTo>
                  <a:pt x="490" y="593"/>
                </a:lnTo>
                <a:lnTo>
                  <a:pt x="490" y="593"/>
                </a:lnTo>
                <a:lnTo>
                  <a:pt x="490" y="592"/>
                </a:lnTo>
                <a:lnTo>
                  <a:pt x="491" y="592"/>
                </a:lnTo>
                <a:lnTo>
                  <a:pt x="491" y="593"/>
                </a:lnTo>
                <a:lnTo>
                  <a:pt x="491" y="593"/>
                </a:lnTo>
                <a:lnTo>
                  <a:pt x="491" y="593"/>
                </a:lnTo>
                <a:lnTo>
                  <a:pt x="491" y="593"/>
                </a:lnTo>
                <a:lnTo>
                  <a:pt x="491" y="594"/>
                </a:lnTo>
                <a:lnTo>
                  <a:pt x="491" y="594"/>
                </a:lnTo>
                <a:lnTo>
                  <a:pt x="492" y="594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3" y="595"/>
                </a:lnTo>
                <a:lnTo>
                  <a:pt x="493" y="596"/>
                </a:lnTo>
                <a:lnTo>
                  <a:pt x="493" y="596"/>
                </a:lnTo>
                <a:lnTo>
                  <a:pt x="493" y="597"/>
                </a:lnTo>
                <a:lnTo>
                  <a:pt x="493" y="597"/>
                </a:lnTo>
                <a:lnTo>
                  <a:pt x="493" y="598"/>
                </a:lnTo>
                <a:lnTo>
                  <a:pt x="493" y="598"/>
                </a:lnTo>
                <a:lnTo>
                  <a:pt x="493" y="599"/>
                </a:lnTo>
                <a:lnTo>
                  <a:pt x="493" y="599"/>
                </a:lnTo>
                <a:lnTo>
                  <a:pt x="494" y="599"/>
                </a:lnTo>
                <a:lnTo>
                  <a:pt x="494" y="599"/>
                </a:lnTo>
                <a:lnTo>
                  <a:pt x="494" y="600"/>
                </a:lnTo>
                <a:lnTo>
                  <a:pt x="494" y="600"/>
                </a:lnTo>
                <a:lnTo>
                  <a:pt x="494" y="600"/>
                </a:lnTo>
                <a:lnTo>
                  <a:pt x="494" y="601"/>
                </a:lnTo>
                <a:lnTo>
                  <a:pt x="494" y="601"/>
                </a:lnTo>
                <a:lnTo>
                  <a:pt x="494" y="601"/>
                </a:lnTo>
                <a:lnTo>
                  <a:pt x="495" y="601"/>
                </a:lnTo>
                <a:lnTo>
                  <a:pt x="495" y="603"/>
                </a:lnTo>
                <a:lnTo>
                  <a:pt x="495" y="603"/>
                </a:lnTo>
                <a:lnTo>
                  <a:pt x="495" y="603"/>
                </a:lnTo>
                <a:lnTo>
                  <a:pt x="495" y="604"/>
                </a:lnTo>
                <a:lnTo>
                  <a:pt x="495" y="604"/>
                </a:lnTo>
                <a:lnTo>
                  <a:pt x="495" y="604"/>
                </a:lnTo>
                <a:lnTo>
                  <a:pt x="495" y="604"/>
                </a:lnTo>
                <a:lnTo>
                  <a:pt x="495" y="605"/>
                </a:lnTo>
                <a:lnTo>
                  <a:pt x="495" y="605"/>
                </a:lnTo>
                <a:lnTo>
                  <a:pt x="495" y="606"/>
                </a:lnTo>
                <a:lnTo>
                  <a:pt x="495" y="606"/>
                </a:lnTo>
                <a:lnTo>
                  <a:pt x="496" y="606"/>
                </a:lnTo>
                <a:lnTo>
                  <a:pt x="496" y="607"/>
                </a:lnTo>
                <a:lnTo>
                  <a:pt x="496" y="607"/>
                </a:lnTo>
                <a:lnTo>
                  <a:pt x="496" y="608"/>
                </a:lnTo>
                <a:lnTo>
                  <a:pt x="496" y="608"/>
                </a:lnTo>
                <a:lnTo>
                  <a:pt x="496" y="608"/>
                </a:lnTo>
                <a:lnTo>
                  <a:pt x="496" y="608"/>
                </a:lnTo>
                <a:lnTo>
                  <a:pt x="496" y="609"/>
                </a:lnTo>
                <a:lnTo>
                  <a:pt x="496" y="609"/>
                </a:lnTo>
                <a:lnTo>
                  <a:pt x="497" y="609"/>
                </a:lnTo>
                <a:lnTo>
                  <a:pt x="497" y="610"/>
                </a:lnTo>
                <a:lnTo>
                  <a:pt x="497" y="610"/>
                </a:lnTo>
                <a:lnTo>
                  <a:pt x="497" y="610"/>
                </a:lnTo>
                <a:lnTo>
                  <a:pt x="498" y="611"/>
                </a:lnTo>
                <a:lnTo>
                  <a:pt x="498" y="611"/>
                </a:lnTo>
                <a:lnTo>
                  <a:pt x="498" y="612"/>
                </a:lnTo>
                <a:lnTo>
                  <a:pt x="498" y="612"/>
                </a:lnTo>
                <a:lnTo>
                  <a:pt x="498" y="612"/>
                </a:lnTo>
                <a:lnTo>
                  <a:pt x="498" y="612"/>
                </a:lnTo>
                <a:lnTo>
                  <a:pt x="498" y="613"/>
                </a:lnTo>
                <a:lnTo>
                  <a:pt x="498" y="613"/>
                </a:lnTo>
                <a:lnTo>
                  <a:pt x="498" y="614"/>
                </a:lnTo>
                <a:lnTo>
                  <a:pt x="497" y="614"/>
                </a:lnTo>
                <a:lnTo>
                  <a:pt x="497" y="614"/>
                </a:lnTo>
                <a:lnTo>
                  <a:pt x="497" y="615"/>
                </a:lnTo>
                <a:lnTo>
                  <a:pt x="497" y="615"/>
                </a:lnTo>
                <a:lnTo>
                  <a:pt x="497" y="615"/>
                </a:lnTo>
                <a:lnTo>
                  <a:pt x="497" y="616"/>
                </a:lnTo>
                <a:lnTo>
                  <a:pt x="496" y="616"/>
                </a:lnTo>
                <a:lnTo>
                  <a:pt x="496" y="616"/>
                </a:lnTo>
                <a:lnTo>
                  <a:pt x="496" y="617"/>
                </a:lnTo>
                <a:lnTo>
                  <a:pt x="495" y="617"/>
                </a:lnTo>
                <a:lnTo>
                  <a:pt x="495" y="618"/>
                </a:lnTo>
                <a:lnTo>
                  <a:pt x="495" y="619"/>
                </a:lnTo>
                <a:lnTo>
                  <a:pt x="494" y="619"/>
                </a:lnTo>
                <a:lnTo>
                  <a:pt x="494" y="620"/>
                </a:lnTo>
                <a:lnTo>
                  <a:pt x="494" y="620"/>
                </a:lnTo>
                <a:lnTo>
                  <a:pt x="494" y="620"/>
                </a:lnTo>
                <a:lnTo>
                  <a:pt x="494" y="620"/>
                </a:lnTo>
                <a:lnTo>
                  <a:pt x="494" y="621"/>
                </a:lnTo>
                <a:lnTo>
                  <a:pt x="493" y="621"/>
                </a:lnTo>
                <a:lnTo>
                  <a:pt x="493" y="622"/>
                </a:lnTo>
                <a:lnTo>
                  <a:pt x="493" y="622"/>
                </a:lnTo>
                <a:lnTo>
                  <a:pt x="493" y="622"/>
                </a:lnTo>
                <a:lnTo>
                  <a:pt x="492" y="623"/>
                </a:lnTo>
                <a:lnTo>
                  <a:pt x="492" y="623"/>
                </a:lnTo>
                <a:lnTo>
                  <a:pt x="492" y="624"/>
                </a:lnTo>
                <a:lnTo>
                  <a:pt x="491" y="624"/>
                </a:lnTo>
                <a:lnTo>
                  <a:pt x="491" y="624"/>
                </a:lnTo>
                <a:lnTo>
                  <a:pt x="491" y="625"/>
                </a:lnTo>
                <a:lnTo>
                  <a:pt x="491" y="625"/>
                </a:lnTo>
                <a:lnTo>
                  <a:pt x="490" y="626"/>
                </a:lnTo>
                <a:lnTo>
                  <a:pt x="490" y="626"/>
                </a:lnTo>
                <a:lnTo>
                  <a:pt x="490" y="627"/>
                </a:lnTo>
                <a:lnTo>
                  <a:pt x="489" y="627"/>
                </a:lnTo>
                <a:lnTo>
                  <a:pt x="489" y="627"/>
                </a:lnTo>
                <a:lnTo>
                  <a:pt x="488" y="628"/>
                </a:lnTo>
                <a:lnTo>
                  <a:pt x="488" y="628"/>
                </a:lnTo>
                <a:lnTo>
                  <a:pt x="487" y="628"/>
                </a:lnTo>
                <a:lnTo>
                  <a:pt x="487" y="629"/>
                </a:lnTo>
                <a:lnTo>
                  <a:pt x="486" y="629"/>
                </a:lnTo>
                <a:lnTo>
                  <a:pt x="486" y="630"/>
                </a:lnTo>
                <a:lnTo>
                  <a:pt x="485" y="630"/>
                </a:lnTo>
                <a:lnTo>
                  <a:pt x="485" y="630"/>
                </a:lnTo>
                <a:lnTo>
                  <a:pt x="484" y="631"/>
                </a:lnTo>
                <a:lnTo>
                  <a:pt x="483" y="632"/>
                </a:lnTo>
                <a:lnTo>
                  <a:pt x="483" y="632"/>
                </a:lnTo>
                <a:lnTo>
                  <a:pt x="483" y="632"/>
                </a:lnTo>
                <a:lnTo>
                  <a:pt x="482" y="633"/>
                </a:lnTo>
                <a:lnTo>
                  <a:pt x="480" y="633"/>
                </a:lnTo>
                <a:lnTo>
                  <a:pt x="480" y="634"/>
                </a:lnTo>
                <a:lnTo>
                  <a:pt x="479" y="634"/>
                </a:lnTo>
                <a:lnTo>
                  <a:pt x="479" y="634"/>
                </a:lnTo>
                <a:lnTo>
                  <a:pt x="479" y="635"/>
                </a:lnTo>
                <a:lnTo>
                  <a:pt x="478" y="635"/>
                </a:lnTo>
                <a:lnTo>
                  <a:pt x="478" y="635"/>
                </a:lnTo>
                <a:lnTo>
                  <a:pt x="477" y="635"/>
                </a:lnTo>
                <a:lnTo>
                  <a:pt x="477" y="636"/>
                </a:lnTo>
                <a:lnTo>
                  <a:pt x="475" y="637"/>
                </a:lnTo>
                <a:lnTo>
                  <a:pt x="475" y="637"/>
                </a:lnTo>
                <a:lnTo>
                  <a:pt x="474" y="637"/>
                </a:lnTo>
                <a:lnTo>
                  <a:pt x="474" y="638"/>
                </a:lnTo>
                <a:lnTo>
                  <a:pt x="474" y="638"/>
                </a:lnTo>
                <a:lnTo>
                  <a:pt x="474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40"/>
                </a:lnTo>
                <a:lnTo>
                  <a:pt x="474" y="640"/>
                </a:lnTo>
                <a:lnTo>
                  <a:pt x="474" y="641"/>
                </a:lnTo>
                <a:lnTo>
                  <a:pt x="474" y="641"/>
                </a:lnTo>
                <a:lnTo>
                  <a:pt x="474" y="642"/>
                </a:lnTo>
                <a:lnTo>
                  <a:pt x="474" y="642"/>
                </a:lnTo>
                <a:lnTo>
                  <a:pt x="474" y="643"/>
                </a:lnTo>
                <a:lnTo>
                  <a:pt x="474" y="643"/>
                </a:lnTo>
                <a:lnTo>
                  <a:pt x="474" y="644"/>
                </a:lnTo>
                <a:lnTo>
                  <a:pt x="474" y="644"/>
                </a:lnTo>
                <a:lnTo>
                  <a:pt x="474" y="644"/>
                </a:lnTo>
                <a:lnTo>
                  <a:pt x="474" y="645"/>
                </a:lnTo>
                <a:lnTo>
                  <a:pt x="475" y="645"/>
                </a:lnTo>
                <a:lnTo>
                  <a:pt x="475" y="645"/>
                </a:lnTo>
                <a:lnTo>
                  <a:pt x="475" y="646"/>
                </a:lnTo>
                <a:lnTo>
                  <a:pt x="475" y="646"/>
                </a:lnTo>
                <a:lnTo>
                  <a:pt x="475" y="646"/>
                </a:lnTo>
                <a:lnTo>
                  <a:pt x="475" y="647"/>
                </a:lnTo>
                <a:lnTo>
                  <a:pt x="475" y="648"/>
                </a:lnTo>
                <a:lnTo>
                  <a:pt x="476" y="648"/>
                </a:lnTo>
                <a:lnTo>
                  <a:pt x="476" y="648"/>
                </a:lnTo>
                <a:lnTo>
                  <a:pt x="476" y="649"/>
                </a:lnTo>
                <a:lnTo>
                  <a:pt x="477" y="649"/>
                </a:lnTo>
                <a:lnTo>
                  <a:pt x="477" y="649"/>
                </a:lnTo>
                <a:lnTo>
                  <a:pt x="477" y="649"/>
                </a:lnTo>
                <a:lnTo>
                  <a:pt x="478" y="649"/>
                </a:lnTo>
                <a:lnTo>
                  <a:pt x="478" y="649"/>
                </a:lnTo>
                <a:lnTo>
                  <a:pt x="478" y="650"/>
                </a:lnTo>
                <a:lnTo>
                  <a:pt x="479" y="650"/>
                </a:lnTo>
                <a:lnTo>
                  <a:pt x="479" y="651"/>
                </a:lnTo>
                <a:lnTo>
                  <a:pt x="479" y="651"/>
                </a:lnTo>
                <a:lnTo>
                  <a:pt x="480" y="652"/>
                </a:lnTo>
                <a:lnTo>
                  <a:pt x="480" y="653"/>
                </a:lnTo>
                <a:lnTo>
                  <a:pt x="480" y="653"/>
                </a:lnTo>
                <a:lnTo>
                  <a:pt x="481" y="653"/>
                </a:lnTo>
                <a:lnTo>
                  <a:pt x="481" y="654"/>
                </a:lnTo>
                <a:lnTo>
                  <a:pt x="481" y="654"/>
                </a:lnTo>
                <a:lnTo>
                  <a:pt x="481" y="654"/>
                </a:lnTo>
                <a:lnTo>
                  <a:pt x="481" y="654"/>
                </a:lnTo>
                <a:lnTo>
                  <a:pt x="481" y="655"/>
                </a:lnTo>
                <a:lnTo>
                  <a:pt x="481" y="655"/>
                </a:lnTo>
                <a:lnTo>
                  <a:pt x="481" y="656"/>
                </a:lnTo>
                <a:lnTo>
                  <a:pt x="481" y="656"/>
                </a:lnTo>
                <a:lnTo>
                  <a:pt x="481" y="657"/>
                </a:lnTo>
                <a:lnTo>
                  <a:pt x="481" y="657"/>
                </a:lnTo>
                <a:lnTo>
                  <a:pt x="481" y="658"/>
                </a:lnTo>
                <a:lnTo>
                  <a:pt x="482" y="658"/>
                </a:lnTo>
                <a:lnTo>
                  <a:pt x="482" y="658"/>
                </a:lnTo>
                <a:lnTo>
                  <a:pt x="482" y="659"/>
                </a:lnTo>
                <a:lnTo>
                  <a:pt x="482" y="659"/>
                </a:lnTo>
                <a:lnTo>
                  <a:pt x="482" y="660"/>
                </a:lnTo>
                <a:lnTo>
                  <a:pt x="482" y="660"/>
                </a:lnTo>
                <a:lnTo>
                  <a:pt x="482" y="661"/>
                </a:lnTo>
                <a:lnTo>
                  <a:pt x="481" y="661"/>
                </a:lnTo>
                <a:lnTo>
                  <a:pt x="481" y="662"/>
                </a:lnTo>
                <a:lnTo>
                  <a:pt x="481" y="662"/>
                </a:lnTo>
                <a:lnTo>
                  <a:pt x="481" y="662"/>
                </a:lnTo>
                <a:lnTo>
                  <a:pt x="481" y="662"/>
                </a:lnTo>
                <a:lnTo>
                  <a:pt x="481" y="663"/>
                </a:lnTo>
                <a:lnTo>
                  <a:pt x="481" y="663"/>
                </a:lnTo>
                <a:lnTo>
                  <a:pt x="481" y="663"/>
                </a:lnTo>
                <a:lnTo>
                  <a:pt x="480" y="664"/>
                </a:lnTo>
                <a:lnTo>
                  <a:pt x="480" y="665"/>
                </a:lnTo>
                <a:lnTo>
                  <a:pt x="479" y="665"/>
                </a:lnTo>
                <a:lnTo>
                  <a:pt x="479" y="666"/>
                </a:lnTo>
                <a:lnTo>
                  <a:pt x="479" y="666"/>
                </a:lnTo>
                <a:lnTo>
                  <a:pt x="478" y="667"/>
                </a:lnTo>
                <a:lnTo>
                  <a:pt x="478" y="667"/>
                </a:lnTo>
                <a:lnTo>
                  <a:pt x="477" y="668"/>
                </a:lnTo>
                <a:lnTo>
                  <a:pt x="477" y="668"/>
                </a:lnTo>
                <a:lnTo>
                  <a:pt x="476" y="669"/>
                </a:lnTo>
                <a:lnTo>
                  <a:pt x="476" y="669"/>
                </a:lnTo>
                <a:lnTo>
                  <a:pt x="476" y="670"/>
                </a:lnTo>
                <a:lnTo>
                  <a:pt x="475" y="670"/>
                </a:lnTo>
                <a:lnTo>
                  <a:pt x="475" y="671"/>
                </a:lnTo>
                <a:lnTo>
                  <a:pt x="475" y="672"/>
                </a:lnTo>
                <a:lnTo>
                  <a:pt x="475" y="673"/>
                </a:lnTo>
                <a:lnTo>
                  <a:pt x="475" y="674"/>
                </a:lnTo>
                <a:lnTo>
                  <a:pt x="475" y="675"/>
                </a:lnTo>
                <a:lnTo>
                  <a:pt x="475" y="676"/>
                </a:lnTo>
                <a:lnTo>
                  <a:pt x="475" y="676"/>
                </a:lnTo>
                <a:lnTo>
                  <a:pt x="474" y="677"/>
                </a:lnTo>
                <a:lnTo>
                  <a:pt x="474" y="678"/>
                </a:lnTo>
                <a:lnTo>
                  <a:pt x="473" y="678"/>
                </a:lnTo>
                <a:lnTo>
                  <a:pt x="473" y="678"/>
                </a:lnTo>
                <a:lnTo>
                  <a:pt x="473" y="678"/>
                </a:lnTo>
                <a:lnTo>
                  <a:pt x="472" y="678"/>
                </a:lnTo>
                <a:lnTo>
                  <a:pt x="472" y="679"/>
                </a:lnTo>
                <a:lnTo>
                  <a:pt x="472" y="679"/>
                </a:lnTo>
                <a:lnTo>
                  <a:pt x="472" y="679"/>
                </a:lnTo>
                <a:lnTo>
                  <a:pt x="471" y="679"/>
                </a:lnTo>
                <a:lnTo>
                  <a:pt x="471" y="679"/>
                </a:lnTo>
                <a:lnTo>
                  <a:pt x="471" y="680"/>
                </a:lnTo>
                <a:lnTo>
                  <a:pt x="471" y="680"/>
                </a:lnTo>
                <a:lnTo>
                  <a:pt x="470" y="680"/>
                </a:lnTo>
                <a:lnTo>
                  <a:pt x="470" y="681"/>
                </a:lnTo>
                <a:lnTo>
                  <a:pt x="470" y="681"/>
                </a:lnTo>
                <a:lnTo>
                  <a:pt x="470" y="682"/>
                </a:lnTo>
                <a:lnTo>
                  <a:pt x="470" y="682"/>
                </a:lnTo>
                <a:lnTo>
                  <a:pt x="470" y="683"/>
                </a:lnTo>
                <a:lnTo>
                  <a:pt x="470" y="685"/>
                </a:lnTo>
                <a:lnTo>
                  <a:pt x="470" y="686"/>
                </a:lnTo>
                <a:lnTo>
                  <a:pt x="470" y="686"/>
                </a:lnTo>
                <a:lnTo>
                  <a:pt x="470" y="686"/>
                </a:lnTo>
                <a:lnTo>
                  <a:pt x="470" y="687"/>
                </a:lnTo>
                <a:lnTo>
                  <a:pt x="469" y="687"/>
                </a:lnTo>
                <a:lnTo>
                  <a:pt x="469" y="687"/>
                </a:lnTo>
                <a:lnTo>
                  <a:pt x="469" y="688"/>
                </a:lnTo>
                <a:lnTo>
                  <a:pt x="469" y="688"/>
                </a:lnTo>
                <a:lnTo>
                  <a:pt x="468" y="689"/>
                </a:lnTo>
                <a:lnTo>
                  <a:pt x="468" y="689"/>
                </a:lnTo>
                <a:lnTo>
                  <a:pt x="467" y="690"/>
                </a:lnTo>
                <a:lnTo>
                  <a:pt x="467" y="690"/>
                </a:lnTo>
                <a:lnTo>
                  <a:pt x="467" y="690"/>
                </a:lnTo>
                <a:lnTo>
                  <a:pt x="466" y="691"/>
                </a:lnTo>
                <a:lnTo>
                  <a:pt x="466" y="691"/>
                </a:lnTo>
                <a:lnTo>
                  <a:pt x="465" y="691"/>
                </a:lnTo>
                <a:lnTo>
                  <a:pt x="465" y="691"/>
                </a:lnTo>
                <a:lnTo>
                  <a:pt x="464" y="692"/>
                </a:lnTo>
                <a:lnTo>
                  <a:pt x="464" y="692"/>
                </a:lnTo>
                <a:lnTo>
                  <a:pt x="463" y="692"/>
                </a:lnTo>
                <a:lnTo>
                  <a:pt x="463" y="693"/>
                </a:lnTo>
                <a:lnTo>
                  <a:pt x="462" y="693"/>
                </a:lnTo>
                <a:lnTo>
                  <a:pt x="462" y="693"/>
                </a:lnTo>
                <a:lnTo>
                  <a:pt x="461" y="694"/>
                </a:lnTo>
                <a:lnTo>
                  <a:pt x="461" y="694"/>
                </a:lnTo>
                <a:lnTo>
                  <a:pt x="460" y="695"/>
                </a:lnTo>
                <a:lnTo>
                  <a:pt x="459" y="695"/>
                </a:lnTo>
                <a:lnTo>
                  <a:pt x="459" y="695"/>
                </a:lnTo>
                <a:lnTo>
                  <a:pt x="458" y="695"/>
                </a:lnTo>
                <a:lnTo>
                  <a:pt x="458" y="696"/>
                </a:lnTo>
                <a:lnTo>
                  <a:pt x="458" y="696"/>
                </a:lnTo>
                <a:lnTo>
                  <a:pt x="457" y="696"/>
                </a:lnTo>
                <a:lnTo>
                  <a:pt x="457" y="697"/>
                </a:lnTo>
                <a:lnTo>
                  <a:pt x="456" y="697"/>
                </a:lnTo>
                <a:lnTo>
                  <a:pt x="456" y="697"/>
                </a:lnTo>
                <a:lnTo>
                  <a:pt x="455" y="697"/>
                </a:lnTo>
                <a:lnTo>
                  <a:pt x="454" y="698"/>
                </a:lnTo>
                <a:lnTo>
                  <a:pt x="454" y="698"/>
                </a:lnTo>
                <a:lnTo>
                  <a:pt x="453" y="698"/>
                </a:lnTo>
                <a:lnTo>
                  <a:pt x="452" y="699"/>
                </a:lnTo>
                <a:lnTo>
                  <a:pt x="451" y="699"/>
                </a:lnTo>
                <a:lnTo>
                  <a:pt x="451" y="699"/>
                </a:lnTo>
                <a:lnTo>
                  <a:pt x="450" y="700"/>
                </a:lnTo>
                <a:lnTo>
                  <a:pt x="449" y="700"/>
                </a:lnTo>
                <a:lnTo>
                  <a:pt x="449" y="701"/>
                </a:lnTo>
                <a:lnTo>
                  <a:pt x="448" y="701"/>
                </a:lnTo>
                <a:lnTo>
                  <a:pt x="448" y="701"/>
                </a:lnTo>
                <a:lnTo>
                  <a:pt x="447" y="701"/>
                </a:lnTo>
                <a:lnTo>
                  <a:pt x="446" y="702"/>
                </a:lnTo>
                <a:lnTo>
                  <a:pt x="445" y="702"/>
                </a:lnTo>
                <a:lnTo>
                  <a:pt x="445" y="702"/>
                </a:lnTo>
                <a:lnTo>
                  <a:pt x="444" y="702"/>
                </a:lnTo>
                <a:lnTo>
                  <a:pt x="444" y="702"/>
                </a:lnTo>
                <a:lnTo>
                  <a:pt x="443" y="702"/>
                </a:lnTo>
                <a:lnTo>
                  <a:pt x="443" y="703"/>
                </a:lnTo>
                <a:lnTo>
                  <a:pt x="442" y="703"/>
                </a:lnTo>
                <a:lnTo>
                  <a:pt x="441" y="703"/>
                </a:lnTo>
                <a:lnTo>
                  <a:pt x="441" y="703"/>
                </a:lnTo>
                <a:lnTo>
                  <a:pt x="441" y="703"/>
                </a:lnTo>
                <a:lnTo>
                  <a:pt x="440" y="703"/>
                </a:lnTo>
                <a:lnTo>
                  <a:pt x="439" y="703"/>
                </a:lnTo>
                <a:lnTo>
                  <a:pt x="439" y="703"/>
                </a:lnTo>
                <a:lnTo>
                  <a:pt x="438" y="704"/>
                </a:lnTo>
                <a:lnTo>
                  <a:pt x="438" y="704"/>
                </a:lnTo>
                <a:lnTo>
                  <a:pt x="437" y="704"/>
                </a:lnTo>
                <a:lnTo>
                  <a:pt x="436" y="704"/>
                </a:lnTo>
                <a:lnTo>
                  <a:pt x="436" y="704"/>
                </a:lnTo>
                <a:lnTo>
                  <a:pt x="435" y="704"/>
                </a:lnTo>
                <a:lnTo>
                  <a:pt x="434" y="704"/>
                </a:lnTo>
                <a:lnTo>
                  <a:pt x="433" y="705"/>
                </a:lnTo>
                <a:lnTo>
                  <a:pt x="433" y="705"/>
                </a:lnTo>
                <a:lnTo>
                  <a:pt x="433" y="705"/>
                </a:lnTo>
                <a:lnTo>
                  <a:pt x="431" y="705"/>
                </a:lnTo>
                <a:lnTo>
                  <a:pt x="431" y="705"/>
                </a:lnTo>
                <a:lnTo>
                  <a:pt x="430" y="705"/>
                </a:lnTo>
                <a:lnTo>
                  <a:pt x="429" y="706"/>
                </a:lnTo>
                <a:lnTo>
                  <a:pt x="429" y="706"/>
                </a:lnTo>
                <a:lnTo>
                  <a:pt x="428" y="706"/>
                </a:lnTo>
                <a:lnTo>
                  <a:pt x="427" y="706"/>
                </a:lnTo>
                <a:lnTo>
                  <a:pt x="427" y="706"/>
                </a:lnTo>
                <a:lnTo>
                  <a:pt x="426" y="706"/>
                </a:lnTo>
                <a:lnTo>
                  <a:pt x="425" y="706"/>
                </a:lnTo>
                <a:lnTo>
                  <a:pt x="425" y="706"/>
                </a:lnTo>
                <a:lnTo>
                  <a:pt x="424" y="706"/>
                </a:lnTo>
                <a:lnTo>
                  <a:pt x="423" y="706"/>
                </a:lnTo>
                <a:lnTo>
                  <a:pt x="423" y="706"/>
                </a:lnTo>
                <a:lnTo>
                  <a:pt x="422" y="707"/>
                </a:lnTo>
                <a:lnTo>
                  <a:pt x="421" y="707"/>
                </a:lnTo>
                <a:lnTo>
                  <a:pt x="420" y="707"/>
                </a:lnTo>
                <a:lnTo>
                  <a:pt x="419" y="707"/>
                </a:lnTo>
                <a:lnTo>
                  <a:pt x="418" y="707"/>
                </a:lnTo>
                <a:lnTo>
                  <a:pt x="417" y="707"/>
                </a:lnTo>
                <a:lnTo>
                  <a:pt x="417" y="707"/>
                </a:lnTo>
                <a:lnTo>
                  <a:pt x="416" y="708"/>
                </a:lnTo>
                <a:lnTo>
                  <a:pt x="416" y="708"/>
                </a:lnTo>
                <a:lnTo>
                  <a:pt x="415" y="708"/>
                </a:lnTo>
                <a:lnTo>
                  <a:pt x="415" y="708"/>
                </a:lnTo>
                <a:lnTo>
                  <a:pt x="413" y="708"/>
                </a:lnTo>
                <a:lnTo>
                  <a:pt x="412" y="708"/>
                </a:lnTo>
                <a:lnTo>
                  <a:pt x="412" y="708"/>
                </a:lnTo>
                <a:lnTo>
                  <a:pt x="411" y="708"/>
                </a:lnTo>
                <a:lnTo>
                  <a:pt x="410" y="708"/>
                </a:lnTo>
                <a:lnTo>
                  <a:pt x="409" y="708"/>
                </a:lnTo>
                <a:lnTo>
                  <a:pt x="409" y="708"/>
                </a:lnTo>
                <a:lnTo>
                  <a:pt x="408" y="708"/>
                </a:lnTo>
                <a:lnTo>
                  <a:pt x="407" y="708"/>
                </a:lnTo>
                <a:lnTo>
                  <a:pt x="406" y="708"/>
                </a:lnTo>
                <a:lnTo>
                  <a:pt x="406" y="708"/>
                </a:lnTo>
                <a:lnTo>
                  <a:pt x="405" y="708"/>
                </a:lnTo>
                <a:lnTo>
                  <a:pt x="404" y="708"/>
                </a:lnTo>
                <a:lnTo>
                  <a:pt x="403" y="709"/>
                </a:lnTo>
                <a:lnTo>
                  <a:pt x="401" y="709"/>
                </a:lnTo>
                <a:lnTo>
                  <a:pt x="400" y="709"/>
                </a:lnTo>
                <a:lnTo>
                  <a:pt x="399" y="709"/>
                </a:lnTo>
                <a:lnTo>
                  <a:pt x="398" y="709"/>
                </a:lnTo>
                <a:lnTo>
                  <a:pt x="397" y="709"/>
                </a:lnTo>
                <a:lnTo>
                  <a:pt x="396" y="709"/>
                </a:lnTo>
                <a:lnTo>
                  <a:pt x="396" y="709"/>
                </a:lnTo>
                <a:lnTo>
                  <a:pt x="395" y="709"/>
                </a:lnTo>
                <a:lnTo>
                  <a:pt x="394" y="710"/>
                </a:lnTo>
                <a:lnTo>
                  <a:pt x="393" y="710"/>
                </a:lnTo>
                <a:lnTo>
                  <a:pt x="392" y="710"/>
                </a:lnTo>
                <a:lnTo>
                  <a:pt x="391" y="710"/>
                </a:lnTo>
                <a:lnTo>
                  <a:pt x="391" y="710"/>
                </a:lnTo>
                <a:lnTo>
                  <a:pt x="389" y="710"/>
                </a:lnTo>
                <a:lnTo>
                  <a:pt x="388" y="710"/>
                </a:lnTo>
                <a:lnTo>
                  <a:pt x="387" y="710"/>
                </a:lnTo>
                <a:lnTo>
                  <a:pt x="387" y="710"/>
                </a:lnTo>
                <a:lnTo>
                  <a:pt x="386" y="711"/>
                </a:lnTo>
                <a:lnTo>
                  <a:pt x="385" y="711"/>
                </a:lnTo>
                <a:lnTo>
                  <a:pt x="384" y="711"/>
                </a:lnTo>
                <a:lnTo>
                  <a:pt x="379" y="711"/>
                </a:lnTo>
                <a:lnTo>
                  <a:pt x="379" y="711"/>
                </a:lnTo>
                <a:lnTo>
                  <a:pt x="378" y="711"/>
                </a:lnTo>
                <a:lnTo>
                  <a:pt x="377" y="711"/>
                </a:lnTo>
                <a:lnTo>
                  <a:pt x="376" y="711"/>
                </a:lnTo>
                <a:lnTo>
                  <a:pt x="375" y="711"/>
                </a:lnTo>
                <a:lnTo>
                  <a:pt x="375" y="711"/>
                </a:lnTo>
                <a:lnTo>
                  <a:pt x="374" y="711"/>
                </a:lnTo>
                <a:lnTo>
                  <a:pt x="374" y="711"/>
                </a:lnTo>
                <a:lnTo>
                  <a:pt x="373" y="711"/>
                </a:lnTo>
                <a:lnTo>
                  <a:pt x="373" y="711"/>
                </a:lnTo>
                <a:lnTo>
                  <a:pt x="372" y="711"/>
                </a:lnTo>
                <a:lnTo>
                  <a:pt x="369" y="711"/>
                </a:lnTo>
                <a:lnTo>
                  <a:pt x="368" y="711"/>
                </a:lnTo>
                <a:lnTo>
                  <a:pt x="367" y="711"/>
                </a:lnTo>
                <a:lnTo>
                  <a:pt x="366" y="711"/>
                </a:lnTo>
                <a:lnTo>
                  <a:pt x="366" y="710"/>
                </a:lnTo>
                <a:lnTo>
                  <a:pt x="364" y="710"/>
                </a:lnTo>
                <a:lnTo>
                  <a:pt x="363" y="710"/>
                </a:lnTo>
                <a:lnTo>
                  <a:pt x="362" y="710"/>
                </a:lnTo>
                <a:lnTo>
                  <a:pt x="361" y="711"/>
                </a:lnTo>
                <a:lnTo>
                  <a:pt x="360" y="711"/>
                </a:lnTo>
                <a:lnTo>
                  <a:pt x="359" y="711"/>
                </a:lnTo>
                <a:lnTo>
                  <a:pt x="359" y="711"/>
                </a:lnTo>
                <a:lnTo>
                  <a:pt x="358" y="711"/>
                </a:lnTo>
                <a:lnTo>
                  <a:pt x="357" y="711"/>
                </a:lnTo>
                <a:lnTo>
                  <a:pt x="354" y="710"/>
                </a:lnTo>
                <a:lnTo>
                  <a:pt x="354" y="710"/>
                </a:lnTo>
                <a:lnTo>
                  <a:pt x="352" y="710"/>
                </a:lnTo>
                <a:lnTo>
                  <a:pt x="352" y="710"/>
                </a:lnTo>
                <a:lnTo>
                  <a:pt x="351" y="710"/>
                </a:lnTo>
                <a:lnTo>
                  <a:pt x="351" y="710"/>
                </a:lnTo>
                <a:lnTo>
                  <a:pt x="350" y="710"/>
                </a:lnTo>
                <a:lnTo>
                  <a:pt x="350" y="710"/>
                </a:lnTo>
                <a:lnTo>
                  <a:pt x="349" y="710"/>
                </a:lnTo>
                <a:lnTo>
                  <a:pt x="347" y="710"/>
                </a:lnTo>
                <a:lnTo>
                  <a:pt x="346" y="710"/>
                </a:lnTo>
                <a:lnTo>
                  <a:pt x="346" y="710"/>
                </a:lnTo>
                <a:lnTo>
                  <a:pt x="345" y="710"/>
                </a:lnTo>
                <a:lnTo>
                  <a:pt x="344" y="710"/>
                </a:lnTo>
                <a:lnTo>
                  <a:pt x="343" y="710"/>
                </a:lnTo>
                <a:lnTo>
                  <a:pt x="342" y="709"/>
                </a:lnTo>
                <a:lnTo>
                  <a:pt x="342" y="709"/>
                </a:lnTo>
                <a:lnTo>
                  <a:pt x="340" y="709"/>
                </a:lnTo>
                <a:lnTo>
                  <a:pt x="339" y="709"/>
                </a:lnTo>
                <a:lnTo>
                  <a:pt x="338" y="709"/>
                </a:lnTo>
                <a:lnTo>
                  <a:pt x="338" y="709"/>
                </a:lnTo>
                <a:lnTo>
                  <a:pt x="337" y="709"/>
                </a:lnTo>
                <a:lnTo>
                  <a:pt x="337" y="709"/>
                </a:lnTo>
                <a:lnTo>
                  <a:pt x="337" y="709"/>
                </a:lnTo>
                <a:lnTo>
                  <a:pt x="337" y="709"/>
                </a:lnTo>
                <a:lnTo>
                  <a:pt x="336" y="709"/>
                </a:lnTo>
                <a:lnTo>
                  <a:pt x="336" y="709"/>
                </a:lnTo>
                <a:lnTo>
                  <a:pt x="335" y="709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4" y="708"/>
                </a:lnTo>
                <a:lnTo>
                  <a:pt x="333" y="709"/>
                </a:lnTo>
                <a:lnTo>
                  <a:pt x="333" y="709"/>
                </a:lnTo>
                <a:lnTo>
                  <a:pt x="333" y="709"/>
                </a:lnTo>
                <a:lnTo>
                  <a:pt x="332" y="709"/>
                </a:lnTo>
                <a:lnTo>
                  <a:pt x="332" y="709"/>
                </a:lnTo>
                <a:lnTo>
                  <a:pt x="329" y="710"/>
                </a:lnTo>
                <a:lnTo>
                  <a:pt x="327" y="710"/>
                </a:lnTo>
                <a:lnTo>
                  <a:pt x="323" y="709"/>
                </a:lnTo>
                <a:lnTo>
                  <a:pt x="323" y="709"/>
                </a:lnTo>
                <a:lnTo>
                  <a:pt x="322" y="709"/>
                </a:lnTo>
                <a:lnTo>
                  <a:pt x="322" y="708"/>
                </a:lnTo>
                <a:lnTo>
                  <a:pt x="322" y="708"/>
                </a:lnTo>
                <a:lnTo>
                  <a:pt x="321" y="708"/>
                </a:lnTo>
                <a:lnTo>
                  <a:pt x="321" y="708"/>
                </a:lnTo>
                <a:lnTo>
                  <a:pt x="320" y="708"/>
                </a:lnTo>
                <a:lnTo>
                  <a:pt x="320" y="708"/>
                </a:lnTo>
                <a:lnTo>
                  <a:pt x="320" y="708"/>
                </a:lnTo>
                <a:lnTo>
                  <a:pt x="319" y="708"/>
                </a:lnTo>
                <a:lnTo>
                  <a:pt x="318" y="708"/>
                </a:lnTo>
                <a:lnTo>
                  <a:pt x="317" y="708"/>
                </a:lnTo>
                <a:lnTo>
                  <a:pt x="317" y="708"/>
                </a:lnTo>
                <a:lnTo>
                  <a:pt x="315" y="708"/>
                </a:lnTo>
                <a:lnTo>
                  <a:pt x="314" y="708"/>
                </a:lnTo>
                <a:lnTo>
                  <a:pt x="314" y="708"/>
                </a:lnTo>
                <a:lnTo>
                  <a:pt x="313" y="708"/>
                </a:lnTo>
                <a:lnTo>
                  <a:pt x="313" y="708"/>
                </a:lnTo>
                <a:lnTo>
                  <a:pt x="312" y="708"/>
                </a:lnTo>
                <a:lnTo>
                  <a:pt x="312" y="708"/>
                </a:lnTo>
                <a:lnTo>
                  <a:pt x="312" y="708"/>
                </a:lnTo>
                <a:lnTo>
                  <a:pt x="310" y="708"/>
                </a:lnTo>
                <a:lnTo>
                  <a:pt x="310" y="708"/>
                </a:lnTo>
                <a:lnTo>
                  <a:pt x="309" y="708"/>
                </a:lnTo>
                <a:lnTo>
                  <a:pt x="308" y="708"/>
                </a:lnTo>
                <a:lnTo>
                  <a:pt x="308" y="708"/>
                </a:lnTo>
                <a:lnTo>
                  <a:pt x="307" y="707"/>
                </a:lnTo>
                <a:lnTo>
                  <a:pt x="306" y="707"/>
                </a:lnTo>
                <a:lnTo>
                  <a:pt x="305" y="707"/>
                </a:lnTo>
                <a:lnTo>
                  <a:pt x="304" y="707"/>
                </a:lnTo>
                <a:lnTo>
                  <a:pt x="303" y="706"/>
                </a:lnTo>
                <a:lnTo>
                  <a:pt x="302" y="706"/>
                </a:lnTo>
                <a:lnTo>
                  <a:pt x="302" y="706"/>
                </a:lnTo>
                <a:lnTo>
                  <a:pt x="301" y="706"/>
                </a:lnTo>
                <a:lnTo>
                  <a:pt x="300" y="706"/>
                </a:lnTo>
                <a:lnTo>
                  <a:pt x="299" y="705"/>
                </a:lnTo>
                <a:lnTo>
                  <a:pt x="299" y="705"/>
                </a:lnTo>
                <a:lnTo>
                  <a:pt x="298" y="705"/>
                </a:lnTo>
                <a:lnTo>
                  <a:pt x="297" y="705"/>
                </a:lnTo>
                <a:lnTo>
                  <a:pt x="296" y="704"/>
                </a:lnTo>
                <a:lnTo>
                  <a:pt x="296" y="704"/>
                </a:lnTo>
                <a:lnTo>
                  <a:pt x="295" y="704"/>
                </a:lnTo>
                <a:lnTo>
                  <a:pt x="294" y="704"/>
                </a:lnTo>
                <a:lnTo>
                  <a:pt x="293" y="704"/>
                </a:lnTo>
                <a:lnTo>
                  <a:pt x="292" y="703"/>
                </a:lnTo>
                <a:lnTo>
                  <a:pt x="291" y="703"/>
                </a:lnTo>
                <a:lnTo>
                  <a:pt x="290" y="702"/>
                </a:lnTo>
                <a:lnTo>
                  <a:pt x="289" y="702"/>
                </a:lnTo>
                <a:lnTo>
                  <a:pt x="288" y="702"/>
                </a:lnTo>
                <a:lnTo>
                  <a:pt x="288" y="701"/>
                </a:lnTo>
                <a:lnTo>
                  <a:pt x="287" y="701"/>
                </a:lnTo>
                <a:lnTo>
                  <a:pt x="286" y="701"/>
                </a:lnTo>
                <a:lnTo>
                  <a:pt x="286" y="700"/>
                </a:lnTo>
                <a:lnTo>
                  <a:pt x="284" y="700"/>
                </a:lnTo>
                <a:lnTo>
                  <a:pt x="284" y="700"/>
                </a:lnTo>
                <a:lnTo>
                  <a:pt x="283" y="700"/>
                </a:lnTo>
                <a:lnTo>
                  <a:pt x="282" y="699"/>
                </a:lnTo>
                <a:lnTo>
                  <a:pt x="281" y="699"/>
                </a:lnTo>
                <a:lnTo>
                  <a:pt x="279" y="699"/>
                </a:lnTo>
                <a:lnTo>
                  <a:pt x="279" y="699"/>
                </a:lnTo>
                <a:lnTo>
                  <a:pt x="278" y="699"/>
                </a:lnTo>
                <a:lnTo>
                  <a:pt x="277" y="699"/>
                </a:lnTo>
                <a:lnTo>
                  <a:pt x="277" y="699"/>
                </a:lnTo>
                <a:lnTo>
                  <a:pt x="277" y="698"/>
                </a:lnTo>
                <a:lnTo>
                  <a:pt x="276" y="698"/>
                </a:lnTo>
                <a:lnTo>
                  <a:pt x="275" y="698"/>
                </a:lnTo>
                <a:lnTo>
                  <a:pt x="275" y="698"/>
                </a:lnTo>
                <a:lnTo>
                  <a:pt x="274" y="698"/>
                </a:lnTo>
                <a:lnTo>
                  <a:pt x="274" y="698"/>
                </a:lnTo>
                <a:lnTo>
                  <a:pt x="273" y="697"/>
                </a:lnTo>
                <a:lnTo>
                  <a:pt x="272" y="697"/>
                </a:lnTo>
                <a:lnTo>
                  <a:pt x="272" y="697"/>
                </a:lnTo>
                <a:lnTo>
                  <a:pt x="271" y="697"/>
                </a:lnTo>
                <a:lnTo>
                  <a:pt x="271" y="697"/>
                </a:lnTo>
                <a:lnTo>
                  <a:pt x="270" y="696"/>
                </a:lnTo>
                <a:lnTo>
                  <a:pt x="269" y="696"/>
                </a:lnTo>
                <a:lnTo>
                  <a:pt x="269" y="696"/>
                </a:lnTo>
                <a:lnTo>
                  <a:pt x="268" y="695"/>
                </a:lnTo>
                <a:lnTo>
                  <a:pt x="267" y="695"/>
                </a:lnTo>
                <a:lnTo>
                  <a:pt x="267" y="695"/>
                </a:lnTo>
                <a:lnTo>
                  <a:pt x="267" y="695"/>
                </a:lnTo>
                <a:lnTo>
                  <a:pt x="267" y="695"/>
                </a:lnTo>
                <a:lnTo>
                  <a:pt x="266" y="695"/>
                </a:lnTo>
                <a:lnTo>
                  <a:pt x="265" y="694"/>
                </a:lnTo>
                <a:lnTo>
                  <a:pt x="264" y="694"/>
                </a:lnTo>
                <a:lnTo>
                  <a:pt x="264" y="693"/>
                </a:lnTo>
                <a:lnTo>
                  <a:pt x="264" y="693"/>
                </a:lnTo>
                <a:lnTo>
                  <a:pt x="263" y="693"/>
                </a:lnTo>
                <a:lnTo>
                  <a:pt x="263" y="692"/>
                </a:lnTo>
                <a:lnTo>
                  <a:pt x="262" y="692"/>
                </a:lnTo>
                <a:lnTo>
                  <a:pt x="262" y="692"/>
                </a:lnTo>
                <a:lnTo>
                  <a:pt x="262" y="692"/>
                </a:lnTo>
                <a:lnTo>
                  <a:pt x="261" y="691"/>
                </a:lnTo>
                <a:lnTo>
                  <a:pt x="261" y="691"/>
                </a:lnTo>
                <a:lnTo>
                  <a:pt x="260" y="691"/>
                </a:lnTo>
                <a:lnTo>
                  <a:pt x="260" y="691"/>
                </a:lnTo>
                <a:lnTo>
                  <a:pt x="259" y="691"/>
                </a:lnTo>
                <a:lnTo>
                  <a:pt x="259" y="691"/>
                </a:lnTo>
                <a:lnTo>
                  <a:pt x="258" y="691"/>
                </a:lnTo>
                <a:lnTo>
                  <a:pt x="258" y="691"/>
                </a:lnTo>
                <a:lnTo>
                  <a:pt x="258" y="691"/>
                </a:lnTo>
                <a:lnTo>
                  <a:pt x="258" y="690"/>
                </a:lnTo>
                <a:lnTo>
                  <a:pt x="257" y="690"/>
                </a:lnTo>
                <a:lnTo>
                  <a:pt x="257" y="690"/>
                </a:lnTo>
                <a:lnTo>
                  <a:pt x="256" y="690"/>
                </a:lnTo>
                <a:lnTo>
                  <a:pt x="256" y="689"/>
                </a:lnTo>
                <a:lnTo>
                  <a:pt x="256" y="689"/>
                </a:lnTo>
                <a:lnTo>
                  <a:pt x="256" y="689"/>
                </a:lnTo>
                <a:lnTo>
                  <a:pt x="255" y="688"/>
                </a:lnTo>
                <a:lnTo>
                  <a:pt x="255" y="688"/>
                </a:lnTo>
                <a:lnTo>
                  <a:pt x="255" y="687"/>
                </a:lnTo>
                <a:lnTo>
                  <a:pt x="254" y="687"/>
                </a:lnTo>
                <a:lnTo>
                  <a:pt x="254" y="687"/>
                </a:lnTo>
                <a:lnTo>
                  <a:pt x="254" y="687"/>
                </a:lnTo>
                <a:lnTo>
                  <a:pt x="253" y="687"/>
                </a:lnTo>
                <a:lnTo>
                  <a:pt x="253" y="686"/>
                </a:lnTo>
                <a:lnTo>
                  <a:pt x="253" y="686"/>
                </a:lnTo>
                <a:lnTo>
                  <a:pt x="252" y="685"/>
                </a:lnTo>
                <a:lnTo>
                  <a:pt x="252" y="685"/>
                </a:lnTo>
                <a:lnTo>
                  <a:pt x="252" y="685"/>
                </a:lnTo>
                <a:lnTo>
                  <a:pt x="252" y="684"/>
                </a:lnTo>
                <a:lnTo>
                  <a:pt x="252" y="684"/>
                </a:lnTo>
                <a:lnTo>
                  <a:pt x="251" y="683"/>
                </a:lnTo>
                <a:lnTo>
                  <a:pt x="251" y="683"/>
                </a:lnTo>
                <a:lnTo>
                  <a:pt x="250" y="683"/>
                </a:lnTo>
                <a:lnTo>
                  <a:pt x="250" y="682"/>
                </a:lnTo>
                <a:lnTo>
                  <a:pt x="250" y="681"/>
                </a:lnTo>
                <a:lnTo>
                  <a:pt x="250" y="681"/>
                </a:lnTo>
                <a:lnTo>
                  <a:pt x="249" y="680"/>
                </a:lnTo>
                <a:lnTo>
                  <a:pt x="249" y="680"/>
                </a:lnTo>
                <a:lnTo>
                  <a:pt x="249" y="679"/>
                </a:lnTo>
                <a:lnTo>
                  <a:pt x="248" y="679"/>
                </a:lnTo>
                <a:lnTo>
                  <a:pt x="248" y="679"/>
                </a:lnTo>
                <a:lnTo>
                  <a:pt x="248" y="679"/>
                </a:lnTo>
                <a:lnTo>
                  <a:pt x="248" y="679"/>
                </a:lnTo>
                <a:lnTo>
                  <a:pt x="248" y="678"/>
                </a:lnTo>
                <a:lnTo>
                  <a:pt x="248" y="678"/>
                </a:lnTo>
                <a:lnTo>
                  <a:pt x="247" y="678"/>
                </a:lnTo>
                <a:lnTo>
                  <a:pt x="247" y="677"/>
                </a:lnTo>
                <a:lnTo>
                  <a:pt x="247" y="677"/>
                </a:lnTo>
                <a:lnTo>
                  <a:pt x="247" y="676"/>
                </a:lnTo>
                <a:lnTo>
                  <a:pt x="247" y="676"/>
                </a:lnTo>
                <a:lnTo>
                  <a:pt x="247" y="676"/>
                </a:lnTo>
                <a:lnTo>
                  <a:pt x="247" y="676"/>
                </a:lnTo>
                <a:lnTo>
                  <a:pt x="247" y="675"/>
                </a:lnTo>
                <a:lnTo>
                  <a:pt x="247" y="675"/>
                </a:lnTo>
                <a:lnTo>
                  <a:pt x="247" y="674"/>
                </a:lnTo>
                <a:lnTo>
                  <a:pt x="246" y="674"/>
                </a:lnTo>
                <a:lnTo>
                  <a:pt x="246" y="674"/>
                </a:lnTo>
                <a:lnTo>
                  <a:pt x="246" y="674"/>
                </a:lnTo>
                <a:lnTo>
                  <a:pt x="246" y="673"/>
                </a:lnTo>
                <a:lnTo>
                  <a:pt x="246" y="673"/>
                </a:lnTo>
                <a:lnTo>
                  <a:pt x="246" y="672"/>
                </a:lnTo>
                <a:lnTo>
                  <a:pt x="245" y="672"/>
                </a:lnTo>
                <a:lnTo>
                  <a:pt x="245" y="671"/>
                </a:lnTo>
                <a:lnTo>
                  <a:pt x="245" y="671"/>
                </a:lnTo>
                <a:lnTo>
                  <a:pt x="245" y="670"/>
                </a:lnTo>
                <a:lnTo>
                  <a:pt x="245" y="670"/>
                </a:lnTo>
                <a:lnTo>
                  <a:pt x="245" y="670"/>
                </a:lnTo>
                <a:lnTo>
                  <a:pt x="245" y="669"/>
                </a:lnTo>
                <a:lnTo>
                  <a:pt x="244" y="669"/>
                </a:lnTo>
                <a:lnTo>
                  <a:pt x="244" y="668"/>
                </a:lnTo>
                <a:lnTo>
                  <a:pt x="244" y="667"/>
                </a:lnTo>
                <a:lnTo>
                  <a:pt x="243" y="666"/>
                </a:lnTo>
                <a:lnTo>
                  <a:pt x="243" y="666"/>
                </a:lnTo>
                <a:lnTo>
                  <a:pt x="243" y="665"/>
                </a:lnTo>
                <a:lnTo>
                  <a:pt x="242" y="664"/>
                </a:lnTo>
                <a:lnTo>
                  <a:pt x="242" y="664"/>
                </a:lnTo>
                <a:lnTo>
                  <a:pt x="242" y="663"/>
                </a:lnTo>
                <a:lnTo>
                  <a:pt x="242" y="662"/>
                </a:lnTo>
                <a:lnTo>
                  <a:pt x="242" y="662"/>
                </a:lnTo>
                <a:lnTo>
                  <a:pt x="242" y="661"/>
                </a:lnTo>
                <a:lnTo>
                  <a:pt x="242" y="661"/>
                </a:lnTo>
                <a:lnTo>
                  <a:pt x="242" y="660"/>
                </a:lnTo>
                <a:lnTo>
                  <a:pt x="243" y="660"/>
                </a:lnTo>
                <a:lnTo>
                  <a:pt x="243" y="660"/>
                </a:lnTo>
                <a:lnTo>
                  <a:pt x="243" y="659"/>
                </a:lnTo>
                <a:lnTo>
                  <a:pt x="243" y="659"/>
                </a:lnTo>
                <a:lnTo>
                  <a:pt x="243" y="658"/>
                </a:lnTo>
                <a:lnTo>
                  <a:pt x="244" y="658"/>
                </a:lnTo>
                <a:lnTo>
                  <a:pt x="244" y="658"/>
                </a:lnTo>
                <a:lnTo>
                  <a:pt x="244" y="657"/>
                </a:lnTo>
                <a:lnTo>
                  <a:pt x="244" y="657"/>
                </a:lnTo>
                <a:lnTo>
                  <a:pt x="244" y="656"/>
                </a:lnTo>
                <a:lnTo>
                  <a:pt x="244" y="655"/>
                </a:lnTo>
                <a:lnTo>
                  <a:pt x="244" y="655"/>
                </a:lnTo>
                <a:lnTo>
                  <a:pt x="244" y="654"/>
                </a:lnTo>
                <a:lnTo>
                  <a:pt x="244" y="654"/>
                </a:lnTo>
                <a:lnTo>
                  <a:pt x="244" y="654"/>
                </a:lnTo>
                <a:lnTo>
                  <a:pt x="243" y="654"/>
                </a:lnTo>
                <a:lnTo>
                  <a:pt x="243" y="653"/>
                </a:lnTo>
                <a:lnTo>
                  <a:pt x="243" y="653"/>
                </a:lnTo>
                <a:lnTo>
                  <a:pt x="244" y="652"/>
                </a:lnTo>
                <a:lnTo>
                  <a:pt x="244" y="652"/>
                </a:lnTo>
                <a:lnTo>
                  <a:pt x="244" y="651"/>
                </a:lnTo>
                <a:lnTo>
                  <a:pt x="244" y="651"/>
                </a:lnTo>
                <a:lnTo>
                  <a:pt x="244" y="650"/>
                </a:lnTo>
                <a:lnTo>
                  <a:pt x="244" y="649"/>
                </a:lnTo>
                <a:lnTo>
                  <a:pt x="244" y="649"/>
                </a:lnTo>
                <a:lnTo>
                  <a:pt x="244" y="649"/>
                </a:lnTo>
                <a:lnTo>
                  <a:pt x="245" y="648"/>
                </a:lnTo>
                <a:lnTo>
                  <a:pt x="245" y="648"/>
                </a:lnTo>
                <a:lnTo>
                  <a:pt x="245" y="647"/>
                </a:lnTo>
                <a:lnTo>
                  <a:pt x="245" y="647"/>
                </a:lnTo>
                <a:lnTo>
                  <a:pt x="245" y="646"/>
                </a:lnTo>
                <a:lnTo>
                  <a:pt x="245" y="646"/>
                </a:lnTo>
                <a:lnTo>
                  <a:pt x="245" y="645"/>
                </a:lnTo>
                <a:lnTo>
                  <a:pt x="245" y="645"/>
                </a:lnTo>
                <a:lnTo>
                  <a:pt x="246" y="645"/>
                </a:lnTo>
                <a:lnTo>
                  <a:pt x="246" y="644"/>
                </a:lnTo>
                <a:lnTo>
                  <a:pt x="246" y="644"/>
                </a:lnTo>
                <a:lnTo>
                  <a:pt x="246" y="644"/>
                </a:lnTo>
                <a:lnTo>
                  <a:pt x="246" y="643"/>
                </a:lnTo>
                <a:lnTo>
                  <a:pt x="246" y="643"/>
                </a:lnTo>
                <a:lnTo>
                  <a:pt x="246" y="642"/>
                </a:lnTo>
                <a:lnTo>
                  <a:pt x="246" y="642"/>
                </a:lnTo>
                <a:lnTo>
                  <a:pt x="246" y="641"/>
                </a:lnTo>
                <a:lnTo>
                  <a:pt x="246" y="641"/>
                </a:lnTo>
                <a:lnTo>
                  <a:pt x="246" y="641"/>
                </a:lnTo>
                <a:lnTo>
                  <a:pt x="246" y="641"/>
                </a:lnTo>
                <a:lnTo>
                  <a:pt x="246" y="640"/>
                </a:lnTo>
                <a:lnTo>
                  <a:pt x="246" y="640"/>
                </a:lnTo>
                <a:lnTo>
                  <a:pt x="246" y="640"/>
                </a:lnTo>
                <a:lnTo>
                  <a:pt x="246" y="639"/>
                </a:lnTo>
                <a:lnTo>
                  <a:pt x="246" y="639"/>
                </a:lnTo>
                <a:lnTo>
                  <a:pt x="246" y="638"/>
                </a:lnTo>
                <a:lnTo>
                  <a:pt x="247" y="637"/>
                </a:lnTo>
                <a:lnTo>
                  <a:pt x="247" y="637"/>
                </a:lnTo>
                <a:lnTo>
                  <a:pt x="247" y="636"/>
                </a:lnTo>
                <a:lnTo>
                  <a:pt x="247" y="635"/>
                </a:lnTo>
                <a:lnTo>
                  <a:pt x="247" y="634"/>
                </a:lnTo>
                <a:lnTo>
                  <a:pt x="247" y="633"/>
                </a:lnTo>
                <a:lnTo>
                  <a:pt x="247" y="633"/>
                </a:lnTo>
                <a:lnTo>
                  <a:pt x="247" y="633"/>
                </a:lnTo>
                <a:lnTo>
                  <a:pt x="247" y="632"/>
                </a:lnTo>
                <a:lnTo>
                  <a:pt x="247" y="632"/>
                </a:lnTo>
                <a:lnTo>
                  <a:pt x="248" y="631"/>
                </a:lnTo>
                <a:lnTo>
                  <a:pt x="248" y="631"/>
                </a:lnTo>
                <a:lnTo>
                  <a:pt x="248" y="631"/>
                </a:lnTo>
                <a:lnTo>
                  <a:pt x="248" y="630"/>
                </a:lnTo>
                <a:lnTo>
                  <a:pt x="249" y="630"/>
                </a:lnTo>
                <a:lnTo>
                  <a:pt x="249" y="629"/>
                </a:lnTo>
                <a:lnTo>
                  <a:pt x="249" y="629"/>
                </a:lnTo>
                <a:lnTo>
                  <a:pt x="249" y="629"/>
                </a:lnTo>
                <a:lnTo>
                  <a:pt x="249" y="628"/>
                </a:lnTo>
                <a:lnTo>
                  <a:pt x="249" y="628"/>
                </a:lnTo>
                <a:lnTo>
                  <a:pt x="249" y="627"/>
                </a:lnTo>
                <a:lnTo>
                  <a:pt x="249" y="627"/>
                </a:lnTo>
                <a:lnTo>
                  <a:pt x="248" y="626"/>
                </a:lnTo>
                <a:lnTo>
                  <a:pt x="248" y="626"/>
                </a:lnTo>
                <a:lnTo>
                  <a:pt x="248" y="625"/>
                </a:lnTo>
                <a:lnTo>
                  <a:pt x="248" y="625"/>
                </a:lnTo>
                <a:lnTo>
                  <a:pt x="248" y="624"/>
                </a:lnTo>
                <a:lnTo>
                  <a:pt x="248" y="624"/>
                </a:lnTo>
                <a:lnTo>
                  <a:pt x="248" y="623"/>
                </a:lnTo>
                <a:lnTo>
                  <a:pt x="248" y="623"/>
                </a:lnTo>
                <a:lnTo>
                  <a:pt x="248" y="622"/>
                </a:lnTo>
                <a:lnTo>
                  <a:pt x="249" y="622"/>
                </a:lnTo>
                <a:lnTo>
                  <a:pt x="249" y="622"/>
                </a:lnTo>
                <a:lnTo>
                  <a:pt x="249" y="621"/>
                </a:lnTo>
                <a:lnTo>
                  <a:pt x="249" y="621"/>
                </a:lnTo>
                <a:lnTo>
                  <a:pt x="249" y="620"/>
                </a:lnTo>
                <a:lnTo>
                  <a:pt x="249" y="620"/>
                </a:lnTo>
                <a:lnTo>
                  <a:pt x="249" y="620"/>
                </a:lnTo>
                <a:lnTo>
                  <a:pt x="249" y="619"/>
                </a:lnTo>
                <a:lnTo>
                  <a:pt x="249" y="619"/>
                </a:lnTo>
                <a:lnTo>
                  <a:pt x="249" y="618"/>
                </a:lnTo>
                <a:lnTo>
                  <a:pt x="250" y="617"/>
                </a:lnTo>
                <a:lnTo>
                  <a:pt x="250" y="617"/>
                </a:lnTo>
                <a:lnTo>
                  <a:pt x="250" y="616"/>
                </a:lnTo>
                <a:lnTo>
                  <a:pt x="250" y="616"/>
                </a:lnTo>
                <a:lnTo>
                  <a:pt x="250" y="616"/>
                </a:lnTo>
                <a:lnTo>
                  <a:pt x="250" y="615"/>
                </a:lnTo>
                <a:lnTo>
                  <a:pt x="250" y="615"/>
                </a:lnTo>
                <a:lnTo>
                  <a:pt x="249" y="615"/>
                </a:lnTo>
                <a:lnTo>
                  <a:pt x="249" y="615"/>
                </a:lnTo>
                <a:lnTo>
                  <a:pt x="249" y="614"/>
                </a:lnTo>
                <a:lnTo>
                  <a:pt x="248" y="614"/>
                </a:lnTo>
                <a:lnTo>
                  <a:pt x="248" y="613"/>
                </a:lnTo>
                <a:lnTo>
                  <a:pt x="248" y="613"/>
                </a:lnTo>
                <a:lnTo>
                  <a:pt x="248" y="612"/>
                </a:lnTo>
                <a:lnTo>
                  <a:pt x="248" y="611"/>
                </a:lnTo>
                <a:lnTo>
                  <a:pt x="248" y="610"/>
                </a:lnTo>
                <a:lnTo>
                  <a:pt x="249" y="610"/>
                </a:lnTo>
                <a:lnTo>
                  <a:pt x="249" y="608"/>
                </a:lnTo>
                <a:lnTo>
                  <a:pt x="249" y="608"/>
                </a:lnTo>
                <a:lnTo>
                  <a:pt x="249" y="608"/>
                </a:lnTo>
                <a:lnTo>
                  <a:pt x="249" y="607"/>
                </a:lnTo>
                <a:lnTo>
                  <a:pt x="249" y="606"/>
                </a:lnTo>
                <a:lnTo>
                  <a:pt x="249" y="606"/>
                </a:lnTo>
                <a:lnTo>
                  <a:pt x="249" y="605"/>
                </a:lnTo>
                <a:lnTo>
                  <a:pt x="249" y="605"/>
                </a:lnTo>
                <a:lnTo>
                  <a:pt x="249" y="604"/>
                </a:lnTo>
                <a:lnTo>
                  <a:pt x="250" y="604"/>
                </a:lnTo>
                <a:lnTo>
                  <a:pt x="250" y="603"/>
                </a:lnTo>
                <a:lnTo>
                  <a:pt x="250" y="603"/>
                </a:lnTo>
                <a:lnTo>
                  <a:pt x="250" y="602"/>
                </a:lnTo>
                <a:lnTo>
                  <a:pt x="250" y="602"/>
                </a:lnTo>
                <a:lnTo>
                  <a:pt x="250" y="601"/>
                </a:lnTo>
                <a:lnTo>
                  <a:pt x="250" y="601"/>
                </a:lnTo>
                <a:lnTo>
                  <a:pt x="250" y="601"/>
                </a:lnTo>
                <a:lnTo>
                  <a:pt x="251" y="600"/>
                </a:lnTo>
                <a:lnTo>
                  <a:pt x="251" y="600"/>
                </a:lnTo>
                <a:lnTo>
                  <a:pt x="251" y="599"/>
                </a:lnTo>
                <a:lnTo>
                  <a:pt x="251" y="599"/>
                </a:lnTo>
                <a:lnTo>
                  <a:pt x="252" y="599"/>
                </a:lnTo>
                <a:lnTo>
                  <a:pt x="252" y="599"/>
                </a:lnTo>
                <a:lnTo>
                  <a:pt x="252" y="598"/>
                </a:lnTo>
                <a:lnTo>
                  <a:pt x="253" y="598"/>
                </a:lnTo>
                <a:lnTo>
                  <a:pt x="253" y="597"/>
                </a:lnTo>
                <a:lnTo>
                  <a:pt x="253" y="597"/>
                </a:lnTo>
                <a:lnTo>
                  <a:pt x="253" y="597"/>
                </a:lnTo>
                <a:lnTo>
                  <a:pt x="254" y="597"/>
                </a:lnTo>
                <a:lnTo>
                  <a:pt x="254" y="596"/>
                </a:lnTo>
                <a:lnTo>
                  <a:pt x="254" y="596"/>
                </a:lnTo>
                <a:lnTo>
                  <a:pt x="254" y="596"/>
                </a:lnTo>
                <a:lnTo>
                  <a:pt x="254" y="595"/>
                </a:lnTo>
                <a:lnTo>
                  <a:pt x="255" y="595"/>
                </a:lnTo>
                <a:lnTo>
                  <a:pt x="255" y="595"/>
                </a:lnTo>
                <a:lnTo>
                  <a:pt x="255" y="595"/>
                </a:lnTo>
                <a:lnTo>
                  <a:pt x="256" y="595"/>
                </a:lnTo>
                <a:lnTo>
                  <a:pt x="256" y="595"/>
                </a:lnTo>
                <a:lnTo>
                  <a:pt x="256" y="594"/>
                </a:lnTo>
                <a:lnTo>
                  <a:pt x="256" y="594"/>
                </a:lnTo>
                <a:lnTo>
                  <a:pt x="257" y="594"/>
                </a:lnTo>
                <a:lnTo>
                  <a:pt x="257" y="593"/>
                </a:lnTo>
                <a:lnTo>
                  <a:pt x="257" y="593"/>
                </a:lnTo>
                <a:lnTo>
                  <a:pt x="258" y="593"/>
                </a:lnTo>
                <a:lnTo>
                  <a:pt x="258" y="592"/>
                </a:lnTo>
                <a:lnTo>
                  <a:pt x="258" y="592"/>
                </a:lnTo>
                <a:lnTo>
                  <a:pt x="258" y="591"/>
                </a:lnTo>
                <a:lnTo>
                  <a:pt x="258" y="591"/>
                </a:lnTo>
                <a:lnTo>
                  <a:pt x="258" y="591"/>
                </a:lnTo>
                <a:lnTo>
                  <a:pt x="258" y="591"/>
                </a:lnTo>
                <a:lnTo>
                  <a:pt x="259" y="591"/>
                </a:lnTo>
                <a:lnTo>
                  <a:pt x="259" y="590"/>
                </a:lnTo>
                <a:lnTo>
                  <a:pt x="261" y="590"/>
                </a:lnTo>
                <a:lnTo>
                  <a:pt x="261" y="590"/>
                </a:lnTo>
                <a:lnTo>
                  <a:pt x="261" y="590"/>
                </a:lnTo>
                <a:lnTo>
                  <a:pt x="261" y="590"/>
                </a:lnTo>
                <a:lnTo>
                  <a:pt x="261" y="589"/>
                </a:lnTo>
                <a:lnTo>
                  <a:pt x="261" y="589"/>
                </a:lnTo>
                <a:lnTo>
                  <a:pt x="260" y="589"/>
                </a:lnTo>
                <a:lnTo>
                  <a:pt x="260" y="588"/>
                </a:lnTo>
                <a:lnTo>
                  <a:pt x="259" y="588"/>
                </a:lnTo>
                <a:lnTo>
                  <a:pt x="258" y="588"/>
                </a:lnTo>
                <a:lnTo>
                  <a:pt x="258" y="588"/>
                </a:lnTo>
                <a:lnTo>
                  <a:pt x="258" y="588"/>
                </a:lnTo>
                <a:lnTo>
                  <a:pt x="257" y="588"/>
                </a:lnTo>
                <a:lnTo>
                  <a:pt x="257" y="588"/>
                </a:lnTo>
                <a:lnTo>
                  <a:pt x="257" y="588"/>
                </a:lnTo>
                <a:lnTo>
                  <a:pt x="257" y="587"/>
                </a:lnTo>
                <a:lnTo>
                  <a:pt x="256" y="587"/>
                </a:lnTo>
                <a:lnTo>
                  <a:pt x="257" y="587"/>
                </a:lnTo>
                <a:lnTo>
                  <a:pt x="257" y="587"/>
                </a:lnTo>
                <a:lnTo>
                  <a:pt x="257" y="586"/>
                </a:lnTo>
                <a:lnTo>
                  <a:pt x="257" y="586"/>
                </a:lnTo>
                <a:lnTo>
                  <a:pt x="257" y="585"/>
                </a:lnTo>
                <a:lnTo>
                  <a:pt x="256" y="585"/>
                </a:lnTo>
                <a:lnTo>
                  <a:pt x="256" y="585"/>
                </a:lnTo>
                <a:lnTo>
                  <a:pt x="256" y="585"/>
                </a:lnTo>
                <a:lnTo>
                  <a:pt x="256" y="584"/>
                </a:lnTo>
                <a:lnTo>
                  <a:pt x="255" y="584"/>
                </a:lnTo>
                <a:lnTo>
                  <a:pt x="255" y="584"/>
                </a:lnTo>
                <a:lnTo>
                  <a:pt x="255" y="584"/>
                </a:lnTo>
                <a:lnTo>
                  <a:pt x="254" y="583"/>
                </a:lnTo>
                <a:lnTo>
                  <a:pt x="254" y="583"/>
                </a:lnTo>
                <a:lnTo>
                  <a:pt x="254" y="583"/>
                </a:lnTo>
                <a:lnTo>
                  <a:pt x="253" y="583"/>
                </a:lnTo>
                <a:lnTo>
                  <a:pt x="253" y="583"/>
                </a:lnTo>
                <a:lnTo>
                  <a:pt x="252" y="583"/>
                </a:lnTo>
                <a:lnTo>
                  <a:pt x="252" y="583"/>
                </a:lnTo>
                <a:lnTo>
                  <a:pt x="251" y="583"/>
                </a:lnTo>
                <a:lnTo>
                  <a:pt x="251" y="583"/>
                </a:lnTo>
                <a:lnTo>
                  <a:pt x="251" y="583"/>
                </a:lnTo>
                <a:lnTo>
                  <a:pt x="250" y="583"/>
                </a:lnTo>
                <a:lnTo>
                  <a:pt x="250" y="583"/>
                </a:lnTo>
                <a:lnTo>
                  <a:pt x="250" y="583"/>
                </a:lnTo>
                <a:lnTo>
                  <a:pt x="249" y="583"/>
                </a:lnTo>
                <a:lnTo>
                  <a:pt x="249" y="584"/>
                </a:lnTo>
                <a:lnTo>
                  <a:pt x="248" y="584"/>
                </a:lnTo>
                <a:lnTo>
                  <a:pt x="248" y="585"/>
                </a:lnTo>
                <a:lnTo>
                  <a:pt x="248" y="585"/>
                </a:lnTo>
                <a:lnTo>
                  <a:pt x="248" y="586"/>
                </a:lnTo>
                <a:lnTo>
                  <a:pt x="248" y="586"/>
                </a:lnTo>
                <a:lnTo>
                  <a:pt x="248" y="587"/>
                </a:lnTo>
                <a:lnTo>
                  <a:pt x="247" y="587"/>
                </a:lnTo>
                <a:lnTo>
                  <a:pt x="247" y="587"/>
                </a:lnTo>
                <a:lnTo>
                  <a:pt x="247" y="588"/>
                </a:lnTo>
                <a:lnTo>
                  <a:pt x="247" y="588"/>
                </a:lnTo>
                <a:lnTo>
                  <a:pt x="246" y="588"/>
                </a:lnTo>
                <a:lnTo>
                  <a:pt x="246" y="587"/>
                </a:lnTo>
                <a:lnTo>
                  <a:pt x="246" y="587"/>
                </a:lnTo>
                <a:lnTo>
                  <a:pt x="246" y="587"/>
                </a:lnTo>
                <a:lnTo>
                  <a:pt x="246" y="587"/>
                </a:lnTo>
                <a:lnTo>
                  <a:pt x="246" y="587"/>
                </a:lnTo>
                <a:lnTo>
                  <a:pt x="246" y="586"/>
                </a:lnTo>
                <a:lnTo>
                  <a:pt x="247" y="586"/>
                </a:lnTo>
                <a:lnTo>
                  <a:pt x="247" y="585"/>
                </a:lnTo>
                <a:lnTo>
                  <a:pt x="247" y="585"/>
                </a:lnTo>
                <a:lnTo>
                  <a:pt x="247" y="584"/>
                </a:lnTo>
                <a:lnTo>
                  <a:pt x="247" y="584"/>
                </a:lnTo>
                <a:lnTo>
                  <a:pt x="247" y="584"/>
                </a:lnTo>
                <a:lnTo>
                  <a:pt x="247" y="583"/>
                </a:lnTo>
                <a:lnTo>
                  <a:pt x="247" y="583"/>
                </a:lnTo>
                <a:lnTo>
                  <a:pt x="247" y="583"/>
                </a:lnTo>
                <a:lnTo>
                  <a:pt x="247" y="582"/>
                </a:lnTo>
                <a:lnTo>
                  <a:pt x="247" y="582"/>
                </a:lnTo>
                <a:lnTo>
                  <a:pt x="247" y="582"/>
                </a:lnTo>
                <a:lnTo>
                  <a:pt x="248" y="581"/>
                </a:lnTo>
                <a:lnTo>
                  <a:pt x="248" y="581"/>
                </a:lnTo>
                <a:lnTo>
                  <a:pt x="249" y="581"/>
                </a:lnTo>
                <a:lnTo>
                  <a:pt x="249" y="581"/>
                </a:lnTo>
                <a:lnTo>
                  <a:pt x="250" y="581"/>
                </a:lnTo>
                <a:lnTo>
                  <a:pt x="250" y="581"/>
                </a:lnTo>
                <a:lnTo>
                  <a:pt x="250" y="580"/>
                </a:lnTo>
                <a:lnTo>
                  <a:pt x="251" y="580"/>
                </a:lnTo>
                <a:lnTo>
                  <a:pt x="251" y="580"/>
                </a:lnTo>
                <a:lnTo>
                  <a:pt x="252" y="580"/>
                </a:lnTo>
                <a:lnTo>
                  <a:pt x="253" y="580"/>
                </a:lnTo>
                <a:lnTo>
                  <a:pt x="253" y="580"/>
                </a:lnTo>
                <a:lnTo>
                  <a:pt x="254" y="580"/>
                </a:lnTo>
                <a:lnTo>
                  <a:pt x="254" y="580"/>
                </a:lnTo>
                <a:lnTo>
                  <a:pt x="254" y="580"/>
                </a:lnTo>
                <a:lnTo>
                  <a:pt x="255" y="580"/>
                </a:lnTo>
                <a:lnTo>
                  <a:pt x="255" y="580"/>
                </a:lnTo>
                <a:lnTo>
                  <a:pt x="256" y="579"/>
                </a:lnTo>
                <a:lnTo>
                  <a:pt x="256" y="579"/>
                </a:lnTo>
                <a:lnTo>
                  <a:pt x="256" y="579"/>
                </a:lnTo>
                <a:lnTo>
                  <a:pt x="256" y="579"/>
                </a:lnTo>
                <a:lnTo>
                  <a:pt x="256" y="579"/>
                </a:lnTo>
                <a:lnTo>
                  <a:pt x="256" y="578"/>
                </a:lnTo>
                <a:lnTo>
                  <a:pt x="256" y="577"/>
                </a:lnTo>
                <a:lnTo>
                  <a:pt x="256" y="576"/>
                </a:lnTo>
                <a:lnTo>
                  <a:pt x="256" y="576"/>
                </a:lnTo>
                <a:lnTo>
                  <a:pt x="256" y="575"/>
                </a:lnTo>
                <a:lnTo>
                  <a:pt x="255" y="575"/>
                </a:lnTo>
                <a:lnTo>
                  <a:pt x="255" y="575"/>
                </a:lnTo>
                <a:lnTo>
                  <a:pt x="256" y="574"/>
                </a:lnTo>
                <a:lnTo>
                  <a:pt x="256" y="574"/>
                </a:lnTo>
                <a:lnTo>
                  <a:pt x="256" y="573"/>
                </a:lnTo>
                <a:lnTo>
                  <a:pt x="256" y="573"/>
                </a:lnTo>
                <a:lnTo>
                  <a:pt x="256" y="573"/>
                </a:lnTo>
                <a:lnTo>
                  <a:pt x="256" y="572"/>
                </a:lnTo>
                <a:lnTo>
                  <a:pt x="257" y="572"/>
                </a:lnTo>
                <a:lnTo>
                  <a:pt x="257" y="571"/>
                </a:lnTo>
                <a:lnTo>
                  <a:pt x="258" y="571"/>
                </a:lnTo>
                <a:lnTo>
                  <a:pt x="258" y="570"/>
                </a:lnTo>
                <a:lnTo>
                  <a:pt x="258" y="570"/>
                </a:lnTo>
                <a:lnTo>
                  <a:pt x="258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1"/>
                </a:lnTo>
                <a:lnTo>
                  <a:pt x="259" y="571"/>
                </a:lnTo>
                <a:lnTo>
                  <a:pt x="260" y="571"/>
                </a:lnTo>
                <a:lnTo>
                  <a:pt x="260" y="572"/>
                </a:lnTo>
                <a:lnTo>
                  <a:pt x="260" y="572"/>
                </a:lnTo>
                <a:lnTo>
                  <a:pt x="260" y="573"/>
                </a:lnTo>
                <a:lnTo>
                  <a:pt x="260" y="573"/>
                </a:lnTo>
                <a:lnTo>
                  <a:pt x="260" y="574"/>
                </a:lnTo>
                <a:lnTo>
                  <a:pt x="260" y="574"/>
                </a:lnTo>
                <a:lnTo>
                  <a:pt x="261" y="574"/>
                </a:lnTo>
                <a:lnTo>
                  <a:pt x="261" y="574"/>
                </a:lnTo>
                <a:lnTo>
                  <a:pt x="261" y="575"/>
                </a:lnTo>
                <a:lnTo>
                  <a:pt x="262" y="575"/>
                </a:lnTo>
                <a:lnTo>
                  <a:pt x="262" y="575"/>
                </a:lnTo>
                <a:lnTo>
                  <a:pt x="262" y="575"/>
                </a:lnTo>
                <a:lnTo>
                  <a:pt x="262" y="575"/>
                </a:lnTo>
                <a:lnTo>
                  <a:pt x="264" y="575"/>
                </a:lnTo>
                <a:lnTo>
                  <a:pt x="264" y="575"/>
                </a:lnTo>
                <a:lnTo>
                  <a:pt x="265" y="575"/>
                </a:lnTo>
                <a:lnTo>
                  <a:pt x="265" y="574"/>
                </a:lnTo>
                <a:lnTo>
                  <a:pt x="265" y="574"/>
                </a:lnTo>
                <a:lnTo>
                  <a:pt x="266" y="574"/>
                </a:lnTo>
                <a:lnTo>
                  <a:pt x="266" y="573"/>
                </a:lnTo>
                <a:lnTo>
                  <a:pt x="266" y="573"/>
                </a:lnTo>
                <a:lnTo>
                  <a:pt x="266" y="572"/>
                </a:lnTo>
                <a:lnTo>
                  <a:pt x="267" y="572"/>
                </a:lnTo>
                <a:lnTo>
                  <a:pt x="267" y="572"/>
                </a:lnTo>
                <a:lnTo>
                  <a:pt x="267" y="571"/>
                </a:lnTo>
                <a:lnTo>
                  <a:pt x="267" y="571"/>
                </a:lnTo>
                <a:lnTo>
                  <a:pt x="267" y="570"/>
                </a:lnTo>
                <a:lnTo>
                  <a:pt x="267" y="570"/>
                </a:lnTo>
                <a:lnTo>
                  <a:pt x="267" y="570"/>
                </a:lnTo>
                <a:lnTo>
                  <a:pt x="267" y="569"/>
                </a:lnTo>
                <a:lnTo>
                  <a:pt x="267" y="569"/>
                </a:lnTo>
                <a:lnTo>
                  <a:pt x="267" y="569"/>
                </a:lnTo>
                <a:lnTo>
                  <a:pt x="267" y="568"/>
                </a:lnTo>
                <a:lnTo>
                  <a:pt x="267" y="568"/>
                </a:lnTo>
                <a:lnTo>
                  <a:pt x="267" y="568"/>
                </a:lnTo>
                <a:lnTo>
                  <a:pt x="267" y="567"/>
                </a:lnTo>
                <a:lnTo>
                  <a:pt x="267" y="567"/>
                </a:lnTo>
                <a:lnTo>
                  <a:pt x="267" y="566"/>
                </a:lnTo>
                <a:lnTo>
                  <a:pt x="267" y="566"/>
                </a:lnTo>
                <a:lnTo>
                  <a:pt x="267" y="566"/>
                </a:lnTo>
                <a:lnTo>
                  <a:pt x="267" y="565"/>
                </a:lnTo>
                <a:lnTo>
                  <a:pt x="267" y="565"/>
                </a:lnTo>
                <a:lnTo>
                  <a:pt x="267" y="564"/>
                </a:lnTo>
                <a:lnTo>
                  <a:pt x="267" y="564"/>
                </a:lnTo>
                <a:lnTo>
                  <a:pt x="267" y="563"/>
                </a:lnTo>
                <a:lnTo>
                  <a:pt x="267" y="563"/>
                </a:lnTo>
                <a:lnTo>
                  <a:pt x="266" y="562"/>
                </a:lnTo>
                <a:lnTo>
                  <a:pt x="266" y="562"/>
                </a:lnTo>
                <a:lnTo>
                  <a:pt x="266" y="562"/>
                </a:lnTo>
                <a:lnTo>
                  <a:pt x="266" y="562"/>
                </a:lnTo>
                <a:lnTo>
                  <a:pt x="266" y="561"/>
                </a:lnTo>
                <a:lnTo>
                  <a:pt x="266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0"/>
                </a:lnTo>
                <a:lnTo>
                  <a:pt x="264" y="560"/>
                </a:lnTo>
                <a:lnTo>
                  <a:pt x="264" y="560"/>
                </a:lnTo>
                <a:lnTo>
                  <a:pt x="264" y="560"/>
                </a:lnTo>
                <a:lnTo>
                  <a:pt x="264" y="559"/>
                </a:lnTo>
                <a:lnTo>
                  <a:pt x="263" y="559"/>
                </a:lnTo>
                <a:lnTo>
                  <a:pt x="263" y="559"/>
                </a:lnTo>
                <a:lnTo>
                  <a:pt x="262" y="559"/>
                </a:lnTo>
                <a:lnTo>
                  <a:pt x="262" y="560"/>
                </a:lnTo>
                <a:lnTo>
                  <a:pt x="262" y="560"/>
                </a:lnTo>
                <a:lnTo>
                  <a:pt x="262" y="561"/>
                </a:lnTo>
                <a:lnTo>
                  <a:pt x="262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0" y="561"/>
                </a:lnTo>
                <a:lnTo>
                  <a:pt x="260" y="561"/>
                </a:lnTo>
                <a:lnTo>
                  <a:pt x="259" y="561"/>
                </a:lnTo>
                <a:lnTo>
                  <a:pt x="259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2"/>
                </a:lnTo>
                <a:lnTo>
                  <a:pt x="258" y="562"/>
                </a:lnTo>
                <a:lnTo>
                  <a:pt x="257" y="562"/>
                </a:lnTo>
                <a:lnTo>
                  <a:pt x="257" y="562"/>
                </a:lnTo>
                <a:lnTo>
                  <a:pt x="257" y="562"/>
                </a:lnTo>
                <a:lnTo>
                  <a:pt x="257" y="563"/>
                </a:lnTo>
                <a:lnTo>
                  <a:pt x="256" y="563"/>
                </a:lnTo>
                <a:lnTo>
                  <a:pt x="256" y="563"/>
                </a:lnTo>
                <a:lnTo>
                  <a:pt x="256" y="563"/>
                </a:lnTo>
                <a:lnTo>
                  <a:pt x="256" y="562"/>
                </a:lnTo>
                <a:lnTo>
                  <a:pt x="255" y="562"/>
                </a:lnTo>
                <a:lnTo>
                  <a:pt x="255" y="562"/>
                </a:lnTo>
                <a:lnTo>
                  <a:pt x="255" y="561"/>
                </a:lnTo>
                <a:lnTo>
                  <a:pt x="256" y="561"/>
                </a:lnTo>
                <a:lnTo>
                  <a:pt x="256" y="560"/>
                </a:lnTo>
                <a:lnTo>
                  <a:pt x="256" y="560"/>
                </a:lnTo>
                <a:lnTo>
                  <a:pt x="256" y="559"/>
                </a:lnTo>
                <a:lnTo>
                  <a:pt x="256" y="559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7"/>
                </a:lnTo>
                <a:lnTo>
                  <a:pt x="255" y="557"/>
                </a:lnTo>
                <a:lnTo>
                  <a:pt x="256" y="556"/>
                </a:lnTo>
                <a:lnTo>
                  <a:pt x="256" y="556"/>
                </a:lnTo>
                <a:lnTo>
                  <a:pt x="256" y="556"/>
                </a:lnTo>
                <a:lnTo>
                  <a:pt x="256" y="555"/>
                </a:lnTo>
                <a:lnTo>
                  <a:pt x="256" y="555"/>
                </a:lnTo>
                <a:lnTo>
                  <a:pt x="257" y="555"/>
                </a:lnTo>
                <a:lnTo>
                  <a:pt x="257" y="554"/>
                </a:lnTo>
                <a:lnTo>
                  <a:pt x="257" y="554"/>
                </a:lnTo>
                <a:lnTo>
                  <a:pt x="258" y="554"/>
                </a:lnTo>
                <a:lnTo>
                  <a:pt x="258" y="554"/>
                </a:lnTo>
                <a:lnTo>
                  <a:pt x="258" y="554"/>
                </a:lnTo>
                <a:lnTo>
                  <a:pt x="259" y="554"/>
                </a:lnTo>
                <a:lnTo>
                  <a:pt x="259" y="554"/>
                </a:lnTo>
                <a:lnTo>
                  <a:pt x="259" y="554"/>
                </a:lnTo>
                <a:lnTo>
                  <a:pt x="260" y="554"/>
                </a:lnTo>
                <a:lnTo>
                  <a:pt x="260" y="554"/>
                </a:lnTo>
                <a:lnTo>
                  <a:pt x="260" y="554"/>
                </a:lnTo>
                <a:lnTo>
                  <a:pt x="261" y="554"/>
                </a:lnTo>
                <a:lnTo>
                  <a:pt x="261" y="554"/>
                </a:lnTo>
                <a:lnTo>
                  <a:pt x="261" y="555"/>
                </a:lnTo>
                <a:lnTo>
                  <a:pt x="261" y="555"/>
                </a:lnTo>
                <a:lnTo>
                  <a:pt x="261" y="555"/>
                </a:lnTo>
                <a:lnTo>
                  <a:pt x="262" y="556"/>
                </a:lnTo>
                <a:lnTo>
                  <a:pt x="262" y="556"/>
                </a:lnTo>
                <a:lnTo>
                  <a:pt x="262" y="556"/>
                </a:lnTo>
                <a:lnTo>
                  <a:pt x="262" y="557"/>
                </a:lnTo>
                <a:lnTo>
                  <a:pt x="262" y="557"/>
                </a:lnTo>
                <a:lnTo>
                  <a:pt x="262" y="557"/>
                </a:lnTo>
                <a:lnTo>
                  <a:pt x="263" y="557"/>
                </a:lnTo>
                <a:lnTo>
                  <a:pt x="263" y="558"/>
                </a:lnTo>
                <a:lnTo>
                  <a:pt x="263" y="558"/>
                </a:lnTo>
                <a:lnTo>
                  <a:pt x="264" y="557"/>
                </a:lnTo>
                <a:lnTo>
                  <a:pt x="264" y="557"/>
                </a:lnTo>
                <a:lnTo>
                  <a:pt x="264" y="556"/>
                </a:lnTo>
                <a:lnTo>
                  <a:pt x="263" y="556"/>
                </a:lnTo>
                <a:lnTo>
                  <a:pt x="263" y="555"/>
                </a:lnTo>
                <a:lnTo>
                  <a:pt x="263" y="555"/>
                </a:lnTo>
                <a:lnTo>
                  <a:pt x="262" y="554"/>
                </a:lnTo>
                <a:lnTo>
                  <a:pt x="262" y="554"/>
                </a:lnTo>
                <a:lnTo>
                  <a:pt x="262" y="554"/>
                </a:lnTo>
                <a:lnTo>
                  <a:pt x="262" y="553"/>
                </a:lnTo>
                <a:lnTo>
                  <a:pt x="262" y="553"/>
                </a:lnTo>
                <a:lnTo>
                  <a:pt x="262" y="552"/>
                </a:lnTo>
                <a:lnTo>
                  <a:pt x="262" y="552"/>
                </a:lnTo>
                <a:lnTo>
                  <a:pt x="262" y="551"/>
                </a:lnTo>
                <a:lnTo>
                  <a:pt x="262" y="551"/>
                </a:lnTo>
                <a:lnTo>
                  <a:pt x="263" y="550"/>
                </a:lnTo>
                <a:lnTo>
                  <a:pt x="263" y="550"/>
                </a:lnTo>
                <a:lnTo>
                  <a:pt x="263" y="550"/>
                </a:lnTo>
                <a:lnTo>
                  <a:pt x="263" y="549"/>
                </a:lnTo>
                <a:lnTo>
                  <a:pt x="264" y="548"/>
                </a:lnTo>
                <a:lnTo>
                  <a:pt x="264" y="548"/>
                </a:lnTo>
                <a:lnTo>
                  <a:pt x="264" y="547"/>
                </a:lnTo>
                <a:lnTo>
                  <a:pt x="264" y="547"/>
                </a:lnTo>
                <a:lnTo>
                  <a:pt x="265" y="547"/>
                </a:lnTo>
                <a:lnTo>
                  <a:pt x="265" y="546"/>
                </a:lnTo>
                <a:lnTo>
                  <a:pt x="266" y="545"/>
                </a:lnTo>
                <a:lnTo>
                  <a:pt x="266" y="545"/>
                </a:lnTo>
                <a:lnTo>
                  <a:pt x="266" y="545"/>
                </a:lnTo>
                <a:lnTo>
                  <a:pt x="266" y="545"/>
                </a:lnTo>
                <a:lnTo>
                  <a:pt x="266" y="544"/>
                </a:lnTo>
                <a:lnTo>
                  <a:pt x="266" y="544"/>
                </a:lnTo>
                <a:lnTo>
                  <a:pt x="267" y="543"/>
                </a:lnTo>
                <a:lnTo>
                  <a:pt x="267" y="543"/>
                </a:lnTo>
                <a:lnTo>
                  <a:pt x="267" y="543"/>
                </a:lnTo>
                <a:lnTo>
                  <a:pt x="267" y="542"/>
                </a:lnTo>
                <a:lnTo>
                  <a:pt x="267" y="542"/>
                </a:lnTo>
                <a:lnTo>
                  <a:pt x="267" y="541"/>
                </a:lnTo>
                <a:lnTo>
                  <a:pt x="267" y="541"/>
                </a:lnTo>
                <a:lnTo>
                  <a:pt x="267" y="541"/>
                </a:lnTo>
                <a:lnTo>
                  <a:pt x="267" y="540"/>
                </a:lnTo>
                <a:lnTo>
                  <a:pt x="267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39"/>
                </a:lnTo>
                <a:lnTo>
                  <a:pt x="270" y="538"/>
                </a:lnTo>
                <a:lnTo>
                  <a:pt x="270" y="538"/>
                </a:lnTo>
                <a:lnTo>
                  <a:pt x="270" y="538"/>
                </a:lnTo>
                <a:lnTo>
                  <a:pt x="271" y="537"/>
                </a:lnTo>
                <a:lnTo>
                  <a:pt x="271" y="537"/>
                </a:lnTo>
                <a:lnTo>
                  <a:pt x="271" y="537"/>
                </a:lnTo>
                <a:lnTo>
                  <a:pt x="272" y="537"/>
                </a:lnTo>
                <a:lnTo>
                  <a:pt x="272" y="537"/>
                </a:lnTo>
                <a:lnTo>
                  <a:pt x="273" y="537"/>
                </a:lnTo>
                <a:lnTo>
                  <a:pt x="273" y="537"/>
                </a:lnTo>
                <a:lnTo>
                  <a:pt x="274" y="537"/>
                </a:lnTo>
                <a:lnTo>
                  <a:pt x="274" y="537"/>
                </a:lnTo>
                <a:lnTo>
                  <a:pt x="275" y="536"/>
                </a:lnTo>
                <a:lnTo>
                  <a:pt x="275" y="536"/>
                </a:lnTo>
                <a:lnTo>
                  <a:pt x="275" y="536"/>
                </a:lnTo>
                <a:lnTo>
                  <a:pt x="275" y="535"/>
                </a:lnTo>
                <a:lnTo>
                  <a:pt x="276" y="535"/>
                </a:lnTo>
                <a:lnTo>
                  <a:pt x="276" y="535"/>
                </a:lnTo>
                <a:lnTo>
                  <a:pt x="276" y="535"/>
                </a:lnTo>
                <a:lnTo>
                  <a:pt x="277" y="535"/>
                </a:lnTo>
                <a:lnTo>
                  <a:pt x="277" y="535"/>
                </a:lnTo>
                <a:lnTo>
                  <a:pt x="277" y="534"/>
                </a:lnTo>
                <a:lnTo>
                  <a:pt x="278" y="534"/>
                </a:lnTo>
                <a:lnTo>
                  <a:pt x="278" y="534"/>
                </a:lnTo>
                <a:lnTo>
                  <a:pt x="279" y="534"/>
                </a:lnTo>
                <a:lnTo>
                  <a:pt x="279" y="534"/>
                </a:lnTo>
                <a:lnTo>
                  <a:pt x="279" y="534"/>
                </a:lnTo>
                <a:lnTo>
                  <a:pt x="279" y="534"/>
                </a:lnTo>
                <a:lnTo>
                  <a:pt x="280" y="534"/>
                </a:lnTo>
                <a:lnTo>
                  <a:pt x="280" y="534"/>
                </a:lnTo>
                <a:lnTo>
                  <a:pt x="281" y="534"/>
                </a:lnTo>
                <a:lnTo>
                  <a:pt x="281" y="534"/>
                </a:lnTo>
                <a:lnTo>
                  <a:pt x="282" y="533"/>
                </a:lnTo>
                <a:lnTo>
                  <a:pt x="282" y="533"/>
                </a:lnTo>
                <a:lnTo>
                  <a:pt x="283" y="533"/>
                </a:lnTo>
                <a:lnTo>
                  <a:pt x="283" y="533"/>
                </a:lnTo>
                <a:lnTo>
                  <a:pt x="284" y="533"/>
                </a:lnTo>
                <a:lnTo>
                  <a:pt x="285" y="533"/>
                </a:lnTo>
                <a:lnTo>
                  <a:pt x="285" y="533"/>
                </a:lnTo>
                <a:lnTo>
                  <a:pt x="286" y="533"/>
                </a:lnTo>
                <a:lnTo>
                  <a:pt x="287" y="533"/>
                </a:lnTo>
                <a:lnTo>
                  <a:pt x="287" y="533"/>
                </a:lnTo>
                <a:lnTo>
                  <a:pt x="288" y="533"/>
                </a:lnTo>
                <a:lnTo>
                  <a:pt x="288" y="533"/>
                </a:lnTo>
                <a:lnTo>
                  <a:pt x="288" y="533"/>
                </a:lnTo>
                <a:lnTo>
                  <a:pt x="289" y="533"/>
                </a:lnTo>
                <a:lnTo>
                  <a:pt x="289" y="533"/>
                </a:lnTo>
                <a:lnTo>
                  <a:pt x="290" y="533"/>
                </a:lnTo>
                <a:lnTo>
                  <a:pt x="290" y="533"/>
                </a:lnTo>
                <a:lnTo>
                  <a:pt x="291" y="533"/>
                </a:lnTo>
                <a:lnTo>
                  <a:pt x="291" y="533"/>
                </a:lnTo>
                <a:lnTo>
                  <a:pt x="291" y="533"/>
                </a:lnTo>
                <a:lnTo>
                  <a:pt x="292" y="533"/>
                </a:lnTo>
                <a:lnTo>
                  <a:pt x="292" y="533"/>
                </a:lnTo>
                <a:lnTo>
                  <a:pt x="293" y="533"/>
                </a:lnTo>
                <a:lnTo>
                  <a:pt x="293" y="533"/>
                </a:lnTo>
                <a:lnTo>
                  <a:pt x="293" y="533"/>
                </a:lnTo>
                <a:lnTo>
                  <a:pt x="294" y="533"/>
                </a:lnTo>
                <a:lnTo>
                  <a:pt x="294" y="533"/>
                </a:lnTo>
                <a:lnTo>
                  <a:pt x="295" y="533"/>
                </a:lnTo>
                <a:lnTo>
                  <a:pt x="295" y="533"/>
                </a:lnTo>
                <a:lnTo>
                  <a:pt x="296" y="533"/>
                </a:lnTo>
                <a:lnTo>
                  <a:pt x="296" y="533"/>
                </a:lnTo>
                <a:lnTo>
                  <a:pt x="296" y="533"/>
                </a:lnTo>
                <a:lnTo>
                  <a:pt x="297" y="533"/>
                </a:lnTo>
                <a:lnTo>
                  <a:pt x="297" y="533"/>
                </a:lnTo>
                <a:lnTo>
                  <a:pt x="297" y="533"/>
                </a:lnTo>
                <a:lnTo>
                  <a:pt x="298" y="533"/>
                </a:lnTo>
                <a:lnTo>
                  <a:pt x="299" y="533"/>
                </a:lnTo>
                <a:lnTo>
                  <a:pt x="299" y="533"/>
                </a:lnTo>
                <a:lnTo>
                  <a:pt x="299" y="533"/>
                </a:lnTo>
                <a:lnTo>
                  <a:pt x="299" y="533"/>
                </a:lnTo>
                <a:lnTo>
                  <a:pt x="300" y="533"/>
                </a:lnTo>
                <a:lnTo>
                  <a:pt x="300" y="533"/>
                </a:lnTo>
                <a:lnTo>
                  <a:pt x="300" y="534"/>
                </a:lnTo>
                <a:lnTo>
                  <a:pt x="301" y="534"/>
                </a:lnTo>
                <a:lnTo>
                  <a:pt x="301" y="534"/>
                </a:lnTo>
                <a:lnTo>
                  <a:pt x="302" y="534"/>
                </a:lnTo>
                <a:lnTo>
                  <a:pt x="302" y="534"/>
                </a:lnTo>
                <a:lnTo>
                  <a:pt x="303" y="535"/>
                </a:lnTo>
                <a:lnTo>
                  <a:pt x="303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6"/>
                </a:lnTo>
                <a:lnTo>
                  <a:pt x="305" y="537"/>
                </a:lnTo>
                <a:lnTo>
                  <a:pt x="305" y="537"/>
                </a:lnTo>
                <a:lnTo>
                  <a:pt x="306" y="537"/>
                </a:lnTo>
                <a:lnTo>
                  <a:pt x="306" y="537"/>
                </a:lnTo>
                <a:lnTo>
                  <a:pt x="306" y="537"/>
                </a:lnTo>
                <a:lnTo>
                  <a:pt x="307" y="538"/>
                </a:lnTo>
                <a:lnTo>
                  <a:pt x="307" y="538"/>
                </a:lnTo>
                <a:lnTo>
                  <a:pt x="307" y="539"/>
                </a:lnTo>
                <a:lnTo>
                  <a:pt x="308" y="539"/>
                </a:lnTo>
                <a:lnTo>
                  <a:pt x="308" y="540"/>
                </a:lnTo>
                <a:lnTo>
                  <a:pt x="308" y="540"/>
                </a:lnTo>
                <a:lnTo>
                  <a:pt x="308" y="540"/>
                </a:lnTo>
                <a:lnTo>
                  <a:pt x="308" y="540"/>
                </a:lnTo>
                <a:lnTo>
                  <a:pt x="308" y="541"/>
                </a:lnTo>
                <a:lnTo>
                  <a:pt x="309" y="541"/>
                </a:lnTo>
                <a:lnTo>
                  <a:pt x="308" y="541"/>
                </a:lnTo>
                <a:lnTo>
                  <a:pt x="308" y="541"/>
                </a:lnTo>
                <a:lnTo>
                  <a:pt x="308" y="542"/>
                </a:lnTo>
                <a:lnTo>
                  <a:pt x="309" y="542"/>
                </a:lnTo>
                <a:lnTo>
                  <a:pt x="309" y="543"/>
                </a:lnTo>
                <a:lnTo>
                  <a:pt x="309" y="543"/>
                </a:lnTo>
                <a:lnTo>
                  <a:pt x="309" y="543"/>
                </a:lnTo>
                <a:lnTo>
                  <a:pt x="310" y="544"/>
                </a:lnTo>
                <a:lnTo>
                  <a:pt x="310" y="544"/>
                </a:lnTo>
                <a:lnTo>
                  <a:pt x="310" y="544"/>
                </a:lnTo>
                <a:lnTo>
                  <a:pt x="310" y="545"/>
                </a:lnTo>
                <a:lnTo>
                  <a:pt x="311" y="545"/>
                </a:lnTo>
                <a:lnTo>
                  <a:pt x="311" y="545"/>
                </a:lnTo>
                <a:lnTo>
                  <a:pt x="311" y="546"/>
                </a:lnTo>
                <a:lnTo>
                  <a:pt x="312" y="546"/>
                </a:lnTo>
                <a:lnTo>
                  <a:pt x="312" y="547"/>
                </a:lnTo>
                <a:lnTo>
                  <a:pt x="312" y="547"/>
                </a:lnTo>
                <a:lnTo>
                  <a:pt x="312" y="547"/>
                </a:lnTo>
                <a:lnTo>
                  <a:pt x="312" y="547"/>
                </a:lnTo>
                <a:lnTo>
                  <a:pt x="312" y="548"/>
                </a:lnTo>
                <a:lnTo>
                  <a:pt x="312" y="548"/>
                </a:lnTo>
                <a:lnTo>
                  <a:pt x="312" y="548"/>
                </a:lnTo>
                <a:lnTo>
                  <a:pt x="313" y="549"/>
                </a:lnTo>
                <a:lnTo>
                  <a:pt x="313" y="549"/>
                </a:lnTo>
                <a:lnTo>
                  <a:pt x="314" y="549"/>
                </a:lnTo>
                <a:lnTo>
                  <a:pt x="314" y="550"/>
                </a:lnTo>
                <a:lnTo>
                  <a:pt x="314" y="550"/>
                </a:lnTo>
                <a:lnTo>
                  <a:pt x="315" y="550"/>
                </a:lnTo>
                <a:lnTo>
                  <a:pt x="315" y="550"/>
                </a:lnTo>
                <a:lnTo>
                  <a:pt x="315" y="550"/>
                </a:lnTo>
                <a:lnTo>
                  <a:pt x="315" y="550"/>
                </a:lnTo>
                <a:lnTo>
                  <a:pt x="314" y="550"/>
                </a:lnTo>
                <a:lnTo>
                  <a:pt x="314" y="551"/>
                </a:lnTo>
                <a:lnTo>
                  <a:pt x="315" y="551"/>
                </a:lnTo>
                <a:lnTo>
                  <a:pt x="315" y="551"/>
                </a:lnTo>
                <a:lnTo>
                  <a:pt x="315" y="552"/>
                </a:lnTo>
                <a:lnTo>
                  <a:pt x="316" y="552"/>
                </a:lnTo>
                <a:lnTo>
                  <a:pt x="316" y="553"/>
                </a:lnTo>
                <a:lnTo>
                  <a:pt x="316" y="553"/>
                </a:lnTo>
                <a:lnTo>
                  <a:pt x="316" y="553"/>
                </a:lnTo>
                <a:lnTo>
                  <a:pt x="317" y="553"/>
                </a:lnTo>
                <a:lnTo>
                  <a:pt x="317" y="553"/>
                </a:lnTo>
                <a:lnTo>
                  <a:pt x="317" y="553"/>
                </a:lnTo>
                <a:lnTo>
                  <a:pt x="317" y="554"/>
                </a:lnTo>
                <a:lnTo>
                  <a:pt x="317" y="554"/>
                </a:lnTo>
                <a:lnTo>
                  <a:pt x="316" y="554"/>
                </a:lnTo>
                <a:lnTo>
                  <a:pt x="316" y="554"/>
                </a:lnTo>
                <a:lnTo>
                  <a:pt x="315" y="554"/>
                </a:lnTo>
                <a:lnTo>
                  <a:pt x="315" y="555"/>
                </a:lnTo>
                <a:lnTo>
                  <a:pt x="315" y="555"/>
                </a:lnTo>
                <a:lnTo>
                  <a:pt x="315" y="556"/>
                </a:lnTo>
                <a:lnTo>
                  <a:pt x="315" y="556"/>
                </a:lnTo>
                <a:lnTo>
                  <a:pt x="315" y="557"/>
                </a:lnTo>
                <a:lnTo>
                  <a:pt x="315" y="557"/>
                </a:lnTo>
                <a:lnTo>
                  <a:pt x="315" y="558"/>
                </a:lnTo>
                <a:lnTo>
                  <a:pt x="315" y="558"/>
                </a:lnTo>
                <a:lnTo>
                  <a:pt x="315" y="558"/>
                </a:lnTo>
                <a:lnTo>
                  <a:pt x="315" y="558"/>
                </a:lnTo>
                <a:lnTo>
                  <a:pt x="315" y="559"/>
                </a:lnTo>
                <a:lnTo>
                  <a:pt x="315" y="559"/>
                </a:lnTo>
                <a:lnTo>
                  <a:pt x="315" y="560"/>
                </a:lnTo>
                <a:lnTo>
                  <a:pt x="315" y="560"/>
                </a:lnTo>
                <a:lnTo>
                  <a:pt x="315" y="561"/>
                </a:lnTo>
                <a:lnTo>
                  <a:pt x="314" y="561"/>
                </a:lnTo>
                <a:lnTo>
                  <a:pt x="314" y="561"/>
                </a:lnTo>
                <a:lnTo>
                  <a:pt x="314" y="562"/>
                </a:lnTo>
                <a:lnTo>
                  <a:pt x="314" y="562"/>
                </a:lnTo>
                <a:lnTo>
                  <a:pt x="314" y="562"/>
                </a:lnTo>
                <a:lnTo>
                  <a:pt x="314" y="563"/>
                </a:lnTo>
                <a:lnTo>
                  <a:pt x="313" y="564"/>
                </a:lnTo>
                <a:lnTo>
                  <a:pt x="313" y="564"/>
                </a:lnTo>
                <a:lnTo>
                  <a:pt x="313" y="565"/>
                </a:lnTo>
                <a:lnTo>
                  <a:pt x="313" y="565"/>
                </a:lnTo>
                <a:lnTo>
                  <a:pt x="313" y="566"/>
                </a:lnTo>
                <a:lnTo>
                  <a:pt x="314" y="566"/>
                </a:lnTo>
                <a:lnTo>
                  <a:pt x="314" y="566"/>
                </a:lnTo>
                <a:lnTo>
                  <a:pt x="315" y="566"/>
                </a:lnTo>
                <a:lnTo>
                  <a:pt x="315" y="565"/>
                </a:lnTo>
                <a:lnTo>
                  <a:pt x="316" y="565"/>
                </a:lnTo>
                <a:lnTo>
                  <a:pt x="316" y="564"/>
                </a:lnTo>
                <a:lnTo>
                  <a:pt x="316" y="564"/>
                </a:lnTo>
                <a:lnTo>
                  <a:pt x="316" y="564"/>
                </a:lnTo>
                <a:lnTo>
                  <a:pt x="317" y="564"/>
                </a:lnTo>
                <a:lnTo>
                  <a:pt x="317" y="564"/>
                </a:lnTo>
                <a:lnTo>
                  <a:pt x="317" y="563"/>
                </a:lnTo>
                <a:lnTo>
                  <a:pt x="318" y="563"/>
                </a:lnTo>
                <a:lnTo>
                  <a:pt x="318" y="563"/>
                </a:lnTo>
                <a:lnTo>
                  <a:pt x="319" y="563"/>
                </a:lnTo>
                <a:lnTo>
                  <a:pt x="319" y="563"/>
                </a:lnTo>
                <a:lnTo>
                  <a:pt x="320" y="563"/>
                </a:lnTo>
                <a:lnTo>
                  <a:pt x="320" y="563"/>
                </a:lnTo>
                <a:lnTo>
                  <a:pt x="320" y="562"/>
                </a:lnTo>
                <a:lnTo>
                  <a:pt x="321" y="562"/>
                </a:lnTo>
                <a:lnTo>
                  <a:pt x="321" y="562"/>
                </a:lnTo>
                <a:lnTo>
                  <a:pt x="321" y="562"/>
                </a:lnTo>
                <a:lnTo>
                  <a:pt x="321" y="562"/>
                </a:lnTo>
                <a:lnTo>
                  <a:pt x="322" y="562"/>
                </a:lnTo>
                <a:lnTo>
                  <a:pt x="322" y="562"/>
                </a:lnTo>
                <a:lnTo>
                  <a:pt x="322" y="561"/>
                </a:lnTo>
                <a:lnTo>
                  <a:pt x="323" y="561"/>
                </a:lnTo>
                <a:lnTo>
                  <a:pt x="323" y="561"/>
                </a:lnTo>
                <a:lnTo>
                  <a:pt x="323" y="560"/>
                </a:lnTo>
                <a:lnTo>
                  <a:pt x="324" y="560"/>
                </a:lnTo>
                <a:lnTo>
                  <a:pt x="324" y="559"/>
                </a:lnTo>
                <a:lnTo>
                  <a:pt x="324" y="559"/>
                </a:lnTo>
                <a:lnTo>
                  <a:pt x="324" y="558"/>
                </a:lnTo>
                <a:lnTo>
                  <a:pt x="324" y="558"/>
                </a:lnTo>
                <a:lnTo>
                  <a:pt x="325" y="558"/>
                </a:lnTo>
                <a:lnTo>
                  <a:pt x="325" y="558"/>
                </a:lnTo>
                <a:lnTo>
                  <a:pt x="325" y="558"/>
                </a:lnTo>
                <a:lnTo>
                  <a:pt x="325" y="558"/>
                </a:lnTo>
                <a:lnTo>
                  <a:pt x="325" y="558"/>
                </a:lnTo>
                <a:lnTo>
                  <a:pt x="326" y="558"/>
                </a:lnTo>
                <a:lnTo>
                  <a:pt x="326" y="558"/>
                </a:lnTo>
                <a:lnTo>
                  <a:pt x="326" y="558"/>
                </a:lnTo>
                <a:lnTo>
                  <a:pt x="327" y="558"/>
                </a:lnTo>
                <a:lnTo>
                  <a:pt x="327" y="558"/>
                </a:lnTo>
                <a:lnTo>
                  <a:pt x="328" y="558"/>
                </a:lnTo>
                <a:lnTo>
                  <a:pt x="328" y="558"/>
                </a:lnTo>
                <a:lnTo>
                  <a:pt x="329" y="558"/>
                </a:lnTo>
                <a:lnTo>
                  <a:pt x="329" y="558"/>
                </a:lnTo>
                <a:lnTo>
                  <a:pt x="329" y="558"/>
                </a:lnTo>
                <a:lnTo>
                  <a:pt x="329" y="558"/>
                </a:lnTo>
                <a:lnTo>
                  <a:pt x="329" y="559"/>
                </a:lnTo>
                <a:lnTo>
                  <a:pt x="329" y="559"/>
                </a:lnTo>
                <a:lnTo>
                  <a:pt x="329" y="560"/>
                </a:lnTo>
                <a:lnTo>
                  <a:pt x="329" y="560"/>
                </a:lnTo>
                <a:lnTo>
                  <a:pt x="329" y="560"/>
                </a:lnTo>
                <a:lnTo>
                  <a:pt x="329" y="561"/>
                </a:lnTo>
                <a:lnTo>
                  <a:pt x="329" y="561"/>
                </a:lnTo>
                <a:lnTo>
                  <a:pt x="329" y="561"/>
                </a:lnTo>
                <a:lnTo>
                  <a:pt x="329" y="562"/>
                </a:lnTo>
                <a:lnTo>
                  <a:pt x="328" y="562"/>
                </a:lnTo>
                <a:lnTo>
                  <a:pt x="328" y="562"/>
                </a:lnTo>
                <a:lnTo>
                  <a:pt x="328" y="562"/>
                </a:lnTo>
                <a:lnTo>
                  <a:pt x="328" y="562"/>
                </a:lnTo>
                <a:lnTo>
                  <a:pt x="327" y="562"/>
                </a:lnTo>
                <a:lnTo>
                  <a:pt x="327" y="563"/>
                </a:lnTo>
                <a:lnTo>
                  <a:pt x="326" y="563"/>
                </a:lnTo>
                <a:lnTo>
                  <a:pt x="326" y="564"/>
                </a:lnTo>
                <a:lnTo>
                  <a:pt x="326" y="564"/>
                </a:lnTo>
                <a:lnTo>
                  <a:pt x="325" y="565"/>
                </a:lnTo>
                <a:lnTo>
                  <a:pt x="325" y="565"/>
                </a:lnTo>
                <a:lnTo>
                  <a:pt x="325" y="566"/>
                </a:lnTo>
                <a:lnTo>
                  <a:pt x="326" y="566"/>
                </a:lnTo>
                <a:lnTo>
                  <a:pt x="326" y="566"/>
                </a:lnTo>
                <a:lnTo>
                  <a:pt x="327" y="566"/>
                </a:lnTo>
                <a:lnTo>
                  <a:pt x="327" y="566"/>
                </a:lnTo>
                <a:lnTo>
                  <a:pt x="327" y="567"/>
                </a:lnTo>
                <a:lnTo>
                  <a:pt x="328" y="567"/>
                </a:lnTo>
                <a:lnTo>
                  <a:pt x="328" y="566"/>
                </a:lnTo>
                <a:lnTo>
                  <a:pt x="328" y="566"/>
                </a:lnTo>
                <a:lnTo>
                  <a:pt x="328" y="566"/>
                </a:lnTo>
                <a:lnTo>
                  <a:pt x="329" y="566"/>
                </a:lnTo>
                <a:lnTo>
                  <a:pt x="329" y="565"/>
                </a:lnTo>
                <a:lnTo>
                  <a:pt x="329" y="564"/>
                </a:lnTo>
                <a:lnTo>
                  <a:pt x="329" y="564"/>
                </a:lnTo>
                <a:lnTo>
                  <a:pt x="329" y="563"/>
                </a:lnTo>
                <a:lnTo>
                  <a:pt x="329" y="563"/>
                </a:lnTo>
                <a:lnTo>
                  <a:pt x="329" y="562"/>
                </a:lnTo>
                <a:lnTo>
                  <a:pt x="329" y="562"/>
                </a:lnTo>
                <a:lnTo>
                  <a:pt x="329" y="562"/>
                </a:lnTo>
                <a:lnTo>
                  <a:pt x="329" y="562"/>
                </a:lnTo>
                <a:lnTo>
                  <a:pt x="330" y="562"/>
                </a:lnTo>
                <a:lnTo>
                  <a:pt x="330" y="561"/>
                </a:lnTo>
                <a:lnTo>
                  <a:pt x="331" y="561"/>
                </a:lnTo>
                <a:lnTo>
                  <a:pt x="331" y="561"/>
                </a:lnTo>
                <a:lnTo>
                  <a:pt x="331" y="560"/>
                </a:lnTo>
                <a:lnTo>
                  <a:pt x="331" y="560"/>
                </a:lnTo>
                <a:lnTo>
                  <a:pt x="332" y="559"/>
                </a:lnTo>
                <a:lnTo>
                  <a:pt x="332" y="559"/>
                </a:lnTo>
                <a:lnTo>
                  <a:pt x="333" y="560"/>
                </a:lnTo>
                <a:lnTo>
                  <a:pt x="333" y="560"/>
                </a:lnTo>
                <a:lnTo>
                  <a:pt x="332" y="561"/>
                </a:lnTo>
                <a:lnTo>
                  <a:pt x="332" y="561"/>
                </a:lnTo>
                <a:lnTo>
                  <a:pt x="332" y="562"/>
                </a:lnTo>
                <a:lnTo>
                  <a:pt x="331" y="562"/>
                </a:lnTo>
                <a:lnTo>
                  <a:pt x="331" y="562"/>
                </a:lnTo>
                <a:lnTo>
                  <a:pt x="331" y="563"/>
                </a:lnTo>
                <a:lnTo>
                  <a:pt x="331" y="563"/>
                </a:lnTo>
                <a:lnTo>
                  <a:pt x="330" y="563"/>
                </a:lnTo>
                <a:lnTo>
                  <a:pt x="330" y="564"/>
                </a:lnTo>
                <a:lnTo>
                  <a:pt x="330" y="564"/>
                </a:lnTo>
                <a:lnTo>
                  <a:pt x="330" y="565"/>
                </a:lnTo>
                <a:lnTo>
                  <a:pt x="330" y="566"/>
                </a:lnTo>
                <a:lnTo>
                  <a:pt x="330" y="566"/>
                </a:lnTo>
                <a:lnTo>
                  <a:pt x="330" y="566"/>
                </a:lnTo>
                <a:lnTo>
                  <a:pt x="331" y="566"/>
                </a:lnTo>
                <a:lnTo>
                  <a:pt x="331" y="566"/>
                </a:lnTo>
                <a:lnTo>
                  <a:pt x="331" y="566"/>
                </a:lnTo>
                <a:lnTo>
                  <a:pt x="332" y="565"/>
                </a:lnTo>
                <a:lnTo>
                  <a:pt x="332" y="565"/>
                </a:lnTo>
                <a:lnTo>
                  <a:pt x="332" y="564"/>
                </a:lnTo>
                <a:lnTo>
                  <a:pt x="332" y="564"/>
                </a:lnTo>
                <a:lnTo>
                  <a:pt x="332" y="563"/>
                </a:lnTo>
                <a:lnTo>
                  <a:pt x="333" y="563"/>
                </a:lnTo>
                <a:lnTo>
                  <a:pt x="333" y="563"/>
                </a:lnTo>
                <a:lnTo>
                  <a:pt x="333" y="562"/>
                </a:lnTo>
                <a:lnTo>
                  <a:pt x="334" y="562"/>
                </a:lnTo>
                <a:lnTo>
                  <a:pt x="334" y="562"/>
                </a:lnTo>
                <a:lnTo>
                  <a:pt x="335" y="562"/>
                </a:lnTo>
                <a:lnTo>
                  <a:pt x="335" y="562"/>
                </a:lnTo>
                <a:lnTo>
                  <a:pt x="336" y="562"/>
                </a:lnTo>
                <a:lnTo>
                  <a:pt x="336" y="561"/>
                </a:lnTo>
                <a:lnTo>
                  <a:pt x="336" y="561"/>
                </a:lnTo>
                <a:lnTo>
                  <a:pt x="336" y="561"/>
                </a:lnTo>
                <a:lnTo>
                  <a:pt x="336" y="560"/>
                </a:lnTo>
                <a:lnTo>
                  <a:pt x="337" y="560"/>
                </a:lnTo>
                <a:lnTo>
                  <a:pt x="337" y="560"/>
                </a:lnTo>
                <a:lnTo>
                  <a:pt x="337" y="560"/>
                </a:lnTo>
                <a:lnTo>
                  <a:pt x="338" y="561"/>
                </a:lnTo>
                <a:lnTo>
                  <a:pt x="338" y="561"/>
                </a:lnTo>
                <a:lnTo>
                  <a:pt x="338" y="561"/>
                </a:lnTo>
                <a:lnTo>
                  <a:pt x="339" y="561"/>
                </a:lnTo>
                <a:lnTo>
                  <a:pt x="339" y="561"/>
                </a:lnTo>
                <a:lnTo>
                  <a:pt x="340" y="562"/>
                </a:lnTo>
                <a:lnTo>
                  <a:pt x="342" y="562"/>
                </a:lnTo>
                <a:lnTo>
                  <a:pt x="342" y="562"/>
                </a:lnTo>
                <a:lnTo>
                  <a:pt x="343" y="562"/>
                </a:lnTo>
                <a:lnTo>
                  <a:pt x="344" y="562"/>
                </a:lnTo>
                <a:lnTo>
                  <a:pt x="344" y="562"/>
                </a:lnTo>
                <a:lnTo>
                  <a:pt x="345" y="562"/>
                </a:lnTo>
                <a:lnTo>
                  <a:pt x="345" y="562"/>
                </a:lnTo>
                <a:lnTo>
                  <a:pt x="346" y="562"/>
                </a:lnTo>
                <a:lnTo>
                  <a:pt x="346" y="562"/>
                </a:lnTo>
                <a:lnTo>
                  <a:pt x="346" y="562"/>
                </a:lnTo>
                <a:lnTo>
                  <a:pt x="346" y="562"/>
                </a:lnTo>
                <a:lnTo>
                  <a:pt x="347" y="563"/>
                </a:lnTo>
                <a:lnTo>
                  <a:pt x="347" y="563"/>
                </a:lnTo>
                <a:lnTo>
                  <a:pt x="348" y="564"/>
                </a:lnTo>
                <a:lnTo>
                  <a:pt x="348" y="564"/>
                </a:lnTo>
                <a:lnTo>
                  <a:pt x="349" y="564"/>
                </a:lnTo>
                <a:lnTo>
                  <a:pt x="349" y="564"/>
                </a:lnTo>
                <a:lnTo>
                  <a:pt x="349" y="565"/>
                </a:lnTo>
                <a:lnTo>
                  <a:pt x="350" y="565"/>
                </a:lnTo>
                <a:lnTo>
                  <a:pt x="350" y="565"/>
                </a:lnTo>
                <a:lnTo>
                  <a:pt x="350" y="566"/>
                </a:lnTo>
                <a:lnTo>
                  <a:pt x="350" y="566"/>
                </a:lnTo>
                <a:lnTo>
                  <a:pt x="350" y="566"/>
                </a:lnTo>
                <a:lnTo>
                  <a:pt x="351" y="566"/>
                </a:lnTo>
                <a:lnTo>
                  <a:pt x="351" y="566"/>
                </a:lnTo>
                <a:lnTo>
                  <a:pt x="351" y="566"/>
                </a:lnTo>
                <a:lnTo>
                  <a:pt x="351" y="567"/>
                </a:lnTo>
                <a:lnTo>
                  <a:pt x="352" y="567"/>
                </a:lnTo>
                <a:lnTo>
                  <a:pt x="352" y="567"/>
                </a:lnTo>
                <a:lnTo>
                  <a:pt x="352" y="566"/>
                </a:lnTo>
                <a:lnTo>
                  <a:pt x="353" y="566"/>
                </a:lnTo>
                <a:lnTo>
                  <a:pt x="353" y="566"/>
                </a:lnTo>
                <a:lnTo>
                  <a:pt x="353" y="565"/>
                </a:lnTo>
                <a:lnTo>
                  <a:pt x="353" y="565"/>
                </a:lnTo>
                <a:lnTo>
                  <a:pt x="352" y="565"/>
                </a:lnTo>
                <a:lnTo>
                  <a:pt x="352" y="564"/>
                </a:lnTo>
                <a:lnTo>
                  <a:pt x="352" y="564"/>
                </a:lnTo>
                <a:lnTo>
                  <a:pt x="352" y="563"/>
                </a:lnTo>
                <a:lnTo>
                  <a:pt x="352" y="563"/>
                </a:lnTo>
                <a:lnTo>
                  <a:pt x="352" y="562"/>
                </a:lnTo>
                <a:lnTo>
                  <a:pt x="352" y="562"/>
                </a:lnTo>
                <a:lnTo>
                  <a:pt x="352" y="561"/>
                </a:lnTo>
                <a:lnTo>
                  <a:pt x="352" y="561"/>
                </a:lnTo>
                <a:lnTo>
                  <a:pt x="352" y="560"/>
                </a:lnTo>
                <a:lnTo>
                  <a:pt x="351" y="560"/>
                </a:lnTo>
                <a:lnTo>
                  <a:pt x="351" y="560"/>
                </a:lnTo>
                <a:lnTo>
                  <a:pt x="351" y="559"/>
                </a:lnTo>
                <a:lnTo>
                  <a:pt x="350" y="559"/>
                </a:lnTo>
                <a:lnTo>
                  <a:pt x="350" y="559"/>
                </a:lnTo>
                <a:lnTo>
                  <a:pt x="350" y="559"/>
                </a:lnTo>
                <a:lnTo>
                  <a:pt x="350" y="558"/>
                </a:lnTo>
                <a:lnTo>
                  <a:pt x="349" y="558"/>
                </a:lnTo>
                <a:lnTo>
                  <a:pt x="349" y="558"/>
                </a:lnTo>
                <a:lnTo>
                  <a:pt x="348" y="558"/>
                </a:lnTo>
                <a:lnTo>
                  <a:pt x="348" y="558"/>
                </a:lnTo>
                <a:lnTo>
                  <a:pt x="347" y="558"/>
                </a:lnTo>
                <a:lnTo>
                  <a:pt x="347" y="558"/>
                </a:lnTo>
                <a:lnTo>
                  <a:pt x="346" y="558"/>
                </a:lnTo>
                <a:lnTo>
                  <a:pt x="345" y="555"/>
                </a:lnTo>
                <a:lnTo>
                  <a:pt x="348" y="557"/>
                </a:lnTo>
                <a:lnTo>
                  <a:pt x="348" y="557"/>
                </a:lnTo>
                <a:lnTo>
                  <a:pt x="349" y="558"/>
                </a:lnTo>
                <a:lnTo>
                  <a:pt x="349" y="558"/>
                </a:lnTo>
                <a:lnTo>
                  <a:pt x="349" y="558"/>
                </a:lnTo>
                <a:lnTo>
                  <a:pt x="350" y="558"/>
                </a:lnTo>
                <a:lnTo>
                  <a:pt x="350" y="558"/>
                </a:lnTo>
                <a:lnTo>
                  <a:pt x="350" y="558"/>
                </a:lnTo>
                <a:lnTo>
                  <a:pt x="351" y="559"/>
                </a:lnTo>
                <a:lnTo>
                  <a:pt x="352" y="559"/>
                </a:lnTo>
                <a:lnTo>
                  <a:pt x="352" y="560"/>
                </a:lnTo>
                <a:lnTo>
                  <a:pt x="352" y="560"/>
                </a:lnTo>
                <a:lnTo>
                  <a:pt x="353" y="560"/>
                </a:lnTo>
                <a:lnTo>
                  <a:pt x="353" y="560"/>
                </a:lnTo>
                <a:lnTo>
                  <a:pt x="354" y="560"/>
                </a:lnTo>
                <a:lnTo>
                  <a:pt x="354" y="560"/>
                </a:lnTo>
                <a:lnTo>
                  <a:pt x="354" y="560"/>
                </a:lnTo>
                <a:lnTo>
                  <a:pt x="355" y="560"/>
                </a:lnTo>
                <a:lnTo>
                  <a:pt x="355" y="560"/>
                </a:lnTo>
                <a:lnTo>
                  <a:pt x="356" y="560"/>
                </a:lnTo>
                <a:lnTo>
                  <a:pt x="356" y="560"/>
                </a:lnTo>
                <a:lnTo>
                  <a:pt x="356" y="559"/>
                </a:lnTo>
                <a:lnTo>
                  <a:pt x="356" y="559"/>
                </a:lnTo>
                <a:lnTo>
                  <a:pt x="356" y="558"/>
                </a:lnTo>
                <a:lnTo>
                  <a:pt x="356" y="558"/>
                </a:lnTo>
                <a:lnTo>
                  <a:pt x="356" y="558"/>
                </a:lnTo>
                <a:lnTo>
                  <a:pt x="356" y="558"/>
                </a:lnTo>
                <a:lnTo>
                  <a:pt x="356" y="557"/>
                </a:lnTo>
                <a:lnTo>
                  <a:pt x="355" y="557"/>
                </a:lnTo>
                <a:lnTo>
                  <a:pt x="355" y="557"/>
                </a:lnTo>
                <a:lnTo>
                  <a:pt x="355" y="556"/>
                </a:lnTo>
                <a:lnTo>
                  <a:pt x="355" y="556"/>
                </a:lnTo>
                <a:lnTo>
                  <a:pt x="354" y="556"/>
                </a:lnTo>
                <a:lnTo>
                  <a:pt x="354" y="555"/>
                </a:lnTo>
                <a:lnTo>
                  <a:pt x="354" y="555"/>
                </a:lnTo>
                <a:lnTo>
                  <a:pt x="353" y="555"/>
                </a:lnTo>
                <a:lnTo>
                  <a:pt x="352" y="555"/>
                </a:lnTo>
                <a:lnTo>
                  <a:pt x="352" y="555"/>
                </a:lnTo>
                <a:lnTo>
                  <a:pt x="352" y="555"/>
                </a:lnTo>
                <a:lnTo>
                  <a:pt x="351" y="555"/>
                </a:lnTo>
                <a:lnTo>
                  <a:pt x="351" y="555"/>
                </a:lnTo>
                <a:lnTo>
                  <a:pt x="350" y="556"/>
                </a:lnTo>
                <a:lnTo>
                  <a:pt x="350" y="556"/>
                </a:lnTo>
                <a:lnTo>
                  <a:pt x="350" y="556"/>
                </a:lnTo>
                <a:lnTo>
                  <a:pt x="349" y="556"/>
                </a:lnTo>
                <a:lnTo>
                  <a:pt x="349" y="556"/>
                </a:lnTo>
                <a:lnTo>
                  <a:pt x="349" y="555"/>
                </a:lnTo>
                <a:lnTo>
                  <a:pt x="348" y="555"/>
                </a:lnTo>
                <a:lnTo>
                  <a:pt x="348" y="555"/>
                </a:lnTo>
                <a:lnTo>
                  <a:pt x="347" y="554"/>
                </a:lnTo>
                <a:lnTo>
                  <a:pt x="347" y="554"/>
                </a:lnTo>
                <a:lnTo>
                  <a:pt x="347" y="554"/>
                </a:lnTo>
                <a:lnTo>
                  <a:pt x="346" y="554"/>
                </a:lnTo>
                <a:lnTo>
                  <a:pt x="346" y="553"/>
                </a:lnTo>
                <a:lnTo>
                  <a:pt x="346" y="553"/>
                </a:lnTo>
                <a:lnTo>
                  <a:pt x="346" y="553"/>
                </a:lnTo>
                <a:lnTo>
                  <a:pt x="346" y="552"/>
                </a:lnTo>
                <a:lnTo>
                  <a:pt x="346" y="552"/>
                </a:lnTo>
                <a:lnTo>
                  <a:pt x="346" y="552"/>
                </a:lnTo>
                <a:lnTo>
                  <a:pt x="346" y="552"/>
                </a:lnTo>
                <a:lnTo>
                  <a:pt x="347" y="552"/>
                </a:lnTo>
                <a:lnTo>
                  <a:pt x="347" y="552"/>
                </a:lnTo>
                <a:lnTo>
                  <a:pt x="348" y="552"/>
                </a:lnTo>
                <a:lnTo>
                  <a:pt x="348" y="552"/>
                </a:lnTo>
                <a:lnTo>
                  <a:pt x="348" y="552"/>
                </a:lnTo>
                <a:lnTo>
                  <a:pt x="349" y="552"/>
                </a:lnTo>
                <a:lnTo>
                  <a:pt x="350" y="552"/>
                </a:lnTo>
                <a:lnTo>
                  <a:pt x="350" y="552"/>
                </a:lnTo>
                <a:lnTo>
                  <a:pt x="350" y="552"/>
                </a:lnTo>
                <a:lnTo>
                  <a:pt x="351" y="552"/>
                </a:lnTo>
                <a:lnTo>
                  <a:pt x="351" y="552"/>
                </a:lnTo>
                <a:lnTo>
                  <a:pt x="352" y="552"/>
                </a:lnTo>
                <a:lnTo>
                  <a:pt x="352" y="552"/>
                </a:lnTo>
                <a:lnTo>
                  <a:pt x="352" y="552"/>
                </a:lnTo>
                <a:lnTo>
                  <a:pt x="352" y="552"/>
                </a:lnTo>
                <a:lnTo>
                  <a:pt x="352" y="551"/>
                </a:lnTo>
                <a:lnTo>
                  <a:pt x="353" y="551"/>
                </a:lnTo>
                <a:lnTo>
                  <a:pt x="353" y="551"/>
                </a:lnTo>
                <a:lnTo>
                  <a:pt x="353" y="551"/>
                </a:lnTo>
                <a:lnTo>
                  <a:pt x="354" y="551"/>
                </a:lnTo>
                <a:lnTo>
                  <a:pt x="354" y="550"/>
                </a:lnTo>
                <a:lnTo>
                  <a:pt x="353" y="550"/>
                </a:lnTo>
                <a:lnTo>
                  <a:pt x="353" y="550"/>
                </a:lnTo>
                <a:lnTo>
                  <a:pt x="352" y="550"/>
                </a:lnTo>
                <a:lnTo>
                  <a:pt x="352" y="550"/>
                </a:lnTo>
                <a:lnTo>
                  <a:pt x="352" y="550"/>
                </a:lnTo>
                <a:lnTo>
                  <a:pt x="351" y="550"/>
                </a:lnTo>
                <a:lnTo>
                  <a:pt x="351" y="550"/>
                </a:lnTo>
                <a:lnTo>
                  <a:pt x="351" y="550"/>
                </a:lnTo>
                <a:lnTo>
                  <a:pt x="351" y="550"/>
                </a:lnTo>
                <a:lnTo>
                  <a:pt x="350" y="549"/>
                </a:lnTo>
                <a:lnTo>
                  <a:pt x="350" y="549"/>
                </a:lnTo>
                <a:lnTo>
                  <a:pt x="350" y="549"/>
                </a:lnTo>
                <a:lnTo>
                  <a:pt x="349" y="549"/>
                </a:lnTo>
                <a:lnTo>
                  <a:pt x="349" y="549"/>
                </a:lnTo>
                <a:lnTo>
                  <a:pt x="348" y="549"/>
                </a:lnTo>
                <a:lnTo>
                  <a:pt x="348" y="549"/>
                </a:lnTo>
                <a:lnTo>
                  <a:pt x="347" y="549"/>
                </a:lnTo>
                <a:lnTo>
                  <a:pt x="347" y="549"/>
                </a:lnTo>
                <a:lnTo>
                  <a:pt x="346" y="549"/>
                </a:lnTo>
                <a:lnTo>
                  <a:pt x="346" y="549"/>
                </a:lnTo>
                <a:lnTo>
                  <a:pt x="346" y="548"/>
                </a:lnTo>
                <a:lnTo>
                  <a:pt x="346" y="548"/>
                </a:lnTo>
                <a:lnTo>
                  <a:pt x="346" y="548"/>
                </a:lnTo>
                <a:lnTo>
                  <a:pt x="346" y="547"/>
                </a:lnTo>
                <a:lnTo>
                  <a:pt x="345" y="547"/>
                </a:lnTo>
                <a:lnTo>
                  <a:pt x="345" y="547"/>
                </a:lnTo>
                <a:lnTo>
                  <a:pt x="344" y="547"/>
                </a:lnTo>
                <a:lnTo>
                  <a:pt x="344" y="547"/>
                </a:lnTo>
                <a:lnTo>
                  <a:pt x="344" y="547"/>
                </a:lnTo>
                <a:lnTo>
                  <a:pt x="343" y="547"/>
                </a:lnTo>
                <a:lnTo>
                  <a:pt x="343" y="548"/>
                </a:lnTo>
                <a:lnTo>
                  <a:pt x="343" y="548"/>
                </a:lnTo>
                <a:lnTo>
                  <a:pt x="342" y="548"/>
                </a:lnTo>
                <a:lnTo>
                  <a:pt x="342" y="548"/>
                </a:lnTo>
                <a:lnTo>
                  <a:pt x="342" y="548"/>
                </a:lnTo>
                <a:lnTo>
                  <a:pt x="342" y="547"/>
                </a:lnTo>
                <a:lnTo>
                  <a:pt x="341" y="547"/>
                </a:lnTo>
                <a:lnTo>
                  <a:pt x="341" y="547"/>
                </a:lnTo>
                <a:lnTo>
                  <a:pt x="340" y="547"/>
                </a:lnTo>
                <a:lnTo>
                  <a:pt x="340" y="546"/>
                </a:lnTo>
                <a:lnTo>
                  <a:pt x="340" y="546"/>
                </a:lnTo>
                <a:lnTo>
                  <a:pt x="341" y="545"/>
                </a:lnTo>
                <a:lnTo>
                  <a:pt x="341" y="545"/>
                </a:lnTo>
                <a:lnTo>
                  <a:pt x="341" y="545"/>
                </a:lnTo>
                <a:lnTo>
                  <a:pt x="340" y="544"/>
                </a:lnTo>
                <a:lnTo>
                  <a:pt x="340" y="544"/>
                </a:lnTo>
                <a:lnTo>
                  <a:pt x="340" y="544"/>
                </a:lnTo>
                <a:lnTo>
                  <a:pt x="340" y="543"/>
                </a:lnTo>
                <a:lnTo>
                  <a:pt x="339" y="543"/>
                </a:lnTo>
                <a:lnTo>
                  <a:pt x="339" y="543"/>
                </a:lnTo>
                <a:lnTo>
                  <a:pt x="339" y="544"/>
                </a:lnTo>
                <a:lnTo>
                  <a:pt x="338" y="544"/>
                </a:lnTo>
                <a:lnTo>
                  <a:pt x="338" y="544"/>
                </a:lnTo>
                <a:lnTo>
                  <a:pt x="338" y="545"/>
                </a:lnTo>
                <a:lnTo>
                  <a:pt x="338" y="545"/>
                </a:lnTo>
                <a:lnTo>
                  <a:pt x="338" y="545"/>
                </a:lnTo>
                <a:lnTo>
                  <a:pt x="338" y="546"/>
                </a:lnTo>
                <a:lnTo>
                  <a:pt x="338" y="546"/>
                </a:lnTo>
                <a:lnTo>
                  <a:pt x="338" y="547"/>
                </a:lnTo>
                <a:lnTo>
                  <a:pt x="337" y="547"/>
                </a:lnTo>
                <a:lnTo>
                  <a:pt x="337" y="547"/>
                </a:lnTo>
                <a:lnTo>
                  <a:pt x="336" y="547"/>
                </a:lnTo>
                <a:lnTo>
                  <a:pt x="335" y="547"/>
                </a:lnTo>
                <a:lnTo>
                  <a:pt x="335" y="547"/>
                </a:lnTo>
                <a:lnTo>
                  <a:pt x="334" y="547"/>
                </a:lnTo>
                <a:lnTo>
                  <a:pt x="334" y="547"/>
                </a:lnTo>
                <a:lnTo>
                  <a:pt x="334" y="546"/>
                </a:lnTo>
                <a:lnTo>
                  <a:pt x="333" y="546"/>
                </a:lnTo>
                <a:lnTo>
                  <a:pt x="333" y="546"/>
                </a:lnTo>
                <a:lnTo>
                  <a:pt x="333" y="545"/>
                </a:lnTo>
                <a:lnTo>
                  <a:pt x="333" y="545"/>
                </a:lnTo>
                <a:lnTo>
                  <a:pt x="333" y="545"/>
                </a:lnTo>
                <a:lnTo>
                  <a:pt x="333" y="544"/>
                </a:lnTo>
                <a:lnTo>
                  <a:pt x="333" y="544"/>
                </a:lnTo>
                <a:lnTo>
                  <a:pt x="333" y="543"/>
                </a:lnTo>
                <a:lnTo>
                  <a:pt x="332" y="543"/>
                </a:lnTo>
                <a:lnTo>
                  <a:pt x="332" y="542"/>
                </a:lnTo>
                <a:lnTo>
                  <a:pt x="332" y="542"/>
                </a:lnTo>
                <a:lnTo>
                  <a:pt x="332" y="541"/>
                </a:lnTo>
                <a:lnTo>
                  <a:pt x="331" y="541"/>
                </a:lnTo>
                <a:lnTo>
                  <a:pt x="332" y="541"/>
                </a:lnTo>
                <a:lnTo>
                  <a:pt x="332" y="541"/>
                </a:lnTo>
                <a:lnTo>
                  <a:pt x="332" y="541"/>
                </a:lnTo>
                <a:lnTo>
                  <a:pt x="333" y="541"/>
                </a:lnTo>
                <a:lnTo>
                  <a:pt x="333" y="541"/>
                </a:lnTo>
                <a:lnTo>
                  <a:pt x="333" y="541"/>
                </a:lnTo>
                <a:lnTo>
                  <a:pt x="334" y="541"/>
                </a:lnTo>
                <a:lnTo>
                  <a:pt x="334" y="541"/>
                </a:lnTo>
                <a:lnTo>
                  <a:pt x="335" y="541"/>
                </a:lnTo>
                <a:lnTo>
                  <a:pt x="335" y="541"/>
                </a:lnTo>
                <a:lnTo>
                  <a:pt x="336" y="541"/>
                </a:lnTo>
                <a:lnTo>
                  <a:pt x="336" y="541"/>
                </a:lnTo>
                <a:lnTo>
                  <a:pt x="337" y="541"/>
                </a:lnTo>
                <a:lnTo>
                  <a:pt x="337" y="541"/>
                </a:lnTo>
                <a:lnTo>
                  <a:pt x="337" y="540"/>
                </a:lnTo>
                <a:lnTo>
                  <a:pt x="337" y="540"/>
                </a:lnTo>
                <a:lnTo>
                  <a:pt x="337" y="539"/>
                </a:lnTo>
                <a:lnTo>
                  <a:pt x="337" y="538"/>
                </a:lnTo>
                <a:lnTo>
                  <a:pt x="337" y="538"/>
                </a:lnTo>
                <a:lnTo>
                  <a:pt x="337" y="537"/>
                </a:lnTo>
                <a:lnTo>
                  <a:pt x="337" y="537"/>
                </a:lnTo>
                <a:lnTo>
                  <a:pt x="337" y="537"/>
                </a:lnTo>
                <a:lnTo>
                  <a:pt x="337" y="537"/>
                </a:lnTo>
                <a:lnTo>
                  <a:pt x="338" y="537"/>
                </a:lnTo>
                <a:lnTo>
                  <a:pt x="338" y="537"/>
                </a:lnTo>
                <a:lnTo>
                  <a:pt x="338" y="537"/>
                </a:lnTo>
                <a:lnTo>
                  <a:pt x="338" y="536"/>
                </a:lnTo>
                <a:lnTo>
                  <a:pt x="338" y="536"/>
                </a:lnTo>
                <a:lnTo>
                  <a:pt x="338" y="536"/>
                </a:lnTo>
                <a:lnTo>
                  <a:pt x="337" y="536"/>
                </a:lnTo>
                <a:lnTo>
                  <a:pt x="337" y="536"/>
                </a:lnTo>
                <a:lnTo>
                  <a:pt x="337" y="535"/>
                </a:lnTo>
                <a:lnTo>
                  <a:pt x="337" y="535"/>
                </a:lnTo>
                <a:lnTo>
                  <a:pt x="336" y="535"/>
                </a:lnTo>
                <a:lnTo>
                  <a:pt x="336" y="535"/>
                </a:lnTo>
                <a:lnTo>
                  <a:pt x="335" y="535"/>
                </a:lnTo>
                <a:lnTo>
                  <a:pt x="335" y="535"/>
                </a:lnTo>
                <a:lnTo>
                  <a:pt x="334" y="535"/>
                </a:lnTo>
                <a:lnTo>
                  <a:pt x="334" y="535"/>
                </a:lnTo>
                <a:lnTo>
                  <a:pt x="333" y="535"/>
                </a:lnTo>
                <a:lnTo>
                  <a:pt x="333" y="536"/>
                </a:lnTo>
                <a:lnTo>
                  <a:pt x="333" y="536"/>
                </a:lnTo>
                <a:lnTo>
                  <a:pt x="333" y="536"/>
                </a:lnTo>
                <a:lnTo>
                  <a:pt x="332" y="536"/>
                </a:lnTo>
                <a:lnTo>
                  <a:pt x="332" y="535"/>
                </a:lnTo>
                <a:lnTo>
                  <a:pt x="331" y="535"/>
                </a:lnTo>
                <a:lnTo>
                  <a:pt x="331" y="536"/>
                </a:lnTo>
                <a:lnTo>
                  <a:pt x="331" y="536"/>
                </a:lnTo>
                <a:lnTo>
                  <a:pt x="330" y="536"/>
                </a:lnTo>
                <a:lnTo>
                  <a:pt x="330" y="536"/>
                </a:lnTo>
                <a:lnTo>
                  <a:pt x="329" y="535"/>
                </a:lnTo>
                <a:lnTo>
                  <a:pt x="330" y="535"/>
                </a:lnTo>
                <a:lnTo>
                  <a:pt x="330" y="534"/>
                </a:lnTo>
                <a:lnTo>
                  <a:pt x="329" y="534"/>
                </a:lnTo>
                <a:lnTo>
                  <a:pt x="329" y="534"/>
                </a:lnTo>
                <a:lnTo>
                  <a:pt x="329" y="533"/>
                </a:lnTo>
                <a:lnTo>
                  <a:pt x="328" y="533"/>
                </a:lnTo>
                <a:lnTo>
                  <a:pt x="328" y="533"/>
                </a:lnTo>
                <a:lnTo>
                  <a:pt x="328" y="533"/>
                </a:lnTo>
                <a:lnTo>
                  <a:pt x="328" y="532"/>
                </a:lnTo>
                <a:lnTo>
                  <a:pt x="328" y="532"/>
                </a:lnTo>
                <a:lnTo>
                  <a:pt x="328" y="531"/>
                </a:lnTo>
                <a:lnTo>
                  <a:pt x="328" y="531"/>
                </a:lnTo>
                <a:lnTo>
                  <a:pt x="328" y="530"/>
                </a:lnTo>
                <a:lnTo>
                  <a:pt x="328" y="530"/>
                </a:lnTo>
                <a:lnTo>
                  <a:pt x="327" y="530"/>
                </a:lnTo>
                <a:lnTo>
                  <a:pt x="327" y="529"/>
                </a:lnTo>
                <a:lnTo>
                  <a:pt x="327" y="529"/>
                </a:lnTo>
                <a:lnTo>
                  <a:pt x="327" y="529"/>
                </a:lnTo>
                <a:lnTo>
                  <a:pt x="327" y="529"/>
                </a:lnTo>
                <a:lnTo>
                  <a:pt x="327" y="528"/>
                </a:lnTo>
                <a:lnTo>
                  <a:pt x="327" y="528"/>
                </a:lnTo>
                <a:lnTo>
                  <a:pt x="326" y="528"/>
                </a:lnTo>
                <a:lnTo>
                  <a:pt x="327" y="526"/>
                </a:lnTo>
                <a:lnTo>
                  <a:pt x="327" y="526"/>
                </a:lnTo>
                <a:lnTo>
                  <a:pt x="327" y="525"/>
                </a:lnTo>
                <a:lnTo>
                  <a:pt x="327" y="525"/>
                </a:lnTo>
                <a:lnTo>
                  <a:pt x="327" y="525"/>
                </a:lnTo>
                <a:lnTo>
                  <a:pt x="327" y="524"/>
                </a:lnTo>
                <a:lnTo>
                  <a:pt x="326" y="524"/>
                </a:lnTo>
                <a:lnTo>
                  <a:pt x="326" y="524"/>
                </a:lnTo>
                <a:lnTo>
                  <a:pt x="325" y="524"/>
                </a:lnTo>
                <a:lnTo>
                  <a:pt x="325" y="524"/>
                </a:lnTo>
                <a:lnTo>
                  <a:pt x="325" y="525"/>
                </a:lnTo>
                <a:lnTo>
                  <a:pt x="325" y="525"/>
                </a:lnTo>
                <a:lnTo>
                  <a:pt x="325" y="525"/>
                </a:lnTo>
                <a:lnTo>
                  <a:pt x="325" y="527"/>
                </a:lnTo>
                <a:lnTo>
                  <a:pt x="325" y="528"/>
                </a:lnTo>
                <a:lnTo>
                  <a:pt x="325" y="529"/>
                </a:lnTo>
                <a:lnTo>
                  <a:pt x="325" y="529"/>
                </a:lnTo>
                <a:lnTo>
                  <a:pt x="325" y="529"/>
                </a:lnTo>
                <a:lnTo>
                  <a:pt x="325" y="530"/>
                </a:lnTo>
                <a:lnTo>
                  <a:pt x="324" y="530"/>
                </a:lnTo>
                <a:lnTo>
                  <a:pt x="324" y="530"/>
                </a:lnTo>
                <a:lnTo>
                  <a:pt x="324" y="531"/>
                </a:lnTo>
                <a:lnTo>
                  <a:pt x="323" y="531"/>
                </a:lnTo>
                <a:lnTo>
                  <a:pt x="323" y="531"/>
                </a:lnTo>
                <a:lnTo>
                  <a:pt x="322" y="531"/>
                </a:lnTo>
                <a:lnTo>
                  <a:pt x="322" y="532"/>
                </a:lnTo>
                <a:lnTo>
                  <a:pt x="322" y="532"/>
                </a:lnTo>
                <a:lnTo>
                  <a:pt x="321" y="532"/>
                </a:lnTo>
                <a:lnTo>
                  <a:pt x="321" y="531"/>
                </a:lnTo>
                <a:lnTo>
                  <a:pt x="321" y="531"/>
                </a:lnTo>
                <a:lnTo>
                  <a:pt x="321" y="530"/>
                </a:lnTo>
                <a:lnTo>
                  <a:pt x="321" y="529"/>
                </a:lnTo>
                <a:lnTo>
                  <a:pt x="321" y="529"/>
                </a:lnTo>
                <a:lnTo>
                  <a:pt x="321" y="529"/>
                </a:lnTo>
                <a:lnTo>
                  <a:pt x="321" y="528"/>
                </a:lnTo>
                <a:lnTo>
                  <a:pt x="321" y="528"/>
                </a:lnTo>
                <a:lnTo>
                  <a:pt x="321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6"/>
                </a:lnTo>
                <a:lnTo>
                  <a:pt x="320" y="526"/>
                </a:lnTo>
                <a:lnTo>
                  <a:pt x="321" y="526"/>
                </a:lnTo>
                <a:lnTo>
                  <a:pt x="321" y="526"/>
                </a:lnTo>
                <a:lnTo>
                  <a:pt x="321" y="525"/>
                </a:lnTo>
                <a:lnTo>
                  <a:pt x="321" y="525"/>
                </a:lnTo>
                <a:lnTo>
                  <a:pt x="320" y="525"/>
                </a:lnTo>
                <a:lnTo>
                  <a:pt x="320" y="524"/>
                </a:lnTo>
                <a:lnTo>
                  <a:pt x="320" y="524"/>
                </a:lnTo>
                <a:lnTo>
                  <a:pt x="320" y="524"/>
                </a:lnTo>
                <a:lnTo>
                  <a:pt x="319" y="523"/>
                </a:lnTo>
                <a:lnTo>
                  <a:pt x="319" y="523"/>
                </a:lnTo>
                <a:lnTo>
                  <a:pt x="318" y="524"/>
                </a:lnTo>
                <a:lnTo>
                  <a:pt x="318" y="524"/>
                </a:lnTo>
                <a:lnTo>
                  <a:pt x="318" y="524"/>
                </a:lnTo>
                <a:lnTo>
                  <a:pt x="318" y="525"/>
                </a:lnTo>
                <a:lnTo>
                  <a:pt x="318" y="525"/>
                </a:lnTo>
                <a:lnTo>
                  <a:pt x="318" y="525"/>
                </a:lnTo>
                <a:lnTo>
                  <a:pt x="318" y="526"/>
                </a:lnTo>
                <a:lnTo>
                  <a:pt x="318" y="526"/>
                </a:lnTo>
                <a:lnTo>
                  <a:pt x="318" y="526"/>
                </a:lnTo>
                <a:lnTo>
                  <a:pt x="318" y="526"/>
                </a:lnTo>
                <a:lnTo>
                  <a:pt x="318" y="527"/>
                </a:lnTo>
                <a:lnTo>
                  <a:pt x="318" y="527"/>
                </a:lnTo>
                <a:lnTo>
                  <a:pt x="318" y="528"/>
                </a:lnTo>
                <a:lnTo>
                  <a:pt x="319" y="528"/>
                </a:lnTo>
                <a:lnTo>
                  <a:pt x="319" y="528"/>
                </a:lnTo>
                <a:lnTo>
                  <a:pt x="319" y="529"/>
                </a:lnTo>
                <a:lnTo>
                  <a:pt x="319" y="529"/>
                </a:lnTo>
                <a:lnTo>
                  <a:pt x="318" y="529"/>
                </a:lnTo>
                <a:lnTo>
                  <a:pt x="318" y="530"/>
                </a:lnTo>
                <a:lnTo>
                  <a:pt x="318" y="530"/>
                </a:lnTo>
                <a:lnTo>
                  <a:pt x="318" y="530"/>
                </a:lnTo>
                <a:lnTo>
                  <a:pt x="318" y="531"/>
                </a:lnTo>
                <a:lnTo>
                  <a:pt x="317" y="532"/>
                </a:lnTo>
                <a:lnTo>
                  <a:pt x="317" y="532"/>
                </a:lnTo>
                <a:lnTo>
                  <a:pt x="317" y="532"/>
                </a:lnTo>
                <a:lnTo>
                  <a:pt x="317" y="531"/>
                </a:lnTo>
                <a:lnTo>
                  <a:pt x="317" y="531"/>
                </a:lnTo>
                <a:lnTo>
                  <a:pt x="317" y="530"/>
                </a:lnTo>
                <a:lnTo>
                  <a:pt x="317" y="530"/>
                </a:lnTo>
                <a:lnTo>
                  <a:pt x="317" y="529"/>
                </a:lnTo>
                <a:lnTo>
                  <a:pt x="317" y="529"/>
                </a:lnTo>
                <a:lnTo>
                  <a:pt x="317" y="529"/>
                </a:lnTo>
                <a:lnTo>
                  <a:pt x="317" y="529"/>
                </a:lnTo>
                <a:lnTo>
                  <a:pt x="317" y="528"/>
                </a:lnTo>
                <a:lnTo>
                  <a:pt x="317" y="528"/>
                </a:lnTo>
                <a:lnTo>
                  <a:pt x="317" y="527"/>
                </a:lnTo>
                <a:lnTo>
                  <a:pt x="317" y="527"/>
                </a:lnTo>
                <a:lnTo>
                  <a:pt x="317" y="526"/>
                </a:lnTo>
                <a:lnTo>
                  <a:pt x="317" y="526"/>
                </a:lnTo>
                <a:lnTo>
                  <a:pt x="316" y="526"/>
                </a:lnTo>
                <a:lnTo>
                  <a:pt x="316" y="526"/>
                </a:lnTo>
                <a:lnTo>
                  <a:pt x="315" y="526"/>
                </a:lnTo>
                <a:lnTo>
                  <a:pt x="315" y="526"/>
                </a:lnTo>
                <a:lnTo>
                  <a:pt x="314" y="525"/>
                </a:lnTo>
                <a:lnTo>
                  <a:pt x="314" y="525"/>
                </a:lnTo>
                <a:lnTo>
                  <a:pt x="314" y="525"/>
                </a:lnTo>
                <a:lnTo>
                  <a:pt x="315" y="525"/>
                </a:lnTo>
                <a:lnTo>
                  <a:pt x="315" y="524"/>
                </a:lnTo>
                <a:lnTo>
                  <a:pt x="316" y="524"/>
                </a:lnTo>
                <a:lnTo>
                  <a:pt x="316" y="524"/>
                </a:lnTo>
                <a:lnTo>
                  <a:pt x="316" y="524"/>
                </a:lnTo>
                <a:lnTo>
                  <a:pt x="317" y="524"/>
                </a:lnTo>
                <a:lnTo>
                  <a:pt x="317" y="524"/>
                </a:lnTo>
                <a:lnTo>
                  <a:pt x="317" y="523"/>
                </a:lnTo>
                <a:lnTo>
                  <a:pt x="317" y="523"/>
                </a:lnTo>
                <a:lnTo>
                  <a:pt x="317" y="523"/>
                </a:lnTo>
                <a:lnTo>
                  <a:pt x="317" y="522"/>
                </a:lnTo>
                <a:lnTo>
                  <a:pt x="318" y="522"/>
                </a:lnTo>
                <a:lnTo>
                  <a:pt x="318" y="522"/>
                </a:lnTo>
                <a:lnTo>
                  <a:pt x="318" y="522"/>
                </a:lnTo>
                <a:lnTo>
                  <a:pt x="319" y="522"/>
                </a:lnTo>
                <a:lnTo>
                  <a:pt x="319" y="522"/>
                </a:lnTo>
                <a:lnTo>
                  <a:pt x="320" y="522"/>
                </a:lnTo>
                <a:lnTo>
                  <a:pt x="320" y="521"/>
                </a:lnTo>
                <a:lnTo>
                  <a:pt x="321" y="522"/>
                </a:lnTo>
                <a:lnTo>
                  <a:pt x="321" y="522"/>
                </a:lnTo>
                <a:lnTo>
                  <a:pt x="322" y="521"/>
                </a:lnTo>
                <a:lnTo>
                  <a:pt x="322" y="521"/>
                </a:lnTo>
                <a:lnTo>
                  <a:pt x="323" y="521"/>
                </a:lnTo>
                <a:lnTo>
                  <a:pt x="324" y="521"/>
                </a:lnTo>
                <a:lnTo>
                  <a:pt x="324" y="521"/>
                </a:lnTo>
                <a:lnTo>
                  <a:pt x="325" y="521"/>
                </a:lnTo>
                <a:lnTo>
                  <a:pt x="325" y="520"/>
                </a:lnTo>
                <a:lnTo>
                  <a:pt x="325" y="520"/>
                </a:lnTo>
                <a:lnTo>
                  <a:pt x="326" y="520"/>
                </a:lnTo>
                <a:lnTo>
                  <a:pt x="327" y="520"/>
                </a:lnTo>
                <a:lnTo>
                  <a:pt x="327" y="520"/>
                </a:lnTo>
                <a:lnTo>
                  <a:pt x="327" y="520"/>
                </a:lnTo>
                <a:lnTo>
                  <a:pt x="328" y="520"/>
                </a:lnTo>
                <a:lnTo>
                  <a:pt x="328" y="520"/>
                </a:lnTo>
                <a:lnTo>
                  <a:pt x="329" y="520"/>
                </a:lnTo>
                <a:lnTo>
                  <a:pt x="329" y="520"/>
                </a:lnTo>
                <a:lnTo>
                  <a:pt x="329" y="520"/>
                </a:lnTo>
                <a:lnTo>
                  <a:pt x="330" y="520"/>
                </a:lnTo>
                <a:lnTo>
                  <a:pt x="331" y="520"/>
                </a:lnTo>
                <a:lnTo>
                  <a:pt x="331" y="520"/>
                </a:lnTo>
                <a:lnTo>
                  <a:pt x="332" y="520"/>
                </a:lnTo>
                <a:lnTo>
                  <a:pt x="332" y="520"/>
                </a:lnTo>
                <a:lnTo>
                  <a:pt x="333" y="520"/>
                </a:lnTo>
                <a:lnTo>
                  <a:pt x="333" y="520"/>
                </a:lnTo>
                <a:lnTo>
                  <a:pt x="334" y="520"/>
                </a:lnTo>
                <a:lnTo>
                  <a:pt x="334" y="519"/>
                </a:lnTo>
                <a:lnTo>
                  <a:pt x="335" y="519"/>
                </a:lnTo>
                <a:lnTo>
                  <a:pt x="336" y="519"/>
                </a:lnTo>
                <a:lnTo>
                  <a:pt x="336" y="519"/>
                </a:lnTo>
                <a:lnTo>
                  <a:pt x="337" y="519"/>
                </a:lnTo>
                <a:lnTo>
                  <a:pt x="337" y="519"/>
                </a:lnTo>
                <a:lnTo>
                  <a:pt x="338" y="519"/>
                </a:lnTo>
                <a:lnTo>
                  <a:pt x="338" y="519"/>
                </a:lnTo>
                <a:lnTo>
                  <a:pt x="339" y="519"/>
                </a:lnTo>
                <a:lnTo>
                  <a:pt x="339" y="519"/>
                </a:lnTo>
                <a:lnTo>
                  <a:pt x="340" y="519"/>
                </a:lnTo>
                <a:lnTo>
                  <a:pt x="340" y="519"/>
                </a:lnTo>
                <a:lnTo>
                  <a:pt x="341" y="519"/>
                </a:lnTo>
                <a:lnTo>
                  <a:pt x="341" y="519"/>
                </a:lnTo>
                <a:lnTo>
                  <a:pt x="342" y="519"/>
                </a:lnTo>
                <a:lnTo>
                  <a:pt x="342" y="519"/>
                </a:lnTo>
                <a:lnTo>
                  <a:pt x="342" y="520"/>
                </a:lnTo>
                <a:lnTo>
                  <a:pt x="343" y="520"/>
                </a:lnTo>
                <a:lnTo>
                  <a:pt x="343" y="520"/>
                </a:lnTo>
                <a:lnTo>
                  <a:pt x="344" y="520"/>
                </a:lnTo>
                <a:lnTo>
                  <a:pt x="344" y="520"/>
                </a:lnTo>
                <a:lnTo>
                  <a:pt x="344" y="521"/>
                </a:lnTo>
                <a:lnTo>
                  <a:pt x="345" y="521"/>
                </a:lnTo>
                <a:lnTo>
                  <a:pt x="345" y="521"/>
                </a:lnTo>
                <a:lnTo>
                  <a:pt x="345" y="521"/>
                </a:lnTo>
                <a:lnTo>
                  <a:pt x="345" y="522"/>
                </a:lnTo>
                <a:lnTo>
                  <a:pt x="346" y="522"/>
                </a:lnTo>
                <a:lnTo>
                  <a:pt x="346" y="522"/>
                </a:lnTo>
                <a:lnTo>
                  <a:pt x="346" y="522"/>
                </a:lnTo>
                <a:lnTo>
                  <a:pt x="347" y="523"/>
                </a:lnTo>
                <a:lnTo>
                  <a:pt x="347" y="523"/>
                </a:lnTo>
                <a:lnTo>
                  <a:pt x="348" y="523"/>
                </a:lnTo>
                <a:lnTo>
                  <a:pt x="348" y="524"/>
                </a:lnTo>
                <a:lnTo>
                  <a:pt x="348" y="524"/>
                </a:lnTo>
                <a:lnTo>
                  <a:pt x="349" y="524"/>
                </a:lnTo>
                <a:lnTo>
                  <a:pt x="349" y="525"/>
                </a:lnTo>
                <a:lnTo>
                  <a:pt x="350" y="525"/>
                </a:lnTo>
                <a:lnTo>
                  <a:pt x="350" y="525"/>
                </a:lnTo>
                <a:lnTo>
                  <a:pt x="350" y="525"/>
                </a:lnTo>
                <a:lnTo>
                  <a:pt x="351" y="525"/>
                </a:lnTo>
                <a:lnTo>
                  <a:pt x="351" y="525"/>
                </a:lnTo>
                <a:lnTo>
                  <a:pt x="352" y="526"/>
                </a:lnTo>
                <a:lnTo>
                  <a:pt x="352" y="526"/>
                </a:lnTo>
                <a:lnTo>
                  <a:pt x="352" y="526"/>
                </a:lnTo>
                <a:lnTo>
                  <a:pt x="352" y="527"/>
                </a:lnTo>
                <a:lnTo>
                  <a:pt x="352" y="527"/>
                </a:lnTo>
                <a:lnTo>
                  <a:pt x="351" y="527"/>
                </a:lnTo>
                <a:lnTo>
                  <a:pt x="351" y="527"/>
                </a:lnTo>
                <a:lnTo>
                  <a:pt x="350" y="527"/>
                </a:lnTo>
                <a:lnTo>
                  <a:pt x="350" y="527"/>
                </a:lnTo>
                <a:lnTo>
                  <a:pt x="350" y="527"/>
                </a:lnTo>
                <a:lnTo>
                  <a:pt x="350" y="528"/>
                </a:lnTo>
                <a:lnTo>
                  <a:pt x="350" y="528"/>
                </a:lnTo>
                <a:lnTo>
                  <a:pt x="350" y="529"/>
                </a:lnTo>
                <a:lnTo>
                  <a:pt x="350" y="529"/>
                </a:lnTo>
                <a:lnTo>
                  <a:pt x="350" y="529"/>
                </a:lnTo>
                <a:lnTo>
                  <a:pt x="350" y="529"/>
                </a:lnTo>
                <a:lnTo>
                  <a:pt x="350" y="530"/>
                </a:lnTo>
                <a:lnTo>
                  <a:pt x="351" y="530"/>
                </a:lnTo>
                <a:lnTo>
                  <a:pt x="351" y="530"/>
                </a:lnTo>
                <a:lnTo>
                  <a:pt x="352" y="530"/>
                </a:lnTo>
                <a:lnTo>
                  <a:pt x="352" y="530"/>
                </a:lnTo>
                <a:lnTo>
                  <a:pt x="352" y="530"/>
                </a:lnTo>
                <a:lnTo>
                  <a:pt x="352" y="531"/>
                </a:lnTo>
                <a:lnTo>
                  <a:pt x="353" y="531"/>
                </a:lnTo>
                <a:lnTo>
                  <a:pt x="353" y="531"/>
                </a:lnTo>
                <a:lnTo>
                  <a:pt x="353" y="531"/>
                </a:lnTo>
                <a:lnTo>
                  <a:pt x="354" y="531"/>
                </a:lnTo>
                <a:lnTo>
                  <a:pt x="354" y="532"/>
                </a:lnTo>
                <a:lnTo>
                  <a:pt x="354" y="532"/>
                </a:lnTo>
                <a:lnTo>
                  <a:pt x="355" y="532"/>
                </a:lnTo>
                <a:lnTo>
                  <a:pt x="355" y="532"/>
                </a:lnTo>
                <a:lnTo>
                  <a:pt x="355" y="532"/>
                </a:lnTo>
                <a:lnTo>
                  <a:pt x="356" y="532"/>
                </a:lnTo>
                <a:lnTo>
                  <a:pt x="356" y="533"/>
                </a:lnTo>
                <a:lnTo>
                  <a:pt x="356" y="533"/>
                </a:lnTo>
                <a:lnTo>
                  <a:pt x="357" y="533"/>
                </a:lnTo>
                <a:lnTo>
                  <a:pt x="357" y="532"/>
                </a:lnTo>
                <a:lnTo>
                  <a:pt x="358" y="532"/>
                </a:lnTo>
                <a:lnTo>
                  <a:pt x="358" y="531"/>
                </a:lnTo>
                <a:lnTo>
                  <a:pt x="358" y="530"/>
                </a:lnTo>
                <a:lnTo>
                  <a:pt x="358" y="530"/>
                </a:lnTo>
                <a:lnTo>
                  <a:pt x="358" y="529"/>
                </a:lnTo>
                <a:lnTo>
                  <a:pt x="357" y="529"/>
                </a:lnTo>
                <a:lnTo>
                  <a:pt x="357" y="529"/>
                </a:lnTo>
                <a:lnTo>
                  <a:pt x="357" y="529"/>
                </a:lnTo>
                <a:lnTo>
                  <a:pt x="357" y="528"/>
                </a:lnTo>
                <a:lnTo>
                  <a:pt x="357" y="528"/>
                </a:lnTo>
                <a:lnTo>
                  <a:pt x="357" y="527"/>
                </a:lnTo>
                <a:lnTo>
                  <a:pt x="358" y="527"/>
                </a:lnTo>
                <a:lnTo>
                  <a:pt x="358" y="527"/>
                </a:lnTo>
                <a:lnTo>
                  <a:pt x="358" y="527"/>
                </a:lnTo>
                <a:lnTo>
                  <a:pt x="358" y="528"/>
                </a:lnTo>
                <a:lnTo>
                  <a:pt x="359" y="528"/>
                </a:lnTo>
                <a:lnTo>
                  <a:pt x="359" y="529"/>
                </a:lnTo>
                <a:lnTo>
                  <a:pt x="359" y="529"/>
                </a:lnTo>
                <a:lnTo>
                  <a:pt x="360" y="529"/>
                </a:lnTo>
                <a:lnTo>
                  <a:pt x="360" y="530"/>
                </a:lnTo>
                <a:lnTo>
                  <a:pt x="360" y="530"/>
                </a:lnTo>
                <a:lnTo>
                  <a:pt x="360" y="531"/>
                </a:lnTo>
                <a:lnTo>
                  <a:pt x="360" y="531"/>
                </a:lnTo>
                <a:lnTo>
                  <a:pt x="360" y="532"/>
                </a:lnTo>
                <a:lnTo>
                  <a:pt x="360" y="532"/>
                </a:lnTo>
                <a:lnTo>
                  <a:pt x="360" y="533"/>
                </a:lnTo>
                <a:lnTo>
                  <a:pt x="360" y="533"/>
                </a:lnTo>
                <a:lnTo>
                  <a:pt x="360" y="533"/>
                </a:lnTo>
                <a:lnTo>
                  <a:pt x="360" y="534"/>
                </a:lnTo>
                <a:lnTo>
                  <a:pt x="360" y="534"/>
                </a:lnTo>
                <a:lnTo>
                  <a:pt x="360" y="535"/>
                </a:lnTo>
                <a:lnTo>
                  <a:pt x="360" y="535"/>
                </a:lnTo>
                <a:lnTo>
                  <a:pt x="361" y="535"/>
                </a:lnTo>
                <a:lnTo>
                  <a:pt x="361" y="535"/>
                </a:lnTo>
                <a:lnTo>
                  <a:pt x="361" y="535"/>
                </a:lnTo>
                <a:lnTo>
                  <a:pt x="361" y="534"/>
                </a:lnTo>
                <a:lnTo>
                  <a:pt x="362" y="534"/>
                </a:lnTo>
                <a:lnTo>
                  <a:pt x="362" y="534"/>
                </a:lnTo>
                <a:lnTo>
                  <a:pt x="362" y="533"/>
                </a:lnTo>
                <a:lnTo>
                  <a:pt x="362" y="533"/>
                </a:lnTo>
                <a:lnTo>
                  <a:pt x="362" y="533"/>
                </a:lnTo>
                <a:lnTo>
                  <a:pt x="361" y="532"/>
                </a:lnTo>
                <a:lnTo>
                  <a:pt x="361" y="532"/>
                </a:lnTo>
                <a:lnTo>
                  <a:pt x="361" y="531"/>
                </a:lnTo>
                <a:lnTo>
                  <a:pt x="361" y="530"/>
                </a:lnTo>
                <a:lnTo>
                  <a:pt x="360" y="529"/>
                </a:lnTo>
                <a:lnTo>
                  <a:pt x="360" y="529"/>
                </a:lnTo>
                <a:lnTo>
                  <a:pt x="360" y="528"/>
                </a:lnTo>
                <a:lnTo>
                  <a:pt x="360" y="528"/>
                </a:lnTo>
                <a:lnTo>
                  <a:pt x="360" y="527"/>
                </a:lnTo>
                <a:lnTo>
                  <a:pt x="359" y="527"/>
                </a:lnTo>
                <a:lnTo>
                  <a:pt x="359" y="526"/>
                </a:lnTo>
                <a:lnTo>
                  <a:pt x="359" y="526"/>
                </a:lnTo>
                <a:lnTo>
                  <a:pt x="359" y="526"/>
                </a:lnTo>
                <a:lnTo>
                  <a:pt x="358" y="526"/>
                </a:lnTo>
                <a:lnTo>
                  <a:pt x="358" y="526"/>
                </a:lnTo>
                <a:lnTo>
                  <a:pt x="358" y="525"/>
                </a:lnTo>
                <a:lnTo>
                  <a:pt x="357" y="525"/>
                </a:lnTo>
                <a:lnTo>
                  <a:pt x="356" y="524"/>
                </a:lnTo>
                <a:lnTo>
                  <a:pt x="356" y="524"/>
                </a:lnTo>
                <a:lnTo>
                  <a:pt x="356" y="523"/>
                </a:lnTo>
                <a:lnTo>
                  <a:pt x="357" y="523"/>
                </a:lnTo>
                <a:lnTo>
                  <a:pt x="358" y="523"/>
                </a:lnTo>
                <a:lnTo>
                  <a:pt x="358" y="523"/>
                </a:lnTo>
                <a:lnTo>
                  <a:pt x="359" y="523"/>
                </a:lnTo>
                <a:lnTo>
                  <a:pt x="359" y="523"/>
                </a:lnTo>
                <a:lnTo>
                  <a:pt x="360" y="523"/>
                </a:lnTo>
                <a:lnTo>
                  <a:pt x="362" y="523"/>
                </a:lnTo>
                <a:lnTo>
                  <a:pt x="362" y="523"/>
                </a:lnTo>
                <a:lnTo>
                  <a:pt x="363" y="523"/>
                </a:lnTo>
                <a:lnTo>
                  <a:pt x="363" y="523"/>
                </a:lnTo>
                <a:lnTo>
                  <a:pt x="364" y="523"/>
                </a:lnTo>
                <a:lnTo>
                  <a:pt x="364" y="523"/>
                </a:lnTo>
                <a:lnTo>
                  <a:pt x="364" y="523"/>
                </a:lnTo>
                <a:lnTo>
                  <a:pt x="364" y="522"/>
                </a:lnTo>
                <a:lnTo>
                  <a:pt x="364" y="522"/>
                </a:lnTo>
                <a:lnTo>
                  <a:pt x="363" y="521"/>
                </a:lnTo>
                <a:lnTo>
                  <a:pt x="363" y="521"/>
                </a:lnTo>
                <a:lnTo>
                  <a:pt x="363" y="521"/>
                </a:lnTo>
                <a:lnTo>
                  <a:pt x="362" y="521"/>
                </a:lnTo>
                <a:lnTo>
                  <a:pt x="362" y="521"/>
                </a:lnTo>
                <a:lnTo>
                  <a:pt x="362" y="521"/>
                </a:lnTo>
                <a:lnTo>
                  <a:pt x="361" y="521"/>
                </a:lnTo>
                <a:lnTo>
                  <a:pt x="360" y="521"/>
                </a:lnTo>
                <a:lnTo>
                  <a:pt x="360" y="521"/>
                </a:lnTo>
                <a:lnTo>
                  <a:pt x="359" y="520"/>
                </a:lnTo>
                <a:lnTo>
                  <a:pt x="358" y="520"/>
                </a:lnTo>
                <a:lnTo>
                  <a:pt x="358" y="520"/>
                </a:lnTo>
                <a:lnTo>
                  <a:pt x="357" y="520"/>
                </a:lnTo>
                <a:lnTo>
                  <a:pt x="357" y="520"/>
                </a:lnTo>
                <a:lnTo>
                  <a:pt x="356" y="520"/>
                </a:lnTo>
                <a:lnTo>
                  <a:pt x="356" y="520"/>
                </a:lnTo>
                <a:lnTo>
                  <a:pt x="356" y="519"/>
                </a:lnTo>
                <a:lnTo>
                  <a:pt x="355" y="519"/>
                </a:lnTo>
                <a:lnTo>
                  <a:pt x="355" y="518"/>
                </a:lnTo>
                <a:lnTo>
                  <a:pt x="355" y="518"/>
                </a:lnTo>
                <a:lnTo>
                  <a:pt x="355" y="517"/>
                </a:lnTo>
                <a:lnTo>
                  <a:pt x="354" y="517"/>
                </a:lnTo>
                <a:lnTo>
                  <a:pt x="354" y="517"/>
                </a:lnTo>
                <a:lnTo>
                  <a:pt x="353" y="517"/>
                </a:lnTo>
                <a:lnTo>
                  <a:pt x="353" y="517"/>
                </a:lnTo>
                <a:lnTo>
                  <a:pt x="353" y="516"/>
                </a:lnTo>
                <a:lnTo>
                  <a:pt x="352" y="516"/>
                </a:lnTo>
                <a:lnTo>
                  <a:pt x="352" y="516"/>
                </a:lnTo>
                <a:lnTo>
                  <a:pt x="352" y="516"/>
                </a:lnTo>
                <a:lnTo>
                  <a:pt x="351" y="516"/>
                </a:lnTo>
                <a:lnTo>
                  <a:pt x="351" y="516"/>
                </a:lnTo>
                <a:lnTo>
                  <a:pt x="351" y="515"/>
                </a:lnTo>
                <a:lnTo>
                  <a:pt x="351" y="515"/>
                </a:lnTo>
                <a:lnTo>
                  <a:pt x="350" y="515"/>
                </a:lnTo>
                <a:lnTo>
                  <a:pt x="350" y="515"/>
                </a:lnTo>
                <a:lnTo>
                  <a:pt x="350" y="515"/>
                </a:lnTo>
                <a:lnTo>
                  <a:pt x="350" y="515"/>
                </a:lnTo>
                <a:lnTo>
                  <a:pt x="350" y="514"/>
                </a:lnTo>
                <a:lnTo>
                  <a:pt x="349" y="514"/>
                </a:lnTo>
                <a:lnTo>
                  <a:pt x="349" y="514"/>
                </a:lnTo>
                <a:lnTo>
                  <a:pt x="348" y="514"/>
                </a:lnTo>
                <a:lnTo>
                  <a:pt x="348" y="515"/>
                </a:lnTo>
                <a:lnTo>
                  <a:pt x="348" y="515"/>
                </a:lnTo>
                <a:lnTo>
                  <a:pt x="347" y="515"/>
                </a:lnTo>
                <a:lnTo>
                  <a:pt x="347" y="515"/>
                </a:lnTo>
                <a:lnTo>
                  <a:pt x="347" y="515"/>
                </a:lnTo>
                <a:lnTo>
                  <a:pt x="346" y="515"/>
                </a:lnTo>
                <a:lnTo>
                  <a:pt x="346" y="515"/>
                </a:lnTo>
                <a:lnTo>
                  <a:pt x="346" y="515"/>
                </a:lnTo>
                <a:lnTo>
                  <a:pt x="345" y="515"/>
                </a:lnTo>
                <a:lnTo>
                  <a:pt x="345" y="515"/>
                </a:lnTo>
                <a:lnTo>
                  <a:pt x="344" y="515"/>
                </a:lnTo>
                <a:lnTo>
                  <a:pt x="344" y="515"/>
                </a:lnTo>
                <a:lnTo>
                  <a:pt x="343" y="515"/>
                </a:lnTo>
                <a:lnTo>
                  <a:pt x="343" y="515"/>
                </a:lnTo>
                <a:lnTo>
                  <a:pt x="343" y="514"/>
                </a:lnTo>
                <a:lnTo>
                  <a:pt x="342" y="514"/>
                </a:lnTo>
                <a:lnTo>
                  <a:pt x="342" y="514"/>
                </a:lnTo>
                <a:lnTo>
                  <a:pt x="342" y="513"/>
                </a:lnTo>
                <a:lnTo>
                  <a:pt x="342" y="513"/>
                </a:lnTo>
                <a:lnTo>
                  <a:pt x="342" y="513"/>
                </a:lnTo>
                <a:lnTo>
                  <a:pt x="342" y="512"/>
                </a:lnTo>
                <a:lnTo>
                  <a:pt x="342" y="512"/>
                </a:lnTo>
                <a:lnTo>
                  <a:pt x="342" y="512"/>
                </a:lnTo>
                <a:lnTo>
                  <a:pt x="342" y="512"/>
                </a:lnTo>
                <a:lnTo>
                  <a:pt x="341" y="512"/>
                </a:lnTo>
                <a:lnTo>
                  <a:pt x="341" y="512"/>
                </a:lnTo>
                <a:lnTo>
                  <a:pt x="341" y="512"/>
                </a:lnTo>
                <a:lnTo>
                  <a:pt x="340" y="512"/>
                </a:lnTo>
                <a:lnTo>
                  <a:pt x="340" y="513"/>
                </a:lnTo>
                <a:lnTo>
                  <a:pt x="340" y="513"/>
                </a:lnTo>
                <a:lnTo>
                  <a:pt x="339" y="513"/>
                </a:lnTo>
                <a:lnTo>
                  <a:pt x="339" y="513"/>
                </a:lnTo>
                <a:lnTo>
                  <a:pt x="338" y="513"/>
                </a:lnTo>
                <a:lnTo>
                  <a:pt x="338" y="513"/>
                </a:lnTo>
                <a:lnTo>
                  <a:pt x="337" y="513"/>
                </a:lnTo>
                <a:lnTo>
                  <a:pt x="337" y="512"/>
                </a:lnTo>
                <a:lnTo>
                  <a:pt x="337" y="512"/>
                </a:lnTo>
                <a:lnTo>
                  <a:pt x="337" y="512"/>
                </a:lnTo>
                <a:lnTo>
                  <a:pt x="337" y="512"/>
                </a:lnTo>
                <a:lnTo>
                  <a:pt x="336" y="512"/>
                </a:lnTo>
                <a:lnTo>
                  <a:pt x="336" y="512"/>
                </a:lnTo>
                <a:lnTo>
                  <a:pt x="335" y="512"/>
                </a:lnTo>
                <a:lnTo>
                  <a:pt x="335" y="512"/>
                </a:lnTo>
                <a:lnTo>
                  <a:pt x="335" y="512"/>
                </a:lnTo>
                <a:lnTo>
                  <a:pt x="334" y="512"/>
                </a:lnTo>
                <a:lnTo>
                  <a:pt x="334" y="512"/>
                </a:lnTo>
                <a:lnTo>
                  <a:pt x="333" y="512"/>
                </a:lnTo>
                <a:lnTo>
                  <a:pt x="333" y="512"/>
                </a:lnTo>
                <a:lnTo>
                  <a:pt x="333" y="512"/>
                </a:lnTo>
                <a:lnTo>
                  <a:pt x="333" y="512"/>
                </a:lnTo>
                <a:lnTo>
                  <a:pt x="332" y="512"/>
                </a:lnTo>
                <a:lnTo>
                  <a:pt x="332" y="512"/>
                </a:lnTo>
                <a:lnTo>
                  <a:pt x="331" y="512"/>
                </a:lnTo>
                <a:lnTo>
                  <a:pt x="331" y="512"/>
                </a:lnTo>
                <a:lnTo>
                  <a:pt x="331" y="512"/>
                </a:lnTo>
                <a:lnTo>
                  <a:pt x="331" y="512"/>
                </a:lnTo>
                <a:lnTo>
                  <a:pt x="330" y="512"/>
                </a:lnTo>
                <a:lnTo>
                  <a:pt x="330" y="513"/>
                </a:lnTo>
                <a:lnTo>
                  <a:pt x="331" y="513"/>
                </a:lnTo>
                <a:lnTo>
                  <a:pt x="330" y="513"/>
                </a:lnTo>
                <a:lnTo>
                  <a:pt x="329" y="513"/>
                </a:lnTo>
                <a:lnTo>
                  <a:pt x="329" y="513"/>
                </a:lnTo>
                <a:lnTo>
                  <a:pt x="329" y="513"/>
                </a:lnTo>
                <a:lnTo>
                  <a:pt x="328" y="513"/>
                </a:lnTo>
                <a:lnTo>
                  <a:pt x="328" y="513"/>
                </a:lnTo>
                <a:lnTo>
                  <a:pt x="328" y="513"/>
                </a:lnTo>
                <a:lnTo>
                  <a:pt x="327" y="513"/>
                </a:lnTo>
                <a:lnTo>
                  <a:pt x="327" y="512"/>
                </a:lnTo>
                <a:lnTo>
                  <a:pt x="327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1"/>
                </a:lnTo>
                <a:lnTo>
                  <a:pt x="326" y="511"/>
                </a:lnTo>
                <a:lnTo>
                  <a:pt x="325" y="510"/>
                </a:lnTo>
                <a:lnTo>
                  <a:pt x="325" y="510"/>
                </a:lnTo>
                <a:lnTo>
                  <a:pt x="325" y="509"/>
                </a:lnTo>
                <a:lnTo>
                  <a:pt x="325" y="509"/>
                </a:lnTo>
                <a:lnTo>
                  <a:pt x="326" y="508"/>
                </a:lnTo>
                <a:lnTo>
                  <a:pt x="326" y="508"/>
                </a:lnTo>
                <a:lnTo>
                  <a:pt x="326" y="508"/>
                </a:lnTo>
                <a:lnTo>
                  <a:pt x="326" y="507"/>
                </a:lnTo>
                <a:lnTo>
                  <a:pt x="326" y="507"/>
                </a:lnTo>
                <a:lnTo>
                  <a:pt x="326" y="506"/>
                </a:lnTo>
                <a:lnTo>
                  <a:pt x="326" y="506"/>
                </a:lnTo>
                <a:lnTo>
                  <a:pt x="326" y="506"/>
                </a:lnTo>
                <a:lnTo>
                  <a:pt x="326" y="505"/>
                </a:lnTo>
                <a:lnTo>
                  <a:pt x="326" y="505"/>
                </a:lnTo>
                <a:lnTo>
                  <a:pt x="326" y="504"/>
                </a:lnTo>
                <a:lnTo>
                  <a:pt x="325" y="504"/>
                </a:lnTo>
                <a:lnTo>
                  <a:pt x="325" y="504"/>
                </a:lnTo>
                <a:lnTo>
                  <a:pt x="325" y="504"/>
                </a:lnTo>
                <a:lnTo>
                  <a:pt x="325" y="504"/>
                </a:lnTo>
                <a:lnTo>
                  <a:pt x="324" y="504"/>
                </a:lnTo>
                <a:lnTo>
                  <a:pt x="324" y="504"/>
                </a:lnTo>
                <a:lnTo>
                  <a:pt x="324" y="505"/>
                </a:lnTo>
                <a:lnTo>
                  <a:pt x="323" y="505"/>
                </a:lnTo>
                <a:lnTo>
                  <a:pt x="323" y="506"/>
                </a:lnTo>
                <a:lnTo>
                  <a:pt x="323" y="506"/>
                </a:lnTo>
                <a:lnTo>
                  <a:pt x="323" y="506"/>
                </a:lnTo>
                <a:lnTo>
                  <a:pt x="323" y="507"/>
                </a:lnTo>
                <a:lnTo>
                  <a:pt x="323" y="507"/>
                </a:lnTo>
                <a:lnTo>
                  <a:pt x="322" y="508"/>
                </a:lnTo>
                <a:lnTo>
                  <a:pt x="322" y="508"/>
                </a:lnTo>
                <a:lnTo>
                  <a:pt x="321" y="507"/>
                </a:lnTo>
                <a:lnTo>
                  <a:pt x="321" y="507"/>
                </a:lnTo>
                <a:lnTo>
                  <a:pt x="321" y="507"/>
                </a:lnTo>
                <a:lnTo>
                  <a:pt x="320" y="507"/>
                </a:lnTo>
                <a:lnTo>
                  <a:pt x="320" y="506"/>
                </a:lnTo>
                <a:lnTo>
                  <a:pt x="319" y="506"/>
                </a:lnTo>
                <a:lnTo>
                  <a:pt x="319" y="506"/>
                </a:lnTo>
                <a:lnTo>
                  <a:pt x="318" y="506"/>
                </a:lnTo>
                <a:lnTo>
                  <a:pt x="318" y="506"/>
                </a:lnTo>
                <a:lnTo>
                  <a:pt x="317" y="506"/>
                </a:lnTo>
                <a:lnTo>
                  <a:pt x="317" y="505"/>
                </a:lnTo>
                <a:lnTo>
                  <a:pt x="317" y="505"/>
                </a:lnTo>
                <a:lnTo>
                  <a:pt x="318" y="504"/>
                </a:lnTo>
                <a:lnTo>
                  <a:pt x="318" y="504"/>
                </a:lnTo>
                <a:lnTo>
                  <a:pt x="317" y="504"/>
                </a:lnTo>
                <a:lnTo>
                  <a:pt x="317" y="504"/>
                </a:lnTo>
                <a:lnTo>
                  <a:pt x="317" y="504"/>
                </a:lnTo>
                <a:lnTo>
                  <a:pt x="317" y="503"/>
                </a:lnTo>
                <a:lnTo>
                  <a:pt x="317" y="503"/>
                </a:lnTo>
                <a:lnTo>
                  <a:pt x="317" y="502"/>
                </a:lnTo>
                <a:lnTo>
                  <a:pt x="318" y="503"/>
                </a:lnTo>
                <a:lnTo>
                  <a:pt x="319" y="503"/>
                </a:lnTo>
                <a:lnTo>
                  <a:pt x="319" y="503"/>
                </a:lnTo>
                <a:lnTo>
                  <a:pt x="320" y="503"/>
                </a:lnTo>
                <a:lnTo>
                  <a:pt x="320" y="502"/>
                </a:lnTo>
                <a:lnTo>
                  <a:pt x="320" y="502"/>
                </a:lnTo>
                <a:lnTo>
                  <a:pt x="320" y="502"/>
                </a:lnTo>
                <a:lnTo>
                  <a:pt x="320" y="501"/>
                </a:lnTo>
                <a:lnTo>
                  <a:pt x="320" y="501"/>
                </a:lnTo>
                <a:lnTo>
                  <a:pt x="321" y="501"/>
                </a:lnTo>
                <a:lnTo>
                  <a:pt x="321" y="500"/>
                </a:lnTo>
                <a:lnTo>
                  <a:pt x="321" y="500"/>
                </a:lnTo>
                <a:lnTo>
                  <a:pt x="321" y="500"/>
                </a:lnTo>
                <a:lnTo>
                  <a:pt x="322" y="500"/>
                </a:lnTo>
                <a:lnTo>
                  <a:pt x="322" y="501"/>
                </a:lnTo>
                <a:lnTo>
                  <a:pt x="323" y="501"/>
                </a:lnTo>
                <a:lnTo>
                  <a:pt x="323" y="501"/>
                </a:lnTo>
                <a:lnTo>
                  <a:pt x="324" y="501"/>
                </a:lnTo>
                <a:lnTo>
                  <a:pt x="324" y="502"/>
                </a:lnTo>
                <a:lnTo>
                  <a:pt x="325" y="501"/>
                </a:lnTo>
                <a:lnTo>
                  <a:pt x="325" y="501"/>
                </a:lnTo>
                <a:lnTo>
                  <a:pt x="325" y="500"/>
                </a:lnTo>
                <a:lnTo>
                  <a:pt x="325" y="500"/>
                </a:lnTo>
                <a:lnTo>
                  <a:pt x="325" y="500"/>
                </a:lnTo>
                <a:lnTo>
                  <a:pt x="325" y="499"/>
                </a:lnTo>
                <a:lnTo>
                  <a:pt x="325" y="499"/>
                </a:lnTo>
                <a:lnTo>
                  <a:pt x="325" y="498"/>
                </a:lnTo>
                <a:lnTo>
                  <a:pt x="325" y="498"/>
                </a:lnTo>
                <a:lnTo>
                  <a:pt x="326" y="497"/>
                </a:lnTo>
                <a:lnTo>
                  <a:pt x="326" y="497"/>
                </a:lnTo>
                <a:lnTo>
                  <a:pt x="327" y="497"/>
                </a:lnTo>
                <a:lnTo>
                  <a:pt x="327" y="497"/>
                </a:lnTo>
                <a:lnTo>
                  <a:pt x="328" y="497"/>
                </a:lnTo>
                <a:lnTo>
                  <a:pt x="328" y="497"/>
                </a:lnTo>
                <a:lnTo>
                  <a:pt x="329" y="497"/>
                </a:lnTo>
                <a:lnTo>
                  <a:pt x="329" y="497"/>
                </a:lnTo>
                <a:lnTo>
                  <a:pt x="329" y="498"/>
                </a:lnTo>
                <a:lnTo>
                  <a:pt x="329" y="498"/>
                </a:lnTo>
                <a:lnTo>
                  <a:pt x="329" y="498"/>
                </a:lnTo>
                <a:lnTo>
                  <a:pt x="330" y="498"/>
                </a:lnTo>
                <a:lnTo>
                  <a:pt x="330" y="499"/>
                </a:lnTo>
                <a:lnTo>
                  <a:pt x="331" y="499"/>
                </a:lnTo>
                <a:lnTo>
                  <a:pt x="331" y="499"/>
                </a:lnTo>
                <a:lnTo>
                  <a:pt x="331" y="499"/>
                </a:lnTo>
                <a:lnTo>
                  <a:pt x="332" y="499"/>
                </a:lnTo>
                <a:lnTo>
                  <a:pt x="332" y="500"/>
                </a:lnTo>
                <a:lnTo>
                  <a:pt x="332" y="500"/>
                </a:lnTo>
                <a:lnTo>
                  <a:pt x="332" y="500"/>
                </a:lnTo>
                <a:lnTo>
                  <a:pt x="333" y="500"/>
                </a:lnTo>
                <a:lnTo>
                  <a:pt x="333" y="500"/>
                </a:lnTo>
                <a:lnTo>
                  <a:pt x="333" y="500"/>
                </a:lnTo>
                <a:lnTo>
                  <a:pt x="333" y="500"/>
                </a:lnTo>
                <a:lnTo>
                  <a:pt x="333" y="499"/>
                </a:lnTo>
                <a:lnTo>
                  <a:pt x="334" y="499"/>
                </a:lnTo>
                <a:lnTo>
                  <a:pt x="334" y="498"/>
                </a:lnTo>
                <a:lnTo>
                  <a:pt x="335" y="498"/>
                </a:lnTo>
                <a:lnTo>
                  <a:pt x="335" y="497"/>
                </a:lnTo>
                <a:lnTo>
                  <a:pt x="335" y="496"/>
                </a:lnTo>
                <a:lnTo>
                  <a:pt x="335" y="496"/>
                </a:lnTo>
                <a:lnTo>
                  <a:pt x="336" y="496"/>
                </a:lnTo>
                <a:lnTo>
                  <a:pt x="336" y="496"/>
                </a:lnTo>
                <a:lnTo>
                  <a:pt x="337" y="496"/>
                </a:lnTo>
                <a:lnTo>
                  <a:pt x="337" y="496"/>
                </a:lnTo>
                <a:lnTo>
                  <a:pt x="337" y="496"/>
                </a:lnTo>
                <a:lnTo>
                  <a:pt x="338" y="496"/>
                </a:lnTo>
                <a:lnTo>
                  <a:pt x="338" y="496"/>
                </a:lnTo>
                <a:lnTo>
                  <a:pt x="339" y="496"/>
                </a:lnTo>
                <a:lnTo>
                  <a:pt x="340" y="496"/>
                </a:lnTo>
                <a:lnTo>
                  <a:pt x="340" y="496"/>
                </a:lnTo>
                <a:lnTo>
                  <a:pt x="341" y="496"/>
                </a:lnTo>
                <a:lnTo>
                  <a:pt x="341" y="496"/>
                </a:lnTo>
                <a:lnTo>
                  <a:pt x="342" y="495"/>
                </a:lnTo>
                <a:lnTo>
                  <a:pt x="342" y="495"/>
                </a:lnTo>
                <a:lnTo>
                  <a:pt x="342" y="495"/>
                </a:lnTo>
                <a:lnTo>
                  <a:pt x="342" y="495"/>
                </a:lnTo>
                <a:lnTo>
                  <a:pt x="343" y="495"/>
                </a:lnTo>
                <a:lnTo>
                  <a:pt x="343" y="495"/>
                </a:lnTo>
                <a:lnTo>
                  <a:pt x="343" y="495"/>
                </a:lnTo>
                <a:lnTo>
                  <a:pt x="344" y="495"/>
                </a:lnTo>
                <a:lnTo>
                  <a:pt x="344" y="494"/>
                </a:lnTo>
                <a:lnTo>
                  <a:pt x="345" y="494"/>
                </a:lnTo>
                <a:lnTo>
                  <a:pt x="345" y="494"/>
                </a:lnTo>
                <a:lnTo>
                  <a:pt x="345" y="494"/>
                </a:lnTo>
                <a:lnTo>
                  <a:pt x="346" y="494"/>
                </a:lnTo>
                <a:lnTo>
                  <a:pt x="346" y="494"/>
                </a:lnTo>
                <a:lnTo>
                  <a:pt x="346" y="494"/>
                </a:lnTo>
                <a:lnTo>
                  <a:pt x="347" y="494"/>
                </a:lnTo>
                <a:lnTo>
                  <a:pt x="347" y="494"/>
                </a:lnTo>
                <a:lnTo>
                  <a:pt x="348" y="494"/>
                </a:lnTo>
                <a:lnTo>
                  <a:pt x="348" y="494"/>
                </a:lnTo>
                <a:lnTo>
                  <a:pt x="349" y="494"/>
                </a:lnTo>
                <a:lnTo>
                  <a:pt x="349" y="494"/>
                </a:lnTo>
                <a:lnTo>
                  <a:pt x="350" y="494"/>
                </a:lnTo>
                <a:lnTo>
                  <a:pt x="350" y="494"/>
                </a:lnTo>
                <a:lnTo>
                  <a:pt x="350" y="494"/>
                </a:lnTo>
                <a:lnTo>
                  <a:pt x="351" y="494"/>
                </a:lnTo>
                <a:lnTo>
                  <a:pt x="351" y="494"/>
                </a:lnTo>
                <a:lnTo>
                  <a:pt x="351" y="494"/>
                </a:lnTo>
                <a:lnTo>
                  <a:pt x="352" y="494"/>
                </a:lnTo>
                <a:lnTo>
                  <a:pt x="352" y="494"/>
                </a:lnTo>
                <a:lnTo>
                  <a:pt x="352" y="494"/>
                </a:lnTo>
                <a:lnTo>
                  <a:pt x="353" y="494"/>
                </a:lnTo>
                <a:lnTo>
                  <a:pt x="354" y="494"/>
                </a:lnTo>
                <a:lnTo>
                  <a:pt x="354" y="494"/>
                </a:lnTo>
                <a:lnTo>
                  <a:pt x="354" y="494"/>
                </a:lnTo>
                <a:lnTo>
                  <a:pt x="354" y="494"/>
                </a:lnTo>
                <a:lnTo>
                  <a:pt x="354" y="493"/>
                </a:lnTo>
                <a:lnTo>
                  <a:pt x="354" y="493"/>
                </a:lnTo>
                <a:lnTo>
                  <a:pt x="354" y="493"/>
                </a:lnTo>
                <a:lnTo>
                  <a:pt x="353" y="493"/>
                </a:lnTo>
                <a:lnTo>
                  <a:pt x="353" y="492"/>
                </a:lnTo>
                <a:lnTo>
                  <a:pt x="353" y="492"/>
                </a:lnTo>
                <a:lnTo>
                  <a:pt x="352" y="492"/>
                </a:lnTo>
                <a:lnTo>
                  <a:pt x="352" y="492"/>
                </a:lnTo>
                <a:lnTo>
                  <a:pt x="352" y="492"/>
                </a:lnTo>
                <a:lnTo>
                  <a:pt x="352" y="492"/>
                </a:lnTo>
                <a:lnTo>
                  <a:pt x="351" y="492"/>
                </a:lnTo>
                <a:lnTo>
                  <a:pt x="350" y="492"/>
                </a:lnTo>
                <a:lnTo>
                  <a:pt x="350" y="491"/>
                </a:lnTo>
                <a:lnTo>
                  <a:pt x="350" y="491"/>
                </a:lnTo>
                <a:lnTo>
                  <a:pt x="349" y="491"/>
                </a:lnTo>
                <a:lnTo>
                  <a:pt x="349" y="491"/>
                </a:lnTo>
                <a:lnTo>
                  <a:pt x="348" y="491"/>
                </a:lnTo>
                <a:lnTo>
                  <a:pt x="347" y="491"/>
                </a:lnTo>
                <a:lnTo>
                  <a:pt x="346" y="491"/>
                </a:lnTo>
                <a:lnTo>
                  <a:pt x="346" y="491"/>
                </a:lnTo>
                <a:lnTo>
                  <a:pt x="346" y="491"/>
                </a:lnTo>
                <a:lnTo>
                  <a:pt x="345" y="491"/>
                </a:lnTo>
                <a:lnTo>
                  <a:pt x="346" y="491"/>
                </a:lnTo>
                <a:lnTo>
                  <a:pt x="346" y="490"/>
                </a:lnTo>
                <a:lnTo>
                  <a:pt x="346" y="490"/>
                </a:lnTo>
                <a:lnTo>
                  <a:pt x="346" y="490"/>
                </a:lnTo>
                <a:lnTo>
                  <a:pt x="346" y="490"/>
                </a:lnTo>
                <a:lnTo>
                  <a:pt x="347" y="490"/>
                </a:lnTo>
                <a:lnTo>
                  <a:pt x="348" y="490"/>
                </a:lnTo>
                <a:lnTo>
                  <a:pt x="349" y="490"/>
                </a:lnTo>
                <a:lnTo>
                  <a:pt x="349" y="490"/>
                </a:lnTo>
                <a:lnTo>
                  <a:pt x="349" y="490"/>
                </a:lnTo>
                <a:lnTo>
                  <a:pt x="350" y="490"/>
                </a:lnTo>
                <a:lnTo>
                  <a:pt x="350" y="490"/>
                </a:lnTo>
                <a:lnTo>
                  <a:pt x="350" y="490"/>
                </a:lnTo>
                <a:lnTo>
                  <a:pt x="351" y="490"/>
                </a:lnTo>
                <a:lnTo>
                  <a:pt x="351" y="490"/>
                </a:lnTo>
                <a:lnTo>
                  <a:pt x="351" y="491"/>
                </a:lnTo>
                <a:lnTo>
                  <a:pt x="352" y="491"/>
                </a:lnTo>
                <a:lnTo>
                  <a:pt x="352" y="491"/>
                </a:lnTo>
                <a:lnTo>
                  <a:pt x="352" y="491"/>
                </a:lnTo>
                <a:lnTo>
                  <a:pt x="353" y="491"/>
                </a:lnTo>
                <a:lnTo>
                  <a:pt x="354" y="491"/>
                </a:lnTo>
                <a:lnTo>
                  <a:pt x="355" y="491"/>
                </a:lnTo>
                <a:lnTo>
                  <a:pt x="355" y="491"/>
                </a:lnTo>
                <a:lnTo>
                  <a:pt x="356" y="491"/>
                </a:lnTo>
                <a:lnTo>
                  <a:pt x="356" y="491"/>
                </a:lnTo>
                <a:lnTo>
                  <a:pt x="357" y="490"/>
                </a:lnTo>
                <a:lnTo>
                  <a:pt x="357" y="490"/>
                </a:lnTo>
                <a:lnTo>
                  <a:pt x="357" y="489"/>
                </a:lnTo>
                <a:lnTo>
                  <a:pt x="357" y="489"/>
                </a:lnTo>
                <a:lnTo>
                  <a:pt x="357" y="488"/>
                </a:lnTo>
                <a:lnTo>
                  <a:pt x="357" y="488"/>
                </a:lnTo>
                <a:lnTo>
                  <a:pt x="357" y="487"/>
                </a:lnTo>
                <a:lnTo>
                  <a:pt x="358" y="487"/>
                </a:lnTo>
                <a:lnTo>
                  <a:pt x="358" y="487"/>
                </a:lnTo>
                <a:lnTo>
                  <a:pt x="358" y="487"/>
                </a:lnTo>
                <a:lnTo>
                  <a:pt x="358" y="487"/>
                </a:lnTo>
                <a:lnTo>
                  <a:pt x="359" y="487"/>
                </a:lnTo>
                <a:lnTo>
                  <a:pt x="359" y="487"/>
                </a:lnTo>
                <a:lnTo>
                  <a:pt x="360" y="487"/>
                </a:lnTo>
                <a:lnTo>
                  <a:pt x="360" y="487"/>
                </a:lnTo>
                <a:lnTo>
                  <a:pt x="362" y="487"/>
                </a:lnTo>
                <a:lnTo>
                  <a:pt x="362" y="487"/>
                </a:lnTo>
                <a:lnTo>
                  <a:pt x="362" y="487"/>
                </a:lnTo>
                <a:lnTo>
                  <a:pt x="363" y="487"/>
                </a:lnTo>
                <a:lnTo>
                  <a:pt x="363" y="487"/>
                </a:lnTo>
                <a:lnTo>
                  <a:pt x="363" y="487"/>
                </a:lnTo>
                <a:lnTo>
                  <a:pt x="364" y="487"/>
                </a:lnTo>
                <a:lnTo>
                  <a:pt x="364" y="487"/>
                </a:lnTo>
                <a:lnTo>
                  <a:pt x="365" y="486"/>
                </a:lnTo>
                <a:lnTo>
                  <a:pt x="365" y="486"/>
                </a:lnTo>
                <a:lnTo>
                  <a:pt x="365" y="485"/>
                </a:lnTo>
                <a:lnTo>
                  <a:pt x="366" y="485"/>
                </a:lnTo>
                <a:lnTo>
                  <a:pt x="366" y="485"/>
                </a:lnTo>
                <a:lnTo>
                  <a:pt x="366" y="484"/>
                </a:lnTo>
                <a:lnTo>
                  <a:pt x="366" y="484"/>
                </a:lnTo>
                <a:lnTo>
                  <a:pt x="367" y="483"/>
                </a:lnTo>
                <a:lnTo>
                  <a:pt x="367" y="483"/>
                </a:lnTo>
                <a:lnTo>
                  <a:pt x="367" y="483"/>
                </a:lnTo>
                <a:lnTo>
                  <a:pt x="368" y="483"/>
                </a:lnTo>
                <a:lnTo>
                  <a:pt x="368" y="483"/>
                </a:lnTo>
                <a:lnTo>
                  <a:pt x="369" y="483"/>
                </a:lnTo>
                <a:lnTo>
                  <a:pt x="369" y="483"/>
                </a:lnTo>
                <a:lnTo>
                  <a:pt x="369" y="483"/>
                </a:lnTo>
                <a:lnTo>
                  <a:pt x="370" y="482"/>
                </a:lnTo>
                <a:lnTo>
                  <a:pt x="370" y="482"/>
                </a:lnTo>
                <a:lnTo>
                  <a:pt x="370" y="482"/>
                </a:lnTo>
                <a:lnTo>
                  <a:pt x="371" y="481"/>
                </a:lnTo>
                <a:lnTo>
                  <a:pt x="371" y="481"/>
                </a:lnTo>
                <a:lnTo>
                  <a:pt x="371" y="480"/>
                </a:lnTo>
                <a:lnTo>
                  <a:pt x="371" y="480"/>
                </a:lnTo>
                <a:lnTo>
                  <a:pt x="371" y="480"/>
                </a:lnTo>
                <a:lnTo>
                  <a:pt x="371" y="479"/>
                </a:lnTo>
                <a:lnTo>
                  <a:pt x="371" y="479"/>
                </a:lnTo>
                <a:lnTo>
                  <a:pt x="371" y="479"/>
                </a:lnTo>
                <a:lnTo>
                  <a:pt x="371" y="479"/>
                </a:lnTo>
                <a:lnTo>
                  <a:pt x="371" y="478"/>
                </a:lnTo>
                <a:lnTo>
                  <a:pt x="371" y="478"/>
                </a:lnTo>
                <a:lnTo>
                  <a:pt x="371" y="477"/>
                </a:lnTo>
                <a:lnTo>
                  <a:pt x="371" y="477"/>
                </a:lnTo>
                <a:lnTo>
                  <a:pt x="370" y="477"/>
                </a:lnTo>
                <a:lnTo>
                  <a:pt x="368" y="476"/>
                </a:lnTo>
                <a:lnTo>
                  <a:pt x="368" y="476"/>
                </a:lnTo>
                <a:lnTo>
                  <a:pt x="368" y="475"/>
                </a:lnTo>
                <a:lnTo>
                  <a:pt x="367" y="475"/>
                </a:lnTo>
                <a:lnTo>
                  <a:pt x="367" y="475"/>
                </a:lnTo>
                <a:lnTo>
                  <a:pt x="367" y="475"/>
                </a:lnTo>
                <a:lnTo>
                  <a:pt x="367" y="475"/>
                </a:lnTo>
                <a:lnTo>
                  <a:pt x="366" y="475"/>
                </a:lnTo>
                <a:lnTo>
                  <a:pt x="366" y="474"/>
                </a:lnTo>
                <a:lnTo>
                  <a:pt x="366" y="474"/>
                </a:lnTo>
                <a:lnTo>
                  <a:pt x="365" y="474"/>
                </a:lnTo>
                <a:lnTo>
                  <a:pt x="365" y="473"/>
                </a:lnTo>
                <a:lnTo>
                  <a:pt x="365" y="473"/>
                </a:lnTo>
                <a:lnTo>
                  <a:pt x="363" y="473"/>
                </a:lnTo>
                <a:lnTo>
                  <a:pt x="363" y="474"/>
                </a:lnTo>
                <a:lnTo>
                  <a:pt x="363" y="474"/>
                </a:lnTo>
                <a:lnTo>
                  <a:pt x="363" y="475"/>
                </a:lnTo>
                <a:lnTo>
                  <a:pt x="363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6"/>
                </a:lnTo>
                <a:lnTo>
                  <a:pt x="365" y="476"/>
                </a:lnTo>
                <a:lnTo>
                  <a:pt x="365" y="476"/>
                </a:lnTo>
                <a:lnTo>
                  <a:pt x="365" y="477"/>
                </a:lnTo>
                <a:lnTo>
                  <a:pt x="365" y="477"/>
                </a:lnTo>
                <a:lnTo>
                  <a:pt x="364" y="478"/>
                </a:lnTo>
                <a:lnTo>
                  <a:pt x="364" y="478"/>
                </a:lnTo>
                <a:lnTo>
                  <a:pt x="363" y="478"/>
                </a:lnTo>
                <a:lnTo>
                  <a:pt x="363" y="478"/>
                </a:lnTo>
                <a:lnTo>
                  <a:pt x="363" y="479"/>
                </a:lnTo>
                <a:lnTo>
                  <a:pt x="362" y="479"/>
                </a:lnTo>
                <a:lnTo>
                  <a:pt x="362" y="479"/>
                </a:lnTo>
                <a:lnTo>
                  <a:pt x="362" y="479"/>
                </a:lnTo>
                <a:lnTo>
                  <a:pt x="362" y="479"/>
                </a:lnTo>
                <a:lnTo>
                  <a:pt x="361" y="479"/>
                </a:lnTo>
                <a:lnTo>
                  <a:pt x="360" y="479"/>
                </a:lnTo>
                <a:lnTo>
                  <a:pt x="360" y="479"/>
                </a:lnTo>
                <a:lnTo>
                  <a:pt x="361" y="479"/>
                </a:lnTo>
                <a:lnTo>
                  <a:pt x="361" y="478"/>
                </a:lnTo>
                <a:lnTo>
                  <a:pt x="361" y="478"/>
                </a:lnTo>
                <a:lnTo>
                  <a:pt x="362" y="478"/>
                </a:lnTo>
                <a:lnTo>
                  <a:pt x="362" y="477"/>
                </a:lnTo>
                <a:lnTo>
                  <a:pt x="362" y="477"/>
                </a:lnTo>
                <a:lnTo>
                  <a:pt x="362" y="477"/>
                </a:lnTo>
                <a:lnTo>
                  <a:pt x="363" y="476"/>
                </a:lnTo>
                <a:lnTo>
                  <a:pt x="363" y="476"/>
                </a:lnTo>
                <a:lnTo>
                  <a:pt x="363" y="475"/>
                </a:lnTo>
                <a:lnTo>
                  <a:pt x="363" y="475"/>
                </a:lnTo>
                <a:lnTo>
                  <a:pt x="363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1" y="475"/>
                </a:lnTo>
                <a:lnTo>
                  <a:pt x="361" y="476"/>
                </a:lnTo>
                <a:lnTo>
                  <a:pt x="360" y="476"/>
                </a:lnTo>
                <a:lnTo>
                  <a:pt x="360" y="476"/>
                </a:lnTo>
                <a:lnTo>
                  <a:pt x="360" y="476"/>
                </a:lnTo>
                <a:lnTo>
                  <a:pt x="359" y="476"/>
                </a:lnTo>
                <a:lnTo>
                  <a:pt x="359" y="476"/>
                </a:lnTo>
                <a:lnTo>
                  <a:pt x="358" y="476"/>
                </a:lnTo>
                <a:lnTo>
                  <a:pt x="358" y="476"/>
                </a:lnTo>
                <a:lnTo>
                  <a:pt x="358" y="476"/>
                </a:lnTo>
                <a:lnTo>
                  <a:pt x="358" y="476"/>
                </a:lnTo>
                <a:lnTo>
                  <a:pt x="358" y="477"/>
                </a:lnTo>
                <a:lnTo>
                  <a:pt x="358" y="477"/>
                </a:lnTo>
                <a:lnTo>
                  <a:pt x="358" y="477"/>
                </a:lnTo>
                <a:lnTo>
                  <a:pt x="358" y="477"/>
                </a:lnTo>
                <a:lnTo>
                  <a:pt x="357" y="477"/>
                </a:lnTo>
                <a:lnTo>
                  <a:pt x="357" y="477"/>
                </a:lnTo>
                <a:lnTo>
                  <a:pt x="356" y="477"/>
                </a:lnTo>
                <a:lnTo>
                  <a:pt x="356" y="477"/>
                </a:lnTo>
                <a:lnTo>
                  <a:pt x="355" y="476"/>
                </a:lnTo>
                <a:lnTo>
                  <a:pt x="355" y="476"/>
                </a:lnTo>
                <a:lnTo>
                  <a:pt x="354" y="476"/>
                </a:lnTo>
                <a:lnTo>
                  <a:pt x="354" y="476"/>
                </a:lnTo>
                <a:lnTo>
                  <a:pt x="354" y="476"/>
                </a:lnTo>
                <a:lnTo>
                  <a:pt x="354" y="477"/>
                </a:lnTo>
                <a:lnTo>
                  <a:pt x="354" y="477"/>
                </a:lnTo>
                <a:lnTo>
                  <a:pt x="354" y="477"/>
                </a:lnTo>
                <a:lnTo>
                  <a:pt x="354" y="478"/>
                </a:lnTo>
                <a:lnTo>
                  <a:pt x="354" y="478"/>
                </a:lnTo>
                <a:lnTo>
                  <a:pt x="355" y="478"/>
                </a:lnTo>
                <a:lnTo>
                  <a:pt x="355" y="478"/>
                </a:lnTo>
                <a:lnTo>
                  <a:pt x="355" y="479"/>
                </a:lnTo>
                <a:lnTo>
                  <a:pt x="356" y="479"/>
                </a:lnTo>
                <a:lnTo>
                  <a:pt x="356" y="479"/>
                </a:lnTo>
                <a:lnTo>
                  <a:pt x="356" y="479"/>
                </a:lnTo>
                <a:lnTo>
                  <a:pt x="356" y="479"/>
                </a:lnTo>
                <a:lnTo>
                  <a:pt x="356" y="480"/>
                </a:lnTo>
                <a:lnTo>
                  <a:pt x="355" y="480"/>
                </a:lnTo>
                <a:lnTo>
                  <a:pt x="355" y="480"/>
                </a:lnTo>
                <a:lnTo>
                  <a:pt x="354" y="480"/>
                </a:lnTo>
                <a:lnTo>
                  <a:pt x="354" y="480"/>
                </a:lnTo>
                <a:lnTo>
                  <a:pt x="353" y="480"/>
                </a:lnTo>
                <a:lnTo>
                  <a:pt x="352" y="480"/>
                </a:lnTo>
                <a:lnTo>
                  <a:pt x="352" y="480"/>
                </a:lnTo>
                <a:lnTo>
                  <a:pt x="352" y="480"/>
                </a:lnTo>
                <a:lnTo>
                  <a:pt x="351" y="480"/>
                </a:lnTo>
                <a:lnTo>
                  <a:pt x="351" y="480"/>
                </a:lnTo>
                <a:lnTo>
                  <a:pt x="350" y="480"/>
                </a:lnTo>
                <a:lnTo>
                  <a:pt x="350" y="480"/>
                </a:lnTo>
                <a:lnTo>
                  <a:pt x="350" y="480"/>
                </a:lnTo>
                <a:lnTo>
                  <a:pt x="349" y="480"/>
                </a:lnTo>
                <a:lnTo>
                  <a:pt x="349" y="480"/>
                </a:lnTo>
                <a:lnTo>
                  <a:pt x="348" y="480"/>
                </a:lnTo>
                <a:lnTo>
                  <a:pt x="348" y="480"/>
                </a:lnTo>
                <a:lnTo>
                  <a:pt x="347" y="480"/>
                </a:lnTo>
                <a:lnTo>
                  <a:pt x="347" y="479"/>
                </a:lnTo>
                <a:lnTo>
                  <a:pt x="346" y="479"/>
                </a:lnTo>
                <a:lnTo>
                  <a:pt x="346" y="479"/>
                </a:lnTo>
                <a:lnTo>
                  <a:pt x="346" y="479"/>
                </a:lnTo>
                <a:lnTo>
                  <a:pt x="345" y="478"/>
                </a:lnTo>
                <a:lnTo>
                  <a:pt x="345" y="478"/>
                </a:lnTo>
                <a:lnTo>
                  <a:pt x="345" y="478"/>
                </a:lnTo>
                <a:lnTo>
                  <a:pt x="344" y="478"/>
                </a:lnTo>
                <a:lnTo>
                  <a:pt x="344" y="477"/>
                </a:lnTo>
                <a:lnTo>
                  <a:pt x="344" y="477"/>
                </a:lnTo>
                <a:lnTo>
                  <a:pt x="343" y="476"/>
                </a:lnTo>
                <a:lnTo>
                  <a:pt x="343" y="476"/>
                </a:lnTo>
                <a:lnTo>
                  <a:pt x="342" y="475"/>
                </a:lnTo>
                <a:lnTo>
                  <a:pt x="342" y="475"/>
                </a:lnTo>
                <a:lnTo>
                  <a:pt x="342" y="475"/>
                </a:lnTo>
                <a:lnTo>
                  <a:pt x="342" y="475"/>
                </a:lnTo>
                <a:lnTo>
                  <a:pt x="342" y="474"/>
                </a:lnTo>
                <a:lnTo>
                  <a:pt x="342" y="474"/>
                </a:lnTo>
                <a:lnTo>
                  <a:pt x="342" y="473"/>
                </a:lnTo>
                <a:lnTo>
                  <a:pt x="342" y="473"/>
                </a:lnTo>
                <a:lnTo>
                  <a:pt x="341" y="473"/>
                </a:lnTo>
                <a:lnTo>
                  <a:pt x="341" y="472"/>
                </a:lnTo>
                <a:lnTo>
                  <a:pt x="341" y="472"/>
                </a:lnTo>
                <a:lnTo>
                  <a:pt x="341" y="472"/>
                </a:lnTo>
                <a:lnTo>
                  <a:pt x="341" y="472"/>
                </a:lnTo>
                <a:lnTo>
                  <a:pt x="341" y="471"/>
                </a:lnTo>
                <a:lnTo>
                  <a:pt x="342" y="471"/>
                </a:lnTo>
                <a:lnTo>
                  <a:pt x="342" y="471"/>
                </a:lnTo>
                <a:lnTo>
                  <a:pt x="342" y="470"/>
                </a:lnTo>
                <a:lnTo>
                  <a:pt x="342" y="470"/>
                </a:lnTo>
                <a:lnTo>
                  <a:pt x="342" y="470"/>
                </a:lnTo>
                <a:lnTo>
                  <a:pt x="342" y="469"/>
                </a:lnTo>
                <a:lnTo>
                  <a:pt x="342" y="469"/>
                </a:lnTo>
                <a:lnTo>
                  <a:pt x="342" y="468"/>
                </a:lnTo>
                <a:lnTo>
                  <a:pt x="343" y="468"/>
                </a:lnTo>
                <a:lnTo>
                  <a:pt x="343" y="468"/>
                </a:lnTo>
                <a:lnTo>
                  <a:pt x="343" y="468"/>
                </a:lnTo>
                <a:lnTo>
                  <a:pt x="344" y="467"/>
                </a:lnTo>
                <a:lnTo>
                  <a:pt x="344" y="467"/>
                </a:lnTo>
                <a:lnTo>
                  <a:pt x="344" y="466"/>
                </a:lnTo>
                <a:lnTo>
                  <a:pt x="344" y="466"/>
                </a:lnTo>
                <a:lnTo>
                  <a:pt x="345" y="466"/>
                </a:lnTo>
                <a:lnTo>
                  <a:pt x="345" y="466"/>
                </a:lnTo>
                <a:lnTo>
                  <a:pt x="345" y="465"/>
                </a:lnTo>
                <a:lnTo>
                  <a:pt x="345" y="465"/>
                </a:lnTo>
                <a:lnTo>
                  <a:pt x="344" y="465"/>
                </a:lnTo>
                <a:lnTo>
                  <a:pt x="344" y="464"/>
                </a:lnTo>
                <a:lnTo>
                  <a:pt x="344" y="464"/>
                </a:lnTo>
                <a:lnTo>
                  <a:pt x="344" y="463"/>
                </a:lnTo>
                <a:lnTo>
                  <a:pt x="344" y="463"/>
                </a:lnTo>
                <a:lnTo>
                  <a:pt x="345" y="463"/>
                </a:lnTo>
                <a:lnTo>
                  <a:pt x="345" y="462"/>
                </a:lnTo>
                <a:lnTo>
                  <a:pt x="344" y="462"/>
                </a:lnTo>
                <a:lnTo>
                  <a:pt x="344" y="462"/>
                </a:lnTo>
                <a:lnTo>
                  <a:pt x="344" y="462"/>
                </a:lnTo>
                <a:lnTo>
                  <a:pt x="345" y="462"/>
                </a:lnTo>
                <a:lnTo>
                  <a:pt x="345" y="461"/>
                </a:lnTo>
                <a:lnTo>
                  <a:pt x="345" y="461"/>
                </a:lnTo>
                <a:lnTo>
                  <a:pt x="344" y="460"/>
                </a:lnTo>
                <a:lnTo>
                  <a:pt x="344" y="460"/>
                </a:lnTo>
                <a:lnTo>
                  <a:pt x="343" y="460"/>
                </a:lnTo>
                <a:lnTo>
                  <a:pt x="343" y="460"/>
                </a:lnTo>
                <a:lnTo>
                  <a:pt x="342" y="460"/>
                </a:lnTo>
                <a:lnTo>
                  <a:pt x="342" y="459"/>
                </a:lnTo>
                <a:lnTo>
                  <a:pt x="342" y="459"/>
                </a:lnTo>
                <a:lnTo>
                  <a:pt x="342" y="459"/>
                </a:lnTo>
                <a:lnTo>
                  <a:pt x="342" y="459"/>
                </a:lnTo>
                <a:lnTo>
                  <a:pt x="341" y="459"/>
                </a:lnTo>
                <a:lnTo>
                  <a:pt x="341" y="459"/>
                </a:lnTo>
                <a:lnTo>
                  <a:pt x="341" y="458"/>
                </a:lnTo>
                <a:lnTo>
                  <a:pt x="341" y="458"/>
                </a:lnTo>
                <a:lnTo>
                  <a:pt x="342" y="458"/>
                </a:lnTo>
                <a:lnTo>
                  <a:pt x="342" y="458"/>
                </a:lnTo>
                <a:lnTo>
                  <a:pt x="342" y="458"/>
                </a:lnTo>
                <a:lnTo>
                  <a:pt x="342" y="458"/>
                </a:lnTo>
                <a:lnTo>
                  <a:pt x="343" y="458"/>
                </a:lnTo>
                <a:lnTo>
                  <a:pt x="343" y="458"/>
                </a:lnTo>
                <a:lnTo>
                  <a:pt x="344" y="457"/>
                </a:lnTo>
                <a:lnTo>
                  <a:pt x="344" y="457"/>
                </a:lnTo>
                <a:lnTo>
                  <a:pt x="344" y="456"/>
                </a:lnTo>
                <a:lnTo>
                  <a:pt x="345" y="456"/>
                </a:lnTo>
                <a:lnTo>
                  <a:pt x="345" y="456"/>
                </a:lnTo>
                <a:lnTo>
                  <a:pt x="345" y="456"/>
                </a:lnTo>
                <a:lnTo>
                  <a:pt x="345" y="455"/>
                </a:lnTo>
                <a:lnTo>
                  <a:pt x="345" y="455"/>
                </a:lnTo>
                <a:lnTo>
                  <a:pt x="345" y="454"/>
                </a:lnTo>
                <a:lnTo>
                  <a:pt x="345" y="454"/>
                </a:lnTo>
                <a:lnTo>
                  <a:pt x="345" y="454"/>
                </a:lnTo>
                <a:lnTo>
                  <a:pt x="344" y="453"/>
                </a:lnTo>
                <a:lnTo>
                  <a:pt x="344" y="453"/>
                </a:lnTo>
                <a:lnTo>
                  <a:pt x="344" y="452"/>
                </a:lnTo>
                <a:lnTo>
                  <a:pt x="343" y="452"/>
                </a:lnTo>
                <a:lnTo>
                  <a:pt x="343" y="452"/>
                </a:lnTo>
                <a:lnTo>
                  <a:pt x="342" y="452"/>
                </a:lnTo>
                <a:lnTo>
                  <a:pt x="342" y="451"/>
                </a:lnTo>
                <a:lnTo>
                  <a:pt x="342" y="451"/>
                </a:lnTo>
                <a:lnTo>
                  <a:pt x="342" y="451"/>
                </a:lnTo>
                <a:lnTo>
                  <a:pt x="341" y="451"/>
                </a:lnTo>
                <a:lnTo>
                  <a:pt x="341" y="451"/>
                </a:lnTo>
                <a:lnTo>
                  <a:pt x="341" y="451"/>
                </a:lnTo>
                <a:lnTo>
                  <a:pt x="340" y="451"/>
                </a:lnTo>
                <a:lnTo>
                  <a:pt x="340" y="450"/>
                </a:lnTo>
                <a:lnTo>
                  <a:pt x="339" y="450"/>
                </a:lnTo>
                <a:lnTo>
                  <a:pt x="339" y="450"/>
                </a:lnTo>
                <a:lnTo>
                  <a:pt x="339" y="450"/>
                </a:lnTo>
                <a:lnTo>
                  <a:pt x="340" y="449"/>
                </a:lnTo>
                <a:lnTo>
                  <a:pt x="340" y="449"/>
                </a:lnTo>
                <a:lnTo>
                  <a:pt x="341" y="449"/>
                </a:lnTo>
                <a:lnTo>
                  <a:pt x="341" y="448"/>
                </a:lnTo>
                <a:lnTo>
                  <a:pt x="342" y="448"/>
                </a:lnTo>
                <a:lnTo>
                  <a:pt x="342" y="448"/>
                </a:lnTo>
                <a:lnTo>
                  <a:pt x="342" y="448"/>
                </a:lnTo>
                <a:lnTo>
                  <a:pt x="342" y="447"/>
                </a:lnTo>
                <a:lnTo>
                  <a:pt x="343" y="447"/>
                </a:lnTo>
                <a:lnTo>
                  <a:pt x="343" y="447"/>
                </a:lnTo>
                <a:lnTo>
                  <a:pt x="344" y="446"/>
                </a:lnTo>
                <a:lnTo>
                  <a:pt x="344" y="446"/>
                </a:lnTo>
                <a:lnTo>
                  <a:pt x="344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4"/>
                </a:lnTo>
                <a:lnTo>
                  <a:pt x="344" y="444"/>
                </a:lnTo>
                <a:lnTo>
                  <a:pt x="344" y="444"/>
                </a:lnTo>
                <a:lnTo>
                  <a:pt x="344" y="443"/>
                </a:lnTo>
                <a:lnTo>
                  <a:pt x="344" y="442"/>
                </a:lnTo>
                <a:lnTo>
                  <a:pt x="344" y="442"/>
                </a:lnTo>
                <a:lnTo>
                  <a:pt x="344" y="442"/>
                </a:lnTo>
                <a:lnTo>
                  <a:pt x="344" y="441"/>
                </a:lnTo>
                <a:lnTo>
                  <a:pt x="343" y="441"/>
                </a:lnTo>
                <a:lnTo>
                  <a:pt x="343" y="441"/>
                </a:lnTo>
                <a:lnTo>
                  <a:pt x="343" y="441"/>
                </a:lnTo>
                <a:lnTo>
                  <a:pt x="342" y="441"/>
                </a:lnTo>
                <a:lnTo>
                  <a:pt x="342" y="441"/>
                </a:lnTo>
                <a:lnTo>
                  <a:pt x="342" y="440"/>
                </a:lnTo>
                <a:lnTo>
                  <a:pt x="342" y="440"/>
                </a:lnTo>
                <a:lnTo>
                  <a:pt x="343" y="440"/>
                </a:lnTo>
                <a:lnTo>
                  <a:pt x="343" y="440"/>
                </a:lnTo>
                <a:lnTo>
                  <a:pt x="343" y="439"/>
                </a:lnTo>
                <a:lnTo>
                  <a:pt x="344" y="439"/>
                </a:lnTo>
                <a:lnTo>
                  <a:pt x="344" y="439"/>
                </a:lnTo>
                <a:lnTo>
                  <a:pt x="345" y="439"/>
                </a:lnTo>
                <a:lnTo>
                  <a:pt x="345" y="439"/>
                </a:lnTo>
                <a:lnTo>
                  <a:pt x="346" y="439"/>
                </a:lnTo>
                <a:lnTo>
                  <a:pt x="346" y="439"/>
                </a:lnTo>
                <a:lnTo>
                  <a:pt x="346" y="439"/>
                </a:lnTo>
                <a:lnTo>
                  <a:pt x="347" y="440"/>
                </a:lnTo>
                <a:lnTo>
                  <a:pt x="347" y="440"/>
                </a:lnTo>
                <a:lnTo>
                  <a:pt x="348" y="440"/>
                </a:lnTo>
                <a:lnTo>
                  <a:pt x="348" y="440"/>
                </a:lnTo>
                <a:lnTo>
                  <a:pt x="349" y="440"/>
                </a:lnTo>
                <a:lnTo>
                  <a:pt x="350" y="440"/>
                </a:lnTo>
                <a:lnTo>
                  <a:pt x="350" y="439"/>
                </a:lnTo>
                <a:lnTo>
                  <a:pt x="350" y="439"/>
                </a:lnTo>
                <a:lnTo>
                  <a:pt x="350" y="438"/>
                </a:lnTo>
                <a:lnTo>
                  <a:pt x="350" y="438"/>
                </a:lnTo>
                <a:lnTo>
                  <a:pt x="351" y="438"/>
                </a:lnTo>
                <a:lnTo>
                  <a:pt x="351" y="438"/>
                </a:lnTo>
                <a:lnTo>
                  <a:pt x="352" y="437"/>
                </a:lnTo>
                <a:lnTo>
                  <a:pt x="352" y="437"/>
                </a:lnTo>
                <a:lnTo>
                  <a:pt x="352" y="437"/>
                </a:lnTo>
                <a:lnTo>
                  <a:pt x="352" y="437"/>
                </a:lnTo>
                <a:lnTo>
                  <a:pt x="352" y="437"/>
                </a:lnTo>
                <a:lnTo>
                  <a:pt x="352" y="436"/>
                </a:lnTo>
                <a:lnTo>
                  <a:pt x="353" y="436"/>
                </a:lnTo>
                <a:lnTo>
                  <a:pt x="353" y="436"/>
                </a:lnTo>
                <a:lnTo>
                  <a:pt x="354" y="435"/>
                </a:lnTo>
                <a:lnTo>
                  <a:pt x="354" y="435"/>
                </a:lnTo>
                <a:lnTo>
                  <a:pt x="354" y="435"/>
                </a:lnTo>
                <a:lnTo>
                  <a:pt x="355" y="435"/>
                </a:lnTo>
                <a:lnTo>
                  <a:pt x="355" y="435"/>
                </a:lnTo>
                <a:lnTo>
                  <a:pt x="356" y="435"/>
                </a:lnTo>
                <a:lnTo>
                  <a:pt x="356" y="435"/>
                </a:lnTo>
                <a:lnTo>
                  <a:pt x="357" y="435"/>
                </a:lnTo>
                <a:lnTo>
                  <a:pt x="357" y="435"/>
                </a:lnTo>
                <a:lnTo>
                  <a:pt x="358" y="435"/>
                </a:lnTo>
                <a:lnTo>
                  <a:pt x="358" y="434"/>
                </a:lnTo>
                <a:lnTo>
                  <a:pt x="358" y="434"/>
                </a:lnTo>
                <a:lnTo>
                  <a:pt x="358" y="434"/>
                </a:lnTo>
                <a:lnTo>
                  <a:pt x="359" y="434"/>
                </a:lnTo>
                <a:lnTo>
                  <a:pt x="359" y="434"/>
                </a:lnTo>
                <a:lnTo>
                  <a:pt x="360" y="434"/>
                </a:lnTo>
                <a:lnTo>
                  <a:pt x="360" y="434"/>
                </a:lnTo>
                <a:lnTo>
                  <a:pt x="361" y="435"/>
                </a:lnTo>
                <a:lnTo>
                  <a:pt x="361" y="435"/>
                </a:lnTo>
                <a:lnTo>
                  <a:pt x="361" y="435"/>
                </a:lnTo>
                <a:lnTo>
                  <a:pt x="362" y="436"/>
                </a:lnTo>
                <a:lnTo>
                  <a:pt x="362" y="436"/>
                </a:lnTo>
                <a:lnTo>
                  <a:pt x="362" y="436"/>
                </a:lnTo>
                <a:lnTo>
                  <a:pt x="363" y="436"/>
                </a:lnTo>
                <a:lnTo>
                  <a:pt x="363" y="436"/>
                </a:lnTo>
                <a:lnTo>
                  <a:pt x="363" y="436"/>
                </a:lnTo>
                <a:lnTo>
                  <a:pt x="363" y="435"/>
                </a:lnTo>
                <a:lnTo>
                  <a:pt x="364" y="435"/>
                </a:lnTo>
                <a:lnTo>
                  <a:pt x="364" y="435"/>
                </a:lnTo>
                <a:lnTo>
                  <a:pt x="364" y="435"/>
                </a:lnTo>
                <a:lnTo>
                  <a:pt x="364" y="434"/>
                </a:lnTo>
                <a:lnTo>
                  <a:pt x="365" y="434"/>
                </a:lnTo>
                <a:lnTo>
                  <a:pt x="365" y="433"/>
                </a:lnTo>
                <a:lnTo>
                  <a:pt x="365" y="433"/>
                </a:lnTo>
                <a:lnTo>
                  <a:pt x="365" y="432"/>
                </a:lnTo>
                <a:lnTo>
                  <a:pt x="364" y="432"/>
                </a:lnTo>
                <a:lnTo>
                  <a:pt x="364" y="432"/>
                </a:lnTo>
                <a:lnTo>
                  <a:pt x="364" y="431"/>
                </a:lnTo>
                <a:lnTo>
                  <a:pt x="364" y="430"/>
                </a:lnTo>
                <a:lnTo>
                  <a:pt x="364" y="430"/>
                </a:lnTo>
                <a:lnTo>
                  <a:pt x="363" y="430"/>
                </a:lnTo>
                <a:lnTo>
                  <a:pt x="363" y="429"/>
                </a:lnTo>
                <a:lnTo>
                  <a:pt x="363" y="429"/>
                </a:lnTo>
                <a:lnTo>
                  <a:pt x="363" y="429"/>
                </a:lnTo>
                <a:lnTo>
                  <a:pt x="363" y="428"/>
                </a:lnTo>
                <a:lnTo>
                  <a:pt x="364" y="428"/>
                </a:lnTo>
                <a:lnTo>
                  <a:pt x="364" y="427"/>
                </a:lnTo>
                <a:lnTo>
                  <a:pt x="364" y="427"/>
                </a:lnTo>
                <a:lnTo>
                  <a:pt x="364" y="427"/>
                </a:lnTo>
                <a:lnTo>
                  <a:pt x="365" y="426"/>
                </a:lnTo>
                <a:lnTo>
                  <a:pt x="365" y="426"/>
                </a:lnTo>
                <a:lnTo>
                  <a:pt x="365" y="425"/>
                </a:lnTo>
                <a:lnTo>
                  <a:pt x="365" y="425"/>
                </a:lnTo>
                <a:lnTo>
                  <a:pt x="365" y="425"/>
                </a:lnTo>
                <a:lnTo>
                  <a:pt x="364" y="425"/>
                </a:lnTo>
                <a:lnTo>
                  <a:pt x="364" y="424"/>
                </a:lnTo>
                <a:lnTo>
                  <a:pt x="364" y="424"/>
                </a:lnTo>
                <a:lnTo>
                  <a:pt x="363" y="424"/>
                </a:lnTo>
                <a:lnTo>
                  <a:pt x="363" y="421"/>
                </a:lnTo>
                <a:lnTo>
                  <a:pt x="363" y="420"/>
                </a:lnTo>
                <a:lnTo>
                  <a:pt x="363" y="419"/>
                </a:lnTo>
                <a:lnTo>
                  <a:pt x="363" y="419"/>
                </a:lnTo>
                <a:lnTo>
                  <a:pt x="362" y="419"/>
                </a:lnTo>
                <a:lnTo>
                  <a:pt x="362" y="419"/>
                </a:lnTo>
                <a:lnTo>
                  <a:pt x="362" y="419"/>
                </a:lnTo>
                <a:lnTo>
                  <a:pt x="361" y="419"/>
                </a:lnTo>
                <a:lnTo>
                  <a:pt x="360" y="419"/>
                </a:lnTo>
                <a:lnTo>
                  <a:pt x="359" y="419"/>
                </a:lnTo>
                <a:lnTo>
                  <a:pt x="359" y="419"/>
                </a:lnTo>
                <a:lnTo>
                  <a:pt x="358" y="419"/>
                </a:lnTo>
                <a:lnTo>
                  <a:pt x="358" y="419"/>
                </a:lnTo>
                <a:lnTo>
                  <a:pt x="357" y="419"/>
                </a:lnTo>
                <a:lnTo>
                  <a:pt x="357" y="419"/>
                </a:lnTo>
                <a:lnTo>
                  <a:pt x="356" y="419"/>
                </a:lnTo>
                <a:lnTo>
                  <a:pt x="355" y="420"/>
                </a:lnTo>
                <a:lnTo>
                  <a:pt x="355" y="420"/>
                </a:lnTo>
                <a:lnTo>
                  <a:pt x="354" y="420"/>
                </a:lnTo>
                <a:lnTo>
                  <a:pt x="354" y="420"/>
                </a:lnTo>
                <a:lnTo>
                  <a:pt x="353" y="420"/>
                </a:lnTo>
                <a:lnTo>
                  <a:pt x="353" y="420"/>
                </a:lnTo>
                <a:lnTo>
                  <a:pt x="352" y="420"/>
                </a:lnTo>
                <a:lnTo>
                  <a:pt x="352" y="420"/>
                </a:lnTo>
                <a:lnTo>
                  <a:pt x="351" y="420"/>
                </a:lnTo>
                <a:lnTo>
                  <a:pt x="350" y="420"/>
                </a:lnTo>
                <a:lnTo>
                  <a:pt x="350" y="420"/>
                </a:lnTo>
                <a:lnTo>
                  <a:pt x="346" y="421"/>
                </a:lnTo>
                <a:lnTo>
                  <a:pt x="346" y="420"/>
                </a:lnTo>
                <a:lnTo>
                  <a:pt x="346" y="420"/>
                </a:lnTo>
                <a:lnTo>
                  <a:pt x="345" y="420"/>
                </a:lnTo>
                <a:lnTo>
                  <a:pt x="345" y="420"/>
                </a:lnTo>
                <a:lnTo>
                  <a:pt x="344" y="420"/>
                </a:lnTo>
                <a:lnTo>
                  <a:pt x="343" y="420"/>
                </a:lnTo>
                <a:lnTo>
                  <a:pt x="343" y="420"/>
                </a:lnTo>
                <a:lnTo>
                  <a:pt x="342" y="420"/>
                </a:lnTo>
                <a:lnTo>
                  <a:pt x="342" y="420"/>
                </a:lnTo>
                <a:lnTo>
                  <a:pt x="342" y="420"/>
                </a:lnTo>
                <a:lnTo>
                  <a:pt x="342" y="419"/>
                </a:lnTo>
                <a:lnTo>
                  <a:pt x="341" y="419"/>
                </a:lnTo>
                <a:lnTo>
                  <a:pt x="341" y="419"/>
                </a:lnTo>
                <a:lnTo>
                  <a:pt x="340" y="419"/>
                </a:lnTo>
                <a:lnTo>
                  <a:pt x="340" y="419"/>
                </a:lnTo>
                <a:lnTo>
                  <a:pt x="334" y="420"/>
                </a:lnTo>
                <a:lnTo>
                  <a:pt x="329" y="421"/>
                </a:lnTo>
                <a:lnTo>
                  <a:pt x="329" y="421"/>
                </a:lnTo>
                <a:lnTo>
                  <a:pt x="328" y="421"/>
                </a:lnTo>
                <a:lnTo>
                  <a:pt x="328" y="421"/>
                </a:lnTo>
                <a:lnTo>
                  <a:pt x="327" y="421"/>
                </a:lnTo>
                <a:lnTo>
                  <a:pt x="327" y="421"/>
                </a:lnTo>
                <a:lnTo>
                  <a:pt x="326" y="421"/>
                </a:lnTo>
                <a:lnTo>
                  <a:pt x="327" y="421"/>
                </a:lnTo>
                <a:lnTo>
                  <a:pt x="327" y="420"/>
                </a:lnTo>
                <a:lnTo>
                  <a:pt x="327" y="420"/>
                </a:lnTo>
                <a:lnTo>
                  <a:pt x="326" y="420"/>
                </a:lnTo>
                <a:lnTo>
                  <a:pt x="326" y="420"/>
                </a:lnTo>
                <a:lnTo>
                  <a:pt x="325" y="420"/>
                </a:lnTo>
                <a:lnTo>
                  <a:pt x="325" y="421"/>
                </a:lnTo>
                <a:lnTo>
                  <a:pt x="325" y="421"/>
                </a:lnTo>
                <a:lnTo>
                  <a:pt x="325" y="421"/>
                </a:lnTo>
                <a:lnTo>
                  <a:pt x="324" y="421"/>
                </a:lnTo>
                <a:lnTo>
                  <a:pt x="324" y="421"/>
                </a:lnTo>
                <a:lnTo>
                  <a:pt x="323" y="422"/>
                </a:lnTo>
                <a:lnTo>
                  <a:pt x="323" y="422"/>
                </a:lnTo>
                <a:lnTo>
                  <a:pt x="322" y="422"/>
                </a:lnTo>
                <a:lnTo>
                  <a:pt x="322" y="422"/>
                </a:lnTo>
                <a:lnTo>
                  <a:pt x="321" y="422"/>
                </a:lnTo>
                <a:lnTo>
                  <a:pt x="321" y="423"/>
                </a:lnTo>
                <a:lnTo>
                  <a:pt x="320" y="423"/>
                </a:lnTo>
                <a:lnTo>
                  <a:pt x="320" y="423"/>
                </a:lnTo>
                <a:lnTo>
                  <a:pt x="320" y="423"/>
                </a:lnTo>
                <a:lnTo>
                  <a:pt x="319" y="423"/>
                </a:lnTo>
                <a:lnTo>
                  <a:pt x="319" y="423"/>
                </a:lnTo>
                <a:lnTo>
                  <a:pt x="318" y="423"/>
                </a:lnTo>
                <a:lnTo>
                  <a:pt x="318" y="423"/>
                </a:lnTo>
                <a:lnTo>
                  <a:pt x="317" y="424"/>
                </a:lnTo>
                <a:lnTo>
                  <a:pt x="317" y="424"/>
                </a:lnTo>
                <a:lnTo>
                  <a:pt x="316" y="424"/>
                </a:lnTo>
                <a:lnTo>
                  <a:pt x="316" y="424"/>
                </a:lnTo>
                <a:lnTo>
                  <a:pt x="315" y="424"/>
                </a:lnTo>
                <a:lnTo>
                  <a:pt x="314" y="424"/>
                </a:lnTo>
                <a:lnTo>
                  <a:pt x="313" y="424"/>
                </a:lnTo>
                <a:lnTo>
                  <a:pt x="313" y="424"/>
                </a:lnTo>
                <a:lnTo>
                  <a:pt x="312" y="424"/>
                </a:lnTo>
                <a:lnTo>
                  <a:pt x="312" y="424"/>
                </a:lnTo>
                <a:lnTo>
                  <a:pt x="311" y="424"/>
                </a:lnTo>
                <a:lnTo>
                  <a:pt x="311" y="424"/>
                </a:lnTo>
                <a:lnTo>
                  <a:pt x="308" y="424"/>
                </a:lnTo>
                <a:lnTo>
                  <a:pt x="308" y="424"/>
                </a:lnTo>
                <a:lnTo>
                  <a:pt x="308" y="424"/>
                </a:lnTo>
                <a:lnTo>
                  <a:pt x="307" y="424"/>
                </a:lnTo>
                <a:lnTo>
                  <a:pt x="306" y="424"/>
                </a:lnTo>
                <a:lnTo>
                  <a:pt x="306" y="424"/>
                </a:lnTo>
                <a:lnTo>
                  <a:pt x="305" y="424"/>
                </a:lnTo>
                <a:lnTo>
                  <a:pt x="304" y="424"/>
                </a:lnTo>
                <a:lnTo>
                  <a:pt x="304" y="424"/>
                </a:lnTo>
                <a:lnTo>
                  <a:pt x="304" y="424"/>
                </a:lnTo>
                <a:lnTo>
                  <a:pt x="303" y="424"/>
                </a:lnTo>
                <a:lnTo>
                  <a:pt x="303" y="424"/>
                </a:lnTo>
                <a:lnTo>
                  <a:pt x="302" y="423"/>
                </a:lnTo>
                <a:lnTo>
                  <a:pt x="302" y="423"/>
                </a:lnTo>
                <a:lnTo>
                  <a:pt x="301" y="423"/>
                </a:lnTo>
                <a:lnTo>
                  <a:pt x="301" y="423"/>
                </a:lnTo>
                <a:lnTo>
                  <a:pt x="300" y="423"/>
                </a:lnTo>
                <a:lnTo>
                  <a:pt x="300" y="423"/>
                </a:lnTo>
                <a:lnTo>
                  <a:pt x="300" y="423"/>
                </a:lnTo>
                <a:lnTo>
                  <a:pt x="300" y="422"/>
                </a:lnTo>
                <a:lnTo>
                  <a:pt x="299" y="422"/>
                </a:lnTo>
                <a:lnTo>
                  <a:pt x="299" y="422"/>
                </a:lnTo>
                <a:lnTo>
                  <a:pt x="299" y="422"/>
                </a:lnTo>
                <a:lnTo>
                  <a:pt x="298" y="422"/>
                </a:lnTo>
                <a:lnTo>
                  <a:pt x="298" y="422"/>
                </a:lnTo>
                <a:lnTo>
                  <a:pt x="297" y="421"/>
                </a:lnTo>
                <a:lnTo>
                  <a:pt x="297" y="421"/>
                </a:lnTo>
                <a:lnTo>
                  <a:pt x="296" y="421"/>
                </a:lnTo>
                <a:lnTo>
                  <a:pt x="296" y="421"/>
                </a:lnTo>
                <a:lnTo>
                  <a:pt x="296" y="421"/>
                </a:lnTo>
                <a:lnTo>
                  <a:pt x="295" y="422"/>
                </a:lnTo>
                <a:lnTo>
                  <a:pt x="292" y="421"/>
                </a:lnTo>
                <a:lnTo>
                  <a:pt x="292" y="421"/>
                </a:lnTo>
                <a:lnTo>
                  <a:pt x="292" y="421"/>
                </a:lnTo>
                <a:lnTo>
                  <a:pt x="291" y="421"/>
                </a:lnTo>
                <a:lnTo>
                  <a:pt x="291" y="421"/>
                </a:lnTo>
                <a:lnTo>
                  <a:pt x="290" y="421"/>
                </a:lnTo>
                <a:lnTo>
                  <a:pt x="290" y="421"/>
                </a:lnTo>
                <a:lnTo>
                  <a:pt x="289" y="421"/>
                </a:lnTo>
                <a:lnTo>
                  <a:pt x="289" y="421"/>
                </a:lnTo>
                <a:lnTo>
                  <a:pt x="288" y="421"/>
                </a:lnTo>
                <a:lnTo>
                  <a:pt x="288" y="421"/>
                </a:lnTo>
                <a:lnTo>
                  <a:pt x="288" y="421"/>
                </a:lnTo>
                <a:lnTo>
                  <a:pt x="287" y="421"/>
                </a:lnTo>
                <a:lnTo>
                  <a:pt x="287" y="421"/>
                </a:lnTo>
                <a:lnTo>
                  <a:pt x="287" y="421"/>
                </a:lnTo>
                <a:lnTo>
                  <a:pt x="287" y="421"/>
                </a:lnTo>
                <a:lnTo>
                  <a:pt x="286" y="421"/>
                </a:lnTo>
                <a:lnTo>
                  <a:pt x="286" y="422"/>
                </a:lnTo>
                <a:lnTo>
                  <a:pt x="285" y="422"/>
                </a:lnTo>
                <a:lnTo>
                  <a:pt x="285" y="422"/>
                </a:lnTo>
                <a:lnTo>
                  <a:pt x="285" y="422"/>
                </a:lnTo>
                <a:lnTo>
                  <a:pt x="285" y="423"/>
                </a:lnTo>
                <a:lnTo>
                  <a:pt x="284" y="423"/>
                </a:lnTo>
                <a:lnTo>
                  <a:pt x="284" y="423"/>
                </a:lnTo>
                <a:lnTo>
                  <a:pt x="283" y="423"/>
                </a:lnTo>
                <a:lnTo>
                  <a:pt x="283" y="424"/>
                </a:lnTo>
                <a:lnTo>
                  <a:pt x="283" y="424"/>
                </a:lnTo>
                <a:lnTo>
                  <a:pt x="283" y="424"/>
                </a:lnTo>
                <a:lnTo>
                  <a:pt x="282" y="424"/>
                </a:lnTo>
                <a:lnTo>
                  <a:pt x="282" y="424"/>
                </a:lnTo>
                <a:lnTo>
                  <a:pt x="282" y="424"/>
                </a:lnTo>
                <a:lnTo>
                  <a:pt x="282" y="425"/>
                </a:lnTo>
                <a:lnTo>
                  <a:pt x="282" y="425"/>
                </a:lnTo>
                <a:lnTo>
                  <a:pt x="282" y="425"/>
                </a:lnTo>
                <a:lnTo>
                  <a:pt x="283" y="426"/>
                </a:lnTo>
                <a:lnTo>
                  <a:pt x="283" y="426"/>
                </a:lnTo>
                <a:lnTo>
                  <a:pt x="283" y="426"/>
                </a:lnTo>
                <a:lnTo>
                  <a:pt x="283" y="427"/>
                </a:lnTo>
                <a:lnTo>
                  <a:pt x="284" y="427"/>
                </a:lnTo>
                <a:lnTo>
                  <a:pt x="284" y="427"/>
                </a:lnTo>
                <a:lnTo>
                  <a:pt x="285" y="426"/>
                </a:lnTo>
                <a:lnTo>
                  <a:pt x="285" y="426"/>
                </a:lnTo>
                <a:lnTo>
                  <a:pt x="286" y="426"/>
                </a:lnTo>
                <a:lnTo>
                  <a:pt x="286" y="426"/>
                </a:lnTo>
                <a:lnTo>
                  <a:pt x="286" y="426"/>
                </a:lnTo>
                <a:lnTo>
                  <a:pt x="287" y="426"/>
                </a:lnTo>
                <a:lnTo>
                  <a:pt x="287" y="426"/>
                </a:lnTo>
                <a:lnTo>
                  <a:pt x="287" y="426"/>
                </a:lnTo>
                <a:lnTo>
                  <a:pt x="288" y="425"/>
                </a:lnTo>
                <a:lnTo>
                  <a:pt x="288" y="425"/>
                </a:lnTo>
                <a:lnTo>
                  <a:pt x="288" y="425"/>
                </a:lnTo>
                <a:lnTo>
                  <a:pt x="289" y="425"/>
                </a:lnTo>
                <a:lnTo>
                  <a:pt x="289" y="425"/>
                </a:lnTo>
                <a:lnTo>
                  <a:pt x="290" y="425"/>
                </a:lnTo>
                <a:lnTo>
                  <a:pt x="290" y="425"/>
                </a:lnTo>
                <a:lnTo>
                  <a:pt x="291" y="425"/>
                </a:lnTo>
                <a:lnTo>
                  <a:pt x="291" y="426"/>
                </a:lnTo>
                <a:lnTo>
                  <a:pt x="292" y="426"/>
                </a:lnTo>
                <a:lnTo>
                  <a:pt x="292" y="427"/>
                </a:lnTo>
                <a:lnTo>
                  <a:pt x="292" y="427"/>
                </a:lnTo>
                <a:lnTo>
                  <a:pt x="292" y="427"/>
                </a:lnTo>
                <a:lnTo>
                  <a:pt x="293" y="428"/>
                </a:lnTo>
                <a:lnTo>
                  <a:pt x="293" y="428"/>
                </a:lnTo>
                <a:lnTo>
                  <a:pt x="293" y="428"/>
                </a:lnTo>
                <a:lnTo>
                  <a:pt x="294" y="428"/>
                </a:lnTo>
                <a:lnTo>
                  <a:pt x="294" y="429"/>
                </a:lnTo>
                <a:lnTo>
                  <a:pt x="294" y="429"/>
                </a:lnTo>
                <a:lnTo>
                  <a:pt x="294" y="429"/>
                </a:lnTo>
                <a:lnTo>
                  <a:pt x="294" y="429"/>
                </a:lnTo>
                <a:lnTo>
                  <a:pt x="294" y="429"/>
                </a:lnTo>
                <a:lnTo>
                  <a:pt x="294" y="430"/>
                </a:lnTo>
                <a:lnTo>
                  <a:pt x="294" y="430"/>
                </a:lnTo>
                <a:lnTo>
                  <a:pt x="294" y="431"/>
                </a:lnTo>
                <a:lnTo>
                  <a:pt x="294" y="431"/>
                </a:lnTo>
                <a:lnTo>
                  <a:pt x="294" y="432"/>
                </a:lnTo>
                <a:lnTo>
                  <a:pt x="294" y="432"/>
                </a:lnTo>
                <a:lnTo>
                  <a:pt x="295" y="433"/>
                </a:lnTo>
                <a:lnTo>
                  <a:pt x="295" y="433"/>
                </a:lnTo>
                <a:lnTo>
                  <a:pt x="295" y="433"/>
                </a:lnTo>
                <a:lnTo>
                  <a:pt x="296" y="433"/>
                </a:lnTo>
                <a:lnTo>
                  <a:pt x="296" y="434"/>
                </a:lnTo>
                <a:lnTo>
                  <a:pt x="296" y="434"/>
                </a:lnTo>
                <a:lnTo>
                  <a:pt x="296" y="434"/>
                </a:lnTo>
                <a:lnTo>
                  <a:pt x="296" y="435"/>
                </a:lnTo>
                <a:lnTo>
                  <a:pt x="296" y="435"/>
                </a:lnTo>
                <a:lnTo>
                  <a:pt x="296" y="435"/>
                </a:lnTo>
                <a:lnTo>
                  <a:pt x="297" y="436"/>
                </a:lnTo>
                <a:lnTo>
                  <a:pt x="297" y="436"/>
                </a:lnTo>
                <a:lnTo>
                  <a:pt x="297" y="437"/>
                </a:lnTo>
                <a:lnTo>
                  <a:pt x="298" y="437"/>
                </a:lnTo>
                <a:lnTo>
                  <a:pt x="298" y="437"/>
                </a:lnTo>
                <a:lnTo>
                  <a:pt x="298" y="437"/>
                </a:lnTo>
                <a:lnTo>
                  <a:pt x="298" y="438"/>
                </a:lnTo>
                <a:lnTo>
                  <a:pt x="298" y="438"/>
                </a:lnTo>
                <a:lnTo>
                  <a:pt x="298" y="439"/>
                </a:lnTo>
                <a:lnTo>
                  <a:pt x="298" y="439"/>
                </a:lnTo>
                <a:lnTo>
                  <a:pt x="299" y="440"/>
                </a:lnTo>
                <a:lnTo>
                  <a:pt x="299" y="440"/>
                </a:lnTo>
                <a:lnTo>
                  <a:pt x="299" y="440"/>
                </a:lnTo>
                <a:lnTo>
                  <a:pt x="299" y="441"/>
                </a:lnTo>
                <a:lnTo>
                  <a:pt x="299" y="441"/>
                </a:lnTo>
                <a:lnTo>
                  <a:pt x="299" y="442"/>
                </a:lnTo>
                <a:lnTo>
                  <a:pt x="299" y="442"/>
                </a:lnTo>
                <a:lnTo>
                  <a:pt x="299" y="443"/>
                </a:lnTo>
                <a:lnTo>
                  <a:pt x="299" y="444"/>
                </a:lnTo>
                <a:lnTo>
                  <a:pt x="299" y="444"/>
                </a:lnTo>
                <a:lnTo>
                  <a:pt x="299" y="445"/>
                </a:lnTo>
                <a:lnTo>
                  <a:pt x="298" y="446"/>
                </a:lnTo>
                <a:lnTo>
                  <a:pt x="298" y="446"/>
                </a:lnTo>
                <a:lnTo>
                  <a:pt x="298" y="446"/>
                </a:lnTo>
                <a:lnTo>
                  <a:pt x="297" y="446"/>
                </a:lnTo>
                <a:lnTo>
                  <a:pt x="297" y="447"/>
                </a:lnTo>
                <a:lnTo>
                  <a:pt x="297" y="447"/>
                </a:lnTo>
                <a:lnTo>
                  <a:pt x="297" y="448"/>
                </a:lnTo>
                <a:lnTo>
                  <a:pt x="296" y="448"/>
                </a:lnTo>
                <a:lnTo>
                  <a:pt x="296" y="449"/>
                </a:lnTo>
                <a:lnTo>
                  <a:pt x="296" y="449"/>
                </a:lnTo>
                <a:lnTo>
                  <a:pt x="295" y="449"/>
                </a:lnTo>
                <a:lnTo>
                  <a:pt x="295" y="450"/>
                </a:lnTo>
                <a:lnTo>
                  <a:pt x="294" y="450"/>
                </a:lnTo>
                <a:lnTo>
                  <a:pt x="294" y="450"/>
                </a:lnTo>
                <a:lnTo>
                  <a:pt x="293" y="450"/>
                </a:lnTo>
                <a:lnTo>
                  <a:pt x="293" y="450"/>
                </a:lnTo>
                <a:lnTo>
                  <a:pt x="292" y="450"/>
                </a:lnTo>
                <a:lnTo>
                  <a:pt x="292" y="450"/>
                </a:lnTo>
                <a:lnTo>
                  <a:pt x="291" y="450"/>
                </a:lnTo>
                <a:lnTo>
                  <a:pt x="291" y="450"/>
                </a:lnTo>
                <a:lnTo>
                  <a:pt x="290" y="450"/>
                </a:lnTo>
                <a:lnTo>
                  <a:pt x="290" y="450"/>
                </a:lnTo>
                <a:lnTo>
                  <a:pt x="289" y="450"/>
                </a:lnTo>
                <a:lnTo>
                  <a:pt x="289" y="450"/>
                </a:lnTo>
                <a:lnTo>
                  <a:pt x="288" y="450"/>
                </a:lnTo>
                <a:lnTo>
                  <a:pt x="288" y="450"/>
                </a:lnTo>
                <a:lnTo>
                  <a:pt x="288" y="450"/>
                </a:lnTo>
                <a:lnTo>
                  <a:pt x="288" y="450"/>
                </a:lnTo>
                <a:lnTo>
                  <a:pt x="287" y="450"/>
                </a:lnTo>
                <a:lnTo>
                  <a:pt x="287" y="450"/>
                </a:lnTo>
                <a:lnTo>
                  <a:pt x="287" y="450"/>
                </a:lnTo>
                <a:lnTo>
                  <a:pt x="287" y="451"/>
                </a:lnTo>
                <a:lnTo>
                  <a:pt x="287" y="451"/>
                </a:lnTo>
                <a:lnTo>
                  <a:pt x="287" y="451"/>
                </a:lnTo>
                <a:lnTo>
                  <a:pt x="287" y="452"/>
                </a:lnTo>
                <a:lnTo>
                  <a:pt x="286" y="452"/>
                </a:lnTo>
                <a:lnTo>
                  <a:pt x="286" y="453"/>
                </a:lnTo>
                <a:lnTo>
                  <a:pt x="286" y="453"/>
                </a:lnTo>
                <a:lnTo>
                  <a:pt x="286" y="454"/>
                </a:lnTo>
                <a:lnTo>
                  <a:pt x="286" y="454"/>
                </a:lnTo>
                <a:lnTo>
                  <a:pt x="286" y="454"/>
                </a:lnTo>
                <a:lnTo>
                  <a:pt x="286" y="455"/>
                </a:lnTo>
                <a:lnTo>
                  <a:pt x="286" y="455"/>
                </a:lnTo>
                <a:lnTo>
                  <a:pt x="285" y="456"/>
                </a:lnTo>
                <a:lnTo>
                  <a:pt x="285" y="456"/>
                </a:lnTo>
                <a:lnTo>
                  <a:pt x="285" y="457"/>
                </a:lnTo>
                <a:lnTo>
                  <a:pt x="285" y="457"/>
                </a:lnTo>
                <a:lnTo>
                  <a:pt x="285" y="458"/>
                </a:lnTo>
                <a:lnTo>
                  <a:pt x="284" y="458"/>
                </a:lnTo>
                <a:lnTo>
                  <a:pt x="284" y="458"/>
                </a:lnTo>
                <a:lnTo>
                  <a:pt x="283" y="459"/>
                </a:lnTo>
                <a:lnTo>
                  <a:pt x="283" y="459"/>
                </a:lnTo>
                <a:lnTo>
                  <a:pt x="283" y="460"/>
                </a:lnTo>
                <a:lnTo>
                  <a:pt x="282" y="460"/>
                </a:lnTo>
                <a:lnTo>
                  <a:pt x="282" y="460"/>
                </a:lnTo>
                <a:lnTo>
                  <a:pt x="281" y="461"/>
                </a:lnTo>
                <a:lnTo>
                  <a:pt x="281" y="461"/>
                </a:lnTo>
                <a:lnTo>
                  <a:pt x="280" y="461"/>
                </a:lnTo>
                <a:lnTo>
                  <a:pt x="280" y="462"/>
                </a:lnTo>
                <a:lnTo>
                  <a:pt x="279" y="462"/>
                </a:lnTo>
                <a:lnTo>
                  <a:pt x="279" y="462"/>
                </a:lnTo>
                <a:lnTo>
                  <a:pt x="279" y="462"/>
                </a:lnTo>
                <a:lnTo>
                  <a:pt x="278" y="462"/>
                </a:lnTo>
                <a:lnTo>
                  <a:pt x="278" y="462"/>
                </a:lnTo>
                <a:lnTo>
                  <a:pt x="277" y="462"/>
                </a:lnTo>
                <a:lnTo>
                  <a:pt x="277" y="462"/>
                </a:lnTo>
                <a:lnTo>
                  <a:pt x="276" y="462"/>
                </a:lnTo>
                <a:lnTo>
                  <a:pt x="276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3"/>
                </a:lnTo>
                <a:lnTo>
                  <a:pt x="274" y="463"/>
                </a:lnTo>
                <a:lnTo>
                  <a:pt x="274" y="463"/>
                </a:lnTo>
                <a:lnTo>
                  <a:pt x="273" y="464"/>
                </a:lnTo>
                <a:lnTo>
                  <a:pt x="273" y="464"/>
                </a:lnTo>
                <a:lnTo>
                  <a:pt x="272" y="464"/>
                </a:lnTo>
                <a:lnTo>
                  <a:pt x="272" y="464"/>
                </a:lnTo>
                <a:lnTo>
                  <a:pt x="271" y="464"/>
                </a:lnTo>
                <a:lnTo>
                  <a:pt x="271" y="465"/>
                </a:lnTo>
                <a:lnTo>
                  <a:pt x="271" y="465"/>
                </a:lnTo>
                <a:lnTo>
                  <a:pt x="271" y="465"/>
                </a:lnTo>
                <a:lnTo>
                  <a:pt x="270" y="465"/>
                </a:lnTo>
                <a:lnTo>
                  <a:pt x="270" y="466"/>
                </a:lnTo>
                <a:lnTo>
                  <a:pt x="269" y="466"/>
                </a:lnTo>
                <a:lnTo>
                  <a:pt x="269" y="466"/>
                </a:lnTo>
                <a:lnTo>
                  <a:pt x="268" y="466"/>
                </a:lnTo>
                <a:lnTo>
                  <a:pt x="268" y="466"/>
                </a:lnTo>
                <a:lnTo>
                  <a:pt x="268" y="467"/>
                </a:lnTo>
                <a:lnTo>
                  <a:pt x="268" y="467"/>
                </a:lnTo>
                <a:lnTo>
                  <a:pt x="267" y="467"/>
                </a:lnTo>
                <a:lnTo>
                  <a:pt x="267" y="468"/>
                </a:lnTo>
                <a:lnTo>
                  <a:pt x="267" y="468"/>
                </a:lnTo>
                <a:lnTo>
                  <a:pt x="267" y="468"/>
                </a:lnTo>
                <a:lnTo>
                  <a:pt x="267" y="468"/>
                </a:lnTo>
                <a:lnTo>
                  <a:pt x="267" y="469"/>
                </a:lnTo>
                <a:lnTo>
                  <a:pt x="266" y="469"/>
                </a:lnTo>
                <a:lnTo>
                  <a:pt x="266" y="469"/>
                </a:lnTo>
                <a:lnTo>
                  <a:pt x="265" y="469"/>
                </a:lnTo>
                <a:lnTo>
                  <a:pt x="264" y="469"/>
                </a:lnTo>
                <a:lnTo>
                  <a:pt x="264" y="470"/>
                </a:lnTo>
                <a:lnTo>
                  <a:pt x="263" y="470"/>
                </a:lnTo>
                <a:lnTo>
                  <a:pt x="263" y="470"/>
                </a:lnTo>
                <a:lnTo>
                  <a:pt x="262" y="470"/>
                </a:lnTo>
                <a:lnTo>
                  <a:pt x="262" y="470"/>
                </a:lnTo>
                <a:lnTo>
                  <a:pt x="262" y="471"/>
                </a:lnTo>
                <a:lnTo>
                  <a:pt x="261" y="471"/>
                </a:lnTo>
                <a:lnTo>
                  <a:pt x="261" y="471"/>
                </a:lnTo>
                <a:lnTo>
                  <a:pt x="260" y="471"/>
                </a:lnTo>
                <a:lnTo>
                  <a:pt x="260" y="472"/>
                </a:lnTo>
                <a:lnTo>
                  <a:pt x="260" y="472"/>
                </a:lnTo>
                <a:lnTo>
                  <a:pt x="259" y="472"/>
                </a:lnTo>
                <a:lnTo>
                  <a:pt x="259" y="472"/>
                </a:lnTo>
                <a:lnTo>
                  <a:pt x="258" y="472"/>
                </a:lnTo>
                <a:lnTo>
                  <a:pt x="257" y="473"/>
                </a:lnTo>
                <a:lnTo>
                  <a:pt x="257" y="473"/>
                </a:lnTo>
                <a:lnTo>
                  <a:pt x="256" y="473"/>
                </a:lnTo>
                <a:lnTo>
                  <a:pt x="256" y="473"/>
                </a:lnTo>
                <a:lnTo>
                  <a:pt x="256" y="474"/>
                </a:lnTo>
                <a:lnTo>
                  <a:pt x="255" y="474"/>
                </a:lnTo>
                <a:lnTo>
                  <a:pt x="255" y="474"/>
                </a:lnTo>
                <a:lnTo>
                  <a:pt x="254" y="474"/>
                </a:lnTo>
                <a:lnTo>
                  <a:pt x="254" y="474"/>
                </a:lnTo>
                <a:lnTo>
                  <a:pt x="254" y="474"/>
                </a:lnTo>
                <a:lnTo>
                  <a:pt x="254" y="475"/>
                </a:lnTo>
                <a:lnTo>
                  <a:pt x="253" y="475"/>
                </a:lnTo>
                <a:lnTo>
                  <a:pt x="253" y="475"/>
                </a:lnTo>
                <a:lnTo>
                  <a:pt x="252" y="475"/>
                </a:lnTo>
                <a:lnTo>
                  <a:pt x="252" y="475"/>
                </a:lnTo>
                <a:lnTo>
                  <a:pt x="251" y="475"/>
                </a:lnTo>
                <a:lnTo>
                  <a:pt x="251" y="475"/>
                </a:lnTo>
                <a:lnTo>
                  <a:pt x="250" y="475"/>
                </a:lnTo>
                <a:lnTo>
                  <a:pt x="250" y="475"/>
                </a:lnTo>
                <a:lnTo>
                  <a:pt x="250" y="475"/>
                </a:lnTo>
                <a:lnTo>
                  <a:pt x="249" y="475"/>
                </a:lnTo>
                <a:lnTo>
                  <a:pt x="249" y="475"/>
                </a:lnTo>
                <a:lnTo>
                  <a:pt x="248" y="475"/>
                </a:lnTo>
                <a:lnTo>
                  <a:pt x="248" y="475"/>
                </a:lnTo>
                <a:lnTo>
                  <a:pt x="247" y="475"/>
                </a:lnTo>
                <a:lnTo>
                  <a:pt x="247" y="475"/>
                </a:lnTo>
                <a:lnTo>
                  <a:pt x="246" y="475"/>
                </a:lnTo>
                <a:lnTo>
                  <a:pt x="246" y="474"/>
                </a:lnTo>
                <a:lnTo>
                  <a:pt x="246" y="474"/>
                </a:lnTo>
                <a:lnTo>
                  <a:pt x="246" y="474"/>
                </a:lnTo>
                <a:lnTo>
                  <a:pt x="246" y="473"/>
                </a:lnTo>
                <a:lnTo>
                  <a:pt x="245" y="473"/>
                </a:lnTo>
                <a:lnTo>
                  <a:pt x="245" y="472"/>
                </a:lnTo>
                <a:lnTo>
                  <a:pt x="245" y="472"/>
                </a:lnTo>
                <a:lnTo>
                  <a:pt x="245" y="472"/>
                </a:lnTo>
                <a:lnTo>
                  <a:pt x="245" y="472"/>
                </a:lnTo>
                <a:lnTo>
                  <a:pt x="245" y="471"/>
                </a:lnTo>
                <a:lnTo>
                  <a:pt x="245" y="471"/>
                </a:lnTo>
                <a:lnTo>
                  <a:pt x="245" y="470"/>
                </a:lnTo>
                <a:lnTo>
                  <a:pt x="244" y="470"/>
                </a:lnTo>
                <a:lnTo>
                  <a:pt x="244" y="470"/>
                </a:lnTo>
                <a:lnTo>
                  <a:pt x="244" y="470"/>
                </a:lnTo>
                <a:lnTo>
                  <a:pt x="244" y="469"/>
                </a:lnTo>
                <a:lnTo>
                  <a:pt x="244" y="469"/>
                </a:lnTo>
                <a:lnTo>
                  <a:pt x="244" y="468"/>
                </a:lnTo>
                <a:lnTo>
                  <a:pt x="243" y="468"/>
                </a:lnTo>
                <a:lnTo>
                  <a:pt x="243" y="468"/>
                </a:lnTo>
                <a:lnTo>
                  <a:pt x="243" y="468"/>
                </a:lnTo>
                <a:lnTo>
                  <a:pt x="242" y="468"/>
                </a:lnTo>
                <a:lnTo>
                  <a:pt x="242" y="468"/>
                </a:lnTo>
                <a:lnTo>
                  <a:pt x="242" y="468"/>
                </a:lnTo>
                <a:lnTo>
                  <a:pt x="241" y="469"/>
                </a:lnTo>
                <a:lnTo>
                  <a:pt x="240" y="469"/>
                </a:lnTo>
                <a:lnTo>
                  <a:pt x="240" y="468"/>
                </a:lnTo>
                <a:lnTo>
                  <a:pt x="240" y="468"/>
                </a:lnTo>
                <a:lnTo>
                  <a:pt x="240" y="467"/>
                </a:lnTo>
                <a:lnTo>
                  <a:pt x="241" y="467"/>
                </a:lnTo>
                <a:lnTo>
                  <a:pt x="241" y="467"/>
                </a:lnTo>
                <a:lnTo>
                  <a:pt x="241" y="466"/>
                </a:lnTo>
                <a:lnTo>
                  <a:pt x="242" y="466"/>
                </a:lnTo>
                <a:lnTo>
                  <a:pt x="242" y="466"/>
                </a:lnTo>
                <a:lnTo>
                  <a:pt x="242" y="465"/>
                </a:lnTo>
                <a:lnTo>
                  <a:pt x="243" y="465"/>
                </a:lnTo>
                <a:lnTo>
                  <a:pt x="243" y="464"/>
                </a:lnTo>
                <a:lnTo>
                  <a:pt x="243" y="464"/>
                </a:lnTo>
                <a:lnTo>
                  <a:pt x="243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1" y="463"/>
                </a:lnTo>
                <a:lnTo>
                  <a:pt x="241" y="463"/>
                </a:lnTo>
                <a:lnTo>
                  <a:pt x="240" y="464"/>
                </a:lnTo>
                <a:lnTo>
                  <a:pt x="240" y="464"/>
                </a:lnTo>
                <a:lnTo>
                  <a:pt x="240" y="465"/>
                </a:lnTo>
                <a:lnTo>
                  <a:pt x="239" y="465"/>
                </a:lnTo>
                <a:lnTo>
                  <a:pt x="239" y="465"/>
                </a:lnTo>
                <a:lnTo>
                  <a:pt x="237" y="465"/>
                </a:lnTo>
                <a:lnTo>
                  <a:pt x="236" y="465"/>
                </a:lnTo>
                <a:lnTo>
                  <a:pt x="236" y="464"/>
                </a:lnTo>
                <a:lnTo>
                  <a:pt x="236" y="464"/>
                </a:lnTo>
                <a:lnTo>
                  <a:pt x="236" y="464"/>
                </a:lnTo>
                <a:lnTo>
                  <a:pt x="235" y="464"/>
                </a:lnTo>
                <a:lnTo>
                  <a:pt x="235" y="463"/>
                </a:lnTo>
                <a:lnTo>
                  <a:pt x="234" y="463"/>
                </a:lnTo>
                <a:lnTo>
                  <a:pt x="234" y="463"/>
                </a:lnTo>
                <a:lnTo>
                  <a:pt x="234" y="463"/>
                </a:lnTo>
                <a:lnTo>
                  <a:pt x="234" y="462"/>
                </a:lnTo>
                <a:lnTo>
                  <a:pt x="234" y="462"/>
                </a:lnTo>
                <a:lnTo>
                  <a:pt x="233" y="462"/>
                </a:lnTo>
                <a:lnTo>
                  <a:pt x="233" y="462"/>
                </a:lnTo>
                <a:lnTo>
                  <a:pt x="233" y="462"/>
                </a:lnTo>
                <a:lnTo>
                  <a:pt x="233" y="462"/>
                </a:lnTo>
                <a:lnTo>
                  <a:pt x="233" y="461"/>
                </a:lnTo>
                <a:lnTo>
                  <a:pt x="233" y="461"/>
                </a:lnTo>
                <a:lnTo>
                  <a:pt x="233" y="461"/>
                </a:lnTo>
                <a:lnTo>
                  <a:pt x="234" y="461"/>
                </a:lnTo>
                <a:lnTo>
                  <a:pt x="234" y="461"/>
                </a:lnTo>
                <a:lnTo>
                  <a:pt x="234" y="461"/>
                </a:lnTo>
                <a:lnTo>
                  <a:pt x="235" y="461"/>
                </a:lnTo>
                <a:lnTo>
                  <a:pt x="235" y="461"/>
                </a:lnTo>
                <a:lnTo>
                  <a:pt x="235" y="462"/>
                </a:lnTo>
                <a:lnTo>
                  <a:pt x="236" y="462"/>
                </a:lnTo>
                <a:lnTo>
                  <a:pt x="238" y="462"/>
                </a:lnTo>
                <a:lnTo>
                  <a:pt x="239" y="462"/>
                </a:lnTo>
                <a:lnTo>
                  <a:pt x="239" y="462"/>
                </a:lnTo>
                <a:lnTo>
                  <a:pt x="240" y="462"/>
                </a:lnTo>
                <a:lnTo>
                  <a:pt x="240" y="462"/>
                </a:lnTo>
                <a:lnTo>
                  <a:pt x="241" y="462"/>
                </a:lnTo>
                <a:lnTo>
                  <a:pt x="241" y="461"/>
                </a:lnTo>
                <a:lnTo>
                  <a:pt x="241" y="461"/>
                </a:lnTo>
                <a:lnTo>
                  <a:pt x="242" y="461"/>
                </a:lnTo>
                <a:lnTo>
                  <a:pt x="242" y="461"/>
                </a:lnTo>
                <a:lnTo>
                  <a:pt x="242" y="460"/>
                </a:lnTo>
                <a:lnTo>
                  <a:pt x="242" y="460"/>
                </a:lnTo>
                <a:lnTo>
                  <a:pt x="242" y="459"/>
                </a:lnTo>
                <a:lnTo>
                  <a:pt x="242" y="459"/>
                </a:lnTo>
                <a:lnTo>
                  <a:pt x="242" y="459"/>
                </a:lnTo>
                <a:lnTo>
                  <a:pt x="242" y="458"/>
                </a:lnTo>
                <a:lnTo>
                  <a:pt x="243" y="458"/>
                </a:lnTo>
                <a:lnTo>
                  <a:pt x="243" y="458"/>
                </a:lnTo>
                <a:lnTo>
                  <a:pt x="243" y="458"/>
                </a:lnTo>
                <a:lnTo>
                  <a:pt x="242" y="457"/>
                </a:lnTo>
                <a:lnTo>
                  <a:pt x="242" y="457"/>
                </a:lnTo>
                <a:lnTo>
                  <a:pt x="242" y="458"/>
                </a:lnTo>
                <a:lnTo>
                  <a:pt x="242" y="458"/>
                </a:lnTo>
                <a:lnTo>
                  <a:pt x="241" y="458"/>
                </a:lnTo>
                <a:lnTo>
                  <a:pt x="241" y="457"/>
                </a:lnTo>
                <a:lnTo>
                  <a:pt x="240" y="457"/>
                </a:lnTo>
                <a:lnTo>
                  <a:pt x="240" y="456"/>
                </a:lnTo>
                <a:lnTo>
                  <a:pt x="240" y="456"/>
                </a:lnTo>
                <a:lnTo>
                  <a:pt x="240" y="455"/>
                </a:lnTo>
                <a:lnTo>
                  <a:pt x="239" y="455"/>
                </a:lnTo>
                <a:lnTo>
                  <a:pt x="239" y="455"/>
                </a:lnTo>
                <a:lnTo>
                  <a:pt x="239" y="454"/>
                </a:lnTo>
                <a:lnTo>
                  <a:pt x="240" y="454"/>
                </a:lnTo>
                <a:lnTo>
                  <a:pt x="240" y="454"/>
                </a:lnTo>
                <a:lnTo>
                  <a:pt x="239" y="454"/>
                </a:lnTo>
                <a:lnTo>
                  <a:pt x="239" y="454"/>
                </a:lnTo>
                <a:lnTo>
                  <a:pt x="239" y="454"/>
                </a:lnTo>
                <a:lnTo>
                  <a:pt x="238" y="454"/>
                </a:lnTo>
                <a:lnTo>
                  <a:pt x="238" y="454"/>
                </a:lnTo>
                <a:lnTo>
                  <a:pt x="238" y="454"/>
                </a:lnTo>
                <a:lnTo>
                  <a:pt x="237" y="454"/>
                </a:lnTo>
                <a:lnTo>
                  <a:pt x="237" y="454"/>
                </a:lnTo>
                <a:lnTo>
                  <a:pt x="236" y="454"/>
                </a:lnTo>
                <a:lnTo>
                  <a:pt x="235" y="453"/>
                </a:lnTo>
                <a:lnTo>
                  <a:pt x="235" y="453"/>
                </a:lnTo>
                <a:lnTo>
                  <a:pt x="234" y="453"/>
                </a:lnTo>
                <a:lnTo>
                  <a:pt x="234" y="453"/>
                </a:lnTo>
                <a:lnTo>
                  <a:pt x="234" y="453"/>
                </a:lnTo>
                <a:lnTo>
                  <a:pt x="234" y="452"/>
                </a:lnTo>
                <a:lnTo>
                  <a:pt x="234" y="452"/>
                </a:lnTo>
                <a:lnTo>
                  <a:pt x="235" y="452"/>
                </a:lnTo>
                <a:lnTo>
                  <a:pt x="236" y="452"/>
                </a:lnTo>
                <a:lnTo>
                  <a:pt x="237" y="452"/>
                </a:lnTo>
                <a:lnTo>
                  <a:pt x="237" y="452"/>
                </a:lnTo>
                <a:lnTo>
                  <a:pt x="237" y="452"/>
                </a:lnTo>
                <a:lnTo>
                  <a:pt x="237" y="451"/>
                </a:lnTo>
                <a:lnTo>
                  <a:pt x="238" y="451"/>
                </a:lnTo>
                <a:lnTo>
                  <a:pt x="238" y="452"/>
                </a:lnTo>
                <a:lnTo>
                  <a:pt x="238" y="452"/>
                </a:lnTo>
                <a:lnTo>
                  <a:pt x="239" y="452"/>
                </a:lnTo>
                <a:lnTo>
                  <a:pt x="239" y="452"/>
                </a:lnTo>
                <a:lnTo>
                  <a:pt x="240" y="452"/>
                </a:lnTo>
                <a:lnTo>
                  <a:pt x="240" y="452"/>
                </a:lnTo>
                <a:lnTo>
                  <a:pt x="241" y="452"/>
                </a:lnTo>
                <a:lnTo>
                  <a:pt x="241" y="452"/>
                </a:lnTo>
                <a:lnTo>
                  <a:pt x="241" y="451"/>
                </a:lnTo>
                <a:lnTo>
                  <a:pt x="242" y="451"/>
                </a:lnTo>
                <a:lnTo>
                  <a:pt x="242" y="451"/>
                </a:lnTo>
                <a:lnTo>
                  <a:pt x="242" y="451"/>
                </a:lnTo>
                <a:lnTo>
                  <a:pt x="243" y="451"/>
                </a:lnTo>
                <a:lnTo>
                  <a:pt x="243" y="451"/>
                </a:lnTo>
                <a:lnTo>
                  <a:pt x="244" y="451"/>
                </a:lnTo>
                <a:lnTo>
                  <a:pt x="244" y="451"/>
                </a:lnTo>
                <a:lnTo>
                  <a:pt x="244" y="451"/>
                </a:lnTo>
                <a:lnTo>
                  <a:pt x="245" y="450"/>
                </a:lnTo>
                <a:lnTo>
                  <a:pt x="245" y="450"/>
                </a:lnTo>
                <a:lnTo>
                  <a:pt x="244" y="450"/>
                </a:lnTo>
                <a:lnTo>
                  <a:pt x="244" y="450"/>
                </a:lnTo>
                <a:lnTo>
                  <a:pt x="243" y="450"/>
                </a:lnTo>
                <a:lnTo>
                  <a:pt x="243" y="449"/>
                </a:lnTo>
                <a:lnTo>
                  <a:pt x="243" y="449"/>
                </a:lnTo>
                <a:lnTo>
                  <a:pt x="242" y="449"/>
                </a:lnTo>
                <a:lnTo>
                  <a:pt x="242" y="448"/>
                </a:lnTo>
                <a:lnTo>
                  <a:pt x="242" y="448"/>
                </a:lnTo>
                <a:lnTo>
                  <a:pt x="242" y="448"/>
                </a:lnTo>
                <a:lnTo>
                  <a:pt x="241" y="448"/>
                </a:lnTo>
                <a:lnTo>
                  <a:pt x="241" y="447"/>
                </a:lnTo>
                <a:lnTo>
                  <a:pt x="241" y="447"/>
                </a:lnTo>
                <a:lnTo>
                  <a:pt x="240" y="447"/>
                </a:lnTo>
                <a:lnTo>
                  <a:pt x="240" y="446"/>
                </a:lnTo>
                <a:lnTo>
                  <a:pt x="240" y="446"/>
                </a:lnTo>
                <a:lnTo>
                  <a:pt x="239" y="446"/>
                </a:lnTo>
                <a:lnTo>
                  <a:pt x="238" y="445"/>
                </a:lnTo>
                <a:lnTo>
                  <a:pt x="238" y="444"/>
                </a:lnTo>
                <a:lnTo>
                  <a:pt x="238" y="444"/>
                </a:lnTo>
                <a:lnTo>
                  <a:pt x="238" y="444"/>
                </a:lnTo>
                <a:lnTo>
                  <a:pt x="237" y="443"/>
                </a:lnTo>
                <a:lnTo>
                  <a:pt x="237" y="443"/>
                </a:lnTo>
                <a:lnTo>
                  <a:pt x="236" y="443"/>
                </a:lnTo>
                <a:lnTo>
                  <a:pt x="235" y="443"/>
                </a:lnTo>
                <a:lnTo>
                  <a:pt x="235" y="443"/>
                </a:lnTo>
                <a:lnTo>
                  <a:pt x="235" y="442"/>
                </a:lnTo>
                <a:lnTo>
                  <a:pt x="234" y="442"/>
                </a:lnTo>
                <a:lnTo>
                  <a:pt x="234" y="442"/>
                </a:lnTo>
                <a:lnTo>
                  <a:pt x="234" y="442"/>
                </a:lnTo>
                <a:lnTo>
                  <a:pt x="233" y="442"/>
                </a:lnTo>
                <a:lnTo>
                  <a:pt x="233" y="441"/>
                </a:lnTo>
                <a:lnTo>
                  <a:pt x="233" y="441"/>
                </a:lnTo>
                <a:lnTo>
                  <a:pt x="232" y="441"/>
                </a:lnTo>
                <a:lnTo>
                  <a:pt x="231" y="441"/>
                </a:lnTo>
                <a:lnTo>
                  <a:pt x="230" y="440"/>
                </a:lnTo>
                <a:lnTo>
                  <a:pt x="230" y="440"/>
                </a:lnTo>
                <a:lnTo>
                  <a:pt x="230" y="440"/>
                </a:lnTo>
                <a:lnTo>
                  <a:pt x="229" y="440"/>
                </a:lnTo>
                <a:lnTo>
                  <a:pt x="229" y="439"/>
                </a:lnTo>
                <a:lnTo>
                  <a:pt x="229" y="439"/>
                </a:lnTo>
                <a:lnTo>
                  <a:pt x="228" y="439"/>
                </a:lnTo>
                <a:lnTo>
                  <a:pt x="228" y="439"/>
                </a:lnTo>
                <a:lnTo>
                  <a:pt x="228" y="438"/>
                </a:lnTo>
                <a:lnTo>
                  <a:pt x="227" y="438"/>
                </a:lnTo>
                <a:lnTo>
                  <a:pt x="227" y="438"/>
                </a:lnTo>
                <a:lnTo>
                  <a:pt x="226" y="438"/>
                </a:lnTo>
                <a:lnTo>
                  <a:pt x="226" y="437"/>
                </a:lnTo>
                <a:lnTo>
                  <a:pt x="225" y="437"/>
                </a:lnTo>
                <a:lnTo>
                  <a:pt x="225" y="437"/>
                </a:lnTo>
                <a:lnTo>
                  <a:pt x="225" y="437"/>
                </a:lnTo>
                <a:lnTo>
                  <a:pt x="225" y="436"/>
                </a:lnTo>
                <a:lnTo>
                  <a:pt x="224" y="436"/>
                </a:lnTo>
                <a:lnTo>
                  <a:pt x="224" y="436"/>
                </a:lnTo>
                <a:lnTo>
                  <a:pt x="224" y="435"/>
                </a:lnTo>
                <a:lnTo>
                  <a:pt x="223" y="435"/>
                </a:lnTo>
                <a:lnTo>
                  <a:pt x="223" y="434"/>
                </a:lnTo>
                <a:lnTo>
                  <a:pt x="223" y="434"/>
                </a:lnTo>
                <a:lnTo>
                  <a:pt x="222" y="433"/>
                </a:lnTo>
                <a:lnTo>
                  <a:pt x="222" y="433"/>
                </a:lnTo>
                <a:lnTo>
                  <a:pt x="222" y="433"/>
                </a:lnTo>
                <a:lnTo>
                  <a:pt x="222" y="432"/>
                </a:lnTo>
                <a:lnTo>
                  <a:pt x="222" y="432"/>
                </a:lnTo>
                <a:lnTo>
                  <a:pt x="222" y="431"/>
                </a:lnTo>
                <a:lnTo>
                  <a:pt x="222" y="431"/>
                </a:lnTo>
                <a:lnTo>
                  <a:pt x="222" y="429"/>
                </a:lnTo>
                <a:lnTo>
                  <a:pt x="222" y="429"/>
                </a:lnTo>
                <a:lnTo>
                  <a:pt x="222" y="429"/>
                </a:lnTo>
                <a:lnTo>
                  <a:pt x="222" y="428"/>
                </a:lnTo>
                <a:lnTo>
                  <a:pt x="222" y="428"/>
                </a:lnTo>
                <a:lnTo>
                  <a:pt x="222" y="427"/>
                </a:lnTo>
                <a:lnTo>
                  <a:pt x="222" y="427"/>
                </a:lnTo>
                <a:lnTo>
                  <a:pt x="222" y="426"/>
                </a:lnTo>
                <a:lnTo>
                  <a:pt x="222" y="426"/>
                </a:lnTo>
                <a:lnTo>
                  <a:pt x="222" y="425"/>
                </a:lnTo>
                <a:lnTo>
                  <a:pt x="222" y="425"/>
                </a:lnTo>
                <a:lnTo>
                  <a:pt x="222" y="424"/>
                </a:lnTo>
                <a:lnTo>
                  <a:pt x="222" y="424"/>
                </a:lnTo>
                <a:lnTo>
                  <a:pt x="222" y="423"/>
                </a:lnTo>
                <a:lnTo>
                  <a:pt x="223" y="423"/>
                </a:lnTo>
                <a:lnTo>
                  <a:pt x="223" y="422"/>
                </a:lnTo>
                <a:lnTo>
                  <a:pt x="224" y="422"/>
                </a:lnTo>
                <a:lnTo>
                  <a:pt x="224" y="422"/>
                </a:lnTo>
                <a:lnTo>
                  <a:pt x="224" y="422"/>
                </a:lnTo>
                <a:lnTo>
                  <a:pt x="224" y="421"/>
                </a:lnTo>
                <a:lnTo>
                  <a:pt x="224" y="421"/>
                </a:lnTo>
                <a:lnTo>
                  <a:pt x="224" y="421"/>
                </a:lnTo>
                <a:lnTo>
                  <a:pt x="224" y="421"/>
                </a:lnTo>
                <a:lnTo>
                  <a:pt x="224" y="420"/>
                </a:lnTo>
                <a:lnTo>
                  <a:pt x="224" y="420"/>
                </a:lnTo>
                <a:lnTo>
                  <a:pt x="224" y="419"/>
                </a:lnTo>
                <a:lnTo>
                  <a:pt x="224" y="419"/>
                </a:lnTo>
                <a:lnTo>
                  <a:pt x="224" y="419"/>
                </a:lnTo>
                <a:lnTo>
                  <a:pt x="224" y="418"/>
                </a:lnTo>
                <a:lnTo>
                  <a:pt x="224" y="417"/>
                </a:lnTo>
                <a:lnTo>
                  <a:pt x="224" y="417"/>
                </a:lnTo>
                <a:lnTo>
                  <a:pt x="224" y="416"/>
                </a:lnTo>
                <a:lnTo>
                  <a:pt x="224" y="416"/>
                </a:lnTo>
                <a:lnTo>
                  <a:pt x="224" y="416"/>
                </a:lnTo>
                <a:lnTo>
                  <a:pt x="224" y="415"/>
                </a:lnTo>
                <a:lnTo>
                  <a:pt x="224" y="415"/>
                </a:lnTo>
                <a:lnTo>
                  <a:pt x="224" y="414"/>
                </a:lnTo>
                <a:lnTo>
                  <a:pt x="224" y="414"/>
                </a:lnTo>
                <a:lnTo>
                  <a:pt x="224" y="413"/>
                </a:lnTo>
                <a:lnTo>
                  <a:pt x="224" y="413"/>
                </a:lnTo>
                <a:lnTo>
                  <a:pt x="224" y="412"/>
                </a:lnTo>
                <a:lnTo>
                  <a:pt x="224" y="412"/>
                </a:lnTo>
                <a:lnTo>
                  <a:pt x="224" y="412"/>
                </a:lnTo>
                <a:lnTo>
                  <a:pt x="224" y="411"/>
                </a:lnTo>
                <a:lnTo>
                  <a:pt x="224" y="410"/>
                </a:lnTo>
                <a:lnTo>
                  <a:pt x="224" y="410"/>
                </a:lnTo>
                <a:lnTo>
                  <a:pt x="224" y="409"/>
                </a:lnTo>
                <a:lnTo>
                  <a:pt x="224" y="408"/>
                </a:lnTo>
                <a:lnTo>
                  <a:pt x="224" y="408"/>
                </a:lnTo>
                <a:lnTo>
                  <a:pt x="224" y="408"/>
                </a:lnTo>
                <a:lnTo>
                  <a:pt x="224" y="408"/>
                </a:lnTo>
                <a:lnTo>
                  <a:pt x="224" y="407"/>
                </a:lnTo>
                <a:lnTo>
                  <a:pt x="224" y="406"/>
                </a:lnTo>
                <a:lnTo>
                  <a:pt x="224" y="406"/>
                </a:lnTo>
                <a:lnTo>
                  <a:pt x="224" y="406"/>
                </a:lnTo>
                <a:lnTo>
                  <a:pt x="224" y="405"/>
                </a:lnTo>
                <a:lnTo>
                  <a:pt x="225" y="405"/>
                </a:lnTo>
                <a:lnTo>
                  <a:pt x="225" y="405"/>
                </a:lnTo>
                <a:lnTo>
                  <a:pt x="225" y="404"/>
                </a:lnTo>
                <a:lnTo>
                  <a:pt x="225" y="404"/>
                </a:lnTo>
                <a:lnTo>
                  <a:pt x="226" y="404"/>
                </a:lnTo>
                <a:lnTo>
                  <a:pt x="226" y="403"/>
                </a:lnTo>
                <a:lnTo>
                  <a:pt x="226" y="403"/>
                </a:lnTo>
                <a:lnTo>
                  <a:pt x="227" y="403"/>
                </a:lnTo>
                <a:lnTo>
                  <a:pt x="227" y="401"/>
                </a:lnTo>
                <a:lnTo>
                  <a:pt x="228" y="400"/>
                </a:lnTo>
                <a:lnTo>
                  <a:pt x="229" y="398"/>
                </a:lnTo>
                <a:lnTo>
                  <a:pt x="230" y="398"/>
                </a:lnTo>
                <a:lnTo>
                  <a:pt x="231" y="397"/>
                </a:lnTo>
                <a:lnTo>
                  <a:pt x="230" y="394"/>
                </a:lnTo>
                <a:lnTo>
                  <a:pt x="230" y="392"/>
                </a:lnTo>
                <a:lnTo>
                  <a:pt x="229" y="390"/>
                </a:lnTo>
                <a:lnTo>
                  <a:pt x="228" y="387"/>
                </a:lnTo>
                <a:lnTo>
                  <a:pt x="226" y="385"/>
                </a:lnTo>
                <a:lnTo>
                  <a:pt x="225" y="384"/>
                </a:lnTo>
                <a:lnTo>
                  <a:pt x="225" y="383"/>
                </a:lnTo>
                <a:lnTo>
                  <a:pt x="226" y="384"/>
                </a:lnTo>
                <a:lnTo>
                  <a:pt x="227" y="386"/>
                </a:lnTo>
                <a:lnTo>
                  <a:pt x="229" y="386"/>
                </a:lnTo>
                <a:lnTo>
                  <a:pt x="230" y="387"/>
                </a:lnTo>
                <a:lnTo>
                  <a:pt x="231" y="388"/>
                </a:lnTo>
                <a:lnTo>
                  <a:pt x="232" y="390"/>
                </a:lnTo>
                <a:lnTo>
                  <a:pt x="233" y="389"/>
                </a:lnTo>
                <a:lnTo>
                  <a:pt x="233" y="388"/>
                </a:lnTo>
                <a:lnTo>
                  <a:pt x="232" y="387"/>
                </a:lnTo>
                <a:lnTo>
                  <a:pt x="231" y="386"/>
                </a:lnTo>
                <a:lnTo>
                  <a:pt x="231" y="385"/>
                </a:lnTo>
                <a:lnTo>
                  <a:pt x="231" y="383"/>
                </a:lnTo>
                <a:lnTo>
                  <a:pt x="231" y="382"/>
                </a:lnTo>
                <a:lnTo>
                  <a:pt x="233" y="381"/>
                </a:lnTo>
                <a:lnTo>
                  <a:pt x="234" y="382"/>
                </a:lnTo>
                <a:lnTo>
                  <a:pt x="237" y="383"/>
                </a:lnTo>
                <a:lnTo>
                  <a:pt x="238" y="384"/>
                </a:lnTo>
                <a:lnTo>
                  <a:pt x="239" y="383"/>
                </a:lnTo>
                <a:lnTo>
                  <a:pt x="240" y="383"/>
                </a:lnTo>
                <a:lnTo>
                  <a:pt x="241" y="383"/>
                </a:lnTo>
                <a:lnTo>
                  <a:pt x="241" y="384"/>
                </a:lnTo>
                <a:lnTo>
                  <a:pt x="241" y="385"/>
                </a:lnTo>
                <a:lnTo>
                  <a:pt x="241" y="387"/>
                </a:lnTo>
                <a:lnTo>
                  <a:pt x="241" y="388"/>
                </a:lnTo>
                <a:lnTo>
                  <a:pt x="241" y="390"/>
                </a:lnTo>
                <a:lnTo>
                  <a:pt x="242" y="391"/>
                </a:lnTo>
                <a:lnTo>
                  <a:pt x="244" y="392"/>
                </a:lnTo>
                <a:lnTo>
                  <a:pt x="245" y="392"/>
                </a:lnTo>
                <a:lnTo>
                  <a:pt x="245" y="391"/>
                </a:lnTo>
                <a:lnTo>
                  <a:pt x="246" y="390"/>
                </a:lnTo>
                <a:lnTo>
                  <a:pt x="247" y="390"/>
                </a:lnTo>
                <a:lnTo>
                  <a:pt x="248" y="389"/>
                </a:lnTo>
                <a:lnTo>
                  <a:pt x="247" y="388"/>
                </a:lnTo>
                <a:lnTo>
                  <a:pt x="247" y="387"/>
                </a:lnTo>
                <a:lnTo>
                  <a:pt x="248" y="386"/>
                </a:lnTo>
                <a:lnTo>
                  <a:pt x="249" y="387"/>
                </a:lnTo>
                <a:lnTo>
                  <a:pt x="250" y="387"/>
                </a:lnTo>
                <a:lnTo>
                  <a:pt x="251" y="387"/>
                </a:lnTo>
                <a:lnTo>
                  <a:pt x="253" y="387"/>
                </a:lnTo>
                <a:lnTo>
                  <a:pt x="252" y="387"/>
                </a:lnTo>
                <a:lnTo>
                  <a:pt x="251" y="386"/>
                </a:lnTo>
                <a:lnTo>
                  <a:pt x="250" y="385"/>
                </a:lnTo>
                <a:lnTo>
                  <a:pt x="250" y="383"/>
                </a:lnTo>
                <a:lnTo>
                  <a:pt x="250" y="383"/>
                </a:lnTo>
                <a:lnTo>
                  <a:pt x="248" y="381"/>
                </a:lnTo>
                <a:lnTo>
                  <a:pt x="247" y="380"/>
                </a:lnTo>
                <a:lnTo>
                  <a:pt x="245" y="379"/>
                </a:lnTo>
                <a:lnTo>
                  <a:pt x="243" y="378"/>
                </a:lnTo>
                <a:lnTo>
                  <a:pt x="243" y="378"/>
                </a:lnTo>
                <a:lnTo>
                  <a:pt x="244" y="377"/>
                </a:lnTo>
                <a:lnTo>
                  <a:pt x="244" y="377"/>
                </a:lnTo>
                <a:lnTo>
                  <a:pt x="245" y="376"/>
                </a:lnTo>
                <a:lnTo>
                  <a:pt x="246" y="375"/>
                </a:lnTo>
                <a:lnTo>
                  <a:pt x="246" y="375"/>
                </a:lnTo>
                <a:lnTo>
                  <a:pt x="248" y="374"/>
                </a:lnTo>
                <a:lnTo>
                  <a:pt x="249" y="374"/>
                </a:lnTo>
                <a:lnTo>
                  <a:pt x="249" y="373"/>
                </a:lnTo>
                <a:lnTo>
                  <a:pt x="250" y="372"/>
                </a:lnTo>
                <a:lnTo>
                  <a:pt x="251" y="374"/>
                </a:lnTo>
                <a:lnTo>
                  <a:pt x="253" y="376"/>
                </a:lnTo>
                <a:lnTo>
                  <a:pt x="254" y="376"/>
                </a:lnTo>
                <a:lnTo>
                  <a:pt x="256" y="376"/>
                </a:lnTo>
                <a:lnTo>
                  <a:pt x="257" y="376"/>
                </a:lnTo>
                <a:lnTo>
                  <a:pt x="258" y="377"/>
                </a:lnTo>
                <a:lnTo>
                  <a:pt x="259" y="376"/>
                </a:lnTo>
                <a:lnTo>
                  <a:pt x="259" y="376"/>
                </a:lnTo>
                <a:lnTo>
                  <a:pt x="258" y="375"/>
                </a:lnTo>
                <a:lnTo>
                  <a:pt x="257" y="373"/>
                </a:lnTo>
                <a:lnTo>
                  <a:pt x="255" y="370"/>
                </a:lnTo>
                <a:lnTo>
                  <a:pt x="255" y="369"/>
                </a:lnTo>
                <a:lnTo>
                  <a:pt x="256" y="368"/>
                </a:lnTo>
                <a:lnTo>
                  <a:pt x="257" y="368"/>
                </a:lnTo>
                <a:lnTo>
                  <a:pt x="259" y="370"/>
                </a:lnTo>
                <a:lnTo>
                  <a:pt x="261" y="370"/>
                </a:lnTo>
                <a:lnTo>
                  <a:pt x="263" y="370"/>
                </a:lnTo>
                <a:lnTo>
                  <a:pt x="264" y="368"/>
                </a:lnTo>
                <a:lnTo>
                  <a:pt x="265" y="368"/>
                </a:lnTo>
                <a:lnTo>
                  <a:pt x="267" y="367"/>
                </a:lnTo>
                <a:lnTo>
                  <a:pt x="267" y="366"/>
                </a:lnTo>
                <a:lnTo>
                  <a:pt x="266" y="365"/>
                </a:lnTo>
                <a:lnTo>
                  <a:pt x="266" y="365"/>
                </a:lnTo>
                <a:lnTo>
                  <a:pt x="266" y="364"/>
                </a:lnTo>
                <a:lnTo>
                  <a:pt x="266" y="363"/>
                </a:lnTo>
                <a:lnTo>
                  <a:pt x="266" y="363"/>
                </a:lnTo>
                <a:lnTo>
                  <a:pt x="262" y="363"/>
                </a:lnTo>
                <a:lnTo>
                  <a:pt x="260" y="363"/>
                </a:lnTo>
                <a:lnTo>
                  <a:pt x="259" y="362"/>
                </a:lnTo>
                <a:lnTo>
                  <a:pt x="258" y="361"/>
                </a:lnTo>
                <a:lnTo>
                  <a:pt x="258" y="359"/>
                </a:lnTo>
                <a:lnTo>
                  <a:pt x="256" y="358"/>
                </a:lnTo>
                <a:lnTo>
                  <a:pt x="254" y="358"/>
                </a:lnTo>
                <a:lnTo>
                  <a:pt x="253" y="357"/>
                </a:lnTo>
                <a:lnTo>
                  <a:pt x="252" y="356"/>
                </a:lnTo>
                <a:lnTo>
                  <a:pt x="252" y="355"/>
                </a:lnTo>
                <a:lnTo>
                  <a:pt x="252" y="354"/>
                </a:lnTo>
                <a:lnTo>
                  <a:pt x="253" y="354"/>
                </a:lnTo>
                <a:lnTo>
                  <a:pt x="254" y="354"/>
                </a:lnTo>
                <a:lnTo>
                  <a:pt x="255" y="356"/>
                </a:lnTo>
                <a:lnTo>
                  <a:pt x="256" y="355"/>
                </a:lnTo>
                <a:lnTo>
                  <a:pt x="256" y="354"/>
                </a:lnTo>
                <a:lnTo>
                  <a:pt x="256" y="354"/>
                </a:lnTo>
                <a:lnTo>
                  <a:pt x="256" y="355"/>
                </a:lnTo>
                <a:lnTo>
                  <a:pt x="257" y="356"/>
                </a:lnTo>
                <a:lnTo>
                  <a:pt x="258" y="357"/>
                </a:lnTo>
                <a:lnTo>
                  <a:pt x="260" y="358"/>
                </a:lnTo>
                <a:lnTo>
                  <a:pt x="260" y="356"/>
                </a:lnTo>
                <a:lnTo>
                  <a:pt x="259" y="354"/>
                </a:lnTo>
                <a:lnTo>
                  <a:pt x="257" y="353"/>
                </a:lnTo>
                <a:lnTo>
                  <a:pt x="258" y="352"/>
                </a:lnTo>
                <a:lnTo>
                  <a:pt x="259" y="352"/>
                </a:lnTo>
                <a:lnTo>
                  <a:pt x="260" y="353"/>
                </a:lnTo>
                <a:lnTo>
                  <a:pt x="261" y="352"/>
                </a:lnTo>
                <a:lnTo>
                  <a:pt x="260" y="351"/>
                </a:lnTo>
                <a:lnTo>
                  <a:pt x="258" y="350"/>
                </a:lnTo>
                <a:lnTo>
                  <a:pt x="256" y="349"/>
                </a:lnTo>
                <a:lnTo>
                  <a:pt x="254" y="349"/>
                </a:lnTo>
                <a:lnTo>
                  <a:pt x="251" y="351"/>
                </a:lnTo>
                <a:lnTo>
                  <a:pt x="249" y="353"/>
                </a:lnTo>
                <a:lnTo>
                  <a:pt x="248" y="356"/>
                </a:lnTo>
                <a:lnTo>
                  <a:pt x="247" y="360"/>
                </a:lnTo>
                <a:lnTo>
                  <a:pt x="246" y="363"/>
                </a:lnTo>
                <a:lnTo>
                  <a:pt x="245" y="365"/>
                </a:lnTo>
                <a:lnTo>
                  <a:pt x="243" y="366"/>
                </a:lnTo>
                <a:lnTo>
                  <a:pt x="242" y="366"/>
                </a:lnTo>
                <a:lnTo>
                  <a:pt x="240" y="367"/>
                </a:lnTo>
                <a:lnTo>
                  <a:pt x="237" y="368"/>
                </a:lnTo>
                <a:lnTo>
                  <a:pt x="233" y="369"/>
                </a:lnTo>
                <a:lnTo>
                  <a:pt x="229" y="369"/>
                </a:lnTo>
                <a:lnTo>
                  <a:pt x="229" y="370"/>
                </a:lnTo>
                <a:lnTo>
                  <a:pt x="226" y="372"/>
                </a:lnTo>
                <a:lnTo>
                  <a:pt x="224" y="377"/>
                </a:lnTo>
                <a:lnTo>
                  <a:pt x="224" y="375"/>
                </a:lnTo>
                <a:lnTo>
                  <a:pt x="224" y="374"/>
                </a:lnTo>
                <a:lnTo>
                  <a:pt x="224" y="374"/>
                </a:lnTo>
                <a:lnTo>
                  <a:pt x="224" y="373"/>
                </a:lnTo>
                <a:lnTo>
                  <a:pt x="225" y="373"/>
                </a:lnTo>
                <a:lnTo>
                  <a:pt x="225" y="373"/>
                </a:lnTo>
                <a:lnTo>
                  <a:pt x="225" y="372"/>
                </a:lnTo>
                <a:lnTo>
                  <a:pt x="225" y="372"/>
                </a:lnTo>
                <a:lnTo>
                  <a:pt x="225" y="371"/>
                </a:lnTo>
                <a:lnTo>
                  <a:pt x="225" y="371"/>
                </a:lnTo>
                <a:lnTo>
                  <a:pt x="225" y="371"/>
                </a:lnTo>
                <a:lnTo>
                  <a:pt x="226" y="370"/>
                </a:lnTo>
                <a:lnTo>
                  <a:pt x="226" y="370"/>
                </a:lnTo>
                <a:lnTo>
                  <a:pt x="227" y="369"/>
                </a:lnTo>
                <a:lnTo>
                  <a:pt x="227" y="369"/>
                </a:lnTo>
                <a:lnTo>
                  <a:pt x="227" y="369"/>
                </a:lnTo>
                <a:lnTo>
                  <a:pt x="228" y="369"/>
                </a:lnTo>
                <a:lnTo>
                  <a:pt x="228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30" y="368"/>
                </a:lnTo>
                <a:lnTo>
                  <a:pt x="231" y="367"/>
                </a:lnTo>
                <a:lnTo>
                  <a:pt x="232" y="367"/>
                </a:lnTo>
                <a:lnTo>
                  <a:pt x="233" y="367"/>
                </a:lnTo>
                <a:lnTo>
                  <a:pt x="233" y="367"/>
                </a:lnTo>
                <a:lnTo>
                  <a:pt x="233" y="367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6" y="366"/>
                </a:lnTo>
                <a:lnTo>
                  <a:pt x="236" y="365"/>
                </a:lnTo>
                <a:lnTo>
                  <a:pt x="236" y="365"/>
                </a:lnTo>
                <a:lnTo>
                  <a:pt x="236" y="365"/>
                </a:lnTo>
                <a:lnTo>
                  <a:pt x="237" y="365"/>
                </a:lnTo>
                <a:lnTo>
                  <a:pt x="237" y="365"/>
                </a:lnTo>
                <a:lnTo>
                  <a:pt x="237" y="364"/>
                </a:lnTo>
                <a:lnTo>
                  <a:pt x="237" y="364"/>
                </a:lnTo>
                <a:lnTo>
                  <a:pt x="238" y="364"/>
                </a:lnTo>
                <a:lnTo>
                  <a:pt x="238" y="363"/>
                </a:lnTo>
                <a:lnTo>
                  <a:pt x="238" y="363"/>
                </a:lnTo>
                <a:lnTo>
                  <a:pt x="238" y="362"/>
                </a:lnTo>
                <a:lnTo>
                  <a:pt x="238" y="362"/>
                </a:lnTo>
                <a:lnTo>
                  <a:pt x="239" y="362"/>
                </a:lnTo>
                <a:lnTo>
                  <a:pt x="239" y="362"/>
                </a:lnTo>
                <a:lnTo>
                  <a:pt x="239" y="361"/>
                </a:lnTo>
                <a:lnTo>
                  <a:pt x="239" y="361"/>
                </a:lnTo>
                <a:lnTo>
                  <a:pt x="240" y="361"/>
                </a:lnTo>
                <a:lnTo>
                  <a:pt x="240" y="360"/>
                </a:lnTo>
                <a:lnTo>
                  <a:pt x="240" y="360"/>
                </a:lnTo>
                <a:lnTo>
                  <a:pt x="240" y="360"/>
                </a:lnTo>
                <a:lnTo>
                  <a:pt x="241" y="359"/>
                </a:lnTo>
                <a:lnTo>
                  <a:pt x="241" y="359"/>
                </a:lnTo>
                <a:lnTo>
                  <a:pt x="241" y="358"/>
                </a:lnTo>
                <a:lnTo>
                  <a:pt x="241" y="358"/>
                </a:lnTo>
                <a:lnTo>
                  <a:pt x="242" y="358"/>
                </a:lnTo>
                <a:lnTo>
                  <a:pt x="242" y="358"/>
                </a:lnTo>
                <a:lnTo>
                  <a:pt x="242" y="357"/>
                </a:lnTo>
                <a:lnTo>
                  <a:pt x="242" y="357"/>
                </a:lnTo>
                <a:lnTo>
                  <a:pt x="242" y="356"/>
                </a:lnTo>
                <a:lnTo>
                  <a:pt x="242" y="356"/>
                </a:lnTo>
                <a:lnTo>
                  <a:pt x="242" y="356"/>
                </a:lnTo>
                <a:lnTo>
                  <a:pt x="242" y="355"/>
                </a:lnTo>
                <a:lnTo>
                  <a:pt x="243" y="355"/>
                </a:lnTo>
                <a:lnTo>
                  <a:pt x="243" y="354"/>
                </a:lnTo>
                <a:lnTo>
                  <a:pt x="243" y="354"/>
                </a:lnTo>
                <a:lnTo>
                  <a:pt x="244" y="354"/>
                </a:lnTo>
                <a:lnTo>
                  <a:pt x="245" y="351"/>
                </a:lnTo>
                <a:lnTo>
                  <a:pt x="248" y="346"/>
                </a:lnTo>
                <a:lnTo>
                  <a:pt x="250" y="341"/>
                </a:lnTo>
                <a:lnTo>
                  <a:pt x="250" y="340"/>
                </a:lnTo>
                <a:lnTo>
                  <a:pt x="249" y="339"/>
                </a:lnTo>
                <a:lnTo>
                  <a:pt x="248" y="339"/>
                </a:lnTo>
                <a:lnTo>
                  <a:pt x="247" y="338"/>
                </a:lnTo>
                <a:lnTo>
                  <a:pt x="244" y="337"/>
                </a:lnTo>
                <a:lnTo>
                  <a:pt x="243" y="336"/>
                </a:lnTo>
                <a:lnTo>
                  <a:pt x="242" y="333"/>
                </a:lnTo>
                <a:lnTo>
                  <a:pt x="239" y="332"/>
                </a:lnTo>
                <a:lnTo>
                  <a:pt x="236" y="330"/>
                </a:lnTo>
                <a:lnTo>
                  <a:pt x="234" y="329"/>
                </a:lnTo>
                <a:lnTo>
                  <a:pt x="233" y="328"/>
                </a:lnTo>
                <a:lnTo>
                  <a:pt x="232" y="327"/>
                </a:lnTo>
                <a:lnTo>
                  <a:pt x="231" y="328"/>
                </a:lnTo>
                <a:lnTo>
                  <a:pt x="233" y="330"/>
                </a:lnTo>
                <a:lnTo>
                  <a:pt x="233" y="331"/>
                </a:lnTo>
                <a:lnTo>
                  <a:pt x="234" y="333"/>
                </a:lnTo>
                <a:lnTo>
                  <a:pt x="236" y="336"/>
                </a:lnTo>
                <a:lnTo>
                  <a:pt x="237" y="338"/>
                </a:lnTo>
                <a:lnTo>
                  <a:pt x="237" y="340"/>
                </a:lnTo>
                <a:lnTo>
                  <a:pt x="237" y="341"/>
                </a:lnTo>
                <a:lnTo>
                  <a:pt x="238" y="341"/>
                </a:lnTo>
                <a:lnTo>
                  <a:pt x="238" y="341"/>
                </a:lnTo>
                <a:lnTo>
                  <a:pt x="239" y="342"/>
                </a:lnTo>
                <a:lnTo>
                  <a:pt x="239" y="342"/>
                </a:lnTo>
                <a:lnTo>
                  <a:pt x="240" y="343"/>
                </a:lnTo>
                <a:lnTo>
                  <a:pt x="241" y="344"/>
                </a:lnTo>
                <a:lnTo>
                  <a:pt x="242" y="344"/>
                </a:lnTo>
                <a:lnTo>
                  <a:pt x="243" y="343"/>
                </a:lnTo>
                <a:lnTo>
                  <a:pt x="243" y="344"/>
                </a:lnTo>
                <a:lnTo>
                  <a:pt x="243" y="345"/>
                </a:lnTo>
                <a:lnTo>
                  <a:pt x="242" y="345"/>
                </a:lnTo>
                <a:lnTo>
                  <a:pt x="243" y="346"/>
                </a:lnTo>
                <a:lnTo>
                  <a:pt x="242" y="346"/>
                </a:lnTo>
                <a:lnTo>
                  <a:pt x="242" y="346"/>
                </a:lnTo>
                <a:lnTo>
                  <a:pt x="242" y="347"/>
                </a:lnTo>
                <a:lnTo>
                  <a:pt x="242" y="348"/>
                </a:lnTo>
                <a:lnTo>
                  <a:pt x="242" y="350"/>
                </a:lnTo>
                <a:lnTo>
                  <a:pt x="242" y="351"/>
                </a:lnTo>
                <a:lnTo>
                  <a:pt x="242" y="353"/>
                </a:lnTo>
                <a:lnTo>
                  <a:pt x="242" y="354"/>
                </a:lnTo>
                <a:lnTo>
                  <a:pt x="242" y="354"/>
                </a:lnTo>
                <a:lnTo>
                  <a:pt x="242" y="354"/>
                </a:lnTo>
                <a:lnTo>
                  <a:pt x="241" y="355"/>
                </a:lnTo>
                <a:lnTo>
                  <a:pt x="241" y="355"/>
                </a:lnTo>
                <a:lnTo>
                  <a:pt x="241" y="356"/>
                </a:lnTo>
                <a:lnTo>
                  <a:pt x="240" y="356"/>
                </a:lnTo>
                <a:lnTo>
                  <a:pt x="240" y="356"/>
                </a:lnTo>
                <a:lnTo>
                  <a:pt x="239" y="356"/>
                </a:lnTo>
                <a:lnTo>
                  <a:pt x="239" y="357"/>
                </a:lnTo>
                <a:lnTo>
                  <a:pt x="239" y="357"/>
                </a:lnTo>
                <a:lnTo>
                  <a:pt x="239" y="357"/>
                </a:lnTo>
                <a:lnTo>
                  <a:pt x="238" y="357"/>
                </a:lnTo>
                <a:lnTo>
                  <a:pt x="238" y="358"/>
                </a:lnTo>
                <a:lnTo>
                  <a:pt x="238" y="358"/>
                </a:lnTo>
                <a:lnTo>
                  <a:pt x="238" y="358"/>
                </a:lnTo>
                <a:lnTo>
                  <a:pt x="237" y="358"/>
                </a:lnTo>
                <a:lnTo>
                  <a:pt x="237" y="359"/>
                </a:lnTo>
                <a:lnTo>
                  <a:pt x="237" y="359"/>
                </a:lnTo>
                <a:lnTo>
                  <a:pt x="237" y="360"/>
                </a:lnTo>
                <a:lnTo>
                  <a:pt x="237" y="360"/>
                </a:lnTo>
                <a:lnTo>
                  <a:pt x="237" y="361"/>
                </a:lnTo>
                <a:lnTo>
                  <a:pt x="237" y="361"/>
                </a:lnTo>
                <a:lnTo>
                  <a:pt x="237" y="362"/>
                </a:lnTo>
                <a:lnTo>
                  <a:pt x="237" y="362"/>
                </a:lnTo>
                <a:lnTo>
                  <a:pt x="237" y="362"/>
                </a:lnTo>
                <a:lnTo>
                  <a:pt x="236" y="363"/>
                </a:lnTo>
                <a:lnTo>
                  <a:pt x="236" y="363"/>
                </a:lnTo>
                <a:lnTo>
                  <a:pt x="236" y="363"/>
                </a:lnTo>
                <a:lnTo>
                  <a:pt x="236" y="364"/>
                </a:lnTo>
                <a:lnTo>
                  <a:pt x="235" y="364"/>
                </a:lnTo>
                <a:lnTo>
                  <a:pt x="234" y="365"/>
                </a:lnTo>
                <a:lnTo>
                  <a:pt x="234" y="365"/>
                </a:lnTo>
                <a:lnTo>
                  <a:pt x="234" y="365"/>
                </a:lnTo>
                <a:lnTo>
                  <a:pt x="234" y="365"/>
                </a:lnTo>
                <a:lnTo>
                  <a:pt x="233" y="365"/>
                </a:lnTo>
                <a:lnTo>
                  <a:pt x="233" y="365"/>
                </a:lnTo>
                <a:lnTo>
                  <a:pt x="233" y="365"/>
                </a:lnTo>
                <a:lnTo>
                  <a:pt x="232" y="365"/>
                </a:lnTo>
                <a:lnTo>
                  <a:pt x="232" y="365"/>
                </a:lnTo>
                <a:lnTo>
                  <a:pt x="231" y="365"/>
                </a:lnTo>
                <a:lnTo>
                  <a:pt x="231" y="365"/>
                </a:lnTo>
                <a:lnTo>
                  <a:pt x="230" y="365"/>
                </a:lnTo>
                <a:lnTo>
                  <a:pt x="230" y="365"/>
                </a:lnTo>
                <a:lnTo>
                  <a:pt x="229" y="365"/>
                </a:lnTo>
                <a:lnTo>
                  <a:pt x="229" y="365"/>
                </a:lnTo>
                <a:lnTo>
                  <a:pt x="229" y="365"/>
                </a:lnTo>
                <a:lnTo>
                  <a:pt x="229" y="365"/>
                </a:lnTo>
                <a:lnTo>
                  <a:pt x="228" y="365"/>
                </a:lnTo>
                <a:lnTo>
                  <a:pt x="228" y="365"/>
                </a:lnTo>
                <a:lnTo>
                  <a:pt x="228" y="365"/>
                </a:lnTo>
                <a:lnTo>
                  <a:pt x="228" y="365"/>
                </a:lnTo>
                <a:lnTo>
                  <a:pt x="228" y="364"/>
                </a:lnTo>
                <a:lnTo>
                  <a:pt x="228" y="364"/>
                </a:lnTo>
                <a:lnTo>
                  <a:pt x="228" y="363"/>
                </a:lnTo>
                <a:lnTo>
                  <a:pt x="228" y="363"/>
                </a:lnTo>
                <a:lnTo>
                  <a:pt x="228" y="363"/>
                </a:lnTo>
                <a:lnTo>
                  <a:pt x="229" y="362"/>
                </a:lnTo>
                <a:lnTo>
                  <a:pt x="229" y="362"/>
                </a:lnTo>
                <a:lnTo>
                  <a:pt x="229" y="362"/>
                </a:lnTo>
                <a:lnTo>
                  <a:pt x="229" y="361"/>
                </a:lnTo>
                <a:lnTo>
                  <a:pt x="229" y="361"/>
                </a:lnTo>
                <a:lnTo>
                  <a:pt x="229" y="360"/>
                </a:lnTo>
                <a:lnTo>
                  <a:pt x="229" y="360"/>
                </a:lnTo>
                <a:lnTo>
                  <a:pt x="229" y="359"/>
                </a:lnTo>
                <a:lnTo>
                  <a:pt x="229" y="359"/>
                </a:lnTo>
                <a:lnTo>
                  <a:pt x="228" y="359"/>
                </a:lnTo>
                <a:lnTo>
                  <a:pt x="228" y="358"/>
                </a:lnTo>
                <a:lnTo>
                  <a:pt x="227" y="358"/>
                </a:lnTo>
                <a:lnTo>
                  <a:pt x="227" y="358"/>
                </a:lnTo>
                <a:lnTo>
                  <a:pt x="227" y="358"/>
                </a:lnTo>
                <a:lnTo>
                  <a:pt x="226" y="358"/>
                </a:lnTo>
                <a:lnTo>
                  <a:pt x="226" y="358"/>
                </a:lnTo>
                <a:lnTo>
                  <a:pt x="225" y="358"/>
                </a:lnTo>
                <a:lnTo>
                  <a:pt x="225" y="358"/>
                </a:lnTo>
                <a:lnTo>
                  <a:pt x="225" y="358"/>
                </a:lnTo>
                <a:lnTo>
                  <a:pt x="224" y="358"/>
                </a:lnTo>
                <a:lnTo>
                  <a:pt x="224" y="358"/>
                </a:lnTo>
                <a:lnTo>
                  <a:pt x="224" y="358"/>
                </a:lnTo>
                <a:lnTo>
                  <a:pt x="224" y="358"/>
                </a:lnTo>
                <a:lnTo>
                  <a:pt x="224" y="358"/>
                </a:lnTo>
                <a:lnTo>
                  <a:pt x="224" y="359"/>
                </a:lnTo>
                <a:lnTo>
                  <a:pt x="224" y="359"/>
                </a:lnTo>
                <a:lnTo>
                  <a:pt x="224" y="360"/>
                </a:lnTo>
                <a:lnTo>
                  <a:pt x="223" y="360"/>
                </a:lnTo>
                <a:lnTo>
                  <a:pt x="223" y="360"/>
                </a:lnTo>
                <a:lnTo>
                  <a:pt x="223" y="361"/>
                </a:lnTo>
                <a:lnTo>
                  <a:pt x="223" y="361"/>
                </a:lnTo>
                <a:lnTo>
                  <a:pt x="222" y="361"/>
                </a:lnTo>
                <a:lnTo>
                  <a:pt x="221" y="361"/>
                </a:lnTo>
                <a:lnTo>
                  <a:pt x="221" y="361"/>
                </a:lnTo>
                <a:lnTo>
                  <a:pt x="221" y="361"/>
                </a:lnTo>
                <a:lnTo>
                  <a:pt x="221" y="361"/>
                </a:lnTo>
                <a:lnTo>
                  <a:pt x="220" y="361"/>
                </a:lnTo>
                <a:lnTo>
                  <a:pt x="220" y="360"/>
                </a:lnTo>
                <a:lnTo>
                  <a:pt x="220" y="360"/>
                </a:lnTo>
                <a:lnTo>
                  <a:pt x="219" y="360"/>
                </a:lnTo>
                <a:lnTo>
                  <a:pt x="219" y="360"/>
                </a:lnTo>
                <a:lnTo>
                  <a:pt x="218" y="360"/>
                </a:lnTo>
                <a:lnTo>
                  <a:pt x="218" y="360"/>
                </a:lnTo>
                <a:lnTo>
                  <a:pt x="217" y="360"/>
                </a:lnTo>
                <a:lnTo>
                  <a:pt x="217" y="359"/>
                </a:lnTo>
                <a:lnTo>
                  <a:pt x="216" y="359"/>
                </a:lnTo>
                <a:lnTo>
                  <a:pt x="215" y="358"/>
                </a:lnTo>
                <a:lnTo>
                  <a:pt x="214" y="358"/>
                </a:lnTo>
                <a:lnTo>
                  <a:pt x="213" y="357"/>
                </a:lnTo>
                <a:lnTo>
                  <a:pt x="212" y="354"/>
                </a:lnTo>
                <a:lnTo>
                  <a:pt x="211" y="353"/>
                </a:lnTo>
                <a:lnTo>
                  <a:pt x="211" y="352"/>
                </a:lnTo>
                <a:lnTo>
                  <a:pt x="211" y="350"/>
                </a:lnTo>
                <a:lnTo>
                  <a:pt x="211" y="349"/>
                </a:lnTo>
                <a:lnTo>
                  <a:pt x="210" y="348"/>
                </a:lnTo>
                <a:lnTo>
                  <a:pt x="209" y="347"/>
                </a:lnTo>
                <a:lnTo>
                  <a:pt x="208" y="346"/>
                </a:lnTo>
                <a:lnTo>
                  <a:pt x="208" y="344"/>
                </a:lnTo>
                <a:lnTo>
                  <a:pt x="208" y="343"/>
                </a:lnTo>
                <a:lnTo>
                  <a:pt x="208" y="342"/>
                </a:lnTo>
                <a:lnTo>
                  <a:pt x="207" y="341"/>
                </a:lnTo>
                <a:lnTo>
                  <a:pt x="207" y="340"/>
                </a:lnTo>
                <a:lnTo>
                  <a:pt x="207" y="339"/>
                </a:lnTo>
                <a:lnTo>
                  <a:pt x="206" y="338"/>
                </a:lnTo>
                <a:lnTo>
                  <a:pt x="206" y="337"/>
                </a:lnTo>
                <a:lnTo>
                  <a:pt x="206" y="337"/>
                </a:lnTo>
                <a:lnTo>
                  <a:pt x="205" y="336"/>
                </a:lnTo>
                <a:lnTo>
                  <a:pt x="206" y="335"/>
                </a:lnTo>
                <a:lnTo>
                  <a:pt x="206" y="334"/>
                </a:lnTo>
                <a:lnTo>
                  <a:pt x="205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2"/>
                </a:lnTo>
                <a:lnTo>
                  <a:pt x="204" y="332"/>
                </a:lnTo>
                <a:lnTo>
                  <a:pt x="204" y="331"/>
                </a:lnTo>
                <a:lnTo>
                  <a:pt x="204" y="331"/>
                </a:lnTo>
                <a:lnTo>
                  <a:pt x="204" y="330"/>
                </a:lnTo>
                <a:lnTo>
                  <a:pt x="204" y="329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6"/>
                </a:lnTo>
                <a:lnTo>
                  <a:pt x="203" y="325"/>
                </a:lnTo>
                <a:lnTo>
                  <a:pt x="203" y="325"/>
                </a:lnTo>
                <a:lnTo>
                  <a:pt x="203" y="324"/>
                </a:lnTo>
                <a:lnTo>
                  <a:pt x="203" y="323"/>
                </a:lnTo>
                <a:lnTo>
                  <a:pt x="203" y="323"/>
                </a:lnTo>
                <a:lnTo>
                  <a:pt x="203" y="322"/>
                </a:lnTo>
                <a:lnTo>
                  <a:pt x="203" y="322"/>
                </a:lnTo>
                <a:lnTo>
                  <a:pt x="203" y="321"/>
                </a:lnTo>
                <a:lnTo>
                  <a:pt x="204" y="320"/>
                </a:lnTo>
                <a:lnTo>
                  <a:pt x="204" y="319"/>
                </a:lnTo>
                <a:lnTo>
                  <a:pt x="204" y="318"/>
                </a:lnTo>
                <a:lnTo>
                  <a:pt x="204" y="317"/>
                </a:lnTo>
                <a:lnTo>
                  <a:pt x="204" y="316"/>
                </a:lnTo>
                <a:lnTo>
                  <a:pt x="204" y="316"/>
                </a:lnTo>
                <a:lnTo>
                  <a:pt x="204" y="316"/>
                </a:lnTo>
                <a:lnTo>
                  <a:pt x="204" y="315"/>
                </a:lnTo>
                <a:lnTo>
                  <a:pt x="204" y="315"/>
                </a:lnTo>
                <a:lnTo>
                  <a:pt x="204" y="314"/>
                </a:lnTo>
                <a:lnTo>
                  <a:pt x="204" y="314"/>
                </a:lnTo>
                <a:lnTo>
                  <a:pt x="204" y="313"/>
                </a:lnTo>
                <a:lnTo>
                  <a:pt x="204" y="312"/>
                </a:lnTo>
                <a:lnTo>
                  <a:pt x="204" y="312"/>
                </a:lnTo>
                <a:lnTo>
                  <a:pt x="204" y="310"/>
                </a:lnTo>
                <a:lnTo>
                  <a:pt x="204" y="309"/>
                </a:lnTo>
                <a:lnTo>
                  <a:pt x="204" y="308"/>
                </a:lnTo>
                <a:lnTo>
                  <a:pt x="203" y="306"/>
                </a:lnTo>
                <a:lnTo>
                  <a:pt x="201" y="305"/>
                </a:lnTo>
                <a:lnTo>
                  <a:pt x="200" y="304"/>
                </a:lnTo>
                <a:lnTo>
                  <a:pt x="200" y="304"/>
                </a:lnTo>
                <a:lnTo>
                  <a:pt x="200" y="303"/>
                </a:lnTo>
                <a:lnTo>
                  <a:pt x="200" y="303"/>
                </a:lnTo>
                <a:lnTo>
                  <a:pt x="200" y="302"/>
                </a:lnTo>
                <a:lnTo>
                  <a:pt x="199" y="302"/>
                </a:lnTo>
                <a:lnTo>
                  <a:pt x="199" y="302"/>
                </a:lnTo>
                <a:lnTo>
                  <a:pt x="198" y="301"/>
                </a:lnTo>
                <a:lnTo>
                  <a:pt x="198" y="301"/>
                </a:lnTo>
                <a:lnTo>
                  <a:pt x="198" y="301"/>
                </a:lnTo>
                <a:lnTo>
                  <a:pt x="198" y="301"/>
                </a:lnTo>
                <a:lnTo>
                  <a:pt x="199" y="301"/>
                </a:lnTo>
                <a:lnTo>
                  <a:pt x="200" y="301"/>
                </a:lnTo>
                <a:lnTo>
                  <a:pt x="200" y="301"/>
                </a:lnTo>
                <a:lnTo>
                  <a:pt x="201" y="301"/>
                </a:lnTo>
                <a:lnTo>
                  <a:pt x="201" y="301"/>
                </a:lnTo>
                <a:lnTo>
                  <a:pt x="201" y="300"/>
                </a:lnTo>
                <a:lnTo>
                  <a:pt x="201" y="300"/>
                </a:lnTo>
                <a:lnTo>
                  <a:pt x="202" y="300"/>
                </a:lnTo>
                <a:lnTo>
                  <a:pt x="202" y="299"/>
                </a:lnTo>
                <a:lnTo>
                  <a:pt x="202" y="299"/>
                </a:lnTo>
                <a:lnTo>
                  <a:pt x="202" y="298"/>
                </a:lnTo>
                <a:lnTo>
                  <a:pt x="202" y="297"/>
                </a:lnTo>
                <a:lnTo>
                  <a:pt x="202" y="297"/>
                </a:lnTo>
                <a:lnTo>
                  <a:pt x="202" y="296"/>
                </a:lnTo>
                <a:lnTo>
                  <a:pt x="202" y="296"/>
                </a:lnTo>
                <a:lnTo>
                  <a:pt x="202" y="295"/>
                </a:lnTo>
                <a:lnTo>
                  <a:pt x="202" y="295"/>
                </a:lnTo>
                <a:lnTo>
                  <a:pt x="202" y="294"/>
                </a:lnTo>
                <a:lnTo>
                  <a:pt x="202" y="293"/>
                </a:lnTo>
                <a:lnTo>
                  <a:pt x="202" y="293"/>
                </a:lnTo>
                <a:lnTo>
                  <a:pt x="202" y="292"/>
                </a:lnTo>
                <a:lnTo>
                  <a:pt x="202" y="292"/>
                </a:lnTo>
                <a:lnTo>
                  <a:pt x="202" y="292"/>
                </a:lnTo>
                <a:lnTo>
                  <a:pt x="202" y="291"/>
                </a:lnTo>
                <a:lnTo>
                  <a:pt x="201" y="290"/>
                </a:lnTo>
                <a:lnTo>
                  <a:pt x="201" y="290"/>
                </a:lnTo>
                <a:lnTo>
                  <a:pt x="201" y="289"/>
                </a:lnTo>
                <a:lnTo>
                  <a:pt x="201" y="288"/>
                </a:lnTo>
                <a:lnTo>
                  <a:pt x="201" y="287"/>
                </a:lnTo>
                <a:lnTo>
                  <a:pt x="201" y="287"/>
                </a:lnTo>
                <a:lnTo>
                  <a:pt x="201" y="287"/>
                </a:lnTo>
                <a:lnTo>
                  <a:pt x="202" y="286"/>
                </a:lnTo>
                <a:lnTo>
                  <a:pt x="202" y="285"/>
                </a:lnTo>
                <a:lnTo>
                  <a:pt x="202" y="285"/>
                </a:lnTo>
                <a:lnTo>
                  <a:pt x="203" y="285"/>
                </a:lnTo>
                <a:lnTo>
                  <a:pt x="203" y="285"/>
                </a:lnTo>
                <a:lnTo>
                  <a:pt x="204" y="285"/>
                </a:lnTo>
                <a:lnTo>
                  <a:pt x="204" y="285"/>
                </a:lnTo>
                <a:lnTo>
                  <a:pt x="204" y="285"/>
                </a:lnTo>
                <a:lnTo>
                  <a:pt x="205" y="285"/>
                </a:lnTo>
                <a:lnTo>
                  <a:pt x="205" y="285"/>
                </a:lnTo>
                <a:lnTo>
                  <a:pt x="206" y="285"/>
                </a:lnTo>
                <a:lnTo>
                  <a:pt x="206" y="285"/>
                </a:lnTo>
                <a:lnTo>
                  <a:pt x="206" y="284"/>
                </a:lnTo>
                <a:lnTo>
                  <a:pt x="206" y="284"/>
                </a:lnTo>
                <a:lnTo>
                  <a:pt x="206" y="284"/>
                </a:lnTo>
                <a:lnTo>
                  <a:pt x="207" y="284"/>
                </a:lnTo>
                <a:lnTo>
                  <a:pt x="207" y="284"/>
                </a:lnTo>
                <a:lnTo>
                  <a:pt x="207" y="285"/>
                </a:lnTo>
                <a:lnTo>
                  <a:pt x="207" y="285"/>
                </a:lnTo>
                <a:lnTo>
                  <a:pt x="207" y="286"/>
                </a:lnTo>
                <a:lnTo>
                  <a:pt x="206" y="286"/>
                </a:lnTo>
                <a:lnTo>
                  <a:pt x="206" y="286"/>
                </a:lnTo>
                <a:lnTo>
                  <a:pt x="206" y="287"/>
                </a:lnTo>
                <a:lnTo>
                  <a:pt x="206" y="287"/>
                </a:lnTo>
                <a:lnTo>
                  <a:pt x="205" y="287"/>
                </a:lnTo>
                <a:lnTo>
                  <a:pt x="205" y="288"/>
                </a:lnTo>
                <a:lnTo>
                  <a:pt x="205" y="289"/>
                </a:lnTo>
                <a:lnTo>
                  <a:pt x="205" y="290"/>
                </a:lnTo>
                <a:lnTo>
                  <a:pt x="205" y="291"/>
                </a:lnTo>
                <a:lnTo>
                  <a:pt x="205" y="291"/>
                </a:lnTo>
                <a:lnTo>
                  <a:pt x="205" y="292"/>
                </a:lnTo>
                <a:lnTo>
                  <a:pt x="206" y="292"/>
                </a:lnTo>
                <a:lnTo>
                  <a:pt x="206" y="293"/>
                </a:lnTo>
                <a:lnTo>
                  <a:pt x="207" y="293"/>
                </a:lnTo>
                <a:lnTo>
                  <a:pt x="207" y="293"/>
                </a:lnTo>
                <a:lnTo>
                  <a:pt x="208" y="293"/>
                </a:lnTo>
                <a:lnTo>
                  <a:pt x="208" y="293"/>
                </a:lnTo>
                <a:lnTo>
                  <a:pt x="208" y="293"/>
                </a:lnTo>
                <a:lnTo>
                  <a:pt x="209" y="293"/>
                </a:lnTo>
                <a:lnTo>
                  <a:pt x="209" y="293"/>
                </a:lnTo>
                <a:lnTo>
                  <a:pt x="210" y="293"/>
                </a:lnTo>
                <a:lnTo>
                  <a:pt x="210" y="293"/>
                </a:lnTo>
                <a:lnTo>
                  <a:pt x="211" y="292"/>
                </a:lnTo>
                <a:lnTo>
                  <a:pt x="213" y="292"/>
                </a:lnTo>
                <a:lnTo>
                  <a:pt x="213" y="292"/>
                </a:lnTo>
                <a:lnTo>
                  <a:pt x="213" y="292"/>
                </a:lnTo>
                <a:lnTo>
                  <a:pt x="213" y="292"/>
                </a:lnTo>
                <a:lnTo>
                  <a:pt x="213" y="292"/>
                </a:lnTo>
                <a:lnTo>
                  <a:pt x="214" y="292"/>
                </a:lnTo>
                <a:lnTo>
                  <a:pt x="214" y="292"/>
                </a:lnTo>
                <a:lnTo>
                  <a:pt x="214" y="293"/>
                </a:lnTo>
                <a:lnTo>
                  <a:pt x="214" y="294"/>
                </a:lnTo>
                <a:lnTo>
                  <a:pt x="214" y="294"/>
                </a:lnTo>
                <a:lnTo>
                  <a:pt x="215" y="296"/>
                </a:lnTo>
                <a:lnTo>
                  <a:pt x="215" y="296"/>
                </a:lnTo>
                <a:lnTo>
                  <a:pt x="215" y="297"/>
                </a:lnTo>
                <a:lnTo>
                  <a:pt x="216" y="297"/>
                </a:lnTo>
                <a:lnTo>
                  <a:pt x="216" y="297"/>
                </a:lnTo>
                <a:lnTo>
                  <a:pt x="216" y="297"/>
                </a:lnTo>
                <a:lnTo>
                  <a:pt x="217" y="297"/>
                </a:lnTo>
                <a:lnTo>
                  <a:pt x="217" y="296"/>
                </a:lnTo>
                <a:lnTo>
                  <a:pt x="217" y="296"/>
                </a:lnTo>
                <a:lnTo>
                  <a:pt x="217" y="295"/>
                </a:lnTo>
                <a:lnTo>
                  <a:pt x="217" y="295"/>
                </a:lnTo>
                <a:lnTo>
                  <a:pt x="217" y="294"/>
                </a:lnTo>
                <a:lnTo>
                  <a:pt x="218" y="293"/>
                </a:lnTo>
                <a:lnTo>
                  <a:pt x="218" y="292"/>
                </a:lnTo>
                <a:lnTo>
                  <a:pt x="218" y="290"/>
                </a:lnTo>
                <a:lnTo>
                  <a:pt x="218" y="289"/>
                </a:lnTo>
                <a:lnTo>
                  <a:pt x="219" y="288"/>
                </a:lnTo>
                <a:lnTo>
                  <a:pt x="219" y="287"/>
                </a:lnTo>
                <a:lnTo>
                  <a:pt x="219" y="286"/>
                </a:lnTo>
                <a:lnTo>
                  <a:pt x="220" y="284"/>
                </a:lnTo>
                <a:lnTo>
                  <a:pt x="220" y="283"/>
                </a:lnTo>
                <a:lnTo>
                  <a:pt x="220" y="283"/>
                </a:lnTo>
                <a:lnTo>
                  <a:pt x="221" y="282"/>
                </a:lnTo>
                <a:lnTo>
                  <a:pt x="220" y="280"/>
                </a:lnTo>
                <a:lnTo>
                  <a:pt x="220" y="279"/>
                </a:lnTo>
                <a:lnTo>
                  <a:pt x="220" y="279"/>
                </a:lnTo>
                <a:lnTo>
                  <a:pt x="220" y="278"/>
                </a:lnTo>
                <a:lnTo>
                  <a:pt x="220" y="277"/>
                </a:lnTo>
                <a:lnTo>
                  <a:pt x="220" y="276"/>
                </a:lnTo>
                <a:lnTo>
                  <a:pt x="220" y="276"/>
                </a:lnTo>
                <a:lnTo>
                  <a:pt x="221" y="275"/>
                </a:lnTo>
                <a:lnTo>
                  <a:pt x="221" y="275"/>
                </a:lnTo>
                <a:lnTo>
                  <a:pt x="221" y="274"/>
                </a:lnTo>
                <a:lnTo>
                  <a:pt x="221" y="274"/>
                </a:lnTo>
                <a:lnTo>
                  <a:pt x="221" y="274"/>
                </a:lnTo>
                <a:lnTo>
                  <a:pt x="221" y="274"/>
                </a:lnTo>
                <a:lnTo>
                  <a:pt x="221" y="275"/>
                </a:lnTo>
                <a:lnTo>
                  <a:pt x="221" y="275"/>
                </a:lnTo>
                <a:lnTo>
                  <a:pt x="221" y="276"/>
                </a:lnTo>
                <a:lnTo>
                  <a:pt x="221" y="277"/>
                </a:lnTo>
                <a:lnTo>
                  <a:pt x="221" y="279"/>
                </a:lnTo>
                <a:lnTo>
                  <a:pt x="221" y="279"/>
                </a:lnTo>
                <a:lnTo>
                  <a:pt x="221" y="279"/>
                </a:lnTo>
                <a:lnTo>
                  <a:pt x="221" y="280"/>
                </a:lnTo>
                <a:lnTo>
                  <a:pt x="221" y="280"/>
                </a:lnTo>
                <a:lnTo>
                  <a:pt x="221" y="280"/>
                </a:lnTo>
                <a:lnTo>
                  <a:pt x="222" y="280"/>
                </a:lnTo>
                <a:lnTo>
                  <a:pt x="222" y="280"/>
                </a:lnTo>
                <a:lnTo>
                  <a:pt x="222" y="280"/>
                </a:lnTo>
                <a:lnTo>
                  <a:pt x="222" y="279"/>
                </a:lnTo>
                <a:lnTo>
                  <a:pt x="223" y="279"/>
                </a:lnTo>
                <a:lnTo>
                  <a:pt x="223" y="279"/>
                </a:lnTo>
                <a:lnTo>
                  <a:pt x="223" y="278"/>
                </a:lnTo>
                <a:lnTo>
                  <a:pt x="223" y="277"/>
                </a:lnTo>
                <a:lnTo>
                  <a:pt x="223" y="277"/>
                </a:lnTo>
                <a:lnTo>
                  <a:pt x="224" y="276"/>
                </a:lnTo>
                <a:lnTo>
                  <a:pt x="224" y="276"/>
                </a:lnTo>
                <a:lnTo>
                  <a:pt x="224" y="276"/>
                </a:lnTo>
                <a:lnTo>
                  <a:pt x="225" y="276"/>
                </a:lnTo>
                <a:lnTo>
                  <a:pt x="225" y="277"/>
                </a:lnTo>
                <a:lnTo>
                  <a:pt x="226" y="279"/>
                </a:lnTo>
                <a:lnTo>
                  <a:pt x="227" y="279"/>
                </a:lnTo>
                <a:lnTo>
                  <a:pt x="227" y="280"/>
                </a:lnTo>
                <a:lnTo>
                  <a:pt x="228" y="281"/>
                </a:lnTo>
                <a:lnTo>
                  <a:pt x="228" y="281"/>
                </a:lnTo>
                <a:lnTo>
                  <a:pt x="229" y="281"/>
                </a:lnTo>
                <a:lnTo>
                  <a:pt x="229" y="281"/>
                </a:lnTo>
                <a:lnTo>
                  <a:pt x="228" y="280"/>
                </a:lnTo>
                <a:lnTo>
                  <a:pt x="228" y="280"/>
                </a:lnTo>
                <a:lnTo>
                  <a:pt x="228" y="279"/>
                </a:lnTo>
                <a:lnTo>
                  <a:pt x="228" y="279"/>
                </a:lnTo>
                <a:lnTo>
                  <a:pt x="226" y="276"/>
                </a:lnTo>
                <a:lnTo>
                  <a:pt x="225" y="275"/>
                </a:lnTo>
                <a:lnTo>
                  <a:pt x="225" y="275"/>
                </a:lnTo>
                <a:lnTo>
                  <a:pt x="224" y="274"/>
                </a:lnTo>
                <a:lnTo>
                  <a:pt x="224" y="273"/>
                </a:lnTo>
                <a:lnTo>
                  <a:pt x="223" y="272"/>
                </a:lnTo>
                <a:lnTo>
                  <a:pt x="222" y="272"/>
                </a:lnTo>
                <a:lnTo>
                  <a:pt x="221" y="271"/>
                </a:lnTo>
                <a:lnTo>
                  <a:pt x="221" y="271"/>
                </a:lnTo>
                <a:lnTo>
                  <a:pt x="219" y="270"/>
                </a:lnTo>
                <a:lnTo>
                  <a:pt x="218" y="270"/>
                </a:lnTo>
                <a:lnTo>
                  <a:pt x="215" y="269"/>
                </a:lnTo>
                <a:lnTo>
                  <a:pt x="212" y="268"/>
                </a:lnTo>
                <a:lnTo>
                  <a:pt x="209" y="268"/>
                </a:lnTo>
                <a:lnTo>
                  <a:pt x="208" y="267"/>
                </a:lnTo>
                <a:lnTo>
                  <a:pt x="203" y="267"/>
                </a:lnTo>
                <a:lnTo>
                  <a:pt x="202" y="267"/>
                </a:lnTo>
                <a:lnTo>
                  <a:pt x="200" y="267"/>
                </a:lnTo>
                <a:lnTo>
                  <a:pt x="198" y="267"/>
                </a:lnTo>
                <a:lnTo>
                  <a:pt x="196" y="267"/>
                </a:lnTo>
                <a:lnTo>
                  <a:pt x="194" y="267"/>
                </a:lnTo>
                <a:lnTo>
                  <a:pt x="192" y="268"/>
                </a:lnTo>
                <a:lnTo>
                  <a:pt x="192" y="268"/>
                </a:lnTo>
                <a:lnTo>
                  <a:pt x="191" y="268"/>
                </a:lnTo>
                <a:lnTo>
                  <a:pt x="191" y="268"/>
                </a:lnTo>
                <a:lnTo>
                  <a:pt x="189" y="268"/>
                </a:lnTo>
                <a:lnTo>
                  <a:pt x="188" y="269"/>
                </a:lnTo>
                <a:lnTo>
                  <a:pt x="187" y="269"/>
                </a:lnTo>
                <a:lnTo>
                  <a:pt x="186" y="269"/>
                </a:lnTo>
                <a:lnTo>
                  <a:pt x="184" y="269"/>
                </a:lnTo>
                <a:lnTo>
                  <a:pt x="184" y="269"/>
                </a:lnTo>
                <a:lnTo>
                  <a:pt x="183" y="269"/>
                </a:lnTo>
                <a:lnTo>
                  <a:pt x="183" y="269"/>
                </a:lnTo>
                <a:lnTo>
                  <a:pt x="183" y="270"/>
                </a:lnTo>
                <a:lnTo>
                  <a:pt x="183" y="270"/>
                </a:lnTo>
                <a:lnTo>
                  <a:pt x="183" y="271"/>
                </a:lnTo>
                <a:lnTo>
                  <a:pt x="183" y="271"/>
                </a:lnTo>
                <a:lnTo>
                  <a:pt x="184" y="273"/>
                </a:lnTo>
                <a:lnTo>
                  <a:pt x="185" y="276"/>
                </a:lnTo>
                <a:lnTo>
                  <a:pt x="186" y="279"/>
                </a:lnTo>
                <a:lnTo>
                  <a:pt x="186" y="279"/>
                </a:lnTo>
                <a:lnTo>
                  <a:pt x="186" y="280"/>
                </a:lnTo>
                <a:lnTo>
                  <a:pt x="187" y="284"/>
                </a:lnTo>
                <a:lnTo>
                  <a:pt x="187" y="287"/>
                </a:lnTo>
                <a:lnTo>
                  <a:pt x="187" y="288"/>
                </a:lnTo>
                <a:lnTo>
                  <a:pt x="187" y="290"/>
                </a:lnTo>
                <a:lnTo>
                  <a:pt x="187" y="291"/>
                </a:lnTo>
                <a:lnTo>
                  <a:pt x="186" y="293"/>
                </a:lnTo>
                <a:lnTo>
                  <a:pt x="186" y="295"/>
                </a:lnTo>
                <a:lnTo>
                  <a:pt x="186" y="296"/>
                </a:lnTo>
                <a:lnTo>
                  <a:pt x="186" y="299"/>
                </a:lnTo>
                <a:lnTo>
                  <a:pt x="187" y="301"/>
                </a:lnTo>
                <a:lnTo>
                  <a:pt x="187" y="304"/>
                </a:lnTo>
                <a:lnTo>
                  <a:pt x="188" y="306"/>
                </a:lnTo>
                <a:lnTo>
                  <a:pt x="188" y="308"/>
                </a:lnTo>
                <a:lnTo>
                  <a:pt x="189" y="311"/>
                </a:lnTo>
                <a:lnTo>
                  <a:pt x="191" y="315"/>
                </a:lnTo>
                <a:lnTo>
                  <a:pt x="192" y="319"/>
                </a:lnTo>
                <a:lnTo>
                  <a:pt x="194" y="325"/>
                </a:lnTo>
                <a:lnTo>
                  <a:pt x="195" y="326"/>
                </a:lnTo>
                <a:lnTo>
                  <a:pt x="196" y="329"/>
                </a:lnTo>
                <a:lnTo>
                  <a:pt x="196" y="331"/>
                </a:lnTo>
                <a:lnTo>
                  <a:pt x="197" y="334"/>
                </a:lnTo>
                <a:lnTo>
                  <a:pt x="198" y="338"/>
                </a:lnTo>
                <a:lnTo>
                  <a:pt x="199" y="339"/>
                </a:lnTo>
                <a:lnTo>
                  <a:pt x="200" y="341"/>
                </a:lnTo>
                <a:lnTo>
                  <a:pt x="200" y="344"/>
                </a:lnTo>
                <a:lnTo>
                  <a:pt x="201" y="345"/>
                </a:lnTo>
                <a:lnTo>
                  <a:pt x="201" y="347"/>
                </a:lnTo>
                <a:lnTo>
                  <a:pt x="201" y="348"/>
                </a:lnTo>
                <a:lnTo>
                  <a:pt x="202" y="350"/>
                </a:lnTo>
                <a:lnTo>
                  <a:pt x="202" y="351"/>
                </a:lnTo>
                <a:lnTo>
                  <a:pt x="203" y="352"/>
                </a:lnTo>
                <a:lnTo>
                  <a:pt x="204" y="354"/>
                </a:lnTo>
                <a:lnTo>
                  <a:pt x="204" y="354"/>
                </a:lnTo>
                <a:lnTo>
                  <a:pt x="206" y="355"/>
                </a:lnTo>
                <a:lnTo>
                  <a:pt x="207" y="356"/>
                </a:lnTo>
                <a:lnTo>
                  <a:pt x="209" y="358"/>
                </a:lnTo>
                <a:lnTo>
                  <a:pt x="210" y="358"/>
                </a:lnTo>
                <a:lnTo>
                  <a:pt x="212" y="360"/>
                </a:lnTo>
                <a:lnTo>
                  <a:pt x="213" y="362"/>
                </a:lnTo>
                <a:lnTo>
                  <a:pt x="214" y="363"/>
                </a:lnTo>
                <a:lnTo>
                  <a:pt x="215" y="364"/>
                </a:lnTo>
                <a:lnTo>
                  <a:pt x="217" y="365"/>
                </a:lnTo>
                <a:lnTo>
                  <a:pt x="218" y="367"/>
                </a:lnTo>
                <a:lnTo>
                  <a:pt x="219" y="370"/>
                </a:lnTo>
                <a:lnTo>
                  <a:pt x="221" y="372"/>
                </a:lnTo>
                <a:lnTo>
                  <a:pt x="221" y="374"/>
                </a:lnTo>
                <a:lnTo>
                  <a:pt x="221" y="375"/>
                </a:lnTo>
                <a:lnTo>
                  <a:pt x="221" y="377"/>
                </a:lnTo>
                <a:lnTo>
                  <a:pt x="221" y="379"/>
                </a:lnTo>
                <a:lnTo>
                  <a:pt x="221" y="380"/>
                </a:lnTo>
                <a:lnTo>
                  <a:pt x="221" y="382"/>
                </a:lnTo>
                <a:lnTo>
                  <a:pt x="221" y="384"/>
                </a:lnTo>
                <a:lnTo>
                  <a:pt x="221" y="387"/>
                </a:lnTo>
                <a:lnTo>
                  <a:pt x="220" y="390"/>
                </a:lnTo>
                <a:lnTo>
                  <a:pt x="220" y="393"/>
                </a:lnTo>
                <a:lnTo>
                  <a:pt x="219" y="395"/>
                </a:lnTo>
                <a:lnTo>
                  <a:pt x="218" y="396"/>
                </a:lnTo>
                <a:lnTo>
                  <a:pt x="217" y="397"/>
                </a:lnTo>
                <a:lnTo>
                  <a:pt x="217" y="399"/>
                </a:lnTo>
                <a:lnTo>
                  <a:pt x="217" y="401"/>
                </a:lnTo>
                <a:lnTo>
                  <a:pt x="217" y="403"/>
                </a:lnTo>
                <a:lnTo>
                  <a:pt x="217" y="406"/>
                </a:lnTo>
                <a:lnTo>
                  <a:pt x="217" y="408"/>
                </a:lnTo>
                <a:lnTo>
                  <a:pt x="217" y="411"/>
                </a:lnTo>
                <a:lnTo>
                  <a:pt x="217" y="413"/>
                </a:lnTo>
                <a:lnTo>
                  <a:pt x="216" y="416"/>
                </a:lnTo>
                <a:lnTo>
                  <a:pt x="216" y="420"/>
                </a:lnTo>
                <a:lnTo>
                  <a:pt x="216" y="421"/>
                </a:lnTo>
                <a:lnTo>
                  <a:pt x="216" y="422"/>
                </a:lnTo>
                <a:lnTo>
                  <a:pt x="216" y="424"/>
                </a:lnTo>
                <a:lnTo>
                  <a:pt x="216" y="425"/>
                </a:lnTo>
                <a:lnTo>
                  <a:pt x="215" y="427"/>
                </a:lnTo>
                <a:lnTo>
                  <a:pt x="215" y="429"/>
                </a:lnTo>
                <a:lnTo>
                  <a:pt x="215" y="429"/>
                </a:lnTo>
                <a:lnTo>
                  <a:pt x="215" y="430"/>
                </a:lnTo>
                <a:lnTo>
                  <a:pt x="215" y="431"/>
                </a:lnTo>
                <a:lnTo>
                  <a:pt x="214" y="433"/>
                </a:lnTo>
                <a:lnTo>
                  <a:pt x="214" y="434"/>
                </a:lnTo>
                <a:lnTo>
                  <a:pt x="214" y="435"/>
                </a:lnTo>
                <a:lnTo>
                  <a:pt x="214" y="437"/>
                </a:lnTo>
                <a:lnTo>
                  <a:pt x="214" y="439"/>
                </a:lnTo>
                <a:lnTo>
                  <a:pt x="215" y="441"/>
                </a:lnTo>
                <a:lnTo>
                  <a:pt x="215" y="442"/>
                </a:lnTo>
                <a:lnTo>
                  <a:pt x="216" y="445"/>
                </a:lnTo>
                <a:lnTo>
                  <a:pt x="217" y="447"/>
                </a:lnTo>
                <a:lnTo>
                  <a:pt x="217" y="449"/>
                </a:lnTo>
                <a:lnTo>
                  <a:pt x="218" y="451"/>
                </a:lnTo>
                <a:lnTo>
                  <a:pt x="219" y="452"/>
                </a:lnTo>
                <a:lnTo>
                  <a:pt x="220" y="454"/>
                </a:lnTo>
                <a:lnTo>
                  <a:pt x="220" y="456"/>
                </a:lnTo>
                <a:lnTo>
                  <a:pt x="220" y="458"/>
                </a:lnTo>
                <a:lnTo>
                  <a:pt x="221" y="459"/>
                </a:lnTo>
                <a:lnTo>
                  <a:pt x="221" y="462"/>
                </a:lnTo>
                <a:lnTo>
                  <a:pt x="221" y="463"/>
                </a:lnTo>
                <a:lnTo>
                  <a:pt x="220" y="466"/>
                </a:lnTo>
                <a:lnTo>
                  <a:pt x="221" y="468"/>
                </a:lnTo>
                <a:lnTo>
                  <a:pt x="221" y="469"/>
                </a:lnTo>
                <a:lnTo>
                  <a:pt x="221" y="470"/>
                </a:lnTo>
                <a:lnTo>
                  <a:pt x="222" y="471"/>
                </a:lnTo>
                <a:lnTo>
                  <a:pt x="223" y="471"/>
                </a:lnTo>
                <a:lnTo>
                  <a:pt x="224" y="471"/>
                </a:lnTo>
                <a:lnTo>
                  <a:pt x="225" y="471"/>
                </a:lnTo>
                <a:lnTo>
                  <a:pt x="225" y="471"/>
                </a:lnTo>
                <a:lnTo>
                  <a:pt x="227" y="472"/>
                </a:lnTo>
                <a:lnTo>
                  <a:pt x="228" y="472"/>
                </a:lnTo>
                <a:lnTo>
                  <a:pt x="228" y="473"/>
                </a:lnTo>
                <a:lnTo>
                  <a:pt x="229" y="474"/>
                </a:lnTo>
                <a:lnTo>
                  <a:pt x="229" y="475"/>
                </a:lnTo>
                <a:lnTo>
                  <a:pt x="230" y="475"/>
                </a:lnTo>
                <a:lnTo>
                  <a:pt x="231" y="477"/>
                </a:lnTo>
                <a:lnTo>
                  <a:pt x="232" y="479"/>
                </a:lnTo>
                <a:lnTo>
                  <a:pt x="232" y="482"/>
                </a:lnTo>
                <a:lnTo>
                  <a:pt x="233" y="484"/>
                </a:lnTo>
                <a:lnTo>
                  <a:pt x="233" y="487"/>
                </a:lnTo>
                <a:lnTo>
                  <a:pt x="233" y="488"/>
                </a:lnTo>
                <a:lnTo>
                  <a:pt x="233" y="489"/>
                </a:lnTo>
                <a:lnTo>
                  <a:pt x="233" y="490"/>
                </a:lnTo>
                <a:lnTo>
                  <a:pt x="233" y="490"/>
                </a:lnTo>
                <a:lnTo>
                  <a:pt x="233" y="493"/>
                </a:lnTo>
                <a:lnTo>
                  <a:pt x="233" y="494"/>
                </a:lnTo>
                <a:lnTo>
                  <a:pt x="233" y="496"/>
                </a:lnTo>
                <a:lnTo>
                  <a:pt x="234" y="498"/>
                </a:lnTo>
                <a:lnTo>
                  <a:pt x="234" y="501"/>
                </a:lnTo>
                <a:lnTo>
                  <a:pt x="235" y="503"/>
                </a:lnTo>
                <a:lnTo>
                  <a:pt x="235" y="504"/>
                </a:lnTo>
                <a:lnTo>
                  <a:pt x="235" y="507"/>
                </a:lnTo>
                <a:lnTo>
                  <a:pt x="235" y="509"/>
                </a:lnTo>
                <a:lnTo>
                  <a:pt x="235" y="511"/>
                </a:lnTo>
                <a:lnTo>
                  <a:pt x="234" y="513"/>
                </a:lnTo>
                <a:lnTo>
                  <a:pt x="233" y="515"/>
                </a:lnTo>
                <a:lnTo>
                  <a:pt x="231" y="517"/>
                </a:lnTo>
                <a:lnTo>
                  <a:pt x="229" y="520"/>
                </a:lnTo>
                <a:lnTo>
                  <a:pt x="226" y="524"/>
                </a:lnTo>
                <a:lnTo>
                  <a:pt x="223" y="529"/>
                </a:lnTo>
                <a:lnTo>
                  <a:pt x="220" y="532"/>
                </a:lnTo>
                <a:lnTo>
                  <a:pt x="217" y="536"/>
                </a:lnTo>
                <a:lnTo>
                  <a:pt x="213" y="538"/>
                </a:lnTo>
                <a:lnTo>
                  <a:pt x="211" y="540"/>
                </a:lnTo>
                <a:lnTo>
                  <a:pt x="208" y="543"/>
                </a:lnTo>
                <a:lnTo>
                  <a:pt x="203" y="546"/>
                </a:lnTo>
                <a:lnTo>
                  <a:pt x="199" y="548"/>
                </a:lnTo>
                <a:lnTo>
                  <a:pt x="198" y="548"/>
                </a:lnTo>
                <a:lnTo>
                  <a:pt x="195" y="549"/>
                </a:lnTo>
                <a:lnTo>
                  <a:pt x="193" y="550"/>
                </a:lnTo>
                <a:lnTo>
                  <a:pt x="190" y="550"/>
                </a:lnTo>
                <a:lnTo>
                  <a:pt x="188" y="550"/>
                </a:lnTo>
                <a:lnTo>
                  <a:pt x="184" y="550"/>
                </a:lnTo>
                <a:lnTo>
                  <a:pt x="182" y="550"/>
                </a:lnTo>
                <a:lnTo>
                  <a:pt x="180" y="550"/>
                </a:lnTo>
                <a:lnTo>
                  <a:pt x="179" y="550"/>
                </a:lnTo>
                <a:lnTo>
                  <a:pt x="176" y="551"/>
                </a:lnTo>
                <a:lnTo>
                  <a:pt x="174" y="552"/>
                </a:lnTo>
                <a:lnTo>
                  <a:pt x="172" y="554"/>
                </a:lnTo>
                <a:lnTo>
                  <a:pt x="170" y="555"/>
                </a:lnTo>
                <a:lnTo>
                  <a:pt x="169" y="557"/>
                </a:lnTo>
                <a:lnTo>
                  <a:pt x="167" y="558"/>
                </a:lnTo>
                <a:lnTo>
                  <a:pt x="166" y="560"/>
                </a:lnTo>
                <a:lnTo>
                  <a:pt x="165" y="562"/>
                </a:lnTo>
                <a:lnTo>
                  <a:pt x="163" y="565"/>
                </a:lnTo>
                <a:lnTo>
                  <a:pt x="162" y="567"/>
                </a:lnTo>
                <a:lnTo>
                  <a:pt x="161" y="569"/>
                </a:lnTo>
                <a:lnTo>
                  <a:pt x="160" y="572"/>
                </a:lnTo>
                <a:lnTo>
                  <a:pt x="160" y="575"/>
                </a:lnTo>
                <a:lnTo>
                  <a:pt x="159" y="577"/>
                </a:lnTo>
                <a:lnTo>
                  <a:pt x="159" y="579"/>
                </a:lnTo>
                <a:lnTo>
                  <a:pt x="158" y="581"/>
                </a:lnTo>
                <a:lnTo>
                  <a:pt x="158" y="583"/>
                </a:lnTo>
                <a:lnTo>
                  <a:pt x="158" y="586"/>
                </a:lnTo>
                <a:lnTo>
                  <a:pt x="158" y="588"/>
                </a:lnTo>
                <a:lnTo>
                  <a:pt x="157" y="591"/>
                </a:lnTo>
                <a:lnTo>
                  <a:pt x="157" y="593"/>
                </a:lnTo>
                <a:lnTo>
                  <a:pt x="156" y="595"/>
                </a:lnTo>
                <a:lnTo>
                  <a:pt x="155" y="599"/>
                </a:lnTo>
                <a:lnTo>
                  <a:pt x="155" y="602"/>
                </a:lnTo>
                <a:lnTo>
                  <a:pt x="154" y="605"/>
                </a:lnTo>
                <a:lnTo>
                  <a:pt x="154" y="607"/>
                </a:lnTo>
                <a:lnTo>
                  <a:pt x="154" y="610"/>
                </a:lnTo>
                <a:lnTo>
                  <a:pt x="154" y="613"/>
                </a:lnTo>
                <a:lnTo>
                  <a:pt x="154" y="616"/>
                </a:lnTo>
                <a:lnTo>
                  <a:pt x="154" y="619"/>
                </a:lnTo>
                <a:lnTo>
                  <a:pt x="154" y="621"/>
                </a:lnTo>
                <a:lnTo>
                  <a:pt x="154" y="622"/>
                </a:lnTo>
                <a:lnTo>
                  <a:pt x="155" y="624"/>
                </a:lnTo>
                <a:lnTo>
                  <a:pt x="155" y="626"/>
                </a:lnTo>
                <a:lnTo>
                  <a:pt x="156" y="628"/>
                </a:lnTo>
                <a:lnTo>
                  <a:pt x="157" y="629"/>
                </a:lnTo>
                <a:lnTo>
                  <a:pt x="158" y="630"/>
                </a:lnTo>
                <a:lnTo>
                  <a:pt x="159" y="632"/>
                </a:lnTo>
                <a:lnTo>
                  <a:pt x="160" y="633"/>
                </a:lnTo>
                <a:lnTo>
                  <a:pt x="161" y="635"/>
                </a:lnTo>
                <a:lnTo>
                  <a:pt x="161" y="637"/>
                </a:lnTo>
                <a:lnTo>
                  <a:pt x="160" y="638"/>
                </a:lnTo>
                <a:lnTo>
                  <a:pt x="160" y="641"/>
                </a:lnTo>
                <a:lnTo>
                  <a:pt x="159" y="642"/>
                </a:lnTo>
                <a:lnTo>
                  <a:pt x="159" y="642"/>
                </a:lnTo>
                <a:lnTo>
                  <a:pt x="159" y="644"/>
                </a:lnTo>
                <a:lnTo>
                  <a:pt x="158" y="645"/>
                </a:lnTo>
                <a:lnTo>
                  <a:pt x="156" y="646"/>
                </a:lnTo>
                <a:lnTo>
                  <a:pt x="154" y="647"/>
                </a:lnTo>
                <a:lnTo>
                  <a:pt x="153" y="648"/>
                </a:lnTo>
                <a:lnTo>
                  <a:pt x="151" y="648"/>
                </a:lnTo>
                <a:lnTo>
                  <a:pt x="149" y="649"/>
                </a:lnTo>
                <a:lnTo>
                  <a:pt x="147" y="649"/>
                </a:lnTo>
                <a:lnTo>
                  <a:pt x="144" y="649"/>
                </a:lnTo>
                <a:lnTo>
                  <a:pt x="142" y="649"/>
                </a:lnTo>
                <a:lnTo>
                  <a:pt x="140" y="649"/>
                </a:lnTo>
                <a:lnTo>
                  <a:pt x="138" y="649"/>
                </a:lnTo>
                <a:lnTo>
                  <a:pt x="138" y="649"/>
                </a:lnTo>
                <a:lnTo>
                  <a:pt x="136" y="649"/>
                </a:lnTo>
                <a:lnTo>
                  <a:pt x="135" y="650"/>
                </a:lnTo>
                <a:lnTo>
                  <a:pt x="134" y="652"/>
                </a:lnTo>
                <a:lnTo>
                  <a:pt x="134" y="652"/>
                </a:lnTo>
                <a:lnTo>
                  <a:pt x="134" y="653"/>
                </a:lnTo>
                <a:lnTo>
                  <a:pt x="134" y="653"/>
                </a:lnTo>
                <a:lnTo>
                  <a:pt x="135" y="654"/>
                </a:lnTo>
                <a:lnTo>
                  <a:pt x="136" y="655"/>
                </a:lnTo>
                <a:lnTo>
                  <a:pt x="137" y="657"/>
                </a:lnTo>
                <a:lnTo>
                  <a:pt x="138" y="658"/>
                </a:lnTo>
                <a:lnTo>
                  <a:pt x="138" y="659"/>
                </a:lnTo>
                <a:lnTo>
                  <a:pt x="140" y="660"/>
                </a:lnTo>
                <a:lnTo>
                  <a:pt x="142" y="661"/>
                </a:lnTo>
                <a:lnTo>
                  <a:pt x="143" y="662"/>
                </a:lnTo>
                <a:lnTo>
                  <a:pt x="144" y="664"/>
                </a:lnTo>
                <a:lnTo>
                  <a:pt x="145" y="665"/>
                </a:lnTo>
                <a:lnTo>
                  <a:pt x="145" y="666"/>
                </a:lnTo>
                <a:lnTo>
                  <a:pt x="145" y="667"/>
                </a:lnTo>
                <a:lnTo>
                  <a:pt x="146" y="668"/>
                </a:lnTo>
                <a:lnTo>
                  <a:pt x="146" y="670"/>
                </a:lnTo>
                <a:lnTo>
                  <a:pt x="145" y="672"/>
                </a:lnTo>
                <a:lnTo>
                  <a:pt x="145" y="674"/>
                </a:lnTo>
                <a:lnTo>
                  <a:pt x="144" y="676"/>
                </a:lnTo>
                <a:lnTo>
                  <a:pt x="144" y="677"/>
                </a:lnTo>
                <a:lnTo>
                  <a:pt x="142" y="682"/>
                </a:lnTo>
                <a:lnTo>
                  <a:pt x="142" y="684"/>
                </a:lnTo>
                <a:lnTo>
                  <a:pt x="141" y="685"/>
                </a:lnTo>
                <a:lnTo>
                  <a:pt x="140" y="687"/>
                </a:lnTo>
                <a:lnTo>
                  <a:pt x="139" y="689"/>
                </a:lnTo>
                <a:lnTo>
                  <a:pt x="138" y="691"/>
                </a:lnTo>
                <a:lnTo>
                  <a:pt x="137" y="693"/>
                </a:lnTo>
                <a:lnTo>
                  <a:pt x="135" y="697"/>
                </a:lnTo>
                <a:lnTo>
                  <a:pt x="133" y="702"/>
                </a:lnTo>
                <a:lnTo>
                  <a:pt x="132" y="706"/>
                </a:lnTo>
                <a:lnTo>
                  <a:pt x="131" y="708"/>
                </a:lnTo>
                <a:lnTo>
                  <a:pt x="131" y="709"/>
                </a:lnTo>
                <a:lnTo>
                  <a:pt x="130" y="712"/>
                </a:lnTo>
                <a:lnTo>
                  <a:pt x="129" y="715"/>
                </a:lnTo>
                <a:lnTo>
                  <a:pt x="129" y="716"/>
                </a:lnTo>
                <a:lnTo>
                  <a:pt x="129" y="718"/>
                </a:lnTo>
                <a:lnTo>
                  <a:pt x="128" y="721"/>
                </a:lnTo>
                <a:lnTo>
                  <a:pt x="127" y="723"/>
                </a:lnTo>
                <a:lnTo>
                  <a:pt x="127" y="726"/>
                </a:lnTo>
                <a:lnTo>
                  <a:pt x="126" y="728"/>
                </a:lnTo>
                <a:lnTo>
                  <a:pt x="126" y="729"/>
                </a:lnTo>
                <a:lnTo>
                  <a:pt x="125" y="732"/>
                </a:lnTo>
                <a:lnTo>
                  <a:pt x="123" y="734"/>
                </a:lnTo>
                <a:lnTo>
                  <a:pt x="122" y="735"/>
                </a:lnTo>
                <a:lnTo>
                  <a:pt x="122" y="736"/>
                </a:lnTo>
                <a:lnTo>
                  <a:pt x="121" y="737"/>
                </a:lnTo>
                <a:lnTo>
                  <a:pt x="119" y="739"/>
                </a:lnTo>
                <a:lnTo>
                  <a:pt x="119" y="740"/>
                </a:lnTo>
                <a:lnTo>
                  <a:pt x="118" y="740"/>
                </a:lnTo>
                <a:lnTo>
                  <a:pt x="117" y="742"/>
                </a:lnTo>
                <a:lnTo>
                  <a:pt x="114" y="745"/>
                </a:lnTo>
                <a:lnTo>
                  <a:pt x="110" y="748"/>
                </a:lnTo>
                <a:lnTo>
                  <a:pt x="107" y="750"/>
                </a:lnTo>
                <a:lnTo>
                  <a:pt x="104" y="753"/>
                </a:lnTo>
                <a:lnTo>
                  <a:pt x="100" y="755"/>
                </a:lnTo>
                <a:lnTo>
                  <a:pt x="99" y="758"/>
                </a:lnTo>
                <a:lnTo>
                  <a:pt x="96" y="761"/>
                </a:lnTo>
                <a:lnTo>
                  <a:pt x="95" y="763"/>
                </a:lnTo>
                <a:lnTo>
                  <a:pt x="94" y="766"/>
                </a:lnTo>
                <a:lnTo>
                  <a:pt x="93" y="766"/>
                </a:lnTo>
                <a:lnTo>
                  <a:pt x="93" y="766"/>
                </a:lnTo>
                <a:lnTo>
                  <a:pt x="93" y="766"/>
                </a:lnTo>
                <a:lnTo>
                  <a:pt x="92" y="767"/>
                </a:lnTo>
                <a:lnTo>
                  <a:pt x="92" y="767"/>
                </a:lnTo>
                <a:lnTo>
                  <a:pt x="92" y="768"/>
                </a:lnTo>
                <a:lnTo>
                  <a:pt x="91" y="769"/>
                </a:lnTo>
                <a:lnTo>
                  <a:pt x="91" y="769"/>
                </a:lnTo>
                <a:lnTo>
                  <a:pt x="90" y="770"/>
                </a:lnTo>
                <a:lnTo>
                  <a:pt x="90" y="770"/>
                </a:lnTo>
                <a:lnTo>
                  <a:pt x="90" y="770"/>
                </a:lnTo>
                <a:lnTo>
                  <a:pt x="89" y="770"/>
                </a:lnTo>
                <a:lnTo>
                  <a:pt x="89" y="771"/>
                </a:lnTo>
                <a:lnTo>
                  <a:pt x="89" y="771"/>
                </a:lnTo>
                <a:lnTo>
                  <a:pt x="88" y="772"/>
                </a:lnTo>
                <a:lnTo>
                  <a:pt x="86" y="773"/>
                </a:lnTo>
                <a:lnTo>
                  <a:pt x="83" y="775"/>
                </a:lnTo>
                <a:lnTo>
                  <a:pt x="79" y="776"/>
                </a:lnTo>
                <a:lnTo>
                  <a:pt x="77" y="777"/>
                </a:lnTo>
                <a:lnTo>
                  <a:pt x="74" y="777"/>
                </a:lnTo>
                <a:lnTo>
                  <a:pt x="72" y="777"/>
                </a:lnTo>
                <a:lnTo>
                  <a:pt x="69" y="777"/>
                </a:lnTo>
                <a:lnTo>
                  <a:pt x="64" y="777"/>
                </a:lnTo>
                <a:lnTo>
                  <a:pt x="63" y="778"/>
                </a:lnTo>
                <a:lnTo>
                  <a:pt x="60" y="780"/>
                </a:lnTo>
                <a:lnTo>
                  <a:pt x="59" y="782"/>
                </a:lnTo>
                <a:lnTo>
                  <a:pt x="56" y="784"/>
                </a:lnTo>
                <a:lnTo>
                  <a:pt x="55" y="787"/>
                </a:lnTo>
                <a:lnTo>
                  <a:pt x="54" y="788"/>
                </a:lnTo>
                <a:lnTo>
                  <a:pt x="53" y="790"/>
                </a:lnTo>
                <a:lnTo>
                  <a:pt x="51" y="794"/>
                </a:lnTo>
                <a:lnTo>
                  <a:pt x="48" y="800"/>
                </a:lnTo>
                <a:lnTo>
                  <a:pt x="46" y="802"/>
                </a:lnTo>
                <a:lnTo>
                  <a:pt x="45" y="804"/>
                </a:lnTo>
                <a:lnTo>
                  <a:pt x="44" y="804"/>
                </a:lnTo>
                <a:lnTo>
                  <a:pt x="42" y="805"/>
                </a:lnTo>
                <a:lnTo>
                  <a:pt x="40" y="806"/>
                </a:lnTo>
                <a:lnTo>
                  <a:pt x="38" y="807"/>
                </a:lnTo>
                <a:lnTo>
                  <a:pt x="34" y="807"/>
                </a:lnTo>
                <a:lnTo>
                  <a:pt x="29" y="807"/>
                </a:lnTo>
                <a:lnTo>
                  <a:pt x="24" y="804"/>
                </a:lnTo>
                <a:lnTo>
                  <a:pt x="21" y="801"/>
                </a:lnTo>
                <a:lnTo>
                  <a:pt x="17" y="799"/>
                </a:lnTo>
                <a:lnTo>
                  <a:pt x="14" y="797"/>
                </a:lnTo>
                <a:lnTo>
                  <a:pt x="10" y="795"/>
                </a:lnTo>
                <a:lnTo>
                  <a:pt x="8" y="795"/>
                </a:lnTo>
                <a:lnTo>
                  <a:pt x="5" y="795"/>
                </a:lnTo>
                <a:lnTo>
                  <a:pt x="4" y="796"/>
                </a:lnTo>
                <a:lnTo>
                  <a:pt x="2" y="797"/>
                </a:lnTo>
                <a:lnTo>
                  <a:pt x="1" y="799"/>
                </a:lnTo>
                <a:lnTo>
                  <a:pt x="1" y="800"/>
                </a:lnTo>
                <a:lnTo>
                  <a:pt x="0" y="802"/>
                </a:lnTo>
                <a:lnTo>
                  <a:pt x="1" y="805"/>
                </a:lnTo>
                <a:lnTo>
                  <a:pt x="1" y="807"/>
                </a:lnTo>
                <a:lnTo>
                  <a:pt x="2" y="809"/>
                </a:lnTo>
                <a:lnTo>
                  <a:pt x="3" y="812"/>
                </a:lnTo>
                <a:lnTo>
                  <a:pt x="3" y="814"/>
                </a:lnTo>
                <a:lnTo>
                  <a:pt x="4" y="816"/>
                </a:lnTo>
                <a:lnTo>
                  <a:pt x="4" y="817"/>
                </a:lnTo>
                <a:lnTo>
                  <a:pt x="5" y="820"/>
                </a:lnTo>
                <a:lnTo>
                  <a:pt x="5" y="823"/>
                </a:lnTo>
                <a:lnTo>
                  <a:pt x="5" y="824"/>
                </a:lnTo>
                <a:lnTo>
                  <a:pt x="5" y="826"/>
                </a:lnTo>
                <a:lnTo>
                  <a:pt x="5" y="828"/>
                </a:lnTo>
                <a:lnTo>
                  <a:pt x="5" y="830"/>
                </a:lnTo>
                <a:lnTo>
                  <a:pt x="5" y="832"/>
                </a:lnTo>
                <a:lnTo>
                  <a:pt x="5" y="836"/>
                </a:lnTo>
                <a:lnTo>
                  <a:pt x="5" y="840"/>
                </a:lnTo>
                <a:lnTo>
                  <a:pt x="5" y="843"/>
                </a:lnTo>
                <a:lnTo>
                  <a:pt x="6" y="846"/>
                </a:lnTo>
                <a:lnTo>
                  <a:pt x="6" y="847"/>
                </a:lnTo>
                <a:lnTo>
                  <a:pt x="6" y="848"/>
                </a:lnTo>
                <a:lnTo>
                  <a:pt x="7" y="850"/>
                </a:lnTo>
                <a:lnTo>
                  <a:pt x="8" y="851"/>
                </a:lnTo>
                <a:lnTo>
                  <a:pt x="9" y="853"/>
                </a:lnTo>
                <a:lnTo>
                  <a:pt x="9" y="853"/>
                </a:lnTo>
                <a:lnTo>
                  <a:pt x="11" y="854"/>
                </a:lnTo>
                <a:lnTo>
                  <a:pt x="13" y="855"/>
                </a:lnTo>
                <a:lnTo>
                  <a:pt x="15" y="855"/>
                </a:lnTo>
                <a:lnTo>
                  <a:pt x="16" y="856"/>
                </a:lnTo>
                <a:lnTo>
                  <a:pt x="17" y="856"/>
                </a:lnTo>
                <a:lnTo>
                  <a:pt x="20" y="856"/>
                </a:lnTo>
                <a:lnTo>
                  <a:pt x="27" y="858"/>
                </a:lnTo>
                <a:lnTo>
                  <a:pt x="33" y="860"/>
                </a:lnTo>
                <a:lnTo>
                  <a:pt x="38" y="862"/>
                </a:lnTo>
                <a:lnTo>
                  <a:pt x="43" y="865"/>
                </a:lnTo>
                <a:lnTo>
                  <a:pt x="50" y="867"/>
                </a:lnTo>
                <a:lnTo>
                  <a:pt x="55" y="870"/>
                </a:lnTo>
                <a:lnTo>
                  <a:pt x="57" y="870"/>
                </a:lnTo>
                <a:lnTo>
                  <a:pt x="60" y="873"/>
                </a:lnTo>
                <a:lnTo>
                  <a:pt x="63" y="876"/>
                </a:lnTo>
                <a:lnTo>
                  <a:pt x="64" y="880"/>
                </a:lnTo>
                <a:lnTo>
                  <a:pt x="64" y="888"/>
                </a:lnTo>
                <a:lnTo>
                  <a:pt x="65" y="895"/>
                </a:lnTo>
                <a:lnTo>
                  <a:pt x="67" y="903"/>
                </a:lnTo>
                <a:lnTo>
                  <a:pt x="68" y="911"/>
                </a:lnTo>
                <a:lnTo>
                  <a:pt x="70" y="920"/>
                </a:lnTo>
                <a:lnTo>
                  <a:pt x="72" y="926"/>
                </a:lnTo>
                <a:lnTo>
                  <a:pt x="74" y="930"/>
                </a:lnTo>
                <a:lnTo>
                  <a:pt x="75" y="933"/>
                </a:lnTo>
                <a:lnTo>
                  <a:pt x="77" y="938"/>
                </a:lnTo>
                <a:lnTo>
                  <a:pt x="79" y="942"/>
                </a:lnTo>
                <a:lnTo>
                  <a:pt x="80" y="942"/>
                </a:lnTo>
                <a:lnTo>
                  <a:pt x="82" y="945"/>
                </a:lnTo>
                <a:lnTo>
                  <a:pt x="86" y="949"/>
                </a:lnTo>
                <a:lnTo>
                  <a:pt x="91" y="952"/>
                </a:lnTo>
                <a:lnTo>
                  <a:pt x="93" y="953"/>
                </a:lnTo>
                <a:lnTo>
                  <a:pt x="96" y="954"/>
                </a:lnTo>
                <a:lnTo>
                  <a:pt x="98" y="954"/>
                </a:lnTo>
                <a:lnTo>
                  <a:pt x="98" y="954"/>
                </a:lnTo>
                <a:lnTo>
                  <a:pt x="99" y="954"/>
                </a:lnTo>
                <a:lnTo>
                  <a:pt x="100" y="954"/>
                </a:lnTo>
                <a:lnTo>
                  <a:pt x="100" y="954"/>
                </a:lnTo>
                <a:lnTo>
                  <a:pt x="100" y="954"/>
                </a:lnTo>
                <a:lnTo>
                  <a:pt x="101" y="953"/>
                </a:lnTo>
                <a:lnTo>
                  <a:pt x="101" y="953"/>
                </a:lnTo>
                <a:lnTo>
                  <a:pt x="102" y="953"/>
                </a:lnTo>
                <a:lnTo>
                  <a:pt x="102" y="953"/>
                </a:lnTo>
                <a:lnTo>
                  <a:pt x="103" y="953"/>
                </a:lnTo>
                <a:lnTo>
                  <a:pt x="104" y="953"/>
                </a:lnTo>
                <a:lnTo>
                  <a:pt x="105" y="953"/>
                </a:lnTo>
                <a:lnTo>
                  <a:pt x="105" y="954"/>
                </a:lnTo>
                <a:lnTo>
                  <a:pt x="106" y="953"/>
                </a:lnTo>
                <a:lnTo>
                  <a:pt x="106" y="954"/>
                </a:lnTo>
                <a:lnTo>
                  <a:pt x="107" y="955"/>
                </a:lnTo>
                <a:lnTo>
                  <a:pt x="107" y="955"/>
                </a:lnTo>
                <a:lnTo>
                  <a:pt x="108" y="955"/>
                </a:lnTo>
                <a:lnTo>
                  <a:pt x="108" y="955"/>
                </a:lnTo>
                <a:lnTo>
                  <a:pt x="109" y="955"/>
                </a:lnTo>
                <a:lnTo>
                  <a:pt x="109" y="955"/>
                </a:lnTo>
                <a:lnTo>
                  <a:pt x="109" y="955"/>
                </a:lnTo>
                <a:lnTo>
                  <a:pt x="110" y="955"/>
                </a:lnTo>
                <a:lnTo>
                  <a:pt x="110" y="956"/>
                </a:lnTo>
                <a:lnTo>
                  <a:pt x="111" y="956"/>
                </a:lnTo>
                <a:lnTo>
                  <a:pt x="111" y="956"/>
                </a:lnTo>
                <a:lnTo>
                  <a:pt x="112" y="955"/>
                </a:lnTo>
                <a:lnTo>
                  <a:pt x="113" y="955"/>
                </a:lnTo>
                <a:lnTo>
                  <a:pt x="113" y="955"/>
                </a:lnTo>
                <a:lnTo>
                  <a:pt x="115" y="955"/>
                </a:lnTo>
                <a:lnTo>
                  <a:pt x="116" y="955"/>
                </a:lnTo>
                <a:lnTo>
                  <a:pt x="117" y="955"/>
                </a:lnTo>
                <a:lnTo>
                  <a:pt x="119" y="955"/>
                </a:lnTo>
                <a:lnTo>
                  <a:pt x="120" y="955"/>
                </a:lnTo>
                <a:lnTo>
                  <a:pt x="122" y="955"/>
                </a:lnTo>
                <a:lnTo>
                  <a:pt x="123" y="954"/>
                </a:lnTo>
                <a:lnTo>
                  <a:pt x="125" y="954"/>
                </a:lnTo>
                <a:lnTo>
                  <a:pt x="126" y="953"/>
                </a:lnTo>
                <a:lnTo>
                  <a:pt x="127" y="953"/>
                </a:lnTo>
                <a:lnTo>
                  <a:pt x="128" y="953"/>
                </a:lnTo>
                <a:lnTo>
                  <a:pt x="129" y="953"/>
                </a:lnTo>
                <a:lnTo>
                  <a:pt x="129" y="954"/>
                </a:lnTo>
                <a:lnTo>
                  <a:pt x="129" y="955"/>
                </a:lnTo>
                <a:lnTo>
                  <a:pt x="130" y="955"/>
                </a:lnTo>
                <a:lnTo>
                  <a:pt x="130" y="956"/>
                </a:lnTo>
                <a:lnTo>
                  <a:pt x="131" y="957"/>
                </a:lnTo>
                <a:lnTo>
                  <a:pt x="131" y="958"/>
                </a:lnTo>
                <a:lnTo>
                  <a:pt x="133" y="958"/>
                </a:lnTo>
                <a:lnTo>
                  <a:pt x="134" y="958"/>
                </a:lnTo>
                <a:lnTo>
                  <a:pt x="135" y="958"/>
                </a:lnTo>
                <a:lnTo>
                  <a:pt x="136" y="957"/>
                </a:lnTo>
                <a:lnTo>
                  <a:pt x="137" y="958"/>
                </a:lnTo>
                <a:lnTo>
                  <a:pt x="137" y="958"/>
                </a:lnTo>
                <a:lnTo>
                  <a:pt x="138" y="959"/>
                </a:lnTo>
                <a:lnTo>
                  <a:pt x="138" y="960"/>
                </a:lnTo>
                <a:lnTo>
                  <a:pt x="138" y="961"/>
                </a:lnTo>
                <a:lnTo>
                  <a:pt x="139" y="961"/>
                </a:lnTo>
                <a:lnTo>
                  <a:pt x="140" y="962"/>
                </a:lnTo>
                <a:lnTo>
                  <a:pt x="140" y="962"/>
                </a:lnTo>
                <a:lnTo>
                  <a:pt x="141" y="963"/>
                </a:lnTo>
                <a:lnTo>
                  <a:pt x="142" y="964"/>
                </a:lnTo>
                <a:lnTo>
                  <a:pt x="143" y="964"/>
                </a:lnTo>
                <a:lnTo>
                  <a:pt x="144" y="965"/>
                </a:lnTo>
                <a:lnTo>
                  <a:pt x="145" y="965"/>
                </a:lnTo>
                <a:lnTo>
                  <a:pt x="146" y="966"/>
                </a:lnTo>
                <a:lnTo>
                  <a:pt x="146" y="966"/>
                </a:lnTo>
                <a:lnTo>
                  <a:pt x="147" y="966"/>
                </a:lnTo>
                <a:lnTo>
                  <a:pt x="148" y="966"/>
                </a:lnTo>
                <a:lnTo>
                  <a:pt x="148" y="966"/>
                </a:lnTo>
                <a:lnTo>
                  <a:pt x="149" y="966"/>
                </a:lnTo>
                <a:lnTo>
                  <a:pt x="149" y="966"/>
                </a:lnTo>
                <a:lnTo>
                  <a:pt x="150" y="967"/>
                </a:lnTo>
                <a:lnTo>
                  <a:pt x="150" y="968"/>
                </a:lnTo>
                <a:lnTo>
                  <a:pt x="151" y="969"/>
                </a:lnTo>
                <a:lnTo>
                  <a:pt x="151" y="969"/>
                </a:lnTo>
                <a:lnTo>
                  <a:pt x="151" y="970"/>
                </a:lnTo>
                <a:lnTo>
                  <a:pt x="151" y="971"/>
                </a:lnTo>
                <a:lnTo>
                  <a:pt x="152" y="972"/>
                </a:lnTo>
                <a:lnTo>
                  <a:pt x="152" y="973"/>
                </a:lnTo>
                <a:lnTo>
                  <a:pt x="153" y="973"/>
                </a:lnTo>
                <a:lnTo>
                  <a:pt x="154" y="974"/>
                </a:lnTo>
                <a:lnTo>
                  <a:pt x="154" y="974"/>
                </a:lnTo>
                <a:lnTo>
                  <a:pt x="155" y="975"/>
                </a:lnTo>
                <a:lnTo>
                  <a:pt x="156" y="976"/>
                </a:lnTo>
                <a:lnTo>
                  <a:pt x="157" y="976"/>
                </a:lnTo>
                <a:lnTo>
                  <a:pt x="158" y="976"/>
                </a:lnTo>
                <a:lnTo>
                  <a:pt x="158" y="977"/>
                </a:lnTo>
                <a:lnTo>
                  <a:pt x="159" y="977"/>
                </a:lnTo>
                <a:lnTo>
                  <a:pt x="160" y="977"/>
                </a:lnTo>
                <a:lnTo>
                  <a:pt x="161" y="978"/>
                </a:lnTo>
                <a:lnTo>
                  <a:pt x="162" y="978"/>
                </a:lnTo>
                <a:lnTo>
                  <a:pt x="163" y="979"/>
                </a:lnTo>
                <a:lnTo>
                  <a:pt x="163" y="980"/>
                </a:lnTo>
                <a:lnTo>
                  <a:pt x="163" y="980"/>
                </a:lnTo>
                <a:lnTo>
                  <a:pt x="164" y="981"/>
                </a:lnTo>
                <a:lnTo>
                  <a:pt x="165" y="982"/>
                </a:lnTo>
                <a:lnTo>
                  <a:pt x="166" y="982"/>
                </a:lnTo>
                <a:lnTo>
                  <a:pt x="166" y="982"/>
                </a:lnTo>
                <a:lnTo>
                  <a:pt x="167" y="982"/>
                </a:lnTo>
                <a:lnTo>
                  <a:pt x="167" y="982"/>
                </a:lnTo>
                <a:lnTo>
                  <a:pt x="168" y="983"/>
                </a:lnTo>
                <a:lnTo>
                  <a:pt x="169" y="983"/>
                </a:lnTo>
                <a:lnTo>
                  <a:pt x="169" y="984"/>
                </a:lnTo>
                <a:lnTo>
                  <a:pt x="170" y="985"/>
                </a:lnTo>
                <a:lnTo>
                  <a:pt x="170" y="985"/>
                </a:lnTo>
                <a:lnTo>
                  <a:pt x="170" y="986"/>
                </a:lnTo>
                <a:lnTo>
                  <a:pt x="171" y="987"/>
                </a:lnTo>
                <a:lnTo>
                  <a:pt x="171" y="987"/>
                </a:lnTo>
                <a:lnTo>
                  <a:pt x="172" y="988"/>
                </a:lnTo>
                <a:lnTo>
                  <a:pt x="173" y="989"/>
                </a:lnTo>
                <a:lnTo>
                  <a:pt x="174" y="989"/>
                </a:lnTo>
                <a:lnTo>
                  <a:pt x="175" y="990"/>
                </a:lnTo>
                <a:lnTo>
                  <a:pt x="175" y="990"/>
                </a:lnTo>
                <a:lnTo>
                  <a:pt x="176" y="990"/>
                </a:lnTo>
                <a:lnTo>
                  <a:pt x="177" y="991"/>
                </a:lnTo>
                <a:lnTo>
                  <a:pt x="178" y="991"/>
                </a:lnTo>
                <a:lnTo>
                  <a:pt x="179" y="991"/>
                </a:lnTo>
                <a:lnTo>
                  <a:pt x="179" y="992"/>
                </a:lnTo>
                <a:lnTo>
                  <a:pt x="180" y="992"/>
                </a:lnTo>
                <a:lnTo>
                  <a:pt x="181" y="993"/>
                </a:lnTo>
                <a:lnTo>
                  <a:pt x="181" y="994"/>
                </a:lnTo>
                <a:lnTo>
                  <a:pt x="182" y="994"/>
                </a:lnTo>
                <a:lnTo>
                  <a:pt x="183" y="995"/>
                </a:lnTo>
                <a:lnTo>
                  <a:pt x="184" y="995"/>
                </a:lnTo>
                <a:lnTo>
                  <a:pt x="185" y="995"/>
                </a:lnTo>
                <a:lnTo>
                  <a:pt x="186" y="996"/>
                </a:lnTo>
                <a:lnTo>
                  <a:pt x="187" y="996"/>
                </a:lnTo>
                <a:lnTo>
                  <a:pt x="187" y="997"/>
                </a:lnTo>
                <a:lnTo>
                  <a:pt x="188" y="998"/>
                </a:lnTo>
                <a:lnTo>
                  <a:pt x="188" y="998"/>
                </a:lnTo>
                <a:lnTo>
                  <a:pt x="188" y="999"/>
                </a:lnTo>
                <a:lnTo>
                  <a:pt x="188" y="999"/>
                </a:lnTo>
                <a:lnTo>
                  <a:pt x="187" y="999"/>
                </a:lnTo>
                <a:lnTo>
                  <a:pt x="187" y="1000"/>
                </a:lnTo>
                <a:lnTo>
                  <a:pt x="187" y="1000"/>
                </a:lnTo>
                <a:lnTo>
                  <a:pt x="187" y="1000"/>
                </a:lnTo>
                <a:lnTo>
                  <a:pt x="186" y="1000"/>
                </a:lnTo>
                <a:lnTo>
                  <a:pt x="186" y="1001"/>
                </a:lnTo>
                <a:lnTo>
                  <a:pt x="186" y="1001"/>
                </a:lnTo>
                <a:lnTo>
                  <a:pt x="186" y="1002"/>
                </a:lnTo>
                <a:lnTo>
                  <a:pt x="187" y="1002"/>
                </a:lnTo>
                <a:lnTo>
                  <a:pt x="187" y="1002"/>
                </a:lnTo>
                <a:lnTo>
                  <a:pt x="188" y="1002"/>
                </a:lnTo>
                <a:lnTo>
                  <a:pt x="188" y="1003"/>
                </a:lnTo>
                <a:lnTo>
                  <a:pt x="188" y="1003"/>
                </a:lnTo>
                <a:lnTo>
                  <a:pt x="188" y="1003"/>
                </a:lnTo>
                <a:lnTo>
                  <a:pt x="189" y="1003"/>
                </a:lnTo>
                <a:lnTo>
                  <a:pt x="190" y="1003"/>
                </a:lnTo>
                <a:lnTo>
                  <a:pt x="190" y="1003"/>
                </a:lnTo>
                <a:lnTo>
                  <a:pt x="191" y="1003"/>
                </a:lnTo>
                <a:lnTo>
                  <a:pt x="192" y="1003"/>
                </a:lnTo>
                <a:lnTo>
                  <a:pt x="192" y="1003"/>
                </a:lnTo>
                <a:lnTo>
                  <a:pt x="192" y="1003"/>
                </a:lnTo>
                <a:lnTo>
                  <a:pt x="193" y="1003"/>
                </a:lnTo>
                <a:lnTo>
                  <a:pt x="193" y="1004"/>
                </a:lnTo>
                <a:lnTo>
                  <a:pt x="194" y="1004"/>
                </a:lnTo>
                <a:lnTo>
                  <a:pt x="194" y="1004"/>
                </a:lnTo>
                <a:lnTo>
                  <a:pt x="195" y="1004"/>
                </a:lnTo>
                <a:lnTo>
                  <a:pt x="195" y="1004"/>
                </a:lnTo>
                <a:lnTo>
                  <a:pt x="195" y="1005"/>
                </a:lnTo>
                <a:lnTo>
                  <a:pt x="196" y="1005"/>
                </a:lnTo>
                <a:lnTo>
                  <a:pt x="196" y="1005"/>
                </a:lnTo>
                <a:lnTo>
                  <a:pt x="196" y="1006"/>
                </a:lnTo>
                <a:lnTo>
                  <a:pt x="196" y="1007"/>
                </a:lnTo>
                <a:lnTo>
                  <a:pt x="197" y="1007"/>
                </a:lnTo>
                <a:lnTo>
                  <a:pt x="197" y="1008"/>
                </a:lnTo>
                <a:lnTo>
                  <a:pt x="197" y="1008"/>
                </a:lnTo>
                <a:lnTo>
                  <a:pt x="197" y="1009"/>
                </a:lnTo>
                <a:lnTo>
                  <a:pt x="197" y="1009"/>
                </a:lnTo>
                <a:lnTo>
                  <a:pt x="197" y="1010"/>
                </a:lnTo>
                <a:lnTo>
                  <a:pt x="197" y="1011"/>
                </a:lnTo>
                <a:lnTo>
                  <a:pt x="197" y="1011"/>
                </a:lnTo>
                <a:lnTo>
                  <a:pt x="197" y="1011"/>
                </a:lnTo>
                <a:lnTo>
                  <a:pt x="197" y="1012"/>
                </a:lnTo>
                <a:lnTo>
                  <a:pt x="197" y="1012"/>
                </a:lnTo>
                <a:lnTo>
                  <a:pt x="197" y="1013"/>
                </a:lnTo>
                <a:lnTo>
                  <a:pt x="197" y="1014"/>
                </a:lnTo>
                <a:lnTo>
                  <a:pt x="197" y="1015"/>
                </a:lnTo>
                <a:lnTo>
                  <a:pt x="197" y="1015"/>
                </a:lnTo>
                <a:lnTo>
                  <a:pt x="197" y="1016"/>
                </a:lnTo>
                <a:lnTo>
                  <a:pt x="197" y="1016"/>
                </a:lnTo>
                <a:lnTo>
                  <a:pt x="197" y="1016"/>
                </a:lnTo>
                <a:lnTo>
                  <a:pt x="197" y="1017"/>
                </a:lnTo>
                <a:lnTo>
                  <a:pt x="197" y="1018"/>
                </a:lnTo>
                <a:lnTo>
                  <a:pt x="197" y="1019"/>
                </a:lnTo>
                <a:lnTo>
                  <a:pt x="197" y="1019"/>
                </a:lnTo>
                <a:lnTo>
                  <a:pt x="197" y="1019"/>
                </a:lnTo>
                <a:lnTo>
                  <a:pt x="197" y="1020"/>
                </a:lnTo>
                <a:lnTo>
                  <a:pt x="197" y="1020"/>
                </a:lnTo>
                <a:lnTo>
                  <a:pt x="198" y="1020"/>
                </a:lnTo>
                <a:lnTo>
                  <a:pt x="198" y="1021"/>
                </a:lnTo>
                <a:lnTo>
                  <a:pt x="198" y="1021"/>
                </a:lnTo>
                <a:lnTo>
                  <a:pt x="199" y="1023"/>
                </a:lnTo>
                <a:lnTo>
                  <a:pt x="200" y="1024"/>
                </a:lnTo>
                <a:lnTo>
                  <a:pt x="200" y="1025"/>
                </a:lnTo>
                <a:lnTo>
                  <a:pt x="200" y="1026"/>
                </a:lnTo>
                <a:lnTo>
                  <a:pt x="200" y="1027"/>
                </a:lnTo>
                <a:lnTo>
                  <a:pt x="200" y="1028"/>
                </a:lnTo>
                <a:lnTo>
                  <a:pt x="201" y="1028"/>
                </a:lnTo>
                <a:lnTo>
                  <a:pt x="201" y="1029"/>
                </a:lnTo>
                <a:lnTo>
                  <a:pt x="201" y="1029"/>
                </a:lnTo>
                <a:lnTo>
                  <a:pt x="202" y="1030"/>
                </a:lnTo>
                <a:lnTo>
                  <a:pt x="202" y="1030"/>
                </a:lnTo>
                <a:lnTo>
                  <a:pt x="202" y="1031"/>
                </a:lnTo>
                <a:lnTo>
                  <a:pt x="203" y="1031"/>
                </a:lnTo>
                <a:lnTo>
                  <a:pt x="203" y="1032"/>
                </a:lnTo>
                <a:lnTo>
                  <a:pt x="203" y="1032"/>
                </a:lnTo>
                <a:lnTo>
                  <a:pt x="204" y="1033"/>
                </a:lnTo>
                <a:lnTo>
                  <a:pt x="204" y="1033"/>
                </a:lnTo>
                <a:lnTo>
                  <a:pt x="204" y="1034"/>
                </a:lnTo>
                <a:lnTo>
                  <a:pt x="205" y="1034"/>
                </a:lnTo>
                <a:lnTo>
                  <a:pt x="205" y="1035"/>
                </a:lnTo>
                <a:lnTo>
                  <a:pt x="205" y="1036"/>
                </a:lnTo>
                <a:lnTo>
                  <a:pt x="205" y="1036"/>
                </a:lnTo>
                <a:lnTo>
                  <a:pt x="205" y="1036"/>
                </a:lnTo>
                <a:lnTo>
                  <a:pt x="206" y="1037"/>
                </a:lnTo>
                <a:lnTo>
                  <a:pt x="206" y="1038"/>
                </a:lnTo>
                <a:lnTo>
                  <a:pt x="206" y="1038"/>
                </a:lnTo>
                <a:lnTo>
                  <a:pt x="207" y="1039"/>
                </a:lnTo>
                <a:lnTo>
                  <a:pt x="207" y="1040"/>
                </a:lnTo>
                <a:lnTo>
                  <a:pt x="208" y="1041"/>
                </a:lnTo>
                <a:lnTo>
                  <a:pt x="208" y="1041"/>
                </a:lnTo>
                <a:lnTo>
                  <a:pt x="208" y="1041"/>
                </a:lnTo>
                <a:lnTo>
                  <a:pt x="208" y="1041"/>
                </a:lnTo>
                <a:lnTo>
                  <a:pt x="208" y="1042"/>
                </a:lnTo>
                <a:lnTo>
                  <a:pt x="208" y="1043"/>
                </a:lnTo>
                <a:lnTo>
                  <a:pt x="208" y="1044"/>
                </a:lnTo>
                <a:lnTo>
                  <a:pt x="208" y="1045"/>
                </a:lnTo>
                <a:lnTo>
                  <a:pt x="208" y="1045"/>
                </a:lnTo>
                <a:lnTo>
                  <a:pt x="208" y="1046"/>
                </a:lnTo>
                <a:lnTo>
                  <a:pt x="208" y="1046"/>
                </a:lnTo>
                <a:lnTo>
                  <a:pt x="208" y="1047"/>
                </a:lnTo>
                <a:lnTo>
                  <a:pt x="208" y="1049"/>
                </a:lnTo>
                <a:lnTo>
                  <a:pt x="208" y="1049"/>
                </a:lnTo>
                <a:lnTo>
                  <a:pt x="208" y="1049"/>
                </a:lnTo>
                <a:lnTo>
                  <a:pt x="210" y="1052"/>
                </a:lnTo>
                <a:lnTo>
                  <a:pt x="209" y="1052"/>
                </a:lnTo>
                <a:lnTo>
                  <a:pt x="210" y="1053"/>
                </a:lnTo>
                <a:lnTo>
                  <a:pt x="210" y="1053"/>
                </a:lnTo>
                <a:lnTo>
                  <a:pt x="210" y="1054"/>
                </a:lnTo>
                <a:lnTo>
                  <a:pt x="211" y="1055"/>
                </a:lnTo>
                <a:lnTo>
                  <a:pt x="212" y="1057"/>
                </a:lnTo>
                <a:lnTo>
                  <a:pt x="212" y="1058"/>
                </a:lnTo>
                <a:lnTo>
                  <a:pt x="212" y="1058"/>
                </a:lnTo>
                <a:lnTo>
                  <a:pt x="212" y="1059"/>
                </a:lnTo>
                <a:lnTo>
                  <a:pt x="212" y="1060"/>
                </a:lnTo>
                <a:lnTo>
                  <a:pt x="213" y="1061"/>
                </a:lnTo>
                <a:lnTo>
                  <a:pt x="213" y="1061"/>
                </a:lnTo>
                <a:lnTo>
                  <a:pt x="213" y="1062"/>
                </a:lnTo>
                <a:lnTo>
                  <a:pt x="213" y="1062"/>
                </a:lnTo>
                <a:lnTo>
                  <a:pt x="213" y="1064"/>
                </a:lnTo>
                <a:lnTo>
                  <a:pt x="214" y="1065"/>
                </a:lnTo>
                <a:lnTo>
                  <a:pt x="215" y="1067"/>
                </a:lnTo>
                <a:lnTo>
                  <a:pt x="216" y="1070"/>
                </a:lnTo>
                <a:lnTo>
                  <a:pt x="217" y="1072"/>
                </a:lnTo>
                <a:lnTo>
                  <a:pt x="217" y="1073"/>
                </a:lnTo>
                <a:lnTo>
                  <a:pt x="218" y="1075"/>
                </a:lnTo>
                <a:lnTo>
                  <a:pt x="220" y="1077"/>
                </a:lnTo>
                <a:lnTo>
                  <a:pt x="221" y="1078"/>
                </a:lnTo>
                <a:lnTo>
                  <a:pt x="222" y="1079"/>
                </a:lnTo>
                <a:lnTo>
                  <a:pt x="223" y="1082"/>
                </a:lnTo>
                <a:lnTo>
                  <a:pt x="224" y="1083"/>
                </a:lnTo>
                <a:lnTo>
                  <a:pt x="224" y="1086"/>
                </a:lnTo>
                <a:lnTo>
                  <a:pt x="225" y="1089"/>
                </a:lnTo>
                <a:lnTo>
                  <a:pt x="225" y="1091"/>
                </a:lnTo>
                <a:lnTo>
                  <a:pt x="226" y="1094"/>
                </a:lnTo>
                <a:lnTo>
                  <a:pt x="227" y="1098"/>
                </a:lnTo>
                <a:lnTo>
                  <a:pt x="228" y="1101"/>
                </a:lnTo>
                <a:lnTo>
                  <a:pt x="228" y="1103"/>
                </a:lnTo>
                <a:lnTo>
                  <a:pt x="228" y="1105"/>
                </a:lnTo>
                <a:lnTo>
                  <a:pt x="228" y="1105"/>
                </a:lnTo>
                <a:lnTo>
                  <a:pt x="229" y="1106"/>
                </a:lnTo>
                <a:lnTo>
                  <a:pt x="229" y="1106"/>
                </a:lnTo>
                <a:lnTo>
                  <a:pt x="229" y="1107"/>
                </a:lnTo>
                <a:lnTo>
                  <a:pt x="229" y="1107"/>
                </a:lnTo>
                <a:lnTo>
                  <a:pt x="229" y="1107"/>
                </a:lnTo>
                <a:lnTo>
                  <a:pt x="229" y="1108"/>
                </a:lnTo>
                <a:lnTo>
                  <a:pt x="229" y="1110"/>
                </a:lnTo>
                <a:lnTo>
                  <a:pt x="229" y="1112"/>
                </a:lnTo>
                <a:lnTo>
                  <a:pt x="229" y="1114"/>
                </a:lnTo>
                <a:lnTo>
                  <a:pt x="229" y="1116"/>
                </a:lnTo>
                <a:lnTo>
                  <a:pt x="230" y="1118"/>
                </a:lnTo>
                <a:lnTo>
                  <a:pt x="230" y="1119"/>
                </a:lnTo>
                <a:lnTo>
                  <a:pt x="231" y="1121"/>
                </a:lnTo>
                <a:lnTo>
                  <a:pt x="231" y="1122"/>
                </a:lnTo>
                <a:lnTo>
                  <a:pt x="232" y="1124"/>
                </a:lnTo>
                <a:lnTo>
                  <a:pt x="234" y="1125"/>
                </a:lnTo>
                <a:lnTo>
                  <a:pt x="234" y="1125"/>
                </a:lnTo>
                <a:lnTo>
                  <a:pt x="235" y="1126"/>
                </a:lnTo>
                <a:lnTo>
                  <a:pt x="236" y="1126"/>
                </a:lnTo>
                <a:lnTo>
                  <a:pt x="238" y="1127"/>
                </a:lnTo>
                <a:lnTo>
                  <a:pt x="241" y="1127"/>
                </a:lnTo>
                <a:lnTo>
                  <a:pt x="243" y="1128"/>
                </a:lnTo>
                <a:lnTo>
                  <a:pt x="245" y="1128"/>
                </a:lnTo>
                <a:lnTo>
                  <a:pt x="248" y="1128"/>
                </a:lnTo>
                <a:lnTo>
                  <a:pt x="250" y="1128"/>
                </a:lnTo>
                <a:lnTo>
                  <a:pt x="252" y="1128"/>
                </a:lnTo>
                <a:lnTo>
                  <a:pt x="255" y="1129"/>
                </a:lnTo>
                <a:lnTo>
                  <a:pt x="257" y="1130"/>
                </a:lnTo>
                <a:lnTo>
                  <a:pt x="261" y="1130"/>
                </a:lnTo>
                <a:lnTo>
                  <a:pt x="264" y="1131"/>
                </a:lnTo>
                <a:lnTo>
                  <a:pt x="266" y="1131"/>
                </a:lnTo>
                <a:lnTo>
                  <a:pt x="267" y="1132"/>
                </a:lnTo>
                <a:lnTo>
                  <a:pt x="267" y="1131"/>
                </a:lnTo>
                <a:lnTo>
                  <a:pt x="268" y="1131"/>
                </a:lnTo>
                <a:lnTo>
                  <a:pt x="269" y="1131"/>
                </a:lnTo>
                <a:lnTo>
                  <a:pt x="270" y="1132"/>
                </a:lnTo>
                <a:lnTo>
                  <a:pt x="270" y="1132"/>
                </a:lnTo>
                <a:lnTo>
                  <a:pt x="271" y="1132"/>
                </a:lnTo>
                <a:lnTo>
                  <a:pt x="272" y="1132"/>
                </a:lnTo>
                <a:lnTo>
                  <a:pt x="272" y="1132"/>
                </a:lnTo>
                <a:lnTo>
                  <a:pt x="273" y="1132"/>
                </a:lnTo>
                <a:lnTo>
                  <a:pt x="273" y="1132"/>
                </a:lnTo>
                <a:lnTo>
                  <a:pt x="273" y="1132"/>
                </a:lnTo>
                <a:lnTo>
                  <a:pt x="275" y="1132"/>
                </a:lnTo>
                <a:lnTo>
                  <a:pt x="277" y="1132"/>
                </a:lnTo>
                <a:lnTo>
                  <a:pt x="279" y="1132"/>
                </a:lnTo>
                <a:lnTo>
                  <a:pt x="280" y="1132"/>
                </a:lnTo>
                <a:lnTo>
                  <a:pt x="282" y="1132"/>
                </a:lnTo>
                <a:lnTo>
                  <a:pt x="283" y="1131"/>
                </a:lnTo>
                <a:lnTo>
                  <a:pt x="285" y="1131"/>
                </a:lnTo>
                <a:lnTo>
                  <a:pt x="288" y="1130"/>
                </a:lnTo>
                <a:lnTo>
                  <a:pt x="290" y="1130"/>
                </a:lnTo>
                <a:lnTo>
                  <a:pt x="291" y="1130"/>
                </a:lnTo>
                <a:lnTo>
                  <a:pt x="292" y="1129"/>
                </a:lnTo>
                <a:lnTo>
                  <a:pt x="294" y="1129"/>
                </a:lnTo>
                <a:lnTo>
                  <a:pt x="296" y="1128"/>
                </a:lnTo>
                <a:lnTo>
                  <a:pt x="299" y="1128"/>
                </a:lnTo>
                <a:lnTo>
                  <a:pt x="301" y="1128"/>
                </a:lnTo>
                <a:lnTo>
                  <a:pt x="303" y="1128"/>
                </a:lnTo>
                <a:lnTo>
                  <a:pt x="305" y="1128"/>
                </a:lnTo>
                <a:lnTo>
                  <a:pt x="308" y="1128"/>
                </a:lnTo>
                <a:lnTo>
                  <a:pt x="310" y="1128"/>
                </a:lnTo>
                <a:lnTo>
                  <a:pt x="314" y="1129"/>
                </a:lnTo>
                <a:lnTo>
                  <a:pt x="317" y="1129"/>
                </a:lnTo>
                <a:lnTo>
                  <a:pt x="320" y="1129"/>
                </a:lnTo>
                <a:lnTo>
                  <a:pt x="323" y="1130"/>
                </a:lnTo>
                <a:lnTo>
                  <a:pt x="326" y="1131"/>
                </a:lnTo>
                <a:lnTo>
                  <a:pt x="330" y="1132"/>
                </a:lnTo>
                <a:lnTo>
                  <a:pt x="333" y="1132"/>
                </a:lnTo>
                <a:lnTo>
                  <a:pt x="337" y="1133"/>
                </a:lnTo>
                <a:lnTo>
                  <a:pt x="340" y="1134"/>
                </a:lnTo>
                <a:lnTo>
                  <a:pt x="343" y="1134"/>
                </a:lnTo>
                <a:lnTo>
                  <a:pt x="343" y="1134"/>
                </a:lnTo>
                <a:lnTo>
                  <a:pt x="348" y="1136"/>
                </a:lnTo>
                <a:lnTo>
                  <a:pt x="350" y="1136"/>
                </a:lnTo>
                <a:lnTo>
                  <a:pt x="353" y="1137"/>
                </a:lnTo>
                <a:lnTo>
                  <a:pt x="356" y="1138"/>
                </a:lnTo>
                <a:lnTo>
                  <a:pt x="358" y="1140"/>
                </a:lnTo>
                <a:lnTo>
                  <a:pt x="361" y="1141"/>
                </a:lnTo>
                <a:lnTo>
                  <a:pt x="363" y="1142"/>
                </a:lnTo>
                <a:lnTo>
                  <a:pt x="365" y="1143"/>
                </a:lnTo>
                <a:lnTo>
                  <a:pt x="367" y="1144"/>
                </a:lnTo>
                <a:lnTo>
                  <a:pt x="370" y="1145"/>
                </a:lnTo>
                <a:lnTo>
                  <a:pt x="373" y="1146"/>
                </a:lnTo>
                <a:lnTo>
                  <a:pt x="374" y="1146"/>
                </a:lnTo>
                <a:lnTo>
                  <a:pt x="376" y="1147"/>
                </a:lnTo>
                <a:lnTo>
                  <a:pt x="378" y="1147"/>
                </a:lnTo>
                <a:lnTo>
                  <a:pt x="381" y="1148"/>
                </a:lnTo>
                <a:lnTo>
                  <a:pt x="383" y="1148"/>
                </a:lnTo>
                <a:lnTo>
                  <a:pt x="383" y="1148"/>
                </a:lnTo>
                <a:lnTo>
                  <a:pt x="385" y="1148"/>
                </a:lnTo>
                <a:lnTo>
                  <a:pt x="385" y="1148"/>
                </a:lnTo>
                <a:lnTo>
                  <a:pt x="386" y="1148"/>
                </a:lnTo>
                <a:lnTo>
                  <a:pt x="387" y="1149"/>
                </a:lnTo>
                <a:lnTo>
                  <a:pt x="387" y="1149"/>
                </a:lnTo>
                <a:lnTo>
                  <a:pt x="387" y="1151"/>
                </a:lnTo>
                <a:lnTo>
                  <a:pt x="387" y="1152"/>
                </a:lnTo>
                <a:lnTo>
                  <a:pt x="387" y="1158"/>
                </a:lnTo>
                <a:lnTo>
                  <a:pt x="387" y="1169"/>
                </a:lnTo>
                <a:lnTo>
                  <a:pt x="387" y="1169"/>
                </a:lnTo>
                <a:lnTo>
                  <a:pt x="387" y="1199"/>
                </a:lnTo>
                <a:lnTo>
                  <a:pt x="387" y="1199"/>
                </a:lnTo>
                <a:lnTo>
                  <a:pt x="387" y="1200"/>
                </a:lnTo>
                <a:lnTo>
                  <a:pt x="387" y="1202"/>
                </a:lnTo>
                <a:lnTo>
                  <a:pt x="387" y="1203"/>
                </a:lnTo>
                <a:lnTo>
                  <a:pt x="388" y="1213"/>
                </a:lnTo>
                <a:lnTo>
                  <a:pt x="388" y="1228"/>
                </a:lnTo>
                <a:lnTo>
                  <a:pt x="387" y="1229"/>
                </a:lnTo>
                <a:lnTo>
                  <a:pt x="385" y="1231"/>
                </a:lnTo>
                <a:lnTo>
                  <a:pt x="384" y="1232"/>
                </a:lnTo>
                <a:lnTo>
                  <a:pt x="383" y="1233"/>
                </a:lnTo>
                <a:lnTo>
                  <a:pt x="383" y="1235"/>
                </a:lnTo>
                <a:lnTo>
                  <a:pt x="382" y="1235"/>
                </a:lnTo>
                <a:lnTo>
                  <a:pt x="381" y="1237"/>
                </a:lnTo>
                <a:lnTo>
                  <a:pt x="381" y="1239"/>
                </a:lnTo>
                <a:lnTo>
                  <a:pt x="381" y="1241"/>
                </a:lnTo>
                <a:lnTo>
                  <a:pt x="381" y="1242"/>
                </a:lnTo>
                <a:lnTo>
                  <a:pt x="381" y="1244"/>
                </a:lnTo>
                <a:lnTo>
                  <a:pt x="382" y="1245"/>
                </a:lnTo>
                <a:lnTo>
                  <a:pt x="384" y="1249"/>
                </a:lnTo>
                <a:lnTo>
                  <a:pt x="386" y="1253"/>
                </a:lnTo>
                <a:lnTo>
                  <a:pt x="388" y="1256"/>
                </a:lnTo>
                <a:lnTo>
                  <a:pt x="389" y="1258"/>
                </a:lnTo>
                <a:lnTo>
                  <a:pt x="391" y="1261"/>
                </a:lnTo>
                <a:lnTo>
                  <a:pt x="392" y="1264"/>
                </a:lnTo>
                <a:lnTo>
                  <a:pt x="392" y="1268"/>
                </a:lnTo>
                <a:lnTo>
                  <a:pt x="392" y="1270"/>
                </a:lnTo>
                <a:lnTo>
                  <a:pt x="392" y="1274"/>
                </a:lnTo>
                <a:lnTo>
                  <a:pt x="392" y="1278"/>
                </a:lnTo>
                <a:lnTo>
                  <a:pt x="391" y="1287"/>
                </a:lnTo>
                <a:lnTo>
                  <a:pt x="391" y="1293"/>
                </a:lnTo>
                <a:lnTo>
                  <a:pt x="391" y="1297"/>
                </a:lnTo>
                <a:lnTo>
                  <a:pt x="391" y="1299"/>
                </a:lnTo>
                <a:lnTo>
                  <a:pt x="392" y="1303"/>
                </a:lnTo>
                <a:lnTo>
                  <a:pt x="392" y="1303"/>
                </a:lnTo>
                <a:lnTo>
                  <a:pt x="396" y="1302"/>
                </a:lnTo>
                <a:lnTo>
                  <a:pt x="398" y="1300"/>
                </a:lnTo>
                <a:lnTo>
                  <a:pt x="400" y="1307"/>
                </a:lnTo>
                <a:lnTo>
                  <a:pt x="400" y="1307"/>
                </a:lnTo>
                <a:lnTo>
                  <a:pt x="403" y="1309"/>
                </a:lnTo>
                <a:lnTo>
                  <a:pt x="409" y="1302"/>
                </a:lnTo>
                <a:lnTo>
                  <a:pt x="409" y="1302"/>
                </a:lnTo>
                <a:lnTo>
                  <a:pt x="410" y="1303"/>
                </a:lnTo>
                <a:lnTo>
                  <a:pt x="411" y="1304"/>
                </a:lnTo>
                <a:lnTo>
                  <a:pt x="412" y="1306"/>
                </a:lnTo>
                <a:lnTo>
                  <a:pt x="418" y="1311"/>
                </a:lnTo>
                <a:lnTo>
                  <a:pt x="419" y="1308"/>
                </a:lnTo>
                <a:lnTo>
                  <a:pt x="424" y="1311"/>
                </a:lnTo>
                <a:lnTo>
                  <a:pt x="424" y="1309"/>
                </a:lnTo>
                <a:lnTo>
                  <a:pt x="427" y="1306"/>
                </a:lnTo>
                <a:lnTo>
                  <a:pt x="427" y="1305"/>
                </a:lnTo>
                <a:lnTo>
                  <a:pt x="427" y="1305"/>
                </a:lnTo>
                <a:lnTo>
                  <a:pt x="427" y="1305"/>
                </a:lnTo>
                <a:lnTo>
                  <a:pt x="428" y="1304"/>
                </a:lnTo>
                <a:lnTo>
                  <a:pt x="428" y="1305"/>
                </a:lnTo>
                <a:lnTo>
                  <a:pt x="429" y="1305"/>
                </a:lnTo>
                <a:lnTo>
                  <a:pt x="429" y="1306"/>
                </a:lnTo>
                <a:lnTo>
                  <a:pt x="429" y="1306"/>
                </a:lnTo>
                <a:lnTo>
                  <a:pt x="429" y="1306"/>
                </a:lnTo>
                <a:lnTo>
                  <a:pt x="429" y="1307"/>
                </a:lnTo>
                <a:lnTo>
                  <a:pt x="430" y="1307"/>
                </a:lnTo>
                <a:lnTo>
                  <a:pt x="430" y="1307"/>
                </a:lnTo>
                <a:lnTo>
                  <a:pt x="429" y="1307"/>
                </a:lnTo>
                <a:lnTo>
                  <a:pt x="429" y="1307"/>
                </a:lnTo>
                <a:lnTo>
                  <a:pt x="430" y="1307"/>
                </a:lnTo>
                <a:lnTo>
                  <a:pt x="430" y="1307"/>
                </a:lnTo>
                <a:lnTo>
                  <a:pt x="430" y="1308"/>
                </a:lnTo>
                <a:lnTo>
                  <a:pt x="431" y="1308"/>
                </a:lnTo>
                <a:lnTo>
                  <a:pt x="436" y="1306"/>
                </a:lnTo>
                <a:lnTo>
                  <a:pt x="434" y="1303"/>
                </a:lnTo>
                <a:lnTo>
                  <a:pt x="438" y="1302"/>
                </a:lnTo>
                <a:lnTo>
                  <a:pt x="440" y="1301"/>
                </a:lnTo>
                <a:lnTo>
                  <a:pt x="442" y="1301"/>
                </a:lnTo>
                <a:lnTo>
                  <a:pt x="443" y="1301"/>
                </a:lnTo>
                <a:lnTo>
                  <a:pt x="445" y="1307"/>
                </a:lnTo>
                <a:lnTo>
                  <a:pt x="445" y="1307"/>
                </a:lnTo>
                <a:lnTo>
                  <a:pt x="446" y="1309"/>
                </a:lnTo>
                <a:lnTo>
                  <a:pt x="447" y="1309"/>
                </a:lnTo>
                <a:lnTo>
                  <a:pt x="447" y="1310"/>
                </a:lnTo>
                <a:lnTo>
                  <a:pt x="450" y="1314"/>
                </a:lnTo>
                <a:lnTo>
                  <a:pt x="453" y="1318"/>
                </a:lnTo>
                <a:lnTo>
                  <a:pt x="456" y="1315"/>
                </a:lnTo>
                <a:lnTo>
                  <a:pt x="461" y="1310"/>
                </a:lnTo>
                <a:lnTo>
                  <a:pt x="462" y="1309"/>
                </a:lnTo>
                <a:lnTo>
                  <a:pt x="466" y="1306"/>
                </a:lnTo>
                <a:lnTo>
                  <a:pt x="470" y="1310"/>
                </a:lnTo>
                <a:lnTo>
                  <a:pt x="470" y="1310"/>
                </a:lnTo>
                <a:lnTo>
                  <a:pt x="471" y="1310"/>
                </a:lnTo>
                <a:lnTo>
                  <a:pt x="471" y="1310"/>
                </a:lnTo>
                <a:lnTo>
                  <a:pt x="471" y="1310"/>
                </a:lnTo>
                <a:lnTo>
                  <a:pt x="471" y="1310"/>
                </a:lnTo>
                <a:lnTo>
                  <a:pt x="472" y="1309"/>
                </a:lnTo>
                <a:lnTo>
                  <a:pt x="474" y="1308"/>
                </a:lnTo>
                <a:lnTo>
                  <a:pt x="475" y="1307"/>
                </a:lnTo>
                <a:lnTo>
                  <a:pt x="476" y="1307"/>
                </a:lnTo>
                <a:lnTo>
                  <a:pt x="477" y="1307"/>
                </a:lnTo>
                <a:lnTo>
                  <a:pt x="477" y="1308"/>
                </a:lnTo>
                <a:lnTo>
                  <a:pt x="478" y="1308"/>
                </a:lnTo>
                <a:lnTo>
                  <a:pt x="479" y="1309"/>
                </a:lnTo>
                <a:lnTo>
                  <a:pt x="479" y="1310"/>
                </a:lnTo>
                <a:lnTo>
                  <a:pt x="480" y="1311"/>
                </a:lnTo>
                <a:lnTo>
                  <a:pt x="481" y="1311"/>
                </a:lnTo>
                <a:lnTo>
                  <a:pt x="481" y="1311"/>
                </a:lnTo>
                <a:lnTo>
                  <a:pt x="484" y="1312"/>
                </a:lnTo>
                <a:lnTo>
                  <a:pt x="486" y="1313"/>
                </a:lnTo>
                <a:lnTo>
                  <a:pt x="487" y="1313"/>
                </a:lnTo>
                <a:lnTo>
                  <a:pt x="491" y="1315"/>
                </a:lnTo>
                <a:lnTo>
                  <a:pt x="491" y="1316"/>
                </a:lnTo>
                <a:lnTo>
                  <a:pt x="493" y="1316"/>
                </a:lnTo>
                <a:lnTo>
                  <a:pt x="497" y="1319"/>
                </a:lnTo>
                <a:lnTo>
                  <a:pt x="497" y="1317"/>
                </a:lnTo>
                <a:lnTo>
                  <a:pt x="499" y="1315"/>
                </a:lnTo>
                <a:lnTo>
                  <a:pt x="499" y="1313"/>
                </a:lnTo>
                <a:lnTo>
                  <a:pt x="499" y="1313"/>
                </a:lnTo>
                <a:lnTo>
                  <a:pt x="500" y="1311"/>
                </a:lnTo>
                <a:lnTo>
                  <a:pt x="500" y="1310"/>
                </a:lnTo>
                <a:lnTo>
                  <a:pt x="501" y="1309"/>
                </a:lnTo>
                <a:lnTo>
                  <a:pt x="502" y="1309"/>
                </a:lnTo>
                <a:lnTo>
                  <a:pt x="503" y="1310"/>
                </a:lnTo>
                <a:lnTo>
                  <a:pt x="505" y="1311"/>
                </a:lnTo>
                <a:lnTo>
                  <a:pt x="505" y="1311"/>
                </a:lnTo>
                <a:lnTo>
                  <a:pt x="506" y="1311"/>
                </a:lnTo>
                <a:lnTo>
                  <a:pt x="507" y="1312"/>
                </a:lnTo>
                <a:lnTo>
                  <a:pt x="508" y="1311"/>
                </a:lnTo>
                <a:lnTo>
                  <a:pt x="508" y="1311"/>
                </a:lnTo>
                <a:lnTo>
                  <a:pt x="511" y="1311"/>
                </a:lnTo>
                <a:lnTo>
                  <a:pt x="512" y="1312"/>
                </a:lnTo>
                <a:lnTo>
                  <a:pt x="512" y="1312"/>
                </a:lnTo>
                <a:lnTo>
                  <a:pt x="513" y="1308"/>
                </a:lnTo>
                <a:lnTo>
                  <a:pt x="514" y="1307"/>
                </a:lnTo>
                <a:lnTo>
                  <a:pt x="513" y="1307"/>
                </a:lnTo>
                <a:lnTo>
                  <a:pt x="513" y="1306"/>
                </a:lnTo>
                <a:lnTo>
                  <a:pt x="514" y="1306"/>
                </a:lnTo>
                <a:lnTo>
                  <a:pt x="514" y="1305"/>
                </a:lnTo>
                <a:lnTo>
                  <a:pt x="514" y="1305"/>
                </a:lnTo>
                <a:lnTo>
                  <a:pt x="514" y="1304"/>
                </a:lnTo>
                <a:lnTo>
                  <a:pt x="514" y="1304"/>
                </a:lnTo>
                <a:lnTo>
                  <a:pt x="515" y="1304"/>
                </a:lnTo>
                <a:lnTo>
                  <a:pt x="514" y="1303"/>
                </a:lnTo>
                <a:lnTo>
                  <a:pt x="515" y="1303"/>
                </a:lnTo>
                <a:lnTo>
                  <a:pt x="515" y="1303"/>
                </a:lnTo>
                <a:lnTo>
                  <a:pt x="515" y="1303"/>
                </a:lnTo>
                <a:lnTo>
                  <a:pt x="515" y="1304"/>
                </a:lnTo>
                <a:lnTo>
                  <a:pt x="516" y="1304"/>
                </a:lnTo>
                <a:lnTo>
                  <a:pt x="516" y="1304"/>
                </a:lnTo>
                <a:lnTo>
                  <a:pt x="516" y="1305"/>
                </a:lnTo>
                <a:lnTo>
                  <a:pt x="516" y="1305"/>
                </a:lnTo>
                <a:lnTo>
                  <a:pt x="516" y="1305"/>
                </a:lnTo>
                <a:lnTo>
                  <a:pt x="516" y="1305"/>
                </a:lnTo>
                <a:lnTo>
                  <a:pt x="516" y="1305"/>
                </a:lnTo>
                <a:lnTo>
                  <a:pt x="516" y="1306"/>
                </a:lnTo>
                <a:lnTo>
                  <a:pt x="516" y="1306"/>
                </a:lnTo>
                <a:lnTo>
                  <a:pt x="517" y="1306"/>
                </a:lnTo>
                <a:lnTo>
                  <a:pt x="517" y="1306"/>
                </a:lnTo>
                <a:lnTo>
                  <a:pt x="517" y="1305"/>
                </a:lnTo>
                <a:lnTo>
                  <a:pt x="517" y="1306"/>
                </a:lnTo>
                <a:lnTo>
                  <a:pt x="518" y="1306"/>
                </a:lnTo>
                <a:lnTo>
                  <a:pt x="518" y="1306"/>
                </a:lnTo>
                <a:lnTo>
                  <a:pt x="519" y="1307"/>
                </a:lnTo>
                <a:lnTo>
                  <a:pt x="519" y="1307"/>
                </a:lnTo>
                <a:lnTo>
                  <a:pt x="519" y="1306"/>
                </a:lnTo>
                <a:lnTo>
                  <a:pt x="519" y="1306"/>
                </a:lnTo>
                <a:lnTo>
                  <a:pt x="520" y="1306"/>
                </a:lnTo>
                <a:lnTo>
                  <a:pt x="520" y="1307"/>
                </a:lnTo>
                <a:lnTo>
                  <a:pt x="520" y="1307"/>
                </a:lnTo>
                <a:lnTo>
                  <a:pt x="520" y="1307"/>
                </a:lnTo>
                <a:lnTo>
                  <a:pt x="521" y="1307"/>
                </a:lnTo>
                <a:lnTo>
                  <a:pt x="521" y="1307"/>
                </a:lnTo>
                <a:lnTo>
                  <a:pt x="521" y="1307"/>
                </a:lnTo>
                <a:lnTo>
                  <a:pt x="522" y="1307"/>
                </a:lnTo>
                <a:lnTo>
                  <a:pt x="522" y="1308"/>
                </a:lnTo>
                <a:lnTo>
                  <a:pt x="522" y="1308"/>
                </a:lnTo>
                <a:lnTo>
                  <a:pt x="523" y="1308"/>
                </a:lnTo>
                <a:lnTo>
                  <a:pt x="523" y="1308"/>
                </a:lnTo>
                <a:lnTo>
                  <a:pt x="524" y="1307"/>
                </a:lnTo>
                <a:lnTo>
                  <a:pt x="524" y="1307"/>
                </a:lnTo>
                <a:lnTo>
                  <a:pt x="524" y="1307"/>
                </a:lnTo>
                <a:lnTo>
                  <a:pt x="524" y="1307"/>
                </a:lnTo>
                <a:lnTo>
                  <a:pt x="524" y="1307"/>
                </a:lnTo>
                <a:lnTo>
                  <a:pt x="524" y="1308"/>
                </a:lnTo>
                <a:lnTo>
                  <a:pt x="524" y="1308"/>
                </a:lnTo>
                <a:lnTo>
                  <a:pt x="524" y="1308"/>
                </a:lnTo>
                <a:lnTo>
                  <a:pt x="524" y="1308"/>
                </a:lnTo>
                <a:lnTo>
                  <a:pt x="524" y="1308"/>
                </a:lnTo>
                <a:lnTo>
                  <a:pt x="524" y="1308"/>
                </a:lnTo>
                <a:lnTo>
                  <a:pt x="524" y="1308"/>
                </a:lnTo>
                <a:lnTo>
                  <a:pt x="524" y="1309"/>
                </a:lnTo>
                <a:lnTo>
                  <a:pt x="525" y="1309"/>
                </a:lnTo>
                <a:lnTo>
                  <a:pt x="525" y="1309"/>
                </a:lnTo>
                <a:lnTo>
                  <a:pt x="525" y="1309"/>
                </a:lnTo>
                <a:lnTo>
                  <a:pt x="525" y="1309"/>
                </a:lnTo>
                <a:lnTo>
                  <a:pt x="526" y="1309"/>
                </a:lnTo>
                <a:lnTo>
                  <a:pt x="526" y="1309"/>
                </a:lnTo>
                <a:lnTo>
                  <a:pt x="526" y="1309"/>
                </a:lnTo>
                <a:lnTo>
                  <a:pt x="526" y="1310"/>
                </a:lnTo>
                <a:lnTo>
                  <a:pt x="527" y="1310"/>
                </a:lnTo>
                <a:lnTo>
                  <a:pt x="527" y="1310"/>
                </a:lnTo>
                <a:lnTo>
                  <a:pt x="528" y="1309"/>
                </a:lnTo>
                <a:lnTo>
                  <a:pt x="528" y="1310"/>
                </a:lnTo>
                <a:lnTo>
                  <a:pt x="528" y="1310"/>
                </a:lnTo>
                <a:lnTo>
                  <a:pt x="529" y="1310"/>
                </a:lnTo>
                <a:lnTo>
                  <a:pt x="528" y="1310"/>
                </a:lnTo>
                <a:lnTo>
                  <a:pt x="528" y="1311"/>
                </a:lnTo>
                <a:lnTo>
                  <a:pt x="529" y="1311"/>
                </a:lnTo>
                <a:lnTo>
                  <a:pt x="529" y="1311"/>
                </a:lnTo>
                <a:lnTo>
                  <a:pt x="529" y="1311"/>
                </a:lnTo>
                <a:lnTo>
                  <a:pt x="529" y="1311"/>
                </a:lnTo>
                <a:lnTo>
                  <a:pt x="529" y="1310"/>
                </a:lnTo>
                <a:lnTo>
                  <a:pt x="530" y="1310"/>
                </a:lnTo>
                <a:lnTo>
                  <a:pt x="530" y="1311"/>
                </a:lnTo>
                <a:lnTo>
                  <a:pt x="530" y="1311"/>
                </a:lnTo>
                <a:lnTo>
                  <a:pt x="529" y="1311"/>
                </a:lnTo>
                <a:lnTo>
                  <a:pt x="529" y="1311"/>
                </a:lnTo>
                <a:lnTo>
                  <a:pt x="530" y="1311"/>
                </a:lnTo>
                <a:lnTo>
                  <a:pt x="530" y="1311"/>
                </a:lnTo>
                <a:lnTo>
                  <a:pt x="531" y="1311"/>
                </a:lnTo>
                <a:lnTo>
                  <a:pt x="530" y="1312"/>
                </a:lnTo>
                <a:lnTo>
                  <a:pt x="531" y="1312"/>
                </a:lnTo>
                <a:lnTo>
                  <a:pt x="531" y="1312"/>
                </a:lnTo>
                <a:lnTo>
                  <a:pt x="532" y="1312"/>
                </a:lnTo>
                <a:lnTo>
                  <a:pt x="532" y="1313"/>
                </a:lnTo>
                <a:lnTo>
                  <a:pt x="532" y="1313"/>
                </a:lnTo>
                <a:lnTo>
                  <a:pt x="533" y="1313"/>
                </a:lnTo>
                <a:lnTo>
                  <a:pt x="533" y="1313"/>
                </a:lnTo>
                <a:lnTo>
                  <a:pt x="533" y="1313"/>
                </a:lnTo>
                <a:lnTo>
                  <a:pt x="533" y="1313"/>
                </a:lnTo>
                <a:lnTo>
                  <a:pt x="533" y="1313"/>
                </a:lnTo>
                <a:lnTo>
                  <a:pt x="534" y="1313"/>
                </a:lnTo>
                <a:lnTo>
                  <a:pt x="534" y="1313"/>
                </a:lnTo>
                <a:lnTo>
                  <a:pt x="534" y="1312"/>
                </a:lnTo>
                <a:lnTo>
                  <a:pt x="534" y="1312"/>
                </a:lnTo>
                <a:lnTo>
                  <a:pt x="534" y="1313"/>
                </a:lnTo>
                <a:lnTo>
                  <a:pt x="534" y="1313"/>
                </a:lnTo>
                <a:lnTo>
                  <a:pt x="534" y="1313"/>
                </a:lnTo>
                <a:lnTo>
                  <a:pt x="534" y="1313"/>
                </a:lnTo>
                <a:lnTo>
                  <a:pt x="535" y="1313"/>
                </a:lnTo>
                <a:lnTo>
                  <a:pt x="535" y="1313"/>
                </a:lnTo>
                <a:lnTo>
                  <a:pt x="535" y="1313"/>
                </a:lnTo>
                <a:lnTo>
                  <a:pt x="535" y="1313"/>
                </a:lnTo>
                <a:lnTo>
                  <a:pt x="535" y="1314"/>
                </a:lnTo>
                <a:lnTo>
                  <a:pt x="536" y="1313"/>
                </a:lnTo>
                <a:lnTo>
                  <a:pt x="536" y="1313"/>
                </a:lnTo>
                <a:lnTo>
                  <a:pt x="536" y="1312"/>
                </a:lnTo>
                <a:lnTo>
                  <a:pt x="535" y="1311"/>
                </a:lnTo>
                <a:lnTo>
                  <a:pt x="535" y="1310"/>
                </a:lnTo>
                <a:lnTo>
                  <a:pt x="535" y="1308"/>
                </a:lnTo>
                <a:lnTo>
                  <a:pt x="545" y="1308"/>
                </a:lnTo>
                <a:lnTo>
                  <a:pt x="546" y="1309"/>
                </a:lnTo>
                <a:lnTo>
                  <a:pt x="547" y="1307"/>
                </a:lnTo>
                <a:lnTo>
                  <a:pt x="548" y="1307"/>
                </a:lnTo>
                <a:lnTo>
                  <a:pt x="548" y="1306"/>
                </a:lnTo>
                <a:lnTo>
                  <a:pt x="548" y="1306"/>
                </a:lnTo>
                <a:lnTo>
                  <a:pt x="549" y="1306"/>
                </a:lnTo>
                <a:lnTo>
                  <a:pt x="552" y="1306"/>
                </a:lnTo>
                <a:lnTo>
                  <a:pt x="552" y="1307"/>
                </a:lnTo>
                <a:lnTo>
                  <a:pt x="552" y="1308"/>
                </a:lnTo>
                <a:lnTo>
                  <a:pt x="552" y="1308"/>
                </a:lnTo>
                <a:lnTo>
                  <a:pt x="553" y="1308"/>
                </a:lnTo>
                <a:lnTo>
                  <a:pt x="553" y="1308"/>
                </a:lnTo>
                <a:lnTo>
                  <a:pt x="554" y="1308"/>
                </a:lnTo>
                <a:lnTo>
                  <a:pt x="554" y="1308"/>
                </a:lnTo>
                <a:lnTo>
                  <a:pt x="555" y="1308"/>
                </a:lnTo>
                <a:lnTo>
                  <a:pt x="556" y="1308"/>
                </a:lnTo>
                <a:lnTo>
                  <a:pt x="556" y="1308"/>
                </a:lnTo>
                <a:lnTo>
                  <a:pt x="557" y="1308"/>
                </a:lnTo>
                <a:lnTo>
                  <a:pt x="557" y="1308"/>
                </a:lnTo>
                <a:lnTo>
                  <a:pt x="558" y="1308"/>
                </a:lnTo>
                <a:lnTo>
                  <a:pt x="558" y="1308"/>
                </a:lnTo>
                <a:lnTo>
                  <a:pt x="559" y="1308"/>
                </a:lnTo>
                <a:lnTo>
                  <a:pt x="559" y="1307"/>
                </a:lnTo>
                <a:lnTo>
                  <a:pt x="560" y="1307"/>
                </a:lnTo>
                <a:lnTo>
                  <a:pt x="560" y="1308"/>
                </a:lnTo>
                <a:lnTo>
                  <a:pt x="560" y="1308"/>
                </a:lnTo>
                <a:lnTo>
                  <a:pt x="561" y="1308"/>
                </a:lnTo>
                <a:lnTo>
                  <a:pt x="561" y="1309"/>
                </a:lnTo>
                <a:lnTo>
                  <a:pt x="561" y="1309"/>
                </a:lnTo>
                <a:lnTo>
                  <a:pt x="561" y="1310"/>
                </a:lnTo>
                <a:lnTo>
                  <a:pt x="561" y="1311"/>
                </a:lnTo>
                <a:lnTo>
                  <a:pt x="561" y="1311"/>
                </a:lnTo>
                <a:lnTo>
                  <a:pt x="561" y="1312"/>
                </a:lnTo>
                <a:lnTo>
                  <a:pt x="561" y="1312"/>
                </a:lnTo>
                <a:lnTo>
                  <a:pt x="562" y="1311"/>
                </a:lnTo>
                <a:lnTo>
                  <a:pt x="563" y="1311"/>
                </a:lnTo>
                <a:lnTo>
                  <a:pt x="563" y="1311"/>
                </a:lnTo>
                <a:lnTo>
                  <a:pt x="564" y="1310"/>
                </a:lnTo>
                <a:lnTo>
                  <a:pt x="565" y="1310"/>
                </a:lnTo>
                <a:lnTo>
                  <a:pt x="565" y="1310"/>
                </a:lnTo>
                <a:lnTo>
                  <a:pt x="572" y="1304"/>
                </a:lnTo>
                <a:lnTo>
                  <a:pt x="585" y="1293"/>
                </a:lnTo>
                <a:lnTo>
                  <a:pt x="585" y="1293"/>
                </a:lnTo>
                <a:lnTo>
                  <a:pt x="586" y="1294"/>
                </a:lnTo>
                <a:lnTo>
                  <a:pt x="585" y="1294"/>
                </a:lnTo>
                <a:lnTo>
                  <a:pt x="585" y="1294"/>
                </a:lnTo>
                <a:lnTo>
                  <a:pt x="585" y="1294"/>
                </a:lnTo>
                <a:lnTo>
                  <a:pt x="584" y="1294"/>
                </a:lnTo>
                <a:lnTo>
                  <a:pt x="584" y="1295"/>
                </a:lnTo>
                <a:lnTo>
                  <a:pt x="584" y="1295"/>
                </a:lnTo>
                <a:lnTo>
                  <a:pt x="585" y="1296"/>
                </a:lnTo>
                <a:lnTo>
                  <a:pt x="585" y="1296"/>
                </a:lnTo>
                <a:lnTo>
                  <a:pt x="585" y="1297"/>
                </a:lnTo>
                <a:lnTo>
                  <a:pt x="585" y="1298"/>
                </a:lnTo>
                <a:lnTo>
                  <a:pt x="585" y="1298"/>
                </a:lnTo>
                <a:lnTo>
                  <a:pt x="585" y="1298"/>
                </a:lnTo>
                <a:lnTo>
                  <a:pt x="585" y="1299"/>
                </a:lnTo>
                <a:lnTo>
                  <a:pt x="585" y="1299"/>
                </a:lnTo>
                <a:lnTo>
                  <a:pt x="585" y="1299"/>
                </a:lnTo>
                <a:lnTo>
                  <a:pt x="586" y="1300"/>
                </a:lnTo>
                <a:lnTo>
                  <a:pt x="586" y="1300"/>
                </a:lnTo>
                <a:lnTo>
                  <a:pt x="586" y="1301"/>
                </a:lnTo>
                <a:lnTo>
                  <a:pt x="586" y="1301"/>
                </a:lnTo>
                <a:lnTo>
                  <a:pt x="586" y="1302"/>
                </a:lnTo>
                <a:lnTo>
                  <a:pt x="587" y="1302"/>
                </a:lnTo>
                <a:lnTo>
                  <a:pt x="587" y="1302"/>
                </a:lnTo>
                <a:lnTo>
                  <a:pt x="587" y="1303"/>
                </a:lnTo>
                <a:lnTo>
                  <a:pt x="587" y="1303"/>
                </a:lnTo>
                <a:lnTo>
                  <a:pt x="587" y="1304"/>
                </a:lnTo>
                <a:lnTo>
                  <a:pt x="587" y="1305"/>
                </a:lnTo>
                <a:lnTo>
                  <a:pt x="587" y="1305"/>
                </a:lnTo>
                <a:lnTo>
                  <a:pt x="588" y="1304"/>
                </a:lnTo>
                <a:lnTo>
                  <a:pt x="588" y="1304"/>
                </a:lnTo>
                <a:lnTo>
                  <a:pt x="589" y="1304"/>
                </a:lnTo>
                <a:lnTo>
                  <a:pt x="589" y="1304"/>
                </a:lnTo>
                <a:lnTo>
                  <a:pt x="590" y="1305"/>
                </a:lnTo>
                <a:lnTo>
                  <a:pt x="591" y="1304"/>
                </a:lnTo>
                <a:lnTo>
                  <a:pt x="592" y="1304"/>
                </a:lnTo>
                <a:lnTo>
                  <a:pt x="592" y="1304"/>
                </a:lnTo>
                <a:lnTo>
                  <a:pt x="593" y="1304"/>
                </a:lnTo>
                <a:lnTo>
                  <a:pt x="593" y="1304"/>
                </a:lnTo>
                <a:lnTo>
                  <a:pt x="595" y="1303"/>
                </a:lnTo>
                <a:lnTo>
                  <a:pt x="595" y="1303"/>
                </a:lnTo>
                <a:lnTo>
                  <a:pt x="595" y="1303"/>
                </a:lnTo>
                <a:lnTo>
                  <a:pt x="595" y="1303"/>
                </a:lnTo>
                <a:lnTo>
                  <a:pt x="596" y="1302"/>
                </a:lnTo>
                <a:lnTo>
                  <a:pt x="597" y="1302"/>
                </a:lnTo>
                <a:lnTo>
                  <a:pt x="597" y="1301"/>
                </a:lnTo>
                <a:lnTo>
                  <a:pt x="599" y="1301"/>
                </a:lnTo>
                <a:lnTo>
                  <a:pt x="599" y="1301"/>
                </a:lnTo>
                <a:lnTo>
                  <a:pt x="599" y="1301"/>
                </a:lnTo>
                <a:lnTo>
                  <a:pt x="600" y="1301"/>
                </a:lnTo>
                <a:lnTo>
                  <a:pt x="601" y="1300"/>
                </a:lnTo>
                <a:lnTo>
                  <a:pt x="602" y="1300"/>
                </a:lnTo>
                <a:lnTo>
                  <a:pt x="602" y="1299"/>
                </a:lnTo>
                <a:lnTo>
                  <a:pt x="603" y="1299"/>
                </a:lnTo>
                <a:lnTo>
                  <a:pt x="604" y="1299"/>
                </a:lnTo>
                <a:lnTo>
                  <a:pt x="604" y="1298"/>
                </a:lnTo>
                <a:lnTo>
                  <a:pt x="604" y="1298"/>
                </a:lnTo>
                <a:lnTo>
                  <a:pt x="605" y="1298"/>
                </a:lnTo>
                <a:lnTo>
                  <a:pt x="605" y="1298"/>
                </a:lnTo>
                <a:lnTo>
                  <a:pt x="606" y="1298"/>
                </a:lnTo>
                <a:lnTo>
                  <a:pt x="608" y="1297"/>
                </a:lnTo>
                <a:lnTo>
                  <a:pt x="608" y="1297"/>
                </a:lnTo>
                <a:lnTo>
                  <a:pt x="608" y="1296"/>
                </a:lnTo>
                <a:lnTo>
                  <a:pt x="609" y="1296"/>
                </a:lnTo>
                <a:lnTo>
                  <a:pt x="610" y="1296"/>
                </a:lnTo>
                <a:lnTo>
                  <a:pt x="611" y="1296"/>
                </a:lnTo>
                <a:lnTo>
                  <a:pt x="611" y="1297"/>
                </a:lnTo>
                <a:lnTo>
                  <a:pt x="612" y="1297"/>
                </a:lnTo>
                <a:lnTo>
                  <a:pt x="612" y="1296"/>
                </a:lnTo>
                <a:lnTo>
                  <a:pt x="612" y="1295"/>
                </a:lnTo>
                <a:lnTo>
                  <a:pt x="612" y="1295"/>
                </a:lnTo>
                <a:lnTo>
                  <a:pt x="612" y="1294"/>
                </a:lnTo>
                <a:lnTo>
                  <a:pt x="612" y="1293"/>
                </a:lnTo>
                <a:lnTo>
                  <a:pt x="612" y="1293"/>
                </a:lnTo>
                <a:lnTo>
                  <a:pt x="612" y="1292"/>
                </a:lnTo>
                <a:lnTo>
                  <a:pt x="612" y="1291"/>
                </a:lnTo>
                <a:lnTo>
                  <a:pt x="612" y="1291"/>
                </a:lnTo>
                <a:lnTo>
                  <a:pt x="611" y="1290"/>
                </a:lnTo>
                <a:lnTo>
                  <a:pt x="612" y="1290"/>
                </a:lnTo>
                <a:lnTo>
                  <a:pt x="612" y="1290"/>
                </a:lnTo>
                <a:lnTo>
                  <a:pt x="611" y="1290"/>
                </a:lnTo>
                <a:lnTo>
                  <a:pt x="611" y="1290"/>
                </a:lnTo>
                <a:lnTo>
                  <a:pt x="610" y="1290"/>
                </a:lnTo>
                <a:lnTo>
                  <a:pt x="610" y="1290"/>
                </a:lnTo>
                <a:lnTo>
                  <a:pt x="609" y="1290"/>
                </a:lnTo>
                <a:lnTo>
                  <a:pt x="609" y="1290"/>
                </a:lnTo>
                <a:lnTo>
                  <a:pt x="609" y="1290"/>
                </a:lnTo>
                <a:lnTo>
                  <a:pt x="610" y="1289"/>
                </a:lnTo>
                <a:lnTo>
                  <a:pt x="610" y="1289"/>
                </a:lnTo>
                <a:lnTo>
                  <a:pt x="610" y="1288"/>
                </a:lnTo>
                <a:lnTo>
                  <a:pt x="609" y="1288"/>
                </a:lnTo>
                <a:lnTo>
                  <a:pt x="609" y="1287"/>
                </a:lnTo>
                <a:lnTo>
                  <a:pt x="608" y="1287"/>
                </a:lnTo>
                <a:lnTo>
                  <a:pt x="608" y="1287"/>
                </a:lnTo>
                <a:lnTo>
                  <a:pt x="608" y="1286"/>
                </a:lnTo>
                <a:lnTo>
                  <a:pt x="608" y="1286"/>
                </a:lnTo>
                <a:lnTo>
                  <a:pt x="607" y="1286"/>
                </a:lnTo>
                <a:lnTo>
                  <a:pt x="607" y="1286"/>
                </a:lnTo>
                <a:lnTo>
                  <a:pt x="606" y="1286"/>
                </a:lnTo>
                <a:lnTo>
                  <a:pt x="606" y="1286"/>
                </a:lnTo>
                <a:lnTo>
                  <a:pt x="606" y="1285"/>
                </a:lnTo>
                <a:lnTo>
                  <a:pt x="607" y="1285"/>
                </a:lnTo>
                <a:lnTo>
                  <a:pt x="606" y="1284"/>
                </a:lnTo>
                <a:lnTo>
                  <a:pt x="606" y="1284"/>
                </a:lnTo>
                <a:lnTo>
                  <a:pt x="605" y="1284"/>
                </a:lnTo>
                <a:lnTo>
                  <a:pt x="605" y="1285"/>
                </a:lnTo>
                <a:lnTo>
                  <a:pt x="605" y="1285"/>
                </a:lnTo>
                <a:lnTo>
                  <a:pt x="604" y="1285"/>
                </a:lnTo>
                <a:lnTo>
                  <a:pt x="604" y="1285"/>
                </a:lnTo>
                <a:lnTo>
                  <a:pt x="604" y="1284"/>
                </a:lnTo>
                <a:lnTo>
                  <a:pt x="604" y="1284"/>
                </a:lnTo>
                <a:lnTo>
                  <a:pt x="604" y="1283"/>
                </a:lnTo>
                <a:lnTo>
                  <a:pt x="604" y="1283"/>
                </a:lnTo>
                <a:lnTo>
                  <a:pt x="604" y="1283"/>
                </a:lnTo>
                <a:lnTo>
                  <a:pt x="605" y="1283"/>
                </a:lnTo>
                <a:lnTo>
                  <a:pt x="605" y="1282"/>
                </a:lnTo>
                <a:lnTo>
                  <a:pt x="604" y="1282"/>
                </a:lnTo>
                <a:lnTo>
                  <a:pt x="604" y="1282"/>
                </a:lnTo>
                <a:lnTo>
                  <a:pt x="604" y="1282"/>
                </a:lnTo>
                <a:lnTo>
                  <a:pt x="603" y="1282"/>
                </a:lnTo>
                <a:lnTo>
                  <a:pt x="603" y="1282"/>
                </a:lnTo>
                <a:lnTo>
                  <a:pt x="602" y="1282"/>
                </a:lnTo>
                <a:lnTo>
                  <a:pt x="602" y="1282"/>
                </a:lnTo>
                <a:lnTo>
                  <a:pt x="601" y="1282"/>
                </a:lnTo>
                <a:lnTo>
                  <a:pt x="601" y="1282"/>
                </a:lnTo>
                <a:lnTo>
                  <a:pt x="600" y="1282"/>
                </a:lnTo>
                <a:lnTo>
                  <a:pt x="599" y="1282"/>
                </a:lnTo>
                <a:lnTo>
                  <a:pt x="599" y="1282"/>
                </a:lnTo>
                <a:lnTo>
                  <a:pt x="599" y="1282"/>
                </a:lnTo>
                <a:lnTo>
                  <a:pt x="599" y="1282"/>
                </a:lnTo>
                <a:lnTo>
                  <a:pt x="599" y="1282"/>
                </a:lnTo>
                <a:lnTo>
                  <a:pt x="599" y="1281"/>
                </a:lnTo>
                <a:lnTo>
                  <a:pt x="599" y="1281"/>
                </a:lnTo>
                <a:lnTo>
                  <a:pt x="599" y="1280"/>
                </a:lnTo>
                <a:lnTo>
                  <a:pt x="599" y="1280"/>
                </a:lnTo>
                <a:lnTo>
                  <a:pt x="598" y="1279"/>
                </a:lnTo>
                <a:lnTo>
                  <a:pt x="598" y="1279"/>
                </a:lnTo>
                <a:lnTo>
                  <a:pt x="597" y="1278"/>
                </a:lnTo>
                <a:lnTo>
                  <a:pt x="597" y="1278"/>
                </a:lnTo>
                <a:lnTo>
                  <a:pt x="597" y="1278"/>
                </a:lnTo>
                <a:lnTo>
                  <a:pt x="596" y="1277"/>
                </a:lnTo>
                <a:lnTo>
                  <a:pt x="596" y="1277"/>
                </a:lnTo>
                <a:lnTo>
                  <a:pt x="596" y="1276"/>
                </a:lnTo>
                <a:lnTo>
                  <a:pt x="596" y="1276"/>
                </a:lnTo>
                <a:lnTo>
                  <a:pt x="596" y="1275"/>
                </a:lnTo>
                <a:lnTo>
                  <a:pt x="596" y="1275"/>
                </a:lnTo>
                <a:lnTo>
                  <a:pt x="596" y="1274"/>
                </a:lnTo>
                <a:lnTo>
                  <a:pt x="596" y="1274"/>
                </a:lnTo>
                <a:lnTo>
                  <a:pt x="596" y="1274"/>
                </a:lnTo>
                <a:lnTo>
                  <a:pt x="595" y="1274"/>
                </a:lnTo>
                <a:lnTo>
                  <a:pt x="595" y="1274"/>
                </a:lnTo>
                <a:lnTo>
                  <a:pt x="595" y="1273"/>
                </a:lnTo>
                <a:lnTo>
                  <a:pt x="595" y="1273"/>
                </a:lnTo>
                <a:lnTo>
                  <a:pt x="594" y="1274"/>
                </a:lnTo>
                <a:lnTo>
                  <a:pt x="594" y="1274"/>
                </a:lnTo>
                <a:lnTo>
                  <a:pt x="594" y="1274"/>
                </a:lnTo>
                <a:lnTo>
                  <a:pt x="593" y="1274"/>
                </a:lnTo>
                <a:lnTo>
                  <a:pt x="593" y="1274"/>
                </a:lnTo>
                <a:lnTo>
                  <a:pt x="593" y="1273"/>
                </a:lnTo>
                <a:lnTo>
                  <a:pt x="593" y="1273"/>
                </a:lnTo>
                <a:lnTo>
                  <a:pt x="593" y="1272"/>
                </a:lnTo>
                <a:lnTo>
                  <a:pt x="593" y="1272"/>
                </a:lnTo>
                <a:lnTo>
                  <a:pt x="593" y="1272"/>
                </a:lnTo>
                <a:lnTo>
                  <a:pt x="594" y="1271"/>
                </a:lnTo>
                <a:lnTo>
                  <a:pt x="594" y="1271"/>
                </a:lnTo>
                <a:lnTo>
                  <a:pt x="595" y="1271"/>
                </a:lnTo>
                <a:lnTo>
                  <a:pt x="595" y="1271"/>
                </a:lnTo>
                <a:lnTo>
                  <a:pt x="595" y="1270"/>
                </a:lnTo>
                <a:lnTo>
                  <a:pt x="594" y="1270"/>
                </a:lnTo>
                <a:lnTo>
                  <a:pt x="594" y="1270"/>
                </a:lnTo>
                <a:lnTo>
                  <a:pt x="593" y="1270"/>
                </a:lnTo>
                <a:lnTo>
                  <a:pt x="593" y="1270"/>
                </a:lnTo>
                <a:lnTo>
                  <a:pt x="592" y="1270"/>
                </a:lnTo>
                <a:lnTo>
                  <a:pt x="593" y="1270"/>
                </a:lnTo>
                <a:lnTo>
                  <a:pt x="593" y="1270"/>
                </a:lnTo>
                <a:lnTo>
                  <a:pt x="593" y="1269"/>
                </a:lnTo>
                <a:lnTo>
                  <a:pt x="593" y="1269"/>
                </a:lnTo>
                <a:lnTo>
                  <a:pt x="594" y="1268"/>
                </a:lnTo>
                <a:lnTo>
                  <a:pt x="594" y="1268"/>
                </a:lnTo>
                <a:lnTo>
                  <a:pt x="594" y="1267"/>
                </a:lnTo>
                <a:lnTo>
                  <a:pt x="595" y="1266"/>
                </a:lnTo>
                <a:lnTo>
                  <a:pt x="595" y="1266"/>
                </a:lnTo>
                <a:lnTo>
                  <a:pt x="595" y="1265"/>
                </a:lnTo>
                <a:lnTo>
                  <a:pt x="595" y="1265"/>
                </a:lnTo>
                <a:lnTo>
                  <a:pt x="595" y="1265"/>
                </a:lnTo>
                <a:lnTo>
                  <a:pt x="596" y="1265"/>
                </a:lnTo>
                <a:lnTo>
                  <a:pt x="596" y="1264"/>
                </a:lnTo>
                <a:lnTo>
                  <a:pt x="596" y="1263"/>
                </a:lnTo>
                <a:lnTo>
                  <a:pt x="596" y="1263"/>
                </a:lnTo>
                <a:lnTo>
                  <a:pt x="596" y="1262"/>
                </a:lnTo>
                <a:lnTo>
                  <a:pt x="596" y="1261"/>
                </a:lnTo>
                <a:lnTo>
                  <a:pt x="596" y="1261"/>
                </a:lnTo>
                <a:lnTo>
                  <a:pt x="596" y="1261"/>
                </a:lnTo>
                <a:lnTo>
                  <a:pt x="596" y="1260"/>
                </a:lnTo>
                <a:lnTo>
                  <a:pt x="596" y="1260"/>
                </a:lnTo>
                <a:lnTo>
                  <a:pt x="595" y="1259"/>
                </a:lnTo>
                <a:lnTo>
                  <a:pt x="595" y="1259"/>
                </a:lnTo>
                <a:lnTo>
                  <a:pt x="595" y="1259"/>
                </a:lnTo>
                <a:lnTo>
                  <a:pt x="595" y="1259"/>
                </a:lnTo>
                <a:lnTo>
                  <a:pt x="595" y="1258"/>
                </a:lnTo>
                <a:lnTo>
                  <a:pt x="595" y="1257"/>
                </a:lnTo>
                <a:lnTo>
                  <a:pt x="595" y="1257"/>
                </a:lnTo>
                <a:lnTo>
                  <a:pt x="595" y="1257"/>
                </a:lnTo>
                <a:lnTo>
                  <a:pt x="595" y="1256"/>
                </a:lnTo>
                <a:lnTo>
                  <a:pt x="595" y="1255"/>
                </a:lnTo>
                <a:lnTo>
                  <a:pt x="596" y="1256"/>
                </a:lnTo>
                <a:lnTo>
                  <a:pt x="597" y="1256"/>
                </a:lnTo>
                <a:lnTo>
                  <a:pt x="597" y="1255"/>
                </a:lnTo>
                <a:lnTo>
                  <a:pt x="597" y="1255"/>
                </a:lnTo>
                <a:lnTo>
                  <a:pt x="596" y="1255"/>
                </a:lnTo>
                <a:lnTo>
                  <a:pt x="596" y="1255"/>
                </a:lnTo>
                <a:lnTo>
                  <a:pt x="595" y="1255"/>
                </a:lnTo>
                <a:lnTo>
                  <a:pt x="595" y="1255"/>
                </a:lnTo>
                <a:lnTo>
                  <a:pt x="594" y="1255"/>
                </a:lnTo>
                <a:lnTo>
                  <a:pt x="594" y="1255"/>
                </a:lnTo>
                <a:lnTo>
                  <a:pt x="593" y="1255"/>
                </a:lnTo>
                <a:lnTo>
                  <a:pt x="592" y="1254"/>
                </a:lnTo>
                <a:lnTo>
                  <a:pt x="592" y="1253"/>
                </a:lnTo>
                <a:lnTo>
                  <a:pt x="592" y="1253"/>
                </a:lnTo>
                <a:lnTo>
                  <a:pt x="592" y="1252"/>
                </a:lnTo>
                <a:lnTo>
                  <a:pt x="592" y="1252"/>
                </a:lnTo>
                <a:lnTo>
                  <a:pt x="592" y="1251"/>
                </a:lnTo>
                <a:lnTo>
                  <a:pt x="592" y="1250"/>
                </a:lnTo>
                <a:lnTo>
                  <a:pt x="592" y="1250"/>
                </a:lnTo>
                <a:lnTo>
                  <a:pt x="592" y="1249"/>
                </a:lnTo>
                <a:lnTo>
                  <a:pt x="592" y="1249"/>
                </a:lnTo>
                <a:lnTo>
                  <a:pt x="592" y="1249"/>
                </a:lnTo>
                <a:lnTo>
                  <a:pt x="592" y="1249"/>
                </a:lnTo>
                <a:lnTo>
                  <a:pt x="592" y="1248"/>
                </a:lnTo>
                <a:lnTo>
                  <a:pt x="592" y="1248"/>
                </a:lnTo>
                <a:lnTo>
                  <a:pt x="592" y="1247"/>
                </a:lnTo>
                <a:lnTo>
                  <a:pt x="591" y="1246"/>
                </a:lnTo>
                <a:lnTo>
                  <a:pt x="591" y="1246"/>
                </a:lnTo>
                <a:lnTo>
                  <a:pt x="591" y="1245"/>
                </a:lnTo>
                <a:lnTo>
                  <a:pt x="590" y="1245"/>
                </a:lnTo>
                <a:lnTo>
                  <a:pt x="590" y="1244"/>
                </a:lnTo>
                <a:lnTo>
                  <a:pt x="589" y="1244"/>
                </a:lnTo>
                <a:lnTo>
                  <a:pt x="589" y="1244"/>
                </a:lnTo>
                <a:lnTo>
                  <a:pt x="589" y="1244"/>
                </a:lnTo>
                <a:lnTo>
                  <a:pt x="588" y="1244"/>
                </a:lnTo>
                <a:lnTo>
                  <a:pt x="588" y="1243"/>
                </a:lnTo>
                <a:lnTo>
                  <a:pt x="588" y="1243"/>
                </a:lnTo>
                <a:lnTo>
                  <a:pt x="588" y="1243"/>
                </a:lnTo>
                <a:lnTo>
                  <a:pt x="587" y="1243"/>
                </a:lnTo>
                <a:lnTo>
                  <a:pt x="587" y="1243"/>
                </a:lnTo>
                <a:lnTo>
                  <a:pt x="586" y="1242"/>
                </a:lnTo>
                <a:lnTo>
                  <a:pt x="587" y="1242"/>
                </a:lnTo>
                <a:lnTo>
                  <a:pt x="587" y="1242"/>
                </a:lnTo>
                <a:lnTo>
                  <a:pt x="587" y="1241"/>
                </a:lnTo>
                <a:lnTo>
                  <a:pt x="587" y="1241"/>
                </a:lnTo>
                <a:lnTo>
                  <a:pt x="588" y="1241"/>
                </a:lnTo>
                <a:lnTo>
                  <a:pt x="588" y="1241"/>
                </a:lnTo>
                <a:lnTo>
                  <a:pt x="588" y="1241"/>
                </a:lnTo>
                <a:lnTo>
                  <a:pt x="589" y="1241"/>
                </a:lnTo>
                <a:lnTo>
                  <a:pt x="590" y="1241"/>
                </a:lnTo>
                <a:lnTo>
                  <a:pt x="589" y="1240"/>
                </a:lnTo>
                <a:lnTo>
                  <a:pt x="589" y="1240"/>
                </a:lnTo>
                <a:lnTo>
                  <a:pt x="588" y="1240"/>
                </a:lnTo>
                <a:lnTo>
                  <a:pt x="588" y="1240"/>
                </a:lnTo>
                <a:lnTo>
                  <a:pt x="588" y="1240"/>
                </a:lnTo>
                <a:lnTo>
                  <a:pt x="588" y="1240"/>
                </a:lnTo>
                <a:lnTo>
                  <a:pt x="587" y="1240"/>
                </a:lnTo>
                <a:lnTo>
                  <a:pt x="587" y="1240"/>
                </a:lnTo>
                <a:lnTo>
                  <a:pt x="587" y="1240"/>
                </a:lnTo>
                <a:lnTo>
                  <a:pt x="587" y="1239"/>
                </a:lnTo>
                <a:lnTo>
                  <a:pt x="586" y="1239"/>
                </a:lnTo>
                <a:lnTo>
                  <a:pt x="586" y="1239"/>
                </a:lnTo>
                <a:lnTo>
                  <a:pt x="586" y="1238"/>
                </a:lnTo>
                <a:lnTo>
                  <a:pt x="587" y="1238"/>
                </a:lnTo>
                <a:lnTo>
                  <a:pt x="587" y="1238"/>
                </a:lnTo>
                <a:lnTo>
                  <a:pt x="587" y="1237"/>
                </a:lnTo>
                <a:lnTo>
                  <a:pt x="587" y="1237"/>
                </a:lnTo>
                <a:lnTo>
                  <a:pt x="587" y="1237"/>
                </a:lnTo>
                <a:lnTo>
                  <a:pt x="587" y="1237"/>
                </a:lnTo>
                <a:lnTo>
                  <a:pt x="587" y="1237"/>
                </a:lnTo>
                <a:lnTo>
                  <a:pt x="588" y="1237"/>
                </a:lnTo>
                <a:lnTo>
                  <a:pt x="588" y="1238"/>
                </a:lnTo>
                <a:lnTo>
                  <a:pt x="588" y="1238"/>
                </a:lnTo>
                <a:lnTo>
                  <a:pt x="588" y="1238"/>
                </a:lnTo>
                <a:lnTo>
                  <a:pt x="589" y="1238"/>
                </a:lnTo>
                <a:lnTo>
                  <a:pt x="589" y="1238"/>
                </a:lnTo>
                <a:lnTo>
                  <a:pt x="590" y="1238"/>
                </a:lnTo>
                <a:lnTo>
                  <a:pt x="590" y="1238"/>
                </a:lnTo>
                <a:lnTo>
                  <a:pt x="591" y="1238"/>
                </a:lnTo>
                <a:lnTo>
                  <a:pt x="590" y="1238"/>
                </a:lnTo>
                <a:lnTo>
                  <a:pt x="591" y="1237"/>
                </a:lnTo>
                <a:lnTo>
                  <a:pt x="591" y="1236"/>
                </a:lnTo>
                <a:lnTo>
                  <a:pt x="591" y="1236"/>
                </a:lnTo>
                <a:lnTo>
                  <a:pt x="591" y="1235"/>
                </a:lnTo>
                <a:lnTo>
                  <a:pt x="591" y="1234"/>
                </a:lnTo>
                <a:lnTo>
                  <a:pt x="591" y="1233"/>
                </a:lnTo>
                <a:lnTo>
                  <a:pt x="592" y="1233"/>
                </a:lnTo>
                <a:lnTo>
                  <a:pt x="593" y="1233"/>
                </a:lnTo>
                <a:lnTo>
                  <a:pt x="593" y="1232"/>
                </a:lnTo>
                <a:lnTo>
                  <a:pt x="592" y="1232"/>
                </a:lnTo>
                <a:lnTo>
                  <a:pt x="592" y="1232"/>
                </a:lnTo>
                <a:lnTo>
                  <a:pt x="591" y="1232"/>
                </a:lnTo>
                <a:lnTo>
                  <a:pt x="591" y="1232"/>
                </a:lnTo>
                <a:lnTo>
                  <a:pt x="591" y="1233"/>
                </a:lnTo>
                <a:lnTo>
                  <a:pt x="590" y="1233"/>
                </a:lnTo>
                <a:lnTo>
                  <a:pt x="590" y="1233"/>
                </a:lnTo>
                <a:lnTo>
                  <a:pt x="590" y="1233"/>
                </a:lnTo>
                <a:lnTo>
                  <a:pt x="589" y="1233"/>
                </a:lnTo>
                <a:lnTo>
                  <a:pt x="589" y="1232"/>
                </a:lnTo>
                <a:lnTo>
                  <a:pt x="589" y="1232"/>
                </a:lnTo>
                <a:lnTo>
                  <a:pt x="588" y="1232"/>
                </a:lnTo>
                <a:lnTo>
                  <a:pt x="588" y="1232"/>
                </a:lnTo>
                <a:lnTo>
                  <a:pt x="588" y="1231"/>
                </a:lnTo>
                <a:lnTo>
                  <a:pt x="588" y="1231"/>
                </a:lnTo>
                <a:lnTo>
                  <a:pt x="588" y="1230"/>
                </a:lnTo>
                <a:lnTo>
                  <a:pt x="589" y="1230"/>
                </a:lnTo>
                <a:lnTo>
                  <a:pt x="589" y="1229"/>
                </a:lnTo>
                <a:lnTo>
                  <a:pt x="590" y="1229"/>
                </a:lnTo>
                <a:lnTo>
                  <a:pt x="591" y="1229"/>
                </a:lnTo>
                <a:lnTo>
                  <a:pt x="591" y="1228"/>
                </a:lnTo>
                <a:lnTo>
                  <a:pt x="590" y="1228"/>
                </a:lnTo>
                <a:lnTo>
                  <a:pt x="590" y="1228"/>
                </a:lnTo>
                <a:lnTo>
                  <a:pt x="589" y="1228"/>
                </a:lnTo>
                <a:lnTo>
                  <a:pt x="589" y="1228"/>
                </a:lnTo>
                <a:lnTo>
                  <a:pt x="588" y="1227"/>
                </a:lnTo>
                <a:lnTo>
                  <a:pt x="588" y="1227"/>
                </a:lnTo>
                <a:lnTo>
                  <a:pt x="588" y="1227"/>
                </a:lnTo>
                <a:lnTo>
                  <a:pt x="587" y="1227"/>
                </a:lnTo>
                <a:lnTo>
                  <a:pt x="587" y="1227"/>
                </a:lnTo>
                <a:lnTo>
                  <a:pt x="586" y="1228"/>
                </a:lnTo>
                <a:lnTo>
                  <a:pt x="586" y="1228"/>
                </a:lnTo>
                <a:lnTo>
                  <a:pt x="585" y="1228"/>
                </a:lnTo>
                <a:lnTo>
                  <a:pt x="585" y="1229"/>
                </a:lnTo>
                <a:lnTo>
                  <a:pt x="585" y="1229"/>
                </a:lnTo>
                <a:lnTo>
                  <a:pt x="585" y="1230"/>
                </a:lnTo>
                <a:lnTo>
                  <a:pt x="584" y="1231"/>
                </a:lnTo>
                <a:lnTo>
                  <a:pt x="584" y="1231"/>
                </a:lnTo>
                <a:lnTo>
                  <a:pt x="583" y="1230"/>
                </a:lnTo>
                <a:lnTo>
                  <a:pt x="583" y="1230"/>
                </a:lnTo>
                <a:lnTo>
                  <a:pt x="583" y="1229"/>
                </a:lnTo>
                <a:lnTo>
                  <a:pt x="583" y="1229"/>
                </a:lnTo>
                <a:lnTo>
                  <a:pt x="583" y="1228"/>
                </a:lnTo>
                <a:lnTo>
                  <a:pt x="583" y="1228"/>
                </a:lnTo>
                <a:lnTo>
                  <a:pt x="583" y="1228"/>
                </a:lnTo>
                <a:lnTo>
                  <a:pt x="583" y="1228"/>
                </a:lnTo>
                <a:lnTo>
                  <a:pt x="583" y="1227"/>
                </a:lnTo>
                <a:lnTo>
                  <a:pt x="583" y="1226"/>
                </a:lnTo>
                <a:lnTo>
                  <a:pt x="583" y="1226"/>
                </a:lnTo>
                <a:lnTo>
                  <a:pt x="583" y="1225"/>
                </a:lnTo>
                <a:lnTo>
                  <a:pt x="583" y="1225"/>
                </a:lnTo>
                <a:lnTo>
                  <a:pt x="583" y="1224"/>
                </a:lnTo>
                <a:lnTo>
                  <a:pt x="583" y="1224"/>
                </a:lnTo>
                <a:lnTo>
                  <a:pt x="584" y="1223"/>
                </a:lnTo>
                <a:lnTo>
                  <a:pt x="584" y="1223"/>
                </a:lnTo>
                <a:lnTo>
                  <a:pt x="584" y="1223"/>
                </a:lnTo>
                <a:lnTo>
                  <a:pt x="584" y="1222"/>
                </a:lnTo>
                <a:lnTo>
                  <a:pt x="584" y="1222"/>
                </a:lnTo>
                <a:lnTo>
                  <a:pt x="584" y="1221"/>
                </a:lnTo>
                <a:lnTo>
                  <a:pt x="583" y="1221"/>
                </a:lnTo>
                <a:lnTo>
                  <a:pt x="583" y="1220"/>
                </a:lnTo>
                <a:lnTo>
                  <a:pt x="584" y="1220"/>
                </a:lnTo>
                <a:lnTo>
                  <a:pt x="584" y="1219"/>
                </a:lnTo>
                <a:lnTo>
                  <a:pt x="583" y="1219"/>
                </a:lnTo>
                <a:lnTo>
                  <a:pt x="583" y="1219"/>
                </a:lnTo>
                <a:lnTo>
                  <a:pt x="583" y="1218"/>
                </a:lnTo>
                <a:lnTo>
                  <a:pt x="583" y="1218"/>
                </a:lnTo>
                <a:lnTo>
                  <a:pt x="583" y="1217"/>
                </a:lnTo>
                <a:lnTo>
                  <a:pt x="583" y="1217"/>
                </a:lnTo>
                <a:lnTo>
                  <a:pt x="583" y="1216"/>
                </a:lnTo>
                <a:lnTo>
                  <a:pt x="582" y="1216"/>
                </a:lnTo>
                <a:lnTo>
                  <a:pt x="582" y="1215"/>
                </a:lnTo>
                <a:lnTo>
                  <a:pt x="582" y="1215"/>
                </a:lnTo>
                <a:lnTo>
                  <a:pt x="581" y="1215"/>
                </a:lnTo>
                <a:lnTo>
                  <a:pt x="581" y="1215"/>
                </a:lnTo>
                <a:lnTo>
                  <a:pt x="579" y="1215"/>
                </a:lnTo>
                <a:lnTo>
                  <a:pt x="579" y="1214"/>
                </a:lnTo>
                <a:lnTo>
                  <a:pt x="578" y="1214"/>
                </a:lnTo>
                <a:lnTo>
                  <a:pt x="578" y="1213"/>
                </a:lnTo>
                <a:lnTo>
                  <a:pt x="577" y="1212"/>
                </a:lnTo>
                <a:lnTo>
                  <a:pt x="577" y="1212"/>
                </a:lnTo>
                <a:lnTo>
                  <a:pt x="577" y="1212"/>
                </a:lnTo>
                <a:lnTo>
                  <a:pt x="577" y="1211"/>
                </a:lnTo>
                <a:lnTo>
                  <a:pt x="578" y="1211"/>
                </a:lnTo>
                <a:lnTo>
                  <a:pt x="579" y="1211"/>
                </a:lnTo>
                <a:lnTo>
                  <a:pt x="579" y="1210"/>
                </a:lnTo>
                <a:lnTo>
                  <a:pt x="579" y="1210"/>
                </a:lnTo>
                <a:lnTo>
                  <a:pt x="579" y="1210"/>
                </a:lnTo>
                <a:lnTo>
                  <a:pt x="578" y="1210"/>
                </a:lnTo>
                <a:lnTo>
                  <a:pt x="578" y="1210"/>
                </a:lnTo>
                <a:lnTo>
                  <a:pt x="577" y="1210"/>
                </a:lnTo>
                <a:lnTo>
                  <a:pt x="575" y="1210"/>
                </a:lnTo>
                <a:lnTo>
                  <a:pt x="575" y="1210"/>
                </a:lnTo>
                <a:lnTo>
                  <a:pt x="575" y="1210"/>
                </a:lnTo>
                <a:lnTo>
                  <a:pt x="574" y="1210"/>
                </a:lnTo>
                <a:lnTo>
                  <a:pt x="574" y="1209"/>
                </a:lnTo>
                <a:lnTo>
                  <a:pt x="574" y="1209"/>
                </a:lnTo>
                <a:lnTo>
                  <a:pt x="575" y="1208"/>
                </a:lnTo>
                <a:lnTo>
                  <a:pt x="576" y="1208"/>
                </a:lnTo>
                <a:lnTo>
                  <a:pt x="577" y="1207"/>
                </a:lnTo>
                <a:lnTo>
                  <a:pt x="577" y="1207"/>
                </a:lnTo>
                <a:lnTo>
                  <a:pt x="578" y="1207"/>
                </a:lnTo>
                <a:lnTo>
                  <a:pt x="578" y="1207"/>
                </a:lnTo>
                <a:lnTo>
                  <a:pt x="578" y="1206"/>
                </a:lnTo>
                <a:lnTo>
                  <a:pt x="578" y="1206"/>
                </a:lnTo>
                <a:lnTo>
                  <a:pt x="578" y="1205"/>
                </a:lnTo>
                <a:lnTo>
                  <a:pt x="577" y="1204"/>
                </a:lnTo>
                <a:lnTo>
                  <a:pt x="576" y="1203"/>
                </a:lnTo>
                <a:lnTo>
                  <a:pt x="576" y="1203"/>
                </a:lnTo>
                <a:lnTo>
                  <a:pt x="576" y="1202"/>
                </a:lnTo>
                <a:lnTo>
                  <a:pt x="576" y="1202"/>
                </a:lnTo>
                <a:lnTo>
                  <a:pt x="576" y="1201"/>
                </a:lnTo>
                <a:lnTo>
                  <a:pt x="575" y="1201"/>
                </a:lnTo>
                <a:lnTo>
                  <a:pt x="575" y="1200"/>
                </a:lnTo>
                <a:lnTo>
                  <a:pt x="574" y="1199"/>
                </a:lnTo>
                <a:lnTo>
                  <a:pt x="574" y="1199"/>
                </a:lnTo>
                <a:lnTo>
                  <a:pt x="575" y="1199"/>
                </a:lnTo>
                <a:lnTo>
                  <a:pt x="576" y="1198"/>
                </a:lnTo>
                <a:lnTo>
                  <a:pt x="577" y="1198"/>
                </a:lnTo>
                <a:lnTo>
                  <a:pt x="577" y="1197"/>
                </a:lnTo>
                <a:lnTo>
                  <a:pt x="576" y="1196"/>
                </a:lnTo>
                <a:lnTo>
                  <a:pt x="577" y="1196"/>
                </a:lnTo>
                <a:lnTo>
                  <a:pt x="577" y="1195"/>
                </a:lnTo>
                <a:lnTo>
                  <a:pt x="577" y="1195"/>
                </a:lnTo>
                <a:lnTo>
                  <a:pt x="577" y="1195"/>
                </a:lnTo>
                <a:lnTo>
                  <a:pt x="577" y="1194"/>
                </a:lnTo>
                <a:lnTo>
                  <a:pt x="577" y="1194"/>
                </a:lnTo>
                <a:lnTo>
                  <a:pt x="577" y="1193"/>
                </a:lnTo>
                <a:lnTo>
                  <a:pt x="577" y="1193"/>
                </a:lnTo>
                <a:lnTo>
                  <a:pt x="576" y="1193"/>
                </a:lnTo>
                <a:lnTo>
                  <a:pt x="576" y="1194"/>
                </a:lnTo>
                <a:lnTo>
                  <a:pt x="576" y="1194"/>
                </a:lnTo>
                <a:lnTo>
                  <a:pt x="575" y="1196"/>
                </a:lnTo>
                <a:lnTo>
                  <a:pt x="575" y="1196"/>
                </a:lnTo>
                <a:lnTo>
                  <a:pt x="575" y="1197"/>
                </a:lnTo>
                <a:lnTo>
                  <a:pt x="574" y="1197"/>
                </a:lnTo>
                <a:lnTo>
                  <a:pt x="574" y="1197"/>
                </a:lnTo>
                <a:lnTo>
                  <a:pt x="573" y="1197"/>
                </a:lnTo>
                <a:lnTo>
                  <a:pt x="573" y="1197"/>
                </a:lnTo>
                <a:lnTo>
                  <a:pt x="572" y="1197"/>
                </a:lnTo>
                <a:lnTo>
                  <a:pt x="572" y="1197"/>
                </a:lnTo>
                <a:lnTo>
                  <a:pt x="572" y="1196"/>
                </a:lnTo>
                <a:lnTo>
                  <a:pt x="571" y="1196"/>
                </a:lnTo>
                <a:lnTo>
                  <a:pt x="571" y="1196"/>
                </a:lnTo>
                <a:lnTo>
                  <a:pt x="571" y="1195"/>
                </a:lnTo>
                <a:lnTo>
                  <a:pt x="571" y="1195"/>
                </a:lnTo>
                <a:lnTo>
                  <a:pt x="570" y="1195"/>
                </a:lnTo>
                <a:lnTo>
                  <a:pt x="570" y="1194"/>
                </a:lnTo>
                <a:lnTo>
                  <a:pt x="570" y="1194"/>
                </a:lnTo>
                <a:lnTo>
                  <a:pt x="570" y="1194"/>
                </a:lnTo>
                <a:lnTo>
                  <a:pt x="570" y="1193"/>
                </a:lnTo>
                <a:lnTo>
                  <a:pt x="569" y="1193"/>
                </a:lnTo>
                <a:lnTo>
                  <a:pt x="569" y="1192"/>
                </a:lnTo>
                <a:lnTo>
                  <a:pt x="569" y="1192"/>
                </a:lnTo>
                <a:lnTo>
                  <a:pt x="570" y="1191"/>
                </a:lnTo>
                <a:lnTo>
                  <a:pt x="570" y="1190"/>
                </a:lnTo>
                <a:lnTo>
                  <a:pt x="570" y="1190"/>
                </a:lnTo>
                <a:lnTo>
                  <a:pt x="571" y="1190"/>
                </a:lnTo>
                <a:lnTo>
                  <a:pt x="572" y="1190"/>
                </a:lnTo>
                <a:lnTo>
                  <a:pt x="572" y="1190"/>
                </a:lnTo>
                <a:lnTo>
                  <a:pt x="573" y="1190"/>
                </a:lnTo>
                <a:lnTo>
                  <a:pt x="574" y="1190"/>
                </a:lnTo>
                <a:lnTo>
                  <a:pt x="574" y="1190"/>
                </a:lnTo>
                <a:lnTo>
                  <a:pt x="575" y="1190"/>
                </a:lnTo>
                <a:lnTo>
                  <a:pt x="575" y="1190"/>
                </a:lnTo>
                <a:lnTo>
                  <a:pt x="575" y="1189"/>
                </a:lnTo>
                <a:lnTo>
                  <a:pt x="574" y="1189"/>
                </a:lnTo>
                <a:lnTo>
                  <a:pt x="573" y="1188"/>
                </a:lnTo>
                <a:lnTo>
                  <a:pt x="573" y="1188"/>
                </a:lnTo>
                <a:lnTo>
                  <a:pt x="572" y="1187"/>
                </a:lnTo>
                <a:lnTo>
                  <a:pt x="571" y="1187"/>
                </a:lnTo>
                <a:lnTo>
                  <a:pt x="570" y="1187"/>
                </a:lnTo>
                <a:lnTo>
                  <a:pt x="570" y="1187"/>
                </a:lnTo>
                <a:lnTo>
                  <a:pt x="570" y="1187"/>
                </a:lnTo>
                <a:lnTo>
                  <a:pt x="569" y="1187"/>
                </a:lnTo>
                <a:lnTo>
                  <a:pt x="568" y="1186"/>
                </a:lnTo>
                <a:lnTo>
                  <a:pt x="568" y="1186"/>
                </a:lnTo>
                <a:lnTo>
                  <a:pt x="567" y="1186"/>
                </a:lnTo>
                <a:lnTo>
                  <a:pt x="567" y="1185"/>
                </a:lnTo>
                <a:lnTo>
                  <a:pt x="566" y="1185"/>
                </a:lnTo>
                <a:lnTo>
                  <a:pt x="566" y="1185"/>
                </a:lnTo>
                <a:lnTo>
                  <a:pt x="566" y="1186"/>
                </a:lnTo>
                <a:lnTo>
                  <a:pt x="565" y="1186"/>
                </a:lnTo>
                <a:lnTo>
                  <a:pt x="565" y="1185"/>
                </a:lnTo>
                <a:lnTo>
                  <a:pt x="565" y="1185"/>
                </a:lnTo>
                <a:lnTo>
                  <a:pt x="565" y="1185"/>
                </a:lnTo>
                <a:lnTo>
                  <a:pt x="564" y="1184"/>
                </a:lnTo>
                <a:lnTo>
                  <a:pt x="563" y="1184"/>
                </a:lnTo>
                <a:lnTo>
                  <a:pt x="563" y="1183"/>
                </a:lnTo>
                <a:lnTo>
                  <a:pt x="563" y="1183"/>
                </a:lnTo>
                <a:lnTo>
                  <a:pt x="562" y="1183"/>
                </a:lnTo>
                <a:lnTo>
                  <a:pt x="562" y="1183"/>
                </a:lnTo>
                <a:lnTo>
                  <a:pt x="562" y="1183"/>
                </a:lnTo>
                <a:lnTo>
                  <a:pt x="561" y="1184"/>
                </a:lnTo>
                <a:lnTo>
                  <a:pt x="561" y="1184"/>
                </a:lnTo>
                <a:lnTo>
                  <a:pt x="560" y="1184"/>
                </a:lnTo>
                <a:lnTo>
                  <a:pt x="560" y="1183"/>
                </a:lnTo>
                <a:lnTo>
                  <a:pt x="559" y="1183"/>
                </a:lnTo>
                <a:lnTo>
                  <a:pt x="559" y="1182"/>
                </a:lnTo>
                <a:lnTo>
                  <a:pt x="558" y="1182"/>
                </a:lnTo>
                <a:lnTo>
                  <a:pt x="558" y="1182"/>
                </a:lnTo>
                <a:lnTo>
                  <a:pt x="558" y="1181"/>
                </a:lnTo>
                <a:lnTo>
                  <a:pt x="557" y="1180"/>
                </a:lnTo>
                <a:lnTo>
                  <a:pt x="557" y="1180"/>
                </a:lnTo>
                <a:lnTo>
                  <a:pt x="557" y="1179"/>
                </a:lnTo>
                <a:lnTo>
                  <a:pt x="557" y="1179"/>
                </a:lnTo>
                <a:lnTo>
                  <a:pt x="557" y="1178"/>
                </a:lnTo>
                <a:lnTo>
                  <a:pt x="557" y="1178"/>
                </a:lnTo>
                <a:lnTo>
                  <a:pt x="557" y="1177"/>
                </a:lnTo>
                <a:lnTo>
                  <a:pt x="557" y="1177"/>
                </a:lnTo>
                <a:lnTo>
                  <a:pt x="556" y="1177"/>
                </a:lnTo>
                <a:lnTo>
                  <a:pt x="556" y="1177"/>
                </a:lnTo>
                <a:lnTo>
                  <a:pt x="556" y="1177"/>
                </a:lnTo>
                <a:lnTo>
                  <a:pt x="555" y="1178"/>
                </a:lnTo>
                <a:lnTo>
                  <a:pt x="555" y="1178"/>
                </a:lnTo>
                <a:lnTo>
                  <a:pt x="554" y="1178"/>
                </a:lnTo>
                <a:lnTo>
                  <a:pt x="554" y="1178"/>
                </a:lnTo>
                <a:lnTo>
                  <a:pt x="553" y="1178"/>
                </a:lnTo>
                <a:lnTo>
                  <a:pt x="553" y="1178"/>
                </a:lnTo>
                <a:lnTo>
                  <a:pt x="552" y="1178"/>
                </a:lnTo>
                <a:lnTo>
                  <a:pt x="552" y="1177"/>
                </a:lnTo>
                <a:lnTo>
                  <a:pt x="551" y="1177"/>
                </a:lnTo>
                <a:lnTo>
                  <a:pt x="550" y="1176"/>
                </a:lnTo>
                <a:lnTo>
                  <a:pt x="550" y="1176"/>
                </a:lnTo>
                <a:lnTo>
                  <a:pt x="550" y="1176"/>
                </a:lnTo>
                <a:lnTo>
                  <a:pt x="549" y="1176"/>
                </a:lnTo>
                <a:lnTo>
                  <a:pt x="549" y="1176"/>
                </a:lnTo>
                <a:lnTo>
                  <a:pt x="548" y="1176"/>
                </a:lnTo>
                <a:lnTo>
                  <a:pt x="548" y="1176"/>
                </a:lnTo>
                <a:lnTo>
                  <a:pt x="548" y="1175"/>
                </a:lnTo>
                <a:lnTo>
                  <a:pt x="547" y="1175"/>
                </a:lnTo>
                <a:lnTo>
                  <a:pt x="547" y="1174"/>
                </a:lnTo>
                <a:lnTo>
                  <a:pt x="547" y="1174"/>
                </a:lnTo>
                <a:lnTo>
                  <a:pt x="546" y="1174"/>
                </a:lnTo>
                <a:lnTo>
                  <a:pt x="546" y="1174"/>
                </a:lnTo>
                <a:lnTo>
                  <a:pt x="545" y="1174"/>
                </a:lnTo>
                <a:lnTo>
                  <a:pt x="545" y="1174"/>
                </a:lnTo>
                <a:lnTo>
                  <a:pt x="545" y="1174"/>
                </a:lnTo>
                <a:lnTo>
                  <a:pt x="545" y="1174"/>
                </a:lnTo>
                <a:lnTo>
                  <a:pt x="544" y="1174"/>
                </a:lnTo>
                <a:lnTo>
                  <a:pt x="544" y="1173"/>
                </a:lnTo>
                <a:lnTo>
                  <a:pt x="543" y="1172"/>
                </a:lnTo>
                <a:lnTo>
                  <a:pt x="543" y="1172"/>
                </a:lnTo>
                <a:lnTo>
                  <a:pt x="542" y="1172"/>
                </a:lnTo>
                <a:lnTo>
                  <a:pt x="542" y="1171"/>
                </a:lnTo>
                <a:lnTo>
                  <a:pt x="541" y="1171"/>
                </a:lnTo>
                <a:lnTo>
                  <a:pt x="541" y="1170"/>
                </a:lnTo>
                <a:lnTo>
                  <a:pt x="540" y="1170"/>
                </a:lnTo>
                <a:lnTo>
                  <a:pt x="539" y="1170"/>
                </a:lnTo>
                <a:lnTo>
                  <a:pt x="538" y="1169"/>
                </a:lnTo>
                <a:lnTo>
                  <a:pt x="538" y="1169"/>
                </a:lnTo>
                <a:lnTo>
                  <a:pt x="537" y="1169"/>
                </a:lnTo>
                <a:lnTo>
                  <a:pt x="537" y="1168"/>
                </a:lnTo>
                <a:lnTo>
                  <a:pt x="537" y="1168"/>
                </a:lnTo>
                <a:lnTo>
                  <a:pt x="536" y="1168"/>
                </a:lnTo>
                <a:lnTo>
                  <a:pt x="536" y="1168"/>
                </a:lnTo>
                <a:lnTo>
                  <a:pt x="535" y="1168"/>
                </a:lnTo>
                <a:lnTo>
                  <a:pt x="535" y="1168"/>
                </a:lnTo>
                <a:lnTo>
                  <a:pt x="534" y="1168"/>
                </a:lnTo>
                <a:lnTo>
                  <a:pt x="534" y="1167"/>
                </a:lnTo>
                <a:lnTo>
                  <a:pt x="534" y="1167"/>
                </a:lnTo>
                <a:lnTo>
                  <a:pt x="534" y="1166"/>
                </a:lnTo>
                <a:lnTo>
                  <a:pt x="534" y="1166"/>
                </a:lnTo>
                <a:lnTo>
                  <a:pt x="534" y="1165"/>
                </a:lnTo>
                <a:lnTo>
                  <a:pt x="534" y="1165"/>
                </a:lnTo>
                <a:lnTo>
                  <a:pt x="534" y="1165"/>
                </a:lnTo>
                <a:lnTo>
                  <a:pt x="534" y="1164"/>
                </a:lnTo>
                <a:lnTo>
                  <a:pt x="534" y="1163"/>
                </a:lnTo>
                <a:lnTo>
                  <a:pt x="534" y="1163"/>
                </a:lnTo>
                <a:lnTo>
                  <a:pt x="534" y="1162"/>
                </a:lnTo>
                <a:lnTo>
                  <a:pt x="534" y="1161"/>
                </a:lnTo>
                <a:lnTo>
                  <a:pt x="534" y="1161"/>
                </a:lnTo>
                <a:lnTo>
                  <a:pt x="534" y="1161"/>
                </a:lnTo>
                <a:lnTo>
                  <a:pt x="534" y="1161"/>
                </a:lnTo>
                <a:lnTo>
                  <a:pt x="533" y="1161"/>
                </a:lnTo>
                <a:lnTo>
                  <a:pt x="533" y="1160"/>
                </a:lnTo>
                <a:lnTo>
                  <a:pt x="533" y="1160"/>
                </a:lnTo>
                <a:lnTo>
                  <a:pt x="533" y="1159"/>
                </a:lnTo>
                <a:lnTo>
                  <a:pt x="533" y="1159"/>
                </a:lnTo>
                <a:lnTo>
                  <a:pt x="533" y="1158"/>
                </a:lnTo>
                <a:lnTo>
                  <a:pt x="533" y="1158"/>
                </a:lnTo>
                <a:lnTo>
                  <a:pt x="533" y="1158"/>
                </a:lnTo>
                <a:lnTo>
                  <a:pt x="532" y="1157"/>
                </a:lnTo>
                <a:lnTo>
                  <a:pt x="532" y="1157"/>
                </a:lnTo>
                <a:lnTo>
                  <a:pt x="532" y="1156"/>
                </a:lnTo>
                <a:lnTo>
                  <a:pt x="531" y="1156"/>
                </a:lnTo>
                <a:lnTo>
                  <a:pt x="531" y="1155"/>
                </a:lnTo>
                <a:lnTo>
                  <a:pt x="530" y="1154"/>
                </a:lnTo>
                <a:lnTo>
                  <a:pt x="530" y="1154"/>
                </a:lnTo>
                <a:lnTo>
                  <a:pt x="530" y="1153"/>
                </a:lnTo>
                <a:lnTo>
                  <a:pt x="530" y="1153"/>
                </a:lnTo>
                <a:lnTo>
                  <a:pt x="530" y="1152"/>
                </a:lnTo>
                <a:lnTo>
                  <a:pt x="529" y="1152"/>
                </a:lnTo>
                <a:lnTo>
                  <a:pt x="529" y="1152"/>
                </a:lnTo>
                <a:lnTo>
                  <a:pt x="529" y="1151"/>
                </a:lnTo>
                <a:lnTo>
                  <a:pt x="529" y="1151"/>
                </a:lnTo>
                <a:lnTo>
                  <a:pt x="528" y="1151"/>
                </a:lnTo>
                <a:lnTo>
                  <a:pt x="528" y="1150"/>
                </a:lnTo>
                <a:lnTo>
                  <a:pt x="528" y="1149"/>
                </a:lnTo>
                <a:lnTo>
                  <a:pt x="528" y="1149"/>
                </a:lnTo>
                <a:lnTo>
                  <a:pt x="528" y="1149"/>
                </a:lnTo>
                <a:lnTo>
                  <a:pt x="528" y="1149"/>
                </a:lnTo>
                <a:lnTo>
                  <a:pt x="528" y="1148"/>
                </a:lnTo>
                <a:lnTo>
                  <a:pt x="528" y="1148"/>
                </a:lnTo>
                <a:lnTo>
                  <a:pt x="528" y="1148"/>
                </a:lnTo>
                <a:lnTo>
                  <a:pt x="527" y="1148"/>
                </a:lnTo>
                <a:lnTo>
                  <a:pt x="527" y="1147"/>
                </a:lnTo>
                <a:lnTo>
                  <a:pt x="527" y="1147"/>
                </a:lnTo>
                <a:lnTo>
                  <a:pt x="526" y="1147"/>
                </a:lnTo>
                <a:lnTo>
                  <a:pt x="526" y="1147"/>
                </a:lnTo>
                <a:lnTo>
                  <a:pt x="525" y="1147"/>
                </a:lnTo>
                <a:lnTo>
                  <a:pt x="525" y="1147"/>
                </a:lnTo>
                <a:lnTo>
                  <a:pt x="525" y="1146"/>
                </a:lnTo>
                <a:lnTo>
                  <a:pt x="525" y="1146"/>
                </a:lnTo>
                <a:lnTo>
                  <a:pt x="524" y="1146"/>
                </a:lnTo>
                <a:lnTo>
                  <a:pt x="524" y="1145"/>
                </a:lnTo>
                <a:lnTo>
                  <a:pt x="524" y="1144"/>
                </a:lnTo>
                <a:lnTo>
                  <a:pt x="524" y="1144"/>
                </a:lnTo>
                <a:lnTo>
                  <a:pt x="523" y="1143"/>
                </a:lnTo>
                <a:lnTo>
                  <a:pt x="523" y="1143"/>
                </a:lnTo>
                <a:lnTo>
                  <a:pt x="522" y="1142"/>
                </a:lnTo>
                <a:lnTo>
                  <a:pt x="522" y="1142"/>
                </a:lnTo>
                <a:lnTo>
                  <a:pt x="522" y="1141"/>
                </a:lnTo>
                <a:lnTo>
                  <a:pt x="522" y="1141"/>
                </a:lnTo>
                <a:lnTo>
                  <a:pt x="521" y="1140"/>
                </a:lnTo>
                <a:lnTo>
                  <a:pt x="520" y="1140"/>
                </a:lnTo>
                <a:lnTo>
                  <a:pt x="520" y="1139"/>
                </a:lnTo>
                <a:lnTo>
                  <a:pt x="520" y="1139"/>
                </a:lnTo>
                <a:lnTo>
                  <a:pt x="520" y="1138"/>
                </a:lnTo>
                <a:lnTo>
                  <a:pt x="520" y="1138"/>
                </a:lnTo>
                <a:lnTo>
                  <a:pt x="521" y="1138"/>
                </a:lnTo>
                <a:lnTo>
                  <a:pt x="521" y="1137"/>
                </a:lnTo>
                <a:lnTo>
                  <a:pt x="522" y="1137"/>
                </a:lnTo>
                <a:lnTo>
                  <a:pt x="522" y="1137"/>
                </a:lnTo>
                <a:lnTo>
                  <a:pt x="522" y="1137"/>
                </a:lnTo>
                <a:lnTo>
                  <a:pt x="523" y="1136"/>
                </a:lnTo>
                <a:lnTo>
                  <a:pt x="523" y="1136"/>
                </a:lnTo>
                <a:lnTo>
                  <a:pt x="523" y="1136"/>
                </a:lnTo>
                <a:lnTo>
                  <a:pt x="523" y="1136"/>
                </a:lnTo>
                <a:lnTo>
                  <a:pt x="523" y="1136"/>
                </a:lnTo>
                <a:lnTo>
                  <a:pt x="523" y="1135"/>
                </a:lnTo>
                <a:lnTo>
                  <a:pt x="522" y="1135"/>
                </a:lnTo>
                <a:lnTo>
                  <a:pt x="522" y="1135"/>
                </a:lnTo>
                <a:lnTo>
                  <a:pt x="521" y="1134"/>
                </a:lnTo>
                <a:lnTo>
                  <a:pt x="521" y="1134"/>
                </a:lnTo>
                <a:lnTo>
                  <a:pt x="520" y="1135"/>
                </a:lnTo>
                <a:lnTo>
                  <a:pt x="520" y="1135"/>
                </a:lnTo>
                <a:lnTo>
                  <a:pt x="519" y="1135"/>
                </a:lnTo>
                <a:lnTo>
                  <a:pt x="519" y="1134"/>
                </a:lnTo>
                <a:lnTo>
                  <a:pt x="518" y="1134"/>
                </a:lnTo>
                <a:lnTo>
                  <a:pt x="518" y="1134"/>
                </a:lnTo>
                <a:lnTo>
                  <a:pt x="518" y="1133"/>
                </a:lnTo>
                <a:lnTo>
                  <a:pt x="518" y="1133"/>
                </a:lnTo>
                <a:lnTo>
                  <a:pt x="518" y="1132"/>
                </a:lnTo>
                <a:lnTo>
                  <a:pt x="518" y="1132"/>
                </a:lnTo>
                <a:lnTo>
                  <a:pt x="518" y="1131"/>
                </a:lnTo>
                <a:lnTo>
                  <a:pt x="518" y="1131"/>
                </a:lnTo>
                <a:lnTo>
                  <a:pt x="518" y="1130"/>
                </a:lnTo>
                <a:lnTo>
                  <a:pt x="517" y="1130"/>
                </a:lnTo>
                <a:lnTo>
                  <a:pt x="516" y="1130"/>
                </a:lnTo>
                <a:lnTo>
                  <a:pt x="516" y="1130"/>
                </a:lnTo>
                <a:lnTo>
                  <a:pt x="516" y="1130"/>
                </a:lnTo>
                <a:lnTo>
                  <a:pt x="516" y="1130"/>
                </a:lnTo>
                <a:lnTo>
                  <a:pt x="515" y="1130"/>
                </a:lnTo>
                <a:lnTo>
                  <a:pt x="515" y="1129"/>
                </a:lnTo>
                <a:lnTo>
                  <a:pt x="515" y="1129"/>
                </a:lnTo>
                <a:lnTo>
                  <a:pt x="514" y="1128"/>
                </a:lnTo>
                <a:lnTo>
                  <a:pt x="514" y="1128"/>
                </a:lnTo>
                <a:lnTo>
                  <a:pt x="514" y="1127"/>
                </a:lnTo>
                <a:lnTo>
                  <a:pt x="513" y="1127"/>
                </a:lnTo>
                <a:lnTo>
                  <a:pt x="513" y="1127"/>
                </a:lnTo>
                <a:lnTo>
                  <a:pt x="513" y="1126"/>
                </a:lnTo>
                <a:lnTo>
                  <a:pt x="513" y="1126"/>
                </a:lnTo>
                <a:lnTo>
                  <a:pt x="513" y="1126"/>
                </a:lnTo>
                <a:lnTo>
                  <a:pt x="513" y="1125"/>
                </a:lnTo>
                <a:lnTo>
                  <a:pt x="513" y="1124"/>
                </a:lnTo>
                <a:lnTo>
                  <a:pt x="512" y="1124"/>
                </a:lnTo>
                <a:lnTo>
                  <a:pt x="512" y="1124"/>
                </a:lnTo>
                <a:lnTo>
                  <a:pt x="512" y="1123"/>
                </a:lnTo>
                <a:lnTo>
                  <a:pt x="512" y="1123"/>
                </a:lnTo>
                <a:lnTo>
                  <a:pt x="511" y="1122"/>
                </a:lnTo>
                <a:lnTo>
                  <a:pt x="511" y="1122"/>
                </a:lnTo>
                <a:lnTo>
                  <a:pt x="511" y="1121"/>
                </a:lnTo>
                <a:lnTo>
                  <a:pt x="511" y="1121"/>
                </a:lnTo>
                <a:lnTo>
                  <a:pt x="511" y="1120"/>
                </a:lnTo>
                <a:lnTo>
                  <a:pt x="511" y="1120"/>
                </a:lnTo>
                <a:lnTo>
                  <a:pt x="511" y="1120"/>
                </a:lnTo>
                <a:lnTo>
                  <a:pt x="511" y="1119"/>
                </a:lnTo>
                <a:lnTo>
                  <a:pt x="511" y="1119"/>
                </a:lnTo>
                <a:lnTo>
                  <a:pt x="510" y="1118"/>
                </a:lnTo>
                <a:lnTo>
                  <a:pt x="510" y="1118"/>
                </a:lnTo>
                <a:lnTo>
                  <a:pt x="510" y="1117"/>
                </a:lnTo>
                <a:lnTo>
                  <a:pt x="510" y="1117"/>
                </a:lnTo>
                <a:lnTo>
                  <a:pt x="509" y="1117"/>
                </a:lnTo>
                <a:lnTo>
                  <a:pt x="509" y="1116"/>
                </a:lnTo>
                <a:lnTo>
                  <a:pt x="509" y="1116"/>
                </a:lnTo>
                <a:lnTo>
                  <a:pt x="509" y="1116"/>
                </a:lnTo>
                <a:lnTo>
                  <a:pt x="510" y="1116"/>
                </a:lnTo>
                <a:lnTo>
                  <a:pt x="510" y="1115"/>
                </a:lnTo>
                <a:lnTo>
                  <a:pt x="510" y="1115"/>
                </a:lnTo>
                <a:lnTo>
                  <a:pt x="510" y="1114"/>
                </a:lnTo>
                <a:lnTo>
                  <a:pt x="510" y="1114"/>
                </a:lnTo>
                <a:lnTo>
                  <a:pt x="510" y="1113"/>
                </a:lnTo>
                <a:lnTo>
                  <a:pt x="510" y="1113"/>
                </a:lnTo>
                <a:lnTo>
                  <a:pt x="510" y="1113"/>
                </a:lnTo>
                <a:lnTo>
                  <a:pt x="511" y="1113"/>
                </a:lnTo>
                <a:lnTo>
                  <a:pt x="511" y="1112"/>
                </a:lnTo>
                <a:lnTo>
                  <a:pt x="511" y="1112"/>
                </a:lnTo>
                <a:lnTo>
                  <a:pt x="510" y="1112"/>
                </a:lnTo>
                <a:lnTo>
                  <a:pt x="510" y="1111"/>
                </a:lnTo>
                <a:lnTo>
                  <a:pt x="510" y="1111"/>
                </a:lnTo>
                <a:lnTo>
                  <a:pt x="511" y="1111"/>
                </a:lnTo>
                <a:lnTo>
                  <a:pt x="511" y="1111"/>
                </a:lnTo>
                <a:lnTo>
                  <a:pt x="511" y="1111"/>
                </a:lnTo>
                <a:lnTo>
                  <a:pt x="511" y="1110"/>
                </a:lnTo>
                <a:lnTo>
                  <a:pt x="511" y="1110"/>
                </a:lnTo>
                <a:lnTo>
                  <a:pt x="511" y="1109"/>
                </a:lnTo>
                <a:lnTo>
                  <a:pt x="511" y="1109"/>
                </a:lnTo>
                <a:lnTo>
                  <a:pt x="511" y="1108"/>
                </a:lnTo>
                <a:lnTo>
                  <a:pt x="511" y="1108"/>
                </a:lnTo>
                <a:lnTo>
                  <a:pt x="511" y="1107"/>
                </a:lnTo>
                <a:lnTo>
                  <a:pt x="511" y="1107"/>
                </a:lnTo>
                <a:lnTo>
                  <a:pt x="511" y="1107"/>
                </a:lnTo>
                <a:lnTo>
                  <a:pt x="512" y="1106"/>
                </a:lnTo>
                <a:lnTo>
                  <a:pt x="512" y="1106"/>
                </a:lnTo>
                <a:lnTo>
                  <a:pt x="512" y="1106"/>
                </a:lnTo>
                <a:lnTo>
                  <a:pt x="513" y="1106"/>
                </a:lnTo>
                <a:lnTo>
                  <a:pt x="513" y="1106"/>
                </a:lnTo>
                <a:lnTo>
                  <a:pt x="513" y="1106"/>
                </a:lnTo>
                <a:lnTo>
                  <a:pt x="514" y="1106"/>
                </a:lnTo>
                <a:lnTo>
                  <a:pt x="514" y="1105"/>
                </a:lnTo>
                <a:lnTo>
                  <a:pt x="513" y="1105"/>
                </a:lnTo>
                <a:lnTo>
                  <a:pt x="513" y="1105"/>
                </a:lnTo>
                <a:lnTo>
                  <a:pt x="514" y="1105"/>
                </a:lnTo>
                <a:lnTo>
                  <a:pt x="514" y="1104"/>
                </a:lnTo>
                <a:lnTo>
                  <a:pt x="514" y="1104"/>
                </a:lnTo>
                <a:lnTo>
                  <a:pt x="514" y="1103"/>
                </a:lnTo>
                <a:lnTo>
                  <a:pt x="514" y="1103"/>
                </a:lnTo>
                <a:lnTo>
                  <a:pt x="514" y="1103"/>
                </a:lnTo>
                <a:lnTo>
                  <a:pt x="514" y="1102"/>
                </a:lnTo>
                <a:lnTo>
                  <a:pt x="514" y="1102"/>
                </a:lnTo>
                <a:lnTo>
                  <a:pt x="513" y="1101"/>
                </a:lnTo>
                <a:lnTo>
                  <a:pt x="513" y="1101"/>
                </a:lnTo>
                <a:lnTo>
                  <a:pt x="513" y="1101"/>
                </a:lnTo>
                <a:lnTo>
                  <a:pt x="513" y="1100"/>
                </a:lnTo>
                <a:lnTo>
                  <a:pt x="513" y="1100"/>
                </a:lnTo>
                <a:lnTo>
                  <a:pt x="513" y="1099"/>
                </a:lnTo>
                <a:lnTo>
                  <a:pt x="513" y="1099"/>
                </a:lnTo>
                <a:lnTo>
                  <a:pt x="513" y="1099"/>
                </a:lnTo>
                <a:lnTo>
                  <a:pt x="512" y="1099"/>
                </a:lnTo>
                <a:lnTo>
                  <a:pt x="512" y="1098"/>
                </a:lnTo>
                <a:lnTo>
                  <a:pt x="512" y="1098"/>
                </a:lnTo>
                <a:lnTo>
                  <a:pt x="512" y="1098"/>
                </a:lnTo>
                <a:lnTo>
                  <a:pt x="512" y="1097"/>
                </a:lnTo>
                <a:lnTo>
                  <a:pt x="511" y="1097"/>
                </a:lnTo>
                <a:lnTo>
                  <a:pt x="511" y="1098"/>
                </a:lnTo>
                <a:lnTo>
                  <a:pt x="510" y="1098"/>
                </a:lnTo>
                <a:lnTo>
                  <a:pt x="510" y="1097"/>
                </a:lnTo>
                <a:lnTo>
                  <a:pt x="509" y="1097"/>
                </a:lnTo>
                <a:lnTo>
                  <a:pt x="509" y="1097"/>
                </a:lnTo>
                <a:lnTo>
                  <a:pt x="509" y="1096"/>
                </a:lnTo>
                <a:lnTo>
                  <a:pt x="509" y="1096"/>
                </a:lnTo>
                <a:lnTo>
                  <a:pt x="508" y="1095"/>
                </a:lnTo>
                <a:lnTo>
                  <a:pt x="508" y="1095"/>
                </a:lnTo>
                <a:lnTo>
                  <a:pt x="508" y="1095"/>
                </a:lnTo>
                <a:lnTo>
                  <a:pt x="507" y="1096"/>
                </a:lnTo>
                <a:lnTo>
                  <a:pt x="507" y="1096"/>
                </a:lnTo>
                <a:lnTo>
                  <a:pt x="507" y="1096"/>
                </a:lnTo>
                <a:lnTo>
                  <a:pt x="506" y="1096"/>
                </a:lnTo>
                <a:lnTo>
                  <a:pt x="506" y="1096"/>
                </a:lnTo>
                <a:lnTo>
                  <a:pt x="505" y="1096"/>
                </a:lnTo>
                <a:lnTo>
                  <a:pt x="505" y="1095"/>
                </a:lnTo>
                <a:lnTo>
                  <a:pt x="505" y="1095"/>
                </a:lnTo>
                <a:lnTo>
                  <a:pt x="506" y="1095"/>
                </a:lnTo>
                <a:lnTo>
                  <a:pt x="506" y="1094"/>
                </a:lnTo>
                <a:lnTo>
                  <a:pt x="506" y="1094"/>
                </a:lnTo>
                <a:lnTo>
                  <a:pt x="506" y="1094"/>
                </a:lnTo>
                <a:lnTo>
                  <a:pt x="505" y="1094"/>
                </a:lnTo>
                <a:lnTo>
                  <a:pt x="505" y="1094"/>
                </a:lnTo>
                <a:lnTo>
                  <a:pt x="504" y="1094"/>
                </a:lnTo>
                <a:lnTo>
                  <a:pt x="504" y="1094"/>
                </a:lnTo>
                <a:lnTo>
                  <a:pt x="504" y="1094"/>
                </a:lnTo>
                <a:lnTo>
                  <a:pt x="503" y="1093"/>
                </a:lnTo>
                <a:lnTo>
                  <a:pt x="503" y="1093"/>
                </a:lnTo>
                <a:lnTo>
                  <a:pt x="503" y="1093"/>
                </a:lnTo>
                <a:lnTo>
                  <a:pt x="503" y="1092"/>
                </a:lnTo>
                <a:lnTo>
                  <a:pt x="503" y="1092"/>
                </a:lnTo>
                <a:lnTo>
                  <a:pt x="503" y="1091"/>
                </a:lnTo>
                <a:lnTo>
                  <a:pt x="502" y="1091"/>
                </a:lnTo>
                <a:lnTo>
                  <a:pt x="502" y="1091"/>
                </a:lnTo>
                <a:lnTo>
                  <a:pt x="502" y="1090"/>
                </a:lnTo>
                <a:lnTo>
                  <a:pt x="502" y="1090"/>
                </a:lnTo>
                <a:lnTo>
                  <a:pt x="502" y="1089"/>
                </a:lnTo>
                <a:lnTo>
                  <a:pt x="501" y="1089"/>
                </a:lnTo>
                <a:lnTo>
                  <a:pt x="501" y="1090"/>
                </a:lnTo>
                <a:lnTo>
                  <a:pt x="501" y="1091"/>
                </a:lnTo>
                <a:lnTo>
                  <a:pt x="501" y="1091"/>
                </a:lnTo>
                <a:lnTo>
                  <a:pt x="500" y="1091"/>
                </a:lnTo>
                <a:lnTo>
                  <a:pt x="500" y="1091"/>
                </a:lnTo>
                <a:lnTo>
                  <a:pt x="500" y="1090"/>
                </a:lnTo>
                <a:lnTo>
                  <a:pt x="500" y="1090"/>
                </a:lnTo>
                <a:lnTo>
                  <a:pt x="499" y="1090"/>
                </a:lnTo>
                <a:lnTo>
                  <a:pt x="499" y="1090"/>
                </a:lnTo>
                <a:lnTo>
                  <a:pt x="499" y="1090"/>
                </a:lnTo>
                <a:lnTo>
                  <a:pt x="498" y="1091"/>
                </a:lnTo>
                <a:lnTo>
                  <a:pt x="498" y="1091"/>
                </a:lnTo>
                <a:lnTo>
                  <a:pt x="498" y="1092"/>
                </a:lnTo>
                <a:lnTo>
                  <a:pt x="498" y="1092"/>
                </a:lnTo>
                <a:lnTo>
                  <a:pt x="498" y="1093"/>
                </a:lnTo>
                <a:lnTo>
                  <a:pt x="497" y="1093"/>
                </a:lnTo>
                <a:lnTo>
                  <a:pt x="497" y="1093"/>
                </a:lnTo>
                <a:lnTo>
                  <a:pt x="496" y="1093"/>
                </a:lnTo>
                <a:lnTo>
                  <a:pt x="496" y="1093"/>
                </a:lnTo>
                <a:lnTo>
                  <a:pt x="496" y="1092"/>
                </a:lnTo>
                <a:lnTo>
                  <a:pt x="495" y="1091"/>
                </a:lnTo>
                <a:lnTo>
                  <a:pt x="495" y="1091"/>
                </a:lnTo>
                <a:lnTo>
                  <a:pt x="495" y="1091"/>
                </a:lnTo>
                <a:lnTo>
                  <a:pt x="495" y="1091"/>
                </a:lnTo>
                <a:lnTo>
                  <a:pt x="495" y="1090"/>
                </a:lnTo>
                <a:lnTo>
                  <a:pt x="494" y="1090"/>
                </a:lnTo>
                <a:lnTo>
                  <a:pt x="494" y="1090"/>
                </a:lnTo>
                <a:lnTo>
                  <a:pt x="494" y="1091"/>
                </a:lnTo>
                <a:lnTo>
                  <a:pt x="493" y="1091"/>
                </a:lnTo>
                <a:lnTo>
                  <a:pt x="493" y="1091"/>
                </a:lnTo>
                <a:lnTo>
                  <a:pt x="492" y="1091"/>
                </a:lnTo>
                <a:lnTo>
                  <a:pt x="492" y="1091"/>
                </a:lnTo>
                <a:lnTo>
                  <a:pt x="491" y="1091"/>
                </a:lnTo>
                <a:lnTo>
                  <a:pt x="491" y="1091"/>
                </a:lnTo>
                <a:lnTo>
                  <a:pt x="491" y="1091"/>
                </a:lnTo>
                <a:lnTo>
                  <a:pt x="491" y="1091"/>
                </a:lnTo>
                <a:lnTo>
                  <a:pt x="491" y="1092"/>
                </a:lnTo>
                <a:lnTo>
                  <a:pt x="490" y="1092"/>
                </a:lnTo>
                <a:lnTo>
                  <a:pt x="490" y="1092"/>
                </a:lnTo>
                <a:lnTo>
                  <a:pt x="489" y="1092"/>
                </a:lnTo>
                <a:lnTo>
                  <a:pt x="489" y="1091"/>
                </a:lnTo>
                <a:lnTo>
                  <a:pt x="489" y="1091"/>
                </a:lnTo>
                <a:lnTo>
                  <a:pt x="489" y="1091"/>
                </a:lnTo>
                <a:lnTo>
                  <a:pt x="489" y="1090"/>
                </a:lnTo>
                <a:lnTo>
                  <a:pt x="489" y="1090"/>
                </a:lnTo>
                <a:lnTo>
                  <a:pt x="488" y="1090"/>
                </a:lnTo>
                <a:lnTo>
                  <a:pt x="488" y="1090"/>
                </a:lnTo>
                <a:lnTo>
                  <a:pt x="488" y="1091"/>
                </a:lnTo>
                <a:lnTo>
                  <a:pt x="488" y="1091"/>
                </a:lnTo>
                <a:lnTo>
                  <a:pt x="487" y="1091"/>
                </a:lnTo>
                <a:lnTo>
                  <a:pt x="487" y="1092"/>
                </a:lnTo>
                <a:lnTo>
                  <a:pt x="487" y="1092"/>
                </a:lnTo>
                <a:lnTo>
                  <a:pt x="487" y="1092"/>
                </a:lnTo>
                <a:lnTo>
                  <a:pt x="486" y="1092"/>
                </a:lnTo>
                <a:lnTo>
                  <a:pt x="486" y="1091"/>
                </a:lnTo>
                <a:lnTo>
                  <a:pt x="486" y="1091"/>
                </a:lnTo>
                <a:lnTo>
                  <a:pt x="487" y="1091"/>
                </a:lnTo>
                <a:lnTo>
                  <a:pt x="487" y="1090"/>
                </a:lnTo>
                <a:lnTo>
                  <a:pt x="487" y="1089"/>
                </a:lnTo>
                <a:lnTo>
                  <a:pt x="486" y="1089"/>
                </a:lnTo>
                <a:lnTo>
                  <a:pt x="486" y="1090"/>
                </a:lnTo>
                <a:lnTo>
                  <a:pt x="485" y="1090"/>
                </a:lnTo>
                <a:lnTo>
                  <a:pt x="485" y="1091"/>
                </a:lnTo>
                <a:lnTo>
                  <a:pt x="484" y="1090"/>
                </a:lnTo>
                <a:lnTo>
                  <a:pt x="484" y="1090"/>
                </a:lnTo>
                <a:lnTo>
                  <a:pt x="484" y="1089"/>
                </a:lnTo>
                <a:lnTo>
                  <a:pt x="483" y="1089"/>
                </a:lnTo>
                <a:lnTo>
                  <a:pt x="483" y="1088"/>
                </a:lnTo>
                <a:lnTo>
                  <a:pt x="483" y="1088"/>
                </a:lnTo>
                <a:lnTo>
                  <a:pt x="483" y="1087"/>
                </a:lnTo>
                <a:lnTo>
                  <a:pt x="483" y="1087"/>
                </a:lnTo>
                <a:lnTo>
                  <a:pt x="482" y="1086"/>
                </a:lnTo>
                <a:lnTo>
                  <a:pt x="482" y="1086"/>
                </a:lnTo>
                <a:lnTo>
                  <a:pt x="481" y="1086"/>
                </a:lnTo>
                <a:lnTo>
                  <a:pt x="481" y="1086"/>
                </a:lnTo>
                <a:lnTo>
                  <a:pt x="481" y="1086"/>
                </a:lnTo>
                <a:lnTo>
                  <a:pt x="481" y="1086"/>
                </a:lnTo>
                <a:lnTo>
                  <a:pt x="480" y="1086"/>
                </a:lnTo>
                <a:lnTo>
                  <a:pt x="479" y="1086"/>
                </a:lnTo>
                <a:lnTo>
                  <a:pt x="479" y="1085"/>
                </a:lnTo>
                <a:lnTo>
                  <a:pt x="478" y="1085"/>
                </a:lnTo>
                <a:lnTo>
                  <a:pt x="477" y="1085"/>
                </a:lnTo>
                <a:lnTo>
                  <a:pt x="476" y="1085"/>
                </a:lnTo>
                <a:lnTo>
                  <a:pt x="476" y="1085"/>
                </a:lnTo>
                <a:lnTo>
                  <a:pt x="475" y="1085"/>
                </a:lnTo>
                <a:lnTo>
                  <a:pt x="475" y="1084"/>
                </a:lnTo>
                <a:lnTo>
                  <a:pt x="475" y="1084"/>
                </a:lnTo>
                <a:lnTo>
                  <a:pt x="475" y="1084"/>
                </a:lnTo>
                <a:lnTo>
                  <a:pt x="475" y="1083"/>
                </a:lnTo>
                <a:lnTo>
                  <a:pt x="475" y="1083"/>
                </a:lnTo>
                <a:lnTo>
                  <a:pt x="474" y="1083"/>
                </a:lnTo>
                <a:lnTo>
                  <a:pt x="473" y="1083"/>
                </a:lnTo>
                <a:lnTo>
                  <a:pt x="473" y="1083"/>
                </a:lnTo>
                <a:lnTo>
                  <a:pt x="472" y="1083"/>
                </a:lnTo>
                <a:lnTo>
                  <a:pt x="472" y="1083"/>
                </a:lnTo>
                <a:lnTo>
                  <a:pt x="472" y="1083"/>
                </a:lnTo>
                <a:lnTo>
                  <a:pt x="472" y="1082"/>
                </a:lnTo>
                <a:lnTo>
                  <a:pt x="471" y="1082"/>
                </a:lnTo>
                <a:lnTo>
                  <a:pt x="471" y="1083"/>
                </a:lnTo>
                <a:lnTo>
                  <a:pt x="471" y="1083"/>
                </a:lnTo>
                <a:lnTo>
                  <a:pt x="471" y="1083"/>
                </a:lnTo>
                <a:lnTo>
                  <a:pt x="471" y="1083"/>
                </a:lnTo>
                <a:lnTo>
                  <a:pt x="470" y="1083"/>
                </a:lnTo>
                <a:lnTo>
                  <a:pt x="470" y="1083"/>
                </a:lnTo>
                <a:lnTo>
                  <a:pt x="470" y="1083"/>
                </a:lnTo>
                <a:lnTo>
                  <a:pt x="469" y="1083"/>
                </a:lnTo>
                <a:lnTo>
                  <a:pt x="469" y="1083"/>
                </a:lnTo>
                <a:lnTo>
                  <a:pt x="468" y="1083"/>
                </a:lnTo>
                <a:lnTo>
                  <a:pt x="468" y="1084"/>
                </a:lnTo>
                <a:lnTo>
                  <a:pt x="467" y="1084"/>
                </a:lnTo>
                <a:lnTo>
                  <a:pt x="467" y="1084"/>
                </a:lnTo>
                <a:lnTo>
                  <a:pt x="466" y="1084"/>
                </a:lnTo>
                <a:lnTo>
                  <a:pt x="466" y="1084"/>
                </a:lnTo>
                <a:lnTo>
                  <a:pt x="466" y="1084"/>
                </a:lnTo>
                <a:lnTo>
                  <a:pt x="465" y="1084"/>
                </a:lnTo>
                <a:lnTo>
                  <a:pt x="465" y="1085"/>
                </a:lnTo>
                <a:lnTo>
                  <a:pt x="465" y="1085"/>
                </a:lnTo>
                <a:lnTo>
                  <a:pt x="464" y="1086"/>
                </a:lnTo>
                <a:lnTo>
                  <a:pt x="464" y="1086"/>
                </a:lnTo>
                <a:lnTo>
                  <a:pt x="463" y="1086"/>
                </a:lnTo>
                <a:lnTo>
                  <a:pt x="463" y="1086"/>
                </a:lnTo>
                <a:lnTo>
                  <a:pt x="462" y="1086"/>
                </a:lnTo>
                <a:lnTo>
                  <a:pt x="462" y="1085"/>
                </a:lnTo>
                <a:lnTo>
                  <a:pt x="462" y="1085"/>
                </a:lnTo>
                <a:lnTo>
                  <a:pt x="462" y="1084"/>
                </a:lnTo>
                <a:lnTo>
                  <a:pt x="462" y="1084"/>
                </a:lnTo>
                <a:lnTo>
                  <a:pt x="462" y="1083"/>
                </a:lnTo>
                <a:lnTo>
                  <a:pt x="462" y="1083"/>
                </a:lnTo>
                <a:lnTo>
                  <a:pt x="462" y="1083"/>
                </a:lnTo>
                <a:lnTo>
                  <a:pt x="462" y="1082"/>
                </a:lnTo>
                <a:lnTo>
                  <a:pt x="462" y="1082"/>
                </a:lnTo>
                <a:lnTo>
                  <a:pt x="462" y="1081"/>
                </a:lnTo>
                <a:lnTo>
                  <a:pt x="461" y="1081"/>
                </a:lnTo>
                <a:lnTo>
                  <a:pt x="460" y="1081"/>
                </a:lnTo>
                <a:lnTo>
                  <a:pt x="460" y="1081"/>
                </a:lnTo>
                <a:lnTo>
                  <a:pt x="460" y="1082"/>
                </a:lnTo>
                <a:lnTo>
                  <a:pt x="460" y="1082"/>
                </a:lnTo>
                <a:lnTo>
                  <a:pt x="460" y="1082"/>
                </a:lnTo>
                <a:lnTo>
                  <a:pt x="460" y="1083"/>
                </a:lnTo>
                <a:lnTo>
                  <a:pt x="459" y="1083"/>
                </a:lnTo>
                <a:lnTo>
                  <a:pt x="459" y="1083"/>
                </a:lnTo>
                <a:lnTo>
                  <a:pt x="459" y="1082"/>
                </a:lnTo>
                <a:lnTo>
                  <a:pt x="458" y="1082"/>
                </a:lnTo>
                <a:lnTo>
                  <a:pt x="458" y="1082"/>
                </a:lnTo>
                <a:lnTo>
                  <a:pt x="458" y="1081"/>
                </a:lnTo>
                <a:lnTo>
                  <a:pt x="459" y="1081"/>
                </a:lnTo>
                <a:lnTo>
                  <a:pt x="459" y="1080"/>
                </a:lnTo>
                <a:lnTo>
                  <a:pt x="459" y="1079"/>
                </a:lnTo>
                <a:lnTo>
                  <a:pt x="459" y="1079"/>
                </a:lnTo>
                <a:lnTo>
                  <a:pt x="459" y="1078"/>
                </a:lnTo>
                <a:lnTo>
                  <a:pt x="459" y="1078"/>
                </a:lnTo>
                <a:lnTo>
                  <a:pt x="459" y="1078"/>
                </a:lnTo>
                <a:lnTo>
                  <a:pt x="459" y="1077"/>
                </a:lnTo>
                <a:lnTo>
                  <a:pt x="458" y="1077"/>
                </a:lnTo>
                <a:lnTo>
                  <a:pt x="458" y="1078"/>
                </a:lnTo>
                <a:lnTo>
                  <a:pt x="458" y="1078"/>
                </a:lnTo>
                <a:lnTo>
                  <a:pt x="458" y="1078"/>
                </a:lnTo>
                <a:lnTo>
                  <a:pt x="458" y="1079"/>
                </a:lnTo>
                <a:lnTo>
                  <a:pt x="458" y="1080"/>
                </a:lnTo>
                <a:lnTo>
                  <a:pt x="458" y="1080"/>
                </a:lnTo>
                <a:lnTo>
                  <a:pt x="458" y="1081"/>
                </a:lnTo>
                <a:lnTo>
                  <a:pt x="458" y="1081"/>
                </a:lnTo>
                <a:lnTo>
                  <a:pt x="457" y="1081"/>
                </a:lnTo>
                <a:lnTo>
                  <a:pt x="457" y="1082"/>
                </a:lnTo>
                <a:lnTo>
                  <a:pt x="456" y="1082"/>
                </a:lnTo>
                <a:lnTo>
                  <a:pt x="455" y="1082"/>
                </a:lnTo>
                <a:lnTo>
                  <a:pt x="455" y="1082"/>
                </a:lnTo>
                <a:lnTo>
                  <a:pt x="454" y="1082"/>
                </a:lnTo>
                <a:lnTo>
                  <a:pt x="454" y="1082"/>
                </a:lnTo>
                <a:lnTo>
                  <a:pt x="454" y="1082"/>
                </a:lnTo>
                <a:lnTo>
                  <a:pt x="453" y="1082"/>
                </a:lnTo>
                <a:lnTo>
                  <a:pt x="453" y="1082"/>
                </a:lnTo>
                <a:lnTo>
                  <a:pt x="452" y="1082"/>
                </a:lnTo>
                <a:lnTo>
                  <a:pt x="452" y="1082"/>
                </a:lnTo>
                <a:lnTo>
                  <a:pt x="451" y="1082"/>
                </a:lnTo>
                <a:lnTo>
                  <a:pt x="450" y="1082"/>
                </a:lnTo>
                <a:lnTo>
                  <a:pt x="450" y="1083"/>
                </a:lnTo>
                <a:lnTo>
                  <a:pt x="450" y="1083"/>
                </a:lnTo>
                <a:lnTo>
                  <a:pt x="449" y="1083"/>
                </a:lnTo>
                <a:lnTo>
                  <a:pt x="449" y="1083"/>
                </a:lnTo>
                <a:lnTo>
                  <a:pt x="448" y="1083"/>
                </a:lnTo>
                <a:lnTo>
                  <a:pt x="448" y="1083"/>
                </a:lnTo>
                <a:lnTo>
                  <a:pt x="447" y="1082"/>
                </a:lnTo>
                <a:lnTo>
                  <a:pt x="446" y="1082"/>
                </a:lnTo>
                <a:lnTo>
                  <a:pt x="446" y="1082"/>
                </a:lnTo>
                <a:lnTo>
                  <a:pt x="446" y="1081"/>
                </a:lnTo>
                <a:lnTo>
                  <a:pt x="446" y="1080"/>
                </a:lnTo>
                <a:lnTo>
                  <a:pt x="446" y="1080"/>
                </a:lnTo>
                <a:lnTo>
                  <a:pt x="446" y="1079"/>
                </a:lnTo>
                <a:lnTo>
                  <a:pt x="446" y="1078"/>
                </a:lnTo>
                <a:lnTo>
                  <a:pt x="447" y="1078"/>
                </a:lnTo>
                <a:lnTo>
                  <a:pt x="447" y="1077"/>
                </a:lnTo>
                <a:lnTo>
                  <a:pt x="448" y="1076"/>
                </a:lnTo>
                <a:lnTo>
                  <a:pt x="448" y="1075"/>
                </a:lnTo>
                <a:lnTo>
                  <a:pt x="448" y="1074"/>
                </a:lnTo>
                <a:lnTo>
                  <a:pt x="448" y="1074"/>
                </a:lnTo>
                <a:lnTo>
                  <a:pt x="448" y="1074"/>
                </a:lnTo>
                <a:lnTo>
                  <a:pt x="447" y="1073"/>
                </a:lnTo>
                <a:lnTo>
                  <a:pt x="447" y="1073"/>
                </a:lnTo>
                <a:lnTo>
                  <a:pt x="446" y="1073"/>
                </a:lnTo>
                <a:lnTo>
                  <a:pt x="446" y="1072"/>
                </a:lnTo>
                <a:lnTo>
                  <a:pt x="446" y="1072"/>
                </a:lnTo>
                <a:lnTo>
                  <a:pt x="447" y="1071"/>
                </a:lnTo>
                <a:lnTo>
                  <a:pt x="448" y="1071"/>
                </a:lnTo>
                <a:lnTo>
                  <a:pt x="449" y="1070"/>
                </a:lnTo>
                <a:lnTo>
                  <a:pt x="449" y="1070"/>
                </a:lnTo>
                <a:lnTo>
                  <a:pt x="449" y="1070"/>
                </a:lnTo>
                <a:lnTo>
                  <a:pt x="450" y="1070"/>
                </a:lnTo>
                <a:lnTo>
                  <a:pt x="450" y="1069"/>
                </a:lnTo>
                <a:lnTo>
                  <a:pt x="451" y="1069"/>
                </a:lnTo>
                <a:lnTo>
                  <a:pt x="451" y="1069"/>
                </a:lnTo>
                <a:lnTo>
                  <a:pt x="452" y="1069"/>
                </a:lnTo>
                <a:lnTo>
                  <a:pt x="452" y="1068"/>
                </a:lnTo>
                <a:lnTo>
                  <a:pt x="452" y="1068"/>
                </a:lnTo>
                <a:lnTo>
                  <a:pt x="451" y="1067"/>
                </a:lnTo>
                <a:lnTo>
                  <a:pt x="451" y="1067"/>
                </a:lnTo>
                <a:lnTo>
                  <a:pt x="451" y="1066"/>
                </a:lnTo>
                <a:lnTo>
                  <a:pt x="451" y="1066"/>
                </a:lnTo>
                <a:lnTo>
                  <a:pt x="451" y="1065"/>
                </a:lnTo>
                <a:lnTo>
                  <a:pt x="450" y="1064"/>
                </a:lnTo>
                <a:lnTo>
                  <a:pt x="450" y="1063"/>
                </a:lnTo>
                <a:lnTo>
                  <a:pt x="450" y="1063"/>
                </a:lnTo>
                <a:lnTo>
                  <a:pt x="450" y="1063"/>
                </a:lnTo>
                <a:lnTo>
                  <a:pt x="450" y="1062"/>
                </a:lnTo>
                <a:lnTo>
                  <a:pt x="450" y="1062"/>
                </a:lnTo>
                <a:lnTo>
                  <a:pt x="449" y="1062"/>
                </a:lnTo>
                <a:lnTo>
                  <a:pt x="449" y="1062"/>
                </a:lnTo>
                <a:lnTo>
                  <a:pt x="448" y="1062"/>
                </a:lnTo>
                <a:lnTo>
                  <a:pt x="448" y="1062"/>
                </a:lnTo>
                <a:lnTo>
                  <a:pt x="447" y="1063"/>
                </a:lnTo>
                <a:lnTo>
                  <a:pt x="447" y="1063"/>
                </a:lnTo>
                <a:lnTo>
                  <a:pt x="446" y="1063"/>
                </a:lnTo>
                <a:lnTo>
                  <a:pt x="446" y="1063"/>
                </a:lnTo>
                <a:lnTo>
                  <a:pt x="445" y="1064"/>
                </a:lnTo>
                <a:lnTo>
                  <a:pt x="444" y="1064"/>
                </a:lnTo>
                <a:lnTo>
                  <a:pt x="444" y="1064"/>
                </a:lnTo>
                <a:lnTo>
                  <a:pt x="443" y="1064"/>
                </a:lnTo>
                <a:lnTo>
                  <a:pt x="443" y="1065"/>
                </a:lnTo>
                <a:lnTo>
                  <a:pt x="443" y="1065"/>
                </a:lnTo>
                <a:lnTo>
                  <a:pt x="442" y="1066"/>
                </a:lnTo>
                <a:lnTo>
                  <a:pt x="442" y="1066"/>
                </a:lnTo>
                <a:lnTo>
                  <a:pt x="441" y="1066"/>
                </a:lnTo>
                <a:lnTo>
                  <a:pt x="441" y="1066"/>
                </a:lnTo>
                <a:lnTo>
                  <a:pt x="441" y="1065"/>
                </a:lnTo>
                <a:lnTo>
                  <a:pt x="441" y="1065"/>
                </a:lnTo>
                <a:lnTo>
                  <a:pt x="441" y="1064"/>
                </a:lnTo>
                <a:lnTo>
                  <a:pt x="440" y="1064"/>
                </a:lnTo>
                <a:lnTo>
                  <a:pt x="440" y="1063"/>
                </a:lnTo>
                <a:lnTo>
                  <a:pt x="440" y="1063"/>
                </a:lnTo>
                <a:lnTo>
                  <a:pt x="440" y="1063"/>
                </a:lnTo>
                <a:lnTo>
                  <a:pt x="439" y="1063"/>
                </a:lnTo>
                <a:lnTo>
                  <a:pt x="439" y="1062"/>
                </a:lnTo>
                <a:lnTo>
                  <a:pt x="439" y="1062"/>
                </a:lnTo>
                <a:lnTo>
                  <a:pt x="439" y="1061"/>
                </a:lnTo>
                <a:lnTo>
                  <a:pt x="439" y="1061"/>
                </a:lnTo>
                <a:lnTo>
                  <a:pt x="438" y="1061"/>
                </a:lnTo>
                <a:lnTo>
                  <a:pt x="438" y="1060"/>
                </a:lnTo>
                <a:lnTo>
                  <a:pt x="438" y="1060"/>
                </a:lnTo>
                <a:lnTo>
                  <a:pt x="438" y="1059"/>
                </a:lnTo>
                <a:lnTo>
                  <a:pt x="438" y="1059"/>
                </a:lnTo>
                <a:lnTo>
                  <a:pt x="437" y="1059"/>
                </a:lnTo>
                <a:lnTo>
                  <a:pt x="437" y="1059"/>
                </a:lnTo>
                <a:lnTo>
                  <a:pt x="437" y="1059"/>
                </a:lnTo>
                <a:lnTo>
                  <a:pt x="436" y="1058"/>
                </a:lnTo>
                <a:lnTo>
                  <a:pt x="436" y="1058"/>
                </a:lnTo>
                <a:lnTo>
                  <a:pt x="436" y="1057"/>
                </a:lnTo>
                <a:lnTo>
                  <a:pt x="436" y="1057"/>
                </a:lnTo>
                <a:lnTo>
                  <a:pt x="436" y="1057"/>
                </a:lnTo>
                <a:lnTo>
                  <a:pt x="435" y="1057"/>
                </a:lnTo>
                <a:lnTo>
                  <a:pt x="434" y="1057"/>
                </a:lnTo>
                <a:lnTo>
                  <a:pt x="433" y="1057"/>
                </a:lnTo>
                <a:lnTo>
                  <a:pt x="433" y="1057"/>
                </a:lnTo>
                <a:lnTo>
                  <a:pt x="432" y="1057"/>
                </a:lnTo>
                <a:lnTo>
                  <a:pt x="431" y="1057"/>
                </a:lnTo>
                <a:lnTo>
                  <a:pt x="430" y="1057"/>
                </a:lnTo>
                <a:lnTo>
                  <a:pt x="430" y="1058"/>
                </a:lnTo>
                <a:lnTo>
                  <a:pt x="430" y="1059"/>
                </a:lnTo>
                <a:lnTo>
                  <a:pt x="429" y="1059"/>
                </a:lnTo>
                <a:lnTo>
                  <a:pt x="428" y="1059"/>
                </a:lnTo>
                <a:lnTo>
                  <a:pt x="428" y="1060"/>
                </a:lnTo>
                <a:lnTo>
                  <a:pt x="428" y="1061"/>
                </a:lnTo>
                <a:lnTo>
                  <a:pt x="428" y="1061"/>
                </a:lnTo>
                <a:lnTo>
                  <a:pt x="428" y="1061"/>
                </a:lnTo>
                <a:lnTo>
                  <a:pt x="428" y="1062"/>
                </a:lnTo>
                <a:lnTo>
                  <a:pt x="428" y="1062"/>
                </a:lnTo>
                <a:lnTo>
                  <a:pt x="428" y="1062"/>
                </a:lnTo>
                <a:lnTo>
                  <a:pt x="429" y="1063"/>
                </a:lnTo>
                <a:lnTo>
                  <a:pt x="430" y="1063"/>
                </a:lnTo>
                <a:lnTo>
                  <a:pt x="430" y="1063"/>
                </a:lnTo>
                <a:lnTo>
                  <a:pt x="430" y="1064"/>
                </a:lnTo>
                <a:lnTo>
                  <a:pt x="431" y="1064"/>
                </a:lnTo>
                <a:lnTo>
                  <a:pt x="431" y="1065"/>
                </a:lnTo>
                <a:lnTo>
                  <a:pt x="431" y="1065"/>
                </a:lnTo>
                <a:lnTo>
                  <a:pt x="431" y="1066"/>
                </a:lnTo>
                <a:lnTo>
                  <a:pt x="430" y="1066"/>
                </a:lnTo>
                <a:lnTo>
                  <a:pt x="429" y="1066"/>
                </a:lnTo>
                <a:lnTo>
                  <a:pt x="429" y="1066"/>
                </a:lnTo>
                <a:lnTo>
                  <a:pt x="429" y="1065"/>
                </a:lnTo>
                <a:lnTo>
                  <a:pt x="428" y="1065"/>
                </a:lnTo>
                <a:lnTo>
                  <a:pt x="427" y="1064"/>
                </a:lnTo>
                <a:lnTo>
                  <a:pt x="426" y="1064"/>
                </a:lnTo>
                <a:lnTo>
                  <a:pt x="426" y="1063"/>
                </a:lnTo>
                <a:lnTo>
                  <a:pt x="425" y="1062"/>
                </a:lnTo>
                <a:lnTo>
                  <a:pt x="425" y="1062"/>
                </a:lnTo>
                <a:lnTo>
                  <a:pt x="425" y="1062"/>
                </a:lnTo>
                <a:lnTo>
                  <a:pt x="425" y="1061"/>
                </a:lnTo>
                <a:lnTo>
                  <a:pt x="425" y="1061"/>
                </a:lnTo>
                <a:lnTo>
                  <a:pt x="425" y="1061"/>
                </a:lnTo>
                <a:lnTo>
                  <a:pt x="425" y="1060"/>
                </a:lnTo>
                <a:lnTo>
                  <a:pt x="425" y="1059"/>
                </a:lnTo>
                <a:lnTo>
                  <a:pt x="425" y="1059"/>
                </a:lnTo>
                <a:lnTo>
                  <a:pt x="425" y="1058"/>
                </a:lnTo>
                <a:lnTo>
                  <a:pt x="425" y="1058"/>
                </a:lnTo>
                <a:lnTo>
                  <a:pt x="425" y="1057"/>
                </a:lnTo>
                <a:lnTo>
                  <a:pt x="425" y="1057"/>
                </a:lnTo>
                <a:lnTo>
                  <a:pt x="425" y="1058"/>
                </a:lnTo>
                <a:lnTo>
                  <a:pt x="424" y="1057"/>
                </a:lnTo>
                <a:lnTo>
                  <a:pt x="423" y="1057"/>
                </a:lnTo>
                <a:lnTo>
                  <a:pt x="423" y="1057"/>
                </a:lnTo>
                <a:lnTo>
                  <a:pt x="422" y="1057"/>
                </a:lnTo>
                <a:lnTo>
                  <a:pt x="422" y="1057"/>
                </a:lnTo>
                <a:lnTo>
                  <a:pt x="422" y="1056"/>
                </a:lnTo>
                <a:lnTo>
                  <a:pt x="421" y="1055"/>
                </a:lnTo>
                <a:lnTo>
                  <a:pt x="421" y="1054"/>
                </a:lnTo>
                <a:lnTo>
                  <a:pt x="420" y="1054"/>
                </a:lnTo>
                <a:lnTo>
                  <a:pt x="421" y="1053"/>
                </a:lnTo>
                <a:lnTo>
                  <a:pt x="421" y="1052"/>
                </a:lnTo>
                <a:lnTo>
                  <a:pt x="421" y="1052"/>
                </a:lnTo>
                <a:lnTo>
                  <a:pt x="422" y="1052"/>
                </a:lnTo>
                <a:lnTo>
                  <a:pt x="424" y="1051"/>
                </a:lnTo>
                <a:lnTo>
                  <a:pt x="424" y="1050"/>
                </a:lnTo>
                <a:lnTo>
                  <a:pt x="425" y="1050"/>
                </a:lnTo>
                <a:lnTo>
                  <a:pt x="426" y="1050"/>
                </a:lnTo>
                <a:lnTo>
                  <a:pt x="427" y="1050"/>
                </a:lnTo>
                <a:lnTo>
                  <a:pt x="427" y="1050"/>
                </a:lnTo>
                <a:lnTo>
                  <a:pt x="428" y="1049"/>
                </a:lnTo>
                <a:lnTo>
                  <a:pt x="427" y="1049"/>
                </a:lnTo>
                <a:lnTo>
                  <a:pt x="427" y="1049"/>
                </a:lnTo>
                <a:lnTo>
                  <a:pt x="427" y="1048"/>
                </a:lnTo>
                <a:lnTo>
                  <a:pt x="426" y="1048"/>
                </a:lnTo>
                <a:lnTo>
                  <a:pt x="425" y="1048"/>
                </a:lnTo>
                <a:lnTo>
                  <a:pt x="425" y="1048"/>
                </a:lnTo>
                <a:lnTo>
                  <a:pt x="424" y="1047"/>
                </a:lnTo>
                <a:lnTo>
                  <a:pt x="423" y="1047"/>
                </a:lnTo>
                <a:lnTo>
                  <a:pt x="423" y="1047"/>
                </a:lnTo>
                <a:lnTo>
                  <a:pt x="422" y="1047"/>
                </a:lnTo>
                <a:lnTo>
                  <a:pt x="421" y="1047"/>
                </a:lnTo>
                <a:lnTo>
                  <a:pt x="420" y="1046"/>
                </a:lnTo>
                <a:lnTo>
                  <a:pt x="420" y="1046"/>
                </a:lnTo>
                <a:lnTo>
                  <a:pt x="419" y="1045"/>
                </a:lnTo>
                <a:lnTo>
                  <a:pt x="419" y="1045"/>
                </a:lnTo>
                <a:lnTo>
                  <a:pt x="420" y="1044"/>
                </a:lnTo>
                <a:lnTo>
                  <a:pt x="420" y="1044"/>
                </a:lnTo>
                <a:lnTo>
                  <a:pt x="421" y="1044"/>
                </a:lnTo>
                <a:lnTo>
                  <a:pt x="422" y="1044"/>
                </a:lnTo>
                <a:lnTo>
                  <a:pt x="423" y="1044"/>
                </a:lnTo>
                <a:lnTo>
                  <a:pt x="424" y="1043"/>
                </a:lnTo>
                <a:lnTo>
                  <a:pt x="425" y="1043"/>
                </a:lnTo>
                <a:lnTo>
                  <a:pt x="425" y="1043"/>
                </a:lnTo>
                <a:lnTo>
                  <a:pt x="425" y="1042"/>
                </a:lnTo>
                <a:lnTo>
                  <a:pt x="425" y="1042"/>
                </a:lnTo>
                <a:lnTo>
                  <a:pt x="424" y="1041"/>
                </a:lnTo>
                <a:lnTo>
                  <a:pt x="424" y="1041"/>
                </a:lnTo>
                <a:lnTo>
                  <a:pt x="424" y="1041"/>
                </a:lnTo>
                <a:lnTo>
                  <a:pt x="424" y="1040"/>
                </a:lnTo>
                <a:lnTo>
                  <a:pt x="423" y="1040"/>
                </a:lnTo>
                <a:lnTo>
                  <a:pt x="422" y="1040"/>
                </a:lnTo>
                <a:lnTo>
                  <a:pt x="422" y="1041"/>
                </a:lnTo>
                <a:lnTo>
                  <a:pt x="422" y="1041"/>
                </a:lnTo>
                <a:lnTo>
                  <a:pt x="422" y="1041"/>
                </a:lnTo>
                <a:lnTo>
                  <a:pt x="422" y="1041"/>
                </a:lnTo>
                <a:lnTo>
                  <a:pt x="422" y="1042"/>
                </a:lnTo>
                <a:lnTo>
                  <a:pt x="422" y="1043"/>
                </a:lnTo>
                <a:lnTo>
                  <a:pt x="422" y="1043"/>
                </a:lnTo>
                <a:lnTo>
                  <a:pt x="421" y="1043"/>
                </a:lnTo>
                <a:lnTo>
                  <a:pt x="421" y="1043"/>
                </a:lnTo>
                <a:lnTo>
                  <a:pt x="420" y="1043"/>
                </a:lnTo>
                <a:lnTo>
                  <a:pt x="419" y="1043"/>
                </a:lnTo>
                <a:lnTo>
                  <a:pt x="419" y="1043"/>
                </a:lnTo>
                <a:lnTo>
                  <a:pt x="418" y="1043"/>
                </a:lnTo>
                <a:lnTo>
                  <a:pt x="417" y="1043"/>
                </a:lnTo>
                <a:lnTo>
                  <a:pt x="417" y="1043"/>
                </a:lnTo>
                <a:lnTo>
                  <a:pt x="416" y="1043"/>
                </a:lnTo>
                <a:lnTo>
                  <a:pt x="416" y="1042"/>
                </a:lnTo>
                <a:lnTo>
                  <a:pt x="416" y="1042"/>
                </a:lnTo>
                <a:lnTo>
                  <a:pt x="416" y="1041"/>
                </a:lnTo>
                <a:lnTo>
                  <a:pt x="416" y="1041"/>
                </a:lnTo>
                <a:lnTo>
                  <a:pt x="416" y="1041"/>
                </a:lnTo>
                <a:lnTo>
                  <a:pt x="416" y="1040"/>
                </a:lnTo>
                <a:lnTo>
                  <a:pt x="416" y="1040"/>
                </a:lnTo>
                <a:lnTo>
                  <a:pt x="415" y="1040"/>
                </a:lnTo>
                <a:lnTo>
                  <a:pt x="415" y="1040"/>
                </a:lnTo>
                <a:lnTo>
                  <a:pt x="414" y="1040"/>
                </a:lnTo>
                <a:lnTo>
                  <a:pt x="414" y="1040"/>
                </a:lnTo>
                <a:lnTo>
                  <a:pt x="413" y="1040"/>
                </a:lnTo>
                <a:lnTo>
                  <a:pt x="412" y="1041"/>
                </a:lnTo>
                <a:lnTo>
                  <a:pt x="412" y="1041"/>
                </a:lnTo>
                <a:lnTo>
                  <a:pt x="412" y="1040"/>
                </a:lnTo>
                <a:lnTo>
                  <a:pt x="411" y="1040"/>
                </a:lnTo>
                <a:lnTo>
                  <a:pt x="411" y="1040"/>
                </a:lnTo>
                <a:lnTo>
                  <a:pt x="411" y="1040"/>
                </a:lnTo>
                <a:lnTo>
                  <a:pt x="411" y="1039"/>
                </a:lnTo>
                <a:lnTo>
                  <a:pt x="410" y="1039"/>
                </a:lnTo>
                <a:lnTo>
                  <a:pt x="410" y="1039"/>
                </a:lnTo>
                <a:lnTo>
                  <a:pt x="409" y="1039"/>
                </a:lnTo>
                <a:lnTo>
                  <a:pt x="409" y="1039"/>
                </a:lnTo>
                <a:lnTo>
                  <a:pt x="408" y="1039"/>
                </a:lnTo>
                <a:lnTo>
                  <a:pt x="408" y="1039"/>
                </a:lnTo>
                <a:lnTo>
                  <a:pt x="408" y="1038"/>
                </a:lnTo>
                <a:lnTo>
                  <a:pt x="407" y="1038"/>
                </a:lnTo>
                <a:lnTo>
                  <a:pt x="407" y="1037"/>
                </a:lnTo>
                <a:lnTo>
                  <a:pt x="407" y="1037"/>
                </a:lnTo>
                <a:lnTo>
                  <a:pt x="407" y="1036"/>
                </a:lnTo>
                <a:lnTo>
                  <a:pt x="408" y="1036"/>
                </a:lnTo>
                <a:lnTo>
                  <a:pt x="408" y="1036"/>
                </a:lnTo>
                <a:lnTo>
                  <a:pt x="408" y="1035"/>
                </a:lnTo>
                <a:lnTo>
                  <a:pt x="409" y="1035"/>
                </a:lnTo>
                <a:lnTo>
                  <a:pt x="410" y="1035"/>
                </a:lnTo>
                <a:lnTo>
                  <a:pt x="410" y="1035"/>
                </a:lnTo>
                <a:lnTo>
                  <a:pt x="411" y="1034"/>
                </a:lnTo>
                <a:lnTo>
                  <a:pt x="411" y="1034"/>
                </a:lnTo>
                <a:lnTo>
                  <a:pt x="412" y="1033"/>
                </a:lnTo>
                <a:lnTo>
                  <a:pt x="412" y="1033"/>
                </a:lnTo>
                <a:lnTo>
                  <a:pt x="413" y="1032"/>
                </a:lnTo>
                <a:lnTo>
                  <a:pt x="413" y="1032"/>
                </a:lnTo>
                <a:lnTo>
                  <a:pt x="414" y="1032"/>
                </a:lnTo>
                <a:lnTo>
                  <a:pt x="414" y="1031"/>
                </a:lnTo>
                <a:lnTo>
                  <a:pt x="414" y="1031"/>
                </a:lnTo>
                <a:lnTo>
                  <a:pt x="414" y="1030"/>
                </a:lnTo>
                <a:lnTo>
                  <a:pt x="414" y="1030"/>
                </a:lnTo>
                <a:lnTo>
                  <a:pt x="414" y="1029"/>
                </a:lnTo>
                <a:lnTo>
                  <a:pt x="414" y="1028"/>
                </a:lnTo>
                <a:lnTo>
                  <a:pt x="414" y="1028"/>
                </a:lnTo>
                <a:lnTo>
                  <a:pt x="413" y="1028"/>
                </a:lnTo>
                <a:lnTo>
                  <a:pt x="413" y="1027"/>
                </a:lnTo>
                <a:lnTo>
                  <a:pt x="413" y="1026"/>
                </a:lnTo>
                <a:lnTo>
                  <a:pt x="413" y="1025"/>
                </a:lnTo>
                <a:lnTo>
                  <a:pt x="413" y="1026"/>
                </a:lnTo>
                <a:lnTo>
                  <a:pt x="414" y="1026"/>
                </a:lnTo>
                <a:lnTo>
                  <a:pt x="414" y="1026"/>
                </a:lnTo>
                <a:lnTo>
                  <a:pt x="414" y="1027"/>
                </a:lnTo>
                <a:lnTo>
                  <a:pt x="415" y="1027"/>
                </a:lnTo>
                <a:lnTo>
                  <a:pt x="415" y="1027"/>
                </a:lnTo>
                <a:lnTo>
                  <a:pt x="415" y="1028"/>
                </a:lnTo>
                <a:lnTo>
                  <a:pt x="415" y="1028"/>
                </a:lnTo>
                <a:lnTo>
                  <a:pt x="416" y="1029"/>
                </a:lnTo>
                <a:lnTo>
                  <a:pt x="416" y="1029"/>
                </a:lnTo>
                <a:lnTo>
                  <a:pt x="416" y="1030"/>
                </a:lnTo>
                <a:lnTo>
                  <a:pt x="416" y="1030"/>
                </a:lnTo>
                <a:lnTo>
                  <a:pt x="416" y="1031"/>
                </a:lnTo>
                <a:lnTo>
                  <a:pt x="417" y="1032"/>
                </a:lnTo>
                <a:lnTo>
                  <a:pt x="417" y="1032"/>
                </a:lnTo>
                <a:lnTo>
                  <a:pt x="417" y="1032"/>
                </a:lnTo>
                <a:lnTo>
                  <a:pt x="416" y="1033"/>
                </a:lnTo>
                <a:lnTo>
                  <a:pt x="416" y="1034"/>
                </a:lnTo>
                <a:lnTo>
                  <a:pt x="416" y="1034"/>
                </a:lnTo>
                <a:lnTo>
                  <a:pt x="416" y="1035"/>
                </a:lnTo>
                <a:lnTo>
                  <a:pt x="417" y="1034"/>
                </a:lnTo>
                <a:lnTo>
                  <a:pt x="417" y="1033"/>
                </a:lnTo>
                <a:lnTo>
                  <a:pt x="418" y="1033"/>
                </a:lnTo>
                <a:lnTo>
                  <a:pt x="418" y="1032"/>
                </a:lnTo>
                <a:lnTo>
                  <a:pt x="418" y="1031"/>
                </a:lnTo>
                <a:lnTo>
                  <a:pt x="417" y="1029"/>
                </a:lnTo>
                <a:lnTo>
                  <a:pt x="417" y="1028"/>
                </a:lnTo>
                <a:lnTo>
                  <a:pt x="418" y="1027"/>
                </a:lnTo>
                <a:lnTo>
                  <a:pt x="419" y="1026"/>
                </a:lnTo>
                <a:lnTo>
                  <a:pt x="419" y="1025"/>
                </a:lnTo>
                <a:lnTo>
                  <a:pt x="419" y="1024"/>
                </a:lnTo>
                <a:lnTo>
                  <a:pt x="419" y="1024"/>
                </a:lnTo>
                <a:lnTo>
                  <a:pt x="418" y="1024"/>
                </a:lnTo>
                <a:lnTo>
                  <a:pt x="418" y="1024"/>
                </a:lnTo>
                <a:lnTo>
                  <a:pt x="417" y="1025"/>
                </a:lnTo>
                <a:lnTo>
                  <a:pt x="417" y="1025"/>
                </a:lnTo>
                <a:lnTo>
                  <a:pt x="416" y="1025"/>
                </a:lnTo>
                <a:lnTo>
                  <a:pt x="416" y="1025"/>
                </a:lnTo>
                <a:lnTo>
                  <a:pt x="415" y="1025"/>
                </a:lnTo>
                <a:lnTo>
                  <a:pt x="416" y="1024"/>
                </a:lnTo>
                <a:lnTo>
                  <a:pt x="416" y="1023"/>
                </a:lnTo>
                <a:lnTo>
                  <a:pt x="416" y="1022"/>
                </a:lnTo>
                <a:lnTo>
                  <a:pt x="415" y="1022"/>
                </a:lnTo>
                <a:lnTo>
                  <a:pt x="414" y="1023"/>
                </a:lnTo>
                <a:lnTo>
                  <a:pt x="413" y="1023"/>
                </a:lnTo>
                <a:lnTo>
                  <a:pt x="413" y="1023"/>
                </a:lnTo>
                <a:lnTo>
                  <a:pt x="412" y="1023"/>
                </a:lnTo>
                <a:lnTo>
                  <a:pt x="412" y="1022"/>
                </a:lnTo>
                <a:lnTo>
                  <a:pt x="412" y="1021"/>
                </a:lnTo>
                <a:lnTo>
                  <a:pt x="413" y="1020"/>
                </a:lnTo>
                <a:lnTo>
                  <a:pt x="414" y="1020"/>
                </a:lnTo>
                <a:lnTo>
                  <a:pt x="415" y="1019"/>
                </a:lnTo>
                <a:lnTo>
                  <a:pt x="415" y="1019"/>
                </a:lnTo>
                <a:lnTo>
                  <a:pt x="416" y="1019"/>
                </a:lnTo>
                <a:lnTo>
                  <a:pt x="416" y="1019"/>
                </a:lnTo>
                <a:lnTo>
                  <a:pt x="417" y="1019"/>
                </a:lnTo>
                <a:lnTo>
                  <a:pt x="417" y="1020"/>
                </a:lnTo>
                <a:lnTo>
                  <a:pt x="417" y="1020"/>
                </a:lnTo>
                <a:lnTo>
                  <a:pt x="418" y="1020"/>
                </a:lnTo>
                <a:lnTo>
                  <a:pt x="419" y="1020"/>
                </a:lnTo>
                <a:lnTo>
                  <a:pt x="419" y="1020"/>
                </a:lnTo>
                <a:lnTo>
                  <a:pt x="419" y="1019"/>
                </a:lnTo>
                <a:lnTo>
                  <a:pt x="419" y="1019"/>
                </a:lnTo>
                <a:lnTo>
                  <a:pt x="419" y="1019"/>
                </a:lnTo>
                <a:lnTo>
                  <a:pt x="418" y="1018"/>
                </a:lnTo>
                <a:lnTo>
                  <a:pt x="418" y="1017"/>
                </a:lnTo>
                <a:lnTo>
                  <a:pt x="417" y="1017"/>
                </a:lnTo>
                <a:lnTo>
                  <a:pt x="416" y="1018"/>
                </a:lnTo>
                <a:lnTo>
                  <a:pt x="416" y="1018"/>
                </a:lnTo>
                <a:lnTo>
                  <a:pt x="415" y="1017"/>
                </a:lnTo>
                <a:lnTo>
                  <a:pt x="415" y="1017"/>
                </a:lnTo>
                <a:lnTo>
                  <a:pt x="413" y="1018"/>
                </a:lnTo>
                <a:lnTo>
                  <a:pt x="413" y="1018"/>
                </a:lnTo>
                <a:lnTo>
                  <a:pt x="412" y="1018"/>
                </a:lnTo>
                <a:lnTo>
                  <a:pt x="411" y="1017"/>
                </a:lnTo>
                <a:lnTo>
                  <a:pt x="411" y="1016"/>
                </a:lnTo>
                <a:lnTo>
                  <a:pt x="411" y="1016"/>
                </a:lnTo>
                <a:lnTo>
                  <a:pt x="411" y="1015"/>
                </a:lnTo>
                <a:lnTo>
                  <a:pt x="410" y="1014"/>
                </a:lnTo>
                <a:lnTo>
                  <a:pt x="409" y="1014"/>
                </a:lnTo>
                <a:lnTo>
                  <a:pt x="409" y="1014"/>
                </a:lnTo>
                <a:lnTo>
                  <a:pt x="409" y="1015"/>
                </a:lnTo>
                <a:lnTo>
                  <a:pt x="408" y="1015"/>
                </a:lnTo>
                <a:lnTo>
                  <a:pt x="408" y="1016"/>
                </a:lnTo>
                <a:lnTo>
                  <a:pt x="409" y="1016"/>
                </a:lnTo>
                <a:lnTo>
                  <a:pt x="409" y="1016"/>
                </a:lnTo>
                <a:lnTo>
                  <a:pt x="409" y="1017"/>
                </a:lnTo>
                <a:lnTo>
                  <a:pt x="410" y="1017"/>
                </a:lnTo>
                <a:lnTo>
                  <a:pt x="409" y="1018"/>
                </a:lnTo>
                <a:lnTo>
                  <a:pt x="408" y="1018"/>
                </a:lnTo>
                <a:lnTo>
                  <a:pt x="408" y="1017"/>
                </a:lnTo>
                <a:lnTo>
                  <a:pt x="407" y="1016"/>
                </a:lnTo>
                <a:lnTo>
                  <a:pt x="407" y="1016"/>
                </a:lnTo>
                <a:lnTo>
                  <a:pt x="407" y="1015"/>
                </a:lnTo>
                <a:lnTo>
                  <a:pt x="407" y="1014"/>
                </a:lnTo>
                <a:lnTo>
                  <a:pt x="407" y="1013"/>
                </a:lnTo>
                <a:lnTo>
                  <a:pt x="406" y="1012"/>
                </a:lnTo>
                <a:lnTo>
                  <a:pt x="406" y="1011"/>
                </a:lnTo>
                <a:lnTo>
                  <a:pt x="406" y="1011"/>
                </a:lnTo>
                <a:lnTo>
                  <a:pt x="406" y="1010"/>
                </a:lnTo>
                <a:lnTo>
                  <a:pt x="405" y="1010"/>
                </a:lnTo>
                <a:lnTo>
                  <a:pt x="404" y="1009"/>
                </a:lnTo>
                <a:lnTo>
                  <a:pt x="404" y="1009"/>
                </a:lnTo>
                <a:lnTo>
                  <a:pt x="404" y="1008"/>
                </a:lnTo>
                <a:lnTo>
                  <a:pt x="404" y="1008"/>
                </a:lnTo>
                <a:lnTo>
                  <a:pt x="404" y="1008"/>
                </a:lnTo>
                <a:lnTo>
                  <a:pt x="404" y="1008"/>
                </a:lnTo>
                <a:lnTo>
                  <a:pt x="404" y="1009"/>
                </a:lnTo>
                <a:lnTo>
                  <a:pt x="403" y="1009"/>
                </a:lnTo>
                <a:lnTo>
                  <a:pt x="403" y="1010"/>
                </a:lnTo>
                <a:lnTo>
                  <a:pt x="403" y="1010"/>
                </a:lnTo>
                <a:lnTo>
                  <a:pt x="402" y="1010"/>
                </a:lnTo>
                <a:lnTo>
                  <a:pt x="402" y="1010"/>
                </a:lnTo>
                <a:lnTo>
                  <a:pt x="401" y="1010"/>
                </a:lnTo>
                <a:lnTo>
                  <a:pt x="400" y="1010"/>
                </a:lnTo>
                <a:lnTo>
                  <a:pt x="400" y="1009"/>
                </a:lnTo>
                <a:lnTo>
                  <a:pt x="400" y="1008"/>
                </a:lnTo>
                <a:lnTo>
                  <a:pt x="400" y="1008"/>
                </a:lnTo>
                <a:lnTo>
                  <a:pt x="400" y="1008"/>
                </a:lnTo>
                <a:lnTo>
                  <a:pt x="400" y="1007"/>
                </a:lnTo>
                <a:lnTo>
                  <a:pt x="400" y="1007"/>
                </a:lnTo>
                <a:lnTo>
                  <a:pt x="399" y="1007"/>
                </a:lnTo>
                <a:lnTo>
                  <a:pt x="398" y="1007"/>
                </a:lnTo>
                <a:lnTo>
                  <a:pt x="397" y="1007"/>
                </a:lnTo>
                <a:lnTo>
                  <a:pt x="397" y="1007"/>
                </a:lnTo>
                <a:lnTo>
                  <a:pt x="396" y="1007"/>
                </a:lnTo>
                <a:lnTo>
                  <a:pt x="396" y="1007"/>
                </a:lnTo>
                <a:lnTo>
                  <a:pt x="396" y="1007"/>
                </a:lnTo>
                <a:lnTo>
                  <a:pt x="395" y="1007"/>
                </a:lnTo>
                <a:lnTo>
                  <a:pt x="395" y="1007"/>
                </a:lnTo>
                <a:lnTo>
                  <a:pt x="395" y="1006"/>
                </a:lnTo>
                <a:lnTo>
                  <a:pt x="394" y="1006"/>
                </a:lnTo>
                <a:lnTo>
                  <a:pt x="393" y="1005"/>
                </a:lnTo>
                <a:lnTo>
                  <a:pt x="393" y="1005"/>
                </a:lnTo>
                <a:lnTo>
                  <a:pt x="393" y="1004"/>
                </a:lnTo>
                <a:lnTo>
                  <a:pt x="392" y="1004"/>
                </a:lnTo>
                <a:lnTo>
                  <a:pt x="392" y="1004"/>
                </a:lnTo>
                <a:lnTo>
                  <a:pt x="391" y="1004"/>
                </a:lnTo>
                <a:lnTo>
                  <a:pt x="391" y="1004"/>
                </a:lnTo>
                <a:lnTo>
                  <a:pt x="391" y="1003"/>
                </a:lnTo>
                <a:lnTo>
                  <a:pt x="390" y="1003"/>
                </a:lnTo>
                <a:lnTo>
                  <a:pt x="390" y="1003"/>
                </a:lnTo>
                <a:lnTo>
                  <a:pt x="390" y="1004"/>
                </a:lnTo>
                <a:lnTo>
                  <a:pt x="389" y="1004"/>
                </a:lnTo>
                <a:lnTo>
                  <a:pt x="389" y="1004"/>
                </a:lnTo>
                <a:lnTo>
                  <a:pt x="388" y="1004"/>
                </a:lnTo>
                <a:lnTo>
                  <a:pt x="388" y="1005"/>
                </a:lnTo>
                <a:lnTo>
                  <a:pt x="388" y="1005"/>
                </a:lnTo>
                <a:lnTo>
                  <a:pt x="388" y="1006"/>
                </a:lnTo>
                <a:lnTo>
                  <a:pt x="388" y="1006"/>
                </a:lnTo>
                <a:lnTo>
                  <a:pt x="389" y="1006"/>
                </a:lnTo>
                <a:lnTo>
                  <a:pt x="389" y="1007"/>
                </a:lnTo>
                <a:lnTo>
                  <a:pt x="389" y="1007"/>
                </a:lnTo>
                <a:lnTo>
                  <a:pt x="389" y="1007"/>
                </a:lnTo>
                <a:lnTo>
                  <a:pt x="390" y="1008"/>
                </a:lnTo>
                <a:lnTo>
                  <a:pt x="390" y="1008"/>
                </a:lnTo>
                <a:lnTo>
                  <a:pt x="390" y="1008"/>
                </a:lnTo>
                <a:lnTo>
                  <a:pt x="390" y="1009"/>
                </a:lnTo>
                <a:lnTo>
                  <a:pt x="390" y="1009"/>
                </a:lnTo>
                <a:lnTo>
                  <a:pt x="390" y="1010"/>
                </a:lnTo>
                <a:lnTo>
                  <a:pt x="390" y="1011"/>
                </a:lnTo>
                <a:lnTo>
                  <a:pt x="390" y="1011"/>
                </a:lnTo>
                <a:lnTo>
                  <a:pt x="390" y="1011"/>
                </a:lnTo>
                <a:lnTo>
                  <a:pt x="390" y="1012"/>
                </a:lnTo>
                <a:lnTo>
                  <a:pt x="390" y="1012"/>
                </a:lnTo>
                <a:lnTo>
                  <a:pt x="390" y="1013"/>
                </a:lnTo>
                <a:lnTo>
                  <a:pt x="389" y="1013"/>
                </a:lnTo>
                <a:lnTo>
                  <a:pt x="389" y="1014"/>
                </a:lnTo>
                <a:lnTo>
                  <a:pt x="389" y="1014"/>
                </a:lnTo>
                <a:lnTo>
                  <a:pt x="388" y="1015"/>
                </a:lnTo>
                <a:lnTo>
                  <a:pt x="388" y="1015"/>
                </a:lnTo>
                <a:lnTo>
                  <a:pt x="388" y="1015"/>
                </a:lnTo>
                <a:lnTo>
                  <a:pt x="387" y="1016"/>
                </a:lnTo>
                <a:lnTo>
                  <a:pt x="387" y="1016"/>
                </a:lnTo>
                <a:lnTo>
                  <a:pt x="387" y="1016"/>
                </a:lnTo>
                <a:lnTo>
                  <a:pt x="386" y="1016"/>
                </a:lnTo>
                <a:lnTo>
                  <a:pt x="385" y="1015"/>
                </a:lnTo>
                <a:lnTo>
                  <a:pt x="385" y="1015"/>
                </a:lnTo>
                <a:lnTo>
                  <a:pt x="384" y="1014"/>
                </a:lnTo>
                <a:lnTo>
                  <a:pt x="384" y="1014"/>
                </a:lnTo>
                <a:lnTo>
                  <a:pt x="384" y="1014"/>
                </a:lnTo>
                <a:lnTo>
                  <a:pt x="384" y="1013"/>
                </a:lnTo>
                <a:lnTo>
                  <a:pt x="384" y="1013"/>
                </a:lnTo>
                <a:lnTo>
                  <a:pt x="384" y="1012"/>
                </a:lnTo>
                <a:lnTo>
                  <a:pt x="385" y="1012"/>
                </a:lnTo>
                <a:lnTo>
                  <a:pt x="385" y="1011"/>
                </a:lnTo>
                <a:lnTo>
                  <a:pt x="386" y="1011"/>
                </a:lnTo>
                <a:lnTo>
                  <a:pt x="386" y="1011"/>
                </a:lnTo>
                <a:lnTo>
                  <a:pt x="387" y="1010"/>
                </a:lnTo>
                <a:lnTo>
                  <a:pt x="387" y="1010"/>
                </a:lnTo>
                <a:lnTo>
                  <a:pt x="387" y="1009"/>
                </a:lnTo>
                <a:lnTo>
                  <a:pt x="387" y="1009"/>
                </a:lnTo>
                <a:lnTo>
                  <a:pt x="386" y="1008"/>
                </a:lnTo>
                <a:lnTo>
                  <a:pt x="386" y="1008"/>
                </a:lnTo>
                <a:lnTo>
                  <a:pt x="385" y="1008"/>
                </a:lnTo>
                <a:lnTo>
                  <a:pt x="385" y="1009"/>
                </a:lnTo>
                <a:lnTo>
                  <a:pt x="384" y="1009"/>
                </a:lnTo>
                <a:lnTo>
                  <a:pt x="384" y="1010"/>
                </a:lnTo>
                <a:lnTo>
                  <a:pt x="384" y="1010"/>
                </a:lnTo>
                <a:lnTo>
                  <a:pt x="384" y="1010"/>
                </a:lnTo>
                <a:lnTo>
                  <a:pt x="384" y="1010"/>
                </a:lnTo>
                <a:lnTo>
                  <a:pt x="383" y="1010"/>
                </a:lnTo>
                <a:lnTo>
                  <a:pt x="383" y="1010"/>
                </a:lnTo>
                <a:lnTo>
                  <a:pt x="383" y="1010"/>
                </a:lnTo>
                <a:lnTo>
                  <a:pt x="382" y="1009"/>
                </a:lnTo>
                <a:lnTo>
                  <a:pt x="382" y="1008"/>
                </a:lnTo>
                <a:lnTo>
                  <a:pt x="381" y="1008"/>
                </a:lnTo>
                <a:lnTo>
                  <a:pt x="381" y="1008"/>
                </a:lnTo>
                <a:lnTo>
                  <a:pt x="381" y="1007"/>
                </a:lnTo>
                <a:lnTo>
                  <a:pt x="381" y="1007"/>
                </a:lnTo>
                <a:lnTo>
                  <a:pt x="381" y="1007"/>
                </a:lnTo>
                <a:lnTo>
                  <a:pt x="381" y="1006"/>
                </a:lnTo>
                <a:lnTo>
                  <a:pt x="381" y="1006"/>
                </a:lnTo>
                <a:lnTo>
                  <a:pt x="380" y="1006"/>
                </a:lnTo>
                <a:lnTo>
                  <a:pt x="380" y="1007"/>
                </a:lnTo>
                <a:lnTo>
                  <a:pt x="380" y="1007"/>
                </a:lnTo>
                <a:lnTo>
                  <a:pt x="380" y="1007"/>
                </a:lnTo>
                <a:lnTo>
                  <a:pt x="380" y="1007"/>
                </a:lnTo>
                <a:lnTo>
                  <a:pt x="379" y="1007"/>
                </a:lnTo>
                <a:lnTo>
                  <a:pt x="379" y="1008"/>
                </a:lnTo>
                <a:lnTo>
                  <a:pt x="379" y="1008"/>
                </a:lnTo>
                <a:lnTo>
                  <a:pt x="378" y="1007"/>
                </a:lnTo>
                <a:lnTo>
                  <a:pt x="378" y="1007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5"/>
                </a:lnTo>
                <a:lnTo>
                  <a:pt x="379" y="1005"/>
                </a:lnTo>
                <a:lnTo>
                  <a:pt x="379" y="1005"/>
                </a:lnTo>
                <a:lnTo>
                  <a:pt x="379" y="1004"/>
                </a:lnTo>
                <a:lnTo>
                  <a:pt x="380" y="1004"/>
                </a:lnTo>
                <a:lnTo>
                  <a:pt x="380" y="1003"/>
                </a:lnTo>
                <a:lnTo>
                  <a:pt x="381" y="1003"/>
                </a:lnTo>
                <a:lnTo>
                  <a:pt x="381" y="1003"/>
                </a:lnTo>
                <a:lnTo>
                  <a:pt x="382" y="1002"/>
                </a:lnTo>
                <a:lnTo>
                  <a:pt x="382" y="1002"/>
                </a:lnTo>
                <a:lnTo>
                  <a:pt x="383" y="1002"/>
                </a:lnTo>
                <a:lnTo>
                  <a:pt x="383" y="1002"/>
                </a:lnTo>
                <a:lnTo>
                  <a:pt x="383" y="1003"/>
                </a:lnTo>
                <a:lnTo>
                  <a:pt x="383" y="1003"/>
                </a:lnTo>
                <a:lnTo>
                  <a:pt x="383" y="1003"/>
                </a:lnTo>
                <a:lnTo>
                  <a:pt x="384" y="1003"/>
                </a:lnTo>
                <a:lnTo>
                  <a:pt x="384" y="1003"/>
                </a:lnTo>
                <a:lnTo>
                  <a:pt x="384" y="1004"/>
                </a:lnTo>
                <a:lnTo>
                  <a:pt x="384" y="1004"/>
                </a:lnTo>
                <a:lnTo>
                  <a:pt x="384" y="1004"/>
                </a:lnTo>
                <a:lnTo>
                  <a:pt x="384" y="1003"/>
                </a:lnTo>
                <a:lnTo>
                  <a:pt x="384" y="1003"/>
                </a:lnTo>
                <a:lnTo>
                  <a:pt x="385" y="1003"/>
                </a:lnTo>
                <a:lnTo>
                  <a:pt x="385" y="1003"/>
                </a:lnTo>
                <a:lnTo>
                  <a:pt x="385" y="1002"/>
                </a:lnTo>
                <a:lnTo>
                  <a:pt x="385" y="1002"/>
                </a:lnTo>
                <a:lnTo>
                  <a:pt x="385" y="1001"/>
                </a:lnTo>
                <a:lnTo>
                  <a:pt x="385" y="1001"/>
                </a:lnTo>
                <a:lnTo>
                  <a:pt x="385" y="1000"/>
                </a:lnTo>
                <a:lnTo>
                  <a:pt x="385" y="1000"/>
                </a:lnTo>
                <a:lnTo>
                  <a:pt x="385" y="999"/>
                </a:lnTo>
                <a:lnTo>
                  <a:pt x="385" y="999"/>
                </a:lnTo>
                <a:lnTo>
                  <a:pt x="386" y="999"/>
                </a:lnTo>
                <a:lnTo>
                  <a:pt x="386" y="999"/>
                </a:lnTo>
                <a:lnTo>
                  <a:pt x="386" y="999"/>
                </a:lnTo>
                <a:lnTo>
                  <a:pt x="386" y="998"/>
                </a:lnTo>
                <a:lnTo>
                  <a:pt x="385" y="998"/>
                </a:lnTo>
                <a:lnTo>
                  <a:pt x="384" y="998"/>
                </a:lnTo>
                <a:lnTo>
                  <a:pt x="384" y="998"/>
                </a:lnTo>
                <a:lnTo>
                  <a:pt x="383" y="998"/>
                </a:lnTo>
                <a:lnTo>
                  <a:pt x="383" y="998"/>
                </a:lnTo>
                <a:lnTo>
                  <a:pt x="383" y="998"/>
                </a:lnTo>
                <a:lnTo>
                  <a:pt x="382" y="998"/>
                </a:lnTo>
                <a:lnTo>
                  <a:pt x="381" y="998"/>
                </a:lnTo>
                <a:lnTo>
                  <a:pt x="380" y="997"/>
                </a:lnTo>
                <a:lnTo>
                  <a:pt x="380" y="997"/>
                </a:lnTo>
                <a:lnTo>
                  <a:pt x="381" y="996"/>
                </a:lnTo>
                <a:lnTo>
                  <a:pt x="381" y="996"/>
                </a:lnTo>
                <a:lnTo>
                  <a:pt x="382" y="996"/>
                </a:lnTo>
                <a:lnTo>
                  <a:pt x="383" y="995"/>
                </a:lnTo>
                <a:lnTo>
                  <a:pt x="383" y="995"/>
                </a:lnTo>
                <a:lnTo>
                  <a:pt x="383" y="995"/>
                </a:lnTo>
                <a:lnTo>
                  <a:pt x="383" y="995"/>
                </a:lnTo>
                <a:lnTo>
                  <a:pt x="383" y="995"/>
                </a:lnTo>
                <a:lnTo>
                  <a:pt x="383" y="995"/>
                </a:lnTo>
                <a:lnTo>
                  <a:pt x="382" y="995"/>
                </a:lnTo>
                <a:lnTo>
                  <a:pt x="381" y="995"/>
                </a:lnTo>
                <a:lnTo>
                  <a:pt x="380" y="995"/>
                </a:lnTo>
                <a:lnTo>
                  <a:pt x="380" y="995"/>
                </a:lnTo>
                <a:lnTo>
                  <a:pt x="379" y="995"/>
                </a:lnTo>
                <a:lnTo>
                  <a:pt x="378" y="995"/>
                </a:lnTo>
                <a:lnTo>
                  <a:pt x="378" y="995"/>
                </a:lnTo>
                <a:lnTo>
                  <a:pt x="378" y="994"/>
                </a:lnTo>
                <a:lnTo>
                  <a:pt x="378" y="993"/>
                </a:lnTo>
                <a:lnTo>
                  <a:pt x="378" y="993"/>
                </a:lnTo>
                <a:lnTo>
                  <a:pt x="379" y="992"/>
                </a:lnTo>
                <a:lnTo>
                  <a:pt x="379" y="992"/>
                </a:lnTo>
                <a:lnTo>
                  <a:pt x="378" y="992"/>
                </a:lnTo>
                <a:lnTo>
                  <a:pt x="378" y="992"/>
                </a:lnTo>
                <a:lnTo>
                  <a:pt x="377" y="993"/>
                </a:lnTo>
                <a:lnTo>
                  <a:pt x="377" y="993"/>
                </a:lnTo>
                <a:lnTo>
                  <a:pt x="376" y="993"/>
                </a:lnTo>
                <a:lnTo>
                  <a:pt x="376" y="994"/>
                </a:lnTo>
                <a:lnTo>
                  <a:pt x="376" y="994"/>
                </a:lnTo>
                <a:lnTo>
                  <a:pt x="375" y="994"/>
                </a:lnTo>
                <a:lnTo>
                  <a:pt x="375" y="994"/>
                </a:lnTo>
                <a:lnTo>
                  <a:pt x="375" y="994"/>
                </a:lnTo>
                <a:lnTo>
                  <a:pt x="375" y="994"/>
                </a:lnTo>
                <a:lnTo>
                  <a:pt x="375" y="993"/>
                </a:lnTo>
                <a:lnTo>
                  <a:pt x="375" y="992"/>
                </a:lnTo>
                <a:lnTo>
                  <a:pt x="375" y="992"/>
                </a:lnTo>
                <a:lnTo>
                  <a:pt x="375" y="991"/>
                </a:lnTo>
                <a:lnTo>
                  <a:pt x="375" y="991"/>
                </a:lnTo>
                <a:lnTo>
                  <a:pt x="376" y="991"/>
                </a:lnTo>
                <a:lnTo>
                  <a:pt x="376" y="991"/>
                </a:lnTo>
                <a:lnTo>
                  <a:pt x="377" y="991"/>
                </a:lnTo>
                <a:lnTo>
                  <a:pt x="377" y="991"/>
                </a:lnTo>
                <a:lnTo>
                  <a:pt x="378" y="990"/>
                </a:lnTo>
                <a:lnTo>
                  <a:pt x="378" y="990"/>
                </a:lnTo>
                <a:lnTo>
                  <a:pt x="379" y="990"/>
                </a:lnTo>
                <a:lnTo>
                  <a:pt x="380" y="990"/>
                </a:lnTo>
                <a:lnTo>
                  <a:pt x="381" y="991"/>
                </a:lnTo>
                <a:lnTo>
                  <a:pt x="381" y="991"/>
                </a:lnTo>
                <a:lnTo>
                  <a:pt x="382" y="991"/>
                </a:lnTo>
                <a:lnTo>
                  <a:pt x="382" y="992"/>
                </a:lnTo>
                <a:lnTo>
                  <a:pt x="383" y="992"/>
                </a:lnTo>
                <a:lnTo>
                  <a:pt x="383" y="991"/>
                </a:lnTo>
                <a:lnTo>
                  <a:pt x="383" y="991"/>
                </a:lnTo>
                <a:lnTo>
                  <a:pt x="383" y="991"/>
                </a:lnTo>
                <a:lnTo>
                  <a:pt x="383" y="990"/>
                </a:lnTo>
                <a:lnTo>
                  <a:pt x="383" y="990"/>
                </a:lnTo>
                <a:lnTo>
                  <a:pt x="383" y="990"/>
                </a:lnTo>
                <a:lnTo>
                  <a:pt x="383" y="989"/>
                </a:lnTo>
                <a:lnTo>
                  <a:pt x="384" y="989"/>
                </a:lnTo>
                <a:lnTo>
                  <a:pt x="383" y="989"/>
                </a:lnTo>
                <a:lnTo>
                  <a:pt x="383" y="989"/>
                </a:lnTo>
                <a:lnTo>
                  <a:pt x="382" y="988"/>
                </a:lnTo>
                <a:lnTo>
                  <a:pt x="382" y="988"/>
                </a:lnTo>
                <a:lnTo>
                  <a:pt x="381" y="987"/>
                </a:lnTo>
                <a:lnTo>
                  <a:pt x="381" y="987"/>
                </a:lnTo>
                <a:lnTo>
                  <a:pt x="381" y="987"/>
                </a:lnTo>
                <a:lnTo>
                  <a:pt x="381" y="987"/>
                </a:lnTo>
                <a:lnTo>
                  <a:pt x="380" y="986"/>
                </a:lnTo>
                <a:lnTo>
                  <a:pt x="380" y="985"/>
                </a:lnTo>
                <a:lnTo>
                  <a:pt x="380" y="984"/>
                </a:lnTo>
                <a:lnTo>
                  <a:pt x="381" y="984"/>
                </a:lnTo>
                <a:lnTo>
                  <a:pt x="382" y="984"/>
                </a:lnTo>
                <a:lnTo>
                  <a:pt x="383" y="984"/>
                </a:lnTo>
                <a:lnTo>
                  <a:pt x="383" y="984"/>
                </a:lnTo>
                <a:lnTo>
                  <a:pt x="383" y="984"/>
                </a:lnTo>
                <a:lnTo>
                  <a:pt x="383" y="985"/>
                </a:lnTo>
                <a:lnTo>
                  <a:pt x="384" y="985"/>
                </a:lnTo>
                <a:lnTo>
                  <a:pt x="384" y="984"/>
                </a:lnTo>
                <a:lnTo>
                  <a:pt x="384" y="984"/>
                </a:lnTo>
                <a:lnTo>
                  <a:pt x="384" y="984"/>
                </a:lnTo>
                <a:lnTo>
                  <a:pt x="384" y="983"/>
                </a:lnTo>
                <a:lnTo>
                  <a:pt x="384" y="983"/>
                </a:lnTo>
                <a:lnTo>
                  <a:pt x="383" y="982"/>
                </a:lnTo>
                <a:lnTo>
                  <a:pt x="383" y="982"/>
                </a:lnTo>
                <a:lnTo>
                  <a:pt x="382" y="982"/>
                </a:lnTo>
                <a:lnTo>
                  <a:pt x="382" y="982"/>
                </a:lnTo>
                <a:lnTo>
                  <a:pt x="381" y="982"/>
                </a:lnTo>
                <a:lnTo>
                  <a:pt x="381" y="982"/>
                </a:lnTo>
                <a:lnTo>
                  <a:pt x="380" y="982"/>
                </a:lnTo>
                <a:lnTo>
                  <a:pt x="379" y="982"/>
                </a:lnTo>
                <a:lnTo>
                  <a:pt x="379" y="982"/>
                </a:lnTo>
                <a:lnTo>
                  <a:pt x="378" y="982"/>
                </a:lnTo>
                <a:lnTo>
                  <a:pt x="377" y="981"/>
                </a:lnTo>
                <a:lnTo>
                  <a:pt x="377" y="980"/>
                </a:lnTo>
                <a:lnTo>
                  <a:pt x="377" y="980"/>
                </a:lnTo>
                <a:lnTo>
                  <a:pt x="377" y="979"/>
                </a:lnTo>
                <a:lnTo>
                  <a:pt x="378" y="979"/>
                </a:lnTo>
                <a:lnTo>
                  <a:pt x="379" y="978"/>
                </a:lnTo>
                <a:lnTo>
                  <a:pt x="379" y="978"/>
                </a:lnTo>
                <a:lnTo>
                  <a:pt x="379" y="978"/>
                </a:lnTo>
                <a:lnTo>
                  <a:pt x="380" y="978"/>
                </a:lnTo>
                <a:lnTo>
                  <a:pt x="380" y="977"/>
                </a:lnTo>
                <a:lnTo>
                  <a:pt x="381" y="977"/>
                </a:lnTo>
                <a:lnTo>
                  <a:pt x="381" y="977"/>
                </a:lnTo>
                <a:lnTo>
                  <a:pt x="382" y="977"/>
                </a:lnTo>
                <a:lnTo>
                  <a:pt x="382" y="976"/>
                </a:lnTo>
                <a:lnTo>
                  <a:pt x="383" y="976"/>
                </a:lnTo>
                <a:lnTo>
                  <a:pt x="383" y="976"/>
                </a:lnTo>
                <a:lnTo>
                  <a:pt x="383" y="976"/>
                </a:lnTo>
                <a:lnTo>
                  <a:pt x="383" y="975"/>
                </a:lnTo>
                <a:lnTo>
                  <a:pt x="383" y="975"/>
                </a:lnTo>
                <a:lnTo>
                  <a:pt x="382" y="975"/>
                </a:lnTo>
                <a:lnTo>
                  <a:pt x="382" y="975"/>
                </a:lnTo>
                <a:lnTo>
                  <a:pt x="381" y="975"/>
                </a:lnTo>
                <a:lnTo>
                  <a:pt x="380" y="975"/>
                </a:lnTo>
                <a:lnTo>
                  <a:pt x="380" y="975"/>
                </a:lnTo>
                <a:lnTo>
                  <a:pt x="379" y="974"/>
                </a:lnTo>
                <a:lnTo>
                  <a:pt x="379" y="974"/>
                </a:lnTo>
                <a:lnTo>
                  <a:pt x="379" y="974"/>
                </a:lnTo>
                <a:lnTo>
                  <a:pt x="378" y="974"/>
                </a:lnTo>
                <a:lnTo>
                  <a:pt x="378" y="973"/>
                </a:lnTo>
                <a:lnTo>
                  <a:pt x="377" y="973"/>
                </a:lnTo>
                <a:lnTo>
                  <a:pt x="377" y="973"/>
                </a:lnTo>
                <a:lnTo>
                  <a:pt x="376" y="973"/>
                </a:lnTo>
                <a:lnTo>
                  <a:pt x="376" y="972"/>
                </a:lnTo>
                <a:lnTo>
                  <a:pt x="376" y="972"/>
                </a:lnTo>
                <a:lnTo>
                  <a:pt x="377" y="971"/>
                </a:lnTo>
                <a:lnTo>
                  <a:pt x="377" y="971"/>
                </a:lnTo>
                <a:lnTo>
                  <a:pt x="378" y="971"/>
                </a:lnTo>
                <a:lnTo>
                  <a:pt x="378" y="970"/>
                </a:lnTo>
                <a:lnTo>
                  <a:pt x="379" y="970"/>
                </a:lnTo>
                <a:lnTo>
                  <a:pt x="379" y="970"/>
                </a:lnTo>
                <a:lnTo>
                  <a:pt x="379" y="970"/>
                </a:lnTo>
                <a:lnTo>
                  <a:pt x="380" y="970"/>
                </a:lnTo>
                <a:lnTo>
                  <a:pt x="381" y="970"/>
                </a:lnTo>
                <a:lnTo>
                  <a:pt x="381" y="970"/>
                </a:lnTo>
                <a:lnTo>
                  <a:pt x="382" y="971"/>
                </a:lnTo>
                <a:lnTo>
                  <a:pt x="383" y="971"/>
                </a:lnTo>
                <a:lnTo>
                  <a:pt x="383" y="970"/>
                </a:lnTo>
                <a:lnTo>
                  <a:pt x="383" y="970"/>
                </a:lnTo>
                <a:lnTo>
                  <a:pt x="384" y="970"/>
                </a:lnTo>
                <a:lnTo>
                  <a:pt x="384" y="970"/>
                </a:lnTo>
                <a:lnTo>
                  <a:pt x="384" y="969"/>
                </a:lnTo>
                <a:lnTo>
                  <a:pt x="384" y="969"/>
                </a:lnTo>
                <a:lnTo>
                  <a:pt x="384" y="968"/>
                </a:lnTo>
                <a:lnTo>
                  <a:pt x="384" y="968"/>
                </a:lnTo>
                <a:lnTo>
                  <a:pt x="384" y="967"/>
                </a:lnTo>
                <a:lnTo>
                  <a:pt x="384" y="967"/>
                </a:lnTo>
                <a:lnTo>
                  <a:pt x="383" y="966"/>
                </a:lnTo>
                <a:lnTo>
                  <a:pt x="383" y="966"/>
                </a:lnTo>
                <a:lnTo>
                  <a:pt x="383" y="966"/>
                </a:lnTo>
                <a:lnTo>
                  <a:pt x="383" y="965"/>
                </a:lnTo>
                <a:lnTo>
                  <a:pt x="383" y="965"/>
                </a:lnTo>
                <a:lnTo>
                  <a:pt x="383" y="964"/>
                </a:lnTo>
                <a:lnTo>
                  <a:pt x="383" y="964"/>
                </a:lnTo>
                <a:lnTo>
                  <a:pt x="384" y="964"/>
                </a:lnTo>
                <a:lnTo>
                  <a:pt x="384" y="964"/>
                </a:lnTo>
                <a:lnTo>
                  <a:pt x="384" y="965"/>
                </a:lnTo>
                <a:lnTo>
                  <a:pt x="385" y="965"/>
                </a:lnTo>
                <a:lnTo>
                  <a:pt x="386" y="966"/>
                </a:lnTo>
                <a:lnTo>
                  <a:pt x="386" y="966"/>
                </a:lnTo>
                <a:lnTo>
                  <a:pt x="387" y="966"/>
                </a:lnTo>
                <a:lnTo>
                  <a:pt x="387" y="966"/>
                </a:lnTo>
                <a:lnTo>
                  <a:pt x="387" y="966"/>
                </a:lnTo>
                <a:lnTo>
                  <a:pt x="387" y="966"/>
                </a:lnTo>
                <a:lnTo>
                  <a:pt x="387" y="965"/>
                </a:lnTo>
                <a:lnTo>
                  <a:pt x="387" y="965"/>
                </a:lnTo>
                <a:lnTo>
                  <a:pt x="387" y="964"/>
                </a:lnTo>
                <a:lnTo>
                  <a:pt x="387" y="963"/>
                </a:lnTo>
                <a:lnTo>
                  <a:pt x="387" y="963"/>
                </a:lnTo>
                <a:lnTo>
                  <a:pt x="386" y="963"/>
                </a:lnTo>
                <a:lnTo>
                  <a:pt x="386" y="962"/>
                </a:lnTo>
                <a:lnTo>
                  <a:pt x="385" y="962"/>
                </a:lnTo>
                <a:lnTo>
                  <a:pt x="385" y="962"/>
                </a:lnTo>
                <a:lnTo>
                  <a:pt x="384" y="962"/>
                </a:lnTo>
                <a:lnTo>
                  <a:pt x="384" y="962"/>
                </a:lnTo>
                <a:lnTo>
                  <a:pt x="384" y="962"/>
                </a:lnTo>
                <a:lnTo>
                  <a:pt x="384" y="961"/>
                </a:lnTo>
                <a:lnTo>
                  <a:pt x="384" y="961"/>
                </a:lnTo>
                <a:lnTo>
                  <a:pt x="384" y="960"/>
                </a:lnTo>
                <a:lnTo>
                  <a:pt x="384" y="960"/>
                </a:lnTo>
                <a:lnTo>
                  <a:pt x="385" y="960"/>
                </a:lnTo>
                <a:lnTo>
                  <a:pt x="386" y="960"/>
                </a:lnTo>
                <a:lnTo>
                  <a:pt x="387" y="960"/>
                </a:lnTo>
                <a:lnTo>
                  <a:pt x="387" y="960"/>
                </a:lnTo>
                <a:lnTo>
                  <a:pt x="387" y="960"/>
                </a:lnTo>
                <a:lnTo>
                  <a:pt x="388" y="960"/>
                </a:lnTo>
                <a:lnTo>
                  <a:pt x="388" y="959"/>
                </a:lnTo>
                <a:lnTo>
                  <a:pt x="388" y="959"/>
                </a:lnTo>
                <a:lnTo>
                  <a:pt x="388" y="958"/>
                </a:lnTo>
                <a:lnTo>
                  <a:pt x="387" y="958"/>
                </a:lnTo>
                <a:lnTo>
                  <a:pt x="387" y="957"/>
                </a:lnTo>
                <a:lnTo>
                  <a:pt x="387" y="957"/>
                </a:lnTo>
                <a:lnTo>
                  <a:pt x="387" y="956"/>
                </a:lnTo>
                <a:lnTo>
                  <a:pt x="387" y="955"/>
                </a:lnTo>
                <a:lnTo>
                  <a:pt x="387" y="955"/>
                </a:lnTo>
                <a:lnTo>
                  <a:pt x="387" y="955"/>
                </a:lnTo>
                <a:lnTo>
                  <a:pt x="387" y="955"/>
                </a:lnTo>
                <a:lnTo>
                  <a:pt x="388" y="954"/>
                </a:lnTo>
                <a:lnTo>
                  <a:pt x="388" y="954"/>
                </a:lnTo>
                <a:lnTo>
                  <a:pt x="389" y="954"/>
                </a:lnTo>
                <a:lnTo>
                  <a:pt x="390" y="954"/>
                </a:lnTo>
                <a:lnTo>
                  <a:pt x="390" y="954"/>
                </a:lnTo>
                <a:lnTo>
                  <a:pt x="391" y="954"/>
                </a:lnTo>
                <a:lnTo>
                  <a:pt x="391" y="954"/>
                </a:lnTo>
                <a:lnTo>
                  <a:pt x="392" y="954"/>
                </a:lnTo>
                <a:lnTo>
                  <a:pt x="392" y="954"/>
                </a:lnTo>
                <a:lnTo>
                  <a:pt x="393" y="954"/>
                </a:lnTo>
                <a:lnTo>
                  <a:pt x="394" y="954"/>
                </a:lnTo>
                <a:lnTo>
                  <a:pt x="394" y="954"/>
                </a:lnTo>
                <a:lnTo>
                  <a:pt x="395" y="954"/>
                </a:lnTo>
                <a:lnTo>
                  <a:pt x="395" y="954"/>
                </a:lnTo>
                <a:lnTo>
                  <a:pt x="395" y="954"/>
                </a:lnTo>
                <a:lnTo>
                  <a:pt x="395" y="953"/>
                </a:lnTo>
                <a:lnTo>
                  <a:pt x="396" y="953"/>
                </a:lnTo>
                <a:lnTo>
                  <a:pt x="396" y="953"/>
                </a:lnTo>
                <a:lnTo>
                  <a:pt x="396" y="952"/>
                </a:lnTo>
                <a:lnTo>
                  <a:pt x="396" y="952"/>
                </a:lnTo>
                <a:lnTo>
                  <a:pt x="395" y="952"/>
                </a:lnTo>
                <a:lnTo>
                  <a:pt x="395" y="952"/>
                </a:lnTo>
                <a:lnTo>
                  <a:pt x="395" y="952"/>
                </a:lnTo>
                <a:lnTo>
                  <a:pt x="394" y="952"/>
                </a:lnTo>
                <a:lnTo>
                  <a:pt x="394" y="951"/>
                </a:lnTo>
                <a:lnTo>
                  <a:pt x="394" y="951"/>
                </a:lnTo>
                <a:lnTo>
                  <a:pt x="393" y="951"/>
                </a:lnTo>
                <a:lnTo>
                  <a:pt x="393" y="951"/>
                </a:lnTo>
                <a:lnTo>
                  <a:pt x="392" y="951"/>
                </a:lnTo>
                <a:lnTo>
                  <a:pt x="392" y="951"/>
                </a:lnTo>
                <a:lnTo>
                  <a:pt x="391" y="951"/>
                </a:lnTo>
                <a:lnTo>
                  <a:pt x="391" y="951"/>
                </a:lnTo>
                <a:lnTo>
                  <a:pt x="390" y="950"/>
                </a:lnTo>
                <a:lnTo>
                  <a:pt x="390" y="950"/>
                </a:lnTo>
                <a:lnTo>
                  <a:pt x="389" y="949"/>
                </a:lnTo>
                <a:lnTo>
                  <a:pt x="389" y="949"/>
                </a:lnTo>
                <a:lnTo>
                  <a:pt x="389" y="949"/>
                </a:lnTo>
                <a:lnTo>
                  <a:pt x="389" y="948"/>
                </a:lnTo>
                <a:lnTo>
                  <a:pt x="389" y="948"/>
                </a:lnTo>
                <a:lnTo>
                  <a:pt x="389" y="947"/>
                </a:lnTo>
                <a:lnTo>
                  <a:pt x="389" y="947"/>
                </a:lnTo>
                <a:lnTo>
                  <a:pt x="389" y="946"/>
                </a:lnTo>
                <a:lnTo>
                  <a:pt x="390" y="946"/>
                </a:lnTo>
                <a:lnTo>
                  <a:pt x="390" y="946"/>
                </a:lnTo>
                <a:lnTo>
                  <a:pt x="391" y="946"/>
                </a:lnTo>
                <a:lnTo>
                  <a:pt x="391" y="946"/>
                </a:lnTo>
                <a:lnTo>
                  <a:pt x="391" y="947"/>
                </a:lnTo>
                <a:lnTo>
                  <a:pt x="392" y="947"/>
                </a:lnTo>
                <a:lnTo>
                  <a:pt x="392" y="947"/>
                </a:lnTo>
                <a:lnTo>
                  <a:pt x="393" y="947"/>
                </a:lnTo>
                <a:lnTo>
                  <a:pt x="393" y="947"/>
                </a:lnTo>
                <a:lnTo>
                  <a:pt x="394" y="947"/>
                </a:lnTo>
                <a:lnTo>
                  <a:pt x="394" y="947"/>
                </a:lnTo>
                <a:lnTo>
                  <a:pt x="394" y="946"/>
                </a:lnTo>
                <a:lnTo>
                  <a:pt x="394" y="946"/>
                </a:lnTo>
                <a:lnTo>
                  <a:pt x="394" y="945"/>
                </a:lnTo>
                <a:lnTo>
                  <a:pt x="394" y="945"/>
                </a:lnTo>
                <a:lnTo>
                  <a:pt x="393" y="945"/>
                </a:lnTo>
                <a:lnTo>
                  <a:pt x="393" y="945"/>
                </a:lnTo>
                <a:lnTo>
                  <a:pt x="392" y="944"/>
                </a:lnTo>
                <a:lnTo>
                  <a:pt x="392" y="944"/>
                </a:lnTo>
                <a:lnTo>
                  <a:pt x="392" y="944"/>
                </a:lnTo>
                <a:lnTo>
                  <a:pt x="391" y="943"/>
                </a:lnTo>
                <a:lnTo>
                  <a:pt x="391" y="942"/>
                </a:lnTo>
                <a:lnTo>
                  <a:pt x="391" y="942"/>
                </a:lnTo>
                <a:lnTo>
                  <a:pt x="391" y="941"/>
                </a:lnTo>
                <a:lnTo>
                  <a:pt x="391" y="941"/>
                </a:lnTo>
                <a:lnTo>
                  <a:pt x="390" y="940"/>
                </a:lnTo>
                <a:lnTo>
                  <a:pt x="390" y="940"/>
                </a:lnTo>
                <a:lnTo>
                  <a:pt x="389" y="939"/>
                </a:lnTo>
                <a:lnTo>
                  <a:pt x="389" y="939"/>
                </a:lnTo>
                <a:lnTo>
                  <a:pt x="388" y="939"/>
                </a:lnTo>
                <a:lnTo>
                  <a:pt x="388" y="939"/>
                </a:lnTo>
                <a:lnTo>
                  <a:pt x="387" y="939"/>
                </a:lnTo>
                <a:lnTo>
                  <a:pt x="387" y="939"/>
                </a:lnTo>
                <a:lnTo>
                  <a:pt x="387" y="939"/>
                </a:lnTo>
                <a:lnTo>
                  <a:pt x="386" y="939"/>
                </a:lnTo>
                <a:lnTo>
                  <a:pt x="386" y="939"/>
                </a:lnTo>
                <a:lnTo>
                  <a:pt x="385" y="939"/>
                </a:lnTo>
                <a:lnTo>
                  <a:pt x="385" y="938"/>
                </a:lnTo>
                <a:lnTo>
                  <a:pt x="385" y="938"/>
                </a:lnTo>
                <a:lnTo>
                  <a:pt x="385" y="937"/>
                </a:lnTo>
                <a:lnTo>
                  <a:pt x="385" y="937"/>
                </a:lnTo>
                <a:lnTo>
                  <a:pt x="386" y="937"/>
                </a:lnTo>
                <a:lnTo>
                  <a:pt x="386" y="936"/>
                </a:lnTo>
                <a:lnTo>
                  <a:pt x="386" y="936"/>
                </a:lnTo>
                <a:lnTo>
                  <a:pt x="386" y="936"/>
                </a:lnTo>
                <a:lnTo>
                  <a:pt x="385" y="936"/>
                </a:lnTo>
                <a:lnTo>
                  <a:pt x="384" y="936"/>
                </a:lnTo>
                <a:lnTo>
                  <a:pt x="384" y="936"/>
                </a:lnTo>
                <a:lnTo>
                  <a:pt x="384" y="936"/>
                </a:lnTo>
                <a:lnTo>
                  <a:pt x="383" y="936"/>
                </a:lnTo>
                <a:lnTo>
                  <a:pt x="383" y="936"/>
                </a:lnTo>
                <a:lnTo>
                  <a:pt x="383" y="936"/>
                </a:lnTo>
                <a:lnTo>
                  <a:pt x="383" y="935"/>
                </a:lnTo>
                <a:lnTo>
                  <a:pt x="383" y="934"/>
                </a:lnTo>
                <a:lnTo>
                  <a:pt x="383" y="934"/>
                </a:lnTo>
                <a:lnTo>
                  <a:pt x="382" y="934"/>
                </a:lnTo>
                <a:lnTo>
                  <a:pt x="382" y="933"/>
                </a:lnTo>
                <a:lnTo>
                  <a:pt x="381" y="933"/>
                </a:lnTo>
                <a:lnTo>
                  <a:pt x="381" y="933"/>
                </a:lnTo>
                <a:lnTo>
                  <a:pt x="381" y="933"/>
                </a:lnTo>
                <a:lnTo>
                  <a:pt x="381" y="932"/>
                </a:lnTo>
                <a:lnTo>
                  <a:pt x="381" y="932"/>
                </a:lnTo>
                <a:lnTo>
                  <a:pt x="381" y="932"/>
                </a:lnTo>
                <a:lnTo>
                  <a:pt x="381" y="931"/>
                </a:lnTo>
                <a:lnTo>
                  <a:pt x="381" y="931"/>
                </a:lnTo>
                <a:lnTo>
                  <a:pt x="380" y="931"/>
                </a:lnTo>
                <a:lnTo>
                  <a:pt x="380" y="930"/>
                </a:lnTo>
                <a:lnTo>
                  <a:pt x="379" y="930"/>
                </a:lnTo>
                <a:lnTo>
                  <a:pt x="379" y="929"/>
                </a:lnTo>
                <a:lnTo>
                  <a:pt x="380" y="929"/>
                </a:lnTo>
                <a:lnTo>
                  <a:pt x="380" y="929"/>
                </a:lnTo>
                <a:lnTo>
                  <a:pt x="380" y="929"/>
                </a:lnTo>
                <a:lnTo>
                  <a:pt x="381" y="929"/>
                </a:lnTo>
                <a:lnTo>
                  <a:pt x="381" y="929"/>
                </a:lnTo>
                <a:lnTo>
                  <a:pt x="381" y="928"/>
                </a:lnTo>
                <a:lnTo>
                  <a:pt x="382" y="928"/>
                </a:lnTo>
                <a:lnTo>
                  <a:pt x="382" y="928"/>
                </a:lnTo>
                <a:lnTo>
                  <a:pt x="382" y="928"/>
                </a:lnTo>
                <a:lnTo>
                  <a:pt x="383" y="928"/>
                </a:lnTo>
                <a:lnTo>
                  <a:pt x="383" y="927"/>
                </a:lnTo>
                <a:lnTo>
                  <a:pt x="383" y="927"/>
                </a:lnTo>
                <a:lnTo>
                  <a:pt x="383" y="926"/>
                </a:lnTo>
                <a:lnTo>
                  <a:pt x="383" y="926"/>
                </a:lnTo>
                <a:lnTo>
                  <a:pt x="383" y="925"/>
                </a:lnTo>
                <a:lnTo>
                  <a:pt x="383" y="925"/>
                </a:lnTo>
                <a:lnTo>
                  <a:pt x="383" y="924"/>
                </a:lnTo>
                <a:lnTo>
                  <a:pt x="383" y="924"/>
                </a:lnTo>
                <a:lnTo>
                  <a:pt x="383" y="924"/>
                </a:lnTo>
                <a:lnTo>
                  <a:pt x="383" y="924"/>
                </a:lnTo>
                <a:lnTo>
                  <a:pt x="382" y="924"/>
                </a:lnTo>
                <a:lnTo>
                  <a:pt x="383" y="923"/>
                </a:lnTo>
                <a:lnTo>
                  <a:pt x="383" y="923"/>
                </a:lnTo>
                <a:lnTo>
                  <a:pt x="383" y="922"/>
                </a:lnTo>
                <a:lnTo>
                  <a:pt x="383" y="922"/>
                </a:lnTo>
                <a:lnTo>
                  <a:pt x="383" y="921"/>
                </a:lnTo>
                <a:lnTo>
                  <a:pt x="383" y="921"/>
                </a:lnTo>
                <a:lnTo>
                  <a:pt x="383" y="921"/>
                </a:lnTo>
                <a:lnTo>
                  <a:pt x="383" y="920"/>
                </a:lnTo>
                <a:lnTo>
                  <a:pt x="383" y="920"/>
                </a:lnTo>
                <a:lnTo>
                  <a:pt x="383" y="920"/>
                </a:lnTo>
                <a:lnTo>
                  <a:pt x="383" y="920"/>
                </a:lnTo>
                <a:lnTo>
                  <a:pt x="382" y="920"/>
                </a:lnTo>
                <a:lnTo>
                  <a:pt x="382" y="919"/>
                </a:lnTo>
                <a:lnTo>
                  <a:pt x="382" y="919"/>
                </a:lnTo>
                <a:lnTo>
                  <a:pt x="382" y="918"/>
                </a:lnTo>
                <a:lnTo>
                  <a:pt x="383" y="918"/>
                </a:lnTo>
                <a:lnTo>
                  <a:pt x="383" y="917"/>
                </a:lnTo>
                <a:lnTo>
                  <a:pt x="382" y="917"/>
                </a:lnTo>
                <a:lnTo>
                  <a:pt x="382" y="917"/>
                </a:lnTo>
                <a:lnTo>
                  <a:pt x="382" y="916"/>
                </a:lnTo>
                <a:lnTo>
                  <a:pt x="382" y="916"/>
                </a:lnTo>
                <a:lnTo>
                  <a:pt x="382" y="916"/>
                </a:lnTo>
                <a:lnTo>
                  <a:pt x="382" y="916"/>
                </a:lnTo>
                <a:lnTo>
                  <a:pt x="382" y="915"/>
                </a:lnTo>
                <a:lnTo>
                  <a:pt x="382" y="915"/>
                </a:lnTo>
                <a:lnTo>
                  <a:pt x="381" y="914"/>
                </a:lnTo>
                <a:lnTo>
                  <a:pt x="381" y="914"/>
                </a:lnTo>
                <a:lnTo>
                  <a:pt x="381" y="913"/>
                </a:lnTo>
                <a:lnTo>
                  <a:pt x="381" y="913"/>
                </a:lnTo>
                <a:lnTo>
                  <a:pt x="381" y="912"/>
                </a:lnTo>
                <a:lnTo>
                  <a:pt x="380" y="912"/>
                </a:lnTo>
                <a:lnTo>
                  <a:pt x="380" y="912"/>
                </a:lnTo>
                <a:lnTo>
                  <a:pt x="380" y="912"/>
                </a:lnTo>
                <a:lnTo>
                  <a:pt x="379" y="912"/>
                </a:lnTo>
                <a:lnTo>
                  <a:pt x="379" y="912"/>
                </a:lnTo>
                <a:lnTo>
                  <a:pt x="380" y="912"/>
                </a:lnTo>
                <a:lnTo>
                  <a:pt x="380" y="911"/>
                </a:lnTo>
                <a:lnTo>
                  <a:pt x="380" y="911"/>
                </a:lnTo>
                <a:lnTo>
                  <a:pt x="380" y="911"/>
                </a:lnTo>
                <a:lnTo>
                  <a:pt x="381" y="910"/>
                </a:lnTo>
                <a:lnTo>
                  <a:pt x="381" y="910"/>
                </a:lnTo>
                <a:lnTo>
                  <a:pt x="381" y="909"/>
                </a:lnTo>
                <a:lnTo>
                  <a:pt x="381" y="909"/>
                </a:lnTo>
                <a:lnTo>
                  <a:pt x="381" y="908"/>
                </a:lnTo>
                <a:lnTo>
                  <a:pt x="381" y="908"/>
                </a:lnTo>
                <a:lnTo>
                  <a:pt x="381" y="907"/>
                </a:lnTo>
                <a:lnTo>
                  <a:pt x="382" y="907"/>
                </a:lnTo>
                <a:lnTo>
                  <a:pt x="382" y="907"/>
                </a:lnTo>
                <a:lnTo>
                  <a:pt x="382" y="906"/>
                </a:lnTo>
                <a:lnTo>
                  <a:pt x="382" y="906"/>
                </a:lnTo>
                <a:lnTo>
                  <a:pt x="382" y="905"/>
                </a:lnTo>
                <a:lnTo>
                  <a:pt x="382" y="905"/>
                </a:lnTo>
                <a:lnTo>
                  <a:pt x="382" y="904"/>
                </a:lnTo>
                <a:lnTo>
                  <a:pt x="382" y="904"/>
                </a:lnTo>
                <a:lnTo>
                  <a:pt x="382" y="904"/>
                </a:lnTo>
                <a:lnTo>
                  <a:pt x="382" y="903"/>
                </a:lnTo>
                <a:lnTo>
                  <a:pt x="382" y="903"/>
                </a:lnTo>
                <a:lnTo>
                  <a:pt x="382" y="903"/>
                </a:lnTo>
                <a:lnTo>
                  <a:pt x="382" y="902"/>
                </a:lnTo>
                <a:lnTo>
                  <a:pt x="382" y="902"/>
                </a:lnTo>
                <a:lnTo>
                  <a:pt x="382" y="901"/>
                </a:lnTo>
                <a:lnTo>
                  <a:pt x="382" y="901"/>
                </a:lnTo>
                <a:lnTo>
                  <a:pt x="382" y="901"/>
                </a:lnTo>
                <a:lnTo>
                  <a:pt x="382" y="900"/>
                </a:lnTo>
                <a:lnTo>
                  <a:pt x="382" y="900"/>
                </a:lnTo>
                <a:lnTo>
                  <a:pt x="382" y="900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8"/>
                </a:lnTo>
                <a:lnTo>
                  <a:pt x="382" y="898"/>
                </a:lnTo>
                <a:lnTo>
                  <a:pt x="382" y="897"/>
                </a:lnTo>
                <a:lnTo>
                  <a:pt x="383" y="897"/>
                </a:lnTo>
                <a:lnTo>
                  <a:pt x="383" y="896"/>
                </a:lnTo>
                <a:lnTo>
                  <a:pt x="383" y="896"/>
                </a:lnTo>
                <a:lnTo>
                  <a:pt x="383" y="896"/>
                </a:lnTo>
                <a:lnTo>
                  <a:pt x="383" y="895"/>
                </a:lnTo>
                <a:lnTo>
                  <a:pt x="383" y="895"/>
                </a:lnTo>
                <a:lnTo>
                  <a:pt x="384" y="895"/>
                </a:lnTo>
                <a:lnTo>
                  <a:pt x="384" y="895"/>
                </a:lnTo>
                <a:lnTo>
                  <a:pt x="384" y="894"/>
                </a:lnTo>
                <a:lnTo>
                  <a:pt x="384" y="894"/>
                </a:lnTo>
                <a:lnTo>
                  <a:pt x="384" y="893"/>
                </a:lnTo>
                <a:lnTo>
                  <a:pt x="384" y="893"/>
                </a:lnTo>
                <a:lnTo>
                  <a:pt x="384" y="892"/>
                </a:lnTo>
                <a:lnTo>
                  <a:pt x="385" y="892"/>
                </a:lnTo>
                <a:lnTo>
                  <a:pt x="384" y="891"/>
                </a:lnTo>
                <a:lnTo>
                  <a:pt x="384" y="891"/>
                </a:lnTo>
                <a:lnTo>
                  <a:pt x="384" y="891"/>
                </a:lnTo>
                <a:lnTo>
                  <a:pt x="384" y="891"/>
                </a:lnTo>
                <a:lnTo>
                  <a:pt x="384" y="890"/>
                </a:lnTo>
                <a:lnTo>
                  <a:pt x="383" y="890"/>
                </a:lnTo>
                <a:lnTo>
                  <a:pt x="383" y="890"/>
                </a:lnTo>
                <a:lnTo>
                  <a:pt x="383" y="890"/>
                </a:lnTo>
                <a:lnTo>
                  <a:pt x="383" y="889"/>
                </a:lnTo>
                <a:lnTo>
                  <a:pt x="383" y="889"/>
                </a:lnTo>
                <a:lnTo>
                  <a:pt x="383" y="888"/>
                </a:lnTo>
                <a:lnTo>
                  <a:pt x="383" y="887"/>
                </a:lnTo>
                <a:lnTo>
                  <a:pt x="383" y="887"/>
                </a:lnTo>
                <a:lnTo>
                  <a:pt x="383" y="886"/>
                </a:lnTo>
                <a:lnTo>
                  <a:pt x="383" y="886"/>
                </a:lnTo>
                <a:lnTo>
                  <a:pt x="383" y="885"/>
                </a:lnTo>
                <a:lnTo>
                  <a:pt x="383" y="885"/>
                </a:lnTo>
                <a:lnTo>
                  <a:pt x="383" y="884"/>
                </a:lnTo>
                <a:lnTo>
                  <a:pt x="383" y="884"/>
                </a:lnTo>
                <a:lnTo>
                  <a:pt x="382" y="883"/>
                </a:lnTo>
                <a:lnTo>
                  <a:pt x="382" y="883"/>
                </a:lnTo>
                <a:lnTo>
                  <a:pt x="382" y="882"/>
                </a:lnTo>
                <a:lnTo>
                  <a:pt x="382" y="882"/>
                </a:lnTo>
                <a:lnTo>
                  <a:pt x="382" y="882"/>
                </a:lnTo>
                <a:lnTo>
                  <a:pt x="382" y="881"/>
                </a:lnTo>
                <a:lnTo>
                  <a:pt x="382" y="881"/>
                </a:lnTo>
                <a:lnTo>
                  <a:pt x="382" y="880"/>
                </a:lnTo>
                <a:lnTo>
                  <a:pt x="382" y="880"/>
                </a:lnTo>
                <a:lnTo>
                  <a:pt x="383" y="880"/>
                </a:lnTo>
                <a:lnTo>
                  <a:pt x="383" y="879"/>
                </a:lnTo>
                <a:lnTo>
                  <a:pt x="384" y="879"/>
                </a:lnTo>
                <a:lnTo>
                  <a:pt x="384" y="879"/>
                </a:lnTo>
                <a:lnTo>
                  <a:pt x="384" y="879"/>
                </a:lnTo>
                <a:lnTo>
                  <a:pt x="384" y="878"/>
                </a:lnTo>
                <a:lnTo>
                  <a:pt x="384" y="878"/>
                </a:lnTo>
                <a:lnTo>
                  <a:pt x="385" y="878"/>
                </a:lnTo>
                <a:lnTo>
                  <a:pt x="385" y="878"/>
                </a:lnTo>
                <a:lnTo>
                  <a:pt x="385" y="877"/>
                </a:lnTo>
                <a:lnTo>
                  <a:pt x="386" y="877"/>
                </a:lnTo>
                <a:lnTo>
                  <a:pt x="386" y="877"/>
                </a:lnTo>
                <a:lnTo>
                  <a:pt x="387" y="877"/>
                </a:lnTo>
                <a:lnTo>
                  <a:pt x="387" y="877"/>
                </a:lnTo>
                <a:lnTo>
                  <a:pt x="387" y="878"/>
                </a:lnTo>
                <a:lnTo>
                  <a:pt x="388" y="878"/>
                </a:lnTo>
                <a:lnTo>
                  <a:pt x="388" y="878"/>
                </a:lnTo>
                <a:lnTo>
                  <a:pt x="389" y="877"/>
                </a:lnTo>
                <a:lnTo>
                  <a:pt x="389" y="877"/>
                </a:lnTo>
                <a:lnTo>
                  <a:pt x="389" y="876"/>
                </a:lnTo>
                <a:lnTo>
                  <a:pt x="390" y="876"/>
                </a:lnTo>
                <a:lnTo>
                  <a:pt x="391" y="876"/>
                </a:lnTo>
                <a:lnTo>
                  <a:pt x="391" y="876"/>
                </a:lnTo>
                <a:lnTo>
                  <a:pt x="391" y="876"/>
                </a:lnTo>
                <a:lnTo>
                  <a:pt x="392" y="876"/>
                </a:lnTo>
                <a:lnTo>
                  <a:pt x="393" y="876"/>
                </a:lnTo>
                <a:lnTo>
                  <a:pt x="393" y="875"/>
                </a:lnTo>
                <a:lnTo>
                  <a:pt x="394" y="875"/>
                </a:lnTo>
                <a:lnTo>
                  <a:pt x="394" y="874"/>
                </a:lnTo>
                <a:lnTo>
                  <a:pt x="394" y="874"/>
                </a:lnTo>
                <a:lnTo>
                  <a:pt x="394" y="874"/>
                </a:lnTo>
                <a:lnTo>
                  <a:pt x="393" y="872"/>
                </a:lnTo>
                <a:lnTo>
                  <a:pt x="393" y="872"/>
                </a:lnTo>
                <a:lnTo>
                  <a:pt x="393" y="871"/>
                </a:lnTo>
                <a:lnTo>
                  <a:pt x="392" y="871"/>
                </a:lnTo>
                <a:lnTo>
                  <a:pt x="392" y="870"/>
                </a:lnTo>
                <a:lnTo>
                  <a:pt x="392" y="870"/>
                </a:lnTo>
                <a:lnTo>
                  <a:pt x="391" y="870"/>
                </a:lnTo>
                <a:lnTo>
                  <a:pt x="391" y="870"/>
                </a:lnTo>
                <a:lnTo>
                  <a:pt x="391" y="869"/>
                </a:lnTo>
                <a:lnTo>
                  <a:pt x="391" y="869"/>
                </a:lnTo>
                <a:lnTo>
                  <a:pt x="391" y="869"/>
                </a:lnTo>
                <a:lnTo>
                  <a:pt x="391" y="868"/>
                </a:lnTo>
                <a:lnTo>
                  <a:pt x="390" y="868"/>
                </a:lnTo>
                <a:lnTo>
                  <a:pt x="390" y="868"/>
                </a:lnTo>
                <a:lnTo>
                  <a:pt x="390" y="867"/>
                </a:lnTo>
                <a:lnTo>
                  <a:pt x="389" y="867"/>
                </a:lnTo>
                <a:lnTo>
                  <a:pt x="389" y="866"/>
                </a:lnTo>
                <a:lnTo>
                  <a:pt x="389" y="866"/>
                </a:lnTo>
                <a:lnTo>
                  <a:pt x="388" y="866"/>
                </a:lnTo>
                <a:lnTo>
                  <a:pt x="387" y="866"/>
                </a:lnTo>
                <a:lnTo>
                  <a:pt x="387" y="865"/>
                </a:lnTo>
                <a:lnTo>
                  <a:pt x="387" y="865"/>
                </a:lnTo>
                <a:lnTo>
                  <a:pt x="387" y="864"/>
                </a:lnTo>
                <a:lnTo>
                  <a:pt x="387" y="864"/>
                </a:lnTo>
                <a:lnTo>
                  <a:pt x="386" y="864"/>
                </a:lnTo>
                <a:lnTo>
                  <a:pt x="386" y="863"/>
                </a:lnTo>
                <a:lnTo>
                  <a:pt x="386" y="863"/>
                </a:lnTo>
                <a:lnTo>
                  <a:pt x="386" y="862"/>
                </a:lnTo>
                <a:lnTo>
                  <a:pt x="385" y="862"/>
                </a:lnTo>
                <a:lnTo>
                  <a:pt x="385" y="862"/>
                </a:lnTo>
                <a:lnTo>
                  <a:pt x="385" y="862"/>
                </a:lnTo>
                <a:lnTo>
                  <a:pt x="384" y="862"/>
                </a:lnTo>
                <a:lnTo>
                  <a:pt x="384" y="861"/>
                </a:lnTo>
                <a:lnTo>
                  <a:pt x="384" y="861"/>
                </a:lnTo>
                <a:lnTo>
                  <a:pt x="384" y="860"/>
                </a:lnTo>
                <a:lnTo>
                  <a:pt x="384" y="860"/>
                </a:lnTo>
                <a:lnTo>
                  <a:pt x="384" y="859"/>
                </a:lnTo>
                <a:lnTo>
                  <a:pt x="384" y="858"/>
                </a:lnTo>
                <a:lnTo>
                  <a:pt x="384" y="858"/>
                </a:lnTo>
                <a:lnTo>
                  <a:pt x="384" y="858"/>
                </a:lnTo>
                <a:lnTo>
                  <a:pt x="384" y="858"/>
                </a:lnTo>
                <a:lnTo>
                  <a:pt x="384" y="857"/>
                </a:lnTo>
                <a:lnTo>
                  <a:pt x="384" y="856"/>
                </a:lnTo>
                <a:lnTo>
                  <a:pt x="384" y="856"/>
                </a:lnTo>
                <a:lnTo>
                  <a:pt x="384" y="855"/>
                </a:lnTo>
                <a:lnTo>
                  <a:pt x="385" y="855"/>
                </a:lnTo>
                <a:lnTo>
                  <a:pt x="385" y="855"/>
                </a:lnTo>
                <a:lnTo>
                  <a:pt x="385" y="854"/>
                </a:lnTo>
                <a:lnTo>
                  <a:pt x="385" y="854"/>
                </a:lnTo>
                <a:lnTo>
                  <a:pt x="385" y="854"/>
                </a:lnTo>
                <a:lnTo>
                  <a:pt x="385" y="853"/>
                </a:lnTo>
                <a:lnTo>
                  <a:pt x="385" y="853"/>
                </a:lnTo>
                <a:lnTo>
                  <a:pt x="386" y="853"/>
                </a:lnTo>
                <a:lnTo>
                  <a:pt x="386" y="852"/>
                </a:lnTo>
                <a:lnTo>
                  <a:pt x="386" y="852"/>
                </a:lnTo>
                <a:lnTo>
                  <a:pt x="386" y="851"/>
                </a:lnTo>
                <a:lnTo>
                  <a:pt x="386" y="851"/>
                </a:lnTo>
                <a:lnTo>
                  <a:pt x="386" y="850"/>
                </a:lnTo>
                <a:lnTo>
                  <a:pt x="386" y="850"/>
                </a:lnTo>
                <a:lnTo>
                  <a:pt x="385" y="850"/>
                </a:lnTo>
                <a:lnTo>
                  <a:pt x="385" y="849"/>
                </a:lnTo>
                <a:lnTo>
                  <a:pt x="385" y="849"/>
                </a:lnTo>
                <a:lnTo>
                  <a:pt x="385" y="849"/>
                </a:lnTo>
                <a:lnTo>
                  <a:pt x="386" y="849"/>
                </a:lnTo>
                <a:lnTo>
                  <a:pt x="386" y="848"/>
                </a:lnTo>
                <a:lnTo>
                  <a:pt x="386" y="848"/>
                </a:lnTo>
                <a:lnTo>
                  <a:pt x="385" y="848"/>
                </a:lnTo>
                <a:lnTo>
                  <a:pt x="385" y="847"/>
                </a:lnTo>
                <a:lnTo>
                  <a:pt x="385" y="847"/>
                </a:lnTo>
                <a:lnTo>
                  <a:pt x="385" y="847"/>
                </a:lnTo>
                <a:lnTo>
                  <a:pt x="384" y="847"/>
                </a:lnTo>
                <a:lnTo>
                  <a:pt x="384" y="846"/>
                </a:lnTo>
                <a:lnTo>
                  <a:pt x="384" y="846"/>
                </a:lnTo>
                <a:lnTo>
                  <a:pt x="384" y="845"/>
                </a:lnTo>
                <a:lnTo>
                  <a:pt x="384" y="845"/>
                </a:lnTo>
                <a:lnTo>
                  <a:pt x="384" y="845"/>
                </a:lnTo>
                <a:lnTo>
                  <a:pt x="384" y="844"/>
                </a:lnTo>
                <a:lnTo>
                  <a:pt x="383" y="843"/>
                </a:lnTo>
                <a:lnTo>
                  <a:pt x="383" y="843"/>
                </a:lnTo>
                <a:lnTo>
                  <a:pt x="383" y="842"/>
                </a:lnTo>
                <a:lnTo>
                  <a:pt x="383" y="842"/>
                </a:lnTo>
                <a:lnTo>
                  <a:pt x="383" y="841"/>
                </a:lnTo>
                <a:lnTo>
                  <a:pt x="382" y="841"/>
                </a:lnTo>
                <a:lnTo>
                  <a:pt x="382" y="840"/>
                </a:lnTo>
                <a:lnTo>
                  <a:pt x="382" y="840"/>
                </a:lnTo>
                <a:lnTo>
                  <a:pt x="381" y="840"/>
                </a:lnTo>
                <a:lnTo>
                  <a:pt x="381" y="839"/>
                </a:lnTo>
                <a:lnTo>
                  <a:pt x="381" y="839"/>
                </a:lnTo>
                <a:lnTo>
                  <a:pt x="380" y="839"/>
                </a:lnTo>
                <a:lnTo>
                  <a:pt x="380" y="838"/>
                </a:lnTo>
                <a:lnTo>
                  <a:pt x="381" y="838"/>
                </a:lnTo>
                <a:lnTo>
                  <a:pt x="381" y="838"/>
                </a:lnTo>
                <a:lnTo>
                  <a:pt x="381" y="837"/>
                </a:lnTo>
                <a:lnTo>
                  <a:pt x="380" y="837"/>
                </a:lnTo>
                <a:lnTo>
                  <a:pt x="380" y="837"/>
                </a:lnTo>
                <a:lnTo>
                  <a:pt x="380" y="837"/>
                </a:lnTo>
                <a:lnTo>
                  <a:pt x="380" y="837"/>
                </a:lnTo>
                <a:lnTo>
                  <a:pt x="379" y="837"/>
                </a:lnTo>
                <a:lnTo>
                  <a:pt x="379" y="837"/>
                </a:lnTo>
                <a:lnTo>
                  <a:pt x="380" y="837"/>
                </a:lnTo>
                <a:lnTo>
                  <a:pt x="379" y="836"/>
                </a:lnTo>
                <a:lnTo>
                  <a:pt x="379" y="836"/>
                </a:lnTo>
                <a:lnTo>
                  <a:pt x="379" y="836"/>
                </a:lnTo>
                <a:lnTo>
                  <a:pt x="379" y="836"/>
                </a:lnTo>
                <a:lnTo>
                  <a:pt x="379" y="835"/>
                </a:lnTo>
                <a:lnTo>
                  <a:pt x="380" y="835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3"/>
                </a:lnTo>
                <a:lnTo>
                  <a:pt x="380" y="833"/>
                </a:lnTo>
                <a:lnTo>
                  <a:pt x="379" y="833"/>
                </a:lnTo>
                <a:lnTo>
                  <a:pt x="379" y="833"/>
                </a:lnTo>
                <a:lnTo>
                  <a:pt x="379" y="832"/>
                </a:lnTo>
                <a:lnTo>
                  <a:pt x="379" y="832"/>
                </a:lnTo>
                <a:lnTo>
                  <a:pt x="379" y="832"/>
                </a:lnTo>
                <a:lnTo>
                  <a:pt x="379" y="833"/>
                </a:lnTo>
                <a:lnTo>
                  <a:pt x="378" y="833"/>
                </a:lnTo>
                <a:lnTo>
                  <a:pt x="378" y="833"/>
                </a:lnTo>
                <a:lnTo>
                  <a:pt x="378" y="832"/>
                </a:lnTo>
                <a:lnTo>
                  <a:pt x="377" y="832"/>
                </a:lnTo>
                <a:lnTo>
                  <a:pt x="378" y="832"/>
                </a:lnTo>
                <a:lnTo>
                  <a:pt x="378" y="831"/>
                </a:lnTo>
                <a:lnTo>
                  <a:pt x="378" y="831"/>
                </a:lnTo>
                <a:lnTo>
                  <a:pt x="378" y="830"/>
                </a:lnTo>
                <a:lnTo>
                  <a:pt x="379" y="830"/>
                </a:lnTo>
                <a:lnTo>
                  <a:pt x="379" y="829"/>
                </a:lnTo>
                <a:lnTo>
                  <a:pt x="379" y="829"/>
                </a:lnTo>
                <a:lnTo>
                  <a:pt x="379" y="829"/>
                </a:lnTo>
                <a:lnTo>
                  <a:pt x="379" y="829"/>
                </a:lnTo>
                <a:lnTo>
                  <a:pt x="379" y="828"/>
                </a:lnTo>
                <a:lnTo>
                  <a:pt x="379" y="828"/>
                </a:lnTo>
                <a:lnTo>
                  <a:pt x="379" y="828"/>
                </a:lnTo>
                <a:lnTo>
                  <a:pt x="380" y="827"/>
                </a:lnTo>
                <a:lnTo>
                  <a:pt x="380" y="827"/>
                </a:lnTo>
                <a:lnTo>
                  <a:pt x="380" y="826"/>
                </a:lnTo>
                <a:lnTo>
                  <a:pt x="380" y="826"/>
                </a:lnTo>
                <a:lnTo>
                  <a:pt x="380" y="826"/>
                </a:lnTo>
                <a:lnTo>
                  <a:pt x="380" y="826"/>
                </a:lnTo>
                <a:lnTo>
                  <a:pt x="380" y="826"/>
                </a:lnTo>
                <a:lnTo>
                  <a:pt x="380" y="825"/>
                </a:lnTo>
                <a:lnTo>
                  <a:pt x="379" y="825"/>
                </a:lnTo>
                <a:lnTo>
                  <a:pt x="379" y="825"/>
                </a:lnTo>
                <a:lnTo>
                  <a:pt x="379" y="824"/>
                </a:lnTo>
                <a:lnTo>
                  <a:pt x="379" y="824"/>
                </a:lnTo>
                <a:lnTo>
                  <a:pt x="379" y="824"/>
                </a:lnTo>
                <a:lnTo>
                  <a:pt x="379" y="824"/>
                </a:lnTo>
                <a:lnTo>
                  <a:pt x="380" y="823"/>
                </a:lnTo>
                <a:lnTo>
                  <a:pt x="380" y="823"/>
                </a:lnTo>
                <a:lnTo>
                  <a:pt x="380" y="823"/>
                </a:lnTo>
                <a:lnTo>
                  <a:pt x="379" y="822"/>
                </a:lnTo>
                <a:lnTo>
                  <a:pt x="379" y="821"/>
                </a:lnTo>
                <a:lnTo>
                  <a:pt x="379" y="821"/>
                </a:lnTo>
                <a:lnTo>
                  <a:pt x="379" y="821"/>
                </a:lnTo>
                <a:lnTo>
                  <a:pt x="379" y="821"/>
                </a:lnTo>
                <a:lnTo>
                  <a:pt x="378" y="820"/>
                </a:lnTo>
                <a:lnTo>
                  <a:pt x="378" y="820"/>
                </a:lnTo>
                <a:lnTo>
                  <a:pt x="378" y="820"/>
                </a:lnTo>
                <a:lnTo>
                  <a:pt x="377" y="819"/>
                </a:lnTo>
                <a:lnTo>
                  <a:pt x="377" y="819"/>
                </a:lnTo>
                <a:lnTo>
                  <a:pt x="378" y="819"/>
                </a:lnTo>
                <a:lnTo>
                  <a:pt x="378" y="818"/>
                </a:lnTo>
                <a:lnTo>
                  <a:pt x="378" y="818"/>
                </a:lnTo>
                <a:lnTo>
                  <a:pt x="377" y="818"/>
                </a:lnTo>
                <a:lnTo>
                  <a:pt x="377" y="817"/>
                </a:lnTo>
                <a:lnTo>
                  <a:pt x="377" y="817"/>
                </a:lnTo>
                <a:lnTo>
                  <a:pt x="377" y="816"/>
                </a:lnTo>
                <a:lnTo>
                  <a:pt x="376" y="816"/>
                </a:lnTo>
                <a:lnTo>
                  <a:pt x="376" y="816"/>
                </a:lnTo>
                <a:lnTo>
                  <a:pt x="376" y="815"/>
                </a:lnTo>
                <a:lnTo>
                  <a:pt x="377" y="815"/>
                </a:lnTo>
                <a:lnTo>
                  <a:pt x="377" y="815"/>
                </a:lnTo>
                <a:lnTo>
                  <a:pt x="378" y="815"/>
                </a:lnTo>
                <a:lnTo>
                  <a:pt x="378" y="814"/>
                </a:lnTo>
                <a:lnTo>
                  <a:pt x="378" y="814"/>
                </a:lnTo>
                <a:lnTo>
                  <a:pt x="378" y="813"/>
                </a:lnTo>
                <a:lnTo>
                  <a:pt x="378" y="812"/>
                </a:lnTo>
                <a:lnTo>
                  <a:pt x="378" y="812"/>
                </a:lnTo>
                <a:lnTo>
                  <a:pt x="378" y="812"/>
                </a:lnTo>
                <a:lnTo>
                  <a:pt x="379" y="811"/>
                </a:lnTo>
                <a:lnTo>
                  <a:pt x="379" y="811"/>
                </a:lnTo>
                <a:lnTo>
                  <a:pt x="379" y="811"/>
                </a:lnTo>
                <a:lnTo>
                  <a:pt x="379" y="810"/>
                </a:lnTo>
                <a:lnTo>
                  <a:pt x="379" y="810"/>
                </a:lnTo>
                <a:lnTo>
                  <a:pt x="379" y="810"/>
                </a:lnTo>
                <a:lnTo>
                  <a:pt x="378" y="810"/>
                </a:lnTo>
                <a:lnTo>
                  <a:pt x="378" y="809"/>
                </a:lnTo>
                <a:lnTo>
                  <a:pt x="378" y="810"/>
                </a:lnTo>
                <a:lnTo>
                  <a:pt x="377" y="810"/>
                </a:lnTo>
                <a:lnTo>
                  <a:pt x="377" y="809"/>
                </a:lnTo>
                <a:lnTo>
                  <a:pt x="376" y="809"/>
                </a:lnTo>
                <a:lnTo>
                  <a:pt x="377" y="808"/>
                </a:lnTo>
                <a:lnTo>
                  <a:pt x="377" y="808"/>
                </a:lnTo>
                <a:lnTo>
                  <a:pt x="378" y="808"/>
                </a:lnTo>
                <a:lnTo>
                  <a:pt x="378" y="807"/>
                </a:lnTo>
                <a:lnTo>
                  <a:pt x="379" y="807"/>
                </a:lnTo>
                <a:lnTo>
                  <a:pt x="379" y="806"/>
                </a:lnTo>
                <a:lnTo>
                  <a:pt x="379" y="806"/>
                </a:lnTo>
                <a:lnTo>
                  <a:pt x="379" y="805"/>
                </a:lnTo>
                <a:lnTo>
                  <a:pt x="380" y="805"/>
                </a:lnTo>
                <a:lnTo>
                  <a:pt x="381" y="805"/>
                </a:lnTo>
                <a:lnTo>
                  <a:pt x="381" y="805"/>
                </a:lnTo>
                <a:lnTo>
                  <a:pt x="382" y="805"/>
                </a:lnTo>
                <a:lnTo>
                  <a:pt x="382" y="805"/>
                </a:lnTo>
                <a:lnTo>
                  <a:pt x="382" y="805"/>
                </a:lnTo>
                <a:lnTo>
                  <a:pt x="382" y="804"/>
                </a:lnTo>
                <a:lnTo>
                  <a:pt x="382" y="804"/>
                </a:lnTo>
                <a:lnTo>
                  <a:pt x="382" y="804"/>
                </a:lnTo>
                <a:lnTo>
                  <a:pt x="382" y="804"/>
                </a:lnTo>
                <a:lnTo>
                  <a:pt x="381" y="803"/>
                </a:lnTo>
                <a:lnTo>
                  <a:pt x="380" y="803"/>
                </a:lnTo>
                <a:lnTo>
                  <a:pt x="380" y="803"/>
                </a:lnTo>
                <a:lnTo>
                  <a:pt x="379" y="803"/>
                </a:lnTo>
                <a:lnTo>
                  <a:pt x="379" y="802"/>
                </a:lnTo>
                <a:lnTo>
                  <a:pt x="379" y="801"/>
                </a:lnTo>
                <a:lnTo>
                  <a:pt x="379" y="801"/>
                </a:lnTo>
                <a:lnTo>
                  <a:pt x="379" y="800"/>
                </a:lnTo>
                <a:lnTo>
                  <a:pt x="379" y="800"/>
                </a:lnTo>
                <a:lnTo>
                  <a:pt x="378" y="800"/>
                </a:lnTo>
                <a:lnTo>
                  <a:pt x="377" y="799"/>
                </a:lnTo>
                <a:lnTo>
                  <a:pt x="377" y="798"/>
                </a:lnTo>
                <a:lnTo>
                  <a:pt x="377" y="798"/>
                </a:lnTo>
                <a:lnTo>
                  <a:pt x="379" y="797"/>
                </a:lnTo>
                <a:lnTo>
                  <a:pt x="380" y="798"/>
                </a:lnTo>
                <a:lnTo>
                  <a:pt x="381" y="797"/>
                </a:lnTo>
                <a:lnTo>
                  <a:pt x="382" y="796"/>
                </a:lnTo>
                <a:lnTo>
                  <a:pt x="382" y="795"/>
                </a:lnTo>
                <a:lnTo>
                  <a:pt x="382" y="794"/>
                </a:lnTo>
                <a:lnTo>
                  <a:pt x="382" y="792"/>
                </a:lnTo>
                <a:lnTo>
                  <a:pt x="382" y="792"/>
                </a:lnTo>
                <a:lnTo>
                  <a:pt x="381" y="791"/>
                </a:lnTo>
                <a:lnTo>
                  <a:pt x="380" y="791"/>
                </a:lnTo>
                <a:lnTo>
                  <a:pt x="380" y="790"/>
                </a:lnTo>
                <a:lnTo>
                  <a:pt x="380" y="789"/>
                </a:lnTo>
                <a:lnTo>
                  <a:pt x="381" y="788"/>
                </a:lnTo>
                <a:lnTo>
                  <a:pt x="382" y="787"/>
                </a:lnTo>
                <a:lnTo>
                  <a:pt x="383" y="787"/>
                </a:lnTo>
                <a:lnTo>
                  <a:pt x="384" y="787"/>
                </a:lnTo>
                <a:lnTo>
                  <a:pt x="386" y="787"/>
                </a:lnTo>
                <a:lnTo>
                  <a:pt x="386" y="787"/>
                </a:lnTo>
                <a:lnTo>
                  <a:pt x="387" y="785"/>
                </a:lnTo>
                <a:lnTo>
                  <a:pt x="386" y="785"/>
                </a:lnTo>
                <a:lnTo>
                  <a:pt x="386" y="785"/>
                </a:lnTo>
                <a:lnTo>
                  <a:pt x="386" y="784"/>
                </a:lnTo>
                <a:lnTo>
                  <a:pt x="386" y="783"/>
                </a:lnTo>
                <a:lnTo>
                  <a:pt x="386" y="783"/>
                </a:lnTo>
                <a:lnTo>
                  <a:pt x="386" y="783"/>
                </a:lnTo>
                <a:lnTo>
                  <a:pt x="387" y="783"/>
                </a:lnTo>
                <a:lnTo>
                  <a:pt x="388" y="783"/>
                </a:lnTo>
                <a:lnTo>
                  <a:pt x="389" y="783"/>
                </a:lnTo>
                <a:lnTo>
                  <a:pt x="390" y="782"/>
                </a:lnTo>
                <a:lnTo>
                  <a:pt x="390" y="781"/>
                </a:lnTo>
                <a:lnTo>
                  <a:pt x="391" y="780"/>
                </a:lnTo>
                <a:lnTo>
                  <a:pt x="391" y="779"/>
                </a:lnTo>
                <a:lnTo>
                  <a:pt x="392" y="779"/>
                </a:lnTo>
                <a:lnTo>
                  <a:pt x="393" y="779"/>
                </a:lnTo>
                <a:lnTo>
                  <a:pt x="393" y="780"/>
                </a:lnTo>
                <a:lnTo>
                  <a:pt x="393" y="781"/>
                </a:lnTo>
                <a:lnTo>
                  <a:pt x="394" y="781"/>
                </a:lnTo>
                <a:lnTo>
                  <a:pt x="393" y="781"/>
                </a:lnTo>
                <a:lnTo>
                  <a:pt x="393" y="782"/>
                </a:lnTo>
                <a:lnTo>
                  <a:pt x="393" y="783"/>
                </a:lnTo>
                <a:lnTo>
                  <a:pt x="394" y="783"/>
                </a:lnTo>
                <a:lnTo>
                  <a:pt x="395" y="783"/>
                </a:lnTo>
                <a:lnTo>
                  <a:pt x="396" y="780"/>
                </a:lnTo>
                <a:lnTo>
                  <a:pt x="399" y="778"/>
                </a:lnTo>
                <a:lnTo>
                  <a:pt x="399" y="778"/>
                </a:lnTo>
                <a:lnTo>
                  <a:pt x="399" y="777"/>
                </a:lnTo>
                <a:lnTo>
                  <a:pt x="400" y="777"/>
                </a:lnTo>
                <a:lnTo>
                  <a:pt x="400" y="776"/>
                </a:lnTo>
                <a:lnTo>
                  <a:pt x="400" y="776"/>
                </a:lnTo>
                <a:lnTo>
                  <a:pt x="400" y="775"/>
                </a:lnTo>
                <a:lnTo>
                  <a:pt x="400" y="775"/>
                </a:lnTo>
                <a:lnTo>
                  <a:pt x="400" y="774"/>
                </a:lnTo>
                <a:lnTo>
                  <a:pt x="401" y="774"/>
                </a:lnTo>
                <a:lnTo>
                  <a:pt x="401" y="774"/>
                </a:lnTo>
                <a:lnTo>
                  <a:pt x="401" y="773"/>
                </a:lnTo>
                <a:lnTo>
                  <a:pt x="401" y="773"/>
                </a:lnTo>
                <a:lnTo>
                  <a:pt x="401" y="772"/>
                </a:lnTo>
                <a:lnTo>
                  <a:pt x="401" y="772"/>
                </a:lnTo>
                <a:lnTo>
                  <a:pt x="401" y="772"/>
                </a:lnTo>
                <a:lnTo>
                  <a:pt x="401" y="771"/>
                </a:lnTo>
                <a:lnTo>
                  <a:pt x="400" y="771"/>
                </a:lnTo>
                <a:lnTo>
                  <a:pt x="400" y="771"/>
                </a:lnTo>
                <a:lnTo>
                  <a:pt x="400" y="770"/>
                </a:lnTo>
                <a:lnTo>
                  <a:pt x="400" y="770"/>
                </a:lnTo>
                <a:lnTo>
                  <a:pt x="399" y="770"/>
                </a:lnTo>
                <a:lnTo>
                  <a:pt x="399" y="770"/>
                </a:lnTo>
                <a:lnTo>
                  <a:pt x="399" y="769"/>
                </a:lnTo>
                <a:lnTo>
                  <a:pt x="398" y="769"/>
                </a:lnTo>
                <a:lnTo>
                  <a:pt x="398" y="769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6" y="767"/>
                </a:lnTo>
                <a:lnTo>
                  <a:pt x="396" y="767"/>
                </a:lnTo>
                <a:lnTo>
                  <a:pt x="396" y="766"/>
                </a:lnTo>
                <a:lnTo>
                  <a:pt x="396" y="766"/>
                </a:lnTo>
                <a:lnTo>
                  <a:pt x="396" y="765"/>
                </a:lnTo>
                <a:lnTo>
                  <a:pt x="396" y="765"/>
                </a:lnTo>
                <a:lnTo>
                  <a:pt x="396" y="765"/>
                </a:lnTo>
                <a:lnTo>
                  <a:pt x="396" y="764"/>
                </a:lnTo>
                <a:lnTo>
                  <a:pt x="396" y="764"/>
                </a:lnTo>
                <a:lnTo>
                  <a:pt x="396" y="763"/>
                </a:lnTo>
                <a:lnTo>
                  <a:pt x="397" y="763"/>
                </a:lnTo>
                <a:lnTo>
                  <a:pt x="397" y="762"/>
                </a:lnTo>
                <a:lnTo>
                  <a:pt x="397" y="762"/>
                </a:lnTo>
                <a:lnTo>
                  <a:pt x="397" y="762"/>
                </a:lnTo>
                <a:lnTo>
                  <a:pt x="397" y="762"/>
                </a:lnTo>
                <a:lnTo>
                  <a:pt x="397" y="761"/>
                </a:lnTo>
                <a:lnTo>
                  <a:pt x="397" y="761"/>
                </a:lnTo>
                <a:lnTo>
                  <a:pt x="397" y="760"/>
                </a:lnTo>
                <a:lnTo>
                  <a:pt x="397" y="759"/>
                </a:lnTo>
                <a:lnTo>
                  <a:pt x="398" y="759"/>
                </a:lnTo>
                <a:lnTo>
                  <a:pt x="398" y="758"/>
                </a:lnTo>
                <a:lnTo>
                  <a:pt x="398" y="758"/>
                </a:lnTo>
                <a:lnTo>
                  <a:pt x="398" y="758"/>
                </a:lnTo>
                <a:lnTo>
                  <a:pt x="398" y="758"/>
                </a:lnTo>
                <a:lnTo>
                  <a:pt x="398" y="757"/>
                </a:lnTo>
                <a:lnTo>
                  <a:pt x="399" y="757"/>
                </a:lnTo>
                <a:lnTo>
                  <a:pt x="399" y="756"/>
                </a:lnTo>
                <a:lnTo>
                  <a:pt x="399" y="756"/>
                </a:lnTo>
                <a:lnTo>
                  <a:pt x="399" y="755"/>
                </a:lnTo>
                <a:lnTo>
                  <a:pt x="400" y="755"/>
                </a:lnTo>
                <a:lnTo>
                  <a:pt x="400" y="754"/>
                </a:lnTo>
                <a:lnTo>
                  <a:pt x="400" y="754"/>
                </a:lnTo>
                <a:lnTo>
                  <a:pt x="401" y="753"/>
                </a:lnTo>
                <a:lnTo>
                  <a:pt x="401" y="753"/>
                </a:lnTo>
                <a:lnTo>
                  <a:pt x="402" y="753"/>
                </a:lnTo>
                <a:lnTo>
                  <a:pt x="402" y="753"/>
                </a:lnTo>
                <a:lnTo>
                  <a:pt x="402" y="753"/>
                </a:lnTo>
                <a:lnTo>
                  <a:pt x="403" y="753"/>
                </a:lnTo>
                <a:lnTo>
                  <a:pt x="403" y="753"/>
                </a:lnTo>
                <a:lnTo>
                  <a:pt x="403" y="753"/>
                </a:lnTo>
                <a:lnTo>
                  <a:pt x="403" y="754"/>
                </a:lnTo>
                <a:lnTo>
                  <a:pt x="403" y="754"/>
                </a:lnTo>
                <a:lnTo>
                  <a:pt x="403" y="755"/>
                </a:lnTo>
                <a:lnTo>
                  <a:pt x="403" y="755"/>
                </a:lnTo>
                <a:lnTo>
                  <a:pt x="404" y="755"/>
                </a:lnTo>
                <a:lnTo>
                  <a:pt x="404" y="756"/>
                </a:lnTo>
                <a:lnTo>
                  <a:pt x="404" y="756"/>
                </a:lnTo>
                <a:lnTo>
                  <a:pt x="404" y="756"/>
                </a:lnTo>
                <a:lnTo>
                  <a:pt x="405" y="756"/>
                </a:lnTo>
                <a:lnTo>
                  <a:pt x="405" y="756"/>
                </a:lnTo>
                <a:lnTo>
                  <a:pt x="406" y="755"/>
                </a:lnTo>
                <a:lnTo>
                  <a:pt x="406" y="755"/>
                </a:lnTo>
                <a:lnTo>
                  <a:pt x="406" y="755"/>
                </a:lnTo>
                <a:lnTo>
                  <a:pt x="407" y="755"/>
                </a:lnTo>
                <a:lnTo>
                  <a:pt x="408" y="755"/>
                </a:lnTo>
                <a:lnTo>
                  <a:pt x="408" y="755"/>
                </a:lnTo>
                <a:lnTo>
                  <a:pt x="408" y="754"/>
                </a:lnTo>
                <a:lnTo>
                  <a:pt x="409" y="754"/>
                </a:lnTo>
                <a:lnTo>
                  <a:pt x="409" y="754"/>
                </a:lnTo>
                <a:lnTo>
                  <a:pt x="410" y="754"/>
                </a:lnTo>
                <a:lnTo>
                  <a:pt x="410" y="754"/>
                </a:lnTo>
                <a:lnTo>
                  <a:pt x="411" y="753"/>
                </a:lnTo>
                <a:lnTo>
                  <a:pt x="411" y="753"/>
                </a:lnTo>
                <a:lnTo>
                  <a:pt x="412" y="753"/>
                </a:lnTo>
                <a:lnTo>
                  <a:pt x="412" y="752"/>
                </a:lnTo>
                <a:lnTo>
                  <a:pt x="412" y="752"/>
                </a:lnTo>
                <a:lnTo>
                  <a:pt x="413" y="752"/>
                </a:lnTo>
                <a:lnTo>
                  <a:pt x="413" y="752"/>
                </a:lnTo>
                <a:lnTo>
                  <a:pt x="413" y="752"/>
                </a:lnTo>
                <a:lnTo>
                  <a:pt x="414" y="752"/>
                </a:lnTo>
                <a:lnTo>
                  <a:pt x="414" y="751"/>
                </a:lnTo>
                <a:lnTo>
                  <a:pt x="414" y="751"/>
                </a:lnTo>
                <a:lnTo>
                  <a:pt x="415" y="751"/>
                </a:lnTo>
                <a:lnTo>
                  <a:pt x="415" y="751"/>
                </a:lnTo>
                <a:lnTo>
                  <a:pt x="415" y="751"/>
                </a:lnTo>
                <a:lnTo>
                  <a:pt x="415" y="750"/>
                </a:lnTo>
                <a:lnTo>
                  <a:pt x="415" y="750"/>
                </a:lnTo>
                <a:lnTo>
                  <a:pt x="416" y="749"/>
                </a:lnTo>
                <a:lnTo>
                  <a:pt x="416" y="749"/>
                </a:lnTo>
                <a:lnTo>
                  <a:pt x="416" y="749"/>
                </a:lnTo>
                <a:lnTo>
                  <a:pt x="416" y="748"/>
                </a:lnTo>
                <a:lnTo>
                  <a:pt x="416" y="748"/>
                </a:lnTo>
                <a:lnTo>
                  <a:pt x="416" y="747"/>
                </a:lnTo>
                <a:lnTo>
                  <a:pt x="417" y="747"/>
                </a:lnTo>
                <a:lnTo>
                  <a:pt x="417" y="747"/>
                </a:lnTo>
                <a:lnTo>
                  <a:pt x="417" y="746"/>
                </a:lnTo>
                <a:lnTo>
                  <a:pt x="418" y="745"/>
                </a:lnTo>
                <a:lnTo>
                  <a:pt x="418" y="745"/>
                </a:lnTo>
                <a:lnTo>
                  <a:pt x="418" y="745"/>
                </a:lnTo>
                <a:lnTo>
                  <a:pt x="419" y="744"/>
                </a:lnTo>
                <a:lnTo>
                  <a:pt x="419" y="744"/>
                </a:lnTo>
                <a:lnTo>
                  <a:pt x="420" y="743"/>
                </a:lnTo>
                <a:lnTo>
                  <a:pt x="420" y="743"/>
                </a:lnTo>
                <a:lnTo>
                  <a:pt x="420" y="742"/>
                </a:lnTo>
                <a:lnTo>
                  <a:pt x="421" y="742"/>
                </a:lnTo>
                <a:lnTo>
                  <a:pt x="421" y="741"/>
                </a:lnTo>
                <a:lnTo>
                  <a:pt x="421" y="741"/>
                </a:lnTo>
                <a:lnTo>
                  <a:pt x="422" y="741"/>
                </a:lnTo>
                <a:lnTo>
                  <a:pt x="422" y="741"/>
                </a:lnTo>
                <a:lnTo>
                  <a:pt x="422" y="740"/>
                </a:lnTo>
                <a:lnTo>
                  <a:pt x="423" y="740"/>
                </a:lnTo>
                <a:lnTo>
                  <a:pt x="425" y="740"/>
                </a:lnTo>
                <a:lnTo>
                  <a:pt x="426" y="740"/>
                </a:lnTo>
                <a:lnTo>
                  <a:pt x="426" y="739"/>
                </a:lnTo>
                <a:lnTo>
                  <a:pt x="426" y="739"/>
                </a:lnTo>
                <a:lnTo>
                  <a:pt x="426" y="739"/>
                </a:lnTo>
                <a:lnTo>
                  <a:pt x="427" y="738"/>
                </a:lnTo>
                <a:lnTo>
                  <a:pt x="427" y="738"/>
                </a:lnTo>
                <a:lnTo>
                  <a:pt x="427" y="738"/>
                </a:lnTo>
                <a:lnTo>
                  <a:pt x="427" y="738"/>
                </a:lnTo>
                <a:lnTo>
                  <a:pt x="427" y="737"/>
                </a:lnTo>
                <a:lnTo>
                  <a:pt x="428" y="737"/>
                </a:lnTo>
                <a:lnTo>
                  <a:pt x="428" y="737"/>
                </a:lnTo>
                <a:lnTo>
                  <a:pt x="429" y="737"/>
                </a:lnTo>
                <a:lnTo>
                  <a:pt x="429" y="737"/>
                </a:lnTo>
                <a:lnTo>
                  <a:pt x="429" y="736"/>
                </a:lnTo>
                <a:lnTo>
                  <a:pt x="429" y="736"/>
                </a:lnTo>
                <a:lnTo>
                  <a:pt x="429" y="736"/>
                </a:lnTo>
                <a:lnTo>
                  <a:pt x="430" y="736"/>
                </a:lnTo>
                <a:lnTo>
                  <a:pt x="430" y="735"/>
                </a:lnTo>
                <a:lnTo>
                  <a:pt x="430" y="735"/>
                </a:lnTo>
                <a:lnTo>
                  <a:pt x="430" y="735"/>
                </a:lnTo>
                <a:lnTo>
                  <a:pt x="431" y="735"/>
                </a:lnTo>
                <a:lnTo>
                  <a:pt x="431" y="735"/>
                </a:lnTo>
                <a:lnTo>
                  <a:pt x="432" y="734"/>
                </a:lnTo>
                <a:lnTo>
                  <a:pt x="433" y="734"/>
                </a:lnTo>
                <a:lnTo>
                  <a:pt x="433" y="734"/>
                </a:lnTo>
                <a:lnTo>
                  <a:pt x="433" y="734"/>
                </a:lnTo>
                <a:lnTo>
                  <a:pt x="433" y="734"/>
                </a:lnTo>
                <a:lnTo>
                  <a:pt x="434" y="734"/>
                </a:lnTo>
                <a:lnTo>
                  <a:pt x="435" y="734"/>
                </a:lnTo>
                <a:lnTo>
                  <a:pt x="435" y="734"/>
                </a:lnTo>
                <a:lnTo>
                  <a:pt x="435" y="735"/>
                </a:lnTo>
                <a:lnTo>
                  <a:pt x="435" y="735"/>
                </a:lnTo>
                <a:lnTo>
                  <a:pt x="435" y="736"/>
                </a:lnTo>
                <a:lnTo>
                  <a:pt x="435" y="736"/>
                </a:lnTo>
                <a:lnTo>
                  <a:pt x="436" y="737"/>
                </a:lnTo>
                <a:lnTo>
                  <a:pt x="436" y="737"/>
                </a:lnTo>
                <a:lnTo>
                  <a:pt x="436" y="737"/>
                </a:lnTo>
                <a:lnTo>
                  <a:pt x="436" y="738"/>
                </a:lnTo>
                <a:lnTo>
                  <a:pt x="436" y="738"/>
                </a:lnTo>
                <a:lnTo>
                  <a:pt x="436" y="738"/>
                </a:lnTo>
                <a:lnTo>
                  <a:pt x="436" y="739"/>
                </a:lnTo>
                <a:lnTo>
                  <a:pt x="436" y="739"/>
                </a:lnTo>
                <a:lnTo>
                  <a:pt x="437" y="739"/>
                </a:lnTo>
                <a:lnTo>
                  <a:pt x="437" y="740"/>
                </a:lnTo>
                <a:lnTo>
                  <a:pt x="437" y="740"/>
                </a:lnTo>
                <a:lnTo>
                  <a:pt x="438" y="740"/>
                </a:lnTo>
                <a:lnTo>
                  <a:pt x="438" y="740"/>
                </a:lnTo>
                <a:lnTo>
                  <a:pt x="438" y="740"/>
                </a:lnTo>
                <a:lnTo>
                  <a:pt x="439" y="740"/>
                </a:lnTo>
                <a:lnTo>
                  <a:pt x="439" y="740"/>
                </a:lnTo>
                <a:lnTo>
                  <a:pt x="440" y="740"/>
                </a:lnTo>
                <a:lnTo>
                  <a:pt x="440" y="740"/>
                </a:lnTo>
                <a:lnTo>
                  <a:pt x="441" y="740"/>
                </a:lnTo>
                <a:lnTo>
                  <a:pt x="441" y="740"/>
                </a:lnTo>
                <a:lnTo>
                  <a:pt x="441" y="740"/>
                </a:lnTo>
                <a:lnTo>
                  <a:pt x="441" y="740"/>
                </a:lnTo>
                <a:lnTo>
                  <a:pt x="442" y="740"/>
                </a:lnTo>
                <a:lnTo>
                  <a:pt x="442" y="740"/>
                </a:lnTo>
                <a:lnTo>
                  <a:pt x="443" y="741"/>
                </a:lnTo>
                <a:lnTo>
                  <a:pt x="443" y="741"/>
                </a:lnTo>
                <a:lnTo>
                  <a:pt x="444" y="741"/>
                </a:lnTo>
                <a:lnTo>
                  <a:pt x="444" y="741"/>
                </a:lnTo>
                <a:lnTo>
                  <a:pt x="445" y="741"/>
                </a:lnTo>
                <a:lnTo>
                  <a:pt x="445" y="741"/>
                </a:lnTo>
                <a:lnTo>
                  <a:pt x="446" y="741"/>
                </a:lnTo>
                <a:lnTo>
                  <a:pt x="446" y="741"/>
                </a:lnTo>
                <a:lnTo>
                  <a:pt x="446" y="741"/>
                </a:lnTo>
                <a:lnTo>
                  <a:pt x="446" y="742"/>
                </a:lnTo>
                <a:lnTo>
                  <a:pt x="447" y="742"/>
                </a:lnTo>
                <a:lnTo>
                  <a:pt x="447" y="742"/>
                </a:lnTo>
                <a:lnTo>
                  <a:pt x="447" y="742"/>
                </a:lnTo>
                <a:lnTo>
                  <a:pt x="448" y="743"/>
                </a:lnTo>
                <a:lnTo>
                  <a:pt x="448" y="743"/>
                </a:lnTo>
                <a:lnTo>
                  <a:pt x="449" y="743"/>
                </a:lnTo>
                <a:lnTo>
                  <a:pt x="449" y="744"/>
                </a:lnTo>
                <a:lnTo>
                  <a:pt x="450" y="744"/>
                </a:lnTo>
                <a:lnTo>
                  <a:pt x="450" y="744"/>
                </a:lnTo>
                <a:lnTo>
                  <a:pt x="451" y="745"/>
                </a:lnTo>
                <a:lnTo>
                  <a:pt x="451" y="745"/>
                </a:lnTo>
                <a:lnTo>
                  <a:pt x="452" y="745"/>
                </a:lnTo>
                <a:lnTo>
                  <a:pt x="452" y="745"/>
                </a:lnTo>
                <a:lnTo>
                  <a:pt x="453" y="745"/>
                </a:lnTo>
                <a:lnTo>
                  <a:pt x="453" y="745"/>
                </a:lnTo>
                <a:lnTo>
                  <a:pt x="454" y="745"/>
                </a:lnTo>
                <a:lnTo>
                  <a:pt x="454" y="745"/>
                </a:lnTo>
                <a:lnTo>
                  <a:pt x="455" y="745"/>
                </a:lnTo>
                <a:lnTo>
                  <a:pt x="456" y="745"/>
                </a:lnTo>
                <a:lnTo>
                  <a:pt x="456" y="745"/>
                </a:lnTo>
                <a:lnTo>
                  <a:pt x="457" y="745"/>
                </a:lnTo>
                <a:lnTo>
                  <a:pt x="457" y="745"/>
                </a:lnTo>
                <a:lnTo>
                  <a:pt x="458" y="745"/>
                </a:lnTo>
                <a:lnTo>
                  <a:pt x="458" y="745"/>
                </a:lnTo>
                <a:lnTo>
                  <a:pt x="459" y="745"/>
                </a:lnTo>
                <a:lnTo>
                  <a:pt x="459" y="745"/>
                </a:lnTo>
                <a:lnTo>
                  <a:pt x="459" y="745"/>
                </a:lnTo>
                <a:lnTo>
                  <a:pt x="460" y="745"/>
                </a:lnTo>
                <a:lnTo>
                  <a:pt x="460" y="745"/>
                </a:lnTo>
                <a:lnTo>
                  <a:pt x="461" y="745"/>
                </a:lnTo>
                <a:lnTo>
                  <a:pt x="461" y="744"/>
                </a:lnTo>
                <a:lnTo>
                  <a:pt x="462" y="744"/>
                </a:lnTo>
                <a:lnTo>
                  <a:pt x="462" y="744"/>
                </a:lnTo>
                <a:lnTo>
                  <a:pt x="462" y="744"/>
                </a:lnTo>
                <a:lnTo>
                  <a:pt x="463" y="744"/>
                </a:lnTo>
                <a:lnTo>
                  <a:pt x="463" y="743"/>
                </a:lnTo>
                <a:lnTo>
                  <a:pt x="464" y="743"/>
                </a:lnTo>
                <a:lnTo>
                  <a:pt x="464" y="743"/>
                </a:lnTo>
                <a:lnTo>
                  <a:pt x="464" y="743"/>
                </a:lnTo>
                <a:lnTo>
                  <a:pt x="464" y="742"/>
                </a:lnTo>
                <a:lnTo>
                  <a:pt x="465" y="742"/>
                </a:lnTo>
                <a:lnTo>
                  <a:pt x="465" y="742"/>
                </a:lnTo>
                <a:lnTo>
                  <a:pt x="465" y="741"/>
                </a:lnTo>
                <a:lnTo>
                  <a:pt x="465" y="741"/>
                </a:lnTo>
                <a:lnTo>
                  <a:pt x="465" y="741"/>
                </a:lnTo>
                <a:lnTo>
                  <a:pt x="465" y="741"/>
                </a:lnTo>
                <a:lnTo>
                  <a:pt x="465" y="740"/>
                </a:lnTo>
                <a:lnTo>
                  <a:pt x="465" y="740"/>
                </a:lnTo>
                <a:lnTo>
                  <a:pt x="465" y="739"/>
                </a:lnTo>
                <a:lnTo>
                  <a:pt x="465" y="739"/>
                </a:lnTo>
                <a:lnTo>
                  <a:pt x="465" y="738"/>
                </a:lnTo>
                <a:lnTo>
                  <a:pt x="465" y="738"/>
                </a:lnTo>
                <a:lnTo>
                  <a:pt x="465" y="737"/>
                </a:lnTo>
                <a:lnTo>
                  <a:pt x="465" y="737"/>
                </a:lnTo>
                <a:lnTo>
                  <a:pt x="465" y="736"/>
                </a:lnTo>
                <a:lnTo>
                  <a:pt x="465" y="736"/>
                </a:lnTo>
                <a:lnTo>
                  <a:pt x="465" y="734"/>
                </a:lnTo>
                <a:lnTo>
                  <a:pt x="465" y="733"/>
                </a:lnTo>
                <a:lnTo>
                  <a:pt x="465" y="733"/>
                </a:lnTo>
                <a:lnTo>
                  <a:pt x="465" y="733"/>
                </a:lnTo>
                <a:lnTo>
                  <a:pt x="465" y="732"/>
                </a:lnTo>
                <a:lnTo>
                  <a:pt x="465" y="731"/>
                </a:lnTo>
                <a:lnTo>
                  <a:pt x="466" y="730"/>
                </a:lnTo>
                <a:lnTo>
                  <a:pt x="466" y="730"/>
                </a:lnTo>
                <a:lnTo>
                  <a:pt x="466" y="729"/>
                </a:lnTo>
                <a:lnTo>
                  <a:pt x="466" y="729"/>
                </a:lnTo>
                <a:lnTo>
                  <a:pt x="466" y="729"/>
                </a:lnTo>
                <a:lnTo>
                  <a:pt x="466" y="728"/>
                </a:lnTo>
                <a:lnTo>
                  <a:pt x="466" y="728"/>
                </a:lnTo>
                <a:lnTo>
                  <a:pt x="466" y="727"/>
                </a:lnTo>
                <a:lnTo>
                  <a:pt x="466" y="727"/>
                </a:lnTo>
                <a:lnTo>
                  <a:pt x="467" y="727"/>
                </a:lnTo>
                <a:lnTo>
                  <a:pt x="467" y="726"/>
                </a:lnTo>
                <a:lnTo>
                  <a:pt x="467" y="726"/>
                </a:lnTo>
                <a:lnTo>
                  <a:pt x="468" y="725"/>
                </a:lnTo>
                <a:lnTo>
                  <a:pt x="468" y="725"/>
                </a:lnTo>
                <a:lnTo>
                  <a:pt x="468" y="724"/>
                </a:lnTo>
                <a:lnTo>
                  <a:pt x="470" y="724"/>
                </a:lnTo>
                <a:lnTo>
                  <a:pt x="470" y="723"/>
                </a:lnTo>
                <a:lnTo>
                  <a:pt x="470" y="723"/>
                </a:lnTo>
                <a:lnTo>
                  <a:pt x="470" y="723"/>
                </a:lnTo>
                <a:lnTo>
                  <a:pt x="470" y="723"/>
                </a:lnTo>
                <a:lnTo>
                  <a:pt x="470" y="722"/>
                </a:lnTo>
                <a:lnTo>
                  <a:pt x="470" y="722"/>
                </a:lnTo>
                <a:lnTo>
                  <a:pt x="470" y="721"/>
                </a:lnTo>
                <a:lnTo>
                  <a:pt x="471" y="721"/>
                </a:lnTo>
                <a:lnTo>
                  <a:pt x="471" y="720"/>
                </a:lnTo>
                <a:lnTo>
                  <a:pt x="471" y="720"/>
                </a:lnTo>
                <a:lnTo>
                  <a:pt x="471" y="719"/>
                </a:lnTo>
                <a:lnTo>
                  <a:pt x="471" y="719"/>
                </a:lnTo>
                <a:lnTo>
                  <a:pt x="471" y="719"/>
                </a:lnTo>
                <a:lnTo>
                  <a:pt x="471" y="718"/>
                </a:lnTo>
                <a:lnTo>
                  <a:pt x="471" y="718"/>
                </a:lnTo>
                <a:lnTo>
                  <a:pt x="471" y="717"/>
                </a:lnTo>
                <a:lnTo>
                  <a:pt x="471" y="717"/>
                </a:lnTo>
                <a:lnTo>
                  <a:pt x="471" y="716"/>
                </a:lnTo>
                <a:lnTo>
                  <a:pt x="471" y="715"/>
                </a:lnTo>
                <a:lnTo>
                  <a:pt x="471" y="715"/>
                </a:lnTo>
                <a:lnTo>
                  <a:pt x="471" y="714"/>
                </a:lnTo>
                <a:lnTo>
                  <a:pt x="471" y="714"/>
                </a:lnTo>
                <a:lnTo>
                  <a:pt x="471" y="713"/>
                </a:lnTo>
                <a:lnTo>
                  <a:pt x="471" y="713"/>
                </a:lnTo>
                <a:lnTo>
                  <a:pt x="471" y="712"/>
                </a:lnTo>
                <a:lnTo>
                  <a:pt x="472" y="712"/>
                </a:lnTo>
                <a:lnTo>
                  <a:pt x="472" y="712"/>
                </a:lnTo>
                <a:lnTo>
                  <a:pt x="472" y="711"/>
                </a:lnTo>
                <a:lnTo>
                  <a:pt x="472" y="711"/>
                </a:lnTo>
                <a:lnTo>
                  <a:pt x="472" y="710"/>
                </a:lnTo>
                <a:lnTo>
                  <a:pt x="472" y="710"/>
                </a:lnTo>
                <a:lnTo>
                  <a:pt x="472" y="710"/>
                </a:lnTo>
                <a:lnTo>
                  <a:pt x="473" y="709"/>
                </a:lnTo>
                <a:lnTo>
                  <a:pt x="473" y="709"/>
                </a:lnTo>
                <a:lnTo>
                  <a:pt x="474" y="709"/>
                </a:lnTo>
                <a:lnTo>
                  <a:pt x="474" y="708"/>
                </a:lnTo>
                <a:lnTo>
                  <a:pt x="475" y="708"/>
                </a:lnTo>
                <a:lnTo>
                  <a:pt x="475" y="708"/>
                </a:lnTo>
                <a:lnTo>
                  <a:pt x="475" y="708"/>
                </a:lnTo>
                <a:lnTo>
                  <a:pt x="476" y="708"/>
                </a:lnTo>
                <a:lnTo>
                  <a:pt x="476" y="709"/>
                </a:lnTo>
                <a:lnTo>
                  <a:pt x="476" y="709"/>
                </a:lnTo>
                <a:lnTo>
                  <a:pt x="477" y="709"/>
                </a:lnTo>
                <a:lnTo>
                  <a:pt x="477" y="710"/>
                </a:lnTo>
                <a:lnTo>
                  <a:pt x="477" y="710"/>
                </a:lnTo>
                <a:lnTo>
                  <a:pt x="478" y="710"/>
                </a:lnTo>
                <a:lnTo>
                  <a:pt x="478" y="710"/>
                </a:lnTo>
                <a:lnTo>
                  <a:pt x="479" y="710"/>
                </a:lnTo>
                <a:lnTo>
                  <a:pt x="479" y="710"/>
                </a:lnTo>
                <a:lnTo>
                  <a:pt x="479" y="710"/>
                </a:lnTo>
                <a:lnTo>
                  <a:pt x="479" y="710"/>
                </a:lnTo>
                <a:lnTo>
                  <a:pt x="480" y="710"/>
                </a:lnTo>
                <a:lnTo>
                  <a:pt x="481" y="709"/>
                </a:lnTo>
                <a:lnTo>
                  <a:pt x="482" y="709"/>
                </a:lnTo>
                <a:lnTo>
                  <a:pt x="483" y="708"/>
                </a:lnTo>
                <a:lnTo>
                  <a:pt x="484" y="705"/>
                </a:lnTo>
                <a:lnTo>
                  <a:pt x="485" y="705"/>
                </a:lnTo>
                <a:lnTo>
                  <a:pt x="485" y="705"/>
                </a:lnTo>
                <a:lnTo>
                  <a:pt x="485" y="704"/>
                </a:lnTo>
                <a:lnTo>
                  <a:pt x="485" y="704"/>
                </a:lnTo>
                <a:lnTo>
                  <a:pt x="485" y="704"/>
                </a:lnTo>
                <a:lnTo>
                  <a:pt x="485" y="703"/>
                </a:lnTo>
                <a:lnTo>
                  <a:pt x="485" y="702"/>
                </a:lnTo>
                <a:lnTo>
                  <a:pt x="485" y="701"/>
                </a:lnTo>
                <a:lnTo>
                  <a:pt x="485" y="701"/>
                </a:lnTo>
                <a:lnTo>
                  <a:pt x="485" y="700"/>
                </a:lnTo>
                <a:lnTo>
                  <a:pt x="485" y="700"/>
                </a:lnTo>
                <a:lnTo>
                  <a:pt x="485" y="699"/>
                </a:lnTo>
                <a:lnTo>
                  <a:pt x="485" y="699"/>
                </a:lnTo>
                <a:lnTo>
                  <a:pt x="484" y="699"/>
                </a:lnTo>
                <a:lnTo>
                  <a:pt x="484" y="698"/>
                </a:lnTo>
                <a:lnTo>
                  <a:pt x="484" y="698"/>
                </a:lnTo>
                <a:lnTo>
                  <a:pt x="483" y="698"/>
                </a:lnTo>
                <a:lnTo>
                  <a:pt x="483" y="697"/>
                </a:lnTo>
                <a:lnTo>
                  <a:pt x="483" y="697"/>
                </a:lnTo>
                <a:lnTo>
                  <a:pt x="483" y="697"/>
                </a:lnTo>
                <a:lnTo>
                  <a:pt x="483" y="697"/>
                </a:lnTo>
                <a:lnTo>
                  <a:pt x="483" y="696"/>
                </a:lnTo>
                <a:lnTo>
                  <a:pt x="484" y="696"/>
                </a:lnTo>
                <a:lnTo>
                  <a:pt x="485" y="696"/>
                </a:lnTo>
                <a:lnTo>
                  <a:pt x="485" y="696"/>
                </a:lnTo>
                <a:lnTo>
                  <a:pt x="486" y="696"/>
                </a:lnTo>
                <a:lnTo>
                  <a:pt x="486" y="696"/>
                </a:lnTo>
                <a:lnTo>
                  <a:pt x="487" y="696"/>
                </a:lnTo>
                <a:lnTo>
                  <a:pt x="487" y="695"/>
                </a:lnTo>
                <a:lnTo>
                  <a:pt x="487" y="695"/>
                </a:lnTo>
                <a:lnTo>
                  <a:pt x="488" y="695"/>
                </a:lnTo>
                <a:lnTo>
                  <a:pt x="488" y="696"/>
                </a:lnTo>
                <a:lnTo>
                  <a:pt x="488" y="696"/>
                </a:lnTo>
                <a:lnTo>
                  <a:pt x="488" y="696"/>
                </a:lnTo>
                <a:lnTo>
                  <a:pt x="489" y="696"/>
                </a:lnTo>
                <a:lnTo>
                  <a:pt x="489" y="696"/>
                </a:lnTo>
                <a:lnTo>
                  <a:pt x="490" y="696"/>
                </a:lnTo>
                <a:lnTo>
                  <a:pt x="490" y="696"/>
                </a:lnTo>
                <a:lnTo>
                  <a:pt x="491" y="696"/>
                </a:lnTo>
                <a:lnTo>
                  <a:pt x="491" y="696"/>
                </a:lnTo>
                <a:lnTo>
                  <a:pt x="491" y="696"/>
                </a:lnTo>
                <a:lnTo>
                  <a:pt x="492" y="695"/>
                </a:lnTo>
                <a:lnTo>
                  <a:pt x="492" y="695"/>
                </a:lnTo>
                <a:lnTo>
                  <a:pt x="492" y="695"/>
                </a:lnTo>
                <a:lnTo>
                  <a:pt x="493" y="695"/>
                </a:lnTo>
                <a:lnTo>
                  <a:pt x="493" y="695"/>
                </a:lnTo>
                <a:lnTo>
                  <a:pt x="494" y="695"/>
                </a:lnTo>
                <a:lnTo>
                  <a:pt x="495" y="695"/>
                </a:lnTo>
                <a:lnTo>
                  <a:pt x="495" y="695"/>
                </a:lnTo>
                <a:lnTo>
                  <a:pt x="496" y="695"/>
                </a:lnTo>
                <a:lnTo>
                  <a:pt x="496" y="696"/>
                </a:lnTo>
                <a:lnTo>
                  <a:pt x="497" y="696"/>
                </a:lnTo>
                <a:lnTo>
                  <a:pt x="497" y="696"/>
                </a:lnTo>
                <a:lnTo>
                  <a:pt x="498" y="697"/>
                </a:lnTo>
                <a:lnTo>
                  <a:pt x="499" y="697"/>
                </a:lnTo>
                <a:lnTo>
                  <a:pt x="499" y="697"/>
                </a:lnTo>
                <a:lnTo>
                  <a:pt x="500" y="697"/>
                </a:lnTo>
                <a:lnTo>
                  <a:pt x="501" y="697"/>
                </a:lnTo>
                <a:lnTo>
                  <a:pt x="501" y="697"/>
                </a:lnTo>
                <a:lnTo>
                  <a:pt x="502" y="697"/>
                </a:lnTo>
                <a:lnTo>
                  <a:pt x="502" y="697"/>
                </a:lnTo>
                <a:lnTo>
                  <a:pt x="503" y="697"/>
                </a:lnTo>
                <a:lnTo>
                  <a:pt x="503" y="697"/>
                </a:lnTo>
                <a:lnTo>
                  <a:pt x="504" y="697"/>
                </a:lnTo>
                <a:lnTo>
                  <a:pt x="504" y="697"/>
                </a:lnTo>
                <a:lnTo>
                  <a:pt x="504" y="697"/>
                </a:lnTo>
                <a:lnTo>
                  <a:pt x="505" y="697"/>
                </a:lnTo>
                <a:lnTo>
                  <a:pt x="505" y="697"/>
                </a:lnTo>
                <a:lnTo>
                  <a:pt x="506" y="697"/>
                </a:lnTo>
                <a:lnTo>
                  <a:pt x="507" y="697"/>
                </a:lnTo>
                <a:lnTo>
                  <a:pt x="507" y="697"/>
                </a:lnTo>
                <a:lnTo>
                  <a:pt x="508" y="697"/>
                </a:lnTo>
                <a:lnTo>
                  <a:pt x="508" y="697"/>
                </a:lnTo>
                <a:lnTo>
                  <a:pt x="509" y="696"/>
                </a:lnTo>
                <a:lnTo>
                  <a:pt x="509" y="696"/>
                </a:lnTo>
                <a:lnTo>
                  <a:pt x="510" y="696"/>
                </a:lnTo>
                <a:lnTo>
                  <a:pt x="511" y="696"/>
                </a:lnTo>
                <a:lnTo>
                  <a:pt x="511" y="696"/>
                </a:lnTo>
                <a:lnTo>
                  <a:pt x="512" y="696"/>
                </a:lnTo>
                <a:lnTo>
                  <a:pt x="512" y="695"/>
                </a:lnTo>
                <a:lnTo>
                  <a:pt x="513" y="695"/>
                </a:lnTo>
                <a:lnTo>
                  <a:pt x="513" y="695"/>
                </a:lnTo>
                <a:lnTo>
                  <a:pt x="513" y="695"/>
                </a:lnTo>
                <a:lnTo>
                  <a:pt x="514" y="695"/>
                </a:lnTo>
                <a:lnTo>
                  <a:pt x="514" y="695"/>
                </a:lnTo>
                <a:lnTo>
                  <a:pt x="515" y="695"/>
                </a:lnTo>
                <a:lnTo>
                  <a:pt x="515" y="695"/>
                </a:lnTo>
                <a:lnTo>
                  <a:pt x="515" y="694"/>
                </a:lnTo>
                <a:lnTo>
                  <a:pt x="516" y="694"/>
                </a:lnTo>
                <a:lnTo>
                  <a:pt x="516" y="694"/>
                </a:lnTo>
                <a:lnTo>
                  <a:pt x="517" y="694"/>
                </a:lnTo>
                <a:lnTo>
                  <a:pt x="518" y="694"/>
                </a:lnTo>
                <a:lnTo>
                  <a:pt x="519" y="693"/>
                </a:lnTo>
                <a:lnTo>
                  <a:pt x="520" y="693"/>
                </a:lnTo>
                <a:lnTo>
                  <a:pt x="520" y="693"/>
                </a:lnTo>
                <a:lnTo>
                  <a:pt x="520" y="693"/>
                </a:lnTo>
                <a:lnTo>
                  <a:pt x="521" y="693"/>
                </a:lnTo>
                <a:lnTo>
                  <a:pt x="523" y="692"/>
                </a:lnTo>
                <a:lnTo>
                  <a:pt x="524" y="691"/>
                </a:lnTo>
                <a:lnTo>
                  <a:pt x="525" y="691"/>
                </a:lnTo>
                <a:lnTo>
                  <a:pt x="525" y="691"/>
                </a:lnTo>
                <a:lnTo>
                  <a:pt x="525" y="691"/>
                </a:lnTo>
                <a:lnTo>
                  <a:pt x="526" y="691"/>
                </a:lnTo>
                <a:lnTo>
                  <a:pt x="527" y="691"/>
                </a:lnTo>
                <a:lnTo>
                  <a:pt x="528" y="691"/>
                </a:lnTo>
                <a:lnTo>
                  <a:pt x="529" y="690"/>
                </a:lnTo>
                <a:lnTo>
                  <a:pt x="530" y="690"/>
                </a:lnTo>
                <a:lnTo>
                  <a:pt x="531" y="690"/>
                </a:lnTo>
                <a:lnTo>
                  <a:pt x="531" y="689"/>
                </a:lnTo>
                <a:lnTo>
                  <a:pt x="532" y="689"/>
                </a:lnTo>
                <a:lnTo>
                  <a:pt x="533" y="689"/>
                </a:lnTo>
                <a:lnTo>
                  <a:pt x="533" y="689"/>
                </a:lnTo>
                <a:lnTo>
                  <a:pt x="533" y="689"/>
                </a:lnTo>
                <a:lnTo>
                  <a:pt x="534" y="689"/>
                </a:lnTo>
                <a:lnTo>
                  <a:pt x="534" y="688"/>
                </a:lnTo>
                <a:lnTo>
                  <a:pt x="535" y="688"/>
                </a:lnTo>
                <a:lnTo>
                  <a:pt x="535" y="688"/>
                </a:lnTo>
                <a:lnTo>
                  <a:pt x="536" y="688"/>
                </a:lnTo>
                <a:lnTo>
                  <a:pt x="537" y="688"/>
                </a:lnTo>
                <a:lnTo>
                  <a:pt x="537" y="687"/>
                </a:lnTo>
                <a:lnTo>
                  <a:pt x="538" y="687"/>
                </a:lnTo>
                <a:lnTo>
                  <a:pt x="538" y="687"/>
                </a:lnTo>
                <a:lnTo>
                  <a:pt x="539" y="687"/>
                </a:lnTo>
                <a:lnTo>
                  <a:pt x="539" y="687"/>
                </a:lnTo>
                <a:lnTo>
                  <a:pt x="540" y="687"/>
                </a:lnTo>
                <a:lnTo>
                  <a:pt x="540" y="687"/>
                </a:lnTo>
                <a:lnTo>
                  <a:pt x="541" y="687"/>
                </a:lnTo>
                <a:lnTo>
                  <a:pt x="542" y="687"/>
                </a:lnTo>
                <a:lnTo>
                  <a:pt x="542" y="686"/>
                </a:lnTo>
                <a:lnTo>
                  <a:pt x="543" y="686"/>
                </a:lnTo>
                <a:lnTo>
                  <a:pt x="544" y="686"/>
                </a:lnTo>
                <a:lnTo>
                  <a:pt x="544" y="685"/>
                </a:lnTo>
                <a:lnTo>
                  <a:pt x="545" y="685"/>
                </a:lnTo>
                <a:lnTo>
                  <a:pt x="545" y="685"/>
                </a:lnTo>
                <a:lnTo>
                  <a:pt x="545" y="685"/>
                </a:lnTo>
                <a:lnTo>
                  <a:pt x="545" y="685"/>
                </a:lnTo>
                <a:lnTo>
                  <a:pt x="545" y="684"/>
                </a:lnTo>
                <a:lnTo>
                  <a:pt x="546" y="684"/>
                </a:lnTo>
                <a:lnTo>
                  <a:pt x="546" y="684"/>
                </a:lnTo>
                <a:lnTo>
                  <a:pt x="547" y="684"/>
                </a:lnTo>
                <a:lnTo>
                  <a:pt x="547" y="683"/>
                </a:lnTo>
                <a:lnTo>
                  <a:pt x="547" y="683"/>
                </a:lnTo>
                <a:lnTo>
                  <a:pt x="547" y="683"/>
                </a:lnTo>
                <a:lnTo>
                  <a:pt x="548" y="683"/>
                </a:lnTo>
                <a:lnTo>
                  <a:pt x="548" y="682"/>
                </a:lnTo>
                <a:lnTo>
                  <a:pt x="548" y="682"/>
                </a:lnTo>
                <a:lnTo>
                  <a:pt x="548" y="681"/>
                </a:lnTo>
                <a:lnTo>
                  <a:pt x="548" y="681"/>
                </a:lnTo>
                <a:lnTo>
                  <a:pt x="548" y="680"/>
                </a:lnTo>
                <a:lnTo>
                  <a:pt x="548" y="680"/>
                </a:lnTo>
                <a:lnTo>
                  <a:pt x="549" y="680"/>
                </a:lnTo>
                <a:lnTo>
                  <a:pt x="549" y="680"/>
                </a:lnTo>
                <a:lnTo>
                  <a:pt x="550" y="680"/>
                </a:lnTo>
                <a:lnTo>
                  <a:pt x="550" y="680"/>
                </a:lnTo>
                <a:lnTo>
                  <a:pt x="550" y="680"/>
                </a:lnTo>
                <a:lnTo>
                  <a:pt x="551" y="680"/>
                </a:lnTo>
                <a:lnTo>
                  <a:pt x="551" y="679"/>
                </a:lnTo>
                <a:lnTo>
                  <a:pt x="551" y="679"/>
                </a:lnTo>
                <a:lnTo>
                  <a:pt x="552" y="679"/>
                </a:lnTo>
                <a:lnTo>
                  <a:pt x="552" y="679"/>
                </a:lnTo>
                <a:lnTo>
                  <a:pt x="552" y="679"/>
                </a:lnTo>
                <a:lnTo>
                  <a:pt x="553" y="679"/>
                </a:lnTo>
                <a:lnTo>
                  <a:pt x="553" y="679"/>
                </a:lnTo>
                <a:lnTo>
                  <a:pt x="553" y="678"/>
                </a:lnTo>
                <a:lnTo>
                  <a:pt x="554" y="678"/>
                </a:lnTo>
                <a:lnTo>
                  <a:pt x="554" y="679"/>
                </a:lnTo>
                <a:lnTo>
                  <a:pt x="554" y="679"/>
                </a:lnTo>
                <a:lnTo>
                  <a:pt x="554" y="679"/>
                </a:lnTo>
                <a:lnTo>
                  <a:pt x="555" y="679"/>
                </a:lnTo>
                <a:lnTo>
                  <a:pt x="555" y="679"/>
                </a:lnTo>
                <a:lnTo>
                  <a:pt x="555" y="679"/>
                </a:lnTo>
                <a:lnTo>
                  <a:pt x="556" y="680"/>
                </a:lnTo>
                <a:lnTo>
                  <a:pt x="556" y="680"/>
                </a:lnTo>
                <a:lnTo>
                  <a:pt x="556" y="680"/>
                </a:lnTo>
                <a:lnTo>
                  <a:pt x="557" y="681"/>
                </a:lnTo>
                <a:lnTo>
                  <a:pt x="558" y="681"/>
                </a:lnTo>
                <a:lnTo>
                  <a:pt x="558" y="682"/>
                </a:lnTo>
                <a:lnTo>
                  <a:pt x="558" y="682"/>
                </a:lnTo>
                <a:lnTo>
                  <a:pt x="559" y="682"/>
                </a:lnTo>
                <a:lnTo>
                  <a:pt x="559" y="682"/>
                </a:lnTo>
                <a:lnTo>
                  <a:pt x="560" y="682"/>
                </a:lnTo>
                <a:lnTo>
                  <a:pt x="560" y="683"/>
                </a:lnTo>
                <a:lnTo>
                  <a:pt x="560" y="683"/>
                </a:lnTo>
                <a:lnTo>
                  <a:pt x="560" y="683"/>
                </a:lnTo>
                <a:lnTo>
                  <a:pt x="561" y="683"/>
                </a:lnTo>
                <a:lnTo>
                  <a:pt x="561" y="683"/>
                </a:lnTo>
                <a:lnTo>
                  <a:pt x="562" y="683"/>
                </a:lnTo>
                <a:lnTo>
                  <a:pt x="562" y="684"/>
                </a:lnTo>
                <a:lnTo>
                  <a:pt x="562" y="684"/>
                </a:lnTo>
                <a:lnTo>
                  <a:pt x="562" y="684"/>
                </a:lnTo>
                <a:lnTo>
                  <a:pt x="563" y="684"/>
                </a:lnTo>
                <a:lnTo>
                  <a:pt x="563" y="685"/>
                </a:lnTo>
                <a:lnTo>
                  <a:pt x="564" y="685"/>
                </a:lnTo>
                <a:lnTo>
                  <a:pt x="564" y="685"/>
                </a:lnTo>
                <a:lnTo>
                  <a:pt x="564" y="685"/>
                </a:lnTo>
                <a:lnTo>
                  <a:pt x="565" y="685"/>
                </a:lnTo>
                <a:lnTo>
                  <a:pt x="565" y="685"/>
                </a:lnTo>
                <a:lnTo>
                  <a:pt x="565" y="686"/>
                </a:lnTo>
                <a:lnTo>
                  <a:pt x="566" y="686"/>
                </a:lnTo>
                <a:lnTo>
                  <a:pt x="566" y="686"/>
                </a:lnTo>
                <a:lnTo>
                  <a:pt x="566" y="686"/>
                </a:lnTo>
                <a:lnTo>
                  <a:pt x="566" y="686"/>
                </a:lnTo>
                <a:lnTo>
                  <a:pt x="566" y="687"/>
                </a:lnTo>
                <a:lnTo>
                  <a:pt x="567" y="687"/>
                </a:lnTo>
                <a:lnTo>
                  <a:pt x="567" y="687"/>
                </a:lnTo>
                <a:lnTo>
                  <a:pt x="567" y="687"/>
                </a:lnTo>
                <a:lnTo>
                  <a:pt x="567" y="687"/>
                </a:lnTo>
                <a:lnTo>
                  <a:pt x="568" y="687"/>
                </a:lnTo>
                <a:lnTo>
                  <a:pt x="568" y="687"/>
                </a:lnTo>
                <a:lnTo>
                  <a:pt x="568" y="687"/>
                </a:lnTo>
                <a:lnTo>
                  <a:pt x="569" y="687"/>
                </a:lnTo>
                <a:lnTo>
                  <a:pt x="569" y="687"/>
                </a:lnTo>
                <a:lnTo>
                  <a:pt x="569" y="687"/>
                </a:lnTo>
                <a:lnTo>
                  <a:pt x="569" y="687"/>
                </a:lnTo>
                <a:lnTo>
                  <a:pt x="570" y="687"/>
                </a:lnTo>
                <a:lnTo>
                  <a:pt x="570" y="688"/>
                </a:lnTo>
                <a:lnTo>
                  <a:pt x="570" y="688"/>
                </a:lnTo>
                <a:lnTo>
                  <a:pt x="570" y="689"/>
                </a:lnTo>
                <a:lnTo>
                  <a:pt x="570" y="689"/>
                </a:lnTo>
                <a:lnTo>
                  <a:pt x="570" y="689"/>
                </a:lnTo>
                <a:lnTo>
                  <a:pt x="570" y="690"/>
                </a:lnTo>
                <a:lnTo>
                  <a:pt x="570" y="690"/>
                </a:lnTo>
                <a:lnTo>
                  <a:pt x="570" y="691"/>
                </a:lnTo>
                <a:lnTo>
                  <a:pt x="571" y="691"/>
                </a:lnTo>
                <a:lnTo>
                  <a:pt x="571" y="691"/>
                </a:lnTo>
                <a:lnTo>
                  <a:pt x="571" y="691"/>
                </a:lnTo>
                <a:lnTo>
                  <a:pt x="572" y="691"/>
                </a:lnTo>
                <a:lnTo>
                  <a:pt x="572" y="692"/>
                </a:lnTo>
                <a:lnTo>
                  <a:pt x="573" y="692"/>
                </a:lnTo>
                <a:lnTo>
                  <a:pt x="573" y="692"/>
                </a:lnTo>
                <a:lnTo>
                  <a:pt x="573" y="692"/>
                </a:lnTo>
                <a:lnTo>
                  <a:pt x="574" y="692"/>
                </a:lnTo>
                <a:lnTo>
                  <a:pt x="574" y="693"/>
                </a:lnTo>
                <a:lnTo>
                  <a:pt x="574" y="693"/>
                </a:lnTo>
                <a:lnTo>
                  <a:pt x="574" y="693"/>
                </a:lnTo>
                <a:lnTo>
                  <a:pt x="574" y="694"/>
                </a:lnTo>
                <a:lnTo>
                  <a:pt x="575" y="694"/>
                </a:lnTo>
                <a:lnTo>
                  <a:pt x="575" y="694"/>
                </a:lnTo>
                <a:lnTo>
                  <a:pt x="575" y="694"/>
                </a:lnTo>
                <a:lnTo>
                  <a:pt x="575" y="694"/>
                </a:lnTo>
                <a:lnTo>
                  <a:pt x="575" y="695"/>
                </a:lnTo>
                <a:lnTo>
                  <a:pt x="576" y="695"/>
                </a:lnTo>
                <a:lnTo>
                  <a:pt x="576" y="695"/>
                </a:lnTo>
                <a:lnTo>
                  <a:pt x="576" y="695"/>
                </a:lnTo>
                <a:lnTo>
                  <a:pt x="576" y="696"/>
                </a:lnTo>
                <a:lnTo>
                  <a:pt x="576" y="696"/>
                </a:lnTo>
                <a:lnTo>
                  <a:pt x="577" y="696"/>
                </a:lnTo>
                <a:lnTo>
                  <a:pt x="577" y="696"/>
                </a:lnTo>
                <a:lnTo>
                  <a:pt x="578" y="696"/>
                </a:lnTo>
                <a:lnTo>
                  <a:pt x="578" y="696"/>
                </a:lnTo>
                <a:lnTo>
                  <a:pt x="578" y="696"/>
                </a:lnTo>
                <a:lnTo>
                  <a:pt x="579" y="696"/>
                </a:lnTo>
                <a:lnTo>
                  <a:pt x="579" y="696"/>
                </a:lnTo>
                <a:lnTo>
                  <a:pt x="579" y="697"/>
                </a:lnTo>
                <a:lnTo>
                  <a:pt x="579" y="697"/>
                </a:lnTo>
                <a:lnTo>
                  <a:pt x="579" y="697"/>
                </a:lnTo>
                <a:lnTo>
                  <a:pt x="579" y="697"/>
                </a:lnTo>
                <a:lnTo>
                  <a:pt x="580" y="697"/>
                </a:lnTo>
                <a:lnTo>
                  <a:pt x="580" y="697"/>
                </a:lnTo>
                <a:lnTo>
                  <a:pt x="580" y="698"/>
                </a:lnTo>
                <a:lnTo>
                  <a:pt x="581" y="698"/>
                </a:lnTo>
                <a:lnTo>
                  <a:pt x="581" y="698"/>
                </a:lnTo>
                <a:lnTo>
                  <a:pt x="582" y="698"/>
                </a:lnTo>
                <a:lnTo>
                  <a:pt x="582" y="698"/>
                </a:lnTo>
                <a:lnTo>
                  <a:pt x="582" y="698"/>
                </a:lnTo>
                <a:lnTo>
                  <a:pt x="582" y="698"/>
                </a:lnTo>
                <a:lnTo>
                  <a:pt x="583" y="698"/>
                </a:lnTo>
                <a:lnTo>
                  <a:pt x="583" y="697"/>
                </a:lnTo>
                <a:lnTo>
                  <a:pt x="583" y="697"/>
                </a:lnTo>
                <a:lnTo>
                  <a:pt x="583" y="697"/>
                </a:lnTo>
                <a:lnTo>
                  <a:pt x="584" y="697"/>
                </a:lnTo>
                <a:lnTo>
                  <a:pt x="584" y="697"/>
                </a:lnTo>
                <a:lnTo>
                  <a:pt x="585" y="697"/>
                </a:lnTo>
                <a:lnTo>
                  <a:pt x="585" y="697"/>
                </a:lnTo>
                <a:lnTo>
                  <a:pt x="585" y="697"/>
                </a:lnTo>
                <a:lnTo>
                  <a:pt x="585" y="697"/>
                </a:lnTo>
                <a:lnTo>
                  <a:pt x="586" y="697"/>
                </a:lnTo>
                <a:lnTo>
                  <a:pt x="586" y="696"/>
                </a:lnTo>
                <a:lnTo>
                  <a:pt x="586" y="696"/>
                </a:lnTo>
                <a:lnTo>
                  <a:pt x="587" y="697"/>
                </a:lnTo>
                <a:lnTo>
                  <a:pt x="587" y="697"/>
                </a:lnTo>
                <a:lnTo>
                  <a:pt x="587" y="697"/>
                </a:lnTo>
                <a:lnTo>
                  <a:pt x="588" y="697"/>
                </a:lnTo>
                <a:lnTo>
                  <a:pt x="588" y="697"/>
                </a:lnTo>
                <a:lnTo>
                  <a:pt x="589" y="697"/>
                </a:lnTo>
                <a:lnTo>
                  <a:pt x="589" y="697"/>
                </a:lnTo>
                <a:lnTo>
                  <a:pt x="589" y="697"/>
                </a:lnTo>
                <a:lnTo>
                  <a:pt x="589" y="697"/>
                </a:lnTo>
                <a:lnTo>
                  <a:pt x="589" y="696"/>
                </a:lnTo>
                <a:lnTo>
                  <a:pt x="588" y="696"/>
                </a:lnTo>
                <a:lnTo>
                  <a:pt x="589" y="695"/>
                </a:lnTo>
                <a:lnTo>
                  <a:pt x="589" y="695"/>
                </a:lnTo>
                <a:lnTo>
                  <a:pt x="590" y="695"/>
                </a:lnTo>
                <a:lnTo>
                  <a:pt x="590" y="695"/>
                </a:lnTo>
                <a:lnTo>
                  <a:pt x="591" y="695"/>
                </a:lnTo>
                <a:lnTo>
                  <a:pt x="591" y="695"/>
                </a:lnTo>
                <a:lnTo>
                  <a:pt x="591" y="695"/>
                </a:lnTo>
                <a:lnTo>
                  <a:pt x="591" y="695"/>
                </a:lnTo>
                <a:lnTo>
                  <a:pt x="592" y="694"/>
                </a:lnTo>
                <a:lnTo>
                  <a:pt x="592" y="694"/>
                </a:lnTo>
                <a:lnTo>
                  <a:pt x="592" y="695"/>
                </a:lnTo>
                <a:lnTo>
                  <a:pt x="592" y="695"/>
                </a:lnTo>
                <a:lnTo>
                  <a:pt x="592" y="695"/>
                </a:lnTo>
                <a:lnTo>
                  <a:pt x="592" y="695"/>
                </a:lnTo>
                <a:lnTo>
                  <a:pt x="592" y="695"/>
                </a:lnTo>
                <a:lnTo>
                  <a:pt x="593" y="695"/>
                </a:lnTo>
                <a:lnTo>
                  <a:pt x="593" y="695"/>
                </a:lnTo>
                <a:lnTo>
                  <a:pt x="593" y="695"/>
                </a:lnTo>
                <a:lnTo>
                  <a:pt x="593" y="695"/>
                </a:lnTo>
                <a:lnTo>
                  <a:pt x="593" y="694"/>
                </a:lnTo>
                <a:lnTo>
                  <a:pt x="593" y="694"/>
                </a:lnTo>
                <a:lnTo>
                  <a:pt x="593" y="694"/>
                </a:lnTo>
                <a:lnTo>
                  <a:pt x="594" y="694"/>
                </a:lnTo>
                <a:lnTo>
                  <a:pt x="594" y="694"/>
                </a:lnTo>
                <a:lnTo>
                  <a:pt x="595" y="694"/>
                </a:lnTo>
                <a:lnTo>
                  <a:pt x="595" y="694"/>
                </a:lnTo>
                <a:lnTo>
                  <a:pt x="595" y="693"/>
                </a:lnTo>
                <a:lnTo>
                  <a:pt x="595" y="693"/>
                </a:lnTo>
                <a:lnTo>
                  <a:pt x="596" y="692"/>
                </a:lnTo>
                <a:lnTo>
                  <a:pt x="596" y="692"/>
                </a:lnTo>
                <a:lnTo>
                  <a:pt x="596" y="692"/>
                </a:lnTo>
                <a:lnTo>
                  <a:pt x="596" y="691"/>
                </a:lnTo>
                <a:lnTo>
                  <a:pt x="597" y="691"/>
                </a:lnTo>
                <a:lnTo>
                  <a:pt x="597" y="691"/>
                </a:lnTo>
                <a:lnTo>
                  <a:pt x="596" y="691"/>
                </a:lnTo>
                <a:lnTo>
                  <a:pt x="596" y="691"/>
                </a:lnTo>
                <a:lnTo>
                  <a:pt x="596" y="690"/>
                </a:lnTo>
                <a:lnTo>
                  <a:pt x="597" y="690"/>
                </a:lnTo>
                <a:lnTo>
                  <a:pt x="597" y="690"/>
                </a:lnTo>
                <a:lnTo>
                  <a:pt x="598" y="690"/>
                </a:lnTo>
                <a:lnTo>
                  <a:pt x="598" y="689"/>
                </a:lnTo>
                <a:lnTo>
                  <a:pt x="598" y="689"/>
                </a:lnTo>
                <a:lnTo>
                  <a:pt x="599" y="689"/>
                </a:lnTo>
                <a:lnTo>
                  <a:pt x="599" y="689"/>
                </a:lnTo>
                <a:lnTo>
                  <a:pt x="599" y="689"/>
                </a:lnTo>
                <a:lnTo>
                  <a:pt x="599" y="689"/>
                </a:lnTo>
                <a:lnTo>
                  <a:pt x="600" y="689"/>
                </a:lnTo>
                <a:lnTo>
                  <a:pt x="600" y="689"/>
                </a:lnTo>
                <a:lnTo>
                  <a:pt x="600" y="690"/>
                </a:lnTo>
                <a:lnTo>
                  <a:pt x="601" y="690"/>
                </a:lnTo>
                <a:lnTo>
                  <a:pt x="601" y="690"/>
                </a:lnTo>
                <a:lnTo>
                  <a:pt x="601" y="689"/>
                </a:lnTo>
                <a:lnTo>
                  <a:pt x="601" y="689"/>
                </a:lnTo>
                <a:lnTo>
                  <a:pt x="602" y="689"/>
                </a:lnTo>
                <a:lnTo>
                  <a:pt x="602" y="688"/>
                </a:lnTo>
                <a:lnTo>
                  <a:pt x="602" y="688"/>
                </a:lnTo>
                <a:lnTo>
                  <a:pt x="602" y="688"/>
                </a:lnTo>
                <a:lnTo>
                  <a:pt x="602" y="687"/>
                </a:lnTo>
                <a:lnTo>
                  <a:pt x="603" y="687"/>
                </a:lnTo>
                <a:lnTo>
                  <a:pt x="603" y="687"/>
                </a:lnTo>
                <a:lnTo>
                  <a:pt x="603" y="688"/>
                </a:lnTo>
                <a:lnTo>
                  <a:pt x="604" y="688"/>
                </a:lnTo>
                <a:lnTo>
                  <a:pt x="604" y="688"/>
                </a:lnTo>
                <a:lnTo>
                  <a:pt x="604" y="689"/>
                </a:lnTo>
                <a:lnTo>
                  <a:pt x="604" y="689"/>
                </a:lnTo>
                <a:lnTo>
                  <a:pt x="604" y="688"/>
                </a:lnTo>
                <a:lnTo>
                  <a:pt x="604" y="688"/>
                </a:lnTo>
                <a:lnTo>
                  <a:pt x="605" y="687"/>
                </a:lnTo>
                <a:lnTo>
                  <a:pt x="605" y="687"/>
                </a:lnTo>
                <a:lnTo>
                  <a:pt x="605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8" y="687"/>
                </a:lnTo>
                <a:lnTo>
                  <a:pt x="608" y="687"/>
                </a:lnTo>
                <a:lnTo>
                  <a:pt x="608" y="687"/>
                </a:lnTo>
                <a:lnTo>
                  <a:pt x="609" y="687"/>
                </a:lnTo>
                <a:lnTo>
                  <a:pt x="609" y="687"/>
                </a:lnTo>
                <a:lnTo>
                  <a:pt x="609" y="687"/>
                </a:lnTo>
                <a:lnTo>
                  <a:pt x="610" y="687"/>
                </a:lnTo>
                <a:lnTo>
                  <a:pt x="610" y="687"/>
                </a:lnTo>
                <a:lnTo>
                  <a:pt x="610" y="687"/>
                </a:lnTo>
                <a:lnTo>
                  <a:pt x="610" y="688"/>
                </a:lnTo>
                <a:lnTo>
                  <a:pt x="610" y="688"/>
                </a:lnTo>
                <a:lnTo>
                  <a:pt x="611" y="688"/>
                </a:lnTo>
                <a:lnTo>
                  <a:pt x="611" y="687"/>
                </a:lnTo>
                <a:lnTo>
                  <a:pt x="611" y="687"/>
                </a:lnTo>
                <a:lnTo>
                  <a:pt x="611" y="687"/>
                </a:lnTo>
                <a:lnTo>
                  <a:pt x="612" y="687"/>
                </a:lnTo>
                <a:lnTo>
                  <a:pt x="612" y="687"/>
                </a:lnTo>
                <a:lnTo>
                  <a:pt x="612" y="687"/>
                </a:lnTo>
                <a:lnTo>
                  <a:pt x="613" y="688"/>
                </a:lnTo>
                <a:lnTo>
                  <a:pt x="613" y="687"/>
                </a:lnTo>
                <a:lnTo>
                  <a:pt x="614" y="687"/>
                </a:lnTo>
                <a:lnTo>
                  <a:pt x="614" y="687"/>
                </a:lnTo>
                <a:lnTo>
                  <a:pt x="615" y="687"/>
                </a:lnTo>
                <a:lnTo>
                  <a:pt x="615" y="688"/>
                </a:lnTo>
                <a:lnTo>
                  <a:pt x="614" y="688"/>
                </a:lnTo>
                <a:lnTo>
                  <a:pt x="614" y="688"/>
                </a:lnTo>
                <a:lnTo>
                  <a:pt x="614" y="688"/>
                </a:lnTo>
                <a:lnTo>
                  <a:pt x="613" y="688"/>
                </a:lnTo>
                <a:lnTo>
                  <a:pt x="613" y="689"/>
                </a:lnTo>
                <a:lnTo>
                  <a:pt x="614" y="689"/>
                </a:lnTo>
                <a:lnTo>
                  <a:pt x="614" y="689"/>
                </a:lnTo>
                <a:lnTo>
                  <a:pt x="615" y="689"/>
                </a:lnTo>
                <a:lnTo>
                  <a:pt x="615" y="689"/>
                </a:lnTo>
                <a:lnTo>
                  <a:pt x="615" y="688"/>
                </a:lnTo>
                <a:lnTo>
                  <a:pt x="615" y="688"/>
                </a:lnTo>
                <a:lnTo>
                  <a:pt x="616" y="688"/>
                </a:lnTo>
                <a:lnTo>
                  <a:pt x="616" y="688"/>
                </a:lnTo>
                <a:lnTo>
                  <a:pt x="616" y="688"/>
                </a:lnTo>
                <a:lnTo>
                  <a:pt x="616" y="689"/>
                </a:lnTo>
                <a:lnTo>
                  <a:pt x="617" y="689"/>
                </a:lnTo>
                <a:lnTo>
                  <a:pt x="617" y="688"/>
                </a:lnTo>
                <a:lnTo>
                  <a:pt x="617" y="688"/>
                </a:lnTo>
                <a:lnTo>
                  <a:pt x="617" y="688"/>
                </a:lnTo>
                <a:lnTo>
                  <a:pt x="617" y="687"/>
                </a:lnTo>
                <a:lnTo>
                  <a:pt x="618" y="687"/>
                </a:lnTo>
                <a:lnTo>
                  <a:pt x="618" y="687"/>
                </a:lnTo>
                <a:lnTo>
                  <a:pt x="618" y="687"/>
                </a:lnTo>
                <a:lnTo>
                  <a:pt x="619" y="687"/>
                </a:lnTo>
                <a:lnTo>
                  <a:pt x="619" y="687"/>
                </a:lnTo>
                <a:lnTo>
                  <a:pt x="620" y="687"/>
                </a:lnTo>
                <a:lnTo>
                  <a:pt x="620" y="687"/>
                </a:lnTo>
                <a:lnTo>
                  <a:pt x="620" y="687"/>
                </a:lnTo>
                <a:lnTo>
                  <a:pt x="620" y="687"/>
                </a:lnTo>
                <a:lnTo>
                  <a:pt x="621" y="687"/>
                </a:lnTo>
                <a:lnTo>
                  <a:pt x="621" y="687"/>
                </a:lnTo>
                <a:lnTo>
                  <a:pt x="622" y="687"/>
                </a:lnTo>
                <a:lnTo>
                  <a:pt x="622" y="687"/>
                </a:lnTo>
                <a:lnTo>
                  <a:pt x="622" y="687"/>
                </a:lnTo>
                <a:lnTo>
                  <a:pt x="623" y="687"/>
                </a:lnTo>
                <a:lnTo>
                  <a:pt x="623" y="687"/>
                </a:lnTo>
                <a:lnTo>
                  <a:pt x="623" y="687"/>
                </a:lnTo>
                <a:lnTo>
                  <a:pt x="623" y="686"/>
                </a:lnTo>
                <a:lnTo>
                  <a:pt x="623" y="686"/>
                </a:lnTo>
                <a:lnTo>
                  <a:pt x="623" y="686"/>
                </a:lnTo>
                <a:lnTo>
                  <a:pt x="623" y="685"/>
                </a:lnTo>
                <a:lnTo>
                  <a:pt x="623" y="685"/>
                </a:lnTo>
                <a:lnTo>
                  <a:pt x="623" y="684"/>
                </a:lnTo>
                <a:lnTo>
                  <a:pt x="623" y="684"/>
                </a:lnTo>
                <a:lnTo>
                  <a:pt x="623" y="684"/>
                </a:lnTo>
                <a:lnTo>
                  <a:pt x="623" y="683"/>
                </a:lnTo>
                <a:lnTo>
                  <a:pt x="624" y="683"/>
                </a:lnTo>
                <a:lnTo>
                  <a:pt x="624" y="683"/>
                </a:lnTo>
                <a:lnTo>
                  <a:pt x="624" y="683"/>
                </a:lnTo>
                <a:lnTo>
                  <a:pt x="624" y="683"/>
                </a:lnTo>
                <a:lnTo>
                  <a:pt x="625" y="683"/>
                </a:lnTo>
                <a:lnTo>
                  <a:pt x="625" y="683"/>
                </a:lnTo>
                <a:lnTo>
                  <a:pt x="625" y="682"/>
                </a:lnTo>
                <a:lnTo>
                  <a:pt x="625" y="682"/>
                </a:lnTo>
                <a:lnTo>
                  <a:pt x="625" y="681"/>
                </a:lnTo>
                <a:lnTo>
                  <a:pt x="625" y="681"/>
                </a:lnTo>
                <a:lnTo>
                  <a:pt x="625" y="680"/>
                </a:lnTo>
                <a:lnTo>
                  <a:pt x="625" y="680"/>
                </a:lnTo>
                <a:lnTo>
                  <a:pt x="625" y="679"/>
                </a:lnTo>
                <a:lnTo>
                  <a:pt x="625" y="679"/>
                </a:lnTo>
                <a:lnTo>
                  <a:pt x="625" y="679"/>
                </a:lnTo>
                <a:lnTo>
                  <a:pt x="626" y="679"/>
                </a:lnTo>
                <a:lnTo>
                  <a:pt x="626" y="679"/>
                </a:lnTo>
                <a:lnTo>
                  <a:pt x="627" y="680"/>
                </a:lnTo>
                <a:lnTo>
                  <a:pt x="627" y="680"/>
                </a:lnTo>
                <a:lnTo>
                  <a:pt x="627" y="680"/>
                </a:lnTo>
                <a:lnTo>
                  <a:pt x="627" y="681"/>
                </a:lnTo>
                <a:lnTo>
                  <a:pt x="628" y="681"/>
                </a:lnTo>
                <a:lnTo>
                  <a:pt x="628" y="681"/>
                </a:lnTo>
                <a:lnTo>
                  <a:pt x="628" y="682"/>
                </a:lnTo>
                <a:lnTo>
                  <a:pt x="629" y="682"/>
                </a:lnTo>
                <a:lnTo>
                  <a:pt x="629" y="682"/>
                </a:lnTo>
                <a:lnTo>
                  <a:pt x="629" y="682"/>
                </a:lnTo>
                <a:lnTo>
                  <a:pt x="630" y="682"/>
                </a:lnTo>
                <a:lnTo>
                  <a:pt x="630" y="681"/>
                </a:lnTo>
                <a:lnTo>
                  <a:pt x="631" y="681"/>
                </a:lnTo>
                <a:lnTo>
                  <a:pt x="631" y="681"/>
                </a:lnTo>
                <a:lnTo>
                  <a:pt x="631" y="681"/>
                </a:lnTo>
                <a:lnTo>
                  <a:pt x="632" y="681"/>
                </a:lnTo>
                <a:lnTo>
                  <a:pt x="632" y="681"/>
                </a:lnTo>
                <a:lnTo>
                  <a:pt x="632" y="681"/>
                </a:lnTo>
                <a:lnTo>
                  <a:pt x="632" y="682"/>
                </a:lnTo>
                <a:lnTo>
                  <a:pt x="633" y="682"/>
                </a:lnTo>
                <a:lnTo>
                  <a:pt x="633" y="682"/>
                </a:lnTo>
                <a:lnTo>
                  <a:pt x="633" y="682"/>
                </a:lnTo>
                <a:lnTo>
                  <a:pt x="633" y="682"/>
                </a:lnTo>
                <a:lnTo>
                  <a:pt x="634" y="682"/>
                </a:lnTo>
                <a:lnTo>
                  <a:pt x="634" y="681"/>
                </a:lnTo>
                <a:lnTo>
                  <a:pt x="634" y="681"/>
                </a:lnTo>
                <a:lnTo>
                  <a:pt x="633" y="681"/>
                </a:lnTo>
                <a:lnTo>
                  <a:pt x="633" y="680"/>
                </a:lnTo>
                <a:lnTo>
                  <a:pt x="633" y="680"/>
                </a:lnTo>
                <a:lnTo>
                  <a:pt x="633" y="679"/>
                </a:lnTo>
                <a:lnTo>
                  <a:pt x="634" y="679"/>
                </a:lnTo>
                <a:lnTo>
                  <a:pt x="634" y="679"/>
                </a:lnTo>
                <a:lnTo>
                  <a:pt x="634" y="679"/>
                </a:lnTo>
                <a:lnTo>
                  <a:pt x="634" y="678"/>
                </a:lnTo>
                <a:lnTo>
                  <a:pt x="634" y="678"/>
                </a:lnTo>
                <a:lnTo>
                  <a:pt x="634" y="678"/>
                </a:lnTo>
                <a:lnTo>
                  <a:pt x="634" y="677"/>
                </a:lnTo>
                <a:lnTo>
                  <a:pt x="634" y="677"/>
                </a:lnTo>
                <a:lnTo>
                  <a:pt x="634" y="676"/>
                </a:lnTo>
                <a:lnTo>
                  <a:pt x="634" y="676"/>
                </a:lnTo>
                <a:lnTo>
                  <a:pt x="635" y="676"/>
                </a:lnTo>
                <a:lnTo>
                  <a:pt x="635" y="676"/>
                </a:lnTo>
                <a:lnTo>
                  <a:pt x="635" y="676"/>
                </a:lnTo>
                <a:lnTo>
                  <a:pt x="636" y="675"/>
                </a:lnTo>
                <a:lnTo>
                  <a:pt x="636" y="675"/>
                </a:lnTo>
                <a:lnTo>
                  <a:pt x="636" y="674"/>
                </a:lnTo>
                <a:lnTo>
                  <a:pt x="636" y="674"/>
                </a:lnTo>
                <a:lnTo>
                  <a:pt x="636" y="674"/>
                </a:lnTo>
                <a:lnTo>
                  <a:pt x="636" y="674"/>
                </a:lnTo>
                <a:lnTo>
                  <a:pt x="637" y="673"/>
                </a:lnTo>
                <a:lnTo>
                  <a:pt x="637" y="673"/>
                </a:lnTo>
                <a:lnTo>
                  <a:pt x="637" y="672"/>
                </a:lnTo>
                <a:lnTo>
                  <a:pt x="637" y="671"/>
                </a:lnTo>
                <a:lnTo>
                  <a:pt x="637" y="671"/>
                </a:lnTo>
                <a:lnTo>
                  <a:pt x="637" y="670"/>
                </a:lnTo>
                <a:lnTo>
                  <a:pt x="637" y="670"/>
                </a:lnTo>
                <a:lnTo>
                  <a:pt x="637" y="670"/>
                </a:lnTo>
                <a:lnTo>
                  <a:pt x="638" y="670"/>
                </a:lnTo>
                <a:lnTo>
                  <a:pt x="638" y="669"/>
                </a:lnTo>
                <a:lnTo>
                  <a:pt x="638" y="669"/>
                </a:lnTo>
                <a:lnTo>
                  <a:pt x="639" y="669"/>
                </a:lnTo>
                <a:lnTo>
                  <a:pt x="639" y="669"/>
                </a:lnTo>
                <a:lnTo>
                  <a:pt x="640" y="669"/>
                </a:lnTo>
                <a:lnTo>
                  <a:pt x="640" y="669"/>
                </a:lnTo>
                <a:lnTo>
                  <a:pt x="641" y="669"/>
                </a:lnTo>
                <a:lnTo>
                  <a:pt x="641" y="669"/>
                </a:lnTo>
                <a:lnTo>
                  <a:pt x="641" y="669"/>
                </a:lnTo>
                <a:lnTo>
                  <a:pt x="642" y="669"/>
                </a:lnTo>
                <a:lnTo>
                  <a:pt x="642" y="670"/>
                </a:lnTo>
                <a:lnTo>
                  <a:pt x="643" y="670"/>
                </a:lnTo>
                <a:lnTo>
                  <a:pt x="643" y="670"/>
                </a:lnTo>
                <a:lnTo>
                  <a:pt x="644" y="670"/>
                </a:lnTo>
                <a:lnTo>
                  <a:pt x="644" y="670"/>
                </a:lnTo>
                <a:lnTo>
                  <a:pt x="645" y="671"/>
                </a:lnTo>
                <a:lnTo>
                  <a:pt x="645" y="671"/>
                </a:lnTo>
                <a:lnTo>
                  <a:pt x="646" y="671"/>
                </a:lnTo>
                <a:lnTo>
                  <a:pt x="647" y="672"/>
                </a:lnTo>
                <a:lnTo>
                  <a:pt x="647" y="672"/>
                </a:lnTo>
                <a:lnTo>
                  <a:pt x="648" y="672"/>
                </a:lnTo>
                <a:lnTo>
                  <a:pt x="648" y="671"/>
                </a:lnTo>
                <a:lnTo>
                  <a:pt x="649" y="670"/>
                </a:lnTo>
                <a:lnTo>
                  <a:pt x="649" y="670"/>
                </a:lnTo>
                <a:lnTo>
                  <a:pt x="649" y="669"/>
                </a:lnTo>
                <a:lnTo>
                  <a:pt x="650" y="668"/>
                </a:lnTo>
                <a:lnTo>
                  <a:pt x="650" y="668"/>
                </a:lnTo>
                <a:lnTo>
                  <a:pt x="650" y="668"/>
                </a:lnTo>
                <a:lnTo>
                  <a:pt x="650" y="667"/>
                </a:lnTo>
                <a:lnTo>
                  <a:pt x="651" y="668"/>
                </a:lnTo>
                <a:lnTo>
                  <a:pt x="651" y="668"/>
                </a:lnTo>
                <a:lnTo>
                  <a:pt x="652" y="668"/>
                </a:lnTo>
                <a:lnTo>
                  <a:pt x="652" y="667"/>
                </a:lnTo>
                <a:lnTo>
                  <a:pt x="652" y="667"/>
                </a:lnTo>
                <a:lnTo>
                  <a:pt x="652" y="666"/>
                </a:lnTo>
                <a:lnTo>
                  <a:pt x="653" y="666"/>
                </a:lnTo>
                <a:lnTo>
                  <a:pt x="653" y="666"/>
                </a:lnTo>
                <a:lnTo>
                  <a:pt x="653" y="666"/>
                </a:lnTo>
                <a:lnTo>
                  <a:pt x="653" y="665"/>
                </a:lnTo>
                <a:lnTo>
                  <a:pt x="653" y="665"/>
                </a:lnTo>
                <a:lnTo>
                  <a:pt x="654" y="664"/>
                </a:lnTo>
                <a:lnTo>
                  <a:pt x="654" y="664"/>
                </a:lnTo>
                <a:lnTo>
                  <a:pt x="654" y="663"/>
                </a:lnTo>
                <a:lnTo>
                  <a:pt x="654" y="663"/>
                </a:lnTo>
                <a:lnTo>
                  <a:pt x="654" y="663"/>
                </a:lnTo>
                <a:lnTo>
                  <a:pt x="654" y="662"/>
                </a:lnTo>
                <a:lnTo>
                  <a:pt x="655" y="662"/>
                </a:lnTo>
                <a:lnTo>
                  <a:pt x="655" y="662"/>
                </a:lnTo>
                <a:lnTo>
                  <a:pt x="656" y="662"/>
                </a:lnTo>
                <a:lnTo>
                  <a:pt x="656" y="662"/>
                </a:lnTo>
                <a:lnTo>
                  <a:pt x="656" y="662"/>
                </a:lnTo>
                <a:lnTo>
                  <a:pt x="656" y="661"/>
                </a:lnTo>
                <a:lnTo>
                  <a:pt x="657" y="660"/>
                </a:lnTo>
                <a:lnTo>
                  <a:pt x="657" y="660"/>
                </a:lnTo>
                <a:lnTo>
                  <a:pt x="658" y="660"/>
                </a:lnTo>
                <a:lnTo>
                  <a:pt x="658" y="660"/>
                </a:lnTo>
                <a:lnTo>
                  <a:pt x="659" y="659"/>
                </a:lnTo>
                <a:lnTo>
                  <a:pt x="660" y="659"/>
                </a:lnTo>
                <a:lnTo>
                  <a:pt x="661" y="659"/>
                </a:lnTo>
                <a:lnTo>
                  <a:pt x="661" y="658"/>
                </a:lnTo>
                <a:lnTo>
                  <a:pt x="661" y="658"/>
                </a:lnTo>
                <a:lnTo>
                  <a:pt x="661" y="658"/>
                </a:lnTo>
                <a:lnTo>
                  <a:pt x="662" y="658"/>
                </a:lnTo>
                <a:lnTo>
                  <a:pt x="662" y="658"/>
                </a:lnTo>
                <a:lnTo>
                  <a:pt x="662" y="658"/>
                </a:lnTo>
                <a:lnTo>
                  <a:pt x="663" y="658"/>
                </a:lnTo>
                <a:lnTo>
                  <a:pt x="663" y="658"/>
                </a:lnTo>
                <a:lnTo>
                  <a:pt x="663" y="659"/>
                </a:lnTo>
                <a:lnTo>
                  <a:pt x="663" y="659"/>
                </a:lnTo>
                <a:lnTo>
                  <a:pt x="663" y="660"/>
                </a:lnTo>
                <a:lnTo>
                  <a:pt x="663" y="660"/>
                </a:lnTo>
                <a:lnTo>
                  <a:pt x="663" y="661"/>
                </a:lnTo>
                <a:lnTo>
                  <a:pt x="663" y="662"/>
                </a:lnTo>
                <a:lnTo>
                  <a:pt x="663" y="662"/>
                </a:lnTo>
                <a:lnTo>
                  <a:pt x="663" y="663"/>
                </a:lnTo>
                <a:lnTo>
                  <a:pt x="663" y="663"/>
                </a:lnTo>
                <a:lnTo>
                  <a:pt x="663" y="664"/>
                </a:lnTo>
                <a:lnTo>
                  <a:pt x="664" y="664"/>
                </a:lnTo>
                <a:lnTo>
                  <a:pt x="664" y="664"/>
                </a:lnTo>
                <a:lnTo>
                  <a:pt x="665" y="664"/>
                </a:lnTo>
                <a:lnTo>
                  <a:pt x="665" y="663"/>
                </a:lnTo>
                <a:lnTo>
                  <a:pt x="665" y="662"/>
                </a:lnTo>
                <a:lnTo>
                  <a:pt x="666" y="662"/>
                </a:lnTo>
                <a:lnTo>
                  <a:pt x="666" y="662"/>
                </a:lnTo>
                <a:lnTo>
                  <a:pt x="666" y="662"/>
                </a:lnTo>
                <a:lnTo>
                  <a:pt x="666" y="661"/>
                </a:lnTo>
                <a:lnTo>
                  <a:pt x="666" y="661"/>
                </a:lnTo>
                <a:lnTo>
                  <a:pt x="666" y="661"/>
                </a:lnTo>
                <a:lnTo>
                  <a:pt x="667" y="661"/>
                </a:lnTo>
                <a:lnTo>
                  <a:pt x="667" y="661"/>
                </a:lnTo>
                <a:lnTo>
                  <a:pt x="668" y="661"/>
                </a:lnTo>
                <a:lnTo>
                  <a:pt x="668" y="661"/>
                </a:lnTo>
                <a:lnTo>
                  <a:pt x="668" y="662"/>
                </a:lnTo>
                <a:lnTo>
                  <a:pt x="668" y="662"/>
                </a:lnTo>
                <a:lnTo>
                  <a:pt x="669" y="662"/>
                </a:lnTo>
                <a:lnTo>
                  <a:pt x="669" y="663"/>
                </a:lnTo>
                <a:lnTo>
                  <a:pt x="669" y="663"/>
                </a:lnTo>
                <a:lnTo>
                  <a:pt x="670" y="663"/>
                </a:lnTo>
                <a:lnTo>
                  <a:pt x="670" y="662"/>
                </a:lnTo>
                <a:lnTo>
                  <a:pt x="670" y="662"/>
                </a:lnTo>
                <a:lnTo>
                  <a:pt x="671" y="662"/>
                </a:lnTo>
                <a:lnTo>
                  <a:pt x="671" y="662"/>
                </a:lnTo>
                <a:lnTo>
                  <a:pt x="671" y="663"/>
                </a:lnTo>
                <a:lnTo>
                  <a:pt x="671" y="663"/>
                </a:lnTo>
                <a:lnTo>
                  <a:pt x="671" y="663"/>
                </a:lnTo>
                <a:lnTo>
                  <a:pt x="671" y="664"/>
                </a:lnTo>
                <a:lnTo>
                  <a:pt x="671" y="665"/>
                </a:lnTo>
                <a:lnTo>
                  <a:pt x="671" y="665"/>
                </a:lnTo>
                <a:lnTo>
                  <a:pt x="671" y="665"/>
                </a:lnTo>
                <a:lnTo>
                  <a:pt x="671" y="665"/>
                </a:lnTo>
                <a:lnTo>
                  <a:pt x="671" y="666"/>
                </a:lnTo>
                <a:lnTo>
                  <a:pt x="672" y="666"/>
                </a:lnTo>
                <a:lnTo>
                  <a:pt x="672" y="666"/>
                </a:lnTo>
                <a:lnTo>
                  <a:pt x="672" y="666"/>
                </a:lnTo>
                <a:lnTo>
                  <a:pt x="673" y="666"/>
                </a:lnTo>
                <a:lnTo>
                  <a:pt x="673" y="666"/>
                </a:lnTo>
                <a:lnTo>
                  <a:pt x="673" y="666"/>
                </a:lnTo>
                <a:lnTo>
                  <a:pt x="674" y="665"/>
                </a:lnTo>
                <a:lnTo>
                  <a:pt x="674" y="665"/>
                </a:lnTo>
                <a:lnTo>
                  <a:pt x="674" y="665"/>
                </a:lnTo>
                <a:lnTo>
                  <a:pt x="674" y="665"/>
                </a:lnTo>
                <a:lnTo>
                  <a:pt x="674" y="664"/>
                </a:lnTo>
                <a:lnTo>
                  <a:pt x="674" y="663"/>
                </a:lnTo>
                <a:lnTo>
                  <a:pt x="674" y="663"/>
                </a:lnTo>
                <a:lnTo>
                  <a:pt x="674" y="663"/>
                </a:lnTo>
                <a:lnTo>
                  <a:pt x="674" y="662"/>
                </a:lnTo>
                <a:lnTo>
                  <a:pt x="675" y="662"/>
                </a:lnTo>
                <a:lnTo>
                  <a:pt x="675" y="662"/>
                </a:lnTo>
                <a:lnTo>
                  <a:pt x="676" y="662"/>
                </a:lnTo>
                <a:lnTo>
                  <a:pt x="676" y="663"/>
                </a:lnTo>
                <a:lnTo>
                  <a:pt x="677" y="663"/>
                </a:lnTo>
                <a:lnTo>
                  <a:pt x="677" y="663"/>
                </a:lnTo>
                <a:lnTo>
                  <a:pt x="677" y="664"/>
                </a:lnTo>
                <a:lnTo>
                  <a:pt x="678" y="664"/>
                </a:lnTo>
                <a:lnTo>
                  <a:pt x="679" y="664"/>
                </a:lnTo>
                <a:lnTo>
                  <a:pt x="679" y="664"/>
                </a:lnTo>
                <a:lnTo>
                  <a:pt x="679" y="664"/>
                </a:lnTo>
                <a:lnTo>
                  <a:pt x="680" y="665"/>
                </a:lnTo>
                <a:lnTo>
                  <a:pt x="680" y="665"/>
                </a:lnTo>
                <a:lnTo>
                  <a:pt x="681" y="665"/>
                </a:lnTo>
                <a:lnTo>
                  <a:pt x="681" y="664"/>
                </a:lnTo>
                <a:lnTo>
                  <a:pt x="680" y="664"/>
                </a:lnTo>
                <a:lnTo>
                  <a:pt x="680" y="664"/>
                </a:lnTo>
                <a:lnTo>
                  <a:pt x="680" y="663"/>
                </a:lnTo>
                <a:lnTo>
                  <a:pt x="680" y="663"/>
                </a:lnTo>
                <a:lnTo>
                  <a:pt x="680" y="662"/>
                </a:lnTo>
                <a:lnTo>
                  <a:pt x="680" y="662"/>
                </a:lnTo>
                <a:lnTo>
                  <a:pt x="680" y="662"/>
                </a:lnTo>
                <a:lnTo>
                  <a:pt x="681" y="661"/>
                </a:lnTo>
                <a:lnTo>
                  <a:pt x="681" y="660"/>
                </a:lnTo>
                <a:lnTo>
                  <a:pt x="682" y="659"/>
                </a:lnTo>
                <a:lnTo>
                  <a:pt x="682" y="658"/>
                </a:lnTo>
                <a:lnTo>
                  <a:pt x="682" y="658"/>
                </a:lnTo>
                <a:lnTo>
                  <a:pt x="682" y="658"/>
                </a:lnTo>
                <a:lnTo>
                  <a:pt x="682" y="657"/>
                </a:lnTo>
                <a:lnTo>
                  <a:pt x="682" y="656"/>
                </a:lnTo>
                <a:lnTo>
                  <a:pt x="682" y="655"/>
                </a:lnTo>
                <a:lnTo>
                  <a:pt x="682" y="655"/>
                </a:lnTo>
                <a:lnTo>
                  <a:pt x="682" y="654"/>
                </a:lnTo>
                <a:lnTo>
                  <a:pt x="682" y="654"/>
                </a:lnTo>
                <a:lnTo>
                  <a:pt x="683" y="654"/>
                </a:lnTo>
                <a:lnTo>
                  <a:pt x="683" y="654"/>
                </a:lnTo>
                <a:lnTo>
                  <a:pt x="683" y="654"/>
                </a:lnTo>
                <a:lnTo>
                  <a:pt x="683" y="654"/>
                </a:lnTo>
                <a:lnTo>
                  <a:pt x="684" y="654"/>
                </a:lnTo>
                <a:lnTo>
                  <a:pt x="684" y="654"/>
                </a:lnTo>
                <a:lnTo>
                  <a:pt x="684" y="654"/>
                </a:lnTo>
                <a:lnTo>
                  <a:pt x="685" y="654"/>
                </a:lnTo>
                <a:lnTo>
                  <a:pt x="685" y="652"/>
                </a:lnTo>
                <a:lnTo>
                  <a:pt x="685" y="652"/>
                </a:lnTo>
                <a:lnTo>
                  <a:pt x="685" y="651"/>
                </a:lnTo>
                <a:lnTo>
                  <a:pt x="686" y="651"/>
                </a:lnTo>
                <a:lnTo>
                  <a:pt x="686" y="651"/>
                </a:lnTo>
                <a:lnTo>
                  <a:pt x="687" y="652"/>
                </a:lnTo>
                <a:lnTo>
                  <a:pt x="687" y="652"/>
                </a:lnTo>
                <a:lnTo>
                  <a:pt x="687" y="653"/>
                </a:lnTo>
                <a:lnTo>
                  <a:pt x="687" y="653"/>
                </a:lnTo>
                <a:lnTo>
                  <a:pt x="686" y="654"/>
                </a:lnTo>
                <a:lnTo>
                  <a:pt x="686" y="654"/>
                </a:lnTo>
                <a:lnTo>
                  <a:pt x="686" y="654"/>
                </a:lnTo>
                <a:lnTo>
                  <a:pt x="686" y="654"/>
                </a:lnTo>
                <a:lnTo>
                  <a:pt x="687" y="654"/>
                </a:lnTo>
                <a:lnTo>
                  <a:pt x="687" y="654"/>
                </a:lnTo>
                <a:lnTo>
                  <a:pt x="687" y="653"/>
                </a:lnTo>
                <a:lnTo>
                  <a:pt x="687" y="653"/>
                </a:lnTo>
                <a:lnTo>
                  <a:pt x="687" y="654"/>
                </a:lnTo>
                <a:lnTo>
                  <a:pt x="688" y="654"/>
                </a:lnTo>
                <a:lnTo>
                  <a:pt x="688" y="654"/>
                </a:lnTo>
                <a:lnTo>
                  <a:pt x="688" y="654"/>
                </a:lnTo>
                <a:lnTo>
                  <a:pt x="689" y="654"/>
                </a:lnTo>
                <a:lnTo>
                  <a:pt x="689" y="654"/>
                </a:lnTo>
                <a:lnTo>
                  <a:pt x="689" y="654"/>
                </a:lnTo>
                <a:lnTo>
                  <a:pt x="689" y="654"/>
                </a:lnTo>
                <a:lnTo>
                  <a:pt x="689" y="654"/>
                </a:lnTo>
                <a:lnTo>
                  <a:pt x="689" y="653"/>
                </a:lnTo>
                <a:lnTo>
                  <a:pt x="689" y="653"/>
                </a:lnTo>
                <a:lnTo>
                  <a:pt x="689" y="653"/>
                </a:lnTo>
                <a:lnTo>
                  <a:pt x="690" y="653"/>
                </a:lnTo>
                <a:lnTo>
                  <a:pt x="690" y="652"/>
                </a:lnTo>
                <a:lnTo>
                  <a:pt x="690" y="652"/>
                </a:lnTo>
                <a:lnTo>
                  <a:pt x="690" y="651"/>
                </a:lnTo>
                <a:lnTo>
                  <a:pt x="690" y="651"/>
                </a:lnTo>
                <a:lnTo>
                  <a:pt x="690" y="650"/>
                </a:lnTo>
                <a:lnTo>
                  <a:pt x="690" y="650"/>
                </a:lnTo>
                <a:lnTo>
                  <a:pt x="691" y="650"/>
                </a:lnTo>
                <a:lnTo>
                  <a:pt x="691" y="650"/>
                </a:lnTo>
                <a:lnTo>
                  <a:pt x="691" y="650"/>
                </a:lnTo>
                <a:lnTo>
                  <a:pt x="691" y="651"/>
                </a:lnTo>
                <a:lnTo>
                  <a:pt x="692" y="651"/>
                </a:lnTo>
                <a:lnTo>
                  <a:pt x="692" y="650"/>
                </a:lnTo>
                <a:lnTo>
                  <a:pt x="692" y="650"/>
                </a:lnTo>
                <a:lnTo>
                  <a:pt x="692" y="649"/>
                </a:lnTo>
                <a:lnTo>
                  <a:pt x="692" y="649"/>
                </a:lnTo>
                <a:lnTo>
                  <a:pt x="693" y="648"/>
                </a:lnTo>
                <a:lnTo>
                  <a:pt x="693" y="648"/>
                </a:lnTo>
                <a:lnTo>
                  <a:pt x="694" y="648"/>
                </a:lnTo>
                <a:lnTo>
                  <a:pt x="695" y="648"/>
                </a:lnTo>
                <a:lnTo>
                  <a:pt x="695" y="648"/>
                </a:lnTo>
                <a:lnTo>
                  <a:pt x="695" y="648"/>
                </a:lnTo>
                <a:lnTo>
                  <a:pt x="695" y="648"/>
                </a:lnTo>
                <a:lnTo>
                  <a:pt x="695" y="649"/>
                </a:lnTo>
                <a:lnTo>
                  <a:pt x="695" y="649"/>
                </a:lnTo>
                <a:lnTo>
                  <a:pt x="694" y="649"/>
                </a:lnTo>
                <a:lnTo>
                  <a:pt x="694" y="649"/>
                </a:lnTo>
                <a:lnTo>
                  <a:pt x="694" y="650"/>
                </a:lnTo>
                <a:lnTo>
                  <a:pt x="693" y="650"/>
                </a:lnTo>
                <a:lnTo>
                  <a:pt x="693" y="650"/>
                </a:lnTo>
                <a:lnTo>
                  <a:pt x="694" y="650"/>
                </a:lnTo>
                <a:lnTo>
                  <a:pt x="694" y="650"/>
                </a:lnTo>
                <a:lnTo>
                  <a:pt x="695" y="650"/>
                </a:lnTo>
                <a:lnTo>
                  <a:pt x="695" y="651"/>
                </a:lnTo>
                <a:lnTo>
                  <a:pt x="695" y="651"/>
                </a:lnTo>
                <a:lnTo>
                  <a:pt x="695" y="652"/>
                </a:lnTo>
                <a:lnTo>
                  <a:pt x="695" y="652"/>
                </a:lnTo>
                <a:lnTo>
                  <a:pt x="695" y="653"/>
                </a:lnTo>
                <a:lnTo>
                  <a:pt x="695" y="653"/>
                </a:lnTo>
                <a:lnTo>
                  <a:pt x="696" y="653"/>
                </a:lnTo>
                <a:lnTo>
                  <a:pt x="696" y="652"/>
                </a:lnTo>
                <a:lnTo>
                  <a:pt x="696" y="652"/>
                </a:lnTo>
                <a:lnTo>
                  <a:pt x="696" y="651"/>
                </a:lnTo>
                <a:lnTo>
                  <a:pt x="697" y="650"/>
                </a:lnTo>
                <a:lnTo>
                  <a:pt x="697" y="650"/>
                </a:lnTo>
                <a:lnTo>
                  <a:pt x="698" y="650"/>
                </a:lnTo>
                <a:lnTo>
                  <a:pt x="698" y="650"/>
                </a:lnTo>
                <a:lnTo>
                  <a:pt x="699" y="650"/>
                </a:lnTo>
                <a:lnTo>
                  <a:pt x="699" y="650"/>
                </a:lnTo>
                <a:lnTo>
                  <a:pt x="699" y="649"/>
                </a:lnTo>
                <a:lnTo>
                  <a:pt x="699" y="649"/>
                </a:lnTo>
                <a:lnTo>
                  <a:pt x="699" y="650"/>
                </a:lnTo>
                <a:lnTo>
                  <a:pt x="700" y="650"/>
                </a:lnTo>
                <a:lnTo>
                  <a:pt x="700" y="649"/>
                </a:lnTo>
                <a:lnTo>
                  <a:pt x="700" y="649"/>
                </a:lnTo>
                <a:lnTo>
                  <a:pt x="700" y="649"/>
                </a:lnTo>
                <a:lnTo>
                  <a:pt x="701" y="649"/>
                </a:lnTo>
                <a:lnTo>
                  <a:pt x="701" y="649"/>
                </a:lnTo>
                <a:lnTo>
                  <a:pt x="702" y="648"/>
                </a:lnTo>
                <a:lnTo>
                  <a:pt x="702" y="649"/>
                </a:lnTo>
                <a:lnTo>
                  <a:pt x="703" y="649"/>
                </a:lnTo>
                <a:lnTo>
                  <a:pt x="703" y="649"/>
                </a:lnTo>
                <a:lnTo>
                  <a:pt x="703" y="649"/>
                </a:lnTo>
                <a:lnTo>
                  <a:pt x="704" y="649"/>
                </a:lnTo>
                <a:lnTo>
                  <a:pt x="704" y="649"/>
                </a:lnTo>
                <a:lnTo>
                  <a:pt x="704" y="649"/>
                </a:lnTo>
                <a:lnTo>
                  <a:pt x="704" y="650"/>
                </a:lnTo>
                <a:lnTo>
                  <a:pt x="704" y="650"/>
                </a:lnTo>
                <a:lnTo>
                  <a:pt x="705" y="650"/>
                </a:lnTo>
                <a:lnTo>
                  <a:pt x="705" y="650"/>
                </a:lnTo>
                <a:lnTo>
                  <a:pt x="705" y="650"/>
                </a:lnTo>
                <a:lnTo>
                  <a:pt x="706" y="650"/>
                </a:lnTo>
                <a:lnTo>
                  <a:pt x="706" y="651"/>
                </a:lnTo>
                <a:lnTo>
                  <a:pt x="706" y="651"/>
                </a:lnTo>
                <a:lnTo>
                  <a:pt x="706" y="651"/>
                </a:lnTo>
                <a:lnTo>
                  <a:pt x="706" y="651"/>
                </a:lnTo>
                <a:lnTo>
                  <a:pt x="706" y="652"/>
                </a:lnTo>
                <a:lnTo>
                  <a:pt x="707" y="652"/>
                </a:lnTo>
                <a:lnTo>
                  <a:pt x="707" y="652"/>
                </a:lnTo>
                <a:lnTo>
                  <a:pt x="707" y="653"/>
                </a:lnTo>
                <a:lnTo>
                  <a:pt x="708" y="653"/>
                </a:lnTo>
                <a:lnTo>
                  <a:pt x="708" y="653"/>
                </a:lnTo>
                <a:lnTo>
                  <a:pt x="708" y="653"/>
                </a:lnTo>
                <a:lnTo>
                  <a:pt x="708" y="654"/>
                </a:lnTo>
                <a:lnTo>
                  <a:pt x="708" y="654"/>
                </a:lnTo>
                <a:lnTo>
                  <a:pt x="708" y="654"/>
                </a:lnTo>
                <a:lnTo>
                  <a:pt x="709" y="654"/>
                </a:lnTo>
                <a:lnTo>
                  <a:pt x="709" y="654"/>
                </a:lnTo>
                <a:lnTo>
                  <a:pt x="710" y="654"/>
                </a:lnTo>
                <a:lnTo>
                  <a:pt x="710" y="654"/>
                </a:lnTo>
                <a:lnTo>
                  <a:pt x="711" y="654"/>
                </a:lnTo>
                <a:lnTo>
                  <a:pt x="711" y="654"/>
                </a:lnTo>
                <a:lnTo>
                  <a:pt x="712" y="654"/>
                </a:lnTo>
                <a:lnTo>
                  <a:pt x="712" y="654"/>
                </a:lnTo>
                <a:lnTo>
                  <a:pt x="712" y="654"/>
                </a:lnTo>
                <a:lnTo>
                  <a:pt x="712" y="654"/>
                </a:lnTo>
                <a:lnTo>
                  <a:pt x="713" y="654"/>
                </a:lnTo>
                <a:lnTo>
                  <a:pt x="713" y="654"/>
                </a:lnTo>
                <a:lnTo>
                  <a:pt x="714" y="654"/>
                </a:lnTo>
                <a:lnTo>
                  <a:pt x="714" y="654"/>
                </a:lnTo>
                <a:lnTo>
                  <a:pt x="714" y="654"/>
                </a:lnTo>
                <a:lnTo>
                  <a:pt x="715" y="654"/>
                </a:lnTo>
                <a:lnTo>
                  <a:pt x="715" y="654"/>
                </a:lnTo>
                <a:lnTo>
                  <a:pt x="716" y="654"/>
                </a:lnTo>
                <a:lnTo>
                  <a:pt x="716" y="654"/>
                </a:lnTo>
                <a:lnTo>
                  <a:pt x="716" y="653"/>
                </a:lnTo>
                <a:lnTo>
                  <a:pt x="716" y="653"/>
                </a:lnTo>
                <a:lnTo>
                  <a:pt x="716" y="653"/>
                </a:lnTo>
                <a:lnTo>
                  <a:pt x="717" y="653"/>
                </a:lnTo>
                <a:lnTo>
                  <a:pt x="717" y="652"/>
                </a:lnTo>
                <a:lnTo>
                  <a:pt x="717" y="652"/>
                </a:lnTo>
                <a:lnTo>
                  <a:pt x="717" y="652"/>
                </a:lnTo>
                <a:lnTo>
                  <a:pt x="717" y="651"/>
                </a:lnTo>
                <a:lnTo>
                  <a:pt x="718" y="652"/>
                </a:lnTo>
                <a:lnTo>
                  <a:pt x="718" y="651"/>
                </a:lnTo>
                <a:lnTo>
                  <a:pt x="718" y="651"/>
                </a:lnTo>
                <a:lnTo>
                  <a:pt x="718" y="651"/>
                </a:lnTo>
                <a:lnTo>
                  <a:pt x="719" y="651"/>
                </a:lnTo>
                <a:lnTo>
                  <a:pt x="719" y="650"/>
                </a:lnTo>
                <a:lnTo>
                  <a:pt x="719" y="650"/>
                </a:lnTo>
                <a:lnTo>
                  <a:pt x="720" y="650"/>
                </a:lnTo>
                <a:lnTo>
                  <a:pt x="720" y="650"/>
                </a:lnTo>
                <a:lnTo>
                  <a:pt x="720" y="650"/>
                </a:lnTo>
                <a:lnTo>
                  <a:pt x="720" y="649"/>
                </a:lnTo>
                <a:lnTo>
                  <a:pt x="720" y="649"/>
                </a:lnTo>
                <a:lnTo>
                  <a:pt x="721" y="649"/>
                </a:lnTo>
                <a:lnTo>
                  <a:pt x="721" y="648"/>
                </a:lnTo>
                <a:lnTo>
                  <a:pt x="721" y="648"/>
                </a:lnTo>
                <a:lnTo>
                  <a:pt x="721" y="647"/>
                </a:lnTo>
                <a:lnTo>
                  <a:pt x="721" y="647"/>
                </a:lnTo>
                <a:lnTo>
                  <a:pt x="721" y="646"/>
                </a:lnTo>
                <a:lnTo>
                  <a:pt x="721" y="646"/>
                </a:lnTo>
                <a:lnTo>
                  <a:pt x="722" y="646"/>
                </a:lnTo>
                <a:lnTo>
                  <a:pt x="722" y="646"/>
                </a:lnTo>
                <a:lnTo>
                  <a:pt x="723" y="646"/>
                </a:lnTo>
                <a:lnTo>
                  <a:pt x="723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8"/>
                </a:lnTo>
                <a:lnTo>
                  <a:pt x="725" y="648"/>
                </a:lnTo>
                <a:lnTo>
                  <a:pt x="725" y="648"/>
                </a:lnTo>
                <a:lnTo>
                  <a:pt x="726" y="648"/>
                </a:lnTo>
                <a:lnTo>
                  <a:pt x="726" y="648"/>
                </a:lnTo>
                <a:lnTo>
                  <a:pt x="727" y="648"/>
                </a:lnTo>
                <a:lnTo>
                  <a:pt x="727" y="648"/>
                </a:lnTo>
                <a:lnTo>
                  <a:pt x="728" y="649"/>
                </a:lnTo>
                <a:lnTo>
                  <a:pt x="728" y="648"/>
                </a:lnTo>
                <a:lnTo>
                  <a:pt x="729" y="648"/>
                </a:lnTo>
                <a:lnTo>
                  <a:pt x="730" y="648"/>
                </a:lnTo>
                <a:lnTo>
                  <a:pt x="730" y="647"/>
                </a:lnTo>
                <a:lnTo>
                  <a:pt x="731" y="648"/>
                </a:lnTo>
                <a:lnTo>
                  <a:pt x="732" y="648"/>
                </a:lnTo>
                <a:lnTo>
                  <a:pt x="733" y="648"/>
                </a:lnTo>
                <a:lnTo>
                  <a:pt x="733" y="648"/>
                </a:lnTo>
                <a:lnTo>
                  <a:pt x="734" y="648"/>
                </a:lnTo>
                <a:lnTo>
                  <a:pt x="734" y="647"/>
                </a:lnTo>
                <a:lnTo>
                  <a:pt x="735" y="647"/>
                </a:lnTo>
                <a:lnTo>
                  <a:pt x="735" y="648"/>
                </a:lnTo>
                <a:lnTo>
                  <a:pt x="735" y="648"/>
                </a:lnTo>
                <a:lnTo>
                  <a:pt x="736" y="648"/>
                </a:lnTo>
                <a:lnTo>
                  <a:pt x="736" y="648"/>
                </a:lnTo>
                <a:lnTo>
                  <a:pt x="737" y="648"/>
                </a:lnTo>
                <a:lnTo>
                  <a:pt x="737" y="648"/>
                </a:lnTo>
                <a:lnTo>
                  <a:pt x="737" y="648"/>
                </a:lnTo>
                <a:lnTo>
                  <a:pt x="737" y="648"/>
                </a:lnTo>
                <a:lnTo>
                  <a:pt x="738" y="648"/>
                </a:lnTo>
                <a:lnTo>
                  <a:pt x="738" y="648"/>
                </a:lnTo>
                <a:lnTo>
                  <a:pt x="738" y="648"/>
                </a:lnTo>
                <a:lnTo>
                  <a:pt x="738" y="648"/>
                </a:lnTo>
                <a:lnTo>
                  <a:pt x="739" y="647"/>
                </a:lnTo>
                <a:lnTo>
                  <a:pt x="739" y="647"/>
                </a:lnTo>
                <a:lnTo>
                  <a:pt x="740" y="647"/>
                </a:lnTo>
                <a:lnTo>
                  <a:pt x="740" y="647"/>
                </a:lnTo>
                <a:lnTo>
                  <a:pt x="741" y="647"/>
                </a:lnTo>
                <a:lnTo>
                  <a:pt x="741" y="646"/>
                </a:lnTo>
                <a:lnTo>
                  <a:pt x="741" y="646"/>
                </a:lnTo>
                <a:lnTo>
                  <a:pt x="741" y="645"/>
                </a:lnTo>
                <a:lnTo>
                  <a:pt x="742" y="645"/>
                </a:lnTo>
                <a:lnTo>
                  <a:pt x="742" y="645"/>
                </a:lnTo>
                <a:lnTo>
                  <a:pt x="743" y="644"/>
                </a:lnTo>
                <a:lnTo>
                  <a:pt x="744" y="644"/>
                </a:lnTo>
                <a:lnTo>
                  <a:pt x="744" y="644"/>
                </a:lnTo>
                <a:lnTo>
                  <a:pt x="744" y="642"/>
                </a:lnTo>
                <a:lnTo>
                  <a:pt x="745" y="641"/>
                </a:lnTo>
                <a:lnTo>
                  <a:pt x="745" y="641"/>
                </a:lnTo>
                <a:lnTo>
                  <a:pt x="745" y="640"/>
                </a:lnTo>
                <a:lnTo>
                  <a:pt x="744" y="640"/>
                </a:lnTo>
                <a:lnTo>
                  <a:pt x="744" y="640"/>
                </a:lnTo>
                <a:lnTo>
                  <a:pt x="745" y="639"/>
                </a:lnTo>
                <a:lnTo>
                  <a:pt x="745" y="639"/>
                </a:lnTo>
                <a:lnTo>
                  <a:pt x="745" y="637"/>
                </a:lnTo>
                <a:lnTo>
                  <a:pt x="746" y="637"/>
                </a:lnTo>
                <a:lnTo>
                  <a:pt x="746" y="636"/>
                </a:lnTo>
                <a:lnTo>
                  <a:pt x="747" y="635"/>
                </a:lnTo>
                <a:lnTo>
                  <a:pt x="747" y="635"/>
                </a:lnTo>
                <a:lnTo>
                  <a:pt x="747" y="634"/>
                </a:lnTo>
                <a:lnTo>
                  <a:pt x="747" y="633"/>
                </a:lnTo>
                <a:lnTo>
                  <a:pt x="747" y="633"/>
                </a:lnTo>
                <a:lnTo>
                  <a:pt x="747" y="631"/>
                </a:lnTo>
                <a:lnTo>
                  <a:pt x="746" y="629"/>
                </a:lnTo>
                <a:lnTo>
                  <a:pt x="746" y="628"/>
                </a:lnTo>
                <a:lnTo>
                  <a:pt x="747" y="626"/>
                </a:lnTo>
                <a:lnTo>
                  <a:pt x="746" y="625"/>
                </a:lnTo>
                <a:lnTo>
                  <a:pt x="747" y="624"/>
                </a:lnTo>
                <a:lnTo>
                  <a:pt x="746" y="623"/>
                </a:lnTo>
                <a:lnTo>
                  <a:pt x="746" y="622"/>
                </a:lnTo>
                <a:lnTo>
                  <a:pt x="747" y="622"/>
                </a:lnTo>
                <a:lnTo>
                  <a:pt x="747" y="622"/>
                </a:lnTo>
                <a:lnTo>
                  <a:pt x="747" y="621"/>
                </a:lnTo>
                <a:lnTo>
                  <a:pt x="748" y="621"/>
                </a:lnTo>
                <a:lnTo>
                  <a:pt x="748" y="620"/>
                </a:lnTo>
                <a:lnTo>
                  <a:pt x="749" y="621"/>
                </a:lnTo>
                <a:lnTo>
                  <a:pt x="750" y="621"/>
                </a:lnTo>
                <a:lnTo>
                  <a:pt x="751" y="621"/>
                </a:lnTo>
                <a:lnTo>
                  <a:pt x="752" y="622"/>
                </a:lnTo>
                <a:lnTo>
                  <a:pt x="754" y="622"/>
                </a:lnTo>
                <a:lnTo>
                  <a:pt x="755" y="622"/>
                </a:lnTo>
                <a:lnTo>
                  <a:pt x="756" y="622"/>
                </a:lnTo>
                <a:lnTo>
                  <a:pt x="756" y="622"/>
                </a:lnTo>
                <a:lnTo>
                  <a:pt x="757" y="622"/>
                </a:lnTo>
                <a:lnTo>
                  <a:pt x="757" y="622"/>
                </a:lnTo>
                <a:lnTo>
                  <a:pt x="758" y="621"/>
                </a:lnTo>
                <a:lnTo>
                  <a:pt x="758" y="621"/>
                </a:lnTo>
                <a:lnTo>
                  <a:pt x="759" y="620"/>
                </a:lnTo>
                <a:lnTo>
                  <a:pt x="760" y="620"/>
                </a:lnTo>
                <a:lnTo>
                  <a:pt x="760" y="620"/>
                </a:lnTo>
                <a:lnTo>
                  <a:pt x="761" y="620"/>
                </a:lnTo>
                <a:lnTo>
                  <a:pt x="762" y="620"/>
                </a:lnTo>
                <a:lnTo>
                  <a:pt x="762" y="620"/>
                </a:lnTo>
                <a:lnTo>
                  <a:pt x="763" y="620"/>
                </a:lnTo>
                <a:lnTo>
                  <a:pt x="763" y="619"/>
                </a:lnTo>
                <a:lnTo>
                  <a:pt x="763" y="618"/>
                </a:lnTo>
                <a:lnTo>
                  <a:pt x="763" y="617"/>
                </a:lnTo>
                <a:lnTo>
                  <a:pt x="763" y="616"/>
                </a:lnTo>
                <a:lnTo>
                  <a:pt x="763" y="616"/>
                </a:lnTo>
                <a:lnTo>
                  <a:pt x="764" y="615"/>
                </a:lnTo>
                <a:lnTo>
                  <a:pt x="766" y="614"/>
                </a:lnTo>
                <a:lnTo>
                  <a:pt x="766" y="614"/>
                </a:lnTo>
                <a:lnTo>
                  <a:pt x="766" y="613"/>
                </a:lnTo>
                <a:lnTo>
                  <a:pt x="766" y="612"/>
                </a:lnTo>
                <a:lnTo>
                  <a:pt x="766" y="612"/>
                </a:lnTo>
                <a:lnTo>
                  <a:pt x="766" y="612"/>
                </a:lnTo>
                <a:lnTo>
                  <a:pt x="765" y="611"/>
                </a:lnTo>
                <a:lnTo>
                  <a:pt x="765" y="611"/>
                </a:lnTo>
                <a:lnTo>
                  <a:pt x="764" y="610"/>
                </a:lnTo>
                <a:lnTo>
                  <a:pt x="764" y="609"/>
                </a:lnTo>
                <a:lnTo>
                  <a:pt x="764" y="609"/>
                </a:lnTo>
                <a:lnTo>
                  <a:pt x="763" y="609"/>
                </a:lnTo>
                <a:lnTo>
                  <a:pt x="763" y="608"/>
                </a:lnTo>
                <a:lnTo>
                  <a:pt x="762" y="608"/>
                </a:lnTo>
                <a:lnTo>
                  <a:pt x="762" y="607"/>
                </a:lnTo>
                <a:lnTo>
                  <a:pt x="762" y="606"/>
                </a:lnTo>
                <a:lnTo>
                  <a:pt x="761" y="605"/>
                </a:lnTo>
                <a:lnTo>
                  <a:pt x="761" y="605"/>
                </a:lnTo>
                <a:lnTo>
                  <a:pt x="760" y="604"/>
                </a:lnTo>
                <a:lnTo>
                  <a:pt x="759" y="603"/>
                </a:lnTo>
                <a:lnTo>
                  <a:pt x="759" y="603"/>
                </a:lnTo>
                <a:lnTo>
                  <a:pt x="758" y="602"/>
                </a:lnTo>
                <a:lnTo>
                  <a:pt x="758" y="601"/>
                </a:lnTo>
                <a:lnTo>
                  <a:pt x="757" y="601"/>
                </a:lnTo>
                <a:lnTo>
                  <a:pt x="757" y="600"/>
                </a:lnTo>
                <a:lnTo>
                  <a:pt x="757" y="599"/>
                </a:lnTo>
                <a:lnTo>
                  <a:pt x="757" y="599"/>
                </a:lnTo>
                <a:lnTo>
                  <a:pt x="758" y="599"/>
                </a:lnTo>
                <a:lnTo>
                  <a:pt x="758" y="598"/>
                </a:lnTo>
                <a:lnTo>
                  <a:pt x="759" y="598"/>
                </a:lnTo>
                <a:lnTo>
                  <a:pt x="760" y="597"/>
                </a:lnTo>
                <a:lnTo>
                  <a:pt x="760" y="597"/>
                </a:lnTo>
                <a:lnTo>
                  <a:pt x="761" y="596"/>
                </a:lnTo>
                <a:lnTo>
                  <a:pt x="761" y="596"/>
                </a:lnTo>
                <a:lnTo>
                  <a:pt x="762" y="596"/>
                </a:lnTo>
                <a:lnTo>
                  <a:pt x="762" y="596"/>
                </a:lnTo>
                <a:lnTo>
                  <a:pt x="763" y="596"/>
                </a:lnTo>
                <a:lnTo>
                  <a:pt x="764" y="596"/>
                </a:lnTo>
                <a:lnTo>
                  <a:pt x="764" y="596"/>
                </a:lnTo>
                <a:lnTo>
                  <a:pt x="765" y="596"/>
                </a:lnTo>
                <a:lnTo>
                  <a:pt x="765" y="595"/>
                </a:lnTo>
                <a:lnTo>
                  <a:pt x="765" y="595"/>
                </a:lnTo>
                <a:lnTo>
                  <a:pt x="766" y="594"/>
                </a:lnTo>
                <a:lnTo>
                  <a:pt x="766" y="593"/>
                </a:lnTo>
                <a:lnTo>
                  <a:pt x="767" y="592"/>
                </a:lnTo>
                <a:lnTo>
                  <a:pt x="768" y="592"/>
                </a:lnTo>
                <a:lnTo>
                  <a:pt x="768" y="592"/>
                </a:lnTo>
                <a:lnTo>
                  <a:pt x="769" y="591"/>
                </a:lnTo>
                <a:lnTo>
                  <a:pt x="769" y="591"/>
                </a:lnTo>
                <a:lnTo>
                  <a:pt x="770" y="591"/>
                </a:lnTo>
                <a:lnTo>
                  <a:pt x="770" y="591"/>
                </a:lnTo>
                <a:lnTo>
                  <a:pt x="770" y="591"/>
                </a:lnTo>
                <a:lnTo>
                  <a:pt x="770" y="591"/>
                </a:lnTo>
                <a:lnTo>
                  <a:pt x="771" y="592"/>
                </a:lnTo>
                <a:lnTo>
                  <a:pt x="771" y="591"/>
                </a:lnTo>
                <a:lnTo>
                  <a:pt x="771" y="591"/>
                </a:lnTo>
                <a:lnTo>
                  <a:pt x="772" y="590"/>
                </a:lnTo>
                <a:lnTo>
                  <a:pt x="772" y="589"/>
                </a:lnTo>
                <a:lnTo>
                  <a:pt x="772" y="589"/>
                </a:lnTo>
                <a:lnTo>
                  <a:pt x="772" y="588"/>
                </a:lnTo>
                <a:lnTo>
                  <a:pt x="772" y="588"/>
                </a:lnTo>
                <a:lnTo>
                  <a:pt x="772" y="587"/>
                </a:lnTo>
                <a:lnTo>
                  <a:pt x="772" y="587"/>
                </a:lnTo>
                <a:lnTo>
                  <a:pt x="772" y="587"/>
                </a:lnTo>
                <a:lnTo>
                  <a:pt x="771" y="587"/>
                </a:lnTo>
                <a:lnTo>
                  <a:pt x="771" y="584"/>
                </a:lnTo>
                <a:lnTo>
                  <a:pt x="771" y="583"/>
                </a:lnTo>
                <a:lnTo>
                  <a:pt x="771" y="583"/>
                </a:lnTo>
                <a:lnTo>
                  <a:pt x="771" y="582"/>
                </a:lnTo>
                <a:lnTo>
                  <a:pt x="771" y="582"/>
                </a:lnTo>
                <a:lnTo>
                  <a:pt x="771" y="581"/>
                </a:lnTo>
                <a:lnTo>
                  <a:pt x="771" y="581"/>
                </a:lnTo>
                <a:lnTo>
                  <a:pt x="771" y="580"/>
                </a:lnTo>
                <a:lnTo>
                  <a:pt x="772" y="580"/>
                </a:lnTo>
                <a:lnTo>
                  <a:pt x="772" y="579"/>
                </a:lnTo>
                <a:lnTo>
                  <a:pt x="772" y="579"/>
                </a:lnTo>
                <a:lnTo>
                  <a:pt x="773" y="578"/>
                </a:lnTo>
                <a:lnTo>
                  <a:pt x="773" y="578"/>
                </a:lnTo>
                <a:lnTo>
                  <a:pt x="773" y="578"/>
                </a:lnTo>
                <a:lnTo>
                  <a:pt x="774" y="578"/>
                </a:lnTo>
                <a:lnTo>
                  <a:pt x="774" y="578"/>
                </a:lnTo>
                <a:lnTo>
                  <a:pt x="775" y="578"/>
                </a:lnTo>
                <a:lnTo>
                  <a:pt x="775" y="578"/>
                </a:lnTo>
                <a:lnTo>
                  <a:pt x="776" y="577"/>
                </a:lnTo>
                <a:lnTo>
                  <a:pt x="776" y="577"/>
                </a:lnTo>
                <a:lnTo>
                  <a:pt x="776" y="577"/>
                </a:lnTo>
                <a:lnTo>
                  <a:pt x="777" y="577"/>
                </a:lnTo>
                <a:lnTo>
                  <a:pt x="777" y="577"/>
                </a:lnTo>
                <a:lnTo>
                  <a:pt x="778" y="577"/>
                </a:lnTo>
                <a:lnTo>
                  <a:pt x="779" y="577"/>
                </a:lnTo>
                <a:lnTo>
                  <a:pt x="780" y="578"/>
                </a:lnTo>
                <a:lnTo>
                  <a:pt x="781" y="578"/>
                </a:lnTo>
                <a:lnTo>
                  <a:pt x="781" y="578"/>
                </a:lnTo>
                <a:lnTo>
                  <a:pt x="782" y="577"/>
                </a:lnTo>
                <a:lnTo>
                  <a:pt x="783" y="577"/>
                </a:lnTo>
                <a:lnTo>
                  <a:pt x="783" y="577"/>
                </a:lnTo>
                <a:lnTo>
                  <a:pt x="783" y="577"/>
                </a:lnTo>
                <a:lnTo>
                  <a:pt x="783" y="577"/>
                </a:lnTo>
                <a:lnTo>
                  <a:pt x="783" y="577"/>
                </a:lnTo>
                <a:lnTo>
                  <a:pt x="784" y="577"/>
                </a:lnTo>
                <a:lnTo>
                  <a:pt x="785" y="578"/>
                </a:lnTo>
                <a:lnTo>
                  <a:pt x="786" y="578"/>
                </a:lnTo>
                <a:lnTo>
                  <a:pt x="787" y="578"/>
                </a:lnTo>
                <a:lnTo>
                  <a:pt x="787" y="578"/>
                </a:lnTo>
                <a:lnTo>
                  <a:pt x="788" y="578"/>
                </a:lnTo>
                <a:lnTo>
                  <a:pt x="789" y="578"/>
                </a:lnTo>
                <a:lnTo>
                  <a:pt x="791" y="577"/>
                </a:lnTo>
                <a:lnTo>
                  <a:pt x="791" y="577"/>
                </a:lnTo>
                <a:lnTo>
                  <a:pt x="792" y="577"/>
                </a:lnTo>
                <a:lnTo>
                  <a:pt x="793" y="578"/>
                </a:lnTo>
                <a:lnTo>
                  <a:pt x="795" y="578"/>
                </a:lnTo>
                <a:lnTo>
                  <a:pt x="796" y="578"/>
                </a:lnTo>
                <a:lnTo>
                  <a:pt x="795" y="578"/>
                </a:lnTo>
                <a:lnTo>
                  <a:pt x="795" y="577"/>
                </a:lnTo>
                <a:lnTo>
                  <a:pt x="795" y="576"/>
                </a:lnTo>
                <a:lnTo>
                  <a:pt x="795" y="576"/>
                </a:lnTo>
                <a:lnTo>
                  <a:pt x="795" y="575"/>
                </a:lnTo>
                <a:lnTo>
                  <a:pt x="795" y="575"/>
                </a:lnTo>
                <a:lnTo>
                  <a:pt x="795" y="573"/>
                </a:lnTo>
                <a:lnTo>
                  <a:pt x="795" y="572"/>
                </a:lnTo>
                <a:lnTo>
                  <a:pt x="794" y="571"/>
                </a:lnTo>
                <a:lnTo>
                  <a:pt x="794" y="570"/>
                </a:lnTo>
                <a:lnTo>
                  <a:pt x="794" y="570"/>
                </a:lnTo>
                <a:lnTo>
                  <a:pt x="794" y="569"/>
                </a:lnTo>
                <a:lnTo>
                  <a:pt x="794" y="568"/>
                </a:lnTo>
                <a:lnTo>
                  <a:pt x="794" y="567"/>
                </a:lnTo>
                <a:lnTo>
                  <a:pt x="794" y="566"/>
                </a:lnTo>
                <a:lnTo>
                  <a:pt x="796" y="566"/>
                </a:lnTo>
                <a:lnTo>
                  <a:pt x="796" y="566"/>
                </a:lnTo>
                <a:lnTo>
                  <a:pt x="797" y="566"/>
                </a:lnTo>
                <a:lnTo>
                  <a:pt x="798" y="566"/>
                </a:lnTo>
                <a:lnTo>
                  <a:pt x="798" y="567"/>
                </a:lnTo>
                <a:lnTo>
                  <a:pt x="798" y="567"/>
                </a:lnTo>
                <a:lnTo>
                  <a:pt x="798" y="567"/>
                </a:lnTo>
                <a:lnTo>
                  <a:pt x="799" y="568"/>
                </a:lnTo>
                <a:lnTo>
                  <a:pt x="799" y="568"/>
                </a:lnTo>
                <a:lnTo>
                  <a:pt x="799" y="569"/>
                </a:lnTo>
                <a:lnTo>
                  <a:pt x="800" y="569"/>
                </a:lnTo>
                <a:lnTo>
                  <a:pt x="801" y="569"/>
                </a:lnTo>
                <a:lnTo>
                  <a:pt x="803" y="566"/>
                </a:lnTo>
                <a:lnTo>
                  <a:pt x="805" y="566"/>
                </a:lnTo>
                <a:lnTo>
                  <a:pt x="807" y="565"/>
                </a:lnTo>
                <a:lnTo>
                  <a:pt x="808" y="565"/>
                </a:lnTo>
                <a:lnTo>
                  <a:pt x="809" y="565"/>
                </a:lnTo>
                <a:lnTo>
                  <a:pt x="810" y="565"/>
                </a:lnTo>
                <a:lnTo>
                  <a:pt x="811" y="565"/>
                </a:lnTo>
                <a:lnTo>
                  <a:pt x="812" y="565"/>
                </a:lnTo>
                <a:lnTo>
                  <a:pt x="812" y="564"/>
                </a:lnTo>
                <a:lnTo>
                  <a:pt x="814" y="564"/>
                </a:lnTo>
                <a:lnTo>
                  <a:pt x="815" y="564"/>
                </a:lnTo>
                <a:lnTo>
                  <a:pt x="816" y="563"/>
                </a:lnTo>
                <a:lnTo>
                  <a:pt x="816" y="563"/>
                </a:lnTo>
                <a:lnTo>
                  <a:pt x="817" y="563"/>
                </a:lnTo>
                <a:lnTo>
                  <a:pt x="817" y="562"/>
                </a:lnTo>
                <a:lnTo>
                  <a:pt x="818" y="562"/>
                </a:lnTo>
                <a:lnTo>
                  <a:pt x="820" y="562"/>
                </a:lnTo>
                <a:lnTo>
                  <a:pt x="821" y="562"/>
                </a:lnTo>
                <a:lnTo>
                  <a:pt x="822" y="562"/>
                </a:lnTo>
                <a:lnTo>
                  <a:pt x="823" y="562"/>
                </a:lnTo>
                <a:lnTo>
                  <a:pt x="824" y="562"/>
                </a:lnTo>
                <a:lnTo>
                  <a:pt x="824" y="561"/>
                </a:lnTo>
                <a:lnTo>
                  <a:pt x="824" y="561"/>
                </a:lnTo>
                <a:lnTo>
                  <a:pt x="824" y="560"/>
                </a:lnTo>
                <a:lnTo>
                  <a:pt x="824" y="559"/>
                </a:lnTo>
                <a:lnTo>
                  <a:pt x="823" y="558"/>
                </a:lnTo>
                <a:lnTo>
                  <a:pt x="823" y="558"/>
                </a:lnTo>
                <a:lnTo>
                  <a:pt x="823" y="558"/>
                </a:lnTo>
                <a:lnTo>
                  <a:pt x="822" y="557"/>
                </a:lnTo>
                <a:lnTo>
                  <a:pt x="822" y="557"/>
                </a:lnTo>
                <a:lnTo>
                  <a:pt x="822" y="556"/>
                </a:lnTo>
                <a:lnTo>
                  <a:pt x="821" y="555"/>
                </a:lnTo>
                <a:lnTo>
                  <a:pt x="821" y="555"/>
                </a:lnTo>
                <a:lnTo>
                  <a:pt x="821" y="554"/>
                </a:lnTo>
                <a:lnTo>
                  <a:pt x="821" y="554"/>
                </a:lnTo>
                <a:lnTo>
                  <a:pt x="821" y="554"/>
                </a:lnTo>
                <a:lnTo>
                  <a:pt x="822" y="554"/>
                </a:lnTo>
                <a:lnTo>
                  <a:pt x="822" y="554"/>
                </a:lnTo>
                <a:lnTo>
                  <a:pt x="823" y="554"/>
                </a:lnTo>
                <a:lnTo>
                  <a:pt x="823" y="554"/>
                </a:lnTo>
                <a:lnTo>
                  <a:pt x="824" y="554"/>
                </a:lnTo>
                <a:lnTo>
                  <a:pt x="824" y="554"/>
                </a:lnTo>
                <a:lnTo>
                  <a:pt x="824" y="554"/>
                </a:lnTo>
                <a:lnTo>
                  <a:pt x="824" y="553"/>
                </a:lnTo>
                <a:lnTo>
                  <a:pt x="825" y="553"/>
                </a:lnTo>
                <a:lnTo>
                  <a:pt x="825" y="553"/>
                </a:lnTo>
                <a:lnTo>
                  <a:pt x="826" y="553"/>
                </a:lnTo>
                <a:lnTo>
                  <a:pt x="826" y="553"/>
                </a:lnTo>
                <a:lnTo>
                  <a:pt x="826" y="552"/>
                </a:lnTo>
                <a:lnTo>
                  <a:pt x="826" y="552"/>
                </a:lnTo>
                <a:lnTo>
                  <a:pt x="826" y="551"/>
                </a:lnTo>
                <a:lnTo>
                  <a:pt x="827" y="551"/>
                </a:lnTo>
                <a:lnTo>
                  <a:pt x="827" y="551"/>
                </a:lnTo>
                <a:lnTo>
                  <a:pt x="828" y="551"/>
                </a:lnTo>
                <a:lnTo>
                  <a:pt x="828" y="551"/>
                </a:lnTo>
                <a:lnTo>
                  <a:pt x="828" y="550"/>
                </a:lnTo>
                <a:lnTo>
                  <a:pt x="828" y="550"/>
                </a:lnTo>
                <a:lnTo>
                  <a:pt x="828" y="550"/>
                </a:lnTo>
                <a:lnTo>
                  <a:pt x="828" y="549"/>
                </a:lnTo>
                <a:lnTo>
                  <a:pt x="829" y="549"/>
                </a:lnTo>
                <a:lnTo>
                  <a:pt x="829" y="549"/>
                </a:lnTo>
                <a:lnTo>
                  <a:pt x="830" y="549"/>
                </a:lnTo>
                <a:lnTo>
                  <a:pt x="830" y="548"/>
                </a:lnTo>
                <a:lnTo>
                  <a:pt x="830" y="548"/>
                </a:lnTo>
                <a:lnTo>
                  <a:pt x="831" y="548"/>
                </a:lnTo>
                <a:lnTo>
                  <a:pt x="831" y="547"/>
                </a:lnTo>
                <a:lnTo>
                  <a:pt x="831" y="547"/>
                </a:lnTo>
                <a:lnTo>
                  <a:pt x="832" y="547"/>
                </a:lnTo>
                <a:lnTo>
                  <a:pt x="832" y="547"/>
                </a:lnTo>
                <a:lnTo>
                  <a:pt x="833" y="547"/>
                </a:lnTo>
                <a:lnTo>
                  <a:pt x="833" y="547"/>
                </a:lnTo>
                <a:lnTo>
                  <a:pt x="833" y="547"/>
                </a:lnTo>
                <a:lnTo>
                  <a:pt x="833" y="546"/>
                </a:lnTo>
                <a:lnTo>
                  <a:pt x="833" y="545"/>
                </a:lnTo>
                <a:lnTo>
                  <a:pt x="832" y="545"/>
                </a:lnTo>
                <a:lnTo>
                  <a:pt x="832" y="545"/>
                </a:lnTo>
                <a:lnTo>
                  <a:pt x="833" y="545"/>
                </a:lnTo>
                <a:lnTo>
                  <a:pt x="833" y="545"/>
                </a:lnTo>
                <a:lnTo>
                  <a:pt x="833" y="544"/>
                </a:lnTo>
                <a:lnTo>
                  <a:pt x="833" y="544"/>
                </a:lnTo>
                <a:lnTo>
                  <a:pt x="832" y="543"/>
                </a:lnTo>
                <a:lnTo>
                  <a:pt x="833" y="543"/>
                </a:lnTo>
                <a:lnTo>
                  <a:pt x="833" y="543"/>
                </a:lnTo>
                <a:lnTo>
                  <a:pt x="834" y="543"/>
                </a:lnTo>
                <a:lnTo>
                  <a:pt x="834" y="542"/>
                </a:lnTo>
                <a:lnTo>
                  <a:pt x="834" y="542"/>
                </a:lnTo>
                <a:lnTo>
                  <a:pt x="835" y="542"/>
                </a:lnTo>
                <a:lnTo>
                  <a:pt x="835" y="542"/>
                </a:lnTo>
                <a:lnTo>
                  <a:pt x="834" y="542"/>
                </a:lnTo>
                <a:lnTo>
                  <a:pt x="834" y="541"/>
                </a:lnTo>
                <a:lnTo>
                  <a:pt x="834" y="541"/>
                </a:lnTo>
                <a:lnTo>
                  <a:pt x="834" y="541"/>
                </a:lnTo>
                <a:lnTo>
                  <a:pt x="835" y="541"/>
                </a:lnTo>
                <a:lnTo>
                  <a:pt x="835" y="540"/>
                </a:lnTo>
                <a:lnTo>
                  <a:pt x="835" y="540"/>
                </a:lnTo>
                <a:lnTo>
                  <a:pt x="835" y="541"/>
                </a:lnTo>
                <a:lnTo>
                  <a:pt x="835" y="540"/>
                </a:lnTo>
                <a:lnTo>
                  <a:pt x="835" y="540"/>
                </a:lnTo>
                <a:lnTo>
                  <a:pt x="836" y="540"/>
                </a:lnTo>
                <a:lnTo>
                  <a:pt x="836" y="540"/>
                </a:lnTo>
                <a:lnTo>
                  <a:pt x="837" y="540"/>
                </a:lnTo>
                <a:lnTo>
                  <a:pt x="837" y="540"/>
                </a:lnTo>
                <a:lnTo>
                  <a:pt x="837" y="539"/>
                </a:lnTo>
                <a:lnTo>
                  <a:pt x="837" y="539"/>
                </a:lnTo>
                <a:lnTo>
                  <a:pt x="837" y="539"/>
                </a:lnTo>
                <a:lnTo>
                  <a:pt x="837" y="538"/>
                </a:lnTo>
                <a:lnTo>
                  <a:pt x="837" y="538"/>
                </a:lnTo>
                <a:lnTo>
                  <a:pt x="837" y="537"/>
                </a:lnTo>
                <a:lnTo>
                  <a:pt x="837" y="538"/>
                </a:lnTo>
                <a:lnTo>
                  <a:pt x="838" y="537"/>
                </a:lnTo>
                <a:lnTo>
                  <a:pt x="838" y="537"/>
                </a:lnTo>
                <a:lnTo>
                  <a:pt x="838" y="537"/>
                </a:lnTo>
                <a:lnTo>
                  <a:pt x="839" y="537"/>
                </a:lnTo>
                <a:lnTo>
                  <a:pt x="839" y="537"/>
                </a:lnTo>
                <a:lnTo>
                  <a:pt x="840" y="537"/>
                </a:lnTo>
                <a:lnTo>
                  <a:pt x="840" y="537"/>
                </a:lnTo>
                <a:lnTo>
                  <a:pt x="841" y="537"/>
                </a:lnTo>
                <a:lnTo>
                  <a:pt x="841" y="537"/>
                </a:lnTo>
                <a:lnTo>
                  <a:pt x="841" y="537"/>
                </a:lnTo>
                <a:lnTo>
                  <a:pt x="842" y="537"/>
                </a:lnTo>
                <a:lnTo>
                  <a:pt x="842" y="537"/>
                </a:lnTo>
                <a:lnTo>
                  <a:pt x="842" y="537"/>
                </a:lnTo>
                <a:lnTo>
                  <a:pt x="842" y="536"/>
                </a:lnTo>
                <a:lnTo>
                  <a:pt x="842" y="536"/>
                </a:lnTo>
                <a:lnTo>
                  <a:pt x="843" y="536"/>
                </a:lnTo>
                <a:lnTo>
                  <a:pt x="843" y="535"/>
                </a:lnTo>
                <a:lnTo>
                  <a:pt x="843" y="535"/>
                </a:lnTo>
                <a:lnTo>
                  <a:pt x="844" y="534"/>
                </a:lnTo>
                <a:lnTo>
                  <a:pt x="844" y="534"/>
                </a:lnTo>
                <a:lnTo>
                  <a:pt x="844" y="534"/>
                </a:lnTo>
                <a:lnTo>
                  <a:pt x="845" y="534"/>
                </a:lnTo>
                <a:lnTo>
                  <a:pt x="845" y="534"/>
                </a:lnTo>
                <a:lnTo>
                  <a:pt x="845" y="535"/>
                </a:lnTo>
                <a:lnTo>
                  <a:pt x="845" y="535"/>
                </a:lnTo>
                <a:lnTo>
                  <a:pt x="845" y="535"/>
                </a:lnTo>
                <a:lnTo>
                  <a:pt x="846" y="536"/>
                </a:lnTo>
                <a:lnTo>
                  <a:pt x="846" y="536"/>
                </a:lnTo>
                <a:lnTo>
                  <a:pt x="847" y="536"/>
                </a:lnTo>
                <a:lnTo>
                  <a:pt x="848" y="536"/>
                </a:lnTo>
                <a:lnTo>
                  <a:pt x="848" y="536"/>
                </a:lnTo>
                <a:lnTo>
                  <a:pt x="849" y="536"/>
                </a:lnTo>
                <a:lnTo>
                  <a:pt x="849" y="535"/>
                </a:lnTo>
                <a:lnTo>
                  <a:pt x="849" y="535"/>
                </a:lnTo>
                <a:lnTo>
                  <a:pt x="848" y="534"/>
                </a:lnTo>
                <a:lnTo>
                  <a:pt x="848" y="533"/>
                </a:lnTo>
                <a:lnTo>
                  <a:pt x="848" y="533"/>
                </a:lnTo>
                <a:lnTo>
                  <a:pt x="848" y="533"/>
                </a:lnTo>
                <a:lnTo>
                  <a:pt x="847" y="532"/>
                </a:lnTo>
                <a:lnTo>
                  <a:pt x="847" y="531"/>
                </a:lnTo>
                <a:lnTo>
                  <a:pt x="847" y="530"/>
                </a:lnTo>
                <a:lnTo>
                  <a:pt x="847" y="529"/>
                </a:lnTo>
                <a:lnTo>
                  <a:pt x="847" y="529"/>
                </a:lnTo>
                <a:lnTo>
                  <a:pt x="848" y="529"/>
                </a:lnTo>
                <a:lnTo>
                  <a:pt x="848" y="529"/>
                </a:lnTo>
                <a:lnTo>
                  <a:pt x="849" y="529"/>
                </a:lnTo>
                <a:lnTo>
                  <a:pt x="849" y="529"/>
                </a:lnTo>
                <a:lnTo>
                  <a:pt x="849" y="530"/>
                </a:lnTo>
                <a:lnTo>
                  <a:pt x="849" y="531"/>
                </a:lnTo>
                <a:lnTo>
                  <a:pt x="850" y="531"/>
                </a:lnTo>
                <a:lnTo>
                  <a:pt x="850" y="531"/>
                </a:lnTo>
                <a:lnTo>
                  <a:pt x="850" y="530"/>
                </a:lnTo>
                <a:lnTo>
                  <a:pt x="850" y="529"/>
                </a:lnTo>
                <a:lnTo>
                  <a:pt x="850" y="529"/>
                </a:lnTo>
                <a:lnTo>
                  <a:pt x="851" y="528"/>
                </a:lnTo>
                <a:lnTo>
                  <a:pt x="852" y="528"/>
                </a:lnTo>
                <a:lnTo>
                  <a:pt x="852" y="528"/>
                </a:lnTo>
                <a:lnTo>
                  <a:pt x="852" y="529"/>
                </a:lnTo>
                <a:lnTo>
                  <a:pt x="853" y="529"/>
                </a:lnTo>
                <a:lnTo>
                  <a:pt x="852" y="529"/>
                </a:lnTo>
                <a:lnTo>
                  <a:pt x="852" y="530"/>
                </a:lnTo>
                <a:lnTo>
                  <a:pt x="852" y="530"/>
                </a:lnTo>
                <a:lnTo>
                  <a:pt x="852" y="530"/>
                </a:lnTo>
                <a:lnTo>
                  <a:pt x="852" y="531"/>
                </a:lnTo>
                <a:lnTo>
                  <a:pt x="852" y="531"/>
                </a:lnTo>
                <a:lnTo>
                  <a:pt x="853" y="531"/>
                </a:lnTo>
                <a:lnTo>
                  <a:pt x="853" y="532"/>
                </a:lnTo>
                <a:lnTo>
                  <a:pt x="853" y="532"/>
                </a:lnTo>
                <a:lnTo>
                  <a:pt x="853" y="532"/>
                </a:lnTo>
                <a:lnTo>
                  <a:pt x="854" y="532"/>
                </a:lnTo>
                <a:lnTo>
                  <a:pt x="854" y="532"/>
                </a:lnTo>
                <a:lnTo>
                  <a:pt x="855" y="532"/>
                </a:lnTo>
                <a:lnTo>
                  <a:pt x="855" y="532"/>
                </a:lnTo>
                <a:lnTo>
                  <a:pt x="855" y="533"/>
                </a:lnTo>
                <a:lnTo>
                  <a:pt x="856" y="533"/>
                </a:lnTo>
                <a:lnTo>
                  <a:pt x="856" y="533"/>
                </a:lnTo>
                <a:lnTo>
                  <a:pt x="856" y="533"/>
                </a:lnTo>
                <a:lnTo>
                  <a:pt x="856" y="534"/>
                </a:lnTo>
                <a:lnTo>
                  <a:pt x="856" y="534"/>
                </a:lnTo>
                <a:lnTo>
                  <a:pt x="857" y="533"/>
                </a:lnTo>
                <a:lnTo>
                  <a:pt x="858" y="533"/>
                </a:lnTo>
                <a:lnTo>
                  <a:pt x="861" y="533"/>
                </a:lnTo>
                <a:lnTo>
                  <a:pt x="862" y="533"/>
                </a:lnTo>
                <a:lnTo>
                  <a:pt x="864" y="533"/>
                </a:lnTo>
                <a:lnTo>
                  <a:pt x="865" y="533"/>
                </a:lnTo>
                <a:lnTo>
                  <a:pt x="865" y="532"/>
                </a:lnTo>
                <a:lnTo>
                  <a:pt x="865" y="531"/>
                </a:lnTo>
                <a:lnTo>
                  <a:pt x="865" y="530"/>
                </a:lnTo>
                <a:lnTo>
                  <a:pt x="864" y="529"/>
                </a:lnTo>
                <a:lnTo>
                  <a:pt x="864" y="529"/>
                </a:lnTo>
                <a:lnTo>
                  <a:pt x="863" y="528"/>
                </a:lnTo>
                <a:lnTo>
                  <a:pt x="863" y="527"/>
                </a:lnTo>
                <a:lnTo>
                  <a:pt x="862" y="526"/>
                </a:lnTo>
                <a:lnTo>
                  <a:pt x="862" y="526"/>
                </a:lnTo>
                <a:lnTo>
                  <a:pt x="862" y="525"/>
                </a:lnTo>
                <a:lnTo>
                  <a:pt x="863" y="524"/>
                </a:lnTo>
                <a:lnTo>
                  <a:pt x="863" y="523"/>
                </a:lnTo>
                <a:lnTo>
                  <a:pt x="864" y="523"/>
                </a:lnTo>
                <a:lnTo>
                  <a:pt x="864" y="522"/>
                </a:lnTo>
                <a:lnTo>
                  <a:pt x="865" y="520"/>
                </a:lnTo>
                <a:lnTo>
                  <a:pt x="866" y="520"/>
                </a:lnTo>
                <a:lnTo>
                  <a:pt x="866" y="519"/>
                </a:lnTo>
                <a:lnTo>
                  <a:pt x="866" y="519"/>
                </a:lnTo>
                <a:lnTo>
                  <a:pt x="867" y="518"/>
                </a:lnTo>
                <a:lnTo>
                  <a:pt x="867" y="517"/>
                </a:lnTo>
                <a:lnTo>
                  <a:pt x="867" y="516"/>
                </a:lnTo>
                <a:lnTo>
                  <a:pt x="867" y="516"/>
                </a:lnTo>
                <a:lnTo>
                  <a:pt x="866" y="515"/>
                </a:lnTo>
                <a:lnTo>
                  <a:pt x="866" y="515"/>
                </a:lnTo>
                <a:lnTo>
                  <a:pt x="866" y="514"/>
                </a:lnTo>
                <a:lnTo>
                  <a:pt x="866" y="513"/>
                </a:lnTo>
                <a:lnTo>
                  <a:pt x="866" y="512"/>
                </a:lnTo>
                <a:lnTo>
                  <a:pt x="866" y="512"/>
                </a:lnTo>
                <a:lnTo>
                  <a:pt x="866" y="512"/>
                </a:lnTo>
                <a:lnTo>
                  <a:pt x="867" y="512"/>
                </a:lnTo>
                <a:lnTo>
                  <a:pt x="867" y="512"/>
                </a:lnTo>
                <a:lnTo>
                  <a:pt x="868" y="512"/>
                </a:lnTo>
                <a:lnTo>
                  <a:pt x="869" y="512"/>
                </a:lnTo>
                <a:lnTo>
                  <a:pt x="870" y="511"/>
                </a:lnTo>
                <a:lnTo>
                  <a:pt x="870" y="512"/>
                </a:lnTo>
                <a:lnTo>
                  <a:pt x="870" y="512"/>
                </a:lnTo>
                <a:lnTo>
                  <a:pt x="870" y="513"/>
                </a:lnTo>
                <a:lnTo>
                  <a:pt x="871" y="512"/>
                </a:lnTo>
                <a:lnTo>
                  <a:pt x="872" y="512"/>
                </a:lnTo>
                <a:lnTo>
                  <a:pt x="872" y="512"/>
                </a:lnTo>
                <a:lnTo>
                  <a:pt x="873" y="512"/>
                </a:lnTo>
                <a:lnTo>
                  <a:pt x="873" y="512"/>
                </a:lnTo>
                <a:lnTo>
                  <a:pt x="873" y="511"/>
                </a:lnTo>
                <a:lnTo>
                  <a:pt x="873" y="510"/>
                </a:lnTo>
                <a:lnTo>
                  <a:pt x="873" y="509"/>
                </a:lnTo>
                <a:lnTo>
                  <a:pt x="873" y="508"/>
                </a:lnTo>
                <a:lnTo>
                  <a:pt x="874" y="508"/>
                </a:lnTo>
                <a:lnTo>
                  <a:pt x="874" y="507"/>
                </a:lnTo>
                <a:lnTo>
                  <a:pt x="874" y="506"/>
                </a:lnTo>
                <a:lnTo>
                  <a:pt x="874" y="506"/>
                </a:lnTo>
                <a:lnTo>
                  <a:pt x="874" y="505"/>
                </a:lnTo>
                <a:lnTo>
                  <a:pt x="874" y="505"/>
                </a:lnTo>
                <a:lnTo>
                  <a:pt x="874" y="504"/>
                </a:lnTo>
                <a:lnTo>
                  <a:pt x="874" y="504"/>
                </a:lnTo>
                <a:lnTo>
                  <a:pt x="874" y="504"/>
                </a:lnTo>
                <a:lnTo>
                  <a:pt x="874" y="503"/>
                </a:lnTo>
                <a:lnTo>
                  <a:pt x="874" y="503"/>
                </a:lnTo>
                <a:lnTo>
                  <a:pt x="874" y="502"/>
                </a:lnTo>
                <a:lnTo>
                  <a:pt x="873" y="502"/>
                </a:lnTo>
                <a:lnTo>
                  <a:pt x="873" y="501"/>
                </a:lnTo>
                <a:lnTo>
                  <a:pt x="874" y="501"/>
                </a:lnTo>
                <a:lnTo>
                  <a:pt x="875" y="501"/>
                </a:lnTo>
                <a:lnTo>
                  <a:pt x="875" y="501"/>
                </a:lnTo>
                <a:lnTo>
                  <a:pt x="876" y="501"/>
                </a:lnTo>
                <a:lnTo>
                  <a:pt x="876" y="502"/>
                </a:lnTo>
                <a:lnTo>
                  <a:pt x="877" y="501"/>
                </a:lnTo>
                <a:lnTo>
                  <a:pt x="878" y="501"/>
                </a:lnTo>
                <a:lnTo>
                  <a:pt x="878" y="501"/>
                </a:lnTo>
                <a:lnTo>
                  <a:pt x="879" y="501"/>
                </a:lnTo>
                <a:lnTo>
                  <a:pt x="880" y="500"/>
                </a:lnTo>
                <a:lnTo>
                  <a:pt x="881" y="501"/>
                </a:lnTo>
                <a:lnTo>
                  <a:pt x="882" y="501"/>
                </a:lnTo>
                <a:lnTo>
                  <a:pt x="882" y="502"/>
                </a:lnTo>
                <a:lnTo>
                  <a:pt x="882" y="503"/>
                </a:lnTo>
                <a:lnTo>
                  <a:pt x="882" y="503"/>
                </a:lnTo>
                <a:lnTo>
                  <a:pt x="882" y="504"/>
                </a:lnTo>
                <a:lnTo>
                  <a:pt x="882" y="504"/>
                </a:lnTo>
                <a:lnTo>
                  <a:pt x="883" y="504"/>
                </a:lnTo>
                <a:lnTo>
                  <a:pt x="884" y="504"/>
                </a:lnTo>
                <a:lnTo>
                  <a:pt x="885" y="505"/>
                </a:lnTo>
                <a:lnTo>
                  <a:pt x="886" y="505"/>
                </a:lnTo>
                <a:lnTo>
                  <a:pt x="887" y="505"/>
                </a:lnTo>
                <a:lnTo>
                  <a:pt x="887" y="505"/>
                </a:lnTo>
                <a:lnTo>
                  <a:pt x="888" y="504"/>
                </a:lnTo>
                <a:lnTo>
                  <a:pt x="889" y="504"/>
                </a:lnTo>
                <a:lnTo>
                  <a:pt x="889" y="503"/>
                </a:lnTo>
                <a:lnTo>
                  <a:pt x="890" y="503"/>
                </a:lnTo>
                <a:lnTo>
                  <a:pt x="891" y="502"/>
                </a:lnTo>
                <a:lnTo>
                  <a:pt x="892" y="502"/>
                </a:lnTo>
                <a:lnTo>
                  <a:pt x="892" y="502"/>
                </a:lnTo>
                <a:lnTo>
                  <a:pt x="893" y="502"/>
                </a:lnTo>
                <a:lnTo>
                  <a:pt x="894" y="501"/>
                </a:lnTo>
                <a:lnTo>
                  <a:pt x="894" y="500"/>
                </a:lnTo>
                <a:lnTo>
                  <a:pt x="894" y="499"/>
                </a:lnTo>
                <a:lnTo>
                  <a:pt x="894" y="498"/>
                </a:lnTo>
                <a:lnTo>
                  <a:pt x="894" y="497"/>
                </a:lnTo>
                <a:lnTo>
                  <a:pt x="894" y="495"/>
                </a:lnTo>
                <a:lnTo>
                  <a:pt x="894" y="495"/>
                </a:lnTo>
                <a:lnTo>
                  <a:pt x="894" y="494"/>
                </a:lnTo>
                <a:lnTo>
                  <a:pt x="894" y="493"/>
                </a:lnTo>
                <a:lnTo>
                  <a:pt x="893" y="492"/>
                </a:lnTo>
                <a:lnTo>
                  <a:pt x="893" y="492"/>
                </a:lnTo>
                <a:lnTo>
                  <a:pt x="894" y="491"/>
                </a:lnTo>
                <a:lnTo>
                  <a:pt x="895" y="491"/>
                </a:lnTo>
                <a:lnTo>
                  <a:pt x="895" y="490"/>
                </a:lnTo>
                <a:lnTo>
                  <a:pt x="895" y="489"/>
                </a:lnTo>
                <a:lnTo>
                  <a:pt x="894" y="489"/>
                </a:lnTo>
                <a:lnTo>
                  <a:pt x="894" y="488"/>
                </a:lnTo>
                <a:lnTo>
                  <a:pt x="894" y="487"/>
                </a:lnTo>
                <a:lnTo>
                  <a:pt x="895" y="487"/>
                </a:lnTo>
                <a:lnTo>
                  <a:pt x="895" y="487"/>
                </a:lnTo>
                <a:lnTo>
                  <a:pt x="896" y="486"/>
                </a:lnTo>
                <a:lnTo>
                  <a:pt x="896" y="486"/>
                </a:lnTo>
                <a:lnTo>
                  <a:pt x="896" y="485"/>
                </a:lnTo>
                <a:lnTo>
                  <a:pt x="896" y="485"/>
                </a:lnTo>
                <a:lnTo>
                  <a:pt x="897" y="484"/>
                </a:lnTo>
                <a:lnTo>
                  <a:pt x="897" y="483"/>
                </a:lnTo>
                <a:lnTo>
                  <a:pt x="896" y="483"/>
                </a:lnTo>
                <a:lnTo>
                  <a:pt x="896" y="483"/>
                </a:lnTo>
                <a:lnTo>
                  <a:pt x="896" y="482"/>
                </a:lnTo>
                <a:lnTo>
                  <a:pt x="895" y="481"/>
                </a:lnTo>
                <a:lnTo>
                  <a:pt x="895" y="481"/>
                </a:lnTo>
                <a:lnTo>
                  <a:pt x="895" y="480"/>
                </a:lnTo>
                <a:lnTo>
                  <a:pt x="895" y="479"/>
                </a:lnTo>
                <a:lnTo>
                  <a:pt x="895" y="478"/>
                </a:lnTo>
                <a:lnTo>
                  <a:pt x="895" y="477"/>
                </a:lnTo>
                <a:lnTo>
                  <a:pt x="895" y="476"/>
                </a:lnTo>
                <a:lnTo>
                  <a:pt x="895" y="476"/>
                </a:lnTo>
                <a:lnTo>
                  <a:pt x="895" y="475"/>
                </a:lnTo>
                <a:lnTo>
                  <a:pt x="895" y="475"/>
                </a:lnTo>
                <a:lnTo>
                  <a:pt x="895" y="474"/>
                </a:lnTo>
                <a:lnTo>
                  <a:pt x="895" y="473"/>
                </a:lnTo>
                <a:lnTo>
                  <a:pt x="895" y="472"/>
                </a:lnTo>
                <a:lnTo>
                  <a:pt x="894" y="472"/>
                </a:lnTo>
                <a:lnTo>
                  <a:pt x="894" y="471"/>
                </a:lnTo>
                <a:lnTo>
                  <a:pt x="894" y="471"/>
                </a:lnTo>
                <a:lnTo>
                  <a:pt x="894" y="470"/>
                </a:lnTo>
                <a:lnTo>
                  <a:pt x="894" y="470"/>
                </a:lnTo>
                <a:lnTo>
                  <a:pt x="894" y="470"/>
                </a:lnTo>
                <a:lnTo>
                  <a:pt x="894" y="470"/>
                </a:lnTo>
                <a:lnTo>
                  <a:pt x="895" y="470"/>
                </a:lnTo>
                <a:lnTo>
                  <a:pt x="895" y="470"/>
                </a:lnTo>
                <a:lnTo>
                  <a:pt x="895" y="470"/>
                </a:lnTo>
                <a:lnTo>
                  <a:pt x="897" y="470"/>
                </a:lnTo>
                <a:lnTo>
                  <a:pt x="898" y="470"/>
                </a:lnTo>
                <a:lnTo>
                  <a:pt x="898" y="469"/>
                </a:lnTo>
                <a:lnTo>
                  <a:pt x="899" y="469"/>
                </a:lnTo>
                <a:lnTo>
                  <a:pt x="899" y="469"/>
                </a:lnTo>
                <a:lnTo>
                  <a:pt x="900" y="469"/>
                </a:lnTo>
                <a:lnTo>
                  <a:pt x="900" y="469"/>
                </a:lnTo>
                <a:lnTo>
                  <a:pt x="901" y="469"/>
                </a:lnTo>
                <a:lnTo>
                  <a:pt x="902" y="469"/>
                </a:lnTo>
                <a:lnTo>
                  <a:pt x="902" y="468"/>
                </a:lnTo>
                <a:lnTo>
                  <a:pt x="902" y="468"/>
                </a:lnTo>
                <a:lnTo>
                  <a:pt x="902" y="467"/>
                </a:lnTo>
                <a:lnTo>
                  <a:pt x="902" y="467"/>
                </a:lnTo>
                <a:lnTo>
                  <a:pt x="902" y="466"/>
                </a:lnTo>
                <a:lnTo>
                  <a:pt x="902" y="465"/>
                </a:lnTo>
                <a:lnTo>
                  <a:pt x="902" y="464"/>
                </a:lnTo>
                <a:lnTo>
                  <a:pt x="901" y="464"/>
                </a:lnTo>
                <a:lnTo>
                  <a:pt x="901" y="463"/>
                </a:lnTo>
                <a:lnTo>
                  <a:pt x="901" y="462"/>
                </a:lnTo>
                <a:lnTo>
                  <a:pt x="901" y="462"/>
                </a:lnTo>
                <a:lnTo>
                  <a:pt x="902" y="462"/>
                </a:lnTo>
                <a:lnTo>
                  <a:pt x="903" y="461"/>
                </a:lnTo>
                <a:lnTo>
                  <a:pt x="903" y="460"/>
                </a:lnTo>
                <a:lnTo>
                  <a:pt x="903" y="459"/>
                </a:lnTo>
                <a:lnTo>
                  <a:pt x="903" y="458"/>
                </a:lnTo>
                <a:lnTo>
                  <a:pt x="904" y="457"/>
                </a:lnTo>
                <a:lnTo>
                  <a:pt x="904" y="456"/>
                </a:lnTo>
                <a:lnTo>
                  <a:pt x="904" y="455"/>
                </a:lnTo>
                <a:lnTo>
                  <a:pt x="904" y="455"/>
                </a:lnTo>
                <a:lnTo>
                  <a:pt x="904" y="454"/>
                </a:lnTo>
                <a:lnTo>
                  <a:pt x="904" y="454"/>
                </a:lnTo>
                <a:lnTo>
                  <a:pt x="904" y="453"/>
                </a:lnTo>
                <a:lnTo>
                  <a:pt x="904" y="452"/>
                </a:lnTo>
                <a:lnTo>
                  <a:pt x="905" y="451"/>
                </a:lnTo>
                <a:lnTo>
                  <a:pt x="905" y="451"/>
                </a:lnTo>
                <a:lnTo>
                  <a:pt x="905" y="450"/>
                </a:lnTo>
                <a:lnTo>
                  <a:pt x="905" y="449"/>
                </a:lnTo>
                <a:lnTo>
                  <a:pt x="905" y="448"/>
                </a:lnTo>
                <a:lnTo>
                  <a:pt x="905" y="447"/>
                </a:lnTo>
                <a:lnTo>
                  <a:pt x="905" y="447"/>
                </a:lnTo>
                <a:lnTo>
                  <a:pt x="904" y="446"/>
                </a:lnTo>
                <a:lnTo>
                  <a:pt x="904" y="446"/>
                </a:lnTo>
                <a:lnTo>
                  <a:pt x="904" y="445"/>
                </a:lnTo>
                <a:lnTo>
                  <a:pt x="904" y="445"/>
                </a:lnTo>
                <a:lnTo>
                  <a:pt x="904" y="444"/>
                </a:lnTo>
                <a:lnTo>
                  <a:pt x="904" y="443"/>
                </a:lnTo>
                <a:lnTo>
                  <a:pt x="904" y="443"/>
                </a:lnTo>
                <a:lnTo>
                  <a:pt x="903" y="443"/>
                </a:lnTo>
                <a:lnTo>
                  <a:pt x="903" y="443"/>
                </a:lnTo>
                <a:lnTo>
                  <a:pt x="903" y="443"/>
                </a:lnTo>
                <a:lnTo>
                  <a:pt x="902" y="443"/>
                </a:lnTo>
                <a:lnTo>
                  <a:pt x="902" y="443"/>
                </a:lnTo>
                <a:lnTo>
                  <a:pt x="902" y="443"/>
                </a:lnTo>
                <a:lnTo>
                  <a:pt x="902" y="442"/>
                </a:lnTo>
                <a:lnTo>
                  <a:pt x="902" y="441"/>
                </a:lnTo>
                <a:lnTo>
                  <a:pt x="902" y="441"/>
                </a:lnTo>
                <a:lnTo>
                  <a:pt x="902" y="441"/>
                </a:lnTo>
                <a:lnTo>
                  <a:pt x="902" y="440"/>
                </a:lnTo>
                <a:lnTo>
                  <a:pt x="902" y="440"/>
                </a:lnTo>
                <a:lnTo>
                  <a:pt x="903" y="440"/>
                </a:lnTo>
                <a:lnTo>
                  <a:pt x="903" y="440"/>
                </a:lnTo>
                <a:lnTo>
                  <a:pt x="903" y="439"/>
                </a:lnTo>
                <a:lnTo>
                  <a:pt x="903" y="439"/>
                </a:lnTo>
                <a:lnTo>
                  <a:pt x="903" y="439"/>
                </a:lnTo>
                <a:lnTo>
                  <a:pt x="903" y="438"/>
                </a:lnTo>
                <a:lnTo>
                  <a:pt x="903" y="438"/>
                </a:lnTo>
                <a:lnTo>
                  <a:pt x="903" y="437"/>
                </a:lnTo>
                <a:lnTo>
                  <a:pt x="903" y="437"/>
                </a:lnTo>
                <a:lnTo>
                  <a:pt x="904" y="437"/>
                </a:lnTo>
                <a:lnTo>
                  <a:pt x="904" y="436"/>
                </a:lnTo>
                <a:lnTo>
                  <a:pt x="904" y="436"/>
                </a:lnTo>
                <a:lnTo>
                  <a:pt x="904" y="436"/>
                </a:lnTo>
                <a:lnTo>
                  <a:pt x="904" y="435"/>
                </a:lnTo>
                <a:lnTo>
                  <a:pt x="905" y="434"/>
                </a:lnTo>
                <a:lnTo>
                  <a:pt x="905" y="434"/>
                </a:lnTo>
                <a:lnTo>
                  <a:pt x="904" y="433"/>
                </a:lnTo>
                <a:lnTo>
                  <a:pt x="904" y="433"/>
                </a:lnTo>
                <a:lnTo>
                  <a:pt x="904" y="433"/>
                </a:lnTo>
                <a:lnTo>
                  <a:pt x="904" y="432"/>
                </a:lnTo>
                <a:lnTo>
                  <a:pt x="905" y="431"/>
                </a:lnTo>
                <a:lnTo>
                  <a:pt x="905" y="431"/>
                </a:lnTo>
                <a:lnTo>
                  <a:pt x="905" y="430"/>
                </a:lnTo>
                <a:lnTo>
                  <a:pt x="905" y="430"/>
                </a:lnTo>
                <a:lnTo>
                  <a:pt x="905" y="429"/>
                </a:lnTo>
                <a:lnTo>
                  <a:pt x="905" y="429"/>
                </a:lnTo>
                <a:lnTo>
                  <a:pt x="904" y="429"/>
                </a:lnTo>
                <a:lnTo>
                  <a:pt x="904" y="429"/>
                </a:lnTo>
                <a:lnTo>
                  <a:pt x="903" y="429"/>
                </a:lnTo>
                <a:lnTo>
                  <a:pt x="903" y="429"/>
                </a:lnTo>
                <a:lnTo>
                  <a:pt x="903" y="428"/>
                </a:lnTo>
                <a:lnTo>
                  <a:pt x="903" y="427"/>
                </a:lnTo>
                <a:lnTo>
                  <a:pt x="903" y="427"/>
                </a:lnTo>
                <a:lnTo>
                  <a:pt x="903" y="426"/>
                </a:lnTo>
                <a:lnTo>
                  <a:pt x="903" y="426"/>
                </a:lnTo>
                <a:lnTo>
                  <a:pt x="903" y="425"/>
                </a:lnTo>
                <a:lnTo>
                  <a:pt x="903" y="425"/>
                </a:lnTo>
                <a:lnTo>
                  <a:pt x="902" y="425"/>
                </a:lnTo>
                <a:lnTo>
                  <a:pt x="902" y="424"/>
                </a:lnTo>
                <a:lnTo>
                  <a:pt x="902" y="423"/>
                </a:lnTo>
                <a:lnTo>
                  <a:pt x="902" y="423"/>
                </a:lnTo>
                <a:lnTo>
                  <a:pt x="903" y="422"/>
                </a:lnTo>
                <a:lnTo>
                  <a:pt x="903" y="421"/>
                </a:lnTo>
                <a:lnTo>
                  <a:pt x="903" y="421"/>
                </a:lnTo>
                <a:lnTo>
                  <a:pt x="903" y="421"/>
                </a:lnTo>
                <a:lnTo>
                  <a:pt x="903" y="421"/>
                </a:lnTo>
                <a:lnTo>
                  <a:pt x="903" y="421"/>
                </a:lnTo>
                <a:lnTo>
                  <a:pt x="902" y="421"/>
                </a:lnTo>
                <a:lnTo>
                  <a:pt x="902" y="420"/>
                </a:lnTo>
                <a:lnTo>
                  <a:pt x="902" y="420"/>
                </a:lnTo>
                <a:lnTo>
                  <a:pt x="903" y="419"/>
                </a:lnTo>
                <a:lnTo>
                  <a:pt x="903" y="418"/>
                </a:lnTo>
                <a:lnTo>
                  <a:pt x="904" y="418"/>
                </a:lnTo>
                <a:lnTo>
                  <a:pt x="904" y="417"/>
                </a:lnTo>
                <a:lnTo>
                  <a:pt x="905" y="417"/>
                </a:lnTo>
                <a:lnTo>
                  <a:pt x="904" y="416"/>
                </a:lnTo>
                <a:lnTo>
                  <a:pt x="904" y="416"/>
                </a:lnTo>
                <a:lnTo>
                  <a:pt x="904" y="415"/>
                </a:lnTo>
                <a:lnTo>
                  <a:pt x="904" y="414"/>
                </a:lnTo>
                <a:lnTo>
                  <a:pt x="905" y="413"/>
                </a:lnTo>
                <a:lnTo>
                  <a:pt x="905" y="412"/>
                </a:lnTo>
                <a:lnTo>
                  <a:pt x="905" y="412"/>
                </a:lnTo>
                <a:lnTo>
                  <a:pt x="905" y="411"/>
                </a:lnTo>
                <a:lnTo>
                  <a:pt x="905" y="411"/>
                </a:lnTo>
                <a:lnTo>
                  <a:pt x="905" y="410"/>
                </a:lnTo>
                <a:lnTo>
                  <a:pt x="905" y="409"/>
                </a:lnTo>
                <a:lnTo>
                  <a:pt x="904" y="409"/>
                </a:lnTo>
                <a:lnTo>
                  <a:pt x="904" y="409"/>
                </a:lnTo>
                <a:lnTo>
                  <a:pt x="903" y="409"/>
                </a:lnTo>
                <a:lnTo>
                  <a:pt x="903" y="409"/>
                </a:lnTo>
                <a:lnTo>
                  <a:pt x="903" y="409"/>
                </a:lnTo>
                <a:lnTo>
                  <a:pt x="902" y="409"/>
                </a:lnTo>
                <a:lnTo>
                  <a:pt x="902" y="409"/>
                </a:lnTo>
                <a:lnTo>
                  <a:pt x="901" y="409"/>
                </a:lnTo>
                <a:lnTo>
                  <a:pt x="901" y="409"/>
                </a:lnTo>
                <a:lnTo>
                  <a:pt x="900" y="409"/>
                </a:lnTo>
                <a:lnTo>
                  <a:pt x="900" y="409"/>
                </a:lnTo>
                <a:lnTo>
                  <a:pt x="899" y="408"/>
                </a:lnTo>
                <a:lnTo>
                  <a:pt x="899" y="408"/>
                </a:lnTo>
                <a:lnTo>
                  <a:pt x="899" y="408"/>
                </a:lnTo>
                <a:lnTo>
                  <a:pt x="899" y="408"/>
                </a:lnTo>
                <a:lnTo>
                  <a:pt x="899" y="407"/>
                </a:lnTo>
                <a:lnTo>
                  <a:pt x="898" y="407"/>
                </a:lnTo>
                <a:lnTo>
                  <a:pt x="898" y="406"/>
                </a:lnTo>
                <a:lnTo>
                  <a:pt x="898" y="406"/>
                </a:lnTo>
                <a:lnTo>
                  <a:pt x="899" y="406"/>
                </a:lnTo>
                <a:lnTo>
                  <a:pt x="899" y="405"/>
                </a:lnTo>
                <a:lnTo>
                  <a:pt x="899" y="404"/>
                </a:lnTo>
                <a:lnTo>
                  <a:pt x="898" y="404"/>
                </a:lnTo>
                <a:lnTo>
                  <a:pt x="898" y="403"/>
                </a:lnTo>
                <a:lnTo>
                  <a:pt x="897" y="403"/>
                </a:lnTo>
                <a:lnTo>
                  <a:pt x="897" y="403"/>
                </a:lnTo>
                <a:lnTo>
                  <a:pt x="896" y="403"/>
                </a:lnTo>
                <a:lnTo>
                  <a:pt x="896" y="403"/>
                </a:lnTo>
                <a:lnTo>
                  <a:pt x="895" y="403"/>
                </a:lnTo>
                <a:lnTo>
                  <a:pt x="895" y="402"/>
                </a:lnTo>
                <a:lnTo>
                  <a:pt x="895" y="402"/>
                </a:lnTo>
                <a:lnTo>
                  <a:pt x="894" y="401"/>
                </a:lnTo>
                <a:lnTo>
                  <a:pt x="894" y="401"/>
                </a:lnTo>
                <a:lnTo>
                  <a:pt x="894" y="401"/>
                </a:lnTo>
                <a:lnTo>
                  <a:pt x="894" y="400"/>
                </a:lnTo>
                <a:lnTo>
                  <a:pt x="894" y="400"/>
                </a:lnTo>
                <a:lnTo>
                  <a:pt x="894" y="400"/>
                </a:lnTo>
                <a:lnTo>
                  <a:pt x="894" y="399"/>
                </a:lnTo>
                <a:lnTo>
                  <a:pt x="894" y="399"/>
                </a:lnTo>
                <a:lnTo>
                  <a:pt x="894" y="398"/>
                </a:lnTo>
                <a:lnTo>
                  <a:pt x="893" y="398"/>
                </a:lnTo>
                <a:lnTo>
                  <a:pt x="893" y="398"/>
                </a:lnTo>
                <a:lnTo>
                  <a:pt x="892" y="397"/>
                </a:lnTo>
                <a:lnTo>
                  <a:pt x="892" y="397"/>
                </a:lnTo>
                <a:lnTo>
                  <a:pt x="892" y="397"/>
                </a:lnTo>
                <a:lnTo>
                  <a:pt x="892" y="397"/>
                </a:lnTo>
                <a:lnTo>
                  <a:pt x="892" y="396"/>
                </a:lnTo>
                <a:lnTo>
                  <a:pt x="892" y="396"/>
                </a:lnTo>
                <a:lnTo>
                  <a:pt x="892" y="396"/>
                </a:lnTo>
                <a:lnTo>
                  <a:pt x="891" y="395"/>
                </a:lnTo>
                <a:lnTo>
                  <a:pt x="891" y="395"/>
                </a:lnTo>
                <a:lnTo>
                  <a:pt x="892" y="394"/>
                </a:lnTo>
                <a:lnTo>
                  <a:pt x="892" y="394"/>
                </a:lnTo>
                <a:lnTo>
                  <a:pt x="891" y="394"/>
                </a:lnTo>
                <a:lnTo>
                  <a:pt x="891" y="393"/>
                </a:lnTo>
                <a:lnTo>
                  <a:pt x="891" y="393"/>
                </a:lnTo>
                <a:lnTo>
                  <a:pt x="891" y="392"/>
                </a:lnTo>
                <a:lnTo>
                  <a:pt x="891" y="392"/>
                </a:lnTo>
                <a:lnTo>
                  <a:pt x="891" y="391"/>
                </a:lnTo>
                <a:lnTo>
                  <a:pt x="890" y="391"/>
                </a:lnTo>
                <a:lnTo>
                  <a:pt x="890" y="391"/>
                </a:lnTo>
                <a:lnTo>
                  <a:pt x="890" y="391"/>
                </a:lnTo>
                <a:lnTo>
                  <a:pt x="889" y="390"/>
                </a:lnTo>
                <a:lnTo>
                  <a:pt x="889" y="389"/>
                </a:lnTo>
                <a:lnTo>
                  <a:pt x="889" y="389"/>
                </a:lnTo>
                <a:lnTo>
                  <a:pt x="889" y="388"/>
                </a:lnTo>
                <a:lnTo>
                  <a:pt x="889" y="387"/>
                </a:lnTo>
                <a:lnTo>
                  <a:pt x="890" y="387"/>
                </a:lnTo>
                <a:lnTo>
                  <a:pt x="890" y="387"/>
                </a:lnTo>
                <a:lnTo>
                  <a:pt x="890" y="387"/>
                </a:lnTo>
                <a:lnTo>
                  <a:pt x="891" y="387"/>
                </a:lnTo>
                <a:lnTo>
                  <a:pt x="891" y="386"/>
                </a:lnTo>
                <a:lnTo>
                  <a:pt x="891" y="386"/>
                </a:lnTo>
                <a:lnTo>
                  <a:pt x="892" y="385"/>
                </a:lnTo>
                <a:lnTo>
                  <a:pt x="892" y="384"/>
                </a:lnTo>
                <a:lnTo>
                  <a:pt x="893" y="383"/>
                </a:lnTo>
                <a:lnTo>
                  <a:pt x="894" y="382"/>
                </a:lnTo>
                <a:lnTo>
                  <a:pt x="895" y="380"/>
                </a:lnTo>
                <a:lnTo>
                  <a:pt x="895" y="379"/>
                </a:lnTo>
                <a:lnTo>
                  <a:pt x="895" y="378"/>
                </a:lnTo>
                <a:lnTo>
                  <a:pt x="895" y="377"/>
                </a:lnTo>
                <a:lnTo>
                  <a:pt x="896" y="376"/>
                </a:lnTo>
                <a:lnTo>
                  <a:pt x="897" y="376"/>
                </a:lnTo>
                <a:lnTo>
                  <a:pt x="897" y="375"/>
                </a:lnTo>
                <a:lnTo>
                  <a:pt x="897" y="374"/>
                </a:lnTo>
                <a:lnTo>
                  <a:pt x="898" y="374"/>
                </a:lnTo>
                <a:lnTo>
                  <a:pt x="898" y="374"/>
                </a:lnTo>
                <a:lnTo>
                  <a:pt x="898" y="373"/>
                </a:lnTo>
                <a:lnTo>
                  <a:pt x="898" y="372"/>
                </a:lnTo>
                <a:lnTo>
                  <a:pt x="899" y="373"/>
                </a:lnTo>
                <a:lnTo>
                  <a:pt x="899" y="373"/>
                </a:lnTo>
                <a:lnTo>
                  <a:pt x="899" y="372"/>
                </a:lnTo>
                <a:lnTo>
                  <a:pt x="899" y="370"/>
                </a:lnTo>
                <a:lnTo>
                  <a:pt x="899" y="369"/>
                </a:lnTo>
                <a:lnTo>
                  <a:pt x="899" y="368"/>
                </a:lnTo>
                <a:lnTo>
                  <a:pt x="897" y="368"/>
                </a:lnTo>
                <a:lnTo>
                  <a:pt x="897" y="367"/>
                </a:lnTo>
                <a:lnTo>
                  <a:pt x="897" y="366"/>
                </a:lnTo>
                <a:lnTo>
                  <a:pt x="897" y="365"/>
                </a:lnTo>
                <a:lnTo>
                  <a:pt x="897" y="365"/>
                </a:lnTo>
                <a:lnTo>
                  <a:pt x="897" y="364"/>
                </a:lnTo>
                <a:lnTo>
                  <a:pt x="898" y="364"/>
                </a:lnTo>
                <a:lnTo>
                  <a:pt x="898" y="364"/>
                </a:lnTo>
                <a:lnTo>
                  <a:pt x="899" y="364"/>
                </a:lnTo>
                <a:lnTo>
                  <a:pt x="899" y="364"/>
                </a:lnTo>
                <a:lnTo>
                  <a:pt x="898" y="362"/>
                </a:lnTo>
                <a:lnTo>
                  <a:pt x="898" y="361"/>
                </a:lnTo>
                <a:lnTo>
                  <a:pt x="898" y="360"/>
                </a:lnTo>
                <a:lnTo>
                  <a:pt x="898" y="360"/>
                </a:lnTo>
                <a:lnTo>
                  <a:pt x="897" y="360"/>
                </a:lnTo>
                <a:lnTo>
                  <a:pt x="896" y="360"/>
                </a:lnTo>
                <a:lnTo>
                  <a:pt x="896" y="359"/>
                </a:lnTo>
                <a:lnTo>
                  <a:pt x="896" y="358"/>
                </a:lnTo>
                <a:lnTo>
                  <a:pt x="896" y="358"/>
                </a:lnTo>
                <a:lnTo>
                  <a:pt x="896" y="357"/>
                </a:lnTo>
                <a:lnTo>
                  <a:pt x="897" y="356"/>
                </a:lnTo>
                <a:lnTo>
                  <a:pt x="898" y="356"/>
                </a:lnTo>
                <a:lnTo>
                  <a:pt x="898" y="355"/>
                </a:lnTo>
                <a:lnTo>
                  <a:pt x="899" y="354"/>
                </a:lnTo>
                <a:lnTo>
                  <a:pt x="899" y="354"/>
                </a:lnTo>
                <a:lnTo>
                  <a:pt x="899" y="354"/>
                </a:lnTo>
                <a:lnTo>
                  <a:pt x="900" y="353"/>
                </a:lnTo>
                <a:lnTo>
                  <a:pt x="901" y="353"/>
                </a:lnTo>
                <a:lnTo>
                  <a:pt x="902" y="353"/>
                </a:lnTo>
                <a:lnTo>
                  <a:pt x="903" y="353"/>
                </a:lnTo>
                <a:lnTo>
                  <a:pt x="903" y="354"/>
                </a:lnTo>
                <a:lnTo>
                  <a:pt x="904" y="354"/>
                </a:lnTo>
                <a:lnTo>
                  <a:pt x="905" y="354"/>
                </a:lnTo>
                <a:lnTo>
                  <a:pt x="904" y="354"/>
                </a:lnTo>
                <a:lnTo>
                  <a:pt x="904" y="352"/>
                </a:lnTo>
                <a:lnTo>
                  <a:pt x="904" y="351"/>
                </a:lnTo>
                <a:lnTo>
                  <a:pt x="904" y="351"/>
                </a:lnTo>
                <a:lnTo>
                  <a:pt x="905" y="350"/>
                </a:lnTo>
                <a:lnTo>
                  <a:pt x="905" y="350"/>
                </a:lnTo>
                <a:lnTo>
                  <a:pt x="906" y="350"/>
                </a:lnTo>
                <a:lnTo>
                  <a:pt x="907" y="350"/>
                </a:lnTo>
                <a:lnTo>
                  <a:pt x="907" y="350"/>
                </a:lnTo>
                <a:lnTo>
                  <a:pt x="907" y="349"/>
                </a:lnTo>
                <a:lnTo>
                  <a:pt x="907" y="349"/>
                </a:lnTo>
                <a:lnTo>
                  <a:pt x="907" y="348"/>
                </a:lnTo>
                <a:lnTo>
                  <a:pt x="907" y="347"/>
                </a:lnTo>
                <a:lnTo>
                  <a:pt x="907" y="347"/>
                </a:lnTo>
                <a:lnTo>
                  <a:pt x="907" y="346"/>
                </a:lnTo>
                <a:lnTo>
                  <a:pt x="907" y="346"/>
                </a:lnTo>
                <a:lnTo>
                  <a:pt x="907" y="345"/>
                </a:lnTo>
                <a:lnTo>
                  <a:pt x="907" y="344"/>
                </a:lnTo>
                <a:lnTo>
                  <a:pt x="907" y="344"/>
                </a:lnTo>
                <a:lnTo>
                  <a:pt x="906" y="343"/>
                </a:lnTo>
                <a:lnTo>
                  <a:pt x="906" y="343"/>
                </a:lnTo>
                <a:lnTo>
                  <a:pt x="907" y="342"/>
                </a:lnTo>
                <a:lnTo>
                  <a:pt x="907" y="341"/>
                </a:lnTo>
                <a:lnTo>
                  <a:pt x="907" y="341"/>
                </a:lnTo>
                <a:lnTo>
                  <a:pt x="908" y="340"/>
                </a:lnTo>
                <a:lnTo>
                  <a:pt x="908" y="339"/>
                </a:lnTo>
                <a:lnTo>
                  <a:pt x="908" y="339"/>
                </a:lnTo>
                <a:lnTo>
                  <a:pt x="909" y="339"/>
                </a:lnTo>
                <a:lnTo>
                  <a:pt x="909" y="338"/>
                </a:lnTo>
                <a:lnTo>
                  <a:pt x="909" y="338"/>
                </a:lnTo>
                <a:lnTo>
                  <a:pt x="910" y="338"/>
                </a:lnTo>
                <a:lnTo>
                  <a:pt x="910" y="337"/>
                </a:lnTo>
                <a:lnTo>
                  <a:pt x="910" y="337"/>
                </a:lnTo>
                <a:lnTo>
                  <a:pt x="910" y="337"/>
                </a:lnTo>
                <a:lnTo>
                  <a:pt x="909" y="336"/>
                </a:lnTo>
                <a:lnTo>
                  <a:pt x="909" y="336"/>
                </a:lnTo>
                <a:lnTo>
                  <a:pt x="909" y="335"/>
                </a:lnTo>
                <a:lnTo>
                  <a:pt x="910" y="335"/>
                </a:lnTo>
                <a:lnTo>
                  <a:pt x="910" y="334"/>
                </a:lnTo>
                <a:lnTo>
                  <a:pt x="910" y="334"/>
                </a:lnTo>
                <a:lnTo>
                  <a:pt x="910" y="333"/>
                </a:lnTo>
                <a:lnTo>
                  <a:pt x="910" y="333"/>
                </a:lnTo>
                <a:lnTo>
                  <a:pt x="910" y="333"/>
                </a:lnTo>
                <a:lnTo>
                  <a:pt x="910" y="333"/>
                </a:lnTo>
                <a:lnTo>
                  <a:pt x="910" y="332"/>
                </a:lnTo>
                <a:lnTo>
                  <a:pt x="910" y="332"/>
                </a:lnTo>
                <a:lnTo>
                  <a:pt x="910" y="331"/>
                </a:lnTo>
                <a:lnTo>
                  <a:pt x="910" y="331"/>
                </a:lnTo>
                <a:lnTo>
                  <a:pt x="910" y="330"/>
                </a:lnTo>
                <a:lnTo>
                  <a:pt x="910" y="330"/>
                </a:lnTo>
                <a:lnTo>
                  <a:pt x="909" y="330"/>
                </a:lnTo>
                <a:lnTo>
                  <a:pt x="909" y="329"/>
                </a:lnTo>
                <a:lnTo>
                  <a:pt x="909" y="329"/>
                </a:lnTo>
                <a:lnTo>
                  <a:pt x="909" y="329"/>
                </a:lnTo>
                <a:lnTo>
                  <a:pt x="910" y="329"/>
                </a:lnTo>
                <a:lnTo>
                  <a:pt x="910" y="328"/>
                </a:lnTo>
                <a:lnTo>
                  <a:pt x="910" y="328"/>
                </a:lnTo>
                <a:lnTo>
                  <a:pt x="910" y="328"/>
                </a:lnTo>
                <a:lnTo>
                  <a:pt x="911" y="328"/>
                </a:lnTo>
                <a:lnTo>
                  <a:pt x="911" y="327"/>
                </a:lnTo>
                <a:lnTo>
                  <a:pt x="911" y="326"/>
                </a:lnTo>
                <a:lnTo>
                  <a:pt x="912" y="326"/>
                </a:lnTo>
                <a:lnTo>
                  <a:pt x="912" y="325"/>
                </a:lnTo>
                <a:lnTo>
                  <a:pt x="912" y="325"/>
                </a:lnTo>
                <a:lnTo>
                  <a:pt x="912" y="325"/>
                </a:lnTo>
                <a:lnTo>
                  <a:pt x="912" y="324"/>
                </a:lnTo>
                <a:lnTo>
                  <a:pt x="912" y="324"/>
                </a:lnTo>
                <a:lnTo>
                  <a:pt x="912" y="323"/>
                </a:lnTo>
                <a:lnTo>
                  <a:pt x="912" y="322"/>
                </a:lnTo>
                <a:lnTo>
                  <a:pt x="911" y="321"/>
                </a:lnTo>
                <a:lnTo>
                  <a:pt x="910" y="321"/>
                </a:lnTo>
                <a:lnTo>
                  <a:pt x="910" y="321"/>
                </a:lnTo>
                <a:lnTo>
                  <a:pt x="910" y="320"/>
                </a:lnTo>
                <a:lnTo>
                  <a:pt x="911" y="319"/>
                </a:lnTo>
                <a:lnTo>
                  <a:pt x="911" y="319"/>
                </a:lnTo>
                <a:lnTo>
                  <a:pt x="910" y="319"/>
                </a:lnTo>
                <a:lnTo>
                  <a:pt x="910" y="318"/>
                </a:lnTo>
                <a:lnTo>
                  <a:pt x="911" y="318"/>
                </a:lnTo>
                <a:lnTo>
                  <a:pt x="911" y="317"/>
                </a:lnTo>
                <a:lnTo>
                  <a:pt x="911" y="317"/>
                </a:lnTo>
                <a:lnTo>
                  <a:pt x="911" y="317"/>
                </a:lnTo>
                <a:lnTo>
                  <a:pt x="910" y="317"/>
                </a:lnTo>
                <a:lnTo>
                  <a:pt x="910" y="316"/>
                </a:lnTo>
                <a:lnTo>
                  <a:pt x="910" y="316"/>
                </a:lnTo>
                <a:lnTo>
                  <a:pt x="909" y="316"/>
                </a:lnTo>
                <a:lnTo>
                  <a:pt x="909" y="316"/>
                </a:lnTo>
                <a:lnTo>
                  <a:pt x="908" y="316"/>
                </a:lnTo>
                <a:lnTo>
                  <a:pt x="908" y="316"/>
                </a:lnTo>
                <a:lnTo>
                  <a:pt x="907" y="316"/>
                </a:lnTo>
                <a:lnTo>
                  <a:pt x="907" y="316"/>
                </a:lnTo>
                <a:lnTo>
                  <a:pt x="906" y="316"/>
                </a:lnTo>
                <a:lnTo>
                  <a:pt x="906" y="316"/>
                </a:lnTo>
                <a:lnTo>
                  <a:pt x="905" y="317"/>
                </a:lnTo>
                <a:lnTo>
                  <a:pt x="904" y="317"/>
                </a:lnTo>
                <a:lnTo>
                  <a:pt x="904" y="317"/>
                </a:lnTo>
                <a:lnTo>
                  <a:pt x="904" y="317"/>
                </a:lnTo>
                <a:lnTo>
                  <a:pt x="903" y="317"/>
                </a:lnTo>
                <a:lnTo>
                  <a:pt x="903" y="316"/>
                </a:lnTo>
                <a:lnTo>
                  <a:pt x="903" y="316"/>
                </a:lnTo>
                <a:lnTo>
                  <a:pt x="902" y="316"/>
                </a:lnTo>
                <a:lnTo>
                  <a:pt x="902" y="315"/>
                </a:lnTo>
                <a:lnTo>
                  <a:pt x="901" y="314"/>
                </a:lnTo>
                <a:lnTo>
                  <a:pt x="901" y="313"/>
                </a:lnTo>
                <a:lnTo>
                  <a:pt x="900" y="313"/>
                </a:lnTo>
                <a:lnTo>
                  <a:pt x="900" y="312"/>
                </a:lnTo>
                <a:lnTo>
                  <a:pt x="900" y="312"/>
                </a:lnTo>
                <a:lnTo>
                  <a:pt x="899" y="312"/>
                </a:lnTo>
                <a:lnTo>
                  <a:pt x="899" y="312"/>
                </a:lnTo>
                <a:lnTo>
                  <a:pt x="899" y="311"/>
                </a:lnTo>
                <a:lnTo>
                  <a:pt x="899" y="311"/>
                </a:lnTo>
                <a:lnTo>
                  <a:pt x="899" y="310"/>
                </a:lnTo>
                <a:lnTo>
                  <a:pt x="899" y="309"/>
                </a:lnTo>
                <a:lnTo>
                  <a:pt x="899" y="309"/>
                </a:lnTo>
                <a:lnTo>
                  <a:pt x="899" y="309"/>
                </a:lnTo>
                <a:lnTo>
                  <a:pt x="899" y="308"/>
                </a:lnTo>
                <a:lnTo>
                  <a:pt x="899" y="308"/>
                </a:lnTo>
                <a:lnTo>
                  <a:pt x="898" y="307"/>
                </a:lnTo>
                <a:lnTo>
                  <a:pt x="898" y="307"/>
                </a:lnTo>
                <a:lnTo>
                  <a:pt x="898" y="306"/>
                </a:lnTo>
                <a:lnTo>
                  <a:pt x="897" y="306"/>
                </a:lnTo>
                <a:lnTo>
                  <a:pt x="897" y="307"/>
                </a:lnTo>
                <a:lnTo>
                  <a:pt x="897" y="307"/>
                </a:lnTo>
                <a:lnTo>
                  <a:pt x="897" y="308"/>
                </a:lnTo>
                <a:lnTo>
                  <a:pt x="896" y="308"/>
                </a:lnTo>
                <a:lnTo>
                  <a:pt x="896" y="308"/>
                </a:lnTo>
                <a:lnTo>
                  <a:pt x="896" y="308"/>
                </a:lnTo>
                <a:lnTo>
                  <a:pt x="896" y="307"/>
                </a:lnTo>
                <a:lnTo>
                  <a:pt x="895" y="307"/>
                </a:lnTo>
                <a:lnTo>
                  <a:pt x="895" y="306"/>
                </a:lnTo>
                <a:lnTo>
                  <a:pt x="895" y="306"/>
                </a:lnTo>
                <a:lnTo>
                  <a:pt x="895" y="306"/>
                </a:lnTo>
                <a:lnTo>
                  <a:pt x="894" y="306"/>
                </a:lnTo>
                <a:lnTo>
                  <a:pt x="894" y="305"/>
                </a:lnTo>
                <a:lnTo>
                  <a:pt x="895" y="305"/>
                </a:lnTo>
                <a:lnTo>
                  <a:pt x="895" y="304"/>
                </a:lnTo>
                <a:lnTo>
                  <a:pt x="895" y="304"/>
                </a:lnTo>
                <a:lnTo>
                  <a:pt x="895" y="304"/>
                </a:lnTo>
                <a:lnTo>
                  <a:pt x="895" y="303"/>
                </a:lnTo>
                <a:lnTo>
                  <a:pt x="895" y="302"/>
                </a:lnTo>
                <a:lnTo>
                  <a:pt x="896" y="302"/>
                </a:lnTo>
                <a:lnTo>
                  <a:pt x="896" y="302"/>
                </a:lnTo>
                <a:lnTo>
                  <a:pt x="897" y="301"/>
                </a:lnTo>
                <a:lnTo>
                  <a:pt x="897" y="300"/>
                </a:lnTo>
                <a:lnTo>
                  <a:pt x="897" y="300"/>
                </a:lnTo>
                <a:lnTo>
                  <a:pt x="897" y="300"/>
                </a:lnTo>
                <a:lnTo>
                  <a:pt x="896" y="299"/>
                </a:lnTo>
                <a:lnTo>
                  <a:pt x="896" y="299"/>
                </a:lnTo>
                <a:lnTo>
                  <a:pt x="896" y="298"/>
                </a:lnTo>
                <a:lnTo>
                  <a:pt x="897" y="298"/>
                </a:lnTo>
                <a:lnTo>
                  <a:pt x="897" y="297"/>
                </a:lnTo>
                <a:lnTo>
                  <a:pt x="897" y="297"/>
                </a:lnTo>
                <a:lnTo>
                  <a:pt x="898" y="297"/>
                </a:lnTo>
                <a:lnTo>
                  <a:pt x="898" y="296"/>
                </a:lnTo>
                <a:lnTo>
                  <a:pt x="898" y="296"/>
                </a:lnTo>
                <a:lnTo>
                  <a:pt x="899" y="296"/>
                </a:lnTo>
                <a:lnTo>
                  <a:pt x="899" y="295"/>
                </a:lnTo>
                <a:lnTo>
                  <a:pt x="899" y="294"/>
                </a:lnTo>
                <a:lnTo>
                  <a:pt x="899" y="294"/>
                </a:lnTo>
                <a:lnTo>
                  <a:pt x="899" y="293"/>
                </a:lnTo>
                <a:lnTo>
                  <a:pt x="899" y="293"/>
                </a:lnTo>
                <a:lnTo>
                  <a:pt x="899" y="292"/>
                </a:lnTo>
                <a:lnTo>
                  <a:pt x="899" y="292"/>
                </a:lnTo>
                <a:lnTo>
                  <a:pt x="899" y="292"/>
                </a:lnTo>
                <a:lnTo>
                  <a:pt x="899" y="291"/>
                </a:lnTo>
                <a:lnTo>
                  <a:pt x="899" y="291"/>
                </a:lnTo>
                <a:lnTo>
                  <a:pt x="899" y="290"/>
                </a:lnTo>
                <a:lnTo>
                  <a:pt x="899" y="290"/>
                </a:lnTo>
                <a:lnTo>
                  <a:pt x="899" y="290"/>
                </a:lnTo>
                <a:lnTo>
                  <a:pt x="899" y="289"/>
                </a:lnTo>
                <a:lnTo>
                  <a:pt x="899" y="288"/>
                </a:lnTo>
                <a:lnTo>
                  <a:pt x="899" y="287"/>
                </a:lnTo>
                <a:lnTo>
                  <a:pt x="899" y="287"/>
                </a:lnTo>
                <a:lnTo>
                  <a:pt x="900" y="286"/>
                </a:lnTo>
                <a:lnTo>
                  <a:pt x="900" y="286"/>
                </a:lnTo>
                <a:lnTo>
                  <a:pt x="901" y="286"/>
                </a:lnTo>
                <a:lnTo>
                  <a:pt x="901" y="286"/>
                </a:lnTo>
                <a:lnTo>
                  <a:pt x="901" y="285"/>
                </a:lnTo>
                <a:lnTo>
                  <a:pt x="901" y="284"/>
                </a:lnTo>
                <a:lnTo>
                  <a:pt x="901" y="283"/>
                </a:lnTo>
                <a:lnTo>
                  <a:pt x="901" y="283"/>
                </a:lnTo>
                <a:lnTo>
                  <a:pt x="901" y="282"/>
                </a:lnTo>
                <a:lnTo>
                  <a:pt x="901" y="282"/>
                </a:lnTo>
                <a:lnTo>
                  <a:pt x="902" y="281"/>
                </a:lnTo>
                <a:lnTo>
                  <a:pt x="902" y="281"/>
                </a:lnTo>
                <a:lnTo>
                  <a:pt x="902" y="280"/>
                </a:lnTo>
                <a:lnTo>
                  <a:pt x="902" y="279"/>
                </a:lnTo>
                <a:lnTo>
                  <a:pt x="903" y="279"/>
                </a:lnTo>
                <a:lnTo>
                  <a:pt x="903" y="279"/>
                </a:lnTo>
                <a:lnTo>
                  <a:pt x="903" y="278"/>
                </a:lnTo>
                <a:lnTo>
                  <a:pt x="903" y="278"/>
                </a:lnTo>
                <a:lnTo>
                  <a:pt x="903" y="278"/>
                </a:lnTo>
                <a:lnTo>
                  <a:pt x="903" y="278"/>
                </a:lnTo>
                <a:lnTo>
                  <a:pt x="905" y="278"/>
                </a:lnTo>
                <a:lnTo>
                  <a:pt x="905" y="278"/>
                </a:lnTo>
                <a:lnTo>
                  <a:pt x="905" y="277"/>
                </a:lnTo>
                <a:lnTo>
                  <a:pt x="905" y="276"/>
                </a:lnTo>
                <a:lnTo>
                  <a:pt x="905" y="275"/>
                </a:lnTo>
                <a:lnTo>
                  <a:pt x="906" y="274"/>
                </a:lnTo>
                <a:lnTo>
                  <a:pt x="906" y="273"/>
                </a:lnTo>
                <a:lnTo>
                  <a:pt x="905" y="272"/>
                </a:lnTo>
                <a:lnTo>
                  <a:pt x="905" y="271"/>
                </a:lnTo>
                <a:lnTo>
                  <a:pt x="905" y="271"/>
                </a:lnTo>
                <a:lnTo>
                  <a:pt x="905" y="270"/>
                </a:lnTo>
                <a:lnTo>
                  <a:pt x="905" y="269"/>
                </a:lnTo>
                <a:lnTo>
                  <a:pt x="905" y="269"/>
                </a:lnTo>
                <a:lnTo>
                  <a:pt x="904" y="269"/>
                </a:lnTo>
                <a:lnTo>
                  <a:pt x="904" y="268"/>
                </a:lnTo>
                <a:lnTo>
                  <a:pt x="903" y="268"/>
                </a:lnTo>
                <a:lnTo>
                  <a:pt x="903" y="267"/>
                </a:lnTo>
                <a:lnTo>
                  <a:pt x="903" y="267"/>
                </a:lnTo>
                <a:lnTo>
                  <a:pt x="902" y="266"/>
                </a:lnTo>
                <a:lnTo>
                  <a:pt x="902" y="265"/>
                </a:lnTo>
                <a:lnTo>
                  <a:pt x="901" y="264"/>
                </a:lnTo>
                <a:lnTo>
                  <a:pt x="901" y="263"/>
                </a:lnTo>
                <a:lnTo>
                  <a:pt x="901" y="262"/>
                </a:lnTo>
                <a:lnTo>
                  <a:pt x="901" y="262"/>
                </a:lnTo>
                <a:lnTo>
                  <a:pt x="901" y="261"/>
                </a:lnTo>
                <a:lnTo>
                  <a:pt x="901" y="260"/>
                </a:lnTo>
                <a:lnTo>
                  <a:pt x="900" y="260"/>
                </a:lnTo>
                <a:lnTo>
                  <a:pt x="901" y="259"/>
                </a:lnTo>
                <a:lnTo>
                  <a:pt x="900" y="258"/>
                </a:lnTo>
                <a:lnTo>
                  <a:pt x="900" y="258"/>
                </a:lnTo>
                <a:lnTo>
                  <a:pt x="900" y="258"/>
                </a:lnTo>
                <a:lnTo>
                  <a:pt x="900" y="257"/>
                </a:lnTo>
                <a:lnTo>
                  <a:pt x="901" y="256"/>
                </a:lnTo>
                <a:lnTo>
                  <a:pt x="901" y="255"/>
                </a:lnTo>
                <a:lnTo>
                  <a:pt x="901" y="255"/>
                </a:lnTo>
                <a:lnTo>
                  <a:pt x="901" y="254"/>
                </a:lnTo>
                <a:lnTo>
                  <a:pt x="901" y="254"/>
                </a:lnTo>
                <a:lnTo>
                  <a:pt x="902" y="253"/>
                </a:lnTo>
                <a:lnTo>
                  <a:pt x="902" y="252"/>
                </a:lnTo>
                <a:lnTo>
                  <a:pt x="902" y="250"/>
                </a:lnTo>
                <a:lnTo>
                  <a:pt x="902" y="250"/>
                </a:lnTo>
                <a:lnTo>
                  <a:pt x="902" y="248"/>
                </a:lnTo>
                <a:lnTo>
                  <a:pt x="902" y="248"/>
                </a:lnTo>
                <a:lnTo>
                  <a:pt x="902" y="248"/>
                </a:lnTo>
                <a:lnTo>
                  <a:pt x="903" y="248"/>
                </a:lnTo>
                <a:lnTo>
                  <a:pt x="903" y="248"/>
                </a:lnTo>
                <a:lnTo>
                  <a:pt x="904" y="248"/>
                </a:lnTo>
                <a:lnTo>
                  <a:pt x="905" y="248"/>
                </a:lnTo>
                <a:lnTo>
                  <a:pt x="905" y="247"/>
                </a:lnTo>
                <a:lnTo>
                  <a:pt x="905" y="246"/>
                </a:lnTo>
                <a:lnTo>
                  <a:pt x="905" y="245"/>
                </a:lnTo>
                <a:lnTo>
                  <a:pt x="905" y="244"/>
                </a:lnTo>
                <a:lnTo>
                  <a:pt x="906" y="242"/>
                </a:lnTo>
                <a:lnTo>
                  <a:pt x="906" y="242"/>
                </a:lnTo>
                <a:lnTo>
                  <a:pt x="906" y="242"/>
                </a:lnTo>
                <a:lnTo>
                  <a:pt x="907" y="241"/>
                </a:lnTo>
                <a:lnTo>
                  <a:pt x="908" y="241"/>
                </a:lnTo>
                <a:lnTo>
                  <a:pt x="909" y="241"/>
                </a:lnTo>
                <a:lnTo>
                  <a:pt x="909" y="240"/>
                </a:lnTo>
                <a:lnTo>
                  <a:pt x="910" y="240"/>
                </a:lnTo>
                <a:lnTo>
                  <a:pt x="911" y="239"/>
                </a:lnTo>
                <a:lnTo>
                  <a:pt x="911" y="239"/>
                </a:lnTo>
                <a:lnTo>
                  <a:pt x="912" y="238"/>
                </a:lnTo>
                <a:lnTo>
                  <a:pt x="912" y="237"/>
                </a:lnTo>
                <a:lnTo>
                  <a:pt x="912" y="237"/>
                </a:lnTo>
                <a:lnTo>
                  <a:pt x="912" y="237"/>
                </a:lnTo>
                <a:lnTo>
                  <a:pt x="913" y="237"/>
                </a:lnTo>
                <a:lnTo>
                  <a:pt x="912" y="237"/>
                </a:lnTo>
                <a:lnTo>
                  <a:pt x="912" y="236"/>
                </a:lnTo>
                <a:lnTo>
                  <a:pt x="912" y="235"/>
                </a:lnTo>
                <a:lnTo>
                  <a:pt x="912" y="235"/>
                </a:lnTo>
                <a:lnTo>
                  <a:pt x="911" y="233"/>
                </a:lnTo>
                <a:lnTo>
                  <a:pt x="910" y="233"/>
                </a:lnTo>
                <a:lnTo>
                  <a:pt x="910" y="231"/>
                </a:lnTo>
                <a:lnTo>
                  <a:pt x="910" y="231"/>
                </a:lnTo>
                <a:lnTo>
                  <a:pt x="910" y="230"/>
                </a:lnTo>
                <a:lnTo>
                  <a:pt x="909" y="230"/>
                </a:lnTo>
                <a:lnTo>
                  <a:pt x="909" y="230"/>
                </a:lnTo>
                <a:lnTo>
                  <a:pt x="909" y="229"/>
                </a:lnTo>
                <a:lnTo>
                  <a:pt x="910" y="228"/>
                </a:lnTo>
                <a:lnTo>
                  <a:pt x="910" y="227"/>
                </a:lnTo>
                <a:lnTo>
                  <a:pt x="910" y="227"/>
                </a:lnTo>
                <a:lnTo>
                  <a:pt x="910" y="226"/>
                </a:lnTo>
                <a:lnTo>
                  <a:pt x="910" y="226"/>
                </a:lnTo>
                <a:lnTo>
                  <a:pt x="910" y="226"/>
                </a:lnTo>
                <a:lnTo>
                  <a:pt x="910" y="225"/>
                </a:lnTo>
                <a:lnTo>
                  <a:pt x="910" y="224"/>
                </a:lnTo>
                <a:lnTo>
                  <a:pt x="910" y="224"/>
                </a:lnTo>
                <a:lnTo>
                  <a:pt x="910" y="223"/>
                </a:lnTo>
                <a:lnTo>
                  <a:pt x="910" y="222"/>
                </a:lnTo>
                <a:lnTo>
                  <a:pt x="910" y="221"/>
                </a:lnTo>
                <a:lnTo>
                  <a:pt x="910" y="221"/>
                </a:lnTo>
                <a:lnTo>
                  <a:pt x="910" y="221"/>
                </a:lnTo>
                <a:lnTo>
                  <a:pt x="909" y="220"/>
                </a:lnTo>
                <a:lnTo>
                  <a:pt x="909" y="219"/>
                </a:lnTo>
                <a:lnTo>
                  <a:pt x="909" y="218"/>
                </a:lnTo>
                <a:lnTo>
                  <a:pt x="909" y="218"/>
                </a:lnTo>
                <a:lnTo>
                  <a:pt x="910" y="217"/>
                </a:lnTo>
                <a:lnTo>
                  <a:pt x="910" y="217"/>
                </a:lnTo>
                <a:lnTo>
                  <a:pt x="912" y="215"/>
                </a:lnTo>
                <a:lnTo>
                  <a:pt x="912" y="214"/>
                </a:lnTo>
                <a:lnTo>
                  <a:pt x="912" y="214"/>
                </a:lnTo>
                <a:lnTo>
                  <a:pt x="912" y="213"/>
                </a:lnTo>
                <a:lnTo>
                  <a:pt x="913" y="212"/>
                </a:lnTo>
                <a:lnTo>
                  <a:pt x="913" y="212"/>
                </a:lnTo>
                <a:lnTo>
                  <a:pt x="913" y="212"/>
                </a:lnTo>
                <a:lnTo>
                  <a:pt x="912" y="212"/>
                </a:lnTo>
                <a:lnTo>
                  <a:pt x="912" y="211"/>
                </a:lnTo>
                <a:lnTo>
                  <a:pt x="912" y="211"/>
                </a:lnTo>
                <a:lnTo>
                  <a:pt x="912" y="210"/>
                </a:lnTo>
                <a:lnTo>
                  <a:pt x="912" y="209"/>
                </a:lnTo>
                <a:lnTo>
                  <a:pt x="912" y="208"/>
                </a:lnTo>
                <a:lnTo>
                  <a:pt x="911" y="207"/>
                </a:lnTo>
                <a:lnTo>
                  <a:pt x="911" y="206"/>
                </a:lnTo>
                <a:lnTo>
                  <a:pt x="911" y="206"/>
                </a:lnTo>
                <a:lnTo>
                  <a:pt x="910" y="205"/>
                </a:lnTo>
                <a:lnTo>
                  <a:pt x="911" y="205"/>
                </a:lnTo>
                <a:lnTo>
                  <a:pt x="911" y="204"/>
                </a:lnTo>
                <a:lnTo>
                  <a:pt x="911" y="204"/>
                </a:lnTo>
                <a:lnTo>
                  <a:pt x="911" y="204"/>
                </a:lnTo>
                <a:lnTo>
                  <a:pt x="911" y="204"/>
                </a:lnTo>
                <a:lnTo>
                  <a:pt x="912" y="203"/>
                </a:lnTo>
                <a:lnTo>
                  <a:pt x="912" y="203"/>
                </a:lnTo>
                <a:lnTo>
                  <a:pt x="913" y="201"/>
                </a:lnTo>
                <a:lnTo>
                  <a:pt x="913" y="200"/>
                </a:lnTo>
                <a:lnTo>
                  <a:pt x="914" y="200"/>
                </a:lnTo>
                <a:lnTo>
                  <a:pt x="914" y="200"/>
                </a:lnTo>
                <a:lnTo>
                  <a:pt x="914" y="199"/>
                </a:lnTo>
                <a:lnTo>
                  <a:pt x="915" y="199"/>
                </a:lnTo>
                <a:lnTo>
                  <a:pt x="916" y="199"/>
                </a:lnTo>
                <a:lnTo>
                  <a:pt x="916" y="200"/>
                </a:lnTo>
                <a:lnTo>
                  <a:pt x="916" y="200"/>
                </a:lnTo>
                <a:lnTo>
                  <a:pt x="917" y="200"/>
                </a:lnTo>
                <a:lnTo>
                  <a:pt x="917" y="200"/>
                </a:lnTo>
                <a:lnTo>
                  <a:pt x="917" y="199"/>
                </a:lnTo>
                <a:lnTo>
                  <a:pt x="918" y="200"/>
                </a:lnTo>
                <a:lnTo>
                  <a:pt x="918" y="199"/>
                </a:lnTo>
                <a:lnTo>
                  <a:pt x="919" y="199"/>
                </a:lnTo>
                <a:lnTo>
                  <a:pt x="919" y="198"/>
                </a:lnTo>
                <a:lnTo>
                  <a:pt x="919" y="197"/>
                </a:lnTo>
                <a:lnTo>
                  <a:pt x="919" y="196"/>
                </a:lnTo>
                <a:lnTo>
                  <a:pt x="919" y="196"/>
                </a:lnTo>
                <a:lnTo>
                  <a:pt x="918" y="196"/>
                </a:lnTo>
                <a:close/>
                <a:moveTo>
                  <a:pt x="488" y="585"/>
                </a:moveTo>
                <a:lnTo>
                  <a:pt x="488" y="585"/>
                </a:lnTo>
                <a:lnTo>
                  <a:pt x="487" y="585"/>
                </a:lnTo>
                <a:lnTo>
                  <a:pt x="487" y="586"/>
                </a:lnTo>
                <a:lnTo>
                  <a:pt x="487" y="585"/>
                </a:lnTo>
                <a:lnTo>
                  <a:pt x="487" y="585"/>
                </a:lnTo>
                <a:lnTo>
                  <a:pt x="488" y="585"/>
                </a:lnTo>
                <a:lnTo>
                  <a:pt x="488" y="584"/>
                </a:lnTo>
                <a:lnTo>
                  <a:pt x="489" y="585"/>
                </a:lnTo>
                <a:lnTo>
                  <a:pt x="488" y="585"/>
                </a:lnTo>
                <a:close/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35" name="Freeform 122"/>
          <p:cNvSpPr>
            <a:spLocks/>
          </p:cNvSpPr>
          <p:nvPr/>
        </p:nvSpPr>
        <p:spPr bwMode="auto">
          <a:xfrm>
            <a:off x="1710923" y="900052"/>
            <a:ext cx="1718" cy="1585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  <a:gd name="T10" fmla="*/ 0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36" name="Freeform 123"/>
          <p:cNvSpPr>
            <a:spLocks/>
          </p:cNvSpPr>
          <p:nvPr/>
        </p:nvSpPr>
        <p:spPr bwMode="auto">
          <a:xfrm>
            <a:off x="1140816" y="2894483"/>
            <a:ext cx="1718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37" name="Freeform 124"/>
          <p:cNvSpPr>
            <a:spLocks/>
          </p:cNvSpPr>
          <p:nvPr/>
        </p:nvSpPr>
        <p:spPr bwMode="auto">
          <a:xfrm>
            <a:off x="1046371" y="1533708"/>
            <a:ext cx="171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38" name="Freeform 125"/>
          <p:cNvSpPr>
            <a:spLocks/>
          </p:cNvSpPr>
          <p:nvPr/>
        </p:nvSpPr>
        <p:spPr bwMode="auto">
          <a:xfrm>
            <a:off x="1327990" y="1074308"/>
            <a:ext cx="1718" cy="1585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0 h 1"/>
              <a:gd name="T8" fmla="*/ 1 w 1"/>
              <a:gd name="T9" fmla="*/ 1 h 1"/>
              <a:gd name="T10" fmla="*/ 0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39" name="Freeform 126"/>
          <p:cNvSpPr>
            <a:spLocks/>
          </p:cNvSpPr>
          <p:nvPr/>
        </p:nvSpPr>
        <p:spPr bwMode="auto">
          <a:xfrm>
            <a:off x="2104159" y="3734078"/>
            <a:ext cx="583844" cy="351679"/>
          </a:xfrm>
          <a:custGeom>
            <a:avLst/>
            <a:gdLst>
              <a:gd name="T0" fmla="*/ 337 w 340"/>
              <a:gd name="T1" fmla="*/ 18 h 222"/>
              <a:gd name="T2" fmla="*/ 339 w 340"/>
              <a:gd name="T3" fmla="*/ 36 h 222"/>
              <a:gd name="T4" fmla="*/ 331 w 340"/>
              <a:gd name="T5" fmla="*/ 55 h 222"/>
              <a:gd name="T6" fmla="*/ 323 w 340"/>
              <a:gd name="T7" fmla="*/ 77 h 222"/>
              <a:gd name="T8" fmla="*/ 308 w 340"/>
              <a:gd name="T9" fmla="*/ 83 h 222"/>
              <a:gd name="T10" fmla="*/ 291 w 340"/>
              <a:gd name="T11" fmla="*/ 81 h 222"/>
              <a:gd name="T12" fmla="*/ 275 w 340"/>
              <a:gd name="T13" fmla="*/ 90 h 222"/>
              <a:gd name="T14" fmla="*/ 263 w 340"/>
              <a:gd name="T15" fmla="*/ 99 h 222"/>
              <a:gd name="T16" fmla="*/ 247 w 340"/>
              <a:gd name="T17" fmla="*/ 104 h 222"/>
              <a:gd name="T18" fmla="*/ 235 w 340"/>
              <a:gd name="T19" fmla="*/ 116 h 222"/>
              <a:gd name="T20" fmla="*/ 218 w 340"/>
              <a:gd name="T21" fmla="*/ 116 h 222"/>
              <a:gd name="T22" fmla="*/ 202 w 340"/>
              <a:gd name="T23" fmla="*/ 124 h 222"/>
              <a:gd name="T24" fmla="*/ 187 w 340"/>
              <a:gd name="T25" fmla="*/ 126 h 222"/>
              <a:gd name="T26" fmla="*/ 186 w 340"/>
              <a:gd name="T27" fmla="*/ 145 h 222"/>
              <a:gd name="T28" fmla="*/ 181 w 340"/>
              <a:gd name="T29" fmla="*/ 162 h 222"/>
              <a:gd name="T30" fmla="*/ 173 w 340"/>
              <a:gd name="T31" fmla="*/ 178 h 222"/>
              <a:gd name="T32" fmla="*/ 157 w 340"/>
              <a:gd name="T33" fmla="*/ 183 h 222"/>
              <a:gd name="T34" fmla="*/ 144 w 340"/>
              <a:gd name="T35" fmla="*/ 184 h 222"/>
              <a:gd name="T36" fmla="*/ 133 w 340"/>
              <a:gd name="T37" fmla="*/ 194 h 222"/>
              <a:gd name="T38" fmla="*/ 124 w 340"/>
              <a:gd name="T39" fmla="*/ 206 h 222"/>
              <a:gd name="T40" fmla="*/ 113 w 340"/>
              <a:gd name="T41" fmla="*/ 219 h 222"/>
              <a:gd name="T42" fmla="*/ 107 w 340"/>
              <a:gd name="T43" fmla="*/ 213 h 222"/>
              <a:gd name="T44" fmla="*/ 96 w 340"/>
              <a:gd name="T45" fmla="*/ 207 h 222"/>
              <a:gd name="T46" fmla="*/ 83 w 340"/>
              <a:gd name="T47" fmla="*/ 208 h 222"/>
              <a:gd name="T48" fmla="*/ 84 w 340"/>
              <a:gd name="T49" fmla="*/ 193 h 222"/>
              <a:gd name="T50" fmla="*/ 77 w 340"/>
              <a:gd name="T51" fmla="*/ 193 h 222"/>
              <a:gd name="T52" fmla="*/ 68 w 340"/>
              <a:gd name="T53" fmla="*/ 191 h 222"/>
              <a:gd name="T54" fmla="*/ 58 w 340"/>
              <a:gd name="T55" fmla="*/ 187 h 222"/>
              <a:gd name="T56" fmla="*/ 48 w 340"/>
              <a:gd name="T57" fmla="*/ 181 h 222"/>
              <a:gd name="T58" fmla="*/ 40 w 340"/>
              <a:gd name="T59" fmla="*/ 166 h 222"/>
              <a:gd name="T60" fmla="*/ 33 w 340"/>
              <a:gd name="T61" fmla="*/ 166 h 222"/>
              <a:gd name="T62" fmla="*/ 17 w 340"/>
              <a:gd name="T63" fmla="*/ 170 h 222"/>
              <a:gd name="T64" fmla="*/ 9 w 340"/>
              <a:gd name="T65" fmla="*/ 159 h 222"/>
              <a:gd name="T66" fmla="*/ 0 w 340"/>
              <a:gd name="T67" fmla="*/ 149 h 222"/>
              <a:gd name="T68" fmla="*/ 6 w 340"/>
              <a:gd name="T69" fmla="*/ 137 h 222"/>
              <a:gd name="T70" fmla="*/ 16 w 340"/>
              <a:gd name="T71" fmla="*/ 128 h 222"/>
              <a:gd name="T72" fmla="*/ 23 w 340"/>
              <a:gd name="T73" fmla="*/ 116 h 222"/>
              <a:gd name="T74" fmla="*/ 28 w 340"/>
              <a:gd name="T75" fmla="*/ 103 h 222"/>
              <a:gd name="T76" fmla="*/ 22 w 340"/>
              <a:gd name="T77" fmla="*/ 94 h 222"/>
              <a:gd name="T78" fmla="*/ 14 w 340"/>
              <a:gd name="T79" fmla="*/ 82 h 222"/>
              <a:gd name="T80" fmla="*/ 9 w 340"/>
              <a:gd name="T81" fmla="*/ 69 h 222"/>
              <a:gd name="T82" fmla="*/ 14 w 340"/>
              <a:gd name="T83" fmla="*/ 50 h 222"/>
              <a:gd name="T84" fmla="*/ 35 w 340"/>
              <a:gd name="T85" fmla="*/ 49 h 222"/>
              <a:gd name="T86" fmla="*/ 55 w 340"/>
              <a:gd name="T87" fmla="*/ 53 h 222"/>
              <a:gd name="T88" fmla="*/ 77 w 340"/>
              <a:gd name="T89" fmla="*/ 52 h 222"/>
              <a:gd name="T90" fmla="*/ 99 w 340"/>
              <a:gd name="T91" fmla="*/ 46 h 222"/>
              <a:gd name="T92" fmla="*/ 111 w 340"/>
              <a:gd name="T93" fmla="*/ 33 h 222"/>
              <a:gd name="T94" fmla="*/ 133 w 340"/>
              <a:gd name="T95" fmla="*/ 36 h 222"/>
              <a:gd name="T96" fmla="*/ 151 w 340"/>
              <a:gd name="T97" fmla="*/ 45 h 222"/>
              <a:gd name="T98" fmla="*/ 161 w 340"/>
              <a:gd name="T99" fmla="*/ 53 h 222"/>
              <a:gd name="T100" fmla="*/ 177 w 340"/>
              <a:gd name="T101" fmla="*/ 54 h 222"/>
              <a:gd name="T102" fmla="*/ 188 w 340"/>
              <a:gd name="T103" fmla="*/ 61 h 222"/>
              <a:gd name="T104" fmla="*/ 200 w 340"/>
              <a:gd name="T105" fmla="*/ 68 h 222"/>
              <a:gd name="T106" fmla="*/ 215 w 340"/>
              <a:gd name="T107" fmla="*/ 73 h 222"/>
              <a:gd name="T108" fmla="*/ 232 w 340"/>
              <a:gd name="T109" fmla="*/ 69 h 222"/>
              <a:gd name="T110" fmla="*/ 249 w 340"/>
              <a:gd name="T111" fmla="*/ 70 h 222"/>
              <a:gd name="T112" fmla="*/ 261 w 340"/>
              <a:gd name="T113" fmla="*/ 61 h 222"/>
              <a:gd name="T114" fmla="*/ 269 w 340"/>
              <a:gd name="T115" fmla="*/ 50 h 222"/>
              <a:gd name="T116" fmla="*/ 282 w 340"/>
              <a:gd name="T117" fmla="*/ 43 h 222"/>
              <a:gd name="T118" fmla="*/ 291 w 340"/>
              <a:gd name="T119" fmla="*/ 33 h 222"/>
              <a:gd name="T120" fmla="*/ 295 w 340"/>
              <a:gd name="T121" fmla="*/ 19 h 222"/>
              <a:gd name="T122" fmla="*/ 303 w 340"/>
              <a:gd name="T123" fmla="*/ 7 h 222"/>
              <a:gd name="T124" fmla="*/ 316 w 340"/>
              <a:gd name="T125" fmla="*/ 2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0" h="222">
                <a:moveTo>
                  <a:pt x="329" y="1"/>
                </a:moveTo>
                <a:lnTo>
                  <a:pt x="329" y="1"/>
                </a:lnTo>
                <a:lnTo>
                  <a:pt x="329" y="2"/>
                </a:lnTo>
                <a:lnTo>
                  <a:pt x="330" y="2"/>
                </a:lnTo>
                <a:lnTo>
                  <a:pt x="330" y="3"/>
                </a:lnTo>
                <a:lnTo>
                  <a:pt x="330" y="3"/>
                </a:lnTo>
                <a:lnTo>
                  <a:pt x="330" y="4"/>
                </a:lnTo>
                <a:lnTo>
                  <a:pt x="330" y="4"/>
                </a:lnTo>
                <a:lnTo>
                  <a:pt x="330" y="4"/>
                </a:lnTo>
                <a:lnTo>
                  <a:pt x="330" y="5"/>
                </a:lnTo>
                <a:lnTo>
                  <a:pt x="330" y="6"/>
                </a:lnTo>
                <a:lnTo>
                  <a:pt x="330" y="6"/>
                </a:lnTo>
                <a:lnTo>
                  <a:pt x="330" y="7"/>
                </a:lnTo>
                <a:lnTo>
                  <a:pt x="330" y="8"/>
                </a:lnTo>
                <a:lnTo>
                  <a:pt x="330" y="8"/>
                </a:lnTo>
                <a:lnTo>
                  <a:pt x="330" y="8"/>
                </a:lnTo>
                <a:lnTo>
                  <a:pt x="331" y="9"/>
                </a:lnTo>
                <a:lnTo>
                  <a:pt x="331" y="9"/>
                </a:lnTo>
                <a:lnTo>
                  <a:pt x="331" y="10"/>
                </a:lnTo>
                <a:lnTo>
                  <a:pt x="331" y="11"/>
                </a:lnTo>
                <a:lnTo>
                  <a:pt x="331" y="11"/>
                </a:lnTo>
                <a:lnTo>
                  <a:pt x="331" y="12"/>
                </a:lnTo>
                <a:lnTo>
                  <a:pt x="331" y="12"/>
                </a:lnTo>
                <a:lnTo>
                  <a:pt x="331" y="12"/>
                </a:lnTo>
                <a:lnTo>
                  <a:pt x="332" y="13"/>
                </a:lnTo>
                <a:lnTo>
                  <a:pt x="332" y="14"/>
                </a:lnTo>
                <a:lnTo>
                  <a:pt x="332" y="15"/>
                </a:lnTo>
                <a:lnTo>
                  <a:pt x="332" y="15"/>
                </a:lnTo>
                <a:lnTo>
                  <a:pt x="332" y="15"/>
                </a:lnTo>
                <a:lnTo>
                  <a:pt x="333" y="16"/>
                </a:lnTo>
                <a:lnTo>
                  <a:pt x="333" y="16"/>
                </a:lnTo>
                <a:lnTo>
                  <a:pt x="333" y="16"/>
                </a:lnTo>
                <a:lnTo>
                  <a:pt x="333" y="17"/>
                </a:lnTo>
                <a:lnTo>
                  <a:pt x="333" y="17"/>
                </a:lnTo>
                <a:lnTo>
                  <a:pt x="334" y="17"/>
                </a:lnTo>
                <a:lnTo>
                  <a:pt x="334" y="18"/>
                </a:lnTo>
                <a:lnTo>
                  <a:pt x="334" y="18"/>
                </a:lnTo>
                <a:lnTo>
                  <a:pt x="335" y="18"/>
                </a:lnTo>
                <a:lnTo>
                  <a:pt x="335" y="18"/>
                </a:lnTo>
                <a:lnTo>
                  <a:pt x="336" y="18"/>
                </a:lnTo>
                <a:lnTo>
                  <a:pt x="336" y="18"/>
                </a:lnTo>
                <a:lnTo>
                  <a:pt x="336" y="18"/>
                </a:lnTo>
                <a:lnTo>
                  <a:pt x="337" y="18"/>
                </a:lnTo>
                <a:lnTo>
                  <a:pt x="337" y="18"/>
                </a:lnTo>
                <a:lnTo>
                  <a:pt x="338" y="18"/>
                </a:lnTo>
                <a:lnTo>
                  <a:pt x="337" y="18"/>
                </a:lnTo>
                <a:lnTo>
                  <a:pt x="338" y="18"/>
                </a:lnTo>
                <a:lnTo>
                  <a:pt x="338" y="19"/>
                </a:lnTo>
                <a:lnTo>
                  <a:pt x="338" y="19"/>
                </a:lnTo>
                <a:lnTo>
                  <a:pt x="338" y="20"/>
                </a:lnTo>
                <a:lnTo>
                  <a:pt x="338" y="20"/>
                </a:lnTo>
                <a:lnTo>
                  <a:pt x="338" y="20"/>
                </a:lnTo>
                <a:lnTo>
                  <a:pt x="338" y="21"/>
                </a:lnTo>
                <a:lnTo>
                  <a:pt x="339" y="22"/>
                </a:lnTo>
                <a:lnTo>
                  <a:pt x="339" y="23"/>
                </a:lnTo>
                <a:lnTo>
                  <a:pt x="339" y="23"/>
                </a:lnTo>
                <a:lnTo>
                  <a:pt x="339" y="24"/>
                </a:lnTo>
                <a:lnTo>
                  <a:pt x="339" y="24"/>
                </a:lnTo>
                <a:lnTo>
                  <a:pt x="340" y="25"/>
                </a:lnTo>
                <a:lnTo>
                  <a:pt x="340" y="25"/>
                </a:lnTo>
                <a:lnTo>
                  <a:pt x="340" y="25"/>
                </a:lnTo>
                <a:lnTo>
                  <a:pt x="340" y="25"/>
                </a:lnTo>
                <a:lnTo>
                  <a:pt x="340" y="26"/>
                </a:lnTo>
                <a:lnTo>
                  <a:pt x="340" y="26"/>
                </a:lnTo>
                <a:lnTo>
                  <a:pt x="340" y="27"/>
                </a:lnTo>
                <a:lnTo>
                  <a:pt x="340" y="27"/>
                </a:lnTo>
                <a:lnTo>
                  <a:pt x="340" y="28"/>
                </a:lnTo>
                <a:lnTo>
                  <a:pt x="340" y="28"/>
                </a:lnTo>
                <a:lnTo>
                  <a:pt x="339" y="29"/>
                </a:lnTo>
                <a:lnTo>
                  <a:pt x="339" y="29"/>
                </a:lnTo>
                <a:lnTo>
                  <a:pt x="339" y="29"/>
                </a:lnTo>
                <a:lnTo>
                  <a:pt x="339" y="30"/>
                </a:lnTo>
                <a:lnTo>
                  <a:pt x="339" y="30"/>
                </a:lnTo>
                <a:lnTo>
                  <a:pt x="339" y="31"/>
                </a:lnTo>
                <a:lnTo>
                  <a:pt x="339" y="31"/>
                </a:lnTo>
                <a:lnTo>
                  <a:pt x="339" y="32"/>
                </a:lnTo>
                <a:lnTo>
                  <a:pt x="339" y="32"/>
                </a:lnTo>
                <a:lnTo>
                  <a:pt x="340" y="33"/>
                </a:lnTo>
                <a:lnTo>
                  <a:pt x="340" y="33"/>
                </a:lnTo>
                <a:lnTo>
                  <a:pt x="340" y="33"/>
                </a:lnTo>
                <a:lnTo>
                  <a:pt x="340" y="34"/>
                </a:lnTo>
                <a:lnTo>
                  <a:pt x="340" y="34"/>
                </a:lnTo>
                <a:lnTo>
                  <a:pt x="340" y="35"/>
                </a:lnTo>
                <a:lnTo>
                  <a:pt x="339" y="35"/>
                </a:lnTo>
                <a:lnTo>
                  <a:pt x="339" y="35"/>
                </a:lnTo>
                <a:lnTo>
                  <a:pt x="339" y="36"/>
                </a:lnTo>
                <a:lnTo>
                  <a:pt x="339" y="36"/>
                </a:lnTo>
                <a:lnTo>
                  <a:pt x="338" y="36"/>
                </a:lnTo>
                <a:lnTo>
                  <a:pt x="338" y="37"/>
                </a:lnTo>
                <a:lnTo>
                  <a:pt x="338" y="37"/>
                </a:lnTo>
                <a:lnTo>
                  <a:pt x="337" y="37"/>
                </a:lnTo>
                <a:lnTo>
                  <a:pt x="337" y="37"/>
                </a:lnTo>
                <a:lnTo>
                  <a:pt x="337" y="38"/>
                </a:lnTo>
                <a:lnTo>
                  <a:pt x="337" y="38"/>
                </a:lnTo>
                <a:lnTo>
                  <a:pt x="336" y="38"/>
                </a:lnTo>
                <a:lnTo>
                  <a:pt x="336" y="39"/>
                </a:lnTo>
                <a:lnTo>
                  <a:pt x="336" y="39"/>
                </a:lnTo>
                <a:lnTo>
                  <a:pt x="336" y="40"/>
                </a:lnTo>
                <a:lnTo>
                  <a:pt x="336" y="40"/>
                </a:lnTo>
                <a:lnTo>
                  <a:pt x="336" y="41"/>
                </a:lnTo>
                <a:lnTo>
                  <a:pt x="335" y="41"/>
                </a:lnTo>
                <a:lnTo>
                  <a:pt x="335" y="41"/>
                </a:lnTo>
                <a:lnTo>
                  <a:pt x="335" y="42"/>
                </a:lnTo>
                <a:lnTo>
                  <a:pt x="335" y="42"/>
                </a:lnTo>
                <a:lnTo>
                  <a:pt x="335" y="43"/>
                </a:lnTo>
                <a:lnTo>
                  <a:pt x="335" y="43"/>
                </a:lnTo>
                <a:lnTo>
                  <a:pt x="335" y="44"/>
                </a:lnTo>
                <a:lnTo>
                  <a:pt x="335" y="44"/>
                </a:lnTo>
                <a:lnTo>
                  <a:pt x="335" y="45"/>
                </a:lnTo>
                <a:lnTo>
                  <a:pt x="335" y="45"/>
                </a:lnTo>
                <a:lnTo>
                  <a:pt x="335" y="45"/>
                </a:lnTo>
                <a:lnTo>
                  <a:pt x="334" y="46"/>
                </a:lnTo>
                <a:lnTo>
                  <a:pt x="334" y="47"/>
                </a:lnTo>
                <a:lnTo>
                  <a:pt x="334" y="47"/>
                </a:lnTo>
                <a:lnTo>
                  <a:pt x="334" y="47"/>
                </a:lnTo>
                <a:lnTo>
                  <a:pt x="333" y="48"/>
                </a:lnTo>
                <a:lnTo>
                  <a:pt x="333" y="48"/>
                </a:lnTo>
                <a:lnTo>
                  <a:pt x="333" y="49"/>
                </a:lnTo>
                <a:lnTo>
                  <a:pt x="332" y="49"/>
                </a:lnTo>
                <a:lnTo>
                  <a:pt x="332" y="50"/>
                </a:lnTo>
                <a:lnTo>
                  <a:pt x="332" y="50"/>
                </a:lnTo>
                <a:lnTo>
                  <a:pt x="332" y="51"/>
                </a:lnTo>
                <a:lnTo>
                  <a:pt x="332" y="51"/>
                </a:lnTo>
                <a:lnTo>
                  <a:pt x="332" y="52"/>
                </a:lnTo>
                <a:lnTo>
                  <a:pt x="331" y="53"/>
                </a:lnTo>
                <a:lnTo>
                  <a:pt x="331" y="54"/>
                </a:lnTo>
                <a:lnTo>
                  <a:pt x="331" y="54"/>
                </a:lnTo>
                <a:lnTo>
                  <a:pt x="331" y="55"/>
                </a:lnTo>
                <a:lnTo>
                  <a:pt x="331" y="55"/>
                </a:lnTo>
                <a:lnTo>
                  <a:pt x="331" y="56"/>
                </a:lnTo>
                <a:lnTo>
                  <a:pt x="331" y="57"/>
                </a:lnTo>
                <a:lnTo>
                  <a:pt x="331" y="57"/>
                </a:lnTo>
                <a:lnTo>
                  <a:pt x="331" y="58"/>
                </a:lnTo>
                <a:lnTo>
                  <a:pt x="331" y="58"/>
                </a:lnTo>
                <a:lnTo>
                  <a:pt x="330" y="58"/>
                </a:lnTo>
                <a:lnTo>
                  <a:pt x="330" y="59"/>
                </a:lnTo>
                <a:lnTo>
                  <a:pt x="329" y="60"/>
                </a:lnTo>
                <a:lnTo>
                  <a:pt x="329" y="60"/>
                </a:lnTo>
                <a:lnTo>
                  <a:pt x="329" y="61"/>
                </a:lnTo>
                <a:lnTo>
                  <a:pt x="329" y="62"/>
                </a:lnTo>
                <a:lnTo>
                  <a:pt x="328" y="62"/>
                </a:lnTo>
                <a:lnTo>
                  <a:pt x="328" y="63"/>
                </a:lnTo>
                <a:lnTo>
                  <a:pt x="328" y="64"/>
                </a:lnTo>
                <a:lnTo>
                  <a:pt x="327" y="65"/>
                </a:lnTo>
                <a:lnTo>
                  <a:pt x="327" y="66"/>
                </a:lnTo>
                <a:lnTo>
                  <a:pt x="327" y="66"/>
                </a:lnTo>
                <a:lnTo>
                  <a:pt x="327" y="67"/>
                </a:lnTo>
                <a:lnTo>
                  <a:pt x="327" y="67"/>
                </a:lnTo>
                <a:lnTo>
                  <a:pt x="327" y="68"/>
                </a:lnTo>
                <a:lnTo>
                  <a:pt x="327" y="68"/>
                </a:lnTo>
                <a:lnTo>
                  <a:pt x="327" y="69"/>
                </a:lnTo>
                <a:lnTo>
                  <a:pt x="326" y="69"/>
                </a:lnTo>
                <a:lnTo>
                  <a:pt x="326" y="70"/>
                </a:lnTo>
                <a:lnTo>
                  <a:pt x="326" y="70"/>
                </a:lnTo>
                <a:lnTo>
                  <a:pt x="326" y="70"/>
                </a:lnTo>
                <a:lnTo>
                  <a:pt x="326" y="71"/>
                </a:lnTo>
                <a:lnTo>
                  <a:pt x="326" y="71"/>
                </a:lnTo>
                <a:lnTo>
                  <a:pt x="326" y="72"/>
                </a:lnTo>
                <a:lnTo>
                  <a:pt x="326" y="73"/>
                </a:lnTo>
                <a:lnTo>
                  <a:pt x="326" y="73"/>
                </a:lnTo>
                <a:lnTo>
                  <a:pt x="326" y="74"/>
                </a:lnTo>
                <a:lnTo>
                  <a:pt x="325" y="74"/>
                </a:lnTo>
                <a:lnTo>
                  <a:pt x="325" y="74"/>
                </a:lnTo>
                <a:lnTo>
                  <a:pt x="325" y="74"/>
                </a:lnTo>
                <a:lnTo>
                  <a:pt x="325" y="74"/>
                </a:lnTo>
                <a:lnTo>
                  <a:pt x="324" y="74"/>
                </a:lnTo>
                <a:lnTo>
                  <a:pt x="324" y="74"/>
                </a:lnTo>
                <a:lnTo>
                  <a:pt x="323" y="75"/>
                </a:lnTo>
                <a:lnTo>
                  <a:pt x="323" y="75"/>
                </a:lnTo>
                <a:lnTo>
                  <a:pt x="323" y="75"/>
                </a:lnTo>
                <a:lnTo>
                  <a:pt x="323" y="76"/>
                </a:lnTo>
                <a:lnTo>
                  <a:pt x="323" y="77"/>
                </a:lnTo>
                <a:lnTo>
                  <a:pt x="323" y="77"/>
                </a:lnTo>
                <a:lnTo>
                  <a:pt x="323" y="78"/>
                </a:lnTo>
                <a:lnTo>
                  <a:pt x="322" y="78"/>
                </a:lnTo>
                <a:lnTo>
                  <a:pt x="322" y="78"/>
                </a:lnTo>
                <a:lnTo>
                  <a:pt x="321" y="78"/>
                </a:lnTo>
                <a:lnTo>
                  <a:pt x="321" y="78"/>
                </a:lnTo>
                <a:lnTo>
                  <a:pt x="320" y="78"/>
                </a:lnTo>
                <a:lnTo>
                  <a:pt x="320" y="78"/>
                </a:lnTo>
                <a:lnTo>
                  <a:pt x="319" y="78"/>
                </a:lnTo>
                <a:lnTo>
                  <a:pt x="319" y="78"/>
                </a:lnTo>
                <a:lnTo>
                  <a:pt x="319" y="79"/>
                </a:lnTo>
                <a:lnTo>
                  <a:pt x="319" y="79"/>
                </a:lnTo>
                <a:lnTo>
                  <a:pt x="318" y="79"/>
                </a:lnTo>
                <a:lnTo>
                  <a:pt x="317" y="79"/>
                </a:lnTo>
                <a:lnTo>
                  <a:pt x="317" y="78"/>
                </a:lnTo>
                <a:lnTo>
                  <a:pt x="317" y="78"/>
                </a:lnTo>
                <a:lnTo>
                  <a:pt x="316" y="78"/>
                </a:lnTo>
                <a:lnTo>
                  <a:pt x="316" y="78"/>
                </a:lnTo>
                <a:lnTo>
                  <a:pt x="316" y="78"/>
                </a:lnTo>
                <a:lnTo>
                  <a:pt x="316" y="77"/>
                </a:lnTo>
                <a:lnTo>
                  <a:pt x="315" y="77"/>
                </a:lnTo>
                <a:lnTo>
                  <a:pt x="315" y="77"/>
                </a:lnTo>
                <a:lnTo>
                  <a:pt x="315" y="77"/>
                </a:lnTo>
                <a:lnTo>
                  <a:pt x="314" y="77"/>
                </a:lnTo>
                <a:lnTo>
                  <a:pt x="314" y="78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80"/>
                </a:lnTo>
                <a:lnTo>
                  <a:pt x="313" y="81"/>
                </a:lnTo>
                <a:lnTo>
                  <a:pt x="313" y="81"/>
                </a:lnTo>
                <a:lnTo>
                  <a:pt x="313" y="81"/>
                </a:lnTo>
                <a:lnTo>
                  <a:pt x="312" y="81"/>
                </a:lnTo>
                <a:lnTo>
                  <a:pt x="312" y="81"/>
                </a:lnTo>
                <a:lnTo>
                  <a:pt x="311" y="81"/>
                </a:lnTo>
                <a:lnTo>
                  <a:pt x="311" y="82"/>
                </a:lnTo>
                <a:lnTo>
                  <a:pt x="311" y="82"/>
                </a:lnTo>
                <a:lnTo>
                  <a:pt x="310" y="83"/>
                </a:lnTo>
                <a:lnTo>
                  <a:pt x="310" y="83"/>
                </a:lnTo>
                <a:lnTo>
                  <a:pt x="309" y="83"/>
                </a:lnTo>
                <a:lnTo>
                  <a:pt x="309" y="83"/>
                </a:lnTo>
                <a:lnTo>
                  <a:pt x="308" y="83"/>
                </a:lnTo>
                <a:lnTo>
                  <a:pt x="308" y="83"/>
                </a:lnTo>
                <a:lnTo>
                  <a:pt x="307" y="83"/>
                </a:lnTo>
                <a:lnTo>
                  <a:pt x="307" y="84"/>
                </a:lnTo>
                <a:lnTo>
                  <a:pt x="307" y="84"/>
                </a:lnTo>
                <a:lnTo>
                  <a:pt x="307" y="85"/>
                </a:lnTo>
                <a:lnTo>
                  <a:pt x="307" y="85"/>
                </a:lnTo>
                <a:lnTo>
                  <a:pt x="307" y="86"/>
                </a:lnTo>
                <a:lnTo>
                  <a:pt x="307" y="86"/>
                </a:lnTo>
                <a:lnTo>
                  <a:pt x="307" y="86"/>
                </a:lnTo>
                <a:lnTo>
                  <a:pt x="306" y="86"/>
                </a:lnTo>
                <a:lnTo>
                  <a:pt x="306" y="85"/>
                </a:lnTo>
                <a:lnTo>
                  <a:pt x="306" y="85"/>
                </a:lnTo>
                <a:lnTo>
                  <a:pt x="306" y="84"/>
                </a:lnTo>
                <a:lnTo>
                  <a:pt x="305" y="84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2" y="83"/>
                </a:lnTo>
                <a:lnTo>
                  <a:pt x="302" y="83"/>
                </a:lnTo>
                <a:lnTo>
                  <a:pt x="302" y="83"/>
                </a:lnTo>
                <a:lnTo>
                  <a:pt x="301" y="82"/>
                </a:lnTo>
                <a:lnTo>
                  <a:pt x="301" y="82"/>
                </a:lnTo>
                <a:lnTo>
                  <a:pt x="300" y="82"/>
                </a:lnTo>
                <a:lnTo>
                  <a:pt x="300" y="82"/>
                </a:lnTo>
                <a:lnTo>
                  <a:pt x="299" y="82"/>
                </a:lnTo>
                <a:lnTo>
                  <a:pt x="299" y="82"/>
                </a:lnTo>
                <a:lnTo>
                  <a:pt x="298" y="82"/>
                </a:lnTo>
                <a:lnTo>
                  <a:pt x="298" y="82"/>
                </a:lnTo>
                <a:lnTo>
                  <a:pt x="297" y="82"/>
                </a:lnTo>
                <a:lnTo>
                  <a:pt x="297" y="82"/>
                </a:lnTo>
                <a:lnTo>
                  <a:pt x="296" y="82"/>
                </a:lnTo>
                <a:lnTo>
                  <a:pt x="296" y="82"/>
                </a:lnTo>
                <a:lnTo>
                  <a:pt x="295" y="82"/>
                </a:lnTo>
                <a:lnTo>
                  <a:pt x="295" y="82"/>
                </a:lnTo>
                <a:lnTo>
                  <a:pt x="294" y="82"/>
                </a:lnTo>
                <a:lnTo>
                  <a:pt x="294" y="82"/>
                </a:lnTo>
                <a:lnTo>
                  <a:pt x="294" y="82"/>
                </a:lnTo>
                <a:lnTo>
                  <a:pt x="293" y="81"/>
                </a:lnTo>
                <a:lnTo>
                  <a:pt x="293" y="81"/>
                </a:lnTo>
                <a:lnTo>
                  <a:pt x="292" y="80"/>
                </a:lnTo>
                <a:lnTo>
                  <a:pt x="292" y="80"/>
                </a:lnTo>
                <a:lnTo>
                  <a:pt x="291" y="80"/>
                </a:lnTo>
                <a:lnTo>
                  <a:pt x="291" y="80"/>
                </a:lnTo>
                <a:lnTo>
                  <a:pt x="291" y="81"/>
                </a:lnTo>
                <a:lnTo>
                  <a:pt x="290" y="81"/>
                </a:lnTo>
                <a:lnTo>
                  <a:pt x="290" y="81"/>
                </a:lnTo>
                <a:lnTo>
                  <a:pt x="290" y="81"/>
                </a:lnTo>
                <a:lnTo>
                  <a:pt x="290" y="82"/>
                </a:lnTo>
                <a:lnTo>
                  <a:pt x="290" y="82"/>
                </a:lnTo>
                <a:lnTo>
                  <a:pt x="289" y="83"/>
                </a:lnTo>
                <a:lnTo>
                  <a:pt x="289" y="83"/>
                </a:lnTo>
                <a:lnTo>
                  <a:pt x="289" y="83"/>
                </a:lnTo>
                <a:lnTo>
                  <a:pt x="288" y="83"/>
                </a:lnTo>
                <a:lnTo>
                  <a:pt x="288" y="84"/>
                </a:lnTo>
                <a:lnTo>
                  <a:pt x="287" y="84"/>
                </a:lnTo>
                <a:lnTo>
                  <a:pt x="287" y="84"/>
                </a:lnTo>
                <a:lnTo>
                  <a:pt x="286" y="84"/>
                </a:lnTo>
                <a:lnTo>
                  <a:pt x="286" y="84"/>
                </a:lnTo>
                <a:lnTo>
                  <a:pt x="286" y="85"/>
                </a:lnTo>
                <a:lnTo>
                  <a:pt x="285" y="85"/>
                </a:lnTo>
                <a:lnTo>
                  <a:pt x="285" y="86"/>
                </a:lnTo>
                <a:lnTo>
                  <a:pt x="285" y="86"/>
                </a:lnTo>
                <a:lnTo>
                  <a:pt x="285" y="87"/>
                </a:lnTo>
                <a:lnTo>
                  <a:pt x="284" y="87"/>
                </a:lnTo>
                <a:lnTo>
                  <a:pt x="284" y="87"/>
                </a:lnTo>
                <a:lnTo>
                  <a:pt x="284" y="87"/>
                </a:lnTo>
                <a:lnTo>
                  <a:pt x="283" y="87"/>
                </a:lnTo>
                <a:lnTo>
                  <a:pt x="283" y="87"/>
                </a:lnTo>
                <a:lnTo>
                  <a:pt x="283" y="87"/>
                </a:lnTo>
                <a:lnTo>
                  <a:pt x="282" y="87"/>
                </a:lnTo>
                <a:lnTo>
                  <a:pt x="281" y="87"/>
                </a:lnTo>
                <a:lnTo>
                  <a:pt x="281" y="87"/>
                </a:lnTo>
                <a:lnTo>
                  <a:pt x="281" y="87"/>
                </a:lnTo>
                <a:lnTo>
                  <a:pt x="280" y="88"/>
                </a:lnTo>
                <a:lnTo>
                  <a:pt x="280" y="88"/>
                </a:lnTo>
                <a:lnTo>
                  <a:pt x="280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90"/>
                </a:lnTo>
                <a:lnTo>
                  <a:pt x="278" y="90"/>
                </a:lnTo>
                <a:lnTo>
                  <a:pt x="278" y="90"/>
                </a:lnTo>
                <a:lnTo>
                  <a:pt x="277" y="90"/>
                </a:lnTo>
                <a:lnTo>
                  <a:pt x="277" y="90"/>
                </a:lnTo>
                <a:lnTo>
                  <a:pt x="277" y="90"/>
                </a:lnTo>
                <a:lnTo>
                  <a:pt x="276" y="90"/>
                </a:lnTo>
                <a:lnTo>
                  <a:pt x="276" y="90"/>
                </a:lnTo>
                <a:lnTo>
                  <a:pt x="275" y="90"/>
                </a:lnTo>
                <a:lnTo>
                  <a:pt x="275" y="90"/>
                </a:lnTo>
                <a:lnTo>
                  <a:pt x="274" y="90"/>
                </a:lnTo>
                <a:lnTo>
                  <a:pt x="274" y="91"/>
                </a:lnTo>
                <a:lnTo>
                  <a:pt x="274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1" y="91"/>
                </a:lnTo>
                <a:lnTo>
                  <a:pt x="271" y="92"/>
                </a:lnTo>
                <a:lnTo>
                  <a:pt x="270" y="92"/>
                </a:lnTo>
                <a:lnTo>
                  <a:pt x="270" y="92"/>
                </a:lnTo>
                <a:lnTo>
                  <a:pt x="269" y="93"/>
                </a:lnTo>
                <a:lnTo>
                  <a:pt x="269" y="94"/>
                </a:lnTo>
                <a:lnTo>
                  <a:pt x="269" y="94"/>
                </a:lnTo>
                <a:lnTo>
                  <a:pt x="269" y="95"/>
                </a:lnTo>
                <a:lnTo>
                  <a:pt x="269" y="95"/>
                </a:lnTo>
                <a:lnTo>
                  <a:pt x="269" y="95"/>
                </a:lnTo>
                <a:lnTo>
                  <a:pt x="269" y="95"/>
                </a:lnTo>
                <a:lnTo>
                  <a:pt x="268" y="95"/>
                </a:lnTo>
                <a:lnTo>
                  <a:pt x="268" y="95"/>
                </a:lnTo>
                <a:lnTo>
                  <a:pt x="267" y="94"/>
                </a:lnTo>
                <a:lnTo>
                  <a:pt x="267" y="94"/>
                </a:lnTo>
                <a:lnTo>
                  <a:pt x="266" y="94"/>
                </a:lnTo>
                <a:lnTo>
                  <a:pt x="266" y="94"/>
                </a:lnTo>
                <a:lnTo>
                  <a:pt x="265" y="95"/>
                </a:lnTo>
                <a:lnTo>
                  <a:pt x="265" y="95"/>
                </a:lnTo>
                <a:lnTo>
                  <a:pt x="265" y="95"/>
                </a:lnTo>
                <a:lnTo>
                  <a:pt x="265" y="96"/>
                </a:lnTo>
                <a:lnTo>
                  <a:pt x="265" y="97"/>
                </a:lnTo>
                <a:lnTo>
                  <a:pt x="265" y="97"/>
                </a:lnTo>
                <a:lnTo>
                  <a:pt x="265" y="98"/>
                </a:lnTo>
                <a:lnTo>
                  <a:pt x="265" y="98"/>
                </a:lnTo>
                <a:lnTo>
                  <a:pt x="265" y="98"/>
                </a:lnTo>
                <a:lnTo>
                  <a:pt x="265" y="98"/>
                </a:lnTo>
                <a:lnTo>
                  <a:pt x="264" y="98"/>
                </a:lnTo>
                <a:lnTo>
                  <a:pt x="263" y="98"/>
                </a:lnTo>
                <a:lnTo>
                  <a:pt x="263" y="99"/>
                </a:lnTo>
                <a:lnTo>
                  <a:pt x="263" y="99"/>
                </a:lnTo>
                <a:lnTo>
                  <a:pt x="263" y="99"/>
                </a:lnTo>
                <a:lnTo>
                  <a:pt x="262" y="100"/>
                </a:lnTo>
                <a:lnTo>
                  <a:pt x="262" y="100"/>
                </a:lnTo>
                <a:lnTo>
                  <a:pt x="262" y="100"/>
                </a:lnTo>
                <a:lnTo>
                  <a:pt x="262" y="100"/>
                </a:lnTo>
                <a:lnTo>
                  <a:pt x="261" y="100"/>
                </a:lnTo>
                <a:lnTo>
                  <a:pt x="261" y="100"/>
                </a:lnTo>
                <a:lnTo>
                  <a:pt x="260" y="100"/>
                </a:lnTo>
                <a:lnTo>
                  <a:pt x="260" y="100"/>
                </a:lnTo>
                <a:lnTo>
                  <a:pt x="260" y="100"/>
                </a:lnTo>
                <a:lnTo>
                  <a:pt x="259" y="100"/>
                </a:lnTo>
                <a:lnTo>
                  <a:pt x="259" y="100"/>
                </a:lnTo>
                <a:lnTo>
                  <a:pt x="258" y="100"/>
                </a:lnTo>
                <a:lnTo>
                  <a:pt x="258" y="100"/>
                </a:lnTo>
                <a:lnTo>
                  <a:pt x="257" y="100"/>
                </a:lnTo>
                <a:lnTo>
                  <a:pt x="257" y="100"/>
                </a:lnTo>
                <a:lnTo>
                  <a:pt x="256" y="100"/>
                </a:lnTo>
                <a:lnTo>
                  <a:pt x="256" y="100"/>
                </a:lnTo>
                <a:lnTo>
                  <a:pt x="256" y="100"/>
                </a:lnTo>
                <a:lnTo>
                  <a:pt x="255" y="100"/>
                </a:lnTo>
                <a:lnTo>
                  <a:pt x="255" y="100"/>
                </a:lnTo>
                <a:lnTo>
                  <a:pt x="254" y="100"/>
                </a:lnTo>
                <a:lnTo>
                  <a:pt x="254" y="100"/>
                </a:lnTo>
                <a:lnTo>
                  <a:pt x="254" y="100"/>
                </a:lnTo>
                <a:lnTo>
                  <a:pt x="253" y="100"/>
                </a:lnTo>
                <a:lnTo>
                  <a:pt x="253" y="100"/>
                </a:lnTo>
                <a:lnTo>
                  <a:pt x="252" y="100"/>
                </a:lnTo>
                <a:lnTo>
                  <a:pt x="252" y="100"/>
                </a:lnTo>
                <a:lnTo>
                  <a:pt x="252" y="100"/>
                </a:lnTo>
                <a:lnTo>
                  <a:pt x="252" y="101"/>
                </a:lnTo>
                <a:lnTo>
                  <a:pt x="251" y="101"/>
                </a:lnTo>
                <a:lnTo>
                  <a:pt x="251" y="101"/>
                </a:lnTo>
                <a:lnTo>
                  <a:pt x="251" y="102"/>
                </a:lnTo>
                <a:lnTo>
                  <a:pt x="251" y="102"/>
                </a:lnTo>
                <a:lnTo>
                  <a:pt x="250" y="104"/>
                </a:lnTo>
                <a:lnTo>
                  <a:pt x="250" y="104"/>
                </a:lnTo>
                <a:lnTo>
                  <a:pt x="250" y="104"/>
                </a:lnTo>
                <a:lnTo>
                  <a:pt x="249" y="104"/>
                </a:lnTo>
                <a:lnTo>
                  <a:pt x="249" y="104"/>
                </a:lnTo>
                <a:lnTo>
                  <a:pt x="248" y="104"/>
                </a:lnTo>
                <a:lnTo>
                  <a:pt x="248" y="104"/>
                </a:lnTo>
                <a:lnTo>
                  <a:pt x="248" y="104"/>
                </a:lnTo>
                <a:lnTo>
                  <a:pt x="248" y="104"/>
                </a:lnTo>
                <a:lnTo>
                  <a:pt x="247" y="104"/>
                </a:lnTo>
                <a:lnTo>
                  <a:pt x="247" y="105"/>
                </a:lnTo>
                <a:lnTo>
                  <a:pt x="247" y="105"/>
                </a:lnTo>
                <a:lnTo>
                  <a:pt x="247" y="105"/>
                </a:lnTo>
                <a:lnTo>
                  <a:pt x="246" y="105"/>
                </a:lnTo>
                <a:lnTo>
                  <a:pt x="246" y="106"/>
                </a:lnTo>
                <a:lnTo>
                  <a:pt x="246" y="106"/>
                </a:lnTo>
                <a:lnTo>
                  <a:pt x="246" y="107"/>
                </a:lnTo>
                <a:lnTo>
                  <a:pt x="245" y="107"/>
                </a:lnTo>
                <a:lnTo>
                  <a:pt x="245" y="107"/>
                </a:lnTo>
                <a:lnTo>
                  <a:pt x="245" y="107"/>
                </a:lnTo>
                <a:lnTo>
                  <a:pt x="245" y="108"/>
                </a:lnTo>
                <a:lnTo>
                  <a:pt x="244" y="108"/>
                </a:lnTo>
                <a:lnTo>
                  <a:pt x="244" y="108"/>
                </a:lnTo>
                <a:lnTo>
                  <a:pt x="244" y="108"/>
                </a:lnTo>
                <a:lnTo>
                  <a:pt x="244" y="108"/>
                </a:lnTo>
                <a:lnTo>
                  <a:pt x="243" y="108"/>
                </a:lnTo>
                <a:lnTo>
                  <a:pt x="243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10"/>
                </a:lnTo>
                <a:lnTo>
                  <a:pt x="242" y="110"/>
                </a:lnTo>
                <a:lnTo>
                  <a:pt x="242" y="111"/>
                </a:lnTo>
                <a:lnTo>
                  <a:pt x="241" y="111"/>
                </a:lnTo>
                <a:lnTo>
                  <a:pt x="241" y="111"/>
                </a:lnTo>
                <a:lnTo>
                  <a:pt x="241" y="111"/>
                </a:lnTo>
                <a:lnTo>
                  <a:pt x="240" y="111"/>
                </a:lnTo>
                <a:lnTo>
                  <a:pt x="240" y="111"/>
                </a:lnTo>
                <a:lnTo>
                  <a:pt x="240" y="112"/>
                </a:lnTo>
                <a:lnTo>
                  <a:pt x="240" y="112"/>
                </a:lnTo>
                <a:lnTo>
                  <a:pt x="240" y="112"/>
                </a:lnTo>
                <a:lnTo>
                  <a:pt x="239" y="112"/>
                </a:lnTo>
                <a:lnTo>
                  <a:pt x="239" y="113"/>
                </a:lnTo>
                <a:lnTo>
                  <a:pt x="239" y="113"/>
                </a:lnTo>
                <a:lnTo>
                  <a:pt x="239" y="113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7" y="115"/>
                </a:lnTo>
                <a:lnTo>
                  <a:pt x="237" y="115"/>
                </a:lnTo>
                <a:lnTo>
                  <a:pt x="237" y="115"/>
                </a:lnTo>
                <a:lnTo>
                  <a:pt x="236" y="116"/>
                </a:lnTo>
                <a:lnTo>
                  <a:pt x="236" y="116"/>
                </a:lnTo>
                <a:lnTo>
                  <a:pt x="235" y="116"/>
                </a:lnTo>
                <a:lnTo>
                  <a:pt x="235" y="116"/>
                </a:lnTo>
                <a:lnTo>
                  <a:pt x="235" y="116"/>
                </a:lnTo>
                <a:lnTo>
                  <a:pt x="234" y="116"/>
                </a:lnTo>
                <a:lnTo>
                  <a:pt x="234" y="116"/>
                </a:lnTo>
                <a:lnTo>
                  <a:pt x="233" y="116"/>
                </a:lnTo>
                <a:lnTo>
                  <a:pt x="233" y="115"/>
                </a:lnTo>
                <a:lnTo>
                  <a:pt x="232" y="115"/>
                </a:lnTo>
                <a:lnTo>
                  <a:pt x="232" y="115"/>
                </a:lnTo>
                <a:lnTo>
                  <a:pt x="231" y="115"/>
                </a:lnTo>
                <a:lnTo>
                  <a:pt x="231" y="115"/>
                </a:lnTo>
                <a:lnTo>
                  <a:pt x="231" y="115"/>
                </a:lnTo>
                <a:lnTo>
                  <a:pt x="230" y="116"/>
                </a:lnTo>
                <a:lnTo>
                  <a:pt x="229" y="116"/>
                </a:lnTo>
                <a:lnTo>
                  <a:pt x="229" y="116"/>
                </a:lnTo>
                <a:lnTo>
                  <a:pt x="229" y="116"/>
                </a:lnTo>
                <a:lnTo>
                  <a:pt x="229" y="116"/>
                </a:lnTo>
                <a:lnTo>
                  <a:pt x="228" y="116"/>
                </a:lnTo>
                <a:lnTo>
                  <a:pt x="228" y="117"/>
                </a:lnTo>
                <a:lnTo>
                  <a:pt x="228" y="118"/>
                </a:lnTo>
                <a:lnTo>
                  <a:pt x="228" y="118"/>
                </a:lnTo>
                <a:lnTo>
                  <a:pt x="228" y="118"/>
                </a:lnTo>
                <a:lnTo>
                  <a:pt x="227" y="118"/>
                </a:lnTo>
                <a:lnTo>
                  <a:pt x="227" y="118"/>
                </a:lnTo>
                <a:lnTo>
                  <a:pt x="227" y="117"/>
                </a:lnTo>
                <a:lnTo>
                  <a:pt x="226" y="117"/>
                </a:lnTo>
                <a:lnTo>
                  <a:pt x="226" y="116"/>
                </a:lnTo>
                <a:lnTo>
                  <a:pt x="226" y="116"/>
                </a:lnTo>
                <a:lnTo>
                  <a:pt x="225" y="116"/>
                </a:lnTo>
                <a:lnTo>
                  <a:pt x="225" y="116"/>
                </a:lnTo>
                <a:lnTo>
                  <a:pt x="224" y="116"/>
                </a:lnTo>
                <a:lnTo>
                  <a:pt x="223" y="116"/>
                </a:lnTo>
                <a:lnTo>
                  <a:pt x="223" y="116"/>
                </a:lnTo>
                <a:lnTo>
                  <a:pt x="223" y="116"/>
                </a:lnTo>
                <a:lnTo>
                  <a:pt x="222" y="116"/>
                </a:lnTo>
                <a:lnTo>
                  <a:pt x="222" y="116"/>
                </a:lnTo>
                <a:lnTo>
                  <a:pt x="221" y="116"/>
                </a:lnTo>
                <a:lnTo>
                  <a:pt x="221" y="116"/>
                </a:lnTo>
                <a:lnTo>
                  <a:pt x="220" y="116"/>
                </a:lnTo>
                <a:lnTo>
                  <a:pt x="220" y="116"/>
                </a:lnTo>
                <a:lnTo>
                  <a:pt x="219" y="116"/>
                </a:lnTo>
                <a:lnTo>
                  <a:pt x="219" y="116"/>
                </a:lnTo>
                <a:lnTo>
                  <a:pt x="219" y="116"/>
                </a:lnTo>
                <a:lnTo>
                  <a:pt x="218" y="116"/>
                </a:lnTo>
                <a:lnTo>
                  <a:pt x="218" y="116"/>
                </a:lnTo>
                <a:lnTo>
                  <a:pt x="218" y="116"/>
                </a:lnTo>
                <a:lnTo>
                  <a:pt x="217" y="116"/>
                </a:lnTo>
                <a:lnTo>
                  <a:pt x="217" y="116"/>
                </a:lnTo>
                <a:lnTo>
                  <a:pt x="216" y="116"/>
                </a:lnTo>
                <a:lnTo>
                  <a:pt x="216" y="116"/>
                </a:lnTo>
                <a:lnTo>
                  <a:pt x="215" y="116"/>
                </a:lnTo>
                <a:lnTo>
                  <a:pt x="215" y="116"/>
                </a:lnTo>
                <a:lnTo>
                  <a:pt x="215" y="117"/>
                </a:lnTo>
                <a:lnTo>
                  <a:pt x="215" y="117"/>
                </a:lnTo>
                <a:lnTo>
                  <a:pt x="215" y="118"/>
                </a:lnTo>
                <a:lnTo>
                  <a:pt x="214" y="118"/>
                </a:lnTo>
                <a:lnTo>
                  <a:pt x="214" y="118"/>
                </a:lnTo>
                <a:lnTo>
                  <a:pt x="213" y="118"/>
                </a:lnTo>
                <a:lnTo>
                  <a:pt x="213" y="118"/>
                </a:lnTo>
                <a:lnTo>
                  <a:pt x="212" y="118"/>
                </a:lnTo>
                <a:lnTo>
                  <a:pt x="212" y="118"/>
                </a:lnTo>
                <a:lnTo>
                  <a:pt x="211" y="118"/>
                </a:lnTo>
                <a:lnTo>
                  <a:pt x="211" y="119"/>
                </a:lnTo>
                <a:lnTo>
                  <a:pt x="210" y="119"/>
                </a:lnTo>
                <a:lnTo>
                  <a:pt x="210" y="119"/>
                </a:lnTo>
                <a:lnTo>
                  <a:pt x="209" y="120"/>
                </a:lnTo>
                <a:lnTo>
                  <a:pt x="209" y="120"/>
                </a:lnTo>
                <a:lnTo>
                  <a:pt x="209" y="121"/>
                </a:lnTo>
                <a:lnTo>
                  <a:pt x="209" y="121"/>
                </a:lnTo>
                <a:lnTo>
                  <a:pt x="209" y="122"/>
                </a:lnTo>
                <a:lnTo>
                  <a:pt x="208" y="122"/>
                </a:lnTo>
                <a:lnTo>
                  <a:pt x="208" y="122"/>
                </a:lnTo>
                <a:lnTo>
                  <a:pt x="208" y="123"/>
                </a:lnTo>
                <a:lnTo>
                  <a:pt x="207" y="123"/>
                </a:lnTo>
                <a:lnTo>
                  <a:pt x="207" y="123"/>
                </a:lnTo>
                <a:lnTo>
                  <a:pt x="207" y="123"/>
                </a:lnTo>
                <a:lnTo>
                  <a:pt x="206" y="123"/>
                </a:lnTo>
                <a:lnTo>
                  <a:pt x="206" y="123"/>
                </a:lnTo>
                <a:lnTo>
                  <a:pt x="206" y="122"/>
                </a:lnTo>
                <a:lnTo>
                  <a:pt x="205" y="123"/>
                </a:lnTo>
                <a:lnTo>
                  <a:pt x="205" y="123"/>
                </a:lnTo>
                <a:lnTo>
                  <a:pt x="204" y="123"/>
                </a:lnTo>
                <a:lnTo>
                  <a:pt x="204" y="123"/>
                </a:lnTo>
                <a:lnTo>
                  <a:pt x="203" y="123"/>
                </a:lnTo>
                <a:lnTo>
                  <a:pt x="203" y="124"/>
                </a:lnTo>
                <a:lnTo>
                  <a:pt x="202" y="124"/>
                </a:lnTo>
                <a:lnTo>
                  <a:pt x="202" y="124"/>
                </a:lnTo>
                <a:lnTo>
                  <a:pt x="202" y="125"/>
                </a:lnTo>
                <a:lnTo>
                  <a:pt x="202" y="125"/>
                </a:lnTo>
                <a:lnTo>
                  <a:pt x="202" y="125"/>
                </a:lnTo>
                <a:lnTo>
                  <a:pt x="202" y="125"/>
                </a:lnTo>
                <a:lnTo>
                  <a:pt x="201" y="125"/>
                </a:lnTo>
                <a:lnTo>
                  <a:pt x="201" y="125"/>
                </a:lnTo>
                <a:lnTo>
                  <a:pt x="200" y="125"/>
                </a:lnTo>
                <a:lnTo>
                  <a:pt x="200" y="125"/>
                </a:lnTo>
                <a:lnTo>
                  <a:pt x="199" y="125"/>
                </a:lnTo>
                <a:lnTo>
                  <a:pt x="199" y="125"/>
                </a:lnTo>
                <a:lnTo>
                  <a:pt x="198" y="125"/>
                </a:lnTo>
                <a:lnTo>
                  <a:pt x="198" y="125"/>
                </a:lnTo>
                <a:lnTo>
                  <a:pt x="197" y="125"/>
                </a:lnTo>
                <a:lnTo>
                  <a:pt x="197" y="125"/>
                </a:lnTo>
                <a:lnTo>
                  <a:pt x="197" y="125"/>
                </a:lnTo>
                <a:lnTo>
                  <a:pt x="196" y="126"/>
                </a:lnTo>
                <a:lnTo>
                  <a:pt x="196" y="126"/>
                </a:lnTo>
                <a:lnTo>
                  <a:pt x="195" y="126"/>
                </a:lnTo>
                <a:lnTo>
                  <a:pt x="195" y="125"/>
                </a:lnTo>
                <a:lnTo>
                  <a:pt x="195" y="125"/>
                </a:lnTo>
                <a:lnTo>
                  <a:pt x="194" y="125"/>
                </a:lnTo>
                <a:lnTo>
                  <a:pt x="194" y="125"/>
                </a:lnTo>
                <a:lnTo>
                  <a:pt x="194" y="126"/>
                </a:lnTo>
                <a:lnTo>
                  <a:pt x="193" y="126"/>
                </a:lnTo>
                <a:lnTo>
                  <a:pt x="193" y="126"/>
                </a:lnTo>
                <a:lnTo>
                  <a:pt x="193" y="126"/>
                </a:lnTo>
                <a:lnTo>
                  <a:pt x="192" y="126"/>
                </a:lnTo>
                <a:lnTo>
                  <a:pt x="192" y="125"/>
                </a:lnTo>
                <a:lnTo>
                  <a:pt x="192" y="125"/>
                </a:lnTo>
                <a:lnTo>
                  <a:pt x="192" y="125"/>
                </a:lnTo>
                <a:lnTo>
                  <a:pt x="191" y="124"/>
                </a:lnTo>
                <a:lnTo>
                  <a:pt x="191" y="124"/>
                </a:lnTo>
                <a:lnTo>
                  <a:pt x="190" y="124"/>
                </a:lnTo>
                <a:lnTo>
                  <a:pt x="190" y="125"/>
                </a:lnTo>
                <a:lnTo>
                  <a:pt x="190" y="125"/>
                </a:lnTo>
                <a:lnTo>
                  <a:pt x="189" y="125"/>
                </a:lnTo>
                <a:lnTo>
                  <a:pt x="189" y="125"/>
                </a:lnTo>
                <a:lnTo>
                  <a:pt x="189" y="125"/>
                </a:lnTo>
                <a:lnTo>
                  <a:pt x="188" y="126"/>
                </a:lnTo>
                <a:lnTo>
                  <a:pt x="188" y="126"/>
                </a:lnTo>
                <a:lnTo>
                  <a:pt x="188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7"/>
                </a:lnTo>
                <a:lnTo>
                  <a:pt x="186" y="127"/>
                </a:lnTo>
                <a:lnTo>
                  <a:pt x="186" y="128"/>
                </a:lnTo>
                <a:lnTo>
                  <a:pt x="186" y="128"/>
                </a:lnTo>
                <a:lnTo>
                  <a:pt x="186" y="129"/>
                </a:lnTo>
                <a:lnTo>
                  <a:pt x="187" y="129"/>
                </a:lnTo>
                <a:lnTo>
                  <a:pt x="187" y="130"/>
                </a:lnTo>
                <a:lnTo>
                  <a:pt x="187" y="130"/>
                </a:lnTo>
                <a:lnTo>
                  <a:pt x="187" y="131"/>
                </a:lnTo>
                <a:lnTo>
                  <a:pt x="187" y="132"/>
                </a:lnTo>
                <a:lnTo>
                  <a:pt x="187" y="132"/>
                </a:lnTo>
                <a:lnTo>
                  <a:pt x="187" y="133"/>
                </a:lnTo>
                <a:lnTo>
                  <a:pt x="187" y="133"/>
                </a:lnTo>
                <a:lnTo>
                  <a:pt x="187" y="133"/>
                </a:lnTo>
                <a:lnTo>
                  <a:pt x="187" y="134"/>
                </a:lnTo>
                <a:lnTo>
                  <a:pt x="186" y="135"/>
                </a:lnTo>
                <a:lnTo>
                  <a:pt x="186" y="135"/>
                </a:lnTo>
                <a:lnTo>
                  <a:pt x="186" y="136"/>
                </a:lnTo>
                <a:lnTo>
                  <a:pt x="186" y="137"/>
                </a:lnTo>
                <a:lnTo>
                  <a:pt x="186" y="137"/>
                </a:lnTo>
                <a:lnTo>
                  <a:pt x="186" y="138"/>
                </a:lnTo>
                <a:lnTo>
                  <a:pt x="186" y="139"/>
                </a:lnTo>
                <a:lnTo>
                  <a:pt x="186" y="139"/>
                </a:lnTo>
                <a:lnTo>
                  <a:pt x="186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lnTo>
                  <a:pt x="186" y="141"/>
                </a:lnTo>
                <a:lnTo>
                  <a:pt x="186" y="142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4"/>
                </a:lnTo>
                <a:lnTo>
                  <a:pt x="186" y="144"/>
                </a:lnTo>
                <a:lnTo>
                  <a:pt x="186" y="145"/>
                </a:lnTo>
                <a:lnTo>
                  <a:pt x="186" y="145"/>
                </a:lnTo>
                <a:lnTo>
                  <a:pt x="186" y="145"/>
                </a:lnTo>
                <a:lnTo>
                  <a:pt x="185" y="145"/>
                </a:lnTo>
                <a:lnTo>
                  <a:pt x="185" y="145"/>
                </a:lnTo>
                <a:lnTo>
                  <a:pt x="185" y="146"/>
                </a:lnTo>
                <a:lnTo>
                  <a:pt x="185" y="146"/>
                </a:lnTo>
                <a:lnTo>
                  <a:pt x="185" y="146"/>
                </a:lnTo>
                <a:lnTo>
                  <a:pt x="185" y="147"/>
                </a:lnTo>
                <a:lnTo>
                  <a:pt x="185" y="147"/>
                </a:lnTo>
                <a:lnTo>
                  <a:pt x="184" y="148"/>
                </a:lnTo>
                <a:lnTo>
                  <a:pt x="184" y="148"/>
                </a:lnTo>
                <a:lnTo>
                  <a:pt x="184" y="149"/>
                </a:lnTo>
                <a:lnTo>
                  <a:pt x="183" y="149"/>
                </a:lnTo>
                <a:lnTo>
                  <a:pt x="183" y="149"/>
                </a:lnTo>
                <a:lnTo>
                  <a:pt x="182" y="149"/>
                </a:lnTo>
                <a:lnTo>
                  <a:pt x="182" y="149"/>
                </a:lnTo>
                <a:lnTo>
                  <a:pt x="182" y="150"/>
                </a:lnTo>
                <a:lnTo>
                  <a:pt x="181" y="150"/>
                </a:lnTo>
                <a:lnTo>
                  <a:pt x="181" y="150"/>
                </a:lnTo>
                <a:lnTo>
                  <a:pt x="181" y="151"/>
                </a:lnTo>
                <a:lnTo>
                  <a:pt x="180" y="152"/>
                </a:lnTo>
                <a:lnTo>
                  <a:pt x="180" y="153"/>
                </a:lnTo>
                <a:lnTo>
                  <a:pt x="180" y="153"/>
                </a:lnTo>
                <a:lnTo>
                  <a:pt x="180" y="154"/>
                </a:lnTo>
                <a:lnTo>
                  <a:pt x="180" y="154"/>
                </a:lnTo>
                <a:lnTo>
                  <a:pt x="180" y="154"/>
                </a:lnTo>
                <a:lnTo>
                  <a:pt x="180" y="154"/>
                </a:lnTo>
                <a:lnTo>
                  <a:pt x="181" y="155"/>
                </a:lnTo>
                <a:lnTo>
                  <a:pt x="181" y="155"/>
                </a:lnTo>
                <a:lnTo>
                  <a:pt x="181" y="156"/>
                </a:lnTo>
                <a:lnTo>
                  <a:pt x="181" y="157"/>
                </a:lnTo>
                <a:lnTo>
                  <a:pt x="181" y="157"/>
                </a:lnTo>
                <a:lnTo>
                  <a:pt x="181" y="158"/>
                </a:lnTo>
                <a:lnTo>
                  <a:pt x="182" y="158"/>
                </a:lnTo>
                <a:lnTo>
                  <a:pt x="182" y="158"/>
                </a:lnTo>
                <a:lnTo>
                  <a:pt x="182" y="159"/>
                </a:lnTo>
                <a:lnTo>
                  <a:pt x="182" y="159"/>
                </a:lnTo>
                <a:lnTo>
                  <a:pt x="182" y="160"/>
                </a:lnTo>
                <a:lnTo>
                  <a:pt x="182" y="160"/>
                </a:lnTo>
                <a:lnTo>
                  <a:pt x="182" y="161"/>
                </a:lnTo>
                <a:lnTo>
                  <a:pt x="182" y="161"/>
                </a:lnTo>
                <a:lnTo>
                  <a:pt x="182" y="161"/>
                </a:lnTo>
                <a:lnTo>
                  <a:pt x="181" y="162"/>
                </a:lnTo>
                <a:lnTo>
                  <a:pt x="181" y="162"/>
                </a:lnTo>
                <a:lnTo>
                  <a:pt x="181" y="162"/>
                </a:lnTo>
                <a:lnTo>
                  <a:pt x="181" y="163"/>
                </a:lnTo>
                <a:lnTo>
                  <a:pt x="181" y="163"/>
                </a:lnTo>
                <a:lnTo>
                  <a:pt x="180" y="164"/>
                </a:lnTo>
                <a:lnTo>
                  <a:pt x="180" y="164"/>
                </a:lnTo>
                <a:lnTo>
                  <a:pt x="179" y="164"/>
                </a:lnTo>
                <a:lnTo>
                  <a:pt x="179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6"/>
                </a:lnTo>
                <a:lnTo>
                  <a:pt x="178" y="166"/>
                </a:lnTo>
                <a:lnTo>
                  <a:pt x="177" y="167"/>
                </a:lnTo>
                <a:lnTo>
                  <a:pt x="178" y="167"/>
                </a:lnTo>
                <a:lnTo>
                  <a:pt x="178" y="168"/>
                </a:lnTo>
                <a:lnTo>
                  <a:pt x="178" y="168"/>
                </a:lnTo>
                <a:lnTo>
                  <a:pt x="178" y="169"/>
                </a:lnTo>
                <a:lnTo>
                  <a:pt x="178" y="169"/>
                </a:lnTo>
                <a:lnTo>
                  <a:pt x="178" y="170"/>
                </a:lnTo>
                <a:lnTo>
                  <a:pt x="178" y="170"/>
                </a:lnTo>
                <a:lnTo>
                  <a:pt x="177" y="170"/>
                </a:lnTo>
                <a:lnTo>
                  <a:pt x="177" y="171"/>
                </a:lnTo>
                <a:lnTo>
                  <a:pt x="177" y="171"/>
                </a:lnTo>
                <a:lnTo>
                  <a:pt x="177" y="171"/>
                </a:lnTo>
                <a:lnTo>
                  <a:pt x="177" y="172"/>
                </a:lnTo>
                <a:lnTo>
                  <a:pt x="177" y="172"/>
                </a:lnTo>
                <a:lnTo>
                  <a:pt x="177" y="172"/>
                </a:lnTo>
                <a:lnTo>
                  <a:pt x="177" y="173"/>
                </a:lnTo>
                <a:lnTo>
                  <a:pt x="176" y="173"/>
                </a:lnTo>
                <a:lnTo>
                  <a:pt x="176" y="174"/>
                </a:lnTo>
                <a:lnTo>
                  <a:pt x="176" y="174"/>
                </a:lnTo>
                <a:lnTo>
                  <a:pt x="176" y="174"/>
                </a:lnTo>
                <a:lnTo>
                  <a:pt x="175" y="175"/>
                </a:lnTo>
                <a:lnTo>
                  <a:pt x="175" y="175"/>
                </a:lnTo>
                <a:lnTo>
                  <a:pt x="175" y="175"/>
                </a:lnTo>
                <a:lnTo>
                  <a:pt x="175" y="176"/>
                </a:lnTo>
                <a:lnTo>
                  <a:pt x="175" y="176"/>
                </a:lnTo>
                <a:lnTo>
                  <a:pt x="175" y="177"/>
                </a:lnTo>
                <a:lnTo>
                  <a:pt x="175" y="177"/>
                </a:lnTo>
                <a:lnTo>
                  <a:pt x="175" y="177"/>
                </a:lnTo>
                <a:lnTo>
                  <a:pt x="174" y="178"/>
                </a:lnTo>
                <a:lnTo>
                  <a:pt x="174" y="178"/>
                </a:lnTo>
                <a:lnTo>
                  <a:pt x="173" y="178"/>
                </a:lnTo>
                <a:lnTo>
                  <a:pt x="173" y="178"/>
                </a:lnTo>
                <a:lnTo>
                  <a:pt x="173" y="178"/>
                </a:lnTo>
                <a:lnTo>
                  <a:pt x="173" y="179"/>
                </a:lnTo>
                <a:lnTo>
                  <a:pt x="172" y="179"/>
                </a:lnTo>
                <a:lnTo>
                  <a:pt x="172" y="179"/>
                </a:lnTo>
                <a:lnTo>
                  <a:pt x="172" y="179"/>
                </a:lnTo>
                <a:lnTo>
                  <a:pt x="171" y="179"/>
                </a:lnTo>
                <a:lnTo>
                  <a:pt x="171" y="180"/>
                </a:lnTo>
                <a:lnTo>
                  <a:pt x="171" y="180"/>
                </a:lnTo>
                <a:lnTo>
                  <a:pt x="170" y="180"/>
                </a:lnTo>
                <a:lnTo>
                  <a:pt x="170" y="181"/>
                </a:lnTo>
                <a:lnTo>
                  <a:pt x="170" y="181"/>
                </a:lnTo>
                <a:lnTo>
                  <a:pt x="170" y="181"/>
                </a:lnTo>
                <a:lnTo>
                  <a:pt x="169" y="181"/>
                </a:lnTo>
                <a:lnTo>
                  <a:pt x="169" y="182"/>
                </a:lnTo>
                <a:lnTo>
                  <a:pt x="169" y="182"/>
                </a:lnTo>
                <a:lnTo>
                  <a:pt x="169" y="182"/>
                </a:lnTo>
                <a:lnTo>
                  <a:pt x="168" y="182"/>
                </a:lnTo>
                <a:lnTo>
                  <a:pt x="168" y="182"/>
                </a:lnTo>
                <a:lnTo>
                  <a:pt x="167" y="182"/>
                </a:lnTo>
                <a:lnTo>
                  <a:pt x="167" y="182"/>
                </a:lnTo>
                <a:lnTo>
                  <a:pt x="166" y="182"/>
                </a:lnTo>
                <a:lnTo>
                  <a:pt x="166" y="182"/>
                </a:lnTo>
                <a:lnTo>
                  <a:pt x="165" y="182"/>
                </a:lnTo>
                <a:lnTo>
                  <a:pt x="165" y="182"/>
                </a:lnTo>
                <a:lnTo>
                  <a:pt x="165" y="182"/>
                </a:lnTo>
                <a:lnTo>
                  <a:pt x="165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3" y="182"/>
                </a:lnTo>
                <a:lnTo>
                  <a:pt x="163" y="182"/>
                </a:lnTo>
                <a:lnTo>
                  <a:pt x="162" y="182"/>
                </a:lnTo>
                <a:lnTo>
                  <a:pt x="162" y="182"/>
                </a:lnTo>
                <a:lnTo>
                  <a:pt x="161" y="182"/>
                </a:lnTo>
                <a:lnTo>
                  <a:pt x="161" y="182"/>
                </a:lnTo>
                <a:lnTo>
                  <a:pt x="161" y="182"/>
                </a:lnTo>
                <a:lnTo>
                  <a:pt x="160" y="183"/>
                </a:lnTo>
                <a:lnTo>
                  <a:pt x="160" y="183"/>
                </a:lnTo>
                <a:lnTo>
                  <a:pt x="159" y="183"/>
                </a:lnTo>
                <a:lnTo>
                  <a:pt x="159" y="183"/>
                </a:lnTo>
                <a:lnTo>
                  <a:pt x="158" y="183"/>
                </a:lnTo>
                <a:lnTo>
                  <a:pt x="158" y="183"/>
                </a:lnTo>
                <a:lnTo>
                  <a:pt x="157" y="183"/>
                </a:lnTo>
                <a:lnTo>
                  <a:pt x="157" y="183"/>
                </a:lnTo>
                <a:lnTo>
                  <a:pt x="157" y="184"/>
                </a:lnTo>
                <a:lnTo>
                  <a:pt x="156" y="184"/>
                </a:lnTo>
                <a:lnTo>
                  <a:pt x="156" y="184"/>
                </a:lnTo>
                <a:lnTo>
                  <a:pt x="156" y="185"/>
                </a:lnTo>
                <a:lnTo>
                  <a:pt x="156" y="185"/>
                </a:lnTo>
                <a:lnTo>
                  <a:pt x="155" y="185"/>
                </a:lnTo>
                <a:lnTo>
                  <a:pt x="155" y="185"/>
                </a:lnTo>
                <a:lnTo>
                  <a:pt x="155" y="186"/>
                </a:lnTo>
                <a:lnTo>
                  <a:pt x="154" y="186"/>
                </a:lnTo>
                <a:lnTo>
                  <a:pt x="154" y="186"/>
                </a:lnTo>
                <a:lnTo>
                  <a:pt x="154" y="186"/>
                </a:lnTo>
                <a:lnTo>
                  <a:pt x="154" y="186"/>
                </a:lnTo>
                <a:lnTo>
                  <a:pt x="154" y="186"/>
                </a:lnTo>
                <a:lnTo>
                  <a:pt x="154" y="187"/>
                </a:lnTo>
                <a:lnTo>
                  <a:pt x="153" y="187"/>
                </a:lnTo>
                <a:lnTo>
                  <a:pt x="153" y="187"/>
                </a:lnTo>
                <a:lnTo>
                  <a:pt x="152" y="187"/>
                </a:lnTo>
                <a:lnTo>
                  <a:pt x="152" y="187"/>
                </a:lnTo>
                <a:lnTo>
                  <a:pt x="151" y="187"/>
                </a:lnTo>
                <a:lnTo>
                  <a:pt x="151" y="187"/>
                </a:lnTo>
                <a:lnTo>
                  <a:pt x="150" y="187"/>
                </a:lnTo>
                <a:lnTo>
                  <a:pt x="150" y="187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5"/>
                </a:lnTo>
                <a:lnTo>
                  <a:pt x="149" y="185"/>
                </a:lnTo>
                <a:lnTo>
                  <a:pt x="149" y="185"/>
                </a:lnTo>
                <a:lnTo>
                  <a:pt x="148" y="185"/>
                </a:lnTo>
                <a:lnTo>
                  <a:pt x="148" y="185"/>
                </a:lnTo>
                <a:lnTo>
                  <a:pt x="148" y="185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7" y="184"/>
                </a:lnTo>
                <a:lnTo>
                  <a:pt x="147" y="184"/>
                </a:lnTo>
                <a:lnTo>
                  <a:pt x="146" y="184"/>
                </a:lnTo>
                <a:lnTo>
                  <a:pt x="146" y="184"/>
                </a:lnTo>
                <a:lnTo>
                  <a:pt x="145" y="184"/>
                </a:lnTo>
                <a:lnTo>
                  <a:pt x="145" y="184"/>
                </a:lnTo>
                <a:lnTo>
                  <a:pt x="144" y="184"/>
                </a:lnTo>
                <a:lnTo>
                  <a:pt x="144" y="184"/>
                </a:lnTo>
                <a:lnTo>
                  <a:pt x="144" y="185"/>
                </a:lnTo>
                <a:lnTo>
                  <a:pt x="144" y="185"/>
                </a:lnTo>
                <a:lnTo>
                  <a:pt x="143" y="185"/>
                </a:lnTo>
                <a:lnTo>
                  <a:pt x="143" y="185"/>
                </a:lnTo>
                <a:lnTo>
                  <a:pt x="143" y="186"/>
                </a:lnTo>
                <a:lnTo>
                  <a:pt x="143" y="186"/>
                </a:lnTo>
                <a:lnTo>
                  <a:pt x="143" y="186"/>
                </a:ln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41" y="186"/>
                </a:lnTo>
                <a:lnTo>
                  <a:pt x="141" y="187"/>
                </a:lnTo>
                <a:lnTo>
                  <a:pt x="141" y="187"/>
                </a:lnTo>
                <a:lnTo>
                  <a:pt x="140" y="187"/>
                </a:lnTo>
                <a:lnTo>
                  <a:pt x="140" y="187"/>
                </a:lnTo>
                <a:lnTo>
                  <a:pt x="140" y="187"/>
                </a:lnTo>
                <a:lnTo>
                  <a:pt x="140" y="187"/>
                </a:lnTo>
                <a:lnTo>
                  <a:pt x="139" y="187"/>
                </a:lnTo>
                <a:lnTo>
                  <a:pt x="139" y="187"/>
                </a:lnTo>
                <a:lnTo>
                  <a:pt x="139" y="187"/>
                </a:lnTo>
                <a:lnTo>
                  <a:pt x="139" y="188"/>
                </a:lnTo>
                <a:lnTo>
                  <a:pt x="138" y="188"/>
                </a:lnTo>
                <a:lnTo>
                  <a:pt x="138" y="188"/>
                </a:lnTo>
                <a:lnTo>
                  <a:pt x="138" y="188"/>
                </a:lnTo>
                <a:lnTo>
                  <a:pt x="138" y="189"/>
                </a:lnTo>
                <a:lnTo>
                  <a:pt x="137" y="189"/>
                </a:lnTo>
                <a:lnTo>
                  <a:pt x="137" y="189"/>
                </a:lnTo>
                <a:lnTo>
                  <a:pt x="137" y="189"/>
                </a:lnTo>
                <a:lnTo>
                  <a:pt x="137" y="190"/>
                </a:lnTo>
                <a:lnTo>
                  <a:pt x="136" y="190"/>
                </a:lnTo>
                <a:lnTo>
                  <a:pt x="136" y="190"/>
                </a:lnTo>
                <a:lnTo>
                  <a:pt x="136" y="190"/>
                </a:lnTo>
                <a:lnTo>
                  <a:pt x="136" y="191"/>
                </a:lnTo>
                <a:lnTo>
                  <a:pt x="136" y="191"/>
                </a:lnTo>
                <a:lnTo>
                  <a:pt x="136" y="191"/>
                </a:lnTo>
                <a:lnTo>
                  <a:pt x="135" y="191"/>
                </a:lnTo>
                <a:lnTo>
                  <a:pt x="135" y="191"/>
                </a:lnTo>
                <a:lnTo>
                  <a:pt x="134" y="192"/>
                </a:lnTo>
                <a:lnTo>
                  <a:pt x="134" y="192"/>
                </a:lnTo>
                <a:lnTo>
                  <a:pt x="134" y="193"/>
                </a:lnTo>
                <a:lnTo>
                  <a:pt x="133" y="193"/>
                </a:lnTo>
                <a:lnTo>
                  <a:pt x="133" y="194"/>
                </a:lnTo>
                <a:lnTo>
                  <a:pt x="133" y="194"/>
                </a:lnTo>
                <a:lnTo>
                  <a:pt x="133" y="194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7"/>
                </a:lnTo>
                <a:lnTo>
                  <a:pt x="131" y="197"/>
                </a:lnTo>
                <a:lnTo>
                  <a:pt x="131" y="197"/>
                </a:lnTo>
                <a:lnTo>
                  <a:pt x="131" y="198"/>
                </a:lnTo>
                <a:lnTo>
                  <a:pt x="131" y="198"/>
                </a:lnTo>
                <a:lnTo>
                  <a:pt x="130" y="198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200"/>
                </a:lnTo>
                <a:lnTo>
                  <a:pt x="129" y="200"/>
                </a:lnTo>
                <a:lnTo>
                  <a:pt x="129" y="200"/>
                </a:lnTo>
                <a:lnTo>
                  <a:pt x="129" y="201"/>
                </a:lnTo>
                <a:lnTo>
                  <a:pt x="129" y="201"/>
                </a:lnTo>
                <a:lnTo>
                  <a:pt x="129" y="201"/>
                </a:lnTo>
                <a:lnTo>
                  <a:pt x="129" y="202"/>
                </a:lnTo>
                <a:lnTo>
                  <a:pt x="129" y="202"/>
                </a:lnTo>
                <a:lnTo>
                  <a:pt x="128" y="202"/>
                </a:lnTo>
                <a:lnTo>
                  <a:pt x="128" y="203"/>
                </a:lnTo>
                <a:lnTo>
                  <a:pt x="128" y="203"/>
                </a:lnTo>
                <a:lnTo>
                  <a:pt x="128" y="204"/>
                </a:lnTo>
                <a:lnTo>
                  <a:pt x="128" y="204"/>
                </a:lnTo>
                <a:lnTo>
                  <a:pt x="128" y="204"/>
                </a:lnTo>
                <a:lnTo>
                  <a:pt x="127" y="204"/>
                </a:lnTo>
                <a:lnTo>
                  <a:pt x="127" y="204"/>
                </a:lnTo>
                <a:lnTo>
                  <a:pt x="127" y="204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5" y="205"/>
                </a:lnTo>
                <a:lnTo>
                  <a:pt x="125" y="205"/>
                </a:lnTo>
                <a:lnTo>
                  <a:pt x="124" y="206"/>
                </a:lnTo>
                <a:lnTo>
                  <a:pt x="124" y="206"/>
                </a:lnTo>
                <a:lnTo>
                  <a:pt x="123" y="206"/>
                </a:lnTo>
                <a:lnTo>
                  <a:pt x="123" y="206"/>
                </a:lnTo>
                <a:lnTo>
                  <a:pt x="123" y="207"/>
                </a:lnTo>
                <a:lnTo>
                  <a:pt x="123" y="207"/>
                </a:lnTo>
                <a:lnTo>
                  <a:pt x="123" y="207"/>
                </a:lnTo>
                <a:lnTo>
                  <a:pt x="122" y="207"/>
                </a:lnTo>
                <a:lnTo>
                  <a:pt x="122" y="208"/>
                </a:lnTo>
                <a:lnTo>
                  <a:pt x="122" y="208"/>
                </a:lnTo>
                <a:lnTo>
                  <a:pt x="122" y="208"/>
                </a:lnTo>
                <a:lnTo>
                  <a:pt x="122" y="208"/>
                </a:lnTo>
                <a:lnTo>
                  <a:pt x="121" y="208"/>
                </a:lnTo>
                <a:lnTo>
                  <a:pt x="121" y="208"/>
                </a:lnTo>
                <a:lnTo>
                  <a:pt x="120" y="208"/>
                </a:lnTo>
                <a:lnTo>
                  <a:pt x="120" y="208"/>
                </a:lnTo>
                <a:lnTo>
                  <a:pt x="120" y="208"/>
                </a:lnTo>
                <a:lnTo>
                  <a:pt x="120" y="208"/>
                </a:lnTo>
                <a:lnTo>
                  <a:pt x="119" y="208"/>
                </a:lnTo>
                <a:lnTo>
                  <a:pt x="119" y="209"/>
                </a:lnTo>
                <a:lnTo>
                  <a:pt x="119" y="209"/>
                </a:lnTo>
                <a:lnTo>
                  <a:pt x="119" y="210"/>
                </a:lnTo>
                <a:lnTo>
                  <a:pt x="118" y="210"/>
                </a:lnTo>
                <a:lnTo>
                  <a:pt x="118" y="210"/>
                </a:lnTo>
                <a:lnTo>
                  <a:pt x="118" y="211"/>
                </a:lnTo>
                <a:lnTo>
                  <a:pt x="118" y="211"/>
                </a:lnTo>
                <a:lnTo>
                  <a:pt x="118" y="212"/>
                </a:lnTo>
                <a:lnTo>
                  <a:pt x="118" y="212"/>
                </a:lnTo>
                <a:lnTo>
                  <a:pt x="118" y="213"/>
                </a:lnTo>
                <a:lnTo>
                  <a:pt x="118" y="213"/>
                </a:lnTo>
                <a:lnTo>
                  <a:pt x="118" y="214"/>
                </a:lnTo>
                <a:lnTo>
                  <a:pt x="118" y="214"/>
                </a:lnTo>
                <a:lnTo>
                  <a:pt x="117" y="215"/>
                </a:lnTo>
                <a:lnTo>
                  <a:pt x="117" y="215"/>
                </a:lnTo>
                <a:lnTo>
                  <a:pt x="117" y="215"/>
                </a:lnTo>
                <a:lnTo>
                  <a:pt x="117" y="216"/>
                </a:lnTo>
                <a:lnTo>
                  <a:pt x="116" y="216"/>
                </a:lnTo>
                <a:lnTo>
                  <a:pt x="116" y="216"/>
                </a:lnTo>
                <a:lnTo>
                  <a:pt x="115" y="217"/>
                </a:lnTo>
                <a:lnTo>
                  <a:pt x="115" y="217"/>
                </a:lnTo>
                <a:lnTo>
                  <a:pt x="115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3" y="219"/>
                </a:lnTo>
                <a:lnTo>
                  <a:pt x="113" y="219"/>
                </a:lnTo>
                <a:lnTo>
                  <a:pt x="113" y="219"/>
                </a:lnTo>
                <a:lnTo>
                  <a:pt x="113" y="220"/>
                </a:lnTo>
                <a:lnTo>
                  <a:pt x="112" y="220"/>
                </a:lnTo>
                <a:lnTo>
                  <a:pt x="112" y="220"/>
                </a:lnTo>
                <a:lnTo>
                  <a:pt x="112" y="220"/>
                </a:lnTo>
                <a:lnTo>
                  <a:pt x="112" y="221"/>
                </a:lnTo>
                <a:lnTo>
                  <a:pt x="111" y="221"/>
                </a:lnTo>
                <a:lnTo>
                  <a:pt x="111" y="221"/>
                </a:lnTo>
                <a:lnTo>
                  <a:pt x="111" y="222"/>
                </a:lnTo>
                <a:lnTo>
                  <a:pt x="111" y="222"/>
                </a:lnTo>
                <a:lnTo>
                  <a:pt x="111" y="222"/>
                </a:lnTo>
                <a:lnTo>
                  <a:pt x="111" y="221"/>
                </a:lnTo>
                <a:lnTo>
                  <a:pt x="111" y="221"/>
                </a:lnTo>
                <a:lnTo>
                  <a:pt x="111" y="220"/>
                </a:lnTo>
                <a:lnTo>
                  <a:pt x="111" y="220"/>
                </a:lnTo>
                <a:lnTo>
                  <a:pt x="111" y="220"/>
                </a:lnTo>
                <a:lnTo>
                  <a:pt x="111" y="219"/>
                </a:lnTo>
                <a:lnTo>
                  <a:pt x="111" y="219"/>
                </a:lnTo>
                <a:lnTo>
                  <a:pt x="110" y="219"/>
                </a:lnTo>
                <a:lnTo>
                  <a:pt x="110" y="218"/>
                </a:lnTo>
                <a:lnTo>
                  <a:pt x="110" y="218"/>
                </a:lnTo>
                <a:lnTo>
                  <a:pt x="110" y="218"/>
                </a:lnTo>
                <a:lnTo>
                  <a:pt x="110" y="218"/>
                </a:lnTo>
                <a:lnTo>
                  <a:pt x="110" y="217"/>
                </a:lnTo>
                <a:lnTo>
                  <a:pt x="110" y="217"/>
                </a:lnTo>
                <a:lnTo>
                  <a:pt x="110" y="216"/>
                </a:lnTo>
                <a:lnTo>
                  <a:pt x="110" y="216"/>
                </a:lnTo>
                <a:lnTo>
                  <a:pt x="110" y="216"/>
                </a:lnTo>
                <a:lnTo>
                  <a:pt x="110" y="215"/>
                </a:lnTo>
                <a:lnTo>
                  <a:pt x="110" y="215"/>
                </a:lnTo>
                <a:lnTo>
                  <a:pt x="110" y="214"/>
                </a:lnTo>
                <a:lnTo>
                  <a:pt x="109" y="214"/>
                </a:lnTo>
                <a:lnTo>
                  <a:pt x="109" y="214"/>
                </a:lnTo>
                <a:lnTo>
                  <a:pt x="109" y="214"/>
                </a:lnTo>
                <a:lnTo>
                  <a:pt x="108" y="214"/>
                </a:lnTo>
                <a:lnTo>
                  <a:pt x="108" y="215"/>
                </a:lnTo>
                <a:lnTo>
                  <a:pt x="108" y="215"/>
                </a:lnTo>
                <a:lnTo>
                  <a:pt x="108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3"/>
                </a:lnTo>
                <a:lnTo>
                  <a:pt x="107" y="213"/>
                </a:lnTo>
                <a:lnTo>
                  <a:pt x="106" y="213"/>
                </a:lnTo>
                <a:lnTo>
                  <a:pt x="106" y="212"/>
                </a:lnTo>
                <a:lnTo>
                  <a:pt x="106" y="212"/>
                </a:lnTo>
                <a:lnTo>
                  <a:pt x="106" y="212"/>
                </a:lnTo>
                <a:lnTo>
                  <a:pt x="106" y="212"/>
                </a:lnTo>
                <a:lnTo>
                  <a:pt x="105" y="212"/>
                </a:lnTo>
                <a:lnTo>
                  <a:pt x="105" y="212"/>
                </a:lnTo>
                <a:lnTo>
                  <a:pt x="105" y="212"/>
                </a:lnTo>
                <a:lnTo>
                  <a:pt x="104" y="212"/>
                </a:lnTo>
                <a:lnTo>
                  <a:pt x="104" y="212"/>
                </a:lnTo>
                <a:lnTo>
                  <a:pt x="103" y="212"/>
                </a:lnTo>
                <a:lnTo>
                  <a:pt x="103" y="211"/>
                </a:lnTo>
                <a:lnTo>
                  <a:pt x="102" y="211"/>
                </a:lnTo>
                <a:lnTo>
                  <a:pt x="102" y="212"/>
                </a:lnTo>
                <a:lnTo>
                  <a:pt x="102" y="212"/>
                </a:lnTo>
                <a:lnTo>
                  <a:pt x="102" y="212"/>
                </a:lnTo>
                <a:lnTo>
                  <a:pt x="101" y="211"/>
                </a:lnTo>
                <a:lnTo>
                  <a:pt x="101" y="211"/>
                </a:lnTo>
                <a:lnTo>
                  <a:pt x="100" y="211"/>
                </a:lnTo>
                <a:lnTo>
                  <a:pt x="100" y="211"/>
                </a:lnTo>
                <a:lnTo>
                  <a:pt x="100" y="211"/>
                </a:lnTo>
                <a:lnTo>
                  <a:pt x="100" y="211"/>
                </a:lnTo>
                <a:lnTo>
                  <a:pt x="99" y="211"/>
                </a:lnTo>
                <a:lnTo>
                  <a:pt x="99" y="210"/>
                </a:lnTo>
                <a:lnTo>
                  <a:pt x="99" y="210"/>
                </a:lnTo>
                <a:lnTo>
                  <a:pt x="99" y="210"/>
                </a:lnTo>
                <a:lnTo>
                  <a:pt x="98" y="210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6"/>
                </a:lnTo>
                <a:lnTo>
                  <a:pt x="96" y="207"/>
                </a:lnTo>
                <a:lnTo>
                  <a:pt x="96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4" y="207"/>
                </a:lnTo>
                <a:lnTo>
                  <a:pt x="94" y="207"/>
                </a:lnTo>
                <a:lnTo>
                  <a:pt x="94" y="208"/>
                </a:lnTo>
                <a:lnTo>
                  <a:pt x="94" y="208"/>
                </a:lnTo>
                <a:lnTo>
                  <a:pt x="93" y="208"/>
                </a:lnTo>
                <a:lnTo>
                  <a:pt x="93" y="208"/>
                </a:lnTo>
                <a:lnTo>
                  <a:pt x="93" y="208"/>
                </a:lnTo>
                <a:lnTo>
                  <a:pt x="93" y="208"/>
                </a:lnTo>
                <a:lnTo>
                  <a:pt x="92" y="208"/>
                </a:lnTo>
                <a:lnTo>
                  <a:pt x="92" y="208"/>
                </a:lnTo>
                <a:lnTo>
                  <a:pt x="92" y="208"/>
                </a:lnTo>
                <a:lnTo>
                  <a:pt x="92" y="209"/>
                </a:lnTo>
                <a:lnTo>
                  <a:pt x="91" y="209"/>
                </a:lnTo>
                <a:lnTo>
                  <a:pt x="91" y="209"/>
                </a:lnTo>
                <a:lnTo>
                  <a:pt x="91" y="209"/>
                </a:lnTo>
                <a:lnTo>
                  <a:pt x="91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09"/>
                </a:lnTo>
                <a:lnTo>
                  <a:pt x="89" y="209"/>
                </a:lnTo>
                <a:lnTo>
                  <a:pt x="89" y="209"/>
                </a:lnTo>
                <a:lnTo>
                  <a:pt x="88" y="209"/>
                </a:lnTo>
                <a:lnTo>
                  <a:pt x="88" y="209"/>
                </a:lnTo>
                <a:lnTo>
                  <a:pt x="87" y="209"/>
                </a:lnTo>
                <a:lnTo>
                  <a:pt x="87" y="209"/>
                </a:lnTo>
                <a:lnTo>
                  <a:pt x="87" y="209"/>
                </a:lnTo>
                <a:lnTo>
                  <a:pt x="86" y="209"/>
                </a:lnTo>
                <a:lnTo>
                  <a:pt x="86" y="209"/>
                </a:lnTo>
                <a:lnTo>
                  <a:pt x="86" y="208"/>
                </a:lnTo>
                <a:lnTo>
                  <a:pt x="86" y="208"/>
                </a:lnTo>
                <a:lnTo>
                  <a:pt x="85" y="208"/>
                </a:lnTo>
                <a:lnTo>
                  <a:pt x="85" y="208"/>
                </a:lnTo>
                <a:lnTo>
                  <a:pt x="85" y="208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3" y="208"/>
                </a:lnTo>
                <a:lnTo>
                  <a:pt x="83" y="208"/>
                </a:lnTo>
                <a:lnTo>
                  <a:pt x="83" y="207"/>
                </a:lnTo>
                <a:lnTo>
                  <a:pt x="83" y="207"/>
                </a:lnTo>
                <a:lnTo>
                  <a:pt x="83" y="207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5"/>
                </a:lnTo>
                <a:lnTo>
                  <a:pt x="83" y="205"/>
                </a:lnTo>
                <a:lnTo>
                  <a:pt x="82" y="205"/>
                </a:lnTo>
                <a:lnTo>
                  <a:pt x="82" y="204"/>
                </a:lnTo>
                <a:lnTo>
                  <a:pt x="82" y="204"/>
                </a:lnTo>
                <a:lnTo>
                  <a:pt x="83" y="204"/>
                </a:lnTo>
                <a:lnTo>
                  <a:pt x="83" y="204"/>
                </a:lnTo>
                <a:lnTo>
                  <a:pt x="83" y="203"/>
                </a:lnTo>
                <a:lnTo>
                  <a:pt x="84" y="203"/>
                </a:lnTo>
                <a:lnTo>
                  <a:pt x="84" y="202"/>
                </a:lnTo>
                <a:lnTo>
                  <a:pt x="84" y="202"/>
                </a:lnTo>
                <a:lnTo>
                  <a:pt x="84" y="201"/>
                </a:lnTo>
                <a:lnTo>
                  <a:pt x="84" y="201"/>
                </a:lnTo>
                <a:lnTo>
                  <a:pt x="83" y="201"/>
                </a:lnTo>
                <a:lnTo>
                  <a:pt x="83" y="200"/>
                </a:lnTo>
                <a:lnTo>
                  <a:pt x="83" y="200"/>
                </a:lnTo>
                <a:lnTo>
                  <a:pt x="83" y="199"/>
                </a:lnTo>
                <a:lnTo>
                  <a:pt x="83" y="199"/>
                </a:lnTo>
                <a:lnTo>
                  <a:pt x="83" y="199"/>
                </a:lnTo>
                <a:lnTo>
                  <a:pt x="83" y="198"/>
                </a:lnTo>
                <a:lnTo>
                  <a:pt x="83" y="198"/>
                </a:lnTo>
                <a:lnTo>
                  <a:pt x="82" y="197"/>
                </a:lnTo>
                <a:lnTo>
                  <a:pt x="82" y="197"/>
                </a:lnTo>
                <a:lnTo>
                  <a:pt x="82" y="197"/>
                </a:lnTo>
                <a:lnTo>
                  <a:pt x="83" y="197"/>
                </a:lnTo>
                <a:lnTo>
                  <a:pt x="83" y="196"/>
                </a:lnTo>
                <a:lnTo>
                  <a:pt x="83" y="196"/>
                </a:lnTo>
                <a:lnTo>
                  <a:pt x="83" y="195"/>
                </a:lnTo>
                <a:lnTo>
                  <a:pt x="83" y="195"/>
                </a:lnTo>
                <a:lnTo>
                  <a:pt x="83" y="195"/>
                </a:lnTo>
                <a:lnTo>
                  <a:pt x="83" y="194"/>
                </a:lnTo>
                <a:lnTo>
                  <a:pt x="83" y="194"/>
                </a:lnTo>
                <a:lnTo>
                  <a:pt x="83" y="194"/>
                </a:lnTo>
                <a:lnTo>
                  <a:pt x="83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2"/>
                </a:lnTo>
                <a:lnTo>
                  <a:pt x="84" y="192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0"/>
                </a:lnTo>
                <a:lnTo>
                  <a:pt x="84" y="190"/>
                </a:lnTo>
                <a:lnTo>
                  <a:pt x="84" y="189"/>
                </a:lnTo>
                <a:lnTo>
                  <a:pt x="84" y="189"/>
                </a:lnTo>
                <a:lnTo>
                  <a:pt x="84" y="188"/>
                </a:lnTo>
                <a:lnTo>
                  <a:pt x="84" y="188"/>
                </a:lnTo>
                <a:lnTo>
                  <a:pt x="83" y="188"/>
                </a:lnTo>
                <a:lnTo>
                  <a:pt x="83" y="188"/>
                </a:lnTo>
                <a:lnTo>
                  <a:pt x="82" y="188"/>
                </a:lnTo>
                <a:lnTo>
                  <a:pt x="82" y="188"/>
                </a:lnTo>
                <a:lnTo>
                  <a:pt x="81" y="188"/>
                </a:lnTo>
                <a:lnTo>
                  <a:pt x="81" y="188"/>
                </a:lnTo>
                <a:lnTo>
                  <a:pt x="81" y="188"/>
                </a:lnTo>
                <a:lnTo>
                  <a:pt x="80" y="189"/>
                </a:lnTo>
                <a:lnTo>
                  <a:pt x="80" y="189"/>
                </a:lnTo>
                <a:lnTo>
                  <a:pt x="79" y="189"/>
                </a:lnTo>
                <a:lnTo>
                  <a:pt x="79" y="189"/>
                </a:lnTo>
                <a:lnTo>
                  <a:pt x="79" y="189"/>
                </a:lnTo>
                <a:lnTo>
                  <a:pt x="79" y="189"/>
                </a:lnTo>
                <a:lnTo>
                  <a:pt x="79" y="190"/>
                </a:lnTo>
                <a:lnTo>
                  <a:pt x="79" y="190"/>
                </a:lnTo>
                <a:lnTo>
                  <a:pt x="78" y="190"/>
                </a:lnTo>
                <a:lnTo>
                  <a:pt x="78" y="191"/>
                </a:lnTo>
                <a:lnTo>
                  <a:pt x="78" y="191"/>
                </a:lnTo>
                <a:lnTo>
                  <a:pt x="79" y="191"/>
                </a:lnTo>
                <a:lnTo>
                  <a:pt x="79" y="191"/>
                </a:lnTo>
                <a:lnTo>
                  <a:pt x="79" y="191"/>
                </a:lnTo>
                <a:lnTo>
                  <a:pt x="79" y="191"/>
                </a:lnTo>
                <a:lnTo>
                  <a:pt x="79" y="192"/>
                </a:lnTo>
                <a:lnTo>
                  <a:pt x="79" y="192"/>
                </a:lnTo>
                <a:lnTo>
                  <a:pt x="79" y="192"/>
                </a:lnTo>
                <a:lnTo>
                  <a:pt x="79" y="193"/>
                </a:lnTo>
                <a:lnTo>
                  <a:pt x="79" y="193"/>
                </a:lnTo>
                <a:lnTo>
                  <a:pt x="78" y="193"/>
                </a:lnTo>
                <a:lnTo>
                  <a:pt x="78" y="193"/>
                </a:lnTo>
                <a:lnTo>
                  <a:pt x="77" y="193"/>
                </a:lnTo>
                <a:lnTo>
                  <a:pt x="77" y="193"/>
                </a:lnTo>
                <a:lnTo>
                  <a:pt x="77" y="194"/>
                </a:lnTo>
                <a:lnTo>
                  <a:pt x="77" y="194"/>
                </a:lnTo>
                <a:lnTo>
                  <a:pt x="77" y="194"/>
                </a:lnTo>
                <a:lnTo>
                  <a:pt x="77" y="195"/>
                </a:lnTo>
                <a:lnTo>
                  <a:pt x="77" y="195"/>
                </a:lnTo>
                <a:lnTo>
                  <a:pt x="76" y="195"/>
                </a:lnTo>
                <a:lnTo>
                  <a:pt x="76" y="195"/>
                </a:lnTo>
                <a:lnTo>
                  <a:pt x="76" y="195"/>
                </a:lnTo>
                <a:lnTo>
                  <a:pt x="76" y="195"/>
                </a:lnTo>
                <a:lnTo>
                  <a:pt x="76" y="195"/>
                </a:lnTo>
                <a:lnTo>
                  <a:pt x="76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3"/>
                </a:lnTo>
                <a:lnTo>
                  <a:pt x="76" y="192"/>
                </a:lnTo>
                <a:lnTo>
                  <a:pt x="76" y="192"/>
                </a:lnTo>
                <a:lnTo>
                  <a:pt x="75" y="192"/>
                </a:lnTo>
                <a:lnTo>
                  <a:pt x="75" y="192"/>
                </a:lnTo>
                <a:lnTo>
                  <a:pt x="74" y="192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3" y="191"/>
                </a:lnTo>
                <a:lnTo>
                  <a:pt x="73" y="190"/>
                </a:lnTo>
                <a:lnTo>
                  <a:pt x="73" y="190"/>
                </a:lnTo>
                <a:lnTo>
                  <a:pt x="73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91"/>
                </a:lnTo>
                <a:lnTo>
                  <a:pt x="71" y="191"/>
                </a:lnTo>
                <a:lnTo>
                  <a:pt x="71" y="191"/>
                </a:lnTo>
                <a:lnTo>
                  <a:pt x="71" y="191"/>
                </a:lnTo>
                <a:lnTo>
                  <a:pt x="70" y="191"/>
                </a:lnTo>
                <a:lnTo>
                  <a:pt x="70" y="191"/>
                </a:lnTo>
                <a:lnTo>
                  <a:pt x="70" y="191"/>
                </a:lnTo>
                <a:lnTo>
                  <a:pt x="69" y="191"/>
                </a:lnTo>
                <a:lnTo>
                  <a:pt x="69" y="191"/>
                </a:lnTo>
                <a:lnTo>
                  <a:pt x="69" y="191"/>
                </a:lnTo>
                <a:lnTo>
                  <a:pt x="69" y="191"/>
                </a:lnTo>
                <a:lnTo>
                  <a:pt x="68" y="191"/>
                </a:lnTo>
                <a:lnTo>
                  <a:pt x="68" y="191"/>
                </a:lnTo>
                <a:lnTo>
                  <a:pt x="68" y="191"/>
                </a:lnTo>
                <a:lnTo>
                  <a:pt x="68" y="190"/>
                </a:lnTo>
                <a:lnTo>
                  <a:pt x="67" y="190"/>
                </a:lnTo>
                <a:lnTo>
                  <a:pt x="67" y="190"/>
                </a:lnTo>
                <a:lnTo>
                  <a:pt x="67" y="190"/>
                </a:lnTo>
                <a:lnTo>
                  <a:pt x="67" y="190"/>
                </a:lnTo>
                <a:lnTo>
                  <a:pt x="66" y="190"/>
                </a:lnTo>
                <a:lnTo>
                  <a:pt x="66" y="191"/>
                </a:lnTo>
                <a:lnTo>
                  <a:pt x="66" y="191"/>
                </a:lnTo>
                <a:lnTo>
                  <a:pt x="66" y="191"/>
                </a:lnTo>
                <a:lnTo>
                  <a:pt x="66" y="191"/>
                </a:lnTo>
                <a:lnTo>
                  <a:pt x="66" y="192"/>
                </a:lnTo>
                <a:lnTo>
                  <a:pt x="65" y="192"/>
                </a:lnTo>
                <a:lnTo>
                  <a:pt x="65" y="192"/>
                </a:lnTo>
                <a:lnTo>
                  <a:pt x="65" y="192"/>
                </a:lnTo>
                <a:lnTo>
                  <a:pt x="65" y="192"/>
                </a:lnTo>
                <a:lnTo>
                  <a:pt x="65" y="192"/>
                </a:lnTo>
                <a:lnTo>
                  <a:pt x="64" y="192"/>
                </a:lnTo>
                <a:lnTo>
                  <a:pt x="64" y="192"/>
                </a:lnTo>
                <a:lnTo>
                  <a:pt x="64" y="191"/>
                </a:lnTo>
                <a:lnTo>
                  <a:pt x="64" y="191"/>
                </a:lnTo>
                <a:lnTo>
                  <a:pt x="64" y="191"/>
                </a:lnTo>
                <a:lnTo>
                  <a:pt x="64" y="190"/>
                </a:lnTo>
                <a:lnTo>
                  <a:pt x="64" y="190"/>
                </a:lnTo>
                <a:lnTo>
                  <a:pt x="64" y="189"/>
                </a:lnTo>
                <a:lnTo>
                  <a:pt x="64" y="189"/>
                </a:lnTo>
                <a:lnTo>
                  <a:pt x="64" y="188"/>
                </a:lnTo>
                <a:lnTo>
                  <a:pt x="64" y="187"/>
                </a:lnTo>
                <a:lnTo>
                  <a:pt x="64" y="187"/>
                </a:lnTo>
                <a:lnTo>
                  <a:pt x="64" y="187"/>
                </a:lnTo>
                <a:lnTo>
                  <a:pt x="64" y="186"/>
                </a:lnTo>
                <a:lnTo>
                  <a:pt x="63" y="186"/>
                </a:lnTo>
                <a:lnTo>
                  <a:pt x="63" y="186"/>
                </a:lnTo>
                <a:lnTo>
                  <a:pt x="62" y="186"/>
                </a:lnTo>
                <a:lnTo>
                  <a:pt x="62" y="186"/>
                </a:lnTo>
                <a:lnTo>
                  <a:pt x="61" y="186"/>
                </a:lnTo>
                <a:lnTo>
                  <a:pt x="61" y="187"/>
                </a:lnTo>
                <a:lnTo>
                  <a:pt x="61" y="187"/>
                </a:lnTo>
                <a:lnTo>
                  <a:pt x="60" y="187"/>
                </a:lnTo>
                <a:lnTo>
                  <a:pt x="60" y="187"/>
                </a:lnTo>
                <a:lnTo>
                  <a:pt x="59" y="187"/>
                </a:lnTo>
                <a:lnTo>
                  <a:pt x="59" y="187"/>
                </a:lnTo>
                <a:lnTo>
                  <a:pt x="58" y="187"/>
                </a:lnTo>
                <a:lnTo>
                  <a:pt x="58" y="187"/>
                </a:lnTo>
                <a:lnTo>
                  <a:pt x="58" y="187"/>
                </a:lnTo>
                <a:lnTo>
                  <a:pt x="57" y="187"/>
                </a:lnTo>
                <a:lnTo>
                  <a:pt x="57" y="187"/>
                </a:lnTo>
                <a:lnTo>
                  <a:pt x="57" y="187"/>
                </a:lnTo>
                <a:lnTo>
                  <a:pt x="57" y="187"/>
                </a:lnTo>
                <a:lnTo>
                  <a:pt x="57" y="187"/>
                </a:lnTo>
                <a:lnTo>
                  <a:pt x="57" y="188"/>
                </a:lnTo>
                <a:lnTo>
                  <a:pt x="56" y="188"/>
                </a:lnTo>
                <a:lnTo>
                  <a:pt x="56" y="188"/>
                </a:lnTo>
                <a:lnTo>
                  <a:pt x="55" y="188"/>
                </a:lnTo>
                <a:lnTo>
                  <a:pt x="55" y="188"/>
                </a:lnTo>
                <a:lnTo>
                  <a:pt x="54" y="188"/>
                </a:lnTo>
                <a:lnTo>
                  <a:pt x="54" y="187"/>
                </a:lnTo>
                <a:lnTo>
                  <a:pt x="54" y="187"/>
                </a:lnTo>
                <a:lnTo>
                  <a:pt x="54" y="187"/>
                </a:lnTo>
                <a:lnTo>
                  <a:pt x="53" y="187"/>
                </a:lnTo>
                <a:lnTo>
                  <a:pt x="53" y="187"/>
                </a:lnTo>
                <a:lnTo>
                  <a:pt x="52" y="187"/>
                </a:lnTo>
                <a:lnTo>
                  <a:pt x="52" y="187"/>
                </a:lnTo>
                <a:lnTo>
                  <a:pt x="52" y="187"/>
                </a:lnTo>
                <a:lnTo>
                  <a:pt x="52" y="187"/>
                </a:lnTo>
                <a:lnTo>
                  <a:pt x="51" y="187"/>
                </a:lnTo>
                <a:lnTo>
                  <a:pt x="51" y="186"/>
                </a:lnTo>
                <a:lnTo>
                  <a:pt x="51" y="186"/>
                </a:lnTo>
                <a:lnTo>
                  <a:pt x="51" y="186"/>
                </a:lnTo>
                <a:lnTo>
                  <a:pt x="50" y="186"/>
                </a:lnTo>
                <a:lnTo>
                  <a:pt x="50" y="186"/>
                </a:lnTo>
                <a:lnTo>
                  <a:pt x="50" y="185"/>
                </a:lnTo>
                <a:lnTo>
                  <a:pt x="50" y="185"/>
                </a:lnTo>
                <a:lnTo>
                  <a:pt x="50" y="185"/>
                </a:lnTo>
                <a:lnTo>
                  <a:pt x="50" y="184"/>
                </a:lnTo>
                <a:lnTo>
                  <a:pt x="49" y="184"/>
                </a:lnTo>
                <a:lnTo>
                  <a:pt x="49" y="184"/>
                </a:lnTo>
                <a:lnTo>
                  <a:pt x="49" y="184"/>
                </a:lnTo>
                <a:lnTo>
                  <a:pt x="49" y="183"/>
                </a:lnTo>
                <a:lnTo>
                  <a:pt x="48" y="183"/>
                </a:lnTo>
                <a:lnTo>
                  <a:pt x="48" y="183"/>
                </a:lnTo>
                <a:lnTo>
                  <a:pt x="48" y="183"/>
                </a:lnTo>
                <a:lnTo>
                  <a:pt x="48" y="183"/>
                </a:lnTo>
                <a:lnTo>
                  <a:pt x="48" y="182"/>
                </a:lnTo>
                <a:lnTo>
                  <a:pt x="48" y="182"/>
                </a:lnTo>
                <a:lnTo>
                  <a:pt x="48" y="181"/>
                </a:lnTo>
                <a:lnTo>
                  <a:pt x="48" y="181"/>
                </a:lnTo>
                <a:lnTo>
                  <a:pt x="48" y="181"/>
                </a:lnTo>
                <a:lnTo>
                  <a:pt x="48" y="180"/>
                </a:lnTo>
                <a:lnTo>
                  <a:pt x="48" y="180"/>
                </a:lnTo>
                <a:lnTo>
                  <a:pt x="48" y="179"/>
                </a:lnTo>
                <a:lnTo>
                  <a:pt x="47" y="179"/>
                </a:lnTo>
                <a:lnTo>
                  <a:pt x="47" y="179"/>
                </a:lnTo>
                <a:lnTo>
                  <a:pt x="47" y="178"/>
                </a:lnTo>
                <a:lnTo>
                  <a:pt x="47" y="178"/>
                </a:lnTo>
                <a:lnTo>
                  <a:pt x="47" y="178"/>
                </a:lnTo>
                <a:lnTo>
                  <a:pt x="47" y="177"/>
                </a:lnTo>
                <a:lnTo>
                  <a:pt x="47" y="177"/>
                </a:lnTo>
                <a:lnTo>
                  <a:pt x="47" y="176"/>
                </a:lnTo>
                <a:lnTo>
                  <a:pt x="46" y="175"/>
                </a:lnTo>
                <a:lnTo>
                  <a:pt x="47" y="175"/>
                </a:lnTo>
                <a:lnTo>
                  <a:pt x="47" y="175"/>
                </a:lnTo>
                <a:lnTo>
                  <a:pt x="46" y="174"/>
                </a:lnTo>
                <a:lnTo>
                  <a:pt x="46" y="174"/>
                </a:lnTo>
                <a:lnTo>
                  <a:pt x="46" y="174"/>
                </a:lnTo>
                <a:lnTo>
                  <a:pt x="46" y="173"/>
                </a:lnTo>
                <a:lnTo>
                  <a:pt x="46" y="172"/>
                </a:lnTo>
                <a:lnTo>
                  <a:pt x="45" y="172"/>
                </a:lnTo>
                <a:lnTo>
                  <a:pt x="45" y="172"/>
                </a:lnTo>
                <a:lnTo>
                  <a:pt x="45" y="172"/>
                </a:lnTo>
                <a:lnTo>
                  <a:pt x="44" y="172"/>
                </a:lnTo>
                <a:lnTo>
                  <a:pt x="44" y="171"/>
                </a:lnTo>
                <a:lnTo>
                  <a:pt x="44" y="171"/>
                </a:lnTo>
                <a:lnTo>
                  <a:pt x="44" y="170"/>
                </a:lnTo>
                <a:lnTo>
                  <a:pt x="44" y="170"/>
                </a:ln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42" y="169"/>
                </a:lnTo>
                <a:lnTo>
                  <a:pt x="42" y="169"/>
                </a:lnTo>
                <a:lnTo>
                  <a:pt x="42" y="168"/>
                </a:lnTo>
                <a:lnTo>
                  <a:pt x="42" y="168"/>
                </a:lnTo>
                <a:lnTo>
                  <a:pt x="41" y="168"/>
                </a:lnTo>
                <a:lnTo>
                  <a:pt x="41" y="167"/>
                </a:lnTo>
                <a:lnTo>
                  <a:pt x="41" y="167"/>
                </a:lnTo>
                <a:lnTo>
                  <a:pt x="41" y="167"/>
                </a:lnTo>
                <a:lnTo>
                  <a:pt x="40" y="167"/>
                </a:lnTo>
                <a:lnTo>
                  <a:pt x="40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4"/>
                </a:lnTo>
                <a:lnTo>
                  <a:pt x="40" y="164"/>
                </a:lnTo>
                <a:lnTo>
                  <a:pt x="40" y="163"/>
                </a:lnTo>
                <a:lnTo>
                  <a:pt x="40" y="163"/>
                </a:lnTo>
                <a:lnTo>
                  <a:pt x="39" y="163"/>
                </a:lnTo>
                <a:lnTo>
                  <a:pt x="39" y="162"/>
                </a:lnTo>
                <a:lnTo>
                  <a:pt x="39" y="162"/>
                </a:lnTo>
                <a:lnTo>
                  <a:pt x="39" y="162"/>
                </a:lnTo>
                <a:lnTo>
                  <a:pt x="39" y="162"/>
                </a:lnTo>
                <a:lnTo>
                  <a:pt x="39" y="161"/>
                </a:lnTo>
                <a:lnTo>
                  <a:pt x="38" y="161"/>
                </a:lnTo>
                <a:lnTo>
                  <a:pt x="38" y="160"/>
                </a:lnTo>
                <a:lnTo>
                  <a:pt x="38" y="160"/>
                </a:lnTo>
                <a:lnTo>
                  <a:pt x="38" y="160"/>
                </a:lnTo>
                <a:lnTo>
                  <a:pt x="37" y="160"/>
                </a:lnTo>
                <a:lnTo>
                  <a:pt x="37" y="160"/>
                </a:lnTo>
                <a:lnTo>
                  <a:pt x="37" y="159"/>
                </a:lnTo>
                <a:lnTo>
                  <a:pt x="36" y="159"/>
                </a:lnTo>
                <a:lnTo>
                  <a:pt x="36" y="159"/>
                </a:lnTo>
                <a:lnTo>
                  <a:pt x="36" y="159"/>
                </a:lnTo>
                <a:lnTo>
                  <a:pt x="36" y="159"/>
                </a:lnTo>
                <a:lnTo>
                  <a:pt x="35" y="159"/>
                </a:lnTo>
                <a:lnTo>
                  <a:pt x="35" y="160"/>
                </a:lnTo>
                <a:lnTo>
                  <a:pt x="35" y="160"/>
                </a:lnTo>
                <a:lnTo>
                  <a:pt x="35" y="160"/>
                </a:lnTo>
                <a:lnTo>
                  <a:pt x="35" y="161"/>
                </a:lnTo>
                <a:lnTo>
                  <a:pt x="35" y="161"/>
                </a:lnTo>
                <a:lnTo>
                  <a:pt x="35" y="162"/>
                </a:lnTo>
                <a:lnTo>
                  <a:pt x="35" y="162"/>
                </a:lnTo>
                <a:lnTo>
                  <a:pt x="35" y="162"/>
                </a:lnTo>
                <a:lnTo>
                  <a:pt x="35" y="163"/>
                </a:lnTo>
                <a:lnTo>
                  <a:pt x="35" y="163"/>
                </a:lnTo>
                <a:lnTo>
                  <a:pt x="35" y="164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3" y="166"/>
                </a:lnTo>
                <a:lnTo>
                  <a:pt x="33" y="166"/>
                </a:lnTo>
                <a:lnTo>
                  <a:pt x="33" y="166"/>
                </a:lnTo>
                <a:lnTo>
                  <a:pt x="32" y="166"/>
                </a:lnTo>
                <a:lnTo>
                  <a:pt x="32" y="166"/>
                </a:lnTo>
                <a:lnTo>
                  <a:pt x="31" y="167"/>
                </a:lnTo>
                <a:lnTo>
                  <a:pt x="30" y="167"/>
                </a:lnTo>
                <a:lnTo>
                  <a:pt x="29" y="166"/>
                </a:lnTo>
                <a:lnTo>
                  <a:pt x="29" y="167"/>
                </a:lnTo>
                <a:lnTo>
                  <a:pt x="29" y="167"/>
                </a:lnTo>
                <a:lnTo>
                  <a:pt x="28" y="168"/>
                </a:lnTo>
                <a:lnTo>
                  <a:pt x="27" y="168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6" y="169"/>
                </a:lnTo>
                <a:lnTo>
                  <a:pt x="26" y="169"/>
                </a:lnTo>
                <a:lnTo>
                  <a:pt x="25" y="170"/>
                </a:lnTo>
                <a:lnTo>
                  <a:pt x="25" y="170"/>
                </a:lnTo>
                <a:lnTo>
                  <a:pt x="24" y="170"/>
                </a:lnTo>
                <a:lnTo>
                  <a:pt x="24" y="170"/>
                </a:lnTo>
                <a:lnTo>
                  <a:pt x="23" y="170"/>
                </a:lnTo>
                <a:lnTo>
                  <a:pt x="23" y="171"/>
                </a:lnTo>
                <a:lnTo>
                  <a:pt x="22" y="171"/>
                </a:lnTo>
                <a:lnTo>
                  <a:pt x="22" y="171"/>
                </a:lnTo>
                <a:lnTo>
                  <a:pt x="21" y="172"/>
                </a:lnTo>
                <a:lnTo>
                  <a:pt x="20" y="172"/>
                </a:lnTo>
                <a:lnTo>
                  <a:pt x="20" y="173"/>
                </a:lnTo>
                <a:lnTo>
                  <a:pt x="19" y="173"/>
                </a:lnTo>
                <a:lnTo>
                  <a:pt x="19" y="173"/>
                </a:lnTo>
                <a:lnTo>
                  <a:pt x="18" y="174"/>
                </a:lnTo>
                <a:lnTo>
                  <a:pt x="18" y="173"/>
                </a:lnTo>
                <a:lnTo>
                  <a:pt x="18" y="173"/>
                </a:lnTo>
                <a:lnTo>
                  <a:pt x="18" y="173"/>
                </a:lnTo>
                <a:lnTo>
                  <a:pt x="18" y="172"/>
                </a:lnTo>
                <a:lnTo>
                  <a:pt x="18" y="172"/>
                </a:lnTo>
                <a:lnTo>
                  <a:pt x="18" y="172"/>
                </a:lnTo>
                <a:lnTo>
                  <a:pt x="18" y="172"/>
                </a:lnTo>
                <a:lnTo>
                  <a:pt x="18" y="171"/>
                </a:lnTo>
                <a:lnTo>
                  <a:pt x="17" y="171"/>
                </a:lnTo>
                <a:lnTo>
                  <a:pt x="17" y="171"/>
                </a:lnTo>
                <a:lnTo>
                  <a:pt x="17" y="171"/>
                </a:lnTo>
                <a:lnTo>
                  <a:pt x="17" y="170"/>
                </a:lnTo>
                <a:lnTo>
                  <a:pt x="17" y="170"/>
                </a:lnTo>
                <a:lnTo>
                  <a:pt x="17" y="170"/>
                </a:lnTo>
                <a:lnTo>
                  <a:pt x="17" y="170"/>
                </a:lnTo>
                <a:lnTo>
                  <a:pt x="17" y="169"/>
                </a:lnTo>
                <a:lnTo>
                  <a:pt x="17" y="169"/>
                </a:lnTo>
                <a:lnTo>
                  <a:pt x="17" y="169"/>
                </a:lnTo>
                <a:lnTo>
                  <a:pt x="17" y="168"/>
                </a:lnTo>
                <a:lnTo>
                  <a:pt x="16" y="168"/>
                </a:lnTo>
                <a:lnTo>
                  <a:pt x="16" y="168"/>
                </a:lnTo>
                <a:lnTo>
                  <a:pt x="16" y="168"/>
                </a:lnTo>
                <a:lnTo>
                  <a:pt x="16" y="167"/>
                </a:lnTo>
                <a:lnTo>
                  <a:pt x="15" y="167"/>
                </a:lnTo>
                <a:lnTo>
                  <a:pt x="15" y="166"/>
                </a:lnTo>
                <a:lnTo>
                  <a:pt x="15" y="166"/>
                </a:lnTo>
                <a:lnTo>
                  <a:pt x="15" y="166"/>
                </a:lnTo>
                <a:lnTo>
                  <a:pt x="15" y="166"/>
                </a:lnTo>
                <a:lnTo>
                  <a:pt x="14" y="166"/>
                </a:lnTo>
                <a:lnTo>
                  <a:pt x="14" y="165"/>
                </a:lnTo>
                <a:lnTo>
                  <a:pt x="14" y="165"/>
                </a:lnTo>
                <a:lnTo>
                  <a:pt x="13" y="165"/>
                </a:lnTo>
                <a:lnTo>
                  <a:pt x="13" y="165"/>
                </a:lnTo>
                <a:lnTo>
                  <a:pt x="13" y="165"/>
                </a:lnTo>
                <a:lnTo>
                  <a:pt x="13" y="165"/>
                </a:lnTo>
                <a:lnTo>
                  <a:pt x="13" y="164"/>
                </a:lnTo>
                <a:lnTo>
                  <a:pt x="13" y="164"/>
                </a:lnTo>
                <a:lnTo>
                  <a:pt x="13" y="163"/>
                </a:lnTo>
                <a:lnTo>
                  <a:pt x="13" y="163"/>
                </a:lnTo>
                <a:lnTo>
                  <a:pt x="12" y="163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1" y="162"/>
                </a:lnTo>
                <a:lnTo>
                  <a:pt x="11" y="162"/>
                </a:lnTo>
                <a:lnTo>
                  <a:pt x="11" y="162"/>
                </a:lnTo>
                <a:lnTo>
                  <a:pt x="11" y="162"/>
                </a:lnTo>
                <a:lnTo>
                  <a:pt x="11" y="161"/>
                </a:lnTo>
                <a:lnTo>
                  <a:pt x="10" y="161"/>
                </a:lnTo>
                <a:lnTo>
                  <a:pt x="10" y="161"/>
                </a:lnTo>
                <a:lnTo>
                  <a:pt x="10" y="161"/>
                </a:lnTo>
                <a:lnTo>
                  <a:pt x="10" y="160"/>
                </a:lnTo>
                <a:lnTo>
                  <a:pt x="9" y="160"/>
                </a:lnTo>
                <a:lnTo>
                  <a:pt x="9" y="160"/>
                </a:lnTo>
                <a:lnTo>
                  <a:pt x="9" y="160"/>
                </a:lnTo>
                <a:lnTo>
                  <a:pt x="9" y="159"/>
                </a:lnTo>
                <a:lnTo>
                  <a:pt x="8" y="159"/>
                </a:lnTo>
                <a:lnTo>
                  <a:pt x="8" y="159"/>
                </a:lnTo>
                <a:lnTo>
                  <a:pt x="8" y="159"/>
                </a:lnTo>
                <a:lnTo>
                  <a:pt x="8" y="158"/>
                </a:lnTo>
                <a:lnTo>
                  <a:pt x="7" y="158"/>
                </a:lnTo>
                <a:lnTo>
                  <a:pt x="7" y="158"/>
                </a:lnTo>
                <a:lnTo>
                  <a:pt x="7" y="158"/>
                </a:lnTo>
                <a:lnTo>
                  <a:pt x="7" y="158"/>
                </a:lnTo>
                <a:lnTo>
                  <a:pt x="7" y="158"/>
                </a:lnTo>
                <a:lnTo>
                  <a:pt x="7" y="157"/>
                </a:lnTo>
                <a:lnTo>
                  <a:pt x="6" y="157"/>
                </a:lnTo>
                <a:lnTo>
                  <a:pt x="6" y="157"/>
                </a:lnTo>
                <a:lnTo>
                  <a:pt x="6" y="156"/>
                </a:lnTo>
                <a:lnTo>
                  <a:pt x="5" y="156"/>
                </a:lnTo>
                <a:lnTo>
                  <a:pt x="5" y="156"/>
                </a:lnTo>
                <a:lnTo>
                  <a:pt x="5" y="156"/>
                </a:lnTo>
                <a:lnTo>
                  <a:pt x="4" y="155"/>
                </a:lnTo>
                <a:lnTo>
                  <a:pt x="4" y="155"/>
                </a:lnTo>
                <a:lnTo>
                  <a:pt x="4" y="155"/>
                </a:lnTo>
                <a:lnTo>
                  <a:pt x="3" y="155"/>
                </a:lnTo>
                <a:lnTo>
                  <a:pt x="3" y="155"/>
                </a:lnTo>
                <a:lnTo>
                  <a:pt x="2" y="155"/>
                </a:lnTo>
                <a:lnTo>
                  <a:pt x="2" y="155"/>
                </a:lnTo>
                <a:lnTo>
                  <a:pt x="2" y="155"/>
                </a:lnTo>
                <a:lnTo>
                  <a:pt x="2" y="154"/>
                </a:lnTo>
                <a:lnTo>
                  <a:pt x="2" y="154"/>
                </a:lnTo>
                <a:lnTo>
                  <a:pt x="1" y="154"/>
                </a:lnTo>
                <a:lnTo>
                  <a:pt x="1" y="154"/>
                </a:lnTo>
                <a:lnTo>
                  <a:pt x="0" y="154"/>
                </a:lnTo>
                <a:lnTo>
                  <a:pt x="0" y="154"/>
                </a:lnTo>
                <a:lnTo>
                  <a:pt x="0" y="154"/>
                </a:lnTo>
                <a:lnTo>
                  <a:pt x="0" y="154"/>
                </a:lnTo>
                <a:lnTo>
                  <a:pt x="0" y="154"/>
                </a:lnTo>
                <a:lnTo>
                  <a:pt x="0" y="153"/>
                </a:lnTo>
                <a:lnTo>
                  <a:pt x="0" y="153"/>
                </a:lnTo>
                <a:lnTo>
                  <a:pt x="0" y="152"/>
                </a:lnTo>
                <a:lnTo>
                  <a:pt x="0" y="152"/>
                </a:lnTo>
                <a:lnTo>
                  <a:pt x="0" y="151"/>
                </a:lnTo>
                <a:lnTo>
                  <a:pt x="0" y="151"/>
                </a:lnTo>
                <a:lnTo>
                  <a:pt x="0" y="151"/>
                </a:lnTo>
                <a:lnTo>
                  <a:pt x="0" y="150"/>
                </a:lnTo>
                <a:lnTo>
                  <a:pt x="0" y="150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8"/>
                </a:lnTo>
                <a:lnTo>
                  <a:pt x="0" y="148"/>
                </a:lnTo>
                <a:lnTo>
                  <a:pt x="0" y="147"/>
                </a:lnTo>
                <a:lnTo>
                  <a:pt x="0" y="147"/>
                </a:lnTo>
                <a:lnTo>
                  <a:pt x="0" y="147"/>
                </a:lnTo>
                <a:lnTo>
                  <a:pt x="0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5"/>
                </a:lnTo>
                <a:lnTo>
                  <a:pt x="2" y="145"/>
                </a:lnTo>
                <a:lnTo>
                  <a:pt x="2" y="145"/>
                </a:lnTo>
                <a:lnTo>
                  <a:pt x="2" y="145"/>
                </a:lnTo>
                <a:lnTo>
                  <a:pt x="2" y="144"/>
                </a:lnTo>
                <a:lnTo>
                  <a:pt x="2" y="144"/>
                </a:lnTo>
                <a:lnTo>
                  <a:pt x="1" y="144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2"/>
                </a:lnTo>
                <a:lnTo>
                  <a:pt x="2" y="142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2" y="140"/>
                </a:lnTo>
                <a:lnTo>
                  <a:pt x="3" y="140"/>
                </a:lnTo>
                <a:lnTo>
                  <a:pt x="3" y="140"/>
                </a:lnTo>
                <a:lnTo>
                  <a:pt x="4" y="140"/>
                </a:lnTo>
                <a:lnTo>
                  <a:pt x="4" y="139"/>
                </a:lnTo>
                <a:lnTo>
                  <a:pt x="4" y="139"/>
                </a:lnTo>
                <a:lnTo>
                  <a:pt x="4" y="139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6" y="138"/>
                </a:lnTo>
                <a:lnTo>
                  <a:pt x="6" y="137"/>
                </a:lnTo>
                <a:lnTo>
                  <a:pt x="6" y="137"/>
                </a:lnTo>
                <a:lnTo>
                  <a:pt x="6" y="137"/>
                </a:lnTo>
                <a:lnTo>
                  <a:pt x="6" y="137"/>
                </a:lnTo>
                <a:lnTo>
                  <a:pt x="7" y="137"/>
                </a:lnTo>
                <a:lnTo>
                  <a:pt x="7" y="136"/>
                </a:lnTo>
                <a:lnTo>
                  <a:pt x="7" y="136"/>
                </a:lnTo>
                <a:lnTo>
                  <a:pt x="7" y="135"/>
                </a:lnTo>
                <a:lnTo>
                  <a:pt x="7" y="135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3"/>
                </a:lnTo>
                <a:lnTo>
                  <a:pt x="7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9" y="133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2" y="131"/>
                </a:lnTo>
                <a:lnTo>
                  <a:pt x="12" y="131"/>
                </a:lnTo>
                <a:lnTo>
                  <a:pt x="13" y="131"/>
                </a:lnTo>
                <a:lnTo>
                  <a:pt x="13" y="130"/>
                </a:lnTo>
                <a:lnTo>
                  <a:pt x="13" y="130"/>
                </a:lnTo>
                <a:lnTo>
                  <a:pt x="14" y="130"/>
                </a:lnTo>
                <a:lnTo>
                  <a:pt x="14" y="130"/>
                </a:lnTo>
                <a:lnTo>
                  <a:pt x="14" y="130"/>
                </a:lnTo>
                <a:lnTo>
                  <a:pt x="15" y="130"/>
                </a:lnTo>
                <a:lnTo>
                  <a:pt x="15" y="129"/>
                </a:lnTo>
                <a:lnTo>
                  <a:pt x="15" y="129"/>
                </a:lnTo>
                <a:lnTo>
                  <a:pt x="15" y="129"/>
                </a:lnTo>
                <a:lnTo>
                  <a:pt x="15" y="129"/>
                </a:lnTo>
                <a:lnTo>
                  <a:pt x="15" y="129"/>
                </a:lnTo>
                <a:lnTo>
                  <a:pt x="15" y="129"/>
                </a:lnTo>
                <a:lnTo>
                  <a:pt x="15" y="128"/>
                </a:lnTo>
                <a:lnTo>
                  <a:pt x="16" y="128"/>
                </a:lnTo>
                <a:lnTo>
                  <a:pt x="16" y="128"/>
                </a:lnTo>
                <a:lnTo>
                  <a:pt x="16" y="127"/>
                </a:lnTo>
                <a:lnTo>
                  <a:pt x="16" y="127"/>
                </a:lnTo>
                <a:lnTo>
                  <a:pt x="16" y="127"/>
                </a:lnTo>
                <a:lnTo>
                  <a:pt x="17" y="127"/>
                </a:lnTo>
                <a:lnTo>
                  <a:pt x="17" y="127"/>
                </a:lnTo>
                <a:lnTo>
                  <a:pt x="17" y="126"/>
                </a:lnTo>
                <a:lnTo>
                  <a:pt x="18" y="126"/>
                </a:lnTo>
                <a:lnTo>
                  <a:pt x="18" y="126"/>
                </a:lnTo>
                <a:lnTo>
                  <a:pt x="19" y="126"/>
                </a:lnTo>
                <a:lnTo>
                  <a:pt x="19" y="126"/>
                </a:lnTo>
                <a:lnTo>
                  <a:pt x="19" y="125"/>
                </a:lnTo>
                <a:lnTo>
                  <a:pt x="19" y="125"/>
                </a:lnTo>
                <a:lnTo>
                  <a:pt x="19" y="125"/>
                </a:lnTo>
                <a:lnTo>
                  <a:pt x="19" y="124"/>
                </a:lnTo>
                <a:lnTo>
                  <a:pt x="19" y="124"/>
                </a:lnTo>
                <a:lnTo>
                  <a:pt x="19" y="123"/>
                </a:lnTo>
                <a:lnTo>
                  <a:pt x="19" y="123"/>
                </a:lnTo>
                <a:lnTo>
                  <a:pt x="19" y="123"/>
                </a:lnTo>
                <a:lnTo>
                  <a:pt x="19" y="122"/>
                </a:lnTo>
                <a:lnTo>
                  <a:pt x="19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1"/>
                </a:lnTo>
                <a:lnTo>
                  <a:pt x="20" y="121"/>
                </a:lnTo>
                <a:lnTo>
                  <a:pt x="21" y="121"/>
                </a:lnTo>
                <a:lnTo>
                  <a:pt x="21" y="121"/>
                </a:lnTo>
                <a:lnTo>
                  <a:pt x="21" y="121"/>
                </a:lnTo>
                <a:lnTo>
                  <a:pt x="21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3" y="120"/>
                </a:lnTo>
                <a:lnTo>
                  <a:pt x="23" y="119"/>
                </a:lnTo>
                <a:lnTo>
                  <a:pt x="23" y="119"/>
                </a:lnTo>
                <a:lnTo>
                  <a:pt x="23" y="119"/>
                </a:lnTo>
                <a:lnTo>
                  <a:pt x="23" y="118"/>
                </a:lnTo>
                <a:lnTo>
                  <a:pt x="23" y="118"/>
                </a:lnTo>
                <a:lnTo>
                  <a:pt x="23" y="118"/>
                </a:lnTo>
                <a:lnTo>
                  <a:pt x="23" y="117"/>
                </a:lnTo>
                <a:lnTo>
                  <a:pt x="23" y="117"/>
                </a:lnTo>
                <a:lnTo>
                  <a:pt x="23" y="116"/>
                </a:lnTo>
                <a:lnTo>
                  <a:pt x="23" y="116"/>
                </a:lnTo>
                <a:lnTo>
                  <a:pt x="23" y="116"/>
                </a:lnTo>
                <a:lnTo>
                  <a:pt x="23" y="115"/>
                </a:lnTo>
                <a:lnTo>
                  <a:pt x="23" y="115"/>
                </a:lnTo>
                <a:lnTo>
                  <a:pt x="24" y="115"/>
                </a:lnTo>
                <a:lnTo>
                  <a:pt x="24" y="114"/>
                </a:lnTo>
                <a:lnTo>
                  <a:pt x="24" y="114"/>
                </a:lnTo>
                <a:lnTo>
                  <a:pt x="24" y="113"/>
                </a:lnTo>
                <a:lnTo>
                  <a:pt x="24" y="113"/>
                </a:lnTo>
                <a:lnTo>
                  <a:pt x="24" y="112"/>
                </a:lnTo>
                <a:lnTo>
                  <a:pt x="24" y="112"/>
                </a:lnTo>
                <a:lnTo>
                  <a:pt x="24" y="112"/>
                </a:lnTo>
                <a:lnTo>
                  <a:pt x="24" y="112"/>
                </a:lnTo>
                <a:lnTo>
                  <a:pt x="24" y="111"/>
                </a:lnTo>
                <a:lnTo>
                  <a:pt x="25" y="111"/>
                </a:lnTo>
                <a:lnTo>
                  <a:pt x="25" y="111"/>
                </a:lnTo>
                <a:lnTo>
                  <a:pt x="25" y="111"/>
                </a:lnTo>
                <a:lnTo>
                  <a:pt x="25" y="110"/>
                </a:lnTo>
                <a:lnTo>
                  <a:pt x="25" y="110"/>
                </a:lnTo>
                <a:lnTo>
                  <a:pt x="25" y="109"/>
                </a:lnTo>
                <a:lnTo>
                  <a:pt x="25" y="109"/>
                </a:lnTo>
                <a:lnTo>
                  <a:pt x="25" y="108"/>
                </a:lnTo>
                <a:lnTo>
                  <a:pt x="25" y="108"/>
                </a:lnTo>
                <a:lnTo>
                  <a:pt x="25" y="108"/>
                </a:lnTo>
                <a:lnTo>
                  <a:pt x="25" y="107"/>
                </a:lnTo>
                <a:lnTo>
                  <a:pt x="25" y="107"/>
                </a:lnTo>
                <a:lnTo>
                  <a:pt x="25" y="106"/>
                </a:lnTo>
                <a:lnTo>
                  <a:pt x="25" y="106"/>
                </a:lnTo>
                <a:lnTo>
                  <a:pt x="25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4"/>
                </a:lnTo>
                <a:lnTo>
                  <a:pt x="25" y="104"/>
                </a:lnTo>
                <a:lnTo>
                  <a:pt x="25" y="104"/>
                </a:lnTo>
                <a:lnTo>
                  <a:pt x="25" y="104"/>
                </a:lnTo>
                <a:lnTo>
                  <a:pt x="26" y="104"/>
                </a:lnTo>
                <a:lnTo>
                  <a:pt x="26" y="104"/>
                </a:lnTo>
                <a:lnTo>
                  <a:pt x="27" y="104"/>
                </a:lnTo>
                <a:lnTo>
                  <a:pt x="27" y="104"/>
                </a:lnTo>
                <a:lnTo>
                  <a:pt x="27" y="103"/>
                </a:lnTo>
                <a:lnTo>
                  <a:pt x="27" y="103"/>
                </a:lnTo>
                <a:lnTo>
                  <a:pt x="28" y="103"/>
                </a:lnTo>
                <a:lnTo>
                  <a:pt x="28" y="103"/>
                </a:lnTo>
                <a:lnTo>
                  <a:pt x="28" y="103"/>
                </a:lnTo>
                <a:lnTo>
                  <a:pt x="29" y="103"/>
                </a:lnTo>
                <a:lnTo>
                  <a:pt x="29" y="102"/>
                </a:lnTo>
                <a:lnTo>
                  <a:pt x="29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1"/>
                </a:lnTo>
                <a:lnTo>
                  <a:pt x="30" y="101"/>
                </a:lnTo>
                <a:lnTo>
                  <a:pt x="30" y="101"/>
                </a:lnTo>
                <a:lnTo>
                  <a:pt x="30" y="100"/>
                </a:lnTo>
                <a:lnTo>
                  <a:pt x="29" y="100"/>
                </a:lnTo>
                <a:lnTo>
                  <a:pt x="29" y="100"/>
                </a:lnTo>
                <a:lnTo>
                  <a:pt x="29" y="100"/>
                </a:lnTo>
                <a:lnTo>
                  <a:pt x="29" y="100"/>
                </a:lnTo>
                <a:lnTo>
                  <a:pt x="28" y="100"/>
                </a:lnTo>
                <a:lnTo>
                  <a:pt x="28" y="100"/>
                </a:lnTo>
                <a:lnTo>
                  <a:pt x="28" y="100"/>
                </a:lnTo>
                <a:lnTo>
                  <a:pt x="27" y="100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8"/>
                </a:lnTo>
                <a:lnTo>
                  <a:pt x="27" y="98"/>
                </a:lnTo>
                <a:lnTo>
                  <a:pt x="27" y="98"/>
                </a:lnTo>
                <a:lnTo>
                  <a:pt x="26" y="98"/>
                </a:lnTo>
                <a:lnTo>
                  <a:pt x="26" y="97"/>
                </a:lnTo>
                <a:lnTo>
                  <a:pt x="26" y="97"/>
                </a:lnTo>
                <a:lnTo>
                  <a:pt x="26" y="97"/>
                </a:lnTo>
                <a:lnTo>
                  <a:pt x="26" y="96"/>
                </a:lnTo>
                <a:lnTo>
                  <a:pt x="25" y="96"/>
                </a:lnTo>
                <a:lnTo>
                  <a:pt x="25" y="96"/>
                </a:lnTo>
                <a:lnTo>
                  <a:pt x="25" y="96"/>
                </a:lnTo>
                <a:lnTo>
                  <a:pt x="25" y="95"/>
                </a:lnTo>
                <a:lnTo>
                  <a:pt x="25" y="95"/>
                </a:lnTo>
                <a:lnTo>
                  <a:pt x="24" y="95"/>
                </a:lnTo>
                <a:lnTo>
                  <a:pt x="24" y="95"/>
                </a:lnTo>
                <a:lnTo>
                  <a:pt x="24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2" y="94"/>
                </a:lnTo>
                <a:lnTo>
                  <a:pt x="22" y="93"/>
                </a:lnTo>
                <a:lnTo>
                  <a:pt x="22" y="93"/>
                </a:lnTo>
                <a:lnTo>
                  <a:pt x="22" y="93"/>
                </a:lnTo>
                <a:lnTo>
                  <a:pt x="22" y="92"/>
                </a:lnTo>
                <a:lnTo>
                  <a:pt x="21" y="92"/>
                </a:lnTo>
                <a:lnTo>
                  <a:pt x="21" y="92"/>
                </a:lnTo>
                <a:lnTo>
                  <a:pt x="21" y="91"/>
                </a:lnTo>
                <a:lnTo>
                  <a:pt x="21" y="91"/>
                </a:lnTo>
                <a:lnTo>
                  <a:pt x="20" y="91"/>
                </a:lnTo>
                <a:lnTo>
                  <a:pt x="20" y="91"/>
                </a:lnTo>
                <a:lnTo>
                  <a:pt x="19" y="91"/>
                </a:lnTo>
                <a:lnTo>
                  <a:pt x="19" y="91"/>
                </a:lnTo>
                <a:lnTo>
                  <a:pt x="19" y="91"/>
                </a:lnTo>
                <a:lnTo>
                  <a:pt x="19" y="91"/>
                </a:lnTo>
                <a:lnTo>
                  <a:pt x="18" y="91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7" y="89"/>
                </a:lnTo>
                <a:lnTo>
                  <a:pt x="17" y="89"/>
                </a:lnTo>
                <a:lnTo>
                  <a:pt x="17" y="88"/>
                </a:lnTo>
                <a:lnTo>
                  <a:pt x="17" y="88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7" y="86"/>
                </a:lnTo>
                <a:lnTo>
                  <a:pt x="16" y="86"/>
                </a:lnTo>
                <a:lnTo>
                  <a:pt x="16" y="86"/>
                </a:lnTo>
                <a:lnTo>
                  <a:pt x="15" y="86"/>
                </a:lnTo>
                <a:lnTo>
                  <a:pt x="15" y="85"/>
                </a:lnTo>
                <a:lnTo>
                  <a:pt x="15" y="85"/>
                </a:lnTo>
                <a:lnTo>
                  <a:pt x="15" y="85"/>
                </a:lnTo>
                <a:lnTo>
                  <a:pt x="15" y="84"/>
                </a:lnTo>
                <a:lnTo>
                  <a:pt x="15" y="84"/>
                </a:lnTo>
                <a:lnTo>
                  <a:pt x="15" y="84"/>
                </a:lnTo>
                <a:lnTo>
                  <a:pt x="15" y="83"/>
                </a:lnTo>
                <a:lnTo>
                  <a:pt x="15" y="83"/>
                </a:lnTo>
                <a:lnTo>
                  <a:pt x="15" y="83"/>
                </a:lnTo>
                <a:lnTo>
                  <a:pt x="15" y="83"/>
                </a:lnTo>
                <a:lnTo>
                  <a:pt x="14" y="82"/>
                </a:lnTo>
                <a:lnTo>
                  <a:pt x="14" y="82"/>
                </a:lnTo>
                <a:lnTo>
                  <a:pt x="14" y="82"/>
                </a:lnTo>
                <a:lnTo>
                  <a:pt x="14" y="81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3" y="79"/>
                </a:lnTo>
                <a:lnTo>
                  <a:pt x="13" y="79"/>
                </a:lnTo>
                <a:lnTo>
                  <a:pt x="13" y="79"/>
                </a:lnTo>
                <a:lnTo>
                  <a:pt x="13" y="79"/>
                </a:lnTo>
                <a:lnTo>
                  <a:pt x="13" y="78"/>
                </a:lnTo>
                <a:lnTo>
                  <a:pt x="13" y="78"/>
                </a:lnTo>
                <a:lnTo>
                  <a:pt x="13" y="78"/>
                </a:lnTo>
                <a:lnTo>
                  <a:pt x="13" y="77"/>
                </a:lnTo>
                <a:lnTo>
                  <a:pt x="13" y="77"/>
                </a:lnTo>
                <a:lnTo>
                  <a:pt x="12" y="77"/>
                </a:lnTo>
                <a:lnTo>
                  <a:pt x="12" y="76"/>
                </a:lnTo>
                <a:lnTo>
                  <a:pt x="12" y="76"/>
                </a:lnTo>
                <a:lnTo>
                  <a:pt x="11" y="76"/>
                </a:lnTo>
                <a:lnTo>
                  <a:pt x="11" y="76"/>
                </a:lnTo>
                <a:lnTo>
                  <a:pt x="11" y="76"/>
                </a:lnTo>
                <a:lnTo>
                  <a:pt x="10" y="76"/>
                </a:lnTo>
                <a:lnTo>
                  <a:pt x="10" y="76"/>
                </a:lnTo>
                <a:lnTo>
                  <a:pt x="10" y="75"/>
                </a:lnTo>
                <a:lnTo>
                  <a:pt x="9" y="75"/>
                </a:lnTo>
                <a:lnTo>
                  <a:pt x="9" y="75"/>
                </a:lnTo>
                <a:lnTo>
                  <a:pt x="9" y="75"/>
                </a:lnTo>
                <a:lnTo>
                  <a:pt x="9" y="75"/>
                </a:lnTo>
                <a:lnTo>
                  <a:pt x="9" y="74"/>
                </a:lnTo>
                <a:lnTo>
                  <a:pt x="9" y="74"/>
                </a:lnTo>
                <a:lnTo>
                  <a:pt x="9" y="73"/>
                </a:lnTo>
                <a:lnTo>
                  <a:pt x="9" y="73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1"/>
                </a:lnTo>
                <a:lnTo>
                  <a:pt x="9" y="71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9" y="69"/>
                </a:lnTo>
                <a:lnTo>
                  <a:pt x="9" y="69"/>
                </a:lnTo>
                <a:lnTo>
                  <a:pt x="9" y="68"/>
                </a:lnTo>
                <a:lnTo>
                  <a:pt x="8" y="68"/>
                </a:lnTo>
                <a:lnTo>
                  <a:pt x="8" y="68"/>
                </a:lnTo>
                <a:lnTo>
                  <a:pt x="8" y="68"/>
                </a:lnTo>
                <a:lnTo>
                  <a:pt x="8" y="67"/>
                </a:lnTo>
                <a:lnTo>
                  <a:pt x="8" y="67"/>
                </a:lnTo>
                <a:lnTo>
                  <a:pt x="8" y="66"/>
                </a:lnTo>
                <a:lnTo>
                  <a:pt x="8" y="66"/>
                </a:lnTo>
                <a:lnTo>
                  <a:pt x="8" y="66"/>
                </a:lnTo>
                <a:lnTo>
                  <a:pt x="8" y="65"/>
                </a:lnTo>
                <a:lnTo>
                  <a:pt x="8" y="65"/>
                </a:lnTo>
                <a:lnTo>
                  <a:pt x="8" y="64"/>
                </a:lnTo>
                <a:lnTo>
                  <a:pt x="8" y="63"/>
                </a:lnTo>
                <a:lnTo>
                  <a:pt x="8" y="62"/>
                </a:lnTo>
                <a:lnTo>
                  <a:pt x="8" y="62"/>
                </a:lnTo>
                <a:lnTo>
                  <a:pt x="8" y="62"/>
                </a:lnTo>
                <a:lnTo>
                  <a:pt x="8" y="61"/>
                </a:lnTo>
                <a:lnTo>
                  <a:pt x="8" y="61"/>
                </a:lnTo>
                <a:lnTo>
                  <a:pt x="8" y="60"/>
                </a:lnTo>
                <a:lnTo>
                  <a:pt x="8" y="60"/>
                </a:lnTo>
                <a:lnTo>
                  <a:pt x="9" y="59"/>
                </a:lnTo>
                <a:lnTo>
                  <a:pt x="9" y="59"/>
                </a:lnTo>
                <a:lnTo>
                  <a:pt x="9" y="58"/>
                </a:lnTo>
                <a:lnTo>
                  <a:pt x="9" y="58"/>
                </a:lnTo>
                <a:lnTo>
                  <a:pt x="9" y="58"/>
                </a:lnTo>
                <a:lnTo>
                  <a:pt x="10" y="58"/>
                </a:lnTo>
                <a:lnTo>
                  <a:pt x="10" y="57"/>
                </a:lnTo>
                <a:lnTo>
                  <a:pt x="10" y="56"/>
                </a:lnTo>
                <a:lnTo>
                  <a:pt x="10" y="56"/>
                </a:lnTo>
                <a:lnTo>
                  <a:pt x="10" y="56"/>
                </a:lnTo>
                <a:lnTo>
                  <a:pt x="11" y="55"/>
                </a:lnTo>
                <a:lnTo>
                  <a:pt x="11" y="54"/>
                </a:lnTo>
                <a:lnTo>
                  <a:pt x="11" y="54"/>
                </a:lnTo>
                <a:lnTo>
                  <a:pt x="11" y="54"/>
                </a:lnTo>
                <a:lnTo>
                  <a:pt x="11" y="53"/>
                </a:lnTo>
                <a:lnTo>
                  <a:pt x="11" y="52"/>
                </a:lnTo>
                <a:lnTo>
                  <a:pt x="12" y="52"/>
                </a:lnTo>
                <a:lnTo>
                  <a:pt x="12" y="52"/>
                </a:lnTo>
                <a:lnTo>
                  <a:pt x="12" y="51"/>
                </a:lnTo>
                <a:lnTo>
                  <a:pt x="12" y="51"/>
                </a:lnTo>
                <a:lnTo>
                  <a:pt x="13" y="51"/>
                </a:lnTo>
                <a:lnTo>
                  <a:pt x="13" y="51"/>
                </a:lnTo>
                <a:lnTo>
                  <a:pt x="14" y="50"/>
                </a:lnTo>
                <a:lnTo>
                  <a:pt x="14" y="50"/>
                </a:lnTo>
                <a:lnTo>
                  <a:pt x="14" y="50"/>
                </a:lnTo>
                <a:lnTo>
                  <a:pt x="15" y="50"/>
                </a:lnTo>
                <a:lnTo>
                  <a:pt x="15" y="50"/>
                </a:lnTo>
                <a:lnTo>
                  <a:pt x="15" y="49"/>
                </a:lnTo>
                <a:lnTo>
                  <a:pt x="15" y="49"/>
                </a:lnTo>
                <a:lnTo>
                  <a:pt x="15" y="48"/>
                </a:lnTo>
                <a:lnTo>
                  <a:pt x="15" y="48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6" y="47"/>
                </a:lnTo>
                <a:lnTo>
                  <a:pt x="17" y="47"/>
                </a:lnTo>
                <a:lnTo>
                  <a:pt x="19" y="47"/>
                </a:lnTo>
                <a:lnTo>
                  <a:pt x="19" y="47"/>
                </a:lnTo>
                <a:lnTo>
                  <a:pt x="20" y="47"/>
                </a:lnTo>
                <a:lnTo>
                  <a:pt x="21" y="47"/>
                </a:lnTo>
                <a:lnTo>
                  <a:pt x="22" y="47"/>
                </a:lnTo>
                <a:lnTo>
                  <a:pt x="22" y="47"/>
                </a:lnTo>
                <a:lnTo>
                  <a:pt x="23" y="47"/>
                </a:lnTo>
                <a:lnTo>
                  <a:pt x="23" y="47"/>
                </a:lnTo>
                <a:lnTo>
                  <a:pt x="24" y="47"/>
                </a:lnTo>
                <a:lnTo>
                  <a:pt x="25" y="48"/>
                </a:lnTo>
                <a:lnTo>
                  <a:pt x="25" y="48"/>
                </a:lnTo>
                <a:lnTo>
                  <a:pt x="26" y="48"/>
                </a:lnTo>
                <a:lnTo>
                  <a:pt x="27" y="48"/>
                </a:lnTo>
                <a:lnTo>
                  <a:pt x="27" y="48"/>
                </a:lnTo>
                <a:lnTo>
                  <a:pt x="27" y="48"/>
                </a:lnTo>
                <a:lnTo>
                  <a:pt x="28" y="48"/>
                </a:lnTo>
                <a:lnTo>
                  <a:pt x="28" y="48"/>
                </a:lnTo>
                <a:lnTo>
                  <a:pt x="29" y="48"/>
                </a:lnTo>
                <a:lnTo>
                  <a:pt x="29" y="48"/>
                </a:lnTo>
                <a:lnTo>
                  <a:pt x="30" y="48"/>
                </a:lnTo>
                <a:lnTo>
                  <a:pt x="30" y="49"/>
                </a:lnTo>
                <a:lnTo>
                  <a:pt x="31" y="49"/>
                </a:lnTo>
                <a:lnTo>
                  <a:pt x="32" y="49"/>
                </a:lnTo>
                <a:lnTo>
                  <a:pt x="32" y="49"/>
                </a:lnTo>
                <a:lnTo>
                  <a:pt x="32" y="49"/>
                </a:lnTo>
                <a:lnTo>
                  <a:pt x="33" y="49"/>
                </a:lnTo>
                <a:lnTo>
                  <a:pt x="33" y="49"/>
                </a:lnTo>
                <a:lnTo>
                  <a:pt x="34" y="49"/>
                </a:lnTo>
                <a:lnTo>
                  <a:pt x="34" y="49"/>
                </a:lnTo>
                <a:lnTo>
                  <a:pt x="35" y="49"/>
                </a:lnTo>
                <a:lnTo>
                  <a:pt x="35" y="49"/>
                </a:lnTo>
                <a:lnTo>
                  <a:pt x="36" y="49"/>
                </a:lnTo>
                <a:lnTo>
                  <a:pt x="36" y="50"/>
                </a:lnTo>
                <a:lnTo>
                  <a:pt x="36" y="50"/>
                </a:lnTo>
                <a:lnTo>
                  <a:pt x="36" y="50"/>
                </a:lnTo>
                <a:lnTo>
                  <a:pt x="37" y="50"/>
                </a:lnTo>
                <a:lnTo>
                  <a:pt x="37" y="50"/>
                </a:lnTo>
                <a:lnTo>
                  <a:pt x="38" y="50"/>
                </a:lnTo>
                <a:lnTo>
                  <a:pt x="38" y="50"/>
                </a:lnTo>
                <a:lnTo>
                  <a:pt x="39" y="50"/>
                </a:lnTo>
                <a:lnTo>
                  <a:pt x="39" y="50"/>
                </a:lnTo>
                <a:lnTo>
                  <a:pt x="40" y="51"/>
                </a:lnTo>
                <a:lnTo>
                  <a:pt x="40" y="51"/>
                </a:lnTo>
                <a:lnTo>
                  <a:pt x="40" y="51"/>
                </a:lnTo>
                <a:lnTo>
                  <a:pt x="41" y="51"/>
                </a:lnTo>
                <a:lnTo>
                  <a:pt x="41" y="51"/>
                </a:lnTo>
                <a:lnTo>
                  <a:pt x="42" y="51"/>
                </a:lnTo>
                <a:lnTo>
                  <a:pt x="43" y="51"/>
                </a:lnTo>
                <a:lnTo>
                  <a:pt x="43" y="51"/>
                </a:lnTo>
                <a:lnTo>
                  <a:pt x="44" y="51"/>
                </a:lnTo>
                <a:lnTo>
                  <a:pt x="44" y="52"/>
                </a:lnTo>
                <a:lnTo>
                  <a:pt x="44" y="52"/>
                </a:lnTo>
                <a:lnTo>
                  <a:pt x="45" y="52"/>
                </a:lnTo>
                <a:lnTo>
                  <a:pt x="45" y="52"/>
                </a:lnTo>
                <a:lnTo>
                  <a:pt x="46" y="51"/>
                </a:lnTo>
                <a:lnTo>
                  <a:pt x="47" y="51"/>
                </a:lnTo>
                <a:lnTo>
                  <a:pt x="47" y="51"/>
                </a:lnTo>
                <a:lnTo>
                  <a:pt x="47" y="51"/>
                </a:lnTo>
                <a:lnTo>
                  <a:pt x="48" y="51"/>
                </a:lnTo>
                <a:lnTo>
                  <a:pt x="48" y="51"/>
                </a:lnTo>
                <a:lnTo>
                  <a:pt x="48" y="51"/>
                </a:lnTo>
                <a:lnTo>
                  <a:pt x="49" y="51"/>
                </a:lnTo>
                <a:lnTo>
                  <a:pt x="50" y="52"/>
                </a:lnTo>
                <a:lnTo>
                  <a:pt x="50" y="52"/>
                </a:lnTo>
                <a:lnTo>
                  <a:pt x="51" y="52"/>
                </a:lnTo>
                <a:lnTo>
                  <a:pt x="51" y="52"/>
                </a:lnTo>
                <a:lnTo>
                  <a:pt x="52" y="52"/>
                </a:lnTo>
                <a:lnTo>
                  <a:pt x="52" y="52"/>
                </a:lnTo>
                <a:lnTo>
                  <a:pt x="53" y="52"/>
                </a:lnTo>
                <a:lnTo>
                  <a:pt x="53" y="53"/>
                </a:lnTo>
                <a:lnTo>
                  <a:pt x="54" y="53"/>
                </a:lnTo>
                <a:lnTo>
                  <a:pt x="54" y="53"/>
                </a:lnTo>
                <a:lnTo>
                  <a:pt x="55" y="53"/>
                </a:lnTo>
                <a:lnTo>
                  <a:pt x="55" y="52"/>
                </a:lnTo>
                <a:lnTo>
                  <a:pt x="56" y="52"/>
                </a:lnTo>
                <a:lnTo>
                  <a:pt x="56" y="52"/>
                </a:lnTo>
                <a:lnTo>
                  <a:pt x="57" y="52"/>
                </a:lnTo>
                <a:lnTo>
                  <a:pt x="57" y="52"/>
                </a:lnTo>
                <a:lnTo>
                  <a:pt x="57" y="53"/>
                </a:lnTo>
                <a:lnTo>
                  <a:pt x="58" y="53"/>
                </a:lnTo>
                <a:lnTo>
                  <a:pt x="58" y="53"/>
                </a:lnTo>
                <a:lnTo>
                  <a:pt x="59" y="53"/>
                </a:lnTo>
                <a:lnTo>
                  <a:pt x="59" y="53"/>
                </a:lnTo>
                <a:lnTo>
                  <a:pt x="60" y="53"/>
                </a:lnTo>
                <a:lnTo>
                  <a:pt x="61" y="53"/>
                </a:lnTo>
                <a:lnTo>
                  <a:pt x="61" y="53"/>
                </a:lnTo>
                <a:lnTo>
                  <a:pt x="61" y="53"/>
                </a:lnTo>
                <a:lnTo>
                  <a:pt x="62" y="53"/>
                </a:lnTo>
                <a:lnTo>
                  <a:pt x="62" y="53"/>
                </a:lnTo>
                <a:lnTo>
                  <a:pt x="63" y="53"/>
                </a:lnTo>
                <a:lnTo>
                  <a:pt x="63" y="53"/>
                </a:lnTo>
                <a:lnTo>
                  <a:pt x="64" y="53"/>
                </a:lnTo>
                <a:lnTo>
                  <a:pt x="65" y="53"/>
                </a:lnTo>
                <a:lnTo>
                  <a:pt x="65" y="53"/>
                </a:lnTo>
                <a:lnTo>
                  <a:pt x="65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2"/>
                </a:lnTo>
                <a:lnTo>
                  <a:pt x="69" y="52"/>
                </a:lnTo>
                <a:lnTo>
                  <a:pt x="69" y="52"/>
                </a:lnTo>
                <a:lnTo>
                  <a:pt x="70" y="52"/>
                </a:lnTo>
                <a:lnTo>
                  <a:pt x="70" y="52"/>
                </a:lnTo>
                <a:lnTo>
                  <a:pt x="71" y="52"/>
                </a:lnTo>
                <a:lnTo>
                  <a:pt x="72" y="52"/>
                </a:lnTo>
                <a:lnTo>
                  <a:pt x="72" y="52"/>
                </a:lnTo>
                <a:lnTo>
                  <a:pt x="73" y="52"/>
                </a:lnTo>
                <a:lnTo>
                  <a:pt x="73" y="53"/>
                </a:lnTo>
                <a:lnTo>
                  <a:pt x="74" y="52"/>
                </a:lnTo>
                <a:lnTo>
                  <a:pt x="74" y="52"/>
                </a:lnTo>
                <a:lnTo>
                  <a:pt x="75" y="52"/>
                </a:lnTo>
                <a:lnTo>
                  <a:pt x="75" y="52"/>
                </a:lnTo>
                <a:lnTo>
                  <a:pt x="76" y="52"/>
                </a:lnTo>
                <a:lnTo>
                  <a:pt x="77" y="52"/>
                </a:lnTo>
                <a:lnTo>
                  <a:pt x="77" y="52"/>
                </a:lnTo>
                <a:lnTo>
                  <a:pt x="78" y="52"/>
                </a:lnTo>
                <a:lnTo>
                  <a:pt x="78" y="52"/>
                </a:lnTo>
                <a:lnTo>
                  <a:pt x="79" y="52"/>
                </a:lnTo>
                <a:lnTo>
                  <a:pt x="79" y="52"/>
                </a:lnTo>
                <a:lnTo>
                  <a:pt x="79" y="52"/>
                </a:lnTo>
                <a:lnTo>
                  <a:pt x="80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2" y="52"/>
                </a:lnTo>
                <a:lnTo>
                  <a:pt x="83" y="52"/>
                </a:lnTo>
                <a:lnTo>
                  <a:pt x="83" y="52"/>
                </a:lnTo>
                <a:lnTo>
                  <a:pt x="84" y="52"/>
                </a:lnTo>
                <a:lnTo>
                  <a:pt x="85" y="52"/>
                </a:lnTo>
                <a:lnTo>
                  <a:pt x="85" y="52"/>
                </a:lnTo>
                <a:lnTo>
                  <a:pt x="86" y="52"/>
                </a:lnTo>
                <a:lnTo>
                  <a:pt x="87" y="51"/>
                </a:lnTo>
                <a:lnTo>
                  <a:pt x="87" y="51"/>
                </a:lnTo>
                <a:lnTo>
                  <a:pt x="88" y="51"/>
                </a:lnTo>
                <a:lnTo>
                  <a:pt x="88" y="51"/>
                </a:lnTo>
                <a:lnTo>
                  <a:pt x="89" y="51"/>
                </a:lnTo>
                <a:lnTo>
                  <a:pt x="90" y="51"/>
                </a:lnTo>
                <a:lnTo>
                  <a:pt x="90" y="51"/>
                </a:lnTo>
                <a:lnTo>
                  <a:pt x="90" y="51"/>
                </a:lnTo>
                <a:lnTo>
                  <a:pt x="91" y="51"/>
                </a:lnTo>
                <a:lnTo>
                  <a:pt x="91" y="51"/>
                </a:lnTo>
                <a:lnTo>
                  <a:pt x="92" y="52"/>
                </a:lnTo>
                <a:lnTo>
                  <a:pt x="92" y="52"/>
                </a:lnTo>
                <a:lnTo>
                  <a:pt x="93" y="52"/>
                </a:lnTo>
                <a:lnTo>
                  <a:pt x="93" y="52"/>
                </a:lnTo>
                <a:lnTo>
                  <a:pt x="94" y="52"/>
                </a:lnTo>
                <a:lnTo>
                  <a:pt x="94" y="52"/>
                </a:lnTo>
                <a:lnTo>
                  <a:pt x="94" y="51"/>
                </a:lnTo>
                <a:lnTo>
                  <a:pt x="95" y="51"/>
                </a:lnTo>
                <a:lnTo>
                  <a:pt x="95" y="51"/>
                </a:lnTo>
                <a:lnTo>
                  <a:pt x="96" y="50"/>
                </a:lnTo>
                <a:lnTo>
                  <a:pt x="96" y="50"/>
                </a:lnTo>
                <a:lnTo>
                  <a:pt x="97" y="49"/>
                </a:lnTo>
                <a:lnTo>
                  <a:pt x="97" y="48"/>
                </a:lnTo>
                <a:lnTo>
                  <a:pt x="98" y="47"/>
                </a:lnTo>
                <a:lnTo>
                  <a:pt x="98" y="47"/>
                </a:lnTo>
                <a:lnTo>
                  <a:pt x="99" y="46"/>
                </a:lnTo>
                <a:lnTo>
                  <a:pt x="99" y="46"/>
                </a:lnTo>
                <a:lnTo>
                  <a:pt x="100" y="45"/>
                </a:lnTo>
                <a:lnTo>
                  <a:pt x="100" y="45"/>
                </a:lnTo>
                <a:lnTo>
                  <a:pt x="100" y="44"/>
                </a:lnTo>
                <a:lnTo>
                  <a:pt x="101" y="44"/>
                </a:lnTo>
                <a:lnTo>
                  <a:pt x="101" y="43"/>
                </a:lnTo>
                <a:lnTo>
                  <a:pt x="101" y="43"/>
                </a:lnTo>
                <a:lnTo>
                  <a:pt x="101" y="42"/>
                </a:lnTo>
                <a:lnTo>
                  <a:pt x="102" y="42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0"/>
                </a:lnTo>
                <a:lnTo>
                  <a:pt x="102" y="40"/>
                </a:lnTo>
                <a:lnTo>
                  <a:pt x="102" y="39"/>
                </a:lnTo>
                <a:lnTo>
                  <a:pt x="103" y="39"/>
                </a:lnTo>
                <a:lnTo>
                  <a:pt x="102" y="38"/>
                </a:lnTo>
                <a:lnTo>
                  <a:pt x="102" y="38"/>
                </a:lnTo>
                <a:lnTo>
                  <a:pt x="102" y="37"/>
                </a:lnTo>
                <a:lnTo>
                  <a:pt x="102" y="37"/>
                </a:lnTo>
                <a:lnTo>
                  <a:pt x="102" y="37"/>
                </a:lnTo>
                <a:lnTo>
                  <a:pt x="102" y="37"/>
                </a:lnTo>
                <a:lnTo>
                  <a:pt x="102" y="36"/>
                </a:lnTo>
                <a:lnTo>
                  <a:pt x="103" y="36"/>
                </a:lnTo>
                <a:lnTo>
                  <a:pt x="103" y="36"/>
                </a:lnTo>
                <a:lnTo>
                  <a:pt x="104" y="36"/>
                </a:lnTo>
                <a:lnTo>
                  <a:pt x="104" y="36"/>
                </a:lnTo>
                <a:lnTo>
                  <a:pt x="105" y="36"/>
                </a:lnTo>
                <a:lnTo>
                  <a:pt x="105" y="37"/>
                </a:lnTo>
                <a:lnTo>
                  <a:pt x="106" y="36"/>
                </a:lnTo>
                <a:lnTo>
                  <a:pt x="106" y="36"/>
                </a:lnTo>
                <a:lnTo>
                  <a:pt x="106" y="36"/>
                </a:lnTo>
                <a:lnTo>
                  <a:pt x="106" y="36"/>
                </a:lnTo>
                <a:lnTo>
                  <a:pt x="107" y="36"/>
                </a:lnTo>
                <a:lnTo>
                  <a:pt x="107" y="36"/>
                </a:lnTo>
                <a:lnTo>
                  <a:pt x="108" y="36"/>
                </a:lnTo>
                <a:lnTo>
                  <a:pt x="109" y="35"/>
                </a:lnTo>
                <a:lnTo>
                  <a:pt x="109" y="35"/>
                </a:lnTo>
                <a:lnTo>
                  <a:pt x="110" y="35"/>
                </a:lnTo>
                <a:lnTo>
                  <a:pt x="110" y="34"/>
                </a:lnTo>
                <a:lnTo>
                  <a:pt x="111" y="34"/>
                </a:lnTo>
                <a:lnTo>
                  <a:pt x="111" y="34"/>
                </a:lnTo>
                <a:lnTo>
                  <a:pt x="111" y="33"/>
                </a:lnTo>
                <a:lnTo>
                  <a:pt x="111" y="33"/>
                </a:lnTo>
                <a:lnTo>
                  <a:pt x="112" y="33"/>
                </a:lnTo>
                <a:lnTo>
                  <a:pt x="112" y="33"/>
                </a:lnTo>
                <a:lnTo>
                  <a:pt x="113" y="32"/>
                </a:lnTo>
                <a:lnTo>
                  <a:pt x="113" y="32"/>
                </a:lnTo>
                <a:lnTo>
                  <a:pt x="114" y="32"/>
                </a:lnTo>
                <a:lnTo>
                  <a:pt x="114" y="31"/>
                </a:lnTo>
                <a:lnTo>
                  <a:pt x="114" y="31"/>
                </a:lnTo>
                <a:lnTo>
                  <a:pt x="115" y="30"/>
                </a:lnTo>
                <a:lnTo>
                  <a:pt x="115" y="30"/>
                </a:lnTo>
                <a:lnTo>
                  <a:pt x="116" y="30"/>
                </a:lnTo>
                <a:lnTo>
                  <a:pt x="116" y="31"/>
                </a:lnTo>
                <a:lnTo>
                  <a:pt x="117" y="31"/>
                </a:lnTo>
                <a:lnTo>
                  <a:pt x="117" y="31"/>
                </a:lnTo>
                <a:lnTo>
                  <a:pt x="118" y="32"/>
                </a:lnTo>
                <a:lnTo>
                  <a:pt x="118" y="32"/>
                </a:lnTo>
                <a:lnTo>
                  <a:pt x="119" y="32"/>
                </a:lnTo>
                <a:lnTo>
                  <a:pt x="119" y="33"/>
                </a:lnTo>
                <a:lnTo>
                  <a:pt x="119" y="33"/>
                </a:lnTo>
                <a:lnTo>
                  <a:pt x="120" y="33"/>
                </a:lnTo>
                <a:lnTo>
                  <a:pt x="120" y="34"/>
                </a:lnTo>
                <a:lnTo>
                  <a:pt x="121" y="34"/>
                </a:lnTo>
                <a:lnTo>
                  <a:pt x="122" y="34"/>
                </a:lnTo>
                <a:lnTo>
                  <a:pt x="122" y="34"/>
                </a:lnTo>
                <a:lnTo>
                  <a:pt x="123" y="34"/>
                </a:lnTo>
                <a:lnTo>
                  <a:pt x="123" y="35"/>
                </a:lnTo>
                <a:lnTo>
                  <a:pt x="124" y="35"/>
                </a:lnTo>
                <a:lnTo>
                  <a:pt x="125" y="35"/>
                </a:lnTo>
                <a:lnTo>
                  <a:pt x="126" y="35"/>
                </a:lnTo>
                <a:lnTo>
                  <a:pt x="126" y="35"/>
                </a:lnTo>
                <a:lnTo>
                  <a:pt x="127" y="35"/>
                </a:lnTo>
                <a:lnTo>
                  <a:pt x="127" y="35"/>
                </a:lnTo>
                <a:lnTo>
                  <a:pt x="127" y="36"/>
                </a:lnTo>
                <a:lnTo>
                  <a:pt x="128" y="36"/>
                </a:lnTo>
                <a:lnTo>
                  <a:pt x="129" y="36"/>
                </a:lnTo>
                <a:lnTo>
                  <a:pt x="130" y="36"/>
                </a:lnTo>
                <a:lnTo>
                  <a:pt x="130" y="36"/>
                </a:lnTo>
                <a:lnTo>
                  <a:pt x="131" y="36"/>
                </a:lnTo>
                <a:lnTo>
                  <a:pt x="131" y="36"/>
                </a:lnTo>
                <a:lnTo>
                  <a:pt x="132" y="36"/>
                </a:lnTo>
                <a:lnTo>
                  <a:pt x="132" y="36"/>
                </a:lnTo>
                <a:lnTo>
                  <a:pt x="133" y="36"/>
                </a:lnTo>
                <a:lnTo>
                  <a:pt x="133" y="36"/>
                </a:lnTo>
                <a:lnTo>
                  <a:pt x="134" y="36"/>
                </a:lnTo>
                <a:lnTo>
                  <a:pt x="134" y="36"/>
                </a:lnTo>
                <a:lnTo>
                  <a:pt x="135" y="37"/>
                </a:lnTo>
                <a:lnTo>
                  <a:pt x="135" y="37"/>
                </a:lnTo>
                <a:lnTo>
                  <a:pt x="136" y="37"/>
                </a:lnTo>
                <a:lnTo>
                  <a:pt x="136" y="37"/>
                </a:lnTo>
                <a:lnTo>
                  <a:pt x="137" y="37"/>
                </a:lnTo>
                <a:lnTo>
                  <a:pt x="137" y="38"/>
                </a:lnTo>
                <a:lnTo>
                  <a:pt x="138" y="38"/>
                </a:lnTo>
                <a:lnTo>
                  <a:pt x="138" y="38"/>
                </a:lnTo>
                <a:lnTo>
                  <a:pt x="139" y="39"/>
                </a:lnTo>
                <a:lnTo>
                  <a:pt x="140" y="39"/>
                </a:lnTo>
                <a:lnTo>
                  <a:pt x="140" y="39"/>
                </a:lnTo>
                <a:lnTo>
                  <a:pt x="141" y="40"/>
                </a:lnTo>
                <a:lnTo>
                  <a:pt x="142" y="40"/>
                </a:lnTo>
                <a:lnTo>
                  <a:pt x="142" y="41"/>
                </a:lnTo>
                <a:lnTo>
                  <a:pt x="143" y="41"/>
                </a:lnTo>
                <a:lnTo>
                  <a:pt x="143" y="41"/>
                </a:lnTo>
                <a:lnTo>
                  <a:pt x="144" y="41"/>
                </a:lnTo>
                <a:lnTo>
                  <a:pt x="144" y="41"/>
                </a:lnTo>
                <a:lnTo>
                  <a:pt x="144" y="42"/>
                </a:lnTo>
                <a:lnTo>
                  <a:pt x="145" y="42"/>
                </a:lnTo>
                <a:lnTo>
                  <a:pt x="145" y="42"/>
                </a:lnTo>
                <a:lnTo>
                  <a:pt x="146" y="42"/>
                </a:lnTo>
                <a:lnTo>
                  <a:pt x="147" y="42"/>
                </a:lnTo>
                <a:lnTo>
                  <a:pt x="147" y="41"/>
                </a:lnTo>
                <a:lnTo>
                  <a:pt x="148" y="41"/>
                </a:lnTo>
                <a:lnTo>
                  <a:pt x="148" y="41"/>
                </a:lnTo>
                <a:lnTo>
                  <a:pt x="148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3"/>
                </a:lnTo>
                <a:lnTo>
                  <a:pt x="150" y="43"/>
                </a:lnTo>
                <a:lnTo>
                  <a:pt x="151" y="43"/>
                </a:lnTo>
                <a:lnTo>
                  <a:pt x="151" y="44"/>
                </a:lnTo>
                <a:lnTo>
                  <a:pt x="151" y="44"/>
                </a:lnTo>
                <a:lnTo>
                  <a:pt x="151" y="44"/>
                </a:lnTo>
                <a:lnTo>
                  <a:pt x="151" y="45"/>
                </a:lnTo>
                <a:lnTo>
                  <a:pt x="152" y="45"/>
                </a:lnTo>
                <a:lnTo>
                  <a:pt x="152" y="45"/>
                </a:lnTo>
                <a:lnTo>
                  <a:pt x="152" y="45"/>
                </a:lnTo>
                <a:lnTo>
                  <a:pt x="152" y="45"/>
                </a:lnTo>
                <a:lnTo>
                  <a:pt x="152" y="46"/>
                </a:lnTo>
                <a:lnTo>
                  <a:pt x="152" y="46"/>
                </a:lnTo>
                <a:lnTo>
                  <a:pt x="152" y="46"/>
                </a:lnTo>
                <a:lnTo>
                  <a:pt x="152" y="47"/>
                </a:lnTo>
                <a:lnTo>
                  <a:pt x="152" y="47"/>
                </a:lnTo>
                <a:lnTo>
                  <a:pt x="152" y="47"/>
                </a:lnTo>
                <a:lnTo>
                  <a:pt x="153" y="47"/>
                </a:lnTo>
                <a:lnTo>
                  <a:pt x="153" y="48"/>
                </a:lnTo>
                <a:lnTo>
                  <a:pt x="153" y="48"/>
                </a:lnTo>
                <a:lnTo>
                  <a:pt x="153" y="48"/>
                </a:lnTo>
                <a:lnTo>
                  <a:pt x="153" y="49"/>
                </a:lnTo>
                <a:lnTo>
                  <a:pt x="154" y="49"/>
                </a:lnTo>
                <a:lnTo>
                  <a:pt x="154" y="49"/>
                </a:lnTo>
                <a:lnTo>
                  <a:pt x="154" y="49"/>
                </a:lnTo>
                <a:lnTo>
                  <a:pt x="154" y="50"/>
                </a:lnTo>
                <a:lnTo>
                  <a:pt x="154" y="50"/>
                </a:lnTo>
                <a:lnTo>
                  <a:pt x="154" y="50"/>
                </a:lnTo>
                <a:lnTo>
                  <a:pt x="155" y="50"/>
                </a:lnTo>
                <a:lnTo>
                  <a:pt x="155" y="50"/>
                </a:lnTo>
                <a:lnTo>
                  <a:pt x="155" y="50"/>
                </a:lnTo>
                <a:lnTo>
                  <a:pt x="156" y="50"/>
                </a:lnTo>
                <a:lnTo>
                  <a:pt x="156" y="51"/>
                </a:lnTo>
                <a:lnTo>
                  <a:pt x="156" y="51"/>
                </a:lnTo>
                <a:lnTo>
                  <a:pt x="156" y="51"/>
                </a:lnTo>
                <a:lnTo>
                  <a:pt x="156" y="51"/>
                </a:lnTo>
                <a:lnTo>
                  <a:pt x="157" y="51"/>
                </a:lnTo>
                <a:lnTo>
                  <a:pt x="157" y="51"/>
                </a:lnTo>
                <a:lnTo>
                  <a:pt x="158" y="51"/>
                </a:lnTo>
                <a:lnTo>
                  <a:pt x="158" y="51"/>
                </a:lnTo>
                <a:lnTo>
                  <a:pt x="159" y="51"/>
                </a:lnTo>
                <a:lnTo>
                  <a:pt x="159" y="52"/>
                </a:lnTo>
                <a:lnTo>
                  <a:pt x="159" y="52"/>
                </a:lnTo>
                <a:lnTo>
                  <a:pt x="160" y="52"/>
                </a:lnTo>
                <a:lnTo>
                  <a:pt x="160" y="52"/>
                </a:lnTo>
                <a:lnTo>
                  <a:pt x="160" y="52"/>
                </a:lnTo>
                <a:lnTo>
                  <a:pt x="161" y="52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2" y="53"/>
                </a:lnTo>
                <a:lnTo>
                  <a:pt x="162" y="53"/>
                </a:lnTo>
                <a:lnTo>
                  <a:pt x="163" y="53"/>
                </a:lnTo>
                <a:lnTo>
                  <a:pt x="163" y="53"/>
                </a:lnTo>
                <a:lnTo>
                  <a:pt x="164" y="53"/>
                </a:lnTo>
                <a:lnTo>
                  <a:pt x="164" y="53"/>
                </a:lnTo>
                <a:lnTo>
                  <a:pt x="164" y="53"/>
                </a:lnTo>
                <a:lnTo>
                  <a:pt x="165" y="53"/>
                </a:lnTo>
                <a:lnTo>
                  <a:pt x="165" y="53"/>
                </a:lnTo>
                <a:lnTo>
                  <a:pt x="165" y="52"/>
                </a:lnTo>
                <a:lnTo>
                  <a:pt x="165" y="52"/>
                </a:lnTo>
                <a:lnTo>
                  <a:pt x="165" y="52"/>
                </a:lnTo>
                <a:lnTo>
                  <a:pt x="166" y="52"/>
                </a:lnTo>
                <a:lnTo>
                  <a:pt x="166" y="52"/>
                </a:lnTo>
                <a:lnTo>
                  <a:pt x="167" y="52"/>
                </a:lnTo>
                <a:lnTo>
                  <a:pt x="167" y="52"/>
                </a:lnTo>
                <a:lnTo>
                  <a:pt x="168" y="52"/>
                </a:lnTo>
                <a:lnTo>
                  <a:pt x="168" y="52"/>
                </a:lnTo>
                <a:lnTo>
                  <a:pt x="169" y="52"/>
                </a:lnTo>
                <a:lnTo>
                  <a:pt x="169" y="52"/>
                </a:lnTo>
                <a:lnTo>
                  <a:pt x="169" y="52"/>
                </a:lnTo>
                <a:lnTo>
                  <a:pt x="170" y="52"/>
                </a:lnTo>
                <a:lnTo>
                  <a:pt x="170" y="52"/>
                </a:lnTo>
                <a:lnTo>
                  <a:pt x="170" y="53"/>
                </a:lnTo>
                <a:lnTo>
                  <a:pt x="171" y="53"/>
                </a:lnTo>
                <a:lnTo>
                  <a:pt x="171" y="53"/>
                </a:lnTo>
                <a:lnTo>
                  <a:pt x="172" y="53"/>
                </a:lnTo>
                <a:lnTo>
                  <a:pt x="172" y="52"/>
                </a:lnTo>
                <a:lnTo>
                  <a:pt x="172" y="52"/>
                </a:lnTo>
                <a:lnTo>
                  <a:pt x="173" y="52"/>
                </a:lnTo>
                <a:lnTo>
                  <a:pt x="173" y="52"/>
                </a:lnTo>
                <a:lnTo>
                  <a:pt x="173" y="52"/>
                </a:lnTo>
                <a:lnTo>
                  <a:pt x="174" y="52"/>
                </a:lnTo>
                <a:lnTo>
                  <a:pt x="174" y="52"/>
                </a:lnTo>
                <a:lnTo>
                  <a:pt x="174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6" y="53"/>
                </a:lnTo>
                <a:lnTo>
                  <a:pt x="176" y="53"/>
                </a:lnTo>
                <a:lnTo>
                  <a:pt x="176" y="54"/>
                </a:lnTo>
                <a:lnTo>
                  <a:pt x="177" y="54"/>
                </a:lnTo>
                <a:lnTo>
                  <a:pt x="177" y="54"/>
                </a:lnTo>
                <a:lnTo>
                  <a:pt x="177" y="54"/>
                </a:lnTo>
                <a:lnTo>
                  <a:pt x="177" y="54"/>
                </a:lnTo>
                <a:lnTo>
                  <a:pt x="178" y="54"/>
                </a:lnTo>
                <a:lnTo>
                  <a:pt x="178" y="54"/>
                </a:lnTo>
                <a:lnTo>
                  <a:pt x="178" y="54"/>
                </a:lnTo>
                <a:lnTo>
                  <a:pt x="179" y="54"/>
                </a:lnTo>
                <a:lnTo>
                  <a:pt x="179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5"/>
                </a:lnTo>
                <a:lnTo>
                  <a:pt x="181" y="55"/>
                </a:lnTo>
                <a:lnTo>
                  <a:pt x="181" y="55"/>
                </a:lnTo>
                <a:lnTo>
                  <a:pt x="181" y="55"/>
                </a:lnTo>
                <a:lnTo>
                  <a:pt x="181" y="55"/>
                </a:lnTo>
                <a:lnTo>
                  <a:pt x="182" y="55"/>
                </a:lnTo>
                <a:lnTo>
                  <a:pt x="182" y="56"/>
                </a:lnTo>
                <a:lnTo>
                  <a:pt x="182" y="56"/>
                </a:lnTo>
                <a:lnTo>
                  <a:pt x="183" y="56"/>
                </a:lnTo>
                <a:lnTo>
                  <a:pt x="183" y="56"/>
                </a:lnTo>
                <a:lnTo>
                  <a:pt x="183" y="56"/>
                </a:lnTo>
                <a:lnTo>
                  <a:pt x="183" y="57"/>
                </a:lnTo>
                <a:lnTo>
                  <a:pt x="184" y="57"/>
                </a:lnTo>
                <a:lnTo>
                  <a:pt x="184" y="57"/>
                </a:lnTo>
                <a:lnTo>
                  <a:pt x="184" y="57"/>
                </a:lnTo>
                <a:lnTo>
                  <a:pt x="185" y="57"/>
                </a:lnTo>
                <a:lnTo>
                  <a:pt x="185" y="58"/>
                </a:lnTo>
                <a:lnTo>
                  <a:pt x="185" y="58"/>
                </a:lnTo>
                <a:lnTo>
                  <a:pt x="186" y="58"/>
                </a:lnTo>
                <a:lnTo>
                  <a:pt x="186" y="58"/>
                </a:lnTo>
                <a:lnTo>
                  <a:pt x="186" y="58"/>
                </a:lnTo>
                <a:lnTo>
                  <a:pt x="186" y="58"/>
                </a:lnTo>
                <a:lnTo>
                  <a:pt x="186" y="58"/>
                </a:lnTo>
                <a:lnTo>
                  <a:pt x="186" y="59"/>
                </a:lnTo>
                <a:lnTo>
                  <a:pt x="186" y="59"/>
                </a:lnTo>
                <a:lnTo>
                  <a:pt x="186" y="59"/>
                </a:lnTo>
                <a:lnTo>
                  <a:pt x="187" y="59"/>
                </a:lnTo>
                <a:lnTo>
                  <a:pt x="187" y="60"/>
                </a:lnTo>
                <a:lnTo>
                  <a:pt x="187" y="60"/>
                </a:lnTo>
                <a:lnTo>
                  <a:pt x="188" y="60"/>
                </a:lnTo>
                <a:lnTo>
                  <a:pt x="188" y="60"/>
                </a:lnTo>
                <a:lnTo>
                  <a:pt x="188" y="60"/>
                </a:lnTo>
                <a:lnTo>
                  <a:pt x="188" y="61"/>
                </a:lnTo>
                <a:lnTo>
                  <a:pt x="189" y="61"/>
                </a:lnTo>
                <a:lnTo>
                  <a:pt x="189" y="61"/>
                </a:lnTo>
                <a:lnTo>
                  <a:pt x="189" y="61"/>
                </a:lnTo>
                <a:lnTo>
                  <a:pt x="190" y="62"/>
                </a:lnTo>
                <a:lnTo>
                  <a:pt x="190" y="62"/>
                </a:lnTo>
                <a:lnTo>
                  <a:pt x="190" y="62"/>
                </a:lnTo>
                <a:lnTo>
                  <a:pt x="190" y="62"/>
                </a:lnTo>
                <a:lnTo>
                  <a:pt x="191" y="62"/>
                </a:lnTo>
                <a:lnTo>
                  <a:pt x="191" y="62"/>
                </a:lnTo>
                <a:lnTo>
                  <a:pt x="191" y="62"/>
                </a:lnTo>
                <a:lnTo>
                  <a:pt x="192" y="62"/>
                </a:lnTo>
                <a:lnTo>
                  <a:pt x="192" y="62"/>
                </a:lnTo>
                <a:lnTo>
                  <a:pt x="192" y="63"/>
                </a:lnTo>
                <a:lnTo>
                  <a:pt x="193" y="63"/>
                </a:lnTo>
                <a:lnTo>
                  <a:pt x="193" y="63"/>
                </a:lnTo>
                <a:lnTo>
                  <a:pt x="194" y="63"/>
                </a:lnTo>
                <a:lnTo>
                  <a:pt x="194" y="64"/>
                </a:lnTo>
                <a:lnTo>
                  <a:pt x="194" y="64"/>
                </a:lnTo>
                <a:lnTo>
                  <a:pt x="194" y="64"/>
                </a:lnTo>
                <a:lnTo>
                  <a:pt x="194" y="64"/>
                </a:lnTo>
                <a:lnTo>
                  <a:pt x="194" y="65"/>
                </a:lnTo>
                <a:lnTo>
                  <a:pt x="195" y="65"/>
                </a:lnTo>
                <a:lnTo>
                  <a:pt x="195" y="65"/>
                </a:lnTo>
                <a:lnTo>
                  <a:pt x="195" y="65"/>
                </a:lnTo>
                <a:lnTo>
                  <a:pt x="196" y="65"/>
                </a:lnTo>
                <a:lnTo>
                  <a:pt x="196" y="66"/>
                </a:lnTo>
                <a:lnTo>
                  <a:pt x="196" y="66"/>
                </a:lnTo>
                <a:lnTo>
                  <a:pt x="197" y="66"/>
                </a:lnTo>
                <a:lnTo>
                  <a:pt x="197" y="66"/>
                </a:lnTo>
                <a:lnTo>
                  <a:pt x="197" y="66"/>
                </a:lnTo>
                <a:lnTo>
                  <a:pt x="197" y="66"/>
                </a:lnTo>
                <a:lnTo>
                  <a:pt x="198" y="66"/>
                </a:lnTo>
                <a:lnTo>
                  <a:pt x="198" y="67"/>
                </a:lnTo>
                <a:lnTo>
                  <a:pt x="198" y="67"/>
                </a:lnTo>
                <a:lnTo>
                  <a:pt x="198" y="67"/>
                </a:lnTo>
                <a:lnTo>
                  <a:pt x="198" y="67"/>
                </a:lnTo>
                <a:lnTo>
                  <a:pt x="199" y="67"/>
                </a:lnTo>
                <a:lnTo>
                  <a:pt x="199" y="68"/>
                </a:lnTo>
                <a:lnTo>
                  <a:pt x="199" y="68"/>
                </a:lnTo>
                <a:lnTo>
                  <a:pt x="199" y="68"/>
                </a:lnTo>
                <a:lnTo>
                  <a:pt x="200" y="68"/>
                </a:lnTo>
                <a:lnTo>
                  <a:pt x="200" y="68"/>
                </a:lnTo>
                <a:lnTo>
                  <a:pt x="200" y="68"/>
                </a:lnTo>
                <a:lnTo>
                  <a:pt x="201" y="68"/>
                </a:lnTo>
                <a:lnTo>
                  <a:pt x="201" y="69"/>
                </a:lnTo>
                <a:lnTo>
                  <a:pt x="201" y="69"/>
                </a:lnTo>
                <a:lnTo>
                  <a:pt x="202" y="69"/>
                </a:lnTo>
                <a:lnTo>
                  <a:pt x="202" y="69"/>
                </a:lnTo>
                <a:lnTo>
                  <a:pt x="202" y="69"/>
                </a:lnTo>
                <a:lnTo>
                  <a:pt x="202" y="69"/>
                </a:lnTo>
                <a:lnTo>
                  <a:pt x="202" y="70"/>
                </a:lnTo>
                <a:lnTo>
                  <a:pt x="203" y="70"/>
                </a:lnTo>
                <a:lnTo>
                  <a:pt x="203" y="70"/>
                </a:lnTo>
                <a:lnTo>
                  <a:pt x="203" y="70"/>
                </a:lnTo>
                <a:lnTo>
                  <a:pt x="204" y="70"/>
                </a:lnTo>
                <a:lnTo>
                  <a:pt x="204" y="70"/>
                </a:lnTo>
                <a:lnTo>
                  <a:pt x="204" y="70"/>
                </a:lnTo>
                <a:lnTo>
                  <a:pt x="205" y="71"/>
                </a:lnTo>
                <a:lnTo>
                  <a:pt x="205" y="71"/>
                </a:lnTo>
                <a:lnTo>
                  <a:pt x="206" y="71"/>
                </a:lnTo>
                <a:lnTo>
                  <a:pt x="206" y="71"/>
                </a:lnTo>
                <a:lnTo>
                  <a:pt x="206" y="71"/>
                </a:lnTo>
                <a:lnTo>
                  <a:pt x="206" y="71"/>
                </a:lnTo>
                <a:lnTo>
                  <a:pt x="207" y="71"/>
                </a:lnTo>
                <a:lnTo>
                  <a:pt x="207" y="71"/>
                </a:lnTo>
                <a:lnTo>
                  <a:pt x="207" y="71"/>
                </a:lnTo>
                <a:lnTo>
                  <a:pt x="208" y="71"/>
                </a:lnTo>
                <a:lnTo>
                  <a:pt x="208" y="71"/>
                </a:lnTo>
                <a:lnTo>
                  <a:pt x="208" y="71"/>
                </a:lnTo>
                <a:lnTo>
                  <a:pt x="209" y="71"/>
                </a:lnTo>
                <a:lnTo>
                  <a:pt x="210" y="71"/>
                </a:lnTo>
                <a:lnTo>
                  <a:pt x="210" y="71"/>
                </a:lnTo>
                <a:lnTo>
                  <a:pt x="210" y="71"/>
                </a:lnTo>
                <a:lnTo>
                  <a:pt x="210" y="71"/>
                </a:lnTo>
                <a:lnTo>
                  <a:pt x="211" y="71"/>
                </a:lnTo>
                <a:lnTo>
                  <a:pt x="211" y="71"/>
                </a:lnTo>
                <a:lnTo>
                  <a:pt x="211" y="72"/>
                </a:lnTo>
                <a:lnTo>
                  <a:pt x="212" y="72"/>
                </a:lnTo>
                <a:lnTo>
                  <a:pt x="212" y="72"/>
                </a:lnTo>
                <a:lnTo>
                  <a:pt x="212" y="72"/>
                </a:lnTo>
                <a:lnTo>
                  <a:pt x="212" y="73"/>
                </a:lnTo>
                <a:lnTo>
                  <a:pt x="213" y="73"/>
                </a:lnTo>
                <a:lnTo>
                  <a:pt x="213" y="73"/>
                </a:lnTo>
                <a:lnTo>
                  <a:pt x="214" y="73"/>
                </a:lnTo>
                <a:lnTo>
                  <a:pt x="214" y="73"/>
                </a:lnTo>
                <a:lnTo>
                  <a:pt x="215" y="73"/>
                </a:lnTo>
                <a:lnTo>
                  <a:pt x="215" y="73"/>
                </a:lnTo>
                <a:lnTo>
                  <a:pt x="215" y="73"/>
                </a:lnTo>
                <a:lnTo>
                  <a:pt x="216" y="73"/>
                </a:lnTo>
                <a:lnTo>
                  <a:pt x="216" y="73"/>
                </a:lnTo>
                <a:lnTo>
                  <a:pt x="217" y="73"/>
                </a:lnTo>
                <a:lnTo>
                  <a:pt x="217" y="73"/>
                </a:lnTo>
                <a:lnTo>
                  <a:pt x="217" y="73"/>
                </a:lnTo>
                <a:lnTo>
                  <a:pt x="217" y="72"/>
                </a:lnTo>
                <a:lnTo>
                  <a:pt x="218" y="72"/>
                </a:lnTo>
                <a:lnTo>
                  <a:pt x="218" y="72"/>
                </a:lnTo>
                <a:lnTo>
                  <a:pt x="218" y="72"/>
                </a:lnTo>
                <a:lnTo>
                  <a:pt x="218" y="72"/>
                </a:lnTo>
                <a:lnTo>
                  <a:pt x="219" y="72"/>
                </a:lnTo>
                <a:lnTo>
                  <a:pt x="219" y="71"/>
                </a:lnTo>
                <a:lnTo>
                  <a:pt x="219" y="71"/>
                </a:lnTo>
                <a:lnTo>
                  <a:pt x="219" y="71"/>
                </a:lnTo>
                <a:lnTo>
                  <a:pt x="220" y="71"/>
                </a:lnTo>
                <a:lnTo>
                  <a:pt x="220" y="70"/>
                </a:lnTo>
                <a:lnTo>
                  <a:pt x="220" y="70"/>
                </a:lnTo>
                <a:lnTo>
                  <a:pt x="221" y="70"/>
                </a:lnTo>
                <a:lnTo>
                  <a:pt x="221" y="70"/>
                </a:lnTo>
                <a:lnTo>
                  <a:pt x="221" y="70"/>
                </a:lnTo>
                <a:lnTo>
                  <a:pt x="221" y="70"/>
                </a:lnTo>
                <a:lnTo>
                  <a:pt x="222" y="70"/>
                </a:lnTo>
                <a:lnTo>
                  <a:pt x="222" y="69"/>
                </a:lnTo>
                <a:lnTo>
                  <a:pt x="222" y="69"/>
                </a:lnTo>
                <a:lnTo>
                  <a:pt x="223" y="69"/>
                </a:lnTo>
                <a:lnTo>
                  <a:pt x="223" y="69"/>
                </a:lnTo>
                <a:lnTo>
                  <a:pt x="223" y="68"/>
                </a:lnTo>
                <a:lnTo>
                  <a:pt x="224" y="68"/>
                </a:lnTo>
                <a:lnTo>
                  <a:pt x="224" y="68"/>
                </a:lnTo>
                <a:lnTo>
                  <a:pt x="225" y="68"/>
                </a:lnTo>
                <a:lnTo>
                  <a:pt x="225" y="68"/>
                </a:lnTo>
                <a:lnTo>
                  <a:pt x="225" y="68"/>
                </a:lnTo>
                <a:lnTo>
                  <a:pt x="226" y="68"/>
                </a:lnTo>
                <a:lnTo>
                  <a:pt x="227" y="67"/>
                </a:lnTo>
                <a:lnTo>
                  <a:pt x="227" y="67"/>
                </a:lnTo>
                <a:lnTo>
                  <a:pt x="228" y="67"/>
                </a:lnTo>
                <a:lnTo>
                  <a:pt x="228" y="67"/>
                </a:lnTo>
                <a:lnTo>
                  <a:pt x="229" y="68"/>
                </a:lnTo>
                <a:lnTo>
                  <a:pt x="230" y="68"/>
                </a:lnTo>
                <a:lnTo>
                  <a:pt x="231" y="68"/>
                </a:lnTo>
                <a:lnTo>
                  <a:pt x="232" y="69"/>
                </a:lnTo>
                <a:lnTo>
                  <a:pt x="233" y="69"/>
                </a:lnTo>
                <a:lnTo>
                  <a:pt x="234" y="70"/>
                </a:lnTo>
                <a:lnTo>
                  <a:pt x="234" y="71"/>
                </a:lnTo>
                <a:lnTo>
                  <a:pt x="235" y="71"/>
                </a:lnTo>
                <a:lnTo>
                  <a:pt x="235" y="71"/>
                </a:lnTo>
                <a:lnTo>
                  <a:pt x="235" y="72"/>
                </a:lnTo>
                <a:lnTo>
                  <a:pt x="236" y="72"/>
                </a:lnTo>
                <a:lnTo>
                  <a:pt x="236" y="72"/>
                </a:lnTo>
                <a:lnTo>
                  <a:pt x="237" y="72"/>
                </a:lnTo>
                <a:lnTo>
                  <a:pt x="237" y="72"/>
                </a:lnTo>
                <a:lnTo>
                  <a:pt x="238" y="72"/>
                </a:lnTo>
                <a:lnTo>
                  <a:pt x="238" y="72"/>
                </a:lnTo>
                <a:lnTo>
                  <a:pt x="239" y="72"/>
                </a:lnTo>
                <a:lnTo>
                  <a:pt x="239" y="71"/>
                </a:lnTo>
                <a:lnTo>
                  <a:pt x="239" y="71"/>
                </a:lnTo>
                <a:lnTo>
                  <a:pt x="240" y="71"/>
                </a:lnTo>
                <a:lnTo>
                  <a:pt x="240" y="71"/>
                </a:lnTo>
                <a:lnTo>
                  <a:pt x="240" y="71"/>
                </a:lnTo>
                <a:lnTo>
                  <a:pt x="240" y="71"/>
                </a:lnTo>
                <a:lnTo>
                  <a:pt x="240" y="71"/>
                </a:lnTo>
                <a:lnTo>
                  <a:pt x="241" y="71"/>
                </a:lnTo>
                <a:lnTo>
                  <a:pt x="241" y="71"/>
                </a:lnTo>
                <a:lnTo>
                  <a:pt x="242" y="71"/>
                </a:lnTo>
                <a:lnTo>
                  <a:pt x="242" y="71"/>
                </a:lnTo>
                <a:lnTo>
                  <a:pt x="243" y="71"/>
                </a:lnTo>
                <a:lnTo>
                  <a:pt x="243" y="71"/>
                </a:lnTo>
                <a:lnTo>
                  <a:pt x="244" y="71"/>
                </a:lnTo>
                <a:lnTo>
                  <a:pt x="244" y="71"/>
                </a:lnTo>
                <a:lnTo>
                  <a:pt x="244" y="71"/>
                </a:lnTo>
                <a:lnTo>
                  <a:pt x="245" y="71"/>
                </a:lnTo>
                <a:lnTo>
                  <a:pt x="245" y="71"/>
                </a:lnTo>
                <a:lnTo>
                  <a:pt x="246" y="71"/>
                </a:lnTo>
                <a:lnTo>
                  <a:pt x="246" y="70"/>
                </a:lnTo>
                <a:lnTo>
                  <a:pt x="246" y="70"/>
                </a:lnTo>
                <a:lnTo>
                  <a:pt x="247" y="70"/>
                </a:lnTo>
                <a:lnTo>
                  <a:pt x="247" y="70"/>
                </a:lnTo>
                <a:lnTo>
                  <a:pt x="247" y="70"/>
                </a:lnTo>
                <a:lnTo>
                  <a:pt x="248" y="70"/>
                </a:lnTo>
                <a:lnTo>
                  <a:pt x="248" y="70"/>
                </a:lnTo>
                <a:lnTo>
                  <a:pt x="248" y="70"/>
                </a:lnTo>
                <a:lnTo>
                  <a:pt x="248" y="70"/>
                </a:lnTo>
                <a:lnTo>
                  <a:pt x="249" y="70"/>
                </a:lnTo>
                <a:lnTo>
                  <a:pt x="249" y="70"/>
                </a:lnTo>
                <a:lnTo>
                  <a:pt x="249" y="69"/>
                </a:lnTo>
                <a:lnTo>
                  <a:pt x="250" y="69"/>
                </a:lnTo>
                <a:lnTo>
                  <a:pt x="250" y="69"/>
                </a:lnTo>
                <a:lnTo>
                  <a:pt x="250" y="68"/>
                </a:lnTo>
                <a:lnTo>
                  <a:pt x="250" y="68"/>
                </a:lnTo>
                <a:lnTo>
                  <a:pt x="251" y="68"/>
                </a:lnTo>
                <a:lnTo>
                  <a:pt x="251" y="67"/>
                </a:lnTo>
                <a:lnTo>
                  <a:pt x="251" y="67"/>
                </a:lnTo>
                <a:lnTo>
                  <a:pt x="251" y="67"/>
                </a:lnTo>
                <a:lnTo>
                  <a:pt x="251" y="67"/>
                </a:lnTo>
                <a:lnTo>
                  <a:pt x="251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5"/>
                </a:lnTo>
                <a:lnTo>
                  <a:pt x="252" y="65"/>
                </a:lnTo>
                <a:lnTo>
                  <a:pt x="252" y="65"/>
                </a:lnTo>
                <a:lnTo>
                  <a:pt x="253" y="65"/>
                </a:lnTo>
                <a:lnTo>
                  <a:pt x="253" y="64"/>
                </a:lnTo>
                <a:lnTo>
                  <a:pt x="253" y="64"/>
                </a:lnTo>
                <a:lnTo>
                  <a:pt x="254" y="64"/>
                </a:lnTo>
                <a:lnTo>
                  <a:pt x="254" y="64"/>
                </a:lnTo>
                <a:lnTo>
                  <a:pt x="254" y="64"/>
                </a:lnTo>
                <a:lnTo>
                  <a:pt x="255" y="63"/>
                </a:lnTo>
                <a:lnTo>
                  <a:pt x="255" y="63"/>
                </a:lnTo>
                <a:lnTo>
                  <a:pt x="255" y="63"/>
                </a:lnTo>
                <a:lnTo>
                  <a:pt x="256" y="63"/>
                </a:lnTo>
                <a:lnTo>
                  <a:pt x="256" y="63"/>
                </a:lnTo>
                <a:lnTo>
                  <a:pt x="256" y="62"/>
                </a:lnTo>
                <a:lnTo>
                  <a:pt x="257" y="62"/>
                </a:lnTo>
                <a:lnTo>
                  <a:pt x="257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9" y="62"/>
                </a:lnTo>
                <a:lnTo>
                  <a:pt x="259" y="62"/>
                </a:lnTo>
                <a:lnTo>
                  <a:pt x="260" y="62"/>
                </a:lnTo>
                <a:lnTo>
                  <a:pt x="260" y="62"/>
                </a:lnTo>
                <a:lnTo>
                  <a:pt x="260" y="61"/>
                </a:lnTo>
                <a:lnTo>
                  <a:pt x="260" y="61"/>
                </a:lnTo>
                <a:lnTo>
                  <a:pt x="261" y="61"/>
                </a:lnTo>
                <a:lnTo>
                  <a:pt x="261" y="61"/>
                </a:lnTo>
                <a:lnTo>
                  <a:pt x="261" y="61"/>
                </a:lnTo>
                <a:lnTo>
                  <a:pt x="261" y="60"/>
                </a:lnTo>
                <a:lnTo>
                  <a:pt x="261" y="60"/>
                </a:lnTo>
                <a:lnTo>
                  <a:pt x="262" y="60"/>
                </a:lnTo>
                <a:lnTo>
                  <a:pt x="262" y="60"/>
                </a:lnTo>
                <a:lnTo>
                  <a:pt x="262" y="60"/>
                </a:lnTo>
                <a:lnTo>
                  <a:pt x="262" y="59"/>
                </a:lnTo>
                <a:lnTo>
                  <a:pt x="263" y="59"/>
                </a:lnTo>
                <a:lnTo>
                  <a:pt x="263" y="59"/>
                </a:lnTo>
                <a:lnTo>
                  <a:pt x="263" y="59"/>
                </a:lnTo>
                <a:lnTo>
                  <a:pt x="264" y="59"/>
                </a:lnTo>
                <a:lnTo>
                  <a:pt x="264" y="58"/>
                </a:lnTo>
                <a:lnTo>
                  <a:pt x="264" y="58"/>
                </a:lnTo>
                <a:lnTo>
                  <a:pt x="265" y="58"/>
                </a:lnTo>
                <a:lnTo>
                  <a:pt x="265" y="58"/>
                </a:lnTo>
                <a:lnTo>
                  <a:pt x="265" y="58"/>
                </a:lnTo>
                <a:lnTo>
                  <a:pt x="265" y="58"/>
                </a:lnTo>
                <a:lnTo>
                  <a:pt x="265" y="58"/>
                </a:lnTo>
                <a:lnTo>
                  <a:pt x="266" y="58"/>
                </a:lnTo>
                <a:lnTo>
                  <a:pt x="266" y="57"/>
                </a:lnTo>
                <a:lnTo>
                  <a:pt x="266" y="57"/>
                </a:lnTo>
                <a:lnTo>
                  <a:pt x="266" y="57"/>
                </a:lnTo>
                <a:lnTo>
                  <a:pt x="267" y="57"/>
                </a:lnTo>
                <a:lnTo>
                  <a:pt x="267" y="56"/>
                </a:lnTo>
                <a:lnTo>
                  <a:pt x="267" y="56"/>
                </a:lnTo>
                <a:lnTo>
                  <a:pt x="267" y="56"/>
                </a:lnTo>
                <a:lnTo>
                  <a:pt x="268" y="56"/>
                </a:lnTo>
                <a:lnTo>
                  <a:pt x="268" y="55"/>
                </a:lnTo>
                <a:lnTo>
                  <a:pt x="268" y="55"/>
                </a:lnTo>
                <a:lnTo>
                  <a:pt x="268" y="55"/>
                </a:lnTo>
                <a:lnTo>
                  <a:pt x="268" y="54"/>
                </a:lnTo>
                <a:lnTo>
                  <a:pt x="269" y="54"/>
                </a:lnTo>
                <a:lnTo>
                  <a:pt x="269" y="54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2"/>
                </a:lnTo>
                <a:lnTo>
                  <a:pt x="269" y="52"/>
                </a:lnTo>
                <a:lnTo>
                  <a:pt x="269" y="51"/>
                </a:lnTo>
                <a:lnTo>
                  <a:pt x="269" y="51"/>
                </a:lnTo>
                <a:lnTo>
                  <a:pt x="269" y="50"/>
                </a:lnTo>
                <a:lnTo>
                  <a:pt x="269" y="50"/>
                </a:lnTo>
                <a:lnTo>
                  <a:pt x="269" y="50"/>
                </a:lnTo>
                <a:lnTo>
                  <a:pt x="269" y="50"/>
                </a:lnTo>
                <a:lnTo>
                  <a:pt x="270" y="50"/>
                </a:lnTo>
                <a:lnTo>
                  <a:pt x="270" y="49"/>
                </a:lnTo>
                <a:lnTo>
                  <a:pt x="270" y="49"/>
                </a:lnTo>
                <a:lnTo>
                  <a:pt x="270" y="49"/>
                </a:lnTo>
                <a:lnTo>
                  <a:pt x="271" y="49"/>
                </a:lnTo>
                <a:lnTo>
                  <a:pt x="271" y="48"/>
                </a:lnTo>
                <a:lnTo>
                  <a:pt x="271" y="48"/>
                </a:lnTo>
                <a:lnTo>
                  <a:pt x="272" y="48"/>
                </a:lnTo>
                <a:lnTo>
                  <a:pt x="272" y="48"/>
                </a:lnTo>
                <a:lnTo>
                  <a:pt x="272" y="48"/>
                </a:lnTo>
                <a:lnTo>
                  <a:pt x="272" y="48"/>
                </a:lnTo>
                <a:lnTo>
                  <a:pt x="273" y="48"/>
                </a:lnTo>
                <a:lnTo>
                  <a:pt x="273" y="47"/>
                </a:lnTo>
                <a:lnTo>
                  <a:pt x="273" y="47"/>
                </a:lnTo>
                <a:lnTo>
                  <a:pt x="273" y="47"/>
                </a:lnTo>
                <a:lnTo>
                  <a:pt x="274" y="47"/>
                </a:lnTo>
                <a:lnTo>
                  <a:pt x="274" y="47"/>
                </a:lnTo>
                <a:lnTo>
                  <a:pt x="274" y="47"/>
                </a:lnTo>
                <a:lnTo>
                  <a:pt x="275" y="47"/>
                </a:lnTo>
                <a:lnTo>
                  <a:pt x="275" y="47"/>
                </a:lnTo>
                <a:lnTo>
                  <a:pt x="275" y="47"/>
                </a:lnTo>
                <a:lnTo>
                  <a:pt x="276" y="47"/>
                </a:lnTo>
                <a:lnTo>
                  <a:pt x="276" y="47"/>
                </a:lnTo>
                <a:lnTo>
                  <a:pt x="276" y="46"/>
                </a:lnTo>
                <a:lnTo>
                  <a:pt x="277" y="46"/>
                </a:lnTo>
                <a:lnTo>
                  <a:pt x="277" y="46"/>
                </a:lnTo>
                <a:lnTo>
                  <a:pt x="277" y="46"/>
                </a:lnTo>
                <a:lnTo>
                  <a:pt x="277" y="46"/>
                </a:lnTo>
                <a:lnTo>
                  <a:pt x="278" y="46"/>
                </a:lnTo>
                <a:lnTo>
                  <a:pt x="278" y="45"/>
                </a:lnTo>
                <a:lnTo>
                  <a:pt x="279" y="45"/>
                </a:lnTo>
                <a:lnTo>
                  <a:pt x="279" y="45"/>
                </a:lnTo>
                <a:lnTo>
                  <a:pt x="280" y="45"/>
                </a:lnTo>
                <a:lnTo>
                  <a:pt x="280" y="45"/>
                </a:lnTo>
                <a:lnTo>
                  <a:pt x="280" y="45"/>
                </a:lnTo>
                <a:lnTo>
                  <a:pt x="281" y="45"/>
                </a:lnTo>
                <a:lnTo>
                  <a:pt x="281" y="45"/>
                </a:lnTo>
                <a:lnTo>
                  <a:pt x="281" y="44"/>
                </a:lnTo>
                <a:lnTo>
                  <a:pt x="281" y="44"/>
                </a:lnTo>
                <a:lnTo>
                  <a:pt x="282" y="44"/>
                </a:lnTo>
                <a:lnTo>
                  <a:pt x="282" y="44"/>
                </a:lnTo>
                <a:lnTo>
                  <a:pt x="282" y="44"/>
                </a:lnTo>
                <a:lnTo>
                  <a:pt x="282" y="43"/>
                </a:lnTo>
                <a:lnTo>
                  <a:pt x="283" y="43"/>
                </a:lnTo>
                <a:lnTo>
                  <a:pt x="283" y="43"/>
                </a:lnTo>
                <a:lnTo>
                  <a:pt x="283" y="43"/>
                </a:lnTo>
                <a:lnTo>
                  <a:pt x="283" y="43"/>
                </a:lnTo>
                <a:lnTo>
                  <a:pt x="284" y="43"/>
                </a:lnTo>
                <a:lnTo>
                  <a:pt x="284" y="42"/>
                </a:lnTo>
                <a:lnTo>
                  <a:pt x="284" y="42"/>
                </a:lnTo>
                <a:lnTo>
                  <a:pt x="285" y="42"/>
                </a:lnTo>
                <a:lnTo>
                  <a:pt x="285" y="42"/>
                </a:lnTo>
                <a:lnTo>
                  <a:pt x="285" y="42"/>
                </a:lnTo>
                <a:lnTo>
                  <a:pt x="285" y="41"/>
                </a:lnTo>
                <a:lnTo>
                  <a:pt x="285" y="41"/>
                </a:lnTo>
                <a:lnTo>
                  <a:pt x="286" y="41"/>
                </a:lnTo>
                <a:lnTo>
                  <a:pt x="286" y="41"/>
                </a:lnTo>
                <a:lnTo>
                  <a:pt x="286" y="41"/>
                </a:lnTo>
                <a:lnTo>
                  <a:pt x="287" y="41"/>
                </a:lnTo>
                <a:lnTo>
                  <a:pt x="287" y="40"/>
                </a:lnTo>
                <a:lnTo>
                  <a:pt x="287" y="40"/>
                </a:lnTo>
                <a:lnTo>
                  <a:pt x="287" y="40"/>
                </a:lnTo>
                <a:lnTo>
                  <a:pt x="288" y="40"/>
                </a:lnTo>
                <a:lnTo>
                  <a:pt x="288" y="39"/>
                </a:lnTo>
                <a:lnTo>
                  <a:pt x="288" y="39"/>
                </a:lnTo>
                <a:lnTo>
                  <a:pt x="288" y="39"/>
                </a:lnTo>
                <a:lnTo>
                  <a:pt x="288" y="38"/>
                </a:lnTo>
                <a:lnTo>
                  <a:pt x="289" y="38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90" y="37"/>
                </a:lnTo>
                <a:lnTo>
                  <a:pt x="290" y="36"/>
                </a:lnTo>
                <a:lnTo>
                  <a:pt x="290" y="36"/>
                </a:lnTo>
                <a:lnTo>
                  <a:pt x="290" y="36"/>
                </a:lnTo>
                <a:lnTo>
                  <a:pt x="290" y="36"/>
                </a:lnTo>
                <a:lnTo>
                  <a:pt x="290" y="35"/>
                </a:lnTo>
                <a:lnTo>
                  <a:pt x="290" y="35"/>
                </a:lnTo>
                <a:lnTo>
                  <a:pt x="290" y="35"/>
                </a:lnTo>
                <a:lnTo>
                  <a:pt x="290" y="34"/>
                </a:lnTo>
                <a:lnTo>
                  <a:pt x="290" y="34"/>
                </a:lnTo>
                <a:lnTo>
                  <a:pt x="290" y="33"/>
                </a:lnTo>
                <a:lnTo>
                  <a:pt x="290" y="33"/>
                </a:lnTo>
                <a:lnTo>
                  <a:pt x="290" y="33"/>
                </a:lnTo>
                <a:lnTo>
                  <a:pt x="291" y="33"/>
                </a:lnTo>
                <a:lnTo>
                  <a:pt x="291" y="32"/>
                </a:lnTo>
                <a:lnTo>
                  <a:pt x="291" y="32"/>
                </a:lnTo>
                <a:lnTo>
                  <a:pt x="291" y="32"/>
                </a:lnTo>
                <a:lnTo>
                  <a:pt x="291" y="31"/>
                </a:lnTo>
                <a:lnTo>
                  <a:pt x="292" y="31"/>
                </a:lnTo>
                <a:lnTo>
                  <a:pt x="292" y="31"/>
                </a:lnTo>
                <a:lnTo>
                  <a:pt x="292" y="30"/>
                </a:lnTo>
                <a:lnTo>
                  <a:pt x="292" y="30"/>
                </a:lnTo>
                <a:lnTo>
                  <a:pt x="292" y="30"/>
                </a:lnTo>
                <a:lnTo>
                  <a:pt x="292" y="29"/>
                </a:lnTo>
                <a:lnTo>
                  <a:pt x="292" y="29"/>
                </a:lnTo>
                <a:lnTo>
                  <a:pt x="292" y="29"/>
                </a:lnTo>
                <a:lnTo>
                  <a:pt x="293" y="29"/>
                </a:lnTo>
                <a:lnTo>
                  <a:pt x="293" y="28"/>
                </a:lnTo>
                <a:lnTo>
                  <a:pt x="293" y="28"/>
                </a:lnTo>
                <a:lnTo>
                  <a:pt x="293" y="27"/>
                </a:lnTo>
                <a:lnTo>
                  <a:pt x="293" y="27"/>
                </a:lnTo>
                <a:lnTo>
                  <a:pt x="293" y="26"/>
                </a:lnTo>
                <a:lnTo>
                  <a:pt x="293" y="26"/>
                </a:lnTo>
                <a:lnTo>
                  <a:pt x="293" y="25"/>
                </a:lnTo>
                <a:lnTo>
                  <a:pt x="293" y="25"/>
                </a:lnTo>
                <a:lnTo>
                  <a:pt x="293" y="25"/>
                </a:lnTo>
                <a:lnTo>
                  <a:pt x="293" y="25"/>
                </a:lnTo>
                <a:lnTo>
                  <a:pt x="293" y="25"/>
                </a:lnTo>
                <a:lnTo>
                  <a:pt x="294" y="25"/>
                </a:lnTo>
                <a:lnTo>
                  <a:pt x="294" y="24"/>
                </a:lnTo>
                <a:lnTo>
                  <a:pt x="294" y="24"/>
                </a:lnTo>
                <a:lnTo>
                  <a:pt x="294" y="24"/>
                </a:lnTo>
                <a:lnTo>
                  <a:pt x="294" y="23"/>
                </a:lnTo>
                <a:lnTo>
                  <a:pt x="294" y="23"/>
                </a:lnTo>
                <a:lnTo>
                  <a:pt x="294" y="23"/>
                </a:lnTo>
                <a:lnTo>
                  <a:pt x="294" y="22"/>
                </a:lnTo>
                <a:lnTo>
                  <a:pt x="294" y="22"/>
                </a:lnTo>
                <a:lnTo>
                  <a:pt x="294" y="22"/>
                </a:lnTo>
                <a:lnTo>
                  <a:pt x="294" y="21"/>
                </a:lnTo>
                <a:lnTo>
                  <a:pt x="294" y="21"/>
                </a:lnTo>
                <a:lnTo>
                  <a:pt x="294" y="20"/>
                </a:lnTo>
                <a:lnTo>
                  <a:pt x="295" y="20"/>
                </a:lnTo>
                <a:lnTo>
                  <a:pt x="295" y="20"/>
                </a:lnTo>
                <a:lnTo>
                  <a:pt x="295" y="20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6" y="19"/>
                </a:lnTo>
                <a:lnTo>
                  <a:pt x="296" y="18"/>
                </a:lnTo>
                <a:lnTo>
                  <a:pt x="296" y="18"/>
                </a:lnTo>
                <a:lnTo>
                  <a:pt x="296" y="18"/>
                </a:lnTo>
                <a:lnTo>
                  <a:pt x="296" y="17"/>
                </a:lnTo>
                <a:lnTo>
                  <a:pt x="296" y="17"/>
                </a:lnTo>
                <a:lnTo>
                  <a:pt x="297" y="17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8" y="15"/>
                </a:lnTo>
                <a:lnTo>
                  <a:pt x="298" y="14"/>
                </a:lnTo>
                <a:lnTo>
                  <a:pt x="298" y="14"/>
                </a:lnTo>
                <a:lnTo>
                  <a:pt x="298" y="14"/>
                </a:lnTo>
                <a:lnTo>
                  <a:pt x="298" y="13"/>
                </a:lnTo>
                <a:lnTo>
                  <a:pt x="298" y="13"/>
                </a:lnTo>
                <a:lnTo>
                  <a:pt x="298" y="13"/>
                </a:lnTo>
                <a:lnTo>
                  <a:pt x="298" y="12"/>
                </a:lnTo>
                <a:lnTo>
                  <a:pt x="299" y="12"/>
                </a:lnTo>
                <a:lnTo>
                  <a:pt x="299" y="12"/>
                </a:lnTo>
                <a:lnTo>
                  <a:pt x="299" y="12"/>
                </a:lnTo>
                <a:lnTo>
                  <a:pt x="299" y="12"/>
                </a:lnTo>
                <a:lnTo>
                  <a:pt x="299" y="11"/>
                </a:lnTo>
                <a:lnTo>
                  <a:pt x="300" y="11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8"/>
                </a:lnTo>
                <a:lnTo>
                  <a:pt x="302" y="8"/>
                </a:lnTo>
                <a:lnTo>
                  <a:pt x="302" y="8"/>
                </a:lnTo>
                <a:lnTo>
                  <a:pt x="302" y="8"/>
                </a:lnTo>
                <a:lnTo>
                  <a:pt x="302" y="8"/>
                </a:lnTo>
                <a:lnTo>
                  <a:pt x="302" y="8"/>
                </a:lnTo>
                <a:lnTo>
                  <a:pt x="302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6"/>
                </a:lnTo>
                <a:lnTo>
                  <a:pt x="304" y="6"/>
                </a:lnTo>
                <a:lnTo>
                  <a:pt x="304" y="6"/>
                </a:lnTo>
                <a:lnTo>
                  <a:pt x="304" y="6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5" y="5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8" y="2"/>
                </a:lnTo>
                <a:lnTo>
                  <a:pt x="308" y="2"/>
                </a:lnTo>
                <a:lnTo>
                  <a:pt x="309" y="2"/>
                </a:lnTo>
                <a:lnTo>
                  <a:pt x="310" y="2"/>
                </a:lnTo>
                <a:lnTo>
                  <a:pt x="310" y="2"/>
                </a:lnTo>
                <a:lnTo>
                  <a:pt x="311" y="2"/>
                </a:lnTo>
                <a:lnTo>
                  <a:pt x="311" y="2"/>
                </a:lnTo>
                <a:lnTo>
                  <a:pt x="312" y="2"/>
                </a:lnTo>
                <a:lnTo>
                  <a:pt x="312" y="2"/>
                </a:lnTo>
                <a:lnTo>
                  <a:pt x="313" y="2"/>
                </a:lnTo>
                <a:lnTo>
                  <a:pt x="313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5" y="2"/>
                </a:lnTo>
                <a:lnTo>
                  <a:pt x="315" y="2"/>
                </a:lnTo>
                <a:lnTo>
                  <a:pt x="315" y="2"/>
                </a:lnTo>
                <a:lnTo>
                  <a:pt x="316" y="2"/>
                </a:lnTo>
                <a:lnTo>
                  <a:pt x="316" y="2"/>
                </a:lnTo>
                <a:lnTo>
                  <a:pt x="317" y="2"/>
                </a:lnTo>
                <a:lnTo>
                  <a:pt x="318" y="2"/>
                </a:lnTo>
                <a:lnTo>
                  <a:pt x="318" y="2"/>
                </a:lnTo>
                <a:lnTo>
                  <a:pt x="319" y="2"/>
                </a:lnTo>
                <a:lnTo>
                  <a:pt x="319" y="2"/>
                </a:lnTo>
                <a:lnTo>
                  <a:pt x="320" y="2"/>
                </a:lnTo>
                <a:lnTo>
                  <a:pt x="320" y="1"/>
                </a:lnTo>
                <a:lnTo>
                  <a:pt x="321" y="2"/>
                </a:lnTo>
                <a:lnTo>
                  <a:pt x="321" y="2"/>
                </a:lnTo>
                <a:lnTo>
                  <a:pt x="322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6" y="1"/>
                </a:lnTo>
                <a:lnTo>
                  <a:pt x="326" y="1"/>
                </a:lnTo>
                <a:lnTo>
                  <a:pt x="327" y="1"/>
                </a:lnTo>
                <a:lnTo>
                  <a:pt x="327" y="0"/>
                </a:lnTo>
                <a:lnTo>
                  <a:pt x="328" y="0"/>
                </a:lnTo>
                <a:lnTo>
                  <a:pt x="328" y="0"/>
                </a:lnTo>
                <a:lnTo>
                  <a:pt x="328" y="0"/>
                </a:lnTo>
                <a:lnTo>
                  <a:pt x="329" y="0"/>
                </a:lnTo>
                <a:lnTo>
                  <a:pt x="329" y="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40" name="Freeform 127"/>
          <p:cNvSpPr>
            <a:spLocks/>
          </p:cNvSpPr>
          <p:nvPr/>
        </p:nvSpPr>
        <p:spPr bwMode="auto">
          <a:xfrm>
            <a:off x="1429304" y="4534068"/>
            <a:ext cx="1220921" cy="1175431"/>
          </a:xfrm>
          <a:custGeom>
            <a:avLst/>
            <a:gdLst>
              <a:gd name="T0" fmla="*/ 248 w 711"/>
              <a:gd name="T1" fmla="*/ 29 h 742"/>
              <a:gd name="T2" fmla="*/ 258 w 711"/>
              <a:gd name="T3" fmla="*/ 51 h 742"/>
              <a:gd name="T4" fmla="*/ 276 w 711"/>
              <a:gd name="T5" fmla="*/ 68 h 742"/>
              <a:gd name="T6" fmla="*/ 301 w 711"/>
              <a:gd name="T7" fmla="*/ 67 h 742"/>
              <a:gd name="T8" fmla="*/ 322 w 711"/>
              <a:gd name="T9" fmla="*/ 90 h 742"/>
              <a:gd name="T10" fmla="*/ 363 w 711"/>
              <a:gd name="T11" fmla="*/ 69 h 742"/>
              <a:gd name="T12" fmla="*/ 403 w 711"/>
              <a:gd name="T13" fmla="*/ 47 h 742"/>
              <a:gd name="T14" fmla="*/ 440 w 711"/>
              <a:gd name="T15" fmla="*/ 17 h 742"/>
              <a:gd name="T16" fmla="*/ 484 w 711"/>
              <a:gd name="T17" fmla="*/ 7 h 742"/>
              <a:gd name="T18" fmla="*/ 520 w 711"/>
              <a:gd name="T19" fmla="*/ 20 h 742"/>
              <a:gd name="T20" fmla="*/ 542 w 711"/>
              <a:gd name="T21" fmla="*/ 37 h 742"/>
              <a:gd name="T22" fmla="*/ 566 w 711"/>
              <a:gd name="T23" fmla="*/ 52 h 742"/>
              <a:gd name="T24" fmla="*/ 585 w 711"/>
              <a:gd name="T25" fmla="*/ 67 h 742"/>
              <a:gd name="T26" fmla="*/ 604 w 711"/>
              <a:gd name="T27" fmla="*/ 85 h 742"/>
              <a:gd name="T28" fmla="*/ 621 w 711"/>
              <a:gd name="T29" fmla="*/ 108 h 742"/>
              <a:gd name="T30" fmla="*/ 609 w 711"/>
              <a:gd name="T31" fmla="*/ 131 h 742"/>
              <a:gd name="T32" fmla="*/ 591 w 711"/>
              <a:gd name="T33" fmla="*/ 161 h 742"/>
              <a:gd name="T34" fmla="*/ 611 w 711"/>
              <a:gd name="T35" fmla="*/ 175 h 742"/>
              <a:gd name="T36" fmla="*/ 629 w 711"/>
              <a:gd name="T37" fmla="*/ 189 h 742"/>
              <a:gd name="T38" fmla="*/ 646 w 711"/>
              <a:gd name="T39" fmla="*/ 213 h 742"/>
              <a:gd name="T40" fmla="*/ 648 w 711"/>
              <a:gd name="T41" fmla="*/ 246 h 742"/>
              <a:gd name="T42" fmla="*/ 647 w 711"/>
              <a:gd name="T43" fmla="*/ 272 h 742"/>
              <a:gd name="T44" fmla="*/ 676 w 711"/>
              <a:gd name="T45" fmla="*/ 285 h 742"/>
              <a:gd name="T46" fmla="*/ 695 w 711"/>
              <a:gd name="T47" fmla="*/ 299 h 742"/>
              <a:gd name="T48" fmla="*/ 710 w 711"/>
              <a:gd name="T49" fmla="*/ 322 h 742"/>
              <a:gd name="T50" fmla="*/ 699 w 711"/>
              <a:gd name="T51" fmla="*/ 360 h 742"/>
              <a:gd name="T52" fmla="*/ 687 w 711"/>
              <a:gd name="T53" fmla="*/ 388 h 742"/>
              <a:gd name="T54" fmla="*/ 642 w 711"/>
              <a:gd name="T55" fmla="*/ 411 h 742"/>
              <a:gd name="T56" fmla="*/ 636 w 711"/>
              <a:gd name="T57" fmla="*/ 448 h 742"/>
              <a:gd name="T58" fmla="*/ 650 w 711"/>
              <a:gd name="T59" fmla="*/ 484 h 742"/>
              <a:gd name="T60" fmla="*/ 657 w 711"/>
              <a:gd name="T61" fmla="*/ 519 h 742"/>
              <a:gd name="T62" fmla="*/ 672 w 711"/>
              <a:gd name="T63" fmla="*/ 547 h 742"/>
              <a:gd name="T64" fmla="*/ 676 w 711"/>
              <a:gd name="T65" fmla="*/ 584 h 742"/>
              <a:gd name="T66" fmla="*/ 688 w 711"/>
              <a:gd name="T67" fmla="*/ 617 h 742"/>
              <a:gd name="T68" fmla="*/ 697 w 711"/>
              <a:gd name="T69" fmla="*/ 652 h 742"/>
              <a:gd name="T70" fmla="*/ 668 w 711"/>
              <a:gd name="T71" fmla="*/ 672 h 742"/>
              <a:gd name="T72" fmla="*/ 638 w 711"/>
              <a:gd name="T73" fmla="*/ 680 h 742"/>
              <a:gd name="T74" fmla="*/ 621 w 711"/>
              <a:gd name="T75" fmla="*/ 696 h 742"/>
              <a:gd name="T76" fmla="*/ 591 w 711"/>
              <a:gd name="T77" fmla="*/ 709 h 742"/>
              <a:gd name="T78" fmla="*/ 573 w 711"/>
              <a:gd name="T79" fmla="*/ 733 h 742"/>
              <a:gd name="T80" fmla="*/ 550 w 711"/>
              <a:gd name="T81" fmla="*/ 714 h 742"/>
              <a:gd name="T82" fmla="*/ 531 w 711"/>
              <a:gd name="T83" fmla="*/ 739 h 742"/>
              <a:gd name="T84" fmla="*/ 503 w 711"/>
              <a:gd name="T85" fmla="*/ 733 h 742"/>
              <a:gd name="T86" fmla="*/ 481 w 711"/>
              <a:gd name="T87" fmla="*/ 721 h 742"/>
              <a:gd name="T88" fmla="*/ 480 w 711"/>
              <a:gd name="T89" fmla="*/ 697 h 742"/>
              <a:gd name="T90" fmla="*/ 462 w 711"/>
              <a:gd name="T91" fmla="*/ 675 h 742"/>
              <a:gd name="T92" fmla="*/ 452 w 711"/>
              <a:gd name="T93" fmla="*/ 645 h 742"/>
              <a:gd name="T94" fmla="*/ 452 w 711"/>
              <a:gd name="T95" fmla="*/ 614 h 742"/>
              <a:gd name="T96" fmla="*/ 438 w 711"/>
              <a:gd name="T97" fmla="*/ 557 h 742"/>
              <a:gd name="T98" fmla="*/ 429 w 711"/>
              <a:gd name="T99" fmla="*/ 525 h 742"/>
              <a:gd name="T100" fmla="*/ 420 w 711"/>
              <a:gd name="T101" fmla="*/ 506 h 742"/>
              <a:gd name="T102" fmla="*/ 400 w 711"/>
              <a:gd name="T103" fmla="*/ 481 h 742"/>
              <a:gd name="T104" fmla="*/ 372 w 711"/>
              <a:gd name="T105" fmla="*/ 479 h 742"/>
              <a:gd name="T106" fmla="*/ 120 w 711"/>
              <a:gd name="T107" fmla="*/ 331 h 742"/>
              <a:gd name="T108" fmla="*/ 11 w 711"/>
              <a:gd name="T109" fmla="*/ 23 h 742"/>
              <a:gd name="T110" fmla="*/ 49 w 711"/>
              <a:gd name="T111" fmla="*/ 14 h 742"/>
              <a:gd name="T112" fmla="*/ 47 w 711"/>
              <a:gd name="T113" fmla="*/ 61 h 742"/>
              <a:gd name="T114" fmla="*/ 73 w 711"/>
              <a:gd name="T115" fmla="*/ 88 h 742"/>
              <a:gd name="T116" fmla="*/ 95 w 711"/>
              <a:gd name="T117" fmla="*/ 117 h 742"/>
              <a:gd name="T118" fmla="*/ 123 w 711"/>
              <a:gd name="T119" fmla="*/ 121 h 742"/>
              <a:gd name="T120" fmla="*/ 137 w 711"/>
              <a:gd name="T121" fmla="*/ 71 h 742"/>
              <a:gd name="T122" fmla="*/ 169 w 711"/>
              <a:gd name="T123" fmla="*/ 36 h 742"/>
              <a:gd name="T124" fmla="*/ 193 w 711"/>
              <a:gd name="T125" fmla="*/ 10 h 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1" h="742">
                <a:moveTo>
                  <a:pt x="230" y="3"/>
                </a:moveTo>
                <a:lnTo>
                  <a:pt x="231" y="3"/>
                </a:lnTo>
                <a:lnTo>
                  <a:pt x="231" y="4"/>
                </a:lnTo>
                <a:lnTo>
                  <a:pt x="231" y="4"/>
                </a:lnTo>
                <a:lnTo>
                  <a:pt x="232" y="4"/>
                </a:lnTo>
                <a:lnTo>
                  <a:pt x="232" y="3"/>
                </a:lnTo>
                <a:lnTo>
                  <a:pt x="232" y="3"/>
                </a:lnTo>
                <a:lnTo>
                  <a:pt x="233" y="3"/>
                </a:lnTo>
                <a:lnTo>
                  <a:pt x="233" y="3"/>
                </a:lnTo>
                <a:lnTo>
                  <a:pt x="233" y="3"/>
                </a:lnTo>
                <a:lnTo>
                  <a:pt x="234" y="3"/>
                </a:lnTo>
                <a:lnTo>
                  <a:pt x="234" y="4"/>
                </a:lnTo>
                <a:lnTo>
                  <a:pt x="234" y="4"/>
                </a:lnTo>
                <a:lnTo>
                  <a:pt x="234" y="5"/>
                </a:lnTo>
                <a:lnTo>
                  <a:pt x="234" y="5"/>
                </a:lnTo>
                <a:lnTo>
                  <a:pt x="235" y="6"/>
                </a:lnTo>
                <a:lnTo>
                  <a:pt x="235" y="6"/>
                </a:lnTo>
                <a:lnTo>
                  <a:pt x="235" y="6"/>
                </a:lnTo>
                <a:lnTo>
                  <a:pt x="235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8"/>
                </a:lnTo>
                <a:lnTo>
                  <a:pt x="236" y="8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10"/>
                </a:lnTo>
                <a:lnTo>
                  <a:pt x="237" y="10"/>
                </a:lnTo>
                <a:lnTo>
                  <a:pt x="237" y="10"/>
                </a:lnTo>
                <a:lnTo>
                  <a:pt x="237" y="10"/>
                </a:lnTo>
                <a:lnTo>
                  <a:pt x="237" y="11"/>
                </a:lnTo>
                <a:lnTo>
                  <a:pt x="237" y="11"/>
                </a:lnTo>
                <a:lnTo>
                  <a:pt x="237" y="11"/>
                </a:lnTo>
                <a:lnTo>
                  <a:pt x="238" y="11"/>
                </a:lnTo>
                <a:lnTo>
                  <a:pt x="238" y="11"/>
                </a:lnTo>
                <a:lnTo>
                  <a:pt x="239" y="11"/>
                </a:lnTo>
                <a:lnTo>
                  <a:pt x="240" y="11"/>
                </a:lnTo>
                <a:lnTo>
                  <a:pt x="240" y="12"/>
                </a:lnTo>
                <a:lnTo>
                  <a:pt x="241" y="13"/>
                </a:lnTo>
                <a:lnTo>
                  <a:pt x="241" y="14"/>
                </a:lnTo>
                <a:lnTo>
                  <a:pt x="242" y="14"/>
                </a:lnTo>
                <a:lnTo>
                  <a:pt x="242" y="15"/>
                </a:lnTo>
                <a:lnTo>
                  <a:pt x="243" y="15"/>
                </a:lnTo>
                <a:lnTo>
                  <a:pt x="244" y="14"/>
                </a:lnTo>
                <a:lnTo>
                  <a:pt x="244" y="14"/>
                </a:lnTo>
                <a:lnTo>
                  <a:pt x="245" y="14"/>
                </a:lnTo>
                <a:lnTo>
                  <a:pt x="245" y="14"/>
                </a:lnTo>
                <a:lnTo>
                  <a:pt x="246" y="14"/>
                </a:lnTo>
                <a:lnTo>
                  <a:pt x="247" y="15"/>
                </a:lnTo>
                <a:lnTo>
                  <a:pt x="247" y="15"/>
                </a:lnTo>
                <a:lnTo>
                  <a:pt x="247" y="15"/>
                </a:lnTo>
                <a:lnTo>
                  <a:pt x="246" y="16"/>
                </a:lnTo>
                <a:lnTo>
                  <a:pt x="246" y="16"/>
                </a:lnTo>
                <a:lnTo>
                  <a:pt x="246" y="16"/>
                </a:lnTo>
                <a:lnTo>
                  <a:pt x="247" y="19"/>
                </a:lnTo>
                <a:lnTo>
                  <a:pt x="247" y="19"/>
                </a:lnTo>
                <a:lnTo>
                  <a:pt x="247" y="20"/>
                </a:lnTo>
                <a:lnTo>
                  <a:pt x="247" y="21"/>
                </a:lnTo>
                <a:lnTo>
                  <a:pt x="246" y="22"/>
                </a:lnTo>
                <a:lnTo>
                  <a:pt x="246" y="22"/>
                </a:lnTo>
                <a:lnTo>
                  <a:pt x="246" y="23"/>
                </a:lnTo>
                <a:lnTo>
                  <a:pt x="246" y="23"/>
                </a:lnTo>
                <a:lnTo>
                  <a:pt x="246" y="23"/>
                </a:lnTo>
                <a:lnTo>
                  <a:pt x="245" y="23"/>
                </a:lnTo>
                <a:lnTo>
                  <a:pt x="245" y="23"/>
                </a:lnTo>
                <a:lnTo>
                  <a:pt x="244" y="23"/>
                </a:lnTo>
                <a:lnTo>
                  <a:pt x="244" y="24"/>
                </a:lnTo>
                <a:lnTo>
                  <a:pt x="244" y="24"/>
                </a:lnTo>
                <a:lnTo>
                  <a:pt x="244" y="25"/>
                </a:lnTo>
                <a:lnTo>
                  <a:pt x="245" y="25"/>
                </a:lnTo>
                <a:lnTo>
                  <a:pt x="245" y="25"/>
                </a:lnTo>
                <a:lnTo>
                  <a:pt x="245" y="25"/>
                </a:lnTo>
                <a:lnTo>
                  <a:pt x="245" y="26"/>
                </a:lnTo>
                <a:lnTo>
                  <a:pt x="246" y="26"/>
                </a:lnTo>
                <a:lnTo>
                  <a:pt x="246" y="26"/>
                </a:lnTo>
                <a:lnTo>
                  <a:pt x="246" y="26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8" y="28"/>
                </a:lnTo>
                <a:lnTo>
                  <a:pt x="248" y="28"/>
                </a:lnTo>
                <a:lnTo>
                  <a:pt x="248" y="29"/>
                </a:lnTo>
                <a:lnTo>
                  <a:pt x="248" y="29"/>
                </a:lnTo>
                <a:lnTo>
                  <a:pt x="248" y="29"/>
                </a:lnTo>
                <a:lnTo>
                  <a:pt x="247" y="29"/>
                </a:lnTo>
                <a:lnTo>
                  <a:pt x="247" y="29"/>
                </a:lnTo>
                <a:lnTo>
                  <a:pt x="247" y="29"/>
                </a:lnTo>
                <a:lnTo>
                  <a:pt x="246" y="29"/>
                </a:lnTo>
                <a:lnTo>
                  <a:pt x="246" y="30"/>
                </a:lnTo>
                <a:lnTo>
                  <a:pt x="246" y="30"/>
                </a:lnTo>
                <a:lnTo>
                  <a:pt x="246" y="31"/>
                </a:lnTo>
                <a:lnTo>
                  <a:pt x="246" y="31"/>
                </a:lnTo>
                <a:lnTo>
                  <a:pt x="246" y="32"/>
                </a:lnTo>
                <a:lnTo>
                  <a:pt x="247" y="32"/>
                </a:lnTo>
                <a:lnTo>
                  <a:pt x="247" y="32"/>
                </a:lnTo>
                <a:lnTo>
                  <a:pt x="246" y="33"/>
                </a:lnTo>
                <a:lnTo>
                  <a:pt x="246" y="33"/>
                </a:lnTo>
                <a:lnTo>
                  <a:pt x="246" y="34"/>
                </a:lnTo>
                <a:lnTo>
                  <a:pt x="246" y="34"/>
                </a:lnTo>
                <a:lnTo>
                  <a:pt x="246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4" y="35"/>
                </a:lnTo>
                <a:lnTo>
                  <a:pt x="244" y="36"/>
                </a:lnTo>
                <a:lnTo>
                  <a:pt x="244" y="36"/>
                </a:lnTo>
                <a:lnTo>
                  <a:pt x="245" y="37"/>
                </a:lnTo>
                <a:lnTo>
                  <a:pt x="245" y="37"/>
                </a:lnTo>
                <a:lnTo>
                  <a:pt x="245" y="37"/>
                </a:lnTo>
                <a:lnTo>
                  <a:pt x="246" y="37"/>
                </a:lnTo>
                <a:lnTo>
                  <a:pt x="246" y="37"/>
                </a:lnTo>
                <a:lnTo>
                  <a:pt x="247" y="37"/>
                </a:lnTo>
                <a:lnTo>
                  <a:pt x="247" y="37"/>
                </a:lnTo>
                <a:lnTo>
                  <a:pt x="247" y="36"/>
                </a:lnTo>
                <a:lnTo>
                  <a:pt x="248" y="36"/>
                </a:lnTo>
                <a:lnTo>
                  <a:pt x="248" y="36"/>
                </a:lnTo>
                <a:lnTo>
                  <a:pt x="249" y="36"/>
                </a:lnTo>
                <a:lnTo>
                  <a:pt x="249" y="37"/>
                </a:lnTo>
                <a:lnTo>
                  <a:pt x="249" y="37"/>
                </a:lnTo>
                <a:lnTo>
                  <a:pt x="249" y="38"/>
                </a:lnTo>
                <a:lnTo>
                  <a:pt x="249" y="38"/>
                </a:lnTo>
                <a:lnTo>
                  <a:pt x="249" y="39"/>
                </a:lnTo>
                <a:lnTo>
                  <a:pt x="249" y="39"/>
                </a:lnTo>
                <a:lnTo>
                  <a:pt x="250" y="39"/>
                </a:lnTo>
                <a:lnTo>
                  <a:pt x="250" y="39"/>
                </a:lnTo>
                <a:lnTo>
                  <a:pt x="250" y="39"/>
                </a:lnTo>
                <a:lnTo>
                  <a:pt x="251" y="39"/>
                </a:lnTo>
                <a:lnTo>
                  <a:pt x="251" y="39"/>
                </a:lnTo>
                <a:lnTo>
                  <a:pt x="251" y="40"/>
                </a:lnTo>
                <a:lnTo>
                  <a:pt x="252" y="40"/>
                </a:lnTo>
                <a:lnTo>
                  <a:pt x="252" y="40"/>
                </a:lnTo>
                <a:lnTo>
                  <a:pt x="253" y="41"/>
                </a:lnTo>
                <a:lnTo>
                  <a:pt x="253" y="41"/>
                </a:lnTo>
                <a:lnTo>
                  <a:pt x="253" y="42"/>
                </a:lnTo>
                <a:lnTo>
                  <a:pt x="254" y="42"/>
                </a:lnTo>
                <a:lnTo>
                  <a:pt x="254" y="42"/>
                </a:lnTo>
                <a:lnTo>
                  <a:pt x="254" y="43"/>
                </a:lnTo>
                <a:lnTo>
                  <a:pt x="253" y="43"/>
                </a:lnTo>
                <a:lnTo>
                  <a:pt x="253" y="44"/>
                </a:lnTo>
                <a:lnTo>
                  <a:pt x="253" y="44"/>
                </a:lnTo>
                <a:lnTo>
                  <a:pt x="253" y="44"/>
                </a:lnTo>
                <a:lnTo>
                  <a:pt x="253" y="45"/>
                </a:lnTo>
                <a:lnTo>
                  <a:pt x="254" y="45"/>
                </a:lnTo>
                <a:lnTo>
                  <a:pt x="254" y="45"/>
                </a:lnTo>
                <a:lnTo>
                  <a:pt x="254" y="45"/>
                </a:lnTo>
                <a:lnTo>
                  <a:pt x="255" y="45"/>
                </a:lnTo>
                <a:lnTo>
                  <a:pt x="255" y="45"/>
                </a:lnTo>
                <a:lnTo>
                  <a:pt x="256" y="46"/>
                </a:lnTo>
                <a:lnTo>
                  <a:pt x="256" y="46"/>
                </a:lnTo>
                <a:lnTo>
                  <a:pt x="256" y="46"/>
                </a:lnTo>
                <a:lnTo>
                  <a:pt x="256" y="46"/>
                </a:lnTo>
                <a:lnTo>
                  <a:pt x="256" y="47"/>
                </a:lnTo>
                <a:lnTo>
                  <a:pt x="256" y="47"/>
                </a:lnTo>
                <a:lnTo>
                  <a:pt x="256" y="48"/>
                </a:lnTo>
                <a:lnTo>
                  <a:pt x="256" y="48"/>
                </a:lnTo>
                <a:lnTo>
                  <a:pt x="256" y="48"/>
                </a:lnTo>
                <a:lnTo>
                  <a:pt x="255" y="49"/>
                </a:lnTo>
                <a:lnTo>
                  <a:pt x="255" y="49"/>
                </a:lnTo>
                <a:lnTo>
                  <a:pt x="255" y="50"/>
                </a:lnTo>
                <a:lnTo>
                  <a:pt x="254" y="50"/>
                </a:lnTo>
                <a:lnTo>
                  <a:pt x="254" y="51"/>
                </a:lnTo>
                <a:lnTo>
                  <a:pt x="255" y="51"/>
                </a:lnTo>
                <a:lnTo>
                  <a:pt x="255" y="51"/>
                </a:lnTo>
                <a:lnTo>
                  <a:pt x="255" y="52"/>
                </a:lnTo>
                <a:lnTo>
                  <a:pt x="256" y="52"/>
                </a:lnTo>
                <a:lnTo>
                  <a:pt x="256" y="52"/>
                </a:lnTo>
                <a:lnTo>
                  <a:pt x="257" y="52"/>
                </a:lnTo>
                <a:lnTo>
                  <a:pt x="257" y="52"/>
                </a:lnTo>
                <a:lnTo>
                  <a:pt x="258" y="52"/>
                </a:lnTo>
                <a:lnTo>
                  <a:pt x="258" y="51"/>
                </a:lnTo>
                <a:lnTo>
                  <a:pt x="258" y="51"/>
                </a:lnTo>
                <a:lnTo>
                  <a:pt x="258" y="50"/>
                </a:lnTo>
                <a:lnTo>
                  <a:pt x="258" y="50"/>
                </a:lnTo>
                <a:lnTo>
                  <a:pt x="258" y="49"/>
                </a:lnTo>
                <a:lnTo>
                  <a:pt x="258" y="49"/>
                </a:lnTo>
                <a:lnTo>
                  <a:pt x="258" y="48"/>
                </a:lnTo>
                <a:lnTo>
                  <a:pt x="259" y="48"/>
                </a:lnTo>
                <a:lnTo>
                  <a:pt x="259" y="48"/>
                </a:lnTo>
                <a:lnTo>
                  <a:pt x="260" y="47"/>
                </a:lnTo>
                <a:lnTo>
                  <a:pt x="260" y="47"/>
                </a:lnTo>
                <a:lnTo>
                  <a:pt x="261" y="47"/>
                </a:lnTo>
                <a:lnTo>
                  <a:pt x="261" y="47"/>
                </a:lnTo>
                <a:lnTo>
                  <a:pt x="261" y="47"/>
                </a:lnTo>
                <a:lnTo>
                  <a:pt x="262" y="48"/>
                </a:lnTo>
                <a:lnTo>
                  <a:pt x="262" y="48"/>
                </a:lnTo>
                <a:lnTo>
                  <a:pt x="262" y="49"/>
                </a:lnTo>
                <a:lnTo>
                  <a:pt x="262" y="50"/>
                </a:lnTo>
                <a:lnTo>
                  <a:pt x="262" y="50"/>
                </a:lnTo>
                <a:lnTo>
                  <a:pt x="261" y="51"/>
                </a:lnTo>
                <a:lnTo>
                  <a:pt x="261" y="51"/>
                </a:lnTo>
                <a:lnTo>
                  <a:pt x="261" y="52"/>
                </a:lnTo>
                <a:lnTo>
                  <a:pt x="261" y="52"/>
                </a:lnTo>
                <a:lnTo>
                  <a:pt x="260" y="52"/>
                </a:lnTo>
                <a:lnTo>
                  <a:pt x="260" y="53"/>
                </a:lnTo>
                <a:lnTo>
                  <a:pt x="260" y="53"/>
                </a:lnTo>
                <a:lnTo>
                  <a:pt x="260" y="54"/>
                </a:lnTo>
                <a:lnTo>
                  <a:pt x="261" y="54"/>
                </a:lnTo>
                <a:lnTo>
                  <a:pt x="261" y="54"/>
                </a:lnTo>
                <a:lnTo>
                  <a:pt x="261" y="53"/>
                </a:lnTo>
                <a:lnTo>
                  <a:pt x="262" y="53"/>
                </a:lnTo>
                <a:lnTo>
                  <a:pt x="262" y="54"/>
                </a:lnTo>
                <a:lnTo>
                  <a:pt x="263" y="54"/>
                </a:lnTo>
                <a:lnTo>
                  <a:pt x="263" y="54"/>
                </a:lnTo>
                <a:lnTo>
                  <a:pt x="264" y="55"/>
                </a:lnTo>
                <a:lnTo>
                  <a:pt x="264" y="55"/>
                </a:lnTo>
                <a:lnTo>
                  <a:pt x="265" y="55"/>
                </a:lnTo>
                <a:lnTo>
                  <a:pt x="266" y="56"/>
                </a:lnTo>
                <a:lnTo>
                  <a:pt x="266" y="56"/>
                </a:lnTo>
                <a:lnTo>
                  <a:pt x="266" y="56"/>
                </a:lnTo>
                <a:lnTo>
                  <a:pt x="266" y="56"/>
                </a:lnTo>
                <a:lnTo>
                  <a:pt x="267" y="56"/>
                </a:lnTo>
                <a:lnTo>
                  <a:pt x="267" y="56"/>
                </a:lnTo>
                <a:lnTo>
                  <a:pt x="267" y="56"/>
                </a:lnTo>
                <a:lnTo>
                  <a:pt x="268" y="56"/>
                </a:lnTo>
                <a:lnTo>
                  <a:pt x="268" y="56"/>
                </a:lnTo>
                <a:lnTo>
                  <a:pt x="268" y="56"/>
                </a:lnTo>
                <a:lnTo>
                  <a:pt x="269" y="56"/>
                </a:lnTo>
                <a:lnTo>
                  <a:pt x="269" y="56"/>
                </a:lnTo>
                <a:lnTo>
                  <a:pt x="270" y="56"/>
                </a:lnTo>
                <a:lnTo>
                  <a:pt x="270" y="56"/>
                </a:lnTo>
                <a:lnTo>
                  <a:pt x="270" y="57"/>
                </a:lnTo>
                <a:lnTo>
                  <a:pt x="270" y="57"/>
                </a:lnTo>
                <a:lnTo>
                  <a:pt x="270" y="58"/>
                </a:lnTo>
                <a:lnTo>
                  <a:pt x="270" y="58"/>
                </a:lnTo>
                <a:lnTo>
                  <a:pt x="270" y="59"/>
                </a:lnTo>
                <a:lnTo>
                  <a:pt x="270" y="59"/>
                </a:lnTo>
                <a:lnTo>
                  <a:pt x="270" y="60"/>
                </a:lnTo>
                <a:lnTo>
                  <a:pt x="270" y="60"/>
                </a:lnTo>
                <a:lnTo>
                  <a:pt x="270" y="61"/>
                </a:lnTo>
                <a:lnTo>
                  <a:pt x="270" y="61"/>
                </a:lnTo>
                <a:lnTo>
                  <a:pt x="269" y="61"/>
                </a:lnTo>
                <a:lnTo>
                  <a:pt x="269" y="62"/>
                </a:lnTo>
                <a:lnTo>
                  <a:pt x="269" y="62"/>
                </a:lnTo>
                <a:lnTo>
                  <a:pt x="269" y="63"/>
                </a:lnTo>
                <a:lnTo>
                  <a:pt x="269" y="63"/>
                </a:lnTo>
                <a:lnTo>
                  <a:pt x="269" y="63"/>
                </a:lnTo>
                <a:lnTo>
                  <a:pt x="269" y="64"/>
                </a:lnTo>
                <a:lnTo>
                  <a:pt x="269" y="64"/>
                </a:lnTo>
                <a:lnTo>
                  <a:pt x="270" y="64"/>
                </a:lnTo>
                <a:lnTo>
                  <a:pt x="270" y="64"/>
                </a:lnTo>
                <a:lnTo>
                  <a:pt x="270" y="65"/>
                </a:lnTo>
                <a:lnTo>
                  <a:pt x="271" y="65"/>
                </a:lnTo>
                <a:lnTo>
                  <a:pt x="271" y="65"/>
                </a:lnTo>
                <a:lnTo>
                  <a:pt x="271" y="65"/>
                </a:lnTo>
                <a:lnTo>
                  <a:pt x="271" y="65"/>
                </a:lnTo>
                <a:lnTo>
                  <a:pt x="272" y="65"/>
                </a:lnTo>
                <a:lnTo>
                  <a:pt x="272" y="66"/>
                </a:lnTo>
                <a:lnTo>
                  <a:pt x="272" y="66"/>
                </a:lnTo>
                <a:lnTo>
                  <a:pt x="273" y="66"/>
                </a:lnTo>
                <a:lnTo>
                  <a:pt x="273" y="67"/>
                </a:lnTo>
                <a:lnTo>
                  <a:pt x="273" y="67"/>
                </a:lnTo>
                <a:lnTo>
                  <a:pt x="273" y="67"/>
                </a:lnTo>
                <a:lnTo>
                  <a:pt x="273" y="68"/>
                </a:lnTo>
                <a:lnTo>
                  <a:pt x="274" y="68"/>
                </a:lnTo>
                <a:lnTo>
                  <a:pt x="274" y="68"/>
                </a:lnTo>
                <a:lnTo>
                  <a:pt x="275" y="68"/>
                </a:lnTo>
                <a:lnTo>
                  <a:pt x="275" y="68"/>
                </a:lnTo>
                <a:lnTo>
                  <a:pt x="276" y="68"/>
                </a:lnTo>
                <a:lnTo>
                  <a:pt x="277" y="68"/>
                </a:lnTo>
                <a:lnTo>
                  <a:pt x="277" y="69"/>
                </a:lnTo>
                <a:lnTo>
                  <a:pt x="278" y="69"/>
                </a:lnTo>
                <a:lnTo>
                  <a:pt x="278" y="69"/>
                </a:lnTo>
                <a:lnTo>
                  <a:pt x="278" y="70"/>
                </a:lnTo>
                <a:lnTo>
                  <a:pt x="279" y="70"/>
                </a:lnTo>
                <a:lnTo>
                  <a:pt x="279" y="70"/>
                </a:lnTo>
                <a:lnTo>
                  <a:pt x="279" y="70"/>
                </a:lnTo>
                <a:lnTo>
                  <a:pt x="279" y="70"/>
                </a:lnTo>
                <a:lnTo>
                  <a:pt x="280" y="70"/>
                </a:lnTo>
                <a:lnTo>
                  <a:pt x="280" y="70"/>
                </a:lnTo>
                <a:lnTo>
                  <a:pt x="281" y="72"/>
                </a:lnTo>
                <a:lnTo>
                  <a:pt x="281" y="72"/>
                </a:lnTo>
                <a:lnTo>
                  <a:pt x="281" y="72"/>
                </a:lnTo>
                <a:lnTo>
                  <a:pt x="282" y="73"/>
                </a:lnTo>
                <a:lnTo>
                  <a:pt x="283" y="73"/>
                </a:lnTo>
                <a:lnTo>
                  <a:pt x="283" y="73"/>
                </a:lnTo>
                <a:lnTo>
                  <a:pt x="283" y="73"/>
                </a:lnTo>
                <a:lnTo>
                  <a:pt x="284" y="73"/>
                </a:lnTo>
                <a:lnTo>
                  <a:pt x="284" y="73"/>
                </a:lnTo>
                <a:lnTo>
                  <a:pt x="285" y="73"/>
                </a:lnTo>
                <a:lnTo>
                  <a:pt x="285" y="73"/>
                </a:lnTo>
                <a:lnTo>
                  <a:pt x="285" y="74"/>
                </a:lnTo>
                <a:lnTo>
                  <a:pt x="285" y="74"/>
                </a:lnTo>
                <a:lnTo>
                  <a:pt x="286" y="75"/>
                </a:lnTo>
                <a:lnTo>
                  <a:pt x="286" y="75"/>
                </a:lnTo>
                <a:lnTo>
                  <a:pt x="287" y="75"/>
                </a:lnTo>
                <a:lnTo>
                  <a:pt x="287" y="76"/>
                </a:lnTo>
                <a:lnTo>
                  <a:pt x="287" y="76"/>
                </a:lnTo>
                <a:lnTo>
                  <a:pt x="287" y="77"/>
                </a:lnTo>
                <a:lnTo>
                  <a:pt x="288" y="77"/>
                </a:lnTo>
                <a:lnTo>
                  <a:pt x="288" y="77"/>
                </a:lnTo>
                <a:lnTo>
                  <a:pt x="288" y="77"/>
                </a:lnTo>
                <a:lnTo>
                  <a:pt x="289" y="77"/>
                </a:lnTo>
                <a:lnTo>
                  <a:pt x="289" y="77"/>
                </a:lnTo>
                <a:lnTo>
                  <a:pt x="290" y="77"/>
                </a:lnTo>
                <a:lnTo>
                  <a:pt x="290" y="77"/>
                </a:lnTo>
                <a:lnTo>
                  <a:pt x="290" y="76"/>
                </a:lnTo>
                <a:lnTo>
                  <a:pt x="290" y="76"/>
                </a:lnTo>
                <a:lnTo>
                  <a:pt x="290" y="75"/>
                </a:lnTo>
                <a:lnTo>
                  <a:pt x="290" y="75"/>
                </a:lnTo>
                <a:lnTo>
                  <a:pt x="290" y="74"/>
                </a:lnTo>
                <a:lnTo>
                  <a:pt x="290" y="74"/>
                </a:lnTo>
                <a:lnTo>
                  <a:pt x="290" y="73"/>
                </a:lnTo>
                <a:lnTo>
                  <a:pt x="290" y="73"/>
                </a:lnTo>
                <a:lnTo>
                  <a:pt x="291" y="73"/>
                </a:lnTo>
                <a:lnTo>
                  <a:pt x="291" y="72"/>
                </a:lnTo>
                <a:lnTo>
                  <a:pt x="291" y="71"/>
                </a:lnTo>
                <a:lnTo>
                  <a:pt x="292" y="70"/>
                </a:lnTo>
                <a:lnTo>
                  <a:pt x="292" y="70"/>
                </a:lnTo>
                <a:lnTo>
                  <a:pt x="293" y="70"/>
                </a:lnTo>
                <a:lnTo>
                  <a:pt x="293" y="70"/>
                </a:lnTo>
                <a:lnTo>
                  <a:pt x="294" y="69"/>
                </a:lnTo>
                <a:lnTo>
                  <a:pt x="294" y="69"/>
                </a:lnTo>
                <a:lnTo>
                  <a:pt x="295" y="68"/>
                </a:lnTo>
                <a:lnTo>
                  <a:pt x="295" y="68"/>
                </a:lnTo>
                <a:lnTo>
                  <a:pt x="295" y="67"/>
                </a:lnTo>
                <a:lnTo>
                  <a:pt x="296" y="67"/>
                </a:lnTo>
                <a:lnTo>
                  <a:pt x="296" y="67"/>
                </a:lnTo>
                <a:lnTo>
                  <a:pt x="296" y="66"/>
                </a:lnTo>
                <a:lnTo>
                  <a:pt x="296" y="66"/>
                </a:lnTo>
                <a:lnTo>
                  <a:pt x="296" y="65"/>
                </a:lnTo>
                <a:lnTo>
                  <a:pt x="297" y="65"/>
                </a:lnTo>
                <a:lnTo>
                  <a:pt x="297" y="65"/>
                </a:lnTo>
                <a:lnTo>
                  <a:pt x="298" y="65"/>
                </a:lnTo>
                <a:lnTo>
                  <a:pt x="298" y="65"/>
                </a:lnTo>
                <a:lnTo>
                  <a:pt x="298" y="66"/>
                </a:lnTo>
                <a:lnTo>
                  <a:pt x="298" y="66"/>
                </a:lnTo>
                <a:lnTo>
                  <a:pt x="298" y="67"/>
                </a:lnTo>
                <a:lnTo>
                  <a:pt x="297" y="67"/>
                </a:lnTo>
                <a:lnTo>
                  <a:pt x="297" y="68"/>
                </a:lnTo>
                <a:lnTo>
                  <a:pt x="297" y="69"/>
                </a:lnTo>
                <a:lnTo>
                  <a:pt x="297" y="69"/>
                </a:lnTo>
                <a:lnTo>
                  <a:pt x="297" y="69"/>
                </a:lnTo>
                <a:lnTo>
                  <a:pt x="297" y="70"/>
                </a:lnTo>
                <a:lnTo>
                  <a:pt x="297" y="70"/>
                </a:lnTo>
                <a:lnTo>
                  <a:pt x="298" y="70"/>
                </a:lnTo>
                <a:lnTo>
                  <a:pt x="298" y="70"/>
                </a:lnTo>
                <a:lnTo>
                  <a:pt x="299" y="70"/>
                </a:lnTo>
                <a:lnTo>
                  <a:pt x="300" y="69"/>
                </a:lnTo>
                <a:lnTo>
                  <a:pt x="300" y="69"/>
                </a:lnTo>
                <a:lnTo>
                  <a:pt x="300" y="69"/>
                </a:lnTo>
                <a:lnTo>
                  <a:pt x="300" y="69"/>
                </a:lnTo>
                <a:lnTo>
                  <a:pt x="300" y="68"/>
                </a:lnTo>
                <a:lnTo>
                  <a:pt x="300" y="68"/>
                </a:lnTo>
                <a:lnTo>
                  <a:pt x="300" y="67"/>
                </a:lnTo>
                <a:lnTo>
                  <a:pt x="301" y="67"/>
                </a:lnTo>
                <a:lnTo>
                  <a:pt x="301" y="67"/>
                </a:lnTo>
                <a:lnTo>
                  <a:pt x="302" y="68"/>
                </a:lnTo>
                <a:lnTo>
                  <a:pt x="302" y="68"/>
                </a:lnTo>
                <a:lnTo>
                  <a:pt x="302" y="69"/>
                </a:lnTo>
                <a:lnTo>
                  <a:pt x="302" y="69"/>
                </a:lnTo>
                <a:lnTo>
                  <a:pt x="302" y="69"/>
                </a:lnTo>
                <a:lnTo>
                  <a:pt x="302" y="70"/>
                </a:lnTo>
                <a:lnTo>
                  <a:pt x="301" y="70"/>
                </a:lnTo>
                <a:lnTo>
                  <a:pt x="301" y="71"/>
                </a:lnTo>
                <a:lnTo>
                  <a:pt x="301" y="71"/>
                </a:lnTo>
                <a:lnTo>
                  <a:pt x="301" y="72"/>
                </a:lnTo>
                <a:lnTo>
                  <a:pt x="301" y="72"/>
                </a:lnTo>
                <a:lnTo>
                  <a:pt x="300" y="73"/>
                </a:lnTo>
                <a:lnTo>
                  <a:pt x="300" y="73"/>
                </a:lnTo>
                <a:lnTo>
                  <a:pt x="300" y="73"/>
                </a:lnTo>
                <a:lnTo>
                  <a:pt x="300" y="74"/>
                </a:lnTo>
                <a:lnTo>
                  <a:pt x="301" y="75"/>
                </a:lnTo>
                <a:lnTo>
                  <a:pt x="301" y="75"/>
                </a:lnTo>
                <a:lnTo>
                  <a:pt x="302" y="76"/>
                </a:lnTo>
                <a:lnTo>
                  <a:pt x="302" y="76"/>
                </a:lnTo>
                <a:lnTo>
                  <a:pt x="303" y="76"/>
                </a:lnTo>
                <a:lnTo>
                  <a:pt x="304" y="77"/>
                </a:lnTo>
                <a:lnTo>
                  <a:pt x="304" y="77"/>
                </a:lnTo>
                <a:lnTo>
                  <a:pt x="305" y="77"/>
                </a:lnTo>
                <a:lnTo>
                  <a:pt x="305" y="78"/>
                </a:lnTo>
                <a:lnTo>
                  <a:pt x="305" y="78"/>
                </a:lnTo>
                <a:lnTo>
                  <a:pt x="306" y="78"/>
                </a:lnTo>
                <a:lnTo>
                  <a:pt x="306" y="79"/>
                </a:lnTo>
                <a:lnTo>
                  <a:pt x="305" y="79"/>
                </a:lnTo>
                <a:lnTo>
                  <a:pt x="305" y="80"/>
                </a:lnTo>
                <a:lnTo>
                  <a:pt x="305" y="80"/>
                </a:lnTo>
                <a:lnTo>
                  <a:pt x="304" y="80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2"/>
                </a:lnTo>
                <a:lnTo>
                  <a:pt x="304" y="82"/>
                </a:lnTo>
                <a:lnTo>
                  <a:pt x="304" y="83"/>
                </a:lnTo>
                <a:lnTo>
                  <a:pt x="305" y="82"/>
                </a:lnTo>
                <a:lnTo>
                  <a:pt x="305" y="83"/>
                </a:lnTo>
                <a:lnTo>
                  <a:pt x="305" y="84"/>
                </a:lnTo>
                <a:lnTo>
                  <a:pt x="305" y="84"/>
                </a:lnTo>
                <a:lnTo>
                  <a:pt x="305" y="84"/>
                </a:lnTo>
                <a:lnTo>
                  <a:pt x="305" y="85"/>
                </a:lnTo>
                <a:lnTo>
                  <a:pt x="306" y="85"/>
                </a:lnTo>
                <a:lnTo>
                  <a:pt x="306" y="85"/>
                </a:lnTo>
                <a:lnTo>
                  <a:pt x="306" y="85"/>
                </a:lnTo>
                <a:lnTo>
                  <a:pt x="306" y="86"/>
                </a:lnTo>
                <a:lnTo>
                  <a:pt x="306" y="86"/>
                </a:lnTo>
                <a:lnTo>
                  <a:pt x="306" y="86"/>
                </a:lnTo>
                <a:lnTo>
                  <a:pt x="307" y="86"/>
                </a:lnTo>
                <a:lnTo>
                  <a:pt x="307" y="87"/>
                </a:lnTo>
                <a:lnTo>
                  <a:pt x="307" y="87"/>
                </a:lnTo>
                <a:lnTo>
                  <a:pt x="307" y="88"/>
                </a:lnTo>
                <a:lnTo>
                  <a:pt x="308" y="89"/>
                </a:lnTo>
                <a:lnTo>
                  <a:pt x="308" y="89"/>
                </a:lnTo>
                <a:lnTo>
                  <a:pt x="308" y="89"/>
                </a:lnTo>
                <a:lnTo>
                  <a:pt x="308" y="89"/>
                </a:lnTo>
                <a:lnTo>
                  <a:pt x="308" y="90"/>
                </a:lnTo>
                <a:lnTo>
                  <a:pt x="308" y="90"/>
                </a:lnTo>
                <a:lnTo>
                  <a:pt x="309" y="90"/>
                </a:lnTo>
                <a:lnTo>
                  <a:pt x="309" y="90"/>
                </a:lnTo>
                <a:lnTo>
                  <a:pt x="309" y="91"/>
                </a:lnTo>
                <a:lnTo>
                  <a:pt x="310" y="91"/>
                </a:lnTo>
                <a:lnTo>
                  <a:pt x="310" y="91"/>
                </a:lnTo>
                <a:lnTo>
                  <a:pt x="311" y="90"/>
                </a:lnTo>
                <a:lnTo>
                  <a:pt x="311" y="90"/>
                </a:lnTo>
                <a:lnTo>
                  <a:pt x="312" y="90"/>
                </a:lnTo>
                <a:lnTo>
                  <a:pt x="313" y="90"/>
                </a:lnTo>
                <a:lnTo>
                  <a:pt x="313" y="90"/>
                </a:lnTo>
                <a:lnTo>
                  <a:pt x="314" y="90"/>
                </a:lnTo>
                <a:lnTo>
                  <a:pt x="315" y="91"/>
                </a:lnTo>
                <a:lnTo>
                  <a:pt x="315" y="91"/>
                </a:lnTo>
                <a:lnTo>
                  <a:pt x="316" y="91"/>
                </a:lnTo>
                <a:lnTo>
                  <a:pt x="316" y="91"/>
                </a:lnTo>
                <a:lnTo>
                  <a:pt x="317" y="90"/>
                </a:lnTo>
                <a:lnTo>
                  <a:pt x="317" y="90"/>
                </a:lnTo>
                <a:lnTo>
                  <a:pt x="318" y="90"/>
                </a:lnTo>
                <a:lnTo>
                  <a:pt x="318" y="90"/>
                </a:lnTo>
                <a:lnTo>
                  <a:pt x="319" y="90"/>
                </a:lnTo>
                <a:lnTo>
                  <a:pt x="320" y="90"/>
                </a:lnTo>
                <a:lnTo>
                  <a:pt x="320" y="90"/>
                </a:lnTo>
                <a:lnTo>
                  <a:pt x="321" y="90"/>
                </a:lnTo>
                <a:lnTo>
                  <a:pt x="321" y="90"/>
                </a:lnTo>
                <a:lnTo>
                  <a:pt x="321" y="90"/>
                </a:lnTo>
                <a:lnTo>
                  <a:pt x="322" y="90"/>
                </a:lnTo>
                <a:lnTo>
                  <a:pt x="322" y="90"/>
                </a:lnTo>
                <a:lnTo>
                  <a:pt x="323" y="90"/>
                </a:lnTo>
                <a:lnTo>
                  <a:pt x="323" y="90"/>
                </a:lnTo>
                <a:lnTo>
                  <a:pt x="324" y="90"/>
                </a:lnTo>
                <a:lnTo>
                  <a:pt x="325" y="90"/>
                </a:lnTo>
                <a:lnTo>
                  <a:pt x="325" y="90"/>
                </a:lnTo>
                <a:lnTo>
                  <a:pt x="326" y="90"/>
                </a:lnTo>
                <a:lnTo>
                  <a:pt x="327" y="90"/>
                </a:lnTo>
                <a:lnTo>
                  <a:pt x="327" y="90"/>
                </a:lnTo>
                <a:lnTo>
                  <a:pt x="328" y="90"/>
                </a:lnTo>
                <a:lnTo>
                  <a:pt x="328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8"/>
                </a:lnTo>
                <a:lnTo>
                  <a:pt x="329" y="88"/>
                </a:lnTo>
                <a:lnTo>
                  <a:pt x="329" y="88"/>
                </a:lnTo>
                <a:lnTo>
                  <a:pt x="329" y="87"/>
                </a:lnTo>
                <a:lnTo>
                  <a:pt x="329" y="87"/>
                </a:lnTo>
                <a:lnTo>
                  <a:pt x="329" y="86"/>
                </a:lnTo>
                <a:lnTo>
                  <a:pt x="330" y="86"/>
                </a:lnTo>
                <a:lnTo>
                  <a:pt x="331" y="86"/>
                </a:lnTo>
                <a:lnTo>
                  <a:pt x="332" y="85"/>
                </a:lnTo>
                <a:lnTo>
                  <a:pt x="333" y="84"/>
                </a:lnTo>
                <a:lnTo>
                  <a:pt x="333" y="84"/>
                </a:lnTo>
                <a:lnTo>
                  <a:pt x="334" y="84"/>
                </a:lnTo>
                <a:lnTo>
                  <a:pt x="334" y="84"/>
                </a:lnTo>
                <a:lnTo>
                  <a:pt x="335" y="84"/>
                </a:lnTo>
                <a:lnTo>
                  <a:pt x="335" y="83"/>
                </a:lnTo>
                <a:lnTo>
                  <a:pt x="336" y="83"/>
                </a:lnTo>
                <a:lnTo>
                  <a:pt x="336" y="83"/>
                </a:lnTo>
                <a:lnTo>
                  <a:pt x="336" y="82"/>
                </a:lnTo>
                <a:lnTo>
                  <a:pt x="337" y="82"/>
                </a:lnTo>
                <a:lnTo>
                  <a:pt x="337" y="81"/>
                </a:lnTo>
                <a:lnTo>
                  <a:pt x="337" y="81"/>
                </a:lnTo>
                <a:lnTo>
                  <a:pt x="337" y="81"/>
                </a:lnTo>
                <a:lnTo>
                  <a:pt x="337" y="80"/>
                </a:lnTo>
                <a:lnTo>
                  <a:pt x="338" y="79"/>
                </a:lnTo>
                <a:lnTo>
                  <a:pt x="338" y="79"/>
                </a:lnTo>
                <a:lnTo>
                  <a:pt x="338" y="78"/>
                </a:lnTo>
                <a:lnTo>
                  <a:pt x="338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7"/>
                </a:lnTo>
                <a:lnTo>
                  <a:pt x="340" y="77"/>
                </a:lnTo>
                <a:lnTo>
                  <a:pt x="341" y="76"/>
                </a:lnTo>
                <a:lnTo>
                  <a:pt x="342" y="75"/>
                </a:lnTo>
                <a:lnTo>
                  <a:pt x="342" y="75"/>
                </a:lnTo>
                <a:lnTo>
                  <a:pt x="343" y="74"/>
                </a:lnTo>
                <a:lnTo>
                  <a:pt x="343" y="74"/>
                </a:lnTo>
                <a:lnTo>
                  <a:pt x="344" y="73"/>
                </a:lnTo>
                <a:lnTo>
                  <a:pt x="344" y="73"/>
                </a:lnTo>
                <a:lnTo>
                  <a:pt x="345" y="73"/>
                </a:lnTo>
                <a:lnTo>
                  <a:pt x="346" y="72"/>
                </a:lnTo>
                <a:lnTo>
                  <a:pt x="346" y="72"/>
                </a:lnTo>
                <a:lnTo>
                  <a:pt x="346" y="72"/>
                </a:lnTo>
                <a:lnTo>
                  <a:pt x="347" y="73"/>
                </a:lnTo>
                <a:lnTo>
                  <a:pt x="348" y="73"/>
                </a:lnTo>
                <a:lnTo>
                  <a:pt x="348" y="73"/>
                </a:lnTo>
                <a:lnTo>
                  <a:pt x="349" y="73"/>
                </a:lnTo>
                <a:lnTo>
                  <a:pt x="350" y="72"/>
                </a:lnTo>
                <a:lnTo>
                  <a:pt x="351" y="72"/>
                </a:lnTo>
                <a:lnTo>
                  <a:pt x="352" y="72"/>
                </a:lnTo>
                <a:lnTo>
                  <a:pt x="353" y="72"/>
                </a:lnTo>
                <a:lnTo>
                  <a:pt x="354" y="71"/>
                </a:lnTo>
                <a:lnTo>
                  <a:pt x="354" y="71"/>
                </a:lnTo>
                <a:lnTo>
                  <a:pt x="354" y="71"/>
                </a:lnTo>
                <a:lnTo>
                  <a:pt x="354" y="71"/>
                </a:lnTo>
                <a:lnTo>
                  <a:pt x="355" y="71"/>
                </a:lnTo>
                <a:lnTo>
                  <a:pt x="355" y="71"/>
                </a:lnTo>
                <a:lnTo>
                  <a:pt x="356" y="71"/>
                </a:lnTo>
                <a:lnTo>
                  <a:pt x="356" y="71"/>
                </a:lnTo>
                <a:lnTo>
                  <a:pt x="357" y="71"/>
                </a:lnTo>
                <a:lnTo>
                  <a:pt x="358" y="71"/>
                </a:lnTo>
                <a:lnTo>
                  <a:pt x="358" y="70"/>
                </a:lnTo>
                <a:lnTo>
                  <a:pt x="358" y="70"/>
                </a:lnTo>
                <a:lnTo>
                  <a:pt x="359" y="70"/>
                </a:lnTo>
                <a:lnTo>
                  <a:pt x="359" y="70"/>
                </a:lnTo>
                <a:lnTo>
                  <a:pt x="360" y="70"/>
                </a:lnTo>
                <a:lnTo>
                  <a:pt x="360" y="69"/>
                </a:lnTo>
                <a:lnTo>
                  <a:pt x="360" y="69"/>
                </a:lnTo>
                <a:lnTo>
                  <a:pt x="361" y="69"/>
                </a:lnTo>
                <a:lnTo>
                  <a:pt x="361" y="69"/>
                </a:lnTo>
                <a:lnTo>
                  <a:pt x="362" y="69"/>
                </a:lnTo>
                <a:lnTo>
                  <a:pt x="362" y="69"/>
                </a:lnTo>
                <a:lnTo>
                  <a:pt x="363" y="69"/>
                </a:lnTo>
                <a:lnTo>
                  <a:pt x="363" y="69"/>
                </a:lnTo>
                <a:lnTo>
                  <a:pt x="364" y="69"/>
                </a:lnTo>
                <a:lnTo>
                  <a:pt x="364" y="69"/>
                </a:lnTo>
                <a:lnTo>
                  <a:pt x="365" y="69"/>
                </a:lnTo>
                <a:lnTo>
                  <a:pt x="365" y="69"/>
                </a:lnTo>
                <a:lnTo>
                  <a:pt x="366" y="70"/>
                </a:lnTo>
                <a:lnTo>
                  <a:pt x="366" y="70"/>
                </a:lnTo>
                <a:lnTo>
                  <a:pt x="367" y="69"/>
                </a:lnTo>
                <a:lnTo>
                  <a:pt x="368" y="69"/>
                </a:lnTo>
                <a:lnTo>
                  <a:pt x="368" y="69"/>
                </a:lnTo>
                <a:lnTo>
                  <a:pt x="369" y="69"/>
                </a:lnTo>
                <a:lnTo>
                  <a:pt x="369" y="68"/>
                </a:lnTo>
                <a:lnTo>
                  <a:pt x="369" y="68"/>
                </a:lnTo>
                <a:lnTo>
                  <a:pt x="369" y="68"/>
                </a:lnTo>
                <a:lnTo>
                  <a:pt x="370" y="68"/>
                </a:lnTo>
                <a:lnTo>
                  <a:pt x="370" y="68"/>
                </a:lnTo>
                <a:lnTo>
                  <a:pt x="370" y="68"/>
                </a:lnTo>
                <a:lnTo>
                  <a:pt x="371" y="68"/>
                </a:lnTo>
                <a:lnTo>
                  <a:pt x="371" y="67"/>
                </a:lnTo>
                <a:lnTo>
                  <a:pt x="372" y="67"/>
                </a:lnTo>
                <a:lnTo>
                  <a:pt x="372" y="67"/>
                </a:lnTo>
                <a:lnTo>
                  <a:pt x="372" y="66"/>
                </a:lnTo>
                <a:lnTo>
                  <a:pt x="372" y="66"/>
                </a:lnTo>
                <a:lnTo>
                  <a:pt x="372" y="66"/>
                </a:lnTo>
                <a:lnTo>
                  <a:pt x="373" y="66"/>
                </a:lnTo>
                <a:lnTo>
                  <a:pt x="373" y="65"/>
                </a:lnTo>
                <a:lnTo>
                  <a:pt x="374" y="65"/>
                </a:lnTo>
                <a:lnTo>
                  <a:pt x="374" y="65"/>
                </a:lnTo>
                <a:lnTo>
                  <a:pt x="374" y="64"/>
                </a:lnTo>
                <a:lnTo>
                  <a:pt x="374" y="64"/>
                </a:lnTo>
                <a:lnTo>
                  <a:pt x="374" y="63"/>
                </a:lnTo>
                <a:lnTo>
                  <a:pt x="374" y="63"/>
                </a:lnTo>
                <a:lnTo>
                  <a:pt x="374" y="62"/>
                </a:lnTo>
                <a:lnTo>
                  <a:pt x="374" y="62"/>
                </a:lnTo>
                <a:lnTo>
                  <a:pt x="375" y="62"/>
                </a:lnTo>
                <a:lnTo>
                  <a:pt x="375" y="61"/>
                </a:lnTo>
                <a:lnTo>
                  <a:pt x="375" y="61"/>
                </a:lnTo>
                <a:lnTo>
                  <a:pt x="375" y="61"/>
                </a:lnTo>
                <a:lnTo>
                  <a:pt x="375" y="61"/>
                </a:lnTo>
                <a:lnTo>
                  <a:pt x="376" y="61"/>
                </a:lnTo>
                <a:lnTo>
                  <a:pt x="376" y="60"/>
                </a:lnTo>
                <a:lnTo>
                  <a:pt x="376" y="60"/>
                </a:lnTo>
                <a:lnTo>
                  <a:pt x="377" y="59"/>
                </a:lnTo>
                <a:lnTo>
                  <a:pt x="377" y="59"/>
                </a:lnTo>
                <a:lnTo>
                  <a:pt x="377" y="58"/>
                </a:lnTo>
                <a:lnTo>
                  <a:pt x="378" y="58"/>
                </a:lnTo>
                <a:lnTo>
                  <a:pt x="379" y="58"/>
                </a:lnTo>
                <a:lnTo>
                  <a:pt x="379" y="58"/>
                </a:lnTo>
                <a:lnTo>
                  <a:pt x="381" y="58"/>
                </a:lnTo>
                <a:lnTo>
                  <a:pt x="382" y="58"/>
                </a:lnTo>
                <a:lnTo>
                  <a:pt x="383" y="58"/>
                </a:lnTo>
                <a:lnTo>
                  <a:pt x="383" y="58"/>
                </a:lnTo>
                <a:lnTo>
                  <a:pt x="383" y="58"/>
                </a:lnTo>
                <a:lnTo>
                  <a:pt x="384" y="58"/>
                </a:lnTo>
                <a:lnTo>
                  <a:pt x="384" y="58"/>
                </a:lnTo>
                <a:lnTo>
                  <a:pt x="385" y="59"/>
                </a:lnTo>
                <a:lnTo>
                  <a:pt x="386" y="59"/>
                </a:lnTo>
                <a:lnTo>
                  <a:pt x="387" y="59"/>
                </a:lnTo>
                <a:lnTo>
                  <a:pt x="387" y="59"/>
                </a:lnTo>
                <a:lnTo>
                  <a:pt x="388" y="59"/>
                </a:lnTo>
                <a:lnTo>
                  <a:pt x="388" y="59"/>
                </a:lnTo>
                <a:lnTo>
                  <a:pt x="389" y="59"/>
                </a:lnTo>
                <a:lnTo>
                  <a:pt x="390" y="59"/>
                </a:lnTo>
                <a:lnTo>
                  <a:pt x="390" y="59"/>
                </a:lnTo>
                <a:lnTo>
                  <a:pt x="391" y="59"/>
                </a:lnTo>
                <a:lnTo>
                  <a:pt x="391" y="59"/>
                </a:lnTo>
                <a:lnTo>
                  <a:pt x="391" y="59"/>
                </a:lnTo>
                <a:lnTo>
                  <a:pt x="392" y="59"/>
                </a:lnTo>
                <a:lnTo>
                  <a:pt x="393" y="59"/>
                </a:lnTo>
                <a:lnTo>
                  <a:pt x="393" y="58"/>
                </a:lnTo>
                <a:lnTo>
                  <a:pt x="395" y="57"/>
                </a:lnTo>
                <a:lnTo>
                  <a:pt x="394" y="57"/>
                </a:lnTo>
                <a:lnTo>
                  <a:pt x="395" y="56"/>
                </a:lnTo>
                <a:lnTo>
                  <a:pt x="396" y="56"/>
                </a:lnTo>
                <a:lnTo>
                  <a:pt x="397" y="55"/>
                </a:lnTo>
                <a:lnTo>
                  <a:pt x="397" y="55"/>
                </a:lnTo>
                <a:lnTo>
                  <a:pt x="398" y="54"/>
                </a:lnTo>
                <a:lnTo>
                  <a:pt x="398" y="54"/>
                </a:lnTo>
                <a:lnTo>
                  <a:pt x="399" y="53"/>
                </a:lnTo>
                <a:lnTo>
                  <a:pt x="399" y="52"/>
                </a:lnTo>
                <a:lnTo>
                  <a:pt x="399" y="52"/>
                </a:lnTo>
                <a:lnTo>
                  <a:pt x="400" y="52"/>
                </a:lnTo>
                <a:lnTo>
                  <a:pt x="400" y="51"/>
                </a:lnTo>
                <a:lnTo>
                  <a:pt x="400" y="50"/>
                </a:lnTo>
                <a:lnTo>
                  <a:pt x="401" y="49"/>
                </a:lnTo>
                <a:lnTo>
                  <a:pt x="402" y="48"/>
                </a:lnTo>
                <a:lnTo>
                  <a:pt x="403" y="47"/>
                </a:lnTo>
                <a:lnTo>
                  <a:pt x="404" y="47"/>
                </a:lnTo>
                <a:lnTo>
                  <a:pt x="404" y="46"/>
                </a:lnTo>
                <a:lnTo>
                  <a:pt x="405" y="46"/>
                </a:lnTo>
                <a:lnTo>
                  <a:pt x="405" y="46"/>
                </a:lnTo>
                <a:lnTo>
                  <a:pt x="406" y="45"/>
                </a:lnTo>
                <a:lnTo>
                  <a:pt x="406" y="45"/>
                </a:lnTo>
                <a:lnTo>
                  <a:pt x="406" y="44"/>
                </a:lnTo>
                <a:lnTo>
                  <a:pt x="407" y="44"/>
                </a:lnTo>
                <a:lnTo>
                  <a:pt x="407" y="43"/>
                </a:lnTo>
                <a:lnTo>
                  <a:pt x="408" y="42"/>
                </a:lnTo>
                <a:lnTo>
                  <a:pt x="408" y="42"/>
                </a:lnTo>
                <a:lnTo>
                  <a:pt x="408" y="41"/>
                </a:lnTo>
                <a:lnTo>
                  <a:pt x="408" y="40"/>
                </a:lnTo>
                <a:lnTo>
                  <a:pt x="409" y="40"/>
                </a:lnTo>
                <a:lnTo>
                  <a:pt x="410" y="39"/>
                </a:lnTo>
                <a:lnTo>
                  <a:pt x="412" y="38"/>
                </a:lnTo>
                <a:lnTo>
                  <a:pt x="413" y="37"/>
                </a:lnTo>
                <a:lnTo>
                  <a:pt x="414" y="36"/>
                </a:lnTo>
                <a:lnTo>
                  <a:pt x="415" y="35"/>
                </a:lnTo>
                <a:lnTo>
                  <a:pt x="415" y="34"/>
                </a:lnTo>
                <a:lnTo>
                  <a:pt x="416" y="32"/>
                </a:lnTo>
                <a:lnTo>
                  <a:pt x="416" y="31"/>
                </a:lnTo>
                <a:lnTo>
                  <a:pt x="416" y="31"/>
                </a:lnTo>
                <a:lnTo>
                  <a:pt x="416" y="30"/>
                </a:lnTo>
                <a:lnTo>
                  <a:pt x="417" y="30"/>
                </a:lnTo>
                <a:lnTo>
                  <a:pt x="418" y="29"/>
                </a:lnTo>
                <a:lnTo>
                  <a:pt x="418" y="29"/>
                </a:lnTo>
                <a:lnTo>
                  <a:pt x="418" y="29"/>
                </a:lnTo>
                <a:lnTo>
                  <a:pt x="418" y="28"/>
                </a:lnTo>
                <a:lnTo>
                  <a:pt x="418" y="28"/>
                </a:lnTo>
                <a:lnTo>
                  <a:pt x="417" y="27"/>
                </a:lnTo>
                <a:lnTo>
                  <a:pt x="417" y="27"/>
                </a:lnTo>
                <a:lnTo>
                  <a:pt x="416" y="26"/>
                </a:lnTo>
                <a:lnTo>
                  <a:pt x="417" y="25"/>
                </a:lnTo>
                <a:lnTo>
                  <a:pt x="417" y="24"/>
                </a:lnTo>
                <a:lnTo>
                  <a:pt x="418" y="24"/>
                </a:lnTo>
                <a:lnTo>
                  <a:pt x="418" y="24"/>
                </a:lnTo>
                <a:lnTo>
                  <a:pt x="418" y="23"/>
                </a:lnTo>
                <a:lnTo>
                  <a:pt x="418" y="23"/>
                </a:lnTo>
                <a:lnTo>
                  <a:pt x="418" y="23"/>
                </a:lnTo>
                <a:lnTo>
                  <a:pt x="419" y="22"/>
                </a:lnTo>
                <a:lnTo>
                  <a:pt x="419" y="22"/>
                </a:lnTo>
                <a:lnTo>
                  <a:pt x="420" y="21"/>
                </a:lnTo>
                <a:lnTo>
                  <a:pt x="420" y="20"/>
                </a:lnTo>
                <a:lnTo>
                  <a:pt x="421" y="19"/>
                </a:lnTo>
                <a:lnTo>
                  <a:pt x="421" y="19"/>
                </a:lnTo>
                <a:lnTo>
                  <a:pt x="421" y="18"/>
                </a:lnTo>
                <a:lnTo>
                  <a:pt x="422" y="18"/>
                </a:lnTo>
                <a:lnTo>
                  <a:pt x="422" y="17"/>
                </a:lnTo>
                <a:lnTo>
                  <a:pt x="422" y="17"/>
                </a:lnTo>
                <a:lnTo>
                  <a:pt x="422" y="16"/>
                </a:lnTo>
                <a:lnTo>
                  <a:pt x="423" y="16"/>
                </a:lnTo>
                <a:lnTo>
                  <a:pt x="423" y="15"/>
                </a:lnTo>
                <a:lnTo>
                  <a:pt x="424" y="15"/>
                </a:lnTo>
                <a:lnTo>
                  <a:pt x="424" y="14"/>
                </a:lnTo>
                <a:lnTo>
                  <a:pt x="425" y="14"/>
                </a:lnTo>
                <a:lnTo>
                  <a:pt x="425" y="14"/>
                </a:lnTo>
                <a:lnTo>
                  <a:pt x="425" y="14"/>
                </a:lnTo>
                <a:lnTo>
                  <a:pt x="425" y="13"/>
                </a:lnTo>
                <a:lnTo>
                  <a:pt x="425" y="13"/>
                </a:lnTo>
                <a:lnTo>
                  <a:pt x="426" y="13"/>
                </a:lnTo>
                <a:lnTo>
                  <a:pt x="426" y="12"/>
                </a:lnTo>
                <a:lnTo>
                  <a:pt x="427" y="12"/>
                </a:lnTo>
                <a:lnTo>
                  <a:pt x="427" y="12"/>
                </a:lnTo>
                <a:lnTo>
                  <a:pt x="428" y="12"/>
                </a:lnTo>
                <a:lnTo>
                  <a:pt x="429" y="12"/>
                </a:lnTo>
                <a:lnTo>
                  <a:pt x="429" y="12"/>
                </a:lnTo>
                <a:lnTo>
                  <a:pt x="429" y="12"/>
                </a:lnTo>
                <a:lnTo>
                  <a:pt x="429" y="12"/>
                </a:lnTo>
                <a:lnTo>
                  <a:pt x="430" y="12"/>
                </a:lnTo>
                <a:lnTo>
                  <a:pt x="431" y="12"/>
                </a:lnTo>
                <a:lnTo>
                  <a:pt x="431" y="13"/>
                </a:lnTo>
                <a:lnTo>
                  <a:pt x="432" y="13"/>
                </a:lnTo>
                <a:lnTo>
                  <a:pt x="433" y="13"/>
                </a:lnTo>
                <a:lnTo>
                  <a:pt x="433" y="13"/>
                </a:lnTo>
                <a:lnTo>
                  <a:pt x="434" y="13"/>
                </a:lnTo>
                <a:lnTo>
                  <a:pt x="435" y="14"/>
                </a:lnTo>
                <a:lnTo>
                  <a:pt x="436" y="15"/>
                </a:lnTo>
                <a:lnTo>
                  <a:pt x="436" y="15"/>
                </a:lnTo>
                <a:lnTo>
                  <a:pt x="437" y="15"/>
                </a:lnTo>
                <a:lnTo>
                  <a:pt x="437" y="15"/>
                </a:lnTo>
                <a:lnTo>
                  <a:pt x="438" y="16"/>
                </a:lnTo>
                <a:lnTo>
                  <a:pt x="439" y="16"/>
                </a:lnTo>
                <a:lnTo>
                  <a:pt x="439" y="16"/>
                </a:lnTo>
                <a:lnTo>
                  <a:pt x="440" y="16"/>
                </a:lnTo>
                <a:lnTo>
                  <a:pt x="440" y="17"/>
                </a:lnTo>
                <a:lnTo>
                  <a:pt x="440" y="17"/>
                </a:lnTo>
                <a:lnTo>
                  <a:pt x="441" y="17"/>
                </a:lnTo>
                <a:lnTo>
                  <a:pt x="441" y="17"/>
                </a:lnTo>
                <a:lnTo>
                  <a:pt x="442" y="17"/>
                </a:lnTo>
                <a:lnTo>
                  <a:pt x="442" y="18"/>
                </a:lnTo>
                <a:lnTo>
                  <a:pt x="443" y="18"/>
                </a:lnTo>
                <a:lnTo>
                  <a:pt x="444" y="17"/>
                </a:lnTo>
                <a:lnTo>
                  <a:pt x="445" y="17"/>
                </a:lnTo>
                <a:lnTo>
                  <a:pt x="445" y="17"/>
                </a:lnTo>
                <a:lnTo>
                  <a:pt x="446" y="17"/>
                </a:lnTo>
                <a:lnTo>
                  <a:pt x="446" y="17"/>
                </a:lnTo>
                <a:lnTo>
                  <a:pt x="447" y="17"/>
                </a:lnTo>
                <a:lnTo>
                  <a:pt x="447" y="17"/>
                </a:lnTo>
                <a:lnTo>
                  <a:pt x="448" y="17"/>
                </a:lnTo>
                <a:lnTo>
                  <a:pt x="449" y="18"/>
                </a:lnTo>
                <a:lnTo>
                  <a:pt x="449" y="18"/>
                </a:lnTo>
                <a:lnTo>
                  <a:pt x="450" y="19"/>
                </a:lnTo>
                <a:lnTo>
                  <a:pt x="450" y="19"/>
                </a:lnTo>
                <a:lnTo>
                  <a:pt x="451" y="19"/>
                </a:lnTo>
                <a:lnTo>
                  <a:pt x="451" y="20"/>
                </a:lnTo>
                <a:lnTo>
                  <a:pt x="452" y="20"/>
                </a:lnTo>
                <a:lnTo>
                  <a:pt x="453" y="19"/>
                </a:lnTo>
                <a:lnTo>
                  <a:pt x="453" y="19"/>
                </a:lnTo>
                <a:lnTo>
                  <a:pt x="454" y="19"/>
                </a:lnTo>
                <a:lnTo>
                  <a:pt x="454" y="19"/>
                </a:lnTo>
                <a:lnTo>
                  <a:pt x="454" y="19"/>
                </a:lnTo>
                <a:lnTo>
                  <a:pt x="455" y="18"/>
                </a:lnTo>
                <a:lnTo>
                  <a:pt x="455" y="17"/>
                </a:lnTo>
                <a:lnTo>
                  <a:pt x="455" y="16"/>
                </a:lnTo>
                <a:lnTo>
                  <a:pt x="456" y="16"/>
                </a:lnTo>
                <a:lnTo>
                  <a:pt x="456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7" y="13"/>
                </a:lnTo>
                <a:lnTo>
                  <a:pt x="458" y="13"/>
                </a:lnTo>
                <a:lnTo>
                  <a:pt x="458" y="13"/>
                </a:lnTo>
                <a:lnTo>
                  <a:pt x="458" y="13"/>
                </a:lnTo>
                <a:lnTo>
                  <a:pt x="459" y="13"/>
                </a:lnTo>
                <a:lnTo>
                  <a:pt x="459" y="13"/>
                </a:lnTo>
                <a:lnTo>
                  <a:pt x="460" y="13"/>
                </a:lnTo>
                <a:lnTo>
                  <a:pt x="460" y="13"/>
                </a:lnTo>
                <a:lnTo>
                  <a:pt x="461" y="13"/>
                </a:lnTo>
                <a:lnTo>
                  <a:pt x="461" y="13"/>
                </a:lnTo>
                <a:lnTo>
                  <a:pt x="462" y="13"/>
                </a:lnTo>
                <a:lnTo>
                  <a:pt x="462" y="13"/>
                </a:lnTo>
                <a:lnTo>
                  <a:pt x="463" y="13"/>
                </a:lnTo>
                <a:lnTo>
                  <a:pt x="463" y="13"/>
                </a:lnTo>
                <a:lnTo>
                  <a:pt x="464" y="13"/>
                </a:lnTo>
                <a:lnTo>
                  <a:pt x="465" y="13"/>
                </a:lnTo>
                <a:lnTo>
                  <a:pt x="466" y="13"/>
                </a:lnTo>
                <a:lnTo>
                  <a:pt x="467" y="13"/>
                </a:lnTo>
                <a:lnTo>
                  <a:pt x="469" y="13"/>
                </a:lnTo>
                <a:lnTo>
                  <a:pt x="470" y="13"/>
                </a:lnTo>
                <a:lnTo>
                  <a:pt x="470" y="13"/>
                </a:lnTo>
                <a:lnTo>
                  <a:pt x="470" y="12"/>
                </a:lnTo>
                <a:lnTo>
                  <a:pt x="471" y="12"/>
                </a:lnTo>
                <a:lnTo>
                  <a:pt x="471" y="11"/>
                </a:lnTo>
                <a:lnTo>
                  <a:pt x="472" y="11"/>
                </a:lnTo>
                <a:lnTo>
                  <a:pt x="472" y="11"/>
                </a:lnTo>
                <a:lnTo>
                  <a:pt x="472" y="11"/>
                </a:lnTo>
                <a:lnTo>
                  <a:pt x="472" y="10"/>
                </a:lnTo>
                <a:lnTo>
                  <a:pt x="473" y="10"/>
                </a:lnTo>
                <a:lnTo>
                  <a:pt x="473" y="9"/>
                </a:lnTo>
                <a:lnTo>
                  <a:pt x="474" y="9"/>
                </a:lnTo>
                <a:lnTo>
                  <a:pt x="474" y="9"/>
                </a:lnTo>
                <a:lnTo>
                  <a:pt x="474" y="8"/>
                </a:lnTo>
                <a:lnTo>
                  <a:pt x="475" y="8"/>
                </a:lnTo>
                <a:lnTo>
                  <a:pt x="476" y="8"/>
                </a:lnTo>
                <a:lnTo>
                  <a:pt x="476" y="8"/>
                </a:lnTo>
                <a:lnTo>
                  <a:pt x="477" y="8"/>
                </a:lnTo>
                <a:lnTo>
                  <a:pt x="477" y="8"/>
                </a:lnTo>
                <a:lnTo>
                  <a:pt x="478" y="8"/>
                </a:lnTo>
                <a:lnTo>
                  <a:pt x="478" y="9"/>
                </a:lnTo>
                <a:lnTo>
                  <a:pt x="479" y="9"/>
                </a:lnTo>
                <a:lnTo>
                  <a:pt x="479" y="9"/>
                </a:lnTo>
                <a:lnTo>
                  <a:pt x="480" y="9"/>
                </a:lnTo>
                <a:lnTo>
                  <a:pt x="480" y="9"/>
                </a:lnTo>
                <a:lnTo>
                  <a:pt x="481" y="9"/>
                </a:lnTo>
                <a:lnTo>
                  <a:pt x="481" y="9"/>
                </a:lnTo>
                <a:lnTo>
                  <a:pt x="482" y="9"/>
                </a:lnTo>
                <a:lnTo>
                  <a:pt x="483" y="9"/>
                </a:lnTo>
                <a:lnTo>
                  <a:pt x="483" y="8"/>
                </a:lnTo>
                <a:lnTo>
                  <a:pt x="483" y="8"/>
                </a:lnTo>
                <a:lnTo>
                  <a:pt x="483" y="8"/>
                </a:lnTo>
                <a:lnTo>
                  <a:pt x="484" y="7"/>
                </a:lnTo>
                <a:lnTo>
                  <a:pt x="484" y="7"/>
                </a:lnTo>
                <a:lnTo>
                  <a:pt x="485" y="7"/>
                </a:lnTo>
                <a:lnTo>
                  <a:pt x="485" y="6"/>
                </a:lnTo>
                <a:lnTo>
                  <a:pt x="486" y="6"/>
                </a:lnTo>
                <a:lnTo>
                  <a:pt x="486" y="6"/>
                </a:lnTo>
                <a:lnTo>
                  <a:pt x="487" y="6"/>
                </a:lnTo>
                <a:lnTo>
                  <a:pt x="487" y="5"/>
                </a:lnTo>
                <a:lnTo>
                  <a:pt x="487" y="5"/>
                </a:lnTo>
                <a:lnTo>
                  <a:pt x="488" y="5"/>
                </a:lnTo>
                <a:lnTo>
                  <a:pt x="488" y="4"/>
                </a:lnTo>
                <a:lnTo>
                  <a:pt x="489" y="4"/>
                </a:lnTo>
                <a:lnTo>
                  <a:pt x="490" y="4"/>
                </a:lnTo>
                <a:lnTo>
                  <a:pt x="490" y="4"/>
                </a:lnTo>
                <a:lnTo>
                  <a:pt x="491" y="3"/>
                </a:lnTo>
                <a:lnTo>
                  <a:pt x="491" y="3"/>
                </a:lnTo>
                <a:lnTo>
                  <a:pt x="492" y="3"/>
                </a:lnTo>
                <a:lnTo>
                  <a:pt x="493" y="3"/>
                </a:lnTo>
                <a:lnTo>
                  <a:pt x="494" y="3"/>
                </a:lnTo>
                <a:lnTo>
                  <a:pt x="494" y="4"/>
                </a:lnTo>
                <a:lnTo>
                  <a:pt x="495" y="4"/>
                </a:lnTo>
                <a:lnTo>
                  <a:pt x="495" y="4"/>
                </a:lnTo>
                <a:lnTo>
                  <a:pt x="498" y="4"/>
                </a:lnTo>
                <a:lnTo>
                  <a:pt x="499" y="4"/>
                </a:lnTo>
                <a:lnTo>
                  <a:pt x="500" y="5"/>
                </a:lnTo>
                <a:lnTo>
                  <a:pt x="500" y="5"/>
                </a:lnTo>
                <a:lnTo>
                  <a:pt x="501" y="5"/>
                </a:lnTo>
                <a:lnTo>
                  <a:pt x="501" y="6"/>
                </a:lnTo>
                <a:lnTo>
                  <a:pt x="502" y="6"/>
                </a:lnTo>
                <a:lnTo>
                  <a:pt x="502" y="7"/>
                </a:lnTo>
                <a:lnTo>
                  <a:pt x="503" y="8"/>
                </a:lnTo>
                <a:lnTo>
                  <a:pt x="503" y="9"/>
                </a:lnTo>
                <a:lnTo>
                  <a:pt x="504" y="9"/>
                </a:lnTo>
                <a:lnTo>
                  <a:pt x="504" y="10"/>
                </a:lnTo>
                <a:lnTo>
                  <a:pt x="504" y="11"/>
                </a:lnTo>
                <a:lnTo>
                  <a:pt x="504" y="11"/>
                </a:lnTo>
                <a:lnTo>
                  <a:pt x="504" y="11"/>
                </a:lnTo>
                <a:lnTo>
                  <a:pt x="504" y="12"/>
                </a:lnTo>
                <a:lnTo>
                  <a:pt x="504" y="12"/>
                </a:lnTo>
                <a:lnTo>
                  <a:pt x="504" y="13"/>
                </a:lnTo>
                <a:lnTo>
                  <a:pt x="504" y="13"/>
                </a:lnTo>
                <a:lnTo>
                  <a:pt x="504" y="14"/>
                </a:lnTo>
                <a:lnTo>
                  <a:pt x="504" y="14"/>
                </a:lnTo>
                <a:lnTo>
                  <a:pt x="505" y="14"/>
                </a:lnTo>
                <a:lnTo>
                  <a:pt x="505" y="14"/>
                </a:lnTo>
                <a:lnTo>
                  <a:pt x="506" y="14"/>
                </a:lnTo>
                <a:lnTo>
                  <a:pt x="506" y="14"/>
                </a:lnTo>
                <a:lnTo>
                  <a:pt x="506" y="15"/>
                </a:lnTo>
                <a:lnTo>
                  <a:pt x="507" y="15"/>
                </a:lnTo>
                <a:lnTo>
                  <a:pt x="507" y="15"/>
                </a:lnTo>
                <a:lnTo>
                  <a:pt x="508" y="15"/>
                </a:lnTo>
                <a:lnTo>
                  <a:pt x="508" y="15"/>
                </a:lnTo>
                <a:lnTo>
                  <a:pt x="508" y="15"/>
                </a:lnTo>
                <a:lnTo>
                  <a:pt x="509" y="15"/>
                </a:lnTo>
                <a:lnTo>
                  <a:pt x="509" y="15"/>
                </a:lnTo>
                <a:lnTo>
                  <a:pt x="509" y="16"/>
                </a:lnTo>
                <a:lnTo>
                  <a:pt x="510" y="16"/>
                </a:lnTo>
                <a:lnTo>
                  <a:pt x="510" y="16"/>
                </a:lnTo>
                <a:lnTo>
                  <a:pt x="511" y="16"/>
                </a:lnTo>
                <a:lnTo>
                  <a:pt x="511" y="16"/>
                </a:lnTo>
                <a:lnTo>
                  <a:pt x="511" y="16"/>
                </a:lnTo>
                <a:lnTo>
                  <a:pt x="512" y="16"/>
                </a:lnTo>
                <a:lnTo>
                  <a:pt x="512" y="16"/>
                </a:lnTo>
                <a:lnTo>
                  <a:pt x="512" y="17"/>
                </a:lnTo>
                <a:lnTo>
                  <a:pt x="512" y="17"/>
                </a:lnTo>
                <a:lnTo>
                  <a:pt x="513" y="17"/>
                </a:lnTo>
                <a:lnTo>
                  <a:pt x="513" y="17"/>
                </a:lnTo>
                <a:lnTo>
                  <a:pt x="514" y="17"/>
                </a:lnTo>
                <a:lnTo>
                  <a:pt x="514" y="17"/>
                </a:lnTo>
                <a:lnTo>
                  <a:pt x="515" y="17"/>
                </a:lnTo>
                <a:lnTo>
                  <a:pt x="515" y="18"/>
                </a:lnTo>
                <a:lnTo>
                  <a:pt x="515" y="18"/>
                </a:lnTo>
                <a:lnTo>
                  <a:pt x="515" y="18"/>
                </a:lnTo>
                <a:lnTo>
                  <a:pt x="516" y="18"/>
                </a:lnTo>
                <a:lnTo>
                  <a:pt x="516" y="18"/>
                </a:lnTo>
                <a:lnTo>
                  <a:pt x="516" y="18"/>
                </a:lnTo>
                <a:lnTo>
                  <a:pt x="516" y="18"/>
                </a:lnTo>
                <a:lnTo>
                  <a:pt x="516" y="19"/>
                </a:lnTo>
                <a:lnTo>
                  <a:pt x="517" y="19"/>
                </a:lnTo>
                <a:lnTo>
                  <a:pt x="517" y="19"/>
                </a:lnTo>
                <a:lnTo>
                  <a:pt x="517" y="19"/>
                </a:lnTo>
                <a:lnTo>
                  <a:pt x="518" y="19"/>
                </a:lnTo>
                <a:lnTo>
                  <a:pt x="518" y="19"/>
                </a:lnTo>
                <a:lnTo>
                  <a:pt x="518" y="19"/>
                </a:lnTo>
                <a:lnTo>
                  <a:pt x="519" y="20"/>
                </a:lnTo>
                <a:lnTo>
                  <a:pt x="519" y="20"/>
                </a:lnTo>
                <a:lnTo>
                  <a:pt x="519" y="20"/>
                </a:lnTo>
                <a:lnTo>
                  <a:pt x="520" y="20"/>
                </a:lnTo>
                <a:lnTo>
                  <a:pt x="520" y="21"/>
                </a:lnTo>
                <a:lnTo>
                  <a:pt x="520" y="21"/>
                </a:lnTo>
                <a:lnTo>
                  <a:pt x="520" y="21"/>
                </a:lnTo>
                <a:lnTo>
                  <a:pt x="521" y="21"/>
                </a:lnTo>
                <a:lnTo>
                  <a:pt x="521" y="21"/>
                </a:lnTo>
                <a:lnTo>
                  <a:pt x="522" y="22"/>
                </a:lnTo>
                <a:lnTo>
                  <a:pt x="522" y="22"/>
                </a:lnTo>
                <a:lnTo>
                  <a:pt x="523" y="22"/>
                </a:lnTo>
                <a:lnTo>
                  <a:pt x="523" y="22"/>
                </a:lnTo>
                <a:lnTo>
                  <a:pt x="524" y="22"/>
                </a:lnTo>
                <a:lnTo>
                  <a:pt x="524" y="22"/>
                </a:lnTo>
                <a:lnTo>
                  <a:pt x="524" y="22"/>
                </a:lnTo>
                <a:lnTo>
                  <a:pt x="525" y="22"/>
                </a:lnTo>
                <a:lnTo>
                  <a:pt x="525" y="22"/>
                </a:lnTo>
                <a:lnTo>
                  <a:pt x="525" y="22"/>
                </a:lnTo>
                <a:lnTo>
                  <a:pt x="526" y="22"/>
                </a:lnTo>
                <a:lnTo>
                  <a:pt x="526" y="21"/>
                </a:lnTo>
                <a:lnTo>
                  <a:pt x="526" y="21"/>
                </a:lnTo>
                <a:lnTo>
                  <a:pt x="527" y="21"/>
                </a:lnTo>
                <a:lnTo>
                  <a:pt x="527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4"/>
                </a:lnTo>
                <a:lnTo>
                  <a:pt x="531" y="24"/>
                </a:lnTo>
                <a:lnTo>
                  <a:pt x="531" y="24"/>
                </a:lnTo>
                <a:lnTo>
                  <a:pt x="531" y="24"/>
                </a:lnTo>
                <a:lnTo>
                  <a:pt x="531" y="24"/>
                </a:lnTo>
                <a:lnTo>
                  <a:pt x="532" y="24"/>
                </a:lnTo>
                <a:lnTo>
                  <a:pt x="532" y="25"/>
                </a:lnTo>
                <a:lnTo>
                  <a:pt x="533" y="25"/>
                </a:lnTo>
                <a:lnTo>
                  <a:pt x="533" y="25"/>
                </a:lnTo>
                <a:lnTo>
                  <a:pt x="533" y="25"/>
                </a:lnTo>
                <a:lnTo>
                  <a:pt x="533" y="25"/>
                </a:lnTo>
                <a:lnTo>
                  <a:pt x="533" y="26"/>
                </a:lnTo>
                <a:lnTo>
                  <a:pt x="534" y="26"/>
                </a:lnTo>
                <a:lnTo>
                  <a:pt x="534" y="27"/>
                </a:lnTo>
                <a:lnTo>
                  <a:pt x="534" y="27"/>
                </a:lnTo>
                <a:lnTo>
                  <a:pt x="534" y="27"/>
                </a:lnTo>
                <a:lnTo>
                  <a:pt x="534" y="28"/>
                </a:lnTo>
                <a:lnTo>
                  <a:pt x="534" y="28"/>
                </a:lnTo>
                <a:lnTo>
                  <a:pt x="534" y="29"/>
                </a:lnTo>
                <a:lnTo>
                  <a:pt x="534" y="29"/>
                </a:lnTo>
                <a:lnTo>
                  <a:pt x="534" y="30"/>
                </a:lnTo>
                <a:lnTo>
                  <a:pt x="533" y="30"/>
                </a:lnTo>
                <a:lnTo>
                  <a:pt x="533" y="31"/>
                </a:lnTo>
                <a:lnTo>
                  <a:pt x="533" y="31"/>
                </a:lnTo>
                <a:lnTo>
                  <a:pt x="533" y="32"/>
                </a:lnTo>
                <a:lnTo>
                  <a:pt x="533" y="32"/>
                </a:lnTo>
                <a:lnTo>
                  <a:pt x="533" y="32"/>
                </a:lnTo>
                <a:lnTo>
                  <a:pt x="533" y="33"/>
                </a:lnTo>
                <a:lnTo>
                  <a:pt x="533" y="33"/>
                </a:lnTo>
                <a:lnTo>
                  <a:pt x="533" y="33"/>
                </a:lnTo>
                <a:lnTo>
                  <a:pt x="534" y="33"/>
                </a:lnTo>
                <a:lnTo>
                  <a:pt x="534" y="34"/>
                </a:lnTo>
                <a:lnTo>
                  <a:pt x="535" y="34"/>
                </a:lnTo>
                <a:lnTo>
                  <a:pt x="535" y="34"/>
                </a:lnTo>
                <a:lnTo>
                  <a:pt x="535" y="34"/>
                </a:lnTo>
                <a:lnTo>
                  <a:pt x="536" y="34"/>
                </a:lnTo>
                <a:lnTo>
                  <a:pt x="536" y="34"/>
                </a:lnTo>
                <a:lnTo>
                  <a:pt x="536" y="35"/>
                </a:lnTo>
                <a:lnTo>
                  <a:pt x="536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8" y="35"/>
                </a:lnTo>
                <a:lnTo>
                  <a:pt x="538" y="36"/>
                </a:lnTo>
                <a:lnTo>
                  <a:pt x="538" y="36"/>
                </a:lnTo>
                <a:lnTo>
                  <a:pt x="539" y="36"/>
                </a:lnTo>
                <a:lnTo>
                  <a:pt x="539" y="36"/>
                </a:lnTo>
                <a:lnTo>
                  <a:pt x="540" y="36"/>
                </a:lnTo>
                <a:lnTo>
                  <a:pt x="540" y="36"/>
                </a:lnTo>
                <a:lnTo>
                  <a:pt x="540" y="36"/>
                </a:lnTo>
                <a:lnTo>
                  <a:pt x="541" y="36"/>
                </a:lnTo>
                <a:lnTo>
                  <a:pt x="541" y="36"/>
                </a:lnTo>
                <a:lnTo>
                  <a:pt x="541" y="36"/>
                </a:lnTo>
                <a:lnTo>
                  <a:pt x="541" y="36"/>
                </a:lnTo>
                <a:lnTo>
                  <a:pt x="542" y="36"/>
                </a:lnTo>
                <a:lnTo>
                  <a:pt x="542" y="37"/>
                </a:lnTo>
                <a:lnTo>
                  <a:pt x="542" y="37"/>
                </a:lnTo>
                <a:lnTo>
                  <a:pt x="542" y="36"/>
                </a:lnTo>
                <a:lnTo>
                  <a:pt x="543" y="36"/>
                </a:lnTo>
                <a:lnTo>
                  <a:pt x="543" y="36"/>
                </a:lnTo>
                <a:lnTo>
                  <a:pt x="544" y="36"/>
                </a:lnTo>
                <a:lnTo>
                  <a:pt x="544" y="36"/>
                </a:lnTo>
                <a:lnTo>
                  <a:pt x="544" y="37"/>
                </a:lnTo>
                <a:lnTo>
                  <a:pt x="545" y="37"/>
                </a:lnTo>
                <a:lnTo>
                  <a:pt x="545" y="37"/>
                </a:lnTo>
                <a:lnTo>
                  <a:pt x="545" y="37"/>
                </a:lnTo>
                <a:lnTo>
                  <a:pt x="545" y="37"/>
                </a:lnTo>
                <a:lnTo>
                  <a:pt x="546" y="38"/>
                </a:lnTo>
                <a:lnTo>
                  <a:pt x="546" y="38"/>
                </a:lnTo>
                <a:lnTo>
                  <a:pt x="546" y="38"/>
                </a:lnTo>
                <a:lnTo>
                  <a:pt x="546" y="39"/>
                </a:lnTo>
                <a:lnTo>
                  <a:pt x="547" y="39"/>
                </a:lnTo>
                <a:lnTo>
                  <a:pt x="547" y="40"/>
                </a:lnTo>
                <a:lnTo>
                  <a:pt x="547" y="40"/>
                </a:lnTo>
                <a:lnTo>
                  <a:pt x="547" y="40"/>
                </a:lnTo>
                <a:lnTo>
                  <a:pt x="547" y="40"/>
                </a:lnTo>
                <a:lnTo>
                  <a:pt x="547" y="40"/>
                </a:lnTo>
                <a:lnTo>
                  <a:pt x="548" y="40"/>
                </a:lnTo>
                <a:lnTo>
                  <a:pt x="548" y="41"/>
                </a:lnTo>
                <a:lnTo>
                  <a:pt x="548" y="41"/>
                </a:lnTo>
                <a:lnTo>
                  <a:pt x="548" y="41"/>
                </a:lnTo>
                <a:lnTo>
                  <a:pt x="549" y="41"/>
                </a:lnTo>
                <a:lnTo>
                  <a:pt x="549" y="42"/>
                </a:lnTo>
                <a:lnTo>
                  <a:pt x="549" y="42"/>
                </a:lnTo>
                <a:lnTo>
                  <a:pt x="549" y="42"/>
                </a:lnTo>
                <a:lnTo>
                  <a:pt x="549" y="42"/>
                </a:lnTo>
                <a:lnTo>
                  <a:pt x="549" y="43"/>
                </a:lnTo>
                <a:lnTo>
                  <a:pt x="549" y="43"/>
                </a:lnTo>
                <a:lnTo>
                  <a:pt x="550" y="43"/>
                </a:lnTo>
                <a:lnTo>
                  <a:pt x="550" y="44"/>
                </a:lnTo>
                <a:lnTo>
                  <a:pt x="550" y="44"/>
                </a:lnTo>
                <a:lnTo>
                  <a:pt x="550" y="44"/>
                </a:lnTo>
                <a:lnTo>
                  <a:pt x="551" y="44"/>
                </a:lnTo>
                <a:lnTo>
                  <a:pt x="551" y="45"/>
                </a:lnTo>
                <a:lnTo>
                  <a:pt x="551" y="45"/>
                </a:lnTo>
                <a:lnTo>
                  <a:pt x="551" y="45"/>
                </a:lnTo>
                <a:lnTo>
                  <a:pt x="551" y="46"/>
                </a:lnTo>
                <a:lnTo>
                  <a:pt x="552" y="46"/>
                </a:lnTo>
                <a:lnTo>
                  <a:pt x="552" y="46"/>
                </a:lnTo>
                <a:lnTo>
                  <a:pt x="552" y="46"/>
                </a:lnTo>
                <a:lnTo>
                  <a:pt x="552" y="46"/>
                </a:lnTo>
                <a:lnTo>
                  <a:pt x="553" y="47"/>
                </a:lnTo>
                <a:lnTo>
                  <a:pt x="553" y="47"/>
                </a:lnTo>
                <a:lnTo>
                  <a:pt x="553" y="47"/>
                </a:lnTo>
                <a:lnTo>
                  <a:pt x="554" y="48"/>
                </a:lnTo>
                <a:lnTo>
                  <a:pt x="554" y="48"/>
                </a:lnTo>
                <a:lnTo>
                  <a:pt x="554" y="48"/>
                </a:lnTo>
                <a:lnTo>
                  <a:pt x="554" y="48"/>
                </a:lnTo>
                <a:lnTo>
                  <a:pt x="554" y="49"/>
                </a:lnTo>
                <a:lnTo>
                  <a:pt x="554" y="49"/>
                </a:lnTo>
                <a:lnTo>
                  <a:pt x="554" y="49"/>
                </a:lnTo>
                <a:lnTo>
                  <a:pt x="554" y="50"/>
                </a:lnTo>
                <a:lnTo>
                  <a:pt x="554" y="50"/>
                </a:lnTo>
                <a:lnTo>
                  <a:pt x="555" y="51"/>
                </a:lnTo>
                <a:lnTo>
                  <a:pt x="555" y="51"/>
                </a:lnTo>
                <a:lnTo>
                  <a:pt x="556" y="51"/>
                </a:lnTo>
                <a:lnTo>
                  <a:pt x="556" y="51"/>
                </a:lnTo>
                <a:lnTo>
                  <a:pt x="557" y="51"/>
                </a:lnTo>
                <a:lnTo>
                  <a:pt x="557" y="51"/>
                </a:lnTo>
                <a:lnTo>
                  <a:pt x="558" y="51"/>
                </a:lnTo>
                <a:lnTo>
                  <a:pt x="558" y="52"/>
                </a:lnTo>
                <a:lnTo>
                  <a:pt x="558" y="52"/>
                </a:lnTo>
                <a:lnTo>
                  <a:pt x="558" y="52"/>
                </a:lnTo>
                <a:lnTo>
                  <a:pt x="559" y="52"/>
                </a:lnTo>
                <a:lnTo>
                  <a:pt x="559" y="52"/>
                </a:lnTo>
                <a:lnTo>
                  <a:pt x="559" y="52"/>
                </a:lnTo>
                <a:lnTo>
                  <a:pt x="560" y="52"/>
                </a:lnTo>
                <a:lnTo>
                  <a:pt x="560" y="52"/>
                </a:lnTo>
                <a:lnTo>
                  <a:pt x="561" y="53"/>
                </a:lnTo>
                <a:lnTo>
                  <a:pt x="561" y="53"/>
                </a:lnTo>
                <a:lnTo>
                  <a:pt x="562" y="53"/>
                </a:lnTo>
                <a:lnTo>
                  <a:pt x="562" y="53"/>
                </a:lnTo>
                <a:lnTo>
                  <a:pt x="562" y="53"/>
                </a:lnTo>
                <a:lnTo>
                  <a:pt x="562" y="54"/>
                </a:lnTo>
                <a:lnTo>
                  <a:pt x="563" y="54"/>
                </a:lnTo>
                <a:lnTo>
                  <a:pt x="563" y="54"/>
                </a:lnTo>
                <a:lnTo>
                  <a:pt x="564" y="54"/>
                </a:lnTo>
                <a:lnTo>
                  <a:pt x="564" y="53"/>
                </a:lnTo>
                <a:lnTo>
                  <a:pt x="564" y="53"/>
                </a:lnTo>
                <a:lnTo>
                  <a:pt x="565" y="53"/>
                </a:lnTo>
                <a:lnTo>
                  <a:pt x="565" y="53"/>
                </a:lnTo>
                <a:lnTo>
                  <a:pt x="566" y="53"/>
                </a:lnTo>
                <a:lnTo>
                  <a:pt x="566" y="52"/>
                </a:lnTo>
                <a:lnTo>
                  <a:pt x="566" y="52"/>
                </a:lnTo>
                <a:lnTo>
                  <a:pt x="566" y="52"/>
                </a:lnTo>
                <a:lnTo>
                  <a:pt x="566" y="52"/>
                </a:lnTo>
                <a:lnTo>
                  <a:pt x="567" y="52"/>
                </a:lnTo>
                <a:lnTo>
                  <a:pt x="567" y="52"/>
                </a:lnTo>
                <a:lnTo>
                  <a:pt x="567" y="52"/>
                </a:lnTo>
                <a:lnTo>
                  <a:pt x="568" y="52"/>
                </a:lnTo>
                <a:lnTo>
                  <a:pt x="568" y="52"/>
                </a:lnTo>
                <a:lnTo>
                  <a:pt x="568" y="52"/>
                </a:lnTo>
                <a:lnTo>
                  <a:pt x="568" y="51"/>
                </a:lnTo>
                <a:lnTo>
                  <a:pt x="569" y="51"/>
                </a:lnTo>
                <a:lnTo>
                  <a:pt x="569" y="51"/>
                </a:lnTo>
                <a:lnTo>
                  <a:pt x="569" y="51"/>
                </a:lnTo>
                <a:lnTo>
                  <a:pt x="570" y="51"/>
                </a:lnTo>
                <a:lnTo>
                  <a:pt x="570" y="51"/>
                </a:lnTo>
                <a:lnTo>
                  <a:pt x="570" y="51"/>
                </a:lnTo>
                <a:lnTo>
                  <a:pt x="570" y="50"/>
                </a:lnTo>
                <a:lnTo>
                  <a:pt x="571" y="50"/>
                </a:lnTo>
                <a:lnTo>
                  <a:pt x="571" y="50"/>
                </a:lnTo>
                <a:lnTo>
                  <a:pt x="572" y="51"/>
                </a:lnTo>
                <a:lnTo>
                  <a:pt x="572" y="51"/>
                </a:lnTo>
                <a:lnTo>
                  <a:pt x="572" y="51"/>
                </a:lnTo>
                <a:lnTo>
                  <a:pt x="573" y="51"/>
                </a:lnTo>
                <a:lnTo>
                  <a:pt x="573" y="52"/>
                </a:lnTo>
                <a:lnTo>
                  <a:pt x="573" y="52"/>
                </a:lnTo>
                <a:lnTo>
                  <a:pt x="574" y="52"/>
                </a:lnTo>
                <a:lnTo>
                  <a:pt x="574" y="52"/>
                </a:lnTo>
                <a:lnTo>
                  <a:pt x="574" y="52"/>
                </a:lnTo>
                <a:lnTo>
                  <a:pt x="574" y="52"/>
                </a:lnTo>
                <a:lnTo>
                  <a:pt x="574" y="53"/>
                </a:lnTo>
                <a:lnTo>
                  <a:pt x="575" y="53"/>
                </a:lnTo>
                <a:lnTo>
                  <a:pt x="575" y="53"/>
                </a:lnTo>
                <a:lnTo>
                  <a:pt x="576" y="54"/>
                </a:lnTo>
                <a:lnTo>
                  <a:pt x="576" y="54"/>
                </a:lnTo>
                <a:lnTo>
                  <a:pt x="576" y="54"/>
                </a:lnTo>
                <a:lnTo>
                  <a:pt x="577" y="55"/>
                </a:lnTo>
                <a:lnTo>
                  <a:pt x="577" y="55"/>
                </a:lnTo>
                <a:lnTo>
                  <a:pt x="577" y="55"/>
                </a:lnTo>
                <a:lnTo>
                  <a:pt x="577" y="56"/>
                </a:lnTo>
                <a:lnTo>
                  <a:pt x="578" y="56"/>
                </a:lnTo>
                <a:lnTo>
                  <a:pt x="578" y="56"/>
                </a:lnTo>
                <a:lnTo>
                  <a:pt x="578" y="56"/>
                </a:lnTo>
                <a:lnTo>
                  <a:pt x="579" y="56"/>
                </a:lnTo>
                <a:lnTo>
                  <a:pt x="579" y="56"/>
                </a:lnTo>
                <a:lnTo>
                  <a:pt x="579" y="56"/>
                </a:lnTo>
                <a:lnTo>
                  <a:pt x="579" y="56"/>
                </a:lnTo>
                <a:lnTo>
                  <a:pt x="579" y="57"/>
                </a:lnTo>
                <a:lnTo>
                  <a:pt x="579" y="57"/>
                </a:lnTo>
                <a:lnTo>
                  <a:pt x="580" y="57"/>
                </a:lnTo>
                <a:lnTo>
                  <a:pt x="580" y="57"/>
                </a:lnTo>
                <a:lnTo>
                  <a:pt x="580" y="58"/>
                </a:lnTo>
                <a:lnTo>
                  <a:pt x="580" y="58"/>
                </a:lnTo>
                <a:lnTo>
                  <a:pt x="579" y="59"/>
                </a:lnTo>
                <a:lnTo>
                  <a:pt x="579" y="59"/>
                </a:lnTo>
                <a:lnTo>
                  <a:pt x="579" y="60"/>
                </a:lnTo>
                <a:lnTo>
                  <a:pt x="579" y="60"/>
                </a:lnTo>
                <a:lnTo>
                  <a:pt x="579" y="61"/>
                </a:lnTo>
                <a:lnTo>
                  <a:pt x="579" y="61"/>
                </a:lnTo>
                <a:lnTo>
                  <a:pt x="579" y="61"/>
                </a:lnTo>
                <a:lnTo>
                  <a:pt x="579" y="62"/>
                </a:lnTo>
                <a:lnTo>
                  <a:pt x="579" y="62"/>
                </a:lnTo>
                <a:lnTo>
                  <a:pt x="579" y="63"/>
                </a:lnTo>
                <a:lnTo>
                  <a:pt x="579" y="63"/>
                </a:lnTo>
                <a:lnTo>
                  <a:pt x="580" y="63"/>
                </a:lnTo>
                <a:lnTo>
                  <a:pt x="580" y="64"/>
                </a:lnTo>
                <a:lnTo>
                  <a:pt x="580" y="64"/>
                </a:lnTo>
                <a:lnTo>
                  <a:pt x="580" y="65"/>
                </a:lnTo>
                <a:lnTo>
                  <a:pt x="580" y="65"/>
                </a:lnTo>
                <a:lnTo>
                  <a:pt x="580" y="65"/>
                </a:lnTo>
                <a:lnTo>
                  <a:pt x="581" y="65"/>
                </a:lnTo>
                <a:lnTo>
                  <a:pt x="581" y="65"/>
                </a:lnTo>
                <a:lnTo>
                  <a:pt x="581" y="66"/>
                </a:lnTo>
                <a:lnTo>
                  <a:pt x="581" y="66"/>
                </a:lnTo>
                <a:lnTo>
                  <a:pt x="582" y="66"/>
                </a:lnTo>
                <a:lnTo>
                  <a:pt x="582" y="67"/>
                </a:lnTo>
                <a:lnTo>
                  <a:pt x="582" y="67"/>
                </a:lnTo>
                <a:lnTo>
                  <a:pt x="582" y="67"/>
                </a:lnTo>
                <a:lnTo>
                  <a:pt x="583" y="67"/>
                </a:lnTo>
                <a:lnTo>
                  <a:pt x="583" y="67"/>
                </a:lnTo>
                <a:lnTo>
                  <a:pt x="583" y="67"/>
                </a:lnTo>
                <a:lnTo>
                  <a:pt x="583" y="68"/>
                </a:lnTo>
                <a:lnTo>
                  <a:pt x="583" y="68"/>
                </a:lnTo>
                <a:lnTo>
                  <a:pt x="583" y="68"/>
                </a:lnTo>
                <a:lnTo>
                  <a:pt x="584" y="68"/>
                </a:lnTo>
                <a:lnTo>
                  <a:pt x="584" y="68"/>
                </a:lnTo>
                <a:lnTo>
                  <a:pt x="584" y="68"/>
                </a:lnTo>
                <a:lnTo>
                  <a:pt x="584" y="67"/>
                </a:lnTo>
                <a:lnTo>
                  <a:pt x="585" y="67"/>
                </a:lnTo>
                <a:lnTo>
                  <a:pt x="585" y="67"/>
                </a:lnTo>
                <a:lnTo>
                  <a:pt x="585" y="67"/>
                </a:lnTo>
                <a:lnTo>
                  <a:pt x="585" y="67"/>
                </a:lnTo>
                <a:lnTo>
                  <a:pt x="586" y="67"/>
                </a:lnTo>
                <a:lnTo>
                  <a:pt x="586" y="66"/>
                </a:lnTo>
                <a:lnTo>
                  <a:pt x="586" y="66"/>
                </a:lnTo>
                <a:lnTo>
                  <a:pt x="587" y="66"/>
                </a:lnTo>
                <a:lnTo>
                  <a:pt x="587" y="66"/>
                </a:lnTo>
                <a:lnTo>
                  <a:pt x="587" y="66"/>
                </a:lnTo>
                <a:lnTo>
                  <a:pt x="588" y="66"/>
                </a:lnTo>
                <a:lnTo>
                  <a:pt x="589" y="66"/>
                </a:lnTo>
                <a:lnTo>
                  <a:pt x="589" y="66"/>
                </a:lnTo>
                <a:lnTo>
                  <a:pt x="590" y="66"/>
                </a:lnTo>
                <a:lnTo>
                  <a:pt x="590" y="66"/>
                </a:lnTo>
                <a:lnTo>
                  <a:pt x="590" y="66"/>
                </a:lnTo>
                <a:lnTo>
                  <a:pt x="591" y="66"/>
                </a:lnTo>
                <a:lnTo>
                  <a:pt x="591" y="66"/>
                </a:lnTo>
                <a:lnTo>
                  <a:pt x="592" y="66"/>
                </a:lnTo>
                <a:lnTo>
                  <a:pt x="592" y="66"/>
                </a:lnTo>
                <a:lnTo>
                  <a:pt x="593" y="66"/>
                </a:lnTo>
                <a:lnTo>
                  <a:pt x="593" y="66"/>
                </a:lnTo>
                <a:lnTo>
                  <a:pt x="594" y="66"/>
                </a:lnTo>
                <a:lnTo>
                  <a:pt x="594" y="66"/>
                </a:lnTo>
                <a:lnTo>
                  <a:pt x="594" y="66"/>
                </a:lnTo>
                <a:lnTo>
                  <a:pt x="595" y="66"/>
                </a:lnTo>
                <a:lnTo>
                  <a:pt x="595" y="66"/>
                </a:lnTo>
                <a:lnTo>
                  <a:pt x="595" y="66"/>
                </a:lnTo>
                <a:lnTo>
                  <a:pt x="596" y="66"/>
                </a:lnTo>
                <a:lnTo>
                  <a:pt x="596" y="65"/>
                </a:lnTo>
                <a:lnTo>
                  <a:pt x="597" y="65"/>
                </a:lnTo>
                <a:lnTo>
                  <a:pt x="597" y="65"/>
                </a:lnTo>
                <a:lnTo>
                  <a:pt x="597" y="65"/>
                </a:lnTo>
                <a:lnTo>
                  <a:pt x="598" y="65"/>
                </a:lnTo>
                <a:lnTo>
                  <a:pt x="598" y="65"/>
                </a:lnTo>
                <a:lnTo>
                  <a:pt x="599" y="65"/>
                </a:lnTo>
                <a:lnTo>
                  <a:pt x="599" y="65"/>
                </a:lnTo>
                <a:lnTo>
                  <a:pt x="599" y="65"/>
                </a:lnTo>
                <a:lnTo>
                  <a:pt x="600" y="65"/>
                </a:lnTo>
                <a:lnTo>
                  <a:pt x="600" y="66"/>
                </a:lnTo>
                <a:lnTo>
                  <a:pt x="600" y="66"/>
                </a:lnTo>
                <a:lnTo>
                  <a:pt x="600" y="66"/>
                </a:lnTo>
                <a:lnTo>
                  <a:pt x="601" y="66"/>
                </a:lnTo>
                <a:lnTo>
                  <a:pt x="601" y="66"/>
                </a:lnTo>
                <a:lnTo>
                  <a:pt x="601" y="66"/>
                </a:lnTo>
                <a:lnTo>
                  <a:pt x="601" y="67"/>
                </a:lnTo>
                <a:lnTo>
                  <a:pt x="602" y="67"/>
                </a:lnTo>
                <a:lnTo>
                  <a:pt x="602" y="67"/>
                </a:lnTo>
                <a:lnTo>
                  <a:pt x="602" y="67"/>
                </a:lnTo>
                <a:lnTo>
                  <a:pt x="602" y="68"/>
                </a:lnTo>
                <a:lnTo>
                  <a:pt x="601" y="69"/>
                </a:lnTo>
                <a:lnTo>
                  <a:pt x="601" y="69"/>
                </a:lnTo>
                <a:lnTo>
                  <a:pt x="601" y="69"/>
                </a:lnTo>
                <a:lnTo>
                  <a:pt x="601" y="70"/>
                </a:lnTo>
                <a:lnTo>
                  <a:pt x="601" y="70"/>
                </a:lnTo>
                <a:lnTo>
                  <a:pt x="601" y="71"/>
                </a:lnTo>
                <a:lnTo>
                  <a:pt x="602" y="71"/>
                </a:lnTo>
                <a:lnTo>
                  <a:pt x="602" y="71"/>
                </a:lnTo>
                <a:lnTo>
                  <a:pt x="602" y="72"/>
                </a:lnTo>
                <a:lnTo>
                  <a:pt x="602" y="72"/>
                </a:lnTo>
                <a:lnTo>
                  <a:pt x="602" y="72"/>
                </a:lnTo>
                <a:lnTo>
                  <a:pt x="603" y="73"/>
                </a:lnTo>
                <a:lnTo>
                  <a:pt x="603" y="73"/>
                </a:lnTo>
                <a:lnTo>
                  <a:pt x="603" y="73"/>
                </a:lnTo>
                <a:lnTo>
                  <a:pt x="603" y="73"/>
                </a:lnTo>
                <a:lnTo>
                  <a:pt x="603" y="74"/>
                </a:lnTo>
                <a:lnTo>
                  <a:pt x="603" y="74"/>
                </a:lnTo>
                <a:lnTo>
                  <a:pt x="603" y="75"/>
                </a:lnTo>
                <a:lnTo>
                  <a:pt x="603" y="75"/>
                </a:lnTo>
                <a:lnTo>
                  <a:pt x="603" y="76"/>
                </a:lnTo>
                <a:lnTo>
                  <a:pt x="603" y="76"/>
                </a:lnTo>
                <a:lnTo>
                  <a:pt x="603" y="77"/>
                </a:lnTo>
                <a:lnTo>
                  <a:pt x="603" y="77"/>
                </a:lnTo>
                <a:lnTo>
                  <a:pt x="603" y="78"/>
                </a:lnTo>
                <a:lnTo>
                  <a:pt x="604" y="78"/>
                </a:lnTo>
                <a:lnTo>
                  <a:pt x="604" y="78"/>
                </a:lnTo>
                <a:lnTo>
                  <a:pt x="604" y="78"/>
                </a:lnTo>
                <a:lnTo>
                  <a:pt x="604" y="79"/>
                </a:lnTo>
                <a:lnTo>
                  <a:pt x="604" y="79"/>
                </a:lnTo>
                <a:lnTo>
                  <a:pt x="604" y="80"/>
                </a:lnTo>
                <a:lnTo>
                  <a:pt x="604" y="80"/>
                </a:lnTo>
                <a:lnTo>
                  <a:pt x="604" y="81"/>
                </a:lnTo>
                <a:lnTo>
                  <a:pt x="604" y="81"/>
                </a:lnTo>
                <a:lnTo>
                  <a:pt x="604" y="81"/>
                </a:lnTo>
                <a:lnTo>
                  <a:pt x="604" y="82"/>
                </a:lnTo>
                <a:lnTo>
                  <a:pt x="604" y="83"/>
                </a:lnTo>
                <a:lnTo>
                  <a:pt x="604" y="84"/>
                </a:lnTo>
                <a:lnTo>
                  <a:pt x="604" y="85"/>
                </a:lnTo>
                <a:lnTo>
                  <a:pt x="604" y="86"/>
                </a:lnTo>
                <a:lnTo>
                  <a:pt x="605" y="86"/>
                </a:lnTo>
                <a:lnTo>
                  <a:pt x="605" y="86"/>
                </a:lnTo>
                <a:lnTo>
                  <a:pt x="605" y="86"/>
                </a:lnTo>
                <a:lnTo>
                  <a:pt x="605" y="87"/>
                </a:lnTo>
                <a:lnTo>
                  <a:pt x="605" y="87"/>
                </a:lnTo>
                <a:lnTo>
                  <a:pt x="605" y="87"/>
                </a:lnTo>
                <a:lnTo>
                  <a:pt x="605" y="88"/>
                </a:lnTo>
                <a:lnTo>
                  <a:pt x="606" y="88"/>
                </a:lnTo>
                <a:lnTo>
                  <a:pt x="606" y="88"/>
                </a:lnTo>
                <a:lnTo>
                  <a:pt x="606" y="89"/>
                </a:lnTo>
                <a:lnTo>
                  <a:pt x="606" y="89"/>
                </a:lnTo>
                <a:lnTo>
                  <a:pt x="606" y="89"/>
                </a:lnTo>
                <a:lnTo>
                  <a:pt x="606" y="89"/>
                </a:lnTo>
                <a:lnTo>
                  <a:pt x="607" y="89"/>
                </a:lnTo>
                <a:lnTo>
                  <a:pt x="607" y="90"/>
                </a:lnTo>
                <a:lnTo>
                  <a:pt x="607" y="90"/>
                </a:lnTo>
                <a:lnTo>
                  <a:pt x="607" y="90"/>
                </a:lnTo>
                <a:lnTo>
                  <a:pt x="607" y="90"/>
                </a:lnTo>
                <a:lnTo>
                  <a:pt x="607" y="91"/>
                </a:lnTo>
                <a:lnTo>
                  <a:pt x="607" y="91"/>
                </a:lnTo>
                <a:lnTo>
                  <a:pt x="607" y="92"/>
                </a:lnTo>
                <a:lnTo>
                  <a:pt x="608" y="92"/>
                </a:lnTo>
                <a:lnTo>
                  <a:pt x="608" y="93"/>
                </a:lnTo>
                <a:lnTo>
                  <a:pt x="608" y="93"/>
                </a:lnTo>
                <a:lnTo>
                  <a:pt x="608" y="94"/>
                </a:lnTo>
                <a:lnTo>
                  <a:pt x="608" y="94"/>
                </a:lnTo>
                <a:lnTo>
                  <a:pt x="608" y="94"/>
                </a:lnTo>
                <a:lnTo>
                  <a:pt x="608" y="95"/>
                </a:lnTo>
                <a:lnTo>
                  <a:pt x="608" y="95"/>
                </a:lnTo>
                <a:lnTo>
                  <a:pt x="608" y="96"/>
                </a:lnTo>
                <a:lnTo>
                  <a:pt x="608" y="96"/>
                </a:lnTo>
                <a:lnTo>
                  <a:pt x="608" y="96"/>
                </a:lnTo>
                <a:lnTo>
                  <a:pt x="608" y="97"/>
                </a:lnTo>
                <a:lnTo>
                  <a:pt x="608" y="97"/>
                </a:lnTo>
                <a:lnTo>
                  <a:pt x="609" y="97"/>
                </a:lnTo>
                <a:lnTo>
                  <a:pt x="609" y="98"/>
                </a:lnTo>
                <a:lnTo>
                  <a:pt x="609" y="98"/>
                </a:lnTo>
                <a:lnTo>
                  <a:pt x="609" y="98"/>
                </a:lnTo>
                <a:lnTo>
                  <a:pt x="609" y="99"/>
                </a:lnTo>
                <a:lnTo>
                  <a:pt x="609" y="99"/>
                </a:lnTo>
                <a:lnTo>
                  <a:pt x="609" y="99"/>
                </a:lnTo>
                <a:lnTo>
                  <a:pt x="609" y="99"/>
                </a:lnTo>
                <a:lnTo>
                  <a:pt x="609" y="100"/>
                </a:lnTo>
                <a:lnTo>
                  <a:pt x="609" y="100"/>
                </a:lnTo>
                <a:lnTo>
                  <a:pt x="609" y="101"/>
                </a:lnTo>
                <a:lnTo>
                  <a:pt x="610" y="101"/>
                </a:lnTo>
                <a:lnTo>
                  <a:pt x="610" y="101"/>
                </a:lnTo>
                <a:lnTo>
                  <a:pt x="610" y="102"/>
                </a:lnTo>
                <a:lnTo>
                  <a:pt x="610" y="102"/>
                </a:lnTo>
                <a:lnTo>
                  <a:pt x="610" y="102"/>
                </a:lnTo>
                <a:lnTo>
                  <a:pt x="611" y="102"/>
                </a:lnTo>
                <a:lnTo>
                  <a:pt x="611" y="102"/>
                </a:lnTo>
                <a:lnTo>
                  <a:pt x="611" y="102"/>
                </a:lnTo>
                <a:lnTo>
                  <a:pt x="611" y="103"/>
                </a:lnTo>
                <a:lnTo>
                  <a:pt x="611" y="103"/>
                </a:lnTo>
                <a:lnTo>
                  <a:pt x="611" y="103"/>
                </a:lnTo>
                <a:lnTo>
                  <a:pt x="612" y="104"/>
                </a:lnTo>
                <a:lnTo>
                  <a:pt x="612" y="104"/>
                </a:lnTo>
                <a:lnTo>
                  <a:pt x="612" y="104"/>
                </a:lnTo>
                <a:lnTo>
                  <a:pt x="612" y="105"/>
                </a:lnTo>
                <a:lnTo>
                  <a:pt x="612" y="105"/>
                </a:lnTo>
                <a:lnTo>
                  <a:pt x="612" y="105"/>
                </a:lnTo>
                <a:lnTo>
                  <a:pt x="613" y="105"/>
                </a:lnTo>
                <a:lnTo>
                  <a:pt x="613" y="106"/>
                </a:lnTo>
                <a:lnTo>
                  <a:pt x="613" y="106"/>
                </a:lnTo>
                <a:lnTo>
                  <a:pt x="613" y="106"/>
                </a:lnTo>
                <a:lnTo>
                  <a:pt x="614" y="106"/>
                </a:lnTo>
                <a:lnTo>
                  <a:pt x="614" y="107"/>
                </a:lnTo>
                <a:lnTo>
                  <a:pt x="615" y="107"/>
                </a:lnTo>
                <a:lnTo>
                  <a:pt x="615" y="107"/>
                </a:lnTo>
                <a:lnTo>
                  <a:pt x="616" y="107"/>
                </a:lnTo>
                <a:lnTo>
                  <a:pt x="616" y="107"/>
                </a:lnTo>
                <a:lnTo>
                  <a:pt x="616" y="107"/>
                </a:lnTo>
                <a:lnTo>
                  <a:pt x="616" y="107"/>
                </a:lnTo>
                <a:lnTo>
                  <a:pt x="617" y="107"/>
                </a:lnTo>
                <a:lnTo>
                  <a:pt x="617" y="107"/>
                </a:lnTo>
                <a:lnTo>
                  <a:pt x="618" y="107"/>
                </a:lnTo>
                <a:lnTo>
                  <a:pt x="618" y="107"/>
                </a:lnTo>
                <a:lnTo>
                  <a:pt x="618" y="108"/>
                </a:lnTo>
                <a:lnTo>
                  <a:pt x="619" y="108"/>
                </a:lnTo>
                <a:lnTo>
                  <a:pt x="619" y="108"/>
                </a:lnTo>
                <a:lnTo>
                  <a:pt x="620" y="108"/>
                </a:lnTo>
                <a:lnTo>
                  <a:pt x="620" y="108"/>
                </a:lnTo>
                <a:lnTo>
                  <a:pt x="620" y="108"/>
                </a:lnTo>
                <a:lnTo>
                  <a:pt x="621" y="108"/>
                </a:lnTo>
                <a:lnTo>
                  <a:pt x="621" y="108"/>
                </a:lnTo>
                <a:lnTo>
                  <a:pt x="622" y="108"/>
                </a:lnTo>
                <a:lnTo>
                  <a:pt x="622" y="108"/>
                </a:lnTo>
                <a:lnTo>
                  <a:pt x="622" y="109"/>
                </a:lnTo>
                <a:lnTo>
                  <a:pt x="623" y="109"/>
                </a:lnTo>
                <a:lnTo>
                  <a:pt x="623" y="109"/>
                </a:lnTo>
                <a:lnTo>
                  <a:pt x="623" y="109"/>
                </a:lnTo>
                <a:lnTo>
                  <a:pt x="624" y="109"/>
                </a:lnTo>
                <a:lnTo>
                  <a:pt x="624" y="109"/>
                </a:lnTo>
                <a:lnTo>
                  <a:pt x="624" y="109"/>
                </a:lnTo>
                <a:lnTo>
                  <a:pt x="625" y="109"/>
                </a:lnTo>
                <a:lnTo>
                  <a:pt x="625" y="110"/>
                </a:lnTo>
                <a:lnTo>
                  <a:pt x="625" y="110"/>
                </a:lnTo>
                <a:lnTo>
                  <a:pt x="626" y="110"/>
                </a:lnTo>
                <a:lnTo>
                  <a:pt x="626" y="110"/>
                </a:lnTo>
                <a:lnTo>
                  <a:pt x="626" y="111"/>
                </a:lnTo>
                <a:lnTo>
                  <a:pt x="625" y="111"/>
                </a:lnTo>
                <a:lnTo>
                  <a:pt x="625" y="111"/>
                </a:lnTo>
                <a:lnTo>
                  <a:pt x="625" y="112"/>
                </a:lnTo>
                <a:lnTo>
                  <a:pt x="625" y="112"/>
                </a:lnTo>
                <a:lnTo>
                  <a:pt x="625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5"/>
                </a:lnTo>
                <a:lnTo>
                  <a:pt x="623" y="115"/>
                </a:lnTo>
                <a:lnTo>
                  <a:pt x="623" y="115"/>
                </a:lnTo>
                <a:lnTo>
                  <a:pt x="623" y="115"/>
                </a:lnTo>
                <a:lnTo>
                  <a:pt x="623" y="115"/>
                </a:lnTo>
                <a:lnTo>
                  <a:pt x="622" y="115"/>
                </a:lnTo>
                <a:lnTo>
                  <a:pt x="622" y="116"/>
                </a:lnTo>
                <a:lnTo>
                  <a:pt x="622" y="116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8"/>
                </a:lnTo>
                <a:lnTo>
                  <a:pt x="622" y="118"/>
                </a:lnTo>
                <a:lnTo>
                  <a:pt x="622" y="119"/>
                </a:lnTo>
                <a:lnTo>
                  <a:pt x="622" y="119"/>
                </a:lnTo>
                <a:lnTo>
                  <a:pt x="622" y="119"/>
                </a:lnTo>
                <a:lnTo>
                  <a:pt x="621" y="120"/>
                </a:lnTo>
                <a:lnTo>
                  <a:pt x="621" y="120"/>
                </a:lnTo>
                <a:lnTo>
                  <a:pt x="621" y="120"/>
                </a:lnTo>
                <a:lnTo>
                  <a:pt x="621" y="121"/>
                </a:lnTo>
                <a:lnTo>
                  <a:pt x="620" y="121"/>
                </a:lnTo>
                <a:lnTo>
                  <a:pt x="620" y="121"/>
                </a:lnTo>
                <a:lnTo>
                  <a:pt x="620" y="121"/>
                </a:lnTo>
                <a:lnTo>
                  <a:pt x="619" y="121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8" y="122"/>
                </a:lnTo>
                <a:lnTo>
                  <a:pt x="618" y="123"/>
                </a:lnTo>
                <a:lnTo>
                  <a:pt x="617" y="123"/>
                </a:lnTo>
                <a:lnTo>
                  <a:pt x="617" y="123"/>
                </a:lnTo>
                <a:lnTo>
                  <a:pt x="617" y="123"/>
                </a:lnTo>
                <a:lnTo>
                  <a:pt x="617" y="123"/>
                </a:lnTo>
                <a:lnTo>
                  <a:pt x="616" y="123"/>
                </a:lnTo>
                <a:lnTo>
                  <a:pt x="616" y="124"/>
                </a:lnTo>
                <a:lnTo>
                  <a:pt x="616" y="124"/>
                </a:lnTo>
                <a:lnTo>
                  <a:pt x="616" y="124"/>
                </a:lnTo>
                <a:lnTo>
                  <a:pt x="615" y="124"/>
                </a:lnTo>
                <a:lnTo>
                  <a:pt x="615" y="125"/>
                </a:lnTo>
                <a:lnTo>
                  <a:pt x="615" y="125"/>
                </a:lnTo>
                <a:lnTo>
                  <a:pt x="615" y="125"/>
                </a:lnTo>
                <a:lnTo>
                  <a:pt x="614" y="126"/>
                </a:lnTo>
                <a:lnTo>
                  <a:pt x="614" y="126"/>
                </a:lnTo>
                <a:lnTo>
                  <a:pt x="613" y="127"/>
                </a:lnTo>
                <a:lnTo>
                  <a:pt x="613" y="127"/>
                </a:lnTo>
                <a:lnTo>
                  <a:pt x="613" y="127"/>
                </a:lnTo>
                <a:lnTo>
                  <a:pt x="612" y="127"/>
                </a:lnTo>
                <a:lnTo>
                  <a:pt x="612" y="127"/>
                </a:lnTo>
                <a:lnTo>
                  <a:pt x="612" y="127"/>
                </a:lnTo>
                <a:lnTo>
                  <a:pt x="612" y="128"/>
                </a:lnTo>
                <a:lnTo>
                  <a:pt x="611" y="128"/>
                </a:lnTo>
                <a:lnTo>
                  <a:pt x="611" y="128"/>
                </a:lnTo>
                <a:lnTo>
                  <a:pt x="611" y="128"/>
                </a:lnTo>
                <a:lnTo>
                  <a:pt x="611" y="129"/>
                </a:lnTo>
                <a:lnTo>
                  <a:pt x="611" y="129"/>
                </a:lnTo>
                <a:lnTo>
                  <a:pt x="611" y="130"/>
                </a:lnTo>
                <a:lnTo>
                  <a:pt x="610" y="130"/>
                </a:lnTo>
                <a:lnTo>
                  <a:pt x="610" y="130"/>
                </a:lnTo>
                <a:lnTo>
                  <a:pt x="610" y="130"/>
                </a:lnTo>
                <a:lnTo>
                  <a:pt x="610" y="131"/>
                </a:lnTo>
                <a:lnTo>
                  <a:pt x="609" y="131"/>
                </a:lnTo>
                <a:lnTo>
                  <a:pt x="609" y="131"/>
                </a:lnTo>
                <a:lnTo>
                  <a:pt x="609" y="131"/>
                </a:lnTo>
                <a:lnTo>
                  <a:pt x="608" y="131"/>
                </a:lnTo>
                <a:lnTo>
                  <a:pt x="608" y="131"/>
                </a:lnTo>
                <a:lnTo>
                  <a:pt x="608" y="132"/>
                </a:lnTo>
                <a:lnTo>
                  <a:pt x="607" y="132"/>
                </a:lnTo>
                <a:lnTo>
                  <a:pt x="607" y="133"/>
                </a:lnTo>
                <a:lnTo>
                  <a:pt x="606" y="133"/>
                </a:lnTo>
                <a:lnTo>
                  <a:pt x="606" y="133"/>
                </a:lnTo>
                <a:lnTo>
                  <a:pt x="606" y="134"/>
                </a:lnTo>
                <a:lnTo>
                  <a:pt x="605" y="134"/>
                </a:lnTo>
                <a:lnTo>
                  <a:pt x="605" y="134"/>
                </a:lnTo>
                <a:lnTo>
                  <a:pt x="605" y="135"/>
                </a:lnTo>
                <a:lnTo>
                  <a:pt x="604" y="135"/>
                </a:lnTo>
                <a:lnTo>
                  <a:pt x="604" y="135"/>
                </a:lnTo>
                <a:lnTo>
                  <a:pt x="604" y="136"/>
                </a:lnTo>
                <a:lnTo>
                  <a:pt x="603" y="136"/>
                </a:lnTo>
                <a:lnTo>
                  <a:pt x="603" y="136"/>
                </a:lnTo>
                <a:lnTo>
                  <a:pt x="603" y="136"/>
                </a:lnTo>
                <a:lnTo>
                  <a:pt x="603" y="136"/>
                </a:lnTo>
                <a:lnTo>
                  <a:pt x="603" y="137"/>
                </a:lnTo>
                <a:lnTo>
                  <a:pt x="603" y="137"/>
                </a:lnTo>
                <a:lnTo>
                  <a:pt x="602" y="138"/>
                </a:lnTo>
                <a:lnTo>
                  <a:pt x="602" y="138"/>
                </a:lnTo>
                <a:lnTo>
                  <a:pt x="602" y="139"/>
                </a:lnTo>
                <a:lnTo>
                  <a:pt x="602" y="139"/>
                </a:lnTo>
                <a:lnTo>
                  <a:pt x="601" y="139"/>
                </a:lnTo>
                <a:lnTo>
                  <a:pt x="601" y="140"/>
                </a:lnTo>
                <a:lnTo>
                  <a:pt x="601" y="140"/>
                </a:lnTo>
                <a:lnTo>
                  <a:pt x="600" y="140"/>
                </a:lnTo>
                <a:lnTo>
                  <a:pt x="600" y="141"/>
                </a:lnTo>
                <a:lnTo>
                  <a:pt x="600" y="141"/>
                </a:lnTo>
                <a:lnTo>
                  <a:pt x="600" y="141"/>
                </a:lnTo>
                <a:lnTo>
                  <a:pt x="599" y="141"/>
                </a:lnTo>
                <a:lnTo>
                  <a:pt x="599" y="142"/>
                </a:lnTo>
                <a:lnTo>
                  <a:pt x="599" y="142"/>
                </a:lnTo>
                <a:lnTo>
                  <a:pt x="599" y="142"/>
                </a:lnTo>
                <a:lnTo>
                  <a:pt x="599" y="142"/>
                </a:lnTo>
                <a:lnTo>
                  <a:pt x="598" y="142"/>
                </a:lnTo>
                <a:lnTo>
                  <a:pt x="598" y="142"/>
                </a:lnTo>
                <a:lnTo>
                  <a:pt x="597" y="142"/>
                </a:lnTo>
                <a:lnTo>
                  <a:pt x="597" y="142"/>
                </a:lnTo>
                <a:lnTo>
                  <a:pt x="596" y="142"/>
                </a:lnTo>
                <a:lnTo>
                  <a:pt x="596" y="142"/>
                </a:lnTo>
                <a:lnTo>
                  <a:pt x="595" y="142"/>
                </a:lnTo>
                <a:lnTo>
                  <a:pt x="595" y="142"/>
                </a:lnTo>
                <a:lnTo>
                  <a:pt x="595" y="142"/>
                </a:lnTo>
                <a:lnTo>
                  <a:pt x="594" y="142"/>
                </a:lnTo>
                <a:lnTo>
                  <a:pt x="594" y="143"/>
                </a:lnTo>
                <a:lnTo>
                  <a:pt x="594" y="143"/>
                </a:lnTo>
                <a:lnTo>
                  <a:pt x="594" y="143"/>
                </a:lnTo>
                <a:lnTo>
                  <a:pt x="594" y="144"/>
                </a:lnTo>
                <a:lnTo>
                  <a:pt x="593" y="144"/>
                </a:lnTo>
                <a:lnTo>
                  <a:pt x="593" y="144"/>
                </a:lnTo>
                <a:lnTo>
                  <a:pt x="593" y="144"/>
                </a:lnTo>
                <a:lnTo>
                  <a:pt x="593" y="144"/>
                </a:lnTo>
                <a:lnTo>
                  <a:pt x="593" y="145"/>
                </a:lnTo>
                <a:lnTo>
                  <a:pt x="593" y="145"/>
                </a:lnTo>
                <a:lnTo>
                  <a:pt x="592" y="146"/>
                </a:lnTo>
                <a:lnTo>
                  <a:pt x="592" y="146"/>
                </a:lnTo>
                <a:lnTo>
                  <a:pt x="591" y="147"/>
                </a:lnTo>
                <a:lnTo>
                  <a:pt x="591" y="148"/>
                </a:lnTo>
                <a:lnTo>
                  <a:pt x="592" y="149"/>
                </a:lnTo>
                <a:lnTo>
                  <a:pt x="592" y="150"/>
                </a:lnTo>
                <a:lnTo>
                  <a:pt x="593" y="151"/>
                </a:lnTo>
                <a:lnTo>
                  <a:pt x="593" y="151"/>
                </a:lnTo>
                <a:lnTo>
                  <a:pt x="593" y="152"/>
                </a:lnTo>
                <a:lnTo>
                  <a:pt x="594" y="152"/>
                </a:lnTo>
                <a:lnTo>
                  <a:pt x="594" y="153"/>
                </a:lnTo>
                <a:lnTo>
                  <a:pt x="594" y="153"/>
                </a:lnTo>
                <a:lnTo>
                  <a:pt x="594" y="153"/>
                </a:lnTo>
                <a:lnTo>
                  <a:pt x="594" y="154"/>
                </a:lnTo>
                <a:lnTo>
                  <a:pt x="594" y="155"/>
                </a:lnTo>
                <a:lnTo>
                  <a:pt x="594" y="155"/>
                </a:lnTo>
                <a:lnTo>
                  <a:pt x="594" y="156"/>
                </a:lnTo>
                <a:lnTo>
                  <a:pt x="593" y="156"/>
                </a:lnTo>
                <a:lnTo>
                  <a:pt x="593" y="157"/>
                </a:lnTo>
                <a:lnTo>
                  <a:pt x="593" y="158"/>
                </a:lnTo>
                <a:lnTo>
                  <a:pt x="593" y="158"/>
                </a:lnTo>
                <a:lnTo>
                  <a:pt x="593" y="159"/>
                </a:lnTo>
                <a:lnTo>
                  <a:pt x="593" y="159"/>
                </a:lnTo>
                <a:lnTo>
                  <a:pt x="593" y="160"/>
                </a:lnTo>
                <a:lnTo>
                  <a:pt x="592" y="160"/>
                </a:lnTo>
                <a:lnTo>
                  <a:pt x="592" y="160"/>
                </a:lnTo>
                <a:lnTo>
                  <a:pt x="592" y="161"/>
                </a:lnTo>
                <a:lnTo>
                  <a:pt x="592" y="161"/>
                </a:lnTo>
                <a:lnTo>
                  <a:pt x="591" y="161"/>
                </a:lnTo>
                <a:lnTo>
                  <a:pt x="591" y="161"/>
                </a:lnTo>
                <a:lnTo>
                  <a:pt x="591" y="161"/>
                </a:lnTo>
                <a:lnTo>
                  <a:pt x="590" y="161"/>
                </a:lnTo>
                <a:lnTo>
                  <a:pt x="590" y="161"/>
                </a:lnTo>
                <a:lnTo>
                  <a:pt x="590" y="161"/>
                </a:lnTo>
                <a:lnTo>
                  <a:pt x="590" y="162"/>
                </a:lnTo>
                <a:lnTo>
                  <a:pt x="590" y="162"/>
                </a:lnTo>
                <a:lnTo>
                  <a:pt x="590" y="163"/>
                </a:lnTo>
                <a:lnTo>
                  <a:pt x="590" y="163"/>
                </a:lnTo>
                <a:lnTo>
                  <a:pt x="591" y="163"/>
                </a:lnTo>
                <a:lnTo>
                  <a:pt x="591" y="164"/>
                </a:lnTo>
                <a:lnTo>
                  <a:pt x="591" y="164"/>
                </a:lnTo>
                <a:lnTo>
                  <a:pt x="592" y="164"/>
                </a:lnTo>
                <a:lnTo>
                  <a:pt x="592" y="164"/>
                </a:lnTo>
                <a:lnTo>
                  <a:pt x="592" y="164"/>
                </a:lnTo>
                <a:lnTo>
                  <a:pt x="593" y="164"/>
                </a:lnTo>
                <a:lnTo>
                  <a:pt x="593" y="164"/>
                </a:lnTo>
                <a:lnTo>
                  <a:pt x="593" y="164"/>
                </a:lnTo>
                <a:lnTo>
                  <a:pt x="594" y="164"/>
                </a:lnTo>
                <a:lnTo>
                  <a:pt x="594" y="164"/>
                </a:lnTo>
                <a:lnTo>
                  <a:pt x="595" y="164"/>
                </a:lnTo>
                <a:lnTo>
                  <a:pt x="595" y="164"/>
                </a:lnTo>
                <a:lnTo>
                  <a:pt x="595" y="164"/>
                </a:lnTo>
                <a:lnTo>
                  <a:pt x="595" y="164"/>
                </a:lnTo>
                <a:lnTo>
                  <a:pt x="596" y="164"/>
                </a:lnTo>
                <a:lnTo>
                  <a:pt x="596" y="165"/>
                </a:lnTo>
                <a:lnTo>
                  <a:pt x="596" y="165"/>
                </a:lnTo>
                <a:lnTo>
                  <a:pt x="596" y="165"/>
                </a:lnTo>
                <a:lnTo>
                  <a:pt x="596" y="166"/>
                </a:lnTo>
                <a:lnTo>
                  <a:pt x="596" y="166"/>
                </a:lnTo>
                <a:lnTo>
                  <a:pt x="597" y="166"/>
                </a:lnTo>
                <a:lnTo>
                  <a:pt x="597" y="167"/>
                </a:lnTo>
                <a:lnTo>
                  <a:pt x="597" y="167"/>
                </a:lnTo>
                <a:lnTo>
                  <a:pt x="597" y="168"/>
                </a:lnTo>
                <a:lnTo>
                  <a:pt x="597" y="168"/>
                </a:lnTo>
                <a:lnTo>
                  <a:pt x="597" y="168"/>
                </a:lnTo>
                <a:lnTo>
                  <a:pt x="598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9" y="170"/>
                </a:lnTo>
                <a:lnTo>
                  <a:pt x="599" y="170"/>
                </a:lnTo>
                <a:lnTo>
                  <a:pt x="599" y="171"/>
                </a:lnTo>
                <a:lnTo>
                  <a:pt x="599" y="171"/>
                </a:lnTo>
                <a:lnTo>
                  <a:pt x="599" y="171"/>
                </a:lnTo>
                <a:lnTo>
                  <a:pt x="599" y="172"/>
                </a:lnTo>
                <a:lnTo>
                  <a:pt x="599" y="172"/>
                </a:lnTo>
                <a:lnTo>
                  <a:pt x="599" y="173"/>
                </a:lnTo>
                <a:lnTo>
                  <a:pt x="599" y="173"/>
                </a:lnTo>
                <a:lnTo>
                  <a:pt x="599" y="173"/>
                </a:lnTo>
                <a:lnTo>
                  <a:pt x="599" y="173"/>
                </a:lnTo>
                <a:lnTo>
                  <a:pt x="599" y="174"/>
                </a:lnTo>
                <a:lnTo>
                  <a:pt x="599" y="174"/>
                </a:lnTo>
                <a:lnTo>
                  <a:pt x="600" y="174"/>
                </a:lnTo>
                <a:lnTo>
                  <a:pt x="600" y="175"/>
                </a:lnTo>
                <a:lnTo>
                  <a:pt x="600" y="175"/>
                </a:lnTo>
                <a:lnTo>
                  <a:pt x="600" y="175"/>
                </a:lnTo>
                <a:lnTo>
                  <a:pt x="601" y="175"/>
                </a:lnTo>
                <a:lnTo>
                  <a:pt x="601" y="176"/>
                </a:lnTo>
                <a:lnTo>
                  <a:pt x="601" y="176"/>
                </a:lnTo>
                <a:lnTo>
                  <a:pt x="601" y="176"/>
                </a:lnTo>
                <a:lnTo>
                  <a:pt x="602" y="176"/>
                </a:lnTo>
                <a:lnTo>
                  <a:pt x="602" y="176"/>
                </a:lnTo>
                <a:lnTo>
                  <a:pt x="603" y="176"/>
                </a:lnTo>
                <a:lnTo>
                  <a:pt x="603" y="176"/>
                </a:lnTo>
                <a:lnTo>
                  <a:pt x="603" y="175"/>
                </a:lnTo>
                <a:lnTo>
                  <a:pt x="604" y="175"/>
                </a:lnTo>
                <a:lnTo>
                  <a:pt x="604" y="176"/>
                </a:lnTo>
                <a:lnTo>
                  <a:pt x="604" y="176"/>
                </a:lnTo>
                <a:lnTo>
                  <a:pt x="605" y="176"/>
                </a:lnTo>
                <a:lnTo>
                  <a:pt x="605" y="176"/>
                </a:lnTo>
                <a:lnTo>
                  <a:pt x="605" y="175"/>
                </a:lnTo>
                <a:lnTo>
                  <a:pt x="606" y="175"/>
                </a:lnTo>
                <a:lnTo>
                  <a:pt x="606" y="175"/>
                </a:lnTo>
                <a:lnTo>
                  <a:pt x="607" y="175"/>
                </a:lnTo>
                <a:lnTo>
                  <a:pt x="607" y="175"/>
                </a:lnTo>
                <a:lnTo>
                  <a:pt x="607" y="175"/>
                </a:lnTo>
                <a:lnTo>
                  <a:pt x="608" y="175"/>
                </a:lnTo>
                <a:lnTo>
                  <a:pt x="608" y="174"/>
                </a:lnTo>
                <a:lnTo>
                  <a:pt x="608" y="174"/>
                </a:lnTo>
                <a:lnTo>
                  <a:pt x="608" y="174"/>
                </a:lnTo>
                <a:lnTo>
                  <a:pt x="609" y="174"/>
                </a:lnTo>
                <a:lnTo>
                  <a:pt x="609" y="174"/>
                </a:lnTo>
                <a:lnTo>
                  <a:pt x="610" y="174"/>
                </a:lnTo>
                <a:lnTo>
                  <a:pt x="610" y="175"/>
                </a:lnTo>
                <a:lnTo>
                  <a:pt x="610" y="175"/>
                </a:lnTo>
                <a:lnTo>
                  <a:pt x="611" y="175"/>
                </a:lnTo>
                <a:lnTo>
                  <a:pt x="611" y="176"/>
                </a:lnTo>
                <a:lnTo>
                  <a:pt x="611" y="176"/>
                </a:lnTo>
                <a:lnTo>
                  <a:pt x="611" y="176"/>
                </a:lnTo>
                <a:lnTo>
                  <a:pt x="611" y="176"/>
                </a:lnTo>
                <a:lnTo>
                  <a:pt x="612" y="176"/>
                </a:lnTo>
                <a:lnTo>
                  <a:pt x="612" y="177"/>
                </a:lnTo>
                <a:lnTo>
                  <a:pt x="612" y="177"/>
                </a:lnTo>
                <a:lnTo>
                  <a:pt x="613" y="176"/>
                </a:lnTo>
                <a:lnTo>
                  <a:pt x="613" y="176"/>
                </a:lnTo>
                <a:lnTo>
                  <a:pt x="614" y="176"/>
                </a:lnTo>
                <a:lnTo>
                  <a:pt x="614" y="175"/>
                </a:lnTo>
                <a:lnTo>
                  <a:pt x="614" y="175"/>
                </a:lnTo>
                <a:lnTo>
                  <a:pt x="614" y="175"/>
                </a:lnTo>
                <a:lnTo>
                  <a:pt x="614" y="174"/>
                </a:lnTo>
                <a:lnTo>
                  <a:pt x="614" y="174"/>
                </a:lnTo>
                <a:lnTo>
                  <a:pt x="615" y="174"/>
                </a:lnTo>
                <a:lnTo>
                  <a:pt x="615" y="173"/>
                </a:lnTo>
                <a:lnTo>
                  <a:pt x="615" y="173"/>
                </a:lnTo>
                <a:lnTo>
                  <a:pt x="615" y="173"/>
                </a:lnTo>
                <a:lnTo>
                  <a:pt x="615" y="173"/>
                </a:lnTo>
                <a:lnTo>
                  <a:pt x="615" y="172"/>
                </a:lnTo>
                <a:lnTo>
                  <a:pt x="616" y="172"/>
                </a:lnTo>
                <a:lnTo>
                  <a:pt x="616" y="172"/>
                </a:lnTo>
                <a:lnTo>
                  <a:pt x="616" y="172"/>
                </a:lnTo>
                <a:lnTo>
                  <a:pt x="617" y="172"/>
                </a:lnTo>
                <a:lnTo>
                  <a:pt x="617" y="171"/>
                </a:lnTo>
                <a:lnTo>
                  <a:pt x="617" y="171"/>
                </a:lnTo>
                <a:lnTo>
                  <a:pt x="618" y="171"/>
                </a:lnTo>
                <a:lnTo>
                  <a:pt x="618" y="171"/>
                </a:lnTo>
                <a:lnTo>
                  <a:pt x="619" y="171"/>
                </a:lnTo>
                <a:lnTo>
                  <a:pt x="619" y="171"/>
                </a:lnTo>
                <a:lnTo>
                  <a:pt x="620" y="171"/>
                </a:lnTo>
                <a:lnTo>
                  <a:pt x="620" y="172"/>
                </a:lnTo>
                <a:lnTo>
                  <a:pt x="620" y="172"/>
                </a:lnTo>
                <a:lnTo>
                  <a:pt x="620" y="172"/>
                </a:lnTo>
                <a:lnTo>
                  <a:pt x="620" y="173"/>
                </a:lnTo>
                <a:lnTo>
                  <a:pt x="620" y="173"/>
                </a:lnTo>
                <a:lnTo>
                  <a:pt x="620" y="173"/>
                </a:lnTo>
                <a:lnTo>
                  <a:pt x="620" y="174"/>
                </a:lnTo>
                <a:lnTo>
                  <a:pt x="620" y="174"/>
                </a:lnTo>
                <a:lnTo>
                  <a:pt x="621" y="174"/>
                </a:lnTo>
                <a:lnTo>
                  <a:pt x="621" y="174"/>
                </a:lnTo>
                <a:lnTo>
                  <a:pt x="621" y="175"/>
                </a:lnTo>
                <a:lnTo>
                  <a:pt x="621" y="175"/>
                </a:lnTo>
                <a:lnTo>
                  <a:pt x="622" y="175"/>
                </a:lnTo>
                <a:lnTo>
                  <a:pt x="622" y="175"/>
                </a:lnTo>
                <a:lnTo>
                  <a:pt x="622" y="175"/>
                </a:lnTo>
                <a:lnTo>
                  <a:pt x="622" y="176"/>
                </a:lnTo>
                <a:lnTo>
                  <a:pt x="622" y="176"/>
                </a:lnTo>
                <a:lnTo>
                  <a:pt x="623" y="177"/>
                </a:lnTo>
                <a:lnTo>
                  <a:pt x="623" y="177"/>
                </a:lnTo>
                <a:lnTo>
                  <a:pt x="623" y="177"/>
                </a:lnTo>
                <a:lnTo>
                  <a:pt x="623" y="178"/>
                </a:lnTo>
                <a:lnTo>
                  <a:pt x="623" y="178"/>
                </a:lnTo>
                <a:lnTo>
                  <a:pt x="623" y="179"/>
                </a:lnTo>
                <a:lnTo>
                  <a:pt x="623" y="179"/>
                </a:lnTo>
                <a:lnTo>
                  <a:pt x="623" y="180"/>
                </a:lnTo>
                <a:lnTo>
                  <a:pt x="624" y="180"/>
                </a:lnTo>
                <a:lnTo>
                  <a:pt x="624" y="181"/>
                </a:lnTo>
                <a:lnTo>
                  <a:pt x="624" y="181"/>
                </a:lnTo>
                <a:lnTo>
                  <a:pt x="624" y="181"/>
                </a:lnTo>
                <a:lnTo>
                  <a:pt x="624" y="182"/>
                </a:lnTo>
                <a:lnTo>
                  <a:pt x="624" y="182"/>
                </a:lnTo>
                <a:lnTo>
                  <a:pt x="624" y="182"/>
                </a:lnTo>
                <a:lnTo>
                  <a:pt x="624" y="183"/>
                </a:lnTo>
                <a:lnTo>
                  <a:pt x="624" y="183"/>
                </a:lnTo>
                <a:lnTo>
                  <a:pt x="624" y="183"/>
                </a:lnTo>
                <a:lnTo>
                  <a:pt x="624" y="184"/>
                </a:lnTo>
                <a:lnTo>
                  <a:pt x="625" y="184"/>
                </a:lnTo>
                <a:lnTo>
                  <a:pt x="625" y="184"/>
                </a:lnTo>
                <a:lnTo>
                  <a:pt x="626" y="184"/>
                </a:lnTo>
                <a:lnTo>
                  <a:pt x="626" y="185"/>
                </a:lnTo>
                <a:lnTo>
                  <a:pt x="627" y="185"/>
                </a:lnTo>
                <a:lnTo>
                  <a:pt x="627" y="185"/>
                </a:lnTo>
                <a:lnTo>
                  <a:pt x="628" y="185"/>
                </a:lnTo>
                <a:lnTo>
                  <a:pt x="628" y="185"/>
                </a:lnTo>
                <a:lnTo>
                  <a:pt x="628" y="185"/>
                </a:lnTo>
                <a:lnTo>
                  <a:pt x="628" y="185"/>
                </a:lnTo>
                <a:lnTo>
                  <a:pt x="628" y="186"/>
                </a:lnTo>
                <a:lnTo>
                  <a:pt x="629" y="186"/>
                </a:lnTo>
                <a:lnTo>
                  <a:pt x="629" y="186"/>
                </a:lnTo>
                <a:lnTo>
                  <a:pt x="629" y="186"/>
                </a:lnTo>
                <a:lnTo>
                  <a:pt x="629" y="187"/>
                </a:lnTo>
                <a:lnTo>
                  <a:pt x="629" y="187"/>
                </a:lnTo>
                <a:lnTo>
                  <a:pt x="629" y="188"/>
                </a:lnTo>
                <a:lnTo>
                  <a:pt x="629" y="188"/>
                </a:lnTo>
                <a:lnTo>
                  <a:pt x="629" y="189"/>
                </a:lnTo>
                <a:lnTo>
                  <a:pt x="629" y="189"/>
                </a:lnTo>
                <a:lnTo>
                  <a:pt x="629" y="190"/>
                </a:lnTo>
                <a:lnTo>
                  <a:pt x="630" y="190"/>
                </a:lnTo>
                <a:lnTo>
                  <a:pt x="630" y="190"/>
                </a:lnTo>
                <a:lnTo>
                  <a:pt x="631" y="190"/>
                </a:lnTo>
                <a:lnTo>
                  <a:pt x="631" y="190"/>
                </a:lnTo>
                <a:lnTo>
                  <a:pt x="631" y="190"/>
                </a:lnTo>
                <a:lnTo>
                  <a:pt x="632" y="190"/>
                </a:lnTo>
                <a:lnTo>
                  <a:pt x="632" y="190"/>
                </a:lnTo>
                <a:lnTo>
                  <a:pt x="633" y="190"/>
                </a:lnTo>
                <a:lnTo>
                  <a:pt x="633" y="190"/>
                </a:lnTo>
                <a:lnTo>
                  <a:pt x="633" y="191"/>
                </a:lnTo>
                <a:lnTo>
                  <a:pt x="633" y="191"/>
                </a:lnTo>
                <a:lnTo>
                  <a:pt x="633" y="191"/>
                </a:lnTo>
                <a:lnTo>
                  <a:pt x="633" y="191"/>
                </a:lnTo>
                <a:lnTo>
                  <a:pt x="633" y="192"/>
                </a:lnTo>
                <a:lnTo>
                  <a:pt x="634" y="192"/>
                </a:lnTo>
                <a:lnTo>
                  <a:pt x="634" y="192"/>
                </a:lnTo>
                <a:lnTo>
                  <a:pt x="635" y="192"/>
                </a:lnTo>
                <a:lnTo>
                  <a:pt x="635" y="193"/>
                </a:lnTo>
                <a:lnTo>
                  <a:pt x="635" y="193"/>
                </a:lnTo>
                <a:lnTo>
                  <a:pt x="635" y="193"/>
                </a:lnTo>
                <a:lnTo>
                  <a:pt x="636" y="193"/>
                </a:lnTo>
                <a:lnTo>
                  <a:pt x="636" y="194"/>
                </a:lnTo>
                <a:lnTo>
                  <a:pt x="637" y="194"/>
                </a:lnTo>
                <a:lnTo>
                  <a:pt x="637" y="194"/>
                </a:lnTo>
                <a:lnTo>
                  <a:pt x="637" y="194"/>
                </a:lnTo>
                <a:lnTo>
                  <a:pt x="638" y="194"/>
                </a:lnTo>
                <a:lnTo>
                  <a:pt x="638" y="194"/>
                </a:lnTo>
                <a:lnTo>
                  <a:pt x="638" y="194"/>
                </a:lnTo>
                <a:lnTo>
                  <a:pt x="639" y="194"/>
                </a:lnTo>
                <a:lnTo>
                  <a:pt x="639" y="195"/>
                </a:lnTo>
                <a:lnTo>
                  <a:pt x="639" y="195"/>
                </a:lnTo>
                <a:lnTo>
                  <a:pt x="640" y="195"/>
                </a:lnTo>
                <a:lnTo>
                  <a:pt x="640" y="195"/>
                </a:lnTo>
                <a:lnTo>
                  <a:pt x="640" y="195"/>
                </a:lnTo>
                <a:lnTo>
                  <a:pt x="641" y="196"/>
                </a:lnTo>
                <a:lnTo>
                  <a:pt x="641" y="196"/>
                </a:lnTo>
                <a:lnTo>
                  <a:pt x="641" y="196"/>
                </a:lnTo>
                <a:lnTo>
                  <a:pt x="641" y="196"/>
                </a:lnTo>
                <a:lnTo>
                  <a:pt x="642" y="196"/>
                </a:lnTo>
                <a:lnTo>
                  <a:pt x="642" y="196"/>
                </a:lnTo>
                <a:lnTo>
                  <a:pt x="642" y="196"/>
                </a:lnTo>
                <a:lnTo>
                  <a:pt x="643" y="197"/>
                </a:lnTo>
                <a:lnTo>
                  <a:pt x="643" y="197"/>
                </a:lnTo>
                <a:lnTo>
                  <a:pt x="643" y="197"/>
                </a:lnTo>
                <a:lnTo>
                  <a:pt x="643" y="198"/>
                </a:lnTo>
                <a:lnTo>
                  <a:pt x="643" y="198"/>
                </a:lnTo>
                <a:lnTo>
                  <a:pt x="643" y="198"/>
                </a:lnTo>
                <a:lnTo>
                  <a:pt x="643" y="199"/>
                </a:lnTo>
                <a:lnTo>
                  <a:pt x="643" y="199"/>
                </a:lnTo>
                <a:lnTo>
                  <a:pt x="643" y="200"/>
                </a:lnTo>
                <a:lnTo>
                  <a:pt x="644" y="200"/>
                </a:lnTo>
                <a:lnTo>
                  <a:pt x="644" y="201"/>
                </a:lnTo>
                <a:lnTo>
                  <a:pt x="644" y="201"/>
                </a:lnTo>
                <a:lnTo>
                  <a:pt x="644" y="202"/>
                </a:lnTo>
                <a:lnTo>
                  <a:pt x="644" y="202"/>
                </a:lnTo>
                <a:lnTo>
                  <a:pt x="644" y="202"/>
                </a:lnTo>
                <a:lnTo>
                  <a:pt x="644" y="203"/>
                </a:lnTo>
                <a:lnTo>
                  <a:pt x="644" y="203"/>
                </a:lnTo>
                <a:lnTo>
                  <a:pt x="644" y="204"/>
                </a:lnTo>
                <a:lnTo>
                  <a:pt x="645" y="204"/>
                </a:lnTo>
                <a:lnTo>
                  <a:pt x="645" y="204"/>
                </a:lnTo>
                <a:lnTo>
                  <a:pt x="645" y="205"/>
                </a:lnTo>
                <a:lnTo>
                  <a:pt x="645" y="205"/>
                </a:lnTo>
                <a:lnTo>
                  <a:pt x="645" y="205"/>
                </a:lnTo>
                <a:lnTo>
                  <a:pt x="645" y="206"/>
                </a:lnTo>
                <a:lnTo>
                  <a:pt x="645" y="206"/>
                </a:lnTo>
                <a:lnTo>
                  <a:pt x="645" y="206"/>
                </a:lnTo>
                <a:lnTo>
                  <a:pt x="645" y="206"/>
                </a:lnTo>
                <a:lnTo>
                  <a:pt x="645" y="206"/>
                </a:lnTo>
                <a:lnTo>
                  <a:pt x="645" y="207"/>
                </a:lnTo>
                <a:lnTo>
                  <a:pt x="645" y="207"/>
                </a:lnTo>
                <a:lnTo>
                  <a:pt x="645" y="207"/>
                </a:lnTo>
                <a:lnTo>
                  <a:pt x="645" y="208"/>
                </a:lnTo>
                <a:lnTo>
                  <a:pt x="645" y="208"/>
                </a:lnTo>
                <a:lnTo>
                  <a:pt x="645" y="209"/>
                </a:lnTo>
                <a:lnTo>
                  <a:pt x="645" y="209"/>
                </a:lnTo>
                <a:lnTo>
                  <a:pt x="645" y="210"/>
                </a:lnTo>
                <a:lnTo>
                  <a:pt x="645" y="210"/>
                </a:lnTo>
                <a:lnTo>
                  <a:pt x="645" y="210"/>
                </a:lnTo>
                <a:lnTo>
                  <a:pt x="645" y="210"/>
                </a:lnTo>
                <a:lnTo>
                  <a:pt x="646" y="211"/>
                </a:lnTo>
                <a:lnTo>
                  <a:pt x="646" y="211"/>
                </a:lnTo>
                <a:lnTo>
                  <a:pt x="646" y="212"/>
                </a:lnTo>
                <a:lnTo>
                  <a:pt x="646" y="212"/>
                </a:lnTo>
                <a:lnTo>
                  <a:pt x="646" y="213"/>
                </a:lnTo>
                <a:lnTo>
                  <a:pt x="646" y="213"/>
                </a:lnTo>
                <a:lnTo>
                  <a:pt x="646" y="214"/>
                </a:lnTo>
                <a:lnTo>
                  <a:pt x="646" y="214"/>
                </a:lnTo>
                <a:lnTo>
                  <a:pt x="646" y="215"/>
                </a:lnTo>
                <a:lnTo>
                  <a:pt x="646" y="215"/>
                </a:lnTo>
                <a:lnTo>
                  <a:pt x="646" y="215"/>
                </a:lnTo>
                <a:lnTo>
                  <a:pt x="645" y="215"/>
                </a:lnTo>
                <a:lnTo>
                  <a:pt x="645" y="216"/>
                </a:lnTo>
                <a:lnTo>
                  <a:pt x="645" y="216"/>
                </a:lnTo>
                <a:lnTo>
                  <a:pt x="645" y="217"/>
                </a:lnTo>
                <a:lnTo>
                  <a:pt x="645" y="217"/>
                </a:lnTo>
                <a:lnTo>
                  <a:pt x="645" y="217"/>
                </a:lnTo>
                <a:lnTo>
                  <a:pt x="645" y="218"/>
                </a:lnTo>
                <a:lnTo>
                  <a:pt x="645" y="218"/>
                </a:lnTo>
                <a:lnTo>
                  <a:pt x="645" y="219"/>
                </a:lnTo>
                <a:lnTo>
                  <a:pt x="645" y="219"/>
                </a:lnTo>
                <a:lnTo>
                  <a:pt x="645" y="219"/>
                </a:lnTo>
                <a:lnTo>
                  <a:pt x="645" y="220"/>
                </a:lnTo>
                <a:lnTo>
                  <a:pt x="645" y="220"/>
                </a:lnTo>
                <a:lnTo>
                  <a:pt x="645" y="221"/>
                </a:lnTo>
                <a:lnTo>
                  <a:pt x="645" y="221"/>
                </a:lnTo>
                <a:lnTo>
                  <a:pt x="645" y="222"/>
                </a:lnTo>
                <a:lnTo>
                  <a:pt x="645" y="222"/>
                </a:lnTo>
                <a:lnTo>
                  <a:pt x="645" y="223"/>
                </a:lnTo>
                <a:lnTo>
                  <a:pt x="645" y="223"/>
                </a:lnTo>
                <a:lnTo>
                  <a:pt x="646" y="223"/>
                </a:lnTo>
                <a:lnTo>
                  <a:pt x="646" y="223"/>
                </a:lnTo>
                <a:lnTo>
                  <a:pt x="646" y="224"/>
                </a:lnTo>
                <a:lnTo>
                  <a:pt x="646" y="224"/>
                </a:lnTo>
                <a:lnTo>
                  <a:pt x="646" y="224"/>
                </a:lnTo>
                <a:lnTo>
                  <a:pt x="646" y="225"/>
                </a:lnTo>
                <a:lnTo>
                  <a:pt x="647" y="225"/>
                </a:lnTo>
                <a:lnTo>
                  <a:pt x="647" y="226"/>
                </a:lnTo>
                <a:lnTo>
                  <a:pt x="647" y="226"/>
                </a:lnTo>
                <a:lnTo>
                  <a:pt x="647" y="226"/>
                </a:lnTo>
                <a:lnTo>
                  <a:pt x="648" y="226"/>
                </a:lnTo>
                <a:lnTo>
                  <a:pt x="648" y="227"/>
                </a:lnTo>
                <a:lnTo>
                  <a:pt x="648" y="227"/>
                </a:lnTo>
                <a:lnTo>
                  <a:pt x="648" y="227"/>
                </a:lnTo>
                <a:lnTo>
                  <a:pt x="649" y="227"/>
                </a:lnTo>
                <a:lnTo>
                  <a:pt x="649" y="227"/>
                </a:lnTo>
                <a:lnTo>
                  <a:pt x="649" y="228"/>
                </a:lnTo>
                <a:lnTo>
                  <a:pt x="649" y="228"/>
                </a:lnTo>
                <a:lnTo>
                  <a:pt x="649" y="228"/>
                </a:lnTo>
                <a:lnTo>
                  <a:pt x="649" y="229"/>
                </a:lnTo>
                <a:lnTo>
                  <a:pt x="649" y="229"/>
                </a:lnTo>
                <a:lnTo>
                  <a:pt x="649" y="230"/>
                </a:lnTo>
                <a:lnTo>
                  <a:pt x="649" y="230"/>
                </a:lnTo>
                <a:lnTo>
                  <a:pt x="649" y="231"/>
                </a:lnTo>
                <a:lnTo>
                  <a:pt x="649" y="231"/>
                </a:lnTo>
                <a:lnTo>
                  <a:pt x="649" y="231"/>
                </a:lnTo>
                <a:lnTo>
                  <a:pt x="649" y="232"/>
                </a:lnTo>
                <a:lnTo>
                  <a:pt x="649" y="233"/>
                </a:lnTo>
                <a:lnTo>
                  <a:pt x="649" y="233"/>
                </a:lnTo>
                <a:lnTo>
                  <a:pt x="649" y="234"/>
                </a:lnTo>
                <a:lnTo>
                  <a:pt x="649" y="234"/>
                </a:lnTo>
                <a:lnTo>
                  <a:pt x="649" y="235"/>
                </a:lnTo>
                <a:lnTo>
                  <a:pt x="649" y="235"/>
                </a:lnTo>
                <a:lnTo>
                  <a:pt x="650" y="235"/>
                </a:lnTo>
                <a:lnTo>
                  <a:pt x="650" y="235"/>
                </a:lnTo>
                <a:lnTo>
                  <a:pt x="650" y="236"/>
                </a:lnTo>
                <a:lnTo>
                  <a:pt x="650" y="236"/>
                </a:lnTo>
                <a:lnTo>
                  <a:pt x="650" y="237"/>
                </a:lnTo>
                <a:lnTo>
                  <a:pt x="650" y="237"/>
                </a:lnTo>
                <a:lnTo>
                  <a:pt x="650" y="238"/>
                </a:lnTo>
                <a:lnTo>
                  <a:pt x="650" y="238"/>
                </a:lnTo>
                <a:lnTo>
                  <a:pt x="650" y="239"/>
                </a:lnTo>
                <a:lnTo>
                  <a:pt x="650" y="239"/>
                </a:lnTo>
                <a:lnTo>
                  <a:pt x="650" y="239"/>
                </a:lnTo>
                <a:lnTo>
                  <a:pt x="650" y="240"/>
                </a:lnTo>
                <a:lnTo>
                  <a:pt x="650" y="240"/>
                </a:lnTo>
                <a:lnTo>
                  <a:pt x="650" y="240"/>
                </a:lnTo>
                <a:lnTo>
                  <a:pt x="650" y="241"/>
                </a:lnTo>
                <a:lnTo>
                  <a:pt x="650" y="241"/>
                </a:lnTo>
                <a:lnTo>
                  <a:pt x="650" y="242"/>
                </a:lnTo>
                <a:lnTo>
                  <a:pt x="649" y="242"/>
                </a:lnTo>
                <a:lnTo>
                  <a:pt x="649" y="243"/>
                </a:lnTo>
                <a:lnTo>
                  <a:pt x="649" y="243"/>
                </a:lnTo>
                <a:lnTo>
                  <a:pt x="649" y="243"/>
                </a:lnTo>
                <a:lnTo>
                  <a:pt x="649" y="243"/>
                </a:lnTo>
                <a:lnTo>
                  <a:pt x="649" y="244"/>
                </a:lnTo>
                <a:lnTo>
                  <a:pt x="648" y="244"/>
                </a:lnTo>
                <a:lnTo>
                  <a:pt x="648" y="244"/>
                </a:lnTo>
                <a:lnTo>
                  <a:pt x="648" y="245"/>
                </a:lnTo>
                <a:lnTo>
                  <a:pt x="648" y="245"/>
                </a:lnTo>
                <a:lnTo>
                  <a:pt x="648" y="246"/>
                </a:lnTo>
                <a:lnTo>
                  <a:pt x="648" y="246"/>
                </a:lnTo>
                <a:lnTo>
                  <a:pt x="648" y="247"/>
                </a:lnTo>
                <a:lnTo>
                  <a:pt x="647" y="247"/>
                </a:lnTo>
                <a:lnTo>
                  <a:pt x="647" y="247"/>
                </a:lnTo>
                <a:lnTo>
                  <a:pt x="647" y="248"/>
                </a:lnTo>
                <a:lnTo>
                  <a:pt x="647" y="248"/>
                </a:lnTo>
                <a:lnTo>
                  <a:pt x="647" y="248"/>
                </a:lnTo>
                <a:lnTo>
                  <a:pt x="647" y="249"/>
                </a:lnTo>
                <a:lnTo>
                  <a:pt x="648" y="249"/>
                </a:lnTo>
                <a:lnTo>
                  <a:pt x="648" y="249"/>
                </a:lnTo>
                <a:lnTo>
                  <a:pt x="648" y="249"/>
                </a:lnTo>
                <a:lnTo>
                  <a:pt x="648" y="250"/>
                </a:lnTo>
                <a:lnTo>
                  <a:pt x="648" y="250"/>
                </a:lnTo>
                <a:lnTo>
                  <a:pt x="648" y="251"/>
                </a:lnTo>
                <a:lnTo>
                  <a:pt x="648" y="251"/>
                </a:lnTo>
                <a:lnTo>
                  <a:pt x="648" y="252"/>
                </a:lnTo>
                <a:lnTo>
                  <a:pt x="648" y="252"/>
                </a:lnTo>
                <a:lnTo>
                  <a:pt x="648" y="252"/>
                </a:lnTo>
                <a:lnTo>
                  <a:pt x="648" y="253"/>
                </a:lnTo>
                <a:lnTo>
                  <a:pt x="647" y="253"/>
                </a:lnTo>
                <a:lnTo>
                  <a:pt x="647" y="254"/>
                </a:lnTo>
                <a:lnTo>
                  <a:pt x="647" y="254"/>
                </a:lnTo>
                <a:lnTo>
                  <a:pt x="647" y="255"/>
                </a:lnTo>
                <a:lnTo>
                  <a:pt x="646" y="255"/>
                </a:lnTo>
                <a:lnTo>
                  <a:pt x="646" y="255"/>
                </a:lnTo>
                <a:lnTo>
                  <a:pt x="646" y="255"/>
                </a:lnTo>
                <a:lnTo>
                  <a:pt x="646" y="256"/>
                </a:lnTo>
                <a:lnTo>
                  <a:pt x="645" y="256"/>
                </a:lnTo>
                <a:lnTo>
                  <a:pt x="645" y="256"/>
                </a:lnTo>
                <a:lnTo>
                  <a:pt x="645" y="256"/>
                </a:lnTo>
                <a:lnTo>
                  <a:pt x="645" y="256"/>
                </a:lnTo>
                <a:lnTo>
                  <a:pt x="645" y="256"/>
                </a:lnTo>
                <a:lnTo>
                  <a:pt x="644" y="256"/>
                </a:lnTo>
                <a:lnTo>
                  <a:pt x="644" y="257"/>
                </a:lnTo>
                <a:lnTo>
                  <a:pt x="644" y="257"/>
                </a:lnTo>
                <a:lnTo>
                  <a:pt x="643" y="257"/>
                </a:lnTo>
                <a:lnTo>
                  <a:pt x="643" y="257"/>
                </a:lnTo>
                <a:lnTo>
                  <a:pt x="642" y="257"/>
                </a:lnTo>
                <a:lnTo>
                  <a:pt x="642" y="258"/>
                </a:lnTo>
                <a:lnTo>
                  <a:pt x="642" y="258"/>
                </a:lnTo>
                <a:lnTo>
                  <a:pt x="642" y="259"/>
                </a:lnTo>
                <a:lnTo>
                  <a:pt x="642" y="259"/>
                </a:lnTo>
                <a:lnTo>
                  <a:pt x="642" y="259"/>
                </a:lnTo>
                <a:lnTo>
                  <a:pt x="642" y="260"/>
                </a:lnTo>
                <a:lnTo>
                  <a:pt x="643" y="260"/>
                </a:lnTo>
                <a:lnTo>
                  <a:pt x="643" y="260"/>
                </a:lnTo>
                <a:lnTo>
                  <a:pt x="643" y="260"/>
                </a:lnTo>
                <a:lnTo>
                  <a:pt x="643" y="260"/>
                </a:lnTo>
                <a:lnTo>
                  <a:pt x="643" y="260"/>
                </a:lnTo>
                <a:lnTo>
                  <a:pt x="643" y="261"/>
                </a:lnTo>
                <a:lnTo>
                  <a:pt x="643" y="261"/>
                </a:lnTo>
                <a:lnTo>
                  <a:pt x="643" y="262"/>
                </a:lnTo>
                <a:lnTo>
                  <a:pt x="643" y="262"/>
                </a:lnTo>
                <a:lnTo>
                  <a:pt x="643" y="263"/>
                </a:lnTo>
                <a:lnTo>
                  <a:pt x="643" y="263"/>
                </a:lnTo>
                <a:lnTo>
                  <a:pt x="643" y="263"/>
                </a:lnTo>
                <a:lnTo>
                  <a:pt x="643" y="264"/>
                </a:lnTo>
                <a:lnTo>
                  <a:pt x="642" y="264"/>
                </a:lnTo>
                <a:lnTo>
                  <a:pt x="642" y="265"/>
                </a:lnTo>
                <a:lnTo>
                  <a:pt x="642" y="265"/>
                </a:lnTo>
                <a:lnTo>
                  <a:pt x="642" y="265"/>
                </a:lnTo>
                <a:lnTo>
                  <a:pt x="642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7"/>
                </a:lnTo>
                <a:lnTo>
                  <a:pt x="641" y="267"/>
                </a:lnTo>
                <a:lnTo>
                  <a:pt x="641" y="268"/>
                </a:lnTo>
                <a:lnTo>
                  <a:pt x="641" y="268"/>
                </a:lnTo>
                <a:lnTo>
                  <a:pt x="641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9"/>
                </a:lnTo>
                <a:lnTo>
                  <a:pt x="643" y="270"/>
                </a:lnTo>
                <a:lnTo>
                  <a:pt x="643" y="270"/>
                </a:lnTo>
                <a:lnTo>
                  <a:pt x="644" y="270"/>
                </a:lnTo>
                <a:lnTo>
                  <a:pt x="644" y="270"/>
                </a:lnTo>
                <a:lnTo>
                  <a:pt x="644" y="271"/>
                </a:lnTo>
                <a:lnTo>
                  <a:pt x="644" y="271"/>
                </a:lnTo>
                <a:lnTo>
                  <a:pt x="645" y="271"/>
                </a:lnTo>
                <a:lnTo>
                  <a:pt x="645" y="271"/>
                </a:lnTo>
                <a:lnTo>
                  <a:pt x="645" y="271"/>
                </a:lnTo>
                <a:lnTo>
                  <a:pt x="645" y="271"/>
                </a:lnTo>
                <a:lnTo>
                  <a:pt x="646" y="271"/>
                </a:lnTo>
                <a:lnTo>
                  <a:pt x="646" y="271"/>
                </a:lnTo>
                <a:lnTo>
                  <a:pt x="647" y="271"/>
                </a:lnTo>
                <a:lnTo>
                  <a:pt x="647" y="272"/>
                </a:lnTo>
                <a:lnTo>
                  <a:pt x="647" y="272"/>
                </a:lnTo>
                <a:lnTo>
                  <a:pt x="648" y="272"/>
                </a:lnTo>
                <a:lnTo>
                  <a:pt x="648" y="271"/>
                </a:lnTo>
                <a:lnTo>
                  <a:pt x="649" y="271"/>
                </a:lnTo>
                <a:lnTo>
                  <a:pt x="649" y="271"/>
                </a:lnTo>
                <a:lnTo>
                  <a:pt x="649" y="271"/>
                </a:lnTo>
                <a:lnTo>
                  <a:pt x="650" y="271"/>
                </a:lnTo>
                <a:lnTo>
                  <a:pt x="650" y="271"/>
                </a:lnTo>
                <a:lnTo>
                  <a:pt x="651" y="271"/>
                </a:lnTo>
                <a:lnTo>
                  <a:pt x="651" y="271"/>
                </a:lnTo>
                <a:lnTo>
                  <a:pt x="652" y="271"/>
                </a:lnTo>
                <a:lnTo>
                  <a:pt x="652" y="271"/>
                </a:lnTo>
                <a:lnTo>
                  <a:pt x="653" y="271"/>
                </a:lnTo>
                <a:lnTo>
                  <a:pt x="653" y="271"/>
                </a:lnTo>
                <a:lnTo>
                  <a:pt x="653" y="271"/>
                </a:lnTo>
                <a:lnTo>
                  <a:pt x="654" y="271"/>
                </a:lnTo>
                <a:lnTo>
                  <a:pt x="654" y="272"/>
                </a:lnTo>
                <a:lnTo>
                  <a:pt x="654" y="272"/>
                </a:lnTo>
                <a:lnTo>
                  <a:pt x="654" y="272"/>
                </a:lnTo>
                <a:lnTo>
                  <a:pt x="655" y="272"/>
                </a:lnTo>
                <a:lnTo>
                  <a:pt x="655" y="272"/>
                </a:lnTo>
                <a:lnTo>
                  <a:pt x="655" y="272"/>
                </a:lnTo>
                <a:lnTo>
                  <a:pt x="656" y="272"/>
                </a:lnTo>
                <a:lnTo>
                  <a:pt x="656" y="273"/>
                </a:lnTo>
                <a:lnTo>
                  <a:pt x="657" y="273"/>
                </a:lnTo>
                <a:lnTo>
                  <a:pt x="657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4"/>
                </a:lnTo>
                <a:lnTo>
                  <a:pt x="659" y="274"/>
                </a:lnTo>
                <a:lnTo>
                  <a:pt x="659" y="275"/>
                </a:lnTo>
                <a:lnTo>
                  <a:pt x="659" y="275"/>
                </a:lnTo>
                <a:lnTo>
                  <a:pt x="659" y="275"/>
                </a:lnTo>
                <a:lnTo>
                  <a:pt x="660" y="276"/>
                </a:lnTo>
                <a:lnTo>
                  <a:pt x="660" y="276"/>
                </a:lnTo>
                <a:lnTo>
                  <a:pt x="660" y="276"/>
                </a:lnTo>
                <a:lnTo>
                  <a:pt x="661" y="276"/>
                </a:lnTo>
                <a:lnTo>
                  <a:pt x="661" y="276"/>
                </a:lnTo>
                <a:lnTo>
                  <a:pt x="662" y="276"/>
                </a:lnTo>
                <a:lnTo>
                  <a:pt x="662" y="277"/>
                </a:lnTo>
                <a:lnTo>
                  <a:pt x="662" y="277"/>
                </a:lnTo>
                <a:lnTo>
                  <a:pt x="662" y="277"/>
                </a:lnTo>
                <a:lnTo>
                  <a:pt x="662" y="277"/>
                </a:lnTo>
                <a:lnTo>
                  <a:pt x="662" y="277"/>
                </a:lnTo>
                <a:lnTo>
                  <a:pt x="662" y="278"/>
                </a:lnTo>
                <a:lnTo>
                  <a:pt x="662" y="278"/>
                </a:lnTo>
                <a:lnTo>
                  <a:pt x="663" y="278"/>
                </a:lnTo>
                <a:lnTo>
                  <a:pt x="663" y="279"/>
                </a:lnTo>
                <a:lnTo>
                  <a:pt x="663" y="279"/>
                </a:lnTo>
                <a:lnTo>
                  <a:pt x="663" y="279"/>
                </a:lnTo>
                <a:lnTo>
                  <a:pt x="664" y="279"/>
                </a:lnTo>
                <a:lnTo>
                  <a:pt x="664" y="280"/>
                </a:lnTo>
                <a:lnTo>
                  <a:pt x="664" y="280"/>
                </a:lnTo>
                <a:lnTo>
                  <a:pt x="665" y="280"/>
                </a:lnTo>
                <a:lnTo>
                  <a:pt x="665" y="281"/>
                </a:lnTo>
                <a:lnTo>
                  <a:pt x="665" y="281"/>
                </a:lnTo>
                <a:lnTo>
                  <a:pt x="665" y="281"/>
                </a:lnTo>
                <a:lnTo>
                  <a:pt x="666" y="281"/>
                </a:lnTo>
                <a:lnTo>
                  <a:pt x="666" y="281"/>
                </a:lnTo>
                <a:lnTo>
                  <a:pt x="666" y="281"/>
                </a:lnTo>
                <a:lnTo>
                  <a:pt x="667" y="281"/>
                </a:lnTo>
                <a:lnTo>
                  <a:pt x="667" y="281"/>
                </a:lnTo>
                <a:lnTo>
                  <a:pt x="668" y="281"/>
                </a:lnTo>
                <a:lnTo>
                  <a:pt x="668" y="281"/>
                </a:lnTo>
                <a:lnTo>
                  <a:pt x="668" y="281"/>
                </a:lnTo>
                <a:lnTo>
                  <a:pt x="669" y="281"/>
                </a:lnTo>
                <a:lnTo>
                  <a:pt x="669" y="281"/>
                </a:lnTo>
                <a:lnTo>
                  <a:pt x="669" y="281"/>
                </a:lnTo>
                <a:lnTo>
                  <a:pt x="670" y="281"/>
                </a:lnTo>
                <a:lnTo>
                  <a:pt x="670" y="282"/>
                </a:lnTo>
                <a:lnTo>
                  <a:pt x="670" y="282"/>
                </a:lnTo>
                <a:lnTo>
                  <a:pt x="670" y="282"/>
                </a:lnTo>
                <a:lnTo>
                  <a:pt x="671" y="283"/>
                </a:lnTo>
                <a:lnTo>
                  <a:pt x="671" y="283"/>
                </a:lnTo>
                <a:lnTo>
                  <a:pt x="671" y="283"/>
                </a:lnTo>
                <a:lnTo>
                  <a:pt x="672" y="284"/>
                </a:lnTo>
                <a:lnTo>
                  <a:pt x="672" y="284"/>
                </a:lnTo>
                <a:lnTo>
                  <a:pt x="673" y="284"/>
                </a:lnTo>
                <a:lnTo>
                  <a:pt x="673" y="284"/>
                </a:lnTo>
                <a:lnTo>
                  <a:pt x="674" y="284"/>
                </a:lnTo>
                <a:lnTo>
                  <a:pt x="674" y="285"/>
                </a:lnTo>
                <a:lnTo>
                  <a:pt x="674" y="285"/>
                </a:lnTo>
                <a:lnTo>
                  <a:pt x="674" y="285"/>
                </a:lnTo>
                <a:lnTo>
                  <a:pt x="675" y="285"/>
                </a:lnTo>
                <a:lnTo>
                  <a:pt x="675" y="285"/>
                </a:lnTo>
                <a:lnTo>
                  <a:pt x="675" y="285"/>
                </a:lnTo>
                <a:lnTo>
                  <a:pt x="676" y="285"/>
                </a:lnTo>
                <a:lnTo>
                  <a:pt x="676" y="286"/>
                </a:lnTo>
                <a:lnTo>
                  <a:pt x="676" y="286"/>
                </a:lnTo>
                <a:lnTo>
                  <a:pt x="676" y="286"/>
                </a:lnTo>
                <a:lnTo>
                  <a:pt x="676" y="286"/>
                </a:lnTo>
                <a:lnTo>
                  <a:pt x="676" y="287"/>
                </a:lnTo>
                <a:lnTo>
                  <a:pt x="676" y="287"/>
                </a:lnTo>
                <a:lnTo>
                  <a:pt x="677" y="287"/>
                </a:lnTo>
                <a:lnTo>
                  <a:pt x="677" y="287"/>
                </a:lnTo>
                <a:lnTo>
                  <a:pt x="678" y="287"/>
                </a:lnTo>
                <a:lnTo>
                  <a:pt x="678" y="286"/>
                </a:lnTo>
                <a:lnTo>
                  <a:pt x="678" y="286"/>
                </a:lnTo>
                <a:lnTo>
                  <a:pt x="678" y="286"/>
                </a:lnTo>
                <a:lnTo>
                  <a:pt x="679" y="285"/>
                </a:lnTo>
                <a:lnTo>
                  <a:pt x="679" y="285"/>
                </a:lnTo>
                <a:lnTo>
                  <a:pt x="679" y="285"/>
                </a:lnTo>
                <a:lnTo>
                  <a:pt x="680" y="285"/>
                </a:lnTo>
                <a:lnTo>
                  <a:pt x="680" y="285"/>
                </a:lnTo>
                <a:lnTo>
                  <a:pt x="680" y="284"/>
                </a:lnTo>
                <a:lnTo>
                  <a:pt x="681" y="284"/>
                </a:lnTo>
                <a:lnTo>
                  <a:pt x="681" y="284"/>
                </a:lnTo>
                <a:lnTo>
                  <a:pt x="681" y="284"/>
                </a:lnTo>
                <a:lnTo>
                  <a:pt x="682" y="283"/>
                </a:lnTo>
                <a:lnTo>
                  <a:pt x="682" y="283"/>
                </a:lnTo>
                <a:lnTo>
                  <a:pt x="683" y="283"/>
                </a:lnTo>
                <a:lnTo>
                  <a:pt x="683" y="283"/>
                </a:lnTo>
                <a:lnTo>
                  <a:pt x="683" y="283"/>
                </a:lnTo>
                <a:lnTo>
                  <a:pt x="684" y="283"/>
                </a:lnTo>
                <a:lnTo>
                  <a:pt x="684" y="283"/>
                </a:lnTo>
                <a:lnTo>
                  <a:pt x="685" y="283"/>
                </a:lnTo>
                <a:lnTo>
                  <a:pt x="685" y="283"/>
                </a:lnTo>
                <a:lnTo>
                  <a:pt x="685" y="283"/>
                </a:lnTo>
                <a:lnTo>
                  <a:pt x="685" y="284"/>
                </a:lnTo>
                <a:lnTo>
                  <a:pt x="685" y="284"/>
                </a:lnTo>
                <a:lnTo>
                  <a:pt x="685" y="285"/>
                </a:lnTo>
                <a:lnTo>
                  <a:pt x="685" y="285"/>
                </a:lnTo>
                <a:lnTo>
                  <a:pt x="685" y="285"/>
                </a:lnTo>
                <a:lnTo>
                  <a:pt x="685" y="286"/>
                </a:lnTo>
                <a:lnTo>
                  <a:pt x="685" y="287"/>
                </a:lnTo>
                <a:lnTo>
                  <a:pt x="685" y="287"/>
                </a:lnTo>
                <a:lnTo>
                  <a:pt x="685" y="288"/>
                </a:lnTo>
                <a:lnTo>
                  <a:pt x="685" y="288"/>
                </a:lnTo>
                <a:lnTo>
                  <a:pt x="686" y="288"/>
                </a:lnTo>
                <a:lnTo>
                  <a:pt x="686" y="289"/>
                </a:lnTo>
                <a:lnTo>
                  <a:pt x="686" y="289"/>
                </a:lnTo>
                <a:lnTo>
                  <a:pt x="686" y="290"/>
                </a:lnTo>
                <a:lnTo>
                  <a:pt x="686" y="290"/>
                </a:lnTo>
                <a:lnTo>
                  <a:pt x="686" y="290"/>
                </a:lnTo>
                <a:lnTo>
                  <a:pt x="686" y="290"/>
                </a:lnTo>
                <a:lnTo>
                  <a:pt x="686" y="291"/>
                </a:lnTo>
                <a:lnTo>
                  <a:pt x="686" y="291"/>
                </a:lnTo>
                <a:lnTo>
                  <a:pt x="687" y="292"/>
                </a:lnTo>
                <a:lnTo>
                  <a:pt x="687" y="292"/>
                </a:lnTo>
                <a:lnTo>
                  <a:pt x="687" y="292"/>
                </a:lnTo>
                <a:lnTo>
                  <a:pt x="687" y="293"/>
                </a:lnTo>
                <a:lnTo>
                  <a:pt x="687" y="293"/>
                </a:lnTo>
                <a:lnTo>
                  <a:pt x="687" y="293"/>
                </a:lnTo>
                <a:lnTo>
                  <a:pt x="687" y="294"/>
                </a:lnTo>
                <a:lnTo>
                  <a:pt x="687" y="294"/>
                </a:lnTo>
                <a:lnTo>
                  <a:pt x="687" y="294"/>
                </a:lnTo>
                <a:lnTo>
                  <a:pt x="688" y="294"/>
                </a:lnTo>
                <a:lnTo>
                  <a:pt x="688" y="295"/>
                </a:lnTo>
                <a:lnTo>
                  <a:pt x="688" y="295"/>
                </a:lnTo>
                <a:lnTo>
                  <a:pt x="688" y="295"/>
                </a:lnTo>
                <a:lnTo>
                  <a:pt x="689" y="295"/>
                </a:lnTo>
                <a:lnTo>
                  <a:pt x="689" y="296"/>
                </a:lnTo>
                <a:lnTo>
                  <a:pt x="689" y="296"/>
                </a:lnTo>
                <a:lnTo>
                  <a:pt x="689" y="297"/>
                </a:lnTo>
                <a:lnTo>
                  <a:pt x="690" y="297"/>
                </a:lnTo>
                <a:lnTo>
                  <a:pt x="690" y="297"/>
                </a:lnTo>
                <a:lnTo>
                  <a:pt x="690" y="298"/>
                </a:lnTo>
                <a:lnTo>
                  <a:pt x="690" y="298"/>
                </a:lnTo>
                <a:lnTo>
                  <a:pt x="690" y="298"/>
                </a:lnTo>
                <a:lnTo>
                  <a:pt x="690" y="298"/>
                </a:lnTo>
                <a:lnTo>
                  <a:pt x="691" y="298"/>
                </a:lnTo>
                <a:lnTo>
                  <a:pt x="691" y="298"/>
                </a:lnTo>
                <a:lnTo>
                  <a:pt x="691" y="298"/>
                </a:lnTo>
                <a:lnTo>
                  <a:pt x="692" y="298"/>
                </a:lnTo>
                <a:lnTo>
                  <a:pt x="692" y="298"/>
                </a:lnTo>
                <a:lnTo>
                  <a:pt x="693" y="298"/>
                </a:lnTo>
                <a:lnTo>
                  <a:pt x="693" y="298"/>
                </a:lnTo>
                <a:lnTo>
                  <a:pt x="694" y="298"/>
                </a:lnTo>
                <a:lnTo>
                  <a:pt x="694" y="298"/>
                </a:lnTo>
                <a:lnTo>
                  <a:pt x="695" y="298"/>
                </a:lnTo>
                <a:lnTo>
                  <a:pt x="695" y="298"/>
                </a:lnTo>
                <a:lnTo>
                  <a:pt x="695" y="298"/>
                </a:lnTo>
                <a:lnTo>
                  <a:pt x="695" y="299"/>
                </a:lnTo>
                <a:lnTo>
                  <a:pt x="695" y="299"/>
                </a:lnTo>
                <a:lnTo>
                  <a:pt x="695" y="300"/>
                </a:lnTo>
                <a:lnTo>
                  <a:pt x="696" y="300"/>
                </a:lnTo>
                <a:lnTo>
                  <a:pt x="696" y="300"/>
                </a:lnTo>
                <a:lnTo>
                  <a:pt x="696" y="300"/>
                </a:lnTo>
                <a:lnTo>
                  <a:pt x="697" y="301"/>
                </a:lnTo>
                <a:lnTo>
                  <a:pt x="697" y="301"/>
                </a:lnTo>
                <a:lnTo>
                  <a:pt x="697" y="301"/>
                </a:lnTo>
                <a:lnTo>
                  <a:pt x="697" y="301"/>
                </a:lnTo>
                <a:lnTo>
                  <a:pt x="698" y="302"/>
                </a:lnTo>
                <a:lnTo>
                  <a:pt x="698" y="302"/>
                </a:lnTo>
                <a:lnTo>
                  <a:pt x="698" y="302"/>
                </a:lnTo>
                <a:lnTo>
                  <a:pt x="699" y="302"/>
                </a:lnTo>
                <a:lnTo>
                  <a:pt x="699" y="302"/>
                </a:lnTo>
                <a:lnTo>
                  <a:pt x="699" y="302"/>
                </a:lnTo>
                <a:lnTo>
                  <a:pt x="700" y="302"/>
                </a:lnTo>
                <a:lnTo>
                  <a:pt x="700" y="302"/>
                </a:lnTo>
                <a:lnTo>
                  <a:pt x="701" y="302"/>
                </a:lnTo>
                <a:lnTo>
                  <a:pt x="701" y="302"/>
                </a:lnTo>
                <a:lnTo>
                  <a:pt x="702" y="303"/>
                </a:lnTo>
                <a:lnTo>
                  <a:pt x="702" y="303"/>
                </a:lnTo>
                <a:lnTo>
                  <a:pt x="703" y="303"/>
                </a:lnTo>
                <a:lnTo>
                  <a:pt x="703" y="303"/>
                </a:lnTo>
                <a:lnTo>
                  <a:pt x="703" y="303"/>
                </a:lnTo>
                <a:lnTo>
                  <a:pt x="703" y="303"/>
                </a:lnTo>
                <a:lnTo>
                  <a:pt x="704" y="304"/>
                </a:lnTo>
                <a:lnTo>
                  <a:pt x="704" y="304"/>
                </a:lnTo>
                <a:lnTo>
                  <a:pt x="704" y="305"/>
                </a:lnTo>
                <a:lnTo>
                  <a:pt x="704" y="305"/>
                </a:lnTo>
                <a:lnTo>
                  <a:pt x="704" y="306"/>
                </a:lnTo>
                <a:lnTo>
                  <a:pt x="705" y="306"/>
                </a:lnTo>
                <a:lnTo>
                  <a:pt x="705" y="306"/>
                </a:lnTo>
                <a:lnTo>
                  <a:pt x="705" y="306"/>
                </a:lnTo>
                <a:lnTo>
                  <a:pt x="706" y="306"/>
                </a:lnTo>
                <a:lnTo>
                  <a:pt x="706" y="307"/>
                </a:lnTo>
                <a:lnTo>
                  <a:pt x="706" y="307"/>
                </a:lnTo>
                <a:lnTo>
                  <a:pt x="706" y="308"/>
                </a:lnTo>
                <a:lnTo>
                  <a:pt x="706" y="308"/>
                </a:lnTo>
                <a:lnTo>
                  <a:pt x="706" y="309"/>
                </a:lnTo>
                <a:lnTo>
                  <a:pt x="706" y="309"/>
                </a:lnTo>
                <a:lnTo>
                  <a:pt x="706" y="309"/>
                </a:lnTo>
                <a:lnTo>
                  <a:pt x="706" y="310"/>
                </a:lnTo>
                <a:lnTo>
                  <a:pt x="707" y="310"/>
                </a:lnTo>
                <a:lnTo>
                  <a:pt x="707" y="310"/>
                </a:lnTo>
                <a:lnTo>
                  <a:pt x="707" y="310"/>
                </a:lnTo>
                <a:lnTo>
                  <a:pt x="707" y="310"/>
                </a:lnTo>
                <a:lnTo>
                  <a:pt x="707" y="310"/>
                </a:lnTo>
                <a:lnTo>
                  <a:pt x="708" y="310"/>
                </a:lnTo>
                <a:lnTo>
                  <a:pt x="708" y="310"/>
                </a:lnTo>
                <a:lnTo>
                  <a:pt x="708" y="311"/>
                </a:lnTo>
                <a:lnTo>
                  <a:pt x="708" y="311"/>
                </a:lnTo>
                <a:lnTo>
                  <a:pt x="709" y="311"/>
                </a:lnTo>
                <a:lnTo>
                  <a:pt x="709" y="311"/>
                </a:lnTo>
                <a:lnTo>
                  <a:pt x="710" y="311"/>
                </a:lnTo>
                <a:lnTo>
                  <a:pt x="710" y="311"/>
                </a:lnTo>
                <a:lnTo>
                  <a:pt x="711" y="311"/>
                </a:lnTo>
                <a:lnTo>
                  <a:pt x="711" y="312"/>
                </a:lnTo>
                <a:lnTo>
                  <a:pt x="711" y="312"/>
                </a:lnTo>
                <a:lnTo>
                  <a:pt x="711" y="312"/>
                </a:lnTo>
                <a:lnTo>
                  <a:pt x="711" y="313"/>
                </a:lnTo>
                <a:lnTo>
                  <a:pt x="711" y="313"/>
                </a:lnTo>
                <a:lnTo>
                  <a:pt x="711" y="314"/>
                </a:lnTo>
                <a:lnTo>
                  <a:pt x="710" y="314"/>
                </a:lnTo>
                <a:lnTo>
                  <a:pt x="710" y="314"/>
                </a:lnTo>
                <a:lnTo>
                  <a:pt x="710" y="314"/>
                </a:lnTo>
                <a:lnTo>
                  <a:pt x="710" y="314"/>
                </a:lnTo>
                <a:lnTo>
                  <a:pt x="710" y="315"/>
                </a:lnTo>
                <a:lnTo>
                  <a:pt x="710" y="315"/>
                </a:lnTo>
                <a:lnTo>
                  <a:pt x="710" y="315"/>
                </a:lnTo>
                <a:lnTo>
                  <a:pt x="710" y="315"/>
                </a:lnTo>
                <a:lnTo>
                  <a:pt x="710" y="316"/>
                </a:lnTo>
                <a:lnTo>
                  <a:pt x="710" y="316"/>
                </a:lnTo>
                <a:lnTo>
                  <a:pt x="710" y="317"/>
                </a:lnTo>
                <a:lnTo>
                  <a:pt x="710" y="317"/>
                </a:lnTo>
                <a:lnTo>
                  <a:pt x="710" y="317"/>
                </a:lnTo>
                <a:lnTo>
                  <a:pt x="710" y="318"/>
                </a:lnTo>
                <a:lnTo>
                  <a:pt x="710" y="318"/>
                </a:lnTo>
                <a:lnTo>
                  <a:pt x="710" y="319"/>
                </a:lnTo>
                <a:lnTo>
                  <a:pt x="710" y="319"/>
                </a:lnTo>
                <a:lnTo>
                  <a:pt x="710" y="319"/>
                </a:lnTo>
                <a:lnTo>
                  <a:pt x="710" y="319"/>
                </a:lnTo>
                <a:lnTo>
                  <a:pt x="711" y="319"/>
                </a:lnTo>
                <a:lnTo>
                  <a:pt x="711" y="320"/>
                </a:lnTo>
                <a:lnTo>
                  <a:pt x="711" y="320"/>
                </a:lnTo>
                <a:lnTo>
                  <a:pt x="711" y="321"/>
                </a:lnTo>
                <a:lnTo>
                  <a:pt x="710" y="321"/>
                </a:lnTo>
                <a:lnTo>
                  <a:pt x="710" y="322"/>
                </a:lnTo>
                <a:lnTo>
                  <a:pt x="710" y="322"/>
                </a:lnTo>
                <a:lnTo>
                  <a:pt x="710" y="323"/>
                </a:lnTo>
                <a:lnTo>
                  <a:pt x="710" y="323"/>
                </a:lnTo>
                <a:lnTo>
                  <a:pt x="710" y="323"/>
                </a:lnTo>
                <a:lnTo>
                  <a:pt x="709" y="324"/>
                </a:lnTo>
                <a:lnTo>
                  <a:pt x="709" y="324"/>
                </a:lnTo>
                <a:lnTo>
                  <a:pt x="709" y="324"/>
                </a:lnTo>
                <a:lnTo>
                  <a:pt x="709" y="325"/>
                </a:lnTo>
                <a:lnTo>
                  <a:pt x="709" y="325"/>
                </a:lnTo>
                <a:lnTo>
                  <a:pt x="709" y="326"/>
                </a:lnTo>
                <a:lnTo>
                  <a:pt x="710" y="326"/>
                </a:lnTo>
                <a:lnTo>
                  <a:pt x="710" y="327"/>
                </a:lnTo>
                <a:lnTo>
                  <a:pt x="710" y="327"/>
                </a:lnTo>
                <a:lnTo>
                  <a:pt x="710" y="327"/>
                </a:lnTo>
                <a:lnTo>
                  <a:pt x="710" y="328"/>
                </a:lnTo>
                <a:lnTo>
                  <a:pt x="710" y="328"/>
                </a:lnTo>
                <a:lnTo>
                  <a:pt x="710" y="329"/>
                </a:lnTo>
                <a:lnTo>
                  <a:pt x="710" y="329"/>
                </a:lnTo>
                <a:lnTo>
                  <a:pt x="710" y="330"/>
                </a:lnTo>
                <a:lnTo>
                  <a:pt x="710" y="331"/>
                </a:lnTo>
                <a:lnTo>
                  <a:pt x="710" y="331"/>
                </a:lnTo>
                <a:lnTo>
                  <a:pt x="710" y="331"/>
                </a:lnTo>
                <a:lnTo>
                  <a:pt x="710" y="332"/>
                </a:lnTo>
                <a:lnTo>
                  <a:pt x="710" y="332"/>
                </a:lnTo>
                <a:lnTo>
                  <a:pt x="709" y="333"/>
                </a:lnTo>
                <a:lnTo>
                  <a:pt x="709" y="333"/>
                </a:lnTo>
                <a:lnTo>
                  <a:pt x="709" y="333"/>
                </a:lnTo>
                <a:lnTo>
                  <a:pt x="709" y="334"/>
                </a:lnTo>
                <a:lnTo>
                  <a:pt x="708" y="334"/>
                </a:lnTo>
                <a:lnTo>
                  <a:pt x="708" y="334"/>
                </a:lnTo>
                <a:lnTo>
                  <a:pt x="708" y="335"/>
                </a:lnTo>
                <a:lnTo>
                  <a:pt x="708" y="335"/>
                </a:lnTo>
                <a:lnTo>
                  <a:pt x="708" y="335"/>
                </a:lnTo>
                <a:lnTo>
                  <a:pt x="708" y="335"/>
                </a:lnTo>
                <a:lnTo>
                  <a:pt x="707" y="335"/>
                </a:lnTo>
                <a:lnTo>
                  <a:pt x="707" y="336"/>
                </a:lnTo>
                <a:lnTo>
                  <a:pt x="707" y="336"/>
                </a:lnTo>
                <a:lnTo>
                  <a:pt x="707" y="337"/>
                </a:lnTo>
                <a:lnTo>
                  <a:pt x="707" y="337"/>
                </a:lnTo>
                <a:lnTo>
                  <a:pt x="707" y="338"/>
                </a:lnTo>
                <a:lnTo>
                  <a:pt x="707" y="338"/>
                </a:lnTo>
                <a:lnTo>
                  <a:pt x="707" y="339"/>
                </a:lnTo>
                <a:lnTo>
                  <a:pt x="707" y="339"/>
                </a:lnTo>
                <a:lnTo>
                  <a:pt x="707" y="339"/>
                </a:lnTo>
                <a:lnTo>
                  <a:pt x="707" y="340"/>
                </a:lnTo>
                <a:lnTo>
                  <a:pt x="707" y="340"/>
                </a:lnTo>
                <a:lnTo>
                  <a:pt x="707" y="340"/>
                </a:lnTo>
                <a:lnTo>
                  <a:pt x="707" y="341"/>
                </a:lnTo>
                <a:lnTo>
                  <a:pt x="707" y="341"/>
                </a:lnTo>
                <a:lnTo>
                  <a:pt x="707" y="342"/>
                </a:lnTo>
                <a:lnTo>
                  <a:pt x="708" y="342"/>
                </a:lnTo>
                <a:lnTo>
                  <a:pt x="708" y="342"/>
                </a:lnTo>
                <a:lnTo>
                  <a:pt x="708" y="343"/>
                </a:lnTo>
                <a:lnTo>
                  <a:pt x="708" y="343"/>
                </a:lnTo>
                <a:lnTo>
                  <a:pt x="708" y="344"/>
                </a:lnTo>
                <a:lnTo>
                  <a:pt x="708" y="344"/>
                </a:lnTo>
                <a:lnTo>
                  <a:pt x="708" y="344"/>
                </a:lnTo>
                <a:lnTo>
                  <a:pt x="708" y="344"/>
                </a:lnTo>
                <a:lnTo>
                  <a:pt x="708" y="345"/>
                </a:lnTo>
                <a:lnTo>
                  <a:pt x="708" y="345"/>
                </a:lnTo>
                <a:lnTo>
                  <a:pt x="708" y="345"/>
                </a:lnTo>
                <a:lnTo>
                  <a:pt x="708" y="346"/>
                </a:lnTo>
                <a:lnTo>
                  <a:pt x="708" y="346"/>
                </a:lnTo>
                <a:lnTo>
                  <a:pt x="708" y="346"/>
                </a:lnTo>
                <a:lnTo>
                  <a:pt x="708" y="346"/>
                </a:lnTo>
                <a:lnTo>
                  <a:pt x="708" y="347"/>
                </a:lnTo>
                <a:lnTo>
                  <a:pt x="708" y="347"/>
                </a:lnTo>
                <a:lnTo>
                  <a:pt x="708" y="347"/>
                </a:lnTo>
                <a:lnTo>
                  <a:pt x="707" y="347"/>
                </a:lnTo>
                <a:lnTo>
                  <a:pt x="707" y="347"/>
                </a:lnTo>
                <a:lnTo>
                  <a:pt x="707" y="347"/>
                </a:lnTo>
                <a:lnTo>
                  <a:pt x="707" y="348"/>
                </a:lnTo>
                <a:lnTo>
                  <a:pt x="706" y="348"/>
                </a:lnTo>
                <a:lnTo>
                  <a:pt x="706" y="348"/>
                </a:lnTo>
                <a:lnTo>
                  <a:pt x="706" y="348"/>
                </a:lnTo>
                <a:lnTo>
                  <a:pt x="705" y="348"/>
                </a:lnTo>
                <a:lnTo>
                  <a:pt x="705" y="349"/>
                </a:lnTo>
                <a:lnTo>
                  <a:pt x="705" y="349"/>
                </a:lnTo>
                <a:lnTo>
                  <a:pt x="703" y="351"/>
                </a:lnTo>
                <a:lnTo>
                  <a:pt x="703" y="352"/>
                </a:lnTo>
                <a:lnTo>
                  <a:pt x="701" y="354"/>
                </a:lnTo>
                <a:lnTo>
                  <a:pt x="699" y="358"/>
                </a:lnTo>
                <a:lnTo>
                  <a:pt x="699" y="359"/>
                </a:lnTo>
                <a:lnTo>
                  <a:pt x="699" y="359"/>
                </a:lnTo>
                <a:lnTo>
                  <a:pt x="699" y="360"/>
                </a:lnTo>
                <a:lnTo>
                  <a:pt x="699" y="360"/>
                </a:lnTo>
                <a:lnTo>
                  <a:pt x="699" y="360"/>
                </a:lnTo>
                <a:lnTo>
                  <a:pt x="699" y="360"/>
                </a:lnTo>
                <a:lnTo>
                  <a:pt x="699" y="361"/>
                </a:lnTo>
                <a:lnTo>
                  <a:pt x="699" y="361"/>
                </a:lnTo>
                <a:lnTo>
                  <a:pt x="699" y="361"/>
                </a:lnTo>
                <a:lnTo>
                  <a:pt x="699" y="362"/>
                </a:lnTo>
                <a:lnTo>
                  <a:pt x="700" y="362"/>
                </a:lnTo>
                <a:lnTo>
                  <a:pt x="700" y="363"/>
                </a:lnTo>
                <a:lnTo>
                  <a:pt x="700" y="363"/>
                </a:lnTo>
                <a:lnTo>
                  <a:pt x="700" y="364"/>
                </a:lnTo>
                <a:lnTo>
                  <a:pt x="701" y="364"/>
                </a:lnTo>
                <a:lnTo>
                  <a:pt x="701" y="364"/>
                </a:lnTo>
                <a:lnTo>
                  <a:pt x="701" y="364"/>
                </a:lnTo>
                <a:lnTo>
                  <a:pt x="701" y="365"/>
                </a:lnTo>
                <a:lnTo>
                  <a:pt x="701" y="365"/>
                </a:lnTo>
                <a:lnTo>
                  <a:pt x="701" y="366"/>
                </a:lnTo>
                <a:lnTo>
                  <a:pt x="701" y="366"/>
                </a:lnTo>
                <a:lnTo>
                  <a:pt x="701" y="367"/>
                </a:lnTo>
                <a:lnTo>
                  <a:pt x="701" y="367"/>
                </a:lnTo>
                <a:lnTo>
                  <a:pt x="701" y="367"/>
                </a:lnTo>
                <a:lnTo>
                  <a:pt x="701" y="368"/>
                </a:lnTo>
                <a:lnTo>
                  <a:pt x="700" y="368"/>
                </a:lnTo>
                <a:lnTo>
                  <a:pt x="700" y="368"/>
                </a:lnTo>
                <a:lnTo>
                  <a:pt x="700" y="368"/>
                </a:lnTo>
                <a:lnTo>
                  <a:pt x="700" y="369"/>
                </a:lnTo>
                <a:lnTo>
                  <a:pt x="699" y="369"/>
                </a:lnTo>
                <a:lnTo>
                  <a:pt x="699" y="369"/>
                </a:lnTo>
                <a:lnTo>
                  <a:pt x="698" y="372"/>
                </a:lnTo>
                <a:lnTo>
                  <a:pt x="698" y="373"/>
                </a:lnTo>
                <a:lnTo>
                  <a:pt x="698" y="373"/>
                </a:lnTo>
                <a:lnTo>
                  <a:pt x="697" y="373"/>
                </a:lnTo>
                <a:lnTo>
                  <a:pt x="697" y="373"/>
                </a:lnTo>
                <a:lnTo>
                  <a:pt x="697" y="374"/>
                </a:lnTo>
                <a:lnTo>
                  <a:pt x="697" y="374"/>
                </a:lnTo>
                <a:lnTo>
                  <a:pt x="698" y="374"/>
                </a:lnTo>
                <a:lnTo>
                  <a:pt x="698" y="375"/>
                </a:lnTo>
                <a:lnTo>
                  <a:pt x="698" y="375"/>
                </a:lnTo>
                <a:lnTo>
                  <a:pt x="698" y="376"/>
                </a:lnTo>
                <a:lnTo>
                  <a:pt x="698" y="376"/>
                </a:lnTo>
                <a:lnTo>
                  <a:pt x="697" y="377"/>
                </a:lnTo>
                <a:lnTo>
                  <a:pt x="697" y="377"/>
                </a:lnTo>
                <a:lnTo>
                  <a:pt x="697" y="377"/>
                </a:lnTo>
                <a:lnTo>
                  <a:pt x="697" y="377"/>
                </a:lnTo>
                <a:lnTo>
                  <a:pt x="696" y="377"/>
                </a:lnTo>
                <a:lnTo>
                  <a:pt x="696" y="377"/>
                </a:lnTo>
                <a:lnTo>
                  <a:pt x="696" y="378"/>
                </a:lnTo>
                <a:lnTo>
                  <a:pt x="695" y="378"/>
                </a:lnTo>
                <a:lnTo>
                  <a:pt x="695" y="378"/>
                </a:lnTo>
                <a:lnTo>
                  <a:pt x="695" y="378"/>
                </a:lnTo>
                <a:lnTo>
                  <a:pt x="695" y="378"/>
                </a:lnTo>
                <a:lnTo>
                  <a:pt x="694" y="378"/>
                </a:lnTo>
                <a:lnTo>
                  <a:pt x="694" y="379"/>
                </a:lnTo>
                <a:lnTo>
                  <a:pt x="694" y="379"/>
                </a:lnTo>
                <a:lnTo>
                  <a:pt x="694" y="379"/>
                </a:lnTo>
                <a:lnTo>
                  <a:pt x="693" y="379"/>
                </a:lnTo>
                <a:lnTo>
                  <a:pt x="693" y="380"/>
                </a:lnTo>
                <a:lnTo>
                  <a:pt x="693" y="380"/>
                </a:lnTo>
                <a:lnTo>
                  <a:pt x="693" y="381"/>
                </a:lnTo>
                <a:lnTo>
                  <a:pt x="693" y="381"/>
                </a:lnTo>
                <a:lnTo>
                  <a:pt x="693" y="381"/>
                </a:lnTo>
                <a:lnTo>
                  <a:pt x="693" y="381"/>
                </a:lnTo>
                <a:lnTo>
                  <a:pt x="693" y="382"/>
                </a:lnTo>
                <a:lnTo>
                  <a:pt x="693" y="382"/>
                </a:lnTo>
                <a:lnTo>
                  <a:pt x="693" y="382"/>
                </a:lnTo>
                <a:lnTo>
                  <a:pt x="694" y="383"/>
                </a:lnTo>
                <a:lnTo>
                  <a:pt x="694" y="383"/>
                </a:lnTo>
                <a:lnTo>
                  <a:pt x="694" y="384"/>
                </a:lnTo>
                <a:lnTo>
                  <a:pt x="694" y="384"/>
                </a:lnTo>
                <a:lnTo>
                  <a:pt x="694" y="385"/>
                </a:lnTo>
                <a:lnTo>
                  <a:pt x="694" y="385"/>
                </a:lnTo>
                <a:lnTo>
                  <a:pt x="694" y="385"/>
                </a:lnTo>
                <a:lnTo>
                  <a:pt x="693" y="385"/>
                </a:lnTo>
                <a:lnTo>
                  <a:pt x="693" y="385"/>
                </a:lnTo>
                <a:lnTo>
                  <a:pt x="693" y="385"/>
                </a:lnTo>
                <a:lnTo>
                  <a:pt x="692" y="386"/>
                </a:lnTo>
                <a:lnTo>
                  <a:pt x="692" y="386"/>
                </a:lnTo>
                <a:lnTo>
                  <a:pt x="692" y="386"/>
                </a:lnTo>
                <a:lnTo>
                  <a:pt x="691" y="386"/>
                </a:lnTo>
                <a:lnTo>
                  <a:pt x="691" y="386"/>
                </a:lnTo>
                <a:lnTo>
                  <a:pt x="691" y="385"/>
                </a:lnTo>
                <a:lnTo>
                  <a:pt x="691" y="386"/>
                </a:lnTo>
                <a:lnTo>
                  <a:pt x="691" y="386"/>
                </a:lnTo>
                <a:lnTo>
                  <a:pt x="690" y="386"/>
                </a:lnTo>
                <a:lnTo>
                  <a:pt x="690" y="387"/>
                </a:lnTo>
                <a:lnTo>
                  <a:pt x="689" y="387"/>
                </a:lnTo>
                <a:lnTo>
                  <a:pt x="689" y="387"/>
                </a:lnTo>
                <a:lnTo>
                  <a:pt x="687" y="388"/>
                </a:lnTo>
                <a:lnTo>
                  <a:pt x="687" y="388"/>
                </a:lnTo>
                <a:lnTo>
                  <a:pt x="687" y="388"/>
                </a:lnTo>
                <a:lnTo>
                  <a:pt x="685" y="389"/>
                </a:lnTo>
                <a:lnTo>
                  <a:pt x="683" y="389"/>
                </a:lnTo>
                <a:lnTo>
                  <a:pt x="683" y="389"/>
                </a:lnTo>
                <a:lnTo>
                  <a:pt x="682" y="389"/>
                </a:lnTo>
                <a:lnTo>
                  <a:pt x="682" y="389"/>
                </a:lnTo>
                <a:lnTo>
                  <a:pt x="681" y="389"/>
                </a:lnTo>
                <a:lnTo>
                  <a:pt x="681" y="389"/>
                </a:lnTo>
                <a:lnTo>
                  <a:pt x="681" y="389"/>
                </a:lnTo>
                <a:lnTo>
                  <a:pt x="680" y="391"/>
                </a:lnTo>
                <a:lnTo>
                  <a:pt x="679" y="392"/>
                </a:lnTo>
                <a:lnTo>
                  <a:pt x="679" y="392"/>
                </a:lnTo>
                <a:lnTo>
                  <a:pt x="678" y="392"/>
                </a:lnTo>
                <a:lnTo>
                  <a:pt x="678" y="393"/>
                </a:lnTo>
                <a:lnTo>
                  <a:pt x="678" y="393"/>
                </a:lnTo>
                <a:lnTo>
                  <a:pt x="678" y="393"/>
                </a:lnTo>
                <a:lnTo>
                  <a:pt x="677" y="394"/>
                </a:lnTo>
                <a:lnTo>
                  <a:pt x="677" y="394"/>
                </a:lnTo>
                <a:lnTo>
                  <a:pt x="677" y="394"/>
                </a:lnTo>
                <a:lnTo>
                  <a:pt x="676" y="394"/>
                </a:lnTo>
                <a:lnTo>
                  <a:pt x="676" y="394"/>
                </a:lnTo>
                <a:lnTo>
                  <a:pt x="676" y="395"/>
                </a:lnTo>
                <a:lnTo>
                  <a:pt x="675" y="395"/>
                </a:lnTo>
                <a:lnTo>
                  <a:pt x="675" y="396"/>
                </a:lnTo>
                <a:lnTo>
                  <a:pt x="674" y="396"/>
                </a:lnTo>
                <a:lnTo>
                  <a:pt x="674" y="397"/>
                </a:lnTo>
                <a:lnTo>
                  <a:pt x="673" y="397"/>
                </a:lnTo>
                <a:lnTo>
                  <a:pt x="673" y="397"/>
                </a:lnTo>
                <a:lnTo>
                  <a:pt x="672" y="398"/>
                </a:lnTo>
                <a:lnTo>
                  <a:pt x="672" y="398"/>
                </a:lnTo>
                <a:lnTo>
                  <a:pt x="670" y="398"/>
                </a:lnTo>
                <a:lnTo>
                  <a:pt x="669" y="399"/>
                </a:lnTo>
                <a:lnTo>
                  <a:pt x="669" y="399"/>
                </a:lnTo>
                <a:lnTo>
                  <a:pt x="668" y="400"/>
                </a:lnTo>
                <a:lnTo>
                  <a:pt x="667" y="401"/>
                </a:lnTo>
                <a:lnTo>
                  <a:pt x="666" y="402"/>
                </a:lnTo>
                <a:lnTo>
                  <a:pt x="666" y="402"/>
                </a:lnTo>
                <a:lnTo>
                  <a:pt x="665" y="402"/>
                </a:lnTo>
                <a:lnTo>
                  <a:pt x="665" y="403"/>
                </a:lnTo>
                <a:lnTo>
                  <a:pt x="665" y="403"/>
                </a:lnTo>
                <a:lnTo>
                  <a:pt x="665" y="404"/>
                </a:lnTo>
                <a:lnTo>
                  <a:pt x="665" y="404"/>
                </a:lnTo>
                <a:lnTo>
                  <a:pt x="664" y="404"/>
                </a:lnTo>
                <a:lnTo>
                  <a:pt x="663" y="406"/>
                </a:lnTo>
                <a:lnTo>
                  <a:pt x="663" y="406"/>
                </a:lnTo>
                <a:lnTo>
                  <a:pt x="663" y="406"/>
                </a:lnTo>
                <a:lnTo>
                  <a:pt x="663" y="407"/>
                </a:lnTo>
                <a:lnTo>
                  <a:pt x="663" y="408"/>
                </a:lnTo>
                <a:lnTo>
                  <a:pt x="662" y="408"/>
                </a:lnTo>
                <a:lnTo>
                  <a:pt x="662" y="409"/>
                </a:lnTo>
                <a:lnTo>
                  <a:pt x="662" y="410"/>
                </a:lnTo>
                <a:lnTo>
                  <a:pt x="661" y="410"/>
                </a:lnTo>
                <a:lnTo>
                  <a:pt x="660" y="410"/>
                </a:lnTo>
                <a:lnTo>
                  <a:pt x="658" y="410"/>
                </a:lnTo>
                <a:lnTo>
                  <a:pt x="658" y="410"/>
                </a:lnTo>
                <a:lnTo>
                  <a:pt x="658" y="410"/>
                </a:lnTo>
                <a:lnTo>
                  <a:pt x="657" y="410"/>
                </a:lnTo>
                <a:lnTo>
                  <a:pt x="657" y="410"/>
                </a:lnTo>
                <a:lnTo>
                  <a:pt x="656" y="410"/>
                </a:lnTo>
                <a:lnTo>
                  <a:pt x="656" y="410"/>
                </a:lnTo>
                <a:lnTo>
                  <a:pt x="655" y="411"/>
                </a:lnTo>
                <a:lnTo>
                  <a:pt x="655" y="411"/>
                </a:lnTo>
                <a:lnTo>
                  <a:pt x="654" y="411"/>
                </a:lnTo>
                <a:lnTo>
                  <a:pt x="654" y="411"/>
                </a:lnTo>
                <a:lnTo>
                  <a:pt x="653" y="412"/>
                </a:lnTo>
                <a:lnTo>
                  <a:pt x="653" y="412"/>
                </a:lnTo>
                <a:lnTo>
                  <a:pt x="653" y="413"/>
                </a:lnTo>
                <a:lnTo>
                  <a:pt x="652" y="413"/>
                </a:lnTo>
                <a:lnTo>
                  <a:pt x="652" y="413"/>
                </a:lnTo>
                <a:lnTo>
                  <a:pt x="651" y="412"/>
                </a:lnTo>
                <a:lnTo>
                  <a:pt x="651" y="412"/>
                </a:lnTo>
                <a:lnTo>
                  <a:pt x="650" y="412"/>
                </a:lnTo>
                <a:lnTo>
                  <a:pt x="649" y="411"/>
                </a:lnTo>
                <a:lnTo>
                  <a:pt x="649" y="411"/>
                </a:lnTo>
                <a:lnTo>
                  <a:pt x="649" y="411"/>
                </a:lnTo>
                <a:lnTo>
                  <a:pt x="648" y="411"/>
                </a:lnTo>
                <a:lnTo>
                  <a:pt x="647" y="411"/>
                </a:lnTo>
                <a:lnTo>
                  <a:pt x="647" y="411"/>
                </a:lnTo>
                <a:lnTo>
                  <a:pt x="646" y="411"/>
                </a:lnTo>
                <a:lnTo>
                  <a:pt x="646" y="411"/>
                </a:lnTo>
                <a:lnTo>
                  <a:pt x="645" y="411"/>
                </a:lnTo>
                <a:lnTo>
                  <a:pt x="645" y="411"/>
                </a:lnTo>
                <a:lnTo>
                  <a:pt x="644" y="411"/>
                </a:lnTo>
                <a:lnTo>
                  <a:pt x="644" y="411"/>
                </a:lnTo>
                <a:lnTo>
                  <a:pt x="644" y="411"/>
                </a:lnTo>
                <a:lnTo>
                  <a:pt x="643" y="411"/>
                </a:lnTo>
                <a:lnTo>
                  <a:pt x="643" y="411"/>
                </a:lnTo>
                <a:lnTo>
                  <a:pt x="642" y="411"/>
                </a:lnTo>
                <a:lnTo>
                  <a:pt x="641" y="410"/>
                </a:lnTo>
                <a:lnTo>
                  <a:pt x="641" y="410"/>
                </a:lnTo>
                <a:lnTo>
                  <a:pt x="640" y="410"/>
                </a:lnTo>
                <a:lnTo>
                  <a:pt x="640" y="410"/>
                </a:lnTo>
                <a:lnTo>
                  <a:pt x="639" y="410"/>
                </a:lnTo>
                <a:lnTo>
                  <a:pt x="638" y="410"/>
                </a:lnTo>
                <a:lnTo>
                  <a:pt x="637" y="410"/>
                </a:lnTo>
                <a:lnTo>
                  <a:pt x="637" y="410"/>
                </a:lnTo>
                <a:lnTo>
                  <a:pt x="636" y="410"/>
                </a:lnTo>
                <a:lnTo>
                  <a:pt x="636" y="409"/>
                </a:lnTo>
                <a:lnTo>
                  <a:pt x="634" y="409"/>
                </a:lnTo>
                <a:lnTo>
                  <a:pt x="634" y="408"/>
                </a:lnTo>
                <a:lnTo>
                  <a:pt x="634" y="408"/>
                </a:lnTo>
                <a:lnTo>
                  <a:pt x="633" y="408"/>
                </a:lnTo>
                <a:lnTo>
                  <a:pt x="633" y="409"/>
                </a:lnTo>
                <a:lnTo>
                  <a:pt x="633" y="410"/>
                </a:lnTo>
                <a:lnTo>
                  <a:pt x="633" y="411"/>
                </a:lnTo>
                <a:lnTo>
                  <a:pt x="634" y="412"/>
                </a:lnTo>
                <a:lnTo>
                  <a:pt x="634" y="412"/>
                </a:lnTo>
                <a:lnTo>
                  <a:pt x="634" y="413"/>
                </a:lnTo>
                <a:lnTo>
                  <a:pt x="635" y="413"/>
                </a:lnTo>
                <a:lnTo>
                  <a:pt x="635" y="414"/>
                </a:lnTo>
                <a:lnTo>
                  <a:pt x="635" y="414"/>
                </a:lnTo>
                <a:lnTo>
                  <a:pt x="635" y="416"/>
                </a:lnTo>
                <a:lnTo>
                  <a:pt x="635" y="416"/>
                </a:lnTo>
                <a:lnTo>
                  <a:pt x="635" y="417"/>
                </a:lnTo>
                <a:lnTo>
                  <a:pt x="635" y="417"/>
                </a:lnTo>
                <a:lnTo>
                  <a:pt x="635" y="418"/>
                </a:lnTo>
                <a:lnTo>
                  <a:pt x="635" y="419"/>
                </a:lnTo>
                <a:lnTo>
                  <a:pt x="635" y="420"/>
                </a:lnTo>
                <a:lnTo>
                  <a:pt x="634" y="420"/>
                </a:lnTo>
                <a:lnTo>
                  <a:pt x="634" y="421"/>
                </a:lnTo>
                <a:lnTo>
                  <a:pt x="633" y="422"/>
                </a:lnTo>
                <a:lnTo>
                  <a:pt x="633" y="423"/>
                </a:lnTo>
                <a:lnTo>
                  <a:pt x="633" y="423"/>
                </a:lnTo>
                <a:lnTo>
                  <a:pt x="633" y="424"/>
                </a:lnTo>
                <a:lnTo>
                  <a:pt x="633" y="425"/>
                </a:lnTo>
                <a:lnTo>
                  <a:pt x="633" y="425"/>
                </a:lnTo>
                <a:lnTo>
                  <a:pt x="634" y="426"/>
                </a:lnTo>
                <a:lnTo>
                  <a:pt x="634" y="426"/>
                </a:lnTo>
                <a:lnTo>
                  <a:pt x="634" y="427"/>
                </a:lnTo>
                <a:lnTo>
                  <a:pt x="634" y="427"/>
                </a:lnTo>
                <a:lnTo>
                  <a:pt x="634" y="427"/>
                </a:lnTo>
                <a:lnTo>
                  <a:pt x="634" y="428"/>
                </a:lnTo>
                <a:lnTo>
                  <a:pt x="634" y="428"/>
                </a:lnTo>
                <a:lnTo>
                  <a:pt x="635" y="429"/>
                </a:lnTo>
                <a:lnTo>
                  <a:pt x="635" y="429"/>
                </a:lnTo>
                <a:lnTo>
                  <a:pt x="635" y="430"/>
                </a:lnTo>
                <a:lnTo>
                  <a:pt x="635" y="430"/>
                </a:lnTo>
                <a:lnTo>
                  <a:pt x="635" y="431"/>
                </a:lnTo>
                <a:lnTo>
                  <a:pt x="636" y="431"/>
                </a:lnTo>
                <a:lnTo>
                  <a:pt x="636" y="431"/>
                </a:lnTo>
                <a:lnTo>
                  <a:pt x="637" y="431"/>
                </a:lnTo>
                <a:lnTo>
                  <a:pt x="637" y="432"/>
                </a:lnTo>
                <a:lnTo>
                  <a:pt x="637" y="432"/>
                </a:lnTo>
                <a:lnTo>
                  <a:pt x="637" y="433"/>
                </a:lnTo>
                <a:lnTo>
                  <a:pt x="637" y="433"/>
                </a:lnTo>
                <a:lnTo>
                  <a:pt x="637" y="434"/>
                </a:lnTo>
                <a:lnTo>
                  <a:pt x="638" y="434"/>
                </a:lnTo>
                <a:lnTo>
                  <a:pt x="638" y="435"/>
                </a:lnTo>
                <a:lnTo>
                  <a:pt x="638" y="436"/>
                </a:lnTo>
                <a:lnTo>
                  <a:pt x="638" y="436"/>
                </a:lnTo>
                <a:lnTo>
                  <a:pt x="638" y="437"/>
                </a:lnTo>
                <a:lnTo>
                  <a:pt x="638" y="437"/>
                </a:lnTo>
                <a:lnTo>
                  <a:pt x="638" y="438"/>
                </a:lnTo>
                <a:lnTo>
                  <a:pt x="638" y="438"/>
                </a:lnTo>
                <a:lnTo>
                  <a:pt x="638" y="439"/>
                </a:lnTo>
                <a:lnTo>
                  <a:pt x="637" y="439"/>
                </a:lnTo>
                <a:lnTo>
                  <a:pt x="637" y="439"/>
                </a:lnTo>
                <a:lnTo>
                  <a:pt x="637" y="439"/>
                </a:lnTo>
                <a:lnTo>
                  <a:pt x="636" y="440"/>
                </a:lnTo>
                <a:lnTo>
                  <a:pt x="635" y="442"/>
                </a:lnTo>
                <a:lnTo>
                  <a:pt x="635" y="442"/>
                </a:lnTo>
                <a:lnTo>
                  <a:pt x="635" y="443"/>
                </a:lnTo>
                <a:lnTo>
                  <a:pt x="635" y="443"/>
                </a:lnTo>
                <a:lnTo>
                  <a:pt x="635" y="444"/>
                </a:lnTo>
                <a:lnTo>
                  <a:pt x="635" y="444"/>
                </a:lnTo>
                <a:lnTo>
                  <a:pt x="635" y="444"/>
                </a:lnTo>
                <a:lnTo>
                  <a:pt x="635" y="445"/>
                </a:lnTo>
                <a:lnTo>
                  <a:pt x="635" y="445"/>
                </a:lnTo>
                <a:lnTo>
                  <a:pt x="635" y="446"/>
                </a:lnTo>
                <a:lnTo>
                  <a:pt x="636" y="446"/>
                </a:lnTo>
                <a:lnTo>
                  <a:pt x="636" y="446"/>
                </a:lnTo>
                <a:lnTo>
                  <a:pt x="636" y="447"/>
                </a:lnTo>
                <a:lnTo>
                  <a:pt x="636" y="447"/>
                </a:lnTo>
                <a:lnTo>
                  <a:pt x="636" y="448"/>
                </a:lnTo>
                <a:lnTo>
                  <a:pt x="636" y="448"/>
                </a:lnTo>
                <a:lnTo>
                  <a:pt x="636" y="448"/>
                </a:lnTo>
                <a:lnTo>
                  <a:pt x="636" y="449"/>
                </a:lnTo>
                <a:lnTo>
                  <a:pt x="636" y="449"/>
                </a:lnTo>
                <a:lnTo>
                  <a:pt x="636" y="451"/>
                </a:lnTo>
                <a:lnTo>
                  <a:pt x="636" y="452"/>
                </a:lnTo>
                <a:lnTo>
                  <a:pt x="636" y="452"/>
                </a:lnTo>
                <a:lnTo>
                  <a:pt x="636" y="452"/>
                </a:lnTo>
                <a:lnTo>
                  <a:pt x="636" y="453"/>
                </a:lnTo>
                <a:lnTo>
                  <a:pt x="636" y="453"/>
                </a:lnTo>
                <a:lnTo>
                  <a:pt x="636" y="453"/>
                </a:lnTo>
                <a:lnTo>
                  <a:pt x="636" y="454"/>
                </a:lnTo>
                <a:lnTo>
                  <a:pt x="636" y="454"/>
                </a:lnTo>
                <a:lnTo>
                  <a:pt x="636" y="456"/>
                </a:lnTo>
                <a:lnTo>
                  <a:pt x="636" y="456"/>
                </a:lnTo>
                <a:lnTo>
                  <a:pt x="637" y="457"/>
                </a:lnTo>
                <a:lnTo>
                  <a:pt x="637" y="457"/>
                </a:lnTo>
                <a:lnTo>
                  <a:pt x="637" y="458"/>
                </a:lnTo>
                <a:lnTo>
                  <a:pt x="637" y="458"/>
                </a:lnTo>
                <a:lnTo>
                  <a:pt x="637" y="458"/>
                </a:lnTo>
                <a:lnTo>
                  <a:pt x="637" y="458"/>
                </a:lnTo>
                <a:lnTo>
                  <a:pt x="638" y="459"/>
                </a:lnTo>
                <a:lnTo>
                  <a:pt x="638" y="459"/>
                </a:lnTo>
                <a:lnTo>
                  <a:pt x="639" y="459"/>
                </a:lnTo>
                <a:lnTo>
                  <a:pt x="639" y="459"/>
                </a:lnTo>
                <a:lnTo>
                  <a:pt x="640" y="459"/>
                </a:lnTo>
                <a:lnTo>
                  <a:pt x="641" y="459"/>
                </a:lnTo>
                <a:lnTo>
                  <a:pt x="641" y="459"/>
                </a:lnTo>
                <a:lnTo>
                  <a:pt x="642" y="459"/>
                </a:lnTo>
                <a:lnTo>
                  <a:pt x="642" y="459"/>
                </a:lnTo>
                <a:lnTo>
                  <a:pt x="643" y="459"/>
                </a:lnTo>
                <a:lnTo>
                  <a:pt x="644" y="459"/>
                </a:lnTo>
                <a:lnTo>
                  <a:pt x="644" y="460"/>
                </a:lnTo>
                <a:lnTo>
                  <a:pt x="644" y="460"/>
                </a:lnTo>
                <a:lnTo>
                  <a:pt x="645" y="460"/>
                </a:lnTo>
                <a:lnTo>
                  <a:pt x="645" y="460"/>
                </a:lnTo>
                <a:lnTo>
                  <a:pt x="645" y="460"/>
                </a:lnTo>
                <a:lnTo>
                  <a:pt x="646" y="461"/>
                </a:lnTo>
                <a:lnTo>
                  <a:pt x="646" y="461"/>
                </a:lnTo>
                <a:lnTo>
                  <a:pt x="647" y="461"/>
                </a:lnTo>
                <a:lnTo>
                  <a:pt x="647" y="462"/>
                </a:lnTo>
                <a:lnTo>
                  <a:pt x="648" y="462"/>
                </a:lnTo>
                <a:lnTo>
                  <a:pt x="648" y="463"/>
                </a:lnTo>
                <a:lnTo>
                  <a:pt x="648" y="463"/>
                </a:lnTo>
                <a:lnTo>
                  <a:pt x="648" y="463"/>
                </a:lnTo>
                <a:lnTo>
                  <a:pt x="649" y="463"/>
                </a:lnTo>
                <a:lnTo>
                  <a:pt x="648" y="464"/>
                </a:lnTo>
                <a:lnTo>
                  <a:pt x="648" y="464"/>
                </a:lnTo>
                <a:lnTo>
                  <a:pt x="648" y="465"/>
                </a:lnTo>
                <a:lnTo>
                  <a:pt x="647" y="465"/>
                </a:lnTo>
                <a:lnTo>
                  <a:pt x="647" y="466"/>
                </a:lnTo>
                <a:lnTo>
                  <a:pt x="647" y="467"/>
                </a:lnTo>
                <a:lnTo>
                  <a:pt x="647" y="467"/>
                </a:lnTo>
                <a:lnTo>
                  <a:pt x="647" y="468"/>
                </a:lnTo>
                <a:lnTo>
                  <a:pt x="648" y="468"/>
                </a:lnTo>
                <a:lnTo>
                  <a:pt x="648" y="469"/>
                </a:lnTo>
                <a:lnTo>
                  <a:pt x="648" y="470"/>
                </a:lnTo>
                <a:lnTo>
                  <a:pt x="649" y="470"/>
                </a:lnTo>
                <a:lnTo>
                  <a:pt x="649" y="471"/>
                </a:lnTo>
                <a:lnTo>
                  <a:pt x="649" y="471"/>
                </a:lnTo>
                <a:lnTo>
                  <a:pt x="649" y="472"/>
                </a:lnTo>
                <a:lnTo>
                  <a:pt x="649" y="472"/>
                </a:lnTo>
                <a:lnTo>
                  <a:pt x="650" y="473"/>
                </a:lnTo>
                <a:lnTo>
                  <a:pt x="650" y="473"/>
                </a:lnTo>
                <a:lnTo>
                  <a:pt x="650" y="473"/>
                </a:lnTo>
                <a:lnTo>
                  <a:pt x="651" y="473"/>
                </a:lnTo>
                <a:lnTo>
                  <a:pt x="651" y="473"/>
                </a:lnTo>
                <a:lnTo>
                  <a:pt x="651" y="474"/>
                </a:lnTo>
                <a:lnTo>
                  <a:pt x="652" y="474"/>
                </a:lnTo>
                <a:lnTo>
                  <a:pt x="652" y="474"/>
                </a:lnTo>
                <a:lnTo>
                  <a:pt x="652" y="474"/>
                </a:lnTo>
                <a:lnTo>
                  <a:pt x="653" y="476"/>
                </a:lnTo>
                <a:lnTo>
                  <a:pt x="653" y="476"/>
                </a:lnTo>
                <a:lnTo>
                  <a:pt x="653" y="477"/>
                </a:lnTo>
                <a:lnTo>
                  <a:pt x="653" y="477"/>
                </a:lnTo>
                <a:lnTo>
                  <a:pt x="653" y="477"/>
                </a:lnTo>
                <a:lnTo>
                  <a:pt x="654" y="477"/>
                </a:lnTo>
                <a:lnTo>
                  <a:pt x="653" y="477"/>
                </a:lnTo>
                <a:lnTo>
                  <a:pt x="653" y="478"/>
                </a:lnTo>
                <a:lnTo>
                  <a:pt x="653" y="479"/>
                </a:lnTo>
                <a:lnTo>
                  <a:pt x="653" y="479"/>
                </a:lnTo>
                <a:lnTo>
                  <a:pt x="652" y="480"/>
                </a:lnTo>
                <a:lnTo>
                  <a:pt x="652" y="480"/>
                </a:lnTo>
                <a:lnTo>
                  <a:pt x="651" y="481"/>
                </a:lnTo>
                <a:lnTo>
                  <a:pt x="650" y="483"/>
                </a:lnTo>
                <a:lnTo>
                  <a:pt x="650" y="483"/>
                </a:lnTo>
                <a:lnTo>
                  <a:pt x="650" y="484"/>
                </a:lnTo>
                <a:lnTo>
                  <a:pt x="650" y="484"/>
                </a:lnTo>
                <a:lnTo>
                  <a:pt x="651" y="485"/>
                </a:lnTo>
                <a:lnTo>
                  <a:pt x="650" y="485"/>
                </a:lnTo>
                <a:lnTo>
                  <a:pt x="650" y="485"/>
                </a:lnTo>
                <a:lnTo>
                  <a:pt x="650" y="486"/>
                </a:lnTo>
                <a:lnTo>
                  <a:pt x="650" y="486"/>
                </a:lnTo>
                <a:lnTo>
                  <a:pt x="650" y="487"/>
                </a:lnTo>
                <a:lnTo>
                  <a:pt x="649" y="487"/>
                </a:lnTo>
                <a:lnTo>
                  <a:pt x="649" y="487"/>
                </a:lnTo>
                <a:lnTo>
                  <a:pt x="649" y="488"/>
                </a:lnTo>
                <a:lnTo>
                  <a:pt x="649" y="488"/>
                </a:lnTo>
                <a:lnTo>
                  <a:pt x="648" y="488"/>
                </a:lnTo>
                <a:lnTo>
                  <a:pt x="648" y="489"/>
                </a:lnTo>
                <a:lnTo>
                  <a:pt x="647" y="489"/>
                </a:lnTo>
                <a:lnTo>
                  <a:pt x="647" y="489"/>
                </a:lnTo>
                <a:lnTo>
                  <a:pt x="646" y="489"/>
                </a:lnTo>
                <a:lnTo>
                  <a:pt x="646" y="490"/>
                </a:lnTo>
                <a:lnTo>
                  <a:pt x="646" y="490"/>
                </a:lnTo>
                <a:lnTo>
                  <a:pt x="645" y="491"/>
                </a:lnTo>
                <a:lnTo>
                  <a:pt x="645" y="492"/>
                </a:lnTo>
                <a:lnTo>
                  <a:pt x="645" y="492"/>
                </a:lnTo>
                <a:lnTo>
                  <a:pt x="645" y="493"/>
                </a:lnTo>
                <a:lnTo>
                  <a:pt x="645" y="493"/>
                </a:lnTo>
                <a:lnTo>
                  <a:pt x="645" y="494"/>
                </a:lnTo>
                <a:lnTo>
                  <a:pt x="646" y="495"/>
                </a:lnTo>
                <a:lnTo>
                  <a:pt x="646" y="495"/>
                </a:lnTo>
                <a:lnTo>
                  <a:pt x="646" y="496"/>
                </a:lnTo>
                <a:lnTo>
                  <a:pt x="647" y="496"/>
                </a:lnTo>
                <a:lnTo>
                  <a:pt x="647" y="497"/>
                </a:lnTo>
                <a:lnTo>
                  <a:pt x="648" y="497"/>
                </a:lnTo>
                <a:lnTo>
                  <a:pt x="648" y="498"/>
                </a:lnTo>
                <a:lnTo>
                  <a:pt x="648" y="498"/>
                </a:lnTo>
                <a:lnTo>
                  <a:pt x="649" y="498"/>
                </a:lnTo>
                <a:lnTo>
                  <a:pt x="649" y="498"/>
                </a:lnTo>
                <a:lnTo>
                  <a:pt x="649" y="499"/>
                </a:lnTo>
                <a:lnTo>
                  <a:pt x="650" y="499"/>
                </a:lnTo>
                <a:lnTo>
                  <a:pt x="650" y="500"/>
                </a:lnTo>
                <a:lnTo>
                  <a:pt x="651" y="500"/>
                </a:lnTo>
                <a:lnTo>
                  <a:pt x="651" y="500"/>
                </a:lnTo>
                <a:lnTo>
                  <a:pt x="651" y="501"/>
                </a:lnTo>
                <a:lnTo>
                  <a:pt x="652" y="501"/>
                </a:lnTo>
                <a:lnTo>
                  <a:pt x="652" y="501"/>
                </a:lnTo>
                <a:lnTo>
                  <a:pt x="652" y="502"/>
                </a:lnTo>
                <a:lnTo>
                  <a:pt x="653" y="502"/>
                </a:lnTo>
                <a:lnTo>
                  <a:pt x="653" y="503"/>
                </a:lnTo>
                <a:lnTo>
                  <a:pt x="653" y="503"/>
                </a:lnTo>
                <a:lnTo>
                  <a:pt x="653" y="504"/>
                </a:lnTo>
                <a:lnTo>
                  <a:pt x="654" y="504"/>
                </a:lnTo>
                <a:lnTo>
                  <a:pt x="654" y="505"/>
                </a:lnTo>
                <a:lnTo>
                  <a:pt x="654" y="505"/>
                </a:lnTo>
                <a:lnTo>
                  <a:pt x="654" y="505"/>
                </a:lnTo>
                <a:lnTo>
                  <a:pt x="655" y="505"/>
                </a:lnTo>
                <a:lnTo>
                  <a:pt x="655" y="506"/>
                </a:lnTo>
                <a:lnTo>
                  <a:pt x="655" y="506"/>
                </a:lnTo>
                <a:lnTo>
                  <a:pt x="656" y="506"/>
                </a:lnTo>
                <a:lnTo>
                  <a:pt x="656" y="506"/>
                </a:lnTo>
                <a:lnTo>
                  <a:pt x="656" y="506"/>
                </a:lnTo>
                <a:lnTo>
                  <a:pt x="656" y="506"/>
                </a:lnTo>
                <a:lnTo>
                  <a:pt x="656" y="507"/>
                </a:lnTo>
                <a:lnTo>
                  <a:pt x="657" y="507"/>
                </a:lnTo>
                <a:lnTo>
                  <a:pt x="657" y="507"/>
                </a:lnTo>
                <a:lnTo>
                  <a:pt x="657" y="508"/>
                </a:lnTo>
                <a:lnTo>
                  <a:pt x="657" y="508"/>
                </a:lnTo>
                <a:lnTo>
                  <a:pt x="658" y="508"/>
                </a:lnTo>
                <a:lnTo>
                  <a:pt x="658" y="509"/>
                </a:lnTo>
                <a:lnTo>
                  <a:pt x="658" y="509"/>
                </a:lnTo>
                <a:lnTo>
                  <a:pt x="658" y="510"/>
                </a:lnTo>
                <a:lnTo>
                  <a:pt x="658" y="510"/>
                </a:lnTo>
                <a:lnTo>
                  <a:pt x="658" y="510"/>
                </a:lnTo>
                <a:lnTo>
                  <a:pt x="658" y="511"/>
                </a:lnTo>
                <a:lnTo>
                  <a:pt x="658" y="511"/>
                </a:lnTo>
                <a:lnTo>
                  <a:pt x="658" y="512"/>
                </a:lnTo>
                <a:lnTo>
                  <a:pt x="658" y="513"/>
                </a:lnTo>
                <a:lnTo>
                  <a:pt x="658" y="513"/>
                </a:lnTo>
                <a:lnTo>
                  <a:pt x="658" y="514"/>
                </a:lnTo>
                <a:lnTo>
                  <a:pt x="658" y="514"/>
                </a:lnTo>
                <a:lnTo>
                  <a:pt x="658" y="515"/>
                </a:lnTo>
                <a:lnTo>
                  <a:pt x="658" y="515"/>
                </a:lnTo>
                <a:lnTo>
                  <a:pt x="658" y="516"/>
                </a:lnTo>
                <a:lnTo>
                  <a:pt x="658" y="516"/>
                </a:lnTo>
                <a:lnTo>
                  <a:pt x="658" y="517"/>
                </a:lnTo>
                <a:lnTo>
                  <a:pt x="658" y="517"/>
                </a:lnTo>
                <a:lnTo>
                  <a:pt x="657" y="517"/>
                </a:lnTo>
                <a:lnTo>
                  <a:pt x="657" y="518"/>
                </a:lnTo>
                <a:lnTo>
                  <a:pt x="657" y="518"/>
                </a:lnTo>
                <a:lnTo>
                  <a:pt x="657" y="518"/>
                </a:lnTo>
                <a:lnTo>
                  <a:pt x="657" y="519"/>
                </a:lnTo>
                <a:lnTo>
                  <a:pt x="657" y="519"/>
                </a:lnTo>
                <a:lnTo>
                  <a:pt x="657" y="520"/>
                </a:lnTo>
                <a:lnTo>
                  <a:pt x="657" y="521"/>
                </a:lnTo>
                <a:lnTo>
                  <a:pt x="658" y="521"/>
                </a:lnTo>
                <a:lnTo>
                  <a:pt x="658" y="521"/>
                </a:lnTo>
                <a:lnTo>
                  <a:pt x="658" y="522"/>
                </a:lnTo>
                <a:lnTo>
                  <a:pt x="659" y="522"/>
                </a:lnTo>
                <a:lnTo>
                  <a:pt x="659" y="522"/>
                </a:lnTo>
                <a:lnTo>
                  <a:pt x="660" y="522"/>
                </a:lnTo>
                <a:lnTo>
                  <a:pt x="660" y="522"/>
                </a:lnTo>
                <a:lnTo>
                  <a:pt x="661" y="522"/>
                </a:lnTo>
                <a:lnTo>
                  <a:pt x="661" y="522"/>
                </a:lnTo>
                <a:lnTo>
                  <a:pt x="662" y="522"/>
                </a:lnTo>
                <a:lnTo>
                  <a:pt x="662" y="522"/>
                </a:lnTo>
                <a:lnTo>
                  <a:pt x="662" y="522"/>
                </a:lnTo>
                <a:lnTo>
                  <a:pt x="663" y="522"/>
                </a:lnTo>
                <a:lnTo>
                  <a:pt x="664" y="523"/>
                </a:lnTo>
                <a:lnTo>
                  <a:pt x="664" y="523"/>
                </a:lnTo>
                <a:lnTo>
                  <a:pt x="665" y="523"/>
                </a:lnTo>
                <a:lnTo>
                  <a:pt x="665" y="524"/>
                </a:lnTo>
                <a:lnTo>
                  <a:pt x="666" y="524"/>
                </a:lnTo>
                <a:lnTo>
                  <a:pt x="666" y="524"/>
                </a:lnTo>
                <a:lnTo>
                  <a:pt x="666" y="524"/>
                </a:lnTo>
                <a:lnTo>
                  <a:pt x="667" y="525"/>
                </a:lnTo>
                <a:lnTo>
                  <a:pt x="667" y="525"/>
                </a:lnTo>
                <a:lnTo>
                  <a:pt x="667" y="525"/>
                </a:lnTo>
                <a:lnTo>
                  <a:pt x="668" y="525"/>
                </a:lnTo>
                <a:lnTo>
                  <a:pt x="668" y="526"/>
                </a:lnTo>
                <a:lnTo>
                  <a:pt x="668" y="526"/>
                </a:lnTo>
                <a:lnTo>
                  <a:pt x="669" y="526"/>
                </a:lnTo>
                <a:lnTo>
                  <a:pt x="669" y="526"/>
                </a:lnTo>
                <a:lnTo>
                  <a:pt x="670" y="526"/>
                </a:lnTo>
                <a:lnTo>
                  <a:pt x="670" y="526"/>
                </a:lnTo>
                <a:lnTo>
                  <a:pt x="670" y="527"/>
                </a:lnTo>
                <a:lnTo>
                  <a:pt x="671" y="527"/>
                </a:lnTo>
                <a:lnTo>
                  <a:pt x="671" y="527"/>
                </a:lnTo>
                <a:lnTo>
                  <a:pt x="671" y="528"/>
                </a:lnTo>
                <a:lnTo>
                  <a:pt x="671" y="528"/>
                </a:lnTo>
                <a:lnTo>
                  <a:pt x="672" y="528"/>
                </a:lnTo>
                <a:lnTo>
                  <a:pt x="672" y="529"/>
                </a:lnTo>
                <a:lnTo>
                  <a:pt x="673" y="529"/>
                </a:lnTo>
                <a:lnTo>
                  <a:pt x="674" y="529"/>
                </a:lnTo>
                <a:lnTo>
                  <a:pt x="674" y="530"/>
                </a:lnTo>
                <a:lnTo>
                  <a:pt x="674" y="530"/>
                </a:lnTo>
                <a:lnTo>
                  <a:pt x="675" y="530"/>
                </a:lnTo>
                <a:lnTo>
                  <a:pt x="675" y="530"/>
                </a:lnTo>
                <a:lnTo>
                  <a:pt x="675" y="530"/>
                </a:lnTo>
                <a:lnTo>
                  <a:pt x="675" y="531"/>
                </a:lnTo>
                <a:lnTo>
                  <a:pt x="674" y="531"/>
                </a:lnTo>
                <a:lnTo>
                  <a:pt x="674" y="531"/>
                </a:lnTo>
                <a:lnTo>
                  <a:pt x="674" y="531"/>
                </a:lnTo>
                <a:lnTo>
                  <a:pt x="673" y="532"/>
                </a:lnTo>
                <a:lnTo>
                  <a:pt x="673" y="532"/>
                </a:lnTo>
                <a:lnTo>
                  <a:pt x="673" y="533"/>
                </a:lnTo>
                <a:lnTo>
                  <a:pt x="673" y="533"/>
                </a:lnTo>
                <a:lnTo>
                  <a:pt x="674" y="534"/>
                </a:lnTo>
                <a:lnTo>
                  <a:pt x="674" y="535"/>
                </a:lnTo>
                <a:lnTo>
                  <a:pt x="674" y="535"/>
                </a:lnTo>
                <a:lnTo>
                  <a:pt x="674" y="535"/>
                </a:lnTo>
                <a:lnTo>
                  <a:pt x="673" y="536"/>
                </a:lnTo>
                <a:lnTo>
                  <a:pt x="673" y="537"/>
                </a:lnTo>
                <a:lnTo>
                  <a:pt x="673" y="537"/>
                </a:lnTo>
                <a:lnTo>
                  <a:pt x="673" y="538"/>
                </a:lnTo>
                <a:lnTo>
                  <a:pt x="673" y="539"/>
                </a:lnTo>
                <a:lnTo>
                  <a:pt x="673" y="539"/>
                </a:lnTo>
                <a:lnTo>
                  <a:pt x="673" y="539"/>
                </a:lnTo>
                <a:lnTo>
                  <a:pt x="673" y="540"/>
                </a:lnTo>
                <a:lnTo>
                  <a:pt x="673" y="540"/>
                </a:lnTo>
                <a:lnTo>
                  <a:pt x="673" y="541"/>
                </a:lnTo>
                <a:lnTo>
                  <a:pt x="673" y="542"/>
                </a:lnTo>
                <a:lnTo>
                  <a:pt x="673" y="542"/>
                </a:lnTo>
                <a:lnTo>
                  <a:pt x="674" y="543"/>
                </a:lnTo>
                <a:lnTo>
                  <a:pt x="674" y="543"/>
                </a:lnTo>
                <a:lnTo>
                  <a:pt x="674" y="543"/>
                </a:lnTo>
                <a:lnTo>
                  <a:pt x="674" y="544"/>
                </a:lnTo>
                <a:lnTo>
                  <a:pt x="674" y="544"/>
                </a:lnTo>
                <a:lnTo>
                  <a:pt x="674" y="545"/>
                </a:lnTo>
                <a:lnTo>
                  <a:pt x="674" y="545"/>
                </a:lnTo>
                <a:lnTo>
                  <a:pt x="674" y="546"/>
                </a:lnTo>
                <a:lnTo>
                  <a:pt x="674" y="546"/>
                </a:lnTo>
                <a:lnTo>
                  <a:pt x="674" y="546"/>
                </a:lnTo>
                <a:lnTo>
                  <a:pt x="674" y="547"/>
                </a:lnTo>
                <a:lnTo>
                  <a:pt x="674" y="547"/>
                </a:lnTo>
                <a:lnTo>
                  <a:pt x="674" y="548"/>
                </a:lnTo>
                <a:lnTo>
                  <a:pt x="673" y="547"/>
                </a:lnTo>
                <a:lnTo>
                  <a:pt x="673" y="547"/>
                </a:lnTo>
                <a:lnTo>
                  <a:pt x="673" y="547"/>
                </a:lnTo>
                <a:lnTo>
                  <a:pt x="672" y="547"/>
                </a:lnTo>
                <a:lnTo>
                  <a:pt x="672" y="547"/>
                </a:lnTo>
                <a:lnTo>
                  <a:pt x="672" y="548"/>
                </a:lnTo>
                <a:lnTo>
                  <a:pt x="672" y="548"/>
                </a:lnTo>
                <a:lnTo>
                  <a:pt x="672" y="548"/>
                </a:lnTo>
                <a:lnTo>
                  <a:pt x="672" y="549"/>
                </a:lnTo>
                <a:lnTo>
                  <a:pt x="672" y="549"/>
                </a:lnTo>
                <a:lnTo>
                  <a:pt x="673" y="549"/>
                </a:lnTo>
                <a:lnTo>
                  <a:pt x="673" y="550"/>
                </a:lnTo>
                <a:lnTo>
                  <a:pt x="673" y="550"/>
                </a:lnTo>
                <a:lnTo>
                  <a:pt x="673" y="551"/>
                </a:lnTo>
                <a:lnTo>
                  <a:pt x="674" y="551"/>
                </a:lnTo>
                <a:lnTo>
                  <a:pt x="674" y="552"/>
                </a:lnTo>
                <a:lnTo>
                  <a:pt x="674" y="552"/>
                </a:lnTo>
                <a:lnTo>
                  <a:pt x="674" y="552"/>
                </a:lnTo>
                <a:lnTo>
                  <a:pt x="675" y="552"/>
                </a:lnTo>
                <a:lnTo>
                  <a:pt x="675" y="553"/>
                </a:lnTo>
                <a:lnTo>
                  <a:pt x="675" y="553"/>
                </a:lnTo>
                <a:lnTo>
                  <a:pt x="675" y="553"/>
                </a:lnTo>
                <a:lnTo>
                  <a:pt x="676" y="554"/>
                </a:lnTo>
                <a:lnTo>
                  <a:pt x="675" y="554"/>
                </a:lnTo>
                <a:lnTo>
                  <a:pt x="675" y="555"/>
                </a:lnTo>
                <a:lnTo>
                  <a:pt x="675" y="555"/>
                </a:lnTo>
                <a:lnTo>
                  <a:pt x="674" y="556"/>
                </a:lnTo>
                <a:lnTo>
                  <a:pt x="674" y="556"/>
                </a:lnTo>
                <a:lnTo>
                  <a:pt x="674" y="556"/>
                </a:lnTo>
                <a:lnTo>
                  <a:pt x="674" y="557"/>
                </a:lnTo>
                <a:lnTo>
                  <a:pt x="674" y="557"/>
                </a:lnTo>
                <a:lnTo>
                  <a:pt x="674" y="557"/>
                </a:lnTo>
                <a:lnTo>
                  <a:pt x="673" y="558"/>
                </a:lnTo>
                <a:lnTo>
                  <a:pt x="673" y="558"/>
                </a:lnTo>
                <a:lnTo>
                  <a:pt x="673" y="558"/>
                </a:lnTo>
                <a:lnTo>
                  <a:pt x="673" y="559"/>
                </a:lnTo>
                <a:lnTo>
                  <a:pt x="673" y="560"/>
                </a:lnTo>
                <a:lnTo>
                  <a:pt x="673" y="560"/>
                </a:lnTo>
                <a:lnTo>
                  <a:pt x="673" y="560"/>
                </a:lnTo>
                <a:lnTo>
                  <a:pt x="673" y="561"/>
                </a:lnTo>
                <a:lnTo>
                  <a:pt x="673" y="561"/>
                </a:lnTo>
                <a:lnTo>
                  <a:pt x="673" y="562"/>
                </a:lnTo>
                <a:lnTo>
                  <a:pt x="673" y="562"/>
                </a:lnTo>
                <a:lnTo>
                  <a:pt x="673" y="563"/>
                </a:lnTo>
                <a:lnTo>
                  <a:pt x="672" y="563"/>
                </a:lnTo>
                <a:lnTo>
                  <a:pt x="672" y="564"/>
                </a:lnTo>
                <a:lnTo>
                  <a:pt x="672" y="564"/>
                </a:lnTo>
                <a:lnTo>
                  <a:pt x="672" y="565"/>
                </a:lnTo>
                <a:lnTo>
                  <a:pt x="672" y="565"/>
                </a:lnTo>
                <a:lnTo>
                  <a:pt x="672" y="566"/>
                </a:lnTo>
                <a:lnTo>
                  <a:pt x="672" y="566"/>
                </a:lnTo>
                <a:lnTo>
                  <a:pt x="672" y="567"/>
                </a:lnTo>
                <a:lnTo>
                  <a:pt x="672" y="567"/>
                </a:lnTo>
                <a:lnTo>
                  <a:pt x="672" y="567"/>
                </a:lnTo>
                <a:lnTo>
                  <a:pt x="672" y="568"/>
                </a:lnTo>
                <a:lnTo>
                  <a:pt x="672" y="568"/>
                </a:lnTo>
                <a:lnTo>
                  <a:pt x="672" y="569"/>
                </a:lnTo>
                <a:lnTo>
                  <a:pt x="673" y="570"/>
                </a:lnTo>
                <a:lnTo>
                  <a:pt x="673" y="570"/>
                </a:lnTo>
                <a:lnTo>
                  <a:pt x="673" y="571"/>
                </a:lnTo>
                <a:lnTo>
                  <a:pt x="673" y="571"/>
                </a:lnTo>
                <a:lnTo>
                  <a:pt x="674" y="571"/>
                </a:lnTo>
                <a:lnTo>
                  <a:pt x="674" y="572"/>
                </a:lnTo>
                <a:lnTo>
                  <a:pt x="674" y="572"/>
                </a:lnTo>
                <a:lnTo>
                  <a:pt x="674" y="573"/>
                </a:lnTo>
                <a:lnTo>
                  <a:pt x="674" y="573"/>
                </a:lnTo>
                <a:lnTo>
                  <a:pt x="674" y="573"/>
                </a:lnTo>
                <a:lnTo>
                  <a:pt x="674" y="574"/>
                </a:lnTo>
                <a:lnTo>
                  <a:pt x="674" y="574"/>
                </a:lnTo>
                <a:lnTo>
                  <a:pt x="674" y="575"/>
                </a:lnTo>
                <a:lnTo>
                  <a:pt x="674" y="575"/>
                </a:lnTo>
                <a:lnTo>
                  <a:pt x="675" y="576"/>
                </a:lnTo>
                <a:lnTo>
                  <a:pt x="674" y="576"/>
                </a:lnTo>
                <a:lnTo>
                  <a:pt x="674" y="576"/>
                </a:lnTo>
                <a:lnTo>
                  <a:pt x="674" y="577"/>
                </a:lnTo>
                <a:lnTo>
                  <a:pt x="675" y="577"/>
                </a:lnTo>
                <a:lnTo>
                  <a:pt x="675" y="577"/>
                </a:lnTo>
                <a:lnTo>
                  <a:pt x="675" y="578"/>
                </a:lnTo>
                <a:lnTo>
                  <a:pt x="675" y="578"/>
                </a:lnTo>
                <a:lnTo>
                  <a:pt x="675" y="579"/>
                </a:lnTo>
                <a:lnTo>
                  <a:pt x="676" y="579"/>
                </a:lnTo>
                <a:lnTo>
                  <a:pt x="676" y="580"/>
                </a:lnTo>
                <a:lnTo>
                  <a:pt x="676" y="580"/>
                </a:lnTo>
                <a:lnTo>
                  <a:pt x="676" y="581"/>
                </a:lnTo>
                <a:lnTo>
                  <a:pt x="676" y="581"/>
                </a:lnTo>
                <a:lnTo>
                  <a:pt x="676" y="581"/>
                </a:lnTo>
                <a:lnTo>
                  <a:pt x="676" y="581"/>
                </a:lnTo>
                <a:lnTo>
                  <a:pt x="676" y="582"/>
                </a:lnTo>
                <a:lnTo>
                  <a:pt x="676" y="583"/>
                </a:lnTo>
                <a:lnTo>
                  <a:pt x="676" y="583"/>
                </a:lnTo>
                <a:lnTo>
                  <a:pt x="676" y="584"/>
                </a:lnTo>
                <a:lnTo>
                  <a:pt x="677" y="584"/>
                </a:lnTo>
                <a:lnTo>
                  <a:pt x="677" y="585"/>
                </a:lnTo>
                <a:lnTo>
                  <a:pt x="677" y="585"/>
                </a:lnTo>
                <a:lnTo>
                  <a:pt x="677" y="585"/>
                </a:lnTo>
                <a:lnTo>
                  <a:pt x="677" y="586"/>
                </a:lnTo>
                <a:lnTo>
                  <a:pt x="677" y="586"/>
                </a:lnTo>
                <a:lnTo>
                  <a:pt x="677" y="587"/>
                </a:lnTo>
                <a:lnTo>
                  <a:pt x="678" y="587"/>
                </a:lnTo>
                <a:lnTo>
                  <a:pt x="678" y="588"/>
                </a:lnTo>
                <a:lnTo>
                  <a:pt x="678" y="588"/>
                </a:lnTo>
                <a:lnTo>
                  <a:pt x="678" y="588"/>
                </a:lnTo>
                <a:lnTo>
                  <a:pt x="679" y="589"/>
                </a:lnTo>
                <a:lnTo>
                  <a:pt x="679" y="589"/>
                </a:lnTo>
                <a:lnTo>
                  <a:pt x="680" y="589"/>
                </a:lnTo>
                <a:lnTo>
                  <a:pt x="680" y="589"/>
                </a:lnTo>
                <a:lnTo>
                  <a:pt x="681" y="589"/>
                </a:lnTo>
                <a:lnTo>
                  <a:pt x="681" y="589"/>
                </a:lnTo>
                <a:lnTo>
                  <a:pt x="682" y="589"/>
                </a:lnTo>
                <a:lnTo>
                  <a:pt x="682" y="590"/>
                </a:lnTo>
                <a:lnTo>
                  <a:pt x="682" y="590"/>
                </a:lnTo>
                <a:lnTo>
                  <a:pt x="682" y="591"/>
                </a:lnTo>
                <a:lnTo>
                  <a:pt x="683" y="591"/>
                </a:lnTo>
                <a:lnTo>
                  <a:pt x="683" y="592"/>
                </a:lnTo>
                <a:lnTo>
                  <a:pt x="683" y="592"/>
                </a:lnTo>
                <a:lnTo>
                  <a:pt x="683" y="592"/>
                </a:lnTo>
                <a:lnTo>
                  <a:pt x="683" y="593"/>
                </a:lnTo>
                <a:lnTo>
                  <a:pt x="683" y="593"/>
                </a:lnTo>
                <a:lnTo>
                  <a:pt x="682" y="593"/>
                </a:lnTo>
                <a:lnTo>
                  <a:pt x="682" y="593"/>
                </a:lnTo>
                <a:lnTo>
                  <a:pt x="682" y="594"/>
                </a:lnTo>
                <a:lnTo>
                  <a:pt x="682" y="594"/>
                </a:lnTo>
                <a:lnTo>
                  <a:pt x="682" y="594"/>
                </a:lnTo>
                <a:lnTo>
                  <a:pt x="682" y="595"/>
                </a:lnTo>
                <a:lnTo>
                  <a:pt x="682" y="595"/>
                </a:lnTo>
                <a:lnTo>
                  <a:pt x="682" y="596"/>
                </a:lnTo>
                <a:lnTo>
                  <a:pt x="682" y="596"/>
                </a:lnTo>
                <a:lnTo>
                  <a:pt x="682" y="597"/>
                </a:lnTo>
                <a:lnTo>
                  <a:pt x="682" y="597"/>
                </a:lnTo>
                <a:lnTo>
                  <a:pt x="682" y="597"/>
                </a:lnTo>
                <a:lnTo>
                  <a:pt x="682" y="598"/>
                </a:lnTo>
                <a:lnTo>
                  <a:pt x="682" y="598"/>
                </a:lnTo>
                <a:lnTo>
                  <a:pt x="682" y="599"/>
                </a:lnTo>
                <a:lnTo>
                  <a:pt x="682" y="600"/>
                </a:lnTo>
                <a:lnTo>
                  <a:pt x="681" y="600"/>
                </a:lnTo>
                <a:lnTo>
                  <a:pt x="681" y="601"/>
                </a:lnTo>
                <a:lnTo>
                  <a:pt x="681" y="601"/>
                </a:lnTo>
                <a:lnTo>
                  <a:pt x="681" y="602"/>
                </a:lnTo>
                <a:lnTo>
                  <a:pt x="680" y="602"/>
                </a:lnTo>
                <a:lnTo>
                  <a:pt x="680" y="602"/>
                </a:lnTo>
                <a:lnTo>
                  <a:pt x="680" y="603"/>
                </a:lnTo>
                <a:lnTo>
                  <a:pt x="680" y="603"/>
                </a:lnTo>
                <a:lnTo>
                  <a:pt x="680" y="603"/>
                </a:lnTo>
                <a:lnTo>
                  <a:pt x="680" y="604"/>
                </a:lnTo>
                <a:lnTo>
                  <a:pt x="680" y="604"/>
                </a:lnTo>
                <a:lnTo>
                  <a:pt x="680" y="605"/>
                </a:lnTo>
                <a:lnTo>
                  <a:pt x="680" y="605"/>
                </a:lnTo>
                <a:lnTo>
                  <a:pt x="680" y="606"/>
                </a:lnTo>
                <a:lnTo>
                  <a:pt x="680" y="606"/>
                </a:lnTo>
                <a:lnTo>
                  <a:pt x="681" y="606"/>
                </a:lnTo>
                <a:lnTo>
                  <a:pt x="681" y="607"/>
                </a:lnTo>
                <a:lnTo>
                  <a:pt x="681" y="608"/>
                </a:lnTo>
                <a:lnTo>
                  <a:pt x="681" y="608"/>
                </a:lnTo>
                <a:lnTo>
                  <a:pt x="682" y="608"/>
                </a:lnTo>
                <a:lnTo>
                  <a:pt x="682" y="609"/>
                </a:lnTo>
                <a:lnTo>
                  <a:pt x="682" y="609"/>
                </a:lnTo>
                <a:lnTo>
                  <a:pt x="683" y="609"/>
                </a:lnTo>
                <a:lnTo>
                  <a:pt x="683" y="610"/>
                </a:lnTo>
                <a:lnTo>
                  <a:pt x="683" y="610"/>
                </a:lnTo>
                <a:lnTo>
                  <a:pt x="684" y="610"/>
                </a:lnTo>
                <a:lnTo>
                  <a:pt x="684" y="611"/>
                </a:lnTo>
                <a:lnTo>
                  <a:pt x="684" y="611"/>
                </a:lnTo>
                <a:lnTo>
                  <a:pt x="685" y="611"/>
                </a:lnTo>
                <a:lnTo>
                  <a:pt x="685" y="611"/>
                </a:lnTo>
                <a:lnTo>
                  <a:pt x="686" y="612"/>
                </a:lnTo>
                <a:lnTo>
                  <a:pt x="686" y="612"/>
                </a:lnTo>
                <a:lnTo>
                  <a:pt x="687" y="612"/>
                </a:lnTo>
                <a:lnTo>
                  <a:pt x="687" y="613"/>
                </a:lnTo>
                <a:lnTo>
                  <a:pt x="687" y="613"/>
                </a:lnTo>
                <a:lnTo>
                  <a:pt x="687" y="613"/>
                </a:lnTo>
                <a:lnTo>
                  <a:pt x="687" y="614"/>
                </a:lnTo>
                <a:lnTo>
                  <a:pt x="687" y="614"/>
                </a:lnTo>
                <a:lnTo>
                  <a:pt x="687" y="614"/>
                </a:lnTo>
                <a:lnTo>
                  <a:pt x="688" y="614"/>
                </a:lnTo>
                <a:lnTo>
                  <a:pt x="688" y="615"/>
                </a:lnTo>
                <a:lnTo>
                  <a:pt x="688" y="615"/>
                </a:lnTo>
                <a:lnTo>
                  <a:pt x="688" y="616"/>
                </a:lnTo>
                <a:lnTo>
                  <a:pt x="688" y="617"/>
                </a:lnTo>
                <a:lnTo>
                  <a:pt x="688" y="617"/>
                </a:lnTo>
                <a:lnTo>
                  <a:pt x="688" y="618"/>
                </a:lnTo>
                <a:lnTo>
                  <a:pt x="688" y="618"/>
                </a:lnTo>
                <a:lnTo>
                  <a:pt x="688" y="619"/>
                </a:lnTo>
                <a:lnTo>
                  <a:pt x="688" y="620"/>
                </a:lnTo>
                <a:lnTo>
                  <a:pt x="688" y="620"/>
                </a:lnTo>
                <a:lnTo>
                  <a:pt x="688" y="621"/>
                </a:lnTo>
                <a:lnTo>
                  <a:pt x="688" y="621"/>
                </a:lnTo>
                <a:lnTo>
                  <a:pt x="688" y="622"/>
                </a:lnTo>
                <a:lnTo>
                  <a:pt x="687" y="622"/>
                </a:lnTo>
                <a:lnTo>
                  <a:pt x="687" y="622"/>
                </a:lnTo>
                <a:lnTo>
                  <a:pt x="687" y="622"/>
                </a:lnTo>
                <a:lnTo>
                  <a:pt x="687" y="623"/>
                </a:lnTo>
                <a:lnTo>
                  <a:pt x="687" y="623"/>
                </a:lnTo>
                <a:lnTo>
                  <a:pt x="686" y="623"/>
                </a:lnTo>
                <a:lnTo>
                  <a:pt x="686" y="623"/>
                </a:lnTo>
                <a:lnTo>
                  <a:pt x="685" y="623"/>
                </a:lnTo>
                <a:lnTo>
                  <a:pt x="685" y="624"/>
                </a:lnTo>
                <a:lnTo>
                  <a:pt x="684" y="624"/>
                </a:lnTo>
                <a:lnTo>
                  <a:pt x="684" y="624"/>
                </a:lnTo>
                <a:lnTo>
                  <a:pt x="684" y="624"/>
                </a:lnTo>
                <a:lnTo>
                  <a:pt x="684" y="625"/>
                </a:lnTo>
                <a:lnTo>
                  <a:pt x="684" y="625"/>
                </a:lnTo>
                <a:lnTo>
                  <a:pt x="684" y="626"/>
                </a:lnTo>
                <a:lnTo>
                  <a:pt x="685" y="626"/>
                </a:lnTo>
                <a:lnTo>
                  <a:pt x="685" y="627"/>
                </a:lnTo>
                <a:lnTo>
                  <a:pt x="685" y="627"/>
                </a:lnTo>
                <a:lnTo>
                  <a:pt x="685" y="627"/>
                </a:lnTo>
                <a:lnTo>
                  <a:pt x="685" y="627"/>
                </a:lnTo>
                <a:lnTo>
                  <a:pt x="685" y="628"/>
                </a:lnTo>
                <a:lnTo>
                  <a:pt x="685" y="628"/>
                </a:lnTo>
                <a:lnTo>
                  <a:pt x="685" y="629"/>
                </a:lnTo>
                <a:lnTo>
                  <a:pt x="685" y="629"/>
                </a:lnTo>
                <a:lnTo>
                  <a:pt x="685" y="630"/>
                </a:lnTo>
                <a:lnTo>
                  <a:pt x="685" y="630"/>
                </a:lnTo>
                <a:lnTo>
                  <a:pt x="686" y="631"/>
                </a:lnTo>
                <a:lnTo>
                  <a:pt x="686" y="631"/>
                </a:lnTo>
                <a:lnTo>
                  <a:pt x="686" y="631"/>
                </a:lnTo>
                <a:lnTo>
                  <a:pt x="687" y="631"/>
                </a:lnTo>
                <a:lnTo>
                  <a:pt x="687" y="631"/>
                </a:lnTo>
                <a:lnTo>
                  <a:pt x="687" y="631"/>
                </a:lnTo>
                <a:lnTo>
                  <a:pt x="687" y="631"/>
                </a:lnTo>
                <a:lnTo>
                  <a:pt x="687" y="632"/>
                </a:lnTo>
                <a:lnTo>
                  <a:pt x="688" y="632"/>
                </a:lnTo>
                <a:lnTo>
                  <a:pt x="688" y="632"/>
                </a:lnTo>
                <a:lnTo>
                  <a:pt x="688" y="633"/>
                </a:lnTo>
                <a:lnTo>
                  <a:pt x="688" y="633"/>
                </a:lnTo>
                <a:lnTo>
                  <a:pt x="689" y="634"/>
                </a:lnTo>
                <a:lnTo>
                  <a:pt x="689" y="635"/>
                </a:lnTo>
                <a:lnTo>
                  <a:pt x="690" y="635"/>
                </a:lnTo>
                <a:lnTo>
                  <a:pt x="691" y="636"/>
                </a:lnTo>
                <a:lnTo>
                  <a:pt x="691" y="636"/>
                </a:lnTo>
                <a:lnTo>
                  <a:pt x="691" y="637"/>
                </a:lnTo>
                <a:lnTo>
                  <a:pt x="692" y="637"/>
                </a:lnTo>
                <a:lnTo>
                  <a:pt x="692" y="638"/>
                </a:lnTo>
                <a:lnTo>
                  <a:pt x="693" y="638"/>
                </a:lnTo>
                <a:lnTo>
                  <a:pt x="693" y="639"/>
                </a:lnTo>
                <a:lnTo>
                  <a:pt x="693" y="639"/>
                </a:lnTo>
                <a:lnTo>
                  <a:pt x="694" y="639"/>
                </a:lnTo>
                <a:lnTo>
                  <a:pt x="695" y="639"/>
                </a:lnTo>
                <a:lnTo>
                  <a:pt x="695" y="639"/>
                </a:lnTo>
                <a:lnTo>
                  <a:pt x="696" y="640"/>
                </a:lnTo>
                <a:lnTo>
                  <a:pt x="696" y="640"/>
                </a:lnTo>
                <a:lnTo>
                  <a:pt x="697" y="641"/>
                </a:lnTo>
                <a:lnTo>
                  <a:pt x="697" y="642"/>
                </a:lnTo>
                <a:lnTo>
                  <a:pt x="697" y="642"/>
                </a:lnTo>
                <a:lnTo>
                  <a:pt x="697" y="643"/>
                </a:lnTo>
                <a:lnTo>
                  <a:pt x="697" y="643"/>
                </a:lnTo>
                <a:lnTo>
                  <a:pt x="698" y="643"/>
                </a:lnTo>
                <a:lnTo>
                  <a:pt x="698" y="644"/>
                </a:lnTo>
                <a:lnTo>
                  <a:pt x="698" y="644"/>
                </a:lnTo>
                <a:lnTo>
                  <a:pt x="698" y="645"/>
                </a:lnTo>
                <a:lnTo>
                  <a:pt x="698" y="645"/>
                </a:lnTo>
                <a:lnTo>
                  <a:pt x="698" y="646"/>
                </a:lnTo>
                <a:lnTo>
                  <a:pt x="698" y="646"/>
                </a:lnTo>
                <a:lnTo>
                  <a:pt x="697" y="646"/>
                </a:lnTo>
                <a:lnTo>
                  <a:pt x="697" y="647"/>
                </a:lnTo>
                <a:lnTo>
                  <a:pt x="697" y="647"/>
                </a:lnTo>
                <a:lnTo>
                  <a:pt x="697" y="648"/>
                </a:lnTo>
                <a:lnTo>
                  <a:pt x="697" y="649"/>
                </a:lnTo>
                <a:lnTo>
                  <a:pt x="697" y="649"/>
                </a:lnTo>
                <a:lnTo>
                  <a:pt x="697" y="650"/>
                </a:lnTo>
                <a:lnTo>
                  <a:pt x="697" y="650"/>
                </a:lnTo>
                <a:lnTo>
                  <a:pt x="697" y="651"/>
                </a:lnTo>
                <a:lnTo>
                  <a:pt x="697" y="651"/>
                </a:lnTo>
                <a:lnTo>
                  <a:pt x="697" y="652"/>
                </a:lnTo>
                <a:lnTo>
                  <a:pt x="697" y="652"/>
                </a:lnTo>
                <a:lnTo>
                  <a:pt x="697" y="653"/>
                </a:lnTo>
                <a:lnTo>
                  <a:pt x="697" y="653"/>
                </a:lnTo>
                <a:lnTo>
                  <a:pt x="697" y="654"/>
                </a:lnTo>
                <a:lnTo>
                  <a:pt x="697" y="653"/>
                </a:lnTo>
                <a:lnTo>
                  <a:pt x="696" y="652"/>
                </a:lnTo>
                <a:lnTo>
                  <a:pt x="696" y="652"/>
                </a:lnTo>
                <a:lnTo>
                  <a:pt x="695" y="652"/>
                </a:lnTo>
                <a:lnTo>
                  <a:pt x="695" y="652"/>
                </a:lnTo>
                <a:lnTo>
                  <a:pt x="695" y="653"/>
                </a:lnTo>
                <a:lnTo>
                  <a:pt x="694" y="653"/>
                </a:lnTo>
                <a:lnTo>
                  <a:pt x="694" y="653"/>
                </a:lnTo>
                <a:lnTo>
                  <a:pt x="694" y="653"/>
                </a:lnTo>
                <a:lnTo>
                  <a:pt x="693" y="653"/>
                </a:lnTo>
                <a:lnTo>
                  <a:pt x="693" y="653"/>
                </a:lnTo>
                <a:lnTo>
                  <a:pt x="692" y="653"/>
                </a:lnTo>
                <a:lnTo>
                  <a:pt x="692" y="653"/>
                </a:lnTo>
                <a:lnTo>
                  <a:pt x="691" y="653"/>
                </a:lnTo>
                <a:lnTo>
                  <a:pt x="691" y="653"/>
                </a:lnTo>
                <a:lnTo>
                  <a:pt x="691" y="653"/>
                </a:lnTo>
                <a:lnTo>
                  <a:pt x="690" y="653"/>
                </a:lnTo>
                <a:lnTo>
                  <a:pt x="690" y="653"/>
                </a:lnTo>
                <a:lnTo>
                  <a:pt x="689" y="653"/>
                </a:lnTo>
                <a:lnTo>
                  <a:pt x="689" y="654"/>
                </a:lnTo>
                <a:lnTo>
                  <a:pt x="689" y="654"/>
                </a:lnTo>
                <a:lnTo>
                  <a:pt x="688" y="655"/>
                </a:lnTo>
                <a:lnTo>
                  <a:pt x="687" y="655"/>
                </a:lnTo>
                <a:lnTo>
                  <a:pt x="687" y="655"/>
                </a:lnTo>
                <a:lnTo>
                  <a:pt x="687" y="656"/>
                </a:lnTo>
                <a:lnTo>
                  <a:pt x="687" y="656"/>
                </a:lnTo>
                <a:lnTo>
                  <a:pt x="686" y="656"/>
                </a:lnTo>
                <a:lnTo>
                  <a:pt x="685" y="656"/>
                </a:lnTo>
                <a:lnTo>
                  <a:pt x="685" y="656"/>
                </a:lnTo>
                <a:lnTo>
                  <a:pt x="684" y="656"/>
                </a:lnTo>
                <a:lnTo>
                  <a:pt x="684" y="656"/>
                </a:lnTo>
                <a:lnTo>
                  <a:pt x="683" y="657"/>
                </a:lnTo>
                <a:lnTo>
                  <a:pt x="683" y="657"/>
                </a:lnTo>
                <a:lnTo>
                  <a:pt x="683" y="658"/>
                </a:lnTo>
                <a:lnTo>
                  <a:pt x="683" y="658"/>
                </a:lnTo>
                <a:lnTo>
                  <a:pt x="683" y="659"/>
                </a:lnTo>
                <a:lnTo>
                  <a:pt x="683" y="659"/>
                </a:lnTo>
                <a:lnTo>
                  <a:pt x="683" y="660"/>
                </a:lnTo>
                <a:lnTo>
                  <a:pt x="682" y="660"/>
                </a:lnTo>
                <a:lnTo>
                  <a:pt x="682" y="661"/>
                </a:lnTo>
                <a:lnTo>
                  <a:pt x="682" y="661"/>
                </a:lnTo>
                <a:lnTo>
                  <a:pt x="681" y="662"/>
                </a:lnTo>
                <a:lnTo>
                  <a:pt x="681" y="662"/>
                </a:lnTo>
                <a:lnTo>
                  <a:pt x="680" y="662"/>
                </a:lnTo>
                <a:lnTo>
                  <a:pt x="680" y="663"/>
                </a:lnTo>
                <a:lnTo>
                  <a:pt x="680" y="663"/>
                </a:lnTo>
                <a:lnTo>
                  <a:pt x="679" y="663"/>
                </a:lnTo>
                <a:lnTo>
                  <a:pt x="678" y="664"/>
                </a:lnTo>
                <a:lnTo>
                  <a:pt x="678" y="664"/>
                </a:lnTo>
                <a:lnTo>
                  <a:pt x="678" y="664"/>
                </a:lnTo>
                <a:lnTo>
                  <a:pt x="678" y="665"/>
                </a:lnTo>
                <a:lnTo>
                  <a:pt x="678" y="665"/>
                </a:lnTo>
                <a:lnTo>
                  <a:pt x="678" y="666"/>
                </a:lnTo>
                <a:lnTo>
                  <a:pt x="678" y="666"/>
                </a:lnTo>
                <a:lnTo>
                  <a:pt x="678" y="667"/>
                </a:lnTo>
                <a:lnTo>
                  <a:pt x="678" y="667"/>
                </a:lnTo>
                <a:lnTo>
                  <a:pt x="678" y="667"/>
                </a:lnTo>
                <a:lnTo>
                  <a:pt x="678" y="668"/>
                </a:lnTo>
                <a:lnTo>
                  <a:pt x="678" y="668"/>
                </a:lnTo>
                <a:lnTo>
                  <a:pt x="678" y="668"/>
                </a:lnTo>
                <a:lnTo>
                  <a:pt x="678" y="669"/>
                </a:lnTo>
                <a:lnTo>
                  <a:pt x="678" y="669"/>
                </a:lnTo>
                <a:lnTo>
                  <a:pt x="677" y="669"/>
                </a:lnTo>
                <a:lnTo>
                  <a:pt x="676" y="670"/>
                </a:lnTo>
                <a:lnTo>
                  <a:pt x="676" y="670"/>
                </a:lnTo>
                <a:lnTo>
                  <a:pt x="675" y="670"/>
                </a:lnTo>
                <a:lnTo>
                  <a:pt x="675" y="670"/>
                </a:lnTo>
                <a:lnTo>
                  <a:pt x="674" y="670"/>
                </a:lnTo>
                <a:lnTo>
                  <a:pt x="674" y="670"/>
                </a:lnTo>
                <a:lnTo>
                  <a:pt x="673" y="670"/>
                </a:lnTo>
                <a:lnTo>
                  <a:pt x="673" y="670"/>
                </a:lnTo>
                <a:lnTo>
                  <a:pt x="672" y="670"/>
                </a:lnTo>
                <a:lnTo>
                  <a:pt x="672" y="671"/>
                </a:lnTo>
                <a:lnTo>
                  <a:pt x="672" y="671"/>
                </a:lnTo>
                <a:lnTo>
                  <a:pt x="672" y="672"/>
                </a:lnTo>
                <a:lnTo>
                  <a:pt x="671" y="672"/>
                </a:lnTo>
                <a:lnTo>
                  <a:pt x="671" y="672"/>
                </a:lnTo>
                <a:lnTo>
                  <a:pt x="671" y="672"/>
                </a:lnTo>
                <a:lnTo>
                  <a:pt x="671" y="672"/>
                </a:lnTo>
                <a:lnTo>
                  <a:pt x="670" y="672"/>
                </a:lnTo>
                <a:lnTo>
                  <a:pt x="670" y="672"/>
                </a:lnTo>
                <a:lnTo>
                  <a:pt x="669" y="672"/>
                </a:lnTo>
                <a:lnTo>
                  <a:pt x="669" y="672"/>
                </a:lnTo>
                <a:lnTo>
                  <a:pt x="668" y="672"/>
                </a:lnTo>
                <a:lnTo>
                  <a:pt x="668" y="672"/>
                </a:lnTo>
                <a:lnTo>
                  <a:pt x="668" y="673"/>
                </a:lnTo>
                <a:lnTo>
                  <a:pt x="668" y="673"/>
                </a:lnTo>
                <a:lnTo>
                  <a:pt x="668" y="674"/>
                </a:lnTo>
                <a:lnTo>
                  <a:pt x="667" y="674"/>
                </a:lnTo>
                <a:lnTo>
                  <a:pt x="667" y="675"/>
                </a:lnTo>
                <a:lnTo>
                  <a:pt x="667" y="675"/>
                </a:lnTo>
                <a:lnTo>
                  <a:pt x="666" y="675"/>
                </a:lnTo>
                <a:lnTo>
                  <a:pt x="666" y="676"/>
                </a:lnTo>
                <a:lnTo>
                  <a:pt x="666" y="675"/>
                </a:lnTo>
                <a:lnTo>
                  <a:pt x="666" y="675"/>
                </a:lnTo>
                <a:lnTo>
                  <a:pt x="666" y="675"/>
                </a:lnTo>
                <a:lnTo>
                  <a:pt x="666" y="675"/>
                </a:lnTo>
                <a:lnTo>
                  <a:pt x="665" y="675"/>
                </a:lnTo>
                <a:lnTo>
                  <a:pt x="665" y="675"/>
                </a:lnTo>
                <a:lnTo>
                  <a:pt x="665" y="675"/>
                </a:lnTo>
                <a:lnTo>
                  <a:pt x="664" y="675"/>
                </a:lnTo>
                <a:lnTo>
                  <a:pt x="664" y="676"/>
                </a:lnTo>
                <a:lnTo>
                  <a:pt x="664" y="676"/>
                </a:lnTo>
                <a:lnTo>
                  <a:pt x="664" y="677"/>
                </a:lnTo>
                <a:lnTo>
                  <a:pt x="664" y="677"/>
                </a:lnTo>
                <a:lnTo>
                  <a:pt x="664" y="677"/>
                </a:lnTo>
                <a:lnTo>
                  <a:pt x="664" y="678"/>
                </a:lnTo>
                <a:lnTo>
                  <a:pt x="664" y="678"/>
                </a:lnTo>
                <a:lnTo>
                  <a:pt x="663" y="678"/>
                </a:lnTo>
                <a:lnTo>
                  <a:pt x="663" y="678"/>
                </a:lnTo>
                <a:lnTo>
                  <a:pt x="662" y="678"/>
                </a:lnTo>
                <a:lnTo>
                  <a:pt x="662" y="678"/>
                </a:lnTo>
                <a:lnTo>
                  <a:pt x="662" y="678"/>
                </a:lnTo>
                <a:lnTo>
                  <a:pt x="662" y="679"/>
                </a:lnTo>
                <a:lnTo>
                  <a:pt x="661" y="679"/>
                </a:lnTo>
                <a:lnTo>
                  <a:pt x="660" y="680"/>
                </a:lnTo>
                <a:lnTo>
                  <a:pt x="660" y="680"/>
                </a:lnTo>
                <a:lnTo>
                  <a:pt x="659" y="680"/>
                </a:lnTo>
                <a:lnTo>
                  <a:pt x="659" y="680"/>
                </a:lnTo>
                <a:lnTo>
                  <a:pt x="658" y="680"/>
                </a:lnTo>
                <a:lnTo>
                  <a:pt x="658" y="680"/>
                </a:lnTo>
                <a:lnTo>
                  <a:pt x="658" y="680"/>
                </a:lnTo>
                <a:lnTo>
                  <a:pt x="658" y="680"/>
                </a:lnTo>
                <a:lnTo>
                  <a:pt x="658" y="679"/>
                </a:lnTo>
                <a:lnTo>
                  <a:pt x="658" y="679"/>
                </a:lnTo>
                <a:lnTo>
                  <a:pt x="658" y="679"/>
                </a:lnTo>
                <a:lnTo>
                  <a:pt x="657" y="678"/>
                </a:lnTo>
                <a:lnTo>
                  <a:pt x="657" y="678"/>
                </a:lnTo>
                <a:lnTo>
                  <a:pt x="656" y="678"/>
                </a:lnTo>
                <a:lnTo>
                  <a:pt x="656" y="678"/>
                </a:lnTo>
                <a:lnTo>
                  <a:pt x="655" y="678"/>
                </a:lnTo>
                <a:lnTo>
                  <a:pt x="655" y="678"/>
                </a:lnTo>
                <a:lnTo>
                  <a:pt x="654" y="679"/>
                </a:lnTo>
                <a:lnTo>
                  <a:pt x="654" y="679"/>
                </a:lnTo>
                <a:lnTo>
                  <a:pt x="654" y="679"/>
                </a:lnTo>
                <a:lnTo>
                  <a:pt x="653" y="679"/>
                </a:lnTo>
                <a:lnTo>
                  <a:pt x="653" y="679"/>
                </a:lnTo>
                <a:lnTo>
                  <a:pt x="652" y="679"/>
                </a:lnTo>
                <a:lnTo>
                  <a:pt x="652" y="679"/>
                </a:lnTo>
                <a:lnTo>
                  <a:pt x="651" y="679"/>
                </a:lnTo>
                <a:lnTo>
                  <a:pt x="651" y="679"/>
                </a:lnTo>
                <a:lnTo>
                  <a:pt x="650" y="679"/>
                </a:lnTo>
                <a:lnTo>
                  <a:pt x="649" y="679"/>
                </a:lnTo>
                <a:lnTo>
                  <a:pt x="649" y="679"/>
                </a:lnTo>
                <a:lnTo>
                  <a:pt x="649" y="679"/>
                </a:lnTo>
                <a:lnTo>
                  <a:pt x="648" y="679"/>
                </a:lnTo>
                <a:lnTo>
                  <a:pt x="647" y="678"/>
                </a:lnTo>
                <a:lnTo>
                  <a:pt x="647" y="678"/>
                </a:lnTo>
                <a:lnTo>
                  <a:pt x="646" y="678"/>
                </a:lnTo>
                <a:lnTo>
                  <a:pt x="646" y="678"/>
                </a:lnTo>
                <a:lnTo>
                  <a:pt x="645" y="678"/>
                </a:lnTo>
                <a:lnTo>
                  <a:pt x="645" y="678"/>
                </a:lnTo>
                <a:lnTo>
                  <a:pt x="645" y="678"/>
                </a:lnTo>
                <a:lnTo>
                  <a:pt x="645" y="678"/>
                </a:lnTo>
                <a:lnTo>
                  <a:pt x="645" y="679"/>
                </a:lnTo>
                <a:lnTo>
                  <a:pt x="644" y="679"/>
                </a:lnTo>
                <a:lnTo>
                  <a:pt x="644" y="679"/>
                </a:lnTo>
                <a:lnTo>
                  <a:pt x="644" y="679"/>
                </a:lnTo>
                <a:lnTo>
                  <a:pt x="643" y="679"/>
                </a:lnTo>
                <a:lnTo>
                  <a:pt x="643" y="679"/>
                </a:lnTo>
                <a:lnTo>
                  <a:pt x="642" y="679"/>
                </a:lnTo>
                <a:lnTo>
                  <a:pt x="642" y="679"/>
                </a:lnTo>
                <a:lnTo>
                  <a:pt x="641" y="680"/>
                </a:lnTo>
                <a:lnTo>
                  <a:pt x="641" y="680"/>
                </a:lnTo>
                <a:lnTo>
                  <a:pt x="641" y="681"/>
                </a:lnTo>
                <a:lnTo>
                  <a:pt x="641" y="681"/>
                </a:lnTo>
                <a:lnTo>
                  <a:pt x="640" y="681"/>
                </a:lnTo>
                <a:lnTo>
                  <a:pt x="640" y="681"/>
                </a:lnTo>
                <a:lnTo>
                  <a:pt x="639" y="680"/>
                </a:lnTo>
                <a:lnTo>
                  <a:pt x="638" y="680"/>
                </a:lnTo>
                <a:lnTo>
                  <a:pt x="638" y="680"/>
                </a:lnTo>
                <a:lnTo>
                  <a:pt x="637" y="680"/>
                </a:lnTo>
                <a:lnTo>
                  <a:pt x="637" y="679"/>
                </a:lnTo>
                <a:lnTo>
                  <a:pt x="637" y="679"/>
                </a:lnTo>
                <a:lnTo>
                  <a:pt x="637" y="679"/>
                </a:lnTo>
                <a:lnTo>
                  <a:pt x="636" y="678"/>
                </a:lnTo>
                <a:lnTo>
                  <a:pt x="636" y="678"/>
                </a:lnTo>
                <a:lnTo>
                  <a:pt x="635" y="678"/>
                </a:lnTo>
                <a:lnTo>
                  <a:pt x="635" y="678"/>
                </a:lnTo>
                <a:lnTo>
                  <a:pt x="635" y="677"/>
                </a:lnTo>
                <a:lnTo>
                  <a:pt x="635" y="677"/>
                </a:lnTo>
                <a:lnTo>
                  <a:pt x="634" y="677"/>
                </a:lnTo>
                <a:lnTo>
                  <a:pt x="634" y="677"/>
                </a:lnTo>
                <a:lnTo>
                  <a:pt x="633" y="677"/>
                </a:lnTo>
                <a:lnTo>
                  <a:pt x="633" y="676"/>
                </a:lnTo>
                <a:lnTo>
                  <a:pt x="633" y="676"/>
                </a:lnTo>
                <a:lnTo>
                  <a:pt x="632" y="676"/>
                </a:lnTo>
                <a:lnTo>
                  <a:pt x="632" y="676"/>
                </a:lnTo>
                <a:lnTo>
                  <a:pt x="631" y="676"/>
                </a:lnTo>
                <a:lnTo>
                  <a:pt x="630" y="676"/>
                </a:lnTo>
                <a:lnTo>
                  <a:pt x="630" y="675"/>
                </a:lnTo>
                <a:lnTo>
                  <a:pt x="629" y="675"/>
                </a:lnTo>
                <a:lnTo>
                  <a:pt x="628" y="675"/>
                </a:lnTo>
                <a:lnTo>
                  <a:pt x="628" y="675"/>
                </a:lnTo>
                <a:lnTo>
                  <a:pt x="628" y="676"/>
                </a:lnTo>
                <a:lnTo>
                  <a:pt x="628" y="676"/>
                </a:lnTo>
                <a:lnTo>
                  <a:pt x="627" y="676"/>
                </a:lnTo>
                <a:lnTo>
                  <a:pt x="626" y="676"/>
                </a:lnTo>
                <a:lnTo>
                  <a:pt x="626" y="676"/>
                </a:lnTo>
                <a:lnTo>
                  <a:pt x="625" y="676"/>
                </a:lnTo>
                <a:lnTo>
                  <a:pt x="625" y="676"/>
                </a:lnTo>
                <a:lnTo>
                  <a:pt x="624" y="676"/>
                </a:lnTo>
                <a:lnTo>
                  <a:pt x="624" y="677"/>
                </a:lnTo>
                <a:lnTo>
                  <a:pt x="624" y="677"/>
                </a:lnTo>
                <a:lnTo>
                  <a:pt x="623" y="677"/>
                </a:lnTo>
                <a:lnTo>
                  <a:pt x="623" y="677"/>
                </a:lnTo>
                <a:lnTo>
                  <a:pt x="623" y="677"/>
                </a:lnTo>
                <a:lnTo>
                  <a:pt x="622" y="677"/>
                </a:lnTo>
                <a:lnTo>
                  <a:pt x="622" y="678"/>
                </a:lnTo>
                <a:lnTo>
                  <a:pt x="621" y="678"/>
                </a:lnTo>
                <a:lnTo>
                  <a:pt x="621" y="679"/>
                </a:lnTo>
                <a:lnTo>
                  <a:pt x="621" y="679"/>
                </a:lnTo>
                <a:lnTo>
                  <a:pt x="620" y="680"/>
                </a:lnTo>
                <a:lnTo>
                  <a:pt x="620" y="681"/>
                </a:lnTo>
                <a:lnTo>
                  <a:pt x="620" y="681"/>
                </a:lnTo>
                <a:lnTo>
                  <a:pt x="620" y="681"/>
                </a:lnTo>
                <a:lnTo>
                  <a:pt x="620" y="682"/>
                </a:lnTo>
                <a:lnTo>
                  <a:pt x="621" y="682"/>
                </a:lnTo>
                <a:lnTo>
                  <a:pt x="621" y="682"/>
                </a:lnTo>
                <a:lnTo>
                  <a:pt x="621" y="683"/>
                </a:lnTo>
                <a:lnTo>
                  <a:pt x="621" y="683"/>
                </a:lnTo>
                <a:lnTo>
                  <a:pt x="621" y="683"/>
                </a:lnTo>
                <a:lnTo>
                  <a:pt x="621" y="684"/>
                </a:lnTo>
                <a:lnTo>
                  <a:pt x="621" y="684"/>
                </a:lnTo>
                <a:lnTo>
                  <a:pt x="621" y="685"/>
                </a:lnTo>
                <a:lnTo>
                  <a:pt x="621" y="685"/>
                </a:lnTo>
                <a:lnTo>
                  <a:pt x="621" y="685"/>
                </a:lnTo>
                <a:lnTo>
                  <a:pt x="622" y="685"/>
                </a:lnTo>
                <a:lnTo>
                  <a:pt x="622" y="686"/>
                </a:lnTo>
                <a:lnTo>
                  <a:pt x="622" y="686"/>
                </a:lnTo>
                <a:lnTo>
                  <a:pt x="622" y="687"/>
                </a:lnTo>
                <a:lnTo>
                  <a:pt x="623" y="687"/>
                </a:lnTo>
                <a:lnTo>
                  <a:pt x="623" y="688"/>
                </a:lnTo>
                <a:lnTo>
                  <a:pt x="623" y="688"/>
                </a:lnTo>
                <a:lnTo>
                  <a:pt x="623" y="689"/>
                </a:lnTo>
                <a:lnTo>
                  <a:pt x="624" y="689"/>
                </a:lnTo>
                <a:lnTo>
                  <a:pt x="624" y="689"/>
                </a:lnTo>
                <a:lnTo>
                  <a:pt x="624" y="689"/>
                </a:lnTo>
                <a:lnTo>
                  <a:pt x="624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2"/>
                </a:lnTo>
                <a:lnTo>
                  <a:pt x="624" y="692"/>
                </a:lnTo>
                <a:lnTo>
                  <a:pt x="624" y="692"/>
                </a:lnTo>
                <a:lnTo>
                  <a:pt x="625" y="693"/>
                </a:lnTo>
                <a:lnTo>
                  <a:pt x="625" y="693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3" y="695"/>
                </a:lnTo>
                <a:lnTo>
                  <a:pt x="623" y="695"/>
                </a:lnTo>
                <a:lnTo>
                  <a:pt x="622" y="696"/>
                </a:lnTo>
                <a:lnTo>
                  <a:pt x="622" y="696"/>
                </a:lnTo>
                <a:lnTo>
                  <a:pt x="621" y="696"/>
                </a:lnTo>
                <a:lnTo>
                  <a:pt x="621" y="696"/>
                </a:lnTo>
                <a:lnTo>
                  <a:pt x="620" y="696"/>
                </a:lnTo>
                <a:lnTo>
                  <a:pt x="620" y="696"/>
                </a:lnTo>
                <a:lnTo>
                  <a:pt x="619" y="696"/>
                </a:lnTo>
                <a:lnTo>
                  <a:pt x="619" y="697"/>
                </a:lnTo>
                <a:lnTo>
                  <a:pt x="619" y="697"/>
                </a:lnTo>
                <a:lnTo>
                  <a:pt x="618" y="697"/>
                </a:lnTo>
                <a:lnTo>
                  <a:pt x="618" y="697"/>
                </a:lnTo>
                <a:lnTo>
                  <a:pt x="618" y="697"/>
                </a:lnTo>
                <a:lnTo>
                  <a:pt x="617" y="697"/>
                </a:lnTo>
                <a:lnTo>
                  <a:pt x="617" y="697"/>
                </a:lnTo>
                <a:lnTo>
                  <a:pt x="616" y="697"/>
                </a:lnTo>
                <a:lnTo>
                  <a:pt x="616" y="698"/>
                </a:lnTo>
                <a:lnTo>
                  <a:pt x="616" y="698"/>
                </a:lnTo>
                <a:lnTo>
                  <a:pt x="616" y="699"/>
                </a:lnTo>
                <a:lnTo>
                  <a:pt x="615" y="699"/>
                </a:lnTo>
                <a:lnTo>
                  <a:pt x="615" y="699"/>
                </a:lnTo>
                <a:lnTo>
                  <a:pt x="615" y="699"/>
                </a:lnTo>
                <a:lnTo>
                  <a:pt x="615" y="700"/>
                </a:lnTo>
                <a:lnTo>
                  <a:pt x="614" y="700"/>
                </a:lnTo>
                <a:lnTo>
                  <a:pt x="614" y="701"/>
                </a:lnTo>
                <a:lnTo>
                  <a:pt x="614" y="701"/>
                </a:lnTo>
                <a:lnTo>
                  <a:pt x="613" y="702"/>
                </a:lnTo>
                <a:lnTo>
                  <a:pt x="613" y="702"/>
                </a:lnTo>
                <a:lnTo>
                  <a:pt x="613" y="702"/>
                </a:lnTo>
                <a:lnTo>
                  <a:pt x="612" y="702"/>
                </a:lnTo>
                <a:lnTo>
                  <a:pt x="612" y="702"/>
                </a:lnTo>
                <a:lnTo>
                  <a:pt x="612" y="702"/>
                </a:lnTo>
                <a:lnTo>
                  <a:pt x="611" y="702"/>
                </a:lnTo>
                <a:lnTo>
                  <a:pt x="611" y="702"/>
                </a:lnTo>
                <a:lnTo>
                  <a:pt x="611" y="702"/>
                </a:lnTo>
                <a:lnTo>
                  <a:pt x="610" y="702"/>
                </a:lnTo>
                <a:lnTo>
                  <a:pt x="610" y="702"/>
                </a:lnTo>
                <a:lnTo>
                  <a:pt x="609" y="702"/>
                </a:lnTo>
                <a:lnTo>
                  <a:pt x="609" y="702"/>
                </a:lnTo>
                <a:lnTo>
                  <a:pt x="609" y="702"/>
                </a:lnTo>
                <a:lnTo>
                  <a:pt x="608" y="702"/>
                </a:lnTo>
                <a:lnTo>
                  <a:pt x="608" y="702"/>
                </a:lnTo>
                <a:lnTo>
                  <a:pt x="608" y="702"/>
                </a:lnTo>
                <a:lnTo>
                  <a:pt x="607" y="702"/>
                </a:lnTo>
                <a:lnTo>
                  <a:pt x="607" y="702"/>
                </a:lnTo>
                <a:lnTo>
                  <a:pt x="607" y="702"/>
                </a:lnTo>
                <a:lnTo>
                  <a:pt x="606" y="702"/>
                </a:lnTo>
                <a:lnTo>
                  <a:pt x="606" y="701"/>
                </a:lnTo>
                <a:lnTo>
                  <a:pt x="606" y="701"/>
                </a:lnTo>
                <a:lnTo>
                  <a:pt x="606" y="700"/>
                </a:lnTo>
                <a:lnTo>
                  <a:pt x="605" y="700"/>
                </a:lnTo>
                <a:lnTo>
                  <a:pt x="605" y="699"/>
                </a:lnTo>
                <a:lnTo>
                  <a:pt x="605" y="699"/>
                </a:lnTo>
                <a:lnTo>
                  <a:pt x="605" y="699"/>
                </a:lnTo>
                <a:lnTo>
                  <a:pt x="604" y="699"/>
                </a:lnTo>
                <a:lnTo>
                  <a:pt x="604" y="699"/>
                </a:lnTo>
                <a:lnTo>
                  <a:pt x="603" y="699"/>
                </a:lnTo>
                <a:lnTo>
                  <a:pt x="603" y="699"/>
                </a:lnTo>
                <a:lnTo>
                  <a:pt x="603" y="699"/>
                </a:lnTo>
                <a:lnTo>
                  <a:pt x="602" y="699"/>
                </a:lnTo>
                <a:lnTo>
                  <a:pt x="601" y="699"/>
                </a:lnTo>
                <a:lnTo>
                  <a:pt x="601" y="699"/>
                </a:lnTo>
                <a:lnTo>
                  <a:pt x="601" y="699"/>
                </a:lnTo>
                <a:lnTo>
                  <a:pt x="600" y="699"/>
                </a:lnTo>
                <a:lnTo>
                  <a:pt x="600" y="699"/>
                </a:lnTo>
                <a:lnTo>
                  <a:pt x="600" y="699"/>
                </a:lnTo>
                <a:lnTo>
                  <a:pt x="599" y="699"/>
                </a:lnTo>
                <a:lnTo>
                  <a:pt x="599" y="699"/>
                </a:lnTo>
                <a:lnTo>
                  <a:pt x="599" y="700"/>
                </a:lnTo>
                <a:lnTo>
                  <a:pt x="599" y="700"/>
                </a:lnTo>
                <a:lnTo>
                  <a:pt x="598" y="701"/>
                </a:lnTo>
                <a:lnTo>
                  <a:pt x="598" y="701"/>
                </a:lnTo>
                <a:lnTo>
                  <a:pt x="598" y="702"/>
                </a:lnTo>
                <a:lnTo>
                  <a:pt x="598" y="702"/>
                </a:lnTo>
                <a:lnTo>
                  <a:pt x="598" y="702"/>
                </a:lnTo>
                <a:lnTo>
                  <a:pt x="597" y="703"/>
                </a:lnTo>
                <a:lnTo>
                  <a:pt x="597" y="703"/>
                </a:lnTo>
                <a:lnTo>
                  <a:pt x="597" y="704"/>
                </a:lnTo>
                <a:lnTo>
                  <a:pt x="596" y="704"/>
                </a:lnTo>
                <a:lnTo>
                  <a:pt x="596" y="705"/>
                </a:lnTo>
                <a:lnTo>
                  <a:pt x="595" y="705"/>
                </a:lnTo>
                <a:lnTo>
                  <a:pt x="595" y="706"/>
                </a:lnTo>
                <a:lnTo>
                  <a:pt x="595" y="706"/>
                </a:lnTo>
                <a:lnTo>
                  <a:pt x="595" y="706"/>
                </a:lnTo>
                <a:lnTo>
                  <a:pt x="594" y="707"/>
                </a:lnTo>
                <a:lnTo>
                  <a:pt x="594" y="707"/>
                </a:lnTo>
                <a:lnTo>
                  <a:pt x="593" y="707"/>
                </a:lnTo>
                <a:lnTo>
                  <a:pt x="593" y="708"/>
                </a:lnTo>
                <a:lnTo>
                  <a:pt x="592" y="708"/>
                </a:lnTo>
                <a:lnTo>
                  <a:pt x="592" y="709"/>
                </a:lnTo>
                <a:lnTo>
                  <a:pt x="591" y="709"/>
                </a:lnTo>
                <a:lnTo>
                  <a:pt x="591" y="709"/>
                </a:lnTo>
                <a:lnTo>
                  <a:pt x="591" y="709"/>
                </a:lnTo>
                <a:lnTo>
                  <a:pt x="590" y="710"/>
                </a:lnTo>
                <a:lnTo>
                  <a:pt x="590" y="710"/>
                </a:lnTo>
                <a:lnTo>
                  <a:pt x="590" y="710"/>
                </a:lnTo>
                <a:lnTo>
                  <a:pt x="590" y="710"/>
                </a:lnTo>
                <a:lnTo>
                  <a:pt x="589" y="710"/>
                </a:lnTo>
                <a:lnTo>
                  <a:pt x="589" y="710"/>
                </a:lnTo>
                <a:lnTo>
                  <a:pt x="589" y="711"/>
                </a:lnTo>
                <a:lnTo>
                  <a:pt x="590" y="711"/>
                </a:lnTo>
                <a:lnTo>
                  <a:pt x="590" y="711"/>
                </a:lnTo>
                <a:lnTo>
                  <a:pt x="590" y="712"/>
                </a:lnTo>
                <a:lnTo>
                  <a:pt x="590" y="712"/>
                </a:lnTo>
                <a:lnTo>
                  <a:pt x="590" y="713"/>
                </a:lnTo>
                <a:lnTo>
                  <a:pt x="590" y="713"/>
                </a:lnTo>
                <a:lnTo>
                  <a:pt x="590" y="714"/>
                </a:lnTo>
                <a:lnTo>
                  <a:pt x="591" y="714"/>
                </a:lnTo>
                <a:lnTo>
                  <a:pt x="591" y="714"/>
                </a:lnTo>
                <a:lnTo>
                  <a:pt x="591" y="714"/>
                </a:lnTo>
                <a:lnTo>
                  <a:pt x="591" y="715"/>
                </a:lnTo>
                <a:lnTo>
                  <a:pt x="591" y="715"/>
                </a:lnTo>
                <a:lnTo>
                  <a:pt x="591" y="716"/>
                </a:lnTo>
                <a:lnTo>
                  <a:pt x="591" y="716"/>
                </a:lnTo>
                <a:lnTo>
                  <a:pt x="591" y="717"/>
                </a:lnTo>
                <a:lnTo>
                  <a:pt x="591" y="718"/>
                </a:lnTo>
                <a:lnTo>
                  <a:pt x="591" y="718"/>
                </a:lnTo>
                <a:lnTo>
                  <a:pt x="591" y="718"/>
                </a:lnTo>
                <a:lnTo>
                  <a:pt x="591" y="719"/>
                </a:lnTo>
                <a:lnTo>
                  <a:pt x="591" y="719"/>
                </a:lnTo>
                <a:lnTo>
                  <a:pt x="591" y="720"/>
                </a:lnTo>
                <a:lnTo>
                  <a:pt x="590" y="720"/>
                </a:lnTo>
                <a:lnTo>
                  <a:pt x="590" y="720"/>
                </a:lnTo>
                <a:lnTo>
                  <a:pt x="590" y="721"/>
                </a:lnTo>
                <a:lnTo>
                  <a:pt x="590" y="721"/>
                </a:lnTo>
                <a:lnTo>
                  <a:pt x="589" y="721"/>
                </a:lnTo>
                <a:lnTo>
                  <a:pt x="589" y="721"/>
                </a:lnTo>
                <a:lnTo>
                  <a:pt x="589" y="721"/>
                </a:lnTo>
                <a:lnTo>
                  <a:pt x="588" y="721"/>
                </a:lnTo>
                <a:lnTo>
                  <a:pt x="588" y="722"/>
                </a:lnTo>
                <a:lnTo>
                  <a:pt x="587" y="722"/>
                </a:lnTo>
                <a:lnTo>
                  <a:pt x="587" y="722"/>
                </a:lnTo>
                <a:lnTo>
                  <a:pt x="587" y="722"/>
                </a:lnTo>
                <a:lnTo>
                  <a:pt x="587" y="723"/>
                </a:lnTo>
                <a:lnTo>
                  <a:pt x="587" y="723"/>
                </a:lnTo>
                <a:lnTo>
                  <a:pt x="587" y="724"/>
                </a:lnTo>
                <a:lnTo>
                  <a:pt x="587" y="724"/>
                </a:lnTo>
                <a:lnTo>
                  <a:pt x="586" y="724"/>
                </a:lnTo>
                <a:lnTo>
                  <a:pt x="586" y="725"/>
                </a:lnTo>
                <a:lnTo>
                  <a:pt x="586" y="725"/>
                </a:lnTo>
                <a:lnTo>
                  <a:pt x="585" y="726"/>
                </a:lnTo>
                <a:lnTo>
                  <a:pt x="585" y="726"/>
                </a:lnTo>
                <a:lnTo>
                  <a:pt x="585" y="727"/>
                </a:lnTo>
                <a:lnTo>
                  <a:pt x="585" y="727"/>
                </a:lnTo>
                <a:lnTo>
                  <a:pt x="585" y="727"/>
                </a:lnTo>
                <a:lnTo>
                  <a:pt x="585" y="728"/>
                </a:lnTo>
                <a:lnTo>
                  <a:pt x="585" y="728"/>
                </a:lnTo>
                <a:lnTo>
                  <a:pt x="584" y="728"/>
                </a:lnTo>
                <a:lnTo>
                  <a:pt x="584" y="728"/>
                </a:lnTo>
                <a:lnTo>
                  <a:pt x="584" y="729"/>
                </a:lnTo>
                <a:lnTo>
                  <a:pt x="583" y="729"/>
                </a:lnTo>
                <a:lnTo>
                  <a:pt x="583" y="729"/>
                </a:lnTo>
                <a:lnTo>
                  <a:pt x="583" y="729"/>
                </a:lnTo>
                <a:lnTo>
                  <a:pt x="583" y="730"/>
                </a:lnTo>
                <a:lnTo>
                  <a:pt x="583" y="730"/>
                </a:lnTo>
                <a:lnTo>
                  <a:pt x="582" y="730"/>
                </a:lnTo>
                <a:lnTo>
                  <a:pt x="582" y="731"/>
                </a:lnTo>
                <a:lnTo>
                  <a:pt x="581" y="731"/>
                </a:lnTo>
                <a:lnTo>
                  <a:pt x="581" y="731"/>
                </a:lnTo>
                <a:lnTo>
                  <a:pt x="580" y="731"/>
                </a:lnTo>
                <a:lnTo>
                  <a:pt x="580" y="731"/>
                </a:lnTo>
                <a:lnTo>
                  <a:pt x="579" y="731"/>
                </a:lnTo>
                <a:lnTo>
                  <a:pt x="579" y="731"/>
                </a:lnTo>
                <a:lnTo>
                  <a:pt x="579" y="731"/>
                </a:lnTo>
                <a:lnTo>
                  <a:pt x="578" y="731"/>
                </a:lnTo>
                <a:lnTo>
                  <a:pt x="578" y="731"/>
                </a:lnTo>
                <a:lnTo>
                  <a:pt x="577" y="732"/>
                </a:lnTo>
                <a:lnTo>
                  <a:pt x="577" y="732"/>
                </a:lnTo>
                <a:lnTo>
                  <a:pt x="576" y="732"/>
                </a:lnTo>
                <a:lnTo>
                  <a:pt x="576" y="733"/>
                </a:lnTo>
                <a:lnTo>
                  <a:pt x="576" y="733"/>
                </a:lnTo>
                <a:lnTo>
                  <a:pt x="575" y="734"/>
                </a:lnTo>
                <a:lnTo>
                  <a:pt x="575" y="734"/>
                </a:lnTo>
                <a:lnTo>
                  <a:pt x="574" y="734"/>
                </a:lnTo>
                <a:lnTo>
                  <a:pt x="574" y="733"/>
                </a:lnTo>
                <a:lnTo>
                  <a:pt x="574" y="733"/>
                </a:lnTo>
                <a:lnTo>
                  <a:pt x="574" y="733"/>
                </a:lnTo>
                <a:lnTo>
                  <a:pt x="573" y="733"/>
                </a:lnTo>
                <a:lnTo>
                  <a:pt x="573" y="733"/>
                </a:lnTo>
                <a:lnTo>
                  <a:pt x="572" y="733"/>
                </a:lnTo>
                <a:lnTo>
                  <a:pt x="572" y="732"/>
                </a:lnTo>
                <a:lnTo>
                  <a:pt x="571" y="732"/>
                </a:lnTo>
                <a:lnTo>
                  <a:pt x="571" y="732"/>
                </a:lnTo>
                <a:lnTo>
                  <a:pt x="570" y="731"/>
                </a:lnTo>
                <a:lnTo>
                  <a:pt x="570" y="731"/>
                </a:lnTo>
                <a:lnTo>
                  <a:pt x="570" y="731"/>
                </a:lnTo>
                <a:lnTo>
                  <a:pt x="570" y="731"/>
                </a:lnTo>
                <a:lnTo>
                  <a:pt x="570" y="731"/>
                </a:lnTo>
                <a:lnTo>
                  <a:pt x="569" y="730"/>
                </a:lnTo>
                <a:lnTo>
                  <a:pt x="569" y="730"/>
                </a:lnTo>
                <a:lnTo>
                  <a:pt x="569" y="730"/>
                </a:lnTo>
                <a:lnTo>
                  <a:pt x="569" y="729"/>
                </a:lnTo>
                <a:lnTo>
                  <a:pt x="568" y="729"/>
                </a:lnTo>
                <a:lnTo>
                  <a:pt x="568" y="728"/>
                </a:lnTo>
                <a:lnTo>
                  <a:pt x="568" y="728"/>
                </a:lnTo>
                <a:lnTo>
                  <a:pt x="568" y="728"/>
                </a:lnTo>
                <a:lnTo>
                  <a:pt x="568" y="727"/>
                </a:lnTo>
                <a:lnTo>
                  <a:pt x="568" y="727"/>
                </a:lnTo>
                <a:lnTo>
                  <a:pt x="568" y="727"/>
                </a:lnTo>
                <a:lnTo>
                  <a:pt x="567" y="727"/>
                </a:lnTo>
                <a:lnTo>
                  <a:pt x="567" y="726"/>
                </a:lnTo>
                <a:lnTo>
                  <a:pt x="567" y="726"/>
                </a:lnTo>
                <a:lnTo>
                  <a:pt x="567" y="725"/>
                </a:lnTo>
                <a:lnTo>
                  <a:pt x="567" y="725"/>
                </a:lnTo>
                <a:lnTo>
                  <a:pt x="567" y="724"/>
                </a:lnTo>
                <a:lnTo>
                  <a:pt x="566" y="724"/>
                </a:lnTo>
                <a:lnTo>
                  <a:pt x="566" y="723"/>
                </a:lnTo>
                <a:lnTo>
                  <a:pt x="566" y="723"/>
                </a:lnTo>
                <a:lnTo>
                  <a:pt x="566" y="722"/>
                </a:lnTo>
                <a:lnTo>
                  <a:pt x="566" y="722"/>
                </a:lnTo>
                <a:lnTo>
                  <a:pt x="566" y="722"/>
                </a:lnTo>
                <a:lnTo>
                  <a:pt x="566" y="721"/>
                </a:lnTo>
                <a:lnTo>
                  <a:pt x="566" y="721"/>
                </a:lnTo>
                <a:lnTo>
                  <a:pt x="566" y="721"/>
                </a:lnTo>
                <a:lnTo>
                  <a:pt x="566" y="721"/>
                </a:lnTo>
                <a:lnTo>
                  <a:pt x="565" y="721"/>
                </a:lnTo>
                <a:lnTo>
                  <a:pt x="565" y="720"/>
                </a:lnTo>
                <a:lnTo>
                  <a:pt x="565" y="720"/>
                </a:lnTo>
                <a:lnTo>
                  <a:pt x="565" y="720"/>
                </a:lnTo>
                <a:lnTo>
                  <a:pt x="564" y="720"/>
                </a:lnTo>
                <a:lnTo>
                  <a:pt x="564" y="719"/>
                </a:lnTo>
                <a:lnTo>
                  <a:pt x="564" y="719"/>
                </a:lnTo>
                <a:lnTo>
                  <a:pt x="564" y="719"/>
                </a:lnTo>
                <a:lnTo>
                  <a:pt x="564" y="718"/>
                </a:lnTo>
                <a:lnTo>
                  <a:pt x="563" y="718"/>
                </a:lnTo>
                <a:lnTo>
                  <a:pt x="563" y="718"/>
                </a:lnTo>
                <a:lnTo>
                  <a:pt x="562" y="718"/>
                </a:lnTo>
                <a:lnTo>
                  <a:pt x="562" y="718"/>
                </a:lnTo>
                <a:lnTo>
                  <a:pt x="561" y="718"/>
                </a:lnTo>
                <a:lnTo>
                  <a:pt x="561" y="718"/>
                </a:lnTo>
                <a:lnTo>
                  <a:pt x="560" y="718"/>
                </a:lnTo>
                <a:lnTo>
                  <a:pt x="560" y="718"/>
                </a:lnTo>
                <a:lnTo>
                  <a:pt x="559" y="719"/>
                </a:lnTo>
                <a:lnTo>
                  <a:pt x="559" y="719"/>
                </a:lnTo>
                <a:lnTo>
                  <a:pt x="558" y="719"/>
                </a:lnTo>
                <a:lnTo>
                  <a:pt x="558" y="719"/>
                </a:lnTo>
                <a:lnTo>
                  <a:pt x="558" y="719"/>
                </a:lnTo>
                <a:lnTo>
                  <a:pt x="558" y="718"/>
                </a:lnTo>
                <a:lnTo>
                  <a:pt x="558" y="718"/>
                </a:lnTo>
                <a:lnTo>
                  <a:pt x="558" y="718"/>
                </a:lnTo>
                <a:lnTo>
                  <a:pt x="558" y="718"/>
                </a:lnTo>
                <a:lnTo>
                  <a:pt x="557" y="718"/>
                </a:lnTo>
                <a:lnTo>
                  <a:pt x="557" y="717"/>
                </a:lnTo>
                <a:lnTo>
                  <a:pt x="556" y="717"/>
                </a:lnTo>
                <a:lnTo>
                  <a:pt x="556" y="717"/>
                </a:lnTo>
                <a:lnTo>
                  <a:pt x="556" y="716"/>
                </a:lnTo>
                <a:lnTo>
                  <a:pt x="556" y="716"/>
                </a:lnTo>
                <a:lnTo>
                  <a:pt x="556" y="716"/>
                </a:lnTo>
                <a:lnTo>
                  <a:pt x="555" y="716"/>
                </a:lnTo>
                <a:lnTo>
                  <a:pt x="555" y="715"/>
                </a:lnTo>
                <a:lnTo>
                  <a:pt x="555" y="715"/>
                </a:lnTo>
                <a:lnTo>
                  <a:pt x="555" y="715"/>
                </a:lnTo>
                <a:lnTo>
                  <a:pt x="554" y="715"/>
                </a:lnTo>
                <a:lnTo>
                  <a:pt x="554" y="714"/>
                </a:lnTo>
                <a:lnTo>
                  <a:pt x="554" y="714"/>
                </a:lnTo>
                <a:lnTo>
                  <a:pt x="553" y="714"/>
                </a:lnTo>
                <a:lnTo>
                  <a:pt x="553" y="714"/>
                </a:lnTo>
                <a:lnTo>
                  <a:pt x="553" y="714"/>
                </a:lnTo>
                <a:lnTo>
                  <a:pt x="552" y="714"/>
                </a:lnTo>
                <a:lnTo>
                  <a:pt x="552" y="714"/>
                </a:lnTo>
                <a:lnTo>
                  <a:pt x="551" y="714"/>
                </a:lnTo>
                <a:lnTo>
                  <a:pt x="551" y="714"/>
                </a:lnTo>
                <a:lnTo>
                  <a:pt x="551" y="714"/>
                </a:lnTo>
                <a:lnTo>
                  <a:pt x="550" y="714"/>
                </a:lnTo>
                <a:lnTo>
                  <a:pt x="550" y="714"/>
                </a:lnTo>
                <a:lnTo>
                  <a:pt x="549" y="714"/>
                </a:lnTo>
                <a:lnTo>
                  <a:pt x="549" y="714"/>
                </a:lnTo>
                <a:lnTo>
                  <a:pt x="549" y="714"/>
                </a:lnTo>
                <a:lnTo>
                  <a:pt x="548" y="714"/>
                </a:lnTo>
                <a:lnTo>
                  <a:pt x="548" y="714"/>
                </a:lnTo>
                <a:lnTo>
                  <a:pt x="547" y="714"/>
                </a:lnTo>
                <a:lnTo>
                  <a:pt x="547" y="715"/>
                </a:lnTo>
                <a:lnTo>
                  <a:pt x="547" y="715"/>
                </a:lnTo>
                <a:lnTo>
                  <a:pt x="547" y="715"/>
                </a:lnTo>
                <a:lnTo>
                  <a:pt x="547" y="715"/>
                </a:lnTo>
                <a:lnTo>
                  <a:pt x="546" y="716"/>
                </a:lnTo>
                <a:lnTo>
                  <a:pt x="546" y="716"/>
                </a:lnTo>
                <a:lnTo>
                  <a:pt x="545" y="716"/>
                </a:lnTo>
                <a:lnTo>
                  <a:pt x="545" y="716"/>
                </a:lnTo>
                <a:lnTo>
                  <a:pt x="545" y="716"/>
                </a:lnTo>
                <a:lnTo>
                  <a:pt x="544" y="716"/>
                </a:lnTo>
                <a:lnTo>
                  <a:pt x="544" y="716"/>
                </a:lnTo>
                <a:lnTo>
                  <a:pt x="543" y="716"/>
                </a:lnTo>
                <a:lnTo>
                  <a:pt x="543" y="717"/>
                </a:lnTo>
                <a:lnTo>
                  <a:pt x="542" y="717"/>
                </a:lnTo>
                <a:lnTo>
                  <a:pt x="542" y="717"/>
                </a:lnTo>
                <a:lnTo>
                  <a:pt x="542" y="718"/>
                </a:lnTo>
                <a:lnTo>
                  <a:pt x="542" y="718"/>
                </a:lnTo>
                <a:lnTo>
                  <a:pt x="542" y="718"/>
                </a:lnTo>
                <a:lnTo>
                  <a:pt x="542" y="718"/>
                </a:lnTo>
                <a:lnTo>
                  <a:pt x="542" y="719"/>
                </a:lnTo>
                <a:lnTo>
                  <a:pt x="542" y="719"/>
                </a:lnTo>
                <a:lnTo>
                  <a:pt x="541" y="719"/>
                </a:lnTo>
                <a:lnTo>
                  <a:pt x="541" y="720"/>
                </a:lnTo>
                <a:lnTo>
                  <a:pt x="541" y="720"/>
                </a:lnTo>
                <a:lnTo>
                  <a:pt x="541" y="721"/>
                </a:lnTo>
                <a:lnTo>
                  <a:pt x="540" y="721"/>
                </a:lnTo>
                <a:lnTo>
                  <a:pt x="540" y="721"/>
                </a:lnTo>
                <a:lnTo>
                  <a:pt x="540" y="721"/>
                </a:lnTo>
                <a:lnTo>
                  <a:pt x="540" y="721"/>
                </a:lnTo>
                <a:lnTo>
                  <a:pt x="540" y="722"/>
                </a:lnTo>
                <a:lnTo>
                  <a:pt x="539" y="722"/>
                </a:lnTo>
                <a:lnTo>
                  <a:pt x="539" y="722"/>
                </a:lnTo>
                <a:lnTo>
                  <a:pt x="539" y="722"/>
                </a:lnTo>
                <a:lnTo>
                  <a:pt x="539" y="723"/>
                </a:lnTo>
                <a:lnTo>
                  <a:pt x="539" y="723"/>
                </a:lnTo>
                <a:lnTo>
                  <a:pt x="539" y="724"/>
                </a:lnTo>
                <a:lnTo>
                  <a:pt x="538" y="724"/>
                </a:lnTo>
                <a:lnTo>
                  <a:pt x="538" y="725"/>
                </a:lnTo>
                <a:lnTo>
                  <a:pt x="538" y="725"/>
                </a:lnTo>
                <a:lnTo>
                  <a:pt x="538" y="726"/>
                </a:lnTo>
                <a:lnTo>
                  <a:pt x="537" y="726"/>
                </a:lnTo>
                <a:lnTo>
                  <a:pt x="537" y="727"/>
                </a:lnTo>
                <a:lnTo>
                  <a:pt x="537" y="727"/>
                </a:lnTo>
                <a:lnTo>
                  <a:pt x="537" y="727"/>
                </a:lnTo>
                <a:lnTo>
                  <a:pt x="537" y="728"/>
                </a:lnTo>
                <a:lnTo>
                  <a:pt x="536" y="728"/>
                </a:lnTo>
                <a:lnTo>
                  <a:pt x="536" y="728"/>
                </a:lnTo>
                <a:lnTo>
                  <a:pt x="536" y="728"/>
                </a:lnTo>
                <a:lnTo>
                  <a:pt x="536" y="729"/>
                </a:lnTo>
                <a:lnTo>
                  <a:pt x="536" y="729"/>
                </a:lnTo>
                <a:lnTo>
                  <a:pt x="536" y="729"/>
                </a:lnTo>
                <a:lnTo>
                  <a:pt x="535" y="729"/>
                </a:lnTo>
                <a:lnTo>
                  <a:pt x="535" y="730"/>
                </a:lnTo>
                <a:lnTo>
                  <a:pt x="535" y="730"/>
                </a:lnTo>
                <a:lnTo>
                  <a:pt x="534" y="730"/>
                </a:lnTo>
                <a:lnTo>
                  <a:pt x="534" y="731"/>
                </a:lnTo>
                <a:lnTo>
                  <a:pt x="534" y="731"/>
                </a:lnTo>
                <a:lnTo>
                  <a:pt x="534" y="731"/>
                </a:lnTo>
                <a:lnTo>
                  <a:pt x="533" y="731"/>
                </a:lnTo>
                <a:lnTo>
                  <a:pt x="533" y="731"/>
                </a:lnTo>
                <a:lnTo>
                  <a:pt x="533" y="731"/>
                </a:lnTo>
                <a:lnTo>
                  <a:pt x="533" y="732"/>
                </a:lnTo>
                <a:lnTo>
                  <a:pt x="533" y="732"/>
                </a:lnTo>
                <a:lnTo>
                  <a:pt x="533" y="733"/>
                </a:lnTo>
                <a:lnTo>
                  <a:pt x="533" y="733"/>
                </a:lnTo>
                <a:lnTo>
                  <a:pt x="532" y="733"/>
                </a:lnTo>
                <a:lnTo>
                  <a:pt x="532" y="734"/>
                </a:lnTo>
                <a:lnTo>
                  <a:pt x="532" y="734"/>
                </a:lnTo>
                <a:lnTo>
                  <a:pt x="532" y="735"/>
                </a:lnTo>
                <a:lnTo>
                  <a:pt x="532" y="735"/>
                </a:lnTo>
                <a:lnTo>
                  <a:pt x="532" y="735"/>
                </a:lnTo>
                <a:lnTo>
                  <a:pt x="532" y="735"/>
                </a:lnTo>
                <a:lnTo>
                  <a:pt x="532" y="736"/>
                </a:lnTo>
                <a:lnTo>
                  <a:pt x="532" y="736"/>
                </a:lnTo>
                <a:lnTo>
                  <a:pt x="532" y="737"/>
                </a:lnTo>
                <a:lnTo>
                  <a:pt x="531" y="737"/>
                </a:lnTo>
                <a:lnTo>
                  <a:pt x="531" y="737"/>
                </a:lnTo>
                <a:lnTo>
                  <a:pt x="531" y="738"/>
                </a:lnTo>
                <a:lnTo>
                  <a:pt x="531" y="738"/>
                </a:lnTo>
                <a:lnTo>
                  <a:pt x="531" y="738"/>
                </a:lnTo>
                <a:lnTo>
                  <a:pt x="531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29" y="739"/>
                </a:lnTo>
                <a:lnTo>
                  <a:pt x="529" y="739"/>
                </a:lnTo>
                <a:lnTo>
                  <a:pt x="529" y="740"/>
                </a:lnTo>
                <a:lnTo>
                  <a:pt x="529" y="740"/>
                </a:lnTo>
                <a:lnTo>
                  <a:pt x="528" y="740"/>
                </a:lnTo>
                <a:lnTo>
                  <a:pt x="528" y="740"/>
                </a:lnTo>
                <a:lnTo>
                  <a:pt x="527" y="740"/>
                </a:lnTo>
                <a:lnTo>
                  <a:pt x="527" y="740"/>
                </a:lnTo>
                <a:lnTo>
                  <a:pt x="526" y="740"/>
                </a:lnTo>
                <a:lnTo>
                  <a:pt x="526" y="740"/>
                </a:lnTo>
                <a:lnTo>
                  <a:pt x="526" y="739"/>
                </a:lnTo>
                <a:lnTo>
                  <a:pt x="525" y="739"/>
                </a:lnTo>
                <a:lnTo>
                  <a:pt x="525" y="739"/>
                </a:lnTo>
                <a:lnTo>
                  <a:pt x="525" y="739"/>
                </a:lnTo>
                <a:lnTo>
                  <a:pt x="524" y="739"/>
                </a:lnTo>
                <a:lnTo>
                  <a:pt x="524" y="739"/>
                </a:lnTo>
                <a:lnTo>
                  <a:pt x="524" y="739"/>
                </a:lnTo>
                <a:lnTo>
                  <a:pt x="523" y="739"/>
                </a:lnTo>
                <a:lnTo>
                  <a:pt x="523" y="740"/>
                </a:lnTo>
                <a:lnTo>
                  <a:pt x="523" y="740"/>
                </a:lnTo>
                <a:lnTo>
                  <a:pt x="522" y="740"/>
                </a:lnTo>
                <a:lnTo>
                  <a:pt x="522" y="740"/>
                </a:lnTo>
                <a:lnTo>
                  <a:pt x="521" y="740"/>
                </a:lnTo>
                <a:lnTo>
                  <a:pt x="521" y="740"/>
                </a:lnTo>
                <a:lnTo>
                  <a:pt x="520" y="739"/>
                </a:lnTo>
                <a:lnTo>
                  <a:pt x="520" y="739"/>
                </a:lnTo>
                <a:lnTo>
                  <a:pt x="520" y="739"/>
                </a:lnTo>
                <a:lnTo>
                  <a:pt x="519" y="739"/>
                </a:lnTo>
                <a:lnTo>
                  <a:pt x="519" y="740"/>
                </a:lnTo>
                <a:lnTo>
                  <a:pt x="518" y="740"/>
                </a:lnTo>
                <a:lnTo>
                  <a:pt x="518" y="740"/>
                </a:lnTo>
                <a:lnTo>
                  <a:pt x="517" y="740"/>
                </a:lnTo>
                <a:lnTo>
                  <a:pt x="517" y="741"/>
                </a:lnTo>
                <a:lnTo>
                  <a:pt x="517" y="741"/>
                </a:lnTo>
                <a:lnTo>
                  <a:pt x="517" y="741"/>
                </a:lnTo>
                <a:lnTo>
                  <a:pt x="516" y="741"/>
                </a:lnTo>
                <a:lnTo>
                  <a:pt x="516" y="741"/>
                </a:lnTo>
                <a:lnTo>
                  <a:pt x="516" y="742"/>
                </a:lnTo>
                <a:lnTo>
                  <a:pt x="516" y="742"/>
                </a:lnTo>
                <a:lnTo>
                  <a:pt x="515" y="742"/>
                </a:lnTo>
                <a:lnTo>
                  <a:pt x="515" y="742"/>
                </a:lnTo>
                <a:lnTo>
                  <a:pt x="515" y="742"/>
                </a:lnTo>
                <a:lnTo>
                  <a:pt x="514" y="742"/>
                </a:lnTo>
                <a:lnTo>
                  <a:pt x="514" y="742"/>
                </a:lnTo>
                <a:lnTo>
                  <a:pt x="514" y="742"/>
                </a:lnTo>
                <a:lnTo>
                  <a:pt x="513" y="742"/>
                </a:lnTo>
                <a:lnTo>
                  <a:pt x="513" y="742"/>
                </a:lnTo>
                <a:lnTo>
                  <a:pt x="513" y="742"/>
                </a:lnTo>
                <a:lnTo>
                  <a:pt x="512" y="742"/>
                </a:lnTo>
                <a:lnTo>
                  <a:pt x="512" y="741"/>
                </a:lnTo>
                <a:lnTo>
                  <a:pt x="512" y="741"/>
                </a:lnTo>
                <a:lnTo>
                  <a:pt x="512" y="741"/>
                </a:lnTo>
                <a:lnTo>
                  <a:pt x="511" y="741"/>
                </a:lnTo>
                <a:lnTo>
                  <a:pt x="511" y="740"/>
                </a:lnTo>
                <a:lnTo>
                  <a:pt x="511" y="740"/>
                </a:lnTo>
                <a:lnTo>
                  <a:pt x="511" y="740"/>
                </a:lnTo>
                <a:lnTo>
                  <a:pt x="510" y="740"/>
                </a:lnTo>
                <a:lnTo>
                  <a:pt x="510" y="739"/>
                </a:lnTo>
                <a:lnTo>
                  <a:pt x="510" y="739"/>
                </a:lnTo>
                <a:lnTo>
                  <a:pt x="509" y="739"/>
                </a:lnTo>
                <a:lnTo>
                  <a:pt x="509" y="739"/>
                </a:lnTo>
                <a:lnTo>
                  <a:pt x="509" y="739"/>
                </a:lnTo>
                <a:lnTo>
                  <a:pt x="509" y="738"/>
                </a:lnTo>
                <a:lnTo>
                  <a:pt x="508" y="738"/>
                </a:lnTo>
                <a:lnTo>
                  <a:pt x="508" y="738"/>
                </a:lnTo>
                <a:lnTo>
                  <a:pt x="508" y="737"/>
                </a:lnTo>
                <a:lnTo>
                  <a:pt x="508" y="737"/>
                </a:lnTo>
                <a:lnTo>
                  <a:pt x="507" y="736"/>
                </a:lnTo>
                <a:lnTo>
                  <a:pt x="507" y="736"/>
                </a:lnTo>
                <a:lnTo>
                  <a:pt x="507" y="736"/>
                </a:lnTo>
                <a:lnTo>
                  <a:pt x="507" y="735"/>
                </a:lnTo>
                <a:lnTo>
                  <a:pt x="507" y="735"/>
                </a:lnTo>
                <a:lnTo>
                  <a:pt x="506" y="735"/>
                </a:lnTo>
                <a:lnTo>
                  <a:pt x="506" y="734"/>
                </a:lnTo>
                <a:lnTo>
                  <a:pt x="506" y="734"/>
                </a:lnTo>
                <a:lnTo>
                  <a:pt x="506" y="733"/>
                </a:lnTo>
                <a:lnTo>
                  <a:pt x="505" y="733"/>
                </a:lnTo>
                <a:lnTo>
                  <a:pt x="505" y="733"/>
                </a:lnTo>
                <a:lnTo>
                  <a:pt x="505" y="733"/>
                </a:lnTo>
                <a:lnTo>
                  <a:pt x="504" y="733"/>
                </a:lnTo>
                <a:lnTo>
                  <a:pt x="504" y="733"/>
                </a:lnTo>
                <a:lnTo>
                  <a:pt x="504" y="733"/>
                </a:lnTo>
                <a:lnTo>
                  <a:pt x="503" y="733"/>
                </a:lnTo>
                <a:lnTo>
                  <a:pt x="503" y="733"/>
                </a:lnTo>
                <a:lnTo>
                  <a:pt x="503" y="733"/>
                </a:lnTo>
                <a:lnTo>
                  <a:pt x="502" y="733"/>
                </a:lnTo>
                <a:lnTo>
                  <a:pt x="502" y="734"/>
                </a:lnTo>
                <a:lnTo>
                  <a:pt x="502" y="734"/>
                </a:lnTo>
                <a:lnTo>
                  <a:pt x="501" y="734"/>
                </a:lnTo>
                <a:lnTo>
                  <a:pt x="501" y="734"/>
                </a:lnTo>
                <a:lnTo>
                  <a:pt x="500" y="734"/>
                </a:lnTo>
                <a:lnTo>
                  <a:pt x="500" y="734"/>
                </a:lnTo>
                <a:lnTo>
                  <a:pt x="499" y="734"/>
                </a:lnTo>
                <a:lnTo>
                  <a:pt x="499" y="735"/>
                </a:lnTo>
                <a:lnTo>
                  <a:pt x="499" y="735"/>
                </a:lnTo>
                <a:lnTo>
                  <a:pt x="498" y="735"/>
                </a:lnTo>
                <a:lnTo>
                  <a:pt x="498" y="735"/>
                </a:lnTo>
                <a:lnTo>
                  <a:pt x="497" y="735"/>
                </a:lnTo>
                <a:lnTo>
                  <a:pt x="497" y="735"/>
                </a:lnTo>
                <a:lnTo>
                  <a:pt x="496" y="735"/>
                </a:lnTo>
                <a:lnTo>
                  <a:pt x="496" y="735"/>
                </a:lnTo>
                <a:lnTo>
                  <a:pt x="495" y="735"/>
                </a:lnTo>
                <a:lnTo>
                  <a:pt x="495" y="735"/>
                </a:lnTo>
                <a:lnTo>
                  <a:pt x="494" y="735"/>
                </a:lnTo>
                <a:lnTo>
                  <a:pt x="494" y="735"/>
                </a:lnTo>
                <a:lnTo>
                  <a:pt x="493" y="735"/>
                </a:lnTo>
                <a:lnTo>
                  <a:pt x="493" y="735"/>
                </a:lnTo>
                <a:lnTo>
                  <a:pt x="493" y="734"/>
                </a:lnTo>
                <a:lnTo>
                  <a:pt x="493" y="734"/>
                </a:lnTo>
                <a:lnTo>
                  <a:pt x="493" y="734"/>
                </a:lnTo>
                <a:lnTo>
                  <a:pt x="493" y="733"/>
                </a:lnTo>
                <a:lnTo>
                  <a:pt x="492" y="733"/>
                </a:lnTo>
                <a:lnTo>
                  <a:pt x="492" y="733"/>
                </a:lnTo>
                <a:lnTo>
                  <a:pt x="492" y="733"/>
                </a:lnTo>
                <a:lnTo>
                  <a:pt x="492" y="732"/>
                </a:lnTo>
                <a:lnTo>
                  <a:pt x="492" y="732"/>
                </a:lnTo>
                <a:lnTo>
                  <a:pt x="491" y="732"/>
                </a:lnTo>
                <a:lnTo>
                  <a:pt x="491" y="731"/>
                </a:lnTo>
                <a:lnTo>
                  <a:pt x="491" y="731"/>
                </a:lnTo>
                <a:lnTo>
                  <a:pt x="491" y="731"/>
                </a:lnTo>
                <a:lnTo>
                  <a:pt x="491" y="731"/>
                </a:lnTo>
                <a:lnTo>
                  <a:pt x="490" y="731"/>
                </a:lnTo>
                <a:lnTo>
                  <a:pt x="490" y="731"/>
                </a:lnTo>
                <a:lnTo>
                  <a:pt x="489" y="731"/>
                </a:lnTo>
                <a:lnTo>
                  <a:pt x="489" y="731"/>
                </a:lnTo>
                <a:lnTo>
                  <a:pt x="488" y="731"/>
                </a:lnTo>
                <a:lnTo>
                  <a:pt x="488" y="731"/>
                </a:lnTo>
                <a:lnTo>
                  <a:pt x="488" y="731"/>
                </a:lnTo>
                <a:lnTo>
                  <a:pt x="487" y="731"/>
                </a:lnTo>
                <a:lnTo>
                  <a:pt x="487" y="730"/>
                </a:lnTo>
                <a:lnTo>
                  <a:pt x="487" y="730"/>
                </a:lnTo>
                <a:lnTo>
                  <a:pt x="487" y="729"/>
                </a:lnTo>
                <a:lnTo>
                  <a:pt x="486" y="729"/>
                </a:lnTo>
                <a:lnTo>
                  <a:pt x="486" y="729"/>
                </a:lnTo>
                <a:lnTo>
                  <a:pt x="486" y="728"/>
                </a:lnTo>
                <a:lnTo>
                  <a:pt x="486" y="728"/>
                </a:lnTo>
                <a:lnTo>
                  <a:pt x="486" y="728"/>
                </a:lnTo>
                <a:lnTo>
                  <a:pt x="486" y="727"/>
                </a:lnTo>
                <a:lnTo>
                  <a:pt x="486" y="727"/>
                </a:lnTo>
                <a:lnTo>
                  <a:pt x="486" y="727"/>
                </a:lnTo>
                <a:lnTo>
                  <a:pt x="486" y="726"/>
                </a:lnTo>
                <a:lnTo>
                  <a:pt x="486" y="726"/>
                </a:lnTo>
                <a:lnTo>
                  <a:pt x="485" y="726"/>
                </a:lnTo>
                <a:lnTo>
                  <a:pt x="485" y="726"/>
                </a:lnTo>
                <a:lnTo>
                  <a:pt x="484" y="726"/>
                </a:lnTo>
                <a:lnTo>
                  <a:pt x="484" y="726"/>
                </a:lnTo>
                <a:lnTo>
                  <a:pt x="484" y="726"/>
                </a:lnTo>
                <a:lnTo>
                  <a:pt x="483" y="726"/>
                </a:lnTo>
                <a:lnTo>
                  <a:pt x="483" y="726"/>
                </a:lnTo>
                <a:lnTo>
                  <a:pt x="483" y="726"/>
                </a:lnTo>
                <a:lnTo>
                  <a:pt x="483" y="727"/>
                </a:lnTo>
                <a:lnTo>
                  <a:pt x="482" y="727"/>
                </a:lnTo>
                <a:lnTo>
                  <a:pt x="482" y="727"/>
                </a:lnTo>
                <a:lnTo>
                  <a:pt x="481" y="726"/>
                </a:lnTo>
                <a:lnTo>
                  <a:pt x="481" y="726"/>
                </a:lnTo>
                <a:lnTo>
                  <a:pt x="481" y="726"/>
                </a:lnTo>
                <a:lnTo>
                  <a:pt x="481" y="725"/>
                </a:lnTo>
                <a:lnTo>
                  <a:pt x="481" y="725"/>
                </a:lnTo>
                <a:lnTo>
                  <a:pt x="481" y="725"/>
                </a:lnTo>
                <a:lnTo>
                  <a:pt x="481" y="724"/>
                </a:lnTo>
                <a:lnTo>
                  <a:pt x="481" y="724"/>
                </a:lnTo>
                <a:lnTo>
                  <a:pt x="482" y="724"/>
                </a:lnTo>
                <a:lnTo>
                  <a:pt x="482" y="723"/>
                </a:lnTo>
                <a:lnTo>
                  <a:pt x="482" y="723"/>
                </a:lnTo>
                <a:lnTo>
                  <a:pt x="482" y="723"/>
                </a:lnTo>
                <a:lnTo>
                  <a:pt x="482" y="722"/>
                </a:lnTo>
                <a:lnTo>
                  <a:pt x="482" y="722"/>
                </a:lnTo>
                <a:lnTo>
                  <a:pt x="482" y="722"/>
                </a:lnTo>
                <a:lnTo>
                  <a:pt x="482" y="722"/>
                </a:lnTo>
                <a:lnTo>
                  <a:pt x="482" y="721"/>
                </a:lnTo>
                <a:lnTo>
                  <a:pt x="481" y="721"/>
                </a:lnTo>
                <a:lnTo>
                  <a:pt x="481" y="721"/>
                </a:lnTo>
                <a:lnTo>
                  <a:pt x="480" y="721"/>
                </a:lnTo>
                <a:lnTo>
                  <a:pt x="480" y="721"/>
                </a:lnTo>
                <a:lnTo>
                  <a:pt x="480" y="721"/>
                </a:lnTo>
                <a:lnTo>
                  <a:pt x="480" y="720"/>
                </a:lnTo>
                <a:lnTo>
                  <a:pt x="479" y="720"/>
                </a:lnTo>
                <a:lnTo>
                  <a:pt x="479" y="720"/>
                </a:lnTo>
                <a:lnTo>
                  <a:pt x="479" y="720"/>
                </a:lnTo>
                <a:lnTo>
                  <a:pt x="479" y="719"/>
                </a:lnTo>
                <a:lnTo>
                  <a:pt x="479" y="719"/>
                </a:lnTo>
                <a:lnTo>
                  <a:pt x="479" y="718"/>
                </a:lnTo>
                <a:lnTo>
                  <a:pt x="479" y="718"/>
                </a:lnTo>
                <a:lnTo>
                  <a:pt x="478" y="718"/>
                </a:lnTo>
                <a:lnTo>
                  <a:pt x="478" y="718"/>
                </a:lnTo>
                <a:lnTo>
                  <a:pt x="478" y="717"/>
                </a:lnTo>
                <a:lnTo>
                  <a:pt x="478" y="717"/>
                </a:lnTo>
                <a:lnTo>
                  <a:pt x="479" y="717"/>
                </a:lnTo>
                <a:lnTo>
                  <a:pt x="479" y="716"/>
                </a:lnTo>
                <a:lnTo>
                  <a:pt x="479" y="716"/>
                </a:lnTo>
                <a:lnTo>
                  <a:pt x="479" y="716"/>
                </a:lnTo>
                <a:lnTo>
                  <a:pt x="479" y="715"/>
                </a:lnTo>
                <a:lnTo>
                  <a:pt x="479" y="715"/>
                </a:lnTo>
                <a:lnTo>
                  <a:pt x="479" y="715"/>
                </a:lnTo>
                <a:lnTo>
                  <a:pt x="479" y="714"/>
                </a:lnTo>
                <a:lnTo>
                  <a:pt x="479" y="714"/>
                </a:lnTo>
                <a:lnTo>
                  <a:pt x="479" y="714"/>
                </a:lnTo>
                <a:lnTo>
                  <a:pt x="479" y="713"/>
                </a:lnTo>
                <a:lnTo>
                  <a:pt x="479" y="713"/>
                </a:lnTo>
                <a:lnTo>
                  <a:pt x="479" y="713"/>
                </a:lnTo>
                <a:lnTo>
                  <a:pt x="479" y="712"/>
                </a:lnTo>
                <a:lnTo>
                  <a:pt x="479" y="712"/>
                </a:lnTo>
                <a:lnTo>
                  <a:pt x="479" y="711"/>
                </a:lnTo>
                <a:lnTo>
                  <a:pt x="479" y="711"/>
                </a:lnTo>
                <a:lnTo>
                  <a:pt x="479" y="710"/>
                </a:lnTo>
                <a:lnTo>
                  <a:pt x="480" y="710"/>
                </a:lnTo>
                <a:lnTo>
                  <a:pt x="480" y="710"/>
                </a:lnTo>
                <a:lnTo>
                  <a:pt x="480" y="710"/>
                </a:lnTo>
                <a:lnTo>
                  <a:pt x="481" y="710"/>
                </a:lnTo>
                <a:lnTo>
                  <a:pt x="481" y="710"/>
                </a:lnTo>
                <a:lnTo>
                  <a:pt x="481" y="710"/>
                </a:lnTo>
                <a:lnTo>
                  <a:pt x="481" y="710"/>
                </a:lnTo>
                <a:lnTo>
                  <a:pt x="481" y="710"/>
                </a:lnTo>
                <a:lnTo>
                  <a:pt x="481" y="709"/>
                </a:lnTo>
                <a:lnTo>
                  <a:pt x="480" y="709"/>
                </a:lnTo>
                <a:lnTo>
                  <a:pt x="480" y="709"/>
                </a:lnTo>
                <a:lnTo>
                  <a:pt x="480" y="709"/>
                </a:lnTo>
                <a:lnTo>
                  <a:pt x="480" y="708"/>
                </a:lnTo>
                <a:lnTo>
                  <a:pt x="480" y="708"/>
                </a:lnTo>
                <a:lnTo>
                  <a:pt x="479" y="707"/>
                </a:lnTo>
                <a:lnTo>
                  <a:pt x="479" y="707"/>
                </a:lnTo>
                <a:lnTo>
                  <a:pt x="479" y="706"/>
                </a:lnTo>
                <a:lnTo>
                  <a:pt x="479" y="706"/>
                </a:lnTo>
                <a:lnTo>
                  <a:pt x="480" y="706"/>
                </a:lnTo>
                <a:lnTo>
                  <a:pt x="480" y="705"/>
                </a:lnTo>
                <a:lnTo>
                  <a:pt x="480" y="705"/>
                </a:lnTo>
                <a:lnTo>
                  <a:pt x="480" y="705"/>
                </a:lnTo>
                <a:lnTo>
                  <a:pt x="480" y="705"/>
                </a:lnTo>
                <a:lnTo>
                  <a:pt x="480" y="704"/>
                </a:lnTo>
                <a:lnTo>
                  <a:pt x="479" y="704"/>
                </a:lnTo>
                <a:lnTo>
                  <a:pt x="479" y="704"/>
                </a:lnTo>
                <a:lnTo>
                  <a:pt x="479" y="704"/>
                </a:lnTo>
                <a:lnTo>
                  <a:pt x="479" y="703"/>
                </a:lnTo>
                <a:lnTo>
                  <a:pt x="479" y="703"/>
                </a:lnTo>
                <a:lnTo>
                  <a:pt x="479" y="702"/>
                </a:lnTo>
                <a:lnTo>
                  <a:pt x="478" y="702"/>
                </a:lnTo>
                <a:lnTo>
                  <a:pt x="478" y="702"/>
                </a:lnTo>
                <a:lnTo>
                  <a:pt x="478" y="702"/>
                </a:lnTo>
                <a:lnTo>
                  <a:pt x="478" y="701"/>
                </a:lnTo>
                <a:lnTo>
                  <a:pt x="478" y="701"/>
                </a:lnTo>
                <a:lnTo>
                  <a:pt x="477" y="701"/>
                </a:lnTo>
                <a:lnTo>
                  <a:pt x="477" y="700"/>
                </a:lnTo>
                <a:lnTo>
                  <a:pt x="477" y="700"/>
                </a:lnTo>
                <a:lnTo>
                  <a:pt x="477" y="700"/>
                </a:lnTo>
                <a:lnTo>
                  <a:pt x="477" y="699"/>
                </a:lnTo>
                <a:lnTo>
                  <a:pt x="477" y="699"/>
                </a:lnTo>
                <a:lnTo>
                  <a:pt x="478" y="699"/>
                </a:lnTo>
                <a:lnTo>
                  <a:pt x="478" y="699"/>
                </a:lnTo>
                <a:lnTo>
                  <a:pt x="478" y="699"/>
                </a:lnTo>
                <a:lnTo>
                  <a:pt x="479" y="699"/>
                </a:lnTo>
                <a:lnTo>
                  <a:pt x="479" y="699"/>
                </a:lnTo>
                <a:lnTo>
                  <a:pt x="479" y="699"/>
                </a:lnTo>
                <a:lnTo>
                  <a:pt x="479" y="699"/>
                </a:lnTo>
                <a:lnTo>
                  <a:pt x="479" y="698"/>
                </a:lnTo>
                <a:lnTo>
                  <a:pt x="480" y="698"/>
                </a:lnTo>
                <a:lnTo>
                  <a:pt x="480" y="698"/>
                </a:lnTo>
                <a:lnTo>
                  <a:pt x="480" y="697"/>
                </a:lnTo>
                <a:lnTo>
                  <a:pt x="480" y="697"/>
                </a:lnTo>
                <a:lnTo>
                  <a:pt x="480" y="697"/>
                </a:lnTo>
                <a:lnTo>
                  <a:pt x="480" y="696"/>
                </a:lnTo>
                <a:lnTo>
                  <a:pt x="480" y="696"/>
                </a:lnTo>
                <a:lnTo>
                  <a:pt x="480" y="696"/>
                </a:lnTo>
                <a:lnTo>
                  <a:pt x="480" y="695"/>
                </a:lnTo>
                <a:lnTo>
                  <a:pt x="479" y="695"/>
                </a:lnTo>
                <a:lnTo>
                  <a:pt x="479" y="694"/>
                </a:lnTo>
                <a:lnTo>
                  <a:pt x="479" y="694"/>
                </a:lnTo>
                <a:lnTo>
                  <a:pt x="479" y="693"/>
                </a:lnTo>
                <a:lnTo>
                  <a:pt x="479" y="693"/>
                </a:lnTo>
                <a:lnTo>
                  <a:pt x="479" y="693"/>
                </a:lnTo>
                <a:lnTo>
                  <a:pt x="479" y="693"/>
                </a:lnTo>
                <a:lnTo>
                  <a:pt x="479" y="693"/>
                </a:lnTo>
                <a:lnTo>
                  <a:pt x="479" y="692"/>
                </a:lnTo>
                <a:lnTo>
                  <a:pt x="479" y="692"/>
                </a:lnTo>
                <a:lnTo>
                  <a:pt x="478" y="691"/>
                </a:lnTo>
                <a:lnTo>
                  <a:pt x="478" y="691"/>
                </a:lnTo>
                <a:lnTo>
                  <a:pt x="478" y="690"/>
                </a:lnTo>
                <a:lnTo>
                  <a:pt x="478" y="690"/>
                </a:lnTo>
                <a:lnTo>
                  <a:pt x="478" y="690"/>
                </a:lnTo>
                <a:lnTo>
                  <a:pt x="478" y="689"/>
                </a:lnTo>
                <a:lnTo>
                  <a:pt x="477" y="689"/>
                </a:lnTo>
                <a:lnTo>
                  <a:pt x="477" y="689"/>
                </a:lnTo>
                <a:lnTo>
                  <a:pt x="477" y="689"/>
                </a:lnTo>
                <a:lnTo>
                  <a:pt x="477" y="688"/>
                </a:lnTo>
                <a:lnTo>
                  <a:pt x="477" y="688"/>
                </a:lnTo>
                <a:lnTo>
                  <a:pt x="477" y="688"/>
                </a:lnTo>
                <a:lnTo>
                  <a:pt x="476" y="688"/>
                </a:lnTo>
                <a:lnTo>
                  <a:pt x="476" y="687"/>
                </a:lnTo>
                <a:lnTo>
                  <a:pt x="476" y="687"/>
                </a:lnTo>
                <a:lnTo>
                  <a:pt x="476" y="687"/>
                </a:lnTo>
                <a:lnTo>
                  <a:pt x="476" y="686"/>
                </a:lnTo>
                <a:lnTo>
                  <a:pt x="475" y="686"/>
                </a:lnTo>
                <a:lnTo>
                  <a:pt x="475" y="686"/>
                </a:lnTo>
                <a:lnTo>
                  <a:pt x="475" y="685"/>
                </a:lnTo>
                <a:lnTo>
                  <a:pt x="474" y="685"/>
                </a:lnTo>
                <a:lnTo>
                  <a:pt x="474" y="685"/>
                </a:lnTo>
                <a:lnTo>
                  <a:pt x="474" y="685"/>
                </a:lnTo>
                <a:lnTo>
                  <a:pt x="473" y="685"/>
                </a:lnTo>
                <a:lnTo>
                  <a:pt x="473" y="685"/>
                </a:lnTo>
                <a:lnTo>
                  <a:pt x="472" y="685"/>
                </a:lnTo>
                <a:lnTo>
                  <a:pt x="472" y="685"/>
                </a:lnTo>
                <a:lnTo>
                  <a:pt x="472" y="685"/>
                </a:lnTo>
                <a:lnTo>
                  <a:pt x="472" y="684"/>
                </a:lnTo>
                <a:lnTo>
                  <a:pt x="472" y="684"/>
                </a:lnTo>
                <a:lnTo>
                  <a:pt x="472" y="683"/>
                </a:lnTo>
                <a:lnTo>
                  <a:pt x="471" y="683"/>
                </a:lnTo>
                <a:lnTo>
                  <a:pt x="471" y="683"/>
                </a:lnTo>
                <a:lnTo>
                  <a:pt x="471" y="683"/>
                </a:lnTo>
                <a:lnTo>
                  <a:pt x="470" y="682"/>
                </a:lnTo>
                <a:lnTo>
                  <a:pt x="470" y="682"/>
                </a:lnTo>
                <a:lnTo>
                  <a:pt x="470" y="682"/>
                </a:lnTo>
                <a:lnTo>
                  <a:pt x="470" y="682"/>
                </a:lnTo>
                <a:lnTo>
                  <a:pt x="469" y="682"/>
                </a:lnTo>
                <a:lnTo>
                  <a:pt x="469" y="681"/>
                </a:lnTo>
                <a:lnTo>
                  <a:pt x="469" y="681"/>
                </a:lnTo>
                <a:lnTo>
                  <a:pt x="468" y="681"/>
                </a:lnTo>
                <a:lnTo>
                  <a:pt x="468" y="681"/>
                </a:lnTo>
                <a:lnTo>
                  <a:pt x="467" y="681"/>
                </a:lnTo>
                <a:lnTo>
                  <a:pt x="467" y="681"/>
                </a:lnTo>
                <a:lnTo>
                  <a:pt x="466" y="681"/>
                </a:lnTo>
                <a:lnTo>
                  <a:pt x="466" y="680"/>
                </a:lnTo>
                <a:lnTo>
                  <a:pt x="466" y="680"/>
                </a:lnTo>
                <a:lnTo>
                  <a:pt x="466" y="680"/>
                </a:lnTo>
                <a:lnTo>
                  <a:pt x="466" y="680"/>
                </a:lnTo>
                <a:lnTo>
                  <a:pt x="466" y="679"/>
                </a:lnTo>
                <a:lnTo>
                  <a:pt x="465" y="679"/>
                </a:lnTo>
                <a:lnTo>
                  <a:pt x="465" y="679"/>
                </a:lnTo>
                <a:lnTo>
                  <a:pt x="465" y="678"/>
                </a:lnTo>
                <a:lnTo>
                  <a:pt x="465" y="678"/>
                </a:lnTo>
                <a:lnTo>
                  <a:pt x="465" y="678"/>
                </a:lnTo>
                <a:lnTo>
                  <a:pt x="465" y="678"/>
                </a:lnTo>
                <a:lnTo>
                  <a:pt x="465" y="677"/>
                </a:lnTo>
                <a:lnTo>
                  <a:pt x="465" y="677"/>
                </a:lnTo>
                <a:lnTo>
                  <a:pt x="465" y="677"/>
                </a:lnTo>
                <a:lnTo>
                  <a:pt x="466" y="677"/>
                </a:lnTo>
                <a:lnTo>
                  <a:pt x="466" y="676"/>
                </a:lnTo>
                <a:lnTo>
                  <a:pt x="466" y="676"/>
                </a:lnTo>
                <a:lnTo>
                  <a:pt x="465" y="676"/>
                </a:lnTo>
                <a:lnTo>
                  <a:pt x="465" y="676"/>
                </a:lnTo>
                <a:lnTo>
                  <a:pt x="464" y="676"/>
                </a:lnTo>
                <a:lnTo>
                  <a:pt x="464" y="676"/>
                </a:lnTo>
                <a:lnTo>
                  <a:pt x="464" y="675"/>
                </a:lnTo>
                <a:lnTo>
                  <a:pt x="463" y="675"/>
                </a:lnTo>
                <a:lnTo>
                  <a:pt x="463" y="675"/>
                </a:lnTo>
                <a:lnTo>
                  <a:pt x="462" y="675"/>
                </a:lnTo>
                <a:lnTo>
                  <a:pt x="462" y="675"/>
                </a:lnTo>
                <a:lnTo>
                  <a:pt x="462" y="674"/>
                </a:lnTo>
                <a:lnTo>
                  <a:pt x="462" y="674"/>
                </a:lnTo>
                <a:lnTo>
                  <a:pt x="461" y="674"/>
                </a:lnTo>
                <a:lnTo>
                  <a:pt x="461" y="674"/>
                </a:lnTo>
                <a:lnTo>
                  <a:pt x="461" y="674"/>
                </a:lnTo>
                <a:lnTo>
                  <a:pt x="461" y="673"/>
                </a:lnTo>
                <a:lnTo>
                  <a:pt x="461" y="673"/>
                </a:lnTo>
                <a:lnTo>
                  <a:pt x="460" y="673"/>
                </a:lnTo>
                <a:lnTo>
                  <a:pt x="460" y="672"/>
                </a:lnTo>
                <a:lnTo>
                  <a:pt x="459" y="672"/>
                </a:lnTo>
                <a:lnTo>
                  <a:pt x="459" y="672"/>
                </a:lnTo>
                <a:lnTo>
                  <a:pt x="459" y="672"/>
                </a:lnTo>
                <a:lnTo>
                  <a:pt x="459" y="671"/>
                </a:lnTo>
                <a:lnTo>
                  <a:pt x="459" y="671"/>
                </a:lnTo>
                <a:lnTo>
                  <a:pt x="458" y="671"/>
                </a:lnTo>
                <a:lnTo>
                  <a:pt x="458" y="670"/>
                </a:lnTo>
                <a:lnTo>
                  <a:pt x="458" y="670"/>
                </a:lnTo>
                <a:lnTo>
                  <a:pt x="458" y="670"/>
                </a:lnTo>
                <a:lnTo>
                  <a:pt x="458" y="669"/>
                </a:lnTo>
                <a:lnTo>
                  <a:pt x="458" y="669"/>
                </a:lnTo>
                <a:lnTo>
                  <a:pt x="458" y="668"/>
                </a:lnTo>
                <a:lnTo>
                  <a:pt x="458" y="668"/>
                </a:lnTo>
                <a:lnTo>
                  <a:pt x="458" y="668"/>
                </a:lnTo>
                <a:lnTo>
                  <a:pt x="458" y="667"/>
                </a:lnTo>
                <a:lnTo>
                  <a:pt x="458" y="667"/>
                </a:lnTo>
                <a:lnTo>
                  <a:pt x="458" y="667"/>
                </a:lnTo>
                <a:lnTo>
                  <a:pt x="458" y="667"/>
                </a:lnTo>
                <a:lnTo>
                  <a:pt x="458" y="666"/>
                </a:lnTo>
                <a:lnTo>
                  <a:pt x="458" y="666"/>
                </a:lnTo>
                <a:lnTo>
                  <a:pt x="458" y="665"/>
                </a:lnTo>
                <a:lnTo>
                  <a:pt x="458" y="665"/>
                </a:lnTo>
                <a:lnTo>
                  <a:pt x="458" y="664"/>
                </a:lnTo>
                <a:lnTo>
                  <a:pt x="458" y="664"/>
                </a:lnTo>
                <a:lnTo>
                  <a:pt x="458" y="664"/>
                </a:lnTo>
                <a:lnTo>
                  <a:pt x="458" y="663"/>
                </a:lnTo>
                <a:lnTo>
                  <a:pt x="458" y="663"/>
                </a:lnTo>
                <a:lnTo>
                  <a:pt x="458" y="662"/>
                </a:lnTo>
                <a:lnTo>
                  <a:pt x="458" y="662"/>
                </a:lnTo>
                <a:lnTo>
                  <a:pt x="458" y="661"/>
                </a:lnTo>
                <a:lnTo>
                  <a:pt x="458" y="661"/>
                </a:lnTo>
                <a:lnTo>
                  <a:pt x="458" y="661"/>
                </a:lnTo>
                <a:lnTo>
                  <a:pt x="457" y="661"/>
                </a:lnTo>
                <a:lnTo>
                  <a:pt x="457" y="660"/>
                </a:lnTo>
                <a:lnTo>
                  <a:pt x="457" y="660"/>
                </a:lnTo>
                <a:lnTo>
                  <a:pt x="457" y="660"/>
                </a:lnTo>
                <a:lnTo>
                  <a:pt x="456" y="660"/>
                </a:lnTo>
                <a:lnTo>
                  <a:pt x="456" y="660"/>
                </a:lnTo>
                <a:lnTo>
                  <a:pt x="456" y="660"/>
                </a:lnTo>
                <a:lnTo>
                  <a:pt x="456" y="659"/>
                </a:lnTo>
                <a:lnTo>
                  <a:pt x="456" y="659"/>
                </a:lnTo>
                <a:lnTo>
                  <a:pt x="455" y="659"/>
                </a:lnTo>
                <a:lnTo>
                  <a:pt x="455" y="658"/>
                </a:lnTo>
                <a:lnTo>
                  <a:pt x="455" y="658"/>
                </a:lnTo>
                <a:lnTo>
                  <a:pt x="455" y="657"/>
                </a:lnTo>
                <a:lnTo>
                  <a:pt x="455" y="657"/>
                </a:lnTo>
                <a:lnTo>
                  <a:pt x="455" y="657"/>
                </a:lnTo>
                <a:lnTo>
                  <a:pt x="455" y="656"/>
                </a:lnTo>
                <a:lnTo>
                  <a:pt x="455" y="656"/>
                </a:lnTo>
                <a:lnTo>
                  <a:pt x="455" y="656"/>
                </a:lnTo>
                <a:lnTo>
                  <a:pt x="455" y="656"/>
                </a:lnTo>
                <a:lnTo>
                  <a:pt x="455" y="655"/>
                </a:lnTo>
                <a:lnTo>
                  <a:pt x="455" y="655"/>
                </a:lnTo>
                <a:lnTo>
                  <a:pt x="455" y="654"/>
                </a:lnTo>
                <a:lnTo>
                  <a:pt x="455" y="654"/>
                </a:lnTo>
                <a:lnTo>
                  <a:pt x="454" y="654"/>
                </a:lnTo>
                <a:lnTo>
                  <a:pt x="454" y="653"/>
                </a:lnTo>
                <a:lnTo>
                  <a:pt x="454" y="653"/>
                </a:lnTo>
                <a:lnTo>
                  <a:pt x="454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51"/>
                </a:lnTo>
                <a:lnTo>
                  <a:pt x="454" y="651"/>
                </a:lnTo>
                <a:lnTo>
                  <a:pt x="454" y="651"/>
                </a:lnTo>
                <a:lnTo>
                  <a:pt x="454" y="650"/>
                </a:lnTo>
                <a:lnTo>
                  <a:pt x="453" y="650"/>
                </a:lnTo>
                <a:lnTo>
                  <a:pt x="453" y="649"/>
                </a:lnTo>
                <a:lnTo>
                  <a:pt x="453" y="649"/>
                </a:lnTo>
                <a:lnTo>
                  <a:pt x="453" y="648"/>
                </a:lnTo>
                <a:lnTo>
                  <a:pt x="453" y="648"/>
                </a:lnTo>
                <a:lnTo>
                  <a:pt x="453" y="647"/>
                </a:lnTo>
                <a:lnTo>
                  <a:pt x="453" y="647"/>
                </a:lnTo>
                <a:lnTo>
                  <a:pt x="453" y="647"/>
                </a:lnTo>
                <a:lnTo>
                  <a:pt x="453" y="646"/>
                </a:lnTo>
                <a:lnTo>
                  <a:pt x="453" y="646"/>
                </a:lnTo>
                <a:lnTo>
                  <a:pt x="452" y="646"/>
                </a:lnTo>
                <a:lnTo>
                  <a:pt x="452" y="645"/>
                </a:lnTo>
                <a:lnTo>
                  <a:pt x="452" y="645"/>
                </a:lnTo>
                <a:lnTo>
                  <a:pt x="452" y="644"/>
                </a:lnTo>
                <a:lnTo>
                  <a:pt x="452" y="644"/>
                </a:lnTo>
                <a:lnTo>
                  <a:pt x="452" y="644"/>
                </a:lnTo>
                <a:lnTo>
                  <a:pt x="452" y="643"/>
                </a:lnTo>
                <a:lnTo>
                  <a:pt x="451" y="643"/>
                </a:lnTo>
                <a:lnTo>
                  <a:pt x="451" y="643"/>
                </a:lnTo>
                <a:lnTo>
                  <a:pt x="451" y="643"/>
                </a:lnTo>
                <a:lnTo>
                  <a:pt x="451" y="642"/>
                </a:lnTo>
                <a:lnTo>
                  <a:pt x="451" y="642"/>
                </a:lnTo>
                <a:lnTo>
                  <a:pt x="450" y="641"/>
                </a:lnTo>
                <a:lnTo>
                  <a:pt x="450" y="641"/>
                </a:lnTo>
                <a:lnTo>
                  <a:pt x="450" y="640"/>
                </a:lnTo>
                <a:lnTo>
                  <a:pt x="450" y="640"/>
                </a:lnTo>
                <a:lnTo>
                  <a:pt x="450" y="640"/>
                </a:lnTo>
                <a:lnTo>
                  <a:pt x="450" y="639"/>
                </a:lnTo>
                <a:lnTo>
                  <a:pt x="450" y="639"/>
                </a:lnTo>
                <a:lnTo>
                  <a:pt x="450" y="639"/>
                </a:lnTo>
                <a:lnTo>
                  <a:pt x="450" y="638"/>
                </a:lnTo>
                <a:lnTo>
                  <a:pt x="450" y="638"/>
                </a:lnTo>
                <a:lnTo>
                  <a:pt x="450" y="637"/>
                </a:lnTo>
                <a:lnTo>
                  <a:pt x="450" y="637"/>
                </a:lnTo>
                <a:lnTo>
                  <a:pt x="450" y="637"/>
                </a:lnTo>
                <a:lnTo>
                  <a:pt x="450" y="636"/>
                </a:lnTo>
                <a:lnTo>
                  <a:pt x="450" y="636"/>
                </a:lnTo>
                <a:lnTo>
                  <a:pt x="450" y="635"/>
                </a:lnTo>
                <a:lnTo>
                  <a:pt x="450" y="635"/>
                </a:lnTo>
                <a:lnTo>
                  <a:pt x="450" y="635"/>
                </a:lnTo>
                <a:lnTo>
                  <a:pt x="450" y="635"/>
                </a:lnTo>
                <a:lnTo>
                  <a:pt x="450" y="634"/>
                </a:lnTo>
                <a:lnTo>
                  <a:pt x="450" y="634"/>
                </a:lnTo>
                <a:lnTo>
                  <a:pt x="450" y="633"/>
                </a:lnTo>
                <a:lnTo>
                  <a:pt x="450" y="633"/>
                </a:lnTo>
                <a:lnTo>
                  <a:pt x="450" y="632"/>
                </a:lnTo>
                <a:lnTo>
                  <a:pt x="450" y="632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0"/>
                </a:lnTo>
                <a:lnTo>
                  <a:pt x="450" y="630"/>
                </a:lnTo>
                <a:lnTo>
                  <a:pt x="450" y="629"/>
                </a:lnTo>
                <a:lnTo>
                  <a:pt x="450" y="629"/>
                </a:lnTo>
                <a:lnTo>
                  <a:pt x="450" y="628"/>
                </a:lnTo>
                <a:lnTo>
                  <a:pt x="450" y="628"/>
                </a:lnTo>
                <a:lnTo>
                  <a:pt x="450" y="628"/>
                </a:lnTo>
                <a:lnTo>
                  <a:pt x="450" y="628"/>
                </a:lnTo>
                <a:lnTo>
                  <a:pt x="450" y="627"/>
                </a:lnTo>
                <a:lnTo>
                  <a:pt x="450" y="627"/>
                </a:lnTo>
                <a:lnTo>
                  <a:pt x="450" y="627"/>
                </a:lnTo>
                <a:lnTo>
                  <a:pt x="450" y="626"/>
                </a:lnTo>
                <a:lnTo>
                  <a:pt x="450" y="626"/>
                </a:lnTo>
                <a:lnTo>
                  <a:pt x="450" y="625"/>
                </a:lnTo>
                <a:lnTo>
                  <a:pt x="450" y="625"/>
                </a:lnTo>
                <a:lnTo>
                  <a:pt x="450" y="625"/>
                </a:lnTo>
                <a:lnTo>
                  <a:pt x="450" y="624"/>
                </a:lnTo>
                <a:lnTo>
                  <a:pt x="450" y="624"/>
                </a:lnTo>
                <a:lnTo>
                  <a:pt x="450" y="624"/>
                </a:lnTo>
                <a:lnTo>
                  <a:pt x="450" y="623"/>
                </a:lnTo>
                <a:lnTo>
                  <a:pt x="450" y="623"/>
                </a:lnTo>
                <a:lnTo>
                  <a:pt x="450" y="623"/>
                </a:lnTo>
                <a:lnTo>
                  <a:pt x="450" y="622"/>
                </a:lnTo>
                <a:lnTo>
                  <a:pt x="450" y="622"/>
                </a:lnTo>
                <a:lnTo>
                  <a:pt x="450" y="622"/>
                </a:lnTo>
                <a:lnTo>
                  <a:pt x="450" y="621"/>
                </a:lnTo>
                <a:lnTo>
                  <a:pt x="450" y="621"/>
                </a:lnTo>
                <a:lnTo>
                  <a:pt x="450" y="621"/>
                </a:lnTo>
                <a:lnTo>
                  <a:pt x="450" y="620"/>
                </a:lnTo>
                <a:lnTo>
                  <a:pt x="450" y="620"/>
                </a:lnTo>
                <a:lnTo>
                  <a:pt x="450" y="619"/>
                </a:lnTo>
                <a:lnTo>
                  <a:pt x="450" y="619"/>
                </a:lnTo>
                <a:lnTo>
                  <a:pt x="450" y="619"/>
                </a:lnTo>
                <a:lnTo>
                  <a:pt x="450" y="618"/>
                </a:lnTo>
                <a:lnTo>
                  <a:pt x="450" y="618"/>
                </a:lnTo>
                <a:lnTo>
                  <a:pt x="450" y="618"/>
                </a:lnTo>
                <a:lnTo>
                  <a:pt x="450" y="617"/>
                </a:lnTo>
                <a:lnTo>
                  <a:pt x="450" y="617"/>
                </a:lnTo>
                <a:lnTo>
                  <a:pt x="450" y="616"/>
                </a:lnTo>
                <a:lnTo>
                  <a:pt x="450" y="616"/>
                </a:lnTo>
                <a:lnTo>
                  <a:pt x="450" y="615"/>
                </a:lnTo>
                <a:lnTo>
                  <a:pt x="450" y="615"/>
                </a:lnTo>
                <a:lnTo>
                  <a:pt x="450" y="615"/>
                </a:lnTo>
                <a:lnTo>
                  <a:pt x="451" y="615"/>
                </a:lnTo>
                <a:lnTo>
                  <a:pt x="451" y="614"/>
                </a:lnTo>
                <a:lnTo>
                  <a:pt x="451" y="614"/>
                </a:lnTo>
                <a:lnTo>
                  <a:pt x="451" y="614"/>
                </a:lnTo>
                <a:lnTo>
                  <a:pt x="452" y="614"/>
                </a:lnTo>
                <a:lnTo>
                  <a:pt x="452" y="614"/>
                </a:lnTo>
                <a:lnTo>
                  <a:pt x="452" y="614"/>
                </a:lnTo>
                <a:lnTo>
                  <a:pt x="452" y="614"/>
                </a:lnTo>
                <a:lnTo>
                  <a:pt x="452" y="613"/>
                </a:lnTo>
                <a:lnTo>
                  <a:pt x="453" y="613"/>
                </a:lnTo>
                <a:lnTo>
                  <a:pt x="453" y="613"/>
                </a:lnTo>
                <a:lnTo>
                  <a:pt x="453" y="612"/>
                </a:lnTo>
                <a:lnTo>
                  <a:pt x="453" y="612"/>
                </a:lnTo>
                <a:lnTo>
                  <a:pt x="453" y="612"/>
                </a:lnTo>
                <a:lnTo>
                  <a:pt x="453" y="611"/>
                </a:lnTo>
                <a:lnTo>
                  <a:pt x="453" y="611"/>
                </a:lnTo>
                <a:lnTo>
                  <a:pt x="453" y="610"/>
                </a:lnTo>
                <a:lnTo>
                  <a:pt x="453" y="610"/>
                </a:lnTo>
                <a:lnTo>
                  <a:pt x="453" y="610"/>
                </a:lnTo>
                <a:lnTo>
                  <a:pt x="453" y="609"/>
                </a:lnTo>
                <a:lnTo>
                  <a:pt x="453" y="609"/>
                </a:lnTo>
                <a:lnTo>
                  <a:pt x="453" y="608"/>
                </a:lnTo>
                <a:lnTo>
                  <a:pt x="453" y="608"/>
                </a:lnTo>
                <a:lnTo>
                  <a:pt x="453" y="607"/>
                </a:lnTo>
                <a:lnTo>
                  <a:pt x="454" y="607"/>
                </a:lnTo>
                <a:lnTo>
                  <a:pt x="454" y="607"/>
                </a:lnTo>
                <a:lnTo>
                  <a:pt x="454" y="606"/>
                </a:lnTo>
                <a:lnTo>
                  <a:pt x="454" y="606"/>
                </a:lnTo>
                <a:lnTo>
                  <a:pt x="454" y="606"/>
                </a:lnTo>
                <a:lnTo>
                  <a:pt x="454" y="605"/>
                </a:lnTo>
                <a:lnTo>
                  <a:pt x="452" y="604"/>
                </a:lnTo>
                <a:lnTo>
                  <a:pt x="451" y="604"/>
                </a:lnTo>
                <a:lnTo>
                  <a:pt x="450" y="603"/>
                </a:lnTo>
                <a:lnTo>
                  <a:pt x="449" y="603"/>
                </a:lnTo>
                <a:lnTo>
                  <a:pt x="447" y="601"/>
                </a:lnTo>
                <a:lnTo>
                  <a:pt x="445" y="598"/>
                </a:lnTo>
                <a:lnTo>
                  <a:pt x="445" y="597"/>
                </a:lnTo>
                <a:lnTo>
                  <a:pt x="444" y="595"/>
                </a:lnTo>
                <a:lnTo>
                  <a:pt x="443" y="595"/>
                </a:lnTo>
                <a:lnTo>
                  <a:pt x="442" y="595"/>
                </a:lnTo>
                <a:lnTo>
                  <a:pt x="442" y="594"/>
                </a:lnTo>
                <a:lnTo>
                  <a:pt x="441" y="593"/>
                </a:lnTo>
                <a:lnTo>
                  <a:pt x="441" y="593"/>
                </a:lnTo>
                <a:lnTo>
                  <a:pt x="441" y="591"/>
                </a:lnTo>
                <a:lnTo>
                  <a:pt x="441" y="590"/>
                </a:lnTo>
                <a:lnTo>
                  <a:pt x="441" y="590"/>
                </a:lnTo>
                <a:lnTo>
                  <a:pt x="442" y="589"/>
                </a:lnTo>
                <a:lnTo>
                  <a:pt x="443" y="589"/>
                </a:lnTo>
                <a:lnTo>
                  <a:pt x="444" y="588"/>
                </a:lnTo>
                <a:lnTo>
                  <a:pt x="444" y="587"/>
                </a:lnTo>
                <a:lnTo>
                  <a:pt x="444" y="587"/>
                </a:lnTo>
                <a:lnTo>
                  <a:pt x="443" y="585"/>
                </a:lnTo>
                <a:lnTo>
                  <a:pt x="442" y="580"/>
                </a:lnTo>
                <a:lnTo>
                  <a:pt x="442" y="578"/>
                </a:lnTo>
                <a:lnTo>
                  <a:pt x="442" y="577"/>
                </a:lnTo>
                <a:lnTo>
                  <a:pt x="442" y="576"/>
                </a:lnTo>
                <a:lnTo>
                  <a:pt x="442" y="575"/>
                </a:lnTo>
                <a:lnTo>
                  <a:pt x="442" y="575"/>
                </a:lnTo>
                <a:lnTo>
                  <a:pt x="442" y="574"/>
                </a:lnTo>
                <a:lnTo>
                  <a:pt x="441" y="573"/>
                </a:lnTo>
                <a:lnTo>
                  <a:pt x="441" y="573"/>
                </a:lnTo>
                <a:lnTo>
                  <a:pt x="441" y="573"/>
                </a:lnTo>
                <a:lnTo>
                  <a:pt x="441" y="572"/>
                </a:lnTo>
                <a:lnTo>
                  <a:pt x="441" y="571"/>
                </a:lnTo>
                <a:lnTo>
                  <a:pt x="441" y="571"/>
                </a:lnTo>
                <a:lnTo>
                  <a:pt x="442" y="570"/>
                </a:lnTo>
                <a:lnTo>
                  <a:pt x="443" y="569"/>
                </a:lnTo>
                <a:lnTo>
                  <a:pt x="444" y="568"/>
                </a:lnTo>
                <a:lnTo>
                  <a:pt x="444" y="567"/>
                </a:lnTo>
                <a:lnTo>
                  <a:pt x="445" y="567"/>
                </a:lnTo>
                <a:lnTo>
                  <a:pt x="446" y="567"/>
                </a:lnTo>
                <a:lnTo>
                  <a:pt x="445" y="566"/>
                </a:lnTo>
                <a:lnTo>
                  <a:pt x="445" y="566"/>
                </a:lnTo>
                <a:lnTo>
                  <a:pt x="445" y="565"/>
                </a:lnTo>
                <a:lnTo>
                  <a:pt x="445" y="565"/>
                </a:lnTo>
                <a:lnTo>
                  <a:pt x="445" y="564"/>
                </a:lnTo>
                <a:lnTo>
                  <a:pt x="445" y="564"/>
                </a:lnTo>
                <a:lnTo>
                  <a:pt x="445" y="564"/>
                </a:lnTo>
                <a:lnTo>
                  <a:pt x="444" y="563"/>
                </a:lnTo>
                <a:lnTo>
                  <a:pt x="444" y="563"/>
                </a:lnTo>
                <a:lnTo>
                  <a:pt x="444" y="562"/>
                </a:lnTo>
                <a:lnTo>
                  <a:pt x="443" y="562"/>
                </a:lnTo>
                <a:lnTo>
                  <a:pt x="443" y="562"/>
                </a:lnTo>
                <a:lnTo>
                  <a:pt x="442" y="561"/>
                </a:lnTo>
                <a:lnTo>
                  <a:pt x="442" y="561"/>
                </a:lnTo>
                <a:lnTo>
                  <a:pt x="442" y="560"/>
                </a:lnTo>
                <a:lnTo>
                  <a:pt x="442" y="560"/>
                </a:lnTo>
                <a:lnTo>
                  <a:pt x="442" y="560"/>
                </a:lnTo>
                <a:lnTo>
                  <a:pt x="441" y="559"/>
                </a:lnTo>
                <a:lnTo>
                  <a:pt x="439" y="558"/>
                </a:lnTo>
                <a:lnTo>
                  <a:pt x="438" y="558"/>
                </a:lnTo>
                <a:lnTo>
                  <a:pt x="438" y="558"/>
                </a:lnTo>
                <a:lnTo>
                  <a:pt x="438" y="557"/>
                </a:lnTo>
                <a:lnTo>
                  <a:pt x="438" y="557"/>
                </a:lnTo>
                <a:lnTo>
                  <a:pt x="438" y="556"/>
                </a:lnTo>
                <a:lnTo>
                  <a:pt x="439" y="555"/>
                </a:lnTo>
                <a:lnTo>
                  <a:pt x="440" y="555"/>
                </a:lnTo>
                <a:lnTo>
                  <a:pt x="440" y="554"/>
                </a:lnTo>
                <a:lnTo>
                  <a:pt x="441" y="553"/>
                </a:lnTo>
                <a:lnTo>
                  <a:pt x="441" y="552"/>
                </a:lnTo>
                <a:lnTo>
                  <a:pt x="442" y="552"/>
                </a:lnTo>
                <a:lnTo>
                  <a:pt x="443" y="550"/>
                </a:lnTo>
                <a:lnTo>
                  <a:pt x="443" y="549"/>
                </a:lnTo>
                <a:lnTo>
                  <a:pt x="443" y="548"/>
                </a:lnTo>
                <a:lnTo>
                  <a:pt x="443" y="547"/>
                </a:lnTo>
                <a:lnTo>
                  <a:pt x="445" y="544"/>
                </a:lnTo>
                <a:lnTo>
                  <a:pt x="445" y="543"/>
                </a:lnTo>
                <a:lnTo>
                  <a:pt x="445" y="543"/>
                </a:lnTo>
                <a:lnTo>
                  <a:pt x="445" y="543"/>
                </a:lnTo>
                <a:lnTo>
                  <a:pt x="445" y="542"/>
                </a:lnTo>
                <a:lnTo>
                  <a:pt x="445" y="542"/>
                </a:lnTo>
                <a:lnTo>
                  <a:pt x="445" y="541"/>
                </a:lnTo>
                <a:lnTo>
                  <a:pt x="445" y="541"/>
                </a:lnTo>
                <a:lnTo>
                  <a:pt x="445" y="540"/>
                </a:lnTo>
                <a:lnTo>
                  <a:pt x="445" y="540"/>
                </a:lnTo>
                <a:lnTo>
                  <a:pt x="445" y="539"/>
                </a:lnTo>
                <a:lnTo>
                  <a:pt x="445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8"/>
                </a:lnTo>
                <a:lnTo>
                  <a:pt x="443" y="538"/>
                </a:lnTo>
                <a:lnTo>
                  <a:pt x="443" y="538"/>
                </a:lnTo>
                <a:lnTo>
                  <a:pt x="443" y="537"/>
                </a:lnTo>
                <a:lnTo>
                  <a:pt x="442" y="537"/>
                </a:lnTo>
                <a:lnTo>
                  <a:pt x="442" y="537"/>
                </a:lnTo>
                <a:lnTo>
                  <a:pt x="441" y="537"/>
                </a:lnTo>
                <a:lnTo>
                  <a:pt x="441" y="537"/>
                </a:lnTo>
                <a:lnTo>
                  <a:pt x="441" y="537"/>
                </a:lnTo>
                <a:lnTo>
                  <a:pt x="440" y="537"/>
                </a:lnTo>
                <a:lnTo>
                  <a:pt x="440" y="536"/>
                </a:lnTo>
                <a:lnTo>
                  <a:pt x="440" y="536"/>
                </a:lnTo>
                <a:lnTo>
                  <a:pt x="440" y="536"/>
                </a:lnTo>
                <a:lnTo>
                  <a:pt x="439" y="536"/>
                </a:lnTo>
                <a:lnTo>
                  <a:pt x="439" y="536"/>
                </a:lnTo>
                <a:lnTo>
                  <a:pt x="439" y="536"/>
                </a:lnTo>
                <a:lnTo>
                  <a:pt x="438" y="536"/>
                </a:lnTo>
                <a:lnTo>
                  <a:pt x="438" y="535"/>
                </a:lnTo>
                <a:lnTo>
                  <a:pt x="438" y="535"/>
                </a:lnTo>
                <a:lnTo>
                  <a:pt x="437" y="535"/>
                </a:lnTo>
                <a:lnTo>
                  <a:pt x="437" y="535"/>
                </a:lnTo>
                <a:lnTo>
                  <a:pt x="437" y="535"/>
                </a:lnTo>
                <a:lnTo>
                  <a:pt x="437" y="535"/>
                </a:lnTo>
                <a:lnTo>
                  <a:pt x="436" y="535"/>
                </a:lnTo>
                <a:lnTo>
                  <a:pt x="436" y="535"/>
                </a:lnTo>
                <a:lnTo>
                  <a:pt x="435" y="535"/>
                </a:lnTo>
                <a:lnTo>
                  <a:pt x="435" y="535"/>
                </a:lnTo>
                <a:lnTo>
                  <a:pt x="434" y="535"/>
                </a:lnTo>
                <a:lnTo>
                  <a:pt x="434" y="534"/>
                </a:lnTo>
                <a:lnTo>
                  <a:pt x="434" y="534"/>
                </a:lnTo>
                <a:lnTo>
                  <a:pt x="433" y="534"/>
                </a:lnTo>
                <a:lnTo>
                  <a:pt x="433" y="534"/>
                </a:lnTo>
                <a:lnTo>
                  <a:pt x="433" y="534"/>
                </a:lnTo>
                <a:lnTo>
                  <a:pt x="432" y="534"/>
                </a:lnTo>
                <a:lnTo>
                  <a:pt x="432" y="534"/>
                </a:lnTo>
                <a:lnTo>
                  <a:pt x="431" y="534"/>
                </a:lnTo>
                <a:lnTo>
                  <a:pt x="431" y="533"/>
                </a:lnTo>
                <a:lnTo>
                  <a:pt x="431" y="533"/>
                </a:lnTo>
                <a:lnTo>
                  <a:pt x="430" y="533"/>
                </a:lnTo>
                <a:lnTo>
                  <a:pt x="430" y="532"/>
                </a:lnTo>
                <a:lnTo>
                  <a:pt x="429" y="532"/>
                </a:lnTo>
                <a:lnTo>
                  <a:pt x="429" y="532"/>
                </a:lnTo>
                <a:lnTo>
                  <a:pt x="429" y="532"/>
                </a:lnTo>
                <a:lnTo>
                  <a:pt x="429" y="531"/>
                </a:lnTo>
                <a:lnTo>
                  <a:pt x="429" y="531"/>
                </a:lnTo>
                <a:lnTo>
                  <a:pt x="429" y="531"/>
                </a:lnTo>
                <a:lnTo>
                  <a:pt x="429" y="530"/>
                </a:lnTo>
                <a:lnTo>
                  <a:pt x="429" y="530"/>
                </a:lnTo>
                <a:lnTo>
                  <a:pt x="429" y="529"/>
                </a:lnTo>
                <a:lnTo>
                  <a:pt x="429" y="529"/>
                </a:lnTo>
                <a:lnTo>
                  <a:pt x="429" y="528"/>
                </a:lnTo>
                <a:lnTo>
                  <a:pt x="429" y="528"/>
                </a:lnTo>
                <a:lnTo>
                  <a:pt x="429" y="528"/>
                </a:lnTo>
                <a:lnTo>
                  <a:pt x="429" y="528"/>
                </a:lnTo>
                <a:lnTo>
                  <a:pt x="429" y="527"/>
                </a:lnTo>
                <a:lnTo>
                  <a:pt x="429" y="527"/>
                </a:lnTo>
                <a:lnTo>
                  <a:pt x="429" y="527"/>
                </a:lnTo>
                <a:lnTo>
                  <a:pt x="429" y="526"/>
                </a:lnTo>
                <a:lnTo>
                  <a:pt x="429" y="526"/>
                </a:lnTo>
                <a:lnTo>
                  <a:pt x="429" y="525"/>
                </a:lnTo>
                <a:lnTo>
                  <a:pt x="429" y="525"/>
                </a:lnTo>
                <a:lnTo>
                  <a:pt x="429" y="525"/>
                </a:lnTo>
                <a:lnTo>
                  <a:pt x="429" y="524"/>
                </a:lnTo>
                <a:lnTo>
                  <a:pt x="429" y="524"/>
                </a:lnTo>
                <a:lnTo>
                  <a:pt x="428" y="524"/>
                </a:lnTo>
                <a:lnTo>
                  <a:pt x="428" y="523"/>
                </a:lnTo>
                <a:lnTo>
                  <a:pt x="428" y="523"/>
                </a:lnTo>
                <a:lnTo>
                  <a:pt x="428" y="523"/>
                </a:lnTo>
                <a:lnTo>
                  <a:pt x="429" y="522"/>
                </a:lnTo>
                <a:lnTo>
                  <a:pt x="429" y="522"/>
                </a:lnTo>
                <a:lnTo>
                  <a:pt x="429" y="522"/>
                </a:lnTo>
                <a:lnTo>
                  <a:pt x="429" y="521"/>
                </a:lnTo>
                <a:lnTo>
                  <a:pt x="429" y="521"/>
                </a:lnTo>
                <a:lnTo>
                  <a:pt x="430" y="520"/>
                </a:lnTo>
                <a:lnTo>
                  <a:pt x="431" y="520"/>
                </a:lnTo>
                <a:lnTo>
                  <a:pt x="431" y="519"/>
                </a:lnTo>
                <a:lnTo>
                  <a:pt x="431" y="519"/>
                </a:lnTo>
                <a:lnTo>
                  <a:pt x="432" y="519"/>
                </a:lnTo>
                <a:lnTo>
                  <a:pt x="432" y="519"/>
                </a:lnTo>
                <a:lnTo>
                  <a:pt x="432" y="519"/>
                </a:lnTo>
                <a:lnTo>
                  <a:pt x="433" y="519"/>
                </a:lnTo>
                <a:lnTo>
                  <a:pt x="433" y="519"/>
                </a:lnTo>
                <a:lnTo>
                  <a:pt x="433" y="519"/>
                </a:lnTo>
                <a:lnTo>
                  <a:pt x="433" y="518"/>
                </a:lnTo>
                <a:lnTo>
                  <a:pt x="433" y="518"/>
                </a:lnTo>
                <a:lnTo>
                  <a:pt x="433" y="518"/>
                </a:lnTo>
                <a:lnTo>
                  <a:pt x="433" y="518"/>
                </a:lnTo>
                <a:lnTo>
                  <a:pt x="433" y="517"/>
                </a:lnTo>
                <a:lnTo>
                  <a:pt x="433" y="517"/>
                </a:lnTo>
                <a:lnTo>
                  <a:pt x="433" y="517"/>
                </a:lnTo>
                <a:lnTo>
                  <a:pt x="433" y="516"/>
                </a:lnTo>
                <a:lnTo>
                  <a:pt x="433" y="516"/>
                </a:lnTo>
                <a:lnTo>
                  <a:pt x="433" y="516"/>
                </a:lnTo>
                <a:lnTo>
                  <a:pt x="433" y="515"/>
                </a:lnTo>
                <a:lnTo>
                  <a:pt x="433" y="515"/>
                </a:lnTo>
                <a:lnTo>
                  <a:pt x="433" y="514"/>
                </a:lnTo>
                <a:lnTo>
                  <a:pt x="433" y="514"/>
                </a:lnTo>
                <a:lnTo>
                  <a:pt x="433" y="514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2"/>
                </a:lnTo>
                <a:lnTo>
                  <a:pt x="433" y="512"/>
                </a:lnTo>
                <a:lnTo>
                  <a:pt x="434" y="512"/>
                </a:lnTo>
                <a:lnTo>
                  <a:pt x="434" y="511"/>
                </a:lnTo>
                <a:lnTo>
                  <a:pt x="434" y="511"/>
                </a:lnTo>
                <a:lnTo>
                  <a:pt x="434" y="510"/>
                </a:lnTo>
                <a:lnTo>
                  <a:pt x="434" y="510"/>
                </a:lnTo>
                <a:lnTo>
                  <a:pt x="433" y="510"/>
                </a:lnTo>
                <a:lnTo>
                  <a:pt x="433" y="509"/>
                </a:lnTo>
                <a:lnTo>
                  <a:pt x="433" y="509"/>
                </a:lnTo>
                <a:lnTo>
                  <a:pt x="433" y="509"/>
                </a:lnTo>
                <a:lnTo>
                  <a:pt x="432" y="509"/>
                </a:lnTo>
                <a:lnTo>
                  <a:pt x="432" y="508"/>
                </a:lnTo>
                <a:lnTo>
                  <a:pt x="432" y="508"/>
                </a:lnTo>
                <a:lnTo>
                  <a:pt x="432" y="508"/>
                </a:lnTo>
                <a:lnTo>
                  <a:pt x="431" y="508"/>
                </a:lnTo>
                <a:lnTo>
                  <a:pt x="431" y="507"/>
                </a:lnTo>
                <a:lnTo>
                  <a:pt x="431" y="507"/>
                </a:lnTo>
                <a:lnTo>
                  <a:pt x="430" y="507"/>
                </a:lnTo>
                <a:lnTo>
                  <a:pt x="430" y="507"/>
                </a:lnTo>
                <a:lnTo>
                  <a:pt x="430" y="507"/>
                </a:lnTo>
                <a:lnTo>
                  <a:pt x="429" y="506"/>
                </a:lnTo>
                <a:lnTo>
                  <a:pt x="429" y="506"/>
                </a:lnTo>
                <a:lnTo>
                  <a:pt x="429" y="506"/>
                </a:lnTo>
                <a:lnTo>
                  <a:pt x="429" y="506"/>
                </a:lnTo>
                <a:lnTo>
                  <a:pt x="429" y="506"/>
                </a:lnTo>
                <a:lnTo>
                  <a:pt x="428" y="506"/>
                </a:lnTo>
                <a:lnTo>
                  <a:pt x="428" y="506"/>
                </a:lnTo>
                <a:lnTo>
                  <a:pt x="427" y="506"/>
                </a:lnTo>
                <a:lnTo>
                  <a:pt x="427" y="506"/>
                </a:lnTo>
                <a:lnTo>
                  <a:pt x="426" y="506"/>
                </a:lnTo>
                <a:lnTo>
                  <a:pt x="426" y="506"/>
                </a:lnTo>
                <a:lnTo>
                  <a:pt x="425" y="507"/>
                </a:lnTo>
                <a:lnTo>
                  <a:pt x="425" y="507"/>
                </a:lnTo>
                <a:lnTo>
                  <a:pt x="425" y="507"/>
                </a:lnTo>
                <a:lnTo>
                  <a:pt x="424" y="507"/>
                </a:lnTo>
                <a:lnTo>
                  <a:pt x="424" y="507"/>
                </a:lnTo>
                <a:lnTo>
                  <a:pt x="423" y="507"/>
                </a:lnTo>
                <a:lnTo>
                  <a:pt x="423" y="507"/>
                </a:lnTo>
                <a:lnTo>
                  <a:pt x="422" y="507"/>
                </a:lnTo>
                <a:lnTo>
                  <a:pt x="422" y="506"/>
                </a:lnTo>
                <a:lnTo>
                  <a:pt x="422" y="506"/>
                </a:lnTo>
                <a:lnTo>
                  <a:pt x="421" y="506"/>
                </a:lnTo>
                <a:lnTo>
                  <a:pt x="421" y="506"/>
                </a:lnTo>
                <a:lnTo>
                  <a:pt x="420" y="506"/>
                </a:lnTo>
                <a:lnTo>
                  <a:pt x="420" y="506"/>
                </a:lnTo>
                <a:lnTo>
                  <a:pt x="420" y="506"/>
                </a:lnTo>
                <a:lnTo>
                  <a:pt x="419" y="506"/>
                </a:lnTo>
                <a:lnTo>
                  <a:pt x="419" y="506"/>
                </a:lnTo>
                <a:lnTo>
                  <a:pt x="418" y="506"/>
                </a:lnTo>
                <a:lnTo>
                  <a:pt x="418" y="506"/>
                </a:lnTo>
                <a:lnTo>
                  <a:pt x="418" y="506"/>
                </a:lnTo>
                <a:lnTo>
                  <a:pt x="417" y="506"/>
                </a:lnTo>
                <a:lnTo>
                  <a:pt x="417" y="506"/>
                </a:lnTo>
                <a:lnTo>
                  <a:pt x="416" y="506"/>
                </a:lnTo>
                <a:lnTo>
                  <a:pt x="416" y="506"/>
                </a:lnTo>
                <a:lnTo>
                  <a:pt x="416" y="506"/>
                </a:lnTo>
                <a:lnTo>
                  <a:pt x="416" y="506"/>
                </a:lnTo>
                <a:lnTo>
                  <a:pt x="415" y="505"/>
                </a:lnTo>
                <a:lnTo>
                  <a:pt x="415" y="505"/>
                </a:lnTo>
                <a:lnTo>
                  <a:pt x="415" y="504"/>
                </a:lnTo>
                <a:lnTo>
                  <a:pt x="415" y="504"/>
                </a:lnTo>
                <a:lnTo>
                  <a:pt x="415" y="503"/>
                </a:lnTo>
                <a:lnTo>
                  <a:pt x="415" y="503"/>
                </a:lnTo>
                <a:lnTo>
                  <a:pt x="415" y="502"/>
                </a:lnTo>
                <a:lnTo>
                  <a:pt x="415" y="502"/>
                </a:lnTo>
                <a:lnTo>
                  <a:pt x="415" y="502"/>
                </a:lnTo>
                <a:lnTo>
                  <a:pt x="415" y="501"/>
                </a:lnTo>
                <a:lnTo>
                  <a:pt x="415" y="501"/>
                </a:lnTo>
                <a:lnTo>
                  <a:pt x="415" y="500"/>
                </a:lnTo>
                <a:lnTo>
                  <a:pt x="415" y="500"/>
                </a:lnTo>
                <a:lnTo>
                  <a:pt x="415" y="499"/>
                </a:lnTo>
                <a:lnTo>
                  <a:pt x="415" y="499"/>
                </a:lnTo>
                <a:lnTo>
                  <a:pt x="415" y="498"/>
                </a:lnTo>
                <a:lnTo>
                  <a:pt x="414" y="498"/>
                </a:lnTo>
                <a:lnTo>
                  <a:pt x="414" y="498"/>
                </a:lnTo>
                <a:lnTo>
                  <a:pt x="414" y="498"/>
                </a:lnTo>
                <a:lnTo>
                  <a:pt x="413" y="498"/>
                </a:lnTo>
                <a:lnTo>
                  <a:pt x="413" y="497"/>
                </a:lnTo>
                <a:lnTo>
                  <a:pt x="413" y="497"/>
                </a:lnTo>
                <a:lnTo>
                  <a:pt x="412" y="497"/>
                </a:lnTo>
                <a:lnTo>
                  <a:pt x="412" y="497"/>
                </a:lnTo>
                <a:lnTo>
                  <a:pt x="412" y="496"/>
                </a:lnTo>
                <a:lnTo>
                  <a:pt x="412" y="496"/>
                </a:lnTo>
                <a:lnTo>
                  <a:pt x="411" y="496"/>
                </a:lnTo>
                <a:lnTo>
                  <a:pt x="411" y="496"/>
                </a:lnTo>
                <a:lnTo>
                  <a:pt x="411" y="496"/>
                </a:lnTo>
                <a:lnTo>
                  <a:pt x="411" y="495"/>
                </a:lnTo>
                <a:lnTo>
                  <a:pt x="410" y="495"/>
                </a:lnTo>
                <a:lnTo>
                  <a:pt x="410" y="495"/>
                </a:lnTo>
                <a:lnTo>
                  <a:pt x="410" y="495"/>
                </a:lnTo>
                <a:lnTo>
                  <a:pt x="410" y="494"/>
                </a:lnTo>
                <a:lnTo>
                  <a:pt x="409" y="494"/>
                </a:lnTo>
                <a:lnTo>
                  <a:pt x="409" y="494"/>
                </a:lnTo>
                <a:lnTo>
                  <a:pt x="409" y="494"/>
                </a:lnTo>
                <a:lnTo>
                  <a:pt x="409" y="493"/>
                </a:lnTo>
                <a:lnTo>
                  <a:pt x="408" y="493"/>
                </a:lnTo>
                <a:lnTo>
                  <a:pt x="408" y="493"/>
                </a:lnTo>
                <a:lnTo>
                  <a:pt x="408" y="493"/>
                </a:lnTo>
                <a:lnTo>
                  <a:pt x="408" y="493"/>
                </a:lnTo>
                <a:lnTo>
                  <a:pt x="408" y="492"/>
                </a:lnTo>
                <a:lnTo>
                  <a:pt x="407" y="492"/>
                </a:lnTo>
                <a:lnTo>
                  <a:pt x="407" y="491"/>
                </a:lnTo>
                <a:lnTo>
                  <a:pt x="407" y="491"/>
                </a:lnTo>
                <a:lnTo>
                  <a:pt x="406" y="491"/>
                </a:lnTo>
                <a:lnTo>
                  <a:pt x="406" y="490"/>
                </a:lnTo>
                <a:lnTo>
                  <a:pt x="406" y="490"/>
                </a:lnTo>
                <a:lnTo>
                  <a:pt x="406" y="489"/>
                </a:lnTo>
                <a:lnTo>
                  <a:pt x="405" y="489"/>
                </a:lnTo>
                <a:lnTo>
                  <a:pt x="405" y="489"/>
                </a:lnTo>
                <a:lnTo>
                  <a:pt x="405" y="489"/>
                </a:lnTo>
                <a:lnTo>
                  <a:pt x="404" y="488"/>
                </a:lnTo>
                <a:lnTo>
                  <a:pt x="404" y="488"/>
                </a:lnTo>
                <a:lnTo>
                  <a:pt x="404" y="487"/>
                </a:lnTo>
                <a:lnTo>
                  <a:pt x="404" y="487"/>
                </a:lnTo>
                <a:lnTo>
                  <a:pt x="404" y="487"/>
                </a:lnTo>
                <a:lnTo>
                  <a:pt x="403" y="487"/>
                </a:lnTo>
                <a:lnTo>
                  <a:pt x="403" y="486"/>
                </a:lnTo>
                <a:lnTo>
                  <a:pt x="403" y="486"/>
                </a:lnTo>
                <a:lnTo>
                  <a:pt x="403" y="485"/>
                </a:lnTo>
                <a:lnTo>
                  <a:pt x="403" y="485"/>
                </a:lnTo>
                <a:lnTo>
                  <a:pt x="403" y="485"/>
                </a:lnTo>
                <a:lnTo>
                  <a:pt x="402" y="485"/>
                </a:lnTo>
                <a:lnTo>
                  <a:pt x="402" y="485"/>
                </a:lnTo>
                <a:lnTo>
                  <a:pt x="402" y="484"/>
                </a:lnTo>
                <a:lnTo>
                  <a:pt x="402" y="484"/>
                </a:lnTo>
                <a:lnTo>
                  <a:pt x="402" y="483"/>
                </a:lnTo>
                <a:lnTo>
                  <a:pt x="402" y="483"/>
                </a:lnTo>
                <a:lnTo>
                  <a:pt x="401" y="483"/>
                </a:lnTo>
                <a:lnTo>
                  <a:pt x="401" y="482"/>
                </a:lnTo>
                <a:lnTo>
                  <a:pt x="401" y="482"/>
                </a:lnTo>
                <a:lnTo>
                  <a:pt x="401" y="481"/>
                </a:lnTo>
                <a:lnTo>
                  <a:pt x="400" y="481"/>
                </a:lnTo>
                <a:lnTo>
                  <a:pt x="400" y="481"/>
                </a:lnTo>
                <a:lnTo>
                  <a:pt x="400" y="481"/>
                </a:lnTo>
                <a:lnTo>
                  <a:pt x="400" y="481"/>
                </a:lnTo>
                <a:lnTo>
                  <a:pt x="399" y="481"/>
                </a:lnTo>
                <a:lnTo>
                  <a:pt x="399" y="481"/>
                </a:lnTo>
                <a:lnTo>
                  <a:pt x="398" y="481"/>
                </a:lnTo>
                <a:lnTo>
                  <a:pt x="398" y="481"/>
                </a:lnTo>
                <a:lnTo>
                  <a:pt x="398" y="481"/>
                </a:lnTo>
                <a:lnTo>
                  <a:pt x="397" y="481"/>
                </a:lnTo>
                <a:lnTo>
                  <a:pt x="397" y="481"/>
                </a:lnTo>
                <a:lnTo>
                  <a:pt x="397" y="482"/>
                </a:lnTo>
                <a:lnTo>
                  <a:pt x="397" y="482"/>
                </a:lnTo>
                <a:lnTo>
                  <a:pt x="396" y="482"/>
                </a:lnTo>
                <a:lnTo>
                  <a:pt x="396" y="482"/>
                </a:lnTo>
                <a:lnTo>
                  <a:pt x="396" y="482"/>
                </a:lnTo>
                <a:lnTo>
                  <a:pt x="395" y="482"/>
                </a:lnTo>
                <a:lnTo>
                  <a:pt x="395" y="482"/>
                </a:lnTo>
                <a:lnTo>
                  <a:pt x="395" y="483"/>
                </a:lnTo>
                <a:lnTo>
                  <a:pt x="395" y="483"/>
                </a:lnTo>
                <a:lnTo>
                  <a:pt x="394" y="483"/>
                </a:lnTo>
                <a:lnTo>
                  <a:pt x="394" y="483"/>
                </a:lnTo>
                <a:lnTo>
                  <a:pt x="393" y="483"/>
                </a:lnTo>
                <a:lnTo>
                  <a:pt x="393" y="483"/>
                </a:lnTo>
                <a:lnTo>
                  <a:pt x="392" y="483"/>
                </a:lnTo>
                <a:lnTo>
                  <a:pt x="392" y="483"/>
                </a:lnTo>
                <a:lnTo>
                  <a:pt x="391" y="484"/>
                </a:lnTo>
                <a:lnTo>
                  <a:pt x="391" y="484"/>
                </a:lnTo>
                <a:lnTo>
                  <a:pt x="391" y="484"/>
                </a:lnTo>
                <a:lnTo>
                  <a:pt x="390" y="484"/>
                </a:lnTo>
                <a:lnTo>
                  <a:pt x="390" y="485"/>
                </a:lnTo>
                <a:lnTo>
                  <a:pt x="390" y="485"/>
                </a:lnTo>
                <a:lnTo>
                  <a:pt x="389" y="485"/>
                </a:lnTo>
                <a:lnTo>
                  <a:pt x="389" y="485"/>
                </a:lnTo>
                <a:lnTo>
                  <a:pt x="389" y="485"/>
                </a:lnTo>
                <a:lnTo>
                  <a:pt x="388" y="485"/>
                </a:lnTo>
                <a:lnTo>
                  <a:pt x="388" y="485"/>
                </a:lnTo>
                <a:lnTo>
                  <a:pt x="388" y="486"/>
                </a:lnTo>
                <a:lnTo>
                  <a:pt x="387" y="486"/>
                </a:lnTo>
                <a:lnTo>
                  <a:pt x="387" y="486"/>
                </a:lnTo>
                <a:lnTo>
                  <a:pt x="387" y="486"/>
                </a:lnTo>
                <a:lnTo>
                  <a:pt x="386" y="486"/>
                </a:lnTo>
                <a:lnTo>
                  <a:pt x="386" y="486"/>
                </a:lnTo>
                <a:lnTo>
                  <a:pt x="386" y="486"/>
                </a:lnTo>
                <a:lnTo>
                  <a:pt x="385" y="486"/>
                </a:lnTo>
                <a:lnTo>
                  <a:pt x="385" y="486"/>
                </a:lnTo>
                <a:lnTo>
                  <a:pt x="384" y="486"/>
                </a:lnTo>
                <a:lnTo>
                  <a:pt x="384" y="486"/>
                </a:lnTo>
                <a:lnTo>
                  <a:pt x="384" y="485"/>
                </a:lnTo>
                <a:lnTo>
                  <a:pt x="383" y="485"/>
                </a:lnTo>
                <a:lnTo>
                  <a:pt x="383" y="485"/>
                </a:lnTo>
                <a:lnTo>
                  <a:pt x="383" y="485"/>
                </a:lnTo>
                <a:lnTo>
                  <a:pt x="382" y="485"/>
                </a:lnTo>
                <a:lnTo>
                  <a:pt x="382" y="485"/>
                </a:lnTo>
                <a:lnTo>
                  <a:pt x="382" y="485"/>
                </a:lnTo>
                <a:lnTo>
                  <a:pt x="381" y="485"/>
                </a:lnTo>
                <a:lnTo>
                  <a:pt x="381" y="485"/>
                </a:lnTo>
                <a:lnTo>
                  <a:pt x="381" y="485"/>
                </a:lnTo>
                <a:lnTo>
                  <a:pt x="380" y="485"/>
                </a:lnTo>
                <a:lnTo>
                  <a:pt x="380" y="485"/>
                </a:lnTo>
                <a:lnTo>
                  <a:pt x="380" y="485"/>
                </a:lnTo>
                <a:lnTo>
                  <a:pt x="379" y="485"/>
                </a:lnTo>
                <a:lnTo>
                  <a:pt x="379" y="484"/>
                </a:lnTo>
                <a:lnTo>
                  <a:pt x="379" y="484"/>
                </a:lnTo>
                <a:lnTo>
                  <a:pt x="379" y="483"/>
                </a:lnTo>
                <a:lnTo>
                  <a:pt x="378" y="483"/>
                </a:lnTo>
                <a:lnTo>
                  <a:pt x="378" y="483"/>
                </a:lnTo>
                <a:lnTo>
                  <a:pt x="378" y="482"/>
                </a:lnTo>
                <a:lnTo>
                  <a:pt x="378" y="482"/>
                </a:lnTo>
                <a:lnTo>
                  <a:pt x="378" y="481"/>
                </a:lnTo>
                <a:lnTo>
                  <a:pt x="378" y="481"/>
                </a:lnTo>
                <a:lnTo>
                  <a:pt x="378" y="481"/>
                </a:lnTo>
                <a:lnTo>
                  <a:pt x="377" y="481"/>
                </a:lnTo>
                <a:lnTo>
                  <a:pt x="377" y="480"/>
                </a:lnTo>
                <a:lnTo>
                  <a:pt x="377" y="480"/>
                </a:lnTo>
                <a:lnTo>
                  <a:pt x="376" y="480"/>
                </a:lnTo>
                <a:lnTo>
                  <a:pt x="376" y="480"/>
                </a:lnTo>
                <a:lnTo>
                  <a:pt x="375" y="480"/>
                </a:lnTo>
                <a:lnTo>
                  <a:pt x="375" y="480"/>
                </a:lnTo>
                <a:lnTo>
                  <a:pt x="375" y="480"/>
                </a:lnTo>
                <a:lnTo>
                  <a:pt x="375" y="480"/>
                </a:lnTo>
                <a:lnTo>
                  <a:pt x="375" y="480"/>
                </a:lnTo>
                <a:lnTo>
                  <a:pt x="375" y="479"/>
                </a:lnTo>
                <a:lnTo>
                  <a:pt x="374" y="479"/>
                </a:lnTo>
                <a:lnTo>
                  <a:pt x="374" y="479"/>
                </a:lnTo>
                <a:lnTo>
                  <a:pt x="373" y="479"/>
                </a:lnTo>
                <a:lnTo>
                  <a:pt x="373" y="479"/>
                </a:lnTo>
                <a:lnTo>
                  <a:pt x="372" y="479"/>
                </a:lnTo>
                <a:lnTo>
                  <a:pt x="372" y="479"/>
                </a:lnTo>
                <a:lnTo>
                  <a:pt x="372" y="480"/>
                </a:lnTo>
                <a:lnTo>
                  <a:pt x="371" y="480"/>
                </a:lnTo>
                <a:lnTo>
                  <a:pt x="371" y="480"/>
                </a:lnTo>
                <a:lnTo>
                  <a:pt x="370" y="480"/>
                </a:lnTo>
                <a:lnTo>
                  <a:pt x="370" y="480"/>
                </a:lnTo>
                <a:lnTo>
                  <a:pt x="370" y="480"/>
                </a:lnTo>
                <a:lnTo>
                  <a:pt x="369" y="480"/>
                </a:lnTo>
                <a:lnTo>
                  <a:pt x="369" y="480"/>
                </a:lnTo>
                <a:lnTo>
                  <a:pt x="369" y="480"/>
                </a:lnTo>
                <a:lnTo>
                  <a:pt x="368" y="480"/>
                </a:lnTo>
                <a:lnTo>
                  <a:pt x="368" y="480"/>
                </a:lnTo>
                <a:lnTo>
                  <a:pt x="367" y="480"/>
                </a:lnTo>
                <a:lnTo>
                  <a:pt x="367" y="480"/>
                </a:lnTo>
                <a:lnTo>
                  <a:pt x="366" y="480"/>
                </a:lnTo>
                <a:lnTo>
                  <a:pt x="364" y="483"/>
                </a:lnTo>
                <a:lnTo>
                  <a:pt x="361" y="487"/>
                </a:lnTo>
                <a:lnTo>
                  <a:pt x="358" y="493"/>
                </a:lnTo>
                <a:lnTo>
                  <a:pt x="353" y="496"/>
                </a:lnTo>
                <a:lnTo>
                  <a:pt x="344" y="496"/>
                </a:lnTo>
                <a:lnTo>
                  <a:pt x="320" y="495"/>
                </a:lnTo>
                <a:lnTo>
                  <a:pt x="307" y="495"/>
                </a:lnTo>
                <a:lnTo>
                  <a:pt x="293" y="495"/>
                </a:lnTo>
                <a:lnTo>
                  <a:pt x="283" y="495"/>
                </a:lnTo>
                <a:lnTo>
                  <a:pt x="271" y="495"/>
                </a:lnTo>
                <a:lnTo>
                  <a:pt x="257" y="495"/>
                </a:lnTo>
                <a:lnTo>
                  <a:pt x="242" y="497"/>
                </a:lnTo>
                <a:lnTo>
                  <a:pt x="225" y="499"/>
                </a:lnTo>
                <a:lnTo>
                  <a:pt x="215" y="501"/>
                </a:lnTo>
                <a:lnTo>
                  <a:pt x="204" y="502"/>
                </a:lnTo>
                <a:lnTo>
                  <a:pt x="196" y="506"/>
                </a:lnTo>
                <a:lnTo>
                  <a:pt x="188" y="510"/>
                </a:lnTo>
                <a:lnTo>
                  <a:pt x="174" y="514"/>
                </a:lnTo>
                <a:lnTo>
                  <a:pt x="163" y="516"/>
                </a:lnTo>
                <a:lnTo>
                  <a:pt x="163" y="515"/>
                </a:lnTo>
                <a:lnTo>
                  <a:pt x="162" y="507"/>
                </a:lnTo>
                <a:lnTo>
                  <a:pt x="161" y="502"/>
                </a:lnTo>
                <a:lnTo>
                  <a:pt x="159" y="489"/>
                </a:lnTo>
                <a:lnTo>
                  <a:pt x="156" y="485"/>
                </a:lnTo>
                <a:lnTo>
                  <a:pt x="154" y="483"/>
                </a:lnTo>
                <a:lnTo>
                  <a:pt x="148" y="476"/>
                </a:lnTo>
                <a:lnTo>
                  <a:pt x="147" y="474"/>
                </a:lnTo>
                <a:lnTo>
                  <a:pt x="139" y="465"/>
                </a:lnTo>
                <a:lnTo>
                  <a:pt x="127" y="457"/>
                </a:lnTo>
                <a:lnTo>
                  <a:pt x="121" y="452"/>
                </a:lnTo>
                <a:lnTo>
                  <a:pt x="121" y="452"/>
                </a:lnTo>
                <a:lnTo>
                  <a:pt x="121" y="452"/>
                </a:lnTo>
                <a:lnTo>
                  <a:pt x="120" y="452"/>
                </a:lnTo>
                <a:lnTo>
                  <a:pt x="119" y="452"/>
                </a:lnTo>
                <a:lnTo>
                  <a:pt x="118" y="452"/>
                </a:lnTo>
                <a:lnTo>
                  <a:pt x="118" y="452"/>
                </a:lnTo>
                <a:lnTo>
                  <a:pt x="118" y="452"/>
                </a:lnTo>
                <a:lnTo>
                  <a:pt x="117" y="451"/>
                </a:lnTo>
                <a:lnTo>
                  <a:pt x="117" y="451"/>
                </a:lnTo>
                <a:lnTo>
                  <a:pt x="116" y="450"/>
                </a:lnTo>
                <a:lnTo>
                  <a:pt x="116" y="450"/>
                </a:lnTo>
                <a:lnTo>
                  <a:pt x="115" y="449"/>
                </a:lnTo>
                <a:lnTo>
                  <a:pt x="115" y="449"/>
                </a:lnTo>
                <a:lnTo>
                  <a:pt x="114" y="448"/>
                </a:lnTo>
                <a:lnTo>
                  <a:pt x="114" y="448"/>
                </a:lnTo>
                <a:lnTo>
                  <a:pt x="114" y="448"/>
                </a:lnTo>
                <a:lnTo>
                  <a:pt x="114" y="447"/>
                </a:lnTo>
                <a:lnTo>
                  <a:pt x="114" y="447"/>
                </a:lnTo>
                <a:lnTo>
                  <a:pt x="115" y="446"/>
                </a:lnTo>
                <a:lnTo>
                  <a:pt x="115" y="446"/>
                </a:lnTo>
                <a:lnTo>
                  <a:pt x="115" y="445"/>
                </a:lnTo>
                <a:lnTo>
                  <a:pt x="115" y="444"/>
                </a:lnTo>
                <a:lnTo>
                  <a:pt x="115" y="443"/>
                </a:lnTo>
                <a:lnTo>
                  <a:pt x="115" y="443"/>
                </a:lnTo>
                <a:lnTo>
                  <a:pt x="115" y="442"/>
                </a:lnTo>
                <a:lnTo>
                  <a:pt x="113" y="437"/>
                </a:lnTo>
                <a:lnTo>
                  <a:pt x="113" y="430"/>
                </a:lnTo>
                <a:lnTo>
                  <a:pt x="117" y="428"/>
                </a:lnTo>
                <a:lnTo>
                  <a:pt x="118" y="427"/>
                </a:lnTo>
                <a:lnTo>
                  <a:pt x="121" y="421"/>
                </a:lnTo>
                <a:lnTo>
                  <a:pt x="128" y="415"/>
                </a:lnTo>
                <a:lnTo>
                  <a:pt x="137" y="403"/>
                </a:lnTo>
                <a:lnTo>
                  <a:pt x="138" y="400"/>
                </a:lnTo>
                <a:lnTo>
                  <a:pt x="140" y="393"/>
                </a:lnTo>
                <a:lnTo>
                  <a:pt x="140" y="390"/>
                </a:lnTo>
                <a:lnTo>
                  <a:pt x="140" y="387"/>
                </a:lnTo>
                <a:lnTo>
                  <a:pt x="138" y="377"/>
                </a:lnTo>
                <a:lnTo>
                  <a:pt x="131" y="358"/>
                </a:lnTo>
                <a:lnTo>
                  <a:pt x="127" y="346"/>
                </a:lnTo>
                <a:lnTo>
                  <a:pt x="124" y="339"/>
                </a:lnTo>
                <a:lnTo>
                  <a:pt x="121" y="335"/>
                </a:lnTo>
                <a:lnTo>
                  <a:pt x="120" y="331"/>
                </a:lnTo>
                <a:lnTo>
                  <a:pt x="120" y="331"/>
                </a:lnTo>
                <a:lnTo>
                  <a:pt x="119" y="330"/>
                </a:lnTo>
                <a:lnTo>
                  <a:pt x="118" y="327"/>
                </a:lnTo>
                <a:lnTo>
                  <a:pt x="118" y="318"/>
                </a:lnTo>
                <a:lnTo>
                  <a:pt x="118" y="316"/>
                </a:lnTo>
                <a:lnTo>
                  <a:pt x="116" y="310"/>
                </a:lnTo>
                <a:lnTo>
                  <a:pt x="117" y="302"/>
                </a:lnTo>
                <a:lnTo>
                  <a:pt x="121" y="296"/>
                </a:lnTo>
                <a:lnTo>
                  <a:pt x="122" y="294"/>
                </a:lnTo>
                <a:lnTo>
                  <a:pt x="125" y="290"/>
                </a:lnTo>
                <a:lnTo>
                  <a:pt x="125" y="285"/>
                </a:lnTo>
                <a:lnTo>
                  <a:pt x="125" y="285"/>
                </a:lnTo>
                <a:lnTo>
                  <a:pt x="126" y="281"/>
                </a:lnTo>
                <a:lnTo>
                  <a:pt x="126" y="275"/>
                </a:lnTo>
                <a:lnTo>
                  <a:pt x="123" y="268"/>
                </a:lnTo>
                <a:lnTo>
                  <a:pt x="121" y="263"/>
                </a:lnTo>
                <a:lnTo>
                  <a:pt x="120" y="261"/>
                </a:lnTo>
                <a:lnTo>
                  <a:pt x="118" y="259"/>
                </a:lnTo>
                <a:lnTo>
                  <a:pt x="108" y="254"/>
                </a:lnTo>
                <a:lnTo>
                  <a:pt x="105" y="252"/>
                </a:lnTo>
                <a:lnTo>
                  <a:pt x="100" y="252"/>
                </a:lnTo>
                <a:lnTo>
                  <a:pt x="83" y="249"/>
                </a:lnTo>
                <a:lnTo>
                  <a:pt x="65" y="250"/>
                </a:lnTo>
                <a:lnTo>
                  <a:pt x="62" y="250"/>
                </a:lnTo>
                <a:lnTo>
                  <a:pt x="47" y="248"/>
                </a:lnTo>
                <a:lnTo>
                  <a:pt x="45" y="247"/>
                </a:lnTo>
                <a:lnTo>
                  <a:pt x="36" y="244"/>
                </a:lnTo>
                <a:lnTo>
                  <a:pt x="29" y="240"/>
                </a:lnTo>
                <a:lnTo>
                  <a:pt x="29" y="240"/>
                </a:lnTo>
                <a:lnTo>
                  <a:pt x="20" y="233"/>
                </a:lnTo>
                <a:lnTo>
                  <a:pt x="13" y="226"/>
                </a:lnTo>
                <a:lnTo>
                  <a:pt x="13" y="225"/>
                </a:lnTo>
                <a:lnTo>
                  <a:pt x="12" y="221"/>
                </a:lnTo>
                <a:lnTo>
                  <a:pt x="9" y="213"/>
                </a:lnTo>
                <a:lnTo>
                  <a:pt x="8" y="208"/>
                </a:lnTo>
                <a:lnTo>
                  <a:pt x="8" y="207"/>
                </a:lnTo>
                <a:lnTo>
                  <a:pt x="6" y="203"/>
                </a:lnTo>
                <a:lnTo>
                  <a:pt x="5" y="196"/>
                </a:lnTo>
                <a:lnTo>
                  <a:pt x="4" y="192"/>
                </a:lnTo>
                <a:lnTo>
                  <a:pt x="4" y="182"/>
                </a:lnTo>
                <a:lnTo>
                  <a:pt x="3" y="177"/>
                </a:lnTo>
                <a:lnTo>
                  <a:pt x="2" y="174"/>
                </a:lnTo>
                <a:lnTo>
                  <a:pt x="0" y="165"/>
                </a:lnTo>
                <a:lnTo>
                  <a:pt x="1" y="161"/>
                </a:lnTo>
                <a:lnTo>
                  <a:pt x="1" y="158"/>
                </a:lnTo>
                <a:lnTo>
                  <a:pt x="1" y="149"/>
                </a:lnTo>
                <a:lnTo>
                  <a:pt x="2" y="144"/>
                </a:lnTo>
                <a:lnTo>
                  <a:pt x="2" y="138"/>
                </a:lnTo>
                <a:lnTo>
                  <a:pt x="2" y="135"/>
                </a:lnTo>
                <a:lnTo>
                  <a:pt x="1" y="126"/>
                </a:lnTo>
                <a:lnTo>
                  <a:pt x="1" y="125"/>
                </a:lnTo>
                <a:lnTo>
                  <a:pt x="0" y="119"/>
                </a:lnTo>
                <a:lnTo>
                  <a:pt x="1" y="117"/>
                </a:lnTo>
                <a:lnTo>
                  <a:pt x="2" y="114"/>
                </a:lnTo>
                <a:lnTo>
                  <a:pt x="3" y="105"/>
                </a:lnTo>
                <a:lnTo>
                  <a:pt x="3" y="97"/>
                </a:lnTo>
                <a:lnTo>
                  <a:pt x="3" y="90"/>
                </a:lnTo>
                <a:lnTo>
                  <a:pt x="4" y="85"/>
                </a:lnTo>
                <a:lnTo>
                  <a:pt x="3" y="76"/>
                </a:lnTo>
                <a:lnTo>
                  <a:pt x="4" y="69"/>
                </a:lnTo>
                <a:lnTo>
                  <a:pt x="2" y="60"/>
                </a:lnTo>
                <a:lnTo>
                  <a:pt x="1" y="55"/>
                </a:lnTo>
                <a:lnTo>
                  <a:pt x="0" y="50"/>
                </a:lnTo>
                <a:lnTo>
                  <a:pt x="0" y="45"/>
                </a:lnTo>
                <a:lnTo>
                  <a:pt x="0" y="42"/>
                </a:lnTo>
                <a:lnTo>
                  <a:pt x="0" y="37"/>
                </a:lnTo>
                <a:lnTo>
                  <a:pt x="1" y="36"/>
                </a:lnTo>
                <a:lnTo>
                  <a:pt x="4" y="32"/>
                </a:lnTo>
                <a:lnTo>
                  <a:pt x="4" y="32"/>
                </a:lnTo>
                <a:lnTo>
                  <a:pt x="3" y="31"/>
                </a:lnTo>
                <a:lnTo>
                  <a:pt x="4" y="31"/>
                </a:lnTo>
                <a:lnTo>
                  <a:pt x="4" y="31"/>
                </a:lnTo>
                <a:lnTo>
                  <a:pt x="5" y="30"/>
                </a:lnTo>
                <a:lnTo>
                  <a:pt x="6" y="30"/>
                </a:lnTo>
                <a:lnTo>
                  <a:pt x="7" y="29"/>
                </a:lnTo>
                <a:lnTo>
                  <a:pt x="8" y="29"/>
                </a:lnTo>
                <a:lnTo>
                  <a:pt x="9" y="28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27"/>
                </a:lnTo>
                <a:lnTo>
                  <a:pt x="10" y="25"/>
                </a:lnTo>
                <a:lnTo>
                  <a:pt x="10" y="25"/>
                </a:lnTo>
                <a:lnTo>
                  <a:pt x="11" y="25"/>
                </a:lnTo>
                <a:lnTo>
                  <a:pt x="11" y="24"/>
                </a:lnTo>
                <a:lnTo>
                  <a:pt x="11" y="24"/>
                </a:lnTo>
                <a:lnTo>
                  <a:pt x="11" y="23"/>
                </a:lnTo>
                <a:lnTo>
                  <a:pt x="11" y="23"/>
                </a:lnTo>
                <a:lnTo>
                  <a:pt x="11" y="22"/>
                </a:lnTo>
                <a:lnTo>
                  <a:pt x="11" y="21"/>
                </a:lnTo>
                <a:lnTo>
                  <a:pt x="11" y="21"/>
                </a:lnTo>
                <a:lnTo>
                  <a:pt x="11" y="20"/>
                </a:lnTo>
                <a:lnTo>
                  <a:pt x="11" y="20"/>
                </a:lnTo>
                <a:lnTo>
                  <a:pt x="12" y="19"/>
                </a:lnTo>
                <a:lnTo>
                  <a:pt x="12" y="19"/>
                </a:lnTo>
                <a:lnTo>
                  <a:pt x="12" y="19"/>
                </a:lnTo>
                <a:lnTo>
                  <a:pt x="13" y="18"/>
                </a:lnTo>
                <a:lnTo>
                  <a:pt x="13" y="16"/>
                </a:lnTo>
                <a:lnTo>
                  <a:pt x="13" y="16"/>
                </a:lnTo>
                <a:lnTo>
                  <a:pt x="14" y="15"/>
                </a:lnTo>
                <a:lnTo>
                  <a:pt x="14" y="15"/>
                </a:lnTo>
                <a:lnTo>
                  <a:pt x="14" y="15"/>
                </a:lnTo>
                <a:lnTo>
                  <a:pt x="14" y="14"/>
                </a:lnTo>
                <a:lnTo>
                  <a:pt x="14" y="14"/>
                </a:lnTo>
                <a:lnTo>
                  <a:pt x="14" y="13"/>
                </a:lnTo>
                <a:lnTo>
                  <a:pt x="15" y="12"/>
                </a:lnTo>
                <a:lnTo>
                  <a:pt x="15" y="11"/>
                </a:lnTo>
                <a:lnTo>
                  <a:pt x="16" y="11"/>
                </a:lnTo>
                <a:lnTo>
                  <a:pt x="16" y="11"/>
                </a:lnTo>
                <a:lnTo>
                  <a:pt x="16" y="11"/>
                </a:lnTo>
                <a:lnTo>
                  <a:pt x="16" y="10"/>
                </a:lnTo>
                <a:lnTo>
                  <a:pt x="17" y="10"/>
                </a:lnTo>
                <a:lnTo>
                  <a:pt x="17" y="10"/>
                </a:lnTo>
                <a:lnTo>
                  <a:pt x="18" y="10"/>
                </a:lnTo>
                <a:lnTo>
                  <a:pt x="18" y="9"/>
                </a:lnTo>
                <a:lnTo>
                  <a:pt x="18" y="9"/>
                </a:lnTo>
                <a:lnTo>
                  <a:pt x="19" y="10"/>
                </a:lnTo>
                <a:lnTo>
                  <a:pt x="20" y="10"/>
                </a:lnTo>
                <a:lnTo>
                  <a:pt x="21" y="9"/>
                </a:lnTo>
                <a:lnTo>
                  <a:pt x="21" y="9"/>
                </a:lnTo>
                <a:lnTo>
                  <a:pt x="22" y="9"/>
                </a:lnTo>
                <a:lnTo>
                  <a:pt x="22" y="8"/>
                </a:lnTo>
                <a:lnTo>
                  <a:pt x="22" y="8"/>
                </a:lnTo>
                <a:lnTo>
                  <a:pt x="22" y="7"/>
                </a:lnTo>
                <a:lnTo>
                  <a:pt x="22" y="7"/>
                </a:lnTo>
                <a:lnTo>
                  <a:pt x="23" y="7"/>
                </a:lnTo>
                <a:lnTo>
                  <a:pt x="23" y="6"/>
                </a:lnTo>
                <a:lnTo>
                  <a:pt x="24" y="6"/>
                </a:lnTo>
                <a:lnTo>
                  <a:pt x="25" y="5"/>
                </a:lnTo>
                <a:lnTo>
                  <a:pt x="25" y="5"/>
                </a:lnTo>
                <a:lnTo>
                  <a:pt x="26" y="5"/>
                </a:lnTo>
                <a:lnTo>
                  <a:pt x="26" y="5"/>
                </a:lnTo>
                <a:lnTo>
                  <a:pt x="27" y="5"/>
                </a:lnTo>
                <a:lnTo>
                  <a:pt x="29" y="5"/>
                </a:lnTo>
                <a:lnTo>
                  <a:pt x="29" y="4"/>
                </a:lnTo>
                <a:lnTo>
                  <a:pt x="29" y="4"/>
                </a:lnTo>
                <a:lnTo>
                  <a:pt x="30" y="4"/>
                </a:lnTo>
                <a:lnTo>
                  <a:pt x="30" y="4"/>
                </a:lnTo>
                <a:lnTo>
                  <a:pt x="31" y="4"/>
                </a:lnTo>
                <a:lnTo>
                  <a:pt x="32" y="4"/>
                </a:lnTo>
                <a:lnTo>
                  <a:pt x="32" y="4"/>
                </a:lnTo>
                <a:lnTo>
                  <a:pt x="33" y="4"/>
                </a:lnTo>
                <a:lnTo>
                  <a:pt x="33" y="4"/>
                </a:lnTo>
                <a:lnTo>
                  <a:pt x="34" y="4"/>
                </a:lnTo>
                <a:lnTo>
                  <a:pt x="34" y="5"/>
                </a:lnTo>
                <a:lnTo>
                  <a:pt x="35" y="5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6" y="7"/>
                </a:lnTo>
                <a:lnTo>
                  <a:pt x="36" y="8"/>
                </a:lnTo>
                <a:lnTo>
                  <a:pt x="36" y="8"/>
                </a:lnTo>
                <a:lnTo>
                  <a:pt x="36" y="9"/>
                </a:lnTo>
                <a:lnTo>
                  <a:pt x="37" y="10"/>
                </a:lnTo>
                <a:lnTo>
                  <a:pt x="38" y="10"/>
                </a:lnTo>
                <a:lnTo>
                  <a:pt x="39" y="10"/>
                </a:lnTo>
                <a:lnTo>
                  <a:pt x="39" y="10"/>
                </a:lnTo>
                <a:lnTo>
                  <a:pt x="40" y="10"/>
                </a:lnTo>
                <a:lnTo>
                  <a:pt x="41" y="10"/>
                </a:lnTo>
                <a:lnTo>
                  <a:pt x="42" y="10"/>
                </a:lnTo>
                <a:lnTo>
                  <a:pt x="43" y="10"/>
                </a:lnTo>
                <a:lnTo>
                  <a:pt x="43" y="10"/>
                </a:lnTo>
                <a:lnTo>
                  <a:pt x="44" y="10"/>
                </a:lnTo>
                <a:lnTo>
                  <a:pt x="46" y="10"/>
                </a:lnTo>
                <a:lnTo>
                  <a:pt x="46" y="10"/>
                </a:lnTo>
                <a:lnTo>
                  <a:pt x="47" y="10"/>
                </a:lnTo>
                <a:lnTo>
                  <a:pt x="47" y="11"/>
                </a:lnTo>
                <a:lnTo>
                  <a:pt x="47" y="11"/>
                </a:lnTo>
                <a:lnTo>
                  <a:pt x="47" y="11"/>
                </a:lnTo>
                <a:lnTo>
                  <a:pt x="47" y="12"/>
                </a:lnTo>
                <a:lnTo>
                  <a:pt x="48" y="12"/>
                </a:lnTo>
                <a:lnTo>
                  <a:pt x="48" y="13"/>
                </a:lnTo>
                <a:lnTo>
                  <a:pt x="48" y="14"/>
                </a:lnTo>
                <a:lnTo>
                  <a:pt x="49" y="14"/>
                </a:lnTo>
                <a:lnTo>
                  <a:pt x="49" y="14"/>
                </a:lnTo>
                <a:lnTo>
                  <a:pt x="49" y="15"/>
                </a:lnTo>
                <a:lnTo>
                  <a:pt x="49" y="15"/>
                </a:lnTo>
                <a:lnTo>
                  <a:pt x="50" y="15"/>
                </a:lnTo>
                <a:lnTo>
                  <a:pt x="50" y="16"/>
                </a:lnTo>
                <a:lnTo>
                  <a:pt x="50" y="16"/>
                </a:lnTo>
                <a:lnTo>
                  <a:pt x="50" y="17"/>
                </a:lnTo>
                <a:lnTo>
                  <a:pt x="51" y="17"/>
                </a:lnTo>
                <a:lnTo>
                  <a:pt x="51" y="18"/>
                </a:lnTo>
                <a:lnTo>
                  <a:pt x="52" y="18"/>
                </a:lnTo>
                <a:lnTo>
                  <a:pt x="52" y="19"/>
                </a:lnTo>
                <a:lnTo>
                  <a:pt x="53" y="19"/>
                </a:lnTo>
                <a:lnTo>
                  <a:pt x="53" y="20"/>
                </a:lnTo>
                <a:lnTo>
                  <a:pt x="53" y="20"/>
                </a:lnTo>
                <a:lnTo>
                  <a:pt x="53" y="21"/>
                </a:lnTo>
                <a:lnTo>
                  <a:pt x="54" y="21"/>
                </a:lnTo>
                <a:lnTo>
                  <a:pt x="54" y="22"/>
                </a:lnTo>
                <a:lnTo>
                  <a:pt x="54" y="23"/>
                </a:lnTo>
                <a:lnTo>
                  <a:pt x="54" y="23"/>
                </a:lnTo>
                <a:lnTo>
                  <a:pt x="54" y="23"/>
                </a:lnTo>
                <a:lnTo>
                  <a:pt x="54" y="24"/>
                </a:lnTo>
                <a:lnTo>
                  <a:pt x="54" y="24"/>
                </a:lnTo>
                <a:lnTo>
                  <a:pt x="54" y="25"/>
                </a:lnTo>
                <a:lnTo>
                  <a:pt x="54" y="25"/>
                </a:lnTo>
                <a:lnTo>
                  <a:pt x="54" y="26"/>
                </a:lnTo>
                <a:lnTo>
                  <a:pt x="54" y="26"/>
                </a:lnTo>
                <a:lnTo>
                  <a:pt x="54" y="27"/>
                </a:lnTo>
                <a:lnTo>
                  <a:pt x="54" y="27"/>
                </a:lnTo>
                <a:lnTo>
                  <a:pt x="54" y="28"/>
                </a:lnTo>
                <a:lnTo>
                  <a:pt x="54" y="29"/>
                </a:lnTo>
                <a:lnTo>
                  <a:pt x="54" y="29"/>
                </a:lnTo>
                <a:lnTo>
                  <a:pt x="53" y="30"/>
                </a:lnTo>
                <a:lnTo>
                  <a:pt x="53" y="30"/>
                </a:lnTo>
                <a:lnTo>
                  <a:pt x="53" y="31"/>
                </a:lnTo>
                <a:lnTo>
                  <a:pt x="53" y="31"/>
                </a:lnTo>
                <a:lnTo>
                  <a:pt x="53" y="32"/>
                </a:lnTo>
                <a:lnTo>
                  <a:pt x="53" y="32"/>
                </a:lnTo>
                <a:lnTo>
                  <a:pt x="53" y="33"/>
                </a:lnTo>
                <a:lnTo>
                  <a:pt x="53" y="34"/>
                </a:lnTo>
                <a:lnTo>
                  <a:pt x="53" y="35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7"/>
                </a:lnTo>
                <a:lnTo>
                  <a:pt x="54" y="38"/>
                </a:lnTo>
                <a:lnTo>
                  <a:pt x="54" y="40"/>
                </a:lnTo>
                <a:lnTo>
                  <a:pt x="54" y="40"/>
                </a:lnTo>
                <a:lnTo>
                  <a:pt x="54" y="41"/>
                </a:lnTo>
                <a:lnTo>
                  <a:pt x="54" y="41"/>
                </a:lnTo>
                <a:lnTo>
                  <a:pt x="54" y="41"/>
                </a:lnTo>
                <a:lnTo>
                  <a:pt x="55" y="42"/>
                </a:lnTo>
                <a:lnTo>
                  <a:pt x="55" y="42"/>
                </a:lnTo>
                <a:lnTo>
                  <a:pt x="55" y="43"/>
                </a:lnTo>
                <a:lnTo>
                  <a:pt x="55" y="43"/>
                </a:lnTo>
                <a:lnTo>
                  <a:pt x="56" y="43"/>
                </a:lnTo>
                <a:lnTo>
                  <a:pt x="56" y="44"/>
                </a:lnTo>
                <a:lnTo>
                  <a:pt x="57" y="44"/>
                </a:lnTo>
                <a:lnTo>
                  <a:pt x="57" y="45"/>
                </a:lnTo>
                <a:lnTo>
                  <a:pt x="58" y="45"/>
                </a:lnTo>
                <a:lnTo>
                  <a:pt x="58" y="46"/>
                </a:lnTo>
                <a:lnTo>
                  <a:pt x="58" y="47"/>
                </a:lnTo>
                <a:lnTo>
                  <a:pt x="58" y="48"/>
                </a:lnTo>
                <a:lnTo>
                  <a:pt x="58" y="48"/>
                </a:lnTo>
                <a:lnTo>
                  <a:pt x="58" y="49"/>
                </a:lnTo>
                <a:lnTo>
                  <a:pt x="58" y="50"/>
                </a:lnTo>
                <a:lnTo>
                  <a:pt x="57" y="50"/>
                </a:lnTo>
                <a:lnTo>
                  <a:pt x="57" y="51"/>
                </a:lnTo>
                <a:lnTo>
                  <a:pt x="56" y="52"/>
                </a:lnTo>
                <a:lnTo>
                  <a:pt x="54" y="53"/>
                </a:lnTo>
                <a:lnTo>
                  <a:pt x="54" y="54"/>
                </a:lnTo>
                <a:lnTo>
                  <a:pt x="52" y="55"/>
                </a:lnTo>
                <a:lnTo>
                  <a:pt x="51" y="56"/>
                </a:lnTo>
                <a:lnTo>
                  <a:pt x="51" y="56"/>
                </a:lnTo>
                <a:lnTo>
                  <a:pt x="51" y="56"/>
                </a:lnTo>
                <a:lnTo>
                  <a:pt x="50" y="56"/>
                </a:lnTo>
                <a:lnTo>
                  <a:pt x="50" y="56"/>
                </a:lnTo>
                <a:lnTo>
                  <a:pt x="50" y="56"/>
                </a:lnTo>
                <a:lnTo>
                  <a:pt x="50" y="56"/>
                </a:lnTo>
                <a:lnTo>
                  <a:pt x="49" y="57"/>
                </a:lnTo>
                <a:lnTo>
                  <a:pt x="49" y="57"/>
                </a:lnTo>
                <a:lnTo>
                  <a:pt x="48" y="58"/>
                </a:lnTo>
                <a:lnTo>
                  <a:pt x="48" y="58"/>
                </a:lnTo>
                <a:lnTo>
                  <a:pt x="47" y="58"/>
                </a:lnTo>
                <a:lnTo>
                  <a:pt x="47" y="59"/>
                </a:lnTo>
                <a:lnTo>
                  <a:pt x="47" y="59"/>
                </a:lnTo>
                <a:lnTo>
                  <a:pt x="47" y="60"/>
                </a:lnTo>
                <a:lnTo>
                  <a:pt x="47" y="61"/>
                </a:lnTo>
                <a:lnTo>
                  <a:pt x="47" y="61"/>
                </a:lnTo>
                <a:lnTo>
                  <a:pt x="47" y="61"/>
                </a:lnTo>
                <a:lnTo>
                  <a:pt x="48" y="62"/>
                </a:lnTo>
                <a:lnTo>
                  <a:pt x="48" y="62"/>
                </a:lnTo>
                <a:lnTo>
                  <a:pt x="49" y="63"/>
                </a:lnTo>
                <a:lnTo>
                  <a:pt x="49" y="63"/>
                </a:lnTo>
                <a:lnTo>
                  <a:pt x="50" y="64"/>
                </a:lnTo>
                <a:lnTo>
                  <a:pt x="50" y="64"/>
                </a:lnTo>
                <a:lnTo>
                  <a:pt x="51" y="64"/>
                </a:lnTo>
                <a:lnTo>
                  <a:pt x="51" y="64"/>
                </a:lnTo>
                <a:lnTo>
                  <a:pt x="52" y="64"/>
                </a:lnTo>
                <a:lnTo>
                  <a:pt x="52" y="64"/>
                </a:lnTo>
                <a:lnTo>
                  <a:pt x="52" y="65"/>
                </a:lnTo>
                <a:lnTo>
                  <a:pt x="53" y="66"/>
                </a:lnTo>
                <a:lnTo>
                  <a:pt x="53" y="67"/>
                </a:lnTo>
                <a:lnTo>
                  <a:pt x="53" y="67"/>
                </a:lnTo>
                <a:lnTo>
                  <a:pt x="53" y="67"/>
                </a:lnTo>
                <a:lnTo>
                  <a:pt x="53" y="68"/>
                </a:lnTo>
                <a:lnTo>
                  <a:pt x="53" y="69"/>
                </a:lnTo>
                <a:lnTo>
                  <a:pt x="53" y="69"/>
                </a:lnTo>
                <a:lnTo>
                  <a:pt x="53" y="69"/>
                </a:lnTo>
                <a:lnTo>
                  <a:pt x="53" y="70"/>
                </a:lnTo>
                <a:lnTo>
                  <a:pt x="54" y="70"/>
                </a:lnTo>
                <a:lnTo>
                  <a:pt x="54" y="71"/>
                </a:lnTo>
                <a:lnTo>
                  <a:pt x="54" y="71"/>
                </a:lnTo>
                <a:lnTo>
                  <a:pt x="54" y="72"/>
                </a:lnTo>
                <a:lnTo>
                  <a:pt x="54" y="72"/>
                </a:lnTo>
                <a:lnTo>
                  <a:pt x="55" y="73"/>
                </a:lnTo>
                <a:lnTo>
                  <a:pt x="55" y="73"/>
                </a:lnTo>
                <a:lnTo>
                  <a:pt x="55" y="73"/>
                </a:lnTo>
                <a:lnTo>
                  <a:pt x="56" y="74"/>
                </a:lnTo>
                <a:lnTo>
                  <a:pt x="56" y="74"/>
                </a:lnTo>
                <a:lnTo>
                  <a:pt x="56" y="75"/>
                </a:lnTo>
                <a:lnTo>
                  <a:pt x="56" y="75"/>
                </a:lnTo>
                <a:lnTo>
                  <a:pt x="56" y="76"/>
                </a:lnTo>
                <a:lnTo>
                  <a:pt x="57" y="76"/>
                </a:lnTo>
                <a:lnTo>
                  <a:pt x="57" y="76"/>
                </a:lnTo>
                <a:lnTo>
                  <a:pt x="57" y="77"/>
                </a:lnTo>
                <a:lnTo>
                  <a:pt x="57" y="77"/>
                </a:lnTo>
                <a:lnTo>
                  <a:pt x="57" y="77"/>
                </a:lnTo>
                <a:lnTo>
                  <a:pt x="58" y="78"/>
                </a:lnTo>
                <a:lnTo>
                  <a:pt x="58" y="78"/>
                </a:lnTo>
                <a:lnTo>
                  <a:pt x="58" y="78"/>
                </a:lnTo>
                <a:lnTo>
                  <a:pt x="58" y="79"/>
                </a:lnTo>
                <a:lnTo>
                  <a:pt x="58" y="79"/>
                </a:lnTo>
                <a:lnTo>
                  <a:pt x="59" y="80"/>
                </a:lnTo>
                <a:lnTo>
                  <a:pt x="59" y="80"/>
                </a:lnTo>
                <a:lnTo>
                  <a:pt x="59" y="81"/>
                </a:lnTo>
                <a:lnTo>
                  <a:pt x="59" y="81"/>
                </a:lnTo>
                <a:lnTo>
                  <a:pt x="59" y="81"/>
                </a:lnTo>
                <a:lnTo>
                  <a:pt x="60" y="81"/>
                </a:lnTo>
                <a:lnTo>
                  <a:pt x="60" y="81"/>
                </a:lnTo>
                <a:lnTo>
                  <a:pt x="60" y="81"/>
                </a:lnTo>
                <a:lnTo>
                  <a:pt x="61" y="81"/>
                </a:lnTo>
                <a:lnTo>
                  <a:pt x="61" y="81"/>
                </a:lnTo>
                <a:lnTo>
                  <a:pt x="62" y="81"/>
                </a:lnTo>
                <a:lnTo>
                  <a:pt x="62" y="81"/>
                </a:lnTo>
                <a:lnTo>
                  <a:pt x="63" y="81"/>
                </a:lnTo>
                <a:lnTo>
                  <a:pt x="63" y="81"/>
                </a:lnTo>
                <a:lnTo>
                  <a:pt x="63" y="81"/>
                </a:lnTo>
                <a:lnTo>
                  <a:pt x="63" y="81"/>
                </a:lnTo>
                <a:lnTo>
                  <a:pt x="64" y="81"/>
                </a:lnTo>
                <a:lnTo>
                  <a:pt x="64" y="81"/>
                </a:lnTo>
                <a:lnTo>
                  <a:pt x="65" y="81"/>
                </a:lnTo>
                <a:lnTo>
                  <a:pt x="65" y="81"/>
                </a:lnTo>
                <a:lnTo>
                  <a:pt x="65" y="81"/>
                </a:lnTo>
                <a:lnTo>
                  <a:pt x="66" y="82"/>
                </a:lnTo>
                <a:lnTo>
                  <a:pt x="66" y="82"/>
                </a:lnTo>
                <a:lnTo>
                  <a:pt x="66" y="83"/>
                </a:lnTo>
                <a:lnTo>
                  <a:pt x="67" y="84"/>
                </a:lnTo>
                <a:lnTo>
                  <a:pt x="67" y="84"/>
                </a:lnTo>
                <a:lnTo>
                  <a:pt x="67" y="85"/>
                </a:lnTo>
                <a:lnTo>
                  <a:pt x="67" y="85"/>
                </a:lnTo>
                <a:lnTo>
                  <a:pt x="68" y="85"/>
                </a:lnTo>
                <a:lnTo>
                  <a:pt x="68" y="86"/>
                </a:lnTo>
                <a:lnTo>
                  <a:pt x="69" y="86"/>
                </a:lnTo>
                <a:lnTo>
                  <a:pt x="69" y="86"/>
                </a:lnTo>
                <a:lnTo>
                  <a:pt x="70" y="86"/>
                </a:lnTo>
                <a:lnTo>
                  <a:pt x="70" y="86"/>
                </a:lnTo>
                <a:lnTo>
                  <a:pt x="71" y="86"/>
                </a:lnTo>
                <a:lnTo>
                  <a:pt x="71" y="87"/>
                </a:lnTo>
                <a:lnTo>
                  <a:pt x="71" y="87"/>
                </a:lnTo>
                <a:lnTo>
                  <a:pt x="72" y="87"/>
                </a:lnTo>
                <a:lnTo>
                  <a:pt x="72" y="88"/>
                </a:lnTo>
                <a:lnTo>
                  <a:pt x="72" y="88"/>
                </a:lnTo>
                <a:lnTo>
                  <a:pt x="73" y="88"/>
                </a:lnTo>
                <a:lnTo>
                  <a:pt x="73" y="88"/>
                </a:lnTo>
                <a:lnTo>
                  <a:pt x="74" y="88"/>
                </a:lnTo>
                <a:lnTo>
                  <a:pt x="74" y="89"/>
                </a:lnTo>
                <a:lnTo>
                  <a:pt x="75" y="89"/>
                </a:lnTo>
                <a:lnTo>
                  <a:pt x="75" y="89"/>
                </a:lnTo>
                <a:lnTo>
                  <a:pt x="75" y="89"/>
                </a:lnTo>
                <a:lnTo>
                  <a:pt x="76" y="89"/>
                </a:lnTo>
                <a:lnTo>
                  <a:pt x="77" y="89"/>
                </a:lnTo>
                <a:lnTo>
                  <a:pt x="78" y="89"/>
                </a:lnTo>
                <a:lnTo>
                  <a:pt x="78" y="88"/>
                </a:lnTo>
                <a:lnTo>
                  <a:pt x="79" y="88"/>
                </a:lnTo>
                <a:lnTo>
                  <a:pt x="79" y="88"/>
                </a:lnTo>
                <a:lnTo>
                  <a:pt x="79" y="87"/>
                </a:lnTo>
                <a:lnTo>
                  <a:pt x="79" y="87"/>
                </a:lnTo>
                <a:lnTo>
                  <a:pt x="80" y="86"/>
                </a:lnTo>
                <a:lnTo>
                  <a:pt x="80" y="86"/>
                </a:lnTo>
                <a:lnTo>
                  <a:pt x="80" y="86"/>
                </a:lnTo>
                <a:lnTo>
                  <a:pt x="80" y="86"/>
                </a:lnTo>
                <a:lnTo>
                  <a:pt x="81" y="85"/>
                </a:lnTo>
                <a:lnTo>
                  <a:pt x="81" y="85"/>
                </a:lnTo>
                <a:lnTo>
                  <a:pt x="82" y="85"/>
                </a:lnTo>
                <a:lnTo>
                  <a:pt x="82" y="85"/>
                </a:lnTo>
                <a:lnTo>
                  <a:pt x="83" y="85"/>
                </a:lnTo>
                <a:lnTo>
                  <a:pt x="83" y="86"/>
                </a:lnTo>
                <a:lnTo>
                  <a:pt x="83" y="86"/>
                </a:lnTo>
                <a:lnTo>
                  <a:pt x="84" y="86"/>
                </a:lnTo>
                <a:lnTo>
                  <a:pt x="84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6" y="87"/>
                </a:lnTo>
                <a:lnTo>
                  <a:pt x="86" y="87"/>
                </a:lnTo>
                <a:lnTo>
                  <a:pt x="86" y="88"/>
                </a:lnTo>
                <a:lnTo>
                  <a:pt x="86" y="88"/>
                </a:lnTo>
                <a:lnTo>
                  <a:pt x="86" y="89"/>
                </a:lnTo>
                <a:lnTo>
                  <a:pt x="86" y="89"/>
                </a:lnTo>
                <a:lnTo>
                  <a:pt x="86" y="90"/>
                </a:lnTo>
                <a:lnTo>
                  <a:pt x="85" y="90"/>
                </a:lnTo>
                <a:lnTo>
                  <a:pt x="85" y="90"/>
                </a:lnTo>
                <a:lnTo>
                  <a:pt x="85" y="90"/>
                </a:lnTo>
                <a:lnTo>
                  <a:pt x="85" y="91"/>
                </a:lnTo>
                <a:lnTo>
                  <a:pt x="85" y="91"/>
                </a:lnTo>
                <a:lnTo>
                  <a:pt x="86" y="92"/>
                </a:lnTo>
                <a:lnTo>
                  <a:pt x="86" y="92"/>
                </a:lnTo>
                <a:lnTo>
                  <a:pt x="86" y="93"/>
                </a:lnTo>
                <a:lnTo>
                  <a:pt x="87" y="94"/>
                </a:lnTo>
                <a:lnTo>
                  <a:pt x="87" y="94"/>
                </a:lnTo>
                <a:lnTo>
                  <a:pt x="88" y="94"/>
                </a:lnTo>
                <a:lnTo>
                  <a:pt x="89" y="94"/>
                </a:lnTo>
                <a:lnTo>
                  <a:pt x="89" y="94"/>
                </a:lnTo>
                <a:lnTo>
                  <a:pt x="90" y="94"/>
                </a:lnTo>
                <a:lnTo>
                  <a:pt x="91" y="94"/>
                </a:lnTo>
                <a:lnTo>
                  <a:pt x="91" y="95"/>
                </a:lnTo>
                <a:lnTo>
                  <a:pt x="92" y="95"/>
                </a:lnTo>
                <a:lnTo>
                  <a:pt x="92" y="95"/>
                </a:lnTo>
                <a:lnTo>
                  <a:pt x="92" y="96"/>
                </a:lnTo>
                <a:lnTo>
                  <a:pt x="92" y="96"/>
                </a:lnTo>
                <a:lnTo>
                  <a:pt x="93" y="96"/>
                </a:lnTo>
                <a:lnTo>
                  <a:pt x="94" y="97"/>
                </a:lnTo>
                <a:lnTo>
                  <a:pt x="94" y="97"/>
                </a:lnTo>
                <a:lnTo>
                  <a:pt x="94" y="98"/>
                </a:lnTo>
                <a:lnTo>
                  <a:pt x="95" y="99"/>
                </a:lnTo>
                <a:lnTo>
                  <a:pt x="95" y="100"/>
                </a:lnTo>
                <a:lnTo>
                  <a:pt x="95" y="101"/>
                </a:lnTo>
                <a:lnTo>
                  <a:pt x="95" y="102"/>
                </a:lnTo>
                <a:lnTo>
                  <a:pt x="95" y="102"/>
                </a:lnTo>
                <a:lnTo>
                  <a:pt x="96" y="102"/>
                </a:lnTo>
                <a:lnTo>
                  <a:pt x="96" y="103"/>
                </a:lnTo>
                <a:lnTo>
                  <a:pt x="96" y="105"/>
                </a:lnTo>
                <a:lnTo>
                  <a:pt x="95" y="105"/>
                </a:lnTo>
                <a:lnTo>
                  <a:pt x="95" y="106"/>
                </a:lnTo>
                <a:lnTo>
                  <a:pt x="95" y="106"/>
                </a:lnTo>
                <a:lnTo>
                  <a:pt x="94" y="108"/>
                </a:lnTo>
                <a:lnTo>
                  <a:pt x="94" y="109"/>
                </a:lnTo>
                <a:lnTo>
                  <a:pt x="94" y="109"/>
                </a:lnTo>
                <a:lnTo>
                  <a:pt x="94" y="110"/>
                </a:lnTo>
                <a:lnTo>
                  <a:pt x="95" y="111"/>
                </a:lnTo>
                <a:lnTo>
                  <a:pt x="95" y="111"/>
                </a:lnTo>
                <a:lnTo>
                  <a:pt x="95" y="113"/>
                </a:lnTo>
                <a:lnTo>
                  <a:pt x="95" y="113"/>
                </a:lnTo>
                <a:lnTo>
                  <a:pt x="95" y="114"/>
                </a:lnTo>
                <a:lnTo>
                  <a:pt x="95" y="114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6"/>
                </a:lnTo>
                <a:lnTo>
                  <a:pt x="95" y="117"/>
                </a:lnTo>
                <a:lnTo>
                  <a:pt x="95" y="117"/>
                </a:lnTo>
                <a:lnTo>
                  <a:pt x="96" y="118"/>
                </a:lnTo>
                <a:lnTo>
                  <a:pt x="96" y="118"/>
                </a:lnTo>
                <a:lnTo>
                  <a:pt x="96" y="119"/>
                </a:lnTo>
                <a:lnTo>
                  <a:pt x="96" y="119"/>
                </a:lnTo>
                <a:lnTo>
                  <a:pt x="96" y="120"/>
                </a:lnTo>
                <a:lnTo>
                  <a:pt x="96" y="120"/>
                </a:lnTo>
                <a:lnTo>
                  <a:pt x="96" y="121"/>
                </a:lnTo>
                <a:lnTo>
                  <a:pt x="96" y="121"/>
                </a:lnTo>
                <a:lnTo>
                  <a:pt x="97" y="121"/>
                </a:lnTo>
                <a:lnTo>
                  <a:pt x="97" y="121"/>
                </a:lnTo>
                <a:lnTo>
                  <a:pt x="98" y="121"/>
                </a:lnTo>
                <a:lnTo>
                  <a:pt x="98" y="121"/>
                </a:lnTo>
                <a:lnTo>
                  <a:pt x="99" y="121"/>
                </a:lnTo>
                <a:lnTo>
                  <a:pt x="99" y="121"/>
                </a:lnTo>
                <a:lnTo>
                  <a:pt x="100" y="122"/>
                </a:lnTo>
                <a:lnTo>
                  <a:pt x="100" y="122"/>
                </a:lnTo>
                <a:lnTo>
                  <a:pt x="100" y="122"/>
                </a:lnTo>
                <a:lnTo>
                  <a:pt x="101" y="122"/>
                </a:lnTo>
                <a:lnTo>
                  <a:pt x="101" y="122"/>
                </a:lnTo>
                <a:lnTo>
                  <a:pt x="101" y="122"/>
                </a:lnTo>
                <a:lnTo>
                  <a:pt x="101" y="123"/>
                </a:lnTo>
                <a:lnTo>
                  <a:pt x="102" y="123"/>
                </a:lnTo>
                <a:lnTo>
                  <a:pt x="102" y="123"/>
                </a:lnTo>
                <a:lnTo>
                  <a:pt x="103" y="123"/>
                </a:lnTo>
                <a:lnTo>
                  <a:pt x="103" y="124"/>
                </a:lnTo>
                <a:lnTo>
                  <a:pt x="104" y="124"/>
                </a:lnTo>
                <a:lnTo>
                  <a:pt x="104" y="124"/>
                </a:lnTo>
                <a:lnTo>
                  <a:pt x="104" y="124"/>
                </a:lnTo>
                <a:lnTo>
                  <a:pt x="104" y="124"/>
                </a:lnTo>
                <a:lnTo>
                  <a:pt x="104" y="125"/>
                </a:lnTo>
                <a:lnTo>
                  <a:pt x="105" y="125"/>
                </a:lnTo>
                <a:lnTo>
                  <a:pt x="105" y="125"/>
                </a:lnTo>
                <a:lnTo>
                  <a:pt x="106" y="125"/>
                </a:lnTo>
                <a:lnTo>
                  <a:pt x="106" y="125"/>
                </a:lnTo>
                <a:lnTo>
                  <a:pt x="107" y="125"/>
                </a:lnTo>
                <a:lnTo>
                  <a:pt x="107" y="125"/>
                </a:lnTo>
                <a:lnTo>
                  <a:pt x="107" y="125"/>
                </a:lnTo>
                <a:lnTo>
                  <a:pt x="108" y="125"/>
                </a:lnTo>
                <a:lnTo>
                  <a:pt x="108" y="125"/>
                </a:lnTo>
                <a:lnTo>
                  <a:pt x="108" y="126"/>
                </a:lnTo>
                <a:lnTo>
                  <a:pt x="108" y="126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9" y="127"/>
                </a:lnTo>
                <a:lnTo>
                  <a:pt x="110" y="128"/>
                </a:lnTo>
                <a:lnTo>
                  <a:pt x="110" y="129"/>
                </a:lnTo>
                <a:lnTo>
                  <a:pt x="111" y="129"/>
                </a:lnTo>
                <a:lnTo>
                  <a:pt x="111" y="129"/>
                </a:lnTo>
                <a:lnTo>
                  <a:pt x="112" y="129"/>
                </a:lnTo>
                <a:lnTo>
                  <a:pt x="112" y="129"/>
                </a:lnTo>
                <a:lnTo>
                  <a:pt x="113" y="129"/>
                </a:lnTo>
                <a:lnTo>
                  <a:pt x="113" y="129"/>
                </a:lnTo>
                <a:lnTo>
                  <a:pt x="113" y="128"/>
                </a:lnTo>
                <a:lnTo>
                  <a:pt x="113" y="128"/>
                </a:lnTo>
                <a:lnTo>
                  <a:pt x="113" y="128"/>
                </a:lnTo>
                <a:lnTo>
                  <a:pt x="114" y="128"/>
                </a:lnTo>
                <a:lnTo>
                  <a:pt x="114" y="128"/>
                </a:lnTo>
                <a:lnTo>
                  <a:pt x="114" y="127"/>
                </a:lnTo>
                <a:lnTo>
                  <a:pt x="115" y="127"/>
                </a:lnTo>
                <a:lnTo>
                  <a:pt x="115" y="127"/>
                </a:lnTo>
                <a:lnTo>
                  <a:pt x="116" y="126"/>
                </a:lnTo>
                <a:lnTo>
                  <a:pt x="116" y="126"/>
                </a:lnTo>
                <a:lnTo>
                  <a:pt x="116" y="125"/>
                </a:lnTo>
                <a:lnTo>
                  <a:pt x="117" y="125"/>
                </a:lnTo>
                <a:lnTo>
                  <a:pt x="117" y="124"/>
                </a:lnTo>
                <a:lnTo>
                  <a:pt x="117" y="124"/>
                </a:lnTo>
                <a:lnTo>
                  <a:pt x="117" y="124"/>
                </a:lnTo>
                <a:lnTo>
                  <a:pt x="117" y="123"/>
                </a:lnTo>
                <a:lnTo>
                  <a:pt x="118" y="123"/>
                </a:lnTo>
                <a:lnTo>
                  <a:pt x="118" y="123"/>
                </a:lnTo>
                <a:lnTo>
                  <a:pt x="118" y="123"/>
                </a:lnTo>
                <a:lnTo>
                  <a:pt x="118" y="123"/>
                </a:lnTo>
                <a:lnTo>
                  <a:pt x="118" y="123"/>
                </a:lnTo>
                <a:lnTo>
                  <a:pt x="118" y="122"/>
                </a:lnTo>
                <a:lnTo>
                  <a:pt x="119" y="122"/>
                </a:lnTo>
                <a:lnTo>
                  <a:pt x="119" y="122"/>
                </a:lnTo>
                <a:lnTo>
                  <a:pt x="119" y="122"/>
                </a:lnTo>
                <a:lnTo>
                  <a:pt x="120" y="122"/>
                </a:lnTo>
                <a:lnTo>
                  <a:pt x="120" y="122"/>
                </a:lnTo>
                <a:lnTo>
                  <a:pt x="121" y="122"/>
                </a:lnTo>
                <a:lnTo>
                  <a:pt x="121" y="122"/>
                </a:lnTo>
                <a:lnTo>
                  <a:pt x="121" y="121"/>
                </a:lnTo>
                <a:lnTo>
                  <a:pt x="122" y="121"/>
                </a:lnTo>
                <a:lnTo>
                  <a:pt x="122" y="121"/>
                </a:lnTo>
                <a:lnTo>
                  <a:pt x="123" y="121"/>
                </a:lnTo>
                <a:lnTo>
                  <a:pt x="123" y="121"/>
                </a:lnTo>
                <a:lnTo>
                  <a:pt x="124" y="121"/>
                </a:lnTo>
                <a:lnTo>
                  <a:pt x="125" y="121"/>
                </a:lnTo>
                <a:lnTo>
                  <a:pt x="125" y="121"/>
                </a:lnTo>
                <a:lnTo>
                  <a:pt x="125" y="121"/>
                </a:lnTo>
                <a:lnTo>
                  <a:pt x="126" y="121"/>
                </a:lnTo>
                <a:lnTo>
                  <a:pt x="127" y="121"/>
                </a:lnTo>
                <a:lnTo>
                  <a:pt x="127" y="121"/>
                </a:lnTo>
                <a:lnTo>
                  <a:pt x="128" y="120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8"/>
                </a:lnTo>
                <a:lnTo>
                  <a:pt x="129" y="118"/>
                </a:lnTo>
                <a:lnTo>
                  <a:pt x="129" y="117"/>
                </a:lnTo>
                <a:lnTo>
                  <a:pt x="129" y="117"/>
                </a:lnTo>
                <a:lnTo>
                  <a:pt x="129" y="116"/>
                </a:lnTo>
                <a:lnTo>
                  <a:pt x="129" y="115"/>
                </a:lnTo>
                <a:lnTo>
                  <a:pt x="129" y="115"/>
                </a:lnTo>
                <a:lnTo>
                  <a:pt x="129" y="113"/>
                </a:lnTo>
                <a:lnTo>
                  <a:pt x="130" y="111"/>
                </a:lnTo>
                <a:lnTo>
                  <a:pt x="130" y="110"/>
                </a:lnTo>
                <a:lnTo>
                  <a:pt x="130" y="108"/>
                </a:lnTo>
                <a:lnTo>
                  <a:pt x="130" y="108"/>
                </a:lnTo>
                <a:lnTo>
                  <a:pt x="130" y="107"/>
                </a:lnTo>
                <a:lnTo>
                  <a:pt x="130" y="107"/>
                </a:lnTo>
                <a:lnTo>
                  <a:pt x="130" y="106"/>
                </a:lnTo>
                <a:lnTo>
                  <a:pt x="130" y="106"/>
                </a:lnTo>
                <a:lnTo>
                  <a:pt x="131" y="106"/>
                </a:lnTo>
                <a:lnTo>
                  <a:pt x="131" y="105"/>
                </a:lnTo>
                <a:lnTo>
                  <a:pt x="131" y="104"/>
                </a:lnTo>
                <a:lnTo>
                  <a:pt x="131" y="104"/>
                </a:lnTo>
                <a:lnTo>
                  <a:pt x="131" y="102"/>
                </a:lnTo>
                <a:lnTo>
                  <a:pt x="131" y="102"/>
                </a:lnTo>
                <a:lnTo>
                  <a:pt x="132" y="101"/>
                </a:lnTo>
                <a:lnTo>
                  <a:pt x="131" y="100"/>
                </a:lnTo>
                <a:lnTo>
                  <a:pt x="132" y="99"/>
                </a:lnTo>
                <a:lnTo>
                  <a:pt x="132" y="99"/>
                </a:lnTo>
                <a:lnTo>
                  <a:pt x="132" y="98"/>
                </a:lnTo>
                <a:lnTo>
                  <a:pt x="132" y="98"/>
                </a:lnTo>
                <a:lnTo>
                  <a:pt x="132" y="98"/>
                </a:lnTo>
                <a:lnTo>
                  <a:pt x="132" y="97"/>
                </a:lnTo>
                <a:lnTo>
                  <a:pt x="132" y="96"/>
                </a:lnTo>
                <a:lnTo>
                  <a:pt x="132" y="95"/>
                </a:lnTo>
                <a:lnTo>
                  <a:pt x="132" y="95"/>
                </a:lnTo>
                <a:lnTo>
                  <a:pt x="132" y="95"/>
                </a:lnTo>
                <a:lnTo>
                  <a:pt x="132" y="94"/>
                </a:lnTo>
                <a:lnTo>
                  <a:pt x="133" y="94"/>
                </a:lnTo>
                <a:lnTo>
                  <a:pt x="133" y="94"/>
                </a:lnTo>
                <a:lnTo>
                  <a:pt x="133" y="94"/>
                </a:lnTo>
                <a:lnTo>
                  <a:pt x="134" y="93"/>
                </a:lnTo>
                <a:lnTo>
                  <a:pt x="134" y="92"/>
                </a:lnTo>
                <a:lnTo>
                  <a:pt x="133" y="92"/>
                </a:lnTo>
                <a:lnTo>
                  <a:pt x="133" y="91"/>
                </a:lnTo>
                <a:lnTo>
                  <a:pt x="133" y="91"/>
                </a:lnTo>
                <a:lnTo>
                  <a:pt x="133" y="90"/>
                </a:lnTo>
                <a:lnTo>
                  <a:pt x="133" y="90"/>
                </a:lnTo>
                <a:lnTo>
                  <a:pt x="133" y="89"/>
                </a:lnTo>
                <a:lnTo>
                  <a:pt x="133" y="88"/>
                </a:lnTo>
                <a:lnTo>
                  <a:pt x="133" y="88"/>
                </a:lnTo>
                <a:lnTo>
                  <a:pt x="133" y="87"/>
                </a:lnTo>
                <a:lnTo>
                  <a:pt x="134" y="85"/>
                </a:lnTo>
                <a:lnTo>
                  <a:pt x="134" y="83"/>
                </a:lnTo>
                <a:lnTo>
                  <a:pt x="135" y="82"/>
                </a:lnTo>
                <a:lnTo>
                  <a:pt x="136" y="82"/>
                </a:lnTo>
                <a:lnTo>
                  <a:pt x="136" y="82"/>
                </a:lnTo>
                <a:lnTo>
                  <a:pt x="137" y="82"/>
                </a:lnTo>
                <a:lnTo>
                  <a:pt x="137" y="81"/>
                </a:lnTo>
                <a:lnTo>
                  <a:pt x="137" y="81"/>
                </a:lnTo>
                <a:lnTo>
                  <a:pt x="138" y="81"/>
                </a:lnTo>
                <a:lnTo>
                  <a:pt x="139" y="81"/>
                </a:lnTo>
                <a:lnTo>
                  <a:pt x="140" y="80"/>
                </a:lnTo>
                <a:lnTo>
                  <a:pt x="140" y="79"/>
                </a:lnTo>
                <a:lnTo>
                  <a:pt x="140" y="78"/>
                </a:lnTo>
                <a:lnTo>
                  <a:pt x="140" y="78"/>
                </a:lnTo>
                <a:lnTo>
                  <a:pt x="140" y="78"/>
                </a:lnTo>
                <a:lnTo>
                  <a:pt x="139" y="78"/>
                </a:lnTo>
                <a:lnTo>
                  <a:pt x="139" y="77"/>
                </a:lnTo>
                <a:lnTo>
                  <a:pt x="139" y="77"/>
                </a:lnTo>
                <a:lnTo>
                  <a:pt x="138" y="77"/>
                </a:lnTo>
                <a:lnTo>
                  <a:pt x="138" y="76"/>
                </a:lnTo>
                <a:lnTo>
                  <a:pt x="138" y="76"/>
                </a:lnTo>
                <a:lnTo>
                  <a:pt x="138" y="75"/>
                </a:lnTo>
                <a:lnTo>
                  <a:pt x="137" y="74"/>
                </a:lnTo>
                <a:lnTo>
                  <a:pt x="137" y="73"/>
                </a:lnTo>
                <a:lnTo>
                  <a:pt x="137" y="72"/>
                </a:lnTo>
                <a:lnTo>
                  <a:pt x="137" y="71"/>
                </a:lnTo>
                <a:lnTo>
                  <a:pt x="137" y="71"/>
                </a:lnTo>
                <a:lnTo>
                  <a:pt x="138" y="70"/>
                </a:lnTo>
                <a:lnTo>
                  <a:pt x="138" y="70"/>
                </a:lnTo>
                <a:lnTo>
                  <a:pt x="138" y="69"/>
                </a:lnTo>
                <a:lnTo>
                  <a:pt x="138" y="69"/>
                </a:lnTo>
                <a:lnTo>
                  <a:pt x="139" y="69"/>
                </a:lnTo>
                <a:lnTo>
                  <a:pt x="139" y="69"/>
                </a:lnTo>
                <a:lnTo>
                  <a:pt x="139" y="68"/>
                </a:lnTo>
                <a:lnTo>
                  <a:pt x="140" y="68"/>
                </a:lnTo>
                <a:lnTo>
                  <a:pt x="140" y="68"/>
                </a:lnTo>
                <a:lnTo>
                  <a:pt x="140" y="67"/>
                </a:lnTo>
                <a:lnTo>
                  <a:pt x="141" y="67"/>
                </a:lnTo>
                <a:lnTo>
                  <a:pt x="141" y="66"/>
                </a:lnTo>
                <a:lnTo>
                  <a:pt x="142" y="66"/>
                </a:lnTo>
                <a:lnTo>
                  <a:pt x="142" y="65"/>
                </a:lnTo>
                <a:lnTo>
                  <a:pt x="142" y="65"/>
                </a:lnTo>
                <a:lnTo>
                  <a:pt x="142" y="65"/>
                </a:lnTo>
                <a:lnTo>
                  <a:pt x="143" y="64"/>
                </a:lnTo>
                <a:lnTo>
                  <a:pt x="144" y="62"/>
                </a:lnTo>
                <a:lnTo>
                  <a:pt x="144" y="61"/>
                </a:lnTo>
                <a:lnTo>
                  <a:pt x="146" y="61"/>
                </a:lnTo>
                <a:lnTo>
                  <a:pt x="146" y="61"/>
                </a:lnTo>
                <a:lnTo>
                  <a:pt x="146" y="60"/>
                </a:lnTo>
                <a:lnTo>
                  <a:pt x="147" y="60"/>
                </a:lnTo>
                <a:lnTo>
                  <a:pt x="147" y="60"/>
                </a:lnTo>
                <a:lnTo>
                  <a:pt x="148" y="59"/>
                </a:lnTo>
                <a:lnTo>
                  <a:pt x="148" y="59"/>
                </a:lnTo>
                <a:lnTo>
                  <a:pt x="149" y="58"/>
                </a:lnTo>
                <a:lnTo>
                  <a:pt x="150" y="58"/>
                </a:lnTo>
                <a:lnTo>
                  <a:pt x="150" y="57"/>
                </a:lnTo>
                <a:lnTo>
                  <a:pt x="150" y="57"/>
                </a:lnTo>
                <a:lnTo>
                  <a:pt x="150" y="56"/>
                </a:lnTo>
                <a:lnTo>
                  <a:pt x="151" y="56"/>
                </a:lnTo>
                <a:lnTo>
                  <a:pt x="151" y="56"/>
                </a:lnTo>
                <a:lnTo>
                  <a:pt x="151" y="56"/>
                </a:lnTo>
                <a:lnTo>
                  <a:pt x="152" y="55"/>
                </a:lnTo>
                <a:lnTo>
                  <a:pt x="152" y="54"/>
                </a:lnTo>
                <a:lnTo>
                  <a:pt x="152" y="53"/>
                </a:lnTo>
                <a:lnTo>
                  <a:pt x="153" y="53"/>
                </a:lnTo>
                <a:lnTo>
                  <a:pt x="154" y="52"/>
                </a:lnTo>
                <a:lnTo>
                  <a:pt x="154" y="52"/>
                </a:lnTo>
                <a:lnTo>
                  <a:pt x="154" y="52"/>
                </a:lnTo>
                <a:lnTo>
                  <a:pt x="154" y="51"/>
                </a:lnTo>
                <a:lnTo>
                  <a:pt x="155" y="51"/>
                </a:lnTo>
                <a:lnTo>
                  <a:pt x="155" y="50"/>
                </a:lnTo>
                <a:lnTo>
                  <a:pt x="155" y="50"/>
                </a:lnTo>
                <a:lnTo>
                  <a:pt x="156" y="48"/>
                </a:lnTo>
                <a:lnTo>
                  <a:pt x="156" y="48"/>
                </a:lnTo>
                <a:lnTo>
                  <a:pt x="157" y="48"/>
                </a:lnTo>
                <a:lnTo>
                  <a:pt x="157" y="47"/>
                </a:lnTo>
                <a:lnTo>
                  <a:pt x="157" y="47"/>
                </a:lnTo>
                <a:lnTo>
                  <a:pt x="158" y="47"/>
                </a:lnTo>
                <a:lnTo>
                  <a:pt x="158" y="47"/>
                </a:lnTo>
                <a:lnTo>
                  <a:pt x="158" y="46"/>
                </a:lnTo>
                <a:lnTo>
                  <a:pt x="158" y="46"/>
                </a:lnTo>
                <a:lnTo>
                  <a:pt x="159" y="46"/>
                </a:lnTo>
                <a:lnTo>
                  <a:pt x="159" y="45"/>
                </a:lnTo>
                <a:lnTo>
                  <a:pt x="158" y="45"/>
                </a:lnTo>
                <a:lnTo>
                  <a:pt x="158" y="44"/>
                </a:lnTo>
                <a:lnTo>
                  <a:pt x="158" y="44"/>
                </a:lnTo>
                <a:lnTo>
                  <a:pt x="158" y="44"/>
                </a:lnTo>
                <a:lnTo>
                  <a:pt x="158" y="43"/>
                </a:lnTo>
                <a:lnTo>
                  <a:pt x="158" y="43"/>
                </a:lnTo>
                <a:lnTo>
                  <a:pt x="158" y="42"/>
                </a:lnTo>
                <a:lnTo>
                  <a:pt x="158" y="41"/>
                </a:lnTo>
                <a:lnTo>
                  <a:pt x="158" y="41"/>
                </a:lnTo>
                <a:lnTo>
                  <a:pt x="158" y="41"/>
                </a:lnTo>
                <a:lnTo>
                  <a:pt x="159" y="41"/>
                </a:lnTo>
                <a:lnTo>
                  <a:pt x="159" y="40"/>
                </a:lnTo>
                <a:lnTo>
                  <a:pt x="160" y="40"/>
                </a:lnTo>
                <a:lnTo>
                  <a:pt x="160" y="40"/>
                </a:lnTo>
                <a:lnTo>
                  <a:pt x="161" y="41"/>
                </a:lnTo>
                <a:lnTo>
                  <a:pt x="161" y="41"/>
                </a:lnTo>
                <a:lnTo>
                  <a:pt x="161" y="41"/>
                </a:lnTo>
                <a:lnTo>
                  <a:pt x="162" y="41"/>
                </a:lnTo>
                <a:lnTo>
                  <a:pt x="163" y="41"/>
                </a:lnTo>
                <a:lnTo>
                  <a:pt x="164" y="41"/>
                </a:lnTo>
                <a:lnTo>
                  <a:pt x="164" y="41"/>
                </a:lnTo>
                <a:lnTo>
                  <a:pt x="165" y="41"/>
                </a:lnTo>
                <a:lnTo>
                  <a:pt x="165" y="41"/>
                </a:lnTo>
                <a:lnTo>
                  <a:pt x="166" y="40"/>
                </a:lnTo>
                <a:lnTo>
                  <a:pt x="166" y="40"/>
                </a:lnTo>
                <a:lnTo>
                  <a:pt x="167" y="39"/>
                </a:lnTo>
                <a:lnTo>
                  <a:pt x="167" y="38"/>
                </a:lnTo>
                <a:lnTo>
                  <a:pt x="168" y="37"/>
                </a:lnTo>
                <a:lnTo>
                  <a:pt x="168" y="37"/>
                </a:lnTo>
                <a:lnTo>
                  <a:pt x="168" y="36"/>
                </a:lnTo>
                <a:lnTo>
                  <a:pt x="169" y="36"/>
                </a:lnTo>
                <a:lnTo>
                  <a:pt x="169" y="36"/>
                </a:lnTo>
                <a:lnTo>
                  <a:pt x="170" y="36"/>
                </a:lnTo>
                <a:lnTo>
                  <a:pt x="171" y="35"/>
                </a:lnTo>
                <a:lnTo>
                  <a:pt x="171" y="35"/>
                </a:lnTo>
                <a:lnTo>
                  <a:pt x="171" y="35"/>
                </a:lnTo>
                <a:lnTo>
                  <a:pt x="172" y="35"/>
                </a:lnTo>
                <a:lnTo>
                  <a:pt x="172" y="34"/>
                </a:lnTo>
                <a:lnTo>
                  <a:pt x="173" y="34"/>
                </a:lnTo>
                <a:lnTo>
                  <a:pt x="173" y="33"/>
                </a:lnTo>
                <a:lnTo>
                  <a:pt x="174" y="33"/>
                </a:lnTo>
                <a:lnTo>
                  <a:pt x="174" y="33"/>
                </a:lnTo>
                <a:lnTo>
                  <a:pt x="175" y="33"/>
                </a:lnTo>
                <a:lnTo>
                  <a:pt x="175" y="33"/>
                </a:lnTo>
                <a:lnTo>
                  <a:pt x="176" y="33"/>
                </a:lnTo>
                <a:lnTo>
                  <a:pt x="177" y="33"/>
                </a:lnTo>
                <a:lnTo>
                  <a:pt x="177" y="32"/>
                </a:lnTo>
                <a:lnTo>
                  <a:pt x="177" y="32"/>
                </a:lnTo>
                <a:lnTo>
                  <a:pt x="176" y="31"/>
                </a:lnTo>
                <a:lnTo>
                  <a:pt x="176" y="31"/>
                </a:lnTo>
                <a:lnTo>
                  <a:pt x="176" y="30"/>
                </a:lnTo>
                <a:lnTo>
                  <a:pt x="175" y="30"/>
                </a:lnTo>
                <a:lnTo>
                  <a:pt x="175" y="29"/>
                </a:lnTo>
                <a:lnTo>
                  <a:pt x="175" y="29"/>
                </a:lnTo>
                <a:lnTo>
                  <a:pt x="175" y="28"/>
                </a:lnTo>
                <a:lnTo>
                  <a:pt x="175" y="28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7" y="27"/>
                </a:lnTo>
                <a:lnTo>
                  <a:pt x="177" y="27"/>
                </a:lnTo>
                <a:lnTo>
                  <a:pt x="178" y="27"/>
                </a:lnTo>
                <a:lnTo>
                  <a:pt x="178" y="26"/>
                </a:lnTo>
                <a:lnTo>
                  <a:pt x="179" y="26"/>
                </a:lnTo>
                <a:lnTo>
                  <a:pt x="179" y="26"/>
                </a:lnTo>
                <a:lnTo>
                  <a:pt x="179" y="26"/>
                </a:lnTo>
                <a:lnTo>
                  <a:pt x="180" y="25"/>
                </a:lnTo>
                <a:lnTo>
                  <a:pt x="181" y="25"/>
                </a:lnTo>
                <a:lnTo>
                  <a:pt x="182" y="25"/>
                </a:lnTo>
                <a:lnTo>
                  <a:pt x="183" y="25"/>
                </a:lnTo>
                <a:lnTo>
                  <a:pt x="183" y="25"/>
                </a:lnTo>
                <a:lnTo>
                  <a:pt x="183" y="25"/>
                </a:lnTo>
                <a:lnTo>
                  <a:pt x="183" y="25"/>
                </a:lnTo>
                <a:lnTo>
                  <a:pt x="184" y="25"/>
                </a:lnTo>
                <a:lnTo>
                  <a:pt x="184" y="24"/>
                </a:lnTo>
                <a:lnTo>
                  <a:pt x="184" y="24"/>
                </a:lnTo>
                <a:lnTo>
                  <a:pt x="183" y="23"/>
                </a:lnTo>
                <a:lnTo>
                  <a:pt x="183" y="23"/>
                </a:lnTo>
                <a:lnTo>
                  <a:pt x="183" y="22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2" y="20"/>
                </a:lnTo>
                <a:lnTo>
                  <a:pt x="182" y="20"/>
                </a:lnTo>
                <a:lnTo>
                  <a:pt x="182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8"/>
                </a:lnTo>
                <a:lnTo>
                  <a:pt x="184" y="18"/>
                </a:lnTo>
                <a:lnTo>
                  <a:pt x="185" y="18"/>
                </a:lnTo>
                <a:lnTo>
                  <a:pt x="186" y="18"/>
                </a:lnTo>
                <a:lnTo>
                  <a:pt x="186" y="18"/>
                </a:lnTo>
                <a:lnTo>
                  <a:pt x="188" y="18"/>
                </a:lnTo>
                <a:lnTo>
                  <a:pt x="189" y="18"/>
                </a:lnTo>
                <a:lnTo>
                  <a:pt x="190" y="18"/>
                </a:lnTo>
                <a:lnTo>
                  <a:pt x="190" y="18"/>
                </a:lnTo>
                <a:lnTo>
                  <a:pt x="191" y="18"/>
                </a:lnTo>
                <a:lnTo>
                  <a:pt x="191" y="18"/>
                </a:lnTo>
                <a:lnTo>
                  <a:pt x="192" y="18"/>
                </a:lnTo>
                <a:lnTo>
                  <a:pt x="192" y="18"/>
                </a:lnTo>
                <a:lnTo>
                  <a:pt x="193" y="18"/>
                </a:lnTo>
                <a:lnTo>
                  <a:pt x="193" y="18"/>
                </a:lnTo>
                <a:lnTo>
                  <a:pt x="193" y="17"/>
                </a:lnTo>
                <a:lnTo>
                  <a:pt x="193" y="17"/>
                </a:lnTo>
                <a:lnTo>
                  <a:pt x="193" y="17"/>
                </a:lnTo>
                <a:lnTo>
                  <a:pt x="194" y="16"/>
                </a:lnTo>
                <a:lnTo>
                  <a:pt x="194" y="16"/>
                </a:lnTo>
                <a:lnTo>
                  <a:pt x="194" y="15"/>
                </a:lnTo>
                <a:lnTo>
                  <a:pt x="194" y="15"/>
                </a:lnTo>
                <a:lnTo>
                  <a:pt x="194" y="15"/>
                </a:lnTo>
                <a:lnTo>
                  <a:pt x="194" y="14"/>
                </a:lnTo>
                <a:lnTo>
                  <a:pt x="194" y="13"/>
                </a:lnTo>
                <a:lnTo>
                  <a:pt x="194" y="12"/>
                </a:lnTo>
                <a:lnTo>
                  <a:pt x="194" y="12"/>
                </a:lnTo>
                <a:lnTo>
                  <a:pt x="193" y="11"/>
                </a:lnTo>
                <a:lnTo>
                  <a:pt x="193" y="11"/>
                </a:lnTo>
                <a:lnTo>
                  <a:pt x="193" y="11"/>
                </a:lnTo>
                <a:lnTo>
                  <a:pt x="193" y="10"/>
                </a:lnTo>
                <a:lnTo>
                  <a:pt x="193" y="10"/>
                </a:lnTo>
                <a:lnTo>
                  <a:pt x="193" y="9"/>
                </a:lnTo>
                <a:lnTo>
                  <a:pt x="193" y="9"/>
                </a:lnTo>
                <a:lnTo>
                  <a:pt x="193" y="8"/>
                </a:lnTo>
                <a:lnTo>
                  <a:pt x="193" y="8"/>
                </a:lnTo>
                <a:lnTo>
                  <a:pt x="193" y="8"/>
                </a:lnTo>
                <a:lnTo>
                  <a:pt x="193" y="8"/>
                </a:lnTo>
                <a:lnTo>
                  <a:pt x="193" y="7"/>
                </a:lnTo>
                <a:lnTo>
                  <a:pt x="194" y="7"/>
                </a:lnTo>
                <a:lnTo>
                  <a:pt x="194" y="7"/>
                </a:lnTo>
                <a:lnTo>
                  <a:pt x="195" y="7"/>
                </a:lnTo>
                <a:lnTo>
                  <a:pt x="195" y="7"/>
                </a:lnTo>
                <a:lnTo>
                  <a:pt x="196" y="7"/>
                </a:lnTo>
                <a:lnTo>
                  <a:pt x="198" y="7"/>
                </a:lnTo>
                <a:lnTo>
                  <a:pt x="199" y="8"/>
                </a:lnTo>
                <a:lnTo>
                  <a:pt x="199" y="8"/>
                </a:lnTo>
                <a:lnTo>
                  <a:pt x="200" y="8"/>
                </a:lnTo>
                <a:lnTo>
                  <a:pt x="200" y="8"/>
                </a:lnTo>
                <a:lnTo>
                  <a:pt x="201" y="7"/>
                </a:lnTo>
                <a:lnTo>
                  <a:pt x="202" y="7"/>
                </a:lnTo>
                <a:lnTo>
                  <a:pt x="202" y="7"/>
                </a:lnTo>
                <a:lnTo>
                  <a:pt x="203" y="7"/>
                </a:lnTo>
                <a:lnTo>
                  <a:pt x="204" y="7"/>
                </a:lnTo>
                <a:lnTo>
                  <a:pt x="204" y="8"/>
                </a:lnTo>
                <a:lnTo>
                  <a:pt x="204" y="9"/>
                </a:lnTo>
                <a:lnTo>
                  <a:pt x="204" y="9"/>
                </a:lnTo>
                <a:lnTo>
                  <a:pt x="205" y="8"/>
                </a:lnTo>
                <a:lnTo>
                  <a:pt x="205" y="8"/>
                </a:lnTo>
                <a:lnTo>
                  <a:pt x="206" y="8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10" y="8"/>
                </a:lnTo>
                <a:lnTo>
                  <a:pt x="211" y="8"/>
                </a:lnTo>
                <a:lnTo>
                  <a:pt x="211" y="8"/>
                </a:lnTo>
                <a:lnTo>
                  <a:pt x="212" y="7"/>
                </a:lnTo>
                <a:lnTo>
                  <a:pt x="213" y="7"/>
                </a:lnTo>
                <a:lnTo>
                  <a:pt x="214" y="7"/>
                </a:lnTo>
                <a:lnTo>
                  <a:pt x="215" y="7"/>
                </a:lnTo>
                <a:lnTo>
                  <a:pt x="215" y="6"/>
                </a:lnTo>
                <a:lnTo>
                  <a:pt x="216" y="6"/>
                </a:lnTo>
                <a:lnTo>
                  <a:pt x="217" y="5"/>
                </a:lnTo>
                <a:lnTo>
                  <a:pt x="218" y="5"/>
                </a:lnTo>
                <a:lnTo>
                  <a:pt x="218" y="4"/>
                </a:lnTo>
                <a:lnTo>
                  <a:pt x="219" y="3"/>
                </a:lnTo>
                <a:lnTo>
                  <a:pt x="220" y="3"/>
                </a:lnTo>
                <a:lnTo>
                  <a:pt x="220" y="2"/>
                </a:lnTo>
                <a:lnTo>
                  <a:pt x="221" y="2"/>
                </a:lnTo>
                <a:lnTo>
                  <a:pt x="221" y="2"/>
                </a:lnTo>
                <a:lnTo>
                  <a:pt x="221" y="2"/>
                </a:lnTo>
                <a:lnTo>
                  <a:pt x="222" y="2"/>
                </a:lnTo>
                <a:lnTo>
                  <a:pt x="223" y="3"/>
                </a:lnTo>
                <a:lnTo>
                  <a:pt x="224" y="3"/>
                </a:lnTo>
                <a:lnTo>
                  <a:pt x="225" y="3"/>
                </a:lnTo>
                <a:lnTo>
                  <a:pt x="225" y="3"/>
                </a:lnTo>
                <a:lnTo>
                  <a:pt x="225" y="3"/>
                </a:lnTo>
                <a:lnTo>
                  <a:pt x="225" y="2"/>
                </a:lnTo>
                <a:lnTo>
                  <a:pt x="225" y="2"/>
                </a:lnTo>
                <a:lnTo>
                  <a:pt x="225" y="1"/>
                </a:lnTo>
                <a:lnTo>
                  <a:pt x="225" y="0"/>
                </a:lnTo>
                <a:lnTo>
                  <a:pt x="225" y="0"/>
                </a:lnTo>
                <a:lnTo>
                  <a:pt x="226" y="0"/>
                </a:lnTo>
                <a:lnTo>
                  <a:pt x="226" y="0"/>
                </a:lnTo>
                <a:lnTo>
                  <a:pt x="227" y="1"/>
                </a:lnTo>
                <a:lnTo>
                  <a:pt x="227" y="1"/>
                </a:lnTo>
                <a:lnTo>
                  <a:pt x="227" y="2"/>
                </a:lnTo>
                <a:lnTo>
                  <a:pt x="228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30" y="3"/>
                </a:lnTo>
                <a:lnTo>
                  <a:pt x="230" y="3"/>
                </a:lnTo>
                <a:lnTo>
                  <a:pt x="230" y="3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41" name="Freeform 128"/>
          <p:cNvSpPr>
            <a:spLocks/>
          </p:cNvSpPr>
          <p:nvPr/>
        </p:nvSpPr>
        <p:spPr bwMode="auto">
          <a:xfrm>
            <a:off x="3637607" y="2884979"/>
            <a:ext cx="542631" cy="708111"/>
          </a:xfrm>
          <a:custGeom>
            <a:avLst/>
            <a:gdLst>
              <a:gd name="T0" fmla="*/ 299 w 316"/>
              <a:gd name="T1" fmla="*/ 22 h 447"/>
              <a:gd name="T2" fmla="*/ 302 w 316"/>
              <a:gd name="T3" fmla="*/ 36 h 447"/>
              <a:gd name="T4" fmla="*/ 308 w 316"/>
              <a:gd name="T5" fmla="*/ 52 h 447"/>
              <a:gd name="T6" fmla="*/ 312 w 316"/>
              <a:gd name="T7" fmla="*/ 63 h 447"/>
              <a:gd name="T8" fmla="*/ 300 w 316"/>
              <a:gd name="T9" fmla="*/ 73 h 447"/>
              <a:gd name="T10" fmla="*/ 303 w 316"/>
              <a:gd name="T11" fmla="*/ 88 h 447"/>
              <a:gd name="T12" fmla="*/ 310 w 316"/>
              <a:gd name="T13" fmla="*/ 104 h 447"/>
              <a:gd name="T14" fmla="*/ 308 w 316"/>
              <a:gd name="T15" fmla="*/ 122 h 447"/>
              <a:gd name="T16" fmla="*/ 303 w 316"/>
              <a:gd name="T17" fmla="*/ 143 h 447"/>
              <a:gd name="T18" fmla="*/ 301 w 316"/>
              <a:gd name="T19" fmla="*/ 165 h 447"/>
              <a:gd name="T20" fmla="*/ 307 w 316"/>
              <a:gd name="T21" fmla="*/ 185 h 447"/>
              <a:gd name="T22" fmla="*/ 301 w 316"/>
              <a:gd name="T23" fmla="*/ 217 h 447"/>
              <a:gd name="T24" fmla="*/ 297 w 316"/>
              <a:gd name="T25" fmla="*/ 234 h 447"/>
              <a:gd name="T26" fmla="*/ 283 w 316"/>
              <a:gd name="T27" fmla="*/ 257 h 447"/>
              <a:gd name="T28" fmla="*/ 272 w 316"/>
              <a:gd name="T29" fmla="*/ 241 h 447"/>
              <a:gd name="T30" fmla="*/ 258 w 316"/>
              <a:gd name="T31" fmla="*/ 239 h 447"/>
              <a:gd name="T32" fmla="*/ 255 w 316"/>
              <a:gd name="T33" fmla="*/ 246 h 447"/>
              <a:gd name="T34" fmla="*/ 248 w 316"/>
              <a:gd name="T35" fmla="*/ 256 h 447"/>
              <a:gd name="T36" fmla="*/ 236 w 316"/>
              <a:gd name="T37" fmla="*/ 262 h 447"/>
              <a:gd name="T38" fmla="*/ 224 w 316"/>
              <a:gd name="T39" fmla="*/ 291 h 447"/>
              <a:gd name="T40" fmla="*/ 192 w 316"/>
              <a:gd name="T41" fmla="*/ 306 h 447"/>
              <a:gd name="T42" fmla="*/ 171 w 316"/>
              <a:gd name="T43" fmla="*/ 347 h 447"/>
              <a:gd name="T44" fmla="*/ 154 w 316"/>
              <a:gd name="T45" fmla="*/ 371 h 447"/>
              <a:gd name="T46" fmla="*/ 142 w 316"/>
              <a:gd name="T47" fmla="*/ 400 h 447"/>
              <a:gd name="T48" fmla="*/ 131 w 316"/>
              <a:gd name="T49" fmla="*/ 415 h 447"/>
              <a:gd name="T50" fmla="*/ 125 w 316"/>
              <a:gd name="T51" fmla="*/ 434 h 447"/>
              <a:gd name="T52" fmla="*/ 95 w 316"/>
              <a:gd name="T53" fmla="*/ 442 h 447"/>
              <a:gd name="T54" fmla="*/ 68 w 316"/>
              <a:gd name="T55" fmla="*/ 439 h 447"/>
              <a:gd name="T56" fmla="*/ 43 w 316"/>
              <a:gd name="T57" fmla="*/ 433 h 447"/>
              <a:gd name="T58" fmla="*/ 43 w 316"/>
              <a:gd name="T59" fmla="*/ 414 h 447"/>
              <a:gd name="T60" fmla="*/ 36 w 316"/>
              <a:gd name="T61" fmla="*/ 397 h 447"/>
              <a:gd name="T62" fmla="*/ 38 w 316"/>
              <a:gd name="T63" fmla="*/ 376 h 447"/>
              <a:gd name="T64" fmla="*/ 53 w 316"/>
              <a:gd name="T65" fmla="*/ 363 h 447"/>
              <a:gd name="T66" fmla="*/ 65 w 316"/>
              <a:gd name="T67" fmla="*/ 342 h 447"/>
              <a:gd name="T68" fmla="*/ 69 w 316"/>
              <a:gd name="T69" fmla="*/ 323 h 447"/>
              <a:gd name="T70" fmla="*/ 78 w 316"/>
              <a:gd name="T71" fmla="*/ 307 h 447"/>
              <a:gd name="T72" fmla="*/ 76 w 316"/>
              <a:gd name="T73" fmla="*/ 281 h 447"/>
              <a:gd name="T74" fmla="*/ 89 w 316"/>
              <a:gd name="T75" fmla="*/ 261 h 447"/>
              <a:gd name="T76" fmla="*/ 108 w 316"/>
              <a:gd name="T77" fmla="*/ 245 h 447"/>
              <a:gd name="T78" fmla="*/ 112 w 316"/>
              <a:gd name="T79" fmla="*/ 226 h 447"/>
              <a:gd name="T80" fmla="*/ 98 w 316"/>
              <a:gd name="T81" fmla="*/ 219 h 447"/>
              <a:gd name="T82" fmla="*/ 87 w 316"/>
              <a:gd name="T83" fmla="*/ 209 h 447"/>
              <a:gd name="T84" fmla="*/ 78 w 316"/>
              <a:gd name="T85" fmla="*/ 203 h 447"/>
              <a:gd name="T86" fmla="*/ 68 w 316"/>
              <a:gd name="T87" fmla="*/ 186 h 447"/>
              <a:gd name="T88" fmla="*/ 54 w 316"/>
              <a:gd name="T89" fmla="*/ 175 h 447"/>
              <a:gd name="T90" fmla="*/ 48 w 316"/>
              <a:gd name="T91" fmla="*/ 163 h 447"/>
              <a:gd name="T92" fmla="*/ 33 w 316"/>
              <a:gd name="T93" fmla="*/ 169 h 447"/>
              <a:gd name="T94" fmla="*/ 20 w 316"/>
              <a:gd name="T95" fmla="*/ 176 h 447"/>
              <a:gd name="T96" fmla="*/ 3 w 316"/>
              <a:gd name="T97" fmla="*/ 164 h 447"/>
              <a:gd name="T98" fmla="*/ 10 w 316"/>
              <a:gd name="T99" fmla="*/ 124 h 447"/>
              <a:gd name="T100" fmla="*/ 19 w 316"/>
              <a:gd name="T101" fmla="*/ 79 h 447"/>
              <a:gd name="T102" fmla="*/ 54 w 316"/>
              <a:gd name="T103" fmla="*/ 70 h 447"/>
              <a:gd name="T104" fmla="*/ 72 w 316"/>
              <a:gd name="T105" fmla="*/ 86 h 447"/>
              <a:gd name="T106" fmla="*/ 103 w 316"/>
              <a:gd name="T107" fmla="*/ 89 h 447"/>
              <a:gd name="T108" fmla="*/ 123 w 316"/>
              <a:gd name="T109" fmla="*/ 78 h 447"/>
              <a:gd name="T110" fmla="*/ 156 w 316"/>
              <a:gd name="T111" fmla="*/ 74 h 447"/>
              <a:gd name="T112" fmla="*/ 179 w 316"/>
              <a:gd name="T113" fmla="*/ 73 h 447"/>
              <a:gd name="T114" fmla="*/ 199 w 316"/>
              <a:gd name="T115" fmla="*/ 61 h 447"/>
              <a:gd name="T116" fmla="*/ 220 w 316"/>
              <a:gd name="T117" fmla="*/ 62 h 447"/>
              <a:gd name="T118" fmla="*/ 241 w 316"/>
              <a:gd name="T119" fmla="*/ 57 h 447"/>
              <a:gd name="T120" fmla="*/ 250 w 316"/>
              <a:gd name="T121" fmla="*/ 35 h 447"/>
              <a:gd name="T122" fmla="*/ 259 w 316"/>
              <a:gd name="T123" fmla="*/ 12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6" h="447">
                <a:moveTo>
                  <a:pt x="269" y="0"/>
                </a:moveTo>
                <a:lnTo>
                  <a:pt x="269" y="1"/>
                </a:lnTo>
                <a:lnTo>
                  <a:pt x="270" y="1"/>
                </a:lnTo>
                <a:lnTo>
                  <a:pt x="270" y="1"/>
                </a:lnTo>
                <a:lnTo>
                  <a:pt x="270" y="2"/>
                </a:lnTo>
                <a:lnTo>
                  <a:pt x="271" y="2"/>
                </a:lnTo>
                <a:lnTo>
                  <a:pt x="272" y="2"/>
                </a:lnTo>
                <a:lnTo>
                  <a:pt x="273" y="2"/>
                </a:lnTo>
                <a:lnTo>
                  <a:pt x="274" y="1"/>
                </a:lnTo>
                <a:lnTo>
                  <a:pt x="274" y="1"/>
                </a:lnTo>
                <a:lnTo>
                  <a:pt x="274" y="1"/>
                </a:lnTo>
                <a:lnTo>
                  <a:pt x="274" y="2"/>
                </a:lnTo>
                <a:lnTo>
                  <a:pt x="274" y="2"/>
                </a:lnTo>
                <a:lnTo>
                  <a:pt x="275" y="3"/>
                </a:lnTo>
                <a:lnTo>
                  <a:pt x="276" y="4"/>
                </a:lnTo>
                <a:lnTo>
                  <a:pt x="277" y="3"/>
                </a:lnTo>
                <a:lnTo>
                  <a:pt x="278" y="3"/>
                </a:lnTo>
                <a:lnTo>
                  <a:pt x="278" y="2"/>
                </a:lnTo>
                <a:lnTo>
                  <a:pt x="278" y="1"/>
                </a:lnTo>
                <a:lnTo>
                  <a:pt x="277" y="1"/>
                </a:lnTo>
                <a:lnTo>
                  <a:pt x="279" y="1"/>
                </a:lnTo>
                <a:lnTo>
                  <a:pt x="280" y="1"/>
                </a:lnTo>
                <a:lnTo>
                  <a:pt x="281" y="1"/>
                </a:lnTo>
                <a:lnTo>
                  <a:pt x="282" y="1"/>
                </a:lnTo>
                <a:lnTo>
                  <a:pt x="283" y="2"/>
                </a:lnTo>
                <a:lnTo>
                  <a:pt x="285" y="2"/>
                </a:lnTo>
                <a:lnTo>
                  <a:pt x="285" y="3"/>
                </a:lnTo>
                <a:lnTo>
                  <a:pt x="285" y="6"/>
                </a:lnTo>
                <a:lnTo>
                  <a:pt x="286" y="7"/>
                </a:lnTo>
                <a:lnTo>
                  <a:pt x="287" y="9"/>
                </a:lnTo>
                <a:lnTo>
                  <a:pt x="289" y="11"/>
                </a:lnTo>
                <a:lnTo>
                  <a:pt x="290" y="11"/>
                </a:lnTo>
                <a:lnTo>
                  <a:pt x="292" y="12"/>
                </a:lnTo>
                <a:lnTo>
                  <a:pt x="294" y="14"/>
                </a:lnTo>
                <a:lnTo>
                  <a:pt x="295" y="15"/>
                </a:lnTo>
                <a:lnTo>
                  <a:pt x="295" y="16"/>
                </a:lnTo>
                <a:lnTo>
                  <a:pt x="296" y="19"/>
                </a:lnTo>
                <a:lnTo>
                  <a:pt x="299" y="21"/>
                </a:lnTo>
                <a:lnTo>
                  <a:pt x="299" y="21"/>
                </a:lnTo>
                <a:lnTo>
                  <a:pt x="299" y="21"/>
                </a:lnTo>
                <a:lnTo>
                  <a:pt x="299" y="22"/>
                </a:lnTo>
                <a:lnTo>
                  <a:pt x="299" y="22"/>
                </a:lnTo>
                <a:lnTo>
                  <a:pt x="299" y="23"/>
                </a:lnTo>
                <a:lnTo>
                  <a:pt x="300" y="24"/>
                </a:lnTo>
                <a:lnTo>
                  <a:pt x="301" y="23"/>
                </a:lnTo>
                <a:lnTo>
                  <a:pt x="301" y="23"/>
                </a:lnTo>
                <a:lnTo>
                  <a:pt x="301" y="23"/>
                </a:lnTo>
                <a:lnTo>
                  <a:pt x="302" y="22"/>
                </a:lnTo>
                <a:lnTo>
                  <a:pt x="303" y="22"/>
                </a:lnTo>
                <a:lnTo>
                  <a:pt x="303" y="22"/>
                </a:lnTo>
                <a:lnTo>
                  <a:pt x="303" y="23"/>
                </a:lnTo>
                <a:lnTo>
                  <a:pt x="304" y="23"/>
                </a:lnTo>
                <a:lnTo>
                  <a:pt x="304" y="24"/>
                </a:lnTo>
                <a:lnTo>
                  <a:pt x="304" y="24"/>
                </a:lnTo>
                <a:lnTo>
                  <a:pt x="305" y="25"/>
                </a:lnTo>
                <a:lnTo>
                  <a:pt x="306" y="25"/>
                </a:lnTo>
                <a:lnTo>
                  <a:pt x="305" y="25"/>
                </a:lnTo>
                <a:lnTo>
                  <a:pt x="305" y="25"/>
                </a:lnTo>
                <a:lnTo>
                  <a:pt x="305" y="26"/>
                </a:lnTo>
                <a:lnTo>
                  <a:pt x="305" y="26"/>
                </a:lnTo>
                <a:lnTo>
                  <a:pt x="306" y="26"/>
                </a:lnTo>
                <a:lnTo>
                  <a:pt x="305" y="26"/>
                </a:lnTo>
                <a:lnTo>
                  <a:pt x="305" y="26"/>
                </a:lnTo>
                <a:lnTo>
                  <a:pt x="305" y="27"/>
                </a:lnTo>
                <a:lnTo>
                  <a:pt x="304" y="28"/>
                </a:lnTo>
                <a:lnTo>
                  <a:pt x="305" y="28"/>
                </a:lnTo>
                <a:lnTo>
                  <a:pt x="305" y="28"/>
                </a:lnTo>
                <a:lnTo>
                  <a:pt x="306" y="29"/>
                </a:lnTo>
                <a:lnTo>
                  <a:pt x="306" y="29"/>
                </a:lnTo>
                <a:lnTo>
                  <a:pt x="306" y="30"/>
                </a:lnTo>
                <a:lnTo>
                  <a:pt x="306" y="30"/>
                </a:lnTo>
                <a:lnTo>
                  <a:pt x="306" y="31"/>
                </a:lnTo>
                <a:lnTo>
                  <a:pt x="305" y="31"/>
                </a:lnTo>
                <a:lnTo>
                  <a:pt x="305" y="31"/>
                </a:lnTo>
                <a:lnTo>
                  <a:pt x="304" y="31"/>
                </a:lnTo>
                <a:lnTo>
                  <a:pt x="304" y="32"/>
                </a:lnTo>
                <a:lnTo>
                  <a:pt x="304" y="32"/>
                </a:lnTo>
                <a:lnTo>
                  <a:pt x="304" y="33"/>
                </a:lnTo>
                <a:lnTo>
                  <a:pt x="304" y="33"/>
                </a:lnTo>
                <a:lnTo>
                  <a:pt x="304" y="34"/>
                </a:lnTo>
                <a:lnTo>
                  <a:pt x="303" y="34"/>
                </a:lnTo>
                <a:lnTo>
                  <a:pt x="302" y="36"/>
                </a:lnTo>
                <a:lnTo>
                  <a:pt x="302" y="36"/>
                </a:lnTo>
                <a:lnTo>
                  <a:pt x="303" y="37"/>
                </a:lnTo>
                <a:lnTo>
                  <a:pt x="303" y="37"/>
                </a:lnTo>
                <a:lnTo>
                  <a:pt x="304" y="38"/>
                </a:lnTo>
                <a:lnTo>
                  <a:pt x="303" y="39"/>
                </a:lnTo>
                <a:lnTo>
                  <a:pt x="303" y="39"/>
                </a:lnTo>
                <a:lnTo>
                  <a:pt x="303" y="40"/>
                </a:lnTo>
                <a:lnTo>
                  <a:pt x="303" y="40"/>
                </a:lnTo>
                <a:lnTo>
                  <a:pt x="303" y="41"/>
                </a:lnTo>
                <a:lnTo>
                  <a:pt x="303" y="42"/>
                </a:lnTo>
                <a:lnTo>
                  <a:pt x="302" y="42"/>
                </a:lnTo>
                <a:lnTo>
                  <a:pt x="302" y="43"/>
                </a:lnTo>
                <a:lnTo>
                  <a:pt x="302" y="44"/>
                </a:lnTo>
                <a:lnTo>
                  <a:pt x="302" y="45"/>
                </a:lnTo>
                <a:lnTo>
                  <a:pt x="302" y="45"/>
                </a:lnTo>
                <a:lnTo>
                  <a:pt x="302" y="46"/>
                </a:lnTo>
                <a:lnTo>
                  <a:pt x="301" y="47"/>
                </a:lnTo>
                <a:lnTo>
                  <a:pt x="301" y="47"/>
                </a:lnTo>
                <a:lnTo>
                  <a:pt x="301" y="47"/>
                </a:lnTo>
                <a:lnTo>
                  <a:pt x="301" y="48"/>
                </a:lnTo>
                <a:lnTo>
                  <a:pt x="301" y="48"/>
                </a:lnTo>
                <a:lnTo>
                  <a:pt x="301" y="49"/>
                </a:lnTo>
                <a:lnTo>
                  <a:pt x="301" y="49"/>
                </a:lnTo>
                <a:lnTo>
                  <a:pt x="301" y="49"/>
                </a:lnTo>
                <a:lnTo>
                  <a:pt x="301" y="50"/>
                </a:lnTo>
                <a:lnTo>
                  <a:pt x="301" y="51"/>
                </a:lnTo>
                <a:lnTo>
                  <a:pt x="301" y="51"/>
                </a:lnTo>
                <a:lnTo>
                  <a:pt x="301" y="52"/>
                </a:lnTo>
                <a:lnTo>
                  <a:pt x="302" y="52"/>
                </a:lnTo>
                <a:lnTo>
                  <a:pt x="303" y="52"/>
                </a:lnTo>
                <a:lnTo>
                  <a:pt x="303" y="52"/>
                </a:lnTo>
                <a:lnTo>
                  <a:pt x="304" y="52"/>
                </a:lnTo>
                <a:lnTo>
                  <a:pt x="304" y="52"/>
                </a:lnTo>
                <a:lnTo>
                  <a:pt x="305" y="52"/>
                </a:lnTo>
                <a:lnTo>
                  <a:pt x="306" y="52"/>
                </a:lnTo>
                <a:lnTo>
                  <a:pt x="306" y="52"/>
                </a:lnTo>
                <a:lnTo>
                  <a:pt x="307" y="52"/>
                </a:lnTo>
                <a:lnTo>
                  <a:pt x="307" y="52"/>
                </a:lnTo>
                <a:lnTo>
                  <a:pt x="308" y="52"/>
                </a:lnTo>
                <a:lnTo>
                  <a:pt x="308" y="52"/>
                </a:lnTo>
                <a:lnTo>
                  <a:pt x="308" y="52"/>
                </a:lnTo>
                <a:lnTo>
                  <a:pt x="308" y="53"/>
                </a:lnTo>
                <a:lnTo>
                  <a:pt x="308" y="53"/>
                </a:lnTo>
                <a:lnTo>
                  <a:pt x="309" y="53"/>
                </a:lnTo>
                <a:lnTo>
                  <a:pt x="310" y="53"/>
                </a:lnTo>
                <a:lnTo>
                  <a:pt x="311" y="53"/>
                </a:lnTo>
                <a:lnTo>
                  <a:pt x="311" y="53"/>
                </a:lnTo>
                <a:lnTo>
                  <a:pt x="311" y="54"/>
                </a:lnTo>
                <a:lnTo>
                  <a:pt x="311" y="54"/>
                </a:lnTo>
                <a:lnTo>
                  <a:pt x="311" y="55"/>
                </a:lnTo>
                <a:lnTo>
                  <a:pt x="311" y="56"/>
                </a:lnTo>
                <a:lnTo>
                  <a:pt x="312" y="56"/>
                </a:lnTo>
                <a:lnTo>
                  <a:pt x="312" y="57"/>
                </a:lnTo>
                <a:lnTo>
                  <a:pt x="313" y="56"/>
                </a:lnTo>
                <a:lnTo>
                  <a:pt x="313" y="56"/>
                </a:lnTo>
                <a:lnTo>
                  <a:pt x="314" y="56"/>
                </a:lnTo>
                <a:lnTo>
                  <a:pt x="314" y="56"/>
                </a:lnTo>
                <a:lnTo>
                  <a:pt x="315" y="56"/>
                </a:lnTo>
                <a:lnTo>
                  <a:pt x="315" y="57"/>
                </a:lnTo>
                <a:lnTo>
                  <a:pt x="315" y="57"/>
                </a:lnTo>
                <a:lnTo>
                  <a:pt x="316" y="57"/>
                </a:lnTo>
                <a:lnTo>
                  <a:pt x="315" y="57"/>
                </a:lnTo>
                <a:lnTo>
                  <a:pt x="315" y="58"/>
                </a:lnTo>
                <a:lnTo>
                  <a:pt x="314" y="58"/>
                </a:lnTo>
                <a:lnTo>
                  <a:pt x="315" y="59"/>
                </a:lnTo>
                <a:lnTo>
                  <a:pt x="315" y="59"/>
                </a:lnTo>
                <a:lnTo>
                  <a:pt x="316" y="59"/>
                </a:lnTo>
                <a:lnTo>
                  <a:pt x="316" y="60"/>
                </a:lnTo>
                <a:lnTo>
                  <a:pt x="316" y="60"/>
                </a:lnTo>
                <a:lnTo>
                  <a:pt x="316" y="61"/>
                </a:lnTo>
                <a:lnTo>
                  <a:pt x="316" y="61"/>
                </a:lnTo>
                <a:lnTo>
                  <a:pt x="316" y="62"/>
                </a:lnTo>
                <a:lnTo>
                  <a:pt x="316" y="63"/>
                </a:lnTo>
                <a:lnTo>
                  <a:pt x="316" y="63"/>
                </a:lnTo>
                <a:lnTo>
                  <a:pt x="316" y="64"/>
                </a:lnTo>
                <a:lnTo>
                  <a:pt x="315" y="65"/>
                </a:lnTo>
                <a:lnTo>
                  <a:pt x="315" y="65"/>
                </a:lnTo>
                <a:lnTo>
                  <a:pt x="314" y="65"/>
                </a:lnTo>
                <a:lnTo>
                  <a:pt x="314" y="65"/>
                </a:lnTo>
                <a:lnTo>
                  <a:pt x="313" y="64"/>
                </a:lnTo>
                <a:lnTo>
                  <a:pt x="313" y="63"/>
                </a:lnTo>
                <a:lnTo>
                  <a:pt x="312" y="63"/>
                </a:lnTo>
                <a:lnTo>
                  <a:pt x="312" y="64"/>
                </a:lnTo>
                <a:lnTo>
                  <a:pt x="312" y="64"/>
                </a:lnTo>
                <a:lnTo>
                  <a:pt x="311" y="64"/>
                </a:lnTo>
                <a:lnTo>
                  <a:pt x="311" y="64"/>
                </a:lnTo>
                <a:lnTo>
                  <a:pt x="310" y="65"/>
                </a:lnTo>
                <a:lnTo>
                  <a:pt x="310" y="65"/>
                </a:lnTo>
                <a:lnTo>
                  <a:pt x="309" y="65"/>
                </a:lnTo>
                <a:lnTo>
                  <a:pt x="309" y="65"/>
                </a:lnTo>
                <a:lnTo>
                  <a:pt x="308" y="64"/>
                </a:lnTo>
                <a:lnTo>
                  <a:pt x="308" y="64"/>
                </a:lnTo>
                <a:lnTo>
                  <a:pt x="308" y="64"/>
                </a:lnTo>
                <a:lnTo>
                  <a:pt x="308" y="63"/>
                </a:lnTo>
                <a:lnTo>
                  <a:pt x="306" y="63"/>
                </a:lnTo>
                <a:lnTo>
                  <a:pt x="306" y="64"/>
                </a:lnTo>
                <a:lnTo>
                  <a:pt x="305" y="64"/>
                </a:lnTo>
                <a:lnTo>
                  <a:pt x="305" y="64"/>
                </a:lnTo>
                <a:lnTo>
                  <a:pt x="304" y="64"/>
                </a:lnTo>
                <a:lnTo>
                  <a:pt x="304" y="64"/>
                </a:lnTo>
                <a:lnTo>
                  <a:pt x="304" y="65"/>
                </a:lnTo>
                <a:lnTo>
                  <a:pt x="303" y="65"/>
                </a:lnTo>
                <a:lnTo>
                  <a:pt x="303" y="65"/>
                </a:lnTo>
                <a:lnTo>
                  <a:pt x="303" y="66"/>
                </a:lnTo>
                <a:lnTo>
                  <a:pt x="303" y="67"/>
                </a:lnTo>
                <a:lnTo>
                  <a:pt x="303" y="67"/>
                </a:lnTo>
                <a:lnTo>
                  <a:pt x="302" y="67"/>
                </a:lnTo>
                <a:lnTo>
                  <a:pt x="302" y="67"/>
                </a:lnTo>
                <a:lnTo>
                  <a:pt x="301" y="67"/>
                </a:lnTo>
                <a:lnTo>
                  <a:pt x="301" y="67"/>
                </a:lnTo>
                <a:lnTo>
                  <a:pt x="301" y="67"/>
                </a:lnTo>
                <a:lnTo>
                  <a:pt x="300" y="68"/>
                </a:lnTo>
                <a:lnTo>
                  <a:pt x="299" y="68"/>
                </a:lnTo>
                <a:lnTo>
                  <a:pt x="299" y="68"/>
                </a:lnTo>
                <a:lnTo>
                  <a:pt x="298" y="69"/>
                </a:lnTo>
                <a:lnTo>
                  <a:pt x="299" y="70"/>
                </a:lnTo>
                <a:lnTo>
                  <a:pt x="299" y="70"/>
                </a:lnTo>
                <a:lnTo>
                  <a:pt x="298" y="70"/>
                </a:lnTo>
                <a:lnTo>
                  <a:pt x="299" y="71"/>
                </a:lnTo>
                <a:lnTo>
                  <a:pt x="299" y="71"/>
                </a:lnTo>
                <a:lnTo>
                  <a:pt x="299" y="72"/>
                </a:lnTo>
                <a:lnTo>
                  <a:pt x="300" y="73"/>
                </a:lnTo>
                <a:lnTo>
                  <a:pt x="300" y="73"/>
                </a:lnTo>
                <a:lnTo>
                  <a:pt x="301" y="74"/>
                </a:lnTo>
                <a:lnTo>
                  <a:pt x="301" y="74"/>
                </a:lnTo>
                <a:lnTo>
                  <a:pt x="301" y="74"/>
                </a:lnTo>
                <a:lnTo>
                  <a:pt x="302" y="75"/>
                </a:lnTo>
                <a:lnTo>
                  <a:pt x="302" y="75"/>
                </a:lnTo>
                <a:lnTo>
                  <a:pt x="302" y="75"/>
                </a:lnTo>
                <a:lnTo>
                  <a:pt x="302" y="76"/>
                </a:lnTo>
                <a:lnTo>
                  <a:pt x="303" y="77"/>
                </a:lnTo>
                <a:lnTo>
                  <a:pt x="304" y="77"/>
                </a:lnTo>
                <a:lnTo>
                  <a:pt x="305" y="76"/>
                </a:lnTo>
                <a:lnTo>
                  <a:pt x="305" y="77"/>
                </a:lnTo>
                <a:lnTo>
                  <a:pt x="305" y="77"/>
                </a:lnTo>
                <a:lnTo>
                  <a:pt x="305" y="78"/>
                </a:lnTo>
                <a:lnTo>
                  <a:pt x="306" y="78"/>
                </a:lnTo>
                <a:lnTo>
                  <a:pt x="306" y="78"/>
                </a:lnTo>
                <a:lnTo>
                  <a:pt x="307" y="78"/>
                </a:lnTo>
                <a:lnTo>
                  <a:pt x="307" y="79"/>
                </a:lnTo>
                <a:lnTo>
                  <a:pt x="308" y="79"/>
                </a:lnTo>
                <a:lnTo>
                  <a:pt x="308" y="79"/>
                </a:lnTo>
                <a:lnTo>
                  <a:pt x="308" y="79"/>
                </a:lnTo>
                <a:lnTo>
                  <a:pt x="308" y="80"/>
                </a:lnTo>
                <a:lnTo>
                  <a:pt x="308" y="80"/>
                </a:lnTo>
                <a:lnTo>
                  <a:pt x="308" y="81"/>
                </a:lnTo>
                <a:lnTo>
                  <a:pt x="307" y="81"/>
                </a:lnTo>
                <a:lnTo>
                  <a:pt x="307" y="81"/>
                </a:lnTo>
                <a:lnTo>
                  <a:pt x="306" y="82"/>
                </a:lnTo>
                <a:lnTo>
                  <a:pt x="306" y="82"/>
                </a:lnTo>
                <a:lnTo>
                  <a:pt x="306" y="83"/>
                </a:lnTo>
                <a:lnTo>
                  <a:pt x="306" y="83"/>
                </a:lnTo>
                <a:lnTo>
                  <a:pt x="306" y="84"/>
                </a:lnTo>
                <a:lnTo>
                  <a:pt x="306" y="84"/>
                </a:lnTo>
                <a:lnTo>
                  <a:pt x="305" y="84"/>
                </a:lnTo>
                <a:lnTo>
                  <a:pt x="305" y="85"/>
                </a:lnTo>
                <a:lnTo>
                  <a:pt x="305" y="86"/>
                </a:lnTo>
                <a:lnTo>
                  <a:pt x="304" y="86"/>
                </a:lnTo>
                <a:lnTo>
                  <a:pt x="304" y="87"/>
                </a:lnTo>
                <a:lnTo>
                  <a:pt x="304" y="87"/>
                </a:lnTo>
                <a:lnTo>
                  <a:pt x="304" y="87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2" y="88"/>
                </a:lnTo>
                <a:lnTo>
                  <a:pt x="302" y="88"/>
                </a:lnTo>
                <a:lnTo>
                  <a:pt x="301" y="89"/>
                </a:lnTo>
                <a:lnTo>
                  <a:pt x="301" y="89"/>
                </a:lnTo>
                <a:lnTo>
                  <a:pt x="301" y="90"/>
                </a:lnTo>
                <a:lnTo>
                  <a:pt x="301" y="90"/>
                </a:lnTo>
                <a:lnTo>
                  <a:pt x="301" y="91"/>
                </a:lnTo>
                <a:lnTo>
                  <a:pt x="301" y="92"/>
                </a:lnTo>
                <a:lnTo>
                  <a:pt x="301" y="92"/>
                </a:lnTo>
                <a:lnTo>
                  <a:pt x="301" y="93"/>
                </a:lnTo>
                <a:lnTo>
                  <a:pt x="301" y="94"/>
                </a:lnTo>
                <a:lnTo>
                  <a:pt x="301" y="94"/>
                </a:lnTo>
                <a:lnTo>
                  <a:pt x="301" y="95"/>
                </a:lnTo>
                <a:lnTo>
                  <a:pt x="301" y="95"/>
                </a:lnTo>
                <a:lnTo>
                  <a:pt x="302" y="96"/>
                </a:lnTo>
                <a:lnTo>
                  <a:pt x="302" y="97"/>
                </a:lnTo>
                <a:lnTo>
                  <a:pt x="302" y="97"/>
                </a:lnTo>
                <a:lnTo>
                  <a:pt x="303" y="98"/>
                </a:lnTo>
                <a:lnTo>
                  <a:pt x="303" y="98"/>
                </a:lnTo>
                <a:lnTo>
                  <a:pt x="304" y="99"/>
                </a:lnTo>
                <a:lnTo>
                  <a:pt x="304" y="99"/>
                </a:lnTo>
                <a:lnTo>
                  <a:pt x="305" y="99"/>
                </a:lnTo>
                <a:lnTo>
                  <a:pt x="305" y="99"/>
                </a:lnTo>
                <a:lnTo>
                  <a:pt x="305" y="99"/>
                </a:lnTo>
                <a:lnTo>
                  <a:pt x="305" y="99"/>
                </a:lnTo>
                <a:lnTo>
                  <a:pt x="305" y="100"/>
                </a:lnTo>
                <a:lnTo>
                  <a:pt x="305" y="101"/>
                </a:lnTo>
                <a:lnTo>
                  <a:pt x="306" y="101"/>
                </a:lnTo>
                <a:lnTo>
                  <a:pt x="306" y="101"/>
                </a:lnTo>
                <a:lnTo>
                  <a:pt x="307" y="101"/>
                </a:lnTo>
                <a:lnTo>
                  <a:pt x="308" y="102"/>
                </a:lnTo>
                <a:lnTo>
                  <a:pt x="308" y="102"/>
                </a:lnTo>
                <a:lnTo>
                  <a:pt x="308" y="102"/>
                </a:lnTo>
                <a:lnTo>
                  <a:pt x="309" y="102"/>
                </a:lnTo>
                <a:lnTo>
                  <a:pt x="309" y="102"/>
                </a:lnTo>
                <a:lnTo>
                  <a:pt x="310" y="102"/>
                </a:lnTo>
                <a:lnTo>
                  <a:pt x="310" y="102"/>
                </a:lnTo>
                <a:lnTo>
                  <a:pt x="310" y="103"/>
                </a:lnTo>
                <a:lnTo>
                  <a:pt x="310" y="103"/>
                </a:lnTo>
                <a:lnTo>
                  <a:pt x="310" y="104"/>
                </a:lnTo>
                <a:lnTo>
                  <a:pt x="310" y="104"/>
                </a:lnTo>
                <a:lnTo>
                  <a:pt x="309" y="104"/>
                </a:lnTo>
                <a:lnTo>
                  <a:pt x="308" y="105"/>
                </a:lnTo>
                <a:lnTo>
                  <a:pt x="308" y="106"/>
                </a:lnTo>
                <a:lnTo>
                  <a:pt x="309" y="106"/>
                </a:lnTo>
                <a:lnTo>
                  <a:pt x="309" y="107"/>
                </a:lnTo>
                <a:lnTo>
                  <a:pt x="310" y="107"/>
                </a:lnTo>
                <a:lnTo>
                  <a:pt x="310" y="107"/>
                </a:lnTo>
                <a:lnTo>
                  <a:pt x="310" y="108"/>
                </a:lnTo>
                <a:lnTo>
                  <a:pt x="311" y="108"/>
                </a:lnTo>
                <a:lnTo>
                  <a:pt x="310" y="108"/>
                </a:lnTo>
                <a:lnTo>
                  <a:pt x="310" y="109"/>
                </a:lnTo>
                <a:lnTo>
                  <a:pt x="310" y="109"/>
                </a:lnTo>
                <a:lnTo>
                  <a:pt x="310" y="110"/>
                </a:lnTo>
                <a:lnTo>
                  <a:pt x="310" y="110"/>
                </a:lnTo>
                <a:lnTo>
                  <a:pt x="309" y="111"/>
                </a:lnTo>
                <a:lnTo>
                  <a:pt x="309" y="111"/>
                </a:lnTo>
                <a:lnTo>
                  <a:pt x="309" y="111"/>
                </a:lnTo>
                <a:lnTo>
                  <a:pt x="309" y="112"/>
                </a:lnTo>
                <a:lnTo>
                  <a:pt x="310" y="112"/>
                </a:lnTo>
                <a:lnTo>
                  <a:pt x="310" y="113"/>
                </a:lnTo>
                <a:lnTo>
                  <a:pt x="311" y="113"/>
                </a:lnTo>
                <a:lnTo>
                  <a:pt x="311" y="114"/>
                </a:lnTo>
                <a:lnTo>
                  <a:pt x="312" y="114"/>
                </a:lnTo>
                <a:lnTo>
                  <a:pt x="311" y="114"/>
                </a:lnTo>
                <a:lnTo>
                  <a:pt x="311" y="115"/>
                </a:lnTo>
                <a:lnTo>
                  <a:pt x="311" y="115"/>
                </a:lnTo>
                <a:lnTo>
                  <a:pt x="310" y="115"/>
                </a:lnTo>
                <a:lnTo>
                  <a:pt x="310" y="115"/>
                </a:lnTo>
                <a:lnTo>
                  <a:pt x="310" y="116"/>
                </a:lnTo>
                <a:lnTo>
                  <a:pt x="309" y="116"/>
                </a:lnTo>
                <a:lnTo>
                  <a:pt x="309" y="117"/>
                </a:lnTo>
                <a:lnTo>
                  <a:pt x="308" y="117"/>
                </a:lnTo>
                <a:lnTo>
                  <a:pt x="308" y="118"/>
                </a:lnTo>
                <a:lnTo>
                  <a:pt x="309" y="119"/>
                </a:lnTo>
                <a:lnTo>
                  <a:pt x="310" y="119"/>
                </a:lnTo>
                <a:lnTo>
                  <a:pt x="309" y="120"/>
                </a:lnTo>
                <a:lnTo>
                  <a:pt x="309" y="121"/>
                </a:lnTo>
                <a:lnTo>
                  <a:pt x="310" y="121"/>
                </a:lnTo>
                <a:lnTo>
                  <a:pt x="309" y="121"/>
                </a:lnTo>
                <a:lnTo>
                  <a:pt x="309" y="121"/>
                </a:lnTo>
                <a:lnTo>
                  <a:pt x="308" y="122"/>
                </a:lnTo>
                <a:lnTo>
                  <a:pt x="308" y="122"/>
                </a:lnTo>
                <a:lnTo>
                  <a:pt x="308" y="123"/>
                </a:lnTo>
                <a:lnTo>
                  <a:pt x="307" y="123"/>
                </a:lnTo>
                <a:lnTo>
                  <a:pt x="307" y="124"/>
                </a:lnTo>
                <a:lnTo>
                  <a:pt x="307" y="124"/>
                </a:lnTo>
                <a:lnTo>
                  <a:pt x="307" y="125"/>
                </a:lnTo>
                <a:lnTo>
                  <a:pt x="308" y="125"/>
                </a:lnTo>
                <a:lnTo>
                  <a:pt x="307" y="126"/>
                </a:lnTo>
                <a:lnTo>
                  <a:pt x="307" y="127"/>
                </a:lnTo>
                <a:lnTo>
                  <a:pt x="307" y="127"/>
                </a:lnTo>
                <a:lnTo>
                  <a:pt x="307" y="128"/>
                </a:lnTo>
                <a:lnTo>
                  <a:pt x="307" y="128"/>
                </a:lnTo>
                <a:lnTo>
                  <a:pt x="308" y="128"/>
                </a:lnTo>
                <a:lnTo>
                  <a:pt x="307" y="129"/>
                </a:lnTo>
                <a:lnTo>
                  <a:pt x="307" y="130"/>
                </a:lnTo>
                <a:lnTo>
                  <a:pt x="307" y="130"/>
                </a:lnTo>
                <a:lnTo>
                  <a:pt x="307" y="131"/>
                </a:lnTo>
                <a:lnTo>
                  <a:pt x="307" y="131"/>
                </a:lnTo>
                <a:lnTo>
                  <a:pt x="306" y="131"/>
                </a:lnTo>
                <a:lnTo>
                  <a:pt x="306" y="132"/>
                </a:lnTo>
                <a:lnTo>
                  <a:pt x="305" y="132"/>
                </a:lnTo>
                <a:lnTo>
                  <a:pt x="305" y="133"/>
                </a:lnTo>
                <a:lnTo>
                  <a:pt x="305" y="133"/>
                </a:lnTo>
                <a:lnTo>
                  <a:pt x="305" y="134"/>
                </a:lnTo>
                <a:lnTo>
                  <a:pt x="304" y="134"/>
                </a:lnTo>
                <a:lnTo>
                  <a:pt x="304" y="134"/>
                </a:lnTo>
                <a:lnTo>
                  <a:pt x="304" y="135"/>
                </a:lnTo>
                <a:lnTo>
                  <a:pt x="304" y="136"/>
                </a:lnTo>
                <a:lnTo>
                  <a:pt x="304" y="136"/>
                </a:lnTo>
                <a:lnTo>
                  <a:pt x="304" y="136"/>
                </a:lnTo>
                <a:lnTo>
                  <a:pt x="304" y="137"/>
                </a:lnTo>
                <a:lnTo>
                  <a:pt x="304" y="137"/>
                </a:lnTo>
                <a:lnTo>
                  <a:pt x="303" y="138"/>
                </a:lnTo>
                <a:lnTo>
                  <a:pt x="303" y="139"/>
                </a:lnTo>
                <a:lnTo>
                  <a:pt x="302" y="140"/>
                </a:lnTo>
                <a:lnTo>
                  <a:pt x="302" y="140"/>
                </a:lnTo>
                <a:lnTo>
                  <a:pt x="302" y="141"/>
                </a:lnTo>
                <a:lnTo>
                  <a:pt x="302" y="141"/>
                </a:lnTo>
                <a:lnTo>
                  <a:pt x="302" y="142"/>
                </a:lnTo>
                <a:lnTo>
                  <a:pt x="303" y="142"/>
                </a:lnTo>
                <a:lnTo>
                  <a:pt x="303" y="143"/>
                </a:lnTo>
                <a:lnTo>
                  <a:pt x="303" y="143"/>
                </a:lnTo>
                <a:lnTo>
                  <a:pt x="303" y="144"/>
                </a:lnTo>
                <a:lnTo>
                  <a:pt x="303" y="144"/>
                </a:lnTo>
                <a:lnTo>
                  <a:pt x="303" y="144"/>
                </a:lnTo>
                <a:lnTo>
                  <a:pt x="303" y="144"/>
                </a:lnTo>
                <a:lnTo>
                  <a:pt x="303" y="145"/>
                </a:lnTo>
                <a:lnTo>
                  <a:pt x="303" y="145"/>
                </a:lnTo>
                <a:lnTo>
                  <a:pt x="303" y="146"/>
                </a:lnTo>
                <a:lnTo>
                  <a:pt x="304" y="148"/>
                </a:lnTo>
                <a:lnTo>
                  <a:pt x="304" y="149"/>
                </a:lnTo>
                <a:lnTo>
                  <a:pt x="304" y="149"/>
                </a:lnTo>
                <a:lnTo>
                  <a:pt x="304" y="150"/>
                </a:lnTo>
                <a:lnTo>
                  <a:pt x="304" y="151"/>
                </a:lnTo>
                <a:lnTo>
                  <a:pt x="304" y="151"/>
                </a:lnTo>
                <a:lnTo>
                  <a:pt x="304" y="151"/>
                </a:lnTo>
                <a:lnTo>
                  <a:pt x="303" y="151"/>
                </a:lnTo>
                <a:lnTo>
                  <a:pt x="303" y="151"/>
                </a:lnTo>
                <a:lnTo>
                  <a:pt x="302" y="152"/>
                </a:lnTo>
                <a:lnTo>
                  <a:pt x="302" y="152"/>
                </a:lnTo>
                <a:lnTo>
                  <a:pt x="301" y="152"/>
                </a:lnTo>
                <a:lnTo>
                  <a:pt x="301" y="152"/>
                </a:lnTo>
                <a:lnTo>
                  <a:pt x="301" y="152"/>
                </a:lnTo>
                <a:lnTo>
                  <a:pt x="300" y="152"/>
                </a:lnTo>
                <a:lnTo>
                  <a:pt x="299" y="155"/>
                </a:lnTo>
                <a:lnTo>
                  <a:pt x="299" y="157"/>
                </a:lnTo>
                <a:lnTo>
                  <a:pt x="299" y="158"/>
                </a:lnTo>
                <a:lnTo>
                  <a:pt x="299" y="159"/>
                </a:lnTo>
                <a:lnTo>
                  <a:pt x="300" y="158"/>
                </a:lnTo>
                <a:lnTo>
                  <a:pt x="301" y="159"/>
                </a:lnTo>
                <a:lnTo>
                  <a:pt x="301" y="159"/>
                </a:lnTo>
                <a:lnTo>
                  <a:pt x="301" y="160"/>
                </a:lnTo>
                <a:lnTo>
                  <a:pt x="301" y="160"/>
                </a:lnTo>
                <a:lnTo>
                  <a:pt x="301" y="161"/>
                </a:lnTo>
                <a:lnTo>
                  <a:pt x="301" y="161"/>
                </a:lnTo>
                <a:lnTo>
                  <a:pt x="301" y="161"/>
                </a:lnTo>
                <a:lnTo>
                  <a:pt x="301" y="162"/>
                </a:lnTo>
                <a:lnTo>
                  <a:pt x="301" y="163"/>
                </a:lnTo>
                <a:lnTo>
                  <a:pt x="301" y="163"/>
                </a:lnTo>
                <a:lnTo>
                  <a:pt x="301" y="164"/>
                </a:lnTo>
                <a:lnTo>
                  <a:pt x="301" y="164"/>
                </a:lnTo>
                <a:lnTo>
                  <a:pt x="301" y="165"/>
                </a:lnTo>
                <a:lnTo>
                  <a:pt x="301" y="165"/>
                </a:lnTo>
                <a:lnTo>
                  <a:pt x="301" y="165"/>
                </a:lnTo>
                <a:lnTo>
                  <a:pt x="300" y="165"/>
                </a:lnTo>
                <a:lnTo>
                  <a:pt x="300" y="166"/>
                </a:lnTo>
                <a:lnTo>
                  <a:pt x="299" y="167"/>
                </a:lnTo>
                <a:lnTo>
                  <a:pt x="299" y="168"/>
                </a:lnTo>
                <a:lnTo>
                  <a:pt x="299" y="168"/>
                </a:lnTo>
                <a:lnTo>
                  <a:pt x="299" y="169"/>
                </a:lnTo>
                <a:lnTo>
                  <a:pt x="299" y="169"/>
                </a:lnTo>
                <a:lnTo>
                  <a:pt x="299" y="170"/>
                </a:lnTo>
                <a:lnTo>
                  <a:pt x="300" y="170"/>
                </a:lnTo>
                <a:lnTo>
                  <a:pt x="300" y="171"/>
                </a:lnTo>
                <a:lnTo>
                  <a:pt x="301" y="172"/>
                </a:lnTo>
                <a:lnTo>
                  <a:pt x="301" y="172"/>
                </a:lnTo>
                <a:lnTo>
                  <a:pt x="301" y="173"/>
                </a:lnTo>
                <a:lnTo>
                  <a:pt x="301" y="173"/>
                </a:lnTo>
                <a:lnTo>
                  <a:pt x="301" y="174"/>
                </a:lnTo>
                <a:lnTo>
                  <a:pt x="301" y="174"/>
                </a:lnTo>
                <a:lnTo>
                  <a:pt x="301" y="175"/>
                </a:lnTo>
                <a:lnTo>
                  <a:pt x="301" y="175"/>
                </a:lnTo>
                <a:lnTo>
                  <a:pt x="301" y="176"/>
                </a:lnTo>
                <a:lnTo>
                  <a:pt x="301" y="176"/>
                </a:lnTo>
                <a:lnTo>
                  <a:pt x="301" y="177"/>
                </a:lnTo>
                <a:lnTo>
                  <a:pt x="301" y="178"/>
                </a:lnTo>
                <a:lnTo>
                  <a:pt x="302" y="179"/>
                </a:lnTo>
                <a:lnTo>
                  <a:pt x="302" y="179"/>
                </a:lnTo>
                <a:lnTo>
                  <a:pt x="303" y="179"/>
                </a:lnTo>
                <a:lnTo>
                  <a:pt x="303" y="180"/>
                </a:lnTo>
                <a:lnTo>
                  <a:pt x="303" y="180"/>
                </a:lnTo>
                <a:lnTo>
                  <a:pt x="304" y="181"/>
                </a:lnTo>
                <a:lnTo>
                  <a:pt x="304" y="182"/>
                </a:lnTo>
                <a:lnTo>
                  <a:pt x="304" y="182"/>
                </a:lnTo>
                <a:lnTo>
                  <a:pt x="304" y="182"/>
                </a:lnTo>
                <a:lnTo>
                  <a:pt x="305" y="182"/>
                </a:lnTo>
                <a:lnTo>
                  <a:pt x="305" y="183"/>
                </a:lnTo>
                <a:lnTo>
                  <a:pt x="305" y="183"/>
                </a:lnTo>
                <a:lnTo>
                  <a:pt x="306" y="183"/>
                </a:lnTo>
                <a:lnTo>
                  <a:pt x="306" y="184"/>
                </a:lnTo>
                <a:lnTo>
                  <a:pt x="308" y="184"/>
                </a:lnTo>
                <a:lnTo>
                  <a:pt x="307" y="185"/>
                </a:lnTo>
                <a:lnTo>
                  <a:pt x="307" y="185"/>
                </a:lnTo>
                <a:lnTo>
                  <a:pt x="307" y="186"/>
                </a:lnTo>
                <a:lnTo>
                  <a:pt x="303" y="195"/>
                </a:lnTo>
                <a:lnTo>
                  <a:pt x="303" y="196"/>
                </a:lnTo>
                <a:lnTo>
                  <a:pt x="303" y="196"/>
                </a:lnTo>
                <a:lnTo>
                  <a:pt x="303" y="197"/>
                </a:lnTo>
                <a:lnTo>
                  <a:pt x="303" y="198"/>
                </a:lnTo>
                <a:lnTo>
                  <a:pt x="303" y="198"/>
                </a:lnTo>
                <a:lnTo>
                  <a:pt x="303" y="199"/>
                </a:lnTo>
                <a:lnTo>
                  <a:pt x="304" y="199"/>
                </a:lnTo>
                <a:lnTo>
                  <a:pt x="304" y="200"/>
                </a:lnTo>
                <a:lnTo>
                  <a:pt x="304" y="200"/>
                </a:lnTo>
                <a:lnTo>
                  <a:pt x="304" y="201"/>
                </a:lnTo>
                <a:lnTo>
                  <a:pt x="304" y="202"/>
                </a:lnTo>
                <a:lnTo>
                  <a:pt x="304" y="202"/>
                </a:lnTo>
                <a:lnTo>
                  <a:pt x="304" y="203"/>
                </a:lnTo>
                <a:lnTo>
                  <a:pt x="304" y="203"/>
                </a:lnTo>
                <a:lnTo>
                  <a:pt x="304" y="204"/>
                </a:lnTo>
                <a:lnTo>
                  <a:pt x="304" y="204"/>
                </a:lnTo>
                <a:lnTo>
                  <a:pt x="304" y="205"/>
                </a:lnTo>
                <a:lnTo>
                  <a:pt x="304" y="206"/>
                </a:lnTo>
                <a:lnTo>
                  <a:pt x="304" y="207"/>
                </a:lnTo>
                <a:lnTo>
                  <a:pt x="304" y="207"/>
                </a:lnTo>
                <a:lnTo>
                  <a:pt x="304" y="208"/>
                </a:lnTo>
                <a:lnTo>
                  <a:pt x="304" y="208"/>
                </a:lnTo>
                <a:lnTo>
                  <a:pt x="304" y="209"/>
                </a:lnTo>
                <a:lnTo>
                  <a:pt x="304" y="209"/>
                </a:lnTo>
                <a:lnTo>
                  <a:pt x="304" y="210"/>
                </a:lnTo>
                <a:lnTo>
                  <a:pt x="304" y="211"/>
                </a:lnTo>
                <a:lnTo>
                  <a:pt x="304" y="211"/>
                </a:lnTo>
                <a:lnTo>
                  <a:pt x="304" y="211"/>
                </a:lnTo>
                <a:lnTo>
                  <a:pt x="304" y="212"/>
                </a:lnTo>
                <a:lnTo>
                  <a:pt x="303" y="212"/>
                </a:lnTo>
                <a:lnTo>
                  <a:pt x="303" y="212"/>
                </a:lnTo>
                <a:lnTo>
                  <a:pt x="302" y="212"/>
                </a:lnTo>
                <a:lnTo>
                  <a:pt x="302" y="213"/>
                </a:lnTo>
                <a:lnTo>
                  <a:pt x="301" y="214"/>
                </a:lnTo>
                <a:lnTo>
                  <a:pt x="301" y="214"/>
                </a:lnTo>
                <a:lnTo>
                  <a:pt x="301" y="215"/>
                </a:lnTo>
                <a:lnTo>
                  <a:pt x="301" y="215"/>
                </a:lnTo>
                <a:lnTo>
                  <a:pt x="301" y="216"/>
                </a:lnTo>
                <a:lnTo>
                  <a:pt x="301" y="217"/>
                </a:lnTo>
                <a:lnTo>
                  <a:pt x="301" y="217"/>
                </a:lnTo>
                <a:lnTo>
                  <a:pt x="301" y="218"/>
                </a:lnTo>
                <a:lnTo>
                  <a:pt x="301" y="218"/>
                </a:lnTo>
                <a:lnTo>
                  <a:pt x="301" y="219"/>
                </a:lnTo>
                <a:lnTo>
                  <a:pt x="301" y="219"/>
                </a:lnTo>
                <a:lnTo>
                  <a:pt x="301" y="219"/>
                </a:lnTo>
                <a:lnTo>
                  <a:pt x="301" y="220"/>
                </a:lnTo>
                <a:lnTo>
                  <a:pt x="301" y="221"/>
                </a:lnTo>
                <a:lnTo>
                  <a:pt x="301" y="221"/>
                </a:lnTo>
                <a:lnTo>
                  <a:pt x="302" y="221"/>
                </a:lnTo>
                <a:lnTo>
                  <a:pt x="302" y="222"/>
                </a:lnTo>
                <a:lnTo>
                  <a:pt x="302" y="222"/>
                </a:lnTo>
                <a:lnTo>
                  <a:pt x="303" y="223"/>
                </a:lnTo>
                <a:lnTo>
                  <a:pt x="303" y="223"/>
                </a:lnTo>
                <a:lnTo>
                  <a:pt x="304" y="224"/>
                </a:lnTo>
                <a:lnTo>
                  <a:pt x="304" y="224"/>
                </a:lnTo>
                <a:lnTo>
                  <a:pt x="304" y="225"/>
                </a:lnTo>
                <a:lnTo>
                  <a:pt x="304" y="225"/>
                </a:lnTo>
                <a:lnTo>
                  <a:pt x="303" y="225"/>
                </a:lnTo>
                <a:lnTo>
                  <a:pt x="303" y="226"/>
                </a:lnTo>
                <a:lnTo>
                  <a:pt x="303" y="226"/>
                </a:lnTo>
                <a:lnTo>
                  <a:pt x="303" y="227"/>
                </a:lnTo>
                <a:lnTo>
                  <a:pt x="302" y="227"/>
                </a:lnTo>
                <a:lnTo>
                  <a:pt x="302" y="227"/>
                </a:lnTo>
                <a:lnTo>
                  <a:pt x="302" y="227"/>
                </a:lnTo>
                <a:lnTo>
                  <a:pt x="302" y="228"/>
                </a:lnTo>
                <a:lnTo>
                  <a:pt x="301" y="228"/>
                </a:lnTo>
                <a:lnTo>
                  <a:pt x="301" y="228"/>
                </a:lnTo>
                <a:lnTo>
                  <a:pt x="300" y="228"/>
                </a:lnTo>
                <a:lnTo>
                  <a:pt x="300" y="228"/>
                </a:lnTo>
                <a:lnTo>
                  <a:pt x="299" y="228"/>
                </a:lnTo>
                <a:lnTo>
                  <a:pt x="299" y="228"/>
                </a:lnTo>
                <a:lnTo>
                  <a:pt x="299" y="228"/>
                </a:lnTo>
                <a:lnTo>
                  <a:pt x="299" y="229"/>
                </a:lnTo>
                <a:lnTo>
                  <a:pt x="299" y="229"/>
                </a:lnTo>
                <a:lnTo>
                  <a:pt x="298" y="229"/>
                </a:lnTo>
                <a:lnTo>
                  <a:pt x="298" y="229"/>
                </a:lnTo>
                <a:lnTo>
                  <a:pt x="298" y="229"/>
                </a:lnTo>
                <a:lnTo>
                  <a:pt x="297" y="229"/>
                </a:lnTo>
                <a:lnTo>
                  <a:pt x="297" y="232"/>
                </a:lnTo>
                <a:lnTo>
                  <a:pt x="297" y="234"/>
                </a:lnTo>
                <a:lnTo>
                  <a:pt x="298" y="235"/>
                </a:lnTo>
                <a:lnTo>
                  <a:pt x="298" y="236"/>
                </a:lnTo>
                <a:lnTo>
                  <a:pt x="297" y="236"/>
                </a:lnTo>
                <a:lnTo>
                  <a:pt x="297" y="237"/>
                </a:lnTo>
                <a:lnTo>
                  <a:pt x="297" y="238"/>
                </a:lnTo>
                <a:lnTo>
                  <a:pt x="297" y="238"/>
                </a:lnTo>
                <a:lnTo>
                  <a:pt x="296" y="239"/>
                </a:lnTo>
                <a:lnTo>
                  <a:pt x="296" y="240"/>
                </a:lnTo>
                <a:lnTo>
                  <a:pt x="295" y="240"/>
                </a:lnTo>
                <a:lnTo>
                  <a:pt x="295" y="240"/>
                </a:lnTo>
                <a:lnTo>
                  <a:pt x="295" y="241"/>
                </a:lnTo>
                <a:lnTo>
                  <a:pt x="295" y="242"/>
                </a:lnTo>
                <a:lnTo>
                  <a:pt x="294" y="243"/>
                </a:lnTo>
                <a:lnTo>
                  <a:pt x="294" y="243"/>
                </a:lnTo>
                <a:lnTo>
                  <a:pt x="294" y="244"/>
                </a:lnTo>
                <a:lnTo>
                  <a:pt x="294" y="244"/>
                </a:lnTo>
                <a:lnTo>
                  <a:pt x="293" y="245"/>
                </a:lnTo>
                <a:lnTo>
                  <a:pt x="293" y="245"/>
                </a:lnTo>
                <a:lnTo>
                  <a:pt x="293" y="246"/>
                </a:lnTo>
                <a:lnTo>
                  <a:pt x="293" y="246"/>
                </a:lnTo>
                <a:lnTo>
                  <a:pt x="293" y="247"/>
                </a:lnTo>
                <a:lnTo>
                  <a:pt x="292" y="248"/>
                </a:lnTo>
                <a:lnTo>
                  <a:pt x="291" y="249"/>
                </a:lnTo>
                <a:lnTo>
                  <a:pt x="291" y="251"/>
                </a:lnTo>
                <a:lnTo>
                  <a:pt x="291" y="251"/>
                </a:lnTo>
                <a:lnTo>
                  <a:pt x="291" y="252"/>
                </a:lnTo>
                <a:lnTo>
                  <a:pt x="291" y="252"/>
                </a:lnTo>
                <a:lnTo>
                  <a:pt x="290" y="253"/>
                </a:lnTo>
                <a:lnTo>
                  <a:pt x="290" y="254"/>
                </a:lnTo>
                <a:lnTo>
                  <a:pt x="290" y="255"/>
                </a:lnTo>
                <a:lnTo>
                  <a:pt x="289" y="255"/>
                </a:lnTo>
                <a:lnTo>
                  <a:pt x="288" y="255"/>
                </a:lnTo>
                <a:lnTo>
                  <a:pt x="287" y="255"/>
                </a:lnTo>
                <a:lnTo>
                  <a:pt x="286" y="255"/>
                </a:lnTo>
                <a:lnTo>
                  <a:pt x="285" y="255"/>
                </a:lnTo>
                <a:lnTo>
                  <a:pt x="285" y="256"/>
                </a:lnTo>
                <a:lnTo>
                  <a:pt x="285" y="256"/>
                </a:lnTo>
                <a:lnTo>
                  <a:pt x="284" y="256"/>
                </a:lnTo>
                <a:lnTo>
                  <a:pt x="283" y="256"/>
                </a:lnTo>
                <a:lnTo>
                  <a:pt x="283" y="257"/>
                </a:lnTo>
                <a:lnTo>
                  <a:pt x="283" y="257"/>
                </a:lnTo>
                <a:lnTo>
                  <a:pt x="283" y="257"/>
                </a:lnTo>
                <a:lnTo>
                  <a:pt x="282" y="257"/>
                </a:lnTo>
                <a:lnTo>
                  <a:pt x="282" y="257"/>
                </a:lnTo>
                <a:lnTo>
                  <a:pt x="281" y="257"/>
                </a:lnTo>
                <a:lnTo>
                  <a:pt x="281" y="257"/>
                </a:lnTo>
                <a:lnTo>
                  <a:pt x="280" y="257"/>
                </a:lnTo>
                <a:lnTo>
                  <a:pt x="280" y="257"/>
                </a:lnTo>
                <a:lnTo>
                  <a:pt x="279" y="257"/>
                </a:lnTo>
                <a:lnTo>
                  <a:pt x="279" y="256"/>
                </a:lnTo>
                <a:lnTo>
                  <a:pt x="279" y="256"/>
                </a:lnTo>
                <a:lnTo>
                  <a:pt x="278" y="255"/>
                </a:lnTo>
                <a:lnTo>
                  <a:pt x="277" y="255"/>
                </a:lnTo>
                <a:lnTo>
                  <a:pt x="277" y="254"/>
                </a:lnTo>
                <a:lnTo>
                  <a:pt x="276" y="254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5" y="252"/>
                </a:lnTo>
                <a:lnTo>
                  <a:pt x="275" y="251"/>
                </a:lnTo>
                <a:lnTo>
                  <a:pt x="275" y="251"/>
                </a:lnTo>
                <a:lnTo>
                  <a:pt x="275" y="251"/>
                </a:lnTo>
                <a:lnTo>
                  <a:pt x="275" y="250"/>
                </a:lnTo>
                <a:lnTo>
                  <a:pt x="275" y="249"/>
                </a:lnTo>
                <a:lnTo>
                  <a:pt x="276" y="249"/>
                </a:lnTo>
                <a:lnTo>
                  <a:pt x="275" y="249"/>
                </a:lnTo>
                <a:lnTo>
                  <a:pt x="275" y="248"/>
                </a:lnTo>
                <a:lnTo>
                  <a:pt x="275" y="247"/>
                </a:lnTo>
                <a:lnTo>
                  <a:pt x="275" y="246"/>
                </a:lnTo>
                <a:lnTo>
                  <a:pt x="275" y="245"/>
                </a:lnTo>
                <a:lnTo>
                  <a:pt x="275" y="245"/>
                </a:lnTo>
                <a:lnTo>
                  <a:pt x="275" y="244"/>
                </a:lnTo>
                <a:lnTo>
                  <a:pt x="275" y="244"/>
                </a:lnTo>
                <a:lnTo>
                  <a:pt x="275" y="243"/>
                </a:lnTo>
                <a:lnTo>
                  <a:pt x="275" y="243"/>
                </a:lnTo>
                <a:lnTo>
                  <a:pt x="275" y="242"/>
                </a:lnTo>
                <a:lnTo>
                  <a:pt x="275" y="242"/>
                </a:lnTo>
                <a:lnTo>
                  <a:pt x="274" y="242"/>
                </a:lnTo>
                <a:lnTo>
                  <a:pt x="274" y="241"/>
                </a:lnTo>
                <a:lnTo>
                  <a:pt x="273" y="241"/>
                </a:lnTo>
                <a:lnTo>
                  <a:pt x="273" y="241"/>
                </a:lnTo>
                <a:lnTo>
                  <a:pt x="272" y="241"/>
                </a:lnTo>
                <a:lnTo>
                  <a:pt x="272" y="241"/>
                </a:lnTo>
                <a:lnTo>
                  <a:pt x="271" y="241"/>
                </a:lnTo>
                <a:lnTo>
                  <a:pt x="271" y="241"/>
                </a:lnTo>
                <a:lnTo>
                  <a:pt x="270" y="241"/>
                </a:lnTo>
                <a:lnTo>
                  <a:pt x="270" y="241"/>
                </a:lnTo>
                <a:lnTo>
                  <a:pt x="269" y="241"/>
                </a:lnTo>
                <a:lnTo>
                  <a:pt x="269" y="241"/>
                </a:lnTo>
                <a:lnTo>
                  <a:pt x="269" y="241"/>
                </a:lnTo>
                <a:lnTo>
                  <a:pt x="269" y="241"/>
                </a:lnTo>
                <a:lnTo>
                  <a:pt x="268" y="242"/>
                </a:lnTo>
                <a:lnTo>
                  <a:pt x="268" y="242"/>
                </a:lnTo>
                <a:lnTo>
                  <a:pt x="267" y="241"/>
                </a:lnTo>
                <a:lnTo>
                  <a:pt x="267" y="241"/>
                </a:lnTo>
                <a:lnTo>
                  <a:pt x="267" y="240"/>
                </a:lnTo>
                <a:lnTo>
                  <a:pt x="267" y="240"/>
                </a:lnTo>
                <a:lnTo>
                  <a:pt x="266" y="240"/>
                </a:lnTo>
                <a:lnTo>
                  <a:pt x="266" y="240"/>
                </a:lnTo>
                <a:lnTo>
                  <a:pt x="266" y="240"/>
                </a:lnTo>
                <a:lnTo>
                  <a:pt x="266" y="241"/>
                </a:lnTo>
                <a:lnTo>
                  <a:pt x="265" y="241"/>
                </a:lnTo>
                <a:lnTo>
                  <a:pt x="265" y="241"/>
                </a:lnTo>
                <a:lnTo>
                  <a:pt x="265" y="242"/>
                </a:lnTo>
                <a:lnTo>
                  <a:pt x="264" y="242"/>
                </a:lnTo>
                <a:lnTo>
                  <a:pt x="264" y="242"/>
                </a:lnTo>
                <a:lnTo>
                  <a:pt x="264" y="241"/>
                </a:lnTo>
                <a:lnTo>
                  <a:pt x="263" y="241"/>
                </a:lnTo>
                <a:lnTo>
                  <a:pt x="263" y="241"/>
                </a:lnTo>
                <a:lnTo>
                  <a:pt x="263" y="240"/>
                </a:lnTo>
                <a:lnTo>
                  <a:pt x="263" y="240"/>
                </a:lnTo>
                <a:lnTo>
                  <a:pt x="262" y="240"/>
                </a:lnTo>
                <a:lnTo>
                  <a:pt x="262" y="240"/>
                </a:lnTo>
                <a:lnTo>
                  <a:pt x="261" y="240"/>
                </a:lnTo>
                <a:lnTo>
                  <a:pt x="261" y="240"/>
                </a:lnTo>
                <a:lnTo>
                  <a:pt x="261" y="240"/>
                </a:lnTo>
                <a:lnTo>
                  <a:pt x="260" y="240"/>
                </a:lnTo>
                <a:lnTo>
                  <a:pt x="260" y="240"/>
                </a:lnTo>
                <a:lnTo>
                  <a:pt x="259" y="240"/>
                </a:lnTo>
                <a:lnTo>
                  <a:pt x="259" y="239"/>
                </a:lnTo>
                <a:lnTo>
                  <a:pt x="258" y="239"/>
                </a:lnTo>
                <a:lnTo>
                  <a:pt x="258" y="239"/>
                </a:lnTo>
                <a:lnTo>
                  <a:pt x="258" y="239"/>
                </a:lnTo>
                <a:lnTo>
                  <a:pt x="258" y="239"/>
                </a:lnTo>
                <a:lnTo>
                  <a:pt x="258" y="239"/>
                </a:lnTo>
                <a:lnTo>
                  <a:pt x="257" y="239"/>
                </a:lnTo>
                <a:lnTo>
                  <a:pt x="257" y="239"/>
                </a:lnTo>
                <a:lnTo>
                  <a:pt x="256" y="239"/>
                </a:lnTo>
                <a:lnTo>
                  <a:pt x="256" y="239"/>
                </a:lnTo>
                <a:lnTo>
                  <a:pt x="255" y="240"/>
                </a:lnTo>
                <a:lnTo>
                  <a:pt x="255" y="240"/>
                </a:lnTo>
                <a:lnTo>
                  <a:pt x="255" y="240"/>
                </a:lnTo>
                <a:lnTo>
                  <a:pt x="255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1"/>
                </a:lnTo>
                <a:lnTo>
                  <a:pt x="253" y="241"/>
                </a:lnTo>
                <a:lnTo>
                  <a:pt x="253" y="241"/>
                </a:lnTo>
                <a:lnTo>
                  <a:pt x="253" y="241"/>
                </a:lnTo>
                <a:lnTo>
                  <a:pt x="253" y="241"/>
                </a:lnTo>
                <a:lnTo>
                  <a:pt x="253" y="242"/>
                </a:lnTo>
                <a:lnTo>
                  <a:pt x="253" y="242"/>
                </a:lnTo>
                <a:lnTo>
                  <a:pt x="253" y="242"/>
                </a:lnTo>
                <a:lnTo>
                  <a:pt x="252" y="242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4"/>
                </a:lnTo>
                <a:lnTo>
                  <a:pt x="252" y="244"/>
                </a:lnTo>
                <a:lnTo>
                  <a:pt x="253" y="244"/>
                </a:lnTo>
                <a:lnTo>
                  <a:pt x="253" y="245"/>
                </a:lnTo>
                <a:lnTo>
                  <a:pt x="253" y="245"/>
                </a:lnTo>
                <a:lnTo>
                  <a:pt x="252" y="245"/>
                </a:lnTo>
                <a:lnTo>
                  <a:pt x="252" y="246"/>
                </a:lnTo>
                <a:lnTo>
                  <a:pt x="252" y="246"/>
                </a:lnTo>
                <a:lnTo>
                  <a:pt x="252" y="247"/>
                </a:lnTo>
                <a:lnTo>
                  <a:pt x="253" y="247"/>
                </a:lnTo>
                <a:lnTo>
                  <a:pt x="253" y="247"/>
                </a:lnTo>
                <a:lnTo>
                  <a:pt x="253" y="246"/>
                </a:lnTo>
                <a:lnTo>
                  <a:pt x="254" y="246"/>
                </a:lnTo>
                <a:lnTo>
                  <a:pt x="254" y="246"/>
                </a:lnTo>
                <a:lnTo>
                  <a:pt x="254" y="246"/>
                </a:lnTo>
                <a:lnTo>
                  <a:pt x="255" y="246"/>
                </a:lnTo>
                <a:lnTo>
                  <a:pt x="255" y="246"/>
                </a:lnTo>
                <a:lnTo>
                  <a:pt x="256" y="246"/>
                </a:lnTo>
                <a:lnTo>
                  <a:pt x="256" y="246"/>
                </a:lnTo>
                <a:lnTo>
                  <a:pt x="256" y="247"/>
                </a:lnTo>
                <a:lnTo>
                  <a:pt x="256" y="247"/>
                </a:lnTo>
                <a:lnTo>
                  <a:pt x="256" y="248"/>
                </a:lnTo>
                <a:lnTo>
                  <a:pt x="255" y="248"/>
                </a:lnTo>
                <a:lnTo>
                  <a:pt x="255" y="248"/>
                </a:lnTo>
                <a:lnTo>
                  <a:pt x="254" y="248"/>
                </a:lnTo>
                <a:lnTo>
                  <a:pt x="254" y="248"/>
                </a:lnTo>
                <a:lnTo>
                  <a:pt x="254" y="248"/>
                </a:lnTo>
                <a:lnTo>
                  <a:pt x="253" y="248"/>
                </a:lnTo>
                <a:lnTo>
                  <a:pt x="254" y="249"/>
                </a:lnTo>
                <a:lnTo>
                  <a:pt x="254" y="249"/>
                </a:lnTo>
                <a:lnTo>
                  <a:pt x="253" y="249"/>
                </a:lnTo>
                <a:lnTo>
                  <a:pt x="253" y="249"/>
                </a:lnTo>
                <a:lnTo>
                  <a:pt x="253" y="250"/>
                </a:lnTo>
                <a:lnTo>
                  <a:pt x="252" y="250"/>
                </a:lnTo>
                <a:lnTo>
                  <a:pt x="252" y="250"/>
                </a:lnTo>
                <a:lnTo>
                  <a:pt x="251" y="250"/>
                </a:lnTo>
                <a:lnTo>
                  <a:pt x="251" y="250"/>
                </a:lnTo>
                <a:lnTo>
                  <a:pt x="251" y="250"/>
                </a:lnTo>
                <a:lnTo>
                  <a:pt x="251" y="250"/>
                </a:lnTo>
                <a:lnTo>
                  <a:pt x="250" y="250"/>
                </a:lnTo>
                <a:lnTo>
                  <a:pt x="250" y="251"/>
                </a:lnTo>
                <a:lnTo>
                  <a:pt x="250" y="251"/>
                </a:lnTo>
                <a:lnTo>
                  <a:pt x="249" y="251"/>
                </a:lnTo>
                <a:lnTo>
                  <a:pt x="249" y="251"/>
                </a:lnTo>
                <a:lnTo>
                  <a:pt x="249" y="251"/>
                </a:lnTo>
                <a:lnTo>
                  <a:pt x="249" y="252"/>
                </a:lnTo>
                <a:lnTo>
                  <a:pt x="249" y="253"/>
                </a:lnTo>
                <a:lnTo>
                  <a:pt x="249" y="253"/>
                </a:lnTo>
                <a:lnTo>
                  <a:pt x="249" y="254"/>
                </a:lnTo>
                <a:lnTo>
                  <a:pt x="250" y="254"/>
                </a:lnTo>
                <a:lnTo>
                  <a:pt x="250" y="254"/>
                </a:lnTo>
                <a:lnTo>
                  <a:pt x="250" y="255"/>
                </a:lnTo>
                <a:lnTo>
                  <a:pt x="249" y="255"/>
                </a:lnTo>
                <a:lnTo>
                  <a:pt x="249" y="255"/>
                </a:lnTo>
                <a:lnTo>
                  <a:pt x="249" y="255"/>
                </a:lnTo>
                <a:lnTo>
                  <a:pt x="249" y="255"/>
                </a:lnTo>
                <a:lnTo>
                  <a:pt x="248" y="256"/>
                </a:lnTo>
                <a:lnTo>
                  <a:pt x="248" y="256"/>
                </a:lnTo>
                <a:lnTo>
                  <a:pt x="249" y="256"/>
                </a:lnTo>
                <a:lnTo>
                  <a:pt x="249" y="257"/>
                </a:lnTo>
                <a:lnTo>
                  <a:pt x="248" y="257"/>
                </a:lnTo>
                <a:lnTo>
                  <a:pt x="248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6" y="257"/>
                </a:lnTo>
                <a:lnTo>
                  <a:pt x="246" y="257"/>
                </a:lnTo>
                <a:lnTo>
                  <a:pt x="245" y="257"/>
                </a:lnTo>
                <a:lnTo>
                  <a:pt x="245" y="257"/>
                </a:lnTo>
                <a:lnTo>
                  <a:pt x="244" y="257"/>
                </a:lnTo>
                <a:lnTo>
                  <a:pt x="244" y="257"/>
                </a:lnTo>
                <a:lnTo>
                  <a:pt x="243" y="257"/>
                </a:lnTo>
                <a:lnTo>
                  <a:pt x="243" y="257"/>
                </a:lnTo>
                <a:lnTo>
                  <a:pt x="242" y="257"/>
                </a:lnTo>
                <a:lnTo>
                  <a:pt x="242" y="257"/>
                </a:lnTo>
                <a:lnTo>
                  <a:pt x="241" y="257"/>
                </a:lnTo>
                <a:lnTo>
                  <a:pt x="241" y="257"/>
                </a:lnTo>
                <a:lnTo>
                  <a:pt x="240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8" y="256"/>
                </a:lnTo>
                <a:lnTo>
                  <a:pt x="238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6" y="257"/>
                </a:lnTo>
                <a:lnTo>
                  <a:pt x="235" y="257"/>
                </a:lnTo>
                <a:lnTo>
                  <a:pt x="235" y="257"/>
                </a:lnTo>
                <a:lnTo>
                  <a:pt x="235" y="258"/>
                </a:lnTo>
                <a:lnTo>
                  <a:pt x="234" y="259"/>
                </a:lnTo>
                <a:lnTo>
                  <a:pt x="234" y="259"/>
                </a:lnTo>
                <a:lnTo>
                  <a:pt x="234" y="260"/>
                </a:lnTo>
                <a:lnTo>
                  <a:pt x="235" y="261"/>
                </a:lnTo>
                <a:lnTo>
                  <a:pt x="235" y="261"/>
                </a:lnTo>
                <a:lnTo>
                  <a:pt x="236" y="261"/>
                </a:lnTo>
                <a:lnTo>
                  <a:pt x="236" y="262"/>
                </a:lnTo>
                <a:lnTo>
                  <a:pt x="236" y="262"/>
                </a:lnTo>
                <a:lnTo>
                  <a:pt x="237" y="263"/>
                </a:lnTo>
                <a:lnTo>
                  <a:pt x="237" y="263"/>
                </a:lnTo>
                <a:lnTo>
                  <a:pt x="238" y="264"/>
                </a:lnTo>
                <a:lnTo>
                  <a:pt x="239" y="265"/>
                </a:lnTo>
                <a:lnTo>
                  <a:pt x="239" y="266"/>
                </a:lnTo>
                <a:lnTo>
                  <a:pt x="240" y="268"/>
                </a:lnTo>
                <a:lnTo>
                  <a:pt x="240" y="269"/>
                </a:lnTo>
                <a:lnTo>
                  <a:pt x="241" y="270"/>
                </a:lnTo>
                <a:lnTo>
                  <a:pt x="240" y="271"/>
                </a:lnTo>
                <a:lnTo>
                  <a:pt x="239" y="272"/>
                </a:lnTo>
                <a:lnTo>
                  <a:pt x="239" y="272"/>
                </a:lnTo>
                <a:lnTo>
                  <a:pt x="239" y="272"/>
                </a:lnTo>
                <a:lnTo>
                  <a:pt x="239" y="273"/>
                </a:lnTo>
                <a:lnTo>
                  <a:pt x="239" y="273"/>
                </a:lnTo>
                <a:lnTo>
                  <a:pt x="238" y="274"/>
                </a:lnTo>
                <a:lnTo>
                  <a:pt x="237" y="275"/>
                </a:lnTo>
                <a:lnTo>
                  <a:pt x="237" y="276"/>
                </a:lnTo>
                <a:lnTo>
                  <a:pt x="237" y="277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6" y="279"/>
                </a:lnTo>
                <a:lnTo>
                  <a:pt x="235" y="280"/>
                </a:lnTo>
                <a:lnTo>
                  <a:pt x="234" y="281"/>
                </a:lnTo>
                <a:lnTo>
                  <a:pt x="233" y="282"/>
                </a:lnTo>
                <a:lnTo>
                  <a:pt x="233" y="283"/>
                </a:lnTo>
                <a:lnTo>
                  <a:pt x="232" y="284"/>
                </a:lnTo>
                <a:lnTo>
                  <a:pt x="232" y="286"/>
                </a:lnTo>
                <a:lnTo>
                  <a:pt x="231" y="287"/>
                </a:lnTo>
                <a:lnTo>
                  <a:pt x="230" y="288"/>
                </a:lnTo>
                <a:lnTo>
                  <a:pt x="230" y="288"/>
                </a:lnTo>
                <a:lnTo>
                  <a:pt x="229" y="289"/>
                </a:lnTo>
                <a:lnTo>
                  <a:pt x="229" y="289"/>
                </a:lnTo>
                <a:lnTo>
                  <a:pt x="228" y="289"/>
                </a:lnTo>
                <a:lnTo>
                  <a:pt x="227" y="289"/>
                </a:lnTo>
                <a:lnTo>
                  <a:pt x="227" y="290"/>
                </a:lnTo>
                <a:lnTo>
                  <a:pt x="226" y="290"/>
                </a:lnTo>
                <a:lnTo>
                  <a:pt x="226" y="290"/>
                </a:lnTo>
                <a:lnTo>
                  <a:pt x="225" y="290"/>
                </a:lnTo>
                <a:lnTo>
                  <a:pt x="225" y="290"/>
                </a:lnTo>
                <a:lnTo>
                  <a:pt x="224" y="291"/>
                </a:lnTo>
                <a:lnTo>
                  <a:pt x="224" y="291"/>
                </a:lnTo>
                <a:lnTo>
                  <a:pt x="223" y="291"/>
                </a:lnTo>
                <a:lnTo>
                  <a:pt x="223" y="291"/>
                </a:lnTo>
                <a:lnTo>
                  <a:pt x="222" y="291"/>
                </a:lnTo>
                <a:lnTo>
                  <a:pt x="222" y="292"/>
                </a:lnTo>
                <a:lnTo>
                  <a:pt x="221" y="292"/>
                </a:lnTo>
                <a:lnTo>
                  <a:pt x="221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19" y="292"/>
                </a:lnTo>
                <a:lnTo>
                  <a:pt x="219" y="292"/>
                </a:lnTo>
                <a:lnTo>
                  <a:pt x="218" y="292"/>
                </a:lnTo>
                <a:lnTo>
                  <a:pt x="218" y="292"/>
                </a:lnTo>
                <a:lnTo>
                  <a:pt x="217" y="293"/>
                </a:lnTo>
                <a:lnTo>
                  <a:pt x="217" y="293"/>
                </a:lnTo>
                <a:lnTo>
                  <a:pt x="216" y="293"/>
                </a:lnTo>
                <a:lnTo>
                  <a:pt x="216" y="293"/>
                </a:lnTo>
                <a:lnTo>
                  <a:pt x="215" y="294"/>
                </a:lnTo>
                <a:lnTo>
                  <a:pt x="215" y="294"/>
                </a:lnTo>
                <a:lnTo>
                  <a:pt x="215" y="294"/>
                </a:lnTo>
                <a:lnTo>
                  <a:pt x="213" y="293"/>
                </a:lnTo>
                <a:lnTo>
                  <a:pt x="212" y="294"/>
                </a:lnTo>
                <a:lnTo>
                  <a:pt x="212" y="294"/>
                </a:lnTo>
                <a:lnTo>
                  <a:pt x="211" y="294"/>
                </a:lnTo>
                <a:lnTo>
                  <a:pt x="210" y="294"/>
                </a:lnTo>
                <a:lnTo>
                  <a:pt x="209" y="294"/>
                </a:lnTo>
                <a:lnTo>
                  <a:pt x="208" y="295"/>
                </a:lnTo>
                <a:lnTo>
                  <a:pt x="208" y="296"/>
                </a:lnTo>
                <a:lnTo>
                  <a:pt x="207" y="297"/>
                </a:lnTo>
                <a:lnTo>
                  <a:pt x="206" y="297"/>
                </a:lnTo>
                <a:lnTo>
                  <a:pt x="204" y="297"/>
                </a:lnTo>
                <a:lnTo>
                  <a:pt x="201" y="298"/>
                </a:lnTo>
                <a:lnTo>
                  <a:pt x="200" y="298"/>
                </a:lnTo>
                <a:lnTo>
                  <a:pt x="199" y="298"/>
                </a:lnTo>
                <a:lnTo>
                  <a:pt x="198" y="299"/>
                </a:lnTo>
                <a:lnTo>
                  <a:pt x="196" y="299"/>
                </a:lnTo>
                <a:lnTo>
                  <a:pt x="194" y="300"/>
                </a:lnTo>
                <a:lnTo>
                  <a:pt x="194" y="301"/>
                </a:lnTo>
                <a:lnTo>
                  <a:pt x="193" y="303"/>
                </a:lnTo>
                <a:lnTo>
                  <a:pt x="192" y="306"/>
                </a:lnTo>
                <a:lnTo>
                  <a:pt x="193" y="308"/>
                </a:lnTo>
                <a:lnTo>
                  <a:pt x="193" y="310"/>
                </a:lnTo>
                <a:lnTo>
                  <a:pt x="194" y="311"/>
                </a:lnTo>
                <a:lnTo>
                  <a:pt x="194" y="313"/>
                </a:lnTo>
                <a:lnTo>
                  <a:pt x="194" y="315"/>
                </a:lnTo>
                <a:lnTo>
                  <a:pt x="194" y="315"/>
                </a:lnTo>
                <a:lnTo>
                  <a:pt x="192" y="317"/>
                </a:lnTo>
                <a:lnTo>
                  <a:pt x="191" y="319"/>
                </a:lnTo>
                <a:lnTo>
                  <a:pt x="190" y="320"/>
                </a:lnTo>
                <a:lnTo>
                  <a:pt x="189" y="321"/>
                </a:lnTo>
                <a:lnTo>
                  <a:pt x="187" y="322"/>
                </a:lnTo>
                <a:lnTo>
                  <a:pt x="186" y="323"/>
                </a:lnTo>
                <a:lnTo>
                  <a:pt x="185" y="324"/>
                </a:lnTo>
                <a:lnTo>
                  <a:pt x="184" y="325"/>
                </a:lnTo>
                <a:lnTo>
                  <a:pt x="183" y="326"/>
                </a:lnTo>
                <a:lnTo>
                  <a:pt x="183" y="327"/>
                </a:lnTo>
                <a:lnTo>
                  <a:pt x="182" y="327"/>
                </a:lnTo>
                <a:lnTo>
                  <a:pt x="180" y="328"/>
                </a:lnTo>
                <a:lnTo>
                  <a:pt x="179" y="328"/>
                </a:lnTo>
                <a:lnTo>
                  <a:pt x="178" y="329"/>
                </a:lnTo>
                <a:lnTo>
                  <a:pt x="177" y="329"/>
                </a:lnTo>
                <a:lnTo>
                  <a:pt x="176" y="330"/>
                </a:lnTo>
                <a:lnTo>
                  <a:pt x="175" y="331"/>
                </a:lnTo>
                <a:lnTo>
                  <a:pt x="173" y="332"/>
                </a:lnTo>
                <a:lnTo>
                  <a:pt x="172" y="332"/>
                </a:lnTo>
                <a:lnTo>
                  <a:pt x="172" y="333"/>
                </a:lnTo>
                <a:lnTo>
                  <a:pt x="172" y="335"/>
                </a:lnTo>
                <a:lnTo>
                  <a:pt x="172" y="336"/>
                </a:lnTo>
                <a:lnTo>
                  <a:pt x="172" y="336"/>
                </a:lnTo>
                <a:lnTo>
                  <a:pt x="172" y="337"/>
                </a:lnTo>
                <a:lnTo>
                  <a:pt x="172" y="339"/>
                </a:lnTo>
                <a:lnTo>
                  <a:pt x="172" y="340"/>
                </a:lnTo>
                <a:lnTo>
                  <a:pt x="172" y="340"/>
                </a:lnTo>
                <a:lnTo>
                  <a:pt x="172" y="340"/>
                </a:lnTo>
                <a:lnTo>
                  <a:pt x="172" y="341"/>
                </a:lnTo>
                <a:lnTo>
                  <a:pt x="172" y="343"/>
                </a:lnTo>
                <a:lnTo>
                  <a:pt x="172" y="344"/>
                </a:lnTo>
                <a:lnTo>
                  <a:pt x="172" y="344"/>
                </a:lnTo>
                <a:lnTo>
                  <a:pt x="171" y="345"/>
                </a:lnTo>
                <a:lnTo>
                  <a:pt x="171" y="346"/>
                </a:lnTo>
                <a:lnTo>
                  <a:pt x="171" y="347"/>
                </a:lnTo>
                <a:lnTo>
                  <a:pt x="171" y="347"/>
                </a:lnTo>
                <a:lnTo>
                  <a:pt x="170" y="348"/>
                </a:lnTo>
                <a:lnTo>
                  <a:pt x="170" y="348"/>
                </a:lnTo>
                <a:lnTo>
                  <a:pt x="170" y="348"/>
                </a:lnTo>
                <a:lnTo>
                  <a:pt x="169" y="349"/>
                </a:lnTo>
                <a:lnTo>
                  <a:pt x="168" y="350"/>
                </a:lnTo>
                <a:lnTo>
                  <a:pt x="167" y="350"/>
                </a:lnTo>
                <a:lnTo>
                  <a:pt x="167" y="351"/>
                </a:lnTo>
                <a:lnTo>
                  <a:pt x="166" y="351"/>
                </a:lnTo>
                <a:lnTo>
                  <a:pt x="166" y="352"/>
                </a:lnTo>
                <a:lnTo>
                  <a:pt x="166" y="353"/>
                </a:lnTo>
                <a:lnTo>
                  <a:pt x="165" y="353"/>
                </a:lnTo>
                <a:lnTo>
                  <a:pt x="165" y="354"/>
                </a:lnTo>
                <a:lnTo>
                  <a:pt x="164" y="354"/>
                </a:lnTo>
                <a:lnTo>
                  <a:pt x="164" y="355"/>
                </a:lnTo>
                <a:lnTo>
                  <a:pt x="163" y="356"/>
                </a:lnTo>
                <a:lnTo>
                  <a:pt x="163" y="357"/>
                </a:lnTo>
                <a:lnTo>
                  <a:pt x="163" y="357"/>
                </a:lnTo>
                <a:lnTo>
                  <a:pt x="163" y="358"/>
                </a:lnTo>
                <a:lnTo>
                  <a:pt x="163" y="359"/>
                </a:lnTo>
                <a:lnTo>
                  <a:pt x="162" y="360"/>
                </a:lnTo>
                <a:lnTo>
                  <a:pt x="162" y="361"/>
                </a:lnTo>
                <a:lnTo>
                  <a:pt x="162" y="361"/>
                </a:lnTo>
                <a:lnTo>
                  <a:pt x="162" y="362"/>
                </a:lnTo>
                <a:lnTo>
                  <a:pt x="162" y="362"/>
                </a:lnTo>
                <a:lnTo>
                  <a:pt x="162" y="363"/>
                </a:lnTo>
                <a:lnTo>
                  <a:pt x="162" y="364"/>
                </a:lnTo>
                <a:lnTo>
                  <a:pt x="162" y="365"/>
                </a:lnTo>
                <a:lnTo>
                  <a:pt x="161" y="365"/>
                </a:lnTo>
                <a:lnTo>
                  <a:pt x="161" y="366"/>
                </a:lnTo>
                <a:lnTo>
                  <a:pt x="160" y="366"/>
                </a:lnTo>
                <a:lnTo>
                  <a:pt x="159" y="367"/>
                </a:lnTo>
                <a:lnTo>
                  <a:pt x="158" y="368"/>
                </a:lnTo>
                <a:lnTo>
                  <a:pt x="158" y="368"/>
                </a:lnTo>
                <a:lnTo>
                  <a:pt x="158" y="368"/>
                </a:lnTo>
                <a:lnTo>
                  <a:pt x="157" y="369"/>
                </a:lnTo>
                <a:lnTo>
                  <a:pt x="156" y="369"/>
                </a:lnTo>
                <a:lnTo>
                  <a:pt x="156" y="370"/>
                </a:lnTo>
                <a:lnTo>
                  <a:pt x="155" y="370"/>
                </a:lnTo>
                <a:lnTo>
                  <a:pt x="155" y="370"/>
                </a:lnTo>
                <a:lnTo>
                  <a:pt x="154" y="371"/>
                </a:lnTo>
                <a:lnTo>
                  <a:pt x="154" y="372"/>
                </a:lnTo>
                <a:lnTo>
                  <a:pt x="154" y="373"/>
                </a:lnTo>
                <a:lnTo>
                  <a:pt x="154" y="374"/>
                </a:lnTo>
                <a:lnTo>
                  <a:pt x="154" y="376"/>
                </a:lnTo>
                <a:lnTo>
                  <a:pt x="155" y="377"/>
                </a:lnTo>
                <a:lnTo>
                  <a:pt x="155" y="378"/>
                </a:lnTo>
                <a:lnTo>
                  <a:pt x="155" y="379"/>
                </a:lnTo>
                <a:lnTo>
                  <a:pt x="156" y="381"/>
                </a:lnTo>
                <a:lnTo>
                  <a:pt x="155" y="382"/>
                </a:lnTo>
                <a:lnTo>
                  <a:pt x="155" y="383"/>
                </a:lnTo>
                <a:lnTo>
                  <a:pt x="154" y="383"/>
                </a:lnTo>
                <a:lnTo>
                  <a:pt x="154" y="383"/>
                </a:lnTo>
                <a:lnTo>
                  <a:pt x="154" y="384"/>
                </a:lnTo>
                <a:lnTo>
                  <a:pt x="154" y="384"/>
                </a:lnTo>
                <a:lnTo>
                  <a:pt x="153" y="385"/>
                </a:lnTo>
                <a:lnTo>
                  <a:pt x="153" y="386"/>
                </a:lnTo>
                <a:lnTo>
                  <a:pt x="153" y="386"/>
                </a:lnTo>
                <a:lnTo>
                  <a:pt x="152" y="386"/>
                </a:lnTo>
                <a:lnTo>
                  <a:pt x="151" y="387"/>
                </a:lnTo>
                <a:lnTo>
                  <a:pt x="151" y="388"/>
                </a:lnTo>
                <a:lnTo>
                  <a:pt x="151" y="389"/>
                </a:lnTo>
                <a:lnTo>
                  <a:pt x="150" y="390"/>
                </a:lnTo>
                <a:lnTo>
                  <a:pt x="150" y="390"/>
                </a:lnTo>
                <a:lnTo>
                  <a:pt x="150" y="391"/>
                </a:lnTo>
                <a:lnTo>
                  <a:pt x="150" y="392"/>
                </a:lnTo>
                <a:lnTo>
                  <a:pt x="149" y="393"/>
                </a:lnTo>
                <a:lnTo>
                  <a:pt x="149" y="394"/>
                </a:lnTo>
                <a:lnTo>
                  <a:pt x="149" y="394"/>
                </a:lnTo>
                <a:lnTo>
                  <a:pt x="149" y="395"/>
                </a:lnTo>
                <a:lnTo>
                  <a:pt x="148" y="395"/>
                </a:lnTo>
                <a:lnTo>
                  <a:pt x="148" y="396"/>
                </a:lnTo>
                <a:lnTo>
                  <a:pt x="147" y="396"/>
                </a:lnTo>
                <a:lnTo>
                  <a:pt x="147" y="397"/>
                </a:lnTo>
                <a:lnTo>
                  <a:pt x="146" y="398"/>
                </a:lnTo>
                <a:lnTo>
                  <a:pt x="145" y="398"/>
                </a:lnTo>
                <a:lnTo>
                  <a:pt x="145" y="398"/>
                </a:lnTo>
                <a:lnTo>
                  <a:pt x="144" y="398"/>
                </a:lnTo>
                <a:lnTo>
                  <a:pt x="144" y="399"/>
                </a:lnTo>
                <a:lnTo>
                  <a:pt x="143" y="399"/>
                </a:lnTo>
                <a:lnTo>
                  <a:pt x="143" y="400"/>
                </a:lnTo>
                <a:lnTo>
                  <a:pt x="142" y="400"/>
                </a:lnTo>
                <a:lnTo>
                  <a:pt x="142" y="400"/>
                </a:lnTo>
                <a:lnTo>
                  <a:pt x="141" y="400"/>
                </a:lnTo>
                <a:lnTo>
                  <a:pt x="141" y="401"/>
                </a:lnTo>
                <a:lnTo>
                  <a:pt x="140" y="401"/>
                </a:lnTo>
                <a:lnTo>
                  <a:pt x="140" y="401"/>
                </a:lnTo>
                <a:lnTo>
                  <a:pt x="140" y="400"/>
                </a:lnTo>
                <a:lnTo>
                  <a:pt x="140" y="400"/>
                </a:lnTo>
                <a:lnTo>
                  <a:pt x="139" y="399"/>
                </a:lnTo>
                <a:lnTo>
                  <a:pt x="139" y="399"/>
                </a:lnTo>
                <a:lnTo>
                  <a:pt x="138" y="400"/>
                </a:lnTo>
                <a:lnTo>
                  <a:pt x="138" y="400"/>
                </a:lnTo>
                <a:lnTo>
                  <a:pt x="137" y="400"/>
                </a:lnTo>
                <a:lnTo>
                  <a:pt x="137" y="400"/>
                </a:lnTo>
                <a:lnTo>
                  <a:pt x="137" y="401"/>
                </a:lnTo>
                <a:lnTo>
                  <a:pt x="137" y="402"/>
                </a:lnTo>
                <a:lnTo>
                  <a:pt x="137" y="402"/>
                </a:lnTo>
                <a:lnTo>
                  <a:pt x="137" y="403"/>
                </a:lnTo>
                <a:lnTo>
                  <a:pt x="137" y="403"/>
                </a:lnTo>
                <a:lnTo>
                  <a:pt x="137" y="404"/>
                </a:lnTo>
                <a:lnTo>
                  <a:pt x="137" y="404"/>
                </a:lnTo>
                <a:lnTo>
                  <a:pt x="137" y="405"/>
                </a:lnTo>
                <a:lnTo>
                  <a:pt x="136" y="406"/>
                </a:lnTo>
                <a:lnTo>
                  <a:pt x="136" y="407"/>
                </a:lnTo>
                <a:lnTo>
                  <a:pt x="135" y="407"/>
                </a:lnTo>
                <a:lnTo>
                  <a:pt x="135" y="407"/>
                </a:lnTo>
                <a:lnTo>
                  <a:pt x="135" y="407"/>
                </a:lnTo>
                <a:lnTo>
                  <a:pt x="135" y="408"/>
                </a:lnTo>
                <a:lnTo>
                  <a:pt x="135" y="409"/>
                </a:lnTo>
                <a:lnTo>
                  <a:pt x="134" y="409"/>
                </a:lnTo>
                <a:lnTo>
                  <a:pt x="134" y="410"/>
                </a:lnTo>
                <a:lnTo>
                  <a:pt x="134" y="410"/>
                </a:lnTo>
                <a:lnTo>
                  <a:pt x="133" y="411"/>
                </a:lnTo>
                <a:lnTo>
                  <a:pt x="133" y="411"/>
                </a:lnTo>
                <a:lnTo>
                  <a:pt x="133" y="411"/>
                </a:lnTo>
                <a:lnTo>
                  <a:pt x="133" y="411"/>
                </a:lnTo>
                <a:lnTo>
                  <a:pt x="133" y="411"/>
                </a:lnTo>
                <a:lnTo>
                  <a:pt x="133" y="411"/>
                </a:lnTo>
                <a:lnTo>
                  <a:pt x="132" y="412"/>
                </a:lnTo>
                <a:lnTo>
                  <a:pt x="132" y="413"/>
                </a:lnTo>
                <a:lnTo>
                  <a:pt x="132" y="414"/>
                </a:lnTo>
                <a:lnTo>
                  <a:pt x="131" y="415"/>
                </a:lnTo>
                <a:lnTo>
                  <a:pt x="131" y="415"/>
                </a:lnTo>
                <a:lnTo>
                  <a:pt x="131" y="416"/>
                </a:lnTo>
                <a:lnTo>
                  <a:pt x="130" y="416"/>
                </a:lnTo>
                <a:lnTo>
                  <a:pt x="130" y="417"/>
                </a:lnTo>
                <a:lnTo>
                  <a:pt x="129" y="417"/>
                </a:lnTo>
                <a:lnTo>
                  <a:pt x="128" y="418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20"/>
                </a:lnTo>
                <a:lnTo>
                  <a:pt x="128" y="420"/>
                </a:lnTo>
                <a:lnTo>
                  <a:pt x="128" y="420"/>
                </a:lnTo>
                <a:lnTo>
                  <a:pt x="129" y="421"/>
                </a:lnTo>
                <a:lnTo>
                  <a:pt x="129" y="421"/>
                </a:lnTo>
                <a:lnTo>
                  <a:pt x="129" y="423"/>
                </a:lnTo>
                <a:lnTo>
                  <a:pt x="129" y="423"/>
                </a:lnTo>
                <a:lnTo>
                  <a:pt x="129" y="424"/>
                </a:lnTo>
                <a:lnTo>
                  <a:pt x="129" y="424"/>
                </a:lnTo>
                <a:lnTo>
                  <a:pt x="129" y="425"/>
                </a:lnTo>
                <a:lnTo>
                  <a:pt x="129" y="425"/>
                </a:lnTo>
                <a:lnTo>
                  <a:pt x="130" y="426"/>
                </a:lnTo>
                <a:lnTo>
                  <a:pt x="130" y="427"/>
                </a:lnTo>
                <a:lnTo>
                  <a:pt x="130" y="427"/>
                </a:lnTo>
                <a:lnTo>
                  <a:pt x="130" y="427"/>
                </a:lnTo>
                <a:lnTo>
                  <a:pt x="130" y="427"/>
                </a:lnTo>
                <a:lnTo>
                  <a:pt x="130" y="428"/>
                </a:lnTo>
                <a:lnTo>
                  <a:pt x="130" y="428"/>
                </a:lnTo>
                <a:lnTo>
                  <a:pt x="130" y="429"/>
                </a:lnTo>
                <a:lnTo>
                  <a:pt x="130" y="430"/>
                </a:lnTo>
                <a:lnTo>
                  <a:pt x="130" y="430"/>
                </a:lnTo>
                <a:lnTo>
                  <a:pt x="129" y="431"/>
                </a:lnTo>
                <a:lnTo>
                  <a:pt x="129" y="431"/>
                </a:lnTo>
                <a:lnTo>
                  <a:pt x="129" y="432"/>
                </a:lnTo>
                <a:lnTo>
                  <a:pt x="129" y="432"/>
                </a:lnTo>
                <a:lnTo>
                  <a:pt x="129" y="432"/>
                </a:lnTo>
                <a:lnTo>
                  <a:pt x="129" y="433"/>
                </a:lnTo>
                <a:lnTo>
                  <a:pt x="128" y="433"/>
                </a:lnTo>
                <a:lnTo>
                  <a:pt x="126" y="434"/>
                </a:lnTo>
                <a:lnTo>
                  <a:pt x="126" y="434"/>
                </a:lnTo>
                <a:lnTo>
                  <a:pt x="125" y="434"/>
                </a:lnTo>
                <a:lnTo>
                  <a:pt x="125" y="434"/>
                </a:lnTo>
                <a:lnTo>
                  <a:pt x="124" y="434"/>
                </a:lnTo>
                <a:lnTo>
                  <a:pt x="123" y="434"/>
                </a:lnTo>
                <a:lnTo>
                  <a:pt x="122" y="434"/>
                </a:lnTo>
                <a:lnTo>
                  <a:pt x="122" y="434"/>
                </a:lnTo>
                <a:lnTo>
                  <a:pt x="121" y="434"/>
                </a:lnTo>
                <a:lnTo>
                  <a:pt x="121" y="434"/>
                </a:lnTo>
                <a:lnTo>
                  <a:pt x="120" y="434"/>
                </a:lnTo>
                <a:lnTo>
                  <a:pt x="120" y="434"/>
                </a:lnTo>
                <a:lnTo>
                  <a:pt x="120" y="434"/>
                </a:lnTo>
                <a:lnTo>
                  <a:pt x="119" y="435"/>
                </a:lnTo>
                <a:lnTo>
                  <a:pt x="119" y="435"/>
                </a:lnTo>
                <a:lnTo>
                  <a:pt x="119" y="436"/>
                </a:lnTo>
                <a:lnTo>
                  <a:pt x="119" y="436"/>
                </a:lnTo>
                <a:lnTo>
                  <a:pt x="119" y="436"/>
                </a:lnTo>
                <a:lnTo>
                  <a:pt x="118" y="436"/>
                </a:lnTo>
                <a:lnTo>
                  <a:pt x="118" y="436"/>
                </a:lnTo>
                <a:lnTo>
                  <a:pt x="117" y="436"/>
                </a:lnTo>
                <a:lnTo>
                  <a:pt x="117" y="436"/>
                </a:lnTo>
                <a:lnTo>
                  <a:pt x="116" y="436"/>
                </a:lnTo>
                <a:lnTo>
                  <a:pt x="116" y="436"/>
                </a:lnTo>
                <a:lnTo>
                  <a:pt x="115" y="435"/>
                </a:lnTo>
                <a:lnTo>
                  <a:pt x="114" y="435"/>
                </a:lnTo>
                <a:lnTo>
                  <a:pt x="113" y="434"/>
                </a:lnTo>
                <a:lnTo>
                  <a:pt x="112" y="433"/>
                </a:lnTo>
                <a:lnTo>
                  <a:pt x="110" y="433"/>
                </a:lnTo>
                <a:lnTo>
                  <a:pt x="109" y="433"/>
                </a:lnTo>
                <a:lnTo>
                  <a:pt x="108" y="434"/>
                </a:lnTo>
                <a:lnTo>
                  <a:pt x="107" y="434"/>
                </a:lnTo>
                <a:lnTo>
                  <a:pt x="105" y="435"/>
                </a:lnTo>
                <a:lnTo>
                  <a:pt x="104" y="436"/>
                </a:lnTo>
                <a:lnTo>
                  <a:pt x="103" y="436"/>
                </a:lnTo>
                <a:lnTo>
                  <a:pt x="103" y="437"/>
                </a:lnTo>
                <a:lnTo>
                  <a:pt x="102" y="437"/>
                </a:lnTo>
                <a:lnTo>
                  <a:pt x="101" y="437"/>
                </a:lnTo>
                <a:lnTo>
                  <a:pt x="101" y="438"/>
                </a:lnTo>
                <a:lnTo>
                  <a:pt x="100" y="438"/>
                </a:lnTo>
                <a:lnTo>
                  <a:pt x="100" y="439"/>
                </a:lnTo>
                <a:lnTo>
                  <a:pt x="99" y="440"/>
                </a:lnTo>
                <a:lnTo>
                  <a:pt x="98" y="440"/>
                </a:lnTo>
                <a:lnTo>
                  <a:pt x="97" y="441"/>
                </a:lnTo>
                <a:lnTo>
                  <a:pt x="95" y="442"/>
                </a:lnTo>
                <a:lnTo>
                  <a:pt x="94" y="442"/>
                </a:lnTo>
                <a:lnTo>
                  <a:pt x="94" y="443"/>
                </a:lnTo>
                <a:lnTo>
                  <a:pt x="94" y="443"/>
                </a:lnTo>
                <a:lnTo>
                  <a:pt x="92" y="443"/>
                </a:lnTo>
                <a:lnTo>
                  <a:pt x="91" y="444"/>
                </a:lnTo>
                <a:lnTo>
                  <a:pt x="91" y="444"/>
                </a:lnTo>
                <a:lnTo>
                  <a:pt x="90" y="444"/>
                </a:lnTo>
                <a:lnTo>
                  <a:pt x="90" y="444"/>
                </a:lnTo>
                <a:lnTo>
                  <a:pt x="89" y="445"/>
                </a:lnTo>
                <a:lnTo>
                  <a:pt x="87" y="446"/>
                </a:lnTo>
                <a:lnTo>
                  <a:pt x="87" y="446"/>
                </a:lnTo>
                <a:lnTo>
                  <a:pt x="86" y="446"/>
                </a:lnTo>
                <a:lnTo>
                  <a:pt x="85" y="446"/>
                </a:lnTo>
                <a:lnTo>
                  <a:pt x="84" y="447"/>
                </a:lnTo>
                <a:lnTo>
                  <a:pt x="83" y="447"/>
                </a:lnTo>
                <a:lnTo>
                  <a:pt x="83" y="447"/>
                </a:lnTo>
                <a:lnTo>
                  <a:pt x="83" y="447"/>
                </a:lnTo>
                <a:lnTo>
                  <a:pt x="82" y="447"/>
                </a:lnTo>
                <a:lnTo>
                  <a:pt x="82" y="446"/>
                </a:lnTo>
                <a:lnTo>
                  <a:pt x="82" y="446"/>
                </a:lnTo>
                <a:lnTo>
                  <a:pt x="81" y="445"/>
                </a:lnTo>
                <a:lnTo>
                  <a:pt x="79" y="444"/>
                </a:lnTo>
                <a:lnTo>
                  <a:pt x="79" y="444"/>
                </a:lnTo>
                <a:lnTo>
                  <a:pt x="79" y="443"/>
                </a:lnTo>
                <a:lnTo>
                  <a:pt x="78" y="442"/>
                </a:lnTo>
                <a:lnTo>
                  <a:pt x="78" y="441"/>
                </a:lnTo>
                <a:lnTo>
                  <a:pt x="77" y="441"/>
                </a:lnTo>
                <a:lnTo>
                  <a:pt x="77" y="440"/>
                </a:lnTo>
                <a:lnTo>
                  <a:pt x="76" y="440"/>
                </a:lnTo>
                <a:lnTo>
                  <a:pt x="76" y="440"/>
                </a:lnTo>
                <a:lnTo>
                  <a:pt x="76" y="440"/>
                </a:lnTo>
                <a:lnTo>
                  <a:pt x="75" y="440"/>
                </a:lnTo>
                <a:lnTo>
                  <a:pt x="74" y="440"/>
                </a:lnTo>
                <a:lnTo>
                  <a:pt x="74" y="440"/>
                </a:lnTo>
                <a:lnTo>
                  <a:pt x="72" y="440"/>
                </a:lnTo>
                <a:lnTo>
                  <a:pt x="72" y="440"/>
                </a:lnTo>
                <a:lnTo>
                  <a:pt x="71" y="440"/>
                </a:lnTo>
                <a:lnTo>
                  <a:pt x="70" y="440"/>
                </a:lnTo>
                <a:lnTo>
                  <a:pt x="69" y="439"/>
                </a:lnTo>
                <a:lnTo>
                  <a:pt x="68" y="439"/>
                </a:lnTo>
                <a:lnTo>
                  <a:pt x="68" y="439"/>
                </a:lnTo>
                <a:lnTo>
                  <a:pt x="67" y="438"/>
                </a:lnTo>
                <a:lnTo>
                  <a:pt x="66" y="438"/>
                </a:lnTo>
                <a:lnTo>
                  <a:pt x="65" y="438"/>
                </a:lnTo>
                <a:lnTo>
                  <a:pt x="65" y="439"/>
                </a:lnTo>
                <a:lnTo>
                  <a:pt x="65" y="439"/>
                </a:lnTo>
                <a:lnTo>
                  <a:pt x="64" y="439"/>
                </a:lnTo>
                <a:lnTo>
                  <a:pt x="63" y="438"/>
                </a:lnTo>
                <a:lnTo>
                  <a:pt x="62" y="437"/>
                </a:lnTo>
                <a:lnTo>
                  <a:pt x="62" y="437"/>
                </a:lnTo>
                <a:lnTo>
                  <a:pt x="61" y="437"/>
                </a:lnTo>
                <a:lnTo>
                  <a:pt x="61" y="436"/>
                </a:lnTo>
                <a:lnTo>
                  <a:pt x="59" y="436"/>
                </a:lnTo>
                <a:lnTo>
                  <a:pt x="59" y="436"/>
                </a:lnTo>
                <a:lnTo>
                  <a:pt x="58" y="436"/>
                </a:lnTo>
                <a:lnTo>
                  <a:pt x="58" y="435"/>
                </a:lnTo>
                <a:lnTo>
                  <a:pt x="57" y="435"/>
                </a:lnTo>
                <a:lnTo>
                  <a:pt x="56" y="435"/>
                </a:lnTo>
                <a:lnTo>
                  <a:pt x="55" y="435"/>
                </a:lnTo>
                <a:lnTo>
                  <a:pt x="55" y="435"/>
                </a:lnTo>
                <a:lnTo>
                  <a:pt x="54" y="435"/>
                </a:lnTo>
                <a:lnTo>
                  <a:pt x="54" y="435"/>
                </a:lnTo>
                <a:lnTo>
                  <a:pt x="53" y="435"/>
                </a:lnTo>
                <a:lnTo>
                  <a:pt x="52" y="434"/>
                </a:lnTo>
                <a:lnTo>
                  <a:pt x="51" y="434"/>
                </a:lnTo>
                <a:lnTo>
                  <a:pt x="50" y="434"/>
                </a:lnTo>
                <a:lnTo>
                  <a:pt x="50" y="434"/>
                </a:lnTo>
                <a:lnTo>
                  <a:pt x="49" y="433"/>
                </a:lnTo>
                <a:lnTo>
                  <a:pt x="48" y="433"/>
                </a:lnTo>
                <a:lnTo>
                  <a:pt x="48" y="433"/>
                </a:lnTo>
                <a:lnTo>
                  <a:pt x="46" y="434"/>
                </a:lnTo>
                <a:lnTo>
                  <a:pt x="46" y="434"/>
                </a:lnTo>
                <a:lnTo>
                  <a:pt x="46" y="434"/>
                </a:lnTo>
                <a:lnTo>
                  <a:pt x="45" y="435"/>
                </a:lnTo>
                <a:lnTo>
                  <a:pt x="44" y="435"/>
                </a:lnTo>
                <a:lnTo>
                  <a:pt x="44" y="436"/>
                </a:lnTo>
                <a:lnTo>
                  <a:pt x="44" y="436"/>
                </a:lnTo>
                <a:lnTo>
                  <a:pt x="44" y="435"/>
                </a:lnTo>
                <a:lnTo>
                  <a:pt x="43" y="435"/>
                </a:lnTo>
                <a:lnTo>
                  <a:pt x="43" y="434"/>
                </a:lnTo>
                <a:lnTo>
                  <a:pt x="43" y="434"/>
                </a:lnTo>
                <a:lnTo>
                  <a:pt x="43" y="433"/>
                </a:lnTo>
                <a:lnTo>
                  <a:pt x="43" y="433"/>
                </a:lnTo>
                <a:lnTo>
                  <a:pt x="43" y="432"/>
                </a:lnTo>
                <a:lnTo>
                  <a:pt x="44" y="432"/>
                </a:lnTo>
                <a:lnTo>
                  <a:pt x="44" y="432"/>
                </a:lnTo>
                <a:lnTo>
                  <a:pt x="44" y="431"/>
                </a:lnTo>
                <a:lnTo>
                  <a:pt x="44" y="431"/>
                </a:lnTo>
                <a:lnTo>
                  <a:pt x="44" y="430"/>
                </a:lnTo>
                <a:lnTo>
                  <a:pt x="44" y="429"/>
                </a:lnTo>
                <a:lnTo>
                  <a:pt x="43" y="429"/>
                </a:lnTo>
                <a:lnTo>
                  <a:pt x="43" y="429"/>
                </a:lnTo>
                <a:lnTo>
                  <a:pt x="44" y="429"/>
                </a:lnTo>
                <a:lnTo>
                  <a:pt x="44" y="428"/>
                </a:lnTo>
                <a:lnTo>
                  <a:pt x="44" y="428"/>
                </a:lnTo>
                <a:lnTo>
                  <a:pt x="44" y="427"/>
                </a:lnTo>
                <a:lnTo>
                  <a:pt x="44" y="427"/>
                </a:lnTo>
                <a:lnTo>
                  <a:pt x="44" y="427"/>
                </a:lnTo>
                <a:lnTo>
                  <a:pt x="44" y="426"/>
                </a:lnTo>
                <a:lnTo>
                  <a:pt x="45" y="425"/>
                </a:lnTo>
                <a:lnTo>
                  <a:pt x="45" y="425"/>
                </a:lnTo>
                <a:lnTo>
                  <a:pt x="45" y="424"/>
                </a:lnTo>
                <a:lnTo>
                  <a:pt x="45" y="423"/>
                </a:lnTo>
                <a:lnTo>
                  <a:pt x="45" y="423"/>
                </a:lnTo>
                <a:lnTo>
                  <a:pt x="45" y="423"/>
                </a:lnTo>
                <a:lnTo>
                  <a:pt x="45" y="422"/>
                </a:lnTo>
                <a:lnTo>
                  <a:pt x="45" y="422"/>
                </a:lnTo>
                <a:lnTo>
                  <a:pt x="45" y="421"/>
                </a:lnTo>
                <a:lnTo>
                  <a:pt x="45" y="421"/>
                </a:lnTo>
                <a:lnTo>
                  <a:pt x="45" y="420"/>
                </a:lnTo>
                <a:lnTo>
                  <a:pt x="45" y="420"/>
                </a:lnTo>
                <a:lnTo>
                  <a:pt x="45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18"/>
                </a:lnTo>
                <a:lnTo>
                  <a:pt x="44" y="418"/>
                </a:lnTo>
                <a:lnTo>
                  <a:pt x="44" y="417"/>
                </a:lnTo>
                <a:lnTo>
                  <a:pt x="44" y="416"/>
                </a:lnTo>
                <a:lnTo>
                  <a:pt x="44" y="415"/>
                </a:lnTo>
                <a:lnTo>
                  <a:pt x="44" y="415"/>
                </a:lnTo>
                <a:lnTo>
                  <a:pt x="44" y="415"/>
                </a:lnTo>
                <a:lnTo>
                  <a:pt x="43" y="414"/>
                </a:lnTo>
                <a:lnTo>
                  <a:pt x="43" y="414"/>
                </a:lnTo>
                <a:lnTo>
                  <a:pt x="43" y="413"/>
                </a:lnTo>
                <a:lnTo>
                  <a:pt x="43" y="413"/>
                </a:lnTo>
                <a:lnTo>
                  <a:pt x="43" y="412"/>
                </a:lnTo>
                <a:lnTo>
                  <a:pt x="42" y="411"/>
                </a:lnTo>
                <a:lnTo>
                  <a:pt x="42" y="411"/>
                </a:lnTo>
                <a:lnTo>
                  <a:pt x="41" y="411"/>
                </a:lnTo>
                <a:lnTo>
                  <a:pt x="41" y="411"/>
                </a:lnTo>
                <a:lnTo>
                  <a:pt x="41" y="410"/>
                </a:lnTo>
                <a:lnTo>
                  <a:pt x="40" y="410"/>
                </a:lnTo>
                <a:lnTo>
                  <a:pt x="40" y="410"/>
                </a:lnTo>
                <a:lnTo>
                  <a:pt x="40" y="410"/>
                </a:lnTo>
                <a:lnTo>
                  <a:pt x="40" y="409"/>
                </a:lnTo>
                <a:lnTo>
                  <a:pt x="39" y="409"/>
                </a:lnTo>
                <a:lnTo>
                  <a:pt x="38" y="409"/>
                </a:lnTo>
                <a:lnTo>
                  <a:pt x="38" y="408"/>
                </a:lnTo>
                <a:lnTo>
                  <a:pt x="38" y="408"/>
                </a:lnTo>
                <a:lnTo>
                  <a:pt x="37" y="408"/>
                </a:lnTo>
                <a:lnTo>
                  <a:pt x="37" y="407"/>
                </a:lnTo>
                <a:lnTo>
                  <a:pt x="37" y="407"/>
                </a:lnTo>
                <a:lnTo>
                  <a:pt x="37" y="407"/>
                </a:lnTo>
                <a:lnTo>
                  <a:pt x="36" y="407"/>
                </a:lnTo>
                <a:lnTo>
                  <a:pt x="36" y="406"/>
                </a:lnTo>
                <a:lnTo>
                  <a:pt x="36" y="406"/>
                </a:lnTo>
                <a:lnTo>
                  <a:pt x="37" y="406"/>
                </a:lnTo>
                <a:lnTo>
                  <a:pt x="37" y="405"/>
                </a:lnTo>
                <a:lnTo>
                  <a:pt x="37" y="404"/>
                </a:lnTo>
                <a:lnTo>
                  <a:pt x="37" y="403"/>
                </a:lnTo>
                <a:lnTo>
                  <a:pt x="36" y="403"/>
                </a:lnTo>
                <a:lnTo>
                  <a:pt x="37" y="402"/>
                </a:lnTo>
                <a:lnTo>
                  <a:pt x="36" y="401"/>
                </a:lnTo>
                <a:lnTo>
                  <a:pt x="36" y="401"/>
                </a:lnTo>
                <a:lnTo>
                  <a:pt x="36" y="401"/>
                </a:lnTo>
                <a:lnTo>
                  <a:pt x="36" y="401"/>
                </a:lnTo>
                <a:lnTo>
                  <a:pt x="36" y="400"/>
                </a:lnTo>
                <a:lnTo>
                  <a:pt x="37" y="399"/>
                </a:lnTo>
                <a:lnTo>
                  <a:pt x="37" y="399"/>
                </a:lnTo>
                <a:lnTo>
                  <a:pt x="36" y="398"/>
                </a:lnTo>
                <a:lnTo>
                  <a:pt x="36" y="398"/>
                </a:lnTo>
                <a:lnTo>
                  <a:pt x="36" y="398"/>
                </a:lnTo>
                <a:lnTo>
                  <a:pt x="36" y="397"/>
                </a:lnTo>
                <a:lnTo>
                  <a:pt x="36" y="397"/>
                </a:lnTo>
                <a:lnTo>
                  <a:pt x="36" y="396"/>
                </a:lnTo>
                <a:lnTo>
                  <a:pt x="37" y="396"/>
                </a:lnTo>
                <a:lnTo>
                  <a:pt x="37" y="395"/>
                </a:lnTo>
                <a:lnTo>
                  <a:pt x="36" y="394"/>
                </a:lnTo>
                <a:lnTo>
                  <a:pt x="36" y="394"/>
                </a:lnTo>
                <a:lnTo>
                  <a:pt x="36" y="393"/>
                </a:lnTo>
                <a:lnTo>
                  <a:pt x="36" y="393"/>
                </a:lnTo>
                <a:lnTo>
                  <a:pt x="36" y="392"/>
                </a:lnTo>
                <a:lnTo>
                  <a:pt x="36" y="392"/>
                </a:lnTo>
                <a:lnTo>
                  <a:pt x="37" y="391"/>
                </a:lnTo>
                <a:lnTo>
                  <a:pt x="37" y="391"/>
                </a:lnTo>
                <a:lnTo>
                  <a:pt x="37" y="390"/>
                </a:lnTo>
                <a:lnTo>
                  <a:pt x="37" y="390"/>
                </a:lnTo>
                <a:lnTo>
                  <a:pt x="37" y="390"/>
                </a:lnTo>
                <a:lnTo>
                  <a:pt x="36" y="389"/>
                </a:lnTo>
                <a:lnTo>
                  <a:pt x="36" y="389"/>
                </a:lnTo>
                <a:lnTo>
                  <a:pt x="37" y="388"/>
                </a:lnTo>
                <a:lnTo>
                  <a:pt x="37" y="388"/>
                </a:lnTo>
                <a:lnTo>
                  <a:pt x="37" y="387"/>
                </a:lnTo>
                <a:lnTo>
                  <a:pt x="37" y="386"/>
                </a:lnTo>
                <a:lnTo>
                  <a:pt x="37" y="386"/>
                </a:lnTo>
                <a:lnTo>
                  <a:pt x="37" y="385"/>
                </a:lnTo>
                <a:lnTo>
                  <a:pt x="37" y="385"/>
                </a:lnTo>
                <a:lnTo>
                  <a:pt x="37" y="384"/>
                </a:lnTo>
                <a:lnTo>
                  <a:pt x="37" y="384"/>
                </a:lnTo>
                <a:lnTo>
                  <a:pt x="37" y="384"/>
                </a:lnTo>
                <a:lnTo>
                  <a:pt x="37" y="383"/>
                </a:lnTo>
                <a:lnTo>
                  <a:pt x="37" y="382"/>
                </a:lnTo>
                <a:lnTo>
                  <a:pt x="37" y="382"/>
                </a:lnTo>
                <a:lnTo>
                  <a:pt x="37" y="381"/>
                </a:lnTo>
                <a:lnTo>
                  <a:pt x="37" y="381"/>
                </a:lnTo>
                <a:lnTo>
                  <a:pt x="37" y="380"/>
                </a:lnTo>
                <a:lnTo>
                  <a:pt x="37" y="379"/>
                </a:lnTo>
                <a:lnTo>
                  <a:pt x="37" y="379"/>
                </a:lnTo>
                <a:lnTo>
                  <a:pt x="37" y="379"/>
                </a:lnTo>
                <a:lnTo>
                  <a:pt x="38" y="378"/>
                </a:lnTo>
                <a:lnTo>
                  <a:pt x="38" y="378"/>
                </a:lnTo>
                <a:lnTo>
                  <a:pt x="38" y="378"/>
                </a:lnTo>
                <a:lnTo>
                  <a:pt x="38" y="377"/>
                </a:lnTo>
                <a:lnTo>
                  <a:pt x="38" y="376"/>
                </a:lnTo>
                <a:lnTo>
                  <a:pt x="39" y="376"/>
                </a:lnTo>
                <a:lnTo>
                  <a:pt x="39" y="375"/>
                </a:lnTo>
                <a:lnTo>
                  <a:pt x="39" y="375"/>
                </a:lnTo>
                <a:lnTo>
                  <a:pt x="39" y="375"/>
                </a:lnTo>
                <a:lnTo>
                  <a:pt x="40" y="375"/>
                </a:lnTo>
                <a:lnTo>
                  <a:pt x="41" y="375"/>
                </a:lnTo>
                <a:lnTo>
                  <a:pt x="41" y="373"/>
                </a:lnTo>
                <a:lnTo>
                  <a:pt x="41" y="373"/>
                </a:lnTo>
                <a:lnTo>
                  <a:pt x="41" y="373"/>
                </a:lnTo>
                <a:lnTo>
                  <a:pt x="41" y="373"/>
                </a:lnTo>
                <a:lnTo>
                  <a:pt x="41" y="372"/>
                </a:lnTo>
                <a:lnTo>
                  <a:pt x="41" y="371"/>
                </a:lnTo>
                <a:lnTo>
                  <a:pt x="41" y="371"/>
                </a:lnTo>
                <a:lnTo>
                  <a:pt x="42" y="371"/>
                </a:lnTo>
                <a:lnTo>
                  <a:pt x="42" y="370"/>
                </a:lnTo>
                <a:lnTo>
                  <a:pt x="43" y="370"/>
                </a:lnTo>
                <a:lnTo>
                  <a:pt x="43" y="369"/>
                </a:lnTo>
                <a:lnTo>
                  <a:pt x="43" y="369"/>
                </a:lnTo>
                <a:lnTo>
                  <a:pt x="43" y="369"/>
                </a:lnTo>
                <a:lnTo>
                  <a:pt x="43" y="368"/>
                </a:lnTo>
                <a:lnTo>
                  <a:pt x="44" y="368"/>
                </a:lnTo>
                <a:lnTo>
                  <a:pt x="44" y="368"/>
                </a:lnTo>
                <a:lnTo>
                  <a:pt x="44" y="368"/>
                </a:lnTo>
                <a:lnTo>
                  <a:pt x="45" y="367"/>
                </a:lnTo>
                <a:lnTo>
                  <a:pt x="45" y="367"/>
                </a:lnTo>
                <a:lnTo>
                  <a:pt x="46" y="367"/>
                </a:lnTo>
                <a:lnTo>
                  <a:pt x="46" y="367"/>
                </a:lnTo>
                <a:lnTo>
                  <a:pt x="46" y="366"/>
                </a:lnTo>
                <a:lnTo>
                  <a:pt x="46" y="366"/>
                </a:lnTo>
                <a:lnTo>
                  <a:pt x="47" y="365"/>
                </a:lnTo>
                <a:lnTo>
                  <a:pt x="47" y="365"/>
                </a:lnTo>
                <a:lnTo>
                  <a:pt x="48" y="365"/>
                </a:lnTo>
                <a:lnTo>
                  <a:pt x="48" y="365"/>
                </a:lnTo>
                <a:lnTo>
                  <a:pt x="48" y="364"/>
                </a:lnTo>
                <a:lnTo>
                  <a:pt x="49" y="364"/>
                </a:lnTo>
                <a:lnTo>
                  <a:pt x="49" y="364"/>
                </a:lnTo>
                <a:lnTo>
                  <a:pt x="50" y="364"/>
                </a:lnTo>
                <a:lnTo>
                  <a:pt x="51" y="364"/>
                </a:lnTo>
                <a:lnTo>
                  <a:pt x="52" y="363"/>
                </a:lnTo>
                <a:lnTo>
                  <a:pt x="53" y="364"/>
                </a:lnTo>
                <a:lnTo>
                  <a:pt x="53" y="363"/>
                </a:lnTo>
                <a:lnTo>
                  <a:pt x="54" y="363"/>
                </a:lnTo>
                <a:lnTo>
                  <a:pt x="54" y="363"/>
                </a:lnTo>
                <a:lnTo>
                  <a:pt x="54" y="363"/>
                </a:lnTo>
                <a:lnTo>
                  <a:pt x="54" y="362"/>
                </a:lnTo>
                <a:lnTo>
                  <a:pt x="55" y="362"/>
                </a:lnTo>
                <a:lnTo>
                  <a:pt x="55" y="361"/>
                </a:lnTo>
                <a:lnTo>
                  <a:pt x="55" y="361"/>
                </a:lnTo>
                <a:lnTo>
                  <a:pt x="56" y="360"/>
                </a:lnTo>
                <a:lnTo>
                  <a:pt x="56" y="360"/>
                </a:lnTo>
                <a:lnTo>
                  <a:pt x="57" y="359"/>
                </a:lnTo>
                <a:lnTo>
                  <a:pt x="57" y="358"/>
                </a:lnTo>
                <a:lnTo>
                  <a:pt x="57" y="358"/>
                </a:lnTo>
                <a:lnTo>
                  <a:pt x="58" y="358"/>
                </a:lnTo>
                <a:lnTo>
                  <a:pt x="58" y="358"/>
                </a:lnTo>
                <a:lnTo>
                  <a:pt x="59" y="357"/>
                </a:lnTo>
                <a:lnTo>
                  <a:pt x="59" y="357"/>
                </a:lnTo>
                <a:lnTo>
                  <a:pt x="60" y="356"/>
                </a:lnTo>
                <a:lnTo>
                  <a:pt x="60" y="356"/>
                </a:lnTo>
                <a:lnTo>
                  <a:pt x="60" y="355"/>
                </a:lnTo>
                <a:lnTo>
                  <a:pt x="61" y="355"/>
                </a:lnTo>
                <a:lnTo>
                  <a:pt x="61" y="354"/>
                </a:lnTo>
                <a:lnTo>
                  <a:pt x="61" y="353"/>
                </a:lnTo>
                <a:lnTo>
                  <a:pt x="61" y="353"/>
                </a:lnTo>
                <a:lnTo>
                  <a:pt x="61" y="352"/>
                </a:lnTo>
                <a:lnTo>
                  <a:pt x="61" y="352"/>
                </a:lnTo>
                <a:lnTo>
                  <a:pt x="61" y="350"/>
                </a:lnTo>
                <a:lnTo>
                  <a:pt x="62" y="350"/>
                </a:lnTo>
                <a:lnTo>
                  <a:pt x="62" y="349"/>
                </a:lnTo>
                <a:lnTo>
                  <a:pt x="62" y="348"/>
                </a:lnTo>
                <a:lnTo>
                  <a:pt x="62" y="347"/>
                </a:lnTo>
                <a:lnTo>
                  <a:pt x="62" y="347"/>
                </a:lnTo>
                <a:lnTo>
                  <a:pt x="62" y="347"/>
                </a:lnTo>
                <a:lnTo>
                  <a:pt x="63" y="346"/>
                </a:lnTo>
                <a:lnTo>
                  <a:pt x="63" y="346"/>
                </a:lnTo>
                <a:lnTo>
                  <a:pt x="64" y="346"/>
                </a:lnTo>
                <a:lnTo>
                  <a:pt x="64" y="346"/>
                </a:lnTo>
                <a:lnTo>
                  <a:pt x="65" y="345"/>
                </a:lnTo>
                <a:lnTo>
                  <a:pt x="65" y="344"/>
                </a:lnTo>
                <a:lnTo>
                  <a:pt x="65" y="343"/>
                </a:lnTo>
                <a:lnTo>
                  <a:pt x="65" y="343"/>
                </a:lnTo>
                <a:lnTo>
                  <a:pt x="65" y="342"/>
                </a:lnTo>
                <a:lnTo>
                  <a:pt x="65" y="342"/>
                </a:lnTo>
                <a:lnTo>
                  <a:pt x="65" y="341"/>
                </a:lnTo>
                <a:lnTo>
                  <a:pt x="65" y="341"/>
                </a:lnTo>
                <a:lnTo>
                  <a:pt x="65" y="339"/>
                </a:lnTo>
                <a:lnTo>
                  <a:pt x="66" y="339"/>
                </a:lnTo>
                <a:lnTo>
                  <a:pt x="66" y="338"/>
                </a:lnTo>
                <a:lnTo>
                  <a:pt x="66" y="337"/>
                </a:lnTo>
                <a:lnTo>
                  <a:pt x="66" y="336"/>
                </a:lnTo>
                <a:lnTo>
                  <a:pt x="66" y="336"/>
                </a:lnTo>
                <a:lnTo>
                  <a:pt x="66" y="336"/>
                </a:lnTo>
                <a:lnTo>
                  <a:pt x="66" y="336"/>
                </a:lnTo>
                <a:lnTo>
                  <a:pt x="66" y="335"/>
                </a:lnTo>
                <a:lnTo>
                  <a:pt x="66" y="335"/>
                </a:lnTo>
                <a:lnTo>
                  <a:pt x="65" y="335"/>
                </a:lnTo>
                <a:lnTo>
                  <a:pt x="65" y="334"/>
                </a:lnTo>
                <a:lnTo>
                  <a:pt x="66" y="334"/>
                </a:lnTo>
                <a:lnTo>
                  <a:pt x="66" y="333"/>
                </a:lnTo>
                <a:lnTo>
                  <a:pt x="66" y="333"/>
                </a:lnTo>
                <a:lnTo>
                  <a:pt x="66" y="332"/>
                </a:lnTo>
                <a:lnTo>
                  <a:pt x="66" y="332"/>
                </a:lnTo>
                <a:lnTo>
                  <a:pt x="67" y="332"/>
                </a:lnTo>
                <a:lnTo>
                  <a:pt x="67" y="331"/>
                </a:lnTo>
                <a:lnTo>
                  <a:pt x="67" y="331"/>
                </a:lnTo>
                <a:lnTo>
                  <a:pt x="67" y="330"/>
                </a:lnTo>
                <a:lnTo>
                  <a:pt x="67" y="329"/>
                </a:lnTo>
                <a:lnTo>
                  <a:pt x="67" y="328"/>
                </a:lnTo>
                <a:lnTo>
                  <a:pt x="66" y="328"/>
                </a:lnTo>
                <a:lnTo>
                  <a:pt x="67" y="328"/>
                </a:lnTo>
                <a:lnTo>
                  <a:pt x="67" y="328"/>
                </a:lnTo>
                <a:lnTo>
                  <a:pt x="67" y="327"/>
                </a:lnTo>
                <a:lnTo>
                  <a:pt x="67" y="327"/>
                </a:lnTo>
                <a:lnTo>
                  <a:pt x="67" y="327"/>
                </a:lnTo>
                <a:lnTo>
                  <a:pt x="68" y="326"/>
                </a:lnTo>
                <a:lnTo>
                  <a:pt x="68" y="326"/>
                </a:lnTo>
                <a:lnTo>
                  <a:pt x="68" y="325"/>
                </a:lnTo>
                <a:lnTo>
                  <a:pt x="68" y="325"/>
                </a:lnTo>
                <a:lnTo>
                  <a:pt x="68" y="324"/>
                </a:lnTo>
                <a:lnTo>
                  <a:pt x="68" y="324"/>
                </a:lnTo>
                <a:lnTo>
                  <a:pt x="69" y="323"/>
                </a:lnTo>
                <a:lnTo>
                  <a:pt x="69" y="323"/>
                </a:lnTo>
                <a:lnTo>
                  <a:pt x="69" y="323"/>
                </a:lnTo>
                <a:lnTo>
                  <a:pt x="70" y="323"/>
                </a:lnTo>
                <a:lnTo>
                  <a:pt x="70" y="322"/>
                </a:lnTo>
                <a:lnTo>
                  <a:pt x="70" y="322"/>
                </a:lnTo>
                <a:lnTo>
                  <a:pt x="70" y="321"/>
                </a:lnTo>
                <a:lnTo>
                  <a:pt x="70" y="321"/>
                </a:lnTo>
                <a:lnTo>
                  <a:pt x="71" y="321"/>
                </a:lnTo>
                <a:lnTo>
                  <a:pt x="71" y="320"/>
                </a:lnTo>
                <a:lnTo>
                  <a:pt x="71" y="320"/>
                </a:lnTo>
                <a:lnTo>
                  <a:pt x="72" y="319"/>
                </a:lnTo>
                <a:lnTo>
                  <a:pt x="72" y="319"/>
                </a:lnTo>
                <a:lnTo>
                  <a:pt x="73" y="319"/>
                </a:lnTo>
                <a:lnTo>
                  <a:pt x="73" y="319"/>
                </a:lnTo>
                <a:lnTo>
                  <a:pt x="74" y="319"/>
                </a:lnTo>
                <a:lnTo>
                  <a:pt x="74" y="319"/>
                </a:lnTo>
                <a:lnTo>
                  <a:pt x="74" y="318"/>
                </a:lnTo>
                <a:lnTo>
                  <a:pt x="75" y="318"/>
                </a:lnTo>
                <a:lnTo>
                  <a:pt x="75" y="318"/>
                </a:lnTo>
                <a:lnTo>
                  <a:pt x="75" y="318"/>
                </a:lnTo>
                <a:lnTo>
                  <a:pt x="75" y="318"/>
                </a:lnTo>
                <a:lnTo>
                  <a:pt x="76" y="317"/>
                </a:lnTo>
                <a:lnTo>
                  <a:pt x="76" y="317"/>
                </a:lnTo>
                <a:lnTo>
                  <a:pt x="76" y="317"/>
                </a:lnTo>
                <a:lnTo>
                  <a:pt x="76" y="316"/>
                </a:lnTo>
                <a:lnTo>
                  <a:pt x="77" y="316"/>
                </a:lnTo>
                <a:lnTo>
                  <a:pt x="77" y="316"/>
                </a:lnTo>
                <a:lnTo>
                  <a:pt x="78" y="315"/>
                </a:lnTo>
                <a:lnTo>
                  <a:pt x="78" y="315"/>
                </a:lnTo>
                <a:lnTo>
                  <a:pt x="78" y="315"/>
                </a:lnTo>
                <a:lnTo>
                  <a:pt x="78" y="315"/>
                </a:lnTo>
                <a:lnTo>
                  <a:pt x="78" y="314"/>
                </a:lnTo>
                <a:lnTo>
                  <a:pt x="78" y="313"/>
                </a:lnTo>
                <a:lnTo>
                  <a:pt x="79" y="311"/>
                </a:lnTo>
                <a:lnTo>
                  <a:pt x="79" y="311"/>
                </a:lnTo>
                <a:lnTo>
                  <a:pt x="79" y="311"/>
                </a:lnTo>
                <a:lnTo>
                  <a:pt x="79" y="310"/>
                </a:lnTo>
                <a:lnTo>
                  <a:pt x="79" y="309"/>
                </a:lnTo>
                <a:lnTo>
                  <a:pt x="79" y="309"/>
                </a:lnTo>
                <a:lnTo>
                  <a:pt x="79" y="308"/>
                </a:lnTo>
                <a:lnTo>
                  <a:pt x="78" y="308"/>
                </a:lnTo>
                <a:lnTo>
                  <a:pt x="78" y="307"/>
                </a:lnTo>
                <a:lnTo>
                  <a:pt x="78" y="307"/>
                </a:lnTo>
                <a:lnTo>
                  <a:pt x="78" y="305"/>
                </a:lnTo>
                <a:lnTo>
                  <a:pt x="78" y="304"/>
                </a:lnTo>
                <a:lnTo>
                  <a:pt x="78" y="304"/>
                </a:lnTo>
                <a:lnTo>
                  <a:pt x="78" y="303"/>
                </a:lnTo>
                <a:lnTo>
                  <a:pt x="78" y="303"/>
                </a:lnTo>
                <a:lnTo>
                  <a:pt x="78" y="302"/>
                </a:lnTo>
                <a:lnTo>
                  <a:pt x="78" y="302"/>
                </a:lnTo>
                <a:lnTo>
                  <a:pt x="78" y="301"/>
                </a:lnTo>
                <a:lnTo>
                  <a:pt x="77" y="301"/>
                </a:lnTo>
                <a:lnTo>
                  <a:pt x="77" y="300"/>
                </a:lnTo>
                <a:lnTo>
                  <a:pt x="77" y="299"/>
                </a:lnTo>
                <a:lnTo>
                  <a:pt x="77" y="299"/>
                </a:lnTo>
                <a:lnTo>
                  <a:pt x="77" y="298"/>
                </a:lnTo>
                <a:lnTo>
                  <a:pt x="77" y="298"/>
                </a:lnTo>
                <a:lnTo>
                  <a:pt x="77" y="297"/>
                </a:lnTo>
                <a:lnTo>
                  <a:pt x="77" y="296"/>
                </a:lnTo>
                <a:lnTo>
                  <a:pt x="77" y="296"/>
                </a:lnTo>
                <a:lnTo>
                  <a:pt x="77" y="295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3"/>
                </a:lnTo>
                <a:lnTo>
                  <a:pt x="76" y="292"/>
                </a:lnTo>
                <a:lnTo>
                  <a:pt x="76" y="291"/>
                </a:lnTo>
                <a:lnTo>
                  <a:pt x="76" y="290"/>
                </a:lnTo>
                <a:lnTo>
                  <a:pt x="76" y="290"/>
                </a:lnTo>
                <a:lnTo>
                  <a:pt x="76" y="289"/>
                </a:lnTo>
                <a:lnTo>
                  <a:pt x="76" y="287"/>
                </a:lnTo>
                <a:lnTo>
                  <a:pt x="76" y="287"/>
                </a:lnTo>
                <a:lnTo>
                  <a:pt x="76" y="286"/>
                </a:lnTo>
                <a:lnTo>
                  <a:pt x="76" y="286"/>
                </a:lnTo>
                <a:lnTo>
                  <a:pt x="76" y="285"/>
                </a:lnTo>
                <a:lnTo>
                  <a:pt x="76" y="284"/>
                </a:lnTo>
                <a:lnTo>
                  <a:pt x="76" y="284"/>
                </a:lnTo>
                <a:lnTo>
                  <a:pt x="76" y="283"/>
                </a:lnTo>
                <a:lnTo>
                  <a:pt x="76" y="283"/>
                </a:lnTo>
                <a:lnTo>
                  <a:pt x="76" y="282"/>
                </a:lnTo>
                <a:lnTo>
                  <a:pt x="76" y="282"/>
                </a:lnTo>
                <a:lnTo>
                  <a:pt x="76" y="282"/>
                </a:lnTo>
                <a:lnTo>
                  <a:pt x="76" y="281"/>
                </a:lnTo>
                <a:lnTo>
                  <a:pt x="76" y="281"/>
                </a:lnTo>
                <a:lnTo>
                  <a:pt x="76" y="280"/>
                </a:lnTo>
                <a:lnTo>
                  <a:pt x="76" y="280"/>
                </a:lnTo>
                <a:lnTo>
                  <a:pt x="77" y="279"/>
                </a:lnTo>
                <a:lnTo>
                  <a:pt x="77" y="279"/>
                </a:lnTo>
                <a:lnTo>
                  <a:pt x="77" y="278"/>
                </a:lnTo>
                <a:lnTo>
                  <a:pt x="78" y="278"/>
                </a:lnTo>
                <a:lnTo>
                  <a:pt x="78" y="278"/>
                </a:lnTo>
                <a:lnTo>
                  <a:pt x="78" y="277"/>
                </a:lnTo>
                <a:lnTo>
                  <a:pt x="79" y="276"/>
                </a:lnTo>
                <a:lnTo>
                  <a:pt x="79" y="276"/>
                </a:lnTo>
                <a:lnTo>
                  <a:pt x="79" y="275"/>
                </a:lnTo>
                <a:lnTo>
                  <a:pt x="79" y="274"/>
                </a:lnTo>
                <a:lnTo>
                  <a:pt x="79" y="274"/>
                </a:lnTo>
                <a:lnTo>
                  <a:pt x="79" y="273"/>
                </a:lnTo>
                <a:lnTo>
                  <a:pt x="79" y="273"/>
                </a:lnTo>
                <a:lnTo>
                  <a:pt x="80" y="273"/>
                </a:lnTo>
                <a:lnTo>
                  <a:pt x="80" y="272"/>
                </a:lnTo>
                <a:lnTo>
                  <a:pt x="80" y="272"/>
                </a:lnTo>
                <a:lnTo>
                  <a:pt x="80" y="271"/>
                </a:lnTo>
                <a:lnTo>
                  <a:pt x="81" y="271"/>
                </a:lnTo>
                <a:lnTo>
                  <a:pt x="81" y="270"/>
                </a:lnTo>
                <a:lnTo>
                  <a:pt x="81" y="270"/>
                </a:lnTo>
                <a:lnTo>
                  <a:pt x="81" y="269"/>
                </a:lnTo>
                <a:lnTo>
                  <a:pt x="82" y="269"/>
                </a:lnTo>
                <a:lnTo>
                  <a:pt x="83" y="269"/>
                </a:lnTo>
                <a:lnTo>
                  <a:pt x="83" y="268"/>
                </a:lnTo>
                <a:lnTo>
                  <a:pt x="83" y="268"/>
                </a:lnTo>
                <a:lnTo>
                  <a:pt x="84" y="268"/>
                </a:lnTo>
                <a:lnTo>
                  <a:pt x="84" y="267"/>
                </a:lnTo>
                <a:lnTo>
                  <a:pt x="85" y="267"/>
                </a:lnTo>
                <a:lnTo>
                  <a:pt x="86" y="266"/>
                </a:lnTo>
                <a:lnTo>
                  <a:pt x="86" y="265"/>
                </a:lnTo>
                <a:lnTo>
                  <a:pt x="87" y="265"/>
                </a:lnTo>
                <a:lnTo>
                  <a:pt x="87" y="264"/>
                </a:lnTo>
                <a:lnTo>
                  <a:pt x="87" y="264"/>
                </a:lnTo>
                <a:lnTo>
                  <a:pt x="87" y="264"/>
                </a:lnTo>
                <a:lnTo>
                  <a:pt x="88" y="263"/>
                </a:lnTo>
                <a:lnTo>
                  <a:pt x="89" y="262"/>
                </a:lnTo>
                <a:lnTo>
                  <a:pt x="89" y="262"/>
                </a:lnTo>
                <a:lnTo>
                  <a:pt x="89" y="261"/>
                </a:lnTo>
                <a:lnTo>
                  <a:pt x="90" y="261"/>
                </a:lnTo>
                <a:lnTo>
                  <a:pt x="90" y="261"/>
                </a:lnTo>
                <a:lnTo>
                  <a:pt x="91" y="261"/>
                </a:lnTo>
                <a:lnTo>
                  <a:pt x="91" y="261"/>
                </a:lnTo>
                <a:lnTo>
                  <a:pt x="91" y="260"/>
                </a:lnTo>
                <a:lnTo>
                  <a:pt x="92" y="259"/>
                </a:lnTo>
                <a:lnTo>
                  <a:pt x="92" y="259"/>
                </a:lnTo>
                <a:lnTo>
                  <a:pt x="92" y="259"/>
                </a:lnTo>
                <a:lnTo>
                  <a:pt x="93" y="259"/>
                </a:lnTo>
                <a:lnTo>
                  <a:pt x="94" y="258"/>
                </a:lnTo>
                <a:lnTo>
                  <a:pt x="94" y="258"/>
                </a:lnTo>
                <a:lnTo>
                  <a:pt x="95" y="258"/>
                </a:lnTo>
                <a:lnTo>
                  <a:pt x="96" y="257"/>
                </a:lnTo>
                <a:lnTo>
                  <a:pt x="96" y="257"/>
                </a:lnTo>
                <a:lnTo>
                  <a:pt x="97" y="256"/>
                </a:lnTo>
                <a:lnTo>
                  <a:pt x="97" y="256"/>
                </a:lnTo>
                <a:lnTo>
                  <a:pt x="97" y="255"/>
                </a:lnTo>
                <a:lnTo>
                  <a:pt x="98" y="254"/>
                </a:lnTo>
                <a:lnTo>
                  <a:pt x="99" y="254"/>
                </a:lnTo>
                <a:lnTo>
                  <a:pt x="99" y="253"/>
                </a:lnTo>
                <a:lnTo>
                  <a:pt x="100" y="253"/>
                </a:lnTo>
                <a:lnTo>
                  <a:pt x="100" y="252"/>
                </a:lnTo>
                <a:lnTo>
                  <a:pt x="100" y="252"/>
                </a:lnTo>
                <a:lnTo>
                  <a:pt x="101" y="252"/>
                </a:lnTo>
                <a:lnTo>
                  <a:pt x="101" y="251"/>
                </a:lnTo>
                <a:lnTo>
                  <a:pt x="102" y="251"/>
                </a:lnTo>
                <a:lnTo>
                  <a:pt x="102" y="251"/>
                </a:lnTo>
                <a:lnTo>
                  <a:pt x="103" y="250"/>
                </a:lnTo>
                <a:lnTo>
                  <a:pt x="104" y="250"/>
                </a:lnTo>
                <a:lnTo>
                  <a:pt x="104" y="249"/>
                </a:lnTo>
                <a:lnTo>
                  <a:pt x="104" y="249"/>
                </a:lnTo>
                <a:lnTo>
                  <a:pt x="105" y="249"/>
                </a:lnTo>
                <a:lnTo>
                  <a:pt x="105" y="248"/>
                </a:lnTo>
                <a:lnTo>
                  <a:pt x="106" y="248"/>
                </a:lnTo>
                <a:lnTo>
                  <a:pt x="106" y="247"/>
                </a:lnTo>
                <a:lnTo>
                  <a:pt x="106" y="247"/>
                </a:lnTo>
                <a:lnTo>
                  <a:pt x="106" y="247"/>
                </a:lnTo>
                <a:lnTo>
                  <a:pt x="107" y="246"/>
                </a:lnTo>
                <a:lnTo>
                  <a:pt x="107" y="246"/>
                </a:lnTo>
                <a:lnTo>
                  <a:pt x="108" y="245"/>
                </a:lnTo>
                <a:lnTo>
                  <a:pt x="108" y="245"/>
                </a:lnTo>
                <a:lnTo>
                  <a:pt x="108" y="245"/>
                </a:lnTo>
                <a:lnTo>
                  <a:pt x="109" y="244"/>
                </a:lnTo>
                <a:lnTo>
                  <a:pt x="109" y="244"/>
                </a:lnTo>
                <a:lnTo>
                  <a:pt x="110" y="243"/>
                </a:lnTo>
                <a:lnTo>
                  <a:pt x="110" y="243"/>
                </a:lnTo>
                <a:lnTo>
                  <a:pt x="110" y="242"/>
                </a:lnTo>
                <a:lnTo>
                  <a:pt x="111" y="242"/>
                </a:lnTo>
                <a:lnTo>
                  <a:pt x="111" y="241"/>
                </a:lnTo>
                <a:lnTo>
                  <a:pt x="111" y="241"/>
                </a:lnTo>
                <a:lnTo>
                  <a:pt x="112" y="240"/>
                </a:lnTo>
                <a:lnTo>
                  <a:pt x="112" y="240"/>
                </a:lnTo>
                <a:lnTo>
                  <a:pt x="112" y="240"/>
                </a:lnTo>
                <a:lnTo>
                  <a:pt x="113" y="240"/>
                </a:lnTo>
                <a:lnTo>
                  <a:pt x="113" y="240"/>
                </a:lnTo>
                <a:lnTo>
                  <a:pt x="113" y="239"/>
                </a:lnTo>
                <a:lnTo>
                  <a:pt x="113" y="239"/>
                </a:lnTo>
                <a:lnTo>
                  <a:pt x="114" y="239"/>
                </a:lnTo>
                <a:lnTo>
                  <a:pt x="114" y="238"/>
                </a:lnTo>
                <a:lnTo>
                  <a:pt x="115" y="237"/>
                </a:lnTo>
                <a:lnTo>
                  <a:pt x="115" y="237"/>
                </a:lnTo>
                <a:lnTo>
                  <a:pt x="115" y="236"/>
                </a:lnTo>
                <a:lnTo>
                  <a:pt x="115" y="236"/>
                </a:lnTo>
                <a:lnTo>
                  <a:pt x="115" y="236"/>
                </a:lnTo>
                <a:lnTo>
                  <a:pt x="115" y="235"/>
                </a:lnTo>
                <a:lnTo>
                  <a:pt x="115" y="234"/>
                </a:lnTo>
                <a:lnTo>
                  <a:pt x="115" y="233"/>
                </a:lnTo>
                <a:lnTo>
                  <a:pt x="115" y="233"/>
                </a:lnTo>
                <a:lnTo>
                  <a:pt x="115" y="232"/>
                </a:lnTo>
                <a:lnTo>
                  <a:pt x="114" y="232"/>
                </a:lnTo>
                <a:lnTo>
                  <a:pt x="114" y="231"/>
                </a:lnTo>
                <a:lnTo>
                  <a:pt x="113" y="230"/>
                </a:lnTo>
                <a:lnTo>
                  <a:pt x="113" y="229"/>
                </a:lnTo>
                <a:lnTo>
                  <a:pt x="113" y="229"/>
                </a:lnTo>
                <a:lnTo>
                  <a:pt x="113" y="229"/>
                </a:lnTo>
                <a:lnTo>
                  <a:pt x="113" y="228"/>
                </a:lnTo>
                <a:lnTo>
                  <a:pt x="113" y="226"/>
                </a:lnTo>
                <a:lnTo>
                  <a:pt x="113" y="225"/>
                </a:lnTo>
                <a:lnTo>
                  <a:pt x="113" y="225"/>
                </a:lnTo>
                <a:lnTo>
                  <a:pt x="112" y="225"/>
                </a:lnTo>
                <a:lnTo>
                  <a:pt x="112" y="226"/>
                </a:lnTo>
                <a:lnTo>
                  <a:pt x="112" y="226"/>
                </a:lnTo>
                <a:lnTo>
                  <a:pt x="111" y="226"/>
                </a:lnTo>
                <a:lnTo>
                  <a:pt x="110" y="226"/>
                </a:lnTo>
                <a:lnTo>
                  <a:pt x="109" y="226"/>
                </a:lnTo>
                <a:lnTo>
                  <a:pt x="108" y="226"/>
                </a:lnTo>
                <a:lnTo>
                  <a:pt x="108" y="227"/>
                </a:lnTo>
                <a:lnTo>
                  <a:pt x="107" y="227"/>
                </a:lnTo>
                <a:lnTo>
                  <a:pt x="107" y="227"/>
                </a:lnTo>
                <a:lnTo>
                  <a:pt x="106" y="228"/>
                </a:lnTo>
                <a:lnTo>
                  <a:pt x="105" y="228"/>
                </a:lnTo>
                <a:lnTo>
                  <a:pt x="104" y="228"/>
                </a:lnTo>
                <a:lnTo>
                  <a:pt x="104" y="228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6"/>
                </a:lnTo>
                <a:lnTo>
                  <a:pt x="104" y="226"/>
                </a:lnTo>
                <a:lnTo>
                  <a:pt x="104" y="225"/>
                </a:lnTo>
                <a:lnTo>
                  <a:pt x="104" y="225"/>
                </a:lnTo>
                <a:lnTo>
                  <a:pt x="103" y="225"/>
                </a:lnTo>
                <a:lnTo>
                  <a:pt x="103" y="224"/>
                </a:lnTo>
                <a:lnTo>
                  <a:pt x="102" y="224"/>
                </a:lnTo>
                <a:lnTo>
                  <a:pt x="102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101" y="221"/>
                </a:lnTo>
                <a:lnTo>
                  <a:pt x="101" y="220"/>
                </a:lnTo>
                <a:lnTo>
                  <a:pt x="101" y="220"/>
                </a:lnTo>
                <a:lnTo>
                  <a:pt x="101" y="219"/>
                </a:lnTo>
                <a:lnTo>
                  <a:pt x="100" y="219"/>
                </a:lnTo>
                <a:lnTo>
                  <a:pt x="100" y="219"/>
                </a:lnTo>
                <a:lnTo>
                  <a:pt x="100" y="219"/>
                </a:lnTo>
                <a:lnTo>
                  <a:pt x="100" y="219"/>
                </a:lnTo>
                <a:lnTo>
                  <a:pt x="99" y="219"/>
                </a:lnTo>
                <a:lnTo>
                  <a:pt x="99" y="219"/>
                </a:lnTo>
                <a:lnTo>
                  <a:pt x="99" y="219"/>
                </a:lnTo>
                <a:lnTo>
                  <a:pt x="98" y="219"/>
                </a:lnTo>
                <a:lnTo>
                  <a:pt x="98" y="219"/>
                </a:lnTo>
                <a:lnTo>
                  <a:pt x="97" y="219"/>
                </a:lnTo>
                <a:lnTo>
                  <a:pt x="97" y="219"/>
                </a:lnTo>
                <a:lnTo>
                  <a:pt x="97" y="219"/>
                </a:lnTo>
                <a:lnTo>
                  <a:pt x="96" y="219"/>
                </a:lnTo>
                <a:lnTo>
                  <a:pt x="96" y="219"/>
                </a:lnTo>
                <a:lnTo>
                  <a:pt x="96" y="218"/>
                </a:lnTo>
                <a:lnTo>
                  <a:pt x="95" y="218"/>
                </a:lnTo>
                <a:lnTo>
                  <a:pt x="95" y="218"/>
                </a:lnTo>
                <a:lnTo>
                  <a:pt x="94" y="218"/>
                </a:lnTo>
                <a:lnTo>
                  <a:pt x="94" y="217"/>
                </a:lnTo>
                <a:lnTo>
                  <a:pt x="94" y="217"/>
                </a:lnTo>
                <a:lnTo>
                  <a:pt x="93" y="217"/>
                </a:lnTo>
                <a:lnTo>
                  <a:pt x="93" y="217"/>
                </a:lnTo>
                <a:lnTo>
                  <a:pt x="92" y="217"/>
                </a:lnTo>
                <a:lnTo>
                  <a:pt x="92" y="217"/>
                </a:lnTo>
                <a:lnTo>
                  <a:pt x="91" y="217"/>
                </a:lnTo>
                <a:lnTo>
                  <a:pt x="91" y="217"/>
                </a:lnTo>
                <a:lnTo>
                  <a:pt x="91" y="216"/>
                </a:lnTo>
                <a:lnTo>
                  <a:pt x="91" y="216"/>
                </a:lnTo>
                <a:lnTo>
                  <a:pt x="90" y="215"/>
                </a:lnTo>
                <a:lnTo>
                  <a:pt x="90" y="215"/>
                </a:lnTo>
                <a:lnTo>
                  <a:pt x="89" y="215"/>
                </a:lnTo>
                <a:lnTo>
                  <a:pt x="90" y="215"/>
                </a:lnTo>
                <a:lnTo>
                  <a:pt x="90" y="214"/>
                </a:lnTo>
                <a:lnTo>
                  <a:pt x="90" y="214"/>
                </a:lnTo>
                <a:lnTo>
                  <a:pt x="89" y="214"/>
                </a:lnTo>
                <a:lnTo>
                  <a:pt x="89" y="214"/>
                </a:lnTo>
                <a:lnTo>
                  <a:pt x="88" y="214"/>
                </a:lnTo>
                <a:lnTo>
                  <a:pt x="88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3"/>
                </a:lnTo>
                <a:lnTo>
                  <a:pt x="87" y="213"/>
                </a:lnTo>
                <a:lnTo>
                  <a:pt x="87" y="212"/>
                </a:lnTo>
                <a:lnTo>
                  <a:pt x="87" y="212"/>
                </a:lnTo>
                <a:lnTo>
                  <a:pt x="87" y="212"/>
                </a:lnTo>
                <a:lnTo>
                  <a:pt x="87" y="211"/>
                </a:lnTo>
                <a:lnTo>
                  <a:pt x="87" y="211"/>
                </a:lnTo>
                <a:lnTo>
                  <a:pt x="87" y="211"/>
                </a:lnTo>
                <a:lnTo>
                  <a:pt x="87" y="210"/>
                </a:lnTo>
                <a:lnTo>
                  <a:pt x="87" y="209"/>
                </a:lnTo>
                <a:lnTo>
                  <a:pt x="87" y="209"/>
                </a:lnTo>
                <a:lnTo>
                  <a:pt x="87" y="208"/>
                </a:lnTo>
                <a:lnTo>
                  <a:pt x="86" y="208"/>
                </a:lnTo>
                <a:lnTo>
                  <a:pt x="85" y="208"/>
                </a:lnTo>
                <a:lnTo>
                  <a:pt x="85" y="207"/>
                </a:lnTo>
                <a:lnTo>
                  <a:pt x="85" y="207"/>
                </a:lnTo>
                <a:lnTo>
                  <a:pt x="85" y="207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4" y="206"/>
                </a:lnTo>
                <a:lnTo>
                  <a:pt x="84" y="205"/>
                </a:lnTo>
                <a:lnTo>
                  <a:pt x="84" y="205"/>
                </a:lnTo>
                <a:lnTo>
                  <a:pt x="84" y="204"/>
                </a:lnTo>
                <a:lnTo>
                  <a:pt x="84" y="204"/>
                </a:lnTo>
                <a:lnTo>
                  <a:pt x="84" y="204"/>
                </a:lnTo>
                <a:lnTo>
                  <a:pt x="84" y="203"/>
                </a:lnTo>
                <a:lnTo>
                  <a:pt x="84" y="203"/>
                </a:lnTo>
                <a:lnTo>
                  <a:pt x="83" y="203"/>
                </a:lnTo>
                <a:lnTo>
                  <a:pt x="83" y="203"/>
                </a:lnTo>
                <a:lnTo>
                  <a:pt x="83" y="203"/>
                </a:lnTo>
                <a:lnTo>
                  <a:pt x="82" y="203"/>
                </a:lnTo>
                <a:lnTo>
                  <a:pt x="82" y="203"/>
                </a:lnTo>
                <a:lnTo>
                  <a:pt x="82" y="203"/>
                </a:lnTo>
                <a:lnTo>
                  <a:pt x="81" y="203"/>
                </a:lnTo>
                <a:lnTo>
                  <a:pt x="81" y="204"/>
                </a:lnTo>
                <a:lnTo>
                  <a:pt x="81" y="204"/>
                </a:lnTo>
                <a:lnTo>
                  <a:pt x="81" y="203"/>
                </a:lnTo>
                <a:lnTo>
                  <a:pt x="80" y="203"/>
                </a:lnTo>
                <a:lnTo>
                  <a:pt x="80" y="203"/>
                </a:lnTo>
                <a:lnTo>
                  <a:pt x="80" y="202"/>
                </a:lnTo>
                <a:lnTo>
                  <a:pt x="80" y="202"/>
                </a:lnTo>
                <a:lnTo>
                  <a:pt x="80" y="202"/>
                </a:lnTo>
                <a:lnTo>
                  <a:pt x="80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3"/>
                </a:lnTo>
                <a:lnTo>
                  <a:pt x="79" y="203"/>
                </a:lnTo>
                <a:lnTo>
                  <a:pt x="78" y="203"/>
                </a:lnTo>
                <a:lnTo>
                  <a:pt x="78" y="203"/>
                </a:lnTo>
                <a:lnTo>
                  <a:pt x="77" y="203"/>
                </a:lnTo>
                <a:lnTo>
                  <a:pt x="77" y="203"/>
                </a:lnTo>
                <a:lnTo>
                  <a:pt x="76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201"/>
                </a:lnTo>
                <a:lnTo>
                  <a:pt x="76" y="200"/>
                </a:lnTo>
                <a:lnTo>
                  <a:pt x="76" y="200"/>
                </a:lnTo>
                <a:lnTo>
                  <a:pt x="75" y="199"/>
                </a:lnTo>
                <a:lnTo>
                  <a:pt x="75" y="199"/>
                </a:lnTo>
                <a:lnTo>
                  <a:pt x="75" y="199"/>
                </a:lnTo>
                <a:lnTo>
                  <a:pt x="74" y="199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3" y="197"/>
                </a:lnTo>
                <a:lnTo>
                  <a:pt x="72" y="197"/>
                </a:lnTo>
                <a:lnTo>
                  <a:pt x="72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6"/>
                </a:lnTo>
                <a:lnTo>
                  <a:pt x="71" y="196"/>
                </a:lnTo>
                <a:lnTo>
                  <a:pt x="71" y="195"/>
                </a:lnTo>
                <a:lnTo>
                  <a:pt x="71" y="194"/>
                </a:lnTo>
                <a:lnTo>
                  <a:pt x="71" y="193"/>
                </a:lnTo>
                <a:lnTo>
                  <a:pt x="71" y="193"/>
                </a:lnTo>
                <a:lnTo>
                  <a:pt x="71" y="192"/>
                </a:lnTo>
                <a:lnTo>
                  <a:pt x="70" y="191"/>
                </a:lnTo>
                <a:lnTo>
                  <a:pt x="70" y="190"/>
                </a:lnTo>
                <a:lnTo>
                  <a:pt x="70" y="190"/>
                </a:lnTo>
                <a:lnTo>
                  <a:pt x="69" y="190"/>
                </a:lnTo>
                <a:lnTo>
                  <a:pt x="69" y="189"/>
                </a:lnTo>
                <a:lnTo>
                  <a:pt x="69" y="189"/>
                </a:lnTo>
                <a:lnTo>
                  <a:pt x="70" y="188"/>
                </a:lnTo>
                <a:lnTo>
                  <a:pt x="69" y="187"/>
                </a:lnTo>
                <a:lnTo>
                  <a:pt x="69" y="186"/>
                </a:lnTo>
                <a:lnTo>
                  <a:pt x="68" y="186"/>
                </a:lnTo>
                <a:lnTo>
                  <a:pt x="68" y="186"/>
                </a:lnTo>
                <a:lnTo>
                  <a:pt x="67" y="185"/>
                </a:lnTo>
                <a:lnTo>
                  <a:pt x="67" y="184"/>
                </a:lnTo>
                <a:lnTo>
                  <a:pt x="67" y="183"/>
                </a:lnTo>
                <a:lnTo>
                  <a:pt x="66" y="183"/>
                </a:lnTo>
                <a:lnTo>
                  <a:pt x="66" y="183"/>
                </a:lnTo>
                <a:lnTo>
                  <a:pt x="66" y="183"/>
                </a:lnTo>
                <a:lnTo>
                  <a:pt x="65" y="184"/>
                </a:lnTo>
                <a:lnTo>
                  <a:pt x="65" y="184"/>
                </a:lnTo>
                <a:lnTo>
                  <a:pt x="64" y="183"/>
                </a:lnTo>
                <a:lnTo>
                  <a:pt x="64" y="182"/>
                </a:lnTo>
                <a:lnTo>
                  <a:pt x="64" y="182"/>
                </a:lnTo>
                <a:lnTo>
                  <a:pt x="63" y="182"/>
                </a:lnTo>
                <a:lnTo>
                  <a:pt x="62" y="182"/>
                </a:lnTo>
                <a:lnTo>
                  <a:pt x="62" y="181"/>
                </a:lnTo>
                <a:lnTo>
                  <a:pt x="62" y="181"/>
                </a:lnTo>
                <a:lnTo>
                  <a:pt x="62" y="182"/>
                </a:lnTo>
                <a:lnTo>
                  <a:pt x="61" y="183"/>
                </a:lnTo>
                <a:lnTo>
                  <a:pt x="61" y="183"/>
                </a:lnTo>
                <a:lnTo>
                  <a:pt x="60" y="182"/>
                </a:lnTo>
                <a:lnTo>
                  <a:pt x="60" y="182"/>
                </a:lnTo>
                <a:lnTo>
                  <a:pt x="59" y="181"/>
                </a:lnTo>
                <a:lnTo>
                  <a:pt x="59" y="181"/>
                </a:lnTo>
                <a:lnTo>
                  <a:pt x="59" y="180"/>
                </a:lnTo>
                <a:lnTo>
                  <a:pt x="59" y="180"/>
                </a:lnTo>
                <a:lnTo>
                  <a:pt x="59" y="179"/>
                </a:lnTo>
                <a:lnTo>
                  <a:pt x="59" y="179"/>
                </a:lnTo>
                <a:lnTo>
                  <a:pt x="58" y="179"/>
                </a:lnTo>
                <a:lnTo>
                  <a:pt x="58" y="179"/>
                </a:lnTo>
                <a:lnTo>
                  <a:pt x="58" y="179"/>
                </a:lnTo>
                <a:lnTo>
                  <a:pt x="57" y="179"/>
                </a:lnTo>
                <a:lnTo>
                  <a:pt x="56" y="178"/>
                </a:lnTo>
                <a:lnTo>
                  <a:pt x="56" y="178"/>
                </a:lnTo>
                <a:lnTo>
                  <a:pt x="56" y="178"/>
                </a:lnTo>
                <a:lnTo>
                  <a:pt x="56" y="178"/>
                </a:lnTo>
                <a:lnTo>
                  <a:pt x="56" y="177"/>
                </a:lnTo>
                <a:lnTo>
                  <a:pt x="55" y="176"/>
                </a:lnTo>
                <a:lnTo>
                  <a:pt x="55" y="176"/>
                </a:lnTo>
                <a:lnTo>
                  <a:pt x="54" y="176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5" y="175"/>
                </a:lnTo>
                <a:lnTo>
                  <a:pt x="55" y="175"/>
                </a:lnTo>
                <a:lnTo>
                  <a:pt x="56" y="174"/>
                </a:lnTo>
                <a:lnTo>
                  <a:pt x="56" y="174"/>
                </a:lnTo>
                <a:lnTo>
                  <a:pt x="56" y="174"/>
                </a:lnTo>
                <a:lnTo>
                  <a:pt x="56" y="173"/>
                </a:lnTo>
                <a:lnTo>
                  <a:pt x="55" y="173"/>
                </a:lnTo>
                <a:lnTo>
                  <a:pt x="55" y="173"/>
                </a:lnTo>
                <a:lnTo>
                  <a:pt x="55" y="172"/>
                </a:lnTo>
                <a:lnTo>
                  <a:pt x="55" y="172"/>
                </a:lnTo>
                <a:lnTo>
                  <a:pt x="55" y="171"/>
                </a:lnTo>
                <a:lnTo>
                  <a:pt x="55" y="171"/>
                </a:lnTo>
                <a:lnTo>
                  <a:pt x="55" y="170"/>
                </a:lnTo>
                <a:lnTo>
                  <a:pt x="55" y="170"/>
                </a:lnTo>
                <a:lnTo>
                  <a:pt x="56" y="169"/>
                </a:lnTo>
                <a:lnTo>
                  <a:pt x="56" y="169"/>
                </a:lnTo>
                <a:lnTo>
                  <a:pt x="56" y="168"/>
                </a:lnTo>
                <a:lnTo>
                  <a:pt x="56" y="168"/>
                </a:lnTo>
                <a:lnTo>
                  <a:pt x="55" y="168"/>
                </a:lnTo>
                <a:lnTo>
                  <a:pt x="55" y="167"/>
                </a:lnTo>
                <a:lnTo>
                  <a:pt x="55" y="167"/>
                </a:lnTo>
                <a:lnTo>
                  <a:pt x="55" y="166"/>
                </a:lnTo>
                <a:lnTo>
                  <a:pt x="54" y="166"/>
                </a:lnTo>
                <a:lnTo>
                  <a:pt x="54" y="166"/>
                </a:lnTo>
                <a:lnTo>
                  <a:pt x="54" y="165"/>
                </a:lnTo>
                <a:lnTo>
                  <a:pt x="54" y="165"/>
                </a:lnTo>
                <a:lnTo>
                  <a:pt x="54" y="165"/>
                </a:lnTo>
                <a:lnTo>
                  <a:pt x="53" y="165"/>
                </a:lnTo>
                <a:lnTo>
                  <a:pt x="53" y="164"/>
                </a:lnTo>
                <a:lnTo>
                  <a:pt x="52" y="164"/>
                </a:lnTo>
                <a:lnTo>
                  <a:pt x="52" y="163"/>
                </a:lnTo>
                <a:lnTo>
                  <a:pt x="53" y="163"/>
                </a:lnTo>
                <a:lnTo>
                  <a:pt x="52" y="163"/>
                </a:lnTo>
                <a:lnTo>
                  <a:pt x="52" y="162"/>
                </a:lnTo>
                <a:lnTo>
                  <a:pt x="52" y="162"/>
                </a:lnTo>
                <a:lnTo>
                  <a:pt x="51" y="161"/>
                </a:lnTo>
                <a:lnTo>
                  <a:pt x="51" y="162"/>
                </a:lnTo>
                <a:lnTo>
                  <a:pt x="50" y="162"/>
                </a:lnTo>
                <a:lnTo>
                  <a:pt x="50" y="162"/>
                </a:lnTo>
                <a:lnTo>
                  <a:pt x="49" y="162"/>
                </a:lnTo>
                <a:lnTo>
                  <a:pt x="48" y="163"/>
                </a:lnTo>
                <a:lnTo>
                  <a:pt x="48" y="163"/>
                </a:lnTo>
                <a:lnTo>
                  <a:pt x="48" y="164"/>
                </a:lnTo>
                <a:lnTo>
                  <a:pt x="47" y="164"/>
                </a:lnTo>
                <a:lnTo>
                  <a:pt x="46" y="164"/>
                </a:lnTo>
                <a:lnTo>
                  <a:pt x="46" y="165"/>
                </a:lnTo>
                <a:lnTo>
                  <a:pt x="46" y="165"/>
                </a:lnTo>
                <a:lnTo>
                  <a:pt x="46" y="165"/>
                </a:lnTo>
                <a:lnTo>
                  <a:pt x="46" y="165"/>
                </a:lnTo>
                <a:lnTo>
                  <a:pt x="45" y="166"/>
                </a:lnTo>
                <a:lnTo>
                  <a:pt x="45" y="166"/>
                </a:lnTo>
                <a:lnTo>
                  <a:pt x="44" y="166"/>
                </a:lnTo>
                <a:lnTo>
                  <a:pt x="44" y="166"/>
                </a:lnTo>
                <a:lnTo>
                  <a:pt x="43" y="166"/>
                </a:lnTo>
                <a:lnTo>
                  <a:pt x="43" y="165"/>
                </a:lnTo>
                <a:lnTo>
                  <a:pt x="43" y="165"/>
                </a:lnTo>
                <a:lnTo>
                  <a:pt x="42" y="165"/>
                </a:lnTo>
                <a:lnTo>
                  <a:pt x="42" y="165"/>
                </a:lnTo>
                <a:lnTo>
                  <a:pt x="41" y="166"/>
                </a:lnTo>
                <a:lnTo>
                  <a:pt x="41" y="166"/>
                </a:lnTo>
                <a:lnTo>
                  <a:pt x="41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5"/>
                </a:lnTo>
                <a:lnTo>
                  <a:pt x="40" y="165"/>
                </a:lnTo>
                <a:lnTo>
                  <a:pt x="39" y="165"/>
                </a:lnTo>
                <a:lnTo>
                  <a:pt x="39" y="165"/>
                </a:lnTo>
                <a:lnTo>
                  <a:pt x="38" y="165"/>
                </a:lnTo>
                <a:lnTo>
                  <a:pt x="38" y="165"/>
                </a:lnTo>
                <a:lnTo>
                  <a:pt x="37" y="165"/>
                </a:lnTo>
                <a:lnTo>
                  <a:pt x="37" y="165"/>
                </a:lnTo>
                <a:lnTo>
                  <a:pt x="36" y="165"/>
                </a:lnTo>
                <a:lnTo>
                  <a:pt x="35" y="165"/>
                </a:lnTo>
                <a:lnTo>
                  <a:pt x="35" y="166"/>
                </a:lnTo>
                <a:lnTo>
                  <a:pt x="34" y="166"/>
                </a:lnTo>
                <a:lnTo>
                  <a:pt x="34" y="167"/>
                </a:lnTo>
                <a:lnTo>
                  <a:pt x="34" y="167"/>
                </a:lnTo>
                <a:lnTo>
                  <a:pt x="33" y="168"/>
                </a:lnTo>
                <a:lnTo>
                  <a:pt x="33" y="168"/>
                </a:lnTo>
                <a:lnTo>
                  <a:pt x="33" y="169"/>
                </a:lnTo>
                <a:lnTo>
                  <a:pt x="33" y="169"/>
                </a:lnTo>
                <a:lnTo>
                  <a:pt x="33" y="169"/>
                </a:lnTo>
                <a:lnTo>
                  <a:pt x="32" y="169"/>
                </a:lnTo>
                <a:lnTo>
                  <a:pt x="31" y="169"/>
                </a:lnTo>
                <a:lnTo>
                  <a:pt x="31" y="169"/>
                </a:lnTo>
                <a:lnTo>
                  <a:pt x="30" y="169"/>
                </a:lnTo>
                <a:lnTo>
                  <a:pt x="30" y="170"/>
                </a:lnTo>
                <a:lnTo>
                  <a:pt x="30" y="171"/>
                </a:lnTo>
                <a:lnTo>
                  <a:pt x="29" y="171"/>
                </a:lnTo>
                <a:lnTo>
                  <a:pt x="29" y="171"/>
                </a:lnTo>
                <a:lnTo>
                  <a:pt x="29" y="171"/>
                </a:lnTo>
                <a:lnTo>
                  <a:pt x="28" y="171"/>
                </a:lnTo>
                <a:lnTo>
                  <a:pt x="28" y="172"/>
                </a:lnTo>
                <a:lnTo>
                  <a:pt x="28" y="174"/>
                </a:lnTo>
                <a:lnTo>
                  <a:pt x="27" y="174"/>
                </a:lnTo>
                <a:lnTo>
                  <a:pt x="27" y="175"/>
                </a:lnTo>
                <a:lnTo>
                  <a:pt x="27" y="176"/>
                </a:lnTo>
                <a:lnTo>
                  <a:pt x="28" y="176"/>
                </a:lnTo>
                <a:lnTo>
                  <a:pt x="28" y="177"/>
                </a:lnTo>
                <a:lnTo>
                  <a:pt x="28" y="177"/>
                </a:lnTo>
                <a:lnTo>
                  <a:pt x="28" y="178"/>
                </a:lnTo>
                <a:lnTo>
                  <a:pt x="28" y="178"/>
                </a:lnTo>
                <a:lnTo>
                  <a:pt x="27" y="179"/>
                </a:lnTo>
                <a:lnTo>
                  <a:pt x="27" y="180"/>
                </a:lnTo>
                <a:lnTo>
                  <a:pt x="26" y="180"/>
                </a:lnTo>
                <a:lnTo>
                  <a:pt x="26" y="181"/>
                </a:lnTo>
                <a:lnTo>
                  <a:pt x="25" y="181"/>
                </a:lnTo>
                <a:lnTo>
                  <a:pt x="25" y="182"/>
                </a:lnTo>
                <a:lnTo>
                  <a:pt x="25" y="182"/>
                </a:lnTo>
                <a:lnTo>
                  <a:pt x="24" y="182"/>
                </a:lnTo>
                <a:lnTo>
                  <a:pt x="24" y="182"/>
                </a:lnTo>
                <a:lnTo>
                  <a:pt x="23" y="182"/>
                </a:lnTo>
                <a:lnTo>
                  <a:pt x="22" y="182"/>
                </a:lnTo>
                <a:lnTo>
                  <a:pt x="21" y="182"/>
                </a:lnTo>
                <a:lnTo>
                  <a:pt x="21" y="182"/>
                </a:lnTo>
                <a:lnTo>
                  <a:pt x="21" y="181"/>
                </a:lnTo>
                <a:lnTo>
                  <a:pt x="20" y="179"/>
                </a:lnTo>
                <a:lnTo>
                  <a:pt x="20" y="178"/>
                </a:lnTo>
                <a:lnTo>
                  <a:pt x="20" y="178"/>
                </a:lnTo>
                <a:lnTo>
                  <a:pt x="20" y="178"/>
                </a:lnTo>
                <a:lnTo>
                  <a:pt x="20" y="177"/>
                </a:lnTo>
                <a:lnTo>
                  <a:pt x="20" y="176"/>
                </a:lnTo>
                <a:lnTo>
                  <a:pt x="20" y="176"/>
                </a:lnTo>
                <a:lnTo>
                  <a:pt x="20" y="175"/>
                </a:lnTo>
                <a:lnTo>
                  <a:pt x="20" y="174"/>
                </a:lnTo>
                <a:lnTo>
                  <a:pt x="20" y="174"/>
                </a:lnTo>
                <a:lnTo>
                  <a:pt x="20" y="173"/>
                </a:lnTo>
                <a:lnTo>
                  <a:pt x="20" y="173"/>
                </a:lnTo>
                <a:lnTo>
                  <a:pt x="20" y="172"/>
                </a:lnTo>
                <a:lnTo>
                  <a:pt x="20" y="172"/>
                </a:lnTo>
                <a:lnTo>
                  <a:pt x="19" y="171"/>
                </a:lnTo>
                <a:lnTo>
                  <a:pt x="19" y="171"/>
                </a:lnTo>
                <a:lnTo>
                  <a:pt x="18" y="171"/>
                </a:lnTo>
                <a:lnTo>
                  <a:pt x="17" y="171"/>
                </a:lnTo>
                <a:lnTo>
                  <a:pt x="17" y="170"/>
                </a:lnTo>
                <a:lnTo>
                  <a:pt x="16" y="170"/>
                </a:lnTo>
                <a:lnTo>
                  <a:pt x="16" y="169"/>
                </a:lnTo>
                <a:lnTo>
                  <a:pt x="15" y="169"/>
                </a:lnTo>
                <a:lnTo>
                  <a:pt x="14" y="169"/>
                </a:lnTo>
                <a:lnTo>
                  <a:pt x="14" y="169"/>
                </a:lnTo>
                <a:lnTo>
                  <a:pt x="13" y="169"/>
                </a:lnTo>
                <a:lnTo>
                  <a:pt x="12" y="169"/>
                </a:lnTo>
                <a:lnTo>
                  <a:pt x="12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8"/>
                </a:lnTo>
                <a:lnTo>
                  <a:pt x="10" y="168"/>
                </a:lnTo>
                <a:lnTo>
                  <a:pt x="10" y="168"/>
                </a:lnTo>
                <a:lnTo>
                  <a:pt x="9" y="167"/>
                </a:lnTo>
                <a:lnTo>
                  <a:pt x="9" y="167"/>
                </a:lnTo>
                <a:lnTo>
                  <a:pt x="8" y="166"/>
                </a:lnTo>
                <a:lnTo>
                  <a:pt x="8" y="166"/>
                </a:lnTo>
                <a:lnTo>
                  <a:pt x="7" y="166"/>
                </a:lnTo>
                <a:lnTo>
                  <a:pt x="7" y="165"/>
                </a:lnTo>
                <a:lnTo>
                  <a:pt x="7" y="165"/>
                </a:lnTo>
                <a:lnTo>
                  <a:pt x="6" y="165"/>
                </a:lnTo>
                <a:lnTo>
                  <a:pt x="6" y="165"/>
                </a:lnTo>
                <a:lnTo>
                  <a:pt x="5" y="165"/>
                </a:lnTo>
                <a:lnTo>
                  <a:pt x="5" y="164"/>
                </a:lnTo>
                <a:lnTo>
                  <a:pt x="4" y="164"/>
                </a:lnTo>
                <a:lnTo>
                  <a:pt x="4" y="164"/>
                </a:lnTo>
                <a:lnTo>
                  <a:pt x="4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3"/>
                </a:lnTo>
                <a:lnTo>
                  <a:pt x="2" y="163"/>
                </a:lnTo>
                <a:lnTo>
                  <a:pt x="2" y="163"/>
                </a:lnTo>
                <a:lnTo>
                  <a:pt x="1" y="163"/>
                </a:lnTo>
                <a:lnTo>
                  <a:pt x="1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1"/>
                </a:lnTo>
                <a:lnTo>
                  <a:pt x="0" y="161"/>
                </a:lnTo>
                <a:lnTo>
                  <a:pt x="0" y="161"/>
                </a:lnTo>
                <a:lnTo>
                  <a:pt x="0" y="160"/>
                </a:lnTo>
                <a:lnTo>
                  <a:pt x="0" y="160"/>
                </a:lnTo>
                <a:lnTo>
                  <a:pt x="0" y="159"/>
                </a:lnTo>
                <a:lnTo>
                  <a:pt x="0" y="159"/>
                </a:lnTo>
                <a:lnTo>
                  <a:pt x="0" y="158"/>
                </a:lnTo>
                <a:lnTo>
                  <a:pt x="0" y="158"/>
                </a:lnTo>
                <a:lnTo>
                  <a:pt x="0" y="157"/>
                </a:lnTo>
                <a:lnTo>
                  <a:pt x="0" y="155"/>
                </a:lnTo>
                <a:lnTo>
                  <a:pt x="0" y="154"/>
                </a:lnTo>
                <a:lnTo>
                  <a:pt x="1" y="153"/>
                </a:lnTo>
                <a:lnTo>
                  <a:pt x="2" y="151"/>
                </a:lnTo>
                <a:lnTo>
                  <a:pt x="3" y="150"/>
                </a:lnTo>
                <a:lnTo>
                  <a:pt x="4" y="148"/>
                </a:lnTo>
                <a:lnTo>
                  <a:pt x="5" y="147"/>
                </a:lnTo>
                <a:lnTo>
                  <a:pt x="6" y="145"/>
                </a:lnTo>
                <a:lnTo>
                  <a:pt x="7" y="144"/>
                </a:lnTo>
                <a:lnTo>
                  <a:pt x="7" y="143"/>
                </a:lnTo>
                <a:lnTo>
                  <a:pt x="8" y="142"/>
                </a:lnTo>
                <a:lnTo>
                  <a:pt x="8" y="140"/>
                </a:lnTo>
                <a:lnTo>
                  <a:pt x="9" y="139"/>
                </a:lnTo>
                <a:lnTo>
                  <a:pt x="10" y="137"/>
                </a:lnTo>
                <a:lnTo>
                  <a:pt x="11" y="136"/>
                </a:lnTo>
                <a:lnTo>
                  <a:pt x="11" y="134"/>
                </a:lnTo>
                <a:lnTo>
                  <a:pt x="11" y="133"/>
                </a:lnTo>
                <a:lnTo>
                  <a:pt x="11" y="132"/>
                </a:lnTo>
                <a:lnTo>
                  <a:pt x="11" y="131"/>
                </a:lnTo>
                <a:lnTo>
                  <a:pt x="11" y="129"/>
                </a:lnTo>
                <a:lnTo>
                  <a:pt x="11" y="128"/>
                </a:lnTo>
                <a:lnTo>
                  <a:pt x="11" y="126"/>
                </a:lnTo>
                <a:lnTo>
                  <a:pt x="10" y="124"/>
                </a:lnTo>
                <a:lnTo>
                  <a:pt x="10" y="124"/>
                </a:lnTo>
                <a:lnTo>
                  <a:pt x="10" y="123"/>
                </a:lnTo>
                <a:lnTo>
                  <a:pt x="11" y="122"/>
                </a:lnTo>
                <a:lnTo>
                  <a:pt x="11" y="121"/>
                </a:lnTo>
                <a:lnTo>
                  <a:pt x="11" y="120"/>
                </a:lnTo>
                <a:lnTo>
                  <a:pt x="11" y="119"/>
                </a:lnTo>
                <a:lnTo>
                  <a:pt x="11" y="117"/>
                </a:lnTo>
                <a:lnTo>
                  <a:pt x="10" y="116"/>
                </a:lnTo>
                <a:lnTo>
                  <a:pt x="10" y="115"/>
                </a:lnTo>
                <a:lnTo>
                  <a:pt x="9" y="114"/>
                </a:lnTo>
                <a:lnTo>
                  <a:pt x="8" y="112"/>
                </a:lnTo>
                <a:lnTo>
                  <a:pt x="10" y="111"/>
                </a:lnTo>
                <a:lnTo>
                  <a:pt x="12" y="111"/>
                </a:lnTo>
                <a:lnTo>
                  <a:pt x="13" y="111"/>
                </a:lnTo>
                <a:lnTo>
                  <a:pt x="14" y="110"/>
                </a:lnTo>
                <a:lnTo>
                  <a:pt x="16" y="110"/>
                </a:lnTo>
                <a:lnTo>
                  <a:pt x="17" y="110"/>
                </a:lnTo>
                <a:lnTo>
                  <a:pt x="17" y="109"/>
                </a:lnTo>
                <a:lnTo>
                  <a:pt x="17" y="107"/>
                </a:lnTo>
                <a:lnTo>
                  <a:pt x="18" y="106"/>
                </a:lnTo>
                <a:lnTo>
                  <a:pt x="18" y="104"/>
                </a:lnTo>
                <a:lnTo>
                  <a:pt x="18" y="103"/>
                </a:lnTo>
                <a:lnTo>
                  <a:pt x="17" y="102"/>
                </a:lnTo>
                <a:lnTo>
                  <a:pt x="17" y="101"/>
                </a:lnTo>
                <a:lnTo>
                  <a:pt x="18" y="99"/>
                </a:lnTo>
                <a:lnTo>
                  <a:pt x="18" y="98"/>
                </a:lnTo>
                <a:lnTo>
                  <a:pt x="19" y="97"/>
                </a:lnTo>
                <a:lnTo>
                  <a:pt x="19" y="95"/>
                </a:lnTo>
                <a:lnTo>
                  <a:pt x="19" y="94"/>
                </a:lnTo>
                <a:lnTo>
                  <a:pt x="18" y="93"/>
                </a:lnTo>
                <a:lnTo>
                  <a:pt x="18" y="91"/>
                </a:lnTo>
                <a:lnTo>
                  <a:pt x="18" y="90"/>
                </a:lnTo>
                <a:lnTo>
                  <a:pt x="18" y="89"/>
                </a:lnTo>
                <a:lnTo>
                  <a:pt x="18" y="87"/>
                </a:lnTo>
                <a:lnTo>
                  <a:pt x="18" y="86"/>
                </a:lnTo>
                <a:lnTo>
                  <a:pt x="18" y="85"/>
                </a:lnTo>
                <a:lnTo>
                  <a:pt x="19" y="83"/>
                </a:lnTo>
                <a:lnTo>
                  <a:pt x="20" y="82"/>
                </a:lnTo>
                <a:lnTo>
                  <a:pt x="19" y="81"/>
                </a:lnTo>
                <a:lnTo>
                  <a:pt x="19" y="80"/>
                </a:lnTo>
                <a:lnTo>
                  <a:pt x="19" y="79"/>
                </a:lnTo>
                <a:lnTo>
                  <a:pt x="19" y="78"/>
                </a:lnTo>
                <a:lnTo>
                  <a:pt x="21" y="76"/>
                </a:lnTo>
                <a:lnTo>
                  <a:pt x="21" y="74"/>
                </a:lnTo>
                <a:lnTo>
                  <a:pt x="21" y="72"/>
                </a:lnTo>
                <a:lnTo>
                  <a:pt x="22" y="71"/>
                </a:lnTo>
                <a:lnTo>
                  <a:pt x="23" y="69"/>
                </a:lnTo>
                <a:lnTo>
                  <a:pt x="24" y="68"/>
                </a:lnTo>
                <a:lnTo>
                  <a:pt x="25" y="66"/>
                </a:lnTo>
                <a:lnTo>
                  <a:pt x="26" y="65"/>
                </a:lnTo>
                <a:lnTo>
                  <a:pt x="27" y="64"/>
                </a:lnTo>
                <a:lnTo>
                  <a:pt x="29" y="61"/>
                </a:lnTo>
                <a:lnTo>
                  <a:pt x="30" y="61"/>
                </a:lnTo>
                <a:lnTo>
                  <a:pt x="31" y="60"/>
                </a:lnTo>
                <a:lnTo>
                  <a:pt x="33" y="60"/>
                </a:lnTo>
                <a:lnTo>
                  <a:pt x="33" y="60"/>
                </a:lnTo>
                <a:lnTo>
                  <a:pt x="35" y="61"/>
                </a:lnTo>
                <a:lnTo>
                  <a:pt x="36" y="61"/>
                </a:lnTo>
                <a:lnTo>
                  <a:pt x="38" y="60"/>
                </a:lnTo>
                <a:lnTo>
                  <a:pt x="39" y="60"/>
                </a:lnTo>
                <a:lnTo>
                  <a:pt x="40" y="60"/>
                </a:lnTo>
                <a:lnTo>
                  <a:pt x="41" y="61"/>
                </a:lnTo>
                <a:lnTo>
                  <a:pt x="42" y="61"/>
                </a:lnTo>
                <a:lnTo>
                  <a:pt x="43" y="61"/>
                </a:lnTo>
                <a:lnTo>
                  <a:pt x="43" y="61"/>
                </a:lnTo>
                <a:lnTo>
                  <a:pt x="44" y="61"/>
                </a:lnTo>
                <a:lnTo>
                  <a:pt x="45" y="61"/>
                </a:lnTo>
                <a:lnTo>
                  <a:pt x="45" y="61"/>
                </a:lnTo>
                <a:lnTo>
                  <a:pt x="45" y="62"/>
                </a:lnTo>
                <a:lnTo>
                  <a:pt x="45" y="63"/>
                </a:lnTo>
                <a:lnTo>
                  <a:pt x="46" y="64"/>
                </a:lnTo>
                <a:lnTo>
                  <a:pt x="47" y="65"/>
                </a:lnTo>
                <a:lnTo>
                  <a:pt x="48" y="65"/>
                </a:lnTo>
                <a:lnTo>
                  <a:pt x="49" y="66"/>
                </a:lnTo>
                <a:lnTo>
                  <a:pt x="50" y="66"/>
                </a:lnTo>
                <a:lnTo>
                  <a:pt x="51" y="67"/>
                </a:lnTo>
                <a:lnTo>
                  <a:pt x="52" y="67"/>
                </a:lnTo>
                <a:lnTo>
                  <a:pt x="54" y="67"/>
                </a:lnTo>
                <a:lnTo>
                  <a:pt x="54" y="68"/>
                </a:lnTo>
                <a:lnTo>
                  <a:pt x="54" y="69"/>
                </a:lnTo>
                <a:lnTo>
                  <a:pt x="54" y="69"/>
                </a:lnTo>
                <a:lnTo>
                  <a:pt x="54" y="70"/>
                </a:lnTo>
                <a:lnTo>
                  <a:pt x="54" y="70"/>
                </a:lnTo>
                <a:lnTo>
                  <a:pt x="54" y="71"/>
                </a:lnTo>
                <a:lnTo>
                  <a:pt x="54" y="71"/>
                </a:lnTo>
                <a:lnTo>
                  <a:pt x="54" y="72"/>
                </a:lnTo>
                <a:lnTo>
                  <a:pt x="54" y="73"/>
                </a:lnTo>
                <a:lnTo>
                  <a:pt x="54" y="74"/>
                </a:lnTo>
                <a:lnTo>
                  <a:pt x="54" y="75"/>
                </a:lnTo>
                <a:lnTo>
                  <a:pt x="55" y="75"/>
                </a:lnTo>
                <a:lnTo>
                  <a:pt x="55" y="76"/>
                </a:lnTo>
                <a:lnTo>
                  <a:pt x="56" y="76"/>
                </a:lnTo>
                <a:lnTo>
                  <a:pt x="57" y="77"/>
                </a:lnTo>
                <a:lnTo>
                  <a:pt x="57" y="78"/>
                </a:lnTo>
                <a:lnTo>
                  <a:pt x="58" y="78"/>
                </a:lnTo>
                <a:lnTo>
                  <a:pt x="58" y="78"/>
                </a:lnTo>
                <a:lnTo>
                  <a:pt x="59" y="78"/>
                </a:lnTo>
                <a:lnTo>
                  <a:pt x="60" y="78"/>
                </a:lnTo>
                <a:lnTo>
                  <a:pt x="62" y="78"/>
                </a:lnTo>
                <a:lnTo>
                  <a:pt x="62" y="78"/>
                </a:lnTo>
                <a:lnTo>
                  <a:pt x="62" y="78"/>
                </a:lnTo>
                <a:lnTo>
                  <a:pt x="62" y="79"/>
                </a:lnTo>
                <a:lnTo>
                  <a:pt x="62" y="80"/>
                </a:lnTo>
                <a:lnTo>
                  <a:pt x="63" y="81"/>
                </a:lnTo>
                <a:lnTo>
                  <a:pt x="64" y="81"/>
                </a:lnTo>
                <a:lnTo>
                  <a:pt x="64" y="81"/>
                </a:lnTo>
                <a:lnTo>
                  <a:pt x="65" y="81"/>
                </a:lnTo>
                <a:lnTo>
                  <a:pt x="66" y="81"/>
                </a:lnTo>
                <a:lnTo>
                  <a:pt x="66" y="81"/>
                </a:lnTo>
                <a:lnTo>
                  <a:pt x="67" y="81"/>
                </a:lnTo>
                <a:lnTo>
                  <a:pt x="68" y="81"/>
                </a:lnTo>
                <a:lnTo>
                  <a:pt x="69" y="81"/>
                </a:lnTo>
                <a:lnTo>
                  <a:pt x="69" y="80"/>
                </a:lnTo>
                <a:lnTo>
                  <a:pt x="68" y="79"/>
                </a:lnTo>
                <a:lnTo>
                  <a:pt x="69" y="79"/>
                </a:lnTo>
                <a:lnTo>
                  <a:pt x="69" y="79"/>
                </a:lnTo>
                <a:lnTo>
                  <a:pt x="70" y="80"/>
                </a:lnTo>
                <a:lnTo>
                  <a:pt x="71" y="81"/>
                </a:lnTo>
                <a:lnTo>
                  <a:pt x="71" y="82"/>
                </a:lnTo>
                <a:lnTo>
                  <a:pt x="72" y="83"/>
                </a:lnTo>
                <a:lnTo>
                  <a:pt x="72" y="84"/>
                </a:lnTo>
                <a:lnTo>
                  <a:pt x="72" y="86"/>
                </a:lnTo>
                <a:lnTo>
                  <a:pt x="72" y="86"/>
                </a:lnTo>
                <a:lnTo>
                  <a:pt x="74" y="87"/>
                </a:lnTo>
                <a:lnTo>
                  <a:pt x="75" y="88"/>
                </a:lnTo>
                <a:lnTo>
                  <a:pt x="76" y="89"/>
                </a:lnTo>
                <a:lnTo>
                  <a:pt x="77" y="89"/>
                </a:lnTo>
                <a:lnTo>
                  <a:pt x="78" y="90"/>
                </a:lnTo>
                <a:lnTo>
                  <a:pt x="79" y="90"/>
                </a:lnTo>
                <a:lnTo>
                  <a:pt x="79" y="90"/>
                </a:lnTo>
                <a:lnTo>
                  <a:pt x="80" y="90"/>
                </a:lnTo>
                <a:lnTo>
                  <a:pt x="81" y="90"/>
                </a:lnTo>
                <a:lnTo>
                  <a:pt x="82" y="90"/>
                </a:lnTo>
                <a:lnTo>
                  <a:pt x="83" y="90"/>
                </a:lnTo>
                <a:lnTo>
                  <a:pt x="83" y="90"/>
                </a:lnTo>
                <a:lnTo>
                  <a:pt x="84" y="90"/>
                </a:lnTo>
                <a:lnTo>
                  <a:pt x="85" y="90"/>
                </a:lnTo>
                <a:lnTo>
                  <a:pt x="86" y="90"/>
                </a:lnTo>
                <a:lnTo>
                  <a:pt x="86" y="91"/>
                </a:lnTo>
                <a:lnTo>
                  <a:pt x="86" y="92"/>
                </a:lnTo>
                <a:lnTo>
                  <a:pt x="86" y="92"/>
                </a:lnTo>
                <a:lnTo>
                  <a:pt x="87" y="92"/>
                </a:lnTo>
                <a:lnTo>
                  <a:pt x="88" y="92"/>
                </a:lnTo>
                <a:lnTo>
                  <a:pt x="91" y="91"/>
                </a:lnTo>
                <a:lnTo>
                  <a:pt x="92" y="91"/>
                </a:lnTo>
                <a:lnTo>
                  <a:pt x="94" y="90"/>
                </a:lnTo>
                <a:lnTo>
                  <a:pt x="95" y="90"/>
                </a:lnTo>
                <a:lnTo>
                  <a:pt x="96" y="91"/>
                </a:lnTo>
                <a:lnTo>
                  <a:pt x="96" y="91"/>
                </a:lnTo>
                <a:lnTo>
                  <a:pt x="97" y="91"/>
                </a:lnTo>
                <a:lnTo>
                  <a:pt x="98" y="90"/>
                </a:lnTo>
                <a:lnTo>
                  <a:pt x="98" y="90"/>
                </a:lnTo>
                <a:lnTo>
                  <a:pt x="99" y="90"/>
                </a:lnTo>
                <a:lnTo>
                  <a:pt x="100" y="91"/>
                </a:lnTo>
                <a:lnTo>
                  <a:pt x="100" y="91"/>
                </a:lnTo>
                <a:lnTo>
                  <a:pt x="100" y="91"/>
                </a:lnTo>
                <a:lnTo>
                  <a:pt x="101" y="91"/>
                </a:lnTo>
                <a:lnTo>
                  <a:pt x="101" y="90"/>
                </a:lnTo>
                <a:lnTo>
                  <a:pt x="102" y="90"/>
                </a:lnTo>
                <a:lnTo>
                  <a:pt x="102" y="90"/>
                </a:lnTo>
                <a:lnTo>
                  <a:pt x="103" y="90"/>
                </a:lnTo>
                <a:lnTo>
                  <a:pt x="103" y="90"/>
                </a:lnTo>
                <a:lnTo>
                  <a:pt x="103" y="90"/>
                </a:lnTo>
                <a:lnTo>
                  <a:pt x="103" y="89"/>
                </a:lnTo>
                <a:lnTo>
                  <a:pt x="103" y="89"/>
                </a:lnTo>
                <a:lnTo>
                  <a:pt x="104" y="89"/>
                </a:lnTo>
                <a:lnTo>
                  <a:pt x="105" y="89"/>
                </a:lnTo>
                <a:lnTo>
                  <a:pt x="105" y="90"/>
                </a:lnTo>
                <a:lnTo>
                  <a:pt x="106" y="90"/>
                </a:lnTo>
                <a:lnTo>
                  <a:pt x="106" y="90"/>
                </a:lnTo>
                <a:lnTo>
                  <a:pt x="107" y="90"/>
                </a:lnTo>
                <a:lnTo>
                  <a:pt x="108" y="89"/>
                </a:lnTo>
                <a:lnTo>
                  <a:pt x="108" y="88"/>
                </a:lnTo>
                <a:lnTo>
                  <a:pt x="109" y="87"/>
                </a:lnTo>
                <a:lnTo>
                  <a:pt x="110" y="86"/>
                </a:lnTo>
                <a:lnTo>
                  <a:pt x="111" y="85"/>
                </a:lnTo>
                <a:lnTo>
                  <a:pt x="111" y="84"/>
                </a:lnTo>
                <a:lnTo>
                  <a:pt x="112" y="84"/>
                </a:lnTo>
                <a:lnTo>
                  <a:pt x="112" y="83"/>
                </a:lnTo>
                <a:lnTo>
                  <a:pt x="113" y="82"/>
                </a:lnTo>
                <a:lnTo>
                  <a:pt x="113" y="82"/>
                </a:lnTo>
                <a:lnTo>
                  <a:pt x="114" y="81"/>
                </a:lnTo>
                <a:lnTo>
                  <a:pt x="115" y="81"/>
                </a:lnTo>
                <a:lnTo>
                  <a:pt x="116" y="81"/>
                </a:lnTo>
                <a:lnTo>
                  <a:pt x="116" y="80"/>
                </a:lnTo>
                <a:lnTo>
                  <a:pt x="117" y="80"/>
                </a:lnTo>
                <a:lnTo>
                  <a:pt x="116" y="79"/>
                </a:lnTo>
                <a:lnTo>
                  <a:pt x="117" y="79"/>
                </a:lnTo>
                <a:lnTo>
                  <a:pt x="117" y="79"/>
                </a:lnTo>
                <a:lnTo>
                  <a:pt x="118" y="79"/>
                </a:lnTo>
                <a:lnTo>
                  <a:pt x="118" y="80"/>
                </a:lnTo>
                <a:lnTo>
                  <a:pt x="118" y="80"/>
                </a:lnTo>
                <a:lnTo>
                  <a:pt x="119" y="81"/>
                </a:lnTo>
                <a:lnTo>
                  <a:pt x="119" y="81"/>
                </a:lnTo>
                <a:lnTo>
                  <a:pt x="120" y="81"/>
                </a:lnTo>
                <a:lnTo>
                  <a:pt x="120" y="81"/>
                </a:lnTo>
                <a:lnTo>
                  <a:pt x="120" y="80"/>
                </a:lnTo>
                <a:lnTo>
                  <a:pt x="121" y="80"/>
                </a:lnTo>
                <a:lnTo>
                  <a:pt x="122" y="79"/>
                </a:lnTo>
                <a:lnTo>
                  <a:pt x="122" y="79"/>
                </a:lnTo>
                <a:lnTo>
                  <a:pt x="122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4" y="79"/>
                </a:lnTo>
                <a:lnTo>
                  <a:pt x="127" y="81"/>
                </a:lnTo>
                <a:lnTo>
                  <a:pt x="127" y="81"/>
                </a:lnTo>
                <a:lnTo>
                  <a:pt x="127" y="82"/>
                </a:lnTo>
                <a:lnTo>
                  <a:pt x="127" y="83"/>
                </a:lnTo>
                <a:lnTo>
                  <a:pt x="128" y="84"/>
                </a:lnTo>
                <a:lnTo>
                  <a:pt x="130" y="82"/>
                </a:lnTo>
                <a:lnTo>
                  <a:pt x="130" y="82"/>
                </a:lnTo>
                <a:lnTo>
                  <a:pt x="130" y="82"/>
                </a:lnTo>
                <a:lnTo>
                  <a:pt x="131" y="82"/>
                </a:lnTo>
                <a:lnTo>
                  <a:pt x="131" y="82"/>
                </a:lnTo>
                <a:lnTo>
                  <a:pt x="136" y="79"/>
                </a:lnTo>
                <a:lnTo>
                  <a:pt x="137" y="80"/>
                </a:lnTo>
                <a:lnTo>
                  <a:pt x="138" y="80"/>
                </a:lnTo>
                <a:lnTo>
                  <a:pt x="138" y="80"/>
                </a:lnTo>
                <a:lnTo>
                  <a:pt x="138" y="81"/>
                </a:lnTo>
                <a:lnTo>
                  <a:pt x="139" y="82"/>
                </a:lnTo>
                <a:lnTo>
                  <a:pt x="139" y="82"/>
                </a:lnTo>
                <a:lnTo>
                  <a:pt x="139" y="82"/>
                </a:lnTo>
                <a:lnTo>
                  <a:pt x="140" y="83"/>
                </a:lnTo>
                <a:lnTo>
                  <a:pt x="140" y="83"/>
                </a:lnTo>
                <a:lnTo>
                  <a:pt x="141" y="84"/>
                </a:lnTo>
                <a:lnTo>
                  <a:pt x="142" y="82"/>
                </a:lnTo>
                <a:lnTo>
                  <a:pt x="143" y="82"/>
                </a:lnTo>
                <a:lnTo>
                  <a:pt x="143" y="81"/>
                </a:lnTo>
                <a:lnTo>
                  <a:pt x="144" y="80"/>
                </a:lnTo>
                <a:lnTo>
                  <a:pt x="144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79"/>
                </a:lnTo>
                <a:lnTo>
                  <a:pt x="147" y="77"/>
                </a:lnTo>
                <a:lnTo>
                  <a:pt x="147" y="76"/>
                </a:lnTo>
                <a:lnTo>
                  <a:pt x="150" y="76"/>
                </a:lnTo>
                <a:lnTo>
                  <a:pt x="150" y="76"/>
                </a:lnTo>
                <a:lnTo>
                  <a:pt x="151" y="76"/>
                </a:lnTo>
                <a:lnTo>
                  <a:pt x="150" y="77"/>
                </a:lnTo>
                <a:lnTo>
                  <a:pt x="151" y="78"/>
                </a:lnTo>
                <a:lnTo>
                  <a:pt x="153" y="78"/>
                </a:lnTo>
                <a:lnTo>
                  <a:pt x="154" y="78"/>
                </a:lnTo>
                <a:lnTo>
                  <a:pt x="156" y="74"/>
                </a:lnTo>
                <a:lnTo>
                  <a:pt x="156" y="74"/>
                </a:lnTo>
                <a:lnTo>
                  <a:pt x="156" y="74"/>
                </a:lnTo>
                <a:lnTo>
                  <a:pt x="156" y="74"/>
                </a:lnTo>
                <a:lnTo>
                  <a:pt x="157" y="74"/>
                </a:lnTo>
                <a:lnTo>
                  <a:pt x="157" y="75"/>
                </a:lnTo>
                <a:lnTo>
                  <a:pt x="158" y="76"/>
                </a:lnTo>
                <a:lnTo>
                  <a:pt x="158" y="76"/>
                </a:lnTo>
                <a:lnTo>
                  <a:pt x="159" y="77"/>
                </a:lnTo>
                <a:lnTo>
                  <a:pt x="159" y="78"/>
                </a:lnTo>
                <a:lnTo>
                  <a:pt x="160" y="78"/>
                </a:lnTo>
                <a:lnTo>
                  <a:pt x="160" y="78"/>
                </a:lnTo>
                <a:lnTo>
                  <a:pt x="161" y="79"/>
                </a:lnTo>
                <a:lnTo>
                  <a:pt x="161" y="79"/>
                </a:lnTo>
                <a:lnTo>
                  <a:pt x="162" y="80"/>
                </a:lnTo>
                <a:lnTo>
                  <a:pt x="163" y="81"/>
                </a:lnTo>
                <a:lnTo>
                  <a:pt x="163" y="81"/>
                </a:lnTo>
                <a:lnTo>
                  <a:pt x="166" y="79"/>
                </a:lnTo>
                <a:lnTo>
                  <a:pt x="166" y="81"/>
                </a:lnTo>
                <a:lnTo>
                  <a:pt x="167" y="81"/>
                </a:lnTo>
                <a:lnTo>
                  <a:pt x="168" y="80"/>
                </a:lnTo>
                <a:lnTo>
                  <a:pt x="169" y="80"/>
                </a:lnTo>
                <a:lnTo>
                  <a:pt x="169" y="80"/>
                </a:lnTo>
                <a:lnTo>
                  <a:pt x="170" y="80"/>
                </a:lnTo>
                <a:lnTo>
                  <a:pt x="171" y="79"/>
                </a:lnTo>
                <a:lnTo>
                  <a:pt x="171" y="78"/>
                </a:lnTo>
                <a:lnTo>
                  <a:pt x="172" y="78"/>
                </a:lnTo>
                <a:lnTo>
                  <a:pt x="172" y="77"/>
                </a:lnTo>
                <a:lnTo>
                  <a:pt x="173" y="76"/>
                </a:lnTo>
                <a:lnTo>
                  <a:pt x="173" y="76"/>
                </a:lnTo>
                <a:lnTo>
                  <a:pt x="173" y="76"/>
                </a:lnTo>
                <a:lnTo>
                  <a:pt x="174" y="75"/>
                </a:lnTo>
                <a:lnTo>
                  <a:pt x="174" y="76"/>
                </a:lnTo>
                <a:lnTo>
                  <a:pt x="175" y="75"/>
                </a:lnTo>
                <a:lnTo>
                  <a:pt x="175" y="74"/>
                </a:lnTo>
                <a:lnTo>
                  <a:pt x="176" y="74"/>
                </a:lnTo>
                <a:lnTo>
                  <a:pt x="176" y="74"/>
                </a:lnTo>
                <a:lnTo>
                  <a:pt x="177" y="74"/>
                </a:lnTo>
                <a:lnTo>
                  <a:pt x="178" y="74"/>
                </a:lnTo>
                <a:lnTo>
                  <a:pt x="178" y="74"/>
                </a:lnTo>
                <a:lnTo>
                  <a:pt x="179" y="73"/>
                </a:lnTo>
                <a:lnTo>
                  <a:pt x="179" y="73"/>
                </a:lnTo>
                <a:lnTo>
                  <a:pt x="179" y="73"/>
                </a:lnTo>
                <a:lnTo>
                  <a:pt x="180" y="73"/>
                </a:lnTo>
                <a:lnTo>
                  <a:pt x="180" y="74"/>
                </a:lnTo>
                <a:lnTo>
                  <a:pt x="180" y="74"/>
                </a:lnTo>
                <a:lnTo>
                  <a:pt x="181" y="75"/>
                </a:lnTo>
                <a:lnTo>
                  <a:pt x="183" y="74"/>
                </a:lnTo>
                <a:lnTo>
                  <a:pt x="183" y="74"/>
                </a:lnTo>
                <a:lnTo>
                  <a:pt x="183" y="73"/>
                </a:lnTo>
                <a:lnTo>
                  <a:pt x="183" y="72"/>
                </a:lnTo>
                <a:lnTo>
                  <a:pt x="183" y="72"/>
                </a:lnTo>
                <a:lnTo>
                  <a:pt x="184" y="71"/>
                </a:lnTo>
                <a:lnTo>
                  <a:pt x="184" y="71"/>
                </a:lnTo>
                <a:lnTo>
                  <a:pt x="185" y="71"/>
                </a:lnTo>
                <a:lnTo>
                  <a:pt x="186" y="71"/>
                </a:lnTo>
                <a:lnTo>
                  <a:pt x="187" y="71"/>
                </a:lnTo>
                <a:lnTo>
                  <a:pt x="187" y="71"/>
                </a:lnTo>
                <a:lnTo>
                  <a:pt x="188" y="70"/>
                </a:lnTo>
                <a:lnTo>
                  <a:pt x="188" y="70"/>
                </a:lnTo>
                <a:lnTo>
                  <a:pt x="188" y="69"/>
                </a:lnTo>
                <a:lnTo>
                  <a:pt x="188" y="69"/>
                </a:lnTo>
                <a:lnTo>
                  <a:pt x="188" y="68"/>
                </a:lnTo>
                <a:lnTo>
                  <a:pt x="188" y="68"/>
                </a:lnTo>
                <a:lnTo>
                  <a:pt x="189" y="68"/>
                </a:lnTo>
                <a:lnTo>
                  <a:pt x="189" y="68"/>
                </a:lnTo>
                <a:lnTo>
                  <a:pt x="190" y="69"/>
                </a:lnTo>
                <a:lnTo>
                  <a:pt x="191" y="68"/>
                </a:lnTo>
                <a:lnTo>
                  <a:pt x="192" y="68"/>
                </a:lnTo>
                <a:lnTo>
                  <a:pt x="192" y="68"/>
                </a:lnTo>
                <a:lnTo>
                  <a:pt x="193" y="67"/>
                </a:lnTo>
                <a:lnTo>
                  <a:pt x="193" y="67"/>
                </a:lnTo>
                <a:lnTo>
                  <a:pt x="194" y="66"/>
                </a:lnTo>
                <a:lnTo>
                  <a:pt x="194" y="65"/>
                </a:lnTo>
                <a:lnTo>
                  <a:pt x="193" y="64"/>
                </a:lnTo>
                <a:lnTo>
                  <a:pt x="194" y="64"/>
                </a:lnTo>
                <a:lnTo>
                  <a:pt x="194" y="63"/>
                </a:lnTo>
                <a:lnTo>
                  <a:pt x="194" y="63"/>
                </a:lnTo>
                <a:lnTo>
                  <a:pt x="195" y="63"/>
                </a:lnTo>
                <a:lnTo>
                  <a:pt x="196" y="62"/>
                </a:lnTo>
                <a:lnTo>
                  <a:pt x="197" y="62"/>
                </a:lnTo>
                <a:lnTo>
                  <a:pt x="198" y="62"/>
                </a:lnTo>
                <a:lnTo>
                  <a:pt x="199" y="61"/>
                </a:lnTo>
                <a:lnTo>
                  <a:pt x="199" y="61"/>
                </a:lnTo>
                <a:lnTo>
                  <a:pt x="200" y="61"/>
                </a:lnTo>
                <a:lnTo>
                  <a:pt x="201" y="60"/>
                </a:lnTo>
                <a:lnTo>
                  <a:pt x="202" y="60"/>
                </a:lnTo>
                <a:lnTo>
                  <a:pt x="203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5" y="60"/>
                </a:lnTo>
                <a:lnTo>
                  <a:pt x="205" y="60"/>
                </a:lnTo>
                <a:lnTo>
                  <a:pt x="206" y="61"/>
                </a:lnTo>
                <a:lnTo>
                  <a:pt x="206" y="61"/>
                </a:lnTo>
                <a:lnTo>
                  <a:pt x="206" y="62"/>
                </a:lnTo>
                <a:lnTo>
                  <a:pt x="205" y="63"/>
                </a:lnTo>
                <a:lnTo>
                  <a:pt x="207" y="64"/>
                </a:lnTo>
                <a:lnTo>
                  <a:pt x="208" y="64"/>
                </a:lnTo>
                <a:lnTo>
                  <a:pt x="208" y="63"/>
                </a:lnTo>
                <a:lnTo>
                  <a:pt x="209" y="64"/>
                </a:lnTo>
                <a:lnTo>
                  <a:pt x="209" y="64"/>
                </a:lnTo>
                <a:lnTo>
                  <a:pt x="210" y="64"/>
                </a:lnTo>
                <a:lnTo>
                  <a:pt x="210" y="65"/>
                </a:lnTo>
                <a:lnTo>
                  <a:pt x="211" y="65"/>
                </a:lnTo>
                <a:lnTo>
                  <a:pt x="211" y="65"/>
                </a:lnTo>
                <a:lnTo>
                  <a:pt x="210" y="66"/>
                </a:lnTo>
                <a:lnTo>
                  <a:pt x="212" y="67"/>
                </a:lnTo>
                <a:lnTo>
                  <a:pt x="212" y="66"/>
                </a:lnTo>
                <a:lnTo>
                  <a:pt x="213" y="66"/>
                </a:lnTo>
                <a:lnTo>
                  <a:pt x="213" y="66"/>
                </a:lnTo>
                <a:lnTo>
                  <a:pt x="214" y="66"/>
                </a:lnTo>
                <a:lnTo>
                  <a:pt x="215" y="66"/>
                </a:lnTo>
                <a:lnTo>
                  <a:pt x="215" y="66"/>
                </a:lnTo>
                <a:lnTo>
                  <a:pt x="216" y="66"/>
                </a:lnTo>
                <a:lnTo>
                  <a:pt x="216" y="66"/>
                </a:lnTo>
                <a:lnTo>
                  <a:pt x="217" y="65"/>
                </a:lnTo>
                <a:lnTo>
                  <a:pt x="217" y="65"/>
                </a:lnTo>
                <a:lnTo>
                  <a:pt x="218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4"/>
                </a:lnTo>
                <a:lnTo>
                  <a:pt x="220" y="64"/>
                </a:lnTo>
                <a:lnTo>
                  <a:pt x="220" y="63"/>
                </a:lnTo>
                <a:lnTo>
                  <a:pt x="220" y="62"/>
                </a:lnTo>
                <a:lnTo>
                  <a:pt x="220" y="62"/>
                </a:lnTo>
                <a:lnTo>
                  <a:pt x="221" y="62"/>
                </a:lnTo>
                <a:lnTo>
                  <a:pt x="222" y="62"/>
                </a:lnTo>
                <a:lnTo>
                  <a:pt x="222" y="62"/>
                </a:lnTo>
                <a:lnTo>
                  <a:pt x="222" y="62"/>
                </a:lnTo>
                <a:lnTo>
                  <a:pt x="221" y="63"/>
                </a:lnTo>
                <a:lnTo>
                  <a:pt x="221" y="64"/>
                </a:lnTo>
                <a:lnTo>
                  <a:pt x="222" y="65"/>
                </a:lnTo>
                <a:lnTo>
                  <a:pt x="222" y="65"/>
                </a:lnTo>
                <a:lnTo>
                  <a:pt x="223" y="65"/>
                </a:lnTo>
                <a:lnTo>
                  <a:pt x="224" y="65"/>
                </a:lnTo>
                <a:lnTo>
                  <a:pt x="224" y="65"/>
                </a:lnTo>
                <a:lnTo>
                  <a:pt x="225" y="65"/>
                </a:lnTo>
                <a:lnTo>
                  <a:pt x="226" y="65"/>
                </a:lnTo>
                <a:lnTo>
                  <a:pt x="226" y="65"/>
                </a:lnTo>
                <a:lnTo>
                  <a:pt x="227" y="65"/>
                </a:lnTo>
                <a:lnTo>
                  <a:pt x="227" y="64"/>
                </a:lnTo>
                <a:lnTo>
                  <a:pt x="228" y="62"/>
                </a:lnTo>
                <a:lnTo>
                  <a:pt x="229" y="61"/>
                </a:lnTo>
                <a:lnTo>
                  <a:pt x="229" y="61"/>
                </a:lnTo>
                <a:lnTo>
                  <a:pt x="230" y="60"/>
                </a:lnTo>
                <a:lnTo>
                  <a:pt x="231" y="60"/>
                </a:lnTo>
                <a:lnTo>
                  <a:pt x="232" y="59"/>
                </a:lnTo>
                <a:lnTo>
                  <a:pt x="232" y="58"/>
                </a:lnTo>
                <a:lnTo>
                  <a:pt x="233" y="58"/>
                </a:lnTo>
                <a:lnTo>
                  <a:pt x="233" y="58"/>
                </a:lnTo>
                <a:lnTo>
                  <a:pt x="234" y="60"/>
                </a:lnTo>
                <a:lnTo>
                  <a:pt x="236" y="58"/>
                </a:lnTo>
                <a:lnTo>
                  <a:pt x="236" y="57"/>
                </a:lnTo>
                <a:lnTo>
                  <a:pt x="237" y="57"/>
                </a:lnTo>
                <a:lnTo>
                  <a:pt x="237" y="56"/>
                </a:lnTo>
                <a:lnTo>
                  <a:pt x="237" y="55"/>
                </a:lnTo>
                <a:lnTo>
                  <a:pt x="237" y="55"/>
                </a:lnTo>
                <a:lnTo>
                  <a:pt x="237" y="55"/>
                </a:lnTo>
                <a:lnTo>
                  <a:pt x="237" y="56"/>
                </a:lnTo>
                <a:lnTo>
                  <a:pt x="238" y="57"/>
                </a:lnTo>
                <a:lnTo>
                  <a:pt x="238" y="57"/>
                </a:lnTo>
                <a:lnTo>
                  <a:pt x="239" y="57"/>
                </a:lnTo>
                <a:lnTo>
                  <a:pt x="240" y="57"/>
                </a:lnTo>
                <a:lnTo>
                  <a:pt x="241" y="57"/>
                </a:lnTo>
                <a:lnTo>
                  <a:pt x="241" y="57"/>
                </a:lnTo>
                <a:lnTo>
                  <a:pt x="241" y="57"/>
                </a:lnTo>
                <a:lnTo>
                  <a:pt x="242" y="57"/>
                </a:lnTo>
                <a:lnTo>
                  <a:pt x="244" y="58"/>
                </a:lnTo>
                <a:lnTo>
                  <a:pt x="245" y="58"/>
                </a:lnTo>
                <a:lnTo>
                  <a:pt x="245" y="57"/>
                </a:lnTo>
                <a:lnTo>
                  <a:pt x="246" y="57"/>
                </a:lnTo>
                <a:lnTo>
                  <a:pt x="246" y="57"/>
                </a:lnTo>
                <a:lnTo>
                  <a:pt x="247" y="56"/>
                </a:lnTo>
                <a:lnTo>
                  <a:pt x="247" y="55"/>
                </a:lnTo>
                <a:lnTo>
                  <a:pt x="247" y="54"/>
                </a:lnTo>
                <a:lnTo>
                  <a:pt x="247" y="54"/>
                </a:lnTo>
                <a:lnTo>
                  <a:pt x="247" y="53"/>
                </a:lnTo>
                <a:lnTo>
                  <a:pt x="246" y="53"/>
                </a:lnTo>
                <a:lnTo>
                  <a:pt x="246" y="51"/>
                </a:lnTo>
                <a:lnTo>
                  <a:pt x="246" y="50"/>
                </a:lnTo>
                <a:lnTo>
                  <a:pt x="247" y="49"/>
                </a:lnTo>
                <a:lnTo>
                  <a:pt x="247" y="48"/>
                </a:lnTo>
                <a:lnTo>
                  <a:pt x="247" y="47"/>
                </a:lnTo>
                <a:lnTo>
                  <a:pt x="247" y="47"/>
                </a:lnTo>
                <a:lnTo>
                  <a:pt x="247" y="46"/>
                </a:lnTo>
                <a:lnTo>
                  <a:pt x="247" y="46"/>
                </a:lnTo>
                <a:lnTo>
                  <a:pt x="247" y="45"/>
                </a:lnTo>
                <a:lnTo>
                  <a:pt x="247" y="45"/>
                </a:lnTo>
                <a:lnTo>
                  <a:pt x="247" y="44"/>
                </a:lnTo>
                <a:lnTo>
                  <a:pt x="247" y="44"/>
                </a:lnTo>
                <a:lnTo>
                  <a:pt x="247" y="43"/>
                </a:lnTo>
                <a:lnTo>
                  <a:pt x="247" y="43"/>
                </a:lnTo>
                <a:lnTo>
                  <a:pt x="247" y="42"/>
                </a:lnTo>
                <a:lnTo>
                  <a:pt x="247" y="41"/>
                </a:lnTo>
                <a:lnTo>
                  <a:pt x="247" y="41"/>
                </a:lnTo>
                <a:lnTo>
                  <a:pt x="247" y="40"/>
                </a:lnTo>
                <a:lnTo>
                  <a:pt x="247" y="40"/>
                </a:lnTo>
                <a:lnTo>
                  <a:pt x="248" y="39"/>
                </a:lnTo>
                <a:lnTo>
                  <a:pt x="248" y="38"/>
                </a:lnTo>
                <a:lnTo>
                  <a:pt x="248" y="38"/>
                </a:lnTo>
                <a:lnTo>
                  <a:pt x="249" y="37"/>
                </a:lnTo>
                <a:lnTo>
                  <a:pt x="249" y="36"/>
                </a:lnTo>
                <a:lnTo>
                  <a:pt x="249" y="36"/>
                </a:lnTo>
                <a:lnTo>
                  <a:pt x="249" y="36"/>
                </a:lnTo>
                <a:lnTo>
                  <a:pt x="250" y="35"/>
                </a:lnTo>
                <a:lnTo>
                  <a:pt x="250" y="35"/>
                </a:lnTo>
                <a:lnTo>
                  <a:pt x="251" y="34"/>
                </a:lnTo>
                <a:lnTo>
                  <a:pt x="250" y="32"/>
                </a:lnTo>
                <a:lnTo>
                  <a:pt x="251" y="32"/>
                </a:lnTo>
                <a:lnTo>
                  <a:pt x="252" y="32"/>
                </a:lnTo>
                <a:lnTo>
                  <a:pt x="252" y="31"/>
                </a:lnTo>
                <a:lnTo>
                  <a:pt x="253" y="31"/>
                </a:lnTo>
                <a:lnTo>
                  <a:pt x="253" y="30"/>
                </a:lnTo>
                <a:lnTo>
                  <a:pt x="254" y="30"/>
                </a:lnTo>
                <a:lnTo>
                  <a:pt x="254" y="30"/>
                </a:lnTo>
                <a:lnTo>
                  <a:pt x="255" y="29"/>
                </a:lnTo>
                <a:lnTo>
                  <a:pt x="255" y="28"/>
                </a:lnTo>
                <a:lnTo>
                  <a:pt x="256" y="28"/>
                </a:lnTo>
                <a:lnTo>
                  <a:pt x="256" y="28"/>
                </a:lnTo>
                <a:lnTo>
                  <a:pt x="256" y="27"/>
                </a:lnTo>
                <a:lnTo>
                  <a:pt x="257" y="27"/>
                </a:lnTo>
                <a:lnTo>
                  <a:pt x="257" y="27"/>
                </a:lnTo>
                <a:lnTo>
                  <a:pt x="258" y="27"/>
                </a:lnTo>
                <a:lnTo>
                  <a:pt x="258" y="28"/>
                </a:lnTo>
                <a:lnTo>
                  <a:pt x="258" y="27"/>
                </a:lnTo>
                <a:lnTo>
                  <a:pt x="259" y="26"/>
                </a:lnTo>
                <a:lnTo>
                  <a:pt x="259" y="25"/>
                </a:lnTo>
                <a:lnTo>
                  <a:pt x="259" y="24"/>
                </a:lnTo>
                <a:lnTo>
                  <a:pt x="259" y="24"/>
                </a:lnTo>
                <a:lnTo>
                  <a:pt x="258" y="23"/>
                </a:lnTo>
                <a:lnTo>
                  <a:pt x="258" y="22"/>
                </a:lnTo>
                <a:lnTo>
                  <a:pt x="258" y="21"/>
                </a:lnTo>
                <a:lnTo>
                  <a:pt x="258" y="21"/>
                </a:lnTo>
                <a:lnTo>
                  <a:pt x="258" y="20"/>
                </a:lnTo>
                <a:lnTo>
                  <a:pt x="258" y="20"/>
                </a:lnTo>
                <a:lnTo>
                  <a:pt x="258" y="20"/>
                </a:lnTo>
                <a:lnTo>
                  <a:pt x="258" y="19"/>
                </a:lnTo>
                <a:lnTo>
                  <a:pt x="258" y="18"/>
                </a:lnTo>
                <a:lnTo>
                  <a:pt x="258" y="17"/>
                </a:lnTo>
                <a:lnTo>
                  <a:pt x="258" y="17"/>
                </a:lnTo>
                <a:lnTo>
                  <a:pt x="258" y="16"/>
                </a:lnTo>
                <a:lnTo>
                  <a:pt x="258" y="16"/>
                </a:lnTo>
                <a:lnTo>
                  <a:pt x="258" y="15"/>
                </a:lnTo>
                <a:lnTo>
                  <a:pt x="259" y="15"/>
                </a:lnTo>
                <a:lnTo>
                  <a:pt x="259" y="15"/>
                </a:lnTo>
                <a:lnTo>
                  <a:pt x="259" y="13"/>
                </a:lnTo>
                <a:lnTo>
                  <a:pt x="259" y="12"/>
                </a:lnTo>
                <a:lnTo>
                  <a:pt x="258" y="11"/>
                </a:lnTo>
                <a:lnTo>
                  <a:pt x="258" y="11"/>
                </a:lnTo>
                <a:lnTo>
                  <a:pt x="258" y="11"/>
                </a:lnTo>
                <a:lnTo>
                  <a:pt x="258" y="10"/>
                </a:lnTo>
                <a:lnTo>
                  <a:pt x="258" y="10"/>
                </a:lnTo>
                <a:lnTo>
                  <a:pt x="258" y="9"/>
                </a:lnTo>
                <a:lnTo>
                  <a:pt x="258" y="9"/>
                </a:lnTo>
                <a:lnTo>
                  <a:pt x="258" y="8"/>
                </a:lnTo>
                <a:lnTo>
                  <a:pt x="259" y="7"/>
                </a:lnTo>
                <a:lnTo>
                  <a:pt x="259" y="7"/>
                </a:lnTo>
                <a:lnTo>
                  <a:pt x="259" y="6"/>
                </a:lnTo>
                <a:lnTo>
                  <a:pt x="259" y="5"/>
                </a:lnTo>
                <a:lnTo>
                  <a:pt x="259" y="4"/>
                </a:lnTo>
                <a:lnTo>
                  <a:pt x="258" y="4"/>
                </a:lnTo>
                <a:lnTo>
                  <a:pt x="258" y="3"/>
                </a:lnTo>
                <a:lnTo>
                  <a:pt x="258" y="3"/>
                </a:lnTo>
                <a:lnTo>
                  <a:pt x="258" y="3"/>
                </a:lnTo>
                <a:lnTo>
                  <a:pt x="258" y="2"/>
                </a:lnTo>
                <a:lnTo>
                  <a:pt x="258" y="2"/>
                </a:lnTo>
                <a:lnTo>
                  <a:pt x="258" y="2"/>
                </a:lnTo>
                <a:lnTo>
                  <a:pt x="258" y="2"/>
                </a:lnTo>
                <a:lnTo>
                  <a:pt x="259" y="2"/>
                </a:lnTo>
                <a:lnTo>
                  <a:pt x="259" y="2"/>
                </a:lnTo>
                <a:lnTo>
                  <a:pt x="260" y="2"/>
                </a:lnTo>
                <a:lnTo>
                  <a:pt x="260" y="2"/>
                </a:lnTo>
                <a:lnTo>
                  <a:pt x="261" y="2"/>
                </a:lnTo>
                <a:lnTo>
                  <a:pt x="262" y="2"/>
                </a:lnTo>
                <a:lnTo>
                  <a:pt x="262" y="1"/>
                </a:lnTo>
                <a:lnTo>
                  <a:pt x="262" y="1"/>
                </a:lnTo>
                <a:lnTo>
                  <a:pt x="262" y="2"/>
                </a:lnTo>
                <a:lnTo>
                  <a:pt x="263" y="2"/>
                </a:lnTo>
                <a:lnTo>
                  <a:pt x="265" y="2"/>
                </a:lnTo>
                <a:lnTo>
                  <a:pt x="266" y="1"/>
                </a:lnTo>
                <a:lnTo>
                  <a:pt x="266" y="1"/>
                </a:lnTo>
                <a:lnTo>
                  <a:pt x="266" y="0"/>
                </a:lnTo>
                <a:lnTo>
                  <a:pt x="267" y="0"/>
                </a:lnTo>
                <a:lnTo>
                  <a:pt x="267" y="0"/>
                </a:lnTo>
                <a:lnTo>
                  <a:pt x="268" y="0"/>
                </a:lnTo>
                <a:lnTo>
                  <a:pt x="269" y="0"/>
                </a:lnTo>
                <a:lnTo>
                  <a:pt x="269" y="0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42" name="Freeform 129"/>
          <p:cNvSpPr>
            <a:spLocks/>
          </p:cNvSpPr>
          <p:nvPr/>
        </p:nvSpPr>
        <p:spPr bwMode="auto">
          <a:xfrm>
            <a:off x="3309624" y="6184742"/>
            <a:ext cx="228387" cy="370688"/>
          </a:xfrm>
          <a:custGeom>
            <a:avLst/>
            <a:gdLst>
              <a:gd name="T0" fmla="*/ 59 w 133"/>
              <a:gd name="T1" fmla="*/ 9 h 234"/>
              <a:gd name="T2" fmla="*/ 67 w 133"/>
              <a:gd name="T3" fmla="*/ 15 h 234"/>
              <a:gd name="T4" fmla="*/ 70 w 133"/>
              <a:gd name="T5" fmla="*/ 20 h 234"/>
              <a:gd name="T6" fmla="*/ 70 w 133"/>
              <a:gd name="T7" fmla="*/ 27 h 234"/>
              <a:gd name="T8" fmla="*/ 67 w 133"/>
              <a:gd name="T9" fmla="*/ 34 h 234"/>
              <a:gd name="T10" fmla="*/ 63 w 133"/>
              <a:gd name="T11" fmla="*/ 40 h 234"/>
              <a:gd name="T12" fmla="*/ 63 w 133"/>
              <a:gd name="T13" fmla="*/ 48 h 234"/>
              <a:gd name="T14" fmla="*/ 70 w 133"/>
              <a:gd name="T15" fmla="*/ 54 h 234"/>
              <a:gd name="T16" fmla="*/ 74 w 133"/>
              <a:gd name="T17" fmla="*/ 61 h 234"/>
              <a:gd name="T18" fmla="*/ 77 w 133"/>
              <a:gd name="T19" fmla="*/ 70 h 234"/>
              <a:gd name="T20" fmla="*/ 80 w 133"/>
              <a:gd name="T21" fmla="*/ 76 h 234"/>
              <a:gd name="T22" fmla="*/ 81 w 133"/>
              <a:gd name="T23" fmla="*/ 85 h 234"/>
              <a:gd name="T24" fmla="*/ 74 w 133"/>
              <a:gd name="T25" fmla="*/ 92 h 234"/>
              <a:gd name="T26" fmla="*/ 73 w 133"/>
              <a:gd name="T27" fmla="*/ 101 h 234"/>
              <a:gd name="T28" fmla="*/ 76 w 133"/>
              <a:gd name="T29" fmla="*/ 109 h 234"/>
              <a:gd name="T30" fmla="*/ 80 w 133"/>
              <a:gd name="T31" fmla="*/ 110 h 234"/>
              <a:gd name="T32" fmla="*/ 87 w 133"/>
              <a:gd name="T33" fmla="*/ 105 h 234"/>
              <a:gd name="T34" fmla="*/ 95 w 133"/>
              <a:gd name="T35" fmla="*/ 101 h 234"/>
              <a:gd name="T36" fmla="*/ 105 w 133"/>
              <a:gd name="T37" fmla="*/ 101 h 234"/>
              <a:gd name="T38" fmla="*/ 116 w 133"/>
              <a:gd name="T39" fmla="*/ 105 h 234"/>
              <a:gd name="T40" fmla="*/ 125 w 133"/>
              <a:gd name="T41" fmla="*/ 108 h 234"/>
              <a:gd name="T42" fmla="*/ 133 w 133"/>
              <a:gd name="T43" fmla="*/ 115 h 234"/>
              <a:gd name="T44" fmla="*/ 128 w 133"/>
              <a:gd name="T45" fmla="*/ 125 h 234"/>
              <a:gd name="T46" fmla="*/ 119 w 133"/>
              <a:gd name="T47" fmla="*/ 130 h 234"/>
              <a:gd name="T48" fmla="*/ 112 w 133"/>
              <a:gd name="T49" fmla="*/ 141 h 234"/>
              <a:gd name="T50" fmla="*/ 116 w 133"/>
              <a:gd name="T51" fmla="*/ 152 h 234"/>
              <a:gd name="T52" fmla="*/ 120 w 133"/>
              <a:gd name="T53" fmla="*/ 167 h 234"/>
              <a:gd name="T54" fmla="*/ 121 w 133"/>
              <a:gd name="T55" fmla="*/ 180 h 234"/>
              <a:gd name="T56" fmla="*/ 121 w 133"/>
              <a:gd name="T57" fmla="*/ 192 h 234"/>
              <a:gd name="T58" fmla="*/ 109 w 133"/>
              <a:gd name="T59" fmla="*/ 191 h 234"/>
              <a:gd name="T60" fmla="*/ 99 w 133"/>
              <a:gd name="T61" fmla="*/ 200 h 234"/>
              <a:gd name="T62" fmla="*/ 81 w 133"/>
              <a:gd name="T63" fmla="*/ 213 h 234"/>
              <a:gd name="T64" fmla="*/ 74 w 133"/>
              <a:gd name="T65" fmla="*/ 220 h 234"/>
              <a:gd name="T66" fmla="*/ 64 w 133"/>
              <a:gd name="T67" fmla="*/ 220 h 234"/>
              <a:gd name="T68" fmla="*/ 55 w 133"/>
              <a:gd name="T69" fmla="*/ 225 h 234"/>
              <a:gd name="T70" fmla="*/ 46 w 133"/>
              <a:gd name="T71" fmla="*/ 228 h 234"/>
              <a:gd name="T72" fmla="*/ 38 w 133"/>
              <a:gd name="T73" fmla="*/ 232 h 234"/>
              <a:gd name="T74" fmla="*/ 27 w 133"/>
              <a:gd name="T75" fmla="*/ 232 h 234"/>
              <a:gd name="T76" fmla="*/ 22 w 133"/>
              <a:gd name="T77" fmla="*/ 227 h 234"/>
              <a:gd name="T78" fmla="*/ 13 w 133"/>
              <a:gd name="T79" fmla="*/ 224 h 234"/>
              <a:gd name="T80" fmla="*/ 11 w 133"/>
              <a:gd name="T81" fmla="*/ 214 h 234"/>
              <a:gd name="T82" fmla="*/ 2 w 133"/>
              <a:gd name="T83" fmla="*/ 209 h 234"/>
              <a:gd name="T84" fmla="*/ 1 w 133"/>
              <a:gd name="T85" fmla="*/ 201 h 234"/>
              <a:gd name="T86" fmla="*/ 4 w 133"/>
              <a:gd name="T87" fmla="*/ 193 h 234"/>
              <a:gd name="T88" fmla="*/ 5 w 133"/>
              <a:gd name="T89" fmla="*/ 186 h 234"/>
              <a:gd name="T90" fmla="*/ 8 w 133"/>
              <a:gd name="T91" fmla="*/ 178 h 234"/>
              <a:gd name="T92" fmla="*/ 12 w 133"/>
              <a:gd name="T93" fmla="*/ 171 h 234"/>
              <a:gd name="T94" fmla="*/ 15 w 133"/>
              <a:gd name="T95" fmla="*/ 161 h 234"/>
              <a:gd name="T96" fmla="*/ 21 w 133"/>
              <a:gd name="T97" fmla="*/ 156 h 234"/>
              <a:gd name="T98" fmla="*/ 24 w 133"/>
              <a:gd name="T99" fmla="*/ 147 h 234"/>
              <a:gd name="T100" fmla="*/ 22 w 133"/>
              <a:gd name="T101" fmla="*/ 135 h 234"/>
              <a:gd name="T102" fmla="*/ 20 w 133"/>
              <a:gd name="T103" fmla="*/ 123 h 234"/>
              <a:gd name="T104" fmla="*/ 19 w 133"/>
              <a:gd name="T105" fmla="*/ 108 h 234"/>
              <a:gd name="T106" fmla="*/ 22 w 133"/>
              <a:gd name="T107" fmla="*/ 94 h 234"/>
              <a:gd name="T108" fmla="*/ 22 w 133"/>
              <a:gd name="T109" fmla="*/ 84 h 234"/>
              <a:gd name="T110" fmla="*/ 20 w 133"/>
              <a:gd name="T111" fmla="*/ 73 h 234"/>
              <a:gd name="T112" fmla="*/ 21 w 133"/>
              <a:gd name="T113" fmla="*/ 62 h 234"/>
              <a:gd name="T114" fmla="*/ 20 w 133"/>
              <a:gd name="T115" fmla="*/ 53 h 234"/>
              <a:gd name="T116" fmla="*/ 23 w 133"/>
              <a:gd name="T117" fmla="*/ 40 h 234"/>
              <a:gd name="T118" fmla="*/ 29 w 133"/>
              <a:gd name="T119" fmla="*/ 29 h 234"/>
              <a:gd name="T120" fmla="*/ 37 w 133"/>
              <a:gd name="T121" fmla="*/ 23 h 234"/>
              <a:gd name="T122" fmla="*/ 42 w 133"/>
              <a:gd name="T123" fmla="*/ 13 h 234"/>
              <a:gd name="T124" fmla="*/ 45 w 133"/>
              <a:gd name="T125" fmla="*/ 3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" h="234">
                <a:moveTo>
                  <a:pt x="52" y="3"/>
                </a:moveTo>
                <a:lnTo>
                  <a:pt x="52" y="4"/>
                </a:lnTo>
                <a:lnTo>
                  <a:pt x="53" y="4"/>
                </a:lnTo>
                <a:lnTo>
                  <a:pt x="53" y="4"/>
                </a:lnTo>
                <a:lnTo>
                  <a:pt x="53" y="5"/>
                </a:lnTo>
                <a:lnTo>
                  <a:pt x="54" y="5"/>
                </a:lnTo>
                <a:lnTo>
                  <a:pt x="54" y="5"/>
                </a:lnTo>
                <a:lnTo>
                  <a:pt x="54" y="5"/>
                </a:lnTo>
                <a:lnTo>
                  <a:pt x="54" y="5"/>
                </a:lnTo>
                <a:lnTo>
                  <a:pt x="55" y="5"/>
                </a:lnTo>
                <a:lnTo>
                  <a:pt x="55" y="5"/>
                </a:lnTo>
                <a:lnTo>
                  <a:pt x="55" y="5"/>
                </a:lnTo>
                <a:lnTo>
                  <a:pt x="56" y="5"/>
                </a:lnTo>
                <a:lnTo>
                  <a:pt x="56" y="6"/>
                </a:lnTo>
                <a:lnTo>
                  <a:pt x="56" y="6"/>
                </a:ln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8" y="8"/>
                </a:lnTo>
                <a:lnTo>
                  <a:pt x="59" y="8"/>
                </a:lnTo>
                <a:lnTo>
                  <a:pt x="59" y="8"/>
                </a:lnTo>
                <a:lnTo>
                  <a:pt x="59" y="9"/>
                </a:lnTo>
                <a:lnTo>
                  <a:pt x="59" y="9"/>
                </a:lnTo>
                <a:lnTo>
                  <a:pt x="59" y="9"/>
                </a:lnTo>
                <a:lnTo>
                  <a:pt x="60" y="10"/>
                </a:lnTo>
                <a:lnTo>
                  <a:pt x="60" y="10"/>
                </a:lnTo>
                <a:lnTo>
                  <a:pt x="61" y="10"/>
                </a:lnTo>
                <a:lnTo>
                  <a:pt x="61" y="10"/>
                </a:lnTo>
                <a:lnTo>
                  <a:pt x="61" y="11"/>
                </a:lnTo>
                <a:lnTo>
                  <a:pt x="62" y="11"/>
                </a:lnTo>
                <a:lnTo>
                  <a:pt x="62" y="11"/>
                </a:lnTo>
                <a:lnTo>
                  <a:pt x="62" y="11"/>
                </a:lnTo>
                <a:lnTo>
                  <a:pt x="63" y="11"/>
                </a:lnTo>
                <a:lnTo>
                  <a:pt x="63" y="11"/>
                </a:lnTo>
                <a:lnTo>
                  <a:pt x="63" y="12"/>
                </a:lnTo>
                <a:lnTo>
                  <a:pt x="63" y="12"/>
                </a:lnTo>
                <a:lnTo>
                  <a:pt x="63" y="13"/>
                </a:lnTo>
                <a:lnTo>
                  <a:pt x="63" y="13"/>
                </a:lnTo>
                <a:lnTo>
                  <a:pt x="63" y="13"/>
                </a:lnTo>
                <a:lnTo>
                  <a:pt x="63" y="13"/>
                </a:lnTo>
                <a:lnTo>
                  <a:pt x="64" y="13"/>
                </a:lnTo>
                <a:lnTo>
                  <a:pt x="64" y="14"/>
                </a:lnTo>
                <a:lnTo>
                  <a:pt x="64" y="14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6" y="14"/>
                </a:lnTo>
                <a:lnTo>
                  <a:pt x="66" y="14"/>
                </a:lnTo>
                <a:lnTo>
                  <a:pt x="66" y="14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8" y="15"/>
                </a:lnTo>
                <a:lnTo>
                  <a:pt x="68" y="15"/>
                </a:lnTo>
                <a:lnTo>
                  <a:pt x="69" y="15"/>
                </a:lnTo>
                <a:lnTo>
                  <a:pt x="69" y="15"/>
                </a:lnTo>
                <a:lnTo>
                  <a:pt x="69" y="16"/>
                </a:lnTo>
                <a:lnTo>
                  <a:pt x="70" y="16"/>
                </a:lnTo>
                <a:lnTo>
                  <a:pt x="70" y="16"/>
                </a:lnTo>
                <a:lnTo>
                  <a:pt x="69" y="16"/>
                </a:lnTo>
                <a:lnTo>
                  <a:pt x="69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8"/>
                </a:lnTo>
                <a:lnTo>
                  <a:pt x="70" y="18"/>
                </a:lnTo>
                <a:lnTo>
                  <a:pt x="70" y="18"/>
                </a:lnTo>
                <a:lnTo>
                  <a:pt x="71" y="19"/>
                </a:lnTo>
                <a:lnTo>
                  <a:pt x="71" y="19"/>
                </a:lnTo>
                <a:lnTo>
                  <a:pt x="71" y="19"/>
                </a:lnTo>
                <a:lnTo>
                  <a:pt x="71" y="19"/>
                </a:lnTo>
                <a:lnTo>
                  <a:pt x="71" y="20"/>
                </a:lnTo>
                <a:lnTo>
                  <a:pt x="70" y="20"/>
                </a:lnTo>
                <a:lnTo>
                  <a:pt x="70" y="20"/>
                </a:lnTo>
                <a:lnTo>
                  <a:pt x="70" y="20"/>
                </a:lnTo>
                <a:lnTo>
                  <a:pt x="70" y="20"/>
                </a:lnTo>
                <a:lnTo>
                  <a:pt x="70" y="21"/>
                </a:lnTo>
                <a:lnTo>
                  <a:pt x="70" y="21"/>
                </a:lnTo>
                <a:lnTo>
                  <a:pt x="70" y="21"/>
                </a:lnTo>
                <a:lnTo>
                  <a:pt x="70" y="22"/>
                </a:lnTo>
                <a:lnTo>
                  <a:pt x="70" y="22"/>
                </a:lnTo>
                <a:lnTo>
                  <a:pt x="70" y="22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lnTo>
                  <a:pt x="69" y="23"/>
                </a:lnTo>
                <a:lnTo>
                  <a:pt x="69" y="23"/>
                </a:lnTo>
                <a:lnTo>
                  <a:pt x="69" y="23"/>
                </a:lnTo>
                <a:lnTo>
                  <a:pt x="70" y="23"/>
                </a:lnTo>
                <a:lnTo>
                  <a:pt x="70" y="24"/>
                </a:lnTo>
                <a:lnTo>
                  <a:pt x="69" y="24"/>
                </a:lnTo>
                <a:lnTo>
                  <a:pt x="69" y="24"/>
                </a:lnTo>
                <a:lnTo>
                  <a:pt x="69" y="24"/>
                </a:lnTo>
                <a:lnTo>
                  <a:pt x="69" y="25"/>
                </a:lnTo>
                <a:lnTo>
                  <a:pt x="69" y="25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70" y="26"/>
                </a:lnTo>
                <a:lnTo>
                  <a:pt x="70" y="26"/>
                </a:lnTo>
                <a:lnTo>
                  <a:pt x="70" y="27"/>
                </a:lnTo>
                <a:lnTo>
                  <a:pt x="70" y="27"/>
                </a:lnTo>
                <a:lnTo>
                  <a:pt x="70" y="27"/>
                </a:lnTo>
                <a:lnTo>
                  <a:pt x="70" y="28"/>
                </a:lnTo>
                <a:lnTo>
                  <a:pt x="69" y="28"/>
                </a:lnTo>
                <a:lnTo>
                  <a:pt x="69" y="29"/>
                </a:lnTo>
                <a:lnTo>
                  <a:pt x="69" y="29"/>
                </a:lnTo>
                <a:lnTo>
                  <a:pt x="69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1" y="30"/>
                </a:lnTo>
                <a:lnTo>
                  <a:pt x="70" y="31"/>
                </a:lnTo>
                <a:lnTo>
                  <a:pt x="70" y="31"/>
                </a:lnTo>
                <a:lnTo>
                  <a:pt x="70" y="31"/>
                </a:lnTo>
                <a:lnTo>
                  <a:pt x="69" y="32"/>
                </a:lnTo>
                <a:lnTo>
                  <a:pt x="69" y="32"/>
                </a:lnTo>
                <a:lnTo>
                  <a:pt x="69" y="32"/>
                </a:lnTo>
                <a:lnTo>
                  <a:pt x="69" y="32"/>
                </a:lnTo>
                <a:lnTo>
                  <a:pt x="69" y="33"/>
                </a:lnTo>
                <a:lnTo>
                  <a:pt x="69" y="33"/>
                </a:lnTo>
                <a:lnTo>
                  <a:pt x="68" y="33"/>
                </a:lnTo>
                <a:lnTo>
                  <a:pt x="68" y="33"/>
                </a:ln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67" y="34"/>
                </a:lnTo>
                <a:lnTo>
                  <a:pt x="67" y="35"/>
                </a:lnTo>
                <a:lnTo>
                  <a:pt x="67" y="35"/>
                </a:lnTo>
                <a:lnTo>
                  <a:pt x="67" y="35"/>
                </a:lnTo>
                <a:lnTo>
                  <a:pt x="67" y="36"/>
                </a:lnTo>
                <a:lnTo>
                  <a:pt x="66" y="36"/>
                </a:lnTo>
                <a:lnTo>
                  <a:pt x="66" y="36"/>
                </a:lnTo>
                <a:lnTo>
                  <a:pt x="66" y="37"/>
                </a:lnTo>
                <a:lnTo>
                  <a:pt x="67" y="37"/>
                </a:lnTo>
                <a:lnTo>
                  <a:pt x="66" y="37"/>
                </a:lnTo>
                <a:lnTo>
                  <a:pt x="66" y="38"/>
                </a:lnTo>
                <a:lnTo>
                  <a:pt x="66" y="38"/>
                </a:lnTo>
                <a:lnTo>
                  <a:pt x="66" y="38"/>
                </a:lnTo>
                <a:lnTo>
                  <a:pt x="66" y="38"/>
                </a:lnTo>
                <a:lnTo>
                  <a:pt x="66" y="38"/>
                </a:lnTo>
                <a:lnTo>
                  <a:pt x="65" y="38"/>
                </a:lnTo>
                <a:lnTo>
                  <a:pt x="65" y="38"/>
                </a:lnTo>
                <a:lnTo>
                  <a:pt x="65" y="38"/>
                </a:lnTo>
                <a:lnTo>
                  <a:pt x="64" y="38"/>
                </a:lnTo>
                <a:lnTo>
                  <a:pt x="64" y="38"/>
                </a:lnTo>
                <a:lnTo>
                  <a:pt x="64" y="38"/>
                </a:lnTo>
                <a:lnTo>
                  <a:pt x="64" y="39"/>
                </a:lnTo>
                <a:lnTo>
                  <a:pt x="64" y="39"/>
                </a:lnTo>
                <a:lnTo>
                  <a:pt x="64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2" y="41"/>
                </a:lnTo>
                <a:lnTo>
                  <a:pt x="62" y="41"/>
                </a:lnTo>
                <a:lnTo>
                  <a:pt x="63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4"/>
                </a:lnTo>
                <a:lnTo>
                  <a:pt x="63" y="44"/>
                </a:lnTo>
                <a:lnTo>
                  <a:pt x="62" y="44"/>
                </a:lnTo>
                <a:lnTo>
                  <a:pt x="62" y="44"/>
                </a:lnTo>
                <a:lnTo>
                  <a:pt x="62" y="45"/>
                </a:lnTo>
                <a:lnTo>
                  <a:pt x="62" y="45"/>
                </a:lnTo>
                <a:lnTo>
                  <a:pt x="62" y="45"/>
                </a:lnTo>
                <a:lnTo>
                  <a:pt x="62" y="46"/>
                </a:lnTo>
                <a:lnTo>
                  <a:pt x="62" y="46"/>
                </a:lnTo>
                <a:lnTo>
                  <a:pt x="62" y="46"/>
                </a:lnTo>
                <a:lnTo>
                  <a:pt x="62" y="47"/>
                </a:lnTo>
                <a:lnTo>
                  <a:pt x="63" y="47"/>
                </a:lnTo>
                <a:lnTo>
                  <a:pt x="63" y="47"/>
                </a:lnTo>
                <a:lnTo>
                  <a:pt x="63" y="47"/>
                </a:lnTo>
                <a:lnTo>
                  <a:pt x="63" y="47"/>
                </a:lnTo>
                <a:lnTo>
                  <a:pt x="63" y="47"/>
                </a:lnTo>
                <a:lnTo>
                  <a:pt x="63" y="48"/>
                </a:lnTo>
                <a:lnTo>
                  <a:pt x="63" y="48"/>
                </a:lnTo>
                <a:lnTo>
                  <a:pt x="64" y="48"/>
                </a:lnTo>
                <a:lnTo>
                  <a:pt x="64" y="48"/>
                </a:lnTo>
                <a:lnTo>
                  <a:pt x="64" y="49"/>
                </a:lnTo>
                <a:lnTo>
                  <a:pt x="64" y="49"/>
                </a:lnTo>
                <a:lnTo>
                  <a:pt x="64" y="50"/>
                </a:lnTo>
                <a:lnTo>
                  <a:pt x="64" y="50"/>
                </a:lnTo>
                <a:lnTo>
                  <a:pt x="65" y="50"/>
                </a:lnTo>
                <a:lnTo>
                  <a:pt x="65" y="50"/>
                </a:lnTo>
                <a:lnTo>
                  <a:pt x="66" y="50"/>
                </a:lnTo>
                <a:lnTo>
                  <a:pt x="66" y="50"/>
                </a:lnTo>
                <a:lnTo>
                  <a:pt x="66" y="50"/>
                </a:lnTo>
                <a:lnTo>
                  <a:pt x="67" y="50"/>
                </a:lnTo>
                <a:lnTo>
                  <a:pt x="68" y="50"/>
                </a:lnTo>
                <a:lnTo>
                  <a:pt x="68" y="50"/>
                </a:lnTo>
                <a:lnTo>
                  <a:pt x="69" y="50"/>
                </a:lnTo>
                <a:lnTo>
                  <a:pt x="69" y="51"/>
                </a:lnTo>
                <a:lnTo>
                  <a:pt x="68" y="51"/>
                </a:lnTo>
                <a:lnTo>
                  <a:pt x="68" y="51"/>
                </a:lnTo>
                <a:lnTo>
                  <a:pt x="68" y="51"/>
                </a:lnTo>
                <a:lnTo>
                  <a:pt x="68" y="52"/>
                </a:lnTo>
                <a:lnTo>
                  <a:pt x="68" y="52"/>
                </a:lnTo>
                <a:lnTo>
                  <a:pt x="69" y="53"/>
                </a:lnTo>
                <a:lnTo>
                  <a:pt x="69" y="53"/>
                </a:lnTo>
                <a:lnTo>
                  <a:pt x="69" y="54"/>
                </a:lnTo>
                <a:lnTo>
                  <a:pt x="69" y="54"/>
                </a:lnTo>
                <a:lnTo>
                  <a:pt x="70" y="54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6"/>
                </a:lnTo>
                <a:lnTo>
                  <a:pt x="71" y="56"/>
                </a:lnTo>
                <a:lnTo>
                  <a:pt x="71" y="57"/>
                </a:lnTo>
                <a:lnTo>
                  <a:pt x="71" y="57"/>
                </a:lnTo>
                <a:lnTo>
                  <a:pt x="72" y="57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3" y="58"/>
                </a:lnTo>
                <a:lnTo>
                  <a:pt x="73" y="59"/>
                </a:lnTo>
                <a:lnTo>
                  <a:pt x="73" y="59"/>
                </a:lnTo>
                <a:lnTo>
                  <a:pt x="73" y="59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4" y="60"/>
                </a:lnTo>
                <a:lnTo>
                  <a:pt x="74" y="61"/>
                </a:lnTo>
                <a:lnTo>
                  <a:pt x="74" y="61"/>
                </a:lnTo>
                <a:lnTo>
                  <a:pt x="74" y="62"/>
                </a:lnTo>
                <a:lnTo>
                  <a:pt x="74" y="62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4"/>
                </a:lnTo>
                <a:lnTo>
                  <a:pt x="74" y="64"/>
                </a:lnTo>
                <a:lnTo>
                  <a:pt x="73" y="64"/>
                </a:lnTo>
                <a:lnTo>
                  <a:pt x="73" y="64"/>
                </a:lnTo>
                <a:lnTo>
                  <a:pt x="73" y="65"/>
                </a:lnTo>
                <a:lnTo>
                  <a:pt x="73" y="65"/>
                </a:lnTo>
                <a:lnTo>
                  <a:pt x="73" y="65"/>
                </a:lnTo>
                <a:lnTo>
                  <a:pt x="73" y="65"/>
                </a:lnTo>
                <a:lnTo>
                  <a:pt x="73" y="66"/>
                </a:lnTo>
                <a:lnTo>
                  <a:pt x="73" y="66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8"/>
                </a:lnTo>
                <a:lnTo>
                  <a:pt x="75" y="68"/>
                </a:lnTo>
                <a:lnTo>
                  <a:pt x="75" y="68"/>
                </a:lnTo>
                <a:lnTo>
                  <a:pt x="75" y="69"/>
                </a:lnTo>
                <a:lnTo>
                  <a:pt x="76" y="69"/>
                </a:lnTo>
                <a:lnTo>
                  <a:pt x="76" y="69"/>
                </a:lnTo>
                <a:lnTo>
                  <a:pt x="76" y="70"/>
                </a:lnTo>
                <a:lnTo>
                  <a:pt x="77" y="70"/>
                </a:lnTo>
                <a:lnTo>
                  <a:pt x="77" y="70"/>
                </a:lnTo>
                <a:lnTo>
                  <a:pt x="77" y="70"/>
                </a:lnTo>
                <a:lnTo>
                  <a:pt x="77" y="71"/>
                </a:lnTo>
                <a:lnTo>
                  <a:pt x="78" y="71"/>
                </a:lnTo>
                <a:lnTo>
                  <a:pt x="78" y="71"/>
                </a:lnTo>
                <a:lnTo>
                  <a:pt x="78" y="71"/>
                </a:lnTo>
                <a:lnTo>
                  <a:pt x="78" y="71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4"/>
                </a:lnTo>
                <a:lnTo>
                  <a:pt x="78" y="74"/>
                </a:lnTo>
                <a:lnTo>
                  <a:pt x="78" y="74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9" y="75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80" y="76"/>
                </a:lnTo>
                <a:lnTo>
                  <a:pt x="80" y="76"/>
                </a:lnTo>
                <a:lnTo>
                  <a:pt x="80" y="76"/>
                </a:lnTo>
                <a:lnTo>
                  <a:pt x="80" y="77"/>
                </a:lnTo>
                <a:lnTo>
                  <a:pt x="81" y="77"/>
                </a:lnTo>
                <a:lnTo>
                  <a:pt x="81" y="77"/>
                </a:lnTo>
                <a:lnTo>
                  <a:pt x="81" y="78"/>
                </a:lnTo>
                <a:lnTo>
                  <a:pt x="81" y="78"/>
                </a:lnTo>
                <a:lnTo>
                  <a:pt x="81" y="79"/>
                </a:lnTo>
                <a:lnTo>
                  <a:pt x="81" y="79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1" y="81"/>
                </a:lnTo>
                <a:lnTo>
                  <a:pt x="81" y="81"/>
                </a:lnTo>
                <a:lnTo>
                  <a:pt x="82" y="81"/>
                </a:lnTo>
                <a:lnTo>
                  <a:pt x="82" y="81"/>
                </a:lnTo>
                <a:lnTo>
                  <a:pt x="82" y="81"/>
                </a:lnTo>
                <a:lnTo>
                  <a:pt x="82" y="82"/>
                </a:lnTo>
                <a:lnTo>
                  <a:pt x="82" y="82"/>
                </a:lnTo>
                <a:lnTo>
                  <a:pt x="82" y="83"/>
                </a:lnTo>
                <a:lnTo>
                  <a:pt x="83" y="83"/>
                </a:lnTo>
                <a:lnTo>
                  <a:pt x="82" y="83"/>
                </a:lnTo>
                <a:lnTo>
                  <a:pt x="82" y="84"/>
                </a:lnTo>
                <a:lnTo>
                  <a:pt x="82" y="84"/>
                </a:lnTo>
                <a:lnTo>
                  <a:pt x="82" y="84"/>
                </a:lnTo>
                <a:lnTo>
                  <a:pt x="82" y="85"/>
                </a:lnTo>
                <a:lnTo>
                  <a:pt x="82" y="85"/>
                </a:lnTo>
                <a:lnTo>
                  <a:pt x="81" y="85"/>
                </a:lnTo>
                <a:lnTo>
                  <a:pt x="81" y="86"/>
                </a:lnTo>
                <a:lnTo>
                  <a:pt x="81" y="86"/>
                </a:lnTo>
                <a:lnTo>
                  <a:pt x="81" y="86"/>
                </a:lnTo>
                <a:lnTo>
                  <a:pt x="80" y="86"/>
                </a:lnTo>
                <a:lnTo>
                  <a:pt x="80" y="86"/>
                </a:lnTo>
                <a:lnTo>
                  <a:pt x="80" y="86"/>
                </a:lnTo>
                <a:lnTo>
                  <a:pt x="79" y="86"/>
                </a:lnTo>
                <a:lnTo>
                  <a:pt x="79" y="87"/>
                </a:lnTo>
                <a:lnTo>
                  <a:pt x="79" y="87"/>
                </a:lnTo>
                <a:lnTo>
                  <a:pt x="78" y="87"/>
                </a:lnTo>
                <a:lnTo>
                  <a:pt x="78" y="87"/>
                </a:lnTo>
                <a:lnTo>
                  <a:pt x="78" y="87"/>
                </a:lnTo>
                <a:lnTo>
                  <a:pt x="78" y="88"/>
                </a:lnTo>
                <a:lnTo>
                  <a:pt x="77" y="88"/>
                </a:lnTo>
                <a:lnTo>
                  <a:pt x="77" y="88"/>
                </a:lnTo>
                <a:lnTo>
                  <a:pt x="77" y="88"/>
                </a:lnTo>
                <a:lnTo>
                  <a:pt x="77" y="89"/>
                </a:lnTo>
                <a:lnTo>
                  <a:pt x="76" y="89"/>
                </a:lnTo>
                <a:lnTo>
                  <a:pt x="76" y="90"/>
                </a:lnTo>
                <a:lnTo>
                  <a:pt x="76" y="90"/>
                </a:lnTo>
                <a:lnTo>
                  <a:pt x="76" y="90"/>
                </a:lnTo>
                <a:lnTo>
                  <a:pt x="76" y="91"/>
                </a:lnTo>
                <a:lnTo>
                  <a:pt x="75" y="91"/>
                </a:lnTo>
                <a:lnTo>
                  <a:pt x="75" y="92"/>
                </a:lnTo>
                <a:lnTo>
                  <a:pt x="75" y="92"/>
                </a:lnTo>
                <a:lnTo>
                  <a:pt x="75" y="92"/>
                </a:lnTo>
                <a:lnTo>
                  <a:pt x="74" y="92"/>
                </a:lnTo>
                <a:lnTo>
                  <a:pt x="74" y="92"/>
                </a:lnTo>
                <a:lnTo>
                  <a:pt x="74" y="92"/>
                </a:lnTo>
                <a:lnTo>
                  <a:pt x="74" y="93"/>
                </a:lnTo>
                <a:lnTo>
                  <a:pt x="74" y="93"/>
                </a:lnTo>
                <a:lnTo>
                  <a:pt x="74" y="94"/>
                </a:lnTo>
                <a:lnTo>
                  <a:pt x="74" y="94"/>
                </a:lnTo>
                <a:lnTo>
                  <a:pt x="74" y="95"/>
                </a:lnTo>
                <a:lnTo>
                  <a:pt x="74" y="95"/>
                </a:lnTo>
                <a:lnTo>
                  <a:pt x="74" y="95"/>
                </a:lnTo>
                <a:lnTo>
                  <a:pt x="74" y="96"/>
                </a:lnTo>
                <a:lnTo>
                  <a:pt x="74" y="96"/>
                </a:lnTo>
                <a:lnTo>
                  <a:pt x="74" y="97"/>
                </a:lnTo>
                <a:lnTo>
                  <a:pt x="74" y="97"/>
                </a:lnTo>
                <a:lnTo>
                  <a:pt x="74" y="97"/>
                </a:lnTo>
                <a:lnTo>
                  <a:pt x="74" y="97"/>
                </a:lnTo>
                <a:lnTo>
                  <a:pt x="74" y="97"/>
                </a:lnTo>
                <a:lnTo>
                  <a:pt x="74" y="98"/>
                </a:lnTo>
                <a:lnTo>
                  <a:pt x="74" y="98"/>
                </a:lnTo>
                <a:lnTo>
                  <a:pt x="74" y="99"/>
                </a:lnTo>
                <a:lnTo>
                  <a:pt x="74" y="99"/>
                </a:lnTo>
                <a:lnTo>
                  <a:pt x="74" y="100"/>
                </a:lnTo>
                <a:lnTo>
                  <a:pt x="74" y="100"/>
                </a:lnTo>
                <a:lnTo>
                  <a:pt x="74" y="101"/>
                </a:lnTo>
                <a:lnTo>
                  <a:pt x="73" y="101"/>
                </a:lnTo>
                <a:lnTo>
                  <a:pt x="73" y="101"/>
                </a:lnTo>
                <a:lnTo>
                  <a:pt x="73" y="101"/>
                </a:lnTo>
                <a:lnTo>
                  <a:pt x="73" y="101"/>
                </a:lnTo>
                <a:lnTo>
                  <a:pt x="73" y="102"/>
                </a:lnTo>
                <a:lnTo>
                  <a:pt x="73" y="102"/>
                </a:lnTo>
                <a:lnTo>
                  <a:pt x="72" y="102"/>
                </a:lnTo>
                <a:lnTo>
                  <a:pt x="72" y="103"/>
                </a:lnTo>
                <a:lnTo>
                  <a:pt x="72" y="103"/>
                </a:lnTo>
                <a:lnTo>
                  <a:pt x="72" y="104"/>
                </a:lnTo>
                <a:lnTo>
                  <a:pt x="72" y="104"/>
                </a:lnTo>
                <a:lnTo>
                  <a:pt x="72" y="104"/>
                </a:lnTo>
                <a:lnTo>
                  <a:pt x="72" y="105"/>
                </a:lnTo>
                <a:lnTo>
                  <a:pt x="72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4" y="105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6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10"/>
                </a:lnTo>
                <a:lnTo>
                  <a:pt x="75" y="110"/>
                </a:lnTo>
                <a:lnTo>
                  <a:pt x="76" y="110"/>
                </a:lnTo>
                <a:lnTo>
                  <a:pt x="76" y="110"/>
                </a:lnTo>
                <a:lnTo>
                  <a:pt x="76" y="109"/>
                </a:lnTo>
                <a:lnTo>
                  <a:pt x="76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lnTo>
                  <a:pt x="77" y="109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1"/>
                </a:lnTo>
                <a:lnTo>
                  <a:pt x="78" y="111"/>
                </a:lnTo>
                <a:lnTo>
                  <a:pt x="79" y="111"/>
                </a:lnTo>
                <a:lnTo>
                  <a:pt x="79" y="111"/>
                </a:lnTo>
                <a:lnTo>
                  <a:pt x="80" y="111"/>
                </a:lnTo>
                <a:lnTo>
                  <a:pt x="80" y="110"/>
                </a:lnTo>
                <a:lnTo>
                  <a:pt x="80" y="110"/>
                </a:lnTo>
                <a:lnTo>
                  <a:pt x="80" y="110"/>
                </a:lnTo>
                <a:lnTo>
                  <a:pt x="81" y="110"/>
                </a:lnTo>
                <a:lnTo>
                  <a:pt x="81" y="109"/>
                </a:lnTo>
                <a:lnTo>
                  <a:pt x="81" y="109"/>
                </a:lnTo>
                <a:lnTo>
                  <a:pt x="81" y="109"/>
                </a:lnTo>
                <a:lnTo>
                  <a:pt x="81" y="109"/>
                </a:lnTo>
                <a:lnTo>
                  <a:pt x="82" y="109"/>
                </a:lnTo>
                <a:lnTo>
                  <a:pt x="82" y="109"/>
                </a:lnTo>
                <a:lnTo>
                  <a:pt x="83" y="109"/>
                </a:lnTo>
                <a:lnTo>
                  <a:pt x="83" y="108"/>
                </a:lnTo>
                <a:lnTo>
                  <a:pt x="83" y="108"/>
                </a:lnTo>
                <a:lnTo>
                  <a:pt x="83" y="108"/>
                </a:lnTo>
                <a:lnTo>
                  <a:pt x="83" y="108"/>
                </a:lnTo>
                <a:lnTo>
                  <a:pt x="83" y="107"/>
                </a:lnTo>
                <a:lnTo>
                  <a:pt x="84" y="107"/>
                </a:lnTo>
                <a:lnTo>
                  <a:pt x="84" y="107"/>
                </a:lnTo>
                <a:lnTo>
                  <a:pt x="84" y="107"/>
                </a:lnTo>
                <a:lnTo>
                  <a:pt x="84" y="107"/>
                </a:lnTo>
                <a:lnTo>
                  <a:pt x="85" y="107"/>
                </a:lnTo>
                <a:lnTo>
                  <a:pt x="85" y="106"/>
                </a:lnTo>
                <a:lnTo>
                  <a:pt x="85" y="106"/>
                </a:lnTo>
                <a:lnTo>
                  <a:pt x="86" y="106"/>
                </a:lnTo>
                <a:lnTo>
                  <a:pt x="86" y="106"/>
                </a:lnTo>
                <a:lnTo>
                  <a:pt x="86" y="106"/>
                </a:lnTo>
                <a:lnTo>
                  <a:pt x="87" y="106"/>
                </a:lnTo>
                <a:lnTo>
                  <a:pt x="87" y="105"/>
                </a:lnTo>
                <a:lnTo>
                  <a:pt x="87" y="105"/>
                </a:lnTo>
                <a:lnTo>
                  <a:pt x="88" y="105"/>
                </a:lnTo>
                <a:lnTo>
                  <a:pt x="88" y="105"/>
                </a:lnTo>
                <a:lnTo>
                  <a:pt x="88" y="105"/>
                </a:lnTo>
                <a:lnTo>
                  <a:pt x="88" y="104"/>
                </a:lnTo>
                <a:lnTo>
                  <a:pt x="89" y="104"/>
                </a:lnTo>
                <a:lnTo>
                  <a:pt x="89" y="104"/>
                </a:lnTo>
                <a:lnTo>
                  <a:pt x="90" y="104"/>
                </a:lnTo>
                <a:lnTo>
                  <a:pt x="90" y="104"/>
                </a:lnTo>
                <a:lnTo>
                  <a:pt x="91" y="104"/>
                </a:lnTo>
                <a:lnTo>
                  <a:pt x="91" y="104"/>
                </a:lnTo>
                <a:lnTo>
                  <a:pt x="91" y="104"/>
                </a:lnTo>
                <a:lnTo>
                  <a:pt x="92" y="104"/>
                </a:lnTo>
                <a:lnTo>
                  <a:pt x="92" y="104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2"/>
                </a:lnTo>
                <a:lnTo>
                  <a:pt x="92" y="102"/>
                </a:lnTo>
                <a:lnTo>
                  <a:pt x="93" y="101"/>
                </a:lnTo>
                <a:lnTo>
                  <a:pt x="93" y="101"/>
                </a:lnTo>
                <a:lnTo>
                  <a:pt x="94" y="101"/>
                </a:lnTo>
                <a:lnTo>
                  <a:pt x="94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0"/>
                </a:lnTo>
                <a:lnTo>
                  <a:pt x="95" y="100"/>
                </a:lnTo>
                <a:lnTo>
                  <a:pt x="95" y="100"/>
                </a:lnTo>
                <a:lnTo>
                  <a:pt x="96" y="100"/>
                </a:lnTo>
                <a:lnTo>
                  <a:pt x="96" y="99"/>
                </a:lnTo>
                <a:lnTo>
                  <a:pt x="96" y="99"/>
                </a:lnTo>
                <a:lnTo>
                  <a:pt x="96" y="99"/>
                </a:lnTo>
                <a:lnTo>
                  <a:pt x="96" y="98"/>
                </a:lnTo>
                <a:lnTo>
                  <a:pt x="97" y="98"/>
                </a:lnTo>
                <a:lnTo>
                  <a:pt x="98" y="97"/>
                </a:lnTo>
                <a:lnTo>
                  <a:pt x="98" y="97"/>
                </a:lnTo>
                <a:lnTo>
                  <a:pt x="99" y="97"/>
                </a:lnTo>
                <a:lnTo>
                  <a:pt x="99" y="97"/>
                </a:lnTo>
                <a:lnTo>
                  <a:pt x="99" y="98"/>
                </a:lnTo>
                <a:lnTo>
                  <a:pt x="99" y="98"/>
                </a:lnTo>
                <a:lnTo>
                  <a:pt x="99" y="98"/>
                </a:lnTo>
                <a:lnTo>
                  <a:pt x="100" y="99"/>
                </a:lnTo>
                <a:lnTo>
                  <a:pt x="101" y="99"/>
                </a:lnTo>
                <a:lnTo>
                  <a:pt x="101" y="100"/>
                </a:lnTo>
                <a:lnTo>
                  <a:pt x="102" y="100"/>
                </a:lnTo>
                <a:lnTo>
                  <a:pt x="102" y="100"/>
                </a:lnTo>
                <a:lnTo>
                  <a:pt x="103" y="100"/>
                </a:lnTo>
                <a:lnTo>
                  <a:pt x="103" y="100"/>
                </a:lnTo>
                <a:lnTo>
                  <a:pt x="103" y="101"/>
                </a:lnTo>
                <a:lnTo>
                  <a:pt x="104" y="101"/>
                </a:lnTo>
                <a:lnTo>
                  <a:pt x="104" y="101"/>
                </a:lnTo>
                <a:lnTo>
                  <a:pt x="105" y="101"/>
                </a:lnTo>
                <a:lnTo>
                  <a:pt x="105" y="101"/>
                </a:lnTo>
                <a:lnTo>
                  <a:pt x="106" y="101"/>
                </a:lnTo>
                <a:lnTo>
                  <a:pt x="106" y="101"/>
                </a:lnTo>
                <a:lnTo>
                  <a:pt x="106" y="102"/>
                </a:lnTo>
                <a:lnTo>
                  <a:pt x="107" y="102"/>
                </a:lnTo>
                <a:lnTo>
                  <a:pt x="107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3"/>
                </a:lnTo>
                <a:lnTo>
                  <a:pt x="109" y="103"/>
                </a:lnTo>
                <a:lnTo>
                  <a:pt x="109" y="104"/>
                </a:lnTo>
                <a:lnTo>
                  <a:pt x="110" y="104"/>
                </a:lnTo>
                <a:lnTo>
                  <a:pt x="110" y="104"/>
                </a:lnTo>
                <a:lnTo>
                  <a:pt x="111" y="105"/>
                </a:lnTo>
                <a:lnTo>
                  <a:pt x="111" y="105"/>
                </a:lnTo>
                <a:lnTo>
                  <a:pt x="112" y="105"/>
                </a:lnTo>
                <a:lnTo>
                  <a:pt x="112" y="105"/>
                </a:lnTo>
                <a:lnTo>
                  <a:pt x="112" y="105"/>
                </a:lnTo>
                <a:lnTo>
                  <a:pt x="113" y="105"/>
                </a:lnTo>
                <a:lnTo>
                  <a:pt x="113" y="105"/>
                </a:lnTo>
                <a:lnTo>
                  <a:pt x="113" y="105"/>
                </a:lnTo>
                <a:lnTo>
                  <a:pt x="114" y="105"/>
                </a:lnTo>
                <a:lnTo>
                  <a:pt x="114" y="105"/>
                </a:lnTo>
                <a:lnTo>
                  <a:pt x="115" y="105"/>
                </a:lnTo>
                <a:lnTo>
                  <a:pt x="115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7" y="105"/>
                </a:lnTo>
                <a:lnTo>
                  <a:pt x="117" y="106"/>
                </a:lnTo>
                <a:lnTo>
                  <a:pt x="118" y="106"/>
                </a:lnTo>
                <a:lnTo>
                  <a:pt x="118" y="106"/>
                </a:lnTo>
                <a:lnTo>
                  <a:pt x="119" y="106"/>
                </a:lnTo>
                <a:lnTo>
                  <a:pt x="119" y="106"/>
                </a:lnTo>
                <a:lnTo>
                  <a:pt x="119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7"/>
                </a:lnTo>
                <a:lnTo>
                  <a:pt x="121" y="107"/>
                </a:lnTo>
                <a:lnTo>
                  <a:pt x="121" y="107"/>
                </a:lnTo>
                <a:lnTo>
                  <a:pt x="122" y="107"/>
                </a:lnTo>
                <a:lnTo>
                  <a:pt x="122" y="107"/>
                </a:lnTo>
                <a:lnTo>
                  <a:pt x="123" y="107"/>
                </a:lnTo>
                <a:lnTo>
                  <a:pt x="123" y="107"/>
                </a:lnTo>
                <a:lnTo>
                  <a:pt x="123" y="107"/>
                </a:lnTo>
                <a:lnTo>
                  <a:pt x="124" y="108"/>
                </a:lnTo>
                <a:lnTo>
                  <a:pt x="124" y="108"/>
                </a:lnTo>
                <a:lnTo>
                  <a:pt x="124" y="108"/>
                </a:lnTo>
                <a:lnTo>
                  <a:pt x="124" y="109"/>
                </a:lnTo>
                <a:lnTo>
                  <a:pt x="125" y="109"/>
                </a:lnTo>
                <a:lnTo>
                  <a:pt x="125" y="108"/>
                </a:lnTo>
                <a:lnTo>
                  <a:pt x="125" y="108"/>
                </a:lnTo>
                <a:lnTo>
                  <a:pt x="126" y="108"/>
                </a:lnTo>
                <a:lnTo>
                  <a:pt x="126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8" y="108"/>
                </a:lnTo>
                <a:lnTo>
                  <a:pt x="128" y="109"/>
                </a:lnTo>
                <a:lnTo>
                  <a:pt x="128" y="109"/>
                </a:lnTo>
                <a:lnTo>
                  <a:pt x="128" y="109"/>
                </a:lnTo>
                <a:lnTo>
                  <a:pt x="129" y="109"/>
                </a:lnTo>
                <a:lnTo>
                  <a:pt x="129" y="109"/>
                </a:lnTo>
                <a:lnTo>
                  <a:pt x="129" y="109"/>
                </a:lnTo>
                <a:lnTo>
                  <a:pt x="130" y="109"/>
                </a:lnTo>
                <a:lnTo>
                  <a:pt x="130" y="109"/>
                </a:lnTo>
                <a:lnTo>
                  <a:pt x="131" y="110"/>
                </a:lnTo>
                <a:lnTo>
                  <a:pt x="131" y="110"/>
                </a:lnTo>
                <a:lnTo>
                  <a:pt x="132" y="110"/>
                </a:lnTo>
                <a:lnTo>
                  <a:pt x="132" y="111"/>
                </a:lnTo>
                <a:lnTo>
                  <a:pt x="132" y="111"/>
                </a:lnTo>
                <a:lnTo>
                  <a:pt x="133" y="111"/>
                </a:lnTo>
                <a:lnTo>
                  <a:pt x="133" y="112"/>
                </a:lnTo>
                <a:lnTo>
                  <a:pt x="133" y="113"/>
                </a:lnTo>
                <a:lnTo>
                  <a:pt x="133" y="113"/>
                </a:lnTo>
                <a:lnTo>
                  <a:pt x="133" y="113"/>
                </a:lnTo>
                <a:lnTo>
                  <a:pt x="133" y="114"/>
                </a:lnTo>
                <a:lnTo>
                  <a:pt x="133" y="114"/>
                </a:lnTo>
                <a:lnTo>
                  <a:pt x="133" y="115"/>
                </a:lnTo>
                <a:lnTo>
                  <a:pt x="133" y="116"/>
                </a:lnTo>
                <a:lnTo>
                  <a:pt x="133" y="116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8"/>
                </a:lnTo>
                <a:lnTo>
                  <a:pt x="133" y="118"/>
                </a:lnTo>
                <a:lnTo>
                  <a:pt x="133" y="119"/>
                </a:lnTo>
                <a:lnTo>
                  <a:pt x="133" y="119"/>
                </a:lnTo>
                <a:lnTo>
                  <a:pt x="133" y="120"/>
                </a:lnTo>
                <a:lnTo>
                  <a:pt x="132" y="120"/>
                </a:lnTo>
                <a:lnTo>
                  <a:pt x="132" y="121"/>
                </a:lnTo>
                <a:lnTo>
                  <a:pt x="132" y="121"/>
                </a:lnTo>
                <a:lnTo>
                  <a:pt x="131" y="121"/>
                </a:lnTo>
                <a:lnTo>
                  <a:pt x="131" y="121"/>
                </a:lnTo>
                <a:lnTo>
                  <a:pt x="131" y="122"/>
                </a:lnTo>
                <a:lnTo>
                  <a:pt x="130" y="122"/>
                </a:lnTo>
                <a:lnTo>
                  <a:pt x="130" y="122"/>
                </a:lnTo>
                <a:lnTo>
                  <a:pt x="130" y="122"/>
                </a:lnTo>
                <a:lnTo>
                  <a:pt x="129" y="123"/>
                </a:lnTo>
                <a:lnTo>
                  <a:pt x="129" y="123"/>
                </a:lnTo>
                <a:lnTo>
                  <a:pt x="129" y="123"/>
                </a:lnTo>
                <a:lnTo>
                  <a:pt x="128" y="124"/>
                </a:lnTo>
                <a:lnTo>
                  <a:pt x="128" y="124"/>
                </a:lnTo>
                <a:lnTo>
                  <a:pt x="128" y="125"/>
                </a:lnTo>
                <a:lnTo>
                  <a:pt x="128" y="125"/>
                </a:lnTo>
                <a:lnTo>
                  <a:pt x="128" y="125"/>
                </a:lnTo>
                <a:lnTo>
                  <a:pt x="127" y="125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6" y="126"/>
                </a:lnTo>
                <a:lnTo>
                  <a:pt x="126" y="126"/>
                </a:lnTo>
                <a:lnTo>
                  <a:pt x="125" y="126"/>
                </a:lnTo>
                <a:lnTo>
                  <a:pt x="125" y="126"/>
                </a:lnTo>
                <a:lnTo>
                  <a:pt x="124" y="127"/>
                </a:lnTo>
                <a:lnTo>
                  <a:pt x="124" y="127"/>
                </a:lnTo>
                <a:lnTo>
                  <a:pt x="124" y="128"/>
                </a:lnTo>
                <a:lnTo>
                  <a:pt x="123" y="128"/>
                </a:lnTo>
                <a:lnTo>
                  <a:pt x="123" y="128"/>
                </a:lnTo>
                <a:lnTo>
                  <a:pt x="122" y="128"/>
                </a:lnTo>
                <a:lnTo>
                  <a:pt x="122" y="128"/>
                </a:lnTo>
                <a:lnTo>
                  <a:pt x="121" y="128"/>
                </a:lnTo>
                <a:lnTo>
                  <a:pt x="121" y="128"/>
                </a:lnTo>
                <a:lnTo>
                  <a:pt x="120" y="128"/>
                </a:lnTo>
                <a:lnTo>
                  <a:pt x="120" y="128"/>
                </a:lnTo>
                <a:lnTo>
                  <a:pt x="120" y="128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8" y="129"/>
                </a:lnTo>
                <a:lnTo>
                  <a:pt x="119" y="130"/>
                </a:lnTo>
                <a:lnTo>
                  <a:pt x="119" y="130"/>
                </a:lnTo>
                <a:lnTo>
                  <a:pt x="119" y="130"/>
                </a:lnTo>
                <a:lnTo>
                  <a:pt x="119" y="131"/>
                </a:lnTo>
                <a:lnTo>
                  <a:pt x="119" y="132"/>
                </a:lnTo>
                <a:lnTo>
                  <a:pt x="118" y="132"/>
                </a:lnTo>
                <a:lnTo>
                  <a:pt x="118" y="133"/>
                </a:lnTo>
                <a:lnTo>
                  <a:pt x="117" y="133"/>
                </a:lnTo>
                <a:lnTo>
                  <a:pt x="117" y="133"/>
                </a:lnTo>
                <a:lnTo>
                  <a:pt x="117" y="133"/>
                </a:lnTo>
                <a:lnTo>
                  <a:pt x="116" y="134"/>
                </a:lnTo>
                <a:lnTo>
                  <a:pt x="116" y="134"/>
                </a:lnTo>
                <a:lnTo>
                  <a:pt x="116" y="134"/>
                </a:lnTo>
                <a:lnTo>
                  <a:pt x="116" y="134"/>
                </a:lnTo>
                <a:lnTo>
                  <a:pt x="115" y="134"/>
                </a:lnTo>
                <a:lnTo>
                  <a:pt x="115" y="134"/>
                </a:lnTo>
                <a:lnTo>
                  <a:pt x="115" y="134"/>
                </a:lnTo>
                <a:lnTo>
                  <a:pt x="114" y="135"/>
                </a:lnTo>
                <a:lnTo>
                  <a:pt x="114" y="135"/>
                </a:lnTo>
                <a:lnTo>
                  <a:pt x="114" y="136"/>
                </a:lnTo>
                <a:lnTo>
                  <a:pt x="114" y="137"/>
                </a:lnTo>
                <a:lnTo>
                  <a:pt x="114" y="137"/>
                </a:lnTo>
                <a:lnTo>
                  <a:pt x="113" y="138"/>
                </a:lnTo>
                <a:lnTo>
                  <a:pt x="113" y="138"/>
                </a:lnTo>
                <a:lnTo>
                  <a:pt x="113" y="138"/>
                </a:lnTo>
                <a:lnTo>
                  <a:pt x="113" y="139"/>
                </a:lnTo>
                <a:lnTo>
                  <a:pt x="113" y="139"/>
                </a:lnTo>
                <a:lnTo>
                  <a:pt x="113" y="139"/>
                </a:lnTo>
                <a:lnTo>
                  <a:pt x="113" y="140"/>
                </a:lnTo>
                <a:lnTo>
                  <a:pt x="112" y="141"/>
                </a:lnTo>
                <a:lnTo>
                  <a:pt x="112" y="141"/>
                </a:lnTo>
                <a:lnTo>
                  <a:pt x="112" y="142"/>
                </a:lnTo>
                <a:lnTo>
                  <a:pt x="112" y="142"/>
                </a:lnTo>
                <a:lnTo>
                  <a:pt x="112" y="142"/>
                </a:lnTo>
                <a:lnTo>
                  <a:pt x="112" y="143"/>
                </a:lnTo>
                <a:lnTo>
                  <a:pt x="112" y="144"/>
                </a:lnTo>
                <a:lnTo>
                  <a:pt x="112" y="144"/>
                </a:lnTo>
                <a:lnTo>
                  <a:pt x="112" y="145"/>
                </a:lnTo>
                <a:lnTo>
                  <a:pt x="112" y="145"/>
                </a:lnTo>
                <a:lnTo>
                  <a:pt x="112" y="146"/>
                </a:lnTo>
                <a:lnTo>
                  <a:pt x="112" y="146"/>
                </a:lnTo>
                <a:lnTo>
                  <a:pt x="112" y="147"/>
                </a:lnTo>
                <a:lnTo>
                  <a:pt x="112" y="147"/>
                </a:lnTo>
                <a:lnTo>
                  <a:pt x="112" y="148"/>
                </a:lnTo>
                <a:lnTo>
                  <a:pt x="112" y="148"/>
                </a:lnTo>
                <a:lnTo>
                  <a:pt x="112" y="149"/>
                </a:lnTo>
                <a:lnTo>
                  <a:pt x="113" y="150"/>
                </a:lnTo>
                <a:lnTo>
                  <a:pt x="113" y="150"/>
                </a:lnTo>
                <a:lnTo>
                  <a:pt x="114" y="151"/>
                </a:lnTo>
                <a:lnTo>
                  <a:pt x="114" y="151"/>
                </a:lnTo>
                <a:lnTo>
                  <a:pt x="114" y="151"/>
                </a:lnTo>
                <a:lnTo>
                  <a:pt x="114" y="151"/>
                </a:lnTo>
                <a:lnTo>
                  <a:pt x="115" y="151"/>
                </a:lnTo>
                <a:lnTo>
                  <a:pt x="115" y="151"/>
                </a:lnTo>
                <a:lnTo>
                  <a:pt x="116" y="151"/>
                </a:lnTo>
                <a:lnTo>
                  <a:pt x="116" y="152"/>
                </a:lnTo>
                <a:lnTo>
                  <a:pt x="116" y="152"/>
                </a:lnTo>
                <a:lnTo>
                  <a:pt x="116" y="153"/>
                </a:lnTo>
                <a:lnTo>
                  <a:pt x="116" y="153"/>
                </a:lnTo>
                <a:lnTo>
                  <a:pt x="117" y="154"/>
                </a:lnTo>
                <a:lnTo>
                  <a:pt x="117" y="154"/>
                </a:lnTo>
                <a:lnTo>
                  <a:pt x="117" y="155"/>
                </a:lnTo>
                <a:lnTo>
                  <a:pt x="117" y="155"/>
                </a:lnTo>
                <a:lnTo>
                  <a:pt x="116" y="155"/>
                </a:lnTo>
                <a:lnTo>
                  <a:pt x="116" y="156"/>
                </a:lnTo>
                <a:lnTo>
                  <a:pt x="117" y="156"/>
                </a:lnTo>
                <a:lnTo>
                  <a:pt x="117" y="156"/>
                </a:lnTo>
                <a:lnTo>
                  <a:pt x="117" y="157"/>
                </a:lnTo>
                <a:lnTo>
                  <a:pt x="117" y="157"/>
                </a:lnTo>
                <a:lnTo>
                  <a:pt x="117" y="157"/>
                </a:lnTo>
                <a:lnTo>
                  <a:pt x="118" y="158"/>
                </a:lnTo>
                <a:lnTo>
                  <a:pt x="118" y="159"/>
                </a:lnTo>
                <a:lnTo>
                  <a:pt x="118" y="159"/>
                </a:lnTo>
                <a:lnTo>
                  <a:pt x="118" y="160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9" y="162"/>
                </a:lnTo>
                <a:lnTo>
                  <a:pt x="119" y="163"/>
                </a:lnTo>
                <a:lnTo>
                  <a:pt x="119" y="163"/>
                </a:lnTo>
                <a:lnTo>
                  <a:pt x="120" y="164"/>
                </a:lnTo>
                <a:lnTo>
                  <a:pt x="120" y="166"/>
                </a:lnTo>
                <a:lnTo>
                  <a:pt x="120" y="167"/>
                </a:lnTo>
                <a:lnTo>
                  <a:pt x="120" y="167"/>
                </a:lnTo>
                <a:lnTo>
                  <a:pt x="120" y="168"/>
                </a:lnTo>
                <a:lnTo>
                  <a:pt x="120" y="168"/>
                </a:lnTo>
                <a:lnTo>
                  <a:pt x="120" y="169"/>
                </a:lnTo>
                <a:lnTo>
                  <a:pt x="119" y="169"/>
                </a:lnTo>
                <a:lnTo>
                  <a:pt x="119" y="170"/>
                </a:lnTo>
                <a:lnTo>
                  <a:pt x="119" y="170"/>
                </a:lnTo>
                <a:lnTo>
                  <a:pt x="119" y="171"/>
                </a:lnTo>
                <a:lnTo>
                  <a:pt x="119" y="171"/>
                </a:lnTo>
                <a:lnTo>
                  <a:pt x="118" y="171"/>
                </a:lnTo>
                <a:lnTo>
                  <a:pt x="118" y="172"/>
                </a:lnTo>
                <a:lnTo>
                  <a:pt x="118" y="173"/>
                </a:lnTo>
                <a:lnTo>
                  <a:pt x="118" y="173"/>
                </a:lnTo>
                <a:lnTo>
                  <a:pt x="118" y="173"/>
                </a:lnTo>
                <a:lnTo>
                  <a:pt x="119" y="174"/>
                </a:lnTo>
                <a:lnTo>
                  <a:pt x="119" y="175"/>
                </a:lnTo>
                <a:lnTo>
                  <a:pt x="119" y="175"/>
                </a:lnTo>
                <a:lnTo>
                  <a:pt x="119" y="176"/>
                </a:lnTo>
                <a:lnTo>
                  <a:pt x="119" y="176"/>
                </a:lnTo>
                <a:lnTo>
                  <a:pt x="119" y="176"/>
                </a:lnTo>
                <a:lnTo>
                  <a:pt x="119" y="177"/>
                </a:lnTo>
                <a:lnTo>
                  <a:pt x="120" y="177"/>
                </a:lnTo>
                <a:lnTo>
                  <a:pt x="120" y="177"/>
                </a:lnTo>
                <a:lnTo>
                  <a:pt x="120" y="178"/>
                </a:lnTo>
                <a:lnTo>
                  <a:pt x="120" y="178"/>
                </a:lnTo>
                <a:lnTo>
                  <a:pt x="120" y="179"/>
                </a:lnTo>
                <a:lnTo>
                  <a:pt x="120" y="179"/>
                </a:lnTo>
                <a:lnTo>
                  <a:pt x="121" y="180"/>
                </a:lnTo>
                <a:lnTo>
                  <a:pt x="120" y="180"/>
                </a:lnTo>
                <a:lnTo>
                  <a:pt x="120" y="181"/>
                </a:lnTo>
                <a:lnTo>
                  <a:pt x="121" y="181"/>
                </a:lnTo>
                <a:lnTo>
                  <a:pt x="121" y="182"/>
                </a:lnTo>
                <a:lnTo>
                  <a:pt x="121" y="182"/>
                </a:lnTo>
                <a:lnTo>
                  <a:pt x="121" y="182"/>
                </a:lnTo>
                <a:lnTo>
                  <a:pt x="121" y="183"/>
                </a:lnTo>
                <a:lnTo>
                  <a:pt x="122" y="183"/>
                </a:lnTo>
                <a:lnTo>
                  <a:pt x="122" y="184"/>
                </a:lnTo>
                <a:lnTo>
                  <a:pt x="122" y="184"/>
                </a:lnTo>
                <a:lnTo>
                  <a:pt x="123" y="184"/>
                </a:lnTo>
                <a:lnTo>
                  <a:pt x="123" y="185"/>
                </a:lnTo>
                <a:lnTo>
                  <a:pt x="123" y="185"/>
                </a:lnTo>
                <a:lnTo>
                  <a:pt x="123" y="186"/>
                </a:lnTo>
                <a:lnTo>
                  <a:pt x="123" y="186"/>
                </a:lnTo>
                <a:lnTo>
                  <a:pt x="123" y="187"/>
                </a:lnTo>
                <a:lnTo>
                  <a:pt x="124" y="187"/>
                </a:lnTo>
                <a:lnTo>
                  <a:pt x="124" y="188"/>
                </a:lnTo>
                <a:lnTo>
                  <a:pt x="124" y="188"/>
                </a:lnTo>
                <a:lnTo>
                  <a:pt x="124" y="189"/>
                </a:lnTo>
                <a:lnTo>
                  <a:pt x="124" y="190"/>
                </a:lnTo>
                <a:lnTo>
                  <a:pt x="124" y="191"/>
                </a:lnTo>
                <a:lnTo>
                  <a:pt x="123" y="192"/>
                </a:lnTo>
                <a:lnTo>
                  <a:pt x="123" y="192"/>
                </a:lnTo>
                <a:lnTo>
                  <a:pt x="123" y="193"/>
                </a:lnTo>
                <a:lnTo>
                  <a:pt x="122" y="192"/>
                </a:lnTo>
                <a:lnTo>
                  <a:pt x="121" y="192"/>
                </a:lnTo>
                <a:lnTo>
                  <a:pt x="120" y="192"/>
                </a:lnTo>
                <a:lnTo>
                  <a:pt x="120" y="192"/>
                </a:lnTo>
                <a:lnTo>
                  <a:pt x="119" y="191"/>
                </a:lnTo>
                <a:lnTo>
                  <a:pt x="120" y="190"/>
                </a:lnTo>
                <a:lnTo>
                  <a:pt x="119" y="189"/>
                </a:lnTo>
                <a:lnTo>
                  <a:pt x="119" y="189"/>
                </a:lnTo>
                <a:lnTo>
                  <a:pt x="118" y="189"/>
                </a:lnTo>
                <a:lnTo>
                  <a:pt x="118" y="189"/>
                </a:lnTo>
                <a:lnTo>
                  <a:pt x="117" y="189"/>
                </a:lnTo>
                <a:lnTo>
                  <a:pt x="117" y="189"/>
                </a:lnTo>
                <a:lnTo>
                  <a:pt x="116" y="189"/>
                </a:lnTo>
                <a:lnTo>
                  <a:pt x="116" y="189"/>
                </a:lnTo>
                <a:lnTo>
                  <a:pt x="116" y="190"/>
                </a:lnTo>
                <a:lnTo>
                  <a:pt x="115" y="189"/>
                </a:lnTo>
                <a:lnTo>
                  <a:pt x="115" y="189"/>
                </a:lnTo>
                <a:lnTo>
                  <a:pt x="115" y="189"/>
                </a:lnTo>
                <a:lnTo>
                  <a:pt x="114" y="189"/>
                </a:lnTo>
                <a:lnTo>
                  <a:pt x="114" y="190"/>
                </a:lnTo>
                <a:lnTo>
                  <a:pt x="113" y="190"/>
                </a:lnTo>
                <a:lnTo>
                  <a:pt x="112" y="190"/>
                </a:lnTo>
                <a:lnTo>
                  <a:pt x="112" y="190"/>
                </a:lnTo>
                <a:lnTo>
                  <a:pt x="112" y="190"/>
                </a:lnTo>
                <a:lnTo>
                  <a:pt x="111" y="190"/>
                </a:lnTo>
                <a:lnTo>
                  <a:pt x="111" y="191"/>
                </a:lnTo>
                <a:lnTo>
                  <a:pt x="110" y="191"/>
                </a:lnTo>
                <a:lnTo>
                  <a:pt x="110" y="191"/>
                </a:lnTo>
                <a:lnTo>
                  <a:pt x="109" y="191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3"/>
                </a:lnTo>
                <a:lnTo>
                  <a:pt x="108" y="193"/>
                </a:lnTo>
                <a:lnTo>
                  <a:pt x="107" y="193"/>
                </a:lnTo>
                <a:lnTo>
                  <a:pt x="107" y="193"/>
                </a:lnTo>
                <a:lnTo>
                  <a:pt x="106" y="194"/>
                </a:lnTo>
                <a:lnTo>
                  <a:pt x="106" y="194"/>
                </a:lnTo>
                <a:lnTo>
                  <a:pt x="106" y="194"/>
                </a:lnTo>
                <a:lnTo>
                  <a:pt x="105" y="194"/>
                </a:lnTo>
                <a:lnTo>
                  <a:pt x="105" y="194"/>
                </a:lnTo>
                <a:lnTo>
                  <a:pt x="104" y="194"/>
                </a:lnTo>
                <a:lnTo>
                  <a:pt x="104" y="195"/>
                </a:lnTo>
                <a:lnTo>
                  <a:pt x="104" y="195"/>
                </a:lnTo>
                <a:lnTo>
                  <a:pt x="104" y="195"/>
                </a:lnTo>
                <a:lnTo>
                  <a:pt x="103" y="196"/>
                </a:lnTo>
                <a:lnTo>
                  <a:pt x="103" y="197"/>
                </a:lnTo>
                <a:lnTo>
                  <a:pt x="103" y="197"/>
                </a:lnTo>
                <a:lnTo>
                  <a:pt x="102" y="197"/>
                </a:lnTo>
                <a:lnTo>
                  <a:pt x="102" y="197"/>
                </a:lnTo>
                <a:lnTo>
                  <a:pt x="101" y="196"/>
                </a:lnTo>
                <a:lnTo>
                  <a:pt x="101" y="197"/>
                </a:lnTo>
                <a:lnTo>
                  <a:pt x="101" y="197"/>
                </a:lnTo>
                <a:lnTo>
                  <a:pt x="101" y="198"/>
                </a:lnTo>
                <a:lnTo>
                  <a:pt x="99" y="199"/>
                </a:lnTo>
                <a:lnTo>
                  <a:pt x="99" y="200"/>
                </a:lnTo>
                <a:lnTo>
                  <a:pt x="99" y="201"/>
                </a:lnTo>
                <a:lnTo>
                  <a:pt x="98" y="202"/>
                </a:lnTo>
                <a:lnTo>
                  <a:pt x="97" y="202"/>
                </a:lnTo>
                <a:lnTo>
                  <a:pt x="96" y="203"/>
                </a:lnTo>
                <a:lnTo>
                  <a:pt x="95" y="203"/>
                </a:lnTo>
                <a:lnTo>
                  <a:pt x="94" y="204"/>
                </a:lnTo>
                <a:lnTo>
                  <a:pt x="93" y="204"/>
                </a:lnTo>
                <a:lnTo>
                  <a:pt x="92" y="204"/>
                </a:lnTo>
                <a:lnTo>
                  <a:pt x="92" y="205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88" y="206"/>
                </a:lnTo>
                <a:lnTo>
                  <a:pt x="87" y="207"/>
                </a:lnTo>
                <a:lnTo>
                  <a:pt x="86" y="209"/>
                </a:lnTo>
                <a:lnTo>
                  <a:pt x="85" y="209"/>
                </a:lnTo>
                <a:lnTo>
                  <a:pt x="84" y="209"/>
                </a:lnTo>
                <a:lnTo>
                  <a:pt x="84" y="211"/>
                </a:lnTo>
                <a:lnTo>
                  <a:pt x="83" y="211"/>
                </a:lnTo>
                <a:lnTo>
                  <a:pt x="83" y="212"/>
                </a:lnTo>
                <a:lnTo>
                  <a:pt x="82" y="212"/>
                </a:lnTo>
                <a:lnTo>
                  <a:pt x="82" y="213"/>
                </a:lnTo>
                <a:lnTo>
                  <a:pt x="82" y="213"/>
                </a:lnTo>
                <a:lnTo>
                  <a:pt x="81" y="213"/>
                </a:lnTo>
                <a:lnTo>
                  <a:pt x="81" y="213"/>
                </a:lnTo>
                <a:lnTo>
                  <a:pt x="81" y="213"/>
                </a:lnTo>
                <a:lnTo>
                  <a:pt x="81" y="213"/>
                </a:lnTo>
                <a:lnTo>
                  <a:pt x="80" y="213"/>
                </a:lnTo>
                <a:lnTo>
                  <a:pt x="80" y="213"/>
                </a:lnTo>
                <a:lnTo>
                  <a:pt x="79" y="213"/>
                </a:lnTo>
                <a:lnTo>
                  <a:pt x="79" y="214"/>
                </a:lnTo>
                <a:lnTo>
                  <a:pt x="79" y="214"/>
                </a:lnTo>
                <a:lnTo>
                  <a:pt x="79" y="214"/>
                </a:lnTo>
                <a:lnTo>
                  <a:pt x="79" y="214"/>
                </a:lnTo>
                <a:lnTo>
                  <a:pt x="78" y="214"/>
                </a:lnTo>
                <a:lnTo>
                  <a:pt x="78" y="214"/>
                </a:lnTo>
                <a:lnTo>
                  <a:pt x="78" y="214"/>
                </a:lnTo>
                <a:lnTo>
                  <a:pt x="78" y="215"/>
                </a:lnTo>
                <a:lnTo>
                  <a:pt x="78" y="215"/>
                </a:lnTo>
                <a:lnTo>
                  <a:pt x="78" y="216"/>
                </a:lnTo>
                <a:lnTo>
                  <a:pt x="78" y="216"/>
                </a:lnTo>
                <a:lnTo>
                  <a:pt x="77" y="217"/>
                </a:lnTo>
                <a:lnTo>
                  <a:pt x="77" y="217"/>
                </a:lnTo>
                <a:lnTo>
                  <a:pt x="77" y="217"/>
                </a:lnTo>
                <a:lnTo>
                  <a:pt x="76" y="217"/>
                </a:lnTo>
                <a:lnTo>
                  <a:pt x="76" y="217"/>
                </a:lnTo>
                <a:lnTo>
                  <a:pt x="76" y="218"/>
                </a:lnTo>
                <a:lnTo>
                  <a:pt x="75" y="218"/>
                </a:lnTo>
                <a:lnTo>
                  <a:pt x="75" y="219"/>
                </a:lnTo>
                <a:lnTo>
                  <a:pt x="75" y="219"/>
                </a:lnTo>
                <a:lnTo>
                  <a:pt x="75" y="220"/>
                </a:lnTo>
                <a:lnTo>
                  <a:pt x="74" y="220"/>
                </a:lnTo>
                <a:lnTo>
                  <a:pt x="74" y="220"/>
                </a:lnTo>
                <a:lnTo>
                  <a:pt x="74" y="220"/>
                </a:lnTo>
                <a:lnTo>
                  <a:pt x="74" y="220"/>
                </a:lnTo>
                <a:lnTo>
                  <a:pt x="73" y="221"/>
                </a:lnTo>
                <a:lnTo>
                  <a:pt x="73" y="221"/>
                </a:lnTo>
                <a:lnTo>
                  <a:pt x="72" y="221"/>
                </a:lnTo>
                <a:lnTo>
                  <a:pt x="72" y="221"/>
                </a:lnTo>
                <a:lnTo>
                  <a:pt x="71" y="221"/>
                </a:lnTo>
                <a:lnTo>
                  <a:pt x="71" y="221"/>
                </a:lnTo>
                <a:lnTo>
                  <a:pt x="71" y="221"/>
                </a:lnTo>
                <a:lnTo>
                  <a:pt x="70" y="221"/>
                </a:lnTo>
                <a:lnTo>
                  <a:pt x="70" y="220"/>
                </a:lnTo>
                <a:lnTo>
                  <a:pt x="70" y="220"/>
                </a:lnTo>
                <a:lnTo>
                  <a:pt x="70" y="220"/>
                </a:lnTo>
                <a:lnTo>
                  <a:pt x="69" y="220"/>
                </a:lnTo>
                <a:lnTo>
                  <a:pt x="69" y="220"/>
                </a:lnTo>
                <a:lnTo>
                  <a:pt x="68" y="220"/>
                </a:lnTo>
                <a:lnTo>
                  <a:pt x="68" y="220"/>
                </a:lnTo>
                <a:lnTo>
                  <a:pt x="67" y="220"/>
                </a:lnTo>
                <a:lnTo>
                  <a:pt x="67" y="220"/>
                </a:lnTo>
                <a:lnTo>
                  <a:pt x="67" y="220"/>
                </a:lnTo>
                <a:lnTo>
                  <a:pt x="66" y="221"/>
                </a:lnTo>
                <a:lnTo>
                  <a:pt x="66" y="221"/>
                </a:lnTo>
                <a:lnTo>
                  <a:pt x="66" y="220"/>
                </a:lnTo>
                <a:lnTo>
                  <a:pt x="66" y="220"/>
                </a:lnTo>
                <a:lnTo>
                  <a:pt x="65" y="220"/>
                </a:lnTo>
                <a:lnTo>
                  <a:pt x="65" y="219"/>
                </a:lnTo>
                <a:lnTo>
                  <a:pt x="64" y="220"/>
                </a:lnTo>
                <a:lnTo>
                  <a:pt x="64" y="220"/>
                </a:lnTo>
                <a:lnTo>
                  <a:pt x="64" y="221"/>
                </a:lnTo>
                <a:lnTo>
                  <a:pt x="64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2"/>
                </a:lnTo>
                <a:lnTo>
                  <a:pt x="62" y="222"/>
                </a:lnTo>
                <a:lnTo>
                  <a:pt x="62" y="222"/>
                </a:lnTo>
                <a:lnTo>
                  <a:pt x="62" y="223"/>
                </a:lnTo>
                <a:lnTo>
                  <a:pt x="61" y="223"/>
                </a:lnTo>
                <a:lnTo>
                  <a:pt x="61" y="223"/>
                </a:lnTo>
                <a:lnTo>
                  <a:pt x="60" y="223"/>
                </a:lnTo>
                <a:lnTo>
                  <a:pt x="60" y="223"/>
                </a:lnTo>
                <a:lnTo>
                  <a:pt x="60" y="224"/>
                </a:lnTo>
                <a:lnTo>
                  <a:pt x="59" y="224"/>
                </a:lnTo>
                <a:lnTo>
                  <a:pt x="59" y="224"/>
                </a:lnTo>
                <a:lnTo>
                  <a:pt x="58" y="224"/>
                </a:lnTo>
                <a:lnTo>
                  <a:pt x="58" y="224"/>
                </a:lnTo>
                <a:lnTo>
                  <a:pt x="58" y="224"/>
                </a:lnTo>
                <a:lnTo>
                  <a:pt x="57" y="224"/>
                </a:lnTo>
                <a:lnTo>
                  <a:pt x="57" y="224"/>
                </a:lnTo>
                <a:lnTo>
                  <a:pt x="56" y="224"/>
                </a:lnTo>
                <a:lnTo>
                  <a:pt x="56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5"/>
                </a:lnTo>
                <a:lnTo>
                  <a:pt x="54" y="225"/>
                </a:lnTo>
                <a:lnTo>
                  <a:pt x="54" y="225"/>
                </a:lnTo>
                <a:lnTo>
                  <a:pt x="54" y="225"/>
                </a:lnTo>
                <a:lnTo>
                  <a:pt x="53" y="225"/>
                </a:lnTo>
                <a:lnTo>
                  <a:pt x="53" y="225"/>
                </a:lnTo>
                <a:lnTo>
                  <a:pt x="52" y="225"/>
                </a:lnTo>
                <a:lnTo>
                  <a:pt x="52" y="225"/>
                </a:lnTo>
                <a:lnTo>
                  <a:pt x="52" y="226"/>
                </a:lnTo>
                <a:lnTo>
                  <a:pt x="52" y="226"/>
                </a:lnTo>
                <a:lnTo>
                  <a:pt x="52" y="226"/>
                </a:lnTo>
                <a:lnTo>
                  <a:pt x="52" y="226"/>
                </a:lnTo>
                <a:lnTo>
                  <a:pt x="52" y="227"/>
                </a:lnTo>
                <a:lnTo>
                  <a:pt x="51" y="227"/>
                </a:lnTo>
                <a:lnTo>
                  <a:pt x="51" y="227"/>
                </a:lnTo>
                <a:lnTo>
                  <a:pt x="50" y="227"/>
                </a:lnTo>
                <a:lnTo>
                  <a:pt x="50" y="226"/>
                </a:lnTo>
                <a:lnTo>
                  <a:pt x="49" y="226"/>
                </a:lnTo>
                <a:lnTo>
                  <a:pt x="49" y="226"/>
                </a:lnTo>
                <a:lnTo>
                  <a:pt x="49" y="227"/>
                </a:lnTo>
                <a:lnTo>
                  <a:pt x="49" y="227"/>
                </a:lnTo>
                <a:lnTo>
                  <a:pt x="48" y="227"/>
                </a:lnTo>
                <a:lnTo>
                  <a:pt x="48" y="227"/>
                </a:lnTo>
                <a:lnTo>
                  <a:pt x="47" y="227"/>
                </a:lnTo>
                <a:lnTo>
                  <a:pt x="47" y="227"/>
                </a:lnTo>
                <a:lnTo>
                  <a:pt x="47" y="228"/>
                </a:lnTo>
                <a:lnTo>
                  <a:pt x="46" y="228"/>
                </a:lnTo>
                <a:lnTo>
                  <a:pt x="46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9"/>
                </a:lnTo>
                <a:lnTo>
                  <a:pt x="45" y="229"/>
                </a:lnTo>
                <a:lnTo>
                  <a:pt x="45" y="230"/>
                </a:lnTo>
                <a:lnTo>
                  <a:pt x="44" y="230"/>
                </a:lnTo>
                <a:lnTo>
                  <a:pt x="44" y="230"/>
                </a:lnTo>
                <a:lnTo>
                  <a:pt x="43" y="230"/>
                </a:lnTo>
                <a:lnTo>
                  <a:pt x="43" y="230"/>
                </a:lnTo>
                <a:lnTo>
                  <a:pt x="43" y="231"/>
                </a:lnTo>
                <a:lnTo>
                  <a:pt x="42" y="231"/>
                </a:lnTo>
                <a:lnTo>
                  <a:pt x="42" y="231"/>
                </a:lnTo>
                <a:lnTo>
                  <a:pt x="41" y="231"/>
                </a:lnTo>
                <a:lnTo>
                  <a:pt x="41" y="231"/>
                </a:lnTo>
                <a:lnTo>
                  <a:pt x="41" y="231"/>
                </a:lnTo>
                <a:lnTo>
                  <a:pt x="41" y="231"/>
                </a:lnTo>
                <a:lnTo>
                  <a:pt x="41" y="231"/>
                </a:lnTo>
                <a:lnTo>
                  <a:pt x="40" y="231"/>
                </a:lnTo>
                <a:lnTo>
                  <a:pt x="40" y="231"/>
                </a:lnTo>
                <a:lnTo>
                  <a:pt x="39" y="231"/>
                </a:lnTo>
                <a:lnTo>
                  <a:pt x="39" y="232"/>
                </a:lnTo>
                <a:lnTo>
                  <a:pt x="39" y="232"/>
                </a:lnTo>
                <a:lnTo>
                  <a:pt x="39" y="233"/>
                </a:lnTo>
                <a:lnTo>
                  <a:pt x="38" y="233"/>
                </a:lnTo>
                <a:lnTo>
                  <a:pt x="38" y="232"/>
                </a:lnTo>
                <a:lnTo>
                  <a:pt x="38" y="232"/>
                </a:lnTo>
                <a:lnTo>
                  <a:pt x="38" y="233"/>
                </a:lnTo>
                <a:lnTo>
                  <a:pt x="37" y="233"/>
                </a:lnTo>
                <a:lnTo>
                  <a:pt x="37" y="233"/>
                </a:lnTo>
                <a:lnTo>
                  <a:pt x="37" y="233"/>
                </a:lnTo>
                <a:lnTo>
                  <a:pt x="36" y="233"/>
                </a:lnTo>
                <a:lnTo>
                  <a:pt x="36" y="233"/>
                </a:lnTo>
                <a:lnTo>
                  <a:pt x="35" y="233"/>
                </a:lnTo>
                <a:lnTo>
                  <a:pt x="35" y="233"/>
                </a:lnTo>
                <a:lnTo>
                  <a:pt x="34" y="233"/>
                </a:lnTo>
                <a:lnTo>
                  <a:pt x="34" y="233"/>
                </a:lnTo>
                <a:lnTo>
                  <a:pt x="34" y="234"/>
                </a:lnTo>
                <a:lnTo>
                  <a:pt x="33" y="234"/>
                </a:lnTo>
                <a:lnTo>
                  <a:pt x="33" y="234"/>
                </a:lnTo>
                <a:lnTo>
                  <a:pt x="33" y="234"/>
                </a:lnTo>
                <a:lnTo>
                  <a:pt x="32" y="233"/>
                </a:lnTo>
                <a:lnTo>
                  <a:pt x="32" y="233"/>
                </a:lnTo>
                <a:lnTo>
                  <a:pt x="31" y="233"/>
                </a:lnTo>
                <a:lnTo>
                  <a:pt x="31" y="233"/>
                </a:lnTo>
                <a:lnTo>
                  <a:pt x="31" y="233"/>
                </a:lnTo>
                <a:lnTo>
                  <a:pt x="30" y="233"/>
                </a:lnTo>
                <a:lnTo>
                  <a:pt x="30" y="233"/>
                </a:lnTo>
                <a:lnTo>
                  <a:pt x="30" y="233"/>
                </a:lnTo>
                <a:lnTo>
                  <a:pt x="29" y="233"/>
                </a:lnTo>
                <a:lnTo>
                  <a:pt x="29" y="233"/>
                </a:lnTo>
                <a:lnTo>
                  <a:pt x="29" y="233"/>
                </a:lnTo>
                <a:lnTo>
                  <a:pt x="28" y="232"/>
                </a:lnTo>
                <a:lnTo>
                  <a:pt x="27" y="232"/>
                </a:lnTo>
                <a:lnTo>
                  <a:pt x="27" y="232"/>
                </a:lnTo>
                <a:lnTo>
                  <a:pt x="26" y="232"/>
                </a:lnTo>
                <a:lnTo>
                  <a:pt x="26" y="232"/>
                </a:lnTo>
                <a:lnTo>
                  <a:pt x="25" y="232"/>
                </a:lnTo>
                <a:lnTo>
                  <a:pt x="25" y="232"/>
                </a:lnTo>
                <a:lnTo>
                  <a:pt x="24" y="232"/>
                </a:lnTo>
                <a:lnTo>
                  <a:pt x="24" y="233"/>
                </a:lnTo>
                <a:lnTo>
                  <a:pt x="24" y="233"/>
                </a:lnTo>
                <a:lnTo>
                  <a:pt x="24" y="232"/>
                </a:lnTo>
                <a:lnTo>
                  <a:pt x="23" y="232"/>
                </a:lnTo>
                <a:lnTo>
                  <a:pt x="23" y="232"/>
                </a:lnTo>
                <a:lnTo>
                  <a:pt x="22" y="232"/>
                </a:lnTo>
                <a:lnTo>
                  <a:pt x="22" y="231"/>
                </a:lnTo>
                <a:lnTo>
                  <a:pt x="22" y="231"/>
                </a:lnTo>
                <a:lnTo>
                  <a:pt x="21" y="232"/>
                </a:lnTo>
                <a:lnTo>
                  <a:pt x="21" y="231"/>
                </a:lnTo>
                <a:lnTo>
                  <a:pt x="21" y="231"/>
                </a:lnTo>
                <a:lnTo>
                  <a:pt x="21" y="230"/>
                </a:lnTo>
                <a:lnTo>
                  <a:pt x="22" y="230"/>
                </a:lnTo>
                <a:lnTo>
                  <a:pt x="22" y="230"/>
                </a:lnTo>
                <a:lnTo>
                  <a:pt x="22" y="230"/>
                </a:lnTo>
                <a:lnTo>
                  <a:pt x="22" y="230"/>
                </a:lnTo>
                <a:lnTo>
                  <a:pt x="23" y="229"/>
                </a:lnTo>
                <a:lnTo>
                  <a:pt x="23" y="229"/>
                </a:lnTo>
                <a:lnTo>
                  <a:pt x="23" y="228"/>
                </a:lnTo>
                <a:lnTo>
                  <a:pt x="22" y="228"/>
                </a:lnTo>
                <a:lnTo>
                  <a:pt x="22" y="227"/>
                </a:lnTo>
                <a:lnTo>
                  <a:pt x="22" y="227"/>
                </a:lnTo>
                <a:lnTo>
                  <a:pt x="22" y="227"/>
                </a:lnTo>
                <a:lnTo>
                  <a:pt x="21" y="227"/>
                </a:lnTo>
                <a:lnTo>
                  <a:pt x="21" y="226"/>
                </a:lnTo>
                <a:lnTo>
                  <a:pt x="21" y="226"/>
                </a:lnTo>
                <a:lnTo>
                  <a:pt x="20" y="226"/>
                </a:lnTo>
                <a:lnTo>
                  <a:pt x="20" y="226"/>
                </a:lnTo>
                <a:lnTo>
                  <a:pt x="20" y="226"/>
                </a:lnTo>
                <a:lnTo>
                  <a:pt x="20" y="225"/>
                </a:lnTo>
                <a:lnTo>
                  <a:pt x="20" y="225"/>
                </a:lnTo>
                <a:lnTo>
                  <a:pt x="20" y="225"/>
                </a:lnTo>
                <a:lnTo>
                  <a:pt x="19" y="225"/>
                </a:lnTo>
                <a:lnTo>
                  <a:pt x="19" y="225"/>
                </a:lnTo>
                <a:lnTo>
                  <a:pt x="18" y="225"/>
                </a:lnTo>
                <a:lnTo>
                  <a:pt x="18" y="225"/>
                </a:lnTo>
                <a:lnTo>
                  <a:pt x="17" y="225"/>
                </a:lnTo>
                <a:lnTo>
                  <a:pt x="17" y="225"/>
                </a:lnTo>
                <a:lnTo>
                  <a:pt x="16" y="225"/>
                </a:lnTo>
                <a:lnTo>
                  <a:pt x="16" y="224"/>
                </a:lnTo>
                <a:lnTo>
                  <a:pt x="16" y="224"/>
                </a:lnTo>
                <a:lnTo>
                  <a:pt x="16" y="224"/>
                </a:lnTo>
                <a:lnTo>
                  <a:pt x="15" y="224"/>
                </a:lnTo>
                <a:lnTo>
                  <a:pt x="15" y="224"/>
                </a:lnTo>
                <a:lnTo>
                  <a:pt x="14" y="224"/>
                </a:lnTo>
                <a:lnTo>
                  <a:pt x="14" y="224"/>
                </a:lnTo>
                <a:lnTo>
                  <a:pt x="13" y="224"/>
                </a:lnTo>
                <a:lnTo>
                  <a:pt x="13" y="224"/>
                </a:lnTo>
                <a:lnTo>
                  <a:pt x="13" y="224"/>
                </a:lnTo>
                <a:lnTo>
                  <a:pt x="13" y="223"/>
                </a:lnTo>
                <a:lnTo>
                  <a:pt x="12" y="223"/>
                </a:lnTo>
                <a:lnTo>
                  <a:pt x="12" y="223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1" y="222"/>
                </a:lnTo>
                <a:lnTo>
                  <a:pt x="11" y="221"/>
                </a:lnTo>
                <a:lnTo>
                  <a:pt x="11" y="221"/>
                </a:lnTo>
                <a:lnTo>
                  <a:pt x="11" y="221"/>
                </a:lnTo>
                <a:lnTo>
                  <a:pt x="11" y="220"/>
                </a:lnTo>
                <a:lnTo>
                  <a:pt x="11" y="220"/>
                </a:lnTo>
                <a:lnTo>
                  <a:pt x="11" y="219"/>
                </a:lnTo>
                <a:lnTo>
                  <a:pt x="11" y="219"/>
                </a:lnTo>
                <a:lnTo>
                  <a:pt x="11" y="219"/>
                </a:lnTo>
                <a:lnTo>
                  <a:pt x="11" y="219"/>
                </a:lnTo>
                <a:lnTo>
                  <a:pt x="11" y="218"/>
                </a:lnTo>
                <a:lnTo>
                  <a:pt x="11" y="218"/>
                </a:lnTo>
                <a:lnTo>
                  <a:pt x="10" y="217"/>
                </a:lnTo>
                <a:lnTo>
                  <a:pt x="10" y="217"/>
                </a:lnTo>
                <a:lnTo>
                  <a:pt x="10" y="217"/>
                </a:lnTo>
                <a:lnTo>
                  <a:pt x="10" y="216"/>
                </a:lnTo>
                <a:lnTo>
                  <a:pt x="11" y="216"/>
                </a:lnTo>
                <a:lnTo>
                  <a:pt x="11" y="215"/>
                </a:lnTo>
                <a:lnTo>
                  <a:pt x="11" y="215"/>
                </a:lnTo>
                <a:lnTo>
                  <a:pt x="11" y="214"/>
                </a:lnTo>
                <a:lnTo>
                  <a:pt x="11" y="214"/>
                </a:lnTo>
                <a:lnTo>
                  <a:pt x="10" y="214"/>
                </a:lnTo>
                <a:lnTo>
                  <a:pt x="10" y="214"/>
                </a:lnTo>
                <a:lnTo>
                  <a:pt x="9" y="214"/>
                </a:lnTo>
                <a:lnTo>
                  <a:pt x="9" y="213"/>
                </a:lnTo>
                <a:lnTo>
                  <a:pt x="9" y="213"/>
                </a:lnTo>
                <a:lnTo>
                  <a:pt x="8" y="213"/>
                </a:lnTo>
                <a:lnTo>
                  <a:pt x="8" y="213"/>
                </a:lnTo>
                <a:lnTo>
                  <a:pt x="8" y="213"/>
                </a:lnTo>
                <a:lnTo>
                  <a:pt x="8" y="212"/>
                </a:lnTo>
                <a:lnTo>
                  <a:pt x="7" y="212"/>
                </a:lnTo>
                <a:lnTo>
                  <a:pt x="7" y="212"/>
                </a:lnTo>
                <a:lnTo>
                  <a:pt x="6" y="212"/>
                </a:lnTo>
                <a:lnTo>
                  <a:pt x="5" y="212"/>
                </a:lnTo>
                <a:lnTo>
                  <a:pt x="5" y="212"/>
                </a:lnTo>
                <a:lnTo>
                  <a:pt x="5" y="211"/>
                </a:lnTo>
                <a:lnTo>
                  <a:pt x="5" y="211"/>
                </a:lnTo>
                <a:lnTo>
                  <a:pt x="5" y="210"/>
                </a:lnTo>
                <a:lnTo>
                  <a:pt x="4" y="210"/>
                </a:lnTo>
                <a:lnTo>
                  <a:pt x="4" y="210"/>
                </a:lnTo>
                <a:lnTo>
                  <a:pt x="4" y="210"/>
                </a:lnTo>
                <a:lnTo>
                  <a:pt x="4" y="210"/>
                </a:lnTo>
                <a:lnTo>
                  <a:pt x="3" y="210"/>
                </a:lnTo>
                <a:lnTo>
                  <a:pt x="3" y="209"/>
                </a:lnTo>
                <a:lnTo>
                  <a:pt x="3" y="209"/>
                </a:lnTo>
                <a:lnTo>
                  <a:pt x="2" y="209"/>
                </a:lnTo>
                <a:lnTo>
                  <a:pt x="2" y="209"/>
                </a:lnTo>
                <a:lnTo>
                  <a:pt x="2" y="209"/>
                </a:lnTo>
                <a:lnTo>
                  <a:pt x="2" y="209"/>
                </a:lnTo>
                <a:lnTo>
                  <a:pt x="2" y="208"/>
                </a:lnTo>
                <a:lnTo>
                  <a:pt x="2" y="208"/>
                </a:lnTo>
                <a:lnTo>
                  <a:pt x="2" y="207"/>
                </a:lnTo>
                <a:lnTo>
                  <a:pt x="1" y="207"/>
                </a:lnTo>
                <a:lnTo>
                  <a:pt x="1" y="207"/>
                </a:lnTo>
                <a:lnTo>
                  <a:pt x="1" y="207"/>
                </a:lnTo>
                <a:lnTo>
                  <a:pt x="1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4"/>
                </a:lnTo>
                <a:lnTo>
                  <a:pt x="0" y="204"/>
                </a:lnTo>
                <a:lnTo>
                  <a:pt x="0" y="204"/>
                </a:lnTo>
                <a:lnTo>
                  <a:pt x="0" y="204"/>
                </a:lnTo>
                <a:lnTo>
                  <a:pt x="0" y="203"/>
                </a:lnTo>
                <a:lnTo>
                  <a:pt x="0" y="203"/>
                </a:lnTo>
                <a:lnTo>
                  <a:pt x="0" y="202"/>
                </a:lnTo>
                <a:lnTo>
                  <a:pt x="0" y="202"/>
                </a:lnTo>
                <a:lnTo>
                  <a:pt x="0" y="202"/>
                </a:lnTo>
                <a:lnTo>
                  <a:pt x="0" y="201"/>
                </a:lnTo>
                <a:lnTo>
                  <a:pt x="0" y="201"/>
                </a:lnTo>
                <a:lnTo>
                  <a:pt x="1" y="201"/>
                </a:lnTo>
                <a:lnTo>
                  <a:pt x="1" y="201"/>
                </a:lnTo>
                <a:lnTo>
                  <a:pt x="1" y="200"/>
                </a:lnTo>
                <a:lnTo>
                  <a:pt x="1" y="200"/>
                </a:lnTo>
                <a:lnTo>
                  <a:pt x="1" y="199"/>
                </a:lnTo>
                <a:lnTo>
                  <a:pt x="1" y="199"/>
                </a:lnTo>
                <a:lnTo>
                  <a:pt x="1" y="199"/>
                </a:lnTo>
                <a:lnTo>
                  <a:pt x="1" y="198"/>
                </a:lnTo>
                <a:lnTo>
                  <a:pt x="1" y="198"/>
                </a:lnTo>
                <a:lnTo>
                  <a:pt x="2" y="198"/>
                </a:lnTo>
                <a:lnTo>
                  <a:pt x="2" y="197"/>
                </a:lnTo>
                <a:lnTo>
                  <a:pt x="2" y="197"/>
                </a:lnTo>
                <a:lnTo>
                  <a:pt x="2" y="197"/>
                </a:lnTo>
                <a:lnTo>
                  <a:pt x="2" y="196"/>
                </a:lnTo>
                <a:lnTo>
                  <a:pt x="3" y="196"/>
                </a:lnTo>
                <a:lnTo>
                  <a:pt x="2" y="196"/>
                </a:lnTo>
                <a:lnTo>
                  <a:pt x="2" y="196"/>
                </a:lnTo>
                <a:lnTo>
                  <a:pt x="2" y="196"/>
                </a:lnTo>
                <a:lnTo>
                  <a:pt x="2" y="195"/>
                </a:lnTo>
                <a:lnTo>
                  <a:pt x="2" y="195"/>
                </a:lnTo>
                <a:lnTo>
                  <a:pt x="2" y="194"/>
                </a:lnTo>
                <a:lnTo>
                  <a:pt x="2" y="194"/>
                </a:lnTo>
                <a:lnTo>
                  <a:pt x="3" y="194"/>
                </a:lnTo>
                <a:lnTo>
                  <a:pt x="3" y="193"/>
                </a:lnTo>
                <a:lnTo>
                  <a:pt x="3" y="193"/>
                </a:lnTo>
                <a:lnTo>
                  <a:pt x="3" y="193"/>
                </a:lnTo>
                <a:lnTo>
                  <a:pt x="4" y="193"/>
                </a:lnTo>
                <a:lnTo>
                  <a:pt x="4" y="193"/>
                </a:lnTo>
                <a:lnTo>
                  <a:pt x="4" y="193"/>
                </a:lnTo>
                <a:lnTo>
                  <a:pt x="4" y="192"/>
                </a:lnTo>
                <a:lnTo>
                  <a:pt x="4" y="192"/>
                </a:lnTo>
                <a:lnTo>
                  <a:pt x="5" y="192"/>
                </a:lnTo>
                <a:lnTo>
                  <a:pt x="5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5" y="192"/>
                </a:lnTo>
                <a:lnTo>
                  <a:pt x="5" y="192"/>
                </a:lnTo>
                <a:lnTo>
                  <a:pt x="5" y="192"/>
                </a:lnTo>
                <a:lnTo>
                  <a:pt x="5" y="191"/>
                </a:lnTo>
                <a:lnTo>
                  <a:pt x="5" y="191"/>
                </a:lnTo>
                <a:lnTo>
                  <a:pt x="5" y="190"/>
                </a:lnTo>
                <a:lnTo>
                  <a:pt x="5" y="190"/>
                </a:lnTo>
                <a:lnTo>
                  <a:pt x="5" y="189"/>
                </a:lnTo>
                <a:lnTo>
                  <a:pt x="5" y="189"/>
                </a:lnTo>
                <a:lnTo>
                  <a:pt x="5" y="188"/>
                </a:lnTo>
                <a:lnTo>
                  <a:pt x="5" y="188"/>
                </a:lnTo>
                <a:lnTo>
                  <a:pt x="5" y="188"/>
                </a:lnTo>
                <a:lnTo>
                  <a:pt x="5" y="187"/>
                </a:lnTo>
                <a:lnTo>
                  <a:pt x="5" y="187"/>
                </a:lnTo>
                <a:lnTo>
                  <a:pt x="4" y="187"/>
                </a:lnTo>
                <a:lnTo>
                  <a:pt x="4" y="186"/>
                </a:lnTo>
                <a:lnTo>
                  <a:pt x="5" y="186"/>
                </a:lnTo>
                <a:lnTo>
                  <a:pt x="5" y="186"/>
                </a:lnTo>
                <a:lnTo>
                  <a:pt x="5" y="185"/>
                </a:lnTo>
                <a:lnTo>
                  <a:pt x="5" y="185"/>
                </a:lnTo>
                <a:lnTo>
                  <a:pt x="5" y="185"/>
                </a:lnTo>
                <a:lnTo>
                  <a:pt x="6" y="185"/>
                </a:lnTo>
                <a:lnTo>
                  <a:pt x="6" y="184"/>
                </a:lnTo>
                <a:lnTo>
                  <a:pt x="6" y="184"/>
                </a:lnTo>
                <a:lnTo>
                  <a:pt x="6" y="184"/>
                </a:lnTo>
                <a:lnTo>
                  <a:pt x="6" y="183"/>
                </a:lnTo>
                <a:lnTo>
                  <a:pt x="7" y="183"/>
                </a:lnTo>
                <a:lnTo>
                  <a:pt x="7" y="183"/>
                </a:lnTo>
                <a:lnTo>
                  <a:pt x="7" y="183"/>
                </a:lnTo>
                <a:lnTo>
                  <a:pt x="8" y="183"/>
                </a:lnTo>
                <a:lnTo>
                  <a:pt x="8" y="182"/>
                </a:lnTo>
                <a:lnTo>
                  <a:pt x="8" y="182"/>
                </a:lnTo>
                <a:lnTo>
                  <a:pt x="8" y="182"/>
                </a:lnTo>
                <a:lnTo>
                  <a:pt x="8" y="182"/>
                </a:lnTo>
                <a:lnTo>
                  <a:pt x="8" y="182"/>
                </a:lnTo>
                <a:lnTo>
                  <a:pt x="8" y="181"/>
                </a:lnTo>
                <a:lnTo>
                  <a:pt x="8" y="181"/>
                </a:lnTo>
                <a:lnTo>
                  <a:pt x="8" y="180"/>
                </a:lnTo>
                <a:lnTo>
                  <a:pt x="8" y="180"/>
                </a:lnTo>
                <a:lnTo>
                  <a:pt x="8" y="180"/>
                </a:lnTo>
                <a:lnTo>
                  <a:pt x="8" y="180"/>
                </a:lnTo>
                <a:lnTo>
                  <a:pt x="8" y="179"/>
                </a:lnTo>
                <a:lnTo>
                  <a:pt x="8" y="179"/>
                </a:lnTo>
                <a:lnTo>
                  <a:pt x="8" y="179"/>
                </a:lnTo>
                <a:lnTo>
                  <a:pt x="8" y="178"/>
                </a:lnTo>
                <a:lnTo>
                  <a:pt x="8" y="178"/>
                </a:lnTo>
                <a:lnTo>
                  <a:pt x="8" y="177"/>
                </a:lnTo>
                <a:lnTo>
                  <a:pt x="9" y="177"/>
                </a:lnTo>
                <a:lnTo>
                  <a:pt x="9" y="177"/>
                </a:lnTo>
                <a:lnTo>
                  <a:pt x="9" y="176"/>
                </a:lnTo>
                <a:lnTo>
                  <a:pt x="9" y="176"/>
                </a:lnTo>
                <a:lnTo>
                  <a:pt x="9" y="176"/>
                </a:lnTo>
                <a:lnTo>
                  <a:pt x="9" y="176"/>
                </a:lnTo>
                <a:lnTo>
                  <a:pt x="9" y="176"/>
                </a:lnTo>
                <a:lnTo>
                  <a:pt x="9" y="175"/>
                </a:lnTo>
                <a:lnTo>
                  <a:pt x="9" y="175"/>
                </a:lnTo>
                <a:lnTo>
                  <a:pt x="9" y="174"/>
                </a:lnTo>
                <a:lnTo>
                  <a:pt x="9" y="174"/>
                </a:lnTo>
                <a:lnTo>
                  <a:pt x="9" y="173"/>
                </a:lnTo>
                <a:lnTo>
                  <a:pt x="9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2"/>
                </a:lnTo>
                <a:lnTo>
                  <a:pt x="11" y="172"/>
                </a:lnTo>
                <a:lnTo>
                  <a:pt x="11" y="172"/>
                </a:lnTo>
                <a:lnTo>
                  <a:pt x="11" y="172"/>
                </a:lnTo>
                <a:lnTo>
                  <a:pt x="11" y="171"/>
                </a:lnTo>
                <a:lnTo>
                  <a:pt x="11" y="171"/>
                </a:lnTo>
                <a:lnTo>
                  <a:pt x="12" y="171"/>
                </a:lnTo>
                <a:lnTo>
                  <a:pt x="12" y="171"/>
                </a:lnTo>
                <a:lnTo>
                  <a:pt x="12" y="171"/>
                </a:lnTo>
                <a:lnTo>
                  <a:pt x="12" y="171"/>
                </a:lnTo>
                <a:lnTo>
                  <a:pt x="12" y="170"/>
                </a:lnTo>
                <a:lnTo>
                  <a:pt x="12" y="170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8"/>
                </a:lnTo>
                <a:lnTo>
                  <a:pt x="12" y="168"/>
                </a:lnTo>
                <a:lnTo>
                  <a:pt x="13" y="168"/>
                </a:lnTo>
                <a:lnTo>
                  <a:pt x="13" y="167"/>
                </a:lnTo>
                <a:lnTo>
                  <a:pt x="13" y="167"/>
                </a:lnTo>
                <a:lnTo>
                  <a:pt x="13" y="167"/>
                </a:lnTo>
                <a:lnTo>
                  <a:pt x="13" y="166"/>
                </a:lnTo>
                <a:lnTo>
                  <a:pt x="13" y="166"/>
                </a:lnTo>
                <a:lnTo>
                  <a:pt x="13" y="166"/>
                </a:lnTo>
                <a:lnTo>
                  <a:pt x="13" y="165"/>
                </a:lnTo>
                <a:lnTo>
                  <a:pt x="13" y="165"/>
                </a:lnTo>
                <a:lnTo>
                  <a:pt x="14" y="165"/>
                </a:lnTo>
                <a:lnTo>
                  <a:pt x="14" y="164"/>
                </a:lnTo>
                <a:lnTo>
                  <a:pt x="14" y="164"/>
                </a:lnTo>
                <a:lnTo>
                  <a:pt x="14" y="163"/>
                </a:lnTo>
                <a:lnTo>
                  <a:pt x="14" y="163"/>
                </a:lnTo>
                <a:lnTo>
                  <a:pt x="14" y="163"/>
                </a:lnTo>
                <a:lnTo>
                  <a:pt x="14" y="162"/>
                </a:lnTo>
                <a:lnTo>
                  <a:pt x="14" y="162"/>
                </a:lnTo>
                <a:lnTo>
                  <a:pt x="14" y="162"/>
                </a:lnTo>
                <a:lnTo>
                  <a:pt x="15" y="162"/>
                </a:lnTo>
                <a:lnTo>
                  <a:pt x="15" y="161"/>
                </a:lnTo>
                <a:lnTo>
                  <a:pt x="15" y="161"/>
                </a:lnTo>
                <a:lnTo>
                  <a:pt x="15" y="161"/>
                </a:lnTo>
                <a:lnTo>
                  <a:pt x="16" y="161"/>
                </a:lnTo>
                <a:lnTo>
                  <a:pt x="16" y="161"/>
                </a:lnTo>
                <a:lnTo>
                  <a:pt x="16" y="161"/>
                </a:lnTo>
                <a:lnTo>
                  <a:pt x="16" y="161"/>
                </a:lnTo>
                <a:lnTo>
                  <a:pt x="16" y="160"/>
                </a:lnTo>
                <a:lnTo>
                  <a:pt x="17" y="160"/>
                </a:lnTo>
                <a:lnTo>
                  <a:pt x="17" y="160"/>
                </a:lnTo>
                <a:lnTo>
                  <a:pt x="17" y="159"/>
                </a:lnTo>
                <a:lnTo>
                  <a:pt x="18" y="159"/>
                </a:lnTo>
                <a:lnTo>
                  <a:pt x="18" y="159"/>
                </a:lnTo>
                <a:lnTo>
                  <a:pt x="19" y="159"/>
                </a:lnTo>
                <a:lnTo>
                  <a:pt x="19" y="159"/>
                </a:lnTo>
                <a:lnTo>
                  <a:pt x="19" y="159"/>
                </a:lnTo>
                <a:lnTo>
                  <a:pt x="19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7"/>
                </a:lnTo>
                <a:lnTo>
                  <a:pt x="20" y="157"/>
                </a:lnTo>
                <a:lnTo>
                  <a:pt x="21" y="157"/>
                </a:lnTo>
                <a:lnTo>
                  <a:pt x="21" y="157"/>
                </a:lnTo>
                <a:lnTo>
                  <a:pt x="21" y="157"/>
                </a:lnTo>
                <a:lnTo>
                  <a:pt x="21" y="156"/>
                </a:lnTo>
                <a:lnTo>
                  <a:pt x="21" y="156"/>
                </a:lnTo>
                <a:lnTo>
                  <a:pt x="21" y="156"/>
                </a:lnTo>
                <a:lnTo>
                  <a:pt x="21" y="155"/>
                </a:lnTo>
                <a:lnTo>
                  <a:pt x="21" y="155"/>
                </a:lnTo>
                <a:lnTo>
                  <a:pt x="21" y="155"/>
                </a:lnTo>
                <a:lnTo>
                  <a:pt x="21" y="154"/>
                </a:lnTo>
                <a:lnTo>
                  <a:pt x="21" y="154"/>
                </a:lnTo>
                <a:lnTo>
                  <a:pt x="21" y="153"/>
                </a:lnTo>
                <a:lnTo>
                  <a:pt x="21" y="153"/>
                </a:lnTo>
                <a:lnTo>
                  <a:pt x="21" y="152"/>
                </a:lnTo>
                <a:lnTo>
                  <a:pt x="21" y="152"/>
                </a:lnTo>
                <a:lnTo>
                  <a:pt x="22" y="151"/>
                </a:lnTo>
                <a:lnTo>
                  <a:pt x="22" y="151"/>
                </a:lnTo>
                <a:lnTo>
                  <a:pt x="23" y="151"/>
                </a:lnTo>
                <a:lnTo>
                  <a:pt x="23" y="151"/>
                </a:lnTo>
                <a:lnTo>
                  <a:pt x="24" y="151"/>
                </a:lnTo>
                <a:lnTo>
                  <a:pt x="24" y="151"/>
                </a:lnTo>
                <a:lnTo>
                  <a:pt x="24" y="151"/>
                </a:lnTo>
                <a:lnTo>
                  <a:pt x="24" y="151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5" y="149"/>
                </a:lnTo>
                <a:lnTo>
                  <a:pt x="25" y="149"/>
                </a:lnTo>
                <a:lnTo>
                  <a:pt x="24" y="149"/>
                </a:lnTo>
                <a:lnTo>
                  <a:pt x="24" y="148"/>
                </a:lnTo>
                <a:lnTo>
                  <a:pt x="24" y="148"/>
                </a:lnTo>
                <a:lnTo>
                  <a:pt x="24" y="147"/>
                </a:lnTo>
                <a:lnTo>
                  <a:pt x="24" y="147"/>
                </a:lnTo>
                <a:lnTo>
                  <a:pt x="24" y="146"/>
                </a:lnTo>
                <a:lnTo>
                  <a:pt x="24" y="146"/>
                </a:lnTo>
                <a:lnTo>
                  <a:pt x="24" y="145"/>
                </a:lnTo>
                <a:lnTo>
                  <a:pt x="24" y="145"/>
                </a:lnTo>
                <a:lnTo>
                  <a:pt x="24" y="144"/>
                </a:lnTo>
                <a:lnTo>
                  <a:pt x="24" y="144"/>
                </a:lnTo>
                <a:lnTo>
                  <a:pt x="24" y="143"/>
                </a:lnTo>
                <a:lnTo>
                  <a:pt x="24" y="143"/>
                </a:lnTo>
                <a:lnTo>
                  <a:pt x="23" y="142"/>
                </a:lnTo>
                <a:lnTo>
                  <a:pt x="23" y="142"/>
                </a:lnTo>
                <a:lnTo>
                  <a:pt x="23" y="142"/>
                </a:lnTo>
                <a:lnTo>
                  <a:pt x="23" y="141"/>
                </a:lnTo>
                <a:lnTo>
                  <a:pt x="23" y="141"/>
                </a:lnTo>
                <a:lnTo>
                  <a:pt x="23" y="140"/>
                </a:lnTo>
                <a:lnTo>
                  <a:pt x="23" y="140"/>
                </a:lnTo>
                <a:lnTo>
                  <a:pt x="23" y="139"/>
                </a:lnTo>
                <a:lnTo>
                  <a:pt x="22" y="139"/>
                </a:lnTo>
                <a:lnTo>
                  <a:pt x="22" y="139"/>
                </a:lnTo>
                <a:lnTo>
                  <a:pt x="22" y="138"/>
                </a:lnTo>
                <a:lnTo>
                  <a:pt x="21" y="138"/>
                </a:lnTo>
                <a:lnTo>
                  <a:pt x="21" y="138"/>
                </a:lnTo>
                <a:lnTo>
                  <a:pt x="21" y="137"/>
                </a:lnTo>
                <a:lnTo>
                  <a:pt x="21" y="137"/>
                </a:lnTo>
                <a:lnTo>
                  <a:pt x="21" y="136"/>
                </a:lnTo>
                <a:lnTo>
                  <a:pt x="21" y="136"/>
                </a:lnTo>
                <a:lnTo>
                  <a:pt x="22" y="135"/>
                </a:lnTo>
                <a:lnTo>
                  <a:pt x="22" y="135"/>
                </a:lnTo>
                <a:lnTo>
                  <a:pt x="22" y="134"/>
                </a:lnTo>
                <a:lnTo>
                  <a:pt x="22" y="134"/>
                </a:lnTo>
                <a:lnTo>
                  <a:pt x="22" y="134"/>
                </a:lnTo>
                <a:lnTo>
                  <a:pt x="22" y="133"/>
                </a:lnTo>
                <a:lnTo>
                  <a:pt x="22" y="133"/>
                </a:lnTo>
                <a:lnTo>
                  <a:pt x="22" y="132"/>
                </a:lnTo>
                <a:lnTo>
                  <a:pt x="22" y="132"/>
                </a:lnTo>
                <a:lnTo>
                  <a:pt x="22" y="131"/>
                </a:lnTo>
                <a:lnTo>
                  <a:pt x="22" y="131"/>
                </a:lnTo>
                <a:lnTo>
                  <a:pt x="22" y="130"/>
                </a:lnTo>
                <a:lnTo>
                  <a:pt x="22" y="130"/>
                </a:lnTo>
                <a:lnTo>
                  <a:pt x="22" y="129"/>
                </a:lnTo>
                <a:lnTo>
                  <a:pt x="22" y="129"/>
                </a:lnTo>
                <a:lnTo>
                  <a:pt x="21" y="128"/>
                </a:lnTo>
                <a:lnTo>
                  <a:pt x="21" y="128"/>
                </a:lnTo>
                <a:lnTo>
                  <a:pt x="21" y="127"/>
                </a:lnTo>
                <a:lnTo>
                  <a:pt x="20" y="127"/>
                </a:lnTo>
                <a:lnTo>
                  <a:pt x="20" y="126"/>
                </a:lnTo>
                <a:lnTo>
                  <a:pt x="20" y="126"/>
                </a:lnTo>
                <a:lnTo>
                  <a:pt x="20" y="126"/>
                </a:lnTo>
                <a:lnTo>
                  <a:pt x="20" y="125"/>
                </a:lnTo>
                <a:lnTo>
                  <a:pt x="21" y="125"/>
                </a:lnTo>
                <a:lnTo>
                  <a:pt x="20" y="124"/>
                </a:lnTo>
                <a:lnTo>
                  <a:pt x="20" y="124"/>
                </a:lnTo>
                <a:lnTo>
                  <a:pt x="20" y="123"/>
                </a:lnTo>
                <a:lnTo>
                  <a:pt x="20" y="123"/>
                </a:lnTo>
                <a:lnTo>
                  <a:pt x="20" y="122"/>
                </a:lnTo>
                <a:lnTo>
                  <a:pt x="19" y="122"/>
                </a:lnTo>
                <a:lnTo>
                  <a:pt x="19" y="121"/>
                </a:lnTo>
                <a:lnTo>
                  <a:pt x="19" y="120"/>
                </a:lnTo>
                <a:lnTo>
                  <a:pt x="18" y="120"/>
                </a:lnTo>
                <a:lnTo>
                  <a:pt x="18" y="119"/>
                </a:lnTo>
                <a:lnTo>
                  <a:pt x="18" y="118"/>
                </a:lnTo>
                <a:lnTo>
                  <a:pt x="18" y="118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20" y="117"/>
                </a:lnTo>
                <a:lnTo>
                  <a:pt x="20" y="116"/>
                </a:lnTo>
                <a:lnTo>
                  <a:pt x="20" y="116"/>
                </a:lnTo>
                <a:lnTo>
                  <a:pt x="20" y="115"/>
                </a:lnTo>
                <a:lnTo>
                  <a:pt x="20" y="115"/>
                </a:lnTo>
                <a:lnTo>
                  <a:pt x="19" y="114"/>
                </a:lnTo>
                <a:lnTo>
                  <a:pt x="19" y="113"/>
                </a:lnTo>
                <a:lnTo>
                  <a:pt x="19" y="113"/>
                </a:lnTo>
                <a:lnTo>
                  <a:pt x="20" y="112"/>
                </a:lnTo>
                <a:lnTo>
                  <a:pt x="20" y="112"/>
                </a:lnTo>
                <a:lnTo>
                  <a:pt x="20" y="111"/>
                </a:lnTo>
                <a:lnTo>
                  <a:pt x="20" y="110"/>
                </a:lnTo>
                <a:lnTo>
                  <a:pt x="20" y="110"/>
                </a:lnTo>
                <a:lnTo>
                  <a:pt x="20" y="109"/>
                </a:lnTo>
                <a:lnTo>
                  <a:pt x="20" y="109"/>
                </a:lnTo>
                <a:lnTo>
                  <a:pt x="19" y="108"/>
                </a:lnTo>
                <a:lnTo>
                  <a:pt x="19" y="107"/>
                </a:lnTo>
                <a:lnTo>
                  <a:pt x="19" y="107"/>
                </a:lnTo>
                <a:lnTo>
                  <a:pt x="19" y="106"/>
                </a:lnTo>
                <a:lnTo>
                  <a:pt x="19" y="105"/>
                </a:lnTo>
                <a:lnTo>
                  <a:pt x="19" y="105"/>
                </a:lnTo>
                <a:lnTo>
                  <a:pt x="19" y="104"/>
                </a:lnTo>
                <a:lnTo>
                  <a:pt x="19" y="104"/>
                </a:lnTo>
                <a:lnTo>
                  <a:pt x="19" y="103"/>
                </a:lnTo>
                <a:lnTo>
                  <a:pt x="19" y="102"/>
                </a:lnTo>
                <a:lnTo>
                  <a:pt x="19" y="102"/>
                </a:lnTo>
                <a:lnTo>
                  <a:pt x="20" y="102"/>
                </a:lnTo>
                <a:lnTo>
                  <a:pt x="20" y="101"/>
                </a:lnTo>
                <a:lnTo>
                  <a:pt x="19" y="101"/>
                </a:lnTo>
                <a:lnTo>
                  <a:pt x="19" y="100"/>
                </a:lnTo>
                <a:lnTo>
                  <a:pt x="19" y="99"/>
                </a:lnTo>
                <a:lnTo>
                  <a:pt x="20" y="99"/>
                </a:lnTo>
                <a:lnTo>
                  <a:pt x="20" y="98"/>
                </a:lnTo>
                <a:lnTo>
                  <a:pt x="20" y="98"/>
                </a:lnTo>
                <a:lnTo>
                  <a:pt x="20" y="97"/>
                </a:lnTo>
                <a:lnTo>
                  <a:pt x="20" y="97"/>
                </a:lnTo>
                <a:lnTo>
                  <a:pt x="21" y="97"/>
                </a:lnTo>
                <a:lnTo>
                  <a:pt x="21" y="96"/>
                </a:lnTo>
                <a:lnTo>
                  <a:pt x="22" y="96"/>
                </a:lnTo>
                <a:lnTo>
                  <a:pt x="22" y="96"/>
                </a:lnTo>
                <a:lnTo>
                  <a:pt x="22" y="95"/>
                </a:lnTo>
                <a:lnTo>
                  <a:pt x="22" y="95"/>
                </a:lnTo>
                <a:lnTo>
                  <a:pt x="22" y="94"/>
                </a:lnTo>
                <a:lnTo>
                  <a:pt x="22" y="94"/>
                </a:lnTo>
                <a:lnTo>
                  <a:pt x="22" y="93"/>
                </a:lnTo>
                <a:lnTo>
                  <a:pt x="22" y="93"/>
                </a:lnTo>
                <a:lnTo>
                  <a:pt x="22" y="92"/>
                </a:lnTo>
                <a:lnTo>
                  <a:pt x="22" y="92"/>
                </a:lnTo>
                <a:lnTo>
                  <a:pt x="22" y="92"/>
                </a:lnTo>
                <a:lnTo>
                  <a:pt x="21" y="91"/>
                </a:lnTo>
                <a:lnTo>
                  <a:pt x="21" y="91"/>
                </a:lnTo>
                <a:lnTo>
                  <a:pt x="21" y="90"/>
                </a:lnTo>
                <a:lnTo>
                  <a:pt x="22" y="90"/>
                </a:lnTo>
                <a:lnTo>
                  <a:pt x="22" y="89"/>
                </a:lnTo>
                <a:lnTo>
                  <a:pt x="23" y="89"/>
                </a:lnTo>
                <a:lnTo>
                  <a:pt x="23" y="89"/>
                </a:lnTo>
                <a:lnTo>
                  <a:pt x="23" y="89"/>
                </a:lnTo>
                <a:lnTo>
                  <a:pt x="24" y="89"/>
                </a:lnTo>
                <a:lnTo>
                  <a:pt x="24" y="88"/>
                </a:lnTo>
                <a:lnTo>
                  <a:pt x="24" y="88"/>
                </a:lnTo>
                <a:lnTo>
                  <a:pt x="24" y="88"/>
                </a:lnTo>
                <a:lnTo>
                  <a:pt x="24" y="87"/>
                </a:lnTo>
                <a:lnTo>
                  <a:pt x="23" y="87"/>
                </a:lnTo>
                <a:lnTo>
                  <a:pt x="23" y="87"/>
                </a:lnTo>
                <a:lnTo>
                  <a:pt x="23" y="86"/>
                </a:lnTo>
                <a:lnTo>
                  <a:pt x="22" y="86"/>
                </a:lnTo>
                <a:lnTo>
                  <a:pt x="22" y="86"/>
                </a:lnTo>
                <a:lnTo>
                  <a:pt x="22" y="85"/>
                </a:lnTo>
                <a:lnTo>
                  <a:pt x="22" y="85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3"/>
                </a:lnTo>
                <a:lnTo>
                  <a:pt x="22" y="83"/>
                </a:lnTo>
                <a:lnTo>
                  <a:pt x="21" y="82"/>
                </a:lnTo>
                <a:lnTo>
                  <a:pt x="21" y="82"/>
                </a:lnTo>
                <a:lnTo>
                  <a:pt x="21" y="82"/>
                </a:lnTo>
                <a:lnTo>
                  <a:pt x="20" y="82"/>
                </a:lnTo>
                <a:lnTo>
                  <a:pt x="20" y="81"/>
                </a:lnTo>
                <a:lnTo>
                  <a:pt x="20" y="81"/>
                </a:lnTo>
                <a:lnTo>
                  <a:pt x="20" y="80"/>
                </a:lnTo>
                <a:lnTo>
                  <a:pt x="20" y="80"/>
                </a:lnTo>
                <a:lnTo>
                  <a:pt x="20" y="80"/>
                </a:lnTo>
                <a:lnTo>
                  <a:pt x="20" y="79"/>
                </a:lnTo>
                <a:lnTo>
                  <a:pt x="20" y="79"/>
                </a:lnTo>
                <a:lnTo>
                  <a:pt x="20" y="78"/>
                </a:lnTo>
                <a:lnTo>
                  <a:pt x="20" y="78"/>
                </a:lnTo>
                <a:lnTo>
                  <a:pt x="20" y="77"/>
                </a:lnTo>
                <a:lnTo>
                  <a:pt x="20" y="77"/>
                </a:lnTo>
                <a:lnTo>
                  <a:pt x="20" y="76"/>
                </a:lnTo>
                <a:lnTo>
                  <a:pt x="20" y="76"/>
                </a:lnTo>
                <a:lnTo>
                  <a:pt x="20" y="76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0" y="74"/>
                </a:lnTo>
                <a:lnTo>
                  <a:pt x="20" y="73"/>
                </a:lnTo>
                <a:lnTo>
                  <a:pt x="21" y="72"/>
                </a:lnTo>
                <a:lnTo>
                  <a:pt x="21" y="72"/>
                </a:lnTo>
                <a:lnTo>
                  <a:pt x="21" y="72"/>
                </a:lnTo>
                <a:lnTo>
                  <a:pt x="21" y="71"/>
                </a:lnTo>
                <a:lnTo>
                  <a:pt x="22" y="71"/>
                </a:lnTo>
                <a:lnTo>
                  <a:pt x="22" y="71"/>
                </a:lnTo>
                <a:lnTo>
                  <a:pt x="22" y="70"/>
                </a:lnTo>
                <a:lnTo>
                  <a:pt x="22" y="70"/>
                </a:lnTo>
                <a:lnTo>
                  <a:pt x="23" y="69"/>
                </a:lnTo>
                <a:lnTo>
                  <a:pt x="23" y="69"/>
                </a:lnTo>
                <a:lnTo>
                  <a:pt x="23" y="68"/>
                </a:lnTo>
                <a:lnTo>
                  <a:pt x="23" y="68"/>
                </a:lnTo>
                <a:lnTo>
                  <a:pt x="23" y="67"/>
                </a:lnTo>
                <a:lnTo>
                  <a:pt x="23" y="67"/>
                </a:lnTo>
                <a:lnTo>
                  <a:pt x="23" y="66"/>
                </a:lnTo>
                <a:lnTo>
                  <a:pt x="23" y="66"/>
                </a:lnTo>
                <a:lnTo>
                  <a:pt x="23" y="65"/>
                </a:lnTo>
                <a:lnTo>
                  <a:pt x="22" y="65"/>
                </a:lnTo>
                <a:lnTo>
                  <a:pt x="23" y="64"/>
                </a:lnTo>
                <a:lnTo>
                  <a:pt x="23" y="64"/>
                </a:lnTo>
                <a:lnTo>
                  <a:pt x="23" y="64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2" y="63"/>
                </a:lnTo>
                <a:lnTo>
                  <a:pt x="22" y="63"/>
                </a:lnTo>
                <a:lnTo>
                  <a:pt x="21" y="62"/>
                </a:lnTo>
                <a:lnTo>
                  <a:pt x="21" y="62"/>
                </a:lnTo>
                <a:lnTo>
                  <a:pt x="20" y="61"/>
                </a:lnTo>
                <a:lnTo>
                  <a:pt x="20" y="61"/>
                </a:lnTo>
                <a:lnTo>
                  <a:pt x="20" y="60"/>
                </a:lnTo>
                <a:lnTo>
                  <a:pt x="20" y="59"/>
                </a:lnTo>
                <a:lnTo>
                  <a:pt x="21" y="59"/>
                </a:lnTo>
                <a:lnTo>
                  <a:pt x="21" y="59"/>
                </a:lnTo>
                <a:lnTo>
                  <a:pt x="22" y="59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3" y="57"/>
                </a:lnTo>
                <a:lnTo>
                  <a:pt x="23" y="57"/>
                </a:lnTo>
                <a:lnTo>
                  <a:pt x="23" y="56"/>
                </a:lnTo>
                <a:lnTo>
                  <a:pt x="23" y="56"/>
                </a:lnTo>
                <a:lnTo>
                  <a:pt x="23" y="55"/>
                </a:lnTo>
                <a:lnTo>
                  <a:pt x="23" y="55"/>
                </a:lnTo>
                <a:lnTo>
                  <a:pt x="23" y="55"/>
                </a:lnTo>
                <a:lnTo>
                  <a:pt x="23" y="54"/>
                </a:lnTo>
                <a:lnTo>
                  <a:pt x="23" y="54"/>
                </a:lnTo>
                <a:lnTo>
                  <a:pt x="22" y="54"/>
                </a:lnTo>
                <a:lnTo>
                  <a:pt x="22" y="54"/>
                </a:lnTo>
                <a:lnTo>
                  <a:pt x="22" y="54"/>
                </a:lnTo>
                <a:lnTo>
                  <a:pt x="21" y="54"/>
                </a:lnTo>
                <a:lnTo>
                  <a:pt x="21" y="54"/>
                </a:lnTo>
                <a:lnTo>
                  <a:pt x="21" y="53"/>
                </a:lnTo>
                <a:lnTo>
                  <a:pt x="20" y="53"/>
                </a:lnTo>
                <a:lnTo>
                  <a:pt x="20" y="52"/>
                </a:lnTo>
                <a:lnTo>
                  <a:pt x="20" y="52"/>
                </a:lnTo>
                <a:lnTo>
                  <a:pt x="20" y="51"/>
                </a:lnTo>
                <a:lnTo>
                  <a:pt x="20" y="51"/>
                </a:lnTo>
                <a:lnTo>
                  <a:pt x="20" y="50"/>
                </a:lnTo>
                <a:lnTo>
                  <a:pt x="20" y="50"/>
                </a:lnTo>
                <a:lnTo>
                  <a:pt x="20" y="49"/>
                </a:lnTo>
                <a:lnTo>
                  <a:pt x="20" y="49"/>
                </a:lnTo>
                <a:lnTo>
                  <a:pt x="20" y="48"/>
                </a:lnTo>
                <a:lnTo>
                  <a:pt x="22" y="48"/>
                </a:lnTo>
                <a:lnTo>
                  <a:pt x="22" y="47"/>
                </a:lnTo>
                <a:lnTo>
                  <a:pt x="22" y="47"/>
                </a:lnTo>
                <a:lnTo>
                  <a:pt x="22" y="47"/>
                </a:lnTo>
                <a:lnTo>
                  <a:pt x="22" y="46"/>
                </a:lnTo>
                <a:lnTo>
                  <a:pt x="22" y="46"/>
                </a:lnTo>
                <a:lnTo>
                  <a:pt x="22" y="45"/>
                </a:lnTo>
                <a:lnTo>
                  <a:pt x="22" y="45"/>
                </a:lnTo>
                <a:lnTo>
                  <a:pt x="22" y="44"/>
                </a:lnTo>
                <a:lnTo>
                  <a:pt x="22" y="44"/>
                </a:lnTo>
                <a:lnTo>
                  <a:pt x="21" y="43"/>
                </a:lnTo>
                <a:lnTo>
                  <a:pt x="21" y="43"/>
                </a:lnTo>
                <a:lnTo>
                  <a:pt x="22" y="43"/>
                </a:lnTo>
                <a:lnTo>
                  <a:pt x="22" y="42"/>
                </a:lnTo>
                <a:lnTo>
                  <a:pt x="22" y="42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3" y="39"/>
                </a:lnTo>
                <a:lnTo>
                  <a:pt x="23" y="38"/>
                </a:lnTo>
                <a:lnTo>
                  <a:pt x="23" y="38"/>
                </a:lnTo>
                <a:lnTo>
                  <a:pt x="23" y="37"/>
                </a:lnTo>
                <a:lnTo>
                  <a:pt x="24" y="37"/>
                </a:lnTo>
                <a:lnTo>
                  <a:pt x="24" y="36"/>
                </a:lnTo>
                <a:lnTo>
                  <a:pt x="24" y="35"/>
                </a:lnTo>
                <a:lnTo>
                  <a:pt x="24" y="35"/>
                </a:lnTo>
                <a:lnTo>
                  <a:pt x="25" y="35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3"/>
                </a:lnTo>
                <a:lnTo>
                  <a:pt x="25" y="33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6" y="32"/>
                </a:lnTo>
                <a:lnTo>
                  <a:pt x="26" y="31"/>
                </a:lnTo>
                <a:lnTo>
                  <a:pt x="26" y="31"/>
                </a:lnTo>
                <a:lnTo>
                  <a:pt x="26" y="30"/>
                </a:lnTo>
                <a:lnTo>
                  <a:pt x="26" y="30"/>
                </a:lnTo>
                <a:lnTo>
                  <a:pt x="27" y="30"/>
                </a:lnTo>
                <a:lnTo>
                  <a:pt x="27" y="29"/>
                </a:lnTo>
                <a:lnTo>
                  <a:pt x="28" y="29"/>
                </a:lnTo>
                <a:lnTo>
                  <a:pt x="28" y="29"/>
                </a:lnTo>
                <a:lnTo>
                  <a:pt x="29" y="29"/>
                </a:lnTo>
                <a:lnTo>
                  <a:pt x="29" y="29"/>
                </a:lnTo>
                <a:lnTo>
                  <a:pt x="29" y="29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1" y="28"/>
                </a:lnTo>
                <a:lnTo>
                  <a:pt x="31" y="28"/>
                </a:lnTo>
                <a:lnTo>
                  <a:pt x="31" y="28"/>
                </a:lnTo>
                <a:lnTo>
                  <a:pt x="31" y="27"/>
                </a:lnTo>
                <a:lnTo>
                  <a:pt x="31" y="27"/>
                </a:lnTo>
                <a:lnTo>
                  <a:pt x="31" y="27"/>
                </a:lnTo>
                <a:lnTo>
                  <a:pt x="32" y="26"/>
                </a:lnTo>
                <a:lnTo>
                  <a:pt x="32" y="26"/>
                </a:lnTo>
                <a:lnTo>
                  <a:pt x="32" y="26"/>
                </a:lnTo>
                <a:lnTo>
                  <a:pt x="33" y="26"/>
                </a:lnTo>
                <a:lnTo>
                  <a:pt x="33" y="26"/>
                </a:lnTo>
                <a:lnTo>
                  <a:pt x="33" y="25"/>
                </a:lnTo>
                <a:lnTo>
                  <a:pt x="34" y="25"/>
                </a:lnTo>
                <a:lnTo>
                  <a:pt x="34" y="25"/>
                </a:lnTo>
                <a:lnTo>
                  <a:pt x="34" y="25"/>
                </a:lnTo>
                <a:lnTo>
                  <a:pt x="35" y="25"/>
                </a:lnTo>
                <a:lnTo>
                  <a:pt x="35" y="24"/>
                </a:lnTo>
                <a:lnTo>
                  <a:pt x="35" y="24"/>
                </a:lnTo>
                <a:lnTo>
                  <a:pt x="36" y="23"/>
                </a:lnTo>
                <a:lnTo>
                  <a:pt x="36" y="23"/>
                </a:lnTo>
                <a:lnTo>
                  <a:pt x="36" y="23"/>
                </a:lnTo>
                <a:lnTo>
                  <a:pt x="37" y="23"/>
                </a:lnTo>
                <a:lnTo>
                  <a:pt x="37" y="22"/>
                </a:lnTo>
                <a:lnTo>
                  <a:pt x="37" y="22"/>
                </a:lnTo>
                <a:lnTo>
                  <a:pt x="37" y="22"/>
                </a:lnTo>
                <a:lnTo>
                  <a:pt x="37" y="22"/>
                </a:lnTo>
                <a:lnTo>
                  <a:pt x="37" y="21"/>
                </a:lnTo>
                <a:lnTo>
                  <a:pt x="37" y="21"/>
                </a:lnTo>
                <a:lnTo>
                  <a:pt x="37" y="20"/>
                </a:lnTo>
                <a:lnTo>
                  <a:pt x="37" y="20"/>
                </a:lnTo>
                <a:lnTo>
                  <a:pt x="37" y="19"/>
                </a:lnTo>
                <a:lnTo>
                  <a:pt x="37" y="19"/>
                </a:lnTo>
                <a:lnTo>
                  <a:pt x="37" y="19"/>
                </a:lnTo>
                <a:lnTo>
                  <a:pt x="37" y="18"/>
                </a:lnTo>
                <a:lnTo>
                  <a:pt x="37" y="18"/>
                </a:lnTo>
                <a:lnTo>
                  <a:pt x="38" y="18"/>
                </a:lnTo>
                <a:lnTo>
                  <a:pt x="38" y="17"/>
                </a:lnTo>
                <a:lnTo>
                  <a:pt x="39" y="17"/>
                </a:lnTo>
                <a:lnTo>
                  <a:pt x="39" y="17"/>
                </a:lnTo>
                <a:lnTo>
                  <a:pt x="40" y="16"/>
                </a:lnTo>
                <a:lnTo>
                  <a:pt x="40" y="16"/>
                </a:lnTo>
                <a:lnTo>
                  <a:pt x="41" y="16"/>
                </a:lnTo>
                <a:lnTo>
                  <a:pt x="41" y="15"/>
                </a:lnTo>
                <a:lnTo>
                  <a:pt x="41" y="15"/>
                </a:lnTo>
                <a:lnTo>
                  <a:pt x="41" y="15"/>
                </a:lnTo>
                <a:lnTo>
                  <a:pt x="41" y="15"/>
                </a:lnTo>
                <a:lnTo>
                  <a:pt x="41" y="14"/>
                </a:lnTo>
                <a:lnTo>
                  <a:pt x="42" y="14"/>
                </a:lnTo>
                <a:lnTo>
                  <a:pt x="42" y="13"/>
                </a:lnTo>
                <a:lnTo>
                  <a:pt x="42" y="13"/>
                </a:lnTo>
                <a:lnTo>
                  <a:pt x="43" y="13"/>
                </a:lnTo>
                <a:lnTo>
                  <a:pt x="43" y="13"/>
                </a:lnTo>
                <a:lnTo>
                  <a:pt x="43" y="12"/>
                </a:lnTo>
                <a:lnTo>
                  <a:pt x="44" y="12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5" y="10"/>
                </a:lnTo>
                <a:lnTo>
                  <a:pt x="45" y="10"/>
                </a:lnTo>
                <a:lnTo>
                  <a:pt x="45" y="9"/>
                </a:lnTo>
                <a:lnTo>
                  <a:pt x="45" y="9"/>
                </a:lnTo>
                <a:lnTo>
                  <a:pt x="45" y="9"/>
                </a:lnTo>
                <a:lnTo>
                  <a:pt x="45" y="9"/>
                </a:lnTo>
                <a:lnTo>
                  <a:pt x="45" y="8"/>
                </a:lnTo>
                <a:lnTo>
                  <a:pt x="45" y="8"/>
                </a:lnTo>
                <a:lnTo>
                  <a:pt x="45" y="7"/>
                </a:lnTo>
                <a:lnTo>
                  <a:pt x="45" y="7"/>
                </a:lnTo>
                <a:lnTo>
                  <a:pt x="45" y="6"/>
                </a:lnTo>
                <a:lnTo>
                  <a:pt x="45" y="6"/>
                </a:lnTo>
                <a:lnTo>
                  <a:pt x="45" y="5"/>
                </a:lnTo>
                <a:lnTo>
                  <a:pt x="45" y="5"/>
                </a:lnTo>
                <a:lnTo>
                  <a:pt x="45" y="5"/>
                </a:lnTo>
                <a:lnTo>
                  <a:pt x="45" y="4"/>
                </a:lnTo>
                <a:lnTo>
                  <a:pt x="45" y="4"/>
                </a:lnTo>
                <a:lnTo>
                  <a:pt x="45" y="3"/>
                </a:lnTo>
                <a:lnTo>
                  <a:pt x="45" y="3"/>
                </a:lnTo>
                <a:lnTo>
                  <a:pt x="46" y="3"/>
                </a:lnTo>
                <a:lnTo>
                  <a:pt x="46" y="3"/>
                </a:lnTo>
                <a:lnTo>
                  <a:pt x="47" y="3"/>
                </a:lnTo>
                <a:lnTo>
                  <a:pt x="47" y="3"/>
                </a:lnTo>
                <a:lnTo>
                  <a:pt x="47" y="2"/>
                </a:lnTo>
                <a:lnTo>
                  <a:pt x="47" y="2"/>
                </a:lnTo>
                <a:lnTo>
                  <a:pt x="47" y="2"/>
                </a:lnTo>
                <a:lnTo>
                  <a:pt x="47" y="1"/>
                </a:lnTo>
                <a:lnTo>
                  <a:pt x="47" y="1"/>
                </a:lnTo>
                <a:lnTo>
                  <a:pt x="48" y="1"/>
                </a:lnTo>
                <a:lnTo>
                  <a:pt x="48" y="1"/>
                </a:lnTo>
                <a:lnTo>
                  <a:pt x="48" y="0"/>
                </a:lnTo>
                <a:lnTo>
                  <a:pt x="48" y="0"/>
                </a:lnTo>
                <a:lnTo>
                  <a:pt x="49" y="0"/>
                </a:lnTo>
                <a:lnTo>
                  <a:pt x="49" y="0"/>
                </a:lnTo>
                <a:lnTo>
                  <a:pt x="49" y="1"/>
                </a:lnTo>
                <a:lnTo>
                  <a:pt x="50" y="1"/>
                </a:lnTo>
                <a:lnTo>
                  <a:pt x="50" y="1"/>
                </a:lnTo>
                <a:lnTo>
                  <a:pt x="50" y="1"/>
                </a:lnTo>
                <a:lnTo>
                  <a:pt x="50" y="1"/>
                </a:lnTo>
                <a:lnTo>
                  <a:pt x="51" y="2"/>
                </a:lnTo>
                <a:lnTo>
                  <a:pt x="51" y="2"/>
                </a:lnTo>
                <a:lnTo>
                  <a:pt x="51" y="3"/>
                </a:lnTo>
                <a:lnTo>
                  <a:pt x="52" y="3"/>
                </a:lnTo>
                <a:lnTo>
                  <a:pt x="52" y="3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43" name="Freeform 130"/>
          <p:cNvSpPr>
            <a:spLocks/>
          </p:cNvSpPr>
          <p:nvPr/>
        </p:nvSpPr>
        <p:spPr bwMode="auto">
          <a:xfrm>
            <a:off x="4916912" y="3757839"/>
            <a:ext cx="764149" cy="524350"/>
          </a:xfrm>
          <a:custGeom>
            <a:avLst/>
            <a:gdLst>
              <a:gd name="T0" fmla="*/ 109 w 445"/>
              <a:gd name="T1" fmla="*/ 28 h 331"/>
              <a:gd name="T2" fmla="*/ 108 w 445"/>
              <a:gd name="T3" fmla="*/ 50 h 331"/>
              <a:gd name="T4" fmla="*/ 126 w 445"/>
              <a:gd name="T5" fmla="*/ 87 h 331"/>
              <a:gd name="T6" fmla="*/ 140 w 445"/>
              <a:gd name="T7" fmla="*/ 136 h 331"/>
              <a:gd name="T8" fmla="*/ 161 w 445"/>
              <a:gd name="T9" fmla="*/ 146 h 331"/>
              <a:gd name="T10" fmla="*/ 183 w 445"/>
              <a:gd name="T11" fmla="*/ 118 h 331"/>
              <a:gd name="T12" fmla="*/ 208 w 445"/>
              <a:gd name="T13" fmla="*/ 118 h 331"/>
              <a:gd name="T14" fmla="*/ 225 w 445"/>
              <a:gd name="T15" fmla="*/ 118 h 331"/>
              <a:gd name="T16" fmla="*/ 248 w 445"/>
              <a:gd name="T17" fmla="*/ 117 h 331"/>
              <a:gd name="T18" fmla="*/ 271 w 445"/>
              <a:gd name="T19" fmla="*/ 115 h 331"/>
              <a:gd name="T20" fmla="*/ 287 w 445"/>
              <a:gd name="T21" fmla="*/ 109 h 331"/>
              <a:gd name="T22" fmla="*/ 301 w 445"/>
              <a:gd name="T23" fmla="*/ 94 h 331"/>
              <a:gd name="T24" fmla="*/ 334 w 445"/>
              <a:gd name="T25" fmla="*/ 92 h 331"/>
              <a:gd name="T26" fmla="*/ 355 w 445"/>
              <a:gd name="T27" fmla="*/ 95 h 331"/>
              <a:gd name="T28" fmla="*/ 374 w 445"/>
              <a:gd name="T29" fmla="*/ 91 h 331"/>
              <a:gd name="T30" fmla="*/ 391 w 445"/>
              <a:gd name="T31" fmla="*/ 94 h 331"/>
              <a:gd name="T32" fmla="*/ 415 w 445"/>
              <a:gd name="T33" fmla="*/ 100 h 331"/>
              <a:gd name="T34" fmla="*/ 420 w 445"/>
              <a:gd name="T35" fmla="*/ 123 h 331"/>
              <a:gd name="T36" fmla="*/ 430 w 445"/>
              <a:gd name="T37" fmla="*/ 143 h 331"/>
              <a:gd name="T38" fmla="*/ 445 w 445"/>
              <a:gd name="T39" fmla="*/ 163 h 331"/>
              <a:gd name="T40" fmla="*/ 441 w 445"/>
              <a:gd name="T41" fmla="*/ 192 h 331"/>
              <a:gd name="T42" fmla="*/ 432 w 445"/>
              <a:gd name="T43" fmla="*/ 212 h 331"/>
              <a:gd name="T44" fmla="*/ 420 w 445"/>
              <a:gd name="T45" fmla="*/ 228 h 331"/>
              <a:gd name="T46" fmla="*/ 435 w 445"/>
              <a:gd name="T47" fmla="*/ 247 h 331"/>
              <a:gd name="T48" fmla="*/ 424 w 445"/>
              <a:gd name="T49" fmla="*/ 260 h 331"/>
              <a:gd name="T50" fmla="*/ 410 w 445"/>
              <a:gd name="T51" fmla="*/ 250 h 331"/>
              <a:gd name="T52" fmla="*/ 391 w 445"/>
              <a:gd name="T53" fmla="*/ 254 h 331"/>
              <a:gd name="T54" fmla="*/ 366 w 445"/>
              <a:gd name="T55" fmla="*/ 245 h 331"/>
              <a:gd name="T56" fmla="*/ 357 w 445"/>
              <a:gd name="T57" fmla="*/ 248 h 331"/>
              <a:gd name="T58" fmla="*/ 352 w 445"/>
              <a:gd name="T59" fmla="*/ 261 h 331"/>
              <a:gd name="T60" fmla="*/ 335 w 445"/>
              <a:gd name="T61" fmla="*/ 258 h 331"/>
              <a:gd name="T62" fmla="*/ 326 w 445"/>
              <a:gd name="T63" fmla="*/ 248 h 331"/>
              <a:gd name="T64" fmla="*/ 310 w 445"/>
              <a:gd name="T65" fmla="*/ 255 h 331"/>
              <a:gd name="T66" fmla="*/ 292 w 445"/>
              <a:gd name="T67" fmla="*/ 255 h 331"/>
              <a:gd name="T68" fmla="*/ 277 w 445"/>
              <a:gd name="T69" fmla="*/ 263 h 331"/>
              <a:gd name="T70" fmla="*/ 262 w 445"/>
              <a:gd name="T71" fmla="*/ 254 h 331"/>
              <a:gd name="T72" fmla="*/ 249 w 445"/>
              <a:gd name="T73" fmla="*/ 245 h 331"/>
              <a:gd name="T74" fmla="*/ 228 w 445"/>
              <a:gd name="T75" fmla="*/ 248 h 331"/>
              <a:gd name="T76" fmla="*/ 208 w 445"/>
              <a:gd name="T77" fmla="*/ 255 h 331"/>
              <a:gd name="T78" fmla="*/ 195 w 445"/>
              <a:gd name="T79" fmla="*/ 273 h 331"/>
              <a:gd name="T80" fmla="*/ 176 w 445"/>
              <a:gd name="T81" fmla="*/ 279 h 331"/>
              <a:gd name="T82" fmla="*/ 166 w 445"/>
              <a:gd name="T83" fmla="*/ 298 h 331"/>
              <a:gd name="T84" fmla="*/ 146 w 445"/>
              <a:gd name="T85" fmla="*/ 300 h 331"/>
              <a:gd name="T86" fmla="*/ 123 w 445"/>
              <a:gd name="T87" fmla="*/ 315 h 331"/>
              <a:gd name="T88" fmla="*/ 104 w 445"/>
              <a:gd name="T89" fmla="*/ 329 h 331"/>
              <a:gd name="T90" fmla="*/ 82 w 445"/>
              <a:gd name="T91" fmla="*/ 330 h 331"/>
              <a:gd name="T92" fmla="*/ 60 w 445"/>
              <a:gd name="T93" fmla="*/ 323 h 331"/>
              <a:gd name="T94" fmla="*/ 46 w 445"/>
              <a:gd name="T95" fmla="*/ 319 h 331"/>
              <a:gd name="T96" fmla="*/ 24 w 445"/>
              <a:gd name="T97" fmla="*/ 316 h 331"/>
              <a:gd name="T98" fmla="*/ 10 w 445"/>
              <a:gd name="T99" fmla="*/ 300 h 331"/>
              <a:gd name="T100" fmla="*/ 6 w 445"/>
              <a:gd name="T101" fmla="*/ 285 h 331"/>
              <a:gd name="T102" fmla="*/ 19 w 445"/>
              <a:gd name="T103" fmla="*/ 269 h 331"/>
              <a:gd name="T104" fmla="*/ 31 w 445"/>
              <a:gd name="T105" fmla="*/ 255 h 331"/>
              <a:gd name="T106" fmla="*/ 48 w 445"/>
              <a:gd name="T107" fmla="*/ 234 h 331"/>
              <a:gd name="T108" fmla="*/ 34 w 445"/>
              <a:gd name="T109" fmla="*/ 214 h 331"/>
              <a:gd name="T110" fmla="*/ 44 w 445"/>
              <a:gd name="T111" fmla="*/ 210 h 331"/>
              <a:gd name="T112" fmla="*/ 52 w 445"/>
              <a:gd name="T113" fmla="*/ 197 h 331"/>
              <a:gd name="T114" fmla="*/ 73 w 445"/>
              <a:gd name="T115" fmla="*/ 167 h 331"/>
              <a:gd name="T116" fmla="*/ 74 w 445"/>
              <a:gd name="T117" fmla="*/ 126 h 331"/>
              <a:gd name="T118" fmla="*/ 74 w 445"/>
              <a:gd name="T119" fmla="*/ 77 h 331"/>
              <a:gd name="T120" fmla="*/ 94 w 445"/>
              <a:gd name="T121" fmla="*/ 68 h 331"/>
              <a:gd name="T122" fmla="*/ 94 w 445"/>
              <a:gd name="T123" fmla="*/ 22 h 331"/>
              <a:gd name="T124" fmla="*/ 112 w 445"/>
              <a:gd name="T125" fmla="*/ 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5" h="331">
                <a:moveTo>
                  <a:pt x="115" y="2"/>
                </a:moveTo>
                <a:lnTo>
                  <a:pt x="115" y="2"/>
                </a:lnTo>
                <a:lnTo>
                  <a:pt x="114" y="2"/>
                </a:lnTo>
                <a:lnTo>
                  <a:pt x="114" y="2"/>
                </a:lnTo>
                <a:lnTo>
                  <a:pt x="113" y="2"/>
                </a:lnTo>
                <a:lnTo>
                  <a:pt x="113" y="2"/>
                </a:lnTo>
                <a:lnTo>
                  <a:pt x="113" y="2"/>
                </a:lnTo>
                <a:lnTo>
                  <a:pt x="113" y="3"/>
                </a:lnTo>
                <a:lnTo>
                  <a:pt x="113" y="3"/>
                </a:lnTo>
                <a:lnTo>
                  <a:pt x="113" y="4"/>
                </a:ln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3" y="6"/>
                </a:lnTo>
                <a:lnTo>
                  <a:pt x="113" y="6"/>
                </a:lnTo>
                <a:lnTo>
                  <a:pt x="113" y="7"/>
                </a:lnTo>
                <a:lnTo>
                  <a:pt x="113" y="7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9"/>
                </a:lnTo>
                <a:lnTo>
                  <a:pt x="113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10"/>
                </a:lnTo>
                <a:lnTo>
                  <a:pt x="112" y="10"/>
                </a:lnTo>
                <a:lnTo>
                  <a:pt x="112" y="10"/>
                </a:lnTo>
                <a:lnTo>
                  <a:pt x="112" y="10"/>
                </a:lnTo>
                <a:lnTo>
                  <a:pt x="112" y="11"/>
                </a:lnTo>
                <a:lnTo>
                  <a:pt x="112" y="11"/>
                </a:lnTo>
                <a:lnTo>
                  <a:pt x="112" y="11"/>
                </a:lnTo>
                <a:lnTo>
                  <a:pt x="112" y="11"/>
                </a:lnTo>
                <a:lnTo>
                  <a:pt x="112" y="12"/>
                </a:lnTo>
                <a:lnTo>
                  <a:pt x="112" y="12"/>
                </a:lnTo>
                <a:lnTo>
                  <a:pt x="112" y="12"/>
                </a:lnTo>
                <a:lnTo>
                  <a:pt x="111" y="12"/>
                </a:lnTo>
                <a:lnTo>
                  <a:pt x="111" y="13"/>
                </a:lnTo>
                <a:lnTo>
                  <a:pt x="111" y="13"/>
                </a:lnTo>
                <a:lnTo>
                  <a:pt x="111" y="14"/>
                </a:lnTo>
                <a:lnTo>
                  <a:pt x="111" y="14"/>
                </a:lnTo>
                <a:lnTo>
                  <a:pt x="110" y="14"/>
                </a:lnTo>
                <a:lnTo>
                  <a:pt x="110" y="15"/>
                </a:lnTo>
                <a:lnTo>
                  <a:pt x="110" y="15"/>
                </a:lnTo>
                <a:lnTo>
                  <a:pt x="110" y="16"/>
                </a:lnTo>
                <a:lnTo>
                  <a:pt x="110" y="16"/>
                </a:lnTo>
                <a:lnTo>
                  <a:pt x="109" y="17"/>
                </a:lnTo>
                <a:lnTo>
                  <a:pt x="109" y="17"/>
                </a:lnTo>
                <a:lnTo>
                  <a:pt x="109" y="18"/>
                </a:lnTo>
                <a:lnTo>
                  <a:pt x="109" y="18"/>
                </a:lnTo>
                <a:lnTo>
                  <a:pt x="109" y="19"/>
                </a:lnTo>
                <a:lnTo>
                  <a:pt x="109" y="19"/>
                </a:lnTo>
                <a:lnTo>
                  <a:pt x="109" y="20"/>
                </a:lnTo>
                <a:lnTo>
                  <a:pt x="109" y="20"/>
                </a:lnTo>
                <a:lnTo>
                  <a:pt x="109" y="21"/>
                </a:lnTo>
                <a:lnTo>
                  <a:pt x="110" y="21"/>
                </a:lnTo>
                <a:lnTo>
                  <a:pt x="110" y="21"/>
                </a:lnTo>
                <a:lnTo>
                  <a:pt x="110" y="22"/>
                </a:lnTo>
                <a:lnTo>
                  <a:pt x="111" y="22"/>
                </a:lnTo>
                <a:lnTo>
                  <a:pt x="111" y="22"/>
                </a:lnTo>
                <a:lnTo>
                  <a:pt x="111" y="22"/>
                </a:lnTo>
                <a:lnTo>
                  <a:pt x="110" y="23"/>
                </a:lnTo>
                <a:lnTo>
                  <a:pt x="110" y="23"/>
                </a:lnTo>
                <a:lnTo>
                  <a:pt x="110" y="24"/>
                </a:lnTo>
                <a:lnTo>
                  <a:pt x="110" y="24"/>
                </a:lnTo>
                <a:lnTo>
                  <a:pt x="110" y="25"/>
                </a:lnTo>
                <a:lnTo>
                  <a:pt x="110" y="25"/>
                </a:lnTo>
                <a:lnTo>
                  <a:pt x="109" y="26"/>
                </a:lnTo>
                <a:lnTo>
                  <a:pt x="109" y="26"/>
                </a:lnTo>
                <a:lnTo>
                  <a:pt x="109" y="27"/>
                </a:lnTo>
                <a:lnTo>
                  <a:pt x="109" y="28"/>
                </a:lnTo>
                <a:lnTo>
                  <a:pt x="109" y="28"/>
                </a:lnTo>
                <a:lnTo>
                  <a:pt x="109" y="29"/>
                </a:lnTo>
                <a:lnTo>
                  <a:pt x="109" y="29"/>
                </a:lnTo>
                <a:lnTo>
                  <a:pt x="109" y="30"/>
                </a:lnTo>
                <a:lnTo>
                  <a:pt x="109" y="30"/>
                </a:lnTo>
                <a:lnTo>
                  <a:pt x="109" y="30"/>
                </a:lnTo>
                <a:lnTo>
                  <a:pt x="109" y="31"/>
                </a:lnTo>
                <a:lnTo>
                  <a:pt x="109" y="31"/>
                </a:lnTo>
                <a:lnTo>
                  <a:pt x="109" y="32"/>
                </a:lnTo>
                <a:lnTo>
                  <a:pt x="109" y="32"/>
                </a:lnTo>
                <a:lnTo>
                  <a:pt x="110" y="32"/>
                </a:lnTo>
                <a:lnTo>
                  <a:pt x="110" y="32"/>
                </a:lnTo>
                <a:lnTo>
                  <a:pt x="111" y="32"/>
                </a:lnTo>
                <a:lnTo>
                  <a:pt x="111" y="32"/>
                </a:lnTo>
                <a:lnTo>
                  <a:pt x="112" y="32"/>
                </a:lnTo>
                <a:lnTo>
                  <a:pt x="112" y="33"/>
                </a:lnTo>
                <a:lnTo>
                  <a:pt x="112" y="33"/>
                </a:lnTo>
                <a:lnTo>
                  <a:pt x="112" y="34"/>
                </a:lnTo>
                <a:lnTo>
                  <a:pt x="112" y="34"/>
                </a:lnTo>
                <a:lnTo>
                  <a:pt x="112" y="35"/>
                </a:lnTo>
                <a:lnTo>
                  <a:pt x="112" y="35"/>
                </a:lnTo>
                <a:lnTo>
                  <a:pt x="112" y="35"/>
                </a:lnTo>
                <a:lnTo>
                  <a:pt x="112" y="36"/>
                </a:lnTo>
                <a:lnTo>
                  <a:pt x="112" y="36"/>
                </a:lnTo>
                <a:lnTo>
                  <a:pt x="112" y="37"/>
                </a:lnTo>
                <a:lnTo>
                  <a:pt x="112" y="37"/>
                </a:lnTo>
                <a:lnTo>
                  <a:pt x="111" y="37"/>
                </a:lnTo>
                <a:lnTo>
                  <a:pt x="110" y="37"/>
                </a:lnTo>
                <a:lnTo>
                  <a:pt x="110" y="37"/>
                </a:lnTo>
                <a:lnTo>
                  <a:pt x="109" y="37"/>
                </a:lnTo>
                <a:lnTo>
                  <a:pt x="109" y="37"/>
                </a:lnTo>
                <a:lnTo>
                  <a:pt x="108" y="37"/>
                </a:lnTo>
                <a:lnTo>
                  <a:pt x="108" y="38"/>
                </a:lnTo>
                <a:lnTo>
                  <a:pt x="108" y="38"/>
                </a:lnTo>
                <a:lnTo>
                  <a:pt x="107" y="38"/>
                </a:lnTo>
                <a:lnTo>
                  <a:pt x="107" y="39"/>
                </a:lnTo>
                <a:lnTo>
                  <a:pt x="107" y="39"/>
                </a:lnTo>
                <a:lnTo>
                  <a:pt x="107" y="39"/>
                </a:lnTo>
                <a:lnTo>
                  <a:pt x="107" y="40"/>
                </a:lnTo>
                <a:lnTo>
                  <a:pt x="107" y="40"/>
                </a:lnTo>
                <a:lnTo>
                  <a:pt x="106" y="40"/>
                </a:lnTo>
                <a:lnTo>
                  <a:pt x="106" y="41"/>
                </a:lnTo>
                <a:lnTo>
                  <a:pt x="105" y="41"/>
                </a:lnTo>
                <a:lnTo>
                  <a:pt x="105" y="41"/>
                </a:lnTo>
                <a:lnTo>
                  <a:pt x="104" y="42"/>
                </a:lnTo>
                <a:lnTo>
                  <a:pt x="104" y="42"/>
                </a:lnTo>
                <a:lnTo>
                  <a:pt x="104" y="43"/>
                </a:lnTo>
                <a:lnTo>
                  <a:pt x="104" y="43"/>
                </a:lnTo>
                <a:lnTo>
                  <a:pt x="104" y="43"/>
                </a:lnTo>
                <a:lnTo>
                  <a:pt x="104" y="44"/>
                </a:lnTo>
                <a:lnTo>
                  <a:pt x="105" y="44"/>
                </a:lnTo>
                <a:lnTo>
                  <a:pt x="105" y="44"/>
                </a:lnTo>
                <a:lnTo>
                  <a:pt x="105" y="45"/>
                </a:lnTo>
                <a:lnTo>
                  <a:pt x="106" y="45"/>
                </a:lnTo>
                <a:lnTo>
                  <a:pt x="106" y="45"/>
                </a:lnTo>
                <a:lnTo>
                  <a:pt x="106" y="45"/>
                </a:lnTo>
                <a:lnTo>
                  <a:pt x="106" y="46"/>
                </a:lnTo>
                <a:lnTo>
                  <a:pt x="107" y="46"/>
                </a:lnTo>
                <a:lnTo>
                  <a:pt x="107" y="46"/>
                </a:lnTo>
                <a:lnTo>
                  <a:pt x="107" y="46"/>
                </a:lnTo>
                <a:lnTo>
                  <a:pt x="108" y="46"/>
                </a:lnTo>
                <a:lnTo>
                  <a:pt x="108" y="47"/>
                </a:lnTo>
                <a:lnTo>
                  <a:pt x="108" y="47"/>
                </a:lnTo>
                <a:lnTo>
                  <a:pt x="108" y="47"/>
                </a:lnTo>
                <a:lnTo>
                  <a:pt x="108" y="48"/>
                </a:lnTo>
                <a:lnTo>
                  <a:pt x="108" y="48"/>
                </a:lnTo>
                <a:lnTo>
                  <a:pt x="107" y="48"/>
                </a:lnTo>
                <a:lnTo>
                  <a:pt x="107" y="49"/>
                </a:lnTo>
                <a:lnTo>
                  <a:pt x="108" y="49"/>
                </a:lnTo>
                <a:lnTo>
                  <a:pt x="108" y="50"/>
                </a:lnTo>
                <a:lnTo>
                  <a:pt x="108" y="50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2"/>
                </a:lnTo>
                <a:lnTo>
                  <a:pt x="108" y="52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4"/>
                </a:lnTo>
                <a:lnTo>
                  <a:pt x="109" y="54"/>
                </a:lnTo>
                <a:lnTo>
                  <a:pt x="109" y="55"/>
                </a:lnTo>
                <a:lnTo>
                  <a:pt x="110" y="55"/>
                </a:lnTo>
                <a:lnTo>
                  <a:pt x="110" y="55"/>
                </a:lnTo>
                <a:lnTo>
                  <a:pt x="111" y="55"/>
                </a:lnTo>
                <a:lnTo>
                  <a:pt x="111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3" y="55"/>
                </a:lnTo>
                <a:lnTo>
                  <a:pt x="113" y="56"/>
                </a:lnTo>
                <a:lnTo>
                  <a:pt x="113" y="56"/>
                </a:lnTo>
                <a:lnTo>
                  <a:pt x="113" y="56"/>
                </a:lnTo>
                <a:lnTo>
                  <a:pt x="114" y="57"/>
                </a:lnTo>
                <a:lnTo>
                  <a:pt x="114" y="57"/>
                </a:lnTo>
                <a:lnTo>
                  <a:pt x="113" y="58"/>
                </a:lnTo>
                <a:lnTo>
                  <a:pt x="113" y="59"/>
                </a:lnTo>
                <a:lnTo>
                  <a:pt x="112" y="59"/>
                </a:lnTo>
                <a:lnTo>
                  <a:pt x="112" y="60"/>
                </a:lnTo>
                <a:lnTo>
                  <a:pt x="112" y="61"/>
                </a:lnTo>
                <a:lnTo>
                  <a:pt x="112" y="62"/>
                </a:lnTo>
                <a:lnTo>
                  <a:pt x="113" y="63"/>
                </a:lnTo>
                <a:lnTo>
                  <a:pt x="115" y="64"/>
                </a:lnTo>
                <a:lnTo>
                  <a:pt x="116" y="67"/>
                </a:lnTo>
                <a:lnTo>
                  <a:pt x="116" y="68"/>
                </a:lnTo>
                <a:lnTo>
                  <a:pt x="116" y="68"/>
                </a:lnTo>
                <a:lnTo>
                  <a:pt x="116" y="68"/>
                </a:lnTo>
                <a:lnTo>
                  <a:pt x="116" y="68"/>
                </a:lnTo>
                <a:lnTo>
                  <a:pt x="116" y="70"/>
                </a:lnTo>
                <a:lnTo>
                  <a:pt x="116" y="70"/>
                </a:lnTo>
                <a:lnTo>
                  <a:pt x="116" y="71"/>
                </a:lnTo>
                <a:lnTo>
                  <a:pt x="117" y="71"/>
                </a:lnTo>
                <a:lnTo>
                  <a:pt x="117" y="72"/>
                </a:lnTo>
                <a:lnTo>
                  <a:pt x="117" y="72"/>
                </a:lnTo>
                <a:lnTo>
                  <a:pt x="117" y="73"/>
                </a:lnTo>
                <a:lnTo>
                  <a:pt x="118" y="74"/>
                </a:lnTo>
                <a:lnTo>
                  <a:pt x="118" y="75"/>
                </a:lnTo>
                <a:lnTo>
                  <a:pt x="118" y="75"/>
                </a:lnTo>
                <a:lnTo>
                  <a:pt x="119" y="75"/>
                </a:lnTo>
                <a:lnTo>
                  <a:pt x="119" y="76"/>
                </a:lnTo>
                <a:lnTo>
                  <a:pt x="120" y="76"/>
                </a:lnTo>
                <a:lnTo>
                  <a:pt x="120" y="76"/>
                </a:lnTo>
                <a:lnTo>
                  <a:pt x="121" y="76"/>
                </a:lnTo>
                <a:lnTo>
                  <a:pt x="121" y="77"/>
                </a:lnTo>
                <a:lnTo>
                  <a:pt x="123" y="78"/>
                </a:lnTo>
                <a:lnTo>
                  <a:pt x="123" y="79"/>
                </a:lnTo>
                <a:lnTo>
                  <a:pt x="124" y="79"/>
                </a:lnTo>
                <a:lnTo>
                  <a:pt x="124" y="79"/>
                </a:lnTo>
                <a:lnTo>
                  <a:pt x="124" y="81"/>
                </a:lnTo>
                <a:lnTo>
                  <a:pt x="124" y="81"/>
                </a:lnTo>
                <a:lnTo>
                  <a:pt x="124" y="82"/>
                </a:lnTo>
                <a:lnTo>
                  <a:pt x="125" y="82"/>
                </a:lnTo>
                <a:lnTo>
                  <a:pt x="125" y="83"/>
                </a:lnTo>
                <a:lnTo>
                  <a:pt x="126" y="83"/>
                </a:lnTo>
                <a:lnTo>
                  <a:pt x="126" y="83"/>
                </a:lnTo>
                <a:lnTo>
                  <a:pt x="127" y="84"/>
                </a:lnTo>
                <a:lnTo>
                  <a:pt x="127" y="85"/>
                </a:lnTo>
                <a:lnTo>
                  <a:pt x="127" y="85"/>
                </a:lnTo>
                <a:lnTo>
                  <a:pt x="127" y="85"/>
                </a:lnTo>
                <a:lnTo>
                  <a:pt x="127" y="86"/>
                </a:lnTo>
                <a:lnTo>
                  <a:pt x="126" y="87"/>
                </a:lnTo>
                <a:lnTo>
                  <a:pt x="126" y="88"/>
                </a:lnTo>
                <a:lnTo>
                  <a:pt x="125" y="89"/>
                </a:lnTo>
                <a:lnTo>
                  <a:pt x="125" y="89"/>
                </a:lnTo>
                <a:lnTo>
                  <a:pt x="125" y="89"/>
                </a:lnTo>
                <a:lnTo>
                  <a:pt x="125" y="90"/>
                </a:lnTo>
                <a:lnTo>
                  <a:pt x="126" y="91"/>
                </a:lnTo>
                <a:lnTo>
                  <a:pt x="128" y="93"/>
                </a:lnTo>
                <a:lnTo>
                  <a:pt x="129" y="96"/>
                </a:lnTo>
                <a:lnTo>
                  <a:pt x="129" y="96"/>
                </a:lnTo>
                <a:lnTo>
                  <a:pt x="129" y="96"/>
                </a:lnTo>
                <a:lnTo>
                  <a:pt x="129" y="97"/>
                </a:lnTo>
                <a:lnTo>
                  <a:pt x="129" y="97"/>
                </a:lnTo>
                <a:lnTo>
                  <a:pt x="129" y="98"/>
                </a:lnTo>
                <a:lnTo>
                  <a:pt x="129" y="98"/>
                </a:lnTo>
                <a:lnTo>
                  <a:pt x="130" y="99"/>
                </a:lnTo>
                <a:lnTo>
                  <a:pt x="130" y="100"/>
                </a:lnTo>
                <a:lnTo>
                  <a:pt x="131" y="101"/>
                </a:lnTo>
                <a:lnTo>
                  <a:pt x="131" y="101"/>
                </a:lnTo>
                <a:lnTo>
                  <a:pt x="132" y="101"/>
                </a:lnTo>
                <a:lnTo>
                  <a:pt x="132" y="102"/>
                </a:lnTo>
                <a:lnTo>
                  <a:pt x="132" y="102"/>
                </a:lnTo>
                <a:lnTo>
                  <a:pt x="132" y="103"/>
                </a:lnTo>
                <a:lnTo>
                  <a:pt x="132" y="103"/>
                </a:lnTo>
                <a:lnTo>
                  <a:pt x="132" y="104"/>
                </a:lnTo>
                <a:lnTo>
                  <a:pt x="133" y="104"/>
                </a:lnTo>
                <a:lnTo>
                  <a:pt x="133" y="105"/>
                </a:lnTo>
                <a:lnTo>
                  <a:pt x="133" y="106"/>
                </a:lnTo>
                <a:lnTo>
                  <a:pt x="133" y="107"/>
                </a:lnTo>
                <a:lnTo>
                  <a:pt x="132" y="108"/>
                </a:lnTo>
                <a:lnTo>
                  <a:pt x="132" y="110"/>
                </a:lnTo>
                <a:lnTo>
                  <a:pt x="132" y="111"/>
                </a:lnTo>
                <a:lnTo>
                  <a:pt x="132" y="111"/>
                </a:lnTo>
                <a:lnTo>
                  <a:pt x="133" y="112"/>
                </a:lnTo>
                <a:lnTo>
                  <a:pt x="133" y="112"/>
                </a:lnTo>
                <a:lnTo>
                  <a:pt x="134" y="112"/>
                </a:lnTo>
                <a:lnTo>
                  <a:pt x="135" y="113"/>
                </a:lnTo>
                <a:lnTo>
                  <a:pt x="135" y="114"/>
                </a:lnTo>
                <a:lnTo>
                  <a:pt x="136" y="116"/>
                </a:lnTo>
                <a:lnTo>
                  <a:pt x="137" y="117"/>
                </a:lnTo>
                <a:lnTo>
                  <a:pt x="137" y="117"/>
                </a:lnTo>
                <a:lnTo>
                  <a:pt x="136" y="118"/>
                </a:lnTo>
                <a:lnTo>
                  <a:pt x="135" y="119"/>
                </a:lnTo>
                <a:lnTo>
                  <a:pt x="135" y="119"/>
                </a:lnTo>
                <a:lnTo>
                  <a:pt x="136" y="120"/>
                </a:lnTo>
                <a:lnTo>
                  <a:pt x="136" y="120"/>
                </a:lnTo>
                <a:lnTo>
                  <a:pt x="137" y="120"/>
                </a:lnTo>
                <a:lnTo>
                  <a:pt x="137" y="121"/>
                </a:lnTo>
                <a:lnTo>
                  <a:pt x="137" y="121"/>
                </a:lnTo>
                <a:lnTo>
                  <a:pt x="138" y="122"/>
                </a:lnTo>
                <a:lnTo>
                  <a:pt x="138" y="122"/>
                </a:lnTo>
                <a:lnTo>
                  <a:pt x="139" y="122"/>
                </a:lnTo>
                <a:lnTo>
                  <a:pt x="139" y="121"/>
                </a:lnTo>
                <a:lnTo>
                  <a:pt x="140" y="121"/>
                </a:lnTo>
                <a:lnTo>
                  <a:pt x="140" y="121"/>
                </a:lnTo>
                <a:lnTo>
                  <a:pt x="140" y="122"/>
                </a:lnTo>
                <a:lnTo>
                  <a:pt x="141" y="122"/>
                </a:lnTo>
                <a:lnTo>
                  <a:pt x="141" y="123"/>
                </a:lnTo>
                <a:lnTo>
                  <a:pt x="141" y="124"/>
                </a:lnTo>
                <a:lnTo>
                  <a:pt x="141" y="124"/>
                </a:lnTo>
                <a:lnTo>
                  <a:pt x="141" y="126"/>
                </a:lnTo>
                <a:lnTo>
                  <a:pt x="140" y="128"/>
                </a:lnTo>
                <a:lnTo>
                  <a:pt x="140" y="128"/>
                </a:lnTo>
                <a:lnTo>
                  <a:pt x="140" y="129"/>
                </a:lnTo>
                <a:lnTo>
                  <a:pt x="141" y="130"/>
                </a:lnTo>
                <a:lnTo>
                  <a:pt x="141" y="131"/>
                </a:lnTo>
                <a:lnTo>
                  <a:pt x="141" y="132"/>
                </a:lnTo>
                <a:lnTo>
                  <a:pt x="141" y="133"/>
                </a:lnTo>
                <a:lnTo>
                  <a:pt x="141" y="134"/>
                </a:lnTo>
                <a:lnTo>
                  <a:pt x="140" y="135"/>
                </a:lnTo>
                <a:lnTo>
                  <a:pt x="140" y="136"/>
                </a:lnTo>
                <a:lnTo>
                  <a:pt x="140" y="136"/>
                </a:lnTo>
                <a:lnTo>
                  <a:pt x="140" y="137"/>
                </a:lnTo>
                <a:lnTo>
                  <a:pt x="139" y="137"/>
                </a:lnTo>
                <a:lnTo>
                  <a:pt x="138" y="138"/>
                </a:lnTo>
                <a:lnTo>
                  <a:pt x="138" y="138"/>
                </a:lnTo>
                <a:lnTo>
                  <a:pt x="137" y="138"/>
                </a:lnTo>
                <a:lnTo>
                  <a:pt x="137" y="139"/>
                </a:lnTo>
                <a:lnTo>
                  <a:pt x="137" y="139"/>
                </a:lnTo>
                <a:lnTo>
                  <a:pt x="137" y="139"/>
                </a:lnTo>
                <a:lnTo>
                  <a:pt x="138" y="140"/>
                </a:lnTo>
                <a:lnTo>
                  <a:pt x="138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1"/>
                </a:lnTo>
                <a:lnTo>
                  <a:pt x="139" y="141"/>
                </a:lnTo>
                <a:lnTo>
                  <a:pt x="140" y="142"/>
                </a:lnTo>
                <a:lnTo>
                  <a:pt x="140" y="143"/>
                </a:lnTo>
                <a:lnTo>
                  <a:pt x="140" y="143"/>
                </a:lnTo>
                <a:lnTo>
                  <a:pt x="141" y="143"/>
                </a:lnTo>
                <a:lnTo>
                  <a:pt x="142" y="143"/>
                </a:lnTo>
                <a:lnTo>
                  <a:pt x="142" y="143"/>
                </a:lnTo>
                <a:lnTo>
                  <a:pt x="143" y="143"/>
                </a:lnTo>
                <a:lnTo>
                  <a:pt x="143" y="143"/>
                </a:lnTo>
                <a:lnTo>
                  <a:pt x="144" y="144"/>
                </a:lnTo>
                <a:lnTo>
                  <a:pt x="144" y="144"/>
                </a:lnTo>
                <a:lnTo>
                  <a:pt x="145" y="144"/>
                </a:lnTo>
                <a:lnTo>
                  <a:pt x="145" y="144"/>
                </a:lnTo>
                <a:lnTo>
                  <a:pt x="145" y="144"/>
                </a:lnTo>
                <a:lnTo>
                  <a:pt x="145" y="144"/>
                </a:lnTo>
                <a:lnTo>
                  <a:pt x="146" y="144"/>
                </a:lnTo>
                <a:lnTo>
                  <a:pt x="146" y="144"/>
                </a:lnTo>
                <a:lnTo>
                  <a:pt x="147" y="144"/>
                </a:lnTo>
                <a:lnTo>
                  <a:pt x="147" y="143"/>
                </a:lnTo>
                <a:lnTo>
                  <a:pt x="148" y="143"/>
                </a:lnTo>
                <a:lnTo>
                  <a:pt x="149" y="144"/>
                </a:lnTo>
                <a:lnTo>
                  <a:pt x="149" y="144"/>
                </a:lnTo>
                <a:lnTo>
                  <a:pt x="149" y="143"/>
                </a:lnTo>
                <a:lnTo>
                  <a:pt x="149" y="143"/>
                </a:lnTo>
                <a:lnTo>
                  <a:pt x="149" y="143"/>
                </a:lnTo>
                <a:lnTo>
                  <a:pt x="149" y="142"/>
                </a:lnTo>
                <a:lnTo>
                  <a:pt x="149" y="142"/>
                </a:lnTo>
                <a:lnTo>
                  <a:pt x="150" y="142"/>
                </a:lnTo>
                <a:lnTo>
                  <a:pt x="150" y="141"/>
                </a:lnTo>
                <a:lnTo>
                  <a:pt x="151" y="141"/>
                </a:lnTo>
                <a:lnTo>
                  <a:pt x="151" y="141"/>
                </a:lnTo>
                <a:lnTo>
                  <a:pt x="152" y="141"/>
                </a:lnTo>
                <a:lnTo>
                  <a:pt x="152" y="141"/>
                </a:lnTo>
                <a:lnTo>
                  <a:pt x="153" y="141"/>
                </a:lnTo>
                <a:lnTo>
                  <a:pt x="153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2"/>
                </a:lnTo>
                <a:lnTo>
                  <a:pt x="155" y="142"/>
                </a:lnTo>
                <a:lnTo>
                  <a:pt x="155" y="142"/>
                </a:lnTo>
                <a:lnTo>
                  <a:pt x="156" y="142"/>
                </a:lnTo>
                <a:lnTo>
                  <a:pt x="156" y="143"/>
                </a:lnTo>
                <a:lnTo>
                  <a:pt x="156" y="143"/>
                </a:lnTo>
                <a:lnTo>
                  <a:pt x="156" y="143"/>
                </a:lnTo>
                <a:lnTo>
                  <a:pt x="156" y="143"/>
                </a:lnTo>
                <a:lnTo>
                  <a:pt x="157" y="143"/>
                </a:lnTo>
                <a:lnTo>
                  <a:pt x="157" y="143"/>
                </a:lnTo>
                <a:lnTo>
                  <a:pt x="157" y="144"/>
                </a:lnTo>
                <a:lnTo>
                  <a:pt x="158" y="144"/>
                </a:lnTo>
                <a:lnTo>
                  <a:pt x="158" y="145"/>
                </a:lnTo>
                <a:lnTo>
                  <a:pt x="158" y="146"/>
                </a:lnTo>
                <a:lnTo>
                  <a:pt x="158" y="146"/>
                </a:lnTo>
                <a:lnTo>
                  <a:pt x="159" y="146"/>
                </a:lnTo>
                <a:lnTo>
                  <a:pt x="159" y="146"/>
                </a:lnTo>
                <a:lnTo>
                  <a:pt x="160" y="146"/>
                </a:lnTo>
                <a:lnTo>
                  <a:pt x="160" y="146"/>
                </a:lnTo>
                <a:lnTo>
                  <a:pt x="161" y="146"/>
                </a:lnTo>
                <a:lnTo>
                  <a:pt x="161" y="146"/>
                </a:lnTo>
                <a:lnTo>
                  <a:pt x="162" y="145"/>
                </a:lnTo>
                <a:lnTo>
                  <a:pt x="162" y="145"/>
                </a:lnTo>
                <a:lnTo>
                  <a:pt x="162" y="145"/>
                </a:lnTo>
                <a:lnTo>
                  <a:pt x="166" y="143"/>
                </a:lnTo>
                <a:lnTo>
                  <a:pt x="166" y="143"/>
                </a:lnTo>
                <a:lnTo>
                  <a:pt x="167" y="143"/>
                </a:lnTo>
                <a:lnTo>
                  <a:pt x="167" y="143"/>
                </a:lnTo>
                <a:lnTo>
                  <a:pt x="167" y="143"/>
                </a:lnTo>
                <a:lnTo>
                  <a:pt x="169" y="142"/>
                </a:lnTo>
                <a:lnTo>
                  <a:pt x="171" y="141"/>
                </a:lnTo>
                <a:lnTo>
                  <a:pt x="176" y="139"/>
                </a:lnTo>
                <a:lnTo>
                  <a:pt x="177" y="139"/>
                </a:lnTo>
                <a:lnTo>
                  <a:pt x="177" y="138"/>
                </a:lnTo>
                <a:lnTo>
                  <a:pt x="177" y="138"/>
                </a:lnTo>
                <a:lnTo>
                  <a:pt x="178" y="137"/>
                </a:lnTo>
                <a:lnTo>
                  <a:pt x="178" y="137"/>
                </a:lnTo>
                <a:lnTo>
                  <a:pt x="178" y="137"/>
                </a:lnTo>
                <a:lnTo>
                  <a:pt x="178" y="137"/>
                </a:lnTo>
                <a:lnTo>
                  <a:pt x="178" y="137"/>
                </a:lnTo>
                <a:lnTo>
                  <a:pt x="179" y="137"/>
                </a:lnTo>
                <a:lnTo>
                  <a:pt x="179" y="136"/>
                </a:lnTo>
                <a:lnTo>
                  <a:pt x="180" y="136"/>
                </a:lnTo>
                <a:lnTo>
                  <a:pt x="180" y="135"/>
                </a:lnTo>
                <a:lnTo>
                  <a:pt x="180" y="135"/>
                </a:lnTo>
                <a:lnTo>
                  <a:pt x="180" y="135"/>
                </a:lnTo>
                <a:lnTo>
                  <a:pt x="180" y="134"/>
                </a:lnTo>
                <a:lnTo>
                  <a:pt x="180" y="134"/>
                </a:lnTo>
                <a:lnTo>
                  <a:pt x="180" y="134"/>
                </a:lnTo>
                <a:lnTo>
                  <a:pt x="179" y="133"/>
                </a:lnTo>
                <a:lnTo>
                  <a:pt x="178" y="133"/>
                </a:lnTo>
                <a:lnTo>
                  <a:pt x="178" y="133"/>
                </a:lnTo>
                <a:lnTo>
                  <a:pt x="178" y="132"/>
                </a:lnTo>
                <a:lnTo>
                  <a:pt x="177" y="132"/>
                </a:lnTo>
                <a:lnTo>
                  <a:pt x="177" y="131"/>
                </a:lnTo>
                <a:lnTo>
                  <a:pt x="177" y="131"/>
                </a:lnTo>
                <a:lnTo>
                  <a:pt x="177" y="130"/>
                </a:lnTo>
                <a:lnTo>
                  <a:pt x="177" y="130"/>
                </a:lnTo>
                <a:lnTo>
                  <a:pt x="177" y="130"/>
                </a:lnTo>
                <a:lnTo>
                  <a:pt x="177" y="129"/>
                </a:lnTo>
                <a:lnTo>
                  <a:pt x="178" y="129"/>
                </a:lnTo>
                <a:lnTo>
                  <a:pt x="178" y="128"/>
                </a:lnTo>
                <a:lnTo>
                  <a:pt x="178" y="128"/>
                </a:lnTo>
                <a:lnTo>
                  <a:pt x="178" y="128"/>
                </a:lnTo>
                <a:lnTo>
                  <a:pt x="179" y="128"/>
                </a:lnTo>
                <a:lnTo>
                  <a:pt x="179" y="127"/>
                </a:lnTo>
                <a:lnTo>
                  <a:pt x="179" y="126"/>
                </a:lnTo>
                <a:lnTo>
                  <a:pt x="179" y="126"/>
                </a:lnTo>
                <a:lnTo>
                  <a:pt x="179" y="126"/>
                </a:lnTo>
                <a:lnTo>
                  <a:pt x="179" y="125"/>
                </a:lnTo>
                <a:lnTo>
                  <a:pt x="179" y="125"/>
                </a:lnTo>
                <a:lnTo>
                  <a:pt x="179" y="124"/>
                </a:lnTo>
                <a:lnTo>
                  <a:pt x="179" y="124"/>
                </a:lnTo>
                <a:lnTo>
                  <a:pt x="178" y="124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80" y="123"/>
                </a:lnTo>
                <a:lnTo>
                  <a:pt x="180" y="122"/>
                </a:lnTo>
                <a:lnTo>
                  <a:pt x="181" y="122"/>
                </a:lnTo>
                <a:lnTo>
                  <a:pt x="181" y="122"/>
                </a:lnTo>
                <a:lnTo>
                  <a:pt x="181" y="122"/>
                </a:lnTo>
                <a:lnTo>
                  <a:pt x="182" y="122"/>
                </a:lnTo>
                <a:lnTo>
                  <a:pt x="182" y="121"/>
                </a:lnTo>
                <a:lnTo>
                  <a:pt x="182" y="121"/>
                </a:lnTo>
                <a:lnTo>
                  <a:pt x="182" y="120"/>
                </a:lnTo>
                <a:lnTo>
                  <a:pt x="182" y="120"/>
                </a:lnTo>
                <a:lnTo>
                  <a:pt x="182" y="119"/>
                </a:lnTo>
                <a:lnTo>
                  <a:pt x="182" y="118"/>
                </a:lnTo>
                <a:lnTo>
                  <a:pt x="182" y="118"/>
                </a:lnTo>
                <a:lnTo>
                  <a:pt x="183" y="118"/>
                </a:lnTo>
                <a:lnTo>
                  <a:pt x="183" y="118"/>
                </a:lnTo>
                <a:lnTo>
                  <a:pt x="184" y="118"/>
                </a:lnTo>
                <a:lnTo>
                  <a:pt x="184" y="118"/>
                </a:lnTo>
                <a:lnTo>
                  <a:pt x="185" y="118"/>
                </a:lnTo>
                <a:lnTo>
                  <a:pt x="185" y="118"/>
                </a:lnTo>
                <a:lnTo>
                  <a:pt x="186" y="117"/>
                </a:lnTo>
                <a:lnTo>
                  <a:pt x="187" y="117"/>
                </a:lnTo>
                <a:lnTo>
                  <a:pt x="187" y="116"/>
                </a:lnTo>
                <a:lnTo>
                  <a:pt x="187" y="116"/>
                </a:lnTo>
                <a:lnTo>
                  <a:pt x="188" y="115"/>
                </a:lnTo>
                <a:lnTo>
                  <a:pt x="188" y="115"/>
                </a:lnTo>
                <a:lnTo>
                  <a:pt x="188" y="115"/>
                </a:lnTo>
                <a:lnTo>
                  <a:pt x="188" y="115"/>
                </a:lnTo>
                <a:lnTo>
                  <a:pt x="189" y="115"/>
                </a:lnTo>
                <a:lnTo>
                  <a:pt x="190" y="115"/>
                </a:lnTo>
                <a:lnTo>
                  <a:pt x="191" y="116"/>
                </a:lnTo>
                <a:lnTo>
                  <a:pt x="191" y="116"/>
                </a:lnTo>
                <a:lnTo>
                  <a:pt x="191" y="116"/>
                </a:lnTo>
                <a:lnTo>
                  <a:pt x="192" y="116"/>
                </a:lnTo>
                <a:lnTo>
                  <a:pt x="193" y="116"/>
                </a:lnTo>
                <a:lnTo>
                  <a:pt x="193" y="116"/>
                </a:lnTo>
                <a:lnTo>
                  <a:pt x="194" y="116"/>
                </a:lnTo>
                <a:lnTo>
                  <a:pt x="194" y="116"/>
                </a:lnTo>
                <a:lnTo>
                  <a:pt x="195" y="116"/>
                </a:lnTo>
                <a:lnTo>
                  <a:pt x="195" y="116"/>
                </a:lnTo>
                <a:lnTo>
                  <a:pt x="195" y="116"/>
                </a:lnTo>
                <a:lnTo>
                  <a:pt x="196" y="116"/>
                </a:lnTo>
                <a:lnTo>
                  <a:pt x="196" y="115"/>
                </a:lnTo>
                <a:lnTo>
                  <a:pt x="196" y="115"/>
                </a:lnTo>
                <a:lnTo>
                  <a:pt x="197" y="115"/>
                </a:lnTo>
                <a:lnTo>
                  <a:pt x="197" y="114"/>
                </a:lnTo>
                <a:lnTo>
                  <a:pt x="197" y="114"/>
                </a:lnTo>
                <a:lnTo>
                  <a:pt x="197" y="114"/>
                </a:lnTo>
                <a:lnTo>
                  <a:pt x="198" y="113"/>
                </a:lnTo>
                <a:lnTo>
                  <a:pt x="198" y="113"/>
                </a:lnTo>
                <a:lnTo>
                  <a:pt x="198" y="112"/>
                </a:lnTo>
                <a:lnTo>
                  <a:pt x="199" y="112"/>
                </a:lnTo>
                <a:lnTo>
                  <a:pt x="199" y="112"/>
                </a:lnTo>
                <a:lnTo>
                  <a:pt x="199" y="112"/>
                </a:lnTo>
                <a:lnTo>
                  <a:pt x="199" y="112"/>
                </a:lnTo>
                <a:lnTo>
                  <a:pt x="199" y="113"/>
                </a:lnTo>
                <a:lnTo>
                  <a:pt x="199" y="113"/>
                </a:lnTo>
                <a:lnTo>
                  <a:pt x="199" y="114"/>
                </a:lnTo>
                <a:lnTo>
                  <a:pt x="199" y="114"/>
                </a:lnTo>
                <a:lnTo>
                  <a:pt x="199" y="114"/>
                </a:lnTo>
                <a:lnTo>
                  <a:pt x="200" y="115"/>
                </a:lnTo>
                <a:lnTo>
                  <a:pt x="200" y="115"/>
                </a:lnTo>
                <a:lnTo>
                  <a:pt x="201" y="115"/>
                </a:lnTo>
                <a:lnTo>
                  <a:pt x="201" y="116"/>
                </a:lnTo>
                <a:lnTo>
                  <a:pt x="201" y="116"/>
                </a:lnTo>
                <a:lnTo>
                  <a:pt x="202" y="117"/>
                </a:lnTo>
                <a:lnTo>
                  <a:pt x="202" y="118"/>
                </a:lnTo>
                <a:lnTo>
                  <a:pt x="203" y="118"/>
                </a:lnTo>
                <a:lnTo>
                  <a:pt x="203" y="118"/>
                </a:lnTo>
                <a:lnTo>
                  <a:pt x="203" y="118"/>
                </a:lnTo>
                <a:lnTo>
                  <a:pt x="203" y="118"/>
                </a:lnTo>
                <a:lnTo>
                  <a:pt x="203" y="119"/>
                </a:lnTo>
                <a:lnTo>
                  <a:pt x="203" y="119"/>
                </a:lnTo>
                <a:lnTo>
                  <a:pt x="203" y="120"/>
                </a:lnTo>
                <a:lnTo>
                  <a:pt x="203" y="120"/>
                </a:lnTo>
                <a:lnTo>
                  <a:pt x="204" y="120"/>
                </a:lnTo>
                <a:lnTo>
                  <a:pt x="204" y="120"/>
                </a:lnTo>
                <a:lnTo>
                  <a:pt x="205" y="120"/>
                </a:lnTo>
                <a:lnTo>
                  <a:pt x="205" y="120"/>
                </a:lnTo>
                <a:lnTo>
                  <a:pt x="206" y="119"/>
                </a:lnTo>
                <a:lnTo>
                  <a:pt x="206" y="119"/>
                </a:lnTo>
                <a:lnTo>
                  <a:pt x="207" y="119"/>
                </a:lnTo>
                <a:lnTo>
                  <a:pt x="208" y="118"/>
                </a:lnTo>
                <a:lnTo>
                  <a:pt x="208" y="118"/>
                </a:lnTo>
                <a:lnTo>
                  <a:pt x="208" y="118"/>
                </a:lnTo>
                <a:lnTo>
                  <a:pt x="208" y="118"/>
                </a:lnTo>
                <a:lnTo>
                  <a:pt x="209" y="118"/>
                </a:lnTo>
                <a:lnTo>
                  <a:pt x="209" y="118"/>
                </a:lnTo>
                <a:lnTo>
                  <a:pt x="210" y="117"/>
                </a:lnTo>
                <a:lnTo>
                  <a:pt x="210" y="116"/>
                </a:lnTo>
                <a:lnTo>
                  <a:pt x="210" y="116"/>
                </a:lnTo>
                <a:lnTo>
                  <a:pt x="210" y="115"/>
                </a:lnTo>
                <a:lnTo>
                  <a:pt x="210" y="115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1" y="114"/>
                </a:lnTo>
                <a:lnTo>
                  <a:pt x="211" y="114"/>
                </a:lnTo>
                <a:lnTo>
                  <a:pt x="212" y="114"/>
                </a:lnTo>
                <a:lnTo>
                  <a:pt x="212" y="114"/>
                </a:lnTo>
                <a:lnTo>
                  <a:pt x="212" y="113"/>
                </a:lnTo>
                <a:lnTo>
                  <a:pt x="213" y="113"/>
                </a:lnTo>
                <a:lnTo>
                  <a:pt x="213" y="112"/>
                </a:lnTo>
                <a:lnTo>
                  <a:pt x="213" y="112"/>
                </a:lnTo>
                <a:lnTo>
                  <a:pt x="214" y="112"/>
                </a:lnTo>
                <a:lnTo>
                  <a:pt x="214" y="113"/>
                </a:lnTo>
                <a:lnTo>
                  <a:pt x="215" y="112"/>
                </a:lnTo>
                <a:lnTo>
                  <a:pt x="216" y="112"/>
                </a:lnTo>
                <a:lnTo>
                  <a:pt x="216" y="112"/>
                </a:lnTo>
                <a:lnTo>
                  <a:pt x="216" y="112"/>
                </a:lnTo>
                <a:lnTo>
                  <a:pt x="216" y="112"/>
                </a:lnTo>
                <a:lnTo>
                  <a:pt x="217" y="112"/>
                </a:lnTo>
                <a:lnTo>
                  <a:pt x="217" y="112"/>
                </a:lnTo>
                <a:lnTo>
                  <a:pt x="218" y="112"/>
                </a:lnTo>
                <a:lnTo>
                  <a:pt x="218" y="112"/>
                </a:lnTo>
                <a:lnTo>
                  <a:pt x="219" y="112"/>
                </a:lnTo>
                <a:lnTo>
                  <a:pt x="219" y="112"/>
                </a:lnTo>
                <a:lnTo>
                  <a:pt x="219" y="112"/>
                </a:lnTo>
                <a:lnTo>
                  <a:pt x="220" y="112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1" y="113"/>
                </a:lnTo>
                <a:lnTo>
                  <a:pt x="221" y="113"/>
                </a:lnTo>
                <a:lnTo>
                  <a:pt x="221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5"/>
                </a:lnTo>
                <a:lnTo>
                  <a:pt x="222" y="115"/>
                </a:lnTo>
                <a:lnTo>
                  <a:pt x="221" y="115"/>
                </a:lnTo>
                <a:lnTo>
                  <a:pt x="221" y="115"/>
                </a:lnTo>
                <a:lnTo>
                  <a:pt x="221" y="116"/>
                </a:lnTo>
                <a:lnTo>
                  <a:pt x="220" y="116"/>
                </a:lnTo>
                <a:lnTo>
                  <a:pt x="220" y="116"/>
                </a:lnTo>
                <a:lnTo>
                  <a:pt x="220" y="117"/>
                </a:lnTo>
                <a:lnTo>
                  <a:pt x="220" y="117"/>
                </a:lnTo>
                <a:lnTo>
                  <a:pt x="220" y="118"/>
                </a:lnTo>
                <a:lnTo>
                  <a:pt x="220" y="118"/>
                </a:lnTo>
                <a:lnTo>
                  <a:pt x="221" y="118"/>
                </a:lnTo>
                <a:lnTo>
                  <a:pt x="221" y="118"/>
                </a:lnTo>
                <a:lnTo>
                  <a:pt x="221" y="118"/>
                </a:lnTo>
                <a:lnTo>
                  <a:pt x="221" y="118"/>
                </a:lnTo>
                <a:lnTo>
                  <a:pt x="222" y="118"/>
                </a:lnTo>
                <a:lnTo>
                  <a:pt x="222" y="119"/>
                </a:lnTo>
                <a:lnTo>
                  <a:pt x="222" y="118"/>
                </a:lnTo>
                <a:lnTo>
                  <a:pt x="222" y="118"/>
                </a:lnTo>
                <a:lnTo>
                  <a:pt x="223" y="118"/>
                </a:lnTo>
                <a:lnTo>
                  <a:pt x="223" y="118"/>
                </a:lnTo>
                <a:lnTo>
                  <a:pt x="223" y="118"/>
                </a:lnTo>
                <a:lnTo>
                  <a:pt x="224" y="118"/>
                </a:lnTo>
                <a:lnTo>
                  <a:pt x="224" y="118"/>
                </a:lnTo>
                <a:lnTo>
                  <a:pt x="224" y="118"/>
                </a:lnTo>
                <a:lnTo>
                  <a:pt x="224" y="118"/>
                </a:lnTo>
                <a:lnTo>
                  <a:pt x="225" y="118"/>
                </a:lnTo>
                <a:lnTo>
                  <a:pt x="225" y="118"/>
                </a:lnTo>
                <a:lnTo>
                  <a:pt x="226" y="118"/>
                </a:lnTo>
                <a:lnTo>
                  <a:pt x="226" y="118"/>
                </a:lnTo>
                <a:lnTo>
                  <a:pt x="227" y="118"/>
                </a:lnTo>
                <a:lnTo>
                  <a:pt x="227" y="118"/>
                </a:lnTo>
                <a:lnTo>
                  <a:pt x="228" y="118"/>
                </a:lnTo>
                <a:lnTo>
                  <a:pt x="228" y="118"/>
                </a:lnTo>
                <a:lnTo>
                  <a:pt x="229" y="118"/>
                </a:lnTo>
                <a:lnTo>
                  <a:pt x="229" y="118"/>
                </a:lnTo>
                <a:lnTo>
                  <a:pt x="230" y="118"/>
                </a:lnTo>
                <a:lnTo>
                  <a:pt x="230" y="118"/>
                </a:lnTo>
                <a:lnTo>
                  <a:pt x="230" y="118"/>
                </a:lnTo>
                <a:lnTo>
                  <a:pt x="230" y="118"/>
                </a:lnTo>
                <a:lnTo>
                  <a:pt x="230" y="118"/>
                </a:lnTo>
                <a:lnTo>
                  <a:pt x="231" y="118"/>
                </a:lnTo>
                <a:lnTo>
                  <a:pt x="231" y="118"/>
                </a:lnTo>
                <a:lnTo>
                  <a:pt x="231" y="118"/>
                </a:lnTo>
                <a:lnTo>
                  <a:pt x="232" y="118"/>
                </a:lnTo>
                <a:lnTo>
                  <a:pt x="232" y="118"/>
                </a:lnTo>
                <a:lnTo>
                  <a:pt x="233" y="118"/>
                </a:lnTo>
                <a:lnTo>
                  <a:pt x="233" y="117"/>
                </a:lnTo>
                <a:lnTo>
                  <a:pt x="233" y="117"/>
                </a:lnTo>
                <a:lnTo>
                  <a:pt x="233" y="117"/>
                </a:lnTo>
                <a:lnTo>
                  <a:pt x="233" y="118"/>
                </a:lnTo>
                <a:lnTo>
                  <a:pt x="234" y="118"/>
                </a:lnTo>
                <a:lnTo>
                  <a:pt x="234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6"/>
                </a:lnTo>
                <a:lnTo>
                  <a:pt x="237" y="116"/>
                </a:lnTo>
                <a:lnTo>
                  <a:pt x="238" y="116"/>
                </a:lnTo>
                <a:lnTo>
                  <a:pt x="238" y="116"/>
                </a:lnTo>
                <a:lnTo>
                  <a:pt x="239" y="116"/>
                </a:lnTo>
                <a:lnTo>
                  <a:pt x="239" y="116"/>
                </a:lnTo>
                <a:lnTo>
                  <a:pt x="239" y="117"/>
                </a:lnTo>
                <a:lnTo>
                  <a:pt x="240" y="117"/>
                </a:lnTo>
                <a:lnTo>
                  <a:pt x="240" y="117"/>
                </a:lnTo>
                <a:lnTo>
                  <a:pt x="241" y="117"/>
                </a:lnTo>
                <a:lnTo>
                  <a:pt x="241" y="117"/>
                </a:lnTo>
                <a:lnTo>
                  <a:pt x="241" y="117"/>
                </a:lnTo>
                <a:lnTo>
                  <a:pt x="241" y="117"/>
                </a:lnTo>
                <a:lnTo>
                  <a:pt x="242" y="117"/>
                </a:lnTo>
                <a:lnTo>
                  <a:pt x="242" y="117"/>
                </a:lnTo>
                <a:lnTo>
                  <a:pt x="242" y="117"/>
                </a:lnTo>
                <a:lnTo>
                  <a:pt x="242" y="117"/>
                </a:lnTo>
                <a:lnTo>
                  <a:pt x="243" y="117"/>
                </a:lnTo>
                <a:lnTo>
                  <a:pt x="243" y="116"/>
                </a:lnTo>
                <a:lnTo>
                  <a:pt x="243" y="116"/>
                </a:lnTo>
                <a:lnTo>
                  <a:pt x="243" y="116"/>
                </a:lnTo>
                <a:lnTo>
                  <a:pt x="244" y="116"/>
                </a:lnTo>
                <a:lnTo>
                  <a:pt x="244" y="115"/>
                </a:lnTo>
                <a:lnTo>
                  <a:pt x="244" y="115"/>
                </a:lnTo>
                <a:lnTo>
                  <a:pt x="244" y="115"/>
                </a:lnTo>
                <a:lnTo>
                  <a:pt x="245" y="115"/>
                </a:lnTo>
                <a:lnTo>
                  <a:pt x="245" y="115"/>
                </a:lnTo>
                <a:lnTo>
                  <a:pt x="245" y="115"/>
                </a:lnTo>
                <a:lnTo>
                  <a:pt x="246" y="115"/>
                </a:lnTo>
                <a:lnTo>
                  <a:pt x="246" y="116"/>
                </a:lnTo>
                <a:lnTo>
                  <a:pt x="246" y="116"/>
                </a:lnTo>
                <a:lnTo>
                  <a:pt x="246" y="116"/>
                </a:lnTo>
                <a:lnTo>
                  <a:pt x="247" y="116"/>
                </a:lnTo>
                <a:lnTo>
                  <a:pt x="247" y="117"/>
                </a:lnTo>
                <a:lnTo>
                  <a:pt x="247" y="117"/>
                </a:lnTo>
                <a:lnTo>
                  <a:pt x="248" y="117"/>
                </a:lnTo>
                <a:lnTo>
                  <a:pt x="248" y="117"/>
                </a:lnTo>
                <a:lnTo>
                  <a:pt x="249" y="117"/>
                </a:lnTo>
                <a:lnTo>
                  <a:pt x="249" y="117"/>
                </a:lnTo>
                <a:lnTo>
                  <a:pt x="249" y="117"/>
                </a:lnTo>
                <a:lnTo>
                  <a:pt x="250" y="117"/>
                </a:lnTo>
                <a:lnTo>
                  <a:pt x="250" y="117"/>
                </a:lnTo>
                <a:lnTo>
                  <a:pt x="251" y="117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2" y="118"/>
                </a:lnTo>
                <a:lnTo>
                  <a:pt x="252" y="118"/>
                </a:lnTo>
                <a:lnTo>
                  <a:pt x="252" y="118"/>
                </a:lnTo>
                <a:lnTo>
                  <a:pt x="253" y="118"/>
                </a:lnTo>
                <a:lnTo>
                  <a:pt x="253" y="118"/>
                </a:lnTo>
                <a:lnTo>
                  <a:pt x="253" y="118"/>
                </a:lnTo>
                <a:lnTo>
                  <a:pt x="253" y="118"/>
                </a:lnTo>
                <a:lnTo>
                  <a:pt x="253" y="118"/>
                </a:lnTo>
                <a:lnTo>
                  <a:pt x="254" y="118"/>
                </a:lnTo>
                <a:lnTo>
                  <a:pt x="254" y="118"/>
                </a:lnTo>
                <a:lnTo>
                  <a:pt x="255" y="118"/>
                </a:lnTo>
                <a:lnTo>
                  <a:pt x="255" y="118"/>
                </a:lnTo>
                <a:lnTo>
                  <a:pt x="256" y="118"/>
                </a:lnTo>
                <a:lnTo>
                  <a:pt x="257" y="118"/>
                </a:lnTo>
                <a:lnTo>
                  <a:pt x="257" y="118"/>
                </a:lnTo>
                <a:lnTo>
                  <a:pt x="258" y="118"/>
                </a:lnTo>
                <a:lnTo>
                  <a:pt x="258" y="118"/>
                </a:lnTo>
                <a:lnTo>
                  <a:pt x="258" y="118"/>
                </a:lnTo>
                <a:lnTo>
                  <a:pt x="259" y="118"/>
                </a:lnTo>
                <a:lnTo>
                  <a:pt x="259" y="118"/>
                </a:lnTo>
                <a:lnTo>
                  <a:pt x="259" y="118"/>
                </a:lnTo>
                <a:lnTo>
                  <a:pt x="260" y="118"/>
                </a:lnTo>
                <a:lnTo>
                  <a:pt x="260" y="118"/>
                </a:lnTo>
                <a:lnTo>
                  <a:pt x="260" y="118"/>
                </a:lnTo>
                <a:lnTo>
                  <a:pt x="261" y="118"/>
                </a:lnTo>
                <a:lnTo>
                  <a:pt x="261" y="118"/>
                </a:lnTo>
                <a:lnTo>
                  <a:pt x="261" y="118"/>
                </a:lnTo>
                <a:lnTo>
                  <a:pt x="261" y="118"/>
                </a:lnTo>
                <a:lnTo>
                  <a:pt x="262" y="118"/>
                </a:lnTo>
                <a:lnTo>
                  <a:pt x="262" y="117"/>
                </a:lnTo>
                <a:lnTo>
                  <a:pt x="262" y="117"/>
                </a:lnTo>
                <a:lnTo>
                  <a:pt x="262" y="117"/>
                </a:lnTo>
                <a:lnTo>
                  <a:pt x="263" y="117"/>
                </a:lnTo>
                <a:lnTo>
                  <a:pt x="263" y="117"/>
                </a:lnTo>
                <a:lnTo>
                  <a:pt x="264" y="117"/>
                </a:lnTo>
                <a:lnTo>
                  <a:pt x="264" y="117"/>
                </a:lnTo>
                <a:lnTo>
                  <a:pt x="265" y="117"/>
                </a:lnTo>
                <a:lnTo>
                  <a:pt x="265" y="117"/>
                </a:lnTo>
                <a:lnTo>
                  <a:pt x="265" y="117"/>
                </a:lnTo>
                <a:lnTo>
                  <a:pt x="266" y="117"/>
                </a:lnTo>
                <a:lnTo>
                  <a:pt x="266" y="117"/>
                </a:lnTo>
                <a:lnTo>
                  <a:pt x="266" y="117"/>
                </a:lnTo>
                <a:lnTo>
                  <a:pt x="266" y="116"/>
                </a:lnTo>
                <a:lnTo>
                  <a:pt x="267" y="116"/>
                </a:lnTo>
                <a:lnTo>
                  <a:pt x="267" y="116"/>
                </a:lnTo>
                <a:lnTo>
                  <a:pt x="267" y="115"/>
                </a:lnTo>
                <a:lnTo>
                  <a:pt x="267" y="115"/>
                </a:lnTo>
                <a:lnTo>
                  <a:pt x="267" y="115"/>
                </a:lnTo>
                <a:lnTo>
                  <a:pt x="267" y="114"/>
                </a:lnTo>
                <a:lnTo>
                  <a:pt x="267" y="115"/>
                </a:lnTo>
                <a:lnTo>
                  <a:pt x="268" y="115"/>
                </a:lnTo>
                <a:lnTo>
                  <a:pt x="268" y="115"/>
                </a:lnTo>
                <a:lnTo>
                  <a:pt x="268" y="114"/>
                </a:lnTo>
                <a:lnTo>
                  <a:pt x="269" y="114"/>
                </a:lnTo>
                <a:lnTo>
                  <a:pt x="269" y="114"/>
                </a:lnTo>
                <a:lnTo>
                  <a:pt x="269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5"/>
                </a:lnTo>
                <a:lnTo>
                  <a:pt x="270" y="115"/>
                </a:lnTo>
                <a:lnTo>
                  <a:pt x="271" y="115"/>
                </a:lnTo>
                <a:lnTo>
                  <a:pt x="271" y="115"/>
                </a:lnTo>
                <a:lnTo>
                  <a:pt x="272" y="115"/>
                </a:lnTo>
                <a:lnTo>
                  <a:pt x="272" y="115"/>
                </a:lnTo>
                <a:lnTo>
                  <a:pt x="272" y="115"/>
                </a:lnTo>
                <a:lnTo>
                  <a:pt x="273" y="115"/>
                </a:lnTo>
                <a:lnTo>
                  <a:pt x="273" y="115"/>
                </a:lnTo>
                <a:lnTo>
                  <a:pt x="274" y="115"/>
                </a:lnTo>
                <a:lnTo>
                  <a:pt x="274" y="115"/>
                </a:lnTo>
                <a:lnTo>
                  <a:pt x="274" y="116"/>
                </a:lnTo>
                <a:lnTo>
                  <a:pt x="274" y="116"/>
                </a:lnTo>
                <a:lnTo>
                  <a:pt x="274" y="116"/>
                </a:lnTo>
                <a:lnTo>
                  <a:pt x="274" y="116"/>
                </a:lnTo>
                <a:lnTo>
                  <a:pt x="275" y="116"/>
                </a:lnTo>
                <a:lnTo>
                  <a:pt x="275" y="117"/>
                </a:lnTo>
                <a:lnTo>
                  <a:pt x="275" y="117"/>
                </a:lnTo>
                <a:lnTo>
                  <a:pt x="275" y="117"/>
                </a:lnTo>
                <a:lnTo>
                  <a:pt x="276" y="117"/>
                </a:lnTo>
                <a:lnTo>
                  <a:pt x="276" y="118"/>
                </a:lnTo>
                <a:lnTo>
                  <a:pt x="276" y="118"/>
                </a:lnTo>
                <a:lnTo>
                  <a:pt x="276" y="118"/>
                </a:lnTo>
                <a:lnTo>
                  <a:pt x="276" y="118"/>
                </a:lnTo>
                <a:lnTo>
                  <a:pt x="277" y="118"/>
                </a:lnTo>
                <a:lnTo>
                  <a:pt x="277" y="118"/>
                </a:lnTo>
                <a:lnTo>
                  <a:pt x="277" y="118"/>
                </a:lnTo>
                <a:lnTo>
                  <a:pt x="278" y="118"/>
                </a:lnTo>
                <a:lnTo>
                  <a:pt x="278" y="119"/>
                </a:lnTo>
                <a:lnTo>
                  <a:pt x="278" y="119"/>
                </a:lnTo>
                <a:lnTo>
                  <a:pt x="278" y="119"/>
                </a:lnTo>
                <a:lnTo>
                  <a:pt x="278" y="119"/>
                </a:lnTo>
                <a:lnTo>
                  <a:pt x="279" y="119"/>
                </a:lnTo>
                <a:lnTo>
                  <a:pt x="279" y="120"/>
                </a:lnTo>
                <a:lnTo>
                  <a:pt x="279" y="120"/>
                </a:lnTo>
                <a:lnTo>
                  <a:pt x="280" y="120"/>
                </a:lnTo>
                <a:lnTo>
                  <a:pt x="280" y="120"/>
                </a:lnTo>
                <a:lnTo>
                  <a:pt x="281" y="120"/>
                </a:lnTo>
                <a:lnTo>
                  <a:pt x="281" y="119"/>
                </a:lnTo>
                <a:lnTo>
                  <a:pt x="281" y="119"/>
                </a:lnTo>
                <a:lnTo>
                  <a:pt x="281" y="119"/>
                </a:lnTo>
                <a:lnTo>
                  <a:pt x="281" y="118"/>
                </a:lnTo>
                <a:lnTo>
                  <a:pt x="281" y="118"/>
                </a:lnTo>
                <a:lnTo>
                  <a:pt x="281" y="118"/>
                </a:lnTo>
                <a:lnTo>
                  <a:pt x="282" y="118"/>
                </a:lnTo>
                <a:lnTo>
                  <a:pt x="282" y="118"/>
                </a:lnTo>
                <a:lnTo>
                  <a:pt x="282" y="117"/>
                </a:lnTo>
                <a:lnTo>
                  <a:pt x="282" y="117"/>
                </a:lnTo>
                <a:lnTo>
                  <a:pt x="282" y="116"/>
                </a:lnTo>
                <a:lnTo>
                  <a:pt x="282" y="116"/>
                </a:lnTo>
                <a:lnTo>
                  <a:pt x="282" y="116"/>
                </a:lnTo>
                <a:lnTo>
                  <a:pt x="282" y="115"/>
                </a:lnTo>
                <a:lnTo>
                  <a:pt x="282" y="115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83" y="114"/>
                </a:lnTo>
                <a:lnTo>
                  <a:pt x="283" y="113"/>
                </a:lnTo>
                <a:lnTo>
                  <a:pt x="283" y="113"/>
                </a:lnTo>
                <a:lnTo>
                  <a:pt x="284" y="113"/>
                </a:lnTo>
                <a:lnTo>
                  <a:pt x="284" y="113"/>
                </a:lnTo>
                <a:lnTo>
                  <a:pt x="285" y="113"/>
                </a:lnTo>
                <a:lnTo>
                  <a:pt x="285" y="113"/>
                </a:lnTo>
                <a:lnTo>
                  <a:pt x="285" y="113"/>
                </a:lnTo>
                <a:lnTo>
                  <a:pt x="286" y="113"/>
                </a:lnTo>
                <a:lnTo>
                  <a:pt x="286" y="112"/>
                </a:lnTo>
                <a:lnTo>
                  <a:pt x="286" y="112"/>
                </a:lnTo>
                <a:lnTo>
                  <a:pt x="287" y="111"/>
                </a:lnTo>
                <a:lnTo>
                  <a:pt x="287" y="111"/>
                </a:lnTo>
                <a:lnTo>
                  <a:pt x="287" y="110"/>
                </a:lnTo>
                <a:lnTo>
                  <a:pt x="287" y="110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8"/>
                </a:lnTo>
                <a:lnTo>
                  <a:pt x="287" y="108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5"/>
                </a:lnTo>
                <a:lnTo>
                  <a:pt x="287" y="105"/>
                </a:lnTo>
                <a:lnTo>
                  <a:pt x="287" y="104"/>
                </a:lnTo>
                <a:lnTo>
                  <a:pt x="287" y="104"/>
                </a:lnTo>
                <a:lnTo>
                  <a:pt x="288" y="104"/>
                </a:lnTo>
                <a:lnTo>
                  <a:pt x="288" y="103"/>
                </a:lnTo>
                <a:lnTo>
                  <a:pt x="288" y="102"/>
                </a:lnTo>
                <a:lnTo>
                  <a:pt x="288" y="102"/>
                </a:lnTo>
                <a:lnTo>
                  <a:pt x="288" y="101"/>
                </a:lnTo>
                <a:lnTo>
                  <a:pt x="289" y="101"/>
                </a:lnTo>
                <a:lnTo>
                  <a:pt x="289" y="101"/>
                </a:lnTo>
                <a:lnTo>
                  <a:pt x="289" y="101"/>
                </a:lnTo>
                <a:lnTo>
                  <a:pt x="289" y="101"/>
                </a:lnTo>
                <a:lnTo>
                  <a:pt x="290" y="101"/>
                </a:lnTo>
                <a:lnTo>
                  <a:pt x="290" y="101"/>
                </a:lnTo>
                <a:lnTo>
                  <a:pt x="291" y="100"/>
                </a:lnTo>
                <a:lnTo>
                  <a:pt x="291" y="100"/>
                </a:lnTo>
                <a:lnTo>
                  <a:pt x="291" y="99"/>
                </a:lnTo>
                <a:lnTo>
                  <a:pt x="291" y="99"/>
                </a:lnTo>
                <a:lnTo>
                  <a:pt x="291" y="98"/>
                </a:lnTo>
                <a:lnTo>
                  <a:pt x="291" y="97"/>
                </a:lnTo>
                <a:lnTo>
                  <a:pt x="291" y="97"/>
                </a:lnTo>
                <a:lnTo>
                  <a:pt x="291" y="97"/>
                </a:lnTo>
                <a:lnTo>
                  <a:pt x="291" y="96"/>
                </a:lnTo>
                <a:lnTo>
                  <a:pt x="291" y="96"/>
                </a:lnTo>
                <a:lnTo>
                  <a:pt x="291" y="96"/>
                </a:lnTo>
                <a:lnTo>
                  <a:pt x="291" y="95"/>
                </a:lnTo>
                <a:lnTo>
                  <a:pt x="292" y="95"/>
                </a:lnTo>
                <a:lnTo>
                  <a:pt x="292" y="94"/>
                </a:lnTo>
                <a:lnTo>
                  <a:pt x="293" y="94"/>
                </a:lnTo>
                <a:lnTo>
                  <a:pt x="293" y="94"/>
                </a:lnTo>
                <a:lnTo>
                  <a:pt x="294" y="94"/>
                </a:lnTo>
                <a:lnTo>
                  <a:pt x="294" y="94"/>
                </a:lnTo>
                <a:lnTo>
                  <a:pt x="294" y="95"/>
                </a:lnTo>
                <a:lnTo>
                  <a:pt x="295" y="95"/>
                </a:lnTo>
                <a:lnTo>
                  <a:pt x="295" y="95"/>
                </a:lnTo>
                <a:lnTo>
                  <a:pt x="295" y="95"/>
                </a:lnTo>
                <a:lnTo>
                  <a:pt x="295" y="94"/>
                </a:lnTo>
                <a:lnTo>
                  <a:pt x="295" y="94"/>
                </a:lnTo>
                <a:lnTo>
                  <a:pt x="295" y="93"/>
                </a:lnTo>
                <a:lnTo>
                  <a:pt x="296" y="93"/>
                </a:lnTo>
                <a:lnTo>
                  <a:pt x="296" y="93"/>
                </a:lnTo>
                <a:lnTo>
                  <a:pt x="297" y="93"/>
                </a:lnTo>
                <a:lnTo>
                  <a:pt x="297" y="93"/>
                </a:lnTo>
                <a:lnTo>
                  <a:pt x="298" y="93"/>
                </a:lnTo>
                <a:lnTo>
                  <a:pt x="299" y="93"/>
                </a:lnTo>
                <a:lnTo>
                  <a:pt x="299" y="93"/>
                </a:lnTo>
                <a:lnTo>
                  <a:pt x="299" y="94"/>
                </a:lnTo>
                <a:lnTo>
                  <a:pt x="298" y="94"/>
                </a:lnTo>
                <a:lnTo>
                  <a:pt x="298" y="94"/>
                </a:lnTo>
                <a:lnTo>
                  <a:pt x="298" y="95"/>
                </a:lnTo>
                <a:lnTo>
                  <a:pt x="299" y="95"/>
                </a:lnTo>
                <a:lnTo>
                  <a:pt x="299" y="95"/>
                </a:lnTo>
                <a:lnTo>
                  <a:pt x="299" y="95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1" y="96"/>
                </a:lnTo>
                <a:lnTo>
                  <a:pt x="301" y="96"/>
                </a:lnTo>
                <a:lnTo>
                  <a:pt x="300" y="95"/>
                </a:lnTo>
                <a:lnTo>
                  <a:pt x="301" y="94"/>
                </a:lnTo>
                <a:lnTo>
                  <a:pt x="301" y="94"/>
                </a:lnTo>
                <a:lnTo>
                  <a:pt x="302" y="94"/>
                </a:lnTo>
                <a:lnTo>
                  <a:pt x="302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4" y="94"/>
                </a:lnTo>
                <a:lnTo>
                  <a:pt x="304" y="94"/>
                </a:lnTo>
                <a:lnTo>
                  <a:pt x="305" y="94"/>
                </a:lnTo>
                <a:lnTo>
                  <a:pt x="306" y="94"/>
                </a:lnTo>
                <a:lnTo>
                  <a:pt x="307" y="93"/>
                </a:lnTo>
                <a:lnTo>
                  <a:pt x="307" y="94"/>
                </a:lnTo>
                <a:lnTo>
                  <a:pt x="308" y="94"/>
                </a:lnTo>
                <a:lnTo>
                  <a:pt x="308" y="94"/>
                </a:lnTo>
                <a:lnTo>
                  <a:pt x="309" y="95"/>
                </a:lnTo>
                <a:lnTo>
                  <a:pt x="310" y="96"/>
                </a:lnTo>
                <a:lnTo>
                  <a:pt x="310" y="96"/>
                </a:lnTo>
                <a:lnTo>
                  <a:pt x="311" y="96"/>
                </a:lnTo>
                <a:lnTo>
                  <a:pt x="311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3" y="96"/>
                </a:lnTo>
                <a:lnTo>
                  <a:pt x="313" y="96"/>
                </a:lnTo>
                <a:lnTo>
                  <a:pt x="314" y="96"/>
                </a:lnTo>
                <a:lnTo>
                  <a:pt x="314" y="96"/>
                </a:lnTo>
                <a:lnTo>
                  <a:pt x="315" y="96"/>
                </a:lnTo>
                <a:lnTo>
                  <a:pt x="315" y="96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4"/>
                </a:lnTo>
                <a:lnTo>
                  <a:pt x="317" y="94"/>
                </a:lnTo>
                <a:lnTo>
                  <a:pt x="317" y="93"/>
                </a:lnTo>
                <a:lnTo>
                  <a:pt x="317" y="93"/>
                </a:lnTo>
                <a:lnTo>
                  <a:pt x="318" y="93"/>
                </a:lnTo>
                <a:lnTo>
                  <a:pt x="318" y="93"/>
                </a:lnTo>
                <a:lnTo>
                  <a:pt x="319" y="93"/>
                </a:lnTo>
                <a:lnTo>
                  <a:pt x="319" y="93"/>
                </a:lnTo>
                <a:lnTo>
                  <a:pt x="320" y="93"/>
                </a:lnTo>
                <a:lnTo>
                  <a:pt x="320" y="93"/>
                </a:lnTo>
                <a:lnTo>
                  <a:pt x="320" y="93"/>
                </a:lnTo>
                <a:lnTo>
                  <a:pt x="321" y="93"/>
                </a:lnTo>
                <a:lnTo>
                  <a:pt x="321" y="93"/>
                </a:lnTo>
                <a:lnTo>
                  <a:pt x="322" y="93"/>
                </a:lnTo>
                <a:lnTo>
                  <a:pt x="322" y="93"/>
                </a:lnTo>
                <a:lnTo>
                  <a:pt x="323" y="93"/>
                </a:lnTo>
                <a:lnTo>
                  <a:pt x="323" y="93"/>
                </a:lnTo>
                <a:lnTo>
                  <a:pt x="324" y="93"/>
                </a:lnTo>
                <a:lnTo>
                  <a:pt x="324" y="93"/>
                </a:lnTo>
                <a:lnTo>
                  <a:pt x="324" y="93"/>
                </a:lnTo>
                <a:lnTo>
                  <a:pt x="325" y="93"/>
                </a:lnTo>
                <a:lnTo>
                  <a:pt x="326" y="93"/>
                </a:lnTo>
                <a:lnTo>
                  <a:pt x="326" y="93"/>
                </a:lnTo>
                <a:lnTo>
                  <a:pt x="327" y="93"/>
                </a:lnTo>
                <a:lnTo>
                  <a:pt x="327" y="94"/>
                </a:lnTo>
                <a:lnTo>
                  <a:pt x="328" y="94"/>
                </a:lnTo>
                <a:lnTo>
                  <a:pt x="328" y="94"/>
                </a:lnTo>
                <a:lnTo>
                  <a:pt x="328" y="93"/>
                </a:lnTo>
                <a:lnTo>
                  <a:pt x="328" y="93"/>
                </a:lnTo>
                <a:lnTo>
                  <a:pt x="329" y="93"/>
                </a:lnTo>
                <a:lnTo>
                  <a:pt x="329" y="93"/>
                </a:lnTo>
                <a:lnTo>
                  <a:pt x="330" y="93"/>
                </a:lnTo>
                <a:lnTo>
                  <a:pt x="330" y="93"/>
                </a:lnTo>
                <a:lnTo>
                  <a:pt x="331" y="93"/>
                </a:lnTo>
                <a:lnTo>
                  <a:pt x="332" y="93"/>
                </a:lnTo>
                <a:lnTo>
                  <a:pt x="332" y="93"/>
                </a:lnTo>
                <a:lnTo>
                  <a:pt x="333" y="93"/>
                </a:lnTo>
                <a:lnTo>
                  <a:pt x="333" y="93"/>
                </a:lnTo>
                <a:lnTo>
                  <a:pt x="334" y="92"/>
                </a:lnTo>
                <a:lnTo>
                  <a:pt x="334" y="92"/>
                </a:lnTo>
                <a:lnTo>
                  <a:pt x="335" y="93"/>
                </a:lnTo>
                <a:lnTo>
                  <a:pt x="335" y="93"/>
                </a:lnTo>
                <a:lnTo>
                  <a:pt x="336" y="93"/>
                </a:lnTo>
                <a:lnTo>
                  <a:pt x="337" y="93"/>
                </a:lnTo>
                <a:lnTo>
                  <a:pt x="337" y="93"/>
                </a:lnTo>
                <a:lnTo>
                  <a:pt x="337" y="93"/>
                </a:lnTo>
                <a:lnTo>
                  <a:pt x="338" y="93"/>
                </a:lnTo>
                <a:lnTo>
                  <a:pt x="339" y="93"/>
                </a:lnTo>
                <a:lnTo>
                  <a:pt x="339" y="93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5"/>
                </a:lnTo>
                <a:lnTo>
                  <a:pt x="340" y="95"/>
                </a:lnTo>
                <a:lnTo>
                  <a:pt x="340" y="96"/>
                </a:lnTo>
                <a:lnTo>
                  <a:pt x="340" y="96"/>
                </a:lnTo>
                <a:lnTo>
                  <a:pt x="339" y="96"/>
                </a:lnTo>
                <a:lnTo>
                  <a:pt x="339" y="96"/>
                </a:lnTo>
                <a:lnTo>
                  <a:pt x="339" y="96"/>
                </a:lnTo>
                <a:lnTo>
                  <a:pt x="340" y="97"/>
                </a:lnTo>
                <a:lnTo>
                  <a:pt x="340" y="98"/>
                </a:lnTo>
                <a:lnTo>
                  <a:pt x="340" y="98"/>
                </a:lnTo>
                <a:lnTo>
                  <a:pt x="341" y="100"/>
                </a:lnTo>
                <a:lnTo>
                  <a:pt x="341" y="100"/>
                </a:lnTo>
                <a:lnTo>
                  <a:pt x="342" y="100"/>
                </a:lnTo>
                <a:lnTo>
                  <a:pt x="342" y="100"/>
                </a:lnTo>
                <a:lnTo>
                  <a:pt x="342" y="100"/>
                </a:lnTo>
                <a:lnTo>
                  <a:pt x="342" y="99"/>
                </a:lnTo>
                <a:lnTo>
                  <a:pt x="343" y="99"/>
                </a:lnTo>
                <a:lnTo>
                  <a:pt x="343" y="99"/>
                </a:lnTo>
                <a:lnTo>
                  <a:pt x="343" y="99"/>
                </a:lnTo>
                <a:lnTo>
                  <a:pt x="344" y="99"/>
                </a:lnTo>
                <a:lnTo>
                  <a:pt x="344" y="99"/>
                </a:lnTo>
                <a:lnTo>
                  <a:pt x="345" y="99"/>
                </a:lnTo>
                <a:lnTo>
                  <a:pt x="346" y="99"/>
                </a:lnTo>
                <a:lnTo>
                  <a:pt x="346" y="100"/>
                </a:lnTo>
                <a:lnTo>
                  <a:pt x="347" y="100"/>
                </a:lnTo>
                <a:lnTo>
                  <a:pt x="347" y="99"/>
                </a:lnTo>
                <a:lnTo>
                  <a:pt x="347" y="99"/>
                </a:lnTo>
                <a:lnTo>
                  <a:pt x="347" y="99"/>
                </a:lnTo>
                <a:lnTo>
                  <a:pt x="347" y="98"/>
                </a:lnTo>
                <a:lnTo>
                  <a:pt x="348" y="98"/>
                </a:lnTo>
                <a:lnTo>
                  <a:pt x="348" y="98"/>
                </a:lnTo>
                <a:lnTo>
                  <a:pt x="349" y="98"/>
                </a:lnTo>
                <a:lnTo>
                  <a:pt x="349" y="98"/>
                </a:lnTo>
                <a:lnTo>
                  <a:pt x="349" y="97"/>
                </a:lnTo>
                <a:lnTo>
                  <a:pt x="349" y="97"/>
                </a:lnTo>
                <a:lnTo>
                  <a:pt x="350" y="97"/>
                </a:lnTo>
                <a:lnTo>
                  <a:pt x="350" y="98"/>
                </a:lnTo>
                <a:lnTo>
                  <a:pt x="351" y="98"/>
                </a:lnTo>
                <a:lnTo>
                  <a:pt x="351" y="97"/>
                </a:lnTo>
                <a:lnTo>
                  <a:pt x="352" y="97"/>
                </a:lnTo>
                <a:lnTo>
                  <a:pt x="353" y="97"/>
                </a:lnTo>
                <a:lnTo>
                  <a:pt x="353" y="97"/>
                </a:lnTo>
                <a:lnTo>
                  <a:pt x="353" y="97"/>
                </a:lnTo>
                <a:lnTo>
                  <a:pt x="353" y="97"/>
                </a:lnTo>
                <a:lnTo>
                  <a:pt x="354" y="97"/>
                </a:lnTo>
                <a:lnTo>
                  <a:pt x="354" y="97"/>
                </a:lnTo>
                <a:lnTo>
                  <a:pt x="354" y="97"/>
                </a:lnTo>
                <a:lnTo>
                  <a:pt x="355" y="97"/>
                </a:lnTo>
                <a:lnTo>
                  <a:pt x="355" y="98"/>
                </a:lnTo>
                <a:lnTo>
                  <a:pt x="355" y="98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5"/>
                </a:lnTo>
                <a:lnTo>
                  <a:pt x="355" y="95"/>
                </a:lnTo>
                <a:lnTo>
                  <a:pt x="355" y="94"/>
                </a:lnTo>
                <a:lnTo>
                  <a:pt x="356" y="94"/>
                </a:lnTo>
                <a:lnTo>
                  <a:pt x="357" y="94"/>
                </a:lnTo>
                <a:lnTo>
                  <a:pt x="357" y="94"/>
                </a:lnTo>
                <a:lnTo>
                  <a:pt x="357" y="94"/>
                </a:lnTo>
                <a:lnTo>
                  <a:pt x="358" y="94"/>
                </a:lnTo>
                <a:lnTo>
                  <a:pt x="358" y="93"/>
                </a:lnTo>
                <a:lnTo>
                  <a:pt x="358" y="93"/>
                </a:lnTo>
                <a:lnTo>
                  <a:pt x="358" y="93"/>
                </a:lnTo>
                <a:lnTo>
                  <a:pt x="359" y="92"/>
                </a:lnTo>
                <a:lnTo>
                  <a:pt x="359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1" y="91"/>
                </a:lnTo>
                <a:lnTo>
                  <a:pt x="361" y="90"/>
                </a:lnTo>
                <a:lnTo>
                  <a:pt x="361" y="90"/>
                </a:lnTo>
                <a:lnTo>
                  <a:pt x="361" y="89"/>
                </a:lnTo>
                <a:lnTo>
                  <a:pt x="361" y="89"/>
                </a:lnTo>
                <a:lnTo>
                  <a:pt x="361" y="89"/>
                </a:lnTo>
                <a:lnTo>
                  <a:pt x="361" y="88"/>
                </a:lnTo>
                <a:lnTo>
                  <a:pt x="362" y="88"/>
                </a:lnTo>
                <a:lnTo>
                  <a:pt x="362" y="87"/>
                </a:lnTo>
                <a:lnTo>
                  <a:pt x="363" y="87"/>
                </a:lnTo>
                <a:lnTo>
                  <a:pt x="363" y="87"/>
                </a:lnTo>
                <a:lnTo>
                  <a:pt x="364" y="86"/>
                </a:lnTo>
                <a:lnTo>
                  <a:pt x="364" y="86"/>
                </a:lnTo>
                <a:lnTo>
                  <a:pt x="365" y="86"/>
                </a:lnTo>
                <a:lnTo>
                  <a:pt x="365" y="86"/>
                </a:lnTo>
                <a:lnTo>
                  <a:pt x="365" y="85"/>
                </a:lnTo>
                <a:lnTo>
                  <a:pt x="365" y="85"/>
                </a:lnTo>
                <a:lnTo>
                  <a:pt x="366" y="85"/>
                </a:lnTo>
                <a:lnTo>
                  <a:pt x="366" y="85"/>
                </a:lnTo>
                <a:lnTo>
                  <a:pt x="366" y="84"/>
                </a:lnTo>
                <a:lnTo>
                  <a:pt x="366" y="84"/>
                </a:lnTo>
                <a:lnTo>
                  <a:pt x="367" y="85"/>
                </a:lnTo>
                <a:lnTo>
                  <a:pt x="369" y="85"/>
                </a:lnTo>
                <a:lnTo>
                  <a:pt x="369" y="85"/>
                </a:lnTo>
                <a:lnTo>
                  <a:pt x="370" y="85"/>
                </a:lnTo>
                <a:lnTo>
                  <a:pt x="370" y="85"/>
                </a:lnTo>
                <a:lnTo>
                  <a:pt x="370" y="85"/>
                </a:lnTo>
                <a:lnTo>
                  <a:pt x="370" y="85"/>
                </a:lnTo>
                <a:lnTo>
                  <a:pt x="371" y="85"/>
                </a:lnTo>
                <a:lnTo>
                  <a:pt x="371" y="85"/>
                </a:lnTo>
                <a:lnTo>
                  <a:pt x="372" y="85"/>
                </a:lnTo>
                <a:lnTo>
                  <a:pt x="372" y="85"/>
                </a:lnTo>
                <a:lnTo>
                  <a:pt x="373" y="85"/>
                </a:lnTo>
                <a:lnTo>
                  <a:pt x="373" y="85"/>
                </a:lnTo>
                <a:lnTo>
                  <a:pt x="374" y="85"/>
                </a:lnTo>
                <a:lnTo>
                  <a:pt x="374" y="85"/>
                </a:lnTo>
                <a:lnTo>
                  <a:pt x="374" y="85"/>
                </a:lnTo>
                <a:lnTo>
                  <a:pt x="374" y="85"/>
                </a:lnTo>
                <a:lnTo>
                  <a:pt x="374" y="86"/>
                </a:lnTo>
                <a:lnTo>
                  <a:pt x="374" y="86"/>
                </a:lnTo>
                <a:lnTo>
                  <a:pt x="373" y="86"/>
                </a:lnTo>
                <a:lnTo>
                  <a:pt x="373" y="87"/>
                </a:lnTo>
                <a:lnTo>
                  <a:pt x="373" y="87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9"/>
                </a:lnTo>
                <a:lnTo>
                  <a:pt x="372" y="89"/>
                </a:lnTo>
                <a:lnTo>
                  <a:pt x="372" y="89"/>
                </a:lnTo>
                <a:lnTo>
                  <a:pt x="371" y="89"/>
                </a:lnTo>
                <a:lnTo>
                  <a:pt x="371" y="90"/>
                </a:lnTo>
                <a:lnTo>
                  <a:pt x="371" y="90"/>
                </a:lnTo>
                <a:lnTo>
                  <a:pt x="371" y="91"/>
                </a:lnTo>
                <a:lnTo>
                  <a:pt x="372" y="91"/>
                </a:lnTo>
                <a:lnTo>
                  <a:pt x="372" y="91"/>
                </a:lnTo>
                <a:lnTo>
                  <a:pt x="373" y="91"/>
                </a:lnTo>
                <a:lnTo>
                  <a:pt x="374" y="91"/>
                </a:lnTo>
                <a:lnTo>
                  <a:pt x="374" y="91"/>
                </a:lnTo>
                <a:lnTo>
                  <a:pt x="374" y="90"/>
                </a:lnTo>
                <a:lnTo>
                  <a:pt x="373" y="90"/>
                </a:lnTo>
                <a:lnTo>
                  <a:pt x="374" y="89"/>
                </a:lnTo>
                <a:lnTo>
                  <a:pt x="374" y="89"/>
                </a:lnTo>
                <a:lnTo>
                  <a:pt x="375" y="89"/>
                </a:lnTo>
                <a:lnTo>
                  <a:pt x="375" y="90"/>
                </a:lnTo>
                <a:lnTo>
                  <a:pt x="376" y="90"/>
                </a:lnTo>
                <a:lnTo>
                  <a:pt x="376" y="90"/>
                </a:lnTo>
                <a:lnTo>
                  <a:pt x="377" y="91"/>
                </a:lnTo>
                <a:lnTo>
                  <a:pt x="377" y="91"/>
                </a:lnTo>
                <a:lnTo>
                  <a:pt x="378" y="91"/>
                </a:lnTo>
                <a:lnTo>
                  <a:pt x="378" y="90"/>
                </a:lnTo>
                <a:lnTo>
                  <a:pt x="378" y="90"/>
                </a:lnTo>
                <a:lnTo>
                  <a:pt x="379" y="90"/>
                </a:lnTo>
                <a:lnTo>
                  <a:pt x="379" y="89"/>
                </a:lnTo>
                <a:lnTo>
                  <a:pt x="380" y="89"/>
                </a:lnTo>
                <a:lnTo>
                  <a:pt x="380" y="90"/>
                </a:lnTo>
                <a:lnTo>
                  <a:pt x="381" y="90"/>
                </a:lnTo>
                <a:lnTo>
                  <a:pt x="381" y="90"/>
                </a:lnTo>
                <a:lnTo>
                  <a:pt x="381" y="91"/>
                </a:lnTo>
                <a:lnTo>
                  <a:pt x="381" y="91"/>
                </a:lnTo>
                <a:lnTo>
                  <a:pt x="381" y="92"/>
                </a:lnTo>
                <a:lnTo>
                  <a:pt x="381" y="93"/>
                </a:lnTo>
                <a:lnTo>
                  <a:pt x="381" y="93"/>
                </a:lnTo>
                <a:lnTo>
                  <a:pt x="381" y="93"/>
                </a:lnTo>
                <a:lnTo>
                  <a:pt x="381" y="93"/>
                </a:lnTo>
                <a:lnTo>
                  <a:pt x="381" y="93"/>
                </a:lnTo>
                <a:lnTo>
                  <a:pt x="381" y="94"/>
                </a:lnTo>
                <a:lnTo>
                  <a:pt x="381" y="94"/>
                </a:lnTo>
                <a:lnTo>
                  <a:pt x="381" y="94"/>
                </a:lnTo>
                <a:lnTo>
                  <a:pt x="381" y="95"/>
                </a:lnTo>
                <a:lnTo>
                  <a:pt x="381" y="95"/>
                </a:lnTo>
                <a:lnTo>
                  <a:pt x="382" y="94"/>
                </a:lnTo>
                <a:lnTo>
                  <a:pt x="382" y="94"/>
                </a:lnTo>
                <a:lnTo>
                  <a:pt x="382" y="93"/>
                </a:lnTo>
                <a:lnTo>
                  <a:pt x="383" y="93"/>
                </a:lnTo>
                <a:lnTo>
                  <a:pt x="383" y="93"/>
                </a:lnTo>
                <a:lnTo>
                  <a:pt x="384" y="93"/>
                </a:lnTo>
                <a:lnTo>
                  <a:pt x="384" y="93"/>
                </a:lnTo>
                <a:lnTo>
                  <a:pt x="384" y="93"/>
                </a:lnTo>
                <a:lnTo>
                  <a:pt x="384" y="93"/>
                </a:lnTo>
                <a:lnTo>
                  <a:pt x="384" y="93"/>
                </a:lnTo>
                <a:lnTo>
                  <a:pt x="385" y="92"/>
                </a:lnTo>
                <a:lnTo>
                  <a:pt x="385" y="92"/>
                </a:lnTo>
                <a:lnTo>
                  <a:pt x="385" y="93"/>
                </a:lnTo>
                <a:lnTo>
                  <a:pt x="386" y="93"/>
                </a:lnTo>
                <a:lnTo>
                  <a:pt x="386" y="92"/>
                </a:lnTo>
                <a:lnTo>
                  <a:pt x="387" y="92"/>
                </a:lnTo>
                <a:lnTo>
                  <a:pt x="387" y="92"/>
                </a:lnTo>
                <a:lnTo>
                  <a:pt x="387" y="91"/>
                </a:lnTo>
                <a:lnTo>
                  <a:pt x="387" y="91"/>
                </a:lnTo>
                <a:lnTo>
                  <a:pt x="388" y="92"/>
                </a:lnTo>
                <a:lnTo>
                  <a:pt x="388" y="92"/>
                </a:lnTo>
                <a:lnTo>
                  <a:pt x="388" y="92"/>
                </a:lnTo>
                <a:lnTo>
                  <a:pt x="388" y="93"/>
                </a:lnTo>
                <a:lnTo>
                  <a:pt x="389" y="93"/>
                </a:lnTo>
                <a:lnTo>
                  <a:pt x="389" y="94"/>
                </a:lnTo>
                <a:lnTo>
                  <a:pt x="389" y="94"/>
                </a:lnTo>
                <a:lnTo>
                  <a:pt x="389" y="95"/>
                </a:lnTo>
                <a:lnTo>
                  <a:pt x="389" y="96"/>
                </a:lnTo>
                <a:lnTo>
                  <a:pt x="389" y="96"/>
                </a:lnTo>
                <a:lnTo>
                  <a:pt x="390" y="96"/>
                </a:lnTo>
                <a:lnTo>
                  <a:pt x="390" y="96"/>
                </a:lnTo>
                <a:lnTo>
                  <a:pt x="390" y="95"/>
                </a:lnTo>
                <a:lnTo>
                  <a:pt x="390" y="95"/>
                </a:lnTo>
                <a:lnTo>
                  <a:pt x="390" y="94"/>
                </a:lnTo>
                <a:lnTo>
                  <a:pt x="390" y="94"/>
                </a:lnTo>
                <a:lnTo>
                  <a:pt x="391" y="94"/>
                </a:lnTo>
                <a:lnTo>
                  <a:pt x="391" y="94"/>
                </a:lnTo>
                <a:lnTo>
                  <a:pt x="391" y="94"/>
                </a:lnTo>
                <a:lnTo>
                  <a:pt x="392" y="95"/>
                </a:lnTo>
                <a:lnTo>
                  <a:pt x="392" y="96"/>
                </a:lnTo>
                <a:lnTo>
                  <a:pt x="392" y="96"/>
                </a:lnTo>
                <a:lnTo>
                  <a:pt x="392" y="96"/>
                </a:lnTo>
                <a:lnTo>
                  <a:pt x="392" y="96"/>
                </a:lnTo>
                <a:lnTo>
                  <a:pt x="393" y="96"/>
                </a:lnTo>
                <a:lnTo>
                  <a:pt x="393" y="95"/>
                </a:lnTo>
                <a:lnTo>
                  <a:pt x="393" y="94"/>
                </a:lnTo>
                <a:lnTo>
                  <a:pt x="393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5" y="94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6" y="93"/>
                </a:lnTo>
                <a:lnTo>
                  <a:pt x="396" y="93"/>
                </a:lnTo>
                <a:lnTo>
                  <a:pt x="397" y="93"/>
                </a:lnTo>
                <a:lnTo>
                  <a:pt x="398" y="94"/>
                </a:lnTo>
                <a:lnTo>
                  <a:pt x="398" y="94"/>
                </a:lnTo>
                <a:lnTo>
                  <a:pt x="399" y="93"/>
                </a:lnTo>
                <a:lnTo>
                  <a:pt x="399" y="93"/>
                </a:lnTo>
                <a:lnTo>
                  <a:pt x="399" y="93"/>
                </a:lnTo>
                <a:lnTo>
                  <a:pt x="400" y="93"/>
                </a:lnTo>
                <a:lnTo>
                  <a:pt x="400" y="93"/>
                </a:lnTo>
                <a:lnTo>
                  <a:pt x="401" y="93"/>
                </a:lnTo>
                <a:lnTo>
                  <a:pt x="401" y="93"/>
                </a:lnTo>
                <a:lnTo>
                  <a:pt x="402" y="94"/>
                </a:lnTo>
                <a:lnTo>
                  <a:pt x="403" y="94"/>
                </a:lnTo>
                <a:lnTo>
                  <a:pt x="403" y="94"/>
                </a:lnTo>
                <a:lnTo>
                  <a:pt x="403" y="94"/>
                </a:lnTo>
                <a:lnTo>
                  <a:pt x="403" y="93"/>
                </a:lnTo>
                <a:lnTo>
                  <a:pt x="403" y="93"/>
                </a:lnTo>
                <a:lnTo>
                  <a:pt x="403" y="93"/>
                </a:lnTo>
                <a:lnTo>
                  <a:pt x="404" y="93"/>
                </a:lnTo>
                <a:lnTo>
                  <a:pt x="405" y="93"/>
                </a:lnTo>
                <a:lnTo>
                  <a:pt x="405" y="93"/>
                </a:lnTo>
                <a:lnTo>
                  <a:pt x="405" y="93"/>
                </a:lnTo>
                <a:lnTo>
                  <a:pt x="406" y="93"/>
                </a:lnTo>
                <a:lnTo>
                  <a:pt x="406" y="93"/>
                </a:lnTo>
                <a:lnTo>
                  <a:pt x="406" y="93"/>
                </a:lnTo>
                <a:lnTo>
                  <a:pt x="407" y="93"/>
                </a:lnTo>
                <a:lnTo>
                  <a:pt x="407" y="93"/>
                </a:lnTo>
                <a:lnTo>
                  <a:pt x="407" y="93"/>
                </a:lnTo>
                <a:lnTo>
                  <a:pt x="407" y="94"/>
                </a:lnTo>
                <a:lnTo>
                  <a:pt x="407" y="94"/>
                </a:lnTo>
                <a:lnTo>
                  <a:pt x="406" y="95"/>
                </a:lnTo>
                <a:lnTo>
                  <a:pt x="406" y="95"/>
                </a:lnTo>
                <a:lnTo>
                  <a:pt x="406" y="96"/>
                </a:lnTo>
                <a:lnTo>
                  <a:pt x="406" y="96"/>
                </a:lnTo>
                <a:lnTo>
                  <a:pt x="406" y="96"/>
                </a:lnTo>
                <a:lnTo>
                  <a:pt x="406" y="97"/>
                </a:lnTo>
                <a:lnTo>
                  <a:pt x="407" y="99"/>
                </a:lnTo>
                <a:lnTo>
                  <a:pt x="407" y="100"/>
                </a:lnTo>
                <a:lnTo>
                  <a:pt x="407" y="100"/>
                </a:lnTo>
                <a:lnTo>
                  <a:pt x="408" y="100"/>
                </a:lnTo>
                <a:lnTo>
                  <a:pt x="408" y="100"/>
                </a:lnTo>
                <a:lnTo>
                  <a:pt x="410" y="100"/>
                </a:lnTo>
                <a:lnTo>
                  <a:pt x="411" y="100"/>
                </a:lnTo>
                <a:lnTo>
                  <a:pt x="411" y="100"/>
                </a:lnTo>
                <a:lnTo>
                  <a:pt x="411" y="99"/>
                </a:lnTo>
                <a:lnTo>
                  <a:pt x="411" y="99"/>
                </a:lnTo>
                <a:lnTo>
                  <a:pt x="411" y="99"/>
                </a:lnTo>
                <a:lnTo>
                  <a:pt x="412" y="98"/>
                </a:lnTo>
                <a:lnTo>
                  <a:pt x="412" y="99"/>
                </a:lnTo>
                <a:lnTo>
                  <a:pt x="413" y="99"/>
                </a:lnTo>
                <a:lnTo>
                  <a:pt x="413" y="99"/>
                </a:lnTo>
                <a:lnTo>
                  <a:pt x="414" y="99"/>
                </a:lnTo>
                <a:lnTo>
                  <a:pt x="414" y="99"/>
                </a:lnTo>
                <a:lnTo>
                  <a:pt x="415" y="100"/>
                </a:lnTo>
                <a:lnTo>
                  <a:pt x="415" y="99"/>
                </a:lnTo>
                <a:lnTo>
                  <a:pt x="415" y="99"/>
                </a:lnTo>
                <a:lnTo>
                  <a:pt x="416" y="99"/>
                </a:lnTo>
                <a:lnTo>
                  <a:pt x="416" y="98"/>
                </a:lnTo>
                <a:lnTo>
                  <a:pt x="417" y="98"/>
                </a:lnTo>
                <a:lnTo>
                  <a:pt x="417" y="99"/>
                </a:lnTo>
                <a:lnTo>
                  <a:pt x="417" y="99"/>
                </a:lnTo>
                <a:lnTo>
                  <a:pt x="417" y="99"/>
                </a:lnTo>
                <a:lnTo>
                  <a:pt x="417" y="100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9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3"/>
                </a:lnTo>
                <a:lnTo>
                  <a:pt x="420" y="103"/>
                </a:lnTo>
                <a:lnTo>
                  <a:pt x="420" y="104"/>
                </a:lnTo>
                <a:lnTo>
                  <a:pt x="421" y="104"/>
                </a:lnTo>
                <a:lnTo>
                  <a:pt x="421" y="105"/>
                </a:lnTo>
                <a:lnTo>
                  <a:pt x="421" y="105"/>
                </a:lnTo>
                <a:lnTo>
                  <a:pt x="421" y="105"/>
                </a:lnTo>
                <a:lnTo>
                  <a:pt x="421" y="106"/>
                </a:lnTo>
                <a:lnTo>
                  <a:pt x="422" y="106"/>
                </a:lnTo>
                <a:lnTo>
                  <a:pt x="422" y="106"/>
                </a:lnTo>
                <a:lnTo>
                  <a:pt x="423" y="106"/>
                </a:lnTo>
                <a:lnTo>
                  <a:pt x="423" y="107"/>
                </a:lnTo>
                <a:lnTo>
                  <a:pt x="423" y="107"/>
                </a:lnTo>
                <a:lnTo>
                  <a:pt x="424" y="108"/>
                </a:lnTo>
                <a:lnTo>
                  <a:pt x="424" y="109"/>
                </a:lnTo>
                <a:lnTo>
                  <a:pt x="424" y="109"/>
                </a:lnTo>
                <a:lnTo>
                  <a:pt x="424" y="110"/>
                </a:lnTo>
                <a:lnTo>
                  <a:pt x="423" y="110"/>
                </a:lnTo>
                <a:lnTo>
                  <a:pt x="423" y="110"/>
                </a:lnTo>
                <a:lnTo>
                  <a:pt x="424" y="110"/>
                </a:lnTo>
                <a:lnTo>
                  <a:pt x="424" y="110"/>
                </a:lnTo>
                <a:lnTo>
                  <a:pt x="424" y="111"/>
                </a:lnTo>
                <a:lnTo>
                  <a:pt x="424" y="112"/>
                </a:lnTo>
                <a:lnTo>
                  <a:pt x="424" y="112"/>
                </a:lnTo>
                <a:lnTo>
                  <a:pt x="424" y="112"/>
                </a:lnTo>
                <a:lnTo>
                  <a:pt x="424" y="113"/>
                </a:lnTo>
                <a:lnTo>
                  <a:pt x="423" y="113"/>
                </a:lnTo>
                <a:lnTo>
                  <a:pt x="423" y="114"/>
                </a:lnTo>
                <a:lnTo>
                  <a:pt x="423" y="114"/>
                </a:lnTo>
                <a:lnTo>
                  <a:pt x="424" y="114"/>
                </a:lnTo>
                <a:lnTo>
                  <a:pt x="424" y="114"/>
                </a:lnTo>
                <a:lnTo>
                  <a:pt x="424" y="115"/>
                </a:lnTo>
                <a:lnTo>
                  <a:pt x="424" y="115"/>
                </a:lnTo>
                <a:lnTo>
                  <a:pt x="424" y="116"/>
                </a:lnTo>
                <a:lnTo>
                  <a:pt x="424" y="116"/>
                </a:lnTo>
                <a:lnTo>
                  <a:pt x="424" y="117"/>
                </a:lnTo>
                <a:lnTo>
                  <a:pt x="423" y="117"/>
                </a:lnTo>
                <a:lnTo>
                  <a:pt x="423" y="117"/>
                </a:lnTo>
                <a:lnTo>
                  <a:pt x="422" y="117"/>
                </a:lnTo>
                <a:lnTo>
                  <a:pt x="422" y="118"/>
                </a:lnTo>
                <a:lnTo>
                  <a:pt x="422" y="118"/>
                </a:lnTo>
                <a:lnTo>
                  <a:pt x="423" y="118"/>
                </a:lnTo>
                <a:lnTo>
                  <a:pt x="423" y="118"/>
                </a:lnTo>
                <a:lnTo>
                  <a:pt x="423" y="119"/>
                </a:lnTo>
                <a:lnTo>
                  <a:pt x="423" y="120"/>
                </a:lnTo>
                <a:lnTo>
                  <a:pt x="423" y="121"/>
                </a:lnTo>
                <a:lnTo>
                  <a:pt x="423" y="121"/>
                </a:lnTo>
                <a:lnTo>
                  <a:pt x="423" y="122"/>
                </a:lnTo>
                <a:lnTo>
                  <a:pt x="422" y="122"/>
                </a:lnTo>
                <a:lnTo>
                  <a:pt x="422" y="122"/>
                </a:lnTo>
                <a:lnTo>
                  <a:pt x="422" y="122"/>
                </a:lnTo>
                <a:lnTo>
                  <a:pt x="421" y="122"/>
                </a:lnTo>
                <a:lnTo>
                  <a:pt x="421" y="122"/>
                </a:lnTo>
                <a:lnTo>
                  <a:pt x="421" y="123"/>
                </a:lnTo>
                <a:lnTo>
                  <a:pt x="420" y="123"/>
                </a:lnTo>
                <a:lnTo>
                  <a:pt x="420" y="124"/>
                </a:lnTo>
                <a:lnTo>
                  <a:pt x="420" y="125"/>
                </a:lnTo>
                <a:lnTo>
                  <a:pt x="420" y="125"/>
                </a:lnTo>
                <a:lnTo>
                  <a:pt x="420" y="126"/>
                </a:lnTo>
                <a:lnTo>
                  <a:pt x="420" y="126"/>
                </a:lnTo>
                <a:lnTo>
                  <a:pt x="420" y="127"/>
                </a:lnTo>
                <a:lnTo>
                  <a:pt x="420" y="128"/>
                </a:lnTo>
                <a:lnTo>
                  <a:pt x="420" y="128"/>
                </a:lnTo>
                <a:lnTo>
                  <a:pt x="419" y="129"/>
                </a:lnTo>
                <a:lnTo>
                  <a:pt x="419" y="129"/>
                </a:lnTo>
                <a:lnTo>
                  <a:pt x="419" y="129"/>
                </a:lnTo>
                <a:lnTo>
                  <a:pt x="419" y="130"/>
                </a:lnTo>
                <a:lnTo>
                  <a:pt x="419" y="130"/>
                </a:lnTo>
                <a:lnTo>
                  <a:pt x="419" y="130"/>
                </a:lnTo>
                <a:lnTo>
                  <a:pt x="419" y="131"/>
                </a:lnTo>
                <a:lnTo>
                  <a:pt x="419" y="131"/>
                </a:lnTo>
                <a:lnTo>
                  <a:pt x="419" y="132"/>
                </a:lnTo>
                <a:lnTo>
                  <a:pt x="419" y="133"/>
                </a:lnTo>
                <a:lnTo>
                  <a:pt x="420" y="133"/>
                </a:lnTo>
                <a:lnTo>
                  <a:pt x="420" y="134"/>
                </a:lnTo>
                <a:lnTo>
                  <a:pt x="420" y="134"/>
                </a:lnTo>
                <a:lnTo>
                  <a:pt x="420" y="134"/>
                </a:lnTo>
                <a:lnTo>
                  <a:pt x="421" y="135"/>
                </a:lnTo>
                <a:lnTo>
                  <a:pt x="421" y="134"/>
                </a:lnTo>
                <a:lnTo>
                  <a:pt x="422" y="134"/>
                </a:lnTo>
                <a:lnTo>
                  <a:pt x="422" y="134"/>
                </a:lnTo>
                <a:lnTo>
                  <a:pt x="423" y="134"/>
                </a:lnTo>
                <a:lnTo>
                  <a:pt x="424" y="134"/>
                </a:lnTo>
                <a:lnTo>
                  <a:pt x="424" y="134"/>
                </a:lnTo>
                <a:lnTo>
                  <a:pt x="424" y="134"/>
                </a:lnTo>
                <a:lnTo>
                  <a:pt x="424" y="135"/>
                </a:lnTo>
                <a:lnTo>
                  <a:pt x="424" y="135"/>
                </a:lnTo>
                <a:lnTo>
                  <a:pt x="424" y="136"/>
                </a:lnTo>
                <a:lnTo>
                  <a:pt x="424" y="136"/>
                </a:lnTo>
                <a:lnTo>
                  <a:pt x="424" y="137"/>
                </a:lnTo>
                <a:lnTo>
                  <a:pt x="425" y="137"/>
                </a:lnTo>
                <a:lnTo>
                  <a:pt x="425" y="137"/>
                </a:lnTo>
                <a:lnTo>
                  <a:pt x="425" y="138"/>
                </a:lnTo>
                <a:lnTo>
                  <a:pt x="425" y="138"/>
                </a:lnTo>
                <a:lnTo>
                  <a:pt x="425" y="138"/>
                </a:lnTo>
                <a:lnTo>
                  <a:pt x="425" y="139"/>
                </a:lnTo>
                <a:lnTo>
                  <a:pt x="426" y="139"/>
                </a:lnTo>
                <a:lnTo>
                  <a:pt x="427" y="139"/>
                </a:lnTo>
                <a:lnTo>
                  <a:pt x="427" y="139"/>
                </a:lnTo>
                <a:lnTo>
                  <a:pt x="427" y="139"/>
                </a:lnTo>
                <a:lnTo>
                  <a:pt x="428" y="139"/>
                </a:lnTo>
                <a:lnTo>
                  <a:pt x="428" y="140"/>
                </a:lnTo>
                <a:lnTo>
                  <a:pt x="428" y="140"/>
                </a:lnTo>
                <a:lnTo>
                  <a:pt x="428" y="140"/>
                </a:lnTo>
                <a:lnTo>
                  <a:pt x="429" y="140"/>
                </a:lnTo>
                <a:lnTo>
                  <a:pt x="429" y="140"/>
                </a:lnTo>
                <a:lnTo>
                  <a:pt x="430" y="140"/>
                </a:lnTo>
                <a:lnTo>
                  <a:pt x="430" y="140"/>
                </a:lnTo>
                <a:lnTo>
                  <a:pt x="431" y="139"/>
                </a:lnTo>
                <a:lnTo>
                  <a:pt x="431" y="139"/>
                </a:lnTo>
                <a:lnTo>
                  <a:pt x="432" y="139"/>
                </a:lnTo>
                <a:lnTo>
                  <a:pt x="432" y="139"/>
                </a:lnTo>
                <a:lnTo>
                  <a:pt x="432" y="140"/>
                </a:lnTo>
                <a:lnTo>
                  <a:pt x="432" y="141"/>
                </a:lnTo>
                <a:lnTo>
                  <a:pt x="432" y="142"/>
                </a:lnTo>
                <a:lnTo>
                  <a:pt x="432" y="142"/>
                </a:lnTo>
                <a:lnTo>
                  <a:pt x="433" y="143"/>
                </a:lnTo>
                <a:lnTo>
                  <a:pt x="433" y="143"/>
                </a:lnTo>
                <a:lnTo>
                  <a:pt x="433" y="144"/>
                </a:lnTo>
                <a:lnTo>
                  <a:pt x="432" y="144"/>
                </a:lnTo>
                <a:lnTo>
                  <a:pt x="432" y="144"/>
                </a:lnTo>
                <a:lnTo>
                  <a:pt x="432" y="144"/>
                </a:lnTo>
                <a:lnTo>
                  <a:pt x="431" y="144"/>
                </a:lnTo>
                <a:lnTo>
                  <a:pt x="431" y="144"/>
                </a:lnTo>
                <a:lnTo>
                  <a:pt x="430" y="144"/>
                </a:lnTo>
                <a:lnTo>
                  <a:pt x="430" y="143"/>
                </a:lnTo>
                <a:lnTo>
                  <a:pt x="430" y="143"/>
                </a:lnTo>
                <a:lnTo>
                  <a:pt x="430" y="143"/>
                </a:lnTo>
                <a:lnTo>
                  <a:pt x="430" y="144"/>
                </a:lnTo>
                <a:lnTo>
                  <a:pt x="429" y="144"/>
                </a:lnTo>
                <a:lnTo>
                  <a:pt x="429" y="145"/>
                </a:lnTo>
                <a:lnTo>
                  <a:pt x="429" y="145"/>
                </a:lnTo>
                <a:lnTo>
                  <a:pt x="428" y="146"/>
                </a:lnTo>
                <a:lnTo>
                  <a:pt x="428" y="146"/>
                </a:lnTo>
                <a:lnTo>
                  <a:pt x="428" y="147"/>
                </a:lnTo>
                <a:lnTo>
                  <a:pt x="428" y="147"/>
                </a:lnTo>
                <a:lnTo>
                  <a:pt x="428" y="148"/>
                </a:lnTo>
                <a:lnTo>
                  <a:pt x="428" y="148"/>
                </a:lnTo>
                <a:lnTo>
                  <a:pt x="429" y="147"/>
                </a:lnTo>
                <a:lnTo>
                  <a:pt x="430" y="147"/>
                </a:lnTo>
                <a:lnTo>
                  <a:pt x="430" y="148"/>
                </a:lnTo>
                <a:lnTo>
                  <a:pt x="430" y="148"/>
                </a:lnTo>
                <a:lnTo>
                  <a:pt x="430" y="149"/>
                </a:lnTo>
                <a:lnTo>
                  <a:pt x="430" y="149"/>
                </a:lnTo>
                <a:lnTo>
                  <a:pt x="430" y="150"/>
                </a:lnTo>
                <a:lnTo>
                  <a:pt x="429" y="150"/>
                </a:lnTo>
                <a:lnTo>
                  <a:pt x="429" y="150"/>
                </a:lnTo>
                <a:lnTo>
                  <a:pt x="429" y="151"/>
                </a:lnTo>
                <a:lnTo>
                  <a:pt x="429" y="151"/>
                </a:lnTo>
                <a:lnTo>
                  <a:pt x="429" y="151"/>
                </a:lnTo>
                <a:lnTo>
                  <a:pt x="430" y="151"/>
                </a:lnTo>
                <a:lnTo>
                  <a:pt x="430" y="151"/>
                </a:lnTo>
                <a:lnTo>
                  <a:pt x="431" y="151"/>
                </a:lnTo>
                <a:lnTo>
                  <a:pt x="431" y="151"/>
                </a:lnTo>
                <a:lnTo>
                  <a:pt x="431" y="151"/>
                </a:lnTo>
                <a:lnTo>
                  <a:pt x="432" y="153"/>
                </a:lnTo>
                <a:lnTo>
                  <a:pt x="432" y="153"/>
                </a:lnTo>
                <a:lnTo>
                  <a:pt x="432" y="153"/>
                </a:lnTo>
                <a:lnTo>
                  <a:pt x="432" y="152"/>
                </a:lnTo>
                <a:lnTo>
                  <a:pt x="432" y="152"/>
                </a:lnTo>
                <a:lnTo>
                  <a:pt x="432" y="151"/>
                </a:lnTo>
                <a:lnTo>
                  <a:pt x="433" y="151"/>
                </a:lnTo>
                <a:lnTo>
                  <a:pt x="433" y="151"/>
                </a:lnTo>
                <a:lnTo>
                  <a:pt x="434" y="151"/>
                </a:lnTo>
                <a:lnTo>
                  <a:pt x="434" y="151"/>
                </a:lnTo>
                <a:lnTo>
                  <a:pt x="435" y="151"/>
                </a:lnTo>
                <a:lnTo>
                  <a:pt x="435" y="152"/>
                </a:lnTo>
                <a:lnTo>
                  <a:pt x="436" y="152"/>
                </a:lnTo>
                <a:lnTo>
                  <a:pt x="436" y="152"/>
                </a:lnTo>
                <a:lnTo>
                  <a:pt x="438" y="152"/>
                </a:lnTo>
                <a:lnTo>
                  <a:pt x="439" y="152"/>
                </a:lnTo>
                <a:lnTo>
                  <a:pt x="439" y="152"/>
                </a:lnTo>
                <a:lnTo>
                  <a:pt x="440" y="153"/>
                </a:lnTo>
                <a:lnTo>
                  <a:pt x="440" y="153"/>
                </a:lnTo>
                <a:lnTo>
                  <a:pt x="441" y="154"/>
                </a:lnTo>
                <a:lnTo>
                  <a:pt x="441" y="154"/>
                </a:lnTo>
                <a:lnTo>
                  <a:pt x="441" y="155"/>
                </a:lnTo>
                <a:lnTo>
                  <a:pt x="441" y="155"/>
                </a:lnTo>
                <a:lnTo>
                  <a:pt x="441" y="155"/>
                </a:lnTo>
                <a:lnTo>
                  <a:pt x="442" y="156"/>
                </a:lnTo>
                <a:lnTo>
                  <a:pt x="442" y="157"/>
                </a:lnTo>
                <a:lnTo>
                  <a:pt x="442" y="157"/>
                </a:lnTo>
                <a:lnTo>
                  <a:pt x="442" y="158"/>
                </a:lnTo>
                <a:lnTo>
                  <a:pt x="442" y="158"/>
                </a:lnTo>
                <a:lnTo>
                  <a:pt x="442" y="159"/>
                </a:lnTo>
                <a:lnTo>
                  <a:pt x="442" y="159"/>
                </a:lnTo>
                <a:lnTo>
                  <a:pt x="442" y="159"/>
                </a:lnTo>
                <a:lnTo>
                  <a:pt x="443" y="160"/>
                </a:lnTo>
                <a:lnTo>
                  <a:pt x="443" y="160"/>
                </a:lnTo>
                <a:lnTo>
                  <a:pt x="443" y="160"/>
                </a:lnTo>
                <a:lnTo>
                  <a:pt x="444" y="160"/>
                </a:lnTo>
                <a:lnTo>
                  <a:pt x="444" y="161"/>
                </a:lnTo>
                <a:lnTo>
                  <a:pt x="444" y="161"/>
                </a:lnTo>
                <a:lnTo>
                  <a:pt x="444" y="162"/>
                </a:lnTo>
                <a:lnTo>
                  <a:pt x="445" y="162"/>
                </a:lnTo>
                <a:lnTo>
                  <a:pt x="445" y="163"/>
                </a:lnTo>
                <a:lnTo>
                  <a:pt x="445" y="163"/>
                </a:lnTo>
                <a:lnTo>
                  <a:pt x="445" y="164"/>
                </a:lnTo>
                <a:lnTo>
                  <a:pt x="445" y="164"/>
                </a:lnTo>
                <a:lnTo>
                  <a:pt x="445" y="164"/>
                </a:lnTo>
                <a:lnTo>
                  <a:pt x="444" y="165"/>
                </a:lnTo>
                <a:lnTo>
                  <a:pt x="444" y="165"/>
                </a:lnTo>
                <a:lnTo>
                  <a:pt x="444" y="166"/>
                </a:lnTo>
                <a:lnTo>
                  <a:pt x="444" y="166"/>
                </a:lnTo>
                <a:lnTo>
                  <a:pt x="444" y="167"/>
                </a:lnTo>
                <a:lnTo>
                  <a:pt x="443" y="167"/>
                </a:lnTo>
                <a:lnTo>
                  <a:pt x="444" y="168"/>
                </a:lnTo>
                <a:lnTo>
                  <a:pt x="444" y="168"/>
                </a:lnTo>
                <a:lnTo>
                  <a:pt x="444" y="168"/>
                </a:lnTo>
                <a:lnTo>
                  <a:pt x="444" y="169"/>
                </a:lnTo>
                <a:lnTo>
                  <a:pt x="444" y="169"/>
                </a:lnTo>
                <a:lnTo>
                  <a:pt x="444" y="170"/>
                </a:lnTo>
                <a:lnTo>
                  <a:pt x="444" y="170"/>
                </a:lnTo>
                <a:lnTo>
                  <a:pt x="444" y="171"/>
                </a:lnTo>
                <a:lnTo>
                  <a:pt x="444" y="171"/>
                </a:lnTo>
                <a:lnTo>
                  <a:pt x="444" y="171"/>
                </a:lnTo>
                <a:lnTo>
                  <a:pt x="444" y="172"/>
                </a:lnTo>
                <a:lnTo>
                  <a:pt x="444" y="172"/>
                </a:lnTo>
                <a:lnTo>
                  <a:pt x="444" y="172"/>
                </a:lnTo>
                <a:lnTo>
                  <a:pt x="444" y="172"/>
                </a:lnTo>
                <a:lnTo>
                  <a:pt x="444" y="173"/>
                </a:lnTo>
                <a:lnTo>
                  <a:pt x="444" y="173"/>
                </a:lnTo>
                <a:lnTo>
                  <a:pt x="444" y="174"/>
                </a:lnTo>
                <a:lnTo>
                  <a:pt x="444" y="174"/>
                </a:lnTo>
                <a:lnTo>
                  <a:pt x="444" y="175"/>
                </a:lnTo>
                <a:lnTo>
                  <a:pt x="443" y="175"/>
                </a:lnTo>
                <a:lnTo>
                  <a:pt x="443" y="175"/>
                </a:lnTo>
                <a:lnTo>
                  <a:pt x="443" y="176"/>
                </a:lnTo>
                <a:lnTo>
                  <a:pt x="443" y="176"/>
                </a:lnTo>
                <a:lnTo>
                  <a:pt x="443" y="176"/>
                </a:lnTo>
                <a:lnTo>
                  <a:pt x="443" y="176"/>
                </a:lnTo>
                <a:lnTo>
                  <a:pt x="443" y="177"/>
                </a:lnTo>
                <a:lnTo>
                  <a:pt x="443" y="178"/>
                </a:lnTo>
                <a:lnTo>
                  <a:pt x="442" y="178"/>
                </a:lnTo>
                <a:lnTo>
                  <a:pt x="442" y="179"/>
                </a:lnTo>
                <a:lnTo>
                  <a:pt x="442" y="179"/>
                </a:lnTo>
                <a:lnTo>
                  <a:pt x="442" y="180"/>
                </a:lnTo>
                <a:lnTo>
                  <a:pt x="442" y="180"/>
                </a:lnTo>
                <a:lnTo>
                  <a:pt x="442" y="180"/>
                </a:lnTo>
                <a:lnTo>
                  <a:pt x="442" y="181"/>
                </a:lnTo>
                <a:lnTo>
                  <a:pt x="442" y="181"/>
                </a:lnTo>
                <a:lnTo>
                  <a:pt x="442" y="182"/>
                </a:lnTo>
                <a:lnTo>
                  <a:pt x="441" y="182"/>
                </a:lnTo>
                <a:lnTo>
                  <a:pt x="441" y="182"/>
                </a:lnTo>
                <a:lnTo>
                  <a:pt x="441" y="182"/>
                </a:lnTo>
                <a:lnTo>
                  <a:pt x="441" y="182"/>
                </a:lnTo>
                <a:lnTo>
                  <a:pt x="440" y="182"/>
                </a:lnTo>
                <a:lnTo>
                  <a:pt x="440" y="183"/>
                </a:lnTo>
                <a:lnTo>
                  <a:pt x="440" y="183"/>
                </a:lnTo>
                <a:lnTo>
                  <a:pt x="440" y="184"/>
                </a:lnTo>
                <a:lnTo>
                  <a:pt x="440" y="184"/>
                </a:lnTo>
                <a:lnTo>
                  <a:pt x="441" y="185"/>
                </a:lnTo>
                <a:lnTo>
                  <a:pt x="441" y="185"/>
                </a:lnTo>
                <a:lnTo>
                  <a:pt x="441" y="186"/>
                </a:lnTo>
                <a:lnTo>
                  <a:pt x="441" y="186"/>
                </a:lnTo>
                <a:lnTo>
                  <a:pt x="441" y="186"/>
                </a:lnTo>
                <a:lnTo>
                  <a:pt x="442" y="187"/>
                </a:lnTo>
                <a:lnTo>
                  <a:pt x="442" y="187"/>
                </a:lnTo>
                <a:lnTo>
                  <a:pt x="442" y="188"/>
                </a:lnTo>
                <a:lnTo>
                  <a:pt x="442" y="188"/>
                </a:lnTo>
                <a:lnTo>
                  <a:pt x="442" y="189"/>
                </a:lnTo>
                <a:lnTo>
                  <a:pt x="442" y="189"/>
                </a:lnTo>
                <a:lnTo>
                  <a:pt x="441" y="189"/>
                </a:lnTo>
                <a:lnTo>
                  <a:pt x="441" y="190"/>
                </a:lnTo>
                <a:lnTo>
                  <a:pt x="442" y="190"/>
                </a:lnTo>
                <a:lnTo>
                  <a:pt x="442" y="191"/>
                </a:lnTo>
                <a:lnTo>
                  <a:pt x="441" y="191"/>
                </a:lnTo>
                <a:lnTo>
                  <a:pt x="441" y="192"/>
                </a:lnTo>
                <a:lnTo>
                  <a:pt x="441" y="192"/>
                </a:lnTo>
                <a:lnTo>
                  <a:pt x="441" y="193"/>
                </a:lnTo>
                <a:lnTo>
                  <a:pt x="441" y="193"/>
                </a:lnTo>
                <a:lnTo>
                  <a:pt x="441" y="193"/>
                </a:lnTo>
                <a:lnTo>
                  <a:pt x="441" y="193"/>
                </a:lnTo>
                <a:lnTo>
                  <a:pt x="441" y="194"/>
                </a:lnTo>
                <a:lnTo>
                  <a:pt x="441" y="194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39" y="196"/>
                </a:lnTo>
                <a:lnTo>
                  <a:pt x="439" y="196"/>
                </a:lnTo>
                <a:lnTo>
                  <a:pt x="438" y="196"/>
                </a:lnTo>
                <a:lnTo>
                  <a:pt x="438" y="196"/>
                </a:lnTo>
                <a:lnTo>
                  <a:pt x="438" y="197"/>
                </a:lnTo>
                <a:lnTo>
                  <a:pt x="438" y="197"/>
                </a:lnTo>
                <a:lnTo>
                  <a:pt x="438" y="197"/>
                </a:lnTo>
                <a:lnTo>
                  <a:pt x="438" y="197"/>
                </a:lnTo>
                <a:lnTo>
                  <a:pt x="437" y="197"/>
                </a:lnTo>
                <a:lnTo>
                  <a:pt x="437" y="198"/>
                </a:lnTo>
                <a:lnTo>
                  <a:pt x="437" y="198"/>
                </a:lnTo>
                <a:lnTo>
                  <a:pt x="436" y="198"/>
                </a:lnTo>
                <a:lnTo>
                  <a:pt x="436" y="198"/>
                </a:lnTo>
                <a:lnTo>
                  <a:pt x="436" y="197"/>
                </a:lnTo>
                <a:lnTo>
                  <a:pt x="436" y="197"/>
                </a:lnTo>
                <a:lnTo>
                  <a:pt x="435" y="197"/>
                </a:lnTo>
                <a:lnTo>
                  <a:pt x="435" y="197"/>
                </a:lnTo>
                <a:lnTo>
                  <a:pt x="435" y="198"/>
                </a:lnTo>
                <a:lnTo>
                  <a:pt x="434" y="198"/>
                </a:lnTo>
                <a:lnTo>
                  <a:pt x="434" y="199"/>
                </a:lnTo>
                <a:lnTo>
                  <a:pt x="434" y="199"/>
                </a:lnTo>
                <a:lnTo>
                  <a:pt x="434" y="199"/>
                </a:lnTo>
                <a:lnTo>
                  <a:pt x="434" y="200"/>
                </a:lnTo>
                <a:lnTo>
                  <a:pt x="434" y="200"/>
                </a:lnTo>
                <a:lnTo>
                  <a:pt x="433" y="200"/>
                </a:lnTo>
                <a:lnTo>
                  <a:pt x="433" y="201"/>
                </a:lnTo>
                <a:lnTo>
                  <a:pt x="433" y="201"/>
                </a:lnTo>
                <a:lnTo>
                  <a:pt x="433" y="201"/>
                </a:lnTo>
                <a:lnTo>
                  <a:pt x="432" y="201"/>
                </a:lnTo>
                <a:lnTo>
                  <a:pt x="432" y="202"/>
                </a:lnTo>
                <a:lnTo>
                  <a:pt x="432" y="202"/>
                </a:lnTo>
                <a:lnTo>
                  <a:pt x="432" y="202"/>
                </a:lnTo>
                <a:lnTo>
                  <a:pt x="432" y="203"/>
                </a:lnTo>
                <a:lnTo>
                  <a:pt x="432" y="203"/>
                </a:lnTo>
                <a:lnTo>
                  <a:pt x="432" y="203"/>
                </a:lnTo>
                <a:lnTo>
                  <a:pt x="432" y="204"/>
                </a:lnTo>
                <a:lnTo>
                  <a:pt x="432" y="204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6"/>
                </a:lnTo>
                <a:lnTo>
                  <a:pt x="431" y="206"/>
                </a:lnTo>
                <a:lnTo>
                  <a:pt x="431" y="206"/>
                </a:lnTo>
                <a:lnTo>
                  <a:pt x="430" y="206"/>
                </a:lnTo>
                <a:lnTo>
                  <a:pt x="430" y="206"/>
                </a:lnTo>
                <a:lnTo>
                  <a:pt x="429" y="206"/>
                </a:lnTo>
                <a:lnTo>
                  <a:pt x="429" y="207"/>
                </a:lnTo>
                <a:lnTo>
                  <a:pt x="429" y="207"/>
                </a:lnTo>
                <a:lnTo>
                  <a:pt x="429" y="208"/>
                </a:lnTo>
                <a:lnTo>
                  <a:pt x="429" y="208"/>
                </a:lnTo>
                <a:lnTo>
                  <a:pt x="429" y="208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30" y="209"/>
                </a:lnTo>
                <a:lnTo>
                  <a:pt x="430" y="210"/>
                </a:lnTo>
                <a:lnTo>
                  <a:pt x="431" y="210"/>
                </a:lnTo>
                <a:lnTo>
                  <a:pt x="431" y="211"/>
                </a:lnTo>
                <a:lnTo>
                  <a:pt x="431" y="211"/>
                </a:lnTo>
                <a:lnTo>
                  <a:pt x="431" y="211"/>
                </a:lnTo>
                <a:lnTo>
                  <a:pt x="432" y="212"/>
                </a:lnTo>
                <a:lnTo>
                  <a:pt x="432" y="212"/>
                </a:lnTo>
                <a:lnTo>
                  <a:pt x="432" y="213"/>
                </a:lnTo>
                <a:lnTo>
                  <a:pt x="432" y="213"/>
                </a:lnTo>
                <a:lnTo>
                  <a:pt x="432" y="213"/>
                </a:lnTo>
                <a:lnTo>
                  <a:pt x="432" y="214"/>
                </a:lnTo>
                <a:lnTo>
                  <a:pt x="432" y="214"/>
                </a:lnTo>
                <a:lnTo>
                  <a:pt x="432" y="214"/>
                </a:lnTo>
                <a:lnTo>
                  <a:pt x="432" y="214"/>
                </a:lnTo>
                <a:lnTo>
                  <a:pt x="432" y="215"/>
                </a:lnTo>
                <a:lnTo>
                  <a:pt x="432" y="215"/>
                </a:lnTo>
                <a:lnTo>
                  <a:pt x="432" y="215"/>
                </a:lnTo>
                <a:lnTo>
                  <a:pt x="431" y="215"/>
                </a:lnTo>
                <a:lnTo>
                  <a:pt x="431" y="215"/>
                </a:lnTo>
                <a:lnTo>
                  <a:pt x="430" y="215"/>
                </a:lnTo>
                <a:lnTo>
                  <a:pt x="430" y="214"/>
                </a:lnTo>
                <a:lnTo>
                  <a:pt x="430" y="214"/>
                </a:lnTo>
                <a:lnTo>
                  <a:pt x="430" y="214"/>
                </a:lnTo>
                <a:lnTo>
                  <a:pt x="429" y="214"/>
                </a:lnTo>
                <a:lnTo>
                  <a:pt x="429" y="214"/>
                </a:lnTo>
                <a:lnTo>
                  <a:pt x="429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7" y="214"/>
                </a:lnTo>
                <a:lnTo>
                  <a:pt x="427" y="214"/>
                </a:lnTo>
                <a:lnTo>
                  <a:pt x="426" y="214"/>
                </a:lnTo>
                <a:lnTo>
                  <a:pt x="426" y="214"/>
                </a:lnTo>
                <a:lnTo>
                  <a:pt x="425" y="214"/>
                </a:lnTo>
                <a:lnTo>
                  <a:pt x="425" y="214"/>
                </a:lnTo>
                <a:lnTo>
                  <a:pt x="425" y="215"/>
                </a:lnTo>
                <a:lnTo>
                  <a:pt x="425" y="215"/>
                </a:lnTo>
                <a:lnTo>
                  <a:pt x="425" y="216"/>
                </a:lnTo>
                <a:lnTo>
                  <a:pt x="425" y="216"/>
                </a:lnTo>
                <a:lnTo>
                  <a:pt x="425" y="217"/>
                </a:lnTo>
                <a:lnTo>
                  <a:pt x="425" y="217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5" y="219"/>
                </a:lnTo>
                <a:lnTo>
                  <a:pt x="425" y="219"/>
                </a:lnTo>
                <a:lnTo>
                  <a:pt x="424" y="220"/>
                </a:lnTo>
                <a:lnTo>
                  <a:pt x="424" y="220"/>
                </a:lnTo>
                <a:lnTo>
                  <a:pt x="424" y="220"/>
                </a:lnTo>
                <a:lnTo>
                  <a:pt x="423" y="220"/>
                </a:lnTo>
                <a:lnTo>
                  <a:pt x="423" y="221"/>
                </a:lnTo>
                <a:lnTo>
                  <a:pt x="422" y="221"/>
                </a:lnTo>
                <a:lnTo>
                  <a:pt x="422" y="221"/>
                </a:lnTo>
                <a:lnTo>
                  <a:pt x="422" y="220"/>
                </a:lnTo>
                <a:lnTo>
                  <a:pt x="421" y="220"/>
                </a:lnTo>
                <a:lnTo>
                  <a:pt x="421" y="220"/>
                </a:lnTo>
                <a:lnTo>
                  <a:pt x="420" y="220"/>
                </a:lnTo>
                <a:lnTo>
                  <a:pt x="420" y="221"/>
                </a:lnTo>
                <a:lnTo>
                  <a:pt x="420" y="221"/>
                </a:lnTo>
                <a:lnTo>
                  <a:pt x="420" y="222"/>
                </a:lnTo>
                <a:lnTo>
                  <a:pt x="421" y="222"/>
                </a:lnTo>
                <a:lnTo>
                  <a:pt x="421" y="222"/>
                </a:lnTo>
                <a:lnTo>
                  <a:pt x="421" y="223"/>
                </a:lnTo>
                <a:lnTo>
                  <a:pt x="420" y="223"/>
                </a:lnTo>
                <a:lnTo>
                  <a:pt x="420" y="224"/>
                </a:lnTo>
                <a:lnTo>
                  <a:pt x="420" y="224"/>
                </a:lnTo>
                <a:lnTo>
                  <a:pt x="420" y="225"/>
                </a:lnTo>
                <a:lnTo>
                  <a:pt x="420" y="225"/>
                </a:lnTo>
                <a:lnTo>
                  <a:pt x="420" y="225"/>
                </a:lnTo>
                <a:lnTo>
                  <a:pt x="421" y="225"/>
                </a:lnTo>
                <a:lnTo>
                  <a:pt x="421" y="226"/>
                </a:lnTo>
                <a:lnTo>
                  <a:pt x="421" y="226"/>
                </a:lnTo>
                <a:lnTo>
                  <a:pt x="420" y="226"/>
                </a:lnTo>
                <a:lnTo>
                  <a:pt x="420" y="227"/>
                </a:lnTo>
                <a:lnTo>
                  <a:pt x="420" y="227"/>
                </a:lnTo>
                <a:lnTo>
                  <a:pt x="420" y="228"/>
                </a:lnTo>
                <a:lnTo>
                  <a:pt x="420" y="228"/>
                </a:lnTo>
                <a:lnTo>
                  <a:pt x="420" y="228"/>
                </a:lnTo>
                <a:lnTo>
                  <a:pt x="421" y="229"/>
                </a:lnTo>
                <a:lnTo>
                  <a:pt x="421" y="229"/>
                </a:lnTo>
                <a:lnTo>
                  <a:pt x="421" y="229"/>
                </a:lnTo>
                <a:lnTo>
                  <a:pt x="421" y="230"/>
                </a:lnTo>
                <a:lnTo>
                  <a:pt x="422" y="230"/>
                </a:lnTo>
                <a:lnTo>
                  <a:pt x="422" y="230"/>
                </a:lnTo>
                <a:lnTo>
                  <a:pt x="422" y="231"/>
                </a:lnTo>
                <a:lnTo>
                  <a:pt x="422" y="231"/>
                </a:lnTo>
                <a:lnTo>
                  <a:pt x="423" y="231"/>
                </a:lnTo>
                <a:lnTo>
                  <a:pt x="423" y="231"/>
                </a:lnTo>
                <a:lnTo>
                  <a:pt x="423" y="232"/>
                </a:lnTo>
                <a:lnTo>
                  <a:pt x="424" y="232"/>
                </a:lnTo>
                <a:lnTo>
                  <a:pt x="424" y="232"/>
                </a:lnTo>
                <a:lnTo>
                  <a:pt x="424" y="232"/>
                </a:lnTo>
                <a:lnTo>
                  <a:pt x="424" y="233"/>
                </a:lnTo>
                <a:lnTo>
                  <a:pt x="424" y="233"/>
                </a:lnTo>
                <a:lnTo>
                  <a:pt x="424" y="234"/>
                </a:lnTo>
                <a:lnTo>
                  <a:pt x="425" y="234"/>
                </a:lnTo>
                <a:lnTo>
                  <a:pt x="425" y="234"/>
                </a:lnTo>
                <a:lnTo>
                  <a:pt x="425" y="234"/>
                </a:lnTo>
                <a:lnTo>
                  <a:pt x="426" y="234"/>
                </a:lnTo>
                <a:lnTo>
                  <a:pt x="426" y="235"/>
                </a:lnTo>
                <a:lnTo>
                  <a:pt x="427" y="235"/>
                </a:lnTo>
                <a:lnTo>
                  <a:pt x="427" y="235"/>
                </a:lnTo>
                <a:lnTo>
                  <a:pt x="427" y="235"/>
                </a:lnTo>
                <a:lnTo>
                  <a:pt x="428" y="236"/>
                </a:lnTo>
                <a:lnTo>
                  <a:pt x="428" y="236"/>
                </a:lnTo>
                <a:lnTo>
                  <a:pt x="428" y="237"/>
                </a:lnTo>
                <a:lnTo>
                  <a:pt x="428" y="237"/>
                </a:lnTo>
                <a:lnTo>
                  <a:pt x="428" y="238"/>
                </a:lnTo>
                <a:lnTo>
                  <a:pt x="428" y="238"/>
                </a:lnTo>
                <a:lnTo>
                  <a:pt x="428" y="238"/>
                </a:lnTo>
                <a:lnTo>
                  <a:pt x="428" y="238"/>
                </a:lnTo>
                <a:lnTo>
                  <a:pt x="428" y="239"/>
                </a:lnTo>
                <a:lnTo>
                  <a:pt x="428" y="239"/>
                </a:lnTo>
                <a:lnTo>
                  <a:pt x="428" y="239"/>
                </a:lnTo>
                <a:lnTo>
                  <a:pt x="428" y="240"/>
                </a:lnTo>
                <a:lnTo>
                  <a:pt x="428" y="240"/>
                </a:lnTo>
                <a:lnTo>
                  <a:pt x="428" y="241"/>
                </a:lnTo>
                <a:lnTo>
                  <a:pt x="428" y="241"/>
                </a:lnTo>
                <a:lnTo>
                  <a:pt x="428" y="242"/>
                </a:lnTo>
                <a:lnTo>
                  <a:pt x="428" y="242"/>
                </a:lnTo>
                <a:lnTo>
                  <a:pt x="428" y="243"/>
                </a:lnTo>
                <a:lnTo>
                  <a:pt x="428" y="243"/>
                </a:lnTo>
                <a:lnTo>
                  <a:pt x="428" y="243"/>
                </a:lnTo>
                <a:lnTo>
                  <a:pt x="429" y="244"/>
                </a:lnTo>
                <a:lnTo>
                  <a:pt x="429" y="244"/>
                </a:lnTo>
                <a:lnTo>
                  <a:pt x="430" y="244"/>
                </a:lnTo>
                <a:lnTo>
                  <a:pt x="430" y="244"/>
                </a:lnTo>
                <a:lnTo>
                  <a:pt x="431" y="244"/>
                </a:lnTo>
                <a:lnTo>
                  <a:pt x="431" y="245"/>
                </a:lnTo>
                <a:lnTo>
                  <a:pt x="431" y="245"/>
                </a:lnTo>
                <a:lnTo>
                  <a:pt x="431" y="245"/>
                </a:lnTo>
                <a:lnTo>
                  <a:pt x="432" y="245"/>
                </a:lnTo>
                <a:lnTo>
                  <a:pt x="432" y="246"/>
                </a:lnTo>
                <a:lnTo>
                  <a:pt x="432" y="246"/>
                </a:lnTo>
                <a:lnTo>
                  <a:pt x="432" y="246"/>
                </a:lnTo>
                <a:lnTo>
                  <a:pt x="432" y="247"/>
                </a:lnTo>
                <a:lnTo>
                  <a:pt x="432" y="247"/>
                </a:lnTo>
                <a:lnTo>
                  <a:pt x="432" y="247"/>
                </a:lnTo>
                <a:lnTo>
                  <a:pt x="432" y="247"/>
                </a:lnTo>
                <a:lnTo>
                  <a:pt x="432" y="247"/>
                </a:lnTo>
                <a:lnTo>
                  <a:pt x="433" y="247"/>
                </a:lnTo>
                <a:lnTo>
                  <a:pt x="433" y="247"/>
                </a:lnTo>
                <a:lnTo>
                  <a:pt x="433" y="247"/>
                </a:lnTo>
                <a:lnTo>
                  <a:pt x="434" y="247"/>
                </a:lnTo>
                <a:lnTo>
                  <a:pt x="434" y="247"/>
                </a:lnTo>
                <a:lnTo>
                  <a:pt x="435" y="247"/>
                </a:lnTo>
                <a:lnTo>
                  <a:pt x="435" y="247"/>
                </a:lnTo>
                <a:lnTo>
                  <a:pt x="435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8"/>
                </a:lnTo>
                <a:lnTo>
                  <a:pt x="436" y="248"/>
                </a:lnTo>
                <a:lnTo>
                  <a:pt x="436" y="249"/>
                </a:lnTo>
                <a:lnTo>
                  <a:pt x="436" y="249"/>
                </a:lnTo>
                <a:lnTo>
                  <a:pt x="436" y="250"/>
                </a:lnTo>
                <a:lnTo>
                  <a:pt x="436" y="250"/>
                </a:lnTo>
                <a:lnTo>
                  <a:pt x="436" y="251"/>
                </a:lnTo>
                <a:lnTo>
                  <a:pt x="436" y="251"/>
                </a:lnTo>
                <a:lnTo>
                  <a:pt x="436" y="251"/>
                </a:lnTo>
                <a:lnTo>
                  <a:pt x="435" y="252"/>
                </a:lnTo>
                <a:lnTo>
                  <a:pt x="435" y="252"/>
                </a:lnTo>
                <a:lnTo>
                  <a:pt x="435" y="252"/>
                </a:lnTo>
                <a:lnTo>
                  <a:pt x="435" y="253"/>
                </a:lnTo>
                <a:lnTo>
                  <a:pt x="434" y="253"/>
                </a:lnTo>
                <a:lnTo>
                  <a:pt x="434" y="253"/>
                </a:lnTo>
                <a:lnTo>
                  <a:pt x="434" y="253"/>
                </a:lnTo>
                <a:lnTo>
                  <a:pt x="434" y="254"/>
                </a:lnTo>
                <a:lnTo>
                  <a:pt x="434" y="254"/>
                </a:lnTo>
                <a:lnTo>
                  <a:pt x="434" y="254"/>
                </a:lnTo>
                <a:lnTo>
                  <a:pt x="435" y="255"/>
                </a:lnTo>
                <a:lnTo>
                  <a:pt x="435" y="255"/>
                </a:lnTo>
                <a:lnTo>
                  <a:pt x="435" y="255"/>
                </a:lnTo>
                <a:lnTo>
                  <a:pt x="435" y="255"/>
                </a:lnTo>
                <a:lnTo>
                  <a:pt x="435" y="256"/>
                </a:lnTo>
                <a:lnTo>
                  <a:pt x="435" y="256"/>
                </a:lnTo>
                <a:lnTo>
                  <a:pt x="435" y="257"/>
                </a:lnTo>
                <a:lnTo>
                  <a:pt x="435" y="257"/>
                </a:lnTo>
                <a:lnTo>
                  <a:pt x="435" y="257"/>
                </a:lnTo>
                <a:lnTo>
                  <a:pt x="435" y="258"/>
                </a:lnTo>
                <a:lnTo>
                  <a:pt x="435" y="258"/>
                </a:lnTo>
                <a:lnTo>
                  <a:pt x="435" y="259"/>
                </a:lnTo>
                <a:lnTo>
                  <a:pt x="435" y="259"/>
                </a:lnTo>
                <a:lnTo>
                  <a:pt x="435" y="259"/>
                </a:lnTo>
                <a:lnTo>
                  <a:pt x="436" y="260"/>
                </a:lnTo>
                <a:lnTo>
                  <a:pt x="436" y="260"/>
                </a:lnTo>
                <a:lnTo>
                  <a:pt x="436" y="261"/>
                </a:lnTo>
                <a:lnTo>
                  <a:pt x="435" y="261"/>
                </a:lnTo>
                <a:lnTo>
                  <a:pt x="435" y="261"/>
                </a:lnTo>
                <a:lnTo>
                  <a:pt x="435" y="261"/>
                </a:lnTo>
                <a:lnTo>
                  <a:pt x="435" y="261"/>
                </a:lnTo>
                <a:lnTo>
                  <a:pt x="435" y="262"/>
                </a:lnTo>
                <a:lnTo>
                  <a:pt x="434" y="262"/>
                </a:lnTo>
                <a:lnTo>
                  <a:pt x="434" y="262"/>
                </a:lnTo>
                <a:lnTo>
                  <a:pt x="434" y="261"/>
                </a:lnTo>
                <a:lnTo>
                  <a:pt x="433" y="261"/>
                </a:lnTo>
                <a:lnTo>
                  <a:pt x="433" y="261"/>
                </a:lnTo>
                <a:lnTo>
                  <a:pt x="432" y="261"/>
                </a:lnTo>
                <a:lnTo>
                  <a:pt x="432" y="261"/>
                </a:lnTo>
                <a:lnTo>
                  <a:pt x="431" y="261"/>
                </a:lnTo>
                <a:lnTo>
                  <a:pt x="431" y="261"/>
                </a:lnTo>
                <a:lnTo>
                  <a:pt x="430" y="261"/>
                </a:lnTo>
                <a:lnTo>
                  <a:pt x="430" y="261"/>
                </a:lnTo>
                <a:lnTo>
                  <a:pt x="429" y="260"/>
                </a:lnTo>
                <a:lnTo>
                  <a:pt x="429" y="259"/>
                </a:lnTo>
                <a:lnTo>
                  <a:pt x="428" y="259"/>
                </a:lnTo>
                <a:lnTo>
                  <a:pt x="428" y="259"/>
                </a:lnTo>
                <a:lnTo>
                  <a:pt x="428" y="259"/>
                </a:lnTo>
                <a:lnTo>
                  <a:pt x="427" y="258"/>
                </a:lnTo>
                <a:lnTo>
                  <a:pt x="427" y="258"/>
                </a:lnTo>
                <a:lnTo>
                  <a:pt x="426" y="258"/>
                </a:lnTo>
                <a:lnTo>
                  <a:pt x="426" y="258"/>
                </a:lnTo>
                <a:lnTo>
                  <a:pt x="425" y="258"/>
                </a:lnTo>
                <a:lnTo>
                  <a:pt x="425" y="259"/>
                </a:lnTo>
                <a:lnTo>
                  <a:pt x="424" y="259"/>
                </a:lnTo>
                <a:lnTo>
                  <a:pt x="424" y="259"/>
                </a:lnTo>
                <a:lnTo>
                  <a:pt x="424" y="260"/>
                </a:lnTo>
                <a:lnTo>
                  <a:pt x="424" y="260"/>
                </a:lnTo>
                <a:lnTo>
                  <a:pt x="424" y="260"/>
                </a:lnTo>
                <a:lnTo>
                  <a:pt x="424" y="261"/>
                </a:lnTo>
                <a:lnTo>
                  <a:pt x="423" y="261"/>
                </a:lnTo>
                <a:lnTo>
                  <a:pt x="423" y="261"/>
                </a:lnTo>
                <a:lnTo>
                  <a:pt x="422" y="261"/>
                </a:lnTo>
                <a:lnTo>
                  <a:pt x="422" y="262"/>
                </a:lnTo>
                <a:lnTo>
                  <a:pt x="421" y="261"/>
                </a:lnTo>
                <a:lnTo>
                  <a:pt x="421" y="261"/>
                </a:lnTo>
                <a:lnTo>
                  <a:pt x="421" y="261"/>
                </a:lnTo>
                <a:lnTo>
                  <a:pt x="420" y="261"/>
                </a:lnTo>
                <a:lnTo>
                  <a:pt x="420" y="260"/>
                </a:lnTo>
                <a:lnTo>
                  <a:pt x="420" y="260"/>
                </a:lnTo>
                <a:lnTo>
                  <a:pt x="421" y="259"/>
                </a:lnTo>
                <a:lnTo>
                  <a:pt x="420" y="259"/>
                </a:lnTo>
                <a:lnTo>
                  <a:pt x="420" y="259"/>
                </a:lnTo>
                <a:lnTo>
                  <a:pt x="420" y="259"/>
                </a:lnTo>
                <a:lnTo>
                  <a:pt x="420" y="259"/>
                </a:lnTo>
                <a:lnTo>
                  <a:pt x="419" y="259"/>
                </a:lnTo>
                <a:lnTo>
                  <a:pt x="419" y="259"/>
                </a:lnTo>
                <a:lnTo>
                  <a:pt x="418" y="260"/>
                </a:lnTo>
                <a:lnTo>
                  <a:pt x="418" y="260"/>
                </a:lnTo>
                <a:lnTo>
                  <a:pt x="417" y="260"/>
                </a:lnTo>
                <a:lnTo>
                  <a:pt x="417" y="260"/>
                </a:lnTo>
                <a:lnTo>
                  <a:pt x="416" y="260"/>
                </a:lnTo>
                <a:lnTo>
                  <a:pt x="416" y="260"/>
                </a:lnTo>
                <a:lnTo>
                  <a:pt x="416" y="260"/>
                </a:lnTo>
                <a:lnTo>
                  <a:pt x="415" y="260"/>
                </a:lnTo>
                <a:lnTo>
                  <a:pt x="415" y="260"/>
                </a:lnTo>
                <a:lnTo>
                  <a:pt x="414" y="260"/>
                </a:lnTo>
                <a:lnTo>
                  <a:pt x="414" y="259"/>
                </a:lnTo>
                <a:lnTo>
                  <a:pt x="413" y="259"/>
                </a:lnTo>
                <a:lnTo>
                  <a:pt x="413" y="259"/>
                </a:lnTo>
                <a:lnTo>
                  <a:pt x="413" y="259"/>
                </a:lnTo>
                <a:lnTo>
                  <a:pt x="413" y="258"/>
                </a:lnTo>
                <a:lnTo>
                  <a:pt x="412" y="258"/>
                </a:lnTo>
                <a:lnTo>
                  <a:pt x="412" y="257"/>
                </a:lnTo>
                <a:lnTo>
                  <a:pt x="412" y="257"/>
                </a:lnTo>
                <a:lnTo>
                  <a:pt x="412" y="257"/>
                </a:lnTo>
                <a:lnTo>
                  <a:pt x="411" y="256"/>
                </a:lnTo>
                <a:lnTo>
                  <a:pt x="411" y="256"/>
                </a:lnTo>
                <a:lnTo>
                  <a:pt x="411" y="256"/>
                </a:lnTo>
                <a:lnTo>
                  <a:pt x="411" y="256"/>
                </a:lnTo>
                <a:lnTo>
                  <a:pt x="411" y="255"/>
                </a:lnTo>
                <a:lnTo>
                  <a:pt x="410" y="255"/>
                </a:lnTo>
                <a:lnTo>
                  <a:pt x="410" y="255"/>
                </a:lnTo>
                <a:lnTo>
                  <a:pt x="409" y="255"/>
                </a:lnTo>
                <a:lnTo>
                  <a:pt x="409" y="255"/>
                </a:lnTo>
                <a:lnTo>
                  <a:pt x="409" y="255"/>
                </a:lnTo>
                <a:lnTo>
                  <a:pt x="408" y="255"/>
                </a:lnTo>
                <a:lnTo>
                  <a:pt x="408" y="255"/>
                </a:lnTo>
                <a:lnTo>
                  <a:pt x="408" y="254"/>
                </a:lnTo>
                <a:lnTo>
                  <a:pt x="408" y="254"/>
                </a:lnTo>
                <a:lnTo>
                  <a:pt x="407" y="253"/>
                </a:lnTo>
                <a:lnTo>
                  <a:pt x="407" y="253"/>
                </a:lnTo>
                <a:lnTo>
                  <a:pt x="407" y="252"/>
                </a:lnTo>
                <a:lnTo>
                  <a:pt x="407" y="252"/>
                </a:lnTo>
                <a:lnTo>
                  <a:pt x="407" y="252"/>
                </a:lnTo>
                <a:lnTo>
                  <a:pt x="407" y="252"/>
                </a:lnTo>
                <a:lnTo>
                  <a:pt x="407" y="251"/>
                </a:lnTo>
                <a:lnTo>
                  <a:pt x="407" y="251"/>
                </a:lnTo>
                <a:lnTo>
                  <a:pt x="407" y="251"/>
                </a:lnTo>
                <a:lnTo>
                  <a:pt x="407" y="251"/>
                </a:lnTo>
                <a:lnTo>
                  <a:pt x="407" y="251"/>
                </a:lnTo>
                <a:lnTo>
                  <a:pt x="408" y="251"/>
                </a:lnTo>
                <a:lnTo>
                  <a:pt x="408" y="251"/>
                </a:lnTo>
                <a:lnTo>
                  <a:pt x="408" y="250"/>
                </a:lnTo>
                <a:lnTo>
                  <a:pt x="409" y="250"/>
                </a:lnTo>
                <a:lnTo>
                  <a:pt x="409" y="250"/>
                </a:lnTo>
                <a:lnTo>
                  <a:pt x="409" y="250"/>
                </a:lnTo>
                <a:lnTo>
                  <a:pt x="410" y="250"/>
                </a:lnTo>
                <a:lnTo>
                  <a:pt x="410" y="250"/>
                </a:lnTo>
                <a:lnTo>
                  <a:pt x="410" y="249"/>
                </a:lnTo>
                <a:lnTo>
                  <a:pt x="411" y="249"/>
                </a:lnTo>
                <a:lnTo>
                  <a:pt x="411" y="249"/>
                </a:lnTo>
                <a:lnTo>
                  <a:pt x="411" y="248"/>
                </a:lnTo>
                <a:lnTo>
                  <a:pt x="410" y="248"/>
                </a:lnTo>
                <a:lnTo>
                  <a:pt x="410" y="248"/>
                </a:lnTo>
                <a:lnTo>
                  <a:pt x="410" y="248"/>
                </a:lnTo>
                <a:lnTo>
                  <a:pt x="409" y="248"/>
                </a:lnTo>
                <a:lnTo>
                  <a:pt x="409" y="248"/>
                </a:lnTo>
                <a:lnTo>
                  <a:pt x="408" y="247"/>
                </a:lnTo>
                <a:lnTo>
                  <a:pt x="408" y="247"/>
                </a:lnTo>
                <a:lnTo>
                  <a:pt x="408" y="247"/>
                </a:lnTo>
                <a:lnTo>
                  <a:pt x="407" y="248"/>
                </a:lnTo>
                <a:lnTo>
                  <a:pt x="407" y="248"/>
                </a:lnTo>
                <a:lnTo>
                  <a:pt x="407" y="249"/>
                </a:lnTo>
                <a:lnTo>
                  <a:pt x="407" y="249"/>
                </a:lnTo>
                <a:lnTo>
                  <a:pt x="407" y="249"/>
                </a:lnTo>
                <a:lnTo>
                  <a:pt x="407" y="249"/>
                </a:lnTo>
                <a:lnTo>
                  <a:pt x="406" y="249"/>
                </a:lnTo>
                <a:lnTo>
                  <a:pt x="406" y="249"/>
                </a:lnTo>
                <a:lnTo>
                  <a:pt x="405" y="249"/>
                </a:lnTo>
                <a:lnTo>
                  <a:pt x="405" y="249"/>
                </a:lnTo>
                <a:lnTo>
                  <a:pt x="404" y="249"/>
                </a:lnTo>
                <a:lnTo>
                  <a:pt x="404" y="249"/>
                </a:lnTo>
                <a:lnTo>
                  <a:pt x="404" y="250"/>
                </a:lnTo>
                <a:lnTo>
                  <a:pt x="404" y="250"/>
                </a:lnTo>
                <a:lnTo>
                  <a:pt x="404" y="250"/>
                </a:lnTo>
                <a:lnTo>
                  <a:pt x="405" y="250"/>
                </a:lnTo>
                <a:lnTo>
                  <a:pt x="405" y="251"/>
                </a:lnTo>
                <a:lnTo>
                  <a:pt x="405" y="251"/>
                </a:lnTo>
                <a:lnTo>
                  <a:pt x="404" y="251"/>
                </a:lnTo>
                <a:lnTo>
                  <a:pt x="404" y="251"/>
                </a:lnTo>
                <a:lnTo>
                  <a:pt x="403" y="251"/>
                </a:lnTo>
                <a:lnTo>
                  <a:pt x="403" y="252"/>
                </a:lnTo>
                <a:lnTo>
                  <a:pt x="403" y="251"/>
                </a:lnTo>
                <a:lnTo>
                  <a:pt x="403" y="251"/>
                </a:lnTo>
                <a:lnTo>
                  <a:pt x="402" y="251"/>
                </a:lnTo>
                <a:lnTo>
                  <a:pt x="402" y="251"/>
                </a:lnTo>
                <a:lnTo>
                  <a:pt x="401" y="251"/>
                </a:lnTo>
                <a:lnTo>
                  <a:pt x="401" y="251"/>
                </a:lnTo>
                <a:lnTo>
                  <a:pt x="400" y="251"/>
                </a:lnTo>
                <a:lnTo>
                  <a:pt x="400" y="251"/>
                </a:lnTo>
                <a:lnTo>
                  <a:pt x="399" y="251"/>
                </a:lnTo>
                <a:lnTo>
                  <a:pt x="399" y="251"/>
                </a:lnTo>
                <a:lnTo>
                  <a:pt x="399" y="251"/>
                </a:lnTo>
                <a:lnTo>
                  <a:pt x="398" y="251"/>
                </a:lnTo>
                <a:lnTo>
                  <a:pt x="398" y="251"/>
                </a:lnTo>
                <a:lnTo>
                  <a:pt x="397" y="251"/>
                </a:lnTo>
                <a:lnTo>
                  <a:pt x="397" y="251"/>
                </a:lnTo>
                <a:lnTo>
                  <a:pt x="397" y="250"/>
                </a:lnTo>
                <a:lnTo>
                  <a:pt x="396" y="250"/>
                </a:lnTo>
                <a:lnTo>
                  <a:pt x="396" y="251"/>
                </a:lnTo>
                <a:lnTo>
                  <a:pt x="396" y="251"/>
                </a:lnTo>
                <a:lnTo>
                  <a:pt x="395" y="251"/>
                </a:lnTo>
                <a:lnTo>
                  <a:pt x="395" y="251"/>
                </a:lnTo>
                <a:lnTo>
                  <a:pt x="395" y="251"/>
                </a:lnTo>
                <a:lnTo>
                  <a:pt x="395" y="251"/>
                </a:lnTo>
                <a:lnTo>
                  <a:pt x="394" y="251"/>
                </a:lnTo>
                <a:lnTo>
                  <a:pt x="394" y="252"/>
                </a:lnTo>
                <a:lnTo>
                  <a:pt x="394" y="252"/>
                </a:lnTo>
                <a:lnTo>
                  <a:pt x="394" y="253"/>
                </a:lnTo>
                <a:lnTo>
                  <a:pt x="394" y="253"/>
                </a:lnTo>
                <a:lnTo>
                  <a:pt x="394" y="254"/>
                </a:lnTo>
                <a:lnTo>
                  <a:pt x="393" y="254"/>
                </a:lnTo>
                <a:lnTo>
                  <a:pt x="393" y="255"/>
                </a:lnTo>
                <a:lnTo>
                  <a:pt x="392" y="255"/>
                </a:lnTo>
                <a:lnTo>
                  <a:pt x="392" y="255"/>
                </a:lnTo>
                <a:lnTo>
                  <a:pt x="392" y="255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0" y="254"/>
                </a:lnTo>
                <a:lnTo>
                  <a:pt x="390" y="253"/>
                </a:lnTo>
                <a:lnTo>
                  <a:pt x="389" y="253"/>
                </a:lnTo>
                <a:lnTo>
                  <a:pt x="389" y="253"/>
                </a:lnTo>
                <a:lnTo>
                  <a:pt x="389" y="253"/>
                </a:lnTo>
                <a:lnTo>
                  <a:pt x="388" y="253"/>
                </a:lnTo>
                <a:lnTo>
                  <a:pt x="388" y="252"/>
                </a:lnTo>
                <a:lnTo>
                  <a:pt x="388" y="252"/>
                </a:lnTo>
                <a:lnTo>
                  <a:pt x="387" y="252"/>
                </a:lnTo>
                <a:lnTo>
                  <a:pt x="387" y="252"/>
                </a:lnTo>
                <a:lnTo>
                  <a:pt x="386" y="252"/>
                </a:lnTo>
                <a:lnTo>
                  <a:pt x="386" y="251"/>
                </a:lnTo>
                <a:lnTo>
                  <a:pt x="385" y="251"/>
                </a:lnTo>
                <a:lnTo>
                  <a:pt x="385" y="251"/>
                </a:lnTo>
                <a:lnTo>
                  <a:pt x="385" y="251"/>
                </a:lnTo>
                <a:lnTo>
                  <a:pt x="384" y="251"/>
                </a:lnTo>
                <a:lnTo>
                  <a:pt x="384" y="251"/>
                </a:lnTo>
                <a:lnTo>
                  <a:pt x="384" y="251"/>
                </a:lnTo>
                <a:lnTo>
                  <a:pt x="384" y="250"/>
                </a:lnTo>
                <a:lnTo>
                  <a:pt x="383" y="250"/>
                </a:lnTo>
                <a:lnTo>
                  <a:pt x="383" y="250"/>
                </a:lnTo>
                <a:lnTo>
                  <a:pt x="382" y="250"/>
                </a:lnTo>
                <a:lnTo>
                  <a:pt x="382" y="250"/>
                </a:lnTo>
                <a:lnTo>
                  <a:pt x="382" y="250"/>
                </a:lnTo>
                <a:lnTo>
                  <a:pt x="381" y="250"/>
                </a:lnTo>
                <a:lnTo>
                  <a:pt x="381" y="250"/>
                </a:lnTo>
                <a:lnTo>
                  <a:pt x="381" y="250"/>
                </a:lnTo>
                <a:lnTo>
                  <a:pt x="381" y="249"/>
                </a:lnTo>
                <a:lnTo>
                  <a:pt x="381" y="249"/>
                </a:lnTo>
                <a:lnTo>
                  <a:pt x="380" y="249"/>
                </a:lnTo>
                <a:lnTo>
                  <a:pt x="380" y="249"/>
                </a:lnTo>
                <a:lnTo>
                  <a:pt x="379" y="249"/>
                </a:lnTo>
                <a:lnTo>
                  <a:pt x="378" y="249"/>
                </a:lnTo>
                <a:lnTo>
                  <a:pt x="378" y="248"/>
                </a:lnTo>
                <a:lnTo>
                  <a:pt x="377" y="248"/>
                </a:lnTo>
                <a:lnTo>
                  <a:pt x="377" y="248"/>
                </a:lnTo>
                <a:lnTo>
                  <a:pt x="376" y="249"/>
                </a:lnTo>
                <a:lnTo>
                  <a:pt x="376" y="249"/>
                </a:lnTo>
                <a:lnTo>
                  <a:pt x="375" y="249"/>
                </a:lnTo>
                <a:lnTo>
                  <a:pt x="375" y="249"/>
                </a:lnTo>
                <a:lnTo>
                  <a:pt x="375" y="248"/>
                </a:lnTo>
                <a:lnTo>
                  <a:pt x="374" y="248"/>
                </a:lnTo>
                <a:lnTo>
                  <a:pt x="374" y="248"/>
                </a:lnTo>
                <a:lnTo>
                  <a:pt x="374" y="247"/>
                </a:lnTo>
                <a:lnTo>
                  <a:pt x="374" y="246"/>
                </a:lnTo>
                <a:lnTo>
                  <a:pt x="374" y="246"/>
                </a:lnTo>
                <a:lnTo>
                  <a:pt x="374" y="246"/>
                </a:lnTo>
                <a:lnTo>
                  <a:pt x="373" y="246"/>
                </a:lnTo>
                <a:lnTo>
                  <a:pt x="373" y="246"/>
                </a:lnTo>
                <a:lnTo>
                  <a:pt x="373" y="246"/>
                </a:lnTo>
                <a:lnTo>
                  <a:pt x="373" y="245"/>
                </a:lnTo>
                <a:lnTo>
                  <a:pt x="372" y="245"/>
                </a:lnTo>
                <a:lnTo>
                  <a:pt x="372" y="245"/>
                </a:lnTo>
                <a:lnTo>
                  <a:pt x="372" y="245"/>
                </a:lnTo>
                <a:lnTo>
                  <a:pt x="371" y="245"/>
                </a:lnTo>
                <a:lnTo>
                  <a:pt x="371" y="245"/>
                </a:lnTo>
                <a:lnTo>
                  <a:pt x="370" y="245"/>
                </a:lnTo>
                <a:lnTo>
                  <a:pt x="370" y="245"/>
                </a:lnTo>
                <a:lnTo>
                  <a:pt x="370" y="245"/>
                </a:lnTo>
                <a:lnTo>
                  <a:pt x="370" y="244"/>
                </a:lnTo>
                <a:lnTo>
                  <a:pt x="370" y="244"/>
                </a:lnTo>
                <a:lnTo>
                  <a:pt x="369" y="244"/>
                </a:lnTo>
                <a:lnTo>
                  <a:pt x="369" y="244"/>
                </a:lnTo>
                <a:lnTo>
                  <a:pt x="368" y="244"/>
                </a:lnTo>
                <a:lnTo>
                  <a:pt x="367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5"/>
                </a:lnTo>
                <a:lnTo>
                  <a:pt x="366" y="245"/>
                </a:lnTo>
                <a:lnTo>
                  <a:pt x="365" y="245"/>
                </a:lnTo>
                <a:lnTo>
                  <a:pt x="365" y="245"/>
                </a:lnTo>
                <a:lnTo>
                  <a:pt x="364" y="244"/>
                </a:lnTo>
                <a:lnTo>
                  <a:pt x="364" y="244"/>
                </a:lnTo>
                <a:lnTo>
                  <a:pt x="363" y="244"/>
                </a:lnTo>
                <a:lnTo>
                  <a:pt x="363" y="245"/>
                </a:lnTo>
                <a:lnTo>
                  <a:pt x="363" y="245"/>
                </a:lnTo>
                <a:lnTo>
                  <a:pt x="362" y="245"/>
                </a:lnTo>
                <a:lnTo>
                  <a:pt x="362" y="245"/>
                </a:lnTo>
                <a:lnTo>
                  <a:pt x="362" y="244"/>
                </a:lnTo>
                <a:lnTo>
                  <a:pt x="362" y="244"/>
                </a:lnTo>
                <a:lnTo>
                  <a:pt x="362" y="243"/>
                </a:lnTo>
                <a:lnTo>
                  <a:pt x="362" y="243"/>
                </a:lnTo>
                <a:lnTo>
                  <a:pt x="361" y="243"/>
                </a:lnTo>
                <a:lnTo>
                  <a:pt x="361" y="244"/>
                </a:lnTo>
                <a:lnTo>
                  <a:pt x="360" y="244"/>
                </a:lnTo>
                <a:lnTo>
                  <a:pt x="360" y="244"/>
                </a:lnTo>
                <a:lnTo>
                  <a:pt x="360" y="244"/>
                </a:lnTo>
                <a:lnTo>
                  <a:pt x="359" y="243"/>
                </a:lnTo>
                <a:lnTo>
                  <a:pt x="359" y="243"/>
                </a:lnTo>
                <a:lnTo>
                  <a:pt x="359" y="243"/>
                </a:lnTo>
                <a:lnTo>
                  <a:pt x="358" y="243"/>
                </a:lnTo>
                <a:lnTo>
                  <a:pt x="358" y="243"/>
                </a:lnTo>
                <a:lnTo>
                  <a:pt x="358" y="242"/>
                </a:lnTo>
                <a:lnTo>
                  <a:pt x="358" y="242"/>
                </a:lnTo>
                <a:lnTo>
                  <a:pt x="357" y="241"/>
                </a:lnTo>
                <a:lnTo>
                  <a:pt x="358" y="241"/>
                </a:lnTo>
                <a:lnTo>
                  <a:pt x="358" y="240"/>
                </a:lnTo>
                <a:lnTo>
                  <a:pt x="357" y="240"/>
                </a:lnTo>
                <a:lnTo>
                  <a:pt x="357" y="240"/>
                </a:lnTo>
                <a:lnTo>
                  <a:pt x="357" y="240"/>
                </a:lnTo>
                <a:lnTo>
                  <a:pt x="356" y="240"/>
                </a:lnTo>
                <a:lnTo>
                  <a:pt x="356" y="241"/>
                </a:lnTo>
                <a:lnTo>
                  <a:pt x="355" y="241"/>
                </a:lnTo>
                <a:lnTo>
                  <a:pt x="355" y="242"/>
                </a:lnTo>
                <a:lnTo>
                  <a:pt x="355" y="242"/>
                </a:lnTo>
                <a:lnTo>
                  <a:pt x="355" y="243"/>
                </a:lnTo>
                <a:lnTo>
                  <a:pt x="355" y="243"/>
                </a:lnTo>
                <a:lnTo>
                  <a:pt x="355" y="243"/>
                </a:lnTo>
                <a:lnTo>
                  <a:pt x="354" y="243"/>
                </a:lnTo>
                <a:lnTo>
                  <a:pt x="354" y="244"/>
                </a:lnTo>
                <a:lnTo>
                  <a:pt x="354" y="244"/>
                </a:lnTo>
                <a:lnTo>
                  <a:pt x="353" y="245"/>
                </a:lnTo>
                <a:lnTo>
                  <a:pt x="353" y="245"/>
                </a:lnTo>
                <a:lnTo>
                  <a:pt x="353" y="245"/>
                </a:lnTo>
                <a:lnTo>
                  <a:pt x="353" y="246"/>
                </a:lnTo>
                <a:lnTo>
                  <a:pt x="353" y="246"/>
                </a:lnTo>
                <a:lnTo>
                  <a:pt x="353" y="246"/>
                </a:lnTo>
                <a:lnTo>
                  <a:pt x="353" y="247"/>
                </a:lnTo>
                <a:lnTo>
                  <a:pt x="354" y="247"/>
                </a:lnTo>
                <a:lnTo>
                  <a:pt x="354" y="247"/>
                </a:lnTo>
                <a:lnTo>
                  <a:pt x="354" y="247"/>
                </a:lnTo>
                <a:lnTo>
                  <a:pt x="354" y="247"/>
                </a:lnTo>
                <a:lnTo>
                  <a:pt x="355" y="247"/>
                </a:lnTo>
                <a:lnTo>
                  <a:pt x="355" y="247"/>
                </a:lnTo>
                <a:lnTo>
                  <a:pt x="356" y="247"/>
                </a:lnTo>
                <a:lnTo>
                  <a:pt x="356" y="247"/>
                </a:lnTo>
                <a:lnTo>
                  <a:pt x="356" y="247"/>
                </a:lnTo>
                <a:lnTo>
                  <a:pt x="356" y="247"/>
                </a:lnTo>
                <a:lnTo>
                  <a:pt x="357" y="247"/>
                </a:lnTo>
                <a:lnTo>
                  <a:pt x="357" y="246"/>
                </a:lnTo>
                <a:lnTo>
                  <a:pt x="357" y="247"/>
                </a:lnTo>
                <a:lnTo>
                  <a:pt x="357" y="247"/>
                </a:lnTo>
                <a:lnTo>
                  <a:pt x="357" y="247"/>
                </a:lnTo>
                <a:lnTo>
                  <a:pt x="358" y="247"/>
                </a:lnTo>
                <a:lnTo>
                  <a:pt x="357" y="247"/>
                </a:lnTo>
                <a:lnTo>
                  <a:pt x="357" y="248"/>
                </a:lnTo>
                <a:lnTo>
                  <a:pt x="358" y="248"/>
                </a:lnTo>
                <a:lnTo>
                  <a:pt x="358" y="248"/>
                </a:lnTo>
                <a:lnTo>
                  <a:pt x="357" y="248"/>
                </a:lnTo>
                <a:lnTo>
                  <a:pt x="357" y="248"/>
                </a:lnTo>
                <a:lnTo>
                  <a:pt x="357" y="248"/>
                </a:lnTo>
                <a:lnTo>
                  <a:pt x="356" y="248"/>
                </a:lnTo>
                <a:lnTo>
                  <a:pt x="356" y="248"/>
                </a:lnTo>
                <a:lnTo>
                  <a:pt x="356" y="248"/>
                </a:lnTo>
                <a:lnTo>
                  <a:pt x="356" y="249"/>
                </a:lnTo>
                <a:lnTo>
                  <a:pt x="356" y="249"/>
                </a:lnTo>
                <a:lnTo>
                  <a:pt x="356" y="250"/>
                </a:lnTo>
                <a:lnTo>
                  <a:pt x="356" y="250"/>
                </a:lnTo>
                <a:lnTo>
                  <a:pt x="355" y="250"/>
                </a:lnTo>
                <a:lnTo>
                  <a:pt x="355" y="251"/>
                </a:lnTo>
                <a:lnTo>
                  <a:pt x="355" y="251"/>
                </a:lnTo>
                <a:lnTo>
                  <a:pt x="354" y="251"/>
                </a:lnTo>
                <a:lnTo>
                  <a:pt x="354" y="251"/>
                </a:lnTo>
                <a:lnTo>
                  <a:pt x="353" y="251"/>
                </a:lnTo>
                <a:lnTo>
                  <a:pt x="353" y="252"/>
                </a:lnTo>
                <a:lnTo>
                  <a:pt x="353" y="252"/>
                </a:lnTo>
                <a:lnTo>
                  <a:pt x="353" y="252"/>
                </a:lnTo>
                <a:lnTo>
                  <a:pt x="353" y="253"/>
                </a:lnTo>
                <a:lnTo>
                  <a:pt x="353" y="253"/>
                </a:lnTo>
                <a:lnTo>
                  <a:pt x="353" y="253"/>
                </a:lnTo>
                <a:lnTo>
                  <a:pt x="353" y="253"/>
                </a:lnTo>
                <a:lnTo>
                  <a:pt x="353" y="253"/>
                </a:lnTo>
                <a:lnTo>
                  <a:pt x="352" y="253"/>
                </a:lnTo>
                <a:lnTo>
                  <a:pt x="352" y="253"/>
                </a:lnTo>
                <a:lnTo>
                  <a:pt x="351" y="253"/>
                </a:lnTo>
                <a:lnTo>
                  <a:pt x="351" y="253"/>
                </a:lnTo>
                <a:lnTo>
                  <a:pt x="350" y="253"/>
                </a:lnTo>
                <a:lnTo>
                  <a:pt x="350" y="254"/>
                </a:lnTo>
                <a:lnTo>
                  <a:pt x="350" y="254"/>
                </a:lnTo>
                <a:lnTo>
                  <a:pt x="350" y="254"/>
                </a:lnTo>
                <a:lnTo>
                  <a:pt x="349" y="254"/>
                </a:lnTo>
                <a:lnTo>
                  <a:pt x="349" y="255"/>
                </a:lnTo>
                <a:lnTo>
                  <a:pt x="349" y="255"/>
                </a:lnTo>
                <a:lnTo>
                  <a:pt x="349" y="255"/>
                </a:lnTo>
                <a:lnTo>
                  <a:pt x="349" y="256"/>
                </a:lnTo>
                <a:lnTo>
                  <a:pt x="349" y="256"/>
                </a:lnTo>
                <a:lnTo>
                  <a:pt x="349" y="256"/>
                </a:lnTo>
                <a:lnTo>
                  <a:pt x="350" y="256"/>
                </a:lnTo>
                <a:lnTo>
                  <a:pt x="350" y="256"/>
                </a:lnTo>
                <a:lnTo>
                  <a:pt x="351" y="256"/>
                </a:lnTo>
                <a:lnTo>
                  <a:pt x="351" y="257"/>
                </a:lnTo>
                <a:lnTo>
                  <a:pt x="351" y="257"/>
                </a:lnTo>
                <a:lnTo>
                  <a:pt x="351" y="257"/>
                </a:lnTo>
                <a:lnTo>
                  <a:pt x="352" y="258"/>
                </a:lnTo>
                <a:lnTo>
                  <a:pt x="352" y="258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4" y="260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5" y="259"/>
                </a:lnTo>
                <a:lnTo>
                  <a:pt x="355" y="260"/>
                </a:lnTo>
                <a:lnTo>
                  <a:pt x="355" y="260"/>
                </a:lnTo>
                <a:lnTo>
                  <a:pt x="355" y="260"/>
                </a:lnTo>
                <a:lnTo>
                  <a:pt x="356" y="261"/>
                </a:lnTo>
                <a:lnTo>
                  <a:pt x="355" y="261"/>
                </a:lnTo>
                <a:lnTo>
                  <a:pt x="355" y="261"/>
                </a:lnTo>
                <a:lnTo>
                  <a:pt x="354" y="261"/>
                </a:lnTo>
                <a:lnTo>
                  <a:pt x="354" y="261"/>
                </a:lnTo>
                <a:lnTo>
                  <a:pt x="354" y="262"/>
                </a:lnTo>
                <a:lnTo>
                  <a:pt x="353" y="262"/>
                </a:lnTo>
                <a:lnTo>
                  <a:pt x="353" y="261"/>
                </a:lnTo>
                <a:lnTo>
                  <a:pt x="353" y="261"/>
                </a:lnTo>
                <a:lnTo>
                  <a:pt x="352" y="261"/>
                </a:lnTo>
                <a:lnTo>
                  <a:pt x="352" y="261"/>
                </a:lnTo>
                <a:lnTo>
                  <a:pt x="351" y="262"/>
                </a:lnTo>
                <a:lnTo>
                  <a:pt x="351" y="262"/>
                </a:lnTo>
                <a:lnTo>
                  <a:pt x="351" y="262"/>
                </a:lnTo>
                <a:lnTo>
                  <a:pt x="351" y="263"/>
                </a:lnTo>
                <a:lnTo>
                  <a:pt x="350" y="263"/>
                </a:lnTo>
                <a:lnTo>
                  <a:pt x="350" y="262"/>
                </a:lnTo>
                <a:lnTo>
                  <a:pt x="350" y="262"/>
                </a:lnTo>
                <a:lnTo>
                  <a:pt x="349" y="262"/>
                </a:lnTo>
                <a:lnTo>
                  <a:pt x="349" y="262"/>
                </a:lnTo>
                <a:lnTo>
                  <a:pt x="349" y="262"/>
                </a:lnTo>
                <a:lnTo>
                  <a:pt x="349" y="262"/>
                </a:lnTo>
                <a:lnTo>
                  <a:pt x="348" y="262"/>
                </a:lnTo>
                <a:lnTo>
                  <a:pt x="348" y="262"/>
                </a:lnTo>
                <a:lnTo>
                  <a:pt x="348" y="263"/>
                </a:lnTo>
                <a:lnTo>
                  <a:pt x="347" y="263"/>
                </a:lnTo>
                <a:lnTo>
                  <a:pt x="347" y="263"/>
                </a:lnTo>
                <a:lnTo>
                  <a:pt x="347" y="263"/>
                </a:lnTo>
                <a:lnTo>
                  <a:pt x="346" y="263"/>
                </a:lnTo>
                <a:lnTo>
                  <a:pt x="346" y="264"/>
                </a:lnTo>
                <a:lnTo>
                  <a:pt x="346" y="264"/>
                </a:lnTo>
                <a:lnTo>
                  <a:pt x="346" y="264"/>
                </a:lnTo>
                <a:lnTo>
                  <a:pt x="345" y="264"/>
                </a:lnTo>
                <a:lnTo>
                  <a:pt x="345" y="265"/>
                </a:lnTo>
                <a:lnTo>
                  <a:pt x="345" y="265"/>
                </a:lnTo>
                <a:lnTo>
                  <a:pt x="344" y="265"/>
                </a:lnTo>
                <a:lnTo>
                  <a:pt x="344" y="265"/>
                </a:lnTo>
                <a:lnTo>
                  <a:pt x="344" y="265"/>
                </a:lnTo>
                <a:lnTo>
                  <a:pt x="343" y="265"/>
                </a:lnTo>
                <a:lnTo>
                  <a:pt x="343" y="264"/>
                </a:lnTo>
                <a:lnTo>
                  <a:pt x="343" y="264"/>
                </a:lnTo>
                <a:lnTo>
                  <a:pt x="343" y="263"/>
                </a:lnTo>
                <a:lnTo>
                  <a:pt x="343" y="263"/>
                </a:lnTo>
                <a:lnTo>
                  <a:pt x="342" y="263"/>
                </a:lnTo>
                <a:lnTo>
                  <a:pt x="342" y="263"/>
                </a:lnTo>
                <a:lnTo>
                  <a:pt x="342" y="263"/>
                </a:lnTo>
                <a:lnTo>
                  <a:pt x="342" y="262"/>
                </a:lnTo>
                <a:lnTo>
                  <a:pt x="342" y="262"/>
                </a:lnTo>
                <a:lnTo>
                  <a:pt x="341" y="262"/>
                </a:lnTo>
                <a:lnTo>
                  <a:pt x="341" y="261"/>
                </a:lnTo>
                <a:lnTo>
                  <a:pt x="342" y="261"/>
                </a:lnTo>
                <a:lnTo>
                  <a:pt x="342" y="260"/>
                </a:lnTo>
                <a:lnTo>
                  <a:pt x="342" y="260"/>
                </a:lnTo>
                <a:lnTo>
                  <a:pt x="342" y="260"/>
                </a:lnTo>
                <a:lnTo>
                  <a:pt x="343" y="259"/>
                </a:lnTo>
                <a:lnTo>
                  <a:pt x="343" y="259"/>
                </a:lnTo>
                <a:lnTo>
                  <a:pt x="343" y="259"/>
                </a:lnTo>
                <a:lnTo>
                  <a:pt x="342" y="258"/>
                </a:lnTo>
                <a:lnTo>
                  <a:pt x="342" y="258"/>
                </a:lnTo>
                <a:lnTo>
                  <a:pt x="341" y="258"/>
                </a:lnTo>
                <a:lnTo>
                  <a:pt x="341" y="258"/>
                </a:lnTo>
                <a:lnTo>
                  <a:pt x="341" y="259"/>
                </a:lnTo>
                <a:lnTo>
                  <a:pt x="341" y="259"/>
                </a:lnTo>
                <a:lnTo>
                  <a:pt x="340" y="259"/>
                </a:lnTo>
                <a:lnTo>
                  <a:pt x="340" y="259"/>
                </a:lnTo>
                <a:lnTo>
                  <a:pt x="340" y="259"/>
                </a:lnTo>
                <a:lnTo>
                  <a:pt x="339" y="259"/>
                </a:lnTo>
                <a:lnTo>
                  <a:pt x="339" y="259"/>
                </a:lnTo>
                <a:lnTo>
                  <a:pt x="339" y="259"/>
                </a:lnTo>
                <a:lnTo>
                  <a:pt x="339" y="258"/>
                </a:lnTo>
                <a:lnTo>
                  <a:pt x="339" y="258"/>
                </a:lnTo>
                <a:lnTo>
                  <a:pt x="338" y="258"/>
                </a:lnTo>
                <a:lnTo>
                  <a:pt x="338" y="257"/>
                </a:lnTo>
                <a:lnTo>
                  <a:pt x="338" y="257"/>
                </a:lnTo>
                <a:lnTo>
                  <a:pt x="338" y="257"/>
                </a:lnTo>
                <a:lnTo>
                  <a:pt x="337" y="257"/>
                </a:lnTo>
                <a:lnTo>
                  <a:pt x="337" y="257"/>
                </a:lnTo>
                <a:lnTo>
                  <a:pt x="337" y="257"/>
                </a:lnTo>
                <a:lnTo>
                  <a:pt x="337" y="258"/>
                </a:lnTo>
                <a:lnTo>
                  <a:pt x="336" y="258"/>
                </a:lnTo>
                <a:lnTo>
                  <a:pt x="336" y="258"/>
                </a:lnTo>
                <a:lnTo>
                  <a:pt x="335" y="258"/>
                </a:lnTo>
                <a:lnTo>
                  <a:pt x="335" y="258"/>
                </a:lnTo>
                <a:lnTo>
                  <a:pt x="335" y="259"/>
                </a:lnTo>
                <a:lnTo>
                  <a:pt x="335" y="259"/>
                </a:lnTo>
                <a:lnTo>
                  <a:pt x="335" y="259"/>
                </a:lnTo>
                <a:lnTo>
                  <a:pt x="335" y="259"/>
                </a:lnTo>
                <a:lnTo>
                  <a:pt x="335" y="260"/>
                </a:lnTo>
                <a:lnTo>
                  <a:pt x="334" y="260"/>
                </a:lnTo>
                <a:lnTo>
                  <a:pt x="334" y="260"/>
                </a:lnTo>
                <a:lnTo>
                  <a:pt x="334" y="261"/>
                </a:lnTo>
                <a:lnTo>
                  <a:pt x="334" y="261"/>
                </a:lnTo>
                <a:lnTo>
                  <a:pt x="333" y="262"/>
                </a:lnTo>
                <a:lnTo>
                  <a:pt x="333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1"/>
                </a:lnTo>
                <a:lnTo>
                  <a:pt x="333" y="261"/>
                </a:lnTo>
                <a:lnTo>
                  <a:pt x="332" y="260"/>
                </a:lnTo>
                <a:lnTo>
                  <a:pt x="332" y="260"/>
                </a:lnTo>
                <a:lnTo>
                  <a:pt x="332" y="260"/>
                </a:lnTo>
                <a:lnTo>
                  <a:pt x="331" y="260"/>
                </a:lnTo>
                <a:lnTo>
                  <a:pt x="331" y="259"/>
                </a:lnTo>
                <a:lnTo>
                  <a:pt x="331" y="259"/>
                </a:lnTo>
                <a:lnTo>
                  <a:pt x="330" y="259"/>
                </a:lnTo>
                <a:lnTo>
                  <a:pt x="330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30" y="259"/>
                </a:lnTo>
                <a:lnTo>
                  <a:pt x="330" y="259"/>
                </a:lnTo>
                <a:lnTo>
                  <a:pt x="331" y="259"/>
                </a:lnTo>
                <a:lnTo>
                  <a:pt x="331" y="258"/>
                </a:lnTo>
                <a:lnTo>
                  <a:pt x="331" y="258"/>
                </a:lnTo>
                <a:lnTo>
                  <a:pt x="331" y="258"/>
                </a:lnTo>
                <a:lnTo>
                  <a:pt x="332" y="258"/>
                </a:lnTo>
                <a:lnTo>
                  <a:pt x="332" y="258"/>
                </a:lnTo>
                <a:lnTo>
                  <a:pt x="332" y="258"/>
                </a:lnTo>
                <a:lnTo>
                  <a:pt x="332" y="257"/>
                </a:lnTo>
                <a:lnTo>
                  <a:pt x="332" y="257"/>
                </a:lnTo>
                <a:lnTo>
                  <a:pt x="332" y="257"/>
                </a:lnTo>
                <a:lnTo>
                  <a:pt x="332" y="257"/>
                </a:lnTo>
                <a:lnTo>
                  <a:pt x="332" y="256"/>
                </a:lnTo>
                <a:lnTo>
                  <a:pt x="332" y="256"/>
                </a:lnTo>
                <a:lnTo>
                  <a:pt x="331" y="256"/>
                </a:lnTo>
                <a:lnTo>
                  <a:pt x="331" y="256"/>
                </a:lnTo>
                <a:lnTo>
                  <a:pt x="331" y="256"/>
                </a:lnTo>
                <a:lnTo>
                  <a:pt x="330" y="256"/>
                </a:lnTo>
                <a:lnTo>
                  <a:pt x="330" y="255"/>
                </a:lnTo>
                <a:lnTo>
                  <a:pt x="330" y="255"/>
                </a:lnTo>
                <a:lnTo>
                  <a:pt x="330" y="255"/>
                </a:lnTo>
                <a:lnTo>
                  <a:pt x="329" y="255"/>
                </a:lnTo>
                <a:lnTo>
                  <a:pt x="329" y="255"/>
                </a:lnTo>
                <a:lnTo>
                  <a:pt x="329" y="254"/>
                </a:lnTo>
                <a:lnTo>
                  <a:pt x="329" y="254"/>
                </a:lnTo>
                <a:lnTo>
                  <a:pt x="329" y="253"/>
                </a:lnTo>
                <a:lnTo>
                  <a:pt x="329" y="253"/>
                </a:lnTo>
                <a:lnTo>
                  <a:pt x="329" y="252"/>
                </a:lnTo>
                <a:lnTo>
                  <a:pt x="328" y="252"/>
                </a:lnTo>
                <a:lnTo>
                  <a:pt x="328" y="252"/>
                </a:lnTo>
                <a:lnTo>
                  <a:pt x="328" y="251"/>
                </a:lnTo>
                <a:lnTo>
                  <a:pt x="328" y="251"/>
                </a:lnTo>
                <a:lnTo>
                  <a:pt x="328" y="251"/>
                </a:lnTo>
                <a:lnTo>
                  <a:pt x="328" y="251"/>
                </a:lnTo>
                <a:lnTo>
                  <a:pt x="328" y="250"/>
                </a:lnTo>
                <a:lnTo>
                  <a:pt x="328" y="250"/>
                </a:lnTo>
                <a:lnTo>
                  <a:pt x="328" y="249"/>
                </a:lnTo>
                <a:lnTo>
                  <a:pt x="328" y="249"/>
                </a:lnTo>
                <a:lnTo>
                  <a:pt x="328" y="249"/>
                </a:lnTo>
                <a:lnTo>
                  <a:pt x="327" y="249"/>
                </a:lnTo>
                <a:lnTo>
                  <a:pt x="327" y="248"/>
                </a:lnTo>
                <a:lnTo>
                  <a:pt x="326" y="248"/>
                </a:lnTo>
                <a:lnTo>
                  <a:pt x="326" y="248"/>
                </a:lnTo>
                <a:lnTo>
                  <a:pt x="325" y="248"/>
                </a:lnTo>
                <a:lnTo>
                  <a:pt x="325" y="248"/>
                </a:lnTo>
                <a:lnTo>
                  <a:pt x="324" y="249"/>
                </a:lnTo>
                <a:lnTo>
                  <a:pt x="324" y="249"/>
                </a:lnTo>
                <a:lnTo>
                  <a:pt x="324" y="249"/>
                </a:lnTo>
                <a:lnTo>
                  <a:pt x="323" y="249"/>
                </a:lnTo>
                <a:lnTo>
                  <a:pt x="323" y="248"/>
                </a:lnTo>
                <a:lnTo>
                  <a:pt x="323" y="248"/>
                </a:lnTo>
                <a:lnTo>
                  <a:pt x="322" y="248"/>
                </a:lnTo>
                <a:lnTo>
                  <a:pt x="322" y="248"/>
                </a:lnTo>
                <a:lnTo>
                  <a:pt x="322" y="247"/>
                </a:lnTo>
                <a:lnTo>
                  <a:pt x="321" y="247"/>
                </a:lnTo>
                <a:lnTo>
                  <a:pt x="321" y="247"/>
                </a:lnTo>
                <a:lnTo>
                  <a:pt x="320" y="247"/>
                </a:lnTo>
                <a:lnTo>
                  <a:pt x="320" y="248"/>
                </a:lnTo>
                <a:lnTo>
                  <a:pt x="320" y="247"/>
                </a:lnTo>
                <a:lnTo>
                  <a:pt x="319" y="247"/>
                </a:lnTo>
                <a:lnTo>
                  <a:pt x="319" y="247"/>
                </a:lnTo>
                <a:lnTo>
                  <a:pt x="319" y="247"/>
                </a:lnTo>
                <a:lnTo>
                  <a:pt x="319" y="246"/>
                </a:lnTo>
                <a:lnTo>
                  <a:pt x="319" y="246"/>
                </a:lnTo>
                <a:lnTo>
                  <a:pt x="319" y="246"/>
                </a:lnTo>
                <a:lnTo>
                  <a:pt x="319" y="246"/>
                </a:lnTo>
                <a:lnTo>
                  <a:pt x="318" y="246"/>
                </a:lnTo>
                <a:lnTo>
                  <a:pt x="318" y="246"/>
                </a:lnTo>
                <a:lnTo>
                  <a:pt x="317" y="245"/>
                </a:lnTo>
                <a:lnTo>
                  <a:pt x="317" y="245"/>
                </a:lnTo>
                <a:lnTo>
                  <a:pt x="317" y="245"/>
                </a:lnTo>
                <a:lnTo>
                  <a:pt x="316" y="245"/>
                </a:lnTo>
                <a:lnTo>
                  <a:pt x="316" y="245"/>
                </a:lnTo>
                <a:lnTo>
                  <a:pt x="316" y="246"/>
                </a:lnTo>
                <a:lnTo>
                  <a:pt x="315" y="246"/>
                </a:lnTo>
                <a:lnTo>
                  <a:pt x="315" y="246"/>
                </a:lnTo>
                <a:lnTo>
                  <a:pt x="315" y="246"/>
                </a:lnTo>
                <a:lnTo>
                  <a:pt x="315" y="247"/>
                </a:lnTo>
                <a:lnTo>
                  <a:pt x="315" y="247"/>
                </a:lnTo>
                <a:lnTo>
                  <a:pt x="315" y="247"/>
                </a:lnTo>
                <a:lnTo>
                  <a:pt x="314" y="247"/>
                </a:lnTo>
                <a:lnTo>
                  <a:pt x="314" y="247"/>
                </a:lnTo>
                <a:lnTo>
                  <a:pt x="313" y="247"/>
                </a:lnTo>
                <a:lnTo>
                  <a:pt x="313" y="247"/>
                </a:lnTo>
                <a:lnTo>
                  <a:pt x="312" y="247"/>
                </a:lnTo>
                <a:lnTo>
                  <a:pt x="312" y="248"/>
                </a:lnTo>
                <a:lnTo>
                  <a:pt x="312" y="248"/>
                </a:lnTo>
                <a:lnTo>
                  <a:pt x="312" y="249"/>
                </a:lnTo>
                <a:lnTo>
                  <a:pt x="312" y="249"/>
                </a:lnTo>
                <a:lnTo>
                  <a:pt x="313" y="250"/>
                </a:lnTo>
                <a:lnTo>
                  <a:pt x="313" y="250"/>
                </a:lnTo>
                <a:lnTo>
                  <a:pt x="313" y="250"/>
                </a:lnTo>
                <a:lnTo>
                  <a:pt x="313" y="250"/>
                </a:lnTo>
                <a:lnTo>
                  <a:pt x="313" y="251"/>
                </a:lnTo>
                <a:lnTo>
                  <a:pt x="312" y="251"/>
                </a:lnTo>
                <a:lnTo>
                  <a:pt x="312" y="251"/>
                </a:lnTo>
                <a:lnTo>
                  <a:pt x="312" y="251"/>
                </a:lnTo>
                <a:lnTo>
                  <a:pt x="312" y="251"/>
                </a:lnTo>
                <a:lnTo>
                  <a:pt x="311" y="251"/>
                </a:lnTo>
                <a:lnTo>
                  <a:pt x="311" y="251"/>
                </a:lnTo>
                <a:lnTo>
                  <a:pt x="311" y="252"/>
                </a:lnTo>
                <a:lnTo>
                  <a:pt x="311" y="252"/>
                </a:lnTo>
                <a:lnTo>
                  <a:pt x="312" y="252"/>
                </a:lnTo>
                <a:lnTo>
                  <a:pt x="312" y="253"/>
                </a:lnTo>
                <a:lnTo>
                  <a:pt x="312" y="253"/>
                </a:lnTo>
                <a:lnTo>
                  <a:pt x="311" y="254"/>
                </a:lnTo>
                <a:lnTo>
                  <a:pt x="311" y="254"/>
                </a:lnTo>
                <a:lnTo>
                  <a:pt x="311" y="254"/>
                </a:lnTo>
                <a:lnTo>
                  <a:pt x="311" y="255"/>
                </a:lnTo>
                <a:lnTo>
                  <a:pt x="310" y="255"/>
                </a:lnTo>
                <a:lnTo>
                  <a:pt x="310" y="255"/>
                </a:lnTo>
                <a:lnTo>
                  <a:pt x="310" y="255"/>
                </a:lnTo>
                <a:lnTo>
                  <a:pt x="310" y="255"/>
                </a:lnTo>
                <a:lnTo>
                  <a:pt x="309" y="256"/>
                </a:lnTo>
                <a:lnTo>
                  <a:pt x="309" y="256"/>
                </a:lnTo>
                <a:lnTo>
                  <a:pt x="309" y="256"/>
                </a:lnTo>
                <a:lnTo>
                  <a:pt x="308" y="256"/>
                </a:lnTo>
                <a:lnTo>
                  <a:pt x="308" y="255"/>
                </a:lnTo>
                <a:lnTo>
                  <a:pt x="308" y="255"/>
                </a:lnTo>
                <a:lnTo>
                  <a:pt x="307" y="255"/>
                </a:lnTo>
                <a:lnTo>
                  <a:pt x="307" y="255"/>
                </a:lnTo>
                <a:lnTo>
                  <a:pt x="307" y="255"/>
                </a:lnTo>
                <a:lnTo>
                  <a:pt x="306" y="255"/>
                </a:lnTo>
                <a:lnTo>
                  <a:pt x="306" y="254"/>
                </a:lnTo>
                <a:lnTo>
                  <a:pt x="306" y="254"/>
                </a:lnTo>
                <a:lnTo>
                  <a:pt x="306" y="253"/>
                </a:lnTo>
                <a:lnTo>
                  <a:pt x="306" y="253"/>
                </a:lnTo>
                <a:lnTo>
                  <a:pt x="306" y="253"/>
                </a:lnTo>
                <a:lnTo>
                  <a:pt x="305" y="253"/>
                </a:lnTo>
                <a:lnTo>
                  <a:pt x="305" y="252"/>
                </a:lnTo>
                <a:lnTo>
                  <a:pt x="305" y="252"/>
                </a:lnTo>
                <a:lnTo>
                  <a:pt x="304" y="252"/>
                </a:lnTo>
                <a:lnTo>
                  <a:pt x="304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1"/>
                </a:lnTo>
                <a:lnTo>
                  <a:pt x="302" y="251"/>
                </a:lnTo>
                <a:lnTo>
                  <a:pt x="302" y="251"/>
                </a:lnTo>
                <a:lnTo>
                  <a:pt x="302" y="251"/>
                </a:lnTo>
                <a:lnTo>
                  <a:pt x="301" y="251"/>
                </a:lnTo>
                <a:lnTo>
                  <a:pt x="301" y="251"/>
                </a:lnTo>
                <a:lnTo>
                  <a:pt x="300" y="251"/>
                </a:lnTo>
                <a:lnTo>
                  <a:pt x="300" y="251"/>
                </a:lnTo>
                <a:lnTo>
                  <a:pt x="299" y="251"/>
                </a:lnTo>
                <a:lnTo>
                  <a:pt x="299" y="251"/>
                </a:lnTo>
                <a:lnTo>
                  <a:pt x="299" y="251"/>
                </a:lnTo>
                <a:lnTo>
                  <a:pt x="299" y="252"/>
                </a:lnTo>
                <a:lnTo>
                  <a:pt x="299" y="252"/>
                </a:lnTo>
                <a:lnTo>
                  <a:pt x="299" y="253"/>
                </a:lnTo>
                <a:lnTo>
                  <a:pt x="299" y="253"/>
                </a:lnTo>
                <a:lnTo>
                  <a:pt x="299" y="253"/>
                </a:lnTo>
                <a:lnTo>
                  <a:pt x="299" y="253"/>
                </a:lnTo>
                <a:lnTo>
                  <a:pt x="298" y="253"/>
                </a:lnTo>
                <a:lnTo>
                  <a:pt x="298" y="253"/>
                </a:lnTo>
                <a:lnTo>
                  <a:pt x="298" y="253"/>
                </a:lnTo>
                <a:lnTo>
                  <a:pt x="297" y="253"/>
                </a:lnTo>
                <a:lnTo>
                  <a:pt x="297" y="254"/>
                </a:lnTo>
                <a:lnTo>
                  <a:pt x="297" y="254"/>
                </a:lnTo>
                <a:lnTo>
                  <a:pt x="297" y="254"/>
                </a:lnTo>
                <a:lnTo>
                  <a:pt x="297" y="255"/>
                </a:lnTo>
                <a:lnTo>
                  <a:pt x="296" y="255"/>
                </a:lnTo>
                <a:lnTo>
                  <a:pt x="296" y="254"/>
                </a:lnTo>
                <a:lnTo>
                  <a:pt x="296" y="254"/>
                </a:lnTo>
                <a:lnTo>
                  <a:pt x="296" y="253"/>
                </a:lnTo>
                <a:lnTo>
                  <a:pt x="296" y="253"/>
                </a:lnTo>
                <a:lnTo>
                  <a:pt x="295" y="253"/>
                </a:lnTo>
                <a:lnTo>
                  <a:pt x="295" y="253"/>
                </a:lnTo>
                <a:lnTo>
                  <a:pt x="295" y="253"/>
                </a:lnTo>
                <a:lnTo>
                  <a:pt x="295" y="254"/>
                </a:lnTo>
                <a:lnTo>
                  <a:pt x="295" y="254"/>
                </a:lnTo>
                <a:lnTo>
                  <a:pt x="295" y="254"/>
                </a:lnTo>
                <a:lnTo>
                  <a:pt x="294" y="254"/>
                </a:lnTo>
                <a:lnTo>
                  <a:pt x="294" y="254"/>
                </a:lnTo>
                <a:lnTo>
                  <a:pt x="294" y="254"/>
                </a:lnTo>
                <a:lnTo>
                  <a:pt x="294" y="255"/>
                </a:lnTo>
                <a:lnTo>
                  <a:pt x="294" y="255"/>
                </a:lnTo>
                <a:lnTo>
                  <a:pt x="294" y="255"/>
                </a:lnTo>
                <a:lnTo>
                  <a:pt x="293" y="255"/>
                </a:lnTo>
                <a:lnTo>
                  <a:pt x="293" y="255"/>
                </a:lnTo>
                <a:lnTo>
                  <a:pt x="292" y="255"/>
                </a:lnTo>
                <a:lnTo>
                  <a:pt x="292" y="255"/>
                </a:lnTo>
                <a:lnTo>
                  <a:pt x="292" y="255"/>
                </a:lnTo>
                <a:lnTo>
                  <a:pt x="292" y="256"/>
                </a:lnTo>
                <a:lnTo>
                  <a:pt x="291" y="256"/>
                </a:lnTo>
                <a:lnTo>
                  <a:pt x="291" y="256"/>
                </a:lnTo>
                <a:lnTo>
                  <a:pt x="291" y="256"/>
                </a:lnTo>
                <a:lnTo>
                  <a:pt x="291" y="256"/>
                </a:lnTo>
                <a:lnTo>
                  <a:pt x="290" y="256"/>
                </a:lnTo>
                <a:lnTo>
                  <a:pt x="290" y="256"/>
                </a:lnTo>
                <a:lnTo>
                  <a:pt x="290" y="256"/>
                </a:lnTo>
                <a:lnTo>
                  <a:pt x="290" y="257"/>
                </a:lnTo>
                <a:lnTo>
                  <a:pt x="290" y="257"/>
                </a:lnTo>
                <a:lnTo>
                  <a:pt x="289" y="257"/>
                </a:lnTo>
                <a:lnTo>
                  <a:pt x="289" y="257"/>
                </a:lnTo>
                <a:lnTo>
                  <a:pt x="289" y="257"/>
                </a:lnTo>
                <a:lnTo>
                  <a:pt x="289" y="258"/>
                </a:lnTo>
                <a:lnTo>
                  <a:pt x="288" y="258"/>
                </a:lnTo>
                <a:lnTo>
                  <a:pt x="288" y="258"/>
                </a:lnTo>
                <a:lnTo>
                  <a:pt x="288" y="259"/>
                </a:lnTo>
                <a:lnTo>
                  <a:pt x="288" y="259"/>
                </a:lnTo>
                <a:lnTo>
                  <a:pt x="288" y="258"/>
                </a:lnTo>
                <a:lnTo>
                  <a:pt x="287" y="258"/>
                </a:lnTo>
                <a:lnTo>
                  <a:pt x="287" y="259"/>
                </a:lnTo>
                <a:lnTo>
                  <a:pt x="287" y="259"/>
                </a:lnTo>
                <a:lnTo>
                  <a:pt x="287" y="259"/>
                </a:lnTo>
                <a:lnTo>
                  <a:pt x="287" y="259"/>
                </a:lnTo>
                <a:lnTo>
                  <a:pt x="287" y="260"/>
                </a:lnTo>
                <a:lnTo>
                  <a:pt x="287" y="260"/>
                </a:lnTo>
                <a:lnTo>
                  <a:pt x="287" y="261"/>
                </a:lnTo>
                <a:lnTo>
                  <a:pt x="287" y="260"/>
                </a:lnTo>
                <a:lnTo>
                  <a:pt x="287" y="260"/>
                </a:lnTo>
                <a:lnTo>
                  <a:pt x="287" y="260"/>
                </a:lnTo>
                <a:lnTo>
                  <a:pt x="287" y="259"/>
                </a:lnTo>
                <a:lnTo>
                  <a:pt x="286" y="259"/>
                </a:lnTo>
                <a:lnTo>
                  <a:pt x="286" y="259"/>
                </a:lnTo>
                <a:lnTo>
                  <a:pt x="285" y="259"/>
                </a:lnTo>
                <a:lnTo>
                  <a:pt x="285" y="260"/>
                </a:lnTo>
                <a:lnTo>
                  <a:pt x="285" y="260"/>
                </a:lnTo>
                <a:lnTo>
                  <a:pt x="285" y="260"/>
                </a:lnTo>
                <a:lnTo>
                  <a:pt x="285" y="261"/>
                </a:lnTo>
                <a:lnTo>
                  <a:pt x="284" y="261"/>
                </a:lnTo>
                <a:lnTo>
                  <a:pt x="284" y="261"/>
                </a:lnTo>
                <a:lnTo>
                  <a:pt x="284" y="261"/>
                </a:lnTo>
                <a:lnTo>
                  <a:pt x="284" y="261"/>
                </a:lnTo>
                <a:lnTo>
                  <a:pt x="283" y="261"/>
                </a:lnTo>
                <a:lnTo>
                  <a:pt x="283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2"/>
                </a:lnTo>
                <a:lnTo>
                  <a:pt x="282" y="262"/>
                </a:lnTo>
                <a:lnTo>
                  <a:pt x="282" y="262"/>
                </a:lnTo>
                <a:lnTo>
                  <a:pt x="282" y="263"/>
                </a:lnTo>
                <a:lnTo>
                  <a:pt x="282" y="263"/>
                </a:lnTo>
                <a:lnTo>
                  <a:pt x="282" y="263"/>
                </a:lnTo>
                <a:lnTo>
                  <a:pt x="281" y="262"/>
                </a:lnTo>
                <a:lnTo>
                  <a:pt x="281" y="262"/>
                </a:lnTo>
                <a:lnTo>
                  <a:pt x="280" y="262"/>
                </a:lnTo>
                <a:lnTo>
                  <a:pt x="280" y="261"/>
                </a:lnTo>
                <a:lnTo>
                  <a:pt x="279" y="261"/>
                </a:lnTo>
                <a:lnTo>
                  <a:pt x="279" y="262"/>
                </a:lnTo>
                <a:lnTo>
                  <a:pt x="279" y="262"/>
                </a:lnTo>
                <a:lnTo>
                  <a:pt x="279" y="263"/>
                </a:lnTo>
                <a:lnTo>
                  <a:pt x="279" y="263"/>
                </a:lnTo>
                <a:lnTo>
                  <a:pt x="279" y="263"/>
                </a:lnTo>
                <a:lnTo>
                  <a:pt x="279" y="263"/>
                </a:lnTo>
                <a:lnTo>
                  <a:pt x="279" y="263"/>
                </a:lnTo>
                <a:lnTo>
                  <a:pt x="279" y="263"/>
                </a:lnTo>
                <a:lnTo>
                  <a:pt x="278" y="263"/>
                </a:lnTo>
                <a:lnTo>
                  <a:pt x="278" y="263"/>
                </a:lnTo>
                <a:lnTo>
                  <a:pt x="278" y="263"/>
                </a:lnTo>
                <a:lnTo>
                  <a:pt x="278" y="263"/>
                </a:lnTo>
                <a:lnTo>
                  <a:pt x="277" y="263"/>
                </a:lnTo>
                <a:lnTo>
                  <a:pt x="277" y="263"/>
                </a:lnTo>
                <a:lnTo>
                  <a:pt x="277" y="263"/>
                </a:lnTo>
                <a:lnTo>
                  <a:pt x="276" y="263"/>
                </a:lnTo>
                <a:lnTo>
                  <a:pt x="276" y="263"/>
                </a:lnTo>
                <a:lnTo>
                  <a:pt x="276" y="263"/>
                </a:lnTo>
                <a:lnTo>
                  <a:pt x="276" y="264"/>
                </a:lnTo>
                <a:lnTo>
                  <a:pt x="276" y="264"/>
                </a:lnTo>
                <a:lnTo>
                  <a:pt x="276" y="265"/>
                </a:lnTo>
                <a:lnTo>
                  <a:pt x="276" y="265"/>
                </a:lnTo>
                <a:lnTo>
                  <a:pt x="276" y="266"/>
                </a:lnTo>
                <a:lnTo>
                  <a:pt x="276" y="266"/>
                </a:lnTo>
                <a:lnTo>
                  <a:pt x="276" y="267"/>
                </a:lnTo>
                <a:lnTo>
                  <a:pt x="276" y="267"/>
                </a:lnTo>
                <a:lnTo>
                  <a:pt x="276" y="267"/>
                </a:lnTo>
                <a:lnTo>
                  <a:pt x="276" y="267"/>
                </a:lnTo>
                <a:lnTo>
                  <a:pt x="276" y="266"/>
                </a:lnTo>
                <a:lnTo>
                  <a:pt x="275" y="266"/>
                </a:lnTo>
                <a:lnTo>
                  <a:pt x="275" y="266"/>
                </a:lnTo>
                <a:lnTo>
                  <a:pt x="274" y="266"/>
                </a:lnTo>
                <a:lnTo>
                  <a:pt x="274" y="267"/>
                </a:lnTo>
                <a:lnTo>
                  <a:pt x="274" y="267"/>
                </a:lnTo>
                <a:lnTo>
                  <a:pt x="274" y="267"/>
                </a:lnTo>
                <a:lnTo>
                  <a:pt x="274" y="267"/>
                </a:lnTo>
                <a:lnTo>
                  <a:pt x="274" y="266"/>
                </a:lnTo>
                <a:lnTo>
                  <a:pt x="274" y="266"/>
                </a:lnTo>
                <a:lnTo>
                  <a:pt x="274" y="266"/>
                </a:lnTo>
                <a:lnTo>
                  <a:pt x="273" y="266"/>
                </a:lnTo>
                <a:lnTo>
                  <a:pt x="273" y="266"/>
                </a:lnTo>
                <a:lnTo>
                  <a:pt x="273" y="265"/>
                </a:lnTo>
                <a:lnTo>
                  <a:pt x="273" y="265"/>
                </a:lnTo>
                <a:lnTo>
                  <a:pt x="273" y="264"/>
                </a:lnTo>
                <a:lnTo>
                  <a:pt x="273" y="264"/>
                </a:lnTo>
                <a:lnTo>
                  <a:pt x="273" y="263"/>
                </a:lnTo>
                <a:lnTo>
                  <a:pt x="274" y="263"/>
                </a:lnTo>
                <a:lnTo>
                  <a:pt x="274" y="263"/>
                </a:lnTo>
                <a:lnTo>
                  <a:pt x="273" y="263"/>
                </a:lnTo>
                <a:lnTo>
                  <a:pt x="273" y="262"/>
                </a:lnTo>
                <a:lnTo>
                  <a:pt x="272" y="262"/>
                </a:lnTo>
                <a:lnTo>
                  <a:pt x="272" y="262"/>
                </a:lnTo>
                <a:lnTo>
                  <a:pt x="271" y="262"/>
                </a:lnTo>
                <a:lnTo>
                  <a:pt x="271" y="262"/>
                </a:lnTo>
                <a:lnTo>
                  <a:pt x="270" y="261"/>
                </a:lnTo>
                <a:lnTo>
                  <a:pt x="270" y="261"/>
                </a:lnTo>
                <a:lnTo>
                  <a:pt x="270" y="261"/>
                </a:lnTo>
                <a:lnTo>
                  <a:pt x="269" y="261"/>
                </a:lnTo>
                <a:lnTo>
                  <a:pt x="269" y="260"/>
                </a:lnTo>
                <a:lnTo>
                  <a:pt x="268" y="260"/>
                </a:lnTo>
                <a:lnTo>
                  <a:pt x="268" y="259"/>
                </a:lnTo>
                <a:lnTo>
                  <a:pt x="267" y="259"/>
                </a:lnTo>
                <a:lnTo>
                  <a:pt x="267" y="259"/>
                </a:lnTo>
                <a:lnTo>
                  <a:pt x="267" y="259"/>
                </a:lnTo>
                <a:lnTo>
                  <a:pt x="266" y="259"/>
                </a:lnTo>
                <a:lnTo>
                  <a:pt x="266" y="258"/>
                </a:lnTo>
                <a:lnTo>
                  <a:pt x="266" y="258"/>
                </a:lnTo>
                <a:lnTo>
                  <a:pt x="265" y="258"/>
                </a:lnTo>
                <a:lnTo>
                  <a:pt x="265" y="257"/>
                </a:lnTo>
                <a:lnTo>
                  <a:pt x="265" y="257"/>
                </a:lnTo>
                <a:lnTo>
                  <a:pt x="264" y="257"/>
                </a:lnTo>
                <a:lnTo>
                  <a:pt x="264" y="257"/>
                </a:lnTo>
                <a:lnTo>
                  <a:pt x="263" y="257"/>
                </a:lnTo>
                <a:lnTo>
                  <a:pt x="263" y="257"/>
                </a:lnTo>
                <a:lnTo>
                  <a:pt x="263" y="257"/>
                </a:lnTo>
                <a:lnTo>
                  <a:pt x="263" y="257"/>
                </a:lnTo>
                <a:lnTo>
                  <a:pt x="263" y="256"/>
                </a:lnTo>
                <a:lnTo>
                  <a:pt x="263" y="256"/>
                </a:lnTo>
                <a:lnTo>
                  <a:pt x="262" y="255"/>
                </a:lnTo>
                <a:lnTo>
                  <a:pt x="262" y="255"/>
                </a:lnTo>
                <a:lnTo>
                  <a:pt x="262" y="255"/>
                </a:lnTo>
                <a:lnTo>
                  <a:pt x="261" y="255"/>
                </a:lnTo>
                <a:lnTo>
                  <a:pt x="261" y="255"/>
                </a:lnTo>
                <a:lnTo>
                  <a:pt x="261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3"/>
                </a:lnTo>
                <a:lnTo>
                  <a:pt x="262" y="253"/>
                </a:lnTo>
                <a:lnTo>
                  <a:pt x="262" y="252"/>
                </a:lnTo>
                <a:lnTo>
                  <a:pt x="262" y="252"/>
                </a:lnTo>
                <a:lnTo>
                  <a:pt x="261" y="251"/>
                </a:lnTo>
                <a:lnTo>
                  <a:pt x="261" y="251"/>
                </a:lnTo>
                <a:lnTo>
                  <a:pt x="260" y="251"/>
                </a:lnTo>
                <a:lnTo>
                  <a:pt x="260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7" y="251"/>
                </a:lnTo>
                <a:lnTo>
                  <a:pt x="257" y="251"/>
                </a:lnTo>
                <a:lnTo>
                  <a:pt x="256" y="252"/>
                </a:lnTo>
                <a:lnTo>
                  <a:pt x="256" y="251"/>
                </a:lnTo>
                <a:lnTo>
                  <a:pt x="256" y="251"/>
                </a:lnTo>
                <a:lnTo>
                  <a:pt x="256" y="251"/>
                </a:lnTo>
                <a:lnTo>
                  <a:pt x="255" y="251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49"/>
                </a:lnTo>
                <a:lnTo>
                  <a:pt x="255" y="249"/>
                </a:lnTo>
                <a:lnTo>
                  <a:pt x="254" y="249"/>
                </a:lnTo>
                <a:lnTo>
                  <a:pt x="254" y="248"/>
                </a:lnTo>
                <a:lnTo>
                  <a:pt x="254" y="248"/>
                </a:lnTo>
                <a:lnTo>
                  <a:pt x="255" y="248"/>
                </a:lnTo>
                <a:lnTo>
                  <a:pt x="255" y="247"/>
                </a:lnTo>
                <a:lnTo>
                  <a:pt x="255" y="247"/>
                </a:lnTo>
                <a:lnTo>
                  <a:pt x="255" y="247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5"/>
                </a:lnTo>
                <a:lnTo>
                  <a:pt x="254" y="245"/>
                </a:lnTo>
                <a:lnTo>
                  <a:pt x="254" y="245"/>
                </a:lnTo>
                <a:lnTo>
                  <a:pt x="254" y="245"/>
                </a:lnTo>
                <a:lnTo>
                  <a:pt x="253" y="245"/>
                </a:lnTo>
                <a:lnTo>
                  <a:pt x="253" y="245"/>
                </a:lnTo>
                <a:lnTo>
                  <a:pt x="253" y="245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7"/>
                </a:ln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lnTo>
                  <a:pt x="250" y="247"/>
                </a:lnTo>
                <a:lnTo>
                  <a:pt x="250" y="247"/>
                </a:lnTo>
                <a:lnTo>
                  <a:pt x="250" y="247"/>
                </a:lnTo>
                <a:lnTo>
                  <a:pt x="250" y="247"/>
                </a:lnTo>
                <a:lnTo>
                  <a:pt x="251" y="246"/>
                </a:lnTo>
                <a:lnTo>
                  <a:pt x="251" y="246"/>
                </a:lnTo>
                <a:lnTo>
                  <a:pt x="251" y="246"/>
                </a:lnTo>
                <a:lnTo>
                  <a:pt x="251" y="246"/>
                </a:lnTo>
                <a:lnTo>
                  <a:pt x="251" y="245"/>
                </a:lnTo>
                <a:lnTo>
                  <a:pt x="251" y="245"/>
                </a:lnTo>
                <a:lnTo>
                  <a:pt x="250" y="245"/>
                </a:lnTo>
                <a:lnTo>
                  <a:pt x="250" y="245"/>
                </a:lnTo>
                <a:lnTo>
                  <a:pt x="249" y="245"/>
                </a:lnTo>
                <a:lnTo>
                  <a:pt x="249" y="245"/>
                </a:lnTo>
                <a:lnTo>
                  <a:pt x="249" y="245"/>
                </a:lnTo>
                <a:lnTo>
                  <a:pt x="248" y="245"/>
                </a:lnTo>
                <a:lnTo>
                  <a:pt x="248" y="245"/>
                </a:lnTo>
                <a:lnTo>
                  <a:pt x="247" y="245"/>
                </a:lnTo>
                <a:lnTo>
                  <a:pt x="247" y="245"/>
                </a:lnTo>
                <a:lnTo>
                  <a:pt x="246" y="245"/>
                </a:lnTo>
                <a:lnTo>
                  <a:pt x="246" y="246"/>
                </a:lnTo>
                <a:lnTo>
                  <a:pt x="246" y="246"/>
                </a:lnTo>
                <a:lnTo>
                  <a:pt x="247" y="246"/>
                </a:lnTo>
                <a:lnTo>
                  <a:pt x="247" y="246"/>
                </a:lnTo>
                <a:lnTo>
                  <a:pt x="247" y="247"/>
                </a:lnTo>
                <a:lnTo>
                  <a:pt x="246" y="247"/>
                </a:lnTo>
                <a:lnTo>
                  <a:pt x="246" y="247"/>
                </a:lnTo>
                <a:lnTo>
                  <a:pt x="246" y="247"/>
                </a:lnTo>
                <a:lnTo>
                  <a:pt x="245" y="247"/>
                </a:lnTo>
                <a:lnTo>
                  <a:pt x="245" y="247"/>
                </a:lnTo>
                <a:lnTo>
                  <a:pt x="245" y="247"/>
                </a:lnTo>
                <a:lnTo>
                  <a:pt x="245" y="247"/>
                </a:lnTo>
                <a:lnTo>
                  <a:pt x="244" y="247"/>
                </a:lnTo>
                <a:lnTo>
                  <a:pt x="243" y="247"/>
                </a:lnTo>
                <a:lnTo>
                  <a:pt x="243" y="247"/>
                </a:lnTo>
                <a:lnTo>
                  <a:pt x="242" y="247"/>
                </a:lnTo>
                <a:lnTo>
                  <a:pt x="242" y="247"/>
                </a:lnTo>
                <a:lnTo>
                  <a:pt x="242" y="247"/>
                </a:lnTo>
                <a:lnTo>
                  <a:pt x="241" y="247"/>
                </a:lnTo>
                <a:lnTo>
                  <a:pt x="241" y="247"/>
                </a:lnTo>
                <a:lnTo>
                  <a:pt x="241" y="246"/>
                </a:lnTo>
                <a:lnTo>
                  <a:pt x="241" y="246"/>
                </a:lnTo>
                <a:lnTo>
                  <a:pt x="241" y="246"/>
                </a:lnTo>
                <a:lnTo>
                  <a:pt x="241" y="246"/>
                </a:lnTo>
                <a:lnTo>
                  <a:pt x="240" y="246"/>
                </a:lnTo>
                <a:lnTo>
                  <a:pt x="240" y="245"/>
                </a:lnTo>
                <a:lnTo>
                  <a:pt x="239" y="245"/>
                </a:lnTo>
                <a:lnTo>
                  <a:pt x="239" y="245"/>
                </a:lnTo>
                <a:lnTo>
                  <a:pt x="239" y="246"/>
                </a:lnTo>
                <a:lnTo>
                  <a:pt x="238" y="246"/>
                </a:lnTo>
                <a:lnTo>
                  <a:pt x="238" y="246"/>
                </a:lnTo>
                <a:lnTo>
                  <a:pt x="237" y="246"/>
                </a:lnTo>
                <a:lnTo>
                  <a:pt x="237" y="246"/>
                </a:lnTo>
                <a:lnTo>
                  <a:pt x="237" y="246"/>
                </a:lnTo>
                <a:lnTo>
                  <a:pt x="236" y="246"/>
                </a:lnTo>
                <a:lnTo>
                  <a:pt x="236" y="246"/>
                </a:lnTo>
                <a:lnTo>
                  <a:pt x="235" y="246"/>
                </a:lnTo>
                <a:lnTo>
                  <a:pt x="235" y="246"/>
                </a:lnTo>
                <a:lnTo>
                  <a:pt x="235" y="246"/>
                </a:lnTo>
                <a:lnTo>
                  <a:pt x="235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3" y="246"/>
                </a:lnTo>
                <a:lnTo>
                  <a:pt x="233" y="246"/>
                </a:lnTo>
                <a:lnTo>
                  <a:pt x="233" y="247"/>
                </a:lnTo>
                <a:lnTo>
                  <a:pt x="232" y="247"/>
                </a:lnTo>
                <a:lnTo>
                  <a:pt x="232" y="247"/>
                </a:lnTo>
                <a:lnTo>
                  <a:pt x="232" y="247"/>
                </a:lnTo>
                <a:lnTo>
                  <a:pt x="232" y="247"/>
                </a:lnTo>
                <a:lnTo>
                  <a:pt x="232" y="248"/>
                </a:lnTo>
                <a:lnTo>
                  <a:pt x="231" y="248"/>
                </a:lnTo>
                <a:lnTo>
                  <a:pt x="231" y="249"/>
                </a:lnTo>
                <a:lnTo>
                  <a:pt x="231" y="249"/>
                </a:lnTo>
                <a:lnTo>
                  <a:pt x="231" y="249"/>
                </a:lnTo>
                <a:lnTo>
                  <a:pt x="230" y="249"/>
                </a:lnTo>
                <a:lnTo>
                  <a:pt x="230" y="249"/>
                </a:lnTo>
                <a:lnTo>
                  <a:pt x="230" y="249"/>
                </a:lnTo>
                <a:lnTo>
                  <a:pt x="229" y="249"/>
                </a:lnTo>
                <a:lnTo>
                  <a:pt x="229" y="249"/>
                </a:lnTo>
                <a:lnTo>
                  <a:pt x="228" y="249"/>
                </a:lnTo>
                <a:lnTo>
                  <a:pt x="228" y="248"/>
                </a:lnTo>
                <a:lnTo>
                  <a:pt x="228" y="248"/>
                </a:lnTo>
                <a:lnTo>
                  <a:pt x="228" y="248"/>
                </a:lnTo>
                <a:lnTo>
                  <a:pt x="228" y="248"/>
                </a:lnTo>
                <a:lnTo>
                  <a:pt x="227" y="248"/>
                </a:lnTo>
                <a:lnTo>
                  <a:pt x="227" y="248"/>
                </a:lnTo>
                <a:lnTo>
                  <a:pt x="227" y="248"/>
                </a:lnTo>
                <a:lnTo>
                  <a:pt x="227" y="249"/>
                </a:lnTo>
                <a:lnTo>
                  <a:pt x="226" y="249"/>
                </a:lnTo>
                <a:lnTo>
                  <a:pt x="226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8"/>
                </a:lnTo>
                <a:lnTo>
                  <a:pt x="224" y="248"/>
                </a:lnTo>
                <a:lnTo>
                  <a:pt x="224" y="248"/>
                </a:lnTo>
                <a:lnTo>
                  <a:pt x="224" y="248"/>
                </a:lnTo>
                <a:lnTo>
                  <a:pt x="223" y="248"/>
                </a:lnTo>
                <a:lnTo>
                  <a:pt x="223" y="248"/>
                </a:lnTo>
                <a:lnTo>
                  <a:pt x="222" y="248"/>
                </a:lnTo>
                <a:lnTo>
                  <a:pt x="222" y="248"/>
                </a:lnTo>
                <a:lnTo>
                  <a:pt x="222" y="248"/>
                </a:lnTo>
                <a:lnTo>
                  <a:pt x="221" y="248"/>
                </a:lnTo>
                <a:lnTo>
                  <a:pt x="221" y="249"/>
                </a:lnTo>
                <a:lnTo>
                  <a:pt x="221" y="249"/>
                </a:lnTo>
                <a:lnTo>
                  <a:pt x="221" y="249"/>
                </a:lnTo>
                <a:lnTo>
                  <a:pt x="220" y="249"/>
                </a:lnTo>
                <a:lnTo>
                  <a:pt x="220" y="250"/>
                </a:lnTo>
                <a:lnTo>
                  <a:pt x="220" y="249"/>
                </a:lnTo>
                <a:lnTo>
                  <a:pt x="220" y="249"/>
                </a:lnTo>
                <a:lnTo>
                  <a:pt x="220" y="249"/>
                </a:lnTo>
                <a:lnTo>
                  <a:pt x="220" y="249"/>
                </a:lnTo>
                <a:lnTo>
                  <a:pt x="219" y="249"/>
                </a:lnTo>
                <a:lnTo>
                  <a:pt x="219" y="249"/>
                </a:lnTo>
                <a:lnTo>
                  <a:pt x="218" y="249"/>
                </a:lnTo>
                <a:lnTo>
                  <a:pt x="218" y="250"/>
                </a:lnTo>
                <a:lnTo>
                  <a:pt x="218" y="250"/>
                </a:lnTo>
                <a:lnTo>
                  <a:pt x="218" y="250"/>
                </a:lnTo>
                <a:lnTo>
                  <a:pt x="217" y="250"/>
                </a:lnTo>
                <a:lnTo>
                  <a:pt x="217" y="251"/>
                </a:lnTo>
                <a:lnTo>
                  <a:pt x="216" y="251"/>
                </a:lnTo>
                <a:lnTo>
                  <a:pt x="216" y="251"/>
                </a:lnTo>
                <a:lnTo>
                  <a:pt x="216" y="251"/>
                </a:lnTo>
                <a:lnTo>
                  <a:pt x="216" y="251"/>
                </a:lnTo>
                <a:lnTo>
                  <a:pt x="215" y="251"/>
                </a:lnTo>
                <a:lnTo>
                  <a:pt x="215" y="251"/>
                </a:lnTo>
                <a:lnTo>
                  <a:pt x="214" y="251"/>
                </a:lnTo>
                <a:lnTo>
                  <a:pt x="214" y="251"/>
                </a:lnTo>
                <a:lnTo>
                  <a:pt x="214" y="251"/>
                </a:lnTo>
                <a:lnTo>
                  <a:pt x="214" y="251"/>
                </a:lnTo>
                <a:lnTo>
                  <a:pt x="214" y="250"/>
                </a:lnTo>
                <a:lnTo>
                  <a:pt x="213" y="250"/>
                </a:lnTo>
                <a:lnTo>
                  <a:pt x="213" y="249"/>
                </a:lnTo>
                <a:lnTo>
                  <a:pt x="213" y="249"/>
                </a:lnTo>
                <a:lnTo>
                  <a:pt x="213" y="249"/>
                </a:lnTo>
                <a:lnTo>
                  <a:pt x="212" y="249"/>
                </a:lnTo>
                <a:lnTo>
                  <a:pt x="212" y="249"/>
                </a:lnTo>
                <a:lnTo>
                  <a:pt x="212" y="249"/>
                </a:lnTo>
                <a:lnTo>
                  <a:pt x="211" y="249"/>
                </a:lnTo>
                <a:lnTo>
                  <a:pt x="211" y="249"/>
                </a:lnTo>
                <a:lnTo>
                  <a:pt x="210" y="249"/>
                </a:lnTo>
                <a:lnTo>
                  <a:pt x="210" y="249"/>
                </a:lnTo>
                <a:lnTo>
                  <a:pt x="210" y="249"/>
                </a:lnTo>
                <a:lnTo>
                  <a:pt x="210" y="250"/>
                </a:lnTo>
                <a:lnTo>
                  <a:pt x="210" y="250"/>
                </a:lnTo>
                <a:lnTo>
                  <a:pt x="210" y="250"/>
                </a:lnTo>
                <a:lnTo>
                  <a:pt x="210" y="251"/>
                </a:lnTo>
                <a:lnTo>
                  <a:pt x="209" y="251"/>
                </a:lnTo>
                <a:lnTo>
                  <a:pt x="209" y="251"/>
                </a:lnTo>
                <a:lnTo>
                  <a:pt x="208" y="251"/>
                </a:lnTo>
                <a:lnTo>
                  <a:pt x="208" y="252"/>
                </a:lnTo>
                <a:lnTo>
                  <a:pt x="208" y="252"/>
                </a:lnTo>
                <a:lnTo>
                  <a:pt x="208" y="253"/>
                </a:lnTo>
                <a:lnTo>
                  <a:pt x="208" y="254"/>
                </a:lnTo>
                <a:lnTo>
                  <a:pt x="208" y="254"/>
                </a:lnTo>
                <a:lnTo>
                  <a:pt x="208" y="255"/>
                </a:lnTo>
                <a:lnTo>
                  <a:pt x="208" y="255"/>
                </a:lnTo>
                <a:lnTo>
                  <a:pt x="209" y="255"/>
                </a:lnTo>
                <a:lnTo>
                  <a:pt x="209" y="255"/>
                </a:lnTo>
                <a:lnTo>
                  <a:pt x="209" y="256"/>
                </a:lnTo>
                <a:lnTo>
                  <a:pt x="209" y="256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8"/>
                </a:lnTo>
                <a:lnTo>
                  <a:pt x="209" y="258"/>
                </a:lnTo>
                <a:lnTo>
                  <a:pt x="210" y="258"/>
                </a:lnTo>
                <a:lnTo>
                  <a:pt x="210" y="259"/>
                </a:lnTo>
                <a:lnTo>
                  <a:pt x="210" y="259"/>
                </a:lnTo>
                <a:lnTo>
                  <a:pt x="210" y="259"/>
                </a:lnTo>
                <a:lnTo>
                  <a:pt x="210" y="259"/>
                </a:lnTo>
                <a:lnTo>
                  <a:pt x="210" y="260"/>
                </a:lnTo>
                <a:lnTo>
                  <a:pt x="210" y="260"/>
                </a:lnTo>
                <a:lnTo>
                  <a:pt x="209" y="260"/>
                </a:lnTo>
                <a:lnTo>
                  <a:pt x="209" y="260"/>
                </a:lnTo>
                <a:lnTo>
                  <a:pt x="208" y="260"/>
                </a:lnTo>
                <a:lnTo>
                  <a:pt x="208" y="260"/>
                </a:lnTo>
                <a:lnTo>
                  <a:pt x="208" y="261"/>
                </a:lnTo>
                <a:lnTo>
                  <a:pt x="208" y="261"/>
                </a:lnTo>
                <a:lnTo>
                  <a:pt x="208" y="261"/>
                </a:lnTo>
                <a:lnTo>
                  <a:pt x="207" y="262"/>
                </a:lnTo>
                <a:lnTo>
                  <a:pt x="207" y="262"/>
                </a:lnTo>
                <a:lnTo>
                  <a:pt x="207" y="263"/>
                </a:lnTo>
                <a:lnTo>
                  <a:pt x="207" y="263"/>
                </a:lnTo>
                <a:lnTo>
                  <a:pt x="207" y="263"/>
                </a:lnTo>
                <a:lnTo>
                  <a:pt x="207" y="263"/>
                </a:lnTo>
                <a:lnTo>
                  <a:pt x="206" y="263"/>
                </a:lnTo>
                <a:lnTo>
                  <a:pt x="206" y="264"/>
                </a:lnTo>
                <a:lnTo>
                  <a:pt x="206" y="264"/>
                </a:lnTo>
                <a:lnTo>
                  <a:pt x="205" y="264"/>
                </a:lnTo>
                <a:lnTo>
                  <a:pt x="205" y="265"/>
                </a:lnTo>
                <a:lnTo>
                  <a:pt x="205" y="265"/>
                </a:lnTo>
                <a:lnTo>
                  <a:pt x="205" y="266"/>
                </a:lnTo>
                <a:lnTo>
                  <a:pt x="204" y="266"/>
                </a:lnTo>
                <a:lnTo>
                  <a:pt x="204" y="266"/>
                </a:lnTo>
                <a:lnTo>
                  <a:pt x="204" y="266"/>
                </a:lnTo>
                <a:lnTo>
                  <a:pt x="203" y="267"/>
                </a:lnTo>
                <a:lnTo>
                  <a:pt x="203" y="267"/>
                </a:lnTo>
                <a:lnTo>
                  <a:pt x="203" y="267"/>
                </a:lnTo>
                <a:lnTo>
                  <a:pt x="202" y="268"/>
                </a:lnTo>
                <a:lnTo>
                  <a:pt x="202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8"/>
                </a:lnTo>
                <a:lnTo>
                  <a:pt x="200" y="268"/>
                </a:lnTo>
                <a:lnTo>
                  <a:pt x="200" y="269"/>
                </a:lnTo>
                <a:lnTo>
                  <a:pt x="200" y="269"/>
                </a:lnTo>
                <a:lnTo>
                  <a:pt x="199" y="269"/>
                </a:lnTo>
                <a:lnTo>
                  <a:pt x="199" y="269"/>
                </a:lnTo>
                <a:lnTo>
                  <a:pt x="199" y="269"/>
                </a:lnTo>
                <a:lnTo>
                  <a:pt x="199" y="269"/>
                </a:lnTo>
                <a:lnTo>
                  <a:pt x="198" y="269"/>
                </a:lnTo>
                <a:lnTo>
                  <a:pt x="198" y="269"/>
                </a:lnTo>
                <a:lnTo>
                  <a:pt x="197" y="269"/>
                </a:lnTo>
                <a:lnTo>
                  <a:pt x="197" y="270"/>
                </a:lnTo>
                <a:lnTo>
                  <a:pt x="197" y="270"/>
                </a:lnTo>
                <a:lnTo>
                  <a:pt x="197" y="270"/>
                </a:lnTo>
                <a:lnTo>
                  <a:pt x="196" y="271"/>
                </a:lnTo>
                <a:lnTo>
                  <a:pt x="196" y="271"/>
                </a:lnTo>
                <a:lnTo>
                  <a:pt x="196" y="271"/>
                </a:lnTo>
                <a:lnTo>
                  <a:pt x="195" y="271"/>
                </a:lnTo>
                <a:lnTo>
                  <a:pt x="195" y="272"/>
                </a:lnTo>
                <a:lnTo>
                  <a:pt x="195" y="272"/>
                </a:lnTo>
                <a:lnTo>
                  <a:pt x="195" y="272"/>
                </a:lnTo>
                <a:lnTo>
                  <a:pt x="195" y="272"/>
                </a:lnTo>
                <a:lnTo>
                  <a:pt x="195" y="273"/>
                </a:lnTo>
                <a:lnTo>
                  <a:pt x="195" y="273"/>
                </a:lnTo>
                <a:lnTo>
                  <a:pt x="195" y="274"/>
                </a:lnTo>
                <a:lnTo>
                  <a:pt x="195" y="274"/>
                </a:lnTo>
                <a:lnTo>
                  <a:pt x="195" y="274"/>
                </a:lnTo>
                <a:lnTo>
                  <a:pt x="195" y="275"/>
                </a:lnTo>
                <a:lnTo>
                  <a:pt x="195" y="275"/>
                </a:lnTo>
                <a:lnTo>
                  <a:pt x="195" y="275"/>
                </a:lnTo>
                <a:lnTo>
                  <a:pt x="195" y="276"/>
                </a:lnTo>
                <a:lnTo>
                  <a:pt x="195" y="276"/>
                </a:lnTo>
                <a:lnTo>
                  <a:pt x="195" y="276"/>
                </a:lnTo>
                <a:lnTo>
                  <a:pt x="195" y="276"/>
                </a:lnTo>
                <a:lnTo>
                  <a:pt x="195" y="276"/>
                </a:lnTo>
                <a:lnTo>
                  <a:pt x="195" y="277"/>
                </a:lnTo>
                <a:lnTo>
                  <a:pt x="195" y="277"/>
                </a:lnTo>
                <a:lnTo>
                  <a:pt x="195" y="277"/>
                </a:lnTo>
                <a:lnTo>
                  <a:pt x="194" y="277"/>
                </a:lnTo>
                <a:lnTo>
                  <a:pt x="194" y="277"/>
                </a:lnTo>
                <a:lnTo>
                  <a:pt x="193" y="277"/>
                </a:lnTo>
                <a:lnTo>
                  <a:pt x="193" y="276"/>
                </a:lnTo>
                <a:lnTo>
                  <a:pt x="193" y="276"/>
                </a:lnTo>
                <a:lnTo>
                  <a:pt x="192" y="276"/>
                </a:lnTo>
                <a:lnTo>
                  <a:pt x="192" y="277"/>
                </a:lnTo>
                <a:lnTo>
                  <a:pt x="192" y="276"/>
                </a:lnTo>
                <a:lnTo>
                  <a:pt x="191" y="276"/>
                </a:lnTo>
                <a:lnTo>
                  <a:pt x="191" y="276"/>
                </a:lnTo>
                <a:lnTo>
                  <a:pt x="191" y="276"/>
                </a:lnTo>
                <a:lnTo>
                  <a:pt x="191" y="277"/>
                </a:lnTo>
                <a:lnTo>
                  <a:pt x="190" y="277"/>
                </a:lnTo>
                <a:lnTo>
                  <a:pt x="190" y="277"/>
                </a:lnTo>
                <a:lnTo>
                  <a:pt x="189" y="277"/>
                </a:lnTo>
                <a:lnTo>
                  <a:pt x="189" y="277"/>
                </a:lnTo>
                <a:lnTo>
                  <a:pt x="188" y="278"/>
                </a:lnTo>
                <a:lnTo>
                  <a:pt x="188" y="278"/>
                </a:lnTo>
                <a:lnTo>
                  <a:pt x="188" y="278"/>
                </a:lnTo>
                <a:lnTo>
                  <a:pt x="188" y="278"/>
                </a:lnTo>
                <a:lnTo>
                  <a:pt x="188" y="278"/>
                </a:lnTo>
                <a:lnTo>
                  <a:pt x="188" y="279"/>
                </a:lnTo>
                <a:lnTo>
                  <a:pt x="187" y="279"/>
                </a:lnTo>
                <a:lnTo>
                  <a:pt x="187" y="279"/>
                </a:lnTo>
                <a:lnTo>
                  <a:pt x="187" y="279"/>
                </a:lnTo>
                <a:lnTo>
                  <a:pt x="187" y="279"/>
                </a:lnTo>
                <a:lnTo>
                  <a:pt x="187" y="280"/>
                </a:lnTo>
                <a:lnTo>
                  <a:pt x="186" y="280"/>
                </a:lnTo>
                <a:lnTo>
                  <a:pt x="186" y="280"/>
                </a:lnTo>
                <a:lnTo>
                  <a:pt x="186" y="280"/>
                </a:lnTo>
                <a:lnTo>
                  <a:pt x="185" y="280"/>
                </a:lnTo>
                <a:lnTo>
                  <a:pt x="185" y="280"/>
                </a:lnTo>
                <a:lnTo>
                  <a:pt x="184" y="280"/>
                </a:lnTo>
                <a:lnTo>
                  <a:pt x="184" y="280"/>
                </a:lnTo>
                <a:lnTo>
                  <a:pt x="183" y="280"/>
                </a:lnTo>
                <a:lnTo>
                  <a:pt x="183" y="279"/>
                </a:lnTo>
                <a:lnTo>
                  <a:pt x="183" y="279"/>
                </a:lnTo>
                <a:lnTo>
                  <a:pt x="182" y="279"/>
                </a:lnTo>
                <a:lnTo>
                  <a:pt x="182" y="279"/>
                </a:lnTo>
                <a:lnTo>
                  <a:pt x="182" y="279"/>
                </a:lnTo>
                <a:lnTo>
                  <a:pt x="181" y="279"/>
                </a:lnTo>
                <a:lnTo>
                  <a:pt x="181" y="278"/>
                </a:lnTo>
                <a:lnTo>
                  <a:pt x="181" y="278"/>
                </a:lnTo>
                <a:lnTo>
                  <a:pt x="180" y="278"/>
                </a:lnTo>
                <a:lnTo>
                  <a:pt x="180" y="278"/>
                </a:lnTo>
                <a:lnTo>
                  <a:pt x="180" y="278"/>
                </a:lnTo>
                <a:lnTo>
                  <a:pt x="179" y="278"/>
                </a:lnTo>
                <a:lnTo>
                  <a:pt x="179" y="278"/>
                </a:lnTo>
                <a:lnTo>
                  <a:pt x="178" y="278"/>
                </a:lnTo>
                <a:lnTo>
                  <a:pt x="178" y="278"/>
                </a:lnTo>
                <a:lnTo>
                  <a:pt x="178" y="278"/>
                </a:lnTo>
                <a:lnTo>
                  <a:pt x="178" y="278"/>
                </a:lnTo>
                <a:lnTo>
                  <a:pt x="177" y="278"/>
                </a:lnTo>
                <a:lnTo>
                  <a:pt x="177" y="278"/>
                </a:lnTo>
                <a:lnTo>
                  <a:pt x="177" y="279"/>
                </a:lnTo>
                <a:lnTo>
                  <a:pt x="176" y="279"/>
                </a:lnTo>
                <a:lnTo>
                  <a:pt x="176" y="279"/>
                </a:lnTo>
                <a:lnTo>
                  <a:pt x="175" y="279"/>
                </a:lnTo>
                <a:lnTo>
                  <a:pt x="175" y="279"/>
                </a:lnTo>
                <a:lnTo>
                  <a:pt x="175" y="279"/>
                </a:lnTo>
                <a:lnTo>
                  <a:pt x="174" y="279"/>
                </a:lnTo>
                <a:lnTo>
                  <a:pt x="174" y="280"/>
                </a:lnTo>
                <a:lnTo>
                  <a:pt x="173" y="280"/>
                </a:lnTo>
                <a:lnTo>
                  <a:pt x="173" y="280"/>
                </a:lnTo>
                <a:lnTo>
                  <a:pt x="173" y="280"/>
                </a:lnTo>
                <a:lnTo>
                  <a:pt x="173" y="280"/>
                </a:lnTo>
                <a:lnTo>
                  <a:pt x="172" y="280"/>
                </a:lnTo>
                <a:lnTo>
                  <a:pt x="172" y="281"/>
                </a:lnTo>
                <a:lnTo>
                  <a:pt x="172" y="281"/>
                </a:lnTo>
                <a:lnTo>
                  <a:pt x="172" y="281"/>
                </a:lnTo>
                <a:lnTo>
                  <a:pt x="171" y="282"/>
                </a:lnTo>
                <a:lnTo>
                  <a:pt x="171" y="282"/>
                </a:lnTo>
                <a:lnTo>
                  <a:pt x="170" y="282"/>
                </a:lnTo>
                <a:lnTo>
                  <a:pt x="170" y="283"/>
                </a:lnTo>
                <a:lnTo>
                  <a:pt x="170" y="283"/>
                </a:lnTo>
                <a:lnTo>
                  <a:pt x="169" y="283"/>
                </a:lnTo>
                <a:lnTo>
                  <a:pt x="169" y="284"/>
                </a:lnTo>
                <a:lnTo>
                  <a:pt x="169" y="284"/>
                </a:lnTo>
                <a:lnTo>
                  <a:pt x="168" y="284"/>
                </a:lnTo>
                <a:lnTo>
                  <a:pt x="168" y="284"/>
                </a:lnTo>
                <a:lnTo>
                  <a:pt x="168" y="285"/>
                </a:lnTo>
                <a:lnTo>
                  <a:pt x="168" y="285"/>
                </a:lnTo>
                <a:lnTo>
                  <a:pt x="169" y="286"/>
                </a:lnTo>
                <a:lnTo>
                  <a:pt x="168" y="286"/>
                </a:lnTo>
                <a:lnTo>
                  <a:pt x="168" y="287"/>
                </a:lnTo>
                <a:lnTo>
                  <a:pt x="169" y="287"/>
                </a:lnTo>
                <a:lnTo>
                  <a:pt x="169" y="287"/>
                </a:lnTo>
                <a:lnTo>
                  <a:pt x="169" y="288"/>
                </a:lnTo>
                <a:lnTo>
                  <a:pt x="169" y="288"/>
                </a:lnTo>
                <a:lnTo>
                  <a:pt x="169" y="288"/>
                </a:lnTo>
                <a:lnTo>
                  <a:pt x="170" y="288"/>
                </a:lnTo>
                <a:lnTo>
                  <a:pt x="170" y="288"/>
                </a:lnTo>
                <a:lnTo>
                  <a:pt x="169" y="288"/>
                </a:lnTo>
                <a:lnTo>
                  <a:pt x="169" y="289"/>
                </a:lnTo>
                <a:lnTo>
                  <a:pt x="169" y="289"/>
                </a:lnTo>
                <a:lnTo>
                  <a:pt x="170" y="289"/>
                </a:lnTo>
                <a:lnTo>
                  <a:pt x="170" y="289"/>
                </a:lnTo>
                <a:lnTo>
                  <a:pt x="169" y="289"/>
                </a:lnTo>
                <a:lnTo>
                  <a:pt x="169" y="289"/>
                </a:lnTo>
                <a:lnTo>
                  <a:pt x="169" y="290"/>
                </a:lnTo>
                <a:lnTo>
                  <a:pt x="168" y="290"/>
                </a:lnTo>
                <a:lnTo>
                  <a:pt x="168" y="290"/>
                </a:lnTo>
                <a:lnTo>
                  <a:pt x="168" y="290"/>
                </a:lnTo>
                <a:lnTo>
                  <a:pt x="168" y="291"/>
                </a:lnTo>
                <a:lnTo>
                  <a:pt x="168" y="291"/>
                </a:lnTo>
                <a:lnTo>
                  <a:pt x="168" y="291"/>
                </a:lnTo>
                <a:lnTo>
                  <a:pt x="167" y="291"/>
                </a:lnTo>
                <a:lnTo>
                  <a:pt x="167" y="291"/>
                </a:lnTo>
                <a:lnTo>
                  <a:pt x="167" y="291"/>
                </a:lnTo>
                <a:lnTo>
                  <a:pt x="167" y="292"/>
                </a:lnTo>
                <a:lnTo>
                  <a:pt x="167" y="292"/>
                </a:lnTo>
                <a:lnTo>
                  <a:pt x="167" y="292"/>
                </a:lnTo>
                <a:lnTo>
                  <a:pt x="167" y="293"/>
                </a:lnTo>
                <a:lnTo>
                  <a:pt x="167" y="293"/>
                </a:lnTo>
                <a:lnTo>
                  <a:pt x="167" y="293"/>
                </a:lnTo>
                <a:lnTo>
                  <a:pt x="166" y="294"/>
                </a:lnTo>
                <a:lnTo>
                  <a:pt x="167" y="294"/>
                </a:lnTo>
                <a:lnTo>
                  <a:pt x="166" y="295"/>
                </a:lnTo>
                <a:lnTo>
                  <a:pt x="166" y="295"/>
                </a:lnTo>
                <a:lnTo>
                  <a:pt x="166" y="295"/>
                </a:lnTo>
                <a:lnTo>
                  <a:pt x="166" y="296"/>
                </a:lnTo>
                <a:lnTo>
                  <a:pt x="166" y="296"/>
                </a:lnTo>
                <a:lnTo>
                  <a:pt x="166" y="297"/>
                </a:lnTo>
                <a:lnTo>
                  <a:pt x="166" y="297"/>
                </a:lnTo>
                <a:lnTo>
                  <a:pt x="166" y="297"/>
                </a:lnTo>
                <a:lnTo>
                  <a:pt x="166" y="297"/>
                </a:lnTo>
                <a:lnTo>
                  <a:pt x="166" y="298"/>
                </a:lnTo>
                <a:lnTo>
                  <a:pt x="166" y="298"/>
                </a:lnTo>
                <a:lnTo>
                  <a:pt x="165" y="298"/>
                </a:lnTo>
                <a:lnTo>
                  <a:pt x="165" y="299"/>
                </a:lnTo>
                <a:lnTo>
                  <a:pt x="165" y="299"/>
                </a:lnTo>
                <a:lnTo>
                  <a:pt x="164" y="299"/>
                </a:lnTo>
                <a:lnTo>
                  <a:pt x="164" y="300"/>
                </a:lnTo>
                <a:lnTo>
                  <a:pt x="164" y="300"/>
                </a:lnTo>
                <a:lnTo>
                  <a:pt x="163" y="300"/>
                </a:lnTo>
                <a:lnTo>
                  <a:pt x="163" y="300"/>
                </a:lnTo>
                <a:lnTo>
                  <a:pt x="163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1"/>
                </a:lnTo>
                <a:lnTo>
                  <a:pt x="162" y="301"/>
                </a:lnTo>
                <a:lnTo>
                  <a:pt x="162" y="301"/>
                </a:lnTo>
                <a:lnTo>
                  <a:pt x="162" y="301"/>
                </a:lnTo>
                <a:lnTo>
                  <a:pt x="162" y="302"/>
                </a:lnTo>
                <a:lnTo>
                  <a:pt x="162" y="302"/>
                </a:lnTo>
                <a:lnTo>
                  <a:pt x="162" y="303"/>
                </a:lnTo>
                <a:lnTo>
                  <a:pt x="162" y="303"/>
                </a:lnTo>
                <a:lnTo>
                  <a:pt x="162" y="304"/>
                </a:lnTo>
                <a:lnTo>
                  <a:pt x="161" y="304"/>
                </a:lnTo>
                <a:lnTo>
                  <a:pt x="161" y="304"/>
                </a:lnTo>
                <a:lnTo>
                  <a:pt x="160" y="304"/>
                </a:lnTo>
                <a:lnTo>
                  <a:pt x="160" y="305"/>
                </a:lnTo>
                <a:lnTo>
                  <a:pt x="160" y="305"/>
                </a:lnTo>
                <a:lnTo>
                  <a:pt x="160" y="305"/>
                </a:lnTo>
                <a:lnTo>
                  <a:pt x="160" y="306"/>
                </a:lnTo>
                <a:lnTo>
                  <a:pt x="159" y="306"/>
                </a:lnTo>
                <a:lnTo>
                  <a:pt x="159" y="305"/>
                </a:lnTo>
                <a:lnTo>
                  <a:pt x="159" y="305"/>
                </a:lnTo>
                <a:lnTo>
                  <a:pt x="158" y="305"/>
                </a:lnTo>
                <a:lnTo>
                  <a:pt x="158" y="306"/>
                </a:lnTo>
                <a:lnTo>
                  <a:pt x="158" y="306"/>
                </a:lnTo>
                <a:lnTo>
                  <a:pt x="158" y="306"/>
                </a:lnTo>
                <a:lnTo>
                  <a:pt x="157" y="306"/>
                </a:lnTo>
                <a:lnTo>
                  <a:pt x="157" y="307"/>
                </a:lnTo>
                <a:lnTo>
                  <a:pt x="157" y="307"/>
                </a:lnTo>
                <a:lnTo>
                  <a:pt x="156" y="307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5" y="306"/>
                </a:lnTo>
                <a:lnTo>
                  <a:pt x="155" y="306"/>
                </a:lnTo>
                <a:lnTo>
                  <a:pt x="154" y="306"/>
                </a:lnTo>
                <a:lnTo>
                  <a:pt x="154" y="306"/>
                </a:lnTo>
                <a:lnTo>
                  <a:pt x="154" y="306"/>
                </a:lnTo>
                <a:lnTo>
                  <a:pt x="154" y="306"/>
                </a:lnTo>
                <a:lnTo>
                  <a:pt x="153" y="306"/>
                </a:lnTo>
                <a:lnTo>
                  <a:pt x="153" y="306"/>
                </a:lnTo>
                <a:lnTo>
                  <a:pt x="152" y="306"/>
                </a:lnTo>
                <a:lnTo>
                  <a:pt x="152" y="306"/>
                </a:lnTo>
                <a:lnTo>
                  <a:pt x="152" y="305"/>
                </a:lnTo>
                <a:lnTo>
                  <a:pt x="151" y="304"/>
                </a:lnTo>
                <a:lnTo>
                  <a:pt x="151" y="303"/>
                </a:lnTo>
                <a:lnTo>
                  <a:pt x="151" y="303"/>
                </a:lnTo>
                <a:lnTo>
                  <a:pt x="151" y="302"/>
                </a:lnTo>
                <a:lnTo>
                  <a:pt x="150" y="302"/>
                </a:lnTo>
                <a:lnTo>
                  <a:pt x="150" y="302"/>
                </a:lnTo>
                <a:lnTo>
                  <a:pt x="149" y="302"/>
                </a:lnTo>
                <a:lnTo>
                  <a:pt x="149" y="301"/>
                </a:lnTo>
                <a:lnTo>
                  <a:pt x="149" y="301"/>
                </a:lnTo>
                <a:lnTo>
                  <a:pt x="149" y="301"/>
                </a:lnTo>
                <a:lnTo>
                  <a:pt x="148" y="301"/>
                </a:lnTo>
                <a:lnTo>
                  <a:pt x="148" y="301"/>
                </a:lnTo>
                <a:lnTo>
                  <a:pt x="148" y="301"/>
                </a:lnTo>
                <a:lnTo>
                  <a:pt x="148" y="300"/>
                </a:lnTo>
                <a:lnTo>
                  <a:pt x="147" y="300"/>
                </a:lnTo>
                <a:lnTo>
                  <a:pt x="147" y="300"/>
                </a:lnTo>
                <a:lnTo>
                  <a:pt x="146" y="300"/>
                </a:lnTo>
                <a:lnTo>
                  <a:pt x="146" y="300"/>
                </a:lnTo>
                <a:lnTo>
                  <a:pt x="145" y="300"/>
                </a:lnTo>
                <a:lnTo>
                  <a:pt x="145" y="299"/>
                </a:lnTo>
                <a:lnTo>
                  <a:pt x="145" y="299"/>
                </a:lnTo>
                <a:lnTo>
                  <a:pt x="145" y="299"/>
                </a:lnTo>
                <a:lnTo>
                  <a:pt x="144" y="299"/>
                </a:lnTo>
                <a:lnTo>
                  <a:pt x="144" y="299"/>
                </a:lnTo>
                <a:lnTo>
                  <a:pt x="143" y="299"/>
                </a:lnTo>
                <a:lnTo>
                  <a:pt x="143" y="298"/>
                </a:lnTo>
                <a:lnTo>
                  <a:pt x="143" y="298"/>
                </a:lnTo>
                <a:lnTo>
                  <a:pt x="143" y="298"/>
                </a:lnTo>
                <a:lnTo>
                  <a:pt x="143" y="297"/>
                </a:lnTo>
                <a:lnTo>
                  <a:pt x="142" y="297"/>
                </a:lnTo>
                <a:lnTo>
                  <a:pt x="142" y="297"/>
                </a:lnTo>
                <a:lnTo>
                  <a:pt x="141" y="298"/>
                </a:lnTo>
                <a:lnTo>
                  <a:pt x="141" y="298"/>
                </a:lnTo>
                <a:lnTo>
                  <a:pt x="140" y="298"/>
                </a:lnTo>
                <a:lnTo>
                  <a:pt x="140" y="298"/>
                </a:lnTo>
                <a:lnTo>
                  <a:pt x="140" y="299"/>
                </a:lnTo>
                <a:lnTo>
                  <a:pt x="140" y="299"/>
                </a:lnTo>
                <a:lnTo>
                  <a:pt x="139" y="299"/>
                </a:lnTo>
                <a:lnTo>
                  <a:pt x="139" y="299"/>
                </a:lnTo>
                <a:lnTo>
                  <a:pt x="139" y="299"/>
                </a:lnTo>
                <a:lnTo>
                  <a:pt x="138" y="299"/>
                </a:lnTo>
                <a:lnTo>
                  <a:pt x="138" y="298"/>
                </a:lnTo>
                <a:lnTo>
                  <a:pt x="137" y="299"/>
                </a:lnTo>
                <a:lnTo>
                  <a:pt x="137" y="299"/>
                </a:lnTo>
                <a:lnTo>
                  <a:pt x="137" y="300"/>
                </a:lnTo>
                <a:lnTo>
                  <a:pt x="137" y="300"/>
                </a:lnTo>
                <a:lnTo>
                  <a:pt x="137" y="301"/>
                </a:lnTo>
                <a:lnTo>
                  <a:pt x="136" y="301"/>
                </a:lnTo>
                <a:lnTo>
                  <a:pt x="136" y="301"/>
                </a:lnTo>
                <a:lnTo>
                  <a:pt x="135" y="301"/>
                </a:lnTo>
                <a:lnTo>
                  <a:pt x="135" y="302"/>
                </a:lnTo>
                <a:lnTo>
                  <a:pt x="134" y="302"/>
                </a:lnTo>
                <a:lnTo>
                  <a:pt x="134" y="302"/>
                </a:lnTo>
                <a:lnTo>
                  <a:pt x="133" y="302"/>
                </a:lnTo>
                <a:lnTo>
                  <a:pt x="133" y="303"/>
                </a:lnTo>
                <a:lnTo>
                  <a:pt x="133" y="303"/>
                </a:lnTo>
                <a:lnTo>
                  <a:pt x="133" y="304"/>
                </a:lnTo>
                <a:lnTo>
                  <a:pt x="133" y="304"/>
                </a:lnTo>
                <a:lnTo>
                  <a:pt x="133" y="305"/>
                </a:lnTo>
                <a:lnTo>
                  <a:pt x="133" y="305"/>
                </a:lnTo>
                <a:lnTo>
                  <a:pt x="132" y="305"/>
                </a:lnTo>
                <a:lnTo>
                  <a:pt x="132" y="306"/>
                </a:lnTo>
                <a:lnTo>
                  <a:pt x="131" y="306"/>
                </a:lnTo>
                <a:lnTo>
                  <a:pt x="131" y="306"/>
                </a:lnTo>
                <a:lnTo>
                  <a:pt x="130" y="307"/>
                </a:lnTo>
                <a:lnTo>
                  <a:pt x="130" y="307"/>
                </a:lnTo>
                <a:lnTo>
                  <a:pt x="129" y="308"/>
                </a:lnTo>
                <a:lnTo>
                  <a:pt x="129" y="308"/>
                </a:lnTo>
                <a:lnTo>
                  <a:pt x="129" y="309"/>
                </a:lnTo>
                <a:lnTo>
                  <a:pt x="129" y="309"/>
                </a:lnTo>
                <a:lnTo>
                  <a:pt x="129" y="310"/>
                </a:lnTo>
                <a:lnTo>
                  <a:pt x="128" y="310"/>
                </a:lnTo>
                <a:lnTo>
                  <a:pt x="128" y="310"/>
                </a:lnTo>
                <a:lnTo>
                  <a:pt x="127" y="310"/>
                </a:lnTo>
                <a:lnTo>
                  <a:pt x="127" y="311"/>
                </a:lnTo>
                <a:lnTo>
                  <a:pt x="126" y="312"/>
                </a:lnTo>
                <a:lnTo>
                  <a:pt x="126" y="312"/>
                </a:lnTo>
                <a:lnTo>
                  <a:pt x="125" y="312"/>
                </a:lnTo>
                <a:lnTo>
                  <a:pt x="125" y="313"/>
                </a:lnTo>
                <a:lnTo>
                  <a:pt x="125" y="313"/>
                </a:lnTo>
                <a:lnTo>
                  <a:pt x="124" y="313"/>
                </a:lnTo>
                <a:lnTo>
                  <a:pt x="124" y="313"/>
                </a:lnTo>
                <a:lnTo>
                  <a:pt x="124" y="313"/>
                </a:lnTo>
                <a:lnTo>
                  <a:pt x="124" y="314"/>
                </a:lnTo>
                <a:lnTo>
                  <a:pt x="124" y="314"/>
                </a:lnTo>
                <a:lnTo>
                  <a:pt x="124" y="314"/>
                </a:lnTo>
                <a:lnTo>
                  <a:pt x="123" y="314"/>
                </a:lnTo>
                <a:lnTo>
                  <a:pt x="123" y="315"/>
                </a:lnTo>
                <a:lnTo>
                  <a:pt x="123" y="315"/>
                </a:lnTo>
                <a:lnTo>
                  <a:pt x="123" y="315"/>
                </a:lnTo>
                <a:lnTo>
                  <a:pt x="122" y="315"/>
                </a:lnTo>
                <a:lnTo>
                  <a:pt x="122" y="316"/>
                </a:lnTo>
                <a:lnTo>
                  <a:pt x="122" y="316"/>
                </a:lnTo>
                <a:lnTo>
                  <a:pt x="122" y="316"/>
                </a:lnTo>
                <a:lnTo>
                  <a:pt x="121" y="316"/>
                </a:lnTo>
                <a:lnTo>
                  <a:pt x="121" y="317"/>
                </a:lnTo>
                <a:lnTo>
                  <a:pt x="121" y="317"/>
                </a:lnTo>
                <a:lnTo>
                  <a:pt x="121" y="317"/>
                </a:lnTo>
                <a:lnTo>
                  <a:pt x="121" y="318"/>
                </a:lnTo>
                <a:lnTo>
                  <a:pt x="120" y="318"/>
                </a:lnTo>
                <a:lnTo>
                  <a:pt x="120" y="318"/>
                </a:lnTo>
                <a:lnTo>
                  <a:pt x="120" y="319"/>
                </a:lnTo>
                <a:lnTo>
                  <a:pt x="120" y="319"/>
                </a:lnTo>
                <a:lnTo>
                  <a:pt x="120" y="319"/>
                </a:lnTo>
                <a:lnTo>
                  <a:pt x="120" y="320"/>
                </a:lnTo>
                <a:lnTo>
                  <a:pt x="120" y="320"/>
                </a:lnTo>
                <a:lnTo>
                  <a:pt x="120" y="320"/>
                </a:lnTo>
                <a:lnTo>
                  <a:pt x="119" y="321"/>
                </a:lnTo>
                <a:lnTo>
                  <a:pt x="119" y="321"/>
                </a:lnTo>
                <a:lnTo>
                  <a:pt x="119" y="321"/>
                </a:lnTo>
                <a:lnTo>
                  <a:pt x="119" y="321"/>
                </a:lnTo>
                <a:lnTo>
                  <a:pt x="119" y="322"/>
                </a:lnTo>
                <a:lnTo>
                  <a:pt x="118" y="322"/>
                </a:lnTo>
                <a:lnTo>
                  <a:pt x="119" y="322"/>
                </a:lnTo>
                <a:lnTo>
                  <a:pt x="119" y="322"/>
                </a:lnTo>
                <a:lnTo>
                  <a:pt x="120" y="323"/>
                </a:lnTo>
                <a:lnTo>
                  <a:pt x="119" y="323"/>
                </a:lnTo>
                <a:lnTo>
                  <a:pt x="119" y="323"/>
                </a:lnTo>
                <a:lnTo>
                  <a:pt x="118" y="323"/>
                </a:lnTo>
                <a:lnTo>
                  <a:pt x="117" y="323"/>
                </a:lnTo>
                <a:lnTo>
                  <a:pt x="117" y="324"/>
                </a:lnTo>
                <a:lnTo>
                  <a:pt x="117" y="325"/>
                </a:lnTo>
                <a:lnTo>
                  <a:pt x="116" y="325"/>
                </a:lnTo>
                <a:lnTo>
                  <a:pt x="116" y="325"/>
                </a:lnTo>
                <a:lnTo>
                  <a:pt x="116" y="325"/>
                </a:lnTo>
                <a:lnTo>
                  <a:pt x="115" y="325"/>
                </a:lnTo>
                <a:lnTo>
                  <a:pt x="115" y="325"/>
                </a:lnTo>
                <a:lnTo>
                  <a:pt x="115" y="326"/>
                </a:lnTo>
                <a:lnTo>
                  <a:pt x="114" y="326"/>
                </a:lnTo>
                <a:lnTo>
                  <a:pt x="114" y="326"/>
                </a:lnTo>
                <a:lnTo>
                  <a:pt x="113" y="326"/>
                </a:lnTo>
                <a:lnTo>
                  <a:pt x="113" y="326"/>
                </a:lnTo>
                <a:lnTo>
                  <a:pt x="113" y="326"/>
                </a:lnTo>
                <a:lnTo>
                  <a:pt x="112" y="326"/>
                </a:lnTo>
                <a:lnTo>
                  <a:pt x="112" y="326"/>
                </a:lnTo>
                <a:lnTo>
                  <a:pt x="112" y="326"/>
                </a:lnTo>
                <a:lnTo>
                  <a:pt x="112" y="326"/>
                </a:lnTo>
                <a:lnTo>
                  <a:pt x="112" y="327"/>
                </a:lnTo>
                <a:lnTo>
                  <a:pt x="111" y="327"/>
                </a:lnTo>
                <a:lnTo>
                  <a:pt x="111" y="327"/>
                </a:lnTo>
                <a:lnTo>
                  <a:pt x="110" y="327"/>
                </a:lnTo>
                <a:lnTo>
                  <a:pt x="110" y="326"/>
                </a:lnTo>
                <a:lnTo>
                  <a:pt x="110" y="326"/>
                </a:lnTo>
                <a:lnTo>
                  <a:pt x="109" y="326"/>
                </a:lnTo>
                <a:lnTo>
                  <a:pt x="109" y="326"/>
                </a:lnTo>
                <a:lnTo>
                  <a:pt x="108" y="326"/>
                </a:lnTo>
                <a:lnTo>
                  <a:pt x="108" y="327"/>
                </a:lnTo>
                <a:lnTo>
                  <a:pt x="108" y="327"/>
                </a:lnTo>
                <a:lnTo>
                  <a:pt x="108" y="327"/>
                </a:lnTo>
                <a:lnTo>
                  <a:pt x="108" y="327"/>
                </a:lnTo>
                <a:lnTo>
                  <a:pt x="108" y="328"/>
                </a:lnTo>
                <a:lnTo>
                  <a:pt x="107" y="328"/>
                </a:lnTo>
                <a:lnTo>
                  <a:pt x="106" y="328"/>
                </a:lnTo>
                <a:lnTo>
                  <a:pt x="106" y="328"/>
                </a:lnTo>
                <a:lnTo>
                  <a:pt x="106" y="328"/>
                </a:lnTo>
                <a:lnTo>
                  <a:pt x="105" y="328"/>
                </a:lnTo>
                <a:lnTo>
                  <a:pt x="105" y="328"/>
                </a:lnTo>
                <a:lnTo>
                  <a:pt x="105" y="328"/>
                </a:lnTo>
                <a:lnTo>
                  <a:pt x="104" y="329"/>
                </a:lnTo>
                <a:lnTo>
                  <a:pt x="104" y="329"/>
                </a:lnTo>
                <a:lnTo>
                  <a:pt x="104" y="328"/>
                </a:lnTo>
                <a:lnTo>
                  <a:pt x="104" y="328"/>
                </a:lnTo>
                <a:lnTo>
                  <a:pt x="103" y="328"/>
                </a:lnTo>
                <a:lnTo>
                  <a:pt x="103" y="329"/>
                </a:lnTo>
                <a:lnTo>
                  <a:pt x="103" y="329"/>
                </a:lnTo>
                <a:lnTo>
                  <a:pt x="103" y="329"/>
                </a:lnTo>
                <a:lnTo>
                  <a:pt x="103" y="329"/>
                </a:lnTo>
                <a:lnTo>
                  <a:pt x="102" y="329"/>
                </a:lnTo>
                <a:lnTo>
                  <a:pt x="102" y="330"/>
                </a:lnTo>
                <a:lnTo>
                  <a:pt x="102" y="330"/>
                </a:lnTo>
                <a:lnTo>
                  <a:pt x="101" y="330"/>
                </a:lnTo>
                <a:lnTo>
                  <a:pt x="101" y="330"/>
                </a:lnTo>
                <a:lnTo>
                  <a:pt x="100" y="330"/>
                </a:lnTo>
                <a:lnTo>
                  <a:pt x="100" y="330"/>
                </a:lnTo>
                <a:lnTo>
                  <a:pt x="99" y="330"/>
                </a:lnTo>
                <a:lnTo>
                  <a:pt x="99" y="329"/>
                </a:lnTo>
                <a:lnTo>
                  <a:pt x="99" y="329"/>
                </a:lnTo>
                <a:lnTo>
                  <a:pt x="99" y="330"/>
                </a:lnTo>
                <a:lnTo>
                  <a:pt x="99" y="330"/>
                </a:lnTo>
                <a:lnTo>
                  <a:pt x="98" y="330"/>
                </a:lnTo>
                <a:lnTo>
                  <a:pt x="98" y="330"/>
                </a:lnTo>
                <a:lnTo>
                  <a:pt x="97" y="330"/>
                </a:lnTo>
                <a:lnTo>
                  <a:pt x="97" y="329"/>
                </a:lnTo>
                <a:lnTo>
                  <a:pt x="96" y="329"/>
                </a:lnTo>
                <a:lnTo>
                  <a:pt x="96" y="329"/>
                </a:lnTo>
                <a:lnTo>
                  <a:pt x="95" y="329"/>
                </a:lnTo>
                <a:lnTo>
                  <a:pt x="95" y="328"/>
                </a:lnTo>
                <a:lnTo>
                  <a:pt x="95" y="328"/>
                </a:lnTo>
                <a:lnTo>
                  <a:pt x="95" y="328"/>
                </a:lnTo>
                <a:lnTo>
                  <a:pt x="95" y="328"/>
                </a:lnTo>
                <a:lnTo>
                  <a:pt x="95" y="327"/>
                </a:lnTo>
                <a:lnTo>
                  <a:pt x="94" y="327"/>
                </a:lnTo>
                <a:lnTo>
                  <a:pt x="94" y="327"/>
                </a:lnTo>
                <a:lnTo>
                  <a:pt x="94" y="326"/>
                </a:lnTo>
                <a:lnTo>
                  <a:pt x="94" y="326"/>
                </a:lnTo>
                <a:lnTo>
                  <a:pt x="94" y="326"/>
                </a:lnTo>
                <a:lnTo>
                  <a:pt x="93" y="326"/>
                </a:lnTo>
                <a:lnTo>
                  <a:pt x="93" y="326"/>
                </a:lnTo>
                <a:lnTo>
                  <a:pt x="92" y="326"/>
                </a:ln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lnTo>
                  <a:pt x="90" y="326"/>
                </a:lnTo>
                <a:lnTo>
                  <a:pt x="90" y="326"/>
                </a:lnTo>
                <a:lnTo>
                  <a:pt x="89" y="326"/>
                </a:lnTo>
                <a:lnTo>
                  <a:pt x="89" y="326"/>
                </a:lnTo>
                <a:lnTo>
                  <a:pt x="88" y="326"/>
                </a:lnTo>
                <a:lnTo>
                  <a:pt x="88" y="326"/>
                </a:lnTo>
                <a:lnTo>
                  <a:pt x="88" y="326"/>
                </a:lnTo>
                <a:lnTo>
                  <a:pt x="88" y="327"/>
                </a:lnTo>
                <a:lnTo>
                  <a:pt x="88" y="327"/>
                </a:lnTo>
                <a:lnTo>
                  <a:pt x="87" y="328"/>
                </a:lnTo>
                <a:lnTo>
                  <a:pt x="87" y="328"/>
                </a:lnTo>
                <a:lnTo>
                  <a:pt x="87" y="327"/>
                </a:lnTo>
                <a:lnTo>
                  <a:pt x="86" y="327"/>
                </a:lnTo>
                <a:lnTo>
                  <a:pt x="86" y="328"/>
                </a:lnTo>
                <a:lnTo>
                  <a:pt x="86" y="328"/>
                </a:lnTo>
                <a:lnTo>
                  <a:pt x="85" y="328"/>
                </a:lnTo>
                <a:lnTo>
                  <a:pt x="85" y="328"/>
                </a:lnTo>
                <a:lnTo>
                  <a:pt x="84" y="328"/>
                </a:lnTo>
                <a:lnTo>
                  <a:pt x="84" y="328"/>
                </a:lnTo>
                <a:lnTo>
                  <a:pt x="83" y="328"/>
                </a:lnTo>
                <a:lnTo>
                  <a:pt x="83" y="328"/>
                </a:lnTo>
                <a:lnTo>
                  <a:pt x="83" y="329"/>
                </a:lnTo>
                <a:lnTo>
                  <a:pt x="83" y="329"/>
                </a:lnTo>
                <a:lnTo>
                  <a:pt x="83" y="329"/>
                </a:lnTo>
                <a:lnTo>
                  <a:pt x="83" y="329"/>
                </a:lnTo>
                <a:lnTo>
                  <a:pt x="82" y="329"/>
                </a:lnTo>
                <a:lnTo>
                  <a:pt x="82" y="329"/>
                </a:lnTo>
                <a:lnTo>
                  <a:pt x="82" y="330"/>
                </a:lnTo>
                <a:lnTo>
                  <a:pt x="81" y="330"/>
                </a:lnTo>
                <a:lnTo>
                  <a:pt x="81" y="330"/>
                </a:lnTo>
                <a:lnTo>
                  <a:pt x="81" y="330"/>
                </a:lnTo>
                <a:lnTo>
                  <a:pt x="81" y="331"/>
                </a:lnTo>
                <a:lnTo>
                  <a:pt x="80" y="331"/>
                </a:lnTo>
                <a:lnTo>
                  <a:pt x="80" y="330"/>
                </a:lnTo>
                <a:lnTo>
                  <a:pt x="80" y="331"/>
                </a:lnTo>
                <a:lnTo>
                  <a:pt x="79" y="331"/>
                </a:lnTo>
                <a:lnTo>
                  <a:pt x="79" y="331"/>
                </a:lnTo>
                <a:lnTo>
                  <a:pt x="79" y="331"/>
                </a:lnTo>
                <a:lnTo>
                  <a:pt x="79" y="330"/>
                </a:lnTo>
                <a:lnTo>
                  <a:pt x="78" y="330"/>
                </a:lnTo>
                <a:lnTo>
                  <a:pt x="78" y="330"/>
                </a:lnTo>
                <a:lnTo>
                  <a:pt x="77" y="330"/>
                </a:lnTo>
                <a:lnTo>
                  <a:pt x="77" y="330"/>
                </a:lnTo>
                <a:lnTo>
                  <a:pt x="76" y="330"/>
                </a:lnTo>
                <a:lnTo>
                  <a:pt x="75" y="330"/>
                </a:lnTo>
                <a:lnTo>
                  <a:pt x="75" y="330"/>
                </a:lnTo>
                <a:lnTo>
                  <a:pt x="74" y="330"/>
                </a:lnTo>
                <a:lnTo>
                  <a:pt x="74" y="330"/>
                </a:lnTo>
                <a:lnTo>
                  <a:pt x="74" y="330"/>
                </a:lnTo>
                <a:lnTo>
                  <a:pt x="74" y="330"/>
                </a:lnTo>
                <a:lnTo>
                  <a:pt x="73" y="330"/>
                </a:lnTo>
                <a:lnTo>
                  <a:pt x="73" y="330"/>
                </a:lnTo>
                <a:lnTo>
                  <a:pt x="72" y="330"/>
                </a:lnTo>
                <a:lnTo>
                  <a:pt x="72" y="330"/>
                </a:lnTo>
                <a:lnTo>
                  <a:pt x="72" y="330"/>
                </a:lnTo>
                <a:lnTo>
                  <a:pt x="72" y="330"/>
                </a:lnTo>
                <a:lnTo>
                  <a:pt x="71" y="330"/>
                </a:lnTo>
                <a:lnTo>
                  <a:pt x="71" y="329"/>
                </a:lnTo>
                <a:lnTo>
                  <a:pt x="71" y="329"/>
                </a:lnTo>
                <a:lnTo>
                  <a:pt x="71" y="329"/>
                </a:lnTo>
                <a:lnTo>
                  <a:pt x="71" y="328"/>
                </a:lnTo>
                <a:lnTo>
                  <a:pt x="70" y="328"/>
                </a:lnTo>
                <a:lnTo>
                  <a:pt x="70" y="327"/>
                </a:lnTo>
                <a:lnTo>
                  <a:pt x="70" y="328"/>
                </a:lnTo>
                <a:lnTo>
                  <a:pt x="70" y="328"/>
                </a:lnTo>
                <a:lnTo>
                  <a:pt x="69" y="328"/>
                </a:lnTo>
                <a:lnTo>
                  <a:pt x="69" y="327"/>
                </a:lnTo>
                <a:lnTo>
                  <a:pt x="69" y="327"/>
                </a:lnTo>
                <a:lnTo>
                  <a:pt x="69" y="327"/>
                </a:lnTo>
                <a:lnTo>
                  <a:pt x="69" y="326"/>
                </a:lnTo>
                <a:lnTo>
                  <a:pt x="69" y="326"/>
                </a:lnTo>
                <a:lnTo>
                  <a:pt x="68" y="326"/>
                </a:lnTo>
                <a:lnTo>
                  <a:pt x="68" y="326"/>
                </a:lnTo>
                <a:lnTo>
                  <a:pt x="68" y="326"/>
                </a:lnTo>
                <a:lnTo>
                  <a:pt x="67" y="326"/>
                </a:lnTo>
                <a:lnTo>
                  <a:pt x="67" y="325"/>
                </a:lnTo>
                <a:lnTo>
                  <a:pt x="66" y="325"/>
                </a:lnTo>
                <a:lnTo>
                  <a:pt x="66" y="324"/>
                </a:lnTo>
                <a:lnTo>
                  <a:pt x="66" y="324"/>
                </a:lnTo>
                <a:lnTo>
                  <a:pt x="66" y="325"/>
                </a:lnTo>
                <a:lnTo>
                  <a:pt x="66" y="325"/>
                </a:lnTo>
                <a:lnTo>
                  <a:pt x="66" y="326"/>
                </a:lnTo>
                <a:lnTo>
                  <a:pt x="65" y="326"/>
                </a:lnTo>
                <a:lnTo>
                  <a:pt x="65" y="326"/>
                </a:lnTo>
                <a:lnTo>
                  <a:pt x="64" y="326"/>
                </a:lnTo>
                <a:lnTo>
                  <a:pt x="63" y="326"/>
                </a:lnTo>
                <a:lnTo>
                  <a:pt x="63" y="326"/>
                </a:lnTo>
                <a:lnTo>
                  <a:pt x="62" y="326"/>
                </a:lnTo>
                <a:lnTo>
                  <a:pt x="62" y="326"/>
                </a:lnTo>
                <a:lnTo>
                  <a:pt x="62" y="326"/>
                </a:lnTo>
                <a:lnTo>
                  <a:pt x="61" y="326"/>
                </a:lnTo>
                <a:lnTo>
                  <a:pt x="61" y="325"/>
                </a:lnTo>
                <a:lnTo>
                  <a:pt x="62" y="325"/>
                </a:lnTo>
                <a:lnTo>
                  <a:pt x="61" y="325"/>
                </a:lnTo>
                <a:lnTo>
                  <a:pt x="61" y="325"/>
                </a:lnTo>
                <a:lnTo>
                  <a:pt x="60" y="325"/>
                </a:lnTo>
                <a:lnTo>
                  <a:pt x="60" y="324"/>
                </a:lnTo>
                <a:lnTo>
                  <a:pt x="60" y="324"/>
                </a:lnTo>
                <a:lnTo>
                  <a:pt x="60" y="323"/>
                </a:lnTo>
                <a:lnTo>
                  <a:pt x="59" y="323"/>
                </a:lnTo>
                <a:lnTo>
                  <a:pt x="59" y="323"/>
                </a:lnTo>
                <a:lnTo>
                  <a:pt x="59" y="323"/>
                </a:lnTo>
                <a:lnTo>
                  <a:pt x="59" y="322"/>
                </a:lnTo>
                <a:lnTo>
                  <a:pt x="58" y="322"/>
                </a:lnTo>
                <a:lnTo>
                  <a:pt x="58" y="322"/>
                </a:lnTo>
                <a:lnTo>
                  <a:pt x="58" y="322"/>
                </a:lnTo>
                <a:lnTo>
                  <a:pt x="58" y="322"/>
                </a:lnTo>
                <a:lnTo>
                  <a:pt x="57" y="322"/>
                </a:lnTo>
                <a:lnTo>
                  <a:pt x="57" y="322"/>
                </a:lnTo>
                <a:lnTo>
                  <a:pt x="57" y="321"/>
                </a:lnTo>
                <a:lnTo>
                  <a:pt x="57" y="321"/>
                </a:lnTo>
                <a:lnTo>
                  <a:pt x="57" y="321"/>
                </a:lnTo>
                <a:lnTo>
                  <a:pt x="57" y="321"/>
                </a:lnTo>
                <a:lnTo>
                  <a:pt x="56" y="321"/>
                </a:lnTo>
                <a:lnTo>
                  <a:pt x="56" y="321"/>
                </a:lnTo>
                <a:lnTo>
                  <a:pt x="55" y="321"/>
                </a:lnTo>
                <a:lnTo>
                  <a:pt x="55" y="321"/>
                </a:lnTo>
                <a:lnTo>
                  <a:pt x="55" y="321"/>
                </a:lnTo>
                <a:lnTo>
                  <a:pt x="55" y="321"/>
                </a:lnTo>
                <a:lnTo>
                  <a:pt x="55" y="322"/>
                </a:lnTo>
                <a:lnTo>
                  <a:pt x="55" y="322"/>
                </a:lnTo>
                <a:lnTo>
                  <a:pt x="55" y="322"/>
                </a:lnTo>
                <a:lnTo>
                  <a:pt x="55" y="323"/>
                </a:lnTo>
                <a:lnTo>
                  <a:pt x="55" y="323"/>
                </a:lnTo>
                <a:lnTo>
                  <a:pt x="55" y="324"/>
                </a:lnTo>
                <a:lnTo>
                  <a:pt x="55" y="324"/>
                </a:lnTo>
                <a:lnTo>
                  <a:pt x="55" y="325"/>
                </a:lnTo>
                <a:lnTo>
                  <a:pt x="54" y="325"/>
                </a:lnTo>
                <a:lnTo>
                  <a:pt x="54" y="326"/>
                </a:lnTo>
                <a:lnTo>
                  <a:pt x="54" y="326"/>
                </a:lnTo>
                <a:lnTo>
                  <a:pt x="54" y="326"/>
                </a:lnTo>
                <a:lnTo>
                  <a:pt x="54" y="326"/>
                </a:lnTo>
                <a:lnTo>
                  <a:pt x="54" y="326"/>
                </a:lnTo>
                <a:lnTo>
                  <a:pt x="53" y="326"/>
                </a:lnTo>
                <a:lnTo>
                  <a:pt x="53" y="326"/>
                </a:lnTo>
                <a:lnTo>
                  <a:pt x="53" y="326"/>
                </a:lnTo>
                <a:lnTo>
                  <a:pt x="52" y="327"/>
                </a:lnTo>
                <a:lnTo>
                  <a:pt x="52" y="327"/>
                </a:lnTo>
                <a:lnTo>
                  <a:pt x="52" y="327"/>
                </a:lnTo>
                <a:lnTo>
                  <a:pt x="51" y="327"/>
                </a:lnTo>
                <a:lnTo>
                  <a:pt x="51" y="327"/>
                </a:lnTo>
                <a:lnTo>
                  <a:pt x="50" y="328"/>
                </a:lnTo>
                <a:lnTo>
                  <a:pt x="50" y="328"/>
                </a:lnTo>
                <a:lnTo>
                  <a:pt x="49" y="328"/>
                </a:lnTo>
                <a:lnTo>
                  <a:pt x="49" y="328"/>
                </a:lnTo>
                <a:lnTo>
                  <a:pt x="49" y="327"/>
                </a:lnTo>
                <a:lnTo>
                  <a:pt x="49" y="327"/>
                </a:lnTo>
                <a:lnTo>
                  <a:pt x="49" y="327"/>
                </a:lnTo>
                <a:lnTo>
                  <a:pt x="48" y="327"/>
                </a:lnTo>
                <a:lnTo>
                  <a:pt x="48" y="326"/>
                </a:lnTo>
                <a:lnTo>
                  <a:pt x="48" y="326"/>
                </a:lnTo>
                <a:lnTo>
                  <a:pt x="48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5"/>
                </a:lnTo>
                <a:lnTo>
                  <a:pt x="46" y="325"/>
                </a:lnTo>
                <a:lnTo>
                  <a:pt x="46" y="324"/>
                </a:lnTo>
                <a:lnTo>
                  <a:pt x="46" y="324"/>
                </a:lnTo>
                <a:lnTo>
                  <a:pt x="46" y="323"/>
                </a:lnTo>
                <a:lnTo>
                  <a:pt x="46" y="323"/>
                </a:lnTo>
                <a:lnTo>
                  <a:pt x="45" y="323"/>
                </a:lnTo>
                <a:lnTo>
                  <a:pt x="45" y="322"/>
                </a:lnTo>
                <a:lnTo>
                  <a:pt x="46" y="322"/>
                </a:lnTo>
                <a:lnTo>
                  <a:pt x="46" y="321"/>
                </a:lnTo>
                <a:lnTo>
                  <a:pt x="45" y="321"/>
                </a:lnTo>
                <a:lnTo>
                  <a:pt x="46" y="321"/>
                </a:lnTo>
                <a:lnTo>
                  <a:pt x="46" y="320"/>
                </a:lnTo>
                <a:lnTo>
                  <a:pt x="46" y="320"/>
                </a:lnTo>
                <a:lnTo>
                  <a:pt x="46" y="319"/>
                </a:lnTo>
                <a:lnTo>
                  <a:pt x="45" y="319"/>
                </a:lnTo>
                <a:lnTo>
                  <a:pt x="45" y="319"/>
                </a:lnTo>
                <a:lnTo>
                  <a:pt x="45" y="319"/>
                </a:lnTo>
                <a:lnTo>
                  <a:pt x="45" y="319"/>
                </a:lnTo>
                <a:lnTo>
                  <a:pt x="44" y="319"/>
                </a:lnTo>
                <a:lnTo>
                  <a:pt x="44" y="319"/>
                </a:lnTo>
                <a:lnTo>
                  <a:pt x="43" y="319"/>
                </a:lnTo>
                <a:lnTo>
                  <a:pt x="43" y="318"/>
                </a:lnTo>
                <a:lnTo>
                  <a:pt x="43" y="318"/>
                </a:lnTo>
                <a:lnTo>
                  <a:pt x="43" y="319"/>
                </a:lnTo>
                <a:lnTo>
                  <a:pt x="42" y="319"/>
                </a:lnTo>
                <a:lnTo>
                  <a:pt x="42" y="319"/>
                </a:lnTo>
                <a:lnTo>
                  <a:pt x="41" y="319"/>
                </a:lnTo>
                <a:lnTo>
                  <a:pt x="41" y="319"/>
                </a:lnTo>
                <a:lnTo>
                  <a:pt x="40" y="319"/>
                </a:lnTo>
                <a:lnTo>
                  <a:pt x="40" y="319"/>
                </a:lnTo>
                <a:lnTo>
                  <a:pt x="39" y="318"/>
                </a:lnTo>
                <a:lnTo>
                  <a:pt x="39" y="318"/>
                </a:lnTo>
                <a:lnTo>
                  <a:pt x="39" y="318"/>
                </a:lnTo>
                <a:lnTo>
                  <a:pt x="38" y="318"/>
                </a:lnTo>
                <a:lnTo>
                  <a:pt x="38" y="318"/>
                </a:lnTo>
                <a:lnTo>
                  <a:pt x="38" y="318"/>
                </a:lnTo>
                <a:lnTo>
                  <a:pt x="38" y="318"/>
                </a:lnTo>
                <a:lnTo>
                  <a:pt x="38" y="319"/>
                </a:lnTo>
                <a:lnTo>
                  <a:pt x="37" y="319"/>
                </a:lnTo>
                <a:lnTo>
                  <a:pt x="37" y="319"/>
                </a:lnTo>
                <a:lnTo>
                  <a:pt x="37" y="318"/>
                </a:lnTo>
                <a:lnTo>
                  <a:pt x="37" y="318"/>
                </a:lnTo>
                <a:lnTo>
                  <a:pt x="37" y="318"/>
                </a:lnTo>
                <a:lnTo>
                  <a:pt x="37" y="317"/>
                </a:lnTo>
                <a:lnTo>
                  <a:pt x="36" y="317"/>
                </a:lnTo>
                <a:lnTo>
                  <a:pt x="36" y="317"/>
                </a:lnTo>
                <a:lnTo>
                  <a:pt x="35" y="317"/>
                </a:lnTo>
                <a:lnTo>
                  <a:pt x="34" y="317"/>
                </a:lnTo>
                <a:lnTo>
                  <a:pt x="34" y="317"/>
                </a:lnTo>
                <a:lnTo>
                  <a:pt x="33" y="317"/>
                </a:lnTo>
                <a:lnTo>
                  <a:pt x="33" y="316"/>
                </a:lnTo>
                <a:lnTo>
                  <a:pt x="32" y="316"/>
                </a:lnTo>
                <a:lnTo>
                  <a:pt x="32" y="316"/>
                </a:lnTo>
                <a:lnTo>
                  <a:pt x="32" y="315"/>
                </a:lnTo>
                <a:lnTo>
                  <a:pt x="31" y="315"/>
                </a:lnTo>
                <a:lnTo>
                  <a:pt x="31" y="314"/>
                </a:lnTo>
                <a:lnTo>
                  <a:pt x="31" y="314"/>
                </a:lnTo>
                <a:lnTo>
                  <a:pt x="30" y="314"/>
                </a:lnTo>
                <a:lnTo>
                  <a:pt x="30" y="315"/>
                </a:lnTo>
                <a:lnTo>
                  <a:pt x="30" y="315"/>
                </a:lnTo>
                <a:lnTo>
                  <a:pt x="30" y="315"/>
                </a:lnTo>
                <a:lnTo>
                  <a:pt x="30" y="316"/>
                </a:lnTo>
                <a:lnTo>
                  <a:pt x="30" y="316"/>
                </a:lnTo>
                <a:lnTo>
                  <a:pt x="30" y="317"/>
                </a:lnTo>
                <a:lnTo>
                  <a:pt x="29" y="317"/>
                </a:lnTo>
                <a:lnTo>
                  <a:pt x="29" y="317"/>
                </a:lnTo>
                <a:lnTo>
                  <a:pt x="29" y="317"/>
                </a:lnTo>
                <a:lnTo>
                  <a:pt x="29" y="317"/>
                </a:lnTo>
                <a:lnTo>
                  <a:pt x="29" y="318"/>
                </a:lnTo>
                <a:lnTo>
                  <a:pt x="29" y="318"/>
                </a:lnTo>
                <a:lnTo>
                  <a:pt x="28" y="318"/>
                </a:lnTo>
                <a:lnTo>
                  <a:pt x="28" y="318"/>
                </a:lnTo>
                <a:lnTo>
                  <a:pt x="28" y="318"/>
                </a:lnTo>
                <a:lnTo>
                  <a:pt x="27" y="318"/>
                </a:lnTo>
                <a:lnTo>
                  <a:pt x="27" y="318"/>
                </a:lnTo>
                <a:lnTo>
                  <a:pt x="27" y="318"/>
                </a:lnTo>
                <a:lnTo>
                  <a:pt x="27" y="318"/>
                </a:lnTo>
                <a:lnTo>
                  <a:pt x="26" y="318"/>
                </a:lnTo>
                <a:lnTo>
                  <a:pt x="26" y="318"/>
                </a:lnTo>
                <a:lnTo>
                  <a:pt x="25" y="318"/>
                </a:lnTo>
                <a:lnTo>
                  <a:pt x="25" y="318"/>
                </a:lnTo>
                <a:lnTo>
                  <a:pt x="25" y="317"/>
                </a:lnTo>
                <a:lnTo>
                  <a:pt x="25" y="317"/>
                </a:lnTo>
                <a:lnTo>
                  <a:pt x="24" y="317"/>
                </a:lnTo>
                <a:lnTo>
                  <a:pt x="24" y="316"/>
                </a:lnTo>
                <a:lnTo>
                  <a:pt x="24" y="316"/>
                </a:lnTo>
                <a:lnTo>
                  <a:pt x="23" y="316"/>
                </a:lnTo>
                <a:lnTo>
                  <a:pt x="23" y="316"/>
                </a:lnTo>
                <a:lnTo>
                  <a:pt x="23" y="315"/>
                </a:lnTo>
                <a:lnTo>
                  <a:pt x="22" y="315"/>
                </a:lnTo>
                <a:lnTo>
                  <a:pt x="22" y="314"/>
                </a:lnTo>
                <a:lnTo>
                  <a:pt x="22" y="314"/>
                </a:lnTo>
                <a:lnTo>
                  <a:pt x="22" y="314"/>
                </a:lnTo>
                <a:lnTo>
                  <a:pt x="21" y="314"/>
                </a:lnTo>
                <a:lnTo>
                  <a:pt x="21" y="313"/>
                </a:lnTo>
                <a:lnTo>
                  <a:pt x="21" y="313"/>
                </a:lnTo>
                <a:lnTo>
                  <a:pt x="20" y="313"/>
                </a:lnTo>
                <a:lnTo>
                  <a:pt x="20" y="313"/>
                </a:lnTo>
                <a:lnTo>
                  <a:pt x="20" y="314"/>
                </a:lnTo>
                <a:lnTo>
                  <a:pt x="19" y="314"/>
                </a:lnTo>
                <a:lnTo>
                  <a:pt x="19" y="313"/>
                </a:lnTo>
                <a:lnTo>
                  <a:pt x="19" y="313"/>
                </a:lnTo>
                <a:lnTo>
                  <a:pt x="18" y="312"/>
                </a:lnTo>
                <a:lnTo>
                  <a:pt x="18" y="311"/>
                </a:lnTo>
                <a:lnTo>
                  <a:pt x="18" y="311"/>
                </a:lnTo>
                <a:lnTo>
                  <a:pt x="18" y="310"/>
                </a:lnTo>
                <a:lnTo>
                  <a:pt x="19" y="310"/>
                </a:lnTo>
                <a:lnTo>
                  <a:pt x="19" y="310"/>
                </a:lnTo>
                <a:lnTo>
                  <a:pt x="19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8"/>
                </a:lnTo>
                <a:lnTo>
                  <a:pt x="17" y="308"/>
                </a:lnTo>
                <a:lnTo>
                  <a:pt x="17" y="307"/>
                </a:lnTo>
                <a:lnTo>
                  <a:pt x="17" y="307"/>
                </a:lnTo>
                <a:lnTo>
                  <a:pt x="17" y="306"/>
                </a:lnTo>
                <a:lnTo>
                  <a:pt x="18" y="306"/>
                </a:lnTo>
                <a:lnTo>
                  <a:pt x="18" y="306"/>
                </a:lnTo>
                <a:lnTo>
                  <a:pt x="18" y="305"/>
                </a:lnTo>
                <a:lnTo>
                  <a:pt x="17" y="305"/>
                </a:lnTo>
                <a:lnTo>
                  <a:pt x="17" y="305"/>
                </a:lnTo>
                <a:lnTo>
                  <a:pt x="16" y="305"/>
                </a:lnTo>
                <a:lnTo>
                  <a:pt x="16" y="305"/>
                </a:lnTo>
                <a:lnTo>
                  <a:pt x="16" y="304"/>
                </a:lnTo>
                <a:lnTo>
                  <a:pt x="16" y="304"/>
                </a:lnTo>
                <a:lnTo>
                  <a:pt x="16" y="303"/>
                </a:lnTo>
                <a:lnTo>
                  <a:pt x="16" y="303"/>
                </a:lnTo>
                <a:lnTo>
                  <a:pt x="16" y="302"/>
                </a:lnTo>
                <a:lnTo>
                  <a:pt x="16" y="301"/>
                </a:lnTo>
                <a:lnTo>
                  <a:pt x="16" y="301"/>
                </a:lnTo>
                <a:lnTo>
                  <a:pt x="16" y="301"/>
                </a:lnTo>
                <a:lnTo>
                  <a:pt x="16" y="300"/>
                </a:lnTo>
                <a:lnTo>
                  <a:pt x="16" y="300"/>
                </a:lnTo>
                <a:lnTo>
                  <a:pt x="16" y="300"/>
                </a:lnTo>
                <a:lnTo>
                  <a:pt x="16" y="300"/>
                </a:lnTo>
                <a:lnTo>
                  <a:pt x="16" y="300"/>
                </a:lnTo>
                <a:lnTo>
                  <a:pt x="16" y="300"/>
                </a:lnTo>
                <a:lnTo>
                  <a:pt x="16" y="300"/>
                </a:lnTo>
                <a:lnTo>
                  <a:pt x="16" y="300"/>
                </a:lnTo>
                <a:lnTo>
                  <a:pt x="16" y="300"/>
                </a:lnTo>
                <a:lnTo>
                  <a:pt x="15" y="300"/>
                </a:lnTo>
                <a:lnTo>
                  <a:pt x="15" y="300"/>
                </a:lnTo>
                <a:lnTo>
                  <a:pt x="14" y="300"/>
                </a:lnTo>
                <a:lnTo>
                  <a:pt x="14" y="300"/>
                </a:lnTo>
                <a:lnTo>
                  <a:pt x="13" y="300"/>
                </a:lnTo>
                <a:lnTo>
                  <a:pt x="13" y="300"/>
                </a:lnTo>
                <a:lnTo>
                  <a:pt x="12" y="300"/>
                </a:lnTo>
                <a:lnTo>
                  <a:pt x="12" y="300"/>
                </a:lnTo>
                <a:lnTo>
                  <a:pt x="12" y="300"/>
                </a:lnTo>
                <a:lnTo>
                  <a:pt x="12" y="299"/>
                </a:lnTo>
                <a:lnTo>
                  <a:pt x="12" y="299"/>
                </a:lnTo>
                <a:lnTo>
                  <a:pt x="12" y="299"/>
                </a:lnTo>
                <a:lnTo>
                  <a:pt x="11" y="299"/>
                </a:lnTo>
                <a:lnTo>
                  <a:pt x="11" y="300"/>
                </a:lnTo>
                <a:lnTo>
                  <a:pt x="10" y="300"/>
                </a:lnTo>
                <a:lnTo>
                  <a:pt x="10" y="300"/>
                </a:lnTo>
                <a:lnTo>
                  <a:pt x="10" y="300"/>
                </a:lnTo>
                <a:lnTo>
                  <a:pt x="10" y="300"/>
                </a:lnTo>
                <a:lnTo>
                  <a:pt x="9" y="300"/>
                </a:lnTo>
                <a:lnTo>
                  <a:pt x="9" y="301"/>
                </a:lnTo>
                <a:lnTo>
                  <a:pt x="9" y="301"/>
                </a:lnTo>
                <a:lnTo>
                  <a:pt x="9" y="301"/>
                </a:lnTo>
                <a:lnTo>
                  <a:pt x="9" y="301"/>
                </a:lnTo>
                <a:lnTo>
                  <a:pt x="9" y="302"/>
                </a:lnTo>
                <a:lnTo>
                  <a:pt x="9" y="302"/>
                </a:lnTo>
                <a:lnTo>
                  <a:pt x="8" y="302"/>
                </a:lnTo>
                <a:lnTo>
                  <a:pt x="8" y="303"/>
                </a:lnTo>
                <a:lnTo>
                  <a:pt x="8" y="303"/>
                </a:lnTo>
                <a:lnTo>
                  <a:pt x="8" y="303"/>
                </a:lnTo>
                <a:lnTo>
                  <a:pt x="8" y="303"/>
                </a:lnTo>
                <a:lnTo>
                  <a:pt x="8" y="302"/>
                </a:lnTo>
                <a:lnTo>
                  <a:pt x="8" y="302"/>
                </a:lnTo>
                <a:lnTo>
                  <a:pt x="8" y="301"/>
                </a:lnTo>
                <a:lnTo>
                  <a:pt x="8" y="301"/>
                </a:lnTo>
                <a:lnTo>
                  <a:pt x="8" y="301"/>
                </a:lnTo>
                <a:lnTo>
                  <a:pt x="8" y="300"/>
                </a:lnTo>
                <a:lnTo>
                  <a:pt x="8" y="300"/>
                </a:lnTo>
                <a:lnTo>
                  <a:pt x="8" y="300"/>
                </a:lnTo>
                <a:lnTo>
                  <a:pt x="8" y="299"/>
                </a:lnTo>
                <a:lnTo>
                  <a:pt x="7" y="299"/>
                </a:lnTo>
                <a:lnTo>
                  <a:pt x="7" y="298"/>
                </a:lnTo>
                <a:lnTo>
                  <a:pt x="7" y="298"/>
                </a:lnTo>
                <a:lnTo>
                  <a:pt x="7" y="297"/>
                </a:lnTo>
                <a:lnTo>
                  <a:pt x="6" y="297"/>
                </a:lnTo>
                <a:lnTo>
                  <a:pt x="6" y="297"/>
                </a:lnTo>
                <a:lnTo>
                  <a:pt x="6" y="296"/>
                </a:lnTo>
                <a:lnTo>
                  <a:pt x="6" y="296"/>
                </a:lnTo>
                <a:lnTo>
                  <a:pt x="6" y="295"/>
                </a:lnTo>
                <a:lnTo>
                  <a:pt x="6" y="295"/>
                </a:lnTo>
                <a:lnTo>
                  <a:pt x="6" y="294"/>
                </a:lnTo>
                <a:lnTo>
                  <a:pt x="6" y="294"/>
                </a:lnTo>
                <a:lnTo>
                  <a:pt x="6" y="294"/>
                </a:lnTo>
                <a:lnTo>
                  <a:pt x="6" y="293"/>
                </a:lnTo>
                <a:lnTo>
                  <a:pt x="5" y="293"/>
                </a:lnTo>
                <a:lnTo>
                  <a:pt x="6" y="293"/>
                </a:lnTo>
                <a:lnTo>
                  <a:pt x="5" y="293"/>
                </a:lnTo>
                <a:lnTo>
                  <a:pt x="5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1"/>
                </a:lnTo>
                <a:lnTo>
                  <a:pt x="4" y="291"/>
                </a:lnTo>
                <a:lnTo>
                  <a:pt x="4" y="290"/>
                </a:lnTo>
                <a:lnTo>
                  <a:pt x="3" y="290"/>
                </a:lnTo>
                <a:lnTo>
                  <a:pt x="3" y="289"/>
                </a:lnTo>
                <a:lnTo>
                  <a:pt x="2" y="289"/>
                </a:lnTo>
                <a:lnTo>
                  <a:pt x="2" y="289"/>
                </a:lnTo>
                <a:lnTo>
                  <a:pt x="2" y="289"/>
                </a:lnTo>
                <a:lnTo>
                  <a:pt x="1" y="289"/>
                </a:lnTo>
                <a:lnTo>
                  <a:pt x="1" y="288"/>
                </a:lnTo>
                <a:lnTo>
                  <a:pt x="0" y="288"/>
                </a:lnTo>
                <a:lnTo>
                  <a:pt x="0" y="288"/>
                </a:lnTo>
                <a:lnTo>
                  <a:pt x="0" y="287"/>
                </a:lnTo>
                <a:lnTo>
                  <a:pt x="0" y="287"/>
                </a:lnTo>
                <a:lnTo>
                  <a:pt x="0" y="287"/>
                </a:lnTo>
                <a:lnTo>
                  <a:pt x="1" y="287"/>
                </a:lnTo>
                <a:lnTo>
                  <a:pt x="1" y="286"/>
                </a:lnTo>
                <a:lnTo>
                  <a:pt x="1" y="286"/>
                </a:lnTo>
                <a:lnTo>
                  <a:pt x="2" y="286"/>
                </a:lnTo>
                <a:lnTo>
                  <a:pt x="2" y="286"/>
                </a:lnTo>
                <a:lnTo>
                  <a:pt x="3" y="285"/>
                </a:lnTo>
                <a:lnTo>
                  <a:pt x="4" y="285"/>
                </a:lnTo>
                <a:lnTo>
                  <a:pt x="4" y="285"/>
                </a:lnTo>
                <a:lnTo>
                  <a:pt x="4" y="285"/>
                </a:lnTo>
                <a:lnTo>
                  <a:pt x="5" y="285"/>
                </a:lnTo>
                <a:lnTo>
                  <a:pt x="5" y="285"/>
                </a:lnTo>
                <a:lnTo>
                  <a:pt x="6" y="285"/>
                </a:lnTo>
                <a:lnTo>
                  <a:pt x="6" y="285"/>
                </a:lnTo>
                <a:lnTo>
                  <a:pt x="6" y="285"/>
                </a:lnTo>
                <a:lnTo>
                  <a:pt x="7" y="285"/>
                </a:lnTo>
                <a:lnTo>
                  <a:pt x="7" y="285"/>
                </a:lnTo>
                <a:lnTo>
                  <a:pt x="8" y="285"/>
                </a:lnTo>
                <a:lnTo>
                  <a:pt x="8" y="285"/>
                </a:lnTo>
                <a:lnTo>
                  <a:pt x="9" y="285"/>
                </a:lnTo>
                <a:lnTo>
                  <a:pt x="10" y="285"/>
                </a:lnTo>
                <a:lnTo>
                  <a:pt x="10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2" y="285"/>
                </a:lnTo>
                <a:lnTo>
                  <a:pt x="12" y="285"/>
                </a:lnTo>
                <a:lnTo>
                  <a:pt x="12" y="284"/>
                </a:lnTo>
                <a:lnTo>
                  <a:pt x="13" y="284"/>
                </a:lnTo>
                <a:lnTo>
                  <a:pt x="13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5" y="284"/>
                </a:lnTo>
                <a:lnTo>
                  <a:pt x="15" y="283"/>
                </a:lnTo>
                <a:lnTo>
                  <a:pt x="16" y="283"/>
                </a:lnTo>
                <a:lnTo>
                  <a:pt x="16" y="283"/>
                </a:lnTo>
                <a:lnTo>
                  <a:pt x="16" y="282"/>
                </a:lnTo>
                <a:lnTo>
                  <a:pt x="16" y="282"/>
                </a:lnTo>
                <a:lnTo>
                  <a:pt x="16" y="282"/>
                </a:lnTo>
                <a:lnTo>
                  <a:pt x="16" y="281"/>
                </a:lnTo>
                <a:lnTo>
                  <a:pt x="16" y="281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7" y="280"/>
                </a:lnTo>
                <a:lnTo>
                  <a:pt x="17" y="280"/>
                </a:lnTo>
                <a:lnTo>
                  <a:pt x="18" y="280"/>
                </a:lnTo>
                <a:lnTo>
                  <a:pt x="18" y="280"/>
                </a:lnTo>
                <a:lnTo>
                  <a:pt x="19" y="280"/>
                </a:lnTo>
                <a:lnTo>
                  <a:pt x="19" y="279"/>
                </a:lnTo>
                <a:lnTo>
                  <a:pt x="20" y="279"/>
                </a:lnTo>
                <a:lnTo>
                  <a:pt x="20" y="279"/>
                </a:lnTo>
                <a:lnTo>
                  <a:pt x="20" y="278"/>
                </a:lnTo>
                <a:lnTo>
                  <a:pt x="21" y="278"/>
                </a:lnTo>
                <a:lnTo>
                  <a:pt x="21" y="278"/>
                </a:lnTo>
                <a:lnTo>
                  <a:pt x="21" y="278"/>
                </a:lnTo>
                <a:lnTo>
                  <a:pt x="22" y="278"/>
                </a:lnTo>
                <a:lnTo>
                  <a:pt x="22" y="277"/>
                </a:lnTo>
                <a:lnTo>
                  <a:pt x="22" y="277"/>
                </a:lnTo>
                <a:lnTo>
                  <a:pt x="22" y="276"/>
                </a:lnTo>
                <a:lnTo>
                  <a:pt x="22" y="276"/>
                </a:lnTo>
                <a:lnTo>
                  <a:pt x="22" y="276"/>
                </a:lnTo>
                <a:lnTo>
                  <a:pt x="22" y="276"/>
                </a:lnTo>
                <a:lnTo>
                  <a:pt x="22" y="275"/>
                </a:lnTo>
                <a:lnTo>
                  <a:pt x="22" y="275"/>
                </a:lnTo>
                <a:lnTo>
                  <a:pt x="22" y="274"/>
                </a:lnTo>
                <a:lnTo>
                  <a:pt x="22" y="274"/>
                </a:lnTo>
                <a:lnTo>
                  <a:pt x="22" y="273"/>
                </a:lnTo>
                <a:lnTo>
                  <a:pt x="22" y="273"/>
                </a:lnTo>
                <a:lnTo>
                  <a:pt x="21" y="273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0" y="272"/>
                </a:lnTo>
                <a:lnTo>
                  <a:pt x="20" y="271"/>
                </a:lnTo>
                <a:lnTo>
                  <a:pt x="20" y="271"/>
                </a:lnTo>
                <a:lnTo>
                  <a:pt x="20" y="271"/>
                </a:lnTo>
                <a:lnTo>
                  <a:pt x="20" y="270"/>
                </a:lnTo>
                <a:lnTo>
                  <a:pt x="19" y="270"/>
                </a:lnTo>
                <a:lnTo>
                  <a:pt x="19" y="270"/>
                </a:lnTo>
                <a:lnTo>
                  <a:pt x="19" y="269"/>
                </a:lnTo>
                <a:lnTo>
                  <a:pt x="19" y="269"/>
                </a:lnTo>
                <a:lnTo>
                  <a:pt x="20" y="269"/>
                </a:lnTo>
                <a:lnTo>
                  <a:pt x="20" y="268"/>
                </a:lnTo>
                <a:lnTo>
                  <a:pt x="20" y="268"/>
                </a:lnTo>
                <a:lnTo>
                  <a:pt x="20" y="268"/>
                </a:lnTo>
                <a:lnTo>
                  <a:pt x="20" y="268"/>
                </a:lnTo>
                <a:lnTo>
                  <a:pt x="20" y="268"/>
                </a:lnTo>
                <a:lnTo>
                  <a:pt x="21" y="268"/>
                </a:lnTo>
                <a:lnTo>
                  <a:pt x="21" y="268"/>
                </a:lnTo>
                <a:lnTo>
                  <a:pt x="22" y="268"/>
                </a:lnTo>
                <a:lnTo>
                  <a:pt x="22" y="268"/>
                </a:lnTo>
                <a:lnTo>
                  <a:pt x="22" y="268"/>
                </a:lnTo>
                <a:lnTo>
                  <a:pt x="22" y="268"/>
                </a:lnTo>
                <a:lnTo>
                  <a:pt x="22" y="268"/>
                </a:lnTo>
                <a:lnTo>
                  <a:pt x="22" y="268"/>
                </a:lnTo>
                <a:lnTo>
                  <a:pt x="23" y="268"/>
                </a:lnTo>
                <a:lnTo>
                  <a:pt x="23" y="268"/>
                </a:lnTo>
                <a:lnTo>
                  <a:pt x="24" y="268"/>
                </a:lnTo>
                <a:lnTo>
                  <a:pt x="24" y="268"/>
                </a:lnTo>
                <a:lnTo>
                  <a:pt x="24" y="268"/>
                </a:lnTo>
                <a:lnTo>
                  <a:pt x="24" y="268"/>
                </a:lnTo>
                <a:lnTo>
                  <a:pt x="25" y="268"/>
                </a:lnTo>
                <a:lnTo>
                  <a:pt x="25" y="268"/>
                </a:lnTo>
                <a:lnTo>
                  <a:pt x="25" y="268"/>
                </a:lnTo>
                <a:lnTo>
                  <a:pt x="25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7"/>
                </a:lnTo>
                <a:lnTo>
                  <a:pt x="26" y="267"/>
                </a:lnTo>
                <a:lnTo>
                  <a:pt x="27" y="267"/>
                </a:lnTo>
                <a:lnTo>
                  <a:pt x="27" y="266"/>
                </a:lnTo>
                <a:lnTo>
                  <a:pt x="27" y="266"/>
                </a:lnTo>
                <a:lnTo>
                  <a:pt x="27" y="266"/>
                </a:lnTo>
                <a:lnTo>
                  <a:pt x="27" y="266"/>
                </a:lnTo>
                <a:lnTo>
                  <a:pt x="28" y="267"/>
                </a:lnTo>
                <a:lnTo>
                  <a:pt x="28" y="267"/>
                </a:lnTo>
                <a:lnTo>
                  <a:pt x="29" y="267"/>
                </a:lnTo>
                <a:lnTo>
                  <a:pt x="29" y="266"/>
                </a:lnTo>
                <a:lnTo>
                  <a:pt x="29" y="266"/>
                </a:lnTo>
                <a:lnTo>
                  <a:pt x="29" y="266"/>
                </a:lnTo>
                <a:lnTo>
                  <a:pt x="29" y="265"/>
                </a:lnTo>
                <a:lnTo>
                  <a:pt x="29" y="265"/>
                </a:lnTo>
                <a:lnTo>
                  <a:pt x="30" y="265"/>
                </a:lnTo>
                <a:lnTo>
                  <a:pt x="30" y="265"/>
                </a:lnTo>
                <a:lnTo>
                  <a:pt x="30" y="264"/>
                </a:lnTo>
                <a:lnTo>
                  <a:pt x="30" y="264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1" y="262"/>
                </a:lnTo>
                <a:lnTo>
                  <a:pt x="31" y="262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2" y="261"/>
                </a:lnTo>
                <a:lnTo>
                  <a:pt x="32" y="260"/>
                </a:lnTo>
                <a:lnTo>
                  <a:pt x="33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8"/>
                </a:lnTo>
                <a:lnTo>
                  <a:pt x="32" y="258"/>
                </a:lnTo>
                <a:lnTo>
                  <a:pt x="31" y="257"/>
                </a:lnTo>
                <a:lnTo>
                  <a:pt x="31" y="257"/>
                </a:lnTo>
                <a:lnTo>
                  <a:pt x="31" y="257"/>
                </a:lnTo>
                <a:lnTo>
                  <a:pt x="31" y="256"/>
                </a:lnTo>
                <a:lnTo>
                  <a:pt x="30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5"/>
                </a:lnTo>
                <a:lnTo>
                  <a:pt x="31" y="255"/>
                </a:lnTo>
                <a:lnTo>
                  <a:pt x="31" y="255"/>
                </a:lnTo>
                <a:lnTo>
                  <a:pt x="31" y="254"/>
                </a:lnTo>
                <a:lnTo>
                  <a:pt x="31" y="254"/>
                </a:lnTo>
                <a:lnTo>
                  <a:pt x="31" y="253"/>
                </a:lnTo>
                <a:lnTo>
                  <a:pt x="30" y="253"/>
                </a:lnTo>
                <a:lnTo>
                  <a:pt x="30" y="253"/>
                </a:lnTo>
                <a:lnTo>
                  <a:pt x="30" y="253"/>
                </a:lnTo>
                <a:lnTo>
                  <a:pt x="31" y="252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2" y="251"/>
                </a:lnTo>
                <a:lnTo>
                  <a:pt x="32" y="250"/>
                </a:lnTo>
                <a:lnTo>
                  <a:pt x="32" y="250"/>
                </a:lnTo>
                <a:lnTo>
                  <a:pt x="33" y="250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8"/>
                </a:lnTo>
                <a:lnTo>
                  <a:pt x="34" y="248"/>
                </a:lnTo>
                <a:lnTo>
                  <a:pt x="34" y="247"/>
                </a:lnTo>
                <a:lnTo>
                  <a:pt x="33" y="247"/>
                </a:lnTo>
                <a:lnTo>
                  <a:pt x="33" y="247"/>
                </a:lnTo>
                <a:lnTo>
                  <a:pt x="33" y="247"/>
                </a:lnTo>
                <a:lnTo>
                  <a:pt x="33" y="247"/>
                </a:lnTo>
                <a:lnTo>
                  <a:pt x="33" y="246"/>
                </a:lnTo>
                <a:lnTo>
                  <a:pt x="33" y="246"/>
                </a:lnTo>
                <a:lnTo>
                  <a:pt x="33" y="246"/>
                </a:lnTo>
                <a:lnTo>
                  <a:pt x="33" y="246"/>
                </a:lnTo>
                <a:lnTo>
                  <a:pt x="33" y="245"/>
                </a:lnTo>
                <a:lnTo>
                  <a:pt x="33" y="245"/>
                </a:lnTo>
                <a:lnTo>
                  <a:pt x="33" y="245"/>
                </a:lnTo>
                <a:lnTo>
                  <a:pt x="33" y="245"/>
                </a:lnTo>
                <a:lnTo>
                  <a:pt x="34" y="245"/>
                </a:lnTo>
                <a:lnTo>
                  <a:pt x="34" y="244"/>
                </a:lnTo>
                <a:lnTo>
                  <a:pt x="34" y="244"/>
                </a:lnTo>
                <a:lnTo>
                  <a:pt x="35" y="244"/>
                </a:lnTo>
                <a:lnTo>
                  <a:pt x="35" y="243"/>
                </a:lnTo>
                <a:lnTo>
                  <a:pt x="35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8" y="242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9" y="241"/>
                </a:lnTo>
                <a:lnTo>
                  <a:pt x="39" y="241"/>
                </a:lnTo>
                <a:lnTo>
                  <a:pt x="40" y="241"/>
                </a:lnTo>
                <a:lnTo>
                  <a:pt x="40" y="241"/>
                </a:lnTo>
                <a:lnTo>
                  <a:pt x="41" y="240"/>
                </a:lnTo>
                <a:lnTo>
                  <a:pt x="42" y="240"/>
                </a:lnTo>
                <a:lnTo>
                  <a:pt x="42" y="239"/>
                </a:lnTo>
                <a:lnTo>
                  <a:pt x="43" y="239"/>
                </a:lnTo>
                <a:lnTo>
                  <a:pt x="43" y="238"/>
                </a:lnTo>
                <a:lnTo>
                  <a:pt x="44" y="238"/>
                </a:lnTo>
                <a:lnTo>
                  <a:pt x="44" y="237"/>
                </a:lnTo>
                <a:lnTo>
                  <a:pt x="45" y="236"/>
                </a:lnTo>
                <a:lnTo>
                  <a:pt x="45" y="236"/>
                </a:lnTo>
                <a:lnTo>
                  <a:pt x="46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5"/>
                </a:lnTo>
                <a:lnTo>
                  <a:pt x="48" y="235"/>
                </a:lnTo>
                <a:lnTo>
                  <a:pt x="48" y="234"/>
                </a:lnTo>
                <a:lnTo>
                  <a:pt x="48" y="234"/>
                </a:lnTo>
                <a:lnTo>
                  <a:pt x="49" y="234"/>
                </a:lnTo>
                <a:lnTo>
                  <a:pt x="49" y="233"/>
                </a:lnTo>
                <a:lnTo>
                  <a:pt x="49" y="233"/>
                </a:lnTo>
                <a:lnTo>
                  <a:pt x="49" y="233"/>
                </a:lnTo>
                <a:lnTo>
                  <a:pt x="49" y="232"/>
                </a:lnTo>
                <a:lnTo>
                  <a:pt x="49" y="232"/>
                </a:lnTo>
                <a:lnTo>
                  <a:pt x="49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1"/>
                </a:lnTo>
                <a:lnTo>
                  <a:pt x="47" y="231"/>
                </a:lnTo>
                <a:lnTo>
                  <a:pt x="47" y="231"/>
                </a:lnTo>
                <a:lnTo>
                  <a:pt x="46" y="231"/>
                </a:lnTo>
                <a:lnTo>
                  <a:pt x="45" y="231"/>
                </a:lnTo>
                <a:lnTo>
                  <a:pt x="45" y="231"/>
                </a:lnTo>
                <a:lnTo>
                  <a:pt x="44" y="231"/>
                </a:lnTo>
                <a:lnTo>
                  <a:pt x="43" y="231"/>
                </a:lnTo>
                <a:lnTo>
                  <a:pt x="42" y="232"/>
                </a:lnTo>
                <a:lnTo>
                  <a:pt x="41" y="232"/>
                </a:lnTo>
                <a:lnTo>
                  <a:pt x="41" y="232"/>
                </a:lnTo>
                <a:lnTo>
                  <a:pt x="41" y="231"/>
                </a:lnTo>
                <a:lnTo>
                  <a:pt x="40" y="231"/>
                </a:lnTo>
                <a:lnTo>
                  <a:pt x="40" y="230"/>
                </a:lnTo>
                <a:lnTo>
                  <a:pt x="40" y="229"/>
                </a:lnTo>
                <a:lnTo>
                  <a:pt x="40" y="229"/>
                </a:lnTo>
                <a:lnTo>
                  <a:pt x="40" y="228"/>
                </a:lnTo>
                <a:lnTo>
                  <a:pt x="39" y="228"/>
                </a:lnTo>
                <a:lnTo>
                  <a:pt x="39" y="227"/>
                </a:lnTo>
                <a:lnTo>
                  <a:pt x="39" y="227"/>
                </a:lnTo>
                <a:lnTo>
                  <a:pt x="38" y="226"/>
                </a:lnTo>
                <a:lnTo>
                  <a:pt x="38" y="226"/>
                </a:lnTo>
                <a:lnTo>
                  <a:pt x="38" y="226"/>
                </a:lnTo>
                <a:lnTo>
                  <a:pt x="37" y="226"/>
                </a:lnTo>
                <a:lnTo>
                  <a:pt x="37" y="226"/>
                </a:lnTo>
                <a:lnTo>
                  <a:pt x="37" y="226"/>
                </a:lnTo>
                <a:lnTo>
                  <a:pt x="37" y="226"/>
                </a:lnTo>
                <a:lnTo>
                  <a:pt x="37" y="225"/>
                </a:lnTo>
                <a:lnTo>
                  <a:pt x="36" y="225"/>
                </a:lnTo>
                <a:lnTo>
                  <a:pt x="36" y="225"/>
                </a:lnTo>
                <a:lnTo>
                  <a:pt x="35" y="225"/>
                </a:lnTo>
                <a:lnTo>
                  <a:pt x="35" y="225"/>
                </a:lnTo>
                <a:lnTo>
                  <a:pt x="34" y="225"/>
                </a:lnTo>
                <a:lnTo>
                  <a:pt x="34" y="225"/>
                </a:lnTo>
                <a:lnTo>
                  <a:pt x="33" y="225"/>
                </a:lnTo>
                <a:lnTo>
                  <a:pt x="33" y="225"/>
                </a:lnTo>
                <a:lnTo>
                  <a:pt x="33" y="225"/>
                </a:lnTo>
                <a:lnTo>
                  <a:pt x="33" y="224"/>
                </a:lnTo>
                <a:lnTo>
                  <a:pt x="32" y="224"/>
                </a:lnTo>
                <a:lnTo>
                  <a:pt x="32" y="224"/>
                </a:lnTo>
                <a:lnTo>
                  <a:pt x="33" y="223"/>
                </a:lnTo>
                <a:lnTo>
                  <a:pt x="33" y="223"/>
                </a:lnTo>
                <a:lnTo>
                  <a:pt x="33" y="222"/>
                </a:lnTo>
                <a:lnTo>
                  <a:pt x="33" y="222"/>
                </a:lnTo>
                <a:lnTo>
                  <a:pt x="33" y="222"/>
                </a:lnTo>
                <a:lnTo>
                  <a:pt x="33" y="221"/>
                </a:lnTo>
                <a:lnTo>
                  <a:pt x="33" y="221"/>
                </a:lnTo>
                <a:lnTo>
                  <a:pt x="34" y="220"/>
                </a:lnTo>
                <a:lnTo>
                  <a:pt x="34" y="220"/>
                </a:lnTo>
                <a:lnTo>
                  <a:pt x="34" y="219"/>
                </a:lnTo>
                <a:lnTo>
                  <a:pt x="34" y="219"/>
                </a:lnTo>
                <a:lnTo>
                  <a:pt x="34" y="218"/>
                </a:lnTo>
                <a:lnTo>
                  <a:pt x="33" y="218"/>
                </a:lnTo>
                <a:lnTo>
                  <a:pt x="33" y="218"/>
                </a:lnTo>
                <a:lnTo>
                  <a:pt x="33" y="217"/>
                </a:lnTo>
                <a:lnTo>
                  <a:pt x="33" y="217"/>
                </a:lnTo>
                <a:lnTo>
                  <a:pt x="34" y="216"/>
                </a:lnTo>
                <a:lnTo>
                  <a:pt x="34" y="216"/>
                </a:lnTo>
                <a:lnTo>
                  <a:pt x="34" y="215"/>
                </a:lnTo>
                <a:lnTo>
                  <a:pt x="34" y="215"/>
                </a:lnTo>
                <a:lnTo>
                  <a:pt x="34" y="214"/>
                </a:lnTo>
                <a:lnTo>
                  <a:pt x="34" y="214"/>
                </a:lnTo>
                <a:lnTo>
                  <a:pt x="33" y="214"/>
                </a:lnTo>
                <a:lnTo>
                  <a:pt x="33" y="214"/>
                </a:lnTo>
                <a:lnTo>
                  <a:pt x="33" y="214"/>
                </a:lnTo>
                <a:lnTo>
                  <a:pt x="33" y="213"/>
                </a:lnTo>
                <a:lnTo>
                  <a:pt x="33" y="213"/>
                </a:lnTo>
                <a:lnTo>
                  <a:pt x="33" y="213"/>
                </a:lnTo>
                <a:lnTo>
                  <a:pt x="33" y="212"/>
                </a:lnTo>
                <a:lnTo>
                  <a:pt x="32" y="212"/>
                </a:lnTo>
                <a:lnTo>
                  <a:pt x="32" y="212"/>
                </a:lnTo>
                <a:lnTo>
                  <a:pt x="32" y="211"/>
                </a:lnTo>
                <a:lnTo>
                  <a:pt x="31" y="211"/>
                </a:lnTo>
                <a:lnTo>
                  <a:pt x="31" y="211"/>
                </a:lnTo>
                <a:lnTo>
                  <a:pt x="31" y="211"/>
                </a:lnTo>
                <a:lnTo>
                  <a:pt x="30" y="211"/>
                </a:lnTo>
                <a:lnTo>
                  <a:pt x="30" y="211"/>
                </a:lnTo>
                <a:lnTo>
                  <a:pt x="29" y="210"/>
                </a:lnTo>
                <a:lnTo>
                  <a:pt x="29" y="210"/>
                </a:lnTo>
                <a:lnTo>
                  <a:pt x="29" y="210"/>
                </a:lnTo>
                <a:lnTo>
                  <a:pt x="28" y="210"/>
                </a:lnTo>
                <a:lnTo>
                  <a:pt x="28" y="210"/>
                </a:lnTo>
                <a:lnTo>
                  <a:pt x="27" y="210"/>
                </a:lnTo>
                <a:lnTo>
                  <a:pt x="27" y="210"/>
                </a:lnTo>
                <a:lnTo>
                  <a:pt x="27" y="210"/>
                </a:lnTo>
                <a:lnTo>
                  <a:pt x="26" y="210"/>
                </a:lnTo>
                <a:lnTo>
                  <a:pt x="26" y="210"/>
                </a:lnTo>
                <a:lnTo>
                  <a:pt x="26" y="209"/>
                </a:lnTo>
                <a:lnTo>
                  <a:pt x="26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8"/>
                </a:lnTo>
                <a:lnTo>
                  <a:pt x="28" y="208"/>
                </a:lnTo>
                <a:lnTo>
                  <a:pt x="28" y="208"/>
                </a:lnTo>
                <a:lnTo>
                  <a:pt x="29" y="208"/>
                </a:lnTo>
                <a:lnTo>
                  <a:pt x="29" y="209"/>
                </a:lnTo>
                <a:lnTo>
                  <a:pt x="29" y="209"/>
                </a:lnTo>
                <a:lnTo>
                  <a:pt x="30" y="209"/>
                </a:lnTo>
                <a:lnTo>
                  <a:pt x="30" y="209"/>
                </a:lnTo>
                <a:lnTo>
                  <a:pt x="31" y="209"/>
                </a:lnTo>
                <a:lnTo>
                  <a:pt x="31" y="209"/>
                </a:lnTo>
                <a:lnTo>
                  <a:pt x="32" y="209"/>
                </a:lnTo>
                <a:lnTo>
                  <a:pt x="32" y="209"/>
                </a:lnTo>
                <a:lnTo>
                  <a:pt x="32" y="210"/>
                </a:lnTo>
                <a:lnTo>
                  <a:pt x="33" y="210"/>
                </a:lnTo>
                <a:lnTo>
                  <a:pt x="33" y="210"/>
                </a:lnTo>
                <a:lnTo>
                  <a:pt x="33" y="209"/>
                </a:lnTo>
                <a:lnTo>
                  <a:pt x="34" y="209"/>
                </a:lnTo>
                <a:lnTo>
                  <a:pt x="34" y="209"/>
                </a:lnTo>
                <a:lnTo>
                  <a:pt x="35" y="209"/>
                </a:lnTo>
                <a:lnTo>
                  <a:pt x="35" y="208"/>
                </a:lnTo>
                <a:lnTo>
                  <a:pt x="36" y="208"/>
                </a:lnTo>
                <a:lnTo>
                  <a:pt x="36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8" y="210"/>
                </a:lnTo>
                <a:lnTo>
                  <a:pt x="38" y="210"/>
                </a:lnTo>
                <a:lnTo>
                  <a:pt x="38" y="211"/>
                </a:lnTo>
                <a:lnTo>
                  <a:pt x="38" y="211"/>
                </a:lnTo>
                <a:lnTo>
                  <a:pt x="39" y="211"/>
                </a:lnTo>
                <a:lnTo>
                  <a:pt x="40" y="211"/>
                </a:lnTo>
                <a:lnTo>
                  <a:pt x="40" y="211"/>
                </a:lnTo>
                <a:lnTo>
                  <a:pt x="41" y="211"/>
                </a:lnTo>
                <a:lnTo>
                  <a:pt x="41" y="210"/>
                </a:lnTo>
                <a:lnTo>
                  <a:pt x="41" y="210"/>
                </a:lnTo>
                <a:lnTo>
                  <a:pt x="42" y="210"/>
                </a:lnTo>
                <a:lnTo>
                  <a:pt x="42" y="210"/>
                </a:lnTo>
                <a:lnTo>
                  <a:pt x="43" y="210"/>
                </a:lnTo>
                <a:lnTo>
                  <a:pt x="43" y="210"/>
                </a:lnTo>
                <a:lnTo>
                  <a:pt x="44" y="210"/>
                </a:lnTo>
                <a:lnTo>
                  <a:pt x="44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6" y="210"/>
                </a:lnTo>
                <a:lnTo>
                  <a:pt x="46" y="210"/>
                </a:lnTo>
                <a:lnTo>
                  <a:pt x="47" y="210"/>
                </a:lnTo>
                <a:lnTo>
                  <a:pt x="48" y="210"/>
                </a:lnTo>
                <a:lnTo>
                  <a:pt x="49" y="210"/>
                </a:lnTo>
                <a:lnTo>
                  <a:pt x="49" y="210"/>
                </a:lnTo>
                <a:lnTo>
                  <a:pt x="49" y="210"/>
                </a:lnTo>
                <a:lnTo>
                  <a:pt x="50" y="210"/>
                </a:lnTo>
                <a:lnTo>
                  <a:pt x="50" y="209"/>
                </a:lnTo>
                <a:lnTo>
                  <a:pt x="50" y="209"/>
                </a:lnTo>
                <a:lnTo>
                  <a:pt x="50" y="208"/>
                </a:lnTo>
                <a:lnTo>
                  <a:pt x="50" y="207"/>
                </a:lnTo>
                <a:lnTo>
                  <a:pt x="49" y="207"/>
                </a:lnTo>
                <a:lnTo>
                  <a:pt x="49" y="207"/>
                </a:lnTo>
                <a:lnTo>
                  <a:pt x="48" y="207"/>
                </a:lnTo>
                <a:lnTo>
                  <a:pt x="47" y="207"/>
                </a:lnTo>
                <a:lnTo>
                  <a:pt x="47" y="207"/>
                </a:lnTo>
                <a:lnTo>
                  <a:pt x="46" y="207"/>
                </a:lnTo>
                <a:lnTo>
                  <a:pt x="46" y="207"/>
                </a:lnTo>
                <a:lnTo>
                  <a:pt x="45" y="207"/>
                </a:lnTo>
                <a:lnTo>
                  <a:pt x="45" y="207"/>
                </a:lnTo>
                <a:lnTo>
                  <a:pt x="45" y="206"/>
                </a:lnTo>
                <a:lnTo>
                  <a:pt x="45" y="206"/>
                </a:lnTo>
                <a:lnTo>
                  <a:pt x="44" y="206"/>
                </a:lnTo>
                <a:lnTo>
                  <a:pt x="45" y="205"/>
                </a:lnTo>
                <a:lnTo>
                  <a:pt x="45" y="205"/>
                </a:lnTo>
                <a:lnTo>
                  <a:pt x="45" y="205"/>
                </a:lnTo>
                <a:lnTo>
                  <a:pt x="44" y="204"/>
                </a:lnTo>
                <a:lnTo>
                  <a:pt x="44" y="204"/>
                </a:lnTo>
                <a:lnTo>
                  <a:pt x="43" y="204"/>
                </a:lnTo>
                <a:lnTo>
                  <a:pt x="43" y="204"/>
                </a:lnTo>
                <a:lnTo>
                  <a:pt x="42" y="203"/>
                </a:lnTo>
                <a:lnTo>
                  <a:pt x="41" y="203"/>
                </a:lnTo>
                <a:lnTo>
                  <a:pt x="41" y="203"/>
                </a:lnTo>
                <a:lnTo>
                  <a:pt x="41" y="202"/>
                </a:lnTo>
                <a:lnTo>
                  <a:pt x="42" y="202"/>
                </a:lnTo>
                <a:lnTo>
                  <a:pt x="42" y="202"/>
                </a:lnTo>
                <a:lnTo>
                  <a:pt x="43" y="202"/>
                </a:lnTo>
                <a:lnTo>
                  <a:pt x="43" y="202"/>
                </a:lnTo>
                <a:lnTo>
                  <a:pt x="44" y="202"/>
                </a:lnTo>
                <a:lnTo>
                  <a:pt x="44" y="201"/>
                </a:lnTo>
                <a:lnTo>
                  <a:pt x="44" y="201"/>
                </a:lnTo>
                <a:lnTo>
                  <a:pt x="44" y="201"/>
                </a:lnTo>
                <a:lnTo>
                  <a:pt x="44" y="201"/>
                </a:lnTo>
                <a:lnTo>
                  <a:pt x="45" y="201"/>
                </a:lnTo>
                <a:lnTo>
                  <a:pt x="45" y="201"/>
                </a:lnTo>
                <a:lnTo>
                  <a:pt x="45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199"/>
                </a:lnTo>
                <a:lnTo>
                  <a:pt x="46" y="199"/>
                </a:lnTo>
                <a:lnTo>
                  <a:pt x="46" y="198"/>
                </a:lnTo>
                <a:lnTo>
                  <a:pt x="47" y="198"/>
                </a:lnTo>
                <a:lnTo>
                  <a:pt x="47" y="198"/>
                </a:lnTo>
                <a:lnTo>
                  <a:pt x="47" y="197"/>
                </a:lnTo>
                <a:lnTo>
                  <a:pt x="48" y="197"/>
                </a:lnTo>
                <a:lnTo>
                  <a:pt x="48" y="197"/>
                </a:lnTo>
                <a:lnTo>
                  <a:pt x="49" y="197"/>
                </a:lnTo>
                <a:lnTo>
                  <a:pt x="49" y="197"/>
                </a:lnTo>
                <a:lnTo>
                  <a:pt x="49" y="196"/>
                </a:lnTo>
                <a:lnTo>
                  <a:pt x="49" y="196"/>
                </a:lnTo>
                <a:lnTo>
                  <a:pt x="49" y="196"/>
                </a:lnTo>
                <a:lnTo>
                  <a:pt x="50" y="196"/>
                </a:lnTo>
                <a:lnTo>
                  <a:pt x="50" y="197"/>
                </a:lnTo>
                <a:lnTo>
                  <a:pt x="50" y="197"/>
                </a:lnTo>
                <a:lnTo>
                  <a:pt x="51" y="197"/>
                </a:lnTo>
                <a:lnTo>
                  <a:pt x="51" y="197"/>
                </a:lnTo>
                <a:lnTo>
                  <a:pt x="52" y="197"/>
                </a:lnTo>
                <a:lnTo>
                  <a:pt x="52" y="197"/>
                </a:lnTo>
                <a:lnTo>
                  <a:pt x="53" y="197"/>
                </a:lnTo>
                <a:lnTo>
                  <a:pt x="53" y="197"/>
                </a:lnTo>
                <a:lnTo>
                  <a:pt x="53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5" y="196"/>
                </a:lnTo>
                <a:lnTo>
                  <a:pt x="55" y="195"/>
                </a:lnTo>
                <a:lnTo>
                  <a:pt x="56" y="195"/>
                </a:lnTo>
                <a:lnTo>
                  <a:pt x="56" y="195"/>
                </a:lnTo>
                <a:lnTo>
                  <a:pt x="56" y="195"/>
                </a:lnTo>
                <a:lnTo>
                  <a:pt x="56" y="194"/>
                </a:lnTo>
                <a:lnTo>
                  <a:pt x="57" y="194"/>
                </a:lnTo>
                <a:lnTo>
                  <a:pt x="57" y="194"/>
                </a:lnTo>
                <a:lnTo>
                  <a:pt x="57" y="194"/>
                </a:lnTo>
                <a:lnTo>
                  <a:pt x="58" y="194"/>
                </a:lnTo>
                <a:lnTo>
                  <a:pt x="58" y="193"/>
                </a:lnTo>
                <a:lnTo>
                  <a:pt x="58" y="193"/>
                </a:lnTo>
                <a:lnTo>
                  <a:pt x="58" y="193"/>
                </a:lnTo>
                <a:lnTo>
                  <a:pt x="59" y="193"/>
                </a:lnTo>
                <a:lnTo>
                  <a:pt x="59" y="193"/>
                </a:lnTo>
                <a:lnTo>
                  <a:pt x="59" y="193"/>
                </a:lnTo>
                <a:lnTo>
                  <a:pt x="59" y="192"/>
                </a:lnTo>
                <a:lnTo>
                  <a:pt x="59" y="192"/>
                </a:lnTo>
                <a:lnTo>
                  <a:pt x="59" y="191"/>
                </a:lnTo>
                <a:lnTo>
                  <a:pt x="60" y="191"/>
                </a:lnTo>
                <a:lnTo>
                  <a:pt x="60" y="190"/>
                </a:lnTo>
                <a:lnTo>
                  <a:pt x="60" y="191"/>
                </a:lnTo>
                <a:lnTo>
                  <a:pt x="61" y="190"/>
                </a:lnTo>
                <a:lnTo>
                  <a:pt x="61" y="190"/>
                </a:lnTo>
                <a:lnTo>
                  <a:pt x="62" y="190"/>
                </a:lnTo>
                <a:lnTo>
                  <a:pt x="62" y="190"/>
                </a:lnTo>
                <a:lnTo>
                  <a:pt x="62" y="190"/>
                </a:lnTo>
                <a:lnTo>
                  <a:pt x="63" y="190"/>
                </a:lnTo>
                <a:lnTo>
                  <a:pt x="63" y="190"/>
                </a:lnTo>
                <a:lnTo>
                  <a:pt x="63" y="190"/>
                </a:lnTo>
                <a:lnTo>
                  <a:pt x="63" y="189"/>
                </a:lnTo>
                <a:lnTo>
                  <a:pt x="64" y="189"/>
                </a:lnTo>
                <a:lnTo>
                  <a:pt x="64" y="189"/>
                </a:lnTo>
                <a:lnTo>
                  <a:pt x="65" y="189"/>
                </a:lnTo>
                <a:lnTo>
                  <a:pt x="69" y="184"/>
                </a:lnTo>
                <a:lnTo>
                  <a:pt x="74" y="179"/>
                </a:lnTo>
                <a:lnTo>
                  <a:pt x="77" y="173"/>
                </a:lnTo>
                <a:lnTo>
                  <a:pt x="77" y="172"/>
                </a:lnTo>
                <a:lnTo>
                  <a:pt x="76" y="172"/>
                </a:lnTo>
                <a:lnTo>
                  <a:pt x="76" y="172"/>
                </a:lnTo>
                <a:lnTo>
                  <a:pt x="75" y="172"/>
                </a:lnTo>
                <a:lnTo>
                  <a:pt x="75" y="172"/>
                </a:lnTo>
                <a:lnTo>
                  <a:pt x="75" y="172"/>
                </a:lnTo>
                <a:lnTo>
                  <a:pt x="74" y="172"/>
                </a:lnTo>
                <a:lnTo>
                  <a:pt x="74" y="172"/>
                </a:lnTo>
                <a:lnTo>
                  <a:pt x="74" y="173"/>
                </a:lnTo>
                <a:lnTo>
                  <a:pt x="74" y="173"/>
                </a:lnTo>
                <a:lnTo>
                  <a:pt x="74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1"/>
                </a:lnTo>
                <a:lnTo>
                  <a:pt x="73" y="171"/>
                </a:lnTo>
                <a:lnTo>
                  <a:pt x="73" y="171"/>
                </a:lnTo>
                <a:lnTo>
                  <a:pt x="73" y="170"/>
                </a:lnTo>
                <a:lnTo>
                  <a:pt x="73" y="170"/>
                </a:lnTo>
                <a:lnTo>
                  <a:pt x="73" y="169"/>
                </a:lnTo>
                <a:lnTo>
                  <a:pt x="73" y="169"/>
                </a:lnTo>
                <a:lnTo>
                  <a:pt x="73" y="168"/>
                </a:lnTo>
                <a:lnTo>
                  <a:pt x="73" y="168"/>
                </a:lnTo>
                <a:lnTo>
                  <a:pt x="73" y="168"/>
                </a:lnTo>
                <a:lnTo>
                  <a:pt x="73" y="167"/>
                </a:lnTo>
                <a:lnTo>
                  <a:pt x="73" y="167"/>
                </a:lnTo>
                <a:lnTo>
                  <a:pt x="73" y="166"/>
                </a:lnTo>
                <a:lnTo>
                  <a:pt x="73" y="166"/>
                </a:lnTo>
                <a:lnTo>
                  <a:pt x="73" y="165"/>
                </a:lnTo>
                <a:lnTo>
                  <a:pt x="72" y="165"/>
                </a:lnTo>
                <a:lnTo>
                  <a:pt x="72" y="164"/>
                </a:lnTo>
                <a:lnTo>
                  <a:pt x="72" y="164"/>
                </a:lnTo>
                <a:lnTo>
                  <a:pt x="72" y="164"/>
                </a:lnTo>
                <a:lnTo>
                  <a:pt x="72" y="164"/>
                </a:lnTo>
                <a:lnTo>
                  <a:pt x="71" y="164"/>
                </a:lnTo>
                <a:lnTo>
                  <a:pt x="71" y="163"/>
                </a:lnTo>
                <a:lnTo>
                  <a:pt x="71" y="163"/>
                </a:lnTo>
                <a:lnTo>
                  <a:pt x="70" y="163"/>
                </a:lnTo>
                <a:lnTo>
                  <a:pt x="70" y="162"/>
                </a:lnTo>
                <a:lnTo>
                  <a:pt x="71" y="162"/>
                </a:lnTo>
                <a:lnTo>
                  <a:pt x="70" y="162"/>
                </a:lnTo>
                <a:lnTo>
                  <a:pt x="70" y="161"/>
                </a:lnTo>
                <a:lnTo>
                  <a:pt x="70" y="161"/>
                </a:lnTo>
                <a:lnTo>
                  <a:pt x="70" y="160"/>
                </a:lnTo>
                <a:lnTo>
                  <a:pt x="70" y="160"/>
                </a:lnTo>
                <a:lnTo>
                  <a:pt x="70" y="159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7"/>
                </a:lnTo>
                <a:lnTo>
                  <a:pt x="70" y="155"/>
                </a:lnTo>
                <a:lnTo>
                  <a:pt x="70" y="155"/>
                </a:lnTo>
                <a:lnTo>
                  <a:pt x="70" y="154"/>
                </a:lnTo>
                <a:lnTo>
                  <a:pt x="70" y="154"/>
                </a:lnTo>
                <a:lnTo>
                  <a:pt x="71" y="153"/>
                </a:lnTo>
                <a:lnTo>
                  <a:pt x="71" y="153"/>
                </a:lnTo>
                <a:lnTo>
                  <a:pt x="72" y="152"/>
                </a:lnTo>
                <a:lnTo>
                  <a:pt x="72" y="152"/>
                </a:lnTo>
                <a:lnTo>
                  <a:pt x="72" y="151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49"/>
                </a:lnTo>
                <a:lnTo>
                  <a:pt x="72" y="148"/>
                </a:lnTo>
                <a:lnTo>
                  <a:pt x="72" y="147"/>
                </a:lnTo>
                <a:lnTo>
                  <a:pt x="73" y="147"/>
                </a:lnTo>
                <a:lnTo>
                  <a:pt x="73" y="146"/>
                </a:lnTo>
                <a:lnTo>
                  <a:pt x="73" y="146"/>
                </a:lnTo>
                <a:lnTo>
                  <a:pt x="73" y="145"/>
                </a:lnTo>
                <a:lnTo>
                  <a:pt x="72" y="144"/>
                </a:lnTo>
                <a:lnTo>
                  <a:pt x="72" y="143"/>
                </a:lnTo>
                <a:lnTo>
                  <a:pt x="72" y="142"/>
                </a:lnTo>
                <a:lnTo>
                  <a:pt x="71" y="141"/>
                </a:lnTo>
                <a:lnTo>
                  <a:pt x="72" y="140"/>
                </a:lnTo>
                <a:lnTo>
                  <a:pt x="72" y="139"/>
                </a:lnTo>
                <a:lnTo>
                  <a:pt x="72" y="139"/>
                </a:lnTo>
                <a:lnTo>
                  <a:pt x="71" y="139"/>
                </a:lnTo>
                <a:lnTo>
                  <a:pt x="71" y="138"/>
                </a:lnTo>
                <a:lnTo>
                  <a:pt x="70" y="138"/>
                </a:lnTo>
                <a:lnTo>
                  <a:pt x="70" y="137"/>
                </a:lnTo>
                <a:lnTo>
                  <a:pt x="70" y="136"/>
                </a:lnTo>
                <a:lnTo>
                  <a:pt x="70" y="136"/>
                </a:lnTo>
                <a:lnTo>
                  <a:pt x="70" y="135"/>
                </a:lnTo>
                <a:lnTo>
                  <a:pt x="70" y="134"/>
                </a:lnTo>
                <a:lnTo>
                  <a:pt x="70" y="134"/>
                </a:lnTo>
                <a:lnTo>
                  <a:pt x="70" y="133"/>
                </a:lnTo>
                <a:lnTo>
                  <a:pt x="70" y="133"/>
                </a:lnTo>
                <a:lnTo>
                  <a:pt x="70" y="132"/>
                </a:lnTo>
                <a:lnTo>
                  <a:pt x="70" y="131"/>
                </a:lnTo>
                <a:lnTo>
                  <a:pt x="70" y="130"/>
                </a:lnTo>
                <a:lnTo>
                  <a:pt x="70" y="130"/>
                </a:lnTo>
                <a:lnTo>
                  <a:pt x="70" y="128"/>
                </a:lnTo>
                <a:lnTo>
                  <a:pt x="73" y="127"/>
                </a:lnTo>
                <a:lnTo>
                  <a:pt x="74" y="127"/>
                </a:lnTo>
                <a:lnTo>
                  <a:pt x="74" y="127"/>
                </a:lnTo>
                <a:lnTo>
                  <a:pt x="74" y="126"/>
                </a:lnTo>
                <a:lnTo>
                  <a:pt x="74" y="126"/>
                </a:lnTo>
                <a:lnTo>
                  <a:pt x="74" y="124"/>
                </a:lnTo>
                <a:lnTo>
                  <a:pt x="74" y="123"/>
                </a:lnTo>
                <a:lnTo>
                  <a:pt x="74" y="122"/>
                </a:lnTo>
                <a:lnTo>
                  <a:pt x="73" y="122"/>
                </a:lnTo>
                <a:lnTo>
                  <a:pt x="74" y="119"/>
                </a:lnTo>
                <a:lnTo>
                  <a:pt x="74" y="118"/>
                </a:lnTo>
                <a:lnTo>
                  <a:pt x="73" y="118"/>
                </a:lnTo>
                <a:lnTo>
                  <a:pt x="73" y="116"/>
                </a:lnTo>
                <a:lnTo>
                  <a:pt x="72" y="114"/>
                </a:lnTo>
                <a:lnTo>
                  <a:pt x="72" y="114"/>
                </a:lnTo>
                <a:lnTo>
                  <a:pt x="71" y="113"/>
                </a:lnTo>
                <a:lnTo>
                  <a:pt x="70" y="112"/>
                </a:lnTo>
                <a:lnTo>
                  <a:pt x="68" y="110"/>
                </a:lnTo>
                <a:lnTo>
                  <a:pt x="65" y="105"/>
                </a:lnTo>
                <a:lnTo>
                  <a:pt x="64" y="103"/>
                </a:lnTo>
                <a:lnTo>
                  <a:pt x="64" y="102"/>
                </a:lnTo>
                <a:lnTo>
                  <a:pt x="63" y="102"/>
                </a:lnTo>
                <a:lnTo>
                  <a:pt x="62" y="100"/>
                </a:lnTo>
                <a:lnTo>
                  <a:pt x="62" y="97"/>
                </a:lnTo>
                <a:lnTo>
                  <a:pt x="62" y="96"/>
                </a:lnTo>
                <a:lnTo>
                  <a:pt x="62" y="94"/>
                </a:lnTo>
                <a:lnTo>
                  <a:pt x="62" y="92"/>
                </a:lnTo>
                <a:lnTo>
                  <a:pt x="61" y="88"/>
                </a:lnTo>
                <a:lnTo>
                  <a:pt x="61" y="87"/>
                </a:lnTo>
                <a:lnTo>
                  <a:pt x="61" y="86"/>
                </a:lnTo>
                <a:lnTo>
                  <a:pt x="60" y="86"/>
                </a:lnTo>
                <a:lnTo>
                  <a:pt x="60" y="85"/>
                </a:lnTo>
                <a:lnTo>
                  <a:pt x="60" y="85"/>
                </a:lnTo>
                <a:lnTo>
                  <a:pt x="60" y="82"/>
                </a:lnTo>
                <a:lnTo>
                  <a:pt x="61" y="82"/>
                </a:lnTo>
                <a:lnTo>
                  <a:pt x="61" y="82"/>
                </a:lnTo>
                <a:lnTo>
                  <a:pt x="61" y="82"/>
                </a:lnTo>
                <a:lnTo>
                  <a:pt x="62" y="82"/>
                </a:lnTo>
                <a:lnTo>
                  <a:pt x="62" y="82"/>
                </a:lnTo>
                <a:lnTo>
                  <a:pt x="62" y="82"/>
                </a:lnTo>
                <a:lnTo>
                  <a:pt x="62" y="82"/>
                </a:lnTo>
                <a:lnTo>
                  <a:pt x="62" y="83"/>
                </a:lnTo>
                <a:lnTo>
                  <a:pt x="63" y="83"/>
                </a:lnTo>
                <a:lnTo>
                  <a:pt x="64" y="83"/>
                </a:lnTo>
                <a:lnTo>
                  <a:pt x="64" y="83"/>
                </a:lnTo>
                <a:lnTo>
                  <a:pt x="65" y="82"/>
                </a:lnTo>
                <a:lnTo>
                  <a:pt x="65" y="82"/>
                </a:lnTo>
                <a:lnTo>
                  <a:pt x="66" y="82"/>
                </a:lnTo>
                <a:lnTo>
                  <a:pt x="66" y="82"/>
                </a:lnTo>
                <a:lnTo>
                  <a:pt x="66" y="82"/>
                </a:lnTo>
                <a:lnTo>
                  <a:pt x="67" y="82"/>
                </a:lnTo>
                <a:lnTo>
                  <a:pt x="67" y="82"/>
                </a:lnTo>
                <a:lnTo>
                  <a:pt x="68" y="82"/>
                </a:lnTo>
                <a:lnTo>
                  <a:pt x="68" y="82"/>
                </a:lnTo>
                <a:lnTo>
                  <a:pt x="69" y="82"/>
                </a:lnTo>
                <a:lnTo>
                  <a:pt x="69" y="82"/>
                </a:lnTo>
                <a:lnTo>
                  <a:pt x="70" y="82"/>
                </a:lnTo>
                <a:lnTo>
                  <a:pt x="70" y="82"/>
                </a:lnTo>
                <a:lnTo>
                  <a:pt x="70" y="82"/>
                </a:lnTo>
                <a:lnTo>
                  <a:pt x="70" y="82"/>
                </a:lnTo>
                <a:lnTo>
                  <a:pt x="70" y="82"/>
                </a:lnTo>
                <a:lnTo>
                  <a:pt x="71" y="81"/>
                </a:lnTo>
                <a:lnTo>
                  <a:pt x="71" y="81"/>
                </a:lnTo>
                <a:lnTo>
                  <a:pt x="71" y="80"/>
                </a:lnTo>
                <a:lnTo>
                  <a:pt x="71" y="80"/>
                </a:lnTo>
                <a:lnTo>
                  <a:pt x="71" y="80"/>
                </a:lnTo>
                <a:lnTo>
                  <a:pt x="71" y="80"/>
                </a:lnTo>
                <a:lnTo>
                  <a:pt x="72" y="80"/>
                </a:lnTo>
                <a:lnTo>
                  <a:pt x="72" y="79"/>
                </a:lnTo>
                <a:lnTo>
                  <a:pt x="72" y="79"/>
                </a:lnTo>
                <a:lnTo>
                  <a:pt x="73" y="78"/>
                </a:lnTo>
                <a:lnTo>
                  <a:pt x="73" y="78"/>
                </a:lnTo>
                <a:lnTo>
                  <a:pt x="73" y="77"/>
                </a:lnTo>
                <a:lnTo>
                  <a:pt x="74" y="77"/>
                </a:lnTo>
                <a:lnTo>
                  <a:pt x="74" y="77"/>
                </a:lnTo>
                <a:lnTo>
                  <a:pt x="74" y="77"/>
                </a:lnTo>
                <a:lnTo>
                  <a:pt x="74" y="77"/>
                </a:lnTo>
                <a:lnTo>
                  <a:pt x="74" y="76"/>
                </a:ln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6"/>
                </a:lnTo>
                <a:lnTo>
                  <a:pt x="76" y="76"/>
                </a:lnTo>
                <a:lnTo>
                  <a:pt x="76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9" y="75"/>
                </a:lnTo>
                <a:lnTo>
                  <a:pt x="79" y="75"/>
                </a:lnTo>
                <a:lnTo>
                  <a:pt x="79" y="75"/>
                </a:lnTo>
                <a:lnTo>
                  <a:pt x="79" y="75"/>
                </a:lnTo>
                <a:lnTo>
                  <a:pt x="80" y="74"/>
                </a:lnTo>
                <a:lnTo>
                  <a:pt x="80" y="74"/>
                </a:lnTo>
                <a:lnTo>
                  <a:pt x="81" y="74"/>
                </a:lnTo>
                <a:lnTo>
                  <a:pt x="81" y="74"/>
                </a:lnTo>
                <a:lnTo>
                  <a:pt x="81" y="74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2" y="73"/>
                </a:lnTo>
                <a:lnTo>
                  <a:pt x="82" y="72"/>
                </a:lnTo>
                <a:lnTo>
                  <a:pt x="82" y="72"/>
                </a:lnTo>
                <a:lnTo>
                  <a:pt x="82" y="72"/>
                </a:lnTo>
                <a:lnTo>
                  <a:pt x="82" y="72"/>
                </a:lnTo>
                <a:lnTo>
                  <a:pt x="82" y="72"/>
                </a:lnTo>
                <a:lnTo>
                  <a:pt x="83" y="71"/>
                </a:lnTo>
                <a:lnTo>
                  <a:pt x="83" y="71"/>
                </a:lnTo>
                <a:lnTo>
                  <a:pt x="83" y="70"/>
                </a:lnTo>
                <a:lnTo>
                  <a:pt x="83" y="70"/>
                </a:lnTo>
                <a:lnTo>
                  <a:pt x="83" y="69"/>
                </a:lnTo>
                <a:lnTo>
                  <a:pt x="83" y="69"/>
                </a:lnTo>
                <a:lnTo>
                  <a:pt x="83" y="68"/>
                </a:lnTo>
                <a:lnTo>
                  <a:pt x="83" y="68"/>
                </a:lnTo>
                <a:lnTo>
                  <a:pt x="84" y="68"/>
                </a:lnTo>
                <a:lnTo>
                  <a:pt x="84" y="68"/>
                </a:lnTo>
                <a:lnTo>
                  <a:pt x="85" y="68"/>
                </a:lnTo>
                <a:lnTo>
                  <a:pt x="85" y="68"/>
                </a:lnTo>
                <a:lnTo>
                  <a:pt x="86" y="69"/>
                </a:lnTo>
                <a:lnTo>
                  <a:pt x="86" y="69"/>
                </a:lnTo>
                <a:lnTo>
                  <a:pt x="87" y="72"/>
                </a:lnTo>
                <a:lnTo>
                  <a:pt x="89" y="73"/>
                </a:lnTo>
                <a:lnTo>
                  <a:pt x="88" y="73"/>
                </a:lnTo>
                <a:lnTo>
                  <a:pt x="88" y="71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1"/>
                </a:lnTo>
                <a:lnTo>
                  <a:pt x="89" y="71"/>
                </a:lnTo>
                <a:lnTo>
                  <a:pt x="90" y="71"/>
                </a:lnTo>
                <a:lnTo>
                  <a:pt x="90" y="72"/>
                </a:lnTo>
                <a:lnTo>
                  <a:pt x="91" y="71"/>
                </a:lnTo>
                <a:lnTo>
                  <a:pt x="91" y="71"/>
                </a:lnTo>
                <a:lnTo>
                  <a:pt x="92" y="71"/>
                </a:lnTo>
                <a:lnTo>
                  <a:pt x="92" y="71"/>
                </a:lnTo>
                <a:lnTo>
                  <a:pt x="92" y="70"/>
                </a:lnTo>
                <a:lnTo>
                  <a:pt x="93" y="70"/>
                </a:lnTo>
                <a:lnTo>
                  <a:pt x="93" y="70"/>
                </a:lnTo>
                <a:lnTo>
                  <a:pt x="94" y="69"/>
                </a:lnTo>
                <a:lnTo>
                  <a:pt x="94" y="68"/>
                </a:lnTo>
                <a:lnTo>
                  <a:pt x="94" y="68"/>
                </a:lnTo>
                <a:lnTo>
                  <a:pt x="94" y="67"/>
                </a:lnTo>
                <a:lnTo>
                  <a:pt x="94" y="66"/>
                </a:lnTo>
                <a:lnTo>
                  <a:pt x="93" y="65"/>
                </a:lnTo>
                <a:lnTo>
                  <a:pt x="93" y="64"/>
                </a:lnTo>
                <a:lnTo>
                  <a:pt x="93" y="64"/>
                </a:lnTo>
                <a:lnTo>
                  <a:pt x="92" y="62"/>
                </a:lnTo>
                <a:lnTo>
                  <a:pt x="92" y="61"/>
                </a:lnTo>
                <a:lnTo>
                  <a:pt x="91" y="60"/>
                </a:lnTo>
                <a:lnTo>
                  <a:pt x="91" y="60"/>
                </a:lnTo>
                <a:lnTo>
                  <a:pt x="91" y="59"/>
                </a:lnTo>
                <a:lnTo>
                  <a:pt x="91" y="59"/>
                </a:lnTo>
                <a:lnTo>
                  <a:pt x="91" y="58"/>
                </a:lnTo>
                <a:lnTo>
                  <a:pt x="90" y="58"/>
                </a:lnTo>
                <a:lnTo>
                  <a:pt x="91" y="57"/>
                </a:lnTo>
                <a:lnTo>
                  <a:pt x="91" y="56"/>
                </a:lnTo>
                <a:lnTo>
                  <a:pt x="91" y="56"/>
                </a:lnTo>
                <a:lnTo>
                  <a:pt x="91" y="55"/>
                </a:lnTo>
                <a:lnTo>
                  <a:pt x="91" y="55"/>
                </a:lnTo>
                <a:lnTo>
                  <a:pt x="91" y="55"/>
                </a:lnTo>
                <a:lnTo>
                  <a:pt x="91" y="54"/>
                </a:lnTo>
                <a:lnTo>
                  <a:pt x="92" y="54"/>
                </a:lnTo>
                <a:lnTo>
                  <a:pt x="92" y="54"/>
                </a:lnTo>
                <a:lnTo>
                  <a:pt x="92" y="53"/>
                </a:lnTo>
                <a:lnTo>
                  <a:pt x="93" y="52"/>
                </a:lnTo>
                <a:lnTo>
                  <a:pt x="93" y="51"/>
                </a:lnTo>
                <a:lnTo>
                  <a:pt x="93" y="51"/>
                </a:lnTo>
                <a:lnTo>
                  <a:pt x="94" y="49"/>
                </a:lnTo>
                <a:lnTo>
                  <a:pt x="94" y="49"/>
                </a:lnTo>
                <a:lnTo>
                  <a:pt x="94" y="48"/>
                </a:lnTo>
                <a:lnTo>
                  <a:pt x="94" y="48"/>
                </a:lnTo>
                <a:lnTo>
                  <a:pt x="94" y="47"/>
                </a:lnTo>
                <a:lnTo>
                  <a:pt x="94" y="46"/>
                </a:lnTo>
                <a:lnTo>
                  <a:pt x="94" y="46"/>
                </a:lnTo>
                <a:lnTo>
                  <a:pt x="94" y="45"/>
                </a:lnTo>
                <a:lnTo>
                  <a:pt x="94" y="43"/>
                </a:lnTo>
                <a:lnTo>
                  <a:pt x="94" y="42"/>
                </a:lnTo>
                <a:lnTo>
                  <a:pt x="94" y="42"/>
                </a:lnTo>
                <a:lnTo>
                  <a:pt x="94" y="41"/>
                </a:lnTo>
                <a:lnTo>
                  <a:pt x="94" y="41"/>
                </a:lnTo>
                <a:lnTo>
                  <a:pt x="94" y="40"/>
                </a:lnTo>
                <a:lnTo>
                  <a:pt x="94" y="39"/>
                </a:lnTo>
                <a:lnTo>
                  <a:pt x="93" y="39"/>
                </a:lnTo>
                <a:lnTo>
                  <a:pt x="94" y="39"/>
                </a:lnTo>
                <a:lnTo>
                  <a:pt x="94" y="38"/>
                </a:lnTo>
                <a:lnTo>
                  <a:pt x="94" y="37"/>
                </a:lnTo>
                <a:lnTo>
                  <a:pt x="94" y="36"/>
                </a:lnTo>
                <a:lnTo>
                  <a:pt x="94" y="36"/>
                </a:lnTo>
                <a:lnTo>
                  <a:pt x="94" y="35"/>
                </a:lnTo>
                <a:lnTo>
                  <a:pt x="95" y="35"/>
                </a:lnTo>
                <a:lnTo>
                  <a:pt x="95" y="33"/>
                </a:lnTo>
                <a:lnTo>
                  <a:pt x="95" y="33"/>
                </a:lnTo>
                <a:lnTo>
                  <a:pt x="96" y="32"/>
                </a:lnTo>
                <a:lnTo>
                  <a:pt x="96" y="32"/>
                </a:lnTo>
                <a:lnTo>
                  <a:pt x="96" y="32"/>
                </a:lnTo>
                <a:lnTo>
                  <a:pt x="96" y="31"/>
                </a:lnTo>
                <a:lnTo>
                  <a:pt x="97" y="30"/>
                </a:lnTo>
                <a:lnTo>
                  <a:pt x="97" y="30"/>
                </a:lnTo>
                <a:lnTo>
                  <a:pt x="97" y="30"/>
                </a:lnTo>
                <a:lnTo>
                  <a:pt x="97" y="28"/>
                </a:lnTo>
                <a:lnTo>
                  <a:pt x="97" y="27"/>
                </a:lnTo>
                <a:lnTo>
                  <a:pt x="98" y="27"/>
                </a:lnTo>
                <a:lnTo>
                  <a:pt x="97" y="27"/>
                </a:lnTo>
                <a:lnTo>
                  <a:pt x="97" y="26"/>
                </a:lnTo>
                <a:lnTo>
                  <a:pt x="96" y="26"/>
                </a:lnTo>
                <a:lnTo>
                  <a:pt x="96" y="26"/>
                </a:lnTo>
                <a:lnTo>
                  <a:pt x="95" y="26"/>
                </a:lnTo>
                <a:lnTo>
                  <a:pt x="95" y="26"/>
                </a:lnTo>
                <a:lnTo>
                  <a:pt x="95" y="26"/>
                </a:lnTo>
                <a:lnTo>
                  <a:pt x="95" y="25"/>
                </a:lnTo>
                <a:lnTo>
                  <a:pt x="95" y="24"/>
                </a:lnTo>
                <a:lnTo>
                  <a:pt x="94" y="22"/>
                </a:lnTo>
                <a:lnTo>
                  <a:pt x="94" y="22"/>
                </a:lnTo>
                <a:lnTo>
                  <a:pt x="95" y="20"/>
                </a:lnTo>
                <a:lnTo>
                  <a:pt x="95" y="19"/>
                </a:lnTo>
                <a:lnTo>
                  <a:pt x="95" y="19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5" y="17"/>
                </a:lnTo>
                <a:lnTo>
                  <a:pt x="95" y="17"/>
                </a:lnTo>
                <a:lnTo>
                  <a:pt x="95" y="16"/>
                </a:lnTo>
                <a:lnTo>
                  <a:pt x="96" y="16"/>
                </a:lnTo>
                <a:lnTo>
                  <a:pt x="96" y="16"/>
                </a:lnTo>
                <a:lnTo>
                  <a:pt x="96" y="15"/>
                </a:lnTo>
                <a:lnTo>
                  <a:pt x="97" y="15"/>
                </a:lnTo>
                <a:lnTo>
                  <a:pt x="97" y="15"/>
                </a:lnTo>
                <a:lnTo>
                  <a:pt x="97" y="15"/>
                </a:lnTo>
                <a:lnTo>
                  <a:pt x="97" y="14"/>
                </a:lnTo>
                <a:lnTo>
                  <a:pt x="97" y="14"/>
                </a:lnTo>
                <a:lnTo>
                  <a:pt x="98" y="14"/>
                </a:lnTo>
                <a:lnTo>
                  <a:pt x="98" y="14"/>
                </a:lnTo>
                <a:lnTo>
                  <a:pt x="98" y="13"/>
                </a:lnTo>
                <a:lnTo>
                  <a:pt x="98" y="13"/>
                </a:lnTo>
                <a:lnTo>
                  <a:pt x="98" y="12"/>
                </a:lnTo>
                <a:lnTo>
                  <a:pt x="98" y="12"/>
                </a:lnTo>
                <a:lnTo>
                  <a:pt x="98" y="11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100" y="11"/>
                </a:lnTo>
                <a:lnTo>
                  <a:pt x="100" y="11"/>
                </a:lnTo>
                <a:lnTo>
                  <a:pt x="101" y="11"/>
                </a:lnTo>
                <a:lnTo>
                  <a:pt x="101" y="11"/>
                </a:lnTo>
                <a:lnTo>
                  <a:pt x="102" y="11"/>
                </a:lnTo>
                <a:lnTo>
                  <a:pt x="102" y="11"/>
                </a:lnTo>
                <a:lnTo>
                  <a:pt x="103" y="11"/>
                </a:lnTo>
                <a:lnTo>
                  <a:pt x="103" y="11"/>
                </a:lnTo>
                <a:lnTo>
                  <a:pt x="103" y="11"/>
                </a:lnTo>
                <a:lnTo>
                  <a:pt x="103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5" y="10"/>
                </a:lnTo>
                <a:lnTo>
                  <a:pt x="105" y="10"/>
                </a:lnTo>
                <a:lnTo>
                  <a:pt x="105" y="10"/>
                </a:lnTo>
                <a:lnTo>
                  <a:pt x="105" y="10"/>
                </a:lnTo>
                <a:lnTo>
                  <a:pt x="105" y="9"/>
                </a:lnTo>
                <a:lnTo>
                  <a:pt x="106" y="9"/>
                </a:lnTo>
                <a:lnTo>
                  <a:pt x="106" y="8"/>
                </a:lnTo>
                <a:lnTo>
                  <a:pt x="106" y="8"/>
                </a:lnTo>
                <a:lnTo>
                  <a:pt x="106" y="7"/>
                </a:lnTo>
                <a:lnTo>
                  <a:pt x="106" y="6"/>
                </a:lnTo>
                <a:lnTo>
                  <a:pt x="106" y="6"/>
                </a:lnTo>
                <a:lnTo>
                  <a:pt x="107" y="6"/>
                </a:lnTo>
                <a:lnTo>
                  <a:pt x="107" y="5"/>
                </a:lnTo>
                <a:lnTo>
                  <a:pt x="107" y="5"/>
                </a:lnTo>
                <a:lnTo>
                  <a:pt x="108" y="5"/>
                </a:lnTo>
                <a:lnTo>
                  <a:pt x="108" y="4"/>
                </a:lnTo>
                <a:lnTo>
                  <a:pt x="108" y="4"/>
                </a:lnTo>
                <a:lnTo>
                  <a:pt x="108" y="4"/>
                </a:lnTo>
                <a:lnTo>
                  <a:pt x="109" y="3"/>
                </a:lnTo>
                <a:lnTo>
                  <a:pt x="109" y="3"/>
                </a:lnTo>
                <a:lnTo>
                  <a:pt x="110" y="3"/>
                </a:lnTo>
                <a:lnTo>
                  <a:pt x="110" y="3"/>
                </a:lnTo>
                <a:lnTo>
                  <a:pt x="110" y="2"/>
                </a:lnTo>
                <a:lnTo>
                  <a:pt x="111" y="2"/>
                </a:lnTo>
                <a:lnTo>
                  <a:pt x="111" y="2"/>
                </a:lnTo>
                <a:lnTo>
                  <a:pt x="112" y="1"/>
                </a:lnTo>
                <a:lnTo>
                  <a:pt x="112" y="1"/>
                </a:lnTo>
                <a:lnTo>
                  <a:pt x="112" y="1"/>
                </a:lnTo>
                <a:lnTo>
                  <a:pt x="112" y="1"/>
                </a:lnTo>
                <a:lnTo>
                  <a:pt x="113" y="0"/>
                </a:lnTo>
                <a:lnTo>
                  <a:pt x="113" y="0"/>
                </a:lnTo>
                <a:lnTo>
                  <a:pt x="113" y="0"/>
                </a:lnTo>
                <a:lnTo>
                  <a:pt x="113" y="1"/>
                </a:lnTo>
                <a:lnTo>
                  <a:pt x="113" y="1"/>
                </a:lnTo>
                <a:lnTo>
                  <a:pt x="114" y="1"/>
                </a:lnTo>
                <a:lnTo>
                  <a:pt x="114" y="1"/>
                </a:lnTo>
                <a:lnTo>
                  <a:pt x="115" y="1"/>
                </a:lnTo>
                <a:lnTo>
                  <a:pt x="115" y="1"/>
                </a:lnTo>
                <a:lnTo>
                  <a:pt x="115" y="2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44" name="Freeform 131"/>
          <p:cNvSpPr>
            <a:spLocks/>
          </p:cNvSpPr>
          <p:nvPr/>
        </p:nvSpPr>
        <p:spPr bwMode="auto">
          <a:xfrm>
            <a:off x="2931843" y="5690490"/>
            <a:ext cx="369195" cy="251879"/>
          </a:xfrm>
          <a:custGeom>
            <a:avLst/>
            <a:gdLst>
              <a:gd name="T0" fmla="*/ 36 w 215"/>
              <a:gd name="T1" fmla="*/ 4 h 159"/>
              <a:gd name="T2" fmla="*/ 41 w 215"/>
              <a:gd name="T3" fmla="*/ 12 h 159"/>
              <a:gd name="T4" fmla="*/ 50 w 215"/>
              <a:gd name="T5" fmla="*/ 13 h 159"/>
              <a:gd name="T6" fmla="*/ 58 w 215"/>
              <a:gd name="T7" fmla="*/ 14 h 159"/>
              <a:gd name="T8" fmla="*/ 66 w 215"/>
              <a:gd name="T9" fmla="*/ 11 h 159"/>
              <a:gd name="T10" fmla="*/ 74 w 215"/>
              <a:gd name="T11" fmla="*/ 8 h 159"/>
              <a:gd name="T12" fmla="*/ 82 w 215"/>
              <a:gd name="T13" fmla="*/ 12 h 159"/>
              <a:gd name="T14" fmla="*/ 88 w 215"/>
              <a:gd name="T15" fmla="*/ 17 h 159"/>
              <a:gd name="T16" fmla="*/ 99 w 215"/>
              <a:gd name="T17" fmla="*/ 17 h 159"/>
              <a:gd name="T18" fmla="*/ 107 w 215"/>
              <a:gd name="T19" fmla="*/ 14 h 159"/>
              <a:gd name="T20" fmla="*/ 114 w 215"/>
              <a:gd name="T21" fmla="*/ 12 h 159"/>
              <a:gd name="T22" fmla="*/ 123 w 215"/>
              <a:gd name="T23" fmla="*/ 10 h 159"/>
              <a:gd name="T24" fmla="*/ 133 w 215"/>
              <a:gd name="T25" fmla="*/ 10 h 159"/>
              <a:gd name="T26" fmla="*/ 144 w 215"/>
              <a:gd name="T27" fmla="*/ 7 h 159"/>
              <a:gd name="T28" fmla="*/ 151 w 215"/>
              <a:gd name="T29" fmla="*/ 11 h 159"/>
              <a:gd name="T30" fmla="*/ 157 w 215"/>
              <a:gd name="T31" fmla="*/ 14 h 159"/>
              <a:gd name="T32" fmla="*/ 163 w 215"/>
              <a:gd name="T33" fmla="*/ 19 h 159"/>
              <a:gd name="T34" fmla="*/ 166 w 215"/>
              <a:gd name="T35" fmla="*/ 25 h 159"/>
              <a:gd name="T36" fmla="*/ 173 w 215"/>
              <a:gd name="T37" fmla="*/ 31 h 159"/>
              <a:gd name="T38" fmla="*/ 178 w 215"/>
              <a:gd name="T39" fmla="*/ 34 h 159"/>
              <a:gd name="T40" fmla="*/ 185 w 215"/>
              <a:gd name="T41" fmla="*/ 34 h 159"/>
              <a:gd name="T42" fmla="*/ 192 w 215"/>
              <a:gd name="T43" fmla="*/ 36 h 159"/>
              <a:gd name="T44" fmla="*/ 198 w 215"/>
              <a:gd name="T45" fmla="*/ 39 h 159"/>
              <a:gd name="T46" fmla="*/ 204 w 215"/>
              <a:gd name="T47" fmla="*/ 42 h 159"/>
              <a:gd name="T48" fmla="*/ 211 w 215"/>
              <a:gd name="T49" fmla="*/ 39 h 159"/>
              <a:gd name="T50" fmla="*/ 214 w 215"/>
              <a:gd name="T51" fmla="*/ 46 h 159"/>
              <a:gd name="T52" fmla="*/ 211 w 215"/>
              <a:gd name="T53" fmla="*/ 54 h 159"/>
              <a:gd name="T54" fmla="*/ 204 w 215"/>
              <a:gd name="T55" fmla="*/ 59 h 159"/>
              <a:gd name="T56" fmla="*/ 186 w 215"/>
              <a:gd name="T57" fmla="*/ 92 h 159"/>
              <a:gd name="T58" fmla="*/ 175 w 215"/>
              <a:gd name="T59" fmla="*/ 96 h 159"/>
              <a:gd name="T60" fmla="*/ 165 w 215"/>
              <a:gd name="T61" fmla="*/ 97 h 159"/>
              <a:gd name="T62" fmla="*/ 157 w 215"/>
              <a:gd name="T63" fmla="*/ 101 h 159"/>
              <a:gd name="T64" fmla="*/ 149 w 215"/>
              <a:gd name="T65" fmla="*/ 104 h 159"/>
              <a:gd name="T66" fmla="*/ 141 w 215"/>
              <a:gd name="T67" fmla="*/ 108 h 159"/>
              <a:gd name="T68" fmla="*/ 134 w 215"/>
              <a:gd name="T69" fmla="*/ 102 h 159"/>
              <a:gd name="T70" fmla="*/ 126 w 215"/>
              <a:gd name="T71" fmla="*/ 98 h 159"/>
              <a:gd name="T72" fmla="*/ 108 w 215"/>
              <a:gd name="T73" fmla="*/ 113 h 159"/>
              <a:gd name="T74" fmla="*/ 110 w 215"/>
              <a:gd name="T75" fmla="*/ 130 h 159"/>
              <a:gd name="T76" fmla="*/ 108 w 215"/>
              <a:gd name="T77" fmla="*/ 142 h 159"/>
              <a:gd name="T78" fmla="*/ 103 w 215"/>
              <a:gd name="T79" fmla="*/ 151 h 159"/>
              <a:gd name="T80" fmla="*/ 99 w 215"/>
              <a:gd name="T81" fmla="*/ 159 h 159"/>
              <a:gd name="T82" fmla="*/ 90 w 215"/>
              <a:gd name="T83" fmla="*/ 152 h 159"/>
              <a:gd name="T84" fmla="*/ 82 w 215"/>
              <a:gd name="T85" fmla="*/ 146 h 159"/>
              <a:gd name="T86" fmla="*/ 71 w 215"/>
              <a:gd name="T87" fmla="*/ 141 h 159"/>
              <a:gd name="T88" fmla="*/ 62 w 215"/>
              <a:gd name="T89" fmla="*/ 137 h 159"/>
              <a:gd name="T90" fmla="*/ 57 w 215"/>
              <a:gd name="T91" fmla="*/ 127 h 159"/>
              <a:gd name="T92" fmla="*/ 49 w 215"/>
              <a:gd name="T93" fmla="*/ 120 h 159"/>
              <a:gd name="T94" fmla="*/ 39 w 215"/>
              <a:gd name="T95" fmla="*/ 114 h 159"/>
              <a:gd name="T96" fmla="*/ 34 w 215"/>
              <a:gd name="T97" fmla="*/ 110 h 159"/>
              <a:gd name="T98" fmla="*/ 28 w 215"/>
              <a:gd name="T99" fmla="*/ 103 h 159"/>
              <a:gd name="T100" fmla="*/ 20 w 215"/>
              <a:gd name="T101" fmla="*/ 97 h 159"/>
              <a:gd name="T102" fmla="*/ 7 w 215"/>
              <a:gd name="T103" fmla="*/ 91 h 159"/>
              <a:gd name="T104" fmla="*/ 0 w 215"/>
              <a:gd name="T105" fmla="*/ 84 h 159"/>
              <a:gd name="T106" fmla="*/ 5 w 215"/>
              <a:gd name="T107" fmla="*/ 71 h 159"/>
              <a:gd name="T108" fmla="*/ 11 w 215"/>
              <a:gd name="T109" fmla="*/ 61 h 159"/>
              <a:gd name="T110" fmla="*/ 17 w 215"/>
              <a:gd name="T111" fmla="*/ 53 h 159"/>
              <a:gd name="T112" fmla="*/ 22 w 215"/>
              <a:gd name="T113" fmla="*/ 42 h 159"/>
              <a:gd name="T114" fmla="*/ 27 w 215"/>
              <a:gd name="T115" fmla="*/ 31 h 159"/>
              <a:gd name="T116" fmla="*/ 28 w 215"/>
              <a:gd name="T117" fmla="*/ 20 h 159"/>
              <a:gd name="T118" fmla="*/ 26 w 215"/>
              <a:gd name="T119" fmla="*/ 10 h 159"/>
              <a:gd name="T120" fmla="*/ 21 w 215"/>
              <a:gd name="T121" fmla="*/ 5 h 159"/>
              <a:gd name="T122" fmla="*/ 25 w 215"/>
              <a:gd name="T123" fmla="*/ 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5" h="159">
                <a:moveTo>
                  <a:pt x="28" y="0"/>
                </a:move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1"/>
                </a:lnTo>
                <a:lnTo>
                  <a:pt x="31" y="1"/>
                </a:lnTo>
                <a:lnTo>
                  <a:pt x="32" y="1"/>
                </a:lnTo>
                <a:lnTo>
                  <a:pt x="32" y="1"/>
                </a:lnTo>
                <a:lnTo>
                  <a:pt x="32" y="1"/>
                </a:lnTo>
                <a:lnTo>
                  <a:pt x="33" y="1"/>
                </a:lnTo>
                <a:lnTo>
                  <a:pt x="33" y="1"/>
                </a:lnTo>
                <a:lnTo>
                  <a:pt x="33" y="2"/>
                </a:lnTo>
                <a:lnTo>
                  <a:pt x="33" y="2"/>
                </a:lnTo>
                <a:lnTo>
                  <a:pt x="34" y="2"/>
                </a:lnTo>
                <a:lnTo>
                  <a:pt x="34" y="3"/>
                </a:lnTo>
                <a:lnTo>
                  <a:pt x="34" y="3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5" y="4"/>
                </a:lnTo>
                <a:lnTo>
                  <a:pt x="36" y="4"/>
                </a:lnTo>
                <a:lnTo>
                  <a:pt x="36" y="4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7" y="7"/>
                </a:lnTo>
                <a:lnTo>
                  <a:pt x="37" y="7"/>
                </a:lnTo>
                <a:lnTo>
                  <a:pt x="37" y="8"/>
                </a:lnTo>
                <a:lnTo>
                  <a:pt x="37" y="8"/>
                </a:lnTo>
                <a:lnTo>
                  <a:pt x="37" y="9"/>
                </a:lnTo>
                <a:lnTo>
                  <a:pt x="37" y="9"/>
                </a:lnTo>
                <a:lnTo>
                  <a:pt x="38" y="9"/>
                </a:lnTo>
                <a:lnTo>
                  <a:pt x="38" y="9"/>
                </a:lnTo>
                <a:lnTo>
                  <a:pt x="38" y="10"/>
                </a:lnTo>
                <a:lnTo>
                  <a:pt x="39" y="10"/>
                </a:lnTo>
                <a:lnTo>
                  <a:pt x="39" y="10"/>
                </a:lnTo>
                <a:lnTo>
                  <a:pt x="40" y="10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2"/>
                </a:lnTo>
                <a:lnTo>
                  <a:pt x="41" y="12"/>
                </a:lnTo>
                <a:lnTo>
                  <a:pt x="41" y="12"/>
                </a:lnTo>
                <a:lnTo>
                  <a:pt x="41" y="12"/>
                </a:lnTo>
                <a:lnTo>
                  <a:pt x="41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3" y="13"/>
                </a:lnTo>
                <a:lnTo>
                  <a:pt x="43" y="13"/>
                </a:lnTo>
                <a:lnTo>
                  <a:pt x="44" y="13"/>
                </a:lnTo>
                <a:lnTo>
                  <a:pt x="44" y="13"/>
                </a:lnTo>
                <a:lnTo>
                  <a:pt x="45" y="13"/>
                </a:lnTo>
                <a:lnTo>
                  <a:pt x="45" y="13"/>
                </a:lnTo>
                <a:lnTo>
                  <a:pt x="45" y="12"/>
                </a:lnTo>
                <a:lnTo>
                  <a:pt x="46" y="12"/>
                </a:lnTo>
                <a:lnTo>
                  <a:pt x="46" y="12"/>
                </a:lnTo>
                <a:lnTo>
                  <a:pt x="47" y="12"/>
                </a:lnTo>
                <a:lnTo>
                  <a:pt x="47" y="12"/>
                </a:lnTo>
                <a:lnTo>
                  <a:pt x="47" y="12"/>
                </a:lnTo>
                <a:lnTo>
                  <a:pt x="48" y="12"/>
                </a:lnTo>
                <a:lnTo>
                  <a:pt x="48" y="13"/>
                </a:lnTo>
                <a:lnTo>
                  <a:pt x="48" y="13"/>
                </a:lnTo>
                <a:lnTo>
                  <a:pt x="49" y="13"/>
                </a:lnTo>
                <a:lnTo>
                  <a:pt x="49" y="13"/>
                </a:lnTo>
                <a:lnTo>
                  <a:pt x="49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1" y="14"/>
                </a:lnTo>
                <a:lnTo>
                  <a:pt x="51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3" y="14"/>
                </a:lnTo>
                <a:lnTo>
                  <a:pt x="53" y="14"/>
                </a:lnTo>
                <a:lnTo>
                  <a:pt x="53" y="15"/>
                </a:lnTo>
                <a:lnTo>
                  <a:pt x="53" y="15"/>
                </a:lnTo>
                <a:lnTo>
                  <a:pt x="54" y="15"/>
                </a:lnTo>
                <a:lnTo>
                  <a:pt x="54" y="15"/>
                </a:lnTo>
                <a:lnTo>
                  <a:pt x="55" y="15"/>
                </a:lnTo>
                <a:lnTo>
                  <a:pt x="55" y="15"/>
                </a:lnTo>
                <a:lnTo>
                  <a:pt x="55" y="15"/>
                </a:lnTo>
                <a:lnTo>
                  <a:pt x="56" y="15"/>
                </a:lnTo>
                <a:lnTo>
                  <a:pt x="56" y="14"/>
                </a:lnTo>
                <a:lnTo>
                  <a:pt x="56" y="14"/>
                </a:lnTo>
                <a:lnTo>
                  <a:pt x="57" y="14"/>
                </a:lnTo>
                <a:lnTo>
                  <a:pt x="57" y="14"/>
                </a:lnTo>
                <a:lnTo>
                  <a:pt x="57" y="14"/>
                </a:lnTo>
                <a:lnTo>
                  <a:pt x="58" y="13"/>
                </a:lnTo>
                <a:lnTo>
                  <a:pt x="58" y="14"/>
                </a:lnTo>
                <a:lnTo>
                  <a:pt x="58" y="14"/>
                </a:lnTo>
                <a:lnTo>
                  <a:pt x="58" y="14"/>
                </a:lnTo>
                <a:lnTo>
                  <a:pt x="59" y="14"/>
                </a:lnTo>
                <a:lnTo>
                  <a:pt x="59" y="14"/>
                </a:lnTo>
                <a:lnTo>
                  <a:pt x="60" y="14"/>
                </a:lnTo>
                <a:lnTo>
                  <a:pt x="60" y="14"/>
                </a:lnTo>
                <a:lnTo>
                  <a:pt x="61" y="14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62" y="13"/>
                </a:lnTo>
                <a:lnTo>
                  <a:pt x="62" y="12"/>
                </a:lnTo>
                <a:lnTo>
                  <a:pt x="62" y="12"/>
                </a:lnTo>
                <a:lnTo>
                  <a:pt x="63" y="12"/>
                </a:lnTo>
                <a:lnTo>
                  <a:pt x="63" y="12"/>
                </a:lnTo>
                <a:lnTo>
                  <a:pt x="64" y="12"/>
                </a:lnTo>
                <a:lnTo>
                  <a:pt x="64" y="12"/>
                </a:lnTo>
                <a:lnTo>
                  <a:pt x="64" y="12"/>
                </a:lnTo>
                <a:lnTo>
                  <a:pt x="65" y="12"/>
                </a:lnTo>
                <a:lnTo>
                  <a:pt x="65" y="12"/>
                </a:lnTo>
                <a:lnTo>
                  <a:pt x="65" y="12"/>
                </a:lnTo>
                <a:lnTo>
                  <a:pt x="66" y="11"/>
                </a:lnTo>
                <a:lnTo>
                  <a:pt x="66" y="11"/>
                </a:lnTo>
                <a:lnTo>
                  <a:pt x="67" y="11"/>
                </a:lnTo>
                <a:lnTo>
                  <a:pt x="67" y="10"/>
                </a:lnTo>
                <a:lnTo>
                  <a:pt x="67" y="10"/>
                </a:lnTo>
                <a:lnTo>
                  <a:pt x="67" y="10"/>
                </a:lnTo>
                <a:lnTo>
                  <a:pt x="68" y="10"/>
                </a:lnTo>
                <a:lnTo>
                  <a:pt x="68" y="9"/>
                </a:lnTo>
                <a:lnTo>
                  <a:pt x="68" y="9"/>
                </a:lnTo>
                <a:lnTo>
                  <a:pt x="69" y="9"/>
                </a:lnTo>
                <a:lnTo>
                  <a:pt x="69" y="9"/>
                </a:lnTo>
                <a:lnTo>
                  <a:pt x="69" y="9"/>
                </a:lnTo>
                <a:lnTo>
                  <a:pt x="70" y="9"/>
                </a:lnTo>
                <a:lnTo>
                  <a:pt x="70" y="9"/>
                </a:lnTo>
                <a:lnTo>
                  <a:pt x="70" y="8"/>
                </a:lnTo>
                <a:lnTo>
                  <a:pt x="70" y="8"/>
                </a:lnTo>
                <a:lnTo>
                  <a:pt x="71" y="8"/>
                </a:lnTo>
                <a:lnTo>
                  <a:pt x="72" y="8"/>
                </a:lnTo>
                <a:lnTo>
                  <a:pt x="72" y="8"/>
                </a:lnTo>
                <a:lnTo>
                  <a:pt x="73" y="8"/>
                </a:lnTo>
                <a:lnTo>
                  <a:pt x="73" y="7"/>
                </a:lnTo>
                <a:lnTo>
                  <a:pt x="73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8"/>
                </a:lnTo>
                <a:lnTo>
                  <a:pt x="75" y="8"/>
                </a:lnTo>
                <a:lnTo>
                  <a:pt x="75" y="8"/>
                </a:lnTo>
                <a:lnTo>
                  <a:pt x="76" y="8"/>
                </a:lnTo>
                <a:lnTo>
                  <a:pt x="76" y="8"/>
                </a:lnTo>
                <a:lnTo>
                  <a:pt x="76" y="8"/>
                </a:lnTo>
                <a:lnTo>
                  <a:pt x="76" y="9"/>
                </a:lnTo>
                <a:lnTo>
                  <a:pt x="76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8" y="9"/>
                </a:lnTo>
                <a:lnTo>
                  <a:pt x="78" y="9"/>
                </a:lnTo>
                <a:lnTo>
                  <a:pt x="78" y="10"/>
                </a:lnTo>
                <a:lnTo>
                  <a:pt x="79" y="10"/>
                </a:lnTo>
                <a:lnTo>
                  <a:pt x="79" y="10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80" y="12"/>
                </a:lnTo>
                <a:lnTo>
                  <a:pt x="80" y="12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82" y="12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3" y="13"/>
                </a:lnTo>
                <a:lnTo>
                  <a:pt x="83" y="14"/>
                </a:lnTo>
                <a:lnTo>
                  <a:pt x="83" y="14"/>
                </a:lnTo>
                <a:lnTo>
                  <a:pt x="83" y="14"/>
                </a:lnTo>
                <a:lnTo>
                  <a:pt x="83" y="15"/>
                </a:lnTo>
                <a:lnTo>
                  <a:pt x="84" y="15"/>
                </a:lnTo>
                <a:lnTo>
                  <a:pt x="84" y="15"/>
                </a:lnTo>
                <a:lnTo>
                  <a:pt x="84" y="16"/>
                </a:lnTo>
                <a:lnTo>
                  <a:pt x="85" y="16"/>
                </a:lnTo>
                <a:lnTo>
                  <a:pt x="85" y="16"/>
                </a:lnTo>
                <a:lnTo>
                  <a:pt x="85" y="16"/>
                </a:lnTo>
                <a:lnTo>
                  <a:pt x="86" y="16"/>
                </a:lnTo>
                <a:lnTo>
                  <a:pt x="86" y="16"/>
                </a:lnTo>
                <a:lnTo>
                  <a:pt x="86" y="17"/>
                </a:lnTo>
                <a:lnTo>
                  <a:pt x="86" y="17"/>
                </a:lnTo>
                <a:lnTo>
                  <a:pt x="87" y="17"/>
                </a:lnTo>
                <a:lnTo>
                  <a:pt x="87" y="17"/>
                </a:lnTo>
                <a:lnTo>
                  <a:pt x="88" y="17"/>
                </a:lnTo>
                <a:lnTo>
                  <a:pt x="88" y="17"/>
                </a:lnTo>
                <a:lnTo>
                  <a:pt x="89" y="16"/>
                </a:lnTo>
                <a:lnTo>
                  <a:pt x="89" y="16"/>
                </a:lnTo>
                <a:lnTo>
                  <a:pt x="90" y="16"/>
                </a:lnTo>
                <a:lnTo>
                  <a:pt x="90" y="16"/>
                </a:lnTo>
                <a:lnTo>
                  <a:pt x="90" y="15"/>
                </a:lnTo>
                <a:lnTo>
                  <a:pt x="90" y="15"/>
                </a:lnTo>
                <a:lnTo>
                  <a:pt x="91" y="15"/>
                </a:lnTo>
                <a:lnTo>
                  <a:pt x="91" y="15"/>
                </a:lnTo>
                <a:lnTo>
                  <a:pt x="92" y="15"/>
                </a:lnTo>
                <a:lnTo>
                  <a:pt x="92" y="15"/>
                </a:lnTo>
                <a:lnTo>
                  <a:pt x="93" y="15"/>
                </a:lnTo>
                <a:lnTo>
                  <a:pt x="93" y="16"/>
                </a:lnTo>
                <a:lnTo>
                  <a:pt x="93" y="16"/>
                </a:lnTo>
                <a:lnTo>
                  <a:pt x="94" y="16"/>
                </a:lnTo>
                <a:lnTo>
                  <a:pt x="94" y="16"/>
                </a:lnTo>
                <a:lnTo>
                  <a:pt x="95" y="16"/>
                </a:lnTo>
                <a:lnTo>
                  <a:pt x="95" y="16"/>
                </a:lnTo>
                <a:lnTo>
                  <a:pt x="96" y="17"/>
                </a:lnTo>
                <a:lnTo>
                  <a:pt x="97" y="17"/>
                </a:lnTo>
                <a:lnTo>
                  <a:pt x="97" y="17"/>
                </a:lnTo>
                <a:lnTo>
                  <a:pt x="98" y="17"/>
                </a:lnTo>
                <a:lnTo>
                  <a:pt x="98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100" y="17"/>
                </a:lnTo>
                <a:lnTo>
                  <a:pt x="100" y="17"/>
                </a:lnTo>
                <a:lnTo>
                  <a:pt x="101" y="17"/>
                </a:lnTo>
                <a:lnTo>
                  <a:pt x="101" y="17"/>
                </a:lnTo>
                <a:lnTo>
                  <a:pt x="101" y="17"/>
                </a:lnTo>
                <a:lnTo>
                  <a:pt x="102" y="17"/>
                </a:lnTo>
                <a:lnTo>
                  <a:pt x="102" y="17"/>
                </a:lnTo>
                <a:lnTo>
                  <a:pt x="102" y="17"/>
                </a:lnTo>
                <a:lnTo>
                  <a:pt x="103" y="17"/>
                </a:lnTo>
                <a:lnTo>
                  <a:pt x="103" y="17"/>
                </a:lnTo>
                <a:lnTo>
                  <a:pt x="103" y="16"/>
                </a:lnTo>
                <a:lnTo>
                  <a:pt x="103" y="16"/>
                </a:lnTo>
                <a:lnTo>
                  <a:pt x="103" y="16"/>
                </a:lnTo>
                <a:lnTo>
                  <a:pt x="104" y="16"/>
                </a:lnTo>
                <a:lnTo>
                  <a:pt x="104" y="16"/>
                </a:lnTo>
                <a:lnTo>
                  <a:pt x="104" y="16"/>
                </a:lnTo>
                <a:lnTo>
                  <a:pt x="105" y="16"/>
                </a:lnTo>
                <a:lnTo>
                  <a:pt x="105" y="15"/>
                </a:lnTo>
                <a:lnTo>
                  <a:pt x="106" y="15"/>
                </a:lnTo>
                <a:lnTo>
                  <a:pt x="106" y="14"/>
                </a:lnTo>
                <a:lnTo>
                  <a:pt x="106" y="14"/>
                </a:lnTo>
                <a:lnTo>
                  <a:pt x="106" y="14"/>
                </a:lnTo>
                <a:lnTo>
                  <a:pt x="107" y="14"/>
                </a:lnTo>
                <a:lnTo>
                  <a:pt x="107" y="14"/>
                </a:lnTo>
                <a:lnTo>
                  <a:pt x="107" y="14"/>
                </a:lnTo>
                <a:lnTo>
                  <a:pt x="108" y="14"/>
                </a:lnTo>
                <a:lnTo>
                  <a:pt x="108" y="14"/>
                </a:lnTo>
                <a:lnTo>
                  <a:pt x="109" y="14"/>
                </a:lnTo>
                <a:lnTo>
                  <a:pt x="109" y="14"/>
                </a:lnTo>
                <a:lnTo>
                  <a:pt x="109" y="13"/>
                </a:lnTo>
                <a:lnTo>
                  <a:pt x="110" y="13"/>
                </a:lnTo>
                <a:lnTo>
                  <a:pt x="110" y="13"/>
                </a:lnTo>
                <a:lnTo>
                  <a:pt x="110" y="13"/>
                </a:lnTo>
                <a:lnTo>
                  <a:pt x="110" y="13"/>
                </a:lnTo>
                <a:lnTo>
                  <a:pt x="110" y="12"/>
                </a:lnTo>
                <a:lnTo>
                  <a:pt x="110" y="12"/>
                </a:lnTo>
                <a:lnTo>
                  <a:pt x="110" y="12"/>
                </a:lnTo>
                <a:lnTo>
                  <a:pt x="111" y="12"/>
                </a:lnTo>
                <a:lnTo>
                  <a:pt x="111" y="11"/>
                </a:lnTo>
                <a:lnTo>
                  <a:pt x="111" y="11"/>
                </a:lnTo>
                <a:lnTo>
                  <a:pt x="111" y="11"/>
                </a:lnTo>
                <a:lnTo>
                  <a:pt x="111" y="11"/>
                </a:lnTo>
                <a:lnTo>
                  <a:pt x="112" y="11"/>
                </a:lnTo>
                <a:lnTo>
                  <a:pt x="112" y="11"/>
                </a:lnTo>
                <a:lnTo>
                  <a:pt x="113" y="11"/>
                </a:lnTo>
                <a:lnTo>
                  <a:pt x="114" y="11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5" y="13"/>
                </a:lnTo>
                <a:lnTo>
                  <a:pt x="115" y="13"/>
                </a:lnTo>
                <a:lnTo>
                  <a:pt x="115" y="13"/>
                </a:lnTo>
                <a:lnTo>
                  <a:pt x="115" y="13"/>
                </a:lnTo>
                <a:lnTo>
                  <a:pt x="116" y="13"/>
                </a:lnTo>
                <a:lnTo>
                  <a:pt x="117" y="13"/>
                </a:lnTo>
                <a:lnTo>
                  <a:pt x="117" y="13"/>
                </a:lnTo>
                <a:lnTo>
                  <a:pt x="118" y="13"/>
                </a:lnTo>
                <a:lnTo>
                  <a:pt x="118" y="13"/>
                </a:lnTo>
                <a:lnTo>
                  <a:pt x="119" y="13"/>
                </a:lnTo>
                <a:lnTo>
                  <a:pt x="119" y="13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1" y="11"/>
                </a:lnTo>
                <a:lnTo>
                  <a:pt x="121" y="11"/>
                </a:lnTo>
                <a:lnTo>
                  <a:pt x="121" y="11"/>
                </a:lnTo>
                <a:lnTo>
                  <a:pt x="122" y="10"/>
                </a:lnTo>
                <a:lnTo>
                  <a:pt x="122" y="10"/>
                </a:lnTo>
                <a:lnTo>
                  <a:pt x="122" y="10"/>
                </a:lnTo>
                <a:lnTo>
                  <a:pt x="123" y="10"/>
                </a:lnTo>
                <a:lnTo>
                  <a:pt x="123" y="10"/>
                </a:lnTo>
                <a:lnTo>
                  <a:pt x="124" y="10"/>
                </a:lnTo>
                <a:lnTo>
                  <a:pt x="124" y="10"/>
                </a:lnTo>
                <a:lnTo>
                  <a:pt x="124" y="10"/>
                </a:lnTo>
                <a:lnTo>
                  <a:pt x="125" y="10"/>
                </a:lnTo>
                <a:lnTo>
                  <a:pt x="125" y="10"/>
                </a:lnTo>
                <a:lnTo>
                  <a:pt x="126" y="10"/>
                </a:lnTo>
                <a:lnTo>
                  <a:pt x="126" y="10"/>
                </a:lnTo>
                <a:lnTo>
                  <a:pt x="127" y="10"/>
                </a:lnTo>
                <a:lnTo>
                  <a:pt x="127" y="10"/>
                </a:lnTo>
                <a:lnTo>
                  <a:pt x="128" y="10"/>
                </a:lnTo>
                <a:lnTo>
                  <a:pt x="128" y="10"/>
                </a:lnTo>
                <a:lnTo>
                  <a:pt x="128" y="10"/>
                </a:lnTo>
                <a:lnTo>
                  <a:pt x="129" y="11"/>
                </a:lnTo>
                <a:lnTo>
                  <a:pt x="129" y="11"/>
                </a:lnTo>
                <a:lnTo>
                  <a:pt x="130" y="11"/>
                </a:lnTo>
                <a:lnTo>
                  <a:pt x="130" y="11"/>
                </a:lnTo>
                <a:lnTo>
                  <a:pt x="131" y="11"/>
                </a:lnTo>
                <a:lnTo>
                  <a:pt x="131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9"/>
                </a:lnTo>
                <a:lnTo>
                  <a:pt x="133" y="9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5" y="11"/>
                </a:lnTo>
                <a:lnTo>
                  <a:pt x="136" y="11"/>
                </a:lnTo>
                <a:lnTo>
                  <a:pt x="136" y="11"/>
                </a:lnTo>
                <a:lnTo>
                  <a:pt x="137" y="11"/>
                </a:lnTo>
                <a:lnTo>
                  <a:pt x="137" y="11"/>
                </a:lnTo>
                <a:lnTo>
                  <a:pt x="138" y="11"/>
                </a:lnTo>
                <a:lnTo>
                  <a:pt x="139" y="11"/>
                </a:lnTo>
                <a:lnTo>
                  <a:pt x="139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43" y="9"/>
                </a:lnTo>
                <a:lnTo>
                  <a:pt x="143" y="8"/>
                </a:lnTo>
                <a:lnTo>
                  <a:pt x="144" y="7"/>
                </a:lnTo>
                <a:lnTo>
                  <a:pt x="144" y="7"/>
                </a:lnTo>
                <a:lnTo>
                  <a:pt x="145" y="6"/>
                </a:lnTo>
                <a:lnTo>
                  <a:pt x="145" y="6"/>
                </a:lnTo>
                <a:lnTo>
                  <a:pt x="145" y="6"/>
                </a:lnTo>
                <a:lnTo>
                  <a:pt x="145" y="6"/>
                </a:lnTo>
                <a:lnTo>
                  <a:pt x="146" y="7"/>
                </a:lnTo>
                <a:lnTo>
                  <a:pt x="147" y="7"/>
                </a:lnTo>
                <a:lnTo>
                  <a:pt x="147" y="7"/>
                </a:lnTo>
                <a:lnTo>
                  <a:pt x="148" y="7"/>
                </a:lnTo>
                <a:lnTo>
                  <a:pt x="148" y="7"/>
                </a:lnTo>
                <a:lnTo>
                  <a:pt x="149" y="6"/>
                </a:lnTo>
                <a:lnTo>
                  <a:pt x="149" y="7"/>
                </a:lnTo>
                <a:lnTo>
                  <a:pt x="149" y="7"/>
                </a:lnTo>
                <a:lnTo>
                  <a:pt x="149" y="8"/>
                </a:lnTo>
                <a:lnTo>
                  <a:pt x="148" y="8"/>
                </a:lnTo>
                <a:lnTo>
                  <a:pt x="148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50" y="9"/>
                </a:lnTo>
                <a:lnTo>
                  <a:pt x="150" y="10"/>
                </a:lnTo>
                <a:lnTo>
                  <a:pt x="150" y="11"/>
                </a:lnTo>
                <a:lnTo>
                  <a:pt x="151" y="11"/>
                </a:lnTo>
                <a:lnTo>
                  <a:pt x="151" y="11"/>
                </a:lnTo>
                <a:lnTo>
                  <a:pt x="151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3" y="12"/>
                </a:lnTo>
                <a:lnTo>
                  <a:pt x="153" y="12"/>
                </a:lnTo>
                <a:lnTo>
                  <a:pt x="153" y="13"/>
                </a:lnTo>
                <a:lnTo>
                  <a:pt x="153" y="13"/>
                </a:lnTo>
                <a:lnTo>
                  <a:pt x="153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4"/>
                </a:lnTo>
                <a:lnTo>
                  <a:pt x="154" y="14"/>
                </a:lnTo>
                <a:lnTo>
                  <a:pt x="154" y="15"/>
                </a:lnTo>
                <a:lnTo>
                  <a:pt x="155" y="15"/>
                </a:lnTo>
                <a:lnTo>
                  <a:pt x="155" y="15"/>
                </a:lnTo>
                <a:lnTo>
                  <a:pt x="156" y="14"/>
                </a:lnTo>
                <a:lnTo>
                  <a:pt x="156" y="14"/>
                </a:lnTo>
                <a:lnTo>
                  <a:pt x="157" y="14"/>
                </a:lnTo>
                <a:lnTo>
                  <a:pt x="157" y="14"/>
                </a:lnTo>
                <a:lnTo>
                  <a:pt x="157" y="14"/>
                </a:lnTo>
                <a:lnTo>
                  <a:pt x="157" y="15"/>
                </a:lnTo>
                <a:lnTo>
                  <a:pt x="157" y="15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8" y="16"/>
                </a:lnTo>
                <a:lnTo>
                  <a:pt x="158" y="16"/>
                </a:lnTo>
                <a:lnTo>
                  <a:pt x="159" y="16"/>
                </a:lnTo>
                <a:lnTo>
                  <a:pt x="158" y="17"/>
                </a:lnTo>
                <a:lnTo>
                  <a:pt x="159" y="17"/>
                </a:lnTo>
                <a:lnTo>
                  <a:pt x="159" y="17"/>
                </a:lnTo>
                <a:lnTo>
                  <a:pt x="159" y="17"/>
                </a:lnTo>
                <a:lnTo>
                  <a:pt x="160" y="17"/>
                </a:lnTo>
                <a:lnTo>
                  <a:pt x="160" y="17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62" y="17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3" y="18"/>
                </a:lnTo>
                <a:lnTo>
                  <a:pt x="163" y="19"/>
                </a:lnTo>
                <a:lnTo>
                  <a:pt x="163" y="19"/>
                </a:lnTo>
                <a:lnTo>
                  <a:pt x="163" y="19"/>
                </a:lnTo>
                <a:lnTo>
                  <a:pt x="163" y="20"/>
                </a:lnTo>
                <a:lnTo>
                  <a:pt x="164" y="20"/>
                </a:lnTo>
                <a:lnTo>
                  <a:pt x="164" y="20"/>
                </a:lnTo>
                <a:lnTo>
                  <a:pt x="164" y="20"/>
                </a:lnTo>
                <a:lnTo>
                  <a:pt x="164" y="21"/>
                </a:lnTo>
                <a:lnTo>
                  <a:pt x="164" y="21"/>
                </a:lnTo>
                <a:lnTo>
                  <a:pt x="164" y="21"/>
                </a:lnTo>
                <a:lnTo>
                  <a:pt x="165" y="21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4"/>
                </a:lnTo>
                <a:lnTo>
                  <a:pt x="165" y="24"/>
                </a:lnTo>
                <a:lnTo>
                  <a:pt x="165" y="24"/>
                </a:lnTo>
                <a:lnTo>
                  <a:pt x="165" y="24"/>
                </a:lnTo>
                <a:lnTo>
                  <a:pt x="165" y="24"/>
                </a:lnTo>
                <a:lnTo>
                  <a:pt x="165" y="25"/>
                </a:lnTo>
                <a:lnTo>
                  <a:pt x="166" y="25"/>
                </a:lnTo>
                <a:lnTo>
                  <a:pt x="166" y="25"/>
                </a:lnTo>
                <a:lnTo>
                  <a:pt x="166" y="26"/>
                </a:lnTo>
                <a:lnTo>
                  <a:pt x="166" y="26"/>
                </a:lnTo>
                <a:lnTo>
                  <a:pt x="166" y="26"/>
                </a:lnTo>
                <a:lnTo>
                  <a:pt x="167" y="27"/>
                </a:lnTo>
                <a:lnTo>
                  <a:pt x="167" y="27"/>
                </a:lnTo>
                <a:lnTo>
                  <a:pt x="168" y="26"/>
                </a:lnTo>
                <a:lnTo>
                  <a:pt x="168" y="26"/>
                </a:lnTo>
                <a:lnTo>
                  <a:pt x="169" y="26"/>
                </a:lnTo>
                <a:lnTo>
                  <a:pt x="169" y="27"/>
                </a:lnTo>
                <a:lnTo>
                  <a:pt x="169" y="27"/>
                </a:lnTo>
                <a:lnTo>
                  <a:pt x="170" y="27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1" y="28"/>
                </a:lnTo>
                <a:lnTo>
                  <a:pt x="171" y="29"/>
                </a:lnTo>
                <a:lnTo>
                  <a:pt x="171" y="30"/>
                </a:lnTo>
                <a:lnTo>
                  <a:pt x="171" y="30"/>
                </a:lnTo>
                <a:lnTo>
                  <a:pt x="172" y="30"/>
                </a:lnTo>
                <a:lnTo>
                  <a:pt x="172" y="31"/>
                </a:lnTo>
                <a:lnTo>
                  <a:pt x="172" y="31"/>
                </a:lnTo>
                <a:lnTo>
                  <a:pt x="173" y="31"/>
                </a:lnTo>
                <a:lnTo>
                  <a:pt x="173" y="31"/>
                </a:lnTo>
                <a:lnTo>
                  <a:pt x="173" y="31"/>
                </a:lnTo>
                <a:lnTo>
                  <a:pt x="173" y="32"/>
                </a:lnTo>
                <a:lnTo>
                  <a:pt x="174" y="32"/>
                </a:lnTo>
                <a:lnTo>
                  <a:pt x="174" y="32"/>
                </a:lnTo>
                <a:lnTo>
                  <a:pt x="174" y="32"/>
                </a:lnTo>
                <a:lnTo>
                  <a:pt x="175" y="32"/>
                </a:lnTo>
                <a:lnTo>
                  <a:pt x="175" y="32"/>
                </a:lnTo>
                <a:lnTo>
                  <a:pt x="175" y="33"/>
                </a:lnTo>
                <a:lnTo>
                  <a:pt x="175" y="33"/>
                </a:lnTo>
                <a:lnTo>
                  <a:pt x="175" y="34"/>
                </a:lnTo>
                <a:lnTo>
                  <a:pt x="175" y="34"/>
                </a:lnTo>
                <a:lnTo>
                  <a:pt x="175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3"/>
                </a:lnTo>
                <a:lnTo>
                  <a:pt x="177" y="33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8" y="34"/>
                </a:lnTo>
                <a:lnTo>
                  <a:pt x="178" y="34"/>
                </a:lnTo>
                <a:lnTo>
                  <a:pt x="178" y="34"/>
                </a:lnTo>
                <a:lnTo>
                  <a:pt x="178" y="34"/>
                </a:lnTo>
                <a:lnTo>
                  <a:pt x="179" y="34"/>
                </a:lnTo>
                <a:lnTo>
                  <a:pt x="178" y="34"/>
                </a:lnTo>
                <a:lnTo>
                  <a:pt x="178" y="35"/>
                </a:lnTo>
                <a:lnTo>
                  <a:pt x="179" y="35"/>
                </a:lnTo>
                <a:lnTo>
                  <a:pt x="179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3" y="35"/>
                </a:lnTo>
                <a:lnTo>
                  <a:pt x="183" y="35"/>
                </a:lnTo>
                <a:lnTo>
                  <a:pt x="183" y="35"/>
                </a:lnTo>
                <a:lnTo>
                  <a:pt x="183" y="34"/>
                </a:lnTo>
                <a:lnTo>
                  <a:pt x="184" y="34"/>
                </a:lnTo>
                <a:lnTo>
                  <a:pt x="184" y="34"/>
                </a:lnTo>
                <a:lnTo>
                  <a:pt x="185" y="34"/>
                </a:lnTo>
                <a:lnTo>
                  <a:pt x="185" y="34"/>
                </a:lnTo>
                <a:lnTo>
                  <a:pt x="186" y="34"/>
                </a:lnTo>
                <a:lnTo>
                  <a:pt x="186" y="34"/>
                </a:lnTo>
                <a:lnTo>
                  <a:pt x="186" y="34"/>
                </a:lnTo>
                <a:lnTo>
                  <a:pt x="186" y="34"/>
                </a:lnTo>
                <a:lnTo>
                  <a:pt x="186" y="34"/>
                </a:lnTo>
                <a:lnTo>
                  <a:pt x="187" y="34"/>
                </a:lnTo>
                <a:lnTo>
                  <a:pt x="187" y="34"/>
                </a:lnTo>
                <a:lnTo>
                  <a:pt x="187" y="34"/>
                </a:lnTo>
                <a:lnTo>
                  <a:pt x="188" y="34"/>
                </a:lnTo>
                <a:lnTo>
                  <a:pt x="188" y="35"/>
                </a:lnTo>
                <a:lnTo>
                  <a:pt x="189" y="35"/>
                </a:lnTo>
                <a:lnTo>
                  <a:pt x="189" y="36"/>
                </a:lnTo>
                <a:lnTo>
                  <a:pt x="189" y="36"/>
                </a:lnTo>
                <a:lnTo>
                  <a:pt x="189" y="36"/>
                </a:lnTo>
                <a:lnTo>
                  <a:pt x="190" y="36"/>
                </a:lnTo>
                <a:lnTo>
                  <a:pt x="190" y="36"/>
                </a:lnTo>
                <a:lnTo>
                  <a:pt x="190" y="36"/>
                </a:lnTo>
                <a:lnTo>
                  <a:pt x="191" y="36"/>
                </a:lnTo>
                <a:lnTo>
                  <a:pt x="191" y="37"/>
                </a:lnTo>
                <a:lnTo>
                  <a:pt x="191" y="37"/>
                </a:lnTo>
                <a:lnTo>
                  <a:pt x="192" y="37"/>
                </a:lnTo>
                <a:lnTo>
                  <a:pt x="192" y="37"/>
                </a:lnTo>
                <a:lnTo>
                  <a:pt x="192" y="36"/>
                </a:lnTo>
                <a:lnTo>
                  <a:pt x="193" y="36"/>
                </a:lnTo>
                <a:lnTo>
                  <a:pt x="193" y="36"/>
                </a:lnTo>
                <a:lnTo>
                  <a:pt x="194" y="36"/>
                </a:lnTo>
                <a:lnTo>
                  <a:pt x="194" y="36"/>
                </a:lnTo>
                <a:lnTo>
                  <a:pt x="194" y="36"/>
                </a:lnTo>
                <a:lnTo>
                  <a:pt x="194" y="36"/>
                </a:lnTo>
                <a:lnTo>
                  <a:pt x="195" y="36"/>
                </a:lnTo>
                <a:lnTo>
                  <a:pt x="195" y="35"/>
                </a:lnTo>
                <a:lnTo>
                  <a:pt x="195" y="35"/>
                </a:lnTo>
                <a:lnTo>
                  <a:pt x="195" y="36"/>
                </a:lnTo>
                <a:lnTo>
                  <a:pt x="196" y="36"/>
                </a:lnTo>
                <a:lnTo>
                  <a:pt x="196" y="36"/>
                </a:lnTo>
                <a:lnTo>
                  <a:pt x="196" y="37"/>
                </a:lnTo>
                <a:lnTo>
                  <a:pt x="196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8" y="36"/>
                </a:lnTo>
                <a:lnTo>
                  <a:pt x="198" y="37"/>
                </a:lnTo>
                <a:lnTo>
                  <a:pt x="198" y="37"/>
                </a:lnTo>
                <a:lnTo>
                  <a:pt x="198" y="38"/>
                </a:lnTo>
                <a:lnTo>
                  <a:pt x="198" y="38"/>
                </a:lnTo>
                <a:lnTo>
                  <a:pt x="198" y="38"/>
                </a:lnTo>
                <a:lnTo>
                  <a:pt x="198" y="39"/>
                </a:lnTo>
                <a:lnTo>
                  <a:pt x="198" y="39"/>
                </a:lnTo>
                <a:lnTo>
                  <a:pt x="199" y="39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200" y="40"/>
                </a:lnTo>
                <a:lnTo>
                  <a:pt x="200" y="40"/>
                </a:lnTo>
                <a:lnTo>
                  <a:pt x="200" y="39"/>
                </a:lnTo>
                <a:lnTo>
                  <a:pt x="201" y="39"/>
                </a:lnTo>
                <a:lnTo>
                  <a:pt x="201" y="40"/>
                </a:lnTo>
                <a:lnTo>
                  <a:pt x="201" y="40"/>
                </a:lnTo>
                <a:lnTo>
                  <a:pt x="202" y="41"/>
                </a:lnTo>
                <a:lnTo>
                  <a:pt x="202" y="41"/>
                </a:lnTo>
                <a:lnTo>
                  <a:pt x="202" y="42"/>
                </a:lnTo>
                <a:lnTo>
                  <a:pt x="202" y="42"/>
                </a:lnTo>
                <a:lnTo>
                  <a:pt x="202" y="42"/>
                </a:lnTo>
                <a:lnTo>
                  <a:pt x="202" y="43"/>
                </a:lnTo>
                <a:lnTo>
                  <a:pt x="202" y="43"/>
                </a:lnTo>
                <a:lnTo>
                  <a:pt x="203" y="43"/>
                </a:lnTo>
                <a:lnTo>
                  <a:pt x="203" y="42"/>
                </a:lnTo>
                <a:lnTo>
                  <a:pt x="203" y="42"/>
                </a:lnTo>
                <a:lnTo>
                  <a:pt x="203" y="42"/>
                </a:lnTo>
                <a:lnTo>
                  <a:pt x="203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1"/>
                </a:lnTo>
                <a:lnTo>
                  <a:pt x="205" y="41"/>
                </a:lnTo>
                <a:lnTo>
                  <a:pt x="205" y="40"/>
                </a:lnTo>
                <a:lnTo>
                  <a:pt x="205" y="40"/>
                </a:lnTo>
                <a:lnTo>
                  <a:pt x="205" y="40"/>
                </a:lnTo>
                <a:lnTo>
                  <a:pt x="206" y="39"/>
                </a:lnTo>
                <a:lnTo>
                  <a:pt x="206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9" y="38"/>
                </a:lnTo>
                <a:lnTo>
                  <a:pt x="209" y="38"/>
                </a:lnTo>
                <a:lnTo>
                  <a:pt x="209" y="38"/>
                </a:lnTo>
                <a:lnTo>
                  <a:pt x="210" y="38"/>
                </a:lnTo>
                <a:lnTo>
                  <a:pt x="210" y="38"/>
                </a:lnTo>
                <a:lnTo>
                  <a:pt x="211" y="38"/>
                </a:lnTo>
                <a:lnTo>
                  <a:pt x="211" y="39"/>
                </a:lnTo>
                <a:lnTo>
                  <a:pt x="211" y="39"/>
                </a:lnTo>
                <a:lnTo>
                  <a:pt x="211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40"/>
                </a:lnTo>
                <a:lnTo>
                  <a:pt x="213" y="40"/>
                </a:lnTo>
                <a:lnTo>
                  <a:pt x="213" y="40"/>
                </a:lnTo>
                <a:lnTo>
                  <a:pt x="213" y="40"/>
                </a:lnTo>
                <a:lnTo>
                  <a:pt x="214" y="40"/>
                </a:lnTo>
                <a:lnTo>
                  <a:pt x="214" y="41"/>
                </a:lnTo>
                <a:lnTo>
                  <a:pt x="214" y="41"/>
                </a:lnTo>
                <a:lnTo>
                  <a:pt x="214" y="42"/>
                </a:lnTo>
                <a:lnTo>
                  <a:pt x="214" y="42"/>
                </a:lnTo>
                <a:lnTo>
                  <a:pt x="214" y="42"/>
                </a:lnTo>
                <a:lnTo>
                  <a:pt x="214" y="42"/>
                </a:lnTo>
                <a:lnTo>
                  <a:pt x="214" y="43"/>
                </a:lnTo>
                <a:lnTo>
                  <a:pt x="214" y="43"/>
                </a:lnTo>
                <a:lnTo>
                  <a:pt x="214" y="44"/>
                </a:lnTo>
                <a:lnTo>
                  <a:pt x="214" y="44"/>
                </a:lnTo>
                <a:lnTo>
                  <a:pt x="214" y="44"/>
                </a:lnTo>
                <a:lnTo>
                  <a:pt x="214" y="45"/>
                </a:lnTo>
                <a:lnTo>
                  <a:pt x="214" y="45"/>
                </a:lnTo>
                <a:lnTo>
                  <a:pt x="214" y="45"/>
                </a:lnTo>
                <a:lnTo>
                  <a:pt x="214" y="46"/>
                </a:lnTo>
                <a:lnTo>
                  <a:pt x="215" y="46"/>
                </a:lnTo>
                <a:lnTo>
                  <a:pt x="215" y="46"/>
                </a:lnTo>
                <a:lnTo>
                  <a:pt x="215" y="47"/>
                </a:lnTo>
                <a:lnTo>
                  <a:pt x="215" y="47"/>
                </a:lnTo>
                <a:lnTo>
                  <a:pt x="215" y="47"/>
                </a:lnTo>
                <a:lnTo>
                  <a:pt x="215" y="48"/>
                </a:lnTo>
                <a:lnTo>
                  <a:pt x="215" y="49"/>
                </a:lnTo>
                <a:lnTo>
                  <a:pt x="215" y="49"/>
                </a:lnTo>
                <a:lnTo>
                  <a:pt x="215" y="49"/>
                </a:lnTo>
                <a:lnTo>
                  <a:pt x="215" y="50"/>
                </a:lnTo>
                <a:lnTo>
                  <a:pt x="215" y="50"/>
                </a:lnTo>
                <a:lnTo>
                  <a:pt x="214" y="51"/>
                </a:lnTo>
                <a:lnTo>
                  <a:pt x="214" y="51"/>
                </a:lnTo>
                <a:lnTo>
                  <a:pt x="214" y="51"/>
                </a:lnTo>
                <a:lnTo>
                  <a:pt x="214" y="51"/>
                </a:lnTo>
                <a:lnTo>
                  <a:pt x="213" y="52"/>
                </a:lnTo>
                <a:lnTo>
                  <a:pt x="213" y="52"/>
                </a:lnTo>
                <a:lnTo>
                  <a:pt x="212" y="52"/>
                </a:lnTo>
                <a:lnTo>
                  <a:pt x="212" y="52"/>
                </a:lnTo>
                <a:lnTo>
                  <a:pt x="212" y="53"/>
                </a:lnTo>
                <a:lnTo>
                  <a:pt x="211" y="53"/>
                </a:lnTo>
                <a:lnTo>
                  <a:pt x="211" y="53"/>
                </a:lnTo>
                <a:lnTo>
                  <a:pt x="211" y="54"/>
                </a:lnTo>
                <a:lnTo>
                  <a:pt x="211" y="54"/>
                </a:lnTo>
                <a:lnTo>
                  <a:pt x="210" y="54"/>
                </a:lnTo>
                <a:lnTo>
                  <a:pt x="210" y="54"/>
                </a:lnTo>
                <a:lnTo>
                  <a:pt x="210" y="55"/>
                </a:lnTo>
                <a:lnTo>
                  <a:pt x="210" y="55"/>
                </a:lnTo>
                <a:lnTo>
                  <a:pt x="209" y="55"/>
                </a:lnTo>
                <a:lnTo>
                  <a:pt x="209" y="55"/>
                </a:lnTo>
                <a:lnTo>
                  <a:pt x="209" y="55"/>
                </a:lnTo>
                <a:lnTo>
                  <a:pt x="209" y="55"/>
                </a:lnTo>
                <a:lnTo>
                  <a:pt x="208" y="55"/>
                </a:lnTo>
                <a:lnTo>
                  <a:pt x="208" y="56"/>
                </a:lnTo>
                <a:lnTo>
                  <a:pt x="208" y="56"/>
                </a:lnTo>
                <a:lnTo>
                  <a:pt x="208" y="56"/>
                </a:lnTo>
                <a:lnTo>
                  <a:pt x="207" y="56"/>
                </a:lnTo>
                <a:lnTo>
                  <a:pt x="207" y="55"/>
                </a:lnTo>
                <a:lnTo>
                  <a:pt x="207" y="55"/>
                </a:lnTo>
                <a:lnTo>
                  <a:pt x="206" y="56"/>
                </a:lnTo>
                <a:lnTo>
                  <a:pt x="206" y="56"/>
                </a:lnTo>
                <a:lnTo>
                  <a:pt x="206" y="57"/>
                </a:lnTo>
                <a:lnTo>
                  <a:pt x="206" y="57"/>
                </a:lnTo>
                <a:lnTo>
                  <a:pt x="206" y="57"/>
                </a:lnTo>
                <a:lnTo>
                  <a:pt x="205" y="57"/>
                </a:lnTo>
                <a:lnTo>
                  <a:pt x="205" y="58"/>
                </a:lnTo>
                <a:lnTo>
                  <a:pt x="204" y="58"/>
                </a:lnTo>
                <a:lnTo>
                  <a:pt x="204" y="59"/>
                </a:lnTo>
                <a:lnTo>
                  <a:pt x="204" y="59"/>
                </a:lnTo>
                <a:lnTo>
                  <a:pt x="204" y="59"/>
                </a:lnTo>
                <a:lnTo>
                  <a:pt x="206" y="61"/>
                </a:lnTo>
                <a:lnTo>
                  <a:pt x="207" y="62"/>
                </a:lnTo>
                <a:lnTo>
                  <a:pt x="207" y="65"/>
                </a:lnTo>
                <a:lnTo>
                  <a:pt x="205" y="74"/>
                </a:lnTo>
                <a:lnTo>
                  <a:pt x="203" y="83"/>
                </a:lnTo>
                <a:lnTo>
                  <a:pt x="202" y="84"/>
                </a:lnTo>
                <a:lnTo>
                  <a:pt x="198" y="89"/>
                </a:lnTo>
                <a:lnTo>
                  <a:pt x="193" y="92"/>
                </a:lnTo>
                <a:lnTo>
                  <a:pt x="191" y="91"/>
                </a:lnTo>
                <a:lnTo>
                  <a:pt x="190" y="91"/>
                </a:lnTo>
                <a:lnTo>
                  <a:pt x="190" y="91"/>
                </a:lnTo>
                <a:lnTo>
                  <a:pt x="190" y="91"/>
                </a:lnTo>
                <a:lnTo>
                  <a:pt x="189" y="91"/>
                </a:lnTo>
                <a:lnTo>
                  <a:pt x="189" y="91"/>
                </a:lnTo>
                <a:lnTo>
                  <a:pt x="188" y="91"/>
                </a:lnTo>
                <a:lnTo>
                  <a:pt x="188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2"/>
                </a:lnTo>
                <a:lnTo>
                  <a:pt x="186" y="92"/>
                </a:lnTo>
                <a:lnTo>
                  <a:pt x="186" y="92"/>
                </a:lnTo>
                <a:lnTo>
                  <a:pt x="186" y="92"/>
                </a:lnTo>
                <a:lnTo>
                  <a:pt x="186" y="92"/>
                </a:lnTo>
                <a:lnTo>
                  <a:pt x="186" y="93"/>
                </a:lnTo>
                <a:lnTo>
                  <a:pt x="185" y="93"/>
                </a:lnTo>
                <a:lnTo>
                  <a:pt x="185" y="93"/>
                </a:lnTo>
                <a:lnTo>
                  <a:pt x="184" y="94"/>
                </a:lnTo>
                <a:lnTo>
                  <a:pt x="183" y="95"/>
                </a:lnTo>
                <a:lnTo>
                  <a:pt x="183" y="95"/>
                </a:lnTo>
                <a:lnTo>
                  <a:pt x="182" y="96"/>
                </a:lnTo>
                <a:lnTo>
                  <a:pt x="182" y="96"/>
                </a:lnTo>
                <a:lnTo>
                  <a:pt x="182" y="96"/>
                </a:lnTo>
                <a:lnTo>
                  <a:pt x="181" y="96"/>
                </a:lnTo>
                <a:lnTo>
                  <a:pt x="181" y="97"/>
                </a:lnTo>
                <a:lnTo>
                  <a:pt x="180" y="97"/>
                </a:lnTo>
                <a:lnTo>
                  <a:pt x="179" y="97"/>
                </a:lnTo>
                <a:lnTo>
                  <a:pt x="179" y="96"/>
                </a:lnTo>
                <a:lnTo>
                  <a:pt x="178" y="96"/>
                </a:lnTo>
                <a:lnTo>
                  <a:pt x="178" y="96"/>
                </a:lnTo>
                <a:lnTo>
                  <a:pt x="178" y="96"/>
                </a:lnTo>
                <a:lnTo>
                  <a:pt x="177" y="96"/>
                </a:lnTo>
                <a:lnTo>
                  <a:pt x="177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5" y="96"/>
                </a:lnTo>
                <a:lnTo>
                  <a:pt x="175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3" y="96"/>
                </a:lnTo>
                <a:lnTo>
                  <a:pt x="173" y="96"/>
                </a:lnTo>
                <a:lnTo>
                  <a:pt x="172" y="96"/>
                </a:lnTo>
                <a:lnTo>
                  <a:pt x="172" y="96"/>
                </a:lnTo>
                <a:lnTo>
                  <a:pt x="171" y="96"/>
                </a:lnTo>
                <a:lnTo>
                  <a:pt x="171" y="96"/>
                </a:lnTo>
                <a:lnTo>
                  <a:pt x="170" y="96"/>
                </a:lnTo>
                <a:lnTo>
                  <a:pt x="170" y="96"/>
                </a:lnTo>
                <a:lnTo>
                  <a:pt x="170" y="95"/>
                </a:lnTo>
                <a:lnTo>
                  <a:pt x="169" y="95"/>
                </a:lnTo>
                <a:lnTo>
                  <a:pt x="169" y="95"/>
                </a:lnTo>
                <a:lnTo>
                  <a:pt x="168" y="95"/>
                </a:lnTo>
                <a:lnTo>
                  <a:pt x="168" y="95"/>
                </a:lnTo>
                <a:lnTo>
                  <a:pt x="167" y="95"/>
                </a:lnTo>
                <a:lnTo>
                  <a:pt x="166" y="95"/>
                </a:lnTo>
                <a:lnTo>
                  <a:pt x="166" y="95"/>
                </a:lnTo>
                <a:lnTo>
                  <a:pt x="166" y="95"/>
                </a:lnTo>
                <a:lnTo>
                  <a:pt x="165" y="95"/>
                </a:lnTo>
                <a:lnTo>
                  <a:pt x="165" y="97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4" y="98"/>
                </a:lnTo>
                <a:lnTo>
                  <a:pt x="164" y="98"/>
                </a:lnTo>
                <a:lnTo>
                  <a:pt x="164" y="98"/>
                </a:lnTo>
                <a:lnTo>
                  <a:pt x="163" y="99"/>
                </a:lnTo>
                <a:lnTo>
                  <a:pt x="163" y="99"/>
                </a:lnTo>
                <a:lnTo>
                  <a:pt x="162" y="98"/>
                </a:lnTo>
                <a:lnTo>
                  <a:pt x="162" y="98"/>
                </a:lnTo>
                <a:lnTo>
                  <a:pt x="161" y="98"/>
                </a:lnTo>
                <a:lnTo>
                  <a:pt x="161" y="98"/>
                </a:lnTo>
                <a:lnTo>
                  <a:pt x="161" y="98"/>
                </a:lnTo>
                <a:lnTo>
                  <a:pt x="161" y="99"/>
                </a:lnTo>
                <a:lnTo>
                  <a:pt x="161" y="99"/>
                </a:lnTo>
                <a:lnTo>
                  <a:pt x="161" y="99"/>
                </a:lnTo>
                <a:lnTo>
                  <a:pt x="160" y="99"/>
                </a:lnTo>
                <a:lnTo>
                  <a:pt x="160" y="100"/>
                </a:lnTo>
                <a:lnTo>
                  <a:pt x="159" y="100"/>
                </a:lnTo>
                <a:lnTo>
                  <a:pt x="159" y="101"/>
                </a:lnTo>
                <a:lnTo>
                  <a:pt x="158" y="101"/>
                </a:lnTo>
                <a:lnTo>
                  <a:pt x="158" y="101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6" y="101"/>
                </a:lnTo>
                <a:lnTo>
                  <a:pt x="156" y="102"/>
                </a:lnTo>
                <a:lnTo>
                  <a:pt x="156" y="102"/>
                </a:lnTo>
                <a:lnTo>
                  <a:pt x="155" y="102"/>
                </a:lnTo>
                <a:lnTo>
                  <a:pt x="155" y="103"/>
                </a:lnTo>
                <a:lnTo>
                  <a:pt x="155" y="103"/>
                </a:lnTo>
                <a:lnTo>
                  <a:pt x="155" y="104"/>
                </a:lnTo>
                <a:lnTo>
                  <a:pt x="154" y="104"/>
                </a:lnTo>
                <a:lnTo>
                  <a:pt x="154" y="104"/>
                </a:lnTo>
                <a:lnTo>
                  <a:pt x="154" y="104"/>
                </a:lnTo>
                <a:lnTo>
                  <a:pt x="153" y="104"/>
                </a:lnTo>
                <a:lnTo>
                  <a:pt x="153" y="104"/>
                </a:lnTo>
                <a:lnTo>
                  <a:pt x="153" y="104"/>
                </a:lnTo>
                <a:lnTo>
                  <a:pt x="153" y="104"/>
                </a:lnTo>
                <a:lnTo>
                  <a:pt x="152" y="104"/>
                </a:lnTo>
                <a:lnTo>
                  <a:pt x="152" y="104"/>
                </a:lnTo>
                <a:lnTo>
                  <a:pt x="151" y="104"/>
                </a:lnTo>
                <a:lnTo>
                  <a:pt x="151" y="104"/>
                </a:lnTo>
                <a:lnTo>
                  <a:pt x="150" y="104"/>
                </a:lnTo>
                <a:lnTo>
                  <a:pt x="150" y="104"/>
                </a:lnTo>
                <a:lnTo>
                  <a:pt x="149" y="104"/>
                </a:lnTo>
                <a:lnTo>
                  <a:pt x="149" y="104"/>
                </a:lnTo>
                <a:lnTo>
                  <a:pt x="149" y="104"/>
                </a:lnTo>
                <a:lnTo>
                  <a:pt x="149" y="104"/>
                </a:lnTo>
                <a:lnTo>
                  <a:pt x="148" y="104"/>
                </a:lnTo>
                <a:lnTo>
                  <a:pt x="148" y="104"/>
                </a:lnTo>
                <a:lnTo>
                  <a:pt x="147" y="104"/>
                </a:lnTo>
                <a:lnTo>
                  <a:pt x="147" y="104"/>
                </a:lnTo>
                <a:lnTo>
                  <a:pt x="146" y="104"/>
                </a:lnTo>
                <a:lnTo>
                  <a:pt x="146" y="104"/>
                </a:lnTo>
                <a:lnTo>
                  <a:pt x="145" y="104"/>
                </a:lnTo>
                <a:lnTo>
                  <a:pt x="145" y="104"/>
                </a:lnTo>
                <a:lnTo>
                  <a:pt x="145" y="105"/>
                </a:lnTo>
                <a:lnTo>
                  <a:pt x="145" y="105"/>
                </a:lnTo>
                <a:lnTo>
                  <a:pt x="144" y="105"/>
                </a:lnTo>
                <a:lnTo>
                  <a:pt x="144" y="105"/>
                </a:lnTo>
                <a:lnTo>
                  <a:pt x="144" y="105"/>
                </a:lnTo>
                <a:lnTo>
                  <a:pt x="143" y="105"/>
                </a:lnTo>
                <a:lnTo>
                  <a:pt x="143" y="105"/>
                </a:lnTo>
                <a:lnTo>
                  <a:pt x="143" y="106"/>
                </a:lnTo>
                <a:lnTo>
                  <a:pt x="143" y="106"/>
                </a:lnTo>
                <a:lnTo>
                  <a:pt x="143" y="106"/>
                </a:lnTo>
                <a:lnTo>
                  <a:pt x="142" y="107"/>
                </a:lnTo>
                <a:lnTo>
                  <a:pt x="142" y="107"/>
                </a:lnTo>
                <a:lnTo>
                  <a:pt x="142" y="107"/>
                </a:lnTo>
                <a:lnTo>
                  <a:pt x="141" y="107"/>
                </a:lnTo>
                <a:lnTo>
                  <a:pt x="141" y="108"/>
                </a:lnTo>
                <a:lnTo>
                  <a:pt x="141" y="108"/>
                </a:lnTo>
                <a:lnTo>
                  <a:pt x="141" y="108"/>
                </a:lnTo>
                <a:lnTo>
                  <a:pt x="140" y="108"/>
                </a:lnTo>
                <a:lnTo>
                  <a:pt x="140" y="108"/>
                </a:lnTo>
                <a:lnTo>
                  <a:pt x="140" y="108"/>
                </a:lnTo>
                <a:lnTo>
                  <a:pt x="139" y="108"/>
                </a:lnTo>
                <a:lnTo>
                  <a:pt x="139" y="107"/>
                </a:lnTo>
                <a:lnTo>
                  <a:pt x="139" y="107"/>
                </a:lnTo>
                <a:lnTo>
                  <a:pt x="139" y="106"/>
                </a:lnTo>
                <a:lnTo>
                  <a:pt x="139" y="106"/>
                </a:lnTo>
                <a:lnTo>
                  <a:pt x="139" y="105"/>
                </a:lnTo>
                <a:lnTo>
                  <a:pt x="139" y="105"/>
                </a:lnTo>
                <a:lnTo>
                  <a:pt x="138" y="105"/>
                </a:lnTo>
                <a:lnTo>
                  <a:pt x="138" y="104"/>
                </a:lnTo>
                <a:lnTo>
                  <a:pt x="138" y="104"/>
                </a:lnTo>
                <a:lnTo>
                  <a:pt x="137" y="103"/>
                </a:lnTo>
                <a:lnTo>
                  <a:pt x="137" y="103"/>
                </a:lnTo>
                <a:lnTo>
                  <a:pt x="136" y="103"/>
                </a:lnTo>
                <a:lnTo>
                  <a:pt x="136" y="103"/>
                </a:lnTo>
                <a:lnTo>
                  <a:pt x="136" y="102"/>
                </a:lnTo>
                <a:lnTo>
                  <a:pt x="135" y="102"/>
                </a:lnTo>
                <a:lnTo>
                  <a:pt x="135" y="102"/>
                </a:lnTo>
                <a:lnTo>
                  <a:pt x="134" y="102"/>
                </a:lnTo>
                <a:lnTo>
                  <a:pt x="134" y="102"/>
                </a:lnTo>
                <a:lnTo>
                  <a:pt x="133" y="102"/>
                </a:lnTo>
                <a:lnTo>
                  <a:pt x="133" y="102"/>
                </a:lnTo>
                <a:lnTo>
                  <a:pt x="133" y="102"/>
                </a:lnTo>
                <a:lnTo>
                  <a:pt x="133" y="102"/>
                </a:lnTo>
                <a:lnTo>
                  <a:pt x="132" y="102"/>
                </a:lnTo>
                <a:lnTo>
                  <a:pt x="132" y="101"/>
                </a:lnTo>
                <a:lnTo>
                  <a:pt x="132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0"/>
                </a:lnTo>
                <a:lnTo>
                  <a:pt x="128" y="100"/>
                </a:lnTo>
                <a:lnTo>
                  <a:pt x="128" y="99"/>
                </a:lnTo>
                <a:lnTo>
                  <a:pt x="128" y="99"/>
                </a:lnTo>
                <a:lnTo>
                  <a:pt x="128" y="99"/>
                </a:lnTo>
                <a:lnTo>
                  <a:pt x="127" y="98"/>
                </a:lnTo>
                <a:lnTo>
                  <a:pt x="127" y="98"/>
                </a:lnTo>
                <a:lnTo>
                  <a:pt x="126" y="98"/>
                </a:lnTo>
                <a:lnTo>
                  <a:pt x="125" y="98"/>
                </a:lnTo>
                <a:lnTo>
                  <a:pt x="124" y="98"/>
                </a:lnTo>
                <a:lnTo>
                  <a:pt x="124" y="99"/>
                </a:lnTo>
                <a:lnTo>
                  <a:pt x="124" y="100"/>
                </a:lnTo>
                <a:lnTo>
                  <a:pt x="124" y="101"/>
                </a:lnTo>
                <a:lnTo>
                  <a:pt x="123" y="101"/>
                </a:lnTo>
                <a:lnTo>
                  <a:pt x="123" y="103"/>
                </a:lnTo>
                <a:lnTo>
                  <a:pt x="122" y="103"/>
                </a:lnTo>
                <a:lnTo>
                  <a:pt x="122" y="104"/>
                </a:lnTo>
                <a:lnTo>
                  <a:pt x="120" y="105"/>
                </a:lnTo>
                <a:lnTo>
                  <a:pt x="120" y="106"/>
                </a:lnTo>
                <a:lnTo>
                  <a:pt x="120" y="107"/>
                </a:lnTo>
                <a:lnTo>
                  <a:pt x="119" y="108"/>
                </a:lnTo>
                <a:lnTo>
                  <a:pt x="118" y="109"/>
                </a:lnTo>
                <a:lnTo>
                  <a:pt x="117" y="109"/>
                </a:lnTo>
                <a:lnTo>
                  <a:pt x="115" y="109"/>
                </a:lnTo>
                <a:lnTo>
                  <a:pt x="113" y="109"/>
                </a:lnTo>
                <a:lnTo>
                  <a:pt x="112" y="109"/>
                </a:lnTo>
                <a:lnTo>
                  <a:pt x="110" y="111"/>
                </a:lnTo>
                <a:lnTo>
                  <a:pt x="109" y="111"/>
                </a:lnTo>
                <a:lnTo>
                  <a:pt x="109" y="112"/>
                </a:lnTo>
                <a:lnTo>
                  <a:pt x="109" y="112"/>
                </a:lnTo>
                <a:lnTo>
                  <a:pt x="108" y="112"/>
                </a:lnTo>
                <a:lnTo>
                  <a:pt x="108" y="113"/>
                </a:lnTo>
                <a:lnTo>
                  <a:pt x="107" y="113"/>
                </a:lnTo>
                <a:lnTo>
                  <a:pt x="105" y="113"/>
                </a:lnTo>
                <a:lnTo>
                  <a:pt x="103" y="117"/>
                </a:lnTo>
                <a:lnTo>
                  <a:pt x="103" y="118"/>
                </a:lnTo>
                <a:lnTo>
                  <a:pt x="102" y="119"/>
                </a:lnTo>
                <a:lnTo>
                  <a:pt x="101" y="121"/>
                </a:lnTo>
                <a:lnTo>
                  <a:pt x="101" y="121"/>
                </a:lnTo>
                <a:lnTo>
                  <a:pt x="101" y="121"/>
                </a:lnTo>
                <a:lnTo>
                  <a:pt x="101" y="122"/>
                </a:lnTo>
                <a:lnTo>
                  <a:pt x="100" y="123"/>
                </a:lnTo>
                <a:lnTo>
                  <a:pt x="100" y="123"/>
                </a:lnTo>
                <a:lnTo>
                  <a:pt x="98" y="128"/>
                </a:lnTo>
                <a:lnTo>
                  <a:pt x="97" y="129"/>
                </a:lnTo>
                <a:lnTo>
                  <a:pt x="99" y="129"/>
                </a:lnTo>
                <a:lnTo>
                  <a:pt x="100" y="129"/>
                </a:lnTo>
                <a:lnTo>
                  <a:pt x="101" y="130"/>
                </a:lnTo>
                <a:lnTo>
                  <a:pt x="103" y="130"/>
                </a:lnTo>
                <a:lnTo>
                  <a:pt x="104" y="130"/>
                </a:lnTo>
                <a:lnTo>
                  <a:pt x="106" y="130"/>
                </a:lnTo>
                <a:lnTo>
                  <a:pt x="106" y="130"/>
                </a:lnTo>
                <a:lnTo>
                  <a:pt x="107" y="130"/>
                </a:lnTo>
                <a:lnTo>
                  <a:pt x="108" y="130"/>
                </a:lnTo>
                <a:lnTo>
                  <a:pt x="109" y="130"/>
                </a:lnTo>
                <a:lnTo>
                  <a:pt x="110" y="130"/>
                </a:lnTo>
                <a:lnTo>
                  <a:pt x="110" y="130"/>
                </a:lnTo>
                <a:lnTo>
                  <a:pt x="111" y="130"/>
                </a:lnTo>
                <a:lnTo>
                  <a:pt x="111" y="132"/>
                </a:lnTo>
                <a:lnTo>
                  <a:pt x="111" y="132"/>
                </a:lnTo>
                <a:lnTo>
                  <a:pt x="110" y="134"/>
                </a:lnTo>
                <a:lnTo>
                  <a:pt x="110" y="135"/>
                </a:lnTo>
                <a:lnTo>
                  <a:pt x="110" y="135"/>
                </a:lnTo>
                <a:lnTo>
                  <a:pt x="111" y="135"/>
                </a:lnTo>
                <a:lnTo>
                  <a:pt x="111" y="136"/>
                </a:lnTo>
                <a:lnTo>
                  <a:pt x="111" y="136"/>
                </a:lnTo>
                <a:lnTo>
                  <a:pt x="110" y="137"/>
                </a:lnTo>
                <a:lnTo>
                  <a:pt x="110" y="137"/>
                </a:lnTo>
                <a:lnTo>
                  <a:pt x="110" y="138"/>
                </a:lnTo>
                <a:lnTo>
                  <a:pt x="110" y="138"/>
                </a:lnTo>
                <a:lnTo>
                  <a:pt x="110" y="139"/>
                </a:lnTo>
                <a:lnTo>
                  <a:pt x="109" y="139"/>
                </a:lnTo>
                <a:lnTo>
                  <a:pt x="109" y="139"/>
                </a:lnTo>
                <a:lnTo>
                  <a:pt x="109" y="140"/>
                </a:lnTo>
                <a:lnTo>
                  <a:pt x="109" y="140"/>
                </a:lnTo>
                <a:lnTo>
                  <a:pt x="109" y="141"/>
                </a:lnTo>
                <a:lnTo>
                  <a:pt x="109" y="141"/>
                </a:lnTo>
                <a:lnTo>
                  <a:pt x="109" y="141"/>
                </a:lnTo>
                <a:lnTo>
                  <a:pt x="108" y="142"/>
                </a:lnTo>
                <a:lnTo>
                  <a:pt x="108" y="142"/>
                </a:lnTo>
                <a:lnTo>
                  <a:pt x="108" y="142"/>
                </a:lnTo>
                <a:lnTo>
                  <a:pt x="107" y="143"/>
                </a:lnTo>
                <a:lnTo>
                  <a:pt x="107" y="143"/>
                </a:lnTo>
                <a:lnTo>
                  <a:pt x="107" y="144"/>
                </a:lnTo>
                <a:lnTo>
                  <a:pt x="107" y="144"/>
                </a:lnTo>
                <a:lnTo>
                  <a:pt x="107" y="144"/>
                </a:lnTo>
                <a:lnTo>
                  <a:pt x="106" y="145"/>
                </a:lnTo>
                <a:lnTo>
                  <a:pt x="106" y="145"/>
                </a:lnTo>
                <a:lnTo>
                  <a:pt x="106" y="145"/>
                </a:lnTo>
                <a:lnTo>
                  <a:pt x="105" y="145"/>
                </a:lnTo>
                <a:lnTo>
                  <a:pt x="105" y="146"/>
                </a:lnTo>
                <a:lnTo>
                  <a:pt x="105" y="146"/>
                </a:lnTo>
                <a:lnTo>
                  <a:pt x="106" y="146"/>
                </a:lnTo>
                <a:lnTo>
                  <a:pt x="105" y="147"/>
                </a:lnTo>
                <a:lnTo>
                  <a:pt x="105" y="147"/>
                </a:lnTo>
                <a:lnTo>
                  <a:pt x="105" y="148"/>
                </a:lnTo>
                <a:lnTo>
                  <a:pt x="105" y="148"/>
                </a:lnTo>
                <a:lnTo>
                  <a:pt x="105" y="149"/>
                </a:lnTo>
                <a:lnTo>
                  <a:pt x="105" y="149"/>
                </a:lnTo>
                <a:lnTo>
                  <a:pt x="104" y="150"/>
                </a:lnTo>
                <a:lnTo>
                  <a:pt x="104" y="150"/>
                </a:lnTo>
                <a:lnTo>
                  <a:pt x="104" y="150"/>
                </a:lnTo>
                <a:lnTo>
                  <a:pt x="103" y="151"/>
                </a:lnTo>
                <a:lnTo>
                  <a:pt x="103" y="151"/>
                </a:lnTo>
                <a:lnTo>
                  <a:pt x="103" y="151"/>
                </a:lnTo>
                <a:lnTo>
                  <a:pt x="103" y="152"/>
                </a:lnTo>
                <a:lnTo>
                  <a:pt x="103" y="152"/>
                </a:lnTo>
                <a:lnTo>
                  <a:pt x="103" y="153"/>
                </a:lnTo>
                <a:lnTo>
                  <a:pt x="102" y="153"/>
                </a:lnTo>
                <a:lnTo>
                  <a:pt x="102" y="153"/>
                </a:lnTo>
                <a:lnTo>
                  <a:pt x="102" y="154"/>
                </a:lnTo>
                <a:lnTo>
                  <a:pt x="102" y="154"/>
                </a:lnTo>
                <a:lnTo>
                  <a:pt x="101" y="154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0" y="155"/>
                </a:lnTo>
                <a:lnTo>
                  <a:pt x="100" y="156"/>
                </a:lnTo>
                <a:lnTo>
                  <a:pt x="100" y="157"/>
                </a:lnTo>
                <a:lnTo>
                  <a:pt x="99" y="157"/>
                </a:lnTo>
                <a:lnTo>
                  <a:pt x="100" y="157"/>
                </a:lnTo>
                <a:lnTo>
                  <a:pt x="100" y="158"/>
                </a:lnTo>
                <a:lnTo>
                  <a:pt x="99" y="158"/>
                </a:lnTo>
                <a:lnTo>
                  <a:pt x="99" y="159"/>
                </a:lnTo>
                <a:lnTo>
                  <a:pt x="99" y="159"/>
                </a:lnTo>
                <a:lnTo>
                  <a:pt x="99" y="159"/>
                </a:lnTo>
                <a:lnTo>
                  <a:pt x="99" y="159"/>
                </a:lnTo>
                <a:lnTo>
                  <a:pt x="99" y="159"/>
                </a:lnTo>
                <a:lnTo>
                  <a:pt x="98" y="159"/>
                </a:lnTo>
                <a:lnTo>
                  <a:pt x="98" y="159"/>
                </a:lnTo>
                <a:lnTo>
                  <a:pt x="97" y="159"/>
                </a:lnTo>
                <a:lnTo>
                  <a:pt x="97" y="158"/>
                </a:lnTo>
                <a:lnTo>
                  <a:pt x="97" y="158"/>
                </a:lnTo>
                <a:lnTo>
                  <a:pt x="96" y="158"/>
                </a:lnTo>
                <a:lnTo>
                  <a:pt x="96" y="158"/>
                </a:lnTo>
                <a:lnTo>
                  <a:pt x="95" y="157"/>
                </a:lnTo>
                <a:lnTo>
                  <a:pt x="95" y="157"/>
                </a:lnTo>
                <a:lnTo>
                  <a:pt x="95" y="156"/>
                </a:lnTo>
                <a:lnTo>
                  <a:pt x="95" y="155"/>
                </a:lnTo>
                <a:lnTo>
                  <a:pt x="94" y="155"/>
                </a:lnTo>
                <a:lnTo>
                  <a:pt x="94" y="155"/>
                </a:lnTo>
                <a:lnTo>
                  <a:pt x="94" y="154"/>
                </a:lnTo>
                <a:lnTo>
                  <a:pt x="94" y="154"/>
                </a:lnTo>
                <a:lnTo>
                  <a:pt x="93" y="154"/>
                </a:lnTo>
                <a:lnTo>
                  <a:pt x="92" y="154"/>
                </a:lnTo>
                <a:lnTo>
                  <a:pt x="92" y="153"/>
                </a:lnTo>
                <a:lnTo>
                  <a:pt x="91" y="153"/>
                </a:lnTo>
                <a:lnTo>
                  <a:pt x="91" y="153"/>
                </a:lnTo>
                <a:lnTo>
                  <a:pt x="90" y="153"/>
                </a:lnTo>
                <a:lnTo>
                  <a:pt x="90" y="152"/>
                </a:lnTo>
                <a:lnTo>
                  <a:pt x="90" y="152"/>
                </a:lnTo>
                <a:lnTo>
                  <a:pt x="90" y="151"/>
                </a:lnTo>
                <a:lnTo>
                  <a:pt x="90" y="151"/>
                </a:lnTo>
                <a:lnTo>
                  <a:pt x="89" y="151"/>
                </a:lnTo>
                <a:lnTo>
                  <a:pt x="89" y="150"/>
                </a:lnTo>
                <a:lnTo>
                  <a:pt x="89" y="150"/>
                </a:lnTo>
                <a:lnTo>
                  <a:pt x="88" y="150"/>
                </a:lnTo>
                <a:lnTo>
                  <a:pt x="88" y="150"/>
                </a:lnTo>
                <a:lnTo>
                  <a:pt x="88" y="149"/>
                </a:lnTo>
                <a:lnTo>
                  <a:pt x="87" y="149"/>
                </a:lnTo>
                <a:lnTo>
                  <a:pt x="87" y="149"/>
                </a:lnTo>
                <a:lnTo>
                  <a:pt x="87" y="148"/>
                </a:lnTo>
                <a:lnTo>
                  <a:pt x="86" y="148"/>
                </a:lnTo>
                <a:lnTo>
                  <a:pt x="86" y="148"/>
                </a:lnTo>
                <a:lnTo>
                  <a:pt x="86" y="147"/>
                </a:lnTo>
                <a:lnTo>
                  <a:pt x="86" y="147"/>
                </a:lnTo>
                <a:lnTo>
                  <a:pt x="85" y="147"/>
                </a:lnTo>
                <a:lnTo>
                  <a:pt x="85" y="146"/>
                </a:lnTo>
                <a:lnTo>
                  <a:pt x="84" y="146"/>
                </a:lnTo>
                <a:lnTo>
                  <a:pt x="84" y="146"/>
                </a:lnTo>
                <a:lnTo>
                  <a:pt x="83" y="146"/>
                </a:lnTo>
                <a:lnTo>
                  <a:pt x="83" y="146"/>
                </a:lnTo>
                <a:lnTo>
                  <a:pt x="82" y="146"/>
                </a:lnTo>
                <a:lnTo>
                  <a:pt x="82" y="146"/>
                </a:lnTo>
                <a:lnTo>
                  <a:pt x="82" y="146"/>
                </a:lnTo>
                <a:lnTo>
                  <a:pt x="82" y="146"/>
                </a:lnTo>
                <a:lnTo>
                  <a:pt x="81" y="145"/>
                </a:lnTo>
                <a:lnTo>
                  <a:pt x="81" y="145"/>
                </a:lnTo>
                <a:lnTo>
                  <a:pt x="80" y="145"/>
                </a:lnTo>
                <a:lnTo>
                  <a:pt x="80" y="145"/>
                </a:lnTo>
                <a:lnTo>
                  <a:pt x="79" y="144"/>
                </a:lnTo>
                <a:lnTo>
                  <a:pt x="79" y="144"/>
                </a:lnTo>
                <a:lnTo>
                  <a:pt x="79" y="144"/>
                </a:lnTo>
                <a:lnTo>
                  <a:pt x="78" y="144"/>
                </a:lnTo>
                <a:lnTo>
                  <a:pt x="78" y="143"/>
                </a:lnTo>
                <a:lnTo>
                  <a:pt x="78" y="143"/>
                </a:lnTo>
                <a:lnTo>
                  <a:pt x="78" y="143"/>
                </a:lnTo>
                <a:lnTo>
                  <a:pt x="77" y="143"/>
                </a:lnTo>
                <a:lnTo>
                  <a:pt x="76" y="143"/>
                </a:lnTo>
                <a:lnTo>
                  <a:pt x="76" y="143"/>
                </a:lnTo>
                <a:lnTo>
                  <a:pt x="75" y="143"/>
                </a:lnTo>
                <a:lnTo>
                  <a:pt x="74" y="143"/>
                </a:lnTo>
                <a:lnTo>
                  <a:pt x="74" y="143"/>
                </a:lnTo>
                <a:lnTo>
                  <a:pt x="74" y="143"/>
                </a:lnTo>
                <a:lnTo>
                  <a:pt x="73" y="143"/>
                </a:lnTo>
                <a:lnTo>
                  <a:pt x="72" y="142"/>
                </a:lnTo>
                <a:lnTo>
                  <a:pt x="72" y="142"/>
                </a:lnTo>
                <a:lnTo>
                  <a:pt x="71" y="142"/>
                </a:lnTo>
                <a:lnTo>
                  <a:pt x="71" y="141"/>
                </a:lnTo>
                <a:lnTo>
                  <a:pt x="71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69" y="141"/>
                </a:lnTo>
                <a:lnTo>
                  <a:pt x="69" y="141"/>
                </a:lnTo>
                <a:lnTo>
                  <a:pt x="69" y="140"/>
                </a:lnTo>
                <a:lnTo>
                  <a:pt x="69" y="140"/>
                </a:lnTo>
                <a:lnTo>
                  <a:pt x="68" y="140"/>
                </a:lnTo>
                <a:lnTo>
                  <a:pt x="68" y="140"/>
                </a:lnTo>
                <a:lnTo>
                  <a:pt x="67" y="139"/>
                </a:lnTo>
                <a:lnTo>
                  <a:pt x="67" y="139"/>
                </a:lnTo>
                <a:lnTo>
                  <a:pt x="66" y="139"/>
                </a:lnTo>
                <a:lnTo>
                  <a:pt x="65" y="139"/>
                </a:lnTo>
                <a:lnTo>
                  <a:pt x="65" y="139"/>
                </a:lnTo>
                <a:lnTo>
                  <a:pt x="65" y="139"/>
                </a:lnTo>
                <a:lnTo>
                  <a:pt x="64" y="139"/>
                </a:lnTo>
                <a:lnTo>
                  <a:pt x="64" y="139"/>
                </a:lnTo>
                <a:lnTo>
                  <a:pt x="63" y="138"/>
                </a:lnTo>
                <a:lnTo>
                  <a:pt x="63" y="138"/>
                </a:lnTo>
                <a:lnTo>
                  <a:pt x="62" y="138"/>
                </a:lnTo>
                <a:lnTo>
                  <a:pt x="62" y="137"/>
                </a:lnTo>
                <a:lnTo>
                  <a:pt x="62" y="137"/>
                </a:lnTo>
                <a:lnTo>
                  <a:pt x="62" y="136"/>
                </a:lnTo>
                <a:lnTo>
                  <a:pt x="61" y="135"/>
                </a:lnTo>
                <a:lnTo>
                  <a:pt x="61" y="135"/>
                </a:lnTo>
                <a:lnTo>
                  <a:pt x="61" y="134"/>
                </a:lnTo>
                <a:lnTo>
                  <a:pt x="61" y="134"/>
                </a:lnTo>
                <a:lnTo>
                  <a:pt x="61" y="134"/>
                </a:lnTo>
                <a:lnTo>
                  <a:pt x="61" y="133"/>
                </a:lnTo>
                <a:lnTo>
                  <a:pt x="61" y="133"/>
                </a:lnTo>
                <a:lnTo>
                  <a:pt x="60" y="132"/>
                </a:lnTo>
                <a:lnTo>
                  <a:pt x="60" y="132"/>
                </a:lnTo>
                <a:lnTo>
                  <a:pt x="60" y="131"/>
                </a:lnTo>
                <a:lnTo>
                  <a:pt x="60" y="131"/>
                </a:lnTo>
                <a:lnTo>
                  <a:pt x="60" y="130"/>
                </a:lnTo>
                <a:lnTo>
                  <a:pt x="59" y="130"/>
                </a:lnTo>
                <a:lnTo>
                  <a:pt x="59" y="130"/>
                </a:lnTo>
                <a:lnTo>
                  <a:pt x="59" y="129"/>
                </a:lnTo>
                <a:lnTo>
                  <a:pt x="58" y="128"/>
                </a:lnTo>
                <a:lnTo>
                  <a:pt x="58" y="128"/>
                </a:lnTo>
                <a:lnTo>
                  <a:pt x="58" y="128"/>
                </a:lnTo>
                <a:lnTo>
                  <a:pt x="58" y="127"/>
                </a:lnTo>
                <a:lnTo>
                  <a:pt x="58" y="127"/>
                </a:lnTo>
                <a:lnTo>
                  <a:pt x="57" y="127"/>
                </a:lnTo>
                <a:lnTo>
                  <a:pt x="57" y="127"/>
                </a:lnTo>
                <a:lnTo>
                  <a:pt x="57" y="127"/>
                </a:lnTo>
                <a:lnTo>
                  <a:pt x="56" y="127"/>
                </a:lnTo>
                <a:lnTo>
                  <a:pt x="56" y="127"/>
                </a:lnTo>
                <a:lnTo>
                  <a:pt x="55" y="126"/>
                </a:lnTo>
                <a:lnTo>
                  <a:pt x="55" y="126"/>
                </a:lnTo>
                <a:lnTo>
                  <a:pt x="55" y="126"/>
                </a:lnTo>
                <a:lnTo>
                  <a:pt x="54" y="126"/>
                </a:lnTo>
                <a:lnTo>
                  <a:pt x="54" y="126"/>
                </a:lnTo>
                <a:lnTo>
                  <a:pt x="53" y="126"/>
                </a:lnTo>
                <a:lnTo>
                  <a:pt x="53" y="126"/>
                </a:lnTo>
                <a:lnTo>
                  <a:pt x="53" y="125"/>
                </a:lnTo>
                <a:lnTo>
                  <a:pt x="52" y="125"/>
                </a:lnTo>
                <a:lnTo>
                  <a:pt x="52" y="125"/>
                </a:lnTo>
                <a:lnTo>
                  <a:pt x="52" y="124"/>
                </a:lnTo>
                <a:lnTo>
                  <a:pt x="51" y="124"/>
                </a:lnTo>
                <a:lnTo>
                  <a:pt x="51" y="124"/>
                </a:lnTo>
                <a:lnTo>
                  <a:pt x="51" y="123"/>
                </a:lnTo>
                <a:lnTo>
                  <a:pt x="50" y="123"/>
                </a:lnTo>
                <a:lnTo>
                  <a:pt x="50" y="122"/>
                </a:lnTo>
                <a:lnTo>
                  <a:pt x="50" y="121"/>
                </a:lnTo>
                <a:lnTo>
                  <a:pt x="49" y="121"/>
                </a:lnTo>
                <a:lnTo>
                  <a:pt x="49" y="121"/>
                </a:lnTo>
                <a:lnTo>
                  <a:pt x="49" y="121"/>
                </a:lnTo>
                <a:lnTo>
                  <a:pt x="49" y="120"/>
                </a:lnTo>
                <a:lnTo>
                  <a:pt x="49" y="120"/>
                </a:lnTo>
                <a:lnTo>
                  <a:pt x="49" y="119"/>
                </a:lnTo>
                <a:lnTo>
                  <a:pt x="48" y="119"/>
                </a:lnTo>
                <a:lnTo>
                  <a:pt x="48" y="119"/>
                </a:lnTo>
                <a:lnTo>
                  <a:pt x="47" y="119"/>
                </a:lnTo>
                <a:lnTo>
                  <a:pt x="47" y="119"/>
                </a:lnTo>
                <a:lnTo>
                  <a:pt x="47" y="118"/>
                </a:lnTo>
                <a:lnTo>
                  <a:pt x="47" y="118"/>
                </a:lnTo>
                <a:lnTo>
                  <a:pt x="46" y="117"/>
                </a:lnTo>
                <a:lnTo>
                  <a:pt x="46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4" y="117"/>
                </a:lnTo>
                <a:lnTo>
                  <a:pt x="44" y="116"/>
                </a:lnTo>
                <a:lnTo>
                  <a:pt x="43" y="116"/>
                </a:lnTo>
                <a:lnTo>
                  <a:pt x="43" y="116"/>
                </a:lnTo>
                <a:lnTo>
                  <a:pt x="42" y="116"/>
                </a:lnTo>
                <a:lnTo>
                  <a:pt x="42" y="116"/>
                </a:lnTo>
                <a:lnTo>
                  <a:pt x="41" y="116"/>
                </a:lnTo>
                <a:lnTo>
                  <a:pt x="41" y="115"/>
                </a:lnTo>
                <a:lnTo>
                  <a:pt x="40" y="115"/>
                </a:lnTo>
                <a:lnTo>
                  <a:pt x="40" y="114"/>
                </a:lnTo>
                <a:lnTo>
                  <a:pt x="40" y="114"/>
                </a:lnTo>
                <a:lnTo>
                  <a:pt x="39" y="114"/>
                </a:lnTo>
                <a:lnTo>
                  <a:pt x="39" y="115"/>
                </a:lnTo>
                <a:lnTo>
                  <a:pt x="38" y="115"/>
                </a:lnTo>
                <a:lnTo>
                  <a:pt x="38" y="114"/>
                </a:lnTo>
                <a:lnTo>
                  <a:pt x="37" y="114"/>
                </a:lnTo>
                <a:lnTo>
                  <a:pt x="37" y="114"/>
                </a:lnTo>
                <a:lnTo>
                  <a:pt x="36" y="115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5" y="114"/>
                </a:lnTo>
                <a:lnTo>
                  <a:pt x="35" y="114"/>
                </a:lnTo>
                <a:lnTo>
                  <a:pt x="34" y="114"/>
                </a:lnTo>
                <a:lnTo>
                  <a:pt x="34" y="114"/>
                </a:lnTo>
                <a:lnTo>
                  <a:pt x="34" y="114"/>
                </a:lnTo>
                <a:lnTo>
                  <a:pt x="34" y="113"/>
                </a:lnTo>
                <a:lnTo>
                  <a:pt x="33" y="113"/>
                </a:lnTo>
                <a:lnTo>
                  <a:pt x="33" y="113"/>
                </a:lnTo>
                <a:lnTo>
                  <a:pt x="33" y="113"/>
                </a:lnTo>
                <a:lnTo>
                  <a:pt x="33" y="112"/>
                </a:lnTo>
                <a:lnTo>
                  <a:pt x="33" y="111"/>
                </a:lnTo>
                <a:lnTo>
                  <a:pt x="33" y="111"/>
                </a:lnTo>
                <a:lnTo>
                  <a:pt x="34" y="111"/>
                </a:lnTo>
                <a:lnTo>
                  <a:pt x="34" y="110"/>
                </a:lnTo>
                <a:lnTo>
                  <a:pt x="34" y="110"/>
                </a:lnTo>
                <a:lnTo>
                  <a:pt x="34" y="110"/>
                </a:lnTo>
                <a:lnTo>
                  <a:pt x="34" y="109"/>
                </a:lnTo>
                <a:lnTo>
                  <a:pt x="34" y="109"/>
                </a:lnTo>
                <a:lnTo>
                  <a:pt x="34" y="109"/>
                </a:lnTo>
                <a:lnTo>
                  <a:pt x="34" y="109"/>
                </a:lnTo>
                <a:lnTo>
                  <a:pt x="34" y="108"/>
                </a:lnTo>
                <a:lnTo>
                  <a:pt x="34" y="108"/>
                </a:lnTo>
                <a:lnTo>
                  <a:pt x="34" y="107"/>
                </a:lnTo>
                <a:lnTo>
                  <a:pt x="34" y="107"/>
                </a:lnTo>
                <a:lnTo>
                  <a:pt x="34" y="106"/>
                </a:lnTo>
                <a:lnTo>
                  <a:pt x="34" y="106"/>
                </a:lnTo>
                <a:lnTo>
                  <a:pt x="34" y="105"/>
                </a:lnTo>
                <a:lnTo>
                  <a:pt x="33" y="105"/>
                </a:lnTo>
                <a:lnTo>
                  <a:pt x="33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1" y="105"/>
                </a:lnTo>
                <a:lnTo>
                  <a:pt x="31" y="104"/>
                </a:lnTo>
                <a:lnTo>
                  <a:pt x="30" y="104"/>
                </a:lnTo>
                <a:lnTo>
                  <a:pt x="30" y="104"/>
                </a:lnTo>
                <a:lnTo>
                  <a:pt x="29" y="104"/>
                </a:lnTo>
                <a:lnTo>
                  <a:pt x="29" y="103"/>
                </a:lnTo>
                <a:lnTo>
                  <a:pt x="28" y="103"/>
                </a:lnTo>
                <a:lnTo>
                  <a:pt x="28" y="102"/>
                </a:lnTo>
                <a:lnTo>
                  <a:pt x="28" y="102"/>
                </a:lnTo>
                <a:lnTo>
                  <a:pt x="27" y="101"/>
                </a:lnTo>
                <a:lnTo>
                  <a:pt x="27" y="101"/>
                </a:lnTo>
                <a:lnTo>
                  <a:pt x="26" y="101"/>
                </a:lnTo>
                <a:lnTo>
                  <a:pt x="26" y="100"/>
                </a:lnTo>
                <a:lnTo>
                  <a:pt x="26" y="100"/>
                </a:lnTo>
                <a:lnTo>
                  <a:pt x="26" y="100"/>
                </a:lnTo>
                <a:lnTo>
                  <a:pt x="26" y="100"/>
                </a:lnTo>
                <a:lnTo>
                  <a:pt x="25" y="100"/>
                </a:lnTo>
                <a:lnTo>
                  <a:pt x="25" y="99"/>
                </a:lnTo>
                <a:lnTo>
                  <a:pt x="25" y="99"/>
                </a:lnTo>
                <a:lnTo>
                  <a:pt x="25" y="99"/>
                </a:lnTo>
                <a:lnTo>
                  <a:pt x="24" y="99"/>
                </a:lnTo>
                <a:lnTo>
                  <a:pt x="24" y="98"/>
                </a:lnTo>
                <a:lnTo>
                  <a:pt x="24" y="98"/>
                </a:lnTo>
                <a:lnTo>
                  <a:pt x="23" y="98"/>
                </a:lnTo>
                <a:lnTo>
                  <a:pt x="23" y="98"/>
                </a:lnTo>
                <a:lnTo>
                  <a:pt x="22" y="98"/>
                </a:lnTo>
                <a:lnTo>
                  <a:pt x="22" y="98"/>
                </a:lnTo>
                <a:lnTo>
                  <a:pt x="21" y="97"/>
                </a:lnTo>
                <a:lnTo>
                  <a:pt x="21" y="97"/>
                </a:lnTo>
                <a:lnTo>
                  <a:pt x="20" y="97"/>
                </a:lnTo>
                <a:lnTo>
                  <a:pt x="20" y="97"/>
                </a:lnTo>
                <a:lnTo>
                  <a:pt x="20" y="97"/>
                </a:lnTo>
                <a:lnTo>
                  <a:pt x="19" y="96"/>
                </a:lnTo>
                <a:lnTo>
                  <a:pt x="19" y="96"/>
                </a:lnTo>
                <a:lnTo>
                  <a:pt x="18" y="96"/>
                </a:lnTo>
                <a:lnTo>
                  <a:pt x="17" y="96"/>
                </a:lnTo>
                <a:lnTo>
                  <a:pt x="17" y="96"/>
                </a:lnTo>
                <a:lnTo>
                  <a:pt x="16" y="95"/>
                </a:lnTo>
                <a:lnTo>
                  <a:pt x="16" y="95"/>
                </a:lnTo>
                <a:lnTo>
                  <a:pt x="16" y="95"/>
                </a:lnTo>
                <a:lnTo>
                  <a:pt x="15" y="94"/>
                </a:lnTo>
                <a:lnTo>
                  <a:pt x="15" y="94"/>
                </a:lnTo>
                <a:lnTo>
                  <a:pt x="15" y="94"/>
                </a:lnTo>
                <a:lnTo>
                  <a:pt x="14" y="94"/>
                </a:lnTo>
                <a:lnTo>
                  <a:pt x="13" y="93"/>
                </a:lnTo>
                <a:lnTo>
                  <a:pt x="13" y="93"/>
                </a:lnTo>
                <a:lnTo>
                  <a:pt x="12" y="92"/>
                </a:lnTo>
                <a:lnTo>
                  <a:pt x="12" y="92"/>
                </a:lnTo>
                <a:lnTo>
                  <a:pt x="11" y="92"/>
                </a:lnTo>
                <a:lnTo>
                  <a:pt x="11" y="92"/>
                </a:lnTo>
                <a:lnTo>
                  <a:pt x="10" y="92"/>
                </a:lnTo>
                <a:lnTo>
                  <a:pt x="9" y="92"/>
                </a:lnTo>
                <a:lnTo>
                  <a:pt x="9" y="92"/>
                </a:lnTo>
                <a:lnTo>
                  <a:pt x="8" y="91"/>
                </a:lnTo>
                <a:lnTo>
                  <a:pt x="7" y="91"/>
                </a:lnTo>
                <a:lnTo>
                  <a:pt x="7" y="91"/>
                </a:lnTo>
                <a:lnTo>
                  <a:pt x="7" y="91"/>
                </a:lnTo>
                <a:lnTo>
                  <a:pt x="6" y="91"/>
                </a:lnTo>
                <a:lnTo>
                  <a:pt x="5" y="91"/>
                </a:lnTo>
                <a:lnTo>
                  <a:pt x="4" y="91"/>
                </a:lnTo>
                <a:lnTo>
                  <a:pt x="4" y="91"/>
                </a:lnTo>
                <a:lnTo>
                  <a:pt x="3" y="90"/>
                </a:lnTo>
                <a:lnTo>
                  <a:pt x="3" y="90"/>
                </a:lnTo>
                <a:lnTo>
                  <a:pt x="2" y="90"/>
                </a:lnTo>
                <a:lnTo>
                  <a:pt x="2" y="89"/>
                </a:lnTo>
                <a:lnTo>
                  <a:pt x="1" y="89"/>
                </a:lnTo>
                <a:lnTo>
                  <a:pt x="1" y="89"/>
                </a:lnTo>
                <a:lnTo>
                  <a:pt x="0" y="88"/>
                </a:lnTo>
                <a:lnTo>
                  <a:pt x="0" y="88"/>
                </a:lnTo>
                <a:lnTo>
                  <a:pt x="0" y="87"/>
                </a:lnTo>
                <a:lnTo>
                  <a:pt x="0" y="87"/>
                </a:lnTo>
                <a:lnTo>
                  <a:pt x="0" y="87"/>
                </a:lnTo>
                <a:lnTo>
                  <a:pt x="0" y="86"/>
                </a:lnTo>
                <a:lnTo>
                  <a:pt x="0" y="86"/>
                </a:lnTo>
                <a:lnTo>
                  <a:pt x="0" y="85"/>
                </a:lnTo>
                <a:lnTo>
                  <a:pt x="0" y="85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1" y="83"/>
                </a:lnTo>
                <a:lnTo>
                  <a:pt x="1" y="82"/>
                </a:lnTo>
                <a:lnTo>
                  <a:pt x="1" y="82"/>
                </a:lnTo>
                <a:lnTo>
                  <a:pt x="1" y="81"/>
                </a:lnTo>
                <a:lnTo>
                  <a:pt x="1" y="81"/>
                </a:lnTo>
                <a:lnTo>
                  <a:pt x="1" y="80"/>
                </a:lnTo>
                <a:lnTo>
                  <a:pt x="1" y="80"/>
                </a:lnTo>
                <a:lnTo>
                  <a:pt x="1" y="80"/>
                </a:lnTo>
                <a:lnTo>
                  <a:pt x="1" y="79"/>
                </a:lnTo>
                <a:lnTo>
                  <a:pt x="1" y="79"/>
                </a:lnTo>
                <a:lnTo>
                  <a:pt x="1" y="78"/>
                </a:lnTo>
                <a:lnTo>
                  <a:pt x="2" y="78"/>
                </a:lnTo>
                <a:lnTo>
                  <a:pt x="2" y="77"/>
                </a:lnTo>
                <a:lnTo>
                  <a:pt x="2" y="77"/>
                </a:lnTo>
                <a:lnTo>
                  <a:pt x="3" y="76"/>
                </a:lnTo>
                <a:lnTo>
                  <a:pt x="3" y="76"/>
                </a:lnTo>
                <a:lnTo>
                  <a:pt x="3" y="75"/>
                </a:lnTo>
                <a:lnTo>
                  <a:pt x="3" y="75"/>
                </a:lnTo>
                <a:lnTo>
                  <a:pt x="4" y="74"/>
                </a:lnTo>
                <a:lnTo>
                  <a:pt x="4" y="73"/>
                </a:lnTo>
                <a:lnTo>
                  <a:pt x="4" y="72"/>
                </a:lnTo>
                <a:lnTo>
                  <a:pt x="4" y="72"/>
                </a:lnTo>
                <a:lnTo>
                  <a:pt x="5" y="71"/>
                </a:lnTo>
                <a:lnTo>
                  <a:pt x="5" y="71"/>
                </a:lnTo>
                <a:lnTo>
                  <a:pt x="5" y="71"/>
                </a:lnTo>
                <a:lnTo>
                  <a:pt x="6" y="71"/>
                </a:lnTo>
                <a:lnTo>
                  <a:pt x="6" y="70"/>
                </a:lnTo>
                <a:lnTo>
                  <a:pt x="6" y="70"/>
                </a:lnTo>
                <a:lnTo>
                  <a:pt x="6" y="69"/>
                </a:lnTo>
                <a:lnTo>
                  <a:pt x="7" y="69"/>
                </a:lnTo>
                <a:lnTo>
                  <a:pt x="7" y="69"/>
                </a:lnTo>
                <a:lnTo>
                  <a:pt x="7" y="68"/>
                </a:lnTo>
                <a:lnTo>
                  <a:pt x="7" y="68"/>
                </a:lnTo>
                <a:lnTo>
                  <a:pt x="7" y="67"/>
                </a:lnTo>
                <a:lnTo>
                  <a:pt x="7" y="67"/>
                </a:lnTo>
                <a:lnTo>
                  <a:pt x="7" y="67"/>
                </a:lnTo>
                <a:lnTo>
                  <a:pt x="8" y="66"/>
                </a:lnTo>
                <a:lnTo>
                  <a:pt x="8" y="66"/>
                </a:lnTo>
                <a:lnTo>
                  <a:pt x="8" y="66"/>
                </a:lnTo>
                <a:lnTo>
                  <a:pt x="9" y="66"/>
                </a:lnTo>
                <a:lnTo>
                  <a:pt x="9" y="65"/>
                </a:lnTo>
                <a:lnTo>
                  <a:pt x="9" y="64"/>
                </a:lnTo>
                <a:lnTo>
                  <a:pt x="10" y="64"/>
                </a:lnTo>
                <a:lnTo>
                  <a:pt x="10" y="63"/>
                </a:lnTo>
                <a:lnTo>
                  <a:pt x="11" y="63"/>
                </a:lnTo>
                <a:lnTo>
                  <a:pt x="11" y="62"/>
                </a:lnTo>
                <a:lnTo>
                  <a:pt x="11" y="62"/>
                </a:lnTo>
                <a:lnTo>
                  <a:pt x="11" y="61"/>
                </a:lnTo>
                <a:lnTo>
                  <a:pt x="12" y="61"/>
                </a:lnTo>
                <a:lnTo>
                  <a:pt x="12" y="60"/>
                </a:lnTo>
                <a:lnTo>
                  <a:pt x="13" y="60"/>
                </a:lnTo>
                <a:lnTo>
                  <a:pt x="13" y="60"/>
                </a:lnTo>
                <a:lnTo>
                  <a:pt x="14" y="59"/>
                </a:lnTo>
                <a:lnTo>
                  <a:pt x="14" y="59"/>
                </a:lnTo>
                <a:lnTo>
                  <a:pt x="14" y="59"/>
                </a:lnTo>
                <a:lnTo>
                  <a:pt x="14" y="58"/>
                </a:lnTo>
                <a:lnTo>
                  <a:pt x="14" y="58"/>
                </a:lnTo>
                <a:lnTo>
                  <a:pt x="15" y="58"/>
                </a:lnTo>
                <a:lnTo>
                  <a:pt x="15" y="57"/>
                </a:lnTo>
                <a:lnTo>
                  <a:pt x="15" y="57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6" y="56"/>
                </a:lnTo>
                <a:lnTo>
                  <a:pt x="17" y="55"/>
                </a:lnTo>
                <a:lnTo>
                  <a:pt x="17" y="55"/>
                </a:lnTo>
                <a:lnTo>
                  <a:pt x="17" y="55"/>
                </a:lnTo>
                <a:lnTo>
                  <a:pt x="17" y="55"/>
                </a:lnTo>
                <a:lnTo>
                  <a:pt x="17" y="54"/>
                </a:lnTo>
                <a:lnTo>
                  <a:pt x="17" y="54"/>
                </a:lnTo>
                <a:lnTo>
                  <a:pt x="17" y="53"/>
                </a:lnTo>
                <a:lnTo>
                  <a:pt x="17" y="53"/>
                </a:lnTo>
                <a:lnTo>
                  <a:pt x="18" y="53"/>
                </a:lnTo>
                <a:lnTo>
                  <a:pt x="18" y="52"/>
                </a:lnTo>
                <a:lnTo>
                  <a:pt x="18" y="52"/>
                </a:lnTo>
                <a:lnTo>
                  <a:pt x="18" y="51"/>
                </a:lnTo>
                <a:lnTo>
                  <a:pt x="19" y="51"/>
                </a:lnTo>
                <a:lnTo>
                  <a:pt x="19" y="51"/>
                </a:lnTo>
                <a:lnTo>
                  <a:pt x="19" y="50"/>
                </a:lnTo>
                <a:lnTo>
                  <a:pt x="19" y="50"/>
                </a:lnTo>
                <a:lnTo>
                  <a:pt x="19" y="50"/>
                </a:lnTo>
                <a:lnTo>
                  <a:pt x="19" y="49"/>
                </a:lnTo>
                <a:lnTo>
                  <a:pt x="19" y="49"/>
                </a:lnTo>
                <a:lnTo>
                  <a:pt x="20" y="48"/>
                </a:lnTo>
                <a:lnTo>
                  <a:pt x="20" y="48"/>
                </a:lnTo>
                <a:lnTo>
                  <a:pt x="20" y="47"/>
                </a:lnTo>
                <a:lnTo>
                  <a:pt x="20" y="47"/>
                </a:lnTo>
                <a:lnTo>
                  <a:pt x="20" y="46"/>
                </a:lnTo>
                <a:lnTo>
                  <a:pt x="20" y="46"/>
                </a:lnTo>
                <a:lnTo>
                  <a:pt x="20" y="46"/>
                </a:lnTo>
                <a:lnTo>
                  <a:pt x="20" y="45"/>
                </a:lnTo>
                <a:lnTo>
                  <a:pt x="21" y="44"/>
                </a:lnTo>
                <a:lnTo>
                  <a:pt x="21" y="44"/>
                </a:lnTo>
                <a:lnTo>
                  <a:pt x="22" y="44"/>
                </a:lnTo>
                <a:lnTo>
                  <a:pt x="22" y="43"/>
                </a:lnTo>
                <a:lnTo>
                  <a:pt x="22" y="42"/>
                </a:lnTo>
                <a:lnTo>
                  <a:pt x="22" y="42"/>
                </a:lnTo>
                <a:lnTo>
                  <a:pt x="23" y="42"/>
                </a:lnTo>
                <a:lnTo>
                  <a:pt x="23" y="41"/>
                </a:lnTo>
                <a:lnTo>
                  <a:pt x="24" y="41"/>
                </a:lnTo>
                <a:lnTo>
                  <a:pt x="24" y="41"/>
                </a:lnTo>
                <a:lnTo>
                  <a:pt x="24" y="40"/>
                </a:lnTo>
                <a:lnTo>
                  <a:pt x="25" y="40"/>
                </a:lnTo>
                <a:lnTo>
                  <a:pt x="25" y="40"/>
                </a:lnTo>
                <a:lnTo>
                  <a:pt x="26" y="40"/>
                </a:lnTo>
                <a:lnTo>
                  <a:pt x="26" y="39"/>
                </a:lnTo>
                <a:lnTo>
                  <a:pt x="26" y="39"/>
                </a:lnTo>
                <a:lnTo>
                  <a:pt x="26" y="38"/>
                </a:lnTo>
                <a:lnTo>
                  <a:pt x="26" y="38"/>
                </a:lnTo>
                <a:lnTo>
                  <a:pt x="26" y="37"/>
                </a:lnTo>
                <a:lnTo>
                  <a:pt x="26" y="37"/>
                </a:lnTo>
                <a:lnTo>
                  <a:pt x="27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7" y="33"/>
                </a:lnTo>
                <a:lnTo>
                  <a:pt x="27" y="32"/>
                </a:lnTo>
                <a:lnTo>
                  <a:pt x="27" y="32"/>
                </a:lnTo>
                <a:lnTo>
                  <a:pt x="27" y="31"/>
                </a:lnTo>
                <a:lnTo>
                  <a:pt x="27" y="31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29"/>
                </a:lnTo>
                <a:lnTo>
                  <a:pt x="27" y="28"/>
                </a:lnTo>
                <a:lnTo>
                  <a:pt x="27" y="28"/>
                </a:lnTo>
                <a:lnTo>
                  <a:pt x="27" y="27"/>
                </a:lnTo>
                <a:lnTo>
                  <a:pt x="27" y="27"/>
                </a:lnTo>
                <a:lnTo>
                  <a:pt x="27" y="26"/>
                </a:lnTo>
                <a:lnTo>
                  <a:pt x="27" y="26"/>
                </a:lnTo>
                <a:lnTo>
                  <a:pt x="27" y="26"/>
                </a:lnTo>
                <a:lnTo>
                  <a:pt x="27" y="25"/>
                </a:lnTo>
                <a:lnTo>
                  <a:pt x="27" y="24"/>
                </a:lnTo>
                <a:lnTo>
                  <a:pt x="27" y="24"/>
                </a:lnTo>
                <a:lnTo>
                  <a:pt x="27" y="23"/>
                </a:lnTo>
                <a:lnTo>
                  <a:pt x="27" y="23"/>
                </a:lnTo>
                <a:lnTo>
                  <a:pt x="27" y="23"/>
                </a:lnTo>
                <a:lnTo>
                  <a:pt x="27" y="22"/>
                </a:lnTo>
                <a:lnTo>
                  <a:pt x="27" y="21"/>
                </a:lnTo>
                <a:lnTo>
                  <a:pt x="28" y="21"/>
                </a:lnTo>
                <a:lnTo>
                  <a:pt x="28" y="21"/>
                </a:lnTo>
                <a:lnTo>
                  <a:pt x="28" y="20"/>
                </a:lnTo>
                <a:lnTo>
                  <a:pt x="28" y="20"/>
                </a:lnTo>
                <a:lnTo>
                  <a:pt x="28" y="19"/>
                </a:lnTo>
                <a:lnTo>
                  <a:pt x="29" y="18"/>
                </a:lnTo>
                <a:lnTo>
                  <a:pt x="28" y="17"/>
                </a:lnTo>
                <a:lnTo>
                  <a:pt x="28" y="17"/>
                </a:lnTo>
                <a:lnTo>
                  <a:pt x="28" y="16"/>
                </a:lnTo>
                <a:lnTo>
                  <a:pt x="28" y="15"/>
                </a:lnTo>
                <a:lnTo>
                  <a:pt x="28" y="15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2"/>
                </a:lnTo>
                <a:lnTo>
                  <a:pt x="28" y="12"/>
                </a:lnTo>
                <a:lnTo>
                  <a:pt x="28" y="12"/>
                </a:lnTo>
                <a:lnTo>
                  <a:pt x="27" y="12"/>
                </a:lnTo>
                <a:lnTo>
                  <a:pt x="27" y="11"/>
                </a:lnTo>
                <a:lnTo>
                  <a:pt x="27" y="11"/>
                </a:lnTo>
                <a:lnTo>
                  <a:pt x="27" y="11"/>
                </a:lnTo>
                <a:lnTo>
                  <a:pt x="27" y="10"/>
                </a:lnTo>
                <a:lnTo>
                  <a:pt x="27" y="10"/>
                </a:lnTo>
                <a:lnTo>
                  <a:pt x="26" y="10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8"/>
                </a:lnTo>
                <a:lnTo>
                  <a:pt x="25" y="8"/>
                </a:lnTo>
                <a:lnTo>
                  <a:pt x="25" y="8"/>
                </a:lnTo>
                <a:lnTo>
                  <a:pt x="25" y="8"/>
                </a:lnTo>
                <a:lnTo>
                  <a:pt x="24" y="8"/>
                </a:lnTo>
                <a:lnTo>
                  <a:pt x="24" y="7"/>
                </a:lnTo>
                <a:lnTo>
                  <a:pt x="24" y="7"/>
                </a:lnTo>
                <a:lnTo>
                  <a:pt x="24" y="7"/>
                </a:lnTo>
                <a:lnTo>
                  <a:pt x="24" y="7"/>
                </a:lnTo>
                <a:lnTo>
                  <a:pt x="24" y="6"/>
                </a:lnTo>
                <a:lnTo>
                  <a:pt x="23" y="6"/>
                </a:lnTo>
                <a:lnTo>
                  <a:pt x="23" y="6"/>
                </a:lnTo>
                <a:lnTo>
                  <a:pt x="22" y="6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1" y="5"/>
                </a:lnTo>
                <a:lnTo>
                  <a:pt x="21" y="5"/>
                </a:lnTo>
                <a:lnTo>
                  <a:pt x="21" y="5"/>
                </a:lnTo>
                <a:lnTo>
                  <a:pt x="21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19" y="4"/>
                </a:lnTo>
                <a:lnTo>
                  <a:pt x="19" y="3"/>
                </a:lnTo>
                <a:lnTo>
                  <a:pt x="19" y="3"/>
                </a:lnTo>
                <a:lnTo>
                  <a:pt x="19" y="3"/>
                </a:lnTo>
                <a:lnTo>
                  <a:pt x="18" y="3"/>
                </a:lnTo>
                <a:lnTo>
                  <a:pt x="18" y="2"/>
                </a:lnTo>
                <a:lnTo>
                  <a:pt x="20" y="2"/>
                </a:lnTo>
                <a:lnTo>
                  <a:pt x="21" y="2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2" y="1"/>
                </a:lnTo>
                <a:lnTo>
                  <a:pt x="22" y="1"/>
                </a:lnTo>
                <a:lnTo>
                  <a:pt x="23" y="1"/>
                </a:lnTo>
                <a:lnTo>
                  <a:pt x="23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5" y="1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close/>
              </a:path>
            </a:pathLst>
          </a:custGeom>
          <a:solidFill>
            <a:srgbClr val="FF99C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45" name="Freeform 132"/>
          <p:cNvSpPr>
            <a:spLocks/>
          </p:cNvSpPr>
          <p:nvPr/>
        </p:nvSpPr>
        <p:spPr bwMode="auto">
          <a:xfrm>
            <a:off x="548386" y="4030311"/>
            <a:ext cx="1160819" cy="1382954"/>
          </a:xfrm>
          <a:custGeom>
            <a:avLst/>
            <a:gdLst>
              <a:gd name="T0" fmla="*/ 87 w 676"/>
              <a:gd name="T1" fmla="*/ 12 h 873"/>
              <a:gd name="T2" fmla="*/ 107 w 676"/>
              <a:gd name="T3" fmla="*/ 62 h 873"/>
              <a:gd name="T4" fmla="*/ 113 w 676"/>
              <a:gd name="T5" fmla="*/ 99 h 873"/>
              <a:gd name="T6" fmla="*/ 115 w 676"/>
              <a:gd name="T7" fmla="*/ 131 h 873"/>
              <a:gd name="T8" fmla="*/ 143 w 676"/>
              <a:gd name="T9" fmla="*/ 157 h 873"/>
              <a:gd name="T10" fmla="*/ 152 w 676"/>
              <a:gd name="T11" fmla="*/ 153 h 873"/>
              <a:gd name="T12" fmla="*/ 175 w 676"/>
              <a:gd name="T13" fmla="*/ 180 h 873"/>
              <a:gd name="T14" fmla="*/ 287 w 676"/>
              <a:gd name="T15" fmla="*/ 175 h 873"/>
              <a:gd name="T16" fmla="*/ 378 w 676"/>
              <a:gd name="T17" fmla="*/ 199 h 873"/>
              <a:gd name="T18" fmla="*/ 520 w 676"/>
              <a:gd name="T19" fmla="*/ 314 h 873"/>
              <a:gd name="T20" fmla="*/ 514 w 676"/>
              <a:gd name="T21" fmla="*/ 435 h 873"/>
              <a:gd name="T22" fmla="*/ 533 w 676"/>
              <a:gd name="T23" fmla="*/ 551 h 873"/>
              <a:gd name="T24" fmla="*/ 630 w 676"/>
              <a:gd name="T25" fmla="*/ 620 h 873"/>
              <a:gd name="T26" fmla="*/ 626 w 676"/>
              <a:gd name="T27" fmla="*/ 755 h 873"/>
              <a:gd name="T28" fmla="*/ 633 w 676"/>
              <a:gd name="T29" fmla="*/ 770 h 873"/>
              <a:gd name="T30" fmla="*/ 629 w 676"/>
              <a:gd name="T31" fmla="*/ 851 h 873"/>
              <a:gd name="T32" fmla="*/ 489 w 676"/>
              <a:gd name="T33" fmla="*/ 872 h 873"/>
              <a:gd name="T34" fmla="*/ 338 w 676"/>
              <a:gd name="T35" fmla="*/ 848 h 873"/>
              <a:gd name="T36" fmla="*/ 314 w 676"/>
              <a:gd name="T37" fmla="*/ 837 h 873"/>
              <a:gd name="T38" fmla="*/ 310 w 676"/>
              <a:gd name="T39" fmla="*/ 806 h 873"/>
              <a:gd name="T40" fmla="*/ 304 w 676"/>
              <a:gd name="T41" fmla="*/ 777 h 873"/>
              <a:gd name="T42" fmla="*/ 292 w 676"/>
              <a:gd name="T43" fmla="*/ 757 h 873"/>
              <a:gd name="T44" fmla="*/ 264 w 676"/>
              <a:gd name="T45" fmla="*/ 733 h 873"/>
              <a:gd name="T46" fmla="*/ 272 w 676"/>
              <a:gd name="T47" fmla="*/ 703 h 873"/>
              <a:gd name="T48" fmla="*/ 234 w 676"/>
              <a:gd name="T49" fmla="*/ 686 h 873"/>
              <a:gd name="T50" fmla="*/ 226 w 676"/>
              <a:gd name="T51" fmla="*/ 652 h 873"/>
              <a:gd name="T52" fmla="*/ 227 w 676"/>
              <a:gd name="T53" fmla="*/ 633 h 873"/>
              <a:gd name="T54" fmla="*/ 247 w 676"/>
              <a:gd name="T55" fmla="*/ 607 h 873"/>
              <a:gd name="T56" fmla="*/ 230 w 676"/>
              <a:gd name="T57" fmla="*/ 582 h 873"/>
              <a:gd name="T58" fmla="*/ 257 w 676"/>
              <a:gd name="T59" fmla="*/ 571 h 873"/>
              <a:gd name="T60" fmla="*/ 222 w 676"/>
              <a:gd name="T61" fmla="*/ 543 h 873"/>
              <a:gd name="T62" fmla="*/ 241 w 676"/>
              <a:gd name="T63" fmla="*/ 530 h 873"/>
              <a:gd name="T64" fmla="*/ 256 w 676"/>
              <a:gd name="T65" fmla="*/ 508 h 873"/>
              <a:gd name="T66" fmla="*/ 222 w 676"/>
              <a:gd name="T67" fmla="*/ 512 h 873"/>
              <a:gd name="T68" fmla="*/ 232 w 676"/>
              <a:gd name="T69" fmla="*/ 483 h 873"/>
              <a:gd name="T70" fmla="*/ 243 w 676"/>
              <a:gd name="T71" fmla="*/ 471 h 873"/>
              <a:gd name="T72" fmla="*/ 251 w 676"/>
              <a:gd name="T73" fmla="*/ 455 h 873"/>
              <a:gd name="T74" fmla="*/ 222 w 676"/>
              <a:gd name="T75" fmla="*/ 433 h 873"/>
              <a:gd name="T76" fmla="*/ 201 w 676"/>
              <a:gd name="T77" fmla="*/ 433 h 873"/>
              <a:gd name="T78" fmla="*/ 185 w 676"/>
              <a:gd name="T79" fmla="*/ 426 h 873"/>
              <a:gd name="T80" fmla="*/ 183 w 676"/>
              <a:gd name="T81" fmla="*/ 399 h 873"/>
              <a:gd name="T82" fmla="*/ 156 w 676"/>
              <a:gd name="T83" fmla="*/ 387 h 873"/>
              <a:gd name="T84" fmla="*/ 147 w 676"/>
              <a:gd name="T85" fmla="*/ 352 h 873"/>
              <a:gd name="T86" fmla="*/ 114 w 676"/>
              <a:gd name="T87" fmla="*/ 354 h 873"/>
              <a:gd name="T88" fmla="*/ 92 w 676"/>
              <a:gd name="T89" fmla="*/ 321 h 873"/>
              <a:gd name="T90" fmla="*/ 121 w 676"/>
              <a:gd name="T91" fmla="*/ 295 h 873"/>
              <a:gd name="T92" fmla="*/ 138 w 676"/>
              <a:gd name="T93" fmla="*/ 275 h 873"/>
              <a:gd name="T94" fmla="*/ 91 w 676"/>
              <a:gd name="T95" fmla="*/ 275 h 873"/>
              <a:gd name="T96" fmla="*/ 93 w 676"/>
              <a:gd name="T97" fmla="*/ 236 h 873"/>
              <a:gd name="T98" fmla="*/ 69 w 676"/>
              <a:gd name="T99" fmla="*/ 230 h 873"/>
              <a:gd name="T100" fmla="*/ 42 w 676"/>
              <a:gd name="T101" fmla="*/ 224 h 873"/>
              <a:gd name="T102" fmla="*/ 34 w 676"/>
              <a:gd name="T103" fmla="*/ 207 h 873"/>
              <a:gd name="T104" fmla="*/ 23 w 676"/>
              <a:gd name="T105" fmla="*/ 193 h 873"/>
              <a:gd name="T106" fmla="*/ 47 w 676"/>
              <a:gd name="T107" fmla="*/ 160 h 873"/>
              <a:gd name="T108" fmla="*/ 16 w 676"/>
              <a:gd name="T109" fmla="*/ 144 h 873"/>
              <a:gd name="T110" fmla="*/ 12 w 676"/>
              <a:gd name="T111" fmla="*/ 110 h 873"/>
              <a:gd name="T112" fmla="*/ 18 w 676"/>
              <a:gd name="T113" fmla="*/ 71 h 873"/>
              <a:gd name="T114" fmla="*/ 0 w 676"/>
              <a:gd name="T115" fmla="*/ 55 h 873"/>
              <a:gd name="T116" fmla="*/ 22 w 676"/>
              <a:gd name="T117" fmla="*/ 37 h 873"/>
              <a:gd name="T118" fmla="*/ 47 w 676"/>
              <a:gd name="T119" fmla="*/ 43 h 873"/>
              <a:gd name="T120" fmla="*/ 63 w 676"/>
              <a:gd name="T121" fmla="*/ 12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76" h="873">
                <a:moveTo>
                  <a:pt x="73" y="4"/>
                </a:moveTo>
                <a:lnTo>
                  <a:pt x="73" y="5"/>
                </a:lnTo>
                <a:lnTo>
                  <a:pt x="74" y="5"/>
                </a:lnTo>
                <a:lnTo>
                  <a:pt x="74" y="5"/>
                </a:lnTo>
                <a:lnTo>
                  <a:pt x="75" y="4"/>
                </a:lnTo>
                <a:lnTo>
                  <a:pt x="76" y="4"/>
                </a:lnTo>
                <a:lnTo>
                  <a:pt x="76" y="4"/>
                </a:lnTo>
                <a:lnTo>
                  <a:pt x="77" y="5"/>
                </a:lnTo>
                <a:lnTo>
                  <a:pt x="78" y="5"/>
                </a:lnTo>
                <a:lnTo>
                  <a:pt x="80" y="6"/>
                </a:lnTo>
                <a:lnTo>
                  <a:pt x="80" y="7"/>
                </a:lnTo>
                <a:lnTo>
                  <a:pt x="81" y="8"/>
                </a:lnTo>
                <a:lnTo>
                  <a:pt x="82" y="8"/>
                </a:lnTo>
                <a:lnTo>
                  <a:pt x="83" y="8"/>
                </a:lnTo>
                <a:lnTo>
                  <a:pt x="84" y="9"/>
                </a:lnTo>
                <a:lnTo>
                  <a:pt x="84" y="9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1"/>
                </a:lnTo>
                <a:lnTo>
                  <a:pt x="86" y="11"/>
                </a:lnTo>
                <a:lnTo>
                  <a:pt x="86" y="11"/>
                </a:lnTo>
                <a:lnTo>
                  <a:pt x="87" y="12"/>
                </a:lnTo>
                <a:lnTo>
                  <a:pt x="88" y="12"/>
                </a:lnTo>
                <a:lnTo>
                  <a:pt x="89" y="12"/>
                </a:lnTo>
                <a:lnTo>
                  <a:pt x="89" y="12"/>
                </a:lnTo>
                <a:lnTo>
                  <a:pt x="90" y="12"/>
                </a:lnTo>
                <a:lnTo>
                  <a:pt x="92" y="8"/>
                </a:lnTo>
                <a:lnTo>
                  <a:pt x="95" y="4"/>
                </a:lnTo>
                <a:lnTo>
                  <a:pt x="99" y="2"/>
                </a:lnTo>
                <a:lnTo>
                  <a:pt x="102" y="4"/>
                </a:lnTo>
                <a:lnTo>
                  <a:pt x="104" y="9"/>
                </a:lnTo>
                <a:lnTo>
                  <a:pt x="105" y="12"/>
                </a:lnTo>
                <a:lnTo>
                  <a:pt x="105" y="14"/>
                </a:lnTo>
                <a:lnTo>
                  <a:pt x="106" y="20"/>
                </a:lnTo>
                <a:lnTo>
                  <a:pt x="106" y="28"/>
                </a:lnTo>
                <a:lnTo>
                  <a:pt x="106" y="29"/>
                </a:lnTo>
                <a:lnTo>
                  <a:pt x="106" y="35"/>
                </a:lnTo>
                <a:lnTo>
                  <a:pt x="106" y="40"/>
                </a:lnTo>
                <a:lnTo>
                  <a:pt x="107" y="46"/>
                </a:lnTo>
                <a:lnTo>
                  <a:pt x="109" y="54"/>
                </a:lnTo>
                <a:lnTo>
                  <a:pt x="109" y="58"/>
                </a:lnTo>
                <a:lnTo>
                  <a:pt x="109" y="59"/>
                </a:lnTo>
                <a:lnTo>
                  <a:pt x="108" y="60"/>
                </a:lnTo>
                <a:lnTo>
                  <a:pt x="108" y="61"/>
                </a:lnTo>
                <a:lnTo>
                  <a:pt x="107" y="62"/>
                </a:lnTo>
                <a:lnTo>
                  <a:pt x="107" y="62"/>
                </a:lnTo>
                <a:lnTo>
                  <a:pt x="107" y="62"/>
                </a:lnTo>
                <a:lnTo>
                  <a:pt x="106" y="64"/>
                </a:lnTo>
                <a:lnTo>
                  <a:pt x="105" y="66"/>
                </a:lnTo>
                <a:lnTo>
                  <a:pt x="105" y="67"/>
                </a:lnTo>
                <a:lnTo>
                  <a:pt x="104" y="68"/>
                </a:lnTo>
                <a:lnTo>
                  <a:pt x="104" y="70"/>
                </a:lnTo>
                <a:lnTo>
                  <a:pt x="104" y="72"/>
                </a:lnTo>
                <a:lnTo>
                  <a:pt x="104" y="74"/>
                </a:lnTo>
                <a:lnTo>
                  <a:pt x="104" y="75"/>
                </a:lnTo>
                <a:lnTo>
                  <a:pt x="105" y="76"/>
                </a:lnTo>
                <a:lnTo>
                  <a:pt x="105" y="76"/>
                </a:lnTo>
                <a:lnTo>
                  <a:pt x="106" y="78"/>
                </a:lnTo>
                <a:lnTo>
                  <a:pt x="108" y="80"/>
                </a:lnTo>
                <a:lnTo>
                  <a:pt x="110" y="82"/>
                </a:lnTo>
                <a:lnTo>
                  <a:pt x="111" y="83"/>
                </a:lnTo>
                <a:lnTo>
                  <a:pt x="112" y="85"/>
                </a:lnTo>
                <a:lnTo>
                  <a:pt x="113" y="87"/>
                </a:lnTo>
                <a:lnTo>
                  <a:pt x="114" y="89"/>
                </a:lnTo>
                <a:lnTo>
                  <a:pt x="114" y="91"/>
                </a:lnTo>
                <a:lnTo>
                  <a:pt x="114" y="94"/>
                </a:lnTo>
                <a:lnTo>
                  <a:pt x="114" y="96"/>
                </a:lnTo>
                <a:lnTo>
                  <a:pt x="113" y="99"/>
                </a:lnTo>
                <a:lnTo>
                  <a:pt x="113" y="100"/>
                </a:lnTo>
                <a:lnTo>
                  <a:pt x="112" y="100"/>
                </a:lnTo>
                <a:lnTo>
                  <a:pt x="111" y="102"/>
                </a:lnTo>
                <a:lnTo>
                  <a:pt x="111" y="103"/>
                </a:lnTo>
                <a:lnTo>
                  <a:pt x="110" y="106"/>
                </a:lnTo>
                <a:lnTo>
                  <a:pt x="109" y="107"/>
                </a:lnTo>
                <a:lnTo>
                  <a:pt x="108" y="109"/>
                </a:lnTo>
                <a:lnTo>
                  <a:pt x="107" y="110"/>
                </a:lnTo>
                <a:lnTo>
                  <a:pt x="106" y="112"/>
                </a:lnTo>
                <a:lnTo>
                  <a:pt x="106" y="113"/>
                </a:lnTo>
                <a:lnTo>
                  <a:pt x="106" y="116"/>
                </a:lnTo>
                <a:lnTo>
                  <a:pt x="107" y="117"/>
                </a:lnTo>
                <a:lnTo>
                  <a:pt x="108" y="118"/>
                </a:lnTo>
                <a:lnTo>
                  <a:pt x="110" y="119"/>
                </a:lnTo>
                <a:lnTo>
                  <a:pt x="113" y="120"/>
                </a:lnTo>
                <a:lnTo>
                  <a:pt x="115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4"/>
                </a:lnTo>
                <a:lnTo>
                  <a:pt x="117" y="126"/>
                </a:lnTo>
                <a:lnTo>
                  <a:pt x="116" y="128"/>
                </a:lnTo>
                <a:lnTo>
                  <a:pt x="116" y="129"/>
                </a:lnTo>
                <a:lnTo>
                  <a:pt x="115" y="131"/>
                </a:lnTo>
                <a:lnTo>
                  <a:pt x="115" y="133"/>
                </a:lnTo>
                <a:lnTo>
                  <a:pt x="115" y="134"/>
                </a:lnTo>
                <a:lnTo>
                  <a:pt x="116" y="136"/>
                </a:lnTo>
                <a:lnTo>
                  <a:pt x="118" y="137"/>
                </a:lnTo>
                <a:lnTo>
                  <a:pt x="120" y="139"/>
                </a:lnTo>
                <a:lnTo>
                  <a:pt x="123" y="140"/>
                </a:lnTo>
                <a:lnTo>
                  <a:pt x="125" y="141"/>
                </a:lnTo>
                <a:lnTo>
                  <a:pt x="125" y="142"/>
                </a:lnTo>
                <a:lnTo>
                  <a:pt x="127" y="143"/>
                </a:lnTo>
                <a:lnTo>
                  <a:pt x="128" y="143"/>
                </a:lnTo>
                <a:lnTo>
                  <a:pt x="129" y="144"/>
                </a:lnTo>
                <a:lnTo>
                  <a:pt x="130" y="144"/>
                </a:lnTo>
                <a:lnTo>
                  <a:pt x="131" y="146"/>
                </a:lnTo>
                <a:lnTo>
                  <a:pt x="132" y="147"/>
                </a:lnTo>
                <a:lnTo>
                  <a:pt x="133" y="148"/>
                </a:lnTo>
                <a:lnTo>
                  <a:pt x="135" y="149"/>
                </a:lnTo>
                <a:lnTo>
                  <a:pt x="136" y="151"/>
                </a:lnTo>
                <a:lnTo>
                  <a:pt x="138" y="152"/>
                </a:lnTo>
                <a:lnTo>
                  <a:pt x="139" y="153"/>
                </a:lnTo>
                <a:lnTo>
                  <a:pt x="141" y="154"/>
                </a:lnTo>
                <a:lnTo>
                  <a:pt x="142" y="155"/>
                </a:lnTo>
                <a:lnTo>
                  <a:pt x="143" y="157"/>
                </a:lnTo>
                <a:lnTo>
                  <a:pt x="143" y="157"/>
                </a:lnTo>
                <a:lnTo>
                  <a:pt x="144" y="157"/>
                </a:lnTo>
                <a:lnTo>
                  <a:pt x="144" y="157"/>
                </a:lnTo>
                <a:lnTo>
                  <a:pt x="145" y="157"/>
                </a:lnTo>
                <a:lnTo>
                  <a:pt x="146" y="157"/>
                </a:lnTo>
                <a:lnTo>
                  <a:pt x="146" y="158"/>
                </a:lnTo>
                <a:lnTo>
                  <a:pt x="147" y="158"/>
                </a:lnTo>
                <a:lnTo>
                  <a:pt x="148" y="158"/>
                </a:lnTo>
                <a:lnTo>
                  <a:pt x="148" y="158"/>
                </a:lnTo>
                <a:lnTo>
                  <a:pt x="149" y="158"/>
                </a:lnTo>
                <a:lnTo>
                  <a:pt x="149" y="159"/>
                </a:lnTo>
                <a:lnTo>
                  <a:pt x="150" y="159"/>
                </a:lnTo>
                <a:lnTo>
                  <a:pt x="151" y="159"/>
                </a:lnTo>
                <a:lnTo>
                  <a:pt x="151" y="159"/>
                </a:lnTo>
                <a:lnTo>
                  <a:pt x="151" y="160"/>
                </a:lnTo>
                <a:lnTo>
                  <a:pt x="152" y="160"/>
                </a:lnTo>
                <a:lnTo>
                  <a:pt x="152" y="159"/>
                </a:lnTo>
                <a:lnTo>
                  <a:pt x="152" y="158"/>
                </a:lnTo>
                <a:lnTo>
                  <a:pt x="152" y="158"/>
                </a:lnTo>
                <a:lnTo>
                  <a:pt x="151" y="158"/>
                </a:lnTo>
                <a:lnTo>
                  <a:pt x="151" y="157"/>
                </a:lnTo>
                <a:lnTo>
                  <a:pt x="152" y="156"/>
                </a:lnTo>
                <a:lnTo>
                  <a:pt x="152" y="155"/>
                </a:lnTo>
                <a:lnTo>
                  <a:pt x="152" y="153"/>
                </a:lnTo>
                <a:lnTo>
                  <a:pt x="152" y="151"/>
                </a:lnTo>
                <a:lnTo>
                  <a:pt x="152" y="150"/>
                </a:lnTo>
                <a:lnTo>
                  <a:pt x="152" y="149"/>
                </a:lnTo>
                <a:lnTo>
                  <a:pt x="153" y="148"/>
                </a:lnTo>
                <a:lnTo>
                  <a:pt x="153" y="147"/>
                </a:lnTo>
                <a:lnTo>
                  <a:pt x="154" y="146"/>
                </a:lnTo>
                <a:lnTo>
                  <a:pt x="154" y="144"/>
                </a:lnTo>
                <a:lnTo>
                  <a:pt x="154" y="142"/>
                </a:lnTo>
                <a:lnTo>
                  <a:pt x="154" y="141"/>
                </a:lnTo>
                <a:lnTo>
                  <a:pt x="154" y="141"/>
                </a:lnTo>
                <a:lnTo>
                  <a:pt x="155" y="140"/>
                </a:lnTo>
                <a:lnTo>
                  <a:pt x="156" y="139"/>
                </a:lnTo>
                <a:lnTo>
                  <a:pt x="156" y="140"/>
                </a:lnTo>
                <a:lnTo>
                  <a:pt x="156" y="141"/>
                </a:lnTo>
                <a:lnTo>
                  <a:pt x="159" y="146"/>
                </a:lnTo>
                <a:lnTo>
                  <a:pt x="159" y="150"/>
                </a:lnTo>
                <a:lnTo>
                  <a:pt x="161" y="155"/>
                </a:lnTo>
                <a:lnTo>
                  <a:pt x="164" y="160"/>
                </a:lnTo>
                <a:lnTo>
                  <a:pt x="165" y="166"/>
                </a:lnTo>
                <a:lnTo>
                  <a:pt x="168" y="170"/>
                </a:lnTo>
                <a:lnTo>
                  <a:pt x="171" y="172"/>
                </a:lnTo>
                <a:lnTo>
                  <a:pt x="174" y="175"/>
                </a:lnTo>
                <a:lnTo>
                  <a:pt x="175" y="180"/>
                </a:lnTo>
                <a:lnTo>
                  <a:pt x="179" y="183"/>
                </a:lnTo>
                <a:lnTo>
                  <a:pt x="178" y="184"/>
                </a:lnTo>
                <a:lnTo>
                  <a:pt x="179" y="184"/>
                </a:lnTo>
                <a:lnTo>
                  <a:pt x="182" y="188"/>
                </a:lnTo>
                <a:lnTo>
                  <a:pt x="185" y="193"/>
                </a:lnTo>
                <a:lnTo>
                  <a:pt x="189" y="200"/>
                </a:lnTo>
                <a:lnTo>
                  <a:pt x="194" y="204"/>
                </a:lnTo>
                <a:lnTo>
                  <a:pt x="200" y="207"/>
                </a:lnTo>
                <a:lnTo>
                  <a:pt x="207" y="212"/>
                </a:lnTo>
                <a:lnTo>
                  <a:pt x="215" y="215"/>
                </a:lnTo>
                <a:lnTo>
                  <a:pt x="219" y="212"/>
                </a:lnTo>
                <a:lnTo>
                  <a:pt x="224" y="207"/>
                </a:lnTo>
                <a:lnTo>
                  <a:pt x="225" y="203"/>
                </a:lnTo>
                <a:lnTo>
                  <a:pt x="234" y="192"/>
                </a:lnTo>
                <a:lnTo>
                  <a:pt x="247" y="180"/>
                </a:lnTo>
                <a:lnTo>
                  <a:pt x="255" y="176"/>
                </a:lnTo>
                <a:lnTo>
                  <a:pt x="262" y="173"/>
                </a:lnTo>
                <a:lnTo>
                  <a:pt x="264" y="171"/>
                </a:lnTo>
                <a:lnTo>
                  <a:pt x="271" y="170"/>
                </a:lnTo>
                <a:lnTo>
                  <a:pt x="274" y="171"/>
                </a:lnTo>
                <a:lnTo>
                  <a:pt x="278" y="171"/>
                </a:lnTo>
                <a:lnTo>
                  <a:pt x="282" y="172"/>
                </a:lnTo>
                <a:lnTo>
                  <a:pt x="287" y="175"/>
                </a:lnTo>
                <a:lnTo>
                  <a:pt x="291" y="177"/>
                </a:lnTo>
                <a:lnTo>
                  <a:pt x="295" y="177"/>
                </a:lnTo>
                <a:lnTo>
                  <a:pt x="295" y="177"/>
                </a:lnTo>
                <a:lnTo>
                  <a:pt x="299" y="178"/>
                </a:lnTo>
                <a:lnTo>
                  <a:pt x="301" y="179"/>
                </a:lnTo>
                <a:lnTo>
                  <a:pt x="303" y="180"/>
                </a:lnTo>
                <a:lnTo>
                  <a:pt x="308" y="179"/>
                </a:lnTo>
                <a:lnTo>
                  <a:pt x="312" y="179"/>
                </a:lnTo>
                <a:lnTo>
                  <a:pt x="317" y="181"/>
                </a:lnTo>
                <a:lnTo>
                  <a:pt x="319" y="183"/>
                </a:lnTo>
                <a:lnTo>
                  <a:pt x="325" y="183"/>
                </a:lnTo>
                <a:lnTo>
                  <a:pt x="330" y="183"/>
                </a:lnTo>
                <a:lnTo>
                  <a:pt x="332" y="183"/>
                </a:lnTo>
                <a:lnTo>
                  <a:pt x="335" y="185"/>
                </a:lnTo>
                <a:lnTo>
                  <a:pt x="340" y="186"/>
                </a:lnTo>
                <a:lnTo>
                  <a:pt x="343" y="186"/>
                </a:lnTo>
                <a:lnTo>
                  <a:pt x="347" y="187"/>
                </a:lnTo>
                <a:lnTo>
                  <a:pt x="351" y="188"/>
                </a:lnTo>
                <a:lnTo>
                  <a:pt x="360" y="192"/>
                </a:lnTo>
                <a:lnTo>
                  <a:pt x="368" y="196"/>
                </a:lnTo>
                <a:lnTo>
                  <a:pt x="372" y="198"/>
                </a:lnTo>
                <a:lnTo>
                  <a:pt x="374" y="199"/>
                </a:lnTo>
                <a:lnTo>
                  <a:pt x="378" y="199"/>
                </a:lnTo>
                <a:lnTo>
                  <a:pt x="385" y="201"/>
                </a:lnTo>
                <a:lnTo>
                  <a:pt x="387" y="201"/>
                </a:lnTo>
                <a:lnTo>
                  <a:pt x="394" y="203"/>
                </a:lnTo>
                <a:lnTo>
                  <a:pt x="403" y="207"/>
                </a:lnTo>
                <a:lnTo>
                  <a:pt x="410" y="211"/>
                </a:lnTo>
                <a:lnTo>
                  <a:pt x="419" y="216"/>
                </a:lnTo>
                <a:lnTo>
                  <a:pt x="432" y="220"/>
                </a:lnTo>
                <a:lnTo>
                  <a:pt x="443" y="225"/>
                </a:lnTo>
                <a:lnTo>
                  <a:pt x="456" y="229"/>
                </a:lnTo>
                <a:lnTo>
                  <a:pt x="464" y="234"/>
                </a:lnTo>
                <a:lnTo>
                  <a:pt x="476" y="238"/>
                </a:lnTo>
                <a:lnTo>
                  <a:pt x="491" y="244"/>
                </a:lnTo>
                <a:lnTo>
                  <a:pt x="500" y="246"/>
                </a:lnTo>
                <a:lnTo>
                  <a:pt x="502" y="247"/>
                </a:lnTo>
                <a:lnTo>
                  <a:pt x="508" y="249"/>
                </a:lnTo>
                <a:lnTo>
                  <a:pt x="521" y="253"/>
                </a:lnTo>
                <a:lnTo>
                  <a:pt x="525" y="256"/>
                </a:lnTo>
                <a:lnTo>
                  <a:pt x="528" y="261"/>
                </a:lnTo>
                <a:lnTo>
                  <a:pt x="530" y="272"/>
                </a:lnTo>
                <a:lnTo>
                  <a:pt x="530" y="282"/>
                </a:lnTo>
                <a:lnTo>
                  <a:pt x="528" y="291"/>
                </a:lnTo>
                <a:lnTo>
                  <a:pt x="522" y="306"/>
                </a:lnTo>
                <a:lnTo>
                  <a:pt x="520" y="314"/>
                </a:lnTo>
                <a:lnTo>
                  <a:pt x="517" y="322"/>
                </a:lnTo>
                <a:lnTo>
                  <a:pt x="517" y="323"/>
                </a:lnTo>
                <a:lnTo>
                  <a:pt x="514" y="332"/>
                </a:lnTo>
                <a:lnTo>
                  <a:pt x="514" y="339"/>
                </a:lnTo>
                <a:lnTo>
                  <a:pt x="515" y="345"/>
                </a:lnTo>
                <a:lnTo>
                  <a:pt x="516" y="349"/>
                </a:lnTo>
                <a:lnTo>
                  <a:pt x="517" y="350"/>
                </a:lnTo>
                <a:lnTo>
                  <a:pt x="517" y="350"/>
                </a:lnTo>
                <a:lnTo>
                  <a:pt x="514" y="354"/>
                </a:lnTo>
                <a:lnTo>
                  <a:pt x="513" y="355"/>
                </a:lnTo>
                <a:lnTo>
                  <a:pt x="513" y="360"/>
                </a:lnTo>
                <a:lnTo>
                  <a:pt x="513" y="363"/>
                </a:lnTo>
                <a:lnTo>
                  <a:pt x="513" y="368"/>
                </a:lnTo>
                <a:lnTo>
                  <a:pt x="514" y="373"/>
                </a:lnTo>
                <a:lnTo>
                  <a:pt x="515" y="378"/>
                </a:lnTo>
                <a:lnTo>
                  <a:pt x="517" y="387"/>
                </a:lnTo>
                <a:lnTo>
                  <a:pt x="516" y="394"/>
                </a:lnTo>
                <a:lnTo>
                  <a:pt x="517" y="403"/>
                </a:lnTo>
                <a:lnTo>
                  <a:pt x="516" y="408"/>
                </a:lnTo>
                <a:lnTo>
                  <a:pt x="516" y="415"/>
                </a:lnTo>
                <a:lnTo>
                  <a:pt x="516" y="423"/>
                </a:lnTo>
                <a:lnTo>
                  <a:pt x="515" y="432"/>
                </a:lnTo>
                <a:lnTo>
                  <a:pt x="514" y="435"/>
                </a:lnTo>
                <a:lnTo>
                  <a:pt x="513" y="437"/>
                </a:lnTo>
                <a:lnTo>
                  <a:pt x="514" y="443"/>
                </a:lnTo>
                <a:lnTo>
                  <a:pt x="514" y="444"/>
                </a:lnTo>
                <a:lnTo>
                  <a:pt x="515" y="453"/>
                </a:lnTo>
                <a:lnTo>
                  <a:pt x="515" y="456"/>
                </a:lnTo>
                <a:lnTo>
                  <a:pt x="515" y="462"/>
                </a:lnTo>
                <a:lnTo>
                  <a:pt x="514" y="467"/>
                </a:lnTo>
                <a:lnTo>
                  <a:pt x="514" y="476"/>
                </a:lnTo>
                <a:lnTo>
                  <a:pt x="514" y="479"/>
                </a:lnTo>
                <a:lnTo>
                  <a:pt x="513" y="483"/>
                </a:lnTo>
                <a:lnTo>
                  <a:pt x="515" y="492"/>
                </a:lnTo>
                <a:lnTo>
                  <a:pt x="516" y="495"/>
                </a:lnTo>
                <a:lnTo>
                  <a:pt x="517" y="500"/>
                </a:lnTo>
                <a:lnTo>
                  <a:pt x="517" y="510"/>
                </a:lnTo>
                <a:lnTo>
                  <a:pt x="518" y="514"/>
                </a:lnTo>
                <a:lnTo>
                  <a:pt x="519" y="521"/>
                </a:lnTo>
                <a:lnTo>
                  <a:pt x="521" y="525"/>
                </a:lnTo>
                <a:lnTo>
                  <a:pt x="521" y="526"/>
                </a:lnTo>
                <a:lnTo>
                  <a:pt x="522" y="531"/>
                </a:lnTo>
                <a:lnTo>
                  <a:pt x="525" y="539"/>
                </a:lnTo>
                <a:lnTo>
                  <a:pt x="526" y="543"/>
                </a:lnTo>
                <a:lnTo>
                  <a:pt x="526" y="544"/>
                </a:lnTo>
                <a:lnTo>
                  <a:pt x="533" y="551"/>
                </a:lnTo>
                <a:lnTo>
                  <a:pt x="542" y="558"/>
                </a:lnTo>
                <a:lnTo>
                  <a:pt x="542" y="558"/>
                </a:lnTo>
                <a:lnTo>
                  <a:pt x="549" y="562"/>
                </a:lnTo>
                <a:lnTo>
                  <a:pt x="558" y="565"/>
                </a:lnTo>
                <a:lnTo>
                  <a:pt x="560" y="566"/>
                </a:lnTo>
                <a:lnTo>
                  <a:pt x="575" y="568"/>
                </a:lnTo>
                <a:lnTo>
                  <a:pt x="578" y="568"/>
                </a:lnTo>
                <a:lnTo>
                  <a:pt x="596" y="567"/>
                </a:lnTo>
                <a:lnTo>
                  <a:pt x="613" y="570"/>
                </a:lnTo>
                <a:lnTo>
                  <a:pt x="618" y="570"/>
                </a:lnTo>
                <a:lnTo>
                  <a:pt x="621" y="572"/>
                </a:lnTo>
                <a:lnTo>
                  <a:pt x="631" y="577"/>
                </a:lnTo>
                <a:lnTo>
                  <a:pt x="633" y="579"/>
                </a:lnTo>
                <a:lnTo>
                  <a:pt x="634" y="581"/>
                </a:lnTo>
                <a:lnTo>
                  <a:pt x="636" y="586"/>
                </a:lnTo>
                <a:lnTo>
                  <a:pt x="639" y="593"/>
                </a:lnTo>
                <a:lnTo>
                  <a:pt x="639" y="599"/>
                </a:lnTo>
                <a:lnTo>
                  <a:pt x="638" y="603"/>
                </a:lnTo>
                <a:lnTo>
                  <a:pt x="638" y="603"/>
                </a:lnTo>
                <a:lnTo>
                  <a:pt x="638" y="608"/>
                </a:lnTo>
                <a:lnTo>
                  <a:pt x="635" y="612"/>
                </a:lnTo>
                <a:lnTo>
                  <a:pt x="634" y="614"/>
                </a:lnTo>
                <a:lnTo>
                  <a:pt x="630" y="620"/>
                </a:lnTo>
                <a:lnTo>
                  <a:pt x="629" y="628"/>
                </a:lnTo>
                <a:lnTo>
                  <a:pt x="631" y="634"/>
                </a:lnTo>
                <a:lnTo>
                  <a:pt x="631" y="636"/>
                </a:lnTo>
                <a:lnTo>
                  <a:pt x="631" y="645"/>
                </a:lnTo>
                <a:lnTo>
                  <a:pt x="632" y="648"/>
                </a:lnTo>
                <a:lnTo>
                  <a:pt x="633" y="649"/>
                </a:lnTo>
                <a:lnTo>
                  <a:pt x="633" y="649"/>
                </a:lnTo>
                <a:lnTo>
                  <a:pt x="634" y="653"/>
                </a:lnTo>
                <a:lnTo>
                  <a:pt x="637" y="657"/>
                </a:lnTo>
                <a:lnTo>
                  <a:pt x="640" y="664"/>
                </a:lnTo>
                <a:lnTo>
                  <a:pt x="644" y="676"/>
                </a:lnTo>
                <a:lnTo>
                  <a:pt x="651" y="695"/>
                </a:lnTo>
                <a:lnTo>
                  <a:pt x="653" y="705"/>
                </a:lnTo>
                <a:lnTo>
                  <a:pt x="653" y="708"/>
                </a:lnTo>
                <a:lnTo>
                  <a:pt x="653" y="711"/>
                </a:lnTo>
                <a:lnTo>
                  <a:pt x="651" y="718"/>
                </a:lnTo>
                <a:lnTo>
                  <a:pt x="650" y="721"/>
                </a:lnTo>
                <a:lnTo>
                  <a:pt x="641" y="733"/>
                </a:lnTo>
                <a:lnTo>
                  <a:pt x="634" y="739"/>
                </a:lnTo>
                <a:lnTo>
                  <a:pt x="631" y="745"/>
                </a:lnTo>
                <a:lnTo>
                  <a:pt x="630" y="746"/>
                </a:lnTo>
                <a:lnTo>
                  <a:pt x="626" y="748"/>
                </a:lnTo>
                <a:lnTo>
                  <a:pt x="626" y="755"/>
                </a:lnTo>
                <a:lnTo>
                  <a:pt x="628" y="760"/>
                </a:lnTo>
                <a:lnTo>
                  <a:pt x="628" y="761"/>
                </a:lnTo>
                <a:lnTo>
                  <a:pt x="628" y="761"/>
                </a:lnTo>
                <a:lnTo>
                  <a:pt x="628" y="762"/>
                </a:lnTo>
                <a:lnTo>
                  <a:pt x="628" y="763"/>
                </a:lnTo>
                <a:lnTo>
                  <a:pt x="628" y="764"/>
                </a:lnTo>
                <a:lnTo>
                  <a:pt x="628" y="764"/>
                </a:lnTo>
                <a:lnTo>
                  <a:pt x="627" y="765"/>
                </a:lnTo>
                <a:lnTo>
                  <a:pt x="627" y="765"/>
                </a:lnTo>
                <a:lnTo>
                  <a:pt x="627" y="766"/>
                </a:lnTo>
                <a:lnTo>
                  <a:pt x="627" y="766"/>
                </a:lnTo>
                <a:lnTo>
                  <a:pt x="627" y="766"/>
                </a:lnTo>
                <a:lnTo>
                  <a:pt x="628" y="767"/>
                </a:lnTo>
                <a:lnTo>
                  <a:pt x="628" y="767"/>
                </a:lnTo>
                <a:lnTo>
                  <a:pt x="629" y="768"/>
                </a:lnTo>
                <a:lnTo>
                  <a:pt x="629" y="768"/>
                </a:lnTo>
                <a:lnTo>
                  <a:pt x="630" y="769"/>
                </a:lnTo>
                <a:lnTo>
                  <a:pt x="630" y="769"/>
                </a:lnTo>
                <a:lnTo>
                  <a:pt x="631" y="770"/>
                </a:lnTo>
                <a:lnTo>
                  <a:pt x="631" y="770"/>
                </a:lnTo>
                <a:lnTo>
                  <a:pt x="631" y="770"/>
                </a:lnTo>
                <a:lnTo>
                  <a:pt x="632" y="770"/>
                </a:lnTo>
                <a:lnTo>
                  <a:pt x="633" y="770"/>
                </a:lnTo>
                <a:lnTo>
                  <a:pt x="634" y="770"/>
                </a:lnTo>
                <a:lnTo>
                  <a:pt x="634" y="770"/>
                </a:lnTo>
                <a:lnTo>
                  <a:pt x="634" y="770"/>
                </a:lnTo>
                <a:lnTo>
                  <a:pt x="640" y="775"/>
                </a:lnTo>
                <a:lnTo>
                  <a:pt x="652" y="783"/>
                </a:lnTo>
                <a:lnTo>
                  <a:pt x="660" y="792"/>
                </a:lnTo>
                <a:lnTo>
                  <a:pt x="661" y="794"/>
                </a:lnTo>
                <a:lnTo>
                  <a:pt x="667" y="801"/>
                </a:lnTo>
                <a:lnTo>
                  <a:pt x="669" y="803"/>
                </a:lnTo>
                <a:lnTo>
                  <a:pt x="672" y="807"/>
                </a:lnTo>
                <a:lnTo>
                  <a:pt x="674" y="820"/>
                </a:lnTo>
                <a:lnTo>
                  <a:pt x="675" y="825"/>
                </a:lnTo>
                <a:lnTo>
                  <a:pt x="676" y="833"/>
                </a:lnTo>
                <a:lnTo>
                  <a:pt x="676" y="834"/>
                </a:lnTo>
                <a:lnTo>
                  <a:pt x="675" y="841"/>
                </a:lnTo>
                <a:lnTo>
                  <a:pt x="671" y="847"/>
                </a:lnTo>
                <a:lnTo>
                  <a:pt x="667" y="849"/>
                </a:lnTo>
                <a:lnTo>
                  <a:pt x="660" y="848"/>
                </a:lnTo>
                <a:lnTo>
                  <a:pt x="652" y="848"/>
                </a:lnTo>
                <a:lnTo>
                  <a:pt x="648" y="847"/>
                </a:lnTo>
                <a:lnTo>
                  <a:pt x="641" y="846"/>
                </a:lnTo>
                <a:lnTo>
                  <a:pt x="635" y="848"/>
                </a:lnTo>
                <a:lnTo>
                  <a:pt x="629" y="851"/>
                </a:lnTo>
                <a:lnTo>
                  <a:pt x="623" y="849"/>
                </a:lnTo>
                <a:lnTo>
                  <a:pt x="613" y="846"/>
                </a:lnTo>
                <a:lnTo>
                  <a:pt x="608" y="848"/>
                </a:lnTo>
                <a:lnTo>
                  <a:pt x="600" y="849"/>
                </a:lnTo>
                <a:lnTo>
                  <a:pt x="592" y="850"/>
                </a:lnTo>
                <a:lnTo>
                  <a:pt x="584" y="848"/>
                </a:lnTo>
                <a:lnTo>
                  <a:pt x="572" y="849"/>
                </a:lnTo>
                <a:lnTo>
                  <a:pt x="571" y="850"/>
                </a:lnTo>
                <a:lnTo>
                  <a:pt x="567" y="851"/>
                </a:lnTo>
                <a:lnTo>
                  <a:pt x="562" y="849"/>
                </a:lnTo>
                <a:lnTo>
                  <a:pt x="559" y="850"/>
                </a:lnTo>
                <a:lnTo>
                  <a:pt x="554" y="853"/>
                </a:lnTo>
                <a:lnTo>
                  <a:pt x="545" y="854"/>
                </a:lnTo>
                <a:lnTo>
                  <a:pt x="536" y="854"/>
                </a:lnTo>
                <a:lnTo>
                  <a:pt x="528" y="855"/>
                </a:lnTo>
                <a:lnTo>
                  <a:pt x="524" y="855"/>
                </a:lnTo>
                <a:lnTo>
                  <a:pt x="519" y="860"/>
                </a:lnTo>
                <a:lnTo>
                  <a:pt x="513" y="863"/>
                </a:lnTo>
                <a:lnTo>
                  <a:pt x="505" y="869"/>
                </a:lnTo>
                <a:lnTo>
                  <a:pt x="502" y="871"/>
                </a:lnTo>
                <a:lnTo>
                  <a:pt x="497" y="873"/>
                </a:lnTo>
                <a:lnTo>
                  <a:pt x="494" y="873"/>
                </a:lnTo>
                <a:lnTo>
                  <a:pt x="489" y="872"/>
                </a:lnTo>
                <a:lnTo>
                  <a:pt x="485" y="867"/>
                </a:lnTo>
                <a:lnTo>
                  <a:pt x="480" y="862"/>
                </a:lnTo>
                <a:lnTo>
                  <a:pt x="475" y="861"/>
                </a:lnTo>
                <a:lnTo>
                  <a:pt x="470" y="861"/>
                </a:lnTo>
                <a:lnTo>
                  <a:pt x="463" y="863"/>
                </a:lnTo>
                <a:lnTo>
                  <a:pt x="457" y="861"/>
                </a:lnTo>
                <a:lnTo>
                  <a:pt x="451" y="860"/>
                </a:lnTo>
                <a:lnTo>
                  <a:pt x="448" y="859"/>
                </a:lnTo>
                <a:lnTo>
                  <a:pt x="438" y="861"/>
                </a:lnTo>
                <a:lnTo>
                  <a:pt x="429" y="861"/>
                </a:lnTo>
                <a:lnTo>
                  <a:pt x="420" y="859"/>
                </a:lnTo>
                <a:lnTo>
                  <a:pt x="411" y="853"/>
                </a:lnTo>
                <a:lnTo>
                  <a:pt x="406" y="848"/>
                </a:lnTo>
                <a:lnTo>
                  <a:pt x="385" y="845"/>
                </a:lnTo>
                <a:lnTo>
                  <a:pt x="368" y="844"/>
                </a:lnTo>
                <a:lnTo>
                  <a:pt x="358" y="843"/>
                </a:lnTo>
                <a:lnTo>
                  <a:pt x="349" y="842"/>
                </a:lnTo>
                <a:lnTo>
                  <a:pt x="342" y="844"/>
                </a:lnTo>
                <a:lnTo>
                  <a:pt x="338" y="846"/>
                </a:lnTo>
                <a:lnTo>
                  <a:pt x="338" y="847"/>
                </a:lnTo>
                <a:lnTo>
                  <a:pt x="338" y="847"/>
                </a:lnTo>
                <a:lnTo>
                  <a:pt x="338" y="847"/>
                </a:lnTo>
                <a:lnTo>
                  <a:pt x="338" y="848"/>
                </a:lnTo>
                <a:lnTo>
                  <a:pt x="337" y="848"/>
                </a:lnTo>
                <a:lnTo>
                  <a:pt x="337" y="847"/>
                </a:lnTo>
                <a:lnTo>
                  <a:pt x="336" y="847"/>
                </a:lnTo>
                <a:lnTo>
                  <a:pt x="335" y="846"/>
                </a:lnTo>
                <a:lnTo>
                  <a:pt x="334" y="846"/>
                </a:lnTo>
                <a:lnTo>
                  <a:pt x="333" y="846"/>
                </a:lnTo>
                <a:lnTo>
                  <a:pt x="331" y="845"/>
                </a:lnTo>
                <a:lnTo>
                  <a:pt x="330" y="845"/>
                </a:lnTo>
                <a:lnTo>
                  <a:pt x="330" y="845"/>
                </a:lnTo>
                <a:lnTo>
                  <a:pt x="329" y="844"/>
                </a:lnTo>
                <a:lnTo>
                  <a:pt x="327" y="844"/>
                </a:lnTo>
                <a:lnTo>
                  <a:pt x="325" y="843"/>
                </a:lnTo>
                <a:lnTo>
                  <a:pt x="324" y="843"/>
                </a:lnTo>
                <a:lnTo>
                  <a:pt x="323" y="843"/>
                </a:lnTo>
                <a:lnTo>
                  <a:pt x="323" y="843"/>
                </a:lnTo>
                <a:lnTo>
                  <a:pt x="322" y="843"/>
                </a:lnTo>
                <a:lnTo>
                  <a:pt x="321" y="843"/>
                </a:lnTo>
                <a:lnTo>
                  <a:pt x="320" y="842"/>
                </a:lnTo>
                <a:lnTo>
                  <a:pt x="318" y="841"/>
                </a:lnTo>
                <a:lnTo>
                  <a:pt x="317" y="841"/>
                </a:lnTo>
                <a:lnTo>
                  <a:pt x="316" y="839"/>
                </a:lnTo>
                <a:lnTo>
                  <a:pt x="314" y="838"/>
                </a:lnTo>
                <a:lnTo>
                  <a:pt x="314" y="837"/>
                </a:lnTo>
                <a:lnTo>
                  <a:pt x="313" y="834"/>
                </a:lnTo>
                <a:lnTo>
                  <a:pt x="313" y="832"/>
                </a:lnTo>
                <a:lnTo>
                  <a:pt x="313" y="828"/>
                </a:lnTo>
                <a:lnTo>
                  <a:pt x="313" y="827"/>
                </a:lnTo>
                <a:lnTo>
                  <a:pt x="313" y="824"/>
                </a:lnTo>
                <a:lnTo>
                  <a:pt x="314" y="824"/>
                </a:lnTo>
                <a:lnTo>
                  <a:pt x="316" y="822"/>
                </a:lnTo>
                <a:lnTo>
                  <a:pt x="317" y="820"/>
                </a:lnTo>
                <a:lnTo>
                  <a:pt x="318" y="820"/>
                </a:lnTo>
                <a:lnTo>
                  <a:pt x="318" y="818"/>
                </a:lnTo>
                <a:lnTo>
                  <a:pt x="318" y="817"/>
                </a:lnTo>
                <a:lnTo>
                  <a:pt x="318" y="816"/>
                </a:lnTo>
                <a:lnTo>
                  <a:pt x="318" y="816"/>
                </a:lnTo>
                <a:lnTo>
                  <a:pt x="317" y="814"/>
                </a:lnTo>
                <a:lnTo>
                  <a:pt x="317" y="814"/>
                </a:lnTo>
                <a:lnTo>
                  <a:pt x="316" y="813"/>
                </a:lnTo>
                <a:lnTo>
                  <a:pt x="315" y="812"/>
                </a:lnTo>
                <a:lnTo>
                  <a:pt x="314" y="811"/>
                </a:lnTo>
                <a:lnTo>
                  <a:pt x="313" y="811"/>
                </a:lnTo>
                <a:lnTo>
                  <a:pt x="312" y="810"/>
                </a:lnTo>
                <a:lnTo>
                  <a:pt x="312" y="809"/>
                </a:lnTo>
                <a:lnTo>
                  <a:pt x="311" y="808"/>
                </a:lnTo>
                <a:lnTo>
                  <a:pt x="310" y="806"/>
                </a:lnTo>
                <a:lnTo>
                  <a:pt x="310" y="804"/>
                </a:lnTo>
                <a:lnTo>
                  <a:pt x="310" y="802"/>
                </a:lnTo>
                <a:lnTo>
                  <a:pt x="310" y="799"/>
                </a:lnTo>
                <a:lnTo>
                  <a:pt x="311" y="797"/>
                </a:lnTo>
                <a:lnTo>
                  <a:pt x="312" y="795"/>
                </a:lnTo>
                <a:lnTo>
                  <a:pt x="313" y="793"/>
                </a:lnTo>
                <a:lnTo>
                  <a:pt x="313" y="792"/>
                </a:lnTo>
                <a:lnTo>
                  <a:pt x="314" y="791"/>
                </a:lnTo>
                <a:lnTo>
                  <a:pt x="315" y="790"/>
                </a:lnTo>
                <a:lnTo>
                  <a:pt x="315" y="789"/>
                </a:lnTo>
                <a:lnTo>
                  <a:pt x="315" y="787"/>
                </a:lnTo>
                <a:lnTo>
                  <a:pt x="315" y="786"/>
                </a:lnTo>
                <a:lnTo>
                  <a:pt x="315" y="785"/>
                </a:lnTo>
                <a:lnTo>
                  <a:pt x="314" y="784"/>
                </a:lnTo>
                <a:lnTo>
                  <a:pt x="314" y="783"/>
                </a:lnTo>
                <a:lnTo>
                  <a:pt x="312" y="782"/>
                </a:lnTo>
                <a:lnTo>
                  <a:pt x="311" y="782"/>
                </a:lnTo>
                <a:lnTo>
                  <a:pt x="310" y="781"/>
                </a:lnTo>
                <a:lnTo>
                  <a:pt x="309" y="781"/>
                </a:lnTo>
                <a:lnTo>
                  <a:pt x="308" y="780"/>
                </a:lnTo>
                <a:lnTo>
                  <a:pt x="306" y="779"/>
                </a:lnTo>
                <a:lnTo>
                  <a:pt x="305" y="778"/>
                </a:lnTo>
                <a:lnTo>
                  <a:pt x="304" y="777"/>
                </a:lnTo>
                <a:lnTo>
                  <a:pt x="303" y="775"/>
                </a:lnTo>
                <a:lnTo>
                  <a:pt x="303" y="774"/>
                </a:lnTo>
                <a:lnTo>
                  <a:pt x="303" y="772"/>
                </a:lnTo>
                <a:lnTo>
                  <a:pt x="304" y="771"/>
                </a:lnTo>
                <a:lnTo>
                  <a:pt x="304" y="770"/>
                </a:lnTo>
                <a:lnTo>
                  <a:pt x="305" y="769"/>
                </a:lnTo>
                <a:lnTo>
                  <a:pt x="305" y="768"/>
                </a:lnTo>
                <a:lnTo>
                  <a:pt x="306" y="767"/>
                </a:lnTo>
                <a:lnTo>
                  <a:pt x="307" y="766"/>
                </a:lnTo>
                <a:lnTo>
                  <a:pt x="308" y="765"/>
                </a:lnTo>
                <a:lnTo>
                  <a:pt x="308" y="764"/>
                </a:lnTo>
                <a:lnTo>
                  <a:pt x="308" y="762"/>
                </a:lnTo>
                <a:lnTo>
                  <a:pt x="308" y="762"/>
                </a:lnTo>
                <a:lnTo>
                  <a:pt x="308" y="760"/>
                </a:lnTo>
                <a:lnTo>
                  <a:pt x="307" y="760"/>
                </a:lnTo>
                <a:lnTo>
                  <a:pt x="306" y="760"/>
                </a:lnTo>
                <a:lnTo>
                  <a:pt x="305" y="760"/>
                </a:lnTo>
                <a:lnTo>
                  <a:pt x="303" y="760"/>
                </a:lnTo>
                <a:lnTo>
                  <a:pt x="301" y="759"/>
                </a:lnTo>
                <a:lnTo>
                  <a:pt x="299" y="759"/>
                </a:lnTo>
                <a:lnTo>
                  <a:pt x="297" y="759"/>
                </a:lnTo>
                <a:lnTo>
                  <a:pt x="294" y="757"/>
                </a:lnTo>
                <a:lnTo>
                  <a:pt x="292" y="757"/>
                </a:lnTo>
                <a:lnTo>
                  <a:pt x="291" y="757"/>
                </a:lnTo>
                <a:lnTo>
                  <a:pt x="288" y="755"/>
                </a:lnTo>
                <a:lnTo>
                  <a:pt x="287" y="754"/>
                </a:lnTo>
                <a:lnTo>
                  <a:pt x="284" y="753"/>
                </a:lnTo>
                <a:lnTo>
                  <a:pt x="282" y="752"/>
                </a:lnTo>
                <a:lnTo>
                  <a:pt x="280" y="751"/>
                </a:lnTo>
                <a:lnTo>
                  <a:pt x="280" y="751"/>
                </a:lnTo>
                <a:lnTo>
                  <a:pt x="279" y="751"/>
                </a:lnTo>
                <a:lnTo>
                  <a:pt x="278" y="750"/>
                </a:lnTo>
                <a:lnTo>
                  <a:pt x="277" y="749"/>
                </a:lnTo>
                <a:lnTo>
                  <a:pt x="276" y="749"/>
                </a:lnTo>
                <a:lnTo>
                  <a:pt x="275" y="748"/>
                </a:lnTo>
                <a:lnTo>
                  <a:pt x="274" y="747"/>
                </a:lnTo>
                <a:lnTo>
                  <a:pt x="273" y="746"/>
                </a:lnTo>
                <a:lnTo>
                  <a:pt x="272" y="745"/>
                </a:lnTo>
                <a:lnTo>
                  <a:pt x="271" y="743"/>
                </a:lnTo>
                <a:lnTo>
                  <a:pt x="269" y="741"/>
                </a:lnTo>
                <a:lnTo>
                  <a:pt x="267" y="739"/>
                </a:lnTo>
                <a:lnTo>
                  <a:pt x="267" y="738"/>
                </a:lnTo>
                <a:lnTo>
                  <a:pt x="265" y="737"/>
                </a:lnTo>
                <a:lnTo>
                  <a:pt x="265" y="736"/>
                </a:lnTo>
                <a:lnTo>
                  <a:pt x="264" y="734"/>
                </a:lnTo>
                <a:lnTo>
                  <a:pt x="264" y="733"/>
                </a:lnTo>
                <a:lnTo>
                  <a:pt x="264" y="732"/>
                </a:lnTo>
                <a:lnTo>
                  <a:pt x="264" y="731"/>
                </a:lnTo>
                <a:lnTo>
                  <a:pt x="264" y="730"/>
                </a:lnTo>
                <a:lnTo>
                  <a:pt x="264" y="728"/>
                </a:lnTo>
                <a:lnTo>
                  <a:pt x="266" y="727"/>
                </a:lnTo>
                <a:lnTo>
                  <a:pt x="267" y="724"/>
                </a:lnTo>
                <a:lnTo>
                  <a:pt x="268" y="723"/>
                </a:lnTo>
                <a:lnTo>
                  <a:pt x="269" y="721"/>
                </a:lnTo>
                <a:lnTo>
                  <a:pt x="270" y="720"/>
                </a:lnTo>
                <a:lnTo>
                  <a:pt x="271" y="719"/>
                </a:lnTo>
                <a:lnTo>
                  <a:pt x="272" y="718"/>
                </a:lnTo>
                <a:lnTo>
                  <a:pt x="273" y="717"/>
                </a:lnTo>
                <a:lnTo>
                  <a:pt x="274" y="716"/>
                </a:lnTo>
                <a:lnTo>
                  <a:pt x="275" y="715"/>
                </a:lnTo>
                <a:lnTo>
                  <a:pt x="276" y="713"/>
                </a:lnTo>
                <a:lnTo>
                  <a:pt x="276" y="712"/>
                </a:lnTo>
                <a:lnTo>
                  <a:pt x="276" y="710"/>
                </a:lnTo>
                <a:lnTo>
                  <a:pt x="276" y="709"/>
                </a:lnTo>
                <a:lnTo>
                  <a:pt x="276" y="708"/>
                </a:lnTo>
                <a:lnTo>
                  <a:pt x="275" y="706"/>
                </a:lnTo>
                <a:lnTo>
                  <a:pt x="273" y="705"/>
                </a:lnTo>
                <a:lnTo>
                  <a:pt x="272" y="704"/>
                </a:lnTo>
                <a:lnTo>
                  <a:pt x="272" y="703"/>
                </a:lnTo>
                <a:lnTo>
                  <a:pt x="270" y="702"/>
                </a:lnTo>
                <a:lnTo>
                  <a:pt x="269" y="701"/>
                </a:lnTo>
                <a:lnTo>
                  <a:pt x="268" y="701"/>
                </a:lnTo>
                <a:lnTo>
                  <a:pt x="267" y="701"/>
                </a:lnTo>
                <a:lnTo>
                  <a:pt x="266" y="701"/>
                </a:lnTo>
                <a:lnTo>
                  <a:pt x="264" y="701"/>
                </a:lnTo>
                <a:lnTo>
                  <a:pt x="261" y="701"/>
                </a:lnTo>
                <a:lnTo>
                  <a:pt x="258" y="701"/>
                </a:lnTo>
                <a:lnTo>
                  <a:pt x="256" y="701"/>
                </a:lnTo>
                <a:lnTo>
                  <a:pt x="255" y="700"/>
                </a:lnTo>
                <a:lnTo>
                  <a:pt x="255" y="700"/>
                </a:lnTo>
                <a:lnTo>
                  <a:pt x="252" y="700"/>
                </a:lnTo>
                <a:lnTo>
                  <a:pt x="250" y="700"/>
                </a:lnTo>
                <a:lnTo>
                  <a:pt x="247" y="700"/>
                </a:lnTo>
                <a:lnTo>
                  <a:pt x="245" y="700"/>
                </a:lnTo>
                <a:lnTo>
                  <a:pt x="242" y="699"/>
                </a:lnTo>
                <a:lnTo>
                  <a:pt x="240" y="698"/>
                </a:lnTo>
                <a:lnTo>
                  <a:pt x="239" y="696"/>
                </a:lnTo>
                <a:lnTo>
                  <a:pt x="236" y="695"/>
                </a:lnTo>
                <a:lnTo>
                  <a:pt x="235" y="692"/>
                </a:lnTo>
                <a:lnTo>
                  <a:pt x="234" y="690"/>
                </a:lnTo>
                <a:lnTo>
                  <a:pt x="234" y="687"/>
                </a:lnTo>
                <a:lnTo>
                  <a:pt x="234" y="686"/>
                </a:lnTo>
                <a:lnTo>
                  <a:pt x="234" y="684"/>
                </a:lnTo>
                <a:lnTo>
                  <a:pt x="234" y="683"/>
                </a:lnTo>
                <a:lnTo>
                  <a:pt x="233" y="682"/>
                </a:lnTo>
                <a:lnTo>
                  <a:pt x="234" y="680"/>
                </a:lnTo>
                <a:lnTo>
                  <a:pt x="234" y="679"/>
                </a:lnTo>
                <a:lnTo>
                  <a:pt x="234" y="678"/>
                </a:lnTo>
                <a:lnTo>
                  <a:pt x="234" y="675"/>
                </a:lnTo>
                <a:lnTo>
                  <a:pt x="234" y="674"/>
                </a:lnTo>
                <a:lnTo>
                  <a:pt x="234" y="674"/>
                </a:lnTo>
                <a:lnTo>
                  <a:pt x="234" y="673"/>
                </a:lnTo>
                <a:lnTo>
                  <a:pt x="234" y="671"/>
                </a:lnTo>
                <a:lnTo>
                  <a:pt x="234" y="670"/>
                </a:lnTo>
                <a:lnTo>
                  <a:pt x="234" y="669"/>
                </a:lnTo>
                <a:lnTo>
                  <a:pt x="233" y="667"/>
                </a:lnTo>
                <a:lnTo>
                  <a:pt x="232" y="666"/>
                </a:lnTo>
                <a:lnTo>
                  <a:pt x="230" y="663"/>
                </a:lnTo>
                <a:lnTo>
                  <a:pt x="228" y="661"/>
                </a:lnTo>
                <a:lnTo>
                  <a:pt x="227" y="659"/>
                </a:lnTo>
                <a:lnTo>
                  <a:pt x="226" y="657"/>
                </a:lnTo>
                <a:lnTo>
                  <a:pt x="226" y="656"/>
                </a:lnTo>
                <a:lnTo>
                  <a:pt x="226" y="654"/>
                </a:lnTo>
                <a:lnTo>
                  <a:pt x="226" y="653"/>
                </a:lnTo>
                <a:lnTo>
                  <a:pt x="226" y="652"/>
                </a:lnTo>
                <a:lnTo>
                  <a:pt x="227" y="650"/>
                </a:lnTo>
                <a:lnTo>
                  <a:pt x="229" y="649"/>
                </a:lnTo>
                <a:lnTo>
                  <a:pt x="230" y="649"/>
                </a:lnTo>
                <a:lnTo>
                  <a:pt x="231" y="649"/>
                </a:lnTo>
                <a:lnTo>
                  <a:pt x="233" y="649"/>
                </a:lnTo>
                <a:lnTo>
                  <a:pt x="234" y="649"/>
                </a:lnTo>
                <a:lnTo>
                  <a:pt x="236" y="649"/>
                </a:lnTo>
                <a:lnTo>
                  <a:pt x="238" y="649"/>
                </a:lnTo>
                <a:lnTo>
                  <a:pt x="239" y="648"/>
                </a:lnTo>
                <a:lnTo>
                  <a:pt x="240" y="647"/>
                </a:lnTo>
                <a:lnTo>
                  <a:pt x="241" y="646"/>
                </a:lnTo>
                <a:lnTo>
                  <a:pt x="241" y="645"/>
                </a:lnTo>
                <a:lnTo>
                  <a:pt x="241" y="643"/>
                </a:lnTo>
                <a:lnTo>
                  <a:pt x="240" y="641"/>
                </a:lnTo>
                <a:lnTo>
                  <a:pt x="239" y="640"/>
                </a:lnTo>
                <a:lnTo>
                  <a:pt x="238" y="638"/>
                </a:lnTo>
                <a:lnTo>
                  <a:pt x="237" y="637"/>
                </a:lnTo>
                <a:lnTo>
                  <a:pt x="235" y="637"/>
                </a:lnTo>
                <a:lnTo>
                  <a:pt x="234" y="636"/>
                </a:lnTo>
                <a:lnTo>
                  <a:pt x="232" y="635"/>
                </a:lnTo>
                <a:lnTo>
                  <a:pt x="230" y="634"/>
                </a:lnTo>
                <a:lnTo>
                  <a:pt x="228" y="634"/>
                </a:lnTo>
                <a:lnTo>
                  <a:pt x="227" y="633"/>
                </a:lnTo>
                <a:lnTo>
                  <a:pt x="226" y="632"/>
                </a:lnTo>
                <a:lnTo>
                  <a:pt x="226" y="631"/>
                </a:lnTo>
                <a:lnTo>
                  <a:pt x="225" y="630"/>
                </a:lnTo>
                <a:lnTo>
                  <a:pt x="225" y="628"/>
                </a:lnTo>
                <a:lnTo>
                  <a:pt x="225" y="627"/>
                </a:lnTo>
                <a:lnTo>
                  <a:pt x="225" y="626"/>
                </a:lnTo>
                <a:lnTo>
                  <a:pt x="225" y="624"/>
                </a:lnTo>
                <a:lnTo>
                  <a:pt x="226" y="622"/>
                </a:lnTo>
                <a:lnTo>
                  <a:pt x="226" y="621"/>
                </a:lnTo>
                <a:lnTo>
                  <a:pt x="227" y="620"/>
                </a:lnTo>
                <a:lnTo>
                  <a:pt x="227" y="618"/>
                </a:lnTo>
                <a:lnTo>
                  <a:pt x="229" y="616"/>
                </a:lnTo>
                <a:lnTo>
                  <a:pt x="230" y="615"/>
                </a:lnTo>
                <a:lnTo>
                  <a:pt x="232" y="613"/>
                </a:lnTo>
                <a:lnTo>
                  <a:pt x="234" y="612"/>
                </a:lnTo>
                <a:lnTo>
                  <a:pt x="236" y="612"/>
                </a:lnTo>
                <a:lnTo>
                  <a:pt x="239" y="611"/>
                </a:lnTo>
                <a:lnTo>
                  <a:pt x="241" y="610"/>
                </a:lnTo>
                <a:lnTo>
                  <a:pt x="243" y="610"/>
                </a:lnTo>
                <a:lnTo>
                  <a:pt x="244" y="609"/>
                </a:lnTo>
                <a:lnTo>
                  <a:pt x="245" y="608"/>
                </a:lnTo>
                <a:lnTo>
                  <a:pt x="246" y="608"/>
                </a:lnTo>
                <a:lnTo>
                  <a:pt x="247" y="607"/>
                </a:lnTo>
                <a:lnTo>
                  <a:pt x="248" y="605"/>
                </a:lnTo>
                <a:lnTo>
                  <a:pt x="249" y="602"/>
                </a:lnTo>
                <a:lnTo>
                  <a:pt x="250" y="600"/>
                </a:lnTo>
                <a:lnTo>
                  <a:pt x="250" y="599"/>
                </a:lnTo>
                <a:lnTo>
                  <a:pt x="250" y="599"/>
                </a:lnTo>
                <a:lnTo>
                  <a:pt x="250" y="598"/>
                </a:lnTo>
                <a:lnTo>
                  <a:pt x="249" y="598"/>
                </a:lnTo>
                <a:lnTo>
                  <a:pt x="248" y="597"/>
                </a:lnTo>
                <a:lnTo>
                  <a:pt x="246" y="596"/>
                </a:lnTo>
                <a:lnTo>
                  <a:pt x="245" y="595"/>
                </a:lnTo>
                <a:lnTo>
                  <a:pt x="243" y="595"/>
                </a:lnTo>
                <a:lnTo>
                  <a:pt x="239" y="594"/>
                </a:lnTo>
                <a:lnTo>
                  <a:pt x="237" y="593"/>
                </a:lnTo>
                <a:lnTo>
                  <a:pt x="234" y="592"/>
                </a:lnTo>
                <a:lnTo>
                  <a:pt x="232" y="591"/>
                </a:lnTo>
                <a:lnTo>
                  <a:pt x="230" y="590"/>
                </a:lnTo>
                <a:lnTo>
                  <a:pt x="230" y="589"/>
                </a:lnTo>
                <a:lnTo>
                  <a:pt x="229" y="587"/>
                </a:lnTo>
                <a:lnTo>
                  <a:pt x="229" y="586"/>
                </a:lnTo>
                <a:lnTo>
                  <a:pt x="229" y="585"/>
                </a:lnTo>
                <a:lnTo>
                  <a:pt x="230" y="583"/>
                </a:lnTo>
                <a:lnTo>
                  <a:pt x="230" y="583"/>
                </a:lnTo>
                <a:lnTo>
                  <a:pt x="230" y="582"/>
                </a:lnTo>
                <a:lnTo>
                  <a:pt x="231" y="581"/>
                </a:lnTo>
                <a:lnTo>
                  <a:pt x="231" y="581"/>
                </a:lnTo>
                <a:lnTo>
                  <a:pt x="232" y="580"/>
                </a:lnTo>
                <a:lnTo>
                  <a:pt x="233" y="579"/>
                </a:lnTo>
                <a:lnTo>
                  <a:pt x="234" y="579"/>
                </a:lnTo>
                <a:lnTo>
                  <a:pt x="235" y="578"/>
                </a:lnTo>
                <a:lnTo>
                  <a:pt x="236" y="578"/>
                </a:lnTo>
                <a:lnTo>
                  <a:pt x="238" y="578"/>
                </a:lnTo>
                <a:lnTo>
                  <a:pt x="239" y="578"/>
                </a:lnTo>
                <a:lnTo>
                  <a:pt x="240" y="579"/>
                </a:lnTo>
                <a:lnTo>
                  <a:pt x="242" y="579"/>
                </a:lnTo>
                <a:lnTo>
                  <a:pt x="244" y="580"/>
                </a:lnTo>
                <a:lnTo>
                  <a:pt x="245" y="581"/>
                </a:lnTo>
                <a:lnTo>
                  <a:pt x="247" y="581"/>
                </a:lnTo>
                <a:lnTo>
                  <a:pt x="248" y="582"/>
                </a:lnTo>
                <a:lnTo>
                  <a:pt x="250" y="582"/>
                </a:lnTo>
                <a:lnTo>
                  <a:pt x="251" y="582"/>
                </a:lnTo>
                <a:lnTo>
                  <a:pt x="254" y="580"/>
                </a:lnTo>
                <a:lnTo>
                  <a:pt x="255" y="579"/>
                </a:lnTo>
                <a:lnTo>
                  <a:pt x="256" y="578"/>
                </a:lnTo>
                <a:lnTo>
                  <a:pt x="256" y="576"/>
                </a:lnTo>
                <a:lnTo>
                  <a:pt x="257" y="574"/>
                </a:lnTo>
                <a:lnTo>
                  <a:pt x="257" y="571"/>
                </a:lnTo>
                <a:lnTo>
                  <a:pt x="257" y="569"/>
                </a:lnTo>
                <a:lnTo>
                  <a:pt x="256" y="567"/>
                </a:lnTo>
                <a:lnTo>
                  <a:pt x="256" y="566"/>
                </a:lnTo>
                <a:lnTo>
                  <a:pt x="256" y="566"/>
                </a:lnTo>
                <a:lnTo>
                  <a:pt x="255" y="564"/>
                </a:lnTo>
                <a:lnTo>
                  <a:pt x="253" y="562"/>
                </a:lnTo>
                <a:lnTo>
                  <a:pt x="250" y="560"/>
                </a:lnTo>
                <a:lnTo>
                  <a:pt x="247" y="559"/>
                </a:lnTo>
                <a:lnTo>
                  <a:pt x="246" y="558"/>
                </a:lnTo>
                <a:lnTo>
                  <a:pt x="245" y="558"/>
                </a:lnTo>
                <a:lnTo>
                  <a:pt x="245" y="557"/>
                </a:lnTo>
                <a:lnTo>
                  <a:pt x="245" y="557"/>
                </a:lnTo>
                <a:lnTo>
                  <a:pt x="242" y="555"/>
                </a:lnTo>
                <a:lnTo>
                  <a:pt x="239" y="553"/>
                </a:lnTo>
                <a:lnTo>
                  <a:pt x="236" y="552"/>
                </a:lnTo>
                <a:lnTo>
                  <a:pt x="234" y="550"/>
                </a:lnTo>
                <a:lnTo>
                  <a:pt x="231" y="549"/>
                </a:lnTo>
                <a:lnTo>
                  <a:pt x="230" y="548"/>
                </a:lnTo>
                <a:lnTo>
                  <a:pt x="227" y="547"/>
                </a:lnTo>
                <a:lnTo>
                  <a:pt x="225" y="546"/>
                </a:lnTo>
                <a:lnTo>
                  <a:pt x="224" y="545"/>
                </a:lnTo>
                <a:lnTo>
                  <a:pt x="223" y="544"/>
                </a:lnTo>
                <a:lnTo>
                  <a:pt x="222" y="543"/>
                </a:lnTo>
                <a:lnTo>
                  <a:pt x="221" y="541"/>
                </a:lnTo>
                <a:lnTo>
                  <a:pt x="220" y="539"/>
                </a:lnTo>
                <a:lnTo>
                  <a:pt x="219" y="537"/>
                </a:lnTo>
                <a:lnTo>
                  <a:pt x="219" y="536"/>
                </a:lnTo>
                <a:lnTo>
                  <a:pt x="219" y="534"/>
                </a:lnTo>
                <a:lnTo>
                  <a:pt x="219" y="533"/>
                </a:lnTo>
                <a:lnTo>
                  <a:pt x="220" y="531"/>
                </a:lnTo>
                <a:lnTo>
                  <a:pt x="220" y="530"/>
                </a:lnTo>
                <a:lnTo>
                  <a:pt x="221" y="528"/>
                </a:lnTo>
                <a:lnTo>
                  <a:pt x="222" y="528"/>
                </a:lnTo>
                <a:lnTo>
                  <a:pt x="223" y="527"/>
                </a:lnTo>
                <a:lnTo>
                  <a:pt x="224" y="526"/>
                </a:lnTo>
                <a:lnTo>
                  <a:pt x="226" y="525"/>
                </a:lnTo>
                <a:lnTo>
                  <a:pt x="228" y="525"/>
                </a:lnTo>
                <a:lnTo>
                  <a:pt x="230" y="525"/>
                </a:lnTo>
                <a:lnTo>
                  <a:pt x="232" y="526"/>
                </a:lnTo>
                <a:lnTo>
                  <a:pt x="233" y="526"/>
                </a:lnTo>
                <a:lnTo>
                  <a:pt x="233" y="527"/>
                </a:lnTo>
                <a:lnTo>
                  <a:pt x="234" y="527"/>
                </a:lnTo>
                <a:lnTo>
                  <a:pt x="235" y="528"/>
                </a:lnTo>
                <a:lnTo>
                  <a:pt x="238" y="528"/>
                </a:lnTo>
                <a:lnTo>
                  <a:pt x="240" y="529"/>
                </a:lnTo>
                <a:lnTo>
                  <a:pt x="241" y="530"/>
                </a:lnTo>
                <a:lnTo>
                  <a:pt x="243" y="531"/>
                </a:lnTo>
                <a:lnTo>
                  <a:pt x="245" y="531"/>
                </a:lnTo>
                <a:lnTo>
                  <a:pt x="246" y="531"/>
                </a:lnTo>
                <a:lnTo>
                  <a:pt x="247" y="530"/>
                </a:lnTo>
                <a:lnTo>
                  <a:pt x="249" y="530"/>
                </a:lnTo>
                <a:lnTo>
                  <a:pt x="252" y="529"/>
                </a:lnTo>
                <a:lnTo>
                  <a:pt x="254" y="528"/>
                </a:lnTo>
                <a:lnTo>
                  <a:pt x="255" y="528"/>
                </a:lnTo>
                <a:lnTo>
                  <a:pt x="256" y="526"/>
                </a:lnTo>
                <a:lnTo>
                  <a:pt x="258" y="524"/>
                </a:lnTo>
                <a:lnTo>
                  <a:pt x="259" y="523"/>
                </a:lnTo>
                <a:lnTo>
                  <a:pt x="260" y="521"/>
                </a:lnTo>
                <a:lnTo>
                  <a:pt x="260" y="519"/>
                </a:lnTo>
                <a:lnTo>
                  <a:pt x="261" y="517"/>
                </a:lnTo>
                <a:lnTo>
                  <a:pt x="261" y="516"/>
                </a:lnTo>
                <a:lnTo>
                  <a:pt x="261" y="514"/>
                </a:lnTo>
                <a:lnTo>
                  <a:pt x="260" y="513"/>
                </a:lnTo>
                <a:lnTo>
                  <a:pt x="259" y="512"/>
                </a:lnTo>
                <a:lnTo>
                  <a:pt x="259" y="511"/>
                </a:lnTo>
                <a:lnTo>
                  <a:pt x="259" y="510"/>
                </a:lnTo>
                <a:lnTo>
                  <a:pt x="258" y="509"/>
                </a:lnTo>
                <a:lnTo>
                  <a:pt x="257" y="508"/>
                </a:lnTo>
                <a:lnTo>
                  <a:pt x="256" y="508"/>
                </a:lnTo>
                <a:lnTo>
                  <a:pt x="255" y="507"/>
                </a:lnTo>
                <a:lnTo>
                  <a:pt x="255" y="507"/>
                </a:lnTo>
                <a:lnTo>
                  <a:pt x="253" y="506"/>
                </a:lnTo>
                <a:lnTo>
                  <a:pt x="253" y="506"/>
                </a:lnTo>
                <a:lnTo>
                  <a:pt x="252" y="506"/>
                </a:lnTo>
                <a:lnTo>
                  <a:pt x="251" y="506"/>
                </a:lnTo>
                <a:lnTo>
                  <a:pt x="250" y="506"/>
                </a:lnTo>
                <a:lnTo>
                  <a:pt x="249" y="506"/>
                </a:lnTo>
                <a:lnTo>
                  <a:pt x="247" y="507"/>
                </a:lnTo>
                <a:lnTo>
                  <a:pt x="247" y="508"/>
                </a:lnTo>
                <a:lnTo>
                  <a:pt x="245" y="509"/>
                </a:lnTo>
                <a:lnTo>
                  <a:pt x="244" y="510"/>
                </a:lnTo>
                <a:lnTo>
                  <a:pt x="242" y="512"/>
                </a:lnTo>
                <a:lnTo>
                  <a:pt x="240" y="512"/>
                </a:lnTo>
                <a:lnTo>
                  <a:pt x="239" y="513"/>
                </a:lnTo>
                <a:lnTo>
                  <a:pt x="238" y="514"/>
                </a:lnTo>
                <a:lnTo>
                  <a:pt x="236" y="514"/>
                </a:lnTo>
                <a:lnTo>
                  <a:pt x="234" y="514"/>
                </a:lnTo>
                <a:lnTo>
                  <a:pt x="231" y="514"/>
                </a:lnTo>
                <a:lnTo>
                  <a:pt x="229" y="514"/>
                </a:lnTo>
                <a:lnTo>
                  <a:pt x="226" y="514"/>
                </a:lnTo>
                <a:lnTo>
                  <a:pt x="224" y="514"/>
                </a:lnTo>
                <a:lnTo>
                  <a:pt x="222" y="512"/>
                </a:lnTo>
                <a:lnTo>
                  <a:pt x="222" y="512"/>
                </a:lnTo>
                <a:lnTo>
                  <a:pt x="220" y="510"/>
                </a:lnTo>
                <a:lnTo>
                  <a:pt x="220" y="509"/>
                </a:lnTo>
                <a:lnTo>
                  <a:pt x="219" y="508"/>
                </a:lnTo>
                <a:lnTo>
                  <a:pt x="218" y="506"/>
                </a:lnTo>
                <a:lnTo>
                  <a:pt x="218" y="505"/>
                </a:lnTo>
                <a:lnTo>
                  <a:pt x="218" y="503"/>
                </a:lnTo>
                <a:lnTo>
                  <a:pt x="218" y="503"/>
                </a:lnTo>
                <a:lnTo>
                  <a:pt x="218" y="501"/>
                </a:lnTo>
                <a:lnTo>
                  <a:pt x="219" y="500"/>
                </a:lnTo>
                <a:lnTo>
                  <a:pt x="219" y="498"/>
                </a:lnTo>
                <a:lnTo>
                  <a:pt x="220" y="496"/>
                </a:lnTo>
                <a:lnTo>
                  <a:pt x="220" y="494"/>
                </a:lnTo>
                <a:lnTo>
                  <a:pt x="221" y="493"/>
                </a:lnTo>
                <a:lnTo>
                  <a:pt x="222" y="492"/>
                </a:lnTo>
                <a:lnTo>
                  <a:pt x="223" y="491"/>
                </a:lnTo>
                <a:lnTo>
                  <a:pt x="224" y="490"/>
                </a:lnTo>
                <a:lnTo>
                  <a:pt x="225" y="489"/>
                </a:lnTo>
                <a:lnTo>
                  <a:pt x="226" y="488"/>
                </a:lnTo>
                <a:lnTo>
                  <a:pt x="227" y="487"/>
                </a:lnTo>
                <a:lnTo>
                  <a:pt x="229" y="486"/>
                </a:lnTo>
                <a:lnTo>
                  <a:pt x="230" y="485"/>
                </a:lnTo>
                <a:lnTo>
                  <a:pt x="232" y="483"/>
                </a:lnTo>
                <a:lnTo>
                  <a:pt x="234" y="482"/>
                </a:lnTo>
                <a:lnTo>
                  <a:pt x="234" y="482"/>
                </a:lnTo>
                <a:lnTo>
                  <a:pt x="234" y="480"/>
                </a:lnTo>
                <a:lnTo>
                  <a:pt x="236" y="478"/>
                </a:lnTo>
                <a:lnTo>
                  <a:pt x="236" y="476"/>
                </a:lnTo>
                <a:lnTo>
                  <a:pt x="237" y="474"/>
                </a:lnTo>
                <a:lnTo>
                  <a:pt x="237" y="473"/>
                </a:lnTo>
                <a:lnTo>
                  <a:pt x="236" y="471"/>
                </a:lnTo>
                <a:lnTo>
                  <a:pt x="236" y="470"/>
                </a:lnTo>
                <a:lnTo>
                  <a:pt x="235" y="468"/>
                </a:lnTo>
                <a:lnTo>
                  <a:pt x="235" y="466"/>
                </a:lnTo>
                <a:lnTo>
                  <a:pt x="235" y="464"/>
                </a:lnTo>
                <a:lnTo>
                  <a:pt x="235" y="463"/>
                </a:lnTo>
                <a:lnTo>
                  <a:pt x="236" y="462"/>
                </a:lnTo>
                <a:lnTo>
                  <a:pt x="238" y="462"/>
                </a:lnTo>
                <a:lnTo>
                  <a:pt x="239" y="462"/>
                </a:lnTo>
                <a:lnTo>
                  <a:pt x="240" y="463"/>
                </a:lnTo>
                <a:lnTo>
                  <a:pt x="241" y="464"/>
                </a:lnTo>
                <a:lnTo>
                  <a:pt x="242" y="465"/>
                </a:lnTo>
                <a:lnTo>
                  <a:pt x="242" y="466"/>
                </a:lnTo>
                <a:lnTo>
                  <a:pt x="242" y="468"/>
                </a:lnTo>
                <a:lnTo>
                  <a:pt x="242" y="470"/>
                </a:lnTo>
                <a:lnTo>
                  <a:pt x="243" y="471"/>
                </a:lnTo>
                <a:lnTo>
                  <a:pt x="243" y="472"/>
                </a:lnTo>
                <a:lnTo>
                  <a:pt x="244" y="473"/>
                </a:lnTo>
                <a:lnTo>
                  <a:pt x="245" y="474"/>
                </a:lnTo>
                <a:lnTo>
                  <a:pt x="246" y="475"/>
                </a:lnTo>
                <a:lnTo>
                  <a:pt x="247" y="475"/>
                </a:lnTo>
                <a:lnTo>
                  <a:pt x="249" y="476"/>
                </a:lnTo>
                <a:lnTo>
                  <a:pt x="251" y="475"/>
                </a:lnTo>
                <a:lnTo>
                  <a:pt x="251" y="474"/>
                </a:lnTo>
                <a:lnTo>
                  <a:pt x="252" y="473"/>
                </a:lnTo>
                <a:lnTo>
                  <a:pt x="253" y="471"/>
                </a:lnTo>
                <a:lnTo>
                  <a:pt x="255" y="470"/>
                </a:lnTo>
                <a:lnTo>
                  <a:pt x="255" y="469"/>
                </a:lnTo>
                <a:lnTo>
                  <a:pt x="255" y="467"/>
                </a:lnTo>
                <a:lnTo>
                  <a:pt x="255" y="466"/>
                </a:lnTo>
                <a:lnTo>
                  <a:pt x="255" y="464"/>
                </a:lnTo>
                <a:lnTo>
                  <a:pt x="255" y="463"/>
                </a:lnTo>
                <a:lnTo>
                  <a:pt x="255" y="462"/>
                </a:lnTo>
                <a:lnTo>
                  <a:pt x="255" y="460"/>
                </a:lnTo>
                <a:lnTo>
                  <a:pt x="254" y="459"/>
                </a:lnTo>
                <a:lnTo>
                  <a:pt x="253" y="458"/>
                </a:lnTo>
                <a:lnTo>
                  <a:pt x="253" y="457"/>
                </a:lnTo>
                <a:lnTo>
                  <a:pt x="252" y="456"/>
                </a:lnTo>
                <a:lnTo>
                  <a:pt x="251" y="455"/>
                </a:lnTo>
                <a:lnTo>
                  <a:pt x="249" y="454"/>
                </a:lnTo>
                <a:lnTo>
                  <a:pt x="248" y="452"/>
                </a:lnTo>
                <a:lnTo>
                  <a:pt x="247" y="451"/>
                </a:lnTo>
                <a:lnTo>
                  <a:pt x="246" y="450"/>
                </a:lnTo>
                <a:lnTo>
                  <a:pt x="245" y="449"/>
                </a:lnTo>
                <a:lnTo>
                  <a:pt x="245" y="448"/>
                </a:lnTo>
                <a:lnTo>
                  <a:pt x="244" y="447"/>
                </a:lnTo>
                <a:lnTo>
                  <a:pt x="243" y="446"/>
                </a:lnTo>
                <a:lnTo>
                  <a:pt x="242" y="445"/>
                </a:lnTo>
                <a:lnTo>
                  <a:pt x="241" y="444"/>
                </a:lnTo>
                <a:lnTo>
                  <a:pt x="240" y="443"/>
                </a:lnTo>
                <a:lnTo>
                  <a:pt x="239" y="443"/>
                </a:lnTo>
                <a:lnTo>
                  <a:pt x="237" y="442"/>
                </a:lnTo>
                <a:lnTo>
                  <a:pt x="234" y="441"/>
                </a:lnTo>
                <a:lnTo>
                  <a:pt x="232" y="440"/>
                </a:lnTo>
                <a:lnTo>
                  <a:pt x="230" y="439"/>
                </a:lnTo>
                <a:lnTo>
                  <a:pt x="229" y="439"/>
                </a:lnTo>
                <a:lnTo>
                  <a:pt x="228" y="438"/>
                </a:lnTo>
                <a:lnTo>
                  <a:pt x="226" y="437"/>
                </a:lnTo>
                <a:lnTo>
                  <a:pt x="226" y="437"/>
                </a:lnTo>
                <a:lnTo>
                  <a:pt x="224" y="436"/>
                </a:lnTo>
                <a:lnTo>
                  <a:pt x="223" y="434"/>
                </a:lnTo>
                <a:lnTo>
                  <a:pt x="222" y="433"/>
                </a:lnTo>
                <a:lnTo>
                  <a:pt x="221" y="431"/>
                </a:lnTo>
                <a:lnTo>
                  <a:pt x="221" y="429"/>
                </a:lnTo>
                <a:lnTo>
                  <a:pt x="220" y="428"/>
                </a:lnTo>
                <a:lnTo>
                  <a:pt x="219" y="427"/>
                </a:lnTo>
                <a:lnTo>
                  <a:pt x="218" y="426"/>
                </a:lnTo>
                <a:lnTo>
                  <a:pt x="217" y="424"/>
                </a:lnTo>
                <a:lnTo>
                  <a:pt x="216" y="423"/>
                </a:lnTo>
                <a:lnTo>
                  <a:pt x="215" y="422"/>
                </a:lnTo>
                <a:lnTo>
                  <a:pt x="214" y="422"/>
                </a:lnTo>
                <a:lnTo>
                  <a:pt x="214" y="422"/>
                </a:lnTo>
                <a:lnTo>
                  <a:pt x="213" y="422"/>
                </a:lnTo>
                <a:lnTo>
                  <a:pt x="212" y="422"/>
                </a:lnTo>
                <a:lnTo>
                  <a:pt x="212" y="422"/>
                </a:lnTo>
                <a:lnTo>
                  <a:pt x="211" y="422"/>
                </a:lnTo>
                <a:lnTo>
                  <a:pt x="209" y="422"/>
                </a:lnTo>
                <a:lnTo>
                  <a:pt x="208" y="423"/>
                </a:lnTo>
                <a:lnTo>
                  <a:pt x="206" y="424"/>
                </a:lnTo>
                <a:lnTo>
                  <a:pt x="206" y="426"/>
                </a:lnTo>
                <a:lnTo>
                  <a:pt x="205" y="427"/>
                </a:lnTo>
                <a:lnTo>
                  <a:pt x="204" y="428"/>
                </a:lnTo>
                <a:lnTo>
                  <a:pt x="203" y="429"/>
                </a:lnTo>
                <a:lnTo>
                  <a:pt x="202" y="431"/>
                </a:lnTo>
                <a:lnTo>
                  <a:pt x="201" y="433"/>
                </a:lnTo>
                <a:lnTo>
                  <a:pt x="200" y="437"/>
                </a:lnTo>
                <a:lnTo>
                  <a:pt x="199" y="438"/>
                </a:lnTo>
                <a:lnTo>
                  <a:pt x="197" y="441"/>
                </a:lnTo>
                <a:lnTo>
                  <a:pt x="197" y="442"/>
                </a:lnTo>
                <a:lnTo>
                  <a:pt x="196" y="444"/>
                </a:lnTo>
                <a:lnTo>
                  <a:pt x="195" y="445"/>
                </a:lnTo>
                <a:lnTo>
                  <a:pt x="193" y="446"/>
                </a:lnTo>
                <a:lnTo>
                  <a:pt x="192" y="446"/>
                </a:lnTo>
                <a:lnTo>
                  <a:pt x="191" y="446"/>
                </a:lnTo>
                <a:lnTo>
                  <a:pt x="190" y="446"/>
                </a:lnTo>
                <a:lnTo>
                  <a:pt x="189" y="446"/>
                </a:lnTo>
                <a:lnTo>
                  <a:pt x="189" y="446"/>
                </a:lnTo>
                <a:lnTo>
                  <a:pt x="188" y="445"/>
                </a:lnTo>
                <a:lnTo>
                  <a:pt x="188" y="444"/>
                </a:lnTo>
                <a:lnTo>
                  <a:pt x="187" y="443"/>
                </a:lnTo>
                <a:lnTo>
                  <a:pt x="187" y="441"/>
                </a:lnTo>
                <a:lnTo>
                  <a:pt x="187" y="440"/>
                </a:lnTo>
                <a:lnTo>
                  <a:pt x="187" y="438"/>
                </a:lnTo>
                <a:lnTo>
                  <a:pt x="187" y="437"/>
                </a:lnTo>
                <a:lnTo>
                  <a:pt x="187" y="435"/>
                </a:lnTo>
                <a:lnTo>
                  <a:pt x="187" y="433"/>
                </a:lnTo>
                <a:lnTo>
                  <a:pt x="186" y="429"/>
                </a:lnTo>
                <a:lnTo>
                  <a:pt x="185" y="426"/>
                </a:lnTo>
                <a:lnTo>
                  <a:pt x="185" y="424"/>
                </a:lnTo>
                <a:lnTo>
                  <a:pt x="184" y="423"/>
                </a:lnTo>
                <a:lnTo>
                  <a:pt x="185" y="420"/>
                </a:lnTo>
                <a:lnTo>
                  <a:pt x="185" y="419"/>
                </a:lnTo>
                <a:lnTo>
                  <a:pt x="185" y="417"/>
                </a:lnTo>
                <a:lnTo>
                  <a:pt x="186" y="414"/>
                </a:lnTo>
                <a:lnTo>
                  <a:pt x="188" y="412"/>
                </a:lnTo>
                <a:lnTo>
                  <a:pt x="188" y="410"/>
                </a:lnTo>
                <a:lnTo>
                  <a:pt x="189" y="409"/>
                </a:lnTo>
                <a:lnTo>
                  <a:pt x="189" y="408"/>
                </a:lnTo>
                <a:lnTo>
                  <a:pt x="189" y="407"/>
                </a:lnTo>
                <a:lnTo>
                  <a:pt x="190" y="405"/>
                </a:lnTo>
                <a:lnTo>
                  <a:pt x="190" y="404"/>
                </a:lnTo>
                <a:lnTo>
                  <a:pt x="190" y="403"/>
                </a:lnTo>
                <a:lnTo>
                  <a:pt x="190" y="401"/>
                </a:lnTo>
                <a:lnTo>
                  <a:pt x="190" y="400"/>
                </a:lnTo>
                <a:lnTo>
                  <a:pt x="189" y="399"/>
                </a:lnTo>
                <a:lnTo>
                  <a:pt x="189" y="399"/>
                </a:lnTo>
                <a:lnTo>
                  <a:pt x="188" y="399"/>
                </a:lnTo>
                <a:lnTo>
                  <a:pt x="187" y="399"/>
                </a:lnTo>
                <a:lnTo>
                  <a:pt x="186" y="398"/>
                </a:lnTo>
                <a:lnTo>
                  <a:pt x="184" y="399"/>
                </a:lnTo>
                <a:lnTo>
                  <a:pt x="183" y="399"/>
                </a:lnTo>
                <a:lnTo>
                  <a:pt x="182" y="399"/>
                </a:lnTo>
                <a:lnTo>
                  <a:pt x="180" y="399"/>
                </a:lnTo>
                <a:lnTo>
                  <a:pt x="179" y="400"/>
                </a:lnTo>
                <a:lnTo>
                  <a:pt x="178" y="401"/>
                </a:lnTo>
                <a:lnTo>
                  <a:pt x="176" y="402"/>
                </a:lnTo>
                <a:lnTo>
                  <a:pt x="175" y="403"/>
                </a:lnTo>
                <a:lnTo>
                  <a:pt x="174" y="403"/>
                </a:lnTo>
                <a:lnTo>
                  <a:pt x="172" y="404"/>
                </a:lnTo>
                <a:lnTo>
                  <a:pt x="172" y="405"/>
                </a:lnTo>
                <a:lnTo>
                  <a:pt x="170" y="406"/>
                </a:lnTo>
                <a:lnTo>
                  <a:pt x="169" y="406"/>
                </a:lnTo>
                <a:lnTo>
                  <a:pt x="168" y="407"/>
                </a:lnTo>
                <a:lnTo>
                  <a:pt x="167" y="407"/>
                </a:lnTo>
                <a:lnTo>
                  <a:pt x="164" y="406"/>
                </a:lnTo>
                <a:lnTo>
                  <a:pt x="163" y="405"/>
                </a:lnTo>
                <a:lnTo>
                  <a:pt x="162" y="404"/>
                </a:lnTo>
                <a:lnTo>
                  <a:pt x="160" y="400"/>
                </a:lnTo>
                <a:lnTo>
                  <a:pt x="160" y="398"/>
                </a:lnTo>
                <a:lnTo>
                  <a:pt x="159" y="395"/>
                </a:lnTo>
                <a:lnTo>
                  <a:pt x="158" y="393"/>
                </a:lnTo>
                <a:lnTo>
                  <a:pt x="157" y="391"/>
                </a:lnTo>
                <a:lnTo>
                  <a:pt x="156" y="388"/>
                </a:lnTo>
                <a:lnTo>
                  <a:pt x="156" y="387"/>
                </a:lnTo>
                <a:lnTo>
                  <a:pt x="155" y="385"/>
                </a:lnTo>
                <a:lnTo>
                  <a:pt x="156" y="385"/>
                </a:lnTo>
                <a:lnTo>
                  <a:pt x="155" y="385"/>
                </a:lnTo>
                <a:lnTo>
                  <a:pt x="155" y="384"/>
                </a:lnTo>
                <a:lnTo>
                  <a:pt x="155" y="383"/>
                </a:lnTo>
                <a:lnTo>
                  <a:pt x="155" y="380"/>
                </a:lnTo>
                <a:lnTo>
                  <a:pt x="155" y="379"/>
                </a:lnTo>
                <a:lnTo>
                  <a:pt x="155" y="378"/>
                </a:lnTo>
                <a:lnTo>
                  <a:pt x="155" y="376"/>
                </a:lnTo>
                <a:lnTo>
                  <a:pt x="155" y="374"/>
                </a:lnTo>
                <a:lnTo>
                  <a:pt x="154" y="373"/>
                </a:lnTo>
                <a:lnTo>
                  <a:pt x="154" y="370"/>
                </a:lnTo>
                <a:lnTo>
                  <a:pt x="154" y="368"/>
                </a:lnTo>
                <a:lnTo>
                  <a:pt x="154" y="366"/>
                </a:lnTo>
                <a:lnTo>
                  <a:pt x="153" y="364"/>
                </a:lnTo>
                <a:lnTo>
                  <a:pt x="153" y="362"/>
                </a:lnTo>
                <a:lnTo>
                  <a:pt x="152" y="360"/>
                </a:lnTo>
                <a:lnTo>
                  <a:pt x="151" y="358"/>
                </a:lnTo>
                <a:lnTo>
                  <a:pt x="151" y="357"/>
                </a:lnTo>
                <a:lnTo>
                  <a:pt x="149" y="355"/>
                </a:lnTo>
                <a:lnTo>
                  <a:pt x="150" y="355"/>
                </a:lnTo>
                <a:lnTo>
                  <a:pt x="149" y="354"/>
                </a:lnTo>
                <a:lnTo>
                  <a:pt x="147" y="352"/>
                </a:lnTo>
                <a:lnTo>
                  <a:pt x="145" y="350"/>
                </a:lnTo>
                <a:lnTo>
                  <a:pt x="144" y="350"/>
                </a:lnTo>
                <a:lnTo>
                  <a:pt x="143" y="348"/>
                </a:lnTo>
                <a:lnTo>
                  <a:pt x="141" y="347"/>
                </a:lnTo>
                <a:lnTo>
                  <a:pt x="139" y="346"/>
                </a:lnTo>
                <a:lnTo>
                  <a:pt x="138" y="345"/>
                </a:lnTo>
                <a:lnTo>
                  <a:pt x="137" y="344"/>
                </a:lnTo>
                <a:lnTo>
                  <a:pt x="136" y="343"/>
                </a:lnTo>
                <a:lnTo>
                  <a:pt x="135" y="343"/>
                </a:lnTo>
                <a:lnTo>
                  <a:pt x="135" y="342"/>
                </a:lnTo>
                <a:lnTo>
                  <a:pt x="134" y="342"/>
                </a:lnTo>
                <a:lnTo>
                  <a:pt x="131" y="342"/>
                </a:lnTo>
                <a:lnTo>
                  <a:pt x="129" y="342"/>
                </a:lnTo>
                <a:lnTo>
                  <a:pt x="127" y="342"/>
                </a:lnTo>
                <a:lnTo>
                  <a:pt x="125" y="343"/>
                </a:lnTo>
                <a:lnTo>
                  <a:pt x="123" y="344"/>
                </a:lnTo>
                <a:lnTo>
                  <a:pt x="121" y="345"/>
                </a:lnTo>
                <a:lnTo>
                  <a:pt x="120" y="346"/>
                </a:lnTo>
                <a:lnTo>
                  <a:pt x="118" y="348"/>
                </a:lnTo>
                <a:lnTo>
                  <a:pt x="117" y="350"/>
                </a:lnTo>
                <a:lnTo>
                  <a:pt x="116" y="352"/>
                </a:lnTo>
                <a:lnTo>
                  <a:pt x="115" y="353"/>
                </a:lnTo>
                <a:lnTo>
                  <a:pt x="114" y="354"/>
                </a:lnTo>
                <a:lnTo>
                  <a:pt x="114" y="354"/>
                </a:lnTo>
                <a:lnTo>
                  <a:pt x="114" y="354"/>
                </a:lnTo>
                <a:lnTo>
                  <a:pt x="113" y="355"/>
                </a:lnTo>
                <a:lnTo>
                  <a:pt x="112" y="356"/>
                </a:lnTo>
                <a:lnTo>
                  <a:pt x="110" y="356"/>
                </a:lnTo>
                <a:lnTo>
                  <a:pt x="109" y="356"/>
                </a:lnTo>
                <a:lnTo>
                  <a:pt x="108" y="355"/>
                </a:lnTo>
                <a:lnTo>
                  <a:pt x="106" y="354"/>
                </a:lnTo>
                <a:lnTo>
                  <a:pt x="105" y="352"/>
                </a:lnTo>
                <a:lnTo>
                  <a:pt x="102" y="350"/>
                </a:lnTo>
                <a:lnTo>
                  <a:pt x="101" y="346"/>
                </a:lnTo>
                <a:lnTo>
                  <a:pt x="98" y="343"/>
                </a:lnTo>
                <a:lnTo>
                  <a:pt x="98" y="341"/>
                </a:lnTo>
                <a:lnTo>
                  <a:pt x="97" y="339"/>
                </a:lnTo>
                <a:lnTo>
                  <a:pt x="96" y="337"/>
                </a:lnTo>
                <a:lnTo>
                  <a:pt x="95" y="334"/>
                </a:lnTo>
                <a:lnTo>
                  <a:pt x="93" y="332"/>
                </a:lnTo>
                <a:lnTo>
                  <a:pt x="93" y="331"/>
                </a:lnTo>
                <a:lnTo>
                  <a:pt x="93" y="330"/>
                </a:lnTo>
                <a:lnTo>
                  <a:pt x="92" y="328"/>
                </a:lnTo>
                <a:lnTo>
                  <a:pt x="92" y="322"/>
                </a:lnTo>
                <a:lnTo>
                  <a:pt x="92" y="321"/>
                </a:lnTo>
                <a:lnTo>
                  <a:pt x="92" y="321"/>
                </a:lnTo>
                <a:lnTo>
                  <a:pt x="93" y="319"/>
                </a:lnTo>
                <a:lnTo>
                  <a:pt x="93" y="317"/>
                </a:lnTo>
                <a:lnTo>
                  <a:pt x="94" y="315"/>
                </a:lnTo>
                <a:lnTo>
                  <a:pt x="96" y="312"/>
                </a:lnTo>
                <a:lnTo>
                  <a:pt x="97" y="310"/>
                </a:lnTo>
                <a:lnTo>
                  <a:pt x="97" y="309"/>
                </a:lnTo>
                <a:lnTo>
                  <a:pt x="98" y="308"/>
                </a:lnTo>
                <a:lnTo>
                  <a:pt x="100" y="305"/>
                </a:lnTo>
                <a:lnTo>
                  <a:pt x="101" y="303"/>
                </a:lnTo>
                <a:lnTo>
                  <a:pt x="102" y="302"/>
                </a:lnTo>
                <a:lnTo>
                  <a:pt x="103" y="301"/>
                </a:lnTo>
                <a:lnTo>
                  <a:pt x="103" y="300"/>
                </a:lnTo>
                <a:lnTo>
                  <a:pt x="104" y="299"/>
                </a:lnTo>
                <a:lnTo>
                  <a:pt x="105" y="298"/>
                </a:lnTo>
                <a:lnTo>
                  <a:pt x="106" y="297"/>
                </a:lnTo>
                <a:lnTo>
                  <a:pt x="106" y="296"/>
                </a:lnTo>
                <a:lnTo>
                  <a:pt x="108" y="296"/>
                </a:lnTo>
                <a:lnTo>
                  <a:pt x="110" y="296"/>
                </a:lnTo>
                <a:lnTo>
                  <a:pt x="113" y="295"/>
                </a:lnTo>
                <a:lnTo>
                  <a:pt x="115" y="295"/>
                </a:lnTo>
                <a:lnTo>
                  <a:pt x="116" y="295"/>
                </a:lnTo>
                <a:lnTo>
                  <a:pt x="118" y="295"/>
                </a:lnTo>
                <a:lnTo>
                  <a:pt x="121" y="295"/>
                </a:lnTo>
                <a:lnTo>
                  <a:pt x="123" y="295"/>
                </a:lnTo>
                <a:lnTo>
                  <a:pt x="126" y="296"/>
                </a:lnTo>
                <a:lnTo>
                  <a:pt x="127" y="296"/>
                </a:lnTo>
                <a:lnTo>
                  <a:pt x="130" y="296"/>
                </a:lnTo>
                <a:lnTo>
                  <a:pt x="131" y="297"/>
                </a:lnTo>
                <a:lnTo>
                  <a:pt x="134" y="296"/>
                </a:lnTo>
                <a:lnTo>
                  <a:pt x="136" y="295"/>
                </a:lnTo>
                <a:lnTo>
                  <a:pt x="137" y="295"/>
                </a:lnTo>
                <a:lnTo>
                  <a:pt x="138" y="293"/>
                </a:lnTo>
                <a:lnTo>
                  <a:pt x="139" y="292"/>
                </a:lnTo>
                <a:lnTo>
                  <a:pt x="140" y="291"/>
                </a:lnTo>
                <a:lnTo>
                  <a:pt x="141" y="289"/>
                </a:lnTo>
                <a:lnTo>
                  <a:pt x="142" y="288"/>
                </a:lnTo>
                <a:lnTo>
                  <a:pt x="142" y="287"/>
                </a:lnTo>
                <a:lnTo>
                  <a:pt x="143" y="285"/>
                </a:lnTo>
                <a:lnTo>
                  <a:pt x="143" y="283"/>
                </a:lnTo>
                <a:lnTo>
                  <a:pt x="142" y="283"/>
                </a:lnTo>
                <a:lnTo>
                  <a:pt x="142" y="281"/>
                </a:lnTo>
                <a:lnTo>
                  <a:pt x="141" y="279"/>
                </a:lnTo>
                <a:lnTo>
                  <a:pt x="140" y="278"/>
                </a:lnTo>
                <a:lnTo>
                  <a:pt x="140" y="277"/>
                </a:lnTo>
                <a:lnTo>
                  <a:pt x="139" y="276"/>
                </a:lnTo>
                <a:lnTo>
                  <a:pt x="138" y="275"/>
                </a:lnTo>
                <a:lnTo>
                  <a:pt x="136" y="274"/>
                </a:lnTo>
                <a:lnTo>
                  <a:pt x="136" y="274"/>
                </a:lnTo>
                <a:lnTo>
                  <a:pt x="136" y="274"/>
                </a:lnTo>
                <a:lnTo>
                  <a:pt x="135" y="273"/>
                </a:lnTo>
                <a:lnTo>
                  <a:pt x="134" y="272"/>
                </a:lnTo>
                <a:lnTo>
                  <a:pt x="132" y="271"/>
                </a:lnTo>
                <a:lnTo>
                  <a:pt x="130" y="271"/>
                </a:lnTo>
                <a:lnTo>
                  <a:pt x="128" y="270"/>
                </a:lnTo>
                <a:lnTo>
                  <a:pt x="126" y="270"/>
                </a:lnTo>
                <a:lnTo>
                  <a:pt x="124" y="269"/>
                </a:lnTo>
                <a:lnTo>
                  <a:pt x="121" y="269"/>
                </a:lnTo>
                <a:lnTo>
                  <a:pt x="119" y="269"/>
                </a:lnTo>
                <a:lnTo>
                  <a:pt x="116" y="269"/>
                </a:lnTo>
                <a:lnTo>
                  <a:pt x="114" y="269"/>
                </a:lnTo>
                <a:lnTo>
                  <a:pt x="113" y="269"/>
                </a:lnTo>
                <a:lnTo>
                  <a:pt x="112" y="270"/>
                </a:lnTo>
                <a:lnTo>
                  <a:pt x="112" y="270"/>
                </a:lnTo>
                <a:lnTo>
                  <a:pt x="108" y="271"/>
                </a:lnTo>
                <a:lnTo>
                  <a:pt x="104" y="272"/>
                </a:lnTo>
                <a:lnTo>
                  <a:pt x="101" y="274"/>
                </a:lnTo>
                <a:lnTo>
                  <a:pt x="98" y="274"/>
                </a:lnTo>
                <a:lnTo>
                  <a:pt x="95" y="275"/>
                </a:lnTo>
                <a:lnTo>
                  <a:pt x="91" y="275"/>
                </a:lnTo>
                <a:lnTo>
                  <a:pt x="89" y="275"/>
                </a:lnTo>
                <a:lnTo>
                  <a:pt x="86" y="275"/>
                </a:lnTo>
                <a:lnTo>
                  <a:pt x="85" y="274"/>
                </a:lnTo>
                <a:lnTo>
                  <a:pt x="84" y="274"/>
                </a:lnTo>
                <a:lnTo>
                  <a:pt x="81" y="272"/>
                </a:lnTo>
                <a:lnTo>
                  <a:pt x="80" y="270"/>
                </a:lnTo>
                <a:lnTo>
                  <a:pt x="78" y="269"/>
                </a:lnTo>
                <a:lnTo>
                  <a:pt x="77" y="267"/>
                </a:lnTo>
                <a:lnTo>
                  <a:pt x="76" y="265"/>
                </a:lnTo>
                <a:lnTo>
                  <a:pt x="75" y="262"/>
                </a:lnTo>
                <a:lnTo>
                  <a:pt x="74" y="259"/>
                </a:lnTo>
                <a:lnTo>
                  <a:pt x="75" y="258"/>
                </a:lnTo>
                <a:lnTo>
                  <a:pt x="75" y="256"/>
                </a:lnTo>
                <a:lnTo>
                  <a:pt x="76" y="254"/>
                </a:lnTo>
                <a:lnTo>
                  <a:pt x="77" y="252"/>
                </a:lnTo>
                <a:lnTo>
                  <a:pt x="79" y="250"/>
                </a:lnTo>
                <a:lnTo>
                  <a:pt x="80" y="249"/>
                </a:lnTo>
                <a:lnTo>
                  <a:pt x="82" y="247"/>
                </a:lnTo>
                <a:lnTo>
                  <a:pt x="85" y="245"/>
                </a:lnTo>
                <a:lnTo>
                  <a:pt x="86" y="243"/>
                </a:lnTo>
                <a:lnTo>
                  <a:pt x="89" y="241"/>
                </a:lnTo>
                <a:lnTo>
                  <a:pt x="92" y="238"/>
                </a:lnTo>
                <a:lnTo>
                  <a:pt x="93" y="236"/>
                </a:lnTo>
                <a:lnTo>
                  <a:pt x="95" y="234"/>
                </a:lnTo>
                <a:lnTo>
                  <a:pt x="95" y="231"/>
                </a:lnTo>
                <a:lnTo>
                  <a:pt x="96" y="228"/>
                </a:lnTo>
                <a:lnTo>
                  <a:pt x="95" y="225"/>
                </a:lnTo>
                <a:lnTo>
                  <a:pt x="95" y="224"/>
                </a:lnTo>
                <a:lnTo>
                  <a:pt x="93" y="223"/>
                </a:lnTo>
                <a:lnTo>
                  <a:pt x="92" y="220"/>
                </a:lnTo>
                <a:lnTo>
                  <a:pt x="90" y="220"/>
                </a:lnTo>
                <a:lnTo>
                  <a:pt x="89" y="218"/>
                </a:lnTo>
                <a:lnTo>
                  <a:pt x="88" y="217"/>
                </a:lnTo>
                <a:lnTo>
                  <a:pt x="87" y="217"/>
                </a:lnTo>
                <a:lnTo>
                  <a:pt x="85" y="216"/>
                </a:lnTo>
                <a:lnTo>
                  <a:pt x="84" y="216"/>
                </a:lnTo>
                <a:lnTo>
                  <a:pt x="83" y="217"/>
                </a:lnTo>
                <a:lnTo>
                  <a:pt x="81" y="218"/>
                </a:lnTo>
                <a:lnTo>
                  <a:pt x="80" y="219"/>
                </a:lnTo>
                <a:lnTo>
                  <a:pt x="77" y="220"/>
                </a:lnTo>
                <a:lnTo>
                  <a:pt x="76" y="222"/>
                </a:lnTo>
                <a:lnTo>
                  <a:pt x="75" y="223"/>
                </a:lnTo>
                <a:lnTo>
                  <a:pt x="74" y="224"/>
                </a:lnTo>
                <a:lnTo>
                  <a:pt x="72" y="225"/>
                </a:lnTo>
                <a:lnTo>
                  <a:pt x="71" y="228"/>
                </a:lnTo>
                <a:lnTo>
                  <a:pt x="69" y="230"/>
                </a:lnTo>
                <a:lnTo>
                  <a:pt x="68" y="233"/>
                </a:lnTo>
                <a:lnTo>
                  <a:pt x="67" y="235"/>
                </a:lnTo>
                <a:lnTo>
                  <a:pt x="67" y="238"/>
                </a:lnTo>
                <a:lnTo>
                  <a:pt x="66" y="241"/>
                </a:lnTo>
                <a:lnTo>
                  <a:pt x="65" y="243"/>
                </a:lnTo>
                <a:lnTo>
                  <a:pt x="65" y="245"/>
                </a:lnTo>
                <a:lnTo>
                  <a:pt x="64" y="245"/>
                </a:lnTo>
                <a:lnTo>
                  <a:pt x="63" y="246"/>
                </a:lnTo>
                <a:lnTo>
                  <a:pt x="62" y="246"/>
                </a:lnTo>
                <a:lnTo>
                  <a:pt x="60" y="246"/>
                </a:lnTo>
                <a:lnTo>
                  <a:pt x="58" y="246"/>
                </a:lnTo>
                <a:lnTo>
                  <a:pt x="53" y="245"/>
                </a:lnTo>
                <a:lnTo>
                  <a:pt x="51" y="245"/>
                </a:lnTo>
                <a:lnTo>
                  <a:pt x="49" y="244"/>
                </a:lnTo>
                <a:lnTo>
                  <a:pt x="47" y="242"/>
                </a:lnTo>
                <a:lnTo>
                  <a:pt x="46" y="241"/>
                </a:lnTo>
                <a:lnTo>
                  <a:pt x="45" y="239"/>
                </a:lnTo>
                <a:lnTo>
                  <a:pt x="44" y="237"/>
                </a:lnTo>
                <a:lnTo>
                  <a:pt x="43" y="235"/>
                </a:lnTo>
                <a:lnTo>
                  <a:pt x="43" y="233"/>
                </a:lnTo>
                <a:lnTo>
                  <a:pt x="43" y="230"/>
                </a:lnTo>
                <a:lnTo>
                  <a:pt x="43" y="227"/>
                </a:lnTo>
                <a:lnTo>
                  <a:pt x="42" y="224"/>
                </a:lnTo>
                <a:lnTo>
                  <a:pt x="42" y="219"/>
                </a:lnTo>
                <a:lnTo>
                  <a:pt x="41" y="216"/>
                </a:lnTo>
                <a:lnTo>
                  <a:pt x="41" y="213"/>
                </a:lnTo>
                <a:lnTo>
                  <a:pt x="41" y="212"/>
                </a:lnTo>
                <a:lnTo>
                  <a:pt x="41" y="209"/>
                </a:lnTo>
                <a:lnTo>
                  <a:pt x="41" y="208"/>
                </a:lnTo>
                <a:lnTo>
                  <a:pt x="42" y="206"/>
                </a:lnTo>
                <a:lnTo>
                  <a:pt x="42" y="206"/>
                </a:lnTo>
                <a:lnTo>
                  <a:pt x="42" y="204"/>
                </a:lnTo>
                <a:lnTo>
                  <a:pt x="42" y="203"/>
                </a:lnTo>
                <a:lnTo>
                  <a:pt x="42" y="202"/>
                </a:lnTo>
                <a:lnTo>
                  <a:pt x="43" y="200"/>
                </a:lnTo>
                <a:lnTo>
                  <a:pt x="43" y="200"/>
                </a:lnTo>
                <a:lnTo>
                  <a:pt x="42" y="198"/>
                </a:lnTo>
                <a:lnTo>
                  <a:pt x="42" y="198"/>
                </a:lnTo>
                <a:lnTo>
                  <a:pt x="41" y="198"/>
                </a:lnTo>
                <a:lnTo>
                  <a:pt x="40" y="198"/>
                </a:lnTo>
                <a:lnTo>
                  <a:pt x="39" y="199"/>
                </a:lnTo>
                <a:lnTo>
                  <a:pt x="38" y="201"/>
                </a:lnTo>
                <a:lnTo>
                  <a:pt x="37" y="203"/>
                </a:lnTo>
                <a:lnTo>
                  <a:pt x="36" y="204"/>
                </a:lnTo>
                <a:lnTo>
                  <a:pt x="35" y="206"/>
                </a:lnTo>
                <a:lnTo>
                  <a:pt x="34" y="207"/>
                </a:lnTo>
                <a:lnTo>
                  <a:pt x="33" y="208"/>
                </a:lnTo>
                <a:lnTo>
                  <a:pt x="32" y="209"/>
                </a:lnTo>
                <a:lnTo>
                  <a:pt x="31" y="210"/>
                </a:lnTo>
                <a:lnTo>
                  <a:pt x="31" y="211"/>
                </a:lnTo>
                <a:lnTo>
                  <a:pt x="28" y="212"/>
                </a:lnTo>
                <a:lnTo>
                  <a:pt x="26" y="212"/>
                </a:lnTo>
                <a:lnTo>
                  <a:pt x="24" y="212"/>
                </a:lnTo>
                <a:lnTo>
                  <a:pt x="22" y="212"/>
                </a:lnTo>
                <a:lnTo>
                  <a:pt x="19" y="212"/>
                </a:lnTo>
                <a:lnTo>
                  <a:pt x="17" y="211"/>
                </a:lnTo>
                <a:lnTo>
                  <a:pt x="14" y="209"/>
                </a:lnTo>
                <a:lnTo>
                  <a:pt x="12" y="207"/>
                </a:lnTo>
                <a:lnTo>
                  <a:pt x="10" y="205"/>
                </a:lnTo>
                <a:lnTo>
                  <a:pt x="10" y="204"/>
                </a:lnTo>
                <a:lnTo>
                  <a:pt x="10" y="202"/>
                </a:lnTo>
                <a:lnTo>
                  <a:pt x="10" y="200"/>
                </a:lnTo>
                <a:lnTo>
                  <a:pt x="11" y="198"/>
                </a:lnTo>
                <a:lnTo>
                  <a:pt x="13" y="196"/>
                </a:lnTo>
                <a:lnTo>
                  <a:pt x="15" y="194"/>
                </a:lnTo>
                <a:lnTo>
                  <a:pt x="18" y="193"/>
                </a:lnTo>
                <a:lnTo>
                  <a:pt x="19" y="193"/>
                </a:lnTo>
                <a:lnTo>
                  <a:pt x="21" y="193"/>
                </a:lnTo>
                <a:lnTo>
                  <a:pt x="23" y="193"/>
                </a:lnTo>
                <a:lnTo>
                  <a:pt x="25" y="192"/>
                </a:lnTo>
                <a:lnTo>
                  <a:pt x="26" y="191"/>
                </a:lnTo>
                <a:lnTo>
                  <a:pt x="27" y="190"/>
                </a:lnTo>
                <a:lnTo>
                  <a:pt x="30" y="188"/>
                </a:lnTo>
                <a:lnTo>
                  <a:pt x="31" y="187"/>
                </a:lnTo>
                <a:lnTo>
                  <a:pt x="32" y="185"/>
                </a:lnTo>
                <a:lnTo>
                  <a:pt x="33" y="183"/>
                </a:lnTo>
                <a:lnTo>
                  <a:pt x="34" y="181"/>
                </a:lnTo>
                <a:lnTo>
                  <a:pt x="35" y="179"/>
                </a:lnTo>
                <a:lnTo>
                  <a:pt x="36" y="178"/>
                </a:lnTo>
                <a:lnTo>
                  <a:pt x="36" y="176"/>
                </a:lnTo>
                <a:lnTo>
                  <a:pt x="39" y="174"/>
                </a:lnTo>
                <a:lnTo>
                  <a:pt x="40" y="173"/>
                </a:lnTo>
                <a:lnTo>
                  <a:pt x="41" y="172"/>
                </a:lnTo>
                <a:lnTo>
                  <a:pt x="43" y="172"/>
                </a:lnTo>
                <a:lnTo>
                  <a:pt x="45" y="171"/>
                </a:lnTo>
                <a:lnTo>
                  <a:pt x="47" y="171"/>
                </a:lnTo>
                <a:lnTo>
                  <a:pt x="48" y="170"/>
                </a:lnTo>
                <a:lnTo>
                  <a:pt x="49" y="168"/>
                </a:lnTo>
                <a:lnTo>
                  <a:pt x="49" y="165"/>
                </a:lnTo>
                <a:lnTo>
                  <a:pt x="48" y="163"/>
                </a:lnTo>
                <a:lnTo>
                  <a:pt x="47" y="161"/>
                </a:lnTo>
                <a:lnTo>
                  <a:pt x="47" y="160"/>
                </a:lnTo>
                <a:lnTo>
                  <a:pt x="46" y="158"/>
                </a:lnTo>
                <a:lnTo>
                  <a:pt x="45" y="157"/>
                </a:lnTo>
                <a:lnTo>
                  <a:pt x="43" y="155"/>
                </a:lnTo>
                <a:lnTo>
                  <a:pt x="42" y="154"/>
                </a:lnTo>
                <a:lnTo>
                  <a:pt x="41" y="153"/>
                </a:lnTo>
                <a:lnTo>
                  <a:pt x="40" y="152"/>
                </a:lnTo>
                <a:lnTo>
                  <a:pt x="39" y="152"/>
                </a:lnTo>
                <a:lnTo>
                  <a:pt x="38" y="151"/>
                </a:lnTo>
                <a:lnTo>
                  <a:pt x="36" y="151"/>
                </a:lnTo>
                <a:lnTo>
                  <a:pt x="35" y="151"/>
                </a:lnTo>
                <a:lnTo>
                  <a:pt x="33" y="151"/>
                </a:lnTo>
                <a:lnTo>
                  <a:pt x="31" y="151"/>
                </a:lnTo>
                <a:lnTo>
                  <a:pt x="30" y="152"/>
                </a:lnTo>
                <a:lnTo>
                  <a:pt x="28" y="152"/>
                </a:lnTo>
                <a:lnTo>
                  <a:pt x="27" y="152"/>
                </a:lnTo>
                <a:lnTo>
                  <a:pt x="24" y="152"/>
                </a:lnTo>
                <a:lnTo>
                  <a:pt x="22" y="152"/>
                </a:lnTo>
                <a:lnTo>
                  <a:pt x="21" y="152"/>
                </a:lnTo>
                <a:lnTo>
                  <a:pt x="20" y="150"/>
                </a:lnTo>
                <a:lnTo>
                  <a:pt x="19" y="150"/>
                </a:lnTo>
                <a:lnTo>
                  <a:pt x="18" y="149"/>
                </a:lnTo>
                <a:lnTo>
                  <a:pt x="18" y="147"/>
                </a:lnTo>
                <a:lnTo>
                  <a:pt x="16" y="144"/>
                </a:lnTo>
                <a:lnTo>
                  <a:pt x="16" y="142"/>
                </a:lnTo>
                <a:lnTo>
                  <a:pt x="16" y="140"/>
                </a:lnTo>
                <a:lnTo>
                  <a:pt x="15" y="138"/>
                </a:lnTo>
                <a:lnTo>
                  <a:pt x="14" y="137"/>
                </a:lnTo>
                <a:lnTo>
                  <a:pt x="13" y="135"/>
                </a:lnTo>
                <a:lnTo>
                  <a:pt x="12" y="134"/>
                </a:lnTo>
                <a:lnTo>
                  <a:pt x="10" y="133"/>
                </a:lnTo>
                <a:lnTo>
                  <a:pt x="9" y="130"/>
                </a:lnTo>
                <a:lnTo>
                  <a:pt x="8" y="129"/>
                </a:lnTo>
                <a:lnTo>
                  <a:pt x="7" y="128"/>
                </a:lnTo>
                <a:lnTo>
                  <a:pt x="7" y="126"/>
                </a:lnTo>
                <a:lnTo>
                  <a:pt x="7" y="124"/>
                </a:lnTo>
                <a:lnTo>
                  <a:pt x="7" y="122"/>
                </a:lnTo>
                <a:lnTo>
                  <a:pt x="8" y="121"/>
                </a:lnTo>
                <a:lnTo>
                  <a:pt x="9" y="119"/>
                </a:lnTo>
                <a:lnTo>
                  <a:pt x="9" y="117"/>
                </a:lnTo>
                <a:lnTo>
                  <a:pt x="10" y="116"/>
                </a:lnTo>
                <a:lnTo>
                  <a:pt x="10" y="115"/>
                </a:lnTo>
                <a:lnTo>
                  <a:pt x="11" y="114"/>
                </a:lnTo>
                <a:lnTo>
                  <a:pt x="11" y="113"/>
                </a:lnTo>
                <a:lnTo>
                  <a:pt x="12" y="112"/>
                </a:lnTo>
                <a:lnTo>
                  <a:pt x="12" y="111"/>
                </a:lnTo>
                <a:lnTo>
                  <a:pt x="12" y="110"/>
                </a:lnTo>
                <a:lnTo>
                  <a:pt x="12" y="108"/>
                </a:lnTo>
                <a:lnTo>
                  <a:pt x="13" y="107"/>
                </a:lnTo>
                <a:lnTo>
                  <a:pt x="14" y="104"/>
                </a:lnTo>
                <a:lnTo>
                  <a:pt x="14" y="101"/>
                </a:lnTo>
                <a:lnTo>
                  <a:pt x="13" y="99"/>
                </a:lnTo>
                <a:lnTo>
                  <a:pt x="13" y="96"/>
                </a:lnTo>
                <a:lnTo>
                  <a:pt x="12" y="94"/>
                </a:lnTo>
                <a:lnTo>
                  <a:pt x="11" y="91"/>
                </a:lnTo>
                <a:lnTo>
                  <a:pt x="10" y="88"/>
                </a:lnTo>
                <a:lnTo>
                  <a:pt x="10" y="87"/>
                </a:lnTo>
                <a:lnTo>
                  <a:pt x="10" y="85"/>
                </a:lnTo>
                <a:lnTo>
                  <a:pt x="10" y="84"/>
                </a:lnTo>
                <a:lnTo>
                  <a:pt x="10" y="83"/>
                </a:lnTo>
                <a:lnTo>
                  <a:pt x="10" y="82"/>
                </a:lnTo>
                <a:lnTo>
                  <a:pt x="10" y="81"/>
                </a:lnTo>
                <a:lnTo>
                  <a:pt x="10" y="80"/>
                </a:lnTo>
                <a:lnTo>
                  <a:pt x="11" y="79"/>
                </a:lnTo>
                <a:lnTo>
                  <a:pt x="12" y="78"/>
                </a:lnTo>
                <a:lnTo>
                  <a:pt x="13" y="77"/>
                </a:lnTo>
                <a:lnTo>
                  <a:pt x="14" y="75"/>
                </a:lnTo>
                <a:lnTo>
                  <a:pt x="15" y="74"/>
                </a:lnTo>
                <a:lnTo>
                  <a:pt x="17" y="72"/>
                </a:lnTo>
                <a:lnTo>
                  <a:pt x="18" y="71"/>
                </a:lnTo>
                <a:lnTo>
                  <a:pt x="19" y="70"/>
                </a:lnTo>
                <a:lnTo>
                  <a:pt x="19" y="68"/>
                </a:lnTo>
                <a:lnTo>
                  <a:pt x="19" y="67"/>
                </a:lnTo>
                <a:lnTo>
                  <a:pt x="19" y="66"/>
                </a:lnTo>
                <a:lnTo>
                  <a:pt x="19" y="66"/>
                </a:lnTo>
                <a:lnTo>
                  <a:pt x="18" y="65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2" y="64"/>
                </a:lnTo>
                <a:lnTo>
                  <a:pt x="11" y="64"/>
                </a:lnTo>
                <a:lnTo>
                  <a:pt x="10" y="64"/>
                </a:lnTo>
                <a:lnTo>
                  <a:pt x="7" y="64"/>
                </a:lnTo>
                <a:lnTo>
                  <a:pt x="6" y="63"/>
                </a:lnTo>
                <a:lnTo>
                  <a:pt x="5" y="63"/>
                </a:lnTo>
                <a:lnTo>
                  <a:pt x="4" y="63"/>
                </a:lnTo>
                <a:lnTo>
                  <a:pt x="3" y="62"/>
                </a:lnTo>
                <a:lnTo>
                  <a:pt x="2" y="61"/>
                </a:lnTo>
                <a:lnTo>
                  <a:pt x="1" y="60"/>
                </a:lnTo>
                <a:lnTo>
                  <a:pt x="1" y="58"/>
                </a:lnTo>
                <a:lnTo>
                  <a:pt x="1" y="58"/>
                </a:lnTo>
                <a:lnTo>
                  <a:pt x="0" y="56"/>
                </a:lnTo>
                <a:lnTo>
                  <a:pt x="0" y="55"/>
                </a:lnTo>
                <a:lnTo>
                  <a:pt x="0" y="54"/>
                </a:lnTo>
                <a:lnTo>
                  <a:pt x="0" y="53"/>
                </a:lnTo>
                <a:lnTo>
                  <a:pt x="0" y="52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2" y="46"/>
                </a:lnTo>
                <a:lnTo>
                  <a:pt x="3" y="44"/>
                </a:lnTo>
                <a:lnTo>
                  <a:pt x="4" y="43"/>
                </a:lnTo>
                <a:lnTo>
                  <a:pt x="5" y="42"/>
                </a:lnTo>
                <a:lnTo>
                  <a:pt x="6" y="42"/>
                </a:lnTo>
                <a:lnTo>
                  <a:pt x="7" y="41"/>
                </a:lnTo>
                <a:lnTo>
                  <a:pt x="9" y="40"/>
                </a:lnTo>
                <a:lnTo>
                  <a:pt x="10" y="39"/>
                </a:lnTo>
                <a:lnTo>
                  <a:pt x="12" y="39"/>
                </a:lnTo>
                <a:lnTo>
                  <a:pt x="14" y="38"/>
                </a:lnTo>
                <a:lnTo>
                  <a:pt x="15" y="38"/>
                </a:lnTo>
                <a:lnTo>
                  <a:pt x="16" y="37"/>
                </a:lnTo>
                <a:lnTo>
                  <a:pt x="18" y="37"/>
                </a:lnTo>
                <a:lnTo>
                  <a:pt x="18" y="37"/>
                </a:lnTo>
                <a:lnTo>
                  <a:pt x="20" y="37"/>
                </a:lnTo>
                <a:lnTo>
                  <a:pt x="21" y="37"/>
                </a:lnTo>
                <a:lnTo>
                  <a:pt x="22" y="37"/>
                </a:lnTo>
                <a:lnTo>
                  <a:pt x="23" y="37"/>
                </a:lnTo>
                <a:lnTo>
                  <a:pt x="24" y="37"/>
                </a:lnTo>
                <a:lnTo>
                  <a:pt x="25" y="37"/>
                </a:lnTo>
                <a:lnTo>
                  <a:pt x="27" y="37"/>
                </a:lnTo>
                <a:lnTo>
                  <a:pt x="29" y="37"/>
                </a:lnTo>
                <a:lnTo>
                  <a:pt x="30" y="37"/>
                </a:lnTo>
                <a:lnTo>
                  <a:pt x="31" y="37"/>
                </a:lnTo>
                <a:lnTo>
                  <a:pt x="32" y="37"/>
                </a:lnTo>
                <a:lnTo>
                  <a:pt x="33" y="38"/>
                </a:lnTo>
                <a:lnTo>
                  <a:pt x="34" y="38"/>
                </a:lnTo>
                <a:lnTo>
                  <a:pt x="35" y="38"/>
                </a:lnTo>
                <a:lnTo>
                  <a:pt x="35" y="38"/>
                </a:lnTo>
                <a:lnTo>
                  <a:pt x="36" y="38"/>
                </a:lnTo>
                <a:lnTo>
                  <a:pt x="37" y="38"/>
                </a:lnTo>
                <a:lnTo>
                  <a:pt x="38" y="39"/>
                </a:lnTo>
                <a:lnTo>
                  <a:pt x="39" y="39"/>
                </a:lnTo>
                <a:lnTo>
                  <a:pt x="40" y="40"/>
                </a:lnTo>
                <a:lnTo>
                  <a:pt x="41" y="41"/>
                </a:lnTo>
                <a:lnTo>
                  <a:pt x="42" y="42"/>
                </a:lnTo>
                <a:lnTo>
                  <a:pt x="43" y="42"/>
                </a:lnTo>
                <a:lnTo>
                  <a:pt x="44" y="42"/>
                </a:lnTo>
                <a:lnTo>
                  <a:pt x="46" y="43"/>
                </a:lnTo>
                <a:lnTo>
                  <a:pt x="47" y="43"/>
                </a:lnTo>
                <a:lnTo>
                  <a:pt x="48" y="43"/>
                </a:lnTo>
                <a:lnTo>
                  <a:pt x="49" y="43"/>
                </a:lnTo>
                <a:lnTo>
                  <a:pt x="50" y="43"/>
                </a:lnTo>
                <a:lnTo>
                  <a:pt x="51" y="42"/>
                </a:lnTo>
                <a:lnTo>
                  <a:pt x="51" y="42"/>
                </a:lnTo>
                <a:lnTo>
                  <a:pt x="52" y="42"/>
                </a:lnTo>
                <a:lnTo>
                  <a:pt x="52" y="40"/>
                </a:lnTo>
                <a:lnTo>
                  <a:pt x="53" y="39"/>
                </a:lnTo>
                <a:lnTo>
                  <a:pt x="53" y="37"/>
                </a:lnTo>
                <a:lnTo>
                  <a:pt x="53" y="36"/>
                </a:lnTo>
                <a:lnTo>
                  <a:pt x="54" y="33"/>
                </a:lnTo>
                <a:lnTo>
                  <a:pt x="54" y="31"/>
                </a:lnTo>
                <a:lnTo>
                  <a:pt x="55" y="29"/>
                </a:lnTo>
                <a:lnTo>
                  <a:pt x="55" y="28"/>
                </a:lnTo>
                <a:lnTo>
                  <a:pt x="56" y="27"/>
                </a:lnTo>
                <a:lnTo>
                  <a:pt x="57" y="25"/>
                </a:lnTo>
                <a:lnTo>
                  <a:pt x="58" y="23"/>
                </a:lnTo>
                <a:lnTo>
                  <a:pt x="59" y="22"/>
                </a:lnTo>
                <a:lnTo>
                  <a:pt x="60" y="21"/>
                </a:lnTo>
                <a:lnTo>
                  <a:pt x="60" y="18"/>
                </a:lnTo>
                <a:lnTo>
                  <a:pt x="61" y="16"/>
                </a:lnTo>
                <a:lnTo>
                  <a:pt x="62" y="13"/>
                </a:lnTo>
                <a:lnTo>
                  <a:pt x="63" y="12"/>
                </a:lnTo>
                <a:lnTo>
                  <a:pt x="64" y="10"/>
                </a:lnTo>
                <a:lnTo>
                  <a:pt x="64" y="8"/>
                </a:lnTo>
                <a:lnTo>
                  <a:pt x="66" y="5"/>
                </a:lnTo>
                <a:lnTo>
                  <a:pt x="67" y="4"/>
                </a:lnTo>
                <a:lnTo>
                  <a:pt x="68" y="3"/>
                </a:lnTo>
                <a:lnTo>
                  <a:pt x="70" y="1"/>
                </a:lnTo>
                <a:lnTo>
                  <a:pt x="71" y="1"/>
                </a:lnTo>
                <a:lnTo>
                  <a:pt x="72" y="0"/>
                </a:lnTo>
                <a:lnTo>
                  <a:pt x="73" y="0"/>
                </a:lnTo>
                <a:lnTo>
                  <a:pt x="73" y="0"/>
                </a:lnTo>
                <a:lnTo>
                  <a:pt x="74" y="0"/>
                </a:lnTo>
                <a:lnTo>
                  <a:pt x="74" y="1"/>
                </a:lnTo>
                <a:lnTo>
                  <a:pt x="74" y="1"/>
                </a:lnTo>
                <a:lnTo>
                  <a:pt x="74" y="2"/>
                </a:lnTo>
                <a:lnTo>
                  <a:pt x="74" y="2"/>
                </a:lnTo>
                <a:lnTo>
                  <a:pt x="73" y="3"/>
                </a:lnTo>
                <a:lnTo>
                  <a:pt x="73" y="4"/>
                </a:lnTo>
                <a:lnTo>
                  <a:pt x="73" y="4"/>
                </a:lnTo>
                <a:close/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46" name="Freeform 133"/>
          <p:cNvSpPr>
            <a:spLocks/>
          </p:cNvSpPr>
          <p:nvPr/>
        </p:nvSpPr>
        <p:spPr bwMode="auto">
          <a:xfrm>
            <a:off x="4870548" y="4138033"/>
            <a:ext cx="795058" cy="316828"/>
          </a:xfrm>
          <a:custGeom>
            <a:avLst/>
            <a:gdLst>
              <a:gd name="T0" fmla="*/ 407 w 463"/>
              <a:gd name="T1" fmla="*/ 9 h 200"/>
              <a:gd name="T2" fmla="*/ 426 w 463"/>
              <a:gd name="T3" fmla="*/ 11 h 200"/>
              <a:gd name="T4" fmla="*/ 434 w 463"/>
              <a:gd name="T5" fmla="*/ 12 h 200"/>
              <a:gd name="T6" fmla="*/ 452 w 463"/>
              <a:gd name="T7" fmla="*/ 19 h 200"/>
              <a:gd name="T8" fmla="*/ 462 w 463"/>
              <a:gd name="T9" fmla="*/ 33 h 200"/>
              <a:gd name="T10" fmla="*/ 461 w 463"/>
              <a:gd name="T11" fmla="*/ 55 h 200"/>
              <a:gd name="T12" fmla="*/ 457 w 463"/>
              <a:gd name="T13" fmla="*/ 75 h 200"/>
              <a:gd name="T14" fmla="*/ 457 w 463"/>
              <a:gd name="T15" fmla="*/ 97 h 200"/>
              <a:gd name="T16" fmla="*/ 461 w 463"/>
              <a:gd name="T17" fmla="*/ 120 h 200"/>
              <a:gd name="T18" fmla="*/ 440 w 463"/>
              <a:gd name="T19" fmla="*/ 117 h 200"/>
              <a:gd name="T20" fmla="*/ 423 w 463"/>
              <a:gd name="T21" fmla="*/ 127 h 200"/>
              <a:gd name="T22" fmla="*/ 405 w 463"/>
              <a:gd name="T23" fmla="*/ 142 h 200"/>
              <a:gd name="T24" fmla="*/ 388 w 463"/>
              <a:gd name="T25" fmla="*/ 128 h 200"/>
              <a:gd name="T26" fmla="*/ 372 w 463"/>
              <a:gd name="T27" fmla="*/ 133 h 200"/>
              <a:gd name="T28" fmla="*/ 359 w 463"/>
              <a:gd name="T29" fmla="*/ 145 h 200"/>
              <a:gd name="T30" fmla="*/ 334 w 463"/>
              <a:gd name="T31" fmla="*/ 161 h 200"/>
              <a:gd name="T32" fmla="*/ 318 w 463"/>
              <a:gd name="T33" fmla="*/ 142 h 200"/>
              <a:gd name="T34" fmla="*/ 304 w 463"/>
              <a:gd name="T35" fmla="*/ 146 h 200"/>
              <a:gd name="T36" fmla="*/ 294 w 463"/>
              <a:gd name="T37" fmla="*/ 156 h 200"/>
              <a:gd name="T38" fmla="*/ 280 w 463"/>
              <a:gd name="T39" fmla="*/ 162 h 200"/>
              <a:gd name="T40" fmla="*/ 261 w 463"/>
              <a:gd name="T41" fmla="*/ 166 h 200"/>
              <a:gd name="T42" fmla="*/ 251 w 463"/>
              <a:gd name="T43" fmla="*/ 179 h 200"/>
              <a:gd name="T44" fmla="*/ 233 w 463"/>
              <a:gd name="T45" fmla="*/ 177 h 200"/>
              <a:gd name="T46" fmla="*/ 225 w 463"/>
              <a:gd name="T47" fmla="*/ 169 h 200"/>
              <a:gd name="T48" fmla="*/ 214 w 463"/>
              <a:gd name="T49" fmla="*/ 173 h 200"/>
              <a:gd name="T50" fmla="*/ 198 w 463"/>
              <a:gd name="T51" fmla="*/ 177 h 200"/>
              <a:gd name="T52" fmla="*/ 188 w 463"/>
              <a:gd name="T53" fmla="*/ 195 h 200"/>
              <a:gd name="T54" fmla="*/ 162 w 463"/>
              <a:gd name="T55" fmla="*/ 194 h 200"/>
              <a:gd name="T56" fmla="*/ 137 w 463"/>
              <a:gd name="T57" fmla="*/ 187 h 200"/>
              <a:gd name="T58" fmla="*/ 106 w 463"/>
              <a:gd name="T59" fmla="*/ 197 h 200"/>
              <a:gd name="T60" fmla="*/ 82 w 463"/>
              <a:gd name="T61" fmla="*/ 199 h 200"/>
              <a:gd name="T62" fmla="*/ 43 w 463"/>
              <a:gd name="T63" fmla="*/ 193 h 200"/>
              <a:gd name="T64" fmla="*/ 44 w 463"/>
              <a:gd name="T65" fmla="*/ 174 h 200"/>
              <a:gd name="T66" fmla="*/ 16 w 463"/>
              <a:gd name="T67" fmla="*/ 167 h 200"/>
              <a:gd name="T68" fmla="*/ 3 w 463"/>
              <a:gd name="T69" fmla="*/ 145 h 200"/>
              <a:gd name="T70" fmla="*/ 2 w 463"/>
              <a:gd name="T71" fmla="*/ 115 h 200"/>
              <a:gd name="T72" fmla="*/ 31 w 463"/>
              <a:gd name="T73" fmla="*/ 103 h 200"/>
              <a:gd name="T74" fmla="*/ 47 w 463"/>
              <a:gd name="T75" fmla="*/ 87 h 200"/>
              <a:gd name="T76" fmla="*/ 60 w 463"/>
              <a:gd name="T77" fmla="*/ 77 h 200"/>
              <a:gd name="T78" fmla="*/ 76 w 463"/>
              <a:gd name="T79" fmla="*/ 87 h 200"/>
              <a:gd name="T80" fmla="*/ 89 w 463"/>
              <a:gd name="T81" fmla="*/ 86 h 200"/>
              <a:gd name="T82" fmla="*/ 108 w 463"/>
              <a:gd name="T83" fmla="*/ 90 h 200"/>
              <a:gd name="T84" fmla="*/ 128 w 463"/>
              <a:gd name="T85" fmla="*/ 90 h 200"/>
              <a:gd name="T86" fmla="*/ 145 w 463"/>
              <a:gd name="T87" fmla="*/ 82 h 200"/>
              <a:gd name="T88" fmla="*/ 160 w 463"/>
              <a:gd name="T89" fmla="*/ 62 h 200"/>
              <a:gd name="T90" fmla="*/ 181 w 463"/>
              <a:gd name="T91" fmla="*/ 66 h 200"/>
              <a:gd name="T92" fmla="*/ 194 w 463"/>
              <a:gd name="T93" fmla="*/ 54 h 200"/>
              <a:gd name="T94" fmla="*/ 202 w 463"/>
              <a:gd name="T95" fmla="*/ 39 h 200"/>
              <a:gd name="T96" fmla="*/ 222 w 463"/>
              <a:gd name="T97" fmla="*/ 37 h 200"/>
              <a:gd name="T98" fmla="*/ 234 w 463"/>
              <a:gd name="T99" fmla="*/ 22 h 200"/>
              <a:gd name="T100" fmla="*/ 243 w 463"/>
              <a:gd name="T101" fmla="*/ 11 h 200"/>
              <a:gd name="T102" fmla="*/ 260 w 463"/>
              <a:gd name="T103" fmla="*/ 6 h 200"/>
              <a:gd name="T104" fmla="*/ 278 w 463"/>
              <a:gd name="T105" fmla="*/ 6 h 200"/>
              <a:gd name="T106" fmla="*/ 289 w 463"/>
              <a:gd name="T107" fmla="*/ 13 h 200"/>
              <a:gd name="T108" fmla="*/ 303 w 463"/>
              <a:gd name="T109" fmla="*/ 26 h 200"/>
              <a:gd name="T110" fmla="*/ 314 w 463"/>
              <a:gd name="T111" fmla="*/ 21 h 200"/>
              <a:gd name="T112" fmla="*/ 326 w 463"/>
              <a:gd name="T113" fmla="*/ 13 h 200"/>
              <a:gd name="T114" fmla="*/ 340 w 463"/>
              <a:gd name="T115" fmla="*/ 10 h 200"/>
              <a:gd name="T116" fmla="*/ 355 w 463"/>
              <a:gd name="T117" fmla="*/ 11 h 200"/>
              <a:gd name="T118" fmla="*/ 362 w 463"/>
              <a:gd name="T119" fmla="*/ 19 h 200"/>
              <a:gd name="T120" fmla="*/ 374 w 463"/>
              <a:gd name="T121" fmla="*/ 23 h 200"/>
              <a:gd name="T122" fmla="*/ 377 w 463"/>
              <a:gd name="T123" fmla="*/ 13 h 200"/>
              <a:gd name="T124" fmla="*/ 382 w 463"/>
              <a:gd name="T125" fmla="*/ 3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3" h="200">
                <a:moveTo>
                  <a:pt x="387" y="4"/>
                </a:moveTo>
                <a:lnTo>
                  <a:pt x="387" y="4"/>
                </a:lnTo>
                <a:lnTo>
                  <a:pt x="387" y="4"/>
                </a:lnTo>
                <a:lnTo>
                  <a:pt x="388" y="4"/>
                </a:lnTo>
                <a:lnTo>
                  <a:pt x="388" y="3"/>
                </a:lnTo>
                <a:lnTo>
                  <a:pt x="389" y="3"/>
                </a:lnTo>
                <a:lnTo>
                  <a:pt x="389" y="3"/>
                </a:lnTo>
                <a:lnTo>
                  <a:pt x="389" y="4"/>
                </a:lnTo>
                <a:lnTo>
                  <a:pt x="389" y="4"/>
                </a:lnTo>
                <a:lnTo>
                  <a:pt x="389" y="5"/>
                </a:lnTo>
                <a:lnTo>
                  <a:pt x="389" y="5"/>
                </a:lnTo>
                <a:lnTo>
                  <a:pt x="390" y="5"/>
                </a:lnTo>
                <a:lnTo>
                  <a:pt x="390" y="5"/>
                </a:lnTo>
                <a:lnTo>
                  <a:pt x="390" y="4"/>
                </a:lnTo>
                <a:lnTo>
                  <a:pt x="391" y="4"/>
                </a:lnTo>
                <a:lnTo>
                  <a:pt x="391" y="4"/>
                </a:lnTo>
                <a:lnTo>
                  <a:pt x="392" y="5"/>
                </a:lnTo>
                <a:lnTo>
                  <a:pt x="392" y="5"/>
                </a:lnTo>
                <a:lnTo>
                  <a:pt x="393" y="5"/>
                </a:lnTo>
                <a:lnTo>
                  <a:pt x="393" y="5"/>
                </a:lnTo>
                <a:lnTo>
                  <a:pt x="393" y="4"/>
                </a:lnTo>
                <a:lnTo>
                  <a:pt x="393" y="4"/>
                </a:lnTo>
                <a:lnTo>
                  <a:pt x="393" y="4"/>
                </a:lnTo>
                <a:lnTo>
                  <a:pt x="394" y="4"/>
                </a:lnTo>
                <a:lnTo>
                  <a:pt x="395" y="4"/>
                </a:lnTo>
                <a:lnTo>
                  <a:pt x="396" y="4"/>
                </a:lnTo>
                <a:lnTo>
                  <a:pt x="396" y="4"/>
                </a:lnTo>
                <a:lnTo>
                  <a:pt x="397" y="4"/>
                </a:lnTo>
                <a:lnTo>
                  <a:pt x="397" y="4"/>
                </a:lnTo>
                <a:lnTo>
                  <a:pt x="397" y="5"/>
                </a:lnTo>
                <a:lnTo>
                  <a:pt x="397" y="5"/>
                </a:lnTo>
                <a:lnTo>
                  <a:pt x="397" y="5"/>
                </a:lnTo>
                <a:lnTo>
                  <a:pt x="398" y="5"/>
                </a:lnTo>
                <a:lnTo>
                  <a:pt x="398" y="5"/>
                </a:lnTo>
                <a:lnTo>
                  <a:pt x="399" y="5"/>
                </a:lnTo>
                <a:lnTo>
                  <a:pt x="399" y="5"/>
                </a:lnTo>
                <a:lnTo>
                  <a:pt x="399" y="5"/>
                </a:lnTo>
                <a:lnTo>
                  <a:pt x="400" y="5"/>
                </a:lnTo>
                <a:lnTo>
                  <a:pt x="400" y="6"/>
                </a:lnTo>
                <a:lnTo>
                  <a:pt x="400" y="6"/>
                </a:lnTo>
                <a:lnTo>
                  <a:pt x="400" y="6"/>
                </a:lnTo>
                <a:lnTo>
                  <a:pt x="401" y="6"/>
                </a:lnTo>
                <a:lnTo>
                  <a:pt x="401" y="6"/>
                </a:lnTo>
                <a:lnTo>
                  <a:pt x="401" y="6"/>
                </a:lnTo>
                <a:lnTo>
                  <a:pt x="401" y="7"/>
                </a:lnTo>
                <a:lnTo>
                  <a:pt x="401" y="8"/>
                </a:lnTo>
                <a:lnTo>
                  <a:pt x="401" y="8"/>
                </a:lnTo>
                <a:lnTo>
                  <a:pt x="402" y="8"/>
                </a:lnTo>
                <a:lnTo>
                  <a:pt x="402" y="9"/>
                </a:lnTo>
                <a:lnTo>
                  <a:pt x="402" y="9"/>
                </a:lnTo>
                <a:lnTo>
                  <a:pt x="403" y="9"/>
                </a:lnTo>
                <a:lnTo>
                  <a:pt x="403" y="9"/>
                </a:lnTo>
                <a:lnTo>
                  <a:pt x="404" y="8"/>
                </a:lnTo>
                <a:lnTo>
                  <a:pt x="404" y="8"/>
                </a:lnTo>
                <a:lnTo>
                  <a:pt x="405" y="8"/>
                </a:lnTo>
                <a:lnTo>
                  <a:pt x="405" y="9"/>
                </a:lnTo>
                <a:lnTo>
                  <a:pt x="406" y="9"/>
                </a:lnTo>
                <a:lnTo>
                  <a:pt x="407" y="9"/>
                </a:lnTo>
                <a:lnTo>
                  <a:pt x="407" y="9"/>
                </a:lnTo>
                <a:lnTo>
                  <a:pt x="408" y="9"/>
                </a:lnTo>
                <a:lnTo>
                  <a:pt x="408" y="9"/>
                </a:lnTo>
                <a:lnTo>
                  <a:pt x="408" y="10"/>
                </a:lnTo>
                <a:lnTo>
                  <a:pt x="408" y="10"/>
                </a:lnTo>
                <a:lnTo>
                  <a:pt x="408" y="10"/>
                </a:lnTo>
                <a:lnTo>
                  <a:pt x="409" y="10"/>
                </a:lnTo>
                <a:lnTo>
                  <a:pt x="409" y="10"/>
                </a:lnTo>
                <a:lnTo>
                  <a:pt x="409" y="10"/>
                </a:lnTo>
                <a:lnTo>
                  <a:pt x="410" y="10"/>
                </a:lnTo>
                <a:lnTo>
                  <a:pt x="410" y="10"/>
                </a:lnTo>
                <a:lnTo>
                  <a:pt x="411" y="10"/>
                </a:lnTo>
                <a:lnTo>
                  <a:pt x="411" y="11"/>
                </a:lnTo>
                <a:lnTo>
                  <a:pt x="411" y="11"/>
                </a:lnTo>
                <a:lnTo>
                  <a:pt x="411" y="11"/>
                </a:lnTo>
                <a:lnTo>
                  <a:pt x="412" y="11"/>
                </a:lnTo>
                <a:lnTo>
                  <a:pt x="412" y="11"/>
                </a:lnTo>
                <a:lnTo>
                  <a:pt x="412" y="11"/>
                </a:lnTo>
                <a:lnTo>
                  <a:pt x="413" y="11"/>
                </a:lnTo>
                <a:lnTo>
                  <a:pt x="413" y="12"/>
                </a:lnTo>
                <a:lnTo>
                  <a:pt x="414" y="12"/>
                </a:lnTo>
                <a:lnTo>
                  <a:pt x="414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3"/>
                </a:lnTo>
                <a:lnTo>
                  <a:pt x="416" y="13"/>
                </a:lnTo>
                <a:lnTo>
                  <a:pt x="416" y="13"/>
                </a:lnTo>
                <a:lnTo>
                  <a:pt x="416" y="13"/>
                </a:lnTo>
                <a:lnTo>
                  <a:pt x="417" y="13"/>
                </a:lnTo>
                <a:lnTo>
                  <a:pt x="417" y="14"/>
                </a:lnTo>
                <a:lnTo>
                  <a:pt x="418" y="14"/>
                </a:lnTo>
                <a:lnTo>
                  <a:pt x="418" y="14"/>
                </a:lnTo>
                <a:lnTo>
                  <a:pt x="418" y="14"/>
                </a:lnTo>
                <a:lnTo>
                  <a:pt x="418" y="14"/>
                </a:lnTo>
                <a:lnTo>
                  <a:pt x="419" y="15"/>
                </a:lnTo>
                <a:lnTo>
                  <a:pt x="419" y="15"/>
                </a:lnTo>
                <a:lnTo>
                  <a:pt x="419" y="15"/>
                </a:lnTo>
                <a:lnTo>
                  <a:pt x="420" y="15"/>
                </a:lnTo>
                <a:lnTo>
                  <a:pt x="420" y="14"/>
                </a:lnTo>
                <a:lnTo>
                  <a:pt x="421" y="14"/>
                </a:lnTo>
                <a:lnTo>
                  <a:pt x="421" y="13"/>
                </a:lnTo>
                <a:lnTo>
                  <a:pt x="421" y="13"/>
                </a:lnTo>
                <a:lnTo>
                  <a:pt x="421" y="12"/>
                </a:lnTo>
                <a:lnTo>
                  <a:pt x="421" y="12"/>
                </a:lnTo>
                <a:lnTo>
                  <a:pt x="421" y="11"/>
                </a:lnTo>
                <a:lnTo>
                  <a:pt x="422" y="11"/>
                </a:lnTo>
                <a:lnTo>
                  <a:pt x="422" y="11"/>
                </a:lnTo>
                <a:lnTo>
                  <a:pt x="422" y="11"/>
                </a:lnTo>
                <a:lnTo>
                  <a:pt x="422" y="11"/>
                </a:lnTo>
                <a:lnTo>
                  <a:pt x="423" y="11"/>
                </a:lnTo>
                <a:lnTo>
                  <a:pt x="423" y="11"/>
                </a:lnTo>
                <a:lnTo>
                  <a:pt x="423" y="10"/>
                </a:lnTo>
                <a:lnTo>
                  <a:pt x="424" y="10"/>
                </a:lnTo>
                <a:lnTo>
                  <a:pt x="424" y="11"/>
                </a:lnTo>
                <a:lnTo>
                  <a:pt x="424" y="11"/>
                </a:lnTo>
                <a:lnTo>
                  <a:pt x="425" y="11"/>
                </a:lnTo>
                <a:lnTo>
                  <a:pt x="425" y="11"/>
                </a:lnTo>
                <a:lnTo>
                  <a:pt x="426" y="11"/>
                </a:lnTo>
                <a:lnTo>
                  <a:pt x="426" y="11"/>
                </a:lnTo>
                <a:lnTo>
                  <a:pt x="426" y="11"/>
                </a:lnTo>
                <a:lnTo>
                  <a:pt x="427" y="11"/>
                </a:lnTo>
                <a:lnTo>
                  <a:pt x="427" y="11"/>
                </a:lnTo>
                <a:lnTo>
                  <a:pt x="428" y="11"/>
                </a:lnTo>
                <a:lnTo>
                  <a:pt x="428" y="11"/>
                </a:lnTo>
                <a:lnTo>
                  <a:pt x="429" y="11"/>
                </a:lnTo>
                <a:lnTo>
                  <a:pt x="429" y="11"/>
                </a:lnTo>
                <a:lnTo>
                  <a:pt x="430" y="11"/>
                </a:lnTo>
                <a:lnTo>
                  <a:pt x="430" y="11"/>
                </a:lnTo>
                <a:lnTo>
                  <a:pt x="430" y="12"/>
                </a:lnTo>
                <a:lnTo>
                  <a:pt x="430" y="11"/>
                </a:lnTo>
                <a:lnTo>
                  <a:pt x="431" y="11"/>
                </a:lnTo>
                <a:lnTo>
                  <a:pt x="431" y="11"/>
                </a:lnTo>
                <a:lnTo>
                  <a:pt x="432" y="11"/>
                </a:lnTo>
                <a:lnTo>
                  <a:pt x="432" y="11"/>
                </a:lnTo>
                <a:lnTo>
                  <a:pt x="432" y="10"/>
                </a:lnTo>
                <a:lnTo>
                  <a:pt x="431" y="10"/>
                </a:lnTo>
                <a:lnTo>
                  <a:pt x="431" y="10"/>
                </a:lnTo>
                <a:lnTo>
                  <a:pt x="431" y="10"/>
                </a:lnTo>
                <a:lnTo>
                  <a:pt x="431" y="9"/>
                </a:lnTo>
                <a:lnTo>
                  <a:pt x="431" y="9"/>
                </a:lnTo>
                <a:lnTo>
                  <a:pt x="432" y="9"/>
                </a:lnTo>
                <a:lnTo>
                  <a:pt x="432" y="9"/>
                </a:lnTo>
                <a:lnTo>
                  <a:pt x="433" y="9"/>
                </a:lnTo>
                <a:lnTo>
                  <a:pt x="433" y="9"/>
                </a:lnTo>
                <a:lnTo>
                  <a:pt x="434" y="9"/>
                </a:lnTo>
                <a:lnTo>
                  <a:pt x="434" y="9"/>
                </a:lnTo>
                <a:lnTo>
                  <a:pt x="434" y="9"/>
                </a:lnTo>
                <a:lnTo>
                  <a:pt x="434" y="9"/>
                </a:lnTo>
                <a:lnTo>
                  <a:pt x="434" y="8"/>
                </a:lnTo>
                <a:lnTo>
                  <a:pt x="434" y="8"/>
                </a:lnTo>
                <a:lnTo>
                  <a:pt x="435" y="7"/>
                </a:lnTo>
                <a:lnTo>
                  <a:pt x="435" y="7"/>
                </a:lnTo>
                <a:lnTo>
                  <a:pt x="435" y="7"/>
                </a:lnTo>
                <a:lnTo>
                  <a:pt x="436" y="8"/>
                </a:lnTo>
                <a:lnTo>
                  <a:pt x="436" y="8"/>
                </a:lnTo>
                <a:lnTo>
                  <a:pt x="437" y="8"/>
                </a:lnTo>
                <a:lnTo>
                  <a:pt x="437" y="8"/>
                </a:lnTo>
                <a:lnTo>
                  <a:pt x="437" y="8"/>
                </a:lnTo>
                <a:lnTo>
                  <a:pt x="438" y="8"/>
                </a:lnTo>
                <a:lnTo>
                  <a:pt x="438" y="9"/>
                </a:lnTo>
                <a:lnTo>
                  <a:pt x="438" y="9"/>
                </a:lnTo>
                <a:lnTo>
                  <a:pt x="437" y="9"/>
                </a:lnTo>
                <a:lnTo>
                  <a:pt x="437" y="10"/>
                </a:lnTo>
                <a:lnTo>
                  <a:pt x="437" y="10"/>
                </a:lnTo>
                <a:lnTo>
                  <a:pt x="436" y="10"/>
                </a:lnTo>
                <a:lnTo>
                  <a:pt x="436" y="10"/>
                </a:lnTo>
                <a:lnTo>
                  <a:pt x="436" y="10"/>
                </a:lnTo>
                <a:lnTo>
                  <a:pt x="435" y="10"/>
                </a:lnTo>
                <a:lnTo>
                  <a:pt x="435" y="11"/>
                </a:lnTo>
                <a:lnTo>
                  <a:pt x="435" y="11"/>
                </a:lnTo>
                <a:lnTo>
                  <a:pt x="434" y="11"/>
                </a:lnTo>
                <a:lnTo>
                  <a:pt x="434" y="11"/>
                </a:lnTo>
                <a:lnTo>
                  <a:pt x="434" y="11"/>
                </a:lnTo>
                <a:lnTo>
                  <a:pt x="434" y="11"/>
                </a:lnTo>
                <a:lnTo>
                  <a:pt x="434" y="11"/>
                </a:lnTo>
                <a:lnTo>
                  <a:pt x="434" y="12"/>
                </a:lnTo>
                <a:lnTo>
                  <a:pt x="434" y="12"/>
                </a:lnTo>
                <a:lnTo>
                  <a:pt x="434" y="12"/>
                </a:lnTo>
                <a:lnTo>
                  <a:pt x="434" y="12"/>
                </a:lnTo>
                <a:lnTo>
                  <a:pt x="434" y="13"/>
                </a:lnTo>
                <a:lnTo>
                  <a:pt x="434" y="13"/>
                </a:lnTo>
                <a:lnTo>
                  <a:pt x="435" y="14"/>
                </a:lnTo>
                <a:lnTo>
                  <a:pt x="435" y="14"/>
                </a:lnTo>
                <a:lnTo>
                  <a:pt x="435" y="15"/>
                </a:lnTo>
                <a:lnTo>
                  <a:pt x="435" y="15"/>
                </a:lnTo>
                <a:lnTo>
                  <a:pt x="436" y="15"/>
                </a:lnTo>
                <a:lnTo>
                  <a:pt x="436" y="15"/>
                </a:lnTo>
                <a:lnTo>
                  <a:pt x="436" y="15"/>
                </a:lnTo>
                <a:lnTo>
                  <a:pt x="437" y="15"/>
                </a:lnTo>
                <a:lnTo>
                  <a:pt x="437" y="15"/>
                </a:lnTo>
                <a:lnTo>
                  <a:pt x="438" y="15"/>
                </a:lnTo>
                <a:lnTo>
                  <a:pt x="438" y="16"/>
                </a:lnTo>
                <a:lnTo>
                  <a:pt x="438" y="16"/>
                </a:lnTo>
                <a:lnTo>
                  <a:pt x="438" y="16"/>
                </a:lnTo>
                <a:lnTo>
                  <a:pt x="438" y="16"/>
                </a:lnTo>
                <a:lnTo>
                  <a:pt x="439" y="17"/>
                </a:lnTo>
                <a:lnTo>
                  <a:pt x="439" y="17"/>
                </a:lnTo>
                <a:lnTo>
                  <a:pt x="439" y="17"/>
                </a:lnTo>
                <a:lnTo>
                  <a:pt x="439" y="18"/>
                </a:lnTo>
                <a:lnTo>
                  <a:pt x="440" y="18"/>
                </a:lnTo>
                <a:lnTo>
                  <a:pt x="440" y="19"/>
                </a:lnTo>
                <a:lnTo>
                  <a:pt x="440" y="19"/>
                </a:lnTo>
                <a:lnTo>
                  <a:pt x="440" y="19"/>
                </a:lnTo>
                <a:lnTo>
                  <a:pt x="441" y="19"/>
                </a:lnTo>
                <a:lnTo>
                  <a:pt x="441" y="20"/>
                </a:lnTo>
                <a:lnTo>
                  <a:pt x="442" y="20"/>
                </a:lnTo>
                <a:lnTo>
                  <a:pt x="442" y="20"/>
                </a:lnTo>
                <a:lnTo>
                  <a:pt x="443" y="20"/>
                </a:lnTo>
                <a:lnTo>
                  <a:pt x="443" y="20"/>
                </a:lnTo>
                <a:lnTo>
                  <a:pt x="443" y="20"/>
                </a:lnTo>
                <a:lnTo>
                  <a:pt x="444" y="20"/>
                </a:lnTo>
                <a:lnTo>
                  <a:pt x="444" y="20"/>
                </a:lnTo>
                <a:lnTo>
                  <a:pt x="445" y="20"/>
                </a:lnTo>
                <a:lnTo>
                  <a:pt x="445" y="20"/>
                </a:lnTo>
                <a:lnTo>
                  <a:pt x="446" y="19"/>
                </a:lnTo>
                <a:lnTo>
                  <a:pt x="446" y="19"/>
                </a:lnTo>
                <a:lnTo>
                  <a:pt x="447" y="19"/>
                </a:lnTo>
                <a:lnTo>
                  <a:pt x="447" y="19"/>
                </a:lnTo>
                <a:lnTo>
                  <a:pt x="447" y="19"/>
                </a:lnTo>
                <a:lnTo>
                  <a:pt x="447" y="19"/>
                </a:lnTo>
                <a:lnTo>
                  <a:pt x="448" y="19"/>
                </a:lnTo>
                <a:lnTo>
                  <a:pt x="447" y="20"/>
                </a:lnTo>
                <a:lnTo>
                  <a:pt x="447" y="20"/>
                </a:lnTo>
                <a:lnTo>
                  <a:pt x="447" y="21"/>
                </a:lnTo>
                <a:lnTo>
                  <a:pt x="448" y="21"/>
                </a:lnTo>
                <a:lnTo>
                  <a:pt x="448" y="21"/>
                </a:lnTo>
                <a:lnTo>
                  <a:pt x="448" y="21"/>
                </a:lnTo>
                <a:lnTo>
                  <a:pt x="449" y="22"/>
                </a:lnTo>
                <a:lnTo>
                  <a:pt x="449" y="21"/>
                </a:lnTo>
                <a:lnTo>
                  <a:pt x="450" y="21"/>
                </a:lnTo>
                <a:lnTo>
                  <a:pt x="450" y="21"/>
                </a:lnTo>
                <a:lnTo>
                  <a:pt x="451" y="21"/>
                </a:lnTo>
                <a:lnTo>
                  <a:pt x="451" y="20"/>
                </a:lnTo>
                <a:lnTo>
                  <a:pt x="451" y="20"/>
                </a:lnTo>
                <a:lnTo>
                  <a:pt x="451" y="20"/>
                </a:lnTo>
                <a:lnTo>
                  <a:pt x="451" y="19"/>
                </a:lnTo>
                <a:lnTo>
                  <a:pt x="451" y="19"/>
                </a:lnTo>
                <a:lnTo>
                  <a:pt x="452" y="19"/>
                </a:lnTo>
                <a:lnTo>
                  <a:pt x="452" y="18"/>
                </a:lnTo>
                <a:lnTo>
                  <a:pt x="453" y="18"/>
                </a:lnTo>
                <a:lnTo>
                  <a:pt x="453" y="18"/>
                </a:lnTo>
                <a:lnTo>
                  <a:pt x="454" y="18"/>
                </a:lnTo>
                <a:lnTo>
                  <a:pt x="454" y="18"/>
                </a:lnTo>
                <a:lnTo>
                  <a:pt x="455" y="19"/>
                </a:lnTo>
                <a:lnTo>
                  <a:pt x="455" y="19"/>
                </a:lnTo>
                <a:lnTo>
                  <a:pt x="455" y="19"/>
                </a:lnTo>
                <a:lnTo>
                  <a:pt x="456" y="19"/>
                </a:lnTo>
                <a:lnTo>
                  <a:pt x="456" y="20"/>
                </a:lnTo>
                <a:lnTo>
                  <a:pt x="457" y="21"/>
                </a:lnTo>
                <a:lnTo>
                  <a:pt x="457" y="21"/>
                </a:lnTo>
                <a:lnTo>
                  <a:pt x="458" y="21"/>
                </a:lnTo>
                <a:lnTo>
                  <a:pt x="458" y="21"/>
                </a:lnTo>
                <a:lnTo>
                  <a:pt x="459" y="21"/>
                </a:lnTo>
                <a:lnTo>
                  <a:pt x="459" y="21"/>
                </a:lnTo>
                <a:lnTo>
                  <a:pt x="460" y="21"/>
                </a:lnTo>
                <a:lnTo>
                  <a:pt x="460" y="21"/>
                </a:lnTo>
                <a:lnTo>
                  <a:pt x="461" y="21"/>
                </a:lnTo>
                <a:lnTo>
                  <a:pt x="461" y="22"/>
                </a:lnTo>
                <a:lnTo>
                  <a:pt x="461" y="22"/>
                </a:lnTo>
                <a:lnTo>
                  <a:pt x="462" y="22"/>
                </a:lnTo>
                <a:lnTo>
                  <a:pt x="462" y="21"/>
                </a:lnTo>
                <a:lnTo>
                  <a:pt x="462" y="21"/>
                </a:lnTo>
                <a:lnTo>
                  <a:pt x="462" y="21"/>
                </a:lnTo>
                <a:lnTo>
                  <a:pt x="462" y="21"/>
                </a:lnTo>
                <a:lnTo>
                  <a:pt x="463" y="21"/>
                </a:lnTo>
                <a:lnTo>
                  <a:pt x="463" y="21"/>
                </a:lnTo>
                <a:lnTo>
                  <a:pt x="463" y="22"/>
                </a:lnTo>
                <a:lnTo>
                  <a:pt x="463" y="22"/>
                </a:lnTo>
                <a:lnTo>
                  <a:pt x="463" y="23"/>
                </a:lnTo>
                <a:lnTo>
                  <a:pt x="463" y="23"/>
                </a:lnTo>
                <a:lnTo>
                  <a:pt x="463" y="23"/>
                </a:lnTo>
                <a:lnTo>
                  <a:pt x="463" y="23"/>
                </a:lnTo>
                <a:lnTo>
                  <a:pt x="463" y="23"/>
                </a:lnTo>
                <a:lnTo>
                  <a:pt x="463" y="24"/>
                </a:lnTo>
                <a:lnTo>
                  <a:pt x="462" y="24"/>
                </a:lnTo>
                <a:lnTo>
                  <a:pt x="462" y="25"/>
                </a:lnTo>
                <a:lnTo>
                  <a:pt x="462" y="25"/>
                </a:lnTo>
                <a:lnTo>
                  <a:pt x="462" y="26"/>
                </a:lnTo>
                <a:lnTo>
                  <a:pt x="462" y="26"/>
                </a:lnTo>
                <a:lnTo>
                  <a:pt x="462" y="27"/>
                </a:lnTo>
                <a:lnTo>
                  <a:pt x="462" y="27"/>
                </a:lnTo>
                <a:lnTo>
                  <a:pt x="462" y="27"/>
                </a:lnTo>
                <a:lnTo>
                  <a:pt x="462" y="28"/>
                </a:lnTo>
                <a:lnTo>
                  <a:pt x="462" y="28"/>
                </a:lnTo>
                <a:lnTo>
                  <a:pt x="462" y="28"/>
                </a:lnTo>
                <a:lnTo>
                  <a:pt x="462" y="28"/>
                </a:lnTo>
                <a:lnTo>
                  <a:pt x="462" y="29"/>
                </a:lnTo>
                <a:lnTo>
                  <a:pt x="462" y="29"/>
                </a:lnTo>
                <a:lnTo>
                  <a:pt x="462" y="30"/>
                </a:lnTo>
                <a:lnTo>
                  <a:pt x="462" y="30"/>
                </a:lnTo>
                <a:lnTo>
                  <a:pt x="462" y="31"/>
                </a:lnTo>
                <a:lnTo>
                  <a:pt x="462" y="31"/>
                </a:lnTo>
                <a:lnTo>
                  <a:pt x="462" y="32"/>
                </a:lnTo>
                <a:lnTo>
                  <a:pt x="462" y="32"/>
                </a:lnTo>
                <a:lnTo>
                  <a:pt x="462" y="32"/>
                </a:lnTo>
                <a:lnTo>
                  <a:pt x="462" y="33"/>
                </a:lnTo>
                <a:lnTo>
                  <a:pt x="462" y="33"/>
                </a:lnTo>
                <a:lnTo>
                  <a:pt x="462" y="34"/>
                </a:lnTo>
                <a:lnTo>
                  <a:pt x="462" y="34"/>
                </a:lnTo>
                <a:lnTo>
                  <a:pt x="462" y="35"/>
                </a:lnTo>
                <a:lnTo>
                  <a:pt x="462" y="35"/>
                </a:lnTo>
                <a:lnTo>
                  <a:pt x="462" y="36"/>
                </a:lnTo>
                <a:lnTo>
                  <a:pt x="462" y="36"/>
                </a:lnTo>
                <a:lnTo>
                  <a:pt x="462" y="36"/>
                </a:lnTo>
                <a:lnTo>
                  <a:pt x="462" y="37"/>
                </a:lnTo>
                <a:lnTo>
                  <a:pt x="462" y="37"/>
                </a:lnTo>
                <a:lnTo>
                  <a:pt x="462" y="38"/>
                </a:lnTo>
                <a:lnTo>
                  <a:pt x="462" y="38"/>
                </a:lnTo>
                <a:lnTo>
                  <a:pt x="462" y="38"/>
                </a:lnTo>
                <a:lnTo>
                  <a:pt x="462" y="39"/>
                </a:lnTo>
                <a:lnTo>
                  <a:pt x="461" y="39"/>
                </a:lnTo>
                <a:lnTo>
                  <a:pt x="461" y="40"/>
                </a:lnTo>
                <a:lnTo>
                  <a:pt x="461" y="40"/>
                </a:lnTo>
                <a:lnTo>
                  <a:pt x="461" y="40"/>
                </a:lnTo>
                <a:lnTo>
                  <a:pt x="461" y="41"/>
                </a:lnTo>
                <a:lnTo>
                  <a:pt x="461" y="41"/>
                </a:lnTo>
                <a:lnTo>
                  <a:pt x="461" y="42"/>
                </a:lnTo>
                <a:lnTo>
                  <a:pt x="461" y="42"/>
                </a:lnTo>
                <a:lnTo>
                  <a:pt x="461" y="43"/>
                </a:lnTo>
                <a:lnTo>
                  <a:pt x="461" y="43"/>
                </a:lnTo>
                <a:lnTo>
                  <a:pt x="461" y="44"/>
                </a:lnTo>
                <a:lnTo>
                  <a:pt x="461" y="44"/>
                </a:lnTo>
                <a:lnTo>
                  <a:pt x="461" y="44"/>
                </a:lnTo>
                <a:lnTo>
                  <a:pt x="461" y="45"/>
                </a:lnTo>
                <a:lnTo>
                  <a:pt x="461" y="45"/>
                </a:lnTo>
                <a:lnTo>
                  <a:pt x="461" y="46"/>
                </a:lnTo>
                <a:lnTo>
                  <a:pt x="461" y="46"/>
                </a:lnTo>
                <a:lnTo>
                  <a:pt x="461" y="47"/>
                </a:lnTo>
                <a:lnTo>
                  <a:pt x="461" y="47"/>
                </a:lnTo>
                <a:lnTo>
                  <a:pt x="461" y="48"/>
                </a:lnTo>
                <a:lnTo>
                  <a:pt x="461" y="48"/>
                </a:lnTo>
                <a:lnTo>
                  <a:pt x="461" y="48"/>
                </a:lnTo>
                <a:lnTo>
                  <a:pt x="461" y="49"/>
                </a:lnTo>
                <a:lnTo>
                  <a:pt x="460" y="49"/>
                </a:lnTo>
                <a:lnTo>
                  <a:pt x="460" y="49"/>
                </a:lnTo>
                <a:lnTo>
                  <a:pt x="460" y="49"/>
                </a:lnTo>
                <a:lnTo>
                  <a:pt x="459" y="49"/>
                </a:lnTo>
                <a:lnTo>
                  <a:pt x="459" y="50"/>
                </a:lnTo>
                <a:lnTo>
                  <a:pt x="459" y="50"/>
                </a:lnTo>
                <a:lnTo>
                  <a:pt x="459" y="50"/>
                </a:lnTo>
                <a:lnTo>
                  <a:pt x="459" y="51"/>
                </a:lnTo>
                <a:lnTo>
                  <a:pt x="459" y="51"/>
                </a:lnTo>
                <a:lnTo>
                  <a:pt x="459" y="51"/>
                </a:lnTo>
                <a:lnTo>
                  <a:pt x="459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3"/>
                </a:lnTo>
                <a:lnTo>
                  <a:pt x="460" y="53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1" y="55"/>
                </a:lnTo>
                <a:lnTo>
                  <a:pt x="461" y="55"/>
                </a:lnTo>
                <a:lnTo>
                  <a:pt x="461" y="56"/>
                </a:lnTo>
                <a:lnTo>
                  <a:pt x="461" y="56"/>
                </a:lnTo>
                <a:lnTo>
                  <a:pt x="461" y="57"/>
                </a:lnTo>
                <a:lnTo>
                  <a:pt x="461" y="57"/>
                </a:lnTo>
                <a:lnTo>
                  <a:pt x="461" y="57"/>
                </a:lnTo>
                <a:lnTo>
                  <a:pt x="461" y="58"/>
                </a:lnTo>
                <a:lnTo>
                  <a:pt x="461" y="58"/>
                </a:lnTo>
                <a:lnTo>
                  <a:pt x="461" y="59"/>
                </a:lnTo>
                <a:lnTo>
                  <a:pt x="461" y="59"/>
                </a:lnTo>
                <a:lnTo>
                  <a:pt x="461" y="60"/>
                </a:lnTo>
                <a:lnTo>
                  <a:pt x="461" y="60"/>
                </a:lnTo>
                <a:lnTo>
                  <a:pt x="461" y="60"/>
                </a:lnTo>
                <a:lnTo>
                  <a:pt x="461" y="61"/>
                </a:lnTo>
                <a:lnTo>
                  <a:pt x="461" y="61"/>
                </a:lnTo>
                <a:lnTo>
                  <a:pt x="462" y="61"/>
                </a:lnTo>
                <a:lnTo>
                  <a:pt x="462" y="61"/>
                </a:lnTo>
                <a:lnTo>
                  <a:pt x="462" y="62"/>
                </a:lnTo>
                <a:lnTo>
                  <a:pt x="462" y="62"/>
                </a:lnTo>
                <a:lnTo>
                  <a:pt x="462" y="63"/>
                </a:lnTo>
                <a:lnTo>
                  <a:pt x="461" y="63"/>
                </a:lnTo>
                <a:lnTo>
                  <a:pt x="461" y="63"/>
                </a:lnTo>
                <a:lnTo>
                  <a:pt x="461" y="63"/>
                </a:lnTo>
                <a:lnTo>
                  <a:pt x="461" y="64"/>
                </a:lnTo>
                <a:lnTo>
                  <a:pt x="460" y="64"/>
                </a:lnTo>
                <a:lnTo>
                  <a:pt x="460" y="64"/>
                </a:lnTo>
                <a:lnTo>
                  <a:pt x="460" y="65"/>
                </a:lnTo>
                <a:lnTo>
                  <a:pt x="459" y="65"/>
                </a:lnTo>
                <a:lnTo>
                  <a:pt x="459" y="65"/>
                </a:lnTo>
                <a:lnTo>
                  <a:pt x="459" y="65"/>
                </a:lnTo>
                <a:lnTo>
                  <a:pt x="458" y="65"/>
                </a:lnTo>
                <a:lnTo>
                  <a:pt x="458" y="65"/>
                </a:lnTo>
                <a:lnTo>
                  <a:pt x="458" y="65"/>
                </a:lnTo>
                <a:lnTo>
                  <a:pt x="458" y="66"/>
                </a:lnTo>
                <a:lnTo>
                  <a:pt x="458" y="66"/>
                </a:lnTo>
                <a:lnTo>
                  <a:pt x="458" y="66"/>
                </a:lnTo>
                <a:lnTo>
                  <a:pt x="458" y="67"/>
                </a:lnTo>
                <a:lnTo>
                  <a:pt x="458" y="67"/>
                </a:lnTo>
                <a:lnTo>
                  <a:pt x="458" y="68"/>
                </a:lnTo>
                <a:lnTo>
                  <a:pt x="458" y="68"/>
                </a:lnTo>
                <a:lnTo>
                  <a:pt x="458" y="69"/>
                </a:lnTo>
                <a:lnTo>
                  <a:pt x="459" y="69"/>
                </a:lnTo>
                <a:lnTo>
                  <a:pt x="459" y="69"/>
                </a:lnTo>
                <a:lnTo>
                  <a:pt x="459" y="70"/>
                </a:lnTo>
                <a:lnTo>
                  <a:pt x="459" y="70"/>
                </a:lnTo>
                <a:lnTo>
                  <a:pt x="459" y="70"/>
                </a:lnTo>
                <a:lnTo>
                  <a:pt x="459" y="71"/>
                </a:lnTo>
                <a:lnTo>
                  <a:pt x="459" y="71"/>
                </a:lnTo>
                <a:lnTo>
                  <a:pt x="459" y="72"/>
                </a:lnTo>
                <a:lnTo>
                  <a:pt x="458" y="72"/>
                </a:lnTo>
                <a:lnTo>
                  <a:pt x="458" y="72"/>
                </a:lnTo>
                <a:lnTo>
                  <a:pt x="458" y="73"/>
                </a:lnTo>
                <a:lnTo>
                  <a:pt x="458" y="73"/>
                </a:lnTo>
                <a:lnTo>
                  <a:pt x="458" y="73"/>
                </a:lnTo>
                <a:lnTo>
                  <a:pt x="457" y="73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5"/>
                </a:lnTo>
                <a:lnTo>
                  <a:pt x="457" y="75"/>
                </a:lnTo>
                <a:lnTo>
                  <a:pt x="457" y="76"/>
                </a:lnTo>
                <a:lnTo>
                  <a:pt x="457" y="76"/>
                </a:lnTo>
                <a:lnTo>
                  <a:pt x="457" y="76"/>
                </a:lnTo>
                <a:lnTo>
                  <a:pt x="457" y="77"/>
                </a:lnTo>
                <a:lnTo>
                  <a:pt x="457" y="77"/>
                </a:lnTo>
                <a:lnTo>
                  <a:pt x="457" y="78"/>
                </a:lnTo>
                <a:lnTo>
                  <a:pt x="457" y="78"/>
                </a:lnTo>
                <a:lnTo>
                  <a:pt x="457" y="78"/>
                </a:lnTo>
                <a:lnTo>
                  <a:pt x="458" y="78"/>
                </a:lnTo>
                <a:lnTo>
                  <a:pt x="458" y="79"/>
                </a:lnTo>
                <a:lnTo>
                  <a:pt x="458" y="79"/>
                </a:lnTo>
                <a:lnTo>
                  <a:pt x="458" y="79"/>
                </a:lnTo>
                <a:lnTo>
                  <a:pt x="459" y="79"/>
                </a:lnTo>
                <a:lnTo>
                  <a:pt x="459" y="80"/>
                </a:lnTo>
                <a:lnTo>
                  <a:pt x="458" y="80"/>
                </a:lnTo>
                <a:lnTo>
                  <a:pt x="457" y="80"/>
                </a:lnTo>
                <a:lnTo>
                  <a:pt x="457" y="80"/>
                </a:lnTo>
                <a:lnTo>
                  <a:pt x="456" y="80"/>
                </a:lnTo>
                <a:lnTo>
                  <a:pt x="456" y="81"/>
                </a:lnTo>
                <a:lnTo>
                  <a:pt x="456" y="81"/>
                </a:lnTo>
                <a:lnTo>
                  <a:pt x="456" y="81"/>
                </a:lnTo>
                <a:lnTo>
                  <a:pt x="456" y="82"/>
                </a:lnTo>
                <a:lnTo>
                  <a:pt x="456" y="82"/>
                </a:lnTo>
                <a:lnTo>
                  <a:pt x="456" y="83"/>
                </a:lnTo>
                <a:lnTo>
                  <a:pt x="456" y="83"/>
                </a:lnTo>
                <a:lnTo>
                  <a:pt x="456" y="84"/>
                </a:lnTo>
                <a:lnTo>
                  <a:pt x="456" y="84"/>
                </a:lnTo>
                <a:lnTo>
                  <a:pt x="457" y="84"/>
                </a:lnTo>
                <a:lnTo>
                  <a:pt x="457" y="84"/>
                </a:lnTo>
                <a:lnTo>
                  <a:pt x="458" y="85"/>
                </a:lnTo>
                <a:lnTo>
                  <a:pt x="458" y="85"/>
                </a:lnTo>
                <a:lnTo>
                  <a:pt x="459" y="85"/>
                </a:lnTo>
                <a:lnTo>
                  <a:pt x="459" y="85"/>
                </a:lnTo>
                <a:lnTo>
                  <a:pt x="459" y="85"/>
                </a:lnTo>
                <a:lnTo>
                  <a:pt x="459" y="86"/>
                </a:lnTo>
                <a:lnTo>
                  <a:pt x="459" y="86"/>
                </a:lnTo>
                <a:lnTo>
                  <a:pt x="459" y="86"/>
                </a:lnTo>
                <a:lnTo>
                  <a:pt x="459" y="86"/>
                </a:lnTo>
                <a:lnTo>
                  <a:pt x="458" y="87"/>
                </a:lnTo>
                <a:lnTo>
                  <a:pt x="458" y="87"/>
                </a:lnTo>
                <a:lnTo>
                  <a:pt x="457" y="88"/>
                </a:lnTo>
                <a:lnTo>
                  <a:pt x="457" y="88"/>
                </a:lnTo>
                <a:lnTo>
                  <a:pt x="457" y="88"/>
                </a:lnTo>
                <a:lnTo>
                  <a:pt x="456" y="89"/>
                </a:lnTo>
                <a:lnTo>
                  <a:pt x="456" y="89"/>
                </a:lnTo>
                <a:lnTo>
                  <a:pt x="456" y="90"/>
                </a:lnTo>
                <a:lnTo>
                  <a:pt x="456" y="90"/>
                </a:lnTo>
                <a:lnTo>
                  <a:pt x="456" y="91"/>
                </a:lnTo>
                <a:lnTo>
                  <a:pt x="457" y="92"/>
                </a:lnTo>
                <a:lnTo>
                  <a:pt x="457" y="92"/>
                </a:lnTo>
                <a:lnTo>
                  <a:pt x="457" y="92"/>
                </a:lnTo>
                <a:lnTo>
                  <a:pt x="457" y="93"/>
                </a:lnTo>
                <a:lnTo>
                  <a:pt x="457" y="94"/>
                </a:lnTo>
                <a:lnTo>
                  <a:pt x="457" y="94"/>
                </a:lnTo>
                <a:lnTo>
                  <a:pt x="457" y="94"/>
                </a:lnTo>
                <a:lnTo>
                  <a:pt x="457" y="95"/>
                </a:lnTo>
                <a:lnTo>
                  <a:pt x="457" y="96"/>
                </a:lnTo>
                <a:lnTo>
                  <a:pt x="457" y="96"/>
                </a:lnTo>
                <a:lnTo>
                  <a:pt x="457" y="97"/>
                </a:lnTo>
                <a:lnTo>
                  <a:pt x="458" y="97"/>
                </a:lnTo>
                <a:lnTo>
                  <a:pt x="458" y="98"/>
                </a:lnTo>
                <a:lnTo>
                  <a:pt x="459" y="98"/>
                </a:lnTo>
                <a:lnTo>
                  <a:pt x="459" y="98"/>
                </a:lnTo>
                <a:lnTo>
                  <a:pt x="459" y="98"/>
                </a:lnTo>
                <a:lnTo>
                  <a:pt x="460" y="98"/>
                </a:lnTo>
                <a:lnTo>
                  <a:pt x="460" y="99"/>
                </a:lnTo>
                <a:lnTo>
                  <a:pt x="459" y="99"/>
                </a:lnTo>
                <a:lnTo>
                  <a:pt x="459" y="100"/>
                </a:lnTo>
                <a:lnTo>
                  <a:pt x="459" y="100"/>
                </a:lnTo>
                <a:lnTo>
                  <a:pt x="459" y="100"/>
                </a:lnTo>
                <a:lnTo>
                  <a:pt x="458" y="100"/>
                </a:lnTo>
                <a:lnTo>
                  <a:pt x="458" y="101"/>
                </a:lnTo>
                <a:lnTo>
                  <a:pt x="457" y="101"/>
                </a:lnTo>
                <a:lnTo>
                  <a:pt x="457" y="101"/>
                </a:lnTo>
                <a:lnTo>
                  <a:pt x="456" y="101"/>
                </a:lnTo>
                <a:lnTo>
                  <a:pt x="456" y="102"/>
                </a:lnTo>
                <a:lnTo>
                  <a:pt x="456" y="102"/>
                </a:lnTo>
                <a:lnTo>
                  <a:pt x="456" y="103"/>
                </a:lnTo>
                <a:lnTo>
                  <a:pt x="456" y="103"/>
                </a:lnTo>
                <a:lnTo>
                  <a:pt x="456" y="104"/>
                </a:lnTo>
                <a:lnTo>
                  <a:pt x="456" y="104"/>
                </a:lnTo>
                <a:lnTo>
                  <a:pt x="456" y="105"/>
                </a:lnTo>
                <a:lnTo>
                  <a:pt x="457" y="105"/>
                </a:lnTo>
                <a:lnTo>
                  <a:pt x="457" y="106"/>
                </a:lnTo>
                <a:lnTo>
                  <a:pt x="457" y="106"/>
                </a:lnTo>
                <a:lnTo>
                  <a:pt x="458" y="106"/>
                </a:lnTo>
                <a:lnTo>
                  <a:pt x="458" y="107"/>
                </a:lnTo>
                <a:lnTo>
                  <a:pt x="458" y="107"/>
                </a:lnTo>
                <a:lnTo>
                  <a:pt x="458" y="107"/>
                </a:lnTo>
                <a:lnTo>
                  <a:pt x="458" y="108"/>
                </a:lnTo>
                <a:lnTo>
                  <a:pt x="457" y="109"/>
                </a:lnTo>
                <a:lnTo>
                  <a:pt x="457" y="109"/>
                </a:lnTo>
                <a:lnTo>
                  <a:pt x="457" y="110"/>
                </a:lnTo>
                <a:lnTo>
                  <a:pt x="457" y="111"/>
                </a:lnTo>
                <a:lnTo>
                  <a:pt x="457" y="111"/>
                </a:lnTo>
                <a:lnTo>
                  <a:pt x="457" y="112"/>
                </a:lnTo>
                <a:lnTo>
                  <a:pt x="457" y="112"/>
                </a:lnTo>
                <a:lnTo>
                  <a:pt x="458" y="113"/>
                </a:lnTo>
                <a:lnTo>
                  <a:pt x="458" y="113"/>
                </a:lnTo>
                <a:lnTo>
                  <a:pt x="458" y="114"/>
                </a:lnTo>
                <a:lnTo>
                  <a:pt x="458" y="114"/>
                </a:lnTo>
                <a:lnTo>
                  <a:pt x="459" y="115"/>
                </a:lnTo>
                <a:lnTo>
                  <a:pt x="459" y="115"/>
                </a:lnTo>
                <a:lnTo>
                  <a:pt x="459" y="115"/>
                </a:lnTo>
                <a:lnTo>
                  <a:pt x="459" y="116"/>
                </a:lnTo>
                <a:lnTo>
                  <a:pt x="459" y="117"/>
                </a:lnTo>
                <a:lnTo>
                  <a:pt x="459" y="117"/>
                </a:lnTo>
                <a:lnTo>
                  <a:pt x="459" y="117"/>
                </a:lnTo>
                <a:lnTo>
                  <a:pt x="460" y="118"/>
                </a:lnTo>
                <a:lnTo>
                  <a:pt x="460" y="118"/>
                </a:lnTo>
                <a:lnTo>
                  <a:pt x="460" y="119"/>
                </a:lnTo>
                <a:lnTo>
                  <a:pt x="460" y="119"/>
                </a:lnTo>
                <a:lnTo>
                  <a:pt x="460" y="119"/>
                </a:lnTo>
                <a:lnTo>
                  <a:pt x="460" y="119"/>
                </a:lnTo>
                <a:lnTo>
                  <a:pt x="460" y="120"/>
                </a:lnTo>
                <a:lnTo>
                  <a:pt x="460" y="120"/>
                </a:lnTo>
                <a:lnTo>
                  <a:pt x="461" y="120"/>
                </a:lnTo>
                <a:lnTo>
                  <a:pt x="461" y="120"/>
                </a:lnTo>
                <a:lnTo>
                  <a:pt x="461" y="121"/>
                </a:lnTo>
                <a:lnTo>
                  <a:pt x="461" y="121"/>
                </a:lnTo>
                <a:lnTo>
                  <a:pt x="461" y="122"/>
                </a:lnTo>
                <a:lnTo>
                  <a:pt x="460" y="123"/>
                </a:lnTo>
                <a:lnTo>
                  <a:pt x="460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8" y="123"/>
                </a:lnTo>
                <a:lnTo>
                  <a:pt x="458" y="123"/>
                </a:lnTo>
                <a:lnTo>
                  <a:pt x="457" y="123"/>
                </a:lnTo>
                <a:lnTo>
                  <a:pt x="457" y="122"/>
                </a:lnTo>
                <a:lnTo>
                  <a:pt x="456" y="122"/>
                </a:lnTo>
                <a:lnTo>
                  <a:pt x="456" y="121"/>
                </a:lnTo>
                <a:lnTo>
                  <a:pt x="456" y="121"/>
                </a:lnTo>
                <a:lnTo>
                  <a:pt x="456" y="120"/>
                </a:lnTo>
                <a:lnTo>
                  <a:pt x="456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4" y="119"/>
                </a:lnTo>
                <a:lnTo>
                  <a:pt x="454" y="119"/>
                </a:lnTo>
                <a:lnTo>
                  <a:pt x="454" y="119"/>
                </a:lnTo>
                <a:lnTo>
                  <a:pt x="453" y="119"/>
                </a:lnTo>
                <a:lnTo>
                  <a:pt x="453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0" y="119"/>
                </a:lnTo>
                <a:lnTo>
                  <a:pt x="450" y="118"/>
                </a:lnTo>
                <a:lnTo>
                  <a:pt x="449" y="118"/>
                </a:lnTo>
                <a:lnTo>
                  <a:pt x="449" y="118"/>
                </a:lnTo>
                <a:lnTo>
                  <a:pt x="448" y="118"/>
                </a:lnTo>
                <a:lnTo>
                  <a:pt x="448" y="118"/>
                </a:lnTo>
                <a:lnTo>
                  <a:pt x="447" y="118"/>
                </a:lnTo>
                <a:lnTo>
                  <a:pt x="447" y="118"/>
                </a:lnTo>
                <a:lnTo>
                  <a:pt x="447" y="118"/>
                </a:lnTo>
                <a:lnTo>
                  <a:pt x="446" y="118"/>
                </a:lnTo>
                <a:lnTo>
                  <a:pt x="446" y="118"/>
                </a:lnTo>
                <a:lnTo>
                  <a:pt x="445" y="118"/>
                </a:lnTo>
                <a:lnTo>
                  <a:pt x="445" y="118"/>
                </a:lnTo>
                <a:lnTo>
                  <a:pt x="444" y="118"/>
                </a:lnTo>
                <a:lnTo>
                  <a:pt x="444" y="118"/>
                </a:lnTo>
                <a:lnTo>
                  <a:pt x="443" y="118"/>
                </a:lnTo>
                <a:lnTo>
                  <a:pt x="443" y="118"/>
                </a:lnTo>
                <a:lnTo>
                  <a:pt x="443" y="118"/>
                </a:lnTo>
                <a:lnTo>
                  <a:pt x="443" y="118"/>
                </a:lnTo>
                <a:lnTo>
                  <a:pt x="442" y="117"/>
                </a:lnTo>
                <a:lnTo>
                  <a:pt x="442" y="117"/>
                </a:lnTo>
                <a:lnTo>
                  <a:pt x="442" y="116"/>
                </a:lnTo>
                <a:lnTo>
                  <a:pt x="441" y="116"/>
                </a:lnTo>
                <a:lnTo>
                  <a:pt x="441" y="117"/>
                </a:lnTo>
                <a:lnTo>
                  <a:pt x="440" y="117"/>
                </a:lnTo>
                <a:lnTo>
                  <a:pt x="440" y="116"/>
                </a:lnTo>
                <a:lnTo>
                  <a:pt x="440" y="116"/>
                </a:lnTo>
                <a:lnTo>
                  <a:pt x="440" y="115"/>
                </a:lnTo>
                <a:lnTo>
                  <a:pt x="439" y="115"/>
                </a:lnTo>
                <a:lnTo>
                  <a:pt x="439" y="115"/>
                </a:lnTo>
                <a:lnTo>
                  <a:pt x="438" y="115"/>
                </a:lnTo>
                <a:lnTo>
                  <a:pt x="438" y="116"/>
                </a:lnTo>
                <a:lnTo>
                  <a:pt x="438" y="115"/>
                </a:lnTo>
                <a:lnTo>
                  <a:pt x="438" y="115"/>
                </a:lnTo>
                <a:lnTo>
                  <a:pt x="437" y="115"/>
                </a:lnTo>
                <a:lnTo>
                  <a:pt x="437" y="115"/>
                </a:lnTo>
                <a:lnTo>
                  <a:pt x="436" y="115"/>
                </a:lnTo>
                <a:lnTo>
                  <a:pt x="436" y="115"/>
                </a:lnTo>
                <a:lnTo>
                  <a:pt x="435" y="115"/>
                </a:lnTo>
                <a:lnTo>
                  <a:pt x="435" y="115"/>
                </a:lnTo>
                <a:lnTo>
                  <a:pt x="435" y="115"/>
                </a:lnTo>
                <a:lnTo>
                  <a:pt x="434" y="116"/>
                </a:lnTo>
                <a:lnTo>
                  <a:pt x="434" y="116"/>
                </a:lnTo>
                <a:lnTo>
                  <a:pt x="434" y="117"/>
                </a:lnTo>
                <a:lnTo>
                  <a:pt x="433" y="117"/>
                </a:lnTo>
                <a:lnTo>
                  <a:pt x="433" y="117"/>
                </a:lnTo>
                <a:lnTo>
                  <a:pt x="432" y="117"/>
                </a:lnTo>
                <a:lnTo>
                  <a:pt x="432" y="117"/>
                </a:lnTo>
                <a:lnTo>
                  <a:pt x="432" y="118"/>
                </a:lnTo>
                <a:lnTo>
                  <a:pt x="431" y="118"/>
                </a:lnTo>
                <a:lnTo>
                  <a:pt x="431" y="117"/>
                </a:lnTo>
                <a:lnTo>
                  <a:pt x="430" y="118"/>
                </a:lnTo>
                <a:lnTo>
                  <a:pt x="430" y="118"/>
                </a:lnTo>
                <a:lnTo>
                  <a:pt x="430" y="118"/>
                </a:lnTo>
                <a:lnTo>
                  <a:pt x="429" y="119"/>
                </a:lnTo>
                <a:lnTo>
                  <a:pt x="429" y="119"/>
                </a:lnTo>
                <a:lnTo>
                  <a:pt x="429" y="120"/>
                </a:lnTo>
                <a:lnTo>
                  <a:pt x="429" y="120"/>
                </a:lnTo>
                <a:lnTo>
                  <a:pt x="429" y="120"/>
                </a:lnTo>
                <a:lnTo>
                  <a:pt x="428" y="121"/>
                </a:lnTo>
                <a:lnTo>
                  <a:pt x="428" y="121"/>
                </a:lnTo>
                <a:lnTo>
                  <a:pt x="428" y="122"/>
                </a:lnTo>
                <a:lnTo>
                  <a:pt x="427" y="122"/>
                </a:lnTo>
                <a:lnTo>
                  <a:pt x="427" y="122"/>
                </a:lnTo>
                <a:lnTo>
                  <a:pt x="426" y="122"/>
                </a:lnTo>
                <a:lnTo>
                  <a:pt x="426" y="123"/>
                </a:lnTo>
                <a:lnTo>
                  <a:pt x="426" y="123"/>
                </a:lnTo>
                <a:lnTo>
                  <a:pt x="426" y="123"/>
                </a:lnTo>
                <a:lnTo>
                  <a:pt x="426" y="123"/>
                </a:lnTo>
                <a:lnTo>
                  <a:pt x="426" y="124"/>
                </a:lnTo>
                <a:lnTo>
                  <a:pt x="426" y="124"/>
                </a:lnTo>
                <a:lnTo>
                  <a:pt x="425" y="124"/>
                </a:lnTo>
                <a:lnTo>
                  <a:pt x="425" y="124"/>
                </a:lnTo>
                <a:lnTo>
                  <a:pt x="425" y="125"/>
                </a:lnTo>
                <a:lnTo>
                  <a:pt x="425" y="125"/>
                </a:lnTo>
                <a:lnTo>
                  <a:pt x="425" y="125"/>
                </a:lnTo>
                <a:lnTo>
                  <a:pt x="425" y="126"/>
                </a:lnTo>
                <a:lnTo>
                  <a:pt x="425" y="126"/>
                </a:lnTo>
                <a:lnTo>
                  <a:pt x="425" y="127"/>
                </a:lnTo>
                <a:lnTo>
                  <a:pt x="425" y="127"/>
                </a:lnTo>
                <a:lnTo>
                  <a:pt x="424" y="127"/>
                </a:lnTo>
                <a:lnTo>
                  <a:pt x="424" y="127"/>
                </a:lnTo>
                <a:lnTo>
                  <a:pt x="423" y="127"/>
                </a:lnTo>
                <a:lnTo>
                  <a:pt x="423" y="127"/>
                </a:lnTo>
                <a:lnTo>
                  <a:pt x="423" y="127"/>
                </a:lnTo>
                <a:lnTo>
                  <a:pt x="422" y="127"/>
                </a:lnTo>
                <a:lnTo>
                  <a:pt x="422" y="126"/>
                </a:lnTo>
                <a:lnTo>
                  <a:pt x="422" y="126"/>
                </a:lnTo>
                <a:lnTo>
                  <a:pt x="421" y="126"/>
                </a:lnTo>
                <a:lnTo>
                  <a:pt x="421" y="126"/>
                </a:lnTo>
                <a:lnTo>
                  <a:pt x="420" y="126"/>
                </a:lnTo>
                <a:lnTo>
                  <a:pt x="420" y="126"/>
                </a:lnTo>
                <a:lnTo>
                  <a:pt x="419" y="126"/>
                </a:lnTo>
                <a:lnTo>
                  <a:pt x="419" y="126"/>
                </a:lnTo>
                <a:lnTo>
                  <a:pt x="419" y="126"/>
                </a:lnTo>
                <a:lnTo>
                  <a:pt x="419" y="127"/>
                </a:lnTo>
                <a:lnTo>
                  <a:pt x="419" y="127"/>
                </a:lnTo>
                <a:lnTo>
                  <a:pt x="418" y="127"/>
                </a:lnTo>
                <a:lnTo>
                  <a:pt x="418" y="127"/>
                </a:lnTo>
                <a:lnTo>
                  <a:pt x="418" y="127"/>
                </a:lnTo>
                <a:lnTo>
                  <a:pt x="417" y="127"/>
                </a:lnTo>
                <a:lnTo>
                  <a:pt x="417" y="127"/>
                </a:lnTo>
                <a:lnTo>
                  <a:pt x="416" y="128"/>
                </a:lnTo>
                <a:lnTo>
                  <a:pt x="416" y="128"/>
                </a:lnTo>
                <a:lnTo>
                  <a:pt x="416" y="128"/>
                </a:lnTo>
                <a:lnTo>
                  <a:pt x="416" y="129"/>
                </a:lnTo>
                <a:lnTo>
                  <a:pt x="415" y="128"/>
                </a:lnTo>
                <a:lnTo>
                  <a:pt x="415" y="128"/>
                </a:lnTo>
                <a:lnTo>
                  <a:pt x="414" y="128"/>
                </a:lnTo>
                <a:lnTo>
                  <a:pt x="414" y="129"/>
                </a:lnTo>
                <a:lnTo>
                  <a:pt x="414" y="130"/>
                </a:lnTo>
                <a:lnTo>
                  <a:pt x="414" y="130"/>
                </a:lnTo>
                <a:lnTo>
                  <a:pt x="414" y="131"/>
                </a:lnTo>
                <a:lnTo>
                  <a:pt x="414" y="131"/>
                </a:lnTo>
                <a:lnTo>
                  <a:pt x="414" y="132"/>
                </a:lnTo>
                <a:lnTo>
                  <a:pt x="414" y="132"/>
                </a:lnTo>
                <a:lnTo>
                  <a:pt x="413" y="132"/>
                </a:lnTo>
                <a:lnTo>
                  <a:pt x="413" y="132"/>
                </a:lnTo>
                <a:lnTo>
                  <a:pt x="413" y="133"/>
                </a:lnTo>
                <a:lnTo>
                  <a:pt x="412" y="134"/>
                </a:lnTo>
                <a:lnTo>
                  <a:pt x="412" y="134"/>
                </a:lnTo>
                <a:lnTo>
                  <a:pt x="412" y="135"/>
                </a:lnTo>
                <a:lnTo>
                  <a:pt x="412" y="135"/>
                </a:lnTo>
                <a:lnTo>
                  <a:pt x="412" y="135"/>
                </a:lnTo>
                <a:lnTo>
                  <a:pt x="412" y="136"/>
                </a:lnTo>
                <a:lnTo>
                  <a:pt x="411" y="136"/>
                </a:lnTo>
                <a:lnTo>
                  <a:pt x="411" y="136"/>
                </a:lnTo>
                <a:lnTo>
                  <a:pt x="411" y="136"/>
                </a:lnTo>
                <a:lnTo>
                  <a:pt x="410" y="137"/>
                </a:lnTo>
                <a:lnTo>
                  <a:pt x="410" y="137"/>
                </a:lnTo>
                <a:lnTo>
                  <a:pt x="409" y="137"/>
                </a:lnTo>
                <a:lnTo>
                  <a:pt x="409" y="138"/>
                </a:lnTo>
                <a:lnTo>
                  <a:pt x="409" y="138"/>
                </a:lnTo>
                <a:lnTo>
                  <a:pt x="409" y="138"/>
                </a:lnTo>
                <a:lnTo>
                  <a:pt x="409" y="139"/>
                </a:lnTo>
                <a:lnTo>
                  <a:pt x="408" y="139"/>
                </a:lnTo>
                <a:lnTo>
                  <a:pt x="408" y="139"/>
                </a:lnTo>
                <a:lnTo>
                  <a:pt x="408" y="140"/>
                </a:lnTo>
                <a:lnTo>
                  <a:pt x="407" y="140"/>
                </a:lnTo>
                <a:lnTo>
                  <a:pt x="407" y="140"/>
                </a:lnTo>
                <a:lnTo>
                  <a:pt x="406" y="141"/>
                </a:lnTo>
                <a:lnTo>
                  <a:pt x="406" y="142"/>
                </a:lnTo>
                <a:lnTo>
                  <a:pt x="405" y="142"/>
                </a:lnTo>
                <a:lnTo>
                  <a:pt x="405" y="141"/>
                </a:lnTo>
                <a:lnTo>
                  <a:pt x="404" y="141"/>
                </a:lnTo>
                <a:lnTo>
                  <a:pt x="404" y="142"/>
                </a:lnTo>
                <a:lnTo>
                  <a:pt x="403" y="142"/>
                </a:lnTo>
                <a:lnTo>
                  <a:pt x="403" y="142"/>
                </a:lnTo>
                <a:lnTo>
                  <a:pt x="402" y="142"/>
                </a:lnTo>
                <a:lnTo>
                  <a:pt x="401" y="142"/>
                </a:lnTo>
                <a:lnTo>
                  <a:pt x="401" y="142"/>
                </a:lnTo>
                <a:lnTo>
                  <a:pt x="400" y="141"/>
                </a:lnTo>
                <a:lnTo>
                  <a:pt x="400" y="141"/>
                </a:lnTo>
                <a:lnTo>
                  <a:pt x="399" y="140"/>
                </a:lnTo>
                <a:lnTo>
                  <a:pt x="399" y="140"/>
                </a:lnTo>
                <a:lnTo>
                  <a:pt x="399" y="140"/>
                </a:lnTo>
                <a:lnTo>
                  <a:pt x="399" y="139"/>
                </a:lnTo>
                <a:lnTo>
                  <a:pt x="399" y="139"/>
                </a:lnTo>
                <a:lnTo>
                  <a:pt x="399" y="138"/>
                </a:lnTo>
                <a:lnTo>
                  <a:pt x="399" y="138"/>
                </a:lnTo>
                <a:lnTo>
                  <a:pt x="399" y="137"/>
                </a:lnTo>
                <a:lnTo>
                  <a:pt x="398" y="137"/>
                </a:lnTo>
                <a:lnTo>
                  <a:pt x="397" y="137"/>
                </a:lnTo>
                <a:lnTo>
                  <a:pt x="397" y="137"/>
                </a:lnTo>
                <a:lnTo>
                  <a:pt x="397" y="137"/>
                </a:lnTo>
                <a:lnTo>
                  <a:pt x="396" y="137"/>
                </a:lnTo>
                <a:lnTo>
                  <a:pt x="396" y="137"/>
                </a:lnTo>
                <a:lnTo>
                  <a:pt x="395" y="137"/>
                </a:lnTo>
                <a:lnTo>
                  <a:pt x="394" y="138"/>
                </a:lnTo>
                <a:lnTo>
                  <a:pt x="394" y="138"/>
                </a:lnTo>
                <a:lnTo>
                  <a:pt x="394" y="139"/>
                </a:lnTo>
                <a:lnTo>
                  <a:pt x="394" y="139"/>
                </a:lnTo>
                <a:lnTo>
                  <a:pt x="393" y="139"/>
                </a:lnTo>
                <a:lnTo>
                  <a:pt x="393" y="139"/>
                </a:lnTo>
                <a:lnTo>
                  <a:pt x="393" y="139"/>
                </a:lnTo>
                <a:lnTo>
                  <a:pt x="393" y="138"/>
                </a:lnTo>
                <a:lnTo>
                  <a:pt x="393" y="138"/>
                </a:lnTo>
                <a:lnTo>
                  <a:pt x="392" y="138"/>
                </a:lnTo>
                <a:lnTo>
                  <a:pt x="391" y="138"/>
                </a:lnTo>
                <a:lnTo>
                  <a:pt x="391" y="138"/>
                </a:lnTo>
                <a:lnTo>
                  <a:pt x="391" y="138"/>
                </a:lnTo>
                <a:lnTo>
                  <a:pt x="390" y="138"/>
                </a:lnTo>
                <a:lnTo>
                  <a:pt x="390" y="137"/>
                </a:lnTo>
                <a:lnTo>
                  <a:pt x="390" y="136"/>
                </a:lnTo>
                <a:lnTo>
                  <a:pt x="390" y="136"/>
                </a:lnTo>
                <a:lnTo>
                  <a:pt x="390" y="136"/>
                </a:lnTo>
                <a:lnTo>
                  <a:pt x="390" y="135"/>
                </a:lnTo>
                <a:lnTo>
                  <a:pt x="390" y="135"/>
                </a:lnTo>
                <a:lnTo>
                  <a:pt x="391" y="134"/>
                </a:lnTo>
                <a:lnTo>
                  <a:pt x="391" y="133"/>
                </a:lnTo>
                <a:lnTo>
                  <a:pt x="391" y="133"/>
                </a:lnTo>
                <a:lnTo>
                  <a:pt x="390" y="132"/>
                </a:lnTo>
                <a:lnTo>
                  <a:pt x="390" y="132"/>
                </a:lnTo>
                <a:lnTo>
                  <a:pt x="390" y="132"/>
                </a:lnTo>
                <a:lnTo>
                  <a:pt x="390" y="131"/>
                </a:lnTo>
                <a:lnTo>
                  <a:pt x="390" y="130"/>
                </a:lnTo>
                <a:lnTo>
                  <a:pt x="389" y="130"/>
                </a:lnTo>
                <a:lnTo>
                  <a:pt x="388" y="130"/>
                </a:lnTo>
                <a:lnTo>
                  <a:pt x="389" y="130"/>
                </a:lnTo>
                <a:lnTo>
                  <a:pt x="389" y="129"/>
                </a:lnTo>
                <a:lnTo>
                  <a:pt x="389" y="128"/>
                </a:lnTo>
                <a:lnTo>
                  <a:pt x="388" y="128"/>
                </a:lnTo>
                <a:lnTo>
                  <a:pt x="388" y="128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6"/>
                </a:lnTo>
                <a:lnTo>
                  <a:pt x="387" y="126"/>
                </a:lnTo>
                <a:lnTo>
                  <a:pt x="388" y="126"/>
                </a:lnTo>
                <a:lnTo>
                  <a:pt x="387" y="125"/>
                </a:lnTo>
                <a:lnTo>
                  <a:pt x="387" y="124"/>
                </a:lnTo>
                <a:lnTo>
                  <a:pt x="387" y="124"/>
                </a:lnTo>
                <a:lnTo>
                  <a:pt x="386" y="124"/>
                </a:lnTo>
                <a:lnTo>
                  <a:pt x="385" y="124"/>
                </a:lnTo>
                <a:lnTo>
                  <a:pt x="384" y="124"/>
                </a:lnTo>
                <a:lnTo>
                  <a:pt x="384" y="124"/>
                </a:lnTo>
                <a:lnTo>
                  <a:pt x="383" y="124"/>
                </a:lnTo>
                <a:lnTo>
                  <a:pt x="382" y="124"/>
                </a:lnTo>
                <a:lnTo>
                  <a:pt x="382" y="125"/>
                </a:lnTo>
                <a:lnTo>
                  <a:pt x="382" y="125"/>
                </a:lnTo>
                <a:lnTo>
                  <a:pt x="383" y="126"/>
                </a:lnTo>
                <a:lnTo>
                  <a:pt x="384" y="126"/>
                </a:lnTo>
                <a:lnTo>
                  <a:pt x="384" y="127"/>
                </a:lnTo>
                <a:lnTo>
                  <a:pt x="383" y="127"/>
                </a:lnTo>
                <a:lnTo>
                  <a:pt x="383" y="127"/>
                </a:lnTo>
                <a:lnTo>
                  <a:pt x="382" y="127"/>
                </a:lnTo>
                <a:lnTo>
                  <a:pt x="382" y="127"/>
                </a:lnTo>
                <a:lnTo>
                  <a:pt x="381" y="128"/>
                </a:lnTo>
                <a:lnTo>
                  <a:pt x="381" y="128"/>
                </a:lnTo>
                <a:lnTo>
                  <a:pt x="380" y="128"/>
                </a:lnTo>
                <a:lnTo>
                  <a:pt x="380" y="128"/>
                </a:lnTo>
                <a:lnTo>
                  <a:pt x="379" y="128"/>
                </a:lnTo>
                <a:lnTo>
                  <a:pt x="379" y="128"/>
                </a:lnTo>
                <a:lnTo>
                  <a:pt x="378" y="128"/>
                </a:lnTo>
                <a:lnTo>
                  <a:pt x="378" y="127"/>
                </a:lnTo>
                <a:lnTo>
                  <a:pt x="378" y="127"/>
                </a:lnTo>
                <a:lnTo>
                  <a:pt x="377" y="126"/>
                </a:lnTo>
                <a:lnTo>
                  <a:pt x="376" y="126"/>
                </a:lnTo>
                <a:lnTo>
                  <a:pt x="376" y="126"/>
                </a:lnTo>
                <a:lnTo>
                  <a:pt x="376" y="125"/>
                </a:lnTo>
                <a:lnTo>
                  <a:pt x="375" y="125"/>
                </a:lnTo>
                <a:lnTo>
                  <a:pt x="375" y="125"/>
                </a:lnTo>
                <a:lnTo>
                  <a:pt x="374" y="125"/>
                </a:lnTo>
                <a:lnTo>
                  <a:pt x="374" y="125"/>
                </a:lnTo>
                <a:lnTo>
                  <a:pt x="373" y="125"/>
                </a:lnTo>
                <a:lnTo>
                  <a:pt x="372" y="126"/>
                </a:lnTo>
                <a:lnTo>
                  <a:pt x="372" y="126"/>
                </a:lnTo>
                <a:lnTo>
                  <a:pt x="372" y="127"/>
                </a:lnTo>
                <a:lnTo>
                  <a:pt x="372" y="128"/>
                </a:lnTo>
                <a:lnTo>
                  <a:pt x="372" y="128"/>
                </a:lnTo>
                <a:lnTo>
                  <a:pt x="372" y="128"/>
                </a:lnTo>
                <a:lnTo>
                  <a:pt x="372" y="129"/>
                </a:lnTo>
                <a:lnTo>
                  <a:pt x="372" y="129"/>
                </a:lnTo>
                <a:lnTo>
                  <a:pt x="372" y="130"/>
                </a:lnTo>
                <a:lnTo>
                  <a:pt x="372" y="130"/>
                </a:lnTo>
                <a:lnTo>
                  <a:pt x="372" y="131"/>
                </a:lnTo>
                <a:lnTo>
                  <a:pt x="372" y="132"/>
                </a:lnTo>
                <a:lnTo>
                  <a:pt x="373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3"/>
                </a:lnTo>
                <a:lnTo>
                  <a:pt x="372" y="134"/>
                </a:lnTo>
                <a:lnTo>
                  <a:pt x="372" y="134"/>
                </a:lnTo>
                <a:lnTo>
                  <a:pt x="372" y="135"/>
                </a:lnTo>
                <a:lnTo>
                  <a:pt x="371" y="135"/>
                </a:lnTo>
                <a:lnTo>
                  <a:pt x="371" y="136"/>
                </a:lnTo>
                <a:lnTo>
                  <a:pt x="371" y="135"/>
                </a:lnTo>
                <a:lnTo>
                  <a:pt x="370" y="135"/>
                </a:lnTo>
                <a:lnTo>
                  <a:pt x="370" y="134"/>
                </a:lnTo>
                <a:lnTo>
                  <a:pt x="369" y="134"/>
                </a:lnTo>
                <a:lnTo>
                  <a:pt x="368" y="134"/>
                </a:lnTo>
                <a:lnTo>
                  <a:pt x="368" y="135"/>
                </a:lnTo>
                <a:lnTo>
                  <a:pt x="368" y="135"/>
                </a:lnTo>
                <a:lnTo>
                  <a:pt x="368" y="135"/>
                </a:lnTo>
                <a:lnTo>
                  <a:pt x="368" y="136"/>
                </a:lnTo>
                <a:lnTo>
                  <a:pt x="368" y="136"/>
                </a:lnTo>
                <a:lnTo>
                  <a:pt x="367" y="136"/>
                </a:lnTo>
                <a:lnTo>
                  <a:pt x="367" y="137"/>
                </a:lnTo>
                <a:lnTo>
                  <a:pt x="367" y="137"/>
                </a:lnTo>
                <a:lnTo>
                  <a:pt x="367" y="138"/>
                </a:lnTo>
                <a:lnTo>
                  <a:pt x="368" y="138"/>
                </a:lnTo>
                <a:lnTo>
                  <a:pt x="368" y="139"/>
                </a:lnTo>
                <a:lnTo>
                  <a:pt x="368" y="140"/>
                </a:lnTo>
                <a:lnTo>
                  <a:pt x="369" y="140"/>
                </a:lnTo>
                <a:lnTo>
                  <a:pt x="370" y="140"/>
                </a:lnTo>
                <a:lnTo>
                  <a:pt x="370" y="140"/>
                </a:lnTo>
                <a:lnTo>
                  <a:pt x="371" y="140"/>
                </a:lnTo>
                <a:lnTo>
                  <a:pt x="371" y="140"/>
                </a:lnTo>
                <a:lnTo>
                  <a:pt x="371" y="140"/>
                </a:lnTo>
                <a:lnTo>
                  <a:pt x="371" y="141"/>
                </a:lnTo>
                <a:lnTo>
                  <a:pt x="371" y="141"/>
                </a:lnTo>
                <a:lnTo>
                  <a:pt x="371" y="142"/>
                </a:lnTo>
                <a:lnTo>
                  <a:pt x="371" y="142"/>
                </a:lnTo>
                <a:lnTo>
                  <a:pt x="370" y="142"/>
                </a:lnTo>
                <a:lnTo>
                  <a:pt x="370" y="142"/>
                </a:lnTo>
                <a:lnTo>
                  <a:pt x="370" y="142"/>
                </a:lnTo>
                <a:lnTo>
                  <a:pt x="369" y="141"/>
                </a:lnTo>
                <a:lnTo>
                  <a:pt x="369" y="141"/>
                </a:lnTo>
                <a:lnTo>
                  <a:pt x="368" y="141"/>
                </a:lnTo>
                <a:lnTo>
                  <a:pt x="368" y="141"/>
                </a:lnTo>
                <a:lnTo>
                  <a:pt x="367" y="142"/>
                </a:lnTo>
                <a:lnTo>
                  <a:pt x="367" y="142"/>
                </a:lnTo>
                <a:lnTo>
                  <a:pt x="366" y="141"/>
                </a:lnTo>
                <a:lnTo>
                  <a:pt x="365" y="141"/>
                </a:lnTo>
                <a:lnTo>
                  <a:pt x="365" y="141"/>
                </a:lnTo>
                <a:lnTo>
                  <a:pt x="364" y="141"/>
                </a:lnTo>
                <a:lnTo>
                  <a:pt x="364" y="141"/>
                </a:lnTo>
                <a:lnTo>
                  <a:pt x="363" y="141"/>
                </a:lnTo>
                <a:lnTo>
                  <a:pt x="363" y="142"/>
                </a:lnTo>
                <a:lnTo>
                  <a:pt x="363" y="141"/>
                </a:lnTo>
                <a:lnTo>
                  <a:pt x="362" y="141"/>
                </a:lnTo>
                <a:lnTo>
                  <a:pt x="361" y="141"/>
                </a:lnTo>
                <a:lnTo>
                  <a:pt x="361" y="142"/>
                </a:lnTo>
                <a:lnTo>
                  <a:pt x="361" y="142"/>
                </a:lnTo>
                <a:lnTo>
                  <a:pt x="361" y="143"/>
                </a:lnTo>
                <a:lnTo>
                  <a:pt x="361" y="143"/>
                </a:lnTo>
                <a:lnTo>
                  <a:pt x="360" y="144"/>
                </a:lnTo>
                <a:lnTo>
                  <a:pt x="360" y="144"/>
                </a:lnTo>
                <a:lnTo>
                  <a:pt x="360" y="145"/>
                </a:lnTo>
                <a:lnTo>
                  <a:pt x="359" y="145"/>
                </a:lnTo>
                <a:lnTo>
                  <a:pt x="359" y="145"/>
                </a:lnTo>
                <a:lnTo>
                  <a:pt x="359" y="146"/>
                </a:lnTo>
                <a:lnTo>
                  <a:pt x="359" y="146"/>
                </a:lnTo>
                <a:lnTo>
                  <a:pt x="358" y="146"/>
                </a:lnTo>
                <a:lnTo>
                  <a:pt x="357" y="146"/>
                </a:lnTo>
                <a:lnTo>
                  <a:pt x="356" y="146"/>
                </a:lnTo>
                <a:lnTo>
                  <a:pt x="355" y="146"/>
                </a:lnTo>
                <a:lnTo>
                  <a:pt x="355" y="147"/>
                </a:lnTo>
                <a:lnTo>
                  <a:pt x="354" y="147"/>
                </a:lnTo>
                <a:lnTo>
                  <a:pt x="353" y="148"/>
                </a:lnTo>
                <a:lnTo>
                  <a:pt x="352" y="148"/>
                </a:lnTo>
                <a:lnTo>
                  <a:pt x="352" y="148"/>
                </a:lnTo>
                <a:lnTo>
                  <a:pt x="352" y="149"/>
                </a:lnTo>
                <a:lnTo>
                  <a:pt x="351" y="149"/>
                </a:lnTo>
                <a:lnTo>
                  <a:pt x="351" y="150"/>
                </a:lnTo>
                <a:lnTo>
                  <a:pt x="351" y="150"/>
                </a:lnTo>
                <a:lnTo>
                  <a:pt x="351" y="151"/>
                </a:lnTo>
                <a:lnTo>
                  <a:pt x="350" y="151"/>
                </a:lnTo>
                <a:lnTo>
                  <a:pt x="350" y="152"/>
                </a:lnTo>
                <a:lnTo>
                  <a:pt x="350" y="152"/>
                </a:lnTo>
                <a:lnTo>
                  <a:pt x="351" y="153"/>
                </a:lnTo>
                <a:lnTo>
                  <a:pt x="351" y="153"/>
                </a:lnTo>
                <a:lnTo>
                  <a:pt x="351" y="154"/>
                </a:lnTo>
                <a:lnTo>
                  <a:pt x="351" y="154"/>
                </a:lnTo>
                <a:lnTo>
                  <a:pt x="351" y="155"/>
                </a:lnTo>
                <a:lnTo>
                  <a:pt x="351" y="155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49" y="156"/>
                </a:lnTo>
                <a:lnTo>
                  <a:pt x="348" y="156"/>
                </a:lnTo>
                <a:lnTo>
                  <a:pt x="348" y="156"/>
                </a:lnTo>
                <a:lnTo>
                  <a:pt x="347" y="156"/>
                </a:lnTo>
                <a:lnTo>
                  <a:pt x="347" y="157"/>
                </a:lnTo>
                <a:lnTo>
                  <a:pt x="347" y="157"/>
                </a:lnTo>
                <a:lnTo>
                  <a:pt x="346" y="157"/>
                </a:lnTo>
                <a:lnTo>
                  <a:pt x="346" y="157"/>
                </a:lnTo>
                <a:lnTo>
                  <a:pt x="345" y="157"/>
                </a:lnTo>
                <a:lnTo>
                  <a:pt x="344" y="157"/>
                </a:lnTo>
                <a:lnTo>
                  <a:pt x="344" y="157"/>
                </a:lnTo>
                <a:lnTo>
                  <a:pt x="343" y="157"/>
                </a:lnTo>
                <a:lnTo>
                  <a:pt x="343" y="157"/>
                </a:lnTo>
                <a:lnTo>
                  <a:pt x="343" y="157"/>
                </a:lnTo>
                <a:lnTo>
                  <a:pt x="342" y="158"/>
                </a:lnTo>
                <a:lnTo>
                  <a:pt x="341" y="158"/>
                </a:lnTo>
                <a:lnTo>
                  <a:pt x="340" y="158"/>
                </a:lnTo>
                <a:lnTo>
                  <a:pt x="340" y="158"/>
                </a:lnTo>
                <a:lnTo>
                  <a:pt x="339" y="159"/>
                </a:lnTo>
                <a:lnTo>
                  <a:pt x="339" y="159"/>
                </a:lnTo>
                <a:lnTo>
                  <a:pt x="339" y="159"/>
                </a:lnTo>
                <a:lnTo>
                  <a:pt x="338" y="159"/>
                </a:lnTo>
                <a:lnTo>
                  <a:pt x="337" y="159"/>
                </a:lnTo>
                <a:lnTo>
                  <a:pt x="336" y="159"/>
                </a:lnTo>
                <a:lnTo>
                  <a:pt x="335" y="160"/>
                </a:lnTo>
                <a:lnTo>
                  <a:pt x="335" y="160"/>
                </a:lnTo>
                <a:lnTo>
                  <a:pt x="334" y="160"/>
                </a:lnTo>
                <a:lnTo>
                  <a:pt x="334" y="160"/>
                </a:lnTo>
                <a:lnTo>
                  <a:pt x="334" y="161"/>
                </a:lnTo>
                <a:lnTo>
                  <a:pt x="334" y="161"/>
                </a:lnTo>
                <a:lnTo>
                  <a:pt x="334" y="160"/>
                </a:lnTo>
                <a:lnTo>
                  <a:pt x="334" y="160"/>
                </a:lnTo>
                <a:lnTo>
                  <a:pt x="334" y="159"/>
                </a:lnTo>
                <a:lnTo>
                  <a:pt x="334" y="158"/>
                </a:lnTo>
                <a:lnTo>
                  <a:pt x="334" y="157"/>
                </a:lnTo>
                <a:lnTo>
                  <a:pt x="334" y="157"/>
                </a:lnTo>
                <a:lnTo>
                  <a:pt x="334" y="157"/>
                </a:lnTo>
                <a:lnTo>
                  <a:pt x="333" y="157"/>
                </a:lnTo>
                <a:lnTo>
                  <a:pt x="333" y="156"/>
                </a:lnTo>
                <a:lnTo>
                  <a:pt x="333" y="156"/>
                </a:lnTo>
                <a:lnTo>
                  <a:pt x="333" y="155"/>
                </a:lnTo>
                <a:lnTo>
                  <a:pt x="332" y="155"/>
                </a:lnTo>
                <a:lnTo>
                  <a:pt x="331" y="155"/>
                </a:lnTo>
                <a:lnTo>
                  <a:pt x="331" y="155"/>
                </a:lnTo>
                <a:lnTo>
                  <a:pt x="330" y="155"/>
                </a:lnTo>
                <a:lnTo>
                  <a:pt x="330" y="155"/>
                </a:lnTo>
                <a:lnTo>
                  <a:pt x="329" y="155"/>
                </a:lnTo>
                <a:lnTo>
                  <a:pt x="329" y="155"/>
                </a:lnTo>
                <a:lnTo>
                  <a:pt x="328" y="155"/>
                </a:lnTo>
                <a:lnTo>
                  <a:pt x="328" y="155"/>
                </a:lnTo>
                <a:lnTo>
                  <a:pt x="328" y="154"/>
                </a:lnTo>
                <a:lnTo>
                  <a:pt x="327" y="154"/>
                </a:lnTo>
                <a:lnTo>
                  <a:pt x="328" y="153"/>
                </a:lnTo>
                <a:lnTo>
                  <a:pt x="327" y="152"/>
                </a:lnTo>
                <a:lnTo>
                  <a:pt x="327" y="152"/>
                </a:lnTo>
                <a:lnTo>
                  <a:pt x="326" y="152"/>
                </a:lnTo>
                <a:lnTo>
                  <a:pt x="326" y="152"/>
                </a:lnTo>
                <a:lnTo>
                  <a:pt x="325" y="153"/>
                </a:lnTo>
                <a:lnTo>
                  <a:pt x="325" y="153"/>
                </a:lnTo>
                <a:lnTo>
                  <a:pt x="324" y="154"/>
                </a:lnTo>
                <a:lnTo>
                  <a:pt x="324" y="153"/>
                </a:lnTo>
                <a:lnTo>
                  <a:pt x="324" y="153"/>
                </a:lnTo>
                <a:lnTo>
                  <a:pt x="325" y="152"/>
                </a:lnTo>
                <a:lnTo>
                  <a:pt x="324" y="151"/>
                </a:lnTo>
                <a:lnTo>
                  <a:pt x="324" y="151"/>
                </a:lnTo>
                <a:lnTo>
                  <a:pt x="323" y="151"/>
                </a:lnTo>
                <a:lnTo>
                  <a:pt x="322" y="151"/>
                </a:lnTo>
                <a:lnTo>
                  <a:pt x="322" y="150"/>
                </a:lnTo>
                <a:lnTo>
                  <a:pt x="322" y="150"/>
                </a:lnTo>
                <a:lnTo>
                  <a:pt x="322" y="149"/>
                </a:lnTo>
                <a:lnTo>
                  <a:pt x="322" y="149"/>
                </a:lnTo>
                <a:lnTo>
                  <a:pt x="322" y="148"/>
                </a:lnTo>
                <a:lnTo>
                  <a:pt x="322" y="148"/>
                </a:lnTo>
                <a:lnTo>
                  <a:pt x="322" y="147"/>
                </a:lnTo>
                <a:lnTo>
                  <a:pt x="322" y="147"/>
                </a:lnTo>
                <a:lnTo>
                  <a:pt x="323" y="147"/>
                </a:lnTo>
                <a:lnTo>
                  <a:pt x="323" y="146"/>
                </a:lnTo>
                <a:lnTo>
                  <a:pt x="322" y="145"/>
                </a:lnTo>
                <a:lnTo>
                  <a:pt x="322" y="145"/>
                </a:lnTo>
                <a:lnTo>
                  <a:pt x="322" y="145"/>
                </a:lnTo>
                <a:lnTo>
                  <a:pt x="322" y="144"/>
                </a:lnTo>
                <a:lnTo>
                  <a:pt x="321" y="144"/>
                </a:lnTo>
                <a:lnTo>
                  <a:pt x="321" y="144"/>
                </a:lnTo>
                <a:lnTo>
                  <a:pt x="320" y="144"/>
                </a:lnTo>
                <a:lnTo>
                  <a:pt x="320" y="144"/>
                </a:lnTo>
                <a:lnTo>
                  <a:pt x="320" y="143"/>
                </a:lnTo>
                <a:lnTo>
                  <a:pt x="320" y="142"/>
                </a:lnTo>
                <a:lnTo>
                  <a:pt x="319" y="142"/>
                </a:lnTo>
                <a:lnTo>
                  <a:pt x="318" y="142"/>
                </a:lnTo>
                <a:lnTo>
                  <a:pt x="318" y="141"/>
                </a:lnTo>
                <a:lnTo>
                  <a:pt x="318" y="141"/>
                </a:lnTo>
                <a:lnTo>
                  <a:pt x="318" y="140"/>
                </a:lnTo>
                <a:lnTo>
                  <a:pt x="318" y="140"/>
                </a:lnTo>
                <a:lnTo>
                  <a:pt x="318" y="140"/>
                </a:lnTo>
                <a:lnTo>
                  <a:pt x="318" y="139"/>
                </a:lnTo>
                <a:lnTo>
                  <a:pt x="318" y="139"/>
                </a:lnTo>
                <a:lnTo>
                  <a:pt x="318" y="138"/>
                </a:lnTo>
                <a:lnTo>
                  <a:pt x="318" y="137"/>
                </a:lnTo>
                <a:lnTo>
                  <a:pt x="318" y="137"/>
                </a:lnTo>
                <a:lnTo>
                  <a:pt x="317" y="137"/>
                </a:lnTo>
                <a:lnTo>
                  <a:pt x="317" y="136"/>
                </a:lnTo>
                <a:lnTo>
                  <a:pt x="317" y="136"/>
                </a:lnTo>
                <a:lnTo>
                  <a:pt x="317" y="136"/>
                </a:lnTo>
                <a:lnTo>
                  <a:pt x="316" y="135"/>
                </a:lnTo>
                <a:lnTo>
                  <a:pt x="316" y="135"/>
                </a:lnTo>
                <a:lnTo>
                  <a:pt x="315" y="135"/>
                </a:lnTo>
                <a:lnTo>
                  <a:pt x="315" y="134"/>
                </a:lnTo>
                <a:lnTo>
                  <a:pt x="314" y="134"/>
                </a:lnTo>
                <a:lnTo>
                  <a:pt x="313" y="134"/>
                </a:lnTo>
                <a:lnTo>
                  <a:pt x="313" y="134"/>
                </a:lnTo>
                <a:lnTo>
                  <a:pt x="312" y="134"/>
                </a:lnTo>
                <a:lnTo>
                  <a:pt x="312" y="134"/>
                </a:lnTo>
                <a:lnTo>
                  <a:pt x="312" y="134"/>
                </a:lnTo>
                <a:lnTo>
                  <a:pt x="311" y="134"/>
                </a:lnTo>
                <a:lnTo>
                  <a:pt x="311" y="134"/>
                </a:lnTo>
                <a:lnTo>
                  <a:pt x="310" y="135"/>
                </a:lnTo>
                <a:lnTo>
                  <a:pt x="310" y="135"/>
                </a:lnTo>
                <a:lnTo>
                  <a:pt x="309" y="135"/>
                </a:lnTo>
                <a:lnTo>
                  <a:pt x="309" y="136"/>
                </a:lnTo>
                <a:lnTo>
                  <a:pt x="308" y="136"/>
                </a:lnTo>
                <a:lnTo>
                  <a:pt x="308" y="136"/>
                </a:lnTo>
                <a:lnTo>
                  <a:pt x="307" y="137"/>
                </a:lnTo>
                <a:lnTo>
                  <a:pt x="307" y="137"/>
                </a:lnTo>
                <a:lnTo>
                  <a:pt x="308" y="138"/>
                </a:lnTo>
                <a:lnTo>
                  <a:pt x="307" y="139"/>
                </a:lnTo>
                <a:lnTo>
                  <a:pt x="307" y="139"/>
                </a:lnTo>
                <a:lnTo>
                  <a:pt x="307" y="139"/>
                </a:lnTo>
                <a:lnTo>
                  <a:pt x="306" y="139"/>
                </a:lnTo>
                <a:lnTo>
                  <a:pt x="306" y="140"/>
                </a:lnTo>
                <a:lnTo>
                  <a:pt x="306" y="140"/>
                </a:lnTo>
                <a:lnTo>
                  <a:pt x="306" y="140"/>
                </a:lnTo>
                <a:lnTo>
                  <a:pt x="306" y="141"/>
                </a:lnTo>
                <a:lnTo>
                  <a:pt x="306" y="141"/>
                </a:lnTo>
                <a:lnTo>
                  <a:pt x="306" y="142"/>
                </a:lnTo>
                <a:lnTo>
                  <a:pt x="305" y="142"/>
                </a:lnTo>
                <a:lnTo>
                  <a:pt x="305" y="143"/>
                </a:lnTo>
                <a:lnTo>
                  <a:pt x="305" y="143"/>
                </a:lnTo>
                <a:lnTo>
                  <a:pt x="305" y="143"/>
                </a:lnTo>
                <a:lnTo>
                  <a:pt x="304" y="143"/>
                </a:lnTo>
                <a:lnTo>
                  <a:pt x="304" y="143"/>
                </a:lnTo>
                <a:lnTo>
                  <a:pt x="304" y="144"/>
                </a:lnTo>
                <a:lnTo>
                  <a:pt x="304" y="144"/>
                </a:lnTo>
                <a:lnTo>
                  <a:pt x="304" y="144"/>
                </a:lnTo>
                <a:lnTo>
                  <a:pt x="304" y="145"/>
                </a:lnTo>
                <a:lnTo>
                  <a:pt x="304" y="145"/>
                </a:lnTo>
                <a:lnTo>
                  <a:pt x="304" y="145"/>
                </a:lnTo>
                <a:lnTo>
                  <a:pt x="304" y="146"/>
                </a:lnTo>
                <a:lnTo>
                  <a:pt x="304" y="146"/>
                </a:lnTo>
                <a:lnTo>
                  <a:pt x="304" y="147"/>
                </a:lnTo>
                <a:lnTo>
                  <a:pt x="304" y="147"/>
                </a:lnTo>
                <a:lnTo>
                  <a:pt x="303" y="148"/>
                </a:lnTo>
                <a:lnTo>
                  <a:pt x="303" y="148"/>
                </a:lnTo>
                <a:lnTo>
                  <a:pt x="303" y="148"/>
                </a:lnTo>
                <a:lnTo>
                  <a:pt x="304" y="149"/>
                </a:lnTo>
                <a:lnTo>
                  <a:pt x="304" y="149"/>
                </a:lnTo>
                <a:lnTo>
                  <a:pt x="304" y="150"/>
                </a:lnTo>
                <a:lnTo>
                  <a:pt x="304" y="150"/>
                </a:lnTo>
                <a:lnTo>
                  <a:pt x="304" y="151"/>
                </a:lnTo>
                <a:lnTo>
                  <a:pt x="303" y="151"/>
                </a:lnTo>
                <a:lnTo>
                  <a:pt x="303" y="151"/>
                </a:lnTo>
                <a:lnTo>
                  <a:pt x="303" y="151"/>
                </a:lnTo>
                <a:lnTo>
                  <a:pt x="302" y="151"/>
                </a:lnTo>
                <a:lnTo>
                  <a:pt x="302" y="151"/>
                </a:lnTo>
                <a:lnTo>
                  <a:pt x="301" y="151"/>
                </a:lnTo>
                <a:lnTo>
                  <a:pt x="301" y="151"/>
                </a:lnTo>
                <a:lnTo>
                  <a:pt x="301" y="151"/>
                </a:lnTo>
                <a:lnTo>
                  <a:pt x="301" y="151"/>
                </a:lnTo>
                <a:lnTo>
                  <a:pt x="300" y="151"/>
                </a:lnTo>
                <a:lnTo>
                  <a:pt x="300" y="152"/>
                </a:lnTo>
                <a:lnTo>
                  <a:pt x="300" y="152"/>
                </a:lnTo>
                <a:lnTo>
                  <a:pt x="299" y="152"/>
                </a:lnTo>
                <a:lnTo>
                  <a:pt x="299" y="152"/>
                </a:lnTo>
                <a:lnTo>
                  <a:pt x="298" y="152"/>
                </a:lnTo>
                <a:lnTo>
                  <a:pt x="298" y="152"/>
                </a:lnTo>
                <a:lnTo>
                  <a:pt x="298" y="151"/>
                </a:lnTo>
                <a:lnTo>
                  <a:pt x="298" y="151"/>
                </a:lnTo>
                <a:lnTo>
                  <a:pt x="298" y="150"/>
                </a:lnTo>
                <a:lnTo>
                  <a:pt x="298" y="150"/>
                </a:lnTo>
                <a:lnTo>
                  <a:pt x="297" y="150"/>
                </a:lnTo>
                <a:lnTo>
                  <a:pt x="297" y="150"/>
                </a:lnTo>
                <a:lnTo>
                  <a:pt x="297" y="151"/>
                </a:lnTo>
                <a:lnTo>
                  <a:pt x="297" y="151"/>
                </a:lnTo>
                <a:lnTo>
                  <a:pt x="297" y="151"/>
                </a:lnTo>
                <a:lnTo>
                  <a:pt x="297" y="151"/>
                </a:lnTo>
                <a:lnTo>
                  <a:pt x="298" y="151"/>
                </a:lnTo>
                <a:lnTo>
                  <a:pt x="298" y="152"/>
                </a:lnTo>
                <a:lnTo>
                  <a:pt x="298" y="152"/>
                </a:lnTo>
                <a:lnTo>
                  <a:pt x="298" y="152"/>
                </a:lnTo>
                <a:lnTo>
                  <a:pt x="299" y="152"/>
                </a:lnTo>
                <a:lnTo>
                  <a:pt x="299" y="152"/>
                </a:lnTo>
                <a:lnTo>
                  <a:pt x="299" y="153"/>
                </a:lnTo>
                <a:lnTo>
                  <a:pt x="299" y="153"/>
                </a:lnTo>
                <a:lnTo>
                  <a:pt x="298" y="154"/>
                </a:lnTo>
                <a:lnTo>
                  <a:pt x="298" y="154"/>
                </a:lnTo>
                <a:lnTo>
                  <a:pt x="297" y="154"/>
                </a:lnTo>
                <a:lnTo>
                  <a:pt x="297" y="154"/>
                </a:lnTo>
                <a:lnTo>
                  <a:pt x="297" y="154"/>
                </a:lnTo>
                <a:lnTo>
                  <a:pt x="296" y="154"/>
                </a:lnTo>
                <a:lnTo>
                  <a:pt x="296" y="154"/>
                </a:lnTo>
                <a:lnTo>
                  <a:pt x="295" y="154"/>
                </a:lnTo>
                <a:lnTo>
                  <a:pt x="295" y="155"/>
                </a:lnTo>
                <a:lnTo>
                  <a:pt x="295" y="155"/>
                </a:lnTo>
                <a:lnTo>
                  <a:pt x="295" y="155"/>
                </a:lnTo>
                <a:lnTo>
                  <a:pt x="295" y="156"/>
                </a:lnTo>
                <a:lnTo>
                  <a:pt x="294" y="156"/>
                </a:lnTo>
                <a:lnTo>
                  <a:pt x="294" y="156"/>
                </a:lnTo>
                <a:lnTo>
                  <a:pt x="294" y="156"/>
                </a:lnTo>
                <a:lnTo>
                  <a:pt x="293" y="156"/>
                </a:lnTo>
                <a:lnTo>
                  <a:pt x="293" y="156"/>
                </a:lnTo>
                <a:lnTo>
                  <a:pt x="293" y="156"/>
                </a:lnTo>
                <a:lnTo>
                  <a:pt x="292" y="156"/>
                </a:lnTo>
                <a:lnTo>
                  <a:pt x="292" y="156"/>
                </a:lnTo>
                <a:lnTo>
                  <a:pt x="292" y="156"/>
                </a:lnTo>
                <a:lnTo>
                  <a:pt x="291" y="156"/>
                </a:lnTo>
                <a:lnTo>
                  <a:pt x="291" y="156"/>
                </a:lnTo>
                <a:lnTo>
                  <a:pt x="290" y="156"/>
                </a:lnTo>
                <a:lnTo>
                  <a:pt x="290" y="156"/>
                </a:lnTo>
                <a:lnTo>
                  <a:pt x="290" y="156"/>
                </a:lnTo>
                <a:lnTo>
                  <a:pt x="289" y="155"/>
                </a:lnTo>
                <a:lnTo>
                  <a:pt x="289" y="155"/>
                </a:lnTo>
                <a:lnTo>
                  <a:pt x="289" y="155"/>
                </a:lnTo>
                <a:lnTo>
                  <a:pt x="288" y="155"/>
                </a:lnTo>
                <a:lnTo>
                  <a:pt x="288" y="155"/>
                </a:lnTo>
                <a:lnTo>
                  <a:pt x="288" y="155"/>
                </a:lnTo>
                <a:lnTo>
                  <a:pt x="288" y="154"/>
                </a:lnTo>
                <a:lnTo>
                  <a:pt x="287" y="154"/>
                </a:lnTo>
                <a:lnTo>
                  <a:pt x="287" y="154"/>
                </a:lnTo>
                <a:lnTo>
                  <a:pt x="287" y="154"/>
                </a:lnTo>
                <a:lnTo>
                  <a:pt x="287" y="153"/>
                </a:lnTo>
                <a:lnTo>
                  <a:pt x="286" y="153"/>
                </a:lnTo>
                <a:lnTo>
                  <a:pt x="286" y="154"/>
                </a:lnTo>
                <a:lnTo>
                  <a:pt x="286" y="154"/>
                </a:lnTo>
                <a:lnTo>
                  <a:pt x="286" y="155"/>
                </a:lnTo>
                <a:lnTo>
                  <a:pt x="285" y="155"/>
                </a:lnTo>
                <a:lnTo>
                  <a:pt x="285" y="155"/>
                </a:lnTo>
                <a:lnTo>
                  <a:pt x="285" y="154"/>
                </a:lnTo>
                <a:lnTo>
                  <a:pt x="285" y="154"/>
                </a:lnTo>
                <a:lnTo>
                  <a:pt x="284" y="154"/>
                </a:lnTo>
                <a:lnTo>
                  <a:pt x="284" y="155"/>
                </a:lnTo>
                <a:lnTo>
                  <a:pt x="284" y="155"/>
                </a:lnTo>
                <a:lnTo>
                  <a:pt x="283" y="156"/>
                </a:lnTo>
                <a:lnTo>
                  <a:pt x="283" y="156"/>
                </a:lnTo>
                <a:lnTo>
                  <a:pt x="283" y="156"/>
                </a:lnTo>
                <a:lnTo>
                  <a:pt x="283" y="157"/>
                </a:lnTo>
                <a:lnTo>
                  <a:pt x="283" y="157"/>
                </a:lnTo>
                <a:lnTo>
                  <a:pt x="284" y="157"/>
                </a:lnTo>
                <a:lnTo>
                  <a:pt x="284" y="157"/>
                </a:lnTo>
                <a:lnTo>
                  <a:pt x="284" y="158"/>
                </a:lnTo>
                <a:lnTo>
                  <a:pt x="284" y="158"/>
                </a:lnTo>
                <a:lnTo>
                  <a:pt x="284" y="158"/>
                </a:lnTo>
                <a:lnTo>
                  <a:pt x="284" y="159"/>
                </a:lnTo>
                <a:lnTo>
                  <a:pt x="284" y="159"/>
                </a:lnTo>
                <a:lnTo>
                  <a:pt x="284" y="160"/>
                </a:lnTo>
                <a:lnTo>
                  <a:pt x="284" y="160"/>
                </a:lnTo>
                <a:lnTo>
                  <a:pt x="284" y="161"/>
                </a:lnTo>
                <a:lnTo>
                  <a:pt x="284" y="161"/>
                </a:lnTo>
                <a:lnTo>
                  <a:pt x="284" y="161"/>
                </a:lnTo>
                <a:lnTo>
                  <a:pt x="283" y="161"/>
                </a:lnTo>
                <a:lnTo>
                  <a:pt x="283" y="162"/>
                </a:lnTo>
                <a:lnTo>
                  <a:pt x="283" y="162"/>
                </a:lnTo>
                <a:lnTo>
                  <a:pt x="282" y="162"/>
                </a:lnTo>
                <a:lnTo>
                  <a:pt x="282" y="162"/>
                </a:lnTo>
                <a:lnTo>
                  <a:pt x="281" y="162"/>
                </a:lnTo>
                <a:lnTo>
                  <a:pt x="281" y="162"/>
                </a:lnTo>
                <a:lnTo>
                  <a:pt x="280" y="162"/>
                </a:lnTo>
                <a:lnTo>
                  <a:pt x="280" y="162"/>
                </a:lnTo>
                <a:lnTo>
                  <a:pt x="280" y="162"/>
                </a:lnTo>
                <a:lnTo>
                  <a:pt x="280" y="163"/>
                </a:lnTo>
                <a:lnTo>
                  <a:pt x="280" y="163"/>
                </a:lnTo>
                <a:lnTo>
                  <a:pt x="279" y="163"/>
                </a:lnTo>
                <a:lnTo>
                  <a:pt x="279" y="163"/>
                </a:lnTo>
                <a:lnTo>
                  <a:pt x="278" y="163"/>
                </a:lnTo>
                <a:lnTo>
                  <a:pt x="278" y="163"/>
                </a:lnTo>
                <a:lnTo>
                  <a:pt x="277" y="162"/>
                </a:lnTo>
                <a:lnTo>
                  <a:pt x="277" y="162"/>
                </a:lnTo>
                <a:lnTo>
                  <a:pt x="277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5" y="162"/>
                </a:lnTo>
                <a:lnTo>
                  <a:pt x="275" y="162"/>
                </a:lnTo>
                <a:lnTo>
                  <a:pt x="274" y="162"/>
                </a:lnTo>
                <a:lnTo>
                  <a:pt x="274" y="162"/>
                </a:lnTo>
                <a:lnTo>
                  <a:pt x="273" y="162"/>
                </a:lnTo>
                <a:lnTo>
                  <a:pt x="273" y="162"/>
                </a:lnTo>
                <a:lnTo>
                  <a:pt x="272" y="162"/>
                </a:lnTo>
                <a:lnTo>
                  <a:pt x="272" y="162"/>
                </a:lnTo>
                <a:lnTo>
                  <a:pt x="272" y="162"/>
                </a:lnTo>
                <a:lnTo>
                  <a:pt x="272" y="162"/>
                </a:lnTo>
                <a:lnTo>
                  <a:pt x="272" y="162"/>
                </a:lnTo>
                <a:lnTo>
                  <a:pt x="271" y="162"/>
                </a:lnTo>
                <a:lnTo>
                  <a:pt x="271" y="162"/>
                </a:lnTo>
                <a:lnTo>
                  <a:pt x="270" y="162"/>
                </a:lnTo>
                <a:lnTo>
                  <a:pt x="270" y="162"/>
                </a:lnTo>
                <a:lnTo>
                  <a:pt x="269" y="161"/>
                </a:lnTo>
                <a:lnTo>
                  <a:pt x="269" y="161"/>
                </a:lnTo>
                <a:lnTo>
                  <a:pt x="269" y="161"/>
                </a:lnTo>
                <a:lnTo>
                  <a:pt x="269" y="161"/>
                </a:lnTo>
                <a:lnTo>
                  <a:pt x="268" y="160"/>
                </a:lnTo>
                <a:lnTo>
                  <a:pt x="268" y="160"/>
                </a:lnTo>
                <a:lnTo>
                  <a:pt x="268" y="160"/>
                </a:lnTo>
                <a:lnTo>
                  <a:pt x="267" y="161"/>
                </a:lnTo>
                <a:lnTo>
                  <a:pt x="267" y="161"/>
                </a:lnTo>
                <a:lnTo>
                  <a:pt x="267" y="161"/>
                </a:lnTo>
                <a:lnTo>
                  <a:pt x="267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5" y="163"/>
                </a:lnTo>
                <a:lnTo>
                  <a:pt x="265" y="163"/>
                </a:lnTo>
                <a:lnTo>
                  <a:pt x="264" y="163"/>
                </a:lnTo>
                <a:lnTo>
                  <a:pt x="264" y="163"/>
                </a:lnTo>
                <a:lnTo>
                  <a:pt x="264" y="163"/>
                </a:lnTo>
                <a:lnTo>
                  <a:pt x="264" y="163"/>
                </a:lnTo>
                <a:lnTo>
                  <a:pt x="263" y="163"/>
                </a:lnTo>
                <a:lnTo>
                  <a:pt x="263" y="163"/>
                </a:lnTo>
                <a:lnTo>
                  <a:pt x="262" y="163"/>
                </a:lnTo>
                <a:lnTo>
                  <a:pt x="262" y="164"/>
                </a:lnTo>
                <a:lnTo>
                  <a:pt x="262" y="164"/>
                </a:lnTo>
                <a:lnTo>
                  <a:pt x="261" y="164"/>
                </a:lnTo>
                <a:lnTo>
                  <a:pt x="261" y="164"/>
                </a:lnTo>
                <a:lnTo>
                  <a:pt x="261" y="165"/>
                </a:lnTo>
                <a:lnTo>
                  <a:pt x="261" y="165"/>
                </a:lnTo>
                <a:lnTo>
                  <a:pt x="261" y="165"/>
                </a:lnTo>
                <a:lnTo>
                  <a:pt x="261" y="166"/>
                </a:lnTo>
                <a:lnTo>
                  <a:pt x="261" y="166"/>
                </a:lnTo>
                <a:lnTo>
                  <a:pt x="261" y="167"/>
                </a:lnTo>
                <a:lnTo>
                  <a:pt x="261" y="167"/>
                </a:lnTo>
                <a:lnTo>
                  <a:pt x="262" y="167"/>
                </a:lnTo>
                <a:lnTo>
                  <a:pt x="261" y="168"/>
                </a:lnTo>
                <a:lnTo>
                  <a:pt x="262" y="168"/>
                </a:lnTo>
                <a:lnTo>
                  <a:pt x="262" y="169"/>
                </a:lnTo>
                <a:lnTo>
                  <a:pt x="262" y="169"/>
                </a:lnTo>
                <a:lnTo>
                  <a:pt x="262" y="169"/>
                </a:lnTo>
                <a:lnTo>
                  <a:pt x="263" y="169"/>
                </a:lnTo>
                <a:lnTo>
                  <a:pt x="263" y="170"/>
                </a:lnTo>
                <a:lnTo>
                  <a:pt x="263" y="170"/>
                </a:lnTo>
                <a:lnTo>
                  <a:pt x="263" y="171"/>
                </a:lnTo>
                <a:lnTo>
                  <a:pt x="263" y="171"/>
                </a:lnTo>
                <a:lnTo>
                  <a:pt x="263" y="172"/>
                </a:lnTo>
                <a:lnTo>
                  <a:pt x="263" y="172"/>
                </a:lnTo>
                <a:lnTo>
                  <a:pt x="263" y="173"/>
                </a:lnTo>
                <a:lnTo>
                  <a:pt x="263" y="173"/>
                </a:lnTo>
                <a:lnTo>
                  <a:pt x="263" y="173"/>
                </a:lnTo>
                <a:lnTo>
                  <a:pt x="263" y="174"/>
                </a:lnTo>
                <a:lnTo>
                  <a:pt x="263" y="174"/>
                </a:lnTo>
                <a:lnTo>
                  <a:pt x="263" y="175"/>
                </a:lnTo>
                <a:lnTo>
                  <a:pt x="263" y="175"/>
                </a:lnTo>
                <a:lnTo>
                  <a:pt x="263" y="176"/>
                </a:lnTo>
                <a:lnTo>
                  <a:pt x="263" y="176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2" y="177"/>
                </a:lnTo>
                <a:lnTo>
                  <a:pt x="262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0" y="178"/>
                </a:lnTo>
                <a:lnTo>
                  <a:pt x="260" y="178"/>
                </a:lnTo>
                <a:lnTo>
                  <a:pt x="259" y="178"/>
                </a:lnTo>
                <a:lnTo>
                  <a:pt x="259" y="178"/>
                </a:lnTo>
                <a:lnTo>
                  <a:pt x="258" y="178"/>
                </a:lnTo>
                <a:lnTo>
                  <a:pt x="258" y="178"/>
                </a:lnTo>
                <a:lnTo>
                  <a:pt x="258" y="178"/>
                </a:lnTo>
                <a:lnTo>
                  <a:pt x="257" y="178"/>
                </a:lnTo>
                <a:lnTo>
                  <a:pt x="257" y="178"/>
                </a:lnTo>
                <a:lnTo>
                  <a:pt x="256" y="178"/>
                </a:lnTo>
                <a:lnTo>
                  <a:pt x="256" y="179"/>
                </a:lnTo>
                <a:lnTo>
                  <a:pt x="255" y="179"/>
                </a:lnTo>
                <a:lnTo>
                  <a:pt x="255" y="179"/>
                </a:lnTo>
                <a:lnTo>
                  <a:pt x="255" y="179"/>
                </a:lnTo>
                <a:lnTo>
                  <a:pt x="254" y="179"/>
                </a:lnTo>
                <a:lnTo>
                  <a:pt x="254" y="180"/>
                </a:lnTo>
                <a:lnTo>
                  <a:pt x="253" y="180"/>
                </a:lnTo>
                <a:lnTo>
                  <a:pt x="253" y="180"/>
                </a:lnTo>
                <a:lnTo>
                  <a:pt x="252" y="180"/>
                </a:lnTo>
                <a:lnTo>
                  <a:pt x="252" y="179"/>
                </a:lnTo>
                <a:lnTo>
                  <a:pt x="252" y="179"/>
                </a:lnTo>
                <a:lnTo>
                  <a:pt x="251" y="179"/>
                </a:lnTo>
                <a:lnTo>
                  <a:pt x="251" y="179"/>
                </a:lnTo>
                <a:lnTo>
                  <a:pt x="251" y="179"/>
                </a:lnTo>
                <a:lnTo>
                  <a:pt x="250" y="179"/>
                </a:lnTo>
                <a:lnTo>
                  <a:pt x="250" y="179"/>
                </a:lnTo>
                <a:lnTo>
                  <a:pt x="249" y="179"/>
                </a:lnTo>
                <a:lnTo>
                  <a:pt x="249" y="179"/>
                </a:lnTo>
                <a:lnTo>
                  <a:pt x="248" y="179"/>
                </a:lnTo>
                <a:lnTo>
                  <a:pt x="248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8"/>
                </a:lnTo>
                <a:lnTo>
                  <a:pt x="247" y="178"/>
                </a:lnTo>
                <a:lnTo>
                  <a:pt x="246" y="178"/>
                </a:lnTo>
                <a:lnTo>
                  <a:pt x="246" y="178"/>
                </a:lnTo>
                <a:lnTo>
                  <a:pt x="245" y="178"/>
                </a:lnTo>
                <a:lnTo>
                  <a:pt x="245" y="177"/>
                </a:lnTo>
                <a:lnTo>
                  <a:pt x="244" y="177"/>
                </a:lnTo>
                <a:lnTo>
                  <a:pt x="244" y="177"/>
                </a:lnTo>
                <a:lnTo>
                  <a:pt x="243" y="177"/>
                </a:lnTo>
                <a:lnTo>
                  <a:pt x="243" y="177"/>
                </a:lnTo>
                <a:lnTo>
                  <a:pt x="243" y="178"/>
                </a:lnTo>
                <a:lnTo>
                  <a:pt x="243" y="178"/>
                </a:lnTo>
                <a:lnTo>
                  <a:pt x="242" y="178"/>
                </a:lnTo>
                <a:lnTo>
                  <a:pt x="242" y="178"/>
                </a:lnTo>
                <a:lnTo>
                  <a:pt x="242" y="179"/>
                </a:lnTo>
                <a:lnTo>
                  <a:pt x="242" y="179"/>
                </a:lnTo>
                <a:lnTo>
                  <a:pt x="242" y="180"/>
                </a:lnTo>
                <a:lnTo>
                  <a:pt x="242" y="180"/>
                </a:lnTo>
                <a:lnTo>
                  <a:pt x="242" y="180"/>
                </a:lnTo>
                <a:lnTo>
                  <a:pt x="242" y="181"/>
                </a:lnTo>
                <a:lnTo>
                  <a:pt x="241" y="181"/>
                </a:lnTo>
                <a:lnTo>
                  <a:pt x="241" y="181"/>
                </a:lnTo>
                <a:lnTo>
                  <a:pt x="240" y="181"/>
                </a:lnTo>
                <a:lnTo>
                  <a:pt x="240" y="181"/>
                </a:lnTo>
                <a:lnTo>
                  <a:pt x="239" y="181"/>
                </a:lnTo>
                <a:lnTo>
                  <a:pt x="239" y="181"/>
                </a:lnTo>
                <a:lnTo>
                  <a:pt x="239" y="180"/>
                </a:lnTo>
                <a:lnTo>
                  <a:pt x="239" y="180"/>
                </a:lnTo>
                <a:lnTo>
                  <a:pt x="239" y="180"/>
                </a:lnTo>
                <a:lnTo>
                  <a:pt x="238" y="180"/>
                </a:lnTo>
                <a:lnTo>
                  <a:pt x="238" y="179"/>
                </a:lnTo>
                <a:lnTo>
                  <a:pt x="238" y="179"/>
                </a:lnTo>
                <a:lnTo>
                  <a:pt x="238" y="179"/>
                </a:lnTo>
                <a:lnTo>
                  <a:pt x="237" y="179"/>
                </a:lnTo>
                <a:lnTo>
                  <a:pt x="237" y="178"/>
                </a:lnTo>
                <a:lnTo>
                  <a:pt x="237" y="178"/>
                </a:lnTo>
                <a:lnTo>
                  <a:pt x="237" y="178"/>
                </a:lnTo>
                <a:lnTo>
                  <a:pt x="237" y="177"/>
                </a:lnTo>
                <a:lnTo>
                  <a:pt x="237" y="177"/>
                </a:lnTo>
                <a:lnTo>
                  <a:pt x="236" y="177"/>
                </a:lnTo>
                <a:lnTo>
                  <a:pt x="236" y="177"/>
                </a:lnTo>
                <a:lnTo>
                  <a:pt x="236" y="177"/>
                </a:lnTo>
                <a:lnTo>
                  <a:pt x="236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4" y="177"/>
                </a:lnTo>
                <a:lnTo>
                  <a:pt x="234" y="177"/>
                </a:lnTo>
                <a:lnTo>
                  <a:pt x="233" y="177"/>
                </a:lnTo>
                <a:lnTo>
                  <a:pt x="233" y="177"/>
                </a:lnTo>
                <a:lnTo>
                  <a:pt x="232" y="177"/>
                </a:lnTo>
                <a:lnTo>
                  <a:pt x="232" y="178"/>
                </a:lnTo>
                <a:lnTo>
                  <a:pt x="232" y="178"/>
                </a:lnTo>
                <a:lnTo>
                  <a:pt x="231" y="179"/>
                </a:lnTo>
                <a:lnTo>
                  <a:pt x="231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8"/>
                </a:lnTo>
                <a:lnTo>
                  <a:pt x="228" y="178"/>
                </a:lnTo>
                <a:lnTo>
                  <a:pt x="228" y="178"/>
                </a:lnTo>
                <a:lnTo>
                  <a:pt x="227" y="178"/>
                </a:lnTo>
                <a:lnTo>
                  <a:pt x="227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7"/>
                </a:lnTo>
                <a:lnTo>
                  <a:pt x="226" y="177"/>
                </a:lnTo>
                <a:lnTo>
                  <a:pt x="226" y="177"/>
                </a:lnTo>
                <a:lnTo>
                  <a:pt x="226" y="177"/>
                </a:lnTo>
                <a:lnTo>
                  <a:pt x="227" y="177"/>
                </a:lnTo>
                <a:lnTo>
                  <a:pt x="227" y="177"/>
                </a:lnTo>
                <a:lnTo>
                  <a:pt x="228" y="177"/>
                </a:lnTo>
                <a:lnTo>
                  <a:pt x="228" y="177"/>
                </a:lnTo>
                <a:lnTo>
                  <a:pt x="228" y="176"/>
                </a:lnTo>
                <a:lnTo>
                  <a:pt x="229" y="176"/>
                </a:lnTo>
                <a:lnTo>
                  <a:pt x="229" y="176"/>
                </a:lnTo>
                <a:lnTo>
                  <a:pt x="229" y="175"/>
                </a:lnTo>
                <a:lnTo>
                  <a:pt x="229" y="175"/>
                </a:lnTo>
                <a:lnTo>
                  <a:pt x="229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7" y="173"/>
                </a:lnTo>
                <a:lnTo>
                  <a:pt x="227" y="173"/>
                </a:lnTo>
                <a:lnTo>
                  <a:pt x="227" y="173"/>
                </a:lnTo>
                <a:lnTo>
                  <a:pt x="227" y="172"/>
                </a:lnTo>
                <a:lnTo>
                  <a:pt x="227" y="172"/>
                </a:lnTo>
                <a:lnTo>
                  <a:pt x="227" y="172"/>
                </a:lnTo>
                <a:lnTo>
                  <a:pt x="228" y="172"/>
                </a:lnTo>
                <a:lnTo>
                  <a:pt x="228" y="171"/>
                </a:lnTo>
                <a:lnTo>
                  <a:pt x="228" y="171"/>
                </a:lnTo>
                <a:lnTo>
                  <a:pt x="228" y="171"/>
                </a:lnTo>
                <a:lnTo>
                  <a:pt x="228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69"/>
                </a:lnTo>
                <a:lnTo>
                  <a:pt x="228" y="169"/>
                </a:lnTo>
                <a:lnTo>
                  <a:pt x="228" y="169"/>
                </a:lnTo>
                <a:lnTo>
                  <a:pt x="227" y="169"/>
                </a:lnTo>
                <a:lnTo>
                  <a:pt x="227" y="169"/>
                </a:lnTo>
                <a:lnTo>
                  <a:pt x="226" y="169"/>
                </a:lnTo>
                <a:lnTo>
                  <a:pt x="226" y="169"/>
                </a:lnTo>
                <a:lnTo>
                  <a:pt x="226" y="169"/>
                </a:lnTo>
                <a:lnTo>
                  <a:pt x="226" y="169"/>
                </a:lnTo>
                <a:lnTo>
                  <a:pt x="225" y="169"/>
                </a:lnTo>
                <a:lnTo>
                  <a:pt x="225" y="169"/>
                </a:lnTo>
                <a:lnTo>
                  <a:pt x="225" y="170"/>
                </a:lnTo>
                <a:lnTo>
                  <a:pt x="224" y="170"/>
                </a:lnTo>
                <a:lnTo>
                  <a:pt x="224" y="170"/>
                </a:lnTo>
                <a:lnTo>
                  <a:pt x="223" y="171"/>
                </a:lnTo>
                <a:lnTo>
                  <a:pt x="223" y="171"/>
                </a:lnTo>
                <a:lnTo>
                  <a:pt x="223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69"/>
                </a:lnTo>
                <a:lnTo>
                  <a:pt x="222" y="169"/>
                </a:lnTo>
                <a:lnTo>
                  <a:pt x="222" y="169"/>
                </a:lnTo>
                <a:lnTo>
                  <a:pt x="222" y="169"/>
                </a:lnTo>
                <a:lnTo>
                  <a:pt x="222" y="168"/>
                </a:lnTo>
                <a:lnTo>
                  <a:pt x="222" y="168"/>
                </a:lnTo>
                <a:lnTo>
                  <a:pt x="221" y="168"/>
                </a:lnTo>
                <a:lnTo>
                  <a:pt x="221" y="167"/>
                </a:lnTo>
                <a:lnTo>
                  <a:pt x="221" y="167"/>
                </a:lnTo>
                <a:lnTo>
                  <a:pt x="221" y="167"/>
                </a:lnTo>
                <a:lnTo>
                  <a:pt x="221" y="166"/>
                </a:lnTo>
                <a:lnTo>
                  <a:pt x="221" y="166"/>
                </a:lnTo>
                <a:lnTo>
                  <a:pt x="222" y="166"/>
                </a:lnTo>
                <a:lnTo>
                  <a:pt x="222" y="165"/>
                </a:lnTo>
                <a:lnTo>
                  <a:pt x="221" y="165"/>
                </a:lnTo>
                <a:lnTo>
                  <a:pt x="221" y="165"/>
                </a:lnTo>
                <a:lnTo>
                  <a:pt x="220" y="165"/>
                </a:lnTo>
                <a:lnTo>
                  <a:pt x="220" y="165"/>
                </a:lnTo>
                <a:lnTo>
                  <a:pt x="219" y="165"/>
                </a:lnTo>
                <a:lnTo>
                  <a:pt x="219" y="166"/>
                </a:lnTo>
                <a:lnTo>
                  <a:pt x="218" y="166"/>
                </a:lnTo>
                <a:lnTo>
                  <a:pt x="218" y="166"/>
                </a:lnTo>
                <a:lnTo>
                  <a:pt x="218" y="166"/>
                </a:lnTo>
                <a:lnTo>
                  <a:pt x="218" y="167"/>
                </a:lnTo>
                <a:lnTo>
                  <a:pt x="218" y="167"/>
                </a:lnTo>
                <a:lnTo>
                  <a:pt x="218" y="167"/>
                </a:lnTo>
                <a:lnTo>
                  <a:pt x="217" y="167"/>
                </a:lnTo>
                <a:lnTo>
                  <a:pt x="217" y="167"/>
                </a:lnTo>
                <a:lnTo>
                  <a:pt x="216" y="167"/>
                </a:lnTo>
                <a:lnTo>
                  <a:pt x="216" y="168"/>
                </a:lnTo>
                <a:lnTo>
                  <a:pt x="216" y="168"/>
                </a:lnTo>
                <a:lnTo>
                  <a:pt x="215" y="168"/>
                </a:lnTo>
                <a:lnTo>
                  <a:pt x="215" y="168"/>
                </a:lnTo>
                <a:lnTo>
                  <a:pt x="215" y="168"/>
                </a:lnTo>
                <a:lnTo>
                  <a:pt x="214" y="168"/>
                </a:lnTo>
                <a:lnTo>
                  <a:pt x="214" y="168"/>
                </a:lnTo>
                <a:lnTo>
                  <a:pt x="214" y="168"/>
                </a:lnTo>
                <a:lnTo>
                  <a:pt x="214" y="168"/>
                </a:lnTo>
                <a:lnTo>
                  <a:pt x="214" y="169"/>
                </a:lnTo>
                <a:lnTo>
                  <a:pt x="215" y="169"/>
                </a:lnTo>
                <a:lnTo>
                  <a:pt x="215" y="169"/>
                </a:lnTo>
                <a:lnTo>
                  <a:pt x="215" y="169"/>
                </a:lnTo>
                <a:lnTo>
                  <a:pt x="215" y="170"/>
                </a:lnTo>
                <a:lnTo>
                  <a:pt x="215" y="170"/>
                </a:lnTo>
                <a:lnTo>
                  <a:pt x="215" y="170"/>
                </a:lnTo>
                <a:lnTo>
                  <a:pt x="215" y="171"/>
                </a:lnTo>
                <a:lnTo>
                  <a:pt x="215" y="171"/>
                </a:lnTo>
                <a:lnTo>
                  <a:pt x="215" y="172"/>
                </a:lnTo>
                <a:lnTo>
                  <a:pt x="215" y="172"/>
                </a:lnTo>
                <a:lnTo>
                  <a:pt x="215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4"/>
                </a:lnTo>
                <a:lnTo>
                  <a:pt x="214" y="174"/>
                </a:lnTo>
                <a:lnTo>
                  <a:pt x="214" y="174"/>
                </a:lnTo>
                <a:lnTo>
                  <a:pt x="214" y="175"/>
                </a:lnTo>
                <a:lnTo>
                  <a:pt x="213" y="175"/>
                </a:lnTo>
                <a:lnTo>
                  <a:pt x="213" y="175"/>
                </a:lnTo>
                <a:lnTo>
                  <a:pt x="213" y="175"/>
                </a:lnTo>
                <a:lnTo>
                  <a:pt x="212" y="175"/>
                </a:lnTo>
                <a:lnTo>
                  <a:pt x="212" y="176"/>
                </a:lnTo>
                <a:lnTo>
                  <a:pt x="212" y="176"/>
                </a:lnTo>
                <a:lnTo>
                  <a:pt x="211" y="176"/>
                </a:lnTo>
                <a:lnTo>
                  <a:pt x="211" y="175"/>
                </a:lnTo>
                <a:lnTo>
                  <a:pt x="211" y="175"/>
                </a:lnTo>
                <a:lnTo>
                  <a:pt x="211" y="175"/>
                </a:lnTo>
                <a:lnTo>
                  <a:pt x="210" y="175"/>
                </a:lnTo>
                <a:lnTo>
                  <a:pt x="210" y="174"/>
                </a:lnTo>
                <a:lnTo>
                  <a:pt x="210" y="175"/>
                </a:lnTo>
                <a:lnTo>
                  <a:pt x="210" y="175"/>
                </a:lnTo>
                <a:lnTo>
                  <a:pt x="210" y="176"/>
                </a:lnTo>
                <a:lnTo>
                  <a:pt x="210" y="176"/>
                </a:lnTo>
                <a:lnTo>
                  <a:pt x="210" y="176"/>
                </a:lnTo>
                <a:lnTo>
                  <a:pt x="210" y="177"/>
                </a:lnTo>
                <a:lnTo>
                  <a:pt x="210" y="177"/>
                </a:lnTo>
                <a:lnTo>
                  <a:pt x="209" y="177"/>
                </a:lnTo>
                <a:lnTo>
                  <a:pt x="209" y="177"/>
                </a:lnTo>
                <a:lnTo>
                  <a:pt x="208" y="177"/>
                </a:lnTo>
                <a:lnTo>
                  <a:pt x="208" y="177"/>
                </a:lnTo>
                <a:lnTo>
                  <a:pt x="207" y="177"/>
                </a:lnTo>
                <a:lnTo>
                  <a:pt x="207" y="177"/>
                </a:lnTo>
                <a:lnTo>
                  <a:pt x="206" y="177"/>
                </a:lnTo>
                <a:lnTo>
                  <a:pt x="206" y="177"/>
                </a:lnTo>
                <a:lnTo>
                  <a:pt x="205" y="177"/>
                </a:lnTo>
                <a:lnTo>
                  <a:pt x="205" y="177"/>
                </a:lnTo>
                <a:lnTo>
                  <a:pt x="205" y="177"/>
                </a:lnTo>
                <a:lnTo>
                  <a:pt x="205" y="177"/>
                </a:lnTo>
                <a:lnTo>
                  <a:pt x="205" y="177"/>
                </a:lnTo>
                <a:lnTo>
                  <a:pt x="204" y="177"/>
                </a:lnTo>
                <a:lnTo>
                  <a:pt x="204" y="177"/>
                </a:lnTo>
                <a:lnTo>
                  <a:pt x="203" y="177"/>
                </a:lnTo>
                <a:lnTo>
                  <a:pt x="203" y="177"/>
                </a:lnTo>
                <a:lnTo>
                  <a:pt x="202" y="177"/>
                </a:lnTo>
                <a:lnTo>
                  <a:pt x="202" y="176"/>
                </a:lnTo>
                <a:lnTo>
                  <a:pt x="202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7"/>
                </a:lnTo>
                <a:lnTo>
                  <a:pt x="199" y="177"/>
                </a:lnTo>
                <a:lnTo>
                  <a:pt x="199" y="177"/>
                </a:lnTo>
                <a:lnTo>
                  <a:pt x="199" y="177"/>
                </a:lnTo>
                <a:lnTo>
                  <a:pt x="199" y="177"/>
                </a:lnTo>
                <a:lnTo>
                  <a:pt x="199" y="177"/>
                </a:lnTo>
                <a:lnTo>
                  <a:pt x="198" y="177"/>
                </a:lnTo>
                <a:lnTo>
                  <a:pt x="198" y="177"/>
                </a:lnTo>
                <a:lnTo>
                  <a:pt x="197" y="177"/>
                </a:lnTo>
                <a:lnTo>
                  <a:pt x="197" y="178"/>
                </a:lnTo>
                <a:lnTo>
                  <a:pt x="197" y="178"/>
                </a:lnTo>
                <a:lnTo>
                  <a:pt x="197" y="179"/>
                </a:lnTo>
                <a:lnTo>
                  <a:pt x="197" y="179"/>
                </a:lnTo>
                <a:lnTo>
                  <a:pt x="197" y="180"/>
                </a:lnTo>
                <a:lnTo>
                  <a:pt x="197" y="180"/>
                </a:lnTo>
                <a:lnTo>
                  <a:pt x="197" y="181"/>
                </a:lnTo>
                <a:lnTo>
                  <a:pt x="197" y="181"/>
                </a:lnTo>
                <a:lnTo>
                  <a:pt x="197" y="182"/>
                </a:lnTo>
                <a:lnTo>
                  <a:pt x="197" y="182"/>
                </a:lnTo>
                <a:lnTo>
                  <a:pt x="197" y="182"/>
                </a:lnTo>
                <a:lnTo>
                  <a:pt x="196" y="182"/>
                </a:lnTo>
                <a:lnTo>
                  <a:pt x="196" y="183"/>
                </a:lnTo>
                <a:lnTo>
                  <a:pt x="196" y="183"/>
                </a:lnTo>
                <a:lnTo>
                  <a:pt x="196" y="183"/>
                </a:lnTo>
                <a:lnTo>
                  <a:pt x="195" y="183"/>
                </a:lnTo>
                <a:lnTo>
                  <a:pt x="195" y="184"/>
                </a:lnTo>
                <a:lnTo>
                  <a:pt x="194" y="184"/>
                </a:lnTo>
                <a:lnTo>
                  <a:pt x="194" y="184"/>
                </a:lnTo>
                <a:lnTo>
                  <a:pt x="194" y="184"/>
                </a:lnTo>
                <a:lnTo>
                  <a:pt x="194" y="185"/>
                </a:lnTo>
                <a:lnTo>
                  <a:pt x="193" y="185"/>
                </a:lnTo>
                <a:lnTo>
                  <a:pt x="193" y="185"/>
                </a:lnTo>
                <a:lnTo>
                  <a:pt x="193" y="185"/>
                </a:lnTo>
                <a:lnTo>
                  <a:pt x="193" y="185"/>
                </a:lnTo>
                <a:lnTo>
                  <a:pt x="192" y="185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7"/>
                </a:lnTo>
                <a:lnTo>
                  <a:pt x="192" y="187"/>
                </a:lnTo>
                <a:lnTo>
                  <a:pt x="192" y="188"/>
                </a:lnTo>
                <a:lnTo>
                  <a:pt x="192" y="188"/>
                </a:lnTo>
                <a:lnTo>
                  <a:pt x="192" y="188"/>
                </a:lnTo>
                <a:lnTo>
                  <a:pt x="192" y="189"/>
                </a:lnTo>
                <a:lnTo>
                  <a:pt x="192" y="189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1" y="190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0" y="191"/>
                </a:lnTo>
                <a:lnTo>
                  <a:pt x="190" y="192"/>
                </a:lnTo>
                <a:lnTo>
                  <a:pt x="190" y="192"/>
                </a:lnTo>
                <a:lnTo>
                  <a:pt x="189" y="192"/>
                </a:lnTo>
                <a:lnTo>
                  <a:pt x="189" y="192"/>
                </a:lnTo>
                <a:lnTo>
                  <a:pt x="189" y="193"/>
                </a:lnTo>
                <a:lnTo>
                  <a:pt x="189" y="193"/>
                </a:lnTo>
                <a:lnTo>
                  <a:pt x="189" y="193"/>
                </a:lnTo>
                <a:lnTo>
                  <a:pt x="189" y="194"/>
                </a:lnTo>
                <a:lnTo>
                  <a:pt x="189" y="194"/>
                </a:lnTo>
                <a:lnTo>
                  <a:pt x="189" y="194"/>
                </a:lnTo>
                <a:lnTo>
                  <a:pt x="189" y="194"/>
                </a:lnTo>
                <a:lnTo>
                  <a:pt x="188" y="195"/>
                </a:lnTo>
                <a:lnTo>
                  <a:pt x="188" y="195"/>
                </a:lnTo>
                <a:lnTo>
                  <a:pt x="187" y="195"/>
                </a:lnTo>
                <a:lnTo>
                  <a:pt x="187" y="195"/>
                </a:lnTo>
                <a:lnTo>
                  <a:pt x="186" y="195"/>
                </a:lnTo>
                <a:lnTo>
                  <a:pt x="186" y="195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4" y="196"/>
                </a:lnTo>
                <a:lnTo>
                  <a:pt x="183" y="195"/>
                </a:lnTo>
                <a:lnTo>
                  <a:pt x="183" y="195"/>
                </a:lnTo>
                <a:lnTo>
                  <a:pt x="182" y="195"/>
                </a:lnTo>
                <a:lnTo>
                  <a:pt x="182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0" y="195"/>
                </a:lnTo>
                <a:lnTo>
                  <a:pt x="180" y="196"/>
                </a:lnTo>
                <a:lnTo>
                  <a:pt x="180" y="196"/>
                </a:lnTo>
                <a:lnTo>
                  <a:pt x="179" y="196"/>
                </a:lnTo>
                <a:lnTo>
                  <a:pt x="179" y="196"/>
                </a:lnTo>
                <a:lnTo>
                  <a:pt x="178" y="196"/>
                </a:lnTo>
                <a:lnTo>
                  <a:pt x="178" y="196"/>
                </a:lnTo>
                <a:lnTo>
                  <a:pt x="177" y="196"/>
                </a:lnTo>
                <a:lnTo>
                  <a:pt x="177" y="196"/>
                </a:lnTo>
                <a:lnTo>
                  <a:pt x="176" y="196"/>
                </a:lnTo>
                <a:lnTo>
                  <a:pt x="176" y="196"/>
                </a:lnTo>
                <a:lnTo>
                  <a:pt x="176" y="196"/>
                </a:lnTo>
                <a:lnTo>
                  <a:pt x="175" y="196"/>
                </a:lnTo>
                <a:lnTo>
                  <a:pt x="175" y="196"/>
                </a:lnTo>
                <a:lnTo>
                  <a:pt x="174" y="196"/>
                </a:lnTo>
                <a:lnTo>
                  <a:pt x="174" y="196"/>
                </a:lnTo>
                <a:lnTo>
                  <a:pt x="173" y="196"/>
                </a:lnTo>
                <a:lnTo>
                  <a:pt x="173" y="196"/>
                </a:lnTo>
                <a:lnTo>
                  <a:pt x="172" y="196"/>
                </a:lnTo>
                <a:lnTo>
                  <a:pt x="172" y="197"/>
                </a:lnTo>
                <a:lnTo>
                  <a:pt x="172" y="197"/>
                </a:lnTo>
                <a:lnTo>
                  <a:pt x="172" y="197"/>
                </a:lnTo>
                <a:lnTo>
                  <a:pt x="171" y="197"/>
                </a:lnTo>
                <a:lnTo>
                  <a:pt x="171" y="197"/>
                </a:lnTo>
                <a:lnTo>
                  <a:pt x="170" y="197"/>
                </a:lnTo>
                <a:lnTo>
                  <a:pt x="169" y="197"/>
                </a:lnTo>
                <a:lnTo>
                  <a:pt x="169" y="197"/>
                </a:lnTo>
                <a:lnTo>
                  <a:pt x="168" y="197"/>
                </a:lnTo>
                <a:lnTo>
                  <a:pt x="168" y="197"/>
                </a:lnTo>
                <a:lnTo>
                  <a:pt x="168" y="198"/>
                </a:lnTo>
                <a:lnTo>
                  <a:pt x="167" y="198"/>
                </a:lnTo>
                <a:lnTo>
                  <a:pt x="166" y="198"/>
                </a:lnTo>
                <a:lnTo>
                  <a:pt x="166" y="198"/>
                </a:lnTo>
                <a:lnTo>
                  <a:pt x="165" y="198"/>
                </a:lnTo>
                <a:lnTo>
                  <a:pt x="164" y="198"/>
                </a:lnTo>
                <a:lnTo>
                  <a:pt x="164" y="198"/>
                </a:lnTo>
                <a:lnTo>
                  <a:pt x="164" y="198"/>
                </a:lnTo>
                <a:lnTo>
                  <a:pt x="163" y="198"/>
                </a:lnTo>
                <a:lnTo>
                  <a:pt x="163" y="197"/>
                </a:lnTo>
                <a:lnTo>
                  <a:pt x="163" y="197"/>
                </a:lnTo>
                <a:lnTo>
                  <a:pt x="162" y="197"/>
                </a:lnTo>
                <a:lnTo>
                  <a:pt x="162" y="196"/>
                </a:lnTo>
                <a:lnTo>
                  <a:pt x="162" y="195"/>
                </a:lnTo>
                <a:lnTo>
                  <a:pt x="162" y="194"/>
                </a:lnTo>
                <a:lnTo>
                  <a:pt x="162" y="194"/>
                </a:lnTo>
                <a:lnTo>
                  <a:pt x="162" y="194"/>
                </a:lnTo>
                <a:lnTo>
                  <a:pt x="161" y="193"/>
                </a:lnTo>
                <a:lnTo>
                  <a:pt x="161" y="193"/>
                </a:lnTo>
                <a:lnTo>
                  <a:pt x="160" y="193"/>
                </a:lnTo>
                <a:lnTo>
                  <a:pt x="160" y="193"/>
                </a:lnTo>
                <a:lnTo>
                  <a:pt x="160" y="192"/>
                </a:lnTo>
                <a:lnTo>
                  <a:pt x="159" y="192"/>
                </a:lnTo>
                <a:lnTo>
                  <a:pt x="159" y="191"/>
                </a:lnTo>
                <a:lnTo>
                  <a:pt x="158" y="191"/>
                </a:lnTo>
                <a:lnTo>
                  <a:pt x="158" y="190"/>
                </a:lnTo>
                <a:lnTo>
                  <a:pt x="157" y="190"/>
                </a:lnTo>
                <a:lnTo>
                  <a:pt x="157" y="190"/>
                </a:lnTo>
                <a:lnTo>
                  <a:pt x="157" y="190"/>
                </a:lnTo>
                <a:lnTo>
                  <a:pt x="156" y="190"/>
                </a:lnTo>
                <a:lnTo>
                  <a:pt x="156" y="190"/>
                </a:lnTo>
                <a:lnTo>
                  <a:pt x="156" y="190"/>
                </a:lnTo>
                <a:lnTo>
                  <a:pt x="155" y="190"/>
                </a:lnTo>
                <a:lnTo>
                  <a:pt x="155" y="190"/>
                </a:lnTo>
                <a:lnTo>
                  <a:pt x="155" y="189"/>
                </a:lnTo>
                <a:lnTo>
                  <a:pt x="154" y="189"/>
                </a:lnTo>
                <a:lnTo>
                  <a:pt x="154" y="188"/>
                </a:lnTo>
                <a:lnTo>
                  <a:pt x="154" y="188"/>
                </a:lnTo>
                <a:lnTo>
                  <a:pt x="154" y="188"/>
                </a:lnTo>
                <a:lnTo>
                  <a:pt x="153" y="188"/>
                </a:lnTo>
                <a:lnTo>
                  <a:pt x="152" y="188"/>
                </a:lnTo>
                <a:lnTo>
                  <a:pt x="152" y="188"/>
                </a:lnTo>
                <a:lnTo>
                  <a:pt x="151" y="188"/>
                </a:lnTo>
                <a:lnTo>
                  <a:pt x="151" y="188"/>
                </a:lnTo>
                <a:lnTo>
                  <a:pt x="151" y="189"/>
                </a:lnTo>
                <a:lnTo>
                  <a:pt x="151" y="189"/>
                </a:lnTo>
                <a:lnTo>
                  <a:pt x="150" y="188"/>
                </a:lnTo>
                <a:lnTo>
                  <a:pt x="150" y="188"/>
                </a:lnTo>
                <a:lnTo>
                  <a:pt x="149" y="188"/>
                </a:lnTo>
                <a:lnTo>
                  <a:pt x="148" y="188"/>
                </a:lnTo>
                <a:lnTo>
                  <a:pt x="148" y="188"/>
                </a:lnTo>
                <a:lnTo>
                  <a:pt x="147" y="188"/>
                </a:lnTo>
                <a:lnTo>
                  <a:pt x="147" y="188"/>
                </a:lnTo>
                <a:lnTo>
                  <a:pt x="147" y="187"/>
                </a:lnTo>
                <a:lnTo>
                  <a:pt x="146" y="187"/>
                </a:lnTo>
                <a:lnTo>
                  <a:pt x="146" y="187"/>
                </a:lnTo>
                <a:lnTo>
                  <a:pt x="145" y="186"/>
                </a:lnTo>
                <a:lnTo>
                  <a:pt x="145" y="186"/>
                </a:lnTo>
                <a:lnTo>
                  <a:pt x="144" y="186"/>
                </a:lnTo>
                <a:lnTo>
                  <a:pt x="144" y="186"/>
                </a:lnTo>
                <a:lnTo>
                  <a:pt x="143" y="186"/>
                </a:lnTo>
                <a:lnTo>
                  <a:pt x="143" y="186"/>
                </a:lnTo>
                <a:lnTo>
                  <a:pt x="143" y="186"/>
                </a:lnTo>
                <a:lnTo>
                  <a:pt x="143" y="186"/>
                </a:lnTo>
                <a:lnTo>
                  <a:pt x="142" y="187"/>
                </a:lnTo>
                <a:lnTo>
                  <a:pt x="141" y="187"/>
                </a:lnTo>
                <a:lnTo>
                  <a:pt x="141" y="187"/>
                </a:lnTo>
                <a:lnTo>
                  <a:pt x="140" y="187"/>
                </a:lnTo>
                <a:lnTo>
                  <a:pt x="140" y="187"/>
                </a:lnTo>
                <a:lnTo>
                  <a:pt x="139" y="187"/>
                </a:lnTo>
                <a:lnTo>
                  <a:pt x="139" y="187"/>
                </a:lnTo>
                <a:lnTo>
                  <a:pt x="138" y="187"/>
                </a:lnTo>
                <a:lnTo>
                  <a:pt x="138" y="187"/>
                </a:lnTo>
                <a:lnTo>
                  <a:pt x="137" y="187"/>
                </a:lnTo>
                <a:lnTo>
                  <a:pt x="137" y="187"/>
                </a:lnTo>
                <a:lnTo>
                  <a:pt x="136" y="188"/>
                </a:lnTo>
                <a:lnTo>
                  <a:pt x="136" y="188"/>
                </a:lnTo>
                <a:lnTo>
                  <a:pt x="135" y="188"/>
                </a:lnTo>
                <a:lnTo>
                  <a:pt x="135" y="188"/>
                </a:lnTo>
                <a:lnTo>
                  <a:pt x="135" y="188"/>
                </a:lnTo>
                <a:lnTo>
                  <a:pt x="134" y="188"/>
                </a:lnTo>
                <a:lnTo>
                  <a:pt x="134" y="188"/>
                </a:lnTo>
                <a:lnTo>
                  <a:pt x="132" y="188"/>
                </a:lnTo>
                <a:lnTo>
                  <a:pt x="132" y="189"/>
                </a:lnTo>
                <a:lnTo>
                  <a:pt x="131" y="189"/>
                </a:lnTo>
                <a:lnTo>
                  <a:pt x="131" y="189"/>
                </a:lnTo>
                <a:lnTo>
                  <a:pt x="131" y="189"/>
                </a:lnTo>
                <a:lnTo>
                  <a:pt x="131" y="190"/>
                </a:lnTo>
                <a:lnTo>
                  <a:pt x="130" y="190"/>
                </a:lnTo>
                <a:lnTo>
                  <a:pt x="130" y="190"/>
                </a:lnTo>
                <a:lnTo>
                  <a:pt x="130" y="191"/>
                </a:lnTo>
                <a:lnTo>
                  <a:pt x="129" y="191"/>
                </a:lnTo>
                <a:lnTo>
                  <a:pt x="128" y="192"/>
                </a:lnTo>
                <a:lnTo>
                  <a:pt x="128" y="192"/>
                </a:lnTo>
                <a:lnTo>
                  <a:pt x="127" y="192"/>
                </a:lnTo>
                <a:lnTo>
                  <a:pt x="126" y="191"/>
                </a:lnTo>
                <a:lnTo>
                  <a:pt x="126" y="191"/>
                </a:lnTo>
                <a:lnTo>
                  <a:pt x="126" y="191"/>
                </a:lnTo>
                <a:lnTo>
                  <a:pt x="125" y="191"/>
                </a:lnTo>
                <a:lnTo>
                  <a:pt x="125" y="191"/>
                </a:lnTo>
                <a:lnTo>
                  <a:pt x="124" y="191"/>
                </a:lnTo>
                <a:lnTo>
                  <a:pt x="124" y="191"/>
                </a:lnTo>
                <a:lnTo>
                  <a:pt x="123" y="191"/>
                </a:lnTo>
                <a:lnTo>
                  <a:pt x="123" y="192"/>
                </a:lnTo>
                <a:lnTo>
                  <a:pt x="122" y="192"/>
                </a:lnTo>
                <a:lnTo>
                  <a:pt x="122" y="192"/>
                </a:lnTo>
                <a:lnTo>
                  <a:pt x="121" y="192"/>
                </a:lnTo>
                <a:lnTo>
                  <a:pt x="120" y="192"/>
                </a:lnTo>
                <a:lnTo>
                  <a:pt x="119" y="192"/>
                </a:lnTo>
                <a:lnTo>
                  <a:pt x="119" y="192"/>
                </a:lnTo>
                <a:lnTo>
                  <a:pt x="119" y="192"/>
                </a:lnTo>
                <a:lnTo>
                  <a:pt x="118" y="193"/>
                </a:lnTo>
                <a:lnTo>
                  <a:pt x="117" y="193"/>
                </a:lnTo>
                <a:lnTo>
                  <a:pt x="116" y="193"/>
                </a:lnTo>
                <a:lnTo>
                  <a:pt x="114" y="193"/>
                </a:lnTo>
                <a:lnTo>
                  <a:pt x="114" y="194"/>
                </a:lnTo>
                <a:lnTo>
                  <a:pt x="113" y="194"/>
                </a:lnTo>
                <a:lnTo>
                  <a:pt x="113" y="194"/>
                </a:lnTo>
                <a:lnTo>
                  <a:pt x="112" y="194"/>
                </a:lnTo>
                <a:lnTo>
                  <a:pt x="112" y="195"/>
                </a:lnTo>
                <a:lnTo>
                  <a:pt x="111" y="195"/>
                </a:lnTo>
                <a:lnTo>
                  <a:pt x="111" y="194"/>
                </a:lnTo>
                <a:lnTo>
                  <a:pt x="110" y="194"/>
                </a:lnTo>
                <a:lnTo>
                  <a:pt x="110" y="194"/>
                </a:lnTo>
                <a:lnTo>
                  <a:pt x="110" y="194"/>
                </a:lnTo>
                <a:lnTo>
                  <a:pt x="109" y="194"/>
                </a:lnTo>
                <a:lnTo>
                  <a:pt x="109" y="195"/>
                </a:lnTo>
                <a:lnTo>
                  <a:pt x="108" y="195"/>
                </a:lnTo>
                <a:lnTo>
                  <a:pt x="108" y="196"/>
                </a:lnTo>
                <a:lnTo>
                  <a:pt x="108" y="196"/>
                </a:lnTo>
                <a:lnTo>
                  <a:pt x="107" y="197"/>
                </a:lnTo>
                <a:lnTo>
                  <a:pt x="107" y="197"/>
                </a:lnTo>
                <a:lnTo>
                  <a:pt x="106" y="197"/>
                </a:lnTo>
                <a:lnTo>
                  <a:pt x="106" y="197"/>
                </a:lnTo>
                <a:lnTo>
                  <a:pt x="106" y="197"/>
                </a:lnTo>
                <a:lnTo>
                  <a:pt x="105" y="197"/>
                </a:lnTo>
                <a:lnTo>
                  <a:pt x="105" y="197"/>
                </a:lnTo>
                <a:lnTo>
                  <a:pt x="104" y="197"/>
                </a:lnTo>
                <a:lnTo>
                  <a:pt x="104" y="197"/>
                </a:lnTo>
                <a:lnTo>
                  <a:pt x="103" y="197"/>
                </a:lnTo>
                <a:lnTo>
                  <a:pt x="103" y="197"/>
                </a:lnTo>
                <a:lnTo>
                  <a:pt x="102" y="197"/>
                </a:lnTo>
                <a:lnTo>
                  <a:pt x="102" y="197"/>
                </a:lnTo>
                <a:lnTo>
                  <a:pt x="101" y="197"/>
                </a:lnTo>
                <a:lnTo>
                  <a:pt x="101" y="197"/>
                </a:lnTo>
                <a:lnTo>
                  <a:pt x="101" y="197"/>
                </a:lnTo>
                <a:lnTo>
                  <a:pt x="100" y="197"/>
                </a:lnTo>
                <a:lnTo>
                  <a:pt x="100" y="197"/>
                </a:lnTo>
                <a:lnTo>
                  <a:pt x="99" y="197"/>
                </a:lnTo>
                <a:lnTo>
                  <a:pt x="99" y="197"/>
                </a:lnTo>
                <a:lnTo>
                  <a:pt x="98" y="197"/>
                </a:lnTo>
                <a:lnTo>
                  <a:pt x="98" y="197"/>
                </a:lnTo>
                <a:lnTo>
                  <a:pt x="97" y="197"/>
                </a:lnTo>
                <a:lnTo>
                  <a:pt x="97" y="197"/>
                </a:lnTo>
                <a:lnTo>
                  <a:pt x="97" y="197"/>
                </a:lnTo>
                <a:lnTo>
                  <a:pt x="96" y="197"/>
                </a:lnTo>
                <a:lnTo>
                  <a:pt x="96" y="198"/>
                </a:lnTo>
                <a:lnTo>
                  <a:pt x="95" y="198"/>
                </a:lnTo>
                <a:lnTo>
                  <a:pt x="95" y="198"/>
                </a:lnTo>
                <a:lnTo>
                  <a:pt x="94" y="198"/>
                </a:lnTo>
                <a:lnTo>
                  <a:pt x="94" y="198"/>
                </a:lnTo>
                <a:lnTo>
                  <a:pt x="93" y="199"/>
                </a:lnTo>
                <a:lnTo>
                  <a:pt x="93" y="199"/>
                </a:lnTo>
                <a:lnTo>
                  <a:pt x="93" y="199"/>
                </a:lnTo>
                <a:lnTo>
                  <a:pt x="92" y="199"/>
                </a:lnTo>
                <a:lnTo>
                  <a:pt x="92" y="198"/>
                </a:lnTo>
                <a:lnTo>
                  <a:pt x="91" y="198"/>
                </a:lnTo>
                <a:lnTo>
                  <a:pt x="91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9"/>
                </a:lnTo>
                <a:lnTo>
                  <a:pt x="90" y="199"/>
                </a:lnTo>
                <a:lnTo>
                  <a:pt x="89" y="199"/>
                </a:lnTo>
                <a:lnTo>
                  <a:pt x="89" y="199"/>
                </a:lnTo>
                <a:lnTo>
                  <a:pt x="89" y="199"/>
                </a:lnTo>
                <a:lnTo>
                  <a:pt x="89" y="199"/>
                </a:lnTo>
                <a:lnTo>
                  <a:pt x="88" y="198"/>
                </a:lnTo>
                <a:lnTo>
                  <a:pt x="88" y="198"/>
                </a:lnTo>
                <a:lnTo>
                  <a:pt x="87" y="199"/>
                </a:lnTo>
                <a:lnTo>
                  <a:pt x="87" y="199"/>
                </a:lnTo>
                <a:lnTo>
                  <a:pt x="86" y="199"/>
                </a:lnTo>
                <a:lnTo>
                  <a:pt x="86" y="199"/>
                </a:lnTo>
                <a:lnTo>
                  <a:pt x="86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199"/>
                </a:lnTo>
                <a:lnTo>
                  <a:pt x="84" y="199"/>
                </a:lnTo>
                <a:lnTo>
                  <a:pt x="84" y="199"/>
                </a:lnTo>
                <a:lnTo>
                  <a:pt x="83" y="199"/>
                </a:lnTo>
                <a:lnTo>
                  <a:pt x="83" y="199"/>
                </a:lnTo>
                <a:lnTo>
                  <a:pt x="82" y="199"/>
                </a:lnTo>
                <a:lnTo>
                  <a:pt x="82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0" y="199"/>
                </a:lnTo>
                <a:lnTo>
                  <a:pt x="79" y="199"/>
                </a:lnTo>
                <a:lnTo>
                  <a:pt x="79" y="199"/>
                </a:lnTo>
                <a:lnTo>
                  <a:pt x="78" y="199"/>
                </a:lnTo>
                <a:lnTo>
                  <a:pt x="78" y="200"/>
                </a:lnTo>
                <a:lnTo>
                  <a:pt x="77" y="200"/>
                </a:lnTo>
                <a:lnTo>
                  <a:pt x="77" y="200"/>
                </a:lnTo>
                <a:lnTo>
                  <a:pt x="77" y="199"/>
                </a:lnTo>
                <a:lnTo>
                  <a:pt x="76" y="199"/>
                </a:lnTo>
                <a:lnTo>
                  <a:pt x="76" y="199"/>
                </a:lnTo>
                <a:lnTo>
                  <a:pt x="76" y="199"/>
                </a:lnTo>
                <a:lnTo>
                  <a:pt x="76" y="199"/>
                </a:lnTo>
                <a:lnTo>
                  <a:pt x="76" y="199"/>
                </a:lnTo>
                <a:lnTo>
                  <a:pt x="75" y="199"/>
                </a:lnTo>
                <a:lnTo>
                  <a:pt x="75" y="199"/>
                </a:lnTo>
                <a:lnTo>
                  <a:pt x="73" y="199"/>
                </a:lnTo>
                <a:lnTo>
                  <a:pt x="73" y="199"/>
                </a:lnTo>
                <a:lnTo>
                  <a:pt x="72" y="199"/>
                </a:lnTo>
                <a:lnTo>
                  <a:pt x="72" y="199"/>
                </a:lnTo>
                <a:lnTo>
                  <a:pt x="71" y="199"/>
                </a:lnTo>
                <a:lnTo>
                  <a:pt x="69" y="199"/>
                </a:lnTo>
                <a:lnTo>
                  <a:pt x="68" y="199"/>
                </a:lnTo>
                <a:lnTo>
                  <a:pt x="67" y="199"/>
                </a:lnTo>
                <a:lnTo>
                  <a:pt x="66" y="199"/>
                </a:lnTo>
                <a:lnTo>
                  <a:pt x="65" y="199"/>
                </a:lnTo>
                <a:lnTo>
                  <a:pt x="63" y="199"/>
                </a:lnTo>
                <a:lnTo>
                  <a:pt x="62" y="199"/>
                </a:lnTo>
                <a:lnTo>
                  <a:pt x="60" y="199"/>
                </a:lnTo>
                <a:lnTo>
                  <a:pt x="59" y="199"/>
                </a:lnTo>
                <a:lnTo>
                  <a:pt x="56" y="198"/>
                </a:lnTo>
                <a:lnTo>
                  <a:pt x="56" y="199"/>
                </a:lnTo>
                <a:lnTo>
                  <a:pt x="56" y="199"/>
                </a:lnTo>
                <a:lnTo>
                  <a:pt x="54" y="199"/>
                </a:lnTo>
                <a:lnTo>
                  <a:pt x="52" y="199"/>
                </a:lnTo>
                <a:lnTo>
                  <a:pt x="51" y="199"/>
                </a:lnTo>
                <a:lnTo>
                  <a:pt x="49" y="199"/>
                </a:lnTo>
                <a:lnTo>
                  <a:pt x="47" y="199"/>
                </a:lnTo>
                <a:lnTo>
                  <a:pt x="46" y="199"/>
                </a:lnTo>
                <a:lnTo>
                  <a:pt x="45" y="199"/>
                </a:lnTo>
                <a:lnTo>
                  <a:pt x="44" y="199"/>
                </a:lnTo>
                <a:lnTo>
                  <a:pt x="44" y="199"/>
                </a:lnTo>
                <a:lnTo>
                  <a:pt x="45" y="198"/>
                </a:lnTo>
                <a:lnTo>
                  <a:pt x="45" y="198"/>
                </a:lnTo>
                <a:lnTo>
                  <a:pt x="45" y="197"/>
                </a:lnTo>
                <a:lnTo>
                  <a:pt x="45" y="197"/>
                </a:lnTo>
                <a:lnTo>
                  <a:pt x="45" y="196"/>
                </a:lnTo>
                <a:lnTo>
                  <a:pt x="45" y="196"/>
                </a:lnTo>
                <a:lnTo>
                  <a:pt x="45" y="195"/>
                </a:lnTo>
                <a:lnTo>
                  <a:pt x="45" y="195"/>
                </a:lnTo>
                <a:lnTo>
                  <a:pt x="45" y="194"/>
                </a:lnTo>
                <a:lnTo>
                  <a:pt x="44" y="194"/>
                </a:lnTo>
                <a:lnTo>
                  <a:pt x="44" y="194"/>
                </a:lnTo>
                <a:lnTo>
                  <a:pt x="43" y="194"/>
                </a:lnTo>
                <a:lnTo>
                  <a:pt x="43" y="194"/>
                </a:lnTo>
                <a:lnTo>
                  <a:pt x="43" y="193"/>
                </a:lnTo>
                <a:lnTo>
                  <a:pt x="43" y="193"/>
                </a:lnTo>
                <a:lnTo>
                  <a:pt x="43" y="192"/>
                </a:lnTo>
                <a:lnTo>
                  <a:pt x="43" y="192"/>
                </a:lnTo>
                <a:lnTo>
                  <a:pt x="44" y="192"/>
                </a:lnTo>
                <a:lnTo>
                  <a:pt x="44" y="191"/>
                </a:lnTo>
                <a:lnTo>
                  <a:pt x="45" y="191"/>
                </a:lnTo>
                <a:lnTo>
                  <a:pt x="45" y="191"/>
                </a:lnTo>
                <a:lnTo>
                  <a:pt x="45" y="192"/>
                </a:lnTo>
                <a:lnTo>
                  <a:pt x="46" y="192"/>
                </a:lnTo>
                <a:lnTo>
                  <a:pt x="46" y="192"/>
                </a:lnTo>
                <a:lnTo>
                  <a:pt x="47" y="192"/>
                </a:lnTo>
                <a:lnTo>
                  <a:pt x="47" y="192"/>
                </a:lnTo>
                <a:lnTo>
                  <a:pt x="47" y="191"/>
                </a:lnTo>
                <a:lnTo>
                  <a:pt x="48" y="190"/>
                </a:lnTo>
                <a:lnTo>
                  <a:pt x="48" y="190"/>
                </a:lnTo>
                <a:lnTo>
                  <a:pt x="48" y="190"/>
                </a:lnTo>
                <a:lnTo>
                  <a:pt x="49" y="190"/>
                </a:lnTo>
                <a:lnTo>
                  <a:pt x="49" y="190"/>
                </a:lnTo>
                <a:lnTo>
                  <a:pt x="50" y="189"/>
                </a:lnTo>
                <a:lnTo>
                  <a:pt x="50" y="189"/>
                </a:lnTo>
                <a:lnTo>
                  <a:pt x="50" y="188"/>
                </a:lnTo>
                <a:lnTo>
                  <a:pt x="50" y="188"/>
                </a:lnTo>
                <a:lnTo>
                  <a:pt x="50" y="188"/>
                </a:lnTo>
                <a:lnTo>
                  <a:pt x="50" y="187"/>
                </a:lnTo>
                <a:lnTo>
                  <a:pt x="50" y="186"/>
                </a:lnTo>
                <a:lnTo>
                  <a:pt x="50" y="186"/>
                </a:lnTo>
                <a:lnTo>
                  <a:pt x="50" y="185"/>
                </a:lnTo>
                <a:lnTo>
                  <a:pt x="50" y="185"/>
                </a:lnTo>
                <a:lnTo>
                  <a:pt x="49" y="184"/>
                </a:lnTo>
                <a:lnTo>
                  <a:pt x="49" y="184"/>
                </a:lnTo>
                <a:lnTo>
                  <a:pt x="49" y="183"/>
                </a:lnTo>
                <a:lnTo>
                  <a:pt x="48" y="183"/>
                </a:lnTo>
                <a:lnTo>
                  <a:pt x="48" y="182"/>
                </a:lnTo>
                <a:lnTo>
                  <a:pt x="48" y="182"/>
                </a:lnTo>
                <a:lnTo>
                  <a:pt x="48" y="182"/>
                </a:lnTo>
                <a:lnTo>
                  <a:pt x="47" y="181"/>
                </a:lnTo>
                <a:lnTo>
                  <a:pt x="47" y="181"/>
                </a:lnTo>
                <a:lnTo>
                  <a:pt x="47" y="180"/>
                </a:lnTo>
                <a:lnTo>
                  <a:pt x="46" y="180"/>
                </a:lnTo>
                <a:lnTo>
                  <a:pt x="46" y="179"/>
                </a:lnTo>
                <a:lnTo>
                  <a:pt x="46" y="179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7"/>
                </a:lnTo>
                <a:lnTo>
                  <a:pt x="46" y="177"/>
                </a:lnTo>
                <a:lnTo>
                  <a:pt x="47" y="177"/>
                </a:lnTo>
                <a:lnTo>
                  <a:pt x="47" y="177"/>
                </a:lnTo>
                <a:lnTo>
                  <a:pt x="47" y="176"/>
                </a:lnTo>
                <a:lnTo>
                  <a:pt x="47" y="176"/>
                </a:lnTo>
                <a:lnTo>
                  <a:pt x="47" y="175"/>
                </a:lnTo>
                <a:lnTo>
                  <a:pt x="47" y="175"/>
                </a:lnTo>
                <a:lnTo>
                  <a:pt x="47" y="174"/>
                </a:lnTo>
                <a:lnTo>
                  <a:pt x="46" y="174"/>
                </a:lnTo>
                <a:lnTo>
                  <a:pt x="46" y="174"/>
                </a:lnTo>
                <a:lnTo>
                  <a:pt x="45" y="174"/>
                </a:lnTo>
                <a:lnTo>
                  <a:pt x="45" y="174"/>
                </a:lnTo>
                <a:lnTo>
                  <a:pt x="45" y="174"/>
                </a:lnTo>
                <a:lnTo>
                  <a:pt x="44" y="174"/>
                </a:lnTo>
                <a:lnTo>
                  <a:pt x="44" y="174"/>
                </a:lnTo>
                <a:lnTo>
                  <a:pt x="43" y="174"/>
                </a:lnTo>
                <a:lnTo>
                  <a:pt x="43" y="173"/>
                </a:lnTo>
                <a:lnTo>
                  <a:pt x="43" y="173"/>
                </a:lnTo>
                <a:lnTo>
                  <a:pt x="43" y="173"/>
                </a:lnTo>
                <a:lnTo>
                  <a:pt x="43" y="173"/>
                </a:lnTo>
                <a:lnTo>
                  <a:pt x="42" y="173"/>
                </a:lnTo>
                <a:lnTo>
                  <a:pt x="42" y="173"/>
                </a:lnTo>
                <a:lnTo>
                  <a:pt x="42" y="173"/>
                </a:lnTo>
                <a:lnTo>
                  <a:pt x="41" y="173"/>
                </a:lnTo>
                <a:lnTo>
                  <a:pt x="41" y="173"/>
                </a:lnTo>
                <a:lnTo>
                  <a:pt x="40" y="173"/>
                </a:lnTo>
                <a:lnTo>
                  <a:pt x="40" y="173"/>
                </a:lnTo>
                <a:lnTo>
                  <a:pt x="39" y="173"/>
                </a:lnTo>
                <a:lnTo>
                  <a:pt x="39" y="173"/>
                </a:lnTo>
                <a:lnTo>
                  <a:pt x="38" y="173"/>
                </a:lnTo>
                <a:lnTo>
                  <a:pt x="38" y="173"/>
                </a:lnTo>
                <a:lnTo>
                  <a:pt x="37" y="173"/>
                </a:lnTo>
                <a:lnTo>
                  <a:pt x="37" y="173"/>
                </a:lnTo>
                <a:lnTo>
                  <a:pt x="36" y="173"/>
                </a:lnTo>
                <a:lnTo>
                  <a:pt x="36" y="173"/>
                </a:lnTo>
                <a:lnTo>
                  <a:pt x="35" y="173"/>
                </a:lnTo>
                <a:lnTo>
                  <a:pt x="35" y="173"/>
                </a:lnTo>
                <a:lnTo>
                  <a:pt x="35" y="173"/>
                </a:lnTo>
                <a:lnTo>
                  <a:pt x="34" y="173"/>
                </a:lnTo>
                <a:lnTo>
                  <a:pt x="34" y="173"/>
                </a:lnTo>
                <a:lnTo>
                  <a:pt x="33" y="173"/>
                </a:lnTo>
                <a:lnTo>
                  <a:pt x="33" y="173"/>
                </a:lnTo>
                <a:lnTo>
                  <a:pt x="33" y="172"/>
                </a:lnTo>
                <a:lnTo>
                  <a:pt x="33" y="172"/>
                </a:lnTo>
                <a:lnTo>
                  <a:pt x="32" y="172"/>
                </a:lnTo>
                <a:lnTo>
                  <a:pt x="32" y="172"/>
                </a:lnTo>
                <a:lnTo>
                  <a:pt x="31" y="172"/>
                </a:lnTo>
                <a:lnTo>
                  <a:pt x="31" y="172"/>
                </a:lnTo>
                <a:lnTo>
                  <a:pt x="31" y="171"/>
                </a:lnTo>
                <a:lnTo>
                  <a:pt x="30" y="171"/>
                </a:lnTo>
                <a:lnTo>
                  <a:pt x="29" y="171"/>
                </a:lnTo>
                <a:lnTo>
                  <a:pt x="28" y="171"/>
                </a:lnTo>
                <a:lnTo>
                  <a:pt x="28" y="171"/>
                </a:lnTo>
                <a:lnTo>
                  <a:pt x="27" y="171"/>
                </a:lnTo>
                <a:lnTo>
                  <a:pt x="27" y="171"/>
                </a:lnTo>
                <a:lnTo>
                  <a:pt x="27" y="171"/>
                </a:lnTo>
                <a:lnTo>
                  <a:pt x="26" y="171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3" y="171"/>
                </a:lnTo>
                <a:lnTo>
                  <a:pt x="22" y="171"/>
                </a:lnTo>
                <a:lnTo>
                  <a:pt x="22" y="170"/>
                </a:lnTo>
                <a:lnTo>
                  <a:pt x="22" y="170"/>
                </a:lnTo>
                <a:lnTo>
                  <a:pt x="21" y="170"/>
                </a:lnTo>
                <a:lnTo>
                  <a:pt x="21" y="170"/>
                </a:lnTo>
                <a:lnTo>
                  <a:pt x="20" y="169"/>
                </a:lnTo>
                <a:lnTo>
                  <a:pt x="19" y="169"/>
                </a:lnTo>
                <a:lnTo>
                  <a:pt x="18" y="169"/>
                </a:lnTo>
                <a:lnTo>
                  <a:pt x="18" y="169"/>
                </a:lnTo>
                <a:lnTo>
                  <a:pt x="18" y="168"/>
                </a:lnTo>
                <a:lnTo>
                  <a:pt x="17" y="168"/>
                </a:lnTo>
                <a:lnTo>
                  <a:pt x="16" y="168"/>
                </a:lnTo>
                <a:lnTo>
                  <a:pt x="16" y="167"/>
                </a:lnTo>
                <a:lnTo>
                  <a:pt x="15" y="167"/>
                </a:lnTo>
                <a:lnTo>
                  <a:pt x="14" y="167"/>
                </a:lnTo>
                <a:lnTo>
                  <a:pt x="14" y="167"/>
                </a:lnTo>
                <a:lnTo>
                  <a:pt x="13" y="166"/>
                </a:lnTo>
                <a:lnTo>
                  <a:pt x="13" y="166"/>
                </a:lnTo>
                <a:lnTo>
                  <a:pt x="12" y="166"/>
                </a:lnTo>
                <a:lnTo>
                  <a:pt x="11" y="165"/>
                </a:lnTo>
                <a:lnTo>
                  <a:pt x="11" y="165"/>
                </a:lnTo>
                <a:lnTo>
                  <a:pt x="11" y="165"/>
                </a:lnTo>
                <a:lnTo>
                  <a:pt x="10" y="165"/>
                </a:lnTo>
                <a:lnTo>
                  <a:pt x="10" y="164"/>
                </a:lnTo>
                <a:lnTo>
                  <a:pt x="10" y="164"/>
                </a:lnTo>
                <a:lnTo>
                  <a:pt x="9" y="164"/>
                </a:lnTo>
                <a:lnTo>
                  <a:pt x="9" y="163"/>
                </a:lnTo>
                <a:lnTo>
                  <a:pt x="8" y="163"/>
                </a:lnTo>
                <a:lnTo>
                  <a:pt x="8" y="163"/>
                </a:lnTo>
                <a:lnTo>
                  <a:pt x="7" y="163"/>
                </a:lnTo>
                <a:lnTo>
                  <a:pt x="7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1"/>
                </a:lnTo>
                <a:lnTo>
                  <a:pt x="5" y="161"/>
                </a:lnTo>
                <a:lnTo>
                  <a:pt x="6" y="160"/>
                </a:lnTo>
                <a:lnTo>
                  <a:pt x="6" y="160"/>
                </a:lnTo>
                <a:lnTo>
                  <a:pt x="6" y="160"/>
                </a:lnTo>
                <a:lnTo>
                  <a:pt x="7" y="159"/>
                </a:lnTo>
                <a:lnTo>
                  <a:pt x="7" y="159"/>
                </a:lnTo>
                <a:lnTo>
                  <a:pt x="7" y="158"/>
                </a:lnTo>
                <a:lnTo>
                  <a:pt x="8" y="157"/>
                </a:lnTo>
                <a:lnTo>
                  <a:pt x="8" y="157"/>
                </a:lnTo>
                <a:lnTo>
                  <a:pt x="9" y="157"/>
                </a:lnTo>
                <a:lnTo>
                  <a:pt x="10" y="157"/>
                </a:lnTo>
                <a:lnTo>
                  <a:pt x="10" y="156"/>
                </a:lnTo>
                <a:lnTo>
                  <a:pt x="10" y="156"/>
                </a:lnTo>
                <a:lnTo>
                  <a:pt x="11" y="156"/>
                </a:lnTo>
                <a:lnTo>
                  <a:pt x="11" y="156"/>
                </a:lnTo>
                <a:lnTo>
                  <a:pt x="11" y="155"/>
                </a:lnTo>
                <a:lnTo>
                  <a:pt x="10" y="155"/>
                </a:lnTo>
                <a:lnTo>
                  <a:pt x="10" y="155"/>
                </a:lnTo>
                <a:lnTo>
                  <a:pt x="9" y="155"/>
                </a:lnTo>
                <a:lnTo>
                  <a:pt x="8" y="155"/>
                </a:lnTo>
                <a:lnTo>
                  <a:pt x="8" y="155"/>
                </a:lnTo>
                <a:lnTo>
                  <a:pt x="7" y="155"/>
                </a:lnTo>
                <a:lnTo>
                  <a:pt x="6" y="154"/>
                </a:lnTo>
                <a:lnTo>
                  <a:pt x="5" y="154"/>
                </a:lnTo>
                <a:lnTo>
                  <a:pt x="5" y="153"/>
                </a:lnTo>
                <a:lnTo>
                  <a:pt x="4" y="152"/>
                </a:lnTo>
                <a:lnTo>
                  <a:pt x="4" y="151"/>
                </a:lnTo>
                <a:lnTo>
                  <a:pt x="4" y="150"/>
                </a:lnTo>
                <a:lnTo>
                  <a:pt x="4" y="150"/>
                </a:lnTo>
                <a:lnTo>
                  <a:pt x="3" y="149"/>
                </a:lnTo>
                <a:lnTo>
                  <a:pt x="3" y="148"/>
                </a:lnTo>
                <a:lnTo>
                  <a:pt x="3" y="147"/>
                </a:lnTo>
                <a:lnTo>
                  <a:pt x="3" y="147"/>
                </a:lnTo>
                <a:lnTo>
                  <a:pt x="3" y="146"/>
                </a:lnTo>
                <a:lnTo>
                  <a:pt x="3" y="145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4" y="144"/>
                </a:lnTo>
                <a:lnTo>
                  <a:pt x="4" y="143"/>
                </a:lnTo>
                <a:lnTo>
                  <a:pt x="4" y="142"/>
                </a:lnTo>
                <a:lnTo>
                  <a:pt x="5" y="141"/>
                </a:lnTo>
                <a:lnTo>
                  <a:pt x="5" y="141"/>
                </a:lnTo>
                <a:lnTo>
                  <a:pt x="5" y="140"/>
                </a:lnTo>
                <a:lnTo>
                  <a:pt x="5" y="140"/>
                </a:lnTo>
                <a:lnTo>
                  <a:pt x="4" y="139"/>
                </a:lnTo>
                <a:lnTo>
                  <a:pt x="3" y="139"/>
                </a:lnTo>
                <a:lnTo>
                  <a:pt x="3" y="138"/>
                </a:lnTo>
                <a:lnTo>
                  <a:pt x="3" y="138"/>
                </a:lnTo>
                <a:lnTo>
                  <a:pt x="3" y="137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5"/>
                </a:lnTo>
                <a:lnTo>
                  <a:pt x="3" y="135"/>
                </a:lnTo>
                <a:lnTo>
                  <a:pt x="3" y="135"/>
                </a:lnTo>
                <a:lnTo>
                  <a:pt x="4" y="135"/>
                </a:lnTo>
                <a:lnTo>
                  <a:pt x="5" y="134"/>
                </a:lnTo>
                <a:lnTo>
                  <a:pt x="5" y="134"/>
                </a:lnTo>
                <a:lnTo>
                  <a:pt x="6" y="133"/>
                </a:lnTo>
                <a:lnTo>
                  <a:pt x="6" y="132"/>
                </a:lnTo>
                <a:lnTo>
                  <a:pt x="6" y="132"/>
                </a:lnTo>
                <a:lnTo>
                  <a:pt x="6" y="131"/>
                </a:lnTo>
                <a:lnTo>
                  <a:pt x="6" y="131"/>
                </a:lnTo>
                <a:lnTo>
                  <a:pt x="6" y="130"/>
                </a:lnTo>
                <a:lnTo>
                  <a:pt x="6" y="129"/>
                </a:lnTo>
                <a:lnTo>
                  <a:pt x="6" y="128"/>
                </a:lnTo>
                <a:lnTo>
                  <a:pt x="6" y="128"/>
                </a:lnTo>
                <a:lnTo>
                  <a:pt x="5" y="127"/>
                </a:lnTo>
                <a:lnTo>
                  <a:pt x="5" y="127"/>
                </a:lnTo>
                <a:lnTo>
                  <a:pt x="5" y="126"/>
                </a:lnTo>
                <a:lnTo>
                  <a:pt x="5" y="125"/>
                </a:lnTo>
                <a:lnTo>
                  <a:pt x="4" y="125"/>
                </a:lnTo>
                <a:lnTo>
                  <a:pt x="5" y="123"/>
                </a:lnTo>
                <a:lnTo>
                  <a:pt x="4" y="123"/>
                </a:lnTo>
                <a:lnTo>
                  <a:pt x="4" y="122"/>
                </a:lnTo>
                <a:lnTo>
                  <a:pt x="3" y="121"/>
                </a:lnTo>
                <a:lnTo>
                  <a:pt x="2" y="121"/>
                </a:lnTo>
                <a:lnTo>
                  <a:pt x="2" y="120"/>
                </a:lnTo>
                <a:lnTo>
                  <a:pt x="2" y="120"/>
                </a:lnTo>
                <a:lnTo>
                  <a:pt x="2" y="119"/>
                </a:lnTo>
                <a:lnTo>
                  <a:pt x="1" y="119"/>
                </a:lnTo>
                <a:lnTo>
                  <a:pt x="1" y="119"/>
                </a:lnTo>
                <a:lnTo>
                  <a:pt x="0" y="118"/>
                </a:lnTo>
                <a:lnTo>
                  <a:pt x="0" y="118"/>
                </a:lnTo>
                <a:lnTo>
                  <a:pt x="1" y="118"/>
                </a:lnTo>
                <a:lnTo>
                  <a:pt x="1" y="117"/>
                </a:lnTo>
                <a:lnTo>
                  <a:pt x="1" y="117"/>
                </a:lnTo>
                <a:lnTo>
                  <a:pt x="1" y="116"/>
                </a:lnTo>
                <a:lnTo>
                  <a:pt x="2" y="116"/>
                </a:lnTo>
                <a:lnTo>
                  <a:pt x="2" y="115"/>
                </a:lnTo>
                <a:lnTo>
                  <a:pt x="2" y="115"/>
                </a:lnTo>
                <a:lnTo>
                  <a:pt x="3" y="115"/>
                </a:lnTo>
                <a:lnTo>
                  <a:pt x="3" y="115"/>
                </a:lnTo>
                <a:lnTo>
                  <a:pt x="3" y="114"/>
                </a:lnTo>
                <a:lnTo>
                  <a:pt x="3" y="114"/>
                </a:lnTo>
                <a:lnTo>
                  <a:pt x="3" y="113"/>
                </a:lnTo>
                <a:lnTo>
                  <a:pt x="3" y="113"/>
                </a:lnTo>
                <a:lnTo>
                  <a:pt x="3" y="113"/>
                </a:lnTo>
                <a:lnTo>
                  <a:pt x="4" y="113"/>
                </a:lnTo>
                <a:lnTo>
                  <a:pt x="4" y="112"/>
                </a:lnTo>
                <a:lnTo>
                  <a:pt x="4" y="112"/>
                </a:lnTo>
                <a:lnTo>
                  <a:pt x="5" y="112"/>
                </a:lnTo>
                <a:lnTo>
                  <a:pt x="6" y="112"/>
                </a:lnTo>
                <a:lnTo>
                  <a:pt x="6" y="112"/>
                </a:lnTo>
                <a:lnTo>
                  <a:pt x="6" y="112"/>
                </a:lnTo>
                <a:lnTo>
                  <a:pt x="7" y="111"/>
                </a:lnTo>
                <a:lnTo>
                  <a:pt x="7" y="111"/>
                </a:lnTo>
                <a:lnTo>
                  <a:pt x="7" y="111"/>
                </a:lnTo>
                <a:lnTo>
                  <a:pt x="8" y="111"/>
                </a:lnTo>
                <a:lnTo>
                  <a:pt x="9" y="111"/>
                </a:lnTo>
                <a:lnTo>
                  <a:pt x="10" y="111"/>
                </a:lnTo>
                <a:lnTo>
                  <a:pt x="10" y="110"/>
                </a:lnTo>
                <a:lnTo>
                  <a:pt x="11" y="110"/>
                </a:lnTo>
                <a:lnTo>
                  <a:pt x="11" y="109"/>
                </a:lnTo>
                <a:lnTo>
                  <a:pt x="11" y="109"/>
                </a:lnTo>
                <a:lnTo>
                  <a:pt x="12" y="109"/>
                </a:lnTo>
                <a:lnTo>
                  <a:pt x="12" y="109"/>
                </a:lnTo>
                <a:lnTo>
                  <a:pt x="13" y="110"/>
                </a:lnTo>
                <a:lnTo>
                  <a:pt x="14" y="110"/>
                </a:lnTo>
                <a:lnTo>
                  <a:pt x="14" y="109"/>
                </a:lnTo>
                <a:lnTo>
                  <a:pt x="14" y="108"/>
                </a:lnTo>
                <a:lnTo>
                  <a:pt x="14" y="108"/>
                </a:lnTo>
                <a:lnTo>
                  <a:pt x="15" y="108"/>
                </a:lnTo>
                <a:lnTo>
                  <a:pt x="15" y="108"/>
                </a:lnTo>
                <a:lnTo>
                  <a:pt x="16" y="107"/>
                </a:lnTo>
                <a:lnTo>
                  <a:pt x="16" y="107"/>
                </a:lnTo>
                <a:lnTo>
                  <a:pt x="17" y="107"/>
                </a:lnTo>
                <a:lnTo>
                  <a:pt x="17" y="106"/>
                </a:lnTo>
                <a:lnTo>
                  <a:pt x="18" y="106"/>
                </a:lnTo>
                <a:lnTo>
                  <a:pt x="18" y="106"/>
                </a:lnTo>
                <a:lnTo>
                  <a:pt x="18" y="105"/>
                </a:lnTo>
                <a:lnTo>
                  <a:pt x="19" y="105"/>
                </a:lnTo>
                <a:lnTo>
                  <a:pt x="20" y="105"/>
                </a:lnTo>
                <a:lnTo>
                  <a:pt x="21" y="105"/>
                </a:lnTo>
                <a:lnTo>
                  <a:pt x="21" y="105"/>
                </a:lnTo>
                <a:lnTo>
                  <a:pt x="22" y="105"/>
                </a:lnTo>
                <a:lnTo>
                  <a:pt x="22" y="105"/>
                </a:lnTo>
                <a:lnTo>
                  <a:pt x="22" y="104"/>
                </a:lnTo>
                <a:lnTo>
                  <a:pt x="23" y="104"/>
                </a:lnTo>
                <a:lnTo>
                  <a:pt x="24" y="104"/>
                </a:lnTo>
                <a:lnTo>
                  <a:pt x="24" y="104"/>
                </a:lnTo>
                <a:lnTo>
                  <a:pt x="25" y="103"/>
                </a:lnTo>
                <a:lnTo>
                  <a:pt x="25" y="103"/>
                </a:lnTo>
                <a:lnTo>
                  <a:pt x="26" y="103"/>
                </a:lnTo>
                <a:lnTo>
                  <a:pt x="28" y="103"/>
                </a:lnTo>
                <a:lnTo>
                  <a:pt x="29" y="103"/>
                </a:lnTo>
                <a:lnTo>
                  <a:pt x="29" y="103"/>
                </a:lnTo>
                <a:lnTo>
                  <a:pt x="30" y="103"/>
                </a:lnTo>
                <a:lnTo>
                  <a:pt x="30" y="103"/>
                </a:lnTo>
                <a:lnTo>
                  <a:pt x="31" y="103"/>
                </a:lnTo>
                <a:lnTo>
                  <a:pt x="31" y="103"/>
                </a:lnTo>
                <a:lnTo>
                  <a:pt x="31" y="103"/>
                </a:lnTo>
                <a:lnTo>
                  <a:pt x="32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2"/>
                </a:lnTo>
                <a:lnTo>
                  <a:pt x="33" y="101"/>
                </a:lnTo>
                <a:lnTo>
                  <a:pt x="33" y="101"/>
                </a:lnTo>
                <a:lnTo>
                  <a:pt x="33" y="100"/>
                </a:lnTo>
                <a:lnTo>
                  <a:pt x="33" y="100"/>
                </a:lnTo>
                <a:lnTo>
                  <a:pt x="34" y="99"/>
                </a:lnTo>
                <a:lnTo>
                  <a:pt x="34" y="99"/>
                </a:lnTo>
                <a:lnTo>
                  <a:pt x="34" y="98"/>
                </a:lnTo>
                <a:lnTo>
                  <a:pt x="35" y="98"/>
                </a:lnTo>
                <a:lnTo>
                  <a:pt x="35" y="98"/>
                </a:lnTo>
                <a:lnTo>
                  <a:pt x="35" y="97"/>
                </a:lnTo>
                <a:lnTo>
                  <a:pt x="35" y="96"/>
                </a:lnTo>
                <a:lnTo>
                  <a:pt x="35" y="96"/>
                </a:lnTo>
                <a:lnTo>
                  <a:pt x="35" y="95"/>
                </a:lnTo>
                <a:lnTo>
                  <a:pt x="36" y="94"/>
                </a:lnTo>
                <a:lnTo>
                  <a:pt x="35" y="94"/>
                </a:lnTo>
                <a:lnTo>
                  <a:pt x="35" y="94"/>
                </a:lnTo>
                <a:lnTo>
                  <a:pt x="35" y="94"/>
                </a:lnTo>
                <a:lnTo>
                  <a:pt x="35" y="94"/>
                </a:lnTo>
                <a:lnTo>
                  <a:pt x="35" y="93"/>
                </a:lnTo>
                <a:lnTo>
                  <a:pt x="36" y="93"/>
                </a:lnTo>
                <a:lnTo>
                  <a:pt x="36" y="93"/>
                </a:lnTo>
                <a:lnTo>
                  <a:pt x="37" y="93"/>
                </a:lnTo>
                <a:lnTo>
                  <a:pt x="37" y="93"/>
                </a:lnTo>
                <a:lnTo>
                  <a:pt x="37" y="93"/>
                </a:lnTo>
                <a:lnTo>
                  <a:pt x="38" y="93"/>
                </a:lnTo>
                <a:lnTo>
                  <a:pt x="38" y="92"/>
                </a:lnTo>
                <a:lnTo>
                  <a:pt x="39" y="92"/>
                </a:lnTo>
                <a:lnTo>
                  <a:pt x="39" y="92"/>
                </a:lnTo>
                <a:lnTo>
                  <a:pt x="39" y="92"/>
                </a:lnTo>
                <a:lnTo>
                  <a:pt x="40" y="92"/>
                </a:lnTo>
                <a:lnTo>
                  <a:pt x="40" y="92"/>
                </a:lnTo>
                <a:lnTo>
                  <a:pt x="41" y="92"/>
                </a:lnTo>
                <a:lnTo>
                  <a:pt x="41" y="92"/>
                </a:lnTo>
                <a:lnTo>
                  <a:pt x="42" y="92"/>
                </a:lnTo>
                <a:lnTo>
                  <a:pt x="42" y="91"/>
                </a:lnTo>
                <a:lnTo>
                  <a:pt x="42" y="91"/>
                </a:lnTo>
                <a:lnTo>
                  <a:pt x="42" y="90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4" y="90"/>
                </a:lnTo>
                <a:lnTo>
                  <a:pt x="44" y="90"/>
                </a:lnTo>
                <a:lnTo>
                  <a:pt x="45" y="90"/>
                </a:lnTo>
                <a:lnTo>
                  <a:pt x="45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8"/>
                </a:lnTo>
                <a:lnTo>
                  <a:pt x="47" y="88"/>
                </a:lnTo>
                <a:lnTo>
                  <a:pt x="47" y="87"/>
                </a:lnTo>
                <a:lnTo>
                  <a:pt x="47" y="87"/>
                </a:lnTo>
                <a:lnTo>
                  <a:pt x="47" y="87"/>
                </a:lnTo>
                <a:lnTo>
                  <a:pt x="47" y="86"/>
                </a:lnTo>
                <a:lnTo>
                  <a:pt x="47" y="86"/>
                </a:lnTo>
                <a:lnTo>
                  <a:pt x="47" y="86"/>
                </a:lnTo>
                <a:lnTo>
                  <a:pt x="47" y="86"/>
                </a:lnTo>
                <a:lnTo>
                  <a:pt x="48" y="86"/>
                </a:lnTo>
                <a:lnTo>
                  <a:pt x="48" y="85"/>
                </a:lnTo>
                <a:lnTo>
                  <a:pt x="48" y="85"/>
                </a:lnTo>
                <a:lnTo>
                  <a:pt x="48" y="85"/>
                </a:lnTo>
                <a:lnTo>
                  <a:pt x="48" y="84"/>
                </a:lnTo>
                <a:lnTo>
                  <a:pt x="48" y="84"/>
                </a:lnTo>
                <a:lnTo>
                  <a:pt x="48" y="83"/>
                </a:lnTo>
                <a:lnTo>
                  <a:pt x="49" y="83"/>
                </a:lnTo>
                <a:lnTo>
                  <a:pt x="49" y="82"/>
                </a:lnTo>
                <a:lnTo>
                  <a:pt x="49" y="82"/>
                </a:lnTo>
                <a:lnTo>
                  <a:pt x="50" y="82"/>
                </a:lnTo>
                <a:lnTo>
                  <a:pt x="50" y="82"/>
                </a:lnTo>
                <a:lnTo>
                  <a:pt x="51" y="81"/>
                </a:lnTo>
                <a:lnTo>
                  <a:pt x="51" y="81"/>
                </a:lnTo>
                <a:lnTo>
                  <a:pt x="51" y="81"/>
                </a:lnTo>
                <a:lnTo>
                  <a:pt x="52" y="81"/>
                </a:lnTo>
                <a:lnTo>
                  <a:pt x="52" y="81"/>
                </a:lnTo>
                <a:lnTo>
                  <a:pt x="52" y="80"/>
                </a:lnTo>
                <a:lnTo>
                  <a:pt x="52" y="80"/>
                </a:lnTo>
                <a:lnTo>
                  <a:pt x="52" y="80"/>
                </a:lnTo>
                <a:lnTo>
                  <a:pt x="53" y="80"/>
                </a:lnTo>
                <a:lnTo>
                  <a:pt x="53" y="79"/>
                </a:lnTo>
                <a:lnTo>
                  <a:pt x="53" y="79"/>
                </a:lnTo>
                <a:lnTo>
                  <a:pt x="52" y="79"/>
                </a:lnTo>
                <a:lnTo>
                  <a:pt x="52" y="78"/>
                </a:lnTo>
                <a:lnTo>
                  <a:pt x="53" y="78"/>
                </a:lnTo>
                <a:lnTo>
                  <a:pt x="53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5" y="78"/>
                </a:lnTo>
                <a:lnTo>
                  <a:pt x="55" y="78"/>
                </a:lnTo>
                <a:lnTo>
                  <a:pt x="55" y="78"/>
                </a:lnTo>
                <a:lnTo>
                  <a:pt x="56" y="78"/>
                </a:lnTo>
                <a:lnTo>
                  <a:pt x="56" y="78"/>
                </a:lnTo>
                <a:lnTo>
                  <a:pt x="56" y="77"/>
                </a:lnTo>
                <a:lnTo>
                  <a:pt x="56" y="77"/>
                </a:lnTo>
                <a:lnTo>
                  <a:pt x="56" y="77"/>
                </a:lnTo>
                <a:lnTo>
                  <a:pt x="56" y="77"/>
                </a:lnTo>
                <a:lnTo>
                  <a:pt x="57" y="77"/>
                </a:lnTo>
                <a:lnTo>
                  <a:pt x="57" y="76"/>
                </a:lnTo>
                <a:lnTo>
                  <a:pt x="57" y="76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4"/>
                </a:lnTo>
                <a:lnTo>
                  <a:pt x="58" y="74"/>
                </a:lnTo>
                <a:lnTo>
                  <a:pt x="58" y="74"/>
                </a:lnTo>
                <a:lnTo>
                  <a:pt x="58" y="75"/>
                </a:lnTo>
                <a:lnTo>
                  <a:pt x="59" y="75"/>
                </a:lnTo>
                <a:lnTo>
                  <a:pt x="59" y="76"/>
                </a:lnTo>
                <a:lnTo>
                  <a:pt x="59" y="76"/>
                </a:lnTo>
                <a:lnTo>
                  <a:pt x="60" y="76"/>
                </a:lnTo>
                <a:lnTo>
                  <a:pt x="60" y="77"/>
                </a:lnTo>
                <a:lnTo>
                  <a:pt x="61" y="77"/>
                </a:lnTo>
                <a:lnTo>
                  <a:pt x="61" y="77"/>
                </a:lnTo>
                <a:lnTo>
                  <a:pt x="62" y="77"/>
                </a:lnTo>
                <a:lnTo>
                  <a:pt x="63" y="77"/>
                </a:lnTo>
                <a:lnTo>
                  <a:pt x="63" y="77"/>
                </a:lnTo>
                <a:lnTo>
                  <a:pt x="64" y="77"/>
                </a:lnTo>
                <a:lnTo>
                  <a:pt x="64" y="78"/>
                </a:lnTo>
                <a:lnTo>
                  <a:pt x="64" y="78"/>
                </a:lnTo>
                <a:lnTo>
                  <a:pt x="64" y="78"/>
                </a:lnTo>
                <a:lnTo>
                  <a:pt x="64" y="79"/>
                </a:lnTo>
                <a:lnTo>
                  <a:pt x="64" y="79"/>
                </a:lnTo>
                <a:lnTo>
                  <a:pt x="65" y="79"/>
                </a:lnTo>
                <a:lnTo>
                  <a:pt x="65" y="78"/>
                </a:lnTo>
                <a:lnTo>
                  <a:pt x="65" y="78"/>
                </a:lnTo>
                <a:lnTo>
                  <a:pt x="65" y="78"/>
                </a:lnTo>
                <a:lnTo>
                  <a:pt x="65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7" y="79"/>
                </a:lnTo>
                <a:lnTo>
                  <a:pt x="67" y="79"/>
                </a:lnTo>
                <a:lnTo>
                  <a:pt x="68" y="79"/>
                </a:lnTo>
                <a:lnTo>
                  <a:pt x="68" y="79"/>
                </a:lnTo>
                <a:lnTo>
                  <a:pt x="69" y="79"/>
                </a:lnTo>
                <a:lnTo>
                  <a:pt x="69" y="79"/>
                </a:lnTo>
                <a:lnTo>
                  <a:pt x="70" y="79"/>
                </a:lnTo>
                <a:lnTo>
                  <a:pt x="70" y="78"/>
                </a:lnTo>
                <a:lnTo>
                  <a:pt x="70" y="78"/>
                </a:lnTo>
                <a:lnTo>
                  <a:pt x="70" y="79"/>
                </a:lnTo>
                <a:lnTo>
                  <a:pt x="71" y="79"/>
                </a:lnTo>
                <a:lnTo>
                  <a:pt x="71" y="79"/>
                </a:lnTo>
                <a:lnTo>
                  <a:pt x="72" y="79"/>
                </a:lnTo>
                <a:lnTo>
                  <a:pt x="72" y="79"/>
                </a:lnTo>
                <a:lnTo>
                  <a:pt x="72" y="79"/>
                </a:lnTo>
                <a:lnTo>
                  <a:pt x="72" y="79"/>
                </a:lnTo>
                <a:lnTo>
                  <a:pt x="73" y="79"/>
                </a:lnTo>
                <a:lnTo>
                  <a:pt x="73" y="80"/>
                </a:lnTo>
                <a:lnTo>
                  <a:pt x="73" y="80"/>
                </a:lnTo>
                <a:lnTo>
                  <a:pt x="73" y="81"/>
                </a:lnTo>
                <a:lnTo>
                  <a:pt x="72" y="81"/>
                </a:lnTo>
                <a:lnTo>
                  <a:pt x="73" y="81"/>
                </a:lnTo>
                <a:lnTo>
                  <a:pt x="73" y="82"/>
                </a:lnTo>
                <a:lnTo>
                  <a:pt x="72" y="82"/>
                </a:lnTo>
                <a:lnTo>
                  <a:pt x="72" y="83"/>
                </a:lnTo>
                <a:lnTo>
                  <a:pt x="73" y="83"/>
                </a:lnTo>
                <a:lnTo>
                  <a:pt x="73" y="83"/>
                </a:lnTo>
                <a:lnTo>
                  <a:pt x="73" y="84"/>
                </a:lnTo>
                <a:lnTo>
                  <a:pt x="73" y="84"/>
                </a:lnTo>
                <a:lnTo>
                  <a:pt x="73" y="85"/>
                </a:lnTo>
                <a:lnTo>
                  <a:pt x="74" y="85"/>
                </a:lnTo>
                <a:lnTo>
                  <a:pt x="74" y="86"/>
                </a:lnTo>
                <a:lnTo>
                  <a:pt x="74" y="86"/>
                </a:lnTo>
                <a:lnTo>
                  <a:pt x="74" y="86"/>
                </a:lnTo>
                <a:lnTo>
                  <a:pt x="75" y="86"/>
                </a:lnTo>
                <a:lnTo>
                  <a:pt x="75" y="86"/>
                </a:lnTo>
                <a:lnTo>
                  <a:pt x="75" y="86"/>
                </a:lnTo>
                <a:lnTo>
                  <a:pt x="75" y="87"/>
                </a:lnTo>
                <a:lnTo>
                  <a:pt x="76" y="87"/>
                </a:lnTo>
                <a:lnTo>
                  <a:pt x="76" y="87"/>
                </a:lnTo>
                <a:lnTo>
                  <a:pt x="76" y="87"/>
                </a:lnTo>
                <a:lnTo>
                  <a:pt x="76" y="88"/>
                </a:lnTo>
                <a:lnTo>
                  <a:pt x="76" y="88"/>
                </a:lnTo>
                <a:lnTo>
                  <a:pt x="77" y="88"/>
                </a:lnTo>
                <a:lnTo>
                  <a:pt x="77" y="88"/>
                </a:lnTo>
                <a:lnTo>
                  <a:pt x="78" y="87"/>
                </a:lnTo>
                <a:lnTo>
                  <a:pt x="78" y="87"/>
                </a:lnTo>
                <a:lnTo>
                  <a:pt x="79" y="87"/>
                </a:lnTo>
                <a:lnTo>
                  <a:pt x="79" y="87"/>
                </a:lnTo>
                <a:lnTo>
                  <a:pt x="79" y="87"/>
                </a:lnTo>
                <a:lnTo>
                  <a:pt x="80" y="86"/>
                </a:lnTo>
                <a:lnTo>
                  <a:pt x="80" y="86"/>
                </a:lnTo>
                <a:lnTo>
                  <a:pt x="80" y="86"/>
                </a:lnTo>
                <a:lnTo>
                  <a:pt x="81" y="86"/>
                </a:lnTo>
                <a:lnTo>
                  <a:pt x="81" y="86"/>
                </a:lnTo>
                <a:lnTo>
                  <a:pt x="81" y="86"/>
                </a:lnTo>
                <a:lnTo>
                  <a:pt x="81" y="86"/>
                </a:lnTo>
                <a:lnTo>
                  <a:pt x="81" y="86"/>
                </a:lnTo>
                <a:lnTo>
                  <a:pt x="81" y="85"/>
                </a:lnTo>
                <a:lnTo>
                  <a:pt x="82" y="85"/>
                </a:lnTo>
                <a:lnTo>
                  <a:pt x="82" y="84"/>
                </a:lnTo>
                <a:lnTo>
                  <a:pt x="82" y="84"/>
                </a:lnTo>
                <a:lnTo>
                  <a:pt x="82" y="83"/>
                </a:lnTo>
                <a:lnTo>
                  <a:pt x="82" y="83"/>
                </a:lnTo>
                <a:lnTo>
                  <a:pt x="82" y="82"/>
                </a:lnTo>
                <a:lnTo>
                  <a:pt x="82" y="82"/>
                </a:lnTo>
                <a:lnTo>
                  <a:pt x="82" y="82"/>
                </a:lnTo>
                <a:lnTo>
                  <a:pt x="82" y="81"/>
                </a:lnTo>
                <a:lnTo>
                  <a:pt x="82" y="81"/>
                </a:lnTo>
                <a:lnTo>
                  <a:pt x="82" y="81"/>
                </a:lnTo>
                <a:lnTo>
                  <a:pt x="82" y="81"/>
                </a:lnTo>
                <a:lnTo>
                  <a:pt x="83" y="81"/>
                </a:lnTo>
                <a:lnTo>
                  <a:pt x="83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2"/>
                </a:lnTo>
                <a:lnTo>
                  <a:pt x="84" y="82"/>
                </a:lnTo>
                <a:lnTo>
                  <a:pt x="85" y="82"/>
                </a:lnTo>
                <a:lnTo>
                  <a:pt x="85" y="82"/>
                </a:lnTo>
                <a:lnTo>
                  <a:pt x="85" y="82"/>
                </a:lnTo>
                <a:lnTo>
                  <a:pt x="85" y="82"/>
                </a:lnTo>
                <a:lnTo>
                  <a:pt x="86" y="82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7" y="83"/>
                </a:lnTo>
                <a:lnTo>
                  <a:pt x="87" y="84"/>
                </a:lnTo>
                <a:lnTo>
                  <a:pt x="87" y="84"/>
                </a:lnTo>
                <a:lnTo>
                  <a:pt x="87" y="85"/>
                </a:lnTo>
                <a:lnTo>
                  <a:pt x="88" y="85"/>
                </a:lnTo>
                <a:lnTo>
                  <a:pt x="88" y="85"/>
                </a:lnTo>
                <a:lnTo>
                  <a:pt x="89" y="85"/>
                </a:lnTo>
                <a:lnTo>
                  <a:pt x="88" y="85"/>
                </a:lnTo>
                <a:lnTo>
                  <a:pt x="88" y="86"/>
                </a:lnTo>
                <a:lnTo>
                  <a:pt x="89" y="86"/>
                </a:lnTo>
                <a:lnTo>
                  <a:pt x="89" y="86"/>
                </a:lnTo>
                <a:lnTo>
                  <a:pt x="89" y="86"/>
                </a:lnTo>
                <a:lnTo>
                  <a:pt x="90" y="86"/>
                </a:lnTo>
                <a:lnTo>
                  <a:pt x="90" y="86"/>
                </a:lnTo>
                <a:lnTo>
                  <a:pt x="91" y="86"/>
                </a:lnTo>
                <a:lnTo>
                  <a:pt x="92" y="86"/>
                </a:lnTo>
                <a:lnTo>
                  <a:pt x="92" y="86"/>
                </a:lnTo>
                <a:lnTo>
                  <a:pt x="93" y="86"/>
                </a:lnTo>
                <a:lnTo>
                  <a:pt x="93" y="85"/>
                </a:lnTo>
                <a:lnTo>
                  <a:pt x="93" y="85"/>
                </a:lnTo>
                <a:lnTo>
                  <a:pt x="93" y="84"/>
                </a:lnTo>
                <a:lnTo>
                  <a:pt x="93" y="84"/>
                </a:lnTo>
                <a:lnTo>
                  <a:pt x="93" y="85"/>
                </a:lnTo>
                <a:lnTo>
                  <a:pt x="94" y="85"/>
                </a:lnTo>
                <a:lnTo>
                  <a:pt x="94" y="86"/>
                </a:lnTo>
                <a:lnTo>
                  <a:pt x="95" y="86"/>
                </a:lnTo>
                <a:lnTo>
                  <a:pt x="95" y="86"/>
                </a:lnTo>
                <a:lnTo>
                  <a:pt x="95" y="86"/>
                </a:lnTo>
                <a:lnTo>
                  <a:pt x="96" y="86"/>
                </a:lnTo>
                <a:lnTo>
                  <a:pt x="96" y="86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8"/>
                </a:lnTo>
                <a:lnTo>
                  <a:pt x="97" y="88"/>
                </a:lnTo>
                <a:lnTo>
                  <a:pt x="97" y="88"/>
                </a:lnTo>
                <a:lnTo>
                  <a:pt x="97" y="87"/>
                </a:lnTo>
                <a:lnTo>
                  <a:pt x="97" y="88"/>
                </a:lnTo>
                <a:lnTo>
                  <a:pt x="98" y="88"/>
                </a:lnTo>
                <a:lnTo>
                  <a:pt x="98" y="89"/>
                </a:lnTo>
                <a:lnTo>
                  <a:pt x="98" y="89"/>
                </a:lnTo>
                <a:lnTo>
                  <a:pt x="98" y="89"/>
                </a:lnTo>
                <a:lnTo>
                  <a:pt x="98" y="90"/>
                </a:lnTo>
                <a:lnTo>
                  <a:pt x="99" y="90"/>
                </a:lnTo>
                <a:lnTo>
                  <a:pt x="99" y="90"/>
                </a:lnTo>
                <a:lnTo>
                  <a:pt x="99" y="90"/>
                </a:lnTo>
                <a:lnTo>
                  <a:pt x="99" y="90"/>
                </a:lnTo>
                <a:lnTo>
                  <a:pt x="100" y="90"/>
                </a:lnTo>
                <a:lnTo>
                  <a:pt x="100" y="90"/>
                </a:lnTo>
                <a:lnTo>
                  <a:pt x="101" y="90"/>
                </a:lnTo>
                <a:lnTo>
                  <a:pt x="101" y="90"/>
                </a:lnTo>
                <a:lnTo>
                  <a:pt x="101" y="90"/>
                </a:lnTo>
                <a:lnTo>
                  <a:pt x="101" y="90"/>
                </a:lnTo>
                <a:lnTo>
                  <a:pt x="102" y="90"/>
                </a:lnTo>
                <a:lnTo>
                  <a:pt x="102" y="90"/>
                </a:lnTo>
                <a:lnTo>
                  <a:pt x="103" y="90"/>
                </a:lnTo>
                <a:lnTo>
                  <a:pt x="104" y="90"/>
                </a:lnTo>
                <a:lnTo>
                  <a:pt x="104" y="90"/>
                </a:lnTo>
                <a:lnTo>
                  <a:pt x="105" y="90"/>
                </a:lnTo>
                <a:lnTo>
                  <a:pt x="105" y="90"/>
                </a:lnTo>
                <a:lnTo>
                  <a:pt x="106" y="90"/>
                </a:lnTo>
                <a:lnTo>
                  <a:pt x="106" y="91"/>
                </a:lnTo>
                <a:lnTo>
                  <a:pt x="106" y="91"/>
                </a:lnTo>
                <a:lnTo>
                  <a:pt x="106" y="91"/>
                </a:lnTo>
                <a:lnTo>
                  <a:pt x="107" y="91"/>
                </a:lnTo>
                <a:lnTo>
                  <a:pt x="107" y="90"/>
                </a:lnTo>
                <a:lnTo>
                  <a:pt x="107" y="91"/>
                </a:lnTo>
                <a:lnTo>
                  <a:pt x="108" y="91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9" y="90"/>
                </a:lnTo>
                <a:lnTo>
                  <a:pt x="109" y="89"/>
                </a:lnTo>
                <a:lnTo>
                  <a:pt x="109" y="89"/>
                </a:lnTo>
                <a:lnTo>
                  <a:pt x="110" y="89"/>
                </a:lnTo>
                <a:lnTo>
                  <a:pt x="110" y="89"/>
                </a:lnTo>
                <a:lnTo>
                  <a:pt x="110" y="89"/>
                </a:lnTo>
                <a:lnTo>
                  <a:pt x="110" y="89"/>
                </a:lnTo>
                <a:lnTo>
                  <a:pt x="110" y="88"/>
                </a:lnTo>
                <a:lnTo>
                  <a:pt x="110" y="88"/>
                </a:lnTo>
                <a:lnTo>
                  <a:pt x="111" y="88"/>
                </a:lnTo>
                <a:lnTo>
                  <a:pt x="111" y="88"/>
                </a:lnTo>
                <a:lnTo>
                  <a:pt x="112" y="88"/>
                </a:lnTo>
                <a:lnTo>
                  <a:pt x="112" y="88"/>
                </a:lnTo>
                <a:lnTo>
                  <a:pt x="113" y="88"/>
                </a:lnTo>
                <a:lnTo>
                  <a:pt x="113" y="88"/>
                </a:lnTo>
                <a:lnTo>
                  <a:pt x="113" y="87"/>
                </a:lnTo>
                <a:lnTo>
                  <a:pt x="114" y="87"/>
                </a:lnTo>
                <a:lnTo>
                  <a:pt x="114" y="88"/>
                </a:lnTo>
                <a:lnTo>
                  <a:pt x="114" y="88"/>
                </a:lnTo>
                <a:lnTo>
                  <a:pt x="115" y="87"/>
                </a:lnTo>
                <a:lnTo>
                  <a:pt x="115" y="87"/>
                </a:lnTo>
                <a:lnTo>
                  <a:pt x="115" y="86"/>
                </a:lnTo>
                <a:lnTo>
                  <a:pt x="115" y="86"/>
                </a:lnTo>
                <a:lnTo>
                  <a:pt x="115" y="86"/>
                </a:lnTo>
                <a:lnTo>
                  <a:pt x="116" y="86"/>
                </a:lnTo>
                <a:lnTo>
                  <a:pt x="116" y="86"/>
                </a:lnTo>
                <a:lnTo>
                  <a:pt x="117" y="86"/>
                </a:lnTo>
                <a:lnTo>
                  <a:pt x="117" y="86"/>
                </a:lnTo>
                <a:lnTo>
                  <a:pt x="118" y="86"/>
                </a:lnTo>
                <a:lnTo>
                  <a:pt x="118" y="86"/>
                </a:lnTo>
                <a:lnTo>
                  <a:pt x="118" y="86"/>
                </a:lnTo>
                <a:lnTo>
                  <a:pt x="119" y="86"/>
                </a:lnTo>
                <a:lnTo>
                  <a:pt x="120" y="86"/>
                </a:lnTo>
                <a:lnTo>
                  <a:pt x="120" y="86"/>
                </a:lnTo>
                <a:lnTo>
                  <a:pt x="121" y="86"/>
                </a:lnTo>
                <a:lnTo>
                  <a:pt x="121" y="86"/>
                </a:lnTo>
                <a:lnTo>
                  <a:pt x="121" y="86"/>
                </a:lnTo>
                <a:lnTo>
                  <a:pt x="121" y="87"/>
                </a:lnTo>
                <a:lnTo>
                  <a:pt x="121" y="87"/>
                </a:lnTo>
                <a:lnTo>
                  <a:pt x="122" y="87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9"/>
                </a:lnTo>
                <a:lnTo>
                  <a:pt x="123" y="89"/>
                </a:lnTo>
                <a:lnTo>
                  <a:pt x="123" y="89"/>
                </a:lnTo>
                <a:lnTo>
                  <a:pt x="124" y="89"/>
                </a:lnTo>
                <a:lnTo>
                  <a:pt x="124" y="90"/>
                </a:lnTo>
                <a:lnTo>
                  <a:pt x="125" y="90"/>
                </a:lnTo>
                <a:lnTo>
                  <a:pt x="125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89"/>
                </a:lnTo>
                <a:lnTo>
                  <a:pt x="126" y="89"/>
                </a:lnTo>
                <a:lnTo>
                  <a:pt x="126" y="90"/>
                </a:lnTo>
                <a:lnTo>
                  <a:pt x="127" y="90"/>
                </a:lnTo>
                <a:lnTo>
                  <a:pt x="127" y="90"/>
                </a:lnTo>
                <a:lnTo>
                  <a:pt x="128" y="90"/>
                </a:lnTo>
                <a:lnTo>
                  <a:pt x="128" y="90"/>
                </a:lnTo>
                <a:lnTo>
                  <a:pt x="129" y="90"/>
                </a:lnTo>
                <a:lnTo>
                  <a:pt x="129" y="90"/>
                </a:lnTo>
                <a:lnTo>
                  <a:pt x="129" y="89"/>
                </a:lnTo>
                <a:lnTo>
                  <a:pt x="130" y="89"/>
                </a:lnTo>
                <a:lnTo>
                  <a:pt x="130" y="89"/>
                </a:lnTo>
                <a:lnTo>
                  <a:pt x="130" y="89"/>
                </a:lnTo>
                <a:lnTo>
                  <a:pt x="130" y="89"/>
                </a:lnTo>
                <a:lnTo>
                  <a:pt x="130" y="88"/>
                </a:lnTo>
                <a:lnTo>
                  <a:pt x="131" y="88"/>
                </a:lnTo>
                <a:lnTo>
                  <a:pt x="131" y="88"/>
                </a:lnTo>
                <a:lnTo>
                  <a:pt x="131" y="89"/>
                </a:lnTo>
                <a:lnTo>
                  <a:pt x="131" y="89"/>
                </a:lnTo>
                <a:lnTo>
                  <a:pt x="132" y="88"/>
                </a:lnTo>
                <a:lnTo>
                  <a:pt x="132" y="88"/>
                </a:lnTo>
                <a:lnTo>
                  <a:pt x="132" y="88"/>
                </a:lnTo>
                <a:lnTo>
                  <a:pt x="133" y="88"/>
                </a:lnTo>
                <a:lnTo>
                  <a:pt x="133" y="88"/>
                </a:lnTo>
                <a:lnTo>
                  <a:pt x="133" y="88"/>
                </a:lnTo>
                <a:lnTo>
                  <a:pt x="134" y="88"/>
                </a:lnTo>
                <a:lnTo>
                  <a:pt x="135" y="88"/>
                </a:lnTo>
                <a:lnTo>
                  <a:pt x="135" y="87"/>
                </a:lnTo>
                <a:lnTo>
                  <a:pt x="135" y="87"/>
                </a:lnTo>
                <a:lnTo>
                  <a:pt x="135" y="87"/>
                </a:lnTo>
                <a:lnTo>
                  <a:pt x="135" y="87"/>
                </a:lnTo>
                <a:lnTo>
                  <a:pt x="135" y="86"/>
                </a:lnTo>
                <a:lnTo>
                  <a:pt x="136" y="86"/>
                </a:lnTo>
                <a:lnTo>
                  <a:pt x="136" y="86"/>
                </a:lnTo>
                <a:lnTo>
                  <a:pt x="137" y="86"/>
                </a:lnTo>
                <a:lnTo>
                  <a:pt x="137" y="86"/>
                </a:lnTo>
                <a:lnTo>
                  <a:pt x="137" y="87"/>
                </a:lnTo>
                <a:lnTo>
                  <a:pt x="138" y="87"/>
                </a:lnTo>
                <a:lnTo>
                  <a:pt x="138" y="87"/>
                </a:lnTo>
                <a:lnTo>
                  <a:pt x="139" y="87"/>
                </a:lnTo>
                <a:lnTo>
                  <a:pt x="139" y="86"/>
                </a:lnTo>
                <a:lnTo>
                  <a:pt x="139" y="86"/>
                </a:lnTo>
                <a:lnTo>
                  <a:pt x="139" y="86"/>
                </a:lnTo>
                <a:lnTo>
                  <a:pt x="139" y="86"/>
                </a:lnTo>
                <a:lnTo>
                  <a:pt x="140" y="86"/>
                </a:lnTo>
                <a:lnTo>
                  <a:pt x="140" y="86"/>
                </a:lnTo>
                <a:lnTo>
                  <a:pt x="140" y="86"/>
                </a:lnTo>
                <a:lnTo>
                  <a:pt x="141" y="86"/>
                </a:lnTo>
                <a:lnTo>
                  <a:pt x="141" y="86"/>
                </a:lnTo>
                <a:lnTo>
                  <a:pt x="142" y="86"/>
                </a:lnTo>
                <a:lnTo>
                  <a:pt x="142" y="85"/>
                </a:lnTo>
                <a:lnTo>
                  <a:pt x="142" y="85"/>
                </a:lnTo>
                <a:lnTo>
                  <a:pt x="143" y="85"/>
                </a:lnTo>
                <a:lnTo>
                  <a:pt x="143" y="85"/>
                </a:lnTo>
                <a:lnTo>
                  <a:pt x="143" y="85"/>
                </a:lnTo>
                <a:lnTo>
                  <a:pt x="144" y="85"/>
                </a:lnTo>
                <a:lnTo>
                  <a:pt x="144" y="84"/>
                </a:lnTo>
                <a:lnTo>
                  <a:pt x="144" y="83"/>
                </a:lnTo>
                <a:lnTo>
                  <a:pt x="145" y="83"/>
                </a:lnTo>
                <a:lnTo>
                  <a:pt x="146" y="83"/>
                </a:lnTo>
                <a:lnTo>
                  <a:pt x="146" y="83"/>
                </a:lnTo>
                <a:lnTo>
                  <a:pt x="147" y="83"/>
                </a:lnTo>
                <a:lnTo>
                  <a:pt x="146" y="82"/>
                </a:lnTo>
                <a:lnTo>
                  <a:pt x="146" y="82"/>
                </a:lnTo>
                <a:lnTo>
                  <a:pt x="145" y="82"/>
                </a:lnTo>
                <a:lnTo>
                  <a:pt x="146" y="82"/>
                </a:lnTo>
                <a:lnTo>
                  <a:pt x="146" y="81"/>
                </a:lnTo>
                <a:lnTo>
                  <a:pt x="146" y="81"/>
                </a:lnTo>
                <a:lnTo>
                  <a:pt x="146" y="81"/>
                </a:lnTo>
                <a:lnTo>
                  <a:pt x="146" y="81"/>
                </a:lnTo>
                <a:lnTo>
                  <a:pt x="147" y="80"/>
                </a:lnTo>
                <a:lnTo>
                  <a:pt x="147" y="80"/>
                </a:lnTo>
                <a:lnTo>
                  <a:pt x="147" y="80"/>
                </a:lnTo>
                <a:lnTo>
                  <a:pt x="147" y="79"/>
                </a:lnTo>
                <a:lnTo>
                  <a:pt x="147" y="79"/>
                </a:lnTo>
                <a:lnTo>
                  <a:pt x="147" y="79"/>
                </a:lnTo>
                <a:lnTo>
                  <a:pt x="147" y="78"/>
                </a:lnTo>
                <a:lnTo>
                  <a:pt x="147" y="78"/>
                </a:lnTo>
                <a:lnTo>
                  <a:pt x="148" y="78"/>
                </a:lnTo>
                <a:lnTo>
                  <a:pt x="148" y="77"/>
                </a:lnTo>
                <a:lnTo>
                  <a:pt x="148" y="77"/>
                </a:lnTo>
                <a:lnTo>
                  <a:pt x="148" y="77"/>
                </a:lnTo>
                <a:lnTo>
                  <a:pt x="148" y="76"/>
                </a:lnTo>
                <a:lnTo>
                  <a:pt x="149" y="76"/>
                </a:lnTo>
                <a:lnTo>
                  <a:pt x="149" y="76"/>
                </a:lnTo>
                <a:lnTo>
                  <a:pt x="149" y="76"/>
                </a:lnTo>
                <a:lnTo>
                  <a:pt x="149" y="75"/>
                </a:lnTo>
                <a:lnTo>
                  <a:pt x="150" y="75"/>
                </a:lnTo>
                <a:lnTo>
                  <a:pt x="150" y="75"/>
                </a:lnTo>
                <a:lnTo>
                  <a:pt x="150" y="75"/>
                </a:lnTo>
                <a:lnTo>
                  <a:pt x="150" y="74"/>
                </a:lnTo>
                <a:lnTo>
                  <a:pt x="151" y="74"/>
                </a:lnTo>
                <a:lnTo>
                  <a:pt x="151" y="74"/>
                </a:lnTo>
                <a:lnTo>
                  <a:pt x="151" y="74"/>
                </a:lnTo>
                <a:lnTo>
                  <a:pt x="151" y="73"/>
                </a:lnTo>
                <a:lnTo>
                  <a:pt x="151" y="73"/>
                </a:lnTo>
                <a:lnTo>
                  <a:pt x="151" y="73"/>
                </a:lnTo>
                <a:lnTo>
                  <a:pt x="152" y="73"/>
                </a:lnTo>
                <a:lnTo>
                  <a:pt x="152" y="73"/>
                </a:lnTo>
                <a:lnTo>
                  <a:pt x="152" y="72"/>
                </a:lnTo>
                <a:lnTo>
                  <a:pt x="153" y="72"/>
                </a:lnTo>
                <a:lnTo>
                  <a:pt x="153" y="72"/>
                </a:lnTo>
                <a:lnTo>
                  <a:pt x="154" y="71"/>
                </a:lnTo>
                <a:lnTo>
                  <a:pt x="154" y="70"/>
                </a:lnTo>
                <a:lnTo>
                  <a:pt x="155" y="70"/>
                </a:lnTo>
                <a:lnTo>
                  <a:pt x="155" y="70"/>
                </a:lnTo>
                <a:lnTo>
                  <a:pt x="156" y="70"/>
                </a:lnTo>
                <a:lnTo>
                  <a:pt x="156" y="69"/>
                </a:lnTo>
                <a:lnTo>
                  <a:pt x="156" y="69"/>
                </a:lnTo>
                <a:lnTo>
                  <a:pt x="156" y="68"/>
                </a:lnTo>
                <a:lnTo>
                  <a:pt x="156" y="68"/>
                </a:lnTo>
                <a:lnTo>
                  <a:pt x="157" y="67"/>
                </a:lnTo>
                <a:lnTo>
                  <a:pt x="157" y="67"/>
                </a:lnTo>
                <a:lnTo>
                  <a:pt x="158" y="66"/>
                </a:lnTo>
                <a:lnTo>
                  <a:pt x="158" y="66"/>
                </a:lnTo>
                <a:lnTo>
                  <a:pt x="159" y="66"/>
                </a:lnTo>
                <a:lnTo>
                  <a:pt x="159" y="65"/>
                </a:lnTo>
                <a:lnTo>
                  <a:pt x="160" y="65"/>
                </a:lnTo>
                <a:lnTo>
                  <a:pt x="160" y="65"/>
                </a:lnTo>
                <a:lnTo>
                  <a:pt x="160" y="64"/>
                </a:lnTo>
                <a:lnTo>
                  <a:pt x="160" y="64"/>
                </a:lnTo>
                <a:lnTo>
                  <a:pt x="160" y="63"/>
                </a:lnTo>
                <a:lnTo>
                  <a:pt x="160" y="63"/>
                </a:lnTo>
                <a:lnTo>
                  <a:pt x="160" y="62"/>
                </a:lnTo>
                <a:lnTo>
                  <a:pt x="161" y="62"/>
                </a:lnTo>
                <a:lnTo>
                  <a:pt x="161" y="62"/>
                </a:lnTo>
                <a:lnTo>
                  <a:pt x="162" y="62"/>
                </a:lnTo>
                <a:lnTo>
                  <a:pt x="162" y="61"/>
                </a:lnTo>
                <a:lnTo>
                  <a:pt x="163" y="61"/>
                </a:lnTo>
                <a:lnTo>
                  <a:pt x="163" y="61"/>
                </a:lnTo>
                <a:lnTo>
                  <a:pt x="164" y="61"/>
                </a:lnTo>
                <a:lnTo>
                  <a:pt x="164" y="60"/>
                </a:lnTo>
                <a:lnTo>
                  <a:pt x="164" y="60"/>
                </a:lnTo>
                <a:lnTo>
                  <a:pt x="164" y="59"/>
                </a:lnTo>
                <a:lnTo>
                  <a:pt x="164" y="59"/>
                </a:lnTo>
                <a:lnTo>
                  <a:pt x="165" y="58"/>
                </a:lnTo>
                <a:lnTo>
                  <a:pt x="165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8"/>
                </a:lnTo>
                <a:lnTo>
                  <a:pt x="167" y="58"/>
                </a:lnTo>
                <a:lnTo>
                  <a:pt x="168" y="58"/>
                </a:lnTo>
                <a:lnTo>
                  <a:pt x="168" y="58"/>
                </a:lnTo>
                <a:lnTo>
                  <a:pt x="169" y="57"/>
                </a:lnTo>
                <a:lnTo>
                  <a:pt x="169" y="57"/>
                </a:lnTo>
                <a:lnTo>
                  <a:pt x="170" y="57"/>
                </a:lnTo>
                <a:lnTo>
                  <a:pt x="170" y="58"/>
                </a:lnTo>
                <a:lnTo>
                  <a:pt x="170" y="58"/>
                </a:lnTo>
                <a:lnTo>
                  <a:pt x="170" y="58"/>
                </a:lnTo>
                <a:lnTo>
                  <a:pt x="170" y="59"/>
                </a:lnTo>
                <a:lnTo>
                  <a:pt x="171" y="59"/>
                </a:lnTo>
                <a:lnTo>
                  <a:pt x="171" y="59"/>
                </a:lnTo>
                <a:lnTo>
                  <a:pt x="172" y="59"/>
                </a:lnTo>
                <a:lnTo>
                  <a:pt x="172" y="59"/>
                </a:lnTo>
                <a:lnTo>
                  <a:pt x="172" y="59"/>
                </a:lnTo>
                <a:lnTo>
                  <a:pt x="172" y="60"/>
                </a:lnTo>
                <a:lnTo>
                  <a:pt x="173" y="60"/>
                </a:lnTo>
                <a:lnTo>
                  <a:pt x="173" y="60"/>
                </a:lnTo>
                <a:lnTo>
                  <a:pt x="174" y="60"/>
                </a:lnTo>
                <a:lnTo>
                  <a:pt x="174" y="60"/>
                </a:lnTo>
                <a:lnTo>
                  <a:pt x="175" y="60"/>
                </a:lnTo>
                <a:lnTo>
                  <a:pt x="175" y="61"/>
                </a:lnTo>
                <a:lnTo>
                  <a:pt x="175" y="61"/>
                </a:lnTo>
                <a:lnTo>
                  <a:pt x="175" y="61"/>
                </a:lnTo>
                <a:lnTo>
                  <a:pt x="176" y="61"/>
                </a:lnTo>
                <a:lnTo>
                  <a:pt x="176" y="61"/>
                </a:lnTo>
                <a:lnTo>
                  <a:pt x="176" y="61"/>
                </a:lnTo>
                <a:lnTo>
                  <a:pt x="176" y="62"/>
                </a:lnTo>
                <a:lnTo>
                  <a:pt x="177" y="62"/>
                </a:lnTo>
                <a:lnTo>
                  <a:pt x="177" y="62"/>
                </a:lnTo>
                <a:lnTo>
                  <a:pt x="178" y="62"/>
                </a:lnTo>
                <a:lnTo>
                  <a:pt x="178" y="63"/>
                </a:lnTo>
                <a:lnTo>
                  <a:pt x="178" y="63"/>
                </a:lnTo>
                <a:lnTo>
                  <a:pt x="178" y="64"/>
                </a:lnTo>
                <a:lnTo>
                  <a:pt x="179" y="65"/>
                </a:lnTo>
                <a:lnTo>
                  <a:pt x="179" y="66"/>
                </a:lnTo>
                <a:lnTo>
                  <a:pt x="179" y="66"/>
                </a:lnTo>
                <a:lnTo>
                  <a:pt x="180" y="66"/>
                </a:lnTo>
                <a:lnTo>
                  <a:pt x="180" y="66"/>
                </a:lnTo>
                <a:lnTo>
                  <a:pt x="181" y="66"/>
                </a:lnTo>
                <a:lnTo>
                  <a:pt x="181" y="66"/>
                </a:lnTo>
                <a:lnTo>
                  <a:pt x="181" y="66"/>
                </a:lnTo>
                <a:lnTo>
                  <a:pt x="181" y="66"/>
                </a:lnTo>
                <a:lnTo>
                  <a:pt x="182" y="66"/>
                </a:lnTo>
                <a:lnTo>
                  <a:pt x="182" y="66"/>
                </a:lnTo>
                <a:lnTo>
                  <a:pt x="183" y="66"/>
                </a:lnTo>
                <a:lnTo>
                  <a:pt x="183" y="66"/>
                </a:lnTo>
                <a:lnTo>
                  <a:pt x="183" y="66"/>
                </a:lnTo>
                <a:lnTo>
                  <a:pt x="183" y="66"/>
                </a:lnTo>
                <a:lnTo>
                  <a:pt x="183" y="67"/>
                </a:lnTo>
                <a:lnTo>
                  <a:pt x="184" y="67"/>
                </a:lnTo>
                <a:lnTo>
                  <a:pt x="184" y="67"/>
                </a:lnTo>
                <a:lnTo>
                  <a:pt x="184" y="66"/>
                </a:lnTo>
                <a:lnTo>
                  <a:pt x="185" y="66"/>
                </a:lnTo>
                <a:lnTo>
                  <a:pt x="185" y="66"/>
                </a:lnTo>
                <a:lnTo>
                  <a:pt x="185" y="66"/>
                </a:lnTo>
                <a:lnTo>
                  <a:pt x="185" y="65"/>
                </a:lnTo>
                <a:lnTo>
                  <a:pt x="186" y="65"/>
                </a:lnTo>
                <a:lnTo>
                  <a:pt x="186" y="65"/>
                </a:lnTo>
                <a:lnTo>
                  <a:pt x="186" y="66"/>
                </a:lnTo>
                <a:lnTo>
                  <a:pt x="187" y="66"/>
                </a:lnTo>
                <a:lnTo>
                  <a:pt x="187" y="65"/>
                </a:lnTo>
                <a:lnTo>
                  <a:pt x="187" y="65"/>
                </a:lnTo>
                <a:lnTo>
                  <a:pt x="187" y="65"/>
                </a:lnTo>
                <a:lnTo>
                  <a:pt x="187" y="64"/>
                </a:lnTo>
                <a:lnTo>
                  <a:pt x="188" y="64"/>
                </a:lnTo>
                <a:lnTo>
                  <a:pt x="188" y="64"/>
                </a:lnTo>
                <a:lnTo>
                  <a:pt x="189" y="64"/>
                </a:lnTo>
                <a:lnTo>
                  <a:pt x="189" y="63"/>
                </a:lnTo>
                <a:lnTo>
                  <a:pt x="189" y="63"/>
                </a:lnTo>
                <a:lnTo>
                  <a:pt x="189" y="62"/>
                </a:lnTo>
                <a:lnTo>
                  <a:pt x="189" y="62"/>
                </a:lnTo>
                <a:lnTo>
                  <a:pt x="189" y="61"/>
                </a:lnTo>
                <a:lnTo>
                  <a:pt x="189" y="61"/>
                </a:lnTo>
                <a:lnTo>
                  <a:pt x="189" y="61"/>
                </a:lnTo>
                <a:lnTo>
                  <a:pt x="189" y="61"/>
                </a:lnTo>
                <a:lnTo>
                  <a:pt x="189" y="60"/>
                </a:lnTo>
                <a:lnTo>
                  <a:pt x="189" y="60"/>
                </a:lnTo>
                <a:lnTo>
                  <a:pt x="190" y="60"/>
                </a:lnTo>
                <a:lnTo>
                  <a:pt x="190" y="60"/>
                </a:lnTo>
                <a:lnTo>
                  <a:pt x="190" y="60"/>
                </a:lnTo>
                <a:lnTo>
                  <a:pt x="191" y="60"/>
                </a:lnTo>
                <a:lnTo>
                  <a:pt x="191" y="60"/>
                </a:lnTo>
                <a:lnTo>
                  <a:pt x="191" y="59"/>
                </a:lnTo>
                <a:lnTo>
                  <a:pt x="192" y="59"/>
                </a:lnTo>
                <a:lnTo>
                  <a:pt x="192" y="59"/>
                </a:lnTo>
                <a:lnTo>
                  <a:pt x="192" y="58"/>
                </a:lnTo>
                <a:lnTo>
                  <a:pt x="193" y="58"/>
                </a:lnTo>
                <a:lnTo>
                  <a:pt x="193" y="58"/>
                </a:lnTo>
                <a:lnTo>
                  <a:pt x="193" y="57"/>
                </a:lnTo>
                <a:lnTo>
                  <a:pt x="193" y="57"/>
                </a:lnTo>
                <a:lnTo>
                  <a:pt x="193" y="57"/>
                </a:lnTo>
                <a:lnTo>
                  <a:pt x="193" y="57"/>
                </a:lnTo>
                <a:lnTo>
                  <a:pt x="193" y="56"/>
                </a:lnTo>
                <a:lnTo>
                  <a:pt x="193" y="56"/>
                </a:lnTo>
                <a:lnTo>
                  <a:pt x="193" y="55"/>
                </a:lnTo>
                <a:lnTo>
                  <a:pt x="193" y="55"/>
                </a:lnTo>
                <a:lnTo>
                  <a:pt x="193" y="55"/>
                </a:lnTo>
                <a:lnTo>
                  <a:pt x="194" y="54"/>
                </a:lnTo>
                <a:lnTo>
                  <a:pt x="193" y="54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2"/>
                </a:lnTo>
                <a:lnTo>
                  <a:pt x="194" y="52"/>
                </a:lnTo>
                <a:lnTo>
                  <a:pt x="194" y="52"/>
                </a:lnTo>
                <a:lnTo>
                  <a:pt x="194" y="51"/>
                </a:lnTo>
                <a:lnTo>
                  <a:pt x="194" y="51"/>
                </a:lnTo>
                <a:lnTo>
                  <a:pt x="194" y="51"/>
                </a:lnTo>
                <a:lnTo>
                  <a:pt x="195" y="51"/>
                </a:lnTo>
                <a:lnTo>
                  <a:pt x="195" y="51"/>
                </a:lnTo>
                <a:lnTo>
                  <a:pt x="195" y="51"/>
                </a:lnTo>
                <a:lnTo>
                  <a:pt x="195" y="50"/>
                </a:lnTo>
                <a:lnTo>
                  <a:pt x="195" y="50"/>
                </a:lnTo>
                <a:lnTo>
                  <a:pt x="195" y="50"/>
                </a:lnTo>
                <a:lnTo>
                  <a:pt x="196" y="50"/>
                </a:lnTo>
                <a:lnTo>
                  <a:pt x="196" y="49"/>
                </a:lnTo>
                <a:lnTo>
                  <a:pt x="196" y="49"/>
                </a:lnTo>
                <a:lnTo>
                  <a:pt x="197" y="49"/>
                </a:lnTo>
                <a:lnTo>
                  <a:pt x="197" y="49"/>
                </a:lnTo>
                <a:lnTo>
                  <a:pt x="196" y="49"/>
                </a:lnTo>
                <a:lnTo>
                  <a:pt x="196" y="49"/>
                </a:lnTo>
                <a:lnTo>
                  <a:pt x="196" y="48"/>
                </a:lnTo>
                <a:lnTo>
                  <a:pt x="197" y="48"/>
                </a:lnTo>
                <a:lnTo>
                  <a:pt x="197" y="48"/>
                </a:lnTo>
                <a:lnTo>
                  <a:pt x="196" y="48"/>
                </a:lnTo>
                <a:lnTo>
                  <a:pt x="196" y="48"/>
                </a:lnTo>
                <a:lnTo>
                  <a:pt x="196" y="48"/>
                </a:lnTo>
                <a:lnTo>
                  <a:pt x="196" y="47"/>
                </a:lnTo>
                <a:lnTo>
                  <a:pt x="196" y="47"/>
                </a:lnTo>
                <a:lnTo>
                  <a:pt x="195" y="47"/>
                </a:lnTo>
                <a:lnTo>
                  <a:pt x="195" y="46"/>
                </a:lnTo>
                <a:lnTo>
                  <a:pt x="196" y="46"/>
                </a:lnTo>
                <a:lnTo>
                  <a:pt x="195" y="45"/>
                </a:lnTo>
                <a:lnTo>
                  <a:pt x="195" y="45"/>
                </a:lnTo>
                <a:lnTo>
                  <a:pt x="195" y="44"/>
                </a:lnTo>
                <a:lnTo>
                  <a:pt x="195" y="44"/>
                </a:lnTo>
                <a:lnTo>
                  <a:pt x="196" y="44"/>
                </a:lnTo>
                <a:lnTo>
                  <a:pt x="196" y="44"/>
                </a:lnTo>
                <a:lnTo>
                  <a:pt x="196" y="43"/>
                </a:lnTo>
                <a:lnTo>
                  <a:pt x="197" y="43"/>
                </a:lnTo>
                <a:lnTo>
                  <a:pt x="197" y="43"/>
                </a:lnTo>
                <a:lnTo>
                  <a:pt x="197" y="42"/>
                </a:lnTo>
                <a:lnTo>
                  <a:pt x="198" y="42"/>
                </a:lnTo>
                <a:lnTo>
                  <a:pt x="198" y="42"/>
                </a:lnTo>
                <a:lnTo>
                  <a:pt x="199" y="41"/>
                </a:lnTo>
                <a:lnTo>
                  <a:pt x="199" y="41"/>
                </a:lnTo>
                <a:lnTo>
                  <a:pt x="199" y="41"/>
                </a:lnTo>
                <a:lnTo>
                  <a:pt x="199" y="40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1" y="40"/>
                </a:lnTo>
                <a:lnTo>
                  <a:pt x="201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3" y="39"/>
                </a:lnTo>
                <a:lnTo>
                  <a:pt x="203" y="39"/>
                </a:lnTo>
                <a:lnTo>
                  <a:pt x="204" y="39"/>
                </a:lnTo>
                <a:lnTo>
                  <a:pt x="204" y="38"/>
                </a:lnTo>
                <a:lnTo>
                  <a:pt x="204" y="38"/>
                </a:lnTo>
                <a:lnTo>
                  <a:pt x="205" y="38"/>
                </a:lnTo>
                <a:lnTo>
                  <a:pt x="205" y="38"/>
                </a:lnTo>
                <a:lnTo>
                  <a:pt x="205" y="38"/>
                </a:lnTo>
                <a:lnTo>
                  <a:pt x="205" y="38"/>
                </a:lnTo>
                <a:lnTo>
                  <a:pt x="206" y="38"/>
                </a:lnTo>
                <a:lnTo>
                  <a:pt x="206" y="38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10" y="39"/>
                </a:lnTo>
                <a:lnTo>
                  <a:pt x="210" y="39"/>
                </a:lnTo>
                <a:lnTo>
                  <a:pt x="210" y="40"/>
                </a:lnTo>
                <a:lnTo>
                  <a:pt x="211" y="40"/>
                </a:lnTo>
                <a:lnTo>
                  <a:pt x="211" y="40"/>
                </a:lnTo>
                <a:lnTo>
                  <a:pt x="212" y="40"/>
                </a:lnTo>
                <a:lnTo>
                  <a:pt x="212" y="40"/>
                </a:lnTo>
                <a:lnTo>
                  <a:pt x="213" y="40"/>
                </a:lnTo>
                <a:lnTo>
                  <a:pt x="213" y="40"/>
                </a:lnTo>
                <a:lnTo>
                  <a:pt x="213" y="40"/>
                </a:lnTo>
                <a:lnTo>
                  <a:pt x="214" y="40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5" y="39"/>
                </a:lnTo>
                <a:lnTo>
                  <a:pt x="215" y="38"/>
                </a:lnTo>
                <a:lnTo>
                  <a:pt x="215" y="38"/>
                </a:lnTo>
                <a:lnTo>
                  <a:pt x="215" y="38"/>
                </a:lnTo>
                <a:lnTo>
                  <a:pt x="215" y="38"/>
                </a:lnTo>
                <a:lnTo>
                  <a:pt x="215" y="38"/>
                </a:lnTo>
                <a:lnTo>
                  <a:pt x="216" y="37"/>
                </a:lnTo>
                <a:lnTo>
                  <a:pt x="216" y="37"/>
                </a:lnTo>
                <a:lnTo>
                  <a:pt x="217" y="37"/>
                </a:lnTo>
                <a:lnTo>
                  <a:pt x="217" y="37"/>
                </a:lnTo>
                <a:lnTo>
                  <a:pt x="218" y="37"/>
                </a:lnTo>
                <a:lnTo>
                  <a:pt x="218" y="36"/>
                </a:lnTo>
                <a:lnTo>
                  <a:pt x="218" y="36"/>
                </a:lnTo>
                <a:lnTo>
                  <a:pt x="218" y="36"/>
                </a:lnTo>
                <a:lnTo>
                  <a:pt x="219" y="36"/>
                </a:lnTo>
                <a:lnTo>
                  <a:pt x="219" y="37"/>
                </a:lnTo>
                <a:lnTo>
                  <a:pt x="219" y="36"/>
                </a:lnTo>
                <a:lnTo>
                  <a:pt x="220" y="36"/>
                </a:lnTo>
                <a:lnTo>
                  <a:pt x="220" y="36"/>
                </a:lnTo>
                <a:lnTo>
                  <a:pt x="220" y="37"/>
                </a:lnTo>
                <a:lnTo>
                  <a:pt x="221" y="37"/>
                </a:lnTo>
                <a:lnTo>
                  <a:pt x="221" y="37"/>
                </a:lnTo>
                <a:lnTo>
                  <a:pt x="222" y="37"/>
                </a:lnTo>
                <a:lnTo>
                  <a:pt x="222" y="37"/>
                </a:lnTo>
                <a:lnTo>
                  <a:pt x="222" y="37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5"/>
                </a:lnTo>
                <a:lnTo>
                  <a:pt x="222" y="35"/>
                </a:lnTo>
                <a:lnTo>
                  <a:pt x="222" y="35"/>
                </a:lnTo>
                <a:lnTo>
                  <a:pt x="222" y="34"/>
                </a:lnTo>
                <a:lnTo>
                  <a:pt x="222" y="34"/>
                </a:lnTo>
                <a:lnTo>
                  <a:pt x="222" y="34"/>
                </a:lnTo>
                <a:lnTo>
                  <a:pt x="222" y="33"/>
                </a:lnTo>
                <a:lnTo>
                  <a:pt x="222" y="33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1"/>
                </a:lnTo>
                <a:lnTo>
                  <a:pt x="223" y="31"/>
                </a:lnTo>
                <a:lnTo>
                  <a:pt x="223" y="31"/>
                </a:lnTo>
                <a:lnTo>
                  <a:pt x="223" y="31"/>
                </a:lnTo>
                <a:lnTo>
                  <a:pt x="224" y="30"/>
                </a:lnTo>
                <a:lnTo>
                  <a:pt x="224" y="30"/>
                </a:lnTo>
                <a:lnTo>
                  <a:pt x="224" y="30"/>
                </a:lnTo>
                <a:lnTo>
                  <a:pt x="224" y="29"/>
                </a:lnTo>
                <a:lnTo>
                  <a:pt x="225" y="29"/>
                </a:lnTo>
                <a:lnTo>
                  <a:pt x="225" y="29"/>
                </a:lnTo>
                <a:lnTo>
                  <a:pt x="226" y="29"/>
                </a:lnTo>
                <a:lnTo>
                  <a:pt x="226" y="29"/>
                </a:lnTo>
                <a:lnTo>
                  <a:pt x="226" y="29"/>
                </a:lnTo>
                <a:lnTo>
                  <a:pt x="226" y="29"/>
                </a:lnTo>
                <a:lnTo>
                  <a:pt x="227" y="29"/>
                </a:lnTo>
                <a:lnTo>
                  <a:pt x="227" y="29"/>
                </a:lnTo>
                <a:lnTo>
                  <a:pt x="227" y="28"/>
                </a:lnTo>
                <a:lnTo>
                  <a:pt x="228" y="28"/>
                </a:lnTo>
                <a:lnTo>
                  <a:pt x="228" y="28"/>
                </a:lnTo>
                <a:lnTo>
                  <a:pt x="228" y="28"/>
                </a:lnTo>
                <a:lnTo>
                  <a:pt x="229" y="28"/>
                </a:lnTo>
                <a:lnTo>
                  <a:pt x="229" y="28"/>
                </a:lnTo>
                <a:lnTo>
                  <a:pt x="230" y="27"/>
                </a:lnTo>
                <a:lnTo>
                  <a:pt x="230" y="27"/>
                </a:lnTo>
                <a:lnTo>
                  <a:pt x="230" y="27"/>
                </a:lnTo>
                <a:lnTo>
                  <a:pt x="231" y="26"/>
                </a:lnTo>
                <a:lnTo>
                  <a:pt x="231" y="26"/>
                </a:lnTo>
                <a:lnTo>
                  <a:pt x="231" y="26"/>
                </a:lnTo>
                <a:lnTo>
                  <a:pt x="232" y="26"/>
                </a:lnTo>
                <a:lnTo>
                  <a:pt x="232" y="25"/>
                </a:lnTo>
                <a:lnTo>
                  <a:pt x="232" y="25"/>
                </a:lnTo>
                <a:lnTo>
                  <a:pt x="232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3"/>
                </a:lnTo>
                <a:lnTo>
                  <a:pt x="234" y="23"/>
                </a:lnTo>
                <a:lnTo>
                  <a:pt x="234" y="23"/>
                </a:lnTo>
                <a:lnTo>
                  <a:pt x="234" y="23"/>
                </a:lnTo>
                <a:lnTo>
                  <a:pt x="234" y="23"/>
                </a:lnTo>
                <a:lnTo>
                  <a:pt x="234" y="22"/>
                </a:lnTo>
                <a:lnTo>
                  <a:pt x="234" y="22"/>
                </a:lnTo>
                <a:lnTo>
                  <a:pt x="235" y="21"/>
                </a:lnTo>
                <a:lnTo>
                  <a:pt x="235" y="21"/>
                </a:lnTo>
                <a:lnTo>
                  <a:pt x="235" y="21"/>
                </a:lnTo>
                <a:lnTo>
                  <a:pt x="235" y="20"/>
                </a:lnTo>
                <a:lnTo>
                  <a:pt x="235" y="20"/>
                </a:lnTo>
                <a:lnTo>
                  <a:pt x="236" y="20"/>
                </a:lnTo>
                <a:lnTo>
                  <a:pt x="236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8"/>
                </a:lnTo>
                <a:lnTo>
                  <a:pt x="236" y="18"/>
                </a:lnTo>
                <a:lnTo>
                  <a:pt x="236" y="18"/>
                </a:lnTo>
                <a:lnTo>
                  <a:pt x="236" y="17"/>
                </a:lnTo>
                <a:lnTo>
                  <a:pt x="236" y="17"/>
                </a:lnTo>
                <a:lnTo>
                  <a:pt x="236" y="17"/>
                </a:lnTo>
                <a:lnTo>
                  <a:pt x="236" y="17"/>
                </a:lnTo>
                <a:lnTo>
                  <a:pt x="236" y="16"/>
                </a:lnTo>
                <a:lnTo>
                  <a:pt x="236" y="16"/>
                </a:lnTo>
                <a:lnTo>
                  <a:pt x="236" y="15"/>
                </a:lnTo>
                <a:lnTo>
                  <a:pt x="236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4"/>
                </a:lnTo>
                <a:lnTo>
                  <a:pt x="235" y="14"/>
                </a:lnTo>
                <a:lnTo>
                  <a:pt x="235" y="13"/>
                </a:lnTo>
                <a:lnTo>
                  <a:pt x="235" y="12"/>
                </a:lnTo>
                <a:lnTo>
                  <a:pt x="235" y="12"/>
                </a:lnTo>
                <a:lnTo>
                  <a:pt x="235" y="11"/>
                </a:lnTo>
                <a:lnTo>
                  <a:pt x="236" y="11"/>
                </a:lnTo>
                <a:lnTo>
                  <a:pt x="236" y="11"/>
                </a:lnTo>
                <a:lnTo>
                  <a:pt x="237" y="11"/>
                </a:lnTo>
                <a:lnTo>
                  <a:pt x="237" y="10"/>
                </a:lnTo>
                <a:lnTo>
                  <a:pt x="237" y="10"/>
                </a:lnTo>
                <a:lnTo>
                  <a:pt x="237" y="10"/>
                </a:lnTo>
                <a:lnTo>
                  <a:pt x="237" y="9"/>
                </a:lnTo>
                <a:lnTo>
                  <a:pt x="237" y="9"/>
                </a:lnTo>
                <a:lnTo>
                  <a:pt x="237" y="9"/>
                </a:lnTo>
                <a:lnTo>
                  <a:pt x="238" y="9"/>
                </a:lnTo>
                <a:lnTo>
                  <a:pt x="238" y="9"/>
                </a:lnTo>
                <a:lnTo>
                  <a:pt x="239" y="9"/>
                </a:lnTo>
                <a:lnTo>
                  <a:pt x="239" y="9"/>
                </a:lnTo>
                <a:lnTo>
                  <a:pt x="239" y="9"/>
                </a:lnTo>
                <a:lnTo>
                  <a:pt x="240" y="9"/>
                </a:lnTo>
                <a:lnTo>
                  <a:pt x="240" y="9"/>
                </a:lnTo>
                <a:lnTo>
                  <a:pt x="240" y="9"/>
                </a:lnTo>
                <a:lnTo>
                  <a:pt x="240" y="10"/>
                </a:lnTo>
                <a:lnTo>
                  <a:pt x="241" y="10"/>
                </a:lnTo>
                <a:lnTo>
                  <a:pt x="241" y="11"/>
                </a:lnTo>
                <a:lnTo>
                  <a:pt x="241" y="11"/>
                </a:lnTo>
                <a:lnTo>
                  <a:pt x="241" y="11"/>
                </a:lnTo>
                <a:lnTo>
                  <a:pt x="241" y="11"/>
                </a:lnTo>
                <a:lnTo>
                  <a:pt x="242" y="11"/>
                </a:lnTo>
                <a:lnTo>
                  <a:pt x="242" y="11"/>
                </a:lnTo>
                <a:lnTo>
                  <a:pt x="243" y="11"/>
                </a:lnTo>
                <a:lnTo>
                  <a:pt x="243" y="11"/>
                </a:lnTo>
                <a:lnTo>
                  <a:pt x="243" y="11"/>
                </a:lnTo>
                <a:lnTo>
                  <a:pt x="243" y="11"/>
                </a:lnTo>
                <a:lnTo>
                  <a:pt x="244" y="11"/>
                </a:lnTo>
                <a:lnTo>
                  <a:pt x="244" y="10"/>
                </a:lnTo>
                <a:lnTo>
                  <a:pt x="245" y="10"/>
                </a:lnTo>
                <a:lnTo>
                  <a:pt x="245" y="10"/>
                </a:lnTo>
                <a:lnTo>
                  <a:pt x="245" y="10"/>
                </a:lnTo>
                <a:lnTo>
                  <a:pt x="245" y="9"/>
                </a:lnTo>
                <a:lnTo>
                  <a:pt x="246" y="9"/>
                </a:lnTo>
                <a:lnTo>
                  <a:pt x="246" y="9"/>
                </a:lnTo>
                <a:lnTo>
                  <a:pt x="247" y="9"/>
                </a:lnTo>
                <a:lnTo>
                  <a:pt x="247" y="9"/>
                </a:lnTo>
                <a:lnTo>
                  <a:pt x="247" y="9"/>
                </a:lnTo>
                <a:lnTo>
                  <a:pt x="247" y="9"/>
                </a:lnTo>
                <a:lnTo>
                  <a:pt x="247" y="10"/>
                </a:lnTo>
                <a:lnTo>
                  <a:pt x="247" y="9"/>
                </a:lnTo>
                <a:lnTo>
                  <a:pt x="248" y="9"/>
                </a:lnTo>
                <a:lnTo>
                  <a:pt x="248" y="9"/>
                </a:lnTo>
                <a:lnTo>
                  <a:pt x="248" y="9"/>
                </a:lnTo>
                <a:lnTo>
                  <a:pt x="248" y="8"/>
                </a:lnTo>
                <a:lnTo>
                  <a:pt x="249" y="8"/>
                </a:lnTo>
                <a:lnTo>
                  <a:pt x="249" y="8"/>
                </a:lnTo>
                <a:lnTo>
                  <a:pt x="249" y="8"/>
                </a:lnTo>
                <a:lnTo>
                  <a:pt x="250" y="8"/>
                </a:lnTo>
                <a:lnTo>
                  <a:pt x="250" y="8"/>
                </a:lnTo>
                <a:lnTo>
                  <a:pt x="251" y="8"/>
                </a:lnTo>
                <a:lnTo>
                  <a:pt x="251" y="8"/>
                </a:lnTo>
                <a:lnTo>
                  <a:pt x="251" y="8"/>
                </a:lnTo>
                <a:lnTo>
                  <a:pt x="252" y="8"/>
                </a:lnTo>
                <a:lnTo>
                  <a:pt x="252" y="9"/>
                </a:lnTo>
                <a:lnTo>
                  <a:pt x="252" y="9"/>
                </a:lnTo>
                <a:lnTo>
                  <a:pt x="253" y="9"/>
                </a:lnTo>
                <a:lnTo>
                  <a:pt x="253" y="9"/>
                </a:lnTo>
                <a:lnTo>
                  <a:pt x="254" y="9"/>
                </a:lnTo>
                <a:lnTo>
                  <a:pt x="254" y="8"/>
                </a:lnTo>
                <a:lnTo>
                  <a:pt x="254" y="8"/>
                </a:lnTo>
                <a:lnTo>
                  <a:pt x="254" y="8"/>
                </a:lnTo>
                <a:lnTo>
                  <a:pt x="255" y="8"/>
                </a:lnTo>
                <a:lnTo>
                  <a:pt x="255" y="8"/>
                </a:lnTo>
                <a:lnTo>
                  <a:pt x="255" y="8"/>
                </a:lnTo>
                <a:lnTo>
                  <a:pt x="255" y="8"/>
                </a:lnTo>
                <a:lnTo>
                  <a:pt x="255" y="9"/>
                </a:lnTo>
                <a:lnTo>
                  <a:pt x="256" y="9"/>
                </a:lnTo>
                <a:lnTo>
                  <a:pt x="256" y="9"/>
                </a:lnTo>
                <a:lnTo>
                  <a:pt x="257" y="9"/>
                </a:lnTo>
                <a:lnTo>
                  <a:pt x="257" y="9"/>
                </a:lnTo>
                <a:lnTo>
                  <a:pt x="257" y="9"/>
                </a:lnTo>
                <a:lnTo>
                  <a:pt x="258" y="9"/>
                </a:lnTo>
                <a:lnTo>
                  <a:pt x="258" y="9"/>
                </a:lnTo>
                <a:lnTo>
                  <a:pt x="258" y="9"/>
                </a:lnTo>
                <a:lnTo>
                  <a:pt x="258" y="8"/>
                </a:lnTo>
                <a:lnTo>
                  <a:pt x="259" y="8"/>
                </a:lnTo>
                <a:lnTo>
                  <a:pt x="259" y="7"/>
                </a:lnTo>
                <a:lnTo>
                  <a:pt x="259" y="7"/>
                </a:lnTo>
                <a:lnTo>
                  <a:pt x="259" y="7"/>
                </a:lnTo>
                <a:lnTo>
                  <a:pt x="259" y="7"/>
                </a:lnTo>
                <a:lnTo>
                  <a:pt x="260" y="7"/>
                </a:lnTo>
                <a:lnTo>
                  <a:pt x="260" y="6"/>
                </a:lnTo>
                <a:lnTo>
                  <a:pt x="260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3" y="6"/>
                </a:lnTo>
                <a:lnTo>
                  <a:pt x="263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6" y="6"/>
                </a:lnTo>
                <a:lnTo>
                  <a:pt x="266" y="5"/>
                </a:lnTo>
                <a:lnTo>
                  <a:pt x="266" y="5"/>
                </a:lnTo>
                <a:lnTo>
                  <a:pt x="267" y="5"/>
                </a:lnTo>
                <a:lnTo>
                  <a:pt x="267" y="6"/>
                </a:lnTo>
                <a:lnTo>
                  <a:pt x="268" y="6"/>
                </a:lnTo>
                <a:lnTo>
                  <a:pt x="268" y="6"/>
                </a:lnTo>
                <a:lnTo>
                  <a:pt x="268" y="6"/>
                </a:lnTo>
                <a:lnTo>
                  <a:pt x="268" y="6"/>
                </a:lnTo>
                <a:lnTo>
                  <a:pt x="268" y="7"/>
                </a:lnTo>
                <a:lnTo>
                  <a:pt x="268" y="7"/>
                </a:lnTo>
                <a:lnTo>
                  <a:pt x="269" y="7"/>
                </a:lnTo>
                <a:lnTo>
                  <a:pt x="269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1" y="7"/>
                </a:lnTo>
                <a:lnTo>
                  <a:pt x="272" y="7"/>
                </a:lnTo>
                <a:lnTo>
                  <a:pt x="272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3" y="7"/>
                </a:lnTo>
                <a:lnTo>
                  <a:pt x="273" y="7"/>
                </a:lnTo>
                <a:lnTo>
                  <a:pt x="274" y="7"/>
                </a:lnTo>
                <a:lnTo>
                  <a:pt x="274" y="6"/>
                </a:lnTo>
                <a:lnTo>
                  <a:pt x="274" y="6"/>
                </a:lnTo>
                <a:lnTo>
                  <a:pt x="273" y="6"/>
                </a:lnTo>
                <a:lnTo>
                  <a:pt x="273" y="6"/>
                </a:lnTo>
                <a:lnTo>
                  <a:pt x="273" y="5"/>
                </a:lnTo>
                <a:lnTo>
                  <a:pt x="274" y="5"/>
                </a:lnTo>
                <a:lnTo>
                  <a:pt x="274" y="5"/>
                </a:lnTo>
                <a:lnTo>
                  <a:pt x="275" y="5"/>
                </a:lnTo>
                <a:lnTo>
                  <a:pt x="275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7" y="5"/>
                </a:lnTo>
                <a:lnTo>
                  <a:pt x="278" y="5"/>
                </a:lnTo>
                <a:lnTo>
                  <a:pt x="278" y="5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7" y="7"/>
                </a:lnTo>
                <a:lnTo>
                  <a:pt x="277" y="7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78" y="7"/>
                </a:lnTo>
                <a:lnTo>
                  <a:pt x="278" y="7"/>
                </a:lnTo>
                <a:lnTo>
                  <a:pt x="279" y="7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5"/>
                </a:lnTo>
                <a:lnTo>
                  <a:pt x="280" y="5"/>
                </a:lnTo>
                <a:lnTo>
                  <a:pt x="280" y="5"/>
                </a:lnTo>
                <a:lnTo>
                  <a:pt x="281" y="5"/>
                </a:lnTo>
                <a:lnTo>
                  <a:pt x="281" y="5"/>
                </a:lnTo>
                <a:lnTo>
                  <a:pt x="281" y="5"/>
                </a:lnTo>
                <a:lnTo>
                  <a:pt x="282" y="5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8"/>
                </a:lnTo>
                <a:lnTo>
                  <a:pt x="281" y="8"/>
                </a:lnTo>
                <a:lnTo>
                  <a:pt x="281" y="8"/>
                </a:lnTo>
                <a:lnTo>
                  <a:pt x="281" y="9"/>
                </a:lnTo>
                <a:lnTo>
                  <a:pt x="282" y="9"/>
                </a:lnTo>
                <a:lnTo>
                  <a:pt x="282" y="9"/>
                </a:lnTo>
                <a:lnTo>
                  <a:pt x="282" y="10"/>
                </a:lnTo>
                <a:lnTo>
                  <a:pt x="282" y="10"/>
                </a:lnTo>
                <a:lnTo>
                  <a:pt x="282" y="10"/>
                </a:lnTo>
                <a:lnTo>
                  <a:pt x="282" y="11"/>
                </a:lnTo>
                <a:lnTo>
                  <a:pt x="283" y="11"/>
                </a:lnTo>
                <a:lnTo>
                  <a:pt x="283" y="11"/>
                </a:lnTo>
                <a:lnTo>
                  <a:pt x="283" y="11"/>
                </a:lnTo>
                <a:lnTo>
                  <a:pt x="283" y="12"/>
                </a:lnTo>
                <a:lnTo>
                  <a:pt x="284" y="11"/>
                </a:lnTo>
                <a:lnTo>
                  <a:pt x="284" y="11"/>
                </a:lnTo>
                <a:lnTo>
                  <a:pt x="285" y="11"/>
                </a:lnTo>
                <a:lnTo>
                  <a:pt x="285" y="11"/>
                </a:lnTo>
                <a:lnTo>
                  <a:pt x="285" y="11"/>
                </a:lnTo>
                <a:lnTo>
                  <a:pt x="286" y="11"/>
                </a:lnTo>
                <a:lnTo>
                  <a:pt x="286" y="11"/>
                </a:lnTo>
                <a:lnTo>
                  <a:pt x="286" y="11"/>
                </a:lnTo>
                <a:lnTo>
                  <a:pt x="287" y="11"/>
                </a:lnTo>
                <a:lnTo>
                  <a:pt x="287" y="11"/>
                </a:lnTo>
                <a:lnTo>
                  <a:pt x="288" y="11"/>
                </a:lnTo>
                <a:lnTo>
                  <a:pt x="288" y="11"/>
                </a:lnTo>
                <a:lnTo>
                  <a:pt x="289" y="12"/>
                </a:lnTo>
                <a:lnTo>
                  <a:pt x="289" y="12"/>
                </a:lnTo>
                <a:lnTo>
                  <a:pt x="289" y="13"/>
                </a:lnTo>
                <a:lnTo>
                  <a:pt x="289" y="13"/>
                </a:lnTo>
                <a:lnTo>
                  <a:pt x="289" y="14"/>
                </a:lnTo>
                <a:lnTo>
                  <a:pt x="289" y="14"/>
                </a:lnTo>
                <a:lnTo>
                  <a:pt x="288" y="14"/>
                </a:lnTo>
                <a:lnTo>
                  <a:pt x="288" y="15"/>
                </a:lnTo>
                <a:lnTo>
                  <a:pt x="288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90" y="16"/>
                </a:lnTo>
                <a:lnTo>
                  <a:pt x="290" y="16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1" y="17"/>
                </a:lnTo>
                <a:lnTo>
                  <a:pt x="291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8"/>
                </a:lnTo>
                <a:lnTo>
                  <a:pt x="293" y="18"/>
                </a:lnTo>
                <a:lnTo>
                  <a:pt x="293" y="18"/>
                </a:lnTo>
                <a:lnTo>
                  <a:pt x="293" y="19"/>
                </a:lnTo>
                <a:lnTo>
                  <a:pt x="294" y="19"/>
                </a:lnTo>
                <a:lnTo>
                  <a:pt x="294" y="19"/>
                </a:lnTo>
                <a:lnTo>
                  <a:pt x="294" y="19"/>
                </a:lnTo>
                <a:lnTo>
                  <a:pt x="295" y="19"/>
                </a:lnTo>
                <a:lnTo>
                  <a:pt x="295" y="20"/>
                </a:lnTo>
                <a:lnTo>
                  <a:pt x="296" y="20"/>
                </a:lnTo>
                <a:lnTo>
                  <a:pt x="296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1"/>
                </a:lnTo>
                <a:lnTo>
                  <a:pt x="298" y="22"/>
                </a:lnTo>
                <a:lnTo>
                  <a:pt x="298" y="22"/>
                </a:lnTo>
                <a:lnTo>
                  <a:pt x="299" y="22"/>
                </a:lnTo>
                <a:lnTo>
                  <a:pt x="299" y="22"/>
                </a:lnTo>
                <a:lnTo>
                  <a:pt x="300" y="22"/>
                </a:lnTo>
                <a:lnTo>
                  <a:pt x="300" y="23"/>
                </a:lnTo>
                <a:lnTo>
                  <a:pt x="301" y="23"/>
                </a:lnTo>
                <a:lnTo>
                  <a:pt x="301" y="23"/>
                </a:lnTo>
                <a:lnTo>
                  <a:pt x="300" y="23"/>
                </a:lnTo>
                <a:lnTo>
                  <a:pt x="300" y="24"/>
                </a:lnTo>
                <a:lnTo>
                  <a:pt x="300" y="24"/>
                </a:lnTo>
                <a:lnTo>
                  <a:pt x="300" y="25"/>
                </a:lnTo>
                <a:lnTo>
                  <a:pt x="300" y="25"/>
                </a:lnTo>
                <a:lnTo>
                  <a:pt x="300" y="26"/>
                </a:lnTo>
                <a:lnTo>
                  <a:pt x="300" y="26"/>
                </a:lnTo>
                <a:lnTo>
                  <a:pt x="301" y="26"/>
                </a:lnTo>
                <a:lnTo>
                  <a:pt x="301" y="26"/>
                </a:lnTo>
                <a:lnTo>
                  <a:pt x="301" y="26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6"/>
                </a:lnTo>
                <a:lnTo>
                  <a:pt x="302" y="26"/>
                </a:lnTo>
                <a:lnTo>
                  <a:pt x="302" y="26"/>
                </a:lnTo>
                <a:lnTo>
                  <a:pt x="303" y="26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6"/>
                </a:lnTo>
                <a:lnTo>
                  <a:pt x="303" y="26"/>
                </a:lnTo>
                <a:lnTo>
                  <a:pt x="303" y="25"/>
                </a:lnTo>
                <a:lnTo>
                  <a:pt x="303" y="25"/>
                </a:lnTo>
                <a:lnTo>
                  <a:pt x="303" y="24"/>
                </a:lnTo>
                <a:lnTo>
                  <a:pt x="303" y="24"/>
                </a:lnTo>
                <a:lnTo>
                  <a:pt x="303" y="23"/>
                </a:lnTo>
                <a:lnTo>
                  <a:pt x="303" y="23"/>
                </a:lnTo>
                <a:lnTo>
                  <a:pt x="303" y="23"/>
                </a:lnTo>
                <a:lnTo>
                  <a:pt x="304" y="23"/>
                </a:lnTo>
                <a:lnTo>
                  <a:pt x="304" y="23"/>
                </a:lnTo>
                <a:lnTo>
                  <a:pt x="304" y="23"/>
                </a:lnTo>
                <a:lnTo>
                  <a:pt x="305" y="23"/>
                </a:lnTo>
                <a:lnTo>
                  <a:pt x="305" y="23"/>
                </a:lnTo>
                <a:lnTo>
                  <a:pt x="305" y="23"/>
                </a:lnTo>
                <a:lnTo>
                  <a:pt x="305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2"/>
                </a:lnTo>
                <a:lnTo>
                  <a:pt x="306" y="22"/>
                </a:lnTo>
                <a:lnTo>
                  <a:pt x="306" y="21"/>
                </a:lnTo>
                <a:lnTo>
                  <a:pt x="307" y="21"/>
                </a:lnTo>
                <a:lnTo>
                  <a:pt x="307" y="22"/>
                </a:lnTo>
                <a:lnTo>
                  <a:pt x="308" y="22"/>
                </a:lnTo>
                <a:lnTo>
                  <a:pt x="308" y="22"/>
                </a:lnTo>
                <a:lnTo>
                  <a:pt x="309" y="23"/>
                </a:lnTo>
                <a:lnTo>
                  <a:pt x="309" y="23"/>
                </a:lnTo>
                <a:lnTo>
                  <a:pt x="309" y="23"/>
                </a:lnTo>
                <a:lnTo>
                  <a:pt x="309" y="22"/>
                </a:lnTo>
                <a:lnTo>
                  <a:pt x="309" y="22"/>
                </a:lnTo>
                <a:lnTo>
                  <a:pt x="309" y="22"/>
                </a:lnTo>
                <a:lnTo>
                  <a:pt x="309" y="21"/>
                </a:lnTo>
                <a:lnTo>
                  <a:pt x="309" y="21"/>
                </a:lnTo>
                <a:lnTo>
                  <a:pt x="310" y="21"/>
                </a:lnTo>
                <a:lnTo>
                  <a:pt x="310" y="21"/>
                </a:lnTo>
                <a:lnTo>
                  <a:pt x="311" y="21"/>
                </a:lnTo>
                <a:lnTo>
                  <a:pt x="311" y="21"/>
                </a:lnTo>
                <a:lnTo>
                  <a:pt x="311" y="21"/>
                </a:lnTo>
                <a:lnTo>
                  <a:pt x="311" y="21"/>
                </a:lnTo>
                <a:lnTo>
                  <a:pt x="312" y="21"/>
                </a:lnTo>
                <a:lnTo>
                  <a:pt x="312" y="20"/>
                </a:lnTo>
                <a:lnTo>
                  <a:pt x="312" y="20"/>
                </a:lnTo>
                <a:lnTo>
                  <a:pt x="312" y="20"/>
                </a:lnTo>
                <a:lnTo>
                  <a:pt x="312" y="19"/>
                </a:lnTo>
                <a:lnTo>
                  <a:pt x="313" y="19"/>
                </a:lnTo>
                <a:lnTo>
                  <a:pt x="313" y="19"/>
                </a:lnTo>
                <a:lnTo>
                  <a:pt x="314" y="19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1"/>
                </a:lnTo>
                <a:lnTo>
                  <a:pt x="314" y="20"/>
                </a:lnTo>
                <a:lnTo>
                  <a:pt x="314" y="20"/>
                </a:lnTo>
                <a:lnTo>
                  <a:pt x="314" y="19"/>
                </a:lnTo>
                <a:lnTo>
                  <a:pt x="314" y="19"/>
                </a:lnTo>
                <a:lnTo>
                  <a:pt x="314" y="19"/>
                </a:lnTo>
                <a:lnTo>
                  <a:pt x="314" y="19"/>
                </a:lnTo>
                <a:lnTo>
                  <a:pt x="314" y="18"/>
                </a:lnTo>
                <a:lnTo>
                  <a:pt x="315" y="18"/>
                </a:lnTo>
                <a:lnTo>
                  <a:pt x="315" y="19"/>
                </a:lnTo>
                <a:lnTo>
                  <a:pt x="315" y="19"/>
                </a:lnTo>
                <a:lnTo>
                  <a:pt x="315" y="18"/>
                </a:lnTo>
                <a:lnTo>
                  <a:pt x="315" y="18"/>
                </a:lnTo>
                <a:lnTo>
                  <a:pt x="316" y="18"/>
                </a:lnTo>
                <a:lnTo>
                  <a:pt x="316" y="17"/>
                </a:lnTo>
                <a:lnTo>
                  <a:pt x="316" y="17"/>
                </a:lnTo>
                <a:lnTo>
                  <a:pt x="316" y="17"/>
                </a:lnTo>
                <a:lnTo>
                  <a:pt x="317" y="17"/>
                </a:lnTo>
                <a:lnTo>
                  <a:pt x="317" y="17"/>
                </a:lnTo>
                <a:lnTo>
                  <a:pt x="317" y="16"/>
                </a:lnTo>
                <a:lnTo>
                  <a:pt x="317" y="16"/>
                </a:lnTo>
                <a:lnTo>
                  <a:pt x="317" y="16"/>
                </a:lnTo>
                <a:lnTo>
                  <a:pt x="318" y="16"/>
                </a:lnTo>
                <a:lnTo>
                  <a:pt x="318" y="16"/>
                </a:lnTo>
                <a:lnTo>
                  <a:pt x="318" y="16"/>
                </a:lnTo>
                <a:lnTo>
                  <a:pt x="318" y="16"/>
                </a:lnTo>
                <a:lnTo>
                  <a:pt x="319" y="16"/>
                </a:lnTo>
                <a:lnTo>
                  <a:pt x="319" y="15"/>
                </a:lnTo>
                <a:lnTo>
                  <a:pt x="319" y="15"/>
                </a:lnTo>
                <a:lnTo>
                  <a:pt x="319" y="15"/>
                </a:lnTo>
                <a:lnTo>
                  <a:pt x="320" y="15"/>
                </a:lnTo>
                <a:lnTo>
                  <a:pt x="320" y="15"/>
                </a:lnTo>
                <a:lnTo>
                  <a:pt x="321" y="15"/>
                </a:lnTo>
                <a:lnTo>
                  <a:pt x="321" y="15"/>
                </a:lnTo>
                <a:lnTo>
                  <a:pt x="321" y="15"/>
                </a:lnTo>
                <a:lnTo>
                  <a:pt x="321" y="14"/>
                </a:lnTo>
                <a:lnTo>
                  <a:pt x="321" y="14"/>
                </a:lnTo>
                <a:lnTo>
                  <a:pt x="321" y="14"/>
                </a:lnTo>
                <a:lnTo>
                  <a:pt x="322" y="14"/>
                </a:lnTo>
                <a:lnTo>
                  <a:pt x="322" y="14"/>
                </a:lnTo>
                <a:lnTo>
                  <a:pt x="322" y="14"/>
                </a:lnTo>
                <a:lnTo>
                  <a:pt x="322" y="13"/>
                </a:lnTo>
                <a:lnTo>
                  <a:pt x="322" y="13"/>
                </a:lnTo>
                <a:lnTo>
                  <a:pt x="322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4"/>
                </a:lnTo>
                <a:lnTo>
                  <a:pt x="323" y="14"/>
                </a:lnTo>
                <a:lnTo>
                  <a:pt x="323" y="15"/>
                </a:lnTo>
                <a:lnTo>
                  <a:pt x="324" y="15"/>
                </a:lnTo>
                <a:lnTo>
                  <a:pt x="324" y="14"/>
                </a:lnTo>
                <a:lnTo>
                  <a:pt x="324" y="14"/>
                </a:lnTo>
                <a:lnTo>
                  <a:pt x="324" y="14"/>
                </a:lnTo>
                <a:lnTo>
                  <a:pt x="324" y="13"/>
                </a:lnTo>
                <a:lnTo>
                  <a:pt x="325" y="13"/>
                </a:lnTo>
                <a:lnTo>
                  <a:pt x="325" y="13"/>
                </a:lnTo>
                <a:lnTo>
                  <a:pt x="325" y="13"/>
                </a:lnTo>
                <a:lnTo>
                  <a:pt x="326" y="13"/>
                </a:lnTo>
                <a:lnTo>
                  <a:pt x="326" y="13"/>
                </a:lnTo>
                <a:lnTo>
                  <a:pt x="326" y="13"/>
                </a:lnTo>
                <a:lnTo>
                  <a:pt x="326" y="13"/>
                </a:lnTo>
                <a:lnTo>
                  <a:pt x="326" y="12"/>
                </a:lnTo>
                <a:lnTo>
                  <a:pt x="326" y="12"/>
                </a:lnTo>
                <a:lnTo>
                  <a:pt x="326" y="11"/>
                </a:lnTo>
                <a:lnTo>
                  <a:pt x="326" y="11"/>
                </a:lnTo>
                <a:lnTo>
                  <a:pt x="326" y="11"/>
                </a:lnTo>
                <a:lnTo>
                  <a:pt x="327" y="11"/>
                </a:lnTo>
                <a:lnTo>
                  <a:pt x="327" y="11"/>
                </a:lnTo>
                <a:lnTo>
                  <a:pt x="328" y="11"/>
                </a:lnTo>
                <a:lnTo>
                  <a:pt x="328" y="11"/>
                </a:lnTo>
                <a:lnTo>
                  <a:pt x="329" y="11"/>
                </a:lnTo>
                <a:lnTo>
                  <a:pt x="329" y="11"/>
                </a:lnTo>
                <a:lnTo>
                  <a:pt x="329" y="11"/>
                </a:lnTo>
                <a:lnTo>
                  <a:pt x="330" y="11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1" y="12"/>
                </a:lnTo>
                <a:lnTo>
                  <a:pt x="331" y="12"/>
                </a:lnTo>
                <a:lnTo>
                  <a:pt x="332" y="12"/>
                </a:lnTo>
                <a:lnTo>
                  <a:pt x="332" y="12"/>
                </a:lnTo>
                <a:lnTo>
                  <a:pt x="332" y="13"/>
                </a:lnTo>
                <a:lnTo>
                  <a:pt x="333" y="13"/>
                </a:lnTo>
                <a:lnTo>
                  <a:pt x="333" y="13"/>
                </a:lnTo>
                <a:lnTo>
                  <a:pt x="333" y="13"/>
                </a:lnTo>
                <a:lnTo>
                  <a:pt x="333" y="14"/>
                </a:lnTo>
                <a:lnTo>
                  <a:pt x="333" y="14"/>
                </a:lnTo>
                <a:lnTo>
                  <a:pt x="333" y="15"/>
                </a:lnTo>
                <a:lnTo>
                  <a:pt x="334" y="15"/>
                </a:lnTo>
                <a:lnTo>
                  <a:pt x="334" y="15"/>
                </a:lnTo>
                <a:lnTo>
                  <a:pt x="334" y="15"/>
                </a:lnTo>
                <a:lnTo>
                  <a:pt x="335" y="15"/>
                </a:lnTo>
                <a:lnTo>
                  <a:pt x="335" y="15"/>
                </a:lnTo>
                <a:lnTo>
                  <a:pt x="335" y="16"/>
                </a:lnTo>
                <a:lnTo>
                  <a:pt x="336" y="16"/>
                </a:lnTo>
                <a:lnTo>
                  <a:pt x="336" y="16"/>
                </a:lnTo>
                <a:lnTo>
                  <a:pt x="336" y="16"/>
                </a:lnTo>
                <a:lnTo>
                  <a:pt x="337" y="15"/>
                </a:lnTo>
                <a:lnTo>
                  <a:pt x="337" y="15"/>
                </a:lnTo>
                <a:lnTo>
                  <a:pt x="337" y="15"/>
                </a:lnTo>
                <a:lnTo>
                  <a:pt x="337" y="15"/>
                </a:lnTo>
                <a:lnTo>
                  <a:pt x="338" y="15"/>
                </a:lnTo>
                <a:lnTo>
                  <a:pt x="338" y="14"/>
                </a:lnTo>
                <a:lnTo>
                  <a:pt x="338" y="14"/>
                </a:lnTo>
                <a:lnTo>
                  <a:pt x="338" y="14"/>
                </a:lnTo>
                <a:lnTo>
                  <a:pt x="339" y="13"/>
                </a:lnTo>
                <a:lnTo>
                  <a:pt x="339" y="13"/>
                </a:lnTo>
                <a:lnTo>
                  <a:pt x="339" y="12"/>
                </a:lnTo>
                <a:lnTo>
                  <a:pt x="338" y="12"/>
                </a:lnTo>
                <a:lnTo>
                  <a:pt x="338" y="12"/>
                </a:lnTo>
                <a:lnTo>
                  <a:pt x="338" y="11"/>
                </a:lnTo>
                <a:lnTo>
                  <a:pt x="338" y="11"/>
                </a:lnTo>
                <a:lnTo>
                  <a:pt x="339" y="11"/>
                </a:lnTo>
                <a:lnTo>
                  <a:pt x="339" y="11"/>
                </a:lnTo>
                <a:lnTo>
                  <a:pt x="339" y="11"/>
                </a:lnTo>
                <a:lnTo>
                  <a:pt x="339" y="11"/>
                </a:lnTo>
                <a:lnTo>
                  <a:pt x="340" y="11"/>
                </a:lnTo>
                <a:lnTo>
                  <a:pt x="340" y="10"/>
                </a:lnTo>
                <a:lnTo>
                  <a:pt x="340" y="10"/>
                </a:lnTo>
                <a:lnTo>
                  <a:pt x="340" y="10"/>
                </a:lnTo>
                <a:lnTo>
                  <a:pt x="340" y="10"/>
                </a:lnTo>
                <a:lnTo>
                  <a:pt x="339" y="9"/>
                </a:lnTo>
                <a:lnTo>
                  <a:pt x="339" y="9"/>
                </a:lnTo>
                <a:lnTo>
                  <a:pt x="339" y="8"/>
                </a:lnTo>
                <a:lnTo>
                  <a:pt x="339" y="8"/>
                </a:lnTo>
                <a:lnTo>
                  <a:pt x="339" y="7"/>
                </a:lnTo>
                <a:lnTo>
                  <a:pt x="340" y="7"/>
                </a:lnTo>
                <a:lnTo>
                  <a:pt x="340" y="7"/>
                </a:lnTo>
                <a:lnTo>
                  <a:pt x="341" y="7"/>
                </a:lnTo>
                <a:lnTo>
                  <a:pt x="341" y="7"/>
                </a:lnTo>
                <a:lnTo>
                  <a:pt x="342" y="7"/>
                </a:lnTo>
                <a:lnTo>
                  <a:pt x="342" y="7"/>
                </a:lnTo>
                <a:lnTo>
                  <a:pt x="342" y="7"/>
                </a:lnTo>
                <a:lnTo>
                  <a:pt x="342" y="6"/>
                </a:lnTo>
                <a:lnTo>
                  <a:pt x="342" y="6"/>
                </a:lnTo>
                <a:lnTo>
                  <a:pt x="342" y="6"/>
                </a:lnTo>
                <a:lnTo>
                  <a:pt x="343" y="6"/>
                </a:lnTo>
                <a:lnTo>
                  <a:pt x="343" y="5"/>
                </a:lnTo>
                <a:lnTo>
                  <a:pt x="343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6" y="6"/>
                </a:lnTo>
                <a:lnTo>
                  <a:pt x="346" y="6"/>
                </a:lnTo>
                <a:lnTo>
                  <a:pt x="346" y="7"/>
                </a:lnTo>
                <a:lnTo>
                  <a:pt x="346" y="7"/>
                </a:lnTo>
                <a:lnTo>
                  <a:pt x="346" y="7"/>
                </a:lnTo>
                <a:lnTo>
                  <a:pt x="347" y="7"/>
                </a:lnTo>
                <a:lnTo>
                  <a:pt x="347" y="8"/>
                </a:lnTo>
                <a:lnTo>
                  <a:pt x="347" y="7"/>
                </a:lnTo>
                <a:lnTo>
                  <a:pt x="348" y="7"/>
                </a:lnTo>
                <a:lnTo>
                  <a:pt x="348" y="7"/>
                </a:lnTo>
                <a:lnTo>
                  <a:pt x="349" y="7"/>
                </a:lnTo>
                <a:lnTo>
                  <a:pt x="349" y="8"/>
                </a:lnTo>
                <a:lnTo>
                  <a:pt x="349" y="8"/>
                </a:lnTo>
                <a:lnTo>
                  <a:pt x="350" y="8"/>
                </a:lnTo>
                <a:lnTo>
                  <a:pt x="350" y="8"/>
                </a:lnTo>
                <a:lnTo>
                  <a:pt x="350" y="9"/>
                </a:lnTo>
                <a:lnTo>
                  <a:pt x="351" y="9"/>
                </a:lnTo>
                <a:lnTo>
                  <a:pt x="351" y="9"/>
                </a:lnTo>
                <a:lnTo>
                  <a:pt x="351" y="9"/>
                </a:lnTo>
                <a:lnTo>
                  <a:pt x="352" y="8"/>
                </a:lnTo>
                <a:lnTo>
                  <a:pt x="352" y="8"/>
                </a:lnTo>
                <a:lnTo>
                  <a:pt x="353" y="8"/>
                </a:lnTo>
                <a:lnTo>
                  <a:pt x="353" y="8"/>
                </a:lnTo>
                <a:lnTo>
                  <a:pt x="354" y="8"/>
                </a:lnTo>
                <a:lnTo>
                  <a:pt x="354" y="9"/>
                </a:lnTo>
                <a:lnTo>
                  <a:pt x="355" y="9"/>
                </a:lnTo>
                <a:lnTo>
                  <a:pt x="355" y="9"/>
                </a:lnTo>
                <a:lnTo>
                  <a:pt x="355" y="9"/>
                </a:lnTo>
                <a:lnTo>
                  <a:pt x="355" y="10"/>
                </a:lnTo>
                <a:lnTo>
                  <a:pt x="355" y="10"/>
                </a:lnTo>
                <a:lnTo>
                  <a:pt x="355" y="11"/>
                </a:lnTo>
                <a:lnTo>
                  <a:pt x="355" y="11"/>
                </a:lnTo>
                <a:lnTo>
                  <a:pt x="355" y="11"/>
                </a:lnTo>
                <a:lnTo>
                  <a:pt x="355" y="11"/>
                </a:lnTo>
                <a:lnTo>
                  <a:pt x="355" y="12"/>
                </a:lnTo>
                <a:lnTo>
                  <a:pt x="355" y="12"/>
                </a:lnTo>
                <a:lnTo>
                  <a:pt x="356" y="12"/>
                </a:lnTo>
                <a:lnTo>
                  <a:pt x="356" y="13"/>
                </a:lnTo>
                <a:lnTo>
                  <a:pt x="356" y="13"/>
                </a:lnTo>
                <a:lnTo>
                  <a:pt x="356" y="14"/>
                </a:lnTo>
                <a:lnTo>
                  <a:pt x="356" y="14"/>
                </a:lnTo>
                <a:lnTo>
                  <a:pt x="356" y="15"/>
                </a:lnTo>
                <a:lnTo>
                  <a:pt x="356" y="15"/>
                </a:lnTo>
                <a:lnTo>
                  <a:pt x="357" y="15"/>
                </a:lnTo>
                <a:lnTo>
                  <a:pt x="357" y="15"/>
                </a:lnTo>
                <a:lnTo>
                  <a:pt x="357" y="15"/>
                </a:lnTo>
                <a:lnTo>
                  <a:pt x="357" y="16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9" y="16"/>
                </a:lnTo>
                <a:lnTo>
                  <a:pt x="359" y="16"/>
                </a:lnTo>
                <a:lnTo>
                  <a:pt x="359" y="17"/>
                </a:lnTo>
                <a:lnTo>
                  <a:pt x="359" y="17"/>
                </a:lnTo>
                <a:lnTo>
                  <a:pt x="359" y="17"/>
                </a:lnTo>
                <a:lnTo>
                  <a:pt x="359" y="17"/>
                </a:lnTo>
                <a:lnTo>
                  <a:pt x="359" y="18"/>
                </a:lnTo>
                <a:lnTo>
                  <a:pt x="359" y="18"/>
                </a:lnTo>
                <a:lnTo>
                  <a:pt x="359" y="18"/>
                </a:lnTo>
                <a:lnTo>
                  <a:pt x="358" y="18"/>
                </a:lnTo>
                <a:lnTo>
                  <a:pt x="358" y="18"/>
                </a:lnTo>
                <a:lnTo>
                  <a:pt x="358" y="18"/>
                </a:lnTo>
                <a:lnTo>
                  <a:pt x="358" y="19"/>
                </a:lnTo>
                <a:lnTo>
                  <a:pt x="357" y="19"/>
                </a:lnTo>
                <a:lnTo>
                  <a:pt x="357" y="19"/>
                </a:lnTo>
                <a:lnTo>
                  <a:pt x="356" y="19"/>
                </a:lnTo>
                <a:lnTo>
                  <a:pt x="356" y="19"/>
                </a:lnTo>
                <a:lnTo>
                  <a:pt x="356" y="19"/>
                </a:lnTo>
                <a:lnTo>
                  <a:pt x="357" y="19"/>
                </a:lnTo>
                <a:lnTo>
                  <a:pt x="357" y="19"/>
                </a:lnTo>
                <a:lnTo>
                  <a:pt x="358" y="19"/>
                </a:lnTo>
                <a:lnTo>
                  <a:pt x="358" y="19"/>
                </a:lnTo>
                <a:lnTo>
                  <a:pt x="358" y="20"/>
                </a:lnTo>
                <a:lnTo>
                  <a:pt x="359" y="20"/>
                </a:lnTo>
                <a:lnTo>
                  <a:pt x="359" y="20"/>
                </a:lnTo>
                <a:lnTo>
                  <a:pt x="359" y="20"/>
                </a:lnTo>
                <a:lnTo>
                  <a:pt x="360" y="21"/>
                </a:lnTo>
                <a:lnTo>
                  <a:pt x="359" y="21"/>
                </a:lnTo>
                <a:lnTo>
                  <a:pt x="359" y="22"/>
                </a:lnTo>
                <a:lnTo>
                  <a:pt x="359" y="22"/>
                </a:lnTo>
                <a:lnTo>
                  <a:pt x="359" y="22"/>
                </a:lnTo>
                <a:lnTo>
                  <a:pt x="360" y="22"/>
                </a:lnTo>
                <a:lnTo>
                  <a:pt x="360" y="22"/>
                </a:lnTo>
                <a:lnTo>
                  <a:pt x="361" y="21"/>
                </a:lnTo>
                <a:lnTo>
                  <a:pt x="361" y="21"/>
                </a:lnTo>
                <a:lnTo>
                  <a:pt x="361" y="20"/>
                </a:lnTo>
                <a:lnTo>
                  <a:pt x="361" y="20"/>
                </a:lnTo>
                <a:lnTo>
                  <a:pt x="362" y="20"/>
                </a:lnTo>
                <a:lnTo>
                  <a:pt x="362" y="19"/>
                </a:lnTo>
                <a:lnTo>
                  <a:pt x="362" y="19"/>
                </a:lnTo>
                <a:lnTo>
                  <a:pt x="362" y="19"/>
                </a:lnTo>
                <a:lnTo>
                  <a:pt x="362" y="19"/>
                </a:lnTo>
                <a:lnTo>
                  <a:pt x="362" y="18"/>
                </a:lnTo>
                <a:lnTo>
                  <a:pt x="362" y="18"/>
                </a:lnTo>
                <a:lnTo>
                  <a:pt x="363" y="18"/>
                </a:lnTo>
                <a:lnTo>
                  <a:pt x="363" y="18"/>
                </a:lnTo>
                <a:lnTo>
                  <a:pt x="364" y="18"/>
                </a:lnTo>
                <a:lnTo>
                  <a:pt x="364" y="17"/>
                </a:lnTo>
                <a:lnTo>
                  <a:pt x="364" y="17"/>
                </a:lnTo>
                <a:lnTo>
                  <a:pt x="364" y="17"/>
                </a:lnTo>
                <a:lnTo>
                  <a:pt x="365" y="17"/>
                </a:lnTo>
                <a:lnTo>
                  <a:pt x="365" y="17"/>
                </a:lnTo>
                <a:lnTo>
                  <a:pt x="365" y="17"/>
                </a:lnTo>
                <a:lnTo>
                  <a:pt x="365" y="18"/>
                </a:lnTo>
                <a:lnTo>
                  <a:pt x="366" y="18"/>
                </a:lnTo>
                <a:lnTo>
                  <a:pt x="366" y="18"/>
                </a:lnTo>
                <a:lnTo>
                  <a:pt x="366" y="19"/>
                </a:lnTo>
                <a:lnTo>
                  <a:pt x="366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19"/>
                </a:lnTo>
                <a:lnTo>
                  <a:pt x="368" y="19"/>
                </a:lnTo>
                <a:lnTo>
                  <a:pt x="368" y="18"/>
                </a:lnTo>
                <a:lnTo>
                  <a:pt x="368" y="18"/>
                </a:lnTo>
                <a:lnTo>
                  <a:pt x="369" y="18"/>
                </a:lnTo>
                <a:lnTo>
                  <a:pt x="369" y="18"/>
                </a:lnTo>
                <a:lnTo>
                  <a:pt x="370" y="19"/>
                </a:lnTo>
                <a:lnTo>
                  <a:pt x="370" y="19"/>
                </a:lnTo>
                <a:lnTo>
                  <a:pt x="370" y="19"/>
                </a:lnTo>
                <a:lnTo>
                  <a:pt x="369" y="20"/>
                </a:lnTo>
                <a:lnTo>
                  <a:pt x="369" y="20"/>
                </a:lnTo>
                <a:lnTo>
                  <a:pt x="369" y="20"/>
                </a:lnTo>
                <a:lnTo>
                  <a:pt x="369" y="21"/>
                </a:lnTo>
                <a:lnTo>
                  <a:pt x="368" y="21"/>
                </a:lnTo>
                <a:lnTo>
                  <a:pt x="368" y="22"/>
                </a:lnTo>
                <a:lnTo>
                  <a:pt x="369" y="22"/>
                </a:lnTo>
                <a:lnTo>
                  <a:pt x="369" y="22"/>
                </a:lnTo>
                <a:lnTo>
                  <a:pt x="369" y="23"/>
                </a:lnTo>
                <a:lnTo>
                  <a:pt x="369" y="23"/>
                </a:lnTo>
                <a:lnTo>
                  <a:pt x="369" y="23"/>
                </a:lnTo>
                <a:lnTo>
                  <a:pt x="370" y="23"/>
                </a:lnTo>
                <a:lnTo>
                  <a:pt x="370" y="23"/>
                </a:lnTo>
                <a:lnTo>
                  <a:pt x="370" y="24"/>
                </a:lnTo>
                <a:lnTo>
                  <a:pt x="370" y="24"/>
                </a:lnTo>
                <a:lnTo>
                  <a:pt x="370" y="25"/>
                </a:lnTo>
                <a:lnTo>
                  <a:pt x="371" y="25"/>
                </a:lnTo>
                <a:lnTo>
                  <a:pt x="371" y="25"/>
                </a:lnTo>
                <a:lnTo>
                  <a:pt x="371" y="25"/>
                </a:lnTo>
                <a:lnTo>
                  <a:pt x="372" y="25"/>
                </a:lnTo>
                <a:lnTo>
                  <a:pt x="372" y="25"/>
                </a:lnTo>
                <a:lnTo>
                  <a:pt x="372" y="24"/>
                </a:lnTo>
                <a:lnTo>
                  <a:pt x="373" y="24"/>
                </a:lnTo>
                <a:lnTo>
                  <a:pt x="373" y="24"/>
                </a:lnTo>
                <a:lnTo>
                  <a:pt x="373" y="24"/>
                </a:lnTo>
                <a:lnTo>
                  <a:pt x="373" y="23"/>
                </a:lnTo>
                <a:lnTo>
                  <a:pt x="374" y="23"/>
                </a:lnTo>
                <a:lnTo>
                  <a:pt x="374" y="23"/>
                </a:lnTo>
                <a:lnTo>
                  <a:pt x="374" y="23"/>
                </a:lnTo>
                <a:lnTo>
                  <a:pt x="375" y="23"/>
                </a:lnTo>
                <a:lnTo>
                  <a:pt x="375" y="22"/>
                </a:lnTo>
                <a:lnTo>
                  <a:pt x="375" y="22"/>
                </a:lnTo>
                <a:lnTo>
                  <a:pt x="376" y="22"/>
                </a:lnTo>
                <a:lnTo>
                  <a:pt x="376" y="22"/>
                </a:lnTo>
                <a:lnTo>
                  <a:pt x="376" y="22"/>
                </a:lnTo>
                <a:lnTo>
                  <a:pt x="376" y="22"/>
                </a:lnTo>
                <a:lnTo>
                  <a:pt x="377" y="22"/>
                </a:lnTo>
                <a:lnTo>
                  <a:pt x="377" y="22"/>
                </a:lnTo>
                <a:lnTo>
                  <a:pt x="377" y="23"/>
                </a:lnTo>
                <a:lnTo>
                  <a:pt x="378" y="23"/>
                </a:lnTo>
                <a:lnTo>
                  <a:pt x="378" y="22"/>
                </a:lnTo>
                <a:lnTo>
                  <a:pt x="378" y="22"/>
                </a:lnTo>
                <a:lnTo>
                  <a:pt x="378" y="22"/>
                </a:lnTo>
                <a:lnTo>
                  <a:pt x="379" y="21"/>
                </a:lnTo>
                <a:lnTo>
                  <a:pt x="379" y="21"/>
                </a:lnTo>
                <a:lnTo>
                  <a:pt x="380" y="21"/>
                </a:lnTo>
                <a:lnTo>
                  <a:pt x="380" y="21"/>
                </a:lnTo>
                <a:lnTo>
                  <a:pt x="380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1"/>
                </a:lnTo>
                <a:lnTo>
                  <a:pt x="382" y="21"/>
                </a:lnTo>
                <a:lnTo>
                  <a:pt x="382" y="21"/>
                </a:lnTo>
                <a:lnTo>
                  <a:pt x="383" y="21"/>
                </a:lnTo>
                <a:lnTo>
                  <a:pt x="382" y="20"/>
                </a:lnTo>
                <a:lnTo>
                  <a:pt x="382" y="20"/>
                </a:lnTo>
                <a:lnTo>
                  <a:pt x="382" y="20"/>
                </a:lnTo>
                <a:lnTo>
                  <a:pt x="382" y="19"/>
                </a:lnTo>
                <a:lnTo>
                  <a:pt x="381" y="19"/>
                </a:lnTo>
                <a:lnTo>
                  <a:pt x="381" y="19"/>
                </a:lnTo>
                <a:lnTo>
                  <a:pt x="381" y="19"/>
                </a:lnTo>
                <a:lnTo>
                  <a:pt x="381" y="20"/>
                </a:lnTo>
                <a:lnTo>
                  <a:pt x="380" y="20"/>
                </a:lnTo>
                <a:lnTo>
                  <a:pt x="380" y="20"/>
                </a:lnTo>
                <a:lnTo>
                  <a:pt x="380" y="20"/>
                </a:lnTo>
                <a:lnTo>
                  <a:pt x="379" y="19"/>
                </a:lnTo>
                <a:lnTo>
                  <a:pt x="379" y="19"/>
                </a:lnTo>
                <a:lnTo>
                  <a:pt x="379" y="19"/>
                </a:lnTo>
                <a:lnTo>
                  <a:pt x="379" y="18"/>
                </a:lnTo>
                <a:lnTo>
                  <a:pt x="379" y="18"/>
                </a:lnTo>
                <a:lnTo>
                  <a:pt x="378" y="17"/>
                </a:lnTo>
                <a:lnTo>
                  <a:pt x="378" y="17"/>
                </a:lnTo>
                <a:lnTo>
                  <a:pt x="378" y="17"/>
                </a:lnTo>
                <a:lnTo>
                  <a:pt x="378" y="16"/>
                </a:lnTo>
                <a:lnTo>
                  <a:pt x="377" y="16"/>
                </a:lnTo>
                <a:lnTo>
                  <a:pt x="377" y="16"/>
                </a:lnTo>
                <a:lnTo>
                  <a:pt x="376" y="16"/>
                </a:lnTo>
                <a:lnTo>
                  <a:pt x="376" y="16"/>
                </a:lnTo>
                <a:lnTo>
                  <a:pt x="376" y="16"/>
                </a:lnTo>
                <a:lnTo>
                  <a:pt x="376" y="15"/>
                </a:lnTo>
                <a:lnTo>
                  <a:pt x="376" y="15"/>
                </a:lnTo>
                <a:lnTo>
                  <a:pt x="376" y="15"/>
                </a:lnTo>
                <a:lnTo>
                  <a:pt x="376" y="14"/>
                </a:lnTo>
                <a:lnTo>
                  <a:pt x="377" y="14"/>
                </a:lnTo>
                <a:lnTo>
                  <a:pt x="377" y="14"/>
                </a:lnTo>
                <a:lnTo>
                  <a:pt x="377" y="14"/>
                </a:lnTo>
                <a:lnTo>
                  <a:pt x="377" y="13"/>
                </a:lnTo>
                <a:lnTo>
                  <a:pt x="378" y="13"/>
                </a:lnTo>
                <a:lnTo>
                  <a:pt x="378" y="13"/>
                </a:lnTo>
                <a:lnTo>
                  <a:pt x="379" y="13"/>
                </a:lnTo>
                <a:lnTo>
                  <a:pt x="379" y="13"/>
                </a:lnTo>
                <a:lnTo>
                  <a:pt x="380" y="13"/>
                </a:lnTo>
                <a:lnTo>
                  <a:pt x="380" y="13"/>
                </a:lnTo>
                <a:lnTo>
                  <a:pt x="380" y="13"/>
                </a:lnTo>
                <a:lnTo>
                  <a:pt x="380" y="13"/>
                </a:lnTo>
                <a:lnTo>
                  <a:pt x="380" y="13"/>
                </a:lnTo>
                <a:lnTo>
                  <a:pt x="380" y="12"/>
                </a:lnTo>
                <a:lnTo>
                  <a:pt x="380" y="12"/>
                </a:lnTo>
                <a:lnTo>
                  <a:pt x="380" y="12"/>
                </a:lnTo>
                <a:lnTo>
                  <a:pt x="380" y="11"/>
                </a:lnTo>
                <a:lnTo>
                  <a:pt x="381" y="11"/>
                </a:lnTo>
                <a:lnTo>
                  <a:pt x="381" y="11"/>
                </a:lnTo>
                <a:lnTo>
                  <a:pt x="382" y="11"/>
                </a:lnTo>
                <a:lnTo>
                  <a:pt x="382" y="11"/>
                </a:lnTo>
                <a:lnTo>
                  <a:pt x="382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9"/>
                </a:lnTo>
                <a:lnTo>
                  <a:pt x="383" y="9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4" y="8"/>
                </a:lnTo>
                <a:lnTo>
                  <a:pt x="384" y="8"/>
                </a:lnTo>
                <a:lnTo>
                  <a:pt x="384" y="8"/>
                </a:lnTo>
                <a:lnTo>
                  <a:pt x="385" y="8"/>
                </a:lnTo>
                <a:lnTo>
                  <a:pt x="385" y="8"/>
                </a:lnTo>
                <a:lnTo>
                  <a:pt x="384" y="8"/>
                </a:lnTo>
                <a:lnTo>
                  <a:pt x="384" y="7"/>
                </a:lnTo>
                <a:lnTo>
                  <a:pt x="385" y="7"/>
                </a:lnTo>
                <a:lnTo>
                  <a:pt x="384" y="7"/>
                </a:lnTo>
                <a:lnTo>
                  <a:pt x="384" y="7"/>
                </a:lnTo>
                <a:lnTo>
                  <a:pt x="384" y="7"/>
                </a:lnTo>
                <a:lnTo>
                  <a:pt x="384" y="6"/>
                </a:lnTo>
                <a:lnTo>
                  <a:pt x="384" y="7"/>
                </a:lnTo>
                <a:lnTo>
                  <a:pt x="383" y="7"/>
                </a:lnTo>
                <a:lnTo>
                  <a:pt x="383" y="7"/>
                </a:lnTo>
                <a:lnTo>
                  <a:pt x="383" y="7"/>
                </a:lnTo>
                <a:lnTo>
                  <a:pt x="383" y="7"/>
                </a:lnTo>
                <a:lnTo>
                  <a:pt x="382" y="7"/>
                </a:lnTo>
                <a:lnTo>
                  <a:pt x="382" y="7"/>
                </a:lnTo>
                <a:lnTo>
                  <a:pt x="381" y="7"/>
                </a:lnTo>
                <a:lnTo>
                  <a:pt x="381" y="7"/>
                </a:lnTo>
                <a:lnTo>
                  <a:pt x="381" y="7"/>
                </a:lnTo>
                <a:lnTo>
                  <a:pt x="381" y="7"/>
                </a:lnTo>
                <a:lnTo>
                  <a:pt x="380" y="7"/>
                </a:lnTo>
                <a:lnTo>
                  <a:pt x="380" y="6"/>
                </a:lnTo>
                <a:lnTo>
                  <a:pt x="380" y="6"/>
                </a:lnTo>
                <a:lnTo>
                  <a:pt x="380" y="6"/>
                </a:lnTo>
                <a:lnTo>
                  <a:pt x="380" y="5"/>
                </a:lnTo>
                <a:lnTo>
                  <a:pt x="380" y="5"/>
                </a:lnTo>
                <a:lnTo>
                  <a:pt x="380" y="5"/>
                </a:lnTo>
                <a:lnTo>
                  <a:pt x="381" y="4"/>
                </a:lnTo>
                <a:lnTo>
                  <a:pt x="381" y="4"/>
                </a:lnTo>
                <a:lnTo>
                  <a:pt x="381" y="3"/>
                </a:lnTo>
                <a:lnTo>
                  <a:pt x="382" y="3"/>
                </a:lnTo>
                <a:lnTo>
                  <a:pt x="382" y="3"/>
                </a:lnTo>
                <a:lnTo>
                  <a:pt x="382" y="3"/>
                </a:lnTo>
                <a:lnTo>
                  <a:pt x="382" y="2"/>
                </a:lnTo>
                <a:lnTo>
                  <a:pt x="382" y="2"/>
                </a:lnTo>
                <a:lnTo>
                  <a:pt x="382" y="1"/>
                </a:lnTo>
                <a:lnTo>
                  <a:pt x="383" y="1"/>
                </a:lnTo>
                <a:lnTo>
                  <a:pt x="383" y="0"/>
                </a:lnTo>
                <a:lnTo>
                  <a:pt x="384" y="0"/>
                </a:lnTo>
                <a:lnTo>
                  <a:pt x="384" y="0"/>
                </a:lnTo>
                <a:lnTo>
                  <a:pt x="384" y="0"/>
                </a:lnTo>
                <a:lnTo>
                  <a:pt x="385" y="0"/>
                </a:lnTo>
                <a:lnTo>
                  <a:pt x="385" y="1"/>
                </a:lnTo>
                <a:lnTo>
                  <a:pt x="384" y="1"/>
                </a:lnTo>
                <a:lnTo>
                  <a:pt x="385" y="2"/>
                </a:lnTo>
                <a:lnTo>
                  <a:pt x="385" y="2"/>
                </a:lnTo>
                <a:lnTo>
                  <a:pt x="385" y="3"/>
                </a:lnTo>
                <a:lnTo>
                  <a:pt x="385" y="3"/>
                </a:lnTo>
                <a:lnTo>
                  <a:pt x="386" y="3"/>
                </a:lnTo>
                <a:lnTo>
                  <a:pt x="386" y="3"/>
                </a:lnTo>
                <a:lnTo>
                  <a:pt x="386" y="3"/>
                </a:lnTo>
                <a:lnTo>
                  <a:pt x="387" y="4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47" name="Freeform 134"/>
          <p:cNvSpPr>
            <a:spLocks/>
          </p:cNvSpPr>
          <p:nvPr/>
        </p:nvSpPr>
        <p:spPr bwMode="auto">
          <a:xfrm>
            <a:off x="3357705" y="3263589"/>
            <a:ext cx="765866" cy="925137"/>
          </a:xfrm>
          <a:custGeom>
            <a:avLst/>
            <a:gdLst>
              <a:gd name="T0" fmla="*/ 438 w 446"/>
              <a:gd name="T1" fmla="*/ 8 h 584"/>
              <a:gd name="T2" fmla="*/ 435 w 446"/>
              <a:gd name="T3" fmla="*/ 25 h 584"/>
              <a:gd name="T4" fmla="*/ 409 w 446"/>
              <a:gd name="T5" fmla="*/ 119 h 584"/>
              <a:gd name="T6" fmla="*/ 410 w 446"/>
              <a:gd name="T7" fmla="*/ 172 h 584"/>
              <a:gd name="T8" fmla="*/ 411 w 446"/>
              <a:gd name="T9" fmla="*/ 197 h 584"/>
              <a:gd name="T10" fmla="*/ 400 w 446"/>
              <a:gd name="T11" fmla="*/ 211 h 584"/>
              <a:gd name="T12" fmla="*/ 397 w 446"/>
              <a:gd name="T13" fmla="*/ 238 h 584"/>
              <a:gd name="T14" fmla="*/ 395 w 446"/>
              <a:gd name="T15" fmla="*/ 268 h 584"/>
              <a:gd name="T16" fmla="*/ 393 w 446"/>
              <a:gd name="T17" fmla="*/ 312 h 584"/>
              <a:gd name="T18" fmla="*/ 378 w 446"/>
              <a:gd name="T19" fmla="*/ 323 h 584"/>
              <a:gd name="T20" fmla="*/ 369 w 446"/>
              <a:gd name="T21" fmla="*/ 353 h 584"/>
              <a:gd name="T22" fmla="*/ 410 w 446"/>
              <a:gd name="T23" fmla="*/ 369 h 584"/>
              <a:gd name="T24" fmla="*/ 396 w 446"/>
              <a:gd name="T25" fmla="*/ 383 h 584"/>
              <a:gd name="T26" fmla="*/ 377 w 446"/>
              <a:gd name="T27" fmla="*/ 392 h 584"/>
              <a:gd name="T28" fmla="*/ 360 w 446"/>
              <a:gd name="T29" fmla="*/ 417 h 584"/>
              <a:gd name="T30" fmla="*/ 337 w 446"/>
              <a:gd name="T31" fmla="*/ 425 h 584"/>
              <a:gd name="T32" fmla="*/ 317 w 446"/>
              <a:gd name="T33" fmla="*/ 417 h 584"/>
              <a:gd name="T34" fmla="*/ 303 w 446"/>
              <a:gd name="T35" fmla="*/ 427 h 584"/>
              <a:gd name="T36" fmla="*/ 280 w 446"/>
              <a:gd name="T37" fmla="*/ 436 h 584"/>
              <a:gd name="T38" fmla="*/ 266 w 446"/>
              <a:gd name="T39" fmla="*/ 459 h 584"/>
              <a:gd name="T40" fmla="*/ 255 w 446"/>
              <a:gd name="T41" fmla="*/ 477 h 584"/>
              <a:gd name="T42" fmla="*/ 250 w 446"/>
              <a:gd name="T43" fmla="*/ 501 h 584"/>
              <a:gd name="T44" fmla="*/ 229 w 446"/>
              <a:gd name="T45" fmla="*/ 521 h 584"/>
              <a:gd name="T46" fmla="*/ 211 w 446"/>
              <a:gd name="T47" fmla="*/ 556 h 584"/>
              <a:gd name="T48" fmla="*/ 204 w 446"/>
              <a:gd name="T49" fmla="*/ 579 h 584"/>
              <a:gd name="T50" fmla="*/ 184 w 446"/>
              <a:gd name="T51" fmla="*/ 556 h 584"/>
              <a:gd name="T52" fmla="*/ 163 w 446"/>
              <a:gd name="T53" fmla="*/ 535 h 584"/>
              <a:gd name="T54" fmla="*/ 141 w 446"/>
              <a:gd name="T55" fmla="*/ 513 h 584"/>
              <a:gd name="T56" fmla="*/ 120 w 446"/>
              <a:gd name="T57" fmla="*/ 491 h 584"/>
              <a:gd name="T58" fmla="*/ 98 w 446"/>
              <a:gd name="T59" fmla="*/ 471 h 584"/>
              <a:gd name="T60" fmla="*/ 92 w 446"/>
              <a:gd name="T61" fmla="*/ 450 h 584"/>
              <a:gd name="T62" fmla="*/ 103 w 446"/>
              <a:gd name="T63" fmla="*/ 416 h 584"/>
              <a:gd name="T64" fmla="*/ 92 w 446"/>
              <a:gd name="T65" fmla="*/ 399 h 584"/>
              <a:gd name="T66" fmla="*/ 85 w 446"/>
              <a:gd name="T67" fmla="*/ 378 h 584"/>
              <a:gd name="T68" fmla="*/ 71 w 446"/>
              <a:gd name="T69" fmla="*/ 361 h 584"/>
              <a:gd name="T70" fmla="*/ 72 w 446"/>
              <a:gd name="T71" fmla="*/ 337 h 584"/>
              <a:gd name="T72" fmla="*/ 65 w 446"/>
              <a:gd name="T73" fmla="*/ 322 h 584"/>
              <a:gd name="T74" fmla="*/ 48 w 446"/>
              <a:gd name="T75" fmla="*/ 301 h 584"/>
              <a:gd name="T76" fmla="*/ 31 w 446"/>
              <a:gd name="T77" fmla="*/ 288 h 584"/>
              <a:gd name="T78" fmla="*/ 12 w 446"/>
              <a:gd name="T79" fmla="*/ 277 h 584"/>
              <a:gd name="T80" fmla="*/ 11 w 446"/>
              <a:gd name="T81" fmla="*/ 263 h 584"/>
              <a:gd name="T82" fmla="*/ 37 w 446"/>
              <a:gd name="T83" fmla="*/ 252 h 584"/>
              <a:gd name="T84" fmla="*/ 53 w 446"/>
              <a:gd name="T85" fmla="*/ 238 h 584"/>
              <a:gd name="T86" fmla="*/ 69 w 446"/>
              <a:gd name="T87" fmla="*/ 218 h 584"/>
              <a:gd name="T88" fmla="*/ 82 w 446"/>
              <a:gd name="T89" fmla="*/ 243 h 584"/>
              <a:gd name="T90" fmla="*/ 92 w 446"/>
              <a:gd name="T91" fmla="*/ 275 h 584"/>
              <a:gd name="T92" fmla="*/ 113 w 446"/>
              <a:gd name="T93" fmla="*/ 275 h 584"/>
              <a:gd name="T94" fmla="*/ 128 w 446"/>
              <a:gd name="T95" fmla="*/ 292 h 584"/>
              <a:gd name="T96" fmla="*/ 146 w 446"/>
              <a:gd name="T97" fmla="*/ 305 h 584"/>
              <a:gd name="T98" fmla="*/ 169 w 446"/>
              <a:gd name="T99" fmla="*/ 301 h 584"/>
              <a:gd name="T100" fmla="*/ 193 w 446"/>
              <a:gd name="T101" fmla="*/ 285 h 584"/>
              <a:gd name="T102" fmla="*/ 204 w 446"/>
              <a:gd name="T103" fmla="*/ 252 h 584"/>
              <a:gd name="T104" fmla="*/ 218 w 446"/>
              <a:gd name="T105" fmla="*/ 231 h 584"/>
              <a:gd name="T106" fmla="*/ 212 w 446"/>
              <a:gd name="T107" fmla="*/ 194 h 584"/>
              <a:gd name="T108" fmla="*/ 248 w 446"/>
              <a:gd name="T109" fmla="*/ 207 h 584"/>
              <a:gd name="T110" fmla="*/ 288 w 446"/>
              <a:gd name="T111" fmla="*/ 195 h 584"/>
              <a:gd name="T112" fmla="*/ 298 w 446"/>
              <a:gd name="T113" fmla="*/ 168 h 584"/>
              <a:gd name="T114" fmla="*/ 317 w 446"/>
              <a:gd name="T115" fmla="*/ 144 h 584"/>
              <a:gd name="T116" fmla="*/ 334 w 446"/>
              <a:gd name="T117" fmla="*/ 106 h 584"/>
              <a:gd name="T118" fmla="*/ 374 w 446"/>
              <a:gd name="T119" fmla="*/ 55 h 584"/>
              <a:gd name="T120" fmla="*/ 402 w 446"/>
              <a:gd name="T121" fmla="*/ 33 h 584"/>
              <a:gd name="T122" fmla="*/ 412 w 446"/>
              <a:gd name="T123" fmla="*/ 16 h 584"/>
              <a:gd name="T124" fmla="*/ 415 w 446"/>
              <a:gd name="T125" fmla="*/ 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6" h="584">
                <a:moveTo>
                  <a:pt x="421" y="0"/>
                </a:moveTo>
                <a:lnTo>
                  <a:pt x="421" y="0"/>
                </a:lnTo>
                <a:lnTo>
                  <a:pt x="422" y="0"/>
                </a:lnTo>
                <a:lnTo>
                  <a:pt x="422" y="1"/>
                </a:lnTo>
                <a:lnTo>
                  <a:pt x="423" y="1"/>
                </a:lnTo>
                <a:lnTo>
                  <a:pt x="423" y="1"/>
                </a:lnTo>
                <a:lnTo>
                  <a:pt x="424" y="1"/>
                </a:lnTo>
                <a:lnTo>
                  <a:pt x="424" y="1"/>
                </a:lnTo>
                <a:lnTo>
                  <a:pt x="424" y="1"/>
                </a:lnTo>
                <a:lnTo>
                  <a:pt x="425" y="1"/>
                </a:lnTo>
                <a:lnTo>
                  <a:pt x="425" y="1"/>
                </a:lnTo>
                <a:lnTo>
                  <a:pt x="426" y="1"/>
                </a:lnTo>
                <a:lnTo>
                  <a:pt x="426" y="1"/>
                </a:lnTo>
                <a:lnTo>
                  <a:pt x="426" y="2"/>
                </a:lnTo>
                <a:lnTo>
                  <a:pt x="426" y="2"/>
                </a:lnTo>
                <a:lnTo>
                  <a:pt x="427" y="2"/>
                </a:lnTo>
                <a:lnTo>
                  <a:pt x="427" y="3"/>
                </a:lnTo>
                <a:lnTo>
                  <a:pt x="427" y="3"/>
                </a:lnTo>
                <a:lnTo>
                  <a:pt x="428" y="3"/>
                </a:lnTo>
                <a:lnTo>
                  <a:pt x="428" y="2"/>
                </a:lnTo>
                <a:lnTo>
                  <a:pt x="428" y="2"/>
                </a:lnTo>
                <a:lnTo>
                  <a:pt x="429" y="2"/>
                </a:lnTo>
                <a:lnTo>
                  <a:pt x="429" y="1"/>
                </a:lnTo>
                <a:lnTo>
                  <a:pt x="429" y="1"/>
                </a:lnTo>
                <a:lnTo>
                  <a:pt x="429" y="1"/>
                </a:lnTo>
                <a:lnTo>
                  <a:pt x="430" y="1"/>
                </a:lnTo>
                <a:lnTo>
                  <a:pt x="430" y="1"/>
                </a:lnTo>
                <a:lnTo>
                  <a:pt x="430" y="2"/>
                </a:lnTo>
                <a:lnTo>
                  <a:pt x="430" y="2"/>
                </a:lnTo>
                <a:lnTo>
                  <a:pt x="431" y="3"/>
                </a:lnTo>
                <a:lnTo>
                  <a:pt x="431" y="3"/>
                </a:lnTo>
                <a:lnTo>
                  <a:pt x="432" y="2"/>
                </a:lnTo>
                <a:lnTo>
                  <a:pt x="432" y="2"/>
                </a:lnTo>
                <a:lnTo>
                  <a:pt x="432" y="2"/>
                </a:lnTo>
                <a:lnTo>
                  <a:pt x="432" y="2"/>
                </a:lnTo>
                <a:lnTo>
                  <a:pt x="433" y="2"/>
                </a:lnTo>
                <a:lnTo>
                  <a:pt x="433" y="2"/>
                </a:lnTo>
                <a:lnTo>
                  <a:pt x="434" y="2"/>
                </a:lnTo>
                <a:lnTo>
                  <a:pt x="434" y="2"/>
                </a:lnTo>
                <a:lnTo>
                  <a:pt x="435" y="2"/>
                </a:lnTo>
                <a:lnTo>
                  <a:pt x="435" y="2"/>
                </a:lnTo>
                <a:lnTo>
                  <a:pt x="436" y="2"/>
                </a:lnTo>
                <a:lnTo>
                  <a:pt x="436" y="2"/>
                </a:lnTo>
                <a:lnTo>
                  <a:pt x="437" y="2"/>
                </a:lnTo>
                <a:lnTo>
                  <a:pt x="437" y="3"/>
                </a:lnTo>
                <a:lnTo>
                  <a:pt x="438" y="3"/>
                </a:lnTo>
                <a:lnTo>
                  <a:pt x="438" y="3"/>
                </a:lnTo>
                <a:lnTo>
                  <a:pt x="438" y="4"/>
                </a:lnTo>
                <a:lnTo>
                  <a:pt x="438" y="4"/>
                </a:lnTo>
                <a:lnTo>
                  <a:pt x="438" y="5"/>
                </a:lnTo>
                <a:lnTo>
                  <a:pt x="438" y="5"/>
                </a:lnTo>
                <a:lnTo>
                  <a:pt x="438" y="6"/>
                </a:lnTo>
                <a:lnTo>
                  <a:pt x="438" y="6"/>
                </a:lnTo>
                <a:lnTo>
                  <a:pt x="438" y="7"/>
                </a:lnTo>
                <a:lnTo>
                  <a:pt x="438" y="8"/>
                </a:lnTo>
                <a:lnTo>
                  <a:pt x="438" y="9"/>
                </a:lnTo>
                <a:lnTo>
                  <a:pt x="438" y="10"/>
                </a:lnTo>
                <a:lnTo>
                  <a:pt x="439" y="10"/>
                </a:lnTo>
                <a:lnTo>
                  <a:pt x="438" y="10"/>
                </a:lnTo>
                <a:lnTo>
                  <a:pt x="438" y="11"/>
                </a:lnTo>
                <a:lnTo>
                  <a:pt x="438" y="12"/>
                </a:lnTo>
                <a:lnTo>
                  <a:pt x="438" y="12"/>
                </a:lnTo>
                <a:lnTo>
                  <a:pt x="438" y="12"/>
                </a:lnTo>
                <a:lnTo>
                  <a:pt x="438" y="13"/>
                </a:lnTo>
                <a:lnTo>
                  <a:pt x="439" y="14"/>
                </a:lnTo>
                <a:lnTo>
                  <a:pt x="439" y="14"/>
                </a:lnTo>
                <a:lnTo>
                  <a:pt x="439" y="14"/>
                </a:lnTo>
                <a:lnTo>
                  <a:pt x="439" y="15"/>
                </a:lnTo>
                <a:lnTo>
                  <a:pt x="440" y="15"/>
                </a:lnTo>
                <a:lnTo>
                  <a:pt x="440" y="16"/>
                </a:lnTo>
                <a:lnTo>
                  <a:pt x="441" y="16"/>
                </a:lnTo>
                <a:lnTo>
                  <a:pt x="442" y="17"/>
                </a:lnTo>
                <a:lnTo>
                  <a:pt x="442" y="17"/>
                </a:lnTo>
                <a:lnTo>
                  <a:pt x="442" y="18"/>
                </a:lnTo>
                <a:lnTo>
                  <a:pt x="443" y="18"/>
                </a:lnTo>
                <a:lnTo>
                  <a:pt x="443" y="18"/>
                </a:lnTo>
                <a:lnTo>
                  <a:pt x="444" y="18"/>
                </a:lnTo>
                <a:lnTo>
                  <a:pt x="444" y="18"/>
                </a:lnTo>
                <a:lnTo>
                  <a:pt x="445" y="18"/>
                </a:lnTo>
                <a:lnTo>
                  <a:pt x="445" y="18"/>
                </a:lnTo>
                <a:lnTo>
                  <a:pt x="446" y="18"/>
                </a:lnTo>
                <a:lnTo>
                  <a:pt x="446" y="18"/>
                </a:lnTo>
                <a:lnTo>
                  <a:pt x="445" y="18"/>
                </a:lnTo>
                <a:lnTo>
                  <a:pt x="445" y="19"/>
                </a:lnTo>
                <a:lnTo>
                  <a:pt x="444" y="19"/>
                </a:lnTo>
                <a:lnTo>
                  <a:pt x="444" y="19"/>
                </a:lnTo>
                <a:lnTo>
                  <a:pt x="443" y="20"/>
                </a:lnTo>
                <a:lnTo>
                  <a:pt x="443" y="20"/>
                </a:lnTo>
                <a:lnTo>
                  <a:pt x="442" y="20"/>
                </a:lnTo>
                <a:lnTo>
                  <a:pt x="442" y="20"/>
                </a:lnTo>
                <a:lnTo>
                  <a:pt x="442" y="21"/>
                </a:lnTo>
                <a:lnTo>
                  <a:pt x="441" y="21"/>
                </a:lnTo>
                <a:lnTo>
                  <a:pt x="441" y="21"/>
                </a:lnTo>
                <a:lnTo>
                  <a:pt x="440" y="21"/>
                </a:lnTo>
                <a:lnTo>
                  <a:pt x="440" y="22"/>
                </a:lnTo>
                <a:lnTo>
                  <a:pt x="439" y="22"/>
                </a:lnTo>
                <a:lnTo>
                  <a:pt x="439" y="22"/>
                </a:lnTo>
                <a:lnTo>
                  <a:pt x="439" y="22"/>
                </a:lnTo>
                <a:lnTo>
                  <a:pt x="438" y="22"/>
                </a:lnTo>
                <a:lnTo>
                  <a:pt x="438" y="22"/>
                </a:lnTo>
                <a:lnTo>
                  <a:pt x="438" y="23"/>
                </a:lnTo>
                <a:lnTo>
                  <a:pt x="437" y="23"/>
                </a:lnTo>
                <a:lnTo>
                  <a:pt x="437" y="23"/>
                </a:lnTo>
                <a:lnTo>
                  <a:pt x="437" y="23"/>
                </a:lnTo>
                <a:lnTo>
                  <a:pt x="436" y="23"/>
                </a:lnTo>
                <a:lnTo>
                  <a:pt x="436" y="24"/>
                </a:lnTo>
                <a:lnTo>
                  <a:pt x="436" y="24"/>
                </a:lnTo>
                <a:lnTo>
                  <a:pt x="435" y="24"/>
                </a:lnTo>
                <a:lnTo>
                  <a:pt x="435" y="25"/>
                </a:lnTo>
                <a:lnTo>
                  <a:pt x="435" y="25"/>
                </a:lnTo>
                <a:lnTo>
                  <a:pt x="434" y="26"/>
                </a:lnTo>
                <a:lnTo>
                  <a:pt x="434" y="28"/>
                </a:lnTo>
                <a:lnTo>
                  <a:pt x="434" y="29"/>
                </a:lnTo>
                <a:lnTo>
                  <a:pt x="433" y="29"/>
                </a:lnTo>
                <a:lnTo>
                  <a:pt x="433" y="29"/>
                </a:lnTo>
                <a:lnTo>
                  <a:pt x="433" y="30"/>
                </a:lnTo>
                <a:lnTo>
                  <a:pt x="433" y="31"/>
                </a:lnTo>
                <a:lnTo>
                  <a:pt x="432" y="31"/>
                </a:lnTo>
                <a:lnTo>
                  <a:pt x="431" y="31"/>
                </a:lnTo>
                <a:lnTo>
                  <a:pt x="431" y="32"/>
                </a:lnTo>
                <a:lnTo>
                  <a:pt x="430" y="32"/>
                </a:lnTo>
                <a:lnTo>
                  <a:pt x="430" y="32"/>
                </a:lnTo>
                <a:lnTo>
                  <a:pt x="429" y="33"/>
                </a:lnTo>
                <a:lnTo>
                  <a:pt x="429" y="33"/>
                </a:lnTo>
                <a:lnTo>
                  <a:pt x="429" y="33"/>
                </a:lnTo>
                <a:lnTo>
                  <a:pt x="428" y="33"/>
                </a:lnTo>
                <a:lnTo>
                  <a:pt x="428" y="33"/>
                </a:lnTo>
                <a:lnTo>
                  <a:pt x="427" y="33"/>
                </a:lnTo>
                <a:lnTo>
                  <a:pt x="427" y="34"/>
                </a:lnTo>
                <a:lnTo>
                  <a:pt x="427" y="34"/>
                </a:lnTo>
                <a:lnTo>
                  <a:pt x="426" y="34"/>
                </a:lnTo>
                <a:lnTo>
                  <a:pt x="426" y="35"/>
                </a:lnTo>
                <a:lnTo>
                  <a:pt x="426" y="36"/>
                </a:lnTo>
                <a:lnTo>
                  <a:pt x="425" y="36"/>
                </a:lnTo>
                <a:lnTo>
                  <a:pt x="425" y="36"/>
                </a:lnTo>
                <a:lnTo>
                  <a:pt x="425" y="37"/>
                </a:lnTo>
                <a:lnTo>
                  <a:pt x="425" y="38"/>
                </a:lnTo>
                <a:lnTo>
                  <a:pt x="425" y="38"/>
                </a:lnTo>
                <a:lnTo>
                  <a:pt x="425" y="39"/>
                </a:lnTo>
                <a:lnTo>
                  <a:pt x="425" y="39"/>
                </a:lnTo>
                <a:lnTo>
                  <a:pt x="425" y="40"/>
                </a:lnTo>
                <a:lnTo>
                  <a:pt x="425" y="40"/>
                </a:lnTo>
                <a:lnTo>
                  <a:pt x="425" y="41"/>
                </a:lnTo>
                <a:lnTo>
                  <a:pt x="425" y="41"/>
                </a:lnTo>
                <a:lnTo>
                  <a:pt x="425" y="42"/>
                </a:lnTo>
                <a:lnTo>
                  <a:pt x="425" y="44"/>
                </a:lnTo>
                <a:lnTo>
                  <a:pt x="425" y="45"/>
                </a:lnTo>
                <a:lnTo>
                  <a:pt x="425" y="49"/>
                </a:lnTo>
                <a:lnTo>
                  <a:pt x="424" y="54"/>
                </a:lnTo>
                <a:lnTo>
                  <a:pt x="422" y="59"/>
                </a:lnTo>
                <a:lnTo>
                  <a:pt x="420" y="69"/>
                </a:lnTo>
                <a:lnTo>
                  <a:pt x="416" y="72"/>
                </a:lnTo>
                <a:lnTo>
                  <a:pt x="411" y="75"/>
                </a:lnTo>
                <a:lnTo>
                  <a:pt x="409" y="78"/>
                </a:lnTo>
                <a:lnTo>
                  <a:pt x="408" y="84"/>
                </a:lnTo>
                <a:lnTo>
                  <a:pt x="406" y="91"/>
                </a:lnTo>
                <a:lnTo>
                  <a:pt x="406" y="94"/>
                </a:lnTo>
                <a:lnTo>
                  <a:pt x="406" y="99"/>
                </a:lnTo>
                <a:lnTo>
                  <a:pt x="408" y="103"/>
                </a:lnTo>
                <a:lnTo>
                  <a:pt x="410" y="106"/>
                </a:lnTo>
                <a:lnTo>
                  <a:pt x="410" y="108"/>
                </a:lnTo>
                <a:lnTo>
                  <a:pt x="410" y="110"/>
                </a:lnTo>
                <a:lnTo>
                  <a:pt x="409" y="113"/>
                </a:lnTo>
                <a:lnTo>
                  <a:pt x="409" y="114"/>
                </a:lnTo>
                <a:lnTo>
                  <a:pt x="409" y="119"/>
                </a:lnTo>
                <a:lnTo>
                  <a:pt x="408" y="122"/>
                </a:lnTo>
                <a:lnTo>
                  <a:pt x="407" y="122"/>
                </a:lnTo>
                <a:lnTo>
                  <a:pt x="405" y="123"/>
                </a:lnTo>
                <a:lnTo>
                  <a:pt x="404" y="125"/>
                </a:lnTo>
                <a:lnTo>
                  <a:pt x="404" y="127"/>
                </a:lnTo>
                <a:lnTo>
                  <a:pt x="404" y="130"/>
                </a:lnTo>
                <a:lnTo>
                  <a:pt x="404" y="130"/>
                </a:lnTo>
                <a:lnTo>
                  <a:pt x="404" y="132"/>
                </a:lnTo>
                <a:lnTo>
                  <a:pt x="404" y="139"/>
                </a:lnTo>
                <a:lnTo>
                  <a:pt x="404" y="141"/>
                </a:lnTo>
                <a:lnTo>
                  <a:pt x="405" y="143"/>
                </a:lnTo>
                <a:lnTo>
                  <a:pt x="405" y="144"/>
                </a:lnTo>
                <a:lnTo>
                  <a:pt x="408" y="147"/>
                </a:lnTo>
                <a:lnTo>
                  <a:pt x="410" y="149"/>
                </a:lnTo>
                <a:lnTo>
                  <a:pt x="410" y="151"/>
                </a:lnTo>
                <a:lnTo>
                  <a:pt x="410" y="153"/>
                </a:lnTo>
                <a:lnTo>
                  <a:pt x="410" y="156"/>
                </a:lnTo>
                <a:lnTo>
                  <a:pt x="412" y="160"/>
                </a:lnTo>
                <a:lnTo>
                  <a:pt x="412" y="159"/>
                </a:lnTo>
                <a:lnTo>
                  <a:pt x="413" y="159"/>
                </a:lnTo>
                <a:lnTo>
                  <a:pt x="413" y="158"/>
                </a:lnTo>
                <a:lnTo>
                  <a:pt x="414" y="159"/>
                </a:lnTo>
                <a:lnTo>
                  <a:pt x="414" y="159"/>
                </a:lnTo>
                <a:lnTo>
                  <a:pt x="414" y="160"/>
                </a:lnTo>
                <a:lnTo>
                  <a:pt x="414" y="160"/>
                </a:lnTo>
                <a:lnTo>
                  <a:pt x="414" y="161"/>
                </a:lnTo>
                <a:lnTo>
                  <a:pt x="414" y="161"/>
                </a:lnTo>
                <a:lnTo>
                  <a:pt x="414" y="162"/>
                </a:lnTo>
                <a:lnTo>
                  <a:pt x="415" y="162"/>
                </a:lnTo>
                <a:lnTo>
                  <a:pt x="415" y="163"/>
                </a:lnTo>
                <a:lnTo>
                  <a:pt x="415" y="163"/>
                </a:lnTo>
                <a:lnTo>
                  <a:pt x="416" y="163"/>
                </a:lnTo>
                <a:lnTo>
                  <a:pt x="416" y="163"/>
                </a:lnTo>
                <a:lnTo>
                  <a:pt x="416" y="164"/>
                </a:lnTo>
                <a:lnTo>
                  <a:pt x="415" y="164"/>
                </a:lnTo>
                <a:lnTo>
                  <a:pt x="415" y="165"/>
                </a:lnTo>
                <a:lnTo>
                  <a:pt x="414" y="166"/>
                </a:lnTo>
                <a:lnTo>
                  <a:pt x="414" y="167"/>
                </a:lnTo>
                <a:lnTo>
                  <a:pt x="414" y="168"/>
                </a:lnTo>
                <a:lnTo>
                  <a:pt x="413" y="168"/>
                </a:lnTo>
                <a:lnTo>
                  <a:pt x="413" y="168"/>
                </a:lnTo>
                <a:lnTo>
                  <a:pt x="413" y="168"/>
                </a:lnTo>
                <a:lnTo>
                  <a:pt x="413" y="168"/>
                </a:lnTo>
                <a:lnTo>
                  <a:pt x="412" y="169"/>
                </a:lnTo>
                <a:lnTo>
                  <a:pt x="412" y="170"/>
                </a:lnTo>
                <a:lnTo>
                  <a:pt x="412" y="170"/>
                </a:lnTo>
                <a:lnTo>
                  <a:pt x="412" y="171"/>
                </a:lnTo>
                <a:lnTo>
                  <a:pt x="412" y="171"/>
                </a:lnTo>
                <a:lnTo>
                  <a:pt x="412" y="172"/>
                </a:lnTo>
                <a:lnTo>
                  <a:pt x="412" y="172"/>
                </a:lnTo>
                <a:lnTo>
                  <a:pt x="411" y="172"/>
                </a:lnTo>
                <a:lnTo>
                  <a:pt x="410" y="172"/>
                </a:lnTo>
                <a:lnTo>
                  <a:pt x="410" y="172"/>
                </a:lnTo>
                <a:lnTo>
                  <a:pt x="410" y="172"/>
                </a:lnTo>
                <a:lnTo>
                  <a:pt x="410" y="172"/>
                </a:lnTo>
                <a:lnTo>
                  <a:pt x="409" y="172"/>
                </a:lnTo>
                <a:lnTo>
                  <a:pt x="409" y="173"/>
                </a:lnTo>
                <a:lnTo>
                  <a:pt x="409" y="174"/>
                </a:lnTo>
                <a:lnTo>
                  <a:pt x="409" y="174"/>
                </a:lnTo>
                <a:lnTo>
                  <a:pt x="410" y="175"/>
                </a:lnTo>
                <a:lnTo>
                  <a:pt x="410" y="175"/>
                </a:lnTo>
                <a:lnTo>
                  <a:pt x="410" y="176"/>
                </a:lnTo>
                <a:lnTo>
                  <a:pt x="410" y="176"/>
                </a:lnTo>
                <a:lnTo>
                  <a:pt x="410" y="177"/>
                </a:lnTo>
                <a:lnTo>
                  <a:pt x="410" y="177"/>
                </a:lnTo>
                <a:lnTo>
                  <a:pt x="410" y="178"/>
                </a:lnTo>
                <a:lnTo>
                  <a:pt x="410" y="179"/>
                </a:lnTo>
                <a:lnTo>
                  <a:pt x="410" y="179"/>
                </a:lnTo>
                <a:lnTo>
                  <a:pt x="410" y="180"/>
                </a:lnTo>
                <a:lnTo>
                  <a:pt x="409" y="180"/>
                </a:lnTo>
                <a:lnTo>
                  <a:pt x="409" y="180"/>
                </a:lnTo>
                <a:lnTo>
                  <a:pt x="409" y="181"/>
                </a:lnTo>
                <a:lnTo>
                  <a:pt x="409" y="182"/>
                </a:lnTo>
                <a:lnTo>
                  <a:pt x="409" y="182"/>
                </a:lnTo>
                <a:lnTo>
                  <a:pt x="409" y="183"/>
                </a:lnTo>
                <a:lnTo>
                  <a:pt x="410" y="183"/>
                </a:lnTo>
                <a:lnTo>
                  <a:pt x="410" y="183"/>
                </a:lnTo>
                <a:lnTo>
                  <a:pt x="410" y="184"/>
                </a:lnTo>
                <a:lnTo>
                  <a:pt x="410" y="184"/>
                </a:lnTo>
                <a:lnTo>
                  <a:pt x="410" y="184"/>
                </a:lnTo>
                <a:lnTo>
                  <a:pt x="410" y="185"/>
                </a:lnTo>
                <a:lnTo>
                  <a:pt x="410" y="185"/>
                </a:lnTo>
                <a:lnTo>
                  <a:pt x="410" y="186"/>
                </a:lnTo>
                <a:lnTo>
                  <a:pt x="410" y="186"/>
                </a:lnTo>
                <a:lnTo>
                  <a:pt x="410" y="187"/>
                </a:lnTo>
                <a:lnTo>
                  <a:pt x="410" y="187"/>
                </a:lnTo>
                <a:lnTo>
                  <a:pt x="410" y="188"/>
                </a:lnTo>
                <a:lnTo>
                  <a:pt x="410" y="188"/>
                </a:lnTo>
                <a:lnTo>
                  <a:pt x="411" y="188"/>
                </a:lnTo>
                <a:lnTo>
                  <a:pt x="411" y="189"/>
                </a:lnTo>
                <a:lnTo>
                  <a:pt x="411" y="189"/>
                </a:lnTo>
                <a:lnTo>
                  <a:pt x="411" y="190"/>
                </a:lnTo>
                <a:lnTo>
                  <a:pt x="411" y="190"/>
                </a:lnTo>
                <a:lnTo>
                  <a:pt x="411" y="191"/>
                </a:lnTo>
                <a:lnTo>
                  <a:pt x="411" y="191"/>
                </a:lnTo>
                <a:lnTo>
                  <a:pt x="411" y="192"/>
                </a:lnTo>
                <a:lnTo>
                  <a:pt x="411" y="192"/>
                </a:lnTo>
                <a:lnTo>
                  <a:pt x="411" y="193"/>
                </a:lnTo>
                <a:lnTo>
                  <a:pt x="411" y="193"/>
                </a:lnTo>
                <a:lnTo>
                  <a:pt x="411" y="193"/>
                </a:lnTo>
                <a:lnTo>
                  <a:pt x="412" y="194"/>
                </a:lnTo>
                <a:lnTo>
                  <a:pt x="412" y="194"/>
                </a:lnTo>
                <a:lnTo>
                  <a:pt x="412" y="194"/>
                </a:lnTo>
                <a:lnTo>
                  <a:pt x="412" y="195"/>
                </a:lnTo>
                <a:lnTo>
                  <a:pt x="412" y="195"/>
                </a:lnTo>
                <a:lnTo>
                  <a:pt x="412" y="196"/>
                </a:lnTo>
                <a:lnTo>
                  <a:pt x="411" y="196"/>
                </a:lnTo>
                <a:lnTo>
                  <a:pt x="411" y="196"/>
                </a:lnTo>
                <a:lnTo>
                  <a:pt x="411" y="197"/>
                </a:lnTo>
                <a:lnTo>
                  <a:pt x="411" y="197"/>
                </a:lnTo>
                <a:lnTo>
                  <a:pt x="411" y="198"/>
                </a:lnTo>
                <a:lnTo>
                  <a:pt x="411" y="199"/>
                </a:lnTo>
                <a:lnTo>
                  <a:pt x="411" y="199"/>
                </a:lnTo>
                <a:lnTo>
                  <a:pt x="410" y="200"/>
                </a:lnTo>
                <a:lnTo>
                  <a:pt x="410" y="201"/>
                </a:lnTo>
                <a:lnTo>
                  <a:pt x="410" y="201"/>
                </a:lnTo>
                <a:lnTo>
                  <a:pt x="409" y="201"/>
                </a:lnTo>
                <a:lnTo>
                  <a:pt x="409" y="202"/>
                </a:lnTo>
                <a:lnTo>
                  <a:pt x="409" y="202"/>
                </a:lnTo>
                <a:lnTo>
                  <a:pt x="409" y="203"/>
                </a:lnTo>
                <a:lnTo>
                  <a:pt x="408" y="203"/>
                </a:lnTo>
                <a:lnTo>
                  <a:pt x="408" y="204"/>
                </a:lnTo>
                <a:lnTo>
                  <a:pt x="408" y="204"/>
                </a:lnTo>
                <a:lnTo>
                  <a:pt x="408" y="204"/>
                </a:lnTo>
                <a:lnTo>
                  <a:pt x="408" y="205"/>
                </a:lnTo>
                <a:lnTo>
                  <a:pt x="408" y="205"/>
                </a:lnTo>
                <a:lnTo>
                  <a:pt x="407" y="205"/>
                </a:lnTo>
                <a:lnTo>
                  <a:pt x="407" y="205"/>
                </a:lnTo>
                <a:lnTo>
                  <a:pt x="406" y="205"/>
                </a:lnTo>
                <a:lnTo>
                  <a:pt x="406" y="205"/>
                </a:lnTo>
                <a:lnTo>
                  <a:pt x="406" y="205"/>
                </a:lnTo>
                <a:lnTo>
                  <a:pt x="406" y="206"/>
                </a:lnTo>
                <a:lnTo>
                  <a:pt x="406" y="206"/>
                </a:lnTo>
                <a:lnTo>
                  <a:pt x="406" y="207"/>
                </a:lnTo>
                <a:lnTo>
                  <a:pt x="406" y="207"/>
                </a:lnTo>
                <a:lnTo>
                  <a:pt x="406" y="208"/>
                </a:lnTo>
                <a:lnTo>
                  <a:pt x="406" y="208"/>
                </a:lnTo>
                <a:lnTo>
                  <a:pt x="406" y="209"/>
                </a:lnTo>
                <a:lnTo>
                  <a:pt x="406" y="209"/>
                </a:lnTo>
                <a:lnTo>
                  <a:pt x="405" y="209"/>
                </a:lnTo>
                <a:lnTo>
                  <a:pt x="405" y="209"/>
                </a:lnTo>
                <a:lnTo>
                  <a:pt x="404" y="209"/>
                </a:lnTo>
                <a:lnTo>
                  <a:pt x="404" y="209"/>
                </a:lnTo>
                <a:lnTo>
                  <a:pt x="404" y="209"/>
                </a:lnTo>
                <a:lnTo>
                  <a:pt x="403" y="209"/>
                </a:lnTo>
                <a:lnTo>
                  <a:pt x="403" y="209"/>
                </a:lnTo>
                <a:lnTo>
                  <a:pt x="402" y="209"/>
                </a:lnTo>
                <a:lnTo>
                  <a:pt x="402" y="209"/>
                </a:lnTo>
                <a:lnTo>
                  <a:pt x="401" y="209"/>
                </a:lnTo>
                <a:lnTo>
                  <a:pt x="400" y="209"/>
                </a:lnTo>
                <a:lnTo>
                  <a:pt x="400" y="209"/>
                </a:lnTo>
                <a:lnTo>
                  <a:pt x="400" y="209"/>
                </a:lnTo>
                <a:lnTo>
                  <a:pt x="400" y="209"/>
                </a:lnTo>
                <a:lnTo>
                  <a:pt x="399" y="209"/>
                </a:lnTo>
                <a:lnTo>
                  <a:pt x="399" y="209"/>
                </a:lnTo>
                <a:lnTo>
                  <a:pt x="398" y="209"/>
                </a:lnTo>
                <a:lnTo>
                  <a:pt x="398" y="209"/>
                </a:lnTo>
                <a:lnTo>
                  <a:pt x="397" y="210"/>
                </a:lnTo>
                <a:lnTo>
                  <a:pt x="397" y="210"/>
                </a:lnTo>
                <a:lnTo>
                  <a:pt x="397" y="211"/>
                </a:lnTo>
                <a:lnTo>
                  <a:pt x="398" y="211"/>
                </a:lnTo>
                <a:lnTo>
                  <a:pt x="398" y="211"/>
                </a:lnTo>
                <a:lnTo>
                  <a:pt x="399" y="211"/>
                </a:lnTo>
                <a:lnTo>
                  <a:pt x="399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2"/>
                </a:lnTo>
                <a:lnTo>
                  <a:pt x="400" y="213"/>
                </a:lnTo>
                <a:lnTo>
                  <a:pt x="400" y="213"/>
                </a:lnTo>
                <a:lnTo>
                  <a:pt x="400" y="214"/>
                </a:lnTo>
                <a:lnTo>
                  <a:pt x="400" y="214"/>
                </a:lnTo>
                <a:lnTo>
                  <a:pt x="401" y="215"/>
                </a:lnTo>
                <a:lnTo>
                  <a:pt x="401" y="216"/>
                </a:lnTo>
                <a:lnTo>
                  <a:pt x="401" y="216"/>
                </a:lnTo>
                <a:lnTo>
                  <a:pt x="402" y="217"/>
                </a:lnTo>
                <a:lnTo>
                  <a:pt x="402" y="217"/>
                </a:lnTo>
                <a:lnTo>
                  <a:pt x="403" y="218"/>
                </a:lnTo>
                <a:lnTo>
                  <a:pt x="404" y="218"/>
                </a:lnTo>
                <a:lnTo>
                  <a:pt x="403" y="219"/>
                </a:lnTo>
                <a:lnTo>
                  <a:pt x="402" y="220"/>
                </a:lnTo>
                <a:lnTo>
                  <a:pt x="401" y="221"/>
                </a:lnTo>
                <a:lnTo>
                  <a:pt x="401" y="222"/>
                </a:lnTo>
                <a:lnTo>
                  <a:pt x="400" y="222"/>
                </a:lnTo>
                <a:lnTo>
                  <a:pt x="400" y="223"/>
                </a:lnTo>
                <a:lnTo>
                  <a:pt x="400" y="223"/>
                </a:lnTo>
                <a:lnTo>
                  <a:pt x="400" y="224"/>
                </a:lnTo>
                <a:lnTo>
                  <a:pt x="400" y="224"/>
                </a:lnTo>
                <a:lnTo>
                  <a:pt x="400" y="225"/>
                </a:lnTo>
                <a:lnTo>
                  <a:pt x="400" y="226"/>
                </a:lnTo>
                <a:lnTo>
                  <a:pt x="400" y="226"/>
                </a:lnTo>
                <a:lnTo>
                  <a:pt x="400" y="226"/>
                </a:lnTo>
                <a:lnTo>
                  <a:pt x="400" y="226"/>
                </a:lnTo>
                <a:lnTo>
                  <a:pt x="400" y="227"/>
                </a:lnTo>
                <a:lnTo>
                  <a:pt x="400" y="227"/>
                </a:lnTo>
                <a:lnTo>
                  <a:pt x="400" y="228"/>
                </a:lnTo>
                <a:lnTo>
                  <a:pt x="398" y="229"/>
                </a:lnTo>
                <a:lnTo>
                  <a:pt x="397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30"/>
                </a:lnTo>
                <a:lnTo>
                  <a:pt x="396" y="230"/>
                </a:lnTo>
                <a:lnTo>
                  <a:pt x="396" y="231"/>
                </a:lnTo>
                <a:lnTo>
                  <a:pt x="396" y="231"/>
                </a:lnTo>
                <a:lnTo>
                  <a:pt x="396" y="232"/>
                </a:lnTo>
                <a:lnTo>
                  <a:pt x="396" y="232"/>
                </a:lnTo>
                <a:lnTo>
                  <a:pt x="396" y="233"/>
                </a:lnTo>
                <a:lnTo>
                  <a:pt x="396" y="233"/>
                </a:lnTo>
                <a:lnTo>
                  <a:pt x="397" y="234"/>
                </a:lnTo>
                <a:lnTo>
                  <a:pt x="397" y="234"/>
                </a:lnTo>
                <a:lnTo>
                  <a:pt x="397" y="235"/>
                </a:lnTo>
                <a:lnTo>
                  <a:pt x="397" y="235"/>
                </a:lnTo>
                <a:lnTo>
                  <a:pt x="397" y="236"/>
                </a:lnTo>
                <a:lnTo>
                  <a:pt x="397" y="236"/>
                </a:lnTo>
                <a:lnTo>
                  <a:pt x="397" y="236"/>
                </a:lnTo>
                <a:lnTo>
                  <a:pt x="398" y="237"/>
                </a:lnTo>
                <a:lnTo>
                  <a:pt x="398" y="237"/>
                </a:lnTo>
                <a:lnTo>
                  <a:pt x="398" y="238"/>
                </a:lnTo>
                <a:lnTo>
                  <a:pt x="397" y="238"/>
                </a:lnTo>
                <a:lnTo>
                  <a:pt x="397" y="238"/>
                </a:lnTo>
                <a:lnTo>
                  <a:pt x="398" y="238"/>
                </a:lnTo>
                <a:lnTo>
                  <a:pt x="398" y="239"/>
                </a:lnTo>
                <a:lnTo>
                  <a:pt x="398" y="240"/>
                </a:lnTo>
                <a:lnTo>
                  <a:pt x="397" y="240"/>
                </a:lnTo>
                <a:lnTo>
                  <a:pt x="397" y="241"/>
                </a:lnTo>
                <a:lnTo>
                  <a:pt x="397" y="241"/>
                </a:lnTo>
                <a:lnTo>
                  <a:pt x="397" y="242"/>
                </a:lnTo>
                <a:lnTo>
                  <a:pt x="397" y="243"/>
                </a:lnTo>
                <a:lnTo>
                  <a:pt x="397" y="243"/>
                </a:lnTo>
                <a:lnTo>
                  <a:pt x="397" y="243"/>
                </a:lnTo>
                <a:lnTo>
                  <a:pt x="398" y="244"/>
                </a:lnTo>
                <a:lnTo>
                  <a:pt x="398" y="245"/>
                </a:lnTo>
                <a:lnTo>
                  <a:pt x="398" y="245"/>
                </a:lnTo>
                <a:lnTo>
                  <a:pt x="398" y="246"/>
                </a:lnTo>
                <a:lnTo>
                  <a:pt x="399" y="246"/>
                </a:lnTo>
                <a:lnTo>
                  <a:pt x="399" y="247"/>
                </a:lnTo>
                <a:lnTo>
                  <a:pt x="400" y="247"/>
                </a:lnTo>
                <a:lnTo>
                  <a:pt x="399" y="247"/>
                </a:lnTo>
                <a:lnTo>
                  <a:pt x="399" y="247"/>
                </a:lnTo>
                <a:lnTo>
                  <a:pt x="400" y="247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1" y="249"/>
                </a:lnTo>
                <a:lnTo>
                  <a:pt x="400" y="249"/>
                </a:lnTo>
                <a:lnTo>
                  <a:pt x="400" y="250"/>
                </a:lnTo>
                <a:lnTo>
                  <a:pt x="400" y="250"/>
                </a:lnTo>
                <a:lnTo>
                  <a:pt x="400" y="250"/>
                </a:lnTo>
                <a:lnTo>
                  <a:pt x="399" y="251"/>
                </a:lnTo>
                <a:lnTo>
                  <a:pt x="400" y="252"/>
                </a:lnTo>
                <a:lnTo>
                  <a:pt x="399" y="253"/>
                </a:lnTo>
                <a:lnTo>
                  <a:pt x="400" y="253"/>
                </a:lnTo>
                <a:lnTo>
                  <a:pt x="399" y="253"/>
                </a:lnTo>
                <a:lnTo>
                  <a:pt x="399" y="254"/>
                </a:lnTo>
                <a:lnTo>
                  <a:pt x="399" y="255"/>
                </a:lnTo>
                <a:lnTo>
                  <a:pt x="399" y="255"/>
                </a:lnTo>
                <a:lnTo>
                  <a:pt x="399" y="256"/>
                </a:lnTo>
                <a:lnTo>
                  <a:pt x="399" y="257"/>
                </a:lnTo>
                <a:lnTo>
                  <a:pt x="398" y="257"/>
                </a:lnTo>
                <a:lnTo>
                  <a:pt x="398" y="257"/>
                </a:lnTo>
                <a:lnTo>
                  <a:pt x="398" y="258"/>
                </a:lnTo>
                <a:lnTo>
                  <a:pt x="398" y="259"/>
                </a:lnTo>
                <a:lnTo>
                  <a:pt x="397" y="260"/>
                </a:lnTo>
                <a:lnTo>
                  <a:pt x="397" y="260"/>
                </a:lnTo>
                <a:lnTo>
                  <a:pt x="397" y="261"/>
                </a:lnTo>
                <a:lnTo>
                  <a:pt x="396" y="262"/>
                </a:lnTo>
                <a:lnTo>
                  <a:pt x="396" y="262"/>
                </a:lnTo>
                <a:lnTo>
                  <a:pt x="396" y="263"/>
                </a:lnTo>
                <a:lnTo>
                  <a:pt x="396" y="263"/>
                </a:lnTo>
                <a:lnTo>
                  <a:pt x="395" y="263"/>
                </a:lnTo>
                <a:lnTo>
                  <a:pt x="395" y="264"/>
                </a:lnTo>
                <a:lnTo>
                  <a:pt x="395" y="266"/>
                </a:lnTo>
                <a:lnTo>
                  <a:pt x="395" y="267"/>
                </a:lnTo>
                <a:lnTo>
                  <a:pt x="395" y="268"/>
                </a:lnTo>
                <a:lnTo>
                  <a:pt x="395" y="268"/>
                </a:lnTo>
                <a:lnTo>
                  <a:pt x="395" y="270"/>
                </a:lnTo>
                <a:lnTo>
                  <a:pt x="395" y="271"/>
                </a:lnTo>
                <a:lnTo>
                  <a:pt x="396" y="272"/>
                </a:lnTo>
                <a:lnTo>
                  <a:pt x="395" y="273"/>
                </a:lnTo>
                <a:lnTo>
                  <a:pt x="395" y="274"/>
                </a:lnTo>
                <a:lnTo>
                  <a:pt x="395" y="275"/>
                </a:lnTo>
                <a:lnTo>
                  <a:pt x="394" y="276"/>
                </a:lnTo>
                <a:lnTo>
                  <a:pt x="394" y="278"/>
                </a:lnTo>
                <a:lnTo>
                  <a:pt x="393" y="279"/>
                </a:lnTo>
                <a:lnTo>
                  <a:pt x="392" y="279"/>
                </a:lnTo>
                <a:lnTo>
                  <a:pt x="392" y="280"/>
                </a:lnTo>
                <a:lnTo>
                  <a:pt x="392" y="280"/>
                </a:lnTo>
                <a:lnTo>
                  <a:pt x="391" y="280"/>
                </a:lnTo>
                <a:lnTo>
                  <a:pt x="391" y="280"/>
                </a:lnTo>
                <a:lnTo>
                  <a:pt x="391" y="281"/>
                </a:lnTo>
                <a:lnTo>
                  <a:pt x="391" y="282"/>
                </a:lnTo>
                <a:lnTo>
                  <a:pt x="391" y="283"/>
                </a:lnTo>
                <a:lnTo>
                  <a:pt x="391" y="284"/>
                </a:lnTo>
                <a:lnTo>
                  <a:pt x="391" y="286"/>
                </a:lnTo>
                <a:lnTo>
                  <a:pt x="391" y="288"/>
                </a:lnTo>
                <a:lnTo>
                  <a:pt x="391" y="289"/>
                </a:lnTo>
                <a:lnTo>
                  <a:pt x="391" y="290"/>
                </a:lnTo>
                <a:lnTo>
                  <a:pt x="391" y="290"/>
                </a:lnTo>
                <a:lnTo>
                  <a:pt x="391" y="291"/>
                </a:lnTo>
                <a:lnTo>
                  <a:pt x="391" y="292"/>
                </a:lnTo>
                <a:lnTo>
                  <a:pt x="391" y="293"/>
                </a:lnTo>
                <a:lnTo>
                  <a:pt x="391" y="293"/>
                </a:lnTo>
                <a:lnTo>
                  <a:pt x="391" y="294"/>
                </a:lnTo>
                <a:lnTo>
                  <a:pt x="392" y="294"/>
                </a:lnTo>
                <a:lnTo>
                  <a:pt x="392" y="295"/>
                </a:lnTo>
                <a:lnTo>
                  <a:pt x="392" y="296"/>
                </a:lnTo>
                <a:lnTo>
                  <a:pt x="392" y="296"/>
                </a:lnTo>
                <a:lnTo>
                  <a:pt x="391" y="296"/>
                </a:lnTo>
                <a:lnTo>
                  <a:pt x="391" y="297"/>
                </a:lnTo>
                <a:lnTo>
                  <a:pt x="392" y="297"/>
                </a:lnTo>
                <a:lnTo>
                  <a:pt x="392" y="298"/>
                </a:lnTo>
                <a:lnTo>
                  <a:pt x="392" y="299"/>
                </a:lnTo>
                <a:lnTo>
                  <a:pt x="392" y="299"/>
                </a:lnTo>
                <a:lnTo>
                  <a:pt x="392" y="300"/>
                </a:lnTo>
                <a:lnTo>
                  <a:pt x="392" y="301"/>
                </a:lnTo>
                <a:lnTo>
                  <a:pt x="392" y="301"/>
                </a:lnTo>
                <a:lnTo>
                  <a:pt x="393" y="302"/>
                </a:lnTo>
                <a:lnTo>
                  <a:pt x="393" y="303"/>
                </a:lnTo>
                <a:lnTo>
                  <a:pt x="393" y="303"/>
                </a:lnTo>
                <a:lnTo>
                  <a:pt x="393" y="304"/>
                </a:lnTo>
                <a:lnTo>
                  <a:pt x="393" y="305"/>
                </a:lnTo>
                <a:lnTo>
                  <a:pt x="393" y="306"/>
                </a:lnTo>
                <a:lnTo>
                  <a:pt x="393" y="307"/>
                </a:lnTo>
                <a:lnTo>
                  <a:pt x="393" y="308"/>
                </a:lnTo>
                <a:lnTo>
                  <a:pt x="393" y="309"/>
                </a:lnTo>
                <a:lnTo>
                  <a:pt x="393" y="310"/>
                </a:lnTo>
                <a:lnTo>
                  <a:pt x="393" y="311"/>
                </a:lnTo>
                <a:lnTo>
                  <a:pt x="393" y="311"/>
                </a:lnTo>
                <a:lnTo>
                  <a:pt x="393" y="312"/>
                </a:lnTo>
                <a:lnTo>
                  <a:pt x="393" y="312"/>
                </a:lnTo>
                <a:lnTo>
                  <a:pt x="394" y="313"/>
                </a:lnTo>
                <a:lnTo>
                  <a:pt x="394" y="313"/>
                </a:lnTo>
                <a:lnTo>
                  <a:pt x="394" y="314"/>
                </a:lnTo>
                <a:lnTo>
                  <a:pt x="395" y="314"/>
                </a:lnTo>
                <a:lnTo>
                  <a:pt x="395" y="315"/>
                </a:lnTo>
                <a:lnTo>
                  <a:pt x="394" y="316"/>
                </a:lnTo>
                <a:lnTo>
                  <a:pt x="394" y="316"/>
                </a:lnTo>
                <a:lnTo>
                  <a:pt x="393" y="317"/>
                </a:lnTo>
                <a:lnTo>
                  <a:pt x="392" y="317"/>
                </a:lnTo>
                <a:lnTo>
                  <a:pt x="392" y="317"/>
                </a:lnTo>
                <a:lnTo>
                  <a:pt x="392" y="317"/>
                </a:lnTo>
                <a:lnTo>
                  <a:pt x="391" y="317"/>
                </a:lnTo>
                <a:lnTo>
                  <a:pt x="391" y="317"/>
                </a:lnTo>
                <a:lnTo>
                  <a:pt x="390" y="318"/>
                </a:lnTo>
                <a:lnTo>
                  <a:pt x="390" y="318"/>
                </a:lnTo>
                <a:lnTo>
                  <a:pt x="389" y="319"/>
                </a:lnTo>
                <a:lnTo>
                  <a:pt x="389" y="319"/>
                </a:lnTo>
                <a:lnTo>
                  <a:pt x="388" y="319"/>
                </a:lnTo>
                <a:lnTo>
                  <a:pt x="388" y="318"/>
                </a:lnTo>
                <a:lnTo>
                  <a:pt x="387" y="318"/>
                </a:lnTo>
                <a:lnTo>
                  <a:pt x="387" y="317"/>
                </a:lnTo>
                <a:lnTo>
                  <a:pt x="387" y="317"/>
                </a:lnTo>
                <a:lnTo>
                  <a:pt x="387" y="316"/>
                </a:lnTo>
                <a:lnTo>
                  <a:pt x="387" y="316"/>
                </a:lnTo>
                <a:lnTo>
                  <a:pt x="386" y="315"/>
                </a:lnTo>
                <a:lnTo>
                  <a:pt x="386" y="315"/>
                </a:lnTo>
                <a:lnTo>
                  <a:pt x="385" y="314"/>
                </a:lnTo>
                <a:lnTo>
                  <a:pt x="385" y="314"/>
                </a:lnTo>
                <a:lnTo>
                  <a:pt x="384" y="313"/>
                </a:lnTo>
                <a:lnTo>
                  <a:pt x="384" y="313"/>
                </a:lnTo>
                <a:lnTo>
                  <a:pt x="383" y="313"/>
                </a:lnTo>
                <a:lnTo>
                  <a:pt x="383" y="313"/>
                </a:lnTo>
                <a:lnTo>
                  <a:pt x="383" y="313"/>
                </a:lnTo>
                <a:lnTo>
                  <a:pt x="382" y="313"/>
                </a:lnTo>
                <a:lnTo>
                  <a:pt x="381" y="313"/>
                </a:lnTo>
                <a:lnTo>
                  <a:pt x="381" y="313"/>
                </a:lnTo>
                <a:lnTo>
                  <a:pt x="380" y="313"/>
                </a:lnTo>
                <a:lnTo>
                  <a:pt x="380" y="314"/>
                </a:lnTo>
                <a:lnTo>
                  <a:pt x="379" y="315"/>
                </a:lnTo>
                <a:lnTo>
                  <a:pt x="379" y="316"/>
                </a:lnTo>
                <a:lnTo>
                  <a:pt x="379" y="317"/>
                </a:lnTo>
                <a:lnTo>
                  <a:pt x="379" y="318"/>
                </a:lnTo>
                <a:lnTo>
                  <a:pt x="378" y="319"/>
                </a:lnTo>
                <a:lnTo>
                  <a:pt x="378" y="319"/>
                </a:lnTo>
                <a:lnTo>
                  <a:pt x="378" y="319"/>
                </a:lnTo>
                <a:lnTo>
                  <a:pt x="378" y="320"/>
                </a:lnTo>
                <a:lnTo>
                  <a:pt x="377" y="320"/>
                </a:lnTo>
                <a:lnTo>
                  <a:pt x="377" y="321"/>
                </a:lnTo>
                <a:lnTo>
                  <a:pt x="377" y="322"/>
                </a:lnTo>
                <a:lnTo>
                  <a:pt x="376" y="322"/>
                </a:lnTo>
                <a:lnTo>
                  <a:pt x="376" y="322"/>
                </a:lnTo>
                <a:lnTo>
                  <a:pt x="377" y="322"/>
                </a:lnTo>
                <a:lnTo>
                  <a:pt x="377" y="322"/>
                </a:lnTo>
                <a:lnTo>
                  <a:pt x="378" y="322"/>
                </a:lnTo>
                <a:lnTo>
                  <a:pt x="378" y="323"/>
                </a:lnTo>
                <a:lnTo>
                  <a:pt x="378" y="323"/>
                </a:lnTo>
                <a:lnTo>
                  <a:pt x="378" y="324"/>
                </a:lnTo>
                <a:lnTo>
                  <a:pt x="378" y="324"/>
                </a:lnTo>
                <a:lnTo>
                  <a:pt x="378" y="325"/>
                </a:lnTo>
                <a:lnTo>
                  <a:pt x="378" y="325"/>
                </a:lnTo>
                <a:lnTo>
                  <a:pt x="378" y="326"/>
                </a:lnTo>
                <a:lnTo>
                  <a:pt x="378" y="326"/>
                </a:lnTo>
                <a:lnTo>
                  <a:pt x="378" y="326"/>
                </a:lnTo>
                <a:lnTo>
                  <a:pt x="377" y="326"/>
                </a:lnTo>
                <a:lnTo>
                  <a:pt x="376" y="326"/>
                </a:lnTo>
                <a:lnTo>
                  <a:pt x="376" y="326"/>
                </a:lnTo>
                <a:lnTo>
                  <a:pt x="375" y="326"/>
                </a:lnTo>
                <a:lnTo>
                  <a:pt x="375" y="326"/>
                </a:lnTo>
                <a:lnTo>
                  <a:pt x="375" y="327"/>
                </a:lnTo>
                <a:lnTo>
                  <a:pt x="374" y="327"/>
                </a:lnTo>
                <a:lnTo>
                  <a:pt x="374" y="327"/>
                </a:lnTo>
                <a:lnTo>
                  <a:pt x="374" y="328"/>
                </a:lnTo>
                <a:lnTo>
                  <a:pt x="374" y="328"/>
                </a:lnTo>
                <a:lnTo>
                  <a:pt x="375" y="329"/>
                </a:lnTo>
                <a:lnTo>
                  <a:pt x="375" y="330"/>
                </a:lnTo>
                <a:lnTo>
                  <a:pt x="375" y="330"/>
                </a:lnTo>
                <a:lnTo>
                  <a:pt x="375" y="330"/>
                </a:lnTo>
                <a:lnTo>
                  <a:pt x="375" y="331"/>
                </a:lnTo>
                <a:lnTo>
                  <a:pt x="375" y="332"/>
                </a:lnTo>
                <a:lnTo>
                  <a:pt x="375" y="333"/>
                </a:lnTo>
                <a:lnTo>
                  <a:pt x="375" y="334"/>
                </a:lnTo>
                <a:lnTo>
                  <a:pt x="375" y="335"/>
                </a:lnTo>
                <a:lnTo>
                  <a:pt x="375" y="336"/>
                </a:lnTo>
                <a:lnTo>
                  <a:pt x="375" y="337"/>
                </a:lnTo>
                <a:lnTo>
                  <a:pt x="375" y="338"/>
                </a:lnTo>
                <a:lnTo>
                  <a:pt x="374" y="339"/>
                </a:lnTo>
                <a:lnTo>
                  <a:pt x="374" y="340"/>
                </a:lnTo>
                <a:lnTo>
                  <a:pt x="374" y="341"/>
                </a:lnTo>
                <a:lnTo>
                  <a:pt x="374" y="342"/>
                </a:lnTo>
                <a:lnTo>
                  <a:pt x="373" y="343"/>
                </a:lnTo>
                <a:lnTo>
                  <a:pt x="373" y="344"/>
                </a:lnTo>
                <a:lnTo>
                  <a:pt x="372" y="344"/>
                </a:lnTo>
                <a:lnTo>
                  <a:pt x="372" y="345"/>
                </a:lnTo>
                <a:lnTo>
                  <a:pt x="372" y="346"/>
                </a:lnTo>
                <a:lnTo>
                  <a:pt x="372" y="347"/>
                </a:lnTo>
                <a:lnTo>
                  <a:pt x="372" y="347"/>
                </a:lnTo>
                <a:lnTo>
                  <a:pt x="372" y="347"/>
                </a:lnTo>
                <a:lnTo>
                  <a:pt x="372" y="348"/>
                </a:lnTo>
                <a:lnTo>
                  <a:pt x="372" y="349"/>
                </a:lnTo>
                <a:lnTo>
                  <a:pt x="372" y="349"/>
                </a:lnTo>
                <a:lnTo>
                  <a:pt x="372" y="350"/>
                </a:lnTo>
                <a:lnTo>
                  <a:pt x="371" y="350"/>
                </a:lnTo>
                <a:lnTo>
                  <a:pt x="371" y="351"/>
                </a:lnTo>
                <a:lnTo>
                  <a:pt x="371" y="351"/>
                </a:lnTo>
                <a:lnTo>
                  <a:pt x="370" y="351"/>
                </a:lnTo>
                <a:lnTo>
                  <a:pt x="369" y="351"/>
                </a:lnTo>
                <a:lnTo>
                  <a:pt x="369" y="352"/>
                </a:lnTo>
                <a:lnTo>
                  <a:pt x="369" y="352"/>
                </a:lnTo>
                <a:lnTo>
                  <a:pt x="369" y="353"/>
                </a:lnTo>
                <a:lnTo>
                  <a:pt x="369" y="353"/>
                </a:lnTo>
                <a:lnTo>
                  <a:pt x="369" y="354"/>
                </a:lnTo>
                <a:lnTo>
                  <a:pt x="369" y="354"/>
                </a:lnTo>
                <a:lnTo>
                  <a:pt x="369" y="355"/>
                </a:lnTo>
                <a:lnTo>
                  <a:pt x="369" y="355"/>
                </a:lnTo>
                <a:lnTo>
                  <a:pt x="370" y="356"/>
                </a:lnTo>
                <a:lnTo>
                  <a:pt x="370" y="357"/>
                </a:lnTo>
                <a:lnTo>
                  <a:pt x="370" y="357"/>
                </a:lnTo>
                <a:lnTo>
                  <a:pt x="370" y="358"/>
                </a:lnTo>
                <a:lnTo>
                  <a:pt x="371" y="358"/>
                </a:lnTo>
                <a:lnTo>
                  <a:pt x="371" y="358"/>
                </a:lnTo>
                <a:lnTo>
                  <a:pt x="371" y="359"/>
                </a:lnTo>
                <a:lnTo>
                  <a:pt x="372" y="359"/>
                </a:lnTo>
                <a:lnTo>
                  <a:pt x="372" y="359"/>
                </a:lnTo>
                <a:lnTo>
                  <a:pt x="372" y="360"/>
                </a:lnTo>
                <a:lnTo>
                  <a:pt x="373" y="361"/>
                </a:lnTo>
                <a:lnTo>
                  <a:pt x="373" y="361"/>
                </a:lnTo>
                <a:lnTo>
                  <a:pt x="374" y="362"/>
                </a:lnTo>
                <a:lnTo>
                  <a:pt x="375" y="362"/>
                </a:lnTo>
                <a:lnTo>
                  <a:pt x="374" y="363"/>
                </a:lnTo>
                <a:lnTo>
                  <a:pt x="374" y="363"/>
                </a:lnTo>
                <a:lnTo>
                  <a:pt x="374" y="363"/>
                </a:lnTo>
                <a:lnTo>
                  <a:pt x="373" y="364"/>
                </a:lnTo>
                <a:lnTo>
                  <a:pt x="373" y="365"/>
                </a:lnTo>
                <a:lnTo>
                  <a:pt x="373" y="365"/>
                </a:lnTo>
                <a:lnTo>
                  <a:pt x="374" y="366"/>
                </a:lnTo>
                <a:lnTo>
                  <a:pt x="374" y="367"/>
                </a:lnTo>
                <a:lnTo>
                  <a:pt x="374" y="367"/>
                </a:lnTo>
                <a:lnTo>
                  <a:pt x="374" y="367"/>
                </a:lnTo>
                <a:lnTo>
                  <a:pt x="375" y="368"/>
                </a:lnTo>
                <a:lnTo>
                  <a:pt x="375" y="368"/>
                </a:lnTo>
                <a:lnTo>
                  <a:pt x="376" y="368"/>
                </a:lnTo>
                <a:lnTo>
                  <a:pt x="377" y="368"/>
                </a:lnTo>
                <a:lnTo>
                  <a:pt x="377" y="368"/>
                </a:lnTo>
                <a:lnTo>
                  <a:pt x="378" y="368"/>
                </a:lnTo>
                <a:lnTo>
                  <a:pt x="378" y="368"/>
                </a:lnTo>
                <a:lnTo>
                  <a:pt x="379" y="368"/>
                </a:lnTo>
                <a:lnTo>
                  <a:pt x="381" y="368"/>
                </a:lnTo>
                <a:lnTo>
                  <a:pt x="381" y="368"/>
                </a:lnTo>
                <a:lnTo>
                  <a:pt x="383" y="368"/>
                </a:lnTo>
                <a:lnTo>
                  <a:pt x="384" y="367"/>
                </a:lnTo>
                <a:lnTo>
                  <a:pt x="386" y="367"/>
                </a:lnTo>
                <a:lnTo>
                  <a:pt x="388" y="368"/>
                </a:lnTo>
                <a:lnTo>
                  <a:pt x="392" y="365"/>
                </a:lnTo>
                <a:lnTo>
                  <a:pt x="397" y="365"/>
                </a:lnTo>
                <a:lnTo>
                  <a:pt x="404" y="366"/>
                </a:lnTo>
                <a:lnTo>
                  <a:pt x="407" y="366"/>
                </a:lnTo>
                <a:lnTo>
                  <a:pt x="409" y="366"/>
                </a:lnTo>
                <a:lnTo>
                  <a:pt x="410" y="365"/>
                </a:lnTo>
                <a:lnTo>
                  <a:pt x="411" y="365"/>
                </a:lnTo>
                <a:lnTo>
                  <a:pt x="411" y="365"/>
                </a:lnTo>
                <a:lnTo>
                  <a:pt x="411" y="366"/>
                </a:lnTo>
                <a:lnTo>
                  <a:pt x="411" y="367"/>
                </a:lnTo>
                <a:lnTo>
                  <a:pt x="410" y="368"/>
                </a:lnTo>
                <a:lnTo>
                  <a:pt x="410" y="368"/>
                </a:lnTo>
                <a:lnTo>
                  <a:pt x="410" y="369"/>
                </a:lnTo>
                <a:lnTo>
                  <a:pt x="410" y="369"/>
                </a:lnTo>
                <a:lnTo>
                  <a:pt x="409" y="369"/>
                </a:lnTo>
                <a:lnTo>
                  <a:pt x="409" y="369"/>
                </a:lnTo>
                <a:lnTo>
                  <a:pt x="408" y="369"/>
                </a:lnTo>
                <a:lnTo>
                  <a:pt x="408" y="369"/>
                </a:lnTo>
                <a:lnTo>
                  <a:pt x="408" y="369"/>
                </a:lnTo>
                <a:lnTo>
                  <a:pt x="407" y="370"/>
                </a:lnTo>
                <a:lnTo>
                  <a:pt x="407" y="370"/>
                </a:lnTo>
                <a:lnTo>
                  <a:pt x="406" y="370"/>
                </a:lnTo>
                <a:lnTo>
                  <a:pt x="406" y="371"/>
                </a:lnTo>
                <a:lnTo>
                  <a:pt x="406" y="371"/>
                </a:lnTo>
                <a:lnTo>
                  <a:pt x="406" y="372"/>
                </a:lnTo>
                <a:lnTo>
                  <a:pt x="405" y="372"/>
                </a:lnTo>
                <a:lnTo>
                  <a:pt x="405" y="372"/>
                </a:lnTo>
                <a:lnTo>
                  <a:pt x="404" y="372"/>
                </a:lnTo>
                <a:lnTo>
                  <a:pt x="404" y="373"/>
                </a:lnTo>
                <a:lnTo>
                  <a:pt x="403" y="373"/>
                </a:lnTo>
                <a:lnTo>
                  <a:pt x="402" y="373"/>
                </a:lnTo>
                <a:lnTo>
                  <a:pt x="402" y="373"/>
                </a:lnTo>
                <a:lnTo>
                  <a:pt x="402" y="373"/>
                </a:lnTo>
                <a:lnTo>
                  <a:pt x="401" y="373"/>
                </a:lnTo>
                <a:lnTo>
                  <a:pt x="401" y="372"/>
                </a:lnTo>
                <a:lnTo>
                  <a:pt x="400" y="372"/>
                </a:lnTo>
                <a:lnTo>
                  <a:pt x="400" y="372"/>
                </a:lnTo>
                <a:lnTo>
                  <a:pt x="400" y="372"/>
                </a:lnTo>
                <a:lnTo>
                  <a:pt x="400" y="372"/>
                </a:lnTo>
                <a:lnTo>
                  <a:pt x="400" y="371"/>
                </a:lnTo>
                <a:lnTo>
                  <a:pt x="400" y="371"/>
                </a:lnTo>
                <a:lnTo>
                  <a:pt x="399" y="371"/>
                </a:lnTo>
                <a:lnTo>
                  <a:pt x="399" y="372"/>
                </a:lnTo>
                <a:lnTo>
                  <a:pt x="399" y="372"/>
                </a:lnTo>
                <a:lnTo>
                  <a:pt x="398" y="372"/>
                </a:lnTo>
                <a:lnTo>
                  <a:pt x="398" y="372"/>
                </a:lnTo>
                <a:lnTo>
                  <a:pt x="397" y="373"/>
                </a:lnTo>
                <a:lnTo>
                  <a:pt x="397" y="374"/>
                </a:lnTo>
                <a:lnTo>
                  <a:pt x="396" y="374"/>
                </a:lnTo>
                <a:lnTo>
                  <a:pt x="396" y="375"/>
                </a:lnTo>
                <a:lnTo>
                  <a:pt x="396" y="375"/>
                </a:lnTo>
                <a:lnTo>
                  <a:pt x="396" y="376"/>
                </a:lnTo>
                <a:lnTo>
                  <a:pt x="397" y="376"/>
                </a:lnTo>
                <a:lnTo>
                  <a:pt x="398" y="376"/>
                </a:lnTo>
                <a:lnTo>
                  <a:pt x="398" y="377"/>
                </a:lnTo>
                <a:lnTo>
                  <a:pt x="398" y="378"/>
                </a:lnTo>
                <a:lnTo>
                  <a:pt x="398" y="378"/>
                </a:lnTo>
                <a:lnTo>
                  <a:pt x="398" y="379"/>
                </a:lnTo>
                <a:lnTo>
                  <a:pt x="398" y="380"/>
                </a:lnTo>
                <a:lnTo>
                  <a:pt x="398" y="380"/>
                </a:lnTo>
                <a:lnTo>
                  <a:pt x="398" y="381"/>
                </a:lnTo>
                <a:lnTo>
                  <a:pt x="398" y="381"/>
                </a:lnTo>
                <a:lnTo>
                  <a:pt x="398" y="382"/>
                </a:lnTo>
                <a:lnTo>
                  <a:pt x="398" y="382"/>
                </a:lnTo>
                <a:lnTo>
                  <a:pt x="397" y="382"/>
                </a:lnTo>
                <a:lnTo>
                  <a:pt x="396" y="382"/>
                </a:lnTo>
                <a:lnTo>
                  <a:pt x="396" y="383"/>
                </a:lnTo>
                <a:lnTo>
                  <a:pt x="396" y="383"/>
                </a:lnTo>
                <a:lnTo>
                  <a:pt x="395" y="384"/>
                </a:lnTo>
                <a:lnTo>
                  <a:pt x="395" y="384"/>
                </a:lnTo>
                <a:lnTo>
                  <a:pt x="394" y="385"/>
                </a:lnTo>
                <a:lnTo>
                  <a:pt x="394" y="385"/>
                </a:lnTo>
                <a:lnTo>
                  <a:pt x="394" y="386"/>
                </a:lnTo>
                <a:lnTo>
                  <a:pt x="394" y="386"/>
                </a:lnTo>
                <a:lnTo>
                  <a:pt x="393" y="387"/>
                </a:lnTo>
                <a:lnTo>
                  <a:pt x="393" y="387"/>
                </a:lnTo>
                <a:lnTo>
                  <a:pt x="393" y="387"/>
                </a:lnTo>
                <a:lnTo>
                  <a:pt x="393" y="387"/>
                </a:lnTo>
                <a:lnTo>
                  <a:pt x="392" y="387"/>
                </a:lnTo>
                <a:lnTo>
                  <a:pt x="392" y="387"/>
                </a:lnTo>
                <a:lnTo>
                  <a:pt x="392" y="387"/>
                </a:lnTo>
                <a:lnTo>
                  <a:pt x="391" y="387"/>
                </a:lnTo>
                <a:lnTo>
                  <a:pt x="391" y="387"/>
                </a:lnTo>
                <a:lnTo>
                  <a:pt x="390" y="387"/>
                </a:lnTo>
                <a:lnTo>
                  <a:pt x="390" y="387"/>
                </a:lnTo>
                <a:lnTo>
                  <a:pt x="390" y="388"/>
                </a:lnTo>
                <a:lnTo>
                  <a:pt x="389" y="388"/>
                </a:lnTo>
                <a:lnTo>
                  <a:pt x="389" y="388"/>
                </a:lnTo>
                <a:lnTo>
                  <a:pt x="389" y="387"/>
                </a:lnTo>
                <a:lnTo>
                  <a:pt x="389" y="387"/>
                </a:lnTo>
                <a:lnTo>
                  <a:pt x="389" y="387"/>
                </a:lnTo>
                <a:lnTo>
                  <a:pt x="388" y="386"/>
                </a:lnTo>
                <a:lnTo>
                  <a:pt x="388" y="386"/>
                </a:lnTo>
                <a:lnTo>
                  <a:pt x="387" y="386"/>
                </a:lnTo>
                <a:lnTo>
                  <a:pt x="387" y="386"/>
                </a:lnTo>
                <a:lnTo>
                  <a:pt x="386" y="386"/>
                </a:lnTo>
                <a:lnTo>
                  <a:pt x="386" y="385"/>
                </a:lnTo>
                <a:lnTo>
                  <a:pt x="385" y="385"/>
                </a:lnTo>
                <a:lnTo>
                  <a:pt x="385" y="385"/>
                </a:lnTo>
                <a:lnTo>
                  <a:pt x="384" y="385"/>
                </a:lnTo>
                <a:lnTo>
                  <a:pt x="383" y="385"/>
                </a:lnTo>
                <a:lnTo>
                  <a:pt x="383" y="385"/>
                </a:lnTo>
                <a:lnTo>
                  <a:pt x="383" y="385"/>
                </a:lnTo>
                <a:lnTo>
                  <a:pt x="383" y="385"/>
                </a:lnTo>
                <a:lnTo>
                  <a:pt x="382" y="385"/>
                </a:lnTo>
                <a:lnTo>
                  <a:pt x="381" y="386"/>
                </a:lnTo>
                <a:lnTo>
                  <a:pt x="381" y="386"/>
                </a:lnTo>
                <a:lnTo>
                  <a:pt x="380" y="386"/>
                </a:lnTo>
                <a:lnTo>
                  <a:pt x="380" y="386"/>
                </a:lnTo>
                <a:lnTo>
                  <a:pt x="379" y="386"/>
                </a:lnTo>
                <a:lnTo>
                  <a:pt x="379" y="386"/>
                </a:lnTo>
                <a:lnTo>
                  <a:pt x="379" y="387"/>
                </a:lnTo>
                <a:lnTo>
                  <a:pt x="379" y="388"/>
                </a:lnTo>
                <a:lnTo>
                  <a:pt x="379" y="388"/>
                </a:lnTo>
                <a:lnTo>
                  <a:pt x="379" y="389"/>
                </a:lnTo>
                <a:lnTo>
                  <a:pt x="379" y="390"/>
                </a:lnTo>
                <a:lnTo>
                  <a:pt x="378" y="390"/>
                </a:lnTo>
                <a:lnTo>
                  <a:pt x="378" y="390"/>
                </a:lnTo>
                <a:lnTo>
                  <a:pt x="377" y="390"/>
                </a:lnTo>
                <a:lnTo>
                  <a:pt x="377" y="390"/>
                </a:lnTo>
                <a:lnTo>
                  <a:pt x="377" y="391"/>
                </a:lnTo>
                <a:lnTo>
                  <a:pt x="377" y="392"/>
                </a:lnTo>
                <a:lnTo>
                  <a:pt x="377" y="392"/>
                </a:lnTo>
                <a:lnTo>
                  <a:pt x="376" y="393"/>
                </a:lnTo>
                <a:lnTo>
                  <a:pt x="376" y="393"/>
                </a:lnTo>
                <a:lnTo>
                  <a:pt x="376" y="394"/>
                </a:lnTo>
                <a:lnTo>
                  <a:pt x="376" y="395"/>
                </a:lnTo>
                <a:lnTo>
                  <a:pt x="376" y="396"/>
                </a:lnTo>
                <a:lnTo>
                  <a:pt x="376" y="396"/>
                </a:lnTo>
                <a:lnTo>
                  <a:pt x="376" y="396"/>
                </a:lnTo>
                <a:lnTo>
                  <a:pt x="377" y="397"/>
                </a:lnTo>
                <a:lnTo>
                  <a:pt x="377" y="397"/>
                </a:lnTo>
                <a:lnTo>
                  <a:pt x="377" y="398"/>
                </a:lnTo>
                <a:lnTo>
                  <a:pt x="377" y="399"/>
                </a:lnTo>
                <a:lnTo>
                  <a:pt x="377" y="400"/>
                </a:lnTo>
                <a:lnTo>
                  <a:pt x="377" y="401"/>
                </a:lnTo>
                <a:lnTo>
                  <a:pt x="376" y="401"/>
                </a:lnTo>
                <a:lnTo>
                  <a:pt x="376" y="402"/>
                </a:lnTo>
                <a:lnTo>
                  <a:pt x="376" y="403"/>
                </a:lnTo>
                <a:lnTo>
                  <a:pt x="375" y="404"/>
                </a:lnTo>
                <a:lnTo>
                  <a:pt x="375" y="404"/>
                </a:lnTo>
                <a:lnTo>
                  <a:pt x="375" y="405"/>
                </a:lnTo>
                <a:lnTo>
                  <a:pt x="375" y="405"/>
                </a:lnTo>
                <a:lnTo>
                  <a:pt x="375" y="406"/>
                </a:lnTo>
                <a:lnTo>
                  <a:pt x="374" y="407"/>
                </a:lnTo>
                <a:lnTo>
                  <a:pt x="374" y="407"/>
                </a:lnTo>
                <a:lnTo>
                  <a:pt x="373" y="407"/>
                </a:lnTo>
                <a:lnTo>
                  <a:pt x="373" y="407"/>
                </a:lnTo>
                <a:lnTo>
                  <a:pt x="372" y="408"/>
                </a:lnTo>
                <a:lnTo>
                  <a:pt x="372" y="408"/>
                </a:lnTo>
                <a:lnTo>
                  <a:pt x="372" y="408"/>
                </a:lnTo>
                <a:lnTo>
                  <a:pt x="371" y="408"/>
                </a:lnTo>
                <a:lnTo>
                  <a:pt x="371" y="408"/>
                </a:lnTo>
                <a:lnTo>
                  <a:pt x="371" y="408"/>
                </a:lnTo>
                <a:lnTo>
                  <a:pt x="371" y="408"/>
                </a:lnTo>
                <a:lnTo>
                  <a:pt x="370" y="408"/>
                </a:lnTo>
                <a:lnTo>
                  <a:pt x="369" y="408"/>
                </a:lnTo>
                <a:lnTo>
                  <a:pt x="369" y="408"/>
                </a:lnTo>
                <a:lnTo>
                  <a:pt x="368" y="407"/>
                </a:lnTo>
                <a:lnTo>
                  <a:pt x="368" y="407"/>
                </a:lnTo>
                <a:lnTo>
                  <a:pt x="367" y="406"/>
                </a:lnTo>
                <a:lnTo>
                  <a:pt x="367" y="406"/>
                </a:lnTo>
                <a:lnTo>
                  <a:pt x="367" y="406"/>
                </a:lnTo>
                <a:lnTo>
                  <a:pt x="366" y="406"/>
                </a:lnTo>
                <a:lnTo>
                  <a:pt x="366" y="406"/>
                </a:lnTo>
                <a:lnTo>
                  <a:pt x="365" y="406"/>
                </a:lnTo>
                <a:lnTo>
                  <a:pt x="365" y="407"/>
                </a:lnTo>
                <a:lnTo>
                  <a:pt x="364" y="408"/>
                </a:lnTo>
                <a:lnTo>
                  <a:pt x="364" y="409"/>
                </a:lnTo>
                <a:lnTo>
                  <a:pt x="364" y="410"/>
                </a:lnTo>
                <a:lnTo>
                  <a:pt x="363" y="411"/>
                </a:lnTo>
                <a:lnTo>
                  <a:pt x="362" y="412"/>
                </a:lnTo>
                <a:lnTo>
                  <a:pt x="362" y="413"/>
                </a:lnTo>
                <a:lnTo>
                  <a:pt x="361" y="413"/>
                </a:lnTo>
                <a:lnTo>
                  <a:pt x="360" y="414"/>
                </a:lnTo>
                <a:lnTo>
                  <a:pt x="360" y="415"/>
                </a:lnTo>
                <a:lnTo>
                  <a:pt x="360" y="416"/>
                </a:lnTo>
                <a:lnTo>
                  <a:pt x="360" y="417"/>
                </a:lnTo>
                <a:lnTo>
                  <a:pt x="359" y="417"/>
                </a:lnTo>
                <a:lnTo>
                  <a:pt x="359" y="418"/>
                </a:lnTo>
                <a:lnTo>
                  <a:pt x="359" y="418"/>
                </a:lnTo>
                <a:lnTo>
                  <a:pt x="358" y="418"/>
                </a:lnTo>
                <a:lnTo>
                  <a:pt x="358" y="419"/>
                </a:lnTo>
                <a:lnTo>
                  <a:pt x="358" y="419"/>
                </a:lnTo>
                <a:lnTo>
                  <a:pt x="357" y="419"/>
                </a:lnTo>
                <a:lnTo>
                  <a:pt x="357" y="419"/>
                </a:lnTo>
                <a:lnTo>
                  <a:pt x="357" y="419"/>
                </a:lnTo>
                <a:lnTo>
                  <a:pt x="357" y="419"/>
                </a:lnTo>
                <a:lnTo>
                  <a:pt x="357" y="420"/>
                </a:lnTo>
                <a:lnTo>
                  <a:pt x="356" y="420"/>
                </a:lnTo>
                <a:lnTo>
                  <a:pt x="356" y="420"/>
                </a:lnTo>
                <a:lnTo>
                  <a:pt x="356" y="420"/>
                </a:lnTo>
                <a:lnTo>
                  <a:pt x="355" y="421"/>
                </a:lnTo>
                <a:lnTo>
                  <a:pt x="355" y="421"/>
                </a:lnTo>
                <a:lnTo>
                  <a:pt x="355" y="422"/>
                </a:lnTo>
                <a:lnTo>
                  <a:pt x="354" y="422"/>
                </a:lnTo>
                <a:lnTo>
                  <a:pt x="354" y="423"/>
                </a:lnTo>
                <a:lnTo>
                  <a:pt x="353" y="423"/>
                </a:lnTo>
                <a:lnTo>
                  <a:pt x="353" y="423"/>
                </a:lnTo>
                <a:lnTo>
                  <a:pt x="353" y="423"/>
                </a:lnTo>
                <a:lnTo>
                  <a:pt x="352" y="424"/>
                </a:lnTo>
                <a:lnTo>
                  <a:pt x="352" y="424"/>
                </a:lnTo>
                <a:lnTo>
                  <a:pt x="351" y="424"/>
                </a:lnTo>
                <a:lnTo>
                  <a:pt x="351" y="424"/>
                </a:lnTo>
                <a:lnTo>
                  <a:pt x="351" y="423"/>
                </a:lnTo>
                <a:lnTo>
                  <a:pt x="350" y="423"/>
                </a:lnTo>
                <a:lnTo>
                  <a:pt x="350" y="423"/>
                </a:lnTo>
                <a:lnTo>
                  <a:pt x="349" y="423"/>
                </a:lnTo>
                <a:lnTo>
                  <a:pt x="348" y="423"/>
                </a:lnTo>
                <a:lnTo>
                  <a:pt x="347" y="423"/>
                </a:lnTo>
                <a:lnTo>
                  <a:pt x="346" y="423"/>
                </a:lnTo>
                <a:lnTo>
                  <a:pt x="346" y="423"/>
                </a:lnTo>
                <a:lnTo>
                  <a:pt x="346" y="423"/>
                </a:lnTo>
                <a:lnTo>
                  <a:pt x="346" y="423"/>
                </a:lnTo>
                <a:lnTo>
                  <a:pt x="345" y="422"/>
                </a:lnTo>
                <a:lnTo>
                  <a:pt x="345" y="422"/>
                </a:lnTo>
                <a:lnTo>
                  <a:pt x="345" y="423"/>
                </a:lnTo>
                <a:lnTo>
                  <a:pt x="344" y="423"/>
                </a:lnTo>
                <a:lnTo>
                  <a:pt x="344" y="423"/>
                </a:lnTo>
                <a:lnTo>
                  <a:pt x="343" y="424"/>
                </a:lnTo>
                <a:lnTo>
                  <a:pt x="342" y="424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1" y="425"/>
                </a:lnTo>
                <a:lnTo>
                  <a:pt x="341" y="425"/>
                </a:lnTo>
                <a:lnTo>
                  <a:pt x="340" y="425"/>
                </a:lnTo>
                <a:lnTo>
                  <a:pt x="340" y="425"/>
                </a:lnTo>
                <a:lnTo>
                  <a:pt x="339" y="425"/>
                </a:lnTo>
                <a:lnTo>
                  <a:pt x="338" y="425"/>
                </a:lnTo>
                <a:lnTo>
                  <a:pt x="338" y="426"/>
                </a:lnTo>
                <a:lnTo>
                  <a:pt x="338" y="426"/>
                </a:lnTo>
                <a:lnTo>
                  <a:pt x="337" y="425"/>
                </a:lnTo>
                <a:lnTo>
                  <a:pt x="336" y="425"/>
                </a:lnTo>
                <a:lnTo>
                  <a:pt x="336" y="425"/>
                </a:lnTo>
                <a:lnTo>
                  <a:pt x="335" y="425"/>
                </a:lnTo>
                <a:lnTo>
                  <a:pt x="335" y="425"/>
                </a:lnTo>
                <a:lnTo>
                  <a:pt x="334" y="425"/>
                </a:lnTo>
                <a:lnTo>
                  <a:pt x="333" y="424"/>
                </a:lnTo>
                <a:lnTo>
                  <a:pt x="333" y="424"/>
                </a:lnTo>
                <a:lnTo>
                  <a:pt x="333" y="424"/>
                </a:lnTo>
                <a:lnTo>
                  <a:pt x="332" y="424"/>
                </a:lnTo>
                <a:lnTo>
                  <a:pt x="332" y="423"/>
                </a:lnTo>
                <a:lnTo>
                  <a:pt x="332" y="423"/>
                </a:lnTo>
                <a:lnTo>
                  <a:pt x="331" y="423"/>
                </a:lnTo>
                <a:lnTo>
                  <a:pt x="331" y="423"/>
                </a:lnTo>
                <a:lnTo>
                  <a:pt x="330" y="423"/>
                </a:lnTo>
                <a:lnTo>
                  <a:pt x="330" y="423"/>
                </a:lnTo>
                <a:lnTo>
                  <a:pt x="330" y="422"/>
                </a:lnTo>
                <a:lnTo>
                  <a:pt x="330" y="422"/>
                </a:lnTo>
                <a:lnTo>
                  <a:pt x="330" y="422"/>
                </a:lnTo>
                <a:lnTo>
                  <a:pt x="330" y="422"/>
                </a:lnTo>
                <a:lnTo>
                  <a:pt x="330" y="421"/>
                </a:lnTo>
                <a:lnTo>
                  <a:pt x="330" y="421"/>
                </a:lnTo>
                <a:lnTo>
                  <a:pt x="330" y="420"/>
                </a:lnTo>
                <a:lnTo>
                  <a:pt x="330" y="420"/>
                </a:lnTo>
                <a:lnTo>
                  <a:pt x="329" y="419"/>
                </a:lnTo>
                <a:lnTo>
                  <a:pt x="329" y="419"/>
                </a:lnTo>
                <a:lnTo>
                  <a:pt x="329" y="419"/>
                </a:lnTo>
                <a:lnTo>
                  <a:pt x="329" y="419"/>
                </a:lnTo>
                <a:lnTo>
                  <a:pt x="329" y="418"/>
                </a:lnTo>
                <a:lnTo>
                  <a:pt x="328" y="418"/>
                </a:lnTo>
                <a:lnTo>
                  <a:pt x="328" y="418"/>
                </a:lnTo>
                <a:lnTo>
                  <a:pt x="328" y="417"/>
                </a:lnTo>
                <a:lnTo>
                  <a:pt x="327" y="418"/>
                </a:lnTo>
                <a:lnTo>
                  <a:pt x="327" y="417"/>
                </a:lnTo>
                <a:lnTo>
                  <a:pt x="327" y="417"/>
                </a:lnTo>
                <a:lnTo>
                  <a:pt x="326" y="418"/>
                </a:lnTo>
                <a:lnTo>
                  <a:pt x="325" y="417"/>
                </a:lnTo>
                <a:lnTo>
                  <a:pt x="325" y="417"/>
                </a:lnTo>
                <a:lnTo>
                  <a:pt x="325" y="417"/>
                </a:lnTo>
                <a:lnTo>
                  <a:pt x="325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7"/>
                </a:lnTo>
                <a:lnTo>
                  <a:pt x="324" y="417"/>
                </a:lnTo>
                <a:lnTo>
                  <a:pt x="323" y="416"/>
                </a:lnTo>
                <a:lnTo>
                  <a:pt x="323" y="417"/>
                </a:lnTo>
                <a:lnTo>
                  <a:pt x="322" y="416"/>
                </a:lnTo>
                <a:lnTo>
                  <a:pt x="322" y="417"/>
                </a:lnTo>
                <a:lnTo>
                  <a:pt x="321" y="417"/>
                </a:lnTo>
                <a:lnTo>
                  <a:pt x="321" y="417"/>
                </a:lnTo>
                <a:lnTo>
                  <a:pt x="320" y="417"/>
                </a:lnTo>
                <a:lnTo>
                  <a:pt x="320" y="417"/>
                </a:lnTo>
                <a:lnTo>
                  <a:pt x="319" y="417"/>
                </a:lnTo>
                <a:lnTo>
                  <a:pt x="319" y="417"/>
                </a:lnTo>
                <a:lnTo>
                  <a:pt x="318" y="417"/>
                </a:lnTo>
                <a:lnTo>
                  <a:pt x="317" y="417"/>
                </a:lnTo>
                <a:lnTo>
                  <a:pt x="317" y="417"/>
                </a:lnTo>
                <a:lnTo>
                  <a:pt x="317" y="417"/>
                </a:lnTo>
                <a:lnTo>
                  <a:pt x="316" y="417"/>
                </a:lnTo>
                <a:lnTo>
                  <a:pt x="316" y="417"/>
                </a:lnTo>
                <a:lnTo>
                  <a:pt x="315" y="418"/>
                </a:lnTo>
                <a:lnTo>
                  <a:pt x="314" y="418"/>
                </a:lnTo>
                <a:lnTo>
                  <a:pt x="314" y="418"/>
                </a:lnTo>
                <a:lnTo>
                  <a:pt x="314" y="417"/>
                </a:lnTo>
                <a:lnTo>
                  <a:pt x="314" y="417"/>
                </a:lnTo>
                <a:lnTo>
                  <a:pt x="314" y="416"/>
                </a:lnTo>
                <a:lnTo>
                  <a:pt x="314" y="415"/>
                </a:lnTo>
                <a:lnTo>
                  <a:pt x="314" y="414"/>
                </a:lnTo>
                <a:lnTo>
                  <a:pt x="314" y="414"/>
                </a:lnTo>
                <a:lnTo>
                  <a:pt x="314" y="413"/>
                </a:lnTo>
                <a:lnTo>
                  <a:pt x="314" y="413"/>
                </a:lnTo>
                <a:lnTo>
                  <a:pt x="313" y="413"/>
                </a:lnTo>
                <a:lnTo>
                  <a:pt x="312" y="413"/>
                </a:lnTo>
                <a:lnTo>
                  <a:pt x="312" y="412"/>
                </a:lnTo>
                <a:lnTo>
                  <a:pt x="311" y="412"/>
                </a:lnTo>
                <a:lnTo>
                  <a:pt x="311" y="412"/>
                </a:lnTo>
                <a:lnTo>
                  <a:pt x="310" y="412"/>
                </a:lnTo>
                <a:lnTo>
                  <a:pt x="310" y="411"/>
                </a:lnTo>
                <a:lnTo>
                  <a:pt x="309" y="411"/>
                </a:lnTo>
                <a:lnTo>
                  <a:pt x="308" y="411"/>
                </a:lnTo>
                <a:lnTo>
                  <a:pt x="308" y="411"/>
                </a:lnTo>
                <a:lnTo>
                  <a:pt x="307" y="411"/>
                </a:lnTo>
                <a:lnTo>
                  <a:pt x="306" y="411"/>
                </a:lnTo>
                <a:lnTo>
                  <a:pt x="306" y="412"/>
                </a:lnTo>
                <a:lnTo>
                  <a:pt x="306" y="412"/>
                </a:lnTo>
                <a:lnTo>
                  <a:pt x="307" y="413"/>
                </a:lnTo>
                <a:lnTo>
                  <a:pt x="307" y="413"/>
                </a:lnTo>
                <a:lnTo>
                  <a:pt x="306" y="414"/>
                </a:lnTo>
                <a:lnTo>
                  <a:pt x="305" y="415"/>
                </a:lnTo>
                <a:lnTo>
                  <a:pt x="305" y="415"/>
                </a:lnTo>
                <a:lnTo>
                  <a:pt x="305" y="416"/>
                </a:lnTo>
                <a:lnTo>
                  <a:pt x="306" y="417"/>
                </a:lnTo>
                <a:lnTo>
                  <a:pt x="306" y="417"/>
                </a:lnTo>
                <a:lnTo>
                  <a:pt x="307" y="417"/>
                </a:lnTo>
                <a:lnTo>
                  <a:pt x="307" y="418"/>
                </a:lnTo>
                <a:lnTo>
                  <a:pt x="307" y="419"/>
                </a:lnTo>
                <a:lnTo>
                  <a:pt x="307" y="421"/>
                </a:lnTo>
                <a:lnTo>
                  <a:pt x="307" y="421"/>
                </a:lnTo>
                <a:lnTo>
                  <a:pt x="307" y="422"/>
                </a:lnTo>
                <a:lnTo>
                  <a:pt x="307" y="423"/>
                </a:lnTo>
                <a:lnTo>
                  <a:pt x="307" y="425"/>
                </a:lnTo>
                <a:lnTo>
                  <a:pt x="307" y="425"/>
                </a:lnTo>
                <a:lnTo>
                  <a:pt x="306" y="426"/>
                </a:lnTo>
                <a:lnTo>
                  <a:pt x="306" y="426"/>
                </a:lnTo>
                <a:lnTo>
                  <a:pt x="305" y="426"/>
                </a:lnTo>
                <a:lnTo>
                  <a:pt x="305" y="427"/>
                </a:lnTo>
                <a:lnTo>
                  <a:pt x="304" y="427"/>
                </a:lnTo>
                <a:lnTo>
                  <a:pt x="304" y="427"/>
                </a:lnTo>
                <a:lnTo>
                  <a:pt x="304" y="427"/>
                </a:lnTo>
                <a:lnTo>
                  <a:pt x="303" y="427"/>
                </a:lnTo>
                <a:lnTo>
                  <a:pt x="303" y="427"/>
                </a:lnTo>
                <a:lnTo>
                  <a:pt x="303" y="427"/>
                </a:lnTo>
                <a:lnTo>
                  <a:pt x="302" y="427"/>
                </a:lnTo>
                <a:lnTo>
                  <a:pt x="302" y="427"/>
                </a:lnTo>
                <a:lnTo>
                  <a:pt x="301" y="427"/>
                </a:lnTo>
                <a:lnTo>
                  <a:pt x="301" y="428"/>
                </a:lnTo>
                <a:lnTo>
                  <a:pt x="301" y="427"/>
                </a:lnTo>
                <a:lnTo>
                  <a:pt x="300" y="427"/>
                </a:lnTo>
                <a:lnTo>
                  <a:pt x="300" y="428"/>
                </a:lnTo>
                <a:lnTo>
                  <a:pt x="300" y="428"/>
                </a:lnTo>
                <a:lnTo>
                  <a:pt x="299" y="429"/>
                </a:lnTo>
                <a:lnTo>
                  <a:pt x="299" y="429"/>
                </a:lnTo>
                <a:lnTo>
                  <a:pt x="299" y="430"/>
                </a:lnTo>
                <a:lnTo>
                  <a:pt x="299" y="430"/>
                </a:lnTo>
                <a:lnTo>
                  <a:pt x="298" y="431"/>
                </a:lnTo>
                <a:lnTo>
                  <a:pt x="298" y="432"/>
                </a:lnTo>
                <a:lnTo>
                  <a:pt x="298" y="433"/>
                </a:lnTo>
                <a:lnTo>
                  <a:pt x="298" y="434"/>
                </a:lnTo>
                <a:lnTo>
                  <a:pt x="297" y="436"/>
                </a:lnTo>
                <a:lnTo>
                  <a:pt x="297" y="436"/>
                </a:lnTo>
                <a:lnTo>
                  <a:pt x="296" y="437"/>
                </a:lnTo>
                <a:lnTo>
                  <a:pt x="296" y="437"/>
                </a:lnTo>
                <a:lnTo>
                  <a:pt x="296" y="438"/>
                </a:lnTo>
                <a:lnTo>
                  <a:pt x="295" y="438"/>
                </a:lnTo>
                <a:lnTo>
                  <a:pt x="294" y="438"/>
                </a:lnTo>
                <a:lnTo>
                  <a:pt x="293" y="438"/>
                </a:lnTo>
                <a:lnTo>
                  <a:pt x="293" y="438"/>
                </a:lnTo>
                <a:lnTo>
                  <a:pt x="293" y="437"/>
                </a:lnTo>
                <a:lnTo>
                  <a:pt x="292" y="437"/>
                </a:lnTo>
                <a:lnTo>
                  <a:pt x="292" y="437"/>
                </a:lnTo>
                <a:lnTo>
                  <a:pt x="292" y="437"/>
                </a:lnTo>
                <a:lnTo>
                  <a:pt x="292" y="437"/>
                </a:lnTo>
                <a:lnTo>
                  <a:pt x="291" y="436"/>
                </a:lnTo>
                <a:lnTo>
                  <a:pt x="291" y="436"/>
                </a:lnTo>
                <a:lnTo>
                  <a:pt x="290" y="436"/>
                </a:lnTo>
                <a:lnTo>
                  <a:pt x="290" y="436"/>
                </a:lnTo>
                <a:lnTo>
                  <a:pt x="289" y="436"/>
                </a:lnTo>
                <a:lnTo>
                  <a:pt x="289" y="437"/>
                </a:lnTo>
                <a:lnTo>
                  <a:pt x="288" y="437"/>
                </a:lnTo>
                <a:lnTo>
                  <a:pt x="288" y="437"/>
                </a:lnTo>
                <a:lnTo>
                  <a:pt x="288" y="437"/>
                </a:lnTo>
                <a:lnTo>
                  <a:pt x="287" y="437"/>
                </a:lnTo>
                <a:lnTo>
                  <a:pt x="287" y="438"/>
                </a:lnTo>
                <a:lnTo>
                  <a:pt x="287" y="438"/>
                </a:lnTo>
                <a:lnTo>
                  <a:pt x="286" y="438"/>
                </a:lnTo>
                <a:lnTo>
                  <a:pt x="286" y="438"/>
                </a:lnTo>
                <a:lnTo>
                  <a:pt x="285" y="438"/>
                </a:lnTo>
                <a:lnTo>
                  <a:pt x="285" y="438"/>
                </a:lnTo>
                <a:lnTo>
                  <a:pt x="284" y="438"/>
                </a:lnTo>
                <a:lnTo>
                  <a:pt x="283" y="438"/>
                </a:lnTo>
                <a:lnTo>
                  <a:pt x="283" y="438"/>
                </a:lnTo>
                <a:lnTo>
                  <a:pt x="282" y="438"/>
                </a:lnTo>
                <a:lnTo>
                  <a:pt x="282" y="437"/>
                </a:lnTo>
                <a:lnTo>
                  <a:pt x="282" y="437"/>
                </a:lnTo>
                <a:lnTo>
                  <a:pt x="281" y="437"/>
                </a:lnTo>
                <a:lnTo>
                  <a:pt x="280" y="436"/>
                </a:lnTo>
                <a:lnTo>
                  <a:pt x="280" y="436"/>
                </a:lnTo>
                <a:lnTo>
                  <a:pt x="279" y="436"/>
                </a:lnTo>
                <a:lnTo>
                  <a:pt x="279" y="436"/>
                </a:lnTo>
                <a:lnTo>
                  <a:pt x="278" y="435"/>
                </a:lnTo>
                <a:lnTo>
                  <a:pt x="278" y="436"/>
                </a:lnTo>
                <a:lnTo>
                  <a:pt x="277" y="436"/>
                </a:lnTo>
                <a:lnTo>
                  <a:pt x="277" y="437"/>
                </a:lnTo>
                <a:lnTo>
                  <a:pt x="277" y="438"/>
                </a:lnTo>
                <a:lnTo>
                  <a:pt x="276" y="438"/>
                </a:lnTo>
                <a:lnTo>
                  <a:pt x="276" y="439"/>
                </a:lnTo>
                <a:lnTo>
                  <a:pt x="275" y="440"/>
                </a:lnTo>
                <a:lnTo>
                  <a:pt x="275" y="440"/>
                </a:lnTo>
                <a:lnTo>
                  <a:pt x="275" y="441"/>
                </a:lnTo>
                <a:lnTo>
                  <a:pt x="275" y="442"/>
                </a:lnTo>
                <a:lnTo>
                  <a:pt x="275" y="442"/>
                </a:lnTo>
                <a:lnTo>
                  <a:pt x="276" y="442"/>
                </a:lnTo>
                <a:lnTo>
                  <a:pt x="276" y="443"/>
                </a:lnTo>
                <a:lnTo>
                  <a:pt x="275" y="443"/>
                </a:lnTo>
                <a:lnTo>
                  <a:pt x="275" y="443"/>
                </a:lnTo>
                <a:lnTo>
                  <a:pt x="275" y="444"/>
                </a:lnTo>
                <a:lnTo>
                  <a:pt x="275" y="444"/>
                </a:lnTo>
                <a:lnTo>
                  <a:pt x="275" y="445"/>
                </a:lnTo>
                <a:lnTo>
                  <a:pt x="275" y="446"/>
                </a:lnTo>
                <a:lnTo>
                  <a:pt x="275" y="446"/>
                </a:lnTo>
                <a:lnTo>
                  <a:pt x="275" y="447"/>
                </a:lnTo>
                <a:lnTo>
                  <a:pt x="274" y="447"/>
                </a:lnTo>
                <a:lnTo>
                  <a:pt x="274" y="448"/>
                </a:lnTo>
                <a:lnTo>
                  <a:pt x="273" y="449"/>
                </a:lnTo>
                <a:lnTo>
                  <a:pt x="272" y="450"/>
                </a:lnTo>
                <a:lnTo>
                  <a:pt x="271" y="450"/>
                </a:lnTo>
                <a:lnTo>
                  <a:pt x="271" y="450"/>
                </a:lnTo>
                <a:lnTo>
                  <a:pt x="271" y="450"/>
                </a:lnTo>
                <a:lnTo>
                  <a:pt x="270" y="450"/>
                </a:lnTo>
                <a:lnTo>
                  <a:pt x="270" y="450"/>
                </a:lnTo>
                <a:lnTo>
                  <a:pt x="269" y="451"/>
                </a:lnTo>
                <a:lnTo>
                  <a:pt x="268" y="451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7" y="452"/>
                </a:lnTo>
                <a:lnTo>
                  <a:pt x="267" y="453"/>
                </a:lnTo>
                <a:lnTo>
                  <a:pt x="266" y="453"/>
                </a:lnTo>
                <a:lnTo>
                  <a:pt x="266" y="452"/>
                </a:lnTo>
                <a:lnTo>
                  <a:pt x="266" y="452"/>
                </a:lnTo>
                <a:lnTo>
                  <a:pt x="266" y="452"/>
                </a:lnTo>
                <a:lnTo>
                  <a:pt x="266" y="453"/>
                </a:lnTo>
                <a:lnTo>
                  <a:pt x="266" y="453"/>
                </a:lnTo>
                <a:lnTo>
                  <a:pt x="266" y="454"/>
                </a:lnTo>
                <a:lnTo>
                  <a:pt x="266" y="455"/>
                </a:lnTo>
                <a:lnTo>
                  <a:pt x="265" y="455"/>
                </a:lnTo>
                <a:lnTo>
                  <a:pt x="265" y="456"/>
                </a:lnTo>
                <a:lnTo>
                  <a:pt x="266" y="457"/>
                </a:lnTo>
                <a:lnTo>
                  <a:pt x="266" y="458"/>
                </a:lnTo>
                <a:lnTo>
                  <a:pt x="266" y="459"/>
                </a:lnTo>
                <a:lnTo>
                  <a:pt x="266" y="459"/>
                </a:lnTo>
                <a:lnTo>
                  <a:pt x="266" y="460"/>
                </a:lnTo>
                <a:lnTo>
                  <a:pt x="266" y="460"/>
                </a:lnTo>
                <a:lnTo>
                  <a:pt x="265" y="460"/>
                </a:lnTo>
                <a:lnTo>
                  <a:pt x="264" y="460"/>
                </a:lnTo>
                <a:lnTo>
                  <a:pt x="264" y="461"/>
                </a:lnTo>
                <a:lnTo>
                  <a:pt x="263" y="461"/>
                </a:lnTo>
                <a:lnTo>
                  <a:pt x="263" y="461"/>
                </a:lnTo>
                <a:lnTo>
                  <a:pt x="263" y="462"/>
                </a:lnTo>
                <a:lnTo>
                  <a:pt x="264" y="462"/>
                </a:lnTo>
                <a:lnTo>
                  <a:pt x="264" y="462"/>
                </a:lnTo>
                <a:lnTo>
                  <a:pt x="264" y="463"/>
                </a:lnTo>
                <a:lnTo>
                  <a:pt x="264" y="463"/>
                </a:lnTo>
                <a:lnTo>
                  <a:pt x="264" y="464"/>
                </a:lnTo>
                <a:lnTo>
                  <a:pt x="264" y="464"/>
                </a:lnTo>
                <a:lnTo>
                  <a:pt x="264" y="465"/>
                </a:lnTo>
                <a:lnTo>
                  <a:pt x="264" y="465"/>
                </a:lnTo>
                <a:lnTo>
                  <a:pt x="264" y="466"/>
                </a:lnTo>
                <a:lnTo>
                  <a:pt x="264" y="467"/>
                </a:lnTo>
                <a:lnTo>
                  <a:pt x="264" y="467"/>
                </a:lnTo>
                <a:lnTo>
                  <a:pt x="264" y="467"/>
                </a:lnTo>
                <a:lnTo>
                  <a:pt x="264" y="468"/>
                </a:lnTo>
                <a:lnTo>
                  <a:pt x="264" y="468"/>
                </a:lnTo>
                <a:lnTo>
                  <a:pt x="263" y="469"/>
                </a:lnTo>
                <a:lnTo>
                  <a:pt x="263" y="470"/>
                </a:lnTo>
                <a:lnTo>
                  <a:pt x="263" y="470"/>
                </a:lnTo>
                <a:lnTo>
                  <a:pt x="263" y="471"/>
                </a:lnTo>
                <a:lnTo>
                  <a:pt x="263" y="471"/>
                </a:lnTo>
                <a:lnTo>
                  <a:pt x="263" y="472"/>
                </a:lnTo>
                <a:lnTo>
                  <a:pt x="263" y="472"/>
                </a:lnTo>
                <a:lnTo>
                  <a:pt x="262" y="473"/>
                </a:lnTo>
                <a:lnTo>
                  <a:pt x="262" y="474"/>
                </a:lnTo>
                <a:lnTo>
                  <a:pt x="261" y="474"/>
                </a:lnTo>
                <a:lnTo>
                  <a:pt x="261" y="474"/>
                </a:lnTo>
                <a:lnTo>
                  <a:pt x="260" y="474"/>
                </a:lnTo>
                <a:lnTo>
                  <a:pt x="260" y="474"/>
                </a:lnTo>
                <a:lnTo>
                  <a:pt x="259" y="474"/>
                </a:lnTo>
                <a:lnTo>
                  <a:pt x="259" y="474"/>
                </a:lnTo>
                <a:lnTo>
                  <a:pt x="259" y="474"/>
                </a:lnTo>
                <a:lnTo>
                  <a:pt x="258" y="474"/>
                </a:lnTo>
                <a:lnTo>
                  <a:pt x="258" y="474"/>
                </a:lnTo>
                <a:lnTo>
                  <a:pt x="257" y="474"/>
                </a:lnTo>
                <a:lnTo>
                  <a:pt x="257" y="474"/>
                </a:lnTo>
                <a:lnTo>
                  <a:pt x="256" y="474"/>
                </a:lnTo>
                <a:lnTo>
                  <a:pt x="256" y="474"/>
                </a:lnTo>
                <a:lnTo>
                  <a:pt x="255" y="474"/>
                </a:lnTo>
                <a:lnTo>
                  <a:pt x="255" y="474"/>
                </a:lnTo>
                <a:lnTo>
                  <a:pt x="254" y="475"/>
                </a:lnTo>
                <a:lnTo>
                  <a:pt x="254" y="475"/>
                </a:lnTo>
                <a:lnTo>
                  <a:pt x="254" y="475"/>
                </a:lnTo>
                <a:lnTo>
                  <a:pt x="254" y="476"/>
                </a:lnTo>
                <a:lnTo>
                  <a:pt x="254" y="476"/>
                </a:lnTo>
                <a:lnTo>
                  <a:pt x="254" y="476"/>
                </a:lnTo>
                <a:lnTo>
                  <a:pt x="254" y="476"/>
                </a:lnTo>
                <a:lnTo>
                  <a:pt x="255" y="477"/>
                </a:lnTo>
                <a:lnTo>
                  <a:pt x="255" y="477"/>
                </a:lnTo>
                <a:lnTo>
                  <a:pt x="255" y="478"/>
                </a:lnTo>
                <a:lnTo>
                  <a:pt x="255" y="478"/>
                </a:lnTo>
                <a:lnTo>
                  <a:pt x="255" y="479"/>
                </a:lnTo>
                <a:lnTo>
                  <a:pt x="254" y="479"/>
                </a:lnTo>
                <a:lnTo>
                  <a:pt x="254" y="480"/>
                </a:lnTo>
                <a:lnTo>
                  <a:pt x="255" y="480"/>
                </a:lnTo>
                <a:lnTo>
                  <a:pt x="255" y="480"/>
                </a:lnTo>
                <a:lnTo>
                  <a:pt x="256" y="481"/>
                </a:lnTo>
                <a:lnTo>
                  <a:pt x="256" y="481"/>
                </a:lnTo>
                <a:lnTo>
                  <a:pt x="256" y="482"/>
                </a:lnTo>
                <a:lnTo>
                  <a:pt x="256" y="483"/>
                </a:lnTo>
                <a:lnTo>
                  <a:pt x="255" y="483"/>
                </a:lnTo>
                <a:lnTo>
                  <a:pt x="255" y="484"/>
                </a:lnTo>
                <a:lnTo>
                  <a:pt x="255" y="484"/>
                </a:lnTo>
                <a:lnTo>
                  <a:pt x="256" y="485"/>
                </a:lnTo>
                <a:lnTo>
                  <a:pt x="256" y="486"/>
                </a:lnTo>
                <a:lnTo>
                  <a:pt x="256" y="486"/>
                </a:lnTo>
                <a:lnTo>
                  <a:pt x="256" y="487"/>
                </a:lnTo>
                <a:lnTo>
                  <a:pt x="256" y="488"/>
                </a:lnTo>
                <a:lnTo>
                  <a:pt x="256" y="488"/>
                </a:lnTo>
                <a:lnTo>
                  <a:pt x="256" y="489"/>
                </a:lnTo>
                <a:lnTo>
                  <a:pt x="255" y="489"/>
                </a:lnTo>
                <a:lnTo>
                  <a:pt x="255" y="490"/>
                </a:lnTo>
                <a:lnTo>
                  <a:pt x="255" y="491"/>
                </a:lnTo>
                <a:lnTo>
                  <a:pt x="255" y="491"/>
                </a:lnTo>
                <a:lnTo>
                  <a:pt x="255" y="492"/>
                </a:lnTo>
                <a:lnTo>
                  <a:pt x="254" y="492"/>
                </a:lnTo>
                <a:lnTo>
                  <a:pt x="254" y="492"/>
                </a:lnTo>
                <a:lnTo>
                  <a:pt x="254" y="491"/>
                </a:lnTo>
                <a:lnTo>
                  <a:pt x="253" y="491"/>
                </a:lnTo>
                <a:lnTo>
                  <a:pt x="253" y="491"/>
                </a:lnTo>
                <a:lnTo>
                  <a:pt x="252" y="491"/>
                </a:lnTo>
                <a:lnTo>
                  <a:pt x="252" y="491"/>
                </a:lnTo>
                <a:lnTo>
                  <a:pt x="251" y="491"/>
                </a:lnTo>
                <a:lnTo>
                  <a:pt x="251" y="491"/>
                </a:lnTo>
                <a:lnTo>
                  <a:pt x="251" y="492"/>
                </a:lnTo>
                <a:lnTo>
                  <a:pt x="251" y="492"/>
                </a:lnTo>
                <a:lnTo>
                  <a:pt x="251" y="492"/>
                </a:lnTo>
                <a:lnTo>
                  <a:pt x="251" y="493"/>
                </a:lnTo>
                <a:lnTo>
                  <a:pt x="251" y="493"/>
                </a:lnTo>
                <a:lnTo>
                  <a:pt x="250" y="494"/>
                </a:lnTo>
                <a:lnTo>
                  <a:pt x="250" y="494"/>
                </a:lnTo>
                <a:lnTo>
                  <a:pt x="250" y="494"/>
                </a:lnTo>
                <a:lnTo>
                  <a:pt x="250" y="495"/>
                </a:lnTo>
                <a:lnTo>
                  <a:pt x="250" y="495"/>
                </a:lnTo>
                <a:lnTo>
                  <a:pt x="250" y="496"/>
                </a:lnTo>
                <a:lnTo>
                  <a:pt x="249" y="496"/>
                </a:lnTo>
                <a:lnTo>
                  <a:pt x="249" y="497"/>
                </a:lnTo>
                <a:lnTo>
                  <a:pt x="249" y="497"/>
                </a:lnTo>
                <a:lnTo>
                  <a:pt x="249" y="498"/>
                </a:lnTo>
                <a:lnTo>
                  <a:pt x="249" y="498"/>
                </a:lnTo>
                <a:lnTo>
                  <a:pt x="250" y="499"/>
                </a:lnTo>
                <a:lnTo>
                  <a:pt x="250" y="500"/>
                </a:lnTo>
                <a:lnTo>
                  <a:pt x="250" y="500"/>
                </a:lnTo>
                <a:lnTo>
                  <a:pt x="250" y="501"/>
                </a:lnTo>
                <a:lnTo>
                  <a:pt x="250" y="501"/>
                </a:lnTo>
                <a:lnTo>
                  <a:pt x="250" y="501"/>
                </a:lnTo>
                <a:lnTo>
                  <a:pt x="250" y="501"/>
                </a:lnTo>
                <a:lnTo>
                  <a:pt x="250" y="502"/>
                </a:lnTo>
                <a:lnTo>
                  <a:pt x="249" y="502"/>
                </a:lnTo>
                <a:lnTo>
                  <a:pt x="248" y="503"/>
                </a:lnTo>
                <a:lnTo>
                  <a:pt x="248" y="503"/>
                </a:lnTo>
                <a:lnTo>
                  <a:pt x="247" y="504"/>
                </a:lnTo>
                <a:lnTo>
                  <a:pt x="247" y="504"/>
                </a:lnTo>
                <a:lnTo>
                  <a:pt x="246" y="504"/>
                </a:lnTo>
                <a:lnTo>
                  <a:pt x="246" y="505"/>
                </a:lnTo>
                <a:lnTo>
                  <a:pt x="246" y="505"/>
                </a:lnTo>
                <a:lnTo>
                  <a:pt x="245" y="505"/>
                </a:lnTo>
                <a:lnTo>
                  <a:pt x="244" y="506"/>
                </a:lnTo>
                <a:lnTo>
                  <a:pt x="243" y="507"/>
                </a:lnTo>
                <a:lnTo>
                  <a:pt x="243" y="507"/>
                </a:lnTo>
                <a:lnTo>
                  <a:pt x="242" y="507"/>
                </a:lnTo>
                <a:lnTo>
                  <a:pt x="242" y="507"/>
                </a:lnTo>
                <a:lnTo>
                  <a:pt x="241" y="507"/>
                </a:lnTo>
                <a:lnTo>
                  <a:pt x="241" y="507"/>
                </a:lnTo>
                <a:lnTo>
                  <a:pt x="240" y="508"/>
                </a:lnTo>
                <a:lnTo>
                  <a:pt x="240" y="508"/>
                </a:lnTo>
                <a:lnTo>
                  <a:pt x="239" y="508"/>
                </a:lnTo>
                <a:lnTo>
                  <a:pt x="239" y="509"/>
                </a:lnTo>
                <a:lnTo>
                  <a:pt x="239" y="509"/>
                </a:lnTo>
                <a:lnTo>
                  <a:pt x="239" y="509"/>
                </a:lnTo>
                <a:lnTo>
                  <a:pt x="238" y="510"/>
                </a:lnTo>
                <a:lnTo>
                  <a:pt x="238" y="511"/>
                </a:lnTo>
                <a:lnTo>
                  <a:pt x="238" y="511"/>
                </a:lnTo>
                <a:lnTo>
                  <a:pt x="238" y="512"/>
                </a:lnTo>
                <a:lnTo>
                  <a:pt x="237" y="512"/>
                </a:lnTo>
                <a:lnTo>
                  <a:pt x="237" y="512"/>
                </a:lnTo>
                <a:lnTo>
                  <a:pt x="237" y="513"/>
                </a:lnTo>
                <a:lnTo>
                  <a:pt x="236" y="513"/>
                </a:lnTo>
                <a:lnTo>
                  <a:pt x="236" y="513"/>
                </a:lnTo>
                <a:lnTo>
                  <a:pt x="236" y="513"/>
                </a:lnTo>
                <a:lnTo>
                  <a:pt x="235" y="514"/>
                </a:lnTo>
                <a:lnTo>
                  <a:pt x="235" y="514"/>
                </a:lnTo>
                <a:lnTo>
                  <a:pt x="235" y="515"/>
                </a:lnTo>
                <a:lnTo>
                  <a:pt x="234" y="515"/>
                </a:lnTo>
                <a:lnTo>
                  <a:pt x="234" y="515"/>
                </a:lnTo>
                <a:lnTo>
                  <a:pt x="234" y="516"/>
                </a:lnTo>
                <a:lnTo>
                  <a:pt x="233" y="517"/>
                </a:lnTo>
                <a:lnTo>
                  <a:pt x="233" y="517"/>
                </a:lnTo>
                <a:lnTo>
                  <a:pt x="233" y="517"/>
                </a:lnTo>
                <a:lnTo>
                  <a:pt x="232" y="517"/>
                </a:lnTo>
                <a:lnTo>
                  <a:pt x="232" y="518"/>
                </a:lnTo>
                <a:lnTo>
                  <a:pt x="232" y="518"/>
                </a:lnTo>
                <a:lnTo>
                  <a:pt x="231" y="518"/>
                </a:lnTo>
                <a:lnTo>
                  <a:pt x="231" y="519"/>
                </a:lnTo>
                <a:lnTo>
                  <a:pt x="231" y="520"/>
                </a:lnTo>
                <a:lnTo>
                  <a:pt x="230" y="520"/>
                </a:lnTo>
                <a:lnTo>
                  <a:pt x="230" y="520"/>
                </a:lnTo>
                <a:lnTo>
                  <a:pt x="229" y="521"/>
                </a:lnTo>
                <a:lnTo>
                  <a:pt x="229" y="521"/>
                </a:lnTo>
                <a:lnTo>
                  <a:pt x="229" y="522"/>
                </a:lnTo>
                <a:lnTo>
                  <a:pt x="229" y="522"/>
                </a:lnTo>
                <a:lnTo>
                  <a:pt x="228" y="522"/>
                </a:lnTo>
                <a:lnTo>
                  <a:pt x="228" y="522"/>
                </a:lnTo>
                <a:lnTo>
                  <a:pt x="228" y="523"/>
                </a:lnTo>
                <a:lnTo>
                  <a:pt x="227" y="523"/>
                </a:lnTo>
                <a:lnTo>
                  <a:pt x="226" y="524"/>
                </a:lnTo>
                <a:lnTo>
                  <a:pt x="226" y="524"/>
                </a:lnTo>
                <a:lnTo>
                  <a:pt x="226" y="524"/>
                </a:lnTo>
                <a:lnTo>
                  <a:pt x="225" y="525"/>
                </a:lnTo>
                <a:lnTo>
                  <a:pt x="225" y="525"/>
                </a:lnTo>
                <a:lnTo>
                  <a:pt x="225" y="526"/>
                </a:lnTo>
                <a:lnTo>
                  <a:pt x="225" y="526"/>
                </a:lnTo>
                <a:lnTo>
                  <a:pt x="224" y="526"/>
                </a:lnTo>
                <a:lnTo>
                  <a:pt x="224" y="526"/>
                </a:lnTo>
                <a:lnTo>
                  <a:pt x="224" y="526"/>
                </a:lnTo>
                <a:lnTo>
                  <a:pt x="223" y="527"/>
                </a:lnTo>
                <a:lnTo>
                  <a:pt x="222" y="528"/>
                </a:lnTo>
                <a:lnTo>
                  <a:pt x="221" y="528"/>
                </a:lnTo>
                <a:lnTo>
                  <a:pt x="219" y="530"/>
                </a:lnTo>
                <a:lnTo>
                  <a:pt x="218" y="531"/>
                </a:lnTo>
                <a:lnTo>
                  <a:pt x="217" y="531"/>
                </a:lnTo>
                <a:lnTo>
                  <a:pt x="217" y="531"/>
                </a:lnTo>
                <a:lnTo>
                  <a:pt x="214" y="532"/>
                </a:lnTo>
                <a:lnTo>
                  <a:pt x="213" y="534"/>
                </a:lnTo>
                <a:lnTo>
                  <a:pt x="212" y="536"/>
                </a:lnTo>
                <a:lnTo>
                  <a:pt x="211" y="536"/>
                </a:lnTo>
                <a:lnTo>
                  <a:pt x="211" y="537"/>
                </a:lnTo>
                <a:lnTo>
                  <a:pt x="210" y="538"/>
                </a:lnTo>
                <a:lnTo>
                  <a:pt x="210" y="538"/>
                </a:lnTo>
                <a:lnTo>
                  <a:pt x="210" y="539"/>
                </a:lnTo>
                <a:lnTo>
                  <a:pt x="210" y="539"/>
                </a:lnTo>
                <a:lnTo>
                  <a:pt x="210" y="540"/>
                </a:lnTo>
                <a:lnTo>
                  <a:pt x="211" y="541"/>
                </a:lnTo>
                <a:lnTo>
                  <a:pt x="211" y="542"/>
                </a:lnTo>
                <a:lnTo>
                  <a:pt x="211" y="542"/>
                </a:lnTo>
                <a:lnTo>
                  <a:pt x="211" y="543"/>
                </a:lnTo>
                <a:lnTo>
                  <a:pt x="211" y="544"/>
                </a:lnTo>
                <a:lnTo>
                  <a:pt x="211" y="544"/>
                </a:lnTo>
                <a:lnTo>
                  <a:pt x="211" y="545"/>
                </a:lnTo>
                <a:lnTo>
                  <a:pt x="211" y="546"/>
                </a:lnTo>
                <a:lnTo>
                  <a:pt x="210" y="546"/>
                </a:lnTo>
                <a:lnTo>
                  <a:pt x="210" y="547"/>
                </a:lnTo>
                <a:lnTo>
                  <a:pt x="209" y="547"/>
                </a:lnTo>
                <a:lnTo>
                  <a:pt x="209" y="548"/>
                </a:lnTo>
                <a:lnTo>
                  <a:pt x="209" y="549"/>
                </a:lnTo>
                <a:lnTo>
                  <a:pt x="209" y="550"/>
                </a:lnTo>
                <a:lnTo>
                  <a:pt x="209" y="550"/>
                </a:lnTo>
                <a:lnTo>
                  <a:pt x="209" y="551"/>
                </a:lnTo>
                <a:lnTo>
                  <a:pt x="209" y="552"/>
                </a:lnTo>
                <a:lnTo>
                  <a:pt x="209" y="552"/>
                </a:lnTo>
                <a:lnTo>
                  <a:pt x="209" y="553"/>
                </a:lnTo>
                <a:lnTo>
                  <a:pt x="210" y="554"/>
                </a:lnTo>
                <a:lnTo>
                  <a:pt x="210" y="555"/>
                </a:lnTo>
                <a:lnTo>
                  <a:pt x="211" y="556"/>
                </a:lnTo>
                <a:lnTo>
                  <a:pt x="211" y="556"/>
                </a:lnTo>
                <a:lnTo>
                  <a:pt x="211" y="557"/>
                </a:lnTo>
                <a:lnTo>
                  <a:pt x="212" y="557"/>
                </a:lnTo>
                <a:lnTo>
                  <a:pt x="212" y="558"/>
                </a:lnTo>
                <a:lnTo>
                  <a:pt x="212" y="558"/>
                </a:lnTo>
                <a:lnTo>
                  <a:pt x="213" y="559"/>
                </a:lnTo>
                <a:lnTo>
                  <a:pt x="213" y="559"/>
                </a:lnTo>
                <a:lnTo>
                  <a:pt x="213" y="560"/>
                </a:lnTo>
                <a:lnTo>
                  <a:pt x="214" y="561"/>
                </a:lnTo>
                <a:lnTo>
                  <a:pt x="214" y="561"/>
                </a:lnTo>
                <a:lnTo>
                  <a:pt x="215" y="562"/>
                </a:lnTo>
                <a:lnTo>
                  <a:pt x="215" y="563"/>
                </a:lnTo>
                <a:lnTo>
                  <a:pt x="216" y="563"/>
                </a:lnTo>
                <a:lnTo>
                  <a:pt x="217" y="564"/>
                </a:lnTo>
                <a:lnTo>
                  <a:pt x="217" y="565"/>
                </a:lnTo>
                <a:lnTo>
                  <a:pt x="217" y="566"/>
                </a:lnTo>
                <a:lnTo>
                  <a:pt x="217" y="566"/>
                </a:lnTo>
                <a:lnTo>
                  <a:pt x="218" y="567"/>
                </a:lnTo>
                <a:lnTo>
                  <a:pt x="218" y="567"/>
                </a:lnTo>
                <a:lnTo>
                  <a:pt x="219" y="569"/>
                </a:lnTo>
                <a:lnTo>
                  <a:pt x="219" y="569"/>
                </a:lnTo>
                <a:lnTo>
                  <a:pt x="220" y="570"/>
                </a:lnTo>
                <a:lnTo>
                  <a:pt x="220" y="571"/>
                </a:lnTo>
                <a:lnTo>
                  <a:pt x="220" y="572"/>
                </a:lnTo>
                <a:lnTo>
                  <a:pt x="220" y="574"/>
                </a:lnTo>
                <a:lnTo>
                  <a:pt x="220" y="575"/>
                </a:lnTo>
                <a:lnTo>
                  <a:pt x="219" y="576"/>
                </a:lnTo>
                <a:lnTo>
                  <a:pt x="218" y="577"/>
                </a:lnTo>
                <a:lnTo>
                  <a:pt x="217" y="578"/>
                </a:lnTo>
                <a:lnTo>
                  <a:pt x="217" y="579"/>
                </a:lnTo>
                <a:lnTo>
                  <a:pt x="217" y="579"/>
                </a:lnTo>
                <a:lnTo>
                  <a:pt x="217" y="580"/>
                </a:lnTo>
                <a:lnTo>
                  <a:pt x="217" y="580"/>
                </a:lnTo>
                <a:lnTo>
                  <a:pt x="216" y="580"/>
                </a:lnTo>
                <a:lnTo>
                  <a:pt x="215" y="580"/>
                </a:lnTo>
                <a:lnTo>
                  <a:pt x="214" y="580"/>
                </a:lnTo>
                <a:lnTo>
                  <a:pt x="213" y="581"/>
                </a:lnTo>
                <a:lnTo>
                  <a:pt x="211" y="584"/>
                </a:lnTo>
                <a:lnTo>
                  <a:pt x="211" y="584"/>
                </a:lnTo>
                <a:lnTo>
                  <a:pt x="210" y="584"/>
                </a:lnTo>
                <a:lnTo>
                  <a:pt x="210" y="584"/>
                </a:lnTo>
                <a:lnTo>
                  <a:pt x="209" y="583"/>
                </a:lnTo>
                <a:lnTo>
                  <a:pt x="209" y="583"/>
                </a:lnTo>
                <a:lnTo>
                  <a:pt x="209" y="583"/>
                </a:lnTo>
                <a:lnTo>
                  <a:pt x="208" y="582"/>
                </a:lnTo>
                <a:lnTo>
                  <a:pt x="208" y="582"/>
                </a:lnTo>
                <a:lnTo>
                  <a:pt x="208" y="581"/>
                </a:lnTo>
                <a:lnTo>
                  <a:pt x="207" y="581"/>
                </a:lnTo>
                <a:lnTo>
                  <a:pt x="207" y="580"/>
                </a:lnTo>
                <a:lnTo>
                  <a:pt x="206" y="580"/>
                </a:lnTo>
                <a:lnTo>
                  <a:pt x="206" y="580"/>
                </a:lnTo>
                <a:lnTo>
                  <a:pt x="206" y="580"/>
                </a:lnTo>
                <a:lnTo>
                  <a:pt x="205" y="580"/>
                </a:lnTo>
                <a:lnTo>
                  <a:pt x="205" y="579"/>
                </a:lnTo>
                <a:lnTo>
                  <a:pt x="204" y="579"/>
                </a:lnTo>
                <a:lnTo>
                  <a:pt x="204" y="578"/>
                </a:lnTo>
                <a:lnTo>
                  <a:pt x="204" y="578"/>
                </a:lnTo>
                <a:lnTo>
                  <a:pt x="204" y="577"/>
                </a:lnTo>
                <a:lnTo>
                  <a:pt x="203" y="577"/>
                </a:lnTo>
                <a:lnTo>
                  <a:pt x="203" y="576"/>
                </a:lnTo>
                <a:lnTo>
                  <a:pt x="202" y="576"/>
                </a:lnTo>
                <a:lnTo>
                  <a:pt x="202" y="575"/>
                </a:lnTo>
                <a:lnTo>
                  <a:pt x="201" y="575"/>
                </a:lnTo>
                <a:lnTo>
                  <a:pt x="201" y="575"/>
                </a:lnTo>
                <a:lnTo>
                  <a:pt x="200" y="574"/>
                </a:lnTo>
                <a:lnTo>
                  <a:pt x="200" y="574"/>
                </a:lnTo>
                <a:lnTo>
                  <a:pt x="200" y="573"/>
                </a:lnTo>
                <a:lnTo>
                  <a:pt x="200" y="573"/>
                </a:lnTo>
                <a:lnTo>
                  <a:pt x="199" y="572"/>
                </a:lnTo>
                <a:lnTo>
                  <a:pt x="199" y="572"/>
                </a:lnTo>
                <a:lnTo>
                  <a:pt x="198" y="572"/>
                </a:lnTo>
                <a:lnTo>
                  <a:pt x="198" y="571"/>
                </a:lnTo>
                <a:lnTo>
                  <a:pt x="197" y="571"/>
                </a:lnTo>
                <a:lnTo>
                  <a:pt x="197" y="571"/>
                </a:lnTo>
                <a:lnTo>
                  <a:pt x="197" y="570"/>
                </a:lnTo>
                <a:lnTo>
                  <a:pt x="196" y="570"/>
                </a:lnTo>
                <a:lnTo>
                  <a:pt x="196" y="569"/>
                </a:lnTo>
                <a:lnTo>
                  <a:pt x="196" y="569"/>
                </a:lnTo>
                <a:lnTo>
                  <a:pt x="196" y="569"/>
                </a:lnTo>
                <a:lnTo>
                  <a:pt x="195" y="568"/>
                </a:lnTo>
                <a:lnTo>
                  <a:pt x="195" y="568"/>
                </a:lnTo>
                <a:lnTo>
                  <a:pt x="194" y="567"/>
                </a:lnTo>
                <a:lnTo>
                  <a:pt x="194" y="567"/>
                </a:lnTo>
                <a:lnTo>
                  <a:pt x="194" y="567"/>
                </a:lnTo>
                <a:lnTo>
                  <a:pt x="193" y="566"/>
                </a:lnTo>
                <a:lnTo>
                  <a:pt x="193" y="566"/>
                </a:lnTo>
                <a:lnTo>
                  <a:pt x="192" y="565"/>
                </a:lnTo>
                <a:lnTo>
                  <a:pt x="192" y="565"/>
                </a:lnTo>
                <a:lnTo>
                  <a:pt x="192" y="565"/>
                </a:lnTo>
                <a:lnTo>
                  <a:pt x="191" y="564"/>
                </a:lnTo>
                <a:lnTo>
                  <a:pt x="191" y="564"/>
                </a:lnTo>
                <a:lnTo>
                  <a:pt x="190" y="563"/>
                </a:lnTo>
                <a:lnTo>
                  <a:pt x="190" y="563"/>
                </a:lnTo>
                <a:lnTo>
                  <a:pt x="190" y="563"/>
                </a:lnTo>
                <a:lnTo>
                  <a:pt x="189" y="562"/>
                </a:lnTo>
                <a:lnTo>
                  <a:pt x="189" y="562"/>
                </a:lnTo>
                <a:lnTo>
                  <a:pt x="188" y="561"/>
                </a:lnTo>
                <a:lnTo>
                  <a:pt x="188" y="561"/>
                </a:lnTo>
                <a:lnTo>
                  <a:pt x="188" y="560"/>
                </a:lnTo>
                <a:lnTo>
                  <a:pt x="187" y="560"/>
                </a:lnTo>
                <a:lnTo>
                  <a:pt x="187" y="559"/>
                </a:lnTo>
                <a:lnTo>
                  <a:pt x="186" y="559"/>
                </a:lnTo>
                <a:lnTo>
                  <a:pt x="186" y="559"/>
                </a:lnTo>
                <a:lnTo>
                  <a:pt x="186" y="559"/>
                </a:lnTo>
                <a:lnTo>
                  <a:pt x="185" y="558"/>
                </a:lnTo>
                <a:lnTo>
                  <a:pt x="185" y="558"/>
                </a:lnTo>
                <a:lnTo>
                  <a:pt x="185" y="558"/>
                </a:lnTo>
                <a:lnTo>
                  <a:pt x="184" y="557"/>
                </a:lnTo>
                <a:lnTo>
                  <a:pt x="184" y="557"/>
                </a:lnTo>
                <a:lnTo>
                  <a:pt x="184" y="556"/>
                </a:lnTo>
                <a:lnTo>
                  <a:pt x="183" y="556"/>
                </a:lnTo>
                <a:lnTo>
                  <a:pt x="183" y="555"/>
                </a:lnTo>
                <a:lnTo>
                  <a:pt x="182" y="555"/>
                </a:lnTo>
                <a:lnTo>
                  <a:pt x="182" y="555"/>
                </a:lnTo>
                <a:lnTo>
                  <a:pt x="182" y="554"/>
                </a:lnTo>
                <a:lnTo>
                  <a:pt x="181" y="554"/>
                </a:lnTo>
                <a:lnTo>
                  <a:pt x="181" y="554"/>
                </a:lnTo>
                <a:lnTo>
                  <a:pt x="180" y="553"/>
                </a:lnTo>
                <a:lnTo>
                  <a:pt x="180" y="553"/>
                </a:lnTo>
                <a:lnTo>
                  <a:pt x="179" y="552"/>
                </a:lnTo>
                <a:lnTo>
                  <a:pt x="179" y="552"/>
                </a:lnTo>
                <a:lnTo>
                  <a:pt x="179" y="551"/>
                </a:lnTo>
                <a:lnTo>
                  <a:pt x="178" y="551"/>
                </a:lnTo>
                <a:lnTo>
                  <a:pt x="178" y="551"/>
                </a:lnTo>
                <a:lnTo>
                  <a:pt x="178" y="550"/>
                </a:lnTo>
                <a:lnTo>
                  <a:pt x="177" y="550"/>
                </a:lnTo>
                <a:lnTo>
                  <a:pt x="177" y="549"/>
                </a:lnTo>
                <a:lnTo>
                  <a:pt x="176" y="549"/>
                </a:lnTo>
                <a:lnTo>
                  <a:pt x="176" y="548"/>
                </a:lnTo>
                <a:lnTo>
                  <a:pt x="175" y="548"/>
                </a:lnTo>
                <a:lnTo>
                  <a:pt x="175" y="548"/>
                </a:lnTo>
                <a:lnTo>
                  <a:pt x="175" y="547"/>
                </a:lnTo>
                <a:lnTo>
                  <a:pt x="174" y="547"/>
                </a:lnTo>
                <a:lnTo>
                  <a:pt x="174" y="547"/>
                </a:lnTo>
                <a:lnTo>
                  <a:pt x="174" y="547"/>
                </a:lnTo>
                <a:lnTo>
                  <a:pt x="174" y="546"/>
                </a:lnTo>
                <a:lnTo>
                  <a:pt x="174" y="546"/>
                </a:lnTo>
                <a:lnTo>
                  <a:pt x="174" y="546"/>
                </a:lnTo>
                <a:lnTo>
                  <a:pt x="173" y="546"/>
                </a:lnTo>
                <a:lnTo>
                  <a:pt x="173" y="545"/>
                </a:lnTo>
                <a:lnTo>
                  <a:pt x="172" y="545"/>
                </a:lnTo>
                <a:lnTo>
                  <a:pt x="172" y="544"/>
                </a:lnTo>
                <a:lnTo>
                  <a:pt x="171" y="544"/>
                </a:lnTo>
                <a:lnTo>
                  <a:pt x="171" y="543"/>
                </a:lnTo>
                <a:lnTo>
                  <a:pt x="171" y="543"/>
                </a:lnTo>
                <a:lnTo>
                  <a:pt x="170" y="542"/>
                </a:lnTo>
                <a:lnTo>
                  <a:pt x="170" y="542"/>
                </a:lnTo>
                <a:lnTo>
                  <a:pt x="169" y="542"/>
                </a:lnTo>
                <a:lnTo>
                  <a:pt x="169" y="541"/>
                </a:lnTo>
                <a:lnTo>
                  <a:pt x="168" y="541"/>
                </a:lnTo>
                <a:lnTo>
                  <a:pt x="168" y="540"/>
                </a:lnTo>
                <a:lnTo>
                  <a:pt x="167" y="540"/>
                </a:lnTo>
                <a:lnTo>
                  <a:pt x="167" y="539"/>
                </a:lnTo>
                <a:lnTo>
                  <a:pt x="167" y="539"/>
                </a:lnTo>
                <a:lnTo>
                  <a:pt x="166" y="538"/>
                </a:lnTo>
                <a:lnTo>
                  <a:pt x="166" y="538"/>
                </a:lnTo>
                <a:lnTo>
                  <a:pt x="166" y="538"/>
                </a:lnTo>
                <a:lnTo>
                  <a:pt x="165" y="537"/>
                </a:lnTo>
                <a:lnTo>
                  <a:pt x="165" y="537"/>
                </a:lnTo>
                <a:lnTo>
                  <a:pt x="164" y="537"/>
                </a:lnTo>
                <a:lnTo>
                  <a:pt x="164" y="537"/>
                </a:lnTo>
                <a:lnTo>
                  <a:pt x="163" y="536"/>
                </a:lnTo>
                <a:lnTo>
                  <a:pt x="163" y="536"/>
                </a:lnTo>
                <a:lnTo>
                  <a:pt x="163" y="535"/>
                </a:lnTo>
                <a:lnTo>
                  <a:pt x="163" y="535"/>
                </a:lnTo>
                <a:lnTo>
                  <a:pt x="162" y="534"/>
                </a:lnTo>
                <a:lnTo>
                  <a:pt x="162" y="534"/>
                </a:lnTo>
                <a:lnTo>
                  <a:pt x="162" y="534"/>
                </a:lnTo>
                <a:lnTo>
                  <a:pt x="161" y="533"/>
                </a:lnTo>
                <a:lnTo>
                  <a:pt x="161" y="533"/>
                </a:lnTo>
                <a:lnTo>
                  <a:pt x="160" y="532"/>
                </a:lnTo>
                <a:lnTo>
                  <a:pt x="160" y="532"/>
                </a:lnTo>
                <a:lnTo>
                  <a:pt x="159" y="531"/>
                </a:lnTo>
                <a:lnTo>
                  <a:pt x="159" y="531"/>
                </a:lnTo>
                <a:lnTo>
                  <a:pt x="159" y="531"/>
                </a:lnTo>
                <a:lnTo>
                  <a:pt x="158" y="530"/>
                </a:lnTo>
                <a:lnTo>
                  <a:pt x="158" y="530"/>
                </a:lnTo>
                <a:lnTo>
                  <a:pt x="158" y="530"/>
                </a:lnTo>
                <a:lnTo>
                  <a:pt x="157" y="529"/>
                </a:lnTo>
                <a:lnTo>
                  <a:pt x="157" y="529"/>
                </a:lnTo>
                <a:lnTo>
                  <a:pt x="156" y="528"/>
                </a:lnTo>
                <a:lnTo>
                  <a:pt x="156" y="528"/>
                </a:lnTo>
                <a:lnTo>
                  <a:pt x="155" y="527"/>
                </a:lnTo>
                <a:lnTo>
                  <a:pt x="155" y="527"/>
                </a:lnTo>
                <a:lnTo>
                  <a:pt x="154" y="526"/>
                </a:lnTo>
                <a:lnTo>
                  <a:pt x="154" y="526"/>
                </a:lnTo>
                <a:lnTo>
                  <a:pt x="154" y="526"/>
                </a:lnTo>
                <a:lnTo>
                  <a:pt x="153" y="526"/>
                </a:lnTo>
                <a:lnTo>
                  <a:pt x="153" y="526"/>
                </a:lnTo>
                <a:lnTo>
                  <a:pt x="153" y="525"/>
                </a:lnTo>
                <a:lnTo>
                  <a:pt x="153" y="525"/>
                </a:lnTo>
                <a:lnTo>
                  <a:pt x="152" y="524"/>
                </a:lnTo>
                <a:lnTo>
                  <a:pt x="152" y="524"/>
                </a:lnTo>
                <a:lnTo>
                  <a:pt x="151" y="523"/>
                </a:lnTo>
                <a:lnTo>
                  <a:pt x="151" y="523"/>
                </a:lnTo>
                <a:lnTo>
                  <a:pt x="150" y="522"/>
                </a:lnTo>
                <a:lnTo>
                  <a:pt x="150" y="522"/>
                </a:lnTo>
                <a:lnTo>
                  <a:pt x="150" y="521"/>
                </a:lnTo>
                <a:lnTo>
                  <a:pt x="149" y="521"/>
                </a:lnTo>
                <a:lnTo>
                  <a:pt x="149" y="521"/>
                </a:lnTo>
                <a:lnTo>
                  <a:pt x="149" y="521"/>
                </a:lnTo>
                <a:lnTo>
                  <a:pt x="148" y="520"/>
                </a:lnTo>
                <a:lnTo>
                  <a:pt x="148" y="520"/>
                </a:lnTo>
                <a:lnTo>
                  <a:pt x="147" y="519"/>
                </a:lnTo>
                <a:lnTo>
                  <a:pt x="147" y="519"/>
                </a:lnTo>
                <a:lnTo>
                  <a:pt x="146" y="518"/>
                </a:lnTo>
                <a:lnTo>
                  <a:pt x="146" y="518"/>
                </a:lnTo>
                <a:lnTo>
                  <a:pt x="146" y="517"/>
                </a:lnTo>
                <a:lnTo>
                  <a:pt x="145" y="517"/>
                </a:lnTo>
                <a:lnTo>
                  <a:pt x="145" y="517"/>
                </a:lnTo>
                <a:lnTo>
                  <a:pt x="145" y="516"/>
                </a:lnTo>
                <a:lnTo>
                  <a:pt x="144" y="516"/>
                </a:lnTo>
                <a:lnTo>
                  <a:pt x="144" y="515"/>
                </a:lnTo>
                <a:lnTo>
                  <a:pt x="143" y="515"/>
                </a:lnTo>
                <a:lnTo>
                  <a:pt x="143" y="515"/>
                </a:lnTo>
                <a:lnTo>
                  <a:pt x="142" y="515"/>
                </a:lnTo>
                <a:lnTo>
                  <a:pt x="142" y="514"/>
                </a:lnTo>
                <a:lnTo>
                  <a:pt x="142" y="514"/>
                </a:lnTo>
                <a:lnTo>
                  <a:pt x="142" y="513"/>
                </a:lnTo>
                <a:lnTo>
                  <a:pt x="141" y="513"/>
                </a:lnTo>
                <a:lnTo>
                  <a:pt x="141" y="513"/>
                </a:lnTo>
                <a:lnTo>
                  <a:pt x="141" y="512"/>
                </a:lnTo>
                <a:lnTo>
                  <a:pt x="140" y="512"/>
                </a:lnTo>
                <a:lnTo>
                  <a:pt x="140" y="511"/>
                </a:lnTo>
                <a:lnTo>
                  <a:pt x="139" y="511"/>
                </a:lnTo>
                <a:lnTo>
                  <a:pt x="139" y="510"/>
                </a:lnTo>
                <a:lnTo>
                  <a:pt x="138" y="510"/>
                </a:lnTo>
                <a:lnTo>
                  <a:pt x="138" y="510"/>
                </a:lnTo>
                <a:lnTo>
                  <a:pt x="138" y="510"/>
                </a:lnTo>
                <a:lnTo>
                  <a:pt x="138" y="509"/>
                </a:lnTo>
                <a:lnTo>
                  <a:pt x="137" y="509"/>
                </a:lnTo>
                <a:lnTo>
                  <a:pt x="137" y="509"/>
                </a:lnTo>
                <a:lnTo>
                  <a:pt x="136" y="508"/>
                </a:lnTo>
                <a:lnTo>
                  <a:pt x="136" y="508"/>
                </a:lnTo>
                <a:lnTo>
                  <a:pt x="136" y="507"/>
                </a:lnTo>
                <a:lnTo>
                  <a:pt x="135" y="507"/>
                </a:lnTo>
                <a:lnTo>
                  <a:pt x="135" y="506"/>
                </a:lnTo>
                <a:lnTo>
                  <a:pt x="134" y="506"/>
                </a:lnTo>
                <a:lnTo>
                  <a:pt x="134" y="505"/>
                </a:lnTo>
                <a:lnTo>
                  <a:pt x="134" y="505"/>
                </a:lnTo>
                <a:lnTo>
                  <a:pt x="133" y="505"/>
                </a:lnTo>
                <a:lnTo>
                  <a:pt x="133" y="505"/>
                </a:lnTo>
                <a:lnTo>
                  <a:pt x="132" y="505"/>
                </a:lnTo>
                <a:lnTo>
                  <a:pt x="132" y="504"/>
                </a:lnTo>
                <a:lnTo>
                  <a:pt x="132" y="504"/>
                </a:lnTo>
                <a:lnTo>
                  <a:pt x="131" y="503"/>
                </a:lnTo>
                <a:lnTo>
                  <a:pt x="131" y="503"/>
                </a:lnTo>
                <a:lnTo>
                  <a:pt x="131" y="502"/>
                </a:lnTo>
                <a:lnTo>
                  <a:pt x="130" y="502"/>
                </a:lnTo>
                <a:lnTo>
                  <a:pt x="130" y="501"/>
                </a:lnTo>
                <a:lnTo>
                  <a:pt x="130" y="501"/>
                </a:lnTo>
                <a:lnTo>
                  <a:pt x="129" y="501"/>
                </a:lnTo>
                <a:lnTo>
                  <a:pt x="129" y="500"/>
                </a:lnTo>
                <a:lnTo>
                  <a:pt x="128" y="500"/>
                </a:lnTo>
                <a:lnTo>
                  <a:pt x="128" y="499"/>
                </a:lnTo>
                <a:lnTo>
                  <a:pt x="127" y="499"/>
                </a:lnTo>
                <a:lnTo>
                  <a:pt x="127" y="498"/>
                </a:lnTo>
                <a:lnTo>
                  <a:pt x="126" y="498"/>
                </a:lnTo>
                <a:lnTo>
                  <a:pt x="126" y="497"/>
                </a:lnTo>
                <a:lnTo>
                  <a:pt x="125" y="497"/>
                </a:lnTo>
                <a:lnTo>
                  <a:pt x="125" y="496"/>
                </a:lnTo>
                <a:lnTo>
                  <a:pt x="125" y="496"/>
                </a:lnTo>
                <a:lnTo>
                  <a:pt x="124" y="496"/>
                </a:lnTo>
                <a:lnTo>
                  <a:pt x="124" y="495"/>
                </a:lnTo>
                <a:lnTo>
                  <a:pt x="123" y="495"/>
                </a:lnTo>
                <a:lnTo>
                  <a:pt x="123" y="494"/>
                </a:lnTo>
                <a:lnTo>
                  <a:pt x="123" y="494"/>
                </a:lnTo>
                <a:lnTo>
                  <a:pt x="122" y="494"/>
                </a:lnTo>
                <a:lnTo>
                  <a:pt x="122" y="494"/>
                </a:lnTo>
                <a:lnTo>
                  <a:pt x="121" y="493"/>
                </a:lnTo>
                <a:lnTo>
                  <a:pt x="121" y="493"/>
                </a:lnTo>
                <a:lnTo>
                  <a:pt x="121" y="492"/>
                </a:lnTo>
                <a:lnTo>
                  <a:pt x="121" y="492"/>
                </a:lnTo>
                <a:lnTo>
                  <a:pt x="120" y="492"/>
                </a:lnTo>
                <a:lnTo>
                  <a:pt x="120" y="491"/>
                </a:lnTo>
                <a:lnTo>
                  <a:pt x="119" y="491"/>
                </a:lnTo>
                <a:lnTo>
                  <a:pt x="119" y="490"/>
                </a:lnTo>
                <a:lnTo>
                  <a:pt x="119" y="490"/>
                </a:lnTo>
                <a:lnTo>
                  <a:pt x="118" y="489"/>
                </a:lnTo>
                <a:lnTo>
                  <a:pt x="118" y="489"/>
                </a:lnTo>
                <a:lnTo>
                  <a:pt x="117" y="489"/>
                </a:lnTo>
                <a:lnTo>
                  <a:pt x="117" y="488"/>
                </a:lnTo>
                <a:lnTo>
                  <a:pt x="117" y="488"/>
                </a:lnTo>
                <a:lnTo>
                  <a:pt x="116" y="488"/>
                </a:lnTo>
                <a:lnTo>
                  <a:pt x="116" y="487"/>
                </a:lnTo>
                <a:lnTo>
                  <a:pt x="115" y="487"/>
                </a:lnTo>
                <a:lnTo>
                  <a:pt x="115" y="486"/>
                </a:lnTo>
                <a:lnTo>
                  <a:pt x="115" y="486"/>
                </a:lnTo>
                <a:lnTo>
                  <a:pt x="114" y="485"/>
                </a:lnTo>
                <a:lnTo>
                  <a:pt x="114" y="485"/>
                </a:lnTo>
                <a:lnTo>
                  <a:pt x="113" y="484"/>
                </a:lnTo>
                <a:lnTo>
                  <a:pt x="113" y="484"/>
                </a:lnTo>
                <a:lnTo>
                  <a:pt x="113" y="484"/>
                </a:lnTo>
                <a:lnTo>
                  <a:pt x="112" y="483"/>
                </a:lnTo>
                <a:lnTo>
                  <a:pt x="112" y="483"/>
                </a:lnTo>
                <a:lnTo>
                  <a:pt x="111" y="483"/>
                </a:lnTo>
                <a:lnTo>
                  <a:pt x="111" y="483"/>
                </a:lnTo>
                <a:lnTo>
                  <a:pt x="110" y="482"/>
                </a:lnTo>
                <a:lnTo>
                  <a:pt x="110" y="482"/>
                </a:lnTo>
                <a:lnTo>
                  <a:pt x="110" y="481"/>
                </a:lnTo>
                <a:lnTo>
                  <a:pt x="110" y="481"/>
                </a:lnTo>
                <a:lnTo>
                  <a:pt x="109" y="480"/>
                </a:lnTo>
                <a:lnTo>
                  <a:pt x="109" y="480"/>
                </a:lnTo>
                <a:lnTo>
                  <a:pt x="109" y="480"/>
                </a:lnTo>
                <a:lnTo>
                  <a:pt x="108" y="479"/>
                </a:lnTo>
                <a:lnTo>
                  <a:pt x="108" y="479"/>
                </a:lnTo>
                <a:lnTo>
                  <a:pt x="107" y="478"/>
                </a:lnTo>
                <a:lnTo>
                  <a:pt x="107" y="478"/>
                </a:lnTo>
                <a:lnTo>
                  <a:pt x="107" y="478"/>
                </a:lnTo>
                <a:lnTo>
                  <a:pt x="106" y="478"/>
                </a:lnTo>
                <a:lnTo>
                  <a:pt x="106" y="477"/>
                </a:lnTo>
                <a:lnTo>
                  <a:pt x="106" y="477"/>
                </a:lnTo>
                <a:lnTo>
                  <a:pt x="105" y="476"/>
                </a:lnTo>
                <a:lnTo>
                  <a:pt x="105" y="476"/>
                </a:lnTo>
                <a:lnTo>
                  <a:pt x="105" y="476"/>
                </a:lnTo>
                <a:lnTo>
                  <a:pt x="104" y="475"/>
                </a:lnTo>
                <a:lnTo>
                  <a:pt x="104" y="475"/>
                </a:lnTo>
                <a:lnTo>
                  <a:pt x="103" y="474"/>
                </a:lnTo>
                <a:lnTo>
                  <a:pt x="103" y="474"/>
                </a:lnTo>
                <a:lnTo>
                  <a:pt x="102" y="473"/>
                </a:lnTo>
                <a:lnTo>
                  <a:pt x="102" y="473"/>
                </a:lnTo>
                <a:lnTo>
                  <a:pt x="101" y="472"/>
                </a:lnTo>
                <a:lnTo>
                  <a:pt x="101" y="472"/>
                </a:lnTo>
                <a:lnTo>
                  <a:pt x="100" y="471"/>
                </a:lnTo>
                <a:lnTo>
                  <a:pt x="100" y="471"/>
                </a:lnTo>
                <a:lnTo>
                  <a:pt x="100" y="471"/>
                </a:lnTo>
                <a:lnTo>
                  <a:pt x="99" y="471"/>
                </a:lnTo>
                <a:lnTo>
                  <a:pt x="99" y="471"/>
                </a:lnTo>
                <a:lnTo>
                  <a:pt x="98" y="471"/>
                </a:lnTo>
                <a:lnTo>
                  <a:pt x="98" y="471"/>
                </a:lnTo>
                <a:lnTo>
                  <a:pt x="97" y="471"/>
                </a:lnTo>
                <a:lnTo>
                  <a:pt x="96" y="471"/>
                </a:lnTo>
                <a:lnTo>
                  <a:pt x="96" y="471"/>
                </a:lnTo>
                <a:lnTo>
                  <a:pt x="95" y="471"/>
                </a:lnTo>
                <a:lnTo>
                  <a:pt x="95" y="471"/>
                </a:lnTo>
                <a:lnTo>
                  <a:pt x="94" y="471"/>
                </a:lnTo>
                <a:lnTo>
                  <a:pt x="94" y="471"/>
                </a:lnTo>
                <a:lnTo>
                  <a:pt x="93" y="471"/>
                </a:lnTo>
                <a:lnTo>
                  <a:pt x="92" y="470"/>
                </a:lnTo>
                <a:lnTo>
                  <a:pt x="92" y="470"/>
                </a:lnTo>
                <a:lnTo>
                  <a:pt x="92" y="470"/>
                </a:lnTo>
                <a:lnTo>
                  <a:pt x="91" y="469"/>
                </a:lnTo>
                <a:lnTo>
                  <a:pt x="91" y="469"/>
                </a:lnTo>
                <a:lnTo>
                  <a:pt x="90" y="469"/>
                </a:lnTo>
                <a:lnTo>
                  <a:pt x="89" y="468"/>
                </a:lnTo>
                <a:lnTo>
                  <a:pt x="89" y="468"/>
                </a:lnTo>
                <a:lnTo>
                  <a:pt x="88" y="468"/>
                </a:lnTo>
                <a:lnTo>
                  <a:pt x="88" y="468"/>
                </a:lnTo>
                <a:lnTo>
                  <a:pt x="88" y="468"/>
                </a:lnTo>
                <a:lnTo>
                  <a:pt x="87" y="467"/>
                </a:lnTo>
                <a:lnTo>
                  <a:pt x="87" y="467"/>
                </a:lnTo>
                <a:lnTo>
                  <a:pt x="86" y="467"/>
                </a:lnTo>
                <a:lnTo>
                  <a:pt x="86" y="467"/>
                </a:lnTo>
                <a:lnTo>
                  <a:pt x="85" y="467"/>
                </a:lnTo>
                <a:lnTo>
                  <a:pt x="85" y="466"/>
                </a:lnTo>
                <a:lnTo>
                  <a:pt x="84" y="466"/>
                </a:lnTo>
                <a:lnTo>
                  <a:pt x="84" y="465"/>
                </a:lnTo>
                <a:lnTo>
                  <a:pt x="84" y="465"/>
                </a:lnTo>
                <a:lnTo>
                  <a:pt x="84" y="464"/>
                </a:lnTo>
                <a:lnTo>
                  <a:pt x="84" y="464"/>
                </a:lnTo>
                <a:lnTo>
                  <a:pt x="83" y="463"/>
                </a:lnTo>
                <a:lnTo>
                  <a:pt x="83" y="463"/>
                </a:lnTo>
                <a:lnTo>
                  <a:pt x="83" y="462"/>
                </a:lnTo>
                <a:lnTo>
                  <a:pt x="83" y="462"/>
                </a:lnTo>
                <a:lnTo>
                  <a:pt x="83" y="461"/>
                </a:lnTo>
                <a:lnTo>
                  <a:pt x="82" y="461"/>
                </a:lnTo>
                <a:lnTo>
                  <a:pt x="81" y="461"/>
                </a:lnTo>
                <a:lnTo>
                  <a:pt x="82" y="460"/>
                </a:lnTo>
                <a:lnTo>
                  <a:pt x="82" y="460"/>
                </a:lnTo>
                <a:lnTo>
                  <a:pt x="82" y="459"/>
                </a:lnTo>
                <a:lnTo>
                  <a:pt x="83" y="459"/>
                </a:lnTo>
                <a:lnTo>
                  <a:pt x="83" y="457"/>
                </a:lnTo>
                <a:lnTo>
                  <a:pt x="83" y="456"/>
                </a:lnTo>
                <a:lnTo>
                  <a:pt x="84" y="455"/>
                </a:lnTo>
                <a:lnTo>
                  <a:pt x="84" y="455"/>
                </a:lnTo>
                <a:lnTo>
                  <a:pt x="85" y="455"/>
                </a:lnTo>
                <a:lnTo>
                  <a:pt x="86" y="455"/>
                </a:lnTo>
                <a:lnTo>
                  <a:pt x="88" y="454"/>
                </a:lnTo>
                <a:lnTo>
                  <a:pt x="88" y="453"/>
                </a:lnTo>
                <a:lnTo>
                  <a:pt x="88" y="452"/>
                </a:lnTo>
                <a:lnTo>
                  <a:pt x="89" y="452"/>
                </a:lnTo>
                <a:lnTo>
                  <a:pt x="90" y="451"/>
                </a:lnTo>
                <a:lnTo>
                  <a:pt x="91" y="451"/>
                </a:lnTo>
                <a:lnTo>
                  <a:pt x="91" y="451"/>
                </a:lnTo>
                <a:lnTo>
                  <a:pt x="92" y="450"/>
                </a:lnTo>
                <a:lnTo>
                  <a:pt x="93" y="449"/>
                </a:lnTo>
                <a:lnTo>
                  <a:pt x="93" y="449"/>
                </a:lnTo>
                <a:lnTo>
                  <a:pt x="95" y="448"/>
                </a:lnTo>
                <a:lnTo>
                  <a:pt x="96" y="448"/>
                </a:lnTo>
                <a:lnTo>
                  <a:pt x="97" y="447"/>
                </a:lnTo>
                <a:lnTo>
                  <a:pt x="98" y="446"/>
                </a:lnTo>
                <a:lnTo>
                  <a:pt x="99" y="446"/>
                </a:lnTo>
                <a:lnTo>
                  <a:pt x="100" y="445"/>
                </a:lnTo>
                <a:lnTo>
                  <a:pt x="101" y="445"/>
                </a:lnTo>
                <a:lnTo>
                  <a:pt x="102" y="445"/>
                </a:lnTo>
                <a:lnTo>
                  <a:pt x="103" y="445"/>
                </a:lnTo>
                <a:lnTo>
                  <a:pt x="103" y="445"/>
                </a:lnTo>
                <a:lnTo>
                  <a:pt x="104" y="444"/>
                </a:lnTo>
                <a:lnTo>
                  <a:pt x="105" y="443"/>
                </a:lnTo>
                <a:lnTo>
                  <a:pt x="106" y="442"/>
                </a:lnTo>
                <a:lnTo>
                  <a:pt x="106" y="439"/>
                </a:lnTo>
                <a:lnTo>
                  <a:pt x="106" y="437"/>
                </a:lnTo>
                <a:lnTo>
                  <a:pt x="105" y="436"/>
                </a:lnTo>
                <a:lnTo>
                  <a:pt x="106" y="436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3"/>
                </a:lnTo>
                <a:lnTo>
                  <a:pt x="105" y="432"/>
                </a:lnTo>
                <a:lnTo>
                  <a:pt x="105" y="431"/>
                </a:lnTo>
                <a:lnTo>
                  <a:pt x="105" y="430"/>
                </a:lnTo>
                <a:lnTo>
                  <a:pt x="105" y="430"/>
                </a:lnTo>
                <a:lnTo>
                  <a:pt x="105" y="430"/>
                </a:lnTo>
                <a:lnTo>
                  <a:pt x="105" y="429"/>
                </a:lnTo>
                <a:lnTo>
                  <a:pt x="105" y="428"/>
                </a:lnTo>
                <a:lnTo>
                  <a:pt x="105" y="428"/>
                </a:lnTo>
                <a:lnTo>
                  <a:pt x="105" y="427"/>
                </a:lnTo>
                <a:lnTo>
                  <a:pt x="105" y="427"/>
                </a:lnTo>
                <a:lnTo>
                  <a:pt x="105" y="426"/>
                </a:lnTo>
                <a:lnTo>
                  <a:pt x="105" y="426"/>
                </a:lnTo>
                <a:lnTo>
                  <a:pt x="105" y="426"/>
                </a:lnTo>
                <a:lnTo>
                  <a:pt x="105" y="425"/>
                </a:lnTo>
                <a:lnTo>
                  <a:pt x="105" y="425"/>
                </a:lnTo>
                <a:lnTo>
                  <a:pt x="105" y="424"/>
                </a:lnTo>
                <a:lnTo>
                  <a:pt x="105" y="424"/>
                </a:lnTo>
                <a:lnTo>
                  <a:pt x="105" y="423"/>
                </a:lnTo>
                <a:lnTo>
                  <a:pt x="104" y="423"/>
                </a:lnTo>
                <a:lnTo>
                  <a:pt x="104" y="423"/>
                </a:lnTo>
                <a:lnTo>
                  <a:pt x="104" y="422"/>
                </a:lnTo>
                <a:lnTo>
                  <a:pt x="104" y="421"/>
                </a:lnTo>
                <a:lnTo>
                  <a:pt x="104" y="421"/>
                </a:lnTo>
                <a:lnTo>
                  <a:pt x="104" y="420"/>
                </a:lnTo>
                <a:lnTo>
                  <a:pt x="104" y="420"/>
                </a:lnTo>
                <a:lnTo>
                  <a:pt x="104" y="419"/>
                </a:lnTo>
                <a:lnTo>
                  <a:pt x="104" y="419"/>
                </a:lnTo>
                <a:lnTo>
                  <a:pt x="104" y="419"/>
                </a:lnTo>
                <a:lnTo>
                  <a:pt x="103" y="418"/>
                </a:lnTo>
                <a:lnTo>
                  <a:pt x="103" y="417"/>
                </a:lnTo>
                <a:lnTo>
                  <a:pt x="103" y="417"/>
                </a:lnTo>
                <a:lnTo>
                  <a:pt x="103" y="416"/>
                </a:lnTo>
                <a:lnTo>
                  <a:pt x="103" y="416"/>
                </a:lnTo>
                <a:lnTo>
                  <a:pt x="103" y="415"/>
                </a:lnTo>
                <a:lnTo>
                  <a:pt x="103" y="415"/>
                </a:lnTo>
                <a:lnTo>
                  <a:pt x="102" y="415"/>
                </a:lnTo>
                <a:lnTo>
                  <a:pt x="102" y="414"/>
                </a:lnTo>
                <a:lnTo>
                  <a:pt x="102" y="414"/>
                </a:lnTo>
                <a:lnTo>
                  <a:pt x="101" y="414"/>
                </a:lnTo>
                <a:lnTo>
                  <a:pt x="101" y="413"/>
                </a:lnTo>
                <a:lnTo>
                  <a:pt x="101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2"/>
                </a:lnTo>
                <a:lnTo>
                  <a:pt x="99" y="412"/>
                </a:lnTo>
                <a:lnTo>
                  <a:pt x="99" y="412"/>
                </a:lnTo>
                <a:lnTo>
                  <a:pt x="99" y="411"/>
                </a:lnTo>
                <a:lnTo>
                  <a:pt x="99" y="411"/>
                </a:lnTo>
                <a:lnTo>
                  <a:pt x="99" y="410"/>
                </a:lnTo>
                <a:lnTo>
                  <a:pt x="99" y="410"/>
                </a:lnTo>
                <a:lnTo>
                  <a:pt x="99" y="410"/>
                </a:lnTo>
                <a:lnTo>
                  <a:pt x="99" y="409"/>
                </a:lnTo>
                <a:lnTo>
                  <a:pt x="99" y="409"/>
                </a:lnTo>
                <a:lnTo>
                  <a:pt x="99" y="409"/>
                </a:lnTo>
                <a:lnTo>
                  <a:pt x="99" y="408"/>
                </a:lnTo>
                <a:lnTo>
                  <a:pt x="99" y="408"/>
                </a:lnTo>
                <a:lnTo>
                  <a:pt x="99" y="408"/>
                </a:lnTo>
                <a:lnTo>
                  <a:pt x="99" y="407"/>
                </a:lnTo>
                <a:lnTo>
                  <a:pt x="99" y="407"/>
                </a:lnTo>
                <a:lnTo>
                  <a:pt x="99" y="407"/>
                </a:lnTo>
                <a:lnTo>
                  <a:pt x="99" y="406"/>
                </a:lnTo>
                <a:lnTo>
                  <a:pt x="99" y="406"/>
                </a:lnTo>
                <a:lnTo>
                  <a:pt x="99" y="405"/>
                </a:lnTo>
                <a:lnTo>
                  <a:pt x="99" y="405"/>
                </a:lnTo>
                <a:lnTo>
                  <a:pt x="98" y="405"/>
                </a:lnTo>
                <a:lnTo>
                  <a:pt x="98" y="405"/>
                </a:lnTo>
                <a:lnTo>
                  <a:pt x="97" y="405"/>
                </a:lnTo>
                <a:lnTo>
                  <a:pt x="97" y="405"/>
                </a:lnTo>
                <a:lnTo>
                  <a:pt x="96" y="405"/>
                </a:lnTo>
                <a:lnTo>
                  <a:pt x="96" y="405"/>
                </a:lnTo>
                <a:lnTo>
                  <a:pt x="95" y="405"/>
                </a:lnTo>
                <a:lnTo>
                  <a:pt x="95" y="405"/>
                </a:lnTo>
                <a:lnTo>
                  <a:pt x="94" y="405"/>
                </a:lnTo>
                <a:lnTo>
                  <a:pt x="94" y="405"/>
                </a:lnTo>
                <a:lnTo>
                  <a:pt x="94" y="405"/>
                </a:lnTo>
                <a:lnTo>
                  <a:pt x="94" y="404"/>
                </a:lnTo>
                <a:lnTo>
                  <a:pt x="94" y="404"/>
                </a:lnTo>
                <a:lnTo>
                  <a:pt x="94" y="403"/>
                </a:lnTo>
                <a:lnTo>
                  <a:pt x="94" y="403"/>
                </a:lnTo>
                <a:lnTo>
                  <a:pt x="94" y="402"/>
                </a:lnTo>
                <a:lnTo>
                  <a:pt x="94" y="402"/>
                </a:lnTo>
                <a:lnTo>
                  <a:pt x="93" y="401"/>
                </a:lnTo>
                <a:lnTo>
                  <a:pt x="93" y="400"/>
                </a:lnTo>
                <a:lnTo>
                  <a:pt x="93" y="400"/>
                </a:lnTo>
                <a:lnTo>
                  <a:pt x="92" y="399"/>
                </a:lnTo>
                <a:lnTo>
                  <a:pt x="92" y="399"/>
                </a:lnTo>
                <a:lnTo>
                  <a:pt x="92" y="399"/>
                </a:lnTo>
                <a:lnTo>
                  <a:pt x="92" y="398"/>
                </a:lnTo>
                <a:lnTo>
                  <a:pt x="92" y="398"/>
                </a:lnTo>
                <a:lnTo>
                  <a:pt x="91" y="397"/>
                </a:lnTo>
                <a:lnTo>
                  <a:pt x="90" y="397"/>
                </a:lnTo>
                <a:lnTo>
                  <a:pt x="90" y="397"/>
                </a:lnTo>
                <a:lnTo>
                  <a:pt x="90" y="396"/>
                </a:lnTo>
                <a:lnTo>
                  <a:pt x="89" y="396"/>
                </a:lnTo>
                <a:lnTo>
                  <a:pt x="89" y="395"/>
                </a:lnTo>
                <a:lnTo>
                  <a:pt x="89" y="395"/>
                </a:lnTo>
                <a:lnTo>
                  <a:pt x="89" y="394"/>
                </a:lnTo>
                <a:lnTo>
                  <a:pt x="89" y="393"/>
                </a:lnTo>
                <a:lnTo>
                  <a:pt x="89" y="392"/>
                </a:lnTo>
                <a:lnTo>
                  <a:pt x="88" y="392"/>
                </a:lnTo>
                <a:lnTo>
                  <a:pt x="88" y="392"/>
                </a:lnTo>
                <a:lnTo>
                  <a:pt x="88" y="391"/>
                </a:lnTo>
                <a:lnTo>
                  <a:pt x="88" y="390"/>
                </a:lnTo>
                <a:lnTo>
                  <a:pt x="88" y="390"/>
                </a:lnTo>
                <a:lnTo>
                  <a:pt x="88" y="390"/>
                </a:lnTo>
                <a:lnTo>
                  <a:pt x="88" y="389"/>
                </a:lnTo>
                <a:lnTo>
                  <a:pt x="88" y="389"/>
                </a:lnTo>
                <a:lnTo>
                  <a:pt x="88" y="389"/>
                </a:lnTo>
                <a:lnTo>
                  <a:pt x="88" y="388"/>
                </a:lnTo>
                <a:lnTo>
                  <a:pt x="88" y="388"/>
                </a:lnTo>
                <a:lnTo>
                  <a:pt x="88" y="388"/>
                </a:lnTo>
                <a:lnTo>
                  <a:pt x="88" y="387"/>
                </a:lnTo>
                <a:lnTo>
                  <a:pt x="88" y="387"/>
                </a:lnTo>
                <a:lnTo>
                  <a:pt x="89" y="387"/>
                </a:lnTo>
                <a:lnTo>
                  <a:pt x="89" y="387"/>
                </a:lnTo>
                <a:lnTo>
                  <a:pt x="89" y="387"/>
                </a:lnTo>
                <a:lnTo>
                  <a:pt x="90" y="387"/>
                </a:lnTo>
                <a:lnTo>
                  <a:pt x="90" y="386"/>
                </a:lnTo>
                <a:lnTo>
                  <a:pt x="90" y="386"/>
                </a:lnTo>
                <a:lnTo>
                  <a:pt x="90" y="385"/>
                </a:lnTo>
                <a:lnTo>
                  <a:pt x="89" y="385"/>
                </a:lnTo>
                <a:lnTo>
                  <a:pt x="89" y="385"/>
                </a:lnTo>
                <a:lnTo>
                  <a:pt x="89" y="385"/>
                </a:lnTo>
                <a:lnTo>
                  <a:pt x="89" y="384"/>
                </a:lnTo>
                <a:lnTo>
                  <a:pt x="89" y="384"/>
                </a:lnTo>
                <a:lnTo>
                  <a:pt x="89" y="384"/>
                </a:lnTo>
                <a:lnTo>
                  <a:pt x="89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2"/>
                </a:lnTo>
                <a:lnTo>
                  <a:pt x="88" y="382"/>
                </a:lnTo>
                <a:lnTo>
                  <a:pt x="88" y="381"/>
                </a:lnTo>
                <a:lnTo>
                  <a:pt x="87" y="381"/>
                </a:lnTo>
                <a:lnTo>
                  <a:pt x="87" y="381"/>
                </a:lnTo>
                <a:lnTo>
                  <a:pt x="86" y="380"/>
                </a:lnTo>
                <a:lnTo>
                  <a:pt x="86" y="380"/>
                </a:lnTo>
                <a:lnTo>
                  <a:pt x="86" y="380"/>
                </a:lnTo>
                <a:lnTo>
                  <a:pt x="86" y="379"/>
                </a:lnTo>
                <a:lnTo>
                  <a:pt x="86" y="379"/>
                </a:lnTo>
                <a:lnTo>
                  <a:pt x="85" y="378"/>
                </a:lnTo>
                <a:lnTo>
                  <a:pt x="85" y="378"/>
                </a:lnTo>
                <a:lnTo>
                  <a:pt x="85" y="377"/>
                </a:lnTo>
                <a:lnTo>
                  <a:pt x="84" y="377"/>
                </a:lnTo>
                <a:lnTo>
                  <a:pt x="84" y="376"/>
                </a:lnTo>
                <a:lnTo>
                  <a:pt x="84" y="376"/>
                </a:lnTo>
                <a:lnTo>
                  <a:pt x="84" y="376"/>
                </a:lnTo>
                <a:lnTo>
                  <a:pt x="83" y="376"/>
                </a:lnTo>
                <a:lnTo>
                  <a:pt x="83" y="376"/>
                </a:lnTo>
                <a:lnTo>
                  <a:pt x="83" y="376"/>
                </a:lnTo>
                <a:lnTo>
                  <a:pt x="83" y="375"/>
                </a:lnTo>
                <a:lnTo>
                  <a:pt x="82" y="375"/>
                </a:lnTo>
                <a:lnTo>
                  <a:pt x="82" y="374"/>
                </a:lnTo>
                <a:lnTo>
                  <a:pt x="81" y="374"/>
                </a:lnTo>
                <a:lnTo>
                  <a:pt x="81" y="374"/>
                </a:lnTo>
                <a:lnTo>
                  <a:pt x="80" y="373"/>
                </a:lnTo>
                <a:lnTo>
                  <a:pt x="80" y="373"/>
                </a:lnTo>
                <a:lnTo>
                  <a:pt x="80" y="373"/>
                </a:lnTo>
                <a:lnTo>
                  <a:pt x="79" y="372"/>
                </a:lnTo>
                <a:lnTo>
                  <a:pt x="79" y="372"/>
                </a:lnTo>
                <a:lnTo>
                  <a:pt x="79" y="372"/>
                </a:lnTo>
                <a:lnTo>
                  <a:pt x="79" y="371"/>
                </a:lnTo>
                <a:lnTo>
                  <a:pt x="79" y="371"/>
                </a:lnTo>
                <a:lnTo>
                  <a:pt x="79" y="371"/>
                </a:lnTo>
                <a:lnTo>
                  <a:pt x="78" y="371"/>
                </a:lnTo>
                <a:lnTo>
                  <a:pt x="78" y="370"/>
                </a:lnTo>
                <a:lnTo>
                  <a:pt x="78" y="370"/>
                </a:lnTo>
                <a:lnTo>
                  <a:pt x="78" y="370"/>
                </a:lnTo>
                <a:lnTo>
                  <a:pt x="78" y="369"/>
                </a:lnTo>
                <a:lnTo>
                  <a:pt x="77" y="369"/>
                </a:lnTo>
                <a:lnTo>
                  <a:pt x="77" y="369"/>
                </a:lnTo>
                <a:lnTo>
                  <a:pt x="77" y="369"/>
                </a:lnTo>
                <a:lnTo>
                  <a:pt x="76" y="369"/>
                </a:lnTo>
                <a:lnTo>
                  <a:pt x="76" y="369"/>
                </a:lnTo>
                <a:lnTo>
                  <a:pt x="75" y="369"/>
                </a:lnTo>
                <a:lnTo>
                  <a:pt x="75" y="368"/>
                </a:lnTo>
                <a:lnTo>
                  <a:pt x="75" y="368"/>
                </a:lnTo>
                <a:lnTo>
                  <a:pt x="75" y="367"/>
                </a:lnTo>
                <a:lnTo>
                  <a:pt x="75" y="367"/>
                </a:lnTo>
                <a:lnTo>
                  <a:pt x="75" y="367"/>
                </a:lnTo>
                <a:lnTo>
                  <a:pt x="75" y="366"/>
                </a:lnTo>
                <a:lnTo>
                  <a:pt x="74" y="366"/>
                </a:lnTo>
                <a:lnTo>
                  <a:pt x="74" y="366"/>
                </a:lnTo>
                <a:lnTo>
                  <a:pt x="73" y="366"/>
                </a:lnTo>
                <a:lnTo>
                  <a:pt x="73" y="366"/>
                </a:lnTo>
                <a:lnTo>
                  <a:pt x="73" y="365"/>
                </a:lnTo>
                <a:lnTo>
                  <a:pt x="73" y="365"/>
                </a:lnTo>
                <a:lnTo>
                  <a:pt x="72" y="364"/>
                </a:lnTo>
                <a:lnTo>
                  <a:pt x="72" y="364"/>
                </a:lnTo>
                <a:lnTo>
                  <a:pt x="71" y="364"/>
                </a:lnTo>
                <a:lnTo>
                  <a:pt x="71" y="364"/>
                </a:lnTo>
                <a:lnTo>
                  <a:pt x="71" y="363"/>
                </a:lnTo>
                <a:lnTo>
                  <a:pt x="71" y="363"/>
                </a:lnTo>
                <a:lnTo>
                  <a:pt x="71" y="362"/>
                </a:lnTo>
                <a:lnTo>
                  <a:pt x="72" y="362"/>
                </a:lnTo>
                <a:lnTo>
                  <a:pt x="71" y="361"/>
                </a:lnTo>
                <a:lnTo>
                  <a:pt x="71" y="360"/>
                </a:lnTo>
                <a:lnTo>
                  <a:pt x="71" y="359"/>
                </a:lnTo>
                <a:lnTo>
                  <a:pt x="71" y="359"/>
                </a:lnTo>
                <a:lnTo>
                  <a:pt x="71" y="357"/>
                </a:lnTo>
                <a:lnTo>
                  <a:pt x="71" y="357"/>
                </a:lnTo>
                <a:lnTo>
                  <a:pt x="71" y="356"/>
                </a:lnTo>
                <a:lnTo>
                  <a:pt x="71" y="356"/>
                </a:lnTo>
                <a:lnTo>
                  <a:pt x="71" y="355"/>
                </a:lnTo>
                <a:lnTo>
                  <a:pt x="71" y="355"/>
                </a:lnTo>
                <a:lnTo>
                  <a:pt x="71" y="355"/>
                </a:lnTo>
                <a:lnTo>
                  <a:pt x="70" y="355"/>
                </a:lnTo>
                <a:lnTo>
                  <a:pt x="70" y="355"/>
                </a:lnTo>
                <a:lnTo>
                  <a:pt x="70" y="354"/>
                </a:lnTo>
                <a:lnTo>
                  <a:pt x="70" y="354"/>
                </a:lnTo>
                <a:lnTo>
                  <a:pt x="70" y="353"/>
                </a:lnTo>
                <a:lnTo>
                  <a:pt x="70" y="352"/>
                </a:lnTo>
                <a:lnTo>
                  <a:pt x="70" y="352"/>
                </a:lnTo>
                <a:lnTo>
                  <a:pt x="70" y="351"/>
                </a:lnTo>
                <a:lnTo>
                  <a:pt x="71" y="351"/>
                </a:lnTo>
                <a:lnTo>
                  <a:pt x="71" y="351"/>
                </a:lnTo>
                <a:lnTo>
                  <a:pt x="71" y="350"/>
                </a:lnTo>
                <a:lnTo>
                  <a:pt x="71" y="350"/>
                </a:lnTo>
                <a:lnTo>
                  <a:pt x="72" y="350"/>
                </a:lnTo>
                <a:lnTo>
                  <a:pt x="72" y="349"/>
                </a:lnTo>
                <a:lnTo>
                  <a:pt x="72" y="348"/>
                </a:lnTo>
                <a:lnTo>
                  <a:pt x="72" y="348"/>
                </a:lnTo>
                <a:lnTo>
                  <a:pt x="72" y="347"/>
                </a:lnTo>
                <a:lnTo>
                  <a:pt x="72" y="347"/>
                </a:lnTo>
                <a:lnTo>
                  <a:pt x="72" y="347"/>
                </a:lnTo>
                <a:lnTo>
                  <a:pt x="72" y="346"/>
                </a:lnTo>
                <a:lnTo>
                  <a:pt x="72" y="346"/>
                </a:lnTo>
                <a:lnTo>
                  <a:pt x="73" y="346"/>
                </a:lnTo>
                <a:lnTo>
                  <a:pt x="73" y="345"/>
                </a:lnTo>
                <a:lnTo>
                  <a:pt x="73" y="345"/>
                </a:lnTo>
                <a:lnTo>
                  <a:pt x="73" y="345"/>
                </a:lnTo>
                <a:lnTo>
                  <a:pt x="74" y="344"/>
                </a:lnTo>
                <a:lnTo>
                  <a:pt x="74" y="344"/>
                </a:lnTo>
                <a:lnTo>
                  <a:pt x="74" y="343"/>
                </a:lnTo>
                <a:lnTo>
                  <a:pt x="74" y="343"/>
                </a:lnTo>
                <a:lnTo>
                  <a:pt x="74" y="343"/>
                </a:lnTo>
                <a:lnTo>
                  <a:pt x="73" y="342"/>
                </a:lnTo>
                <a:lnTo>
                  <a:pt x="73" y="342"/>
                </a:lnTo>
                <a:lnTo>
                  <a:pt x="72" y="342"/>
                </a:lnTo>
                <a:lnTo>
                  <a:pt x="72" y="342"/>
                </a:lnTo>
                <a:lnTo>
                  <a:pt x="72" y="341"/>
                </a:lnTo>
                <a:lnTo>
                  <a:pt x="72" y="341"/>
                </a:lnTo>
                <a:lnTo>
                  <a:pt x="72" y="340"/>
                </a:lnTo>
                <a:lnTo>
                  <a:pt x="72" y="340"/>
                </a:lnTo>
                <a:lnTo>
                  <a:pt x="72" y="339"/>
                </a:lnTo>
                <a:lnTo>
                  <a:pt x="72" y="339"/>
                </a:lnTo>
                <a:lnTo>
                  <a:pt x="72" y="338"/>
                </a:lnTo>
                <a:lnTo>
                  <a:pt x="71" y="338"/>
                </a:lnTo>
                <a:lnTo>
                  <a:pt x="71" y="338"/>
                </a:lnTo>
                <a:lnTo>
                  <a:pt x="72" y="338"/>
                </a:lnTo>
                <a:lnTo>
                  <a:pt x="72" y="337"/>
                </a:lnTo>
                <a:lnTo>
                  <a:pt x="73" y="337"/>
                </a:lnTo>
                <a:lnTo>
                  <a:pt x="73" y="336"/>
                </a:lnTo>
                <a:lnTo>
                  <a:pt x="73" y="336"/>
                </a:lnTo>
                <a:lnTo>
                  <a:pt x="72" y="335"/>
                </a:lnTo>
                <a:lnTo>
                  <a:pt x="72" y="335"/>
                </a:lnTo>
                <a:lnTo>
                  <a:pt x="71" y="335"/>
                </a:lnTo>
                <a:lnTo>
                  <a:pt x="71" y="334"/>
                </a:lnTo>
                <a:lnTo>
                  <a:pt x="72" y="334"/>
                </a:lnTo>
                <a:lnTo>
                  <a:pt x="71" y="334"/>
                </a:lnTo>
                <a:lnTo>
                  <a:pt x="71" y="334"/>
                </a:lnTo>
                <a:lnTo>
                  <a:pt x="71" y="333"/>
                </a:lnTo>
                <a:lnTo>
                  <a:pt x="72" y="333"/>
                </a:lnTo>
                <a:lnTo>
                  <a:pt x="72" y="333"/>
                </a:lnTo>
                <a:lnTo>
                  <a:pt x="72" y="333"/>
                </a:lnTo>
                <a:lnTo>
                  <a:pt x="72" y="332"/>
                </a:lnTo>
                <a:lnTo>
                  <a:pt x="71" y="332"/>
                </a:lnTo>
                <a:lnTo>
                  <a:pt x="71" y="332"/>
                </a:lnTo>
                <a:lnTo>
                  <a:pt x="71" y="331"/>
                </a:lnTo>
                <a:lnTo>
                  <a:pt x="71" y="331"/>
                </a:lnTo>
                <a:lnTo>
                  <a:pt x="71" y="330"/>
                </a:lnTo>
                <a:lnTo>
                  <a:pt x="71" y="330"/>
                </a:lnTo>
                <a:lnTo>
                  <a:pt x="71" y="330"/>
                </a:lnTo>
                <a:lnTo>
                  <a:pt x="71" y="329"/>
                </a:lnTo>
                <a:lnTo>
                  <a:pt x="71" y="329"/>
                </a:lnTo>
                <a:lnTo>
                  <a:pt x="70" y="328"/>
                </a:lnTo>
                <a:lnTo>
                  <a:pt x="70" y="328"/>
                </a:lnTo>
                <a:lnTo>
                  <a:pt x="70" y="328"/>
                </a:lnTo>
                <a:lnTo>
                  <a:pt x="70" y="327"/>
                </a:lnTo>
                <a:lnTo>
                  <a:pt x="69" y="327"/>
                </a:lnTo>
                <a:lnTo>
                  <a:pt x="69" y="327"/>
                </a:lnTo>
                <a:lnTo>
                  <a:pt x="68" y="327"/>
                </a:lnTo>
                <a:lnTo>
                  <a:pt x="68" y="327"/>
                </a:lnTo>
                <a:lnTo>
                  <a:pt x="68" y="326"/>
                </a:lnTo>
                <a:lnTo>
                  <a:pt x="67" y="326"/>
                </a:lnTo>
                <a:lnTo>
                  <a:pt x="67" y="326"/>
                </a:lnTo>
                <a:lnTo>
                  <a:pt x="67" y="326"/>
                </a:lnTo>
                <a:lnTo>
                  <a:pt x="67" y="326"/>
                </a:lnTo>
                <a:lnTo>
                  <a:pt x="67" y="326"/>
                </a:lnTo>
                <a:lnTo>
                  <a:pt x="67" y="326"/>
                </a:lnTo>
                <a:lnTo>
                  <a:pt x="67" y="325"/>
                </a:lnTo>
                <a:lnTo>
                  <a:pt x="67" y="325"/>
                </a:lnTo>
                <a:lnTo>
                  <a:pt x="67" y="324"/>
                </a:lnTo>
                <a:lnTo>
                  <a:pt x="67" y="324"/>
                </a:lnTo>
                <a:lnTo>
                  <a:pt x="67" y="323"/>
                </a:lnTo>
                <a:lnTo>
                  <a:pt x="67" y="323"/>
                </a:lnTo>
                <a:lnTo>
                  <a:pt x="67" y="322"/>
                </a:lnTo>
                <a:lnTo>
                  <a:pt x="67" y="322"/>
                </a:lnTo>
                <a:lnTo>
                  <a:pt x="67" y="322"/>
                </a:lnTo>
                <a:lnTo>
                  <a:pt x="67" y="322"/>
                </a:lnTo>
                <a:lnTo>
                  <a:pt x="67" y="321"/>
                </a:lnTo>
                <a:lnTo>
                  <a:pt x="66" y="321"/>
                </a:lnTo>
                <a:lnTo>
                  <a:pt x="66" y="321"/>
                </a:lnTo>
                <a:lnTo>
                  <a:pt x="66" y="322"/>
                </a:lnTo>
                <a:lnTo>
                  <a:pt x="65" y="322"/>
                </a:lnTo>
                <a:lnTo>
                  <a:pt x="65" y="322"/>
                </a:lnTo>
                <a:lnTo>
                  <a:pt x="64" y="322"/>
                </a:lnTo>
                <a:lnTo>
                  <a:pt x="64" y="322"/>
                </a:lnTo>
                <a:lnTo>
                  <a:pt x="63" y="322"/>
                </a:lnTo>
                <a:lnTo>
                  <a:pt x="63" y="322"/>
                </a:lnTo>
                <a:lnTo>
                  <a:pt x="63" y="322"/>
                </a:lnTo>
                <a:lnTo>
                  <a:pt x="63" y="321"/>
                </a:lnTo>
                <a:lnTo>
                  <a:pt x="62" y="321"/>
                </a:lnTo>
                <a:lnTo>
                  <a:pt x="62" y="321"/>
                </a:lnTo>
                <a:lnTo>
                  <a:pt x="61" y="321"/>
                </a:lnTo>
                <a:lnTo>
                  <a:pt x="61" y="320"/>
                </a:lnTo>
                <a:lnTo>
                  <a:pt x="60" y="320"/>
                </a:lnTo>
                <a:lnTo>
                  <a:pt x="59" y="320"/>
                </a:lnTo>
                <a:lnTo>
                  <a:pt x="59" y="319"/>
                </a:lnTo>
                <a:lnTo>
                  <a:pt x="59" y="319"/>
                </a:lnTo>
                <a:lnTo>
                  <a:pt x="59" y="319"/>
                </a:lnTo>
                <a:lnTo>
                  <a:pt x="58" y="318"/>
                </a:lnTo>
                <a:lnTo>
                  <a:pt x="58" y="318"/>
                </a:lnTo>
                <a:lnTo>
                  <a:pt x="58" y="317"/>
                </a:lnTo>
                <a:lnTo>
                  <a:pt x="58" y="317"/>
                </a:lnTo>
                <a:lnTo>
                  <a:pt x="58" y="316"/>
                </a:lnTo>
                <a:lnTo>
                  <a:pt x="58" y="316"/>
                </a:lnTo>
                <a:lnTo>
                  <a:pt x="58" y="315"/>
                </a:lnTo>
                <a:lnTo>
                  <a:pt x="58" y="315"/>
                </a:lnTo>
                <a:lnTo>
                  <a:pt x="58" y="314"/>
                </a:lnTo>
                <a:lnTo>
                  <a:pt x="58" y="313"/>
                </a:lnTo>
                <a:lnTo>
                  <a:pt x="58" y="313"/>
                </a:lnTo>
                <a:lnTo>
                  <a:pt x="58" y="313"/>
                </a:lnTo>
                <a:lnTo>
                  <a:pt x="58" y="312"/>
                </a:lnTo>
                <a:lnTo>
                  <a:pt x="58" y="312"/>
                </a:lnTo>
                <a:lnTo>
                  <a:pt x="58" y="311"/>
                </a:lnTo>
                <a:lnTo>
                  <a:pt x="57" y="311"/>
                </a:lnTo>
                <a:lnTo>
                  <a:pt x="57" y="311"/>
                </a:lnTo>
                <a:lnTo>
                  <a:pt x="57" y="310"/>
                </a:lnTo>
                <a:lnTo>
                  <a:pt x="56" y="310"/>
                </a:lnTo>
                <a:lnTo>
                  <a:pt x="56" y="310"/>
                </a:lnTo>
                <a:lnTo>
                  <a:pt x="56" y="310"/>
                </a:lnTo>
                <a:lnTo>
                  <a:pt x="55" y="310"/>
                </a:lnTo>
                <a:lnTo>
                  <a:pt x="55" y="310"/>
                </a:lnTo>
                <a:lnTo>
                  <a:pt x="55" y="309"/>
                </a:lnTo>
                <a:lnTo>
                  <a:pt x="54" y="309"/>
                </a:lnTo>
                <a:lnTo>
                  <a:pt x="54" y="309"/>
                </a:lnTo>
                <a:lnTo>
                  <a:pt x="54" y="309"/>
                </a:lnTo>
                <a:lnTo>
                  <a:pt x="53" y="308"/>
                </a:lnTo>
                <a:lnTo>
                  <a:pt x="53" y="308"/>
                </a:lnTo>
                <a:lnTo>
                  <a:pt x="53" y="307"/>
                </a:lnTo>
                <a:lnTo>
                  <a:pt x="52" y="307"/>
                </a:lnTo>
                <a:lnTo>
                  <a:pt x="52" y="306"/>
                </a:lnTo>
                <a:lnTo>
                  <a:pt x="51" y="305"/>
                </a:lnTo>
                <a:lnTo>
                  <a:pt x="51" y="305"/>
                </a:lnTo>
                <a:lnTo>
                  <a:pt x="50" y="304"/>
                </a:lnTo>
                <a:lnTo>
                  <a:pt x="50" y="304"/>
                </a:lnTo>
                <a:lnTo>
                  <a:pt x="49" y="301"/>
                </a:lnTo>
                <a:lnTo>
                  <a:pt x="48" y="301"/>
                </a:lnTo>
                <a:lnTo>
                  <a:pt x="48" y="301"/>
                </a:lnTo>
                <a:lnTo>
                  <a:pt x="48" y="301"/>
                </a:lnTo>
                <a:lnTo>
                  <a:pt x="48" y="301"/>
                </a:lnTo>
                <a:lnTo>
                  <a:pt x="48" y="300"/>
                </a:lnTo>
                <a:lnTo>
                  <a:pt x="48" y="300"/>
                </a:lnTo>
                <a:lnTo>
                  <a:pt x="48" y="299"/>
                </a:lnTo>
                <a:lnTo>
                  <a:pt x="47" y="299"/>
                </a:lnTo>
                <a:lnTo>
                  <a:pt x="47" y="299"/>
                </a:lnTo>
                <a:lnTo>
                  <a:pt x="46" y="298"/>
                </a:lnTo>
                <a:lnTo>
                  <a:pt x="46" y="298"/>
                </a:lnTo>
                <a:lnTo>
                  <a:pt x="46" y="298"/>
                </a:lnTo>
                <a:lnTo>
                  <a:pt x="46" y="297"/>
                </a:lnTo>
                <a:lnTo>
                  <a:pt x="46" y="297"/>
                </a:lnTo>
                <a:lnTo>
                  <a:pt x="46" y="297"/>
                </a:lnTo>
                <a:lnTo>
                  <a:pt x="46" y="296"/>
                </a:lnTo>
                <a:lnTo>
                  <a:pt x="46" y="296"/>
                </a:lnTo>
                <a:lnTo>
                  <a:pt x="46" y="296"/>
                </a:lnTo>
                <a:lnTo>
                  <a:pt x="46" y="296"/>
                </a:lnTo>
                <a:lnTo>
                  <a:pt x="45" y="296"/>
                </a:lnTo>
                <a:lnTo>
                  <a:pt x="45" y="296"/>
                </a:lnTo>
                <a:lnTo>
                  <a:pt x="44" y="296"/>
                </a:lnTo>
                <a:lnTo>
                  <a:pt x="44" y="295"/>
                </a:lnTo>
                <a:lnTo>
                  <a:pt x="43" y="295"/>
                </a:lnTo>
                <a:lnTo>
                  <a:pt x="43" y="295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3"/>
                </a:lnTo>
                <a:lnTo>
                  <a:pt x="40" y="293"/>
                </a:lnTo>
                <a:lnTo>
                  <a:pt x="40" y="293"/>
                </a:lnTo>
                <a:lnTo>
                  <a:pt x="39" y="292"/>
                </a:lnTo>
                <a:lnTo>
                  <a:pt x="38" y="292"/>
                </a:lnTo>
                <a:lnTo>
                  <a:pt x="38" y="292"/>
                </a:lnTo>
                <a:lnTo>
                  <a:pt x="38" y="292"/>
                </a:lnTo>
                <a:lnTo>
                  <a:pt x="38" y="292"/>
                </a:lnTo>
                <a:lnTo>
                  <a:pt x="38" y="291"/>
                </a:lnTo>
                <a:lnTo>
                  <a:pt x="38" y="291"/>
                </a:lnTo>
                <a:lnTo>
                  <a:pt x="38" y="290"/>
                </a:lnTo>
                <a:lnTo>
                  <a:pt x="38" y="290"/>
                </a:lnTo>
                <a:lnTo>
                  <a:pt x="38" y="289"/>
                </a:lnTo>
                <a:lnTo>
                  <a:pt x="37" y="289"/>
                </a:lnTo>
                <a:lnTo>
                  <a:pt x="37" y="288"/>
                </a:lnTo>
                <a:lnTo>
                  <a:pt x="36" y="288"/>
                </a:lnTo>
                <a:lnTo>
                  <a:pt x="36" y="288"/>
                </a:lnTo>
                <a:lnTo>
                  <a:pt x="35" y="287"/>
                </a:lnTo>
                <a:lnTo>
                  <a:pt x="35" y="287"/>
                </a:lnTo>
                <a:lnTo>
                  <a:pt x="34" y="287"/>
                </a:lnTo>
                <a:lnTo>
                  <a:pt x="34" y="288"/>
                </a:lnTo>
                <a:lnTo>
                  <a:pt x="34" y="288"/>
                </a:lnTo>
                <a:lnTo>
                  <a:pt x="33" y="288"/>
                </a:lnTo>
                <a:lnTo>
                  <a:pt x="33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29" y="288"/>
                </a:lnTo>
                <a:lnTo>
                  <a:pt x="29" y="288"/>
                </a:lnTo>
                <a:lnTo>
                  <a:pt x="28" y="288"/>
                </a:lnTo>
                <a:lnTo>
                  <a:pt x="28" y="288"/>
                </a:lnTo>
                <a:lnTo>
                  <a:pt x="27" y="288"/>
                </a:lnTo>
                <a:lnTo>
                  <a:pt x="27" y="288"/>
                </a:lnTo>
                <a:lnTo>
                  <a:pt x="26" y="288"/>
                </a:lnTo>
                <a:lnTo>
                  <a:pt x="26" y="289"/>
                </a:lnTo>
                <a:lnTo>
                  <a:pt x="26" y="289"/>
                </a:lnTo>
                <a:lnTo>
                  <a:pt x="25" y="289"/>
                </a:lnTo>
                <a:lnTo>
                  <a:pt x="25" y="289"/>
                </a:lnTo>
                <a:lnTo>
                  <a:pt x="24" y="289"/>
                </a:lnTo>
                <a:lnTo>
                  <a:pt x="24" y="289"/>
                </a:lnTo>
                <a:lnTo>
                  <a:pt x="24" y="289"/>
                </a:lnTo>
                <a:lnTo>
                  <a:pt x="23" y="290"/>
                </a:lnTo>
                <a:lnTo>
                  <a:pt x="23" y="290"/>
                </a:lnTo>
                <a:lnTo>
                  <a:pt x="22" y="289"/>
                </a:lnTo>
                <a:lnTo>
                  <a:pt x="22" y="289"/>
                </a:lnTo>
                <a:lnTo>
                  <a:pt x="21" y="289"/>
                </a:lnTo>
                <a:lnTo>
                  <a:pt x="21" y="289"/>
                </a:lnTo>
                <a:lnTo>
                  <a:pt x="21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89"/>
                </a:lnTo>
                <a:lnTo>
                  <a:pt x="19" y="289"/>
                </a:lnTo>
                <a:lnTo>
                  <a:pt x="19" y="289"/>
                </a:lnTo>
                <a:lnTo>
                  <a:pt x="19" y="289"/>
                </a:lnTo>
                <a:lnTo>
                  <a:pt x="18" y="289"/>
                </a:lnTo>
                <a:lnTo>
                  <a:pt x="18" y="289"/>
                </a:lnTo>
                <a:lnTo>
                  <a:pt x="17" y="288"/>
                </a:lnTo>
                <a:lnTo>
                  <a:pt x="17" y="288"/>
                </a:lnTo>
                <a:lnTo>
                  <a:pt x="17" y="287"/>
                </a:lnTo>
                <a:lnTo>
                  <a:pt x="17" y="287"/>
                </a:lnTo>
                <a:lnTo>
                  <a:pt x="17" y="286"/>
                </a:lnTo>
                <a:lnTo>
                  <a:pt x="16" y="286"/>
                </a:lnTo>
                <a:lnTo>
                  <a:pt x="15" y="285"/>
                </a:lnTo>
                <a:lnTo>
                  <a:pt x="15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3"/>
                </a:lnTo>
                <a:lnTo>
                  <a:pt x="14" y="283"/>
                </a:lnTo>
                <a:lnTo>
                  <a:pt x="13" y="282"/>
                </a:lnTo>
                <a:lnTo>
                  <a:pt x="13" y="281"/>
                </a:lnTo>
                <a:lnTo>
                  <a:pt x="13" y="280"/>
                </a:lnTo>
                <a:lnTo>
                  <a:pt x="13" y="280"/>
                </a:lnTo>
                <a:lnTo>
                  <a:pt x="13" y="280"/>
                </a:lnTo>
                <a:lnTo>
                  <a:pt x="13" y="279"/>
                </a:lnTo>
                <a:lnTo>
                  <a:pt x="13" y="279"/>
                </a:lnTo>
                <a:lnTo>
                  <a:pt x="12" y="278"/>
                </a:lnTo>
                <a:lnTo>
                  <a:pt x="12" y="277"/>
                </a:lnTo>
                <a:lnTo>
                  <a:pt x="12" y="277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1" y="275"/>
                </a:lnTo>
                <a:lnTo>
                  <a:pt x="11" y="274"/>
                </a:lnTo>
                <a:lnTo>
                  <a:pt x="10" y="274"/>
                </a:lnTo>
                <a:lnTo>
                  <a:pt x="10" y="273"/>
                </a:lnTo>
                <a:lnTo>
                  <a:pt x="9" y="272"/>
                </a:lnTo>
                <a:lnTo>
                  <a:pt x="9" y="271"/>
                </a:lnTo>
                <a:lnTo>
                  <a:pt x="9" y="271"/>
                </a:lnTo>
                <a:lnTo>
                  <a:pt x="9" y="270"/>
                </a:lnTo>
                <a:lnTo>
                  <a:pt x="9" y="269"/>
                </a:lnTo>
                <a:lnTo>
                  <a:pt x="9" y="269"/>
                </a:lnTo>
                <a:lnTo>
                  <a:pt x="9" y="268"/>
                </a:lnTo>
                <a:lnTo>
                  <a:pt x="8" y="268"/>
                </a:lnTo>
                <a:lnTo>
                  <a:pt x="8" y="268"/>
                </a:lnTo>
                <a:lnTo>
                  <a:pt x="8" y="268"/>
                </a:lnTo>
                <a:lnTo>
                  <a:pt x="8" y="267"/>
                </a:lnTo>
                <a:lnTo>
                  <a:pt x="7" y="267"/>
                </a:lnTo>
                <a:lnTo>
                  <a:pt x="6" y="266"/>
                </a:lnTo>
                <a:lnTo>
                  <a:pt x="6" y="266"/>
                </a:lnTo>
                <a:lnTo>
                  <a:pt x="5" y="265"/>
                </a:lnTo>
                <a:lnTo>
                  <a:pt x="4" y="266"/>
                </a:lnTo>
                <a:lnTo>
                  <a:pt x="2" y="266"/>
                </a:lnTo>
                <a:lnTo>
                  <a:pt x="2" y="266"/>
                </a:lnTo>
                <a:lnTo>
                  <a:pt x="1" y="266"/>
                </a:lnTo>
                <a:lnTo>
                  <a:pt x="1" y="265"/>
                </a:lnTo>
                <a:lnTo>
                  <a:pt x="1" y="265"/>
                </a:lnTo>
                <a:lnTo>
                  <a:pt x="1" y="265"/>
                </a:lnTo>
                <a:lnTo>
                  <a:pt x="1" y="265"/>
                </a:lnTo>
                <a:lnTo>
                  <a:pt x="0" y="265"/>
                </a:lnTo>
                <a:lnTo>
                  <a:pt x="0" y="264"/>
                </a:lnTo>
                <a:lnTo>
                  <a:pt x="1" y="264"/>
                </a:lnTo>
                <a:lnTo>
                  <a:pt x="1" y="264"/>
                </a:lnTo>
                <a:lnTo>
                  <a:pt x="1" y="264"/>
                </a:lnTo>
                <a:lnTo>
                  <a:pt x="2" y="264"/>
                </a:lnTo>
                <a:lnTo>
                  <a:pt x="3" y="264"/>
                </a:lnTo>
                <a:lnTo>
                  <a:pt x="3" y="264"/>
                </a:lnTo>
                <a:lnTo>
                  <a:pt x="3" y="264"/>
                </a:lnTo>
                <a:lnTo>
                  <a:pt x="4" y="264"/>
                </a:lnTo>
                <a:lnTo>
                  <a:pt x="4" y="263"/>
                </a:lnTo>
                <a:lnTo>
                  <a:pt x="5" y="263"/>
                </a:lnTo>
                <a:lnTo>
                  <a:pt x="5" y="263"/>
                </a:lnTo>
                <a:lnTo>
                  <a:pt x="5" y="263"/>
                </a:lnTo>
                <a:lnTo>
                  <a:pt x="6" y="263"/>
                </a:lnTo>
                <a:lnTo>
                  <a:pt x="7" y="263"/>
                </a:lnTo>
                <a:lnTo>
                  <a:pt x="8" y="263"/>
                </a:lnTo>
                <a:lnTo>
                  <a:pt x="8" y="263"/>
                </a:lnTo>
                <a:lnTo>
                  <a:pt x="9" y="263"/>
                </a:lnTo>
                <a:lnTo>
                  <a:pt x="9" y="263"/>
                </a:lnTo>
                <a:lnTo>
                  <a:pt x="9" y="263"/>
                </a:lnTo>
                <a:lnTo>
                  <a:pt x="10" y="263"/>
                </a:lnTo>
                <a:lnTo>
                  <a:pt x="10" y="263"/>
                </a:lnTo>
                <a:lnTo>
                  <a:pt x="11" y="263"/>
                </a:lnTo>
                <a:lnTo>
                  <a:pt x="12" y="263"/>
                </a:lnTo>
                <a:lnTo>
                  <a:pt x="12" y="262"/>
                </a:lnTo>
                <a:lnTo>
                  <a:pt x="13" y="262"/>
                </a:lnTo>
                <a:lnTo>
                  <a:pt x="13" y="262"/>
                </a:lnTo>
                <a:lnTo>
                  <a:pt x="13" y="263"/>
                </a:lnTo>
                <a:lnTo>
                  <a:pt x="13" y="263"/>
                </a:lnTo>
                <a:lnTo>
                  <a:pt x="14" y="263"/>
                </a:lnTo>
                <a:lnTo>
                  <a:pt x="14" y="263"/>
                </a:lnTo>
                <a:lnTo>
                  <a:pt x="15" y="262"/>
                </a:lnTo>
                <a:lnTo>
                  <a:pt x="15" y="262"/>
                </a:lnTo>
                <a:lnTo>
                  <a:pt x="16" y="262"/>
                </a:lnTo>
                <a:lnTo>
                  <a:pt x="16" y="262"/>
                </a:lnTo>
                <a:lnTo>
                  <a:pt x="17" y="262"/>
                </a:lnTo>
                <a:lnTo>
                  <a:pt x="17" y="262"/>
                </a:lnTo>
                <a:lnTo>
                  <a:pt x="17" y="261"/>
                </a:lnTo>
                <a:lnTo>
                  <a:pt x="17" y="261"/>
                </a:lnTo>
                <a:lnTo>
                  <a:pt x="18" y="261"/>
                </a:lnTo>
                <a:lnTo>
                  <a:pt x="18" y="260"/>
                </a:lnTo>
                <a:lnTo>
                  <a:pt x="19" y="260"/>
                </a:lnTo>
                <a:lnTo>
                  <a:pt x="20" y="260"/>
                </a:lnTo>
                <a:lnTo>
                  <a:pt x="20" y="260"/>
                </a:lnTo>
                <a:lnTo>
                  <a:pt x="21" y="260"/>
                </a:lnTo>
                <a:lnTo>
                  <a:pt x="21" y="260"/>
                </a:lnTo>
                <a:lnTo>
                  <a:pt x="21" y="260"/>
                </a:lnTo>
                <a:lnTo>
                  <a:pt x="22" y="260"/>
                </a:lnTo>
                <a:lnTo>
                  <a:pt x="22" y="260"/>
                </a:lnTo>
                <a:lnTo>
                  <a:pt x="23" y="260"/>
                </a:lnTo>
                <a:lnTo>
                  <a:pt x="23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8"/>
                </a:lnTo>
                <a:lnTo>
                  <a:pt x="24" y="258"/>
                </a:lnTo>
                <a:lnTo>
                  <a:pt x="24" y="258"/>
                </a:lnTo>
                <a:lnTo>
                  <a:pt x="25" y="258"/>
                </a:lnTo>
                <a:lnTo>
                  <a:pt x="25" y="257"/>
                </a:lnTo>
                <a:lnTo>
                  <a:pt x="26" y="257"/>
                </a:lnTo>
                <a:lnTo>
                  <a:pt x="26" y="257"/>
                </a:lnTo>
                <a:lnTo>
                  <a:pt x="27" y="257"/>
                </a:lnTo>
                <a:lnTo>
                  <a:pt x="28" y="256"/>
                </a:lnTo>
                <a:lnTo>
                  <a:pt x="33" y="256"/>
                </a:lnTo>
                <a:lnTo>
                  <a:pt x="34" y="256"/>
                </a:lnTo>
                <a:lnTo>
                  <a:pt x="34" y="256"/>
                </a:lnTo>
                <a:lnTo>
                  <a:pt x="34" y="255"/>
                </a:lnTo>
                <a:lnTo>
                  <a:pt x="34" y="255"/>
                </a:lnTo>
                <a:lnTo>
                  <a:pt x="35" y="255"/>
                </a:lnTo>
                <a:lnTo>
                  <a:pt x="35" y="255"/>
                </a:lnTo>
                <a:lnTo>
                  <a:pt x="35" y="255"/>
                </a:lnTo>
                <a:lnTo>
                  <a:pt x="35" y="254"/>
                </a:lnTo>
                <a:lnTo>
                  <a:pt x="35" y="253"/>
                </a:lnTo>
                <a:lnTo>
                  <a:pt x="35" y="253"/>
                </a:lnTo>
                <a:lnTo>
                  <a:pt x="36" y="253"/>
                </a:lnTo>
                <a:lnTo>
                  <a:pt x="36" y="252"/>
                </a:lnTo>
                <a:lnTo>
                  <a:pt x="36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8" y="251"/>
                </a:lnTo>
                <a:lnTo>
                  <a:pt x="38" y="251"/>
                </a:lnTo>
                <a:lnTo>
                  <a:pt x="38" y="251"/>
                </a:lnTo>
                <a:lnTo>
                  <a:pt x="38" y="251"/>
                </a:lnTo>
                <a:lnTo>
                  <a:pt x="38" y="250"/>
                </a:lnTo>
                <a:lnTo>
                  <a:pt x="38" y="250"/>
                </a:lnTo>
                <a:lnTo>
                  <a:pt x="37" y="249"/>
                </a:lnTo>
                <a:lnTo>
                  <a:pt x="38" y="249"/>
                </a:lnTo>
                <a:lnTo>
                  <a:pt x="38" y="248"/>
                </a:lnTo>
                <a:lnTo>
                  <a:pt x="38" y="248"/>
                </a:lnTo>
                <a:lnTo>
                  <a:pt x="39" y="248"/>
                </a:lnTo>
                <a:lnTo>
                  <a:pt x="39" y="247"/>
                </a:lnTo>
                <a:lnTo>
                  <a:pt x="39" y="247"/>
                </a:lnTo>
                <a:lnTo>
                  <a:pt x="39" y="247"/>
                </a:lnTo>
                <a:lnTo>
                  <a:pt x="39" y="246"/>
                </a:lnTo>
                <a:lnTo>
                  <a:pt x="39" y="246"/>
                </a:lnTo>
                <a:lnTo>
                  <a:pt x="39" y="245"/>
                </a:lnTo>
                <a:lnTo>
                  <a:pt x="41" y="244"/>
                </a:lnTo>
                <a:lnTo>
                  <a:pt x="42" y="244"/>
                </a:lnTo>
                <a:lnTo>
                  <a:pt x="42" y="244"/>
                </a:lnTo>
                <a:lnTo>
                  <a:pt x="43" y="243"/>
                </a:lnTo>
                <a:lnTo>
                  <a:pt x="43" y="243"/>
                </a:lnTo>
                <a:lnTo>
                  <a:pt x="43" y="243"/>
                </a:lnTo>
                <a:lnTo>
                  <a:pt x="44" y="243"/>
                </a:lnTo>
                <a:lnTo>
                  <a:pt x="44" y="242"/>
                </a:lnTo>
                <a:lnTo>
                  <a:pt x="44" y="242"/>
                </a:lnTo>
                <a:lnTo>
                  <a:pt x="45" y="242"/>
                </a:lnTo>
                <a:lnTo>
                  <a:pt x="45" y="242"/>
                </a:lnTo>
                <a:lnTo>
                  <a:pt x="45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3"/>
                </a:lnTo>
                <a:lnTo>
                  <a:pt x="46" y="243"/>
                </a:lnTo>
                <a:lnTo>
                  <a:pt x="46" y="243"/>
                </a:lnTo>
                <a:lnTo>
                  <a:pt x="46" y="242"/>
                </a:lnTo>
                <a:lnTo>
                  <a:pt x="47" y="242"/>
                </a:lnTo>
                <a:lnTo>
                  <a:pt x="47" y="241"/>
                </a:lnTo>
                <a:lnTo>
                  <a:pt x="47" y="240"/>
                </a:lnTo>
                <a:lnTo>
                  <a:pt x="47" y="240"/>
                </a:lnTo>
                <a:lnTo>
                  <a:pt x="48" y="240"/>
                </a:lnTo>
                <a:lnTo>
                  <a:pt x="48" y="240"/>
                </a:lnTo>
                <a:lnTo>
                  <a:pt x="49" y="239"/>
                </a:lnTo>
                <a:lnTo>
                  <a:pt x="49" y="239"/>
                </a:lnTo>
                <a:lnTo>
                  <a:pt x="50" y="239"/>
                </a:lnTo>
                <a:lnTo>
                  <a:pt x="50" y="238"/>
                </a:lnTo>
                <a:lnTo>
                  <a:pt x="50" y="239"/>
                </a:lnTo>
                <a:lnTo>
                  <a:pt x="51" y="239"/>
                </a:lnTo>
                <a:lnTo>
                  <a:pt x="51" y="238"/>
                </a:lnTo>
                <a:lnTo>
                  <a:pt x="52" y="238"/>
                </a:lnTo>
                <a:lnTo>
                  <a:pt x="52" y="238"/>
                </a:lnTo>
                <a:lnTo>
                  <a:pt x="52" y="238"/>
                </a:lnTo>
                <a:lnTo>
                  <a:pt x="53" y="238"/>
                </a:lnTo>
                <a:lnTo>
                  <a:pt x="53" y="238"/>
                </a:lnTo>
                <a:lnTo>
                  <a:pt x="54" y="238"/>
                </a:lnTo>
                <a:lnTo>
                  <a:pt x="54" y="238"/>
                </a:lnTo>
                <a:lnTo>
                  <a:pt x="54" y="237"/>
                </a:lnTo>
                <a:lnTo>
                  <a:pt x="53" y="236"/>
                </a:lnTo>
                <a:lnTo>
                  <a:pt x="53" y="235"/>
                </a:lnTo>
                <a:lnTo>
                  <a:pt x="53" y="235"/>
                </a:lnTo>
                <a:lnTo>
                  <a:pt x="53" y="234"/>
                </a:lnTo>
                <a:lnTo>
                  <a:pt x="53" y="234"/>
                </a:lnTo>
                <a:lnTo>
                  <a:pt x="54" y="234"/>
                </a:lnTo>
                <a:lnTo>
                  <a:pt x="54" y="233"/>
                </a:lnTo>
                <a:lnTo>
                  <a:pt x="54" y="233"/>
                </a:lnTo>
                <a:lnTo>
                  <a:pt x="54" y="232"/>
                </a:lnTo>
                <a:lnTo>
                  <a:pt x="54" y="231"/>
                </a:lnTo>
                <a:lnTo>
                  <a:pt x="54" y="231"/>
                </a:lnTo>
                <a:lnTo>
                  <a:pt x="54" y="230"/>
                </a:lnTo>
                <a:lnTo>
                  <a:pt x="54" y="229"/>
                </a:lnTo>
                <a:lnTo>
                  <a:pt x="55" y="229"/>
                </a:lnTo>
                <a:lnTo>
                  <a:pt x="55" y="228"/>
                </a:lnTo>
                <a:lnTo>
                  <a:pt x="55" y="228"/>
                </a:lnTo>
                <a:lnTo>
                  <a:pt x="55" y="227"/>
                </a:lnTo>
                <a:lnTo>
                  <a:pt x="55" y="226"/>
                </a:lnTo>
                <a:lnTo>
                  <a:pt x="56" y="226"/>
                </a:lnTo>
                <a:lnTo>
                  <a:pt x="56" y="226"/>
                </a:lnTo>
                <a:lnTo>
                  <a:pt x="56" y="226"/>
                </a:lnTo>
                <a:lnTo>
                  <a:pt x="57" y="226"/>
                </a:lnTo>
                <a:lnTo>
                  <a:pt x="57" y="225"/>
                </a:lnTo>
                <a:lnTo>
                  <a:pt x="58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4"/>
                </a:lnTo>
                <a:lnTo>
                  <a:pt x="60" y="224"/>
                </a:lnTo>
                <a:lnTo>
                  <a:pt x="61" y="224"/>
                </a:lnTo>
                <a:lnTo>
                  <a:pt x="62" y="223"/>
                </a:lnTo>
                <a:lnTo>
                  <a:pt x="62" y="223"/>
                </a:lnTo>
                <a:lnTo>
                  <a:pt x="62" y="222"/>
                </a:lnTo>
                <a:lnTo>
                  <a:pt x="63" y="222"/>
                </a:lnTo>
                <a:lnTo>
                  <a:pt x="63" y="222"/>
                </a:lnTo>
                <a:lnTo>
                  <a:pt x="63" y="222"/>
                </a:lnTo>
                <a:lnTo>
                  <a:pt x="64" y="222"/>
                </a:lnTo>
                <a:lnTo>
                  <a:pt x="64" y="222"/>
                </a:lnTo>
                <a:lnTo>
                  <a:pt x="65" y="221"/>
                </a:lnTo>
                <a:lnTo>
                  <a:pt x="65" y="221"/>
                </a:lnTo>
                <a:lnTo>
                  <a:pt x="65" y="221"/>
                </a:lnTo>
                <a:lnTo>
                  <a:pt x="66" y="220"/>
                </a:lnTo>
                <a:lnTo>
                  <a:pt x="66" y="220"/>
                </a:lnTo>
                <a:lnTo>
                  <a:pt x="67" y="220"/>
                </a:lnTo>
                <a:lnTo>
                  <a:pt x="67" y="220"/>
                </a:lnTo>
                <a:lnTo>
                  <a:pt x="67" y="220"/>
                </a:lnTo>
                <a:lnTo>
                  <a:pt x="67" y="219"/>
                </a:lnTo>
                <a:lnTo>
                  <a:pt x="67" y="219"/>
                </a:lnTo>
                <a:lnTo>
                  <a:pt x="68" y="219"/>
                </a:lnTo>
                <a:lnTo>
                  <a:pt x="68" y="219"/>
                </a:lnTo>
                <a:lnTo>
                  <a:pt x="69" y="219"/>
                </a:lnTo>
                <a:lnTo>
                  <a:pt x="69" y="219"/>
                </a:lnTo>
                <a:lnTo>
                  <a:pt x="69" y="218"/>
                </a:lnTo>
                <a:lnTo>
                  <a:pt x="70" y="219"/>
                </a:lnTo>
                <a:lnTo>
                  <a:pt x="70" y="220"/>
                </a:lnTo>
                <a:lnTo>
                  <a:pt x="70" y="221"/>
                </a:lnTo>
                <a:lnTo>
                  <a:pt x="70" y="222"/>
                </a:lnTo>
                <a:lnTo>
                  <a:pt x="70" y="222"/>
                </a:lnTo>
                <a:lnTo>
                  <a:pt x="70" y="223"/>
                </a:lnTo>
                <a:lnTo>
                  <a:pt x="70" y="223"/>
                </a:lnTo>
                <a:lnTo>
                  <a:pt x="71" y="224"/>
                </a:lnTo>
                <a:lnTo>
                  <a:pt x="71" y="225"/>
                </a:lnTo>
                <a:lnTo>
                  <a:pt x="71" y="225"/>
                </a:lnTo>
                <a:lnTo>
                  <a:pt x="71" y="225"/>
                </a:lnTo>
                <a:lnTo>
                  <a:pt x="72" y="225"/>
                </a:lnTo>
                <a:lnTo>
                  <a:pt x="72" y="225"/>
                </a:lnTo>
                <a:lnTo>
                  <a:pt x="73" y="225"/>
                </a:lnTo>
                <a:lnTo>
                  <a:pt x="73" y="225"/>
                </a:lnTo>
                <a:lnTo>
                  <a:pt x="74" y="225"/>
                </a:lnTo>
                <a:lnTo>
                  <a:pt x="74" y="225"/>
                </a:lnTo>
                <a:lnTo>
                  <a:pt x="75" y="225"/>
                </a:lnTo>
                <a:lnTo>
                  <a:pt x="75" y="225"/>
                </a:lnTo>
                <a:lnTo>
                  <a:pt x="75" y="226"/>
                </a:lnTo>
                <a:lnTo>
                  <a:pt x="75" y="226"/>
                </a:lnTo>
                <a:lnTo>
                  <a:pt x="76" y="226"/>
                </a:lnTo>
                <a:lnTo>
                  <a:pt x="76" y="226"/>
                </a:lnTo>
                <a:lnTo>
                  <a:pt x="76" y="226"/>
                </a:lnTo>
                <a:lnTo>
                  <a:pt x="77" y="226"/>
                </a:lnTo>
                <a:lnTo>
                  <a:pt x="77" y="226"/>
                </a:lnTo>
                <a:lnTo>
                  <a:pt x="78" y="226"/>
                </a:lnTo>
                <a:lnTo>
                  <a:pt x="78" y="226"/>
                </a:lnTo>
                <a:lnTo>
                  <a:pt x="79" y="226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1" y="228"/>
                </a:lnTo>
                <a:lnTo>
                  <a:pt x="81" y="228"/>
                </a:lnTo>
                <a:lnTo>
                  <a:pt x="81" y="228"/>
                </a:lnTo>
                <a:lnTo>
                  <a:pt x="82" y="229"/>
                </a:lnTo>
                <a:lnTo>
                  <a:pt x="82" y="229"/>
                </a:lnTo>
                <a:lnTo>
                  <a:pt x="82" y="230"/>
                </a:lnTo>
                <a:lnTo>
                  <a:pt x="82" y="231"/>
                </a:lnTo>
                <a:lnTo>
                  <a:pt x="82" y="232"/>
                </a:lnTo>
                <a:lnTo>
                  <a:pt x="82" y="232"/>
                </a:lnTo>
                <a:lnTo>
                  <a:pt x="82" y="233"/>
                </a:lnTo>
                <a:lnTo>
                  <a:pt x="82" y="233"/>
                </a:lnTo>
                <a:lnTo>
                  <a:pt x="82" y="234"/>
                </a:lnTo>
                <a:lnTo>
                  <a:pt x="82" y="234"/>
                </a:lnTo>
                <a:lnTo>
                  <a:pt x="82" y="235"/>
                </a:lnTo>
                <a:lnTo>
                  <a:pt x="81" y="236"/>
                </a:lnTo>
                <a:lnTo>
                  <a:pt x="82" y="236"/>
                </a:lnTo>
                <a:lnTo>
                  <a:pt x="82" y="237"/>
                </a:lnTo>
                <a:lnTo>
                  <a:pt x="81" y="238"/>
                </a:lnTo>
                <a:lnTo>
                  <a:pt x="81" y="238"/>
                </a:lnTo>
                <a:lnTo>
                  <a:pt x="81" y="240"/>
                </a:lnTo>
                <a:lnTo>
                  <a:pt x="82" y="241"/>
                </a:lnTo>
                <a:lnTo>
                  <a:pt x="82" y="242"/>
                </a:lnTo>
                <a:lnTo>
                  <a:pt x="82" y="243"/>
                </a:lnTo>
                <a:lnTo>
                  <a:pt x="83" y="244"/>
                </a:lnTo>
                <a:lnTo>
                  <a:pt x="83" y="244"/>
                </a:lnTo>
                <a:lnTo>
                  <a:pt x="83" y="245"/>
                </a:lnTo>
                <a:lnTo>
                  <a:pt x="83" y="245"/>
                </a:lnTo>
                <a:lnTo>
                  <a:pt x="83" y="246"/>
                </a:lnTo>
                <a:lnTo>
                  <a:pt x="83" y="247"/>
                </a:lnTo>
                <a:lnTo>
                  <a:pt x="83" y="247"/>
                </a:lnTo>
                <a:lnTo>
                  <a:pt x="83" y="247"/>
                </a:lnTo>
                <a:lnTo>
                  <a:pt x="82" y="249"/>
                </a:lnTo>
                <a:lnTo>
                  <a:pt x="82" y="249"/>
                </a:lnTo>
                <a:lnTo>
                  <a:pt x="82" y="250"/>
                </a:lnTo>
                <a:lnTo>
                  <a:pt x="82" y="251"/>
                </a:lnTo>
                <a:lnTo>
                  <a:pt x="83" y="252"/>
                </a:lnTo>
                <a:lnTo>
                  <a:pt x="83" y="252"/>
                </a:lnTo>
                <a:lnTo>
                  <a:pt x="83" y="253"/>
                </a:lnTo>
                <a:lnTo>
                  <a:pt x="84" y="254"/>
                </a:lnTo>
                <a:lnTo>
                  <a:pt x="84" y="254"/>
                </a:lnTo>
                <a:lnTo>
                  <a:pt x="84" y="255"/>
                </a:lnTo>
                <a:lnTo>
                  <a:pt x="85" y="255"/>
                </a:lnTo>
                <a:lnTo>
                  <a:pt x="85" y="255"/>
                </a:lnTo>
                <a:lnTo>
                  <a:pt x="86" y="256"/>
                </a:lnTo>
                <a:lnTo>
                  <a:pt x="87" y="257"/>
                </a:lnTo>
                <a:lnTo>
                  <a:pt x="87" y="257"/>
                </a:lnTo>
                <a:lnTo>
                  <a:pt x="87" y="258"/>
                </a:lnTo>
                <a:lnTo>
                  <a:pt x="87" y="259"/>
                </a:lnTo>
                <a:lnTo>
                  <a:pt x="87" y="259"/>
                </a:lnTo>
                <a:lnTo>
                  <a:pt x="88" y="259"/>
                </a:lnTo>
                <a:lnTo>
                  <a:pt x="88" y="260"/>
                </a:lnTo>
                <a:lnTo>
                  <a:pt x="88" y="261"/>
                </a:lnTo>
                <a:lnTo>
                  <a:pt x="88" y="261"/>
                </a:lnTo>
                <a:lnTo>
                  <a:pt x="88" y="262"/>
                </a:lnTo>
                <a:lnTo>
                  <a:pt x="88" y="263"/>
                </a:lnTo>
                <a:lnTo>
                  <a:pt x="89" y="263"/>
                </a:lnTo>
                <a:lnTo>
                  <a:pt x="89" y="264"/>
                </a:lnTo>
                <a:lnTo>
                  <a:pt x="90" y="264"/>
                </a:lnTo>
                <a:lnTo>
                  <a:pt x="90" y="265"/>
                </a:lnTo>
                <a:lnTo>
                  <a:pt x="90" y="266"/>
                </a:lnTo>
                <a:lnTo>
                  <a:pt x="91" y="267"/>
                </a:lnTo>
                <a:lnTo>
                  <a:pt x="91" y="267"/>
                </a:lnTo>
                <a:lnTo>
                  <a:pt x="91" y="268"/>
                </a:lnTo>
                <a:lnTo>
                  <a:pt x="91" y="269"/>
                </a:lnTo>
                <a:lnTo>
                  <a:pt x="91" y="269"/>
                </a:lnTo>
                <a:lnTo>
                  <a:pt x="91" y="270"/>
                </a:lnTo>
                <a:lnTo>
                  <a:pt x="91" y="270"/>
                </a:lnTo>
                <a:lnTo>
                  <a:pt x="91" y="271"/>
                </a:lnTo>
                <a:lnTo>
                  <a:pt x="91" y="272"/>
                </a:lnTo>
                <a:lnTo>
                  <a:pt x="91" y="272"/>
                </a:lnTo>
                <a:lnTo>
                  <a:pt x="91" y="272"/>
                </a:lnTo>
                <a:lnTo>
                  <a:pt x="92" y="273"/>
                </a:lnTo>
                <a:lnTo>
                  <a:pt x="92" y="273"/>
                </a:lnTo>
                <a:lnTo>
                  <a:pt x="92" y="274"/>
                </a:lnTo>
                <a:lnTo>
                  <a:pt x="92" y="275"/>
                </a:lnTo>
                <a:lnTo>
                  <a:pt x="92" y="275"/>
                </a:lnTo>
                <a:lnTo>
                  <a:pt x="92" y="275"/>
                </a:lnTo>
                <a:lnTo>
                  <a:pt x="92" y="275"/>
                </a:lnTo>
                <a:lnTo>
                  <a:pt x="92" y="275"/>
                </a:lnTo>
                <a:lnTo>
                  <a:pt x="93" y="275"/>
                </a:lnTo>
                <a:lnTo>
                  <a:pt x="93" y="275"/>
                </a:lnTo>
                <a:lnTo>
                  <a:pt x="93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4"/>
                </a:lnTo>
                <a:lnTo>
                  <a:pt x="94" y="274"/>
                </a:lnTo>
                <a:lnTo>
                  <a:pt x="94" y="273"/>
                </a:lnTo>
                <a:lnTo>
                  <a:pt x="94" y="273"/>
                </a:lnTo>
                <a:lnTo>
                  <a:pt x="95" y="273"/>
                </a:lnTo>
                <a:lnTo>
                  <a:pt x="95" y="274"/>
                </a:lnTo>
                <a:lnTo>
                  <a:pt x="95" y="273"/>
                </a:lnTo>
                <a:lnTo>
                  <a:pt x="96" y="273"/>
                </a:lnTo>
                <a:lnTo>
                  <a:pt x="96" y="273"/>
                </a:lnTo>
                <a:lnTo>
                  <a:pt x="96" y="273"/>
                </a:lnTo>
                <a:lnTo>
                  <a:pt x="97" y="272"/>
                </a:lnTo>
                <a:lnTo>
                  <a:pt x="98" y="272"/>
                </a:lnTo>
                <a:lnTo>
                  <a:pt x="98" y="272"/>
                </a:lnTo>
                <a:lnTo>
                  <a:pt x="99" y="272"/>
                </a:lnTo>
                <a:lnTo>
                  <a:pt x="99" y="271"/>
                </a:lnTo>
                <a:lnTo>
                  <a:pt x="99" y="271"/>
                </a:lnTo>
                <a:lnTo>
                  <a:pt x="100" y="271"/>
                </a:lnTo>
                <a:lnTo>
                  <a:pt x="100" y="271"/>
                </a:lnTo>
                <a:lnTo>
                  <a:pt x="100" y="270"/>
                </a:lnTo>
                <a:lnTo>
                  <a:pt x="101" y="270"/>
                </a:lnTo>
                <a:lnTo>
                  <a:pt x="101" y="270"/>
                </a:lnTo>
                <a:lnTo>
                  <a:pt x="102" y="270"/>
                </a:lnTo>
                <a:lnTo>
                  <a:pt x="102" y="269"/>
                </a:lnTo>
                <a:lnTo>
                  <a:pt x="103" y="268"/>
                </a:lnTo>
                <a:lnTo>
                  <a:pt x="103" y="268"/>
                </a:lnTo>
                <a:lnTo>
                  <a:pt x="104" y="269"/>
                </a:lnTo>
                <a:lnTo>
                  <a:pt x="104" y="269"/>
                </a:lnTo>
                <a:lnTo>
                  <a:pt x="105" y="270"/>
                </a:lnTo>
                <a:lnTo>
                  <a:pt x="105" y="270"/>
                </a:lnTo>
                <a:lnTo>
                  <a:pt x="106" y="270"/>
                </a:lnTo>
                <a:lnTo>
                  <a:pt x="106" y="270"/>
                </a:lnTo>
                <a:lnTo>
                  <a:pt x="107" y="271"/>
                </a:lnTo>
                <a:lnTo>
                  <a:pt x="108" y="271"/>
                </a:lnTo>
                <a:lnTo>
                  <a:pt x="108" y="271"/>
                </a:lnTo>
                <a:lnTo>
                  <a:pt x="109" y="271"/>
                </a:lnTo>
                <a:lnTo>
                  <a:pt x="109" y="271"/>
                </a:lnTo>
                <a:lnTo>
                  <a:pt x="109" y="271"/>
                </a:lnTo>
                <a:lnTo>
                  <a:pt x="109" y="271"/>
                </a:lnTo>
                <a:lnTo>
                  <a:pt x="110" y="271"/>
                </a:lnTo>
                <a:lnTo>
                  <a:pt x="110" y="271"/>
                </a:lnTo>
                <a:lnTo>
                  <a:pt x="110" y="271"/>
                </a:lnTo>
                <a:lnTo>
                  <a:pt x="111" y="272"/>
                </a:lnTo>
                <a:lnTo>
                  <a:pt x="111" y="272"/>
                </a:lnTo>
                <a:lnTo>
                  <a:pt x="111" y="272"/>
                </a:lnTo>
                <a:lnTo>
                  <a:pt x="112" y="272"/>
                </a:lnTo>
                <a:lnTo>
                  <a:pt x="113" y="272"/>
                </a:lnTo>
                <a:lnTo>
                  <a:pt x="113" y="274"/>
                </a:lnTo>
                <a:lnTo>
                  <a:pt x="113" y="275"/>
                </a:lnTo>
                <a:lnTo>
                  <a:pt x="113" y="275"/>
                </a:lnTo>
                <a:lnTo>
                  <a:pt x="113" y="276"/>
                </a:lnTo>
                <a:lnTo>
                  <a:pt x="112" y="276"/>
                </a:lnTo>
                <a:lnTo>
                  <a:pt x="112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7"/>
                </a:lnTo>
                <a:lnTo>
                  <a:pt x="110" y="277"/>
                </a:lnTo>
                <a:lnTo>
                  <a:pt x="111" y="278"/>
                </a:lnTo>
                <a:lnTo>
                  <a:pt x="111" y="278"/>
                </a:lnTo>
                <a:lnTo>
                  <a:pt x="112" y="279"/>
                </a:lnTo>
                <a:lnTo>
                  <a:pt x="111" y="280"/>
                </a:lnTo>
                <a:lnTo>
                  <a:pt x="111" y="280"/>
                </a:lnTo>
                <a:lnTo>
                  <a:pt x="111" y="280"/>
                </a:lnTo>
                <a:lnTo>
                  <a:pt x="111" y="280"/>
                </a:lnTo>
                <a:lnTo>
                  <a:pt x="111" y="281"/>
                </a:lnTo>
                <a:lnTo>
                  <a:pt x="111" y="281"/>
                </a:lnTo>
                <a:lnTo>
                  <a:pt x="110" y="281"/>
                </a:lnTo>
                <a:lnTo>
                  <a:pt x="111" y="282"/>
                </a:lnTo>
                <a:lnTo>
                  <a:pt x="112" y="283"/>
                </a:lnTo>
                <a:lnTo>
                  <a:pt x="112" y="284"/>
                </a:lnTo>
                <a:lnTo>
                  <a:pt x="113" y="284"/>
                </a:lnTo>
                <a:lnTo>
                  <a:pt x="113" y="284"/>
                </a:lnTo>
                <a:lnTo>
                  <a:pt x="113" y="285"/>
                </a:lnTo>
                <a:lnTo>
                  <a:pt x="114" y="285"/>
                </a:lnTo>
                <a:lnTo>
                  <a:pt x="115" y="285"/>
                </a:lnTo>
                <a:lnTo>
                  <a:pt x="115" y="286"/>
                </a:lnTo>
                <a:lnTo>
                  <a:pt x="116" y="286"/>
                </a:lnTo>
                <a:lnTo>
                  <a:pt x="116" y="287"/>
                </a:lnTo>
                <a:lnTo>
                  <a:pt x="116" y="288"/>
                </a:lnTo>
                <a:lnTo>
                  <a:pt x="116" y="288"/>
                </a:lnTo>
                <a:lnTo>
                  <a:pt x="116" y="289"/>
                </a:lnTo>
                <a:lnTo>
                  <a:pt x="116" y="289"/>
                </a:lnTo>
                <a:lnTo>
                  <a:pt x="116" y="290"/>
                </a:lnTo>
                <a:lnTo>
                  <a:pt x="116" y="290"/>
                </a:lnTo>
                <a:lnTo>
                  <a:pt x="116" y="290"/>
                </a:lnTo>
                <a:lnTo>
                  <a:pt x="117" y="290"/>
                </a:lnTo>
                <a:lnTo>
                  <a:pt x="117" y="290"/>
                </a:lnTo>
                <a:lnTo>
                  <a:pt x="117" y="290"/>
                </a:lnTo>
                <a:lnTo>
                  <a:pt x="118" y="290"/>
                </a:lnTo>
                <a:lnTo>
                  <a:pt x="119" y="290"/>
                </a:lnTo>
                <a:lnTo>
                  <a:pt x="120" y="290"/>
                </a:lnTo>
                <a:lnTo>
                  <a:pt x="120" y="291"/>
                </a:lnTo>
                <a:lnTo>
                  <a:pt x="121" y="291"/>
                </a:lnTo>
                <a:lnTo>
                  <a:pt x="121" y="291"/>
                </a:lnTo>
                <a:lnTo>
                  <a:pt x="121" y="291"/>
                </a:lnTo>
                <a:lnTo>
                  <a:pt x="122" y="291"/>
                </a:lnTo>
                <a:lnTo>
                  <a:pt x="123" y="291"/>
                </a:lnTo>
                <a:lnTo>
                  <a:pt x="123" y="291"/>
                </a:lnTo>
                <a:lnTo>
                  <a:pt x="124" y="291"/>
                </a:lnTo>
                <a:lnTo>
                  <a:pt x="124" y="292"/>
                </a:lnTo>
                <a:lnTo>
                  <a:pt x="125" y="292"/>
                </a:lnTo>
                <a:lnTo>
                  <a:pt x="125" y="292"/>
                </a:lnTo>
                <a:lnTo>
                  <a:pt x="126" y="292"/>
                </a:lnTo>
                <a:lnTo>
                  <a:pt x="127" y="292"/>
                </a:lnTo>
                <a:lnTo>
                  <a:pt x="128" y="292"/>
                </a:lnTo>
                <a:lnTo>
                  <a:pt x="128" y="292"/>
                </a:lnTo>
                <a:lnTo>
                  <a:pt x="129" y="292"/>
                </a:lnTo>
                <a:lnTo>
                  <a:pt x="129" y="292"/>
                </a:lnTo>
                <a:lnTo>
                  <a:pt x="129" y="292"/>
                </a:lnTo>
                <a:lnTo>
                  <a:pt x="130" y="293"/>
                </a:lnTo>
                <a:lnTo>
                  <a:pt x="130" y="294"/>
                </a:lnTo>
                <a:lnTo>
                  <a:pt x="130" y="294"/>
                </a:lnTo>
                <a:lnTo>
                  <a:pt x="130" y="295"/>
                </a:lnTo>
                <a:lnTo>
                  <a:pt x="130" y="295"/>
                </a:lnTo>
                <a:lnTo>
                  <a:pt x="130" y="296"/>
                </a:lnTo>
                <a:lnTo>
                  <a:pt x="131" y="296"/>
                </a:lnTo>
                <a:lnTo>
                  <a:pt x="131" y="297"/>
                </a:lnTo>
                <a:lnTo>
                  <a:pt x="131" y="297"/>
                </a:lnTo>
                <a:lnTo>
                  <a:pt x="132" y="297"/>
                </a:lnTo>
                <a:lnTo>
                  <a:pt x="133" y="297"/>
                </a:lnTo>
                <a:lnTo>
                  <a:pt x="133" y="298"/>
                </a:lnTo>
                <a:lnTo>
                  <a:pt x="134" y="298"/>
                </a:lnTo>
                <a:lnTo>
                  <a:pt x="134" y="299"/>
                </a:lnTo>
                <a:lnTo>
                  <a:pt x="134" y="299"/>
                </a:lnTo>
                <a:lnTo>
                  <a:pt x="134" y="300"/>
                </a:lnTo>
                <a:lnTo>
                  <a:pt x="134" y="300"/>
                </a:lnTo>
                <a:lnTo>
                  <a:pt x="134" y="301"/>
                </a:lnTo>
                <a:lnTo>
                  <a:pt x="134" y="301"/>
                </a:lnTo>
                <a:lnTo>
                  <a:pt x="134" y="301"/>
                </a:lnTo>
                <a:lnTo>
                  <a:pt x="134" y="301"/>
                </a:lnTo>
                <a:lnTo>
                  <a:pt x="134" y="302"/>
                </a:lnTo>
                <a:lnTo>
                  <a:pt x="134" y="302"/>
                </a:lnTo>
                <a:lnTo>
                  <a:pt x="134" y="303"/>
                </a:lnTo>
                <a:lnTo>
                  <a:pt x="134" y="303"/>
                </a:lnTo>
                <a:lnTo>
                  <a:pt x="134" y="304"/>
                </a:lnTo>
                <a:lnTo>
                  <a:pt x="135" y="304"/>
                </a:lnTo>
                <a:lnTo>
                  <a:pt x="137" y="304"/>
                </a:lnTo>
                <a:lnTo>
                  <a:pt x="137" y="304"/>
                </a:lnTo>
                <a:lnTo>
                  <a:pt x="137" y="305"/>
                </a:lnTo>
                <a:lnTo>
                  <a:pt x="138" y="305"/>
                </a:lnTo>
                <a:lnTo>
                  <a:pt x="138" y="305"/>
                </a:lnTo>
                <a:lnTo>
                  <a:pt x="138" y="306"/>
                </a:lnTo>
                <a:lnTo>
                  <a:pt x="139" y="306"/>
                </a:lnTo>
                <a:lnTo>
                  <a:pt x="140" y="306"/>
                </a:lnTo>
                <a:lnTo>
                  <a:pt x="141" y="306"/>
                </a:lnTo>
                <a:lnTo>
                  <a:pt x="142" y="305"/>
                </a:lnTo>
                <a:lnTo>
                  <a:pt x="142" y="305"/>
                </a:lnTo>
                <a:lnTo>
                  <a:pt x="142" y="306"/>
                </a:lnTo>
                <a:lnTo>
                  <a:pt x="142" y="306"/>
                </a:lnTo>
                <a:lnTo>
                  <a:pt x="142" y="307"/>
                </a:lnTo>
                <a:lnTo>
                  <a:pt x="143" y="307"/>
                </a:lnTo>
                <a:lnTo>
                  <a:pt x="144" y="306"/>
                </a:lnTo>
                <a:lnTo>
                  <a:pt x="144" y="306"/>
                </a:lnTo>
                <a:lnTo>
                  <a:pt x="144" y="305"/>
                </a:lnTo>
                <a:lnTo>
                  <a:pt x="144" y="305"/>
                </a:lnTo>
                <a:lnTo>
                  <a:pt x="144" y="305"/>
                </a:lnTo>
                <a:lnTo>
                  <a:pt x="145" y="305"/>
                </a:lnTo>
                <a:lnTo>
                  <a:pt x="145" y="305"/>
                </a:lnTo>
                <a:lnTo>
                  <a:pt x="146" y="305"/>
                </a:lnTo>
                <a:lnTo>
                  <a:pt x="146" y="305"/>
                </a:lnTo>
                <a:lnTo>
                  <a:pt x="146" y="304"/>
                </a:lnTo>
                <a:lnTo>
                  <a:pt x="147" y="304"/>
                </a:lnTo>
                <a:lnTo>
                  <a:pt x="147" y="304"/>
                </a:lnTo>
                <a:lnTo>
                  <a:pt x="147" y="303"/>
                </a:lnTo>
                <a:lnTo>
                  <a:pt x="147" y="303"/>
                </a:lnTo>
                <a:lnTo>
                  <a:pt x="147" y="302"/>
                </a:lnTo>
                <a:lnTo>
                  <a:pt x="148" y="302"/>
                </a:lnTo>
                <a:lnTo>
                  <a:pt x="148" y="302"/>
                </a:lnTo>
                <a:lnTo>
                  <a:pt x="149" y="303"/>
                </a:lnTo>
                <a:lnTo>
                  <a:pt x="150" y="303"/>
                </a:lnTo>
                <a:lnTo>
                  <a:pt x="150" y="303"/>
                </a:lnTo>
                <a:lnTo>
                  <a:pt x="150" y="303"/>
                </a:lnTo>
                <a:lnTo>
                  <a:pt x="151" y="303"/>
                </a:lnTo>
                <a:lnTo>
                  <a:pt x="151" y="304"/>
                </a:lnTo>
                <a:lnTo>
                  <a:pt x="152" y="303"/>
                </a:lnTo>
                <a:lnTo>
                  <a:pt x="153" y="303"/>
                </a:lnTo>
                <a:lnTo>
                  <a:pt x="153" y="303"/>
                </a:lnTo>
                <a:lnTo>
                  <a:pt x="153" y="303"/>
                </a:lnTo>
                <a:lnTo>
                  <a:pt x="154" y="303"/>
                </a:lnTo>
                <a:lnTo>
                  <a:pt x="154" y="302"/>
                </a:lnTo>
                <a:lnTo>
                  <a:pt x="154" y="302"/>
                </a:lnTo>
                <a:lnTo>
                  <a:pt x="155" y="301"/>
                </a:lnTo>
                <a:lnTo>
                  <a:pt x="155" y="301"/>
                </a:lnTo>
                <a:lnTo>
                  <a:pt x="155" y="301"/>
                </a:lnTo>
                <a:lnTo>
                  <a:pt x="156" y="301"/>
                </a:lnTo>
                <a:lnTo>
                  <a:pt x="156" y="301"/>
                </a:lnTo>
                <a:lnTo>
                  <a:pt x="157" y="301"/>
                </a:lnTo>
                <a:lnTo>
                  <a:pt x="158" y="301"/>
                </a:lnTo>
                <a:lnTo>
                  <a:pt x="159" y="301"/>
                </a:lnTo>
                <a:lnTo>
                  <a:pt x="159" y="300"/>
                </a:lnTo>
                <a:lnTo>
                  <a:pt x="160" y="300"/>
                </a:lnTo>
                <a:lnTo>
                  <a:pt x="160" y="300"/>
                </a:lnTo>
                <a:lnTo>
                  <a:pt x="161" y="301"/>
                </a:lnTo>
                <a:lnTo>
                  <a:pt x="161" y="301"/>
                </a:lnTo>
                <a:lnTo>
                  <a:pt x="161" y="301"/>
                </a:lnTo>
                <a:lnTo>
                  <a:pt x="162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2"/>
                </a:lnTo>
                <a:lnTo>
                  <a:pt x="164" y="301"/>
                </a:lnTo>
                <a:lnTo>
                  <a:pt x="164" y="301"/>
                </a:lnTo>
                <a:lnTo>
                  <a:pt x="165" y="301"/>
                </a:lnTo>
                <a:lnTo>
                  <a:pt x="166" y="302"/>
                </a:lnTo>
                <a:lnTo>
                  <a:pt x="166" y="302"/>
                </a:lnTo>
                <a:lnTo>
                  <a:pt x="167" y="302"/>
                </a:lnTo>
                <a:lnTo>
                  <a:pt x="167" y="301"/>
                </a:lnTo>
                <a:lnTo>
                  <a:pt x="167" y="301"/>
                </a:lnTo>
                <a:lnTo>
                  <a:pt x="167" y="301"/>
                </a:lnTo>
                <a:lnTo>
                  <a:pt x="168" y="301"/>
                </a:lnTo>
                <a:lnTo>
                  <a:pt x="168" y="301"/>
                </a:lnTo>
                <a:lnTo>
                  <a:pt x="168" y="301"/>
                </a:lnTo>
                <a:lnTo>
                  <a:pt x="169" y="301"/>
                </a:lnTo>
                <a:lnTo>
                  <a:pt x="169" y="301"/>
                </a:lnTo>
                <a:lnTo>
                  <a:pt x="170" y="300"/>
                </a:lnTo>
                <a:lnTo>
                  <a:pt x="171" y="299"/>
                </a:lnTo>
                <a:lnTo>
                  <a:pt x="171" y="299"/>
                </a:lnTo>
                <a:lnTo>
                  <a:pt x="172" y="299"/>
                </a:lnTo>
                <a:lnTo>
                  <a:pt x="172" y="299"/>
                </a:lnTo>
                <a:lnTo>
                  <a:pt x="173" y="299"/>
                </a:lnTo>
                <a:lnTo>
                  <a:pt x="173" y="298"/>
                </a:lnTo>
                <a:lnTo>
                  <a:pt x="173" y="298"/>
                </a:lnTo>
                <a:lnTo>
                  <a:pt x="174" y="298"/>
                </a:lnTo>
                <a:lnTo>
                  <a:pt x="174" y="297"/>
                </a:lnTo>
                <a:lnTo>
                  <a:pt x="175" y="297"/>
                </a:lnTo>
                <a:lnTo>
                  <a:pt x="175" y="297"/>
                </a:lnTo>
                <a:lnTo>
                  <a:pt x="175" y="297"/>
                </a:lnTo>
                <a:lnTo>
                  <a:pt x="176" y="298"/>
                </a:lnTo>
                <a:lnTo>
                  <a:pt x="176" y="298"/>
                </a:lnTo>
                <a:lnTo>
                  <a:pt x="176" y="298"/>
                </a:lnTo>
                <a:lnTo>
                  <a:pt x="176" y="299"/>
                </a:lnTo>
                <a:lnTo>
                  <a:pt x="177" y="299"/>
                </a:lnTo>
                <a:lnTo>
                  <a:pt x="177" y="299"/>
                </a:lnTo>
                <a:lnTo>
                  <a:pt x="178" y="298"/>
                </a:lnTo>
                <a:lnTo>
                  <a:pt x="178" y="298"/>
                </a:lnTo>
                <a:lnTo>
                  <a:pt x="179" y="298"/>
                </a:lnTo>
                <a:lnTo>
                  <a:pt x="179" y="299"/>
                </a:lnTo>
                <a:lnTo>
                  <a:pt x="179" y="299"/>
                </a:lnTo>
                <a:lnTo>
                  <a:pt x="180" y="299"/>
                </a:lnTo>
                <a:lnTo>
                  <a:pt x="180" y="298"/>
                </a:lnTo>
                <a:lnTo>
                  <a:pt x="181" y="298"/>
                </a:lnTo>
                <a:lnTo>
                  <a:pt x="181" y="298"/>
                </a:lnTo>
                <a:lnTo>
                  <a:pt x="182" y="299"/>
                </a:lnTo>
                <a:lnTo>
                  <a:pt x="183" y="298"/>
                </a:lnTo>
                <a:lnTo>
                  <a:pt x="184" y="298"/>
                </a:lnTo>
                <a:lnTo>
                  <a:pt x="184" y="298"/>
                </a:lnTo>
                <a:lnTo>
                  <a:pt x="184" y="299"/>
                </a:lnTo>
                <a:lnTo>
                  <a:pt x="186" y="299"/>
                </a:lnTo>
                <a:lnTo>
                  <a:pt x="186" y="298"/>
                </a:lnTo>
                <a:lnTo>
                  <a:pt x="187" y="298"/>
                </a:lnTo>
                <a:lnTo>
                  <a:pt x="187" y="297"/>
                </a:lnTo>
                <a:lnTo>
                  <a:pt x="188" y="297"/>
                </a:lnTo>
                <a:lnTo>
                  <a:pt x="188" y="296"/>
                </a:lnTo>
                <a:lnTo>
                  <a:pt x="189" y="296"/>
                </a:lnTo>
                <a:lnTo>
                  <a:pt x="190" y="295"/>
                </a:lnTo>
                <a:lnTo>
                  <a:pt x="192" y="293"/>
                </a:lnTo>
                <a:lnTo>
                  <a:pt x="192" y="292"/>
                </a:lnTo>
                <a:lnTo>
                  <a:pt x="192" y="292"/>
                </a:lnTo>
                <a:lnTo>
                  <a:pt x="192" y="291"/>
                </a:lnTo>
                <a:lnTo>
                  <a:pt x="193" y="290"/>
                </a:lnTo>
                <a:lnTo>
                  <a:pt x="193" y="289"/>
                </a:lnTo>
                <a:lnTo>
                  <a:pt x="193" y="288"/>
                </a:lnTo>
                <a:lnTo>
                  <a:pt x="193" y="288"/>
                </a:lnTo>
                <a:lnTo>
                  <a:pt x="193" y="287"/>
                </a:lnTo>
                <a:lnTo>
                  <a:pt x="193" y="287"/>
                </a:lnTo>
                <a:lnTo>
                  <a:pt x="193" y="286"/>
                </a:lnTo>
                <a:lnTo>
                  <a:pt x="193" y="285"/>
                </a:lnTo>
                <a:lnTo>
                  <a:pt x="193" y="285"/>
                </a:lnTo>
                <a:lnTo>
                  <a:pt x="193" y="284"/>
                </a:lnTo>
                <a:lnTo>
                  <a:pt x="193" y="284"/>
                </a:lnTo>
                <a:lnTo>
                  <a:pt x="193" y="282"/>
                </a:lnTo>
                <a:lnTo>
                  <a:pt x="194" y="282"/>
                </a:lnTo>
                <a:lnTo>
                  <a:pt x="194" y="281"/>
                </a:lnTo>
                <a:lnTo>
                  <a:pt x="194" y="280"/>
                </a:lnTo>
                <a:lnTo>
                  <a:pt x="194" y="280"/>
                </a:lnTo>
                <a:lnTo>
                  <a:pt x="195" y="280"/>
                </a:lnTo>
                <a:lnTo>
                  <a:pt x="196" y="280"/>
                </a:lnTo>
                <a:lnTo>
                  <a:pt x="196" y="279"/>
                </a:lnTo>
                <a:lnTo>
                  <a:pt x="196" y="279"/>
                </a:lnTo>
                <a:lnTo>
                  <a:pt x="196" y="278"/>
                </a:lnTo>
                <a:lnTo>
                  <a:pt x="196" y="277"/>
                </a:lnTo>
                <a:lnTo>
                  <a:pt x="196" y="277"/>
                </a:lnTo>
                <a:lnTo>
                  <a:pt x="196" y="276"/>
                </a:lnTo>
                <a:lnTo>
                  <a:pt x="197" y="276"/>
                </a:lnTo>
                <a:lnTo>
                  <a:pt x="197" y="275"/>
                </a:lnTo>
                <a:lnTo>
                  <a:pt x="197" y="274"/>
                </a:lnTo>
                <a:lnTo>
                  <a:pt x="198" y="273"/>
                </a:lnTo>
                <a:lnTo>
                  <a:pt x="199" y="273"/>
                </a:lnTo>
                <a:lnTo>
                  <a:pt x="199" y="272"/>
                </a:lnTo>
                <a:lnTo>
                  <a:pt x="200" y="272"/>
                </a:lnTo>
                <a:lnTo>
                  <a:pt x="200" y="272"/>
                </a:lnTo>
                <a:lnTo>
                  <a:pt x="200" y="271"/>
                </a:lnTo>
                <a:lnTo>
                  <a:pt x="200" y="270"/>
                </a:lnTo>
                <a:lnTo>
                  <a:pt x="200" y="270"/>
                </a:lnTo>
                <a:lnTo>
                  <a:pt x="200" y="269"/>
                </a:lnTo>
                <a:lnTo>
                  <a:pt x="200" y="269"/>
                </a:lnTo>
                <a:lnTo>
                  <a:pt x="200" y="268"/>
                </a:lnTo>
                <a:lnTo>
                  <a:pt x="200" y="268"/>
                </a:lnTo>
                <a:lnTo>
                  <a:pt x="201" y="268"/>
                </a:lnTo>
                <a:lnTo>
                  <a:pt x="201" y="266"/>
                </a:lnTo>
                <a:lnTo>
                  <a:pt x="202" y="266"/>
                </a:lnTo>
                <a:lnTo>
                  <a:pt x="202" y="265"/>
                </a:lnTo>
                <a:lnTo>
                  <a:pt x="202" y="264"/>
                </a:lnTo>
                <a:lnTo>
                  <a:pt x="202" y="263"/>
                </a:lnTo>
                <a:lnTo>
                  <a:pt x="202" y="263"/>
                </a:lnTo>
                <a:lnTo>
                  <a:pt x="202" y="262"/>
                </a:lnTo>
                <a:lnTo>
                  <a:pt x="202" y="261"/>
                </a:lnTo>
                <a:lnTo>
                  <a:pt x="203" y="260"/>
                </a:lnTo>
                <a:lnTo>
                  <a:pt x="203" y="260"/>
                </a:lnTo>
                <a:lnTo>
                  <a:pt x="204" y="259"/>
                </a:lnTo>
                <a:lnTo>
                  <a:pt x="204" y="259"/>
                </a:lnTo>
                <a:lnTo>
                  <a:pt x="205" y="258"/>
                </a:lnTo>
                <a:lnTo>
                  <a:pt x="204" y="257"/>
                </a:lnTo>
                <a:lnTo>
                  <a:pt x="204" y="256"/>
                </a:lnTo>
                <a:lnTo>
                  <a:pt x="204" y="256"/>
                </a:lnTo>
                <a:lnTo>
                  <a:pt x="204" y="255"/>
                </a:lnTo>
                <a:lnTo>
                  <a:pt x="204" y="255"/>
                </a:lnTo>
                <a:lnTo>
                  <a:pt x="204" y="255"/>
                </a:lnTo>
                <a:lnTo>
                  <a:pt x="205" y="254"/>
                </a:lnTo>
                <a:lnTo>
                  <a:pt x="205" y="254"/>
                </a:lnTo>
                <a:lnTo>
                  <a:pt x="204" y="253"/>
                </a:lnTo>
                <a:lnTo>
                  <a:pt x="204" y="253"/>
                </a:lnTo>
                <a:lnTo>
                  <a:pt x="204" y="252"/>
                </a:lnTo>
                <a:lnTo>
                  <a:pt x="204" y="251"/>
                </a:lnTo>
                <a:lnTo>
                  <a:pt x="204" y="251"/>
                </a:lnTo>
                <a:lnTo>
                  <a:pt x="203" y="250"/>
                </a:lnTo>
                <a:lnTo>
                  <a:pt x="203" y="249"/>
                </a:lnTo>
                <a:lnTo>
                  <a:pt x="203" y="248"/>
                </a:lnTo>
                <a:lnTo>
                  <a:pt x="202" y="247"/>
                </a:lnTo>
                <a:lnTo>
                  <a:pt x="202" y="247"/>
                </a:lnTo>
                <a:lnTo>
                  <a:pt x="201" y="247"/>
                </a:lnTo>
                <a:lnTo>
                  <a:pt x="201" y="246"/>
                </a:lnTo>
                <a:lnTo>
                  <a:pt x="201" y="245"/>
                </a:lnTo>
                <a:lnTo>
                  <a:pt x="200" y="244"/>
                </a:lnTo>
                <a:lnTo>
                  <a:pt x="201" y="243"/>
                </a:lnTo>
                <a:lnTo>
                  <a:pt x="200" y="243"/>
                </a:lnTo>
                <a:lnTo>
                  <a:pt x="200" y="242"/>
                </a:lnTo>
                <a:lnTo>
                  <a:pt x="200" y="242"/>
                </a:lnTo>
                <a:lnTo>
                  <a:pt x="200" y="241"/>
                </a:lnTo>
                <a:lnTo>
                  <a:pt x="199" y="241"/>
                </a:lnTo>
                <a:lnTo>
                  <a:pt x="202" y="240"/>
                </a:lnTo>
                <a:lnTo>
                  <a:pt x="203" y="239"/>
                </a:lnTo>
                <a:lnTo>
                  <a:pt x="204" y="240"/>
                </a:lnTo>
                <a:lnTo>
                  <a:pt x="204" y="240"/>
                </a:lnTo>
                <a:lnTo>
                  <a:pt x="205" y="240"/>
                </a:lnTo>
                <a:lnTo>
                  <a:pt x="206" y="240"/>
                </a:lnTo>
                <a:lnTo>
                  <a:pt x="207" y="240"/>
                </a:lnTo>
                <a:lnTo>
                  <a:pt x="207" y="239"/>
                </a:lnTo>
                <a:lnTo>
                  <a:pt x="208" y="239"/>
                </a:lnTo>
                <a:lnTo>
                  <a:pt x="208" y="239"/>
                </a:lnTo>
                <a:lnTo>
                  <a:pt x="209" y="239"/>
                </a:lnTo>
                <a:lnTo>
                  <a:pt x="209" y="239"/>
                </a:lnTo>
                <a:lnTo>
                  <a:pt x="209" y="239"/>
                </a:lnTo>
                <a:lnTo>
                  <a:pt x="210" y="238"/>
                </a:lnTo>
                <a:lnTo>
                  <a:pt x="210" y="238"/>
                </a:lnTo>
                <a:lnTo>
                  <a:pt x="211" y="238"/>
                </a:lnTo>
                <a:lnTo>
                  <a:pt x="211" y="238"/>
                </a:lnTo>
                <a:lnTo>
                  <a:pt x="212" y="238"/>
                </a:lnTo>
                <a:lnTo>
                  <a:pt x="212" y="238"/>
                </a:lnTo>
                <a:lnTo>
                  <a:pt x="213" y="237"/>
                </a:lnTo>
                <a:lnTo>
                  <a:pt x="213" y="237"/>
                </a:lnTo>
                <a:lnTo>
                  <a:pt x="214" y="237"/>
                </a:lnTo>
                <a:lnTo>
                  <a:pt x="214" y="237"/>
                </a:lnTo>
                <a:lnTo>
                  <a:pt x="215" y="237"/>
                </a:lnTo>
                <a:lnTo>
                  <a:pt x="215" y="237"/>
                </a:lnTo>
                <a:lnTo>
                  <a:pt x="216" y="236"/>
                </a:lnTo>
                <a:lnTo>
                  <a:pt x="217" y="236"/>
                </a:lnTo>
                <a:lnTo>
                  <a:pt x="216" y="235"/>
                </a:lnTo>
                <a:lnTo>
                  <a:pt x="217" y="235"/>
                </a:lnTo>
                <a:lnTo>
                  <a:pt x="217" y="235"/>
                </a:lnTo>
                <a:lnTo>
                  <a:pt x="217" y="235"/>
                </a:lnTo>
                <a:lnTo>
                  <a:pt x="217" y="234"/>
                </a:lnTo>
                <a:lnTo>
                  <a:pt x="218" y="233"/>
                </a:lnTo>
                <a:lnTo>
                  <a:pt x="218" y="233"/>
                </a:lnTo>
                <a:lnTo>
                  <a:pt x="219" y="233"/>
                </a:lnTo>
                <a:lnTo>
                  <a:pt x="219" y="232"/>
                </a:lnTo>
                <a:lnTo>
                  <a:pt x="219" y="232"/>
                </a:lnTo>
                <a:lnTo>
                  <a:pt x="218" y="231"/>
                </a:lnTo>
                <a:lnTo>
                  <a:pt x="217" y="230"/>
                </a:lnTo>
                <a:lnTo>
                  <a:pt x="217" y="230"/>
                </a:lnTo>
                <a:lnTo>
                  <a:pt x="216" y="230"/>
                </a:lnTo>
                <a:lnTo>
                  <a:pt x="216" y="229"/>
                </a:lnTo>
                <a:lnTo>
                  <a:pt x="216" y="229"/>
                </a:lnTo>
                <a:lnTo>
                  <a:pt x="215" y="228"/>
                </a:lnTo>
                <a:lnTo>
                  <a:pt x="215" y="228"/>
                </a:lnTo>
                <a:lnTo>
                  <a:pt x="214" y="227"/>
                </a:lnTo>
                <a:lnTo>
                  <a:pt x="213" y="227"/>
                </a:lnTo>
                <a:lnTo>
                  <a:pt x="213" y="226"/>
                </a:lnTo>
                <a:lnTo>
                  <a:pt x="212" y="226"/>
                </a:lnTo>
                <a:lnTo>
                  <a:pt x="212" y="225"/>
                </a:lnTo>
                <a:lnTo>
                  <a:pt x="211" y="224"/>
                </a:lnTo>
                <a:lnTo>
                  <a:pt x="210" y="224"/>
                </a:lnTo>
                <a:lnTo>
                  <a:pt x="210" y="223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1"/>
                </a:lnTo>
                <a:lnTo>
                  <a:pt x="209" y="219"/>
                </a:lnTo>
                <a:lnTo>
                  <a:pt x="209" y="218"/>
                </a:lnTo>
                <a:lnTo>
                  <a:pt x="208" y="217"/>
                </a:lnTo>
                <a:lnTo>
                  <a:pt x="208" y="215"/>
                </a:lnTo>
                <a:lnTo>
                  <a:pt x="208" y="213"/>
                </a:lnTo>
                <a:lnTo>
                  <a:pt x="208" y="213"/>
                </a:lnTo>
                <a:lnTo>
                  <a:pt x="207" y="212"/>
                </a:lnTo>
                <a:lnTo>
                  <a:pt x="207" y="211"/>
                </a:lnTo>
                <a:lnTo>
                  <a:pt x="207" y="211"/>
                </a:lnTo>
                <a:lnTo>
                  <a:pt x="207" y="210"/>
                </a:lnTo>
                <a:lnTo>
                  <a:pt x="207" y="210"/>
                </a:lnTo>
                <a:lnTo>
                  <a:pt x="207" y="209"/>
                </a:lnTo>
                <a:lnTo>
                  <a:pt x="207" y="209"/>
                </a:lnTo>
                <a:lnTo>
                  <a:pt x="207" y="209"/>
                </a:lnTo>
                <a:lnTo>
                  <a:pt x="207" y="208"/>
                </a:lnTo>
                <a:lnTo>
                  <a:pt x="207" y="208"/>
                </a:lnTo>
                <a:lnTo>
                  <a:pt x="207" y="207"/>
                </a:lnTo>
                <a:lnTo>
                  <a:pt x="207" y="206"/>
                </a:lnTo>
                <a:lnTo>
                  <a:pt x="207" y="205"/>
                </a:lnTo>
                <a:lnTo>
                  <a:pt x="207" y="205"/>
                </a:lnTo>
                <a:lnTo>
                  <a:pt x="207" y="204"/>
                </a:lnTo>
                <a:lnTo>
                  <a:pt x="207" y="203"/>
                </a:lnTo>
                <a:lnTo>
                  <a:pt x="208" y="202"/>
                </a:lnTo>
                <a:lnTo>
                  <a:pt x="207" y="201"/>
                </a:lnTo>
                <a:lnTo>
                  <a:pt x="207" y="199"/>
                </a:lnTo>
                <a:lnTo>
                  <a:pt x="207" y="198"/>
                </a:lnTo>
                <a:lnTo>
                  <a:pt x="207" y="197"/>
                </a:lnTo>
                <a:lnTo>
                  <a:pt x="207" y="197"/>
                </a:lnTo>
                <a:lnTo>
                  <a:pt x="207" y="196"/>
                </a:lnTo>
                <a:lnTo>
                  <a:pt x="208" y="196"/>
                </a:lnTo>
                <a:lnTo>
                  <a:pt x="209" y="195"/>
                </a:lnTo>
                <a:lnTo>
                  <a:pt x="209" y="195"/>
                </a:lnTo>
                <a:lnTo>
                  <a:pt x="209" y="195"/>
                </a:lnTo>
                <a:lnTo>
                  <a:pt x="211" y="194"/>
                </a:lnTo>
                <a:lnTo>
                  <a:pt x="211" y="194"/>
                </a:lnTo>
                <a:lnTo>
                  <a:pt x="212" y="194"/>
                </a:lnTo>
                <a:lnTo>
                  <a:pt x="213" y="195"/>
                </a:lnTo>
                <a:lnTo>
                  <a:pt x="213" y="195"/>
                </a:lnTo>
                <a:lnTo>
                  <a:pt x="214" y="195"/>
                </a:lnTo>
                <a:lnTo>
                  <a:pt x="215" y="195"/>
                </a:lnTo>
                <a:lnTo>
                  <a:pt x="216" y="196"/>
                </a:lnTo>
                <a:lnTo>
                  <a:pt x="217" y="196"/>
                </a:lnTo>
                <a:lnTo>
                  <a:pt x="217" y="196"/>
                </a:lnTo>
                <a:lnTo>
                  <a:pt x="218" y="196"/>
                </a:lnTo>
                <a:lnTo>
                  <a:pt x="218" y="196"/>
                </a:lnTo>
                <a:lnTo>
                  <a:pt x="219" y="196"/>
                </a:lnTo>
                <a:lnTo>
                  <a:pt x="220" y="196"/>
                </a:lnTo>
                <a:lnTo>
                  <a:pt x="221" y="196"/>
                </a:lnTo>
                <a:lnTo>
                  <a:pt x="221" y="197"/>
                </a:lnTo>
                <a:lnTo>
                  <a:pt x="222" y="197"/>
                </a:lnTo>
                <a:lnTo>
                  <a:pt x="222" y="197"/>
                </a:lnTo>
                <a:lnTo>
                  <a:pt x="224" y="197"/>
                </a:lnTo>
                <a:lnTo>
                  <a:pt x="224" y="198"/>
                </a:lnTo>
                <a:lnTo>
                  <a:pt x="225" y="198"/>
                </a:lnTo>
                <a:lnTo>
                  <a:pt x="225" y="198"/>
                </a:lnTo>
                <a:lnTo>
                  <a:pt x="226" y="199"/>
                </a:lnTo>
                <a:lnTo>
                  <a:pt x="227" y="200"/>
                </a:lnTo>
                <a:lnTo>
                  <a:pt x="228" y="200"/>
                </a:lnTo>
                <a:lnTo>
                  <a:pt x="228" y="200"/>
                </a:lnTo>
                <a:lnTo>
                  <a:pt x="228" y="199"/>
                </a:lnTo>
                <a:lnTo>
                  <a:pt x="229" y="199"/>
                </a:lnTo>
                <a:lnTo>
                  <a:pt x="230" y="199"/>
                </a:lnTo>
                <a:lnTo>
                  <a:pt x="231" y="200"/>
                </a:lnTo>
                <a:lnTo>
                  <a:pt x="231" y="200"/>
                </a:lnTo>
                <a:lnTo>
                  <a:pt x="232" y="200"/>
                </a:lnTo>
                <a:lnTo>
                  <a:pt x="233" y="201"/>
                </a:lnTo>
                <a:lnTo>
                  <a:pt x="234" y="201"/>
                </a:lnTo>
                <a:lnTo>
                  <a:pt x="235" y="201"/>
                </a:lnTo>
                <a:lnTo>
                  <a:pt x="235" y="201"/>
                </a:lnTo>
                <a:lnTo>
                  <a:pt x="237" y="201"/>
                </a:lnTo>
                <a:lnTo>
                  <a:pt x="237" y="201"/>
                </a:lnTo>
                <a:lnTo>
                  <a:pt x="238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40" y="201"/>
                </a:lnTo>
                <a:lnTo>
                  <a:pt x="240" y="202"/>
                </a:lnTo>
                <a:lnTo>
                  <a:pt x="241" y="202"/>
                </a:lnTo>
                <a:lnTo>
                  <a:pt x="241" y="203"/>
                </a:lnTo>
                <a:lnTo>
                  <a:pt x="242" y="204"/>
                </a:lnTo>
                <a:lnTo>
                  <a:pt x="242" y="205"/>
                </a:lnTo>
                <a:lnTo>
                  <a:pt x="242" y="205"/>
                </a:lnTo>
                <a:lnTo>
                  <a:pt x="244" y="206"/>
                </a:lnTo>
                <a:lnTo>
                  <a:pt x="245" y="207"/>
                </a:lnTo>
                <a:lnTo>
                  <a:pt x="245" y="207"/>
                </a:lnTo>
                <a:lnTo>
                  <a:pt x="245" y="208"/>
                </a:lnTo>
                <a:lnTo>
                  <a:pt x="246" y="208"/>
                </a:lnTo>
                <a:lnTo>
                  <a:pt x="246" y="208"/>
                </a:lnTo>
                <a:lnTo>
                  <a:pt x="246" y="208"/>
                </a:lnTo>
                <a:lnTo>
                  <a:pt x="247" y="208"/>
                </a:lnTo>
                <a:lnTo>
                  <a:pt x="248" y="207"/>
                </a:lnTo>
                <a:lnTo>
                  <a:pt x="249" y="207"/>
                </a:lnTo>
                <a:lnTo>
                  <a:pt x="250" y="207"/>
                </a:lnTo>
                <a:lnTo>
                  <a:pt x="250" y="207"/>
                </a:lnTo>
                <a:lnTo>
                  <a:pt x="252" y="206"/>
                </a:lnTo>
                <a:lnTo>
                  <a:pt x="253" y="205"/>
                </a:lnTo>
                <a:lnTo>
                  <a:pt x="253" y="205"/>
                </a:lnTo>
                <a:lnTo>
                  <a:pt x="254" y="205"/>
                </a:lnTo>
                <a:lnTo>
                  <a:pt x="254" y="205"/>
                </a:lnTo>
                <a:lnTo>
                  <a:pt x="255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3"/>
                </a:lnTo>
                <a:lnTo>
                  <a:pt x="258" y="203"/>
                </a:lnTo>
                <a:lnTo>
                  <a:pt x="260" y="202"/>
                </a:lnTo>
                <a:lnTo>
                  <a:pt x="261" y="201"/>
                </a:lnTo>
                <a:lnTo>
                  <a:pt x="262" y="201"/>
                </a:lnTo>
                <a:lnTo>
                  <a:pt x="263" y="200"/>
                </a:lnTo>
                <a:lnTo>
                  <a:pt x="263" y="199"/>
                </a:lnTo>
                <a:lnTo>
                  <a:pt x="264" y="199"/>
                </a:lnTo>
                <a:lnTo>
                  <a:pt x="264" y="198"/>
                </a:lnTo>
                <a:lnTo>
                  <a:pt x="265" y="198"/>
                </a:lnTo>
                <a:lnTo>
                  <a:pt x="266" y="198"/>
                </a:lnTo>
                <a:lnTo>
                  <a:pt x="266" y="197"/>
                </a:lnTo>
                <a:lnTo>
                  <a:pt x="267" y="197"/>
                </a:lnTo>
                <a:lnTo>
                  <a:pt x="268" y="196"/>
                </a:lnTo>
                <a:lnTo>
                  <a:pt x="270" y="195"/>
                </a:lnTo>
                <a:lnTo>
                  <a:pt x="271" y="195"/>
                </a:lnTo>
                <a:lnTo>
                  <a:pt x="272" y="194"/>
                </a:lnTo>
                <a:lnTo>
                  <a:pt x="273" y="194"/>
                </a:lnTo>
                <a:lnTo>
                  <a:pt x="275" y="194"/>
                </a:lnTo>
                <a:lnTo>
                  <a:pt x="276" y="195"/>
                </a:lnTo>
                <a:lnTo>
                  <a:pt x="277" y="196"/>
                </a:lnTo>
                <a:lnTo>
                  <a:pt x="278" y="196"/>
                </a:lnTo>
                <a:lnTo>
                  <a:pt x="279" y="197"/>
                </a:lnTo>
                <a:lnTo>
                  <a:pt x="279" y="197"/>
                </a:lnTo>
                <a:lnTo>
                  <a:pt x="280" y="197"/>
                </a:lnTo>
                <a:lnTo>
                  <a:pt x="280" y="197"/>
                </a:lnTo>
                <a:lnTo>
                  <a:pt x="281" y="197"/>
                </a:lnTo>
                <a:lnTo>
                  <a:pt x="281" y="197"/>
                </a:lnTo>
                <a:lnTo>
                  <a:pt x="282" y="197"/>
                </a:lnTo>
                <a:lnTo>
                  <a:pt x="282" y="197"/>
                </a:lnTo>
                <a:lnTo>
                  <a:pt x="282" y="197"/>
                </a:lnTo>
                <a:lnTo>
                  <a:pt x="282" y="196"/>
                </a:lnTo>
                <a:lnTo>
                  <a:pt x="282" y="196"/>
                </a:lnTo>
                <a:lnTo>
                  <a:pt x="283" y="195"/>
                </a:lnTo>
                <a:lnTo>
                  <a:pt x="283" y="195"/>
                </a:lnTo>
                <a:lnTo>
                  <a:pt x="283" y="195"/>
                </a:lnTo>
                <a:lnTo>
                  <a:pt x="284" y="195"/>
                </a:lnTo>
                <a:lnTo>
                  <a:pt x="284" y="195"/>
                </a:lnTo>
                <a:lnTo>
                  <a:pt x="285" y="195"/>
                </a:lnTo>
                <a:lnTo>
                  <a:pt x="285" y="195"/>
                </a:lnTo>
                <a:lnTo>
                  <a:pt x="286" y="195"/>
                </a:lnTo>
                <a:lnTo>
                  <a:pt x="287" y="195"/>
                </a:lnTo>
                <a:lnTo>
                  <a:pt x="288" y="195"/>
                </a:lnTo>
                <a:lnTo>
                  <a:pt x="288" y="195"/>
                </a:lnTo>
                <a:lnTo>
                  <a:pt x="289" y="195"/>
                </a:lnTo>
                <a:lnTo>
                  <a:pt x="289" y="195"/>
                </a:lnTo>
                <a:lnTo>
                  <a:pt x="291" y="194"/>
                </a:lnTo>
                <a:lnTo>
                  <a:pt x="292" y="194"/>
                </a:lnTo>
                <a:lnTo>
                  <a:pt x="292" y="193"/>
                </a:lnTo>
                <a:lnTo>
                  <a:pt x="292" y="193"/>
                </a:lnTo>
                <a:lnTo>
                  <a:pt x="292" y="193"/>
                </a:lnTo>
                <a:lnTo>
                  <a:pt x="292" y="192"/>
                </a:lnTo>
                <a:lnTo>
                  <a:pt x="292" y="192"/>
                </a:lnTo>
                <a:lnTo>
                  <a:pt x="293" y="191"/>
                </a:lnTo>
                <a:lnTo>
                  <a:pt x="293" y="191"/>
                </a:lnTo>
                <a:lnTo>
                  <a:pt x="293" y="190"/>
                </a:lnTo>
                <a:lnTo>
                  <a:pt x="293" y="189"/>
                </a:lnTo>
                <a:lnTo>
                  <a:pt x="293" y="189"/>
                </a:lnTo>
                <a:lnTo>
                  <a:pt x="293" y="188"/>
                </a:lnTo>
                <a:lnTo>
                  <a:pt x="293" y="188"/>
                </a:lnTo>
                <a:lnTo>
                  <a:pt x="293" y="188"/>
                </a:lnTo>
                <a:lnTo>
                  <a:pt x="293" y="188"/>
                </a:lnTo>
                <a:lnTo>
                  <a:pt x="293" y="187"/>
                </a:lnTo>
                <a:lnTo>
                  <a:pt x="292" y="186"/>
                </a:lnTo>
                <a:lnTo>
                  <a:pt x="292" y="186"/>
                </a:lnTo>
                <a:lnTo>
                  <a:pt x="292" y="185"/>
                </a:lnTo>
                <a:lnTo>
                  <a:pt x="292" y="185"/>
                </a:lnTo>
                <a:lnTo>
                  <a:pt x="292" y="184"/>
                </a:lnTo>
                <a:lnTo>
                  <a:pt x="292" y="184"/>
                </a:lnTo>
                <a:lnTo>
                  <a:pt x="292" y="182"/>
                </a:lnTo>
                <a:lnTo>
                  <a:pt x="292" y="182"/>
                </a:lnTo>
                <a:lnTo>
                  <a:pt x="291" y="181"/>
                </a:lnTo>
                <a:lnTo>
                  <a:pt x="291" y="181"/>
                </a:lnTo>
                <a:lnTo>
                  <a:pt x="291" y="181"/>
                </a:lnTo>
                <a:lnTo>
                  <a:pt x="291" y="180"/>
                </a:lnTo>
                <a:lnTo>
                  <a:pt x="291" y="180"/>
                </a:lnTo>
                <a:lnTo>
                  <a:pt x="291" y="180"/>
                </a:lnTo>
                <a:lnTo>
                  <a:pt x="291" y="179"/>
                </a:lnTo>
                <a:lnTo>
                  <a:pt x="292" y="178"/>
                </a:lnTo>
                <a:lnTo>
                  <a:pt x="293" y="178"/>
                </a:lnTo>
                <a:lnTo>
                  <a:pt x="293" y="177"/>
                </a:lnTo>
                <a:lnTo>
                  <a:pt x="294" y="177"/>
                </a:lnTo>
                <a:lnTo>
                  <a:pt x="294" y="176"/>
                </a:lnTo>
                <a:lnTo>
                  <a:pt x="294" y="176"/>
                </a:lnTo>
                <a:lnTo>
                  <a:pt x="295" y="175"/>
                </a:lnTo>
                <a:lnTo>
                  <a:pt x="295" y="174"/>
                </a:lnTo>
                <a:lnTo>
                  <a:pt x="295" y="173"/>
                </a:lnTo>
                <a:lnTo>
                  <a:pt x="296" y="172"/>
                </a:lnTo>
                <a:lnTo>
                  <a:pt x="296" y="172"/>
                </a:lnTo>
                <a:lnTo>
                  <a:pt x="296" y="172"/>
                </a:lnTo>
                <a:lnTo>
                  <a:pt x="296" y="172"/>
                </a:lnTo>
                <a:lnTo>
                  <a:pt x="296" y="172"/>
                </a:lnTo>
                <a:lnTo>
                  <a:pt x="296" y="172"/>
                </a:lnTo>
                <a:lnTo>
                  <a:pt x="297" y="171"/>
                </a:lnTo>
                <a:lnTo>
                  <a:pt x="297" y="171"/>
                </a:lnTo>
                <a:lnTo>
                  <a:pt x="297" y="170"/>
                </a:lnTo>
                <a:lnTo>
                  <a:pt x="298" y="170"/>
                </a:lnTo>
                <a:lnTo>
                  <a:pt x="298" y="169"/>
                </a:lnTo>
                <a:lnTo>
                  <a:pt x="298" y="168"/>
                </a:lnTo>
                <a:lnTo>
                  <a:pt x="298" y="168"/>
                </a:lnTo>
                <a:lnTo>
                  <a:pt x="298" y="168"/>
                </a:lnTo>
                <a:lnTo>
                  <a:pt x="299" y="168"/>
                </a:lnTo>
                <a:lnTo>
                  <a:pt x="299" y="167"/>
                </a:lnTo>
                <a:lnTo>
                  <a:pt x="300" y="166"/>
                </a:lnTo>
                <a:lnTo>
                  <a:pt x="300" y="165"/>
                </a:lnTo>
                <a:lnTo>
                  <a:pt x="300" y="165"/>
                </a:lnTo>
                <a:lnTo>
                  <a:pt x="300" y="164"/>
                </a:lnTo>
                <a:lnTo>
                  <a:pt x="300" y="164"/>
                </a:lnTo>
                <a:lnTo>
                  <a:pt x="300" y="163"/>
                </a:lnTo>
                <a:lnTo>
                  <a:pt x="300" y="163"/>
                </a:lnTo>
                <a:lnTo>
                  <a:pt x="300" y="162"/>
                </a:lnTo>
                <a:lnTo>
                  <a:pt x="300" y="161"/>
                </a:lnTo>
                <a:lnTo>
                  <a:pt x="300" y="161"/>
                </a:lnTo>
                <a:lnTo>
                  <a:pt x="301" y="161"/>
                </a:lnTo>
                <a:lnTo>
                  <a:pt x="301" y="161"/>
                </a:lnTo>
                <a:lnTo>
                  <a:pt x="302" y="160"/>
                </a:lnTo>
                <a:lnTo>
                  <a:pt x="302" y="160"/>
                </a:lnTo>
                <a:lnTo>
                  <a:pt x="303" y="161"/>
                </a:lnTo>
                <a:lnTo>
                  <a:pt x="303" y="161"/>
                </a:lnTo>
                <a:lnTo>
                  <a:pt x="303" y="162"/>
                </a:lnTo>
                <a:lnTo>
                  <a:pt x="303" y="162"/>
                </a:lnTo>
                <a:lnTo>
                  <a:pt x="304" y="162"/>
                </a:lnTo>
                <a:lnTo>
                  <a:pt x="304" y="161"/>
                </a:lnTo>
                <a:lnTo>
                  <a:pt x="305" y="161"/>
                </a:lnTo>
                <a:lnTo>
                  <a:pt x="305" y="161"/>
                </a:lnTo>
                <a:lnTo>
                  <a:pt x="306" y="161"/>
                </a:lnTo>
                <a:lnTo>
                  <a:pt x="306" y="160"/>
                </a:lnTo>
                <a:lnTo>
                  <a:pt x="307" y="160"/>
                </a:lnTo>
                <a:lnTo>
                  <a:pt x="307" y="159"/>
                </a:lnTo>
                <a:lnTo>
                  <a:pt x="308" y="159"/>
                </a:lnTo>
                <a:lnTo>
                  <a:pt x="308" y="159"/>
                </a:lnTo>
                <a:lnTo>
                  <a:pt x="309" y="159"/>
                </a:lnTo>
                <a:lnTo>
                  <a:pt x="310" y="158"/>
                </a:lnTo>
                <a:lnTo>
                  <a:pt x="310" y="157"/>
                </a:lnTo>
                <a:lnTo>
                  <a:pt x="311" y="157"/>
                </a:lnTo>
                <a:lnTo>
                  <a:pt x="311" y="156"/>
                </a:lnTo>
                <a:lnTo>
                  <a:pt x="312" y="156"/>
                </a:lnTo>
                <a:lnTo>
                  <a:pt x="312" y="155"/>
                </a:lnTo>
                <a:lnTo>
                  <a:pt x="312" y="155"/>
                </a:lnTo>
                <a:lnTo>
                  <a:pt x="312" y="154"/>
                </a:lnTo>
                <a:lnTo>
                  <a:pt x="313" y="153"/>
                </a:lnTo>
                <a:lnTo>
                  <a:pt x="313" y="152"/>
                </a:lnTo>
                <a:lnTo>
                  <a:pt x="313" y="151"/>
                </a:lnTo>
                <a:lnTo>
                  <a:pt x="313" y="151"/>
                </a:lnTo>
                <a:lnTo>
                  <a:pt x="314" y="150"/>
                </a:lnTo>
                <a:lnTo>
                  <a:pt x="314" y="149"/>
                </a:lnTo>
                <a:lnTo>
                  <a:pt x="314" y="148"/>
                </a:lnTo>
                <a:lnTo>
                  <a:pt x="315" y="147"/>
                </a:lnTo>
                <a:lnTo>
                  <a:pt x="316" y="147"/>
                </a:lnTo>
                <a:lnTo>
                  <a:pt x="316" y="147"/>
                </a:lnTo>
                <a:lnTo>
                  <a:pt x="316" y="146"/>
                </a:lnTo>
                <a:lnTo>
                  <a:pt x="317" y="145"/>
                </a:lnTo>
                <a:lnTo>
                  <a:pt x="317" y="145"/>
                </a:lnTo>
                <a:lnTo>
                  <a:pt x="317" y="144"/>
                </a:lnTo>
                <a:lnTo>
                  <a:pt x="317" y="144"/>
                </a:lnTo>
                <a:lnTo>
                  <a:pt x="318" y="144"/>
                </a:lnTo>
                <a:lnTo>
                  <a:pt x="318" y="143"/>
                </a:lnTo>
                <a:lnTo>
                  <a:pt x="319" y="142"/>
                </a:lnTo>
                <a:lnTo>
                  <a:pt x="318" y="140"/>
                </a:lnTo>
                <a:lnTo>
                  <a:pt x="318" y="139"/>
                </a:lnTo>
                <a:lnTo>
                  <a:pt x="318" y="138"/>
                </a:lnTo>
                <a:lnTo>
                  <a:pt x="317" y="137"/>
                </a:lnTo>
                <a:lnTo>
                  <a:pt x="317" y="135"/>
                </a:lnTo>
                <a:lnTo>
                  <a:pt x="317" y="134"/>
                </a:lnTo>
                <a:lnTo>
                  <a:pt x="317" y="133"/>
                </a:lnTo>
                <a:lnTo>
                  <a:pt x="317" y="132"/>
                </a:lnTo>
                <a:lnTo>
                  <a:pt x="318" y="131"/>
                </a:lnTo>
                <a:lnTo>
                  <a:pt x="318" y="131"/>
                </a:lnTo>
                <a:lnTo>
                  <a:pt x="319" y="131"/>
                </a:lnTo>
                <a:lnTo>
                  <a:pt x="319" y="130"/>
                </a:lnTo>
                <a:lnTo>
                  <a:pt x="320" y="130"/>
                </a:lnTo>
                <a:lnTo>
                  <a:pt x="321" y="129"/>
                </a:lnTo>
                <a:lnTo>
                  <a:pt x="321" y="129"/>
                </a:lnTo>
                <a:lnTo>
                  <a:pt x="321" y="129"/>
                </a:lnTo>
                <a:lnTo>
                  <a:pt x="322" y="128"/>
                </a:lnTo>
                <a:lnTo>
                  <a:pt x="323" y="127"/>
                </a:lnTo>
                <a:lnTo>
                  <a:pt x="324" y="127"/>
                </a:lnTo>
                <a:lnTo>
                  <a:pt x="324" y="126"/>
                </a:lnTo>
                <a:lnTo>
                  <a:pt x="325" y="126"/>
                </a:lnTo>
                <a:lnTo>
                  <a:pt x="325" y="125"/>
                </a:lnTo>
                <a:lnTo>
                  <a:pt x="325" y="124"/>
                </a:lnTo>
                <a:lnTo>
                  <a:pt x="325" y="123"/>
                </a:lnTo>
                <a:lnTo>
                  <a:pt x="325" y="123"/>
                </a:lnTo>
                <a:lnTo>
                  <a:pt x="325" y="122"/>
                </a:lnTo>
                <a:lnTo>
                  <a:pt x="325" y="122"/>
                </a:lnTo>
                <a:lnTo>
                  <a:pt x="325" y="121"/>
                </a:lnTo>
                <a:lnTo>
                  <a:pt x="326" y="120"/>
                </a:lnTo>
                <a:lnTo>
                  <a:pt x="326" y="119"/>
                </a:lnTo>
                <a:lnTo>
                  <a:pt x="326" y="118"/>
                </a:lnTo>
                <a:lnTo>
                  <a:pt x="326" y="118"/>
                </a:lnTo>
                <a:lnTo>
                  <a:pt x="326" y="117"/>
                </a:lnTo>
                <a:lnTo>
                  <a:pt x="327" y="116"/>
                </a:lnTo>
                <a:lnTo>
                  <a:pt x="327" y="115"/>
                </a:lnTo>
                <a:lnTo>
                  <a:pt x="328" y="115"/>
                </a:lnTo>
                <a:lnTo>
                  <a:pt x="328" y="114"/>
                </a:lnTo>
                <a:lnTo>
                  <a:pt x="329" y="114"/>
                </a:lnTo>
                <a:lnTo>
                  <a:pt x="329" y="113"/>
                </a:lnTo>
                <a:lnTo>
                  <a:pt x="329" y="112"/>
                </a:lnTo>
                <a:lnTo>
                  <a:pt x="330" y="112"/>
                </a:lnTo>
                <a:lnTo>
                  <a:pt x="330" y="111"/>
                </a:lnTo>
                <a:lnTo>
                  <a:pt x="331" y="111"/>
                </a:lnTo>
                <a:lnTo>
                  <a:pt x="332" y="110"/>
                </a:lnTo>
                <a:lnTo>
                  <a:pt x="333" y="109"/>
                </a:lnTo>
                <a:lnTo>
                  <a:pt x="333" y="109"/>
                </a:lnTo>
                <a:lnTo>
                  <a:pt x="333" y="109"/>
                </a:lnTo>
                <a:lnTo>
                  <a:pt x="334" y="108"/>
                </a:lnTo>
                <a:lnTo>
                  <a:pt x="334" y="108"/>
                </a:lnTo>
                <a:lnTo>
                  <a:pt x="334" y="107"/>
                </a:lnTo>
                <a:lnTo>
                  <a:pt x="334" y="106"/>
                </a:lnTo>
                <a:lnTo>
                  <a:pt x="335" y="105"/>
                </a:lnTo>
                <a:lnTo>
                  <a:pt x="335" y="105"/>
                </a:lnTo>
                <a:lnTo>
                  <a:pt x="335" y="104"/>
                </a:lnTo>
                <a:lnTo>
                  <a:pt x="335" y="102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0"/>
                </a:lnTo>
                <a:lnTo>
                  <a:pt x="335" y="98"/>
                </a:lnTo>
                <a:lnTo>
                  <a:pt x="335" y="97"/>
                </a:lnTo>
                <a:lnTo>
                  <a:pt x="335" y="97"/>
                </a:lnTo>
                <a:lnTo>
                  <a:pt x="335" y="96"/>
                </a:lnTo>
                <a:lnTo>
                  <a:pt x="335" y="94"/>
                </a:lnTo>
                <a:lnTo>
                  <a:pt x="335" y="93"/>
                </a:lnTo>
                <a:lnTo>
                  <a:pt x="336" y="93"/>
                </a:lnTo>
                <a:lnTo>
                  <a:pt x="338" y="92"/>
                </a:lnTo>
                <a:lnTo>
                  <a:pt x="339" y="91"/>
                </a:lnTo>
                <a:lnTo>
                  <a:pt x="340" y="90"/>
                </a:lnTo>
                <a:lnTo>
                  <a:pt x="341" y="90"/>
                </a:lnTo>
                <a:lnTo>
                  <a:pt x="342" y="89"/>
                </a:lnTo>
                <a:lnTo>
                  <a:pt x="343" y="89"/>
                </a:lnTo>
                <a:lnTo>
                  <a:pt x="345" y="88"/>
                </a:lnTo>
                <a:lnTo>
                  <a:pt x="346" y="88"/>
                </a:lnTo>
                <a:lnTo>
                  <a:pt x="346" y="87"/>
                </a:lnTo>
                <a:lnTo>
                  <a:pt x="347" y="86"/>
                </a:lnTo>
                <a:lnTo>
                  <a:pt x="348" y="85"/>
                </a:lnTo>
                <a:lnTo>
                  <a:pt x="349" y="84"/>
                </a:lnTo>
                <a:lnTo>
                  <a:pt x="350" y="83"/>
                </a:lnTo>
                <a:lnTo>
                  <a:pt x="352" y="82"/>
                </a:lnTo>
                <a:lnTo>
                  <a:pt x="353" y="81"/>
                </a:lnTo>
                <a:lnTo>
                  <a:pt x="354" y="80"/>
                </a:lnTo>
                <a:lnTo>
                  <a:pt x="355" y="78"/>
                </a:lnTo>
                <a:lnTo>
                  <a:pt x="357" y="76"/>
                </a:lnTo>
                <a:lnTo>
                  <a:pt x="357" y="76"/>
                </a:lnTo>
                <a:lnTo>
                  <a:pt x="357" y="74"/>
                </a:lnTo>
                <a:lnTo>
                  <a:pt x="357" y="72"/>
                </a:lnTo>
                <a:lnTo>
                  <a:pt x="356" y="71"/>
                </a:lnTo>
                <a:lnTo>
                  <a:pt x="356" y="69"/>
                </a:lnTo>
                <a:lnTo>
                  <a:pt x="355" y="67"/>
                </a:lnTo>
                <a:lnTo>
                  <a:pt x="356" y="64"/>
                </a:lnTo>
                <a:lnTo>
                  <a:pt x="357" y="62"/>
                </a:lnTo>
                <a:lnTo>
                  <a:pt x="357" y="61"/>
                </a:lnTo>
                <a:lnTo>
                  <a:pt x="359" y="60"/>
                </a:lnTo>
                <a:lnTo>
                  <a:pt x="361" y="60"/>
                </a:lnTo>
                <a:lnTo>
                  <a:pt x="362" y="59"/>
                </a:lnTo>
                <a:lnTo>
                  <a:pt x="363" y="59"/>
                </a:lnTo>
                <a:lnTo>
                  <a:pt x="364" y="59"/>
                </a:lnTo>
                <a:lnTo>
                  <a:pt x="367" y="58"/>
                </a:lnTo>
                <a:lnTo>
                  <a:pt x="369" y="58"/>
                </a:lnTo>
                <a:lnTo>
                  <a:pt x="370" y="58"/>
                </a:lnTo>
                <a:lnTo>
                  <a:pt x="371" y="57"/>
                </a:lnTo>
                <a:lnTo>
                  <a:pt x="371" y="56"/>
                </a:lnTo>
                <a:lnTo>
                  <a:pt x="372" y="55"/>
                </a:lnTo>
                <a:lnTo>
                  <a:pt x="373" y="55"/>
                </a:lnTo>
                <a:lnTo>
                  <a:pt x="374" y="55"/>
                </a:lnTo>
                <a:lnTo>
                  <a:pt x="375" y="55"/>
                </a:lnTo>
                <a:lnTo>
                  <a:pt x="375" y="55"/>
                </a:lnTo>
                <a:lnTo>
                  <a:pt x="376" y="54"/>
                </a:lnTo>
                <a:lnTo>
                  <a:pt x="378" y="55"/>
                </a:lnTo>
                <a:lnTo>
                  <a:pt x="378" y="55"/>
                </a:lnTo>
                <a:lnTo>
                  <a:pt x="378" y="55"/>
                </a:lnTo>
                <a:lnTo>
                  <a:pt x="379" y="54"/>
                </a:lnTo>
                <a:lnTo>
                  <a:pt x="379" y="54"/>
                </a:lnTo>
                <a:lnTo>
                  <a:pt x="380" y="54"/>
                </a:lnTo>
                <a:lnTo>
                  <a:pt x="380" y="54"/>
                </a:lnTo>
                <a:lnTo>
                  <a:pt x="381" y="53"/>
                </a:lnTo>
                <a:lnTo>
                  <a:pt x="381" y="53"/>
                </a:lnTo>
                <a:lnTo>
                  <a:pt x="382" y="53"/>
                </a:lnTo>
                <a:lnTo>
                  <a:pt x="382" y="53"/>
                </a:lnTo>
                <a:lnTo>
                  <a:pt x="383" y="53"/>
                </a:lnTo>
                <a:lnTo>
                  <a:pt x="383" y="53"/>
                </a:lnTo>
                <a:lnTo>
                  <a:pt x="383" y="53"/>
                </a:lnTo>
                <a:lnTo>
                  <a:pt x="384" y="53"/>
                </a:lnTo>
                <a:lnTo>
                  <a:pt x="384" y="53"/>
                </a:lnTo>
                <a:lnTo>
                  <a:pt x="385" y="53"/>
                </a:lnTo>
                <a:lnTo>
                  <a:pt x="385" y="52"/>
                </a:lnTo>
                <a:lnTo>
                  <a:pt x="386" y="52"/>
                </a:lnTo>
                <a:lnTo>
                  <a:pt x="386" y="52"/>
                </a:lnTo>
                <a:lnTo>
                  <a:pt x="387" y="52"/>
                </a:lnTo>
                <a:lnTo>
                  <a:pt x="387" y="52"/>
                </a:lnTo>
                <a:lnTo>
                  <a:pt x="388" y="51"/>
                </a:lnTo>
                <a:lnTo>
                  <a:pt x="388" y="51"/>
                </a:lnTo>
                <a:lnTo>
                  <a:pt x="389" y="51"/>
                </a:lnTo>
                <a:lnTo>
                  <a:pt x="389" y="51"/>
                </a:lnTo>
                <a:lnTo>
                  <a:pt x="390" y="51"/>
                </a:lnTo>
                <a:lnTo>
                  <a:pt x="390" y="50"/>
                </a:lnTo>
                <a:lnTo>
                  <a:pt x="391" y="50"/>
                </a:lnTo>
                <a:lnTo>
                  <a:pt x="392" y="50"/>
                </a:lnTo>
                <a:lnTo>
                  <a:pt x="392" y="50"/>
                </a:lnTo>
                <a:lnTo>
                  <a:pt x="393" y="49"/>
                </a:lnTo>
                <a:lnTo>
                  <a:pt x="393" y="49"/>
                </a:lnTo>
                <a:lnTo>
                  <a:pt x="394" y="48"/>
                </a:lnTo>
                <a:lnTo>
                  <a:pt x="395" y="47"/>
                </a:lnTo>
                <a:lnTo>
                  <a:pt x="395" y="45"/>
                </a:lnTo>
                <a:lnTo>
                  <a:pt x="396" y="44"/>
                </a:lnTo>
                <a:lnTo>
                  <a:pt x="396" y="43"/>
                </a:lnTo>
                <a:lnTo>
                  <a:pt x="397" y="42"/>
                </a:lnTo>
                <a:lnTo>
                  <a:pt x="398" y="41"/>
                </a:lnTo>
                <a:lnTo>
                  <a:pt x="399" y="40"/>
                </a:lnTo>
                <a:lnTo>
                  <a:pt x="400" y="39"/>
                </a:lnTo>
                <a:lnTo>
                  <a:pt x="400" y="39"/>
                </a:lnTo>
                <a:lnTo>
                  <a:pt x="400" y="39"/>
                </a:lnTo>
                <a:lnTo>
                  <a:pt x="400" y="38"/>
                </a:lnTo>
                <a:lnTo>
                  <a:pt x="400" y="37"/>
                </a:lnTo>
                <a:lnTo>
                  <a:pt x="400" y="36"/>
                </a:lnTo>
                <a:lnTo>
                  <a:pt x="401" y="35"/>
                </a:lnTo>
                <a:lnTo>
                  <a:pt x="402" y="34"/>
                </a:lnTo>
                <a:lnTo>
                  <a:pt x="402" y="34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3" y="32"/>
                </a:lnTo>
                <a:lnTo>
                  <a:pt x="404" y="31"/>
                </a:lnTo>
                <a:lnTo>
                  <a:pt x="403" y="30"/>
                </a:lnTo>
                <a:lnTo>
                  <a:pt x="403" y="29"/>
                </a:lnTo>
                <a:lnTo>
                  <a:pt x="402" y="27"/>
                </a:lnTo>
                <a:lnTo>
                  <a:pt x="402" y="26"/>
                </a:lnTo>
                <a:lnTo>
                  <a:pt x="401" y="25"/>
                </a:lnTo>
                <a:lnTo>
                  <a:pt x="400" y="24"/>
                </a:lnTo>
                <a:lnTo>
                  <a:pt x="400" y="24"/>
                </a:lnTo>
                <a:lnTo>
                  <a:pt x="399" y="23"/>
                </a:lnTo>
                <a:lnTo>
                  <a:pt x="399" y="23"/>
                </a:lnTo>
                <a:lnTo>
                  <a:pt x="399" y="22"/>
                </a:lnTo>
                <a:lnTo>
                  <a:pt x="398" y="22"/>
                </a:lnTo>
                <a:lnTo>
                  <a:pt x="398" y="22"/>
                </a:lnTo>
                <a:lnTo>
                  <a:pt x="397" y="21"/>
                </a:lnTo>
                <a:lnTo>
                  <a:pt x="397" y="20"/>
                </a:lnTo>
                <a:lnTo>
                  <a:pt x="397" y="20"/>
                </a:lnTo>
                <a:lnTo>
                  <a:pt x="398" y="19"/>
                </a:lnTo>
                <a:lnTo>
                  <a:pt x="398" y="18"/>
                </a:lnTo>
                <a:lnTo>
                  <a:pt x="398" y="18"/>
                </a:lnTo>
                <a:lnTo>
                  <a:pt x="399" y="18"/>
                </a:lnTo>
                <a:lnTo>
                  <a:pt x="400" y="17"/>
                </a:lnTo>
                <a:lnTo>
                  <a:pt x="400" y="17"/>
                </a:lnTo>
                <a:lnTo>
                  <a:pt x="400" y="17"/>
                </a:lnTo>
                <a:lnTo>
                  <a:pt x="400" y="17"/>
                </a:lnTo>
                <a:lnTo>
                  <a:pt x="401" y="17"/>
                </a:lnTo>
                <a:lnTo>
                  <a:pt x="401" y="17"/>
                </a:lnTo>
                <a:lnTo>
                  <a:pt x="402" y="18"/>
                </a:lnTo>
                <a:lnTo>
                  <a:pt x="402" y="18"/>
                </a:lnTo>
                <a:lnTo>
                  <a:pt x="402" y="18"/>
                </a:lnTo>
                <a:lnTo>
                  <a:pt x="403" y="18"/>
                </a:lnTo>
                <a:lnTo>
                  <a:pt x="404" y="18"/>
                </a:lnTo>
                <a:lnTo>
                  <a:pt x="404" y="18"/>
                </a:lnTo>
                <a:lnTo>
                  <a:pt x="405" y="18"/>
                </a:lnTo>
                <a:lnTo>
                  <a:pt x="405" y="18"/>
                </a:lnTo>
                <a:lnTo>
                  <a:pt x="406" y="18"/>
                </a:lnTo>
                <a:lnTo>
                  <a:pt x="406" y="18"/>
                </a:lnTo>
                <a:lnTo>
                  <a:pt x="407" y="18"/>
                </a:lnTo>
                <a:lnTo>
                  <a:pt x="407" y="18"/>
                </a:lnTo>
                <a:lnTo>
                  <a:pt x="408" y="18"/>
                </a:lnTo>
                <a:lnTo>
                  <a:pt x="408" y="18"/>
                </a:lnTo>
                <a:lnTo>
                  <a:pt x="409" y="18"/>
                </a:lnTo>
                <a:lnTo>
                  <a:pt x="409" y="18"/>
                </a:lnTo>
                <a:lnTo>
                  <a:pt x="410" y="18"/>
                </a:lnTo>
                <a:lnTo>
                  <a:pt x="410" y="18"/>
                </a:lnTo>
                <a:lnTo>
                  <a:pt x="410" y="18"/>
                </a:lnTo>
                <a:lnTo>
                  <a:pt x="411" y="18"/>
                </a:lnTo>
                <a:lnTo>
                  <a:pt x="411" y="18"/>
                </a:lnTo>
                <a:lnTo>
                  <a:pt x="412" y="18"/>
                </a:lnTo>
                <a:lnTo>
                  <a:pt x="412" y="17"/>
                </a:lnTo>
                <a:lnTo>
                  <a:pt x="411" y="17"/>
                </a:lnTo>
                <a:lnTo>
                  <a:pt x="411" y="17"/>
                </a:lnTo>
                <a:lnTo>
                  <a:pt x="412" y="16"/>
                </a:lnTo>
                <a:lnTo>
                  <a:pt x="412" y="16"/>
                </a:lnTo>
                <a:lnTo>
                  <a:pt x="412" y="16"/>
                </a:lnTo>
                <a:lnTo>
                  <a:pt x="412" y="16"/>
                </a:lnTo>
                <a:lnTo>
                  <a:pt x="413" y="16"/>
                </a:lnTo>
                <a:lnTo>
                  <a:pt x="413" y="15"/>
                </a:lnTo>
                <a:lnTo>
                  <a:pt x="413" y="15"/>
                </a:lnTo>
                <a:lnTo>
                  <a:pt x="412" y="15"/>
                </a:lnTo>
                <a:lnTo>
                  <a:pt x="412" y="14"/>
                </a:lnTo>
                <a:lnTo>
                  <a:pt x="412" y="14"/>
                </a:lnTo>
                <a:lnTo>
                  <a:pt x="412" y="13"/>
                </a:lnTo>
                <a:lnTo>
                  <a:pt x="412" y="12"/>
                </a:lnTo>
                <a:lnTo>
                  <a:pt x="412" y="12"/>
                </a:lnTo>
                <a:lnTo>
                  <a:pt x="412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1"/>
                </a:lnTo>
                <a:lnTo>
                  <a:pt x="414" y="11"/>
                </a:lnTo>
                <a:lnTo>
                  <a:pt x="414" y="11"/>
                </a:lnTo>
                <a:lnTo>
                  <a:pt x="414" y="11"/>
                </a:lnTo>
                <a:lnTo>
                  <a:pt x="414" y="11"/>
                </a:lnTo>
                <a:lnTo>
                  <a:pt x="415" y="11"/>
                </a:lnTo>
                <a:lnTo>
                  <a:pt x="415" y="11"/>
                </a:lnTo>
                <a:lnTo>
                  <a:pt x="416" y="11"/>
                </a:lnTo>
                <a:lnTo>
                  <a:pt x="416" y="10"/>
                </a:lnTo>
                <a:lnTo>
                  <a:pt x="416" y="10"/>
                </a:lnTo>
                <a:lnTo>
                  <a:pt x="417" y="10"/>
                </a:lnTo>
                <a:lnTo>
                  <a:pt x="417" y="10"/>
                </a:lnTo>
                <a:lnTo>
                  <a:pt x="416" y="9"/>
                </a:lnTo>
                <a:lnTo>
                  <a:pt x="417" y="9"/>
                </a:lnTo>
                <a:lnTo>
                  <a:pt x="417" y="9"/>
                </a:lnTo>
                <a:lnTo>
                  <a:pt x="417" y="9"/>
                </a:lnTo>
                <a:lnTo>
                  <a:pt x="418" y="9"/>
                </a:lnTo>
                <a:lnTo>
                  <a:pt x="418" y="9"/>
                </a:lnTo>
                <a:lnTo>
                  <a:pt x="419" y="9"/>
                </a:lnTo>
                <a:lnTo>
                  <a:pt x="419" y="8"/>
                </a:lnTo>
                <a:lnTo>
                  <a:pt x="419" y="8"/>
                </a:lnTo>
                <a:lnTo>
                  <a:pt x="419" y="7"/>
                </a:lnTo>
                <a:lnTo>
                  <a:pt x="419" y="7"/>
                </a:lnTo>
                <a:lnTo>
                  <a:pt x="418" y="7"/>
                </a:lnTo>
                <a:lnTo>
                  <a:pt x="418" y="7"/>
                </a:lnTo>
                <a:lnTo>
                  <a:pt x="417" y="7"/>
                </a:lnTo>
                <a:lnTo>
                  <a:pt x="417" y="7"/>
                </a:lnTo>
                <a:lnTo>
                  <a:pt x="417" y="7"/>
                </a:lnTo>
                <a:lnTo>
                  <a:pt x="416" y="7"/>
                </a:lnTo>
                <a:lnTo>
                  <a:pt x="416" y="8"/>
                </a:lnTo>
                <a:lnTo>
                  <a:pt x="416" y="8"/>
                </a:lnTo>
                <a:lnTo>
                  <a:pt x="415" y="8"/>
                </a:lnTo>
                <a:lnTo>
                  <a:pt x="415" y="7"/>
                </a:lnTo>
                <a:lnTo>
                  <a:pt x="415" y="7"/>
                </a:lnTo>
                <a:lnTo>
                  <a:pt x="415" y="6"/>
                </a:lnTo>
                <a:lnTo>
                  <a:pt x="416" y="6"/>
                </a:lnTo>
                <a:lnTo>
                  <a:pt x="416" y="6"/>
                </a:lnTo>
                <a:lnTo>
                  <a:pt x="416" y="5"/>
                </a:lnTo>
                <a:lnTo>
                  <a:pt x="415" y="5"/>
                </a:lnTo>
                <a:lnTo>
                  <a:pt x="415" y="5"/>
                </a:lnTo>
                <a:lnTo>
                  <a:pt x="415" y="4"/>
                </a:lnTo>
                <a:lnTo>
                  <a:pt x="415" y="4"/>
                </a:lnTo>
                <a:lnTo>
                  <a:pt x="415" y="4"/>
                </a:lnTo>
                <a:lnTo>
                  <a:pt x="415" y="3"/>
                </a:lnTo>
                <a:lnTo>
                  <a:pt x="416" y="3"/>
                </a:lnTo>
                <a:lnTo>
                  <a:pt x="416" y="3"/>
                </a:lnTo>
                <a:lnTo>
                  <a:pt x="416" y="3"/>
                </a:lnTo>
                <a:lnTo>
                  <a:pt x="416" y="2"/>
                </a:lnTo>
                <a:lnTo>
                  <a:pt x="416" y="2"/>
                </a:lnTo>
                <a:lnTo>
                  <a:pt x="416" y="2"/>
                </a:lnTo>
                <a:lnTo>
                  <a:pt x="416" y="2"/>
                </a:lnTo>
                <a:lnTo>
                  <a:pt x="417" y="2"/>
                </a:lnTo>
                <a:lnTo>
                  <a:pt x="417" y="1"/>
                </a:lnTo>
                <a:lnTo>
                  <a:pt x="417" y="1"/>
                </a:lnTo>
                <a:lnTo>
                  <a:pt x="418" y="1"/>
                </a:lnTo>
                <a:lnTo>
                  <a:pt x="418" y="1"/>
                </a:lnTo>
                <a:lnTo>
                  <a:pt x="418" y="1"/>
                </a:lnTo>
                <a:lnTo>
                  <a:pt x="418" y="1"/>
                </a:lnTo>
                <a:lnTo>
                  <a:pt x="419" y="0"/>
                </a:lnTo>
                <a:lnTo>
                  <a:pt x="419" y="0"/>
                </a:lnTo>
                <a:lnTo>
                  <a:pt x="420" y="0"/>
                </a:lnTo>
                <a:lnTo>
                  <a:pt x="420" y="0"/>
                </a:lnTo>
                <a:lnTo>
                  <a:pt x="421" y="0"/>
                </a:lnTo>
                <a:lnTo>
                  <a:pt x="421" y="0"/>
                </a:lnTo>
                <a:lnTo>
                  <a:pt x="421" y="0"/>
                </a:lnTo>
                <a:lnTo>
                  <a:pt x="421" y="0"/>
                </a:lnTo>
                <a:close/>
              </a:path>
            </a:pathLst>
          </a:custGeom>
          <a:solidFill>
            <a:srgbClr val="90843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48" name="Freeform 135"/>
          <p:cNvSpPr>
            <a:spLocks/>
          </p:cNvSpPr>
          <p:nvPr/>
        </p:nvSpPr>
        <p:spPr bwMode="auto">
          <a:xfrm>
            <a:off x="4324568" y="4060320"/>
            <a:ext cx="1514559" cy="662170"/>
          </a:xfrm>
          <a:custGeom>
            <a:avLst/>
            <a:gdLst>
              <a:gd name="T0" fmla="*/ 258 w 882"/>
              <a:gd name="T1" fmla="*/ 32 h 418"/>
              <a:gd name="T2" fmla="*/ 289 w 882"/>
              <a:gd name="T3" fmla="*/ 60 h 418"/>
              <a:gd name="T4" fmla="*/ 311 w 882"/>
              <a:gd name="T5" fmla="*/ 85 h 418"/>
              <a:gd name="T6" fmla="*/ 338 w 882"/>
              <a:gd name="T7" fmla="*/ 108 h 418"/>
              <a:gd name="T8" fmla="*/ 366 w 882"/>
              <a:gd name="T9" fmla="*/ 123 h 418"/>
              <a:gd name="T10" fmla="*/ 332 w 882"/>
              <a:gd name="T11" fmla="*/ 154 h 418"/>
              <a:gd name="T12" fmla="*/ 325 w 882"/>
              <a:gd name="T13" fmla="*/ 204 h 418"/>
              <a:gd name="T14" fmla="*/ 364 w 882"/>
              <a:gd name="T15" fmla="*/ 229 h 418"/>
              <a:gd name="T16" fmla="*/ 408 w 882"/>
              <a:gd name="T17" fmla="*/ 246 h 418"/>
              <a:gd name="T18" fmla="*/ 467 w 882"/>
              <a:gd name="T19" fmla="*/ 236 h 418"/>
              <a:gd name="T20" fmla="*/ 508 w 882"/>
              <a:gd name="T21" fmla="*/ 233 h 418"/>
              <a:gd name="T22" fmla="*/ 534 w 882"/>
              <a:gd name="T23" fmla="*/ 213 h 418"/>
              <a:gd name="T24" fmla="*/ 558 w 882"/>
              <a:gd name="T25" fmla="*/ 228 h 418"/>
              <a:gd name="T26" fmla="*/ 586 w 882"/>
              <a:gd name="T27" fmla="*/ 209 h 418"/>
              <a:gd name="T28" fmla="*/ 614 w 882"/>
              <a:gd name="T29" fmla="*/ 199 h 418"/>
              <a:gd name="T30" fmla="*/ 643 w 882"/>
              <a:gd name="T31" fmla="*/ 199 h 418"/>
              <a:gd name="T32" fmla="*/ 686 w 882"/>
              <a:gd name="T33" fmla="*/ 187 h 418"/>
              <a:gd name="T34" fmla="*/ 712 w 882"/>
              <a:gd name="T35" fmla="*/ 184 h 418"/>
              <a:gd name="T36" fmla="*/ 748 w 882"/>
              <a:gd name="T37" fmla="*/ 164 h 418"/>
              <a:gd name="T38" fmla="*/ 786 w 882"/>
              <a:gd name="T39" fmla="*/ 157 h 418"/>
              <a:gd name="T40" fmla="*/ 836 w 882"/>
              <a:gd name="T41" fmla="*/ 158 h 418"/>
              <a:gd name="T42" fmla="*/ 877 w 882"/>
              <a:gd name="T43" fmla="*/ 177 h 418"/>
              <a:gd name="T44" fmla="*/ 839 w 882"/>
              <a:gd name="T45" fmla="*/ 218 h 418"/>
              <a:gd name="T46" fmla="*/ 800 w 882"/>
              <a:gd name="T47" fmla="*/ 248 h 418"/>
              <a:gd name="T48" fmla="*/ 763 w 882"/>
              <a:gd name="T49" fmla="*/ 233 h 418"/>
              <a:gd name="T50" fmla="*/ 722 w 882"/>
              <a:gd name="T51" fmla="*/ 243 h 418"/>
              <a:gd name="T52" fmla="*/ 689 w 882"/>
              <a:gd name="T53" fmla="*/ 270 h 418"/>
              <a:gd name="T54" fmla="*/ 639 w 882"/>
              <a:gd name="T55" fmla="*/ 262 h 418"/>
              <a:gd name="T56" fmla="*/ 593 w 882"/>
              <a:gd name="T57" fmla="*/ 252 h 418"/>
              <a:gd name="T58" fmla="*/ 555 w 882"/>
              <a:gd name="T59" fmla="*/ 271 h 418"/>
              <a:gd name="T60" fmla="*/ 535 w 882"/>
              <a:gd name="T61" fmla="*/ 294 h 418"/>
              <a:gd name="T62" fmla="*/ 505 w 882"/>
              <a:gd name="T63" fmla="*/ 281 h 418"/>
              <a:gd name="T64" fmla="*/ 479 w 882"/>
              <a:gd name="T65" fmla="*/ 304 h 418"/>
              <a:gd name="T66" fmla="*/ 445 w 882"/>
              <a:gd name="T67" fmla="*/ 335 h 418"/>
              <a:gd name="T68" fmla="*/ 420 w 882"/>
              <a:gd name="T69" fmla="*/ 370 h 418"/>
              <a:gd name="T70" fmla="*/ 447 w 882"/>
              <a:gd name="T71" fmla="*/ 412 h 418"/>
              <a:gd name="T72" fmla="*/ 405 w 882"/>
              <a:gd name="T73" fmla="*/ 407 h 418"/>
              <a:gd name="T74" fmla="*/ 366 w 882"/>
              <a:gd name="T75" fmla="*/ 398 h 418"/>
              <a:gd name="T76" fmla="*/ 314 w 882"/>
              <a:gd name="T77" fmla="*/ 383 h 418"/>
              <a:gd name="T78" fmla="*/ 267 w 882"/>
              <a:gd name="T79" fmla="*/ 358 h 418"/>
              <a:gd name="T80" fmla="*/ 222 w 882"/>
              <a:gd name="T81" fmla="*/ 370 h 418"/>
              <a:gd name="T82" fmla="*/ 198 w 882"/>
              <a:gd name="T83" fmla="*/ 349 h 418"/>
              <a:gd name="T84" fmla="*/ 182 w 882"/>
              <a:gd name="T85" fmla="*/ 320 h 418"/>
              <a:gd name="T86" fmla="*/ 154 w 882"/>
              <a:gd name="T87" fmla="*/ 315 h 418"/>
              <a:gd name="T88" fmla="*/ 138 w 882"/>
              <a:gd name="T89" fmla="*/ 330 h 418"/>
              <a:gd name="T90" fmla="*/ 99 w 882"/>
              <a:gd name="T91" fmla="*/ 335 h 418"/>
              <a:gd name="T92" fmla="*/ 75 w 882"/>
              <a:gd name="T93" fmla="*/ 357 h 418"/>
              <a:gd name="T94" fmla="*/ 40 w 882"/>
              <a:gd name="T95" fmla="*/ 342 h 418"/>
              <a:gd name="T96" fmla="*/ 6 w 882"/>
              <a:gd name="T97" fmla="*/ 326 h 418"/>
              <a:gd name="T98" fmla="*/ 55 w 882"/>
              <a:gd name="T99" fmla="*/ 303 h 418"/>
              <a:gd name="T100" fmla="*/ 59 w 882"/>
              <a:gd name="T101" fmla="*/ 246 h 418"/>
              <a:gd name="T102" fmla="*/ 101 w 882"/>
              <a:gd name="T103" fmla="*/ 222 h 418"/>
              <a:gd name="T104" fmla="*/ 96 w 882"/>
              <a:gd name="T105" fmla="*/ 185 h 418"/>
              <a:gd name="T106" fmla="*/ 114 w 882"/>
              <a:gd name="T107" fmla="*/ 157 h 418"/>
              <a:gd name="T108" fmla="*/ 101 w 882"/>
              <a:gd name="T109" fmla="*/ 131 h 418"/>
              <a:gd name="T110" fmla="*/ 102 w 882"/>
              <a:gd name="T111" fmla="*/ 102 h 418"/>
              <a:gd name="T112" fmla="*/ 117 w 882"/>
              <a:gd name="T113" fmla="*/ 69 h 418"/>
              <a:gd name="T114" fmla="*/ 147 w 882"/>
              <a:gd name="T115" fmla="*/ 71 h 418"/>
              <a:gd name="T116" fmla="*/ 178 w 882"/>
              <a:gd name="T117" fmla="*/ 82 h 418"/>
              <a:gd name="T118" fmla="*/ 212 w 882"/>
              <a:gd name="T119" fmla="*/ 106 h 418"/>
              <a:gd name="T120" fmla="*/ 227 w 882"/>
              <a:gd name="T121" fmla="*/ 90 h 418"/>
              <a:gd name="T122" fmla="*/ 202 w 882"/>
              <a:gd name="T123" fmla="*/ 60 h 418"/>
              <a:gd name="T124" fmla="*/ 201 w 882"/>
              <a:gd name="T125" fmla="*/ 18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2" h="418">
                <a:moveTo>
                  <a:pt x="224" y="6"/>
                </a:moveTo>
                <a:lnTo>
                  <a:pt x="225" y="6"/>
                </a:lnTo>
                <a:lnTo>
                  <a:pt x="225" y="7"/>
                </a:lnTo>
                <a:lnTo>
                  <a:pt x="225" y="7"/>
                </a:lnTo>
                <a:lnTo>
                  <a:pt x="225" y="7"/>
                </a:lnTo>
                <a:lnTo>
                  <a:pt x="225" y="8"/>
                </a:lnTo>
                <a:lnTo>
                  <a:pt x="226" y="8"/>
                </a:lnTo>
                <a:lnTo>
                  <a:pt x="226" y="8"/>
                </a:lnTo>
                <a:lnTo>
                  <a:pt x="226" y="8"/>
                </a:lnTo>
                <a:lnTo>
                  <a:pt x="226" y="9"/>
                </a:lnTo>
                <a:lnTo>
                  <a:pt x="226" y="9"/>
                </a:lnTo>
                <a:lnTo>
                  <a:pt x="226" y="9"/>
                </a:lnTo>
                <a:lnTo>
                  <a:pt x="226" y="10"/>
                </a:lnTo>
                <a:lnTo>
                  <a:pt x="227" y="10"/>
                </a:lnTo>
                <a:lnTo>
                  <a:pt x="227" y="10"/>
                </a:lnTo>
                <a:lnTo>
                  <a:pt x="227" y="10"/>
                </a:lnTo>
                <a:lnTo>
                  <a:pt x="228" y="10"/>
                </a:lnTo>
                <a:lnTo>
                  <a:pt x="228" y="11"/>
                </a:lnTo>
                <a:lnTo>
                  <a:pt x="228" y="11"/>
                </a:lnTo>
                <a:lnTo>
                  <a:pt x="229" y="11"/>
                </a:lnTo>
                <a:lnTo>
                  <a:pt x="229" y="12"/>
                </a:lnTo>
                <a:lnTo>
                  <a:pt x="230" y="12"/>
                </a:lnTo>
                <a:lnTo>
                  <a:pt x="230" y="12"/>
                </a:lnTo>
                <a:lnTo>
                  <a:pt x="230" y="12"/>
                </a:lnTo>
                <a:lnTo>
                  <a:pt x="230" y="12"/>
                </a:lnTo>
                <a:lnTo>
                  <a:pt x="230" y="13"/>
                </a:lnTo>
                <a:lnTo>
                  <a:pt x="231" y="13"/>
                </a:lnTo>
                <a:lnTo>
                  <a:pt x="231" y="14"/>
                </a:lnTo>
                <a:lnTo>
                  <a:pt x="231" y="14"/>
                </a:lnTo>
                <a:lnTo>
                  <a:pt x="231" y="15"/>
                </a:lnTo>
                <a:lnTo>
                  <a:pt x="231" y="15"/>
                </a:lnTo>
                <a:lnTo>
                  <a:pt x="232" y="15"/>
                </a:lnTo>
                <a:lnTo>
                  <a:pt x="232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7"/>
                </a:lnTo>
                <a:lnTo>
                  <a:pt x="234" y="17"/>
                </a:lnTo>
                <a:lnTo>
                  <a:pt x="234" y="18"/>
                </a:lnTo>
                <a:lnTo>
                  <a:pt x="234" y="18"/>
                </a:lnTo>
                <a:lnTo>
                  <a:pt x="234" y="19"/>
                </a:lnTo>
                <a:lnTo>
                  <a:pt x="234" y="19"/>
                </a:lnTo>
                <a:lnTo>
                  <a:pt x="234" y="20"/>
                </a:lnTo>
                <a:lnTo>
                  <a:pt x="234" y="20"/>
                </a:lnTo>
                <a:lnTo>
                  <a:pt x="235" y="21"/>
                </a:lnTo>
                <a:lnTo>
                  <a:pt x="235" y="21"/>
                </a:lnTo>
                <a:lnTo>
                  <a:pt x="235" y="21"/>
                </a:lnTo>
                <a:lnTo>
                  <a:pt x="235" y="21"/>
                </a:lnTo>
                <a:lnTo>
                  <a:pt x="236" y="21"/>
                </a:lnTo>
                <a:lnTo>
                  <a:pt x="236" y="22"/>
                </a:lnTo>
                <a:lnTo>
                  <a:pt x="236" y="22"/>
                </a:lnTo>
                <a:lnTo>
                  <a:pt x="237" y="22"/>
                </a:lnTo>
                <a:lnTo>
                  <a:pt x="237" y="22"/>
                </a:lnTo>
                <a:lnTo>
                  <a:pt x="238" y="23"/>
                </a:lnTo>
                <a:lnTo>
                  <a:pt x="238" y="23"/>
                </a:lnTo>
                <a:lnTo>
                  <a:pt x="238" y="24"/>
                </a:lnTo>
                <a:lnTo>
                  <a:pt x="239" y="24"/>
                </a:lnTo>
                <a:lnTo>
                  <a:pt x="239" y="25"/>
                </a:lnTo>
                <a:lnTo>
                  <a:pt x="239" y="25"/>
                </a:lnTo>
                <a:lnTo>
                  <a:pt x="240" y="25"/>
                </a:lnTo>
                <a:lnTo>
                  <a:pt x="240" y="25"/>
                </a:lnTo>
                <a:lnTo>
                  <a:pt x="240" y="25"/>
                </a:lnTo>
                <a:lnTo>
                  <a:pt x="241" y="25"/>
                </a:lnTo>
                <a:lnTo>
                  <a:pt x="241" y="25"/>
                </a:lnTo>
                <a:lnTo>
                  <a:pt x="242" y="25"/>
                </a:lnTo>
                <a:lnTo>
                  <a:pt x="242" y="25"/>
                </a:lnTo>
                <a:lnTo>
                  <a:pt x="242" y="25"/>
                </a:lnTo>
                <a:lnTo>
                  <a:pt x="242" y="25"/>
                </a:lnTo>
                <a:lnTo>
                  <a:pt x="242" y="25"/>
                </a:lnTo>
                <a:lnTo>
                  <a:pt x="242" y="26"/>
                </a:lnTo>
                <a:lnTo>
                  <a:pt x="242" y="26"/>
                </a:lnTo>
                <a:lnTo>
                  <a:pt x="243" y="26"/>
                </a:lnTo>
                <a:lnTo>
                  <a:pt x="243" y="26"/>
                </a:lnTo>
                <a:lnTo>
                  <a:pt x="243" y="27"/>
                </a:lnTo>
                <a:lnTo>
                  <a:pt x="244" y="27"/>
                </a:lnTo>
                <a:lnTo>
                  <a:pt x="245" y="27"/>
                </a:lnTo>
                <a:lnTo>
                  <a:pt x="245" y="28"/>
                </a:lnTo>
                <a:lnTo>
                  <a:pt x="245" y="28"/>
                </a:lnTo>
                <a:lnTo>
                  <a:pt x="246" y="28"/>
                </a:lnTo>
                <a:lnTo>
                  <a:pt x="246" y="28"/>
                </a:lnTo>
                <a:lnTo>
                  <a:pt x="247" y="28"/>
                </a:lnTo>
                <a:lnTo>
                  <a:pt x="247" y="29"/>
                </a:lnTo>
                <a:lnTo>
                  <a:pt x="247" y="29"/>
                </a:lnTo>
                <a:lnTo>
                  <a:pt x="247" y="29"/>
                </a:lnTo>
                <a:lnTo>
                  <a:pt x="247" y="29"/>
                </a:lnTo>
                <a:lnTo>
                  <a:pt x="247" y="29"/>
                </a:lnTo>
                <a:lnTo>
                  <a:pt x="248" y="29"/>
                </a:lnTo>
                <a:lnTo>
                  <a:pt x="248" y="28"/>
                </a:lnTo>
                <a:lnTo>
                  <a:pt x="248" y="28"/>
                </a:lnTo>
                <a:lnTo>
                  <a:pt x="249" y="28"/>
                </a:lnTo>
                <a:lnTo>
                  <a:pt x="249" y="28"/>
                </a:lnTo>
                <a:lnTo>
                  <a:pt x="250" y="28"/>
                </a:lnTo>
                <a:lnTo>
                  <a:pt x="250" y="28"/>
                </a:lnTo>
                <a:lnTo>
                  <a:pt x="250" y="29"/>
                </a:lnTo>
                <a:lnTo>
                  <a:pt x="250" y="29"/>
                </a:lnTo>
                <a:lnTo>
                  <a:pt x="251" y="29"/>
                </a:lnTo>
                <a:lnTo>
                  <a:pt x="251" y="29"/>
                </a:lnTo>
                <a:lnTo>
                  <a:pt x="251" y="29"/>
                </a:lnTo>
                <a:lnTo>
                  <a:pt x="251" y="30"/>
                </a:lnTo>
                <a:lnTo>
                  <a:pt x="251" y="30"/>
                </a:lnTo>
                <a:lnTo>
                  <a:pt x="251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3" y="30"/>
                </a:lnTo>
                <a:lnTo>
                  <a:pt x="254" y="30"/>
                </a:lnTo>
                <a:lnTo>
                  <a:pt x="254" y="30"/>
                </a:lnTo>
                <a:lnTo>
                  <a:pt x="255" y="30"/>
                </a:lnTo>
                <a:lnTo>
                  <a:pt x="255" y="30"/>
                </a:lnTo>
                <a:lnTo>
                  <a:pt x="256" y="29"/>
                </a:lnTo>
                <a:lnTo>
                  <a:pt x="256" y="29"/>
                </a:lnTo>
                <a:lnTo>
                  <a:pt x="257" y="29"/>
                </a:lnTo>
                <a:lnTo>
                  <a:pt x="257" y="29"/>
                </a:lnTo>
                <a:lnTo>
                  <a:pt x="258" y="30"/>
                </a:lnTo>
                <a:lnTo>
                  <a:pt x="258" y="30"/>
                </a:lnTo>
                <a:lnTo>
                  <a:pt x="258" y="31"/>
                </a:lnTo>
                <a:lnTo>
                  <a:pt x="258" y="31"/>
                </a:lnTo>
                <a:lnTo>
                  <a:pt x="258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3"/>
                </a:lnTo>
                <a:lnTo>
                  <a:pt x="260" y="33"/>
                </a:lnTo>
                <a:lnTo>
                  <a:pt x="260" y="33"/>
                </a:lnTo>
                <a:lnTo>
                  <a:pt x="260" y="34"/>
                </a:lnTo>
                <a:lnTo>
                  <a:pt x="261" y="34"/>
                </a:lnTo>
                <a:lnTo>
                  <a:pt x="261" y="34"/>
                </a:lnTo>
                <a:lnTo>
                  <a:pt x="261" y="35"/>
                </a:lnTo>
                <a:lnTo>
                  <a:pt x="262" y="35"/>
                </a:lnTo>
                <a:lnTo>
                  <a:pt x="262" y="35"/>
                </a:lnTo>
                <a:lnTo>
                  <a:pt x="262" y="36"/>
                </a:lnTo>
                <a:lnTo>
                  <a:pt x="262" y="36"/>
                </a:lnTo>
                <a:lnTo>
                  <a:pt x="261" y="37"/>
                </a:lnTo>
                <a:lnTo>
                  <a:pt x="260" y="37"/>
                </a:lnTo>
                <a:lnTo>
                  <a:pt x="260" y="37"/>
                </a:lnTo>
                <a:lnTo>
                  <a:pt x="260" y="38"/>
                </a:lnTo>
                <a:lnTo>
                  <a:pt x="261" y="38"/>
                </a:lnTo>
                <a:lnTo>
                  <a:pt x="261" y="38"/>
                </a:lnTo>
                <a:lnTo>
                  <a:pt x="262" y="38"/>
                </a:lnTo>
                <a:lnTo>
                  <a:pt x="262" y="38"/>
                </a:lnTo>
                <a:lnTo>
                  <a:pt x="263" y="38"/>
                </a:lnTo>
                <a:lnTo>
                  <a:pt x="263" y="38"/>
                </a:lnTo>
                <a:lnTo>
                  <a:pt x="263" y="38"/>
                </a:lnTo>
                <a:lnTo>
                  <a:pt x="263" y="38"/>
                </a:lnTo>
                <a:lnTo>
                  <a:pt x="264" y="38"/>
                </a:lnTo>
                <a:lnTo>
                  <a:pt x="264" y="38"/>
                </a:lnTo>
                <a:lnTo>
                  <a:pt x="264" y="38"/>
                </a:lnTo>
                <a:lnTo>
                  <a:pt x="265" y="38"/>
                </a:lnTo>
                <a:lnTo>
                  <a:pt x="266" y="38"/>
                </a:lnTo>
                <a:lnTo>
                  <a:pt x="266" y="39"/>
                </a:lnTo>
                <a:lnTo>
                  <a:pt x="267" y="40"/>
                </a:lnTo>
                <a:lnTo>
                  <a:pt x="266" y="40"/>
                </a:lnTo>
                <a:lnTo>
                  <a:pt x="266" y="41"/>
                </a:lnTo>
                <a:lnTo>
                  <a:pt x="265" y="41"/>
                </a:lnTo>
                <a:lnTo>
                  <a:pt x="265" y="41"/>
                </a:lnTo>
                <a:lnTo>
                  <a:pt x="265" y="41"/>
                </a:lnTo>
                <a:lnTo>
                  <a:pt x="265" y="42"/>
                </a:lnTo>
                <a:lnTo>
                  <a:pt x="266" y="42"/>
                </a:lnTo>
                <a:lnTo>
                  <a:pt x="266" y="42"/>
                </a:lnTo>
                <a:lnTo>
                  <a:pt x="266" y="42"/>
                </a:lnTo>
                <a:lnTo>
                  <a:pt x="267" y="42"/>
                </a:lnTo>
                <a:lnTo>
                  <a:pt x="268" y="42"/>
                </a:lnTo>
                <a:lnTo>
                  <a:pt x="268" y="43"/>
                </a:lnTo>
                <a:lnTo>
                  <a:pt x="268" y="43"/>
                </a:lnTo>
                <a:lnTo>
                  <a:pt x="268" y="44"/>
                </a:lnTo>
                <a:lnTo>
                  <a:pt x="268" y="44"/>
                </a:lnTo>
                <a:lnTo>
                  <a:pt x="269" y="44"/>
                </a:lnTo>
                <a:lnTo>
                  <a:pt x="269" y="44"/>
                </a:lnTo>
                <a:lnTo>
                  <a:pt x="270" y="44"/>
                </a:lnTo>
                <a:lnTo>
                  <a:pt x="270" y="45"/>
                </a:lnTo>
                <a:lnTo>
                  <a:pt x="271" y="45"/>
                </a:lnTo>
                <a:lnTo>
                  <a:pt x="272" y="45"/>
                </a:lnTo>
                <a:lnTo>
                  <a:pt x="271" y="46"/>
                </a:lnTo>
                <a:lnTo>
                  <a:pt x="271" y="46"/>
                </a:lnTo>
                <a:lnTo>
                  <a:pt x="271" y="46"/>
                </a:lnTo>
                <a:lnTo>
                  <a:pt x="272" y="46"/>
                </a:lnTo>
                <a:lnTo>
                  <a:pt x="272" y="47"/>
                </a:lnTo>
                <a:lnTo>
                  <a:pt x="272" y="47"/>
                </a:lnTo>
                <a:lnTo>
                  <a:pt x="272" y="47"/>
                </a:lnTo>
                <a:lnTo>
                  <a:pt x="272" y="47"/>
                </a:lnTo>
                <a:lnTo>
                  <a:pt x="272" y="48"/>
                </a:lnTo>
                <a:lnTo>
                  <a:pt x="273" y="48"/>
                </a:lnTo>
                <a:lnTo>
                  <a:pt x="274" y="48"/>
                </a:lnTo>
                <a:lnTo>
                  <a:pt x="274" y="49"/>
                </a:lnTo>
                <a:lnTo>
                  <a:pt x="274" y="49"/>
                </a:lnTo>
                <a:lnTo>
                  <a:pt x="274" y="50"/>
                </a:lnTo>
                <a:lnTo>
                  <a:pt x="275" y="50"/>
                </a:lnTo>
                <a:lnTo>
                  <a:pt x="275" y="50"/>
                </a:lnTo>
                <a:lnTo>
                  <a:pt x="276" y="50"/>
                </a:lnTo>
                <a:lnTo>
                  <a:pt x="276" y="51"/>
                </a:lnTo>
                <a:lnTo>
                  <a:pt x="276" y="51"/>
                </a:lnTo>
                <a:lnTo>
                  <a:pt x="276" y="51"/>
                </a:lnTo>
                <a:lnTo>
                  <a:pt x="276" y="52"/>
                </a:lnTo>
                <a:lnTo>
                  <a:pt x="277" y="52"/>
                </a:lnTo>
                <a:lnTo>
                  <a:pt x="277" y="52"/>
                </a:lnTo>
                <a:lnTo>
                  <a:pt x="277" y="53"/>
                </a:lnTo>
                <a:lnTo>
                  <a:pt x="278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4"/>
                </a:lnTo>
                <a:lnTo>
                  <a:pt x="280" y="53"/>
                </a:lnTo>
                <a:lnTo>
                  <a:pt x="280" y="53"/>
                </a:lnTo>
                <a:lnTo>
                  <a:pt x="281" y="54"/>
                </a:lnTo>
                <a:lnTo>
                  <a:pt x="281" y="54"/>
                </a:lnTo>
                <a:lnTo>
                  <a:pt x="281" y="54"/>
                </a:lnTo>
                <a:lnTo>
                  <a:pt x="281" y="55"/>
                </a:lnTo>
                <a:lnTo>
                  <a:pt x="281" y="54"/>
                </a:lnTo>
                <a:lnTo>
                  <a:pt x="282" y="54"/>
                </a:lnTo>
                <a:lnTo>
                  <a:pt x="282" y="54"/>
                </a:lnTo>
                <a:lnTo>
                  <a:pt x="283" y="54"/>
                </a:lnTo>
                <a:lnTo>
                  <a:pt x="283" y="54"/>
                </a:lnTo>
                <a:lnTo>
                  <a:pt x="284" y="54"/>
                </a:lnTo>
                <a:lnTo>
                  <a:pt x="284" y="54"/>
                </a:lnTo>
                <a:lnTo>
                  <a:pt x="284" y="54"/>
                </a:lnTo>
                <a:lnTo>
                  <a:pt x="285" y="54"/>
                </a:lnTo>
                <a:lnTo>
                  <a:pt x="285" y="54"/>
                </a:lnTo>
                <a:lnTo>
                  <a:pt x="285" y="54"/>
                </a:lnTo>
                <a:lnTo>
                  <a:pt x="286" y="54"/>
                </a:lnTo>
                <a:lnTo>
                  <a:pt x="286" y="54"/>
                </a:lnTo>
                <a:lnTo>
                  <a:pt x="287" y="54"/>
                </a:lnTo>
                <a:lnTo>
                  <a:pt x="287" y="55"/>
                </a:lnTo>
                <a:lnTo>
                  <a:pt x="287" y="55"/>
                </a:lnTo>
                <a:lnTo>
                  <a:pt x="287" y="55"/>
                </a:lnTo>
                <a:lnTo>
                  <a:pt x="287" y="56"/>
                </a:lnTo>
                <a:lnTo>
                  <a:pt x="287" y="56"/>
                </a:lnTo>
                <a:lnTo>
                  <a:pt x="287" y="57"/>
                </a:lnTo>
                <a:lnTo>
                  <a:pt x="287" y="57"/>
                </a:lnTo>
                <a:lnTo>
                  <a:pt x="286" y="57"/>
                </a:lnTo>
                <a:lnTo>
                  <a:pt x="286" y="58"/>
                </a:lnTo>
                <a:lnTo>
                  <a:pt x="286" y="58"/>
                </a:lnTo>
                <a:lnTo>
                  <a:pt x="286" y="58"/>
                </a:lnTo>
                <a:lnTo>
                  <a:pt x="287" y="58"/>
                </a:lnTo>
                <a:lnTo>
                  <a:pt x="287" y="59"/>
                </a:lnTo>
                <a:lnTo>
                  <a:pt x="287" y="59"/>
                </a:lnTo>
                <a:lnTo>
                  <a:pt x="288" y="59"/>
                </a:lnTo>
                <a:lnTo>
                  <a:pt x="288" y="59"/>
                </a:lnTo>
                <a:lnTo>
                  <a:pt x="288" y="59"/>
                </a:lnTo>
                <a:lnTo>
                  <a:pt x="289" y="60"/>
                </a:lnTo>
                <a:lnTo>
                  <a:pt x="289" y="59"/>
                </a:lnTo>
                <a:lnTo>
                  <a:pt x="289" y="59"/>
                </a:lnTo>
                <a:lnTo>
                  <a:pt x="290" y="58"/>
                </a:lnTo>
                <a:lnTo>
                  <a:pt x="290" y="59"/>
                </a:lnTo>
                <a:lnTo>
                  <a:pt x="290" y="59"/>
                </a:lnTo>
                <a:lnTo>
                  <a:pt x="290" y="60"/>
                </a:lnTo>
                <a:lnTo>
                  <a:pt x="289" y="60"/>
                </a:lnTo>
                <a:lnTo>
                  <a:pt x="289" y="61"/>
                </a:lnTo>
                <a:lnTo>
                  <a:pt x="290" y="61"/>
                </a:lnTo>
                <a:lnTo>
                  <a:pt x="290" y="62"/>
                </a:lnTo>
                <a:lnTo>
                  <a:pt x="290" y="62"/>
                </a:lnTo>
                <a:lnTo>
                  <a:pt x="291" y="62"/>
                </a:lnTo>
                <a:lnTo>
                  <a:pt x="291" y="62"/>
                </a:lnTo>
                <a:lnTo>
                  <a:pt x="292" y="62"/>
                </a:lnTo>
                <a:lnTo>
                  <a:pt x="292" y="62"/>
                </a:lnTo>
                <a:lnTo>
                  <a:pt x="292" y="62"/>
                </a:lnTo>
                <a:lnTo>
                  <a:pt x="293" y="62"/>
                </a:lnTo>
                <a:lnTo>
                  <a:pt x="293" y="62"/>
                </a:lnTo>
                <a:lnTo>
                  <a:pt x="293" y="62"/>
                </a:lnTo>
                <a:lnTo>
                  <a:pt x="294" y="62"/>
                </a:lnTo>
                <a:lnTo>
                  <a:pt x="294" y="62"/>
                </a:lnTo>
                <a:lnTo>
                  <a:pt x="295" y="63"/>
                </a:lnTo>
                <a:lnTo>
                  <a:pt x="295" y="63"/>
                </a:lnTo>
                <a:lnTo>
                  <a:pt x="295" y="63"/>
                </a:lnTo>
                <a:lnTo>
                  <a:pt x="295" y="64"/>
                </a:lnTo>
                <a:lnTo>
                  <a:pt x="295" y="64"/>
                </a:lnTo>
                <a:lnTo>
                  <a:pt x="295" y="64"/>
                </a:lnTo>
                <a:lnTo>
                  <a:pt x="295" y="64"/>
                </a:lnTo>
                <a:lnTo>
                  <a:pt x="295" y="65"/>
                </a:lnTo>
                <a:lnTo>
                  <a:pt x="295" y="65"/>
                </a:lnTo>
                <a:lnTo>
                  <a:pt x="295" y="66"/>
                </a:lnTo>
                <a:lnTo>
                  <a:pt x="296" y="66"/>
                </a:lnTo>
                <a:lnTo>
                  <a:pt x="296" y="66"/>
                </a:lnTo>
                <a:lnTo>
                  <a:pt x="296" y="66"/>
                </a:lnTo>
                <a:lnTo>
                  <a:pt x="296" y="66"/>
                </a:lnTo>
                <a:lnTo>
                  <a:pt x="296" y="67"/>
                </a:lnTo>
                <a:lnTo>
                  <a:pt x="297" y="67"/>
                </a:lnTo>
                <a:lnTo>
                  <a:pt x="297" y="67"/>
                </a:lnTo>
                <a:lnTo>
                  <a:pt x="297" y="66"/>
                </a:lnTo>
                <a:lnTo>
                  <a:pt x="298" y="66"/>
                </a:lnTo>
                <a:lnTo>
                  <a:pt x="298" y="67"/>
                </a:lnTo>
                <a:lnTo>
                  <a:pt x="298" y="67"/>
                </a:lnTo>
                <a:lnTo>
                  <a:pt x="299" y="68"/>
                </a:lnTo>
                <a:lnTo>
                  <a:pt x="299" y="68"/>
                </a:lnTo>
                <a:lnTo>
                  <a:pt x="299" y="69"/>
                </a:lnTo>
                <a:lnTo>
                  <a:pt x="299" y="69"/>
                </a:lnTo>
                <a:lnTo>
                  <a:pt x="299" y="70"/>
                </a:lnTo>
                <a:lnTo>
                  <a:pt x="300" y="70"/>
                </a:lnTo>
                <a:lnTo>
                  <a:pt x="300" y="70"/>
                </a:lnTo>
                <a:lnTo>
                  <a:pt x="300" y="70"/>
                </a:lnTo>
                <a:lnTo>
                  <a:pt x="300" y="71"/>
                </a:lnTo>
                <a:lnTo>
                  <a:pt x="300" y="71"/>
                </a:lnTo>
                <a:lnTo>
                  <a:pt x="299" y="71"/>
                </a:lnTo>
                <a:lnTo>
                  <a:pt x="299" y="72"/>
                </a:lnTo>
                <a:lnTo>
                  <a:pt x="300" y="72"/>
                </a:lnTo>
                <a:lnTo>
                  <a:pt x="300" y="73"/>
                </a:lnTo>
                <a:lnTo>
                  <a:pt x="300" y="73"/>
                </a:lnTo>
                <a:lnTo>
                  <a:pt x="301" y="73"/>
                </a:lnTo>
                <a:lnTo>
                  <a:pt x="301" y="73"/>
                </a:lnTo>
                <a:lnTo>
                  <a:pt x="301" y="73"/>
                </a:lnTo>
                <a:lnTo>
                  <a:pt x="302" y="73"/>
                </a:lnTo>
                <a:lnTo>
                  <a:pt x="302" y="73"/>
                </a:lnTo>
                <a:lnTo>
                  <a:pt x="302" y="74"/>
                </a:lnTo>
                <a:lnTo>
                  <a:pt x="301" y="74"/>
                </a:lnTo>
                <a:lnTo>
                  <a:pt x="301" y="75"/>
                </a:lnTo>
                <a:lnTo>
                  <a:pt x="301" y="75"/>
                </a:lnTo>
                <a:lnTo>
                  <a:pt x="301" y="75"/>
                </a:lnTo>
                <a:lnTo>
                  <a:pt x="301" y="75"/>
                </a:lnTo>
                <a:lnTo>
                  <a:pt x="300" y="75"/>
                </a:lnTo>
                <a:lnTo>
                  <a:pt x="300" y="75"/>
                </a:lnTo>
                <a:lnTo>
                  <a:pt x="301" y="76"/>
                </a:lnTo>
                <a:lnTo>
                  <a:pt x="301" y="76"/>
                </a:lnTo>
                <a:lnTo>
                  <a:pt x="301" y="77"/>
                </a:lnTo>
                <a:lnTo>
                  <a:pt x="301" y="77"/>
                </a:lnTo>
                <a:lnTo>
                  <a:pt x="301" y="78"/>
                </a:lnTo>
                <a:lnTo>
                  <a:pt x="301" y="78"/>
                </a:lnTo>
                <a:lnTo>
                  <a:pt x="302" y="78"/>
                </a:lnTo>
                <a:lnTo>
                  <a:pt x="302" y="79"/>
                </a:lnTo>
                <a:lnTo>
                  <a:pt x="302" y="79"/>
                </a:lnTo>
                <a:lnTo>
                  <a:pt x="302" y="79"/>
                </a:lnTo>
                <a:lnTo>
                  <a:pt x="303" y="79"/>
                </a:lnTo>
                <a:lnTo>
                  <a:pt x="303" y="79"/>
                </a:lnTo>
                <a:lnTo>
                  <a:pt x="303" y="79"/>
                </a:lnTo>
                <a:lnTo>
                  <a:pt x="304" y="79"/>
                </a:lnTo>
                <a:lnTo>
                  <a:pt x="304" y="80"/>
                </a:lnTo>
                <a:lnTo>
                  <a:pt x="304" y="80"/>
                </a:lnTo>
                <a:lnTo>
                  <a:pt x="305" y="80"/>
                </a:lnTo>
                <a:lnTo>
                  <a:pt x="305" y="80"/>
                </a:lnTo>
                <a:lnTo>
                  <a:pt x="305" y="79"/>
                </a:lnTo>
                <a:lnTo>
                  <a:pt x="305" y="79"/>
                </a:lnTo>
                <a:lnTo>
                  <a:pt x="305" y="80"/>
                </a:lnTo>
                <a:lnTo>
                  <a:pt x="306" y="79"/>
                </a:lnTo>
                <a:lnTo>
                  <a:pt x="306" y="79"/>
                </a:lnTo>
                <a:lnTo>
                  <a:pt x="306" y="80"/>
                </a:lnTo>
                <a:lnTo>
                  <a:pt x="306" y="80"/>
                </a:lnTo>
                <a:lnTo>
                  <a:pt x="307" y="80"/>
                </a:lnTo>
                <a:lnTo>
                  <a:pt x="307" y="80"/>
                </a:lnTo>
                <a:lnTo>
                  <a:pt x="307" y="80"/>
                </a:lnTo>
                <a:lnTo>
                  <a:pt x="308" y="80"/>
                </a:lnTo>
                <a:lnTo>
                  <a:pt x="308" y="81"/>
                </a:lnTo>
                <a:lnTo>
                  <a:pt x="308" y="81"/>
                </a:lnTo>
                <a:lnTo>
                  <a:pt x="309" y="81"/>
                </a:lnTo>
                <a:lnTo>
                  <a:pt x="309" y="80"/>
                </a:lnTo>
                <a:lnTo>
                  <a:pt x="309" y="81"/>
                </a:lnTo>
                <a:lnTo>
                  <a:pt x="309" y="81"/>
                </a:lnTo>
                <a:lnTo>
                  <a:pt x="310" y="81"/>
                </a:lnTo>
                <a:lnTo>
                  <a:pt x="310" y="82"/>
                </a:lnTo>
                <a:lnTo>
                  <a:pt x="310" y="82"/>
                </a:lnTo>
                <a:lnTo>
                  <a:pt x="310" y="82"/>
                </a:lnTo>
                <a:lnTo>
                  <a:pt x="311" y="83"/>
                </a:lnTo>
                <a:lnTo>
                  <a:pt x="311" y="83"/>
                </a:lnTo>
                <a:lnTo>
                  <a:pt x="311" y="83"/>
                </a:lnTo>
                <a:lnTo>
                  <a:pt x="311" y="83"/>
                </a:lnTo>
                <a:lnTo>
                  <a:pt x="311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85"/>
                </a:lnTo>
                <a:lnTo>
                  <a:pt x="312" y="85"/>
                </a:lnTo>
                <a:lnTo>
                  <a:pt x="311" y="85"/>
                </a:lnTo>
                <a:lnTo>
                  <a:pt x="311" y="86"/>
                </a:lnTo>
                <a:lnTo>
                  <a:pt x="311" y="86"/>
                </a:lnTo>
                <a:lnTo>
                  <a:pt x="311" y="87"/>
                </a:lnTo>
                <a:lnTo>
                  <a:pt x="311" y="87"/>
                </a:lnTo>
                <a:lnTo>
                  <a:pt x="312" y="87"/>
                </a:lnTo>
                <a:lnTo>
                  <a:pt x="312" y="87"/>
                </a:lnTo>
                <a:lnTo>
                  <a:pt x="313" y="87"/>
                </a:lnTo>
                <a:lnTo>
                  <a:pt x="313" y="87"/>
                </a:lnTo>
                <a:lnTo>
                  <a:pt x="313" y="87"/>
                </a:lnTo>
                <a:lnTo>
                  <a:pt x="313" y="87"/>
                </a:lnTo>
                <a:lnTo>
                  <a:pt x="314" y="87"/>
                </a:lnTo>
                <a:lnTo>
                  <a:pt x="314" y="87"/>
                </a:lnTo>
                <a:lnTo>
                  <a:pt x="315" y="87"/>
                </a:lnTo>
                <a:lnTo>
                  <a:pt x="315" y="87"/>
                </a:lnTo>
                <a:lnTo>
                  <a:pt x="315" y="87"/>
                </a:lnTo>
                <a:lnTo>
                  <a:pt x="315" y="88"/>
                </a:lnTo>
                <a:lnTo>
                  <a:pt x="315" y="88"/>
                </a:lnTo>
                <a:lnTo>
                  <a:pt x="315" y="89"/>
                </a:lnTo>
                <a:lnTo>
                  <a:pt x="315" y="89"/>
                </a:lnTo>
                <a:lnTo>
                  <a:pt x="316" y="89"/>
                </a:lnTo>
                <a:lnTo>
                  <a:pt x="316" y="89"/>
                </a:lnTo>
                <a:lnTo>
                  <a:pt x="317" y="89"/>
                </a:lnTo>
                <a:lnTo>
                  <a:pt x="317" y="89"/>
                </a:lnTo>
                <a:lnTo>
                  <a:pt x="317" y="89"/>
                </a:lnTo>
                <a:lnTo>
                  <a:pt x="318" y="89"/>
                </a:lnTo>
                <a:lnTo>
                  <a:pt x="318" y="89"/>
                </a:lnTo>
                <a:lnTo>
                  <a:pt x="318" y="90"/>
                </a:lnTo>
                <a:lnTo>
                  <a:pt x="318" y="90"/>
                </a:lnTo>
                <a:lnTo>
                  <a:pt x="318" y="91"/>
                </a:lnTo>
                <a:lnTo>
                  <a:pt x="318" y="91"/>
                </a:lnTo>
                <a:lnTo>
                  <a:pt x="319" y="91"/>
                </a:lnTo>
                <a:lnTo>
                  <a:pt x="319" y="91"/>
                </a:lnTo>
                <a:lnTo>
                  <a:pt x="320" y="91"/>
                </a:lnTo>
                <a:lnTo>
                  <a:pt x="320" y="91"/>
                </a:lnTo>
                <a:lnTo>
                  <a:pt x="321" y="91"/>
                </a:lnTo>
                <a:lnTo>
                  <a:pt x="321" y="91"/>
                </a:lnTo>
                <a:lnTo>
                  <a:pt x="322" y="91"/>
                </a:lnTo>
                <a:lnTo>
                  <a:pt x="322" y="91"/>
                </a:lnTo>
                <a:lnTo>
                  <a:pt x="322" y="91"/>
                </a:lnTo>
                <a:lnTo>
                  <a:pt x="323" y="91"/>
                </a:lnTo>
                <a:lnTo>
                  <a:pt x="323" y="91"/>
                </a:lnTo>
                <a:lnTo>
                  <a:pt x="324" y="91"/>
                </a:lnTo>
                <a:lnTo>
                  <a:pt x="324" y="91"/>
                </a:lnTo>
                <a:lnTo>
                  <a:pt x="324" y="92"/>
                </a:lnTo>
                <a:lnTo>
                  <a:pt x="324" y="92"/>
                </a:lnTo>
                <a:lnTo>
                  <a:pt x="324" y="92"/>
                </a:lnTo>
                <a:lnTo>
                  <a:pt x="325" y="92"/>
                </a:lnTo>
                <a:lnTo>
                  <a:pt x="325" y="92"/>
                </a:lnTo>
                <a:lnTo>
                  <a:pt x="326" y="92"/>
                </a:lnTo>
                <a:lnTo>
                  <a:pt x="326" y="92"/>
                </a:lnTo>
                <a:lnTo>
                  <a:pt x="326" y="92"/>
                </a:lnTo>
                <a:lnTo>
                  <a:pt x="326" y="92"/>
                </a:lnTo>
                <a:lnTo>
                  <a:pt x="326" y="93"/>
                </a:lnTo>
                <a:lnTo>
                  <a:pt x="326" y="93"/>
                </a:lnTo>
                <a:lnTo>
                  <a:pt x="326" y="94"/>
                </a:lnTo>
                <a:lnTo>
                  <a:pt x="327" y="94"/>
                </a:lnTo>
                <a:lnTo>
                  <a:pt x="327" y="94"/>
                </a:lnTo>
                <a:lnTo>
                  <a:pt x="327" y="95"/>
                </a:lnTo>
                <a:lnTo>
                  <a:pt x="327" y="95"/>
                </a:lnTo>
                <a:lnTo>
                  <a:pt x="328" y="95"/>
                </a:lnTo>
                <a:lnTo>
                  <a:pt x="328" y="96"/>
                </a:lnTo>
                <a:lnTo>
                  <a:pt x="328" y="96"/>
                </a:lnTo>
                <a:lnTo>
                  <a:pt x="328" y="96"/>
                </a:lnTo>
                <a:lnTo>
                  <a:pt x="328" y="97"/>
                </a:lnTo>
                <a:lnTo>
                  <a:pt x="328" y="97"/>
                </a:lnTo>
                <a:lnTo>
                  <a:pt x="327" y="97"/>
                </a:lnTo>
                <a:lnTo>
                  <a:pt x="327" y="98"/>
                </a:lnTo>
                <a:lnTo>
                  <a:pt x="327" y="98"/>
                </a:lnTo>
                <a:lnTo>
                  <a:pt x="327" y="99"/>
                </a:lnTo>
                <a:lnTo>
                  <a:pt x="327" y="99"/>
                </a:lnTo>
                <a:lnTo>
                  <a:pt x="328" y="99"/>
                </a:lnTo>
                <a:lnTo>
                  <a:pt x="328" y="100"/>
                </a:lnTo>
                <a:lnTo>
                  <a:pt x="328" y="100"/>
                </a:lnTo>
                <a:lnTo>
                  <a:pt x="328" y="100"/>
                </a:lnTo>
                <a:lnTo>
                  <a:pt x="329" y="100"/>
                </a:lnTo>
                <a:lnTo>
                  <a:pt x="329" y="100"/>
                </a:lnTo>
                <a:lnTo>
                  <a:pt x="330" y="100"/>
                </a:lnTo>
                <a:lnTo>
                  <a:pt x="330" y="100"/>
                </a:lnTo>
                <a:lnTo>
                  <a:pt x="330" y="101"/>
                </a:lnTo>
                <a:lnTo>
                  <a:pt x="331" y="101"/>
                </a:lnTo>
                <a:lnTo>
                  <a:pt x="331" y="101"/>
                </a:lnTo>
                <a:lnTo>
                  <a:pt x="331" y="102"/>
                </a:lnTo>
                <a:lnTo>
                  <a:pt x="331" y="102"/>
                </a:lnTo>
                <a:lnTo>
                  <a:pt x="331" y="103"/>
                </a:lnTo>
                <a:lnTo>
                  <a:pt x="330" y="104"/>
                </a:lnTo>
                <a:lnTo>
                  <a:pt x="330" y="104"/>
                </a:lnTo>
                <a:lnTo>
                  <a:pt x="329" y="105"/>
                </a:lnTo>
                <a:lnTo>
                  <a:pt x="329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6"/>
                </a:lnTo>
                <a:lnTo>
                  <a:pt x="329" y="107"/>
                </a:lnTo>
                <a:lnTo>
                  <a:pt x="330" y="107"/>
                </a:lnTo>
                <a:lnTo>
                  <a:pt x="330" y="107"/>
                </a:lnTo>
                <a:lnTo>
                  <a:pt x="330" y="107"/>
                </a:lnTo>
                <a:lnTo>
                  <a:pt x="331" y="107"/>
                </a:lnTo>
                <a:lnTo>
                  <a:pt x="331" y="107"/>
                </a:lnTo>
                <a:lnTo>
                  <a:pt x="332" y="107"/>
                </a:lnTo>
                <a:lnTo>
                  <a:pt x="333" y="107"/>
                </a:lnTo>
                <a:lnTo>
                  <a:pt x="333" y="106"/>
                </a:lnTo>
                <a:lnTo>
                  <a:pt x="334" y="105"/>
                </a:lnTo>
                <a:lnTo>
                  <a:pt x="334" y="105"/>
                </a:lnTo>
                <a:lnTo>
                  <a:pt x="334" y="105"/>
                </a:lnTo>
                <a:lnTo>
                  <a:pt x="334" y="105"/>
                </a:lnTo>
                <a:lnTo>
                  <a:pt x="334" y="106"/>
                </a:lnTo>
                <a:lnTo>
                  <a:pt x="334" y="106"/>
                </a:lnTo>
                <a:lnTo>
                  <a:pt x="334" y="107"/>
                </a:lnTo>
                <a:lnTo>
                  <a:pt x="334" y="107"/>
                </a:lnTo>
                <a:lnTo>
                  <a:pt x="334" y="107"/>
                </a:lnTo>
                <a:lnTo>
                  <a:pt x="335" y="107"/>
                </a:lnTo>
                <a:lnTo>
                  <a:pt x="335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6"/>
                </a:lnTo>
                <a:lnTo>
                  <a:pt x="337" y="107"/>
                </a:lnTo>
                <a:lnTo>
                  <a:pt x="337" y="107"/>
                </a:lnTo>
                <a:lnTo>
                  <a:pt x="337" y="107"/>
                </a:lnTo>
                <a:lnTo>
                  <a:pt x="338" y="108"/>
                </a:lnTo>
                <a:lnTo>
                  <a:pt x="338" y="108"/>
                </a:lnTo>
                <a:lnTo>
                  <a:pt x="338" y="108"/>
                </a:lnTo>
                <a:lnTo>
                  <a:pt x="338" y="108"/>
                </a:lnTo>
                <a:lnTo>
                  <a:pt x="339" y="108"/>
                </a:lnTo>
                <a:lnTo>
                  <a:pt x="339" y="108"/>
                </a:lnTo>
                <a:lnTo>
                  <a:pt x="340" y="107"/>
                </a:lnTo>
                <a:lnTo>
                  <a:pt x="340" y="107"/>
                </a:lnTo>
                <a:lnTo>
                  <a:pt x="341" y="107"/>
                </a:lnTo>
                <a:lnTo>
                  <a:pt x="341" y="107"/>
                </a:lnTo>
                <a:lnTo>
                  <a:pt x="342" y="107"/>
                </a:lnTo>
                <a:lnTo>
                  <a:pt x="342" y="107"/>
                </a:lnTo>
                <a:lnTo>
                  <a:pt x="343" y="107"/>
                </a:lnTo>
                <a:lnTo>
                  <a:pt x="343" y="107"/>
                </a:lnTo>
                <a:lnTo>
                  <a:pt x="343" y="107"/>
                </a:lnTo>
                <a:lnTo>
                  <a:pt x="344" y="107"/>
                </a:lnTo>
                <a:lnTo>
                  <a:pt x="344" y="107"/>
                </a:lnTo>
                <a:lnTo>
                  <a:pt x="345" y="107"/>
                </a:lnTo>
                <a:lnTo>
                  <a:pt x="345" y="108"/>
                </a:lnTo>
                <a:lnTo>
                  <a:pt x="345" y="108"/>
                </a:lnTo>
                <a:lnTo>
                  <a:pt x="345" y="108"/>
                </a:lnTo>
                <a:lnTo>
                  <a:pt x="346" y="108"/>
                </a:lnTo>
                <a:lnTo>
                  <a:pt x="347" y="108"/>
                </a:lnTo>
                <a:lnTo>
                  <a:pt x="347" y="108"/>
                </a:lnTo>
                <a:lnTo>
                  <a:pt x="347" y="108"/>
                </a:lnTo>
                <a:lnTo>
                  <a:pt x="347" y="108"/>
                </a:lnTo>
                <a:lnTo>
                  <a:pt x="348" y="108"/>
                </a:lnTo>
                <a:lnTo>
                  <a:pt x="348" y="108"/>
                </a:lnTo>
                <a:lnTo>
                  <a:pt x="349" y="109"/>
                </a:lnTo>
                <a:lnTo>
                  <a:pt x="349" y="109"/>
                </a:lnTo>
                <a:lnTo>
                  <a:pt x="349" y="109"/>
                </a:lnTo>
                <a:lnTo>
                  <a:pt x="349" y="110"/>
                </a:lnTo>
                <a:lnTo>
                  <a:pt x="349" y="110"/>
                </a:lnTo>
                <a:lnTo>
                  <a:pt x="349" y="110"/>
                </a:lnTo>
                <a:lnTo>
                  <a:pt x="350" y="111"/>
                </a:lnTo>
                <a:lnTo>
                  <a:pt x="350" y="111"/>
                </a:lnTo>
                <a:lnTo>
                  <a:pt x="351" y="111"/>
                </a:lnTo>
                <a:lnTo>
                  <a:pt x="351" y="111"/>
                </a:lnTo>
                <a:lnTo>
                  <a:pt x="351" y="110"/>
                </a:lnTo>
                <a:lnTo>
                  <a:pt x="351" y="110"/>
                </a:lnTo>
                <a:lnTo>
                  <a:pt x="351" y="110"/>
                </a:lnTo>
                <a:lnTo>
                  <a:pt x="351" y="109"/>
                </a:lnTo>
                <a:lnTo>
                  <a:pt x="352" y="109"/>
                </a:lnTo>
                <a:lnTo>
                  <a:pt x="352" y="109"/>
                </a:lnTo>
                <a:lnTo>
                  <a:pt x="352" y="108"/>
                </a:lnTo>
                <a:lnTo>
                  <a:pt x="352" y="108"/>
                </a:lnTo>
                <a:lnTo>
                  <a:pt x="352" y="108"/>
                </a:lnTo>
                <a:lnTo>
                  <a:pt x="352" y="108"/>
                </a:lnTo>
                <a:lnTo>
                  <a:pt x="352" y="107"/>
                </a:lnTo>
                <a:lnTo>
                  <a:pt x="353" y="107"/>
                </a:lnTo>
                <a:lnTo>
                  <a:pt x="353" y="107"/>
                </a:lnTo>
                <a:lnTo>
                  <a:pt x="353" y="107"/>
                </a:lnTo>
                <a:lnTo>
                  <a:pt x="353" y="107"/>
                </a:lnTo>
                <a:lnTo>
                  <a:pt x="354" y="107"/>
                </a:lnTo>
                <a:lnTo>
                  <a:pt x="354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7"/>
                </a:lnTo>
                <a:lnTo>
                  <a:pt x="355" y="107"/>
                </a:lnTo>
                <a:lnTo>
                  <a:pt x="355" y="107"/>
                </a:lnTo>
                <a:lnTo>
                  <a:pt x="356" y="107"/>
                </a:lnTo>
                <a:lnTo>
                  <a:pt x="356" y="107"/>
                </a:lnTo>
                <a:lnTo>
                  <a:pt x="357" y="107"/>
                </a:lnTo>
                <a:lnTo>
                  <a:pt x="357" y="107"/>
                </a:lnTo>
                <a:lnTo>
                  <a:pt x="358" y="107"/>
                </a:lnTo>
                <a:lnTo>
                  <a:pt x="358" y="107"/>
                </a:lnTo>
                <a:lnTo>
                  <a:pt x="359" y="107"/>
                </a:lnTo>
                <a:lnTo>
                  <a:pt x="359" y="107"/>
                </a:lnTo>
                <a:lnTo>
                  <a:pt x="359" y="107"/>
                </a:lnTo>
                <a:lnTo>
                  <a:pt x="359" y="107"/>
                </a:lnTo>
                <a:lnTo>
                  <a:pt x="359" y="107"/>
                </a:lnTo>
                <a:lnTo>
                  <a:pt x="359" y="107"/>
                </a:lnTo>
                <a:lnTo>
                  <a:pt x="359" y="107"/>
                </a:lnTo>
                <a:lnTo>
                  <a:pt x="359" y="107"/>
                </a:lnTo>
                <a:lnTo>
                  <a:pt x="359" y="107"/>
                </a:lnTo>
                <a:lnTo>
                  <a:pt x="359" y="108"/>
                </a:lnTo>
                <a:lnTo>
                  <a:pt x="359" y="108"/>
                </a:lnTo>
                <a:lnTo>
                  <a:pt x="359" y="108"/>
                </a:lnTo>
                <a:lnTo>
                  <a:pt x="359" y="109"/>
                </a:lnTo>
                <a:lnTo>
                  <a:pt x="359" y="110"/>
                </a:lnTo>
                <a:lnTo>
                  <a:pt x="359" y="110"/>
                </a:lnTo>
                <a:lnTo>
                  <a:pt x="359" y="111"/>
                </a:lnTo>
                <a:lnTo>
                  <a:pt x="359" y="111"/>
                </a:lnTo>
                <a:lnTo>
                  <a:pt x="359" y="112"/>
                </a:lnTo>
                <a:lnTo>
                  <a:pt x="359" y="112"/>
                </a:lnTo>
                <a:lnTo>
                  <a:pt x="360" y="112"/>
                </a:lnTo>
                <a:lnTo>
                  <a:pt x="360" y="112"/>
                </a:lnTo>
                <a:lnTo>
                  <a:pt x="361" y="112"/>
                </a:lnTo>
                <a:lnTo>
                  <a:pt x="361" y="113"/>
                </a:lnTo>
                <a:lnTo>
                  <a:pt x="361" y="113"/>
                </a:lnTo>
                <a:lnTo>
                  <a:pt x="360" y="113"/>
                </a:lnTo>
                <a:lnTo>
                  <a:pt x="360" y="114"/>
                </a:lnTo>
                <a:lnTo>
                  <a:pt x="360" y="114"/>
                </a:lnTo>
                <a:lnTo>
                  <a:pt x="360" y="115"/>
                </a:lnTo>
                <a:lnTo>
                  <a:pt x="361" y="115"/>
                </a:lnTo>
                <a:lnTo>
                  <a:pt x="361" y="116"/>
                </a:lnTo>
                <a:lnTo>
                  <a:pt x="361" y="116"/>
                </a:lnTo>
                <a:lnTo>
                  <a:pt x="362" y="116"/>
                </a:lnTo>
                <a:lnTo>
                  <a:pt x="362" y="117"/>
                </a:lnTo>
                <a:lnTo>
                  <a:pt x="362" y="117"/>
                </a:lnTo>
                <a:lnTo>
                  <a:pt x="361" y="117"/>
                </a:lnTo>
                <a:lnTo>
                  <a:pt x="361" y="118"/>
                </a:lnTo>
                <a:lnTo>
                  <a:pt x="361" y="118"/>
                </a:lnTo>
                <a:lnTo>
                  <a:pt x="361" y="119"/>
                </a:lnTo>
                <a:lnTo>
                  <a:pt x="362" y="120"/>
                </a:lnTo>
                <a:lnTo>
                  <a:pt x="362" y="120"/>
                </a:lnTo>
                <a:lnTo>
                  <a:pt x="362" y="121"/>
                </a:lnTo>
                <a:lnTo>
                  <a:pt x="363" y="121"/>
                </a:lnTo>
                <a:lnTo>
                  <a:pt x="363" y="120"/>
                </a:lnTo>
                <a:lnTo>
                  <a:pt x="363" y="120"/>
                </a:lnTo>
                <a:lnTo>
                  <a:pt x="364" y="120"/>
                </a:lnTo>
                <a:lnTo>
                  <a:pt x="364" y="120"/>
                </a:lnTo>
                <a:lnTo>
                  <a:pt x="364" y="121"/>
                </a:lnTo>
                <a:lnTo>
                  <a:pt x="365" y="121"/>
                </a:lnTo>
                <a:lnTo>
                  <a:pt x="365" y="121"/>
                </a:lnTo>
                <a:lnTo>
                  <a:pt x="365" y="121"/>
                </a:lnTo>
                <a:lnTo>
                  <a:pt x="365" y="122"/>
                </a:lnTo>
                <a:lnTo>
                  <a:pt x="366" y="122"/>
                </a:lnTo>
                <a:lnTo>
                  <a:pt x="366" y="123"/>
                </a:lnTo>
                <a:lnTo>
                  <a:pt x="366" y="123"/>
                </a:lnTo>
                <a:lnTo>
                  <a:pt x="367" y="123"/>
                </a:lnTo>
                <a:lnTo>
                  <a:pt x="367" y="123"/>
                </a:lnTo>
                <a:lnTo>
                  <a:pt x="367" y="124"/>
                </a:lnTo>
                <a:lnTo>
                  <a:pt x="368" y="124"/>
                </a:lnTo>
                <a:lnTo>
                  <a:pt x="368" y="124"/>
                </a:lnTo>
                <a:lnTo>
                  <a:pt x="368" y="125"/>
                </a:lnTo>
                <a:lnTo>
                  <a:pt x="368" y="125"/>
                </a:lnTo>
                <a:lnTo>
                  <a:pt x="368" y="126"/>
                </a:lnTo>
                <a:lnTo>
                  <a:pt x="369" y="126"/>
                </a:lnTo>
                <a:lnTo>
                  <a:pt x="369" y="126"/>
                </a:lnTo>
                <a:lnTo>
                  <a:pt x="369" y="127"/>
                </a:lnTo>
                <a:lnTo>
                  <a:pt x="368" y="127"/>
                </a:lnTo>
                <a:lnTo>
                  <a:pt x="368" y="127"/>
                </a:lnTo>
                <a:lnTo>
                  <a:pt x="368" y="127"/>
                </a:lnTo>
                <a:lnTo>
                  <a:pt x="368" y="128"/>
                </a:lnTo>
                <a:lnTo>
                  <a:pt x="368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6" y="129"/>
                </a:lnTo>
                <a:lnTo>
                  <a:pt x="366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30"/>
                </a:lnTo>
                <a:lnTo>
                  <a:pt x="364" y="130"/>
                </a:lnTo>
                <a:lnTo>
                  <a:pt x="364" y="131"/>
                </a:lnTo>
                <a:lnTo>
                  <a:pt x="364" y="131"/>
                </a:lnTo>
                <a:lnTo>
                  <a:pt x="364" y="132"/>
                </a:lnTo>
                <a:lnTo>
                  <a:pt x="364" y="132"/>
                </a:lnTo>
                <a:lnTo>
                  <a:pt x="364" y="132"/>
                </a:lnTo>
                <a:lnTo>
                  <a:pt x="364" y="133"/>
                </a:lnTo>
                <a:lnTo>
                  <a:pt x="363" y="133"/>
                </a:lnTo>
                <a:lnTo>
                  <a:pt x="363" y="133"/>
                </a:lnTo>
                <a:lnTo>
                  <a:pt x="363" y="133"/>
                </a:lnTo>
                <a:lnTo>
                  <a:pt x="363" y="133"/>
                </a:lnTo>
                <a:lnTo>
                  <a:pt x="363" y="134"/>
                </a:lnTo>
                <a:lnTo>
                  <a:pt x="363" y="134"/>
                </a:lnTo>
                <a:lnTo>
                  <a:pt x="363" y="134"/>
                </a:lnTo>
                <a:lnTo>
                  <a:pt x="363" y="135"/>
                </a:lnTo>
                <a:lnTo>
                  <a:pt x="362" y="135"/>
                </a:lnTo>
                <a:lnTo>
                  <a:pt x="362" y="136"/>
                </a:lnTo>
                <a:lnTo>
                  <a:pt x="362" y="136"/>
                </a:lnTo>
                <a:lnTo>
                  <a:pt x="362" y="136"/>
                </a:lnTo>
                <a:lnTo>
                  <a:pt x="361" y="136"/>
                </a:lnTo>
                <a:lnTo>
                  <a:pt x="361" y="137"/>
                </a:lnTo>
                <a:lnTo>
                  <a:pt x="360" y="137"/>
                </a:lnTo>
                <a:lnTo>
                  <a:pt x="360" y="137"/>
                </a:lnTo>
                <a:lnTo>
                  <a:pt x="359" y="137"/>
                </a:lnTo>
                <a:lnTo>
                  <a:pt x="359" y="137"/>
                </a:lnTo>
                <a:lnTo>
                  <a:pt x="359" y="137"/>
                </a:lnTo>
                <a:lnTo>
                  <a:pt x="359" y="137"/>
                </a:lnTo>
                <a:lnTo>
                  <a:pt x="358" y="137"/>
                </a:lnTo>
                <a:lnTo>
                  <a:pt x="358" y="138"/>
                </a:lnTo>
                <a:lnTo>
                  <a:pt x="358" y="138"/>
                </a:lnTo>
                <a:lnTo>
                  <a:pt x="358" y="139"/>
                </a:lnTo>
                <a:lnTo>
                  <a:pt x="357" y="139"/>
                </a:lnTo>
                <a:lnTo>
                  <a:pt x="357" y="139"/>
                </a:lnTo>
                <a:lnTo>
                  <a:pt x="356" y="139"/>
                </a:lnTo>
                <a:lnTo>
                  <a:pt x="356" y="139"/>
                </a:lnTo>
                <a:lnTo>
                  <a:pt x="355" y="139"/>
                </a:lnTo>
                <a:lnTo>
                  <a:pt x="355" y="139"/>
                </a:lnTo>
                <a:lnTo>
                  <a:pt x="355" y="139"/>
                </a:lnTo>
                <a:lnTo>
                  <a:pt x="354" y="139"/>
                </a:lnTo>
                <a:lnTo>
                  <a:pt x="354" y="140"/>
                </a:lnTo>
                <a:lnTo>
                  <a:pt x="353" y="140"/>
                </a:lnTo>
                <a:lnTo>
                  <a:pt x="353" y="140"/>
                </a:lnTo>
                <a:lnTo>
                  <a:pt x="353" y="140"/>
                </a:lnTo>
                <a:lnTo>
                  <a:pt x="352" y="140"/>
                </a:lnTo>
                <a:lnTo>
                  <a:pt x="352" y="140"/>
                </a:lnTo>
                <a:lnTo>
                  <a:pt x="351" y="140"/>
                </a:lnTo>
                <a:lnTo>
                  <a:pt x="351" y="141"/>
                </a:lnTo>
                <a:lnTo>
                  <a:pt x="351" y="141"/>
                </a:lnTo>
                <a:lnTo>
                  <a:pt x="351" y="141"/>
                </a:lnTo>
                <a:lnTo>
                  <a:pt x="351" y="141"/>
                </a:lnTo>
                <a:lnTo>
                  <a:pt x="352" y="141"/>
                </a:lnTo>
                <a:lnTo>
                  <a:pt x="351" y="142"/>
                </a:lnTo>
                <a:lnTo>
                  <a:pt x="351" y="143"/>
                </a:lnTo>
                <a:lnTo>
                  <a:pt x="351" y="143"/>
                </a:lnTo>
                <a:lnTo>
                  <a:pt x="351" y="144"/>
                </a:lnTo>
                <a:lnTo>
                  <a:pt x="351" y="145"/>
                </a:lnTo>
                <a:lnTo>
                  <a:pt x="351" y="145"/>
                </a:lnTo>
                <a:lnTo>
                  <a:pt x="350" y="145"/>
                </a:lnTo>
                <a:lnTo>
                  <a:pt x="350" y="146"/>
                </a:lnTo>
                <a:lnTo>
                  <a:pt x="350" y="146"/>
                </a:lnTo>
                <a:lnTo>
                  <a:pt x="349" y="147"/>
                </a:lnTo>
                <a:lnTo>
                  <a:pt x="349" y="147"/>
                </a:lnTo>
                <a:lnTo>
                  <a:pt x="349" y="148"/>
                </a:lnTo>
                <a:lnTo>
                  <a:pt x="349" y="148"/>
                </a:lnTo>
                <a:lnTo>
                  <a:pt x="349" y="149"/>
                </a:lnTo>
                <a:lnTo>
                  <a:pt x="349" y="150"/>
                </a:lnTo>
                <a:lnTo>
                  <a:pt x="349" y="150"/>
                </a:lnTo>
                <a:lnTo>
                  <a:pt x="348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6" y="150"/>
                </a:lnTo>
                <a:lnTo>
                  <a:pt x="346" y="150"/>
                </a:lnTo>
                <a:lnTo>
                  <a:pt x="345" y="150"/>
                </a:lnTo>
                <a:lnTo>
                  <a:pt x="345" y="150"/>
                </a:lnTo>
                <a:lnTo>
                  <a:pt x="344" y="150"/>
                </a:lnTo>
                <a:lnTo>
                  <a:pt x="342" y="150"/>
                </a:lnTo>
                <a:lnTo>
                  <a:pt x="341" y="150"/>
                </a:lnTo>
                <a:lnTo>
                  <a:pt x="341" y="150"/>
                </a:lnTo>
                <a:lnTo>
                  <a:pt x="340" y="151"/>
                </a:lnTo>
                <a:lnTo>
                  <a:pt x="340" y="151"/>
                </a:lnTo>
                <a:lnTo>
                  <a:pt x="339" y="151"/>
                </a:lnTo>
                <a:lnTo>
                  <a:pt x="338" y="151"/>
                </a:lnTo>
                <a:lnTo>
                  <a:pt x="338" y="152"/>
                </a:lnTo>
                <a:lnTo>
                  <a:pt x="338" y="152"/>
                </a:lnTo>
                <a:lnTo>
                  <a:pt x="337" y="152"/>
                </a:lnTo>
                <a:lnTo>
                  <a:pt x="337" y="152"/>
                </a:lnTo>
                <a:lnTo>
                  <a:pt x="336" y="152"/>
                </a:lnTo>
                <a:lnTo>
                  <a:pt x="335" y="152"/>
                </a:lnTo>
                <a:lnTo>
                  <a:pt x="334" y="152"/>
                </a:lnTo>
                <a:lnTo>
                  <a:pt x="334" y="153"/>
                </a:lnTo>
                <a:lnTo>
                  <a:pt x="334" y="153"/>
                </a:lnTo>
                <a:lnTo>
                  <a:pt x="333" y="153"/>
                </a:lnTo>
                <a:lnTo>
                  <a:pt x="333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55"/>
                </a:lnTo>
                <a:lnTo>
                  <a:pt x="331" y="155"/>
                </a:lnTo>
                <a:lnTo>
                  <a:pt x="330" y="155"/>
                </a:lnTo>
                <a:lnTo>
                  <a:pt x="330" y="155"/>
                </a:lnTo>
                <a:lnTo>
                  <a:pt x="330" y="156"/>
                </a:lnTo>
                <a:lnTo>
                  <a:pt x="330" y="157"/>
                </a:lnTo>
                <a:lnTo>
                  <a:pt x="329" y="157"/>
                </a:lnTo>
                <a:lnTo>
                  <a:pt x="328" y="156"/>
                </a:lnTo>
                <a:lnTo>
                  <a:pt x="328" y="156"/>
                </a:lnTo>
                <a:lnTo>
                  <a:pt x="327" y="156"/>
                </a:lnTo>
                <a:lnTo>
                  <a:pt x="327" y="156"/>
                </a:lnTo>
                <a:lnTo>
                  <a:pt x="327" y="157"/>
                </a:lnTo>
                <a:lnTo>
                  <a:pt x="326" y="157"/>
                </a:lnTo>
                <a:lnTo>
                  <a:pt x="326" y="158"/>
                </a:lnTo>
                <a:lnTo>
                  <a:pt x="325" y="158"/>
                </a:lnTo>
                <a:lnTo>
                  <a:pt x="324" y="158"/>
                </a:lnTo>
                <a:lnTo>
                  <a:pt x="323" y="158"/>
                </a:lnTo>
                <a:lnTo>
                  <a:pt x="323" y="158"/>
                </a:lnTo>
                <a:lnTo>
                  <a:pt x="323" y="158"/>
                </a:lnTo>
                <a:lnTo>
                  <a:pt x="322" y="159"/>
                </a:lnTo>
                <a:lnTo>
                  <a:pt x="322" y="159"/>
                </a:lnTo>
                <a:lnTo>
                  <a:pt x="322" y="159"/>
                </a:lnTo>
                <a:lnTo>
                  <a:pt x="321" y="159"/>
                </a:lnTo>
                <a:lnTo>
                  <a:pt x="320" y="159"/>
                </a:lnTo>
                <a:lnTo>
                  <a:pt x="320" y="159"/>
                </a:lnTo>
                <a:lnTo>
                  <a:pt x="320" y="160"/>
                </a:lnTo>
                <a:lnTo>
                  <a:pt x="319" y="160"/>
                </a:lnTo>
                <a:lnTo>
                  <a:pt x="319" y="160"/>
                </a:lnTo>
                <a:lnTo>
                  <a:pt x="319" y="160"/>
                </a:lnTo>
                <a:lnTo>
                  <a:pt x="319" y="161"/>
                </a:lnTo>
                <a:lnTo>
                  <a:pt x="319" y="161"/>
                </a:lnTo>
                <a:lnTo>
                  <a:pt x="319" y="162"/>
                </a:lnTo>
                <a:lnTo>
                  <a:pt x="319" y="162"/>
                </a:lnTo>
                <a:lnTo>
                  <a:pt x="318" y="162"/>
                </a:lnTo>
                <a:lnTo>
                  <a:pt x="318" y="162"/>
                </a:lnTo>
                <a:lnTo>
                  <a:pt x="318" y="163"/>
                </a:lnTo>
                <a:lnTo>
                  <a:pt x="317" y="163"/>
                </a:lnTo>
                <a:lnTo>
                  <a:pt x="317" y="164"/>
                </a:lnTo>
                <a:lnTo>
                  <a:pt x="317" y="164"/>
                </a:lnTo>
                <a:lnTo>
                  <a:pt x="317" y="165"/>
                </a:lnTo>
                <a:lnTo>
                  <a:pt x="316" y="165"/>
                </a:lnTo>
                <a:lnTo>
                  <a:pt x="316" y="165"/>
                </a:lnTo>
                <a:lnTo>
                  <a:pt x="317" y="166"/>
                </a:lnTo>
                <a:lnTo>
                  <a:pt x="317" y="166"/>
                </a:lnTo>
                <a:lnTo>
                  <a:pt x="318" y="166"/>
                </a:lnTo>
                <a:lnTo>
                  <a:pt x="318" y="167"/>
                </a:lnTo>
                <a:lnTo>
                  <a:pt x="318" y="167"/>
                </a:lnTo>
                <a:lnTo>
                  <a:pt x="318" y="168"/>
                </a:lnTo>
                <a:lnTo>
                  <a:pt x="319" y="168"/>
                </a:lnTo>
                <a:lnTo>
                  <a:pt x="320" y="169"/>
                </a:lnTo>
                <a:lnTo>
                  <a:pt x="320" y="170"/>
                </a:lnTo>
                <a:lnTo>
                  <a:pt x="321" y="170"/>
                </a:lnTo>
                <a:lnTo>
                  <a:pt x="320" y="172"/>
                </a:lnTo>
                <a:lnTo>
                  <a:pt x="321" y="172"/>
                </a:lnTo>
                <a:lnTo>
                  <a:pt x="321" y="173"/>
                </a:lnTo>
                <a:lnTo>
                  <a:pt x="321" y="174"/>
                </a:lnTo>
                <a:lnTo>
                  <a:pt x="321" y="174"/>
                </a:lnTo>
                <a:lnTo>
                  <a:pt x="322" y="175"/>
                </a:lnTo>
                <a:lnTo>
                  <a:pt x="322" y="175"/>
                </a:lnTo>
                <a:lnTo>
                  <a:pt x="322" y="176"/>
                </a:lnTo>
                <a:lnTo>
                  <a:pt x="322" y="177"/>
                </a:lnTo>
                <a:lnTo>
                  <a:pt x="322" y="178"/>
                </a:lnTo>
                <a:lnTo>
                  <a:pt x="322" y="178"/>
                </a:lnTo>
                <a:lnTo>
                  <a:pt x="322" y="179"/>
                </a:lnTo>
                <a:lnTo>
                  <a:pt x="322" y="179"/>
                </a:lnTo>
                <a:lnTo>
                  <a:pt x="322" y="180"/>
                </a:lnTo>
                <a:lnTo>
                  <a:pt x="321" y="181"/>
                </a:lnTo>
                <a:lnTo>
                  <a:pt x="321" y="181"/>
                </a:lnTo>
                <a:lnTo>
                  <a:pt x="320" y="182"/>
                </a:lnTo>
                <a:lnTo>
                  <a:pt x="319" y="182"/>
                </a:lnTo>
                <a:lnTo>
                  <a:pt x="319" y="182"/>
                </a:lnTo>
                <a:lnTo>
                  <a:pt x="318" y="182"/>
                </a:lnTo>
                <a:lnTo>
                  <a:pt x="318" y="183"/>
                </a:lnTo>
                <a:lnTo>
                  <a:pt x="318" y="183"/>
                </a:lnTo>
                <a:lnTo>
                  <a:pt x="318" y="183"/>
                </a:lnTo>
                <a:lnTo>
                  <a:pt x="318" y="183"/>
                </a:lnTo>
                <a:lnTo>
                  <a:pt x="318" y="183"/>
                </a:lnTo>
                <a:lnTo>
                  <a:pt x="319" y="184"/>
                </a:lnTo>
                <a:lnTo>
                  <a:pt x="319" y="185"/>
                </a:lnTo>
                <a:lnTo>
                  <a:pt x="319" y="185"/>
                </a:lnTo>
                <a:lnTo>
                  <a:pt x="319" y="186"/>
                </a:lnTo>
                <a:lnTo>
                  <a:pt x="320" y="186"/>
                </a:lnTo>
                <a:lnTo>
                  <a:pt x="321" y="187"/>
                </a:lnTo>
                <a:lnTo>
                  <a:pt x="321" y="187"/>
                </a:lnTo>
                <a:lnTo>
                  <a:pt x="321" y="188"/>
                </a:lnTo>
                <a:lnTo>
                  <a:pt x="321" y="188"/>
                </a:lnTo>
                <a:lnTo>
                  <a:pt x="320" y="189"/>
                </a:lnTo>
                <a:lnTo>
                  <a:pt x="320" y="190"/>
                </a:lnTo>
                <a:lnTo>
                  <a:pt x="320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2"/>
                </a:lnTo>
                <a:lnTo>
                  <a:pt x="319" y="193"/>
                </a:lnTo>
                <a:lnTo>
                  <a:pt x="319" y="194"/>
                </a:lnTo>
                <a:lnTo>
                  <a:pt x="319" y="194"/>
                </a:lnTo>
                <a:lnTo>
                  <a:pt x="319" y="195"/>
                </a:lnTo>
                <a:lnTo>
                  <a:pt x="319" y="196"/>
                </a:lnTo>
                <a:lnTo>
                  <a:pt x="320" y="197"/>
                </a:lnTo>
                <a:lnTo>
                  <a:pt x="320" y="197"/>
                </a:lnTo>
                <a:lnTo>
                  <a:pt x="320" y="198"/>
                </a:lnTo>
                <a:lnTo>
                  <a:pt x="320" y="199"/>
                </a:lnTo>
                <a:lnTo>
                  <a:pt x="321" y="200"/>
                </a:lnTo>
                <a:lnTo>
                  <a:pt x="321" y="201"/>
                </a:lnTo>
                <a:lnTo>
                  <a:pt x="322" y="201"/>
                </a:lnTo>
                <a:lnTo>
                  <a:pt x="323" y="202"/>
                </a:lnTo>
                <a:lnTo>
                  <a:pt x="324" y="202"/>
                </a:lnTo>
                <a:lnTo>
                  <a:pt x="324" y="202"/>
                </a:lnTo>
                <a:lnTo>
                  <a:pt x="325" y="202"/>
                </a:lnTo>
                <a:lnTo>
                  <a:pt x="326" y="202"/>
                </a:lnTo>
                <a:lnTo>
                  <a:pt x="326" y="202"/>
                </a:lnTo>
                <a:lnTo>
                  <a:pt x="327" y="202"/>
                </a:lnTo>
                <a:lnTo>
                  <a:pt x="327" y="203"/>
                </a:lnTo>
                <a:lnTo>
                  <a:pt x="327" y="203"/>
                </a:lnTo>
                <a:lnTo>
                  <a:pt x="326" y="203"/>
                </a:lnTo>
                <a:lnTo>
                  <a:pt x="326" y="203"/>
                </a:lnTo>
                <a:lnTo>
                  <a:pt x="326" y="204"/>
                </a:lnTo>
                <a:lnTo>
                  <a:pt x="325" y="204"/>
                </a:lnTo>
                <a:lnTo>
                  <a:pt x="324" y="204"/>
                </a:lnTo>
                <a:lnTo>
                  <a:pt x="324" y="204"/>
                </a:lnTo>
                <a:lnTo>
                  <a:pt x="323" y="205"/>
                </a:lnTo>
                <a:lnTo>
                  <a:pt x="323" y="206"/>
                </a:lnTo>
                <a:lnTo>
                  <a:pt x="323" y="206"/>
                </a:lnTo>
                <a:lnTo>
                  <a:pt x="322" y="207"/>
                </a:lnTo>
                <a:lnTo>
                  <a:pt x="322" y="207"/>
                </a:lnTo>
                <a:lnTo>
                  <a:pt x="322" y="207"/>
                </a:lnTo>
                <a:lnTo>
                  <a:pt x="321" y="208"/>
                </a:lnTo>
                <a:lnTo>
                  <a:pt x="321" y="208"/>
                </a:lnTo>
                <a:lnTo>
                  <a:pt x="321" y="209"/>
                </a:lnTo>
                <a:lnTo>
                  <a:pt x="321" y="209"/>
                </a:lnTo>
                <a:lnTo>
                  <a:pt x="322" y="209"/>
                </a:lnTo>
                <a:lnTo>
                  <a:pt x="322" y="209"/>
                </a:lnTo>
                <a:lnTo>
                  <a:pt x="322" y="209"/>
                </a:lnTo>
                <a:lnTo>
                  <a:pt x="323" y="209"/>
                </a:lnTo>
                <a:lnTo>
                  <a:pt x="323" y="210"/>
                </a:lnTo>
                <a:lnTo>
                  <a:pt x="324" y="210"/>
                </a:lnTo>
                <a:lnTo>
                  <a:pt x="324" y="210"/>
                </a:lnTo>
                <a:lnTo>
                  <a:pt x="325" y="210"/>
                </a:lnTo>
                <a:lnTo>
                  <a:pt x="325" y="211"/>
                </a:lnTo>
                <a:lnTo>
                  <a:pt x="326" y="211"/>
                </a:lnTo>
                <a:lnTo>
                  <a:pt x="326" y="211"/>
                </a:lnTo>
                <a:lnTo>
                  <a:pt x="326" y="212"/>
                </a:lnTo>
                <a:lnTo>
                  <a:pt x="327" y="212"/>
                </a:lnTo>
                <a:lnTo>
                  <a:pt x="327" y="212"/>
                </a:lnTo>
                <a:lnTo>
                  <a:pt x="327" y="212"/>
                </a:lnTo>
                <a:lnTo>
                  <a:pt x="328" y="213"/>
                </a:lnTo>
                <a:lnTo>
                  <a:pt x="329" y="213"/>
                </a:lnTo>
                <a:lnTo>
                  <a:pt x="329" y="213"/>
                </a:lnTo>
                <a:lnTo>
                  <a:pt x="330" y="214"/>
                </a:lnTo>
                <a:lnTo>
                  <a:pt x="330" y="214"/>
                </a:lnTo>
                <a:lnTo>
                  <a:pt x="331" y="214"/>
                </a:lnTo>
                <a:lnTo>
                  <a:pt x="332" y="214"/>
                </a:lnTo>
                <a:lnTo>
                  <a:pt x="332" y="215"/>
                </a:lnTo>
                <a:lnTo>
                  <a:pt x="333" y="215"/>
                </a:lnTo>
                <a:lnTo>
                  <a:pt x="334" y="215"/>
                </a:lnTo>
                <a:lnTo>
                  <a:pt x="334" y="216"/>
                </a:lnTo>
                <a:lnTo>
                  <a:pt x="334" y="216"/>
                </a:lnTo>
                <a:lnTo>
                  <a:pt x="335" y="216"/>
                </a:lnTo>
                <a:lnTo>
                  <a:pt x="336" y="216"/>
                </a:lnTo>
                <a:lnTo>
                  <a:pt x="337" y="217"/>
                </a:lnTo>
                <a:lnTo>
                  <a:pt x="337" y="217"/>
                </a:lnTo>
                <a:lnTo>
                  <a:pt x="338" y="217"/>
                </a:lnTo>
                <a:lnTo>
                  <a:pt x="338" y="217"/>
                </a:lnTo>
                <a:lnTo>
                  <a:pt x="338" y="218"/>
                </a:lnTo>
                <a:lnTo>
                  <a:pt x="339" y="218"/>
                </a:lnTo>
                <a:lnTo>
                  <a:pt x="340" y="218"/>
                </a:lnTo>
                <a:lnTo>
                  <a:pt x="340" y="218"/>
                </a:lnTo>
                <a:lnTo>
                  <a:pt x="341" y="218"/>
                </a:lnTo>
                <a:lnTo>
                  <a:pt x="342" y="218"/>
                </a:lnTo>
                <a:lnTo>
                  <a:pt x="343" y="218"/>
                </a:lnTo>
                <a:lnTo>
                  <a:pt x="343" y="218"/>
                </a:lnTo>
                <a:lnTo>
                  <a:pt x="343" y="218"/>
                </a:lnTo>
                <a:lnTo>
                  <a:pt x="344" y="218"/>
                </a:lnTo>
                <a:lnTo>
                  <a:pt x="344" y="218"/>
                </a:lnTo>
                <a:lnTo>
                  <a:pt x="345" y="218"/>
                </a:lnTo>
                <a:lnTo>
                  <a:pt x="346" y="218"/>
                </a:lnTo>
                <a:lnTo>
                  <a:pt x="347" y="218"/>
                </a:lnTo>
                <a:lnTo>
                  <a:pt x="347" y="219"/>
                </a:lnTo>
                <a:lnTo>
                  <a:pt x="347" y="219"/>
                </a:lnTo>
                <a:lnTo>
                  <a:pt x="348" y="219"/>
                </a:lnTo>
                <a:lnTo>
                  <a:pt x="348" y="219"/>
                </a:lnTo>
                <a:lnTo>
                  <a:pt x="349" y="219"/>
                </a:lnTo>
                <a:lnTo>
                  <a:pt x="349" y="219"/>
                </a:lnTo>
                <a:lnTo>
                  <a:pt x="349" y="220"/>
                </a:lnTo>
                <a:lnTo>
                  <a:pt x="349" y="220"/>
                </a:lnTo>
                <a:lnTo>
                  <a:pt x="350" y="220"/>
                </a:lnTo>
                <a:lnTo>
                  <a:pt x="350" y="220"/>
                </a:lnTo>
                <a:lnTo>
                  <a:pt x="351" y="220"/>
                </a:lnTo>
                <a:lnTo>
                  <a:pt x="351" y="220"/>
                </a:lnTo>
                <a:lnTo>
                  <a:pt x="351" y="220"/>
                </a:lnTo>
                <a:lnTo>
                  <a:pt x="352" y="220"/>
                </a:lnTo>
                <a:lnTo>
                  <a:pt x="352" y="220"/>
                </a:lnTo>
                <a:lnTo>
                  <a:pt x="353" y="220"/>
                </a:lnTo>
                <a:lnTo>
                  <a:pt x="353" y="220"/>
                </a:lnTo>
                <a:lnTo>
                  <a:pt x="354" y="220"/>
                </a:lnTo>
                <a:lnTo>
                  <a:pt x="354" y="220"/>
                </a:lnTo>
                <a:lnTo>
                  <a:pt x="355" y="220"/>
                </a:lnTo>
                <a:lnTo>
                  <a:pt x="355" y="220"/>
                </a:lnTo>
                <a:lnTo>
                  <a:pt x="356" y="220"/>
                </a:lnTo>
                <a:lnTo>
                  <a:pt x="356" y="220"/>
                </a:lnTo>
                <a:lnTo>
                  <a:pt x="357" y="220"/>
                </a:lnTo>
                <a:lnTo>
                  <a:pt x="357" y="220"/>
                </a:lnTo>
                <a:lnTo>
                  <a:pt x="358" y="220"/>
                </a:lnTo>
                <a:lnTo>
                  <a:pt x="358" y="220"/>
                </a:lnTo>
                <a:lnTo>
                  <a:pt x="358" y="220"/>
                </a:lnTo>
                <a:lnTo>
                  <a:pt x="359" y="220"/>
                </a:lnTo>
                <a:lnTo>
                  <a:pt x="359" y="220"/>
                </a:lnTo>
                <a:lnTo>
                  <a:pt x="359" y="220"/>
                </a:lnTo>
                <a:lnTo>
                  <a:pt x="359" y="220"/>
                </a:lnTo>
                <a:lnTo>
                  <a:pt x="359" y="221"/>
                </a:lnTo>
                <a:lnTo>
                  <a:pt x="360" y="221"/>
                </a:lnTo>
                <a:lnTo>
                  <a:pt x="360" y="221"/>
                </a:lnTo>
                <a:lnTo>
                  <a:pt x="361" y="221"/>
                </a:lnTo>
                <a:lnTo>
                  <a:pt x="361" y="221"/>
                </a:lnTo>
                <a:lnTo>
                  <a:pt x="361" y="221"/>
                </a:lnTo>
                <a:lnTo>
                  <a:pt x="362" y="221"/>
                </a:lnTo>
                <a:lnTo>
                  <a:pt x="362" y="221"/>
                </a:lnTo>
                <a:lnTo>
                  <a:pt x="363" y="221"/>
                </a:lnTo>
                <a:lnTo>
                  <a:pt x="363" y="222"/>
                </a:lnTo>
                <a:lnTo>
                  <a:pt x="363" y="222"/>
                </a:lnTo>
                <a:lnTo>
                  <a:pt x="363" y="223"/>
                </a:lnTo>
                <a:lnTo>
                  <a:pt x="363" y="223"/>
                </a:lnTo>
                <a:lnTo>
                  <a:pt x="363" y="224"/>
                </a:lnTo>
                <a:lnTo>
                  <a:pt x="363" y="224"/>
                </a:lnTo>
                <a:lnTo>
                  <a:pt x="362" y="224"/>
                </a:lnTo>
                <a:lnTo>
                  <a:pt x="362" y="224"/>
                </a:lnTo>
                <a:lnTo>
                  <a:pt x="362" y="225"/>
                </a:lnTo>
                <a:lnTo>
                  <a:pt x="362" y="225"/>
                </a:lnTo>
                <a:lnTo>
                  <a:pt x="362" y="225"/>
                </a:lnTo>
                <a:lnTo>
                  <a:pt x="362" y="226"/>
                </a:lnTo>
                <a:lnTo>
                  <a:pt x="362" y="226"/>
                </a:lnTo>
                <a:lnTo>
                  <a:pt x="362" y="227"/>
                </a:lnTo>
                <a:lnTo>
                  <a:pt x="363" y="227"/>
                </a:lnTo>
                <a:lnTo>
                  <a:pt x="363" y="228"/>
                </a:lnTo>
                <a:lnTo>
                  <a:pt x="363" y="228"/>
                </a:lnTo>
                <a:lnTo>
                  <a:pt x="364" y="229"/>
                </a:lnTo>
                <a:lnTo>
                  <a:pt x="364" y="229"/>
                </a:lnTo>
                <a:lnTo>
                  <a:pt x="364" y="229"/>
                </a:lnTo>
                <a:lnTo>
                  <a:pt x="364" y="230"/>
                </a:lnTo>
                <a:lnTo>
                  <a:pt x="365" y="230"/>
                </a:lnTo>
                <a:lnTo>
                  <a:pt x="365" y="231"/>
                </a:lnTo>
                <a:lnTo>
                  <a:pt x="365" y="231"/>
                </a:lnTo>
                <a:lnTo>
                  <a:pt x="366" y="232"/>
                </a:lnTo>
                <a:lnTo>
                  <a:pt x="366" y="232"/>
                </a:lnTo>
                <a:lnTo>
                  <a:pt x="366" y="233"/>
                </a:lnTo>
                <a:lnTo>
                  <a:pt x="366" y="233"/>
                </a:lnTo>
                <a:lnTo>
                  <a:pt x="366" y="234"/>
                </a:lnTo>
                <a:lnTo>
                  <a:pt x="366" y="235"/>
                </a:lnTo>
                <a:lnTo>
                  <a:pt x="366" y="235"/>
                </a:lnTo>
                <a:lnTo>
                  <a:pt x="366" y="235"/>
                </a:lnTo>
                <a:lnTo>
                  <a:pt x="366" y="236"/>
                </a:lnTo>
                <a:lnTo>
                  <a:pt x="366" y="236"/>
                </a:lnTo>
                <a:lnTo>
                  <a:pt x="365" y="237"/>
                </a:lnTo>
                <a:lnTo>
                  <a:pt x="365" y="237"/>
                </a:lnTo>
                <a:lnTo>
                  <a:pt x="364" y="237"/>
                </a:lnTo>
                <a:lnTo>
                  <a:pt x="364" y="237"/>
                </a:lnTo>
                <a:lnTo>
                  <a:pt x="364" y="237"/>
                </a:lnTo>
                <a:lnTo>
                  <a:pt x="363" y="238"/>
                </a:lnTo>
                <a:lnTo>
                  <a:pt x="363" y="239"/>
                </a:lnTo>
                <a:lnTo>
                  <a:pt x="363" y="239"/>
                </a:lnTo>
                <a:lnTo>
                  <a:pt x="362" y="239"/>
                </a:lnTo>
                <a:lnTo>
                  <a:pt x="362" y="239"/>
                </a:lnTo>
                <a:lnTo>
                  <a:pt x="361" y="239"/>
                </a:lnTo>
                <a:lnTo>
                  <a:pt x="361" y="238"/>
                </a:lnTo>
                <a:lnTo>
                  <a:pt x="361" y="238"/>
                </a:lnTo>
                <a:lnTo>
                  <a:pt x="360" y="238"/>
                </a:lnTo>
                <a:lnTo>
                  <a:pt x="360" y="239"/>
                </a:lnTo>
                <a:lnTo>
                  <a:pt x="359" y="239"/>
                </a:lnTo>
                <a:lnTo>
                  <a:pt x="359" y="239"/>
                </a:lnTo>
                <a:lnTo>
                  <a:pt x="359" y="240"/>
                </a:lnTo>
                <a:lnTo>
                  <a:pt x="359" y="240"/>
                </a:lnTo>
                <a:lnTo>
                  <a:pt x="359" y="241"/>
                </a:lnTo>
                <a:lnTo>
                  <a:pt x="359" y="241"/>
                </a:lnTo>
                <a:lnTo>
                  <a:pt x="360" y="241"/>
                </a:lnTo>
                <a:lnTo>
                  <a:pt x="360" y="241"/>
                </a:lnTo>
                <a:lnTo>
                  <a:pt x="361" y="241"/>
                </a:lnTo>
                <a:lnTo>
                  <a:pt x="361" y="242"/>
                </a:lnTo>
                <a:lnTo>
                  <a:pt x="361" y="242"/>
                </a:lnTo>
                <a:lnTo>
                  <a:pt x="361" y="243"/>
                </a:lnTo>
                <a:lnTo>
                  <a:pt x="361" y="243"/>
                </a:lnTo>
                <a:lnTo>
                  <a:pt x="361" y="244"/>
                </a:lnTo>
                <a:lnTo>
                  <a:pt x="361" y="244"/>
                </a:lnTo>
                <a:lnTo>
                  <a:pt x="361" y="245"/>
                </a:lnTo>
                <a:lnTo>
                  <a:pt x="361" y="245"/>
                </a:lnTo>
                <a:lnTo>
                  <a:pt x="360" y="246"/>
                </a:lnTo>
                <a:lnTo>
                  <a:pt x="360" y="246"/>
                </a:lnTo>
                <a:lnTo>
                  <a:pt x="361" y="246"/>
                </a:lnTo>
                <a:lnTo>
                  <a:pt x="362" y="246"/>
                </a:lnTo>
                <a:lnTo>
                  <a:pt x="363" y="246"/>
                </a:lnTo>
                <a:lnTo>
                  <a:pt x="365" y="246"/>
                </a:lnTo>
                <a:lnTo>
                  <a:pt x="367" y="246"/>
                </a:lnTo>
                <a:lnTo>
                  <a:pt x="368" y="246"/>
                </a:lnTo>
                <a:lnTo>
                  <a:pt x="370" y="246"/>
                </a:lnTo>
                <a:lnTo>
                  <a:pt x="372" y="246"/>
                </a:lnTo>
                <a:lnTo>
                  <a:pt x="372" y="246"/>
                </a:lnTo>
                <a:lnTo>
                  <a:pt x="372" y="245"/>
                </a:lnTo>
                <a:lnTo>
                  <a:pt x="375" y="246"/>
                </a:lnTo>
                <a:lnTo>
                  <a:pt x="376" y="246"/>
                </a:lnTo>
                <a:lnTo>
                  <a:pt x="378" y="246"/>
                </a:lnTo>
                <a:lnTo>
                  <a:pt x="379" y="246"/>
                </a:lnTo>
                <a:lnTo>
                  <a:pt x="381" y="246"/>
                </a:lnTo>
                <a:lnTo>
                  <a:pt x="382" y="246"/>
                </a:lnTo>
                <a:lnTo>
                  <a:pt x="383" y="246"/>
                </a:lnTo>
                <a:lnTo>
                  <a:pt x="384" y="246"/>
                </a:lnTo>
                <a:lnTo>
                  <a:pt x="385" y="246"/>
                </a:lnTo>
                <a:lnTo>
                  <a:pt x="387" y="246"/>
                </a:lnTo>
                <a:lnTo>
                  <a:pt x="388" y="246"/>
                </a:lnTo>
                <a:lnTo>
                  <a:pt x="388" y="246"/>
                </a:lnTo>
                <a:lnTo>
                  <a:pt x="389" y="246"/>
                </a:lnTo>
                <a:lnTo>
                  <a:pt x="389" y="246"/>
                </a:lnTo>
                <a:lnTo>
                  <a:pt x="391" y="246"/>
                </a:lnTo>
                <a:lnTo>
                  <a:pt x="391" y="246"/>
                </a:lnTo>
                <a:lnTo>
                  <a:pt x="392" y="246"/>
                </a:lnTo>
                <a:lnTo>
                  <a:pt x="392" y="246"/>
                </a:lnTo>
                <a:lnTo>
                  <a:pt x="392" y="246"/>
                </a:lnTo>
                <a:lnTo>
                  <a:pt x="392" y="246"/>
                </a:lnTo>
                <a:lnTo>
                  <a:pt x="392" y="246"/>
                </a:lnTo>
                <a:lnTo>
                  <a:pt x="393" y="246"/>
                </a:lnTo>
                <a:lnTo>
                  <a:pt x="393" y="247"/>
                </a:lnTo>
                <a:lnTo>
                  <a:pt x="393" y="247"/>
                </a:lnTo>
                <a:lnTo>
                  <a:pt x="394" y="247"/>
                </a:lnTo>
                <a:lnTo>
                  <a:pt x="394" y="246"/>
                </a:lnTo>
                <a:lnTo>
                  <a:pt x="395" y="246"/>
                </a:lnTo>
                <a:lnTo>
                  <a:pt x="395" y="246"/>
                </a:lnTo>
                <a:lnTo>
                  <a:pt x="396" y="246"/>
                </a:lnTo>
                <a:lnTo>
                  <a:pt x="397" y="246"/>
                </a:lnTo>
                <a:lnTo>
                  <a:pt x="397" y="246"/>
                </a:lnTo>
                <a:lnTo>
                  <a:pt x="397" y="246"/>
                </a:lnTo>
                <a:lnTo>
                  <a:pt x="398" y="246"/>
                </a:lnTo>
                <a:lnTo>
                  <a:pt x="398" y="246"/>
                </a:lnTo>
                <a:lnTo>
                  <a:pt x="399" y="246"/>
                </a:lnTo>
                <a:lnTo>
                  <a:pt x="399" y="246"/>
                </a:lnTo>
                <a:lnTo>
                  <a:pt x="400" y="246"/>
                </a:lnTo>
                <a:lnTo>
                  <a:pt x="400" y="246"/>
                </a:lnTo>
                <a:lnTo>
                  <a:pt x="401" y="246"/>
                </a:lnTo>
                <a:lnTo>
                  <a:pt x="401" y="246"/>
                </a:lnTo>
                <a:lnTo>
                  <a:pt x="401" y="246"/>
                </a:lnTo>
                <a:lnTo>
                  <a:pt x="402" y="246"/>
                </a:lnTo>
                <a:lnTo>
                  <a:pt x="402" y="246"/>
                </a:lnTo>
                <a:lnTo>
                  <a:pt x="402" y="246"/>
                </a:lnTo>
                <a:lnTo>
                  <a:pt x="403" y="246"/>
                </a:lnTo>
                <a:lnTo>
                  <a:pt x="403" y="246"/>
                </a:lnTo>
                <a:lnTo>
                  <a:pt x="404" y="245"/>
                </a:lnTo>
                <a:lnTo>
                  <a:pt x="404" y="245"/>
                </a:lnTo>
                <a:lnTo>
                  <a:pt x="405" y="246"/>
                </a:lnTo>
                <a:lnTo>
                  <a:pt x="405" y="246"/>
                </a:lnTo>
                <a:lnTo>
                  <a:pt x="405" y="246"/>
                </a:lnTo>
                <a:lnTo>
                  <a:pt x="405" y="246"/>
                </a:lnTo>
                <a:lnTo>
                  <a:pt x="406" y="246"/>
                </a:lnTo>
                <a:lnTo>
                  <a:pt x="406" y="246"/>
                </a:lnTo>
                <a:lnTo>
                  <a:pt x="406" y="245"/>
                </a:lnTo>
                <a:lnTo>
                  <a:pt x="406" y="245"/>
                </a:lnTo>
                <a:lnTo>
                  <a:pt x="407" y="245"/>
                </a:lnTo>
                <a:lnTo>
                  <a:pt x="407" y="245"/>
                </a:lnTo>
                <a:lnTo>
                  <a:pt x="408" y="245"/>
                </a:lnTo>
                <a:lnTo>
                  <a:pt x="408" y="246"/>
                </a:lnTo>
                <a:lnTo>
                  <a:pt x="409" y="246"/>
                </a:lnTo>
                <a:lnTo>
                  <a:pt x="409" y="246"/>
                </a:lnTo>
                <a:lnTo>
                  <a:pt x="409" y="246"/>
                </a:lnTo>
                <a:lnTo>
                  <a:pt x="410" y="245"/>
                </a:lnTo>
                <a:lnTo>
                  <a:pt x="410" y="245"/>
                </a:lnTo>
                <a:lnTo>
                  <a:pt x="411" y="245"/>
                </a:lnTo>
                <a:lnTo>
                  <a:pt x="411" y="245"/>
                </a:lnTo>
                <a:lnTo>
                  <a:pt x="412" y="245"/>
                </a:lnTo>
                <a:lnTo>
                  <a:pt x="412" y="244"/>
                </a:lnTo>
                <a:lnTo>
                  <a:pt x="413" y="244"/>
                </a:lnTo>
                <a:lnTo>
                  <a:pt x="413" y="244"/>
                </a:lnTo>
                <a:lnTo>
                  <a:pt x="413" y="244"/>
                </a:lnTo>
                <a:lnTo>
                  <a:pt x="414" y="244"/>
                </a:lnTo>
                <a:lnTo>
                  <a:pt x="414" y="244"/>
                </a:lnTo>
                <a:lnTo>
                  <a:pt x="415" y="244"/>
                </a:lnTo>
                <a:lnTo>
                  <a:pt x="415" y="244"/>
                </a:lnTo>
                <a:lnTo>
                  <a:pt x="416" y="244"/>
                </a:lnTo>
                <a:lnTo>
                  <a:pt x="416" y="244"/>
                </a:lnTo>
                <a:lnTo>
                  <a:pt x="417" y="244"/>
                </a:lnTo>
                <a:lnTo>
                  <a:pt x="417" y="244"/>
                </a:lnTo>
                <a:lnTo>
                  <a:pt x="417" y="244"/>
                </a:lnTo>
                <a:lnTo>
                  <a:pt x="418" y="244"/>
                </a:lnTo>
                <a:lnTo>
                  <a:pt x="418" y="244"/>
                </a:lnTo>
                <a:lnTo>
                  <a:pt x="419" y="244"/>
                </a:lnTo>
                <a:lnTo>
                  <a:pt x="419" y="244"/>
                </a:lnTo>
                <a:lnTo>
                  <a:pt x="420" y="244"/>
                </a:lnTo>
                <a:lnTo>
                  <a:pt x="420" y="244"/>
                </a:lnTo>
                <a:lnTo>
                  <a:pt x="421" y="244"/>
                </a:lnTo>
                <a:lnTo>
                  <a:pt x="421" y="244"/>
                </a:lnTo>
                <a:lnTo>
                  <a:pt x="422" y="244"/>
                </a:lnTo>
                <a:lnTo>
                  <a:pt x="422" y="244"/>
                </a:lnTo>
                <a:lnTo>
                  <a:pt x="422" y="244"/>
                </a:lnTo>
                <a:lnTo>
                  <a:pt x="423" y="244"/>
                </a:lnTo>
                <a:lnTo>
                  <a:pt x="423" y="244"/>
                </a:lnTo>
                <a:lnTo>
                  <a:pt x="424" y="243"/>
                </a:lnTo>
                <a:lnTo>
                  <a:pt x="424" y="243"/>
                </a:lnTo>
                <a:lnTo>
                  <a:pt x="424" y="242"/>
                </a:lnTo>
                <a:lnTo>
                  <a:pt x="425" y="242"/>
                </a:lnTo>
                <a:lnTo>
                  <a:pt x="425" y="241"/>
                </a:lnTo>
                <a:lnTo>
                  <a:pt x="426" y="241"/>
                </a:lnTo>
                <a:lnTo>
                  <a:pt x="426" y="241"/>
                </a:lnTo>
                <a:lnTo>
                  <a:pt x="426" y="241"/>
                </a:lnTo>
                <a:lnTo>
                  <a:pt x="427" y="241"/>
                </a:lnTo>
                <a:lnTo>
                  <a:pt x="427" y="242"/>
                </a:lnTo>
                <a:lnTo>
                  <a:pt x="428" y="242"/>
                </a:lnTo>
                <a:lnTo>
                  <a:pt x="428" y="241"/>
                </a:lnTo>
                <a:lnTo>
                  <a:pt x="429" y="241"/>
                </a:lnTo>
                <a:lnTo>
                  <a:pt x="429" y="241"/>
                </a:lnTo>
                <a:lnTo>
                  <a:pt x="430" y="241"/>
                </a:lnTo>
                <a:lnTo>
                  <a:pt x="430" y="240"/>
                </a:lnTo>
                <a:lnTo>
                  <a:pt x="432" y="240"/>
                </a:lnTo>
                <a:lnTo>
                  <a:pt x="433" y="240"/>
                </a:lnTo>
                <a:lnTo>
                  <a:pt x="434" y="240"/>
                </a:lnTo>
                <a:lnTo>
                  <a:pt x="435" y="239"/>
                </a:lnTo>
                <a:lnTo>
                  <a:pt x="435" y="239"/>
                </a:lnTo>
                <a:lnTo>
                  <a:pt x="435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39"/>
                </a:lnTo>
                <a:lnTo>
                  <a:pt x="438" y="239"/>
                </a:lnTo>
                <a:lnTo>
                  <a:pt x="439" y="239"/>
                </a:lnTo>
                <a:lnTo>
                  <a:pt x="439" y="238"/>
                </a:lnTo>
                <a:lnTo>
                  <a:pt x="440" y="238"/>
                </a:lnTo>
                <a:lnTo>
                  <a:pt x="440" y="238"/>
                </a:lnTo>
                <a:lnTo>
                  <a:pt x="441" y="238"/>
                </a:lnTo>
                <a:lnTo>
                  <a:pt x="441" y="238"/>
                </a:lnTo>
                <a:lnTo>
                  <a:pt x="442" y="238"/>
                </a:lnTo>
                <a:lnTo>
                  <a:pt x="442" y="238"/>
                </a:lnTo>
                <a:lnTo>
                  <a:pt x="442" y="238"/>
                </a:lnTo>
                <a:lnTo>
                  <a:pt x="443" y="239"/>
                </a:lnTo>
                <a:lnTo>
                  <a:pt x="444" y="239"/>
                </a:lnTo>
                <a:lnTo>
                  <a:pt x="444" y="239"/>
                </a:lnTo>
                <a:lnTo>
                  <a:pt x="445" y="238"/>
                </a:lnTo>
                <a:lnTo>
                  <a:pt x="446" y="238"/>
                </a:lnTo>
                <a:lnTo>
                  <a:pt x="446" y="237"/>
                </a:lnTo>
                <a:lnTo>
                  <a:pt x="446" y="237"/>
                </a:lnTo>
                <a:lnTo>
                  <a:pt x="447" y="237"/>
                </a:lnTo>
                <a:lnTo>
                  <a:pt x="447" y="236"/>
                </a:lnTo>
                <a:lnTo>
                  <a:pt x="447" y="236"/>
                </a:lnTo>
                <a:lnTo>
                  <a:pt x="447" y="236"/>
                </a:lnTo>
                <a:lnTo>
                  <a:pt x="448" y="236"/>
                </a:lnTo>
                <a:lnTo>
                  <a:pt x="448" y="235"/>
                </a:lnTo>
                <a:lnTo>
                  <a:pt x="450" y="235"/>
                </a:lnTo>
                <a:lnTo>
                  <a:pt x="450" y="235"/>
                </a:lnTo>
                <a:lnTo>
                  <a:pt x="451" y="235"/>
                </a:lnTo>
                <a:lnTo>
                  <a:pt x="451" y="235"/>
                </a:lnTo>
                <a:lnTo>
                  <a:pt x="451" y="235"/>
                </a:lnTo>
                <a:lnTo>
                  <a:pt x="452" y="235"/>
                </a:lnTo>
                <a:lnTo>
                  <a:pt x="452" y="235"/>
                </a:lnTo>
                <a:lnTo>
                  <a:pt x="453" y="234"/>
                </a:lnTo>
                <a:lnTo>
                  <a:pt x="453" y="234"/>
                </a:lnTo>
                <a:lnTo>
                  <a:pt x="454" y="234"/>
                </a:lnTo>
                <a:lnTo>
                  <a:pt x="454" y="234"/>
                </a:lnTo>
                <a:lnTo>
                  <a:pt x="455" y="234"/>
                </a:lnTo>
                <a:lnTo>
                  <a:pt x="455" y="234"/>
                </a:lnTo>
                <a:lnTo>
                  <a:pt x="456" y="234"/>
                </a:lnTo>
                <a:lnTo>
                  <a:pt x="456" y="234"/>
                </a:lnTo>
                <a:lnTo>
                  <a:pt x="457" y="234"/>
                </a:lnTo>
                <a:lnTo>
                  <a:pt x="457" y="234"/>
                </a:lnTo>
                <a:lnTo>
                  <a:pt x="458" y="234"/>
                </a:lnTo>
                <a:lnTo>
                  <a:pt x="459" y="233"/>
                </a:lnTo>
                <a:lnTo>
                  <a:pt x="459" y="233"/>
                </a:lnTo>
                <a:lnTo>
                  <a:pt x="459" y="233"/>
                </a:lnTo>
                <a:lnTo>
                  <a:pt x="459" y="233"/>
                </a:lnTo>
                <a:lnTo>
                  <a:pt x="460" y="233"/>
                </a:lnTo>
                <a:lnTo>
                  <a:pt x="460" y="233"/>
                </a:lnTo>
                <a:lnTo>
                  <a:pt x="461" y="233"/>
                </a:lnTo>
                <a:lnTo>
                  <a:pt x="461" y="233"/>
                </a:lnTo>
                <a:lnTo>
                  <a:pt x="462" y="234"/>
                </a:lnTo>
                <a:lnTo>
                  <a:pt x="462" y="234"/>
                </a:lnTo>
                <a:lnTo>
                  <a:pt x="463" y="234"/>
                </a:lnTo>
                <a:lnTo>
                  <a:pt x="463" y="235"/>
                </a:lnTo>
                <a:lnTo>
                  <a:pt x="463" y="235"/>
                </a:lnTo>
                <a:lnTo>
                  <a:pt x="464" y="235"/>
                </a:lnTo>
                <a:lnTo>
                  <a:pt x="464" y="235"/>
                </a:lnTo>
                <a:lnTo>
                  <a:pt x="465" y="235"/>
                </a:lnTo>
                <a:lnTo>
                  <a:pt x="466" y="235"/>
                </a:lnTo>
                <a:lnTo>
                  <a:pt x="466" y="235"/>
                </a:lnTo>
                <a:lnTo>
                  <a:pt x="467" y="236"/>
                </a:lnTo>
                <a:lnTo>
                  <a:pt x="467" y="236"/>
                </a:lnTo>
                <a:lnTo>
                  <a:pt x="467" y="235"/>
                </a:lnTo>
                <a:lnTo>
                  <a:pt x="467" y="235"/>
                </a:lnTo>
                <a:lnTo>
                  <a:pt x="468" y="235"/>
                </a:lnTo>
                <a:lnTo>
                  <a:pt x="468" y="235"/>
                </a:lnTo>
                <a:lnTo>
                  <a:pt x="469" y="235"/>
                </a:lnTo>
                <a:lnTo>
                  <a:pt x="470" y="235"/>
                </a:lnTo>
                <a:lnTo>
                  <a:pt x="470" y="235"/>
                </a:lnTo>
                <a:lnTo>
                  <a:pt x="470" y="235"/>
                </a:lnTo>
                <a:lnTo>
                  <a:pt x="470" y="236"/>
                </a:lnTo>
                <a:lnTo>
                  <a:pt x="471" y="236"/>
                </a:lnTo>
                <a:lnTo>
                  <a:pt x="471" y="237"/>
                </a:lnTo>
                <a:lnTo>
                  <a:pt x="471" y="237"/>
                </a:lnTo>
                <a:lnTo>
                  <a:pt x="472" y="237"/>
                </a:lnTo>
                <a:lnTo>
                  <a:pt x="472" y="237"/>
                </a:lnTo>
                <a:lnTo>
                  <a:pt x="472" y="237"/>
                </a:lnTo>
                <a:lnTo>
                  <a:pt x="473" y="237"/>
                </a:lnTo>
                <a:lnTo>
                  <a:pt x="473" y="237"/>
                </a:lnTo>
                <a:lnTo>
                  <a:pt x="473" y="237"/>
                </a:lnTo>
                <a:lnTo>
                  <a:pt x="474" y="237"/>
                </a:lnTo>
                <a:lnTo>
                  <a:pt x="474" y="238"/>
                </a:lnTo>
                <a:lnTo>
                  <a:pt x="475" y="238"/>
                </a:lnTo>
                <a:lnTo>
                  <a:pt x="475" y="239"/>
                </a:lnTo>
                <a:lnTo>
                  <a:pt x="476" y="239"/>
                </a:lnTo>
                <a:lnTo>
                  <a:pt x="476" y="240"/>
                </a:lnTo>
                <a:lnTo>
                  <a:pt x="476" y="240"/>
                </a:lnTo>
                <a:lnTo>
                  <a:pt x="477" y="240"/>
                </a:lnTo>
                <a:lnTo>
                  <a:pt x="477" y="240"/>
                </a:lnTo>
                <a:lnTo>
                  <a:pt x="478" y="241"/>
                </a:lnTo>
                <a:lnTo>
                  <a:pt x="478" y="241"/>
                </a:lnTo>
                <a:lnTo>
                  <a:pt x="478" y="241"/>
                </a:lnTo>
                <a:lnTo>
                  <a:pt x="478" y="242"/>
                </a:lnTo>
                <a:lnTo>
                  <a:pt x="478" y="243"/>
                </a:lnTo>
                <a:lnTo>
                  <a:pt x="478" y="244"/>
                </a:lnTo>
                <a:lnTo>
                  <a:pt x="479" y="244"/>
                </a:lnTo>
                <a:lnTo>
                  <a:pt x="479" y="244"/>
                </a:lnTo>
                <a:lnTo>
                  <a:pt x="479" y="245"/>
                </a:lnTo>
                <a:lnTo>
                  <a:pt x="480" y="245"/>
                </a:lnTo>
                <a:lnTo>
                  <a:pt x="480" y="245"/>
                </a:lnTo>
                <a:lnTo>
                  <a:pt x="480" y="245"/>
                </a:lnTo>
                <a:lnTo>
                  <a:pt x="481" y="245"/>
                </a:lnTo>
                <a:lnTo>
                  <a:pt x="482" y="245"/>
                </a:lnTo>
                <a:lnTo>
                  <a:pt x="482" y="245"/>
                </a:lnTo>
                <a:lnTo>
                  <a:pt x="483" y="245"/>
                </a:lnTo>
                <a:lnTo>
                  <a:pt x="484" y="245"/>
                </a:lnTo>
                <a:lnTo>
                  <a:pt x="484" y="244"/>
                </a:lnTo>
                <a:lnTo>
                  <a:pt x="484" y="244"/>
                </a:lnTo>
                <a:lnTo>
                  <a:pt x="485" y="244"/>
                </a:lnTo>
                <a:lnTo>
                  <a:pt x="485" y="244"/>
                </a:lnTo>
                <a:lnTo>
                  <a:pt x="486" y="244"/>
                </a:lnTo>
                <a:lnTo>
                  <a:pt x="487" y="244"/>
                </a:lnTo>
                <a:lnTo>
                  <a:pt x="487" y="244"/>
                </a:lnTo>
                <a:lnTo>
                  <a:pt x="488" y="244"/>
                </a:lnTo>
                <a:lnTo>
                  <a:pt x="488" y="244"/>
                </a:lnTo>
                <a:lnTo>
                  <a:pt x="488" y="244"/>
                </a:lnTo>
                <a:lnTo>
                  <a:pt x="488" y="243"/>
                </a:lnTo>
                <a:lnTo>
                  <a:pt x="489" y="243"/>
                </a:lnTo>
                <a:lnTo>
                  <a:pt x="489" y="243"/>
                </a:lnTo>
                <a:lnTo>
                  <a:pt x="490" y="243"/>
                </a:lnTo>
                <a:lnTo>
                  <a:pt x="490" y="243"/>
                </a:lnTo>
                <a:lnTo>
                  <a:pt x="491" y="243"/>
                </a:lnTo>
                <a:lnTo>
                  <a:pt x="491" y="243"/>
                </a:lnTo>
                <a:lnTo>
                  <a:pt x="492" y="243"/>
                </a:lnTo>
                <a:lnTo>
                  <a:pt x="492" y="243"/>
                </a:lnTo>
                <a:lnTo>
                  <a:pt x="492" y="243"/>
                </a:lnTo>
                <a:lnTo>
                  <a:pt x="493" y="243"/>
                </a:lnTo>
                <a:lnTo>
                  <a:pt x="493" y="243"/>
                </a:lnTo>
                <a:lnTo>
                  <a:pt x="494" y="243"/>
                </a:lnTo>
                <a:lnTo>
                  <a:pt x="494" y="243"/>
                </a:lnTo>
                <a:lnTo>
                  <a:pt x="495" y="243"/>
                </a:lnTo>
                <a:lnTo>
                  <a:pt x="495" y="243"/>
                </a:lnTo>
                <a:lnTo>
                  <a:pt x="496" y="243"/>
                </a:lnTo>
                <a:lnTo>
                  <a:pt x="496" y="243"/>
                </a:lnTo>
                <a:lnTo>
                  <a:pt x="496" y="242"/>
                </a:lnTo>
                <a:lnTo>
                  <a:pt x="497" y="242"/>
                </a:lnTo>
                <a:lnTo>
                  <a:pt x="497" y="242"/>
                </a:lnTo>
                <a:lnTo>
                  <a:pt x="497" y="242"/>
                </a:lnTo>
                <a:lnTo>
                  <a:pt x="498" y="242"/>
                </a:lnTo>
                <a:lnTo>
                  <a:pt x="498" y="242"/>
                </a:lnTo>
                <a:lnTo>
                  <a:pt x="499" y="242"/>
                </a:lnTo>
                <a:lnTo>
                  <a:pt x="499" y="242"/>
                </a:lnTo>
                <a:lnTo>
                  <a:pt x="500" y="243"/>
                </a:lnTo>
                <a:lnTo>
                  <a:pt x="501" y="243"/>
                </a:lnTo>
                <a:lnTo>
                  <a:pt x="501" y="243"/>
                </a:lnTo>
                <a:lnTo>
                  <a:pt x="501" y="243"/>
                </a:lnTo>
                <a:lnTo>
                  <a:pt x="502" y="242"/>
                </a:lnTo>
                <a:lnTo>
                  <a:pt x="502" y="242"/>
                </a:lnTo>
                <a:lnTo>
                  <a:pt x="503" y="242"/>
                </a:lnTo>
                <a:lnTo>
                  <a:pt x="503" y="242"/>
                </a:lnTo>
                <a:lnTo>
                  <a:pt x="504" y="242"/>
                </a:lnTo>
                <a:lnTo>
                  <a:pt x="504" y="242"/>
                </a:lnTo>
                <a:lnTo>
                  <a:pt x="505" y="241"/>
                </a:lnTo>
                <a:lnTo>
                  <a:pt x="505" y="241"/>
                </a:lnTo>
                <a:lnTo>
                  <a:pt x="505" y="241"/>
                </a:lnTo>
                <a:lnTo>
                  <a:pt x="505" y="241"/>
                </a:lnTo>
                <a:lnTo>
                  <a:pt x="505" y="240"/>
                </a:lnTo>
                <a:lnTo>
                  <a:pt x="505" y="240"/>
                </a:lnTo>
                <a:lnTo>
                  <a:pt x="505" y="240"/>
                </a:lnTo>
                <a:lnTo>
                  <a:pt x="505" y="239"/>
                </a:lnTo>
                <a:lnTo>
                  <a:pt x="505" y="239"/>
                </a:lnTo>
                <a:lnTo>
                  <a:pt x="506" y="239"/>
                </a:lnTo>
                <a:lnTo>
                  <a:pt x="506" y="239"/>
                </a:lnTo>
                <a:lnTo>
                  <a:pt x="506" y="238"/>
                </a:lnTo>
                <a:lnTo>
                  <a:pt x="507" y="238"/>
                </a:lnTo>
                <a:lnTo>
                  <a:pt x="507" y="238"/>
                </a:lnTo>
                <a:lnTo>
                  <a:pt x="507" y="238"/>
                </a:lnTo>
                <a:lnTo>
                  <a:pt x="507" y="237"/>
                </a:lnTo>
                <a:lnTo>
                  <a:pt x="508" y="237"/>
                </a:lnTo>
                <a:lnTo>
                  <a:pt x="508" y="237"/>
                </a:lnTo>
                <a:lnTo>
                  <a:pt x="508" y="237"/>
                </a:lnTo>
                <a:lnTo>
                  <a:pt x="508" y="236"/>
                </a:lnTo>
                <a:lnTo>
                  <a:pt x="508" y="236"/>
                </a:lnTo>
                <a:lnTo>
                  <a:pt x="508" y="235"/>
                </a:lnTo>
                <a:lnTo>
                  <a:pt x="508" y="235"/>
                </a:lnTo>
                <a:lnTo>
                  <a:pt x="508" y="235"/>
                </a:lnTo>
                <a:lnTo>
                  <a:pt x="508" y="234"/>
                </a:lnTo>
                <a:lnTo>
                  <a:pt x="508" y="234"/>
                </a:lnTo>
                <a:lnTo>
                  <a:pt x="508" y="233"/>
                </a:lnTo>
                <a:lnTo>
                  <a:pt x="508" y="233"/>
                </a:lnTo>
                <a:lnTo>
                  <a:pt x="508" y="233"/>
                </a:lnTo>
                <a:lnTo>
                  <a:pt x="508" y="233"/>
                </a:lnTo>
                <a:lnTo>
                  <a:pt x="508" y="232"/>
                </a:lnTo>
                <a:lnTo>
                  <a:pt x="509" y="232"/>
                </a:lnTo>
                <a:lnTo>
                  <a:pt x="509" y="232"/>
                </a:lnTo>
                <a:lnTo>
                  <a:pt x="509" y="232"/>
                </a:lnTo>
                <a:lnTo>
                  <a:pt x="509" y="232"/>
                </a:lnTo>
                <a:lnTo>
                  <a:pt x="510" y="232"/>
                </a:lnTo>
                <a:lnTo>
                  <a:pt x="510" y="231"/>
                </a:lnTo>
                <a:lnTo>
                  <a:pt x="510" y="231"/>
                </a:lnTo>
                <a:lnTo>
                  <a:pt x="510" y="231"/>
                </a:lnTo>
                <a:lnTo>
                  <a:pt x="511" y="231"/>
                </a:lnTo>
                <a:lnTo>
                  <a:pt x="511" y="230"/>
                </a:lnTo>
                <a:lnTo>
                  <a:pt x="512" y="230"/>
                </a:lnTo>
                <a:lnTo>
                  <a:pt x="512" y="230"/>
                </a:lnTo>
                <a:lnTo>
                  <a:pt x="512" y="230"/>
                </a:lnTo>
                <a:lnTo>
                  <a:pt x="512" y="229"/>
                </a:lnTo>
                <a:lnTo>
                  <a:pt x="513" y="229"/>
                </a:lnTo>
                <a:lnTo>
                  <a:pt x="513" y="229"/>
                </a:lnTo>
                <a:lnTo>
                  <a:pt x="513" y="229"/>
                </a:lnTo>
                <a:lnTo>
                  <a:pt x="513" y="228"/>
                </a:lnTo>
                <a:lnTo>
                  <a:pt x="513" y="228"/>
                </a:lnTo>
                <a:lnTo>
                  <a:pt x="513" y="227"/>
                </a:lnTo>
                <a:lnTo>
                  <a:pt x="513" y="227"/>
                </a:lnTo>
                <a:lnTo>
                  <a:pt x="513" y="226"/>
                </a:lnTo>
                <a:lnTo>
                  <a:pt x="513" y="226"/>
                </a:lnTo>
                <a:lnTo>
                  <a:pt x="513" y="225"/>
                </a:lnTo>
                <a:lnTo>
                  <a:pt x="513" y="225"/>
                </a:lnTo>
                <a:lnTo>
                  <a:pt x="513" y="224"/>
                </a:lnTo>
                <a:lnTo>
                  <a:pt x="514" y="224"/>
                </a:lnTo>
                <a:lnTo>
                  <a:pt x="514" y="224"/>
                </a:lnTo>
                <a:lnTo>
                  <a:pt x="515" y="224"/>
                </a:lnTo>
                <a:lnTo>
                  <a:pt x="515" y="224"/>
                </a:lnTo>
                <a:lnTo>
                  <a:pt x="515" y="224"/>
                </a:lnTo>
                <a:lnTo>
                  <a:pt x="515" y="224"/>
                </a:lnTo>
                <a:lnTo>
                  <a:pt x="515" y="224"/>
                </a:lnTo>
                <a:lnTo>
                  <a:pt x="516" y="224"/>
                </a:lnTo>
                <a:lnTo>
                  <a:pt x="516" y="223"/>
                </a:lnTo>
                <a:lnTo>
                  <a:pt x="516" y="223"/>
                </a:lnTo>
                <a:lnTo>
                  <a:pt x="516" y="223"/>
                </a:lnTo>
                <a:lnTo>
                  <a:pt x="517" y="223"/>
                </a:lnTo>
                <a:lnTo>
                  <a:pt x="517" y="223"/>
                </a:lnTo>
                <a:lnTo>
                  <a:pt x="517" y="223"/>
                </a:lnTo>
                <a:lnTo>
                  <a:pt x="517" y="223"/>
                </a:lnTo>
                <a:lnTo>
                  <a:pt x="518" y="223"/>
                </a:lnTo>
                <a:lnTo>
                  <a:pt x="518" y="223"/>
                </a:lnTo>
                <a:lnTo>
                  <a:pt x="518" y="224"/>
                </a:lnTo>
                <a:lnTo>
                  <a:pt x="519" y="224"/>
                </a:lnTo>
                <a:lnTo>
                  <a:pt x="519" y="224"/>
                </a:lnTo>
                <a:lnTo>
                  <a:pt x="520" y="224"/>
                </a:lnTo>
                <a:lnTo>
                  <a:pt x="520" y="224"/>
                </a:lnTo>
                <a:lnTo>
                  <a:pt x="521" y="224"/>
                </a:lnTo>
                <a:lnTo>
                  <a:pt x="521" y="224"/>
                </a:lnTo>
                <a:lnTo>
                  <a:pt x="521" y="224"/>
                </a:lnTo>
                <a:lnTo>
                  <a:pt x="521" y="224"/>
                </a:lnTo>
                <a:lnTo>
                  <a:pt x="521" y="224"/>
                </a:lnTo>
                <a:lnTo>
                  <a:pt x="522" y="224"/>
                </a:lnTo>
                <a:lnTo>
                  <a:pt x="522" y="224"/>
                </a:lnTo>
                <a:lnTo>
                  <a:pt x="523" y="224"/>
                </a:lnTo>
                <a:lnTo>
                  <a:pt x="523" y="224"/>
                </a:lnTo>
                <a:lnTo>
                  <a:pt x="524" y="224"/>
                </a:lnTo>
                <a:lnTo>
                  <a:pt x="524" y="224"/>
                </a:lnTo>
                <a:lnTo>
                  <a:pt x="525" y="224"/>
                </a:lnTo>
                <a:lnTo>
                  <a:pt x="525" y="224"/>
                </a:lnTo>
                <a:lnTo>
                  <a:pt x="526" y="224"/>
                </a:lnTo>
                <a:lnTo>
                  <a:pt x="526" y="224"/>
                </a:lnTo>
                <a:lnTo>
                  <a:pt x="526" y="223"/>
                </a:lnTo>
                <a:lnTo>
                  <a:pt x="526" y="223"/>
                </a:lnTo>
                <a:lnTo>
                  <a:pt x="526" y="223"/>
                </a:lnTo>
                <a:lnTo>
                  <a:pt x="526" y="222"/>
                </a:lnTo>
                <a:lnTo>
                  <a:pt x="526" y="222"/>
                </a:lnTo>
                <a:lnTo>
                  <a:pt x="526" y="221"/>
                </a:lnTo>
                <a:lnTo>
                  <a:pt x="526" y="222"/>
                </a:lnTo>
                <a:lnTo>
                  <a:pt x="527" y="222"/>
                </a:lnTo>
                <a:lnTo>
                  <a:pt x="527" y="222"/>
                </a:lnTo>
                <a:lnTo>
                  <a:pt x="527" y="222"/>
                </a:lnTo>
                <a:lnTo>
                  <a:pt x="527" y="223"/>
                </a:lnTo>
                <a:lnTo>
                  <a:pt x="528" y="223"/>
                </a:lnTo>
                <a:lnTo>
                  <a:pt x="528" y="223"/>
                </a:lnTo>
                <a:lnTo>
                  <a:pt x="528" y="222"/>
                </a:lnTo>
                <a:lnTo>
                  <a:pt x="529" y="222"/>
                </a:lnTo>
                <a:lnTo>
                  <a:pt x="529" y="222"/>
                </a:lnTo>
                <a:lnTo>
                  <a:pt x="529" y="222"/>
                </a:lnTo>
                <a:lnTo>
                  <a:pt x="530" y="222"/>
                </a:lnTo>
                <a:lnTo>
                  <a:pt x="530" y="221"/>
                </a:lnTo>
                <a:lnTo>
                  <a:pt x="530" y="221"/>
                </a:lnTo>
                <a:lnTo>
                  <a:pt x="530" y="221"/>
                </a:lnTo>
                <a:lnTo>
                  <a:pt x="530" y="220"/>
                </a:lnTo>
                <a:lnTo>
                  <a:pt x="530" y="220"/>
                </a:lnTo>
                <a:lnTo>
                  <a:pt x="531" y="220"/>
                </a:lnTo>
                <a:lnTo>
                  <a:pt x="531" y="219"/>
                </a:lnTo>
                <a:lnTo>
                  <a:pt x="531" y="219"/>
                </a:lnTo>
                <a:lnTo>
                  <a:pt x="531" y="218"/>
                </a:lnTo>
                <a:lnTo>
                  <a:pt x="531" y="218"/>
                </a:lnTo>
                <a:lnTo>
                  <a:pt x="531" y="217"/>
                </a:lnTo>
                <a:lnTo>
                  <a:pt x="531" y="217"/>
                </a:lnTo>
                <a:lnTo>
                  <a:pt x="531" y="217"/>
                </a:lnTo>
                <a:lnTo>
                  <a:pt x="531" y="216"/>
                </a:lnTo>
                <a:lnTo>
                  <a:pt x="531" y="216"/>
                </a:lnTo>
                <a:lnTo>
                  <a:pt x="531" y="216"/>
                </a:lnTo>
                <a:lnTo>
                  <a:pt x="530" y="216"/>
                </a:lnTo>
                <a:lnTo>
                  <a:pt x="530" y="215"/>
                </a:lnTo>
                <a:lnTo>
                  <a:pt x="530" y="215"/>
                </a:lnTo>
                <a:lnTo>
                  <a:pt x="530" y="215"/>
                </a:lnTo>
                <a:lnTo>
                  <a:pt x="530" y="215"/>
                </a:lnTo>
                <a:lnTo>
                  <a:pt x="531" y="215"/>
                </a:lnTo>
                <a:lnTo>
                  <a:pt x="531" y="215"/>
                </a:lnTo>
                <a:lnTo>
                  <a:pt x="531" y="215"/>
                </a:lnTo>
                <a:lnTo>
                  <a:pt x="532" y="215"/>
                </a:lnTo>
                <a:lnTo>
                  <a:pt x="532" y="215"/>
                </a:lnTo>
                <a:lnTo>
                  <a:pt x="532" y="214"/>
                </a:lnTo>
                <a:lnTo>
                  <a:pt x="533" y="214"/>
                </a:lnTo>
                <a:lnTo>
                  <a:pt x="533" y="214"/>
                </a:lnTo>
                <a:lnTo>
                  <a:pt x="534" y="214"/>
                </a:lnTo>
                <a:lnTo>
                  <a:pt x="534" y="214"/>
                </a:lnTo>
                <a:lnTo>
                  <a:pt x="534" y="214"/>
                </a:lnTo>
                <a:lnTo>
                  <a:pt x="534" y="213"/>
                </a:lnTo>
                <a:lnTo>
                  <a:pt x="534" y="213"/>
                </a:lnTo>
                <a:lnTo>
                  <a:pt x="534" y="213"/>
                </a:lnTo>
                <a:lnTo>
                  <a:pt x="535" y="213"/>
                </a:lnTo>
                <a:lnTo>
                  <a:pt x="535" y="212"/>
                </a:lnTo>
                <a:lnTo>
                  <a:pt x="536" y="212"/>
                </a:lnTo>
                <a:lnTo>
                  <a:pt x="536" y="212"/>
                </a:lnTo>
                <a:lnTo>
                  <a:pt x="537" y="212"/>
                </a:lnTo>
                <a:lnTo>
                  <a:pt x="537" y="212"/>
                </a:lnTo>
                <a:lnTo>
                  <a:pt x="538" y="212"/>
                </a:lnTo>
                <a:lnTo>
                  <a:pt x="538" y="213"/>
                </a:lnTo>
                <a:lnTo>
                  <a:pt x="537" y="213"/>
                </a:lnTo>
                <a:lnTo>
                  <a:pt x="537" y="213"/>
                </a:lnTo>
                <a:lnTo>
                  <a:pt x="537" y="214"/>
                </a:lnTo>
                <a:lnTo>
                  <a:pt x="537" y="214"/>
                </a:lnTo>
                <a:lnTo>
                  <a:pt x="537" y="214"/>
                </a:lnTo>
                <a:lnTo>
                  <a:pt x="537" y="215"/>
                </a:lnTo>
                <a:lnTo>
                  <a:pt x="538" y="215"/>
                </a:lnTo>
                <a:lnTo>
                  <a:pt x="538" y="215"/>
                </a:lnTo>
                <a:lnTo>
                  <a:pt x="538" y="216"/>
                </a:lnTo>
                <a:lnTo>
                  <a:pt x="538" y="216"/>
                </a:lnTo>
                <a:lnTo>
                  <a:pt x="538" y="216"/>
                </a:lnTo>
                <a:lnTo>
                  <a:pt x="538" y="216"/>
                </a:lnTo>
                <a:lnTo>
                  <a:pt x="538" y="217"/>
                </a:lnTo>
                <a:lnTo>
                  <a:pt x="538" y="217"/>
                </a:lnTo>
                <a:lnTo>
                  <a:pt x="539" y="217"/>
                </a:lnTo>
                <a:lnTo>
                  <a:pt x="539" y="218"/>
                </a:lnTo>
                <a:lnTo>
                  <a:pt x="539" y="218"/>
                </a:lnTo>
                <a:lnTo>
                  <a:pt x="540" y="217"/>
                </a:lnTo>
                <a:lnTo>
                  <a:pt x="540" y="217"/>
                </a:lnTo>
                <a:lnTo>
                  <a:pt x="541" y="217"/>
                </a:lnTo>
                <a:lnTo>
                  <a:pt x="541" y="216"/>
                </a:lnTo>
                <a:lnTo>
                  <a:pt x="541" y="216"/>
                </a:lnTo>
                <a:lnTo>
                  <a:pt x="542" y="216"/>
                </a:lnTo>
                <a:lnTo>
                  <a:pt x="542" y="216"/>
                </a:lnTo>
                <a:lnTo>
                  <a:pt x="542" y="216"/>
                </a:lnTo>
                <a:lnTo>
                  <a:pt x="542" y="216"/>
                </a:lnTo>
                <a:lnTo>
                  <a:pt x="543" y="216"/>
                </a:lnTo>
                <a:lnTo>
                  <a:pt x="543" y="216"/>
                </a:lnTo>
                <a:lnTo>
                  <a:pt x="544" y="216"/>
                </a:lnTo>
                <a:lnTo>
                  <a:pt x="544" y="216"/>
                </a:lnTo>
                <a:lnTo>
                  <a:pt x="545" y="216"/>
                </a:lnTo>
                <a:lnTo>
                  <a:pt x="545" y="217"/>
                </a:lnTo>
                <a:lnTo>
                  <a:pt x="545" y="217"/>
                </a:lnTo>
                <a:lnTo>
                  <a:pt x="544" y="217"/>
                </a:lnTo>
                <a:lnTo>
                  <a:pt x="544" y="218"/>
                </a:lnTo>
                <a:lnTo>
                  <a:pt x="544" y="218"/>
                </a:lnTo>
                <a:lnTo>
                  <a:pt x="544" y="218"/>
                </a:lnTo>
                <a:lnTo>
                  <a:pt x="544" y="219"/>
                </a:lnTo>
                <a:lnTo>
                  <a:pt x="543" y="219"/>
                </a:lnTo>
                <a:lnTo>
                  <a:pt x="543" y="219"/>
                </a:lnTo>
                <a:lnTo>
                  <a:pt x="543" y="219"/>
                </a:lnTo>
                <a:lnTo>
                  <a:pt x="543" y="220"/>
                </a:lnTo>
                <a:lnTo>
                  <a:pt x="543" y="220"/>
                </a:lnTo>
                <a:lnTo>
                  <a:pt x="543" y="220"/>
                </a:lnTo>
                <a:lnTo>
                  <a:pt x="544" y="221"/>
                </a:lnTo>
                <a:lnTo>
                  <a:pt x="544" y="221"/>
                </a:lnTo>
                <a:lnTo>
                  <a:pt x="544" y="221"/>
                </a:lnTo>
                <a:lnTo>
                  <a:pt x="545" y="221"/>
                </a:lnTo>
                <a:lnTo>
                  <a:pt x="545" y="222"/>
                </a:lnTo>
                <a:lnTo>
                  <a:pt x="545" y="222"/>
                </a:lnTo>
                <a:lnTo>
                  <a:pt x="545" y="223"/>
                </a:lnTo>
                <a:lnTo>
                  <a:pt x="545" y="223"/>
                </a:lnTo>
                <a:lnTo>
                  <a:pt x="544" y="223"/>
                </a:lnTo>
                <a:lnTo>
                  <a:pt x="544" y="224"/>
                </a:lnTo>
                <a:lnTo>
                  <a:pt x="544" y="224"/>
                </a:lnTo>
                <a:lnTo>
                  <a:pt x="543" y="224"/>
                </a:lnTo>
                <a:lnTo>
                  <a:pt x="543" y="224"/>
                </a:lnTo>
                <a:lnTo>
                  <a:pt x="542" y="224"/>
                </a:lnTo>
                <a:lnTo>
                  <a:pt x="542" y="224"/>
                </a:lnTo>
                <a:lnTo>
                  <a:pt x="542" y="224"/>
                </a:lnTo>
                <a:lnTo>
                  <a:pt x="542" y="224"/>
                </a:lnTo>
                <a:lnTo>
                  <a:pt x="542" y="225"/>
                </a:lnTo>
                <a:lnTo>
                  <a:pt x="542" y="225"/>
                </a:lnTo>
                <a:lnTo>
                  <a:pt x="542" y="225"/>
                </a:lnTo>
                <a:lnTo>
                  <a:pt x="543" y="225"/>
                </a:lnTo>
                <a:lnTo>
                  <a:pt x="543" y="225"/>
                </a:lnTo>
                <a:lnTo>
                  <a:pt x="544" y="225"/>
                </a:lnTo>
                <a:lnTo>
                  <a:pt x="544" y="225"/>
                </a:lnTo>
                <a:lnTo>
                  <a:pt x="545" y="225"/>
                </a:lnTo>
                <a:lnTo>
                  <a:pt x="545" y="226"/>
                </a:lnTo>
                <a:lnTo>
                  <a:pt x="545" y="226"/>
                </a:lnTo>
                <a:lnTo>
                  <a:pt x="546" y="226"/>
                </a:lnTo>
                <a:lnTo>
                  <a:pt x="546" y="226"/>
                </a:lnTo>
                <a:lnTo>
                  <a:pt x="546" y="226"/>
                </a:lnTo>
                <a:lnTo>
                  <a:pt x="547" y="226"/>
                </a:lnTo>
                <a:lnTo>
                  <a:pt x="547" y="226"/>
                </a:lnTo>
                <a:lnTo>
                  <a:pt x="548" y="225"/>
                </a:lnTo>
                <a:lnTo>
                  <a:pt x="548" y="225"/>
                </a:lnTo>
                <a:lnTo>
                  <a:pt x="548" y="224"/>
                </a:lnTo>
                <a:lnTo>
                  <a:pt x="549" y="224"/>
                </a:lnTo>
                <a:lnTo>
                  <a:pt x="549" y="224"/>
                </a:lnTo>
                <a:lnTo>
                  <a:pt x="550" y="224"/>
                </a:lnTo>
                <a:lnTo>
                  <a:pt x="550" y="224"/>
                </a:lnTo>
                <a:lnTo>
                  <a:pt x="551" y="224"/>
                </a:lnTo>
                <a:lnTo>
                  <a:pt x="551" y="224"/>
                </a:lnTo>
                <a:lnTo>
                  <a:pt x="551" y="224"/>
                </a:lnTo>
                <a:lnTo>
                  <a:pt x="551" y="224"/>
                </a:lnTo>
                <a:lnTo>
                  <a:pt x="552" y="224"/>
                </a:lnTo>
                <a:lnTo>
                  <a:pt x="552" y="224"/>
                </a:lnTo>
                <a:lnTo>
                  <a:pt x="552" y="224"/>
                </a:lnTo>
                <a:lnTo>
                  <a:pt x="552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7"/>
                </a:lnTo>
                <a:lnTo>
                  <a:pt x="555" y="227"/>
                </a:lnTo>
                <a:lnTo>
                  <a:pt x="555" y="227"/>
                </a:lnTo>
                <a:lnTo>
                  <a:pt x="555" y="227"/>
                </a:lnTo>
                <a:lnTo>
                  <a:pt x="555" y="228"/>
                </a:lnTo>
                <a:lnTo>
                  <a:pt x="555" y="228"/>
                </a:lnTo>
                <a:lnTo>
                  <a:pt x="556" y="228"/>
                </a:lnTo>
                <a:lnTo>
                  <a:pt x="556" y="228"/>
                </a:lnTo>
                <a:lnTo>
                  <a:pt x="557" y="228"/>
                </a:lnTo>
                <a:lnTo>
                  <a:pt x="557" y="228"/>
                </a:lnTo>
                <a:lnTo>
                  <a:pt x="558" y="228"/>
                </a:lnTo>
                <a:lnTo>
                  <a:pt x="558" y="227"/>
                </a:lnTo>
                <a:lnTo>
                  <a:pt x="558" y="227"/>
                </a:lnTo>
                <a:lnTo>
                  <a:pt x="558" y="227"/>
                </a:lnTo>
                <a:lnTo>
                  <a:pt x="558" y="226"/>
                </a:lnTo>
                <a:lnTo>
                  <a:pt x="558" y="226"/>
                </a:lnTo>
                <a:lnTo>
                  <a:pt x="558" y="225"/>
                </a:lnTo>
                <a:lnTo>
                  <a:pt x="558" y="225"/>
                </a:lnTo>
                <a:lnTo>
                  <a:pt x="559" y="225"/>
                </a:lnTo>
                <a:lnTo>
                  <a:pt x="559" y="225"/>
                </a:lnTo>
                <a:lnTo>
                  <a:pt x="559" y="224"/>
                </a:lnTo>
                <a:lnTo>
                  <a:pt x="559" y="224"/>
                </a:lnTo>
                <a:lnTo>
                  <a:pt x="560" y="224"/>
                </a:lnTo>
                <a:lnTo>
                  <a:pt x="560" y="224"/>
                </a:lnTo>
                <a:lnTo>
                  <a:pt x="561" y="224"/>
                </a:lnTo>
                <a:lnTo>
                  <a:pt x="561" y="225"/>
                </a:lnTo>
                <a:lnTo>
                  <a:pt x="562" y="225"/>
                </a:lnTo>
                <a:lnTo>
                  <a:pt x="562" y="225"/>
                </a:lnTo>
                <a:lnTo>
                  <a:pt x="563" y="225"/>
                </a:lnTo>
                <a:lnTo>
                  <a:pt x="563" y="225"/>
                </a:lnTo>
                <a:lnTo>
                  <a:pt x="563" y="226"/>
                </a:lnTo>
                <a:lnTo>
                  <a:pt x="563" y="226"/>
                </a:lnTo>
                <a:lnTo>
                  <a:pt x="564" y="226"/>
                </a:lnTo>
                <a:lnTo>
                  <a:pt x="564" y="226"/>
                </a:lnTo>
                <a:lnTo>
                  <a:pt x="565" y="226"/>
                </a:lnTo>
                <a:lnTo>
                  <a:pt x="565" y="226"/>
                </a:lnTo>
                <a:lnTo>
                  <a:pt x="566" y="226"/>
                </a:lnTo>
                <a:lnTo>
                  <a:pt x="566" y="226"/>
                </a:lnTo>
                <a:lnTo>
                  <a:pt x="567" y="226"/>
                </a:lnTo>
                <a:lnTo>
                  <a:pt x="567" y="226"/>
                </a:lnTo>
                <a:lnTo>
                  <a:pt x="567" y="226"/>
                </a:lnTo>
                <a:lnTo>
                  <a:pt x="568" y="226"/>
                </a:lnTo>
                <a:lnTo>
                  <a:pt x="568" y="226"/>
                </a:lnTo>
                <a:lnTo>
                  <a:pt x="568" y="227"/>
                </a:lnTo>
                <a:lnTo>
                  <a:pt x="569" y="227"/>
                </a:lnTo>
                <a:lnTo>
                  <a:pt x="569" y="227"/>
                </a:lnTo>
                <a:lnTo>
                  <a:pt x="570" y="227"/>
                </a:lnTo>
                <a:lnTo>
                  <a:pt x="570" y="226"/>
                </a:lnTo>
                <a:lnTo>
                  <a:pt x="571" y="226"/>
                </a:lnTo>
                <a:lnTo>
                  <a:pt x="571" y="226"/>
                </a:lnTo>
                <a:lnTo>
                  <a:pt x="571" y="226"/>
                </a:lnTo>
                <a:lnTo>
                  <a:pt x="572" y="226"/>
                </a:lnTo>
                <a:lnTo>
                  <a:pt x="572" y="225"/>
                </a:lnTo>
                <a:lnTo>
                  <a:pt x="573" y="225"/>
                </a:lnTo>
                <a:lnTo>
                  <a:pt x="573" y="225"/>
                </a:lnTo>
                <a:lnTo>
                  <a:pt x="574" y="225"/>
                </a:lnTo>
                <a:lnTo>
                  <a:pt x="574" y="225"/>
                </a:lnTo>
                <a:lnTo>
                  <a:pt x="574" y="225"/>
                </a:lnTo>
                <a:lnTo>
                  <a:pt x="575" y="225"/>
                </a:lnTo>
                <a:lnTo>
                  <a:pt x="575" y="225"/>
                </a:lnTo>
                <a:lnTo>
                  <a:pt x="576" y="225"/>
                </a:lnTo>
                <a:lnTo>
                  <a:pt x="576" y="225"/>
                </a:lnTo>
                <a:lnTo>
                  <a:pt x="577" y="225"/>
                </a:lnTo>
                <a:lnTo>
                  <a:pt x="577" y="225"/>
                </a:lnTo>
                <a:lnTo>
                  <a:pt x="577" y="225"/>
                </a:lnTo>
                <a:lnTo>
                  <a:pt x="578" y="225"/>
                </a:lnTo>
                <a:lnTo>
                  <a:pt x="578" y="224"/>
                </a:lnTo>
                <a:lnTo>
                  <a:pt x="579" y="224"/>
                </a:lnTo>
                <a:lnTo>
                  <a:pt x="579" y="224"/>
                </a:lnTo>
                <a:lnTo>
                  <a:pt x="579" y="224"/>
                </a:lnTo>
                <a:lnTo>
                  <a:pt x="579" y="224"/>
                </a:lnTo>
                <a:lnTo>
                  <a:pt x="579" y="224"/>
                </a:lnTo>
                <a:lnTo>
                  <a:pt x="579" y="223"/>
                </a:lnTo>
                <a:lnTo>
                  <a:pt x="579" y="223"/>
                </a:lnTo>
                <a:lnTo>
                  <a:pt x="579" y="222"/>
                </a:lnTo>
                <a:lnTo>
                  <a:pt x="579" y="222"/>
                </a:lnTo>
                <a:lnTo>
                  <a:pt x="579" y="221"/>
                </a:lnTo>
                <a:lnTo>
                  <a:pt x="579" y="221"/>
                </a:lnTo>
                <a:lnTo>
                  <a:pt x="579" y="220"/>
                </a:lnTo>
                <a:lnTo>
                  <a:pt x="579" y="220"/>
                </a:lnTo>
                <a:lnTo>
                  <a:pt x="579" y="220"/>
                </a:lnTo>
                <a:lnTo>
                  <a:pt x="579" y="219"/>
                </a:lnTo>
                <a:lnTo>
                  <a:pt x="579" y="219"/>
                </a:lnTo>
                <a:lnTo>
                  <a:pt x="579" y="218"/>
                </a:lnTo>
                <a:lnTo>
                  <a:pt x="579" y="218"/>
                </a:lnTo>
                <a:lnTo>
                  <a:pt x="579" y="217"/>
                </a:lnTo>
                <a:lnTo>
                  <a:pt x="579" y="217"/>
                </a:lnTo>
                <a:lnTo>
                  <a:pt x="579" y="216"/>
                </a:lnTo>
                <a:lnTo>
                  <a:pt x="578" y="216"/>
                </a:lnTo>
                <a:lnTo>
                  <a:pt x="578" y="216"/>
                </a:lnTo>
                <a:lnTo>
                  <a:pt x="578" y="216"/>
                </a:lnTo>
                <a:lnTo>
                  <a:pt x="578" y="215"/>
                </a:lnTo>
                <a:lnTo>
                  <a:pt x="577" y="215"/>
                </a:lnTo>
                <a:lnTo>
                  <a:pt x="578" y="214"/>
                </a:lnTo>
                <a:lnTo>
                  <a:pt x="577" y="214"/>
                </a:lnTo>
                <a:lnTo>
                  <a:pt x="577" y="214"/>
                </a:lnTo>
                <a:lnTo>
                  <a:pt x="577" y="213"/>
                </a:lnTo>
                <a:lnTo>
                  <a:pt x="577" y="213"/>
                </a:lnTo>
                <a:lnTo>
                  <a:pt x="577" y="212"/>
                </a:lnTo>
                <a:lnTo>
                  <a:pt x="577" y="212"/>
                </a:lnTo>
                <a:lnTo>
                  <a:pt x="577" y="212"/>
                </a:lnTo>
                <a:lnTo>
                  <a:pt x="577" y="211"/>
                </a:lnTo>
                <a:lnTo>
                  <a:pt x="577" y="211"/>
                </a:lnTo>
                <a:lnTo>
                  <a:pt x="578" y="211"/>
                </a:lnTo>
                <a:lnTo>
                  <a:pt x="578" y="211"/>
                </a:lnTo>
                <a:lnTo>
                  <a:pt x="578" y="210"/>
                </a:lnTo>
                <a:lnTo>
                  <a:pt x="579" y="210"/>
                </a:lnTo>
                <a:lnTo>
                  <a:pt x="579" y="210"/>
                </a:lnTo>
                <a:lnTo>
                  <a:pt x="580" y="210"/>
                </a:lnTo>
                <a:lnTo>
                  <a:pt x="580" y="210"/>
                </a:lnTo>
                <a:lnTo>
                  <a:pt x="580" y="210"/>
                </a:lnTo>
                <a:lnTo>
                  <a:pt x="580" y="210"/>
                </a:lnTo>
                <a:lnTo>
                  <a:pt x="581" y="210"/>
                </a:lnTo>
                <a:lnTo>
                  <a:pt x="581" y="210"/>
                </a:lnTo>
                <a:lnTo>
                  <a:pt x="582" y="209"/>
                </a:lnTo>
                <a:lnTo>
                  <a:pt x="582" y="209"/>
                </a:lnTo>
                <a:lnTo>
                  <a:pt x="582" y="209"/>
                </a:lnTo>
                <a:lnTo>
                  <a:pt x="583" y="209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4" y="207"/>
                </a:lnTo>
                <a:lnTo>
                  <a:pt x="584" y="207"/>
                </a:lnTo>
                <a:lnTo>
                  <a:pt x="584" y="207"/>
                </a:lnTo>
                <a:lnTo>
                  <a:pt x="585" y="208"/>
                </a:lnTo>
                <a:lnTo>
                  <a:pt x="585" y="208"/>
                </a:lnTo>
                <a:lnTo>
                  <a:pt x="585" y="208"/>
                </a:lnTo>
                <a:lnTo>
                  <a:pt x="585" y="208"/>
                </a:lnTo>
                <a:lnTo>
                  <a:pt x="586" y="209"/>
                </a:lnTo>
                <a:lnTo>
                  <a:pt x="586" y="209"/>
                </a:lnTo>
                <a:lnTo>
                  <a:pt x="587" y="209"/>
                </a:lnTo>
                <a:lnTo>
                  <a:pt x="587" y="209"/>
                </a:lnTo>
                <a:lnTo>
                  <a:pt x="588" y="209"/>
                </a:lnTo>
                <a:lnTo>
                  <a:pt x="588" y="209"/>
                </a:lnTo>
                <a:lnTo>
                  <a:pt x="588" y="209"/>
                </a:lnTo>
                <a:lnTo>
                  <a:pt x="588" y="209"/>
                </a:lnTo>
                <a:lnTo>
                  <a:pt x="588" y="209"/>
                </a:lnTo>
                <a:lnTo>
                  <a:pt x="589" y="209"/>
                </a:lnTo>
                <a:lnTo>
                  <a:pt x="589" y="209"/>
                </a:lnTo>
                <a:lnTo>
                  <a:pt x="590" y="209"/>
                </a:lnTo>
                <a:lnTo>
                  <a:pt x="590" y="209"/>
                </a:lnTo>
                <a:lnTo>
                  <a:pt x="591" y="209"/>
                </a:lnTo>
                <a:lnTo>
                  <a:pt x="591" y="209"/>
                </a:lnTo>
                <a:lnTo>
                  <a:pt x="592" y="209"/>
                </a:lnTo>
                <a:lnTo>
                  <a:pt x="592" y="209"/>
                </a:lnTo>
                <a:lnTo>
                  <a:pt x="592" y="209"/>
                </a:lnTo>
                <a:lnTo>
                  <a:pt x="593" y="209"/>
                </a:lnTo>
                <a:lnTo>
                  <a:pt x="593" y="209"/>
                </a:lnTo>
                <a:lnTo>
                  <a:pt x="593" y="209"/>
                </a:lnTo>
                <a:lnTo>
                  <a:pt x="594" y="210"/>
                </a:lnTo>
                <a:lnTo>
                  <a:pt x="594" y="210"/>
                </a:lnTo>
                <a:lnTo>
                  <a:pt x="595" y="210"/>
                </a:lnTo>
                <a:lnTo>
                  <a:pt x="595" y="210"/>
                </a:lnTo>
                <a:lnTo>
                  <a:pt x="596" y="210"/>
                </a:lnTo>
                <a:lnTo>
                  <a:pt x="596" y="210"/>
                </a:lnTo>
                <a:lnTo>
                  <a:pt x="596" y="209"/>
                </a:lnTo>
                <a:lnTo>
                  <a:pt x="596" y="209"/>
                </a:lnTo>
                <a:lnTo>
                  <a:pt x="596" y="209"/>
                </a:lnTo>
                <a:lnTo>
                  <a:pt x="597" y="209"/>
                </a:lnTo>
                <a:lnTo>
                  <a:pt x="597" y="209"/>
                </a:lnTo>
                <a:lnTo>
                  <a:pt x="598" y="209"/>
                </a:lnTo>
                <a:lnTo>
                  <a:pt x="598" y="209"/>
                </a:lnTo>
                <a:lnTo>
                  <a:pt x="599" y="209"/>
                </a:lnTo>
                <a:lnTo>
                  <a:pt x="599" y="209"/>
                </a:lnTo>
                <a:lnTo>
                  <a:pt x="599" y="208"/>
                </a:lnTo>
                <a:lnTo>
                  <a:pt x="600" y="208"/>
                </a:lnTo>
                <a:lnTo>
                  <a:pt x="600" y="208"/>
                </a:lnTo>
                <a:lnTo>
                  <a:pt x="600" y="208"/>
                </a:lnTo>
                <a:lnTo>
                  <a:pt x="600" y="207"/>
                </a:lnTo>
                <a:lnTo>
                  <a:pt x="600" y="207"/>
                </a:lnTo>
                <a:lnTo>
                  <a:pt x="600" y="206"/>
                </a:lnTo>
                <a:lnTo>
                  <a:pt x="600" y="206"/>
                </a:lnTo>
                <a:lnTo>
                  <a:pt x="600" y="205"/>
                </a:lnTo>
                <a:lnTo>
                  <a:pt x="600" y="205"/>
                </a:lnTo>
                <a:lnTo>
                  <a:pt x="600" y="205"/>
                </a:lnTo>
                <a:lnTo>
                  <a:pt x="600" y="204"/>
                </a:lnTo>
                <a:lnTo>
                  <a:pt x="600" y="204"/>
                </a:lnTo>
                <a:lnTo>
                  <a:pt x="599" y="204"/>
                </a:lnTo>
                <a:lnTo>
                  <a:pt x="599" y="204"/>
                </a:lnTo>
                <a:lnTo>
                  <a:pt x="599" y="203"/>
                </a:lnTo>
                <a:lnTo>
                  <a:pt x="599" y="203"/>
                </a:lnTo>
                <a:lnTo>
                  <a:pt x="599" y="203"/>
                </a:lnTo>
                <a:lnTo>
                  <a:pt x="600" y="202"/>
                </a:lnTo>
                <a:lnTo>
                  <a:pt x="600" y="202"/>
                </a:lnTo>
                <a:lnTo>
                  <a:pt x="600" y="201"/>
                </a:lnTo>
                <a:lnTo>
                  <a:pt x="601" y="201"/>
                </a:lnTo>
                <a:lnTo>
                  <a:pt x="601" y="201"/>
                </a:lnTo>
                <a:lnTo>
                  <a:pt x="601" y="202"/>
                </a:lnTo>
                <a:lnTo>
                  <a:pt x="601" y="202"/>
                </a:lnTo>
                <a:lnTo>
                  <a:pt x="602" y="202"/>
                </a:lnTo>
                <a:lnTo>
                  <a:pt x="602" y="201"/>
                </a:lnTo>
                <a:lnTo>
                  <a:pt x="602" y="201"/>
                </a:lnTo>
                <a:lnTo>
                  <a:pt x="602" y="200"/>
                </a:lnTo>
                <a:lnTo>
                  <a:pt x="603" y="200"/>
                </a:lnTo>
                <a:lnTo>
                  <a:pt x="603" y="201"/>
                </a:lnTo>
                <a:lnTo>
                  <a:pt x="603" y="201"/>
                </a:lnTo>
                <a:lnTo>
                  <a:pt x="603" y="201"/>
                </a:lnTo>
                <a:lnTo>
                  <a:pt x="604" y="201"/>
                </a:lnTo>
                <a:lnTo>
                  <a:pt x="604" y="202"/>
                </a:lnTo>
                <a:lnTo>
                  <a:pt x="604" y="202"/>
                </a:lnTo>
                <a:lnTo>
                  <a:pt x="604" y="202"/>
                </a:lnTo>
                <a:lnTo>
                  <a:pt x="605" y="202"/>
                </a:lnTo>
                <a:lnTo>
                  <a:pt x="605" y="202"/>
                </a:lnTo>
                <a:lnTo>
                  <a:pt x="605" y="202"/>
                </a:lnTo>
                <a:lnTo>
                  <a:pt x="606" y="203"/>
                </a:lnTo>
                <a:lnTo>
                  <a:pt x="606" y="203"/>
                </a:lnTo>
                <a:lnTo>
                  <a:pt x="606" y="203"/>
                </a:lnTo>
                <a:lnTo>
                  <a:pt x="607" y="203"/>
                </a:lnTo>
                <a:lnTo>
                  <a:pt x="607" y="203"/>
                </a:lnTo>
                <a:lnTo>
                  <a:pt x="608" y="203"/>
                </a:lnTo>
                <a:lnTo>
                  <a:pt x="608" y="203"/>
                </a:lnTo>
                <a:lnTo>
                  <a:pt x="608" y="203"/>
                </a:lnTo>
                <a:lnTo>
                  <a:pt x="609" y="203"/>
                </a:lnTo>
                <a:lnTo>
                  <a:pt x="609" y="203"/>
                </a:lnTo>
                <a:lnTo>
                  <a:pt x="609" y="203"/>
                </a:lnTo>
                <a:lnTo>
                  <a:pt x="610" y="203"/>
                </a:lnTo>
                <a:lnTo>
                  <a:pt x="610" y="203"/>
                </a:lnTo>
                <a:lnTo>
                  <a:pt x="610" y="203"/>
                </a:lnTo>
                <a:lnTo>
                  <a:pt x="611" y="203"/>
                </a:lnTo>
                <a:lnTo>
                  <a:pt x="611" y="202"/>
                </a:lnTo>
                <a:lnTo>
                  <a:pt x="611" y="202"/>
                </a:lnTo>
                <a:lnTo>
                  <a:pt x="611" y="202"/>
                </a:lnTo>
                <a:lnTo>
                  <a:pt x="611" y="201"/>
                </a:lnTo>
                <a:lnTo>
                  <a:pt x="612" y="201"/>
                </a:lnTo>
                <a:lnTo>
                  <a:pt x="612" y="201"/>
                </a:lnTo>
                <a:lnTo>
                  <a:pt x="613" y="201"/>
                </a:lnTo>
                <a:lnTo>
                  <a:pt x="613" y="201"/>
                </a:lnTo>
                <a:lnTo>
                  <a:pt x="613" y="201"/>
                </a:lnTo>
                <a:lnTo>
                  <a:pt x="614" y="201"/>
                </a:lnTo>
                <a:lnTo>
                  <a:pt x="614" y="201"/>
                </a:lnTo>
                <a:lnTo>
                  <a:pt x="615" y="200"/>
                </a:lnTo>
                <a:lnTo>
                  <a:pt x="615" y="200"/>
                </a:lnTo>
                <a:lnTo>
                  <a:pt x="615" y="199"/>
                </a:lnTo>
                <a:lnTo>
                  <a:pt x="615" y="199"/>
                </a:lnTo>
                <a:lnTo>
                  <a:pt x="614" y="199"/>
                </a:lnTo>
                <a:lnTo>
                  <a:pt x="614" y="199"/>
                </a:lnTo>
                <a:lnTo>
                  <a:pt x="614" y="199"/>
                </a:lnTo>
                <a:lnTo>
                  <a:pt x="614" y="198"/>
                </a:lnTo>
                <a:lnTo>
                  <a:pt x="613" y="198"/>
                </a:lnTo>
                <a:lnTo>
                  <a:pt x="613" y="198"/>
                </a:lnTo>
                <a:lnTo>
                  <a:pt x="613" y="198"/>
                </a:lnTo>
                <a:lnTo>
                  <a:pt x="613" y="198"/>
                </a:lnTo>
                <a:lnTo>
                  <a:pt x="613" y="197"/>
                </a:lnTo>
                <a:lnTo>
                  <a:pt x="613" y="197"/>
                </a:lnTo>
                <a:lnTo>
                  <a:pt x="614" y="197"/>
                </a:lnTo>
                <a:lnTo>
                  <a:pt x="614" y="197"/>
                </a:lnTo>
                <a:lnTo>
                  <a:pt x="614" y="198"/>
                </a:lnTo>
                <a:lnTo>
                  <a:pt x="614" y="198"/>
                </a:lnTo>
                <a:lnTo>
                  <a:pt x="614" y="199"/>
                </a:lnTo>
                <a:lnTo>
                  <a:pt x="614" y="199"/>
                </a:lnTo>
                <a:lnTo>
                  <a:pt x="615" y="199"/>
                </a:lnTo>
                <a:lnTo>
                  <a:pt x="615" y="199"/>
                </a:lnTo>
                <a:lnTo>
                  <a:pt x="616" y="199"/>
                </a:lnTo>
                <a:lnTo>
                  <a:pt x="616" y="199"/>
                </a:lnTo>
                <a:lnTo>
                  <a:pt x="616" y="198"/>
                </a:lnTo>
                <a:lnTo>
                  <a:pt x="617" y="198"/>
                </a:lnTo>
                <a:lnTo>
                  <a:pt x="617" y="198"/>
                </a:lnTo>
                <a:lnTo>
                  <a:pt x="617" y="198"/>
                </a:lnTo>
                <a:lnTo>
                  <a:pt x="617" y="198"/>
                </a:lnTo>
                <a:lnTo>
                  <a:pt x="618" y="198"/>
                </a:lnTo>
                <a:lnTo>
                  <a:pt x="618" y="198"/>
                </a:lnTo>
                <a:lnTo>
                  <a:pt x="619" y="198"/>
                </a:lnTo>
                <a:lnTo>
                  <a:pt x="619" y="198"/>
                </a:lnTo>
                <a:lnTo>
                  <a:pt x="619" y="198"/>
                </a:lnTo>
                <a:lnTo>
                  <a:pt x="620" y="198"/>
                </a:lnTo>
                <a:lnTo>
                  <a:pt x="620" y="197"/>
                </a:lnTo>
                <a:lnTo>
                  <a:pt x="620" y="197"/>
                </a:lnTo>
                <a:lnTo>
                  <a:pt x="620" y="196"/>
                </a:lnTo>
                <a:lnTo>
                  <a:pt x="620" y="196"/>
                </a:lnTo>
                <a:lnTo>
                  <a:pt x="619" y="195"/>
                </a:lnTo>
                <a:lnTo>
                  <a:pt x="619" y="195"/>
                </a:lnTo>
                <a:lnTo>
                  <a:pt x="619" y="195"/>
                </a:lnTo>
                <a:lnTo>
                  <a:pt x="620" y="194"/>
                </a:lnTo>
                <a:lnTo>
                  <a:pt x="620" y="194"/>
                </a:lnTo>
                <a:lnTo>
                  <a:pt x="620" y="193"/>
                </a:lnTo>
                <a:lnTo>
                  <a:pt x="620" y="193"/>
                </a:lnTo>
                <a:lnTo>
                  <a:pt x="620" y="192"/>
                </a:lnTo>
                <a:lnTo>
                  <a:pt x="620" y="192"/>
                </a:lnTo>
                <a:lnTo>
                  <a:pt x="620" y="192"/>
                </a:lnTo>
                <a:lnTo>
                  <a:pt x="620" y="191"/>
                </a:lnTo>
                <a:lnTo>
                  <a:pt x="620" y="191"/>
                </a:lnTo>
                <a:lnTo>
                  <a:pt x="620" y="191"/>
                </a:lnTo>
                <a:lnTo>
                  <a:pt x="620" y="190"/>
                </a:lnTo>
                <a:lnTo>
                  <a:pt x="620" y="190"/>
                </a:lnTo>
                <a:lnTo>
                  <a:pt x="621" y="190"/>
                </a:lnTo>
                <a:lnTo>
                  <a:pt x="621" y="190"/>
                </a:lnTo>
                <a:lnTo>
                  <a:pt x="621" y="190"/>
                </a:lnTo>
                <a:lnTo>
                  <a:pt x="621" y="189"/>
                </a:lnTo>
                <a:lnTo>
                  <a:pt x="622" y="189"/>
                </a:lnTo>
                <a:lnTo>
                  <a:pt x="622" y="188"/>
                </a:lnTo>
                <a:lnTo>
                  <a:pt x="622" y="188"/>
                </a:lnTo>
                <a:lnTo>
                  <a:pt x="622" y="187"/>
                </a:lnTo>
                <a:lnTo>
                  <a:pt x="622" y="187"/>
                </a:lnTo>
                <a:lnTo>
                  <a:pt x="622" y="187"/>
                </a:lnTo>
                <a:lnTo>
                  <a:pt x="622" y="186"/>
                </a:lnTo>
                <a:lnTo>
                  <a:pt x="623" y="186"/>
                </a:lnTo>
                <a:lnTo>
                  <a:pt x="623" y="186"/>
                </a:lnTo>
                <a:lnTo>
                  <a:pt x="623" y="186"/>
                </a:lnTo>
                <a:lnTo>
                  <a:pt x="624" y="185"/>
                </a:lnTo>
                <a:lnTo>
                  <a:pt x="623" y="184"/>
                </a:lnTo>
                <a:lnTo>
                  <a:pt x="623" y="184"/>
                </a:lnTo>
                <a:lnTo>
                  <a:pt x="624" y="183"/>
                </a:lnTo>
                <a:lnTo>
                  <a:pt x="624" y="183"/>
                </a:lnTo>
                <a:lnTo>
                  <a:pt x="625" y="183"/>
                </a:lnTo>
                <a:lnTo>
                  <a:pt x="625" y="182"/>
                </a:lnTo>
                <a:lnTo>
                  <a:pt x="626" y="182"/>
                </a:lnTo>
                <a:lnTo>
                  <a:pt x="626" y="182"/>
                </a:lnTo>
                <a:lnTo>
                  <a:pt x="627" y="181"/>
                </a:lnTo>
                <a:lnTo>
                  <a:pt x="627" y="181"/>
                </a:lnTo>
                <a:lnTo>
                  <a:pt x="628" y="181"/>
                </a:lnTo>
                <a:lnTo>
                  <a:pt x="628" y="181"/>
                </a:lnTo>
                <a:lnTo>
                  <a:pt x="628" y="181"/>
                </a:lnTo>
                <a:lnTo>
                  <a:pt x="629" y="181"/>
                </a:lnTo>
                <a:lnTo>
                  <a:pt x="629" y="181"/>
                </a:lnTo>
                <a:lnTo>
                  <a:pt x="630" y="181"/>
                </a:lnTo>
                <a:lnTo>
                  <a:pt x="631" y="181"/>
                </a:lnTo>
                <a:lnTo>
                  <a:pt x="631" y="182"/>
                </a:lnTo>
                <a:lnTo>
                  <a:pt x="632" y="182"/>
                </a:lnTo>
                <a:lnTo>
                  <a:pt x="632" y="182"/>
                </a:lnTo>
                <a:lnTo>
                  <a:pt x="633" y="183"/>
                </a:lnTo>
                <a:lnTo>
                  <a:pt x="633" y="183"/>
                </a:lnTo>
                <a:lnTo>
                  <a:pt x="633" y="183"/>
                </a:lnTo>
                <a:lnTo>
                  <a:pt x="633" y="184"/>
                </a:lnTo>
                <a:lnTo>
                  <a:pt x="634" y="184"/>
                </a:lnTo>
                <a:lnTo>
                  <a:pt x="634" y="184"/>
                </a:lnTo>
                <a:lnTo>
                  <a:pt x="634" y="185"/>
                </a:lnTo>
                <a:lnTo>
                  <a:pt x="634" y="186"/>
                </a:lnTo>
                <a:lnTo>
                  <a:pt x="634" y="186"/>
                </a:lnTo>
                <a:lnTo>
                  <a:pt x="634" y="187"/>
                </a:lnTo>
                <a:lnTo>
                  <a:pt x="634" y="187"/>
                </a:lnTo>
                <a:lnTo>
                  <a:pt x="634" y="187"/>
                </a:lnTo>
                <a:lnTo>
                  <a:pt x="634" y="188"/>
                </a:lnTo>
                <a:lnTo>
                  <a:pt x="634" y="188"/>
                </a:lnTo>
                <a:lnTo>
                  <a:pt x="634" y="189"/>
                </a:lnTo>
                <a:lnTo>
                  <a:pt x="635" y="189"/>
                </a:lnTo>
                <a:lnTo>
                  <a:pt x="636" y="189"/>
                </a:lnTo>
                <a:lnTo>
                  <a:pt x="636" y="190"/>
                </a:lnTo>
                <a:lnTo>
                  <a:pt x="636" y="191"/>
                </a:lnTo>
                <a:lnTo>
                  <a:pt x="636" y="191"/>
                </a:lnTo>
                <a:lnTo>
                  <a:pt x="637" y="191"/>
                </a:lnTo>
                <a:lnTo>
                  <a:pt x="637" y="191"/>
                </a:lnTo>
                <a:lnTo>
                  <a:pt x="638" y="191"/>
                </a:lnTo>
                <a:lnTo>
                  <a:pt x="638" y="192"/>
                </a:lnTo>
                <a:lnTo>
                  <a:pt x="638" y="192"/>
                </a:lnTo>
                <a:lnTo>
                  <a:pt x="638" y="192"/>
                </a:lnTo>
                <a:lnTo>
                  <a:pt x="639" y="193"/>
                </a:lnTo>
                <a:lnTo>
                  <a:pt x="639" y="194"/>
                </a:lnTo>
                <a:lnTo>
                  <a:pt x="638" y="194"/>
                </a:lnTo>
                <a:lnTo>
                  <a:pt x="638" y="194"/>
                </a:lnTo>
                <a:lnTo>
                  <a:pt x="638" y="195"/>
                </a:lnTo>
                <a:lnTo>
                  <a:pt x="638" y="195"/>
                </a:lnTo>
                <a:lnTo>
                  <a:pt x="638" y="196"/>
                </a:lnTo>
                <a:lnTo>
                  <a:pt x="638" y="196"/>
                </a:lnTo>
                <a:lnTo>
                  <a:pt x="638" y="197"/>
                </a:lnTo>
                <a:lnTo>
                  <a:pt x="638" y="197"/>
                </a:lnTo>
                <a:lnTo>
                  <a:pt x="638" y="198"/>
                </a:lnTo>
                <a:lnTo>
                  <a:pt x="639" y="198"/>
                </a:lnTo>
                <a:lnTo>
                  <a:pt x="640" y="198"/>
                </a:lnTo>
                <a:lnTo>
                  <a:pt x="640" y="198"/>
                </a:lnTo>
                <a:lnTo>
                  <a:pt x="641" y="199"/>
                </a:lnTo>
                <a:lnTo>
                  <a:pt x="640" y="200"/>
                </a:lnTo>
                <a:lnTo>
                  <a:pt x="640" y="200"/>
                </a:lnTo>
                <a:lnTo>
                  <a:pt x="640" y="201"/>
                </a:lnTo>
                <a:lnTo>
                  <a:pt x="641" y="200"/>
                </a:lnTo>
                <a:lnTo>
                  <a:pt x="641" y="200"/>
                </a:lnTo>
                <a:lnTo>
                  <a:pt x="642" y="199"/>
                </a:lnTo>
                <a:lnTo>
                  <a:pt x="642" y="199"/>
                </a:lnTo>
                <a:lnTo>
                  <a:pt x="643" y="199"/>
                </a:lnTo>
                <a:lnTo>
                  <a:pt x="643" y="199"/>
                </a:lnTo>
                <a:lnTo>
                  <a:pt x="644" y="200"/>
                </a:lnTo>
                <a:lnTo>
                  <a:pt x="643" y="201"/>
                </a:lnTo>
                <a:lnTo>
                  <a:pt x="644" y="201"/>
                </a:lnTo>
                <a:lnTo>
                  <a:pt x="644" y="202"/>
                </a:lnTo>
                <a:lnTo>
                  <a:pt x="644" y="202"/>
                </a:lnTo>
                <a:lnTo>
                  <a:pt x="645" y="202"/>
                </a:lnTo>
                <a:lnTo>
                  <a:pt x="645" y="202"/>
                </a:lnTo>
                <a:lnTo>
                  <a:pt x="646" y="202"/>
                </a:lnTo>
                <a:lnTo>
                  <a:pt x="646" y="202"/>
                </a:lnTo>
                <a:lnTo>
                  <a:pt x="647" y="202"/>
                </a:lnTo>
                <a:lnTo>
                  <a:pt x="647" y="202"/>
                </a:lnTo>
                <a:lnTo>
                  <a:pt x="648" y="202"/>
                </a:lnTo>
                <a:lnTo>
                  <a:pt x="649" y="202"/>
                </a:lnTo>
                <a:lnTo>
                  <a:pt x="649" y="203"/>
                </a:lnTo>
                <a:lnTo>
                  <a:pt x="649" y="203"/>
                </a:lnTo>
                <a:lnTo>
                  <a:pt x="649" y="204"/>
                </a:lnTo>
                <a:lnTo>
                  <a:pt x="650" y="204"/>
                </a:lnTo>
                <a:lnTo>
                  <a:pt x="650" y="204"/>
                </a:lnTo>
                <a:lnTo>
                  <a:pt x="650" y="204"/>
                </a:lnTo>
                <a:lnTo>
                  <a:pt x="650" y="205"/>
                </a:lnTo>
                <a:lnTo>
                  <a:pt x="650" y="206"/>
                </a:lnTo>
                <a:lnTo>
                  <a:pt x="650" y="207"/>
                </a:lnTo>
                <a:lnTo>
                  <a:pt x="650" y="207"/>
                </a:lnTo>
                <a:lnTo>
                  <a:pt x="650" y="208"/>
                </a:lnTo>
                <a:lnTo>
                  <a:pt x="650" y="208"/>
                </a:lnTo>
                <a:lnTo>
                  <a:pt x="650" y="207"/>
                </a:lnTo>
                <a:lnTo>
                  <a:pt x="650" y="207"/>
                </a:lnTo>
                <a:lnTo>
                  <a:pt x="651" y="207"/>
                </a:lnTo>
                <a:lnTo>
                  <a:pt x="651" y="207"/>
                </a:lnTo>
                <a:lnTo>
                  <a:pt x="652" y="206"/>
                </a:lnTo>
                <a:lnTo>
                  <a:pt x="653" y="206"/>
                </a:lnTo>
                <a:lnTo>
                  <a:pt x="654" y="206"/>
                </a:lnTo>
                <a:lnTo>
                  <a:pt x="655" y="206"/>
                </a:lnTo>
                <a:lnTo>
                  <a:pt x="655" y="206"/>
                </a:lnTo>
                <a:lnTo>
                  <a:pt x="655" y="206"/>
                </a:lnTo>
                <a:lnTo>
                  <a:pt x="656" y="205"/>
                </a:lnTo>
                <a:lnTo>
                  <a:pt x="656" y="205"/>
                </a:lnTo>
                <a:lnTo>
                  <a:pt x="657" y="205"/>
                </a:lnTo>
                <a:lnTo>
                  <a:pt x="658" y="205"/>
                </a:lnTo>
                <a:lnTo>
                  <a:pt x="659" y="204"/>
                </a:lnTo>
                <a:lnTo>
                  <a:pt x="659" y="204"/>
                </a:lnTo>
                <a:lnTo>
                  <a:pt x="659" y="204"/>
                </a:lnTo>
                <a:lnTo>
                  <a:pt x="660" y="204"/>
                </a:lnTo>
                <a:lnTo>
                  <a:pt x="660" y="204"/>
                </a:lnTo>
                <a:lnTo>
                  <a:pt x="661" y="204"/>
                </a:lnTo>
                <a:lnTo>
                  <a:pt x="662" y="204"/>
                </a:lnTo>
                <a:lnTo>
                  <a:pt x="662" y="204"/>
                </a:lnTo>
                <a:lnTo>
                  <a:pt x="663" y="204"/>
                </a:lnTo>
                <a:lnTo>
                  <a:pt x="663" y="204"/>
                </a:lnTo>
                <a:lnTo>
                  <a:pt x="663" y="203"/>
                </a:lnTo>
                <a:lnTo>
                  <a:pt x="664" y="203"/>
                </a:lnTo>
                <a:lnTo>
                  <a:pt x="664" y="203"/>
                </a:lnTo>
                <a:lnTo>
                  <a:pt x="665" y="203"/>
                </a:lnTo>
                <a:lnTo>
                  <a:pt x="666" y="203"/>
                </a:lnTo>
                <a:lnTo>
                  <a:pt x="666" y="203"/>
                </a:lnTo>
                <a:lnTo>
                  <a:pt x="666" y="203"/>
                </a:lnTo>
                <a:lnTo>
                  <a:pt x="667" y="202"/>
                </a:lnTo>
                <a:lnTo>
                  <a:pt x="667" y="202"/>
                </a:lnTo>
                <a:lnTo>
                  <a:pt x="667" y="201"/>
                </a:lnTo>
                <a:lnTo>
                  <a:pt x="667" y="201"/>
                </a:lnTo>
                <a:lnTo>
                  <a:pt x="667" y="200"/>
                </a:lnTo>
                <a:lnTo>
                  <a:pt x="667" y="200"/>
                </a:lnTo>
                <a:lnTo>
                  <a:pt x="666" y="199"/>
                </a:lnTo>
                <a:lnTo>
                  <a:pt x="666" y="199"/>
                </a:lnTo>
                <a:lnTo>
                  <a:pt x="666" y="198"/>
                </a:lnTo>
                <a:lnTo>
                  <a:pt x="667" y="198"/>
                </a:lnTo>
                <a:lnTo>
                  <a:pt x="667" y="197"/>
                </a:lnTo>
                <a:lnTo>
                  <a:pt x="667" y="197"/>
                </a:lnTo>
                <a:lnTo>
                  <a:pt x="667" y="196"/>
                </a:lnTo>
                <a:lnTo>
                  <a:pt x="668" y="196"/>
                </a:lnTo>
                <a:lnTo>
                  <a:pt x="668" y="195"/>
                </a:lnTo>
                <a:lnTo>
                  <a:pt x="668" y="195"/>
                </a:lnTo>
                <a:lnTo>
                  <a:pt x="669" y="195"/>
                </a:lnTo>
                <a:lnTo>
                  <a:pt x="670" y="194"/>
                </a:lnTo>
                <a:lnTo>
                  <a:pt x="671" y="194"/>
                </a:lnTo>
                <a:lnTo>
                  <a:pt x="671" y="193"/>
                </a:lnTo>
                <a:lnTo>
                  <a:pt x="672" y="193"/>
                </a:lnTo>
                <a:lnTo>
                  <a:pt x="673" y="193"/>
                </a:lnTo>
                <a:lnTo>
                  <a:pt x="674" y="193"/>
                </a:lnTo>
                <a:lnTo>
                  <a:pt x="675" y="193"/>
                </a:lnTo>
                <a:lnTo>
                  <a:pt x="675" y="193"/>
                </a:lnTo>
                <a:lnTo>
                  <a:pt x="675" y="192"/>
                </a:lnTo>
                <a:lnTo>
                  <a:pt x="675" y="192"/>
                </a:lnTo>
                <a:lnTo>
                  <a:pt x="676" y="192"/>
                </a:lnTo>
                <a:lnTo>
                  <a:pt x="676" y="191"/>
                </a:lnTo>
                <a:lnTo>
                  <a:pt x="676" y="191"/>
                </a:lnTo>
                <a:lnTo>
                  <a:pt x="677" y="190"/>
                </a:lnTo>
                <a:lnTo>
                  <a:pt x="677" y="190"/>
                </a:lnTo>
                <a:lnTo>
                  <a:pt x="677" y="189"/>
                </a:lnTo>
                <a:lnTo>
                  <a:pt x="677" y="189"/>
                </a:lnTo>
                <a:lnTo>
                  <a:pt x="677" y="188"/>
                </a:lnTo>
                <a:lnTo>
                  <a:pt x="678" y="188"/>
                </a:lnTo>
                <a:lnTo>
                  <a:pt x="679" y="188"/>
                </a:lnTo>
                <a:lnTo>
                  <a:pt x="679" y="189"/>
                </a:lnTo>
                <a:lnTo>
                  <a:pt x="679" y="188"/>
                </a:lnTo>
                <a:lnTo>
                  <a:pt x="680" y="188"/>
                </a:lnTo>
                <a:lnTo>
                  <a:pt x="680" y="188"/>
                </a:lnTo>
                <a:lnTo>
                  <a:pt x="681" y="188"/>
                </a:lnTo>
                <a:lnTo>
                  <a:pt x="681" y="188"/>
                </a:lnTo>
                <a:lnTo>
                  <a:pt x="682" y="188"/>
                </a:lnTo>
                <a:lnTo>
                  <a:pt x="683" y="189"/>
                </a:lnTo>
                <a:lnTo>
                  <a:pt x="683" y="189"/>
                </a:lnTo>
                <a:lnTo>
                  <a:pt x="684" y="188"/>
                </a:lnTo>
                <a:lnTo>
                  <a:pt x="684" y="188"/>
                </a:lnTo>
                <a:lnTo>
                  <a:pt x="685" y="188"/>
                </a:lnTo>
                <a:lnTo>
                  <a:pt x="685" y="188"/>
                </a:lnTo>
                <a:lnTo>
                  <a:pt x="686" y="189"/>
                </a:lnTo>
                <a:lnTo>
                  <a:pt x="686" y="189"/>
                </a:lnTo>
                <a:lnTo>
                  <a:pt x="686" y="189"/>
                </a:lnTo>
                <a:lnTo>
                  <a:pt x="687" y="189"/>
                </a:lnTo>
                <a:lnTo>
                  <a:pt x="687" y="189"/>
                </a:lnTo>
                <a:lnTo>
                  <a:pt x="687" y="188"/>
                </a:lnTo>
                <a:lnTo>
                  <a:pt x="687" y="188"/>
                </a:lnTo>
                <a:lnTo>
                  <a:pt x="687" y="187"/>
                </a:lnTo>
                <a:lnTo>
                  <a:pt x="687" y="187"/>
                </a:lnTo>
                <a:lnTo>
                  <a:pt x="687" y="187"/>
                </a:lnTo>
                <a:lnTo>
                  <a:pt x="686" y="187"/>
                </a:lnTo>
                <a:lnTo>
                  <a:pt x="686" y="187"/>
                </a:lnTo>
                <a:lnTo>
                  <a:pt x="685" y="187"/>
                </a:lnTo>
                <a:lnTo>
                  <a:pt x="684" y="187"/>
                </a:lnTo>
                <a:lnTo>
                  <a:pt x="684" y="186"/>
                </a:lnTo>
                <a:lnTo>
                  <a:pt x="684" y="185"/>
                </a:lnTo>
                <a:lnTo>
                  <a:pt x="683" y="185"/>
                </a:lnTo>
                <a:lnTo>
                  <a:pt x="683" y="184"/>
                </a:lnTo>
                <a:lnTo>
                  <a:pt x="683" y="184"/>
                </a:lnTo>
                <a:lnTo>
                  <a:pt x="683" y="183"/>
                </a:lnTo>
                <a:lnTo>
                  <a:pt x="684" y="183"/>
                </a:lnTo>
                <a:lnTo>
                  <a:pt x="684" y="183"/>
                </a:lnTo>
                <a:lnTo>
                  <a:pt x="684" y="182"/>
                </a:lnTo>
                <a:lnTo>
                  <a:pt x="684" y="182"/>
                </a:lnTo>
                <a:lnTo>
                  <a:pt x="684" y="182"/>
                </a:lnTo>
                <a:lnTo>
                  <a:pt x="684" y="181"/>
                </a:lnTo>
                <a:lnTo>
                  <a:pt x="685" y="181"/>
                </a:lnTo>
                <a:lnTo>
                  <a:pt x="686" y="181"/>
                </a:lnTo>
                <a:lnTo>
                  <a:pt x="686" y="182"/>
                </a:lnTo>
                <a:lnTo>
                  <a:pt x="687" y="182"/>
                </a:lnTo>
                <a:lnTo>
                  <a:pt x="687" y="183"/>
                </a:lnTo>
                <a:lnTo>
                  <a:pt x="687" y="182"/>
                </a:lnTo>
                <a:lnTo>
                  <a:pt x="688" y="182"/>
                </a:lnTo>
                <a:lnTo>
                  <a:pt x="688" y="181"/>
                </a:lnTo>
                <a:lnTo>
                  <a:pt x="688" y="181"/>
                </a:lnTo>
                <a:lnTo>
                  <a:pt x="688" y="180"/>
                </a:lnTo>
                <a:lnTo>
                  <a:pt x="688" y="179"/>
                </a:lnTo>
                <a:lnTo>
                  <a:pt x="688" y="179"/>
                </a:lnTo>
                <a:lnTo>
                  <a:pt x="689" y="179"/>
                </a:lnTo>
                <a:lnTo>
                  <a:pt x="688" y="179"/>
                </a:lnTo>
                <a:lnTo>
                  <a:pt x="688" y="178"/>
                </a:lnTo>
                <a:lnTo>
                  <a:pt x="688" y="177"/>
                </a:lnTo>
                <a:lnTo>
                  <a:pt x="688" y="177"/>
                </a:lnTo>
                <a:lnTo>
                  <a:pt x="688" y="176"/>
                </a:lnTo>
                <a:lnTo>
                  <a:pt x="688" y="176"/>
                </a:lnTo>
                <a:lnTo>
                  <a:pt x="688" y="175"/>
                </a:lnTo>
                <a:lnTo>
                  <a:pt x="688" y="175"/>
                </a:lnTo>
                <a:lnTo>
                  <a:pt x="688" y="175"/>
                </a:lnTo>
                <a:lnTo>
                  <a:pt x="688" y="174"/>
                </a:lnTo>
                <a:lnTo>
                  <a:pt x="688" y="173"/>
                </a:lnTo>
                <a:lnTo>
                  <a:pt x="688" y="173"/>
                </a:lnTo>
                <a:lnTo>
                  <a:pt x="689" y="172"/>
                </a:lnTo>
                <a:lnTo>
                  <a:pt x="690" y="172"/>
                </a:lnTo>
                <a:lnTo>
                  <a:pt x="690" y="172"/>
                </a:lnTo>
                <a:lnTo>
                  <a:pt x="691" y="172"/>
                </a:lnTo>
                <a:lnTo>
                  <a:pt x="691" y="172"/>
                </a:lnTo>
                <a:lnTo>
                  <a:pt x="692" y="172"/>
                </a:lnTo>
                <a:lnTo>
                  <a:pt x="692" y="173"/>
                </a:lnTo>
                <a:lnTo>
                  <a:pt x="692" y="173"/>
                </a:lnTo>
                <a:lnTo>
                  <a:pt x="693" y="173"/>
                </a:lnTo>
                <a:lnTo>
                  <a:pt x="694" y="174"/>
                </a:lnTo>
                <a:lnTo>
                  <a:pt x="694" y="174"/>
                </a:lnTo>
                <a:lnTo>
                  <a:pt x="694" y="175"/>
                </a:lnTo>
                <a:lnTo>
                  <a:pt x="695" y="175"/>
                </a:lnTo>
                <a:lnTo>
                  <a:pt x="695" y="175"/>
                </a:lnTo>
                <a:lnTo>
                  <a:pt x="696" y="175"/>
                </a:lnTo>
                <a:lnTo>
                  <a:pt x="696" y="175"/>
                </a:lnTo>
                <a:lnTo>
                  <a:pt x="697" y="175"/>
                </a:lnTo>
                <a:lnTo>
                  <a:pt x="697" y="175"/>
                </a:lnTo>
                <a:lnTo>
                  <a:pt x="698" y="174"/>
                </a:lnTo>
                <a:lnTo>
                  <a:pt x="698" y="174"/>
                </a:lnTo>
                <a:lnTo>
                  <a:pt x="699" y="174"/>
                </a:lnTo>
                <a:lnTo>
                  <a:pt x="699" y="174"/>
                </a:lnTo>
                <a:lnTo>
                  <a:pt x="700" y="174"/>
                </a:lnTo>
                <a:lnTo>
                  <a:pt x="700" y="173"/>
                </a:lnTo>
                <a:lnTo>
                  <a:pt x="699" y="173"/>
                </a:lnTo>
                <a:lnTo>
                  <a:pt x="698" y="172"/>
                </a:lnTo>
                <a:lnTo>
                  <a:pt x="698" y="172"/>
                </a:lnTo>
                <a:lnTo>
                  <a:pt x="698" y="171"/>
                </a:lnTo>
                <a:lnTo>
                  <a:pt x="699" y="171"/>
                </a:lnTo>
                <a:lnTo>
                  <a:pt x="700" y="171"/>
                </a:lnTo>
                <a:lnTo>
                  <a:pt x="700" y="171"/>
                </a:lnTo>
                <a:lnTo>
                  <a:pt x="701" y="171"/>
                </a:lnTo>
                <a:lnTo>
                  <a:pt x="702" y="171"/>
                </a:lnTo>
                <a:lnTo>
                  <a:pt x="703" y="171"/>
                </a:lnTo>
                <a:lnTo>
                  <a:pt x="703" y="171"/>
                </a:lnTo>
                <a:lnTo>
                  <a:pt x="703" y="172"/>
                </a:lnTo>
                <a:lnTo>
                  <a:pt x="704" y="173"/>
                </a:lnTo>
                <a:lnTo>
                  <a:pt x="703" y="173"/>
                </a:lnTo>
                <a:lnTo>
                  <a:pt x="703" y="173"/>
                </a:lnTo>
                <a:lnTo>
                  <a:pt x="703" y="174"/>
                </a:lnTo>
                <a:lnTo>
                  <a:pt x="703" y="174"/>
                </a:lnTo>
                <a:lnTo>
                  <a:pt x="703" y="174"/>
                </a:lnTo>
                <a:lnTo>
                  <a:pt x="704" y="175"/>
                </a:lnTo>
                <a:lnTo>
                  <a:pt x="704" y="175"/>
                </a:lnTo>
                <a:lnTo>
                  <a:pt x="705" y="175"/>
                </a:lnTo>
                <a:lnTo>
                  <a:pt x="705" y="176"/>
                </a:lnTo>
                <a:lnTo>
                  <a:pt x="705" y="177"/>
                </a:lnTo>
                <a:lnTo>
                  <a:pt x="704" y="177"/>
                </a:lnTo>
                <a:lnTo>
                  <a:pt x="705" y="177"/>
                </a:lnTo>
                <a:lnTo>
                  <a:pt x="706" y="177"/>
                </a:lnTo>
                <a:lnTo>
                  <a:pt x="706" y="178"/>
                </a:lnTo>
                <a:lnTo>
                  <a:pt x="706" y="179"/>
                </a:lnTo>
                <a:lnTo>
                  <a:pt x="706" y="179"/>
                </a:lnTo>
                <a:lnTo>
                  <a:pt x="706" y="179"/>
                </a:lnTo>
                <a:lnTo>
                  <a:pt x="707" y="180"/>
                </a:lnTo>
                <a:lnTo>
                  <a:pt x="707" y="180"/>
                </a:lnTo>
                <a:lnTo>
                  <a:pt x="707" y="181"/>
                </a:lnTo>
                <a:lnTo>
                  <a:pt x="706" y="182"/>
                </a:lnTo>
                <a:lnTo>
                  <a:pt x="706" y="182"/>
                </a:lnTo>
                <a:lnTo>
                  <a:pt x="706" y="183"/>
                </a:lnTo>
                <a:lnTo>
                  <a:pt x="706" y="183"/>
                </a:lnTo>
                <a:lnTo>
                  <a:pt x="706" y="183"/>
                </a:lnTo>
                <a:lnTo>
                  <a:pt x="706" y="184"/>
                </a:lnTo>
                <a:lnTo>
                  <a:pt x="706" y="185"/>
                </a:lnTo>
                <a:lnTo>
                  <a:pt x="707" y="185"/>
                </a:lnTo>
                <a:lnTo>
                  <a:pt x="707" y="185"/>
                </a:lnTo>
                <a:lnTo>
                  <a:pt x="707" y="185"/>
                </a:lnTo>
                <a:lnTo>
                  <a:pt x="708" y="185"/>
                </a:lnTo>
                <a:lnTo>
                  <a:pt x="709" y="185"/>
                </a:lnTo>
                <a:lnTo>
                  <a:pt x="709" y="185"/>
                </a:lnTo>
                <a:lnTo>
                  <a:pt x="709" y="186"/>
                </a:lnTo>
                <a:lnTo>
                  <a:pt x="709" y="186"/>
                </a:lnTo>
                <a:lnTo>
                  <a:pt x="709" y="186"/>
                </a:lnTo>
                <a:lnTo>
                  <a:pt x="710" y="186"/>
                </a:lnTo>
                <a:lnTo>
                  <a:pt x="710" y="186"/>
                </a:lnTo>
                <a:lnTo>
                  <a:pt x="710" y="185"/>
                </a:lnTo>
                <a:lnTo>
                  <a:pt x="710" y="185"/>
                </a:lnTo>
                <a:lnTo>
                  <a:pt x="711" y="184"/>
                </a:lnTo>
                <a:lnTo>
                  <a:pt x="712" y="184"/>
                </a:lnTo>
                <a:lnTo>
                  <a:pt x="712" y="184"/>
                </a:lnTo>
                <a:lnTo>
                  <a:pt x="713" y="184"/>
                </a:lnTo>
                <a:lnTo>
                  <a:pt x="713" y="184"/>
                </a:lnTo>
                <a:lnTo>
                  <a:pt x="713" y="184"/>
                </a:lnTo>
                <a:lnTo>
                  <a:pt x="714" y="184"/>
                </a:lnTo>
                <a:lnTo>
                  <a:pt x="715" y="184"/>
                </a:lnTo>
                <a:lnTo>
                  <a:pt x="715" y="185"/>
                </a:lnTo>
                <a:lnTo>
                  <a:pt x="715" y="185"/>
                </a:lnTo>
                <a:lnTo>
                  <a:pt x="715" y="186"/>
                </a:lnTo>
                <a:lnTo>
                  <a:pt x="715" y="186"/>
                </a:lnTo>
                <a:lnTo>
                  <a:pt x="715" y="187"/>
                </a:lnTo>
                <a:lnTo>
                  <a:pt x="715" y="187"/>
                </a:lnTo>
                <a:lnTo>
                  <a:pt x="715" y="187"/>
                </a:lnTo>
                <a:lnTo>
                  <a:pt x="716" y="188"/>
                </a:lnTo>
                <a:lnTo>
                  <a:pt x="716" y="188"/>
                </a:lnTo>
                <a:lnTo>
                  <a:pt x="717" y="189"/>
                </a:lnTo>
                <a:lnTo>
                  <a:pt x="717" y="189"/>
                </a:lnTo>
                <a:lnTo>
                  <a:pt x="718" y="189"/>
                </a:lnTo>
                <a:lnTo>
                  <a:pt x="719" y="189"/>
                </a:lnTo>
                <a:lnTo>
                  <a:pt x="719" y="189"/>
                </a:lnTo>
                <a:lnTo>
                  <a:pt x="720" y="189"/>
                </a:lnTo>
                <a:lnTo>
                  <a:pt x="720" y="188"/>
                </a:lnTo>
                <a:lnTo>
                  <a:pt x="721" y="188"/>
                </a:lnTo>
                <a:lnTo>
                  <a:pt x="721" y="189"/>
                </a:lnTo>
                <a:lnTo>
                  <a:pt x="722" y="189"/>
                </a:lnTo>
                <a:lnTo>
                  <a:pt x="722" y="188"/>
                </a:lnTo>
                <a:lnTo>
                  <a:pt x="723" y="187"/>
                </a:lnTo>
                <a:lnTo>
                  <a:pt x="723" y="187"/>
                </a:lnTo>
                <a:lnTo>
                  <a:pt x="724" y="187"/>
                </a:lnTo>
                <a:lnTo>
                  <a:pt x="724" y="186"/>
                </a:lnTo>
                <a:lnTo>
                  <a:pt x="724" y="186"/>
                </a:lnTo>
                <a:lnTo>
                  <a:pt x="725" y="186"/>
                </a:lnTo>
                <a:lnTo>
                  <a:pt x="725" y="185"/>
                </a:lnTo>
                <a:lnTo>
                  <a:pt x="725" y="185"/>
                </a:lnTo>
                <a:lnTo>
                  <a:pt x="725" y="185"/>
                </a:lnTo>
                <a:lnTo>
                  <a:pt x="725" y="184"/>
                </a:lnTo>
                <a:lnTo>
                  <a:pt x="726" y="184"/>
                </a:lnTo>
                <a:lnTo>
                  <a:pt x="726" y="184"/>
                </a:lnTo>
                <a:lnTo>
                  <a:pt x="727" y="183"/>
                </a:lnTo>
                <a:lnTo>
                  <a:pt x="727" y="183"/>
                </a:lnTo>
                <a:lnTo>
                  <a:pt x="727" y="183"/>
                </a:lnTo>
                <a:lnTo>
                  <a:pt x="728" y="183"/>
                </a:lnTo>
                <a:lnTo>
                  <a:pt x="728" y="182"/>
                </a:lnTo>
                <a:lnTo>
                  <a:pt x="728" y="182"/>
                </a:lnTo>
                <a:lnTo>
                  <a:pt x="728" y="182"/>
                </a:lnTo>
                <a:lnTo>
                  <a:pt x="728" y="181"/>
                </a:lnTo>
                <a:lnTo>
                  <a:pt x="728" y="181"/>
                </a:lnTo>
                <a:lnTo>
                  <a:pt x="729" y="180"/>
                </a:lnTo>
                <a:lnTo>
                  <a:pt x="729" y="179"/>
                </a:lnTo>
                <a:lnTo>
                  <a:pt x="729" y="179"/>
                </a:lnTo>
                <a:lnTo>
                  <a:pt x="730" y="179"/>
                </a:lnTo>
                <a:lnTo>
                  <a:pt x="730" y="179"/>
                </a:lnTo>
                <a:lnTo>
                  <a:pt x="730" y="178"/>
                </a:lnTo>
                <a:lnTo>
                  <a:pt x="730" y="178"/>
                </a:lnTo>
                <a:lnTo>
                  <a:pt x="730" y="177"/>
                </a:lnTo>
                <a:lnTo>
                  <a:pt x="730" y="177"/>
                </a:lnTo>
                <a:lnTo>
                  <a:pt x="730" y="176"/>
                </a:lnTo>
                <a:lnTo>
                  <a:pt x="730" y="175"/>
                </a:lnTo>
                <a:lnTo>
                  <a:pt x="731" y="175"/>
                </a:lnTo>
                <a:lnTo>
                  <a:pt x="731" y="175"/>
                </a:lnTo>
                <a:lnTo>
                  <a:pt x="732" y="176"/>
                </a:lnTo>
                <a:lnTo>
                  <a:pt x="732" y="175"/>
                </a:lnTo>
                <a:lnTo>
                  <a:pt x="732" y="175"/>
                </a:lnTo>
                <a:lnTo>
                  <a:pt x="732" y="175"/>
                </a:lnTo>
                <a:lnTo>
                  <a:pt x="733" y="174"/>
                </a:lnTo>
                <a:lnTo>
                  <a:pt x="733" y="174"/>
                </a:lnTo>
                <a:lnTo>
                  <a:pt x="734" y="174"/>
                </a:lnTo>
                <a:lnTo>
                  <a:pt x="734" y="174"/>
                </a:lnTo>
                <a:lnTo>
                  <a:pt x="734" y="174"/>
                </a:lnTo>
                <a:lnTo>
                  <a:pt x="735" y="174"/>
                </a:lnTo>
                <a:lnTo>
                  <a:pt x="735" y="174"/>
                </a:lnTo>
                <a:lnTo>
                  <a:pt x="735" y="173"/>
                </a:lnTo>
                <a:lnTo>
                  <a:pt x="735" y="173"/>
                </a:lnTo>
                <a:lnTo>
                  <a:pt x="735" y="173"/>
                </a:lnTo>
                <a:lnTo>
                  <a:pt x="736" y="173"/>
                </a:lnTo>
                <a:lnTo>
                  <a:pt x="736" y="173"/>
                </a:lnTo>
                <a:lnTo>
                  <a:pt x="737" y="173"/>
                </a:lnTo>
                <a:lnTo>
                  <a:pt x="737" y="173"/>
                </a:lnTo>
                <a:lnTo>
                  <a:pt x="738" y="173"/>
                </a:lnTo>
                <a:lnTo>
                  <a:pt x="738" y="173"/>
                </a:lnTo>
                <a:lnTo>
                  <a:pt x="738" y="174"/>
                </a:lnTo>
                <a:lnTo>
                  <a:pt x="739" y="174"/>
                </a:lnTo>
                <a:lnTo>
                  <a:pt x="739" y="174"/>
                </a:lnTo>
                <a:lnTo>
                  <a:pt x="739" y="174"/>
                </a:lnTo>
                <a:lnTo>
                  <a:pt x="740" y="174"/>
                </a:lnTo>
                <a:lnTo>
                  <a:pt x="740" y="174"/>
                </a:lnTo>
                <a:lnTo>
                  <a:pt x="741" y="174"/>
                </a:lnTo>
                <a:lnTo>
                  <a:pt x="741" y="174"/>
                </a:lnTo>
                <a:lnTo>
                  <a:pt x="741" y="173"/>
                </a:lnTo>
                <a:lnTo>
                  <a:pt x="741" y="173"/>
                </a:lnTo>
                <a:lnTo>
                  <a:pt x="741" y="172"/>
                </a:lnTo>
                <a:lnTo>
                  <a:pt x="741" y="172"/>
                </a:lnTo>
                <a:lnTo>
                  <a:pt x="741" y="172"/>
                </a:lnTo>
                <a:lnTo>
                  <a:pt x="741" y="171"/>
                </a:lnTo>
                <a:lnTo>
                  <a:pt x="741" y="171"/>
                </a:lnTo>
                <a:lnTo>
                  <a:pt x="742" y="171"/>
                </a:lnTo>
                <a:lnTo>
                  <a:pt x="742" y="171"/>
                </a:lnTo>
                <a:lnTo>
                  <a:pt x="742" y="170"/>
                </a:lnTo>
                <a:lnTo>
                  <a:pt x="742" y="170"/>
                </a:lnTo>
                <a:lnTo>
                  <a:pt x="742" y="170"/>
                </a:lnTo>
                <a:lnTo>
                  <a:pt x="742" y="170"/>
                </a:lnTo>
                <a:lnTo>
                  <a:pt x="742" y="169"/>
                </a:lnTo>
                <a:lnTo>
                  <a:pt x="743" y="169"/>
                </a:lnTo>
                <a:lnTo>
                  <a:pt x="743" y="169"/>
                </a:lnTo>
                <a:lnTo>
                  <a:pt x="744" y="169"/>
                </a:lnTo>
                <a:lnTo>
                  <a:pt x="744" y="168"/>
                </a:lnTo>
                <a:lnTo>
                  <a:pt x="744" y="168"/>
                </a:lnTo>
                <a:lnTo>
                  <a:pt x="745" y="167"/>
                </a:lnTo>
                <a:lnTo>
                  <a:pt x="745" y="167"/>
                </a:lnTo>
                <a:lnTo>
                  <a:pt x="745" y="167"/>
                </a:lnTo>
                <a:lnTo>
                  <a:pt x="745" y="166"/>
                </a:lnTo>
                <a:lnTo>
                  <a:pt x="745" y="166"/>
                </a:lnTo>
                <a:lnTo>
                  <a:pt x="746" y="165"/>
                </a:lnTo>
                <a:lnTo>
                  <a:pt x="746" y="165"/>
                </a:lnTo>
                <a:lnTo>
                  <a:pt x="746" y="165"/>
                </a:lnTo>
                <a:lnTo>
                  <a:pt x="747" y="164"/>
                </a:lnTo>
                <a:lnTo>
                  <a:pt x="747" y="165"/>
                </a:lnTo>
                <a:lnTo>
                  <a:pt x="748" y="165"/>
                </a:lnTo>
                <a:lnTo>
                  <a:pt x="748" y="164"/>
                </a:lnTo>
                <a:lnTo>
                  <a:pt x="748" y="164"/>
                </a:lnTo>
                <a:lnTo>
                  <a:pt x="749" y="164"/>
                </a:lnTo>
                <a:lnTo>
                  <a:pt x="749" y="164"/>
                </a:lnTo>
                <a:lnTo>
                  <a:pt x="750" y="164"/>
                </a:lnTo>
                <a:lnTo>
                  <a:pt x="750" y="163"/>
                </a:lnTo>
                <a:lnTo>
                  <a:pt x="750" y="163"/>
                </a:lnTo>
                <a:lnTo>
                  <a:pt x="751" y="162"/>
                </a:lnTo>
                <a:lnTo>
                  <a:pt x="751" y="162"/>
                </a:lnTo>
                <a:lnTo>
                  <a:pt x="751" y="162"/>
                </a:lnTo>
                <a:lnTo>
                  <a:pt x="752" y="162"/>
                </a:lnTo>
                <a:lnTo>
                  <a:pt x="752" y="162"/>
                </a:lnTo>
                <a:lnTo>
                  <a:pt x="753" y="162"/>
                </a:lnTo>
                <a:lnTo>
                  <a:pt x="753" y="162"/>
                </a:lnTo>
                <a:lnTo>
                  <a:pt x="754" y="162"/>
                </a:lnTo>
                <a:lnTo>
                  <a:pt x="754" y="162"/>
                </a:lnTo>
                <a:lnTo>
                  <a:pt x="754" y="163"/>
                </a:lnTo>
                <a:lnTo>
                  <a:pt x="754" y="162"/>
                </a:lnTo>
                <a:lnTo>
                  <a:pt x="755" y="162"/>
                </a:lnTo>
                <a:lnTo>
                  <a:pt x="755" y="162"/>
                </a:lnTo>
                <a:lnTo>
                  <a:pt x="756" y="162"/>
                </a:lnTo>
                <a:lnTo>
                  <a:pt x="756" y="163"/>
                </a:lnTo>
                <a:lnTo>
                  <a:pt x="756" y="163"/>
                </a:lnTo>
                <a:lnTo>
                  <a:pt x="756" y="164"/>
                </a:lnTo>
                <a:lnTo>
                  <a:pt x="757" y="164"/>
                </a:lnTo>
                <a:lnTo>
                  <a:pt x="757" y="163"/>
                </a:lnTo>
                <a:lnTo>
                  <a:pt x="758" y="163"/>
                </a:lnTo>
                <a:lnTo>
                  <a:pt x="758" y="164"/>
                </a:lnTo>
                <a:lnTo>
                  <a:pt x="758" y="164"/>
                </a:lnTo>
                <a:lnTo>
                  <a:pt x="759" y="165"/>
                </a:lnTo>
                <a:lnTo>
                  <a:pt x="759" y="165"/>
                </a:lnTo>
                <a:lnTo>
                  <a:pt x="759" y="165"/>
                </a:lnTo>
                <a:lnTo>
                  <a:pt x="759" y="165"/>
                </a:lnTo>
                <a:lnTo>
                  <a:pt x="760" y="165"/>
                </a:lnTo>
                <a:lnTo>
                  <a:pt x="760" y="165"/>
                </a:lnTo>
                <a:lnTo>
                  <a:pt x="761" y="165"/>
                </a:lnTo>
                <a:lnTo>
                  <a:pt x="761" y="165"/>
                </a:lnTo>
                <a:lnTo>
                  <a:pt x="762" y="165"/>
                </a:lnTo>
                <a:lnTo>
                  <a:pt x="762" y="165"/>
                </a:lnTo>
                <a:lnTo>
                  <a:pt x="763" y="165"/>
                </a:lnTo>
                <a:lnTo>
                  <a:pt x="763" y="165"/>
                </a:lnTo>
                <a:lnTo>
                  <a:pt x="763" y="165"/>
                </a:lnTo>
                <a:lnTo>
                  <a:pt x="764" y="165"/>
                </a:lnTo>
                <a:lnTo>
                  <a:pt x="764" y="165"/>
                </a:lnTo>
                <a:lnTo>
                  <a:pt x="765" y="165"/>
                </a:lnTo>
                <a:lnTo>
                  <a:pt x="765" y="165"/>
                </a:lnTo>
                <a:lnTo>
                  <a:pt x="766" y="165"/>
                </a:lnTo>
                <a:lnTo>
                  <a:pt x="766" y="166"/>
                </a:lnTo>
                <a:lnTo>
                  <a:pt x="767" y="166"/>
                </a:lnTo>
                <a:lnTo>
                  <a:pt x="767" y="166"/>
                </a:lnTo>
                <a:lnTo>
                  <a:pt x="767" y="166"/>
                </a:lnTo>
                <a:lnTo>
                  <a:pt x="767" y="166"/>
                </a:lnTo>
                <a:lnTo>
                  <a:pt x="767" y="166"/>
                </a:lnTo>
                <a:lnTo>
                  <a:pt x="768" y="166"/>
                </a:lnTo>
                <a:lnTo>
                  <a:pt x="768" y="166"/>
                </a:lnTo>
                <a:lnTo>
                  <a:pt x="768" y="166"/>
                </a:lnTo>
                <a:lnTo>
                  <a:pt x="768" y="166"/>
                </a:lnTo>
                <a:lnTo>
                  <a:pt x="769" y="166"/>
                </a:lnTo>
                <a:lnTo>
                  <a:pt x="769" y="166"/>
                </a:lnTo>
                <a:lnTo>
                  <a:pt x="770" y="166"/>
                </a:lnTo>
                <a:lnTo>
                  <a:pt x="770" y="166"/>
                </a:lnTo>
                <a:lnTo>
                  <a:pt x="770" y="166"/>
                </a:lnTo>
                <a:lnTo>
                  <a:pt x="771" y="166"/>
                </a:lnTo>
                <a:lnTo>
                  <a:pt x="771" y="166"/>
                </a:lnTo>
                <a:lnTo>
                  <a:pt x="771" y="166"/>
                </a:lnTo>
                <a:lnTo>
                  <a:pt x="772" y="166"/>
                </a:lnTo>
                <a:lnTo>
                  <a:pt x="772" y="167"/>
                </a:lnTo>
                <a:lnTo>
                  <a:pt x="772" y="168"/>
                </a:lnTo>
                <a:lnTo>
                  <a:pt x="772" y="168"/>
                </a:lnTo>
                <a:lnTo>
                  <a:pt x="772" y="169"/>
                </a:lnTo>
                <a:lnTo>
                  <a:pt x="773" y="169"/>
                </a:lnTo>
                <a:lnTo>
                  <a:pt x="773" y="170"/>
                </a:lnTo>
                <a:lnTo>
                  <a:pt x="774" y="170"/>
                </a:lnTo>
                <a:lnTo>
                  <a:pt x="774" y="170"/>
                </a:lnTo>
                <a:lnTo>
                  <a:pt x="775" y="170"/>
                </a:lnTo>
                <a:lnTo>
                  <a:pt x="775" y="170"/>
                </a:lnTo>
                <a:lnTo>
                  <a:pt x="775" y="170"/>
                </a:lnTo>
                <a:lnTo>
                  <a:pt x="776" y="170"/>
                </a:lnTo>
                <a:lnTo>
                  <a:pt x="776" y="170"/>
                </a:lnTo>
                <a:lnTo>
                  <a:pt x="777" y="169"/>
                </a:lnTo>
                <a:lnTo>
                  <a:pt x="777" y="168"/>
                </a:lnTo>
                <a:lnTo>
                  <a:pt x="777" y="168"/>
                </a:lnTo>
                <a:lnTo>
                  <a:pt x="777" y="167"/>
                </a:lnTo>
                <a:lnTo>
                  <a:pt x="777" y="167"/>
                </a:lnTo>
                <a:lnTo>
                  <a:pt x="777" y="167"/>
                </a:lnTo>
                <a:lnTo>
                  <a:pt x="776" y="166"/>
                </a:lnTo>
                <a:lnTo>
                  <a:pt x="776" y="166"/>
                </a:lnTo>
                <a:lnTo>
                  <a:pt x="776" y="165"/>
                </a:lnTo>
                <a:lnTo>
                  <a:pt x="776" y="165"/>
                </a:lnTo>
                <a:lnTo>
                  <a:pt x="776" y="164"/>
                </a:lnTo>
                <a:lnTo>
                  <a:pt x="776" y="164"/>
                </a:lnTo>
                <a:lnTo>
                  <a:pt x="777" y="163"/>
                </a:lnTo>
                <a:lnTo>
                  <a:pt x="777" y="162"/>
                </a:lnTo>
                <a:lnTo>
                  <a:pt x="778" y="162"/>
                </a:lnTo>
                <a:lnTo>
                  <a:pt x="778" y="162"/>
                </a:lnTo>
                <a:lnTo>
                  <a:pt x="778" y="162"/>
                </a:lnTo>
                <a:lnTo>
                  <a:pt x="778" y="162"/>
                </a:lnTo>
                <a:lnTo>
                  <a:pt x="778" y="161"/>
                </a:lnTo>
                <a:lnTo>
                  <a:pt x="778" y="161"/>
                </a:lnTo>
                <a:lnTo>
                  <a:pt x="778" y="161"/>
                </a:lnTo>
                <a:lnTo>
                  <a:pt x="778" y="160"/>
                </a:lnTo>
                <a:lnTo>
                  <a:pt x="778" y="160"/>
                </a:lnTo>
                <a:lnTo>
                  <a:pt x="778" y="160"/>
                </a:lnTo>
                <a:lnTo>
                  <a:pt x="779" y="159"/>
                </a:lnTo>
                <a:lnTo>
                  <a:pt x="779" y="159"/>
                </a:lnTo>
                <a:lnTo>
                  <a:pt x="780" y="159"/>
                </a:lnTo>
                <a:lnTo>
                  <a:pt x="780" y="159"/>
                </a:lnTo>
                <a:lnTo>
                  <a:pt x="781" y="159"/>
                </a:lnTo>
                <a:lnTo>
                  <a:pt x="782" y="159"/>
                </a:lnTo>
                <a:lnTo>
                  <a:pt x="782" y="159"/>
                </a:lnTo>
                <a:lnTo>
                  <a:pt x="782" y="159"/>
                </a:lnTo>
                <a:lnTo>
                  <a:pt x="783" y="158"/>
                </a:lnTo>
                <a:lnTo>
                  <a:pt x="783" y="158"/>
                </a:lnTo>
                <a:lnTo>
                  <a:pt x="784" y="158"/>
                </a:lnTo>
                <a:lnTo>
                  <a:pt x="784" y="158"/>
                </a:lnTo>
                <a:lnTo>
                  <a:pt x="784" y="158"/>
                </a:lnTo>
                <a:lnTo>
                  <a:pt x="785" y="158"/>
                </a:lnTo>
                <a:lnTo>
                  <a:pt x="785" y="158"/>
                </a:lnTo>
                <a:lnTo>
                  <a:pt x="785" y="158"/>
                </a:lnTo>
                <a:lnTo>
                  <a:pt x="785" y="158"/>
                </a:lnTo>
                <a:lnTo>
                  <a:pt x="786" y="157"/>
                </a:lnTo>
                <a:lnTo>
                  <a:pt x="786" y="157"/>
                </a:lnTo>
                <a:lnTo>
                  <a:pt x="786" y="156"/>
                </a:lnTo>
                <a:lnTo>
                  <a:pt x="786" y="156"/>
                </a:lnTo>
                <a:lnTo>
                  <a:pt x="787" y="155"/>
                </a:lnTo>
                <a:lnTo>
                  <a:pt x="787" y="155"/>
                </a:lnTo>
                <a:lnTo>
                  <a:pt x="788" y="155"/>
                </a:lnTo>
                <a:lnTo>
                  <a:pt x="788" y="154"/>
                </a:lnTo>
                <a:lnTo>
                  <a:pt x="788" y="154"/>
                </a:lnTo>
                <a:lnTo>
                  <a:pt x="788" y="154"/>
                </a:lnTo>
                <a:lnTo>
                  <a:pt x="789" y="154"/>
                </a:lnTo>
                <a:lnTo>
                  <a:pt x="790" y="154"/>
                </a:lnTo>
                <a:lnTo>
                  <a:pt x="790" y="154"/>
                </a:lnTo>
                <a:lnTo>
                  <a:pt x="791" y="154"/>
                </a:lnTo>
                <a:lnTo>
                  <a:pt x="791" y="154"/>
                </a:lnTo>
                <a:lnTo>
                  <a:pt x="792" y="154"/>
                </a:lnTo>
                <a:lnTo>
                  <a:pt x="792" y="154"/>
                </a:lnTo>
                <a:lnTo>
                  <a:pt x="792" y="154"/>
                </a:lnTo>
                <a:lnTo>
                  <a:pt x="793" y="154"/>
                </a:lnTo>
                <a:lnTo>
                  <a:pt x="793" y="153"/>
                </a:lnTo>
                <a:lnTo>
                  <a:pt x="793" y="153"/>
                </a:lnTo>
                <a:lnTo>
                  <a:pt x="794" y="153"/>
                </a:lnTo>
                <a:lnTo>
                  <a:pt x="795" y="153"/>
                </a:lnTo>
                <a:lnTo>
                  <a:pt x="795" y="153"/>
                </a:lnTo>
                <a:lnTo>
                  <a:pt x="796" y="153"/>
                </a:lnTo>
                <a:lnTo>
                  <a:pt x="796" y="154"/>
                </a:lnTo>
                <a:lnTo>
                  <a:pt x="796" y="153"/>
                </a:lnTo>
                <a:lnTo>
                  <a:pt x="797" y="153"/>
                </a:lnTo>
                <a:lnTo>
                  <a:pt x="797" y="153"/>
                </a:lnTo>
                <a:lnTo>
                  <a:pt x="798" y="153"/>
                </a:lnTo>
                <a:lnTo>
                  <a:pt x="798" y="153"/>
                </a:lnTo>
                <a:lnTo>
                  <a:pt x="799" y="153"/>
                </a:lnTo>
                <a:lnTo>
                  <a:pt x="799" y="153"/>
                </a:lnTo>
                <a:lnTo>
                  <a:pt x="799" y="152"/>
                </a:lnTo>
                <a:lnTo>
                  <a:pt x="799" y="152"/>
                </a:lnTo>
                <a:lnTo>
                  <a:pt x="800" y="152"/>
                </a:lnTo>
                <a:lnTo>
                  <a:pt x="800" y="151"/>
                </a:lnTo>
                <a:lnTo>
                  <a:pt x="800" y="151"/>
                </a:lnTo>
                <a:lnTo>
                  <a:pt x="800" y="151"/>
                </a:lnTo>
                <a:lnTo>
                  <a:pt x="800" y="151"/>
                </a:lnTo>
                <a:lnTo>
                  <a:pt x="801" y="151"/>
                </a:lnTo>
                <a:lnTo>
                  <a:pt x="802" y="151"/>
                </a:lnTo>
                <a:lnTo>
                  <a:pt x="803" y="150"/>
                </a:lnTo>
                <a:lnTo>
                  <a:pt x="803" y="150"/>
                </a:lnTo>
                <a:lnTo>
                  <a:pt x="804" y="150"/>
                </a:lnTo>
                <a:lnTo>
                  <a:pt x="804" y="151"/>
                </a:lnTo>
                <a:lnTo>
                  <a:pt x="804" y="151"/>
                </a:lnTo>
                <a:lnTo>
                  <a:pt x="805" y="151"/>
                </a:lnTo>
                <a:lnTo>
                  <a:pt x="806" y="150"/>
                </a:lnTo>
                <a:lnTo>
                  <a:pt x="806" y="150"/>
                </a:lnTo>
                <a:lnTo>
                  <a:pt x="806" y="150"/>
                </a:lnTo>
                <a:lnTo>
                  <a:pt x="807" y="150"/>
                </a:lnTo>
                <a:lnTo>
                  <a:pt x="807" y="150"/>
                </a:lnTo>
                <a:lnTo>
                  <a:pt x="808" y="150"/>
                </a:lnTo>
                <a:lnTo>
                  <a:pt x="809" y="150"/>
                </a:lnTo>
                <a:lnTo>
                  <a:pt x="809" y="150"/>
                </a:lnTo>
                <a:lnTo>
                  <a:pt x="809" y="150"/>
                </a:lnTo>
                <a:lnTo>
                  <a:pt x="810" y="150"/>
                </a:lnTo>
                <a:lnTo>
                  <a:pt x="810" y="150"/>
                </a:lnTo>
                <a:lnTo>
                  <a:pt x="810" y="150"/>
                </a:lnTo>
                <a:lnTo>
                  <a:pt x="811" y="150"/>
                </a:lnTo>
                <a:lnTo>
                  <a:pt x="811" y="150"/>
                </a:lnTo>
                <a:lnTo>
                  <a:pt x="812" y="150"/>
                </a:lnTo>
                <a:lnTo>
                  <a:pt x="812" y="150"/>
                </a:lnTo>
                <a:lnTo>
                  <a:pt x="813" y="150"/>
                </a:lnTo>
                <a:lnTo>
                  <a:pt x="813" y="150"/>
                </a:lnTo>
                <a:lnTo>
                  <a:pt x="813" y="150"/>
                </a:lnTo>
                <a:lnTo>
                  <a:pt x="814" y="150"/>
                </a:lnTo>
                <a:lnTo>
                  <a:pt x="814" y="150"/>
                </a:lnTo>
                <a:lnTo>
                  <a:pt x="815" y="150"/>
                </a:lnTo>
                <a:lnTo>
                  <a:pt x="816" y="151"/>
                </a:lnTo>
                <a:lnTo>
                  <a:pt x="816" y="151"/>
                </a:lnTo>
                <a:lnTo>
                  <a:pt x="817" y="151"/>
                </a:lnTo>
                <a:lnTo>
                  <a:pt x="817" y="151"/>
                </a:lnTo>
                <a:lnTo>
                  <a:pt x="817" y="151"/>
                </a:lnTo>
                <a:lnTo>
                  <a:pt x="817" y="151"/>
                </a:lnTo>
                <a:lnTo>
                  <a:pt x="818" y="151"/>
                </a:lnTo>
                <a:lnTo>
                  <a:pt x="818" y="151"/>
                </a:lnTo>
                <a:lnTo>
                  <a:pt x="818" y="152"/>
                </a:lnTo>
                <a:lnTo>
                  <a:pt x="819" y="152"/>
                </a:lnTo>
                <a:lnTo>
                  <a:pt x="819" y="151"/>
                </a:lnTo>
                <a:lnTo>
                  <a:pt x="819" y="151"/>
                </a:lnTo>
                <a:lnTo>
                  <a:pt x="820" y="151"/>
                </a:lnTo>
                <a:lnTo>
                  <a:pt x="820" y="152"/>
                </a:lnTo>
                <a:lnTo>
                  <a:pt x="821" y="152"/>
                </a:lnTo>
                <a:lnTo>
                  <a:pt x="821" y="152"/>
                </a:lnTo>
                <a:lnTo>
                  <a:pt x="821" y="152"/>
                </a:lnTo>
                <a:lnTo>
                  <a:pt x="821" y="152"/>
                </a:lnTo>
                <a:lnTo>
                  <a:pt x="822" y="152"/>
                </a:lnTo>
                <a:lnTo>
                  <a:pt x="822" y="152"/>
                </a:lnTo>
                <a:lnTo>
                  <a:pt x="823" y="153"/>
                </a:lnTo>
                <a:lnTo>
                  <a:pt x="823" y="153"/>
                </a:lnTo>
                <a:lnTo>
                  <a:pt x="824" y="153"/>
                </a:lnTo>
                <a:lnTo>
                  <a:pt x="824" y="154"/>
                </a:lnTo>
                <a:lnTo>
                  <a:pt x="824" y="154"/>
                </a:lnTo>
                <a:lnTo>
                  <a:pt x="825" y="154"/>
                </a:lnTo>
                <a:lnTo>
                  <a:pt x="825" y="155"/>
                </a:lnTo>
                <a:lnTo>
                  <a:pt x="825" y="155"/>
                </a:lnTo>
                <a:lnTo>
                  <a:pt x="826" y="155"/>
                </a:lnTo>
                <a:lnTo>
                  <a:pt x="826" y="155"/>
                </a:lnTo>
                <a:lnTo>
                  <a:pt x="827" y="155"/>
                </a:lnTo>
                <a:lnTo>
                  <a:pt x="827" y="155"/>
                </a:lnTo>
                <a:lnTo>
                  <a:pt x="828" y="156"/>
                </a:lnTo>
                <a:lnTo>
                  <a:pt x="828" y="156"/>
                </a:lnTo>
                <a:lnTo>
                  <a:pt x="829" y="156"/>
                </a:lnTo>
                <a:lnTo>
                  <a:pt x="829" y="156"/>
                </a:lnTo>
                <a:lnTo>
                  <a:pt x="829" y="156"/>
                </a:lnTo>
                <a:lnTo>
                  <a:pt x="830" y="156"/>
                </a:lnTo>
                <a:lnTo>
                  <a:pt x="831" y="156"/>
                </a:lnTo>
                <a:lnTo>
                  <a:pt x="831" y="156"/>
                </a:lnTo>
                <a:lnTo>
                  <a:pt x="831" y="157"/>
                </a:lnTo>
                <a:lnTo>
                  <a:pt x="832" y="157"/>
                </a:lnTo>
                <a:lnTo>
                  <a:pt x="832" y="157"/>
                </a:lnTo>
                <a:lnTo>
                  <a:pt x="833" y="157"/>
                </a:lnTo>
                <a:lnTo>
                  <a:pt x="834" y="157"/>
                </a:lnTo>
                <a:lnTo>
                  <a:pt x="834" y="158"/>
                </a:lnTo>
                <a:lnTo>
                  <a:pt x="834" y="158"/>
                </a:lnTo>
                <a:lnTo>
                  <a:pt x="835" y="158"/>
                </a:lnTo>
                <a:lnTo>
                  <a:pt x="835" y="158"/>
                </a:lnTo>
                <a:lnTo>
                  <a:pt x="836" y="158"/>
                </a:lnTo>
                <a:lnTo>
                  <a:pt x="836" y="159"/>
                </a:lnTo>
                <a:lnTo>
                  <a:pt x="837" y="159"/>
                </a:lnTo>
                <a:lnTo>
                  <a:pt x="838" y="159"/>
                </a:lnTo>
                <a:lnTo>
                  <a:pt x="838" y="159"/>
                </a:lnTo>
                <a:lnTo>
                  <a:pt x="838" y="159"/>
                </a:lnTo>
                <a:lnTo>
                  <a:pt x="839" y="158"/>
                </a:lnTo>
                <a:lnTo>
                  <a:pt x="839" y="158"/>
                </a:lnTo>
                <a:lnTo>
                  <a:pt x="840" y="158"/>
                </a:lnTo>
                <a:lnTo>
                  <a:pt x="840" y="158"/>
                </a:lnTo>
                <a:lnTo>
                  <a:pt x="841" y="158"/>
                </a:lnTo>
                <a:lnTo>
                  <a:pt x="841" y="158"/>
                </a:lnTo>
                <a:lnTo>
                  <a:pt x="842" y="158"/>
                </a:lnTo>
                <a:lnTo>
                  <a:pt x="842" y="158"/>
                </a:lnTo>
                <a:lnTo>
                  <a:pt x="842" y="158"/>
                </a:lnTo>
                <a:lnTo>
                  <a:pt x="843" y="159"/>
                </a:lnTo>
                <a:lnTo>
                  <a:pt x="843" y="159"/>
                </a:lnTo>
                <a:lnTo>
                  <a:pt x="843" y="158"/>
                </a:lnTo>
                <a:lnTo>
                  <a:pt x="843" y="158"/>
                </a:lnTo>
                <a:lnTo>
                  <a:pt x="844" y="158"/>
                </a:lnTo>
                <a:lnTo>
                  <a:pt x="845" y="158"/>
                </a:lnTo>
                <a:lnTo>
                  <a:pt x="846" y="158"/>
                </a:lnTo>
                <a:lnTo>
                  <a:pt x="846" y="158"/>
                </a:lnTo>
                <a:lnTo>
                  <a:pt x="847" y="158"/>
                </a:lnTo>
                <a:lnTo>
                  <a:pt x="848" y="158"/>
                </a:lnTo>
                <a:lnTo>
                  <a:pt x="848" y="158"/>
                </a:lnTo>
                <a:lnTo>
                  <a:pt x="849" y="158"/>
                </a:lnTo>
                <a:lnTo>
                  <a:pt x="849" y="159"/>
                </a:lnTo>
                <a:lnTo>
                  <a:pt x="850" y="159"/>
                </a:lnTo>
                <a:lnTo>
                  <a:pt x="850" y="160"/>
                </a:lnTo>
                <a:lnTo>
                  <a:pt x="850" y="160"/>
                </a:lnTo>
                <a:lnTo>
                  <a:pt x="850" y="160"/>
                </a:lnTo>
                <a:lnTo>
                  <a:pt x="851" y="160"/>
                </a:lnTo>
                <a:lnTo>
                  <a:pt x="851" y="160"/>
                </a:lnTo>
                <a:lnTo>
                  <a:pt x="852" y="160"/>
                </a:lnTo>
                <a:lnTo>
                  <a:pt x="852" y="160"/>
                </a:lnTo>
                <a:lnTo>
                  <a:pt x="853" y="160"/>
                </a:lnTo>
                <a:lnTo>
                  <a:pt x="853" y="161"/>
                </a:lnTo>
                <a:lnTo>
                  <a:pt x="854" y="161"/>
                </a:lnTo>
                <a:lnTo>
                  <a:pt x="854" y="162"/>
                </a:lnTo>
                <a:lnTo>
                  <a:pt x="854" y="163"/>
                </a:lnTo>
                <a:lnTo>
                  <a:pt x="853" y="164"/>
                </a:lnTo>
                <a:lnTo>
                  <a:pt x="853" y="164"/>
                </a:lnTo>
                <a:lnTo>
                  <a:pt x="853" y="165"/>
                </a:lnTo>
                <a:lnTo>
                  <a:pt x="853" y="165"/>
                </a:lnTo>
                <a:lnTo>
                  <a:pt x="854" y="165"/>
                </a:lnTo>
                <a:lnTo>
                  <a:pt x="854" y="165"/>
                </a:lnTo>
                <a:lnTo>
                  <a:pt x="855" y="166"/>
                </a:lnTo>
                <a:lnTo>
                  <a:pt x="855" y="166"/>
                </a:lnTo>
                <a:lnTo>
                  <a:pt x="855" y="166"/>
                </a:lnTo>
                <a:lnTo>
                  <a:pt x="855" y="167"/>
                </a:lnTo>
                <a:lnTo>
                  <a:pt x="856" y="167"/>
                </a:lnTo>
                <a:lnTo>
                  <a:pt x="856" y="167"/>
                </a:lnTo>
                <a:lnTo>
                  <a:pt x="857" y="167"/>
                </a:lnTo>
                <a:lnTo>
                  <a:pt x="857" y="166"/>
                </a:lnTo>
                <a:lnTo>
                  <a:pt x="857" y="166"/>
                </a:lnTo>
                <a:lnTo>
                  <a:pt x="858" y="166"/>
                </a:lnTo>
                <a:lnTo>
                  <a:pt x="858" y="166"/>
                </a:lnTo>
                <a:lnTo>
                  <a:pt x="859" y="166"/>
                </a:lnTo>
                <a:lnTo>
                  <a:pt x="859" y="166"/>
                </a:lnTo>
                <a:lnTo>
                  <a:pt x="860" y="166"/>
                </a:lnTo>
                <a:lnTo>
                  <a:pt x="860" y="166"/>
                </a:lnTo>
                <a:lnTo>
                  <a:pt x="861" y="166"/>
                </a:lnTo>
                <a:lnTo>
                  <a:pt x="861" y="166"/>
                </a:lnTo>
                <a:lnTo>
                  <a:pt x="862" y="166"/>
                </a:lnTo>
                <a:lnTo>
                  <a:pt x="862" y="166"/>
                </a:lnTo>
                <a:lnTo>
                  <a:pt x="863" y="166"/>
                </a:lnTo>
                <a:lnTo>
                  <a:pt x="863" y="166"/>
                </a:lnTo>
                <a:lnTo>
                  <a:pt x="864" y="167"/>
                </a:lnTo>
                <a:lnTo>
                  <a:pt x="864" y="167"/>
                </a:lnTo>
                <a:lnTo>
                  <a:pt x="865" y="167"/>
                </a:lnTo>
                <a:lnTo>
                  <a:pt x="866" y="167"/>
                </a:lnTo>
                <a:lnTo>
                  <a:pt x="867" y="167"/>
                </a:lnTo>
                <a:lnTo>
                  <a:pt x="867" y="167"/>
                </a:lnTo>
                <a:lnTo>
                  <a:pt x="868" y="166"/>
                </a:lnTo>
                <a:lnTo>
                  <a:pt x="868" y="166"/>
                </a:lnTo>
                <a:lnTo>
                  <a:pt x="870" y="167"/>
                </a:lnTo>
                <a:lnTo>
                  <a:pt x="870" y="167"/>
                </a:lnTo>
                <a:lnTo>
                  <a:pt x="871" y="166"/>
                </a:lnTo>
                <a:lnTo>
                  <a:pt x="871" y="166"/>
                </a:lnTo>
                <a:lnTo>
                  <a:pt x="871" y="166"/>
                </a:lnTo>
                <a:lnTo>
                  <a:pt x="872" y="165"/>
                </a:lnTo>
                <a:lnTo>
                  <a:pt x="873" y="165"/>
                </a:lnTo>
                <a:lnTo>
                  <a:pt x="874" y="165"/>
                </a:lnTo>
                <a:lnTo>
                  <a:pt x="874" y="165"/>
                </a:lnTo>
                <a:lnTo>
                  <a:pt x="874" y="165"/>
                </a:lnTo>
                <a:lnTo>
                  <a:pt x="875" y="166"/>
                </a:lnTo>
                <a:lnTo>
                  <a:pt x="875" y="166"/>
                </a:lnTo>
                <a:lnTo>
                  <a:pt x="876" y="166"/>
                </a:lnTo>
                <a:lnTo>
                  <a:pt x="876" y="166"/>
                </a:lnTo>
                <a:lnTo>
                  <a:pt x="877" y="167"/>
                </a:lnTo>
                <a:lnTo>
                  <a:pt x="877" y="167"/>
                </a:lnTo>
                <a:lnTo>
                  <a:pt x="877" y="167"/>
                </a:lnTo>
                <a:lnTo>
                  <a:pt x="878" y="168"/>
                </a:lnTo>
                <a:lnTo>
                  <a:pt x="878" y="168"/>
                </a:lnTo>
                <a:lnTo>
                  <a:pt x="879" y="169"/>
                </a:lnTo>
                <a:lnTo>
                  <a:pt x="879" y="170"/>
                </a:lnTo>
                <a:lnTo>
                  <a:pt x="879" y="170"/>
                </a:lnTo>
                <a:lnTo>
                  <a:pt x="880" y="170"/>
                </a:lnTo>
                <a:lnTo>
                  <a:pt x="880" y="171"/>
                </a:lnTo>
                <a:lnTo>
                  <a:pt x="881" y="171"/>
                </a:lnTo>
                <a:lnTo>
                  <a:pt x="881" y="170"/>
                </a:lnTo>
                <a:lnTo>
                  <a:pt x="882" y="171"/>
                </a:lnTo>
                <a:lnTo>
                  <a:pt x="882" y="171"/>
                </a:lnTo>
                <a:lnTo>
                  <a:pt x="881" y="172"/>
                </a:lnTo>
                <a:lnTo>
                  <a:pt x="881" y="172"/>
                </a:lnTo>
                <a:lnTo>
                  <a:pt x="880" y="172"/>
                </a:lnTo>
                <a:lnTo>
                  <a:pt x="880" y="172"/>
                </a:lnTo>
                <a:lnTo>
                  <a:pt x="879" y="172"/>
                </a:lnTo>
                <a:lnTo>
                  <a:pt x="879" y="172"/>
                </a:lnTo>
                <a:lnTo>
                  <a:pt x="879" y="173"/>
                </a:lnTo>
                <a:lnTo>
                  <a:pt x="879" y="173"/>
                </a:lnTo>
                <a:lnTo>
                  <a:pt x="879" y="174"/>
                </a:lnTo>
                <a:lnTo>
                  <a:pt x="879" y="174"/>
                </a:lnTo>
                <a:lnTo>
                  <a:pt x="879" y="174"/>
                </a:lnTo>
                <a:lnTo>
                  <a:pt x="879" y="175"/>
                </a:lnTo>
                <a:lnTo>
                  <a:pt x="878" y="175"/>
                </a:lnTo>
                <a:lnTo>
                  <a:pt x="878" y="175"/>
                </a:lnTo>
                <a:lnTo>
                  <a:pt x="877" y="176"/>
                </a:lnTo>
                <a:lnTo>
                  <a:pt x="877" y="177"/>
                </a:lnTo>
                <a:lnTo>
                  <a:pt x="876" y="177"/>
                </a:lnTo>
                <a:lnTo>
                  <a:pt x="876" y="177"/>
                </a:lnTo>
                <a:lnTo>
                  <a:pt x="875" y="178"/>
                </a:lnTo>
                <a:lnTo>
                  <a:pt x="875" y="178"/>
                </a:lnTo>
                <a:lnTo>
                  <a:pt x="875" y="179"/>
                </a:lnTo>
                <a:lnTo>
                  <a:pt x="874" y="179"/>
                </a:lnTo>
                <a:lnTo>
                  <a:pt x="874" y="179"/>
                </a:lnTo>
                <a:lnTo>
                  <a:pt x="874" y="179"/>
                </a:lnTo>
                <a:lnTo>
                  <a:pt x="873" y="180"/>
                </a:lnTo>
                <a:lnTo>
                  <a:pt x="873" y="180"/>
                </a:lnTo>
                <a:lnTo>
                  <a:pt x="873" y="181"/>
                </a:lnTo>
                <a:lnTo>
                  <a:pt x="872" y="181"/>
                </a:lnTo>
                <a:lnTo>
                  <a:pt x="872" y="182"/>
                </a:lnTo>
                <a:lnTo>
                  <a:pt x="871" y="182"/>
                </a:lnTo>
                <a:lnTo>
                  <a:pt x="871" y="182"/>
                </a:lnTo>
                <a:lnTo>
                  <a:pt x="871" y="183"/>
                </a:lnTo>
                <a:lnTo>
                  <a:pt x="871" y="183"/>
                </a:lnTo>
                <a:lnTo>
                  <a:pt x="871" y="183"/>
                </a:lnTo>
                <a:lnTo>
                  <a:pt x="871" y="184"/>
                </a:lnTo>
                <a:lnTo>
                  <a:pt x="870" y="184"/>
                </a:lnTo>
                <a:lnTo>
                  <a:pt x="870" y="185"/>
                </a:lnTo>
                <a:lnTo>
                  <a:pt x="869" y="185"/>
                </a:lnTo>
                <a:lnTo>
                  <a:pt x="869" y="185"/>
                </a:lnTo>
                <a:lnTo>
                  <a:pt x="868" y="185"/>
                </a:lnTo>
                <a:lnTo>
                  <a:pt x="868" y="186"/>
                </a:lnTo>
                <a:lnTo>
                  <a:pt x="868" y="186"/>
                </a:lnTo>
                <a:lnTo>
                  <a:pt x="867" y="186"/>
                </a:lnTo>
                <a:lnTo>
                  <a:pt x="867" y="187"/>
                </a:lnTo>
                <a:lnTo>
                  <a:pt x="867" y="187"/>
                </a:lnTo>
                <a:lnTo>
                  <a:pt x="867" y="188"/>
                </a:lnTo>
                <a:lnTo>
                  <a:pt x="866" y="188"/>
                </a:lnTo>
                <a:lnTo>
                  <a:pt x="866" y="188"/>
                </a:lnTo>
                <a:lnTo>
                  <a:pt x="865" y="189"/>
                </a:lnTo>
                <a:lnTo>
                  <a:pt x="865" y="189"/>
                </a:lnTo>
                <a:lnTo>
                  <a:pt x="865" y="189"/>
                </a:lnTo>
                <a:lnTo>
                  <a:pt x="864" y="190"/>
                </a:lnTo>
                <a:lnTo>
                  <a:pt x="864" y="190"/>
                </a:lnTo>
                <a:lnTo>
                  <a:pt x="863" y="191"/>
                </a:lnTo>
                <a:lnTo>
                  <a:pt x="863" y="191"/>
                </a:lnTo>
                <a:lnTo>
                  <a:pt x="863" y="192"/>
                </a:lnTo>
                <a:lnTo>
                  <a:pt x="863" y="192"/>
                </a:lnTo>
                <a:lnTo>
                  <a:pt x="863" y="193"/>
                </a:lnTo>
                <a:lnTo>
                  <a:pt x="863" y="193"/>
                </a:lnTo>
                <a:lnTo>
                  <a:pt x="863" y="194"/>
                </a:lnTo>
                <a:lnTo>
                  <a:pt x="862" y="195"/>
                </a:lnTo>
                <a:lnTo>
                  <a:pt x="862" y="195"/>
                </a:lnTo>
                <a:lnTo>
                  <a:pt x="861" y="195"/>
                </a:lnTo>
                <a:lnTo>
                  <a:pt x="861" y="195"/>
                </a:lnTo>
                <a:lnTo>
                  <a:pt x="860" y="194"/>
                </a:lnTo>
                <a:lnTo>
                  <a:pt x="860" y="194"/>
                </a:lnTo>
                <a:lnTo>
                  <a:pt x="859" y="194"/>
                </a:lnTo>
                <a:lnTo>
                  <a:pt x="859" y="195"/>
                </a:lnTo>
                <a:lnTo>
                  <a:pt x="859" y="195"/>
                </a:lnTo>
                <a:lnTo>
                  <a:pt x="858" y="195"/>
                </a:lnTo>
                <a:lnTo>
                  <a:pt x="858" y="195"/>
                </a:lnTo>
                <a:lnTo>
                  <a:pt x="859" y="195"/>
                </a:lnTo>
                <a:lnTo>
                  <a:pt x="859" y="196"/>
                </a:lnTo>
                <a:lnTo>
                  <a:pt x="859" y="197"/>
                </a:lnTo>
                <a:lnTo>
                  <a:pt x="859" y="197"/>
                </a:lnTo>
                <a:lnTo>
                  <a:pt x="858" y="198"/>
                </a:lnTo>
                <a:lnTo>
                  <a:pt x="858" y="199"/>
                </a:lnTo>
                <a:lnTo>
                  <a:pt x="858" y="199"/>
                </a:lnTo>
                <a:lnTo>
                  <a:pt x="857" y="199"/>
                </a:lnTo>
                <a:lnTo>
                  <a:pt x="857" y="199"/>
                </a:lnTo>
                <a:lnTo>
                  <a:pt x="856" y="199"/>
                </a:lnTo>
                <a:lnTo>
                  <a:pt x="855" y="199"/>
                </a:lnTo>
                <a:lnTo>
                  <a:pt x="855" y="199"/>
                </a:lnTo>
                <a:lnTo>
                  <a:pt x="855" y="200"/>
                </a:lnTo>
                <a:lnTo>
                  <a:pt x="855" y="200"/>
                </a:lnTo>
                <a:lnTo>
                  <a:pt x="855" y="201"/>
                </a:lnTo>
                <a:lnTo>
                  <a:pt x="855" y="201"/>
                </a:lnTo>
                <a:lnTo>
                  <a:pt x="855" y="202"/>
                </a:lnTo>
                <a:lnTo>
                  <a:pt x="854" y="203"/>
                </a:lnTo>
                <a:lnTo>
                  <a:pt x="854" y="203"/>
                </a:lnTo>
                <a:lnTo>
                  <a:pt x="854" y="203"/>
                </a:lnTo>
                <a:lnTo>
                  <a:pt x="853" y="203"/>
                </a:lnTo>
                <a:lnTo>
                  <a:pt x="853" y="204"/>
                </a:lnTo>
                <a:lnTo>
                  <a:pt x="853" y="204"/>
                </a:lnTo>
                <a:lnTo>
                  <a:pt x="853" y="204"/>
                </a:lnTo>
                <a:lnTo>
                  <a:pt x="853" y="204"/>
                </a:lnTo>
                <a:lnTo>
                  <a:pt x="853" y="205"/>
                </a:lnTo>
                <a:lnTo>
                  <a:pt x="852" y="205"/>
                </a:lnTo>
                <a:lnTo>
                  <a:pt x="852" y="206"/>
                </a:lnTo>
                <a:lnTo>
                  <a:pt x="851" y="206"/>
                </a:lnTo>
                <a:lnTo>
                  <a:pt x="850" y="208"/>
                </a:lnTo>
                <a:lnTo>
                  <a:pt x="850" y="208"/>
                </a:lnTo>
                <a:lnTo>
                  <a:pt x="850" y="208"/>
                </a:lnTo>
                <a:lnTo>
                  <a:pt x="850" y="209"/>
                </a:lnTo>
                <a:lnTo>
                  <a:pt x="850" y="209"/>
                </a:lnTo>
                <a:lnTo>
                  <a:pt x="849" y="210"/>
                </a:lnTo>
                <a:lnTo>
                  <a:pt x="849" y="210"/>
                </a:lnTo>
                <a:lnTo>
                  <a:pt x="849" y="211"/>
                </a:lnTo>
                <a:lnTo>
                  <a:pt x="849" y="211"/>
                </a:lnTo>
                <a:lnTo>
                  <a:pt x="848" y="212"/>
                </a:lnTo>
                <a:lnTo>
                  <a:pt x="848" y="212"/>
                </a:lnTo>
                <a:lnTo>
                  <a:pt x="847" y="212"/>
                </a:lnTo>
                <a:lnTo>
                  <a:pt x="847" y="212"/>
                </a:lnTo>
                <a:lnTo>
                  <a:pt x="846" y="213"/>
                </a:lnTo>
                <a:lnTo>
                  <a:pt x="846" y="213"/>
                </a:lnTo>
                <a:lnTo>
                  <a:pt x="846" y="213"/>
                </a:lnTo>
                <a:lnTo>
                  <a:pt x="845" y="213"/>
                </a:lnTo>
                <a:lnTo>
                  <a:pt x="845" y="213"/>
                </a:lnTo>
                <a:lnTo>
                  <a:pt x="844" y="213"/>
                </a:lnTo>
                <a:lnTo>
                  <a:pt x="844" y="212"/>
                </a:lnTo>
                <a:lnTo>
                  <a:pt x="844" y="212"/>
                </a:lnTo>
                <a:lnTo>
                  <a:pt x="844" y="212"/>
                </a:lnTo>
                <a:lnTo>
                  <a:pt x="844" y="213"/>
                </a:lnTo>
                <a:lnTo>
                  <a:pt x="844" y="213"/>
                </a:lnTo>
                <a:lnTo>
                  <a:pt x="843" y="214"/>
                </a:lnTo>
                <a:lnTo>
                  <a:pt x="843" y="214"/>
                </a:lnTo>
                <a:lnTo>
                  <a:pt x="843" y="214"/>
                </a:lnTo>
                <a:lnTo>
                  <a:pt x="842" y="215"/>
                </a:lnTo>
                <a:lnTo>
                  <a:pt x="842" y="215"/>
                </a:lnTo>
                <a:lnTo>
                  <a:pt x="842" y="215"/>
                </a:lnTo>
                <a:lnTo>
                  <a:pt x="842" y="215"/>
                </a:lnTo>
                <a:lnTo>
                  <a:pt x="842" y="216"/>
                </a:lnTo>
                <a:lnTo>
                  <a:pt x="841" y="216"/>
                </a:lnTo>
                <a:lnTo>
                  <a:pt x="840" y="217"/>
                </a:lnTo>
                <a:lnTo>
                  <a:pt x="839" y="218"/>
                </a:lnTo>
                <a:lnTo>
                  <a:pt x="838" y="218"/>
                </a:lnTo>
                <a:lnTo>
                  <a:pt x="838" y="218"/>
                </a:lnTo>
                <a:lnTo>
                  <a:pt x="837" y="219"/>
                </a:lnTo>
                <a:lnTo>
                  <a:pt x="837" y="219"/>
                </a:lnTo>
                <a:lnTo>
                  <a:pt x="836" y="219"/>
                </a:lnTo>
                <a:lnTo>
                  <a:pt x="836" y="219"/>
                </a:lnTo>
                <a:lnTo>
                  <a:pt x="836" y="220"/>
                </a:lnTo>
                <a:lnTo>
                  <a:pt x="836" y="220"/>
                </a:lnTo>
                <a:lnTo>
                  <a:pt x="836" y="220"/>
                </a:lnTo>
                <a:lnTo>
                  <a:pt x="836" y="221"/>
                </a:lnTo>
                <a:lnTo>
                  <a:pt x="836" y="222"/>
                </a:lnTo>
                <a:lnTo>
                  <a:pt x="836" y="222"/>
                </a:lnTo>
                <a:lnTo>
                  <a:pt x="835" y="223"/>
                </a:lnTo>
                <a:lnTo>
                  <a:pt x="834" y="224"/>
                </a:lnTo>
                <a:lnTo>
                  <a:pt x="834" y="224"/>
                </a:lnTo>
                <a:lnTo>
                  <a:pt x="834" y="224"/>
                </a:lnTo>
                <a:lnTo>
                  <a:pt x="833" y="224"/>
                </a:lnTo>
                <a:lnTo>
                  <a:pt x="833" y="224"/>
                </a:lnTo>
                <a:lnTo>
                  <a:pt x="832" y="224"/>
                </a:lnTo>
                <a:lnTo>
                  <a:pt x="832" y="224"/>
                </a:lnTo>
                <a:lnTo>
                  <a:pt x="832" y="224"/>
                </a:lnTo>
                <a:lnTo>
                  <a:pt x="831" y="224"/>
                </a:lnTo>
                <a:lnTo>
                  <a:pt x="831" y="225"/>
                </a:lnTo>
                <a:lnTo>
                  <a:pt x="831" y="225"/>
                </a:lnTo>
                <a:lnTo>
                  <a:pt x="831" y="226"/>
                </a:lnTo>
                <a:lnTo>
                  <a:pt x="831" y="227"/>
                </a:lnTo>
                <a:lnTo>
                  <a:pt x="830" y="228"/>
                </a:lnTo>
                <a:lnTo>
                  <a:pt x="830" y="228"/>
                </a:lnTo>
                <a:lnTo>
                  <a:pt x="829" y="228"/>
                </a:lnTo>
                <a:lnTo>
                  <a:pt x="829" y="228"/>
                </a:lnTo>
                <a:lnTo>
                  <a:pt x="829" y="228"/>
                </a:lnTo>
                <a:lnTo>
                  <a:pt x="828" y="227"/>
                </a:lnTo>
                <a:lnTo>
                  <a:pt x="828" y="227"/>
                </a:lnTo>
                <a:lnTo>
                  <a:pt x="828" y="227"/>
                </a:lnTo>
                <a:lnTo>
                  <a:pt x="827" y="227"/>
                </a:lnTo>
                <a:lnTo>
                  <a:pt x="827" y="228"/>
                </a:lnTo>
                <a:lnTo>
                  <a:pt x="827" y="228"/>
                </a:lnTo>
                <a:lnTo>
                  <a:pt x="826" y="229"/>
                </a:lnTo>
                <a:lnTo>
                  <a:pt x="826" y="228"/>
                </a:lnTo>
                <a:lnTo>
                  <a:pt x="825" y="228"/>
                </a:lnTo>
                <a:lnTo>
                  <a:pt x="825" y="228"/>
                </a:lnTo>
                <a:lnTo>
                  <a:pt x="825" y="228"/>
                </a:lnTo>
                <a:lnTo>
                  <a:pt x="824" y="227"/>
                </a:lnTo>
                <a:lnTo>
                  <a:pt x="824" y="227"/>
                </a:lnTo>
                <a:lnTo>
                  <a:pt x="824" y="227"/>
                </a:lnTo>
                <a:lnTo>
                  <a:pt x="823" y="227"/>
                </a:lnTo>
                <a:lnTo>
                  <a:pt x="823" y="227"/>
                </a:lnTo>
                <a:lnTo>
                  <a:pt x="823" y="227"/>
                </a:lnTo>
                <a:lnTo>
                  <a:pt x="822" y="227"/>
                </a:lnTo>
                <a:lnTo>
                  <a:pt x="822" y="228"/>
                </a:lnTo>
                <a:lnTo>
                  <a:pt x="821" y="228"/>
                </a:lnTo>
                <a:lnTo>
                  <a:pt x="821" y="228"/>
                </a:lnTo>
                <a:lnTo>
                  <a:pt x="821" y="228"/>
                </a:lnTo>
                <a:lnTo>
                  <a:pt x="821" y="228"/>
                </a:lnTo>
                <a:lnTo>
                  <a:pt x="820" y="229"/>
                </a:lnTo>
                <a:lnTo>
                  <a:pt x="820" y="229"/>
                </a:lnTo>
                <a:lnTo>
                  <a:pt x="820" y="230"/>
                </a:lnTo>
                <a:lnTo>
                  <a:pt x="820" y="230"/>
                </a:lnTo>
                <a:lnTo>
                  <a:pt x="820" y="231"/>
                </a:lnTo>
                <a:lnTo>
                  <a:pt x="820" y="232"/>
                </a:lnTo>
                <a:lnTo>
                  <a:pt x="819" y="232"/>
                </a:lnTo>
                <a:lnTo>
                  <a:pt x="819" y="232"/>
                </a:lnTo>
                <a:lnTo>
                  <a:pt x="818" y="232"/>
                </a:lnTo>
                <a:lnTo>
                  <a:pt x="818" y="232"/>
                </a:lnTo>
                <a:lnTo>
                  <a:pt x="818" y="233"/>
                </a:lnTo>
                <a:lnTo>
                  <a:pt x="818" y="233"/>
                </a:lnTo>
                <a:lnTo>
                  <a:pt x="818" y="233"/>
                </a:lnTo>
                <a:lnTo>
                  <a:pt x="817" y="234"/>
                </a:lnTo>
                <a:lnTo>
                  <a:pt x="817" y="234"/>
                </a:lnTo>
                <a:lnTo>
                  <a:pt x="817" y="235"/>
                </a:lnTo>
                <a:lnTo>
                  <a:pt x="817" y="235"/>
                </a:lnTo>
                <a:lnTo>
                  <a:pt x="816" y="236"/>
                </a:lnTo>
                <a:lnTo>
                  <a:pt x="816" y="236"/>
                </a:lnTo>
                <a:lnTo>
                  <a:pt x="815" y="237"/>
                </a:lnTo>
                <a:lnTo>
                  <a:pt x="815" y="237"/>
                </a:lnTo>
                <a:lnTo>
                  <a:pt x="814" y="237"/>
                </a:lnTo>
                <a:lnTo>
                  <a:pt x="813" y="237"/>
                </a:lnTo>
                <a:lnTo>
                  <a:pt x="813" y="237"/>
                </a:lnTo>
                <a:lnTo>
                  <a:pt x="813" y="237"/>
                </a:lnTo>
                <a:lnTo>
                  <a:pt x="813" y="238"/>
                </a:lnTo>
                <a:lnTo>
                  <a:pt x="812" y="238"/>
                </a:lnTo>
                <a:lnTo>
                  <a:pt x="812" y="238"/>
                </a:lnTo>
                <a:lnTo>
                  <a:pt x="812" y="239"/>
                </a:lnTo>
                <a:lnTo>
                  <a:pt x="811" y="239"/>
                </a:lnTo>
                <a:lnTo>
                  <a:pt x="811" y="240"/>
                </a:lnTo>
                <a:lnTo>
                  <a:pt x="810" y="241"/>
                </a:lnTo>
                <a:lnTo>
                  <a:pt x="810" y="241"/>
                </a:lnTo>
                <a:lnTo>
                  <a:pt x="810" y="242"/>
                </a:lnTo>
                <a:lnTo>
                  <a:pt x="809" y="243"/>
                </a:lnTo>
                <a:lnTo>
                  <a:pt x="809" y="243"/>
                </a:lnTo>
                <a:lnTo>
                  <a:pt x="808" y="244"/>
                </a:lnTo>
                <a:lnTo>
                  <a:pt x="808" y="244"/>
                </a:lnTo>
                <a:lnTo>
                  <a:pt x="807" y="244"/>
                </a:lnTo>
                <a:lnTo>
                  <a:pt x="806" y="244"/>
                </a:lnTo>
                <a:lnTo>
                  <a:pt x="806" y="244"/>
                </a:lnTo>
                <a:lnTo>
                  <a:pt x="805" y="244"/>
                </a:lnTo>
                <a:lnTo>
                  <a:pt x="805" y="245"/>
                </a:lnTo>
                <a:lnTo>
                  <a:pt x="804" y="245"/>
                </a:lnTo>
                <a:lnTo>
                  <a:pt x="804" y="245"/>
                </a:lnTo>
                <a:lnTo>
                  <a:pt x="803" y="245"/>
                </a:lnTo>
                <a:lnTo>
                  <a:pt x="804" y="245"/>
                </a:lnTo>
                <a:lnTo>
                  <a:pt x="804" y="245"/>
                </a:lnTo>
                <a:lnTo>
                  <a:pt x="804" y="246"/>
                </a:lnTo>
                <a:lnTo>
                  <a:pt x="805" y="246"/>
                </a:lnTo>
                <a:lnTo>
                  <a:pt x="805" y="247"/>
                </a:lnTo>
                <a:lnTo>
                  <a:pt x="805" y="247"/>
                </a:lnTo>
                <a:lnTo>
                  <a:pt x="805" y="248"/>
                </a:lnTo>
                <a:lnTo>
                  <a:pt x="804" y="248"/>
                </a:lnTo>
                <a:lnTo>
                  <a:pt x="804" y="249"/>
                </a:lnTo>
                <a:lnTo>
                  <a:pt x="804" y="249"/>
                </a:lnTo>
                <a:lnTo>
                  <a:pt x="803" y="249"/>
                </a:lnTo>
                <a:lnTo>
                  <a:pt x="803" y="249"/>
                </a:lnTo>
                <a:lnTo>
                  <a:pt x="802" y="249"/>
                </a:lnTo>
                <a:lnTo>
                  <a:pt x="802" y="248"/>
                </a:lnTo>
                <a:lnTo>
                  <a:pt x="801" y="248"/>
                </a:lnTo>
                <a:lnTo>
                  <a:pt x="801" y="248"/>
                </a:lnTo>
                <a:lnTo>
                  <a:pt x="801" y="248"/>
                </a:lnTo>
                <a:lnTo>
                  <a:pt x="800" y="248"/>
                </a:lnTo>
                <a:lnTo>
                  <a:pt x="800" y="248"/>
                </a:lnTo>
                <a:lnTo>
                  <a:pt x="800" y="248"/>
                </a:lnTo>
                <a:lnTo>
                  <a:pt x="799" y="248"/>
                </a:lnTo>
                <a:lnTo>
                  <a:pt x="799" y="247"/>
                </a:lnTo>
                <a:lnTo>
                  <a:pt x="798" y="247"/>
                </a:lnTo>
                <a:lnTo>
                  <a:pt x="797" y="246"/>
                </a:lnTo>
                <a:lnTo>
                  <a:pt x="796" y="246"/>
                </a:lnTo>
                <a:lnTo>
                  <a:pt x="796" y="246"/>
                </a:lnTo>
                <a:lnTo>
                  <a:pt x="796" y="246"/>
                </a:lnTo>
                <a:lnTo>
                  <a:pt x="795" y="246"/>
                </a:lnTo>
                <a:lnTo>
                  <a:pt x="795" y="246"/>
                </a:lnTo>
                <a:lnTo>
                  <a:pt x="795" y="246"/>
                </a:lnTo>
                <a:lnTo>
                  <a:pt x="794" y="246"/>
                </a:lnTo>
                <a:lnTo>
                  <a:pt x="794" y="246"/>
                </a:lnTo>
                <a:lnTo>
                  <a:pt x="793" y="246"/>
                </a:lnTo>
                <a:lnTo>
                  <a:pt x="793" y="247"/>
                </a:lnTo>
                <a:lnTo>
                  <a:pt x="793" y="247"/>
                </a:lnTo>
                <a:lnTo>
                  <a:pt x="792" y="247"/>
                </a:lnTo>
                <a:lnTo>
                  <a:pt x="792" y="247"/>
                </a:lnTo>
                <a:lnTo>
                  <a:pt x="792" y="246"/>
                </a:lnTo>
                <a:lnTo>
                  <a:pt x="792" y="246"/>
                </a:lnTo>
                <a:lnTo>
                  <a:pt x="792" y="246"/>
                </a:lnTo>
                <a:lnTo>
                  <a:pt x="792" y="245"/>
                </a:lnTo>
                <a:lnTo>
                  <a:pt x="792" y="245"/>
                </a:lnTo>
                <a:lnTo>
                  <a:pt x="792" y="245"/>
                </a:lnTo>
                <a:lnTo>
                  <a:pt x="792" y="245"/>
                </a:lnTo>
                <a:lnTo>
                  <a:pt x="791" y="245"/>
                </a:lnTo>
                <a:lnTo>
                  <a:pt x="790" y="245"/>
                </a:lnTo>
                <a:lnTo>
                  <a:pt x="789" y="244"/>
                </a:lnTo>
                <a:lnTo>
                  <a:pt x="789" y="244"/>
                </a:lnTo>
                <a:lnTo>
                  <a:pt x="788" y="244"/>
                </a:lnTo>
                <a:lnTo>
                  <a:pt x="788" y="244"/>
                </a:lnTo>
                <a:lnTo>
                  <a:pt x="787" y="244"/>
                </a:lnTo>
                <a:lnTo>
                  <a:pt x="787" y="244"/>
                </a:lnTo>
                <a:lnTo>
                  <a:pt x="786" y="243"/>
                </a:lnTo>
                <a:lnTo>
                  <a:pt x="786" y="242"/>
                </a:lnTo>
                <a:lnTo>
                  <a:pt x="786" y="242"/>
                </a:lnTo>
                <a:lnTo>
                  <a:pt x="786" y="241"/>
                </a:lnTo>
                <a:lnTo>
                  <a:pt x="785" y="241"/>
                </a:lnTo>
                <a:lnTo>
                  <a:pt x="785" y="241"/>
                </a:lnTo>
                <a:lnTo>
                  <a:pt x="784" y="241"/>
                </a:lnTo>
                <a:lnTo>
                  <a:pt x="784" y="242"/>
                </a:lnTo>
                <a:lnTo>
                  <a:pt x="784" y="243"/>
                </a:lnTo>
                <a:lnTo>
                  <a:pt x="784" y="243"/>
                </a:lnTo>
                <a:lnTo>
                  <a:pt x="784" y="244"/>
                </a:lnTo>
                <a:lnTo>
                  <a:pt x="784" y="244"/>
                </a:lnTo>
                <a:lnTo>
                  <a:pt x="784" y="245"/>
                </a:lnTo>
                <a:lnTo>
                  <a:pt x="784" y="245"/>
                </a:lnTo>
                <a:lnTo>
                  <a:pt x="784" y="245"/>
                </a:lnTo>
                <a:lnTo>
                  <a:pt x="784" y="245"/>
                </a:lnTo>
                <a:lnTo>
                  <a:pt x="784" y="246"/>
                </a:lnTo>
                <a:lnTo>
                  <a:pt x="784" y="246"/>
                </a:lnTo>
                <a:lnTo>
                  <a:pt x="785" y="247"/>
                </a:lnTo>
                <a:lnTo>
                  <a:pt x="784" y="247"/>
                </a:lnTo>
                <a:lnTo>
                  <a:pt x="784" y="248"/>
                </a:lnTo>
                <a:lnTo>
                  <a:pt x="784" y="248"/>
                </a:lnTo>
                <a:lnTo>
                  <a:pt x="784" y="249"/>
                </a:lnTo>
                <a:lnTo>
                  <a:pt x="783" y="249"/>
                </a:lnTo>
                <a:lnTo>
                  <a:pt x="783" y="248"/>
                </a:lnTo>
                <a:lnTo>
                  <a:pt x="782" y="248"/>
                </a:lnTo>
                <a:lnTo>
                  <a:pt x="781" y="248"/>
                </a:lnTo>
                <a:lnTo>
                  <a:pt x="781" y="247"/>
                </a:lnTo>
                <a:lnTo>
                  <a:pt x="781" y="247"/>
                </a:lnTo>
                <a:lnTo>
                  <a:pt x="780" y="247"/>
                </a:lnTo>
                <a:lnTo>
                  <a:pt x="780" y="246"/>
                </a:lnTo>
                <a:lnTo>
                  <a:pt x="780" y="246"/>
                </a:lnTo>
                <a:lnTo>
                  <a:pt x="780" y="246"/>
                </a:lnTo>
                <a:lnTo>
                  <a:pt x="780" y="245"/>
                </a:lnTo>
                <a:lnTo>
                  <a:pt x="780" y="245"/>
                </a:lnTo>
                <a:lnTo>
                  <a:pt x="780" y="245"/>
                </a:lnTo>
                <a:lnTo>
                  <a:pt x="780" y="245"/>
                </a:lnTo>
                <a:lnTo>
                  <a:pt x="779" y="245"/>
                </a:lnTo>
                <a:lnTo>
                  <a:pt x="779" y="245"/>
                </a:lnTo>
                <a:lnTo>
                  <a:pt x="779" y="244"/>
                </a:lnTo>
                <a:lnTo>
                  <a:pt x="779" y="245"/>
                </a:lnTo>
                <a:lnTo>
                  <a:pt x="778" y="245"/>
                </a:lnTo>
                <a:lnTo>
                  <a:pt x="778" y="244"/>
                </a:lnTo>
                <a:lnTo>
                  <a:pt x="778" y="244"/>
                </a:lnTo>
                <a:lnTo>
                  <a:pt x="778" y="243"/>
                </a:lnTo>
                <a:lnTo>
                  <a:pt x="778" y="243"/>
                </a:lnTo>
                <a:lnTo>
                  <a:pt x="777" y="243"/>
                </a:lnTo>
                <a:lnTo>
                  <a:pt x="777" y="243"/>
                </a:lnTo>
                <a:lnTo>
                  <a:pt x="776" y="242"/>
                </a:lnTo>
                <a:lnTo>
                  <a:pt x="776" y="242"/>
                </a:lnTo>
                <a:lnTo>
                  <a:pt x="776" y="241"/>
                </a:lnTo>
                <a:lnTo>
                  <a:pt x="776" y="241"/>
                </a:lnTo>
                <a:lnTo>
                  <a:pt x="776" y="240"/>
                </a:lnTo>
                <a:lnTo>
                  <a:pt x="776" y="240"/>
                </a:lnTo>
                <a:lnTo>
                  <a:pt x="775" y="240"/>
                </a:lnTo>
                <a:lnTo>
                  <a:pt x="775" y="239"/>
                </a:lnTo>
                <a:lnTo>
                  <a:pt x="774" y="239"/>
                </a:lnTo>
                <a:lnTo>
                  <a:pt x="774" y="239"/>
                </a:lnTo>
                <a:lnTo>
                  <a:pt x="773" y="238"/>
                </a:lnTo>
                <a:lnTo>
                  <a:pt x="772" y="238"/>
                </a:lnTo>
                <a:lnTo>
                  <a:pt x="771" y="237"/>
                </a:lnTo>
                <a:lnTo>
                  <a:pt x="771" y="237"/>
                </a:lnTo>
                <a:lnTo>
                  <a:pt x="771" y="237"/>
                </a:lnTo>
                <a:lnTo>
                  <a:pt x="770" y="237"/>
                </a:lnTo>
                <a:lnTo>
                  <a:pt x="770" y="236"/>
                </a:lnTo>
                <a:lnTo>
                  <a:pt x="770" y="236"/>
                </a:lnTo>
                <a:lnTo>
                  <a:pt x="770" y="236"/>
                </a:lnTo>
                <a:lnTo>
                  <a:pt x="769" y="235"/>
                </a:lnTo>
                <a:lnTo>
                  <a:pt x="769" y="235"/>
                </a:lnTo>
                <a:lnTo>
                  <a:pt x="769" y="235"/>
                </a:lnTo>
                <a:lnTo>
                  <a:pt x="768" y="235"/>
                </a:lnTo>
                <a:lnTo>
                  <a:pt x="768" y="235"/>
                </a:lnTo>
                <a:lnTo>
                  <a:pt x="767" y="235"/>
                </a:lnTo>
                <a:lnTo>
                  <a:pt x="767" y="235"/>
                </a:lnTo>
                <a:lnTo>
                  <a:pt x="767" y="235"/>
                </a:lnTo>
                <a:lnTo>
                  <a:pt x="767" y="235"/>
                </a:lnTo>
                <a:lnTo>
                  <a:pt x="767" y="235"/>
                </a:lnTo>
                <a:lnTo>
                  <a:pt x="766" y="235"/>
                </a:lnTo>
                <a:lnTo>
                  <a:pt x="765" y="235"/>
                </a:lnTo>
                <a:lnTo>
                  <a:pt x="765" y="234"/>
                </a:lnTo>
                <a:lnTo>
                  <a:pt x="765" y="234"/>
                </a:lnTo>
                <a:lnTo>
                  <a:pt x="765" y="234"/>
                </a:lnTo>
                <a:lnTo>
                  <a:pt x="764" y="233"/>
                </a:lnTo>
                <a:lnTo>
                  <a:pt x="764" y="233"/>
                </a:lnTo>
                <a:lnTo>
                  <a:pt x="763" y="233"/>
                </a:lnTo>
                <a:lnTo>
                  <a:pt x="763" y="233"/>
                </a:lnTo>
                <a:lnTo>
                  <a:pt x="763" y="232"/>
                </a:lnTo>
                <a:lnTo>
                  <a:pt x="763" y="232"/>
                </a:lnTo>
                <a:lnTo>
                  <a:pt x="762" y="232"/>
                </a:lnTo>
                <a:lnTo>
                  <a:pt x="762" y="232"/>
                </a:lnTo>
                <a:lnTo>
                  <a:pt x="761" y="233"/>
                </a:lnTo>
                <a:lnTo>
                  <a:pt x="760" y="233"/>
                </a:lnTo>
                <a:lnTo>
                  <a:pt x="760" y="233"/>
                </a:lnTo>
                <a:lnTo>
                  <a:pt x="759" y="232"/>
                </a:lnTo>
                <a:lnTo>
                  <a:pt x="759" y="233"/>
                </a:lnTo>
                <a:lnTo>
                  <a:pt x="759" y="233"/>
                </a:lnTo>
                <a:lnTo>
                  <a:pt x="758" y="232"/>
                </a:lnTo>
                <a:lnTo>
                  <a:pt x="758" y="232"/>
                </a:lnTo>
                <a:lnTo>
                  <a:pt x="757" y="232"/>
                </a:lnTo>
                <a:lnTo>
                  <a:pt x="757" y="232"/>
                </a:lnTo>
                <a:lnTo>
                  <a:pt x="756" y="232"/>
                </a:lnTo>
                <a:lnTo>
                  <a:pt x="756" y="231"/>
                </a:lnTo>
                <a:lnTo>
                  <a:pt x="756" y="231"/>
                </a:lnTo>
                <a:lnTo>
                  <a:pt x="756" y="231"/>
                </a:lnTo>
                <a:lnTo>
                  <a:pt x="755" y="231"/>
                </a:lnTo>
                <a:lnTo>
                  <a:pt x="754" y="231"/>
                </a:lnTo>
                <a:lnTo>
                  <a:pt x="754" y="231"/>
                </a:lnTo>
                <a:lnTo>
                  <a:pt x="754" y="231"/>
                </a:lnTo>
                <a:lnTo>
                  <a:pt x="753" y="231"/>
                </a:lnTo>
                <a:lnTo>
                  <a:pt x="752" y="231"/>
                </a:lnTo>
                <a:lnTo>
                  <a:pt x="752" y="231"/>
                </a:lnTo>
                <a:lnTo>
                  <a:pt x="751" y="231"/>
                </a:lnTo>
                <a:lnTo>
                  <a:pt x="750" y="231"/>
                </a:lnTo>
                <a:lnTo>
                  <a:pt x="750" y="231"/>
                </a:lnTo>
                <a:lnTo>
                  <a:pt x="750" y="230"/>
                </a:lnTo>
                <a:lnTo>
                  <a:pt x="749" y="230"/>
                </a:lnTo>
                <a:lnTo>
                  <a:pt x="749" y="230"/>
                </a:lnTo>
                <a:lnTo>
                  <a:pt x="748" y="229"/>
                </a:lnTo>
                <a:lnTo>
                  <a:pt x="748" y="229"/>
                </a:lnTo>
                <a:lnTo>
                  <a:pt x="748" y="229"/>
                </a:lnTo>
                <a:lnTo>
                  <a:pt x="748" y="228"/>
                </a:lnTo>
                <a:lnTo>
                  <a:pt x="748" y="227"/>
                </a:lnTo>
                <a:lnTo>
                  <a:pt x="747" y="227"/>
                </a:lnTo>
                <a:lnTo>
                  <a:pt x="747" y="226"/>
                </a:lnTo>
                <a:lnTo>
                  <a:pt x="747" y="226"/>
                </a:lnTo>
                <a:lnTo>
                  <a:pt x="746" y="226"/>
                </a:lnTo>
                <a:lnTo>
                  <a:pt x="746" y="225"/>
                </a:lnTo>
                <a:lnTo>
                  <a:pt x="745" y="225"/>
                </a:lnTo>
                <a:lnTo>
                  <a:pt x="745" y="226"/>
                </a:lnTo>
                <a:lnTo>
                  <a:pt x="744" y="226"/>
                </a:lnTo>
                <a:lnTo>
                  <a:pt x="744" y="226"/>
                </a:lnTo>
                <a:lnTo>
                  <a:pt x="743" y="226"/>
                </a:lnTo>
                <a:lnTo>
                  <a:pt x="742" y="227"/>
                </a:lnTo>
                <a:lnTo>
                  <a:pt x="742" y="227"/>
                </a:lnTo>
                <a:lnTo>
                  <a:pt x="741" y="227"/>
                </a:lnTo>
                <a:lnTo>
                  <a:pt x="741" y="227"/>
                </a:lnTo>
                <a:lnTo>
                  <a:pt x="740" y="227"/>
                </a:lnTo>
                <a:lnTo>
                  <a:pt x="740" y="228"/>
                </a:lnTo>
                <a:lnTo>
                  <a:pt x="739" y="228"/>
                </a:lnTo>
                <a:lnTo>
                  <a:pt x="739" y="228"/>
                </a:lnTo>
                <a:lnTo>
                  <a:pt x="738" y="229"/>
                </a:lnTo>
                <a:lnTo>
                  <a:pt x="738" y="229"/>
                </a:lnTo>
                <a:lnTo>
                  <a:pt x="738" y="229"/>
                </a:lnTo>
                <a:lnTo>
                  <a:pt x="737" y="229"/>
                </a:lnTo>
                <a:lnTo>
                  <a:pt x="737" y="229"/>
                </a:lnTo>
                <a:lnTo>
                  <a:pt x="736" y="229"/>
                </a:lnTo>
                <a:lnTo>
                  <a:pt x="735" y="229"/>
                </a:lnTo>
                <a:lnTo>
                  <a:pt x="735" y="229"/>
                </a:lnTo>
                <a:lnTo>
                  <a:pt x="734" y="229"/>
                </a:lnTo>
                <a:lnTo>
                  <a:pt x="734" y="229"/>
                </a:lnTo>
                <a:lnTo>
                  <a:pt x="733" y="229"/>
                </a:lnTo>
                <a:lnTo>
                  <a:pt x="733" y="229"/>
                </a:lnTo>
                <a:lnTo>
                  <a:pt x="732" y="229"/>
                </a:lnTo>
                <a:lnTo>
                  <a:pt x="732" y="229"/>
                </a:lnTo>
                <a:lnTo>
                  <a:pt x="731" y="229"/>
                </a:lnTo>
                <a:lnTo>
                  <a:pt x="730" y="229"/>
                </a:lnTo>
                <a:lnTo>
                  <a:pt x="730" y="229"/>
                </a:lnTo>
                <a:lnTo>
                  <a:pt x="729" y="229"/>
                </a:lnTo>
                <a:lnTo>
                  <a:pt x="729" y="229"/>
                </a:lnTo>
                <a:lnTo>
                  <a:pt x="728" y="229"/>
                </a:lnTo>
                <a:lnTo>
                  <a:pt x="727" y="229"/>
                </a:lnTo>
                <a:lnTo>
                  <a:pt x="726" y="229"/>
                </a:lnTo>
                <a:lnTo>
                  <a:pt x="725" y="229"/>
                </a:lnTo>
                <a:lnTo>
                  <a:pt x="725" y="229"/>
                </a:lnTo>
                <a:lnTo>
                  <a:pt x="724" y="229"/>
                </a:lnTo>
                <a:lnTo>
                  <a:pt x="724" y="229"/>
                </a:lnTo>
                <a:lnTo>
                  <a:pt x="723" y="229"/>
                </a:lnTo>
                <a:lnTo>
                  <a:pt x="723" y="229"/>
                </a:lnTo>
                <a:lnTo>
                  <a:pt x="723" y="229"/>
                </a:lnTo>
                <a:lnTo>
                  <a:pt x="723" y="229"/>
                </a:lnTo>
                <a:lnTo>
                  <a:pt x="723" y="230"/>
                </a:lnTo>
                <a:lnTo>
                  <a:pt x="723" y="230"/>
                </a:lnTo>
                <a:lnTo>
                  <a:pt x="722" y="231"/>
                </a:lnTo>
                <a:lnTo>
                  <a:pt x="722" y="231"/>
                </a:lnTo>
                <a:lnTo>
                  <a:pt x="722" y="232"/>
                </a:lnTo>
                <a:lnTo>
                  <a:pt x="723" y="232"/>
                </a:lnTo>
                <a:lnTo>
                  <a:pt x="723" y="232"/>
                </a:lnTo>
                <a:lnTo>
                  <a:pt x="724" y="233"/>
                </a:lnTo>
                <a:lnTo>
                  <a:pt x="724" y="233"/>
                </a:lnTo>
                <a:lnTo>
                  <a:pt x="724" y="234"/>
                </a:lnTo>
                <a:lnTo>
                  <a:pt x="724" y="234"/>
                </a:lnTo>
                <a:lnTo>
                  <a:pt x="723" y="235"/>
                </a:lnTo>
                <a:lnTo>
                  <a:pt x="724" y="235"/>
                </a:lnTo>
                <a:lnTo>
                  <a:pt x="724" y="236"/>
                </a:lnTo>
                <a:lnTo>
                  <a:pt x="724" y="237"/>
                </a:lnTo>
                <a:lnTo>
                  <a:pt x="723" y="237"/>
                </a:lnTo>
                <a:lnTo>
                  <a:pt x="723" y="237"/>
                </a:lnTo>
                <a:lnTo>
                  <a:pt x="722" y="237"/>
                </a:lnTo>
                <a:lnTo>
                  <a:pt x="722" y="237"/>
                </a:lnTo>
                <a:lnTo>
                  <a:pt x="722" y="238"/>
                </a:lnTo>
                <a:lnTo>
                  <a:pt x="721" y="238"/>
                </a:lnTo>
                <a:lnTo>
                  <a:pt x="721" y="238"/>
                </a:lnTo>
                <a:lnTo>
                  <a:pt x="721" y="238"/>
                </a:lnTo>
                <a:lnTo>
                  <a:pt x="720" y="239"/>
                </a:lnTo>
                <a:lnTo>
                  <a:pt x="721" y="239"/>
                </a:lnTo>
                <a:lnTo>
                  <a:pt x="721" y="239"/>
                </a:lnTo>
                <a:lnTo>
                  <a:pt x="721" y="239"/>
                </a:lnTo>
                <a:lnTo>
                  <a:pt x="722" y="239"/>
                </a:lnTo>
                <a:lnTo>
                  <a:pt x="723" y="240"/>
                </a:lnTo>
                <a:lnTo>
                  <a:pt x="723" y="240"/>
                </a:lnTo>
                <a:lnTo>
                  <a:pt x="723" y="241"/>
                </a:lnTo>
                <a:lnTo>
                  <a:pt x="723" y="241"/>
                </a:lnTo>
                <a:lnTo>
                  <a:pt x="723" y="242"/>
                </a:lnTo>
                <a:lnTo>
                  <a:pt x="723" y="243"/>
                </a:lnTo>
                <a:lnTo>
                  <a:pt x="722" y="243"/>
                </a:lnTo>
                <a:lnTo>
                  <a:pt x="722" y="244"/>
                </a:lnTo>
                <a:lnTo>
                  <a:pt x="722" y="245"/>
                </a:lnTo>
                <a:lnTo>
                  <a:pt x="722" y="245"/>
                </a:lnTo>
                <a:lnTo>
                  <a:pt x="721" y="245"/>
                </a:lnTo>
                <a:lnTo>
                  <a:pt x="721" y="246"/>
                </a:lnTo>
                <a:lnTo>
                  <a:pt x="721" y="246"/>
                </a:lnTo>
                <a:lnTo>
                  <a:pt x="721" y="246"/>
                </a:lnTo>
                <a:lnTo>
                  <a:pt x="721" y="247"/>
                </a:lnTo>
                <a:lnTo>
                  <a:pt x="721" y="247"/>
                </a:lnTo>
                <a:lnTo>
                  <a:pt x="721" y="247"/>
                </a:lnTo>
                <a:lnTo>
                  <a:pt x="721" y="247"/>
                </a:lnTo>
                <a:lnTo>
                  <a:pt x="721" y="248"/>
                </a:lnTo>
                <a:lnTo>
                  <a:pt x="721" y="249"/>
                </a:lnTo>
                <a:lnTo>
                  <a:pt x="721" y="249"/>
                </a:lnTo>
                <a:lnTo>
                  <a:pt x="721" y="249"/>
                </a:lnTo>
                <a:lnTo>
                  <a:pt x="720" y="249"/>
                </a:lnTo>
                <a:lnTo>
                  <a:pt x="719" y="249"/>
                </a:lnTo>
                <a:lnTo>
                  <a:pt x="719" y="249"/>
                </a:lnTo>
                <a:lnTo>
                  <a:pt x="718" y="250"/>
                </a:lnTo>
                <a:lnTo>
                  <a:pt x="718" y="250"/>
                </a:lnTo>
                <a:lnTo>
                  <a:pt x="717" y="249"/>
                </a:lnTo>
                <a:lnTo>
                  <a:pt x="717" y="249"/>
                </a:lnTo>
                <a:lnTo>
                  <a:pt x="717" y="249"/>
                </a:lnTo>
                <a:lnTo>
                  <a:pt x="717" y="249"/>
                </a:lnTo>
                <a:lnTo>
                  <a:pt x="717" y="250"/>
                </a:lnTo>
                <a:lnTo>
                  <a:pt x="717" y="250"/>
                </a:lnTo>
                <a:lnTo>
                  <a:pt x="718" y="251"/>
                </a:lnTo>
                <a:lnTo>
                  <a:pt x="718" y="251"/>
                </a:lnTo>
                <a:lnTo>
                  <a:pt x="718" y="252"/>
                </a:lnTo>
                <a:lnTo>
                  <a:pt x="718" y="252"/>
                </a:lnTo>
                <a:lnTo>
                  <a:pt x="718" y="253"/>
                </a:lnTo>
                <a:lnTo>
                  <a:pt x="718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5"/>
                </a:lnTo>
                <a:lnTo>
                  <a:pt x="717" y="255"/>
                </a:lnTo>
                <a:lnTo>
                  <a:pt x="716" y="255"/>
                </a:lnTo>
                <a:lnTo>
                  <a:pt x="716" y="256"/>
                </a:lnTo>
                <a:lnTo>
                  <a:pt x="717" y="256"/>
                </a:lnTo>
                <a:lnTo>
                  <a:pt x="717" y="257"/>
                </a:lnTo>
                <a:lnTo>
                  <a:pt x="716" y="257"/>
                </a:lnTo>
                <a:lnTo>
                  <a:pt x="717" y="258"/>
                </a:lnTo>
                <a:lnTo>
                  <a:pt x="717" y="258"/>
                </a:lnTo>
                <a:lnTo>
                  <a:pt x="716" y="259"/>
                </a:lnTo>
                <a:lnTo>
                  <a:pt x="716" y="259"/>
                </a:lnTo>
                <a:lnTo>
                  <a:pt x="716" y="260"/>
                </a:lnTo>
                <a:lnTo>
                  <a:pt x="715" y="260"/>
                </a:lnTo>
                <a:lnTo>
                  <a:pt x="714" y="261"/>
                </a:lnTo>
                <a:lnTo>
                  <a:pt x="714" y="261"/>
                </a:lnTo>
                <a:lnTo>
                  <a:pt x="713" y="261"/>
                </a:lnTo>
                <a:lnTo>
                  <a:pt x="713" y="262"/>
                </a:lnTo>
                <a:lnTo>
                  <a:pt x="714" y="262"/>
                </a:lnTo>
                <a:lnTo>
                  <a:pt x="713" y="263"/>
                </a:lnTo>
                <a:lnTo>
                  <a:pt x="713" y="264"/>
                </a:lnTo>
                <a:lnTo>
                  <a:pt x="713" y="264"/>
                </a:lnTo>
                <a:lnTo>
                  <a:pt x="713" y="264"/>
                </a:lnTo>
                <a:lnTo>
                  <a:pt x="713" y="264"/>
                </a:lnTo>
                <a:lnTo>
                  <a:pt x="712" y="265"/>
                </a:lnTo>
                <a:lnTo>
                  <a:pt x="712" y="265"/>
                </a:lnTo>
                <a:lnTo>
                  <a:pt x="712" y="266"/>
                </a:lnTo>
                <a:lnTo>
                  <a:pt x="712" y="266"/>
                </a:lnTo>
                <a:lnTo>
                  <a:pt x="711" y="267"/>
                </a:lnTo>
                <a:lnTo>
                  <a:pt x="710" y="266"/>
                </a:lnTo>
                <a:lnTo>
                  <a:pt x="710" y="266"/>
                </a:lnTo>
                <a:lnTo>
                  <a:pt x="709" y="266"/>
                </a:lnTo>
                <a:lnTo>
                  <a:pt x="709" y="266"/>
                </a:lnTo>
                <a:lnTo>
                  <a:pt x="709" y="266"/>
                </a:lnTo>
                <a:lnTo>
                  <a:pt x="708" y="266"/>
                </a:lnTo>
                <a:lnTo>
                  <a:pt x="708" y="266"/>
                </a:lnTo>
                <a:lnTo>
                  <a:pt x="707" y="266"/>
                </a:lnTo>
                <a:lnTo>
                  <a:pt x="706" y="266"/>
                </a:lnTo>
                <a:lnTo>
                  <a:pt x="706" y="266"/>
                </a:lnTo>
                <a:lnTo>
                  <a:pt x="705" y="265"/>
                </a:lnTo>
                <a:lnTo>
                  <a:pt x="705" y="266"/>
                </a:lnTo>
                <a:lnTo>
                  <a:pt x="705" y="266"/>
                </a:lnTo>
                <a:lnTo>
                  <a:pt x="704" y="267"/>
                </a:lnTo>
                <a:lnTo>
                  <a:pt x="704" y="267"/>
                </a:lnTo>
                <a:lnTo>
                  <a:pt x="703" y="267"/>
                </a:lnTo>
                <a:lnTo>
                  <a:pt x="703" y="267"/>
                </a:lnTo>
                <a:lnTo>
                  <a:pt x="703" y="267"/>
                </a:lnTo>
                <a:lnTo>
                  <a:pt x="702" y="267"/>
                </a:lnTo>
                <a:lnTo>
                  <a:pt x="702" y="268"/>
                </a:lnTo>
                <a:lnTo>
                  <a:pt x="702" y="268"/>
                </a:lnTo>
                <a:lnTo>
                  <a:pt x="701" y="269"/>
                </a:lnTo>
                <a:lnTo>
                  <a:pt x="701" y="270"/>
                </a:lnTo>
                <a:lnTo>
                  <a:pt x="700" y="270"/>
                </a:lnTo>
                <a:lnTo>
                  <a:pt x="700" y="270"/>
                </a:lnTo>
                <a:lnTo>
                  <a:pt x="699" y="270"/>
                </a:lnTo>
                <a:lnTo>
                  <a:pt x="699" y="270"/>
                </a:lnTo>
                <a:lnTo>
                  <a:pt x="699" y="269"/>
                </a:lnTo>
                <a:lnTo>
                  <a:pt x="699" y="270"/>
                </a:lnTo>
                <a:lnTo>
                  <a:pt x="698" y="270"/>
                </a:lnTo>
                <a:lnTo>
                  <a:pt x="698" y="270"/>
                </a:lnTo>
                <a:lnTo>
                  <a:pt x="698" y="270"/>
                </a:lnTo>
                <a:lnTo>
                  <a:pt x="697" y="270"/>
                </a:lnTo>
                <a:lnTo>
                  <a:pt x="697" y="271"/>
                </a:lnTo>
                <a:lnTo>
                  <a:pt x="697" y="271"/>
                </a:lnTo>
                <a:lnTo>
                  <a:pt x="696" y="272"/>
                </a:lnTo>
                <a:lnTo>
                  <a:pt x="696" y="272"/>
                </a:lnTo>
                <a:lnTo>
                  <a:pt x="696" y="272"/>
                </a:lnTo>
                <a:lnTo>
                  <a:pt x="695" y="272"/>
                </a:lnTo>
                <a:lnTo>
                  <a:pt x="695" y="271"/>
                </a:lnTo>
                <a:lnTo>
                  <a:pt x="695" y="271"/>
                </a:lnTo>
                <a:lnTo>
                  <a:pt x="695" y="270"/>
                </a:lnTo>
                <a:lnTo>
                  <a:pt x="694" y="270"/>
                </a:lnTo>
                <a:lnTo>
                  <a:pt x="694" y="270"/>
                </a:lnTo>
                <a:lnTo>
                  <a:pt x="693" y="270"/>
                </a:lnTo>
                <a:lnTo>
                  <a:pt x="693" y="270"/>
                </a:lnTo>
                <a:lnTo>
                  <a:pt x="692" y="270"/>
                </a:lnTo>
                <a:lnTo>
                  <a:pt x="692" y="271"/>
                </a:lnTo>
                <a:lnTo>
                  <a:pt x="692" y="271"/>
                </a:lnTo>
                <a:lnTo>
                  <a:pt x="692" y="272"/>
                </a:lnTo>
                <a:lnTo>
                  <a:pt x="692" y="272"/>
                </a:lnTo>
                <a:lnTo>
                  <a:pt x="692" y="273"/>
                </a:lnTo>
                <a:lnTo>
                  <a:pt x="691" y="272"/>
                </a:lnTo>
                <a:lnTo>
                  <a:pt x="690" y="273"/>
                </a:lnTo>
                <a:lnTo>
                  <a:pt x="690" y="272"/>
                </a:lnTo>
                <a:lnTo>
                  <a:pt x="689" y="271"/>
                </a:lnTo>
                <a:lnTo>
                  <a:pt x="689" y="270"/>
                </a:lnTo>
                <a:lnTo>
                  <a:pt x="689" y="270"/>
                </a:lnTo>
                <a:lnTo>
                  <a:pt x="688" y="269"/>
                </a:lnTo>
                <a:lnTo>
                  <a:pt x="688" y="269"/>
                </a:lnTo>
                <a:lnTo>
                  <a:pt x="688" y="268"/>
                </a:lnTo>
                <a:lnTo>
                  <a:pt x="688" y="269"/>
                </a:lnTo>
                <a:lnTo>
                  <a:pt x="687" y="268"/>
                </a:lnTo>
                <a:lnTo>
                  <a:pt x="686" y="268"/>
                </a:lnTo>
                <a:lnTo>
                  <a:pt x="686" y="267"/>
                </a:lnTo>
                <a:lnTo>
                  <a:pt x="686" y="268"/>
                </a:lnTo>
                <a:lnTo>
                  <a:pt x="685" y="268"/>
                </a:lnTo>
                <a:lnTo>
                  <a:pt x="684" y="267"/>
                </a:lnTo>
                <a:lnTo>
                  <a:pt x="684" y="267"/>
                </a:lnTo>
                <a:lnTo>
                  <a:pt x="684" y="267"/>
                </a:lnTo>
                <a:lnTo>
                  <a:pt x="683" y="267"/>
                </a:lnTo>
                <a:lnTo>
                  <a:pt x="683" y="267"/>
                </a:lnTo>
                <a:lnTo>
                  <a:pt x="682" y="267"/>
                </a:lnTo>
                <a:lnTo>
                  <a:pt x="682" y="267"/>
                </a:lnTo>
                <a:lnTo>
                  <a:pt x="681" y="267"/>
                </a:lnTo>
                <a:lnTo>
                  <a:pt x="681" y="268"/>
                </a:lnTo>
                <a:lnTo>
                  <a:pt x="680" y="268"/>
                </a:lnTo>
                <a:lnTo>
                  <a:pt x="680" y="268"/>
                </a:lnTo>
                <a:lnTo>
                  <a:pt x="680" y="269"/>
                </a:lnTo>
                <a:lnTo>
                  <a:pt x="679" y="269"/>
                </a:lnTo>
                <a:lnTo>
                  <a:pt x="678" y="269"/>
                </a:lnTo>
                <a:lnTo>
                  <a:pt x="678" y="268"/>
                </a:lnTo>
                <a:lnTo>
                  <a:pt x="677" y="268"/>
                </a:lnTo>
                <a:lnTo>
                  <a:pt x="677" y="268"/>
                </a:lnTo>
                <a:lnTo>
                  <a:pt x="676" y="267"/>
                </a:lnTo>
                <a:lnTo>
                  <a:pt x="676" y="267"/>
                </a:lnTo>
                <a:lnTo>
                  <a:pt x="675" y="267"/>
                </a:lnTo>
                <a:lnTo>
                  <a:pt x="675" y="267"/>
                </a:lnTo>
                <a:lnTo>
                  <a:pt x="674" y="267"/>
                </a:lnTo>
                <a:lnTo>
                  <a:pt x="674" y="267"/>
                </a:lnTo>
                <a:lnTo>
                  <a:pt x="673" y="267"/>
                </a:lnTo>
                <a:lnTo>
                  <a:pt x="673" y="267"/>
                </a:lnTo>
                <a:lnTo>
                  <a:pt x="672" y="267"/>
                </a:lnTo>
                <a:lnTo>
                  <a:pt x="672" y="267"/>
                </a:lnTo>
                <a:lnTo>
                  <a:pt x="672" y="267"/>
                </a:lnTo>
                <a:lnTo>
                  <a:pt x="671" y="267"/>
                </a:lnTo>
                <a:lnTo>
                  <a:pt x="671" y="267"/>
                </a:lnTo>
                <a:lnTo>
                  <a:pt x="671" y="268"/>
                </a:lnTo>
                <a:lnTo>
                  <a:pt x="671" y="268"/>
                </a:lnTo>
                <a:lnTo>
                  <a:pt x="671" y="268"/>
                </a:lnTo>
                <a:lnTo>
                  <a:pt x="670" y="269"/>
                </a:lnTo>
                <a:lnTo>
                  <a:pt x="670" y="269"/>
                </a:lnTo>
                <a:lnTo>
                  <a:pt x="670" y="270"/>
                </a:lnTo>
                <a:lnTo>
                  <a:pt x="671" y="270"/>
                </a:lnTo>
                <a:lnTo>
                  <a:pt x="671" y="270"/>
                </a:lnTo>
                <a:lnTo>
                  <a:pt x="671" y="271"/>
                </a:lnTo>
                <a:lnTo>
                  <a:pt x="671" y="272"/>
                </a:lnTo>
                <a:lnTo>
                  <a:pt x="671" y="272"/>
                </a:lnTo>
                <a:lnTo>
                  <a:pt x="671" y="273"/>
                </a:lnTo>
                <a:lnTo>
                  <a:pt x="670" y="273"/>
                </a:lnTo>
                <a:lnTo>
                  <a:pt x="669" y="273"/>
                </a:lnTo>
                <a:lnTo>
                  <a:pt x="669" y="272"/>
                </a:lnTo>
                <a:lnTo>
                  <a:pt x="668" y="272"/>
                </a:lnTo>
                <a:lnTo>
                  <a:pt x="668" y="272"/>
                </a:lnTo>
                <a:lnTo>
                  <a:pt x="667" y="272"/>
                </a:lnTo>
                <a:lnTo>
                  <a:pt x="666" y="272"/>
                </a:lnTo>
                <a:lnTo>
                  <a:pt x="665" y="271"/>
                </a:lnTo>
                <a:lnTo>
                  <a:pt x="664" y="271"/>
                </a:lnTo>
                <a:lnTo>
                  <a:pt x="664" y="271"/>
                </a:lnTo>
                <a:lnTo>
                  <a:pt x="663" y="270"/>
                </a:lnTo>
                <a:lnTo>
                  <a:pt x="663" y="270"/>
                </a:lnTo>
                <a:lnTo>
                  <a:pt x="663" y="270"/>
                </a:lnTo>
                <a:lnTo>
                  <a:pt x="663" y="270"/>
                </a:lnTo>
                <a:lnTo>
                  <a:pt x="662" y="270"/>
                </a:lnTo>
                <a:lnTo>
                  <a:pt x="662" y="270"/>
                </a:lnTo>
                <a:lnTo>
                  <a:pt x="661" y="270"/>
                </a:lnTo>
                <a:lnTo>
                  <a:pt x="660" y="270"/>
                </a:lnTo>
                <a:lnTo>
                  <a:pt x="660" y="270"/>
                </a:lnTo>
                <a:lnTo>
                  <a:pt x="660" y="270"/>
                </a:lnTo>
                <a:lnTo>
                  <a:pt x="659" y="270"/>
                </a:lnTo>
                <a:lnTo>
                  <a:pt x="659" y="270"/>
                </a:lnTo>
                <a:lnTo>
                  <a:pt x="658" y="270"/>
                </a:lnTo>
                <a:lnTo>
                  <a:pt x="658" y="271"/>
                </a:lnTo>
                <a:lnTo>
                  <a:pt x="658" y="271"/>
                </a:lnTo>
                <a:lnTo>
                  <a:pt x="658" y="272"/>
                </a:lnTo>
                <a:lnTo>
                  <a:pt x="657" y="273"/>
                </a:lnTo>
                <a:lnTo>
                  <a:pt x="656" y="272"/>
                </a:lnTo>
                <a:lnTo>
                  <a:pt x="656" y="272"/>
                </a:lnTo>
                <a:lnTo>
                  <a:pt x="655" y="272"/>
                </a:lnTo>
                <a:lnTo>
                  <a:pt x="655" y="272"/>
                </a:lnTo>
                <a:lnTo>
                  <a:pt x="655" y="272"/>
                </a:lnTo>
                <a:lnTo>
                  <a:pt x="654" y="272"/>
                </a:lnTo>
                <a:lnTo>
                  <a:pt x="654" y="272"/>
                </a:lnTo>
                <a:lnTo>
                  <a:pt x="653" y="272"/>
                </a:lnTo>
                <a:lnTo>
                  <a:pt x="653" y="272"/>
                </a:lnTo>
                <a:lnTo>
                  <a:pt x="652" y="272"/>
                </a:lnTo>
                <a:lnTo>
                  <a:pt x="652" y="273"/>
                </a:lnTo>
                <a:lnTo>
                  <a:pt x="651" y="273"/>
                </a:lnTo>
                <a:lnTo>
                  <a:pt x="650" y="272"/>
                </a:lnTo>
                <a:lnTo>
                  <a:pt x="650" y="271"/>
                </a:lnTo>
                <a:lnTo>
                  <a:pt x="650" y="271"/>
                </a:lnTo>
                <a:lnTo>
                  <a:pt x="650" y="271"/>
                </a:lnTo>
                <a:lnTo>
                  <a:pt x="650" y="270"/>
                </a:lnTo>
                <a:lnTo>
                  <a:pt x="649" y="271"/>
                </a:lnTo>
                <a:lnTo>
                  <a:pt x="649" y="270"/>
                </a:lnTo>
                <a:lnTo>
                  <a:pt x="648" y="270"/>
                </a:lnTo>
                <a:lnTo>
                  <a:pt x="648" y="270"/>
                </a:lnTo>
                <a:lnTo>
                  <a:pt x="647" y="270"/>
                </a:lnTo>
                <a:lnTo>
                  <a:pt x="647" y="269"/>
                </a:lnTo>
                <a:lnTo>
                  <a:pt x="646" y="269"/>
                </a:lnTo>
                <a:lnTo>
                  <a:pt x="646" y="268"/>
                </a:lnTo>
                <a:lnTo>
                  <a:pt x="645" y="268"/>
                </a:lnTo>
                <a:lnTo>
                  <a:pt x="644" y="268"/>
                </a:lnTo>
                <a:lnTo>
                  <a:pt x="643" y="267"/>
                </a:lnTo>
                <a:lnTo>
                  <a:pt x="643" y="267"/>
                </a:lnTo>
                <a:lnTo>
                  <a:pt x="642" y="267"/>
                </a:lnTo>
                <a:lnTo>
                  <a:pt x="642" y="266"/>
                </a:lnTo>
                <a:lnTo>
                  <a:pt x="642" y="266"/>
                </a:lnTo>
                <a:lnTo>
                  <a:pt x="641" y="265"/>
                </a:lnTo>
                <a:lnTo>
                  <a:pt x="641" y="265"/>
                </a:lnTo>
                <a:lnTo>
                  <a:pt x="641" y="264"/>
                </a:lnTo>
                <a:lnTo>
                  <a:pt x="640" y="264"/>
                </a:lnTo>
                <a:lnTo>
                  <a:pt x="639" y="263"/>
                </a:lnTo>
                <a:lnTo>
                  <a:pt x="639" y="262"/>
                </a:lnTo>
                <a:lnTo>
                  <a:pt x="639" y="262"/>
                </a:lnTo>
                <a:lnTo>
                  <a:pt x="639" y="262"/>
                </a:lnTo>
                <a:lnTo>
                  <a:pt x="638" y="262"/>
                </a:lnTo>
                <a:lnTo>
                  <a:pt x="638" y="262"/>
                </a:lnTo>
                <a:lnTo>
                  <a:pt x="638" y="262"/>
                </a:lnTo>
                <a:lnTo>
                  <a:pt x="638" y="261"/>
                </a:lnTo>
                <a:lnTo>
                  <a:pt x="637" y="261"/>
                </a:lnTo>
                <a:lnTo>
                  <a:pt x="636" y="261"/>
                </a:lnTo>
                <a:lnTo>
                  <a:pt x="636" y="261"/>
                </a:lnTo>
                <a:lnTo>
                  <a:pt x="635" y="261"/>
                </a:lnTo>
                <a:lnTo>
                  <a:pt x="634" y="261"/>
                </a:lnTo>
                <a:lnTo>
                  <a:pt x="633" y="262"/>
                </a:lnTo>
                <a:lnTo>
                  <a:pt x="632" y="262"/>
                </a:lnTo>
                <a:lnTo>
                  <a:pt x="632" y="263"/>
                </a:lnTo>
                <a:lnTo>
                  <a:pt x="632" y="264"/>
                </a:lnTo>
                <a:lnTo>
                  <a:pt x="631" y="265"/>
                </a:lnTo>
                <a:lnTo>
                  <a:pt x="630" y="265"/>
                </a:lnTo>
                <a:lnTo>
                  <a:pt x="630" y="265"/>
                </a:lnTo>
                <a:lnTo>
                  <a:pt x="629" y="265"/>
                </a:lnTo>
                <a:lnTo>
                  <a:pt x="629" y="266"/>
                </a:lnTo>
                <a:lnTo>
                  <a:pt x="629" y="266"/>
                </a:lnTo>
                <a:lnTo>
                  <a:pt x="629" y="267"/>
                </a:lnTo>
                <a:lnTo>
                  <a:pt x="629" y="267"/>
                </a:lnTo>
                <a:lnTo>
                  <a:pt x="628" y="268"/>
                </a:lnTo>
                <a:lnTo>
                  <a:pt x="628" y="268"/>
                </a:lnTo>
                <a:lnTo>
                  <a:pt x="627" y="268"/>
                </a:lnTo>
                <a:lnTo>
                  <a:pt x="626" y="268"/>
                </a:lnTo>
                <a:lnTo>
                  <a:pt x="626" y="268"/>
                </a:lnTo>
                <a:lnTo>
                  <a:pt x="625" y="268"/>
                </a:lnTo>
                <a:lnTo>
                  <a:pt x="625" y="267"/>
                </a:lnTo>
                <a:lnTo>
                  <a:pt x="625" y="267"/>
                </a:lnTo>
                <a:lnTo>
                  <a:pt x="624" y="267"/>
                </a:lnTo>
                <a:lnTo>
                  <a:pt x="623" y="267"/>
                </a:lnTo>
                <a:lnTo>
                  <a:pt x="623" y="267"/>
                </a:lnTo>
                <a:lnTo>
                  <a:pt x="623" y="267"/>
                </a:lnTo>
                <a:lnTo>
                  <a:pt x="622" y="267"/>
                </a:lnTo>
                <a:lnTo>
                  <a:pt x="621" y="267"/>
                </a:lnTo>
                <a:lnTo>
                  <a:pt x="621" y="267"/>
                </a:lnTo>
                <a:lnTo>
                  <a:pt x="621" y="267"/>
                </a:lnTo>
                <a:lnTo>
                  <a:pt x="620" y="267"/>
                </a:lnTo>
                <a:lnTo>
                  <a:pt x="619" y="266"/>
                </a:lnTo>
                <a:lnTo>
                  <a:pt x="618" y="266"/>
                </a:lnTo>
                <a:lnTo>
                  <a:pt x="618" y="266"/>
                </a:lnTo>
                <a:lnTo>
                  <a:pt x="618" y="265"/>
                </a:lnTo>
                <a:lnTo>
                  <a:pt x="618" y="265"/>
                </a:lnTo>
                <a:lnTo>
                  <a:pt x="618" y="264"/>
                </a:lnTo>
                <a:lnTo>
                  <a:pt x="617" y="264"/>
                </a:lnTo>
                <a:lnTo>
                  <a:pt x="617" y="263"/>
                </a:lnTo>
                <a:lnTo>
                  <a:pt x="617" y="263"/>
                </a:lnTo>
                <a:lnTo>
                  <a:pt x="617" y="262"/>
                </a:lnTo>
                <a:lnTo>
                  <a:pt x="617" y="262"/>
                </a:lnTo>
                <a:lnTo>
                  <a:pt x="617" y="262"/>
                </a:lnTo>
                <a:lnTo>
                  <a:pt x="617" y="262"/>
                </a:lnTo>
                <a:lnTo>
                  <a:pt x="616" y="262"/>
                </a:lnTo>
                <a:lnTo>
                  <a:pt x="616" y="262"/>
                </a:lnTo>
                <a:lnTo>
                  <a:pt x="616" y="262"/>
                </a:lnTo>
                <a:lnTo>
                  <a:pt x="615" y="262"/>
                </a:lnTo>
                <a:lnTo>
                  <a:pt x="615" y="262"/>
                </a:lnTo>
                <a:lnTo>
                  <a:pt x="614" y="261"/>
                </a:lnTo>
                <a:lnTo>
                  <a:pt x="614" y="261"/>
                </a:lnTo>
                <a:lnTo>
                  <a:pt x="614" y="260"/>
                </a:lnTo>
                <a:lnTo>
                  <a:pt x="614" y="260"/>
                </a:lnTo>
                <a:lnTo>
                  <a:pt x="614" y="259"/>
                </a:lnTo>
                <a:lnTo>
                  <a:pt x="614" y="259"/>
                </a:lnTo>
                <a:lnTo>
                  <a:pt x="613" y="258"/>
                </a:lnTo>
                <a:lnTo>
                  <a:pt x="613" y="258"/>
                </a:lnTo>
                <a:lnTo>
                  <a:pt x="613" y="257"/>
                </a:lnTo>
                <a:lnTo>
                  <a:pt x="613" y="257"/>
                </a:lnTo>
                <a:lnTo>
                  <a:pt x="613" y="257"/>
                </a:lnTo>
                <a:lnTo>
                  <a:pt x="613" y="257"/>
                </a:lnTo>
                <a:lnTo>
                  <a:pt x="613" y="257"/>
                </a:lnTo>
                <a:lnTo>
                  <a:pt x="612" y="257"/>
                </a:lnTo>
                <a:lnTo>
                  <a:pt x="612" y="256"/>
                </a:lnTo>
                <a:lnTo>
                  <a:pt x="612" y="256"/>
                </a:lnTo>
                <a:lnTo>
                  <a:pt x="612" y="255"/>
                </a:lnTo>
                <a:lnTo>
                  <a:pt x="612" y="255"/>
                </a:lnTo>
                <a:lnTo>
                  <a:pt x="611" y="255"/>
                </a:lnTo>
                <a:lnTo>
                  <a:pt x="611" y="254"/>
                </a:lnTo>
                <a:lnTo>
                  <a:pt x="611" y="255"/>
                </a:lnTo>
                <a:lnTo>
                  <a:pt x="610" y="255"/>
                </a:lnTo>
                <a:lnTo>
                  <a:pt x="609" y="255"/>
                </a:lnTo>
                <a:lnTo>
                  <a:pt x="609" y="255"/>
                </a:lnTo>
                <a:lnTo>
                  <a:pt x="609" y="255"/>
                </a:lnTo>
                <a:lnTo>
                  <a:pt x="609" y="254"/>
                </a:lnTo>
                <a:lnTo>
                  <a:pt x="609" y="255"/>
                </a:lnTo>
                <a:lnTo>
                  <a:pt x="608" y="254"/>
                </a:lnTo>
                <a:lnTo>
                  <a:pt x="608" y="254"/>
                </a:lnTo>
                <a:lnTo>
                  <a:pt x="608" y="254"/>
                </a:lnTo>
                <a:lnTo>
                  <a:pt x="608" y="253"/>
                </a:lnTo>
                <a:lnTo>
                  <a:pt x="607" y="253"/>
                </a:lnTo>
                <a:lnTo>
                  <a:pt x="607" y="253"/>
                </a:lnTo>
                <a:lnTo>
                  <a:pt x="606" y="253"/>
                </a:lnTo>
                <a:lnTo>
                  <a:pt x="606" y="253"/>
                </a:lnTo>
                <a:lnTo>
                  <a:pt x="605" y="253"/>
                </a:lnTo>
                <a:lnTo>
                  <a:pt x="605" y="252"/>
                </a:lnTo>
                <a:lnTo>
                  <a:pt x="605" y="252"/>
                </a:lnTo>
                <a:lnTo>
                  <a:pt x="604" y="253"/>
                </a:lnTo>
                <a:lnTo>
                  <a:pt x="604" y="253"/>
                </a:lnTo>
                <a:lnTo>
                  <a:pt x="603" y="253"/>
                </a:lnTo>
                <a:lnTo>
                  <a:pt x="602" y="252"/>
                </a:lnTo>
                <a:lnTo>
                  <a:pt x="602" y="252"/>
                </a:lnTo>
                <a:lnTo>
                  <a:pt x="601" y="252"/>
                </a:lnTo>
                <a:lnTo>
                  <a:pt x="601" y="252"/>
                </a:lnTo>
                <a:lnTo>
                  <a:pt x="600" y="252"/>
                </a:lnTo>
                <a:lnTo>
                  <a:pt x="600" y="252"/>
                </a:lnTo>
                <a:lnTo>
                  <a:pt x="599" y="252"/>
                </a:lnTo>
                <a:lnTo>
                  <a:pt x="599" y="252"/>
                </a:lnTo>
                <a:lnTo>
                  <a:pt x="598" y="252"/>
                </a:lnTo>
                <a:lnTo>
                  <a:pt x="597" y="252"/>
                </a:lnTo>
                <a:lnTo>
                  <a:pt x="597" y="251"/>
                </a:lnTo>
                <a:lnTo>
                  <a:pt x="596" y="251"/>
                </a:lnTo>
                <a:lnTo>
                  <a:pt x="596" y="251"/>
                </a:lnTo>
                <a:lnTo>
                  <a:pt x="596" y="251"/>
                </a:lnTo>
                <a:lnTo>
                  <a:pt x="595" y="251"/>
                </a:lnTo>
                <a:lnTo>
                  <a:pt x="595" y="251"/>
                </a:lnTo>
                <a:lnTo>
                  <a:pt x="595" y="251"/>
                </a:lnTo>
                <a:lnTo>
                  <a:pt x="594" y="251"/>
                </a:lnTo>
                <a:lnTo>
                  <a:pt x="594" y="251"/>
                </a:lnTo>
                <a:lnTo>
                  <a:pt x="593" y="251"/>
                </a:lnTo>
                <a:lnTo>
                  <a:pt x="593" y="251"/>
                </a:lnTo>
                <a:lnTo>
                  <a:pt x="593" y="252"/>
                </a:lnTo>
                <a:lnTo>
                  <a:pt x="593" y="252"/>
                </a:lnTo>
                <a:lnTo>
                  <a:pt x="592" y="253"/>
                </a:lnTo>
                <a:lnTo>
                  <a:pt x="592" y="253"/>
                </a:lnTo>
                <a:lnTo>
                  <a:pt x="592" y="254"/>
                </a:lnTo>
                <a:lnTo>
                  <a:pt x="591" y="254"/>
                </a:lnTo>
                <a:lnTo>
                  <a:pt x="591" y="254"/>
                </a:lnTo>
                <a:lnTo>
                  <a:pt x="590" y="254"/>
                </a:lnTo>
                <a:lnTo>
                  <a:pt x="590" y="254"/>
                </a:lnTo>
                <a:lnTo>
                  <a:pt x="591" y="255"/>
                </a:lnTo>
                <a:lnTo>
                  <a:pt x="590" y="255"/>
                </a:lnTo>
                <a:lnTo>
                  <a:pt x="589" y="255"/>
                </a:lnTo>
                <a:lnTo>
                  <a:pt x="589" y="255"/>
                </a:lnTo>
                <a:lnTo>
                  <a:pt x="588" y="255"/>
                </a:lnTo>
                <a:lnTo>
                  <a:pt x="588" y="255"/>
                </a:lnTo>
                <a:lnTo>
                  <a:pt x="588" y="256"/>
                </a:lnTo>
                <a:lnTo>
                  <a:pt x="588" y="256"/>
                </a:lnTo>
                <a:lnTo>
                  <a:pt x="588" y="257"/>
                </a:lnTo>
                <a:lnTo>
                  <a:pt x="587" y="257"/>
                </a:lnTo>
                <a:lnTo>
                  <a:pt x="587" y="257"/>
                </a:lnTo>
                <a:lnTo>
                  <a:pt x="586" y="257"/>
                </a:lnTo>
                <a:lnTo>
                  <a:pt x="586" y="258"/>
                </a:lnTo>
                <a:lnTo>
                  <a:pt x="585" y="258"/>
                </a:lnTo>
                <a:lnTo>
                  <a:pt x="585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7"/>
                </a:lnTo>
                <a:lnTo>
                  <a:pt x="584" y="257"/>
                </a:lnTo>
                <a:lnTo>
                  <a:pt x="583" y="257"/>
                </a:lnTo>
                <a:lnTo>
                  <a:pt x="582" y="257"/>
                </a:lnTo>
                <a:lnTo>
                  <a:pt x="582" y="257"/>
                </a:lnTo>
                <a:lnTo>
                  <a:pt x="581" y="256"/>
                </a:lnTo>
                <a:lnTo>
                  <a:pt x="581" y="256"/>
                </a:lnTo>
                <a:lnTo>
                  <a:pt x="580" y="255"/>
                </a:lnTo>
                <a:lnTo>
                  <a:pt x="580" y="254"/>
                </a:lnTo>
                <a:lnTo>
                  <a:pt x="580" y="254"/>
                </a:lnTo>
                <a:lnTo>
                  <a:pt x="579" y="254"/>
                </a:lnTo>
                <a:lnTo>
                  <a:pt x="578" y="254"/>
                </a:lnTo>
                <a:lnTo>
                  <a:pt x="578" y="254"/>
                </a:lnTo>
                <a:lnTo>
                  <a:pt x="577" y="254"/>
                </a:lnTo>
                <a:lnTo>
                  <a:pt x="577" y="254"/>
                </a:lnTo>
                <a:lnTo>
                  <a:pt x="576" y="254"/>
                </a:lnTo>
                <a:lnTo>
                  <a:pt x="576" y="253"/>
                </a:lnTo>
                <a:lnTo>
                  <a:pt x="576" y="253"/>
                </a:lnTo>
                <a:lnTo>
                  <a:pt x="575" y="253"/>
                </a:lnTo>
                <a:lnTo>
                  <a:pt x="575" y="254"/>
                </a:lnTo>
                <a:lnTo>
                  <a:pt x="574" y="253"/>
                </a:lnTo>
                <a:lnTo>
                  <a:pt x="574" y="253"/>
                </a:lnTo>
                <a:lnTo>
                  <a:pt x="574" y="252"/>
                </a:lnTo>
                <a:lnTo>
                  <a:pt x="574" y="251"/>
                </a:lnTo>
                <a:lnTo>
                  <a:pt x="574" y="251"/>
                </a:lnTo>
                <a:lnTo>
                  <a:pt x="573" y="250"/>
                </a:lnTo>
                <a:lnTo>
                  <a:pt x="573" y="250"/>
                </a:lnTo>
                <a:lnTo>
                  <a:pt x="573" y="250"/>
                </a:lnTo>
                <a:lnTo>
                  <a:pt x="572" y="250"/>
                </a:lnTo>
                <a:lnTo>
                  <a:pt x="572" y="251"/>
                </a:lnTo>
                <a:lnTo>
                  <a:pt x="571" y="251"/>
                </a:lnTo>
                <a:lnTo>
                  <a:pt x="571" y="251"/>
                </a:lnTo>
                <a:lnTo>
                  <a:pt x="571" y="251"/>
                </a:lnTo>
                <a:lnTo>
                  <a:pt x="571" y="251"/>
                </a:lnTo>
                <a:lnTo>
                  <a:pt x="570" y="252"/>
                </a:lnTo>
                <a:lnTo>
                  <a:pt x="570" y="252"/>
                </a:lnTo>
                <a:lnTo>
                  <a:pt x="570" y="253"/>
                </a:lnTo>
                <a:lnTo>
                  <a:pt x="569" y="253"/>
                </a:lnTo>
                <a:lnTo>
                  <a:pt x="569" y="253"/>
                </a:lnTo>
                <a:lnTo>
                  <a:pt x="568" y="253"/>
                </a:lnTo>
                <a:lnTo>
                  <a:pt x="568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5"/>
                </a:lnTo>
                <a:lnTo>
                  <a:pt x="567" y="255"/>
                </a:lnTo>
                <a:lnTo>
                  <a:pt x="567" y="256"/>
                </a:lnTo>
                <a:lnTo>
                  <a:pt x="568" y="257"/>
                </a:lnTo>
                <a:lnTo>
                  <a:pt x="567" y="257"/>
                </a:lnTo>
                <a:lnTo>
                  <a:pt x="567" y="257"/>
                </a:lnTo>
                <a:lnTo>
                  <a:pt x="567" y="257"/>
                </a:lnTo>
                <a:lnTo>
                  <a:pt x="566" y="257"/>
                </a:lnTo>
                <a:lnTo>
                  <a:pt x="566" y="257"/>
                </a:lnTo>
                <a:lnTo>
                  <a:pt x="566" y="257"/>
                </a:lnTo>
                <a:lnTo>
                  <a:pt x="565" y="257"/>
                </a:lnTo>
                <a:lnTo>
                  <a:pt x="565" y="256"/>
                </a:lnTo>
                <a:lnTo>
                  <a:pt x="565" y="256"/>
                </a:lnTo>
                <a:lnTo>
                  <a:pt x="564" y="256"/>
                </a:lnTo>
                <a:lnTo>
                  <a:pt x="564" y="257"/>
                </a:lnTo>
                <a:lnTo>
                  <a:pt x="564" y="257"/>
                </a:lnTo>
                <a:lnTo>
                  <a:pt x="564" y="257"/>
                </a:lnTo>
                <a:lnTo>
                  <a:pt x="563" y="257"/>
                </a:lnTo>
                <a:lnTo>
                  <a:pt x="563" y="257"/>
                </a:lnTo>
                <a:lnTo>
                  <a:pt x="563" y="257"/>
                </a:lnTo>
                <a:lnTo>
                  <a:pt x="563" y="257"/>
                </a:lnTo>
                <a:lnTo>
                  <a:pt x="563" y="258"/>
                </a:lnTo>
                <a:lnTo>
                  <a:pt x="563" y="258"/>
                </a:lnTo>
                <a:lnTo>
                  <a:pt x="563" y="258"/>
                </a:lnTo>
                <a:lnTo>
                  <a:pt x="562" y="258"/>
                </a:lnTo>
                <a:lnTo>
                  <a:pt x="562" y="258"/>
                </a:lnTo>
                <a:lnTo>
                  <a:pt x="562" y="259"/>
                </a:lnTo>
                <a:lnTo>
                  <a:pt x="561" y="259"/>
                </a:lnTo>
                <a:lnTo>
                  <a:pt x="561" y="259"/>
                </a:lnTo>
                <a:lnTo>
                  <a:pt x="561" y="259"/>
                </a:lnTo>
                <a:lnTo>
                  <a:pt x="561" y="260"/>
                </a:lnTo>
                <a:lnTo>
                  <a:pt x="561" y="260"/>
                </a:lnTo>
                <a:lnTo>
                  <a:pt x="560" y="260"/>
                </a:lnTo>
                <a:lnTo>
                  <a:pt x="560" y="261"/>
                </a:lnTo>
                <a:lnTo>
                  <a:pt x="560" y="261"/>
                </a:lnTo>
                <a:lnTo>
                  <a:pt x="559" y="261"/>
                </a:lnTo>
                <a:lnTo>
                  <a:pt x="559" y="261"/>
                </a:lnTo>
                <a:lnTo>
                  <a:pt x="559" y="261"/>
                </a:lnTo>
                <a:lnTo>
                  <a:pt x="559" y="262"/>
                </a:lnTo>
                <a:lnTo>
                  <a:pt x="559" y="262"/>
                </a:lnTo>
                <a:lnTo>
                  <a:pt x="559" y="262"/>
                </a:lnTo>
                <a:lnTo>
                  <a:pt x="558" y="262"/>
                </a:lnTo>
                <a:lnTo>
                  <a:pt x="555" y="266"/>
                </a:lnTo>
                <a:lnTo>
                  <a:pt x="555" y="266"/>
                </a:lnTo>
                <a:lnTo>
                  <a:pt x="554" y="266"/>
                </a:lnTo>
                <a:lnTo>
                  <a:pt x="554" y="267"/>
                </a:lnTo>
                <a:lnTo>
                  <a:pt x="554" y="269"/>
                </a:lnTo>
                <a:lnTo>
                  <a:pt x="555" y="270"/>
                </a:lnTo>
                <a:lnTo>
                  <a:pt x="555" y="271"/>
                </a:lnTo>
                <a:lnTo>
                  <a:pt x="555" y="271"/>
                </a:lnTo>
                <a:lnTo>
                  <a:pt x="555" y="271"/>
                </a:lnTo>
                <a:lnTo>
                  <a:pt x="554" y="271"/>
                </a:lnTo>
                <a:lnTo>
                  <a:pt x="554" y="271"/>
                </a:lnTo>
                <a:lnTo>
                  <a:pt x="554" y="271"/>
                </a:lnTo>
                <a:lnTo>
                  <a:pt x="553" y="271"/>
                </a:lnTo>
                <a:lnTo>
                  <a:pt x="553" y="271"/>
                </a:lnTo>
                <a:lnTo>
                  <a:pt x="553" y="271"/>
                </a:lnTo>
                <a:lnTo>
                  <a:pt x="553" y="271"/>
                </a:lnTo>
                <a:lnTo>
                  <a:pt x="553" y="270"/>
                </a:lnTo>
                <a:lnTo>
                  <a:pt x="552" y="270"/>
                </a:lnTo>
                <a:lnTo>
                  <a:pt x="552" y="271"/>
                </a:lnTo>
                <a:lnTo>
                  <a:pt x="552" y="271"/>
                </a:lnTo>
                <a:lnTo>
                  <a:pt x="552" y="271"/>
                </a:lnTo>
                <a:lnTo>
                  <a:pt x="551" y="272"/>
                </a:lnTo>
                <a:lnTo>
                  <a:pt x="551" y="272"/>
                </a:lnTo>
                <a:lnTo>
                  <a:pt x="551" y="272"/>
                </a:lnTo>
                <a:lnTo>
                  <a:pt x="551" y="272"/>
                </a:lnTo>
                <a:lnTo>
                  <a:pt x="550" y="272"/>
                </a:lnTo>
                <a:lnTo>
                  <a:pt x="550" y="272"/>
                </a:lnTo>
                <a:lnTo>
                  <a:pt x="550" y="273"/>
                </a:lnTo>
                <a:lnTo>
                  <a:pt x="550" y="273"/>
                </a:lnTo>
                <a:lnTo>
                  <a:pt x="549" y="273"/>
                </a:lnTo>
                <a:lnTo>
                  <a:pt x="549" y="274"/>
                </a:lnTo>
                <a:lnTo>
                  <a:pt x="549" y="274"/>
                </a:lnTo>
                <a:lnTo>
                  <a:pt x="548" y="274"/>
                </a:lnTo>
                <a:lnTo>
                  <a:pt x="548" y="274"/>
                </a:lnTo>
                <a:lnTo>
                  <a:pt x="547" y="274"/>
                </a:lnTo>
                <a:lnTo>
                  <a:pt x="547" y="274"/>
                </a:lnTo>
                <a:lnTo>
                  <a:pt x="547" y="274"/>
                </a:lnTo>
                <a:lnTo>
                  <a:pt x="547" y="274"/>
                </a:lnTo>
                <a:lnTo>
                  <a:pt x="546" y="274"/>
                </a:lnTo>
                <a:lnTo>
                  <a:pt x="546" y="275"/>
                </a:lnTo>
                <a:lnTo>
                  <a:pt x="546" y="275"/>
                </a:lnTo>
                <a:lnTo>
                  <a:pt x="546" y="275"/>
                </a:lnTo>
                <a:lnTo>
                  <a:pt x="546" y="276"/>
                </a:lnTo>
                <a:lnTo>
                  <a:pt x="546" y="276"/>
                </a:lnTo>
                <a:lnTo>
                  <a:pt x="545" y="276"/>
                </a:lnTo>
                <a:lnTo>
                  <a:pt x="545" y="277"/>
                </a:lnTo>
                <a:lnTo>
                  <a:pt x="546" y="278"/>
                </a:lnTo>
                <a:lnTo>
                  <a:pt x="546" y="278"/>
                </a:lnTo>
                <a:lnTo>
                  <a:pt x="546" y="279"/>
                </a:lnTo>
                <a:lnTo>
                  <a:pt x="546" y="279"/>
                </a:lnTo>
                <a:lnTo>
                  <a:pt x="546" y="279"/>
                </a:lnTo>
                <a:lnTo>
                  <a:pt x="546" y="280"/>
                </a:lnTo>
                <a:lnTo>
                  <a:pt x="546" y="281"/>
                </a:lnTo>
                <a:lnTo>
                  <a:pt x="546" y="281"/>
                </a:lnTo>
                <a:lnTo>
                  <a:pt x="546" y="281"/>
                </a:lnTo>
                <a:lnTo>
                  <a:pt x="547" y="281"/>
                </a:lnTo>
                <a:lnTo>
                  <a:pt x="547" y="282"/>
                </a:lnTo>
                <a:lnTo>
                  <a:pt x="548" y="282"/>
                </a:lnTo>
                <a:lnTo>
                  <a:pt x="548" y="282"/>
                </a:lnTo>
                <a:lnTo>
                  <a:pt x="549" y="281"/>
                </a:lnTo>
                <a:lnTo>
                  <a:pt x="550" y="281"/>
                </a:lnTo>
                <a:lnTo>
                  <a:pt x="550" y="281"/>
                </a:lnTo>
                <a:lnTo>
                  <a:pt x="551" y="281"/>
                </a:lnTo>
                <a:lnTo>
                  <a:pt x="551" y="281"/>
                </a:lnTo>
                <a:lnTo>
                  <a:pt x="551" y="281"/>
                </a:lnTo>
                <a:lnTo>
                  <a:pt x="551" y="282"/>
                </a:lnTo>
                <a:lnTo>
                  <a:pt x="551" y="283"/>
                </a:lnTo>
                <a:lnTo>
                  <a:pt x="551" y="283"/>
                </a:lnTo>
                <a:lnTo>
                  <a:pt x="551" y="283"/>
                </a:lnTo>
                <a:lnTo>
                  <a:pt x="551" y="284"/>
                </a:lnTo>
                <a:lnTo>
                  <a:pt x="550" y="284"/>
                </a:lnTo>
                <a:lnTo>
                  <a:pt x="550" y="285"/>
                </a:lnTo>
                <a:lnTo>
                  <a:pt x="550" y="286"/>
                </a:lnTo>
                <a:lnTo>
                  <a:pt x="550" y="286"/>
                </a:lnTo>
                <a:lnTo>
                  <a:pt x="550" y="287"/>
                </a:lnTo>
                <a:lnTo>
                  <a:pt x="549" y="287"/>
                </a:lnTo>
                <a:lnTo>
                  <a:pt x="549" y="287"/>
                </a:lnTo>
                <a:lnTo>
                  <a:pt x="549" y="288"/>
                </a:lnTo>
                <a:lnTo>
                  <a:pt x="549" y="288"/>
                </a:lnTo>
                <a:lnTo>
                  <a:pt x="548" y="288"/>
                </a:lnTo>
                <a:lnTo>
                  <a:pt x="548" y="288"/>
                </a:lnTo>
                <a:lnTo>
                  <a:pt x="548" y="289"/>
                </a:lnTo>
                <a:lnTo>
                  <a:pt x="547" y="289"/>
                </a:lnTo>
                <a:lnTo>
                  <a:pt x="547" y="289"/>
                </a:lnTo>
                <a:lnTo>
                  <a:pt x="547" y="289"/>
                </a:lnTo>
                <a:lnTo>
                  <a:pt x="546" y="289"/>
                </a:lnTo>
                <a:lnTo>
                  <a:pt x="546" y="289"/>
                </a:lnTo>
                <a:lnTo>
                  <a:pt x="546" y="289"/>
                </a:lnTo>
                <a:lnTo>
                  <a:pt x="545" y="289"/>
                </a:lnTo>
                <a:lnTo>
                  <a:pt x="545" y="289"/>
                </a:lnTo>
                <a:lnTo>
                  <a:pt x="545" y="289"/>
                </a:lnTo>
                <a:lnTo>
                  <a:pt x="544" y="289"/>
                </a:lnTo>
                <a:lnTo>
                  <a:pt x="544" y="289"/>
                </a:lnTo>
                <a:lnTo>
                  <a:pt x="544" y="289"/>
                </a:lnTo>
                <a:lnTo>
                  <a:pt x="543" y="290"/>
                </a:lnTo>
                <a:lnTo>
                  <a:pt x="543" y="290"/>
                </a:lnTo>
                <a:lnTo>
                  <a:pt x="543" y="291"/>
                </a:lnTo>
                <a:lnTo>
                  <a:pt x="542" y="291"/>
                </a:lnTo>
                <a:lnTo>
                  <a:pt x="542" y="291"/>
                </a:lnTo>
                <a:lnTo>
                  <a:pt x="542" y="291"/>
                </a:lnTo>
                <a:lnTo>
                  <a:pt x="541" y="290"/>
                </a:lnTo>
                <a:lnTo>
                  <a:pt x="541" y="290"/>
                </a:lnTo>
                <a:lnTo>
                  <a:pt x="541" y="289"/>
                </a:lnTo>
                <a:lnTo>
                  <a:pt x="540" y="289"/>
                </a:lnTo>
                <a:lnTo>
                  <a:pt x="539" y="289"/>
                </a:lnTo>
                <a:lnTo>
                  <a:pt x="539" y="289"/>
                </a:lnTo>
                <a:lnTo>
                  <a:pt x="538" y="289"/>
                </a:lnTo>
                <a:lnTo>
                  <a:pt x="538" y="289"/>
                </a:lnTo>
                <a:lnTo>
                  <a:pt x="538" y="289"/>
                </a:lnTo>
                <a:lnTo>
                  <a:pt x="537" y="289"/>
                </a:lnTo>
                <a:lnTo>
                  <a:pt x="537" y="289"/>
                </a:lnTo>
                <a:lnTo>
                  <a:pt x="537" y="289"/>
                </a:lnTo>
                <a:lnTo>
                  <a:pt x="536" y="289"/>
                </a:lnTo>
                <a:lnTo>
                  <a:pt x="536" y="290"/>
                </a:lnTo>
                <a:lnTo>
                  <a:pt x="536" y="290"/>
                </a:lnTo>
                <a:lnTo>
                  <a:pt x="536" y="291"/>
                </a:lnTo>
                <a:lnTo>
                  <a:pt x="535" y="291"/>
                </a:lnTo>
                <a:lnTo>
                  <a:pt x="535" y="290"/>
                </a:lnTo>
                <a:lnTo>
                  <a:pt x="535" y="291"/>
                </a:lnTo>
                <a:lnTo>
                  <a:pt x="534" y="291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4" y="293"/>
                </a:lnTo>
                <a:lnTo>
                  <a:pt x="534" y="293"/>
                </a:lnTo>
                <a:lnTo>
                  <a:pt x="535" y="294"/>
                </a:lnTo>
                <a:lnTo>
                  <a:pt x="535" y="294"/>
                </a:lnTo>
                <a:lnTo>
                  <a:pt x="534" y="294"/>
                </a:lnTo>
                <a:lnTo>
                  <a:pt x="534" y="294"/>
                </a:lnTo>
                <a:lnTo>
                  <a:pt x="533" y="294"/>
                </a:lnTo>
                <a:lnTo>
                  <a:pt x="533" y="292"/>
                </a:lnTo>
                <a:lnTo>
                  <a:pt x="533" y="291"/>
                </a:lnTo>
                <a:lnTo>
                  <a:pt x="533" y="290"/>
                </a:lnTo>
                <a:lnTo>
                  <a:pt x="533" y="290"/>
                </a:lnTo>
                <a:lnTo>
                  <a:pt x="532" y="290"/>
                </a:lnTo>
                <a:lnTo>
                  <a:pt x="532" y="290"/>
                </a:lnTo>
                <a:lnTo>
                  <a:pt x="532" y="290"/>
                </a:lnTo>
                <a:lnTo>
                  <a:pt x="531" y="291"/>
                </a:lnTo>
                <a:lnTo>
                  <a:pt x="531" y="291"/>
                </a:lnTo>
                <a:lnTo>
                  <a:pt x="531" y="291"/>
                </a:lnTo>
                <a:lnTo>
                  <a:pt x="530" y="292"/>
                </a:lnTo>
                <a:lnTo>
                  <a:pt x="530" y="292"/>
                </a:lnTo>
                <a:lnTo>
                  <a:pt x="529" y="292"/>
                </a:lnTo>
                <a:lnTo>
                  <a:pt x="529" y="291"/>
                </a:lnTo>
                <a:lnTo>
                  <a:pt x="528" y="291"/>
                </a:lnTo>
                <a:lnTo>
                  <a:pt x="528" y="291"/>
                </a:lnTo>
                <a:lnTo>
                  <a:pt x="527" y="290"/>
                </a:lnTo>
                <a:lnTo>
                  <a:pt x="527" y="290"/>
                </a:lnTo>
                <a:lnTo>
                  <a:pt x="526" y="290"/>
                </a:lnTo>
                <a:lnTo>
                  <a:pt x="526" y="290"/>
                </a:lnTo>
                <a:lnTo>
                  <a:pt x="526" y="289"/>
                </a:lnTo>
                <a:lnTo>
                  <a:pt x="525" y="289"/>
                </a:lnTo>
                <a:lnTo>
                  <a:pt x="525" y="289"/>
                </a:lnTo>
                <a:lnTo>
                  <a:pt x="524" y="289"/>
                </a:lnTo>
                <a:lnTo>
                  <a:pt x="524" y="289"/>
                </a:lnTo>
                <a:lnTo>
                  <a:pt x="523" y="289"/>
                </a:lnTo>
                <a:lnTo>
                  <a:pt x="522" y="289"/>
                </a:lnTo>
                <a:lnTo>
                  <a:pt x="522" y="289"/>
                </a:lnTo>
                <a:lnTo>
                  <a:pt x="522" y="289"/>
                </a:lnTo>
                <a:lnTo>
                  <a:pt x="522" y="288"/>
                </a:lnTo>
                <a:lnTo>
                  <a:pt x="521" y="288"/>
                </a:lnTo>
                <a:lnTo>
                  <a:pt x="521" y="288"/>
                </a:lnTo>
                <a:lnTo>
                  <a:pt x="521" y="288"/>
                </a:lnTo>
                <a:lnTo>
                  <a:pt x="521" y="288"/>
                </a:lnTo>
                <a:lnTo>
                  <a:pt x="521" y="287"/>
                </a:lnTo>
                <a:lnTo>
                  <a:pt x="520" y="288"/>
                </a:lnTo>
                <a:lnTo>
                  <a:pt x="520" y="288"/>
                </a:lnTo>
                <a:lnTo>
                  <a:pt x="520" y="289"/>
                </a:lnTo>
                <a:lnTo>
                  <a:pt x="520" y="290"/>
                </a:lnTo>
                <a:lnTo>
                  <a:pt x="520" y="290"/>
                </a:lnTo>
                <a:lnTo>
                  <a:pt x="520" y="291"/>
                </a:lnTo>
                <a:lnTo>
                  <a:pt x="521" y="291"/>
                </a:lnTo>
                <a:lnTo>
                  <a:pt x="521" y="291"/>
                </a:lnTo>
                <a:lnTo>
                  <a:pt x="521" y="291"/>
                </a:lnTo>
                <a:lnTo>
                  <a:pt x="521" y="292"/>
                </a:lnTo>
                <a:lnTo>
                  <a:pt x="521" y="292"/>
                </a:lnTo>
                <a:lnTo>
                  <a:pt x="521" y="293"/>
                </a:lnTo>
                <a:lnTo>
                  <a:pt x="521" y="293"/>
                </a:lnTo>
                <a:lnTo>
                  <a:pt x="521" y="293"/>
                </a:lnTo>
                <a:lnTo>
                  <a:pt x="521" y="294"/>
                </a:lnTo>
                <a:lnTo>
                  <a:pt x="521" y="294"/>
                </a:lnTo>
                <a:lnTo>
                  <a:pt x="521" y="295"/>
                </a:lnTo>
                <a:lnTo>
                  <a:pt x="520" y="295"/>
                </a:lnTo>
                <a:lnTo>
                  <a:pt x="520" y="295"/>
                </a:lnTo>
                <a:lnTo>
                  <a:pt x="520" y="296"/>
                </a:lnTo>
                <a:lnTo>
                  <a:pt x="519" y="296"/>
                </a:lnTo>
                <a:lnTo>
                  <a:pt x="519" y="296"/>
                </a:lnTo>
                <a:lnTo>
                  <a:pt x="518" y="296"/>
                </a:lnTo>
                <a:lnTo>
                  <a:pt x="518" y="296"/>
                </a:lnTo>
                <a:lnTo>
                  <a:pt x="517" y="296"/>
                </a:lnTo>
                <a:lnTo>
                  <a:pt x="517" y="296"/>
                </a:lnTo>
                <a:lnTo>
                  <a:pt x="517" y="295"/>
                </a:lnTo>
                <a:lnTo>
                  <a:pt x="517" y="295"/>
                </a:lnTo>
                <a:lnTo>
                  <a:pt x="516" y="295"/>
                </a:lnTo>
                <a:lnTo>
                  <a:pt x="516" y="296"/>
                </a:lnTo>
                <a:lnTo>
                  <a:pt x="515" y="296"/>
                </a:lnTo>
                <a:lnTo>
                  <a:pt x="514" y="296"/>
                </a:lnTo>
                <a:lnTo>
                  <a:pt x="514" y="296"/>
                </a:lnTo>
                <a:lnTo>
                  <a:pt x="514" y="295"/>
                </a:lnTo>
                <a:lnTo>
                  <a:pt x="514" y="294"/>
                </a:lnTo>
                <a:lnTo>
                  <a:pt x="515" y="294"/>
                </a:lnTo>
                <a:lnTo>
                  <a:pt x="515" y="293"/>
                </a:lnTo>
                <a:lnTo>
                  <a:pt x="515" y="292"/>
                </a:lnTo>
                <a:lnTo>
                  <a:pt x="515" y="291"/>
                </a:lnTo>
                <a:lnTo>
                  <a:pt x="515" y="291"/>
                </a:lnTo>
                <a:lnTo>
                  <a:pt x="515" y="290"/>
                </a:lnTo>
                <a:lnTo>
                  <a:pt x="515" y="290"/>
                </a:lnTo>
                <a:lnTo>
                  <a:pt x="515" y="290"/>
                </a:lnTo>
                <a:lnTo>
                  <a:pt x="515" y="289"/>
                </a:lnTo>
                <a:lnTo>
                  <a:pt x="515" y="289"/>
                </a:lnTo>
                <a:lnTo>
                  <a:pt x="514" y="289"/>
                </a:lnTo>
                <a:lnTo>
                  <a:pt x="514" y="289"/>
                </a:lnTo>
                <a:lnTo>
                  <a:pt x="514" y="288"/>
                </a:lnTo>
                <a:lnTo>
                  <a:pt x="514" y="288"/>
                </a:lnTo>
                <a:lnTo>
                  <a:pt x="514" y="288"/>
                </a:lnTo>
                <a:lnTo>
                  <a:pt x="515" y="288"/>
                </a:lnTo>
                <a:lnTo>
                  <a:pt x="515" y="287"/>
                </a:lnTo>
                <a:lnTo>
                  <a:pt x="514" y="287"/>
                </a:lnTo>
                <a:lnTo>
                  <a:pt x="514" y="287"/>
                </a:lnTo>
                <a:lnTo>
                  <a:pt x="513" y="286"/>
                </a:lnTo>
                <a:lnTo>
                  <a:pt x="513" y="286"/>
                </a:lnTo>
                <a:lnTo>
                  <a:pt x="513" y="286"/>
                </a:lnTo>
                <a:lnTo>
                  <a:pt x="512" y="285"/>
                </a:lnTo>
                <a:lnTo>
                  <a:pt x="512" y="284"/>
                </a:lnTo>
                <a:lnTo>
                  <a:pt x="513" y="284"/>
                </a:lnTo>
                <a:lnTo>
                  <a:pt x="512" y="284"/>
                </a:lnTo>
                <a:lnTo>
                  <a:pt x="512" y="283"/>
                </a:lnTo>
                <a:lnTo>
                  <a:pt x="512" y="283"/>
                </a:lnTo>
                <a:lnTo>
                  <a:pt x="511" y="283"/>
                </a:lnTo>
                <a:lnTo>
                  <a:pt x="510" y="283"/>
                </a:lnTo>
                <a:lnTo>
                  <a:pt x="510" y="283"/>
                </a:lnTo>
                <a:lnTo>
                  <a:pt x="510" y="283"/>
                </a:lnTo>
                <a:lnTo>
                  <a:pt x="509" y="282"/>
                </a:lnTo>
                <a:lnTo>
                  <a:pt x="509" y="281"/>
                </a:lnTo>
                <a:lnTo>
                  <a:pt x="509" y="282"/>
                </a:lnTo>
                <a:lnTo>
                  <a:pt x="509" y="282"/>
                </a:lnTo>
                <a:lnTo>
                  <a:pt x="508" y="282"/>
                </a:lnTo>
                <a:lnTo>
                  <a:pt x="508" y="282"/>
                </a:lnTo>
                <a:lnTo>
                  <a:pt x="507" y="282"/>
                </a:lnTo>
                <a:lnTo>
                  <a:pt x="507" y="282"/>
                </a:lnTo>
                <a:lnTo>
                  <a:pt x="507" y="282"/>
                </a:lnTo>
                <a:lnTo>
                  <a:pt x="506" y="282"/>
                </a:lnTo>
                <a:lnTo>
                  <a:pt x="506" y="282"/>
                </a:lnTo>
                <a:lnTo>
                  <a:pt x="505" y="282"/>
                </a:lnTo>
                <a:lnTo>
                  <a:pt x="505" y="282"/>
                </a:lnTo>
                <a:lnTo>
                  <a:pt x="505" y="281"/>
                </a:lnTo>
                <a:lnTo>
                  <a:pt x="505" y="281"/>
                </a:lnTo>
                <a:lnTo>
                  <a:pt x="506" y="280"/>
                </a:lnTo>
                <a:lnTo>
                  <a:pt x="506" y="280"/>
                </a:lnTo>
                <a:lnTo>
                  <a:pt x="505" y="279"/>
                </a:lnTo>
                <a:lnTo>
                  <a:pt x="505" y="279"/>
                </a:lnTo>
                <a:lnTo>
                  <a:pt x="505" y="279"/>
                </a:lnTo>
                <a:lnTo>
                  <a:pt x="504" y="279"/>
                </a:lnTo>
                <a:lnTo>
                  <a:pt x="504" y="279"/>
                </a:lnTo>
                <a:lnTo>
                  <a:pt x="503" y="279"/>
                </a:lnTo>
                <a:lnTo>
                  <a:pt x="503" y="279"/>
                </a:lnTo>
                <a:lnTo>
                  <a:pt x="503" y="280"/>
                </a:lnTo>
                <a:lnTo>
                  <a:pt x="502" y="280"/>
                </a:lnTo>
                <a:lnTo>
                  <a:pt x="501" y="280"/>
                </a:lnTo>
                <a:lnTo>
                  <a:pt x="501" y="280"/>
                </a:lnTo>
                <a:lnTo>
                  <a:pt x="500" y="280"/>
                </a:lnTo>
                <a:lnTo>
                  <a:pt x="501" y="279"/>
                </a:lnTo>
                <a:lnTo>
                  <a:pt x="501" y="279"/>
                </a:lnTo>
                <a:lnTo>
                  <a:pt x="501" y="278"/>
                </a:lnTo>
                <a:lnTo>
                  <a:pt x="500" y="278"/>
                </a:lnTo>
                <a:lnTo>
                  <a:pt x="499" y="278"/>
                </a:lnTo>
                <a:lnTo>
                  <a:pt x="499" y="278"/>
                </a:lnTo>
                <a:lnTo>
                  <a:pt x="499" y="278"/>
                </a:lnTo>
                <a:lnTo>
                  <a:pt x="498" y="278"/>
                </a:lnTo>
                <a:lnTo>
                  <a:pt x="497" y="278"/>
                </a:lnTo>
                <a:lnTo>
                  <a:pt x="497" y="278"/>
                </a:lnTo>
                <a:lnTo>
                  <a:pt x="496" y="278"/>
                </a:lnTo>
                <a:lnTo>
                  <a:pt x="495" y="278"/>
                </a:lnTo>
                <a:lnTo>
                  <a:pt x="494" y="277"/>
                </a:lnTo>
                <a:lnTo>
                  <a:pt x="493" y="277"/>
                </a:lnTo>
                <a:lnTo>
                  <a:pt x="493" y="276"/>
                </a:lnTo>
                <a:lnTo>
                  <a:pt x="493" y="277"/>
                </a:lnTo>
                <a:lnTo>
                  <a:pt x="493" y="277"/>
                </a:lnTo>
                <a:lnTo>
                  <a:pt x="493" y="278"/>
                </a:lnTo>
                <a:lnTo>
                  <a:pt x="492" y="278"/>
                </a:lnTo>
                <a:lnTo>
                  <a:pt x="492" y="279"/>
                </a:lnTo>
                <a:lnTo>
                  <a:pt x="491" y="279"/>
                </a:lnTo>
                <a:lnTo>
                  <a:pt x="491" y="279"/>
                </a:lnTo>
                <a:lnTo>
                  <a:pt x="490" y="279"/>
                </a:lnTo>
                <a:lnTo>
                  <a:pt x="490" y="279"/>
                </a:lnTo>
                <a:lnTo>
                  <a:pt x="489" y="278"/>
                </a:lnTo>
                <a:lnTo>
                  <a:pt x="488" y="279"/>
                </a:lnTo>
                <a:lnTo>
                  <a:pt x="488" y="279"/>
                </a:lnTo>
                <a:lnTo>
                  <a:pt x="488" y="278"/>
                </a:lnTo>
                <a:lnTo>
                  <a:pt x="488" y="279"/>
                </a:lnTo>
                <a:lnTo>
                  <a:pt x="488" y="279"/>
                </a:lnTo>
                <a:lnTo>
                  <a:pt x="488" y="280"/>
                </a:lnTo>
                <a:lnTo>
                  <a:pt x="487" y="280"/>
                </a:lnTo>
                <a:lnTo>
                  <a:pt x="487" y="281"/>
                </a:lnTo>
                <a:lnTo>
                  <a:pt x="486" y="281"/>
                </a:lnTo>
                <a:lnTo>
                  <a:pt x="486" y="281"/>
                </a:lnTo>
                <a:lnTo>
                  <a:pt x="485" y="281"/>
                </a:lnTo>
                <a:lnTo>
                  <a:pt x="485" y="281"/>
                </a:lnTo>
                <a:lnTo>
                  <a:pt x="485" y="282"/>
                </a:lnTo>
                <a:lnTo>
                  <a:pt x="485" y="282"/>
                </a:lnTo>
                <a:lnTo>
                  <a:pt x="486" y="283"/>
                </a:lnTo>
                <a:lnTo>
                  <a:pt x="485" y="283"/>
                </a:lnTo>
                <a:lnTo>
                  <a:pt x="484" y="283"/>
                </a:lnTo>
                <a:lnTo>
                  <a:pt x="484" y="283"/>
                </a:lnTo>
                <a:lnTo>
                  <a:pt x="483" y="283"/>
                </a:lnTo>
                <a:lnTo>
                  <a:pt x="483" y="283"/>
                </a:lnTo>
                <a:lnTo>
                  <a:pt x="483" y="284"/>
                </a:lnTo>
                <a:lnTo>
                  <a:pt x="483" y="285"/>
                </a:lnTo>
                <a:lnTo>
                  <a:pt x="483" y="285"/>
                </a:lnTo>
                <a:lnTo>
                  <a:pt x="484" y="285"/>
                </a:lnTo>
                <a:lnTo>
                  <a:pt x="484" y="286"/>
                </a:lnTo>
                <a:lnTo>
                  <a:pt x="484" y="286"/>
                </a:lnTo>
                <a:lnTo>
                  <a:pt x="485" y="286"/>
                </a:lnTo>
                <a:lnTo>
                  <a:pt x="485" y="286"/>
                </a:lnTo>
                <a:lnTo>
                  <a:pt x="486" y="286"/>
                </a:lnTo>
                <a:lnTo>
                  <a:pt x="486" y="286"/>
                </a:lnTo>
                <a:lnTo>
                  <a:pt x="487" y="287"/>
                </a:lnTo>
                <a:lnTo>
                  <a:pt x="487" y="287"/>
                </a:lnTo>
                <a:lnTo>
                  <a:pt x="488" y="287"/>
                </a:lnTo>
                <a:lnTo>
                  <a:pt x="488" y="287"/>
                </a:lnTo>
                <a:lnTo>
                  <a:pt x="488" y="288"/>
                </a:lnTo>
                <a:lnTo>
                  <a:pt x="488" y="288"/>
                </a:lnTo>
                <a:lnTo>
                  <a:pt x="489" y="288"/>
                </a:lnTo>
                <a:lnTo>
                  <a:pt x="489" y="289"/>
                </a:lnTo>
                <a:lnTo>
                  <a:pt x="488" y="289"/>
                </a:lnTo>
                <a:lnTo>
                  <a:pt x="488" y="290"/>
                </a:lnTo>
                <a:lnTo>
                  <a:pt x="488" y="290"/>
                </a:lnTo>
                <a:lnTo>
                  <a:pt x="488" y="291"/>
                </a:lnTo>
                <a:lnTo>
                  <a:pt x="488" y="291"/>
                </a:lnTo>
                <a:lnTo>
                  <a:pt x="487" y="291"/>
                </a:lnTo>
                <a:lnTo>
                  <a:pt x="487" y="291"/>
                </a:lnTo>
                <a:lnTo>
                  <a:pt x="486" y="291"/>
                </a:lnTo>
                <a:lnTo>
                  <a:pt x="486" y="292"/>
                </a:lnTo>
                <a:lnTo>
                  <a:pt x="485" y="292"/>
                </a:lnTo>
                <a:lnTo>
                  <a:pt x="485" y="292"/>
                </a:lnTo>
                <a:lnTo>
                  <a:pt x="484" y="293"/>
                </a:lnTo>
                <a:lnTo>
                  <a:pt x="484" y="293"/>
                </a:lnTo>
                <a:lnTo>
                  <a:pt x="483" y="293"/>
                </a:lnTo>
                <a:lnTo>
                  <a:pt x="483" y="293"/>
                </a:lnTo>
                <a:lnTo>
                  <a:pt x="482" y="294"/>
                </a:lnTo>
                <a:lnTo>
                  <a:pt x="482" y="294"/>
                </a:lnTo>
                <a:lnTo>
                  <a:pt x="482" y="295"/>
                </a:lnTo>
                <a:lnTo>
                  <a:pt x="481" y="295"/>
                </a:lnTo>
                <a:lnTo>
                  <a:pt x="482" y="295"/>
                </a:lnTo>
                <a:lnTo>
                  <a:pt x="481" y="296"/>
                </a:lnTo>
                <a:lnTo>
                  <a:pt x="481" y="296"/>
                </a:lnTo>
                <a:lnTo>
                  <a:pt x="481" y="297"/>
                </a:lnTo>
                <a:lnTo>
                  <a:pt x="481" y="298"/>
                </a:lnTo>
                <a:lnTo>
                  <a:pt x="481" y="298"/>
                </a:lnTo>
                <a:lnTo>
                  <a:pt x="480" y="299"/>
                </a:lnTo>
                <a:lnTo>
                  <a:pt x="480" y="299"/>
                </a:lnTo>
                <a:lnTo>
                  <a:pt x="479" y="299"/>
                </a:lnTo>
                <a:lnTo>
                  <a:pt x="479" y="299"/>
                </a:lnTo>
                <a:lnTo>
                  <a:pt x="478" y="299"/>
                </a:lnTo>
                <a:lnTo>
                  <a:pt x="478" y="299"/>
                </a:lnTo>
                <a:lnTo>
                  <a:pt x="478" y="299"/>
                </a:lnTo>
                <a:lnTo>
                  <a:pt x="478" y="299"/>
                </a:lnTo>
                <a:lnTo>
                  <a:pt x="478" y="299"/>
                </a:lnTo>
                <a:lnTo>
                  <a:pt x="478" y="300"/>
                </a:lnTo>
                <a:lnTo>
                  <a:pt x="478" y="300"/>
                </a:lnTo>
                <a:lnTo>
                  <a:pt x="478" y="301"/>
                </a:lnTo>
                <a:lnTo>
                  <a:pt x="479" y="301"/>
                </a:lnTo>
                <a:lnTo>
                  <a:pt x="479" y="302"/>
                </a:lnTo>
                <a:lnTo>
                  <a:pt x="479" y="303"/>
                </a:lnTo>
                <a:lnTo>
                  <a:pt x="479" y="304"/>
                </a:lnTo>
                <a:lnTo>
                  <a:pt x="478" y="304"/>
                </a:lnTo>
                <a:lnTo>
                  <a:pt x="478" y="304"/>
                </a:lnTo>
                <a:lnTo>
                  <a:pt x="477" y="304"/>
                </a:lnTo>
                <a:lnTo>
                  <a:pt x="477" y="304"/>
                </a:lnTo>
                <a:lnTo>
                  <a:pt x="477" y="305"/>
                </a:lnTo>
                <a:lnTo>
                  <a:pt x="476" y="305"/>
                </a:lnTo>
                <a:lnTo>
                  <a:pt x="476" y="304"/>
                </a:lnTo>
                <a:lnTo>
                  <a:pt x="475" y="304"/>
                </a:lnTo>
                <a:lnTo>
                  <a:pt x="476" y="304"/>
                </a:lnTo>
                <a:lnTo>
                  <a:pt x="475" y="305"/>
                </a:lnTo>
                <a:lnTo>
                  <a:pt x="475" y="305"/>
                </a:lnTo>
                <a:lnTo>
                  <a:pt x="475" y="306"/>
                </a:lnTo>
                <a:lnTo>
                  <a:pt x="475" y="306"/>
                </a:lnTo>
                <a:lnTo>
                  <a:pt x="475" y="307"/>
                </a:lnTo>
                <a:lnTo>
                  <a:pt x="476" y="308"/>
                </a:lnTo>
                <a:lnTo>
                  <a:pt x="476" y="308"/>
                </a:lnTo>
                <a:lnTo>
                  <a:pt x="475" y="309"/>
                </a:lnTo>
                <a:lnTo>
                  <a:pt x="474" y="309"/>
                </a:lnTo>
                <a:lnTo>
                  <a:pt x="474" y="309"/>
                </a:lnTo>
                <a:lnTo>
                  <a:pt x="474" y="310"/>
                </a:lnTo>
                <a:lnTo>
                  <a:pt x="474" y="310"/>
                </a:lnTo>
                <a:lnTo>
                  <a:pt x="473" y="311"/>
                </a:lnTo>
                <a:lnTo>
                  <a:pt x="473" y="311"/>
                </a:lnTo>
                <a:lnTo>
                  <a:pt x="473" y="311"/>
                </a:lnTo>
                <a:lnTo>
                  <a:pt x="472" y="311"/>
                </a:lnTo>
                <a:lnTo>
                  <a:pt x="472" y="311"/>
                </a:lnTo>
                <a:lnTo>
                  <a:pt x="471" y="311"/>
                </a:lnTo>
                <a:lnTo>
                  <a:pt x="471" y="311"/>
                </a:lnTo>
                <a:lnTo>
                  <a:pt x="470" y="311"/>
                </a:lnTo>
                <a:lnTo>
                  <a:pt x="470" y="311"/>
                </a:lnTo>
                <a:lnTo>
                  <a:pt x="470" y="312"/>
                </a:lnTo>
                <a:lnTo>
                  <a:pt x="469" y="312"/>
                </a:lnTo>
                <a:lnTo>
                  <a:pt x="469" y="312"/>
                </a:lnTo>
                <a:lnTo>
                  <a:pt x="469" y="313"/>
                </a:lnTo>
                <a:lnTo>
                  <a:pt x="469" y="313"/>
                </a:lnTo>
                <a:lnTo>
                  <a:pt x="468" y="314"/>
                </a:lnTo>
                <a:lnTo>
                  <a:pt x="468" y="314"/>
                </a:lnTo>
                <a:lnTo>
                  <a:pt x="467" y="314"/>
                </a:lnTo>
                <a:lnTo>
                  <a:pt x="467" y="314"/>
                </a:lnTo>
                <a:lnTo>
                  <a:pt x="467" y="314"/>
                </a:lnTo>
                <a:lnTo>
                  <a:pt x="467" y="313"/>
                </a:lnTo>
                <a:lnTo>
                  <a:pt x="466" y="314"/>
                </a:lnTo>
                <a:lnTo>
                  <a:pt x="466" y="314"/>
                </a:lnTo>
                <a:lnTo>
                  <a:pt x="465" y="314"/>
                </a:lnTo>
                <a:lnTo>
                  <a:pt x="465" y="314"/>
                </a:lnTo>
                <a:lnTo>
                  <a:pt x="464" y="314"/>
                </a:lnTo>
                <a:lnTo>
                  <a:pt x="464" y="314"/>
                </a:lnTo>
                <a:lnTo>
                  <a:pt x="463" y="314"/>
                </a:lnTo>
                <a:lnTo>
                  <a:pt x="463" y="315"/>
                </a:lnTo>
                <a:lnTo>
                  <a:pt x="463" y="315"/>
                </a:lnTo>
                <a:lnTo>
                  <a:pt x="463" y="316"/>
                </a:lnTo>
                <a:lnTo>
                  <a:pt x="464" y="316"/>
                </a:lnTo>
                <a:lnTo>
                  <a:pt x="464" y="317"/>
                </a:lnTo>
                <a:lnTo>
                  <a:pt x="464" y="317"/>
                </a:lnTo>
                <a:lnTo>
                  <a:pt x="464" y="318"/>
                </a:lnTo>
                <a:lnTo>
                  <a:pt x="464" y="318"/>
                </a:lnTo>
                <a:lnTo>
                  <a:pt x="464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20"/>
                </a:lnTo>
                <a:lnTo>
                  <a:pt x="463" y="320"/>
                </a:lnTo>
                <a:lnTo>
                  <a:pt x="463" y="320"/>
                </a:lnTo>
                <a:lnTo>
                  <a:pt x="462" y="320"/>
                </a:lnTo>
                <a:lnTo>
                  <a:pt x="461" y="320"/>
                </a:lnTo>
                <a:lnTo>
                  <a:pt x="460" y="320"/>
                </a:lnTo>
                <a:lnTo>
                  <a:pt x="460" y="320"/>
                </a:lnTo>
                <a:lnTo>
                  <a:pt x="459" y="320"/>
                </a:lnTo>
                <a:lnTo>
                  <a:pt x="459" y="321"/>
                </a:lnTo>
                <a:lnTo>
                  <a:pt x="459" y="321"/>
                </a:lnTo>
                <a:lnTo>
                  <a:pt x="458" y="321"/>
                </a:lnTo>
                <a:lnTo>
                  <a:pt x="457" y="321"/>
                </a:lnTo>
                <a:lnTo>
                  <a:pt x="457" y="321"/>
                </a:lnTo>
                <a:lnTo>
                  <a:pt x="456" y="321"/>
                </a:lnTo>
                <a:lnTo>
                  <a:pt x="455" y="321"/>
                </a:lnTo>
                <a:lnTo>
                  <a:pt x="455" y="321"/>
                </a:lnTo>
                <a:lnTo>
                  <a:pt x="455" y="321"/>
                </a:lnTo>
                <a:lnTo>
                  <a:pt x="454" y="321"/>
                </a:lnTo>
                <a:lnTo>
                  <a:pt x="454" y="321"/>
                </a:lnTo>
                <a:lnTo>
                  <a:pt x="453" y="321"/>
                </a:lnTo>
                <a:lnTo>
                  <a:pt x="454" y="322"/>
                </a:lnTo>
                <a:lnTo>
                  <a:pt x="454" y="322"/>
                </a:lnTo>
                <a:lnTo>
                  <a:pt x="454" y="323"/>
                </a:lnTo>
                <a:lnTo>
                  <a:pt x="454" y="323"/>
                </a:lnTo>
                <a:lnTo>
                  <a:pt x="454" y="324"/>
                </a:lnTo>
                <a:lnTo>
                  <a:pt x="454" y="324"/>
                </a:lnTo>
                <a:lnTo>
                  <a:pt x="454" y="325"/>
                </a:lnTo>
                <a:lnTo>
                  <a:pt x="453" y="325"/>
                </a:lnTo>
                <a:lnTo>
                  <a:pt x="453" y="325"/>
                </a:lnTo>
                <a:lnTo>
                  <a:pt x="453" y="326"/>
                </a:lnTo>
                <a:lnTo>
                  <a:pt x="452" y="326"/>
                </a:lnTo>
                <a:lnTo>
                  <a:pt x="452" y="326"/>
                </a:lnTo>
                <a:lnTo>
                  <a:pt x="451" y="326"/>
                </a:lnTo>
                <a:lnTo>
                  <a:pt x="451" y="325"/>
                </a:lnTo>
                <a:lnTo>
                  <a:pt x="451" y="325"/>
                </a:lnTo>
                <a:lnTo>
                  <a:pt x="451" y="326"/>
                </a:lnTo>
                <a:lnTo>
                  <a:pt x="451" y="326"/>
                </a:lnTo>
                <a:lnTo>
                  <a:pt x="451" y="327"/>
                </a:lnTo>
                <a:lnTo>
                  <a:pt x="451" y="327"/>
                </a:lnTo>
                <a:lnTo>
                  <a:pt x="450" y="328"/>
                </a:lnTo>
                <a:lnTo>
                  <a:pt x="450" y="328"/>
                </a:lnTo>
                <a:lnTo>
                  <a:pt x="450" y="329"/>
                </a:lnTo>
                <a:lnTo>
                  <a:pt x="449" y="329"/>
                </a:lnTo>
                <a:lnTo>
                  <a:pt x="449" y="329"/>
                </a:lnTo>
                <a:lnTo>
                  <a:pt x="448" y="329"/>
                </a:lnTo>
                <a:lnTo>
                  <a:pt x="448" y="330"/>
                </a:lnTo>
                <a:lnTo>
                  <a:pt x="448" y="330"/>
                </a:lnTo>
                <a:lnTo>
                  <a:pt x="448" y="331"/>
                </a:lnTo>
                <a:lnTo>
                  <a:pt x="447" y="331"/>
                </a:lnTo>
                <a:lnTo>
                  <a:pt x="447" y="332"/>
                </a:lnTo>
                <a:lnTo>
                  <a:pt x="447" y="332"/>
                </a:lnTo>
                <a:lnTo>
                  <a:pt x="446" y="332"/>
                </a:lnTo>
                <a:lnTo>
                  <a:pt x="446" y="331"/>
                </a:lnTo>
                <a:lnTo>
                  <a:pt x="446" y="332"/>
                </a:lnTo>
                <a:lnTo>
                  <a:pt x="446" y="332"/>
                </a:lnTo>
                <a:lnTo>
                  <a:pt x="446" y="333"/>
                </a:lnTo>
                <a:lnTo>
                  <a:pt x="446" y="333"/>
                </a:lnTo>
                <a:lnTo>
                  <a:pt x="445" y="334"/>
                </a:lnTo>
                <a:lnTo>
                  <a:pt x="444" y="335"/>
                </a:lnTo>
                <a:lnTo>
                  <a:pt x="445" y="335"/>
                </a:lnTo>
                <a:lnTo>
                  <a:pt x="445" y="336"/>
                </a:lnTo>
                <a:lnTo>
                  <a:pt x="445" y="336"/>
                </a:lnTo>
                <a:lnTo>
                  <a:pt x="445" y="337"/>
                </a:lnTo>
                <a:lnTo>
                  <a:pt x="445" y="337"/>
                </a:lnTo>
                <a:lnTo>
                  <a:pt x="444" y="337"/>
                </a:lnTo>
                <a:lnTo>
                  <a:pt x="443" y="337"/>
                </a:lnTo>
                <a:lnTo>
                  <a:pt x="443" y="336"/>
                </a:lnTo>
                <a:lnTo>
                  <a:pt x="442" y="336"/>
                </a:lnTo>
                <a:lnTo>
                  <a:pt x="442" y="335"/>
                </a:lnTo>
                <a:lnTo>
                  <a:pt x="442" y="335"/>
                </a:lnTo>
                <a:lnTo>
                  <a:pt x="442" y="336"/>
                </a:lnTo>
                <a:lnTo>
                  <a:pt x="441" y="336"/>
                </a:lnTo>
                <a:lnTo>
                  <a:pt x="441" y="336"/>
                </a:lnTo>
                <a:lnTo>
                  <a:pt x="440" y="337"/>
                </a:lnTo>
                <a:lnTo>
                  <a:pt x="440" y="337"/>
                </a:lnTo>
                <a:lnTo>
                  <a:pt x="439" y="337"/>
                </a:lnTo>
                <a:lnTo>
                  <a:pt x="439" y="337"/>
                </a:lnTo>
                <a:lnTo>
                  <a:pt x="438" y="337"/>
                </a:lnTo>
                <a:lnTo>
                  <a:pt x="438" y="337"/>
                </a:lnTo>
                <a:lnTo>
                  <a:pt x="438" y="337"/>
                </a:lnTo>
                <a:lnTo>
                  <a:pt x="437" y="337"/>
                </a:lnTo>
                <a:lnTo>
                  <a:pt x="437" y="337"/>
                </a:lnTo>
                <a:lnTo>
                  <a:pt x="436" y="337"/>
                </a:lnTo>
                <a:lnTo>
                  <a:pt x="436" y="338"/>
                </a:lnTo>
                <a:lnTo>
                  <a:pt x="436" y="338"/>
                </a:lnTo>
                <a:lnTo>
                  <a:pt x="436" y="338"/>
                </a:lnTo>
                <a:lnTo>
                  <a:pt x="436" y="339"/>
                </a:lnTo>
                <a:lnTo>
                  <a:pt x="436" y="339"/>
                </a:lnTo>
                <a:lnTo>
                  <a:pt x="436" y="341"/>
                </a:lnTo>
                <a:lnTo>
                  <a:pt x="435" y="341"/>
                </a:lnTo>
                <a:lnTo>
                  <a:pt x="435" y="342"/>
                </a:lnTo>
                <a:lnTo>
                  <a:pt x="435" y="343"/>
                </a:lnTo>
                <a:lnTo>
                  <a:pt x="434" y="343"/>
                </a:lnTo>
                <a:lnTo>
                  <a:pt x="434" y="343"/>
                </a:lnTo>
                <a:lnTo>
                  <a:pt x="434" y="344"/>
                </a:lnTo>
                <a:lnTo>
                  <a:pt x="434" y="345"/>
                </a:lnTo>
                <a:lnTo>
                  <a:pt x="434" y="345"/>
                </a:lnTo>
                <a:lnTo>
                  <a:pt x="434" y="346"/>
                </a:lnTo>
                <a:lnTo>
                  <a:pt x="433" y="346"/>
                </a:lnTo>
                <a:lnTo>
                  <a:pt x="433" y="346"/>
                </a:lnTo>
                <a:lnTo>
                  <a:pt x="433" y="347"/>
                </a:lnTo>
                <a:lnTo>
                  <a:pt x="433" y="347"/>
                </a:lnTo>
                <a:lnTo>
                  <a:pt x="433" y="348"/>
                </a:lnTo>
                <a:lnTo>
                  <a:pt x="433" y="349"/>
                </a:lnTo>
                <a:lnTo>
                  <a:pt x="432" y="349"/>
                </a:lnTo>
                <a:lnTo>
                  <a:pt x="432" y="349"/>
                </a:lnTo>
                <a:lnTo>
                  <a:pt x="432" y="350"/>
                </a:lnTo>
                <a:lnTo>
                  <a:pt x="432" y="351"/>
                </a:lnTo>
                <a:lnTo>
                  <a:pt x="432" y="352"/>
                </a:lnTo>
                <a:lnTo>
                  <a:pt x="432" y="352"/>
                </a:lnTo>
                <a:lnTo>
                  <a:pt x="432" y="353"/>
                </a:lnTo>
                <a:lnTo>
                  <a:pt x="432" y="353"/>
                </a:lnTo>
                <a:lnTo>
                  <a:pt x="432" y="353"/>
                </a:lnTo>
                <a:lnTo>
                  <a:pt x="432" y="353"/>
                </a:lnTo>
                <a:lnTo>
                  <a:pt x="431" y="354"/>
                </a:lnTo>
                <a:lnTo>
                  <a:pt x="431" y="354"/>
                </a:lnTo>
                <a:lnTo>
                  <a:pt x="431" y="355"/>
                </a:lnTo>
                <a:lnTo>
                  <a:pt x="430" y="354"/>
                </a:lnTo>
                <a:lnTo>
                  <a:pt x="430" y="354"/>
                </a:lnTo>
                <a:lnTo>
                  <a:pt x="429" y="354"/>
                </a:lnTo>
                <a:lnTo>
                  <a:pt x="428" y="354"/>
                </a:lnTo>
                <a:lnTo>
                  <a:pt x="428" y="353"/>
                </a:lnTo>
                <a:lnTo>
                  <a:pt x="428" y="353"/>
                </a:lnTo>
                <a:lnTo>
                  <a:pt x="428" y="353"/>
                </a:lnTo>
                <a:lnTo>
                  <a:pt x="427" y="353"/>
                </a:lnTo>
                <a:lnTo>
                  <a:pt x="427" y="352"/>
                </a:lnTo>
                <a:lnTo>
                  <a:pt x="427" y="352"/>
                </a:lnTo>
                <a:lnTo>
                  <a:pt x="426" y="351"/>
                </a:lnTo>
                <a:lnTo>
                  <a:pt x="426" y="350"/>
                </a:lnTo>
                <a:lnTo>
                  <a:pt x="426" y="350"/>
                </a:lnTo>
                <a:lnTo>
                  <a:pt x="426" y="350"/>
                </a:lnTo>
                <a:lnTo>
                  <a:pt x="425" y="350"/>
                </a:lnTo>
                <a:lnTo>
                  <a:pt x="424" y="350"/>
                </a:lnTo>
                <a:lnTo>
                  <a:pt x="424" y="350"/>
                </a:lnTo>
                <a:lnTo>
                  <a:pt x="423" y="350"/>
                </a:lnTo>
                <a:lnTo>
                  <a:pt x="422" y="350"/>
                </a:lnTo>
                <a:lnTo>
                  <a:pt x="422" y="350"/>
                </a:lnTo>
                <a:lnTo>
                  <a:pt x="421" y="350"/>
                </a:lnTo>
                <a:lnTo>
                  <a:pt x="421" y="350"/>
                </a:lnTo>
                <a:lnTo>
                  <a:pt x="420" y="349"/>
                </a:lnTo>
                <a:lnTo>
                  <a:pt x="420" y="350"/>
                </a:lnTo>
                <a:lnTo>
                  <a:pt x="420" y="350"/>
                </a:lnTo>
                <a:lnTo>
                  <a:pt x="421" y="351"/>
                </a:lnTo>
                <a:lnTo>
                  <a:pt x="421" y="352"/>
                </a:lnTo>
                <a:lnTo>
                  <a:pt x="421" y="352"/>
                </a:lnTo>
                <a:lnTo>
                  <a:pt x="421" y="353"/>
                </a:lnTo>
                <a:lnTo>
                  <a:pt x="421" y="353"/>
                </a:lnTo>
                <a:lnTo>
                  <a:pt x="421" y="353"/>
                </a:lnTo>
                <a:lnTo>
                  <a:pt x="421" y="353"/>
                </a:lnTo>
                <a:lnTo>
                  <a:pt x="421" y="354"/>
                </a:lnTo>
                <a:lnTo>
                  <a:pt x="421" y="354"/>
                </a:lnTo>
                <a:lnTo>
                  <a:pt x="420" y="354"/>
                </a:lnTo>
                <a:lnTo>
                  <a:pt x="420" y="355"/>
                </a:lnTo>
                <a:lnTo>
                  <a:pt x="420" y="356"/>
                </a:lnTo>
                <a:lnTo>
                  <a:pt x="420" y="356"/>
                </a:lnTo>
                <a:lnTo>
                  <a:pt x="419" y="358"/>
                </a:lnTo>
                <a:lnTo>
                  <a:pt x="419" y="358"/>
                </a:lnTo>
                <a:lnTo>
                  <a:pt x="419" y="358"/>
                </a:lnTo>
                <a:lnTo>
                  <a:pt x="419" y="359"/>
                </a:lnTo>
                <a:lnTo>
                  <a:pt x="419" y="359"/>
                </a:lnTo>
                <a:lnTo>
                  <a:pt x="419" y="360"/>
                </a:lnTo>
                <a:lnTo>
                  <a:pt x="419" y="360"/>
                </a:lnTo>
                <a:lnTo>
                  <a:pt x="420" y="360"/>
                </a:lnTo>
                <a:lnTo>
                  <a:pt x="421" y="361"/>
                </a:lnTo>
                <a:lnTo>
                  <a:pt x="421" y="361"/>
                </a:lnTo>
                <a:lnTo>
                  <a:pt x="421" y="361"/>
                </a:lnTo>
                <a:lnTo>
                  <a:pt x="422" y="361"/>
                </a:lnTo>
                <a:lnTo>
                  <a:pt x="422" y="361"/>
                </a:lnTo>
                <a:lnTo>
                  <a:pt x="422" y="362"/>
                </a:lnTo>
                <a:lnTo>
                  <a:pt x="422" y="362"/>
                </a:lnTo>
                <a:lnTo>
                  <a:pt x="422" y="363"/>
                </a:lnTo>
                <a:lnTo>
                  <a:pt x="422" y="364"/>
                </a:lnTo>
                <a:lnTo>
                  <a:pt x="422" y="366"/>
                </a:lnTo>
                <a:lnTo>
                  <a:pt x="421" y="366"/>
                </a:lnTo>
                <a:lnTo>
                  <a:pt x="421" y="367"/>
                </a:lnTo>
                <a:lnTo>
                  <a:pt x="420" y="368"/>
                </a:lnTo>
                <a:lnTo>
                  <a:pt x="419" y="368"/>
                </a:lnTo>
                <a:lnTo>
                  <a:pt x="420" y="368"/>
                </a:lnTo>
                <a:lnTo>
                  <a:pt x="420" y="370"/>
                </a:lnTo>
                <a:lnTo>
                  <a:pt x="420" y="372"/>
                </a:lnTo>
                <a:lnTo>
                  <a:pt x="420" y="374"/>
                </a:lnTo>
                <a:lnTo>
                  <a:pt x="421" y="375"/>
                </a:lnTo>
                <a:lnTo>
                  <a:pt x="422" y="376"/>
                </a:lnTo>
                <a:lnTo>
                  <a:pt x="422" y="376"/>
                </a:lnTo>
                <a:lnTo>
                  <a:pt x="422" y="378"/>
                </a:lnTo>
                <a:lnTo>
                  <a:pt x="422" y="378"/>
                </a:lnTo>
                <a:lnTo>
                  <a:pt x="422" y="378"/>
                </a:lnTo>
                <a:lnTo>
                  <a:pt x="423" y="378"/>
                </a:lnTo>
                <a:lnTo>
                  <a:pt x="423" y="379"/>
                </a:lnTo>
                <a:lnTo>
                  <a:pt x="424" y="379"/>
                </a:lnTo>
                <a:lnTo>
                  <a:pt x="424" y="379"/>
                </a:lnTo>
                <a:lnTo>
                  <a:pt x="424" y="379"/>
                </a:lnTo>
                <a:lnTo>
                  <a:pt x="425" y="379"/>
                </a:lnTo>
                <a:lnTo>
                  <a:pt x="425" y="379"/>
                </a:lnTo>
                <a:lnTo>
                  <a:pt x="426" y="380"/>
                </a:lnTo>
                <a:lnTo>
                  <a:pt x="427" y="380"/>
                </a:lnTo>
                <a:lnTo>
                  <a:pt x="428" y="380"/>
                </a:lnTo>
                <a:lnTo>
                  <a:pt x="429" y="380"/>
                </a:lnTo>
                <a:lnTo>
                  <a:pt x="429" y="380"/>
                </a:lnTo>
                <a:lnTo>
                  <a:pt x="430" y="380"/>
                </a:lnTo>
                <a:lnTo>
                  <a:pt x="431" y="380"/>
                </a:lnTo>
                <a:lnTo>
                  <a:pt x="431" y="380"/>
                </a:lnTo>
                <a:lnTo>
                  <a:pt x="432" y="380"/>
                </a:lnTo>
                <a:lnTo>
                  <a:pt x="432" y="380"/>
                </a:lnTo>
                <a:lnTo>
                  <a:pt x="433" y="381"/>
                </a:lnTo>
                <a:lnTo>
                  <a:pt x="433" y="381"/>
                </a:lnTo>
                <a:lnTo>
                  <a:pt x="433" y="382"/>
                </a:lnTo>
                <a:lnTo>
                  <a:pt x="433" y="382"/>
                </a:lnTo>
                <a:lnTo>
                  <a:pt x="434" y="382"/>
                </a:lnTo>
                <a:lnTo>
                  <a:pt x="434" y="382"/>
                </a:lnTo>
                <a:lnTo>
                  <a:pt x="434" y="382"/>
                </a:lnTo>
                <a:lnTo>
                  <a:pt x="435" y="382"/>
                </a:lnTo>
                <a:lnTo>
                  <a:pt x="435" y="382"/>
                </a:lnTo>
                <a:lnTo>
                  <a:pt x="436" y="382"/>
                </a:lnTo>
                <a:lnTo>
                  <a:pt x="436" y="382"/>
                </a:lnTo>
                <a:lnTo>
                  <a:pt x="437" y="382"/>
                </a:lnTo>
                <a:lnTo>
                  <a:pt x="437" y="382"/>
                </a:lnTo>
                <a:lnTo>
                  <a:pt x="438" y="383"/>
                </a:lnTo>
                <a:lnTo>
                  <a:pt x="438" y="383"/>
                </a:lnTo>
                <a:lnTo>
                  <a:pt x="438" y="384"/>
                </a:lnTo>
                <a:lnTo>
                  <a:pt x="439" y="384"/>
                </a:lnTo>
                <a:lnTo>
                  <a:pt x="440" y="385"/>
                </a:lnTo>
                <a:lnTo>
                  <a:pt x="440" y="385"/>
                </a:lnTo>
                <a:lnTo>
                  <a:pt x="441" y="386"/>
                </a:lnTo>
                <a:lnTo>
                  <a:pt x="441" y="386"/>
                </a:lnTo>
                <a:lnTo>
                  <a:pt x="442" y="387"/>
                </a:lnTo>
                <a:lnTo>
                  <a:pt x="442" y="387"/>
                </a:lnTo>
                <a:lnTo>
                  <a:pt x="442" y="387"/>
                </a:lnTo>
                <a:lnTo>
                  <a:pt x="442" y="388"/>
                </a:lnTo>
                <a:lnTo>
                  <a:pt x="443" y="388"/>
                </a:lnTo>
                <a:lnTo>
                  <a:pt x="443" y="388"/>
                </a:lnTo>
                <a:lnTo>
                  <a:pt x="444" y="389"/>
                </a:lnTo>
                <a:lnTo>
                  <a:pt x="444" y="389"/>
                </a:lnTo>
                <a:lnTo>
                  <a:pt x="444" y="390"/>
                </a:lnTo>
                <a:lnTo>
                  <a:pt x="445" y="390"/>
                </a:lnTo>
                <a:lnTo>
                  <a:pt x="445" y="391"/>
                </a:lnTo>
                <a:lnTo>
                  <a:pt x="446" y="391"/>
                </a:lnTo>
                <a:lnTo>
                  <a:pt x="446" y="391"/>
                </a:lnTo>
                <a:lnTo>
                  <a:pt x="446" y="391"/>
                </a:lnTo>
                <a:lnTo>
                  <a:pt x="447" y="391"/>
                </a:lnTo>
                <a:lnTo>
                  <a:pt x="447" y="391"/>
                </a:lnTo>
                <a:lnTo>
                  <a:pt x="447" y="392"/>
                </a:lnTo>
                <a:lnTo>
                  <a:pt x="447" y="393"/>
                </a:lnTo>
                <a:lnTo>
                  <a:pt x="447" y="393"/>
                </a:lnTo>
                <a:lnTo>
                  <a:pt x="447" y="393"/>
                </a:lnTo>
                <a:lnTo>
                  <a:pt x="448" y="394"/>
                </a:lnTo>
                <a:lnTo>
                  <a:pt x="449" y="394"/>
                </a:lnTo>
                <a:lnTo>
                  <a:pt x="449" y="394"/>
                </a:lnTo>
                <a:lnTo>
                  <a:pt x="450" y="394"/>
                </a:lnTo>
                <a:lnTo>
                  <a:pt x="451" y="395"/>
                </a:lnTo>
                <a:lnTo>
                  <a:pt x="451" y="395"/>
                </a:lnTo>
                <a:lnTo>
                  <a:pt x="451" y="396"/>
                </a:lnTo>
                <a:lnTo>
                  <a:pt x="450" y="396"/>
                </a:lnTo>
                <a:lnTo>
                  <a:pt x="450" y="396"/>
                </a:lnTo>
                <a:lnTo>
                  <a:pt x="451" y="396"/>
                </a:lnTo>
                <a:lnTo>
                  <a:pt x="451" y="396"/>
                </a:lnTo>
                <a:lnTo>
                  <a:pt x="451" y="397"/>
                </a:lnTo>
                <a:lnTo>
                  <a:pt x="452" y="398"/>
                </a:lnTo>
                <a:lnTo>
                  <a:pt x="452" y="398"/>
                </a:lnTo>
                <a:lnTo>
                  <a:pt x="452" y="399"/>
                </a:lnTo>
                <a:lnTo>
                  <a:pt x="452" y="399"/>
                </a:lnTo>
                <a:lnTo>
                  <a:pt x="452" y="400"/>
                </a:lnTo>
                <a:lnTo>
                  <a:pt x="452" y="401"/>
                </a:lnTo>
                <a:lnTo>
                  <a:pt x="452" y="402"/>
                </a:lnTo>
                <a:lnTo>
                  <a:pt x="452" y="402"/>
                </a:lnTo>
                <a:lnTo>
                  <a:pt x="452" y="403"/>
                </a:lnTo>
                <a:lnTo>
                  <a:pt x="453" y="403"/>
                </a:lnTo>
                <a:lnTo>
                  <a:pt x="454" y="403"/>
                </a:lnTo>
                <a:lnTo>
                  <a:pt x="454" y="403"/>
                </a:lnTo>
                <a:lnTo>
                  <a:pt x="454" y="404"/>
                </a:lnTo>
                <a:lnTo>
                  <a:pt x="454" y="404"/>
                </a:lnTo>
                <a:lnTo>
                  <a:pt x="454" y="405"/>
                </a:lnTo>
                <a:lnTo>
                  <a:pt x="455" y="406"/>
                </a:lnTo>
                <a:lnTo>
                  <a:pt x="455" y="406"/>
                </a:lnTo>
                <a:lnTo>
                  <a:pt x="455" y="407"/>
                </a:lnTo>
                <a:lnTo>
                  <a:pt x="454" y="407"/>
                </a:lnTo>
                <a:lnTo>
                  <a:pt x="455" y="407"/>
                </a:lnTo>
                <a:lnTo>
                  <a:pt x="455" y="408"/>
                </a:lnTo>
                <a:lnTo>
                  <a:pt x="455" y="408"/>
                </a:lnTo>
                <a:lnTo>
                  <a:pt x="454" y="408"/>
                </a:lnTo>
                <a:lnTo>
                  <a:pt x="454" y="408"/>
                </a:lnTo>
                <a:lnTo>
                  <a:pt x="454" y="408"/>
                </a:lnTo>
                <a:lnTo>
                  <a:pt x="453" y="409"/>
                </a:lnTo>
                <a:lnTo>
                  <a:pt x="453" y="409"/>
                </a:lnTo>
                <a:lnTo>
                  <a:pt x="452" y="409"/>
                </a:lnTo>
                <a:lnTo>
                  <a:pt x="452" y="409"/>
                </a:lnTo>
                <a:lnTo>
                  <a:pt x="451" y="409"/>
                </a:lnTo>
                <a:lnTo>
                  <a:pt x="451" y="409"/>
                </a:lnTo>
                <a:lnTo>
                  <a:pt x="451" y="410"/>
                </a:lnTo>
                <a:lnTo>
                  <a:pt x="450" y="410"/>
                </a:lnTo>
                <a:lnTo>
                  <a:pt x="450" y="410"/>
                </a:lnTo>
                <a:lnTo>
                  <a:pt x="449" y="410"/>
                </a:lnTo>
                <a:lnTo>
                  <a:pt x="449" y="411"/>
                </a:lnTo>
                <a:lnTo>
                  <a:pt x="448" y="411"/>
                </a:lnTo>
                <a:lnTo>
                  <a:pt x="448" y="411"/>
                </a:lnTo>
                <a:lnTo>
                  <a:pt x="447" y="411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6" y="412"/>
                </a:lnTo>
                <a:lnTo>
                  <a:pt x="446" y="412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5" y="411"/>
                </a:lnTo>
                <a:lnTo>
                  <a:pt x="445" y="410"/>
                </a:lnTo>
                <a:lnTo>
                  <a:pt x="445" y="410"/>
                </a:lnTo>
                <a:lnTo>
                  <a:pt x="444" y="410"/>
                </a:lnTo>
                <a:lnTo>
                  <a:pt x="444" y="410"/>
                </a:lnTo>
                <a:lnTo>
                  <a:pt x="443" y="410"/>
                </a:lnTo>
                <a:lnTo>
                  <a:pt x="443" y="410"/>
                </a:lnTo>
                <a:lnTo>
                  <a:pt x="442" y="410"/>
                </a:lnTo>
                <a:lnTo>
                  <a:pt x="442" y="411"/>
                </a:lnTo>
                <a:lnTo>
                  <a:pt x="442" y="411"/>
                </a:lnTo>
                <a:lnTo>
                  <a:pt x="442" y="412"/>
                </a:lnTo>
                <a:lnTo>
                  <a:pt x="442" y="412"/>
                </a:lnTo>
                <a:lnTo>
                  <a:pt x="441" y="412"/>
                </a:lnTo>
                <a:lnTo>
                  <a:pt x="441" y="413"/>
                </a:lnTo>
                <a:lnTo>
                  <a:pt x="440" y="413"/>
                </a:lnTo>
                <a:lnTo>
                  <a:pt x="440" y="414"/>
                </a:lnTo>
                <a:lnTo>
                  <a:pt x="440" y="414"/>
                </a:lnTo>
                <a:lnTo>
                  <a:pt x="439" y="414"/>
                </a:lnTo>
                <a:lnTo>
                  <a:pt x="439" y="414"/>
                </a:lnTo>
                <a:lnTo>
                  <a:pt x="438" y="415"/>
                </a:lnTo>
                <a:lnTo>
                  <a:pt x="438" y="415"/>
                </a:lnTo>
                <a:lnTo>
                  <a:pt x="438" y="415"/>
                </a:lnTo>
                <a:lnTo>
                  <a:pt x="438" y="416"/>
                </a:lnTo>
                <a:lnTo>
                  <a:pt x="438" y="416"/>
                </a:lnTo>
                <a:lnTo>
                  <a:pt x="438" y="416"/>
                </a:lnTo>
                <a:lnTo>
                  <a:pt x="438" y="417"/>
                </a:lnTo>
                <a:lnTo>
                  <a:pt x="438" y="417"/>
                </a:lnTo>
                <a:lnTo>
                  <a:pt x="437" y="417"/>
                </a:lnTo>
                <a:lnTo>
                  <a:pt x="437" y="418"/>
                </a:lnTo>
                <a:lnTo>
                  <a:pt x="436" y="418"/>
                </a:lnTo>
                <a:lnTo>
                  <a:pt x="436" y="418"/>
                </a:lnTo>
                <a:lnTo>
                  <a:pt x="435" y="418"/>
                </a:lnTo>
                <a:lnTo>
                  <a:pt x="435" y="418"/>
                </a:lnTo>
                <a:lnTo>
                  <a:pt x="435" y="417"/>
                </a:lnTo>
                <a:lnTo>
                  <a:pt x="434" y="417"/>
                </a:lnTo>
                <a:lnTo>
                  <a:pt x="434" y="417"/>
                </a:lnTo>
                <a:lnTo>
                  <a:pt x="433" y="417"/>
                </a:lnTo>
                <a:lnTo>
                  <a:pt x="433" y="416"/>
                </a:lnTo>
                <a:lnTo>
                  <a:pt x="432" y="416"/>
                </a:lnTo>
                <a:lnTo>
                  <a:pt x="431" y="416"/>
                </a:lnTo>
                <a:lnTo>
                  <a:pt x="431" y="416"/>
                </a:lnTo>
                <a:lnTo>
                  <a:pt x="430" y="416"/>
                </a:lnTo>
                <a:lnTo>
                  <a:pt x="430" y="416"/>
                </a:lnTo>
                <a:lnTo>
                  <a:pt x="429" y="416"/>
                </a:lnTo>
                <a:lnTo>
                  <a:pt x="429" y="416"/>
                </a:lnTo>
                <a:lnTo>
                  <a:pt x="429" y="416"/>
                </a:lnTo>
                <a:lnTo>
                  <a:pt x="428" y="416"/>
                </a:lnTo>
                <a:lnTo>
                  <a:pt x="427" y="416"/>
                </a:lnTo>
                <a:lnTo>
                  <a:pt x="427" y="415"/>
                </a:lnTo>
                <a:lnTo>
                  <a:pt x="426" y="415"/>
                </a:lnTo>
                <a:lnTo>
                  <a:pt x="426" y="415"/>
                </a:lnTo>
                <a:lnTo>
                  <a:pt x="426" y="415"/>
                </a:lnTo>
                <a:lnTo>
                  <a:pt x="425" y="415"/>
                </a:lnTo>
                <a:lnTo>
                  <a:pt x="425" y="414"/>
                </a:lnTo>
                <a:lnTo>
                  <a:pt x="425" y="414"/>
                </a:lnTo>
                <a:lnTo>
                  <a:pt x="425" y="414"/>
                </a:lnTo>
                <a:lnTo>
                  <a:pt x="425" y="413"/>
                </a:lnTo>
                <a:lnTo>
                  <a:pt x="425" y="413"/>
                </a:lnTo>
                <a:lnTo>
                  <a:pt x="425" y="412"/>
                </a:lnTo>
                <a:lnTo>
                  <a:pt x="425" y="412"/>
                </a:lnTo>
                <a:lnTo>
                  <a:pt x="424" y="412"/>
                </a:lnTo>
                <a:lnTo>
                  <a:pt x="424" y="411"/>
                </a:lnTo>
                <a:lnTo>
                  <a:pt x="424" y="411"/>
                </a:lnTo>
                <a:lnTo>
                  <a:pt x="424" y="411"/>
                </a:lnTo>
                <a:lnTo>
                  <a:pt x="423" y="411"/>
                </a:lnTo>
                <a:lnTo>
                  <a:pt x="423" y="411"/>
                </a:lnTo>
                <a:lnTo>
                  <a:pt x="422" y="411"/>
                </a:lnTo>
                <a:lnTo>
                  <a:pt x="422" y="411"/>
                </a:lnTo>
                <a:lnTo>
                  <a:pt x="422" y="411"/>
                </a:lnTo>
                <a:lnTo>
                  <a:pt x="421" y="411"/>
                </a:lnTo>
                <a:lnTo>
                  <a:pt x="421" y="411"/>
                </a:lnTo>
                <a:lnTo>
                  <a:pt x="420" y="411"/>
                </a:lnTo>
                <a:lnTo>
                  <a:pt x="420" y="410"/>
                </a:lnTo>
                <a:lnTo>
                  <a:pt x="419" y="410"/>
                </a:lnTo>
                <a:lnTo>
                  <a:pt x="418" y="410"/>
                </a:lnTo>
                <a:lnTo>
                  <a:pt x="418" y="409"/>
                </a:lnTo>
                <a:lnTo>
                  <a:pt x="417" y="409"/>
                </a:lnTo>
                <a:lnTo>
                  <a:pt x="417" y="409"/>
                </a:lnTo>
                <a:lnTo>
                  <a:pt x="417" y="409"/>
                </a:lnTo>
                <a:lnTo>
                  <a:pt x="416" y="409"/>
                </a:lnTo>
                <a:lnTo>
                  <a:pt x="416" y="409"/>
                </a:lnTo>
                <a:lnTo>
                  <a:pt x="415" y="409"/>
                </a:lnTo>
                <a:lnTo>
                  <a:pt x="415" y="409"/>
                </a:lnTo>
                <a:lnTo>
                  <a:pt x="414" y="409"/>
                </a:lnTo>
                <a:lnTo>
                  <a:pt x="414" y="409"/>
                </a:lnTo>
                <a:lnTo>
                  <a:pt x="413" y="409"/>
                </a:lnTo>
                <a:lnTo>
                  <a:pt x="413" y="408"/>
                </a:lnTo>
                <a:lnTo>
                  <a:pt x="413" y="408"/>
                </a:lnTo>
                <a:lnTo>
                  <a:pt x="413" y="408"/>
                </a:lnTo>
                <a:lnTo>
                  <a:pt x="413" y="408"/>
                </a:lnTo>
                <a:lnTo>
                  <a:pt x="413" y="408"/>
                </a:lnTo>
                <a:lnTo>
                  <a:pt x="413" y="407"/>
                </a:lnTo>
                <a:lnTo>
                  <a:pt x="413" y="407"/>
                </a:lnTo>
                <a:lnTo>
                  <a:pt x="412" y="407"/>
                </a:lnTo>
                <a:lnTo>
                  <a:pt x="412" y="407"/>
                </a:lnTo>
                <a:lnTo>
                  <a:pt x="412" y="407"/>
                </a:lnTo>
                <a:lnTo>
                  <a:pt x="411" y="408"/>
                </a:lnTo>
                <a:lnTo>
                  <a:pt x="411" y="408"/>
                </a:lnTo>
                <a:lnTo>
                  <a:pt x="410" y="408"/>
                </a:lnTo>
                <a:lnTo>
                  <a:pt x="410" y="408"/>
                </a:lnTo>
                <a:lnTo>
                  <a:pt x="410" y="407"/>
                </a:lnTo>
                <a:lnTo>
                  <a:pt x="409" y="407"/>
                </a:lnTo>
                <a:lnTo>
                  <a:pt x="409" y="407"/>
                </a:lnTo>
                <a:lnTo>
                  <a:pt x="409" y="407"/>
                </a:lnTo>
                <a:lnTo>
                  <a:pt x="409" y="407"/>
                </a:lnTo>
                <a:lnTo>
                  <a:pt x="408" y="407"/>
                </a:lnTo>
                <a:lnTo>
                  <a:pt x="408" y="407"/>
                </a:lnTo>
                <a:lnTo>
                  <a:pt x="407" y="406"/>
                </a:lnTo>
                <a:lnTo>
                  <a:pt x="407" y="406"/>
                </a:lnTo>
                <a:lnTo>
                  <a:pt x="406" y="406"/>
                </a:lnTo>
                <a:lnTo>
                  <a:pt x="406" y="406"/>
                </a:lnTo>
                <a:lnTo>
                  <a:pt x="406" y="407"/>
                </a:lnTo>
                <a:lnTo>
                  <a:pt x="405" y="407"/>
                </a:lnTo>
                <a:lnTo>
                  <a:pt x="405" y="407"/>
                </a:lnTo>
                <a:lnTo>
                  <a:pt x="405" y="407"/>
                </a:lnTo>
                <a:lnTo>
                  <a:pt x="404" y="407"/>
                </a:lnTo>
                <a:lnTo>
                  <a:pt x="404" y="407"/>
                </a:lnTo>
                <a:lnTo>
                  <a:pt x="403" y="407"/>
                </a:lnTo>
                <a:lnTo>
                  <a:pt x="403" y="407"/>
                </a:lnTo>
                <a:lnTo>
                  <a:pt x="403" y="406"/>
                </a:lnTo>
                <a:lnTo>
                  <a:pt x="402" y="406"/>
                </a:lnTo>
                <a:lnTo>
                  <a:pt x="402" y="405"/>
                </a:lnTo>
                <a:lnTo>
                  <a:pt x="402" y="405"/>
                </a:lnTo>
                <a:lnTo>
                  <a:pt x="402" y="405"/>
                </a:lnTo>
                <a:lnTo>
                  <a:pt x="401" y="405"/>
                </a:lnTo>
                <a:lnTo>
                  <a:pt x="401" y="404"/>
                </a:lnTo>
                <a:lnTo>
                  <a:pt x="401" y="404"/>
                </a:lnTo>
                <a:lnTo>
                  <a:pt x="401" y="404"/>
                </a:lnTo>
                <a:lnTo>
                  <a:pt x="400" y="404"/>
                </a:lnTo>
                <a:lnTo>
                  <a:pt x="400" y="405"/>
                </a:lnTo>
                <a:lnTo>
                  <a:pt x="400" y="405"/>
                </a:lnTo>
                <a:lnTo>
                  <a:pt x="399" y="405"/>
                </a:lnTo>
                <a:lnTo>
                  <a:pt x="399" y="405"/>
                </a:lnTo>
                <a:lnTo>
                  <a:pt x="399" y="405"/>
                </a:lnTo>
                <a:lnTo>
                  <a:pt x="398" y="405"/>
                </a:lnTo>
                <a:lnTo>
                  <a:pt x="398" y="405"/>
                </a:lnTo>
                <a:lnTo>
                  <a:pt x="397" y="405"/>
                </a:lnTo>
                <a:lnTo>
                  <a:pt x="397" y="405"/>
                </a:lnTo>
                <a:lnTo>
                  <a:pt x="397" y="405"/>
                </a:lnTo>
                <a:lnTo>
                  <a:pt x="396" y="405"/>
                </a:lnTo>
                <a:lnTo>
                  <a:pt x="396" y="406"/>
                </a:lnTo>
                <a:lnTo>
                  <a:pt x="395" y="406"/>
                </a:lnTo>
                <a:lnTo>
                  <a:pt x="395" y="406"/>
                </a:lnTo>
                <a:lnTo>
                  <a:pt x="394" y="406"/>
                </a:lnTo>
                <a:lnTo>
                  <a:pt x="394" y="406"/>
                </a:lnTo>
                <a:lnTo>
                  <a:pt x="394" y="406"/>
                </a:lnTo>
                <a:lnTo>
                  <a:pt x="393" y="406"/>
                </a:lnTo>
                <a:lnTo>
                  <a:pt x="393" y="405"/>
                </a:lnTo>
                <a:lnTo>
                  <a:pt x="393" y="405"/>
                </a:lnTo>
                <a:lnTo>
                  <a:pt x="393" y="405"/>
                </a:lnTo>
                <a:lnTo>
                  <a:pt x="392" y="405"/>
                </a:lnTo>
                <a:lnTo>
                  <a:pt x="392" y="404"/>
                </a:lnTo>
                <a:lnTo>
                  <a:pt x="392" y="404"/>
                </a:lnTo>
                <a:lnTo>
                  <a:pt x="392" y="404"/>
                </a:lnTo>
                <a:lnTo>
                  <a:pt x="392" y="403"/>
                </a:lnTo>
                <a:lnTo>
                  <a:pt x="392" y="403"/>
                </a:lnTo>
                <a:lnTo>
                  <a:pt x="392" y="403"/>
                </a:lnTo>
                <a:lnTo>
                  <a:pt x="391" y="403"/>
                </a:lnTo>
                <a:lnTo>
                  <a:pt x="391" y="403"/>
                </a:lnTo>
                <a:lnTo>
                  <a:pt x="391" y="403"/>
                </a:lnTo>
                <a:lnTo>
                  <a:pt x="390" y="402"/>
                </a:lnTo>
                <a:lnTo>
                  <a:pt x="390" y="402"/>
                </a:lnTo>
                <a:lnTo>
                  <a:pt x="389" y="402"/>
                </a:lnTo>
                <a:lnTo>
                  <a:pt x="389" y="402"/>
                </a:lnTo>
                <a:lnTo>
                  <a:pt x="389" y="402"/>
                </a:lnTo>
                <a:lnTo>
                  <a:pt x="388" y="402"/>
                </a:lnTo>
                <a:lnTo>
                  <a:pt x="388" y="401"/>
                </a:lnTo>
                <a:lnTo>
                  <a:pt x="388" y="401"/>
                </a:lnTo>
                <a:lnTo>
                  <a:pt x="387" y="402"/>
                </a:lnTo>
                <a:lnTo>
                  <a:pt x="387" y="401"/>
                </a:lnTo>
                <a:lnTo>
                  <a:pt x="386" y="401"/>
                </a:lnTo>
                <a:lnTo>
                  <a:pt x="386" y="401"/>
                </a:lnTo>
                <a:lnTo>
                  <a:pt x="384" y="401"/>
                </a:lnTo>
                <a:lnTo>
                  <a:pt x="383" y="401"/>
                </a:lnTo>
                <a:lnTo>
                  <a:pt x="383" y="401"/>
                </a:lnTo>
                <a:lnTo>
                  <a:pt x="382" y="401"/>
                </a:lnTo>
                <a:lnTo>
                  <a:pt x="382" y="401"/>
                </a:lnTo>
                <a:lnTo>
                  <a:pt x="381" y="401"/>
                </a:lnTo>
                <a:lnTo>
                  <a:pt x="381" y="401"/>
                </a:lnTo>
                <a:lnTo>
                  <a:pt x="381" y="401"/>
                </a:lnTo>
                <a:lnTo>
                  <a:pt x="380" y="400"/>
                </a:lnTo>
                <a:lnTo>
                  <a:pt x="380" y="400"/>
                </a:lnTo>
                <a:lnTo>
                  <a:pt x="380" y="400"/>
                </a:lnTo>
                <a:lnTo>
                  <a:pt x="380" y="399"/>
                </a:lnTo>
                <a:lnTo>
                  <a:pt x="379" y="399"/>
                </a:lnTo>
                <a:lnTo>
                  <a:pt x="379" y="399"/>
                </a:lnTo>
                <a:lnTo>
                  <a:pt x="379" y="399"/>
                </a:lnTo>
                <a:lnTo>
                  <a:pt x="379" y="398"/>
                </a:lnTo>
                <a:lnTo>
                  <a:pt x="379" y="398"/>
                </a:lnTo>
                <a:lnTo>
                  <a:pt x="380" y="398"/>
                </a:lnTo>
                <a:lnTo>
                  <a:pt x="380" y="397"/>
                </a:lnTo>
                <a:lnTo>
                  <a:pt x="380" y="397"/>
                </a:lnTo>
                <a:lnTo>
                  <a:pt x="380" y="397"/>
                </a:lnTo>
                <a:lnTo>
                  <a:pt x="379" y="397"/>
                </a:lnTo>
                <a:lnTo>
                  <a:pt x="379" y="397"/>
                </a:lnTo>
                <a:lnTo>
                  <a:pt x="378" y="396"/>
                </a:lnTo>
                <a:lnTo>
                  <a:pt x="378" y="396"/>
                </a:lnTo>
                <a:lnTo>
                  <a:pt x="378" y="397"/>
                </a:lnTo>
                <a:lnTo>
                  <a:pt x="377" y="397"/>
                </a:lnTo>
                <a:lnTo>
                  <a:pt x="377" y="397"/>
                </a:lnTo>
                <a:lnTo>
                  <a:pt x="377" y="397"/>
                </a:lnTo>
                <a:lnTo>
                  <a:pt x="376" y="397"/>
                </a:lnTo>
                <a:lnTo>
                  <a:pt x="376" y="397"/>
                </a:lnTo>
                <a:lnTo>
                  <a:pt x="376" y="397"/>
                </a:lnTo>
                <a:lnTo>
                  <a:pt x="375" y="397"/>
                </a:lnTo>
                <a:lnTo>
                  <a:pt x="375" y="396"/>
                </a:lnTo>
                <a:lnTo>
                  <a:pt x="375" y="396"/>
                </a:lnTo>
                <a:lnTo>
                  <a:pt x="374" y="396"/>
                </a:lnTo>
                <a:lnTo>
                  <a:pt x="374" y="396"/>
                </a:lnTo>
                <a:lnTo>
                  <a:pt x="373" y="396"/>
                </a:lnTo>
                <a:lnTo>
                  <a:pt x="373" y="396"/>
                </a:lnTo>
                <a:lnTo>
                  <a:pt x="372" y="396"/>
                </a:lnTo>
                <a:lnTo>
                  <a:pt x="372" y="396"/>
                </a:lnTo>
                <a:lnTo>
                  <a:pt x="372" y="396"/>
                </a:lnTo>
                <a:lnTo>
                  <a:pt x="371" y="396"/>
                </a:lnTo>
                <a:lnTo>
                  <a:pt x="371" y="396"/>
                </a:lnTo>
                <a:lnTo>
                  <a:pt x="370" y="396"/>
                </a:lnTo>
                <a:lnTo>
                  <a:pt x="370" y="396"/>
                </a:lnTo>
                <a:lnTo>
                  <a:pt x="370" y="396"/>
                </a:lnTo>
                <a:lnTo>
                  <a:pt x="369" y="396"/>
                </a:lnTo>
                <a:lnTo>
                  <a:pt x="369" y="396"/>
                </a:lnTo>
                <a:lnTo>
                  <a:pt x="369" y="397"/>
                </a:lnTo>
                <a:lnTo>
                  <a:pt x="368" y="397"/>
                </a:lnTo>
                <a:lnTo>
                  <a:pt x="368" y="397"/>
                </a:lnTo>
                <a:lnTo>
                  <a:pt x="368" y="397"/>
                </a:lnTo>
                <a:lnTo>
                  <a:pt x="368" y="397"/>
                </a:lnTo>
                <a:lnTo>
                  <a:pt x="367" y="397"/>
                </a:lnTo>
                <a:lnTo>
                  <a:pt x="367" y="397"/>
                </a:lnTo>
                <a:lnTo>
                  <a:pt x="367" y="398"/>
                </a:lnTo>
                <a:lnTo>
                  <a:pt x="366" y="398"/>
                </a:lnTo>
                <a:lnTo>
                  <a:pt x="366" y="398"/>
                </a:lnTo>
                <a:lnTo>
                  <a:pt x="366" y="398"/>
                </a:lnTo>
                <a:lnTo>
                  <a:pt x="365" y="398"/>
                </a:lnTo>
                <a:lnTo>
                  <a:pt x="365" y="399"/>
                </a:lnTo>
                <a:lnTo>
                  <a:pt x="364" y="399"/>
                </a:lnTo>
                <a:lnTo>
                  <a:pt x="363" y="399"/>
                </a:lnTo>
                <a:lnTo>
                  <a:pt x="363" y="399"/>
                </a:lnTo>
                <a:lnTo>
                  <a:pt x="363" y="398"/>
                </a:lnTo>
                <a:lnTo>
                  <a:pt x="362" y="398"/>
                </a:lnTo>
                <a:lnTo>
                  <a:pt x="362" y="397"/>
                </a:lnTo>
                <a:lnTo>
                  <a:pt x="361" y="397"/>
                </a:lnTo>
                <a:lnTo>
                  <a:pt x="361" y="396"/>
                </a:lnTo>
                <a:lnTo>
                  <a:pt x="361" y="396"/>
                </a:lnTo>
                <a:lnTo>
                  <a:pt x="360" y="395"/>
                </a:lnTo>
                <a:lnTo>
                  <a:pt x="360" y="395"/>
                </a:lnTo>
                <a:lnTo>
                  <a:pt x="359" y="395"/>
                </a:lnTo>
                <a:lnTo>
                  <a:pt x="359" y="394"/>
                </a:lnTo>
                <a:lnTo>
                  <a:pt x="359" y="394"/>
                </a:lnTo>
                <a:lnTo>
                  <a:pt x="360" y="393"/>
                </a:lnTo>
                <a:lnTo>
                  <a:pt x="360" y="392"/>
                </a:lnTo>
                <a:lnTo>
                  <a:pt x="361" y="391"/>
                </a:lnTo>
                <a:lnTo>
                  <a:pt x="361" y="391"/>
                </a:lnTo>
                <a:lnTo>
                  <a:pt x="360" y="390"/>
                </a:lnTo>
                <a:lnTo>
                  <a:pt x="360" y="390"/>
                </a:lnTo>
                <a:lnTo>
                  <a:pt x="360" y="389"/>
                </a:lnTo>
                <a:lnTo>
                  <a:pt x="359" y="389"/>
                </a:lnTo>
                <a:lnTo>
                  <a:pt x="359" y="389"/>
                </a:lnTo>
                <a:lnTo>
                  <a:pt x="359" y="389"/>
                </a:lnTo>
                <a:lnTo>
                  <a:pt x="359" y="389"/>
                </a:lnTo>
                <a:lnTo>
                  <a:pt x="358" y="389"/>
                </a:lnTo>
                <a:lnTo>
                  <a:pt x="357" y="389"/>
                </a:lnTo>
                <a:lnTo>
                  <a:pt x="357" y="389"/>
                </a:lnTo>
                <a:lnTo>
                  <a:pt x="356" y="389"/>
                </a:lnTo>
                <a:lnTo>
                  <a:pt x="355" y="389"/>
                </a:lnTo>
                <a:lnTo>
                  <a:pt x="354" y="388"/>
                </a:lnTo>
                <a:lnTo>
                  <a:pt x="354" y="388"/>
                </a:lnTo>
                <a:lnTo>
                  <a:pt x="354" y="387"/>
                </a:lnTo>
                <a:lnTo>
                  <a:pt x="353" y="387"/>
                </a:lnTo>
                <a:lnTo>
                  <a:pt x="353" y="387"/>
                </a:lnTo>
                <a:lnTo>
                  <a:pt x="352" y="387"/>
                </a:lnTo>
                <a:lnTo>
                  <a:pt x="352" y="387"/>
                </a:lnTo>
                <a:lnTo>
                  <a:pt x="351" y="387"/>
                </a:lnTo>
                <a:lnTo>
                  <a:pt x="351" y="387"/>
                </a:lnTo>
                <a:lnTo>
                  <a:pt x="351" y="387"/>
                </a:lnTo>
                <a:lnTo>
                  <a:pt x="350" y="387"/>
                </a:lnTo>
                <a:lnTo>
                  <a:pt x="349" y="387"/>
                </a:lnTo>
                <a:lnTo>
                  <a:pt x="349" y="388"/>
                </a:lnTo>
                <a:lnTo>
                  <a:pt x="348" y="388"/>
                </a:lnTo>
                <a:lnTo>
                  <a:pt x="347" y="388"/>
                </a:lnTo>
                <a:lnTo>
                  <a:pt x="347" y="388"/>
                </a:lnTo>
                <a:lnTo>
                  <a:pt x="346" y="388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4" y="387"/>
                </a:lnTo>
                <a:lnTo>
                  <a:pt x="343" y="387"/>
                </a:lnTo>
                <a:lnTo>
                  <a:pt x="343" y="387"/>
                </a:lnTo>
                <a:lnTo>
                  <a:pt x="343" y="387"/>
                </a:lnTo>
                <a:lnTo>
                  <a:pt x="342" y="387"/>
                </a:lnTo>
                <a:lnTo>
                  <a:pt x="341" y="387"/>
                </a:lnTo>
                <a:lnTo>
                  <a:pt x="341" y="387"/>
                </a:lnTo>
                <a:lnTo>
                  <a:pt x="341" y="386"/>
                </a:lnTo>
                <a:lnTo>
                  <a:pt x="340" y="386"/>
                </a:lnTo>
                <a:lnTo>
                  <a:pt x="338" y="386"/>
                </a:lnTo>
                <a:lnTo>
                  <a:pt x="337" y="386"/>
                </a:lnTo>
                <a:lnTo>
                  <a:pt x="336" y="386"/>
                </a:lnTo>
                <a:lnTo>
                  <a:pt x="336" y="385"/>
                </a:lnTo>
                <a:lnTo>
                  <a:pt x="336" y="385"/>
                </a:lnTo>
                <a:lnTo>
                  <a:pt x="336" y="384"/>
                </a:lnTo>
                <a:lnTo>
                  <a:pt x="336" y="384"/>
                </a:lnTo>
                <a:lnTo>
                  <a:pt x="336" y="383"/>
                </a:lnTo>
                <a:lnTo>
                  <a:pt x="336" y="383"/>
                </a:lnTo>
                <a:lnTo>
                  <a:pt x="336" y="383"/>
                </a:lnTo>
                <a:lnTo>
                  <a:pt x="336" y="382"/>
                </a:lnTo>
                <a:lnTo>
                  <a:pt x="336" y="381"/>
                </a:lnTo>
                <a:lnTo>
                  <a:pt x="336" y="381"/>
                </a:lnTo>
                <a:lnTo>
                  <a:pt x="336" y="381"/>
                </a:lnTo>
                <a:lnTo>
                  <a:pt x="335" y="380"/>
                </a:lnTo>
                <a:lnTo>
                  <a:pt x="335" y="380"/>
                </a:lnTo>
                <a:lnTo>
                  <a:pt x="334" y="380"/>
                </a:lnTo>
                <a:lnTo>
                  <a:pt x="334" y="380"/>
                </a:lnTo>
                <a:lnTo>
                  <a:pt x="334" y="379"/>
                </a:lnTo>
                <a:lnTo>
                  <a:pt x="333" y="379"/>
                </a:lnTo>
                <a:lnTo>
                  <a:pt x="332" y="379"/>
                </a:lnTo>
                <a:lnTo>
                  <a:pt x="332" y="379"/>
                </a:lnTo>
                <a:lnTo>
                  <a:pt x="331" y="379"/>
                </a:lnTo>
                <a:lnTo>
                  <a:pt x="330" y="379"/>
                </a:lnTo>
                <a:lnTo>
                  <a:pt x="330" y="379"/>
                </a:lnTo>
                <a:lnTo>
                  <a:pt x="330" y="379"/>
                </a:lnTo>
                <a:lnTo>
                  <a:pt x="330" y="378"/>
                </a:lnTo>
                <a:lnTo>
                  <a:pt x="329" y="378"/>
                </a:lnTo>
                <a:lnTo>
                  <a:pt x="328" y="378"/>
                </a:lnTo>
                <a:lnTo>
                  <a:pt x="327" y="378"/>
                </a:lnTo>
                <a:lnTo>
                  <a:pt x="326" y="379"/>
                </a:lnTo>
                <a:lnTo>
                  <a:pt x="326" y="379"/>
                </a:lnTo>
                <a:lnTo>
                  <a:pt x="325" y="379"/>
                </a:lnTo>
                <a:lnTo>
                  <a:pt x="325" y="380"/>
                </a:lnTo>
                <a:lnTo>
                  <a:pt x="324" y="380"/>
                </a:lnTo>
                <a:lnTo>
                  <a:pt x="323" y="381"/>
                </a:lnTo>
                <a:lnTo>
                  <a:pt x="322" y="381"/>
                </a:lnTo>
                <a:lnTo>
                  <a:pt x="322" y="381"/>
                </a:lnTo>
                <a:lnTo>
                  <a:pt x="322" y="381"/>
                </a:lnTo>
                <a:lnTo>
                  <a:pt x="321" y="381"/>
                </a:lnTo>
                <a:lnTo>
                  <a:pt x="321" y="382"/>
                </a:lnTo>
                <a:lnTo>
                  <a:pt x="321" y="382"/>
                </a:lnTo>
                <a:lnTo>
                  <a:pt x="321" y="383"/>
                </a:lnTo>
                <a:lnTo>
                  <a:pt x="320" y="383"/>
                </a:lnTo>
                <a:lnTo>
                  <a:pt x="320" y="383"/>
                </a:lnTo>
                <a:lnTo>
                  <a:pt x="320" y="384"/>
                </a:lnTo>
                <a:lnTo>
                  <a:pt x="319" y="384"/>
                </a:lnTo>
                <a:lnTo>
                  <a:pt x="319" y="385"/>
                </a:lnTo>
                <a:lnTo>
                  <a:pt x="318" y="384"/>
                </a:lnTo>
                <a:lnTo>
                  <a:pt x="318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3"/>
                </a:lnTo>
                <a:lnTo>
                  <a:pt x="317" y="383"/>
                </a:lnTo>
                <a:lnTo>
                  <a:pt x="316" y="383"/>
                </a:lnTo>
                <a:lnTo>
                  <a:pt x="316" y="383"/>
                </a:lnTo>
                <a:lnTo>
                  <a:pt x="315" y="383"/>
                </a:lnTo>
                <a:lnTo>
                  <a:pt x="314" y="383"/>
                </a:lnTo>
                <a:lnTo>
                  <a:pt x="314" y="383"/>
                </a:lnTo>
                <a:lnTo>
                  <a:pt x="313" y="382"/>
                </a:lnTo>
                <a:lnTo>
                  <a:pt x="313" y="382"/>
                </a:lnTo>
                <a:lnTo>
                  <a:pt x="313" y="380"/>
                </a:lnTo>
                <a:lnTo>
                  <a:pt x="313" y="379"/>
                </a:lnTo>
                <a:lnTo>
                  <a:pt x="312" y="377"/>
                </a:lnTo>
                <a:lnTo>
                  <a:pt x="311" y="377"/>
                </a:lnTo>
                <a:lnTo>
                  <a:pt x="311" y="377"/>
                </a:lnTo>
                <a:lnTo>
                  <a:pt x="310" y="377"/>
                </a:lnTo>
                <a:lnTo>
                  <a:pt x="310" y="377"/>
                </a:lnTo>
                <a:lnTo>
                  <a:pt x="309" y="377"/>
                </a:lnTo>
                <a:lnTo>
                  <a:pt x="308" y="378"/>
                </a:lnTo>
                <a:lnTo>
                  <a:pt x="308" y="378"/>
                </a:lnTo>
                <a:lnTo>
                  <a:pt x="307" y="378"/>
                </a:lnTo>
                <a:lnTo>
                  <a:pt x="307" y="378"/>
                </a:lnTo>
                <a:lnTo>
                  <a:pt x="306" y="377"/>
                </a:lnTo>
                <a:lnTo>
                  <a:pt x="306" y="377"/>
                </a:lnTo>
                <a:lnTo>
                  <a:pt x="306" y="376"/>
                </a:lnTo>
                <a:lnTo>
                  <a:pt x="305" y="376"/>
                </a:lnTo>
                <a:lnTo>
                  <a:pt x="305" y="375"/>
                </a:lnTo>
                <a:lnTo>
                  <a:pt x="305" y="375"/>
                </a:lnTo>
                <a:lnTo>
                  <a:pt x="304" y="375"/>
                </a:lnTo>
                <a:lnTo>
                  <a:pt x="303" y="374"/>
                </a:lnTo>
                <a:lnTo>
                  <a:pt x="303" y="374"/>
                </a:lnTo>
                <a:lnTo>
                  <a:pt x="302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0" y="374"/>
                </a:lnTo>
                <a:lnTo>
                  <a:pt x="299" y="374"/>
                </a:lnTo>
                <a:lnTo>
                  <a:pt x="298" y="374"/>
                </a:lnTo>
                <a:lnTo>
                  <a:pt x="298" y="374"/>
                </a:lnTo>
                <a:lnTo>
                  <a:pt x="297" y="374"/>
                </a:lnTo>
                <a:lnTo>
                  <a:pt x="297" y="374"/>
                </a:lnTo>
                <a:lnTo>
                  <a:pt x="296" y="374"/>
                </a:lnTo>
                <a:lnTo>
                  <a:pt x="296" y="373"/>
                </a:lnTo>
                <a:lnTo>
                  <a:pt x="295" y="373"/>
                </a:lnTo>
                <a:lnTo>
                  <a:pt x="295" y="372"/>
                </a:lnTo>
                <a:lnTo>
                  <a:pt x="295" y="372"/>
                </a:lnTo>
                <a:lnTo>
                  <a:pt x="295" y="371"/>
                </a:lnTo>
                <a:lnTo>
                  <a:pt x="295" y="371"/>
                </a:lnTo>
                <a:lnTo>
                  <a:pt x="294" y="371"/>
                </a:lnTo>
                <a:lnTo>
                  <a:pt x="294" y="370"/>
                </a:lnTo>
                <a:lnTo>
                  <a:pt x="294" y="370"/>
                </a:lnTo>
                <a:lnTo>
                  <a:pt x="293" y="370"/>
                </a:lnTo>
                <a:lnTo>
                  <a:pt x="293" y="370"/>
                </a:lnTo>
                <a:lnTo>
                  <a:pt x="293" y="371"/>
                </a:lnTo>
                <a:lnTo>
                  <a:pt x="293" y="371"/>
                </a:lnTo>
                <a:lnTo>
                  <a:pt x="293" y="372"/>
                </a:lnTo>
                <a:lnTo>
                  <a:pt x="293" y="372"/>
                </a:lnTo>
                <a:lnTo>
                  <a:pt x="293" y="373"/>
                </a:lnTo>
                <a:lnTo>
                  <a:pt x="293" y="373"/>
                </a:lnTo>
                <a:lnTo>
                  <a:pt x="293" y="374"/>
                </a:lnTo>
                <a:lnTo>
                  <a:pt x="292" y="374"/>
                </a:lnTo>
                <a:lnTo>
                  <a:pt x="292" y="374"/>
                </a:lnTo>
                <a:lnTo>
                  <a:pt x="291" y="374"/>
                </a:lnTo>
                <a:lnTo>
                  <a:pt x="291" y="374"/>
                </a:lnTo>
                <a:lnTo>
                  <a:pt x="290" y="374"/>
                </a:lnTo>
                <a:lnTo>
                  <a:pt x="290" y="374"/>
                </a:lnTo>
                <a:lnTo>
                  <a:pt x="289" y="375"/>
                </a:lnTo>
                <a:lnTo>
                  <a:pt x="289" y="375"/>
                </a:lnTo>
                <a:lnTo>
                  <a:pt x="288" y="375"/>
                </a:lnTo>
                <a:lnTo>
                  <a:pt x="288" y="375"/>
                </a:lnTo>
                <a:lnTo>
                  <a:pt x="286" y="376"/>
                </a:lnTo>
                <a:lnTo>
                  <a:pt x="285" y="376"/>
                </a:lnTo>
                <a:lnTo>
                  <a:pt x="285" y="376"/>
                </a:lnTo>
                <a:lnTo>
                  <a:pt x="284" y="376"/>
                </a:lnTo>
                <a:lnTo>
                  <a:pt x="284" y="376"/>
                </a:lnTo>
                <a:lnTo>
                  <a:pt x="283" y="376"/>
                </a:lnTo>
                <a:lnTo>
                  <a:pt x="283" y="376"/>
                </a:lnTo>
                <a:lnTo>
                  <a:pt x="282" y="376"/>
                </a:lnTo>
                <a:lnTo>
                  <a:pt x="282" y="375"/>
                </a:lnTo>
                <a:lnTo>
                  <a:pt x="281" y="375"/>
                </a:lnTo>
                <a:lnTo>
                  <a:pt x="281" y="375"/>
                </a:lnTo>
                <a:lnTo>
                  <a:pt x="280" y="375"/>
                </a:lnTo>
                <a:lnTo>
                  <a:pt x="280" y="375"/>
                </a:lnTo>
                <a:lnTo>
                  <a:pt x="280" y="374"/>
                </a:lnTo>
                <a:lnTo>
                  <a:pt x="280" y="374"/>
                </a:lnTo>
                <a:lnTo>
                  <a:pt x="279" y="374"/>
                </a:lnTo>
                <a:lnTo>
                  <a:pt x="279" y="373"/>
                </a:lnTo>
                <a:lnTo>
                  <a:pt x="279" y="372"/>
                </a:lnTo>
                <a:lnTo>
                  <a:pt x="278" y="372"/>
                </a:lnTo>
                <a:lnTo>
                  <a:pt x="278" y="372"/>
                </a:lnTo>
                <a:lnTo>
                  <a:pt x="278" y="371"/>
                </a:lnTo>
                <a:lnTo>
                  <a:pt x="277" y="371"/>
                </a:lnTo>
                <a:lnTo>
                  <a:pt x="277" y="370"/>
                </a:lnTo>
                <a:lnTo>
                  <a:pt x="277" y="370"/>
                </a:lnTo>
                <a:lnTo>
                  <a:pt x="276" y="370"/>
                </a:lnTo>
                <a:lnTo>
                  <a:pt x="276" y="370"/>
                </a:lnTo>
                <a:lnTo>
                  <a:pt x="276" y="369"/>
                </a:lnTo>
                <a:lnTo>
                  <a:pt x="275" y="368"/>
                </a:lnTo>
                <a:lnTo>
                  <a:pt x="275" y="368"/>
                </a:lnTo>
                <a:lnTo>
                  <a:pt x="274" y="367"/>
                </a:lnTo>
                <a:lnTo>
                  <a:pt x="274" y="367"/>
                </a:lnTo>
                <a:lnTo>
                  <a:pt x="274" y="367"/>
                </a:lnTo>
                <a:lnTo>
                  <a:pt x="274" y="366"/>
                </a:lnTo>
                <a:lnTo>
                  <a:pt x="273" y="366"/>
                </a:lnTo>
                <a:lnTo>
                  <a:pt x="273" y="366"/>
                </a:lnTo>
                <a:lnTo>
                  <a:pt x="273" y="365"/>
                </a:lnTo>
                <a:lnTo>
                  <a:pt x="273" y="364"/>
                </a:lnTo>
                <a:lnTo>
                  <a:pt x="272" y="364"/>
                </a:lnTo>
                <a:lnTo>
                  <a:pt x="272" y="364"/>
                </a:lnTo>
                <a:lnTo>
                  <a:pt x="272" y="364"/>
                </a:lnTo>
                <a:lnTo>
                  <a:pt x="271" y="364"/>
                </a:lnTo>
                <a:lnTo>
                  <a:pt x="270" y="364"/>
                </a:lnTo>
                <a:lnTo>
                  <a:pt x="270" y="363"/>
                </a:lnTo>
                <a:lnTo>
                  <a:pt x="269" y="363"/>
                </a:lnTo>
                <a:lnTo>
                  <a:pt x="269" y="363"/>
                </a:lnTo>
                <a:lnTo>
                  <a:pt x="269" y="363"/>
                </a:lnTo>
                <a:lnTo>
                  <a:pt x="269" y="362"/>
                </a:lnTo>
                <a:lnTo>
                  <a:pt x="269" y="362"/>
                </a:lnTo>
                <a:lnTo>
                  <a:pt x="269" y="361"/>
                </a:lnTo>
                <a:lnTo>
                  <a:pt x="269" y="361"/>
                </a:lnTo>
                <a:lnTo>
                  <a:pt x="269" y="360"/>
                </a:lnTo>
                <a:lnTo>
                  <a:pt x="268" y="359"/>
                </a:lnTo>
                <a:lnTo>
                  <a:pt x="268" y="359"/>
                </a:lnTo>
                <a:lnTo>
                  <a:pt x="268" y="358"/>
                </a:lnTo>
                <a:lnTo>
                  <a:pt x="267" y="358"/>
                </a:lnTo>
                <a:lnTo>
                  <a:pt x="267" y="358"/>
                </a:lnTo>
                <a:lnTo>
                  <a:pt x="266" y="358"/>
                </a:lnTo>
                <a:lnTo>
                  <a:pt x="265" y="358"/>
                </a:lnTo>
                <a:lnTo>
                  <a:pt x="265" y="359"/>
                </a:lnTo>
                <a:lnTo>
                  <a:pt x="265" y="360"/>
                </a:lnTo>
                <a:lnTo>
                  <a:pt x="265" y="360"/>
                </a:lnTo>
                <a:lnTo>
                  <a:pt x="265" y="361"/>
                </a:lnTo>
                <a:lnTo>
                  <a:pt x="265" y="361"/>
                </a:lnTo>
                <a:lnTo>
                  <a:pt x="265" y="362"/>
                </a:lnTo>
                <a:lnTo>
                  <a:pt x="265" y="362"/>
                </a:lnTo>
                <a:lnTo>
                  <a:pt x="265" y="363"/>
                </a:lnTo>
                <a:lnTo>
                  <a:pt x="265" y="363"/>
                </a:lnTo>
                <a:lnTo>
                  <a:pt x="264" y="364"/>
                </a:lnTo>
                <a:lnTo>
                  <a:pt x="264" y="364"/>
                </a:lnTo>
                <a:lnTo>
                  <a:pt x="264" y="364"/>
                </a:lnTo>
                <a:lnTo>
                  <a:pt x="263" y="364"/>
                </a:lnTo>
                <a:lnTo>
                  <a:pt x="263" y="364"/>
                </a:lnTo>
                <a:lnTo>
                  <a:pt x="262" y="364"/>
                </a:lnTo>
                <a:lnTo>
                  <a:pt x="262" y="364"/>
                </a:lnTo>
                <a:lnTo>
                  <a:pt x="261" y="364"/>
                </a:lnTo>
                <a:lnTo>
                  <a:pt x="261" y="364"/>
                </a:lnTo>
                <a:lnTo>
                  <a:pt x="260" y="364"/>
                </a:lnTo>
                <a:lnTo>
                  <a:pt x="260" y="365"/>
                </a:lnTo>
                <a:lnTo>
                  <a:pt x="259" y="365"/>
                </a:lnTo>
                <a:lnTo>
                  <a:pt x="259" y="366"/>
                </a:lnTo>
                <a:lnTo>
                  <a:pt x="259" y="366"/>
                </a:lnTo>
                <a:lnTo>
                  <a:pt x="258" y="366"/>
                </a:lnTo>
                <a:lnTo>
                  <a:pt x="258" y="367"/>
                </a:lnTo>
                <a:lnTo>
                  <a:pt x="257" y="367"/>
                </a:lnTo>
                <a:lnTo>
                  <a:pt x="257" y="367"/>
                </a:lnTo>
                <a:lnTo>
                  <a:pt x="256" y="368"/>
                </a:lnTo>
                <a:lnTo>
                  <a:pt x="256" y="368"/>
                </a:lnTo>
                <a:lnTo>
                  <a:pt x="255" y="368"/>
                </a:lnTo>
                <a:lnTo>
                  <a:pt x="255" y="369"/>
                </a:lnTo>
                <a:lnTo>
                  <a:pt x="255" y="369"/>
                </a:lnTo>
                <a:lnTo>
                  <a:pt x="255" y="369"/>
                </a:lnTo>
                <a:lnTo>
                  <a:pt x="254" y="369"/>
                </a:lnTo>
                <a:lnTo>
                  <a:pt x="254" y="369"/>
                </a:lnTo>
                <a:lnTo>
                  <a:pt x="253" y="369"/>
                </a:lnTo>
                <a:lnTo>
                  <a:pt x="253" y="369"/>
                </a:lnTo>
                <a:lnTo>
                  <a:pt x="253" y="368"/>
                </a:lnTo>
                <a:lnTo>
                  <a:pt x="252" y="368"/>
                </a:lnTo>
                <a:lnTo>
                  <a:pt x="252" y="368"/>
                </a:lnTo>
                <a:lnTo>
                  <a:pt x="252" y="367"/>
                </a:lnTo>
                <a:lnTo>
                  <a:pt x="252" y="367"/>
                </a:lnTo>
                <a:lnTo>
                  <a:pt x="251" y="367"/>
                </a:lnTo>
                <a:lnTo>
                  <a:pt x="251" y="366"/>
                </a:lnTo>
                <a:lnTo>
                  <a:pt x="251" y="366"/>
                </a:lnTo>
                <a:lnTo>
                  <a:pt x="250" y="366"/>
                </a:lnTo>
                <a:lnTo>
                  <a:pt x="250" y="365"/>
                </a:lnTo>
                <a:lnTo>
                  <a:pt x="249" y="365"/>
                </a:lnTo>
                <a:lnTo>
                  <a:pt x="249" y="364"/>
                </a:lnTo>
                <a:lnTo>
                  <a:pt x="248" y="364"/>
                </a:lnTo>
                <a:lnTo>
                  <a:pt x="248" y="364"/>
                </a:lnTo>
                <a:lnTo>
                  <a:pt x="248" y="364"/>
                </a:lnTo>
                <a:lnTo>
                  <a:pt x="247" y="363"/>
                </a:lnTo>
                <a:lnTo>
                  <a:pt x="247" y="363"/>
                </a:lnTo>
                <a:lnTo>
                  <a:pt x="247" y="363"/>
                </a:lnTo>
                <a:lnTo>
                  <a:pt x="246" y="362"/>
                </a:lnTo>
                <a:lnTo>
                  <a:pt x="246" y="362"/>
                </a:lnTo>
                <a:lnTo>
                  <a:pt x="245" y="362"/>
                </a:lnTo>
                <a:lnTo>
                  <a:pt x="245" y="363"/>
                </a:lnTo>
                <a:lnTo>
                  <a:pt x="245" y="363"/>
                </a:lnTo>
                <a:lnTo>
                  <a:pt x="244" y="363"/>
                </a:lnTo>
                <a:lnTo>
                  <a:pt x="244" y="364"/>
                </a:lnTo>
                <a:lnTo>
                  <a:pt x="244" y="364"/>
                </a:lnTo>
                <a:lnTo>
                  <a:pt x="243" y="364"/>
                </a:lnTo>
                <a:lnTo>
                  <a:pt x="243" y="365"/>
                </a:lnTo>
                <a:lnTo>
                  <a:pt x="243" y="365"/>
                </a:lnTo>
                <a:lnTo>
                  <a:pt x="243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5"/>
                </a:lnTo>
                <a:lnTo>
                  <a:pt x="241" y="365"/>
                </a:lnTo>
                <a:lnTo>
                  <a:pt x="241" y="365"/>
                </a:lnTo>
                <a:lnTo>
                  <a:pt x="240" y="365"/>
                </a:lnTo>
                <a:lnTo>
                  <a:pt x="239" y="365"/>
                </a:lnTo>
                <a:lnTo>
                  <a:pt x="239" y="365"/>
                </a:lnTo>
                <a:lnTo>
                  <a:pt x="239" y="366"/>
                </a:lnTo>
                <a:lnTo>
                  <a:pt x="239" y="366"/>
                </a:lnTo>
                <a:lnTo>
                  <a:pt x="238" y="366"/>
                </a:lnTo>
                <a:lnTo>
                  <a:pt x="238" y="366"/>
                </a:lnTo>
                <a:lnTo>
                  <a:pt x="237" y="366"/>
                </a:lnTo>
                <a:lnTo>
                  <a:pt x="237" y="366"/>
                </a:lnTo>
                <a:lnTo>
                  <a:pt x="236" y="367"/>
                </a:lnTo>
                <a:lnTo>
                  <a:pt x="236" y="367"/>
                </a:lnTo>
                <a:lnTo>
                  <a:pt x="236" y="368"/>
                </a:lnTo>
                <a:lnTo>
                  <a:pt x="235" y="368"/>
                </a:lnTo>
                <a:lnTo>
                  <a:pt x="234" y="368"/>
                </a:lnTo>
                <a:lnTo>
                  <a:pt x="234" y="369"/>
                </a:lnTo>
                <a:lnTo>
                  <a:pt x="234" y="369"/>
                </a:lnTo>
                <a:lnTo>
                  <a:pt x="233" y="369"/>
                </a:lnTo>
                <a:lnTo>
                  <a:pt x="233" y="369"/>
                </a:lnTo>
                <a:lnTo>
                  <a:pt x="232" y="369"/>
                </a:lnTo>
                <a:lnTo>
                  <a:pt x="232" y="369"/>
                </a:lnTo>
                <a:lnTo>
                  <a:pt x="231" y="369"/>
                </a:lnTo>
                <a:lnTo>
                  <a:pt x="231" y="369"/>
                </a:lnTo>
                <a:lnTo>
                  <a:pt x="231" y="369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29" y="370"/>
                </a:lnTo>
                <a:lnTo>
                  <a:pt x="229" y="370"/>
                </a:lnTo>
                <a:lnTo>
                  <a:pt x="228" y="370"/>
                </a:lnTo>
                <a:lnTo>
                  <a:pt x="227" y="370"/>
                </a:lnTo>
                <a:lnTo>
                  <a:pt x="227" y="370"/>
                </a:lnTo>
                <a:lnTo>
                  <a:pt x="226" y="370"/>
                </a:lnTo>
                <a:lnTo>
                  <a:pt x="226" y="370"/>
                </a:lnTo>
                <a:lnTo>
                  <a:pt x="226" y="370"/>
                </a:lnTo>
                <a:lnTo>
                  <a:pt x="226" y="371"/>
                </a:lnTo>
                <a:lnTo>
                  <a:pt x="226" y="371"/>
                </a:lnTo>
                <a:lnTo>
                  <a:pt x="226" y="371"/>
                </a:lnTo>
                <a:lnTo>
                  <a:pt x="225" y="371"/>
                </a:lnTo>
                <a:lnTo>
                  <a:pt x="225" y="371"/>
                </a:lnTo>
                <a:lnTo>
                  <a:pt x="224" y="371"/>
                </a:lnTo>
                <a:lnTo>
                  <a:pt x="224" y="371"/>
                </a:lnTo>
                <a:lnTo>
                  <a:pt x="224" y="370"/>
                </a:lnTo>
                <a:lnTo>
                  <a:pt x="223" y="370"/>
                </a:lnTo>
                <a:lnTo>
                  <a:pt x="223" y="370"/>
                </a:lnTo>
                <a:lnTo>
                  <a:pt x="222" y="370"/>
                </a:lnTo>
                <a:lnTo>
                  <a:pt x="222" y="371"/>
                </a:lnTo>
                <a:lnTo>
                  <a:pt x="222" y="371"/>
                </a:lnTo>
                <a:lnTo>
                  <a:pt x="222" y="371"/>
                </a:lnTo>
                <a:lnTo>
                  <a:pt x="221" y="371"/>
                </a:lnTo>
                <a:lnTo>
                  <a:pt x="221" y="371"/>
                </a:lnTo>
                <a:lnTo>
                  <a:pt x="220" y="371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69"/>
                </a:lnTo>
                <a:lnTo>
                  <a:pt x="220" y="369"/>
                </a:lnTo>
                <a:lnTo>
                  <a:pt x="220" y="369"/>
                </a:lnTo>
                <a:lnTo>
                  <a:pt x="219" y="369"/>
                </a:lnTo>
                <a:lnTo>
                  <a:pt x="219" y="369"/>
                </a:lnTo>
                <a:lnTo>
                  <a:pt x="218" y="369"/>
                </a:lnTo>
                <a:lnTo>
                  <a:pt x="218" y="370"/>
                </a:lnTo>
                <a:lnTo>
                  <a:pt x="218" y="370"/>
                </a:lnTo>
                <a:lnTo>
                  <a:pt x="218" y="370"/>
                </a:lnTo>
                <a:lnTo>
                  <a:pt x="218" y="371"/>
                </a:lnTo>
                <a:lnTo>
                  <a:pt x="218" y="371"/>
                </a:lnTo>
                <a:lnTo>
                  <a:pt x="217" y="372"/>
                </a:lnTo>
                <a:lnTo>
                  <a:pt x="217" y="372"/>
                </a:lnTo>
                <a:lnTo>
                  <a:pt x="217" y="372"/>
                </a:lnTo>
                <a:lnTo>
                  <a:pt x="216" y="372"/>
                </a:lnTo>
                <a:lnTo>
                  <a:pt x="215" y="372"/>
                </a:lnTo>
                <a:lnTo>
                  <a:pt x="214" y="372"/>
                </a:lnTo>
                <a:lnTo>
                  <a:pt x="214" y="372"/>
                </a:lnTo>
                <a:lnTo>
                  <a:pt x="213" y="372"/>
                </a:lnTo>
                <a:lnTo>
                  <a:pt x="213" y="372"/>
                </a:lnTo>
                <a:lnTo>
                  <a:pt x="212" y="372"/>
                </a:lnTo>
                <a:lnTo>
                  <a:pt x="212" y="372"/>
                </a:lnTo>
                <a:lnTo>
                  <a:pt x="211" y="372"/>
                </a:lnTo>
                <a:lnTo>
                  <a:pt x="211" y="371"/>
                </a:lnTo>
                <a:lnTo>
                  <a:pt x="211" y="371"/>
                </a:lnTo>
                <a:lnTo>
                  <a:pt x="211" y="370"/>
                </a:lnTo>
                <a:lnTo>
                  <a:pt x="211" y="370"/>
                </a:lnTo>
                <a:lnTo>
                  <a:pt x="211" y="370"/>
                </a:lnTo>
                <a:lnTo>
                  <a:pt x="211" y="369"/>
                </a:lnTo>
                <a:lnTo>
                  <a:pt x="212" y="369"/>
                </a:lnTo>
                <a:lnTo>
                  <a:pt x="212" y="368"/>
                </a:lnTo>
                <a:lnTo>
                  <a:pt x="212" y="368"/>
                </a:lnTo>
                <a:lnTo>
                  <a:pt x="212" y="367"/>
                </a:lnTo>
                <a:lnTo>
                  <a:pt x="212" y="367"/>
                </a:lnTo>
                <a:lnTo>
                  <a:pt x="212" y="367"/>
                </a:lnTo>
                <a:lnTo>
                  <a:pt x="212" y="366"/>
                </a:lnTo>
                <a:lnTo>
                  <a:pt x="212" y="366"/>
                </a:lnTo>
                <a:lnTo>
                  <a:pt x="212" y="366"/>
                </a:lnTo>
                <a:lnTo>
                  <a:pt x="212" y="366"/>
                </a:lnTo>
                <a:lnTo>
                  <a:pt x="213" y="366"/>
                </a:lnTo>
                <a:lnTo>
                  <a:pt x="213" y="366"/>
                </a:lnTo>
                <a:lnTo>
                  <a:pt x="214" y="366"/>
                </a:lnTo>
                <a:lnTo>
                  <a:pt x="214" y="365"/>
                </a:lnTo>
                <a:lnTo>
                  <a:pt x="214" y="365"/>
                </a:lnTo>
                <a:lnTo>
                  <a:pt x="215" y="365"/>
                </a:lnTo>
                <a:lnTo>
                  <a:pt x="215" y="364"/>
                </a:lnTo>
                <a:lnTo>
                  <a:pt x="214" y="364"/>
                </a:lnTo>
                <a:lnTo>
                  <a:pt x="214" y="364"/>
                </a:lnTo>
                <a:lnTo>
                  <a:pt x="214" y="364"/>
                </a:lnTo>
                <a:lnTo>
                  <a:pt x="214" y="364"/>
                </a:lnTo>
                <a:lnTo>
                  <a:pt x="214" y="364"/>
                </a:lnTo>
                <a:lnTo>
                  <a:pt x="214" y="363"/>
                </a:lnTo>
                <a:lnTo>
                  <a:pt x="214" y="363"/>
                </a:lnTo>
                <a:lnTo>
                  <a:pt x="213" y="362"/>
                </a:lnTo>
                <a:lnTo>
                  <a:pt x="213" y="362"/>
                </a:lnTo>
                <a:lnTo>
                  <a:pt x="212" y="362"/>
                </a:lnTo>
                <a:lnTo>
                  <a:pt x="212" y="362"/>
                </a:lnTo>
                <a:lnTo>
                  <a:pt x="212" y="361"/>
                </a:lnTo>
                <a:lnTo>
                  <a:pt x="211" y="361"/>
                </a:lnTo>
                <a:lnTo>
                  <a:pt x="211" y="361"/>
                </a:lnTo>
                <a:lnTo>
                  <a:pt x="211" y="361"/>
                </a:lnTo>
                <a:lnTo>
                  <a:pt x="210" y="361"/>
                </a:lnTo>
                <a:lnTo>
                  <a:pt x="210" y="361"/>
                </a:lnTo>
                <a:lnTo>
                  <a:pt x="209" y="361"/>
                </a:lnTo>
                <a:lnTo>
                  <a:pt x="209" y="361"/>
                </a:lnTo>
                <a:lnTo>
                  <a:pt x="209" y="361"/>
                </a:lnTo>
                <a:lnTo>
                  <a:pt x="209" y="360"/>
                </a:lnTo>
                <a:lnTo>
                  <a:pt x="209" y="360"/>
                </a:lnTo>
                <a:lnTo>
                  <a:pt x="209" y="359"/>
                </a:lnTo>
                <a:lnTo>
                  <a:pt x="209" y="359"/>
                </a:lnTo>
                <a:lnTo>
                  <a:pt x="209" y="359"/>
                </a:lnTo>
                <a:lnTo>
                  <a:pt x="209" y="359"/>
                </a:lnTo>
                <a:lnTo>
                  <a:pt x="208" y="359"/>
                </a:lnTo>
                <a:lnTo>
                  <a:pt x="208" y="358"/>
                </a:lnTo>
                <a:lnTo>
                  <a:pt x="208" y="358"/>
                </a:lnTo>
                <a:lnTo>
                  <a:pt x="208" y="358"/>
                </a:lnTo>
                <a:lnTo>
                  <a:pt x="207" y="358"/>
                </a:lnTo>
                <a:lnTo>
                  <a:pt x="207" y="357"/>
                </a:lnTo>
                <a:lnTo>
                  <a:pt x="207" y="357"/>
                </a:lnTo>
                <a:lnTo>
                  <a:pt x="207" y="357"/>
                </a:lnTo>
                <a:lnTo>
                  <a:pt x="207" y="356"/>
                </a:lnTo>
                <a:lnTo>
                  <a:pt x="206" y="356"/>
                </a:lnTo>
                <a:lnTo>
                  <a:pt x="206" y="356"/>
                </a:lnTo>
                <a:lnTo>
                  <a:pt x="206" y="355"/>
                </a:lnTo>
                <a:lnTo>
                  <a:pt x="205" y="355"/>
                </a:lnTo>
                <a:lnTo>
                  <a:pt x="205" y="355"/>
                </a:lnTo>
                <a:lnTo>
                  <a:pt x="205" y="354"/>
                </a:lnTo>
                <a:lnTo>
                  <a:pt x="205" y="354"/>
                </a:lnTo>
                <a:lnTo>
                  <a:pt x="205" y="353"/>
                </a:lnTo>
                <a:lnTo>
                  <a:pt x="205" y="353"/>
                </a:lnTo>
                <a:lnTo>
                  <a:pt x="204" y="353"/>
                </a:lnTo>
                <a:lnTo>
                  <a:pt x="204" y="353"/>
                </a:lnTo>
                <a:lnTo>
                  <a:pt x="203" y="353"/>
                </a:lnTo>
                <a:lnTo>
                  <a:pt x="203" y="353"/>
                </a:lnTo>
                <a:lnTo>
                  <a:pt x="202" y="352"/>
                </a:lnTo>
                <a:lnTo>
                  <a:pt x="202" y="352"/>
                </a:lnTo>
                <a:lnTo>
                  <a:pt x="201" y="352"/>
                </a:lnTo>
                <a:lnTo>
                  <a:pt x="201" y="352"/>
                </a:lnTo>
                <a:lnTo>
                  <a:pt x="201" y="351"/>
                </a:lnTo>
                <a:lnTo>
                  <a:pt x="200" y="351"/>
                </a:lnTo>
                <a:lnTo>
                  <a:pt x="200" y="350"/>
                </a:lnTo>
                <a:lnTo>
                  <a:pt x="200" y="350"/>
                </a:lnTo>
                <a:lnTo>
                  <a:pt x="200" y="350"/>
                </a:lnTo>
                <a:lnTo>
                  <a:pt x="199" y="350"/>
                </a:lnTo>
                <a:lnTo>
                  <a:pt x="199" y="350"/>
                </a:lnTo>
                <a:lnTo>
                  <a:pt x="199" y="350"/>
                </a:lnTo>
                <a:lnTo>
                  <a:pt x="198" y="350"/>
                </a:lnTo>
                <a:lnTo>
                  <a:pt x="199" y="349"/>
                </a:lnTo>
                <a:lnTo>
                  <a:pt x="199" y="349"/>
                </a:lnTo>
                <a:lnTo>
                  <a:pt x="198" y="349"/>
                </a:lnTo>
                <a:lnTo>
                  <a:pt x="198" y="348"/>
                </a:lnTo>
                <a:lnTo>
                  <a:pt x="198" y="348"/>
                </a:lnTo>
                <a:lnTo>
                  <a:pt x="197" y="348"/>
                </a:lnTo>
                <a:lnTo>
                  <a:pt x="197" y="347"/>
                </a:lnTo>
                <a:lnTo>
                  <a:pt x="197" y="347"/>
                </a:lnTo>
                <a:lnTo>
                  <a:pt x="196" y="347"/>
                </a:lnTo>
                <a:lnTo>
                  <a:pt x="196" y="346"/>
                </a:lnTo>
                <a:lnTo>
                  <a:pt x="196" y="346"/>
                </a:lnTo>
                <a:lnTo>
                  <a:pt x="195" y="346"/>
                </a:lnTo>
                <a:lnTo>
                  <a:pt x="195" y="346"/>
                </a:lnTo>
                <a:lnTo>
                  <a:pt x="194" y="346"/>
                </a:lnTo>
                <a:lnTo>
                  <a:pt x="194" y="345"/>
                </a:lnTo>
                <a:lnTo>
                  <a:pt x="194" y="345"/>
                </a:lnTo>
                <a:lnTo>
                  <a:pt x="193" y="345"/>
                </a:lnTo>
                <a:lnTo>
                  <a:pt x="193" y="345"/>
                </a:lnTo>
                <a:lnTo>
                  <a:pt x="193" y="344"/>
                </a:lnTo>
                <a:lnTo>
                  <a:pt x="193" y="344"/>
                </a:lnTo>
                <a:lnTo>
                  <a:pt x="193" y="343"/>
                </a:lnTo>
                <a:lnTo>
                  <a:pt x="193" y="343"/>
                </a:lnTo>
                <a:lnTo>
                  <a:pt x="193" y="343"/>
                </a:lnTo>
                <a:lnTo>
                  <a:pt x="193" y="343"/>
                </a:lnTo>
                <a:lnTo>
                  <a:pt x="193" y="342"/>
                </a:lnTo>
                <a:lnTo>
                  <a:pt x="193" y="342"/>
                </a:lnTo>
                <a:lnTo>
                  <a:pt x="193" y="342"/>
                </a:lnTo>
                <a:lnTo>
                  <a:pt x="193" y="341"/>
                </a:lnTo>
                <a:lnTo>
                  <a:pt x="192" y="341"/>
                </a:lnTo>
                <a:lnTo>
                  <a:pt x="192" y="341"/>
                </a:lnTo>
                <a:lnTo>
                  <a:pt x="191" y="341"/>
                </a:lnTo>
                <a:lnTo>
                  <a:pt x="191" y="341"/>
                </a:lnTo>
                <a:lnTo>
                  <a:pt x="191" y="341"/>
                </a:lnTo>
                <a:lnTo>
                  <a:pt x="191" y="341"/>
                </a:lnTo>
                <a:lnTo>
                  <a:pt x="191" y="340"/>
                </a:lnTo>
                <a:lnTo>
                  <a:pt x="190" y="340"/>
                </a:lnTo>
                <a:lnTo>
                  <a:pt x="190" y="340"/>
                </a:lnTo>
                <a:lnTo>
                  <a:pt x="190" y="340"/>
                </a:lnTo>
                <a:lnTo>
                  <a:pt x="189" y="340"/>
                </a:lnTo>
                <a:lnTo>
                  <a:pt x="189" y="339"/>
                </a:lnTo>
                <a:lnTo>
                  <a:pt x="189" y="339"/>
                </a:lnTo>
                <a:lnTo>
                  <a:pt x="189" y="339"/>
                </a:lnTo>
                <a:lnTo>
                  <a:pt x="189" y="339"/>
                </a:lnTo>
                <a:lnTo>
                  <a:pt x="188" y="339"/>
                </a:lnTo>
                <a:lnTo>
                  <a:pt x="188" y="338"/>
                </a:lnTo>
                <a:lnTo>
                  <a:pt x="188" y="338"/>
                </a:lnTo>
                <a:lnTo>
                  <a:pt x="189" y="337"/>
                </a:lnTo>
                <a:lnTo>
                  <a:pt x="188" y="337"/>
                </a:lnTo>
                <a:lnTo>
                  <a:pt x="188" y="337"/>
                </a:lnTo>
                <a:lnTo>
                  <a:pt x="188" y="337"/>
                </a:lnTo>
                <a:lnTo>
                  <a:pt x="188" y="336"/>
                </a:lnTo>
                <a:lnTo>
                  <a:pt x="188" y="336"/>
                </a:lnTo>
                <a:lnTo>
                  <a:pt x="188" y="335"/>
                </a:lnTo>
                <a:lnTo>
                  <a:pt x="189" y="335"/>
                </a:lnTo>
                <a:lnTo>
                  <a:pt x="189" y="335"/>
                </a:lnTo>
                <a:lnTo>
                  <a:pt x="189" y="334"/>
                </a:lnTo>
                <a:lnTo>
                  <a:pt x="189" y="334"/>
                </a:lnTo>
                <a:lnTo>
                  <a:pt x="189" y="334"/>
                </a:lnTo>
                <a:lnTo>
                  <a:pt x="189" y="333"/>
                </a:lnTo>
                <a:lnTo>
                  <a:pt x="189" y="333"/>
                </a:lnTo>
                <a:lnTo>
                  <a:pt x="190" y="333"/>
                </a:lnTo>
                <a:lnTo>
                  <a:pt x="190" y="333"/>
                </a:lnTo>
                <a:lnTo>
                  <a:pt x="190" y="332"/>
                </a:lnTo>
                <a:lnTo>
                  <a:pt x="190" y="332"/>
                </a:lnTo>
                <a:lnTo>
                  <a:pt x="190" y="332"/>
                </a:lnTo>
                <a:lnTo>
                  <a:pt x="191" y="332"/>
                </a:lnTo>
                <a:lnTo>
                  <a:pt x="191" y="332"/>
                </a:lnTo>
                <a:lnTo>
                  <a:pt x="191" y="331"/>
                </a:lnTo>
                <a:lnTo>
                  <a:pt x="191" y="331"/>
                </a:lnTo>
                <a:lnTo>
                  <a:pt x="191" y="330"/>
                </a:lnTo>
                <a:lnTo>
                  <a:pt x="191" y="330"/>
                </a:lnTo>
                <a:lnTo>
                  <a:pt x="191" y="329"/>
                </a:lnTo>
                <a:lnTo>
                  <a:pt x="191" y="330"/>
                </a:lnTo>
                <a:lnTo>
                  <a:pt x="190" y="330"/>
                </a:lnTo>
                <a:lnTo>
                  <a:pt x="190" y="329"/>
                </a:lnTo>
                <a:lnTo>
                  <a:pt x="190" y="329"/>
                </a:lnTo>
                <a:lnTo>
                  <a:pt x="189" y="329"/>
                </a:lnTo>
                <a:lnTo>
                  <a:pt x="189" y="329"/>
                </a:lnTo>
                <a:lnTo>
                  <a:pt x="189" y="328"/>
                </a:lnTo>
                <a:lnTo>
                  <a:pt x="189" y="328"/>
                </a:lnTo>
                <a:lnTo>
                  <a:pt x="188" y="329"/>
                </a:lnTo>
                <a:lnTo>
                  <a:pt x="188" y="329"/>
                </a:lnTo>
                <a:lnTo>
                  <a:pt x="188" y="329"/>
                </a:lnTo>
                <a:lnTo>
                  <a:pt x="188" y="329"/>
                </a:lnTo>
                <a:lnTo>
                  <a:pt x="188" y="328"/>
                </a:lnTo>
                <a:lnTo>
                  <a:pt x="188" y="328"/>
                </a:lnTo>
                <a:lnTo>
                  <a:pt x="188" y="328"/>
                </a:lnTo>
                <a:lnTo>
                  <a:pt x="187" y="328"/>
                </a:lnTo>
                <a:lnTo>
                  <a:pt x="187" y="328"/>
                </a:lnTo>
                <a:lnTo>
                  <a:pt x="187" y="328"/>
                </a:lnTo>
                <a:lnTo>
                  <a:pt x="187" y="328"/>
                </a:lnTo>
                <a:lnTo>
                  <a:pt x="187" y="327"/>
                </a:lnTo>
                <a:lnTo>
                  <a:pt x="186" y="327"/>
                </a:lnTo>
                <a:lnTo>
                  <a:pt x="186" y="328"/>
                </a:lnTo>
                <a:lnTo>
                  <a:pt x="186" y="328"/>
                </a:lnTo>
                <a:lnTo>
                  <a:pt x="186" y="328"/>
                </a:lnTo>
                <a:lnTo>
                  <a:pt x="185" y="327"/>
                </a:lnTo>
                <a:lnTo>
                  <a:pt x="185" y="327"/>
                </a:lnTo>
                <a:lnTo>
                  <a:pt x="184" y="327"/>
                </a:lnTo>
                <a:lnTo>
                  <a:pt x="184" y="327"/>
                </a:lnTo>
                <a:lnTo>
                  <a:pt x="184" y="327"/>
                </a:lnTo>
                <a:lnTo>
                  <a:pt x="184" y="326"/>
                </a:lnTo>
                <a:lnTo>
                  <a:pt x="183" y="326"/>
                </a:lnTo>
                <a:lnTo>
                  <a:pt x="183" y="326"/>
                </a:lnTo>
                <a:lnTo>
                  <a:pt x="183" y="325"/>
                </a:lnTo>
                <a:lnTo>
                  <a:pt x="183" y="325"/>
                </a:lnTo>
                <a:lnTo>
                  <a:pt x="182" y="324"/>
                </a:lnTo>
                <a:lnTo>
                  <a:pt x="182" y="324"/>
                </a:lnTo>
                <a:lnTo>
                  <a:pt x="182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3"/>
                </a:lnTo>
                <a:lnTo>
                  <a:pt x="184" y="323"/>
                </a:lnTo>
                <a:lnTo>
                  <a:pt x="184" y="323"/>
                </a:lnTo>
                <a:lnTo>
                  <a:pt x="184" y="322"/>
                </a:lnTo>
                <a:lnTo>
                  <a:pt x="183" y="322"/>
                </a:lnTo>
                <a:lnTo>
                  <a:pt x="183" y="321"/>
                </a:lnTo>
                <a:lnTo>
                  <a:pt x="183" y="321"/>
                </a:lnTo>
                <a:lnTo>
                  <a:pt x="183" y="321"/>
                </a:lnTo>
                <a:lnTo>
                  <a:pt x="183" y="320"/>
                </a:lnTo>
                <a:lnTo>
                  <a:pt x="183" y="320"/>
                </a:lnTo>
                <a:lnTo>
                  <a:pt x="182" y="320"/>
                </a:lnTo>
                <a:lnTo>
                  <a:pt x="182" y="320"/>
                </a:lnTo>
                <a:lnTo>
                  <a:pt x="181" y="320"/>
                </a:lnTo>
                <a:lnTo>
                  <a:pt x="181" y="320"/>
                </a:lnTo>
                <a:lnTo>
                  <a:pt x="181" y="321"/>
                </a:lnTo>
                <a:lnTo>
                  <a:pt x="180" y="321"/>
                </a:lnTo>
                <a:lnTo>
                  <a:pt x="180" y="321"/>
                </a:lnTo>
                <a:lnTo>
                  <a:pt x="180" y="321"/>
                </a:lnTo>
                <a:lnTo>
                  <a:pt x="180" y="321"/>
                </a:lnTo>
                <a:lnTo>
                  <a:pt x="179" y="321"/>
                </a:lnTo>
                <a:lnTo>
                  <a:pt x="179" y="321"/>
                </a:lnTo>
                <a:lnTo>
                  <a:pt x="179" y="321"/>
                </a:lnTo>
                <a:lnTo>
                  <a:pt x="178" y="321"/>
                </a:lnTo>
                <a:lnTo>
                  <a:pt x="178" y="322"/>
                </a:lnTo>
                <a:lnTo>
                  <a:pt x="178" y="322"/>
                </a:lnTo>
                <a:lnTo>
                  <a:pt x="178" y="322"/>
                </a:lnTo>
                <a:lnTo>
                  <a:pt x="178" y="323"/>
                </a:lnTo>
                <a:lnTo>
                  <a:pt x="177" y="323"/>
                </a:lnTo>
                <a:lnTo>
                  <a:pt x="177" y="323"/>
                </a:lnTo>
                <a:lnTo>
                  <a:pt x="177" y="323"/>
                </a:lnTo>
                <a:lnTo>
                  <a:pt x="176" y="322"/>
                </a:lnTo>
                <a:lnTo>
                  <a:pt x="176" y="322"/>
                </a:lnTo>
                <a:lnTo>
                  <a:pt x="176" y="322"/>
                </a:lnTo>
                <a:lnTo>
                  <a:pt x="176" y="321"/>
                </a:lnTo>
                <a:lnTo>
                  <a:pt x="176" y="321"/>
                </a:lnTo>
                <a:lnTo>
                  <a:pt x="176" y="321"/>
                </a:lnTo>
                <a:lnTo>
                  <a:pt x="177" y="321"/>
                </a:lnTo>
                <a:lnTo>
                  <a:pt x="177" y="320"/>
                </a:lnTo>
                <a:lnTo>
                  <a:pt x="176" y="320"/>
                </a:lnTo>
                <a:lnTo>
                  <a:pt x="176" y="320"/>
                </a:lnTo>
                <a:lnTo>
                  <a:pt x="176" y="320"/>
                </a:lnTo>
                <a:lnTo>
                  <a:pt x="176" y="319"/>
                </a:lnTo>
                <a:lnTo>
                  <a:pt x="176" y="319"/>
                </a:lnTo>
                <a:lnTo>
                  <a:pt x="176" y="319"/>
                </a:lnTo>
                <a:lnTo>
                  <a:pt x="175" y="319"/>
                </a:lnTo>
                <a:lnTo>
                  <a:pt x="175" y="319"/>
                </a:lnTo>
                <a:lnTo>
                  <a:pt x="175" y="320"/>
                </a:lnTo>
                <a:lnTo>
                  <a:pt x="174" y="320"/>
                </a:lnTo>
                <a:lnTo>
                  <a:pt x="174" y="320"/>
                </a:lnTo>
                <a:lnTo>
                  <a:pt x="173" y="320"/>
                </a:lnTo>
                <a:lnTo>
                  <a:pt x="173" y="320"/>
                </a:lnTo>
                <a:lnTo>
                  <a:pt x="173" y="320"/>
                </a:lnTo>
                <a:lnTo>
                  <a:pt x="173" y="319"/>
                </a:lnTo>
                <a:lnTo>
                  <a:pt x="173" y="319"/>
                </a:lnTo>
                <a:lnTo>
                  <a:pt x="172" y="319"/>
                </a:lnTo>
                <a:lnTo>
                  <a:pt x="172" y="318"/>
                </a:lnTo>
                <a:lnTo>
                  <a:pt x="172" y="318"/>
                </a:lnTo>
                <a:lnTo>
                  <a:pt x="172" y="318"/>
                </a:lnTo>
                <a:lnTo>
                  <a:pt x="172" y="318"/>
                </a:lnTo>
                <a:lnTo>
                  <a:pt x="171" y="318"/>
                </a:lnTo>
                <a:lnTo>
                  <a:pt x="171" y="317"/>
                </a:lnTo>
                <a:lnTo>
                  <a:pt x="171" y="317"/>
                </a:lnTo>
                <a:lnTo>
                  <a:pt x="170" y="317"/>
                </a:lnTo>
                <a:lnTo>
                  <a:pt x="170" y="317"/>
                </a:lnTo>
                <a:lnTo>
                  <a:pt x="169" y="317"/>
                </a:lnTo>
                <a:lnTo>
                  <a:pt x="169" y="318"/>
                </a:lnTo>
                <a:lnTo>
                  <a:pt x="168" y="318"/>
                </a:lnTo>
                <a:lnTo>
                  <a:pt x="168" y="317"/>
                </a:lnTo>
                <a:lnTo>
                  <a:pt x="169" y="317"/>
                </a:lnTo>
                <a:lnTo>
                  <a:pt x="168" y="317"/>
                </a:lnTo>
                <a:lnTo>
                  <a:pt x="168" y="316"/>
                </a:lnTo>
                <a:lnTo>
                  <a:pt x="168" y="316"/>
                </a:lnTo>
                <a:lnTo>
                  <a:pt x="168" y="316"/>
                </a:lnTo>
                <a:lnTo>
                  <a:pt x="167" y="316"/>
                </a:lnTo>
                <a:lnTo>
                  <a:pt x="167" y="316"/>
                </a:lnTo>
                <a:lnTo>
                  <a:pt x="167" y="316"/>
                </a:lnTo>
                <a:lnTo>
                  <a:pt x="166" y="316"/>
                </a:lnTo>
                <a:lnTo>
                  <a:pt x="166" y="316"/>
                </a:lnTo>
                <a:lnTo>
                  <a:pt x="165" y="316"/>
                </a:lnTo>
                <a:lnTo>
                  <a:pt x="165" y="316"/>
                </a:lnTo>
                <a:lnTo>
                  <a:pt x="164" y="316"/>
                </a:lnTo>
                <a:lnTo>
                  <a:pt x="164" y="317"/>
                </a:lnTo>
                <a:lnTo>
                  <a:pt x="164" y="317"/>
                </a:lnTo>
                <a:lnTo>
                  <a:pt x="164" y="317"/>
                </a:lnTo>
                <a:lnTo>
                  <a:pt x="164" y="317"/>
                </a:lnTo>
                <a:lnTo>
                  <a:pt x="163" y="317"/>
                </a:lnTo>
                <a:lnTo>
                  <a:pt x="163" y="317"/>
                </a:lnTo>
                <a:lnTo>
                  <a:pt x="163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7"/>
                </a:lnTo>
                <a:lnTo>
                  <a:pt x="161" y="317"/>
                </a:lnTo>
                <a:lnTo>
                  <a:pt x="162" y="318"/>
                </a:lnTo>
                <a:lnTo>
                  <a:pt x="162" y="318"/>
                </a:lnTo>
                <a:lnTo>
                  <a:pt x="162" y="318"/>
                </a:lnTo>
                <a:lnTo>
                  <a:pt x="163" y="319"/>
                </a:lnTo>
                <a:lnTo>
                  <a:pt x="163" y="319"/>
                </a:lnTo>
                <a:lnTo>
                  <a:pt x="163" y="319"/>
                </a:lnTo>
                <a:lnTo>
                  <a:pt x="163" y="319"/>
                </a:lnTo>
                <a:lnTo>
                  <a:pt x="162" y="319"/>
                </a:lnTo>
                <a:lnTo>
                  <a:pt x="162" y="319"/>
                </a:lnTo>
                <a:lnTo>
                  <a:pt x="162" y="319"/>
                </a:lnTo>
                <a:lnTo>
                  <a:pt x="161" y="319"/>
                </a:lnTo>
                <a:lnTo>
                  <a:pt x="161" y="319"/>
                </a:lnTo>
                <a:lnTo>
                  <a:pt x="160" y="319"/>
                </a:lnTo>
                <a:lnTo>
                  <a:pt x="160" y="319"/>
                </a:lnTo>
                <a:lnTo>
                  <a:pt x="160" y="319"/>
                </a:lnTo>
                <a:lnTo>
                  <a:pt x="159" y="319"/>
                </a:lnTo>
                <a:lnTo>
                  <a:pt x="159" y="319"/>
                </a:lnTo>
                <a:lnTo>
                  <a:pt x="159" y="319"/>
                </a:lnTo>
                <a:lnTo>
                  <a:pt x="159" y="319"/>
                </a:lnTo>
                <a:lnTo>
                  <a:pt x="159" y="318"/>
                </a:lnTo>
                <a:lnTo>
                  <a:pt x="159" y="318"/>
                </a:lnTo>
                <a:lnTo>
                  <a:pt x="158" y="318"/>
                </a:lnTo>
                <a:lnTo>
                  <a:pt x="158" y="318"/>
                </a:lnTo>
                <a:lnTo>
                  <a:pt x="158" y="318"/>
                </a:lnTo>
                <a:lnTo>
                  <a:pt x="157" y="318"/>
                </a:lnTo>
                <a:lnTo>
                  <a:pt x="157" y="317"/>
                </a:lnTo>
                <a:lnTo>
                  <a:pt x="157" y="317"/>
                </a:lnTo>
                <a:lnTo>
                  <a:pt x="156" y="317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5" y="316"/>
                </a:lnTo>
                <a:lnTo>
                  <a:pt x="155" y="316"/>
                </a:lnTo>
                <a:lnTo>
                  <a:pt x="155" y="315"/>
                </a:lnTo>
                <a:lnTo>
                  <a:pt x="155" y="315"/>
                </a:lnTo>
                <a:lnTo>
                  <a:pt x="154" y="315"/>
                </a:lnTo>
                <a:lnTo>
                  <a:pt x="154" y="315"/>
                </a:lnTo>
                <a:lnTo>
                  <a:pt x="153" y="315"/>
                </a:lnTo>
                <a:lnTo>
                  <a:pt x="153" y="315"/>
                </a:lnTo>
                <a:lnTo>
                  <a:pt x="153" y="314"/>
                </a:lnTo>
                <a:lnTo>
                  <a:pt x="152" y="314"/>
                </a:lnTo>
                <a:lnTo>
                  <a:pt x="152" y="315"/>
                </a:lnTo>
                <a:lnTo>
                  <a:pt x="152" y="314"/>
                </a:lnTo>
                <a:lnTo>
                  <a:pt x="152" y="314"/>
                </a:lnTo>
                <a:lnTo>
                  <a:pt x="151" y="314"/>
                </a:lnTo>
                <a:lnTo>
                  <a:pt x="151" y="314"/>
                </a:lnTo>
                <a:lnTo>
                  <a:pt x="151" y="314"/>
                </a:lnTo>
                <a:lnTo>
                  <a:pt x="151" y="314"/>
                </a:lnTo>
                <a:lnTo>
                  <a:pt x="151" y="314"/>
                </a:lnTo>
                <a:lnTo>
                  <a:pt x="151" y="315"/>
                </a:lnTo>
                <a:lnTo>
                  <a:pt x="151" y="315"/>
                </a:lnTo>
                <a:lnTo>
                  <a:pt x="151" y="314"/>
                </a:lnTo>
                <a:lnTo>
                  <a:pt x="150" y="314"/>
                </a:lnTo>
                <a:lnTo>
                  <a:pt x="150" y="314"/>
                </a:lnTo>
                <a:lnTo>
                  <a:pt x="149" y="314"/>
                </a:lnTo>
                <a:lnTo>
                  <a:pt x="149" y="314"/>
                </a:lnTo>
                <a:lnTo>
                  <a:pt x="148" y="314"/>
                </a:lnTo>
                <a:lnTo>
                  <a:pt x="148" y="313"/>
                </a:lnTo>
                <a:lnTo>
                  <a:pt x="148" y="313"/>
                </a:lnTo>
                <a:lnTo>
                  <a:pt x="147" y="313"/>
                </a:lnTo>
                <a:lnTo>
                  <a:pt x="147" y="314"/>
                </a:lnTo>
                <a:lnTo>
                  <a:pt x="147" y="314"/>
                </a:lnTo>
                <a:lnTo>
                  <a:pt x="147" y="314"/>
                </a:lnTo>
                <a:lnTo>
                  <a:pt x="147" y="315"/>
                </a:lnTo>
                <a:lnTo>
                  <a:pt x="147" y="315"/>
                </a:lnTo>
                <a:lnTo>
                  <a:pt x="147" y="314"/>
                </a:lnTo>
                <a:lnTo>
                  <a:pt x="147" y="314"/>
                </a:lnTo>
                <a:lnTo>
                  <a:pt x="146" y="314"/>
                </a:lnTo>
                <a:lnTo>
                  <a:pt x="146" y="314"/>
                </a:lnTo>
                <a:lnTo>
                  <a:pt x="146" y="313"/>
                </a:lnTo>
                <a:lnTo>
                  <a:pt x="146" y="313"/>
                </a:lnTo>
                <a:lnTo>
                  <a:pt x="146" y="312"/>
                </a:lnTo>
                <a:lnTo>
                  <a:pt x="146" y="312"/>
                </a:lnTo>
                <a:lnTo>
                  <a:pt x="145" y="312"/>
                </a:lnTo>
                <a:lnTo>
                  <a:pt x="145" y="312"/>
                </a:lnTo>
                <a:lnTo>
                  <a:pt x="145" y="312"/>
                </a:lnTo>
                <a:lnTo>
                  <a:pt x="144" y="312"/>
                </a:lnTo>
                <a:lnTo>
                  <a:pt x="144" y="312"/>
                </a:lnTo>
                <a:lnTo>
                  <a:pt x="144" y="313"/>
                </a:lnTo>
                <a:lnTo>
                  <a:pt x="144" y="313"/>
                </a:lnTo>
                <a:lnTo>
                  <a:pt x="143" y="313"/>
                </a:lnTo>
                <a:lnTo>
                  <a:pt x="143" y="314"/>
                </a:lnTo>
                <a:lnTo>
                  <a:pt x="143" y="314"/>
                </a:lnTo>
                <a:lnTo>
                  <a:pt x="142" y="313"/>
                </a:lnTo>
                <a:lnTo>
                  <a:pt x="142" y="313"/>
                </a:lnTo>
                <a:lnTo>
                  <a:pt x="142" y="312"/>
                </a:lnTo>
                <a:lnTo>
                  <a:pt x="142" y="312"/>
                </a:lnTo>
                <a:lnTo>
                  <a:pt x="141" y="313"/>
                </a:lnTo>
                <a:lnTo>
                  <a:pt x="141" y="313"/>
                </a:lnTo>
                <a:lnTo>
                  <a:pt x="141" y="314"/>
                </a:lnTo>
                <a:lnTo>
                  <a:pt x="140" y="314"/>
                </a:lnTo>
                <a:lnTo>
                  <a:pt x="140" y="314"/>
                </a:lnTo>
                <a:lnTo>
                  <a:pt x="140" y="314"/>
                </a:lnTo>
                <a:lnTo>
                  <a:pt x="139" y="314"/>
                </a:lnTo>
                <a:lnTo>
                  <a:pt x="139" y="315"/>
                </a:lnTo>
                <a:lnTo>
                  <a:pt x="139" y="315"/>
                </a:lnTo>
                <a:lnTo>
                  <a:pt x="139" y="315"/>
                </a:lnTo>
                <a:lnTo>
                  <a:pt x="139" y="315"/>
                </a:lnTo>
                <a:lnTo>
                  <a:pt x="139" y="316"/>
                </a:lnTo>
                <a:lnTo>
                  <a:pt x="138" y="316"/>
                </a:lnTo>
                <a:lnTo>
                  <a:pt x="138" y="316"/>
                </a:lnTo>
                <a:lnTo>
                  <a:pt x="139" y="316"/>
                </a:lnTo>
                <a:lnTo>
                  <a:pt x="139" y="317"/>
                </a:lnTo>
                <a:lnTo>
                  <a:pt x="139" y="317"/>
                </a:lnTo>
                <a:lnTo>
                  <a:pt x="139" y="317"/>
                </a:lnTo>
                <a:lnTo>
                  <a:pt x="139" y="318"/>
                </a:lnTo>
                <a:lnTo>
                  <a:pt x="139" y="318"/>
                </a:lnTo>
                <a:lnTo>
                  <a:pt x="138" y="318"/>
                </a:lnTo>
                <a:lnTo>
                  <a:pt x="138" y="317"/>
                </a:lnTo>
                <a:lnTo>
                  <a:pt x="138" y="317"/>
                </a:lnTo>
                <a:lnTo>
                  <a:pt x="138" y="318"/>
                </a:lnTo>
                <a:lnTo>
                  <a:pt x="138" y="318"/>
                </a:lnTo>
                <a:lnTo>
                  <a:pt x="138" y="319"/>
                </a:lnTo>
                <a:lnTo>
                  <a:pt x="138" y="319"/>
                </a:lnTo>
                <a:lnTo>
                  <a:pt x="139" y="319"/>
                </a:lnTo>
                <a:lnTo>
                  <a:pt x="139" y="320"/>
                </a:lnTo>
                <a:lnTo>
                  <a:pt x="139" y="320"/>
                </a:lnTo>
                <a:lnTo>
                  <a:pt x="139" y="320"/>
                </a:lnTo>
                <a:lnTo>
                  <a:pt x="139" y="321"/>
                </a:lnTo>
                <a:lnTo>
                  <a:pt x="139" y="321"/>
                </a:lnTo>
                <a:lnTo>
                  <a:pt x="139" y="321"/>
                </a:lnTo>
                <a:lnTo>
                  <a:pt x="139" y="322"/>
                </a:lnTo>
                <a:lnTo>
                  <a:pt x="139" y="322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4"/>
                </a:lnTo>
                <a:lnTo>
                  <a:pt x="139" y="324"/>
                </a:lnTo>
                <a:lnTo>
                  <a:pt x="139" y="323"/>
                </a:lnTo>
                <a:lnTo>
                  <a:pt x="138" y="323"/>
                </a:lnTo>
                <a:lnTo>
                  <a:pt x="138" y="324"/>
                </a:lnTo>
                <a:lnTo>
                  <a:pt x="138" y="324"/>
                </a:lnTo>
                <a:lnTo>
                  <a:pt x="138" y="324"/>
                </a:lnTo>
                <a:lnTo>
                  <a:pt x="138" y="324"/>
                </a:lnTo>
                <a:lnTo>
                  <a:pt x="139" y="324"/>
                </a:lnTo>
                <a:lnTo>
                  <a:pt x="139" y="325"/>
                </a:lnTo>
                <a:lnTo>
                  <a:pt x="139" y="325"/>
                </a:lnTo>
                <a:lnTo>
                  <a:pt x="139" y="326"/>
                </a:lnTo>
                <a:lnTo>
                  <a:pt x="139" y="326"/>
                </a:lnTo>
                <a:lnTo>
                  <a:pt x="139" y="326"/>
                </a:lnTo>
                <a:lnTo>
                  <a:pt x="140" y="326"/>
                </a:lnTo>
                <a:lnTo>
                  <a:pt x="140" y="327"/>
                </a:lnTo>
                <a:lnTo>
                  <a:pt x="140" y="327"/>
                </a:lnTo>
                <a:lnTo>
                  <a:pt x="140" y="328"/>
                </a:lnTo>
                <a:lnTo>
                  <a:pt x="139" y="328"/>
                </a:lnTo>
                <a:lnTo>
                  <a:pt x="139" y="328"/>
                </a:lnTo>
                <a:lnTo>
                  <a:pt x="139" y="329"/>
                </a:lnTo>
                <a:lnTo>
                  <a:pt x="139" y="329"/>
                </a:lnTo>
                <a:lnTo>
                  <a:pt x="139" y="329"/>
                </a:lnTo>
                <a:lnTo>
                  <a:pt x="139" y="329"/>
                </a:lnTo>
                <a:lnTo>
                  <a:pt x="139" y="329"/>
                </a:lnTo>
                <a:lnTo>
                  <a:pt x="138" y="329"/>
                </a:lnTo>
                <a:lnTo>
                  <a:pt x="138" y="329"/>
                </a:lnTo>
                <a:lnTo>
                  <a:pt x="138" y="330"/>
                </a:lnTo>
                <a:lnTo>
                  <a:pt x="138" y="330"/>
                </a:lnTo>
                <a:lnTo>
                  <a:pt x="138" y="330"/>
                </a:lnTo>
                <a:lnTo>
                  <a:pt x="137" y="331"/>
                </a:lnTo>
                <a:lnTo>
                  <a:pt x="137" y="331"/>
                </a:lnTo>
                <a:lnTo>
                  <a:pt x="137" y="332"/>
                </a:lnTo>
                <a:lnTo>
                  <a:pt x="137" y="332"/>
                </a:lnTo>
                <a:lnTo>
                  <a:pt x="137" y="332"/>
                </a:lnTo>
                <a:lnTo>
                  <a:pt x="136" y="332"/>
                </a:lnTo>
                <a:lnTo>
                  <a:pt x="136" y="332"/>
                </a:lnTo>
                <a:lnTo>
                  <a:pt x="135" y="332"/>
                </a:lnTo>
                <a:lnTo>
                  <a:pt x="134" y="332"/>
                </a:lnTo>
                <a:lnTo>
                  <a:pt x="134" y="332"/>
                </a:lnTo>
                <a:lnTo>
                  <a:pt x="133" y="332"/>
                </a:lnTo>
                <a:lnTo>
                  <a:pt x="132" y="331"/>
                </a:lnTo>
                <a:lnTo>
                  <a:pt x="131" y="331"/>
                </a:lnTo>
                <a:lnTo>
                  <a:pt x="131" y="331"/>
                </a:lnTo>
                <a:lnTo>
                  <a:pt x="130" y="331"/>
                </a:lnTo>
                <a:lnTo>
                  <a:pt x="130" y="331"/>
                </a:lnTo>
                <a:lnTo>
                  <a:pt x="130" y="332"/>
                </a:lnTo>
                <a:lnTo>
                  <a:pt x="130" y="332"/>
                </a:lnTo>
                <a:lnTo>
                  <a:pt x="129" y="332"/>
                </a:lnTo>
                <a:lnTo>
                  <a:pt x="129" y="332"/>
                </a:lnTo>
                <a:lnTo>
                  <a:pt x="128" y="332"/>
                </a:lnTo>
                <a:lnTo>
                  <a:pt x="128" y="332"/>
                </a:lnTo>
                <a:lnTo>
                  <a:pt x="127" y="332"/>
                </a:lnTo>
                <a:lnTo>
                  <a:pt x="127" y="332"/>
                </a:lnTo>
                <a:lnTo>
                  <a:pt x="127" y="332"/>
                </a:lnTo>
                <a:lnTo>
                  <a:pt x="126" y="332"/>
                </a:lnTo>
                <a:lnTo>
                  <a:pt x="126" y="332"/>
                </a:lnTo>
                <a:lnTo>
                  <a:pt x="126" y="332"/>
                </a:lnTo>
                <a:lnTo>
                  <a:pt x="125" y="332"/>
                </a:lnTo>
                <a:lnTo>
                  <a:pt x="125" y="332"/>
                </a:lnTo>
                <a:lnTo>
                  <a:pt x="124" y="333"/>
                </a:lnTo>
                <a:lnTo>
                  <a:pt x="124" y="333"/>
                </a:lnTo>
                <a:lnTo>
                  <a:pt x="124" y="333"/>
                </a:lnTo>
                <a:lnTo>
                  <a:pt x="124" y="333"/>
                </a:lnTo>
                <a:lnTo>
                  <a:pt x="123" y="333"/>
                </a:lnTo>
                <a:lnTo>
                  <a:pt x="123" y="333"/>
                </a:lnTo>
                <a:lnTo>
                  <a:pt x="122" y="333"/>
                </a:lnTo>
                <a:lnTo>
                  <a:pt x="122" y="333"/>
                </a:lnTo>
                <a:lnTo>
                  <a:pt x="122" y="334"/>
                </a:lnTo>
                <a:lnTo>
                  <a:pt x="122" y="334"/>
                </a:lnTo>
                <a:lnTo>
                  <a:pt x="121" y="334"/>
                </a:lnTo>
                <a:lnTo>
                  <a:pt x="121" y="334"/>
                </a:lnTo>
                <a:lnTo>
                  <a:pt x="121" y="334"/>
                </a:lnTo>
                <a:lnTo>
                  <a:pt x="120" y="334"/>
                </a:lnTo>
                <a:lnTo>
                  <a:pt x="120" y="335"/>
                </a:lnTo>
                <a:lnTo>
                  <a:pt x="119" y="335"/>
                </a:lnTo>
                <a:lnTo>
                  <a:pt x="119" y="335"/>
                </a:lnTo>
                <a:lnTo>
                  <a:pt x="119" y="334"/>
                </a:lnTo>
                <a:lnTo>
                  <a:pt x="118" y="334"/>
                </a:lnTo>
                <a:lnTo>
                  <a:pt x="118" y="334"/>
                </a:lnTo>
                <a:lnTo>
                  <a:pt x="118" y="334"/>
                </a:lnTo>
                <a:lnTo>
                  <a:pt x="118" y="334"/>
                </a:lnTo>
                <a:lnTo>
                  <a:pt x="117" y="334"/>
                </a:lnTo>
                <a:lnTo>
                  <a:pt x="117" y="334"/>
                </a:lnTo>
                <a:lnTo>
                  <a:pt x="116" y="333"/>
                </a:lnTo>
                <a:lnTo>
                  <a:pt x="116" y="333"/>
                </a:lnTo>
                <a:lnTo>
                  <a:pt x="115" y="333"/>
                </a:lnTo>
                <a:lnTo>
                  <a:pt x="115" y="333"/>
                </a:lnTo>
                <a:lnTo>
                  <a:pt x="115" y="333"/>
                </a:lnTo>
                <a:lnTo>
                  <a:pt x="114" y="333"/>
                </a:lnTo>
                <a:lnTo>
                  <a:pt x="114" y="333"/>
                </a:lnTo>
                <a:lnTo>
                  <a:pt x="114" y="332"/>
                </a:lnTo>
                <a:lnTo>
                  <a:pt x="114" y="332"/>
                </a:lnTo>
                <a:lnTo>
                  <a:pt x="113" y="332"/>
                </a:lnTo>
                <a:lnTo>
                  <a:pt x="113" y="332"/>
                </a:lnTo>
                <a:lnTo>
                  <a:pt x="113" y="332"/>
                </a:lnTo>
                <a:lnTo>
                  <a:pt x="112" y="331"/>
                </a:lnTo>
                <a:lnTo>
                  <a:pt x="112" y="331"/>
                </a:lnTo>
                <a:lnTo>
                  <a:pt x="112" y="331"/>
                </a:lnTo>
                <a:lnTo>
                  <a:pt x="112" y="330"/>
                </a:lnTo>
                <a:lnTo>
                  <a:pt x="111" y="330"/>
                </a:lnTo>
                <a:lnTo>
                  <a:pt x="111" y="330"/>
                </a:lnTo>
                <a:lnTo>
                  <a:pt x="110" y="330"/>
                </a:lnTo>
                <a:lnTo>
                  <a:pt x="110" y="330"/>
                </a:lnTo>
                <a:lnTo>
                  <a:pt x="110" y="330"/>
                </a:lnTo>
                <a:lnTo>
                  <a:pt x="109" y="330"/>
                </a:lnTo>
                <a:lnTo>
                  <a:pt x="109" y="330"/>
                </a:lnTo>
                <a:lnTo>
                  <a:pt x="108" y="329"/>
                </a:lnTo>
                <a:lnTo>
                  <a:pt x="108" y="329"/>
                </a:lnTo>
                <a:lnTo>
                  <a:pt x="107" y="329"/>
                </a:lnTo>
                <a:lnTo>
                  <a:pt x="107" y="329"/>
                </a:lnTo>
                <a:lnTo>
                  <a:pt x="107" y="329"/>
                </a:lnTo>
                <a:lnTo>
                  <a:pt x="106" y="329"/>
                </a:lnTo>
                <a:lnTo>
                  <a:pt x="106" y="329"/>
                </a:lnTo>
                <a:lnTo>
                  <a:pt x="105" y="329"/>
                </a:lnTo>
                <a:lnTo>
                  <a:pt x="105" y="329"/>
                </a:lnTo>
                <a:lnTo>
                  <a:pt x="105" y="329"/>
                </a:lnTo>
                <a:lnTo>
                  <a:pt x="104" y="330"/>
                </a:lnTo>
                <a:lnTo>
                  <a:pt x="104" y="330"/>
                </a:lnTo>
                <a:lnTo>
                  <a:pt x="104" y="331"/>
                </a:lnTo>
                <a:lnTo>
                  <a:pt x="104" y="331"/>
                </a:lnTo>
                <a:lnTo>
                  <a:pt x="103" y="331"/>
                </a:lnTo>
                <a:lnTo>
                  <a:pt x="103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1" y="331"/>
                </a:lnTo>
                <a:lnTo>
                  <a:pt x="101" y="331"/>
                </a:lnTo>
                <a:lnTo>
                  <a:pt x="101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2"/>
                </a:lnTo>
                <a:lnTo>
                  <a:pt x="99" y="332"/>
                </a:lnTo>
                <a:lnTo>
                  <a:pt x="99" y="332"/>
                </a:lnTo>
                <a:lnTo>
                  <a:pt x="99" y="332"/>
                </a:lnTo>
                <a:lnTo>
                  <a:pt x="98" y="332"/>
                </a:lnTo>
                <a:lnTo>
                  <a:pt x="98" y="332"/>
                </a:lnTo>
                <a:lnTo>
                  <a:pt x="97" y="332"/>
                </a:lnTo>
                <a:lnTo>
                  <a:pt x="97" y="332"/>
                </a:lnTo>
                <a:lnTo>
                  <a:pt x="97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4"/>
                </a:lnTo>
                <a:lnTo>
                  <a:pt x="98" y="334"/>
                </a:lnTo>
                <a:lnTo>
                  <a:pt x="99" y="334"/>
                </a:lnTo>
                <a:lnTo>
                  <a:pt x="99" y="335"/>
                </a:lnTo>
                <a:lnTo>
                  <a:pt x="99" y="335"/>
                </a:lnTo>
                <a:lnTo>
                  <a:pt x="99" y="335"/>
                </a:lnTo>
                <a:lnTo>
                  <a:pt x="99" y="335"/>
                </a:lnTo>
                <a:lnTo>
                  <a:pt x="98" y="336"/>
                </a:lnTo>
                <a:lnTo>
                  <a:pt x="98" y="336"/>
                </a:lnTo>
                <a:lnTo>
                  <a:pt x="99" y="336"/>
                </a:lnTo>
                <a:lnTo>
                  <a:pt x="99" y="337"/>
                </a:lnTo>
                <a:lnTo>
                  <a:pt x="99" y="337"/>
                </a:lnTo>
                <a:lnTo>
                  <a:pt x="99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8"/>
                </a:lnTo>
                <a:lnTo>
                  <a:pt x="100" y="338"/>
                </a:lnTo>
                <a:lnTo>
                  <a:pt x="99" y="338"/>
                </a:lnTo>
                <a:lnTo>
                  <a:pt x="99" y="339"/>
                </a:lnTo>
                <a:lnTo>
                  <a:pt x="99" y="339"/>
                </a:lnTo>
                <a:lnTo>
                  <a:pt x="99" y="340"/>
                </a:lnTo>
                <a:lnTo>
                  <a:pt x="99" y="340"/>
                </a:lnTo>
                <a:lnTo>
                  <a:pt x="99" y="341"/>
                </a:lnTo>
                <a:lnTo>
                  <a:pt x="99" y="341"/>
                </a:lnTo>
                <a:lnTo>
                  <a:pt x="99" y="341"/>
                </a:lnTo>
                <a:lnTo>
                  <a:pt x="100" y="342"/>
                </a:lnTo>
                <a:lnTo>
                  <a:pt x="100" y="342"/>
                </a:lnTo>
                <a:lnTo>
                  <a:pt x="100" y="343"/>
                </a:lnTo>
                <a:lnTo>
                  <a:pt x="99" y="343"/>
                </a:lnTo>
                <a:lnTo>
                  <a:pt x="99" y="343"/>
                </a:lnTo>
                <a:lnTo>
                  <a:pt x="99" y="343"/>
                </a:lnTo>
                <a:lnTo>
                  <a:pt x="99" y="344"/>
                </a:lnTo>
                <a:lnTo>
                  <a:pt x="99" y="344"/>
                </a:lnTo>
                <a:lnTo>
                  <a:pt x="98" y="344"/>
                </a:lnTo>
                <a:lnTo>
                  <a:pt x="98" y="345"/>
                </a:lnTo>
                <a:lnTo>
                  <a:pt x="98" y="345"/>
                </a:lnTo>
                <a:lnTo>
                  <a:pt x="97" y="345"/>
                </a:lnTo>
                <a:lnTo>
                  <a:pt x="97" y="344"/>
                </a:lnTo>
                <a:lnTo>
                  <a:pt x="97" y="344"/>
                </a:lnTo>
                <a:lnTo>
                  <a:pt x="96" y="344"/>
                </a:lnTo>
                <a:lnTo>
                  <a:pt x="96" y="345"/>
                </a:lnTo>
                <a:lnTo>
                  <a:pt x="96" y="345"/>
                </a:lnTo>
                <a:lnTo>
                  <a:pt x="96" y="345"/>
                </a:lnTo>
                <a:lnTo>
                  <a:pt x="96" y="346"/>
                </a:lnTo>
                <a:lnTo>
                  <a:pt x="96" y="346"/>
                </a:lnTo>
                <a:lnTo>
                  <a:pt x="96" y="347"/>
                </a:lnTo>
                <a:lnTo>
                  <a:pt x="96" y="347"/>
                </a:lnTo>
                <a:lnTo>
                  <a:pt x="96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9"/>
                </a:lnTo>
                <a:lnTo>
                  <a:pt x="95" y="349"/>
                </a:lnTo>
                <a:lnTo>
                  <a:pt x="95" y="349"/>
                </a:lnTo>
                <a:lnTo>
                  <a:pt x="95" y="350"/>
                </a:lnTo>
                <a:lnTo>
                  <a:pt x="94" y="350"/>
                </a:lnTo>
                <a:lnTo>
                  <a:pt x="94" y="350"/>
                </a:lnTo>
                <a:lnTo>
                  <a:pt x="94" y="350"/>
                </a:lnTo>
                <a:lnTo>
                  <a:pt x="94" y="351"/>
                </a:lnTo>
                <a:lnTo>
                  <a:pt x="94" y="351"/>
                </a:lnTo>
                <a:lnTo>
                  <a:pt x="94" y="351"/>
                </a:lnTo>
                <a:lnTo>
                  <a:pt x="94" y="352"/>
                </a:lnTo>
                <a:lnTo>
                  <a:pt x="95" y="352"/>
                </a:lnTo>
                <a:lnTo>
                  <a:pt x="95" y="353"/>
                </a:lnTo>
                <a:lnTo>
                  <a:pt x="95" y="353"/>
                </a:lnTo>
                <a:lnTo>
                  <a:pt x="94" y="353"/>
                </a:lnTo>
                <a:lnTo>
                  <a:pt x="94" y="353"/>
                </a:lnTo>
                <a:lnTo>
                  <a:pt x="93" y="353"/>
                </a:lnTo>
                <a:lnTo>
                  <a:pt x="93" y="353"/>
                </a:lnTo>
                <a:lnTo>
                  <a:pt x="93" y="353"/>
                </a:lnTo>
                <a:lnTo>
                  <a:pt x="93" y="353"/>
                </a:lnTo>
                <a:lnTo>
                  <a:pt x="93" y="354"/>
                </a:lnTo>
                <a:lnTo>
                  <a:pt x="93" y="354"/>
                </a:lnTo>
                <a:lnTo>
                  <a:pt x="92" y="354"/>
                </a:lnTo>
                <a:lnTo>
                  <a:pt x="92" y="354"/>
                </a:lnTo>
                <a:lnTo>
                  <a:pt x="92" y="355"/>
                </a:lnTo>
                <a:lnTo>
                  <a:pt x="92" y="355"/>
                </a:lnTo>
                <a:lnTo>
                  <a:pt x="91" y="355"/>
                </a:lnTo>
                <a:lnTo>
                  <a:pt x="91" y="355"/>
                </a:lnTo>
                <a:lnTo>
                  <a:pt x="90" y="355"/>
                </a:lnTo>
                <a:lnTo>
                  <a:pt x="90" y="356"/>
                </a:lnTo>
                <a:lnTo>
                  <a:pt x="90" y="356"/>
                </a:lnTo>
                <a:lnTo>
                  <a:pt x="89" y="356"/>
                </a:lnTo>
                <a:lnTo>
                  <a:pt x="89" y="356"/>
                </a:lnTo>
                <a:lnTo>
                  <a:pt x="89" y="356"/>
                </a:lnTo>
                <a:lnTo>
                  <a:pt x="88" y="356"/>
                </a:lnTo>
                <a:lnTo>
                  <a:pt x="88" y="357"/>
                </a:lnTo>
                <a:lnTo>
                  <a:pt x="88" y="357"/>
                </a:lnTo>
                <a:lnTo>
                  <a:pt x="87" y="357"/>
                </a:lnTo>
                <a:lnTo>
                  <a:pt x="87" y="358"/>
                </a:lnTo>
                <a:lnTo>
                  <a:pt x="86" y="358"/>
                </a:lnTo>
                <a:lnTo>
                  <a:pt x="86" y="358"/>
                </a:lnTo>
                <a:lnTo>
                  <a:pt x="85" y="358"/>
                </a:lnTo>
                <a:lnTo>
                  <a:pt x="85" y="359"/>
                </a:lnTo>
                <a:lnTo>
                  <a:pt x="85" y="359"/>
                </a:lnTo>
                <a:lnTo>
                  <a:pt x="85" y="359"/>
                </a:lnTo>
                <a:lnTo>
                  <a:pt x="84" y="360"/>
                </a:lnTo>
                <a:lnTo>
                  <a:pt x="84" y="360"/>
                </a:lnTo>
                <a:lnTo>
                  <a:pt x="84" y="361"/>
                </a:lnTo>
                <a:lnTo>
                  <a:pt x="84" y="361"/>
                </a:lnTo>
                <a:lnTo>
                  <a:pt x="84" y="361"/>
                </a:lnTo>
                <a:lnTo>
                  <a:pt x="83" y="360"/>
                </a:lnTo>
                <a:lnTo>
                  <a:pt x="83" y="360"/>
                </a:lnTo>
                <a:lnTo>
                  <a:pt x="83" y="360"/>
                </a:lnTo>
                <a:lnTo>
                  <a:pt x="82" y="359"/>
                </a:lnTo>
                <a:lnTo>
                  <a:pt x="81" y="359"/>
                </a:lnTo>
                <a:lnTo>
                  <a:pt x="81" y="359"/>
                </a:lnTo>
                <a:lnTo>
                  <a:pt x="81" y="359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57"/>
                </a:lnTo>
                <a:lnTo>
                  <a:pt x="80" y="357"/>
                </a:lnTo>
                <a:lnTo>
                  <a:pt x="80" y="356"/>
                </a:lnTo>
                <a:lnTo>
                  <a:pt x="80" y="356"/>
                </a:lnTo>
                <a:lnTo>
                  <a:pt x="79" y="356"/>
                </a:lnTo>
                <a:lnTo>
                  <a:pt x="79" y="357"/>
                </a:lnTo>
                <a:lnTo>
                  <a:pt x="78" y="357"/>
                </a:lnTo>
                <a:lnTo>
                  <a:pt x="78" y="357"/>
                </a:lnTo>
                <a:lnTo>
                  <a:pt x="78" y="357"/>
                </a:lnTo>
                <a:lnTo>
                  <a:pt x="77" y="357"/>
                </a:lnTo>
                <a:lnTo>
                  <a:pt x="77" y="357"/>
                </a:lnTo>
                <a:lnTo>
                  <a:pt x="76" y="357"/>
                </a:lnTo>
                <a:lnTo>
                  <a:pt x="76" y="357"/>
                </a:lnTo>
                <a:lnTo>
                  <a:pt x="76" y="357"/>
                </a:lnTo>
                <a:lnTo>
                  <a:pt x="75" y="357"/>
                </a:lnTo>
                <a:lnTo>
                  <a:pt x="75" y="357"/>
                </a:lnTo>
                <a:lnTo>
                  <a:pt x="74" y="357"/>
                </a:lnTo>
                <a:lnTo>
                  <a:pt x="74" y="357"/>
                </a:lnTo>
                <a:lnTo>
                  <a:pt x="73" y="357"/>
                </a:lnTo>
                <a:lnTo>
                  <a:pt x="73" y="357"/>
                </a:lnTo>
                <a:lnTo>
                  <a:pt x="72" y="358"/>
                </a:lnTo>
                <a:lnTo>
                  <a:pt x="72" y="358"/>
                </a:lnTo>
                <a:lnTo>
                  <a:pt x="72" y="357"/>
                </a:lnTo>
                <a:lnTo>
                  <a:pt x="71" y="357"/>
                </a:lnTo>
                <a:lnTo>
                  <a:pt x="71" y="357"/>
                </a:lnTo>
                <a:lnTo>
                  <a:pt x="70" y="357"/>
                </a:lnTo>
                <a:lnTo>
                  <a:pt x="70" y="357"/>
                </a:lnTo>
                <a:lnTo>
                  <a:pt x="70" y="357"/>
                </a:lnTo>
                <a:lnTo>
                  <a:pt x="69" y="357"/>
                </a:lnTo>
                <a:lnTo>
                  <a:pt x="68" y="357"/>
                </a:lnTo>
                <a:lnTo>
                  <a:pt x="68" y="358"/>
                </a:lnTo>
                <a:lnTo>
                  <a:pt x="68" y="357"/>
                </a:lnTo>
                <a:lnTo>
                  <a:pt x="67" y="357"/>
                </a:lnTo>
                <a:lnTo>
                  <a:pt x="66" y="357"/>
                </a:lnTo>
                <a:lnTo>
                  <a:pt x="66" y="357"/>
                </a:lnTo>
                <a:lnTo>
                  <a:pt x="65" y="357"/>
                </a:lnTo>
                <a:lnTo>
                  <a:pt x="65" y="356"/>
                </a:lnTo>
                <a:lnTo>
                  <a:pt x="65" y="356"/>
                </a:lnTo>
                <a:lnTo>
                  <a:pt x="65" y="356"/>
                </a:lnTo>
                <a:lnTo>
                  <a:pt x="64" y="356"/>
                </a:lnTo>
                <a:lnTo>
                  <a:pt x="64" y="355"/>
                </a:lnTo>
                <a:lnTo>
                  <a:pt x="64" y="355"/>
                </a:lnTo>
                <a:lnTo>
                  <a:pt x="64" y="355"/>
                </a:lnTo>
                <a:lnTo>
                  <a:pt x="64" y="355"/>
                </a:lnTo>
                <a:lnTo>
                  <a:pt x="63" y="354"/>
                </a:lnTo>
                <a:lnTo>
                  <a:pt x="63" y="354"/>
                </a:lnTo>
                <a:lnTo>
                  <a:pt x="63" y="354"/>
                </a:lnTo>
                <a:lnTo>
                  <a:pt x="62" y="354"/>
                </a:lnTo>
                <a:lnTo>
                  <a:pt x="62" y="353"/>
                </a:lnTo>
                <a:lnTo>
                  <a:pt x="62" y="353"/>
                </a:lnTo>
                <a:lnTo>
                  <a:pt x="61" y="353"/>
                </a:lnTo>
                <a:lnTo>
                  <a:pt x="61" y="353"/>
                </a:lnTo>
                <a:lnTo>
                  <a:pt x="61" y="353"/>
                </a:lnTo>
                <a:lnTo>
                  <a:pt x="61" y="352"/>
                </a:lnTo>
                <a:lnTo>
                  <a:pt x="60" y="352"/>
                </a:lnTo>
                <a:lnTo>
                  <a:pt x="60" y="351"/>
                </a:lnTo>
                <a:lnTo>
                  <a:pt x="60" y="351"/>
                </a:lnTo>
                <a:lnTo>
                  <a:pt x="60" y="351"/>
                </a:lnTo>
                <a:lnTo>
                  <a:pt x="59" y="351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49"/>
                </a:lnTo>
                <a:lnTo>
                  <a:pt x="58" y="350"/>
                </a:lnTo>
                <a:lnTo>
                  <a:pt x="58" y="349"/>
                </a:lnTo>
                <a:lnTo>
                  <a:pt x="57" y="349"/>
                </a:lnTo>
                <a:lnTo>
                  <a:pt x="57" y="349"/>
                </a:lnTo>
                <a:lnTo>
                  <a:pt x="56" y="349"/>
                </a:lnTo>
                <a:lnTo>
                  <a:pt x="56" y="349"/>
                </a:lnTo>
                <a:lnTo>
                  <a:pt x="56" y="349"/>
                </a:lnTo>
                <a:lnTo>
                  <a:pt x="56" y="349"/>
                </a:lnTo>
                <a:lnTo>
                  <a:pt x="55" y="349"/>
                </a:lnTo>
                <a:lnTo>
                  <a:pt x="55" y="348"/>
                </a:lnTo>
                <a:lnTo>
                  <a:pt x="55" y="348"/>
                </a:lnTo>
                <a:lnTo>
                  <a:pt x="55" y="348"/>
                </a:lnTo>
                <a:lnTo>
                  <a:pt x="55" y="347"/>
                </a:lnTo>
                <a:lnTo>
                  <a:pt x="55" y="347"/>
                </a:lnTo>
                <a:lnTo>
                  <a:pt x="55" y="346"/>
                </a:lnTo>
                <a:lnTo>
                  <a:pt x="55" y="346"/>
                </a:lnTo>
                <a:lnTo>
                  <a:pt x="55" y="345"/>
                </a:lnTo>
                <a:lnTo>
                  <a:pt x="55" y="345"/>
                </a:lnTo>
                <a:lnTo>
                  <a:pt x="55" y="345"/>
                </a:lnTo>
                <a:lnTo>
                  <a:pt x="55" y="344"/>
                </a:lnTo>
                <a:lnTo>
                  <a:pt x="55" y="344"/>
                </a:lnTo>
                <a:lnTo>
                  <a:pt x="55" y="343"/>
                </a:lnTo>
                <a:lnTo>
                  <a:pt x="54" y="343"/>
                </a:lnTo>
                <a:lnTo>
                  <a:pt x="54" y="344"/>
                </a:lnTo>
                <a:lnTo>
                  <a:pt x="53" y="344"/>
                </a:lnTo>
                <a:lnTo>
                  <a:pt x="53" y="344"/>
                </a:lnTo>
                <a:lnTo>
                  <a:pt x="53" y="344"/>
                </a:lnTo>
                <a:lnTo>
                  <a:pt x="53" y="344"/>
                </a:lnTo>
                <a:lnTo>
                  <a:pt x="53" y="345"/>
                </a:lnTo>
                <a:lnTo>
                  <a:pt x="52" y="345"/>
                </a:lnTo>
                <a:lnTo>
                  <a:pt x="53" y="345"/>
                </a:lnTo>
                <a:lnTo>
                  <a:pt x="53" y="345"/>
                </a:lnTo>
                <a:lnTo>
                  <a:pt x="52" y="345"/>
                </a:lnTo>
                <a:lnTo>
                  <a:pt x="52" y="346"/>
                </a:lnTo>
                <a:lnTo>
                  <a:pt x="52" y="346"/>
                </a:lnTo>
                <a:lnTo>
                  <a:pt x="52" y="347"/>
                </a:lnTo>
                <a:lnTo>
                  <a:pt x="52" y="347"/>
                </a:lnTo>
                <a:lnTo>
                  <a:pt x="52" y="347"/>
                </a:lnTo>
                <a:lnTo>
                  <a:pt x="51" y="347"/>
                </a:lnTo>
                <a:lnTo>
                  <a:pt x="51" y="347"/>
                </a:lnTo>
                <a:lnTo>
                  <a:pt x="51" y="347"/>
                </a:lnTo>
                <a:lnTo>
                  <a:pt x="50" y="347"/>
                </a:lnTo>
                <a:lnTo>
                  <a:pt x="50" y="346"/>
                </a:lnTo>
                <a:lnTo>
                  <a:pt x="50" y="346"/>
                </a:lnTo>
                <a:lnTo>
                  <a:pt x="49" y="346"/>
                </a:lnTo>
                <a:lnTo>
                  <a:pt x="49" y="346"/>
                </a:lnTo>
                <a:lnTo>
                  <a:pt x="49" y="345"/>
                </a:lnTo>
                <a:lnTo>
                  <a:pt x="48" y="345"/>
                </a:lnTo>
                <a:lnTo>
                  <a:pt x="48" y="345"/>
                </a:lnTo>
                <a:lnTo>
                  <a:pt x="48" y="345"/>
                </a:lnTo>
                <a:lnTo>
                  <a:pt x="47" y="345"/>
                </a:lnTo>
                <a:lnTo>
                  <a:pt x="47" y="344"/>
                </a:lnTo>
                <a:lnTo>
                  <a:pt x="47" y="344"/>
                </a:lnTo>
                <a:lnTo>
                  <a:pt x="46" y="344"/>
                </a:lnTo>
                <a:lnTo>
                  <a:pt x="46" y="343"/>
                </a:lnTo>
                <a:lnTo>
                  <a:pt x="46" y="343"/>
                </a:lnTo>
                <a:lnTo>
                  <a:pt x="45" y="343"/>
                </a:lnTo>
                <a:lnTo>
                  <a:pt x="45" y="343"/>
                </a:lnTo>
                <a:lnTo>
                  <a:pt x="44" y="343"/>
                </a:lnTo>
                <a:lnTo>
                  <a:pt x="44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2" y="343"/>
                </a:lnTo>
                <a:lnTo>
                  <a:pt x="42" y="343"/>
                </a:lnTo>
                <a:lnTo>
                  <a:pt x="42" y="343"/>
                </a:lnTo>
                <a:lnTo>
                  <a:pt x="42" y="343"/>
                </a:lnTo>
                <a:lnTo>
                  <a:pt x="42" y="342"/>
                </a:lnTo>
                <a:lnTo>
                  <a:pt x="41" y="342"/>
                </a:lnTo>
                <a:lnTo>
                  <a:pt x="41" y="342"/>
                </a:lnTo>
                <a:lnTo>
                  <a:pt x="40" y="342"/>
                </a:lnTo>
                <a:lnTo>
                  <a:pt x="40" y="342"/>
                </a:lnTo>
                <a:lnTo>
                  <a:pt x="39" y="342"/>
                </a:lnTo>
                <a:lnTo>
                  <a:pt x="39" y="342"/>
                </a:lnTo>
                <a:lnTo>
                  <a:pt x="39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3"/>
                </a:lnTo>
                <a:lnTo>
                  <a:pt x="38" y="343"/>
                </a:lnTo>
                <a:lnTo>
                  <a:pt x="38" y="343"/>
                </a:lnTo>
                <a:lnTo>
                  <a:pt x="38" y="344"/>
                </a:lnTo>
                <a:lnTo>
                  <a:pt x="38" y="344"/>
                </a:lnTo>
                <a:lnTo>
                  <a:pt x="37" y="345"/>
                </a:lnTo>
                <a:lnTo>
                  <a:pt x="37" y="344"/>
                </a:lnTo>
                <a:lnTo>
                  <a:pt x="37" y="344"/>
                </a:lnTo>
                <a:lnTo>
                  <a:pt x="37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2"/>
                </a:lnTo>
                <a:lnTo>
                  <a:pt x="35" y="342"/>
                </a:lnTo>
                <a:lnTo>
                  <a:pt x="35" y="341"/>
                </a:lnTo>
                <a:lnTo>
                  <a:pt x="35" y="341"/>
                </a:lnTo>
                <a:lnTo>
                  <a:pt x="35" y="342"/>
                </a:lnTo>
                <a:lnTo>
                  <a:pt x="34" y="342"/>
                </a:lnTo>
                <a:lnTo>
                  <a:pt x="34" y="342"/>
                </a:lnTo>
                <a:lnTo>
                  <a:pt x="34" y="342"/>
                </a:lnTo>
                <a:lnTo>
                  <a:pt x="33" y="342"/>
                </a:lnTo>
                <a:lnTo>
                  <a:pt x="33" y="343"/>
                </a:lnTo>
                <a:lnTo>
                  <a:pt x="33" y="343"/>
                </a:lnTo>
                <a:lnTo>
                  <a:pt x="32" y="343"/>
                </a:lnTo>
                <a:lnTo>
                  <a:pt x="32" y="343"/>
                </a:lnTo>
                <a:lnTo>
                  <a:pt x="32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0" y="342"/>
                </a:lnTo>
                <a:lnTo>
                  <a:pt x="30" y="342"/>
                </a:lnTo>
                <a:lnTo>
                  <a:pt x="29" y="342"/>
                </a:lnTo>
                <a:lnTo>
                  <a:pt x="29" y="342"/>
                </a:lnTo>
                <a:lnTo>
                  <a:pt x="28" y="342"/>
                </a:lnTo>
                <a:lnTo>
                  <a:pt x="28" y="343"/>
                </a:lnTo>
                <a:lnTo>
                  <a:pt x="27" y="343"/>
                </a:lnTo>
                <a:lnTo>
                  <a:pt x="27" y="343"/>
                </a:lnTo>
                <a:lnTo>
                  <a:pt x="27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5" y="343"/>
                </a:lnTo>
                <a:lnTo>
                  <a:pt x="25" y="343"/>
                </a:lnTo>
                <a:lnTo>
                  <a:pt x="24" y="343"/>
                </a:lnTo>
                <a:lnTo>
                  <a:pt x="24" y="343"/>
                </a:lnTo>
                <a:lnTo>
                  <a:pt x="23" y="343"/>
                </a:lnTo>
                <a:lnTo>
                  <a:pt x="23" y="343"/>
                </a:lnTo>
                <a:lnTo>
                  <a:pt x="23" y="343"/>
                </a:lnTo>
                <a:lnTo>
                  <a:pt x="22" y="343"/>
                </a:lnTo>
                <a:lnTo>
                  <a:pt x="22" y="343"/>
                </a:lnTo>
                <a:lnTo>
                  <a:pt x="22" y="343"/>
                </a:lnTo>
                <a:lnTo>
                  <a:pt x="21" y="343"/>
                </a:lnTo>
                <a:lnTo>
                  <a:pt x="21" y="342"/>
                </a:lnTo>
                <a:lnTo>
                  <a:pt x="20" y="342"/>
                </a:lnTo>
                <a:lnTo>
                  <a:pt x="20" y="342"/>
                </a:lnTo>
                <a:lnTo>
                  <a:pt x="19" y="342"/>
                </a:lnTo>
                <a:lnTo>
                  <a:pt x="19" y="342"/>
                </a:lnTo>
                <a:lnTo>
                  <a:pt x="18" y="341"/>
                </a:lnTo>
                <a:lnTo>
                  <a:pt x="18" y="341"/>
                </a:lnTo>
                <a:lnTo>
                  <a:pt x="17" y="341"/>
                </a:lnTo>
                <a:lnTo>
                  <a:pt x="17" y="341"/>
                </a:lnTo>
                <a:lnTo>
                  <a:pt x="17" y="341"/>
                </a:lnTo>
                <a:lnTo>
                  <a:pt x="16" y="340"/>
                </a:lnTo>
                <a:lnTo>
                  <a:pt x="15" y="340"/>
                </a:lnTo>
                <a:lnTo>
                  <a:pt x="15" y="339"/>
                </a:lnTo>
                <a:lnTo>
                  <a:pt x="14" y="339"/>
                </a:lnTo>
                <a:lnTo>
                  <a:pt x="14" y="339"/>
                </a:lnTo>
                <a:lnTo>
                  <a:pt x="14" y="339"/>
                </a:lnTo>
                <a:lnTo>
                  <a:pt x="13" y="339"/>
                </a:lnTo>
                <a:lnTo>
                  <a:pt x="13" y="338"/>
                </a:lnTo>
                <a:lnTo>
                  <a:pt x="12" y="338"/>
                </a:lnTo>
                <a:lnTo>
                  <a:pt x="12" y="338"/>
                </a:lnTo>
                <a:lnTo>
                  <a:pt x="12" y="338"/>
                </a:lnTo>
                <a:lnTo>
                  <a:pt x="11" y="337"/>
                </a:lnTo>
                <a:lnTo>
                  <a:pt x="11" y="337"/>
                </a:lnTo>
                <a:lnTo>
                  <a:pt x="10" y="337"/>
                </a:lnTo>
                <a:lnTo>
                  <a:pt x="10" y="337"/>
                </a:lnTo>
                <a:lnTo>
                  <a:pt x="10" y="337"/>
                </a:lnTo>
                <a:lnTo>
                  <a:pt x="9" y="337"/>
                </a:lnTo>
                <a:lnTo>
                  <a:pt x="9" y="337"/>
                </a:lnTo>
                <a:lnTo>
                  <a:pt x="8" y="337"/>
                </a:lnTo>
                <a:lnTo>
                  <a:pt x="8" y="336"/>
                </a:lnTo>
                <a:lnTo>
                  <a:pt x="7" y="336"/>
                </a:lnTo>
                <a:lnTo>
                  <a:pt x="6" y="336"/>
                </a:lnTo>
                <a:lnTo>
                  <a:pt x="6" y="336"/>
                </a:lnTo>
                <a:lnTo>
                  <a:pt x="6" y="335"/>
                </a:lnTo>
                <a:lnTo>
                  <a:pt x="6" y="335"/>
                </a:lnTo>
                <a:lnTo>
                  <a:pt x="6" y="335"/>
                </a:lnTo>
                <a:lnTo>
                  <a:pt x="5" y="335"/>
                </a:lnTo>
                <a:lnTo>
                  <a:pt x="5" y="334"/>
                </a:lnTo>
                <a:lnTo>
                  <a:pt x="5" y="334"/>
                </a:lnTo>
                <a:lnTo>
                  <a:pt x="4" y="334"/>
                </a:lnTo>
                <a:lnTo>
                  <a:pt x="4" y="334"/>
                </a:lnTo>
                <a:lnTo>
                  <a:pt x="4" y="334"/>
                </a:lnTo>
                <a:lnTo>
                  <a:pt x="4" y="334"/>
                </a:lnTo>
                <a:lnTo>
                  <a:pt x="0" y="332"/>
                </a:lnTo>
                <a:lnTo>
                  <a:pt x="0" y="332"/>
                </a:lnTo>
                <a:lnTo>
                  <a:pt x="0" y="331"/>
                </a:lnTo>
                <a:lnTo>
                  <a:pt x="0" y="331"/>
                </a:lnTo>
                <a:lnTo>
                  <a:pt x="1" y="330"/>
                </a:lnTo>
                <a:lnTo>
                  <a:pt x="1" y="330"/>
                </a:lnTo>
                <a:lnTo>
                  <a:pt x="1" y="329"/>
                </a:lnTo>
                <a:lnTo>
                  <a:pt x="2" y="329"/>
                </a:lnTo>
                <a:lnTo>
                  <a:pt x="3" y="329"/>
                </a:lnTo>
                <a:lnTo>
                  <a:pt x="4" y="328"/>
                </a:lnTo>
                <a:lnTo>
                  <a:pt x="5" y="328"/>
                </a:lnTo>
                <a:lnTo>
                  <a:pt x="5" y="328"/>
                </a:lnTo>
                <a:lnTo>
                  <a:pt x="6" y="328"/>
                </a:lnTo>
                <a:lnTo>
                  <a:pt x="6" y="327"/>
                </a:lnTo>
                <a:lnTo>
                  <a:pt x="6" y="327"/>
                </a:lnTo>
                <a:lnTo>
                  <a:pt x="6" y="327"/>
                </a:lnTo>
                <a:lnTo>
                  <a:pt x="6" y="326"/>
                </a:lnTo>
                <a:lnTo>
                  <a:pt x="6" y="326"/>
                </a:lnTo>
                <a:lnTo>
                  <a:pt x="6" y="326"/>
                </a:lnTo>
                <a:lnTo>
                  <a:pt x="8" y="324"/>
                </a:lnTo>
                <a:lnTo>
                  <a:pt x="8" y="324"/>
                </a:lnTo>
                <a:lnTo>
                  <a:pt x="9" y="324"/>
                </a:lnTo>
                <a:lnTo>
                  <a:pt x="9" y="324"/>
                </a:lnTo>
                <a:lnTo>
                  <a:pt x="9" y="324"/>
                </a:lnTo>
                <a:lnTo>
                  <a:pt x="10" y="323"/>
                </a:lnTo>
                <a:lnTo>
                  <a:pt x="10" y="323"/>
                </a:lnTo>
                <a:lnTo>
                  <a:pt x="10" y="323"/>
                </a:lnTo>
                <a:lnTo>
                  <a:pt x="11" y="323"/>
                </a:lnTo>
                <a:lnTo>
                  <a:pt x="11" y="322"/>
                </a:lnTo>
                <a:lnTo>
                  <a:pt x="11" y="322"/>
                </a:lnTo>
                <a:lnTo>
                  <a:pt x="12" y="321"/>
                </a:lnTo>
                <a:lnTo>
                  <a:pt x="13" y="321"/>
                </a:lnTo>
                <a:lnTo>
                  <a:pt x="13" y="321"/>
                </a:lnTo>
                <a:lnTo>
                  <a:pt x="14" y="321"/>
                </a:lnTo>
                <a:lnTo>
                  <a:pt x="14" y="321"/>
                </a:lnTo>
                <a:lnTo>
                  <a:pt x="14" y="320"/>
                </a:lnTo>
                <a:lnTo>
                  <a:pt x="15" y="320"/>
                </a:lnTo>
                <a:lnTo>
                  <a:pt x="16" y="320"/>
                </a:lnTo>
                <a:lnTo>
                  <a:pt x="17" y="320"/>
                </a:lnTo>
                <a:lnTo>
                  <a:pt x="17" y="320"/>
                </a:lnTo>
                <a:lnTo>
                  <a:pt x="18" y="320"/>
                </a:lnTo>
                <a:lnTo>
                  <a:pt x="18" y="320"/>
                </a:lnTo>
                <a:lnTo>
                  <a:pt x="19" y="320"/>
                </a:lnTo>
                <a:lnTo>
                  <a:pt x="19" y="320"/>
                </a:lnTo>
                <a:lnTo>
                  <a:pt x="19" y="319"/>
                </a:lnTo>
                <a:lnTo>
                  <a:pt x="20" y="319"/>
                </a:lnTo>
                <a:lnTo>
                  <a:pt x="20" y="318"/>
                </a:lnTo>
                <a:lnTo>
                  <a:pt x="21" y="318"/>
                </a:lnTo>
                <a:lnTo>
                  <a:pt x="22" y="318"/>
                </a:lnTo>
                <a:lnTo>
                  <a:pt x="22" y="317"/>
                </a:lnTo>
                <a:lnTo>
                  <a:pt x="22" y="317"/>
                </a:lnTo>
                <a:lnTo>
                  <a:pt x="23" y="317"/>
                </a:lnTo>
                <a:lnTo>
                  <a:pt x="24" y="317"/>
                </a:lnTo>
                <a:lnTo>
                  <a:pt x="24" y="316"/>
                </a:lnTo>
                <a:lnTo>
                  <a:pt x="25" y="316"/>
                </a:lnTo>
                <a:lnTo>
                  <a:pt x="25" y="316"/>
                </a:lnTo>
                <a:lnTo>
                  <a:pt x="25" y="315"/>
                </a:lnTo>
                <a:lnTo>
                  <a:pt x="26" y="315"/>
                </a:lnTo>
                <a:lnTo>
                  <a:pt x="26" y="314"/>
                </a:lnTo>
                <a:lnTo>
                  <a:pt x="26" y="313"/>
                </a:lnTo>
                <a:lnTo>
                  <a:pt x="26" y="312"/>
                </a:lnTo>
                <a:lnTo>
                  <a:pt x="26" y="312"/>
                </a:lnTo>
                <a:lnTo>
                  <a:pt x="27" y="312"/>
                </a:lnTo>
                <a:lnTo>
                  <a:pt x="27" y="312"/>
                </a:lnTo>
                <a:lnTo>
                  <a:pt x="27" y="312"/>
                </a:lnTo>
                <a:lnTo>
                  <a:pt x="28" y="312"/>
                </a:lnTo>
                <a:lnTo>
                  <a:pt x="29" y="312"/>
                </a:lnTo>
                <a:lnTo>
                  <a:pt x="29" y="312"/>
                </a:lnTo>
                <a:lnTo>
                  <a:pt x="30" y="312"/>
                </a:lnTo>
                <a:lnTo>
                  <a:pt x="30" y="312"/>
                </a:lnTo>
                <a:lnTo>
                  <a:pt x="31" y="312"/>
                </a:lnTo>
                <a:lnTo>
                  <a:pt x="31" y="312"/>
                </a:lnTo>
                <a:lnTo>
                  <a:pt x="31" y="312"/>
                </a:lnTo>
                <a:lnTo>
                  <a:pt x="32" y="313"/>
                </a:lnTo>
                <a:lnTo>
                  <a:pt x="32" y="313"/>
                </a:lnTo>
                <a:lnTo>
                  <a:pt x="32" y="314"/>
                </a:lnTo>
                <a:lnTo>
                  <a:pt x="33" y="314"/>
                </a:lnTo>
                <a:lnTo>
                  <a:pt x="33" y="314"/>
                </a:lnTo>
                <a:lnTo>
                  <a:pt x="33" y="314"/>
                </a:lnTo>
                <a:lnTo>
                  <a:pt x="33" y="314"/>
                </a:lnTo>
                <a:lnTo>
                  <a:pt x="34" y="314"/>
                </a:lnTo>
                <a:lnTo>
                  <a:pt x="35" y="314"/>
                </a:lnTo>
                <a:lnTo>
                  <a:pt x="35" y="313"/>
                </a:lnTo>
                <a:lnTo>
                  <a:pt x="36" y="313"/>
                </a:lnTo>
                <a:lnTo>
                  <a:pt x="36" y="313"/>
                </a:lnTo>
                <a:lnTo>
                  <a:pt x="37" y="313"/>
                </a:lnTo>
                <a:lnTo>
                  <a:pt x="38" y="312"/>
                </a:lnTo>
                <a:lnTo>
                  <a:pt x="38" y="312"/>
                </a:lnTo>
                <a:lnTo>
                  <a:pt x="38" y="312"/>
                </a:lnTo>
                <a:lnTo>
                  <a:pt x="38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40" y="312"/>
                </a:lnTo>
                <a:lnTo>
                  <a:pt x="41" y="312"/>
                </a:lnTo>
                <a:lnTo>
                  <a:pt x="41" y="312"/>
                </a:lnTo>
                <a:lnTo>
                  <a:pt x="42" y="312"/>
                </a:lnTo>
                <a:lnTo>
                  <a:pt x="42" y="312"/>
                </a:lnTo>
                <a:lnTo>
                  <a:pt x="43" y="313"/>
                </a:lnTo>
                <a:lnTo>
                  <a:pt x="43" y="313"/>
                </a:lnTo>
                <a:lnTo>
                  <a:pt x="43" y="313"/>
                </a:lnTo>
                <a:lnTo>
                  <a:pt x="44" y="313"/>
                </a:lnTo>
                <a:lnTo>
                  <a:pt x="44" y="313"/>
                </a:lnTo>
                <a:lnTo>
                  <a:pt x="45" y="313"/>
                </a:lnTo>
                <a:lnTo>
                  <a:pt x="45" y="313"/>
                </a:lnTo>
                <a:lnTo>
                  <a:pt x="46" y="313"/>
                </a:lnTo>
                <a:lnTo>
                  <a:pt x="46" y="313"/>
                </a:lnTo>
                <a:lnTo>
                  <a:pt x="47" y="312"/>
                </a:lnTo>
                <a:lnTo>
                  <a:pt x="48" y="312"/>
                </a:lnTo>
                <a:lnTo>
                  <a:pt x="48" y="312"/>
                </a:lnTo>
                <a:lnTo>
                  <a:pt x="49" y="312"/>
                </a:lnTo>
                <a:lnTo>
                  <a:pt x="49" y="312"/>
                </a:lnTo>
                <a:lnTo>
                  <a:pt x="50" y="312"/>
                </a:lnTo>
                <a:lnTo>
                  <a:pt x="50" y="312"/>
                </a:lnTo>
                <a:lnTo>
                  <a:pt x="51" y="312"/>
                </a:lnTo>
                <a:lnTo>
                  <a:pt x="51" y="312"/>
                </a:lnTo>
                <a:lnTo>
                  <a:pt x="51" y="312"/>
                </a:lnTo>
                <a:lnTo>
                  <a:pt x="52" y="312"/>
                </a:lnTo>
                <a:lnTo>
                  <a:pt x="52" y="312"/>
                </a:lnTo>
                <a:lnTo>
                  <a:pt x="52" y="312"/>
                </a:lnTo>
                <a:lnTo>
                  <a:pt x="52" y="312"/>
                </a:lnTo>
                <a:lnTo>
                  <a:pt x="52" y="311"/>
                </a:lnTo>
                <a:lnTo>
                  <a:pt x="52" y="311"/>
                </a:lnTo>
                <a:lnTo>
                  <a:pt x="52" y="311"/>
                </a:lnTo>
                <a:lnTo>
                  <a:pt x="53" y="310"/>
                </a:lnTo>
                <a:lnTo>
                  <a:pt x="53" y="309"/>
                </a:lnTo>
                <a:lnTo>
                  <a:pt x="53" y="309"/>
                </a:lnTo>
                <a:lnTo>
                  <a:pt x="53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7"/>
                </a:lnTo>
                <a:lnTo>
                  <a:pt x="54" y="306"/>
                </a:lnTo>
                <a:lnTo>
                  <a:pt x="54" y="306"/>
                </a:lnTo>
                <a:lnTo>
                  <a:pt x="55" y="305"/>
                </a:lnTo>
                <a:lnTo>
                  <a:pt x="55" y="304"/>
                </a:lnTo>
                <a:lnTo>
                  <a:pt x="55" y="304"/>
                </a:lnTo>
                <a:lnTo>
                  <a:pt x="55" y="304"/>
                </a:lnTo>
                <a:lnTo>
                  <a:pt x="55" y="303"/>
                </a:lnTo>
                <a:lnTo>
                  <a:pt x="55" y="302"/>
                </a:lnTo>
                <a:lnTo>
                  <a:pt x="55" y="302"/>
                </a:lnTo>
                <a:lnTo>
                  <a:pt x="54" y="302"/>
                </a:lnTo>
                <a:lnTo>
                  <a:pt x="54" y="301"/>
                </a:lnTo>
                <a:lnTo>
                  <a:pt x="54" y="301"/>
                </a:lnTo>
                <a:lnTo>
                  <a:pt x="54" y="300"/>
                </a:lnTo>
                <a:lnTo>
                  <a:pt x="53" y="300"/>
                </a:lnTo>
                <a:lnTo>
                  <a:pt x="53" y="300"/>
                </a:lnTo>
                <a:lnTo>
                  <a:pt x="53" y="299"/>
                </a:lnTo>
                <a:lnTo>
                  <a:pt x="53" y="298"/>
                </a:lnTo>
                <a:lnTo>
                  <a:pt x="53" y="297"/>
                </a:lnTo>
                <a:lnTo>
                  <a:pt x="53" y="296"/>
                </a:lnTo>
                <a:lnTo>
                  <a:pt x="54" y="296"/>
                </a:lnTo>
                <a:lnTo>
                  <a:pt x="53" y="295"/>
                </a:lnTo>
                <a:lnTo>
                  <a:pt x="53" y="295"/>
                </a:lnTo>
                <a:lnTo>
                  <a:pt x="53" y="295"/>
                </a:lnTo>
                <a:lnTo>
                  <a:pt x="53" y="294"/>
                </a:lnTo>
                <a:lnTo>
                  <a:pt x="52" y="294"/>
                </a:lnTo>
                <a:lnTo>
                  <a:pt x="52" y="293"/>
                </a:lnTo>
                <a:lnTo>
                  <a:pt x="51" y="292"/>
                </a:lnTo>
                <a:lnTo>
                  <a:pt x="51" y="291"/>
                </a:lnTo>
                <a:lnTo>
                  <a:pt x="51" y="291"/>
                </a:lnTo>
                <a:lnTo>
                  <a:pt x="51" y="289"/>
                </a:lnTo>
                <a:lnTo>
                  <a:pt x="51" y="288"/>
                </a:lnTo>
                <a:lnTo>
                  <a:pt x="52" y="287"/>
                </a:lnTo>
                <a:lnTo>
                  <a:pt x="52" y="287"/>
                </a:lnTo>
                <a:lnTo>
                  <a:pt x="53" y="286"/>
                </a:lnTo>
                <a:lnTo>
                  <a:pt x="53" y="285"/>
                </a:lnTo>
                <a:lnTo>
                  <a:pt x="54" y="285"/>
                </a:lnTo>
                <a:lnTo>
                  <a:pt x="54" y="285"/>
                </a:lnTo>
                <a:lnTo>
                  <a:pt x="55" y="285"/>
                </a:lnTo>
                <a:lnTo>
                  <a:pt x="55" y="284"/>
                </a:lnTo>
                <a:lnTo>
                  <a:pt x="55" y="284"/>
                </a:lnTo>
                <a:lnTo>
                  <a:pt x="55" y="284"/>
                </a:lnTo>
                <a:lnTo>
                  <a:pt x="56" y="284"/>
                </a:lnTo>
                <a:lnTo>
                  <a:pt x="56" y="283"/>
                </a:lnTo>
                <a:lnTo>
                  <a:pt x="56" y="283"/>
                </a:lnTo>
                <a:lnTo>
                  <a:pt x="57" y="283"/>
                </a:lnTo>
                <a:lnTo>
                  <a:pt x="57" y="282"/>
                </a:lnTo>
                <a:lnTo>
                  <a:pt x="57" y="282"/>
                </a:lnTo>
                <a:lnTo>
                  <a:pt x="57" y="281"/>
                </a:lnTo>
                <a:lnTo>
                  <a:pt x="57" y="281"/>
                </a:lnTo>
                <a:lnTo>
                  <a:pt x="57" y="280"/>
                </a:lnTo>
                <a:lnTo>
                  <a:pt x="58" y="279"/>
                </a:lnTo>
                <a:lnTo>
                  <a:pt x="58" y="279"/>
                </a:lnTo>
                <a:lnTo>
                  <a:pt x="59" y="279"/>
                </a:lnTo>
                <a:lnTo>
                  <a:pt x="59" y="279"/>
                </a:lnTo>
                <a:lnTo>
                  <a:pt x="59" y="278"/>
                </a:lnTo>
                <a:lnTo>
                  <a:pt x="59" y="278"/>
                </a:lnTo>
                <a:lnTo>
                  <a:pt x="59" y="278"/>
                </a:lnTo>
                <a:lnTo>
                  <a:pt x="59" y="277"/>
                </a:lnTo>
                <a:lnTo>
                  <a:pt x="60" y="277"/>
                </a:lnTo>
                <a:lnTo>
                  <a:pt x="60" y="276"/>
                </a:lnTo>
                <a:lnTo>
                  <a:pt x="60" y="276"/>
                </a:lnTo>
                <a:lnTo>
                  <a:pt x="60" y="275"/>
                </a:lnTo>
                <a:lnTo>
                  <a:pt x="61" y="275"/>
                </a:lnTo>
                <a:lnTo>
                  <a:pt x="61" y="275"/>
                </a:lnTo>
                <a:lnTo>
                  <a:pt x="61" y="274"/>
                </a:lnTo>
                <a:lnTo>
                  <a:pt x="61" y="274"/>
                </a:lnTo>
                <a:lnTo>
                  <a:pt x="61" y="274"/>
                </a:lnTo>
                <a:lnTo>
                  <a:pt x="61" y="273"/>
                </a:lnTo>
                <a:lnTo>
                  <a:pt x="60" y="273"/>
                </a:lnTo>
                <a:lnTo>
                  <a:pt x="60" y="272"/>
                </a:lnTo>
                <a:lnTo>
                  <a:pt x="60" y="272"/>
                </a:lnTo>
                <a:lnTo>
                  <a:pt x="60" y="271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69"/>
                </a:lnTo>
                <a:lnTo>
                  <a:pt x="60" y="269"/>
                </a:lnTo>
                <a:lnTo>
                  <a:pt x="60" y="268"/>
                </a:lnTo>
                <a:lnTo>
                  <a:pt x="60" y="268"/>
                </a:lnTo>
                <a:lnTo>
                  <a:pt x="60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7"/>
                </a:lnTo>
                <a:lnTo>
                  <a:pt x="62" y="267"/>
                </a:lnTo>
                <a:lnTo>
                  <a:pt x="62" y="267"/>
                </a:lnTo>
                <a:lnTo>
                  <a:pt x="61" y="267"/>
                </a:lnTo>
                <a:lnTo>
                  <a:pt x="61" y="266"/>
                </a:lnTo>
                <a:lnTo>
                  <a:pt x="61" y="266"/>
                </a:lnTo>
                <a:lnTo>
                  <a:pt x="60" y="266"/>
                </a:lnTo>
                <a:lnTo>
                  <a:pt x="60" y="266"/>
                </a:lnTo>
                <a:lnTo>
                  <a:pt x="60" y="265"/>
                </a:lnTo>
                <a:lnTo>
                  <a:pt x="60" y="265"/>
                </a:lnTo>
                <a:lnTo>
                  <a:pt x="60" y="264"/>
                </a:lnTo>
                <a:lnTo>
                  <a:pt x="60" y="263"/>
                </a:lnTo>
                <a:lnTo>
                  <a:pt x="60" y="262"/>
                </a:lnTo>
                <a:lnTo>
                  <a:pt x="60" y="262"/>
                </a:lnTo>
                <a:lnTo>
                  <a:pt x="59" y="262"/>
                </a:lnTo>
                <a:lnTo>
                  <a:pt x="59" y="261"/>
                </a:lnTo>
                <a:lnTo>
                  <a:pt x="59" y="260"/>
                </a:lnTo>
                <a:lnTo>
                  <a:pt x="59" y="260"/>
                </a:lnTo>
                <a:lnTo>
                  <a:pt x="59" y="259"/>
                </a:lnTo>
                <a:lnTo>
                  <a:pt x="59" y="259"/>
                </a:lnTo>
                <a:lnTo>
                  <a:pt x="59" y="258"/>
                </a:lnTo>
                <a:lnTo>
                  <a:pt x="59" y="258"/>
                </a:lnTo>
                <a:lnTo>
                  <a:pt x="60" y="258"/>
                </a:lnTo>
                <a:lnTo>
                  <a:pt x="59" y="258"/>
                </a:lnTo>
                <a:lnTo>
                  <a:pt x="59" y="257"/>
                </a:lnTo>
                <a:lnTo>
                  <a:pt x="59" y="257"/>
                </a:lnTo>
                <a:lnTo>
                  <a:pt x="59" y="257"/>
                </a:lnTo>
                <a:lnTo>
                  <a:pt x="59" y="256"/>
                </a:lnTo>
                <a:lnTo>
                  <a:pt x="59" y="255"/>
                </a:lnTo>
                <a:lnTo>
                  <a:pt x="59" y="255"/>
                </a:lnTo>
                <a:lnTo>
                  <a:pt x="59" y="254"/>
                </a:lnTo>
                <a:lnTo>
                  <a:pt x="59" y="254"/>
                </a:lnTo>
                <a:lnTo>
                  <a:pt x="59" y="254"/>
                </a:lnTo>
                <a:lnTo>
                  <a:pt x="59" y="253"/>
                </a:lnTo>
                <a:lnTo>
                  <a:pt x="59" y="253"/>
                </a:lnTo>
                <a:lnTo>
                  <a:pt x="59" y="252"/>
                </a:lnTo>
                <a:lnTo>
                  <a:pt x="58" y="251"/>
                </a:lnTo>
                <a:lnTo>
                  <a:pt x="58" y="251"/>
                </a:lnTo>
                <a:lnTo>
                  <a:pt x="59" y="250"/>
                </a:lnTo>
                <a:lnTo>
                  <a:pt x="59" y="249"/>
                </a:lnTo>
                <a:lnTo>
                  <a:pt x="59" y="249"/>
                </a:lnTo>
                <a:lnTo>
                  <a:pt x="59" y="248"/>
                </a:lnTo>
                <a:lnTo>
                  <a:pt x="59" y="247"/>
                </a:lnTo>
                <a:lnTo>
                  <a:pt x="59" y="246"/>
                </a:lnTo>
                <a:lnTo>
                  <a:pt x="59" y="246"/>
                </a:lnTo>
                <a:lnTo>
                  <a:pt x="59" y="246"/>
                </a:lnTo>
                <a:lnTo>
                  <a:pt x="59" y="245"/>
                </a:lnTo>
                <a:lnTo>
                  <a:pt x="59" y="245"/>
                </a:lnTo>
                <a:lnTo>
                  <a:pt x="59" y="245"/>
                </a:lnTo>
                <a:lnTo>
                  <a:pt x="59" y="245"/>
                </a:lnTo>
                <a:lnTo>
                  <a:pt x="60" y="244"/>
                </a:lnTo>
                <a:lnTo>
                  <a:pt x="60" y="244"/>
                </a:lnTo>
                <a:lnTo>
                  <a:pt x="60" y="244"/>
                </a:lnTo>
                <a:lnTo>
                  <a:pt x="61" y="244"/>
                </a:lnTo>
                <a:lnTo>
                  <a:pt x="61" y="243"/>
                </a:lnTo>
                <a:lnTo>
                  <a:pt x="62" y="243"/>
                </a:lnTo>
                <a:lnTo>
                  <a:pt x="62" y="243"/>
                </a:lnTo>
                <a:lnTo>
                  <a:pt x="63" y="242"/>
                </a:lnTo>
                <a:lnTo>
                  <a:pt x="63" y="242"/>
                </a:lnTo>
                <a:lnTo>
                  <a:pt x="64" y="242"/>
                </a:lnTo>
                <a:lnTo>
                  <a:pt x="64" y="241"/>
                </a:lnTo>
                <a:lnTo>
                  <a:pt x="64" y="241"/>
                </a:lnTo>
                <a:lnTo>
                  <a:pt x="64" y="241"/>
                </a:lnTo>
                <a:lnTo>
                  <a:pt x="64" y="240"/>
                </a:lnTo>
                <a:lnTo>
                  <a:pt x="64" y="239"/>
                </a:lnTo>
                <a:lnTo>
                  <a:pt x="65" y="239"/>
                </a:lnTo>
                <a:lnTo>
                  <a:pt x="65" y="239"/>
                </a:lnTo>
                <a:lnTo>
                  <a:pt x="64" y="238"/>
                </a:lnTo>
                <a:lnTo>
                  <a:pt x="64" y="237"/>
                </a:lnTo>
                <a:lnTo>
                  <a:pt x="64" y="237"/>
                </a:lnTo>
                <a:lnTo>
                  <a:pt x="64" y="236"/>
                </a:lnTo>
                <a:lnTo>
                  <a:pt x="64" y="236"/>
                </a:lnTo>
                <a:lnTo>
                  <a:pt x="64" y="235"/>
                </a:lnTo>
                <a:lnTo>
                  <a:pt x="64" y="234"/>
                </a:lnTo>
                <a:lnTo>
                  <a:pt x="65" y="233"/>
                </a:lnTo>
                <a:lnTo>
                  <a:pt x="65" y="233"/>
                </a:lnTo>
                <a:lnTo>
                  <a:pt x="66" y="233"/>
                </a:lnTo>
                <a:lnTo>
                  <a:pt x="66" y="233"/>
                </a:lnTo>
                <a:lnTo>
                  <a:pt x="67" y="233"/>
                </a:lnTo>
                <a:lnTo>
                  <a:pt x="67" y="233"/>
                </a:lnTo>
                <a:lnTo>
                  <a:pt x="68" y="233"/>
                </a:lnTo>
                <a:lnTo>
                  <a:pt x="68" y="233"/>
                </a:lnTo>
                <a:lnTo>
                  <a:pt x="68" y="232"/>
                </a:lnTo>
                <a:lnTo>
                  <a:pt x="69" y="232"/>
                </a:lnTo>
                <a:lnTo>
                  <a:pt x="69" y="232"/>
                </a:lnTo>
                <a:lnTo>
                  <a:pt x="70" y="232"/>
                </a:lnTo>
                <a:lnTo>
                  <a:pt x="70" y="231"/>
                </a:lnTo>
                <a:lnTo>
                  <a:pt x="70" y="231"/>
                </a:lnTo>
                <a:lnTo>
                  <a:pt x="70" y="230"/>
                </a:lnTo>
                <a:lnTo>
                  <a:pt x="70" y="230"/>
                </a:lnTo>
                <a:lnTo>
                  <a:pt x="71" y="230"/>
                </a:lnTo>
                <a:lnTo>
                  <a:pt x="71" y="230"/>
                </a:lnTo>
                <a:lnTo>
                  <a:pt x="71" y="229"/>
                </a:lnTo>
                <a:lnTo>
                  <a:pt x="72" y="229"/>
                </a:lnTo>
                <a:lnTo>
                  <a:pt x="72" y="229"/>
                </a:lnTo>
                <a:lnTo>
                  <a:pt x="72" y="229"/>
                </a:lnTo>
                <a:lnTo>
                  <a:pt x="72" y="228"/>
                </a:lnTo>
                <a:lnTo>
                  <a:pt x="73" y="228"/>
                </a:lnTo>
                <a:lnTo>
                  <a:pt x="73" y="228"/>
                </a:lnTo>
                <a:lnTo>
                  <a:pt x="74" y="228"/>
                </a:lnTo>
                <a:lnTo>
                  <a:pt x="74" y="228"/>
                </a:lnTo>
                <a:lnTo>
                  <a:pt x="75" y="227"/>
                </a:lnTo>
                <a:lnTo>
                  <a:pt x="75" y="227"/>
                </a:lnTo>
                <a:lnTo>
                  <a:pt x="76" y="227"/>
                </a:lnTo>
                <a:lnTo>
                  <a:pt x="76" y="227"/>
                </a:lnTo>
                <a:lnTo>
                  <a:pt x="76" y="227"/>
                </a:lnTo>
                <a:lnTo>
                  <a:pt x="77" y="228"/>
                </a:lnTo>
                <a:lnTo>
                  <a:pt x="77" y="228"/>
                </a:lnTo>
                <a:lnTo>
                  <a:pt x="77" y="228"/>
                </a:lnTo>
                <a:lnTo>
                  <a:pt x="78" y="227"/>
                </a:lnTo>
                <a:lnTo>
                  <a:pt x="78" y="227"/>
                </a:lnTo>
                <a:lnTo>
                  <a:pt x="79" y="227"/>
                </a:lnTo>
                <a:lnTo>
                  <a:pt x="80" y="226"/>
                </a:lnTo>
                <a:lnTo>
                  <a:pt x="80" y="226"/>
                </a:lnTo>
                <a:lnTo>
                  <a:pt x="81" y="226"/>
                </a:lnTo>
                <a:lnTo>
                  <a:pt x="81" y="226"/>
                </a:lnTo>
                <a:lnTo>
                  <a:pt x="81" y="226"/>
                </a:lnTo>
                <a:lnTo>
                  <a:pt x="82" y="226"/>
                </a:lnTo>
                <a:lnTo>
                  <a:pt x="83" y="226"/>
                </a:lnTo>
                <a:lnTo>
                  <a:pt x="83" y="227"/>
                </a:lnTo>
                <a:lnTo>
                  <a:pt x="84" y="227"/>
                </a:lnTo>
                <a:lnTo>
                  <a:pt x="84" y="227"/>
                </a:lnTo>
                <a:lnTo>
                  <a:pt x="85" y="227"/>
                </a:lnTo>
                <a:lnTo>
                  <a:pt x="85" y="227"/>
                </a:lnTo>
                <a:lnTo>
                  <a:pt x="85" y="226"/>
                </a:lnTo>
                <a:lnTo>
                  <a:pt x="85" y="226"/>
                </a:lnTo>
                <a:lnTo>
                  <a:pt x="86" y="225"/>
                </a:lnTo>
                <a:lnTo>
                  <a:pt x="86" y="225"/>
                </a:lnTo>
                <a:lnTo>
                  <a:pt x="87" y="225"/>
                </a:lnTo>
                <a:lnTo>
                  <a:pt x="87" y="225"/>
                </a:lnTo>
                <a:lnTo>
                  <a:pt x="87" y="225"/>
                </a:lnTo>
                <a:lnTo>
                  <a:pt x="88" y="225"/>
                </a:lnTo>
                <a:lnTo>
                  <a:pt x="88" y="225"/>
                </a:lnTo>
                <a:lnTo>
                  <a:pt x="89" y="225"/>
                </a:lnTo>
                <a:lnTo>
                  <a:pt x="89" y="225"/>
                </a:lnTo>
                <a:lnTo>
                  <a:pt x="89" y="224"/>
                </a:lnTo>
                <a:lnTo>
                  <a:pt x="89" y="224"/>
                </a:lnTo>
                <a:lnTo>
                  <a:pt x="89" y="224"/>
                </a:lnTo>
                <a:lnTo>
                  <a:pt x="90" y="223"/>
                </a:lnTo>
                <a:lnTo>
                  <a:pt x="90" y="223"/>
                </a:lnTo>
                <a:lnTo>
                  <a:pt x="91" y="222"/>
                </a:lnTo>
                <a:lnTo>
                  <a:pt x="91" y="222"/>
                </a:lnTo>
                <a:lnTo>
                  <a:pt x="92" y="222"/>
                </a:lnTo>
                <a:lnTo>
                  <a:pt x="92" y="221"/>
                </a:lnTo>
                <a:lnTo>
                  <a:pt x="92" y="221"/>
                </a:lnTo>
                <a:lnTo>
                  <a:pt x="93" y="221"/>
                </a:lnTo>
                <a:lnTo>
                  <a:pt x="93" y="220"/>
                </a:lnTo>
                <a:lnTo>
                  <a:pt x="93" y="220"/>
                </a:lnTo>
                <a:lnTo>
                  <a:pt x="94" y="220"/>
                </a:lnTo>
                <a:lnTo>
                  <a:pt x="95" y="221"/>
                </a:lnTo>
                <a:lnTo>
                  <a:pt x="96" y="221"/>
                </a:lnTo>
                <a:lnTo>
                  <a:pt x="97" y="222"/>
                </a:lnTo>
                <a:lnTo>
                  <a:pt x="97" y="222"/>
                </a:lnTo>
                <a:lnTo>
                  <a:pt x="97" y="222"/>
                </a:lnTo>
                <a:lnTo>
                  <a:pt x="98" y="223"/>
                </a:lnTo>
                <a:lnTo>
                  <a:pt x="98" y="223"/>
                </a:lnTo>
                <a:lnTo>
                  <a:pt x="99" y="223"/>
                </a:lnTo>
                <a:lnTo>
                  <a:pt x="99" y="223"/>
                </a:lnTo>
                <a:lnTo>
                  <a:pt x="99" y="223"/>
                </a:lnTo>
                <a:lnTo>
                  <a:pt x="100" y="223"/>
                </a:lnTo>
                <a:lnTo>
                  <a:pt x="100" y="222"/>
                </a:lnTo>
                <a:lnTo>
                  <a:pt x="101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101" y="220"/>
                </a:lnTo>
                <a:lnTo>
                  <a:pt x="101" y="220"/>
                </a:lnTo>
                <a:lnTo>
                  <a:pt x="101" y="220"/>
                </a:lnTo>
                <a:lnTo>
                  <a:pt x="101" y="219"/>
                </a:lnTo>
                <a:lnTo>
                  <a:pt x="101" y="219"/>
                </a:lnTo>
                <a:lnTo>
                  <a:pt x="101" y="218"/>
                </a:lnTo>
                <a:lnTo>
                  <a:pt x="101" y="217"/>
                </a:lnTo>
                <a:lnTo>
                  <a:pt x="101" y="217"/>
                </a:lnTo>
                <a:lnTo>
                  <a:pt x="101" y="216"/>
                </a:lnTo>
                <a:lnTo>
                  <a:pt x="101" y="216"/>
                </a:lnTo>
                <a:lnTo>
                  <a:pt x="101" y="215"/>
                </a:lnTo>
                <a:lnTo>
                  <a:pt x="101" y="214"/>
                </a:lnTo>
                <a:lnTo>
                  <a:pt x="101" y="214"/>
                </a:lnTo>
                <a:lnTo>
                  <a:pt x="101" y="213"/>
                </a:lnTo>
                <a:lnTo>
                  <a:pt x="101" y="213"/>
                </a:lnTo>
                <a:lnTo>
                  <a:pt x="101" y="212"/>
                </a:lnTo>
                <a:lnTo>
                  <a:pt x="101" y="212"/>
                </a:lnTo>
                <a:lnTo>
                  <a:pt x="101" y="211"/>
                </a:lnTo>
                <a:lnTo>
                  <a:pt x="101" y="211"/>
                </a:lnTo>
                <a:lnTo>
                  <a:pt x="101" y="210"/>
                </a:lnTo>
                <a:lnTo>
                  <a:pt x="100" y="210"/>
                </a:lnTo>
                <a:lnTo>
                  <a:pt x="100" y="210"/>
                </a:lnTo>
                <a:lnTo>
                  <a:pt x="99" y="210"/>
                </a:lnTo>
                <a:lnTo>
                  <a:pt x="98" y="210"/>
                </a:lnTo>
                <a:lnTo>
                  <a:pt x="98" y="210"/>
                </a:lnTo>
                <a:lnTo>
                  <a:pt x="97" y="210"/>
                </a:lnTo>
                <a:lnTo>
                  <a:pt x="97" y="210"/>
                </a:lnTo>
                <a:lnTo>
                  <a:pt x="96" y="210"/>
                </a:lnTo>
                <a:lnTo>
                  <a:pt x="96" y="209"/>
                </a:lnTo>
                <a:lnTo>
                  <a:pt x="95" y="209"/>
                </a:lnTo>
                <a:lnTo>
                  <a:pt x="95" y="209"/>
                </a:lnTo>
                <a:lnTo>
                  <a:pt x="95" y="209"/>
                </a:lnTo>
                <a:lnTo>
                  <a:pt x="94" y="209"/>
                </a:lnTo>
                <a:lnTo>
                  <a:pt x="94" y="208"/>
                </a:lnTo>
                <a:lnTo>
                  <a:pt x="93" y="208"/>
                </a:lnTo>
                <a:lnTo>
                  <a:pt x="93" y="208"/>
                </a:lnTo>
                <a:lnTo>
                  <a:pt x="93" y="208"/>
                </a:lnTo>
                <a:lnTo>
                  <a:pt x="93" y="207"/>
                </a:lnTo>
                <a:lnTo>
                  <a:pt x="92" y="206"/>
                </a:lnTo>
                <a:lnTo>
                  <a:pt x="93" y="206"/>
                </a:lnTo>
                <a:lnTo>
                  <a:pt x="93" y="205"/>
                </a:lnTo>
                <a:lnTo>
                  <a:pt x="93" y="205"/>
                </a:lnTo>
                <a:lnTo>
                  <a:pt x="93" y="204"/>
                </a:lnTo>
                <a:lnTo>
                  <a:pt x="93" y="204"/>
                </a:lnTo>
                <a:lnTo>
                  <a:pt x="93" y="203"/>
                </a:lnTo>
                <a:lnTo>
                  <a:pt x="94" y="203"/>
                </a:lnTo>
                <a:lnTo>
                  <a:pt x="94" y="202"/>
                </a:lnTo>
                <a:lnTo>
                  <a:pt x="95" y="202"/>
                </a:lnTo>
                <a:lnTo>
                  <a:pt x="95" y="201"/>
                </a:lnTo>
                <a:lnTo>
                  <a:pt x="96" y="201"/>
                </a:lnTo>
                <a:lnTo>
                  <a:pt x="96" y="201"/>
                </a:lnTo>
                <a:lnTo>
                  <a:pt x="96" y="200"/>
                </a:lnTo>
                <a:lnTo>
                  <a:pt x="96" y="200"/>
                </a:lnTo>
                <a:lnTo>
                  <a:pt x="97" y="200"/>
                </a:lnTo>
                <a:lnTo>
                  <a:pt x="97" y="199"/>
                </a:lnTo>
                <a:lnTo>
                  <a:pt x="97" y="199"/>
                </a:lnTo>
                <a:lnTo>
                  <a:pt x="97" y="199"/>
                </a:lnTo>
                <a:lnTo>
                  <a:pt x="97" y="199"/>
                </a:lnTo>
                <a:lnTo>
                  <a:pt x="97" y="199"/>
                </a:lnTo>
                <a:lnTo>
                  <a:pt x="97" y="198"/>
                </a:lnTo>
                <a:lnTo>
                  <a:pt x="97" y="198"/>
                </a:lnTo>
                <a:lnTo>
                  <a:pt x="98" y="198"/>
                </a:lnTo>
                <a:lnTo>
                  <a:pt x="98" y="197"/>
                </a:lnTo>
                <a:lnTo>
                  <a:pt x="98" y="197"/>
                </a:lnTo>
                <a:lnTo>
                  <a:pt x="99" y="197"/>
                </a:lnTo>
                <a:lnTo>
                  <a:pt x="99" y="197"/>
                </a:lnTo>
                <a:lnTo>
                  <a:pt x="100" y="197"/>
                </a:lnTo>
                <a:lnTo>
                  <a:pt x="100" y="196"/>
                </a:lnTo>
                <a:lnTo>
                  <a:pt x="100" y="196"/>
                </a:lnTo>
                <a:lnTo>
                  <a:pt x="100" y="196"/>
                </a:lnTo>
                <a:lnTo>
                  <a:pt x="101" y="196"/>
                </a:lnTo>
                <a:lnTo>
                  <a:pt x="101" y="195"/>
                </a:lnTo>
                <a:lnTo>
                  <a:pt x="101" y="195"/>
                </a:lnTo>
                <a:lnTo>
                  <a:pt x="101" y="195"/>
                </a:lnTo>
                <a:lnTo>
                  <a:pt x="101" y="195"/>
                </a:lnTo>
                <a:lnTo>
                  <a:pt x="101" y="194"/>
                </a:lnTo>
                <a:lnTo>
                  <a:pt x="101" y="194"/>
                </a:lnTo>
                <a:lnTo>
                  <a:pt x="101" y="193"/>
                </a:lnTo>
                <a:lnTo>
                  <a:pt x="101" y="193"/>
                </a:lnTo>
                <a:lnTo>
                  <a:pt x="101" y="193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99" y="192"/>
                </a:lnTo>
                <a:lnTo>
                  <a:pt x="99" y="192"/>
                </a:lnTo>
                <a:lnTo>
                  <a:pt x="99" y="192"/>
                </a:lnTo>
                <a:lnTo>
                  <a:pt x="98" y="191"/>
                </a:lnTo>
                <a:lnTo>
                  <a:pt x="98" y="191"/>
                </a:lnTo>
                <a:lnTo>
                  <a:pt x="97" y="191"/>
                </a:lnTo>
                <a:lnTo>
                  <a:pt x="97" y="191"/>
                </a:lnTo>
                <a:lnTo>
                  <a:pt x="97" y="191"/>
                </a:lnTo>
                <a:lnTo>
                  <a:pt x="97" y="191"/>
                </a:lnTo>
                <a:lnTo>
                  <a:pt x="97" y="191"/>
                </a:lnTo>
                <a:lnTo>
                  <a:pt x="97" y="190"/>
                </a:lnTo>
                <a:lnTo>
                  <a:pt x="96" y="190"/>
                </a:lnTo>
                <a:lnTo>
                  <a:pt x="96" y="190"/>
                </a:lnTo>
                <a:lnTo>
                  <a:pt x="96" y="190"/>
                </a:lnTo>
                <a:lnTo>
                  <a:pt x="95" y="190"/>
                </a:lnTo>
                <a:lnTo>
                  <a:pt x="95" y="190"/>
                </a:lnTo>
                <a:lnTo>
                  <a:pt x="94" y="190"/>
                </a:lnTo>
                <a:lnTo>
                  <a:pt x="94" y="189"/>
                </a:lnTo>
                <a:lnTo>
                  <a:pt x="94" y="189"/>
                </a:lnTo>
                <a:lnTo>
                  <a:pt x="94" y="189"/>
                </a:lnTo>
                <a:lnTo>
                  <a:pt x="93" y="189"/>
                </a:lnTo>
                <a:lnTo>
                  <a:pt x="93" y="188"/>
                </a:lnTo>
                <a:lnTo>
                  <a:pt x="93" y="188"/>
                </a:lnTo>
                <a:lnTo>
                  <a:pt x="93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6"/>
                </a:lnTo>
                <a:lnTo>
                  <a:pt x="94" y="186"/>
                </a:lnTo>
                <a:lnTo>
                  <a:pt x="95" y="186"/>
                </a:lnTo>
                <a:lnTo>
                  <a:pt x="95" y="185"/>
                </a:lnTo>
                <a:lnTo>
                  <a:pt x="95" y="185"/>
                </a:lnTo>
                <a:lnTo>
                  <a:pt x="95" y="185"/>
                </a:lnTo>
                <a:lnTo>
                  <a:pt x="96" y="185"/>
                </a:lnTo>
                <a:lnTo>
                  <a:pt x="96" y="184"/>
                </a:lnTo>
                <a:lnTo>
                  <a:pt x="96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3"/>
                </a:lnTo>
                <a:lnTo>
                  <a:pt x="97" y="183"/>
                </a:lnTo>
                <a:lnTo>
                  <a:pt x="97" y="183"/>
                </a:lnTo>
                <a:lnTo>
                  <a:pt x="97" y="183"/>
                </a:lnTo>
                <a:lnTo>
                  <a:pt x="97" y="182"/>
                </a:lnTo>
                <a:lnTo>
                  <a:pt x="97" y="182"/>
                </a:lnTo>
                <a:lnTo>
                  <a:pt x="97" y="182"/>
                </a:lnTo>
                <a:lnTo>
                  <a:pt x="97" y="182"/>
                </a:lnTo>
                <a:lnTo>
                  <a:pt x="96" y="182"/>
                </a:lnTo>
                <a:lnTo>
                  <a:pt x="96" y="181"/>
                </a:lnTo>
                <a:lnTo>
                  <a:pt x="96" y="181"/>
                </a:lnTo>
                <a:lnTo>
                  <a:pt x="96" y="181"/>
                </a:lnTo>
                <a:lnTo>
                  <a:pt x="95" y="181"/>
                </a:lnTo>
                <a:lnTo>
                  <a:pt x="95" y="180"/>
                </a:lnTo>
                <a:lnTo>
                  <a:pt x="95" y="180"/>
                </a:lnTo>
                <a:lnTo>
                  <a:pt x="95" y="179"/>
                </a:lnTo>
                <a:lnTo>
                  <a:pt x="95" y="179"/>
                </a:lnTo>
                <a:lnTo>
                  <a:pt x="95" y="179"/>
                </a:lnTo>
                <a:lnTo>
                  <a:pt x="95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8"/>
                </a:lnTo>
                <a:lnTo>
                  <a:pt x="97" y="178"/>
                </a:lnTo>
                <a:lnTo>
                  <a:pt x="97" y="178"/>
                </a:lnTo>
                <a:lnTo>
                  <a:pt x="97" y="178"/>
                </a:lnTo>
                <a:lnTo>
                  <a:pt x="97" y="177"/>
                </a:lnTo>
                <a:lnTo>
                  <a:pt x="97" y="177"/>
                </a:lnTo>
                <a:lnTo>
                  <a:pt x="97" y="176"/>
                </a:lnTo>
                <a:lnTo>
                  <a:pt x="97" y="176"/>
                </a:lnTo>
                <a:lnTo>
                  <a:pt x="97" y="175"/>
                </a:lnTo>
                <a:lnTo>
                  <a:pt x="97" y="175"/>
                </a:lnTo>
                <a:lnTo>
                  <a:pt x="97" y="175"/>
                </a:lnTo>
                <a:lnTo>
                  <a:pt x="97" y="175"/>
                </a:lnTo>
                <a:lnTo>
                  <a:pt x="97" y="174"/>
                </a:lnTo>
                <a:lnTo>
                  <a:pt x="97" y="174"/>
                </a:lnTo>
                <a:lnTo>
                  <a:pt x="97" y="173"/>
                </a:lnTo>
                <a:lnTo>
                  <a:pt x="98" y="173"/>
                </a:lnTo>
                <a:lnTo>
                  <a:pt x="98" y="173"/>
                </a:lnTo>
                <a:lnTo>
                  <a:pt x="98" y="173"/>
                </a:lnTo>
                <a:lnTo>
                  <a:pt x="98" y="172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100" y="172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1" y="171"/>
                </a:lnTo>
                <a:lnTo>
                  <a:pt x="101" y="170"/>
                </a:lnTo>
                <a:lnTo>
                  <a:pt x="101" y="170"/>
                </a:lnTo>
                <a:lnTo>
                  <a:pt x="101" y="170"/>
                </a:lnTo>
                <a:lnTo>
                  <a:pt x="101" y="170"/>
                </a:lnTo>
                <a:lnTo>
                  <a:pt x="101" y="169"/>
                </a:lnTo>
                <a:lnTo>
                  <a:pt x="101" y="169"/>
                </a:lnTo>
                <a:lnTo>
                  <a:pt x="101" y="169"/>
                </a:lnTo>
                <a:lnTo>
                  <a:pt x="101" y="168"/>
                </a:lnTo>
                <a:lnTo>
                  <a:pt x="102" y="168"/>
                </a:lnTo>
                <a:lnTo>
                  <a:pt x="102" y="168"/>
                </a:lnTo>
                <a:lnTo>
                  <a:pt x="102" y="167"/>
                </a:lnTo>
                <a:lnTo>
                  <a:pt x="102" y="167"/>
                </a:lnTo>
                <a:lnTo>
                  <a:pt x="102" y="167"/>
                </a:lnTo>
                <a:lnTo>
                  <a:pt x="102" y="166"/>
                </a:lnTo>
                <a:lnTo>
                  <a:pt x="102" y="166"/>
                </a:lnTo>
                <a:lnTo>
                  <a:pt x="102" y="166"/>
                </a:lnTo>
                <a:lnTo>
                  <a:pt x="103" y="166"/>
                </a:lnTo>
                <a:lnTo>
                  <a:pt x="103" y="166"/>
                </a:lnTo>
                <a:lnTo>
                  <a:pt x="104" y="166"/>
                </a:lnTo>
                <a:lnTo>
                  <a:pt x="104" y="166"/>
                </a:lnTo>
                <a:lnTo>
                  <a:pt x="104" y="167"/>
                </a:lnTo>
                <a:lnTo>
                  <a:pt x="104" y="166"/>
                </a:lnTo>
                <a:lnTo>
                  <a:pt x="105" y="166"/>
                </a:lnTo>
                <a:lnTo>
                  <a:pt x="105" y="166"/>
                </a:lnTo>
                <a:lnTo>
                  <a:pt x="105" y="166"/>
                </a:lnTo>
                <a:lnTo>
                  <a:pt x="105" y="166"/>
                </a:lnTo>
                <a:lnTo>
                  <a:pt x="105" y="166"/>
                </a:lnTo>
                <a:lnTo>
                  <a:pt x="106" y="166"/>
                </a:lnTo>
                <a:lnTo>
                  <a:pt x="106" y="165"/>
                </a:lnTo>
                <a:lnTo>
                  <a:pt x="106" y="165"/>
                </a:lnTo>
                <a:lnTo>
                  <a:pt x="106" y="165"/>
                </a:lnTo>
                <a:lnTo>
                  <a:pt x="107" y="164"/>
                </a:lnTo>
                <a:lnTo>
                  <a:pt x="107" y="164"/>
                </a:lnTo>
                <a:lnTo>
                  <a:pt x="107" y="164"/>
                </a:lnTo>
                <a:lnTo>
                  <a:pt x="108" y="164"/>
                </a:lnTo>
                <a:lnTo>
                  <a:pt x="108" y="163"/>
                </a:lnTo>
                <a:lnTo>
                  <a:pt x="108" y="163"/>
                </a:lnTo>
                <a:lnTo>
                  <a:pt x="108" y="163"/>
                </a:lnTo>
                <a:lnTo>
                  <a:pt x="108" y="162"/>
                </a:lnTo>
                <a:lnTo>
                  <a:pt x="108" y="162"/>
                </a:lnTo>
                <a:lnTo>
                  <a:pt x="109" y="162"/>
                </a:lnTo>
                <a:lnTo>
                  <a:pt x="109" y="162"/>
                </a:lnTo>
                <a:lnTo>
                  <a:pt x="109" y="162"/>
                </a:lnTo>
                <a:lnTo>
                  <a:pt x="109" y="161"/>
                </a:lnTo>
                <a:lnTo>
                  <a:pt x="110" y="161"/>
                </a:lnTo>
                <a:lnTo>
                  <a:pt x="110" y="161"/>
                </a:lnTo>
                <a:lnTo>
                  <a:pt x="110" y="161"/>
                </a:lnTo>
                <a:lnTo>
                  <a:pt x="110" y="161"/>
                </a:lnTo>
                <a:lnTo>
                  <a:pt x="111" y="161"/>
                </a:lnTo>
                <a:lnTo>
                  <a:pt x="111" y="160"/>
                </a:lnTo>
                <a:lnTo>
                  <a:pt x="111" y="160"/>
                </a:lnTo>
                <a:lnTo>
                  <a:pt x="111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3" y="160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58"/>
                </a:lnTo>
                <a:lnTo>
                  <a:pt x="114" y="158"/>
                </a:lnTo>
                <a:lnTo>
                  <a:pt x="114" y="158"/>
                </a:lnTo>
                <a:lnTo>
                  <a:pt x="114" y="158"/>
                </a:lnTo>
                <a:lnTo>
                  <a:pt x="114" y="158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4" y="156"/>
                </a:lnTo>
                <a:lnTo>
                  <a:pt x="114" y="156"/>
                </a:lnTo>
                <a:lnTo>
                  <a:pt x="115" y="156"/>
                </a:lnTo>
                <a:lnTo>
                  <a:pt x="115" y="155"/>
                </a:lnTo>
                <a:lnTo>
                  <a:pt x="115" y="155"/>
                </a:lnTo>
                <a:lnTo>
                  <a:pt x="115" y="155"/>
                </a:lnTo>
                <a:lnTo>
                  <a:pt x="115" y="154"/>
                </a:lnTo>
                <a:lnTo>
                  <a:pt x="115" y="154"/>
                </a:lnTo>
                <a:lnTo>
                  <a:pt x="116" y="154"/>
                </a:lnTo>
                <a:lnTo>
                  <a:pt x="116" y="154"/>
                </a:lnTo>
                <a:lnTo>
                  <a:pt x="116" y="154"/>
                </a:lnTo>
                <a:lnTo>
                  <a:pt x="116" y="153"/>
                </a:lnTo>
                <a:lnTo>
                  <a:pt x="117" y="153"/>
                </a:lnTo>
                <a:lnTo>
                  <a:pt x="117" y="153"/>
                </a:lnTo>
                <a:lnTo>
                  <a:pt x="117" y="153"/>
                </a:lnTo>
                <a:lnTo>
                  <a:pt x="117" y="152"/>
                </a:lnTo>
                <a:lnTo>
                  <a:pt x="118" y="152"/>
                </a:lnTo>
                <a:lnTo>
                  <a:pt x="118" y="152"/>
                </a:lnTo>
                <a:lnTo>
                  <a:pt x="118" y="152"/>
                </a:lnTo>
                <a:lnTo>
                  <a:pt x="118" y="151"/>
                </a:lnTo>
                <a:lnTo>
                  <a:pt x="118" y="151"/>
                </a:lnTo>
                <a:lnTo>
                  <a:pt x="118" y="151"/>
                </a:lnTo>
                <a:lnTo>
                  <a:pt x="119" y="151"/>
                </a:lnTo>
                <a:lnTo>
                  <a:pt x="119" y="150"/>
                </a:lnTo>
                <a:lnTo>
                  <a:pt x="119" y="150"/>
                </a:lnTo>
                <a:lnTo>
                  <a:pt x="119" y="150"/>
                </a:lnTo>
                <a:lnTo>
                  <a:pt x="119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49"/>
                </a:lnTo>
                <a:lnTo>
                  <a:pt x="120" y="149"/>
                </a:lnTo>
                <a:lnTo>
                  <a:pt x="119" y="149"/>
                </a:lnTo>
                <a:lnTo>
                  <a:pt x="119" y="148"/>
                </a:lnTo>
                <a:lnTo>
                  <a:pt x="119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5" y="146"/>
                </a:lnTo>
                <a:lnTo>
                  <a:pt x="115" y="145"/>
                </a:lnTo>
                <a:lnTo>
                  <a:pt x="115" y="145"/>
                </a:lnTo>
                <a:lnTo>
                  <a:pt x="115" y="145"/>
                </a:lnTo>
                <a:lnTo>
                  <a:pt x="114" y="145"/>
                </a:lnTo>
                <a:lnTo>
                  <a:pt x="114" y="145"/>
                </a:lnTo>
                <a:lnTo>
                  <a:pt x="114" y="145"/>
                </a:lnTo>
                <a:lnTo>
                  <a:pt x="114" y="145"/>
                </a:lnTo>
                <a:lnTo>
                  <a:pt x="113" y="145"/>
                </a:lnTo>
                <a:lnTo>
                  <a:pt x="113" y="145"/>
                </a:lnTo>
                <a:lnTo>
                  <a:pt x="113" y="144"/>
                </a:lnTo>
                <a:lnTo>
                  <a:pt x="113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1" y="144"/>
                </a:lnTo>
                <a:lnTo>
                  <a:pt x="111" y="143"/>
                </a:lnTo>
                <a:lnTo>
                  <a:pt x="111" y="143"/>
                </a:lnTo>
                <a:lnTo>
                  <a:pt x="110" y="143"/>
                </a:lnTo>
                <a:lnTo>
                  <a:pt x="110" y="143"/>
                </a:lnTo>
                <a:lnTo>
                  <a:pt x="110" y="143"/>
                </a:lnTo>
                <a:lnTo>
                  <a:pt x="110" y="143"/>
                </a:lnTo>
                <a:lnTo>
                  <a:pt x="109" y="142"/>
                </a:lnTo>
                <a:lnTo>
                  <a:pt x="109" y="142"/>
                </a:lnTo>
                <a:lnTo>
                  <a:pt x="109" y="142"/>
                </a:lnTo>
                <a:lnTo>
                  <a:pt x="109" y="141"/>
                </a:lnTo>
                <a:lnTo>
                  <a:pt x="108" y="141"/>
                </a:lnTo>
                <a:lnTo>
                  <a:pt x="108" y="141"/>
                </a:lnTo>
                <a:lnTo>
                  <a:pt x="108" y="141"/>
                </a:lnTo>
                <a:lnTo>
                  <a:pt x="108" y="140"/>
                </a:lnTo>
                <a:lnTo>
                  <a:pt x="108" y="140"/>
                </a:lnTo>
                <a:lnTo>
                  <a:pt x="108" y="140"/>
                </a:lnTo>
                <a:lnTo>
                  <a:pt x="108" y="139"/>
                </a:lnTo>
                <a:lnTo>
                  <a:pt x="108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7"/>
                </a:lnTo>
                <a:lnTo>
                  <a:pt x="108" y="137"/>
                </a:lnTo>
                <a:lnTo>
                  <a:pt x="108" y="137"/>
                </a:lnTo>
                <a:lnTo>
                  <a:pt x="108" y="137"/>
                </a:lnTo>
                <a:lnTo>
                  <a:pt x="107" y="137"/>
                </a:lnTo>
                <a:lnTo>
                  <a:pt x="107" y="136"/>
                </a:lnTo>
                <a:lnTo>
                  <a:pt x="107" y="136"/>
                </a:lnTo>
                <a:lnTo>
                  <a:pt x="107" y="136"/>
                </a:lnTo>
                <a:lnTo>
                  <a:pt x="106" y="136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4" y="135"/>
                </a:lnTo>
                <a:lnTo>
                  <a:pt x="104" y="134"/>
                </a:lnTo>
                <a:lnTo>
                  <a:pt x="103" y="134"/>
                </a:lnTo>
                <a:lnTo>
                  <a:pt x="103" y="134"/>
                </a:lnTo>
                <a:lnTo>
                  <a:pt x="103" y="134"/>
                </a:lnTo>
                <a:lnTo>
                  <a:pt x="103" y="133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2" y="132"/>
                </a:lnTo>
                <a:lnTo>
                  <a:pt x="102" y="132"/>
                </a:lnTo>
                <a:lnTo>
                  <a:pt x="101" y="132"/>
                </a:lnTo>
                <a:lnTo>
                  <a:pt x="101" y="131"/>
                </a:lnTo>
                <a:lnTo>
                  <a:pt x="101" y="131"/>
                </a:lnTo>
                <a:lnTo>
                  <a:pt x="101" y="131"/>
                </a:lnTo>
                <a:lnTo>
                  <a:pt x="101" y="131"/>
                </a:lnTo>
                <a:lnTo>
                  <a:pt x="101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29"/>
                </a:lnTo>
                <a:lnTo>
                  <a:pt x="100" y="129"/>
                </a:lnTo>
                <a:lnTo>
                  <a:pt x="100" y="129"/>
                </a:lnTo>
                <a:lnTo>
                  <a:pt x="100" y="129"/>
                </a:lnTo>
                <a:lnTo>
                  <a:pt x="99" y="129"/>
                </a:lnTo>
                <a:lnTo>
                  <a:pt x="99" y="128"/>
                </a:lnTo>
                <a:lnTo>
                  <a:pt x="99" y="128"/>
                </a:lnTo>
                <a:lnTo>
                  <a:pt x="99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7"/>
                </a:lnTo>
                <a:lnTo>
                  <a:pt x="97" y="127"/>
                </a:lnTo>
                <a:lnTo>
                  <a:pt x="97" y="127"/>
                </a:lnTo>
                <a:lnTo>
                  <a:pt x="97" y="127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6" y="125"/>
                </a:lnTo>
                <a:lnTo>
                  <a:pt x="96" y="125"/>
                </a:lnTo>
                <a:lnTo>
                  <a:pt x="96" y="125"/>
                </a:lnTo>
                <a:lnTo>
                  <a:pt x="96" y="125"/>
                </a:lnTo>
                <a:lnTo>
                  <a:pt x="96" y="124"/>
                </a:lnTo>
                <a:lnTo>
                  <a:pt x="95" y="124"/>
                </a:lnTo>
                <a:lnTo>
                  <a:pt x="95" y="124"/>
                </a:lnTo>
                <a:lnTo>
                  <a:pt x="95" y="123"/>
                </a:lnTo>
                <a:lnTo>
                  <a:pt x="95" y="123"/>
                </a:lnTo>
                <a:lnTo>
                  <a:pt x="95" y="123"/>
                </a:lnTo>
                <a:lnTo>
                  <a:pt x="95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1"/>
                </a:lnTo>
                <a:lnTo>
                  <a:pt x="94" y="121"/>
                </a:lnTo>
                <a:lnTo>
                  <a:pt x="94" y="120"/>
                </a:lnTo>
                <a:lnTo>
                  <a:pt x="93" y="120"/>
                </a:lnTo>
                <a:lnTo>
                  <a:pt x="93" y="120"/>
                </a:lnTo>
                <a:lnTo>
                  <a:pt x="93" y="120"/>
                </a:lnTo>
                <a:lnTo>
                  <a:pt x="94" y="120"/>
                </a:lnTo>
                <a:lnTo>
                  <a:pt x="94" y="119"/>
                </a:lnTo>
                <a:lnTo>
                  <a:pt x="94" y="119"/>
                </a:lnTo>
                <a:lnTo>
                  <a:pt x="94" y="118"/>
                </a:lnTo>
                <a:lnTo>
                  <a:pt x="94" y="118"/>
                </a:lnTo>
                <a:lnTo>
                  <a:pt x="94" y="117"/>
                </a:lnTo>
                <a:lnTo>
                  <a:pt x="94" y="117"/>
                </a:lnTo>
                <a:lnTo>
                  <a:pt x="94" y="117"/>
                </a:lnTo>
                <a:lnTo>
                  <a:pt x="94" y="116"/>
                </a:lnTo>
                <a:lnTo>
                  <a:pt x="94" y="116"/>
                </a:lnTo>
                <a:lnTo>
                  <a:pt x="94" y="116"/>
                </a:lnTo>
                <a:lnTo>
                  <a:pt x="94" y="116"/>
                </a:lnTo>
                <a:lnTo>
                  <a:pt x="94" y="115"/>
                </a:lnTo>
                <a:lnTo>
                  <a:pt x="94" y="115"/>
                </a:lnTo>
                <a:lnTo>
                  <a:pt x="94" y="114"/>
                </a:lnTo>
                <a:lnTo>
                  <a:pt x="94" y="114"/>
                </a:lnTo>
                <a:lnTo>
                  <a:pt x="94" y="113"/>
                </a:lnTo>
                <a:lnTo>
                  <a:pt x="95" y="113"/>
                </a:lnTo>
                <a:lnTo>
                  <a:pt x="95" y="113"/>
                </a:lnTo>
                <a:lnTo>
                  <a:pt x="95" y="112"/>
                </a:lnTo>
                <a:lnTo>
                  <a:pt x="95" y="112"/>
                </a:lnTo>
                <a:lnTo>
                  <a:pt x="95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0"/>
                </a:lnTo>
                <a:lnTo>
                  <a:pt x="97" y="110"/>
                </a:lnTo>
                <a:lnTo>
                  <a:pt x="97" y="109"/>
                </a:lnTo>
                <a:lnTo>
                  <a:pt x="97" y="109"/>
                </a:lnTo>
                <a:lnTo>
                  <a:pt x="97" y="109"/>
                </a:lnTo>
                <a:lnTo>
                  <a:pt x="97" y="108"/>
                </a:lnTo>
                <a:lnTo>
                  <a:pt x="97" y="108"/>
                </a:lnTo>
                <a:lnTo>
                  <a:pt x="98" y="108"/>
                </a:lnTo>
                <a:lnTo>
                  <a:pt x="98" y="108"/>
                </a:lnTo>
                <a:lnTo>
                  <a:pt x="98" y="108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8" y="106"/>
                </a:lnTo>
                <a:lnTo>
                  <a:pt x="99" y="106"/>
                </a:lnTo>
                <a:lnTo>
                  <a:pt x="99" y="106"/>
                </a:lnTo>
                <a:lnTo>
                  <a:pt x="99" y="105"/>
                </a:lnTo>
                <a:lnTo>
                  <a:pt x="99" y="105"/>
                </a:lnTo>
                <a:lnTo>
                  <a:pt x="99" y="105"/>
                </a:lnTo>
                <a:lnTo>
                  <a:pt x="99" y="104"/>
                </a:lnTo>
                <a:lnTo>
                  <a:pt x="99" y="104"/>
                </a:lnTo>
                <a:lnTo>
                  <a:pt x="100" y="104"/>
                </a:lnTo>
                <a:lnTo>
                  <a:pt x="100" y="104"/>
                </a:lnTo>
                <a:lnTo>
                  <a:pt x="100" y="104"/>
                </a:lnTo>
                <a:lnTo>
                  <a:pt x="101" y="104"/>
                </a:lnTo>
                <a:lnTo>
                  <a:pt x="101" y="104"/>
                </a:lnTo>
                <a:lnTo>
                  <a:pt x="101" y="104"/>
                </a:lnTo>
                <a:lnTo>
                  <a:pt x="101" y="104"/>
                </a:lnTo>
                <a:lnTo>
                  <a:pt x="101" y="104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6"/>
                </a:lnTo>
                <a:lnTo>
                  <a:pt x="103" y="106"/>
                </a:lnTo>
                <a:lnTo>
                  <a:pt x="103" y="106"/>
                </a:lnTo>
                <a:lnTo>
                  <a:pt x="104" y="106"/>
                </a:lnTo>
                <a:lnTo>
                  <a:pt x="104" y="105"/>
                </a:lnTo>
                <a:lnTo>
                  <a:pt x="103" y="105"/>
                </a:lnTo>
                <a:lnTo>
                  <a:pt x="103" y="105"/>
                </a:lnTo>
                <a:lnTo>
                  <a:pt x="103" y="105"/>
                </a:lnTo>
                <a:lnTo>
                  <a:pt x="103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3"/>
                </a:lnTo>
                <a:lnTo>
                  <a:pt x="102" y="103"/>
                </a:lnTo>
                <a:lnTo>
                  <a:pt x="102" y="102"/>
                </a:lnTo>
                <a:lnTo>
                  <a:pt x="102" y="102"/>
                </a:lnTo>
                <a:lnTo>
                  <a:pt x="102" y="101"/>
                </a:lnTo>
                <a:lnTo>
                  <a:pt x="102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0"/>
                </a:lnTo>
                <a:lnTo>
                  <a:pt x="101" y="100"/>
                </a:lnTo>
                <a:lnTo>
                  <a:pt x="101" y="100"/>
                </a:lnTo>
                <a:lnTo>
                  <a:pt x="101" y="100"/>
                </a:lnTo>
                <a:lnTo>
                  <a:pt x="101" y="100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3" y="99"/>
                </a:lnTo>
                <a:lnTo>
                  <a:pt x="103" y="99"/>
                </a:lnTo>
                <a:lnTo>
                  <a:pt x="104" y="99"/>
                </a:lnTo>
                <a:lnTo>
                  <a:pt x="104" y="98"/>
                </a:lnTo>
                <a:lnTo>
                  <a:pt x="104" y="98"/>
                </a:lnTo>
                <a:lnTo>
                  <a:pt x="105" y="98"/>
                </a:lnTo>
                <a:lnTo>
                  <a:pt x="105" y="98"/>
                </a:lnTo>
                <a:lnTo>
                  <a:pt x="105" y="98"/>
                </a:lnTo>
                <a:lnTo>
                  <a:pt x="105" y="97"/>
                </a:lnTo>
                <a:lnTo>
                  <a:pt x="105" y="97"/>
                </a:lnTo>
                <a:lnTo>
                  <a:pt x="106" y="97"/>
                </a:lnTo>
                <a:lnTo>
                  <a:pt x="106" y="96"/>
                </a:lnTo>
                <a:lnTo>
                  <a:pt x="106" y="96"/>
                </a:lnTo>
                <a:lnTo>
                  <a:pt x="106" y="96"/>
                </a:lnTo>
                <a:lnTo>
                  <a:pt x="107" y="96"/>
                </a:lnTo>
                <a:lnTo>
                  <a:pt x="107" y="96"/>
                </a:lnTo>
                <a:lnTo>
                  <a:pt x="107" y="96"/>
                </a:lnTo>
                <a:lnTo>
                  <a:pt x="107" y="95"/>
                </a:lnTo>
                <a:lnTo>
                  <a:pt x="108" y="95"/>
                </a:lnTo>
                <a:lnTo>
                  <a:pt x="108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4"/>
                </a:lnTo>
                <a:lnTo>
                  <a:pt x="108" y="94"/>
                </a:lnTo>
                <a:lnTo>
                  <a:pt x="108" y="94"/>
                </a:lnTo>
                <a:lnTo>
                  <a:pt x="109" y="94"/>
                </a:lnTo>
                <a:lnTo>
                  <a:pt x="109" y="93"/>
                </a:lnTo>
                <a:lnTo>
                  <a:pt x="109" y="93"/>
                </a:lnTo>
                <a:lnTo>
                  <a:pt x="109" y="93"/>
                </a:lnTo>
                <a:lnTo>
                  <a:pt x="110" y="93"/>
                </a:lnTo>
                <a:lnTo>
                  <a:pt x="110" y="93"/>
                </a:lnTo>
                <a:lnTo>
                  <a:pt x="110" y="92"/>
                </a:lnTo>
                <a:lnTo>
                  <a:pt x="110" y="92"/>
                </a:lnTo>
                <a:lnTo>
                  <a:pt x="110" y="91"/>
                </a:lnTo>
                <a:lnTo>
                  <a:pt x="111" y="91"/>
                </a:lnTo>
                <a:lnTo>
                  <a:pt x="111" y="91"/>
                </a:lnTo>
                <a:lnTo>
                  <a:pt x="111" y="91"/>
                </a:lnTo>
                <a:lnTo>
                  <a:pt x="111" y="91"/>
                </a:lnTo>
                <a:lnTo>
                  <a:pt x="111" y="90"/>
                </a:lnTo>
                <a:lnTo>
                  <a:pt x="111" y="90"/>
                </a:lnTo>
                <a:lnTo>
                  <a:pt x="111" y="90"/>
                </a:lnTo>
                <a:lnTo>
                  <a:pt x="111" y="89"/>
                </a:lnTo>
                <a:lnTo>
                  <a:pt x="111" y="89"/>
                </a:lnTo>
                <a:lnTo>
                  <a:pt x="110" y="88"/>
                </a:lnTo>
                <a:lnTo>
                  <a:pt x="110" y="88"/>
                </a:lnTo>
                <a:lnTo>
                  <a:pt x="110" y="87"/>
                </a:lnTo>
                <a:lnTo>
                  <a:pt x="110" y="87"/>
                </a:lnTo>
                <a:lnTo>
                  <a:pt x="109" y="87"/>
                </a:lnTo>
                <a:lnTo>
                  <a:pt x="109" y="87"/>
                </a:lnTo>
                <a:lnTo>
                  <a:pt x="108" y="86"/>
                </a:lnTo>
                <a:lnTo>
                  <a:pt x="108" y="85"/>
                </a:lnTo>
                <a:lnTo>
                  <a:pt x="107" y="85"/>
                </a:lnTo>
                <a:lnTo>
                  <a:pt x="106" y="85"/>
                </a:lnTo>
                <a:lnTo>
                  <a:pt x="106" y="84"/>
                </a:lnTo>
                <a:lnTo>
                  <a:pt x="106" y="84"/>
                </a:lnTo>
                <a:lnTo>
                  <a:pt x="106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2"/>
                </a:lnTo>
                <a:lnTo>
                  <a:pt x="108" y="81"/>
                </a:lnTo>
                <a:lnTo>
                  <a:pt x="108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8" y="80"/>
                </a:lnTo>
                <a:lnTo>
                  <a:pt x="108" y="79"/>
                </a:lnTo>
                <a:lnTo>
                  <a:pt x="108" y="79"/>
                </a:lnTo>
                <a:lnTo>
                  <a:pt x="108" y="79"/>
                </a:lnTo>
                <a:lnTo>
                  <a:pt x="109" y="78"/>
                </a:lnTo>
                <a:lnTo>
                  <a:pt x="109" y="78"/>
                </a:lnTo>
                <a:lnTo>
                  <a:pt x="110" y="77"/>
                </a:lnTo>
                <a:lnTo>
                  <a:pt x="110" y="77"/>
                </a:lnTo>
                <a:lnTo>
                  <a:pt x="110" y="77"/>
                </a:lnTo>
                <a:lnTo>
                  <a:pt x="111" y="77"/>
                </a:lnTo>
                <a:lnTo>
                  <a:pt x="111" y="77"/>
                </a:lnTo>
                <a:lnTo>
                  <a:pt x="112" y="77"/>
                </a:lnTo>
                <a:lnTo>
                  <a:pt x="112" y="77"/>
                </a:lnTo>
                <a:lnTo>
                  <a:pt x="113" y="77"/>
                </a:lnTo>
                <a:lnTo>
                  <a:pt x="113" y="77"/>
                </a:lnTo>
                <a:lnTo>
                  <a:pt x="113" y="76"/>
                </a:lnTo>
                <a:lnTo>
                  <a:pt x="113" y="76"/>
                </a:lnTo>
                <a:lnTo>
                  <a:pt x="113" y="75"/>
                </a:lnTo>
                <a:lnTo>
                  <a:pt x="113" y="75"/>
                </a:lnTo>
                <a:lnTo>
                  <a:pt x="114" y="75"/>
                </a:lnTo>
                <a:lnTo>
                  <a:pt x="114" y="75"/>
                </a:lnTo>
                <a:lnTo>
                  <a:pt x="114" y="74"/>
                </a:lnTo>
                <a:lnTo>
                  <a:pt x="115" y="74"/>
                </a:lnTo>
                <a:lnTo>
                  <a:pt x="115" y="74"/>
                </a:lnTo>
                <a:lnTo>
                  <a:pt x="116" y="74"/>
                </a:lnTo>
                <a:lnTo>
                  <a:pt x="116" y="74"/>
                </a:lnTo>
                <a:lnTo>
                  <a:pt x="116" y="73"/>
                </a:lnTo>
                <a:lnTo>
                  <a:pt x="116" y="73"/>
                </a:lnTo>
                <a:lnTo>
                  <a:pt x="117" y="72"/>
                </a:lnTo>
                <a:lnTo>
                  <a:pt x="117" y="72"/>
                </a:lnTo>
                <a:lnTo>
                  <a:pt x="118" y="72"/>
                </a:lnTo>
                <a:lnTo>
                  <a:pt x="118" y="72"/>
                </a:lnTo>
                <a:lnTo>
                  <a:pt x="118" y="71"/>
                </a:lnTo>
                <a:lnTo>
                  <a:pt x="118" y="71"/>
                </a:lnTo>
                <a:lnTo>
                  <a:pt x="118" y="70"/>
                </a:lnTo>
                <a:lnTo>
                  <a:pt x="118" y="70"/>
                </a:lnTo>
                <a:lnTo>
                  <a:pt x="117" y="70"/>
                </a:lnTo>
                <a:lnTo>
                  <a:pt x="117" y="69"/>
                </a:lnTo>
                <a:lnTo>
                  <a:pt x="117" y="68"/>
                </a:lnTo>
                <a:lnTo>
                  <a:pt x="117" y="68"/>
                </a:lnTo>
                <a:lnTo>
                  <a:pt x="118" y="68"/>
                </a:lnTo>
                <a:lnTo>
                  <a:pt x="118" y="68"/>
                </a:lnTo>
                <a:lnTo>
                  <a:pt x="119" y="68"/>
                </a:lnTo>
                <a:lnTo>
                  <a:pt x="119" y="68"/>
                </a:lnTo>
                <a:lnTo>
                  <a:pt x="120" y="69"/>
                </a:lnTo>
                <a:lnTo>
                  <a:pt x="120" y="69"/>
                </a:lnTo>
                <a:lnTo>
                  <a:pt x="121" y="69"/>
                </a:lnTo>
                <a:lnTo>
                  <a:pt x="121" y="69"/>
                </a:lnTo>
                <a:lnTo>
                  <a:pt x="122" y="69"/>
                </a:lnTo>
                <a:lnTo>
                  <a:pt x="122" y="68"/>
                </a:lnTo>
                <a:lnTo>
                  <a:pt x="122" y="68"/>
                </a:lnTo>
                <a:lnTo>
                  <a:pt x="123" y="68"/>
                </a:lnTo>
                <a:lnTo>
                  <a:pt x="123" y="68"/>
                </a:lnTo>
                <a:lnTo>
                  <a:pt x="124" y="68"/>
                </a:lnTo>
                <a:lnTo>
                  <a:pt x="124" y="69"/>
                </a:lnTo>
                <a:lnTo>
                  <a:pt x="124" y="69"/>
                </a:lnTo>
                <a:lnTo>
                  <a:pt x="124" y="69"/>
                </a:lnTo>
                <a:lnTo>
                  <a:pt x="124" y="70"/>
                </a:lnTo>
                <a:lnTo>
                  <a:pt x="124" y="70"/>
                </a:lnTo>
                <a:lnTo>
                  <a:pt x="124" y="70"/>
                </a:lnTo>
                <a:lnTo>
                  <a:pt x="124" y="70"/>
                </a:lnTo>
                <a:lnTo>
                  <a:pt x="125" y="71"/>
                </a:lnTo>
                <a:lnTo>
                  <a:pt x="125" y="71"/>
                </a:lnTo>
                <a:lnTo>
                  <a:pt x="126" y="70"/>
                </a:lnTo>
                <a:lnTo>
                  <a:pt x="126" y="70"/>
                </a:lnTo>
                <a:lnTo>
                  <a:pt x="126" y="70"/>
                </a:lnTo>
                <a:lnTo>
                  <a:pt x="126" y="70"/>
                </a:lnTo>
                <a:lnTo>
                  <a:pt x="126" y="69"/>
                </a:lnTo>
                <a:lnTo>
                  <a:pt x="126" y="69"/>
                </a:lnTo>
                <a:lnTo>
                  <a:pt x="126" y="68"/>
                </a:lnTo>
                <a:lnTo>
                  <a:pt x="126" y="68"/>
                </a:lnTo>
                <a:lnTo>
                  <a:pt x="127" y="68"/>
                </a:lnTo>
                <a:lnTo>
                  <a:pt x="127" y="68"/>
                </a:lnTo>
                <a:lnTo>
                  <a:pt x="128" y="68"/>
                </a:lnTo>
                <a:lnTo>
                  <a:pt x="128" y="68"/>
                </a:lnTo>
                <a:lnTo>
                  <a:pt x="129" y="68"/>
                </a:lnTo>
                <a:lnTo>
                  <a:pt x="129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1" y="67"/>
                </a:lnTo>
                <a:lnTo>
                  <a:pt x="131" y="67"/>
                </a:lnTo>
                <a:lnTo>
                  <a:pt x="132" y="67"/>
                </a:lnTo>
                <a:lnTo>
                  <a:pt x="132" y="67"/>
                </a:lnTo>
                <a:lnTo>
                  <a:pt x="132" y="66"/>
                </a:lnTo>
                <a:lnTo>
                  <a:pt x="133" y="66"/>
                </a:lnTo>
                <a:lnTo>
                  <a:pt x="133" y="66"/>
                </a:lnTo>
                <a:lnTo>
                  <a:pt x="134" y="66"/>
                </a:lnTo>
                <a:lnTo>
                  <a:pt x="134" y="66"/>
                </a:lnTo>
                <a:lnTo>
                  <a:pt x="134" y="65"/>
                </a:lnTo>
                <a:lnTo>
                  <a:pt x="135" y="65"/>
                </a:lnTo>
                <a:lnTo>
                  <a:pt x="135" y="66"/>
                </a:lnTo>
                <a:lnTo>
                  <a:pt x="134" y="66"/>
                </a:lnTo>
                <a:lnTo>
                  <a:pt x="134" y="66"/>
                </a:lnTo>
                <a:lnTo>
                  <a:pt x="135" y="67"/>
                </a:lnTo>
                <a:lnTo>
                  <a:pt x="135" y="67"/>
                </a:lnTo>
                <a:lnTo>
                  <a:pt x="135" y="67"/>
                </a:lnTo>
                <a:lnTo>
                  <a:pt x="135" y="67"/>
                </a:lnTo>
                <a:lnTo>
                  <a:pt x="136" y="67"/>
                </a:lnTo>
                <a:lnTo>
                  <a:pt x="136" y="67"/>
                </a:lnTo>
                <a:lnTo>
                  <a:pt x="136" y="68"/>
                </a:lnTo>
                <a:lnTo>
                  <a:pt x="136" y="68"/>
                </a:lnTo>
                <a:lnTo>
                  <a:pt x="137" y="68"/>
                </a:lnTo>
                <a:lnTo>
                  <a:pt x="137" y="68"/>
                </a:lnTo>
                <a:lnTo>
                  <a:pt x="138" y="67"/>
                </a:lnTo>
                <a:lnTo>
                  <a:pt x="138" y="67"/>
                </a:lnTo>
                <a:lnTo>
                  <a:pt x="138" y="68"/>
                </a:lnTo>
                <a:lnTo>
                  <a:pt x="138" y="68"/>
                </a:lnTo>
                <a:lnTo>
                  <a:pt x="138" y="68"/>
                </a:lnTo>
                <a:lnTo>
                  <a:pt x="138" y="69"/>
                </a:lnTo>
                <a:lnTo>
                  <a:pt x="138" y="69"/>
                </a:lnTo>
                <a:lnTo>
                  <a:pt x="138" y="69"/>
                </a:lnTo>
                <a:lnTo>
                  <a:pt x="138" y="70"/>
                </a:lnTo>
                <a:lnTo>
                  <a:pt x="139" y="70"/>
                </a:lnTo>
                <a:lnTo>
                  <a:pt x="139" y="70"/>
                </a:lnTo>
                <a:lnTo>
                  <a:pt x="138" y="70"/>
                </a:lnTo>
                <a:lnTo>
                  <a:pt x="138" y="70"/>
                </a:lnTo>
                <a:lnTo>
                  <a:pt x="137" y="70"/>
                </a:lnTo>
                <a:lnTo>
                  <a:pt x="137" y="70"/>
                </a:lnTo>
                <a:lnTo>
                  <a:pt x="137" y="71"/>
                </a:lnTo>
                <a:lnTo>
                  <a:pt x="137" y="71"/>
                </a:lnTo>
                <a:lnTo>
                  <a:pt x="137" y="72"/>
                </a:lnTo>
                <a:lnTo>
                  <a:pt x="137" y="72"/>
                </a:lnTo>
                <a:lnTo>
                  <a:pt x="138" y="73"/>
                </a:lnTo>
                <a:lnTo>
                  <a:pt x="138" y="73"/>
                </a:lnTo>
                <a:lnTo>
                  <a:pt x="139" y="73"/>
                </a:lnTo>
                <a:lnTo>
                  <a:pt x="139" y="73"/>
                </a:lnTo>
                <a:lnTo>
                  <a:pt x="139" y="74"/>
                </a:lnTo>
                <a:lnTo>
                  <a:pt x="139" y="74"/>
                </a:lnTo>
                <a:lnTo>
                  <a:pt x="140" y="73"/>
                </a:lnTo>
                <a:lnTo>
                  <a:pt x="140" y="73"/>
                </a:lnTo>
                <a:lnTo>
                  <a:pt x="141" y="73"/>
                </a:lnTo>
                <a:lnTo>
                  <a:pt x="141" y="73"/>
                </a:lnTo>
                <a:lnTo>
                  <a:pt x="141" y="73"/>
                </a:lnTo>
                <a:lnTo>
                  <a:pt x="142" y="73"/>
                </a:lnTo>
                <a:lnTo>
                  <a:pt x="142" y="74"/>
                </a:lnTo>
                <a:lnTo>
                  <a:pt x="143" y="74"/>
                </a:lnTo>
                <a:lnTo>
                  <a:pt x="143" y="74"/>
                </a:lnTo>
                <a:lnTo>
                  <a:pt x="143" y="74"/>
                </a:lnTo>
                <a:lnTo>
                  <a:pt x="143" y="74"/>
                </a:lnTo>
                <a:lnTo>
                  <a:pt x="144" y="74"/>
                </a:lnTo>
                <a:lnTo>
                  <a:pt x="144" y="74"/>
                </a:lnTo>
                <a:lnTo>
                  <a:pt x="145" y="74"/>
                </a:lnTo>
                <a:lnTo>
                  <a:pt x="145" y="74"/>
                </a:lnTo>
                <a:lnTo>
                  <a:pt x="145" y="74"/>
                </a:lnTo>
                <a:lnTo>
                  <a:pt x="145" y="74"/>
                </a:lnTo>
                <a:lnTo>
                  <a:pt x="146" y="74"/>
                </a:lnTo>
                <a:lnTo>
                  <a:pt x="145" y="73"/>
                </a:lnTo>
                <a:lnTo>
                  <a:pt x="146" y="73"/>
                </a:lnTo>
                <a:lnTo>
                  <a:pt x="146" y="72"/>
                </a:lnTo>
                <a:lnTo>
                  <a:pt x="146" y="72"/>
                </a:lnTo>
                <a:lnTo>
                  <a:pt x="146" y="71"/>
                </a:lnTo>
                <a:lnTo>
                  <a:pt x="146" y="71"/>
                </a:lnTo>
                <a:lnTo>
                  <a:pt x="146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8" y="71"/>
                </a:lnTo>
                <a:lnTo>
                  <a:pt x="148" y="72"/>
                </a:lnTo>
                <a:lnTo>
                  <a:pt x="148" y="72"/>
                </a:lnTo>
                <a:lnTo>
                  <a:pt x="148" y="73"/>
                </a:lnTo>
                <a:lnTo>
                  <a:pt x="148" y="73"/>
                </a:lnTo>
                <a:lnTo>
                  <a:pt x="148" y="73"/>
                </a:lnTo>
                <a:lnTo>
                  <a:pt x="148" y="74"/>
                </a:lnTo>
                <a:lnTo>
                  <a:pt x="148" y="74"/>
                </a:lnTo>
                <a:lnTo>
                  <a:pt x="149" y="74"/>
                </a:lnTo>
                <a:lnTo>
                  <a:pt x="149" y="75"/>
                </a:lnTo>
                <a:lnTo>
                  <a:pt x="149" y="75"/>
                </a:lnTo>
                <a:lnTo>
                  <a:pt x="149" y="75"/>
                </a:lnTo>
                <a:lnTo>
                  <a:pt x="149" y="75"/>
                </a:lnTo>
                <a:lnTo>
                  <a:pt x="150" y="75"/>
                </a:lnTo>
                <a:lnTo>
                  <a:pt x="150" y="76"/>
                </a:lnTo>
                <a:lnTo>
                  <a:pt x="149" y="76"/>
                </a:lnTo>
                <a:lnTo>
                  <a:pt x="149" y="76"/>
                </a:lnTo>
                <a:lnTo>
                  <a:pt x="150" y="77"/>
                </a:lnTo>
                <a:lnTo>
                  <a:pt x="150" y="77"/>
                </a:lnTo>
                <a:lnTo>
                  <a:pt x="151" y="77"/>
                </a:lnTo>
                <a:lnTo>
                  <a:pt x="151" y="77"/>
                </a:lnTo>
                <a:lnTo>
                  <a:pt x="151" y="77"/>
                </a:lnTo>
                <a:lnTo>
                  <a:pt x="151" y="78"/>
                </a:lnTo>
                <a:lnTo>
                  <a:pt x="152" y="78"/>
                </a:lnTo>
                <a:lnTo>
                  <a:pt x="152" y="78"/>
                </a:lnTo>
                <a:lnTo>
                  <a:pt x="153" y="78"/>
                </a:lnTo>
                <a:lnTo>
                  <a:pt x="153" y="78"/>
                </a:lnTo>
                <a:lnTo>
                  <a:pt x="154" y="78"/>
                </a:lnTo>
                <a:lnTo>
                  <a:pt x="154" y="79"/>
                </a:lnTo>
                <a:lnTo>
                  <a:pt x="155" y="79"/>
                </a:lnTo>
                <a:lnTo>
                  <a:pt x="155" y="78"/>
                </a:lnTo>
                <a:lnTo>
                  <a:pt x="155" y="78"/>
                </a:lnTo>
                <a:lnTo>
                  <a:pt x="155" y="78"/>
                </a:lnTo>
                <a:lnTo>
                  <a:pt x="156" y="78"/>
                </a:lnTo>
                <a:lnTo>
                  <a:pt x="155" y="78"/>
                </a:lnTo>
                <a:lnTo>
                  <a:pt x="156" y="79"/>
                </a:lnTo>
                <a:lnTo>
                  <a:pt x="156" y="79"/>
                </a:lnTo>
                <a:lnTo>
                  <a:pt x="156" y="79"/>
                </a:lnTo>
                <a:lnTo>
                  <a:pt x="156" y="79"/>
                </a:lnTo>
                <a:lnTo>
                  <a:pt x="156" y="80"/>
                </a:lnTo>
                <a:lnTo>
                  <a:pt x="156" y="80"/>
                </a:lnTo>
                <a:lnTo>
                  <a:pt x="157" y="80"/>
                </a:lnTo>
                <a:lnTo>
                  <a:pt x="157" y="80"/>
                </a:lnTo>
                <a:lnTo>
                  <a:pt x="158" y="81"/>
                </a:lnTo>
                <a:lnTo>
                  <a:pt x="158" y="81"/>
                </a:lnTo>
                <a:lnTo>
                  <a:pt x="159" y="81"/>
                </a:lnTo>
                <a:lnTo>
                  <a:pt x="159" y="81"/>
                </a:lnTo>
                <a:lnTo>
                  <a:pt x="159" y="81"/>
                </a:lnTo>
                <a:lnTo>
                  <a:pt x="160" y="81"/>
                </a:lnTo>
                <a:lnTo>
                  <a:pt x="160" y="81"/>
                </a:lnTo>
                <a:lnTo>
                  <a:pt x="161" y="81"/>
                </a:lnTo>
                <a:lnTo>
                  <a:pt x="161" y="82"/>
                </a:lnTo>
                <a:lnTo>
                  <a:pt x="162" y="82"/>
                </a:lnTo>
                <a:lnTo>
                  <a:pt x="162" y="82"/>
                </a:lnTo>
                <a:lnTo>
                  <a:pt x="163" y="82"/>
                </a:lnTo>
                <a:lnTo>
                  <a:pt x="163" y="82"/>
                </a:lnTo>
                <a:lnTo>
                  <a:pt x="164" y="83"/>
                </a:lnTo>
                <a:lnTo>
                  <a:pt x="164" y="83"/>
                </a:lnTo>
                <a:lnTo>
                  <a:pt x="164" y="83"/>
                </a:lnTo>
                <a:lnTo>
                  <a:pt x="165" y="83"/>
                </a:lnTo>
                <a:lnTo>
                  <a:pt x="165" y="83"/>
                </a:lnTo>
                <a:lnTo>
                  <a:pt x="165" y="83"/>
                </a:lnTo>
                <a:lnTo>
                  <a:pt x="166" y="83"/>
                </a:lnTo>
                <a:lnTo>
                  <a:pt x="166" y="83"/>
                </a:lnTo>
                <a:lnTo>
                  <a:pt x="167" y="83"/>
                </a:lnTo>
                <a:lnTo>
                  <a:pt x="167" y="83"/>
                </a:lnTo>
                <a:lnTo>
                  <a:pt x="167" y="83"/>
                </a:lnTo>
                <a:lnTo>
                  <a:pt x="167" y="83"/>
                </a:lnTo>
                <a:lnTo>
                  <a:pt x="167" y="82"/>
                </a:lnTo>
                <a:lnTo>
                  <a:pt x="167" y="82"/>
                </a:lnTo>
                <a:lnTo>
                  <a:pt x="167" y="82"/>
                </a:lnTo>
                <a:lnTo>
                  <a:pt x="167" y="82"/>
                </a:lnTo>
                <a:lnTo>
                  <a:pt x="167" y="81"/>
                </a:lnTo>
                <a:lnTo>
                  <a:pt x="168" y="81"/>
                </a:lnTo>
                <a:lnTo>
                  <a:pt x="168" y="81"/>
                </a:lnTo>
                <a:lnTo>
                  <a:pt x="168" y="81"/>
                </a:lnTo>
                <a:lnTo>
                  <a:pt x="168" y="81"/>
                </a:lnTo>
                <a:lnTo>
                  <a:pt x="168" y="82"/>
                </a:lnTo>
                <a:lnTo>
                  <a:pt x="168" y="82"/>
                </a:lnTo>
                <a:lnTo>
                  <a:pt x="168" y="82"/>
                </a:lnTo>
                <a:lnTo>
                  <a:pt x="169" y="82"/>
                </a:lnTo>
                <a:lnTo>
                  <a:pt x="169" y="83"/>
                </a:lnTo>
                <a:lnTo>
                  <a:pt x="169" y="83"/>
                </a:lnTo>
                <a:lnTo>
                  <a:pt x="169" y="83"/>
                </a:lnTo>
                <a:lnTo>
                  <a:pt x="170" y="84"/>
                </a:lnTo>
                <a:lnTo>
                  <a:pt x="170" y="83"/>
                </a:lnTo>
                <a:lnTo>
                  <a:pt x="171" y="83"/>
                </a:lnTo>
                <a:lnTo>
                  <a:pt x="171" y="83"/>
                </a:lnTo>
                <a:lnTo>
                  <a:pt x="171" y="83"/>
                </a:lnTo>
                <a:lnTo>
                  <a:pt x="172" y="83"/>
                </a:lnTo>
                <a:lnTo>
                  <a:pt x="172" y="83"/>
                </a:lnTo>
                <a:lnTo>
                  <a:pt x="171" y="83"/>
                </a:lnTo>
                <a:lnTo>
                  <a:pt x="171" y="84"/>
                </a:lnTo>
                <a:lnTo>
                  <a:pt x="172" y="84"/>
                </a:lnTo>
                <a:lnTo>
                  <a:pt x="172" y="85"/>
                </a:lnTo>
                <a:lnTo>
                  <a:pt x="172" y="85"/>
                </a:lnTo>
                <a:lnTo>
                  <a:pt x="172" y="85"/>
                </a:lnTo>
                <a:lnTo>
                  <a:pt x="172" y="85"/>
                </a:lnTo>
                <a:lnTo>
                  <a:pt x="173" y="85"/>
                </a:lnTo>
                <a:lnTo>
                  <a:pt x="173" y="85"/>
                </a:lnTo>
                <a:lnTo>
                  <a:pt x="174" y="85"/>
                </a:lnTo>
                <a:lnTo>
                  <a:pt x="174" y="85"/>
                </a:lnTo>
                <a:lnTo>
                  <a:pt x="174" y="85"/>
                </a:lnTo>
                <a:lnTo>
                  <a:pt x="175" y="85"/>
                </a:lnTo>
                <a:lnTo>
                  <a:pt x="175" y="84"/>
                </a:lnTo>
                <a:lnTo>
                  <a:pt x="175" y="84"/>
                </a:lnTo>
                <a:lnTo>
                  <a:pt x="175" y="84"/>
                </a:lnTo>
                <a:lnTo>
                  <a:pt x="176" y="84"/>
                </a:lnTo>
                <a:lnTo>
                  <a:pt x="176" y="84"/>
                </a:lnTo>
                <a:lnTo>
                  <a:pt x="176" y="84"/>
                </a:lnTo>
                <a:lnTo>
                  <a:pt x="176" y="83"/>
                </a:lnTo>
                <a:lnTo>
                  <a:pt x="176" y="83"/>
                </a:lnTo>
                <a:lnTo>
                  <a:pt x="177" y="83"/>
                </a:lnTo>
                <a:lnTo>
                  <a:pt x="177" y="83"/>
                </a:lnTo>
                <a:lnTo>
                  <a:pt x="177" y="83"/>
                </a:lnTo>
                <a:lnTo>
                  <a:pt x="178" y="83"/>
                </a:lnTo>
                <a:lnTo>
                  <a:pt x="178" y="82"/>
                </a:lnTo>
                <a:lnTo>
                  <a:pt x="178" y="82"/>
                </a:lnTo>
                <a:lnTo>
                  <a:pt x="178" y="82"/>
                </a:lnTo>
                <a:lnTo>
                  <a:pt x="179" y="82"/>
                </a:lnTo>
                <a:lnTo>
                  <a:pt x="179" y="82"/>
                </a:lnTo>
                <a:lnTo>
                  <a:pt x="179" y="83"/>
                </a:lnTo>
                <a:lnTo>
                  <a:pt x="180" y="83"/>
                </a:lnTo>
                <a:lnTo>
                  <a:pt x="180" y="83"/>
                </a:lnTo>
                <a:lnTo>
                  <a:pt x="180" y="83"/>
                </a:lnTo>
                <a:lnTo>
                  <a:pt x="180" y="83"/>
                </a:lnTo>
                <a:lnTo>
                  <a:pt x="180" y="84"/>
                </a:lnTo>
                <a:lnTo>
                  <a:pt x="180" y="84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7"/>
                </a:lnTo>
                <a:lnTo>
                  <a:pt x="181" y="87"/>
                </a:lnTo>
                <a:lnTo>
                  <a:pt x="181" y="87"/>
                </a:lnTo>
                <a:lnTo>
                  <a:pt x="182" y="87"/>
                </a:lnTo>
                <a:lnTo>
                  <a:pt x="182" y="87"/>
                </a:lnTo>
                <a:lnTo>
                  <a:pt x="182" y="87"/>
                </a:lnTo>
                <a:lnTo>
                  <a:pt x="183" y="88"/>
                </a:lnTo>
                <a:lnTo>
                  <a:pt x="183" y="88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90"/>
                </a:lnTo>
                <a:lnTo>
                  <a:pt x="184" y="90"/>
                </a:lnTo>
                <a:lnTo>
                  <a:pt x="184" y="91"/>
                </a:lnTo>
                <a:lnTo>
                  <a:pt x="184" y="91"/>
                </a:lnTo>
                <a:lnTo>
                  <a:pt x="185" y="91"/>
                </a:lnTo>
                <a:lnTo>
                  <a:pt x="185" y="91"/>
                </a:lnTo>
                <a:lnTo>
                  <a:pt x="186" y="91"/>
                </a:lnTo>
                <a:lnTo>
                  <a:pt x="186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8" y="91"/>
                </a:lnTo>
                <a:lnTo>
                  <a:pt x="188" y="92"/>
                </a:lnTo>
                <a:lnTo>
                  <a:pt x="188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3"/>
                </a:lnTo>
                <a:lnTo>
                  <a:pt x="189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4"/>
                </a:lnTo>
                <a:lnTo>
                  <a:pt x="191" y="94"/>
                </a:lnTo>
                <a:lnTo>
                  <a:pt x="191" y="94"/>
                </a:lnTo>
                <a:lnTo>
                  <a:pt x="192" y="94"/>
                </a:lnTo>
                <a:lnTo>
                  <a:pt x="192" y="93"/>
                </a:lnTo>
                <a:lnTo>
                  <a:pt x="192" y="93"/>
                </a:lnTo>
                <a:lnTo>
                  <a:pt x="193" y="93"/>
                </a:lnTo>
                <a:lnTo>
                  <a:pt x="193" y="93"/>
                </a:lnTo>
                <a:lnTo>
                  <a:pt x="193" y="94"/>
                </a:lnTo>
                <a:lnTo>
                  <a:pt x="193" y="94"/>
                </a:lnTo>
                <a:lnTo>
                  <a:pt x="193" y="95"/>
                </a:lnTo>
                <a:lnTo>
                  <a:pt x="193" y="95"/>
                </a:lnTo>
                <a:lnTo>
                  <a:pt x="193" y="95"/>
                </a:lnTo>
                <a:lnTo>
                  <a:pt x="194" y="95"/>
                </a:lnTo>
                <a:lnTo>
                  <a:pt x="194" y="96"/>
                </a:lnTo>
                <a:lnTo>
                  <a:pt x="194" y="96"/>
                </a:lnTo>
                <a:lnTo>
                  <a:pt x="195" y="96"/>
                </a:lnTo>
                <a:lnTo>
                  <a:pt x="195" y="96"/>
                </a:lnTo>
                <a:lnTo>
                  <a:pt x="196" y="96"/>
                </a:lnTo>
                <a:lnTo>
                  <a:pt x="197" y="97"/>
                </a:lnTo>
                <a:lnTo>
                  <a:pt x="197" y="97"/>
                </a:lnTo>
                <a:lnTo>
                  <a:pt x="197" y="97"/>
                </a:lnTo>
                <a:lnTo>
                  <a:pt x="198" y="98"/>
                </a:lnTo>
                <a:lnTo>
                  <a:pt x="198" y="98"/>
                </a:lnTo>
                <a:lnTo>
                  <a:pt x="199" y="98"/>
                </a:lnTo>
                <a:lnTo>
                  <a:pt x="199" y="97"/>
                </a:lnTo>
                <a:lnTo>
                  <a:pt x="199" y="97"/>
                </a:lnTo>
                <a:lnTo>
                  <a:pt x="199" y="98"/>
                </a:lnTo>
                <a:lnTo>
                  <a:pt x="199" y="98"/>
                </a:lnTo>
                <a:lnTo>
                  <a:pt x="200" y="98"/>
                </a:lnTo>
                <a:lnTo>
                  <a:pt x="200" y="98"/>
                </a:lnTo>
                <a:lnTo>
                  <a:pt x="201" y="98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2" y="100"/>
                </a:lnTo>
                <a:lnTo>
                  <a:pt x="202" y="100"/>
                </a:ln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04" y="101"/>
                </a:lnTo>
                <a:lnTo>
                  <a:pt x="204" y="101"/>
                </a:lnTo>
                <a:lnTo>
                  <a:pt x="204" y="101"/>
                </a:lnTo>
                <a:lnTo>
                  <a:pt x="205" y="101"/>
                </a:lnTo>
                <a:lnTo>
                  <a:pt x="205" y="102"/>
                </a:lnTo>
                <a:lnTo>
                  <a:pt x="205" y="102"/>
                </a:lnTo>
                <a:lnTo>
                  <a:pt x="205" y="102"/>
                </a:lnTo>
                <a:lnTo>
                  <a:pt x="205" y="102"/>
                </a:lnTo>
                <a:lnTo>
                  <a:pt x="206" y="102"/>
                </a:lnTo>
                <a:lnTo>
                  <a:pt x="206" y="102"/>
                </a:lnTo>
                <a:lnTo>
                  <a:pt x="207" y="102"/>
                </a:lnTo>
                <a:lnTo>
                  <a:pt x="207" y="102"/>
                </a:lnTo>
                <a:lnTo>
                  <a:pt x="207" y="102"/>
                </a:lnTo>
                <a:lnTo>
                  <a:pt x="207" y="102"/>
                </a:lnTo>
                <a:lnTo>
                  <a:pt x="207" y="103"/>
                </a:lnTo>
                <a:lnTo>
                  <a:pt x="208" y="103"/>
                </a:lnTo>
                <a:lnTo>
                  <a:pt x="208" y="103"/>
                </a:lnTo>
                <a:lnTo>
                  <a:pt x="208" y="104"/>
                </a:lnTo>
                <a:lnTo>
                  <a:pt x="209" y="104"/>
                </a:lnTo>
                <a:lnTo>
                  <a:pt x="209" y="104"/>
                </a:lnTo>
                <a:lnTo>
                  <a:pt x="209" y="104"/>
                </a:lnTo>
                <a:lnTo>
                  <a:pt x="209" y="104"/>
                </a:lnTo>
                <a:lnTo>
                  <a:pt x="209" y="105"/>
                </a:lnTo>
                <a:lnTo>
                  <a:pt x="209" y="105"/>
                </a:lnTo>
                <a:lnTo>
                  <a:pt x="209" y="106"/>
                </a:lnTo>
                <a:lnTo>
                  <a:pt x="210" y="106"/>
                </a:lnTo>
                <a:lnTo>
                  <a:pt x="210" y="106"/>
                </a:lnTo>
                <a:lnTo>
                  <a:pt x="211" y="106"/>
                </a:lnTo>
                <a:lnTo>
                  <a:pt x="211" y="106"/>
                </a:lnTo>
                <a:lnTo>
                  <a:pt x="211" y="106"/>
                </a:lnTo>
                <a:lnTo>
                  <a:pt x="212" y="106"/>
                </a:lnTo>
                <a:lnTo>
                  <a:pt x="212" y="106"/>
                </a:lnTo>
                <a:lnTo>
                  <a:pt x="213" y="105"/>
                </a:lnTo>
                <a:lnTo>
                  <a:pt x="213" y="105"/>
                </a:lnTo>
                <a:lnTo>
                  <a:pt x="214" y="104"/>
                </a:lnTo>
                <a:lnTo>
                  <a:pt x="214" y="104"/>
                </a:lnTo>
                <a:lnTo>
                  <a:pt x="214" y="104"/>
                </a:lnTo>
                <a:lnTo>
                  <a:pt x="214" y="105"/>
                </a:lnTo>
                <a:lnTo>
                  <a:pt x="214" y="105"/>
                </a:lnTo>
                <a:lnTo>
                  <a:pt x="215" y="105"/>
                </a:lnTo>
                <a:lnTo>
                  <a:pt x="215" y="105"/>
                </a:lnTo>
                <a:lnTo>
                  <a:pt x="215" y="106"/>
                </a:lnTo>
                <a:lnTo>
                  <a:pt x="215" y="106"/>
                </a:lnTo>
                <a:lnTo>
                  <a:pt x="216" y="107"/>
                </a:lnTo>
                <a:lnTo>
                  <a:pt x="216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9"/>
                </a:lnTo>
                <a:lnTo>
                  <a:pt x="218" y="109"/>
                </a:lnTo>
                <a:lnTo>
                  <a:pt x="218" y="110"/>
                </a:lnTo>
                <a:lnTo>
                  <a:pt x="218" y="110"/>
                </a:lnTo>
                <a:lnTo>
                  <a:pt x="218" y="111"/>
                </a:lnTo>
                <a:lnTo>
                  <a:pt x="218" y="112"/>
                </a:lnTo>
                <a:lnTo>
                  <a:pt x="218" y="112"/>
                </a:lnTo>
                <a:lnTo>
                  <a:pt x="219" y="112"/>
                </a:lnTo>
                <a:lnTo>
                  <a:pt x="219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1" y="113"/>
                </a:lnTo>
                <a:lnTo>
                  <a:pt x="221" y="113"/>
                </a:lnTo>
                <a:lnTo>
                  <a:pt x="222" y="113"/>
                </a:lnTo>
                <a:lnTo>
                  <a:pt x="222" y="113"/>
                </a:lnTo>
                <a:lnTo>
                  <a:pt x="222" y="112"/>
                </a:lnTo>
                <a:lnTo>
                  <a:pt x="222" y="112"/>
                </a:lnTo>
                <a:lnTo>
                  <a:pt x="222" y="112"/>
                </a:lnTo>
                <a:lnTo>
                  <a:pt x="222" y="111"/>
                </a:lnTo>
                <a:lnTo>
                  <a:pt x="222" y="111"/>
                </a:lnTo>
                <a:lnTo>
                  <a:pt x="222" y="110"/>
                </a:lnTo>
                <a:lnTo>
                  <a:pt x="222" y="110"/>
                </a:lnTo>
                <a:lnTo>
                  <a:pt x="222" y="109"/>
                </a:lnTo>
                <a:lnTo>
                  <a:pt x="222" y="109"/>
                </a:lnTo>
                <a:lnTo>
                  <a:pt x="222" y="108"/>
                </a:lnTo>
                <a:lnTo>
                  <a:pt x="223" y="108"/>
                </a:lnTo>
                <a:lnTo>
                  <a:pt x="223" y="108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6"/>
                </a:lnTo>
                <a:lnTo>
                  <a:pt x="223" y="106"/>
                </a:lnTo>
                <a:lnTo>
                  <a:pt x="222" y="106"/>
                </a:lnTo>
                <a:lnTo>
                  <a:pt x="222" y="105"/>
                </a:lnTo>
                <a:lnTo>
                  <a:pt x="223" y="105"/>
                </a:lnTo>
                <a:lnTo>
                  <a:pt x="223" y="104"/>
                </a:lnTo>
                <a:lnTo>
                  <a:pt x="223" y="104"/>
                </a:lnTo>
                <a:lnTo>
                  <a:pt x="224" y="104"/>
                </a:lnTo>
                <a:lnTo>
                  <a:pt x="224" y="104"/>
                </a:lnTo>
                <a:lnTo>
                  <a:pt x="225" y="104"/>
                </a:lnTo>
                <a:lnTo>
                  <a:pt x="225" y="104"/>
                </a:lnTo>
                <a:lnTo>
                  <a:pt x="226" y="104"/>
                </a:lnTo>
                <a:lnTo>
                  <a:pt x="226" y="104"/>
                </a:lnTo>
                <a:lnTo>
                  <a:pt x="226" y="104"/>
                </a:lnTo>
                <a:lnTo>
                  <a:pt x="227" y="104"/>
                </a:lnTo>
                <a:lnTo>
                  <a:pt x="227" y="104"/>
                </a:lnTo>
                <a:lnTo>
                  <a:pt x="228" y="104"/>
                </a:lnTo>
                <a:lnTo>
                  <a:pt x="228" y="104"/>
                </a:lnTo>
                <a:lnTo>
                  <a:pt x="229" y="104"/>
                </a:lnTo>
                <a:lnTo>
                  <a:pt x="229" y="104"/>
                </a:lnTo>
                <a:lnTo>
                  <a:pt x="230" y="104"/>
                </a:lnTo>
                <a:lnTo>
                  <a:pt x="230" y="104"/>
                </a:lnTo>
                <a:lnTo>
                  <a:pt x="230" y="104"/>
                </a:lnTo>
                <a:lnTo>
                  <a:pt x="231" y="104"/>
                </a:lnTo>
                <a:lnTo>
                  <a:pt x="231" y="104"/>
                </a:lnTo>
                <a:lnTo>
                  <a:pt x="231" y="104"/>
                </a:lnTo>
                <a:lnTo>
                  <a:pt x="232" y="104"/>
                </a:lnTo>
                <a:lnTo>
                  <a:pt x="231" y="103"/>
                </a:lnTo>
                <a:lnTo>
                  <a:pt x="231" y="103"/>
                </a:lnTo>
                <a:lnTo>
                  <a:pt x="231" y="102"/>
                </a:lnTo>
                <a:lnTo>
                  <a:pt x="231" y="102"/>
                </a:lnTo>
                <a:lnTo>
                  <a:pt x="231" y="102"/>
                </a:lnTo>
                <a:lnTo>
                  <a:pt x="231" y="101"/>
                </a:lnTo>
                <a:lnTo>
                  <a:pt x="231" y="101"/>
                </a:lnTo>
                <a:lnTo>
                  <a:pt x="230" y="100"/>
                </a:lnTo>
                <a:lnTo>
                  <a:pt x="230" y="100"/>
                </a:lnTo>
                <a:lnTo>
                  <a:pt x="231" y="100"/>
                </a:lnTo>
                <a:lnTo>
                  <a:pt x="231" y="100"/>
                </a:lnTo>
                <a:lnTo>
                  <a:pt x="231" y="99"/>
                </a:lnTo>
                <a:lnTo>
                  <a:pt x="231" y="99"/>
                </a:lnTo>
                <a:lnTo>
                  <a:pt x="231" y="98"/>
                </a:lnTo>
                <a:lnTo>
                  <a:pt x="230" y="98"/>
                </a:lnTo>
                <a:lnTo>
                  <a:pt x="230" y="98"/>
                </a:lnTo>
                <a:lnTo>
                  <a:pt x="230" y="97"/>
                </a:lnTo>
                <a:lnTo>
                  <a:pt x="230" y="97"/>
                </a:lnTo>
                <a:lnTo>
                  <a:pt x="230" y="96"/>
                </a:lnTo>
                <a:lnTo>
                  <a:pt x="230" y="96"/>
                </a:lnTo>
                <a:lnTo>
                  <a:pt x="230" y="96"/>
                </a:lnTo>
                <a:lnTo>
                  <a:pt x="230" y="96"/>
                </a:lnTo>
                <a:lnTo>
                  <a:pt x="230" y="95"/>
                </a:lnTo>
                <a:lnTo>
                  <a:pt x="230" y="95"/>
                </a:lnTo>
                <a:lnTo>
                  <a:pt x="230" y="95"/>
                </a:lnTo>
                <a:lnTo>
                  <a:pt x="230" y="94"/>
                </a:lnTo>
                <a:lnTo>
                  <a:pt x="230" y="94"/>
                </a:lnTo>
                <a:lnTo>
                  <a:pt x="230" y="94"/>
                </a:lnTo>
                <a:lnTo>
                  <a:pt x="230" y="93"/>
                </a:lnTo>
                <a:lnTo>
                  <a:pt x="229" y="93"/>
                </a:lnTo>
                <a:lnTo>
                  <a:pt x="229" y="93"/>
                </a:lnTo>
                <a:lnTo>
                  <a:pt x="229" y="92"/>
                </a:lnTo>
                <a:lnTo>
                  <a:pt x="229" y="92"/>
                </a:lnTo>
                <a:lnTo>
                  <a:pt x="229" y="91"/>
                </a:lnTo>
                <a:lnTo>
                  <a:pt x="229" y="91"/>
                </a:lnTo>
                <a:lnTo>
                  <a:pt x="228" y="91"/>
                </a:lnTo>
                <a:lnTo>
                  <a:pt x="228" y="90"/>
                </a:lnTo>
                <a:lnTo>
                  <a:pt x="227" y="90"/>
                </a:lnTo>
                <a:lnTo>
                  <a:pt x="227" y="90"/>
                </a:lnTo>
                <a:lnTo>
                  <a:pt x="227" y="89"/>
                </a:lnTo>
                <a:lnTo>
                  <a:pt x="226" y="89"/>
                </a:lnTo>
                <a:lnTo>
                  <a:pt x="226" y="89"/>
                </a:lnTo>
                <a:lnTo>
                  <a:pt x="226" y="89"/>
                </a:lnTo>
                <a:lnTo>
                  <a:pt x="225" y="89"/>
                </a:lnTo>
                <a:lnTo>
                  <a:pt x="225" y="89"/>
                </a:lnTo>
                <a:lnTo>
                  <a:pt x="224" y="89"/>
                </a:lnTo>
                <a:lnTo>
                  <a:pt x="224" y="89"/>
                </a:lnTo>
                <a:lnTo>
                  <a:pt x="223" y="89"/>
                </a:lnTo>
                <a:lnTo>
                  <a:pt x="223" y="89"/>
                </a:lnTo>
                <a:lnTo>
                  <a:pt x="222" y="89"/>
                </a:lnTo>
                <a:lnTo>
                  <a:pt x="222" y="89"/>
                </a:lnTo>
                <a:lnTo>
                  <a:pt x="222" y="89"/>
                </a:lnTo>
                <a:lnTo>
                  <a:pt x="221" y="89"/>
                </a:lnTo>
                <a:lnTo>
                  <a:pt x="221" y="90"/>
                </a:lnTo>
                <a:lnTo>
                  <a:pt x="220" y="90"/>
                </a:lnTo>
                <a:lnTo>
                  <a:pt x="220" y="90"/>
                </a:lnTo>
                <a:lnTo>
                  <a:pt x="220" y="90"/>
                </a:lnTo>
                <a:lnTo>
                  <a:pt x="219" y="90"/>
                </a:lnTo>
                <a:lnTo>
                  <a:pt x="219" y="90"/>
                </a:lnTo>
                <a:lnTo>
                  <a:pt x="218" y="90"/>
                </a:lnTo>
                <a:lnTo>
                  <a:pt x="218" y="90"/>
                </a:lnTo>
                <a:lnTo>
                  <a:pt x="218" y="89"/>
                </a:lnTo>
                <a:lnTo>
                  <a:pt x="217" y="89"/>
                </a:lnTo>
                <a:lnTo>
                  <a:pt x="217" y="89"/>
                </a:lnTo>
                <a:lnTo>
                  <a:pt x="216" y="90"/>
                </a:lnTo>
                <a:lnTo>
                  <a:pt x="216" y="90"/>
                </a:lnTo>
                <a:lnTo>
                  <a:pt x="215" y="90"/>
                </a:lnTo>
                <a:lnTo>
                  <a:pt x="215" y="91"/>
                </a:lnTo>
                <a:lnTo>
                  <a:pt x="214" y="91"/>
                </a:lnTo>
                <a:lnTo>
                  <a:pt x="214" y="90"/>
                </a:lnTo>
                <a:lnTo>
                  <a:pt x="214" y="90"/>
                </a:lnTo>
                <a:lnTo>
                  <a:pt x="214" y="90"/>
                </a:lnTo>
                <a:lnTo>
                  <a:pt x="214" y="90"/>
                </a:lnTo>
                <a:lnTo>
                  <a:pt x="213" y="89"/>
                </a:lnTo>
                <a:lnTo>
                  <a:pt x="213" y="89"/>
                </a:lnTo>
                <a:lnTo>
                  <a:pt x="213" y="89"/>
                </a:lnTo>
                <a:lnTo>
                  <a:pt x="212" y="89"/>
                </a:lnTo>
                <a:lnTo>
                  <a:pt x="212" y="88"/>
                </a:lnTo>
                <a:lnTo>
                  <a:pt x="212" y="88"/>
                </a:lnTo>
                <a:lnTo>
                  <a:pt x="212" y="87"/>
                </a:lnTo>
                <a:lnTo>
                  <a:pt x="212" y="87"/>
                </a:lnTo>
                <a:lnTo>
                  <a:pt x="212" y="87"/>
                </a:lnTo>
                <a:lnTo>
                  <a:pt x="212" y="87"/>
                </a:lnTo>
                <a:lnTo>
                  <a:pt x="212" y="86"/>
                </a:lnTo>
                <a:lnTo>
                  <a:pt x="212" y="86"/>
                </a:lnTo>
                <a:lnTo>
                  <a:pt x="212" y="85"/>
                </a:lnTo>
                <a:lnTo>
                  <a:pt x="212" y="85"/>
                </a:lnTo>
                <a:lnTo>
                  <a:pt x="212" y="85"/>
                </a:lnTo>
                <a:lnTo>
                  <a:pt x="212" y="84"/>
                </a:lnTo>
                <a:lnTo>
                  <a:pt x="212" y="84"/>
                </a:lnTo>
                <a:lnTo>
                  <a:pt x="212" y="83"/>
                </a:lnTo>
                <a:lnTo>
                  <a:pt x="212" y="83"/>
                </a:lnTo>
                <a:lnTo>
                  <a:pt x="212" y="83"/>
                </a:lnTo>
                <a:lnTo>
                  <a:pt x="212" y="82"/>
                </a:lnTo>
                <a:lnTo>
                  <a:pt x="211" y="81"/>
                </a:lnTo>
                <a:lnTo>
                  <a:pt x="211" y="81"/>
                </a:lnTo>
                <a:lnTo>
                  <a:pt x="211" y="81"/>
                </a:lnTo>
                <a:lnTo>
                  <a:pt x="211" y="80"/>
                </a:lnTo>
                <a:lnTo>
                  <a:pt x="211" y="80"/>
                </a:lnTo>
                <a:lnTo>
                  <a:pt x="211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7"/>
                </a:lnTo>
                <a:lnTo>
                  <a:pt x="210" y="77"/>
                </a:lnTo>
                <a:lnTo>
                  <a:pt x="210" y="76"/>
                </a:lnTo>
                <a:lnTo>
                  <a:pt x="209" y="76"/>
                </a:lnTo>
                <a:lnTo>
                  <a:pt x="209" y="76"/>
                </a:lnTo>
                <a:lnTo>
                  <a:pt x="209" y="75"/>
                </a:lnTo>
                <a:lnTo>
                  <a:pt x="209" y="75"/>
                </a:lnTo>
                <a:lnTo>
                  <a:pt x="209" y="75"/>
                </a:lnTo>
                <a:lnTo>
                  <a:pt x="209" y="75"/>
                </a:lnTo>
                <a:lnTo>
                  <a:pt x="209" y="75"/>
                </a:lnTo>
                <a:lnTo>
                  <a:pt x="209" y="75"/>
                </a:lnTo>
                <a:lnTo>
                  <a:pt x="209" y="75"/>
                </a:lnTo>
                <a:lnTo>
                  <a:pt x="209" y="74"/>
                </a:lnTo>
                <a:lnTo>
                  <a:pt x="208" y="74"/>
                </a:lnTo>
                <a:lnTo>
                  <a:pt x="208" y="73"/>
                </a:lnTo>
                <a:lnTo>
                  <a:pt x="208" y="73"/>
                </a:lnTo>
                <a:lnTo>
                  <a:pt x="208" y="72"/>
                </a:lnTo>
                <a:lnTo>
                  <a:pt x="209" y="72"/>
                </a:lnTo>
                <a:lnTo>
                  <a:pt x="208" y="71"/>
                </a:lnTo>
                <a:lnTo>
                  <a:pt x="208" y="71"/>
                </a:lnTo>
                <a:lnTo>
                  <a:pt x="208" y="70"/>
                </a:lnTo>
                <a:lnTo>
                  <a:pt x="207" y="70"/>
                </a:lnTo>
                <a:lnTo>
                  <a:pt x="207" y="70"/>
                </a:lnTo>
                <a:lnTo>
                  <a:pt x="207" y="70"/>
                </a:lnTo>
                <a:lnTo>
                  <a:pt x="206" y="69"/>
                </a:lnTo>
                <a:lnTo>
                  <a:pt x="206" y="69"/>
                </a:lnTo>
                <a:lnTo>
                  <a:pt x="206" y="68"/>
                </a:lnTo>
                <a:lnTo>
                  <a:pt x="206" y="68"/>
                </a:lnTo>
                <a:lnTo>
                  <a:pt x="206" y="68"/>
                </a:lnTo>
                <a:lnTo>
                  <a:pt x="205" y="68"/>
                </a:lnTo>
                <a:lnTo>
                  <a:pt x="205" y="67"/>
                </a:lnTo>
                <a:lnTo>
                  <a:pt x="205" y="67"/>
                </a:lnTo>
                <a:lnTo>
                  <a:pt x="205" y="66"/>
                </a:lnTo>
                <a:lnTo>
                  <a:pt x="205" y="66"/>
                </a:lnTo>
                <a:lnTo>
                  <a:pt x="205" y="66"/>
                </a:lnTo>
                <a:lnTo>
                  <a:pt x="205" y="66"/>
                </a:lnTo>
                <a:lnTo>
                  <a:pt x="205" y="66"/>
                </a:lnTo>
                <a:lnTo>
                  <a:pt x="204" y="65"/>
                </a:lnTo>
                <a:lnTo>
                  <a:pt x="204" y="64"/>
                </a:lnTo>
                <a:lnTo>
                  <a:pt x="204" y="64"/>
                </a:lnTo>
                <a:lnTo>
                  <a:pt x="204" y="64"/>
                </a:lnTo>
                <a:lnTo>
                  <a:pt x="203" y="64"/>
                </a:lnTo>
                <a:lnTo>
                  <a:pt x="203" y="63"/>
                </a:lnTo>
                <a:lnTo>
                  <a:pt x="203" y="63"/>
                </a:lnTo>
                <a:lnTo>
                  <a:pt x="203" y="63"/>
                </a:lnTo>
                <a:lnTo>
                  <a:pt x="203" y="62"/>
                </a:lnTo>
                <a:lnTo>
                  <a:pt x="203" y="62"/>
                </a:lnTo>
                <a:lnTo>
                  <a:pt x="203" y="62"/>
                </a:lnTo>
                <a:lnTo>
                  <a:pt x="203" y="61"/>
                </a:lnTo>
                <a:lnTo>
                  <a:pt x="203" y="61"/>
                </a:lnTo>
                <a:lnTo>
                  <a:pt x="202" y="60"/>
                </a:lnTo>
                <a:lnTo>
                  <a:pt x="202" y="60"/>
                </a:lnTo>
                <a:lnTo>
                  <a:pt x="202" y="59"/>
                </a:lnTo>
                <a:lnTo>
                  <a:pt x="202" y="59"/>
                </a:lnTo>
                <a:lnTo>
                  <a:pt x="201" y="58"/>
                </a:lnTo>
                <a:lnTo>
                  <a:pt x="201" y="58"/>
                </a:lnTo>
                <a:lnTo>
                  <a:pt x="201" y="58"/>
                </a:lnTo>
                <a:lnTo>
                  <a:pt x="201" y="57"/>
                </a:lnTo>
                <a:lnTo>
                  <a:pt x="201" y="57"/>
                </a:lnTo>
                <a:lnTo>
                  <a:pt x="200" y="57"/>
                </a:lnTo>
                <a:lnTo>
                  <a:pt x="200" y="56"/>
                </a:lnTo>
                <a:lnTo>
                  <a:pt x="200" y="56"/>
                </a:lnTo>
                <a:lnTo>
                  <a:pt x="200" y="55"/>
                </a:lnTo>
                <a:lnTo>
                  <a:pt x="199" y="55"/>
                </a:lnTo>
                <a:lnTo>
                  <a:pt x="199" y="55"/>
                </a:lnTo>
                <a:lnTo>
                  <a:pt x="199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7" y="53"/>
                </a:lnTo>
                <a:lnTo>
                  <a:pt x="197" y="53"/>
                </a:lnTo>
                <a:lnTo>
                  <a:pt x="197" y="53"/>
                </a:lnTo>
                <a:lnTo>
                  <a:pt x="197" y="52"/>
                </a:lnTo>
                <a:lnTo>
                  <a:pt x="197" y="52"/>
                </a:lnTo>
                <a:lnTo>
                  <a:pt x="197" y="51"/>
                </a:lnTo>
                <a:lnTo>
                  <a:pt x="197" y="51"/>
                </a:lnTo>
                <a:lnTo>
                  <a:pt x="197" y="51"/>
                </a:lnTo>
                <a:lnTo>
                  <a:pt x="197" y="50"/>
                </a:lnTo>
                <a:lnTo>
                  <a:pt x="197" y="50"/>
                </a:lnTo>
                <a:lnTo>
                  <a:pt x="197" y="50"/>
                </a:lnTo>
                <a:lnTo>
                  <a:pt x="197" y="49"/>
                </a:lnTo>
                <a:lnTo>
                  <a:pt x="197" y="49"/>
                </a:lnTo>
                <a:lnTo>
                  <a:pt x="197" y="49"/>
                </a:lnTo>
                <a:lnTo>
                  <a:pt x="197" y="48"/>
                </a:lnTo>
                <a:lnTo>
                  <a:pt x="197" y="48"/>
                </a:lnTo>
                <a:lnTo>
                  <a:pt x="197" y="48"/>
                </a:lnTo>
                <a:lnTo>
                  <a:pt x="198" y="48"/>
                </a:lnTo>
                <a:lnTo>
                  <a:pt x="198" y="48"/>
                </a:lnTo>
                <a:lnTo>
                  <a:pt x="199" y="48"/>
                </a:lnTo>
                <a:lnTo>
                  <a:pt x="199" y="47"/>
                </a:lnTo>
                <a:lnTo>
                  <a:pt x="199" y="47"/>
                </a:lnTo>
                <a:lnTo>
                  <a:pt x="199" y="47"/>
                </a:lnTo>
                <a:lnTo>
                  <a:pt x="199" y="47"/>
                </a:lnTo>
                <a:lnTo>
                  <a:pt x="199" y="46"/>
                </a:lnTo>
                <a:lnTo>
                  <a:pt x="199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5"/>
                </a:lnTo>
                <a:lnTo>
                  <a:pt x="200" y="45"/>
                </a:lnTo>
                <a:lnTo>
                  <a:pt x="200" y="44"/>
                </a:lnTo>
                <a:lnTo>
                  <a:pt x="200" y="44"/>
                </a:lnTo>
                <a:lnTo>
                  <a:pt x="200" y="43"/>
                </a:lnTo>
                <a:lnTo>
                  <a:pt x="200" y="43"/>
                </a:lnTo>
                <a:lnTo>
                  <a:pt x="200" y="42"/>
                </a:lnTo>
                <a:lnTo>
                  <a:pt x="200" y="42"/>
                </a:lnTo>
                <a:lnTo>
                  <a:pt x="200" y="42"/>
                </a:lnTo>
                <a:lnTo>
                  <a:pt x="200" y="41"/>
                </a:lnTo>
                <a:lnTo>
                  <a:pt x="201" y="41"/>
                </a:lnTo>
                <a:lnTo>
                  <a:pt x="201" y="41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8"/>
                </a:lnTo>
                <a:lnTo>
                  <a:pt x="203" y="38"/>
                </a:lnTo>
                <a:lnTo>
                  <a:pt x="203" y="37"/>
                </a:lnTo>
                <a:lnTo>
                  <a:pt x="203" y="37"/>
                </a:lnTo>
                <a:lnTo>
                  <a:pt x="204" y="37"/>
                </a:lnTo>
                <a:lnTo>
                  <a:pt x="204" y="37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5"/>
                </a:lnTo>
                <a:lnTo>
                  <a:pt x="204" y="35"/>
                </a:lnTo>
                <a:lnTo>
                  <a:pt x="204" y="34"/>
                </a:lnTo>
                <a:lnTo>
                  <a:pt x="204" y="34"/>
                </a:lnTo>
                <a:lnTo>
                  <a:pt x="204" y="33"/>
                </a:lnTo>
                <a:lnTo>
                  <a:pt x="204" y="33"/>
                </a:lnTo>
                <a:lnTo>
                  <a:pt x="204" y="33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1"/>
                </a:lnTo>
                <a:lnTo>
                  <a:pt x="205" y="31"/>
                </a:lnTo>
                <a:lnTo>
                  <a:pt x="205" y="30"/>
                </a:lnTo>
                <a:lnTo>
                  <a:pt x="205" y="30"/>
                </a:lnTo>
                <a:lnTo>
                  <a:pt x="205" y="30"/>
                </a:lnTo>
                <a:lnTo>
                  <a:pt x="205" y="29"/>
                </a:lnTo>
                <a:lnTo>
                  <a:pt x="205" y="29"/>
                </a:lnTo>
                <a:lnTo>
                  <a:pt x="205" y="29"/>
                </a:lnTo>
                <a:lnTo>
                  <a:pt x="205" y="28"/>
                </a:lnTo>
                <a:lnTo>
                  <a:pt x="205" y="28"/>
                </a:lnTo>
                <a:lnTo>
                  <a:pt x="205" y="27"/>
                </a:lnTo>
                <a:lnTo>
                  <a:pt x="205" y="27"/>
                </a:lnTo>
                <a:lnTo>
                  <a:pt x="205" y="26"/>
                </a:lnTo>
                <a:lnTo>
                  <a:pt x="205" y="26"/>
                </a:lnTo>
                <a:lnTo>
                  <a:pt x="205" y="25"/>
                </a:lnTo>
                <a:lnTo>
                  <a:pt x="205" y="25"/>
                </a:lnTo>
                <a:lnTo>
                  <a:pt x="205" y="25"/>
                </a:lnTo>
                <a:lnTo>
                  <a:pt x="205" y="25"/>
                </a:lnTo>
                <a:lnTo>
                  <a:pt x="204" y="25"/>
                </a:lnTo>
                <a:lnTo>
                  <a:pt x="204" y="25"/>
                </a:lnTo>
                <a:lnTo>
                  <a:pt x="203" y="25"/>
                </a:lnTo>
                <a:lnTo>
                  <a:pt x="203" y="25"/>
                </a:lnTo>
                <a:lnTo>
                  <a:pt x="202" y="25"/>
                </a:lnTo>
                <a:lnTo>
                  <a:pt x="202" y="25"/>
                </a:lnTo>
                <a:lnTo>
                  <a:pt x="201" y="25"/>
                </a:lnTo>
                <a:lnTo>
                  <a:pt x="201" y="25"/>
                </a:lnTo>
                <a:lnTo>
                  <a:pt x="201" y="24"/>
                </a:lnTo>
                <a:lnTo>
                  <a:pt x="201" y="24"/>
                </a:lnTo>
                <a:lnTo>
                  <a:pt x="201" y="23"/>
                </a:lnTo>
                <a:lnTo>
                  <a:pt x="201" y="22"/>
                </a:lnTo>
                <a:lnTo>
                  <a:pt x="201" y="22"/>
                </a:lnTo>
                <a:lnTo>
                  <a:pt x="201" y="21"/>
                </a:lnTo>
                <a:lnTo>
                  <a:pt x="201" y="21"/>
                </a:lnTo>
                <a:lnTo>
                  <a:pt x="201" y="20"/>
                </a:lnTo>
                <a:lnTo>
                  <a:pt x="201" y="19"/>
                </a:lnTo>
                <a:lnTo>
                  <a:pt x="201" y="18"/>
                </a:lnTo>
                <a:lnTo>
                  <a:pt x="202" y="18"/>
                </a:lnTo>
                <a:lnTo>
                  <a:pt x="202" y="17"/>
                </a:lnTo>
                <a:lnTo>
                  <a:pt x="203" y="17"/>
                </a:lnTo>
                <a:lnTo>
                  <a:pt x="204" y="16"/>
                </a:lnTo>
                <a:lnTo>
                  <a:pt x="205" y="16"/>
                </a:lnTo>
                <a:lnTo>
                  <a:pt x="205" y="16"/>
                </a:lnTo>
                <a:lnTo>
                  <a:pt x="206" y="16"/>
                </a:lnTo>
                <a:lnTo>
                  <a:pt x="206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5"/>
                </a:lnTo>
                <a:lnTo>
                  <a:pt x="207" y="15"/>
                </a:lnTo>
                <a:lnTo>
                  <a:pt x="207" y="14"/>
                </a:lnTo>
                <a:lnTo>
                  <a:pt x="207" y="13"/>
                </a:lnTo>
                <a:lnTo>
                  <a:pt x="207" y="13"/>
                </a:lnTo>
                <a:lnTo>
                  <a:pt x="207" y="12"/>
                </a:lnTo>
                <a:lnTo>
                  <a:pt x="207" y="11"/>
                </a:lnTo>
                <a:lnTo>
                  <a:pt x="208" y="11"/>
                </a:lnTo>
                <a:lnTo>
                  <a:pt x="208" y="11"/>
                </a:lnTo>
                <a:lnTo>
                  <a:pt x="209" y="11"/>
                </a:lnTo>
                <a:lnTo>
                  <a:pt x="209" y="10"/>
                </a:lnTo>
                <a:lnTo>
                  <a:pt x="209" y="10"/>
                </a:lnTo>
                <a:lnTo>
                  <a:pt x="209" y="9"/>
                </a:lnTo>
                <a:lnTo>
                  <a:pt x="209" y="8"/>
                </a:lnTo>
                <a:lnTo>
                  <a:pt x="209" y="8"/>
                </a:lnTo>
                <a:lnTo>
                  <a:pt x="209" y="8"/>
                </a:lnTo>
                <a:lnTo>
                  <a:pt x="209" y="8"/>
                </a:lnTo>
                <a:lnTo>
                  <a:pt x="210" y="8"/>
                </a:lnTo>
                <a:lnTo>
                  <a:pt x="210" y="7"/>
                </a:lnTo>
                <a:lnTo>
                  <a:pt x="211" y="7"/>
                </a:lnTo>
                <a:lnTo>
                  <a:pt x="211" y="6"/>
                </a:lnTo>
                <a:lnTo>
                  <a:pt x="212" y="6"/>
                </a:lnTo>
                <a:lnTo>
                  <a:pt x="212" y="6"/>
                </a:lnTo>
                <a:lnTo>
                  <a:pt x="213" y="6"/>
                </a:lnTo>
                <a:lnTo>
                  <a:pt x="213" y="6"/>
                </a:lnTo>
                <a:lnTo>
                  <a:pt x="214" y="6"/>
                </a:lnTo>
                <a:lnTo>
                  <a:pt x="214" y="6"/>
                </a:lnTo>
                <a:lnTo>
                  <a:pt x="214" y="6"/>
                </a:lnTo>
                <a:lnTo>
                  <a:pt x="215" y="6"/>
                </a:lnTo>
                <a:lnTo>
                  <a:pt x="216" y="6"/>
                </a:lnTo>
                <a:lnTo>
                  <a:pt x="216" y="5"/>
                </a:lnTo>
                <a:lnTo>
                  <a:pt x="216" y="5"/>
                </a:lnTo>
                <a:lnTo>
                  <a:pt x="216" y="4"/>
                </a:lnTo>
                <a:lnTo>
                  <a:pt x="216" y="4"/>
                </a:lnTo>
                <a:lnTo>
                  <a:pt x="216" y="3"/>
                </a:lnTo>
                <a:lnTo>
                  <a:pt x="216" y="3"/>
                </a:lnTo>
                <a:lnTo>
                  <a:pt x="217" y="2"/>
                </a:lnTo>
                <a:lnTo>
                  <a:pt x="217" y="2"/>
                </a:lnTo>
                <a:lnTo>
                  <a:pt x="218" y="2"/>
                </a:lnTo>
                <a:lnTo>
                  <a:pt x="218" y="2"/>
                </a:lnTo>
                <a:lnTo>
                  <a:pt x="218" y="2"/>
                </a:lnTo>
                <a:lnTo>
                  <a:pt x="219" y="2"/>
                </a:lnTo>
                <a:lnTo>
                  <a:pt x="219" y="1"/>
                </a:lnTo>
                <a:lnTo>
                  <a:pt x="220" y="1"/>
                </a:lnTo>
                <a:lnTo>
                  <a:pt x="220" y="0"/>
                </a:lnTo>
                <a:lnTo>
                  <a:pt x="221" y="0"/>
                </a:lnTo>
                <a:lnTo>
                  <a:pt x="221" y="0"/>
                </a:lnTo>
                <a:lnTo>
                  <a:pt x="222" y="0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2"/>
                </a:lnTo>
                <a:lnTo>
                  <a:pt x="223" y="2"/>
                </a:lnTo>
                <a:lnTo>
                  <a:pt x="223" y="2"/>
                </a:lnTo>
                <a:lnTo>
                  <a:pt x="223" y="3"/>
                </a:lnTo>
                <a:lnTo>
                  <a:pt x="223" y="3"/>
                </a:lnTo>
                <a:lnTo>
                  <a:pt x="223" y="4"/>
                </a:lnTo>
                <a:lnTo>
                  <a:pt x="223" y="4"/>
                </a:lnTo>
                <a:lnTo>
                  <a:pt x="223" y="4"/>
                </a:lnTo>
                <a:lnTo>
                  <a:pt x="224" y="5"/>
                </a:lnTo>
                <a:lnTo>
                  <a:pt x="224" y="5"/>
                </a:lnTo>
                <a:lnTo>
                  <a:pt x="224" y="6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49" name="Freeform 137"/>
          <p:cNvSpPr>
            <a:spLocks/>
          </p:cNvSpPr>
          <p:nvPr/>
        </p:nvSpPr>
        <p:spPr bwMode="auto">
          <a:xfrm>
            <a:off x="4614687" y="2305184"/>
            <a:ext cx="939302" cy="844347"/>
          </a:xfrm>
          <a:custGeom>
            <a:avLst/>
            <a:gdLst>
              <a:gd name="T0" fmla="*/ 379 w 547"/>
              <a:gd name="T1" fmla="*/ 55 h 533"/>
              <a:gd name="T2" fmla="*/ 373 w 547"/>
              <a:gd name="T3" fmla="*/ 95 h 533"/>
              <a:gd name="T4" fmla="*/ 359 w 547"/>
              <a:gd name="T5" fmla="*/ 123 h 533"/>
              <a:gd name="T6" fmla="*/ 328 w 547"/>
              <a:gd name="T7" fmla="*/ 145 h 533"/>
              <a:gd name="T8" fmla="*/ 322 w 547"/>
              <a:gd name="T9" fmla="*/ 178 h 533"/>
              <a:gd name="T10" fmla="*/ 332 w 547"/>
              <a:gd name="T11" fmla="*/ 210 h 533"/>
              <a:gd name="T12" fmla="*/ 358 w 547"/>
              <a:gd name="T13" fmla="*/ 238 h 533"/>
              <a:gd name="T14" fmla="*/ 360 w 547"/>
              <a:gd name="T15" fmla="*/ 271 h 533"/>
              <a:gd name="T16" fmla="*/ 375 w 547"/>
              <a:gd name="T17" fmla="*/ 295 h 533"/>
              <a:gd name="T18" fmla="*/ 390 w 547"/>
              <a:gd name="T19" fmla="*/ 317 h 533"/>
              <a:gd name="T20" fmla="*/ 388 w 547"/>
              <a:gd name="T21" fmla="*/ 332 h 533"/>
              <a:gd name="T22" fmla="*/ 408 w 547"/>
              <a:gd name="T23" fmla="*/ 342 h 533"/>
              <a:gd name="T24" fmla="*/ 428 w 547"/>
              <a:gd name="T25" fmla="*/ 360 h 533"/>
              <a:gd name="T26" fmla="*/ 451 w 547"/>
              <a:gd name="T27" fmla="*/ 355 h 533"/>
              <a:gd name="T28" fmla="*/ 472 w 547"/>
              <a:gd name="T29" fmla="*/ 366 h 533"/>
              <a:gd name="T30" fmla="*/ 493 w 547"/>
              <a:gd name="T31" fmla="*/ 366 h 533"/>
              <a:gd name="T32" fmla="*/ 509 w 547"/>
              <a:gd name="T33" fmla="*/ 385 h 533"/>
              <a:gd name="T34" fmla="*/ 534 w 547"/>
              <a:gd name="T35" fmla="*/ 397 h 533"/>
              <a:gd name="T36" fmla="*/ 547 w 547"/>
              <a:gd name="T37" fmla="*/ 423 h 533"/>
              <a:gd name="T38" fmla="*/ 441 w 547"/>
              <a:gd name="T39" fmla="*/ 467 h 533"/>
              <a:gd name="T40" fmla="*/ 296 w 547"/>
              <a:gd name="T41" fmla="*/ 523 h 533"/>
              <a:gd name="T42" fmla="*/ 209 w 547"/>
              <a:gd name="T43" fmla="*/ 513 h 533"/>
              <a:gd name="T44" fmla="*/ 221 w 547"/>
              <a:gd name="T45" fmla="*/ 485 h 533"/>
              <a:gd name="T46" fmla="*/ 204 w 547"/>
              <a:gd name="T47" fmla="*/ 461 h 533"/>
              <a:gd name="T48" fmla="*/ 221 w 547"/>
              <a:gd name="T49" fmla="*/ 435 h 533"/>
              <a:gd name="T50" fmla="*/ 215 w 547"/>
              <a:gd name="T51" fmla="*/ 398 h 533"/>
              <a:gd name="T52" fmla="*/ 209 w 547"/>
              <a:gd name="T53" fmla="*/ 365 h 533"/>
              <a:gd name="T54" fmla="*/ 198 w 547"/>
              <a:gd name="T55" fmla="*/ 353 h 533"/>
              <a:gd name="T56" fmla="*/ 185 w 547"/>
              <a:gd name="T57" fmla="*/ 381 h 533"/>
              <a:gd name="T58" fmla="*/ 161 w 547"/>
              <a:gd name="T59" fmla="*/ 395 h 533"/>
              <a:gd name="T60" fmla="*/ 147 w 547"/>
              <a:gd name="T61" fmla="*/ 397 h 533"/>
              <a:gd name="T62" fmla="*/ 124 w 547"/>
              <a:gd name="T63" fmla="*/ 416 h 533"/>
              <a:gd name="T64" fmla="*/ 97 w 547"/>
              <a:gd name="T65" fmla="*/ 417 h 533"/>
              <a:gd name="T66" fmla="*/ 95 w 547"/>
              <a:gd name="T67" fmla="*/ 392 h 533"/>
              <a:gd name="T68" fmla="*/ 73 w 547"/>
              <a:gd name="T69" fmla="*/ 375 h 533"/>
              <a:gd name="T70" fmla="*/ 64 w 547"/>
              <a:gd name="T71" fmla="*/ 350 h 533"/>
              <a:gd name="T72" fmla="*/ 46 w 547"/>
              <a:gd name="T73" fmla="*/ 351 h 533"/>
              <a:gd name="T74" fmla="*/ 33 w 547"/>
              <a:gd name="T75" fmla="*/ 328 h 533"/>
              <a:gd name="T76" fmla="*/ 10 w 547"/>
              <a:gd name="T77" fmla="*/ 315 h 533"/>
              <a:gd name="T78" fmla="*/ 10 w 547"/>
              <a:gd name="T79" fmla="*/ 285 h 533"/>
              <a:gd name="T80" fmla="*/ 0 w 547"/>
              <a:gd name="T81" fmla="*/ 251 h 533"/>
              <a:gd name="T82" fmla="*/ 9 w 547"/>
              <a:gd name="T83" fmla="*/ 231 h 533"/>
              <a:gd name="T84" fmla="*/ 17 w 547"/>
              <a:gd name="T85" fmla="*/ 210 h 533"/>
              <a:gd name="T86" fmla="*/ 31 w 547"/>
              <a:gd name="T87" fmla="*/ 203 h 533"/>
              <a:gd name="T88" fmla="*/ 50 w 547"/>
              <a:gd name="T89" fmla="*/ 192 h 533"/>
              <a:gd name="T90" fmla="*/ 70 w 547"/>
              <a:gd name="T91" fmla="*/ 186 h 533"/>
              <a:gd name="T92" fmla="*/ 85 w 547"/>
              <a:gd name="T93" fmla="*/ 186 h 533"/>
              <a:gd name="T94" fmla="*/ 101 w 547"/>
              <a:gd name="T95" fmla="*/ 167 h 533"/>
              <a:gd name="T96" fmla="*/ 118 w 547"/>
              <a:gd name="T97" fmla="*/ 153 h 533"/>
              <a:gd name="T98" fmla="*/ 127 w 547"/>
              <a:gd name="T99" fmla="*/ 136 h 533"/>
              <a:gd name="T100" fmla="*/ 145 w 547"/>
              <a:gd name="T101" fmla="*/ 139 h 533"/>
              <a:gd name="T102" fmla="*/ 166 w 547"/>
              <a:gd name="T103" fmla="*/ 134 h 533"/>
              <a:gd name="T104" fmla="*/ 180 w 547"/>
              <a:gd name="T105" fmla="*/ 119 h 533"/>
              <a:gd name="T106" fmla="*/ 194 w 547"/>
              <a:gd name="T107" fmla="*/ 100 h 533"/>
              <a:gd name="T108" fmla="*/ 203 w 547"/>
              <a:gd name="T109" fmla="*/ 81 h 533"/>
              <a:gd name="T110" fmla="*/ 209 w 547"/>
              <a:gd name="T111" fmla="*/ 59 h 533"/>
              <a:gd name="T112" fmla="*/ 230 w 547"/>
              <a:gd name="T113" fmla="*/ 59 h 533"/>
              <a:gd name="T114" fmla="*/ 248 w 547"/>
              <a:gd name="T115" fmla="*/ 49 h 533"/>
              <a:gd name="T116" fmla="*/ 271 w 547"/>
              <a:gd name="T117" fmla="*/ 61 h 533"/>
              <a:gd name="T118" fmla="*/ 293 w 547"/>
              <a:gd name="T119" fmla="*/ 73 h 533"/>
              <a:gd name="T120" fmla="*/ 315 w 547"/>
              <a:gd name="T121" fmla="*/ 61 h 533"/>
              <a:gd name="T122" fmla="*/ 339 w 547"/>
              <a:gd name="T123" fmla="*/ 53 h 533"/>
              <a:gd name="T124" fmla="*/ 354 w 547"/>
              <a:gd name="T125" fmla="*/ 15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7" h="533">
                <a:moveTo>
                  <a:pt x="376" y="0"/>
                </a:moveTo>
                <a:lnTo>
                  <a:pt x="377" y="0"/>
                </a:lnTo>
                <a:lnTo>
                  <a:pt x="377" y="0"/>
                </a:lnTo>
                <a:lnTo>
                  <a:pt x="378" y="0"/>
                </a:lnTo>
                <a:lnTo>
                  <a:pt x="378" y="1"/>
                </a:lnTo>
                <a:lnTo>
                  <a:pt x="379" y="1"/>
                </a:lnTo>
                <a:lnTo>
                  <a:pt x="379" y="1"/>
                </a:lnTo>
                <a:lnTo>
                  <a:pt x="379" y="1"/>
                </a:lnTo>
                <a:lnTo>
                  <a:pt x="379" y="1"/>
                </a:lnTo>
                <a:lnTo>
                  <a:pt x="380" y="1"/>
                </a:lnTo>
                <a:lnTo>
                  <a:pt x="380" y="1"/>
                </a:lnTo>
                <a:lnTo>
                  <a:pt x="381" y="1"/>
                </a:lnTo>
                <a:lnTo>
                  <a:pt x="381" y="2"/>
                </a:lnTo>
                <a:lnTo>
                  <a:pt x="381" y="2"/>
                </a:lnTo>
                <a:lnTo>
                  <a:pt x="382" y="2"/>
                </a:lnTo>
                <a:lnTo>
                  <a:pt x="382" y="2"/>
                </a:lnTo>
                <a:lnTo>
                  <a:pt x="383" y="2"/>
                </a:lnTo>
                <a:lnTo>
                  <a:pt x="383" y="2"/>
                </a:lnTo>
                <a:lnTo>
                  <a:pt x="383" y="2"/>
                </a:lnTo>
                <a:lnTo>
                  <a:pt x="383" y="3"/>
                </a:lnTo>
                <a:lnTo>
                  <a:pt x="384" y="3"/>
                </a:lnTo>
                <a:lnTo>
                  <a:pt x="384" y="3"/>
                </a:lnTo>
                <a:lnTo>
                  <a:pt x="384" y="3"/>
                </a:lnTo>
                <a:lnTo>
                  <a:pt x="384" y="4"/>
                </a:lnTo>
                <a:lnTo>
                  <a:pt x="384" y="4"/>
                </a:lnTo>
                <a:lnTo>
                  <a:pt x="385" y="4"/>
                </a:lnTo>
                <a:lnTo>
                  <a:pt x="385" y="5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6" y="6"/>
                </a:lnTo>
                <a:lnTo>
                  <a:pt x="386" y="6"/>
                </a:lnTo>
                <a:lnTo>
                  <a:pt x="386" y="6"/>
                </a:lnTo>
                <a:lnTo>
                  <a:pt x="386" y="6"/>
                </a:lnTo>
                <a:lnTo>
                  <a:pt x="387" y="6"/>
                </a:lnTo>
                <a:lnTo>
                  <a:pt x="387" y="7"/>
                </a:lnTo>
                <a:lnTo>
                  <a:pt x="387" y="8"/>
                </a:lnTo>
                <a:lnTo>
                  <a:pt x="388" y="9"/>
                </a:lnTo>
                <a:lnTo>
                  <a:pt x="388" y="9"/>
                </a:lnTo>
                <a:lnTo>
                  <a:pt x="390" y="12"/>
                </a:lnTo>
                <a:lnTo>
                  <a:pt x="390" y="13"/>
                </a:lnTo>
                <a:lnTo>
                  <a:pt x="391" y="14"/>
                </a:lnTo>
                <a:lnTo>
                  <a:pt x="391" y="14"/>
                </a:lnTo>
                <a:lnTo>
                  <a:pt x="391" y="15"/>
                </a:lnTo>
                <a:lnTo>
                  <a:pt x="391" y="15"/>
                </a:lnTo>
                <a:lnTo>
                  <a:pt x="391" y="16"/>
                </a:lnTo>
                <a:lnTo>
                  <a:pt x="390" y="18"/>
                </a:lnTo>
                <a:lnTo>
                  <a:pt x="390" y="18"/>
                </a:lnTo>
                <a:lnTo>
                  <a:pt x="390" y="19"/>
                </a:lnTo>
                <a:lnTo>
                  <a:pt x="390" y="19"/>
                </a:lnTo>
                <a:lnTo>
                  <a:pt x="390" y="19"/>
                </a:lnTo>
                <a:lnTo>
                  <a:pt x="389" y="20"/>
                </a:lnTo>
                <a:lnTo>
                  <a:pt x="389" y="20"/>
                </a:lnTo>
                <a:lnTo>
                  <a:pt x="388" y="21"/>
                </a:lnTo>
                <a:lnTo>
                  <a:pt x="388" y="21"/>
                </a:lnTo>
                <a:lnTo>
                  <a:pt x="388" y="21"/>
                </a:lnTo>
                <a:lnTo>
                  <a:pt x="387" y="21"/>
                </a:lnTo>
                <a:lnTo>
                  <a:pt x="386" y="21"/>
                </a:lnTo>
                <a:lnTo>
                  <a:pt x="386" y="21"/>
                </a:lnTo>
                <a:lnTo>
                  <a:pt x="385" y="21"/>
                </a:lnTo>
                <a:lnTo>
                  <a:pt x="385" y="21"/>
                </a:lnTo>
                <a:lnTo>
                  <a:pt x="384" y="21"/>
                </a:lnTo>
                <a:lnTo>
                  <a:pt x="384" y="21"/>
                </a:lnTo>
                <a:lnTo>
                  <a:pt x="383" y="21"/>
                </a:lnTo>
                <a:lnTo>
                  <a:pt x="382" y="21"/>
                </a:lnTo>
                <a:lnTo>
                  <a:pt x="381" y="21"/>
                </a:lnTo>
                <a:lnTo>
                  <a:pt x="380" y="21"/>
                </a:lnTo>
                <a:lnTo>
                  <a:pt x="380" y="22"/>
                </a:lnTo>
                <a:lnTo>
                  <a:pt x="379" y="22"/>
                </a:lnTo>
                <a:lnTo>
                  <a:pt x="379" y="23"/>
                </a:lnTo>
                <a:lnTo>
                  <a:pt x="379" y="23"/>
                </a:lnTo>
                <a:lnTo>
                  <a:pt x="378" y="24"/>
                </a:lnTo>
                <a:lnTo>
                  <a:pt x="378" y="24"/>
                </a:lnTo>
                <a:lnTo>
                  <a:pt x="378" y="25"/>
                </a:lnTo>
                <a:lnTo>
                  <a:pt x="378" y="25"/>
                </a:lnTo>
                <a:lnTo>
                  <a:pt x="377" y="28"/>
                </a:lnTo>
                <a:lnTo>
                  <a:pt x="377" y="29"/>
                </a:lnTo>
                <a:lnTo>
                  <a:pt x="378" y="32"/>
                </a:lnTo>
                <a:lnTo>
                  <a:pt x="379" y="36"/>
                </a:lnTo>
                <a:lnTo>
                  <a:pt x="379" y="36"/>
                </a:lnTo>
                <a:lnTo>
                  <a:pt x="379" y="37"/>
                </a:lnTo>
                <a:lnTo>
                  <a:pt x="379" y="38"/>
                </a:lnTo>
                <a:lnTo>
                  <a:pt x="379" y="40"/>
                </a:lnTo>
                <a:lnTo>
                  <a:pt x="379" y="40"/>
                </a:lnTo>
                <a:lnTo>
                  <a:pt x="379" y="42"/>
                </a:lnTo>
                <a:lnTo>
                  <a:pt x="379" y="47"/>
                </a:lnTo>
                <a:lnTo>
                  <a:pt x="379" y="50"/>
                </a:lnTo>
                <a:lnTo>
                  <a:pt x="379" y="51"/>
                </a:lnTo>
                <a:lnTo>
                  <a:pt x="379" y="52"/>
                </a:lnTo>
                <a:lnTo>
                  <a:pt x="379" y="52"/>
                </a:lnTo>
                <a:lnTo>
                  <a:pt x="379" y="53"/>
                </a:lnTo>
                <a:lnTo>
                  <a:pt x="379" y="53"/>
                </a:lnTo>
                <a:lnTo>
                  <a:pt x="379" y="54"/>
                </a:lnTo>
                <a:lnTo>
                  <a:pt x="379" y="55"/>
                </a:lnTo>
                <a:lnTo>
                  <a:pt x="379" y="56"/>
                </a:lnTo>
                <a:lnTo>
                  <a:pt x="379" y="56"/>
                </a:lnTo>
                <a:lnTo>
                  <a:pt x="380" y="57"/>
                </a:lnTo>
                <a:lnTo>
                  <a:pt x="380" y="58"/>
                </a:lnTo>
                <a:lnTo>
                  <a:pt x="380" y="58"/>
                </a:lnTo>
                <a:lnTo>
                  <a:pt x="380" y="58"/>
                </a:lnTo>
                <a:lnTo>
                  <a:pt x="381" y="59"/>
                </a:lnTo>
                <a:lnTo>
                  <a:pt x="381" y="60"/>
                </a:lnTo>
                <a:lnTo>
                  <a:pt x="381" y="60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3" y="62"/>
                </a:lnTo>
                <a:lnTo>
                  <a:pt x="383" y="63"/>
                </a:lnTo>
                <a:lnTo>
                  <a:pt x="383" y="63"/>
                </a:lnTo>
                <a:lnTo>
                  <a:pt x="384" y="64"/>
                </a:lnTo>
                <a:lnTo>
                  <a:pt x="384" y="65"/>
                </a:lnTo>
                <a:lnTo>
                  <a:pt x="384" y="65"/>
                </a:lnTo>
                <a:lnTo>
                  <a:pt x="384" y="66"/>
                </a:lnTo>
                <a:lnTo>
                  <a:pt x="384" y="67"/>
                </a:lnTo>
                <a:lnTo>
                  <a:pt x="384" y="68"/>
                </a:lnTo>
                <a:lnTo>
                  <a:pt x="384" y="68"/>
                </a:lnTo>
                <a:lnTo>
                  <a:pt x="384" y="69"/>
                </a:lnTo>
                <a:lnTo>
                  <a:pt x="384" y="69"/>
                </a:lnTo>
                <a:lnTo>
                  <a:pt x="383" y="70"/>
                </a:lnTo>
                <a:lnTo>
                  <a:pt x="383" y="70"/>
                </a:lnTo>
                <a:lnTo>
                  <a:pt x="382" y="71"/>
                </a:lnTo>
                <a:lnTo>
                  <a:pt x="382" y="72"/>
                </a:lnTo>
                <a:lnTo>
                  <a:pt x="382" y="73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0" y="73"/>
                </a:lnTo>
                <a:lnTo>
                  <a:pt x="379" y="73"/>
                </a:lnTo>
                <a:lnTo>
                  <a:pt x="379" y="74"/>
                </a:lnTo>
                <a:lnTo>
                  <a:pt x="378" y="74"/>
                </a:lnTo>
                <a:lnTo>
                  <a:pt x="378" y="74"/>
                </a:lnTo>
                <a:lnTo>
                  <a:pt x="378" y="74"/>
                </a:lnTo>
                <a:lnTo>
                  <a:pt x="378" y="75"/>
                </a:lnTo>
                <a:lnTo>
                  <a:pt x="377" y="75"/>
                </a:lnTo>
                <a:lnTo>
                  <a:pt x="377" y="75"/>
                </a:lnTo>
                <a:lnTo>
                  <a:pt x="377" y="76"/>
                </a:lnTo>
                <a:lnTo>
                  <a:pt x="377" y="76"/>
                </a:lnTo>
                <a:lnTo>
                  <a:pt x="377" y="76"/>
                </a:lnTo>
                <a:lnTo>
                  <a:pt x="377" y="77"/>
                </a:lnTo>
                <a:lnTo>
                  <a:pt x="377" y="77"/>
                </a:lnTo>
                <a:lnTo>
                  <a:pt x="376" y="77"/>
                </a:lnTo>
                <a:lnTo>
                  <a:pt x="376" y="78"/>
                </a:lnTo>
                <a:lnTo>
                  <a:pt x="376" y="78"/>
                </a:lnTo>
                <a:lnTo>
                  <a:pt x="376" y="78"/>
                </a:lnTo>
                <a:lnTo>
                  <a:pt x="376" y="79"/>
                </a:lnTo>
                <a:lnTo>
                  <a:pt x="376" y="79"/>
                </a:lnTo>
                <a:lnTo>
                  <a:pt x="376" y="80"/>
                </a:lnTo>
                <a:lnTo>
                  <a:pt x="375" y="80"/>
                </a:lnTo>
                <a:lnTo>
                  <a:pt x="375" y="81"/>
                </a:lnTo>
                <a:lnTo>
                  <a:pt x="375" y="81"/>
                </a:lnTo>
                <a:lnTo>
                  <a:pt x="375" y="81"/>
                </a:lnTo>
                <a:lnTo>
                  <a:pt x="375" y="81"/>
                </a:lnTo>
                <a:lnTo>
                  <a:pt x="375" y="82"/>
                </a:lnTo>
                <a:lnTo>
                  <a:pt x="375" y="82"/>
                </a:lnTo>
                <a:lnTo>
                  <a:pt x="375" y="82"/>
                </a:lnTo>
                <a:lnTo>
                  <a:pt x="375" y="83"/>
                </a:lnTo>
                <a:lnTo>
                  <a:pt x="375" y="83"/>
                </a:lnTo>
                <a:lnTo>
                  <a:pt x="375" y="84"/>
                </a:lnTo>
                <a:lnTo>
                  <a:pt x="375" y="84"/>
                </a:lnTo>
                <a:lnTo>
                  <a:pt x="375" y="85"/>
                </a:lnTo>
                <a:lnTo>
                  <a:pt x="375" y="86"/>
                </a:lnTo>
                <a:lnTo>
                  <a:pt x="375" y="86"/>
                </a:lnTo>
                <a:lnTo>
                  <a:pt x="375" y="86"/>
                </a:lnTo>
                <a:lnTo>
                  <a:pt x="375" y="87"/>
                </a:lnTo>
                <a:lnTo>
                  <a:pt x="375" y="87"/>
                </a:lnTo>
                <a:lnTo>
                  <a:pt x="375" y="88"/>
                </a:lnTo>
                <a:lnTo>
                  <a:pt x="375" y="88"/>
                </a:lnTo>
                <a:lnTo>
                  <a:pt x="375" y="88"/>
                </a:lnTo>
                <a:lnTo>
                  <a:pt x="375" y="89"/>
                </a:lnTo>
                <a:lnTo>
                  <a:pt x="375" y="89"/>
                </a:lnTo>
                <a:lnTo>
                  <a:pt x="375" y="90"/>
                </a:lnTo>
                <a:lnTo>
                  <a:pt x="375" y="90"/>
                </a:lnTo>
                <a:lnTo>
                  <a:pt x="375" y="90"/>
                </a:lnTo>
                <a:lnTo>
                  <a:pt x="375" y="90"/>
                </a:lnTo>
                <a:lnTo>
                  <a:pt x="375" y="91"/>
                </a:lnTo>
                <a:lnTo>
                  <a:pt x="375" y="91"/>
                </a:lnTo>
                <a:lnTo>
                  <a:pt x="375" y="92"/>
                </a:lnTo>
                <a:lnTo>
                  <a:pt x="375" y="92"/>
                </a:lnTo>
                <a:lnTo>
                  <a:pt x="375" y="92"/>
                </a:lnTo>
                <a:lnTo>
                  <a:pt x="374" y="92"/>
                </a:lnTo>
                <a:lnTo>
                  <a:pt x="374" y="93"/>
                </a:lnTo>
                <a:lnTo>
                  <a:pt x="374" y="93"/>
                </a:lnTo>
                <a:lnTo>
                  <a:pt x="374" y="94"/>
                </a:lnTo>
                <a:lnTo>
                  <a:pt x="374" y="94"/>
                </a:lnTo>
                <a:lnTo>
                  <a:pt x="374" y="94"/>
                </a:lnTo>
                <a:lnTo>
                  <a:pt x="374" y="94"/>
                </a:lnTo>
                <a:lnTo>
                  <a:pt x="374" y="95"/>
                </a:lnTo>
                <a:lnTo>
                  <a:pt x="373" y="95"/>
                </a:lnTo>
                <a:lnTo>
                  <a:pt x="373" y="95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6"/>
                </a:lnTo>
                <a:lnTo>
                  <a:pt x="372" y="97"/>
                </a:lnTo>
                <a:lnTo>
                  <a:pt x="372" y="97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9"/>
                </a:lnTo>
                <a:lnTo>
                  <a:pt x="372" y="99"/>
                </a:lnTo>
                <a:lnTo>
                  <a:pt x="372" y="100"/>
                </a:lnTo>
                <a:lnTo>
                  <a:pt x="372" y="100"/>
                </a:lnTo>
                <a:lnTo>
                  <a:pt x="372" y="101"/>
                </a:lnTo>
                <a:lnTo>
                  <a:pt x="372" y="101"/>
                </a:lnTo>
                <a:lnTo>
                  <a:pt x="372" y="102"/>
                </a:lnTo>
                <a:lnTo>
                  <a:pt x="372" y="102"/>
                </a:lnTo>
                <a:lnTo>
                  <a:pt x="372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4"/>
                </a:lnTo>
                <a:lnTo>
                  <a:pt x="371" y="104"/>
                </a:lnTo>
                <a:lnTo>
                  <a:pt x="371" y="104"/>
                </a:lnTo>
                <a:lnTo>
                  <a:pt x="371" y="105"/>
                </a:lnTo>
                <a:lnTo>
                  <a:pt x="371" y="105"/>
                </a:lnTo>
                <a:lnTo>
                  <a:pt x="371" y="105"/>
                </a:lnTo>
                <a:lnTo>
                  <a:pt x="371" y="106"/>
                </a:lnTo>
                <a:lnTo>
                  <a:pt x="371" y="106"/>
                </a:lnTo>
                <a:lnTo>
                  <a:pt x="371" y="107"/>
                </a:lnTo>
                <a:lnTo>
                  <a:pt x="371" y="107"/>
                </a:lnTo>
                <a:lnTo>
                  <a:pt x="370" y="107"/>
                </a:lnTo>
                <a:lnTo>
                  <a:pt x="370" y="107"/>
                </a:lnTo>
                <a:lnTo>
                  <a:pt x="370" y="107"/>
                </a:lnTo>
                <a:lnTo>
                  <a:pt x="370" y="108"/>
                </a:lnTo>
                <a:lnTo>
                  <a:pt x="370" y="108"/>
                </a:lnTo>
                <a:lnTo>
                  <a:pt x="369" y="108"/>
                </a:lnTo>
                <a:lnTo>
                  <a:pt x="369" y="109"/>
                </a:lnTo>
                <a:lnTo>
                  <a:pt x="369" y="109"/>
                </a:lnTo>
                <a:lnTo>
                  <a:pt x="369" y="109"/>
                </a:lnTo>
                <a:lnTo>
                  <a:pt x="369" y="110"/>
                </a:lnTo>
                <a:lnTo>
                  <a:pt x="368" y="110"/>
                </a:lnTo>
                <a:lnTo>
                  <a:pt x="368" y="110"/>
                </a:lnTo>
                <a:lnTo>
                  <a:pt x="368" y="111"/>
                </a:lnTo>
                <a:lnTo>
                  <a:pt x="368" y="111"/>
                </a:lnTo>
                <a:lnTo>
                  <a:pt x="368" y="111"/>
                </a:lnTo>
                <a:lnTo>
                  <a:pt x="367" y="111"/>
                </a:lnTo>
                <a:lnTo>
                  <a:pt x="367" y="111"/>
                </a:lnTo>
                <a:lnTo>
                  <a:pt x="367" y="111"/>
                </a:lnTo>
                <a:lnTo>
                  <a:pt x="367" y="112"/>
                </a:lnTo>
                <a:lnTo>
                  <a:pt x="366" y="112"/>
                </a:lnTo>
                <a:lnTo>
                  <a:pt x="366" y="112"/>
                </a:lnTo>
                <a:lnTo>
                  <a:pt x="366" y="112"/>
                </a:lnTo>
                <a:lnTo>
                  <a:pt x="366" y="113"/>
                </a:lnTo>
                <a:lnTo>
                  <a:pt x="365" y="113"/>
                </a:lnTo>
                <a:lnTo>
                  <a:pt x="365" y="113"/>
                </a:lnTo>
                <a:lnTo>
                  <a:pt x="365" y="113"/>
                </a:lnTo>
                <a:lnTo>
                  <a:pt x="365" y="114"/>
                </a:lnTo>
                <a:lnTo>
                  <a:pt x="364" y="114"/>
                </a:lnTo>
                <a:lnTo>
                  <a:pt x="364" y="114"/>
                </a:lnTo>
                <a:lnTo>
                  <a:pt x="364" y="114"/>
                </a:lnTo>
                <a:lnTo>
                  <a:pt x="364" y="115"/>
                </a:lnTo>
                <a:lnTo>
                  <a:pt x="364" y="115"/>
                </a:lnTo>
                <a:lnTo>
                  <a:pt x="364" y="115"/>
                </a:lnTo>
                <a:lnTo>
                  <a:pt x="363" y="115"/>
                </a:lnTo>
                <a:lnTo>
                  <a:pt x="363" y="115"/>
                </a:lnTo>
                <a:lnTo>
                  <a:pt x="363" y="115"/>
                </a:lnTo>
                <a:lnTo>
                  <a:pt x="363" y="116"/>
                </a:lnTo>
                <a:lnTo>
                  <a:pt x="363" y="116"/>
                </a:lnTo>
                <a:lnTo>
                  <a:pt x="363" y="117"/>
                </a:lnTo>
                <a:lnTo>
                  <a:pt x="362" y="117"/>
                </a:lnTo>
                <a:lnTo>
                  <a:pt x="362" y="117"/>
                </a:lnTo>
                <a:lnTo>
                  <a:pt x="362" y="118"/>
                </a:lnTo>
                <a:lnTo>
                  <a:pt x="362" y="118"/>
                </a:lnTo>
                <a:lnTo>
                  <a:pt x="362" y="118"/>
                </a:lnTo>
                <a:lnTo>
                  <a:pt x="362" y="119"/>
                </a:lnTo>
                <a:lnTo>
                  <a:pt x="361" y="119"/>
                </a:lnTo>
                <a:lnTo>
                  <a:pt x="361" y="119"/>
                </a:lnTo>
                <a:lnTo>
                  <a:pt x="361" y="119"/>
                </a:lnTo>
                <a:lnTo>
                  <a:pt x="361" y="119"/>
                </a:lnTo>
                <a:lnTo>
                  <a:pt x="361" y="120"/>
                </a:lnTo>
                <a:lnTo>
                  <a:pt x="361" y="120"/>
                </a:lnTo>
                <a:lnTo>
                  <a:pt x="361" y="121"/>
                </a:lnTo>
                <a:lnTo>
                  <a:pt x="360" y="121"/>
                </a:lnTo>
                <a:lnTo>
                  <a:pt x="360" y="121"/>
                </a:lnTo>
                <a:lnTo>
                  <a:pt x="360" y="122"/>
                </a:lnTo>
                <a:lnTo>
                  <a:pt x="360" y="122"/>
                </a:lnTo>
                <a:lnTo>
                  <a:pt x="360" y="122"/>
                </a:lnTo>
                <a:lnTo>
                  <a:pt x="360" y="123"/>
                </a:lnTo>
                <a:lnTo>
                  <a:pt x="360" y="123"/>
                </a:lnTo>
                <a:lnTo>
                  <a:pt x="359" y="123"/>
                </a:lnTo>
                <a:lnTo>
                  <a:pt x="359" y="124"/>
                </a:lnTo>
                <a:lnTo>
                  <a:pt x="359" y="124"/>
                </a:lnTo>
                <a:lnTo>
                  <a:pt x="359" y="124"/>
                </a:lnTo>
                <a:lnTo>
                  <a:pt x="359" y="124"/>
                </a:lnTo>
                <a:lnTo>
                  <a:pt x="359" y="124"/>
                </a:lnTo>
                <a:lnTo>
                  <a:pt x="359" y="125"/>
                </a:lnTo>
                <a:lnTo>
                  <a:pt x="359" y="125"/>
                </a:lnTo>
                <a:lnTo>
                  <a:pt x="358" y="125"/>
                </a:lnTo>
                <a:lnTo>
                  <a:pt x="358" y="126"/>
                </a:lnTo>
                <a:lnTo>
                  <a:pt x="358" y="126"/>
                </a:lnTo>
                <a:lnTo>
                  <a:pt x="358" y="127"/>
                </a:lnTo>
                <a:lnTo>
                  <a:pt x="358" y="127"/>
                </a:lnTo>
                <a:lnTo>
                  <a:pt x="358" y="127"/>
                </a:lnTo>
                <a:lnTo>
                  <a:pt x="358" y="128"/>
                </a:lnTo>
                <a:lnTo>
                  <a:pt x="357" y="128"/>
                </a:lnTo>
                <a:lnTo>
                  <a:pt x="357" y="128"/>
                </a:lnTo>
                <a:lnTo>
                  <a:pt x="357" y="128"/>
                </a:lnTo>
                <a:lnTo>
                  <a:pt x="357" y="128"/>
                </a:lnTo>
                <a:lnTo>
                  <a:pt x="357" y="129"/>
                </a:lnTo>
                <a:lnTo>
                  <a:pt x="357" y="129"/>
                </a:lnTo>
                <a:lnTo>
                  <a:pt x="356" y="129"/>
                </a:lnTo>
                <a:lnTo>
                  <a:pt x="356" y="130"/>
                </a:lnTo>
                <a:lnTo>
                  <a:pt x="356" y="130"/>
                </a:lnTo>
                <a:lnTo>
                  <a:pt x="354" y="131"/>
                </a:lnTo>
                <a:lnTo>
                  <a:pt x="355" y="131"/>
                </a:lnTo>
                <a:lnTo>
                  <a:pt x="355" y="132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54" y="133"/>
                </a:lnTo>
                <a:lnTo>
                  <a:pt x="354" y="133"/>
                </a:lnTo>
                <a:lnTo>
                  <a:pt x="355" y="133"/>
                </a:lnTo>
                <a:lnTo>
                  <a:pt x="356" y="133"/>
                </a:lnTo>
                <a:lnTo>
                  <a:pt x="356" y="134"/>
                </a:lnTo>
                <a:lnTo>
                  <a:pt x="356" y="134"/>
                </a:lnTo>
                <a:lnTo>
                  <a:pt x="355" y="134"/>
                </a:lnTo>
                <a:lnTo>
                  <a:pt x="355" y="135"/>
                </a:lnTo>
                <a:lnTo>
                  <a:pt x="355" y="135"/>
                </a:lnTo>
                <a:lnTo>
                  <a:pt x="355" y="135"/>
                </a:lnTo>
                <a:lnTo>
                  <a:pt x="355" y="135"/>
                </a:lnTo>
                <a:lnTo>
                  <a:pt x="354" y="135"/>
                </a:lnTo>
                <a:lnTo>
                  <a:pt x="354" y="135"/>
                </a:lnTo>
                <a:lnTo>
                  <a:pt x="354" y="136"/>
                </a:lnTo>
                <a:lnTo>
                  <a:pt x="354" y="136"/>
                </a:lnTo>
                <a:lnTo>
                  <a:pt x="354" y="136"/>
                </a:lnTo>
                <a:lnTo>
                  <a:pt x="354" y="136"/>
                </a:lnTo>
                <a:lnTo>
                  <a:pt x="353" y="136"/>
                </a:lnTo>
                <a:lnTo>
                  <a:pt x="353" y="136"/>
                </a:lnTo>
                <a:lnTo>
                  <a:pt x="353" y="136"/>
                </a:lnTo>
                <a:lnTo>
                  <a:pt x="353" y="137"/>
                </a:lnTo>
                <a:lnTo>
                  <a:pt x="352" y="137"/>
                </a:lnTo>
                <a:lnTo>
                  <a:pt x="351" y="138"/>
                </a:lnTo>
                <a:lnTo>
                  <a:pt x="350" y="139"/>
                </a:lnTo>
                <a:lnTo>
                  <a:pt x="347" y="140"/>
                </a:lnTo>
                <a:lnTo>
                  <a:pt x="347" y="140"/>
                </a:lnTo>
                <a:lnTo>
                  <a:pt x="346" y="140"/>
                </a:lnTo>
                <a:lnTo>
                  <a:pt x="346" y="141"/>
                </a:lnTo>
                <a:lnTo>
                  <a:pt x="345" y="141"/>
                </a:lnTo>
                <a:lnTo>
                  <a:pt x="341" y="140"/>
                </a:lnTo>
                <a:lnTo>
                  <a:pt x="339" y="140"/>
                </a:lnTo>
                <a:lnTo>
                  <a:pt x="338" y="140"/>
                </a:lnTo>
                <a:lnTo>
                  <a:pt x="337" y="140"/>
                </a:lnTo>
                <a:lnTo>
                  <a:pt x="337" y="140"/>
                </a:lnTo>
                <a:lnTo>
                  <a:pt x="336" y="140"/>
                </a:lnTo>
                <a:lnTo>
                  <a:pt x="335" y="140"/>
                </a:lnTo>
                <a:lnTo>
                  <a:pt x="335" y="140"/>
                </a:lnTo>
                <a:lnTo>
                  <a:pt x="335" y="140"/>
                </a:lnTo>
                <a:lnTo>
                  <a:pt x="334" y="140"/>
                </a:lnTo>
                <a:lnTo>
                  <a:pt x="334" y="140"/>
                </a:lnTo>
                <a:lnTo>
                  <a:pt x="333" y="140"/>
                </a:lnTo>
                <a:lnTo>
                  <a:pt x="332" y="140"/>
                </a:lnTo>
                <a:lnTo>
                  <a:pt x="332" y="140"/>
                </a:lnTo>
                <a:lnTo>
                  <a:pt x="332" y="140"/>
                </a:lnTo>
                <a:lnTo>
                  <a:pt x="332" y="141"/>
                </a:lnTo>
                <a:lnTo>
                  <a:pt x="331" y="141"/>
                </a:lnTo>
                <a:lnTo>
                  <a:pt x="331" y="141"/>
                </a:lnTo>
                <a:lnTo>
                  <a:pt x="331" y="141"/>
                </a:lnTo>
                <a:lnTo>
                  <a:pt x="330" y="141"/>
                </a:lnTo>
                <a:lnTo>
                  <a:pt x="330" y="142"/>
                </a:lnTo>
                <a:lnTo>
                  <a:pt x="330" y="142"/>
                </a:lnTo>
                <a:lnTo>
                  <a:pt x="330" y="142"/>
                </a:lnTo>
                <a:lnTo>
                  <a:pt x="330" y="142"/>
                </a:lnTo>
                <a:lnTo>
                  <a:pt x="330" y="143"/>
                </a:lnTo>
                <a:lnTo>
                  <a:pt x="330" y="143"/>
                </a:lnTo>
                <a:lnTo>
                  <a:pt x="329" y="143"/>
                </a:lnTo>
                <a:lnTo>
                  <a:pt x="329" y="144"/>
                </a:lnTo>
                <a:lnTo>
                  <a:pt x="329" y="144"/>
                </a:lnTo>
                <a:lnTo>
                  <a:pt x="329" y="144"/>
                </a:lnTo>
                <a:lnTo>
                  <a:pt x="329" y="144"/>
                </a:lnTo>
                <a:lnTo>
                  <a:pt x="329" y="145"/>
                </a:lnTo>
                <a:lnTo>
                  <a:pt x="328" y="145"/>
                </a:lnTo>
                <a:lnTo>
                  <a:pt x="328" y="145"/>
                </a:lnTo>
                <a:lnTo>
                  <a:pt x="328" y="145"/>
                </a:lnTo>
                <a:lnTo>
                  <a:pt x="328" y="146"/>
                </a:lnTo>
                <a:lnTo>
                  <a:pt x="328" y="146"/>
                </a:lnTo>
                <a:lnTo>
                  <a:pt x="328" y="147"/>
                </a:lnTo>
                <a:lnTo>
                  <a:pt x="328" y="147"/>
                </a:lnTo>
                <a:lnTo>
                  <a:pt x="327" y="147"/>
                </a:lnTo>
                <a:lnTo>
                  <a:pt x="327" y="148"/>
                </a:lnTo>
                <a:lnTo>
                  <a:pt x="327" y="148"/>
                </a:lnTo>
                <a:lnTo>
                  <a:pt x="327" y="148"/>
                </a:lnTo>
                <a:lnTo>
                  <a:pt x="327" y="149"/>
                </a:lnTo>
                <a:lnTo>
                  <a:pt x="327" y="149"/>
                </a:lnTo>
                <a:lnTo>
                  <a:pt x="326" y="149"/>
                </a:lnTo>
                <a:lnTo>
                  <a:pt x="326" y="150"/>
                </a:lnTo>
                <a:lnTo>
                  <a:pt x="326" y="150"/>
                </a:lnTo>
                <a:lnTo>
                  <a:pt x="326" y="150"/>
                </a:lnTo>
                <a:lnTo>
                  <a:pt x="326" y="151"/>
                </a:lnTo>
                <a:lnTo>
                  <a:pt x="325" y="151"/>
                </a:lnTo>
                <a:lnTo>
                  <a:pt x="325" y="152"/>
                </a:lnTo>
                <a:lnTo>
                  <a:pt x="325" y="152"/>
                </a:lnTo>
                <a:lnTo>
                  <a:pt x="325" y="152"/>
                </a:lnTo>
                <a:lnTo>
                  <a:pt x="324" y="152"/>
                </a:lnTo>
                <a:lnTo>
                  <a:pt x="324" y="153"/>
                </a:lnTo>
                <a:lnTo>
                  <a:pt x="324" y="153"/>
                </a:lnTo>
                <a:lnTo>
                  <a:pt x="324" y="153"/>
                </a:lnTo>
                <a:lnTo>
                  <a:pt x="323" y="153"/>
                </a:lnTo>
                <a:lnTo>
                  <a:pt x="323" y="153"/>
                </a:lnTo>
                <a:lnTo>
                  <a:pt x="323" y="153"/>
                </a:lnTo>
                <a:lnTo>
                  <a:pt x="323" y="154"/>
                </a:lnTo>
                <a:lnTo>
                  <a:pt x="322" y="154"/>
                </a:lnTo>
                <a:lnTo>
                  <a:pt x="322" y="154"/>
                </a:lnTo>
                <a:lnTo>
                  <a:pt x="322" y="155"/>
                </a:lnTo>
                <a:lnTo>
                  <a:pt x="321" y="156"/>
                </a:lnTo>
                <a:lnTo>
                  <a:pt x="321" y="156"/>
                </a:lnTo>
                <a:lnTo>
                  <a:pt x="321" y="156"/>
                </a:lnTo>
                <a:lnTo>
                  <a:pt x="321" y="156"/>
                </a:lnTo>
                <a:lnTo>
                  <a:pt x="321" y="157"/>
                </a:lnTo>
                <a:lnTo>
                  <a:pt x="320" y="158"/>
                </a:lnTo>
                <a:lnTo>
                  <a:pt x="320" y="159"/>
                </a:lnTo>
                <a:lnTo>
                  <a:pt x="320" y="159"/>
                </a:lnTo>
                <a:lnTo>
                  <a:pt x="320" y="160"/>
                </a:lnTo>
                <a:lnTo>
                  <a:pt x="320" y="160"/>
                </a:lnTo>
                <a:lnTo>
                  <a:pt x="320" y="161"/>
                </a:lnTo>
                <a:lnTo>
                  <a:pt x="320" y="161"/>
                </a:lnTo>
                <a:lnTo>
                  <a:pt x="320" y="161"/>
                </a:lnTo>
                <a:lnTo>
                  <a:pt x="320" y="162"/>
                </a:lnTo>
                <a:lnTo>
                  <a:pt x="320" y="162"/>
                </a:lnTo>
                <a:lnTo>
                  <a:pt x="320" y="163"/>
                </a:lnTo>
                <a:lnTo>
                  <a:pt x="320" y="163"/>
                </a:lnTo>
                <a:lnTo>
                  <a:pt x="319" y="164"/>
                </a:lnTo>
                <a:lnTo>
                  <a:pt x="319" y="164"/>
                </a:lnTo>
                <a:lnTo>
                  <a:pt x="319" y="165"/>
                </a:lnTo>
                <a:lnTo>
                  <a:pt x="319" y="165"/>
                </a:lnTo>
                <a:lnTo>
                  <a:pt x="318" y="165"/>
                </a:lnTo>
                <a:lnTo>
                  <a:pt x="319" y="165"/>
                </a:lnTo>
                <a:lnTo>
                  <a:pt x="319" y="166"/>
                </a:lnTo>
                <a:lnTo>
                  <a:pt x="319" y="166"/>
                </a:lnTo>
                <a:lnTo>
                  <a:pt x="319" y="167"/>
                </a:lnTo>
                <a:lnTo>
                  <a:pt x="318" y="167"/>
                </a:lnTo>
                <a:lnTo>
                  <a:pt x="318" y="167"/>
                </a:lnTo>
                <a:lnTo>
                  <a:pt x="318" y="167"/>
                </a:lnTo>
                <a:lnTo>
                  <a:pt x="318" y="168"/>
                </a:lnTo>
                <a:lnTo>
                  <a:pt x="318" y="168"/>
                </a:lnTo>
                <a:lnTo>
                  <a:pt x="318" y="169"/>
                </a:lnTo>
                <a:lnTo>
                  <a:pt x="318" y="169"/>
                </a:lnTo>
                <a:lnTo>
                  <a:pt x="319" y="169"/>
                </a:lnTo>
                <a:lnTo>
                  <a:pt x="319" y="170"/>
                </a:lnTo>
                <a:lnTo>
                  <a:pt x="319" y="170"/>
                </a:lnTo>
                <a:lnTo>
                  <a:pt x="319" y="171"/>
                </a:lnTo>
                <a:lnTo>
                  <a:pt x="319" y="171"/>
                </a:lnTo>
                <a:lnTo>
                  <a:pt x="319" y="171"/>
                </a:lnTo>
                <a:lnTo>
                  <a:pt x="320" y="171"/>
                </a:lnTo>
                <a:lnTo>
                  <a:pt x="320" y="172"/>
                </a:lnTo>
                <a:lnTo>
                  <a:pt x="320" y="172"/>
                </a:lnTo>
                <a:lnTo>
                  <a:pt x="320" y="172"/>
                </a:lnTo>
                <a:lnTo>
                  <a:pt x="321" y="172"/>
                </a:lnTo>
                <a:lnTo>
                  <a:pt x="321" y="173"/>
                </a:lnTo>
                <a:lnTo>
                  <a:pt x="321" y="173"/>
                </a:lnTo>
                <a:lnTo>
                  <a:pt x="321" y="173"/>
                </a:lnTo>
                <a:lnTo>
                  <a:pt x="321" y="173"/>
                </a:lnTo>
                <a:lnTo>
                  <a:pt x="321" y="174"/>
                </a:lnTo>
                <a:lnTo>
                  <a:pt x="321" y="174"/>
                </a:lnTo>
                <a:lnTo>
                  <a:pt x="321" y="175"/>
                </a:lnTo>
                <a:lnTo>
                  <a:pt x="321" y="175"/>
                </a:lnTo>
                <a:lnTo>
                  <a:pt x="321" y="176"/>
                </a:lnTo>
                <a:lnTo>
                  <a:pt x="321" y="176"/>
                </a:lnTo>
                <a:lnTo>
                  <a:pt x="321" y="176"/>
                </a:lnTo>
                <a:lnTo>
                  <a:pt x="321" y="177"/>
                </a:lnTo>
                <a:lnTo>
                  <a:pt x="322" y="177"/>
                </a:lnTo>
                <a:lnTo>
                  <a:pt x="322" y="177"/>
                </a:lnTo>
                <a:lnTo>
                  <a:pt x="322" y="178"/>
                </a:lnTo>
                <a:lnTo>
                  <a:pt x="322" y="178"/>
                </a:lnTo>
                <a:lnTo>
                  <a:pt x="322" y="178"/>
                </a:lnTo>
                <a:lnTo>
                  <a:pt x="322" y="178"/>
                </a:lnTo>
                <a:lnTo>
                  <a:pt x="322" y="178"/>
                </a:lnTo>
                <a:lnTo>
                  <a:pt x="322" y="179"/>
                </a:lnTo>
                <a:lnTo>
                  <a:pt x="322" y="180"/>
                </a:lnTo>
                <a:lnTo>
                  <a:pt x="322" y="180"/>
                </a:lnTo>
                <a:lnTo>
                  <a:pt x="322" y="181"/>
                </a:lnTo>
                <a:lnTo>
                  <a:pt x="322" y="181"/>
                </a:lnTo>
                <a:lnTo>
                  <a:pt x="322" y="182"/>
                </a:lnTo>
                <a:lnTo>
                  <a:pt x="322" y="182"/>
                </a:lnTo>
                <a:lnTo>
                  <a:pt x="322" y="182"/>
                </a:lnTo>
                <a:lnTo>
                  <a:pt x="322" y="182"/>
                </a:lnTo>
                <a:lnTo>
                  <a:pt x="322" y="183"/>
                </a:lnTo>
                <a:lnTo>
                  <a:pt x="321" y="183"/>
                </a:lnTo>
                <a:lnTo>
                  <a:pt x="321" y="183"/>
                </a:lnTo>
                <a:lnTo>
                  <a:pt x="321" y="183"/>
                </a:lnTo>
                <a:lnTo>
                  <a:pt x="321" y="184"/>
                </a:lnTo>
                <a:lnTo>
                  <a:pt x="321" y="184"/>
                </a:lnTo>
                <a:lnTo>
                  <a:pt x="321" y="184"/>
                </a:lnTo>
                <a:lnTo>
                  <a:pt x="321" y="184"/>
                </a:lnTo>
                <a:lnTo>
                  <a:pt x="321" y="185"/>
                </a:lnTo>
                <a:lnTo>
                  <a:pt x="321" y="185"/>
                </a:lnTo>
                <a:lnTo>
                  <a:pt x="320" y="185"/>
                </a:lnTo>
                <a:lnTo>
                  <a:pt x="320" y="186"/>
                </a:lnTo>
                <a:lnTo>
                  <a:pt x="320" y="186"/>
                </a:lnTo>
                <a:lnTo>
                  <a:pt x="320" y="186"/>
                </a:lnTo>
                <a:lnTo>
                  <a:pt x="320" y="186"/>
                </a:lnTo>
                <a:lnTo>
                  <a:pt x="319" y="187"/>
                </a:lnTo>
                <a:lnTo>
                  <a:pt x="319" y="187"/>
                </a:lnTo>
                <a:lnTo>
                  <a:pt x="319" y="188"/>
                </a:lnTo>
                <a:lnTo>
                  <a:pt x="319" y="188"/>
                </a:lnTo>
                <a:lnTo>
                  <a:pt x="319" y="188"/>
                </a:lnTo>
                <a:lnTo>
                  <a:pt x="319" y="189"/>
                </a:lnTo>
                <a:lnTo>
                  <a:pt x="319" y="189"/>
                </a:lnTo>
                <a:lnTo>
                  <a:pt x="320" y="189"/>
                </a:lnTo>
                <a:lnTo>
                  <a:pt x="320" y="190"/>
                </a:lnTo>
                <a:lnTo>
                  <a:pt x="320" y="190"/>
                </a:lnTo>
                <a:lnTo>
                  <a:pt x="321" y="190"/>
                </a:lnTo>
                <a:lnTo>
                  <a:pt x="321" y="190"/>
                </a:lnTo>
                <a:lnTo>
                  <a:pt x="321" y="190"/>
                </a:lnTo>
                <a:lnTo>
                  <a:pt x="321" y="190"/>
                </a:lnTo>
                <a:lnTo>
                  <a:pt x="322" y="191"/>
                </a:lnTo>
                <a:lnTo>
                  <a:pt x="322" y="191"/>
                </a:lnTo>
                <a:lnTo>
                  <a:pt x="323" y="191"/>
                </a:lnTo>
                <a:lnTo>
                  <a:pt x="323" y="191"/>
                </a:lnTo>
                <a:lnTo>
                  <a:pt x="324" y="191"/>
                </a:lnTo>
                <a:lnTo>
                  <a:pt x="324" y="191"/>
                </a:lnTo>
                <a:lnTo>
                  <a:pt x="325" y="191"/>
                </a:lnTo>
                <a:lnTo>
                  <a:pt x="325" y="191"/>
                </a:lnTo>
                <a:lnTo>
                  <a:pt x="325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2"/>
                </a:lnTo>
                <a:lnTo>
                  <a:pt x="327" y="192"/>
                </a:lnTo>
                <a:lnTo>
                  <a:pt x="327" y="192"/>
                </a:lnTo>
                <a:lnTo>
                  <a:pt x="327" y="192"/>
                </a:lnTo>
                <a:lnTo>
                  <a:pt x="327" y="193"/>
                </a:lnTo>
                <a:lnTo>
                  <a:pt x="327" y="193"/>
                </a:lnTo>
                <a:lnTo>
                  <a:pt x="328" y="194"/>
                </a:lnTo>
                <a:lnTo>
                  <a:pt x="328" y="194"/>
                </a:lnTo>
                <a:lnTo>
                  <a:pt x="328" y="194"/>
                </a:lnTo>
                <a:lnTo>
                  <a:pt x="329" y="194"/>
                </a:lnTo>
                <a:lnTo>
                  <a:pt x="329" y="195"/>
                </a:lnTo>
                <a:lnTo>
                  <a:pt x="329" y="195"/>
                </a:lnTo>
                <a:lnTo>
                  <a:pt x="329" y="196"/>
                </a:lnTo>
                <a:lnTo>
                  <a:pt x="329" y="196"/>
                </a:lnTo>
                <a:lnTo>
                  <a:pt x="330" y="196"/>
                </a:lnTo>
                <a:lnTo>
                  <a:pt x="330" y="197"/>
                </a:lnTo>
                <a:lnTo>
                  <a:pt x="330" y="197"/>
                </a:lnTo>
                <a:lnTo>
                  <a:pt x="330" y="198"/>
                </a:lnTo>
                <a:lnTo>
                  <a:pt x="330" y="198"/>
                </a:lnTo>
                <a:lnTo>
                  <a:pt x="330" y="198"/>
                </a:lnTo>
                <a:lnTo>
                  <a:pt x="331" y="198"/>
                </a:lnTo>
                <a:lnTo>
                  <a:pt x="331" y="199"/>
                </a:lnTo>
                <a:lnTo>
                  <a:pt x="331" y="199"/>
                </a:lnTo>
                <a:lnTo>
                  <a:pt x="331" y="199"/>
                </a:lnTo>
                <a:lnTo>
                  <a:pt x="331" y="200"/>
                </a:lnTo>
                <a:lnTo>
                  <a:pt x="331" y="200"/>
                </a:lnTo>
                <a:lnTo>
                  <a:pt x="331" y="201"/>
                </a:lnTo>
                <a:lnTo>
                  <a:pt x="331" y="202"/>
                </a:lnTo>
                <a:lnTo>
                  <a:pt x="331" y="202"/>
                </a:lnTo>
                <a:lnTo>
                  <a:pt x="331" y="203"/>
                </a:lnTo>
                <a:lnTo>
                  <a:pt x="331" y="203"/>
                </a:lnTo>
                <a:lnTo>
                  <a:pt x="331" y="204"/>
                </a:lnTo>
                <a:lnTo>
                  <a:pt x="331" y="204"/>
                </a:lnTo>
                <a:lnTo>
                  <a:pt x="331" y="205"/>
                </a:lnTo>
                <a:lnTo>
                  <a:pt x="332" y="205"/>
                </a:lnTo>
                <a:lnTo>
                  <a:pt x="332" y="206"/>
                </a:lnTo>
                <a:lnTo>
                  <a:pt x="332" y="207"/>
                </a:lnTo>
                <a:lnTo>
                  <a:pt x="332" y="207"/>
                </a:lnTo>
                <a:lnTo>
                  <a:pt x="332" y="207"/>
                </a:lnTo>
                <a:lnTo>
                  <a:pt x="332" y="207"/>
                </a:lnTo>
                <a:lnTo>
                  <a:pt x="332" y="208"/>
                </a:lnTo>
                <a:lnTo>
                  <a:pt x="332" y="208"/>
                </a:lnTo>
                <a:lnTo>
                  <a:pt x="332" y="209"/>
                </a:lnTo>
                <a:lnTo>
                  <a:pt x="332" y="209"/>
                </a:lnTo>
                <a:lnTo>
                  <a:pt x="332" y="210"/>
                </a:lnTo>
                <a:lnTo>
                  <a:pt x="332" y="210"/>
                </a:lnTo>
                <a:lnTo>
                  <a:pt x="332" y="210"/>
                </a:lnTo>
                <a:lnTo>
                  <a:pt x="332" y="211"/>
                </a:lnTo>
                <a:lnTo>
                  <a:pt x="332" y="211"/>
                </a:lnTo>
                <a:lnTo>
                  <a:pt x="333" y="211"/>
                </a:lnTo>
                <a:lnTo>
                  <a:pt x="333" y="212"/>
                </a:lnTo>
                <a:lnTo>
                  <a:pt x="333" y="212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4"/>
                </a:lnTo>
                <a:lnTo>
                  <a:pt x="335" y="214"/>
                </a:lnTo>
                <a:lnTo>
                  <a:pt x="335" y="215"/>
                </a:lnTo>
                <a:lnTo>
                  <a:pt x="335" y="215"/>
                </a:lnTo>
                <a:lnTo>
                  <a:pt x="335" y="215"/>
                </a:lnTo>
                <a:lnTo>
                  <a:pt x="335" y="216"/>
                </a:lnTo>
                <a:lnTo>
                  <a:pt x="336" y="216"/>
                </a:lnTo>
                <a:lnTo>
                  <a:pt x="336" y="217"/>
                </a:lnTo>
                <a:lnTo>
                  <a:pt x="336" y="217"/>
                </a:lnTo>
                <a:lnTo>
                  <a:pt x="336" y="217"/>
                </a:lnTo>
                <a:lnTo>
                  <a:pt x="337" y="218"/>
                </a:lnTo>
                <a:lnTo>
                  <a:pt x="337" y="218"/>
                </a:lnTo>
                <a:lnTo>
                  <a:pt x="338" y="218"/>
                </a:lnTo>
                <a:lnTo>
                  <a:pt x="338" y="219"/>
                </a:lnTo>
                <a:lnTo>
                  <a:pt x="338" y="219"/>
                </a:lnTo>
                <a:lnTo>
                  <a:pt x="338" y="219"/>
                </a:lnTo>
                <a:lnTo>
                  <a:pt x="339" y="219"/>
                </a:lnTo>
                <a:lnTo>
                  <a:pt x="339" y="219"/>
                </a:lnTo>
                <a:lnTo>
                  <a:pt x="340" y="219"/>
                </a:lnTo>
                <a:lnTo>
                  <a:pt x="340" y="219"/>
                </a:lnTo>
                <a:lnTo>
                  <a:pt x="341" y="220"/>
                </a:lnTo>
                <a:lnTo>
                  <a:pt x="341" y="220"/>
                </a:lnTo>
                <a:lnTo>
                  <a:pt x="341" y="220"/>
                </a:lnTo>
                <a:lnTo>
                  <a:pt x="342" y="220"/>
                </a:lnTo>
                <a:lnTo>
                  <a:pt x="342" y="221"/>
                </a:lnTo>
                <a:lnTo>
                  <a:pt x="342" y="221"/>
                </a:lnTo>
                <a:lnTo>
                  <a:pt x="343" y="221"/>
                </a:lnTo>
                <a:lnTo>
                  <a:pt x="343" y="222"/>
                </a:lnTo>
                <a:lnTo>
                  <a:pt x="343" y="222"/>
                </a:lnTo>
                <a:lnTo>
                  <a:pt x="343" y="222"/>
                </a:lnTo>
                <a:lnTo>
                  <a:pt x="343" y="223"/>
                </a:lnTo>
                <a:lnTo>
                  <a:pt x="344" y="223"/>
                </a:lnTo>
                <a:lnTo>
                  <a:pt x="344" y="223"/>
                </a:lnTo>
                <a:lnTo>
                  <a:pt x="344" y="223"/>
                </a:lnTo>
                <a:lnTo>
                  <a:pt x="344" y="224"/>
                </a:lnTo>
                <a:lnTo>
                  <a:pt x="345" y="224"/>
                </a:lnTo>
                <a:lnTo>
                  <a:pt x="345" y="225"/>
                </a:lnTo>
                <a:lnTo>
                  <a:pt x="345" y="225"/>
                </a:lnTo>
                <a:lnTo>
                  <a:pt x="345" y="225"/>
                </a:lnTo>
                <a:lnTo>
                  <a:pt x="346" y="225"/>
                </a:lnTo>
                <a:lnTo>
                  <a:pt x="346" y="225"/>
                </a:lnTo>
                <a:lnTo>
                  <a:pt x="346" y="226"/>
                </a:lnTo>
                <a:lnTo>
                  <a:pt x="346" y="226"/>
                </a:lnTo>
                <a:lnTo>
                  <a:pt x="347" y="226"/>
                </a:lnTo>
                <a:lnTo>
                  <a:pt x="347" y="226"/>
                </a:lnTo>
                <a:lnTo>
                  <a:pt x="348" y="227"/>
                </a:lnTo>
                <a:lnTo>
                  <a:pt x="348" y="227"/>
                </a:lnTo>
                <a:lnTo>
                  <a:pt x="349" y="227"/>
                </a:lnTo>
                <a:lnTo>
                  <a:pt x="349" y="227"/>
                </a:lnTo>
                <a:lnTo>
                  <a:pt x="350" y="227"/>
                </a:lnTo>
                <a:lnTo>
                  <a:pt x="350" y="227"/>
                </a:lnTo>
                <a:lnTo>
                  <a:pt x="350" y="227"/>
                </a:lnTo>
                <a:lnTo>
                  <a:pt x="351" y="227"/>
                </a:lnTo>
                <a:lnTo>
                  <a:pt x="351" y="228"/>
                </a:lnTo>
                <a:lnTo>
                  <a:pt x="352" y="228"/>
                </a:lnTo>
                <a:lnTo>
                  <a:pt x="352" y="228"/>
                </a:lnTo>
                <a:lnTo>
                  <a:pt x="353" y="229"/>
                </a:lnTo>
                <a:lnTo>
                  <a:pt x="353" y="229"/>
                </a:lnTo>
                <a:lnTo>
                  <a:pt x="353" y="229"/>
                </a:lnTo>
                <a:lnTo>
                  <a:pt x="354" y="229"/>
                </a:lnTo>
                <a:lnTo>
                  <a:pt x="354" y="230"/>
                </a:lnTo>
                <a:lnTo>
                  <a:pt x="354" y="230"/>
                </a:lnTo>
                <a:lnTo>
                  <a:pt x="354" y="231"/>
                </a:lnTo>
                <a:lnTo>
                  <a:pt x="354" y="231"/>
                </a:lnTo>
                <a:lnTo>
                  <a:pt x="354" y="231"/>
                </a:lnTo>
                <a:lnTo>
                  <a:pt x="355" y="231"/>
                </a:lnTo>
                <a:lnTo>
                  <a:pt x="355" y="232"/>
                </a:lnTo>
                <a:lnTo>
                  <a:pt x="355" y="232"/>
                </a:lnTo>
                <a:lnTo>
                  <a:pt x="355" y="233"/>
                </a:lnTo>
                <a:lnTo>
                  <a:pt x="355" y="233"/>
                </a:lnTo>
                <a:lnTo>
                  <a:pt x="356" y="234"/>
                </a:lnTo>
                <a:lnTo>
                  <a:pt x="356" y="234"/>
                </a:lnTo>
                <a:lnTo>
                  <a:pt x="356" y="235"/>
                </a:lnTo>
                <a:lnTo>
                  <a:pt x="357" y="235"/>
                </a:lnTo>
                <a:lnTo>
                  <a:pt x="357" y="235"/>
                </a:lnTo>
                <a:lnTo>
                  <a:pt x="357" y="236"/>
                </a:lnTo>
                <a:lnTo>
                  <a:pt x="357" y="236"/>
                </a:lnTo>
                <a:lnTo>
                  <a:pt x="357" y="236"/>
                </a:lnTo>
                <a:lnTo>
                  <a:pt x="358" y="236"/>
                </a:lnTo>
                <a:lnTo>
                  <a:pt x="358" y="237"/>
                </a:lnTo>
                <a:lnTo>
                  <a:pt x="358" y="237"/>
                </a:lnTo>
                <a:lnTo>
                  <a:pt x="358" y="237"/>
                </a:lnTo>
                <a:lnTo>
                  <a:pt x="358" y="238"/>
                </a:lnTo>
                <a:lnTo>
                  <a:pt x="358" y="238"/>
                </a:lnTo>
                <a:lnTo>
                  <a:pt x="359" y="238"/>
                </a:lnTo>
                <a:lnTo>
                  <a:pt x="359" y="239"/>
                </a:lnTo>
                <a:lnTo>
                  <a:pt x="359" y="239"/>
                </a:lnTo>
                <a:lnTo>
                  <a:pt x="360" y="239"/>
                </a:lnTo>
                <a:lnTo>
                  <a:pt x="360" y="240"/>
                </a:lnTo>
                <a:lnTo>
                  <a:pt x="361" y="240"/>
                </a:lnTo>
                <a:lnTo>
                  <a:pt x="361" y="240"/>
                </a:lnTo>
                <a:lnTo>
                  <a:pt x="361" y="241"/>
                </a:lnTo>
                <a:lnTo>
                  <a:pt x="362" y="241"/>
                </a:lnTo>
                <a:lnTo>
                  <a:pt x="362" y="241"/>
                </a:lnTo>
                <a:lnTo>
                  <a:pt x="362" y="242"/>
                </a:lnTo>
                <a:lnTo>
                  <a:pt x="363" y="242"/>
                </a:lnTo>
                <a:lnTo>
                  <a:pt x="363" y="242"/>
                </a:lnTo>
                <a:lnTo>
                  <a:pt x="363" y="243"/>
                </a:lnTo>
                <a:lnTo>
                  <a:pt x="363" y="243"/>
                </a:lnTo>
                <a:lnTo>
                  <a:pt x="363" y="243"/>
                </a:lnTo>
                <a:lnTo>
                  <a:pt x="364" y="243"/>
                </a:lnTo>
                <a:lnTo>
                  <a:pt x="364" y="244"/>
                </a:lnTo>
                <a:lnTo>
                  <a:pt x="364" y="244"/>
                </a:lnTo>
                <a:lnTo>
                  <a:pt x="364" y="244"/>
                </a:lnTo>
                <a:lnTo>
                  <a:pt x="364" y="245"/>
                </a:lnTo>
                <a:lnTo>
                  <a:pt x="364" y="245"/>
                </a:lnTo>
                <a:lnTo>
                  <a:pt x="364" y="246"/>
                </a:lnTo>
                <a:lnTo>
                  <a:pt x="365" y="246"/>
                </a:lnTo>
                <a:lnTo>
                  <a:pt x="365" y="246"/>
                </a:lnTo>
                <a:lnTo>
                  <a:pt x="365" y="247"/>
                </a:lnTo>
                <a:lnTo>
                  <a:pt x="366" y="247"/>
                </a:lnTo>
                <a:lnTo>
                  <a:pt x="366" y="247"/>
                </a:lnTo>
                <a:lnTo>
                  <a:pt x="366" y="247"/>
                </a:lnTo>
                <a:lnTo>
                  <a:pt x="367" y="247"/>
                </a:lnTo>
                <a:lnTo>
                  <a:pt x="367" y="248"/>
                </a:lnTo>
                <a:lnTo>
                  <a:pt x="367" y="248"/>
                </a:lnTo>
                <a:lnTo>
                  <a:pt x="368" y="248"/>
                </a:lnTo>
                <a:lnTo>
                  <a:pt x="368" y="248"/>
                </a:lnTo>
                <a:lnTo>
                  <a:pt x="368" y="248"/>
                </a:lnTo>
                <a:lnTo>
                  <a:pt x="368" y="249"/>
                </a:lnTo>
                <a:lnTo>
                  <a:pt x="368" y="249"/>
                </a:lnTo>
                <a:lnTo>
                  <a:pt x="368" y="250"/>
                </a:lnTo>
                <a:lnTo>
                  <a:pt x="368" y="250"/>
                </a:lnTo>
                <a:lnTo>
                  <a:pt x="368" y="251"/>
                </a:lnTo>
                <a:lnTo>
                  <a:pt x="368" y="251"/>
                </a:lnTo>
                <a:lnTo>
                  <a:pt x="367" y="252"/>
                </a:lnTo>
                <a:lnTo>
                  <a:pt x="367" y="252"/>
                </a:lnTo>
                <a:lnTo>
                  <a:pt x="367" y="252"/>
                </a:lnTo>
                <a:lnTo>
                  <a:pt x="367" y="252"/>
                </a:lnTo>
                <a:lnTo>
                  <a:pt x="366" y="253"/>
                </a:lnTo>
                <a:lnTo>
                  <a:pt x="366" y="253"/>
                </a:lnTo>
                <a:lnTo>
                  <a:pt x="366" y="254"/>
                </a:lnTo>
                <a:lnTo>
                  <a:pt x="365" y="254"/>
                </a:lnTo>
                <a:lnTo>
                  <a:pt x="365" y="254"/>
                </a:lnTo>
                <a:lnTo>
                  <a:pt x="365" y="255"/>
                </a:lnTo>
                <a:lnTo>
                  <a:pt x="364" y="255"/>
                </a:lnTo>
                <a:lnTo>
                  <a:pt x="364" y="255"/>
                </a:lnTo>
                <a:lnTo>
                  <a:pt x="364" y="256"/>
                </a:lnTo>
                <a:lnTo>
                  <a:pt x="364" y="256"/>
                </a:lnTo>
                <a:lnTo>
                  <a:pt x="364" y="256"/>
                </a:lnTo>
                <a:lnTo>
                  <a:pt x="364" y="257"/>
                </a:lnTo>
                <a:lnTo>
                  <a:pt x="364" y="257"/>
                </a:lnTo>
                <a:lnTo>
                  <a:pt x="364" y="257"/>
                </a:lnTo>
                <a:lnTo>
                  <a:pt x="364" y="258"/>
                </a:lnTo>
                <a:lnTo>
                  <a:pt x="364" y="258"/>
                </a:lnTo>
                <a:lnTo>
                  <a:pt x="364" y="259"/>
                </a:lnTo>
                <a:lnTo>
                  <a:pt x="364" y="259"/>
                </a:lnTo>
                <a:lnTo>
                  <a:pt x="364" y="260"/>
                </a:lnTo>
                <a:lnTo>
                  <a:pt x="364" y="260"/>
                </a:lnTo>
                <a:lnTo>
                  <a:pt x="364" y="261"/>
                </a:lnTo>
                <a:lnTo>
                  <a:pt x="363" y="261"/>
                </a:lnTo>
                <a:lnTo>
                  <a:pt x="363" y="261"/>
                </a:lnTo>
                <a:lnTo>
                  <a:pt x="363" y="261"/>
                </a:lnTo>
                <a:lnTo>
                  <a:pt x="363" y="262"/>
                </a:lnTo>
                <a:lnTo>
                  <a:pt x="363" y="262"/>
                </a:lnTo>
                <a:lnTo>
                  <a:pt x="363" y="262"/>
                </a:lnTo>
                <a:lnTo>
                  <a:pt x="362" y="262"/>
                </a:lnTo>
                <a:lnTo>
                  <a:pt x="362" y="263"/>
                </a:lnTo>
                <a:lnTo>
                  <a:pt x="362" y="263"/>
                </a:lnTo>
                <a:lnTo>
                  <a:pt x="362" y="263"/>
                </a:lnTo>
                <a:lnTo>
                  <a:pt x="361" y="263"/>
                </a:lnTo>
                <a:lnTo>
                  <a:pt x="361" y="264"/>
                </a:lnTo>
                <a:lnTo>
                  <a:pt x="361" y="264"/>
                </a:lnTo>
                <a:lnTo>
                  <a:pt x="361" y="265"/>
                </a:lnTo>
                <a:lnTo>
                  <a:pt x="360" y="265"/>
                </a:lnTo>
                <a:lnTo>
                  <a:pt x="360" y="265"/>
                </a:lnTo>
                <a:lnTo>
                  <a:pt x="360" y="266"/>
                </a:lnTo>
                <a:lnTo>
                  <a:pt x="360" y="266"/>
                </a:lnTo>
                <a:lnTo>
                  <a:pt x="360" y="267"/>
                </a:lnTo>
                <a:lnTo>
                  <a:pt x="360" y="267"/>
                </a:lnTo>
                <a:lnTo>
                  <a:pt x="360" y="268"/>
                </a:lnTo>
                <a:lnTo>
                  <a:pt x="360" y="268"/>
                </a:lnTo>
                <a:lnTo>
                  <a:pt x="360" y="269"/>
                </a:lnTo>
                <a:lnTo>
                  <a:pt x="360" y="269"/>
                </a:lnTo>
                <a:lnTo>
                  <a:pt x="360" y="269"/>
                </a:lnTo>
                <a:lnTo>
                  <a:pt x="360" y="270"/>
                </a:lnTo>
                <a:lnTo>
                  <a:pt x="360" y="270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60" y="272"/>
                </a:lnTo>
                <a:lnTo>
                  <a:pt x="360" y="272"/>
                </a:lnTo>
                <a:lnTo>
                  <a:pt x="360" y="273"/>
                </a:lnTo>
                <a:lnTo>
                  <a:pt x="361" y="273"/>
                </a:lnTo>
                <a:lnTo>
                  <a:pt x="361" y="273"/>
                </a:lnTo>
                <a:lnTo>
                  <a:pt x="361" y="273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2" y="274"/>
                </a:lnTo>
                <a:lnTo>
                  <a:pt x="362" y="275"/>
                </a:lnTo>
                <a:lnTo>
                  <a:pt x="362" y="275"/>
                </a:lnTo>
                <a:lnTo>
                  <a:pt x="362" y="276"/>
                </a:lnTo>
                <a:lnTo>
                  <a:pt x="362" y="276"/>
                </a:lnTo>
                <a:lnTo>
                  <a:pt x="362" y="277"/>
                </a:lnTo>
                <a:lnTo>
                  <a:pt x="362" y="277"/>
                </a:lnTo>
                <a:lnTo>
                  <a:pt x="362" y="277"/>
                </a:lnTo>
                <a:lnTo>
                  <a:pt x="362" y="277"/>
                </a:lnTo>
                <a:lnTo>
                  <a:pt x="362" y="278"/>
                </a:lnTo>
                <a:lnTo>
                  <a:pt x="362" y="278"/>
                </a:lnTo>
                <a:lnTo>
                  <a:pt x="363" y="278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4" y="279"/>
                </a:lnTo>
                <a:lnTo>
                  <a:pt x="364" y="280"/>
                </a:lnTo>
                <a:lnTo>
                  <a:pt x="364" y="280"/>
                </a:lnTo>
                <a:lnTo>
                  <a:pt x="364" y="281"/>
                </a:lnTo>
                <a:lnTo>
                  <a:pt x="364" y="281"/>
                </a:lnTo>
                <a:lnTo>
                  <a:pt x="364" y="282"/>
                </a:lnTo>
                <a:lnTo>
                  <a:pt x="364" y="282"/>
                </a:lnTo>
                <a:lnTo>
                  <a:pt x="364" y="282"/>
                </a:lnTo>
                <a:lnTo>
                  <a:pt x="364" y="282"/>
                </a:lnTo>
                <a:lnTo>
                  <a:pt x="364" y="283"/>
                </a:lnTo>
                <a:lnTo>
                  <a:pt x="364" y="283"/>
                </a:lnTo>
                <a:lnTo>
                  <a:pt x="364" y="283"/>
                </a:lnTo>
                <a:lnTo>
                  <a:pt x="364" y="284"/>
                </a:lnTo>
                <a:lnTo>
                  <a:pt x="364" y="284"/>
                </a:lnTo>
                <a:lnTo>
                  <a:pt x="364" y="285"/>
                </a:lnTo>
                <a:lnTo>
                  <a:pt x="363" y="285"/>
                </a:lnTo>
                <a:lnTo>
                  <a:pt x="363" y="285"/>
                </a:lnTo>
                <a:lnTo>
                  <a:pt x="363" y="285"/>
                </a:lnTo>
                <a:lnTo>
                  <a:pt x="363" y="286"/>
                </a:lnTo>
                <a:lnTo>
                  <a:pt x="363" y="286"/>
                </a:lnTo>
                <a:lnTo>
                  <a:pt x="363" y="286"/>
                </a:lnTo>
                <a:lnTo>
                  <a:pt x="363" y="287"/>
                </a:lnTo>
                <a:lnTo>
                  <a:pt x="363" y="287"/>
                </a:lnTo>
                <a:lnTo>
                  <a:pt x="363" y="288"/>
                </a:lnTo>
                <a:lnTo>
                  <a:pt x="362" y="288"/>
                </a:lnTo>
                <a:lnTo>
                  <a:pt x="362" y="289"/>
                </a:lnTo>
                <a:lnTo>
                  <a:pt x="362" y="289"/>
                </a:lnTo>
                <a:lnTo>
                  <a:pt x="362" y="290"/>
                </a:lnTo>
                <a:lnTo>
                  <a:pt x="362" y="290"/>
                </a:lnTo>
                <a:lnTo>
                  <a:pt x="362" y="290"/>
                </a:lnTo>
                <a:lnTo>
                  <a:pt x="362" y="291"/>
                </a:lnTo>
                <a:lnTo>
                  <a:pt x="363" y="291"/>
                </a:lnTo>
                <a:lnTo>
                  <a:pt x="363" y="291"/>
                </a:lnTo>
                <a:lnTo>
                  <a:pt x="363" y="292"/>
                </a:lnTo>
                <a:lnTo>
                  <a:pt x="363" y="292"/>
                </a:lnTo>
                <a:lnTo>
                  <a:pt x="363" y="293"/>
                </a:lnTo>
                <a:lnTo>
                  <a:pt x="363" y="293"/>
                </a:lnTo>
                <a:lnTo>
                  <a:pt x="363" y="293"/>
                </a:lnTo>
                <a:lnTo>
                  <a:pt x="364" y="294"/>
                </a:lnTo>
                <a:lnTo>
                  <a:pt x="364" y="294"/>
                </a:lnTo>
                <a:lnTo>
                  <a:pt x="364" y="294"/>
                </a:lnTo>
                <a:lnTo>
                  <a:pt x="364" y="294"/>
                </a:lnTo>
                <a:lnTo>
                  <a:pt x="365" y="294"/>
                </a:lnTo>
                <a:lnTo>
                  <a:pt x="365" y="294"/>
                </a:lnTo>
                <a:lnTo>
                  <a:pt x="366" y="294"/>
                </a:lnTo>
                <a:lnTo>
                  <a:pt x="366" y="294"/>
                </a:lnTo>
                <a:lnTo>
                  <a:pt x="366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8" y="295"/>
                </a:lnTo>
                <a:lnTo>
                  <a:pt x="369" y="295"/>
                </a:lnTo>
                <a:lnTo>
                  <a:pt x="369" y="295"/>
                </a:lnTo>
                <a:lnTo>
                  <a:pt x="370" y="295"/>
                </a:lnTo>
                <a:lnTo>
                  <a:pt x="370" y="295"/>
                </a:lnTo>
                <a:lnTo>
                  <a:pt x="371" y="295"/>
                </a:lnTo>
                <a:lnTo>
                  <a:pt x="371" y="295"/>
                </a:lnTo>
                <a:lnTo>
                  <a:pt x="371" y="295"/>
                </a:lnTo>
                <a:lnTo>
                  <a:pt x="372" y="295"/>
                </a:lnTo>
                <a:lnTo>
                  <a:pt x="372" y="295"/>
                </a:lnTo>
                <a:lnTo>
                  <a:pt x="372" y="294"/>
                </a:lnTo>
                <a:lnTo>
                  <a:pt x="373" y="294"/>
                </a:lnTo>
                <a:lnTo>
                  <a:pt x="373" y="294"/>
                </a:lnTo>
                <a:lnTo>
                  <a:pt x="374" y="294"/>
                </a:lnTo>
                <a:lnTo>
                  <a:pt x="374" y="294"/>
                </a:lnTo>
                <a:lnTo>
                  <a:pt x="374" y="295"/>
                </a:lnTo>
                <a:lnTo>
                  <a:pt x="375" y="295"/>
                </a:lnTo>
                <a:lnTo>
                  <a:pt x="375" y="295"/>
                </a:lnTo>
                <a:lnTo>
                  <a:pt x="375" y="295"/>
                </a:lnTo>
                <a:lnTo>
                  <a:pt x="375" y="296"/>
                </a:lnTo>
                <a:lnTo>
                  <a:pt x="374" y="296"/>
                </a:lnTo>
                <a:lnTo>
                  <a:pt x="374" y="296"/>
                </a:lnTo>
                <a:lnTo>
                  <a:pt x="374" y="297"/>
                </a:lnTo>
                <a:lnTo>
                  <a:pt x="375" y="297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9"/>
                </a:lnTo>
                <a:lnTo>
                  <a:pt x="375" y="299"/>
                </a:lnTo>
                <a:lnTo>
                  <a:pt x="375" y="299"/>
                </a:lnTo>
                <a:lnTo>
                  <a:pt x="376" y="299"/>
                </a:lnTo>
                <a:lnTo>
                  <a:pt x="376" y="299"/>
                </a:lnTo>
                <a:lnTo>
                  <a:pt x="377" y="299"/>
                </a:lnTo>
                <a:lnTo>
                  <a:pt x="377" y="299"/>
                </a:lnTo>
                <a:lnTo>
                  <a:pt x="378" y="299"/>
                </a:lnTo>
                <a:lnTo>
                  <a:pt x="378" y="299"/>
                </a:lnTo>
                <a:lnTo>
                  <a:pt x="379" y="299"/>
                </a:lnTo>
                <a:lnTo>
                  <a:pt x="379" y="299"/>
                </a:lnTo>
                <a:lnTo>
                  <a:pt x="379" y="299"/>
                </a:lnTo>
                <a:lnTo>
                  <a:pt x="379" y="299"/>
                </a:lnTo>
                <a:lnTo>
                  <a:pt x="380" y="299"/>
                </a:lnTo>
                <a:lnTo>
                  <a:pt x="380" y="299"/>
                </a:lnTo>
                <a:lnTo>
                  <a:pt x="381" y="299"/>
                </a:lnTo>
                <a:lnTo>
                  <a:pt x="381" y="299"/>
                </a:lnTo>
                <a:lnTo>
                  <a:pt x="382" y="299"/>
                </a:lnTo>
                <a:lnTo>
                  <a:pt x="382" y="299"/>
                </a:lnTo>
                <a:lnTo>
                  <a:pt x="382" y="299"/>
                </a:lnTo>
                <a:lnTo>
                  <a:pt x="383" y="299"/>
                </a:lnTo>
                <a:lnTo>
                  <a:pt x="383" y="299"/>
                </a:lnTo>
                <a:lnTo>
                  <a:pt x="384" y="299"/>
                </a:lnTo>
                <a:lnTo>
                  <a:pt x="384" y="299"/>
                </a:lnTo>
                <a:lnTo>
                  <a:pt x="384" y="299"/>
                </a:lnTo>
                <a:lnTo>
                  <a:pt x="385" y="299"/>
                </a:lnTo>
                <a:lnTo>
                  <a:pt x="385" y="299"/>
                </a:lnTo>
                <a:lnTo>
                  <a:pt x="386" y="299"/>
                </a:lnTo>
                <a:lnTo>
                  <a:pt x="386" y="299"/>
                </a:lnTo>
                <a:lnTo>
                  <a:pt x="386" y="299"/>
                </a:lnTo>
                <a:lnTo>
                  <a:pt x="386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1"/>
                </a:lnTo>
                <a:lnTo>
                  <a:pt x="387" y="301"/>
                </a:lnTo>
                <a:lnTo>
                  <a:pt x="387" y="302"/>
                </a:lnTo>
                <a:lnTo>
                  <a:pt x="388" y="302"/>
                </a:lnTo>
                <a:lnTo>
                  <a:pt x="388" y="302"/>
                </a:lnTo>
                <a:lnTo>
                  <a:pt x="388" y="302"/>
                </a:lnTo>
                <a:lnTo>
                  <a:pt x="388" y="303"/>
                </a:lnTo>
                <a:lnTo>
                  <a:pt x="387" y="303"/>
                </a:lnTo>
                <a:lnTo>
                  <a:pt x="387" y="303"/>
                </a:lnTo>
                <a:lnTo>
                  <a:pt x="387" y="304"/>
                </a:lnTo>
                <a:lnTo>
                  <a:pt x="387" y="304"/>
                </a:lnTo>
                <a:lnTo>
                  <a:pt x="387" y="305"/>
                </a:lnTo>
                <a:lnTo>
                  <a:pt x="387" y="305"/>
                </a:lnTo>
                <a:lnTo>
                  <a:pt x="388" y="305"/>
                </a:lnTo>
                <a:lnTo>
                  <a:pt x="388" y="306"/>
                </a:lnTo>
                <a:lnTo>
                  <a:pt x="388" y="306"/>
                </a:lnTo>
                <a:lnTo>
                  <a:pt x="388" y="306"/>
                </a:lnTo>
                <a:lnTo>
                  <a:pt x="388" y="306"/>
                </a:lnTo>
                <a:lnTo>
                  <a:pt x="388" y="307"/>
                </a:lnTo>
                <a:lnTo>
                  <a:pt x="388" y="307"/>
                </a:lnTo>
                <a:lnTo>
                  <a:pt x="388" y="307"/>
                </a:lnTo>
                <a:lnTo>
                  <a:pt x="388" y="308"/>
                </a:lnTo>
                <a:lnTo>
                  <a:pt x="388" y="308"/>
                </a:lnTo>
                <a:lnTo>
                  <a:pt x="388" y="309"/>
                </a:lnTo>
                <a:lnTo>
                  <a:pt x="388" y="309"/>
                </a:lnTo>
                <a:lnTo>
                  <a:pt x="388" y="309"/>
                </a:lnTo>
                <a:lnTo>
                  <a:pt x="388" y="310"/>
                </a:lnTo>
                <a:lnTo>
                  <a:pt x="388" y="310"/>
                </a:lnTo>
                <a:lnTo>
                  <a:pt x="388" y="311"/>
                </a:lnTo>
                <a:lnTo>
                  <a:pt x="388" y="311"/>
                </a:lnTo>
                <a:lnTo>
                  <a:pt x="387" y="311"/>
                </a:lnTo>
                <a:lnTo>
                  <a:pt x="387" y="311"/>
                </a:lnTo>
                <a:lnTo>
                  <a:pt x="387" y="312"/>
                </a:lnTo>
                <a:lnTo>
                  <a:pt x="387" y="312"/>
                </a:lnTo>
                <a:lnTo>
                  <a:pt x="387" y="313"/>
                </a:lnTo>
                <a:lnTo>
                  <a:pt x="387" y="313"/>
                </a:lnTo>
                <a:lnTo>
                  <a:pt x="388" y="313"/>
                </a:lnTo>
                <a:lnTo>
                  <a:pt x="388" y="314"/>
                </a:lnTo>
                <a:lnTo>
                  <a:pt x="388" y="314"/>
                </a:lnTo>
                <a:lnTo>
                  <a:pt x="388" y="314"/>
                </a:lnTo>
                <a:lnTo>
                  <a:pt x="388" y="315"/>
                </a:lnTo>
                <a:lnTo>
                  <a:pt x="388" y="315"/>
                </a:lnTo>
                <a:lnTo>
                  <a:pt x="388" y="315"/>
                </a:lnTo>
                <a:lnTo>
                  <a:pt x="389" y="315"/>
                </a:lnTo>
                <a:lnTo>
                  <a:pt x="389" y="316"/>
                </a:lnTo>
                <a:lnTo>
                  <a:pt x="389" y="316"/>
                </a:lnTo>
                <a:lnTo>
                  <a:pt x="389" y="316"/>
                </a:lnTo>
                <a:lnTo>
                  <a:pt x="389" y="317"/>
                </a:lnTo>
                <a:lnTo>
                  <a:pt x="390" y="317"/>
                </a:lnTo>
                <a:lnTo>
                  <a:pt x="390" y="317"/>
                </a:lnTo>
                <a:lnTo>
                  <a:pt x="390" y="317"/>
                </a:lnTo>
                <a:lnTo>
                  <a:pt x="390" y="318"/>
                </a:lnTo>
                <a:lnTo>
                  <a:pt x="390" y="318"/>
                </a:lnTo>
                <a:lnTo>
                  <a:pt x="390" y="319"/>
                </a:lnTo>
                <a:lnTo>
                  <a:pt x="390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20"/>
                </a:lnTo>
                <a:lnTo>
                  <a:pt x="389" y="320"/>
                </a:lnTo>
                <a:lnTo>
                  <a:pt x="388" y="320"/>
                </a:lnTo>
                <a:lnTo>
                  <a:pt x="388" y="320"/>
                </a:lnTo>
                <a:lnTo>
                  <a:pt x="388" y="320"/>
                </a:lnTo>
                <a:lnTo>
                  <a:pt x="388" y="320"/>
                </a:lnTo>
                <a:lnTo>
                  <a:pt x="387" y="320"/>
                </a:lnTo>
                <a:lnTo>
                  <a:pt x="387" y="320"/>
                </a:lnTo>
                <a:lnTo>
                  <a:pt x="386" y="320"/>
                </a:lnTo>
                <a:lnTo>
                  <a:pt x="386" y="320"/>
                </a:lnTo>
                <a:lnTo>
                  <a:pt x="386" y="320"/>
                </a:lnTo>
                <a:lnTo>
                  <a:pt x="386" y="319"/>
                </a:lnTo>
                <a:lnTo>
                  <a:pt x="386" y="319"/>
                </a:lnTo>
                <a:lnTo>
                  <a:pt x="386" y="319"/>
                </a:lnTo>
                <a:lnTo>
                  <a:pt x="385" y="319"/>
                </a:lnTo>
                <a:lnTo>
                  <a:pt x="385" y="319"/>
                </a:lnTo>
                <a:lnTo>
                  <a:pt x="385" y="319"/>
                </a:lnTo>
                <a:lnTo>
                  <a:pt x="385" y="318"/>
                </a:lnTo>
                <a:lnTo>
                  <a:pt x="385" y="318"/>
                </a:lnTo>
                <a:lnTo>
                  <a:pt x="384" y="318"/>
                </a:lnTo>
                <a:lnTo>
                  <a:pt x="384" y="317"/>
                </a:lnTo>
                <a:lnTo>
                  <a:pt x="384" y="317"/>
                </a:lnTo>
                <a:lnTo>
                  <a:pt x="384" y="317"/>
                </a:lnTo>
                <a:lnTo>
                  <a:pt x="384" y="318"/>
                </a:lnTo>
                <a:lnTo>
                  <a:pt x="383" y="318"/>
                </a:lnTo>
                <a:lnTo>
                  <a:pt x="383" y="318"/>
                </a:lnTo>
                <a:lnTo>
                  <a:pt x="383" y="318"/>
                </a:lnTo>
                <a:lnTo>
                  <a:pt x="382" y="319"/>
                </a:lnTo>
                <a:lnTo>
                  <a:pt x="382" y="319"/>
                </a:lnTo>
                <a:lnTo>
                  <a:pt x="382" y="319"/>
                </a:lnTo>
                <a:lnTo>
                  <a:pt x="382" y="320"/>
                </a:lnTo>
                <a:lnTo>
                  <a:pt x="383" y="320"/>
                </a:lnTo>
                <a:lnTo>
                  <a:pt x="383" y="320"/>
                </a:lnTo>
                <a:lnTo>
                  <a:pt x="383" y="321"/>
                </a:lnTo>
                <a:lnTo>
                  <a:pt x="384" y="321"/>
                </a:lnTo>
                <a:lnTo>
                  <a:pt x="384" y="321"/>
                </a:lnTo>
                <a:lnTo>
                  <a:pt x="384" y="321"/>
                </a:lnTo>
                <a:lnTo>
                  <a:pt x="384" y="322"/>
                </a:lnTo>
                <a:lnTo>
                  <a:pt x="385" y="322"/>
                </a:lnTo>
                <a:lnTo>
                  <a:pt x="385" y="322"/>
                </a:lnTo>
                <a:lnTo>
                  <a:pt x="385" y="322"/>
                </a:lnTo>
                <a:lnTo>
                  <a:pt x="385" y="323"/>
                </a:lnTo>
                <a:lnTo>
                  <a:pt x="385" y="323"/>
                </a:lnTo>
                <a:lnTo>
                  <a:pt x="385" y="323"/>
                </a:lnTo>
                <a:lnTo>
                  <a:pt x="386" y="323"/>
                </a:lnTo>
                <a:lnTo>
                  <a:pt x="386" y="324"/>
                </a:lnTo>
                <a:lnTo>
                  <a:pt x="386" y="324"/>
                </a:lnTo>
                <a:lnTo>
                  <a:pt x="386" y="324"/>
                </a:lnTo>
                <a:lnTo>
                  <a:pt x="387" y="324"/>
                </a:lnTo>
                <a:lnTo>
                  <a:pt x="387" y="324"/>
                </a:lnTo>
                <a:lnTo>
                  <a:pt x="388" y="324"/>
                </a:lnTo>
                <a:lnTo>
                  <a:pt x="388" y="323"/>
                </a:lnTo>
                <a:lnTo>
                  <a:pt x="388" y="323"/>
                </a:lnTo>
                <a:lnTo>
                  <a:pt x="388" y="323"/>
                </a:lnTo>
                <a:lnTo>
                  <a:pt x="388" y="323"/>
                </a:lnTo>
                <a:lnTo>
                  <a:pt x="389" y="323"/>
                </a:lnTo>
                <a:lnTo>
                  <a:pt x="389" y="323"/>
                </a:lnTo>
                <a:lnTo>
                  <a:pt x="390" y="323"/>
                </a:lnTo>
                <a:lnTo>
                  <a:pt x="390" y="323"/>
                </a:lnTo>
                <a:lnTo>
                  <a:pt x="390" y="323"/>
                </a:lnTo>
                <a:lnTo>
                  <a:pt x="391" y="324"/>
                </a:lnTo>
                <a:lnTo>
                  <a:pt x="391" y="324"/>
                </a:lnTo>
                <a:lnTo>
                  <a:pt x="391" y="324"/>
                </a:lnTo>
                <a:lnTo>
                  <a:pt x="391" y="325"/>
                </a:lnTo>
                <a:lnTo>
                  <a:pt x="391" y="325"/>
                </a:lnTo>
                <a:lnTo>
                  <a:pt x="391" y="325"/>
                </a:lnTo>
                <a:lnTo>
                  <a:pt x="391" y="326"/>
                </a:lnTo>
                <a:lnTo>
                  <a:pt x="390" y="326"/>
                </a:lnTo>
                <a:lnTo>
                  <a:pt x="390" y="327"/>
                </a:lnTo>
                <a:lnTo>
                  <a:pt x="390" y="327"/>
                </a:lnTo>
                <a:lnTo>
                  <a:pt x="390" y="327"/>
                </a:lnTo>
                <a:lnTo>
                  <a:pt x="389" y="327"/>
                </a:lnTo>
                <a:lnTo>
                  <a:pt x="389" y="327"/>
                </a:lnTo>
                <a:lnTo>
                  <a:pt x="389" y="327"/>
                </a:lnTo>
                <a:lnTo>
                  <a:pt x="389" y="327"/>
                </a:lnTo>
                <a:lnTo>
                  <a:pt x="388" y="328"/>
                </a:lnTo>
                <a:lnTo>
                  <a:pt x="388" y="328"/>
                </a:lnTo>
                <a:lnTo>
                  <a:pt x="388" y="329"/>
                </a:lnTo>
                <a:lnTo>
                  <a:pt x="388" y="329"/>
                </a:lnTo>
                <a:lnTo>
                  <a:pt x="388" y="329"/>
                </a:lnTo>
                <a:lnTo>
                  <a:pt x="388" y="330"/>
                </a:lnTo>
                <a:lnTo>
                  <a:pt x="388" y="330"/>
                </a:lnTo>
                <a:lnTo>
                  <a:pt x="388" y="331"/>
                </a:lnTo>
                <a:lnTo>
                  <a:pt x="388" y="331"/>
                </a:lnTo>
                <a:lnTo>
                  <a:pt x="388" y="332"/>
                </a:lnTo>
                <a:lnTo>
                  <a:pt x="388" y="332"/>
                </a:lnTo>
                <a:lnTo>
                  <a:pt x="388" y="332"/>
                </a:lnTo>
                <a:lnTo>
                  <a:pt x="388" y="332"/>
                </a:lnTo>
                <a:lnTo>
                  <a:pt x="388" y="333"/>
                </a:lnTo>
                <a:lnTo>
                  <a:pt x="388" y="333"/>
                </a:lnTo>
                <a:lnTo>
                  <a:pt x="389" y="333"/>
                </a:lnTo>
                <a:lnTo>
                  <a:pt x="389" y="334"/>
                </a:lnTo>
                <a:lnTo>
                  <a:pt x="389" y="334"/>
                </a:lnTo>
                <a:lnTo>
                  <a:pt x="389" y="334"/>
                </a:lnTo>
                <a:lnTo>
                  <a:pt x="389" y="335"/>
                </a:lnTo>
                <a:lnTo>
                  <a:pt x="390" y="335"/>
                </a:lnTo>
                <a:lnTo>
                  <a:pt x="390" y="335"/>
                </a:lnTo>
                <a:lnTo>
                  <a:pt x="391" y="335"/>
                </a:lnTo>
                <a:lnTo>
                  <a:pt x="391" y="336"/>
                </a:lnTo>
                <a:lnTo>
                  <a:pt x="391" y="336"/>
                </a:lnTo>
                <a:lnTo>
                  <a:pt x="392" y="336"/>
                </a:lnTo>
                <a:lnTo>
                  <a:pt x="392" y="336"/>
                </a:lnTo>
                <a:lnTo>
                  <a:pt x="392" y="336"/>
                </a:lnTo>
                <a:lnTo>
                  <a:pt x="392" y="336"/>
                </a:lnTo>
                <a:lnTo>
                  <a:pt x="392" y="336"/>
                </a:lnTo>
                <a:lnTo>
                  <a:pt x="393" y="336"/>
                </a:lnTo>
                <a:lnTo>
                  <a:pt x="393" y="336"/>
                </a:lnTo>
                <a:lnTo>
                  <a:pt x="394" y="336"/>
                </a:lnTo>
                <a:lnTo>
                  <a:pt x="394" y="337"/>
                </a:lnTo>
                <a:lnTo>
                  <a:pt x="394" y="337"/>
                </a:lnTo>
                <a:lnTo>
                  <a:pt x="394" y="337"/>
                </a:lnTo>
                <a:lnTo>
                  <a:pt x="395" y="337"/>
                </a:lnTo>
                <a:lnTo>
                  <a:pt x="395" y="337"/>
                </a:lnTo>
                <a:lnTo>
                  <a:pt x="395" y="338"/>
                </a:lnTo>
                <a:lnTo>
                  <a:pt x="396" y="338"/>
                </a:lnTo>
                <a:lnTo>
                  <a:pt x="396" y="338"/>
                </a:lnTo>
                <a:lnTo>
                  <a:pt x="396" y="338"/>
                </a:lnTo>
                <a:lnTo>
                  <a:pt x="396" y="338"/>
                </a:lnTo>
                <a:lnTo>
                  <a:pt x="396" y="339"/>
                </a:lnTo>
                <a:lnTo>
                  <a:pt x="396" y="339"/>
                </a:lnTo>
                <a:lnTo>
                  <a:pt x="396" y="339"/>
                </a:lnTo>
                <a:lnTo>
                  <a:pt x="396" y="340"/>
                </a:lnTo>
                <a:lnTo>
                  <a:pt x="396" y="340"/>
                </a:lnTo>
                <a:lnTo>
                  <a:pt x="396" y="340"/>
                </a:lnTo>
                <a:lnTo>
                  <a:pt x="396" y="340"/>
                </a:lnTo>
                <a:lnTo>
                  <a:pt x="397" y="341"/>
                </a:lnTo>
                <a:lnTo>
                  <a:pt x="397" y="341"/>
                </a:lnTo>
                <a:lnTo>
                  <a:pt x="397" y="341"/>
                </a:lnTo>
                <a:lnTo>
                  <a:pt x="398" y="341"/>
                </a:lnTo>
                <a:lnTo>
                  <a:pt x="398" y="341"/>
                </a:lnTo>
                <a:lnTo>
                  <a:pt x="398" y="341"/>
                </a:lnTo>
                <a:lnTo>
                  <a:pt x="399" y="341"/>
                </a:lnTo>
                <a:lnTo>
                  <a:pt x="399" y="341"/>
                </a:lnTo>
                <a:lnTo>
                  <a:pt x="399" y="340"/>
                </a:lnTo>
                <a:lnTo>
                  <a:pt x="400" y="340"/>
                </a:lnTo>
                <a:lnTo>
                  <a:pt x="400" y="340"/>
                </a:lnTo>
                <a:lnTo>
                  <a:pt x="400" y="340"/>
                </a:lnTo>
                <a:lnTo>
                  <a:pt x="401" y="340"/>
                </a:lnTo>
                <a:lnTo>
                  <a:pt x="401" y="340"/>
                </a:lnTo>
                <a:lnTo>
                  <a:pt x="401" y="340"/>
                </a:lnTo>
                <a:lnTo>
                  <a:pt x="402" y="340"/>
                </a:lnTo>
                <a:lnTo>
                  <a:pt x="402" y="340"/>
                </a:lnTo>
                <a:lnTo>
                  <a:pt x="403" y="340"/>
                </a:lnTo>
                <a:lnTo>
                  <a:pt x="403" y="340"/>
                </a:lnTo>
                <a:lnTo>
                  <a:pt x="404" y="340"/>
                </a:lnTo>
                <a:lnTo>
                  <a:pt x="404" y="340"/>
                </a:lnTo>
                <a:lnTo>
                  <a:pt x="404" y="340"/>
                </a:lnTo>
                <a:lnTo>
                  <a:pt x="404" y="339"/>
                </a:lnTo>
                <a:lnTo>
                  <a:pt x="405" y="339"/>
                </a:lnTo>
                <a:lnTo>
                  <a:pt x="405" y="339"/>
                </a:lnTo>
                <a:lnTo>
                  <a:pt x="405" y="339"/>
                </a:lnTo>
                <a:lnTo>
                  <a:pt x="406" y="339"/>
                </a:lnTo>
                <a:lnTo>
                  <a:pt x="406" y="339"/>
                </a:lnTo>
                <a:lnTo>
                  <a:pt x="406" y="338"/>
                </a:lnTo>
                <a:lnTo>
                  <a:pt x="407" y="338"/>
                </a:lnTo>
                <a:lnTo>
                  <a:pt x="407" y="338"/>
                </a:lnTo>
                <a:lnTo>
                  <a:pt x="407" y="338"/>
                </a:lnTo>
                <a:lnTo>
                  <a:pt x="407" y="338"/>
                </a:lnTo>
                <a:lnTo>
                  <a:pt x="407" y="338"/>
                </a:lnTo>
                <a:lnTo>
                  <a:pt x="407" y="337"/>
                </a:lnTo>
                <a:lnTo>
                  <a:pt x="408" y="337"/>
                </a:lnTo>
                <a:lnTo>
                  <a:pt x="408" y="337"/>
                </a:lnTo>
                <a:lnTo>
                  <a:pt x="409" y="337"/>
                </a:lnTo>
                <a:lnTo>
                  <a:pt x="409" y="338"/>
                </a:lnTo>
                <a:lnTo>
                  <a:pt x="409" y="338"/>
                </a:lnTo>
                <a:lnTo>
                  <a:pt x="409" y="338"/>
                </a:lnTo>
                <a:lnTo>
                  <a:pt x="409" y="338"/>
                </a:lnTo>
                <a:lnTo>
                  <a:pt x="409" y="338"/>
                </a:lnTo>
                <a:lnTo>
                  <a:pt x="409" y="339"/>
                </a:lnTo>
                <a:lnTo>
                  <a:pt x="408" y="339"/>
                </a:lnTo>
                <a:lnTo>
                  <a:pt x="408" y="339"/>
                </a:lnTo>
                <a:lnTo>
                  <a:pt x="408" y="340"/>
                </a:lnTo>
                <a:lnTo>
                  <a:pt x="408" y="340"/>
                </a:lnTo>
                <a:lnTo>
                  <a:pt x="408" y="340"/>
                </a:lnTo>
                <a:lnTo>
                  <a:pt x="407" y="340"/>
                </a:lnTo>
                <a:lnTo>
                  <a:pt x="407" y="341"/>
                </a:lnTo>
                <a:lnTo>
                  <a:pt x="407" y="341"/>
                </a:lnTo>
                <a:lnTo>
                  <a:pt x="407" y="342"/>
                </a:lnTo>
                <a:lnTo>
                  <a:pt x="408" y="342"/>
                </a:lnTo>
                <a:lnTo>
                  <a:pt x="408" y="342"/>
                </a:lnTo>
                <a:lnTo>
                  <a:pt x="408" y="342"/>
                </a:lnTo>
                <a:lnTo>
                  <a:pt x="409" y="342"/>
                </a:lnTo>
                <a:lnTo>
                  <a:pt x="409" y="342"/>
                </a:lnTo>
                <a:lnTo>
                  <a:pt x="409" y="342"/>
                </a:lnTo>
                <a:lnTo>
                  <a:pt x="409" y="343"/>
                </a:lnTo>
                <a:lnTo>
                  <a:pt x="410" y="343"/>
                </a:lnTo>
                <a:lnTo>
                  <a:pt x="410" y="343"/>
                </a:lnTo>
                <a:lnTo>
                  <a:pt x="411" y="343"/>
                </a:lnTo>
                <a:lnTo>
                  <a:pt x="411" y="343"/>
                </a:lnTo>
                <a:lnTo>
                  <a:pt x="412" y="343"/>
                </a:lnTo>
                <a:lnTo>
                  <a:pt x="412" y="343"/>
                </a:lnTo>
                <a:lnTo>
                  <a:pt x="413" y="343"/>
                </a:lnTo>
                <a:lnTo>
                  <a:pt x="413" y="342"/>
                </a:lnTo>
                <a:lnTo>
                  <a:pt x="413" y="342"/>
                </a:lnTo>
                <a:lnTo>
                  <a:pt x="413" y="342"/>
                </a:lnTo>
                <a:lnTo>
                  <a:pt x="414" y="342"/>
                </a:lnTo>
                <a:lnTo>
                  <a:pt x="414" y="342"/>
                </a:lnTo>
                <a:lnTo>
                  <a:pt x="414" y="342"/>
                </a:lnTo>
                <a:lnTo>
                  <a:pt x="415" y="342"/>
                </a:lnTo>
                <a:lnTo>
                  <a:pt x="415" y="342"/>
                </a:lnTo>
                <a:lnTo>
                  <a:pt x="415" y="342"/>
                </a:lnTo>
                <a:lnTo>
                  <a:pt x="416" y="342"/>
                </a:lnTo>
                <a:lnTo>
                  <a:pt x="416" y="343"/>
                </a:lnTo>
                <a:lnTo>
                  <a:pt x="416" y="343"/>
                </a:lnTo>
                <a:lnTo>
                  <a:pt x="416" y="343"/>
                </a:lnTo>
                <a:lnTo>
                  <a:pt x="417" y="343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8" y="344"/>
                </a:lnTo>
                <a:lnTo>
                  <a:pt x="418" y="345"/>
                </a:lnTo>
                <a:lnTo>
                  <a:pt x="418" y="345"/>
                </a:lnTo>
                <a:lnTo>
                  <a:pt x="418" y="345"/>
                </a:lnTo>
                <a:lnTo>
                  <a:pt x="418" y="345"/>
                </a:lnTo>
                <a:lnTo>
                  <a:pt x="418" y="346"/>
                </a:lnTo>
                <a:lnTo>
                  <a:pt x="419" y="346"/>
                </a:lnTo>
                <a:lnTo>
                  <a:pt x="419" y="346"/>
                </a:lnTo>
                <a:lnTo>
                  <a:pt x="419" y="346"/>
                </a:lnTo>
                <a:lnTo>
                  <a:pt x="419" y="347"/>
                </a:lnTo>
                <a:lnTo>
                  <a:pt x="420" y="347"/>
                </a:lnTo>
                <a:lnTo>
                  <a:pt x="420" y="347"/>
                </a:lnTo>
                <a:lnTo>
                  <a:pt x="420" y="347"/>
                </a:lnTo>
                <a:lnTo>
                  <a:pt x="421" y="347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3" y="348"/>
                </a:lnTo>
                <a:lnTo>
                  <a:pt x="423" y="348"/>
                </a:lnTo>
                <a:lnTo>
                  <a:pt x="424" y="348"/>
                </a:lnTo>
                <a:lnTo>
                  <a:pt x="424" y="349"/>
                </a:lnTo>
                <a:lnTo>
                  <a:pt x="424" y="349"/>
                </a:lnTo>
                <a:lnTo>
                  <a:pt x="425" y="349"/>
                </a:lnTo>
                <a:lnTo>
                  <a:pt x="425" y="349"/>
                </a:lnTo>
                <a:lnTo>
                  <a:pt x="425" y="349"/>
                </a:lnTo>
                <a:lnTo>
                  <a:pt x="425" y="349"/>
                </a:lnTo>
                <a:lnTo>
                  <a:pt x="426" y="349"/>
                </a:lnTo>
                <a:lnTo>
                  <a:pt x="426" y="350"/>
                </a:lnTo>
                <a:lnTo>
                  <a:pt x="426" y="350"/>
                </a:lnTo>
                <a:lnTo>
                  <a:pt x="426" y="350"/>
                </a:lnTo>
                <a:lnTo>
                  <a:pt x="426" y="351"/>
                </a:lnTo>
                <a:lnTo>
                  <a:pt x="426" y="351"/>
                </a:lnTo>
                <a:lnTo>
                  <a:pt x="426" y="352"/>
                </a:lnTo>
                <a:lnTo>
                  <a:pt x="427" y="352"/>
                </a:lnTo>
                <a:lnTo>
                  <a:pt x="427" y="352"/>
                </a:lnTo>
                <a:lnTo>
                  <a:pt x="427" y="352"/>
                </a:lnTo>
                <a:lnTo>
                  <a:pt x="427" y="353"/>
                </a:lnTo>
                <a:lnTo>
                  <a:pt x="426" y="353"/>
                </a:lnTo>
                <a:lnTo>
                  <a:pt x="426" y="353"/>
                </a:lnTo>
                <a:lnTo>
                  <a:pt x="426" y="354"/>
                </a:lnTo>
                <a:lnTo>
                  <a:pt x="426" y="354"/>
                </a:lnTo>
                <a:lnTo>
                  <a:pt x="426" y="355"/>
                </a:lnTo>
                <a:lnTo>
                  <a:pt x="426" y="355"/>
                </a:lnTo>
                <a:lnTo>
                  <a:pt x="426" y="356"/>
                </a:lnTo>
                <a:lnTo>
                  <a:pt x="426" y="356"/>
                </a:lnTo>
                <a:lnTo>
                  <a:pt x="426" y="356"/>
                </a:lnTo>
                <a:lnTo>
                  <a:pt x="426" y="357"/>
                </a:lnTo>
                <a:lnTo>
                  <a:pt x="426" y="357"/>
                </a:lnTo>
                <a:lnTo>
                  <a:pt x="425" y="357"/>
                </a:lnTo>
                <a:lnTo>
                  <a:pt x="425" y="358"/>
                </a:lnTo>
                <a:lnTo>
                  <a:pt x="425" y="358"/>
                </a:lnTo>
                <a:lnTo>
                  <a:pt x="425" y="359"/>
                </a:lnTo>
                <a:lnTo>
                  <a:pt x="426" y="359"/>
                </a:lnTo>
                <a:lnTo>
                  <a:pt x="426" y="359"/>
                </a:lnTo>
                <a:lnTo>
                  <a:pt x="426" y="359"/>
                </a:lnTo>
                <a:lnTo>
                  <a:pt x="427" y="359"/>
                </a:lnTo>
                <a:lnTo>
                  <a:pt x="427" y="360"/>
                </a:lnTo>
                <a:lnTo>
                  <a:pt x="427" y="360"/>
                </a:lnTo>
                <a:lnTo>
                  <a:pt x="428" y="360"/>
                </a:lnTo>
                <a:lnTo>
                  <a:pt x="428" y="360"/>
                </a:lnTo>
                <a:lnTo>
                  <a:pt x="428" y="360"/>
                </a:lnTo>
                <a:lnTo>
                  <a:pt x="429" y="360"/>
                </a:lnTo>
                <a:lnTo>
                  <a:pt x="429" y="360"/>
                </a:lnTo>
                <a:lnTo>
                  <a:pt x="429" y="360"/>
                </a:lnTo>
                <a:lnTo>
                  <a:pt x="429" y="360"/>
                </a:lnTo>
                <a:lnTo>
                  <a:pt x="429" y="360"/>
                </a:lnTo>
                <a:lnTo>
                  <a:pt x="430" y="360"/>
                </a:lnTo>
                <a:lnTo>
                  <a:pt x="430" y="360"/>
                </a:lnTo>
                <a:lnTo>
                  <a:pt x="431" y="360"/>
                </a:lnTo>
                <a:lnTo>
                  <a:pt x="431" y="360"/>
                </a:lnTo>
                <a:lnTo>
                  <a:pt x="432" y="360"/>
                </a:lnTo>
                <a:lnTo>
                  <a:pt x="432" y="360"/>
                </a:lnTo>
                <a:lnTo>
                  <a:pt x="433" y="360"/>
                </a:lnTo>
                <a:lnTo>
                  <a:pt x="433" y="361"/>
                </a:lnTo>
                <a:lnTo>
                  <a:pt x="433" y="361"/>
                </a:lnTo>
                <a:lnTo>
                  <a:pt x="434" y="361"/>
                </a:lnTo>
                <a:lnTo>
                  <a:pt x="434" y="361"/>
                </a:lnTo>
                <a:lnTo>
                  <a:pt x="434" y="361"/>
                </a:lnTo>
                <a:lnTo>
                  <a:pt x="434" y="361"/>
                </a:lnTo>
                <a:lnTo>
                  <a:pt x="434" y="361"/>
                </a:lnTo>
                <a:lnTo>
                  <a:pt x="435" y="361"/>
                </a:lnTo>
                <a:lnTo>
                  <a:pt x="435" y="361"/>
                </a:lnTo>
                <a:lnTo>
                  <a:pt x="436" y="361"/>
                </a:lnTo>
                <a:lnTo>
                  <a:pt x="436" y="362"/>
                </a:lnTo>
                <a:lnTo>
                  <a:pt x="436" y="362"/>
                </a:lnTo>
                <a:lnTo>
                  <a:pt x="437" y="362"/>
                </a:lnTo>
                <a:lnTo>
                  <a:pt x="437" y="362"/>
                </a:lnTo>
                <a:lnTo>
                  <a:pt x="437" y="362"/>
                </a:lnTo>
                <a:lnTo>
                  <a:pt x="437" y="362"/>
                </a:lnTo>
                <a:lnTo>
                  <a:pt x="438" y="362"/>
                </a:lnTo>
                <a:lnTo>
                  <a:pt x="438" y="362"/>
                </a:lnTo>
                <a:lnTo>
                  <a:pt x="438" y="362"/>
                </a:lnTo>
                <a:lnTo>
                  <a:pt x="438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0"/>
                </a:lnTo>
                <a:lnTo>
                  <a:pt x="439" y="360"/>
                </a:lnTo>
                <a:lnTo>
                  <a:pt x="439" y="360"/>
                </a:lnTo>
                <a:lnTo>
                  <a:pt x="439" y="360"/>
                </a:lnTo>
                <a:lnTo>
                  <a:pt x="439" y="359"/>
                </a:lnTo>
                <a:lnTo>
                  <a:pt x="439" y="359"/>
                </a:lnTo>
                <a:lnTo>
                  <a:pt x="439" y="359"/>
                </a:lnTo>
                <a:lnTo>
                  <a:pt x="439" y="358"/>
                </a:lnTo>
                <a:lnTo>
                  <a:pt x="439" y="358"/>
                </a:lnTo>
                <a:lnTo>
                  <a:pt x="439" y="357"/>
                </a:lnTo>
                <a:lnTo>
                  <a:pt x="439" y="357"/>
                </a:lnTo>
                <a:lnTo>
                  <a:pt x="439" y="356"/>
                </a:lnTo>
                <a:lnTo>
                  <a:pt x="439" y="356"/>
                </a:lnTo>
                <a:lnTo>
                  <a:pt x="440" y="356"/>
                </a:lnTo>
                <a:lnTo>
                  <a:pt x="440" y="357"/>
                </a:lnTo>
                <a:lnTo>
                  <a:pt x="440" y="357"/>
                </a:lnTo>
                <a:lnTo>
                  <a:pt x="441" y="357"/>
                </a:lnTo>
                <a:lnTo>
                  <a:pt x="441" y="357"/>
                </a:lnTo>
                <a:lnTo>
                  <a:pt x="441" y="357"/>
                </a:lnTo>
                <a:lnTo>
                  <a:pt x="442" y="357"/>
                </a:lnTo>
                <a:lnTo>
                  <a:pt x="442" y="358"/>
                </a:lnTo>
                <a:lnTo>
                  <a:pt x="442" y="358"/>
                </a:lnTo>
                <a:lnTo>
                  <a:pt x="442" y="358"/>
                </a:lnTo>
                <a:lnTo>
                  <a:pt x="443" y="358"/>
                </a:lnTo>
                <a:lnTo>
                  <a:pt x="443" y="358"/>
                </a:lnTo>
                <a:lnTo>
                  <a:pt x="443" y="358"/>
                </a:lnTo>
                <a:lnTo>
                  <a:pt x="443" y="359"/>
                </a:lnTo>
                <a:lnTo>
                  <a:pt x="444" y="359"/>
                </a:lnTo>
                <a:lnTo>
                  <a:pt x="444" y="359"/>
                </a:lnTo>
                <a:lnTo>
                  <a:pt x="444" y="360"/>
                </a:lnTo>
                <a:lnTo>
                  <a:pt x="444" y="360"/>
                </a:lnTo>
                <a:lnTo>
                  <a:pt x="445" y="360"/>
                </a:lnTo>
                <a:lnTo>
                  <a:pt x="445" y="360"/>
                </a:lnTo>
                <a:lnTo>
                  <a:pt x="446" y="360"/>
                </a:lnTo>
                <a:lnTo>
                  <a:pt x="446" y="360"/>
                </a:lnTo>
                <a:lnTo>
                  <a:pt x="446" y="359"/>
                </a:lnTo>
                <a:lnTo>
                  <a:pt x="446" y="359"/>
                </a:lnTo>
                <a:lnTo>
                  <a:pt x="447" y="359"/>
                </a:lnTo>
                <a:lnTo>
                  <a:pt x="447" y="359"/>
                </a:lnTo>
                <a:lnTo>
                  <a:pt x="447" y="359"/>
                </a:lnTo>
                <a:lnTo>
                  <a:pt x="448" y="359"/>
                </a:lnTo>
                <a:lnTo>
                  <a:pt x="448" y="359"/>
                </a:lnTo>
                <a:lnTo>
                  <a:pt x="448" y="358"/>
                </a:lnTo>
                <a:lnTo>
                  <a:pt x="449" y="358"/>
                </a:lnTo>
                <a:lnTo>
                  <a:pt x="449" y="358"/>
                </a:lnTo>
                <a:lnTo>
                  <a:pt x="449" y="358"/>
                </a:lnTo>
                <a:lnTo>
                  <a:pt x="449" y="357"/>
                </a:lnTo>
                <a:lnTo>
                  <a:pt x="450" y="357"/>
                </a:lnTo>
                <a:lnTo>
                  <a:pt x="450" y="357"/>
                </a:lnTo>
                <a:lnTo>
                  <a:pt x="450" y="357"/>
                </a:lnTo>
                <a:lnTo>
                  <a:pt x="450" y="356"/>
                </a:lnTo>
                <a:lnTo>
                  <a:pt x="450" y="356"/>
                </a:lnTo>
                <a:lnTo>
                  <a:pt x="450" y="356"/>
                </a:lnTo>
                <a:lnTo>
                  <a:pt x="450" y="356"/>
                </a:lnTo>
                <a:lnTo>
                  <a:pt x="450" y="355"/>
                </a:lnTo>
                <a:lnTo>
                  <a:pt x="451" y="355"/>
                </a:lnTo>
                <a:lnTo>
                  <a:pt x="451" y="355"/>
                </a:lnTo>
                <a:lnTo>
                  <a:pt x="451" y="355"/>
                </a:lnTo>
                <a:lnTo>
                  <a:pt x="451" y="354"/>
                </a:lnTo>
                <a:lnTo>
                  <a:pt x="452" y="354"/>
                </a:lnTo>
                <a:lnTo>
                  <a:pt x="452" y="354"/>
                </a:lnTo>
                <a:lnTo>
                  <a:pt x="452" y="355"/>
                </a:lnTo>
                <a:lnTo>
                  <a:pt x="453" y="355"/>
                </a:lnTo>
                <a:lnTo>
                  <a:pt x="453" y="355"/>
                </a:lnTo>
                <a:lnTo>
                  <a:pt x="453" y="355"/>
                </a:lnTo>
                <a:lnTo>
                  <a:pt x="453" y="356"/>
                </a:lnTo>
                <a:lnTo>
                  <a:pt x="454" y="356"/>
                </a:lnTo>
                <a:lnTo>
                  <a:pt x="454" y="356"/>
                </a:lnTo>
                <a:lnTo>
                  <a:pt x="454" y="356"/>
                </a:lnTo>
                <a:lnTo>
                  <a:pt x="454" y="356"/>
                </a:lnTo>
                <a:lnTo>
                  <a:pt x="455" y="356"/>
                </a:lnTo>
                <a:lnTo>
                  <a:pt x="455" y="356"/>
                </a:lnTo>
                <a:lnTo>
                  <a:pt x="455" y="356"/>
                </a:lnTo>
                <a:lnTo>
                  <a:pt x="456" y="356"/>
                </a:lnTo>
                <a:lnTo>
                  <a:pt x="456" y="356"/>
                </a:lnTo>
                <a:lnTo>
                  <a:pt x="456" y="357"/>
                </a:lnTo>
                <a:lnTo>
                  <a:pt x="456" y="357"/>
                </a:lnTo>
                <a:lnTo>
                  <a:pt x="456" y="358"/>
                </a:lnTo>
                <a:lnTo>
                  <a:pt x="457" y="358"/>
                </a:lnTo>
                <a:lnTo>
                  <a:pt x="457" y="358"/>
                </a:lnTo>
                <a:lnTo>
                  <a:pt x="457" y="359"/>
                </a:lnTo>
                <a:lnTo>
                  <a:pt x="456" y="359"/>
                </a:lnTo>
                <a:lnTo>
                  <a:pt x="456" y="359"/>
                </a:lnTo>
                <a:lnTo>
                  <a:pt x="456" y="360"/>
                </a:lnTo>
                <a:lnTo>
                  <a:pt x="456" y="360"/>
                </a:lnTo>
                <a:lnTo>
                  <a:pt x="456" y="360"/>
                </a:lnTo>
                <a:lnTo>
                  <a:pt x="456" y="361"/>
                </a:lnTo>
                <a:lnTo>
                  <a:pt x="456" y="361"/>
                </a:lnTo>
                <a:lnTo>
                  <a:pt x="456" y="361"/>
                </a:lnTo>
                <a:lnTo>
                  <a:pt x="456" y="362"/>
                </a:lnTo>
                <a:lnTo>
                  <a:pt x="456" y="362"/>
                </a:lnTo>
                <a:lnTo>
                  <a:pt x="457" y="362"/>
                </a:lnTo>
                <a:lnTo>
                  <a:pt x="457" y="363"/>
                </a:lnTo>
                <a:lnTo>
                  <a:pt x="457" y="363"/>
                </a:lnTo>
                <a:lnTo>
                  <a:pt x="457" y="363"/>
                </a:lnTo>
                <a:lnTo>
                  <a:pt x="458" y="363"/>
                </a:lnTo>
                <a:lnTo>
                  <a:pt x="458" y="363"/>
                </a:lnTo>
                <a:lnTo>
                  <a:pt x="458" y="363"/>
                </a:lnTo>
                <a:lnTo>
                  <a:pt x="459" y="363"/>
                </a:lnTo>
                <a:lnTo>
                  <a:pt x="459" y="363"/>
                </a:lnTo>
                <a:lnTo>
                  <a:pt x="460" y="363"/>
                </a:lnTo>
                <a:lnTo>
                  <a:pt x="460" y="364"/>
                </a:lnTo>
                <a:lnTo>
                  <a:pt x="460" y="364"/>
                </a:lnTo>
                <a:lnTo>
                  <a:pt x="461" y="364"/>
                </a:lnTo>
                <a:lnTo>
                  <a:pt x="461" y="364"/>
                </a:lnTo>
                <a:lnTo>
                  <a:pt x="461" y="364"/>
                </a:lnTo>
                <a:lnTo>
                  <a:pt x="461" y="364"/>
                </a:lnTo>
                <a:lnTo>
                  <a:pt x="462" y="364"/>
                </a:lnTo>
                <a:lnTo>
                  <a:pt x="462" y="365"/>
                </a:lnTo>
                <a:lnTo>
                  <a:pt x="462" y="365"/>
                </a:lnTo>
                <a:lnTo>
                  <a:pt x="462" y="365"/>
                </a:lnTo>
                <a:lnTo>
                  <a:pt x="463" y="365"/>
                </a:lnTo>
                <a:lnTo>
                  <a:pt x="463" y="365"/>
                </a:lnTo>
                <a:lnTo>
                  <a:pt x="463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7"/>
                </a:lnTo>
                <a:lnTo>
                  <a:pt x="463" y="367"/>
                </a:lnTo>
                <a:lnTo>
                  <a:pt x="464" y="367"/>
                </a:lnTo>
                <a:lnTo>
                  <a:pt x="464" y="368"/>
                </a:lnTo>
                <a:lnTo>
                  <a:pt x="464" y="368"/>
                </a:lnTo>
                <a:lnTo>
                  <a:pt x="464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6"/>
                </a:lnTo>
                <a:lnTo>
                  <a:pt x="465" y="366"/>
                </a:lnTo>
                <a:lnTo>
                  <a:pt x="465" y="365"/>
                </a:lnTo>
                <a:lnTo>
                  <a:pt x="465" y="365"/>
                </a:lnTo>
                <a:lnTo>
                  <a:pt x="465" y="365"/>
                </a:lnTo>
                <a:lnTo>
                  <a:pt x="465" y="365"/>
                </a:lnTo>
                <a:lnTo>
                  <a:pt x="465" y="364"/>
                </a:lnTo>
                <a:lnTo>
                  <a:pt x="466" y="364"/>
                </a:lnTo>
                <a:lnTo>
                  <a:pt x="466" y="364"/>
                </a:lnTo>
                <a:lnTo>
                  <a:pt x="466" y="364"/>
                </a:lnTo>
                <a:lnTo>
                  <a:pt x="467" y="364"/>
                </a:lnTo>
                <a:lnTo>
                  <a:pt x="467" y="364"/>
                </a:lnTo>
                <a:lnTo>
                  <a:pt x="467" y="364"/>
                </a:lnTo>
                <a:lnTo>
                  <a:pt x="468" y="364"/>
                </a:lnTo>
                <a:lnTo>
                  <a:pt x="468" y="364"/>
                </a:lnTo>
                <a:lnTo>
                  <a:pt x="469" y="364"/>
                </a:lnTo>
                <a:lnTo>
                  <a:pt x="469" y="364"/>
                </a:lnTo>
                <a:lnTo>
                  <a:pt x="469" y="364"/>
                </a:lnTo>
                <a:lnTo>
                  <a:pt x="470" y="364"/>
                </a:lnTo>
                <a:lnTo>
                  <a:pt x="470" y="364"/>
                </a:lnTo>
                <a:lnTo>
                  <a:pt x="471" y="365"/>
                </a:lnTo>
                <a:lnTo>
                  <a:pt x="471" y="365"/>
                </a:lnTo>
                <a:lnTo>
                  <a:pt x="471" y="365"/>
                </a:lnTo>
                <a:lnTo>
                  <a:pt x="471" y="365"/>
                </a:lnTo>
                <a:lnTo>
                  <a:pt x="471" y="365"/>
                </a:lnTo>
                <a:lnTo>
                  <a:pt x="472" y="365"/>
                </a:lnTo>
                <a:lnTo>
                  <a:pt x="472" y="366"/>
                </a:lnTo>
                <a:lnTo>
                  <a:pt x="472" y="366"/>
                </a:lnTo>
                <a:lnTo>
                  <a:pt x="472" y="366"/>
                </a:lnTo>
                <a:lnTo>
                  <a:pt x="473" y="366"/>
                </a:lnTo>
                <a:lnTo>
                  <a:pt x="473" y="366"/>
                </a:lnTo>
                <a:lnTo>
                  <a:pt x="473" y="367"/>
                </a:lnTo>
                <a:lnTo>
                  <a:pt x="474" y="367"/>
                </a:lnTo>
                <a:lnTo>
                  <a:pt x="474" y="367"/>
                </a:lnTo>
                <a:lnTo>
                  <a:pt x="475" y="367"/>
                </a:lnTo>
                <a:lnTo>
                  <a:pt x="475" y="367"/>
                </a:lnTo>
                <a:lnTo>
                  <a:pt x="475" y="367"/>
                </a:lnTo>
                <a:lnTo>
                  <a:pt x="476" y="367"/>
                </a:lnTo>
                <a:lnTo>
                  <a:pt x="476" y="367"/>
                </a:lnTo>
                <a:lnTo>
                  <a:pt x="477" y="367"/>
                </a:lnTo>
                <a:lnTo>
                  <a:pt x="478" y="367"/>
                </a:lnTo>
                <a:lnTo>
                  <a:pt x="478" y="367"/>
                </a:lnTo>
                <a:lnTo>
                  <a:pt x="479" y="367"/>
                </a:lnTo>
                <a:lnTo>
                  <a:pt x="479" y="367"/>
                </a:lnTo>
                <a:lnTo>
                  <a:pt x="480" y="367"/>
                </a:lnTo>
                <a:lnTo>
                  <a:pt x="480" y="367"/>
                </a:lnTo>
                <a:lnTo>
                  <a:pt x="481" y="367"/>
                </a:lnTo>
                <a:lnTo>
                  <a:pt x="481" y="367"/>
                </a:lnTo>
                <a:lnTo>
                  <a:pt x="481" y="367"/>
                </a:lnTo>
                <a:lnTo>
                  <a:pt x="482" y="367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9"/>
                </a:lnTo>
                <a:lnTo>
                  <a:pt x="482" y="369"/>
                </a:lnTo>
                <a:lnTo>
                  <a:pt x="482" y="369"/>
                </a:lnTo>
                <a:lnTo>
                  <a:pt x="482" y="369"/>
                </a:lnTo>
                <a:lnTo>
                  <a:pt x="483" y="369"/>
                </a:lnTo>
                <a:lnTo>
                  <a:pt x="483" y="369"/>
                </a:lnTo>
                <a:lnTo>
                  <a:pt x="483" y="369"/>
                </a:lnTo>
                <a:lnTo>
                  <a:pt x="483" y="369"/>
                </a:lnTo>
                <a:lnTo>
                  <a:pt x="483" y="369"/>
                </a:lnTo>
                <a:lnTo>
                  <a:pt x="484" y="369"/>
                </a:lnTo>
                <a:lnTo>
                  <a:pt x="484" y="368"/>
                </a:lnTo>
                <a:lnTo>
                  <a:pt x="484" y="368"/>
                </a:lnTo>
                <a:lnTo>
                  <a:pt x="485" y="368"/>
                </a:lnTo>
                <a:lnTo>
                  <a:pt x="485" y="368"/>
                </a:lnTo>
                <a:lnTo>
                  <a:pt x="485" y="368"/>
                </a:lnTo>
                <a:lnTo>
                  <a:pt x="485" y="367"/>
                </a:lnTo>
                <a:lnTo>
                  <a:pt x="486" y="367"/>
                </a:lnTo>
                <a:lnTo>
                  <a:pt x="486" y="367"/>
                </a:lnTo>
                <a:lnTo>
                  <a:pt x="486" y="366"/>
                </a:lnTo>
                <a:lnTo>
                  <a:pt x="486" y="366"/>
                </a:lnTo>
                <a:lnTo>
                  <a:pt x="486" y="366"/>
                </a:lnTo>
                <a:lnTo>
                  <a:pt x="486" y="365"/>
                </a:lnTo>
                <a:lnTo>
                  <a:pt x="486" y="365"/>
                </a:lnTo>
                <a:lnTo>
                  <a:pt x="486" y="365"/>
                </a:lnTo>
                <a:lnTo>
                  <a:pt x="486" y="364"/>
                </a:lnTo>
                <a:lnTo>
                  <a:pt x="486" y="364"/>
                </a:lnTo>
                <a:lnTo>
                  <a:pt x="486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2"/>
                </a:lnTo>
                <a:lnTo>
                  <a:pt x="485" y="362"/>
                </a:lnTo>
                <a:lnTo>
                  <a:pt x="485" y="362"/>
                </a:lnTo>
                <a:lnTo>
                  <a:pt x="485" y="361"/>
                </a:lnTo>
                <a:lnTo>
                  <a:pt x="485" y="361"/>
                </a:lnTo>
                <a:lnTo>
                  <a:pt x="485" y="361"/>
                </a:lnTo>
                <a:lnTo>
                  <a:pt x="485" y="360"/>
                </a:lnTo>
                <a:lnTo>
                  <a:pt x="485" y="360"/>
                </a:lnTo>
                <a:lnTo>
                  <a:pt x="486" y="360"/>
                </a:lnTo>
                <a:lnTo>
                  <a:pt x="486" y="360"/>
                </a:lnTo>
                <a:lnTo>
                  <a:pt x="487" y="360"/>
                </a:lnTo>
                <a:lnTo>
                  <a:pt x="487" y="360"/>
                </a:lnTo>
                <a:lnTo>
                  <a:pt x="488" y="360"/>
                </a:lnTo>
                <a:lnTo>
                  <a:pt x="488" y="360"/>
                </a:lnTo>
                <a:lnTo>
                  <a:pt x="488" y="360"/>
                </a:lnTo>
                <a:lnTo>
                  <a:pt x="488" y="360"/>
                </a:lnTo>
                <a:lnTo>
                  <a:pt x="489" y="360"/>
                </a:lnTo>
                <a:lnTo>
                  <a:pt x="489" y="360"/>
                </a:lnTo>
                <a:lnTo>
                  <a:pt x="490" y="360"/>
                </a:lnTo>
                <a:lnTo>
                  <a:pt x="490" y="360"/>
                </a:lnTo>
                <a:lnTo>
                  <a:pt x="490" y="360"/>
                </a:lnTo>
                <a:lnTo>
                  <a:pt x="491" y="360"/>
                </a:lnTo>
                <a:lnTo>
                  <a:pt x="491" y="361"/>
                </a:lnTo>
                <a:lnTo>
                  <a:pt x="491" y="361"/>
                </a:lnTo>
                <a:lnTo>
                  <a:pt x="492" y="361"/>
                </a:lnTo>
                <a:lnTo>
                  <a:pt x="492" y="361"/>
                </a:lnTo>
                <a:lnTo>
                  <a:pt x="492" y="361"/>
                </a:lnTo>
                <a:lnTo>
                  <a:pt x="492" y="361"/>
                </a:lnTo>
                <a:lnTo>
                  <a:pt x="492" y="361"/>
                </a:lnTo>
                <a:lnTo>
                  <a:pt x="492" y="362"/>
                </a:lnTo>
                <a:lnTo>
                  <a:pt x="492" y="362"/>
                </a:lnTo>
                <a:lnTo>
                  <a:pt x="493" y="362"/>
                </a:lnTo>
                <a:lnTo>
                  <a:pt x="493" y="363"/>
                </a:lnTo>
                <a:lnTo>
                  <a:pt x="493" y="363"/>
                </a:lnTo>
                <a:lnTo>
                  <a:pt x="493" y="364"/>
                </a:lnTo>
                <a:lnTo>
                  <a:pt x="493" y="364"/>
                </a:lnTo>
                <a:lnTo>
                  <a:pt x="493" y="365"/>
                </a:lnTo>
                <a:lnTo>
                  <a:pt x="493" y="365"/>
                </a:lnTo>
                <a:lnTo>
                  <a:pt x="493" y="365"/>
                </a:lnTo>
                <a:lnTo>
                  <a:pt x="493" y="366"/>
                </a:lnTo>
                <a:lnTo>
                  <a:pt x="493" y="366"/>
                </a:lnTo>
                <a:lnTo>
                  <a:pt x="493" y="367"/>
                </a:lnTo>
                <a:lnTo>
                  <a:pt x="493" y="367"/>
                </a:lnTo>
                <a:lnTo>
                  <a:pt x="493" y="368"/>
                </a:lnTo>
                <a:lnTo>
                  <a:pt x="493" y="368"/>
                </a:lnTo>
                <a:lnTo>
                  <a:pt x="493" y="368"/>
                </a:lnTo>
                <a:lnTo>
                  <a:pt x="493" y="369"/>
                </a:lnTo>
                <a:lnTo>
                  <a:pt x="493" y="369"/>
                </a:lnTo>
                <a:lnTo>
                  <a:pt x="493" y="369"/>
                </a:lnTo>
                <a:lnTo>
                  <a:pt x="493" y="370"/>
                </a:lnTo>
                <a:lnTo>
                  <a:pt x="493" y="370"/>
                </a:lnTo>
                <a:lnTo>
                  <a:pt x="493" y="370"/>
                </a:lnTo>
                <a:lnTo>
                  <a:pt x="493" y="371"/>
                </a:lnTo>
                <a:lnTo>
                  <a:pt x="493" y="371"/>
                </a:lnTo>
                <a:lnTo>
                  <a:pt x="494" y="371"/>
                </a:lnTo>
                <a:lnTo>
                  <a:pt x="494" y="372"/>
                </a:lnTo>
                <a:lnTo>
                  <a:pt x="494" y="372"/>
                </a:lnTo>
                <a:lnTo>
                  <a:pt x="494" y="372"/>
                </a:lnTo>
                <a:lnTo>
                  <a:pt x="494" y="373"/>
                </a:lnTo>
                <a:lnTo>
                  <a:pt x="494" y="373"/>
                </a:lnTo>
                <a:lnTo>
                  <a:pt x="494" y="373"/>
                </a:lnTo>
                <a:lnTo>
                  <a:pt x="495" y="374"/>
                </a:lnTo>
                <a:lnTo>
                  <a:pt x="495" y="374"/>
                </a:lnTo>
                <a:lnTo>
                  <a:pt x="495" y="374"/>
                </a:lnTo>
                <a:lnTo>
                  <a:pt x="495" y="375"/>
                </a:lnTo>
                <a:lnTo>
                  <a:pt x="495" y="375"/>
                </a:lnTo>
                <a:lnTo>
                  <a:pt x="495" y="376"/>
                </a:lnTo>
                <a:lnTo>
                  <a:pt x="495" y="376"/>
                </a:lnTo>
                <a:lnTo>
                  <a:pt x="495" y="377"/>
                </a:lnTo>
                <a:lnTo>
                  <a:pt x="495" y="377"/>
                </a:lnTo>
                <a:lnTo>
                  <a:pt x="495" y="377"/>
                </a:lnTo>
                <a:lnTo>
                  <a:pt x="495" y="378"/>
                </a:lnTo>
                <a:lnTo>
                  <a:pt x="496" y="378"/>
                </a:lnTo>
                <a:lnTo>
                  <a:pt x="496" y="378"/>
                </a:lnTo>
                <a:lnTo>
                  <a:pt x="496" y="378"/>
                </a:lnTo>
                <a:lnTo>
                  <a:pt x="496" y="378"/>
                </a:lnTo>
                <a:lnTo>
                  <a:pt x="496" y="379"/>
                </a:lnTo>
                <a:lnTo>
                  <a:pt x="497" y="379"/>
                </a:lnTo>
                <a:lnTo>
                  <a:pt x="497" y="379"/>
                </a:lnTo>
                <a:lnTo>
                  <a:pt x="497" y="379"/>
                </a:lnTo>
                <a:lnTo>
                  <a:pt x="497" y="380"/>
                </a:lnTo>
                <a:lnTo>
                  <a:pt x="497" y="380"/>
                </a:lnTo>
                <a:lnTo>
                  <a:pt x="498" y="380"/>
                </a:lnTo>
                <a:lnTo>
                  <a:pt x="498" y="381"/>
                </a:lnTo>
                <a:lnTo>
                  <a:pt x="498" y="381"/>
                </a:lnTo>
                <a:lnTo>
                  <a:pt x="498" y="381"/>
                </a:lnTo>
                <a:lnTo>
                  <a:pt x="498" y="381"/>
                </a:lnTo>
                <a:lnTo>
                  <a:pt x="498" y="382"/>
                </a:lnTo>
                <a:lnTo>
                  <a:pt x="498" y="382"/>
                </a:lnTo>
                <a:lnTo>
                  <a:pt x="498" y="382"/>
                </a:lnTo>
                <a:lnTo>
                  <a:pt x="499" y="382"/>
                </a:lnTo>
                <a:lnTo>
                  <a:pt x="499" y="383"/>
                </a:lnTo>
                <a:lnTo>
                  <a:pt x="499" y="383"/>
                </a:lnTo>
                <a:lnTo>
                  <a:pt x="499" y="383"/>
                </a:lnTo>
                <a:lnTo>
                  <a:pt x="500" y="383"/>
                </a:lnTo>
                <a:lnTo>
                  <a:pt x="500" y="383"/>
                </a:lnTo>
                <a:lnTo>
                  <a:pt x="500" y="384"/>
                </a:lnTo>
                <a:lnTo>
                  <a:pt x="500" y="384"/>
                </a:lnTo>
                <a:lnTo>
                  <a:pt x="500" y="384"/>
                </a:lnTo>
                <a:lnTo>
                  <a:pt x="501" y="384"/>
                </a:lnTo>
                <a:lnTo>
                  <a:pt x="501" y="385"/>
                </a:lnTo>
                <a:lnTo>
                  <a:pt x="501" y="385"/>
                </a:lnTo>
                <a:lnTo>
                  <a:pt x="501" y="385"/>
                </a:lnTo>
                <a:lnTo>
                  <a:pt x="501" y="386"/>
                </a:lnTo>
                <a:lnTo>
                  <a:pt x="501" y="386"/>
                </a:lnTo>
                <a:lnTo>
                  <a:pt x="502" y="386"/>
                </a:lnTo>
                <a:lnTo>
                  <a:pt x="502" y="386"/>
                </a:lnTo>
                <a:lnTo>
                  <a:pt x="502" y="386"/>
                </a:lnTo>
                <a:lnTo>
                  <a:pt x="503" y="386"/>
                </a:lnTo>
                <a:lnTo>
                  <a:pt x="503" y="386"/>
                </a:lnTo>
                <a:lnTo>
                  <a:pt x="504" y="386"/>
                </a:lnTo>
                <a:lnTo>
                  <a:pt x="504" y="386"/>
                </a:lnTo>
                <a:lnTo>
                  <a:pt x="504" y="386"/>
                </a:lnTo>
                <a:lnTo>
                  <a:pt x="504" y="386"/>
                </a:lnTo>
                <a:lnTo>
                  <a:pt x="504" y="386"/>
                </a:lnTo>
                <a:lnTo>
                  <a:pt x="505" y="386"/>
                </a:lnTo>
                <a:lnTo>
                  <a:pt x="505" y="387"/>
                </a:lnTo>
                <a:lnTo>
                  <a:pt x="505" y="387"/>
                </a:lnTo>
                <a:lnTo>
                  <a:pt x="505" y="387"/>
                </a:lnTo>
                <a:lnTo>
                  <a:pt x="505" y="388"/>
                </a:lnTo>
                <a:lnTo>
                  <a:pt x="506" y="388"/>
                </a:lnTo>
                <a:lnTo>
                  <a:pt x="506" y="387"/>
                </a:lnTo>
                <a:lnTo>
                  <a:pt x="506" y="387"/>
                </a:lnTo>
                <a:lnTo>
                  <a:pt x="506" y="387"/>
                </a:lnTo>
                <a:lnTo>
                  <a:pt x="507" y="387"/>
                </a:lnTo>
                <a:lnTo>
                  <a:pt x="507" y="386"/>
                </a:lnTo>
                <a:lnTo>
                  <a:pt x="507" y="386"/>
                </a:lnTo>
                <a:lnTo>
                  <a:pt x="507" y="386"/>
                </a:lnTo>
                <a:lnTo>
                  <a:pt x="508" y="386"/>
                </a:lnTo>
                <a:lnTo>
                  <a:pt x="508" y="385"/>
                </a:lnTo>
                <a:lnTo>
                  <a:pt x="508" y="385"/>
                </a:lnTo>
                <a:lnTo>
                  <a:pt x="508" y="385"/>
                </a:lnTo>
                <a:lnTo>
                  <a:pt x="508" y="385"/>
                </a:lnTo>
                <a:lnTo>
                  <a:pt x="509" y="385"/>
                </a:lnTo>
                <a:lnTo>
                  <a:pt x="509" y="385"/>
                </a:lnTo>
                <a:lnTo>
                  <a:pt x="509" y="384"/>
                </a:lnTo>
                <a:lnTo>
                  <a:pt x="510" y="384"/>
                </a:lnTo>
                <a:lnTo>
                  <a:pt x="510" y="384"/>
                </a:lnTo>
                <a:lnTo>
                  <a:pt x="511" y="384"/>
                </a:lnTo>
                <a:lnTo>
                  <a:pt x="511" y="384"/>
                </a:lnTo>
                <a:lnTo>
                  <a:pt x="512" y="384"/>
                </a:lnTo>
                <a:lnTo>
                  <a:pt x="512" y="384"/>
                </a:lnTo>
                <a:lnTo>
                  <a:pt x="513" y="384"/>
                </a:lnTo>
                <a:lnTo>
                  <a:pt x="513" y="385"/>
                </a:lnTo>
                <a:lnTo>
                  <a:pt x="513" y="385"/>
                </a:lnTo>
                <a:lnTo>
                  <a:pt x="513" y="385"/>
                </a:lnTo>
                <a:lnTo>
                  <a:pt x="513" y="385"/>
                </a:lnTo>
                <a:lnTo>
                  <a:pt x="513" y="386"/>
                </a:lnTo>
                <a:lnTo>
                  <a:pt x="514" y="386"/>
                </a:lnTo>
                <a:lnTo>
                  <a:pt x="514" y="386"/>
                </a:lnTo>
                <a:lnTo>
                  <a:pt x="514" y="386"/>
                </a:lnTo>
                <a:lnTo>
                  <a:pt x="514" y="386"/>
                </a:lnTo>
                <a:lnTo>
                  <a:pt x="514" y="387"/>
                </a:lnTo>
                <a:lnTo>
                  <a:pt x="514" y="387"/>
                </a:lnTo>
                <a:lnTo>
                  <a:pt x="514" y="387"/>
                </a:lnTo>
                <a:lnTo>
                  <a:pt x="515" y="387"/>
                </a:lnTo>
                <a:lnTo>
                  <a:pt x="515" y="387"/>
                </a:lnTo>
                <a:lnTo>
                  <a:pt x="516" y="387"/>
                </a:lnTo>
                <a:lnTo>
                  <a:pt x="516" y="387"/>
                </a:lnTo>
                <a:lnTo>
                  <a:pt x="516" y="387"/>
                </a:lnTo>
                <a:lnTo>
                  <a:pt x="517" y="387"/>
                </a:lnTo>
                <a:lnTo>
                  <a:pt x="517" y="386"/>
                </a:lnTo>
                <a:lnTo>
                  <a:pt x="517" y="386"/>
                </a:lnTo>
                <a:lnTo>
                  <a:pt x="517" y="386"/>
                </a:lnTo>
                <a:lnTo>
                  <a:pt x="517" y="386"/>
                </a:lnTo>
                <a:lnTo>
                  <a:pt x="518" y="386"/>
                </a:lnTo>
                <a:lnTo>
                  <a:pt x="518" y="386"/>
                </a:lnTo>
                <a:lnTo>
                  <a:pt x="518" y="386"/>
                </a:lnTo>
                <a:lnTo>
                  <a:pt x="519" y="386"/>
                </a:lnTo>
                <a:lnTo>
                  <a:pt x="519" y="386"/>
                </a:lnTo>
                <a:lnTo>
                  <a:pt x="520" y="386"/>
                </a:lnTo>
                <a:lnTo>
                  <a:pt x="521" y="386"/>
                </a:lnTo>
                <a:lnTo>
                  <a:pt x="521" y="386"/>
                </a:lnTo>
                <a:lnTo>
                  <a:pt x="521" y="386"/>
                </a:lnTo>
                <a:lnTo>
                  <a:pt x="522" y="386"/>
                </a:lnTo>
                <a:lnTo>
                  <a:pt x="522" y="386"/>
                </a:lnTo>
                <a:lnTo>
                  <a:pt x="522" y="386"/>
                </a:lnTo>
                <a:lnTo>
                  <a:pt x="523" y="386"/>
                </a:lnTo>
                <a:lnTo>
                  <a:pt x="523" y="386"/>
                </a:lnTo>
                <a:lnTo>
                  <a:pt x="523" y="386"/>
                </a:lnTo>
                <a:lnTo>
                  <a:pt x="523" y="387"/>
                </a:lnTo>
                <a:lnTo>
                  <a:pt x="524" y="387"/>
                </a:lnTo>
                <a:lnTo>
                  <a:pt x="524" y="387"/>
                </a:lnTo>
                <a:lnTo>
                  <a:pt x="524" y="387"/>
                </a:lnTo>
                <a:lnTo>
                  <a:pt x="524" y="388"/>
                </a:lnTo>
                <a:lnTo>
                  <a:pt x="524" y="388"/>
                </a:lnTo>
                <a:lnTo>
                  <a:pt x="525" y="388"/>
                </a:lnTo>
                <a:lnTo>
                  <a:pt x="525" y="389"/>
                </a:lnTo>
                <a:lnTo>
                  <a:pt x="525" y="389"/>
                </a:lnTo>
                <a:lnTo>
                  <a:pt x="525" y="389"/>
                </a:lnTo>
                <a:lnTo>
                  <a:pt x="525" y="390"/>
                </a:lnTo>
                <a:lnTo>
                  <a:pt x="525" y="390"/>
                </a:lnTo>
                <a:lnTo>
                  <a:pt x="525" y="390"/>
                </a:lnTo>
                <a:lnTo>
                  <a:pt x="526" y="390"/>
                </a:lnTo>
                <a:lnTo>
                  <a:pt x="526" y="390"/>
                </a:lnTo>
                <a:lnTo>
                  <a:pt x="527" y="390"/>
                </a:lnTo>
                <a:lnTo>
                  <a:pt x="527" y="390"/>
                </a:lnTo>
                <a:lnTo>
                  <a:pt x="527" y="390"/>
                </a:lnTo>
                <a:lnTo>
                  <a:pt x="528" y="390"/>
                </a:lnTo>
                <a:lnTo>
                  <a:pt x="528" y="391"/>
                </a:lnTo>
                <a:lnTo>
                  <a:pt x="528" y="391"/>
                </a:lnTo>
                <a:lnTo>
                  <a:pt x="529" y="391"/>
                </a:lnTo>
                <a:lnTo>
                  <a:pt x="529" y="391"/>
                </a:lnTo>
                <a:lnTo>
                  <a:pt x="529" y="391"/>
                </a:lnTo>
                <a:lnTo>
                  <a:pt x="530" y="391"/>
                </a:lnTo>
                <a:lnTo>
                  <a:pt x="530" y="390"/>
                </a:lnTo>
                <a:lnTo>
                  <a:pt x="530" y="390"/>
                </a:lnTo>
                <a:lnTo>
                  <a:pt x="531" y="390"/>
                </a:lnTo>
                <a:lnTo>
                  <a:pt x="531" y="391"/>
                </a:lnTo>
                <a:lnTo>
                  <a:pt x="531" y="391"/>
                </a:lnTo>
                <a:lnTo>
                  <a:pt x="531" y="391"/>
                </a:lnTo>
                <a:lnTo>
                  <a:pt x="531" y="392"/>
                </a:lnTo>
                <a:lnTo>
                  <a:pt x="532" y="392"/>
                </a:lnTo>
                <a:lnTo>
                  <a:pt x="532" y="392"/>
                </a:lnTo>
                <a:lnTo>
                  <a:pt x="532" y="393"/>
                </a:lnTo>
                <a:lnTo>
                  <a:pt x="532" y="393"/>
                </a:lnTo>
                <a:lnTo>
                  <a:pt x="532" y="394"/>
                </a:lnTo>
                <a:lnTo>
                  <a:pt x="532" y="394"/>
                </a:lnTo>
                <a:lnTo>
                  <a:pt x="532" y="394"/>
                </a:lnTo>
                <a:lnTo>
                  <a:pt x="533" y="394"/>
                </a:lnTo>
                <a:lnTo>
                  <a:pt x="533" y="395"/>
                </a:lnTo>
                <a:lnTo>
                  <a:pt x="533" y="395"/>
                </a:lnTo>
                <a:lnTo>
                  <a:pt x="533" y="396"/>
                </a:lnTo>
                <a:lnTo>
                  <a:pt x="533" y="396"/>
                </a:lnTo>
                <a:lnTo>
                  <a:pt x="533" y="396"/>
                </a:lnTo>
                <a:lnTo>
                  <a:pt x="534" y="396"/>
                </a:lnTo>
                <a:lnTo>
                  <a:pt x="534" y="397"/>
                </a:lnTo>
                <a:lnTo>
                  <a:pt x="534" y="397"/>
                </a:lnTo>
                <a:lnTo>
                  <a:pt x="534" y="398"/>
                </a:lnTo>
                <a:lnTo>
                  <a:pt x="534" y="398"/>
                </a:lnTo>
                <a:lnTo>
                  <a:pt x="534" y="398"/>
                </a:lnTo>
                <a:lnTo>
                  <a:pt x="534" y="398"/>
                </a:lnTo>
                <a:lnTo>
                  <a:pt x="534" y="399"/>
                </a:lnTo>
                <a:lnTo>
                  <a:pt x="534" y="399"/>
                </a:lnTo>
                <a:lnTo>
                  <a:pt x="534" y="399"/>
                </a:lnTo>
                <a:lnTo>
                  <a:pt x="534" y="400"/>
                </a:lnTo>
                <a:lnTo>
                  <a:pt x="534" y="400"/>
                </a:lnTo>
                <a:lnTo>
                  <a:pt x="534" y="401"/>
                </a:lnTo>
                <a:lnTo>
                  <a:pt x="534" y="401"/>
                </a:lnTo>
                <a:lnTo>
                  <a:pt x="534" y="402"/>
                </a:lnTo>
                <a:lnTo>
                  <a:pt x="534" y="402"/>
                </a:lnTo>
                <a:lnTo>
                  <a:pt x="534" y="402"/>
                </a:lnTo>
                <a:lnTo>
                  <a:pt x="533" y="402"/>
                </a:lnTo>
                <a:lnTo>
                  <a:pt x="533" y="403"/>
                </a:lnTo>
                <a:lnTo>
                  <a:pt x="533" y="403"/>
                </a:lnTo>
                <a:lnTo>
                  <a:pt x="533" y="404"/>
                </a:lnTo>
                <a:lnTo>
                  <a:pt x="534" y="404"/>
                </a:lnTo>
                <a:lnTo>
                  <a:pt x="534" y="404"/>
                </a:lnTo>
                <a:lnTo>
                  <a:pt x="534" y="404"/>
                </a:lnTo>
                <a:lnTo>
                  <a:pt x="534" y="405"/>
                </a:lnTo>
                <a:lnTo>
                  <a:pt x="535" y="405"/>
                </a:lnTo>
                <a:lnTo>
                  <a:pt x="535" y="405"/>
                </a:lnTo>
                <a:lnTo>
                  <a:pt x="535" y="405"/>
                </a:lnTo>
                <a:lnTo>
                  <a:pt x="536" y="405"/>
                </a:lnTo>
                <a:lnTo>
                  <a:pt x="536" y="405"/>
                </a:lnTo>
                <a:lnTo>
                  <a:pt x="536" y="405"/>
                </a:lnTo>
                <a:lnTo>
                  <a:pt x="537" y="405"/>
                </a:lnTo>
                <a:lnTo>
                  <a:pt x="537" y="405"/>
                </a:lnTo>
                <a:lnTo>
                  <a:pt x="538" y="405"/>
                </a:lnTo>
                <a:lnTo>
                  <a:pt x="538" y="405"/>
                </a:lnTo>
                <a:lnTo>
                  <a:pt x="538" y="406"/>
                </a:lnTo>
                <a:lnTo>
                  <a:pt x="539" y="406"/>
                </a:lnTo>
                <a:lnTo>
                  <a:pt x="539" y="406"/>
                </a:lnTo>
                <a:lnTo>
                  <a:pt x="539" y="406"/>
                </a:lnTo>
                <a:lnTo>
                  <a:pt x="539" y="406"/>
                </a:lnTo>
                <a:lnTo>
                  <a:pt x="539" y="407"/>
                </a:lnTo>
                <a:lnTo>
                  <a:pt x="540" y="407"/>
                </a:lnTo>
                <a:lnTo>
                  <a:pt x="540" y="407"/>
                </a:lnTo>
                <a:lnTo>
                  <a:pt x="540" y="408"/>
                </a:lnTo>
                <a:lnTo>
                  <a:pt x="540" y="408"/>
                </a:lnTo>
                <a:lnTo>
                  <a:pt x="539" y="408"/>
                </a:lnTo>
                <a:lnTo>
                  <a:pt x="539" y="409"/>
                </a:lnTo>
                <a:lnTo>
                  <a:pt x="539" y="409"/>
                </a:lnTo>
                <a:lnTo>
                  <a:pt x="539" y="410"/>
                </a:lnTo>
                <a:lnTo>
                  <a:pt x="539" y="410"/>
                </a:lnTo>
                <a:lnTo>
                  <a:pt x="539" y="411"/>
                </a:lnTo>
                <a:lnTo>
                  <a:pt x="539" y="411"/>
                </a:lnTo>
                <a:lnTo>
                  <a:pt x="539" y="411"/>
                </a:lnTo>
                <a:lnTo>
                  <a:pt x="540" y="411"/>
                </a:lnTo>
                <a:lnTo>
                  <a:pt x="540" y="412"/>
                </a:lnTo>
                <a:lnTo>
                  <a:pt x="540" y="412"/>
                </a:lnTo>
                <a:lnTo>
                  <a:pt x="540" y="412"/>
                </a:lnTo>
                <a:lnTo>
                  <a:pt x="540" y="413"/>
                </a:lnTo>
                <a:lnTo>
                  <a:pt x="540" y="413"/>
                </a:lnTo>
                <a:lnTo>
                  <a:pt x="541" y="413"/>
                </a:lnTo>
                <a:lnTo>
                  <a:pt x="541" y="413"/>
                </a:lnTo>
                <a:lnTo>
                  <a:pt x="541" y="414"/>
                </a:lnTo>
                <a:lnTo>
                  <a:pt x="541" y="414"/>
                </a:lnTo>
                <a:lnTo>
                  <a:pt x="541" y="415"/>
                </a:lnTo>
                <a:lnTo>
                  <a:pt x="541" y="415"/>
                </a:lnTo>
                <a:lnTo>
                  <a:pt x="541" y="415"/>
                </a:lnTo>
                <a:lnTo>
                  <a:pt x="541" y="416"/>
                </a:lnTo>
                <a:lnTo>
                  <a:pt x="541" y="416"/>
                </a:lnTo>
                <a:lnTo>
                  <a:pt x="541" y="416"/>
                </a:lnTo>
                <a:lnTo>
                  <a:pt x="541" y="417"/>
                </a:lnTo>
                <a:lnTo>
                  <a:pt x="541" y="417"/>
                </a:lnTo>
                <a:lnTo>
                  <a:pt x="541" y="418"/>
                </a:lnTo>
                <a:lnTo>
                  <a:pt x="542" y="418"/>
                </a:lnTo>
                <a:lnTo>
                  <a:pt x="542" y="418"/>
                </a:lnTo>
                <a:lnTo>
                  <a:pt x="542" y="418"/>
                </a:lnTo>
                <a:lnTo>
                  <a:pt x="542" y="418"/>
                </a:lnTo>
                <a:lnTo>
                  <a:pt x="542" y="419"/>
                </a:lnTo>
                <a:lnTo>
                  <a:pt x="543" y="419"/>
                </a:lnTo>
                <a:lnTo>
                  <a:pt x="543" y="419"/>
                </a:lnTo>
                <a:lnTo>
                  <a:pt x="543" y="419"/>
                </a:lnTo>
                <a:lnTo>
                  <a:pt x="544" y="419"/>
                </a:lnTo>
                <a:lnTo>
                  <a:pt x="544" y="419"/>
                </a:lnTo>
                <a:lnTo>
                  <a:pt x="544" y="419"/>
                </a:lnTo>
                <a:lnTo>
                  <a:pt x="545" y="419"/>
                </a:lnTo>
                <a:lnTo>
                  <a:pt x="545" y="419"/>
                </a:lnTo>
                <a:lnTo>
                  <a:pt x="545" y="420"/>
                </a:lnTo>
                <a:lnTo>
                  <a:pt x="546" y="420"/>
                </a:lnTo>
                <a:lnTo>
                  <a:pt x="546" y="420"/>
                </a:lnTo>
                <a:lnTo>
                  <a:pt x="546" y="420"/>
                </a:lnTo>
                <a:lnTo>
                  <a:pt x="546" y="421"/>
                </a:lnTo>
                <a:lnTo>
                  <a:pt x="546" y="421"/>
                </a:lnTo>
                <a:lnTo>
                  <a:pt x="546" y="421"/>
                </a:lnTo>
                <a:lnTo>
                  <a:pt x="546" y="421"/>
                </a:lnTo>
                <a:lnTo>
                  <a:pt x="546" y="422"/>
                </a:lnTo>
                <a:lnTo>
                  <a:pt x="547" y="422"/>
                </a:lnTo>
                <a:lnTo>
                  <a:pt x="547" y="423"/>
                </a:lnTo>
                <a:lnTo>
                  <a:pt x="547" y="423"/>
                </a:lnTo>
                <a:lnTo>
                  <a:pt x="547" y="423"/>
                </a:lnTo>
                <a:lnTo>
                  <a:pt x="547" y="423"/>
                </a:lnTo>
                <a:lnTo>
                  <a:pt x="547" y="424"/>
                </a:lnTo>
                <a:lnTo>
                  <a:pt x="547" y="424"/>
                </a:lnTo>
                <a:lnTo>
                  <a:pt x="547" y="424"/>
                </a:lnTo>
                <a:lnTo>
                  <a:pt x="547" y="425"/>
                </a:lnTo>
                <a:lnTo>
                  <a:pt x="546" y="426"/>
                </a:lnTo>
                <a:lnTo>
                  <a:pt x="542" y="428"/>
                </a:lnTo>
                <a:lnTo>
                  <a:pt x="538" y="430"/>
                </a:lnTo>
                <a:lnTo>
                  <a:pt x="531" y="432"/>
                </a:lnTo>
                <a:lnTo>
                  <a:pt x="519" y="438"/>
                </a:lnTo>
                <a:lnTo>
                  <a:pt x="509" y="442"/>
                </a:lnTo>
                <a:lnTo>
                  <a:pt x="504" y="444"/>
                </a:lnTo>
                <a:lnTo>
                  <a:pt x="490" y="448"/>
                </a:lnTo>
                <a:lnTo>
                  <a:pt x="485" y="448"/>
                </a:lnTo>
                <a:lnTo>
                  <a:pt x="478" y="451"/>
                </a:lnTo>
                <a:lnTo>
                  <a:pt x="475" y="452"/>
                </a:lnTo>
                <a:lnTo>
                  <a:pt x="468" y="455"/>
                </a:lnTo>
                <a:lnTo>
                  <a:pt x="464" y="455"/>
                </a:lnTo>
                <a:lnTo>
                  <a:pt x="462" y="456"/>
                </a:lnTo>
                <a:lnTo>
                  <a:pt x="463" y="456"/>
                </a:lnTo>
                <a:lnTo>
                  <a:pt x="463" y="457"/>
                </a:lnTo>
                <a:lnTo>
                  <a:pt x="462" y="457"/>
                </a:lnTo>
                <a:lnTo>
                  <a:pt x="461" y="458"/>
                </a:lnTo>
                <a:lnTo>
                  <a:pt x="461" y="458"/>
                </a:lnTo>
                <a:lnTo>
                  <a:pt x="461" y="459"/>
                </a:lnTo>
                <a:lnTo>
                  <a:pt x="461" y="460"/>
                </a:lnTo>
                <a:lnTo>
                  <a:pt x="460" y="460"/>
                </a:lnTo>
                <a:lnTo>
                  <a:pt x="460" y="461"/>
                </a:lnTo>
                <a:lnTo>
                  <a:pt x="460" y="462"/>
                </a:lnTo>
                <a:lnTo>
                  <a:pt x="460" y="462"/>
                </a:lnTo>
                <a:lnTo>
                  <a:pt x="460" y="463"/>
                </a:lnTo>
                <a:lnTo>
                  <a:pt x="461" y="463"/>
                </a:lnTo>
                <a:lnTo>
                  <a:pt x="461" y="464"/>
                </a:lnTo>
                <a:lnTo>
                  <a:pt x="462" y="465"/>
                </a:lnTo>
                <a:lnTo>
                  <a:pt x="463" y="465"/>
                </a:lnTo>
                <a:lnTo>
                  <a:pt x="462" y="466"/>
                </a:lnTo>
                <a:lnTo>
                  <a:pt x="462" y="466"/>
                </a:lnTo>
                <a:lnTo>
                  <a:pt x="462" y="467"/>
                </a:lnTo>
                <a:lnTo>
                  <a:pt x="461" y="467"/>
                </a:lnTo>
                <a:lnTo>
                  <a:pt x="461" y="468"/>
                </a:lnTo>
                <a:lnTo>
                  <a:pt x="461" y="469"/>
                </a:lnTo>
                <a:lnTo>
                  <a:pt x="460" y="469"/>
                </a:lnTo>
                <a:lnTo>
                  <a:pt x="460" y="468"/>
                </a:lnTo>
                <a:lnTo>
                  <a:pt x="460" y="468"/>
                </a:lnTo>
                <a:lnTo>
                  <a:pt x="459" y="468"/>
                </a:lnTo>
                <a:lnTo>
                  <a:pt x="459" y="468"/>
                </a:lnTo>
                <a:lnTo>
                  <a:pt x="459" y="468"/>
                </a:lnTo>
                <a:lnTo>
                  <a:pt x="458" y="468"/>
                </a:lnTo>
                <a:lnTo>
                  <a:pt x="458" y="468"/>
                </a:lnTo>
                <a:lnTo>
                  <a:pt x="458" y="468"/>
                </a:lnTo>
                <a:lnTo>
                  <a:pt x="457" y="468"/>
                </a:lnTo>
                <a:lnTo>
                  <a:pt x="457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7"/>
                </a:lnTo>
                <a:lnTo>
                  <a:pt x="455" y="467"/>
                </a:lnTo>
                <a:lnTo>
                  <a:pt x="455" y="467"/>
                </a:lnTo>
                <a:lnTo>
                  <a:pt x="455" y="467"/>
                </a:lnTo>
                <a:lnTo>
                  <a:pt x="454" y="467"/>
                </a:lnTo>
                <a:lnTo>
                  <a:pt x="454" y="467"/>
                </a:lnTo>
                <a:lnTo>
                  <a:pt x="454" y="467"/>
                </a:lnTo>
                <a:lnTo>
                  <a:pt x="454" y="467"/>
                </a:lnTo>
                <a:lnTo>
                  <a:pt x="454" y="466"/>
                </a:lnTo>
                <a:lnTo>
                  <a:pt x="453" y="466"/>
                </a:lnTo>
                <a:lnTo>
                  <a:pt x="453" y="466"/>
                </a:lnTo>
                <a:lnTo>
                  <a:pt x="453" y="466"/>
                </a:lnTo>
                <a:lnTo>
                  <a:pt x="452" y="466"/>
                </a:lnTo>
                <a:lnTo>
                  <a:pt x="452" y="465"/>
                </a:lnTo>
                <a:lnTo>
                  <a:pt x="451" y="465"/>
                </a:lnTo>
                <a:lnTo>
                  <a:pt x="451" y="465"/>
                </a:lnTo>
                <a:lnTo>
                  <a:pt x="451" y="465"/>
                </a:lnTo>
                <a:lnTo>
                  <a:pt x="450" y="465"/>
                </a:lnTo>
                <a:lnTo>
                  <a:pt x="450" y="465"/>
                </a:lnTo>
                <a:lnTo>
                  <a:pt x="450" y="465"/>
                </a:lnTo>
                <a:lnTo>
                  <a:pt x="450" y="465"/>
                </a:lnTo>
                <a:lnTo>
                  <a:pt x="450" y="465"/>
                </a:lnTo>
                <a:lnTo>
                  <a:pt x="449" y="465"/>
                </a:lnTo>
                <a:lnTo>
                  <a:pt x="449" y="465"/>
                </a:lnTo>
                <a:lnTo>
                  <a:pt x="449" y="464"/>
                </a:lnTo>
                <a:lnTo>
                  <a:pt x="448" y="464"/>
                </a:lnTo>
                <a:lnTo>
                  <a:pt x="448" y="465"/>
                </a:lnTo>
                <a:lnTo>
                  <a:pt x="447" y="465"/>
                </a:lnTo>
                <a:lnTo>
                  <a:pt x="447" y="466"/>
                </a:lnTo>
                <a:lnTo>
                  <a:pt x="446" y="466"/>
                </a:lnTo>
                <a:lnTo>
                  <a:pt x="446" y="466"/>
                </a:lnTo>
                <a:lnTo>
                  <a:pt x="445" y="466"/>
                </a:lnTo>
                <a:lnTo>
                  <a:pt x="444" y="467"/>
                </a:lnTo>
                <a:lnTo>
                  <a:pt x="443" y="467"/>
                </a:lnTo>
                <a:lnTo>
                  <a:pt x="442" y="467"/>
                </a:lnTo>
                <a:lnTo>
                  <a:pt x="442" y="467"/>
                </a:lnTo>
                <a:lnTo>
                  <a:pt x="442" y="467"/>
                </a:lnTo>
                <a:lnTo>
                  <a:pt x="441" y="467"/>
                </a:lnTo>
                <a:lnTo>
                  <a:pt x="441" y="467"/>
                </a:lnTo>
                <a:lnTo>
                  <a:pt x="440" y="467"/>
                </a:lnTo>
                <a:lnTo>
                  <a:pt x="440" y="467"/>
                </a:lnTo>
                <a:lnTo>
                  <a:pt x="440" y="468"/>
                </a:lnTo>
                <a:lnTo>
                  <a:pt x="439" y="468"/>
                </a:lnTo>
                <a:lnTo>
                  <a:pt x="439" y="468"/>
                </a:lnTo>
                <a:lnTo>
                  <a:pt x="439" y="469"/>
                </a:lnTo>
                <a:lnTo>
                  <a:pt x="439" y="469"/>
                </a:lnTo>
                <a:lnTo>
                  <a:pt x="439" y="470"/>
                </a:lnTo>
                <a:lnTo>
                  <a:pt x="439" y="470"/>
                </a:lnTo>
                <a:lnTo>
                  <a:pt x="439" y="471"/>
                </a:lnTo>
                <a:lnTo>
                  <a:pt x="440" y="471"/>
                </a:lnTo>
                <a:lnTo>
                  <a:pt x="440" y="471"/>
                </a:lnTo>
                <a:lnTo>
                  <a:pt x="440" y="472"/>
                </a:lnTo>
                <a:lnTo>
                  <a:pt x="441" y="472"/>
                </a:lnTo>
                <a:lnTo>
                  <a:pt x="441" y="472"/>
                </a:lnTo>
                <a:lnTo>
                  <a:pt x="441" y="472"/>
                </a:lnTo>
                <a:lnTo>
                  <a:pt x="442" y="472"/>
                </a:lnTo>
                <a:lnTo>
                  <a:pt x="442" y="473"/>
                </a:lnTo>
                <a:lnTo>
                  <a:pt x="441" y="472"/>
                </a:lnTo>
                <a:lnTo>
                  <a:pt x="441" y="472"/>
                </a:lnTo>
                <a:lnTo>
                  <a:pt x="440" y="472"/>
                </a:lnTo>
                <a:lnTo>
                  <a:pt x="440" y="473"/>
                </a:lnTo>
                <a:lnTo>
                  <a:pt x="440" y="473"/>
                </a:lnTo>
                <a:lnTo>
                  <a:pt x="440" y="473"/>
                </a:lnTo>
                <a:lnTo>
                  <a:pt x="439" y="473"/>
                </a:lnTo>
                <a:lnTo>
                  <a:pt x="439" y="473"/>
                </a:lnTo>
                <a:lnTo>
                  <a:pt x="439" y="473"/>
                </a:lnTo>
                <a:lnTo>
                  <a:pt x="439" y="473"/>
                </a:lnTo>
                <a:lnTo>
                  <a:pt x="438" y="473"/>
                </a:lnTo>
                <a:lnTo>
                  <a:pt x="438" y="473"/>
                </a:lnTo>
                <a:lnTo>
                  <a:pt x="438" y="473"/>
                </a:lnTo>
                <a:lnTo>
                  <a:pt x="437" y="473"/>
                </a:lnTo>
                <a:lnTo>
                  <a:pt x="437" y="473"/>
                </a:lnTo>
                <a:lnTo>
                  <a:pt x="436" y="473"/>
                </a:lnTo>
                <a:lnTo>
                  <a:pt x="435" y="473"/>
                </a:lnTo>
                <a:lnTo>
                  <a:pt x="435" y="473"/>
                </a:lnTo>
                <a:lnTo>
                  <a:pt x="434" y="473"/>
                </a:lnTo>
                <a:lnTo>
                  <a:pt x="434" y="474"/>
                </a:lnTo>
                <a:lnTo>
                  <a:pt x="434" y="474"/>
                </a:lnTo>
                <a:lnTo>
                  <a:pt x="434" y="475"/>
                </a:lnTo>
                <a:lnTo>
                  <a:pt x="433" y="476"/>
                </a:lnTo>
                <a:lnTo>
                  <a:pt x="432" y="476"/>
                </a:lnTo>
                <a:lnTo>
                  <a:pt x="432" y="477"/>
                </a:lnTo>
                <a:lnTo>
                  <a:pt x="432" y="477"/>
                </a:lnTo>
                <a:lnTo>
                  <a:pt x="432" y="477"/>
                </a:lnTo>
                <a:lnTo>
                  <a:pt x="432" y="478"/>
                </a:lnTo>
                <a:lnTo>
                  <a:pt x="432" y="478"/>
                </a:lnTo>
                <a:lnTo>
                  <a:pt x="432" y="479"/>
                </a:lnTo>
                <a:lnTo>
                  <a:pt x="432" y="479"/>
                </a:lnTo>
                <a:lnTo>
                  <a:pt x="432" y="479"/>
                </a:lnTo>
                <a:lnTo>
                  <a:pt x="432" y="480"/>
                </a:lnTo>
                <a:lnTo>
                  <a:pt x="433" y="480"/>
                </a:lnTo>
                <a:lnTo>
                  <a:pt x="433" y="480"/>
                </a:lnTo>
                <a:lnTo>
                  <a:pt x="434" y="480"/>
                </a:lnTo>
                <a:lnTo>
                  <a:pt x="434" y="480"/>
                </a:lnTo>
                <a:lnTo>
                  <a:pt x="434" y="480"/>
                </a:lnTo>
                <a:lnTo>
                  <a:pt x="434" y="480"/>
                </a:lnTo>
                <a:lnTo>
                  <a:pt x="434" y="479"/>
                </a:lnTo>
                <a:lnTo>
                  <a:pt x="435" y="479"/>
                </a:lnTo>
                <a:lnTo>
                  <a:pt x="435" y="478"/>
                </a:lnTo>
                <a:lnTo>
                  <a:pt x="436" y="478"/>
                </a:lnTo>
                <a:lnTo>
                  <a:pt x="436" y="478"/>
                </a:lnTo>
                <a:lnTo>
                  <a:pt x="437" y="478"/>
                </a:lnTo>
                <a:lnTo>
                  <a:pt x="437" y="478"/>
                </a:lnTo>
                <a:lnTo>
                  <a:pt x="438" y="478"/>
                </a:lnTo>
                <a:lnTo>
                  <a:pt x="438" y="478"/>
                </a:lnTo>
                <a:lnTo>
                  <a:pt x="438" y="478"/>
                </a:lnTo>
                <a:lnTo>
                  <a:pt x="439" y="478"/>
                </a:lnTo>
                <a:lnTo>
                  <a:pt x="439" y="478"/>
                </a:lnTo>
                <a:lnTo>
                  <a:pt x="439" y="479"/>
                </a:lnTo>
                <a:lnTo>
                  <a:pt x="439" y="479"/>
                </a:lnTo>
                <a:lnTo>
                  <a:pt x="439" y="479"/>
                </a:lnTo>
                <a:lnTo>
                  <a:pt x="438" y="480"/>
                </a:lnTo>
                <a:lnTo>
                  <a:pt x="430" y="482"/>
                </a:lnTo>
                <a:lnTo>
                  <a:pt x="418" y="486"/>
                </a:lnTo>
                <a:lnTo>
                  <a:pt x="406" y="490"/>
                </a:lnTo>
                <a:lnTo>
                  <a:pt x="399" y="493"/>
                </a:lnTo>
                <a:lnTo>
                  <a:pt x="391" y="495"/>
                </a:lnTo>
                <a:lnTo>
                  <a:pt x="380" y="499"/>
                </a:lnTo>
                <a:lnTo>
                  <a:pt x="354" y="507"/>
                </a:lnTo>
                <a:lnTo>
                  <a:pt x="349" y="509"/>
                </a:lnTo>
                <a:lnTo>
                  <a:pt x="339" y="512"/>
                </a:lnTo>
                <a:lnTo>
                  <a:pt x="323" y="518"/>
                </a:lnTo>
                <a:lnTo>
                  <a:pt x="323" y="518"/>
                </a:lnTo>
                <a:lnTo>
                  <a:pt x="309" y="522"/>
                </a:lnTo>
                <a:lnTo>
                  <a:pt x="309" y="522"/>
                </a:lnTo>
                <a:lnTo>
                  <a:pt x="308" y="523"/>
                </a:lnTo>
                <a:lnTo>
                  <a:pt x="308" y="523"/>
                </a:lnTo>
                <a:lnTo>
                  <a:pt x="306" y="523"/>
                </a:lnTo>
                <a:lnTo>
                  <a:pt x="305" y="523"/>
                </a:lnTo>
                <a:lnTo>
                  <a:pt x="305" y="523"/>
                </a:lnTo>
                <a:lnTo>
                  <a:pt x="302" y="523"/>
                </a:lnTo>
                <a:lnTo>
                  <a:pt x="300" y="523"/>
                </a:lnTo>
                <a:lnTo>
                  <a:pt x="296" y="523"/>
                </a:lnTo>
                <a:lnTo>
                  <a:pt x="293" y="523"/>
                </a:lnTo>
                <a:lnTo>
                  <a:pt x="289" y="524"/>
                </a:lnTo>
                <a:lnTo>
                  <a:pt x="286" y="525"/>
                </a:lnTo>
                <a:lnTo>
                  <a:pt x="281" y="525"/>
                </a:lnTo>
                <a:lnTo>
                  <a:pt x="276" y="525"/>
                </a:lnTo>
                <a:lnTo>
                  <a:pt x="272" y="524"/>
                </a:lnTo>
                <a:lnTo>
                  <a:pt x="269" y="523"/>
                </a:lnTo>
                <a:lnTo>
                  <a:pt x="265" y="523"/>
                </a:lnTo>
                <a:lnTo>
                  <a:pt x="261" y="522"/>
                </a:lnTo>
                <a:lnTo>
                  <a:pt x="259" y="523"/>
                </a:lnTo>
                <a:lnTo>
                  <a:pt x="257" y="523"/>
                </a:lnTo>
                <a:lnTo>
                  <a:pt x="256" y="524"/>
                </a:lnTo>
                <a:lnTo>
                  <a:pt x="256" y="525"/>
                </a:lnTo>
                <a:lnTo>
                  <a:pt x="255" y="525"/>
                </a:lnTo>
                <a:lnTo>
                  <a:pt x="253" y="526"/>
                </a:lnTo>
                <a:lnTo>
                  <a:pt x="252" y="527"/>
                </a:lnTo>
                <a:lnTo>
                  <a:pt x="251" y="526"/>
                </a:lnTo>
                <a:lnTo>
                  <a:pt x="250" y="525"/>
                </a:lnTo>
                <a:lnTo>
                  <a:pt x="249" y="525"/>
                </a:lnTo>
                <a:lnTo>
                  <a:pt x="247" y="526"/>
                </a:lnTo>
                <a:lnTo>
                  <a:pt x="246" y="526"/>
                </a:lnTo>
                <a:lnTo>
                  <a:pt x="246" y="527"/>
                </a:lnTo>
                <a:lnTo>
                  <a:pt x="246" y="529"/>
                </a:lnTo>
                <a:lnTo>
                  <a:pt x="247" y="529"/>
                </a:lnTo>
                <a:lnTo>
                  <a:pt x="248" y="530"/>
                </a:lnTo>
                <a:lnTo>
                  <a:pt x="250" y="531"/>
                </a:lnTo>
                <a:lnTo>
                  <a:pt x="250" y="531"/>
                </a:lnTo>
                <a:lnTo>
                  <a:pt x="249" y="531"/>
                </a:lnTo>
                <a:lnTo>
                  <a:pt x="246" y="531"/>
                </a:lnTo>
                <a:lnTo>
                  <a:pt x="243" y="532"/>
                </a:lnTo>
                <a:lnTo>
                  <a:pt x="241" y="533"/>
                </a:lnTo>
                <a:lnTo>
                  <a:pt x="239" y="533"/>
                </a:lnTo>
                <a:lnTo>
                  <a:pt x="237" y="532"/>
                </a:lnTo>
                <a:lnTo>
                  <a:pt x="235" y="532"/>
                </a:lnTo>
                <a:lnTo>
                  <a:pt x="234" y="532"/>
                </a:lnTo>
                <a:lnTo>
                  <a:pt x="230" y="532"/>
                </a:lnTo>
                <a:lnTo>
                  <a:pt x="224" y="532"/>
                </a:lnTo>
                <a:lnTo>
                  <a:pt x="218" y="532"/>
                </a:lnTo>
                <a:lnTo>
                  <a:pt x="214" y="532"/>
                </a:lnTo>
                <a:lnTo>
                  <a:pt x="214" y="532"/>
                </a:lnTo>
                <a:lnTo>
                  <a:pt x="213" y="532"/>
                </a:lnTo>
                <a:lnTo>
                  <a:pt x="212" y="532"/>
                </a:lnTo>
                <a:lnTo>
                  <a:pt x="211" y="532"/>
                </a:lnTo>
                <a:lnTo>
                  <a:pt x="211" y="531"/>
                </a:lnTo>
                <a:lnTo>
                  <a:pt x="210" y="531"/>
                </a:lnTo>
                <a:lnTo>
                  <a:pt x="209" y="531"/>
                </a:lnTo>
                <a:lnTo>
                  <a:pt x="210" y="531"/>
                </a:lnTo>
                <a:lnTo>
                  <a:pt x="210" y="531"/>
                </a:lnTo>
                <a:lnTo>
                  <a:pt x="210" y="530"/>
                </a:lnTo>
                <a:lnTo>
                  <a:pt x="211" y="527"/>
                </a:lnTo>
                <a:lnTo>
                  <a:pt x="210" y="527"/>
                </a:lnTo>
                <a:lnTo>
                  <a:pt x="210" y="526"/>
                </a:lnTo>
                <a:lnTo>
                  <a:pt x="210" y="526"/>
                </a:lnTo>
                <a:lnTo>
                  <a:pt x="210" y="525"/>
                </a:lnTo>
                <a:lnTo>
                  <a:pt x="210" y="525"/>
                </a:lnTo>
                <a:lnTo>
                  <a:pt x="210" y="524"/>
                </a:lnTo>
                <a:lnTo>
                  <a:pt x="209" y="523"/>
                </a:lnTo>
                <a:lnTo>
                  <a:pt x="209" y="523"/>
                </a:lnTo>
                <a:lnTo>
                  <a:pt x="209" y="523"/>
                </a:lnTo>
                <a:lnTo>
                  <a:pt x="208" y="523"/>
                </a:lnTo>
                <a:lnTo>
                  <a:pt x="208" y="523"/>
                </a:lnTo>
                <a:lnTo>
                  <a:pt x="208" y="523"/>
                </a:lnTo>
                <a:lnTo>
                  <a:pt x="208" y="522"/>
                </a:lnTo>
                <a:lnTo>
                  <a:pt x="208" y="522"/>
                </a:lnTo>
                <a:lnTo>
                  <a:pt x="208" y="522"/>
                </a:lnTo>
                <a:lnTo>
                  <a:pt x="208" y="521"/>
                </a:lnTo>
                <a:lnTo>
                  <a:pt x="208" y="521"/>
                </a:lnTo>
                <a:lnTo>
                  <a:pt x="207" y="521"/>
                </a:lnTo>
                <a:lnTo>
                  <a:pt x="207" y="520"/>
                </a:lnTo>
                <a:lnTo>
                  <a:pt x="207" y="520"/>
                </a:lnTo>
                <a:lnTo>
                  <a:pt x="207" y="520"/>
                </a:lnTo>
                <a:lnTo>
                  <a:pt x="207" y="520"/>
                </a:lnTo>
                <a:lnTo>
                  <a:pt x="207" y="519"/>
                </a:lnTo>
                <a:lnTo>
                  <a:pt x="207" y="519"/>
                </a:lnTo>
                <a:lnTo>
                  <a:pt x="206" y="519"/>
                </a:lnTo>
                <a:lnTo>
                  <a:pt x="206" y="519"/>
                </a:lnTo>
                <a:lnTo>
                  <a:pt x="206" y="518"/>
                </a:lnTo>
                <a:lnTo>
                  <a:pt x="206" y="518"/>
                </a:lnTo>
                <a:lnTo>
                  <a:pt x="206" y="517"/>
                </a:lnTo>
                <a:lnTo>
                  <a:pt x="206" y="517"/>
                </a:lnTo>
                <a:lnTo>
                  <a:pt x="206" y="516"/>
                </a:lnTo>
                <a:lnTo>
                  <a:pt x="206" y="516"/>
                </a:lnTo>
                <a:lnTo>
                  <a:pt x="206" y="515"/>
                </a:lnTo>
                <a:lnTo>
                  <a:pt x="206" y="515"/>
                </a:lnTo>
                <a:lnTo>
                  <a:pt x="207" y="515"/>
                </a:lnTo>
                <a:lnTo>
                  <a:pt x="207" y="515"/>
                </a:lnTo>
                <a:lnTo>
                  <a:pt x="207" y="515"/>
                </a:lnTo>
                <a:lnTo>
                  <a:pt x="208" y="515"/>
                </a:lnTo>
                <a:lnTo>
                  <a:pt x="208" y="515"/>
                </a:lnTo>
                <a:lnTo>
                  <a:pt x="208" y="514"/>
                </a:lnTo>
                <a:lnTo>
                  <a:pt x="209" y="514"/>
                </a:lnTo>
                <a:lnTo>
                  <a:pt x="209" y="514"/>
                </a:lnTo>
                <a:lnTo>
                  <a:pt x="209" y="513"/>
                </a:lnTo>
                <a:lnTo>
                  <a:pt x="209" y="513"/>
                </a:lnTo>
                <a:lnTo>
                  <a:pt x="209" y="513"/>
                </a:lnTo>
                <a:lnTo>
                  <a:pt x="209" y="513"/>
                </a:lnTo>
                <a:lnTo>
                  <a:pt x="209" y="512"/>
                </a:lnTo>
                <a:lnTo>
                  <a:pt x="210" y="512"/>
                </a:lnTo>
                <a:lnTo>
                  <a:pt x="210" y="512"/>
                </a:lnTo>
                <a:lnTo>
                  <a:pt x="210" y="511"/>
                </a:lnTo>
                <a:lnTo>
                  <a:pt x="210" y="511"/>
                </a:lnTo>
                <a:lnTo>
                  <a:pt x="210" y="511"/>
                </a:lnTo>
                <a:lnTo>
                  <a:pt x="210" y="510"/>
                </a:lnTo>
                <a:lnTo>
                  <a:pt x="211" y="510"/>
                </a:lnTo>
                <a:lnTo>
                  <a:pt x="211" y="510"/>
                </a:lnTo>
                <a:lnTo>
                  <a:pt x="211" y="510"/>
                </a:lnTo>
                <a:lnTo>
                  <a:pt x="211" y="510"/>
                </a:lnTo>
                <a:lnTo>
                  <a:pt x="212" y="510"/>
                </a:lnTo>
                <a:lnTo>
                  <a:pt x="212" y="509"/>
                </a:lnTo>
                <a:lnTo>
                  <a:pt x="212" y="509"/>
                </a:lnTo>
                <a:lnTo>
                  <a:pt x="212" y="509"/>
                </a:lnTo>
                <a:lnTo>
                  <a:pt x="212" y="508"/>
                </a:lnTo>
                <a:lnTo>
                  <a:pt x="212" y="508"/>
                </a:lnTo>
                <a:lnTo>
                  <a:pt x="213" y="508"/>
                </a:lnTo>
                <a:lnTo>
                  <a:pt x="213" y="507"/>
                </a:lnTo>
                <a:lnTo>
                  <a:pt x="213" y="507"/>
                </a:lnTo>
                <a:lnTo>
                  <a:pt x="213" y="507"/>
                </a:lnTo>
                <a:lnTo>
                  <a:pt x="213" y="507"/>
                </a:lnTo>
                <a:lnTo>
                  <a:pt x="214" y="507"/>
                </a:lnTo>
                <a:lnTo>
                  <a:pt x="214" y="506"/>
                </a:lnTo>
                <a:lnTo>
                  <a:pt x="214" y="506"/>
                </a:lnTo>
                <a:lnTo>
                  <a:pt x="214" y="506"/>
                </a:lnTo>
                <a:lnTo>
                  <a:pt x="214" y="506"/>
                </a:lnTo>
                <a:lnTo>
                  <a:pt x="215" y="506"/>
                </a:lnTo>
                <a:lnTo>
                  <a:pt x="215" y="506"/>
                </a:lnTo>
                <a:lnTo>
                  <a:pt x="215" y="506"/>
                </a:lnTo>
                <a:lnTo>
                  <a:pt x="216" y="506"/>
                </a:lnTo>
                <a:lnTo>
                  <a:pt x="216" y="506"/>
                </a:lnTo>
                <a:lnTo>
                  <a:pt x="217" y="506"/>
                </a:lnTo>
                <a:lnTo>
                  <a:pt x="217" y="505"/>
                </a:lnTo>
                <a:lnTo>
                  <a:pt x="217" y="505"/>
                </a:lnTo>
                <a:lnTo>
                  <a:pt x="217" y="505"/>
                </a:lnTo>
                <a:lnTo>
                  <a:pt x="218" y="505"/>
                </a:lnTo>
                <a:lnTo>
                  <a:pt x="218" y="505"/>
                </a:lnTo>
                <a:lnTo>
                  <a:pt x="218" y="505"/>
                </a:lnTo>
                <a:lnTo>
                  <a:pt x="218" y="504"/>
                </a:lnTo>
                <a:lnTo>
                  <a:pt x="218" y="504"/>
                </a:lnTo>
                <a:lnTo>
                  <a:pt x="218" y="503"/>
                </a:lnTo>
                <a:lnTo>
                  <a:pt x="219" y="503"/>
                </a:lnTo>
                <a:lnTo>
                  <a:pt x="219" y="503"/>
                </a:lnTo>
                <a:lnTo>
                  <a:pt x="219" y="502"/>
                </a:lnTo>
                <a:lnTo>
                  <a:pt x="219" y="502"/>
                </a:lnTo>
                <a:lnTo>
                  <a:pt x="219" y="502"/>
                </a:lnTo>
                <a:lnTo>
                  <a:pt x="219" y="502"/>
                </a:lnTo>
                <a:lnTo>
                  <a:pt x="219" y="501"/>
                </a:lnTo>
                <a:lnTo>
                  <a:pt x="220" y="501"/>
                </a:lnTo>
                <a:lnTo>
                  <a:pt x="220" y="501"/>
                </a:lnTo>
                <a:lnTo>
                  <a:pt x="220" y="500"/>
                </a:lnTo>
                <a:lnTo>
                  <a:pt x="220" y="500"/>
                </a:lnTo>
                <a:lnTo>
                  <a:pt x="220" y="500"/>
                </a:lnTo>
                <a:lnTo>
                  <a:pt x="220" y="499"/>
                </a:lnTo>
                <a:lnTo>
                  <a:pt x="220" y="499"/>
                </a:lnTo>
                <a:lnTo>
                  <a:pt x="221" y="499"/>
                </a:lnTo>
                <a:lnTo>
                  <a:pt x="221" y="499"/>
                </a:lnTo>
                <a:lnTo>
                  <a:pt x="221" y="498"/>
                </a:lnTo>
                <a:lnTo>
                  <a:pt x="221" y="498"/>
                </a:lnTo>
                <a:lnTo>
                  <a:pt x="221" y="498"/>
                </a:lnTo>
                <a:lnTo>
                  <a:pt x="221" y="498"/>
                </a:lnTo>
                <a:lnTo>
                  <a:pt x="221" y="497"/>
                </a:lnTo>
                <a:lnTo>
                  <a:pt x="221" y="497"/>
                </a:lnTo>
                <a:lnTo>
                  <a:pt x="221" y="496"/>
                </a:lnTo>
                <a:lnTo>
                  <a:pt x="221" y="496"/>
                </a:lnTo>
                <a:lnTo>
                  <a:pt x="221" y="495"/>
                </a:lnTo>
                <a:lnTo>
                  <a:pt x="221" y="495"/>
                </a:lnTo>
                <a:lnTo>
                  <a:pt x="221" y="494"/>
                </a:lnTo>
                <a:lnTo>
                  <a:pt x="221" y="494"/>
                </a:lnTo>
                <a:lnTo>
                  <a:pt x="221" y="494"/>
                </a:lnTo>
                <a:lnTo>
                  <a:pt x="221" y="493"/>
                </a:lnTo>
                <a:lnTo>
                  <a:pt x="221" y="493"/>
                </a:lnTo>
                <a:lnTo>
                  <a:pt x="221" y="492"/>
                </a:lnTo>
                <a:lnTo>
                  <a:pt x="221" y="492"/>
                </a:lnTo>
                <a:lnTo>
                  <a:pt x="221" y="491"/>
                </a:lnTo>
                <a:lnTo>
                  <a:pt x="221" y="491"/>
                </a:lnTo>
                <a:lnTo>
                  <a:pt x="222" y="490"/>
                </a:lnTo>
                <a:lnTo>
                  <a:pt x="222" y="490"/>
                </a:lnTo>
                <a:lnTo>
                  <a:pt x="222" y="490"/>
                </a:lnTo>
                <a:lnTo>
                  <a:pt x="222" y="489"/>
                </a:lnTo>
                <a:lnTo>
                  <a:pt x="222" y="489"/>
                </a:lnTo>
                <a:lnTo>
                  <a:pt x="222" y="488"/>
                </a:lnTo>
                <a:lnTo>
                  <a:pt x="222" y="488"/>
                </a:lnTo>
                <a:lnTo>
                  <a:pt x="222" y="487"/>
                </a:lnTo>
                <a:lnTo>
                  <a:pt x="222" y="487"/>
                </a:lnTo>
                <a:lnTo>
                  <a:pt x="222" y="486"/>
                </a:lnTo>
                <a:lnTo>
                  <a:pt x="222" y="486"/>
                </a:lnTo>
                <a:lnTo>
                  <a:pt x="222" y="485"/>
                </a:lnTo>
                <a:lnTo>
                  <a:pt x="222" y="485"/>
                </a:lnTo>
                <a:lnTo>
                  <a:pt x="221" y="485"/>
                </a:lnTo>
                <a:lnTo>
                  <a:pt x="221" y="485"/>
                </a:lnTo>
                <a:lnTo>
                  <a:pt x="221" y="484"/>
                </a:lnTo>
                <a:lnTo>
                  <a:pt x="221" y="484"/>
                </a:lnTo>
                <a:lnTo>
                  <a:pt x="221" y="483"/>
                </a:lnTo>
                <a:lnTo>
                  <a:pt x="221" y="483"/>
                </a:lnTo>
                <a:lnTo>
                  <a:pt x="221" y="482"/>
                </a:lnTo>
                <a:lnTo>
                  <a:pt x="222" y="482"/>
                </a:lnTo>
                <a:lnTo>
                  <a:pt x="222" y="482"/>
                </a:lnTo>
                <a:lnTo>
                  <a:pt x="221" y="482"/>
                </a:lnTo>
                <a:lnTo>
                  <a:pt x="221" y="481"/>
                </a:lnTo>
                <a:lnTo>
                  <a:pt x="221" y="481"/>
                </a:lnTo>
                <a:lnTo>
                  <a:pt x="221" y="481"/>
                </a:lnTo>
                <a:lnTo>
                  <a:pt x="221" y="480"/>
                </a:lnTo>
                <a:lnTo>
                  <a:pt x="221" y="480"/>
                </a:lnTo>
                <a:lnTo>
                  <a:pt x="221" y="480"/>
                </a:lnTo>
                <a:lnTo>
                  <a:pt x="221" y="479"/>
                </a:lnTo>
                <a:lnTo>
                  <a:pt x="221" y="479"/>
                </a:lnTo>
                <a:lnTo>
                  <a:pt x="221" y="478"/>
                </a:lnTo>
                <a:lnTo>
                  <a:pt x="221" y="478"/>
                </a:lnTo>
                <a:lnTo>
                  <a:pt x="221" y="477"/>
                </a:lnTo>
                <a:lnTo>
                  <a:pt x="221" y="477"/>
                </a:lnTo>
                <a:lnTo>
                  <a:pt x="221" y="477"/>
                </a:lnTo>
                <a:lnTo>
                  <a:pt x="221" y="477"/>
                </a:lnTo>
                <a:lnTo>
                  <a:pt x="221" y="477"/>
                </a:lnTo>
                <a:lnTo>
                  <a:pt x="220" y="477"/>
                </a:lnTo>
                <a:lnTo>
                  <a:pt x="220" y="476"/>
                </a:lnTo>
                <a:lnTo>
                  <a:pt x="220" y="476"/>
                </a:lnTo>
                <a:lnTo>
                  <a:pt x="220" y="476"/>
                </a:lnTo>
                <a:lnTo>
                  <a:pt x="220" y="475"/>
                </a:lnTo>
                <a:lnTo>
                  <a:pt x="219" y="475"/>
                </a:lnTo>
                <a:lnTo>
                  <a:pt x="219" y="475"/>
                </a:lnTo>
                <a:lnTo>
                  <a:pt x="219" y="474"/>
                </a:lnTo>
                <a:lnTo>
                  <a:pt x="218" y="474"/>
                </a:lnTo>
                <a:lnTo>
                  <a:pt x="218" y="474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7" y="473"/>
                </a:lnTo>
                <a:lnTo>
                  <a:pt x="217" y="473"/>
                </a:lnTo>
                <a:lnTo>
                  <a:pt x="217" y="472"/>
                </a:lnTo>
                <a:lnTo>
                  <a:pt x="217" y="472"/>
                </a:lnTo>
                <a:lnTo>
                  <a:pt x="217" y="472"/>
                </a:lnTo>
                <a:lnTo>
                  <a:pt x="217" y="471"/>
                </a:lnTo>
                <a:lnTo>
                  <a:pt x="217" y="471"/>
                </a:lnTo>
                <a:lnTo>
                  <a:pt x="217" y="470"/>
                </a:lnTo>
                <a:lnTo>
                  <a:pt x="217" y="470"/>
                </a:lnTo>
                <a:lnTo>
                  <a:pt x="217" y="469"/>
                </a:lnTo>
                <a:lnTo>
                  <a:pt x="217" y="469"/>
                </a:lnTo>
                <a:lnTo>
                  <a:pt x="217" y="469"/>
                </a:lnTo>
                <a:lnTo>
                  <a:pt x="217" y="468"/>
                </a:lnTo>
                <a:lnTo>
                  <a:pt x="216" y="468"/>
                </a:lnTo>
                <a:lnTo>
                  <a:pt x="216" y="468"/>
                </a:lnTo>
                <a:lnTo>
                  <a:pt x="216" y="468"/>
                </a:lnTo>
                <a:lnTo>
                  <a:pt x="215" y="468"/>
                </a:lnTo>
                <a:lnTo>
                  <a:pt x="215" y="468"/>
                </a:lnTo>
                <a:lnTo>
                  <a:pt x="214" y="468"/>
                </a:lnTo>
                <a:lnTo>
                  <a:pt x="214" y="468"/>
                </a:lnTo>
                <a:lnTo>
                  <a:pt x="214" y="468"/>
                </a:lnTo>
                <a:lnTo>
                  <a:pt x="214" y="468"/>
                </a:lnTo>
                <a:lnTo>
                  <a:pt x="213" y="468"/>
                </a:lnTo>
                <a:lnTo>
                  <a:pt x="213" y="468"/>
                </a:lnTo>
                <a:lnTo>
                  <a:pt x="213" y="468"/>
                </a:lnTo>
                <a:lnTo>
                  <a:pt x="212" y="468"/>
                </a:lnTo>
                <a:lnTo>
                  <a:pt x="212" y="468"/>
                </a:lnTo>
                <a:lnTo>
                  <a:pt x="211" y="468"/>
                </a:lnTo>
                <a:lnTo>
                  <a:pt x="211" y="468"/>
                </a:lnTo>
                <a:lnTo>
                  <a:pt x="210" y="468"/>
                </a:lnTo>
                <a:lnTo>
                  <a:pt x="210" y="468"/>
                </a:lnTo>
                <a:lnTo>
                  <a:pt x="209" y="468"/>
                </a:lnTo>
                <a:lnTo>
                  <a:pt x="209" y="468"/>
                </a:lnTo>
                <a:lnTo>
                  <a:pt x="208" y="468"/>
                </a:lnTo>
                <a:lnTo>
                  <a:pt x="208" y="467"/>
                </a:lnTo>
                <a:lnTo>
                  <a:pt x="207" y="467"/>
                </a:lnTo>
                <a:lnTo>
                  <a:pt x="207" y="467"/>
                </a:lnTo>
                <a:lnTo>
                  <a:pt x="206" y="467"/>
                </a:lnTo>
                <a:lnTo>
                  <a:pt x="206" y="467"/>
                </a:lnTo>
                <a:lnTo>
                  <a:pt x="206" y="466"/>
                </a:lnTo>
                <a:lnTo>
                  <a:pt x="206" y="466"/>
                </a:lnTo>
                <a:lnTo>
                  <a:pt x="205" y="466"/>
                </a:lnTo>
                <a:lnTo>
                  <a:pt x="205" y="465"/>
                </a:lnTo>
                <a:lnTo>
                  <a:pt x="205" y="465"/>
                </a:lnTo>
                <a:lnTo>
                  <a:pt x="205" y="465"/>
                </a:lnTo>
                <a:lnTo>
                  <a:pt x="205" y="465"/>
                </a:lnTo>
                <a:lnTo>
                  <a:pt x="205" y="465"/>
                </a:lnTo>
                <a:lnTo>
                  <a:pt x="205" y="464"/>
                </a:lnTo>
                <a:lnTo>
                  <a:pt x="204" y="464"/>
                </a:lnTo>
                <a:lnTo>
                  <a:pt x="204" y="464"/>
                </a:lnTo>
                <a:lnTo>
                  <a:pt x="204" y="463"/>
                </a:lnTo>
                <a:lnTo>
                  <a:pt x="204" y="463"/>
                </a:lnTo>
                <a:lnTo>
                  <a:pt x="204" y="462"/>
                </a:lnTo>
                <a:lnTo>
                  <a:pt x="204" y="462"/>
                </a:lnTo>
                <a:lnTo>
                  <a:pt x="204" y="462"/>
                </a:lnTo>
                <a:lnTo>
                  <a:pt x="204" y="461"/>
                </a:lnTo>
                <a:lnTo>
                  <a:pt x="204" y="461"/>
                </a:lnTo>
                <a:lnTo>
                  <a:pt x="204" y="461"/>
                </a:lnTo>
                <a:lnTo>
                  <a:pt x="204" y="460"/>
                </a:lnTo>
                <a:lnTo>
                  <a:pt x="204" y="460"/>
                </a:lnTo>
                <a:lnTo>
                  <a:pt x="204" y="459"/>
                </a:lnTo>
                <a:lnTo>
                  <a:pt x="204" y="459"/>
                </a:lnTo>
                <a:lnTo>
                  <a:pt x="204" y="458"/>
                </a:lnTo>
                <a:lnTo>
                  <a:pt x="204" y="458"/>
                </a:lnTo>
                <a:lnTo>
                  <a:pt x="204" y="457"/>
                </a:lnTo>
                <a:lnTo>
                  <a:pt x="204" y="457"/>
                </a:lnTo>
                <a:lnTo>
                  <a:pt x="204" y="457"/>
                </a:lnTo>
                <a:lnTo>
                  <a:pt x="204" y="456"/>
                </a:lnTo>
                <a:lnTo>
                  <a:pt x="205" y="456"/>
                </a:lnTo>
                <a:lnTo>
                  <a:pt x="205" y="456"/>
                </a:lnTo>
                <a:lnTo>
                  <a:pt x="205" y="456"/>
                </a:lnTo>
                <a:lnTo>
                  <a:pt x="205" y="456"/>
                </a:lnTo>
                <a:lnTo>
                  <a:pt x="205" y="456"/>
                </a:lnTo>
                <a:lnTo>
                  <a:pt x="205" y="455"/>
                </a:lnTo>
                <a:lnTo>
                  <a:pt x="206" y="455"/>
                </a:lnTo>
                <a:lnTo>
                  <a:pt x="206" y="455"/>
                </a:lnTo>
                <a:lnTo>
                  <a:pt x="206" y="455"/>
                </a:lnTo>
                <a:lnTo>
                  <a:pt x="206" y="454"/>
                </a:lnTo>
                <a:lnTo>
                  <a:pt x="207" y="454"/>
                </a:lnTo>
                <a:lnTo>
                  <a:pt x="207" y="453"/>
                </a:lnTo>
                <a:lnTo>
                  <a:pt x="207" y="453"/>
                </a:lnTo>
                <a:lnTo>
                  <a:pt x="207" y="453"/>
                </a:lnTo>
                <a:lnTo>
                  <a:pt x="208" y="453"/>
                </a:lnTo>
                <a:lnTo>
                  <a:pt x="208" y="452"/>
                </a:lnTo>
                <a:lnTo>
                  <a:pt x="208" y="452"/>
                </a:lnTo>
                <a:lnTo>
                  <a:pt x="208" y="452"/>
                </a:lnTo>
                <a:lnTo>
                  <a:pt x="208" y="452"/>
                </a:lnTo>
                <a:lnTo>
                  <a:pt x="209" y="452"/>
                </a:lnTo>
                <a:lnTo>
                  <a:pt x="209" y="451"/>
                </a:lnTo>
                <a:lnTo>
                  <a:pt x="209" y="451"/>
                </a:lnTo>
                <a:lnTo>
                  <a:pt x="209" y="451"/>
                </a:lnTo>
                <a:lnTo>
                  <a:pt x="209" y="451"/>
                </a:lnTo>
                <a:lnTo>
                  <a:pt x="209" y="450"/>
                </a:lnTo>
                <a:lnTo>
                  <a:pt x="210" y="450"/>
                </a:lnTo>
                <a:lnTo>
                  <a:pt x="210" y="450"/>
                </a:lnTo>
                <a:lnTo>
                  <a:pt x="210" y="450"/>
                </a:lnTo>
                <a:lnTo>
                  <a:pt x="211" y="450"/>
                </a:lnTo>
                <a:lnTo>
                  <a:pt x="211" y="449"/>
                </a:lnTo>
                <a:lnTo>
                  <a:pt x="211" y="449"/>
                </a:lnTo>
                <a:lnTo>
                  <a:pt x="211" y="449"/>
                </a:lnTo>
                <a:lnTo>
                  <a:pt x="212" y="448"/>
                </a:lnTo>
                <a:lnTo>
                  <a:pt x="212" y="448"/>
                </a:lnTo>
                <a:lnTo>
                  <a:pt x="212" y="448"/>
                </a:lnTo>
                <a:lnTo>
                  <a:pt x="213" y="448"/>
                </a:lnTo>
                <a:lnTo>
                  <a:pt x="213" y="447"/>
                </a:lnTo>
                <a:lnTo>
                  <a:pt x="213" y="447"/>
                </a:lnTo>
                <a:lnTo>
                  <a:pt x="213" y="446"/>
                </a:lnTo>
                <a:lnTo>
                  <a:pt x="213" y="446"/>
                </a:lnTo>
                <a:lnTo>
                  <a:pt x="213" y="445"/>
                </a:lnTo>
                <a:lnTo>
                  <a:pt x="213" y="445"/>
                </a:lnTo>
                <a:lnTo>
                  <a:pt x="213" y="445"/>
                </a:lnTo>
                <a:lnTo>
                  <a:pt x="213" y="444"/>
                </a:lnTo>
                <a:lnTo>
                  <a:pt x="213" y="444"/>
                </a:lnTo>
                <a:lnTo>
                  <a:pt x="213" y="444"/>
                </a:lnTo>
                <a:lnTo>
                  <a:pt x="213" y="444"/>
                </a:lnTo>
                <a:lnTo>
                  <a:pt x="213" y="443"/>
                </a:lnTo>
                <a:lnTo>
                  <a:pt x="213" y="443"/>
                </a:lnTo>
                <a:lnTo>
                  <a:pt x="213" y="443"/>
                </a:lnTo>
                <a:lnTo>
                  <a:pt x="213" y="442"/>
                </a:lnTo>
                <a:lnTo>
                  <a:pt x="213" y="442"/>
                </a:lnTo>
                <a:lnTo>
                  <a:pt x="214" y="441"/>
                </a:lnTo>
                <a:lnTo>
                  <a:pt x="214" y="441"/>
                </a:lnTo>
                <a:lnTo>
                  <a:pt x="214" y="441"/>
                </a:lnTo>
                <a:lnTo>
                  <a:pt x="214" y="440"/>
                </a:lnTo>
                <a:lnTo>
                  <a:pt x="214" y="440"/>
                </a:lnTo>
                <a:lnTo>
                  <a:pt x="214" y="440"/>
                </a:lnTo>
                <a:lnTo>
                  <a:pt x="215" y="440"/>
                </a:lnTo>
                <a:lnTo>
                  <a:pt x="215" y="440"/>
                </a:lnTo>
                <a:lnTo>
                  <a:pt x="215" y="440"/>
                </a:lnTo>
                <a:lnTo>
                  <a:pt x="215" y="439"/>
                </a:lnTo>
                <a:lnTo>
                  <a:pt x="216" y="439"/>
                </a:lnTo>
                <a:lnTo>
                  <a:pt x="216" y="439"/>
                </a:lnTo>
                <a:lnTo>
                  <a:pt x="216" y="439"/>
                </a:lnTo>
                <a:lnTo>
                  <a:pt x="217" y="439"/>
                </a:lnTo>
                <a:lnTo>
                  <a:pt x="217" y="438"/>
                </a:lnTo>
                <a:lnTo>
                  <a:pt x="217" y="438"/>
                </a:lnTo>
                <a:lnTo>
                  <a:pt x="217" y="438"/>
                </a:lnTo>
                <a:lnTo>
                  <a:pt x="217" y="438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9" y="437"/>
                </a:lnTo>
                <a:lnTo>
                  <a:pt x="219" y="437"/>
                </a:lnTo>
                <a:lnTo>
                  <a:pt x="219" y="436"/>
                </a:lnTo>
                <a:lnTo>
                  <a:pt x="220" y="436"/>
                </a:lnTo>
                <a:lnTo>
                  <a:pt x="220" y="436"/>
                </a:lnTo>
                <a:lnTo>
                  <a:pt x="220" y="436"/>
                </a:lnTo>
                <a:lnTo>
                  <a:pt x="220" y="436"/>
                </a:lnTo>
                <a:lnTo>
                  <a:pt x="221" y="436"/>
                </a:lnTo>
                <a:lnTo>
                  <a:pt x="221" y="435"/>
                </a:lnTo>
                <a:lnTo>
                  <a:pt x="221" y="435"/>
                </a:lnTo>
                <a:lnTo>
                  <a:pt x="221" y="435"/>
                </a:lnTo>
                <a:lnTo>
                  <a:pt x="221" y="435"/>
                </a:lnTo>
                <a:lnTo>
                  <a:pt x="221" y="434"/>
                </a:lnTo>
                <a:lnTo>
                  <a:pt x="221" y="434"/>
                </a:lnTo>
                <a:lnTo>
                  <a:pt x="221" y="433"/>
                </a:lnTo>
                <a:lnTo>
                  <a:pt x="222" y="433"/>
                </a:lnTo>
                <a:lnTo>
                  <a:pt x="222" y="433"/>
                </a:lnTo>
                <a:lnTo>
                  <a:pt x="222" y="432"/>
                </a:lnTo>
                <a:lnTo>
                  <a:pt x="222" y="432"/>
                </a:lnTo>
                <a:lnTo>
                  <a:pt x="222" y="432"/>
                </a:lnTo>
                <a:lnTo>
                  <a:pt x="222" y="431"/>
                </a:lnTo>
                <a:lnTo>
                  <a:pt x="223" y="431"/>
                </a:lnTo>
                <a:lnTo>
                  <a:pt x="223" y="431"/>
                </a:lnTo>
                <a:lnTo>
                  <a:pt x="223" y="430"/>
                </a:lnTo>
                <a:lnTo>
                  <a:pt x="223" y="430"/>
                </a:lnTo>
                <a:lnTo>
                  <a:pt x="223" y="429"/>
                </a:lnTo>
                <a:lnTo>
                  <a:pt x="223" y="429"/>
                </a:lnTo>
                <a:lnTo>
                  <a:pt x="223" y="428"/>
                </a:lnTo>
                <a:lnTo>
                  <a:pt x="224" y="428"/>
                </a:lnTo>
                <a:lnTo>
                  <a:pt x="224" y="427"/>
                </a:lnTo>
                <a:lnTo>
                  <a:pt x="224" y="427"/>
                </a:lnTo>
                <a:lnTo>
                  <a:pt x="224" y="427"/>
                </a:lnTo>
                <a:lnTo>
                  <a:pt x="224" y="426"/>
                </a:lnTo>
                <a:lnTo>
                  <a:pt x="224" y="426"/>
                </a:lnTo>
                <a:lnTo>
                  <a:pt x="224" y="425"/>
                </a:lnTo>
                <a:lnTo>
                  <a:pt x="224" y="425"/>
                </a:lnTo>
                <a:lnTo>
                  <a:pt x="224" y="425"/>
                </a:lnTo>
                <a:lnTo>
                  <a:pt x="224" y="424"/>
                </a:lnTo>
                <a:lnTo>
                  <a:pt x="224" y="424"/>
                </a:lnTo>
                <a:lnTo>
                  <a:pt x="225" y="424"/>
                </a:lnTo>
                <a:lnTo>
                  <a:pt x="225" y="423"/>
                </a:lnTo>
                <a:lnTo>
                  <a:pt x="225" y="423"/>
                </a:lnTo>
                <a:lnTo>
                  <a:pt x="225" y="423"/>
                </a:lnTo>
                <a:lnTo>
                  <a:pt x="225" y="422"/>
                </a:lnTo>
                <a:lnTo>
                  <a:pt x="225" y="422"/>
                </a:lnTo>
                <a:lnTo>
                  <a:pt x="225" y="421"/>
                </a:lnTo>
                <a:lnTo>
                  <a:pt x="225" y="421"/>
                </a:lnTo>
                <a:lnTo>
                  <a:pt x="225" y="420"/>
                </a:lnTo>
                <a:lnTo>
                  <a:pt x="225" y="420"/>
                </a:lnTo>
                <a:lnTo>
                  <a:pt x="225" y="419"/>
                </a:lnTo>
                <a:lnTo>
                  <a:pt x="225" y="419"/>
                </a:lnTo>
                <a:lnTo>
                  <a:pt x="225" y="419"/>
                </a:lnTo>
                <a:lnTo>
                  <a:pt x="225" y="418"/>
                </a:lnTo>
                <a:lnTo>
                  <a:pt x="225" y="418"/>
                </a:lnTo>
                <a:lnTo>
                  <a:pt x="225" y="417"/>
                </a:lnTo>
                <a:lnTo>
                  <a:pt x="225" y="417"/>
                </a:lnTo>
                <a:lnTo>
                  <a:pt x="225" y="416"/>
                </a:lnTo>
                <a:lnTo>
                  <a:pt x="225" y="416"/>
                </a:lnTo>
                <a:lnTo>
                  <a:pt x="225" y="415"/>
                </a:lnTo>
                <a:lnTo>
                  <a:pt x="225" y="415"/>
                </a:lnTo>
                <a:lnTo>
                  <a:pt x="225" y="415"/>
                </a:lnTo>
                <a:lnTo>
                  <a:pt x="225" y="414"/>
                </a:lnTo>
                <a:lnTo>
                  <a:pt x="224" y="413"/>
                </a:lnTo>
                <a:lnTo>
                  <a:pt x="224" y="413"/>
                </a:lnTo>
                <a:lnTo>
                  <a:pt x="224" y="413"/>
                </a:lnTo>
                <a:lnTo>
                  <a:pt x="224" y="412"/>
                </a:lnTo>
                <a:lnTo>
                  <a:pt x="224" y="412"/>
                </a:lnTo>
                <a:lnTo>
                  <a:pt x="223" y="411"/>
                </a:lnTo>
                <a:lnTo>
                  <a:pt x="224" y="411"/>
                </a:lnTo>
                <a:lnTo>
                  <a:pt x="224" y="411"/>
                </a:lnTo>
                <a:lnTo>
                  <a:pt x="223" y="410"/>
                </a:lnTo>
                <a:lnTo>
                  <a:pt x="224" y="409"/>
                </a:lnTo>
                <a:lnTo>
                  <a:pt x="224" y="408"/>
                </a:lnTo>
                <a:lnTo>
                  <a:pt x="224" y="407"/>
                </a:lnTo>
                <a:lnTo>
                  <a:pt x="224" y="406"/>
                </a:lnTo>
                <a:lnTo>
                  <a:pt x="224" y="405"/>
                </a:lnTo>
                <a:lnTo>
                  <a:pt x="224" y="405"/>
                </a:lnTo>
                <a:lnTo>
                  <a:pt x="223" y="404"/>
                </a:lnTo>
                <a:lnTo>
                  <a:pt x="223" y="403"/>
                </a:lnTo>
                <a:lnTo>
                  <a:pt x="223" y="402"/>
                </a:lnTo>
                <a:lnTo>
                  <a:pt x="222" y="402"/>
                </a:lnTo>
                <a:lnTo>
                  <a:pt x="222" y="402"/>
                </a:lnTo>
                <a:lnTo>
                  <a:pt x="221" y="402"/>
                </a:lnTo>
                <a:lnTo>
                  <a:pt x="221" y="402"/>
                </a:lnTo>
                <a:lnTo>
                  <a:pt x="221" y="402"/>
                </a:lnTo>
                <a:lnTo>
                  <a:pt x="219" y="402"/>
                </a:lnTo>
                <a:lnTo>
                  <a:pt x="218" y="402"/>
                </a:lnTo>
                <a:lnTo>
                  <a:pt x="218" y="402"/>
                </a:lnTo>
                <a:lnTo>
                  <a:pt x="218" y="402"/>
                </a:lnTo>
                <a:lnTo>
                  <a:pt x="217" y="402"/>
                </a:lnTo>
                <a:lnTo>
                  <a:pt x="217" y="402"/>
                </a:lnTo>
                <a:lnTo>
                  <a:pt x="217" y="402"/>
                </a:lnTo>
                <a:lnTo>
                  <a:pt x="217" y="401"/>
                </a:lnTo>
                <a:lnTo>
                  <a:pt x="217" y="401"/>
                </a:lnTo>
                <a:lnTo>
                  <a:pt x="217" y="401"/>
                </a:lnTo>
                <a:lnTo>
                  <a:pt x="217" y="400"/>
                </a:lnTo>
                <a:lnTo>
                  <a:pt x="216" y="400"/>
                </a:lnTo>
                <a:lnTo>
                  <a:pt x="216" y="400"/>
                </a:lnTo>
                <a:lnTo>
                  <a:pt x="216" y="399"/>
                </a:lnTo>
                <a:lnTo>
                  <a:pt x="216" y="399"/>
                </a:lnTo>
                <a:lnTo>
                  <a:pt x="216" y="399"/>
                </a:lnTo>
                <a:lnTo>
                  <a:pt x="216" y="398"/>
                </a:lnTo>
                <a:lnTo>
                  <a:pt x="216" y="398"/>
                </a:lnTo>
                <a:lnTo>
                  <a:pt x="216" y="398"/>
                </a:lnTo>
                <a:lnTo>
                  <a:pt x="215" y="398"/>
                </a:lnTo>
                <a:lnTo>
                  <a:pt x="215" y="397"/>
                </a:lnTo>
                <a:lnTo>
                  <a:pt x="215" y="397"/>
                </a:lnTo>
                <a:lnTo>
                  <a:pt x="215" y="397"/>
                </a:lnTo>
                <a:lnTo>
                  <a:pt x="215" y="396"/>
                </a:lnTo>
                <a:lnTo>
                  <a:pt x="215" y="396"/>
                </a:lnTo>
                <a:lnTo>
                  <a:pt x="214" y="396"/>
                </a:lnTo>
                <a:lnTo>
                  <a:pt x="214" y="395"/>
                </a:lnTo>
                <a:lnTo>
                  <a:pt x="214" y="395"/>
                </a:lnTo>
                <a:lnTo>
                  <a:pt x="214" y="394"/>
                </a:lnTo>
                <a:lnTo>
                  <a:pt x="214" y="394"/>
                </a:lnTo>
                <a:lnTo>
                  <a:pt x="214" y="394"/>
                </a:lnTo>
                <a:lnTo>
                  <a:pt x="214" y="394"/>
                </a:lnTo>
                <a:lnTo>
                  <a:pt x="214" y="393"/>
                </a:lnTo>
                <a:lnTo>
                  <a:pt x="214" y="393"/>
                </a:lnTo>
                <a:lnTo>
                  <a:pt x="214" y="392"/>
                </a:lnTo>
                <a:lnTo>
                  <a:pt x="214" y="392"/>
                </a:lnTo>
                <a:lnTo>
                  <a:pt x="214" y="392"/>
                </a:lnTo>
                <a:lnTo>
                  <a:pt x="214" y="392"/>
                </a:lnTo>
                <a:lnTo>
                  <a:pt x="213" y="392"/>
                </a:lnTo>
                <a:lnTo>
                  <a:pt x="213" y="391"/>
                </a:lnTo>
                <a:lnTo>
                  <a:pt x="213" y="391"/>
                </a:lnTo>
                <a:lnTo>
                  <a:pt x="213" y="390"/>
                </a:lnTo>
                <a:lnTo>
                  <a:pt x="213" y="390"/>
                </a:lnTo>
                <a:lnTo>
                  <a:pt x="213" y="389"/>
                </a:lnTo>
                <a:lnTo>
                  <a:pt x="213" y="389"/>
                </a:lnTo>
                <a:lnTo>
                  <a:pt x="213" y="388"/>
                </a:lnTo>
                <a:lnTo>
                  <a:pt x="213" y="388"/>
                </a:lnTo>
                <a:lnTo>
                  <a:pt x="213" y="387"/>
                </a:lnTo>
                <a:lnTo>
                  <a:pt x="213" y="386"/>
                </a:lnTo>
                <a:lnTo>
                  <a:pt x="213" y="386"/>
                </a:lnTo>
                <a:lnTo>
                  <a:pt x="213" y="386"/>
                </a:lnTo>
                <a:lnTo>
                  <a:pt x="213" y="385"/>
                </a:lnTo>
                <a:lnTo>
                  <a:pt x="213" y="385"/>
                </a:lnTo>
                <a:lnTo>
                  <a:pt x="213" y="384"/>
                </a:lnTo>
                <a:lnTo>
                  <a:pt x="213" y="384"/>
                </a:lnTo>
                <a:lnTo>
                  <a:pt x="213" y="384"/>
                </a:lnTo>
                <a:lnTo>
                  <a:pt x="213" y="383"/>
                </a:lnTo>
                <a:lnTo>
                  <a:pt x="213" y="383"/>
                </a:lnTo>
                <a:lnTo>
                  <a:pt x="213" y="382"/>
                </a:lnTo>
                <a:lnTo>
                  <a:pt x="213" y="382"/>
                </a:lnTo>
                <a:lnTo>
                  <a:pt x="212" y="382"/>
                </a:lnTo>
                <a:lnTo>
                  <a:pt x="212" y="381"/>
                </a:lnTo>
                <a:lnTo>
                  <a:pt x="212" y="381"/>
                </a:lnTo>
                <a:lnTo>
                  <a:pt x="212" y="381"/>
                </a:lnTo>
                <a:lnTo>
                  <a:pt x="212" y="381"/>
                </a:lnTo>
                <a:lnTo>
                  <a:pt x="212" y="381"/>
                </a:lnTo>
                <a:lnTo>
                  <a:pt x="211" y="381"/>
                </a:lnTo>
                <a:lnTo>
                  <a:pt x="211" y="380"/>
                </a:lnTo>
                <a:lnTo>
                  <a:pt x="211" y="380"/>
                </a:lnTo>
                <a:lnTo>
                  <a:pt x="211" y="380"/>
                </a:lnTo>
                <a:lnTo>
                  <a:pt x="211" y="379"/>
                </a:lnTo>
                <a:lnTo>
                  <a:pt x="210" y="379"/>
                </a:lnTo>
                <a:lnTo>
                  <a:pt x="210" y="379"/>
                </a:lnTo>
                <a:lnTo>
                  <a:pt x="210" y="379"/>
                </a:lnTo>
                <a:lnTo>
                  <a:pt x="210" y="378"/>
                </a:lnTo>
                <a:lnTo>
                  <a:pt x="209" y="378"/>
                </a:lnTo>
                <a:lnTo>
                  <a:pt x="209" y="378"/>
                </a:lnTo>
                <a:lnTo>
                  <a:pt x="209" y="378"/>
                </a:lnTo>
                <a:lnTo>
                  <a:pt x="209" y="377"/>
                </a:lnTo>
                <a:lnTo>
                  <a:pt x="209" y="377"/>
                </a:lnTo>
                <a:lnTo>
                  <a:pt x="209" y="377"/>
                </a:lnTo>
                <a:lnTo>
                  <a:pt x="209" y="377"/>
                </a:lnTo>
                <a:lnTo>
                  <a:pt x="208" y="377"/>
                </a:lnTo>
                <a:lnTo>
                  <a:pt x="208" y="376"/>
                </a:lnTo>
                <a:lnTo>
                  <a:pt x="208" y="376"/>
                </a:lnTo>
                <a:lnTo>
                  <a:pt x="208" y="376"/>
                </a:lnTo>
                <a:lnTo>
                  <a:pt x="208" y="375"/>
                </a:lnTo>
                <a:lnTo>
                  <a:pt x="208" y="375"/>
                </a:lnTo>
                <a:lnTo>
                  <a:pt x="208" y="374"/>
                </a:lnTo>
                <a:lnTo>
                  <a:pt x="208" y="374"/>
                </a:lnTo>
                <a:lnTo>
                  <a:pt x="208" y="373"/>
                </a:lnTo>
                <a:lnTo>
                  <a:pt x="208" y="373"/>
                </a:lnTo>
                <a:lnTo>
                  <a:pt x="208" y="373"/>
                </a:lnTo>
                <a:lnTo>
                  <a:pt x="207" y="373"/>
                </a:lnTo>
                <a:lnTo>
                  <a:pt x="207" y="372"/>
                </a:lnTo>
                <a:lnTo>
                  <a:pt x="207" y="372"/>
                </a:lnTo>
                <a:lnTo>
                  <a:pt x="207" y="371"/>
                </a:lnTo>
                <a:lnTo>
                  <a:pt x="207" y="371"/>
                </a:lnTo>
                <a:lnTo>
                  <a:pt x="207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69"/>
                </a:lnTo>
                <a:lnTo>
                  <a:pt x="207" y="369"/>
                </a:lnTo>
                <a:lnTo>
                  <a:pt x="208" y="369"/>
                </a:lnTo>
                <a:lnTo>
                  <a:pt x="208" y="369"/>
                </a:lnTo>
                <a:lnTo>
                  <a:pt x="208" y="368"/>
                </a:lnTo>
                <a:lnTo>
                  <a:pt x="208" y="368"/>
                </a:lnTo>
                <a:lnTo>
                  <a:pt x="208" y="367"/>
                </a:lnTo>
                <a:lnTo>
                  <a:pt x="208" y="367"/>
                </a:lnTo>
                <a:lnTo>
                  <a:pt x="209" y="366"/>
                </a:lnTo>
                <a:lnTo>
                  <a:pt x="209" y="366"/>
                </a:lnTo>
                <a:lnTo>
                  <a:pt x="209" y="365"/>
                </a:lnTo>
                <a:lnTo>
                  <a:pt x="209" y="365"/>
                </a:lnTo>
                <a:lnTo>
                  <a:pt x="210" y="365"/>
                </a:lnTo>
                <a:lnTo>
                  <a:pt x="210" y="365"/>
                </a:lnTo>
                <a:lnTo>
                  <a:pt x="210" y="364"/>
                </a:lnTo>
                <a:lnTo>
                  <a:pt x="210" y="364"/>
                </a:lnTo>
                <a:lnTo>
                  <a:pt x="210" y="364"/>
                </a:lnTo>
                <a:lnTo>
                  <a:pt x="211" y="364"/>
                </a:lnTo>
                <a:lnTo>
                  <a:pt x="211" y="363"/>
                </a:lnTo>
                <a:lnTo>
                  <a:pt x="210" y="363"/>
                </a:lnTo>
                <a:lnTo>
                  <a:pt x="210" y="363"/>
                </a:lnTo>
                <a:lnTo>
                  <a:pt x="210" y="362"/>
                </a:lnTo>
                <a:lnTo>
                  <a:pt x="210" y="362"/>
                </a:lnTo>
                <a:lnTo>
                  <a:pt x="210" y="361"/>
                </a:lnTo>
                <a:lnTo>
                  <a:pt x="210" y="361"/>
                </a:lnTo>
                <a:lnTo>
                  <a:pt x="210" y="361"/>
                </a:lnTo>
                <a:lnTo>
                  <a:pt x="210" y="361"/>
                </a:lnTo>
                <a:lnTo>
                  <a:pt x="210" y="360"/>
                </a:lnTo>
                <a:lnTo>
                  <a:pt x="209" y="360"/>
                </a:lnTo>
                <a:lnTo>
                  <a:pt x="209" y="360"/>
                </a:lnTo>
                <a:lnTo>
                  <a:pt x="209" y="360"/>
                </a:lnTo>
                <a:lnTo>
                  <a:pt x="209" y="359"/>
                </a:lnTo>
                <a:lnTo>
                  <a:pt x="209" y="359"/>
                </a:lnTo>
                <a:lnTo>
                  <a:pt x="209" y="358"/>
                </a:lnTo>
                <a:lnTo>
                  <a:pt x="209" y="358"/>
                </a:lnTo>
                <a:lnTo>
                  <a:pt x="209" y="358"/>
                </a:lnTo>
                <a:lnTo>
                  <a:pt x="209" y="357"/>
                </a:lnTo>
                <a:lnTo>
                  <a:pt x="209" y="357"/>
                </a:lnTo>
                <a:lnTo>
                  <a:pt x="209" y="356"/>
                </a:lnTo>
                <a:lnTo>
                  <a:pt x="209" y="356"/>
                </a:lnTo>
                <a:lnTo>
                  <a:pt x="209" y="356"/>
                </a:lnTo>
                <a:lnTo>
                  <a:pt x="209" y="356"/>
                </a:lnTo>
                <a:lnTo>
                  <a:pt x="208" y="356"/>
                </a:lnTo>
                <a:lnTo>
                  <a:pt x="208" y="355"/>
                </a:lnTo>
                <a:lnTo>
                  <a:pt x="208" y="355"/>
                </a:lnTo>
                <a:lnTo>
                  <a:pt x="208" y="355"/>
                </a:lnTo>
                <a:lnTo>
                  <a:pt x="208" y="354"/>
                </a:lnTo>
                <a:lnTo>
                  <a:pt x="207" y="354"/>
                </a:lnTo>
                <a:lnTo>
                  <a:pt x="207" y="354"/>
                </a:lnTo>
                <a:lnTo>
                  <a:pt x="207" y="354"/>
                </a:lnTo>
                <a:lnTo>
                  <a:pt x="206" y="354"/>
                </a:lnTo>
                <a:lnTo>
                  <a:pt x="206" y="353"/>
                </a:lnTo>
                <a:lnTo>
                  <a:pt x="206" y="353"/>
                </a:lnTo>
                <a:lnTo>
                  <a:pt x="206" y="353"/>
                </a:lnTo>
                <a:lnTo>
                  <a:pt x="205" y="353"/>
                </a:lnTo>
                <a:lnTo>
                  <a:pt x="205" y="352"/>
                </a:lnTo>
                <a:lnTo>
                  <a:pt x="205" y="352"/>
                </a:lnTo>
                <a:lnTo>
                  <a:pt x="205" y="352"/>
                </a:lnTo>
                <a:lnTo>
                  <a:pt x="205" y="352"/>
                </a:lnTo>
                <a:lnTo>
                  <a:pt x="205" y="352"/>
                </a:lnTo>
                <a:lnTo>
                  <a:pt x="204" y="352"/>
                </a:lnTo>
                <a:lnTo>
                  <a:pt x="204" y="351"/>
                </a:lnTo>
                <a:lnTo>
                  <a:pt x="204" y="351"/>
                </a:lnTo>
                <a:lnTo>
                  <a:pt x="204" y="351"/>
                </a:lnTo>
                <a:lnTo>
                  <a:pt x="204" y="350"/>
                </a:lnTo>
                <a:lnTo>
                  <a:pt x="203" y="350"/>
                </a:lnTo>
                <a:lnTo>
                  <a:pt x="203" y="350"/>
                </a:lnTo>
                <a:lnTo>
                  <a:pt x="203" y="349"/>
                </a:lnTo>
                <a:lnTo>
                  <a:pt x="203" y="349"/>
                </a:lnTo>
                <a:lnTo>
                  <a:pt x="203" y="349"/>
                </a:lnTo>
                <a:lnTo>
                  <a:pt x="203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2" y="347"/>
                </a:lnTo>
                <a:lnTo>
                  <a:pt x="202" y="347"/>
                </a:lnTo>
                <a:lnTo>
                  <a:pt x="201" y="347"/>
                </a:lnTo>
                <a:lnTo>
                  <a:pt x="201" y="347"/>
                </a:lnTo>
                <a:lnTo>
                  <a:pt x="200" y="347"/>
                </a:lnTo>
                <a:lnTo>
                  <a:pt x="200" y="348"/>
                </a:lnTo>
                <a:lnTo>
                  <a:pt x="200" y="348"/>
                </a:lnTo>
                <a:lnTo>
                  <a:pt x="200" y="348"/>
                </a:lnTo>
                <a:lnTo>
                  <a:pt x="199" y="348"/>
                </a:lnTo>
                <a:lnTo>
                  <a:pt x="199" y="348"/>
                </a:lnTo>
                <a:lnTo>
                  <a:pt x="199" y="348"/>
                </a:lnTo>
                <a:lnTo>
                  <a:pt x="199" y="349"/>
                </a:lnTo>
                <a:lnTo>
                  <a:pt x="198" y="349"/>
                </a:lnTo>
                <a:lnTo>
                  <a:pt x="198" y="349"/>
                </a:lnTo>
                <a:lnTo>
                  <a:pt x="198" y="349"/>
                </a:lnTo>
                <a:lnTo>
                  <a:pt x="198" y="349"/>
                </a:lnTo>
                <a:lnTo>
                  <a:pt x="198" y="350"/>
                </a:lnTo>
                <a:lnTo>
                  <a:pt x="198" y="350"/>
                </a:lnTo>
                <a:lnTo>
                  <a:pt x="197" y="350"/>
                </a:lnTo>
                <a:lnTo>
                  <a:pt x="197" y="351"/>
                </a:lnTo>
                <a:lnTo>
                  <a:pt x="197" y="351"/>
                </a:lnTo>
                <a:lnTo>
                  <a:pt x="197" y="352"/>
                </a:lnTo>
                <a:lnTo>
                  <a:pt x="197" y="352"/>
                </a:lnTo>
                <a:lnTo>
                  <a:pt x="197" y="352"/>
                </a:lnTo>
                <a:lnTo>
                  <a:pt x="197" y="353"/>
                </a:lnTo>
                <a:lnTo>
                  <a:pt x="197" y="353"/>
                </a:lnTo>
                <a:lnTo>
                  <a:pt x="198" y="353"/>
                </a:lnTo>
                <a:lnTo>
                  <a:pt x="198" y="354"/>
                </a:lnTo>
                <a:lnTo>
                  <a:pt x="198" y="354"/>
                </a:lnTo>
                <a:lnTo>
                  <a:pt x="198" y="355"/>
                </a:lnTo>
                <a:lnTo>
                  <a:pt x="198" y="355"/>
                </a:lnTo>
                <a:lnTo>
                  <a:pt x="198" y="356"/>
                </a:lnTo>
                <a:lnTo>
                  <a:pt x="198" y="356"/>
                </a:lnTo>
                <a:lnTo>
                  <a:pt x="199" y="356"/>
                </a:lnTo>
                <a:lnTo>
                  <a:pt x="199" y="356"/>
                </a:lnTo>
                <a:lnTo>
                  <a:pt x="199" y="357"/>
                </a:lnTo>
                <a:lnTo>
                  <a:pt x="199" y="357"/>
                </a:lnTo>
                <a:lnTo>
                  <a:pt x="199" y="358"/>
                </a:lnTo>
                <a:lnTo>
                  <a:pt x="199" y="358"/>
                </a:lnTo>
                <a:lnTo>
                  <a:pt x="199" y="359"/>
                </a:lnTo>
                <a:lnTo>
                  <a:pt x="199" y="359"/>
                </a:lnTo>
                <a:lnTo>
                  <a:pt x="199" y="360"/>
                </a:lnTo>
                <a:lnTo>
                  <a:pt x="199" y="360"/>
                </a:lnTo>
                <a:lnTo>
                  <a:pt x="199" y="360"/>
                </a:lnTo>
                <a:lnTo>
                  <a:pt x="199" y="360"/>
                </a:lnTo>
                <a:lnTo>
                  <a:pt x="199" y="361"/>
                </a:lnTo>
                <a:lnTo>
                  <a:pt x="199" y="361"/>
                </a:lnTo>
                <a:lnTo>
                  <a:pt x="199" y="361"/>
                </a:lnTo>
                <a:lnTo>
                  <a:pt x="198" y="361"/>
                </a:lnTo>
                <a:lnTo>
                  <a:pt x="198" y="362"/>
                </a:lnTo>
                <a:lnTo>
                  <a:pt x="198" y="362"/>
                </a:lnTo>
                <a:lnTo>
                  <a:pt x="198" y="363"/>
                </a:lnTo>
                <a:lnTo>
                  <a:pt x="197" y="363"/>
                </a:lnTo>
                <a:lnTo>
                  <a:pt x="197" y="363"/>
                </a:lnTo>
                <a:lnTo>
                  <a:pt x="197" y="363"/>
                </a:lnTo>
                <a:lnTo>
                  <a:pt x="196" y="364"/>
                </a:lnTo>
                <a:lnTo>
                  <a:pt x="196" y="364"/>
                </a:lnTo>
                <a:lnTo>
                  <a:pt x="196" y="364"/>
                </a:lnTo>
                <a:lnTo>
                  <a:pt x="196" y="364"/>
                </a:lnTo>
                <a:lnTo>
                  <a:pt x="196" y="365"/>
                </a:lnTo>
                <a:lnTo>
                  <a:pt x="195" y="365"/>
                </a:lnTo>
                <a:lnTo>
                  <a:pt x="195" y="365"/>
                </a:lnTo>
                <a:lnTo>
                  <a:pt x="195" y="365"/>
                </a:lnTo>
                <a:lnTo>
                  <a:pt x="195" y="365"/>
                </a:lnTo>
                <a:lnTo>
                  <a:pt x="194" y="366"/>
                </a:lnTo>
                <a:lnTo>
                  <a:pt x="194" y="366"/>
                </a:lnTo>
                <a:lnTo>
                  <a:pt x="194" y="367"/>
                </a:lnTo>
                <a:lnTo>
                  <a:pt x="193" y="367"/>
                </a:lnTo>
                <a:lnTo>
                  <a:pt x="193" y="367"/>
                </a:lnTo>
                <a:lnTo>
                  <a:pt x="193" y="367"/>
                </a:lnTo>
                <a:lnTo>
                  <a:pt x="193" y="368"/>
                </a:lnTo>
                <a:lnTo>
                  <a:pt x="192" y="368"/>
                </a:lnTo>
                <a:lnTo>
                  <a:pt x="192" y="368"/>
                </a:lnTo>
                <a:lnTo>
                  <a:pt x="192" y="369"/>
                </a:lnTo>
                <a:lnTo>
                  <a:pt x="192" y="369"/>
                </a:lnTo>
                <a:lnTo>
                  <a:pt x="192" y="369"/>
                </a:lnTo>
                <a:lnTo>
                  <a:pt x="192" y="369"/>
                </a:lnTo>
                <a:lnTo>
                  <a:pt x="192" y="369"/>
                </a:lnTo>
                <a:lnTo>
                  <a:pt x="192" y="370"/>
                </a:lnTo>
                <a:lnTo>
                  <a:pt x="192" y="370"/>
                </a:lnTo>
                <a:lnTo>
                  <a:pt x="192" y="370"/>
                </a:lnTo>
                <a:lnTo>
                  <a:pt x="192" y="370"/>
                </a:lnTo>
                <a:lnTo>
                  <a:pt x="192" y="371"/>
                </a:lnTo>
                <a:lnTo>
                  <a:pt x="191" y="371"/>
                </a:lnTo>
                <a:lnTo>
                  <a:pt x="191" y="371"/>
                </a:lnTo>
                <a:lnTo>
                  <a:pt x="191" y="371"/>
                </a:lnTo>
                <a:lnTo>
                  <a:pt x="191" y="372"/>
                </a:lnTo>
                <a:lnTo>
                  <a:pt x="190" y="372"/>
                </a:lnTo>
                <a:lnTo>
                  <a:pt x="190" y="372"/>
                </a:lnTo>
                <a:lnTo>
                  <a:pt x="190" y="372"/>
                </a:lnTo>
                <a:lnTo>
                  <a:pt x="190" y="373"/>
                </a:lnTo>
                <a:lnTo>
                  <a:pt x="189" y="373"/>
                </a:lnTo>
                <a:lnTo>
                  <a:pt x="189" y="373"/>
                </a:lnTo>
                <a:lnTo>
                  <a:pt x="189" y="373"/>
                </a:lnTo>
                <a:lnTo>
                  <a:pt x="189" y="373"/>
                </a:lnTo>
                <a:lnTo>
                  <a:pt x="188" y="373"/>
                </a:lnTo>
                <a:lnTo>
                  <a:pt x="188" y="374"/>
                </a:lnTo>
                <a:lnTo>
                  <a:pt x="188" y="374"/>
                </a:lnTo>
                <a:lnTo>
                  <a:pt x="188" y="375"/>
                </a:lnTo>
                <a:lnTo>
                  <a:pt x="188" y="375"/>
                </a:lnTo>
                <a:lnTo>
                  <a:pt x="188" y="375"/>
                </a:lnTo>
                <a:lnTo>
                  <a:pt x="188" y="376"/>
                </a:lnTo>
                <a:lnTo>
                  <a:pt x="187" y="376"/>
                </a:lnTo>
                <a:lnTo>
                  <a:pt x="187" y="376"/>
                </a:lnTo>
                <a:lnTo>
                  <a:pt x="187" y="376"/>
                </a:lnTo>
                <a:lnTo>
                  <a:pt x="187" y="377"/>
                </a:lnTo>
                <a:lnTo>
                  <a:pt x="187" y="377"/>
                </a:lnTo>
                <a:lnTo>
                  <a:pt x="187" y="377"/>
                </a:lnTo>
                <a:lnTo>
                  <a:pt x="186" y="377"/>
                </a:lnTo>
                <a:lnTo>
                  <a:pt x="186" y="378"/>
                </a:lnTo>
                <a:lnTo>
                  <a:pt x="186" y="378"/>
                </a:lnTo>
                <a:lnTo>
                  <a:pt x="186" y="379"/>
                </a:lnTo>
                <a:lnTo>
                  <a:pt x="186" y="379"/>
                </a:lnTo>
                <a:lnTo>
                  <a:pt x="186" y="379"/>
                </a:lnTo>
                <a:lnTo>
                  <a:pt x="186" y="380"/>
                </a:lnTo>
                <a:lnTo>
                  <a:pt x="186" y="380"/>
                </a:lnTo>
                <a:lnTo>
                  <a:pt x="186" y="381"/>
                </a:lnTo>
                <a:lnTo>
                  <a:pt x="185" y="381"/>
                </a:lnTo>
                <a:lnTo>
                  <a:pt x="185" y="381"/>
                </a:lnTo>
                <a:lnTo>
                  <a:pt x="185" y="381"/>
                </a:lnTo>
                <a:lnTo>
                  <a:pt x="185" y="381"/>
                </a:lnTo>
                <a:lnTo>
                  <a:pt x="185" y="382"/>
                </a:lnTo>
                <a:lnTo>
                  <a:pt x="185" y="382"/>
                </a:lnTo>
                <a:lnTo>
                  <a:pt x="185" y="382"/>
                </a:lnTo>
                <a:lnTo>
                  <a:pt x="185" y="383"/>
                </a:lnTo>
                <a:lnTo>
                  <a:pt x="185" y="383"/>
                </a:lnTo>
                <a:lnTo>
                  <a:pt x="184" y="383"/>
                </a:lnTo>
                <a:lnTo>
                  <a:pt x="184" y="384"/>
                </a:lnTo>
                <a:lnTo>
                  <a:pt x="184" y="384"/>
                </a:lnTo>
                <a:lnTo>
                  <a:pt x="184" y="385"/>
                </a:lnTo>
                <a:lnTo>
                  <a:pt x="184" y="385"/>
                </a:lnTo>
                <a:lnTo>
                  <a:pt x="184" y="386"/>
                </a:lnTo>
                <a:lnTo>
                  <a:pt x="184" y="386"/>
                </a:lnTo>
                <a:lnTo>
                  <a:pt x="184" y="386"/>
                </a:lnTo>
                <a:lnTo>
                  <a:pt x="184" y="386"/>
                </a:lnTo>
                <a:lnTo>
                  <a:pt x="184" y="387"/>
                </a:lnTo>
                <a:lnTo>
                  <a:pt x="184" y="387"/>
                </a:lnTo>
                <a:lnTo>
                  <a:pt x="184" y="388"/>
                </a:lnTo>
                <a:lnTo>
                  <a:pt x="184" y="388"/>
                </a:lnTo>
                <a:lnTo>
                  <a:pt x="184" y="388"/>
                </a:lnTo>
                <a:lnTo>
                  <a:pt x="184" y="389"/>
                </a:lnTo>
                <a:lnTo>
                  <a:pt x="183" y="389"/>
                </a:lnTo>
                <a:lnTo>
                  <a:pt x="183" y="389"/>
                </a:lnTo>
                <a:lnTo>
                  <a:pt x="183" y="390"/>
                </a:lnTo>
                <a:lnTo>
                  <a:pt x="183" y="390"/>
                </a:lnTo>
                <a:lnTo>
                  <a:pt x="183" y="390"/>
                </a:lnTo>
                <a:lnTo>
                  <a:pt x="183" y="390"/>
                </a:lnTo>
                <a:lnTo>
                  <a:pt x="183" y="391"/>
                </a:lnTo>
                <a:lnTo>
                  <a:pt x="182" y="391"/>
                </a:lnTo>
                <a:lnTo>
                  <a:pt x="182" y="391"/>
                </a:lnTo>
                <a:lnTo>
                  <a:pt x="182" y="392"/>
                </a:lnTo>
                <a:lnTo>
                  <a:pt x="182" y="392"/>
                </a:lnTo>
                <a:lnTo>
                  <a:pt x="182" y="392"/>
                </a:lnTo>
                <a:lnTo>
                  <a:pt x="182" y="392"/>
                </a:lnTo>
                <a:lnTo>
                  <a:pt x="182" y="392"/>
                </a:lnTo>
                <a:lnTo>
                  <a:pt x="182" y="393"/>
                </a:lnTo>
                <a:lnTo>
                  <a:pt x="181" y="393"/>
                </a:lnTo>
                <a:lnTo>
                  <a:pt x="181" y="393"/>
                </a:lnTo>
                <a:lnTo>
                  <a:pt x="181" y="393"/>
                </a:lnTo>
                <a:lnTo>
                  <a:pt x="181" y="394"/>
                </a:lnTo>
                <a:lnTo>
                  <a:pt x="180" y="394"/>
                </a:lnTo>
                <a:lnTo>
                  <a:pt x="180" y="394"/>
                </a:lnTo>
                <a:lnTo>
                  <a:pt x="180" y="394"/>
                </a:lnTo>
                <a:lnTo>
                  <a:pt x="180" y="394"/>
                </a:lnTo>
                <a:lnTo>
                  <a:pt x="179" y="394"/>
                </a:lnTo>
                <a:lnTo>
                  <a:pt x="179" y="394"/>
                </a:lnTo>
                <a:lnTo>
                  <a:pt x="179" y="394"/>
                </a:lnTo>
                <a:lnTo>
                  <a:pt x="178" y="394"/>
                </a:lnTo>
                <a:lnTo>
                  <a:pt x="178" y="394"/>
                </a:lnTo>
                <a:lnTo>
                  <a:pt x="177" y="394"/>
                </a:lnTo>
                <a:lnTo>
                  <a:pt x="177" y="394"/>
                </a:lnTo>
                <a:lnTo>
                  <a:pt x="176" y="394"/>
                </a:lnTo>
                <a:lnTo>
                  <a:pt x="176" y="394"/>
                </a:lnTo>
                <a:lnTo>
                  <a:pt x="176" y="394"/>
                </a:lnTo>
                <a:lnTo>
                  <a:pt x="176" y="394"/>
                </a:lnTo>
                <a:lnTo>
                  <a:pt x="175" y="394"/>
                </a:lnTo>
                <a:lnTo>
                  <a:pt x="175" y="394"/>
                </a:lnTo>
                <a:lnTo>
                  <a:pt x="175" y="394"/>
                </a:lnTo>
                <a:lnTo>
                  <a:pt x="174" y="394"/>
                </a:lnTo>
                <a:lnTo>
                  <a:pt x="173" y="394"/>
                </a:lnTo>
                <a:lnTo>
                  <a:pt x="173" y="394"/>
                </a:lnTo>
                <a:lnTo>
                  <a:pt x="172" y="394"/>
                </a:lnTo>
                <a:lnTo>
                  <a:pt x="172" y="394"/>
                </a:lnTo>
                <a:lnTo>
                  <a:pt x="171" y="394"/>
                </a:lnTo>
                <a:lnTo>
                  <a:pt x="171" y="394"/>
                </a:lnTo>
                <a:lnTo>
                  <a:pt x="171" y="394"/>
                </a:lnTo>
                <a:lnTo>
                  <a:pt x="171" y="394"/>
                </a:lnTo>
                <a:lnTo>
                  <a:pt x="171" y="394"/>
                </a:lnTo>
                <a:lnTo>
                  <a:pt x="170" y="394"/>
                </a:lnTo>
                <a:lnTo>
                  <a:pt x="170" y="394"/>
                </a:lnTo>
                <a:lnTo>
                  <a:pt x="169" y="394"/>
                </a:lnTo>
                <a:lnTo>
                  <a:pt x="169" y="394"/>
                </a:lnTo>
                <a:lnTo>
                  <a:pt x="168" y="394"/>
                </a:lnTo>
                <a:lnTo>
                  <a:pt x="168" y="394"/>
                </a:lnTo>
                <a:lnTo>
                  <a:pt x="167" y="394"/>
                </a:lnTo>
                <a:lnTo>
                  <a:pt x="167" y="394"/>
                </a:lnTo>
                <a:lnTo>
                  <a:pt x="167" y="394"/>
                </a:lnTo>
                <a:lnTo>
                  <a:pt x="167" y="394"/>
                </a:lnTo>
                <a:lnTo>
                  <a:pt x="166" y="394"/>
                </a:lnTo>
                <a:lnTo>
                  <a:pt x="166" y="395"/>
                </a:lnTo>
                <a:lnTo>
                  <a:pt x="166" y="395"/>
                </a:lnTo>
                <a:lnTo>
                  <a:pt x="165" y="395"/>
                </a:lnTo>
                <a:lnTo>
                  <a:pt x="165" y="395"/>
                </a:lnTo>
                <a:lnTo>
                  <a:pt x="165" y="395"/>
                </a:lnTo>
                <a:lnTo>
                  <a:pt x="164" y="395"/>
                </a:lnTo>
                <a:lnTo>
                  <a:pt x="164" y="396"/>
                </a:lnTo>
                <a:lnTo>
                  <a:pt x="164" y="396"/>
                </a:lnTo>
                <a:lnTo>
                  <a:pt x="163" y="396"/>
                </a:lnTo>
                <a:lnTo>
                  <a:pt x="163" y="396"/>
                </a:lnTo>
                <a:lnTo>
                  <a:pt x="163" y="396"/>
                </a:lnTo>
                <a:lnTo>
                  <a:pt x="162" y="396"/>
                </a:lnTo>
                <a:lnTo>
                  <a:pt x="162" y="395"/>
                </a:lnTo>
                <a:lnTo>
                  <a:pt x="162" y="395"/>
                </a:lnTo>
                <a:lnTo>
                  <a:pt x="161" y="395"/>
                </a:lnTo>
                <a:lnTo>
                  <a:pt x="161" y="395"/>
                </a:lnTo>
                <a:lnTo>
                  <a:pt x="160" y="395"/>
                </a:lnTo>
                <a:lnTo>
                  <a:pt x="160" y="395"/>
                </a:lnTo>
                <a:lnTo>
                  <a:pt x="160" y="394"/>
                </a:lnTo>
                <a:lnTo>
                  <a:pt x="160" y="394"/>
                </a:lnTo>
                <a:lnTo>
                  <a:pt x="160" y="394"/>
                </a:lnTo>
                <a:lnTo>
                  <a:pt x="160" y="394"/>
                </a:lnTo>
                <a:lnTo>
                  <a:pt x="160" y="393"/>
                </a:lnTo>
                <a:lnTo>
                  <a:pt x="160" y="393"/>
                </a:lnTo>
                <a:lnTo>
                  <a:pt x="160" y="392"/>
                </a:lnTo>
                <a:lnTo>
                  <a:pt x="160" y="392"/>
                </a:lnTo>
                <a:lnTo>
                  <a:pt x="160" y="392"/>
                </a:lnTo>
                <a:lnTo>
                  <a:pt x="160" y="392"/>
                </a:lnTo>
                <a:lnTo>
                  <a:pt x="160" y="391"/>
                </a:lnTo>
                <a:lnTo>
                  <a:pt x="160" y="391"/>
                </a:lnTo>
                <a:lnTo>
                  <a:pt x="160" y="390"/>
                </a:lnTo>
                <a:lnTo>
                  <a:pt x="160" y="390"/>
                </a:lnTo>
                <a:lnTo>
                  <a:pt x="160" y="390"/>
                </a:lnTo>
                <a:lnTo>
                  <a:pt x="160" y="390"/>
                </a:lnTo>
                <a:lnTo>
                  <a:pt x="160" y="389"/>
                </a:lnTo>
                <a:lnTo>
                  <a:pt x="160" y="389"/>
                </a:lnTo>
                <a:lnTo>
                  <a:pt x="160" y="388"/>
                </a:lnTo>
                <a:lnTo>
                  <a:pt x="160" y="388"/>
                </a:lnTo>
                <a:lnTo>
                  <a:pt x="160" y="388"/>
                </a:lnTo>
                <a:lnTo>
                  <a:pt x="160" y="387"/>
                </a:lnTo>
                <a:lnTo>
                  <a:pt x="160" y="387"/>
                </a:lnTo>
                <a:lnTo>
                  <a:pt x="160" y="386"/>
                </a:lnTo>
                <a:lnTo>
                  <a:pt x="160" y="386"/>
                </a:lnTo>
                <a:lnTo>
                  <a:pt x="160" y="386"/>
                </a:lnTo>
                <a:lnTo>
                  <a:pt x="159" y="386"/>
                </a:lnTo>
                <a:lnTo>
                  <a:pt x="159" y="386"/>
                </a:lnTo>
                <a:lnTo>
                  <a:pt x="159" y="386"/>
                </a:lnTo>
                <a:lnTo>
                  <a:pt x="159" y="386"/>
                </a:lnTo>
                <a:lnTo>
                  <a:pt x="159" y="385"/>
                </a:lnTo>
                <a:lnTo>
                  <a:pt x="158" y="385"/>
                </a:lnTo>
                <a:lnTo>
                  <a:pt x="158" y="385"/>
                </a:lnTo>
                <a:lnTo>
                  <a:pt x="158" y="385"/>
                </a:lnTo>
                <a:lnTo>
                  <a:pt x="157" y="385"/>
                </a:lnTo>
                <a:lnTo>
                  <a:pt x="157" y="384"/>
                </a:lnTo>
                <a:lnTo>
                  <a:pt x="157" y="384"/>
                </a:lnTo>
                <a:lnTo>
                  <a:pt x="157" y="384"/>
                </a:lnTo>
                <a:lnTo>
                  <a:pt x="156" y="384"/>
                </a:lnTo>
                <a:lnTo>
                  <a:pt x="156" y="384"/>
                </a:lnTo>
                <a:lnTo>
                  <a:pt x="155" y="384"/>
                </a:lnTo>
                <a:lnTo>
                  <a:pt x="155" y="383"/>
                </a:lnTo>
                <a:lnTo>
                  <a:pt x="155" y="383"/>
                </a:lnTo>
                <a:lnTo>
                  <a:pt x="155" y="383"/>
                </a:lnTo>
                <a:lnTo>
                  <a:pt x="154" y="383"/>
                </a:lnTo>
                <a:lnTo>
                  <a:pt x="154" y="384"/>
                </a:lnTo>
                <a:lnTo>
                  <a:pt x="153" y="384"/>
                </a:lnTo>
                <a:lnTo>
                  <a:pt x="153" y="384"/>
                </a:lnTo>
                <a:lnTo>
                  <a:pt x="153" y="384"/>
                </a:lnTo>
                <a:lnTo>
                  <a:pt x="153" y="385"/>
                </a:lnTo>
                <a:lnTo>
                  <a:pt x="152" y="385"/>
                </a:lnTo>
                <a:lnTo>
                  <a:pt x="152" y="385"/>
                </a:lnTo>
                <a:lnTo>
                  <a:pt x="152" y="385"/>
                </a:lnTo>
                <a:lnTo>
                  <a:pt x="152" y="386"/>
                </a:lnTo>
                <a:lnTo>
                  <a:pt x="151" y="386"/>
                </a:lnTo>
                <a:lnTo>
                  <a:pt x="151" y="386"/>
                </a:lnTo>
                <a:lnTo>
                  <a:pt x="151" y="386"/>
                </a:lnTo>
                <a:lnTo>
                  <a:pt x="151" y="386"/>
                </a:lnTo>
                <a:lnTo>
                  <a:pt x="151" y="386"/>
                </a:lnTo>
                <a:lnTo>
                  <a:pt x="151" y="387"/>
                </a:lnTo>
                <a:lnTo>
                  <a:pt x="150" y="387"/>
                </a:lnTo>
                <a:lnTo>
                  <a:pt x="150" y="387"/>
                </a:lnTo>
                <a:lnTo>
                  <a:pt x="150" y="387"/>
                </a:lnTo>
                <a:lnTo>
                  <a:pt x="150" y="388"/>
                </a:lnTo>
                <a:lnTo>
                  <a:pt x="150" y="388"/>
                </a:lnTo>
                <a:lnTo>
                  <a:pt x="150" y="389"/>
                </a:lnTo>
                <a:lnTo>
                  <a:pt x="150" y="389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1"/>
                </a:lnTo>
                <a:lnTo>
                  <a:pt x="150" y="391"/>
                </a:lnTo>
                <a:lnTo>
                  <a:pt x="150" y="392"/>
                </a:lnTo>
                <a:lnTo>
                  <a:pt x="150" y="392"/>
                </a:lnTo>
                <a:lnTo>
                  <a:pt x="150" y="392"/>
                </a:lnTo>
                <a:lnTo>
                  <a:pt x="149" y="392"/>
                </a:lnTo>
                <a:lnTo>
                  <a:pt x="149" y="393"/>
                </a:lnTo>
                <a:lnTo>
                  <a:pt x="149" y="393"/>
                </a:lnTo>
                <a:lnTo>
                  <a:pt x="149" y="393"/>
                </a:lnTo>
                <a:lnTo>
                  <a:pt x="149" y="394"/>
                </a:lnTo>
                <a:lnTo>
                  <a:pt x="149" y="394"/>
                </a:lnTo>
                <a:lnTo>
                  <a:pt x="148" y="394"/>
                </a:lnTo>
                <a:lnTo>
                  <a:pt x="148" y="394"/>
                </a:lnTo>
                <a:lnTo>
                  <a:pt x="148" y="394"/>
                </a:lnTo>
                <a:lnTo>
                  <a:pt x="148" y="395"/>
                </a:lnTo>
                <a:lnTo>
                  <a:pt x="148" y="395"/>
                </a:lnTo>
                <a:lnTo>
                  <a:pt x="147" y="395"/>
                </a:lnTo>
                <a:lnTo>
                  <a:pt x="147" y="396"/>
                </a:lnTo>
                <a:lnTo>
                  <a:pt x="147" y="396"/>
                </a:lnTo>
                <a:lnTo>
                  <a:pt x="147" y="396"/>
                </a:lnTo>
                <a:lnTo>
                  <a:pt x="147" y="397"/>
                </a:lnTo>
                <a:lnTo>
                  <a:pt x="146" y="397"/>
                </a:lnTo>
                <a:lnTo>
                  <a:pt x="146" y="397"/>
                </a:lnTo>
                <a:lnTo>
                  <a:pt x="146" y="398"/>
                </a:lnTo>
                <a:lnTo>
                  <a:pt x="146" y="398"/>
                </a:lnTo>
                <a:lnTo>
                  <a:pt x="146" y="398"/>
                </a:lnTo>
                <a:lnTo>
                  <a:pt x="146" y="398"/>
                </a:lnTo>
                <a:lnTo>
                  <a:pt x="145" y="398"/>
                </a:lnTo>
                <a:lnTo>
                  <a:pt x="145" y="399"/>
                </a:lnTo>
                <a:lnTo>
                  <a:pt x="145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9"/>
                </a:lnTo>
                <a:lnTo>
                  <a:pt x="143" y="399"/>
                </a:lnTo>
                <a:lnTo>
                  <a:pt x="143" y="400"/>
                </a:lnTo>
                <a:lnTo>
                  <a:pt x="143" y="400"/>
                </a:lnTo>
                <a:lnTo>
                  <a:pt x="143" y="400"/>
                </a:lnTo>
                <a:lnTo>
                  <a:pt x="142" y="400"/>
                </a:lnTo>
                <a:lnTo>
                  <a:pt x="142" y="401"/>
                </a:lnTo>
                <a:lnTo>
                  <a:pt x="142" y="401"/>
                </a:lnTo>
                <a:lnTo>
                  <a:pt x="142" y="401"/>
                </a:lnTo>
                <a:lnTo>
                  <a:pt x="142" y="402"/>
                </a:lnTo>
                <a:lnTo>
                  <a:pt x="142" y="402"/>
                </a:lnTo>
                <a:lnTo>
                  <a:pt x="142" y="402"/>
                </a:lnTo>
                <a:lnTo>
                  <a:pt x="141" y="402"/>
                </a:lnTo>
                <a:lnTo>
                  <a:pt x="141" y="402"/>
                </a:lnTo>
                <a:lnTo>
                  <a:pt x="141" y="403"/>
                </a:lnTo>
                <a:lnTo>
                  <a:pt x="141" y="403"/>
                </a:lnTo>
                <a:lnTo>
                  <a:pt x="140" y="403"/>
                </a:lnTo>
                <a:lnTo>
                  <a:pt x="140" y="404"/>
                </a:lnTo>
                <a:lnTo>
                  <a:pt x="140" y="404"/>
                </a:lnTo>
                <a:lnTo>
                  <a:pt x="140" y="404"/>
                </a:lnTo>
                <a:lnTo>
                  <a:pt x="140" y="405"/>
                </a:lnTo>
                <a:lnTo>
                  <a:pt x="139" y="405"/>
                </a:lnTo>
                <a:lnTo>
                  <a:pt x="139" y="405"/>
                </a:lnTo>
                <a:lnTo>
                  <a:pt x="139" y="405"/>
                </a:lnTo>
                <a:lnTo>
                  <a:pt x="139" y="406"/>
                </a:lnTo>
                <a:lnTo>
                  <a:pt x="139" y="406"/>
                </a:lnTo>
                <a:lnTo>
                  <a:pt x="139" y="406"/>
                </a:lnTo>
                <a:lnTo>
                  <a:pt x="138" y="406"/>
                </a:lnTo>
                <a:lnTo>
                  <a:pt x="138" y="406"/>
                </a:lnTo>
                <a:lnTo>
                  <a:pt x="138" y="406"/>
                </a:lnTo>
                <a:lnTo>
                  <a:pt x="138" y="407"/>
                </a:lnTo>
                <a:lnTo>
                  <a:pt x="138" y="407"/>
                </a:lnTo>
                <a:lnTo>
                  <a:pt x="138" y="407"/>
                </a:lnTo>
                <a:lnTo>
                  <a:pt x="137" y="407"/>
                </a:lnTo>
                <a:lnTo>
                  <a:pt x="137" y="408"/>
                </a:lnTo>
                <a:lnTo>
                  <a:pt x="137" y="408"/>
                </a:lnTo>
                <a:lnTo>
                  <a:pt x="137" y="408"/>
                </a:lnTo>
                <a:lnTo>
                  <a:pt x="136" y="408"/>
                </a:lnTo>
                <a:lnTo>
                  <a:pt x="136" y="409"/>
                </a:lnTo>
                <a:lnTo>
                  <a:pt x="136" y="409"/>
                </a:lnTo>
                <a:lnTo>
                  <a:pt x="136" y="409"/>
                </a:lnTo>
                <a:lnTo>
                  <a:pt x="135" y="409"/>
                </a:lnTo>
                <a:lnTo>
                  <a:pt x="135" y="409"/>
                </a:lnTo>
                <a:lnTo>
                  <a:pt x="135" y="410"/>
                </a:lnTo>
                <a:lnTo>
                  <a:pt x="134" y="410"/>
                </a:lnTo>
                <a:lnTo>
                  <a:pt x="134" y="410"/>
                </a:lnTo>
                <a:lnTo>
                  <a:pt x="134" y="410"/>
                </a:lnTo>
                <a:lnTo>
                  <a:pt x="134" y="411"/>
                </a:lnTo>
                <a:lnTo>
                  <a:pt x="133" y="411"/>
                </a:lnTo>
                <a:lnTo>
                  <a:pt x="133" y="411"/>
                </a:lnTo>
                <a:lnTo>
                  <a:pt x="133" y="411"/>
                </a:lnTo>
                <a:lnTo>
                  <a:pt x="133" y="411"/>
                </a:lnTo>
                <a:lnTo>
                  <a:pt x="132" y="411"/>
                </a:lnTo>
                <a:lnTo>
                  <a:pt x="132" y="412"/>
                </a:lnTo>
                <a:lnTo>
                  <a:pt x="132" y="412"/>
                </a:lnTo>
                <a:lnTo>
                  <a:pt x="132" y="412"/>
                </a:lnTo>
                <a:lnTo>
                  <a:pt x="131" y="412"/>
                </a:lnTo>
                <a:lnTo>
                  <a:pt x="131" y="412"/>
                </a:lnTo>
                <a:lnTo>
                  <a:pt x="131" y="413"/>
                </a:lnTo>
                <a:lnTo>
                  <a:pt x="130" y="413"/>
                </a:lnTo>
                <a:lnTo>
                  <a:pt x="130" y="413"/>
                </a:lnTo>
                <a:lnTo>
                  <a:pt x="130" y="413"/>
                </a:lnTo>
                <a:lnTo>
                  <a:pt x="130" y="413"/>
                </a:lnTo>
                <a:lnTo>
                  <a:pt x="130" y="413"/>
                </a:lnTo>
                <a:lnTo>
                  <a:pt x="130" y="414"/>
                </a:lnTo>
                <a:lnTo>
                  <a:pt x="129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8" y="415"/>
                </a:lnTo>
                <a:lnTo>
                  <a:pt x="128" y="415"/>
                </a:lnTo>
                <a:lnTo>
                  <a:pt x="127" y="415"/>
                </a:lnTo>
                <a:lnTo>
                  <a:pt x="127" y="415"/>
                </a:lnTo>
                <a:lnTo>
                  <a:pt x="127" y="415"/>
                </a:lnTo>
                <a:lnTo>
                  <a:pt x="126" y="415"/>
                </a:lnTo>
                <a:lnTo>
                  <a:pt x="126" y="415"/>
                </a:lnTo>
                <a:lnTo>
                  <a:pt x="126" y="415"/>
                </a:lnTo>
                <a:lnTo>
                  <a:pt x="126" y="415"/>
                </a:lnTo>
                <a:lnTo>
                  <a:pt x="125" y="416"/>
                </a:lnTo>
                <a:lnTo>
                  <a:pt x="125" y="416"/>
                </a:lnTo>
                <a:lnTo>
                  <a:pt x="124" y="416"/>
                </a:lnTo>
                <a:lnTo>
                  <a:pt x="124" y="416"/>
                </a:lnTo>
                <a:lnTo>
                  <a:pt x="124" y="416"/>
                </a:lnTo>
                <a:lnTo>
                  <a:pt x="124" y="417"/>
                </a:lnTo>
                <a:lnTo>
                  <a:pt x="123" y="417"/>
                </a:lnTo>
                <a:lnTo>
                  <a:pt x="123" y="417"/>
                </a:lnTo>
                <a:lnTo>
                  <a:pt x="123" y="417"/>
                </a:lnTo>
                <a:lnTo>
                  <a:pt x="122" y="417"/>
                </a:lnTo>
                <a:lnTo>
                  <a:pt x="122" y="417"/>
                </a:lnTo>
                <a:lnTo>
                  <a:pt x="122" y="418"/>
                </a:lnTo>
                <a:lnTo>
                  <a:pt x="121" y="418"/>
                </a:lnTo>
                <a:lnTo>
                  <a:pt x="121" y="418"/>
                </a:lnTo>
                <a:lnTo>
                  <a:pt x="121" y="418"/>
                </a:lnTo>
                <a:lnTo>
                  <a:pt x="121" y="418"/>
                </a:lnTo>
                <a:lnTo>
                  <a:pt x="121" y="419"/>
                </a:lnTo>
                <a:lnTo>
                  <a:pt x="120" y="419"/>
                </a:lnTo>
                <a:lnTo>
                  <a:pt x="120" y="419"/>
                </a:lnTo>
                <a:lnTo>
                  <a:pt x="120" y="419"/>
                </a:lnTo>
                <a:lnTo>
                  <a:pt x="119" y="419"/>
                </a:lnTo>
                <a:lnTo>
                  <a:pt x="119" y="419"/>
                </a:lnTo>
                <a:lnTo>
                  <a:pt x="119" y="419"/>
                </a:lnTo>
                <a:lnTo>
                  <a:pt x="119" y="420"/>
                </a:lnTo>
                <a:lnTo>
                  <a:pt x="118" y="420"/>
                </a:lnTo>
                <a:lnTo>
                  <a:pt x="118" y="420"/>
                </a:lnTo>
                <a:lnTo>
                  <a:pt x="118" y="420"/>
                </a:lnTo>
                <a:lnTo>
                  <a:pt x="117" y="420"/>
                </a:lnTo>
                <a:lnTo>
                  <a:pt x="117" y="420"/>
                </a:lnTo>
                <a:lnTo>
                  <a:pt x="117" y="420"/>
                </a:lnTo>
                <a:lnTo>
                  <a:pt x="117" y="420"/>
                </a:lnTo>
                <a:lnTo>
                  <a:pt x="116" y="420"/>
                </a:lnTo>
                <a:lnTo>
                  <a:pt x="116" y="420"/>
                </a:lnTo>
                <a:lnTo>
                  <a:pt x="115" y="420"/>
                </a:lnTo>
                <a:lnTo>
                  <a:pt x="115" y="420"/>
                </a:lnTo>
                <a:lnTo>
                  <a:pt x="114" y="420"/>
                </a:lnTo>
                <a:lnTo>
                  <a:pt x="114" y="420"/>
                </a:lnTo>
                <a:lnTo>
                  <a:pt x="113" y="420"/>
                </a:lnTo>
                <a:lnTo>
                  <a:pt x="113" y="420"/>
                </a:lnTo>
                <a:lnTo>
                  <a:pt x="113" y="420"/>
                </a:lnTo>
                <a:lnTo>
                  <a:pt x="113" y="421"/>
                </a:lnTo>
                <a:lnTo>
                  <a:pt x="112" y="421"/>
                </a:lnTo>
                <a:lnTo>
                  <a:pt x="112" y="421"/>
                </a:lnTo>
                <a:lnTo>
                  <a:pt x="112" y="421"/>
                </a:lnTo>
                <a:lnTo>
                  <a:pt x="111" y="421"/>
                </a:lnTo>
                <a:lnTo>
                  <a:pt x="111" y="422"/>
                </a:lnTo>
                <a:lnTo>
                  <a:pt x="111" y="422"/>
                </a:lnTo>
                <a:lnTo>
                  <a:pt x="110" y="422"/>
                </a:lnTo>
                <a:lnTo>
                  <a:pt x="110" y="422"/>
                </a:lnTo>
                <a:lnTo>
                  <a:pt x="110" y="422"/>
                </a:lnTo>
                <a:lnTo>
                  <a:pt x="110" y="423"/>
                </a:lnTo>
                <a:lnTo>
                  <a:pt x="109" y="423"/>
                </a:lnTo>
                <a:lnTo>
                  <a:pt x="109" y="423"/>
                </a:lnTo>
                <a:lnTo>
                  <a:pt x="109" y="423"/>
                </a:lnTo>
                <a:lnTo>
                  <a:pt x="109" y="423"/>
                </a:lnTo>
                <a:lnTo>
                  <a:pt x="108" y="423"/>
                </a:lnTo>
                <a:lnTo>
                  <a:pt x="108" y="424"/>
                </a:lnTo>
                <a:lnTo>
                  <a:pt x="108" y="424"/>
                </a:lnTo>
                <a:lnTo>
                  <a:pt x="107" y="424"/>
                </a:lnTo>
                <a:lnTo>
                  <a:pt x="107" y="424"/>
                </a:lnTo>
                <a:lnTo>
                  <a:pt x="107" y="424"/>
                </a:lnTo>
                <a:lnTo>
                  <a:pt x="107" y="424"/>
                </a:lnTo>
                <a:lnTo>
                  <a:pt x="106" y="424"/>
                </a:lnTo>
                <a:lnTo>
                  <a:pt x="106" y="424"/>
                </a:lnTo>
                <a:lnTo>
                  <a:pt x="105" y="424"/>
                </a:lnTo>
                <a:lnTo>
                  <a:pt x="105" y="423"/>
                </a:lnTo>
                <a:lnTo>
                  <a:pt x="105" y="423"/>
                </a:lnTo>
                <a:lnTo>
                  <a:pt x="105" y="423"/>
                </a:lnTo>
                <a:lnTo>
                  <a:pt x="105" y="423"/>
                </a:lnTo>
                <a:lnTo>
                  <a:pt x="104" y="423"/>
                </a:lnTo>
                <a:lnTo>
                  <a:pt x="104" y="423"/>
                </a:lnTo>
                <a:lnTo>
                  <a:pt x="104" y="423"/>
                </a:lnTo>
                <a:lnTo>
                  <a:pt x="103" y="423"/>
                </a:lnTo>
                <a:lnTo>
                  <a:pt x="103" y="423"/>
                </a:lnTo>
                <a:lnTo>
                  <a:pt x="102" y="423"/>
                </a:lnTo>
                <a:lnTo>
                  <a:pt x="102" y="422"/>
                </a:lnTo>
                <a:lnTo>
                  <a:pt x="102" y="422"/>
                </a:lnTo>
                <a:lnTo>
                  <a:pt x="101" y="422"/>
                </a:lnTo>
                <a:lnTo>
                  <a:pt x="101" y="422"/>
                </a:lnTo>
                <a:lnTo>
                  <a:pt x="101" y="422"/>
                </a:lnTo>
                <a:lnTo>
                  <a:pt x="101" y="422"/>
                </a:lnTo>
                <a:lnTo>
                  <a:pt x="101" y="421"/>
                </a:lnTo>
                <a:lnTo>
                  <a:pt x="100" y="421"/>
                </a:lnTo>
                <a:lnTo>
                  <a:pt x="100" y="421"/>
                </a:lnTo>
                <a:lnTo>
                  <a:pt x="100" y="421"/>
                </a:lnTo>
                <a:lnTo>
                  <a:pt x="100" y="420"/>
                </a:lnTo>
                <a:lnTo>
                  <a:pt x="99" y="420"/>
                </a:lnTo>
                <a:lnTo>
                  <a:pt x="99" y="420"/>
                </a:lnTo>
                <a:lnTo>
                  <a:pt x="99" y="420"/>
                </a:lnTo>
                <a:lnTo>
                  <a:pt x="99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8"/>
                </a:lnTo>
                <a:lnTo>
                  <a:pt x="97" y="418"/>
                </a:lnTo>
                <a:lnTo>
                  <a:pt x="97" y="418"/>
                </a:lnTo>
                <a:lnTo>
                  <a:pt x="97" y="417"/>
                </a:lnTo>
                <a:lnTo>
                  <a:pt x="97" y="417"/>
                </a:lnTo>
                <a:lnTo>
                  <a:pt x="97" y="417"/>
                </a:lnTo>
                <a:lnTo>
                  <a:pt x="97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5"/>
                </a:lnTo>
                <a:lnTo>
                  <a:pt x="96" y="415"/>
                </a:lnTo>
                <a:lnTo>
                  <a:pt x="96" y="415"/>
                </a:lnTo>
                <a:lnTo>
                  <a:pt x="96" y="415"/>
                </a:lnTo>
                <a:lnTo>
                  <a:pt x="96" y="414"/>
                </a:lnTo>
                <a:lnTo>
                  <a:pt x="96" y="414"/>
                </a:lnTo>
                <a:lnTo>
                  <a:pt x="96" y="413"/>
                </a:lnTo>
                <a:lnTo>
                  <a:pt x="97" y="413"/>
                </a:lnTo>
                <a:lnTo>
                  <a:pt x="97" y="413"/>
                </a:lnTo>
                <a:lnTo>
                  <a:pt x="97" y="413"/>
                </a:lnTo>
                <a:lnTo>
                  <a:pt x="96" y="413"/>
                </a:lnTo>
                <a:lnTo>
                  <a:pt x="96" y="412"/>
                </a:lnTo>
                <a:lnTo>
                  <a:pt x="97" y="412"/>
                </a:lnTo>
                <a:lnTo>
                  <a:pt x="97" y="412"/>
                </a:lnTo>
                <a:lnTo>
                  <a:pt x="97" y="411"/>
                </a:lnTo>
                <a:lnTo>
                  <a:pt x="97" y="411"/>
                </a:lnTo>
                <a:lnTo>
                  <a:pt x="96" y="411"/>
                </a:lnTo>
                <a:lnTo>
                  <a:pt x="96" y="411"/>
                </a:lnTo>
                <a:lnTo>
                  <a:pt x="96" y="410"/>
                </a:lnTo>
                <a:lnTo>
                  <a:pt x="96" y="410"/>
                </a:lnTo>
                <a:lnTo>
                  <a:pt x="96" y="410"/>
                </a:lnTo>
                <a:lnTo>
                  <a:pt x="96" y="410"/>
                </a:lnTo>
                <a:lnTo>
                  <a:pt x="96" y="409"/>
                </a:lnTo>
                <a:lnTo>
                  <a:pt x="95" y="409"/>
                </a:lnTo>
                <a:lnTo>
                  <a:pt x="95" y="409"/>
                </a:lnTo>
                <a:lnTo>
                  <a:pt x="94" y="409"/>
                </a:lnTo>
                <a:lnTo>
                  <a:pt x="94" y="408"/>
                </a:lnTo>
                <a:lnTo>
                  <a:pt x="95" y="408"/>
                </a:lnTo>
                <a:lnTo>
                  <a:pt x="95" y="408"/>
                </a:lnTo>
                <a:lnTo>
                  <a:pt x="95" y="407"/>
                </a:lnTo>
                <a:lnTo>
                  <a:pt x="94" y="407"/>
                </a:lnTo>
                <a:lnTo>
                  <a:pt x="94" y="407"/>
                </a:lnTo>
                <a:lnTo>
                  <a:pt x="93" y="407"/>
                </a:lnTo>
                <a:lnTo>
                  <a:pt x="93" y="407"/>
                </a:lnTo>
                <a:lnTo>
                  <a:pt x="92" y="407"/>
                </a:lnTo>
                <a:lnTo>
                  <a:pt x="92" y="407"/>
                </a:lnTo>
                <a:lnTo>
                  <a:pt x="92" y="407"/>
                </a:lnTo>
                <a:lnTo>
                  <a:pt x="92" y="406"/>
                </a:lnTo>
                <a:lnTo>
                  <a:pt x="92" y="406"/>
                </a:lnTo>
                <a:lnTo>
                  <a:pt x="92" y="406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4"/>
                </a:lnTo>
                <a:lnTo>
                  <a:pt x="93" y="404"/>
                </a:lnTo>
                <a:lnTo>
                  <a:pt x="93" y="404"/>
                </a:lnTo>
                <a:lnTo>
                  <a:pt x="93" y="404"/>
                </a:lnTo>
                <a:lnTo>
                  <a:pt x="94" y="404"/>
                </a:lnTo>
                <a:lnTo>
                  <a:pt x="94" y="403"/>
                </a:lnTo>
                <a:lnTo>
                  <a:pt x="94" y="403"/>
                </a:lnTo>
                <a:lnTo>
                  <a:pt x="95" y="403"/>
                </a:lnTo>
                <a:lnTo>
                  <a:pt x="95" y="403"/>
                </a:lnTo>
                <a:lnTo>
                  <a:pt x="95" y="403"/>
                </a:lnTo>
                <a:lnTo>
                  <a:pt x="96" y="403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6" y="401"/>
                </a:lnTo>
                <a:lnTo>
                  <a:pt x="96" y="401"/>
                </a:lnTo>
                <a:lnTo>
                  <a:pt x="96" y="400"/>
                </a:lnTo>
                <a:lnTo>
                  <a:pt x="96" y="400"/>
                </a:lnTo>
                <a:lnTo>
                  <a:pt x="96" y="399"/>
                </a:lnTo>
                <a:lnTo>
                  <a:pt x="96" y="399"/>
                </a:lnTo>
                <a:lnTo>
                  <a:pt x="96" y="399"/>
                </a:lnTo>
                <a:lnTo>
                  <a:pt x="96" y="398"/>
                </a:lnTo>
                <a:lnTo>
                  <a:pt x="96" y="398"/>
                </a:lnTo>
                <a:lnTo>
                  <a:pt x="96" y="398"/>
                </a:lnTo>
                <a:lnTo>
                  <a:pt x="96" y="397"/>
                </a:lnTo>
                <a:lnTo>
                  <a:pt x="96" y="397"/>
                </a:lnTo>
                <a:lnTo>
                  <a:pt x="96" y="397"/>
                </a:lnTo>
                <a:lnTo>
                  <a:pt x="96" y="396"/>
                </a:lnTo>
                <a:lnTo>
                  <a:pt x="96" y="396"/>
                </a:lnTo>
                <a:lnTo>
                  <a:pt x="96" y="395"/>
                </a:lnTo>
                <a:lnTo>
                  <a:pt x="96" y="395"/>
                </a:lnTo>
                <a:lnTo>
                  <a:pt x="96" y="395"/>
                </a:lnTo>
                <a:lnTo>
                  <a:pt x="95" y="395"/>
                </a:lnTo>
                <a:lnTo>
                  <a:pt x="95" y="394"/>
                </a:lnTo>
                <a:lnTo>
                  <a:pt x="95" y="394"/>
                </a:lnTo>
                <a:lnTo>
                  <a:pt x="95" y="394"/>
                </a:lnTo>
                <a:lnTo>
                  <a:pt x="95" y="394"/>
                </a:lnTo>
                <a:lnTo>
                  <a:pt x="95" y="393"/>
                </a:lnTo>
                <a:lnTo>
                  <a:pt x="95" y="393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5" y="391"/>
                </a:lnTo>
                <a:lnTo>
                  <a:pt x="95" y="391"/>
                </a:lnTo>
                <a:lnTo>
                  <a:pt x="95" y="390"/>
                </a:lnTo>
                <a:lnTo>
                  <a:pt x="95" y="390"/>
                </a:lnTo>
                <a:lnTo>
                  <a:pt x="95" y="390"/>
                </a:lnTo>
                <a:lnTo>
                  <a:pt x="95" y="389"/>
                </a:lnTo>
                <a:lnTo>
                  <a:pt x="94" y="389"/>
                </a:lnTo>
                <a:lnTo>
                  <a:pt x="94" y="389"/>
                </a:lnTo>
                <a:lnTo>
                  <a:pt x="94" y="389"/>
                </a:lnTo>
                <a:lnTo>
                  <a:pt x="94" y="388"/>
                </a:lnTo>
                <a:lnTo>
                  <a:pt x="93" y="388"/>
                </a:lnTo>
                <a:lnTo>
                  <a:pt x="93" y="388"/>
                </a:lnTo>
                <a:lnTo>
                  <a:pt x="93" y="389"/>
                </a:lnTo>
                <a:lnTo>
                  <a:pt x="92" y="389"/>
                </a:lnTo>
                <a:lnTo>
                  <a:pt x="92" y="389"/>
                </a:lnTo>
                <a:lnTo>
                  <a:pt x="92" y="390"/>
                </a:lnTo>
                <a:lnTo>
                  <a:pt x="92" y="390"/>
                </a:lnTo>
                <a:lnTo>
                  <a:pt x="91" y="390"/>
                </a:lnTo>
                <a:lnTo>
                  <a:pt x="91" y="390"/>
                </a:lnTo>
                <a:lnTo>
                  <a:pt x="91" y="390"/>
                </a:lnTo>
                <a:lnTo>
                  <a:pt x="90" y="390"/>
                </a:lnTo>
                <a:lnTo>
                  <a:pt x="90" y="390"/>
                </a:lnTo>
                <a:lnTo>
                  <a:pt x="89" y="390"/>
                </a:lnTo>
                <a:lnTo>
                  <a:pt x="89" y="390"/>
                </a:lnTo>
                <a:lnTo>
                  <a:pt x="89" y="389"/>
                </a:lnTo>
                <a:lnTo>
                  <a:pt x="88" y="389"/>
                </a:lnTo>
                <a:lnTo>
                  <a:pt x="88" y="389"/>
                </a:lnTo>
                <a:lnTo>
                  <a:pt x="88" y="388"/>
                </a:lnTo>
                <a:lnTo>
                  <a:pt x="88" y="388"/>
                </a:lnTo>
                <a:lnTo>
                  <a:pt x="88" y="388"/>
                </a:lnTo>
                <a:lnTo>
                  <a:pt x="88" y="388"/>
                </a:lnTo>
                <a:lnTo>
                  <a:pt x="88" y="387"/>
                </a:lnTo>
                <a:lnTo>
                  <a:pt x="87" y="387"/>
                </a:lnTo>
                <a:lnTo>
                  <a:pt x="87" y="387"/>
                </a:lnTo>
                <a:lnTo>
                  <a:pt x="87" y="387"/>
                </a:lnTo>
                <a:lnTo>
                  <a:pt x="86" y="387"/>
                </a:lnTo>
                <a:lnTo>
                  <a:pt x="86" y="386"/>
                </a:lnTo>
                <a:lnTo>
                  <a:pt x="86" y="386"/>
                </a:lnTo>
                <a:lnTo>
                  <a:pt x="85" y="386"/>
                </a:lnTo>
                <a:lnTo>
                  <a:pt x="85" y="386"/>
                </a:lnTo>
                <a:lnTo>
                  <a:pt x="85" y="386"/>
                </a:lnTo>
                <a:lnTo>
                  <a:pt x="85" y="386"/>
                </a:lnTo>
                <a:lnTo>
                  <a:pt x="85" y="385"/>
                </a:lnTo>
                <a:lnTo>
                  <a:pt x="85" y="385"/>
                </a:lnTo>
                <a:lnTo>
                  <a:pt x="85" y="385"/>
                </a:lnTo>
                <a:lnTo>
                  <a:pt x="85" y="384"/>
                </a:lnTo>
                <a:lnTo>
                  <a:pt x="85" y="384"/>
                </a:lnTo>
                <a:lnTo>
                  <a:pt x="85" y="383"/>
                </a:lnTo>
                <a:lnTo>
                  <a:pt x="85" y="383"/>
                </a:lnTo>
                <a:lnTo>
                  <a:pt x="85" y="383"/>
                </a:lnTo>
                <a:lnTo>
                  <a:pt x="85" y="382"/>
                </a:lnTo>
                <a:lnTo>
                  <a:pt x="85" y="382"/>
                </a:lnTo>
                <a:lnTo>
                  <a:pt x="85" y="382"/>
                </a:lnTo>
                <a:lnTo>
                  <a:pt x="84" y="382"/>
                </a:lnTo>
                <a:lnTo>
                  <a:pt x="84" y="382"/>
                </a:lnTo>
                <a:lnTo>
                  <a:pt x="84" y="382"/>
                </a:lnTo>
                <a:lnTo>
                  <a:pt x="84" y="381"/>
                </a:lnTo>
                <a:lnTo>
                  <a:pt x="83" y="381"/>
                </a:lnTo>
                <a:lnTo>
                  <a:pt x="83" y="381"/>
                </a:lnTo>
                <a:lnTo>
                  <a:pt x="82" y="381"/>
                </a:lnTo>
                <a:lnTo>
                  <a:pt x="82" y="381"/>
                </a:lnTo>
                <a:lnTo>
                  <a:pt x="82" y="381"/>
                </a:lnTo>
                <a:lnTo>
                  <a:pt x="82" y="381"/>
                </a:lnTo>
                <a:lnTo>
                  <a:pt x="81" y="381"/>
                </a:lnTo>
                <a:lnTo>
                  <a:pt x="81" y="380"/>
                </a:lnTo>
                <a:lnTo>
                  <a:pt x="81" y="380"/>
                </a:lnTo>
                <a:lnTo>
                  <a:pt x="81" y="380"/>
                </a:lnTo>
                <a:lnTo>
                  <a:pt x="81" y="379"/>
                </a:lnTo>
                <a:lnTo>
                  <a:pt x="80" y="379"/>
                </a:lnTo>
                <a:lnTo>
                  <a:pt x="80" y="379"/>
                </a:lnTo>
                <a:lnTo>
                  <a:pt x="80" y="379"/>
                </a:lnTo>
                <a:lnTo>
                  <a:pt x="79" y="379"/>
                </a:lnTo>
                <a:lnTo>
                  <a:pt x="79" y="379"/>
                </a:lnTo>
                <a:lnTo>
                  <a:pt x="78" y="379"/>
                </a:lnTo>
                <a:lnTo>
                  <a:pt x="78" y="379"/>
                </a:lnTo>
                <a:lnTo>
                  <a:pt x="78" y="379"/>
                </a:lnTo>
                <a:lnTo>
                  <a:pt x="78" y="378"/>
                </a:lnTo>
                <a:lnTo>
                  <a:pt x="77" y="378"/>
                </a:lnTo>
                <a:lnTo>
                  <a:pt x="77" y="378"/>
                </a:lnTo>
                <a:lnTo>
                  <a:pt x="77" y="378"/>
                </a:lnTo>
                <a:lnTo>
                  <a:pt x="77" y="377"/>
                </a:lnTo>
                <a:lnTo>
                  <a:pt x="77" y="377"/>
                </a:lnTo>
                <a:lnTo>
                  <a:pt x="76" y="377"/>
                </a:lnTo>
                <a:lnTo>
                  <a:pt x="76" y="377"/>
                </a:lnTo>
                <a:lnTo>
                  <a:pt x="76" y="377"/>
                </a:lnTo>
                <a:lnTo>
                  <a:pt x="76" y="376"/>
                </a:lnTo>
                <a:lnTo>
                  <a:pt x="76" y="376"/>
                </a:lnTo>
                <a:lnTo>
                  <a:pt x="75" y="376"/>
                </a:lnTo>
                <a:lnTo>
                  <a:pt x="75" y="376"/>
                </a:lnTo>
                <a:lnTo>
                  <a:pt x="75" y="376"/>
                </a:lnTo>
                <a:lnTo>
                  <a:pt x="74" y="376"/>
                </a:lnTo>
                <a:lnTo>
                  <a:pt x="74" y="375"/>
                </a:lnTo>
                <a:lnTo>
                  <a:pt x="74" y="375"/>
                </a:lnTo>
                <a:lnTo>
                  <a:pt x="73" y="375"/>
                </a:lnTo>
                <a:lnTo>
                  <a:pt x="73" y="375"/>
                </a:lnTo>
                <a:lnTo>
                  <a:pt x="73" y="375"/>
                </a:lnTo>
                <a:lnTo>
                  <a:pt x="73" y="375"/>
                </a:lnTo>
                <a:lnTo>
                  <a:pt x="73" y="374"/>
                </a:lnTo>
                <a:lnTo>
                  <a:pt x="73" y="374"/>
                </a:lnTo>
                <a:lnTo>
                  <a:pt x="73" y="373"/>
                </a:lnTo>
                <a:lnTo>
                  <a:pt x="73" y="373"/>
                </a:lnTo>
                <a:lnTo>
                  <a:pt x="74" y="373"/>
                </a:lnTo>
                <a:lnTo>
                  <a:pt x="74" y="373"/>
                </a:lnTo>
                <a:lnTo>
                  <a:pt x="74" y="372"/>
                </a:lnTo>
                <a:lnTo>
                  <a:pt x="74" y="372"/>
                </a:lnTo>
                <a:lnTo>
                  <a:pt x="74" y="372"/>
                </a:lnTo>
                <a:lnTo>
                  <a:pt x="74" y="371"/>
                </a:lnTo>
                <a:lnTo>
                  <a:pt x="75" y="371"/>
                </a:lnTo>
                <a:lnTo>
                  <a:pt x="75" y="371"/>
                </a:lnTo>
                <a:lnTo>
                  <a:pt x="75" y="370"/>
                </a:lnTo>
                <a:lnTo>
                  <a:pt x="75" y="370"/>
                </a:lnTo>
                <a:lnTo>
                  <a:pt x="75" y="370"/>
                </a:lnTo>
                <a:lnTo>
                  <a:pt x="75" y="369"/>
                </a:lnTo>
                <a:lnTo>
                  <a:pt x="74" y="369"/>
                </a:lnTo>
                <a:lnTo>
                  <a:pt x="74" y="369"/>
                </a:lnTo>
                <a:lnTo>
                  <a:pt x="74" y="369"/>
                </a:lnTo>
                <a:lnTo>
                  <a:pt x="74" y="369"/>
                </a:lnTo>
                <a:lnTo>
                  <a:pt x="73" y="369"/>
                </a:lnTo>
                <a:lnTo>
                  <a:pt x="73" y="368"/>
                </a:lnTo>
                <a:lnTo>
                  <a:pt x="73" y="368"/>
                </a:lnTo>
                <a:lnTo>
                  <a:pt x="73" y="368"/>
                </a:lnTo>
                <a:lnTo>
                  <a:pt x="72" y="368"/>
                </a:lnTo>
                <a:lnTo>
                  <a:pt x="72" y="367"/>
                </a:lnTo>
                <a:lnTo>
                  <a:pt x="72" y="367"/>
                </a:lnTo>
                <a:lnTo>
                  <a:pt x="72" y="366"/>
                </a:lnTo>
                <a:lnTo>
                  <a:pt x="72" y="366"/>
                </a:lnTo>
                <a:lnTo>
                  <a:pt x="72" y="365"/>
                </a:lnTo>
                <a:lnTo>
                  <a:pt x="72" y="365"/>
                </a:lnTo>
                <a:lnTo>
                  <a:pt x="72" y="365"/>
                </a:lnTo>
                <a:lnTo>
                  <a:pt x="72" y="365"/>
                </a:lnTo>
                <a:lnTo>
                  <a:pt x="72" y="364"/>
                </a:lnTo>
                <a:lnTo>
                  <a:pt x="72" y="364"/>
                </a:lnTo>
                <a:lnTo>
                  <a:pt x="72" y="363"/>
                </a:lnTo>
                <a:lnTo>
                  <a:pt x="71" y="363"/>
                </a:lnTo>
                <a:lnTo>
                  <a:pt x="71" y="363"/>
                </a:lnTo>
                <a:lnTo>
                  <a:pt x="71" y="362"/>
                </a:lnTo>
                <a:lnTo>
                  <a:pt x="71" y="362"/>
                </a:lnTo>
                <a:lnTo>
                  <a:pt x="71" y="361"/>
                </a:lnTo>
                <a:lnTo>
                  <a:pt x="71" y="361"/>
                </a:lnTo>
                <a:lnTo>
                  <a:pt x="71" y="361"/>
                </a:lnTo>
                <a:lnTo>
                  <a:pt x="70" y="360"/>
                </a:lnTo>
                <a:lnTo>
                  <a:pt x="70" y="360"/>
                </a:lnTo>
                <a:lnTo>
                  <a:pt x="70" y="360"/>
                </a:lnTo>
                <a:lnTo>
                  <a:pt x="70" y="359"/>
                </a:lnTo>
                <a:lnTo>
                  <a:pt x="70" y="359"/>
                </a:lnTo>
                <a:lnTo>
                  <a:pt x="70" y="358"/>
                </a:lnTo>
                <a:lnTo>
                  <a:pt x="70" y="357"/>
                </a:lnTo>
                <a:lnTo>
                  <a:pt x="70" y="357"/>
                </a:lnTo>
                <a:lnTo>
                  <a:pt x="70" y="356"/>
                </a:lnTo>
                <a:lnTo>
                  <a:pt x="71" y="356"/>
                </a:lnTo>
                <a:lnTo>
                  <a:pt x="71" y="356"/>
                </a:lnTo>
                <a:lnTo>
                  <a:pt x="71" y="356"/>
                </a:lnTo>
                <a:lnTo>
                  <a:pt x="71" y="356"/>
                </a:lnTo>
                <a:lnTo>
                  <a:pt x="71" y="355"/>
                </a:lnTo>
                <a:lnTo>
                  <a:pt x="71" y="355"/>
                </a:lnTo>
                <a:lnTo>
                  <a:pt x="72" y="355"/>
                </a:lnTo>
                <a:lnTo>
                  <a:pt x="72" y="354"/>
                </a:lnTo>
                <a:lnTo>
                  <a:pt x="71" y="354"/>
                </a:lnTo>
                <a:lnTo>
                  <a:pt x="71" y="354"/>
                </a:lnTo>
                <a:lnTo>
                  <a:pt x="71" y="353"/>
                </a:lnTo>
                <a:lnTo>
                  <a:pt x="71" y="353"/>
                </a:lnTo>
                <a:lnTo>
                  <a:pt x="71" y="353"/>
                </a:lnTo>
                <a:lnTo>
                  <a:pt x="70" y="353"/>
                </a:lnTo>
                <a:lnTo>
                  <a:pt x="70" y="352"/>
                </a:lnTo>
                <a:lnTo>
                  <a:pt x="70" y="352"/>
                </a:lnTo>
                <a:lnTo>
                  <a:pt x="70" y="352"/>
                </a:lnTo>
                <a:lnTo>
                  <a:pt x="70" y="352"/>
                </a:lnTo>
                <a:lnTo>
                  <a:pt x="69" y="351"/>
                </a:lnTo>
                <a:lnTo>
                  <a:pt x="69" y="351"/>
                </a:lnTo>
                <a:lnTo>
                  <a:pt x="69" y="350"/>
                </a:lnTo>
                <a:lnTo>
                  <a:pt x="69" y="350"/>
                </a:lnTo>
                <a:lnTo>
                  <a:pt x="69" y="349"/>
                </a:lnTo>
                <a:lnTo>
                  <a:pt x="69" y="349"/>
                </a:lnTo>
                <a:lnTo>
                  <a:pt x="69" y="349"/>
                </a:lnTo>
                <a:lnTo>
                  <a:pt x="69" y="349"/>
                </a:lnTo>
                <a:lnTo>
                  <a:pt x="68" y="349"/>
                </a:lnTo>
                <a:lnTo>
                  <a:pt x="68" y="349"/>
                </a:lnTo>
                <a:lnTo>
                  <a:pt x="67" y="349"/>
                </a:lnTo>
                <a:lnTo>
                  <a:pt x="67" y="349"/>
                </a:lnTo>
                <a:lnTo>
                  <a:pt x="67" y="349"/>
                </a:lnTo>
                <a:lnTo>
                  <a:pt x="67" y="349"/>
                </a:lnTo>
                <a:lnTo>
                  <a:pt x="66" y="349"/>
                </a:lnTo>
                <a:lnTo>
                  <a:pt x="65" y="349"/>
                </a:lnTo>
                <a:lnTo>
                  <a:pt x="65" y="349"/>
                </a:lnTo>
                <a:lnTo>
                  <a:pt x="64" y="349"/>
                </a:lnTo>
                <a:lnTo>
                  <a:pt x="64" y="349"/>
                </a:lnTo>
                <a:lnTo>
                  <a:pt x="64" y="349"/>
                </a:lnTo>
                <a:lnTo>
                  <a:pt x="64" y="350"/>
                </a:lnTo>
                <a:lnTo>
                  <a:pt x="64" y="350"/>
                </a:lnTo>
                <a:lnTo>
                  <a:pt x="64" y="351"/>
                </a:lnTo>
                <a:lnTo>
                  <a:pt x="64" y="351"/>
                </a:lnTo>
                <a:lnTo>
                  <a:pt x="64" y="351"/>
                </a:lnTo>
                <a:lnTo>
                  <a:pt x="64" y="352"/>
                </a:lnTo>
                <a:lnTo>
                  <a:pt x="63" y="352"/>
                </a:lnTo>
                <a:lnTo>
                  <a:pt x="63" y="352"/>
                </a:lnTo>
                <a:lnTo>
                  <a:pt x="63" y="352"/>
                </a:lnTo>
                <a:lnTo>
                  <a:pt x="63" y="352"/>
                </a:lnTo>
                <a:lnTo>
                  <a:pt x="63" y="352"/>
                </a:lnTo>
                <a:lnTo>
                  <a:pt x="62" y="352"/>
                </a:lnTo>
                <a:lnTo>
                  <a:pt x="62" y="353"/>
                </a:lnTo>
                <a:lnTo>
                  <a:pt x="62" y="353"/>
                </a:lnTo>
                <a:lnTo>
                  <a:pt x="62" y="353"/>
                </a:lnTo>
                <a:lnTo>
                  <a:pt x="61" y="353"/>
                </a:lnTo>
                <a:lnTo>
                  <a:pt x="61" y="354"/>
                </a:lnTo>
                <a:lnTo>
                  <a:pt x="61" y="354"/>
                </a:lnTo>
                <a:lnTo>
                  <a:pt x="61" y="354"/>
                </a:lnTo>
                <a:lnTo>
                  <a:pt x="60" y="354"/>
                </a:lnTo>
                <a:lnTo>
                  <a:pt x="60" y="355"/>
                </a:lnTo>
                <a:lnTo>
                  <a:pt x="60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8" y="356"/>
                </a:lnTo>
                <a:lnTo>
                  <a:pt x="58" y="356"/>
                </a:lnTo>
                <a:lnTo>
                  <a:pt x="58" y="356"/>
                </a:lnTo>
                <a:lnTo>
                  <a:pt x="57" y="356"/>
                </a:lnTo>
                <a:lnTo>
                  <a:pt x="57" y="357"/>
                </a:lnTo>
                <a:lnTo>
                  <a:pt x="57" y="357"/>
                </a:lnTo>
                <a:lnTo>
                  <a:pt x="57" y="358"/>
                </a:lnTo>
                <a:lnTo>
                  <a:pt x="57" y="358"/>
                </a:lnTo>
                <a:lnTo>
                  <a:pt x="57" y="358"/>
                </a:lnTo>
                <a:lnTo>
                  <a:pt x="57" y="359"/>
                </a:lnTo>
                <a:lnTo>
                  <a:pt x="57" y="359"/>
                </a:lnTo>
                <a:lnTo>
                  <a:pt x="57" y="360"/>
                </a:lnTo>
                <a:lnTo>
                  <a:pt x="57" y="360"/>
                </a:lnTo>
                <a:lnTo>
                  <a:pt x="57" y="360"/>
                </a:lnTo>
                <a:lnTo>
                  <a:pt x="56" y="360"/>
                </a:lnTo>
                <a:lnTo>
                  <a:pt x="56" y="361"/>
                </a:lnTo>
                <a:lnTo>
                  <a:pt x="56" y="361"/>
                </a:lnTo>
                <a:lnTo>
                  <a:pt x="56" y="361"/>
                </a:lnTo>
                <a:lnTo>
                  <a:pt x="56" y="362"/>
                </a:lnTo>
                <a:lnTo>
                  <a:pt x="56" y="362"/>
                </a:lnTo>
                <a:lnTo>
                  <a:pt x="55" y="362"/>
                </a:lnTo>
                <a:lnTo>
                  <a:pt x="55" y="362"/>
                </a:lnTo>
                <a:lnTo>
                  <a:pt x="55" y="361"/>
                </a:lnTo>
                <a:lnTo>
                  <a:pt x="55" y="361"/>
                </a:lnTo>
                <a:lnTo>
                  <a:pt x="54" y="361"/>
                </a:lnTo>
                <a:lnTo>
                  <a:pt x="54" y="361"/>
                </a:lnTo>
                <a:lnTo>
                  <a:pt x="54" y="361"/>
                </a:lnTo>
                <a:lnTo>
                  <a:pt x="54" y="360"/>
                </a:lnTo>
                <a:lnTo>
                  <a:pt x="54" y="361"/>
                </a:lnTo>
                <a:lnTo>
                  <a:pt x="53" y="361"/>
                </a:lnTo>
                <a:lnTo>
                  <a:pt x="53" y="360"/>
                </a:lnTo>
                <a:lnTo>
                  <a:pt x="53" y="360"/>
                </a:lnTo>
                <a:lnTo>
                  <a:pt x="53" y="360"/>
                </a:lnTo>
                <a:lnTo>
                  <a:pt x="53" y="360"/>
                </a:lnTo>
                <a:lnTo>
                  <a:pt x="53" y="360"/>
                </a:lnTo>
                <a:lnTo>
                  <a:pt x="53" y="359"/>
                </a:lnTo>
                <a:lnTo>
                  <a:pt x="52" y="359"/>
                </a:lnTo>
                <a:lnTo>
                  <a:pt x="52" y="359"/>
                </a:lnTo>
                <a:lnTo>
                  <a:pt x="52" y="359"/>
                </a:lnTo>
                <a:lnTo>
                  <a:pt x="52" y="358"/>
                </a:lnTo>
                <a:lnTo>
                  <a:pt x="51" y="358"/>
                </a:lnTo>
                <a:lnTo>
                  <a:pt x="51" y="358"/>
                </a:lnTo>
                <a:lnTo>
                  <a:pt x="51" y="358"/>
                </a:lnTo>
                <a:lnTo>
                  <a:pt x="51" y="357"/>
                </a:lnTo>
                <a:lnTo>
                  <a:pt x="51" y="357"/>
                </a:lnTo>
                <a:lnTo>
                  <a:pt x="51" y="357"/>
                </a:lnTo>
                <a:lnTo>
                  <a:pt x="51" y="356"/>
                </a:lnTo>
                <a:lnTo>
                  <a:pt x="50" y="356"/>
                </a:lnTo>
                <a:lnTo>
                  <a:pt x="50" y="356"/>
                </a:lnTo>
                <a:lnTo>
                  <a:pt x="50" y="356"/>
                </a:lnTo>
                <a:lnTo>
                  <a:pt x="50" y="356"/>
                </a:lnTo>
                <a:lnTo>
                  <a:pt x="50" y="355"/>
                </a:lnTo>
                <a:lnTo>
                  <a:pt x="49" y="355"/>
                </a:lnTo>
                <a:lnTo>
                  <a:pt x="49" y="355"/>
                </a:lnTo>
                <a:lnTo>
                  <a:pt x="49" y="355"/>
                </a:lnTo>
                <a:lnTo>
                  <a:pt x="49" y="354"/>
                </a:lnTo>
                <a:lnTo>
                  <a:pt x="49" y="354"/>
                </a:lnTo>
                <a:lnTo>
                  <a:pt x="48" y="354"/>
                </a:lnTo>
                <a:lnTo>
                  <a:pt x="48" y="353"/>
                </a:lnTo>
                <a:lnTo>
                  <a:pt x="47" y="353"/>
                </a:lnTo>
                <a:lnTo>
                  <a:pt x="47" y="353"/>
                </a:lnTo>
                <a:lnTo>
                  <a:pt x="47" y="352"/>
                </a:lnTo>
                <a:lnTo>
                  <a:pt x="47" y="352"/>
                </a:lnTo>
                <a:lnTo>
                  <a:pt x="47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1"/>
                </a:lnTo>
                <a:lnTo>
                  <a:pt x="45" y="351"/>
                </a:lnTo>
                <a:lnTo>
                  <a:pt x="45" y="351"/>
                </a:lnTo>
                <a:lnTo>
                  <a:pt x="45" y="351"/>
                </a:lnTo>
                <a:lnTo>
                  <a:pt x="44" y="351"/>
                </a:lnTo>
                <a:lnTo>
                  <a:pt x="44" y="350"/>
                </a:lnTo>
                <a:lnTo>
                  <a:pt x="44" y="350"/>
                </a:lnTo>
                <a:lnTo>
                  <a:pt x="44" y="350"/>
                </a:lnTo>
                <a:lnTo>
                  <a:pt x="44" y="349"/>
                </a:lnTo>
                <a:lnTo>
                  <a:pt x="43" y="349"/>
                </a:lnTo>
                <a:lnTo>
                  <a:pt x="43" y="349"/>
                </a:lnTo>
                <a:lnTo>
                  <a:pt x="43" y="349"/>
                </a:lnTo>
                <a:lnTo>
                  <a:pt x="43" y="349"/>
                </a:lnTo>
                <a:lnTo>
                  <a:pt x="43" y="348"/>
                </a:lnTo>
                <a:lnTo>
                  <a:pt x="43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7"/>
                </a:lnTo>
                <a:lnTo>
                  <a:pt x="42" y="347"/>
                </a:lnTo>
                <a:lnTo>
                  <a:pt x="42" y="346"/>
                </a:lnTo>
                <a:lnTo>
                  <a:pt x="42" y="346"/>
                </a:lnTo>
                <a:lnTo>
                  <a:pt x="42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5" y="343"/>
                </a:lnTo>
                <a:lnTo>
                  <a:pt x="45" y="343"/>
                </a:lnTo>
                <a:lnTo>
                  <a:pt x="45" y="343"/>
                </a:lnTo>
                <a:lnTo>
                  <a:pt x="45" y="342"/>
                </a:lnTo>
                <a:lnTo>
                  <a:pt x="46" y="342"/>
                </a:lnTo>
                <a:lnTo>
                  <a:pt x="46" y="342"/>
                </a:lnTo>
                <a:lnTo>
                  <a:pt x="46" y="341"/>
                </a:lnTo>
                <a:lnTo>
                  <a:pt x="46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3" y="339"/>
                </a:lnTo>
                <a:lnTo>
                  <a:pt x="43" y="338"/>
                </a:lnTo>
                <a:lnTo>
                  <a:pt x="43" y="338"/>
                </a:lnTo>
                <a:lnTo>
                  <a:pt x="42" y="338"/>
                </a:lnTo>
                <a:lnTo>
                  <a:pt x="42" y="338"/>
                </a:lnTo>
                <a:lnTo>
                  <a:pt x="42" y="338"/>
                </a:lnTo>
                <a:lnTo>
                  <a:pt x="42" y="338"/>
                </a:lnTo>
                <a:lnTo>
                  <a:pt x="42" y="338"/>
                </a:lnTo>
                <a:lnTo>
                  <a:pt x="42" y="338"/>
                </a:lnTo>
                <a:lnTo>
                  <a:pt x="41" y="338"/>
                </a:lnTo>
                <a:lnTo>
                  <a:pt x="41" y="338"/>
                </a:lnTo>
                <a:lnTo>
                  <a:pt x="40" y="338"/>
                </a:lnTo>
                <a:lnTo>
                  <a:pt x="40" y="338"/>
                </a:lnTo>
                <a:lnTo>
                  <a:pt x="39" y="338"/>
                </a:lnTo>
                <a:lnTo>
                  <a:pt x="39" y="338"/>
                </a:lnTo>
                <a:lnTo>
                  <a:pt x="38" y="338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8" y="336"/>
                </a:lnTo>
                <a:lnTo>
                  <a:pt x="38" y="336"/>
                </a:lnTo>
                <a:lnTo>
                  <a:pt x="38" y="336"/>
                </a:lnTo>
                <a:lnTo>
                  <a:pt x="38" y="335"/>
                </a:lnTo>
                <a:lnTo>
                  <a:pt x="38" y="335"/>
                </a:lnTo>
                <a:lnTo>
                  <a:pt x="38" y="334"/>
                </a:lnTo>
                <a:lnTo>
                  <a:pt x="38" y="333"/>
                </a:lnTo>
                <a:lnTo>
                  <a:pt x="38" y="333"/>
                </a:lnTo>
                <a:lnTo>
                  <a:pt x="38" y="332"/>
                </a:lnTo>
                <a:lnTo>
                  <a:pt x="38" y="332"/>
                </a:lnTo>
                <a:lnTo>
                  <a:pt x="37" y="332"/>
                </a:lnTo>
                <a:lnTo>
                  <a:pt x="37" y="332"/>
                </a:lnTo>
                <a:lnTo>
                  <a:pt x="37" y="332"/>
                </a:lnTo>
                <a:lnTo>
                  <a:pt x="37" y="331"/>
                </a:lnTo>
                <a:lnTo>
                  <a:pt x="36" y="331"/>
                </a:lnTo>
                <a:lnTo>
                  <a:pt x="36" y="331"/>
                </a:lnTo>
                <a:lnTo>
                  <a:pt x="36" y="331"/>
                </a:lnTo>
                <a:lnTo>
                  <a:pt x="35" y="331"/>
                </a:lnTo>
                <a:lnTo>
                  <a:pt x="35" y="331"/>
                </a:lnTo>
                <a:lnTo>
                  <a:pt x="35" y="330"/>
                </a:lnTo>
                <a:lnTo>
                  <a:pt x="34" y="330"/>
                </a:lnTo>
                <a:lnTo>
                  <a:pt x="34" y="330"/>
                </a:lnTo>
                <a:lnTo>
                  <a:pt x="34" y="330"/>
                </a:lnTo>
                <a:lnTo>
                  <a:pt x="34" y="329"/>
                </a:lnTo>
                <a:lnTo>
                  <a:pt x="34" y="329"/>
                </a:lnTo>
                <a:lnTo>
                  <a:pt x="34" y="329"/>
                </a:lnTo>
                <a:lnTo>
                  <a:pt x="33" y="329"/>
                </a:lnTo>
                <a:lnTo>
                  <a:pt x="33" y="328"/>
                </a:lnTo>
                <a:lnTo>
                  <a:pt x="33" y="328"/>
                </a:lnTo>
                <a:lnTo>
                  <a:pt x="33" y="328"/>
                </a:lnTo>
                <a:lnTo>
                  <a:pt x="33" y="327"/>
                </a:lnTo>
                <a:lnTo>
                  <a:pt x="32" y="327"/>
                </a:lnTo>
                <a:lnTo>
                  <a:pt x="32" y="327"/>
                </a:lnTo>
                <a:lnTo>
                  <a:pt x="32" y="327"/>
                </a:lnTo>
                <a:lnTo>
                  <a:pt x="32" y="327"/>
                </a:lnTo>
                <a:lnTo>
                  <a:pt x="32" y="327"/>
                </a:lnTo>
                <a:lnTo>
                  <a:pt x="32" y="326"/>
                </a:lnTo>
                <a:lnTo>
                  <a:pt x="32" y="326"/>
                </a:lnTo>
                <a:lnTo>
                  <a:pt x="32" y="325"/>
                </a:lnTo>
                <a:lnTo>
                  <a:pt x="32" y="325"/>
                </a:lnTo>
                <a:lnTo>
                  <a:pt x="32" y="325"/>
                </a:lnTo>
                <a:lnTo>
                  <a:pt x="32" y="324"/>
                </a:lnTo>
                <a:lnTo>
                  <a:pt x="32" y="324"/>
                </a:lnTo>
                <a:lnTo>
                  <a:pt x="32" y="323"/>
                </a:lnTo>
                <a:lnTo>
                  <a:pt x="31" y="323"/>
                </a:lnTo>
                <a:lnTo>
                  <a:pt x="31" y="323"/>
                </a:lnTo>
                <a:lnTo>
                  <a:pt x="31" y="323"/>
                </a:lnTo>
                <a:lnTo>
                  <a:pt x="31" y="323"/>
                </a:lnTo>
                <a:lnTo>
                  <a:pt x="31" y="322"/>
                </a:lnTo>
                <a:lnTo>
                  <a:pt x="31" y="322"/>
                </a:lnTo>
                <a:lnTo>
                  <a:pt x="30" y="322"/>
                </a:lnTo>
                <a:lnTo>
                  <a:pt x="30" y="321"/>
                </a:lnTo>
                <a:lnTo>
                  <a:pt x="30" y="321"/>
                </a:lnTo>
                <a:lnTo>
                  <a:pt x="30" y="321"/>
                </a:lnTo>
                <a:lnTo>
                  <a:pt x="30" y="321"/>
                </a:lnTo>
                <a:lnTo>
                  <a:pt x="29" y="321"/>
                </a:lnTo>
                <a:lnTo>
                  <a:pt x="29" y="321"/>
                </a:lnTo>
                <a:lnTo>
                  <a:pt x="28" y="321"/>
                </a:lnTo>
                <a:lnTo>
                  <a:pt x="28" y="321"/>
                </a:lnTo>
                <a:lnTo>
                  <a:pt x="28" y="321"/>
                </a:lnTo>
                <a:lnTo>
                  <a:pt x="27" y="322"/>
                </a:lnTo>
                <a:lnTo>
                  <a:pt x="27" y="322"/>
                </a:lnTo>
                <a:lnTo>
                  <a:pt x="27" y="322"/>
                </a:lnTo>
                <a:lnTo>
                  <a:pt x="27" y="323"/>
                </a:lnTo>
                <a:lnTo>
                  <a:pt x="26" y="323"/>
                </a:lnTo>
                <a:lnTo>
                  <a:pt x="26" y="323"/>
                </a:lnTo>
                <a:lnTo>
                  <a:pt x="26" y="323"/>
                </a:lnTo>
                <a:lnTo>
                  <a:pt x="26" y="323"/>
                </a:lnTo>
                <a:lnTo>
                  <a:pt x="25" y="323"/>
                </a:lnTo>
                <a:lnTo>
                  <a:pt x="25" y="323"/>
                </a:lnTo>
                <a:lnTo>
                  <a:pt x="25" y="323"/>
                </a:lnTo>
                <a:lnTo>
                  <a:pt x="24" y="323"/>
                </a:lnTo>
                <a:lnTo>
                  <a:pt x="24" y="323"/>
                </a:lnTo>
                <a:lnTo>
                  <a:pt x="23" y="323"/>
                </a:lnTo>
                <a:lnTo>
                  <a:pt x="23" y="323"/>
                </a:lnTo>
                <a:lnTo>
                  <a:pt x="23" y="323"/>
                </a:lnTo>
                <a:lnTo>
                  <a:pt x="22" y="323"/>
                </a:lnTo>
                <a:lnTo>
                  <a:pt x="22" y="323"/>
                </a:lnTo>
                <a:lnTo>
                  <a:pt x="22" y="323"/>
                </a:lnTo>
                <a:lnTo>
                  <a:pt x="22" y="323"/>
                </a:lnTo>
                <a:lnTo>
                  <a:pt x="21" y="323"/>
                </a:lnTo>
                <a:lnTo>
                  <a:pt x="21" y="322"/>
                </a:lnTo>
                <a:lnTo>
                  <a:pt x="21" y="322"/>
                </a:lnTo>
                <a:lnTo>
                  <a:pt x="21" y="321"/>
                </a:lnTo>
                <a:lnTo>
                  <a:pt x="21" y="321"/>
                </a:lnTo>
                <a:lnTo>
                  <a:pt x="21" y="321"/>
                </a:lnTo>
                <a:lnTo>
                  <a:pt x="21" y="320"/>
                </a:lnTo>
                <a:lnTo>
                  <a:pt x="21" y="320"/>
                </a:lnTo>
                <a:lnTo>
                  <a:pt x="20" y="320"/>
                </a:lnTo>
                <a:lnTo>
                  <a:pt x="20" y="319"/>
                </a:lnTo>
                <a:lnTo>
                  <a:pt x="20" y="319"/>
                </a:lnTo>
                <a:lnTo>
                  <a:pt x="20" y="319"/>
                </a:lnTo>
                <a:lnTo>
                  <a:pt x="19" y="319"/>
                </a:lnTo>
                <a:lnTo>
                  <a:pt x="19" y="319"/>
                </a:lnTo>
                <a:lnTo>
                  <a:pt x="18" y="319"/>
                </a:lnTo>
                <a:lnTo>
                  <a:pt x="18" y="319"/>
                </a:lnTo>
                <a:lnTo>
                  <a:pt x="17" y="319"/>
                </a:lnTo>
                <a:lnTo>
                  <a:pt x="17" y="319"/>
                </a:lnTo>
                <a:lnTo>
                  <a:pt x="17" y="319"/>
                </a:lnTo>
                <a:lnTo>
                  <a:pt x="17" y="319"/>
                </a:lnTo>
                <a:lnTo>
                  <a:pt x="16" y="319"/>
                </a:lnTo>
                <a:lnTo>
                  <a:pt x="16" y="319"/>
                </a:lnTo>
                <a:lnTo>
                  <a:pt x="16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4" y="318"/>
                </a:lnTo>
                <a:lnTo>
                  <a:pt x="14" y="317"/>
                </a:lnTo>
                <a:lnTo>
                  <a:pt x="14" y="317"/>
                </a:lnTo>
                <a:lnTo>
                  <a:pt x="14" y="317"/>
                </a:lnTo>
                <a:lnTo>
                  <a:pt x="13" y="317"/>
                </a:lnTo>
                <a:lnTo>
                  <a:pt x="13" y="317"/>
                </a:lnTo>
                <a:lnTo>
                  <a:pt x="13" y="317"/>
                </a:lnTo>
                <a:lnTo>
                  <a:pt x="13" y="316"/>
                </a:lnTo>
                <a:lnTo>
                  <a:pt x="13" y="316"/>
                </a:lnTo>
                <a:lnTo>
                  <a:pt x="13" y="316"/>
                </a:lnTo>
                <a:lnTo>
                  <a:pt x="13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4"/>
                </a:lnTo>
                <a:lnTo>
                  <a:pt x="11" y="314"/>
                </a:lnTo>
                <a:lnTo>
                  <a:pt x="11" y="313"/>
                </a:lnTo>
                <a:lnTo>
                  <a:pt x="11" y="313"/>
                </a:lnTo>
                <a:lnTo>
                  <a:pt x="11" y="312"/>
                </a:lnTo>
                <a:lnTo>
                  <a:pt x="11" y="312"/>
                </a:lnTo>
                <a:lnTo>
                  <a:pt x="11" y="312"/>
                </a:lnTo>
                <a:lnTo>
                  <a:pt x="11" y="311"/>
                </a:lnTo>
                <a:lnTo>
                  <a:pt x="12" y="311"/>
                </a:lnTo>
                <a:lnTo>
                  <a:pt x="12" y="311"/>
                </a:lnTo>
                <a:lnTo>
                  <a:pt x="12" y="311"/>
                </a:lnTo>
                <a:lnTo>
                  <a:pt x="12" y="311"/>
                </a:lnTo>
                <a:lnTo>
                  <a:pt x="12" y="310"/>
                </a:lnTo>
                <a:lnTo>
                  <a:pt x="12" y="310"/>
                </a:lnTo>
                <a:lnTo>
                  <a:pt x="12" y="309"/>
                </a:lnTo>
                <a:lnTo>
                  <a:pt x="12" y="309"/>
                </a:lnTo>
                <a:lnTo>
                  <a:pt x="12" y="308"/>
                </a:lnTo>
                <a:lnTo>
                  <a:pt x="12" y="308"/>
                </a:lnTo>
                <a:lnTo>
                  <a:pt x="12" y="307"/>
                </a:lnTo>
                <a:lnTo>
                  <a:pt x="12" y="307"/>
                </a:lnTo>
                <a:lnTo>
                  <a:pt x="12" y="307"/>
                </a:lnTo>
                <a:lnTo>
                  <a:pt x="12" y="307"/>
                </a:lnTo>
                <a:lnTo>
                  <a:pt x="12" y="306"/>
                </a:lnTo>
                <a:lnTo>
                  <a:pt x="11" y="306"/>
                </a:lnTo>
                <a:lnTo>
                  <a:pt x="11" y="306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3"/>
                </a:lnTo>
                <a:lnTo>
                  <a:pt x="11" y="303"/>
                </a:lnTo>
                <a:lnTo>
                  <a:pt x="11" y="302"/>
                </a:lnTo>
                <a:lnTo>
                  <a:pt x="11" y="302"/>
                </a:lnTo>
                <a:lnTo>
                  <a:pt x="11" y="302"/>
                </a:lnTo>
                <a:lnTo>
                  <a:pt x="11" y="302"/>
                </a:lnTo>
                <a:lnTo>
                  <a:pt x="11" y="301"/>
                </a:lnTo>
                <a:lnTo>
                  <a:pt x="11" y="301"/>
                </a:lnTo>
                <a:lnTo>
                  <a:pt x="11" y="300"/>
                </a:lnTo>
                <a:lnTo>
                  <a:pt x="11" y="300"/>
                </a:lnTo>
                <a:lnTo>
                  <a:pt x="11" y="299"/>
                </a:lnTo>
                <a:lnTo>
                  <a:pt x="11" y="299"/>
                </a:lnTo>
                <a:lnTo>
                  <a:pt x="11" y="298"/>
                </a:lnTo>
                <a:lnTo>
                  <a:pt x="11" y="298"/>
                </a:lnTo>
                <a:lnTo>
                  <a:pt x="11" y="298"/>
                </a:lnTo>
                <a:lnTo>
                  <a:pt x="11" y="298"/>
                </a:lnTo>
                <a:lnTo>
                  <a:pt x="11" y="298"/>
                </a:lnTo>
                <a:lnTo>
                  <a:pt x="10" y="298"/>
                </a:lnTo>
                <a:lnTo>
                  <a:pt x="10" y="297"/>
                </a:lnTo>
                <a:lnTo>
                  <a:pt x="10" y="297"/>
                </a:lnTo>
                <a:lnTo>
                  <a:pt x="10" y="297"/>
                </a:lnTo>
                <a:lnTo>
                  <a:pt x="10" y="296"/>
                </a:lnTo>
                <a:lnTo>
                  <a:pt x="10" y="296"/>
                </a:lnTo>
                <a:lnTo>
                  <a:pt x="10" y="296"/>
                </a:lnTo>
                <a:lnTo>
                  <a:pt x="10" y="295"/>
                </a:lnTo>
                <a:lnTo>
                  <a:pt x="10" y="295"/>
                </a:lnTo>
                <a:lnTo>
                  <a:pt x="10" y="295"/>
                </a:lnTo>
                <a:lnTo>
                  <a:pt x="9" y="295"/>
                </a:lnTo>
                <a:lnTo>
                  <a:pt x="9" y="294"/>
                </a:lnTo>
                <a:lnTo>
                  <a:pt x="9" y="294"/>
                </a:lnTo>
                <a:lnTo>
                  <a:pt x="10" y="294"/>
                </a:lnTo>
                <a:lnTo>
                  <a:pt x="10" y="294"/>
                </a:lnTo>
                <a:lnTo>
                  <a:pt x="10" y="293"/>
                </a:lnTo>
                <a:lnTo>
                  <a:pt x="10" y="293"/>
                </a:lnTo>
                <a:lnTo>
                  <a:pt x="10" y="293"/>
                </a:lnTo>
                <a:lnTo>
                  <a:pt x="10" y="292"/>
                </a:lnTo>
                <a:lnTo>
                  <a:pt x="11" y="292"/>
                </a:lnTo>
                <a:lnTo>
                  <a:pt x="11" y="292"/>
                </a:lnTo>
                <a:lnTo>
                  <a:pt x="11" y="292"/>
                </a:lnTo>
                <a:lnTo>
                  <a:pt x="12" y="292"/>
                </a:lnTo>
                <a:lnTo>
                  <a:pt x="12" y="291"/>
                </a:lnTo>
                <a:lnTo>
                  <a:pt x="11" y="291"/>
                </a:lnTo>
                <a:lnTo>
                  <a:pt x="11" y="291"/>
                </a:lnTo>
                <a:lnTo>
                  <a:pt x="11" y="291"/>
                </a:lnTo>
                <a:lnTo>
                  <a:pt x="11" y="290"/>
                </a:lnTo>
                <a:lnTo>
                  <a:pt x="11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89"/>
                </a:lnTo>
                <a:lnTo>
                  <a:pt x="10" y="289"/>
                </a:lnTo>
                <a:lnTo>
                  <a:pt x="10" y="288"/>
                </a:lnTo>
                <a:lnTo>
                  <a:pt x="10" y="288"/>
                </a:lnTo>
                <a:lnTo>
                  <a:pt x="10" y="287"/>
                </a:lnTo>
                <a:lnTo>
                  <a:pt x="10" y="286"/>
                </a:lnTo>
                <a:lnTo>
                  <a:pt x="11" y="286"/>
                </a:lnTo>
                <a:lnTo>
                  <a:pt x="11" y="286"/>
                </a:lnTo>
                <a:lnTo>
                  <a:pt x="10" y="286"/>
                </a:lnTo>
                <a:lnTo>
                  <a:pt x="10" y="286"/>
                </a:lnTo>
                <a:lnTo>
                  <a:pt x="10" y="285"/>
                </a:lnTo>
                <a:lnTo>
                  <a:pt x="10" y="285"/>
                </a:lnTo>
                <a:lnTo>
                  <a:pt x="10" y="285"/>
                </a:lnTo>
                <a:lnTo>
                  <a:pt x="10" y="284"/>
                </a:lnTo>
                <a:lnTo>
                  <a:pt x="10" y="284"/>
                </a:lnTo>
                <a:lnTo>
                  <a:pt x="10" y="283"/>
                </a:lnTo>
                <a:lnTo>
                  <a:pt x="10" y="283"/>
                </a:lnTo>
                <a:lnTo>
                  <a:pt x="10" y="283"/>
                </a:lnTo>
                <a:lnTo>
                  <a:pt x="10" y="282"/>
                </a:lnTo>
                <a:lnTo>
                  <a:pt x="10" y="282"/>
                </a:lnTo>
                <a:lnTo>
                  <a:pt x="10" y="282"/>
                </a:lnTo>
                <a:lnTo>
                  <a:pt x="10" y="282"/>
                </a:lnTo>
                <a:lnTo>
                  <a:pt x="9" y="282"/>
                </a:lnTo>
                <a:lnTo>
                  <a:pt x="9" y="282"/>
                </a:lnTo>
                <a:lnTo>
                  <a:pt x="9" y="282"/>
                </a:lnTo>
                <a:lnTo>
                  <a:pt x="9" y="282"/>
                </a:lnTo>
                <a:lnTo>
                  <a:pt x="9" y="283"/>
                </a:lnTo>
                <a:lnTo>
                  <a:pt x="8" y="283"/>
                </a:lnTo>
                <a:lnTo>
                  <a:pt x="8" y="283"/>
                </a:lnTo>
                <a:lnTo>
                  <a:pt x="8" y="283"/>
                </a:lnTo>
                <a:lnTo>
                  <a:pt x="7" y="283"/>
                </a:lnTo>
                <a:lnTo>
                  <a:pt x="7" y="284"/>
                </a:lnTo>
                <a:lnTo>
                  <a:pt x="7" y="284"/>
                </a:lnTo>
                <a:lnTo>
                  <a:pt x="6" y="284"/>
                </a:lnTo>
                <a:lnTo>
                  <a:pt x="5" y="284"/>
                </a:lnTo>
                <a:lnTo>
                  <a:pt x="5" y="283"/>
                </a:lnTo>
                <a:lnTo>
                  <a:pt x="5" y="283"/>
                </a:lnTo>
                <a:lnTo>
                  <a:pt x="5" y="283"/>
                </a:lnTo>
                <a:lnTo>
                  <a:pt x="5" y="282"/>
                </a:lnTo>
                <a:lnTo>
                  <a:pt x="4" y="282"/>
                </a:lnTo>
                <a:lnTo>
                  <a:pt x="4" y="282"/>
                </a:lnTo>
                <a:lnTo>
                  <a:pt x="4" y="282"/>
                </a:lnTo>
                <a:lnTo>
                  <a:pt x="4" y="282"/>
                </a:lnTo>
                <a:lnTo>
                  <a:pt x="4" y="281"/>
                </a:lnTo>
                <a:lnTo>
                  <a:pt x="4" y="281"/>
                </a:lnTo>
                <a:lnTo>
                  <a:pt x="4" y="280"/>
                </a:lnTo>
                <a:lnTo>
                  <a:pt x="4" y="280"/>
                </a:lnTo>
                <a:lnTo>
                  <a:pt x="4" y="279"/>
                </a:lnTo>
                <a:lnTo>
                  <a:pt x="4" y="279"/>
                </a:lnTo>
                <a:lnTo>
                  <a:pt x="4" y="278"/>
                </a:lnTo>
                <a:lnTo>
                  <a:pt x="4" y="278"/>
                </a:lnTo>
                <a:lnTo>
                  <a:pt x="4" y="277"/>
                </a:lnTo>
                <a:lnTo>
                  <a:pt x="4" y="277"/>
                </a:lnTo>
                <a:lnTo>
                  <a:pt x="4" y="277"/>
                </a:lnTo>
                <a:lnTo>
                  <a:pt x="4" y="277"/>
                </a:lnTo>
                <a:lnTo>
                  <a:pt x="4" y="277"/>
                </a:lnTo>
                <a:lnTo>
                  <a:pt x="4" y="276"/>
                </a:lnTo>
                <a:lnTo>
                  <a:pt x="4" y="276"/>
                </a:lnTo>
                <a:lnTo>
                  <a:pt x="4" y="275"/>
                </a:lnTo>
                <a:lnTo>
                  <a:pt x="4" y="275"/>
                </a:lnTo>
                <a:lnTo>
                  <a:pt x="3" y="275"/>
                </a:lnTo>
                <a:lnTo>
                  <a:pt x="3" y="274"/>
                </a:lnTo>
                <a:lnTo>
                  <a:pt x="3" y="274"/>
                </a:lnTo>
                <a:lnTo>
                  <a:pt x="3" y="274"/>
                </a:lnTo>
                <a:lnTo>
                  <a:pt x="2" y="273"/>
                </a:lnTo>
                <a:lnTo>
                  <a:pt x="2" y="273"/>
                </a:lnTo>
                <a:lnTo>
                  <a:pt x="2" y="273"/>
                </a:lnTo>
                <a:lnTo>
                  <a:pt x="2" y="272"/>
                </a:lnTo>
                <a:lnTo>
                  <a:pt x="2" y="272"/>
                </a:lnTo>
                <a:lnTo>
                  <a:pt x="2" y="271"/>
                </a:lnTo>
                <a:lnTo>
                  <a:pt x="2" y="271"/>
                </a:lnTo>
                <a:lnTo>
                  <a:pt x="2" y="270"/>
                </a:lnTo>
                <a:lnTo>
                  <a:pt x="3" y="270"/>
                </a:lnTo>
                <a:lnTo>
                  <a:pt x="3" y="270"/>
                </a:lnTo>
                <a:lnTo>
                  <a:pt x="3" y="269"/>
                </a:lnTo>
                <a:lnTo>
                  <a:pt x="3" y="269"/>
                </a:lnTo>
                <a:lnTo>
                  <a:pt x="3" y="269"/>
                </a:lnTo>
                <a:lnTo>
                  <a:pt x="4" y="269"/>
                </a:lnTo>
                <a:lnTo>
                  <a:pt x="4" y="269"/>
                </a:lnTo>
                <a:lnTo>
                  <a:pt x="4" y="268"/>
                </a:lnTo>
                <a:lnTo>
                  <a:pt x="4" y="268"/>
                </a:lnTo>
                <a:lnTo>
                  <a:pt x="4" y="268"/>
                </a:lnTo>
                <a:lnTo>
                  <a:pt x="5" y="268"/>
                </a:lnTo>
                <a:lnTo>
                  <a:pt x="5" y="267"/>
                </a:lnTo>
                <a:lnTo>
                  <a:pt x="4" y="267"/>
                </a:lnTo>
                <a:lnTo>
                  <a:pt x="2" y="266"/>
                </a:lnTo>
                <a:lnTo>
                  <a:pt x="1" y="265"/>
                </a:lnTo>
                <a:lnTo>
                  <a:pt x="1" y="263"/>
                </a:lnTo>
                <a:lnTo>
                  <a:pt x="2" y="263"/>
                </a:lnTo>
                <a:lnTo>
                  <a:pt x="4" y="263"/>
                </a:lnTo>
                <a:lnTo>
                  <a:pt x="4" y="262"/>
                </a:lnTo>
                <a:lnTo>
                  <a:pt x="3" y="261"/>
                </a:lnTo>
                <a:lnTo>
                  <a:pt x="4" y="260"/>
                </a:lnTo>
                <a:lnTo>
                  <a:pt x="3" y="259"/>
                </a:lnTo>
                <a:lnTo>
                  <a:pt x="2" y="258"/>
                </a:lnTo>
                <a:lnTo>
                  <a:pt x="2" y="257"/>
                </a:lnTo>
                <a:lnTo>
                  <a:pt x="3" y="257"/>
                </a:lnTo>
                <a:lnTo>
                  <a:pt x="2" y="256"/>
                </a:lnTo>
                <a:lnTo>
                  <a:pt x="1" y="254"/>
                </a:lnTo>
                <a:lnTo>
                  <a:pt x="2" y="253"/>
                </a:lnTo>
                <a:lnTo>
                  <a:pt x="2" y="252"/>
                </a:lnTo>
                <a:lnTo>
                  <a:pt x="2" y="252"/>
                </a:lnTo>
                <a:lnTo>
                  <a:pt x="2" y="251"/>
                </a:lnTo>
                <a:lnTo>
                  <a:pt x="1" y="251"/>
                </a:lnTo>
                <a:lnTo>
                  <a:pt x="1" y="251"/>
                </a:lnTo>
                <a:lnTo>
                  <a:pt x="0" y="251"/>
                </a:lnTo>
                <a:lnTo>
                  <a:pt x="0" y="251"/>
                </a:lnTo>
                <a:lnTo>
                  <a:pt x="0" y="250"/>
                </a:lnTo>
                <a:lnTo>
                  <a:pt x="0" y="250"/>
                </a:lnTo>
                <a:lnTo>
                  <a:pt x="0" y="249"/>
                </a:lnTo>
                <a:lnTo>
                  <a:pt x="0" y="249"/>
                </a:lnTo>
                <a:lnTo>
                  <a:pt x="1" y="249"/>
                </a:lnTo>
                <a:lnTo>
                  <a:pt x="1" y="248"/>
                </a:lnTo>
                <a:lnTo>
                  <a:pt x="1" y="248"/>
                </a:lnTo>
                <a:lnTo>
                  <a:pt x="1" y="248"/>
                </a:lnTo>
                <a:lnTo>
                  <a:pt x="1" y="248"/>
                </a:lnTo>
                <a:lnTo>
                  <a:pt x="1" y="247"/>
                </a:lnTo>
                <a:lnTo>
                  <a:pt x="1" y="247"/>
                </a:lnTo>
                <a:lnTo>
                  <a:pt x="1" y="246"/>
                </a:lnTo>
                <a:lnTo>
                  <a:pt x="1" y="246"/>
                </a:lnTo>
                <a:lnTo>
                  <a:pt x="1" y="246"/>
                </a:lnTo>
                <a:lnTo>
                  <a:pt x="1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4"/>
                </a:lnTo>
                <a:lnTo>
                  <a:pt x="2" y="244"/>
                </a:lnTo>
                <a:lnTo>
                  <a:pt x="2" y="244"/>
                </a:lnTo>
                <a:lnTo>
                  <a:pt x="2" y="243"/>
                </a:lnTo>
                <a:lnTo>
                  <a:pt x="1" y="243"/>
                </a:lnTo>
                <a:lnTo>
                  <a:pt x="1" y="243"/>
                </a:lnTo>
                <a:lnTo>
                  <a:pt x="1" y="243"/>
                </a:lnTo>
                <a:lnTo>
                  <a:pt x="1" y="243"/>
                </a:lnTo>
                <a:lnTo>
                  <a:pt x="1" y="243"/>
                </a:lnTo>
                <a:lnTo>
                  <a:pt x="0" y="243"/>
                </a:lnTo>
                <a:lnTo>
                  <a:pt x="0" y="243"/>
                </a:lnTo>
                <a:lnTo>
                  <a:pt x="0" y="242"/>
                </a:lnTo>
                <a:lnTo>
                  <a:pt x="0" y="242"/>
                </a:lnTo>
                <a:lnTo>
                  <a:pt x="0" y="242"/>
                </a:lnTo>
                <a:lnTo>
                  <a:pt x="1" y="242"/>
                </a:lnTo>
                <a:lnTo>
                  <a:pt x="1" y="241"/>
                </a:lnTo>
                <a:lnTo>
                  <a:pt x="1" y="241"/>
                </a:lnTo>
                <a:lnTo>
                  <a:pt x="1" y="241"/>
                </a:lnTo>
                <a:lnTo>
                  <a:pt x="1" y="241"/>
                </a:lnTo>
                <a:lnTo>
                  <a:pt x="1" y="240"/>
                </a:lnTo>
                <a:lnTo>
                  <a:pt x="2" y="240"/>
                </a:lnTo>
                <a:lnTo>
                  <a:pt x="2" y="240"/>
                </a:lnTo>
                <a:lnTo>
                  <a:pt x="2" y="240"/>
                </a:lnTo>
                <a:lnTo>
                  <a:pt x="3" y="240"/>
                </a:lnTo>
                <a:lnTo>
                  <a:pt x="3" y="240"/>
                </a:lnTo>
                <a:lnTo>
                  <a:pt x="3" y="240"/>
                </a:lnTo>
                <a:lnTo>
                  <a:pt x="4" y="240"/>
                </a:lnTo>
                <a:lnTo>
                  <a:pt x="4" y="240"/>
                </a:lnTo>
                <a:lnTo>
                  <a:pt x="5" y="240"/>
                </a:lnTo>
                <a:lnTo>
                  <a:pt x="5" y="240"/>
                </a:lnTo>
                <a:lnTo>
                  <a:pt x="5" y="240"/>
                </a:lnTo>
                <a:lnTo>
                  <a:pt x="6" y="240"/>
                </a:lnTo>
                <a:lnTo>
                  <a:pt x="6" y="240"/>
                </a:lnTo>
                <a:lnTo>
                  <a:pt x="6" y="239"/>
                </a:lnTo>
                <a:lnTo>
                  <a:pt x="7" y="239"/>
                </a:lnTo>
                <a:lnTo>
                  <a:pt x="7" y="239"/>
                </a:lnTo>
                <a:lnTo>
                  <a:pt x="8" y="239"/>
                </a:lnTo>
                <a:lnTo>
                  <a:pt x="8" y="239"/>
                </a:lnTo>
                <a:lnTo>
                  <a:pt x="8" y="240"/>
                </a:lnTo>
                <a:lnTo>
                  <a:pt x="9" y="240"/>
                </a:lnTo>
                <a:lnTo>
                  <a:pt x="9" y="240"/>
                </a:lnTo>
                <a:lnTo>
                  <a:pt x="9" y="240"/>
                </a:lnTo>
                <a:lnTo>
                  <a:pt x="9" y="239"/>
                </a:lnTo>
                <a:lnTo>
                  <a:pt x="10" y="239"/>
                </a:lnTo>
                <a:lnTo>
                  <a:pt x="10" y="240"/>
                </a:lnTo>
                <a:lnTo>
                  <a:pt x="10" y="240"/>
                </a:lnTo>
                <a:lnTo>
                  <a:pt x="10" y="240"/>
                </a:lnTo>
                <a:lnTo>
                  <a:pt x="10" y="240"/>
                </a:lnTo>
                <a:lnTo>
                  <a:pt x="10" y="240"/>
                </a:lnTo>
                <a:lnTo>
                  <a:pt x="10" y="239"/>
                </a:lnTo>
                <a:lnTo>
                  <a:pt x="10" y="239"/>
                </a:lnTo>
                <a:lnTo>
                  <a:pt x="10" y="239"/>
                </a:lnTo>
                <a:lnTo>
                  <a:pt x="10" y="238"/>
                </a:lnTo>
                <a:lnTo>
                  <a:pt x="10" y="238"/>
                </a:lnTo>
                <a:lnTo>
                  <a:pt x="9" y="238"/>
                </a:lnTo>
                <a:lnTo>
                  <a:pt x="9" y="238"/>
                </a:lnTo>
                <a:lnTo>
                  <a:pt x="9" y="238"/>
                </a:lnTo>
                <a:lnTo>
                  <a:pt x="9" y="237"/>
                </a:lnTo>
                <a:lnTo>
                  <a:pt x="9" y="237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10" y="236"/>
                </a:lnTo>
                <a:lnTo>
                  <a:pt x="10" y="236"/>
                </a:lnTo>
                <a:lnTo>
                  <a:pt x="10" y="235"/>
                </a:lnTo>
                <a:lnTo>
                  <a:pt x="10" y="235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3"/>
                </a:lnTo>
                <a:lnTo>
                  <a:pt x="10" y="233"/>
                </a:lnTo>
                <a:lnTo>
                  <a:pt x="10" y="232"/>
                </a:lnTo>
                <a:lnTo>
                  <a:pt x="10" y="232"/>
                </a:lnTo>
                <a:lnTo>
                  <a:pt x="9" y="232"/>
                </a:lnTo>
                <a:lnTo>
                  <a:pt x="9" y="232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29"/>
                </a:lnTo>
                <a:lnTo>
                  <a:pt x="9" y="229"/>
                </a:lnTo>
                <a:lnTo>
                  <a:pt x="8" y="229"/>
                </a:lnTo>
                <a:lnTo>
                  <a:pt x="8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6"/>
                </a:lnTo>
                <a:lnTo>
                  <a:pt x="9" y="226"/>
                </a:lnTo>
                <a:lnTo>
                  <a:pt x="9" y="225"/>
                </a:lnTo>
                <a:lnTo>
                  <a:pt x="8" y="225"/>
                </a:lnTo>
                <a:lnTo>
                  <a:pt x="8" y="225"/>
                </a:lnTo>
                <a:lnTo>
                  <a:pt x="8" y="224"/>
                </a:lnTo>
                <a:lnTo>
                  <a:pt x="8" y="224"/>
                </a:lnTo>
                <a:lnTo>
                  <a:pt x="8" y="224"/>
                </a:lnTo>
                <a:lnTo>
                  <a:pt x="8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2"/>
                </a:lnTo>
                <a:lnTo>
                  <a:pt x="7" y="222"/>
                </a:lnTo>
                <a:lnTo>
                  <a:pt x="7" y="221"/>
                </a:lnTo>
                <a:lnTo>
                  <a:pt x="7" y="221"/>
                </a:lnTo>
                <a:lnTo>
                  <a:pt x="7" y="220"/>
                </a:lnTo>
                <a:lnTo>
                  <a:pt x="7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19"/>
                </a:lnTo>
                <a:lnTo>
                  <a:pt x="9" y="219"/>
                </a:lnTo>
                <a:lnTo>
                  <a:pt x="9" y="219"/>
                </a:lnTo>
                <a:lnTo>
                  <a:pt x="9" y="219"/>
                </a:lnTo>
                <a:lnTo>
                  <a:pt x="8" y="218"/>
                </a:lnTo>
                <a:lnTo>
                  <a:pt x="8" y="218"/>
                </a:lnTo>
                <a:lnTo>
                  <a:pt x="8" y="218"/>
                </a:lnTo>
                <a:lnTo>
                  <a:pt x="8" y="217"/>
                </a:lnTo>
                <a:lnTo>
                  <a:pt x="8" y="217"/>
                </a:lnTo>
                <a:lnTo>
                  <a:pt x="8" y="217"/>
                </a:lnTo>
                <a:lnTo>
                  <a:pt x="8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10" y="216"/>
                </a:lnTo>
                <a:lnTo>
                  <a:pt x="10" y="217"/>
                </a:lnTo>
                <a:lnTo>
                  <a:pt x="10" y="217"/>
                </a:lnTo>
                <a:lnTo>
                  <a:pt x="10" y="217"/>
                </a:lnTo>
                <a:lnTo>
                  <a:pt x="11" y="217"/>
                </a:lnTo>
                <a:lnTo>
                  <a:pt x="12" y="217"/>
                </a:lnTo>
                <a:lnTo>
                  <a:pt x="12" y="217"/>
                </a:lnTo>
                <a:lnTo>
                  <a:pt x="12" y="216"/>
                </a:lnTo>
                <a:lnTo>
                  <a:pt x="13" y="216"/>
                </a:lnTo>
                <a:lnTo>
                  <a:pt x="13" y="216"/>
                </a:lnTo>
                <a:lnTo>
                  <a:pt x="13" y="215"/>
                </a:lnTo>
                <a:lnTo>
                  <a:pt x="13" y="215"/>
                </a:lnTo>
                <a:lnTo>
                  <a:pt x="12" y="215"/>
                </a:lnTo>
                <a:lnTo>
                  <a:pt x="12" y="215"/>
                </a:lnTo>
                <a:lnTo>
                  <a:pt x="12" y="214"/>
                </a:lnTo>
                <a:lnTo>
                  <a:pt x="12" y="214"/>
                </a:lnTo>
                <a:lnTo>
                  <a:pt x="12" y="214"/>
                </a:lnTo>
                <a:lnTo>
                  <a:pt x="12" y="213"/>
                </a:lnTo>
                <a:lnTo>
                  <a:pt x="11" y="213"/>
                </a:lnTo>
                <a:lnTo>
                  <a:pt x="11" y="213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3" y="210"/>
                </a:lnTo>
                <a:lnTo>
                  <a:pt x="13" y="210"/>
                </a:lnTo>
                <a:lnTo>
                  <a:pt x="13" y="210"/>
                </a:lnTo>
                <a:lnTo>
                  <a:pt x="14" y="210"/>
                </a:lnTo>
                <a:lnTo>
                  <a:pt x="14" y="210"/>
                </a:lnTo>
                <a:lnTo>
                  <a:pt x="15" y="210"/>
                </a:lnTo>
                <a:lnTo>
                  <a:pt x="15" y="210"/>
                </a:lnTo>
                <a:lnTo>
                  <a:pt x="16" y="210"/>
                </a:lnTo>
                <a:lnTo>
                  <a:pt x="16" y="210"/>
                </a:lnTo>
                <a:lnTo>
                  <a:pt x="16" y="210"/>
                </a:lnTo>
                <a:lnTo>
                  <a:pt x="17" y="210"/>
                </a:lnTo>
                <a:lnTo>
                  <a:pt x="17" y="210"/>
                </a:lnTo>
                <a:lnTo>
                  <a:pt x="17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9" y="210"/>
                </a:lnTo>
                <a:lnTo>
                  <a:pt x="19" y="211"/>
                </a:lnTo>
                <a:lnTo>
                  <a:pt x="19" y="211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09"/>
                </a:lnTo>
                <a:lnTo>
                  <a:pt x="19" y="209"/>
                </a:lnTo>
                <a:lnTo>
                  <a:pt x="19" y="208"/>
                </a:lnTo>
                <a:lnTo>
                  <a:pt x="19" y="208"/>
                </a:lnTo>
                <a:lnTo>
                  <a:pt x="20" y="208"/>
                </a:lnTo>
                <a:lnTo>
                  <a:pt x="20" y="207"/>
                </a:lnTo>
                <a:lnTo>
                  <a:pt x="20" y="207"/>
                </a:lnTo>
                <a:lnTo>
                  <a:pt x="20" y="207"/>
                </a:lnTo>
                <a:lnTo>
                  <a:pt x="21" y="207"/>
                </a:lnTo>
                <a:lnTo>
                  <a:pt x="21" y="207"/>
                </a:lnTo>
                <a:lnTo>
                  <a:pt x="21" y="207"/>
                </a:lnTo>
                <a:lnTo>
                  <a:pt x="22" y="207"/>
                </a:lnTo>
                <a:lnTo>
                  <a:pt x="22" y="208"/>
                </a:lnTo>
                <a:lnTo>
                  <a:pt x="22" y="208"/>
                </a:lnTo>
                <a:lnTo>
                  <a:pt x="22" y="209"/>
                </a:lnTo>
                <a:lnTo>
                  <a:pt x="22" y="209"/>
                </a:lnTo>
                <a:lnTo>
                  <a:pt x="22" y="210"/>
                </a:lnTo>
                <a:lnTo>
                  <a:pt x="22" y="210"/>
                </a:lnTo>
                <a:lnTo>
                  <a:pt x="22" y="210"/>
                </a:lnTo>
                <a:lnTo>
                  <a:pt x="22" y="210"/>
                </a:lnTo>
                <a:lnTo>
                  <a:pt x="22" y="211"/>
                </a:lnTo>
                <a:lnTo>
                  <a:pt x="23" y="211"/>
                </a:lnTo>
                <a:lnTo>
                  <a:pt x="23" y="211"/>
                </a:lnTo>
                <a:lnTo>
                  <a:pt x="23" y="212"/>
                </a:lnTo>
                <a:lnTo>
                  <a:pt x="23" y="212"/>
                </a:lnTo>
                <a:lnTo>
                  <a:pt x="23" y="211"/>
                </a:lnTo>
                <a:lnTo>
                  <a:pt x="23" y="211"/>
                </a:lnTo>
                <a:lnTo>
                  <a:pt x="24" y="211"/>
                </a:lnTo>
                <a:lnTo>
                  <a:pt x="24" y="211"/>
                </a:lnTo>
                <a:lnTo>
                  <a:pt x="24" y="211"/>
                </a:lnTo>
                <a:lnTo>
                  <a:pt x="24" y="211"/>
                </a:lnTo>
                <a:lnTo>
                  <a:pt x="25" y="211"/>
                </a:lnTo>
                <a:lnTo>
                  <a:pt x="25" y="211"/>
                </a:lnTo>
                <a:lnTo>
                  <a:pt x="26" y="211"/>
                </a:lnTo>
                <a:lnTo>
                  <a:pt x="26" y="211"/>
                </a:lnTo>
                <a:lnTo>
                  <a:pt x="26" y="211"/>
                </a:lnTo>
                <a:lnTo>
                  <a:pt x="26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0"/>
                </a:lnTo>
                <a:lnTo>
                  <a:pt x="28" y="210"/>
                </a:lnTo>
                <a:lnTo>
                  <a:pt x="28" y="210"/>
                </a:lnTo>
                <a:lnTo>
                  <a:pt x="29" y="210"/>
                </a:lnTo>
                <a:lnTo>
                  <a:pt x="29" y="210"/>
                </a:lnTo>
                <a:lnTo>
                  <a:pt x="29" y="210"/>
                </a:lnTo>
                <a:lnTo>
                  <a:pt x="29" y="210"/>
                </a:lnTo>
                <a:lnTo>
                  <a:pt x="30" y="210"/>
                </a:lnTo>
                <a:lnTo>
                  <a:pt x="29" y="210"/>
                </a:lnTo>
                <a:lnTo>
                  <a:pt x="29" y="209"/>
                </a:lnTo>
                <a:lnTo>
                  <a:pt x="29" y="209"/>
                </a:lnTo>
                <a:lnTo>
                  <a:pt x="28" y="209"/>
                </a:lnTo>
                <a:lnTo>
                  <a:pt x="28" y="209"/>
                </a:lnTo>
                <a:lnTo>
                  <a:pt x="28" y="209"/>
                </a:lnTo>
                <a:lnTo>
                  <a:pt x="28" y="208"/>
                </a:lnTo>
                <a:lnTo>
                  <a:pt x="28" y="208"/>
                </a:lnTo>
                <a:lnTo>
                  <a:pt x="28" y="207"/>
                </a:lnTo>
                <a:lnTo>
                  <a:pt x="28" y="207"/>
                </a:lnTo>
                <a:lnTo>
                  <a:pt x="29" y="207"/>
                </a:lnTo>
                <a:lnTo>
                  <a:pt x="29" y="207"/>
                </a:lnTo>
                <a:lnTo>
                  <a:pt x="30" y="207"/>
                </a:lnTo>
                <a:lnTo>
                  <a:pt x="30" y="207"/>
                </a:lnTo>
                <a:lnTo>
                  <a:pt x="30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8"/>
                </a:lnTo>
                <a:lnTo>
                  <a:pt x="32" y="208"/>
                </a:lnTo>
                <a:lnTo>
                  <a:pt x="32" y="208"/>
                </a:lnTo>
                <a:lnTo>
                  <a:pt x="32" y="208"/>
                </a:lnTo>
                <a:lnTo>
                  <a:pt x="32" y="208"/>
                </a:lnTo>
                <a:lnTo>
                  <a:pt x="32" y="208"/>
                </a:lnTo>
                <a:lnTo>
                  <a:pt x="32" y="207"/>
                </a:lnTo>
                <a:lnTo>
                  <a:pt x="32" y="207"/>
                </a:lnTo>
                <a:lnTo>
                  <a:pt x="32" y="207"/>
                </a:lnTo>
                <a:lnTo>
                  <a:pt x="32" y="207"/>
                </a:lnTo>
                <a:lnTo>
                  <a:pt x="32" y="207"/>
                </a:lnTo>
                <a:lnTo>
                  <a:pt x="32" y="206"/>
                </a:lnTo>
                <a:lnTo>
                  <a:pt x="32" y="206"/>
                </a:lnTo>
                <a:lnTo>
                  <a:pt x="32" y="205"/>
                </a:lnTo>
                <a:lnTo>
                  <a:pt x="32" y="205"/>
                </a:lnTo>
                <a:lnTo>
                  <a:pt x="32" y="204"/>
                </a:lnTo>
                <a:lnTo>
                  <a:pt x="32" y="204"/>
                </a:lnTo>
                <a:lnTo>
                  <a:pt x="31" y="204"/>
                </a:lnTo>
                <a:lnTo>
                  <a:pt x="31" y="203"/>
                </a:lnTo>
                <a:lnTo>
                  <a:pt x="31" y="203"/>
                </a:lnTo>
                <a:lnTo>
                  <a:pt x="31" y="203"/>
                </a:lnTo>
                <a:lnTo>
                  <a:pt x="30" y="203"/>
                </a:lnTo>
                <a:lnTo>
                  <a:pt x="30" y="203"/>
                </a:lnTo>
                <a:lnTo>
                  <a:pt x="30" y="202"/>
                </a:lnTo>
                <a:lnTo>
                  <a:pt x="30" y="202"/>
                </a:lnTo>
                <a:lnTo>
                  <a:pt x="30" y="202"/>
                </a:lnTo>
                <a:lnTo>
                  <a:pt x="29" y="202"/>
                </a:lnTo>
                <a:lnTo>
                  <a:pt x="29" y="201"/>
                </a:lnTo>
                <a:lnTo>
                  <a:pt x="29" y="201"/>
                </a:lnTo>
                <a:lnTo>
                  <a:pt x="29" y="200"/>
                </a:lnTo>
                <a:lnTo>
                  <a:pt x="29" y="200"/>
                </a:lnTo>
                <a:lnTo>
                  <a:pt x="30" y="200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1" y="199"/>
                </a:lnTo>
                <a:lnTo>
                  <a:pt x="31" y="199"/>
                </a:lnTo>
                <a:lnTo>
                  <a:pt x="31" y="198"/>
                </a:lnTo>
                <a:lnTo>
                  <a:pt x="31" y="198"/>
                </a:lnTo>
                <a:lnTo>
                  <a:pt x="31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7"/>
                </a:lnTo>
                <a:lnTo>
                  <a:pt x="33" y="197"/>
                </a:lnTo>
                <a:lnTo>
                  <a:pt x="33" y="197"/>
                </a:lnTo>
                <a:lnTo>
                  <a:pt x="33" y="197"/>
                </a:lnTo>
                <a:lnTo>
                  <a:pt x="33" y="196"/>
                </a:lnTo>
                <a:lnTo>
                  <a:pt x="33" y="196"/>
                </a:lnTo>
                <a:lnTo>
                  <a:pt x="34" y="196"/>
                </a:lnTo>
                <a:lnTo>
                  <a:pt x="34" y="195"/>
                </a:lnTo>
                <a:lnTo>
                  <a:pt x="34" y="195"/>
                </a:lnTo>
                <a:lnTo>
                  <a:pt x="34" y="195"/>
                </a:lnTo>
                <a:lnTo>
                  <a:pt x="34" y="194"/>
                </a:lnTo>
                <a:lnTo>
                  <a:pt x="35" y="194"/>
                </a:lnTo>
                <a:lnTo>
                  <a:pt x="35" y="194"/>
                </a:lnTo>
                <a:lnTo>
                  <a:pt x="35" y="194"/>
                </a:lnTo>
                <a:lnTo>
                  <a:pt x="35" y="194"/>
                </a:lnTo>
                <a:lnTo>
                  <a:pt x="36" y="193"/>
                </a:lnTo>
                <a:lnTo>
                  <a:pt x="36" y="193"/>
                </a:lnTo>
                <a:lnTo>
                  <a:pt x="37" y="193"/>
                </a:lnTo>
                <a:lnTo>
                  <a:pt x="37" y="193"/>
                </a:lnTo>
                <a:lnTo>
                  <a:pt x="37" y="193"/>
                </a:lnTo>
                <a:lnTo>
                  <a:pt x="38" y="193"/>
                </a:lnTo>
                <a:lnTo>
                  <a:pt x="38" y="193"/>
                </a:lnTo>
                <a:lnTo>
                  <a:pt x="38" y="193"/>
                </a:lnTo>
                <a:lnTo>
                  <a:pt x="39" y="193"/>
                </a:lnTo>
                <a:lnTo>
                  <a:pt x="39" y="193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40" y="194"/>
                </a:lnTo>
                <a:lnTo>
                  <a:pt x="41" y="194"/>
                </a:lnTo>
                <a:lnTo>
                  <a:pt x="41" y="194"/>
                </a:lnTo>
                <a:lnTo>
                  <a:pt x="41" y="195"/>
                </a:lnTo>
                <a:lnTo>
                  <a:pt x="41" y="195"/>
                </a:lnTo>
                <a:lnTo>
                  <a:pt x="41" y="194"/>
                </a:lnTo>
                <a:lnTo>
                  <a:pt x="42" y="194"/>
                </a:lnTo>
                <a:lnTo>
                  <a:pt x="42" y="194"/>
                </a:lnTo>
                <a:lnTo>
                  <a:pt x="42" y="194"/>
                </a:lnTo>
                <a:lnTo>
                  <a:pt x="42" y="194"/>
                </a:lnTo>
                <a:lnTo>
                  <a:pt x="42" y="194"/>
                </a:lnTo>
                <a:lnTo>
                  <a:pt x="42" y="193"/>
                </a:lnTo>
                <a:lnTo>
                  <a:pt x="42" y="193"/>
                </a:lnTo>
                <a:lnTo>
                  <a:pt x="42" y="193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1"/>
                </a:lnTo>
                <a:lnTo>
                  <a:pt x="43" y="191"/>
                </a:lnTo>
                <a:lnTo>
                  <a:pt x="43" y="191"/>
                </a:lnTo>
                <a:lnTo>
                  <a:pt x="44" y="191"/>
                </a:lnTo>
                <a:lnTo>
                  <a:pt x="44" y="191"/>
                </a:lnTo>
                <a:lnTo>
                  <a:pt x="44" y="190"/>
                </a:lnTo>
                <a:lnTo>
                  <a:pt x="44" y="190"/>
                </a:lnTo>
                <a:lnTo>
                  <a:pt x="45" y="190"/>
                </a:lnTo>
                <a:lnTo>
                  <a:pt x="45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1"/>
                </a:lnTo>
                <a:lnTo>
                  <a:pt x="47" y="191"/>
                </a:lnTo>
                <a:lnTo>
                  <a:pt x="47" y="191"/>
                </a:lnTo>
                <a:lnTo>
                  <a:pt x="47" y="191"/>
                </a:lnTo>
                <a:lnTo>
                  <a:pt x="47" y="191"/>
                </a:lnTo>
                <a:lnTo>
                  <a:pt x="48" y="191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9" y="192"/>
                </a:lnTo>
                <a:lnTo>
                  <a:pt x="49" y="193"/>
                </a:lnTo>
                <a:lnTo>
                  <a:pt x="50" y="193"/>
                </a:lnTo>
                <a:lnTo>
                  <a:pt x="50" y="192"/>
                </a:lnTo>
                <a:lnTo>
                  <a:pt x="50" y="192"/>
                </a:lnTo>
                <a:lnTo>
                  <a:pt x="51" y="192"/>
                </a:lnTo>
                <a:lnTo>
                  <a:pt x="51" y="192"/>
                </a:lnTo>
                <a:lnTo>
                  <a:pt x="51" y="192"/>
                </a:lnTo>
                <a:lnTo>
                  <a:pt x="51" y="192"/>
                </a:lnTo>
                <a:lnTo>
                  <a:pt x="51" y="191"/>
                </a:lnTo>
                <a:lnTo>
                  <a:pt x="52" y="191"/>
                </a:lnTo>
                <a:lnTo>
                  <a:pt x="52" y="191"/>
                </a:lnTo>
                <a:lnTo>
                  <a:pt x="53" y="191"/>
                </a:lnTo>
                <a:lnTo>
                  <a:pt x="53" y="192"/>
                </a:lnTo>
                <a:lnTo>
                  <a:pt x="53" y="191"/>
                </a:lnTo>
                <a:lnTo>
                  <a:pt x="53" y="191"/>
                </a:lnTo>
                <a:lnTo>
                  <a:pt x="53" y="191"/>
                </a:lnTo>
                <a:lnTo>
                  <a:pt x="52" y="191"/>
                </a:lnTo>
                <a:lnTo>
                  <a:pt x="52" y="190"/>
                </a:lnTo>
                <a:lnTo>
                  <a:pt x="52" y="190"/>
                </a:lnTo>
                <a:lnTo>
                  <a:pt x="53" y="190"/>
                </a:lnTo>
                <a:lnTo>
                  <a:pt x="53" y="190"/>
                </a:lnTo>
                <a:lnTo>
                  <a:pt x="53" y="190"/>
                </a:lnTo>
                <a:lnTo>
                  <a:pt x="54" y="190"/>
                </a:lnTo>
                <a:lnTo>
                  <a:pt x="54" y="190"/>
                </a:lnTo>
                <a:lnTo>
                  <a:pt x="55" y="190"/>
                </a:lnTo>
                <a:lnTo>
                  <a:pt x="55" y="190"/>
                </a:lnTo>
                <a:lnTo>
                  <a:pt x="55" y="191"/>
                </a:lnTo>
                <a:lnTo>
                  <a:pt x="56" y="190"/>
                </a:lnTo>
                <a:lnTo>
                  <a:pt x="56" y="190"/>
                </a:lnTo>
                <a:lnTo>
                  <a:pt x="56" y="190"/>
                </a:lnTo>
                <a:lnTo>
                  <a:pt x="57" y="190"/>
                </a:lnTo>
                <a:lnTo>
                  <a:pt x="57" y="190"/>
                </a:lnTo>
                <a:lnTo>
                  <a:pt x="58" y="190"/>
                </a:lnTo>
                <a:lnTo>
                  <a:pt x="58" y="190"/>
                </a:lnTo>
                <a:lnTo>
                  <a:pt x="58" y="190"/>
                </a:lnTo>
                <a:lnTo>
                  <a:pt x="59" y="190"/>
                </a:lnTo>
                <a:lnTo>
                  <a:pt x="59" y="190"/>
                </a:lnTo>
                <a:lnTo>
                  <a:pt x="59" y="190"/>
                </a:lnTo>
                <a:lnTo>
                  <a:pt x="59" y="190"/>
                </a:lnTo>
                <a:lnTo>
                  <a:pt x="59" y="190"/>
                </a:lnTo>
                <a:lnTo>
                  <a:pt x="60" y="190"/>
                </a:lnTo>
                <a:lnTo>
                  <a:pt x="60" y="189"/>
                </a:lnTo>
                <a:lnTo>
                  <a:pt x="60" y="189"/>
                </a:lnTo>
                <a:lnTo>
                  <a:pt x="60" y="188"/>
                </a:lnTo>
                <a:lnTo>
                  <a:pt x="60" y="188"/>
                </a:lnTo>
                <a:lnTo>
                  <a:pt x="59" y="188"/>
                </a:lnTo>
                <a:lnTo>
                  <a:pt x="59" y="188"/>
                </a:lnTo>
                <a:lnTo>
                  <a:pt x="59" y="187"/>
                </a:lnTo>
                <a:lnTo>
                  <a:pt x="59" y="187"/>
                </a:lnTo>
                <a:lnTo>
                  <a:pt x="59" y="187"/>
                </a:lnTo>
                <a:lnTo>
                  <a:pt x="58" y="186"/>
                </a:lnTo>
                <a:lnTo>
                  <a:pt x="58" y="186"/>
                </a:lnTo>
                <a:lnTo>
                  <a:pt x="58" y="186"/>
                </a:lnTo>
                <a:lnTo>
                  <a:pt x="58" y="185"/>
                </a:lnTo>
                <a:lnTo>
                  <a:pt x="58" y="185"/>
                </a:lnTo>
                <a:lnTo>
                  <a:pt x="57" y="185"/>
                </a:lnTo>
                <a:lnTo>
                  <a:pt x="57" y="185"/>
                </a:lnTo>
                <a:lnTo>
                  <a:pt x="57" y="184"/>
                </a:lnTo>
                <a:lnTo>
                  <a:pt x="58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60" y="183"/>
                </a:lnTo>
                <a:lnTo>
                  <a:pt x="60" y="183"/>
                </a:lnTo>
                <a:lnTo>
                  <a:pt x="61" y="183"/>
                </a:lnTo>
                <a:lnTo>
                  <a:pt x="61" y="183"/>
                </a:lnTo>
                <a:lnTo>
                  <a:pt x="62" y="183"/>
                </a:lnTo>
                <a:lnTo>
                  <a:pt x="62" y="183"/>
                </a:lnTo>
                <a:lnTo>
                  <a:pt x="62" y="183"/>
                </a:lnTo>
                <a:lnTo>
                  <a:pt x="63" y="183"/>
                </a:lnTo>
                <a:lnTo>
                  <a:pt x="63" y="183"/>
                </a:lnTo>
                <a:lnTo>
                  <a:pt x="63" y="183"/>
                </a:lnTo>
                <a:lnTo>
                  <a:pt x="63" y="183"/>
                </a:lnTo>
                <a:lnTo>
                  <a:pt x="64" y="183"/>
                </a:lnTo>
                <a:lnTo>
                  <a:pt x="64" y="183"/>
                </a:lnTo>
                <a:lnTo>
                  <a:pt x="64" y="183"/>
                </a:lnTo>
                <a:lnTo>
                  <a:pt x="65" y="184"/>
                </a:lnTo>
                <a:lnTo>
                  <a:pt x="65" y="184"/>
                </a:lnTo>
                <a:lnTo>
                  <a:pt x="65" y="184"/>
                </a:lnTo>
                <a:lnTo>
                  <a:pt x="65" y="184"/>
                </a:lnTo>
                <a:lnTo>
                  <a:pt x="65" y="185"/>
                </a:lnTo>
                <a:lnTo>
                  <a:pt x="65" y="185"/>
                </a:lnTo>
                <a:lnTo>
                  <a:pt x="65" y="185"/>
                </a:lnTo>
                <a:lnTo>
                  <a:pt x="64" y="186"/>
                </a:lnTo>
                <a:lnTo>
                  <a:pt x="64" y="186"/>
                </a:lnTo>
                <a:lnTo>
                  <a:pt x="65" y="186"/>
                </a:lnTo>
                <a:lnTo>
                  <a:pt x="65" y="186"/>
                </a:lnTo>
                <a:lnTo>
                  <a:pt x="66" y="186"/>
                </a:lnTo>
                <a:lnTo>
                  <a:pt x="66" y="186"/>
                </a:lnTo>
                <a:lnTo>
                  <a:pt x="67" y="186"/>
                </a:lnTo>
                <a:lnTo>
                  <a:pt x="67" y="187"/>
                </a:lnTo>
                <a:lnTo>
                  <a:pt x="67" y="187"/>
                </a:lnTo>
                <a:lnTo>
                  <a:pt x="68" y="187"/>
                </a:lnTo>
                <a:lnTo>
                  <a:pt x="68" y="187"/>
                </a:lnTo>
                <a:lnTo>
                  <a:pt x="69" y="187"/>
                </a:lnTo>
                <a:lnTo>
                  <a:pt x="69" y="187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1" y="185"/>
                </a:lnTo>
                <a:lnTo>
                  <a:pt x="71" y="185"/>
                </a:lnTo>
                <a:lnTo>
                  <a:pt x="72" y="185"/>
                </a:lnTo>
                <a:lnTo>
                  <a:pt x="72" y="184"/>
                </a:lnTo>
                <a:lnTo>
                  <a:pt x="72" y="185"/>
                </a:lnTo>
                <a:lnTo>
                  <a:pt x="72" y="185"/>
                </a:lnTo>
                <a:lnTo>
                  <a:pt x="72" y="185"/>
                </a:lnTo>
                <a:lnTo>
                  <a:pt x="71" y="185"/>
                </a:lnTo>
                <a:lnTo>
                  <a:pt x="71" y="186"/>
                </a:lnTo>
                <a:lnTo>
                  <a:pt x="71" y="186"/>
                </a:lnTo>
                <a:lnTo>
                  <a:pt x="70" y="186"/>
                </a:lnTo>
                <a:lnTo>
                  <a:pt x="70" y="187"/>
                </a:lnTo>
                <a:lnTo>
                  <a:pt x="70" y="187"/>
                </a:lnTo>
                <a:lnTo>
                  <a:pt x="69" y="187"/>
                </a:lnTo>
                <a:lnTo>
                  <a:pt x="69" y="187"/>
                </a:lnTo>
                <a:lnTo>
                  <a:pt x="69" y="188"/>
                </a:lnTo>
                <a:lnTo>
                  <a:pt x="68" y="188"/>
                </a:lnTo>
                <a:lnTo>
                  <a:pt x="68" y="188"/>
                </a:lnTo>
                <a:lnTo>
                  <a:pt x="68" y="188"/>
                </a:lnTo>
                <a:lnTo>
                  <a:pt x="68" y="188"/>
                </a:lnTo>
                <a:lnTo>
                  <a:pt x="68" y="189"/>
                </a:lnTo>
                <a:lnTo>
                  <a:pt x="68" y="189"/>
                </a:lnTo>
                <a:lnTo>
                  <a:pt x="68" y="189"/>
                </a:lnTo>
                <a:lnTo>
                  <a:pt x="69" y="189"/>
                </a:lnTo>
                <a:lnTo>
                  <a:pt x="69" y="190"/>
                </a:lnTo>
                <a:lnTo>
                  <a:pt x="69" y="190"/>
                </a:lnTo>
                <a:lnTo>
                  <a:pt x="70" y="190"/>
                </a:lnTo>
                <a:lnTo>
                  <a:pt x="70" y="190"/>
                </a:lnTo>
                <a:lnTo>
                  <a:pt x="71" y="190"/>
                </a:lnTo>
                <a:lnTo>
                  <a:pt x="71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91"/>
                </a:lnTo>
                <a:lnTo>
                  <a:pt x="73" y="191"/>
                </a:lnTo>
                <a:lnTo>
                  <a:pt x="73" y="191"/>
                </a:lnTo>
                <a:lnTo>
                  <a:pt x="73" y="191"/>
                </a:lnTo>
                <a:lnTo>
                  <a:pt x="74" y="191"/>
                </a:lnTo>
                <a:lnTo>
                  <a:pt x="74" y="191"/>
                </a:lnTo>
                <a:lnTo>
                  <a:pt x="75" y="191"/>
                </a:lnTo>
                <a:lnTo>
                  <a:pt x="75" y="191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90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9"/>
                </a:lnTo>
                <a:lnTo>
                  <a:pt x="75" y="189"/>
                </a:lnTo>
                <a:lnTo>
                  <a:pt x="75" y="188"/>
                </a:lnTo>
                <a:lnTo>
                  <a:pt x="75" y="188"/>
                </a:lnTo>
                <a:lnTo>
                  <a:pt x="75" y="188"/>
                </a:lnTo>
                <a:lnTo>
                  <a:pt x="75" y="188"/>
                </a:lnTo>
                <a:lnTo>
                  <a:pt x="76" y="187"/>
                </a:lnTo>
                <a:lnTo>
                  <a:pt x="76" y="187"/>
                </a:lnTo>
                <a:lnTo>
                  <a:pt x="76" y="187"/>
                </a:lnTo>
                <a:lnTo>
                  <a:pt x="76" y="187"/>
                </a:lnTo>
                <a:lnTo>
                  <a:pt x="76" y="187"/>
                </a:lnTo>
                <a:lnTo>
                  <a:pt x="77" y="186"/>
                </a:lnTo>
                <a:lnTo>
                  <a:pt x="77" y="186"/>
                </a:lnTo>
                <a:lnTo>
                  <a:pt x="77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9" y="186"/>
                </a:lnTo>
                <a:lnTo>
                  <a:pt x="79" y="186"/>
                </a:lnTo>
                <a:lnTo>
                  <a:pt x="80" y="186"/>
                </a:lnTo>
                <a:lnTo>
                  <a:pt x="80" y="186"/>
                </a:lnTo>
                <a:lnTo>
                  <a:pt x="80" y="186"/>
                </a:lnTo>
                <a:lnTo>
                  <a:pt x="80" y="186"/>
                </a:lnTo>
                <a:lnTo>
                  <a:pt x="80" y="187"/>
                </a:lnTo>
                <a:lnTo>
                  <a:pt x="80" y="187"/>
                </a:lnTo>
                <a:lnTo>
                  <a:pt x="80" y="188"/>
                </a:lnTo>
                <a:lnTo>
                  <a:pt x="80" y="188"/>
                </a:lnTo>
                <a:lnTo>
                  <a:pt x="81" y="188"/>
                </a:lnTo>
                <a:lnTo>
                  <a:pt x="81" y="188"/>
                </a:lnTo>
                <a:lnTo>
                  <a:pt x="82" y="188"/>
                </a:lnTo>
                <a:lnTo>
                  <a:pt x="82" y="188"/>
                </a:lnTo>
                <a:lnTo>
                  <a:pt x="82" y="188"/>
                </a:lnTo>
                <a:lnTo>
                  <a:pt x="83" y="188"/>
                </a:lnTo>
                <a:lnTo>
                  <a:pt x="83" y="188"/>
                </a:lnTo>
                <a:lnTo>
                  <a:pt x="83" y="188"/>
                </a:lnTo>
                <a:lnTo>
                  <a:pt x="83" y="187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7"/>
                </a:lnTo>
                <a:lnTo>
                  <a:pt x="85" y="187"/>
                </a:lnTo>
                <a:lnTo>
                  <a:pt x="85" y="187"/>
                </a:lnTo>
                <a:lnTo>
                  <a:pt x="85" y="187"/>
                </a:lnTo>
                <a:lnTo>
                  <a:pt x="85" y="187"/>
                </a:lnTo>
                <a:lnTo>
                  <a:pt x="85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5"/>
                </a:lnTo>
                <a:lnTo>
                  <a:pt x="86" y="185"/>
                </a:lnTo>
                <a:lnTo>
                  <a:pt x="86" y="184"/>
                </a:lnTo>
                <a:lnTo>
                  <a:pt x="87" y="184"/>
                </a:lnTo>
                <a:lnTo>
                  <a:pt x="87" y="183"/>
                </a:lnTo>
                <a:lnTo>
                  <a:pt x="87" y="183"/>
                </a:lnTo>
                <a:lnTo>
                  <a:pt x="87" y="182"/>
                </a:lnTo>
                <a:lnTo>
                  <a:pt x="87" y="182"/>
                </a:lnTo>
                <a:lnTo>
                  <a:pt x="87" y="182"/>
                </a:lnTo>
                <a:lnTo>
                  <a:pt x="86" y="182"/>
                </a:lnTo>
                <a:lnTo>
                  <a:pt x="87" y="182"/>
                </a:lnTo>
                <a:lnTo>
                  <a:pt x="87" y="181"/>
                </a:lnTo>
                <a:lnTo>
                  <a:pt x="87" y="181"/>
                </a:lnTo>
                <a:lnTo>
                  <a:pt x="87" y="180"/>
                </a:lnTo>
                <a:lnTo>
                  <a:pt x="87" y="180"/>
                </a:lnTo>
                <a:lnTo>
                  <a:pt x="87" y="179"/>
                </a:lnTo>
                <a:lnTo>
                  <a:pt x="87" y="179"/>
                </a:lnTo>
                <a:lnTo>
                  <a:pt x="87" y="178"/>
                </a:lnTo>
                <a:lnTo>
                  <a:pt x="86" y="178"/>
                </a:lnTo>
                <a:lnTo>
                  <a:pt x="86" y="178"/>
                </a:lnTo>
                <a:lnTo>
                  <a:pt x="86" y="178"/>
                </a:lnTo>
                <a:lnTo>
                  <a:pt x="86" y="178"/>
                </a:lnTo>
                <a:lnTo>
                  <a:pt x="86" y="177"/>
                </a:lnTo>
                <a:lnTo>
                  <a:pt x="86" y="177"/>
                </a:lnTo>
                <a:lnTo>
                  <a:pt x="86" y="176"/>
                </a:lnTo>
                <a:lnTo>
                  <a:pt x="86" y="176"/>
                </a:lnTo>
                <a:lnTo>
                  <a:pt x="86" y="176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lnTo>
                  <a:pt x="88" y="177"/>
                </a:lnTo>
                <a:lnTo>
                  <a:pt x="88" y="177"/>
                </a:lnTo>
                <a:lnTo>
                  <a:pt x="88" y="177"/>
                </a:lnTo>
                <a:lnTo>
                  <a:pt x="88" y="178"/>
                </a:lnTo>
                <a:lnTo>
                  <a:pt x="89" y="178"/>
                </a:lnTo>
                <a:lnTo>
                  <a:pt x="89" y="178"/>
                </a:lnTo>
                <a:lnTo>
                  <a:pt x="90" y="178"/>
                </a:lnTo>
                <a:lnTo>
                  <a:pt x="90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2" y="178"/>
                </a:lnTo>
                <a:lnTo>
                  <a:pt x="92" y="178"/>
                </a:lnTo>
                <a:lnTo>
                  <a:pt x="92" y="178"/>
                </a:lnTo>
                <a:lnTo>
                  <a:pt x="93" y="178"/>
                </a:lnTo>
                <a:lnTo>
                  <a:pt x="93" y="178"/>
                </a:lnTo>
                <a:lnTo>
                  <a:pt x="94" y="178"/>
                </a:lnTo>
                <a:lnTo>
                  <a:pt x="94" y="178"/>
                </a:lnTo>
                <a:lnTo>
                  <a:pt x="95" y="178"/>
                </a:lnTo>
                <a:lnTo>
                  <a:pt x="95" y="177"/>
                </a:lnTo>
                <a:lnTo>
                  <a:pt x="96" y="177"/>
                </a:lnTo>
                <a:lnTo>
                  <a:pt x="96" y="176"/>
                </a:lnTo>
                <a:lnTo>
                  <a:pt x="96" y="176"/>
                </a:lnTo>
                <a:lnTo>
                  <a:pt x="96" y="176"/>
                </a:lnTo>
                <a:lnTo>
                  <a:pt x="96" y="175"/>
                </a:lnTo>
                <a:lnTo>
                  <a:pt x="96" y="175"/>
                </a:lnTo>
                <a:lnTo>
                  <a:pt x="96" y="174"/>
                </a:lnTo>
                <a:lnTo>
                  <a:pt x="96" y="174"/>
                </a:lnTo>
                <a:lnTo>
                  <a:pt x="96" y="173"/>
                </a:lnTo>
                <a:lnTo>
                  <a:pt x="96" y="173"/>
                </a:lnTo>
                <a:lnTo>
                  <a:pt x="96" y="173"/>
                </a:lnTo>
                <a:lnTo>
                  <a:pt x="96" y="173"/>
                </a:lnTo>
                <a:lnTo>
                  <a:pt x="96" y="172"/>
                </a:lnTo>
                <a:lnTo>
                  <a:pt x="97" y="172"/>
                </a:lnTo>
                <a:lnTo>
                  <a:pt x="97" y="172"/>
                </a:lnTo>
                <a:lnTo>
                  <a:pt x="97" y="172"/>
                </a:lnTo>
                <a:lnTo>
                  <a:pt x="97" y="171"/>
                </a:lnTo>
                <a:lnTo>
                  <a:pt x="97" y="171"/>
                </a:lnTo>
                <a:lnTo>
                  <a:pt x="97" y="170"/>
                </a:lnTo>
                <a:lnTo>
                  <a:pt x="98" y="170"/>
                </a:lnTo>
                <a:lnTo>
                  <a:pt x="98" y="170"/>
                </a:lnTo>
                <a:lnTo>
                  <a:pt x="99" y="171"/>
                </a:lnTo>
                <a:lnTo>
                  <a:pt x="99" y="171"/>
                </a:lnTo>
                <a:lnTo>
                  <a:pt x="99" y="171"/>
                </a:lnTo>
                <a:lnTo>
                  <a:pt x="100" y="171"/>
                </a:lnTo>
                <a:lnTo>
                  <a:pt x="100" y="171"/>
                </a:lnTo>
                <a:lnTo>
                  <a:pt x="101" y="171"/>
                </a:lnTo>
                <a:lnTo>
                  <a:pt x="101" y="171"/>
                </a:lnTo>
                <a:lnTo>
                  <a:pt x="101" y="171"/>
                </a:lnTo>
                <a:lnTo>
                  <a:pt x="101" y="171"/>
                </a:lnTo>
                <a:lnTo>
                  <a:pt x="101" y="170"/>
                </a:lnTo>
                <a:lnTo>
                  <a:pt x="102" y="170"/>
                </a:lnTo>
                <a:lnTo>
                  <a:pt x="102" y="169"/>
                </a:lnTo>
                <a:lnTo>
                  <a:pt x="102" y="169"/>
                </a:lnTo>
                <a:lnTo>
                  <a:pt x="102" y="169"/>
                </a:lnTo>
                <a:lnTo>
                  <a:pt x="102" y="168"/>
                </a:lnTo>
                <a:lnTo>
                  <a:pt x="102" y="168"/>
                </a:lnTo>
                <a:lnTo>
                  <a:pt x="102" y="167"/>
                </a:lnTo>
                <a:lnTo>
                  <a:pt x="101" y="167"/>
                </a:lnTo>
                <a:lnTo>
                  <a:pt x="101" y="167"/>
                </a:lnTo>
                <a:lnTo>
                  <a:pt x="101" y="167"/>
                </a:lnTo>
                <a:lnTo>
                  <a:pt x="101" y="166"/>
                </a:lnTo>
                <a:lnTo>
                  <a:pt x="101" y="166"/>
                </a:lnTo>
                <a:lnTo>
                  <a:pt x="101" y="165"/>
                </a:lnTo>
                <a:lnTo>
                  <a:pt x="101" y="165"/>
                </a:lnTo>
                <a:lnTo>
                  <a:pt x="101" y="165"/>
                </a:lnTo>
                <a:lnTo>
                  <a:pt x="100" y="164"/>
                </a:lnTo>
                <a:lnTo>
                  <a:pt x="100" y="164"/>
                </a:lnTo>
                <a:lnTo>
                  <a:pt x="101" y="164"/>
                </a:lnTo>
                <a:lnTo>
                  <a:pt x="101" y="165"/>
                </a:lnTo>
                <a:lnTo>
                  <a:pt x="101" y="165"/>
                </a:lnTo>
                <a:lnTo>
                  <a:pt x="101" y="165"/>
                </a:lnTo>
                <a:lnTo>
                  <a:pt x="101" y="165"/>
                </a:lnTo>
                <a:lnTo>
                  <a:pt x="102" y="165"/>
                </a:lnTo>
                <a:lnTo>
                  <a:pt x="102" y="165"/>
                </a:lnTo>
                <a:lnTo>
                  <a:pt x="103" y="165"/>
                </a:lnTo>
                <a:lnTo>
                  <a:pt x="103" y="165"/>
                </a:lnTo>
                <a:lnTo>
                  <a:pt x="104" y="165"/>
                </a:lnTo>
                <a:lnTo>
                  <a:pt x="104" y="164"/>
                </a:lnTo>
                <a:lnTo>
                  <a:pt x="105" y="164"/>
                </a:lnTo>
                <a:lnTo>
                  <a:pt x="105" y="164"/>
                </a:lnTo>
                <a:lnTo>
                  <a:pt x="105" y="163"/>
                </a:lnTo>
                <a:lnTo>
                  <a:pt x="105" y="163"/>
                </a:lnTo>
                <a:lnTo>
                  <a:pt x="105" y="162"/>
                </a:lnTo>
                <a:lnTo>
                  <a:pt x="104" y="162"/>
                </a:lnTo>
                <a:lnTo>
                  <a:pt x="104" y="162"/>
                </a:lnTo>
                <a:lnTo>
                  <a:pt x="103" y="162"/>
                </a:lnTo>
                <a:lnTo>
                  <a:pt x="103" y="162"/>
                </a:lnTo>
                <a:lnTo>
                  <a:pt x="103" y="161"/>
                </a:lnTo>
                <a:lnTo>
                  <a:pt x="103" y="161"/>
                </a:lnTo>
                <a:lnTo>
                  <a:pt x="103" y="161"/>
                </a:lnTo>
                <a:lnTo>
                  <a:pt x="103" y="160"/>
                </a:lnTo>
                <a:lnTo>
                  <a:pt x="103" y="160"/>
                </a:lnTo>
                <a:lnTo>
                  <a:pt x="103" y="160"/>
                </a:lnTo>
                <a:lnTo>
                  <a:pt x="103" y="159"/>
                </a:lnTo>
                <a:lnTo>
                  <a:pt x="103" y="159"/>
                </a:lnTo>
                <a:lnTo>
                  <a:pt x="103" y="158"/>
                </a:lnTo>
                <a:lnTo>
                  <a:pt x="103" y="158"/>
                </a:lnTo>
                <a:lnTo>
                  <a:pt x="103" y="157"/>
                </a:lnTo>
                <a:lnTo>
                  <a:pt x="103" y="157"/>
                </a:lnTo>
                <a:lnTo>
                  <a:pt x="104" y="157"/>
                </a:lnTo>
                <a:lnTo>
                  <a:pt x="104" y="156"/>
                </a:lnTo>
                <a:lnTo>
                  <a:pt x="104" y="156"/>
                </a:lnTo>
                <a:lnTo>
                  <a:pt x="104" y="156"/>
                </a:lnTo>
                <a:lnTo>
                  <a:pt x="104" y="155"/>
                </a:lnTo>
                <a:lnTo>
                  <a:pt x="104" y="155"/>
                </a:lnTo>
                <a:lnTo>
                  <a:pt x="104" y="154"/>
                </a:lnTo>
                <a:lnTo>
                  <a:pt x="104" y="154"/>
                </a:lnTo>
                <a:lnTo>
                  <a:pt x="104" y="153"/>
                </a:lnTo>
                <a:lnTo>
                  <a:pt x="104" y="153"/>
                </a:lnTo>
                <a:lnTo>
                  <a:pt x="105" y="153"/>
                </a:lnTo>
                <a:lnTo>
                  <a:pt x="105" y="154"/>
                </a:lnTo>
                <a:lnTo>
                  <a:pt x="105" y="154"/>
                </a:lnTo>
                <a:lnTo>
                  <a:pt x="105" y="155"/>
                </a:lnTo>
                <a:lnTo>
                  <a:pt x="105" y="155"/>
                </a:lnTo>
                <a:lnTo>
                  <a:pt x="106" y="155"/>
                </a:lnTo>
                <a:lnTo>
                  <a:pt x="106" y="154"/>
                </a:lnTo>
                <a:lnTo>
                  <a:pt x="107" y="154"/>
                </a:lnTo>
                <a:lnTo>
                  <a:pt x="107" y="153"/>
                </a:lnTo>
                <a:lnTo>
                  <a:pt x="107" y="153"/>
                </a:lnTo>
                <a:lnTo>
                  <a:pt x="107" y="153"/>
                </a:lnTo>
                <a:lnTo>
                  <a:pt x="108" y="153"/>
                </a:lnTo>
                <a:lnTo>
                  <a:pt x="108" y="153"/>
                </a:lnTo>
                <a:lnTo>
                  <a:pt x="108" y="153"/>
                </a:lnTo>
                <a:lnTo>
                  <a:pt x="108" y="152"/>
                </a:lnTo>
                <a:lnTo>
                  <a:pt x="108" y="152"/>
                </a:lnTo>
                <a:lnTo>
                  <a:pt x="108" y="151"/>
                </a:lnTo>
                <a:lnTo>
                  <a:pt x="107" y="151"/>
                </a:lnTo>
                <a:lnTo>
                  <a:pt x="107" y="151"/>
                </a:lnTo>
                <a:lnTo>
                  <a:pt x="108" y="151"/>
                </a:lnTo>
                <a:lnTo>
                  <a:pt x="108" y="151"/>
                </a:lnTo>
                <a:lnTo>
                  <a:pt x="109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3"/>
                </a:lnTo>
                <a:lnTo>
                  <a:pt x="110" y="153"/>
                </a:lnTo>
                <a:lnTo>
                  <a:pt x="110" y="153"/>
                </a:lnTo>
                <a:lnTo>
                  <a:pt x="111" y="154"/>
                </a:lnTo>
                <a:lnTo>
                  <a:pt x="112" y="154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4" y="155"/>
                </a:lnTo>
                <a:lnTo>
                  <a:pt x="114" y="155"/>
                </a:lnTo>
                <a:lnTo>
                  <a:pt x="115" y="154"/>
                </a:lnTo>
                <a:lnTo>
                  <a:pt x="115" y="154"/>
                </a:lnTo>
                <a:lnTo>
                  <a:pt x="116" y="154"/>
                </a:lnTo>
                <a:lnTo>
                  <a:pt x="116" y="153"/>
                </a:lnTo>
                <a:lnTo>
                  <a:pt x="117" y="153"/>
                </a:lnTo>
                <a:lnTo>
                  <a:pt x="117" y="153"/>
                </a:lnTo>
                <a:lnTo>
                  <a:pt x="117" y="153"/>
                </a:lnTo>
                <a:lnTo>
                  <a:pt x="117" y="153"/>
                </a:lnTo>
                <a:lnTo>
                  <a:pt x="117" y="153"/>
                </a:lnTo>
                <a:lnTo>
                  <a:pt x="118" y="153"/>
                </a:lnTo>
                <a:lnTo>
                  <a:pt x="118" y="153"/>
                </a:lnTo>
                <a:lnTo>
                  <a:pt x="119" y="153"/>
                </a:lnTo>
                <a:lnTo>
                  <a:pt x="119" y="153"/>
                </a:lnTo>
                <a:lnTo>
                  <a:pt x="120" y="152"/>
                </a:lnTo>
                <a:lnTo>
                  <a:pt x="120" y="152"/>
                </a:lnTo>
                <a:lnTo>
                  <a:pt x="121" y="152"/>
                </a:lnTo>
                <a:lnTo>
                  <a:pt x="121" y="152"/>
                </a:lnTo>
                <a:lnTo>
                  <a:pt x="121" y="152"/>
                </a:lnTo>
                <a:lnTo>
                  <a:pt x="122" y="152"/>
                </a:lnTo>
                <a:lnTo>
                  <a:pt x="122" y="151"/>
                </a:lnTo>
                <a:lnTo>
                  <a:pt x="122" y="151"/>
                </a:lnTo>
                <a:lnTo>
                  <a:pt x="123" y="151"/>
                </a:lnTo>
                <a:lnTo>
                  <a:pt x="123" y="150"/>
                </a:lnTo>
                <a:lnTo>
                  <a:pt x="123" y="150"/>
                </a:lnTo>
                <a:lnTo>
                  <a:pt x="123" y="149"/>
                </a:lnTo>
                <a:lnTo>
                  <a:pt x="123" y="149"/>
                </a:lnTo>
                <a:lnTo>
                  <a:pt x="123" y="148"/>
                </a:lnTo>
                <a:lnTo>
                  <a:pt x="123" y="148"/>
                </a:lnTo>
                <a:lnTo>
                  <a:pt x="122" y="148"/>
                </a:lnTo>
                <a:lnTo>
                  <a:pt x="122" y="148"/>
                </a:lnTo>
                <a:lnTo>
                  <a:pt x="122" y="148"/>
                </a:lnTo>
                <a:lnTo>
                  <a:pt x="122" y="147"/>
                </a:lnTo>
                <a:lnTo>
                  <a:pt x="122" y="147"/>
                </a:lnTo>
                <a:lnTo>
                  <a:pt x="121" y="147"/>
                </a:lnTo>
                <a:lnTo>
                  <a:pt x="121" y="146"/>
                </a:lnTo>
                <a:lnTo>
                  <a:pt x="121" y="146"/>
                </a:lnTo>
                <a:lnTo>
                  <a:pt x="121" y="146"/>
                </a:lnTo>
                <a:lnTo>
                  <a:pt x="120" y="145"/>
                </a:lnTo>
                <a:lnTo>
                  <a:pt x="120" y="145"/>
                </a:lnTo>
                <a:lnTo>
                  <a:pt x="120" y="145"/>
                </a:lnTo>
                <a:lnTo>
                  <a:pt x="120" y="144"/>
                </a:lnTo>
                <a:lnTo>
                  <a:pt x="120" y="144"/>
                </a:lnTo>
                <a:lnTo>
                  <a:pt x="119" y="144"/>
                </a:lnTo>
                <a:lnTo>
                  <a:pt x="119" y="144"/>
                </a:lnTo>
                <a:lnTo>
                  <a:pt x="119" y="144"/>
                </a:lnTo>
                <a:lnTo>
                  <a:pt x="118" y="144"/>
                </a:lnTo>
                <a:lnTo>
                  <a:pt x="118" y="144"/>
                </a:lnTo>
                <a:lnTo>
                  <a:pt x="117" y="144"/>
                </a:lnTo>
                <a:lnTo>
                  <a:pt x="117" y="144"/>
                </a:lnTo>
                <a:lnTo>
                  <a:pt x="117" y="144"/>
                </a:lnTo>
                <a:lnTo>
                  <a:pt x="117" y="144"/>
                </a:lnTo>
                <a:lnTo>
                  <a:pt x="117" y="143"/>
                </a:lnTo>
                <a:lnTo>
                  <a:pt x="117" y="143"/>
                </a:lnTo>
                <a:lnTo>
                  <a:pt x="118" y="143"/>
                </a:lnTo>
                <a:lnTo>
                  <a:pt x="118" y="143"/>
                </a:lnTo>
                <a:lnTo>
                  <a:pt x="119" y="143"/>
                </a:lnTo>
                <a:lnTo>
                  <a:pt x="119" y="143"/>
                </a:lnTo>
                <a:lnTo>
                  <a:pt x="120" y="143"/>
                </a:lnTo>
                <a:lnTo>
                  <a:pt x="120" y="143"/>
                </a:lnTo>
                <a:lnTo>
                  <a:pt x="120" y="142"/>
                </a:lnTo>
                <a:lnTo>
                  <a:pt x="121" y="142"/>
                </a:lnTo>
                <a:lnTo>
                  <a:pt x="121" y="142"/>
                </a:lnTo>
                <a:lnTo>
                  <a:pt x="121" y="141"/>
                </a:lnTo>
                <a:lnTo>
                  <a:pt x="121" y="141"/>
                </a:lnTo>
                <a:lnTo>
                  <a:pt x="121" y="141"/>
                </a:lnTo>
                <a:lnTo>
                  <a:pt x="122" y="141"/>
                </a:lnTo>
                <a:lnTo>
                  <a:pt x="122" y="141"/>
                </a:lnTo>
                <a:lnTo>
                  <a:pt x="122" y="140"/>
                </a:lnTo>
                <a:lnTo>
                  <a:pt x="122" y="140"/>
                </a:lnTo>
                <a:lnTo>
                  <a:pt x="122" y="140"/>
                </a:lnTo>
                <a:lnTo>
                  <a:pt x="123" y="140"/>
                </a:lnTo>
                <a:lnTo>
                  <a:pt x="123" y="139"/>
                </a:lnTo>
                <a:lnTo>
                  <a:pt x="122" y="139"/>
                </a:lnTo>
                <a:lnTo>
                  <a:pt x="122" y="139"/>
                </a:lnTo>
                <a:lnTo>
                  <a:pt x="122" y="139"/>
                </a:lnTo>
                <a:lnTo>
                  <a:pt x="121" y="139"/>
                </a:lnTo>
                <a:lnTo>
                  <a:pt x="122" y="138"/>
                </a:lnTo>
                <a:lnTo>
                  <a:pt x="122" y="138"/>
                </a:lnTo>
                <a:lnTo>
                  <a:pt x="122" y="137"/>
                </a:lnTo>
                <a:lnTo>
                  <a:pt x="122" y="137"/>
                </a:lnTo>
                <a:lnTo>
                  <a:pt x="122" y="136"/>
                </a:lnTo>
                <a:lnTo>
                  <a:pt x="123" y="136"/>
                </a:lnTo>
                <a:lnTo>
                  <a:pt x="123" y="136"/>
                </a:lnTo>
                <a:lnTo>
                  <a:pt x="122" y="136"/>
                </a:lnTo>
                <a:lnTo>
                  <a:pt x="122" y="135"/>
                </a:lnTo>
                <a:lnTo>
                  <a:pt x="123" y="135"/>
                </a:lnTo>
                <a:lnTo>
                  <a:pt x="123" y="135"/>
                </a:lnTo>
                <a:lnTo>
                  <a:pt x="124" y="135"/>
                </a:lnTo>
                <a:lnTo>
                  <a:pt x="123" y="135"/>
                </a:lnTo>
                <a:lnTo>
                  <a:pt x="123" y="134"/>
                </a:lnTo>
                <a:lnTo>
                  <a:pt x="123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5"/>
                </a:lnTo>
                <a:lnTo>
                  <a:pt x="125" y="135"/>
                </a:lnTo>
                <a:lnTo>
                  <a:pt x="125" y="135"/>
                </a:lnTo>
                <a:lnTo>
                  <a:pt x="125" y="135"/>
                </a:lnTo>
                <a:lnTo>
                  <a:pt x="126" y="135"/>
                </a:lnTo>
                <a:lnTo>
                  <a:pt x="126" y="135"/>
                </a:lnTo>
                <a:lnTo>
                  <a:pt x="126" y="135"/>
                </a:lnTo>
                <a:lnTo>
                  <a:pt x="126" y="136"/>
                </a:lnTo>
                <a:lnTo>
                  <a:pt x="127" y="136"/>
                </a:lnTo>
                <a:lnTo>
                  <a:pt x="127" y="136"/>
                </a:lnTo>
                <a:lnTo>
                  <a:pt x="127" y="136"/>
                </a:lnTo>
                <a:lnTo>
                  <a:pt x="127" y="136"/>
                </a:lnTo>
                <a:lnTo>
                  <a:pt x="127" y="137"/>
                </a:lnTo>
                <a:lnTo>
                  <a:pt x="128" y="137"/>
                </a:lnTo>
                <a:lnTo>
                  <a:pt x="128" y="137"/>
                </a:lnTo>
                <a:lnTo>
                  <a:pt x="129" y="137"/>
                </a:lnTo>
                <a:lnTo>
                  <a:pt x="129" y="136"/>
                </a:lnTo>
                <a:lnTo>
                  <a:pt x="130" y="136"/>
                </a:lnTo>
                <a:lnTo>
                  <a:pt x="130" y="136"/>
                </a:lnTo>
                <a:lnTo>
                  <a:pt x="130" y="136"/>
                </a:lnTo>
                <a:lnTo>
                  <a:pt x="130" y="135"/>
                </a:lnTo>
                <a:lnTo>
                  <a:pt x="130" y="135"/>
                </a:lnTo>
                <a:lnTo>
                  <a:pt x="129" y="135"/>
                </a:lnTo>
                <a:lnTo>
                  <a:pt x="129" y="135"/>
                </a:lnTo>
                <a:lnTo>
                  <a:pt x="129" y="135"/>
                </a:lnTo>
                <a:lnTo>
                  <a:pt x="129" y="134"/>
                </a:lnTo>
                <a:lnTo>
                  <a:pt x="130" y="134"/>
                </a:lnTo>
                <a:lnTo>
                  <a:pt x="130" y="134"/>
                </a:lnTo>
                <a:lnTo>
                  <a:pt x="130" y="134"/>
                </a:lnTo>
                <a:lnTo>
                  <a:pt x="131" y="135"/>
                </a:lnTo>
                <a:lnTo>
                  <a:pt x="131" y="135"/>
                </a:lnTo>
                <a:lnTo>
                  <a:pt x="131" y="135"/>
                </a:lnTo>
                <a:lnTo>
                  <a:pt x="131" y="135"/>
                </a:lnTo>
                <a:lnTo>
                  <a:pt x="131" y="136"/>
                </a:lnTo>
                <a:lnTo>
                  <a:pt x="131" y="136"/>
                </a:lnTo>
                <a:lnTo>
                  <a:pt x="131" y="137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9"/>
                </a:lnTo>
                <a:lnTo>
                  <a:pt x="133" y="139"/>
                </a:lnTo>
                <a:lnTo>
                  <a:pt x="133" y="140"/>
                </a:lnTo>
                <a:lnTo>
                  <a:pt x="133" y="140"/>
                </a:lnTo>
                <a:lnTo>
                  <a:pt x="134" y="140"/>
                </a:lnTo>
                <a:lnTo>
                  <a:pt x="134" y="140"/>
                </a:lnTo>
                <a:lnTo>
                  <a:pt x="133" y="140"/>
                </a:lnTo>
                <a:lnTo>
                  <a:pt x="133" y="141"/>
                </a:lnTo>
                <a:lnTo>
                  <a:pt x="134" y="141"/>
                </a:lnTo>
                <a:lnTo>
                  <a:pt x="134" y="141"/>
                </a:lnTo>
                <a:lnTo>
                  <a:pt x="135" y="140"/>
                </a:lnTo>
                <a:lnTo>
                  <a:pt x="135" y="140"/>
                </a:lnTo>
                <a:lnTo>
                  <a:pt x="135" y="140"/>
                </a:lnTo>
                <a:lnTo>
                  <a:pt x="135" y="139"/>
                </a:lnTo>
                <a:lnTo>
                  <a:pt x="136" y="139"/>
                </a:lnTo>
                <a:lnTo>
                  <a:pt x="136" y="139"/>
                </a:lnTo>
                <a:lnTo>
                  <a:pt x="137" y="139"/>
                </a:lnTo>
                <a:lnTo>
                  <a:pt x="137" y="140"/>
                </a:lnTo>
                <a:lnTo>
                  <a:pt x="138" y="140"/>
                </a:lnTo>
                <a:lnTo>
                  <a:pt x="138" y="140"/>
                </a:lnTo>
                <a:lnTo>
                  <a:pt x="138" y="140"/>
                </a:lnTo>
                <a:lnTo>
                  <a:pt x="138" y="139"/>
                </a:lnTo>
                <a:lnTo>
                  <a:pt x="139" y="139"/>
                </a:lnTo>
                <a:lnTo>
                  <a:pt x="139" y="139"/>
                </a:lnTo>
                <a:lnTo>
                  <a:pt x="139" y="139"/>
                </a:lnTo>
                <a:lnTo>
                  <a:pt x="140" y="138"/>
                </a:lnTo>
                <a:lnTo>
                  <a:pt x="140" y="138"/>
                </a:lnTo>
                <a:lnTo>
                  <a:pt x="141" y="137"/>
                </a:lnTo>
                <a:lnTo>
                  <a:pt x="141" y="137"/>
                </a:lnTo>
                <a:lnTo>
                  <a:pt x="142" y="136"/>
                </a:lnTo>
                <a:lnTo>
                  <a:pt x="142" y="136"/>
                </a:lnTo>
                <a:lnTo>
                  <a:pt x="142" y="136"/>
                </a:lnTo>
                <a:lnTo>
                  <a:pt x="142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6"/>
                </a:lnTo>
                <a:lnTo>
                  <a:pt x="143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37"/>
                </a:lnTo>
                <a:lnTo>
                  <a:pt x="142" y="138"/>
                </a:lnTo>
                <a:lnTo>
                  <a:pt x="142" y="138"/>
                </a:lnTo>
                <a:lnTo>
                  <a:pt x="141" y="139"/>
                </a:lnTo>
                <a:lnTo>
                  <a:pt x="141" y="139"/>
                </a:lnTo>
                <a:lnTo>
                  <a:pt x="142" y="140"/>
                </a:lnTo>
                <a:lnTo>
                  <a:pt x="142" y="140"/>
                </a:lnTo>
                <a:lnTo>
                  <a:pt x="142" y="140"/>
                </a:lnTo>
                <a:lnTo>
                  <a:pt x="143" y="141"/>
                </a:lnTo>
                <a:lnTo>
                  <a:pt x="143" y="141"/>
                </a:lnTo>
                <a:lnTo>
                  <a:pt x="144" y="141"/>
                </a:lnTo>
                <a:lnTo>
                  <a:pt x="144" y="142"/>
                </a:lnTo>
                <a:lnTo>
                  <a:pt x="144" y="142"/>
                </a:lnTo>
                <a:lnTo>
                  <a:pt x="145" y="142"/>
                </a:lnTo>
                <a:lnTo>
                  <a:pt x="145" y="141"/>
                </a:lnTo>
                <a:lnTo>
                  <a:pt x="145" y="141"/>
                </a:lnTo>
                <a:lnTo>
                  <a:pt x="145" y="141"/>
                </a:lnTo>
                <a:lnTo>
                  <a:pt x="145" y="140"/>
                </a:lnTo>
                <a:lnTo>
                  <a:pt x="145" y="140"/>
                </a:lnTo>
                <a:lnTo>
                  <a:pt x="144" y="140"/>
                </a:lnTo>
                <a:lnTo>
                  <a:pt x="144" y="140"/>
                </a:lnTo>
                <a:lnTo>
                  <a:pt x="144" y="139"/>
                </a:lnTo>
                <a:lnTo>
                  <a:pt x="145" y="139"/>
                </a:lnTo>
                <a:lnTo>
                  <a:pt x="145" y="139"/>
                </a:lnTo>
                <a:lnTo>
                  <a:pt x="146" y="139"/>
                </a:lnTo>
                <a:lnTo>
                  <a:pt x="146" y="139"/>
                </a:lnTo>
                <a:lnTo>
                  <a:pt x="146" y="139"/>
                </a:lnTo>
                <a:lnTo>
                  <a:pt x="146" y="138"/>
                </a:lnTo>
                <a:lnTo>
                  <a:pt x="147" y="138"/>
                </a:lnTo>
                <a:lnTo>
                  <a:pt x="147" y="137"/>
                </a:lnTo>
                <a:lnTo>
                  <a:pt x="147" y="137"/>
                </a:lnTo>
                <a:lnTo>
                  <a:pt x="147" y="136"/>
                </a:lnTo>
                <a:lnTo>
                  <a:pt x="148" y="136"/>
                </a:lnTo>
                <a:lnTo>
                  <a:pt x="148" y="136"/>
                </a:lnTo>
                <a:lnTo>
                  <a:pt x="149" y="136"/>
                </a:lnTo>
                <a:lnTo>
                  <a:pt x="149" y="136"/>
                </a:lnTo>
                <a:lnTo>
                  <a:pt x="150" y="136"/>
                </a:lnTo>
                <a:lnTo>
                  <a:pt x="150" y="136"/>
                </a:lnTo>
                <a:lnTo>
                  <a:pt x="150" y="136"/>
                </a:lnTo>
                <a:lnTo>
                  <a:pt x="151" y="136"/>
                </a:lnTo>
                <a:lnTo>
                  <a:pt x="151" y="136"/>
                </a:lnTo>
                <a:lnTo>
                  <a:pt x="151" y="136"/>
                </a:lnTo>
                <a:lnTo>
                  <a:pt x="152" y="137"/>
                </a:lnTo>
                <a:lnTo>
                  <a:pt x="152" y="137"/>
                </a:lnTo>
                <a:lnTo>
                  <a:pt x="152" y="138"/>
                </a:lnTo>
                <a:lnTo>
                  <a:pt x="153" y="139"/>
                </a:lnTo>
                <a:lnTo>
                  <a:pt x="153" y="140"/>
                </a:lnTo>
                <a:lnTo>
                  <a:pt x="153" y="140"/>
                </a:lnTo>
                <a:lnTo>
                  <a:pt x="154" y="141"/>
                </a:lnTo>
                <a:lnTo>
                  <a:pt x="154" y="141"/>
                </a:lnTo>
                <a:lnTo>
                  <a:pt x="154" y="142"/>
                </a:lnTo>
                <a:lnTo>
                  <a:pt x="154" y="142"/>
                </a:lnTo>
                <a:lnTo>
                  <a:pt x="155" y="142"/>
                </a:lnTo>
                <a:lnTo>
                  <a:pt x="155" y="142"/>
                </a:lnTo>
                <a:lnTo>
                  <a:pt x="155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1"/>
                </a:lnTo>
                <a:lnTo>
                  <a:pt x="156" y="141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39"/>
                </a:lnTo>
                <a:lnTo>
                  <a:pt x="156" y="139"/>
                </a:lnTo>
                <a:lnTo>
                  <a:pt x="156" y="138"/>
                </a:lnTo>
                <a:lnTo>
                  <a:pt x="157" y="137"/>
                </a:lnTo>
                <a:lnTo>
                  <a:pt x="157" y="137"/>
                </a:lnTo>
                <a:lnTo>
                  <a:pt x="157" y="136"/>
                </a:lnTo>
                <a:lnTo>
                  <a:pt x="157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5"/>
                </a:lnTo>
                <a:lnTo>
                  <a:pt x="159" y="135"/>
                </a:lnTo>
                <a:lnTo>
                  <a:pt x="159" y="135"/>
                </a:lnTo>
                <a:lnTo>
                  <a:pt x="159" y="135"/>
                </a:lnTo>
                <a:lnTo>
                  <a:pt x="160" y="135"/>
                </a:lnTo>
                <a:lnTo>
                  <a:pt x="160" y="135"/>
                </a:lnTo>
                <a:lnTo>
                  <a:pt x="160" y="135"/>
                </a:lnTo>
                <a:lnTo>
                  <a:pt x="160" y="135"/>
                </a:lnTo>
                <a:lnTo>
                  <a:pt x="160" y="135"/>
                </a:lnTo>
                <a:lnTo>
                  <a:pt x="161" y="135"/>
                </a:lnTo>
                <a:lnTo>
                  <a:pt x="161" y="134"/>
                </a:lnTo>
                <a:lnTo>
                  <a:pt x="161" y="135"/>
                </a:lnTo>
                <a:lnTo>
                  <a:pt x="161" y="135"/>
                </a:lnTo>
                <a:lnTo>
                  <a:pt x="161" y="135"/>
                </a:lnTo>
                <a:lnTo>
                  <a:pt x="161" y="136"/>
                </a:lnTo>
                <a:lnTo>
                  <a:pt x="162" y="136"/>
                </a:lnTo>
                <a:lnTo>
                  <a:pt x="162" y="136"/>
                </a:lnTo>
                <a:lnTo>
                  <a:pt x="163" y="135"/>
                </a:lnTo>
                <a:lnTo>
                  <a:pt x="163" y="135"/>
                </a:lnTo>
                <a:lnTo>
                  <a:pt x="163" y="134"/>
                </a:lnTo>
                <a:lnTo>
                  <a:pt x="163" y="134"/>
                </a:lnTo>
                <a:lnTo>
                  <a:pt x="163" y="133"/>
                </a:lnTo>
                <a:lnTo>
                  <a:pt x="163" y="133"/>
                </a:lnTo>
                <a:lnTo>
                  <a:pt x="163" y="132"/>
                </a:lnTo>
                <a:lnTo>
                  <a:pt x="163" y="133"/>
                </a:lnTo>
                <a:lnTo>
                  <a:pt x="163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4"/>
                </a:lnTo>
                <a:lnTo>
                  <a:pt x="164" y="134"/>
                </a:lnTo>
                <a:lnTo>
                  <a:pt x="164" y="134"/>
                </a:lnTo>
                <a:lnTo>
                  <a:pt x="163" y="134"/>
                </a:lnTo>
                <a:lnTo>
                  <a:pt x="163" y="135"/>
                </a:lnTo>
                <a:lnTo>
                  <a:pt x="163" y="135"/>
                </a:lnTo>
                <a:lnTo>
                  <a:pt x="163" y="135"/>
                </a:lnTo>
                <a:lnTo>
                  <a:pt x="163" y="136"/>
                </a:lnTo>
                <a:lnTo>
                  <a:pt x="163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5" y="136"/>
                </a:lnTo>
                <a:lnTo>
                  <a:pt x="165" y="136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7" y="134"/>
                </a:lnTo>
                <a:lnTo>
                  <a:pt x="167" y="134"/>
                </a:lnTo>
                <a:lnTo>
                  <a:pt x="167" y="133"/>
                </a:lnTo>
                <a:lnTo>
                  <a:pt x="167" y="133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8" y="132"/>
                </a:lnTo>
                <a:lnTo>
                  <a:pt x="168" y="132"/>
                </a:lnTo>
                <a:lnTo>
                  <a:pt x="169" y="132"/>
                </a:lnTo>
                <a:lnTo>
                  <a:pt x="169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0"/>
                </a:lnTo>
                <a:lnTo>
                  <a:pt x="171" y="130"/>
                </a:lnTo>
                <a:lnTo>
                  <a:pt x="170" y="129"/>
                </a:lnTo>
                <a:lnTo>
                  <a:pt x="170" y="129"/>
                </a:lnTo>
                <a:lnTo>
                  <a:pt x="169" y="129"/>
                </a:lnTo>
                <a:lnTo>
                  <a:pt x="169" y="129"/>
                </a:lnTo>
                <a:lnTo>
                  <a:pt x="169" y="128"/>
                </a:lnTo>
                <a:lnTo>
                  <a:pt x="169" y="128"/>
                </a:lnTo>
                <a:lnTo>
                  <a:pt x="170" y="128"/>
                </a:lnTo>
                <a:lnTo>
                  <a:pt x="170" y="128"/>
                </a:lnTo>
                <a:lnTo>
                  <a:pt x="170" y="127"/>
                </a:lnTo>
                <a:lnTo>
                  <a:pt x="170" y="127"/>
                </a:lnTo>
                <a:lnTo>
                  <a:pt x="170" y="127"/>
                </a:lnTo>
                <a:lnTo>
                  <a:pt x="171" y="126"/>
                </a:lnTo>
                <a:lnTo>
                  <a:pt x="170" y="126"/>
                </a:lnTo>
                <a:lnTo>
                  <a:pt x="170" y="125"/>
                </a:lnTo>
                <a:lnTo>
                  <a:pt x="170" y="125"/>
                </a:lnTo>
                <a:lnTo>
                  <a:pt x="170" y="126"/>
                </a:lnTo>
                <a:lnTo>
                  <a:pt x="171" y="126"/>
                </a:lnTo>
                <a:lnTo>
                  <a:pt x="171" y="126"/>
                </a:lnTo>
                <a:lnTo>
                  <a:pt x="171" y="125"/>
                </a:lnTo>
                <a:lnTo>
                  <a:pt x="171" y="125"/>
                </a:lnTo>
                <a:lnTo>
                  <a:pt x="171" y="124"/>
                </a:lnTo>
                <a:lnTo>
                  <a:pt x="171" y="124"/>
                </a:lnTo>
                <a:lnTo>
                  <a:pt x="171" y="124"/>
                </a:lnTo>
                <a:lnTo>
                  <a:pt x="171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2"/>
                </a:lnTo>
                <a:lnTo>
                  <a:pt x="171" y="122"/>
                </a:lnTo>
                <a:lnTo>
                  <a:pt x="171" y="122"/>
                </a:lnTo>
                <a:lnTo>
                  <a:pt x="171" y="122"/>
                </a:lnTo>
                <a:lnTo>
                  <a:pt x="171" y="121"/>
                </a:lnTo>
                <a:lnTo>
                  <a:pt x="171" y="121"/>
                </a:lnTo>
                <a:lnTo>
                  <a:pt x="172" y="121"/>
                </a:lnTo>
                <a:lnTo>
                  <a:pt x="172" y="121"/>
                </a:lnTo>
                <a:lnTo>
                  <a:pt x="172" y="120"/>
                </a:lnTo>
                <a:lnTo>
                  <a:pt x="172" y="120"/>
                </a:lnTo>
                <a:lnTo>
                  <a:pt x="172" y="119"/>
                </a:lnTo>
                <a:lnTo>
                  <a:pt x="171" y="119"/>
                </a:lnTo>
                <a:lnTo>
                  <a:pt x="171" y="119"/>
                </a:lnTo>
                <a:lnTo>
                  <a:pt x="171" y="118"/>
                </a:lnTo>
                <a:lnTo>
                  <a:pt x="171" y="118"/>
                </a:lnTo>
                <a:lnTo>
                  <a:pt x="171" y="117"/>
                </a:lnTo>
                <a:lnTo>
                  <a:pt x="172" y="117"/>
                </a:lnTo>
                <a:lnTo>
                  <a:pt x="172" y="117"/>
                </a:lnTo>
                <a:lnTo>
                  <a:pt x="173" y="116"/>
                </a:lnTo>
                <a:lnTo>
                  <a:pt x="173" y="116"/>
                </a:lnTo>
                <a:lnTo>
                  <a:pt x="173" y="115"/>
                </a:lnTo>
                <a:lnTo>
                  <a:pt x="173" y="115"/>
                </a:lnTo>
                <a:lnTo>
                  <a:pt x="174" y="115"/>
                </a:lnTo>
                <a:lnTo>
                  <a:pt x="174" y="115"/>
                </a:lnTo>
                <a:lnTo>
                  <a:pt x="174" y="114"/>
                </a:lnTo>
                <a:lnTo>
                  <a:pt x="175" y="114"/>
                </a:lnTo>
                <a:lnTo>
                  <a:pt x="175" y="113"/>
                </a:lnTo>
                <a:lnTo>
                  <a:pt x="176" y="113"/>
                </a:lnTo>
                <a:lnTo>
                  <a:pt x="176" y="114"/>
                </a:lnTo>
                <a:lnTo>
                  <a:pt x="175" y="114"/>
                </a:lnTo>
                <a:lnTo>
                  <a:pt x="175" y="114"/>
                </a:lnTo>
                <a:lnTo>
                  <a:pt x="174" y="115"/>
                </a:lnTo>
                <a:lnTo>
                  <a:pt x="174" y="115"/>
                </a:lnTo>
                <a:lnTo>
                  <a:pt x="174" y="115"/>
                </a:lnTo>
                <a:lnTo>
                  <a:pt x="174" y="116"/>
                </a:lnTo>
                <a:lnTo>
                  <a:pt x="174" y="116"/>
                </a:lnTo>
                <a:lnTo>
                  <a:pt x="175" y="116"/>
                </a:lnTo>
                <a:lnTo>
                  <a:pt x="175" y="117"/>
                </a:lnTo>
                <a:lnTo>
                  <a:pt x="176" y="117"/>
                </a:lnTo>
                <a:lnTo>
                  <a:pt x="176" y="117"/>
                </a:lnTo>
                <a:lnTo>
                  <a:pt x="177" y="117"/>
                </a:lnTo>
                <a:lnTo>
                  <a:pt x="177" y="117"/>
                </a:lnTo>
                <a:lnTo>
                  <a:pt x="178" y="118"/>
                </a:lnTo>
                <a:lnTo>
                  <a:pt x="178" y="118"/>
                </a:lnTo>
                <a:lnTo>
                  <a:pt x="179" y="118"/>
                </a:lnTo>
                <a:lnTo>
                  <a:pt x="179" y="118"/>
                </a:lnTo>
                <a:lnTo>
                  <a:pt x="179" y="119"/>
                </a:lnTo>
                <a:lnTo>
                  <a:pt x="180" y="119"/>
                </a:lnTo>
                <a:lnTo>
                  <a:pt x="180" y="119"/>
                </a:lnTo>
                <a:lnTo>
                  <a:pt x="180" y="120"/>
                </a:lnTo>
                <a:lnTo>
                  <a:pt x="181" y="120"/>
                </a:lnTo>
                <a:lnTo>
                  <a:pt x="181" y="120"/>
                </a:lnTo>
                <a:lnTo>
                  <a:pt x="182" y="119"/>
                </a:lnTo>
                <a:lnTo>
                  <a:pt x="182" y="119"/>
                </a:lnTo>
                <a:lnTo>
                  <a:pt x="182" y="119"/>
                </a:lnTo>
                <a:lnTo>
                  <a:pt x="182" y="119"/>
                </a:lnTo>
                <a:lnTo>
                  <a:pt x="182" y="118"/>
                </a:lnTo>
                <a:lnTo>
                  <a:pt x="183" y="118"/>
                </a:lnTo>
                <a:lnTo>
                  <a:pt x="183" y="117"/>
                </a:lnTo>
                <a:lnTo>
                  <a:pt x="183" y="116"/>
                </a:lnTo>
                <a:lnTo>
                  <a:pt x="183" y="116"/>
                </a:lnTo>
                <a:lnTo>
                  <a:pt x="184" y="115"/>
                </a:lnTo>
                <a:lnTo>
                  <a:pt x="184" y="115"/>
                </a:lnTo>
                <a:lnTo>
                  <a:pt x="184" y="114"/>
                </a:lnTo>
                <a:lnTo>
                  <a:pt x="184" y="114"/>
                </a:lnTo>
                <a:lnTo>
                  <a:pt x="184" y="113"/>
                </a:lnTo>
                <a:lnTo>
                  <a:pt x="184" y="113"/>
                </a:lnTo>
                <a:lnTo>
                  <a:pt x="184" y="112"/>
                </a:lnTo>
                <a:lnTo>
                  <a:pt x="184" y="112"/>
                </a:lnTo>
                <a:lnTo>
                  <a:pt x="184" y="112"/>
                </a:lnTo>
                <a:lnTo>
                  <a:pt x="184" y="111"/>
                </a:lnTo>
                <a:lnTo>
                  <a:pt x="183" y="111"/>
                </a:lnTo>
                <a:lnTo>
                  <a:pt x="183" y="111"/>
                </a:lnTo>
                <a:lnTo>
                  <a:pt x="183" y="111"/>
                </a:lnTo>
                <a:lnTo>
                  <a:pt x="183" y="110"/>
                </a:lnTo>
                <a:lnTo>
                  <a:pt x="183" y="110"/>
                </a:lnTo>
                <a:lnTo>
                  <a:pt x="183" y="109"/>
                </a:lnTo>
                <a:lnTo>
                  <a:pt x="183" y="109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5" y="108"/>
                </a:lnTo>
                <a:lnTo>
                  <a:pt x="185" y="109"/>
                </a:lnTo>
                <a:lnTo>
                  <a:pt x="185" y="109"/>
                </a:lnTo>
                <a:lnTo>
                  <a:pt x="185" y="109"/>
                </a:lnTo>
                <a:lnTo>
                  <a:pt x="185" y="110"/>
                </a:lnTo>
                <a:lnTo>
                  <a:pt x="186" y="110"/>
                </a:lnTo>
                <a:lnTo>
                  <a:pt x="186" y="111"/>
                </a:lnTo>
                <a:lnTo>
                  <a:pt x="186" y="111"/>
                </a:lnTo>
                <a:lnTo>
                  <a:pt x="187" y="111"/>
                </a:lnTo>
                <a:lnTo>
                  <a:pt x="187" y="111"/>
                </a:lnTo>
                <a:lnTo>
                  <a:pt x="188" y="111"/>
                </a:lnTo>
                <a:lnTo>
                  <a:pt x="188" y="111"/>
                </a:lnTo>
                <a:lnTo>
                  <a:pt x="188" y="111"/>
                </a:lnTo>
                <a:lnTo>
                  <a:pt x="188" y="110"/>
                </a:lnTo>
                <a:lnTo>
                  <a:pt x="188" y="110"/>
                </a:lnTo>
                <a:lnTo>
                  <a:pt x="188" y="109"/>
                </a:lnTo>
                <a:lnTo>
                  <a:pt x="188" y="109"/>
                </a:lnTo>
                <a:lnTo>
                  <a:pt x="188" y="109"/>
                </a:lnTo>
                <a:lnTo>
                  <a:pt x="188" y="108"/>
                </a:lnTo>
                <a:lnTo>
                  <a:pt x="187" y="108"/>
                </a:lnTo>
                <a:lnTo>
                  <a:pt x="187" y="108"/>
                </a:lnTo>
                <a:lnTo>
                  <a:pt x="187" y="107"/>
                </a:lnTo>
                <a:lnTo>
                  <a:pt x="187" y="107"/>
                </a:lnTo>
                <a:lnTo>
                  <a:pt x="188" y="107"/>
                </a:lnTo>
                <a:lnTo>
                  <a:pt x="188" y="107"/>
                </a:lnTo>
                <a:lnTo>
                  <a:pt x="189" y="107"/>
                </a:lnTo>
                <a:lnTo>
                  <a:pt x="189" y="107"/>
                </a:lnTo>
                <a:lnTo>
                  <a:pt x="189" y="107"/>
                </a:lnTo>
                <a:lnTo>
                  <a:pt x="190" y="107"/>
                </a:lnTo>
                <a:lnTo>
                  <a:pt x="190" y="106"/>
                </a:lnTo>
                <a:lnTo>
                  <a:pt x="190" y="106"/>
                </a:lnTo>
                <a:lnTo>
                  <a:pt x="190" y="105"/>
                </a:lnTo>
                <a:lnTo>
                  <a:pt x="190" y="105"/>
                </a:lnTo>
                <a:lnTo>
                  <a:pt x="189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3"/>
                </a:lnTo>
                <a:lnTo>
                  <a:pt x="188" y="103"/>
                </a:lnTo>
                <a:lnTo>
                  <a:pt x="189" y="103"/>
                </a:lnTo>
                <a:lnTo>
                  <a:pt x="189" y="103"/>
                </a:lnTo>
                <a:lnTo>
                  <a:pt x="190" y="103"/>
                </a:lnTo>
                <a:lnTo>
                  <a:pt x="190" y="102"/>
                </a:lnTo>
                <a:lnTo>
                  <a:pt x="191" y="102"/>
                </a:lnTo>
                <a:lnTo>
                  <a:pt x="191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1"/>
                </a:lnTo>
                <a:lnTo>
                  <a:pt x="192" y="101"/>
                </a:lnTo>
                <a:lnTo>
                  <a:pt x="192" y="101"/>
                </a:lnTo>
                <a:lnTo>
                  <a:pt x="192" y="101"/>
                </a:lnTo>
                <a:lnTo>
                  <a:pt x="193" y="101"/>
                </a:lnTo>
                <a:lnTo>
                  <a:pt x="193" y="100"/>
                </a:lnTo>
                <a:lnTo>
                  <a:pt x="193" y="100"/>
                </a:lnTo>
                <a:lnTo>
                  <a:pt x="193" y="99"/>
                </a:lnTo>
                <a:lnTo>
                  <a:pt x="192" y="99"/>
                </a:lnTo>
                <a:lnTo>
                  <a:pt x="192" y="99"/>
                </a:lnTo>
                <a:lnTo>
                  <a:pt x="193" y="99"/>
                </a:lnTo>
                <a:lnTo>
                  <a:pt x="193" y="99"/>
                </a:lnTo>
                <a:lnTo>
                  <a:pt x="194" y="99"/>
                </a:lnTo>
                <a:lnTo>
                  <a:pt x="194" y="99"/>
                </a:lnTo>
                <a:lnTo>
                  <a:pt x="194" y="100"/>
                </a:lnTo>
                <a:lnTo>
                  <a:pt x="195" y="100"/>
                </a:lnTo>
                <a:lnTo>
                  <a:pt x="195" y="100"/>
                </a:lnTo>
                <a:lnTo>
                  <a:pt x="196" y="100"/>
                </a:lnTo>
                <a:lnTo>
                  <a:pt x="196" y="99"/>
                </a:lnTo>
                <a:lnTo>
                  <a:pt x="196" y="98"/>
                </a:lnTo>
                <a:lnTo>
                  <a:pt x="196" y="98"/>
                </a:lnTo>
                <a:lnTo>
                  <a:pt x="196" y="98"/>
                </a:lnTo>
                <a:lnTo>
                  <a:pt x="196" y="97"/>
                </a:lnTo>
                <a:lnTo>
                  <a:pt x="196" y="97"/>
                </a:lnTo>
                <a:lnTo>
                  <a:pt x="196" y="96"/>
                </a:lnTo>
                <a:lnTo>
                  <a:pt x="196" y="96"/>
                </a:lnTo>
                <a:lnTo>
                  <a:pt x="196" y="95"/>
                </a:lnTo>
                <a:lnTo>
                  <a:pt x="197" y="95"/>
                </a:lnTo>
                <a:lnTo>
                  <a:pt x="197" y="95"/>
                </a:lnTo>
                <a:lnTo>
                  <a:pt x="197" y="95"/>
                </a:lnTo>
                <a:lnTo>
                  <a:pt x="198" y="95"/>
                </a:lnTo>
                <a:lnTo>
                  <a:pt x="198" y="94"/>
                </a:lnTo>
                <a:lnTo>
                  <a:pt x="198" y="94"/>
                </a:lnTo>
                <a:lnTo>
                  <a:pt x="199" y="94"/>
                </a:lnTo>
                <a:lnTo>
                  <a:pt x="199" y="94"/>
                </a:lnTo>
                <a:lnTo>
                  <a:pt x="199" y="94"/>
                </a:lnTo>
                <a:lnTo>
                  <a:pt x="200" y="94"/>
                </a:lnTo>
                <a:lnTo>
                  <a:pt x="200" y="94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2" y="93"/>
                </a:lnTo>
                <a:lnTo>
                  <a:pt x="202" y="93"/>
                </a:lnTo>
                <a:lnTo>
                  <a:pt x="203" y="93"/>
                </a:lnTo>
                <a:lnTo>
                  <a:pt x="203" y="92"/>
                </a:lnTo>
                <a:lnTo>
                  <a:pt x="203" y="92"/>
                </a:lnTo>
                <a:lnTo>
                  <a:pt x="203" y="92"/>
                </a:lnTo>
                <a:lnTo>
                  <a:pt x="203" y="92"/>
                </a:lnTo>
                <a:lnTo>
                  <a:pt x="203" y="91"/>
                </a:lnTo>
                <a:lnTo>
                  <a:pt x="203" y="91"/>
                </a:lnTo>
                <a:lnTo>
                  <a:pt x="202" y="91"/>
                </a:lnTo>
                <a:lnTo>
                  <a:pt x="201" y="91"/>
                </a:lnTo>
                <a:lnTo>
                  <a:pt x="201" y="91"/>
                </a:lnTo>
                <a:lnTo>
                  <a:pt x="201" y="90"/>
                </a:lnTo>
                <a:lnTo>
                  <a:pt x="200" y="90"/>
                </a:lnTo>
                <a:lnTo>
                  <a:pt x="200" y="90"/>
                </a:lnTo>
                <a:lnTo>
                  <a:pt x="199" y="90"/>
                </a:lnTo>
                <a:lnTo>
                  <a:pt x="199" y="90"/>
                </a:lnTo>
                <a:lnTo>
                  <a:pt x="199" y="89"/>
                </a:lnTo>
                <a:lnTo>
                  <a:pt x="198" y="89"/>
                </a:lnTo>
                <a:lnTo>
                  <a:pt x="198" y="89"/>
                </a:lnTo>
                <a:lnTo>
                  <a:pt x="198" y="89"/>
                </a:lnTo>
                <a:lnTo>
                  <a:pt x="198" y="88"/>
                </a:lnTo>
                <a:lnTo>
                  <a:pt x="197" y="88"/>
                </a:lnTo>
                <a:lnTo>
                  <a:pt x="197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9"/>
                </a:lnTo>
                <a:lnTo>
                  <a:pt x="196" y="89"/>
                </a:lnTo>
                <a:lnTo>
                  <a:pt x="195" y="89"/>
                </a:lnTo>
                <a:lnTo>
                  <a:pt x="195" y="89"/>
                </a:lnTo>
                <a:lnTo>
                  <a:pt x="196" y="89"/>
                </a:lnTo>
                <a:lnTo>
                  <a:pt x="196" y="88"/>
                </a:lnTo>
                <a:lnTo>
                  <a:pt x="196" y="88"/>
                </a:lnTo>
                <a:lnTo>
                  <a:pt x="196" y="87"/>
                </a:lnTo>
                <a:lnTo>
                  <a:pt x="196" y="87"/>
                </a:lnTo>
                <a:lnTo>
                  <a:pt x="196" y="87"/>
                </a:lnTo>
                <a:lnTo>
                  <a:pt x="196" y="86"/>
                </a:lnTo>
                <a:lnTo>
                  <a:pt x="196" y="86"/>
                </a:lnTo>
                <a:lnTo>
                  <a:pt x="196" y="86"/>
                </a:lnTo>
                <a:lnTo>
                  <a:pt x="196" y="85"/>
                </a:lnTo>
                <a:lnTo>
                  <a:pt x="196" y="85"/>
                </a:lnTo>
                <a:lnTo>
                  <a:pt x="197" y="84"/>
                </a:lnTo>
                <a:lnTo>
                  <a:pt x="197" y="84"/>
                </a:lnTo>
                <a:lnTo>
                  <a:pt x="198" y="83"/>
                </a:lnTo>
                <a:lnTo>
                  <a:pt x="198" y="83"/>
                </a:lnTo>
                <a:lnTo>
                  <a:pt x="198" y="82"/>
                </a:lnTo>
                <a:lnTo>
                  <a:pt x="197" y="82"/>
                </a:lnTo>
                <a:lnTo>
                  <a:pt x="197" y="82"/>
                </a:lnTo>
                <a:lnTo>
                  <a:pt x="196" y="82"/>
                </a:lnTo>
                <a:lnTo>
                  <a:pt x="197" y="82"/>
                </a:lnTo>
                <a:lnTo>
                  <a:pt x="197" y="81"/>
                </a:lnTo>
                <a:lnTo>
                  <a:pt x="197" y="81"/>
                </a:lnTo>
                <a:lnTo>
                  <a:pt x="198" y="81"/>
                </a:lnTo>
                <a:lnTo>
                  <a:pt x="198" y="81"/>
                </a:lnTo>
                <a:lnTo>
                  <a:pt x="199" y="81"/>
                </a:lnTo>
                <a:lnTo>
                  <a:pt x="199" y="81"/>
                </a:lnTo>
                <a:lnTo>
                  <a:pt x="200" y="81"/>
                </a:lnTo>
                <a:lnTo>
                  <a:pt x="200" y="81"/>
                </a:lnTo>
                <a:lnTo>
                  <a:pt x="201" y="81"/>
                </a:lnTo>
                <a:lnTo>
                  <a:pt x="201" y="82"/>
                </a:lnTo>
                <a:lnTo>
                  <a:pt x="201" y="82"/>
                </a:lnTo>
                <a:lnTo>
                  <a:pt x="201" y="82"/>
                </a:lnTo>
                <a:lnTo>
                  <a:pt x="202" y="82"/>
                </a:lnTo>
                <a:lnTo>
                  <a:pt x="202" y="81"/>
                </a:lnTo>
                <a:lnTo>
                  <a:pt x="202" y="81"/>
                </a:lnTo>
                <a:lnTo>
                  <a:pt x="202" y="81"/>
                </a:lnTo>
                <a:lnTo>
                  <a:pt x="202" y="81"/>
                </a:lnTo>
                <a:lnTo>
                  <a:pt x="203" y="81"/>
                </a:lnTo>
                <a:lnTo>
                  <a:pt x="203" y="81"/>
                </a:lnTo>
                <a:lnTo>
                  <a:pt x="203" y="81"/>
                </a:lnTo>
                <a:lnTo>
                  <a:pt x="204" y="81"/>
                </a:lnTo>
                <a:lnTo>
                  <a:pt x="204" y="81"/>
                </a:lnTo>
                <a:lnTo>
                  <a:pt x="205" y="81"/>
                </a:lnTo>
                <a:lnTo>
                  <a:pt x="205" y="80"/>
                </a:lnTo>
                <a:lnTo>
                  <a:pt x="205" y="80"/>
                </a:lnTo>
                <a:lnTo>
                  <a:pt x="205" y="79"/>
                </a:lnTo>
                <a:lnTo>
                  <a:pt x="204" y="79"/>
                </a:lnTo>
                <a:lnTo>
                  <a:pt x="204" y="78"/>
                </a:lnTo>
                <a:lnTo>
                  <a:pt x="205" y="78"/>
                </a:lnTo>
                <a:lnTo>
                  <a:pt x="205" y="78"/>
                </a:lnTo>
                <a:lnTo>
                  <a:pt x="205" y="78"/>
                </a:lnTo>
                <a:lnTo>
                  <a:pt x="205" y="78"/>
                </a:lnTo>
                <a:lnTo>
                  <a:pt x="206" y="77"/>
                </a:lnTo>
                <a:lnTo>
                  <a:pt x="206" y="77"/>
                </a:lnTo>
                <a:lnTo>
                  <a:pt x="206" y="76"/>
                </a:lnTo>
                <a:lnTo>
                  <a:pt x="206" y="75"/>
                </a:lnTo>
                <a:lnTo>
                  <a:pt x="206" y="75"/>
                </a:lnTo>
                <a:lnTo>
                  <a:pt x="207" y="74"/>
                </a:lnTo>
                <a:lnTo>
                  <a:pt x="207" y="74"/>
                </a:lnTo>
                <a:lnTo>
                  <a:pt x="207" y="75"/>
                </a:lnTo>
                <a:lnTo>
                  <a:pt x="208" y="75"/>
                </a:lnTo>
                <a:lnTo>
                  <a:pt x="208" y="76"/>
                </a:lnTo>
                <a:lnTo>
                  <a:pt x="209" y="76"/>
                </a:lnTo>
                <a:lnTo>
                  <a:pt x="209" y="76"/>
                </a:lnTo>
                <a:lnTo>
                  <a:pt x="209" y="76"/>
                </a:lnTo>
                <a:lnTo>
                  <a:pt x="210" y="76"/>
                </a:lnTo>
                <a:lnTo>
                  <a:pt x="210" y="76"/>
                </a:lnTo>
                <a:lnTo>
                  <a:pt x="211" y="76"/>
                </a:lnTo>
                <a:lnTo>
                  <a:pt x="211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4"/>
                </a:lnTo>
                <a:lnTo>
                  <a:pt x="213" y="74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2"/>
                </a:lnTo>
                <a:lnTo>
                  <a:pt x="213" y="72"/>
                </a:lnTo>
                <a:lnTo>
                  <a:pt x="213" y="71"/>
                </a:lnTo>
                <a:lnTo>
                  <a:pt x="213" y="71"/>
                </a:lnTo>
                <a:lnTo>
                  <a:pt x="213" y="71"/>
                </a:lnTo>
                <a:lnTo>
                  <a:pt x="213" y="70"/>
                </a:lnTo>
                <a:lnTo>
                  <a:pt x="213" y="70"/>
                </a:lnTo>
                <a:lnTo>
                  <a:pt x="213" y="69"/>
                </a:lnTo>
                <a:lnTo>
                  <a:pt x="212" y="69"/>
                </a:lnTo>
                <a:lnTo>
                  <a:pt x="212" y="69"/>
                </a:lnTo>
                <a:lnTo>
                  <a:pt x="212" y="69"/>
                </a:lnTo>
                <a:lnTo>
                  <a:pt x="212" y="68"/>
                </a:lnTo>
                <a:lnTo>
                  <a:pt x="212" y="68"/>
                </a:lnTo>
                <a:lnTo>
                  <a:pt x="211" y="67"/>
                </a:lnTo>
                <a:lnTo>
                  <a:pt x="211" y="67"/>
                </a:lnTo>
                <a:lnTo>
                  <a:pt x="210" y="67"/>
                </a:lnTo>
                <a:lnTo>
                  <a:pt x="210" y="67"/>
                </a:lnTo>
                <a:lnTo>
                  <a:pt x="209" y="67"/>
                </a:lnTo>
                <a:lnTo>
                  <a:pt x="209" y="67"/>
                </a:lnTo>
                <a:lnTo>
                  <a:pt x="209" y="68"/>
                </a:lnTo>
                <a:lnTo>
                  <a:pt x="209" y="68"/>
                </a:lnTo>
                <a:lnTo>
                  <a:pt x="209" y="67"/>
                </a:lnTo>
                <a:lnTo>
                  <a:pt x="209" y="67"/>
                </a:lnTo>
                <a:lnTo>
                  <a:pt x="209" y="66"/>
                </a:lnTo>
                <a:lnTo>
                  <a:pt x="209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5"/>
                </a:lnTo>
                <a:lnTo>
                  <a:pt x="211" y="65"/>
                </a:lnTo>
                <a:lnTo>
                  <a:pt x="211" y="65"/>
                </a:lnTo>
                <a:lnTo>
                  <a:pt x="211" y="64"/>
                </a:lnTo>
                <a:lnTo>
                  <a:pt x="210" y="64"/>
                </a:lnTo>
                <a:lnTo>
                  <a:pt x="210" y="63"/>
                </a:lnTo>
                <a:lnTo>
                  <a:pt x="210" y="63"/>
                </a:lnTo>
                <a:lnTo>
                  <a:pt x="209" y="62"/>
                </a:lnTo>
                <a:lnTo>
                  <a:pt x="209" y="62"/>
                </a:lnTo>
                <a:lnTo>
                  <a:pt x="209" y="61"/>
                </a:lnTo>
                <a:lnTo>
                  <a:pt x="209" y="61"/>
                </a:lnTo>
                <a:lnTo>
                  <a:pt x="209" y="61"/>
                </a:lnTo>
                <a:lnTo>
                  <a:pt x="208" y="60"/>
                </a:lnTo>
                <a:lnTo>
                  <a:pt x="208" y="60"/>
                </a:lnTo>
                <a:lnTo>
                  <a:pt x="208" y="60"/>
                </a:lnTo>
                <a:lnTo>
                  <a:pt x="208" y="59"/>
                </a:lnTo>
                <a:lnTo>
                  <a:pt x="208" y="59"/>
                </a:lnTo>
                <a:lnTo>
                  <a:pt x="208" y="58"/>
                </a:lnTo>
                <a:lnTo>
                  <a:pt x="208" y="58"/>
                </a:lnTo>
                <a:lnTo>
                  <a:pt x="208" y="57"/>
                </a:lnTo>
                <a:lnTo>
                  <a:pt x="208" y="57"/>
                </a:lnTo>
                <a:lnTo>
                  <a:pt x="208" y="57"/>
                </a:lnTo>
                <a:lnTo>
                  <a:pt x="208" y="57"/>
                </a:lnTo>
                <a:lnTo>
                  <a:pt x="208" y="58"/>
                </a:lnTo>
                <a:lnTo>
                  <a:pt x="209" y="58"/>
                </a:lnTo>
                <a:lnTo>
                  <a:pt x="209" y="58"/>
                </a:lnTo>
                <a:lnTo>
                  <a:pt x="209" y="59"/>
                </a:lnTo>
                <a:lnTo>
                  <a:pt x="209" y="59"/>
                </a:lnTo>
                <a:lnTo>
                  <a:pt x="209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1" y="60"/>
                </a:lnTo>
                <a:lnTo>
                  <a:pt x="211" y="60"/>
                </a:lnTo>
                <a:lnTo>
                  <a:pt x="212" y="60"/>
                </a:lnTo>
                <a:lnTo>
                  <a:pt x="212" y="60"/>
                </a:lnTo>
                <a:lnTo>
                  <a:pt x="212" y="60"/>
                </a:lnTo>
                <a:lnTo>
                  <a:pt x="212" y="59"/>
                </a:lnTo>
                <a:lnTo>
                  <a:pt x="213" y="59"/>
                </a:lnTo>
                <a:lnTo>
                  <a:pt x="213" y="59"/>
                </a:lnTo>
                <a:lnTo>
                  <a:pt x="213" y="58"/>
                </a:lnTo>
                <a:lnTo>
                  <a:pt x="213" y="58"/>
                </a:lnTo>
                <a:lnTo>
                  <a:pt x="214" y="58"/>
                </a:lnTo>
                <a:lnTo>
                  <a:pt x="214" y="58"/>
                </a:lnTo>
                <a:lnTo>
                  <a:pt x="214" y="58"/>
                </a:lnTo>
                <a:lnTo>
                  <a:pt x="215" y="58"/>
                </a:lnTo>
                <a:lnTo>
                  <a:pt x="215" y="58"/>
                </a:lnTo>
                <a:lnTo>
                  <a:pt x="216" y="58"/>
                </a:lnTo>
                <a:lnTo>
                  <a:pt x="216" y="58"/>
                </a:lnTo>
                <a:lnTo>
                  <a:pt x="217" y="57"/>
                </a:lnTo>
                <a:lnTo>
                  <a:pt x="217" y="57"/>
                </a:lnTo>
                <a:lnTo>
                  <a:pt x="217" y="57"/>
                </a:lnTo>
                <a:lnTo>
                  <a:pt x="217" y="57"/>
                </a:lnTo>
                <a:lnTo>
                  <a:pt x="218" y="57"/>
                </a:lnTo>
                <a:lnTo>
                  <a:pt x="217" y="56"/>
                </a:lnTo>
                <a:lnTo>
                  <a:pt x="217" y="56"/>
                </a:lnTo>
                <a:lnTo>
                  <a:pt x="218" y="55"/>
                </a:lnTo>
                <a:lnTo>
                  <a:pt x="218" y="55"/>
                </a:lnTo>
                <a:lnTo>
                  <a:pt x="218" y="54"/>
                </a:lnTo>
                <a:lnTo>
                  <a:pt x="218" y="54"/>
                </a:lnTo>
                <a:lnTo>
                  <a:pt x="218" y="53"/>
                </a:lnTo>
                <a:lnTo>
                  <a:pt x="219" y="53"/>
                </a:lnTo>
                <a:lnTo>
                  <a:pt x="219" y="53"/>
                </a:lnTo>
                <a:lnTo>
                  <a:pt x="219" y="53"/>
                </a:lnTo>
                <a:lnTo>
                  <a:pt x="219" y="53"/>
                </a:lnTo>
                <a:lnTo>
                  <a:pt x="220" y="53"/>
                </a:lnTo>
                <a:lnTo>
                  <a:pt x="220" y="54"/>
                </a:lnTo>
                <a:lnTo>
                  <a:pt x="220" y="54"/>
                </a:lnTo>
                <a:lnTo>
                  <a:pt x="220" y="55"/>
                </a:lnTo>
                <a:lnTo>
                  <a:pt x="221" y="55"/>
                </a:lnTo>
                <a:lnTo>
                  <a:pt x="221" y="56"/>
                </a:lnTo>
                <a:lnTo>
                  <a:pt x="221" y="56"/>
                </a:lnTo>
                <a:lnTo>
                  <a:pt x="221" y="56"/>
                </a:lnTo>
                <a:lnTo>
                  <a:pt x="221" y="57"/>
                </a:lnTo>
                <a:lnTo>
                  <a:pt x="221" y="57"/>
                </a:lnTo>
                <a:lnTo>
                  <a:pt x="221" y="57"/>
                </a:lnTo>
                <a:lnTo>
                  <a:pt x="221" y="57"/>
                </a:lnTo>
                <a:lnTo>
                  <a:pt x="220" y="58"/>
                </a:lnTo>
                <a:lnTo>
                  <a:pt x="220" y="58"/>
                </a:lnTo>
                <a:lnTo>
                  <a:pt x="219" y="58"/>
                </a:lnTo>
                <a:lnTo>
                  <a:pt x="219" y="59"/>
                </a:lnTo>
                <a:lnTo>
                  <a:pt x="219" y="59"/>
                </a:lnTo>
                <a:lnTo>
                  <a:pt x="219" y="59"/>
                </a:lnTo>
                <a:lnTo>
                  <a:pt x="218" y="60"/>
                </a:lnTo>
                <a:lnTo>
                  <a:pt x="218" y="60"/>
                </a:lnTo>
                <a:lnTo>
                  <a:pt x="218" y="60"/>
                </a:lnTo>
                <a:lnTo>
                  <a:pt x="218" y="61"/>
                </a:lnTo>
                <a:lnTo>
                  <a:pt x="218" y="61"/>
                </a:lnTo>
                <a:lnTo>
                  <a:pt x="219" y="61"/>
                </a:lnTo>
                <a:lnTo>
                  <a:pt x="219" y="61"/>
                </a:lnTo>
                <a:lnTo>
                  <a:pt x="220" y="61"/>
                </a:lnTo>
                <a:lnTo>
                  <a:pt x="220" y="61"/>
                </a:lnTo>
                <a:lnTo>
                  <a:pt x="220" y="61"/>
                </a:lnTo>
                <a:lnTo>
                  <a:pt x="221" y="61"/>
                </a:lnTo>
                <a:lnTo>
                  <a:pt x="221" y="61"/>
                </a:lnTo>
                <a:lnTo>
                  <a:pt x="221" y="61"/>
                </a:lnTo>
                <a:lnTo>
                  <a:pt x="221" y="61"/>
                </a:lnTo>
                <a:lnTo>
                  <a:pt x="222" y="61"/>
                </a:lnTo>
                <a:lnTo>
                  <a:pt x="222" y="61"/>
                </a:lnTo>
                <a:lnTo>
                  <a:pt x="223" y="61"/>
                </a:lnTo>
                <a:lnTo>
                  <a:pt x="223" y="61"/>
                </a:lnTo>
                <a:lnTo>
                  <a:pt x="223" y="61"/>
                </a:lnTo>
                <a:lnTo>
                  <a:pt x="224" y="61"/>
                </a:lnTo>
                <a:lnTo>
                  <a:pt x="224" y="61"/>
                </a:lnTo>
                <a:lnTo>
                  <a:pt x="225" y="61"/>
                </a:lnTo>
                <a:lnTo>
                  <a:pt x="225" y="61"/>
                </a:lnTo>
                <a:lnTo>
                  <a:pt x="225" y="61"/>
                </a:lnTo>
                <a:lnTo>
                  <a:pt x="225" y="61"/>
                </a:lnTo>
                <a:lnTo>
                  <a:pt x="226" y="61"/>
                </a:lnTo>
                <a:lnTo>
                  <a:pt x="226" y="60"/>
                </a:lnTo>
                <a:lnTo>
                  <a:pt x="227" y="60"/>
                </a:lnTo>
                <a:lnTo>
                  <a:pt x="227" y="60"/>
                </a:lnTo>
                <a:lnTo>
                  <a:pt x="227" y="59"/>
                </a:lnTo>
                <a:lnTo>
                  <a:pt x="227" y="59"/>
                </a:lnTo>
                <a:lnTo>
                  <a:pt x="228" y="58"/>
                </a:lnTo>
                <a:lnTo>
                  <a:pt x="228" y="59"/>
                </a:lnTo>
                <a:lnTo>
                  <a:pt x="228" y="59"/>
                </a:lnTo>
                <a:lnTo>
                  <a:pt x="228" y="60"/>
                </a:lnTo>
                <a:lnTo>
                  <a:pt x="229" y="60"/>
                </a:lnTo>
                <a:lnTo>
                  <a:pt x="229" y="60"/>
                </a:lnTo>
                <a:lnTo>
                  <a:pt x="230" y="59"/>
                </a:lnTo>
                <a:lnTo>
                  <a:pt x="230" y="59"/>
                </a:lnTo>
                <a:lnTo>
                  <a:pt x="230" y="59"/>
                </a:lnTo>
                <a:lnTo>
                  <a:pt x="230" y="58"/>
                </a:lnTo>
                <a:lnTo>
                  <a:pt x="230" y="58"/>
                </a:lnTo>
                <a:lnTo>
                  <a:pt x="231" y="58"/>
                </a:lnTo>
                <a:lnTo>
                  <a:pt x="231" y="57"/>
                </a:lnTo>
                <a:lnTo>
                  <a:pt x="231" y="57"/>
                </a:lnTo>
                <a:lnTo>
                  <a:pt x="231" y="57"/>
                </a:lnTo>
                <a:lnTo>
                  <a:pt x="231" y="57"/>
                </a:lnTo>
                <a:lnTo>
                  <a:pt x="231" y="56"/>
                </a:lnTo>
                <a:lnTo>
                  <a:pt x="231" y="56"/>
                </a:lnTo>
                <a:lnTo>
                  <a:pt x="230" y="56"/>
                </a:lnTo>
                <a:lnTo>
                  <a:pt x="230" y="55"/>
                </a:lnTo>
                <a:lnTo>
                  <a:pt x="230" y="55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1" y="54"/>
                </a:lnTo>
                <a:lnTo>
                  <a:pt x="231" y="54"/>
                </a:lnTo>
                <a:lnTo>
                  <a:pt x="232" y="53"/>
                </a:lnTo>
                <a:lnTo>
                  <a:pt x="232" y="53"/>
                </a:lnTo>
                <a:lnTo>
                  <a:pt x="233" y="53"/>
                </a:lnTo>
                <a:lnTo>
                  <a:pt x="233" y="53"/>
                </a:lnTo>
                <a:lnTo>
                  <a:pt x="234" y="53"/>
                </a:lnTo>
                <a:lnTo>
                  <a:pt x="234" y="53"/>
                </a:lnTo>
                <a:lnTo>
                  <a:pt x="234" y="53"/>
                </a:lnTo>
                <a:lnTo>
                  <a:pt x="235" y="53"/>
                </a:lnTo>
                <a:lnTo>
                  <a:pt x="235" y="53"/>
                </a:lnTo>
                <a:lnTo>
                  <a:pt x="235" y="53"/>
                </a:lnTo>
                <a:lnTo>
                  <a:pt x="235" y="53"/>
                </a:lnTo>
                <a:lnTo>
                  <a:pt x="235" y="53"/>
                </a:lnTo>
                <a:lnTo>
                  <a:pt x="235" y="52"/>
                </a:lnTo>
                <a:lnTo>
                  <a:pt x="235" y="52"/>
                </a:lnTo>
                <a:lnTo>
                  <a:pt x="235" y="51"/>
                </a:lnTo>
                <a:lnTo>
                  <a:pt x="235" y="51"/>
                </a:lnTo>
                <a:lnTo>
                  <a:pt x="235" y="51"/>
                </a:lnTo>
                <a:lnTo>
                  <a:pt x="235" y="50"/>
                </a:lnTo>
                <a:lnTo>
                  <a:pt x="235" y="50"/>
                </a:lnTo>
                <a:lnTo>
                  <a:pt x="234" y="50"/>
                </a:lnTo>
                <a:lnTo>
                  <a:pt x="234" y="50"/>
                </a:lnTo>
                <a:lnTo>
                  <a:pt x="234" y="49"/>
                </a:lnTo>
                <a:lnTo>
                  <a:pt x="233" y="49"/>
                </a:lnTo>
                <a:lnTo>
                  <a:pt x="234" y="49"/>
                </a:lnTo>
                <a:lnTo>
                  <a:pt x="234" y="49"/>
                </a:lnTo>
                <a:lnTo>
                  <a:pt x="234" y="49"/>
                </a:lnTo>
                <a:lnTo>
                  <a:pt x="235" y="49"/>
                </a:lnTo>
                <a:lnTo>
                  <a:pt x="235" y="49"/>
                </a:lnTo>
                <a:lnTo>
                  <a:pt x="235" y="50"/>
                </a:lnTo>
                <a:lnTo>
                  <a:pt x="235" y="50"/>
                </a:lnTo>
                <a:lnTo>
                  <a:pt x="236" y="50"/>
                </a:lnTo>
                <a:lnTo>
                  <a:pt x="236" y="49"/>
                </a:lnTo>
                <a:lnTo>
                  <a:pt x="237" y="49"/>
                </a:lnTo>
                <a:lnTo>
                  <a:pt x="237" y="49"/>
                </a:lnTo>
                <a:lnTo>
                  <a:pt x="238" y="49"/>
                </a:lnTo>
                <a:lnTo>
                  <a:pt x="238" y="49"/>
                </a:lnTo>
                <a:lnTo>
                  <a:pt x="238" y="48"/>
                </a:lnTo>
                <a:lnTo>
                  <a:pt x="238" y="48"/>
                </a:lnTo>
                <a:lnTo>
                  <a:pt x="239" y="47"/>
                </a:lnTo>
                <a:lnTo>
                  <a:pt x="239" y="46"/>
                </a:lnTo>
                <a:lnTo>
                  <a:pt x="239" y="46"/>
                </a:lnTo>
                <a:lnTo>
                  <a:pt x="239" y="45"/>
                </a:lnTo>
                <a:lnTo>
                  <a:pt x="240" y="45"/>
                </a:lnTo>
                <a:lnTo>
                  <a:pt x="240" y="44"/>
                </a:lnTo>
                <a:lnTo>
                  <a:pt x="241" y="44"/>
                </a:lnTo>
                <a:lnTo>
                  <a:pt x="241" y="44"/>
                </a:lnTo>
                <a:lnTo>
                  <a:pt x="241" y="44"/>
                </a:lnTo>
                <a:lnTo>
                  <a:pt x="241" y="43"/>
                </a:lnTo>
                <a:lnTo>
                  <a:pt x="242" y="43"/>
                </a:lnTo>
                <a:lnTo>
                  <a:pt x="242" y="43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3" y="44"/>
                </a:lnTo>
                <a:lnTo>
                  <a:pt x="243" y="45"/>
                </a:lnTo>
                <a:lnTo>
                  <a:pt x="243" y="45"/>
                </a:lnTo>
                <a:lnTo>
                  <a:pt x="243" y="46"/>
                </a:lnTo>
                <a:lnTo>
                  <a:pt x="243" y="47"/>
                </a:lnTo>
                <a:lnTo>
                  <a:pt x="243" y="47"/>
                </a:lnTo>
                <a:lnTo>
                  <a:pt x="243" y="48"/>
                </a:lnTo>
                <a:lnTo>
                  <a:pt x="243" y="49"/>
                </a:lnTo>
                <a:lnTo>
                  <a:pt x="243" y="49"/>
                </a:lnTo>
                <a:lnTo>
                  <a:pt x="243" y="49"/>
                </a:lnTo>
                <a:lnTo>
                  <a:pt x="244" y="49"/>
                </a:lnTo>
                <a:lnTo>
                  <a:pt x="244" y="50"/>
                </a:lnTo>
                <a:lnTo>
                  <a:pt x="244" y="50"/>
                </a:lnTo>
                <a:lnTo>
                  <a:pt x="245" y="50"/>
                </a:lnTo>
                <a:lnTo>
                  <a:pt x="245" y="50"/>
                </a:lnTo>
                <a:lnTo>
                  <a:pt x="246" y="50"/>
                </a:lnTo>
                <a:lnTo>
                  <a:pt x="246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49"/>
                </a:lnTo>
                <a:lnTo>
                  <a:pt x="247" y="49"/>
                </a:lnTo>
                <a:lnTo>
                  <a:pt x="247" y="49"/>
                </a:lnTo>
                <a:lnTo>
                  <a:pt x="248" y="49"/>
                </a:lnTo>
                <a:lnTo>
                  <a:pt x="248" y="49"/>
                </a:lnTo>
                <a:lnTo>
                  <a:pt x="249" y="49"/>
                </a:lnTo>
                <a:lnTo>
                  <a:pt x="249" y="49"/>
                </a:lnTo>
                <a:lnTo>
                  <a:pt x="250" y="49"/>
                </a:lnTo>
                <a:lnTo>
                  <a:pt x="250" y="49"/>
                </a:lnTo>
                <a:lnTo>
                  <a:pt x="250" y="49"/>
                </a:lnTo>
                <a:lnTo>
                  <a:pt x="251" y="49"/>
                </a:lnTo>
                <a:lnTo>
                  <a:pt x="251" y="49"/>
                </a:lnTo>
                <a:lnTo>
                  <a:pt x="252" y="49"/>
                </a:lnTo>
                <a:lnTo>
                  <a:pt x="252" y="49"/>
                </a:lnTo>
                <a:lnTo>
                  <a:pt x="253" y="49"/>
                </a:lnTo>
                <a:lnTo>
                  <a:pt x="254" y="49"/>
                </a:lnTo>
                <a:lnTo>
                  <a:pt x="254" y="49"/>
                </a:lnTo>
                <a:lnTo>
                  <a:pt x="255" y="50"/>
                </a:lnTo>
                <a:lnTo>
                  <a:pt x="255" y="50"/>
                </a:lnTo>
                <a:lnTo>
                  <a:pt x="255" y="50"/>
                </a:lnTo>
                <a:lnTo>
                  <a:pt x="256" y="50"/>
                </a:lnTo>
                <a:lnTo>
                  <a:pt x="256" y="50"/>
                </a:lnTo>
                <a:lnTo>
                  <a:pt x="257" y="50"/>
                </a:lnTo>
                <a:lnTo>
                  <a:pt x="257" y="50"/>
                </a:lnTo>
                <a:lnTo>
                  <a:pt x="258" y="50"/>
                </a:lnTo>
                <a:lnTo>
                  <a:pt x="257" y="50"/>
                </a:lnTo>
                <a:lnTo>
                  <a:pt x="257" y="50"/>
                </a:lnTo>
                <a:lnTo>
                  <a:pt x="257" y="51"/>
                </a:lnTo>
                <a:lnTo>
                  <a:pt x="257" y="51"/>
                </a:lnTo>
                <a:lnTo>
                  <a:pt x="257" y="52"/>
                </a:lnTo>
                <a:lnTo>
                  <a:pt x="257" y="52"/>
                </a:lnTo>
                <a:lnTo>
                  <a:pt x="257" y="53"/>
                </a:lnTo>
                <a:lnTo>
                  <a:pt x="258" y="53"/>
                </a:lnTo>
                <a:lnTo>
                  <a:pt x="258" y="53"/>
                </a:lnTo>
                <a:lnTo>
                  <a:pt x="259" y="54"/>
                </a:lnTo>
                <a:lnTo>
                  <a:pt x="259" y="54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60" y="55"/>
                </a:lnTo>
                <a:lnTo>
                  <a:pt x="260" y="55"/>
                </a:lnTo>
                <a:lnTo>
                  <a:pt x="261" y="55"/>
                </a:lnTo>
                <a:lnTo>
                  <a:pt x="261" y="56"/>
                </a:lnTo>
                <a:lnTo>
                  <a:pt x="262" y="56"/>
                </a:lnTo>
                <a:lnTo>
                  <a:pt x="262" y="56"/>
                </a:lnTo>
                <a:lnTo>
                  <a:pt x="263" y="56"/>
                </a:lnTo>
                <a:lnTo>
                  <a:pt x="263" y="56"/>
                </a:lnTo>
                <a:lnTo>
                  <a:pt x="263" y="56"/>
                </a:lnTo>
                <a:lnTo>
                  <a:pt x="264" y="56"/>
                </a:lnTo>
                <a:lnTo>
                  <a:pt x="264" y="56"/>
                </a:lnTo>
                <a:lnTo>
                  <a:pt x="264" y="55"/>
                </a:lnTo>
                <a:lnTo>
                  <a:pt x="264" y="55"/>
                </a:lnTo>
                <a:lnTo>
                  <a:pt x="264" y="54"/>
                </a:lnTo>
                <a:lnTo>
                  <a:pt x="264" y="54"/>
                </a:lnTo>
                <a:lnTo>
                  <a:pt x="264" y="53"/>
                </a:lnTo>
                <a:lnTo>
                  <a:pt x="264" y="53"/>
                </a:lnTo>
                <a:lnTo>
                  <a:pt x="265" y="53"/>
                </a:lnTo>
                <a:lnTo>
                  <a:pt x="265" y="53"/>
                </a:lnTo>
                <a:lnTo>
                  <a:pt x="265" y="53"/>
                </a:lnTo>
                <a:lnTo>
                  <a:pt x="266" y="53"/>
                </a:lnTo>
                <a:lnTo>
                  <a:pt x="266" y="53"/>
                </a:lnTo>
                <a:lnTo>
                  <a:pt x="267" y="54"/>
                </a:lnTo>
                <a:lnTo>
                  <a:pt x="267" y="54"/>
                </a:lnTo>
                <a:lnTo>
                  <a:pt x="266" y="55"/>
                </a:lnTo>
                <a:lnTo>
                  <a:pt x="266" y="55"/>
                </a:lnTo>
                <a:lnTo>
                  <a:pt x="266" y="56"/>
                </a:lnTo>
                <a:lnTo>
                  <a:pt x="266" y="56"/>
                </a:lnTo>
                <a:lnTo>
                  <a:pt x="266" y="57"/>
                </a:lnTo>
                <a:lnTo>
                  <a:pt x="267" y="57"/>
                </a:lnTo>
                <a:lnTo>
                  <a:pt x="267" y="57"/>
                </a:lnTo>
                <a:lnTo>
                  <a:pt x="267" y="57"/>
                </a:lnTo>
                <a:lnTo>
                  <a:pt x="268" y="57"/>
                </a:lnTo>
                <a:lnTo>
                  <a:pt x="268" y="57"/>
                </a:lnTo>
                <a:lnTo>
                  <a:pt x="268" y="57"/>
                </a:lnTo>
                <a:lnTo>
                  <a:pt x="268" y="58"/>
                </a:lnTo>
                <a:lnTo>
                  <a:pt x="268" y="58"/>
                </a:lnTo>
                <a:lnTo>
                  <a:pt x="268" y="58"/>
                </a:lnTo>
                <a:lnTo>
                  <a:pt x="269" y="58"/>
                </a:lnTo>
                <a:lnTo>
                  <a:pt x="269" y="59"/>
                </a:lnTo>
                <a:lnTo>
                  <a:pt x="269" y="59"/>
                </a:lnTo>
                <a:lnTo>
                  <a:pt x="270" y="59"/>
                </a:lnTo>
                <a:lnTo>
                  <a:pt x="270" y="59"/>
                </a:lnTo>
                <a:lnTo>
                  <a:pt x="270" y="59"/>
                </a:lnTo>
                <a:lnTo>
                  <a:pt x="271" y="59"/>
                </a:lnTo>
                <a:lnTo>
                  <a:pt x="271" y="59"/>
                </a:lnTo>
                <a:lnTo>
                  <a:pt x="271" y="60"/>
                </a:lnTo>
                <a:lnTo>
                  <a:pt x="272" y="60"/>
                </a:lnTo>
                <a:lnTo>
                  <a:pt x="272" y="60"/>
                </a:lnTo>
                <a:lnTo>
                  <a:pt x="273" y="60"/>
                </a:lnTo>
                <a:lnTo>
                  <a:pt x="273" y="60"/>
                </a:lnTo>
                <a:lnTo>
                  <a:pt x="274" y="60"/>
                </a:lnTo>
                <a:lnTo>
                  <a:pt x="274" y="60"/>
                </a:lnTo>
                <a:lnTo>
                  <a:pt x="273" y="60"/>
                </a:lnTo>
                <a:lnTo>
                  <a:pt x="273" y="60"/>
                </a:lnTo>
                <a:lnTo>
                  <a:pt x="272" y="61"/>
                </a:lnTo>
                <a:lnTo>
                  <a:pt x="272" y="61"/>
                </a:lnTo>
                <a:lnTo>
                  <a:pt x="271" y="61"/>
                </a:lnTo>
                <a:lnTo>
                  <a:pt x="271" y="61"/>
                </a:lnTo>
                <a:lnTo>
                  <a:pt x="271" y="61"/>
                </a:lnTo>
                <a:lnTo>
                  <a:pt x="271" y="62"/>
                </a:lnTo>
                <a:lnTo>
                  <a:pt x="271" y="62"/>
                </a:lnTo>
                <a:lnTo>
                  <a:pt x="271" y="63"/>
                </a:lnTo>
                <a:lnTo>
                  <a:pt x="271" y="63"/>
                </a:lnTo>
                <a:lnTo>
                  <a:pt x="271" y="64"/>
                </a:lnTo>
                <a:lnTo>
                  <a:pt x="272" y="64"/>
                </a:lnTo>
                <a:lnTo>
                  <a:pt x="272" y="64"/>
                </a:lnTo>
                <a:lnTo>
                  <a:pt x="272" y="65"/>
                </a:lnTo>
                <a:lnTo>
                  <a:pt x="272" y="65"/>
                </a:lnTo>
                <a:lnTo>
                  <a:pt x="271" y="65"/>
                </a:lnTo>
                <a:lnTo>
                  <a:pt x="271" y="64"/>
                </a:lnTo>
                <a:lnTo>
                  <a:pt x="271" y="64"/>
                </a:lnTo>
                <a:lnTo>
                  <a:pt x="271" y="65"/>
                </a:lnTo>
                <a:lnTo>
                  <a:pt x="270" y="65"/>
                </a:lnTo>
                <a:lnTo>
                  <a:pt x="270" y="65"/>
                </a:lnTo>
                <a:lnTo>
                  <a:pt x="270" y="65"/>
                </a:lnTo>
                <a:lnTo>
                  <a:pt x="270" y="66"/>
                </a:lnTo>
                <a:lnTo>
                  <a:pt x="271" y="66"/>
                </a:lnTo>
                <a:lnTo>
                  <a:pt x="271" y="66"/>
                </a:lnTo>
                <a:lnTo>
                  <a:pt x="271" y="67"/>
                </a:lnTo>
                <a:lnTo>
                  <a:pt x="271" y="67"/>
                </a:lnTo>
                <a:lnTo>
                  <a:pt x="271" y="68"/>
                </a:lnTo>
                <a:lnTo>
                  <a:pt x="271" y="68"/>
                </a:lnTo>
                <a:lnTo>
                  <a:pt x="271" y="69"/>
                </a:lnTo>
                <a:lnTo>
                  <a:pt x="271" y="69"/>
                </a:lnTo>
                <a:lnTo>
                  <a:pt x="271" y="70"/>
                </a:lnTo>
                <a:lnTo>
                  <a:pt x="271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3" y="70"/>
                </a:lnTo>
                <a:lnTo>
                  <a:pt x="273" y="70"/>
                </a:lnTo>
                <a:lnTo>
                  <a:pt x="274" y="70"/>
                </a:lnTo>
                <a:lnTo>
                  <a:pt x="274" y="70"/>
                </a:lnTo>
                <a:lnTo>
                  <a:pt x="275" y="70"/>
                </a:lnTo>
                <a:lnTo>
                  <a:pt x="275" y="70"/>
                </a:lnTo>
                <a:lnTo>
                  <a:pt x="276" y="70"/>
                </a:lnTo>
                <a:lnTo>
                  <a:pt x="276" y="70"/>
                </a:lnTo>
                <a:lnTo>
                  <a:pt x="276" y="71"/>
                </a:lnTo>
                <a:lnTo>
                  <a:pt x="276" y="71"/>
                </a:lnTo>
                <a:lnTo>
                  <a:pt x="276" y="71"/>
                </a:lnTo>
                <a:lnTo>
                  <a:pt x="276" y="72"/>
                </a:lnTo>
                <a:lnTo>
                  <a:pt x="277" y="72"/>
                </a:lnTo>
                <a:lnTo>
                  <a:pt x="277" y="72"/>
                </a:lnTo>
                <a:lnTo>
                  <a:pt x="277" y="73"/>
                </a:lnTo>
                <a:lnTo>
                  <a:pt x="278" y="73"/>
                </a:lnTo>
                <a:lnTo>
                  <a:pt x="278" y="73"/>
                </a:lnTo>
                <a:lnTo>
                  <a:pt x="278" y="73"/>
                </a:lnTo>
                <a:lnTo>
                  <a:pt x="279" y="74"/>
                </a:lnTo>
                <a:lnTo>
                  <a:pt x="279" y="74"/>
                </a:lnTo>
                <a:lnTo>
                  <a:pt x="279" y="74"/>
                </a:lnTo>
                <a:lnTo>
                  <a:pt x="279" y="75"/>
                </a:lnTo>
                <a:lnTo>
                  <a:pt x="280" y="75"/>
                </a:lnTo>
                <a:lnTo>
                  <a:pt x="280" y="74"/>
                </a:lnTo>
                <a:lnTo>
                  <a:pt x="280" y="74"/>
                </a:lnTo>
                <a:lnTo>
                  <a:pt x="281" y="74"/>
                </a:lnTo>
                <a:lnTo>
                  <a:pt x="281" y="74"/>
                </a:lnTo>
                <a:lnTo>
                  <a:pt x="282" y="75"/>
                </a:lnTo>
                <a:lnTo>
                  <a:pt x="282" y="75"/>
                </a:lnTo>
                <a:lnTo>
                  <a:pt x="283" y="75"/>
                </a:lnTo>
                <a:lnTo>
                  <a:pt x="283" y="75"/>
                </a:lnTo>
                <a:lnTo>
                  <a:pt x="284" y="75"/>
                </a:lnTo>
                <a:lnTo>
                  <a:pt x="284" y="76"/>
                </a:lnTo>
                <a:lnTo>
                  <a:pt x="284" y="76"/>
                </a:lnTo>
                <a:lnTo>
                  <a:pt x="285" y="76"/>
                </a:lnTo>
                <a:lnTo>
                  <a:pt x="285" y="76"/>
                </a:lnTo>
                <a:lnTo>
                  <a:pt x="285" y="76"/>
                </a:lnTo>
                <a:lnTo>
                  <a:pt x="286" y="76"/>
                </a:lnTo>
                <a:lnTo>
                  <a:pt x="286" y="76"/>
                </a:lnTo>
                <a:lnTo>
                  <a:pt x="286" y="76"/>
                </a:lnTo>
                <a:lnTo>
                  <a:pt x="287" y="76"/>
                </a:lnTo>
                <a:lnTo>
                  <a:pt x="287" y="75"/>
                </a:lnTo>
                <a:lnTo>
                  <a:pt x="287" y="75"/>
                </a:lnTo>
                <a:lnTo>
                  <a:pt x="287" y="75"/>
                </a:lnTo>
                <a:lnTo>
                  <a:pt x="288" y="74"/>
                </a:lnTo>
                <a:lnTo>
                  <a:pt x="288" y="74"/>
                </a:lnTo>
                <a:lnTo>
                  <a:pt x="288" y="74"/>
                </a:lnTo>
                <a:lnTo>
                  <a:pt x="288" y="73"/>
                </a:lnTo>
                <a:lnTo>
                  <a:pt x="288" y="73"/>
                </a:lnTo>
                <a:lnTo>
                  <a:pt x="288" y="73"/>
                </a:lnTo>
                <a:lnTo>
                  <a:pt x="289" y="73"/>
                </a:lnTo>
                <a:lnTo>
                  <a:pt x="289" y="73"/>
                </a:lnTo>
                <a:lnTo>
                  <a:pt x="289" y="73"/>
                </a:lnTo>
                <a:lnTo>
                  <a:pt x="289" y="73"/>
                </a:lnTo>
                <a:lnTo>
                  <a:pt x="289" y="72"/>
                </a:lnTo>
                <a:lnTo>
                  <a:pt x="290" y="72"/>
                </a:lnTo>
                <a:lnTo>
                  <a:pt x="291" y="72"/>
                </a:lnTo>
                <a:lnTo>
                  <a:pt x="291" y="72"/>
                </a:lnTo>
                <a:lnTo>
                  <a:pt x="292" y="72"/>
                </a:lnTo>
                <a:lnTo>
                  <a:pt x="292" y="72"/>
                </a:lnTo>
                <a:lnTo>
                  <a:pt x="292" y="72"/>
                </a:lnTo>
                <a:lnTo>
                  <a:pt x="292" y="73"/>
                </a:lnTo>
                <a:lnTo>
                  <a:pt x="293" y="73"/>
                </a:lnTo>
                <a:lnTo>
                  <a:pt x="293" y="72"/>
                </a:lnTo>
                <a:lnTo>
                  <a:pt x="294" y="72"/>
                </a:lnTo>
                <a:lnTo>
                  <a:pt x="294" y="72"/>
                </a:lnTo>
                <a:lnTo>
                  <a:pt x="294" y="71"/>
                </a:lnTo>
                <a:lnTo>
                  <a:pt x="294" y="71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8"/>
                </a:lnTo>
                <a:lnTo>
                  <a:pt x="293" y="68"/>
                </a:lnTo>
                <a:lnTo>
                  <a:pt x="293" y="67"/>
                </a:lnTo>
                <a:lnTo>
                  <a:pt x="294" y="67"/>
                </a:lnTo>
                <a:lnTo>
                  <a:pt x="294" y="66"/>
                </a:lnTo>
                <a:lnTo>
                  <a:pt x="294" y="67"/>
                </a:lnTo>
                <a:lnTo>
                  <a:pt x="295" y="67"/>
                </a:lnTo>
                <a:lnTo>
                  <a:pt x="295" y="66"/>
                </a:lnTo>
                <a:lnTo>
                  <a:pt x="296" y="66"/>
                </a:lnTo>
                <a:lnTo>
                  <a:pt x="296" y="66"/>
                </a:lnTo>
                <a:lnTo>
                  <a:pt x="296" y="67"/>
                </a:lnTo>
                <a:lnTo>
                  <a:pt x="296" y="67"/>
                </a:lnTo>
                <a:lnTo>
                  <a:pt x="297" y="67"/>
                </a:lnTo>
                <a:lnTo>
                  <a:pt x="297" y="67"/>
                </a:lnTo>
                <a:lnTo>
                  <a:pt x="297" y="66"/>
                </a:lnTo>
                <a:lnTo>
                  <a:pt x="297" y="65"/>
                </a:lnTo>
                <a:lnTo>
                  <a:pt x="297" y="65"/>
                </a:lnTo>
                <a:lnTo>
                  <a:pt x="298" y="65"/>
                </a:lnTo>
                <a:lnTo>
                  <a:pt x="298" y="65"/>
                </a:lnTo>
                <a:lnTo>
                  <a:pt x="298" y="65"/>
                </a:lnTo>
                <a:lnTo>
                  <a:pt x="299" y="64"/>
                </a:lnTo>
                <a:lnTo>
                  <a:pt x="299" y="64"/>
                </a:lnTo>
                <a:lnTo>
                  <a:pt x="299" y="64"/>
                </a:lnTo>
                <a:lnTo>
                  <a:pt x="299" y="63"/>
                </a:lnTo>
                <a:lnTo>
                  <a:pt x="300" y="63"/>
                </a:lnTo>
                <a:lnTo>
                  <a:pt x="299" y="62"/>
                </a:lnTo>
                <a:lnTo>
                  <a:pt x="300" y="62"/>
                </a:lnTo>
                <a:lnTo>
                  <a:pt x="300" y="63"/>
                </a:lnTo>
                <a:lnTo>
                  <a:pt x="300" y="63"/>
                </a:lnTo>
                <a:lnTo>
                  <a:pt x="300" y="63"/>
                </a:lnTo>
                <a:lnTo>
                  <a:pt x="301" y="63"/>
                </a:lnTo>
                <a:lnTo>
                  <a:pt x="301" y="63"/>
                </a:lnTo>
                <a:lnTo>
                  <a:pt x="302" y="63"/>
                </a:lnTo>
                <a:lnTo>
                  <a:pt x="302" y="63"/>
                </a:lnTo>
                <a:lnTo>
                  <a:pt x="303" y="63"/>
                </a:lnTo>
                <a:lnTo>
                  <a:pt x="303" y="63"/>
                </a:lnTo>
                <a:lnTo>
                  <a:pt x="303" y="62"/>
                </a:lnTo>
                <a:lnTo>
                  <a:pt x="303" y="62"/>
                </a:lnTo>
                <a:lnTo>
                  <a:pt x="302" y="62"/>
                </a:lnTo>
                <a:lnTo>
                  <a:pt x="302" y="61"/>
                </a:lnTo>
                <a:lnTo>
                  <a:pt x="302" y="61"/>
                </a:lnTo>
                <a:lnTo>
                  <a:pt x="303" y="61"/>
                </a:lnTo>
                <a:lnTo>
                  <a:pt x="303" y="61"/>
                </a:lnTo>
                <a:lnTo>
                  <a:pt x="303" y="61"/>
                </a:lnTo>
                <a:lnTo>
                  <a:pt x="304" y="61"/>
                </a:lnTo>
                <a:lnTo>
                  <a:pt x="304" y="61"/>
                </a:lnTo>
                <a:lnTo>
                  <a:pt x="305" y="61"/>
                </a:lnTo>
                <a:lnTo>
                  <a:pt x="305" y="61"/>
                </a:lnTo>
                <a:lnTo>
                  <a:pt x="305" y="61"/>
                </a:lnTo>
                <a:lnTo>
                  <a:pt x="306" y="60"/>
                </a:lnTo>
                <a:lnTo>
                  <a:pt x="306" y="60"/>
                </a:lnTo>
                <a:lnTo>
                  <a:pt x="307" y="60"/>
                </a:lnTo>
                <a:lnTo>
                  <a:pt x="307" y="60"/>
                </a:lnTo>
                <a:lnTo>
                  <a:pt x="308" y="60"/>
                </a:lnTo>
                <a:lnTo>
                  <a:pt x="308" y="60"/>
                </a:lnTo>
                <a:lnTo>
                  <a:pt x="308" y="60"/>
                </a:lnTo>
                <a:lnTo>
                  <a:pt x="308" y="60"/>
                </a:lnTo>
                <a:lnTo>
                  <a:pt x="309" y="60"/>
                </a:lnTo>
                <a:lnTo>
                  <a:pt x="309" y="60"/>
                </a:lnTo>
                <a:lnTo>
                  <a:pt x="309" y="60"/>
                </a:lnTo>
                <a:lnTo>
                  <a:pt x="310" y="60"/>
                </a:lnTo>
                <a:lnTo>
                  <a:pt x="310" y="59"/>
                </a:lnTo>
                <a:lnTo>
                  <a:pt x="310" y="59"/>
                </a:lnTo>
                <a:lnTo>
                  <a:pt x="310" y="59"/>
                </a:lnTo>
                <a:lnTo>
                  <a:pt x="311" y="59"/>
                </a:lnTo>
                <a:lnTo>
                  <a:pt x="311" y="59"/>
                </a:lnTo>
                <a:lnTo>
                  <a:pt x="311" y="59"/>
                </a:lnTo>
                <a:lnTo>
                  <a:pt x="312" y="59"/>
                </a:lnTo>
                <a:lnTo>
                  <a:pt x="312" y="59"/>
                </a:lnTo>
                <a:lnTo>
                  <a:pt x="313" y="59"/>
                </a:lnTo>
                <a:lnTo>
                  <a:pt x="313" y="59"/>
                </a:lnTo>
                <a:lnTo>
                  <a:pt x="313" y="59"/>
                </a:lnTo>
                <a:lnTo>
                  <a:pt x="313" y="59"/>
                </a:lnTo>
                <a:lnTo>
                  <a:pt x="314" y="59"/>
                </a:lnTo>
                <a:lnTo>
                  <a:pt x="314" y="59"/>
                </a:lnTo>
                <a:lnTo>
                  <a:pt x="315" y="59"/>
                </a:lnTo>
                <a:lnTo>
                  <a:pt x="315" y="60"/>
                </a:lnTo>
                <a:lnTo>
                  <a:pt x="315" y="60"/>
                </a:lnTo>
                <a:lnTo>
                  <a:pt x="315" y="60"/>
                </a:lnTo>
                <a:lnTo>
                  <a:pt x="315" y="61"/>
                </a:lnTo>
                <a:lnTo>
                  <a:pt x="315" y="61"/>
                </a:lnTo>
                <a:lnTo>
                  <a:pt x="315" y="61"/>
                </a:lnTo>
                <a:lnTo>
                  <a:pt x="315" y="61"/>
                </a:lnTo>
                <a:lnTo>
                  <a:pt x="315" y="62"/>
                </a:lnTo>
                <a:lnTo>
                  <a:pt x="315" y="62"/>
                </a:lnTo>
                <a:lnTo>
                  <a:pt x="315" y="63"/>
                </a:lnTo>
                <a:lnTo>
                  <a:pt x="315" y="63"/>
                </a:lnTo>
                <a:lnTo>
                  <a:pt x="315" y="64"/>
                </a:lnTo>
                <a:lnTo>
                  <a:pt x="316" y="64"/>
                </a:lnTo>
                <a:lnTo>
                  <a:pt x="316" y="65"/>
                </a:lnTo>
                <a:lnTo>
                  <a:pt x="316" y="65"/>
                </a:lnTo>
                <a:lnTo>
                  <a:pt x="317" y="65"/>
                </a:lnTo>
                <a:lnTo>
                  <a:pt x="317" y="65"/>
                </a:lnTo>
                <a:lnTo>
                  <a:pt x="317" y="65"/>
                </a:lnTo>
                <a:lnTo>
                  <a:pt x="317" y="65"/>
                </a:lnTo>
                <a:lnTo>
                  <a:pt x="318" y="66"/>
                </a:lnTo>
                <a:lnTo>
                  <a:pt x="318" y="66"/>
                </a:lnTo>
                <a:lnTo>
                  <a:pt x="319" y="66"/>
                </a:lnTo>
                <a:lnTo>
                  <a:pt x="320" y="66"/>
                </a:lnTo>
                <a:lnTo>
                  <a:pt x="321" y="66"/>
                </a:lnTo>
                <a:lnTo>
                  <a:pt x="321" y="66"/>
                </a:lnTo>
                <a:lnTo>
                  <a:pt x="321" y="65"/>
                </a:lnTo>
                <a:lnTo>
                  <a:pt x="321" y="65"/>
                </a:lnTo>
                <a:lnTo>
                  <a:pt x="321" y="65"/>
                </a:lnTo>
                <a:lnTo>
                  <a:pt x="321" y="65"/>
                </a:lnTo>
                <a:lnTo>
                  <a:pt x="321" y="64"/>
                </a:lnTo>
                <a:lnTo>
                  <a:pt x="322" y="64"/>
                </a:lnTo>
                <a:lnTo>
                  <a:pt x="322" y="64"/>
                </a:lnTo>
                <a:lnTo>
                  <a:pt x="322" y="63"/>
                </a:lnTo>
                <a:lnTo>
                  <a:pt x="323" y="63"/>
                </a:lnTo>
                <a:lnTo>
                  <a:pt x="323" y="62"/>
                </a:lnTo>
                <a:lnTo>
                  <a:pt x="323" y="62"/>
                </a:lnTo>
                <a:lnTo>
                  <a:pt x="323" y="62"/>
                </a:lnTo>
                <a:lnTo>
                  <a:pt x="323" y="61"/>
                </a:lnTo>
                <a:lnTo>
                  <a:pt x="323" y="61"/>
                </a:lnTo>
                <a:lnTo>
                  <a:pt x="323" y="61"/>
                </a:lnTo>
                <a:lnTo>
                  <a:pt x="323" y="60"/>
                </a:lnTo>
                <a:lnTo>
                  <a:pt x="323" y="60"/>
                </a:lnTo>
                <a:lnTo>
                  <a:pt x="323" y="60"/>
                </a:lnTo>
                <a:lnTo>
                  <a:pt x="323" y="59"/>
                </a:lnTo>
                <a:lnTo>
                  <a:pt x="324" y="59"/>
                </a:lnTo>
                <a:lnTo>
                  <a:pt x="324" y="59"/>
                </a:lnTo>
                <a:lnTo>
                  <a:pt x="324" y="58"/>
                </a:lnTo>
                <a:lnTo>
                  <a:pt x="324" y="58"/>
                </a:lnTo>
                <a:lnTo>
                  <a:pt x="324" y="58"/>
                </a:lnTo>
                <a:lnTo>
                  <a:pt x="325" y="58"/>
                </a:lnTo>
                <a:lnTo>
                  <a:pt x="325" y="57"/>
                </a:lnTo>
                <a:lnTo>
                  <a:pt x="325" y="57"/>
                </a:lnTo>
                <a:lnTo>
                  <a:pt x="326" y="57"/>
                </a:lnTo>
                <a:lnTo>
                  <a:pt x="326" y="57"/>
                </a:lnTo>
                <a:lnTo>
                  <a:pt x="327" y="57"/>
                </a:lnTo>
                <a:lnTo>
                  <a:pt x="327" y="57"/>
                </a:lnTo>
                <a:lnTo>
                  <a:pt x="328" y="57"/>
                </a:lnTo>
                <a:lnTo>
                  <a:pt x="328" y="57"/>
                </a:lnTo>
                <a:lnTo>
                  <a:pt x="329" y="57"/>
                </a:lnTo>
                <a:lnTo>
                  <a:pt x="329" y="56"/>
                </a:lnTo>
                <a:lnTo>
                  <a:pt x="330" y="56"/>
                </a:lnTo>
                <a:lnTo>
                  <a:pt x="330" y="56"/>
                </a:lnTo>
                <a:lnTo>
                  <a:pt x="330" y="56"/>
                </a:lnTo>
                <a:lnTo>
                  <a:pt x="330" y="57"/>
                </a:lnTo>
                <a:lnTo>
                  <a:pt x="331" y="57"/>
                </a:lnTo>
                <a:lnTo>
                  <a:pt x="331" y="57"/>
                </a:lnTo>
                <a:lnTo>
                  <a:pt x="330" y="57"/>
                </a:lnTo>
                <a:lnTo>
                  <a:pt x="330" y="57"/>
                </a:lnTo>
                <a:lnTo>
                  <a:pt x="330" y="57"/>
                </a:lnTo>
                <a:lnTo>
                  <a:pt x="330" y="58"/>
                </a:lnTo>
                <a:lnTo>
                  <a:pt x="330" y="58"/>
                </a:lnTo>
                <a:lnTo>
                  <a:pt x="331" y="58"/>
                </a:lnTo>
                <a:lnTo>
                  <a:pt x="331" y="58"/>
                </a:lnTo>
                <a:lnTo>
                  <a:pt x="331" y="58"/>
                </a:lnTo>
                <a:lnTo>
                  <a:pt x="332" y="58"/>
                </a:lnTo>
                <a:lnTo>
                  <a:pt x="332" y="57"/>
                </a:lnTo>
                <a:lnTo>
                  <a:pt x="332" y="57"/>
                </a:lnTo>
                <a:lnTo>
                  <a:pt x="332" y="57"/>
                </a:lnTo>
                <a:lnTo>
                  <a:pt x="333" y="57"/>
                </a:lnTo>
                <a:lnTo>
                  <a:pt x="333" y="57"/>
                </a:lnTo>
                <a:lnTo>
                  <a:pt x="334" y="57"/>
                </a:lnTo>
                <a:lnTo>
                  <a:pt x="334" y="57"/>
                </a:lnTo>
                <a:lnTo>
                  <a:pt x="334" y="57"/>
                </a:lnTo>
                <a:lnTo>
                  <a:pt x="335" y="57"/>
                </a:lnTo>
                <a:lnTo>
                  <a:pt x="335" y="57"/>
                </a:lnTo>
                <a:lnTo>
                  <a:pt x="335" y="57"/>
                </a:lnTo>
                <a:lnTo>
                  <a:pt x="335" y="56"/>
                </a:lnTo>
                <a:lnTo>
                  <a:pt x="335" y="56"/>
                </a:lnTo>
                <a:lnTo>
                  <a:pt x="336" y="55"/>
                </a:lnTo>
                <a:lnTo>
                  <a:pt x="336" y="55"/>
                </a:lnTo>
                <a:lnTo>
                  <a:pt x="336" y="54"/>
                </a:lnTo>
                <a:lnTo>
                  <a:pt x="336" y="54"/>
                </a:lnTo>
                <a:lnTo>
                  <a:pt x="336" y="54"/>
                </a:lnTo>
                <a:lnTo>
                  <a:pt x="336" y="53"/>
                </a:lnTo>
                <a:lnTo>
                  <a:pt x="337" y="53"/>
                </a:lnTo>
                <a:lnTo>
                  <a:pt x="337" y="53"/>
                </a:lnTo>
                <a:lnTo>
                  <a:pt x="338" y="53"/>
                </a:lnTo>
                <a:lnTo>
                  <a:pt x="338" y="53"/>
                </a:lnTo>
                <a:lnTo>
                  <a:pt x="338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2"/>
                </a:lnTo>
                <a:lnTo>
                  <a:pt x="339" y="52"/>
                </a:lnTo>
                <a:lnTo>
                  <a:pt x="339" y="51"/>
                </a:lnTo>
                <a:lnTo>
                  <a:pt x="339" y="51"/>
                </a:lnTo>
                <a:lnTo>
                  <a:pt x="339" y="50"/>
                </a:lnTo>
                <a:lnTo>
                  <a:pt x="339" y="50"/>
                </a:lnTo>
                <a:lnTo>
                  <a:pt x="339" y="49"/>
                </a:lnTo>
                <a:lnTo>
                  <a:pt x="340" y="49"/>
                </a:lnTo>
                <a:lnTo>
                  <a:pt x="340" y="49"/>
                </a:lnTo>
                <a:lnTo>
                  <a:pt x="341" y="49"/>
                </a:lnTo>
                <a:lnTo>
                  <a:pt x="341" y="49"/>
                </a:lnTo>
                <a:lnTo>
                  <a:pt x="342" y="49"/>
                </a:lnTo>
                <a:lnTo>
                  <a:pt x="342" y="49"/>
                </a:lnTo>
                <a:lnTo>
                  <a:pt x="343" y="49"/>
                </a:lnTo>
                <a:lnTo>
                  <a:pt x="343" y="49"/>
                </a:lnTo>
                <a:lnTo>
                  <a:pt x="343" y="49"/>
                </a:lnTo>
                <a:lnTo>
                  <a:pt x="344" y="48"/>
                </a:lnTo>
                <a:lnTo>
                  <a:pt x="344" y="48"/>
                </a:lnTo>
                <a:lnTo>
                  <a:pt x="345" y="47"/>
                </a:lnTo>
                <a:lnTo>
                  <a:pt x="345" y="47"/>
                </a:lnTo>
                <a:lnTo>
                  <a:pt x="345" y="46"/>
                </a:lnTo>
                <a:lnTo>
                  <a:pt x="346" y="46"/>
                </a:lnTo>
                <a:lnTo>
                  <a:pt x="346" y="46"/>
                </a:lnTo>
                <a:lnTo>
                  <a:pt x="346" y="46"/>
                </a:lnTo>
                <a:lnTo>
                  <a:pt x="347" y="45"/>
                </a:lnTo>
                <a:lnTo>
                  <a:pt x="347" y="45"/>
                </a:lnTo>
                <a:lnTo>
                  <a:pt x="348" y="45"/>
                </a:lnTo>
                <a:lnTo>
                  <a:pt x="348" y="45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3"/>
                </a:lnTo>
                <a:lnTo>
                  <a:pt x="350" y="43"/>
                </a:lnTo>
                <a:lnTo>
                  <a:pt x="350" y="43"/>
                </a:lnTo>
                <a:lnTo>
                  <a:pt x="350" y="42"/>
                </a:lnTo>
                <a:lnTo>
                  <a:pt x="351" y="41"/>
                </a:lnTo>
                <a:lnTo>
                  <a:pt x="351" y="41"/>
                </a:lnTo>
                <a:lnTo>
                  <a:pt x="351" y="41"/>
                </a:lnTo>
                <a:lnTo>
                  <a:pt x="351" y="40"/>
                </a:lnTo>
                <a:lnTo>
                  <a:pt x="351" y="40"/>
                </a:lnTo>
                <a:lnTo>
                  <a:pt x="351" y="40"/>
                </a:lnTo>
                <a:lnTo>
                  <a:pt x="351" y="39"/>
                </a:lnTo>
                <a:lnTo>
                  <a:pt x="351" y="38"/>
                </a:lnTo>
                <a:lnTo>
                  <a:pt x="351" y="38"/>
                </a:lnTo>
                <a:lnTo>
                  <a:pt x="351" y="37"/>
                </a:lnTo>
                <a:lnTo>
                  <a:pt x="351" y="37"/>
                </a:lnTo>
                <a:lnTo>
                  <a:pt x="351" y="36"/>
                </a:lnTo>
                <a:lnTo>
                  <a:pt x="351" y="36"/>
                </a:lnTo>
                <a:lnTo>
                  <a:pt x="350" y="35"/>
                </a:lnTo>
                <a:lnTo>
                  <a:pt x="350" y="34"/>
                </a:lnTo>
                <a:lnTo>
                  <a:pt x="350" y="33"/>
                </a:lnTo>
                <a:lnTo>
                  <a:pt x="350" y="33"/>
                </a:lnTo>
                <a:lnTo>
                  <a:pt x="350" y="32"/>
                </a:lnTo>
                <a:lnTo>
                  <a:pt x="349" y="32"/>
                </a:lnTo>
                <a:lnTo>
                  <a:pt x="349" y="32"/>
                </a:lnTo>
                <a:lnTo>
                  <a:pt x="349" y="31"/>
                </a:lnTo>
                <a:lnTo>
                  <a:pt x="349" y="31"/>
                </a:lnTo>
                <a:lnTo>
                  <a:pt x="349" y="30"/>
                </a:lnTo>
                <a:lnTo>
                  <a:pt x="349" y="29"/>
                </a:lnTo>
                <a:lnTo>
                  <a:pt x="350" y="29"/>
                </a:lnTo>
                <a:lnTo>
                  <a:pt x="350" y="28"/>
                </a:lnTo>
                <a:lnTo>
                  <a:pt x="350" y="28"/>
                </a:lnTo>
                <a:lnTo>
                  <a:pt x="350" y="28"/>
                </a:lnTo>
                <a:lnTo>
                  <a:pt x="350" y="27"/>
                </a:lnTo>
                <a:lnTo>
                  <a:pt x="350" y="27"/>
                </a:lnTo>
                <a:lnTo>
                  <a:pt x="350" y="26"/>
                </a:lnTo>
                <a:lnTo>
                  <a:pt x="349" y="26"/>
                </a:lnTo>
                <a:lnTo>
                  <a:pt x="349" y="25"/>
                </a:lnTo>
                <a:lnTo>
                  <a:pt x="349" y="25"/>
                </a:lnTo>
                <a:lnTo>
                  <a:pt x="349" y="24"/>
                </a:lnTo>
                <a:lnTo>
                  <a:pt x="349" y="24"/>
                </a:lnTo>
                <a:lnTo>
                  <a:pt x="349" y="24"/>
                </a:lnTo>
                <a:lnTo>
                  <a:pt x="349" y="23"/>
                </a:lnTo>
                <a:lnTo>
                  <a:pt x="349" y="22"/>
                </a:lnTo>
                <a:lnTo>
                  <a:pt x="349" y="22"/>
                </a:lnTo>
                <a:lnTo>
                  <a:pt x="350" y="22"/>
                </a:lnTo>
                <a:lnTo>
                  <a:pt x="350" y="21"/>
                </a:lnTo>
                <a:lnTo>
                  <a:pt x="350" y="21"/>
                </a:lnTo>
                <a:lnTo>
                  <a:pt x="350" y="20"/>
                </a:lnTo>
                <a:lnTo>
                  <a:pt x="350" y="20"/>
                </a:lnTo>
                <a:lnTo>
                  <a:pt x="351" y="20"/>
                </a:lnTo>
                <a:lnTo>
                  <a:pt x="351" y="19"/>
                </a:lnTo>
                <a:lnTo>
                  <a:pt x="352" y="19"/>
                </a:lnTo>
                <a:lnTo>
                  <a:pt x="352" y="19"/>
                </a:lnTo>
                <a:lnTo>
                  <a:pt x="353" y="19"/>
                </a:lnTo>
                <a:lnTo>
                  <a:pt x="353" y="18"/>
                </a:lnTo>
                <a:lnTo>
                  <a:pt x="353" y="18"/>
                </a:lnTo>
                <a:lnTo>
                  <a:pt x="353" y="17"/>
                </a:lnTo>
                <a:lnTo>
                  <a:pt x="354" y="17"/>
                </a:lnTo>
                <a:lnTo>
                  <a:pt x="354" y="16"/>
                </a:lnTo>
                <a:lnTo>
                  <a:pt x="354" y="16"/>
                </a:lnTo>
                <a:lnTo>
                  <a:pt x="354" y="16"/>
                </a:lnTo>
                <a:lnTo>
                  <a:pt x="354" y="15"/>
                </a:lnTo>
                <a:lnTo>
                  <a:pt x="354" y="15"/>
                </a:lnTo>
                <a:lnTo>
                  <a:pt x="354" y="15"/>
                </a:lnTo>
                <a:lnTo>
                  <a:pt x="355" y="14"/>
                </a:lnTo>
                <a:lnTo>
                  <a:pt x="355" y="14"/>
                </a:lnTo>
                <a:lnTo>
                  <a:pt x="355" y="13"/>
                </a:lnTo>
                <a:lnTo>
                  <a:pt x="355" y="13"/>
                </a:lnTo>
                <a:lnTo>
                  <a:pt x="355" y="12"/>
                </a:lnTo>
                <a:lnTo>
                  <a:pt x="355" y="12"/>
                </a:lnTo>
                <a:lnTo>
                  <a:pt x="355" y="11"/>
                </a:lnTo>
                <a:lnTo>
                  <a:pt x="356" y="11"/>
                </a:lnTo>
                <a:lnTo>
                  <a:pt x="356" y="11"/>
                </a:lnTo>
                <a:lnTo>
                  <a:pt x="356" y="11"/>
                </a:lnTo>
                <a:lnTo>
                  <a:pt x="356" y="10"/>
                </a:lnTo>
                <a:lnTo>
                  <a:pt x="357" y="10"/>
                </a:lnTo>
                <a:lnTo>
                  <a:pt x="357" y="9"/>
                </a:lnTo>
                <a:lnTo>
                  <a:pt x="357" y="8"/>
                </a:lnTo>
                <a:lnTo>
                  <a:pt x="357" y="8"/>
                </a:lnTo>
                <a:lnTo>
                  <a:pt x="357" y="7"/>
                </a:lnTo>
                <a:lnTo>
                  <a:pt x="358" y="7"/>
                </a:lnTo>
                <a:lnTo>
                  <a:pt x="358" y="6"/>
                </a:lnTo>
                <a:lnTo>
                  <a:pt x="359" y="6"/>
                </a:lnTo>
                <a:lnTo>
                  <a:pt x="359" y="6"/>
                </a:lnTo>
                <a:lnTo>
                  <a:pt x="359" y="6"/>
                </a:lnTo>
                <a:lnTo>
                  <a:pt x="359" y="6"/>
                </a:lnTo>
                <a:lnTo>
                  <a:pt x="359" y="6"/>
                </a:lnTo>
                <a:lnTo>
                  <a:pt x="360" y="6"/>
                </a:lnTo>
                <a:lnTo>
                  <a:pt x="360" y="6"/>
                </a:lnTo>
                <a:lnTo>
                  <a:pt x="360" y="6"/>
                </a:lnTo>
                <a:lnTo>
                  <a:pt x="360" y="6"/>
                </a:lnTo>
                <a:lnTo>
                  <a:pt x="361" y="6"/>
                </a:lnTo>
                <a:lnTo>
                  <a:pt x="361" y="7"/>
                </a:lnTo>
                <a:lnTo>
                  <a:pt x="361" y="7"/>
                </a:lnTo>
                <a:lnTo>
                  <a:pt x="361" y="7"/>
                </a:lnTo>
                <a:lnTo>
                  <a:pt x="362" y="7"/>
                </a:lnTo>
                <a:lnTo>
                  <a:pt x="362" y="8"/>
                </a:lnTo>
                <a:lnTo>
                  <a:pt x="362" y="8"/>
                </a:lnTo>
                <a:lnTo>
                  <a:pt x="363" y="8"/>
                </a:lnTo>
                <a:lnTo>
                  <a:pt x="363" y="8"/>
                </a:lnTo>
                <a:lnTo>
                  <a:pt x="363" y="8"/>
                </a:lnTo>
                <a:lnTo>
                  <a:pt x="363" y="8"/>
                </a:lnTo>
                <a:lnTo>
                  <a:pt x="364" y="8"/>
                </a:lnTo>
                <a:lnTo>
                  <a:pt x="364" y="8"/>
                </a:lnTo>
                <a:lnTo>
                  <a:pt x="364" y="8"/>
                </a:lnTo>
                <a:lnTo>
                  <a:pt x="364" y="8"/>
                </a:lnTo>
                <a:lnTo>
                  <a:pt x="365" y="8"/>
                </a:lnTo>
                <a:lnTo>
                  <a:pt x="365" y="7"/>
                </a:lnTo>
                <a:lnTo>
                  <a:pt x="366" y="7"/>
                </a:lnTo>
                <a:lnTo>
                  <a:pt x="366" y="7"/>
                </a:lnTo>
                <a:lnTo>
                  <a:pt x="366" y="7"/>
                </a:lnTo>
                <a:lnTo>
                  <a:pt x="367" y="7"/>
                </a:lnTo>
                <a:lnTo>
                  <a:pt x="367" y="7"/>
                </a:lnTo>
                <a:lnTo>
                  <a:pt x="367" y="7"/>
                </a:lnTo>
                <a:lnTo>
                  <a:pt x="368" y="7"/>
                </a:lnTo>
                <a:lnTo>
                  <a:pt x="368" y="6"/>
                </a:lnTo>
                <a:lnTo>
                  <a:pt x="369" y="6"/>
                </a:lnTo>
                <a:lnTo>
                  <a:pt x="369" y="6"/>
                </a:lnTo>
                <a:lnTo>
                  <a:pt x="369" y="6"/>
                </a:lnTo>
                <a:lnTo>
                  <a:pt x="370" y="6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1" y="5"/>
                </a:lnTo>
                <a:lnTo>
                  <a:pt x="371" y="4"/>
                </a:lnTo>
                <a:lnTo>
                  <a:pt x="371" y="4"/>
                </a:lnTo>
                <a:lnTo>
                  <a:pt x="371" y="3"/>
                </a:lnTo>
                <a:lnTo>
                  <a:pt x="371" y="3"/>
                </a:lnTo>
                <a:lnTo>
                  <a:pt x="372" y="3"/>
                </a:lnTo>
                <a:lnTo>
                  <a:pt x="372" y="3"/>
                </a:lnTo>
                <a:lnTo>
                  <a:pt x="372" y="3"/>
                </a:lnTo>
                <a:lnTo>
                  <a:pt x="372" y="2"/>
                </a:lnTo>
                <a:lnTo>
                  <a:pt x="373" y="2"/>
                </a:lnTo>
                <a:lnTo>
                  <a:pt x="373" y="1"/>
                </a:lnTo>
                <a:lnTo>
                  <a:pt x="374" y="1"/>
                </a:lnTo>
                <a:lnTo>
                  <a:pt x="374" y="1"/>
                </a:lnTo>
                <a:lnTo>
                  <a:pt x="374" y="0"/>
                </a:lnTo>
                <a:lnTo>
                  <a:pt x="375" y="0"/>
                </a:lnTo>
                <a:lnTo>
                  <a:pt x="375" y="0"/>
                </a:lnTo>
                <a:lnTo>
                  <a:pt x="375" y="0"/>
                </a:lnTo>
                <a:lnTo>
                  <a:pt x="375" y="0"/>
                </a:lnTo>
                <a:lnTo>
                  <a:pt x="375" y="0"/>
                </a:lnTo>
                <a:lnTo>
                  <a:pt x="376" y="0"/>
                </a:lnTo>
                <a:lnTo>
                  <a:pt x="376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150" name="Rectangle 5"/>
          <p:cNvSpPr>
            <a:spLocks noChangeArrowheads="1"/>
          </p:cNvSpPr>
          <p:nvPr/>
        </p:nvSpPr>
        <p:spPr bwMode="auto">
          <a:xfrm>
            <a:off x="3764049" y="5140610"/>
            <a:ext cx="22602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GUARNE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1" name="Rectangle 6"/>
          <p:cNvSpPr>
            <a:spLocks noChangeArrowheads="1"/>
          </p:cNvSpPr>
          <p:nvPr/>
        </p:nvSpPr>
        <p:spPr bwMode="auto">
          <a:xfrm>
            <a:off x="3715494" y="6052826"/>
            <a:ext cx="30806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ABEJORRAL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2" name="Rectangle 7"/>
          <p:cNvSpPr>
            <a:spLocks noChangeArrowheads="1"/>
          </p:cNvSpPr>
          <p:nvPr/>
        </p:nvSpPr>
        <p:spPr bwMode="auto">
          <a:xfrm>
            <a:off x="4182620" y="4927217"/>
            <a:ext cx="34825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CONCEPCIÓN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3" name="Rectangle 8"/>
          <p:cNvSpPr>
            <a:spLocks noChangeArrowheads="1"/>
          </p:cNvSpPr>
          <p:nvPr/>
        </p:nvSpPr>
        <p:spPr bwMode="auto">
          <a:xfrm>
            <a:off x="4170624" y="5208807"/>
            <a:ext cx="25449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EL PEÑOL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4" name="Rectangle 9"/>
          <p:cNvSpPr>
            <a:spLocks noChangeArrowheads="1"/>
          </p:cNvSpPr>
          <p:nvPr/>
        </p:nvSpPr>
        <p:spPr bwMode="auto">
          <a:xfrm>
            <a:off x="3980031" y="5277442"/>
            <a:ext cx="27458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MARINILLA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5" name="Rectangle 10"/>
          <p:cNvSpPr>
            <a:spLocks noChangeArrowheads="1"/>
          </p:cNvSpPr>
          <p:nvPr/>
        </p:nvSpPr>
        <p:spPr bwMode="auto">
          <a:xfrm>
            <a:off x="4420368" y="5150384"/>
            <a:ext cx="25114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GUATAPÉ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6" name="Rectangle 11"/>
          <p:cNvSpPr>
            <a:spLocks noChangeArrowheads="1"/>
          </p:cNvSpPr>
          <p:nvPr/>
        </p:nvSpPr>
        <p:spPr bwMode="auto">
          <a:xfrm>
            <a:off x="4494036" y="4976086"/>
            <a:ext cx="316439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ALEJANDRÍA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7" name="Rectangle 12"/>
          <p:cNvSpPr>
            <a:spLocks noChangeArrowheads="1"/>
          </p:cNvSpPr>
          <p:nvPr/>
        </p:nvSpPr>
        <p:spPr bwMode="auto">
          <a:xfrm>
            <a:off x="3862831" y="3140251"/>
            <a:ext cx="236073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VALDIVIA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8" name="Rectangle 13"/>
          <p:cNvSpPr>
            <a:spLocks noChangeArrowheads="1"/>
          </p:cNvSpPr>
          <p:nvPr/>
        </p:nvSpPr>
        <p:spPr bwMode="auto">
          <a:xfrm>
            <a:off x="3782466" y="2728125"/>
            <a:ext cx="212633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TARAZÁ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9" name="Rectangle 14"/>
          <p:cNvSpPr>
            <a:spLocks noChangeArrowheads="1"/>
          </p:cNvSpPr>
          <p:nvPr/>
        </p:nvSpPr>
        <p:spPr bwMode="auto">
          <a:xfrm>
            <a:off x="4589470" y="1978804"/>
            <a:ext cx="26788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CAUCASIA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0" name="Rectangle 15"/>
          <p:cNvSpPr>
            <a:spLocks noChangeArrowheads="1"/>
          </p:cNvSpPr>
          <p:nvPr/>
        </p:nvSpPr>
        <p:spPr bwMode="auto">
          <a:xfrm>
            <a:off x="4311539" y="6473097"/>
            <a:ext cx="20928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NARIÑO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1" name="Rectangle 16"/>
          <p:cNvSpPr>
            <a:spLocks noChangeArrowheads="1"/>
          </p:cNvSpPr>
          <p:nvPr/>
        </p:nvSpPr>
        <p:spPr bwMode="auto">
          <a:xfrm>
            <a:off x="4706669" y="5634185"/>
            <a:ext cx="23942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LUIS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2" name="Rectangle 17"/>
          <p:cNvSpPr>
            <a:spLocks noChangeArrowheads="1"/>
          </p:cNvSpPr>
          <p:nvPr/>
        </p:nvSpPr>
        <p:spPr bwMode="auto">
          <a:xfrm>
            <a:off x="5352942" y="4642149"/>
            <a:ext cx="195890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MACEO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3" name="Rectangle 18"/>
          <p:cNvSpPr>
            <a:spLocks noChangeArrowheads="1"/>
          </p:cNvSpPr>
          <p:nvPr/>
        </p:nvSpPr>
        <p:spPr bwMode="auto">
          <a:xfrm>
            <a:off x="5279274" y="5443596"/>
            <a:ext cx="36834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PUERTO NARE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4" name="Rectangle 19"/>
          <p:cNvSpPr>
            <a:spLocks noChangeArrowheads="1"/>
          </p:cNvSpPr>
          <p:nvPr/>
        </p:nvSpPr>
        <p:spPr bwMode="auto">
          <a:xfrm>
            <a:off x="4895864" y="2718351"/>
            <a:ext cx="286302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ZARAGOZA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5" name="Rectangle 20"/>
          <p:cNvSpPr>
            <a:spLocks noChangeArrowheads="1"/>
          </p:cNvSpPr>
          <p:nvPr/>
        </p:nvSpPr>
        <p:spPr bwMode="auto">
          <a:xfrm>
            <a:off x="942884" y="2127039"/>
            <a:ext cx="219330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CAREPA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6" name="Rectangle 21"/>
          <p:cNvSpPr>
            <a:spLocks noChangeArrowheads="1"/>
          </p:cNvSpPr>
          <p:nvPr/>
        </p:nvSpPr>
        <p:spPr bwMode="auto">
          <a:xfrm>
            <a:off x="2923559" y="6528482"/>
            <a:ext cx="195890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JARDÍN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7" name="Rectangle 22"/>
          <p:cNvSpPr>
            <a:spLocks noChangeArrowheads="1"/>
          </p:cNvSpPr>
          <p:nvPr/>
        </p:nvSpPr>
        <p:spPr bwMode="auto">
          <a:xfrm>
            <a:off x="2988856" y="5023325"/>
            <a:ext cx="22602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EBÉJICO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8" name="Rectangle 23"/>
          <p:cNvSpPr>
            <a:spLocks noChangeArrowheads="1"/>
          </p:cNvSpPr>
          <p:nvPr/>
        </p:nvSpPr>
        <p:spPr bwMode="auto">
          <a:xfrm>
            <a:off x="3246695" y="6567577"/>
            <a:ext cx="32481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CARAMANTA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9" name="Rectangle 24"/>
          <p:cNvSpPr>
            <a:spLocks noChangeArrowheads="1"/>
          </p:cNvSpPr>
          <p:nvPr/>
        </p:nvSpPr>
        <p:spPr bwMode="auto">
          <a:xfrm>
            <a:off x="3323712" y="5559253"/>
            <a:ext cx="212633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CALDAS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0" name="Rectangle 25"/>
          <p:cNvSpPr>
            <a:spLocks noChangeArrowheads="1"/>
          </p:cNvSpPr>
          <p:nvPr/>
        </p:nvSpPr>
        <p:spPr bwMode="auto">
          <a:xfrm>
            <a:off x="3313667" y="5454999"/>
            <a:ext cx="33820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LA ESTRELLA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1" name="Rectangle 26"/>
          <p:cNvSpPr>
            <a:spLocks noChangeArrowheads="1"/>
          </p:cNvSpPr>
          <p:nvPr/>
        </p:nvSpPr>
        <p:spPr bwMode="auto">
          <a:xfrm>
            <a:off x="3330409" y="5344230"/>
            <a:ext cx="18417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ITAGÜÍ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27"/>
          <p:cNvSpPr>
            <a:spLocks noChangeArrowheads="1"/>
          </p:cNvSpPr>
          <p:nvPr/>
        </p:nvSpPr>
        <p:spPr bwMode="auto">
          <a:xfrm>
            <a:off x="3319859" y="5403684"/>
            <a:ext cx="27793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SABANETA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3" name="Rectangle 28"/>
          <p:cNvSpPr>
            <a:spLocks noChangeArrowheads="1"/>
          </p:cNvSpPr>
          <p:nvPr/>
        </p:nvSpPr>
        <p:spPr bwMode="auto">
          <a:xfrm>
            <a:off x="3492815" y="5360520"/>
            <a:ext cx="27458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ENVIGADO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4" name="Rectangle 29"/>
          <p:cNvSpPr>
            <a:spLocks noChangeArrowheads="1"/>
          </p:cNvSpPr>
          <p:nvPr/>
        </p:nvSpPr>
        <p:spPr bwMode="auto">
          <a:xfrm>
            <a:off x="4398602" y="6049568"/>
            <a:ext cx="229376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SONSÓN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5" name="Rectangle 30"/>
          <p:cNvSpPr>
            <a:spLocks noChangeArrowheads="1"/>
          </p:cNvSpPr>
          <p:nvPr/>
        </p:nvSpPr>
        <p:spPr bwMode="auto">
          <a:xfrm>
            <a:off x="3645174" y="3826042"/>
            <a:ext cx="25449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YARUMAL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6" name="Rectangle 31"/>
          <p:cNvSpPr>
            <a:spLocks noChangeArrowheads="1"/>
          </p:cNvSpPr>
          <p:nvPr/>
        </p:nvSpPr>
        <p:spPr bwMode="auto">
          <a:xfrm>
            <a:off x="3946545" y="3698983"/>
            <a:ext cx="366667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CAMPAMENTO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7" name="Rectangle 32"/>
          <p:cNvSpPr>
            <a:spLocks noChangeArrowheads="1"/>
          </p:cNvSpPr>
          <p:nvPr/>
        </p:nvSpPr>
        <p:spPr bwMode="auto">
          <a:xfrm>
            <a:off x="4231173" y="4304956"/>
            <a:ext cx="363319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GOMEZ PLATA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8" name="Rectangle 33"/>
          <p:cNvSpPr>
            <a:spLocks noChangeArrowheads="1"/>
          </p:cNvSpPr>
          <p:nvPr/>
        </p:nvSpPr>
        <p:spPr bwMode="auto">
          <a:xfrm>
            <a:off x="4823869" y="4806674"/>
            <a:ext cx="30974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ROQUE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9" name="Rectangle 34"/>
          <p:cNvSpPr>
            <a:spLocks noChangeArrowheads="1"/>
          </p:cNvSpPr>
          <p:nvPr/>
        </p:nvSpPr>
        <p:spPr bwMode="auto">
          <a:xfrm>
            <a:off x="5458423" y="3286857"/>
            <a:ext cx="23774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SEGOVIA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0" name="Rectangle 35"/>
          <p:cNvSpPr>
            <a:spLocks noChangeArrowheads="1"/>
          </p:cNvSpPr>
          <p:nvPr/>
        </p:nvSpPr>
        <p:spPr bwMode="auto">
          <a:xfrm>
            <a:off x="1912293" y="4974456"/>
            <a:ext cx="195890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URRAO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1" name="Rectangle 36"/>
          <p:cNvSpPr>
            <a:spLocks noChangeArrowheads="1"/>
          </p:cNvSpPr>
          <p:nvPr/>
        </p:nvSpPr>
        <p:spPr bwMode="auto">
          <a:xfrm>
            <a:off x="1140448" y="2467492"/>
            <a:ext cx="323136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CHIGORODÓ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2" name="Rectangle 37"/>
          <p:cNvSpPr>
            <a:spLocks noChangeArrowheads="1"/>
          </p:cNvSpPr>
          <p:nvPr/>
        </p:nvSpPr>
        <p:spPr bwMode="auto">
          <a:xfrm>
            <a:off x="2493268" y="5984410"/>
            <a:ext cx="20761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CIUDAD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3" name="Rectangle 38"/>
          <p:cNvSpPr>
            <a:spLocks noChangeArrowheads="1"/>
          </p:cNvSpPr>
          <p:nvPr/>
        </p:nvSpPr>
        <p:spPr bwMode="auto">
          <a:xfrm>
            <a:off x="2483223" y="6031650"/>
            <a:ext cx="227702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BOLIVAR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4" name="Rectangle 39"/>
          <p:cNvSpPr>
            <a:spLocks noChangeArrowheads="1"/>
          </p:cNvSpPr>
          <p:nvPr/>
        </p:nvSpPr>
        <p:spPr bwMode="auto">
          <a:xfrm>
            <a:off x="1766630" y="975367"/>
            <a:ext cx="304719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PEDRO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5" name="Rectangle 40"/>
          <p:cNvSpPr>
            <a:spLocks noChangeArrowheads="1"/>
          </p:cNvSpPr>
          <p:nvPr/>
        </p:nvSpPr>
        <p:spPr bwMode="auto">
          <a:xfrm>
            <a:off x="1815071" y="1028701"/>
            <a:ext cx="335765" cy="615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DE URABÁ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6" name="Rectangle 41"/>
          <p:cNvSpPr>
            <a:spLocks noChangeArrowheads="1"/>
          </p:cNvSpPr>
          <p:nvPr/>
        </p:nvSpPr>
        <p:spPr bwMode="auto">
          <a:xfrm>
            <a:off x="3124473" y="6313459"/>
            <a:ext cx="23272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TÁMESIS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7" name="Rectangle 42"/>
          <p:cNvSpPr>
            <a:spLocks noChangeArrowheads="1"/>
          </p:cNvSpPr>
          <p:nvPr/>
        </p:nvSpPr>
        <p:spPr bwMode="auto">
          <a:xfrm>
            <a:off x="3430866" y="6134274"/>
            <a:ext cx="80366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LA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8" name="Rectangle 43"/>
          <p:cNvSpPr>
            <a:spLocks noChangeArrowheads="1"/>
          </p:cNvSpPr>
          <p:nvPr/>
        </p:nvSpPr>
        <p:spPr bwMode="auto">
          <a:xfrm>
            <a:off x="3367244" y="6178256"/>
            <a:ext cx="23272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PINTADA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9" name="Rectangle 44"/>
          <p:cNvSpPr>
            <a:spLocks noChangeArrowheads="1"/>
          </p:cNvSpPr>
          <p:nvPr/>
        </p:nvSpPr>
        <p:spPr bwMode="auto">
          <a:xfrm>
            <a:off x="3221582" y="6383505"/>
            <a:ext cx="32481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VALPARAÍSO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" name="Rectangle 45"/>
          <p:cNvSpPr>
            <a:spLocks noChangeArrowheads="1"/>
          </p:cNvSpPr>
          <p:nvPr/>
        </p:nvSpPr>
        <p:spPr bwMode="auto">
          <a:xfrm>
            <a:off x="3335433" y="4985860"/>
            <a:ext cx="175799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BELLO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" name="Rectangle 46"/>
          <p:cNvSpPr>
            <a:spLocks noChangeArrowheads="1"/>
          </p:cNvSpPr>
          <p:nvPr/>
        </p:nvSpPr>
        <p:spPr bwMode="auto">
          <a:xfrm>
            <a:off x="3943197" y="5821514"/>
            <a:ext cx="24946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LA UNIÓN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2" name="Rectangle 47"/>
          <p:cNvSpPr>
            <a:spLocks noChangeArrowheads="1"/>
          </p:cNvSpPr>
          <p:nvPr/>
        </p:nvSpPr>
        <p:spPr bwMode="auto">
          <a:xfrm>
            <a:off x="2781245" y="3643599"/>
            <a:ext cx="189193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PEQUE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48"/>
          <p:cNvSpPr>
            <a:spLocks noChangeArrowheads="1"/>
          </p:cNvSpPr>
          <p:nvPr/>
        </p:nvSpPr>
        <p:spPr bwMode="auto">
          <a:xfrm>
            <a:off x="3440912" y="3506766"/>
            <a:ext cx="23942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BRICEÑO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4" name="Rectangle 49"/>
          <p:cNvSpPr>
            <a:spLocks noChangeArrowheads="1"/>
          </p:cNvSpPr>
          <p:nvPr/>
        </p:nvSpPr>
        <p:spPr bwMode="auto">
          <a:xfrm>
            <a:off x="4468921" y="6249931"/>
            <a:ext cx="22770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ARGELIA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50"/>
          <p:cNvSpPr>
            <a:spLocks noChangeArrowheads="1"/>
          </p:cNvSpPr>
          <p:nvPr/>
        </p:nvSpPr>
        <p:spPr bwMode="auto">
          <a:xfrm>
            <a:off x="4704996" y="5080339"/>
            <a:ext cx="319787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RAFAEL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6" name="Rectangle 51"/>
          <p:cNvSpPr>
            <a:spLocks noChangeArrowheads="1"/>
          </p:cNvSpPr>
          <p:nvPr/>
        </p:nvSpPr>
        <p:spPr bwMode="auto">
          <a:xfrm>
            <a:off x="5324480" y="5024955"/>
            <a:ext cx="266210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CARACOLÍ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7" name="Rectangle 52"/>
          <p:cNvSpPr>
            <a:spLocks noChangeArrowheads="1"/>
          </p:cNvSpPr>
          <p:nvPr/>
        </p:nvSpPr>
        <p:spPr bwMode="auto">
          <a:xfrm>
            <a:off x="5674405" y="4816448"/>
            <a:ext cx="420244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PUERTO BERRIO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" name="Rectangle 53"/>
          <p:cNvSpPr>
            <a:spLocks noChangeArrowheads="1"/>
          </p:cNvSpPr>
          <p:nvPr/>
        </p:nvSpPr>
        <p:spPr bwMode="auto">
          <a:xfrm>
            <a:off x="944558" y="4814819"/>
            <a:ext cx="46210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VIGÍA DEL FUERTE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54"/>
          <p:cNvSpPr>
            <a:spLocks noChangeArrowheads="1"/>
          </p:cNvSpPr>
          <p:nvPr/>
        </p:nvSpPr>
        <p:spPr bwMode="auto">
          <a:xfrm>
            <a:off x="1743190" y="3705499"/>
            <a:ext cx="22770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DABEIBA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55"/>
          <p:cNvSpPr>
            <a:spLocks noChangeArrowheads="1"/>
          </p:cNvSpPr>
          <p:nvPr/>
        </p:nvSpPr>
        <p:spPr bwMode="auto">
          <a:xfrm>
            <a:off x="2568612" y="5316537"/>
            <a:ext cx="222679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BETULIA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1" name="Rectangle 56"/>
          <p:cNvSpPr>
            <a:spLocks noChangeArrowheads="1"/>
          </p:cNvSpPr>
          <p:nvPr/>
        </p:nvSpPr>
        <p:spPr bwMode="auto">
          <a:xfrm>
            <a:off x="3549741" y="5559253"/>
            <a:ext cx="276256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EL RETIRO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57"/>
          <p:cNvSpPr>
            <a:spLocks noChangeArrowheads="1"/>
          </p:cNvSpPr>
          <p:nvPr/>
        </p:nvSpPr>
        <p:spPr bwMode="auto">
          <a:xfrm>
            <a:off x="3800883" y="5648845"/>
            <a:ext cx="21430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LA CEJA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3" name="Rectangle 58"/>
          <p:cNvSpPr>
            <a:spLocks noChangeArrowheads="1"/>
          </p:cNvSpPr>
          <p:nvPr/>
        </p:nvSpPr>
        <p:spPr bwMode="auto">
          <a:xfrm>
            <a:off x="2675766" y="4130657"/>
            <a:ext cx="247794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BURITICÁ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4" name="Rectangle 59"/>
          <p:cNvSpPr>
            <a:spLocks noChangeArrowheads="1"/>
          </p:cNvSpPr>
          <p:nvPr/>
        </p:nvSpPr>
        <p:spPr bwMode="auto">
          <a:xfrm>
            <a:off x="2846542" y="3878169"/>
            <a:ext cx="376713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SABANALARGA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5" name="Rectangle 60"/>
          <p:cNvSpPr>
            <a:spLocks noChangeArrowheads="1"/>
          </p:cNvSpPr>
          <p:nvPr/>
        </p:nvSpPr>
        <p:spPr bwMode="auto">
          <a:xfrm>
            <a:off x="2662371" y="4609570"/>
            <a:ext cx="324811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SANTAFÉ DE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6" name="Rectangle 61"/>
          <p:cNvSpPr>
            <a:spLocks noChangeArrowheads="1"/>
          </p:cNvSpPr>
          <p:nvPr/>
        </p:nvSpPr>
        <p:spPr bwMode="auto">
          <a:xfrm>
            <a:off x="2677439" y="4653552"/>
            <a:ext cx="286302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ANTIOQUIA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7" name="Rectangle 62"/>
          <p:cNvSpPr>
            <a:spLocks noChangeArrowheads="1"/>
          </p:cNvSpPr>
          <p:nvPr/>
        </p:nvSpPr>
        <p:spPr bwMode="auto">
          <a:xfrm>
            <a:off x="3069221" y="4640521"/>
            <a:ext cx="28630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SOPETRÁN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8" name="Rectangle 63"/>
          <p:cNvSpPr>
            <a:spLocks noChangeArrowheads="1"/>
          </p:cNvSpPr>
          <p:nvPr/>
        </p:nvSpPr>
        <p:spPr bwMode="auto">
          <a:xfrm>
            <a:off x="3032387" y="4785497"/>
            <a:ext cx="388433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JERÓNIMO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9" name="Rectangle 64"/>
          <p:cNvSpPr>
            <a:spLocks noChangeArrowheads="1"/>
          </p:cNvSpPr>
          <p:nvPr/>
        </p:nvSpPr>
        <p:spPr bwMode="auto">
          <a:xfrm>
            <a:off x="3000576" y="4458077"/>
            <a:ext cx="18082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OLAYA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0" name="Rectangle 65"/>
          <p:cNvSpPr>
            <a:spLocks noChangeArrowheads="1"/>
          </p:cNvSpPr>
          <p:nvPr/>
        </p:nvSpPr>
        <p:spPr bwMode="auto">
          <a:xfrm>
            <a:off x="3203164" y="3852105"/>
            <a:ext cx="33318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ANDRÉS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1" name="Rectangle 66"/>
          <p:cNvSpPr>
            <a:spLocks noChangeArrowheads="1"/>
          </p:cNvSpPr>
          <p:nvPr/>
        </p:nvSpPr>
        <p:spPr bwMode="auto">
          <a:xfrm>
            <a:off x="3224074" y="3900487"/>
            <a:ext cx="298363" cy="61555"/>
          </a:xfrm>
          <a:prstGeom prst="rect">
            <a:avLst/>
          </a:prstGeom>
          <a:solidFill>
            <a:srgbClr val="90843C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DE CUERQUIA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2" name="Rectangle 67"/>
          <p:cNvSpPr>
            <a:spLocks noChangeArrowheads="1"/>
          </p:cNvSpPr>
          <p:nvPr/>
        </p:nvSpPr>
        <p:spPr bwMode="auto">
          <a:xfrm>
            <a:off x="3193118" y="3182603"/>
            <a:ext cx="241097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ITUANGO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3" name="Rectangle 68"/>
          <p:cNvSpPr>
            <a:spLocks noChangeArrowheads="1"/>
          </p:cNvSpPr>
          <p:nvPr/>
        </p:nvSpPr>
        <p:spPr bwMode="auto">
          <a:xfrm>
            <a:off x="4003471" y="4195815"/>
            <a:ext cx="266210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CAROLINA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4" name="Rectangle 69"/>
          <p:cNvSpPr>
            <a:spLocks noChangeArrowheads="1"/>
          </p:cNvSpPr>
          <p:nvPr/>
        </p:nvSpPr>
        <p:spPr bwMode="auto">
          <a:xfrm>
            <a:off x="4137413" y="3957987"/>
            <a:ext cx="318114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GUADALUPE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5" name="Rectangle 70"/>
          <p:cNvSpPr>
            <a:spLocks noChangeArrowheads="1"/>
          </p:cNvSpPr>
          <p:nvPr/>
        </p:nvSpPr>
        <p:spPr bwMode="auto">
          <a:xfrm>
            <a:off x="3661917" y="4409209"/>
            <a:ext cx="562559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SANTA ROSA DE OSOS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6" name="Rectangle 71"/>
          <p:cNvSpPr>
            <a:spLocks noChangeArrowheads="1"/>
          </p:cNvSpPr>
          <p:nvPr/>
        </p:nvSpPr>
        <p:spPr bwMode="auto">
          <a:xfrm>
            <a:off x="3216558" y="4036177"/>
            <a:ext cx="33820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JOSÉ DE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7" name="Rectangle 72"/>
          <p:cNvSpPr>
            <a:spLocks noChangeArrowheads="1"/>
          </p:cNvSpPr>
          <p:nvPr/>
        </p:nvSpPr>
        <p:spPr bwMode="auto">
          <a:xfrm>
            <a:off x="3213210" y="4080159"/>
            <a:ext cx="346576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 LA MONTAÑA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8" name="Rectangle 73"/>
          <p:cNvSpPr>
            <a:spLocks noChangeArrowheads="1"/>
          </p:cNvSpPr>
          <p:nvPr/>
        </p:nvSpPr>
        <p:spPr bwMode="auto">
          <a:xfrm>
            <a:off x="3276832" y="4274005"/>
            <a:ext cx="231051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BELMIRA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74"/>
          <p:cNvSpPr>
            <a:spLocks noChangeArrowheads="1"/>
          </p:cNvSpPr>
          <p:nvPr/>
        </p:nvSpPr>
        <p:spPr bwMode="auto">
          <a:xfrm>
            <a:off x="3414124" y="4505317"/>
            <a:ext cx="339879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ENTRERRÍOS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0" name="Rectangle 75"/>
          <p:cNvSpPr>
            <a:spLocks noChangeArrowheads="1"/>
          </p:cNvSpPr>
          <p:nvPr/>
        </p:nvSpPr>
        <p:spPr bwMode="auto">
          <a:xfrm>
            <a:off x="3774095" y="4668212"/>
            <a:ext cx="306393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DONMATÍAS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1" name="Rectangle 76"/>
          <p:cNvSpPr>
            <a:spLocks noChangeArrowheads="1"/>
          </p:cNvSpPr>
          <p:nvPr/>
        </p:nvSpPr>
        <p:spPr bwMode="auto">
          <a:xfrm>
            <a:off x="3471049" y="4736629"/>
            <a:ext cx="304719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PEDRO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77"/>
          <p:cNvSpPr>
            <a:spLocks noChangeArrowheads="1"/>
          </p:cNvSpPr>
          <p:nvPr/>
        </p:nvSpPr>
        <p:spPr bwMode="auto">
          <a:xfrm>
            <a:off x="4430413" y="3365047"/>
            <a:ext cx="174125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ANORÍ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3" name="Rectangle 78"/>
          <p:cNvSpPr>
            <a:spLocks noChangeArrowheads="1"/>
          </p:cNvSpPr>
          <p:nvPr/>
        </p:nvSpPr>
        <p:spPr bwMode="auto">
          <a:xfrm>
            <a:off x="922791" y="4080159"/>
            <a:ext cx="252816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MURINDÓ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4" name="Rectangle 79"/>
          <p:cNvSpPr>
            <a:spLocks noChangeArrowheads="1"/>
          </p:cNvSpPr>
          <p:nvPr/>
        </p:nvSpPr>
        <p:spPr bwMode="auto">
          <a:xfrm>
            <a:off x="3425844" y="5919252"/>
            <a:ext cx="182496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SANTA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5" name="Rectangle 80"/>
          <p:cNvSpPr>
            <a:spLocks noChangeArrowheads="1"/>
          </p:cNvSpPr>
          <p:nvPr/>
        </p:nvSpPr>
        <p:spPr bwMode="auto">
          <a:xfrm>
            <a:off x="3395707" y="5963234"/>
            <a:ext cx="25114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BÁRBARA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6" name="Rectangle 81"/>
          <p:cNvSpPr>
            <a:spLocks noChangeArrowheads="1"/>
          </p:cNvSpPr>
          <p:nvPr/>
        </p:nvSpPr>
        <p:spPr bwMode="auto">
          <a:xfrm>
            <a:off x="3395707" y="5816628"/>
            <a:ext cx="349924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MONTEBELLO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7" name="Rectangle 82"/>
          <p:cNvSpPr>
            <a:spLocks noChangeArrowheads="1"/>
          </p:cNvSpPr>
          <p:nvPr/>
        </p:nvSpPr>
        <p:spPr bwMode="auto">
          <a:xfrm>
            <a:off x="3963288" y="5081968"/>
            <a:ext cx="341554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VICENTE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8" name="Rectangle 83"/>
          <p:cNvSpPr>
            <a:spLocks noChangeArrowheads="1"/>
          </p:cNvSpPr>
          <p:nvPr/>
        </p:nvSpPr>
        <p:spPr bwMode="auto">
          <a:xfrm>
            <a:off x="2973788" y="4267489"/>
            <a:ext cx="244445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LIBORINA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9" name="Rectangle 84"/>
          <p:cNvSpPr>
            <a:spLocks noChangeArrowheads="1"/>
          </p:cNvSpPr>
          <p:nvPr/>
        </p:nvSpPr>
        <p:spPr bwMode="auto">
          <a:xfrm>
            <a:off x="4226151" y="2420251"/>
            <a:ext cx="252816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CÁCERES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0" name="Rectangle 85"/>
          <p:cNvSpPr>
            <a:spLocks noChangeArrowheads="1"/>
          </p:cNvSpPr>
          <p:nvPr/>
        </p:nvSpPr>
        <p:spPr bwMode="auto">
          <a:xfrm>
            <a:off x="5262531" y="5808483"/>
            <a:ext cx="452056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PUERTO TRIUNFO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1" name="Rectangle 86"/>
          <p:cNvSpPr>
            <a:spLocks noChangeArrowheads="1"/>
          </p:cNvSpPr>
          <p:nvPr/>
        </p:nvSpPr>
        <p:spPr bwMode="auto">
          <a:xfrm>
            <a:off x="5307737" y="4285408"/>
            <a:ext cx="125571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YALÍ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2" name="Rectangle 87"/>
          <p:cNvSpPr>
            <a:spLocks noChangeArrowheads="1"/>
          </p:cNvSpPr>
          <p:nvPr/>
        </p:nvSpPr>
        <p:spPr bwMode="auto">
          <a:xfrm>
            <a:off x="4651419" y="4422240"/>
            <a:ext cx="26286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YOLOMBÓ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3" name="Rectangle 88"/>
          <p:cNvSpPr>
            <a:spLocks noChangeArrowheads="1"/>
          </p:cNvSpPr>
          <p:nvPr/>
        </p:nvSpPr>
        <p:spPr bwMode="auto">
          <a:xfrm>
            <a:off x="1276066" y="1496633"/>
            <a:ext cx="19086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TURBO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4" name="Rectangle 89"/>
          <p:cNvSpPr>
            <a:spLocks noChangeArrowheads="1"/>
          </p:cNvSpPr>
          <p:nvPr/>
        </p:nvSpPr>
        <p:spPr bwMode="auto">
          <a:xfrm>
            <a:off x="1130403" y="2053737"/>
            <a:ext cx="28630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APARTADÓ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5" name="Rectangle 90"/>
          <p:cNvSpPr>
            <a:spLocks noChangeArrowheads="1"/>
          </p:cNvSpPr>
          <p:nvPr/>
        </p:nvSpPr>
        <p:spPr bwMode="auto">
          <a:xfrm>
            <a:off x="1311225" y="359621"/>
            <a:ext cx="259513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JUAN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6" name="Rectangle 91"/>
          <p:cNvSpPr>
            <a:spLocks noChangeArrowheads="1"/>
          </p:cNvSpPr>
          <p:nvPr/>
        </p:nvSpPr>
        <p:spPr bwMode="auto">
          <a:xfrm>
            <a:off x="1378196" y="325412"/>
            <a:ext cx="26788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DE URABÁ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7" name="Rectangle 92"/>
          <p:cNvSpPr>
            <a:spLocks noChangeArrowheads="1"/>
          </p:cNvSpPr>
          <p:nvPr/>
        </p:nvSpPr>
        <p:spPr bwMode="auto">
          <a:xfrm>
            <a:off x="2498292" y="5683053"/>
            <a:ext cx="21598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SALGAR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8" name="Rectangle 93"/>
          <p:cNvSpPr>
            <a:spLocks noChangeArrowheads="1"/>
          </p:cNvSpPr>
          <p:nvPr/>
        </p:nvSpPr>
        <p:spPr bwMode="auto">
          <a:xfrm>
            <a:off x="2283984" y="4443416"/>
            <a:ext cx="25114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ABRIAQUÍ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9" name="Rectangle 94"/>
          <p:cNvSpPr>
            <a:spLocks noChangeArrowheads="1"/>
          </p:cNvSpPr>
          <p:nvPr/>
        </p:nvSpPr>
        <p:spPr bwMode="auto">
          <a:xfrm>
            <a:off x="2975462" y="6212464"/>
            <a:ext cx="19756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JERICÓ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0" name="Rectangle 95"/>
          <p:cNvSpPr>
            <a:spLocks noChangeArrowheads="1"/>
          </p:cNvSpPr>
          <p:nvPr/>
        </p:nvSpPr>
        <p:spPr bwMode="auto">
          <a:xfrm>
            <a:off x="2655674" y="6100066"/>
            <a:ext cx="246119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HISPANIA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1" name="Rectangle 96"/>
          <p:cNvSpPr>
            <a:spLocks noChangeArrowheads="1"/>
          </p:cNvSpPr>
          <p:nvPr/>
        </p:nvSpPr>
        <p:spPr bwMode="auto">
          <a:xfrm>
            <a:off x="2871656" y="6122872"/>
            <a:ext cx="37169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PUEBLORRICO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2" name="Rectangle 97"/>
          <p:cNvSpPr>
            <a:spLocks noChangeArrowheads="1"/>
          </p:cNvSpPr>
          <p:nvPr/>
        </p:nvSpPr>
        <p:spPr bwMode="auto">
          <a:xfrm>
            <a:off x="5620828" y="3697354"/>
            <a:ext cx="27793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REMEDIOS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3" name="Rectangle 98"/>
          <p:cNvSpPr>
            <a:spLocks noChangeArrowheads="1"/>
          </p:cNvSpPr>
          <p:nvPr/>
        </p:nvSpPr>
        <p:spPr bwMode="auto">
          <a:xfrm>
            <a:off x="2880028" y="5920881"/>
            <a:ext cx="189193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TARSO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4" name="Rectangle 99"/>
          <p:cNvSpPr>
            <a:spLocks noChangeArrowheads="1"/>
          </p:cNvSpPr>
          <p:nvPr/>
        </p:nvSpPr>
        <p:spPr bwMode="auto">
          <a:xfrm>
            <a:off x="3343804" y="5171561"/>
            <a:ext cx="26286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MEDELLÍN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5" name="Rectangle 100"/>
          <p:cNvSpPr>
            <a:spLocks noChangeArrowheads="1"/>
          </p:cNvSpPr>
          <p:nvPr/>
        </p:nvSpPr>
        <p:spPr bwMode="auto">
          <a:xfrm>
            <a:off x="4005146" y="4785497"/>
            <a:ext cx="252816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BARBOSA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6" name="Rectangle 101"/>
          <p:cNvSpPr>
            <a:spLocks noChangeArrowheads="1"/>
          </p:cNvSpPr>
          <p:nvPr/>
        </p:nvSpPr>
        <p:spPr bwMode="auto">
          <a:xfrm>
            <a:off x="3710472" y="4896266"/>
            <a:ext cx="306393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GIRARDOTA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7" name="Rectangle 102"/>
          <p:cNvSpPr>
            <a:spLocks noChangeArrowheads="1"/>
          </p:cNvSpPr>
          <p:nvPr/>
        </p:nvSpPr>
        <p:spPr bwMode="auto">
          <a:xfrm>
            <a:off x="3481095" y="5003778"/>
            <a:ext cx="35662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COPACABANA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8" name="Rectangle 103"/>
          <p:cNvSpPr>
            <a:spLocks noChangeArrowheads="1"/>
          </p:cNvSpPr>
          <p:nvPr/>
        </p:nvSpPr>
        <p:spPr bwMode="auto">
          <a:xfrm>
            <a:off x="4353396" y="5658618"/>
            <a:ext cx="26788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COCORNÁ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9" name="Rectangle 104"/>
          <p:cNvSpPr>
            <a:spLocks noChangeArrowheads="1"/>
          </p:cNvSpPr>
          <p:nvPr/>
        </p:nvSpPr>
        <p:spPr bwMode="auto">
          <a:xfrm>
            <a:off x="4381859" y="4739887"/>
            <a:ext cx="189193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SANTO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0" name="Rectangle 105"/>
          <p:cNvSpPr>
            <a:spLocks noChangeArrowheads="1"/>
          </p:cNvSpPr>
          <p:nvPr/>
        </p:nvSpPr>
        <p:spPr bwMode="auto">
          <a:xfrm>
            <a:off x="4353396" y="4783869"/>
            <a:ext cx="25449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DOMINGO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1" name="Rectangle 106"/>
          <p:cNvSpPr>
            <a:spLocks noChangeArrowheads="1"/>
          </p:cNvSpPr>
          <p:nvPr/>
        </p:nvSpPr>
        <p:spPr bwMode="auto">
          <a:xfrm>
            <a:off x="4532544" y="4622602"/>
            <a:ext cx="271234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CISNEROS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2" name="Rectangle 107"/>
          <p:cNvSpPr>
            <a:spLocks noChangeArrowheads="1"/>
          </p:cNvSpPr>
          <p:nvPr/>
        </p:nvSpPr>
        <p:spPr bwMode="auto">
          <a:xfrm>
            <a:off x="3142890" y="3658259"/>
            <a:ext cx="219330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TOLEDO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3" name="Rectangle 108"/>
          <p:cNvSpPr>
            <a:spLocks noChangeArrowheads="1"/>
          </p:cNvSpPr>
          <p:nvPr/>
        </p:nvSpPr>
        <p:spPr bwMode="auto">
          <a:xfrm>
            <a:off x="3825997" y="4028033"/>
            <a:ext cx="32648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ANGOSTURA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4" name="Rectangle 109"/>
          <p:cNvSpPr>
            <a:spLocks noChangeArrowheads="1"/>
          </p:cNvSpPr>
          <p:nvPr/>
        </p:nvSpPr>
        <p:spPr bwMode="auto">
          <a:xfrm>
            <a:off x="4733458" y="5920881"/>
            <a:ext cx="416896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FRANCISCO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5" name="Rectangle 110"/>
          <p:cNvSpPr>
            <a:spLocks noChangeArrowheads="1"/>
          </p:cNvSpPr>
          <p:nvPr/>
        </p:nvSpPr>
        <p:spPr bwMode="auto">
          <a:xfrm>
            <a:off x="4405299" y="5417533"/>
            <a:ext cx="259513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GRANADA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6" name="Rectangle 111"/>
          <p:cNvSpPr>
            <a:spLocks noChangeArrowheads="1"/>
          </p:cNvSpPr>
          <p:nvPr/>
        </p:nvSpPr>
        <p:spPr bwMode="auto">
          <a:xfrm>
            <a:off x="4828893" y="5321425"/>
            <a:ext cx="33150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SAN CARLOS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7" name="Rectangle 112"/>
          <p:cNvSpPr>
            <a:spLocks noChangeArrowheads="1"/>
          </p:cNvSpPr>
          <p:nvPr/>
        </p:nvSpPr>
        <p:spPr bwMode="auto">
          <a:xfrm>
            <a:off x="5168771" y="1651384"/>
            <a:ext cx="17245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NECHÍ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8" name="Rectangle 113"/>
          <p:cNvSpPr>
            <a:spLocks noChangeArrowheads="1"/>
          </p:cNvSpPr>
          <p:nvPr/>
        </p:nvSpPr>
        <p:spPr bwMode="auto">
          <a:xfrm>
            <a:off x="6359187" y="4032919"/>
            <a:ext cx="195890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YONDÓ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9" name="Rectangle 114"/>
          <p:cNvSpPr>
            <a:spLocks noChangeArrowheads="1"/>
          </p:cNvSpPr>
          <p:nvPr/>
        </p:nvSpPr>
        <p:spPr bwMode="auto">
          <a:xfrm>
            <a:off x="1773327" y="4344050"/>
            <a:ext cx="274582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FRONTINO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0" name="Rectangle 115"/>
          <p:cNvSpPr>
            <a:spLocks noChangeArrowheads="1"/>
          </p:cNvSpPr>
          <p:nvPr/>
        </p:nvSpPr>
        <p:spPr bwMode="auto">
          <a:xfrm>
            <a:off x="1466934" y="3083238"/>
            <a:ext cx="22100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MUTATÁ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1" name="Rectangle 116"/>
          <p:cNvSpPr>
            <a:spLocks noChangeArrowheads="1"/>
          </p:cNvSpPr>
          <p:nvPr/>
        </p:nvSpPr>
        <p:spPr bwMode="auto">
          <a:xfrm>
            <a:off x="1043340" y="786408"/>
            <a:ext cx="23774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NECOCLÍ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2" name="Rectangle 117"/>
          <p:cNvSpPr>
            <a:spLocks noChangeArrowheads="1"/>
          </p:cNvSpPr>
          <p:nvPr/>
        </p:nvSpPr>
        <p:spPr bwMode="auto">
          <a:xfrm>
            <a:off x="1008180" y="830389"/>
            <a:ext cx="319787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Harold García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3" name="Rectangle 118"/>
          <p:cNvSpPr>
            <a:spLocks noChangeArrowheads="1"/>
          </p:cNvSpPr>
          <p:nvPr/>
        </p:nvSpPr>
        <p:spPr bwMode="auto">
          <a:xfrm>
            <a:off x="1557345" y="628398"/>
            <a:ext cx="30974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ARBOLETES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4" name="Rectangle 119"/>
          <p:cNvSpPr>
            <a:spLocks noChangeArrowheads="1"/>
          </p:cNvSpPr>
          <p:nvPr/>
        </p:nvSpPr>
        <p:spPr bwMode="auto">
          <a:xfrm>
            <a:off x="2965416" y="5731922"/>
            <a:ext cx="23105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VENECIA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5" name="Rectangle 120"/>
          <p:cNvSpPr>
            <a:spLocks noChangeArrowheads="1"/>
          </p:cNvSpPr>
          <p:nvPr/>
        </p:nvSpPr>
        <p:spPr bwMode="auto">
          <a:xfrm>
            <a:off x="2134972" y="3917264"/>
            <a:ext cx="241097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URAMITA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6" name="Rectangle 121"/>
          <p:cNvSpPr>
            <a:spLocks noChangeArrowheads="1"/>
          </p:cNvSpPr>
          <p:nvPr/>
        </p:nvSpPr>
        <p:spPr bwMode="auto">
          <a:xfrm>
            <a:off x="2983834" y="5212284"/>
            <a:ext cx="27960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HELICONIA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7" name="Rectangle 122"/>
          <p:cNvSpPr>
            <a:spLocks noChangeArrowheads="1"/>
          </p:cNvSpPr>
          <p:nvPr/>
        </p:nvSpPr>
        <p:spPr bwMode="auto">
          <a:xfrm>
            <a:off x="2992204" y="5316537"/>
            <a:ext cx="23942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ARMENIA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8" name="Rectangle 123"/>
          <p:cNvSpPr>
            <a:spLocks noChangeArrowheads="1"/>
          </p:cNvSpPr>
          <p:nvPr/>
        </p:nvSpPr>
        <p:spPr bwMode="auto">
          <a:xfrm>
            <a:off x="3764049" y="5367036"/>
            <a:ext cx="282953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RIONEGRO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124"/>
          <p:cNvSpPr>
            <a:spLocks noChangeArrowheads="1"/>
          </p:cNvSpPr>
          <p:nvPr/>
        </p:nvSpPr>
        <p:spPr bwMode="auto">
          <a:xfrm>
            <a:off x="4040305" y="5448484"/>
            <a:ext cx="373364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EL SANTUARIO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125"/>
          <p:cNvSpPr>
            <a:spLocks noChangeArrowheads="1"/>
          </p:cNvSpPr>
          <p:nvPr/>
        </p:nvSpPr>
        <p:spPr bwMode="auto">
          <a:xfrm>
            <a:off x="4048677" y="5630927"/>
            <a:ext cx="301371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EL CARMEN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1" name="Rectangle 126"/>
          <p:cNvSpPr>
            <a:spLocks noChangeArrowheads="1"/>
          </p:cNvSpPr>
          <p:nvPr/>
        </p:nvSpPr>
        <p:spPr bwMode="auto">
          <a:xfrm>
            <a:off x="4045328" y="5674908"/>
            <a:ext cx="30974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DE VIBORAL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127"/>
          <p:cNvSpPr>
            <a:spLocks noChangeArrowheads="1"/>
          </p:cNvSpPr>
          <p:nvPr/>
        </p:nvSpPr>
        <p:spPr bwMode="auto">
          <a:xfrm>
            <a:off x="4766944" y="3764142"/>
            <a:ext cx="195890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AMALFI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3" name="Rectangle 128"/>
          <p:cNvSpPr>
            <a:spLocks noChangeArrowheads="1"/>
          </p:cNvSpPr>
          <p:nvPr/>
        </p:nvSpPr>
        <p:spPr bwMode="auto">
          <a:xfrm>
            <a:off x="5244115" y="4081788"/>
            <a:ext cx="237748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VEGACHÍ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4" name="Rectangle 129"/>
          <p:cNvSpPr>
            <a:spLocks noChangeArrowheads="1"/>
          </p:cNvSpPr>
          <p:nvPr/>
        </p:nvSpPr>
        <p:spPr bwMode="auto">
          <a:xfrm>
            <a:off x="5491908" y="2317628"/>
            <a:ext cx="26118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EL BAGRE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5" name="Rectangle 130"/>
          <p:cNvSpPr>
            <a:spLocks noChangeArrowheads="1"/>
          </p:cNvSpPr>
          <p:nvPr/>
        </p:nvSpPr>
        <p:spPr bwMode="auto">
          <a:xfrm>
            <a:off x="2530102" y="6236899"/>
            <a:ext cx="22602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BETANIA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6" name="Rectangle 131"/>
          <p:cNvSpPr>
            <a:spLocks noChangeArrowheads="1"/>
          </p:cNvSpPr>
          <p:nvPr/>
        </p:nvSpPr>
        <p:spPr bwMode="auto">
          <a:xfrm>
            <a:off x="2653999" y="6460065"/>
            <a:ext cx="187520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ANDES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7" name="Rectangle 132"/>
          <p:cNvSpPr>
            <a:spLocks noChangeArrowheads="1"/>
          </p:cNvSpPr>
          <p:nvPr/>
        </p:nvSpPr>
        <p:spPr bwMode="auto">
          <a:xfrm>
            <a:off x="2516708" y="4829480"/>
            <a:ext cx="23942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CAICEDO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8" name="Rectangle 133"/>
          <p:cNvSpPr>
            <a:spLocks noChangeArrowheads="1"/>
          </p:cNvSpPr>
          <p:nvPr/>
        </p:nvSpPr>
        <p:spPr bwMode="auto">
          <a:xfrm>
            <a:off x="2653999" y="5528302"/>
            <a:ext cx="314765" cy="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CONCORDIA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9" name="Rectangle 134"/>
          <p:cNvSpPr>
            <a:spLocks noChangeArrowheads="1"/>
          </p:cNvSpPr>
          <p:nvPr/>
        </p:nvSpPr>
        <p:spPr bwMode="auto">
          <a:xfrm>
            <a:off x="2717622" y="5075452"/>
            <a:ext cx="150685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ANZÁ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0" name="Rectangle 135"/>
          <p:cNvSpPr>
            <a:spLocks noChangeArrowheads="1"/>
          </p:cNvSpPr>
          <p:nvPr/>
        </p:nvSpPr>
        <p:spPr bwMode="auto">
          <a:xfrm>
            <a:off x="2962067" y="5546221"/>
            <a:ext cx="200914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TITIRIBÍ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1" name="Rectangle 136"/>
          <p:cNvSpPr>
            <a:spLocks noChangeArrowheads="1"/>
          </p:cNvSpPr>
          <p:nvPr/>
        </p:nvSpPr>
        <p:spPr bwMode="auto">
          <a:xfrm>
            <a:off x="3136193" y="5588574"/>
            <a:ext cx="192542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AMAGÁ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2" name="Rectangle 137"/>
          <p:cNvSpPr>
            <a:spLocks noChangeArrowheads="1"/>
          </p:cNvSpPr>
          <p:nvPr/>
        </p:nvSpPr>
        <p:spPr bwMode="auto">
          <a:xfrm>
            <a:off x="2992204" y="5440338"/>
            <a:ext cx="359970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ANGELÓPOLIS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3" name="Rectangle 138"/>
          <p:cNvSpPr>
            <a:spLocks noChangeArrowheads="1"/>
          </p:cNvSpPr>
          <p:nvPr/>
        </p:nvSpPr>
        <p:spPr bwMode="auto">
          <a:xfrm>
            <a:off x="2334212" y="4067128"/>
            <a:ext cx="396804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CAÑASGORDAS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4" name="Rectangle 139"/>
          <p:cNvSpPr>
            <a:spLocks noChangeArrowheads="1"/>
          </p:cNvSpPr>
          <p:nvPr/>
        </p:nvSpPr>
        <p:spPr bwMode="auto">
          <a:xfrm>
            <a:off x="2620514" y="4373372"/>
            <a:ext cx="237748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dirty="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GIRALDO</a:t>
            </a:r>
            <a:endParaRPr lang="es-CO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5" name="Rectangle 140"/>
          <p:cNvSpPr>
            <a:spLocks noChangeArrowheads="1"/>
          </p:cNvSpPr>
          <p:nvPr/>
        </p:nvSpPr>
        <p:spPr bwMode="auto">
          <a:xfrm>
            <a:off x="3159633" y="5873641"/>
            <a:ext cx="271234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FREDONIA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" name="285 Octágono"/>
          <p:cNvSpPr/>
          <p:nvPr/>
        </p:nvSpPr>
        <p:spPr>
          <a:xfrm>
            <a:off x="1744428" y="527958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87" name="286 Octágono"/>
          <p:cNvSpPr/>
          <p:nvPr/>
        </p:nvSpPr>
        <p:spPr>
          <a:xfrm>
            <a:off x="972449" y="2100945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88" name="287 Octágono"/>
          <p:cNvSpPr/>
          <p:nvPr/>
        </p:nvSpPr>
        <p:spPr>
          <a:xfrm>
            <a:off x="1277249" y="1959431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89" name="288 Octágono"/>
          <p:cNvSpPr/>
          <p:nvPr/>
        </p:nvSpPr>
        <p:spPr>
          <a:xfrm>
            <a:off x="1103078" y="4539345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90" name="289 Octágono"/>
          <p:cNvSpPr/>
          <p:nvPr/>
        </p:nvSpPr>
        <p:spPr>
          <a:xfrm>
            <a:off x="4575620" y="1796146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91" name="290 Octágono"/>
          <p:cNvSpPr/>
          <p:nvPr/>
        </p:nvSpPr>
        <p:spPr>
          <a:xfrm>
            <a:off x="4956621" y="2623459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92" name="291 Octágono"/>
          <p:cNvSpPr/>
          <p:nvPr/>
        </p:nvSpPr>
        <p:spPr>
          <a:xfrm>
            <a:off x="3672106" y="3810003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93" name="292 Octágono"/>
          <p:cNvSpPr/>
          <p:nvPr/>
        </p:nvSpPr>
        <p:spPr>
          <a:xfrm>
            <a:off x="3008758" y="3090184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94" name="293 Octágono"/>
          <p:cNvSpPr/>
          <p:nvPr/>
        </p:nvSpPr>
        <p:spPr>
          <a:xfrm>
            <a:off x="4063652" y="4104597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95" name="294 Octágono"/>
          <p:cNvSpPr/>
          <p:nvPr/>
        </p:nvSpPr>
        <p:spPr>
          <a:xfrm>
            <a:off x="4061271" y="4585610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96" name="295 Octágono"/>
          <p:cNvSpPr/>
          <p:nvPr/>
        </p:nvSpPr>
        <p:spPr>
          <a:xfrm>
            <a:off x="1832420" y="3580722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97" name="296 Octágono"/>
          <p:cNvSpPr/>
          <p:nvPr/>
        </p:nvSpPr>
        <p:spPr>
          <a:xfrm>
            <a:off x="2176908" y="3872822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98" name="297 Octágono"/>
          <p:cNvSpPr/>
          <p:nvPr/>
        </p:nvSpPr>
        <p:spPr>
          <a:xfrm>
            <a:off x="3027808" y="3761697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299" name="298 Octágono"/>
          <p:cNvSpPr/>
          <p:nvPr/>
        </p:nvSpPr>
        <p:spPr>
          <a:xfrm>
            <a:off x="4561334" y="4573703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00" name="299 Octágono"/>
          <p:cNvSpPr/>
          <p:nvPr/>
        </p:nvSpPr>
        <p:spPr>
          <a:xfrm>
            <a:off x="5189983" y="4576084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01" name="300 Octágono"/>
          <p:cNvSpPr/>
          <p:nvPr/>
        </p:nvSpPr>
        <p:spPr>
          <a:xfrm>
            <a:off x="5066158" y="4033159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02" name="301 Octágono"/>
          <p:cNvSpPr/>
          <p:nvPr/>
        </p:nvSpPr>
        <p:spPr>
          <a:xfrm>
            <a:off x="5351908" y="5326972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03" name="302 Octágono"/>
          <p:cNvSpPr/>
          <p:nvPr/>
        </p:nvSpPr>
        <p:spPr>
          <a:xfrm>
            <a:off x="3304033" y="5085673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04" name="303 Octágono"/>
          <p:cNvSpPr/>
          <p:nvPr/>
        </p:nvSpPr>
        <p:spPr>
          <a:xfrm>
            <a:off x="3506441" y="4964229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05" name="304 Octágono"/>
          <p:cNvSpPr/>
          <p:nvPr/>
        </p:nvSpPr>
        <p:spPr>
          <a:xfrm>
            <a:off x="3642172" y="5147584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06" name="305 Octágono"/>
          <p:cNvSpPr/>
          <p:nvPr/>
        </p:nvSpPr>
        <p:spPr>
          <a:xfrm>
            <a:off x="2765872" y="5552396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07" name="306 Octágono"/>
          <p:cNvSpPr/>
          <p:nvPr/>
        </p:nvSpPr>
        <p:spPr>
          <a:xfrm>
            <a:off x="3042097" y="6142946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08" name="307 Octágono"/>
          <p:cNvSpPr/>
          <p:nvPr/>
        </p:nvSpPr>
        <p:spPr>
          <a:xfrm>
            <a:off x="3361184" y="6342971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09" name="308 Octágono"/>
          <p:cNvSpPr/>
          <p:nvPr/>
        </p:nvSpPr>
        <p:spPr>
          <a:xfrm>
            <a:off x="2546797" y="5719083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10" name="309 Octágono"/>
          <p:cNvSpPr/>
          <p:nvPr/>
        </p:nvSpPr>
        <p:spPr>
          <a:xfrm>
            <a:off x="4018409" y="6214383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11" name="310 Octágono"/>
          <p:cNvSpPr/>
          <p:nvPr/>
        </p:nvSpPr>
        <p:spPr>
          <a:xfrm>
            <a:off x="4347021" y="5133295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12" name="311 Octágono"/>
          <p:cNvSpPr/>
          <p:nvPr/>
        </p:nvSpPr>
        <p:spPr>
          <a:xfrm>
            <a:off x="4308921" y="5557157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13" name="312 Octágono"/>
          <p:cNvSpPr/>
          <p:nvPr/>
        </p:nvSpPr>
        <p:spPr>
          <a:xfrm>
            <a:off x="3424797" y="5296014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14" name="313 Octágono"/>
          <p:cNvSpPr/>
          <p:nvPr/>
        </p:nvSpPr>
        <p:spPr>
          <a:xfrm>
            <a:off x="3608833" y="5538107"/>
            <a:ext cx="130637" cy="130628"/>
          </a:xfrm>
          <a:prstGeom prst="octagon">
            <a:avLst/>
          </a:prstGeom>
          <a:solidFill>
            <a:srgbClr val="FFFF00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15" name="314 Octágono"/>
          <p:cNvSpPr/>
          <p:nvPr/>
        </p:nvSpPr>
        <p:spPr>
          <a:xfrm>
            <a:off x="1388828" y="1329646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16" name="315 Octágono"/>
          <p:cNvSpPr/>
          <p:nvPr/>
        </p:nvSpPr>
        <p:spPr>
          <a:xfrm>
            <a:off x="1103078" y="5898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17" name="316 Octágono"/>
          <p:cNvSpPr/>
          <p:nvPr/>
        </p:nvSpPr>
        <p:spPr>
          <a:xfrm>
            <a:off x="1690453" y="400959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18" name="317 Octágono"/>
          <p:cNvSpPr/>
          <p:nvPr/>
        </p:nvSpPr>
        <p:spPr>
          <a:xfrm>
            <a:off x="1250715" y="2428196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19" name="318 Octágono"/>
          <p:cNvSpPr/>
          <p:nvPr/>
        </p:nvSpPr>
        <p:spPr>
          <a:xfrm>
            <a:off x="1398352" y="18852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20" name="319 Octágono"/>
          <p:cNvSpPr/>
          <p:nvPr/>
        </p:nvSpPr>
        <p:spPr>
          <a:xfrm>
            <a:off x="1126890" y="21519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21" name="320 Octágono"/>
          <p:cNvSpPr/>
          <p:nvPr/>
        </p:nvSpPr>
        <p:spPr>
          <a:xfrm>
            <a:off x="1169753" y="47046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22" name="321 Octágono"/>
          <p:cNvSpPr/>
          <p:nvPr/>
        </p:nvSpPr>
        <p:spPr>
          <a:xfrm>
            <a:off x="3519253" y="33838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23" name="322 Octágono"/>
          <p:cNvSpPr/>
          <p:nvPr/>
        </p:nvSpPr>
        <p:spPr>
          <a:xfrm>
            <a:off x="2843432" y="3077257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24" name="323 Octágono"/>
          <p:cNvSpPr/>
          <p:nvPr/>
        </p:nvSpPr>
        <p:spPr>
          <a:xfrm>
            <a:off x="1961689" y="4307342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25" name="324 Octágono"/>
          <p:cNvSpPr/>
          <p:nvPr/>
        </p:nvSpPr>
        <p:spPr>
          <a:xfrm>
            <a:off x="2005232" y="3593647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26" name="325 Octágono"/>
          <p:cNvSpPr/>
          <p:nvPr/>
        </p:nvSpPr>
        <p:spPr>
          <a:xfrm>
            <a:off x="5401575" y="2141086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27" name="326 Octágono"/>
          <p:cNvSpPr/>
          <p:nvPr/>
        </p:nvSpPr>
        <p:spPr>
          <a:xfrm>
            <a:off x="4719403" y="1738314"/>
            <a:ext cx="130637" cy="130628"/>
          </a:xfrm>
          <a:prstGeom prst="octagon">
            <a:avLst/>
          </a:prstGeom>
          <a:solidFill>
            <a:schemeClr val="accent5">
              <a:lumMod val="75000"/>
            </a:schemeClr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28" name="327 Octágono"/>
          <p:cNvSpPr/>
          <p:nvPr/>
        </p:nvSpPr>
        <p:spPr>
          <a:xfrm>
            <a:off x="5053231" y="2772457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29" name="328 Octágono"/>
          <p:cNvSpPr/>
          <p:nvPr/>
        </p:nvSpPr>
        <p:spPr>
          <a:xfrm>
            <a:off x="5249175" y="3991656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30" name="329 Octágono"/>
          <p:cNvSpPr/>
          <p:nvPr/>
        </p:nvSpPr>
        <p:spPr>
          <a:xfrm>
            <a:off x="4492616" y="4561342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31" name="330 Octágono"/>
          <p:cNvSpPr/>
          <p:nvPr/>
        </p:nvSpPr>
        <p:spPr>
          <a:xfrm>
            <a:off x="5749917" y="45903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32" name="331 Octágono"/>
          <p:cNvSpPr/>
          <p:nvPr/>
        </p:nvSpPr>
        <p:spPr>
          <a:xfrm>
            <a:off x="4653181" y="4284664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33" name="332 Octágono"/>
          <p:cNvSpPr/>
          <p:nvPr/>
        </p:nvSpPr>
        <p:spPr>
          <a:xfrm>
            <a:off x="3982803" y="413952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34" name="333 Octágono"/>
          <p:cNvSpPr/>
          <p:nvPr/>
        </p:nvSpPr>
        <p:spPr>
          <a:xfrm>
            <a:off x="3652603" y="4249059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35" name="334 Octágono"/>
          <p:cNvSpPr/>
          <p:nvPr/>
        </p:nvSpPr>
        <p:spPr>
          <a:xfrm>
            <a:off x="3500203" y="445702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36" name="335 Octágono"/>
          <p:cNvSpPr/>
          <p:nvPr/>
        </p:nvSpPr>
        <p:spPr>
          <a:xfrm>
            <a:off x="3906603" y="463482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37" name="336 Octágono"/>
          <p:cNvSpPr/>
          <p:nvPr/>
        </p:nvSpPr>
        <p:spPr>
          <a:xfrm>
            <a:off x="2770747" y="6319952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38" name="337 Octágono"/>
          <p:cNvSpPr/>
          <p:nvPr/>
        </p:nvSpPr>
        <p:spPr>
          <a:xfrm>
            <a:off x="2616283" y="594419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39" name="338 Octágono"/>
          <p:cNvSpPr/>
          <p:nvPr/>
        </p:nvSpPr>
        <p:spPr>
          <a:xfrm>
            <a:off x="3373203" y="64064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40" name="339 Octágono"/>
          <p:cNvSpPr/>
          <p:nvPr/>
        </p:nvSpPr>
        <p:spPr>
          <a:xfrm>
            <a:off x="2992203" y="5827986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41" name="340 Octágono"/>
          <p:cNvSpPr/>
          <p:nvPr/>
        </p:nvSpPr>
        <p:spPr>
          <a:xfrm>
            <a:off x="3189052" y="5550015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42" name="341 Octágono"/>
          <p:cNvSpPr/>
          <p:nvPr/>
        </p:nvSpPr>
        <p:spPr>
          <a:xfrm>
            <a:off x="2801703" y="56444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43" name="342 Octágono"/>
          <p:cNvSpPr/>
          <p:nvPr/>
        </p:nvSpPr>
        <p:spPr>
          <a:xfrm>
            <a:off x="2693753" y="4576084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44" name="343 Octágono"/>
          <p:cNvSpPr/>
          <p:nvPr/>
        </p:nvSpPr>
        <p:spPr>
          <a:xfrm>
            <a:off x="2998553" y="394902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45" name="344 Octágono"/>
          <p:cNvSpPr/>
          <p:nvPr/>
        </p:nvSpPr>
        <p:spPr>
          <a:xfrm>
            <a:off x="2306403" y="384742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46" name="345 Octágono"/>
          <p:cNvSpPr/>
          <p:nvPr/>
        </p:nvSpPr>
        <p:spPr>
          <a:xfrm rot="18064991">
            <a:off x="3125551" y="5215846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47" name="346 Octágono"/>
          <p:cNvSpPr/>
          <p:nvPr/>
        </p:nvSpPr>
        <p:spPr>
          <a:xfrm>
            <a:off x="3163653" y="459672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48" name="347 Octágono"/>
          <p:cNvSpPr/>
          <p:nvPr/>
        </p:nvSpPr>
        <p:spPr>
          <a:xfrm>
            <a:off x="3450991" y="4899933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49" name="348 Octágono"/>
          <p:cNvSpPr/>
          <p:nvPr/>
        </p:nvSpPr>
        <p:spPr>
          <a:xfrm>
            <a:off x="3453372" y="5109483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50" name="349 Octágono"/>
          <p:cNvSpPr/>
          <p:nvPr/>
        </p:nvSpPr>
        <p:spPr>
          <a:xfrm>
            <a:off x="3419558" y="5431428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51" name="350 Octágono"/>
          <p:cNvSpPr/>
          <p:nvPr/>
        </p:nvSpPr>
        <p:spPr>
          <a:xfrm>
            <a:off x="3957403" y="495105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52" name="351 Octágono"/>
          <p:cNvSpPr/>
          <p:nvPr/>
        </p:nvSpPr>
        <p:spPr>
          <a:xfrm>
            <a:off x="4147903" y="54031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53" name="352 Octágono"/>
          <p:cNvSpPr/>
          <p:nvPr/>
        </p:nvSpPr>
        <p:spPr>
          <a:xfrm>
            <a:off x="4154253" y="61016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54" name="353 Octágono"/>
          <p:cNvSpPr/>
          <p:nvPr/>
        </p:nvSpPr>
        <p:spPr>
          <a:xfrm>
            <a:off x="5297253" y="544762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55" name="354 Octágono"/>
          <p:cNvSpPr/>
          <p:nvPr/>
        </p:nvSpPr>
        <p:spPr>
          <a:xfrm>
            <a:off x="5341703" y="45522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56" name="355 Octágono"/>
          <p:cNvSpPr/>
          <p:nvPr/>
        </p:nvSpPr>
        <p:spPr>
          <a:xfrm>
            <a:off x="4471753" y="510472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57" name="356 Octágono"/>
          <p:cNvSpPr/>
          <p:nvPr/>
        </p:nvSpPr>
        <p:spPr>
          <a:xfrm>
            <a:off x="3980422" y="5815128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58" name="357 Octágono"/>
          <p:cNvSpPr/>
          <p:nvPr/>
        </p:nvSpPr>
        <p:spPr>
          <a:xfrm>
            <a:off x="3798653" y="5365071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59" name="358 Octágono"/>
          <p:cNvSpPr/>
          <p:nvPr/>
        </p:nvSpPr>
        <p:spPr>
          <a:xfrm>
            <a:off x="3635141" y="5462702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60" name="359 Octágono"/>
          <p:cNvSpPr/>
          <p:nvPr/>
        </p:nvSpPr>
        <p:spPr>
          <a:xfrm>
            <a:off x="2649303" y="5749246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61" name="360 Octágono"/>
          <p:cNvSpPr/>
          <p:nvPr/>
        </p:nvSpPr>
        <p:spPr>
          <a:xfrm>
            <a:off x="4443178" y="5330146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62" name="361 Octágono"/>
          <p:cNvSpPr/>
          <p:nvPr/>
        </p:nvSpPr>
        <p:spPr>
          <a:xfrm>
            <a:off x="3005697" y="6148502"/>
            <a:ext cx="130637" cy="130628"/>
          </a:xfrm>
          <a:prstGeom prst="octagon">
            <a:avLst/>
          </a:prstGeom>
          <a:solidFill>
            <a:srgbClr val="66FF99"/>
          </a:solidFill>
          <a:ln>
            <a:solidFill>
              <a:srgbClr val="66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63" name="362 Octágono"/>
          <p:cNvSpPr/>
          <p:nvPr/>
        </p:nvSpPr>
        <p:spPr>
          <a:xfrm>
            <a:off x="1604728" y="5152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64" name="363 Octágono"/>
          <p:cNvSpPr/>
          <p:nvPr/>
        </p:nvSpPr>
        <p:spPr>
          <a:xfrm>
            <a:off x="1452328" y="2612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65" name="364 Octágono"/>
          <p:cNvSpPr/>
          <p:nvPr/>
        </p:nvSpPr>
        <p:spPr>
          <a:xfrm>
            <a:off x="1528528" y="12772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66" name="365 Octágono"/>
          <p:cNvSpPr/>
          <p:nvPr/>
        </p:nvSpPr>
        <p:spPr>
          <a:xfrm>
            <a:off x="1541228" y="18233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67" name="366 Octágono"/>
          <p:cNvSpPr/>
          <p:nvPr/>
        </p:nvSpPr>
        <p:spPr>
          <a:xfrm>
            <a:off x="1280878" y="21789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68" name="367 Octágono"/>
          <p:cNvSpPr/>
          <p:nvPr/>
        </p:nvSpPr>
        <p:spPr>
          <a:xfrm>
            <a:off x="1388828" y="23694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69" name="368 Octágono"/>
          <p:cNvSpPr/>
          <p:nvPr/>
        </p:nvSpPr>
        <p:spPr>
          <a:xfrm>
            <a:off x="1490428" y="29028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70" name="369 Octágono"/>
          <p:cNvSpPr/>
          <p:nvPr/>
        </p:nvSpPr>
        <p:spPr>
          <a:xfrm>
            <a:off x="1741253" y="37220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71" name="370 Octágono"/>
          <p:cNvSpPr/>
          <p:nvPr/>
        </p:nvSpPr>
        <p:spPr>
          <a:xfrm>
            <a:off x="4525728" y="19122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72" name="371 Octágono"/>
          <p:cNvSpPr/>
          <p:nvPr/>
        </p:nvSpPr>
        <p:spPr>
          <a:xfrm>
            <a:off x="5071828" y="15757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73" name="372 Octágono"/>
          <p:cNvSpPr/>
          <p:nvPr/>
        </p:nvSpPr>
        <p:spPr>
          <a:xfrm>
            <a:off x="4144728" y="22805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74" name="373 Octágono"/>
          <p:cNvSpPr/>
          <p:nvPr/>
        </p:nvSpPr>
        <p:spPr>
          <a:xfrm>
            <a:off x="3681178" y="25853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75" name="374 Octágono"/>
          <p:cNvSpPr/>
          <p:nvPr/>
        </p:nvSpPr>
        <p:spPr>
          <a:xfrm>
            <a:off x="4557478" y="31441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76" name="375 Octágono"/>
          <p:cNvSpPr/>
          <p:nvPr/>
        </p:nvSpPr>
        <p:spPr>
          <a:xfrm>
            <a:off x="5281378" y="32330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77" name="376 Octágono"/>
          <p:cNvSpPr/>
          <p:nvPr/>
        </p:nvSpPr>
        <p:spPr>
          <a:xfrm>
            <a:off x="3181342" y="2936422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78" name="377 Octágono"/>
          <p:cNvSpPr/>
          <p:nvPr/>
        </p:nvSpPr>
        <p:spPr>
          <a:xfrm>
            <a:off x="5719528" y="35569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79" name="378 Octágono"/>
          <p:cNvSpPr/>
          <p:nvPr/>
        </p:nvSpPr>
        <p:spPr>
          <a:xfrm>
            <a:off x="4811478" y="35696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80" name="379 Octágono"/>
          <p:cNvSpPr/>
          <p:nvPr/>
        </p:nvSpPr>
        <p:spPr>
          <a:xfrm>
            <a:off x="5421078" y="23186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81" name="380 Octágono"/>
          <p:cNvSpPr/>
          <p:nvPr/>
        </p:nvSpPr>
        <p:spPr>
          <a:xfrm>
            <a:off x="4805128" y="26615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82" name="381 Octágono"/>
          <p:cNvSpPr/>
          <p:nvPr/>
        </p:nvSpPr>
        <p:spPr>
          <a:xfrm>
            <a:off x="5421078" y="39887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83" name="382 Octágono"/>
          <p:cNvSpPr/>
          <p:nvPr/>
        </p:nvSpPr>
        <p:spPr>
          <a:xfrm>
            <a:off x="5827478" y="44395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84" name="383 Octágono"/>
          <p:cNvSpPr/>
          <p:nvPr/>
        </p:nvSpPr>
        <p:spPr>
          <a:xfrm>
            <a:off x="5446478" y="45094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85" name="384 Octágono"/>
          <p:cNvSpPr/>
          <p:nvPr/>
        </p:nvSpPr>
        <p:spPr>
          <a:xfrm>
            <a:off x="4703528" y="44205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86" name="385 Octágono"/>
          <p:cNvSpPr/>
          <p:nvPr/>
        </p:nvSpPr>
        <p:spPr>
          <a:xfrm>
            <a:off x="5224228" y="42173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87" name="386 Octágono"/>
          <p:cNvSpPr/>
          <p:nvPr/>
        </p:nvSpPr>
        <p:spPr>
          <a:xfrm>
            <a:off x="4811478" y="47316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88" name="387 Octágono"/>
          <p:cNvSpPr/>
          <p:nvPr/>
        </p:nvSpPr>
        <p:spPr>
          <a:xfrm>
            <a:off x="4536841" y="45221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89" name="388 Octágono"/>
          <p:cNvSpPr/>
          <p:nvPr/>
        </p:nvSpPr>
        <p:spPr>
          <a:xfrm>
            <a:off x="5243278" y="49983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90" name="389 Octágono"/>
          <p:cNvSpPr/>
          <p:nvPr/>
        </p:nvSpPr>
        <p:spPr>
          <a:xfrm>
            <a:off x="5478228" y="52841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91" name="390 Octágono"/>
          <p:cNvSpPr/>
          <p:nvPr/>
        </p:nvSpPr>
        <p:spPr>
          <a:xfrm>
            <a:off x="5357578" y="57413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92" name="391 Octágono"/>
          <p:cNvSpPr/>
          <p:nvPr/>
        </p:nvSpPr>
        <p:spPr>
          <a:xfrm>
            <a:off x="3420828" y="34680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93" name="392 Octágono"/>
          <p:cNvSpPr/>
          <p:nvPr/>
        </p:nvSpPr>
        <p:spPr>
          <a:xfrm>
            <a:off x="3890728" y="31187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94" name="393 Octágono"/>
          <p:cNvSpPr/>
          <p:nvPr/>
        </p:nvSpPr>
        <p:spPr>
          <a:xfrm>
            <a:off x="4068528" y="35823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95" name="394 Octágono"/>
          <p:cNvSpPr/>
          <p:nvPr/>
        </p:nvSpPr>
        <p:spPr>
          <a:xfrm>
            <a:off x="3738328" y="36966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96" name="395 Octágono"/>
          <p:cNvSpPr/>
          <p:nvPr/>
        </p:nvSpPr>
        <p:spPr>
          <a:xfrm>
            <a:off x="3325578" y="38172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97" name="396 Octágono"/>
          <p:cNvSpPr/>
          <p:nvPr/>
        </p:nvSpPr>
        <p:spPr>
          <a:xfrm>
            <a:off x="3198578" y="36267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98" name="397 Octágono"/>
          <p:cNvSpPr/>
          <p:nvPr/>
        </p:nvSpPr>
        <p:spPr>
          <a:xfrm>
            <a:off x="3903428" y="39760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399" name="398 Octágono"/>
          <p:cNvSpPr/>
          <p:nvPr/>
        </p:nvSpPr>
        <p:spPr>
          <a:xfrm>
            <a:off x="4239978" y="39442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00" name="399 Octágono"/>
          <p:cNvSpPr/>
          <p:nvPr/>
        </p:nvSpPr>
        <p:spPr>
          <a:xfrm>
            <a:off x="3781191" y="43379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01" name="400 Octágono"/>
          <p:cNvSpPr/>
          <p:nvPr/>
        </p:nvSpPr>
        <p:spPr>
          <a:xfrm>
            <a:off x="3300178" y="42490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02" name="401 Octágono"/>
          <p:cNvSpPr/>
          <p:nvPr/>
        </p:nvSpPr>
        <p:spPr>
          <a:xfrm>
            <a:off x="3236678" y="40141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03" name="402 Octágono"/>
          <p:cNvSpPr/>
          <p:nvPr/>
        </p:nvSpPr>
        <p:spPr>
          <a:xfrm>
            <a:off x="4366978" y="46935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04" name="403 Octágono"/>
          <p:cNvSpPr/>
          <p:nvPr/>
        </p:nvSpPr>
        <p:spPr>
          <a:xfrm>
            <a:off x="3516078" y="47443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05" name="404 Octágono"/>
          <p:cNvSpPr/>
          <p:nvPr/>
        </p:nvSpPr>
        <p:spPr>
          <a:xfrm>
            <a:off x="3785953" y="4672921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06" name="405 Octágono"/>
          <p:cNvSpPr/>
          <p:nvPr/>
        </p:nvSpPr>
        <p:spPr>
          <a:xfrm>
            <a:off x="2798528" y="35696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07" name="406 Octágono"/>
          <p:cNvSpPr/>
          <p:nvPr/>
        </p:nvSpPr>
        <p:spPr>
          <a:xfrm>
            <a:off x="2207978" y="38045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08" name="407 Octágono"/>
          <p:cNvSpPr/>
          <p:nvPr/>
        </p:nvSpPr>
        <p:spPr>
          <a:xfrm>
            <a:off x="1814278" y="42363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09" name="408 Octágono"/>
          <p:cNvSpPr/>
          <p:nvPr/>
        </p:nvSpPr>
        <p:spPr>
          <a:xfrm>
            <a:off x="3052528" y="38617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10" name="409 Octágono"/>
          <p:cNvSpPr/>
          <p:nvPr/>
        </p:nvSpPr>
        <p:spPr>
          <a:xfrm>
            <a:off x="2735028" y="39569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11" name="410 Octágono"/>
          <p:cNvSpPr/>
          <p:nvPr/>
        </p:nvSpPr>
        <p:spPr>
          <a:xfrm>
            <a:off x="2481028" y="40014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12" name="411 Octágono"/>
          <p:cNvSpPr/>
          <p:nvPr/>
        </p:nvSpPr>
        <p:spPr>
          <a:xfrm>
            <a:off x="2665178" y="43443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13" name="412 Octágono"/>
          <p:cNvSpPr/>
          <p:nvPr/>
        </p:nvSpPr>
        <p:spPr>
          <a:xfrm>
            <a:off x="2366728" y="44141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14" name="413 Octágono"/>
          <p:cNvSpPr/>
          <p:nvPr/>
        </p:nvSpPr>
        <p:spPr>
          <a:xfrm>
            <a:off x="2080978" y="49094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15" name="414 Octágono"/>
          <p:cNvSpPr/>
          <p:nvPr/>
        </p:nvSpPr>
        <p:spPr>
          <a:xfrm>
            <a:off x="2569928" y="48205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16" name="415 Octágono"/>
          <p:cNvSpPr/>
          <p:nvPr/>
        </p:nvSpPr>
        <p:spPr>
          <a:xfrm>
            <a:off x="3192228" y="48015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17" name="416 Octágono"/>
          <p:cNvSpPr/>
          <p:nvPr/>
        </p:nvSpPr>
        <p:spPr>
          <a:xfrm>
            <a:off x="3020778" y="42236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18" name="417 Octágono"/>
          <p:cNvSpPr/>
          <p:nvPr/>
        </p:nvSpPr>
        <p:spPr>
          <a:xfrm>
            <a:off x="2766778" y="50618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19" name="418 Octágono"/>
          <p:cNvSpPr/>
          <p:nvPr/>
        </p:nvSpPr>
        <p:spPr>
          <a:xfrm>
            <a:off x="3039828" y="44459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20" name="419 Octágono"/>
          <p:cNvSpPr/>
          <p:nvPr/>
        </p:nvSpPr>
        <p:spPr>
          <a:xfrm>
            <a:off x="4024078" y="47697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21" name="420 Octágono"/>
          <p:cNvSpPr/>
          <p:nvPr/>
        </p:nvSpPr>
        <p:spPr>
          <a:xfrm>
            <a:off x="3758173" y="4865800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22" name="421 Octágono"/>
          <p:cNvSpPr/>
          <p:nvPr/>
        </p:nvSpPr>
        <p:spPr>
          <a:xfrm>
            <a:off x="3642285" y="4919776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23" name="422 Octágono"/>
          <p:cNvSpPr/>
          <p:nvPr/>
        </p:nvSpPr>
        <p:spPr>
          <a:xfrm>
            <a:off x="4881328" y="52650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24" name="423 Octágono"/>
          <p:cNvSpPr/>
          <p:nvPr/>
        </p:nvSpPr>
        <p:spPr>
          <a:xfrm>
            <a:off x="4747978" y="50237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25" name="424 Octágono"/>
          <p:cNvSpPr/>
          <p:nvPr/>
        </p:nvSpPr>
        <p:spPr>
          <a:xfrm>
            <a:off x="3375584" y="4940415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26" name="425 Octágono"/>
          <p:cNvSpPr/>
          <p:nvPr/>
        </p:nvSpPr>
        <p:spPr>
          <a:xfrm>
            <a:off x="3358916" y="5141233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27" name="426 Octágono"/>
          <p:cNvSpPr/>
          <p:nvPr/>
        </p:nvSpPr>
        <p:spPr>
          <a:xfrm>
            <a:off x="3554972" y="5336496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28" name="427 Octágono"/>
          <p:cNvSpPr/>
          <p:nvPr/>
        </p:nvSpPr>
        <p:spPr>
          <a:xfrm>
            <a:off x="4678128" y="56143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29" name="428 Octágono"/>
          <p:cNvSpPr/>
          <p:nvPr/>
        </p:nvSpPr>
        <p:spPr>
          <a:xfrm>
            <a:off x="4309828" y="60334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30" name="429 Octágono"/>
          <p:cNvSpPr/>
          <p:nvPr/>
        </p:nvSpPr>
        <p:spPr>
          <a:xfrm>
            <a:off x="4487628" y="62429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31" name="430 Octágono"/>
          <p:cNvSpPr/>
          <p:nvPr/>
        </p:nvSpPr>
        <p:spPr>
          <a:xfrm>
            <a:off x="4284428" y="64652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32" name="431 Octágono"/>
          <p:cNvSpPr/>
          <p:nvPr/>
        </p:nvSpPr>
        <p:spPr>
          <a:xfrm>
            <a:off x="4741628" y="59127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33" name="432 Octágono"/>
          <p:cNvSpPr/>
          <p:nvPr/>
        </p:nvSpPr>
        <p:spPr>
          <a:xfrm>
            <a:off x="4201878" y="57540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34" name="433 Octágono"/>
          <p:cNvSpPr/>
          <p:nvPr/>
        </p:nvSpPr>
        <p:spPr>
          <a:xfrm>
            <a:off x="3719278" y="60397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35" name="434 Octágono"/>
          <p:cNvSpPr/>
          <p:nvPr/>
        </p:nvSpPr>
        <p:spPr>
          <a:xfrm>
            <a:off x="4386028" y="56206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36" name="435 Octágono"/>
          <p:cNvSpPr/>
          <p:nvPr/>
        </p:nvSpPr>
        <p:spPr>
          <a:xfrm>
            <a:off x="3763728" y="5642089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37" name="436 Octágono"/>
          <p:cNvSpPr/>
          <p:nvPr/>
        </p:nvSpPr>
        <p:spPr>
          <a:xfrm>
            <a:off x="3912159" y="5714319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38" name="437 Octágono"/>
          <p:cNvSpPr/>
          <p:nvPr/>
        </p:nvSpPr>
        <p:spPr>
          <a:xfrm>
            <a:off x="2620728" y="52841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39" name="438 Octágono"/>
          <p:cNvSpPr/>
          <p:nvPr/>
        </p:nvSpPr>
        <p:spPr>
          <a:xfrm>
            <a:off x="3289066" y="6519977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40" name="439 Octágono"/>
          <p:cNvSpPr/>
          <p:nvPr/>
        </p:nvSpPr>
        <p:spPr>
          <a:xfrm>
            <a:off x="3370821" y="62620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41" name="440 Octágono"/>
          <p:cNvSpPr/>
          <p:nvPr/>
        </p:nvSpPr>
        <p:spPr>
          <a:xfrm>
            <a:off x="2931878" y="64906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42" name="441 Octágono"/>
          <p:cNvSpPr/>
          <p:nvPr/>
        </p:nvSpPr>
        <p:spPr>
          <a:xfrm>
            <a:off x="2678672" y="6408852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43" name="442 Octágono"/>
          <p:cNvSpPr/>
          <p:nvPr/>
        </p:nvSpPr>
        <p:spPr>
          <a:xfrm>
            <a:off x="2512778" y="62112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44" name="443 Octágono"/>
          <p:cNvSpPr/>
          <p:nvPr/>
        </p:nvSpPr>
        <p:spPr>
          <a:xfrm>
            <a:off x="2735028" y="60715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45" name="444 Octágono"/>
          <p:cNvSpPr/>
          <p:nvPr/>
        </p:nvSpPr>
        <p:spPr>
          <a:xfrm>
            <a:off x="3078722" y="6012771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46" name="445 Octágono"/>
          <p:cNvSpPr/>
          <p:nvPr/>
        </p:nvSpPr>
        <p:spPr>
          <a:xfrm>
            <a:off x="3160478" y="62937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47" name="446 Octágono"/>
          <p:cNvSpPr/>
          <p:nvPr/>
        </p:nvSpPr>
        <p:spPr>
          <a:xfrm>
            <a:off x="2735822" y="5462702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48" name="447 Octágono"/>
          <p:cNvSpPr/>
          <p:nvPr/>
        </p:nvSpPr>
        <p:spPr>
          <a:xfrm>
            <a:off x="2582628" y="56206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49" name="448 Octágono"/>
          <p:cNvSpPr/>
          <p:nvPr/>
        </p:nvSpPr>
        <p:spPr>
          <a:xfrm>
            <a:off x="2969978" y="55381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50" name="449 Octágono"/>
          <p:cNvSpPr/>
          <p:nvPr/>
        </p:nvSpPr>
        <p:spPr>
          <a:xfrm>
            <a:off x="3572434" y="5788934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51" name="450 Octágono"/>
          <p:cNvSpPr/>
          <p:nvPr/>
        </p:nvSpPr>
        <p:spPr>
          <a:xfrm>
            <a:off x="3450197" y="5891327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52" name="451 Octágono"/>
          <p:cNvSpPr/>
          <p:nvPr/>
        </p:nvSpPr>
        <p:spPr>
          <a:xfrm>
            <a:off x="3415271" y="6111989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53" name="452 Octágono"/>
          <p:cNvSpPr/>
          <p:nvPr/>
        </p:nvSpPr>
        <p:spPr>
          <a:xfrm>
            <a:off x="3243028" y="58746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54" name="453 Octágono"/>
          <p:cNvSpPr/>
          <p:nvPr/>
        </p:nvSpPr>
        <p:spPr>
          <a:xfrm>
            <a:off x="2893778" y="5883389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55" name="454 Octágono"/>
          <p:cNvSpPr/>
          <p:nvPr/>
        </p:nvSpPr>
        <p:spPr>
          <a:xfrm>
            <a:off x="2900128" y="60778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56" name="455 Octágono"/>
          <p:cNvSpPr/>
          <p:nvPr/>
        </p:nvSpPr>
        <p:spPr>
          <a:xfrm>
            <a:off x="2963628" y="5330146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57" name="456 Octágono"/>
          <p:cNvSpPr/>
          <p:nvPr/>
        </p:nvSpPr>
        <p:spPr>
          <a:xfrm>
            <a:off x="3044591" y="5184096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58" name="457 Octágono"/>
          <p:cNvSpPr/>
          <p:nvPr/>
        </p:nvSpPr>
        <p:spPr>
          <a:xfrm>
            <a:off x="3336691" y="5343639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59" name="458 Octágono"/>
          <p:cNvSpPr/>
          <p:nvPr/>
        </p:nvSpPr>
        <p:spPr>
          <a:xfrm>
            <a:off x="3001728" y="49602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60" name="459 Octágono"/>
          <p:cNvSpPr/>
          <p:nvPr/>
        </p:nvSpPr>
        <p:spPr>
          <a:xfrm>
            <a:off x="1217398" y="4887690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61" name="460 Octágono"/>
          <p:cNvSpPr/>
          <p:nvPr/>
        </p:nvSpPr>
        <p:spPr>
          <a:xfrm>
            <a:off x="1123060" y="3937026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62" name="461 Octágono"/>
          <p:cNvSpPr/>
          <p:nvPr/>
        </p:nvSpPr>
        <p:spPr>
          <a:xfrm>
            <a:off x="3782778" y="51317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63" name="462 Octágono"/>
          <p:cNvSpPr/>
          <p:nvPr/>
        </p:nvSpPr>
        <p:spPr>
          <a:xfrm>
            <a:off x="4233628" y="48713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64" name="463 Octágono"/>
          <p:cNvSpPr/>
          <p:nvPr/>
        </p:nvSpPr>
        <p:spPr>
          <a:xfrm>
            <a:off x="4506678" y="49475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65" name="464 Octágono"/>
          <p:cNvSpPr/>
          <p:nvPr/>
        </p:nvSpPr>
        <p:spPr>
          <a:xfrm>
            <a:off x="4201878" y="51825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66" name="465 Octágono"/>
          <p:cNvSpPr/>
          <p:nvPr/>
        </p:nvSpPr>
        <p:spPr>
          <a:xfrm>
            <a:off x="4043128" y="52650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67" name="466 Octágono"/>
          <p:cNvSpPr/>
          <p:nvPr/>
        </p:nvSpPr>
        <p:spPr>
          <a:xfrm>
            <a:off x="4011378" y="5039633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68" name="467 Octágono"/>
          <p:cNvSpPr/>
          <p:nvPr/>
        </p:nvSpPr>
        <p:spPr>
          <a:xfrm>
            <a:off x="3546241" y="5598433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69" name="468 Octágono"/>
          <p:cNvSpPr/>
          <p:nvPr/>
        </p:nvSpPr>
        <p:spPr>
          <a:xfrm>
            <a:off x="3035066" y="4663396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70" name="469 Octágono"/>
          <p:cNvSpPr/>
          <p:nvPr/>
        </p:nvSpPr>
        <p:spPr>
          <a:xfrm>
            <a:off x="2830278" y="4653871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71" name="470 Octágono"/>
          <p:cNvSpPr/>
          <p:nvPr/>
        </p:nvSpPr>
        <p:spPr>
          <a:xfrm>
            <a:off x="4277284" y="4241120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72" name="471 Octágono"/>
          <p:cNvSpPr/>
          <p:nvPr/>
        </p:nvSpPr>
        <p:spPr>
          <a:xfrm>
            <a:off x="3017603" y="5725433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73" name="472 Octágono"/>
          <p:cNvSpPr/>
          <p:nvPr/>
        </p:nvSpPr>
        <p:spPr>
          <a:xfrm>
            <a:off x="2480393" y="5968003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74" name="473 Octágono"/>
          <p:cNvSpPr/>
          <p:nvPr/>
        </p:nvSpPr>
        <p:spPr>
          <a:xfrm>
            <a:off x="4068210" y="4201910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75" name="474 Octágono"/>
          <p:cNvSpPr/>
          <p:nvPr/>
        </p:nvSpPr>
        <p:spPr>
          <a:xfrm>
            <a:off x="1139908" y="87339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76" name="475 Octágono"/>
          <p:cNvSpPr/>
          <p:nvPr/>
        </p:nvSpPr>
        <p:spPr>
          <a:xfrm>
            <a:off x="4411428" y="51571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77" name="476 Octágono"/>
          <p:cNvSpPr/>
          <p:nvPr/>
        </p:nvSpPr>
        <p:spPr>
          <a:xfrm>
            <a:off x="4098691" y="5465083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78" name="477 Octágono"/>
          <p:cNvSpPr/>
          <p:nvPr/>
        </p:nvSpPr>
        <p:spPr>
          <a:xfrm>
            <a:off x="3554178" y="45348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79" name="478 Octágono"/>
          <p:cNvSpPr/>
          <p:nvPr/>
        </p:nvSpPr>
        <p:spPr>
          <a:xfrm>
            <a:off x="3808178" y="5331733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80" name="479 Octágono"/>
          <p:cNvSpPr/>
          <p:nvPr/>
        </p:nvSpPr>
        <p:spPr>
          <a:xfrm>
            <a:off x="3183497" y="5612721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81" name="480 Octágono"/>
          <p:cNvSpPr/>
          <p:nvPr/>
        </p:nvSpPr>
        <p:spPr>
          <a:xfrm>
            <a:off x="4436828" y="54174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82" name="481 CuadroTexto"/>
          <p:cNvSpPr txBox="1"/>
          <p:nvPr/>
        </p:nvSpPr>
        <p:spPr>
          <a:xfrm>
            <a:off x="24466" y="5446616"/>
            <a:ext cx="248786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2800" b="1" dirty="0" smtClean="0">
                <a:solidFill>
                  <a:srgbClr val="008A8D"/>
                </a:solidFill>
                <a:latin typeface="Arial Narrow" pitchFamily="34" charset="0"/>
              </a:rPr>
              <a:t>Confianza, nuestro mayor capital</a:t>
            </a:r>
            <a:endParaRPr lang="es-CO" sz="2800" b="1" dirty="0">
              <a:solidFill>
                <a:srgbClr val="008A8D"/>
              </a:solidFill>
              <a:latin typeface="Arial Narrow" pitchFamily="34" charset="0"/>
            </a:endParaRPr>
          </a:p>
        </p:txBody>
      </p:sp>
      <p:sp>
        <p:nvSpPr>
          <p:cNvPr id="483" name="Freeform 136"/>
          <p:cNvSpPr>
            <a:spLocks/>
          </p:cNvSpPr>
          <p:nvPr/>
        </p:nvSpPr>
        <p:spPr bwMode="auto">
          <a:xfrm>
            <a:off x="5931770" y="3171708"/>
            <a:ext cx="1234658" cy="1305330"/>
          </a:xfrm>
          <a:custGeom>
            <a:avLst/>
            <a:gdLst>
              <a:gd name="T0" fmla="*/ 711 w 719"/>
              <a:gd name="T1" fmla="*/ 347 h 824"/>
              <a:gd name="T2" fmla="*/ 511 w 719"/>
              <a:gd name="T3" fmla="*/ 506 h 824"/>
              <a:gd name="T4" fmla="*/ 457 w 719"/>
              <a:gd name="T5" fmla="*/ 585 h 824"/>
              <a:gd name="T6" fmla="*/ 436 w 719"/>
              <a:gd name="T7" fmla="*/ 605 h 824"/>
              <a:gd name="T8" fmla="*/ 411 w 719"/>
              <a:gd name="T9" fmla="*/ 626 h 824"/>
              <a:gd name="T10" fmla="*/ 277 w 719"/>
              <a:gd name="T11" fmla="*/ 719 h 824"/>
              <a:gd name="T12" fmla="*/ 101 w 719"/>
              <a:gd name="T13" fmla="*/ 810 h 824"/>
              <a:gd name="T14" fmla="*/ 89 w 719"/>
              <a:gd name="T15" fmla="*/ 795 h 824"/>
              <a:gd name="T16" fmla="*/ 78 w 719"/>
              <a:gd name="T17" fmla="*/ 795 h 824"/>
              <a:gd name="T18" fmla="*/ 75 w 719"/>
              <a:gd name="T19" fmla="*/ 791 h 824"/>
              <a:gd name="T20" fmla="*/ 79 w 719"/>
              <a:gd name="T21" fmla="*/ 775 h 824"/>
              <a:gd name="T22" fmla="*/ 69 w 719"/>
              <a:gd name="T23" fmla="*/ 770 h 824"/>
              <a:gd name="T24" fmla="*/ 76 w 719"/>
              <a:gd name="T25" fmla="*/ 754 h 824"/>
              <a:gd name="T26" fmla="*/ 78 w 719"/>
              <a:gd name="T27" fmla="*/ 746 h 824"/>
              <a:gd name="T28" fmla="*/ 64 w 719"/>
              <a:gd name="T29" fmla="*/ 723 h 824"/>
              <a:gd name="T30" fmla="*/ 54 w 719"/>
              <a:gd name="T31" fmla="*/ 710 h 824"/>
              <a:gd name="T32" fmla="*/ 49 w 719"/>
              <a:gd name="T33" fmla="*/ 696 h 824"/>
              <a:gd name="T34" fmla="*/ 34 w 719"/>
              <a:gd name="T35" fmla="*/ 684 h 824"/>
              <a:gd name="T36" fmla="*/ 18 w 719"/>
              <a:gd name="T37" fmla="*/ 686 h 824"/>
              <a:gd name="T38" fmla="*/ 6 w 719"/>
              <a:gd name="T39" fmla="*/ 670 h 824"/>
              <a:gd name="T40" fmla="*/ 3 w 719"/>
              <a:gd name="T41" fmla="*/ 656 h 824"/>
              <a:gd name="T42" fmla="*/ 5 w 719"/>
              <a:gd name="T43" fmla="*/ 646 h 824"/>
              <a:gd name="T44" fmla="*/ 9 w 719"/>
              <a:gd name="T45" fmla="*/ 638 h 824"/>
              <a:gd name="T46" fmla="*/ 16 w 719"/>
              <a:gd name="T47" fmla="*/ 630 h 824"/>
              <a:gd name="T48" fmla="*/ 21 w 719"/>
              <a:gd name="T49" fmla="*/ 621 h 824"/>
              <a:gd name="T50" fmla="*/ 27 w 719"/>
              <a:gd name="T51" fmla="*/ 616 h 824"/>
              <a:gd name="T52" fmla="*/ 36 w 719"/>
              <a:gd name="T53" fmla="*/ 609 h 824"/>
              <a:gd name="T54" fmla="*/ 42 w 719"/>
              <a:gd name="T55" fmla="*/ 598 h 824"/>
              <a:gd name="T56" fmla="*/ 45 w 719"/>
              <a:gd name="T57" fmla="*/ 588 h 824"/>
              <a:gd name="T58" fmla="*/ 52 w 719"/>
              <a:gd name="T59" fmla="*/ 576 h 824"/>
              <a:gd name="T60" fmla="*/ 56 w 719"/>
              <a:gd name="T61" fmla="*/ 563 h 824"/>
              <a:gd name="T62" fmla="*/ 65 w 719"/>
              <a:gd name="T63" fmla="*/ 558 h 824"/>
              <a:gd name="T64" fmla="*/ 67 w 719"/>
              <a:gd name="T65" fmla="*/ 548 h 824"/>
              <a:gd name="T66" fmla="*/ 61 w 719"/>
              <a:gd name="T67" fmla="*/ 540 h 824"/>
              <a:gd name="T68" fmla="*/ 73 w 719"/>
              <a:gd name="T69" fmla="*/ 534 h 824"/>
              <a:gd name="T70" fmla="*/ 79 w 719"/>
              <a:gd name="T71" fmla="*/ 519 h 824"/>
              <a:gd name="T72" fmla="*/ 73 w 719"/>
              <a:gd name="T73" fmla="*/ 507 h 824"/>
              <a:gd name="T74" fmla="*/ 78 w 719"/>
              <a:gd name="T75" fmla="*/ 494 h 824"/>
              <a:gd name="T76" fmla="*/ 90 w 719"/>
              <a:gd name="T77" fmla="*/ 487 h 824"/>
              <a:gd name="T78" fmla="*/ 90 w 719"/>
              <a:gd name="T79" fmla="*/ 473 h 824"/>
              <a:gd name="T80" fmla="*/ 102 w 719"/>
              <a:gd name="T81" fmla="*/ 466 h 824"/>
              <a:gd name="T82" fmla="*/ 116 w 719"/>
              <a:gd name="T83" fmla="*/ 470 h 824"/>
              <a:gd name="T84" fmla="*/ 125 w 719"/>
              <a:gd name="T85" fmla="*/ 464 h 824"/>
              <a:gd name="T86" fmla="*/ 130 w 719"/>
              <a:gd name="T87" fmla="*/ 457 h 824"/>
              <a:gd name="T88" fmla="*/ 139 w 719"/>
              <a:gd name="T89" fmla="*/ 456 h 824"/>
              <a:gd name="T90" fmla="*/ 148 w 719"/>
              <a:gd name="T91" fmla="*/ 455 h 824"/>
              <a:gd name="T92" fmla="*/ 156 w 719"/>
              <a:gd name="T93" fmla="*/ 459 h 824"/>
              <a:gd name="T94" fmla="*/ 158 w 719"/>
              <a:gd name="T95" fmla="*/ 464 h 824"/>
              <a:gd name="T96" fmla="*/ 167 w 719"/>
              <a:gd name="T97" fmla="*/ 457 h 824"/>
              <a:gd name="T98" fmla="*/ 172 w 719"/>
              <a:gd name="T99" fmla="*/ 446 h 824"/>
              <a:gd name="T100" fmla="*/ 171 w 719"/>
              <a:gd name="T101" fmla="*/ 439 h 824"/>
              <a:gd name="T102" fmla="*/ 173 w 719"/>
              <a:gd name="T103" fmla="*/ 431 h 824"/>
              <a:gd name="T104" fmla="*/ 175 w 719"/>
              <a:gd name="T105" fmla="*/ 420 h 824"/>
              <a:gd name="T106" fmla="*/ 190 w 719"/>
              <a:gd name="T107" fmla="*/ 411 h 824"/>
              <a:gd name="T108" fmla="*/ 208 w 719"/>
              <a:gd name="T109" fmla="*/ 406 h 824"/>
              <a:gd name="T110" fmla="*/ 224 w 719"/>
              <a:gd name="T111" fmla="*/ 404 h 824"/>
              <a:gd name="T112" fmla="*/ 240 w 719"/>
              <a:gd name="T113" fmla="*/ 399 h 824"/>
              <a:gd name="T114" fmla="*/ 238 w 719"/>
              <a:gd name="T115" fmla="*/ 380 h 824"/>
              <a:gd name="T116" fmla="*/ 250 w 719"/>
              <a:gd name="T117" fmla="*/ 372 h 824"/>
              <a:gd name="T118" fmla="*/ 261 w 719"/>
              <a:gd name="T119" fmla="*/ 364 h 824"/>
              <a:gd name="T120" fmla="*/ 412 w 719"/>
              <a:gd name="T121" fmla="*/ 220 h 824"/>
              <a:gd name="T122" fmla="*/ 583 w 719"/>
              <a:gd name="T123" fmla="*/ 65 h 824"/>
              <a:gd name="T124" fmla="*/ 636 w 719"/>
              <a:gd name="T125" fmla="*/ 23 h 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9" h="824">
                <a:moveTo>
                  <a:pt x="654" y="63"/>
                </a:moveTo>
                <a:lnTo>
                  <a:pt x="653" y="70"/>
                </a:lnTo>
                <a:lnTo>
                  <a:pt x="657" y="89"/>
                </a:lnTo>
                <a:lnTo>
                  <a:pt x="661" y="111"/>
                </a:lnTo>
                <a:lnTo>
                  <a:pt x="651" y="124"/>
                </a:lnTo>
                <a:lnTo>
                  <a:pt x="649" y="131"/>
                </a:lnTo>
                <a:lnTo>
                  <a:pt x="648" y="138"/>
                </a:lnTo>
                <a:lnTo>
                  <a:pt x="646" y="159"/>
                </a:lnTo>
                <a:lnTo>
                  <a:pt x="655" y="165"/>
                </a:lnTo>
                <a:lnTo>
                  <a:pt x="658" y="167"/>
                </a:lnTo>
                <a:lnTo>
                  <a:pt x="659" y="173"/>
                </a:lnTo>
                <a:lnTo>
                  <a:pt x="659" y="180"/>
                </a:lnTo>
                <a:lnTo>
                  <a:pt x="660" y="201"/>
                </a:lnTo>
                <a:lnTo>
                  <a:pt x="665" y="217"/>
                </a:lnTo>
                <a:lnTo>
                  <a:pt x="666" y="221"/>
                </a:lnTo>
                <a:lnTo>
                  <a:pt x="674" y="235"/>
                </a:lnTo>
                <a:lnTo>
                  <a:pt x="677" y="240"/>
                </a:lnTo>
                <a:lnTo>
                  <a:pt x="684" y="250"/>
                </a:lnTo>
                <a:lnTo>
                  <a:pt x="687" y="253"/>
                </a:lnTo>
                <a:lnTo>
                  <a:pt x="690" y="255"/>
                </a:lnTo>
                <a:lnTo>
                  <a:pt x="699" y="267"/>
                </a:lnTo>
                <a:lnTo>
                  <a:pt x="701" y="271"/>
                </a:lnTo>
                <a:lnTo>
                  <a:pt x="703" y="277"/>
                </a:lnTo>
                <a:lnTo>
                  <a:pt x="703" y="280"/>
                </a:lnTo>
                <a:lnTo>
                  <a:pt x="707" y="291"/>
                </a:lnTo>
                <a:lnTo>
                  <a:pt x="708" y="296"/>
                </a:lnTo>
                <a:lnTo>
                  <a:pt x="712" y="302"/>
                </a:lnTo>
                <a:lnTo>
                  <a:pt x="719" y="314"/>
                </a:lnTo>
                <a:lnTo>
                  <a:pt x="711" y="347"/>
                </a:lnTo>
                <a:lnTo>
                  <a:pt x="706" y="358"/>
                </a:lnTo>
                <a:lnTo>
                  <a:pt x="703" y="363"/>
                </a:lnTo>
                <a:lnTo>
                  <a:pt x="700" y="367"/>
                </a:lnTo>
                <a:lnTo>
                  <a:pt x="698" y="371"/>
                </a:lnTo>
                <a:lnTo>
                  <a:pt x="694" y="374"/>
                </a:lnTo>
                <a:lnTo>
                  <a:pt x="690" y="379"/>
                </a:lnTo>
                <a:lnTo>
                  <a:pt x="686" y="383"/>
                </a:lnTo>
                <a:lnTo>
                  <a:pt x="678" y="391"/>
                </a:lnTo>
                <a:lnTo>
                  <a:pt x="668" y="400"/>
                </a:lnTo>
                <a:lnTo>
                  <a:pt x="660" y="406"/>
                </a:lnTo>
                <a:lnTo>
                  <a:pt x="652" y="413"/>
                </a:lnTo>
                <a:lnTo>
                  <a:pt x="643" y="417"/>
                </a:lnTo>
                <a:lnTo>
                  <a:pt x="636" y="420"/>
                </a:lnTo>
                <a:lnTo>
                  <a:pt x="633" y="422"/>
                </a:lnTo>
                <a:lnTo>
                  <a:pt x="626" y="426"/>
                </a:lnTo>
                <a:lnTo>
                  <a:pt x="605" y="432"/>
                </a:lnTo>
                <a:lnTo>
                  <a:pt x="588" y="437"/>
                </a:lnTo>
                <a:lnTo>
                  <a:pt x="580" y="445"/>
                </a:lnTo>
                <a:lnTo>
                  <a:pt x="573" y="451"/>
                </a:lnTo>
                <a:lnTo>
                  <a:pt x="570" y="455"/>
                </a:lnTo>
                <a:lnTo>
                  <a:pt x="566" y="458"/>
                </a:lnTo>
                <a:lnTo>
                  <a:pt x="558" y="466"/>
                </a:lnTo>
                <a:lnTo>
                  <a:pt x="549" y="476"/>
                </a:lnTo>
                <a:lnTo>
                  <a:pt x="540" y="484"/>
                </a:lnTo>
                <a:lnTo>
                  <a:pt x="537" y="487"/>
                </a:lnTo>
                <a:lnTo>
                  <a:pt x="535" y="488"/>
                </a:lnTo>
                <a:lnTo>
                  <a:pt x="525" y="496"/>
                </a:lnTo>
                <a:lnTo>
                  <a:pt x="520" y="499"/>
                </a:lnTo>
                <a:lnTo>
                  <a:pt x="511" y="506"/>
                </a:lnTo>
                <a:lnTo>
                  <a:pt x="499" y="515"/>
                </a:lnTo>
                <a:lnTo>
                  <a:pt x="486" y="525"/>
                </a:lnTo>
                <a:lnTo>
                  <a:pt x="481" y="539"/>
                </a:lnTo>
                <a:lnTo>
                  <a:pt x="480" y="544"/>
                </a:lnTo>
                <a:lnTo>
                  <a:pt x="480" y="549"/>
                </a:lnTo>
                <a:lnTo>
                  <a:pt x="477" y="559"/>
                </a:lnTo>
                <a:lnTo>
                  <a:pt x="468" y="565"/>
                </a:lnTo>
                <a:lnTo>
                  <a:pt x="468" y="566"/>
                </a:lnTo>
                <a:lnTo>
                  <a:pt x="467" y="566"/>
                </a:lnTo>
                <a:lnTo>
                  <a:pt x="467" y="566"/>
                </a:lnTo>
                <a:lnTo>
                  <a:pt x="466" y="567"/>
                </a:lnTo>
                <a:lnTo>
                  <a:pt x="466" y="567"/>
                </a:lnTo>
                <a:lnTo>
                  <a:pt x="465" y="568"/>
                </a:lnTo>
                <a:lnTo>
                  <a:pt x="465" y="569"/>
                </a:lnTo>
                <a:lnTo>
                  <a:pt x="464" y="570"/>
                </a:lnTo>
                <a:lnTo>
                  <a:pt x="464" y="571"/>
                </a:lnTo>
                <a:lnTo>
                  <a:pt x="463" y="572"/>
                </a:lnTo>
                <a:lnTo>
                  <a:pt x="462" y="573"/>
                </a:lnTo>
                <a:lnTo>
                  <a:pt x="462" y="574"/>
                </a:lnTo>
                <a:lnTo>
                  <a:pt x="462" y="575"/>
                </a:lnTo>
                <a:lnTo>
                  <a:pt x="461" y="576"/>
                </a:lnTo>
                <a:lnTo>
                  <a:pt x="461" y="577"/>
                </a:lnTo>
                <a:lnTo>
                  <a:pt x="461" y="578"/>
                </a:lnTo>
                <a:lnTo>
                  <a:pt x="460" y="579"/>
                </a:lnTo>
                <a:lnTo>
                  <a:pt x="459" y="581"/>
                </a:lnTo>
                <a:lnTo>
                  <a:pt x="459" y="582"/>
                </a:lnTo>
                <a:lnTo>
                  <a:pt x="458" y="583"/>
                </a:lnTo>
                <a:lnTo>
                  <a:pt x="457" y="584"/>
                </a:lnTo>
                <a:lnTo>
                  <a:pt x="457" y="585"/>
                </a:lnTo>
                <a:lnTo>
                  <a:pt x="456" y="587"/>
                </a:lnTo>
                <a:lnTo>
                  <a:pt x="456" y="588"/>
                </a:lnTo>
                <a:lnTo>
                  <a:pt x="455" y="589"/>
                </a:lnTo>
                <a:lnTo>
                  <a:pt x="454" y="590"/>
                </a:lnTo>
                <a:lnTo>
                  <a:pt x="454" y="591"/>
                </a:lnTo>
                <a:lnTo>
                  <a:pt x="453" y="592"/>
                </a:lnTo>
                <a:lnTo>
                  <a:pt x="453" y="592"/>
                </a:lnTo>
                <a:lnTo>
                  <a:pt x="453" y="593"/>
                </a:lnTo>
                <a:lnTo>
                  <a:pt x="452" y="594"/>
                </a:lnTo>
                <a:lnTo>
                  <a:pt x="451" y="595"/>
                </a:lnTo>
                <a:lnTo>
                  <a:pt x="450" y="595"/>
                </a:lnTo>
                <a:lnTo>
                  <a:pt x="450" y="596"/>
                </a:lnTo>
                <a:lnTo>
                  <a:pt x="449" y="596"/>
                </a:lnTo>
                <a:lnTo>
                  <a:pt x="448" y="596"/>
                </a:lnTo>
                <a:lnTo>
                  <a:pt x="448" y="597"/>
                </a:lnTo>
                <a:lnTo>
                  <a:pt x="446" y="598"/>
                </a:lnTo>
                <a:lnTo>
                  <a:pt x="445" y="599"/>
                </a:lnTo>
                <a:lnTo>
                  <a:pt x="444" y="600"/>
                </a:lnTo>
                <a:lnTo>
                  <a:pt x="444" y="600"/>
                </a:lnTo>
                <a:lnTo>
                  <a:pt x="443" y="601"/>
                </a:lnTo>
                <a:lnTo>
                  <a:pt x="442" y="601"/>
                </a:lnTo>
                <a:lnTo>
                  <a:pt x="441" y="602"/>
                </a:lnTo>
                <a:lnTo>
                  <a:pt x="441" y="602"/>
                </a:lnTo>
                <a:lnTo>
                  <a:pt x="440" y="603"/>
                </a:lnTo>
                <a:lnTo>
                  <a:pt x="439" y="603"/>
                </a:lnTo>
                <a:lnTo>
                  <a:pt x="439" y="604"/>
                </a:lnTo>
                <a:lnTo>
                  <a:pt x="438" y="604"/>
                </a:lnTo>
                <a:lnTo>
                  <a:pt x="436" y="605"/>
                </a:lnTo>
                <a:lnTo>
                  <a:pt x="436" y="605"/>
                </a:lnTo>
                <a:lnTo>
                  <a:pt x="435" y="605"/>
                </a:lnTo>
                <a:lnTo>
                  <a:pt x="433" y="606"/>
                </a:lnTo>
                <a:lnTo>
                  <a:pt x="432" y="607"/>
                </a:lnTo>
                <a:lnTo>
                  <a:pt x="431" y="607"/>
                </a:lnTo>
                <a:lnTo>
                  <a:pt x="430" y="608"/>
                </a:lnTo>
                <a:lnTo>
                  <a:pt x="429" y="608"/>
                </a:lnTo>
                <a:lnTo>
                  <a:pt x="428" y="609"/>
                </a:lnTo>
                <a:lnTo>
                  <a:pt x="426" y="609"/>
                </a:lnTo>
                <a:lnTo>
                  <a:pt x="425" y="610"/>
                </a:lnTo>
                <a:lnTo>
                  <a:pt x="424" y="611"/>
                </a:lnTo>
                <a:lnTo>
                  <a:pt x="424" y="612"/>
                </a:lnTo>
                <a:lnTo>
                  <a:pt x="423" y="613"/>
                </a:lnTo>
                <a:lnTo>
                  <a:pt x="422" y="613"/>
                </a:lnTo>
                <a:lnTo>
                  <a:pt x="421" y="614"/>
                </a:lnTo>
                <a:lnTo>
                  <a:pt x="420" y="615"/>
                </a:lnTo>
                <a:lnTo>
                  <a:pt x="419" y="616"/>
                </a:lnTo>
                <a:lnTo>
                  <a:pt x="419" y="616"/>
                </a:lnTo>
                <a:lnTo>
                  <a:pt x="417" y="617"/>
                </a:lnTo>
                <a:lnTo>
                  <a:pt x="416" y="618"/>
                </a:lnTo>
                <a:lnTo>
                  <a:pt x="416" y="619"/>
                </a:lnTo>
                <a:lnTo>
                  <a:pt x="415" y="620"/>
                </a:lnTo>
                <a:lnTo>
                  <a:pt x="415" y="620"/>
                </a:lnTo>
                <a:lnTo>
                  <a:pt x="414" y="621"/>
                </a:lnTo>
                <a:lnTo>
                  <a:pt x="414" y="622"/>
                </a:lnTo>
                <a:lnTo>
                  <a:pt x="413" y="623"/>
                </a:lnTo>
                <a:lnTo>
                  <a:pt x="412" y="624"/>
                </a:lnTo>
                <a:lnTo>
                  <a:pt x="412" y="625"/>
                </a:lnTo>
                <a:lnTo>
                  <a:pt x="411" y="625"/>
                </a:lnTo>
                <a:lnTo>
                  <a:pt x="411" y="626"/>
                </a:lnTo>
                <a:lnTo>
                  <a:pt x="409" y="627"/>
                </a:lnTo>
                <a:lnTo>
                  <a:pt x="409" y="628"/>
                </a:lnTo>
                <a:lnTo>
                  <a:pt x="408" y="629"/>
                </a:lnTo>
                <a:lnTo>
                  <a:pt x="406" y="630"/>
                </a:lnTo>
                <a:lnTo>
                  <a:pt x="405" y="632"/>
                </a:lnTo>
                <a:lnTo>
                  <a:pt x="403" y="633"/>
                </a:lnTo>
                <a:lnTo>
                  <a:pt x="402" y="634"/>
                </a:lnTo>
                <a:lnTo>
                  <a:pt x="401" y="635"/>
                </a:lnTo>
                <a:lnTo>
                  <a:pt x="400" y="637"/>
                </a:lnTo>
                <a:lnTo>
                  <a:pt x="399" y="638"/>
                </a:lnTo>
                <a:lnTo>
                  <a:pt x="398" y="638"/>
                </a:lnTo>
                <a:lnTo>
                  <a:pt x="397" y="640"/>
                </a:lnTo>
                <a:lnTo>
                  <a:pt x="396" y="641"/>
                </a:lnTo>
                <a:lnTo>
                  <a:pt x="395" y="642"/>
                </a:lnTo>
                <a:lnTo>
                  <a:pt x="395" y="644"/>
                </a:lnTo>
                <a:lnTo>
                  <a:pt x="394" y="645"/>
                </a:lnTo>
                <a:lnTo>
                  <a:pt x="394" y="646"/>
                </a:lnTo>
                <a:lnTo>
                  <a:pt x="394" y="646"/>
                </a:lnTo>
                <a:lnTo>
                  <a:pt x="394" y="648"/>
                </a:lnTo>
                <a:lnTo>
                  <a:pt x="394" y="648"/>
                </a:lnTo>
                <a:lnTo>
                  <a:pt x="394" y="649"/>
                </a:lnTo>
                <a:lnTo>
                  <a:pt x="394" y="650"/>
                </a:lnTo>
                <a:lnTo>
                  <a:pt x="394" y="651"/>
                </a:lnTo>
                <a:lnTo>
                  <a:pt x="361" y="688"/>
                </a:lnTo>
                <a:lnTo>
                  <a:pt x="340" y="703"/>
                </a:lnTo>
                <a:lnTo>
                  <a:pt x="329" y="705"/>
                </a:lnTo>
                <a:lnTo>
                  <a:pt x="299" y="711"/>
                </a:lnTo>
                <a:lnTo>
                  <a:pt x="279" y="718"/>
                </a:lnTo>
                <a:lnTo>
                  <a:pt x="277" y="719"/>
                </a:lnTo>
                <a:lnTo>
                  <a:pt x="274" y="721"/>
                </a:lnTo>
                <a:lnTo>
                  <a:pt x="261" y="734"/>
                </a:lnTo>
                <a:lnTo>
                  <a:pt x="246" y="764"/>
                </a:lnTo>
                <a:lnTo>
                  <a:pt x="229" y="778"/>
                </a:lnTo>
                <a:lnTo>
                  <a:pt x="217" y="778"/>
                </a:lnTo>
                <a:lnTo>
                  <a:pt x="208" y="778"/>
                </a:lnTo>
                <a:lnTo>
                  <a:pt x="194" y="780"/>
                </a:lnTo>
                <a:lnTo>
                  <a:pt x="181" y="790"/>
                </a:lnTo>
                <a:lnTo>
                  <a:pt x="169" y="800"/>
                </a:lnTo>
                <a:lnTo>
                  <a:pt x="165" y="808"/>
                </a:lnTo>
                <a:lnTo>
                  <a:pt x="152" y="824"/>
                </a:lnTo>
                <a:lnTo>
                  <a:pt x="130" y="810"/>
                </a:lnTo>
                <a:lnTo>
                  <a:pt x="116" y="819"/>
                </a:lnTo>
                <a:lnTo>
                  <a:pt x="111" y="821"/>
                </a:lnTo>
                <a:lnTo>
                  <a:pt x="111" y="818"/>
                </a:lnTo>
                <a:lnTo>
                  <a:pt x="110" y="817"/>
                </a:lnTo>
                <a:lnTo>
                  <a:pt x="109" y="815"/>
                </a:lnTo>
                <a:lnTo>
                  <a:pt x="108" y="815"/>
                </a:lnTo>
                <a:lnTo>
                  <a:pt x="107" y="815"/>
                </a:lnTo>
                <a:lnTo>
                  <a:pt x="106" y="814"/>
                </a:lnTo>
                <a:lnTo>
                  <a:pt x="105" y="814"/>
                </a:lnTo>
                <a:lnTo>
                  <a:pt x="105" y="814"/>
                </a:lnTo>
                <a:lnTo>
                  <a:pt x="104" y="814"/>
                </a:lnTo>
                <a:lnTo>
                  <a:pt x="104" y="813"/>
                </a:lnTo>
                <a:lnTo>
                  <a:pt x="103" y="813"/>
                </a:lnTo>
                <a:lnTo>
                  <a:pt x="103" y="812"/>
                </a:lnTo>
                <a:lnTo>
                  <a:pt x="102" y="812"/>
                </a:lnTo>
                <a:lnTo>
                  <a:pt x="101" y="811"/>
                </a:lnTo>
                <a:lnTo>
                  <a:pt x="101" y="810"/>
                </a:lnTo>
                <a:lnTo>
                  <a:pt x="101" y="810"/>
                </a:lnTo>
                <a:lnTo>
                  <a:pt x="101" y="809"/>
                </a:lnTo>
                <a:lnTo>
                  <a:pt x="100" y="809"/>
                </a:lnTo>
                <a:lnTo>
                  <a:pt x="100" y="808"/>
                </a:lnTo>
                <a:lnTo>
                  <a:pt x="100" y="808"/>
                </a:lnTo>
                <a:lnTo>
                  <a:pt x="99" y="808"/>
                </a:lnTo>
                <a:lnTo>
                  <a:pt x="99" y="808"/>
                </a:lnTo>
                <a:lnTo>
                  <a:pt x="98" y="807"/>
                </a:lnTo>
                <a:lnTo>
                  <a:pt x="98" y="807"/>
                </a:lnTo>
                <a:lnTo>
                  <a:pt x="96" y="806"/>
                </a:lnTo>
                <a:lnTo>
                  <a:pt x="95" y="806"/>
                </a:lnTo>
                <a:lnTo>
                  <a:pt x="94" y="805"/>
                </a:lnTo>
                <a:lnTo>
                  <a:pt x="94" y="805"/>
                </a:lnTo>
                <a:lnTo>
                  <a:pt x="93" y="805"/>
                </a:lnTo>
                <a:lnTo>
                  <a:pt x="92" y="804"/>
                </a:lnTo>
                <a:lnTo>
                  <a:pt x="91" y="804"/>
                </a:lnTo>
                <a:lnTo>
                  <a:pt x="91" y="804"/>
                </a:lnTo>
                <a:lnTo>
                  <a:pt x="90" y="803"/>
                </a:lnTo>
                <a:lnTo>
                  <a:pt x="90" y="803"/>
                </a:lnTo>
                <a:lnTo>
                  <a:pt x="90" y="802"/>
                </a:lnTo>
                <a:lnTo>
                  <a:pt x="90" y="801"/>
                </a:lnTo>
                <a:lnTo>
                  <a:pt x="89" y="800"/>
                </a:lnTo>
                <a:lnTo>
                  <a:pt x="89" y="800"/>
                </a:lnTo>
                <a:lnTo>
                  <a:pt x="89" y="799"/>
                </a:lnTo>
                <a:lnTo>
                  <a:pt x="89" y="798"/>
                </a:lnTo>
                <a:lnTo>
                  <a:pt x="89" y="797"/>
                </a:lnTo>
                <a:lnTo>
                  <a:pt x="89" y="797"/>
                </a:lnTo>
                <a:lnTo>
                  <a:pt x="89" y="796"/>
                </a:lnTo>
                <a:lnTo>
                  <a:pt x="89" y="795"/>
                </a:lnTo>
                <a:lnTo>
                  <a:pt x="88" y="795"/>
                </a:lnTo>
                <a:lnTo>
                  <a:pt x="88" y="795"/>
                </a:lnTo>
                <a:lnTo>
                  <a:pt x="87" y="795"/>
                </a:lnTo>
                <a:lnTo>
                  <a:pt x="87" y="795"/>
                </a:lnTo>
                <a:lnTo>
                  <a:pt x="87" y="795"/>
                </a:lnTo>
                <a:lnTo>
                  <a:pt x="86" y="795"/>
                </a:lnTo>
                <a:lnTo>
                  <a:pt x="86" y="796"/>
                </a:lnTo>
                <a:lnTo>
                  <a:pt x="86" y="796"/>
                </a:lnTo>
                <a:lnTo>
                  <a:pt x="86" y="797"/>
                </a:lnTo>
                <a:lnTo>
                  <a:pt x="85" y="798"/>
                </a:lnTo>
                <a:lnTo>
                  <a:pt x="85" y="798"/>
                </a:lnTo>
                <a:lnTo>
                  <a:pt x="84" y="799"/>
                </a:lnTo>
                <a:lnTo>
                  <a:pt x="83" y="799"/>
                </a:lnTo>
                <a:lnTo>
                  <a:pt x="83" y="800"/>
                </a:lnTo>
                <a:lnTo>
                  <a:pt x="82" y="800"/>
                </a:lnTo>
                <a:lnTo>
                  <a:pt x="81" y="800"/>
                </a:lnTo>
                <a:lnTo>
                  <a:pt x="81" y="800"/>
                </a:lnTo>
                <a:lnTo>
                  <a:pt x="80" y="800"/>
                </a:lnTo>
                <a:lnTo>
                  <a:pt x="79" y="800"/>
                </a:lnTo>
                <a:lnTo>
                  <a:pt x="79" y="800"/>
                </a:lnTo>
                <a:lnTo>
                  <a:pt x="78" y="799"/>
                </a:lnTo>
                <a:lnTo>
                  <a:pt x="78" y="799"/>
                </a:lnTo>
                <a:lnTo>
                  <a:pt x="77" y="799"/>
                </a:lnTo>
                <a:lnTo>
                  <a:pt x="77" y="798"/>
                </a:lnTo>
                <a:lnTo>
                  <a:pt x="77" y="798"/>
                </a:lnTo>
                <a:lnTo>
                  <a:pt x="77" y="797"/>
                </a:lnTo>
                <a:lnTo>
                  <a:pt x="77" y="796"/>
                </a:lnTo>
                <a:lnTo>
                  <a:pt x="78" y="796"/>
                </a:lnTo>
                <a:lnTo>
                  <a:pt x="78" y="795"/>
                </a:lnTo>
                <a:lnTo>
                  <a:pt x="79" y="794"/>
                </a:lnTo>
                <a:lnTo>
                  <a:pt x="79" y="794"/>
                </a:lnTo>
                <a:lnTo>
                  <a:pt x="79" y="794"/>
                </a:lnTo>
                <a:lnTo>
                  <a:pt x="80" y="793"/>
                </a:lnTo>
                <a:lnTo>
                  <a:pt x="80" y="793"/>
                </a:lnTo>
                <a:lnTo>
                  <a:pt x="81" y="792"/>
                </a:lnTo>
                <a:lnTo>
                  <a:pt x="81" y="792"/>
                </a:lnTo>
                <a:lnTo>
                  <a:pt x="82" y="792"/>
                </a:lnTo>
                <a:lnTo>
                  <a:pt x="82" y="791"/>
                </a:lnTo>
                <a:lnTo>
                  <a:pt x="83" y="791"/>
                </a:lnTo>
                <a:lnTo>
                  <a:pt x="83" y="790"/>
                </a:lnTo>
                <a:lnTo>
                  <a:pt x="83" y="790"/>
                </a:lnTo>
                <a:lnTo>
                  <a:pt x="83" y="789"/>
                </a:lnTo>
                <a:lnTo>
                  <a:pt x="83" y="788"/>
                </a:lnTo>
                <a:lnTo>
                  <a:pt x="83" y="788"/>
                </a:lnTo>
                <a:lnTo>
                  <a:pt x="83" y="788"/>
                </a:lnTo>
                <a:lnTo>
                  <a:pt x="83" y="788"/>
                </a:lnTo>
                <a:lnTo>
                  <a:pt x="82" y="788"/>
                </a:lnTo>
                <a:lnTo>
                  <a:pt x="81" y="789"/>
                </a:lnTo>
                <a:lnTo>
                  <a:pt x="81" y="789"/>
                </a:lnTo>
                <a:lnTo>
                  <a:pt x="80" y="790"/>
                </a:lnTo>
                <a:lnTo>
                  <a:pt x="80" y="790"/>
                </a:lnTo>
                <a:lnTo>
                  <a:pt x="79" y="791"/>
                </a:lnTo>
                <a:lnTo>
                  <a:pt x="79" y="791"/>
                </a:lnTo>
                <a:lnTo>
                  <a:pt x="78" y="791"/>
                </a:lnTo>
                <a:lnTo>
                  <a:pt x="78" y="792"/>
                </a:lnTo>
                <a:lnTo>
                  <a:pt x="77" y="792"/>
                </a:lnTo>
                <a:lnTo>
                  <a:pt x="76" y="791"/>
                </a:lnTo>
                <a:lnTo>
                  <a:pt x="75" y="791"/>
                </a:lnTo>
                <a:lnTo>
                  <a:pt x="74" y="790"/>
                </a:lnTo>
                <a:lnTo>
                  <a:pt x="74" y="789"/>
                </a:lnTo>
                <a:lnTo>
                  <a:pt x="74" y="789"/>
                </a:lnTo>
                <a:lnTo>
                  <a:pt x="75" y="788"/>
                </a:lnTo>
                <a:lnTo>
                  <a:pt x="75" y="788"/>
                </a:lnTo>
                <a:lnTo>
                  <a:pt x="76" y="787"/>
                </a:lnTo>
                <a:lnTo>
                  <a:pt x="76" y="787"/>
                </a:lnTo>
                <a:lnTo>
                  <a:pt x="77" y="787"/>
                </a:lnTo>
                <a:lnTo>
                  <a:pt x="77" y="787"/>
                </a:lnTo>
                <a:lnTo>
                  <a:pt x="78" y="786"/>
                </a:lnTo>
                <a:lnTo>
                  <a:pt x="78" y="786"/>
                </a:lnTo>
                <a:lnTo>
                  <a:pt x="78" y="785"/>
                </a:lnTo>
                <a:lnTo>
                  <a:pt x="78" y="785"/>
                </a:lnTo>
                <a:lnTo>
                  <a:pt x="77" y="784"/>
                </a:lnTo>
                <a:lnTo>
                  <a:pt x="77" y="783"/>
                </a:lnTo>
                <a:lnTo>
                  <a:pt x="77" y="783"/>
                </a:lnTo>
                <a:lnTo>
                  <a:pt x="77" y="783"/>
                </a:lnTo>
                <a:lnTo>
                  <a:pt x="77" y="782"/>
                </a:lnTo>
                <a:lnTo>
                  <a:pt x="77" y="781"/>
                </a:lnTo>
                <a:lnTo>
                  <a:pt x="77" y="781"/>
                </a:lnTo>
                <a:lnTo>
                  <a:pt x="77" y="780"/>
                </a:lnTo>
                <a:lnTo>
                  <a:pt x="77" y="779"/>
                </a:lnTo>
                <a:lnTo>
                  <a:pt x="77" y="779"/>
                </a:lnTo>
                <a:lnTo>
                  <a:pt x="76" y="779"/>
                </a:lnTo>
                <a:lnTo>
                  <a:pt x="76" y="778"/>
                </a:lnTo>
                <a:lnTo>
                  <a:pt x="77" y="777"/>
                </a:lnTo>
                <a:lnTo>
                  <a:pt x="78" y="776"/>
                </a:lnTo>
                <a:lnTo>
                  <a:pt x="78" y="775"/>
                </a:lnTo>
                <a:lnTo>
                  <a:pt x="79" y="775"/>
                </a:lnTo>
                <a:lnTo>
                  <a:pt x="79" y="775"/>
                </a:lnTo>
                <a:lnTo>
                  <a:pt x="79" y="774"/>
                </a:lnTo>
                <a:lnTo>
                  <a:pt x="79" y="773"/>
                </a:lnTo>
                <a:lnTo>
                  <a:pt x="79" y="772"/>
                </a:lnTo>
                <a:lnTo>
                  <a:pt x="79" y="772"/>
                </a:lnTo>
                <a:lnTo>
                  <a:pt x="79" y="771"/>
                </a:lnTo>
                <a:lnTo>
                  <a:pt x="79" y="771"/>
                </a:lnTo>
                <a:lnTo>
                  <a:pt x="79" y="771"/>
                </a:lnTo>
                <a:lnTo>
                  <a:pt x="79" y="770"/>
                </a:lnTo>
                <a:lnTo>
                  <a:pt x="78" y="770"/>
                </a:lnTo>
                <a:lnTo>
                  <a:pt x="78" y="770"/>
                </a:lnTo>
                <a:lnTo>
                  <a:pt x="78" y="770"/>
                </a:lnTo>
                <a:lnTo>
                  <a:pt x="77" y="770"/>
                </a:lnTo>
                <a:lnTo>
                  <a:pt x="77" y="770"/>
                </a:lnTo>
                <a:lnTo>
                  <a:pt x="76" y="770"/>
                </a:lnTo>
                <a:lnTo>
                  <a:pt x="76" y="770"/>
                </a:lnTo>
                <a:lnTo>
                  <a:pt x="76" y="770"/>
                </a:lnTo>
                <a:lnTo>
                  <a:pt x="75" y="770"/>
                </a:lnTo>
                <a:lnTo>
                  <a:pt x="75" y="771"/>
                </a:lnTo>
                <a:lnTo>
                  <a:pt x="74" y="771"/>
                </a:lnTo>
                <a:lnTo>
                  <a:pt x="74" y="771"/>
                </a:lnTo>
                <a:lnTo>
                  <a:pt x="73" y="771"/>
                </a:lnTo>
                <a:lnTo>
                  <a:pt x="73" y="771"/>
                </a:lnTo>
                <a:lnTo>
                  <a:pt x="72" y="771"/>
                </a:lnTo>
                <a:lnTo>
                  <a:pt x="71" y="771"/>
                </a:lnTo>
                <a:lnTo>
                  <a:pt x="71" y="771"/>
                </a:lnTo>
                <a:lnTo>
                  <a:pt x="70" y="770"/>
                </a:lnTo>
                <a:lnTo>
                  <a:pt x="70" y="770"/>
                </a:lnTo>
                <a:lnTo>
                  <a:pt x="69" y="770"/>
                </a:lnTo>
                <a:lnTo>
                  <a:pt x="69" y="769"/>
                </a:lnTo>
                <a:lnTo>
                  <a:pt x="69" y="769"/>
                </a:lnTo>
                <a:lnTo>
                  <a:pt x="69" y="768"/>
                </a:lnTo>
                <a:lnTo>
                  <a:pt x="69" y="767"/>
                </a:lnTo>
                <a:lnTo>
                  <a:pt x="69" y="767"/>
                </a:lnTo>
                <a:lnTo>
                  <a:pt x="69" y="767"/>
                </a:lnTo>
                <a:lnTo>
                  <a:pt x="70" y="766"/>
                </a:lnTo>
                <a:lnTo>
                  <a:pt x="70" y="766"/>
                </a:lnTo>
                <a:lnTo>
                  <a:pt x="70" y="766"/>
                </a:lnTo>
                <a:lnTo>
                  <a:pt x="71" y="766"/>
                </a:lnTo>
                <a:lnTo>
                  <a:pt x="71" y="765"/>
                </a:lnTo>
                <a:lnTo>
                  <a:pt x="71" y="765"/>
                </a:lnTo>
                <a:lnTo>
                  <a:pt x="71" y="765"/>
                </a:lnTo>
                <a:lnTo>
                  <a:pt x="71" y="764"/>
                </a:lnTo>
                <a:lnTo>
                  <a:pt x="72" y="764"/>
                </a:lnTo>
                <a:lnTo>
                  <a:pt x="73" y="763"/>
                </a:lnTo>
                <a:lnTo>
                  <a:pt x="74" y="762"/>
                </a:lnTo>
                <a:lnTo>
                  <a:pt x="75" y="760"/>
                </a:lnTo>
                <a:lnTo>
                  <a:pt x="76" y="759"/>
                </a:lnTo>
                <a:lnTo>
                  <a:pt x="77" y="758"/>
                </a:lnTo>
                <a:lnTo>
                  <a:pt x="78" y="758"/>
                </a:lnTo>
                <a:lnTo>
                  <a:pt x="78" y="757"/>
                </a:lnTo>
                <a:lnTo>
                  <a:pt x="78" y="756"/>
                </a:lnTo>
                <a:lnTo>
                  <a:pt x="78" y="756"/>
                </a:lnTo>
                <a:lnTo>
                  <a:pt x="78" y="755"/>
                </a:lnTo>
                <a:lnTo>
                  <a:pt x="78" y="755"/>
                </a:lnTo>
                <a:lnTo>
                  <a:pt x="78" y="755"/>
                </a:lnTo>
                <a:lnTo>
                  <a:pt x="77" y="754"/>
                </a:lnTo>
                <a:lnTo>
                  <a:pt x="76" y="754"/>
                </a:lnTo>
                <a:lnTo>
                  <a:pt x="76" y="754"/>
                </a:lnTo>
                <a:lnTo>
                  <a:pt x="75" y="754"/>
                </a:lnTo>
                <a:lnTo>
                  <a:pt x="75" y="754"/>
                </a:lnTo>
                <a:lnTo>
                  <a:pt x="74" y="754"/>
                </a:lnTo>
                <a:lnTo>
                  <a:pt x="74" y="754"/>
                </a:lnTo>
                <a:lnTo>
                  <a:pt x="74" y="755"/>
                </a:lnTo>
                <a:lnTo>
                  <a:pt x="73" y="755"/>
                </a:lnTo>
                <a:lnTo>
                  <a:pt x="73" y="755"/>
                </a:lnTo>
                <a:lnTo>
                  <a:pt x="72" y="755"/>
                </a:lnTo>
                <a:lnTo>
                  <a:pt x="71" y="755"/>
                </a:lnTo>
                <a:lnTo>
                  <a:pt x="71" y="754"/>
                </a:lnTo>
                <a:lnTo>
                  <a:pt x="70" y="754"/>
                </a:lnTo>
                <a:lnTo>
                  <a:pt x="70" y="753"/>
                </a:lnTo>
                <a:lnTo>
                  <a:pt x="70" y="751"/>
                </a:lnTo>
                <a:lnTo>
                  <a:pt x="71" y="751"/>
                </a:lnTo>
                <a:lnTo>
                  <a:pt x="72" y="751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5" y="750"/>
                </a:lnTo>
                <a:lnTo>
                  <a:pt x="76" y="750"/>
                </a:lnTo>
                <a:lnTo>
                  <a:pt x="77" y="750"/>
                </a:lnTo>
                <a:lnTo>
                  <a:pt x="78" y="750"/>
                </a:lnTo>
                <a:lnTo>
                  <a:pt x="78" y="749"/>
                </a:lnTo>
                <a:lnTo>
                  <a:pt x="78" y="749"/>
                </a:lnTo>
                <a:lnTo>
                  <a:pt x="78" y="748"/>
                </a:lnTo>
                <a:lnTo>
                  <a:pt x="78" y="748"/>
                </a:lnTo>
                <a:lnTo>
                  <a:pt x="78" y="747"/>
                </a:lnTo>
                <a:lnTo>
                  <a:pt x="78" y="746"/>
                </a:lnTo>
                <a:lnTo>
                  <a:pt x="78" y="746"/>
                </a:lnTo>
                <a:lnTo>
                  <a:pt x="78" y="746"/>
                </a:lnTo>
                <a:lnTo>
                  <a:pt x="78" y="745"/>
                </a:lnTo>
                <a:lnTo>
                  <a:pt x="77" y="744"/>
                </a:lnTo>
                <a:lnTo>
                  <a:pt x="76" y="743"/>
                </a:lnTo>
                <a:lnTo>
                  <a:pt x="76" y="742"/>
                </a:lnTo>
                <a:lnTo>
                  <a:pt x="75" y="741"/>
                </a:lnTo>
                <a:lnTo>
                  <a:pt x="74" y="740"/>
                </a:lnTo>
                <a:lnTo>
                  <a:pt x="74" y="739"/>
                </a:lnTo>
                <a:lnTo>
                  <a:pt x="74" y="738"/>
                </a:lnTo>
                <a:lnTo>
                  <a:pt x="74" y="737"/>
                </a:lnTo>
                <a:lnTo>
                  <a:pt x="73" y="735"/>
                </a:lnTo>
                <a:lnTo>
                  <a:pt x="72" y="734"/>
                </a:lnTo>
                <a:lnTo>
                  <a:pt x="72" y="734"/>
                </a:lnTo>
                <a:lnTo>
                  <a:pt x="72" y="734"/>
                </a:lnTo>
                <a:lnTo>
                  <a:pt x="71" y="733"/>
                </a:lnTo>
                <a:lnTo>
                  <a:pt x="71" y="733"/>
                </a:lnTo>
                <a:lnTo>
                  <a:pt x="70" y="733"/>
                </a:lnTo>
                <a:lnTo>
                  <a:pt x="70" y="732"/>
                </a:lnTo>
                <a:lnTo>
                  <a:pt x="70" y="731"/>
                </a:lnTo>
                <a:lnTo>
                  <a:pt x="69" y="730"/>
                </a:lnTo>
                <a:lnTo>
                  <a:pt x="69" y="728"/>
                </a:lnTo>
                <a:lnTo>
                  <a:pt x="68" y="727"/>
                </a:lnTo>
                <a:lnTo>
                  <a:pt x="68" y="727"/>
                </a:lnTo>
                <a:lnTo>
                  <a:pt x="67" y="726"/>
                </a:lnTo>
                <a:lnTo>
                  <a:pt x="67" y="725"/>
                </a:lnTo>
                <a:lnTo>
                  <a:pt x="66" y="724"/>
                </a:lnTo>
                <a:lnTo>
                  <a:pt x="65" y="723"/>
                </a:lnTo>
                <a:lnTo>
                  <a:pt x="64" y="723"/>
                </a:lnTo>
                <a:lnTo>
                  <a:pt x="64" y="722"/>
                </a:lnTo>
                <a:lnTo>
                  <a:pt x="63" y="721"/>
                </a:lnTo>
                <a:lnTo>
                  <a:pt x="62" y="721"/>
                </a:lnTo>
                <a:lnTo>
                  <a:pt x="62" y="721"/>
                </a:lnTo>
                <a:lnTo>
                  <a:pt x="61" y="720"/>
                </a:lnTo>
                <a:lnTo>
                  <a:pt x="61" y="720"/>
                </a:lnTo>
                <a:lnTo>
                  <a:pt x="60" y="719"/>
                </a:lnTo>
                <a:lnTo>
                  <a:pt x="60" y="718"/>
                </a:lnTo>
                <a:lnTo>
                  <a:pt x="59" y="717"/>
                </a:lnTo>
                <a:lnTo>
                  <a:pt x="59" y="717"/>
                </a:lnTo>
                <a:lnTo>
                  <a:pt x="59" y="716"/>
                </a:lnTo>
                <a:lnTo>
                  <a:pt x="59" y="715"/>
                </a:lnTo>
                <a:lnTo>
                  <a:pt x="59" y="714"/>
                </a:lnTo>
                <a:lnTo>
                  <a:pt x="59" y="714"/>
                </a:lnTo>
                <a:lnTo>
                  <a:pt x="59" y="713"/>
                </a:lnTo>
                <a:lnTo>
                  <a:pt x="58" y="713"/>
                </a:lnTo>
                <a:lnTo>
                  <a:pt x="58" y="713"/>
                </a:lnTo>
                <a:lnTo>
                  <a:pt x="58" y="713"/>
                </a:lnTo>
                <a:lnTo>
                  <a:pt x="58" y="713"/>
                </a:lnTo>
                <a:lnTo>
                  <a:pt x="57" y="712"/>
                </a:lnTo>
                <a:lnTo>
                  <a:pt x="57" y="711"/>
                </a:lnTo>
                <a:lnTo>
                  <a:pt x="57" y="711"/>
                </a:lnTo>
                <a:lnTo>
                  <a:pt x="56" y="710"/>
                </a:lnTo>
                <a:lnTo>
                  <a:pt x="56" y="710"/>
                </a:lnTo>
                <a:lnTo>
                  <a:pt x="56" y="710"/>
                </a:lnTo>
                <a:lnTo>
                  <a:pt x="55" y="710"/>
                </a:lnTo>
                <a:lnTo>
                  <a:pt x="55" y="710"/>
                </a:lnTo>
                <a:lnTo>
                  <a:pt x="54" y="710"/>
                </a:lnTo>
                <a:lnTo>
                  <a:pt x="54" y="710"/>
                </a:lnTo>
                <a:lnTo>
                  <a:pt x="53" y="710"/>
                </a:lnTo>
                <a:lnTo>
                  <a:pt x="53" y="709"/>
                </a:lnTo>
                <a:lnTo>
                  <a:pt x="53" y="709"/>
                </a:lnTo>
                <a:lnTo>
                  <a:pt x="53" y="709"/>
                </a:lnTo>
                <a:lnTo>
                  <a:pt x="53" y="708"/>
                </a:lnTo>
                <a:lnTo>
                  <a:pt x="52" y="708"/>
                </a:lnTo>
                <a:lnTo>
                  <a:pt x="52" y="708"/>
                </a:lnTo>
                <a:lnTo>
                  <a:pt x="53" y="707"/>
                </a:lnTo>
                <a:lnTo>
                  <a:pt x="53" y="707"/>
                </a:lnTo>
                <a:lnTo>
                  <a:pt x="53" y="706"/>
                </a:lnTo>
                <a:lnTo>
                  <a:pt x="52" y="706"/>
                </a:lnTo>
                <a:lnTo>
                  <a:pt x="52" y="706"/>
                </a:lnTo>
                <a:lnTo>
                  <a:pt x="52" y="706"/>
                </a:lnTo>
                <a:lnTo>
                  <a:pt x="51" y="705"/>
                </a:lnTo>
                <a:lnTo>
                  <a:pt x="51" y="705"/>
                </a:lnTo>
                <a:lnTo>
                  <a:pt x="51" y="704"/>
                </a:lnTo>
                <a:lnTo>
                  <a:pt x="51" y="704"/>
                </a:lnTo>
                <a:lnTo>
                  <a:pt x="51" y="703"/>
                </a:lnTo>
                <a:lnTo>
                  <a:pt x="50" y="703"/>
                </a:lnTo>
                <a:lnTo>
                  <a:pt x="50" y="702"/>
                </a:lnTo>
                <a:lnTo>
                  <a:pt x="50" y="702"/>
                </a:lnTo>
                <a:lnTo>
                  <a:pt x="50" y="701"/>
                </a:lnTo>
                <a:lnTo>
                  <a:pt x="49" y="701"/>
                </a:lnTo>
                <a:lnTo>
                  <a:pt x="49" y="700"/>
                </a:lnTo>
                <a:lnTo>
                  <a:pt x="49" y="699"/>
                </a:lnTo>
                <a:lnTo>
                  <a:pt x="49" y="698"/>
                </a:lnTo>
                <a:lnTo>
                  <a:pt x="49" y="698"/>
                </a:lnTo>
                <a:lnTo>
                  <a:pt x="49" y="697"/>
                </a:lnTo>
                <a:lnTo>
                  <a:pt x="49" y="696"/>
                </a:lnTo>
                <a:lnTo>
                  <a:pt x="48" y="696"/>
                </a:lnTo>
                <a:lnTo>
                  <a:pt x="48" y="696"/>
                </a:lnTo>
                <a:lnTo>
                  <a:pt x="47" y="695"/>
                </a:lnTo>
                <a:lnTo>
                  <a:pt x="47" y="694"/>
                </a:lnTo>
                <a:lnTo>
                  <a:pt x="46" y="693"/>
                </a:lnTo>
                <a:lnTo>
                  <a:pt x="46" y="693"/>
                </a:lnTo>
                <a:lnTo>
                  <a:pt x="46" y="692"/>
                </a:lnTo>
                <a:lnTo>
                  <a:pt x="45" y="692"/>
                </a:lnTo>
                <a:lnTo>
                  <a:pt x="45" y="691"/>
                </a:lnTo>
                <a:lnTo>
                  <a:pt x="45" y="691"/>
                </a:lnTo>
                <a:lnTo>
                  <a:pt x="44" y="691"/>
                </a:lnTo>
                <a:lnTo>
                  <a:pt x="44" y="690"/>
                </a:lnTo>
                <a:lnTo>
                  <a:pt x="43" y="690"/>
                </a:lnTo>
                <a:lnTo>
                  <a:pt x="43" y="689"/>
                </a:lnTo>
                <a:lnTo>
                  <a:pt x="42" y="688"/>
                </a:lnTo>
                <a:lnTo>
                  <a:pt x="42" y="688"/>
                </a:lnTo>
                <a:lnTo>
                  <a:pt x="42" y="688"/>
                </a:lnTo>
                <a:lnTo>
                  <a:pt x="41" y="687"/>
                </a:lnTo>
                <a:lnTo>
                  <a:pt x="40" y="686"/>
                </a:lnTo>
                <a:lnTo>
                  <a:pt x="40" y="686"/>
                </a:lnTo>
                <a:lnTo>
                  <a:pt x="39" y="686"/>
                </a:lnTo>
                <a:lnTo>
                  <a:pt x="38" y="685"/>
                </a:lnTo>
                <a:lnTo>
                  <a:pt x="37" y="685"/>
                </a:lnTo>
                <a:lnTo>
                  <a:pt x="37" y="685"/>
                </a:lnTo>
                <a:lnTo>
                  <a:pt x="37" y="685"/>
                </a:lnTo>
                <a:lnTo>
                  <a:pt x="36" y="685"/>
                </a:lnTo>
                <a:lnTo>
                  <a:pt x="36" y="684"/>
                </a:lnTo>
                <a:lnTo>
                  <a:pt x="35" y="684"/>
                </a:lnTo>
                <a:lnTo>
                  <a:pt x="34" y="684"/>
                </a:lnTo>
                <a:lnTo>
                  <a:pt x="33" y="684"/>
                </a:lnTo>
                <a:lnTo>
                  <a:pt x="33" y="684"/>
                </a:lnTo>
                <a:lnTo>
                  <a:pt x="32" y="684"/>
                </a:lnTo>
                <a:lnTo>
                  <a:pt x="32" y="684"/>
                </a:lnTo>
                <a:lnTo>
                  <a:pt x="31" y="684"/>
                </a:lnTo>
                <a:lnTo>
                  <a:pt x="30" y="684"/>
                </a:lnTo>
                <a:lnTo>
                  <a:pt x="29" y="684"/>
                </a:lnTo>
                <a:lnTo>
                  <a:pt x="28" y="684"/>
                </a:lnTo>
                <a:lnTo>
                  <a:pt x="28" y="685"/>
                </a:lnTo>
                <a:lnTo>
                  <a:pt x="28" y="686"/>
                </a:lnTo>
                <a:lnTo>
                  <a:pt x="27" y="687"/>
                </a:lnTo>
                <a:lnTo>
                  <a:pt x="27" y="687"/>
                </a:lnTo>
                <a:lnTo>
                  <a:pt x="26" y="687"/>
                </a:lnTo>
                <a:lnTo>
                  <a:pt x="25" y="687"/>
                </a:lnTo>
                <a:lnTo>
                  <a:pt x="25" y="687"/>
                </a:lnTo>
                <a:lnTo>
                  <a:pt x="24" y="687"/>
                </a:lnTo>
                <a:lnTo>
                  <a:pt x="24" y="687"/>
                </a:lnTo>
                <a:lnTo>
                  <a:pt x="24" y="687"/>
                </a:lnTo>
                <a:lnTo>
                  <a:pt x="23" y="687"/>
                </a:lnTo>
                <a:lnTo>
                  <a:pt x="23" y="687"/>
                </a:lnTo>
                <a:lnTo>
                  <a:pt x="22" y="687"/>
                </a:lnTo>
                <a:lnTo>
                  <a:pt x="21" y="687"/>
                </a:lnTo>
                <a:lnTo>
                  <a:pt x="21" y="687"/>
                </a:lnTo>
                <a:lnTo>
                  <a:pt x="21" y="687"/>
                </a:lnTo>
                <a:lnTo>
                  <a:pt x="20" y="686"/>
                </a:lnTo>
                <a:lnTo>
                  <a:pt x="20" y="686"/>
                </a:lnTo>
                <a:lnTo>
                  <a:pt x="19" y="686"/>
                </a:lnTo>
                <a:lnTo>
                  <a:pt x="19" y="686"/>
                </a:lnTo>
                <a:lnTo>
                  <a:pt x="18" y="686"/>
                </a:lnTo>
                <a:lnTo>
                  <a:pt x="17" y="685"/>
                </a:lnTo>
                <a:lnTo>
                  <a:pt x="17" y="685"/>
                </a:lnTo>
                <a:lnTo>
                  <a:pt x="16" y="684"/>
                </a:lnTo>
                <a:lnTo>
                  <a:pt x="16" y="684"/>
                </a:lnTo>
                <a:lnTo>
                  <a:pt x="15" y="684"/>
                </a:lnTo>
                <a:lnTo>
                  <a:pt x="15" y="684"/>
                </a:lnTo>
                <a:lnTo>
                  <a:pt x="14" y="683"/>
                </a:lnTo>
                <a:lnTo>
                  <a:pt x="13" y="683"/>
                </a:lnTo>
                <a:lnTo>
                  <a:pt x="13" y="683"/>
                </a:lnTo>
                <a:lnTo>
                  <a:pt x="12" y="682"/>
                </a:lnTo>
                <a:lnTo>
                  <a:pt x="12" y="682"/>
                </a:lnTo>
                <a:lnTo>
                  <a:pt x="12" y="681"/>
                </a:lnTo>
                <a:lnTo>
                  <a:pt x="11" y="680"/>
                </a:lnTo>
                <a:lnTo>
                  <a:pt x="11" y="680"/>
                </a:lnTo>
                <a:lnTo>
                  <a:pt x="11" y="679"/>
                </a:lnTo>
                <a:lnTo>
                  <a:pt x="10" y="679"/>
                </a:lnTo>
                <a:lnTo>
                  <a:pt x="9" y="678"/>
                </a:lnTo>
                <a:lnTo>
                  <a:pt x="9" y="677"/>
                </a:lnTo>
                <a:lnTo>
                  <a:pt x="8" y="676"/>
                </a:lnTo>
                <a:lnTo>
                  <a:pt x="8" y="676"/>
                </a:lnTo>
                <a:lnTo>
                  <a:pt x="8" y="675"/>
                </a:lnTo>
                <a:lnTo>
                  <a:pt x="8" y="674"/>
                </a:lnTo>
                <a:lnTo>
                  <a:pt x="8" y="673"/>
                </a:lnTo>
                <a:lnTo>
                  <a:pt x="7" y="673"/>
                </a:lnTo>
                <a:lnTo>
                  <a:pt x="7" y="672"/>
                </a:lnTo>
                <a:lnTo>
                  <a:pt x="7" y="671"/>
                </a:lnTo>
                <a:lnTo>
                  <a:pt x="7" y="671"/>
                </a:lnTo>
                <a:lnTo>
                  <a:pt x="6" y="670"/>
                </a:lnTo>
                <a:lnTo>
                  <a:pt x="6" y="670"/>
                </a:lnTo>
                <a:lnTo>
                  <a:pt x="6" y="669"/>
                </a:lnTo>
                <a:lnTo>
                  <a:pt x="5" y="669"/>
                </a:lnTo>
                <a:lnTo>
                  <a:pt x="5" y="668"/>
                </a:lnTo>
                <a:lnTo>
                  <a:pt x="4" y="668"/>
                </a:lnTo>
                <a:lnTo>
                  <a:pt x="4" y="667"/>
                </a:lnTo>
                <a:lnTo>
                  <a:pt x="3" y="667"/>
                </a:lnTo>
                <a:lnTo>
                  <a:pt x="3" y="667"/>
                </a:lnTo>
                <a:lnTo>
                  <a:pt x="3" y="667"/>
                </a:lnTo>
                <a:lnTo>
                  <a:pt x="2" y="666"/>
                </a:lnTo>
                <a:lnTo>
                  <a:pt x="2" y="666"/>
                </a:lnTo>
                <a:lnTo>
                  <a:pt x="1" y="666"/>
                </a:lnTo>
                <a:lnTo>
                  <a:pt x="0" y="665"/>
                </a:lnTo>
                <a:lnTo>
                  <a:pt x="0" y="664"/>
                </a:lnTo>
                <a:lnTo>
                  <a:pt x="1" y="663"/>
                </a:lnTo>
                <a:lnTo>
                  <a:pt x="2" y="663"/>
                </a:lnTo>
                <a:lnTo>
                  <a:pt x="2" y="662"/>
                </a:lnTo>
                <a:lnTo>
                  <a:pt x="2" y="662"/>
                </a:lnTo>
                <a:lnTo>
                  <a:pt x="2" y="661"/>
                </a:lnTo>
                <a:lnTo>
                  <a:pt x="3" y="660"/>
                </a:lnTo>
                <a:lnTo>
                  <a:pt x="3" y="659"/>
                </a:lnTo>
                <a:lnTo>
                  <a:pt x="3" y="659"/>
                </a:lnTo>
                <a:lnTo>
                  <a:pt x="4" y="659"/>
                </a:lnTo>
                <a:lnTo>
                  <a:pt x="4" y="659"/>
                </a:lnTo>
                <a:lnTo>
                  <a:pt x="4" y="659"/>
                </a:lnTo>
                <a:lnTo>
                  <a:pt x="4" y="659"/>
                </a:lnTo>
                <a:lnTo>
                  <a:pt x="3" y="658"/>
                </a:lnTo>
                <a:lnTo>
                  <a:pt x="3" y="657"/>
                </a:lnTo>
                <a:lnTo>
                  <a:pt x="3" y="657"/>
                </a:lnTo>
                <a:lnTo>
                  <a:pt x="3" y="656"/>
                </a:lnTo>
                <a:lnTo>
                  <a:pt x="4" y="656"/>
                </a:lnTo>
                <a:lnTo>
                  <a:pt x="4" y="655"/>
                </a:lnTo>
                <a:lnTo>
                  <a:pt x="4" y="655"/>
                </a:lnTo>
                <a:lnTo>
                  <a:pt x="4" y="654"/>
                </a:lnTo>
                <a:lnTo>
                  <a:pt x="4" y="654"/>
                </a:lnTo>
                <a:lnTo>
                  <a:pt x="4" y="654"/>
                </a:lnTo>
                <a:lnTo>
                  <a:pt x="4" y="653"/>
                </a:lnTo>
                <a:lnTo>
                  <a:pt x="4" y="652"/>
                </a:lnTo>
                <a:lnTo>
                  <a:pt x="4" y="652"/>
                </a:lnTo>
                <a:lnTo>
                  <a:pt x="4" y="651"/>
                </a:lnTo>
                <a:lnTo>
                  <a:pt x="4" y="651"/>
                </a:lnTo>
                <a:lnTo>
                  <a:pt x="4" y="651"/>
                </a:lnTo>
                <a:lnTo>
                  <a:pt x="5" y="651"/>
                </a:lnTo>
                <a:lnTo>
                  <a:pt x="5" y="650"/>
                </a:lnTo>
                <a:lnTo>
                  <a:pt x="5" y="650"/>
                </a:lnTo>
                <a:lnTo>
                  <a:pt x="5" y="650"/>
                </a:lnTo>
                <a:lnTo>
                  <a:pt x="5" y="649"/>
                </a:lnTo>
                <a:lnTo>
                  <a:pt x="5" y="649"/>
                </a:lnTo>
                <a:lnTo>
                  <a:pt x="5" y="648"/>
                </a:lnTo>
                <a:lnTo>
                  <a:pt x="5" y="648"/>
                </a:lnTo>
                <a:lnTo>
                  <a:pt x="6" y="648"/>
                </a:lnTo>
                <a:lnTo>
                  <a:pt x="6" y="648"/>
                </a:lnTo>
                <a:lnTo>
                  <a:pt x="6" y="648"/>
                </a:lnTo>
                <a:lnTo>
                  <a:pt x="5" y="648"/>
                </a:lnTo>
                <a:lnTo>
                  <a:pt x="5" y="647"/>
                </a:lnTo>
                <a:lnTo>
                  <a:pt x="4" y="647"/>
                </a:lnTo>
                <a:lnTo>
                  <a:pt x="4" y="647"/>
                </a:lnTo>
                <a:lnTo>
                  <a:pt x="5" y="646"/>
                </a:lnTo>
                <a:lnTo>
                  <a:pt x="5" y="646"/>
                </a:lnTo>
                <a:lnTo>
                  <a:pt x="5" y="646"/>
                </a:lnTo>
                <a:lnTo>
                  <a:pt x="6" y="646"/>
                </a:lnTo>
                <a:lnTo>
                  <a:pt x="6" y="645"/>
                </a:lnTo>
                <a:lnTo>
                  <a:pt x="6" y="645"/>
                </a:lnTo>
                <a:lnTo>
                  <a:pt x="6" y="644"/>
                </a:lnTo>
                <a:lnTo>
                  <a:pt x="6" y="644"/>
                </a:lnTo>
                <a:lnTo>
                  <a:pt x="6" y="643"/>
                </a:lnTo>
                <a:lnTo>
                  <a:pt x="6" y="643"/>
                </a:lnTo>
                <a:lnTo>
                  <a:pt x="6" y="642"/>
                </a:lnTo>
                <a:lnTo>
                  <a:pt x="6" y="642"/>
                </a:lnTo>
                <a:lnTo>
                  <a:pt x="6" y="642"/>
                </a:lnTo>
                <a:lnTo>
                  <a:pt x="6" y="641"/>
                </a:lnTo>
                <a:lnTo>
                  <a:pt x="7" y="640"/>
                </a:lnTo>
                <a:lnTo>
                  <a:pt x="7" y="640"/>
                </a:lnTo>
                <a:lnTo>
                  <a:pt x="7" y="639"/>
                </a:lnTo>
                <a:lnTo>
                  <a:pt x="7" y="639"/>
                </a:lnTo>
                <a:lnTo>
                  <a:pt x="7" y="638"/>
                </a:lnTo>
                <a:lnTo>
                  <a:pt x="7" y="638"/>
                </a:lnTo>
                <a:lnTo>
                  <a:pt x="7" y="638"/>
                </a:lnTo>
                <a:lnTo>
                  <a:pt x="7" y="638"/>
                </a:lnTo>
                <a:lnTo>
                  <a:pt x="7" y="637"/>
                </a:lnTo>
                <a:lnTo>
                  <a:pt x="8" y="637"/>
                </a:lnTo>
                <a:lnTo>
                  <a:pt x="8" y="637"/>
                </a:lnTo>
                <a:lnTo>
                  <a:pt x="8" y="637"/>
                </a:lnTo>
                <a:lnTo>
                  <a:pt x="8" y="637"/>
                </a:lnTo>
                <a:lnTo>
                  <a:pt x="8" y="637"/>
                </a:lnTo>
                <a:lnTo>
                  <a:pt x="9" y="637"/>
                </a:lnTo>
                <a:lnTo>
                  <a:pt x="9" y="638"/>
                </a:lnTo>
                <a:lnTo>
                  <a:pt x="9" y="638"/>
                </a:lnTo>
                <a:lnTo>
                  <a:pt x="9" y="638"/>
                </a:lnTo>
                <a:lnTo>
                  <a:pt x="9" y="638"/>
                </a:lnTo>
                <a:lnTo>
                  <a:pt x="9" y="638"/>
                </a:lnTo>
                <a:lnTo>
                  <a:pt x="10" y="638"/>
                </a:lnTo>
                <a:lnTo>
                  <a:pt x="10" y="638"/>
                </a:lnTo>
                <a:lnTo>
                  <a:pt x="11" y="638"/>
                </a:lnTo>
                <a:lnTo>
                  <a:pt x="11" y="638"/>
                </a:lnTo>
                <a:lnTo>
                  <a:pt x="12" y="638"/>
                </a:lnTo>
                <a:lnTo>
                  <a:pt x="12" y="638"/>
                </a:lnTo>
                <a:lnTo>
                  <a:pt x="12" y="637"/>
                </a:lnTo>
                <a:lnTo>
                  <a:pt x="12" y="637"/>
                </a:lnTo>
                <a:lnTo>
                  <a:pt x="12" y="637"/>
                </a:lnTo>
                <a:lnTo>
                  <a:pt x="12" y="637"/>
                </a:lnTo>
                <a:lnTo>
                  <a:pt x="13" y="636"/>
                </a:lnTo>
                <a:lnTo>
                  <a:pt x="13" y="636"/>
                </a:lnTo>
                <a:lnTo>
                  <a:pt x="13" y="635"/>
                </a:lnTo>
                <a:lnTo>
                  <a:pt x="13" y="635"/>
                </a:lnTo>
                <a:lnTo>
                  <a:pt x="13" y="634"/>
                </a:lnTo>
                <a:lnTo>
                  <a:pt x="14" y="634"/>
                </a:lnTo>
                <a:lnTo>
                  <a:pt x="14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1"/>
                </a:lnTo>
                <a:lnTo>
                  <a:pt x="15" y="631"/>
                </a:lnTo>
                <a:lnTo>
                  <a:pt x="16" y="630"/>
                </a:lnTo>
                <a:lnTo>
                  <a:pt x="16" y="630"/>
                </a:lnTo>
                <a:lnTo>
                  <a:pt x="15" y="629"/>
                </a:lnTo>
                <a:lnTo>
                  <a:pt x="16" y="629"/>
                </a:lnTo>
                <a:lnTo>
                  <a:pt x="16" y="629"/>
                </a:lnTo>
                <a:lnTo>
                  <a:pt x="16" y="629"/>
                </a:lnTo>
                <a:lnTo>
                  <a:pt x="16" y="628"/>
                </a:lnTo>
                <a:lnTo>
                  <a:pt x="16" y="628"/>
                </a:lnTo>
                <a:lnTo>
                  <a:pt x="16" y="628"/>
                </a:lnTo>
                <a:lnTo>
                  <a:pt x="16" y="627"/>
                </a:lnTo>
                <a:lnTo>
                  <a:pt x="16" y="627"/>
                </a:lnTo>
                <a:lnTo>
                  <a:pt x="16" y="627"/>
                </a:lnTo>
                <a:lnTo>
                  <a:pt x="16" y="626"/>
                </a:lnTo>
                <a:lnTo>
                  <a:pt x="17" y="626"/>
                </a:lnTo>
                <a:lnTo>
                  <a:pt x="17" y="626"/>
                </a:lnTo>
                <a:lnTo>
                  <a:pt x="17" y="626"/>
                </a:lnTo>
                <a:lnTo>
                  <a:pt x="17" y="625"/>
                </a:lnTo>
                <a:lnTo>
                  <a:pt x="18" y="625"/>
                </a:lnTo>
                <a:lnTo>
                  <a:pt x="18" y="625"/>
                </a:lnTo>
                <a:lnTo>
                  <a:pt x="18" y="624"/>
                </a:lnTo>
                <a:lnTo>
                  <a:pt x="18" y="625"/>
                </a:lnTo>
                <a:lnTo>
                  <a:pt x="19" y="625"/>
                </a:lnTo>
                <a:lnTo>
                  <a:pt x="19" y="625"/>
                </a:lnTo>
                <a:lnTo>
                  <a:pt x="20" y="624"/>
                </a:lnTo>
                <a:lnTo>
                  <a:pt x="20" y="624"/>
                </a:lnTo>
                <a:lnTo>
                  <a:pt x="20" y="624"/>
                </a:lnTo>
                <a:lnTo>
                  <a:pt x="20" y="623"/>
                </a:lnTo>
                <a:lnTo>
                  <a:pt x="20" y="623"/>
                </a:lnTo>
                <a:lnTo>
                  <a:pt x="20" y="622"/>
                </a:lnTo>
                <a:lnTo>
                  <a:pt x="20" y="622"/>
                </a:lnTo>
                <a:lnTo>
                  <a:pt x="21" y="621"/>
                </a:lnTo>
                <a:lnTo>
                  <a:pt x="21" y="621"/>
                </a:lnTo>
                <a:lnTo>
                  <a:pt x="21" y="621"/>
                </a:lnTo>
                <a:lnTo>
                  <a:pt x="21" y="621"/>
                </a:lnTo>
                <a:lnTo>
                  <a:pt x="22" y="621"/>
                </a:lnTo>
                <a:lnTo>
                  <a:pt x="22" y="620"/>
                </a:lnTo>
                <a:lnTo>
                  <a:pt x="22" y="620"/>
                </a:lnTo>
                <a:lnTo>
                  <a:pt x="22" y="620"/>
                </a:lnTo>
                <a:lnTo>
                  <a:pt x="23" y="620"/>
                </a:lnTo>
                <a:lnTo>
                  <a:pt x="23" y="619"/>
                </a:lnTo>
                <a:lnTo>
                  <a:pt x="23" y="619"/>
                </a:lnTo>
                <a:lnTo>
                  <a:pt x="22" y="619"/>
                </a:lnTo>
                <a:lnTo>
                  <a:pt x="22" y="619"/>
                </a:lnTo>
                <a:lnTo>
                  <a:pt x="22" y="618"/>
                </a:lnTo>
                <a:lnTo>
                  <a:pt x="22" y="618"/>
                </a:lnTo>
                <a:lnTo>
                  <a:pt x="23" y="618"/>
                </a:lnTo>
                <a:lnTo>
                  <a:pt x="23" y="618"/>
                </a:lnTo>
                <a:lnTo>
                  <a:pt x="23" y="617"/>
                </a:lnTo>
                <a:lnTo>
                  <a:pt x="23" y="617"/>
                </a:lnTo>
                <a:lnTo>
                  <a:pt x="23" y="617"/>
                </a:lnTo>
                <a:lnTo>
                  <a:pt x="24" y="617"/>
                </a:lnTo>
                <a:lnTo>
                  <a:pt x="24" y="617"/>
                </a:lnTo>
                <a:lnTo>
                  <a:pt x="24" y="617"/>
                </a:lnTo>
                <a:lnTo>
                  <a:pt x="24" y="617"/>
                </a:lnTo>
                <a:lnTo>
                  <a:pt x="25" y="617"/>
                </a:lnTo>
                <a:lnTo>
                  <a:pt x="25" y="617"/>
                </a:lnTo>
                <a:lnTo>
                  <a:pt x="26" y="617"/>
                </a:lnTo>
                <a:lnTo>
                  <a:pt x="26" y="617"/>
                </a:lnTo>
                <a:lnTo>
                  <a:pt x="26" y="616"/>
                </a:lnTo>
                <a:lnTo>
                  <a:pt x="27" y="616"/>
                </a:lnTo>
                <a:lnTo>
                  <a:pt x="27" y="616"/>
                </a:lnTo>
                <a:lnTo>
                  <a:pt x="28" y="616"/>
                </a:lnTo>
                <a:lnTo>
                  <a:pt x="28" y="616"/>
                </a:lnTo>
                <a:lnTo>
                  <a:pt x="28" y="615"/>
                </a:lnTo>
                <a:lnTo>
                  <a:pt x="29" y="615"/>
                </a:lnTo>
                <a:lnTo>
                  <a:pt x="30" y="615"/>
                </a:lnTo>
                <a:lnTo>
                  <a:pt x="30" y="615"/>
                </a:lnTo>
                <a:lnTo>
                  <a:pt x="31" y="615"/>
                </a:lnTo>
                <a:lnTo>
                  <a:pt x="31" y="615"/>
                </a:lnTo>
                <a:lnTo>
                  <a:pt x="31" y="614"/>
                </a:lnTo>
                <a:lnTo>
                  <a:pt x="32" y="614"/>
                </a:lnTo>
                <a:lnTo>
                  <a:pt x="32" y="614"/>
                </a:lnTo>
                <a:lnTo>
                  <a:pt x="33" y="614"/>
                </a:lnTo>
                <a:lnTo>
                  <a:pt x="33" y="613"/>
                </a:lnTo>
                <a:lnTo>
                  <a:pt x="33" y="613"/>
                </a:lnTo>
                <a:lnTo>
                  <a:pt x="33" y="613"/>
                </a:lnTo>
                <a:lnTo>
                  <a:pt x="33" y="613"/>
                </a:lnTo>
                <a:lnTo>
                  <a:pt x="33" y="612"/>
                </a:lnTo>
                <a:lnTo>
                  <a:pt x="33" y="612"/>
                </a:lnTo>
                <a:lnTo>
                  <a:pt x="33" y="611"/>
                </a:lnTo>
                <a:lnTo>
                  <a:pt x="33" y="611"/>
                </a:lnTo>
                <a:lnTo>
                  <a:pt x="34" y="611"/>
                </a:lnTo>
                <a:lnTo>
                  <a:pt x="34" y="610"/>
                </a:lnTo>
                <a:lnTo>
                  <a:pt x="34" y="610"/>
                </a:lnTo>
                <a:lnTo>
                  <a:pt x="34" y="610"/>
                </a:lnTo>
                <a:lnTo>
                  <a:pt x="35" y="609"/>
                </a:lnTo>
                <a:lnTo>
                  <a:pt x="35" y="609"/>
                </a:lnTo>
                <a:lnTo>
                  <a:pt x="35" y="609"/>
                </a:lnTo>
                <a:lnTo>
                  <a:pt x="36" y="609"/>
                </a:lnTo>
                <a:lnTo>
                  <a:pt x="36" y="609"/>
                </a:lnTo>
                <a:lnTo>
                  <a:pt x="36" y="609"/>
                </a:lnTo>
                <a:lnTo>
                  <a:pt x="36" y="608"/>
                </a:lnTo>
                <a:lnTo>
                  <a:pt x="37" y="608"/>
                </a:lnTo>
                <a:lnTo>
                  <a:pt x="37" y="607"/>
                </a:lnTo>
                <a:lnTo>
                  <a:pt x="37" y="607"/>
                </a:lnTo>
                <a:lnTo>
                  <a:pt x="37" y="606"/>
                </a:lnTo>
                <a:lnTo>
                  <a:pt x="37" y="606"/>
                </a:lnTo>
                <a:lnTo>
                  <a:pt x="37" y="606"/>
                </a:lnTo>
                <a:lnTo>
                  <a:pt x="37" y="605"/>
                </a:lnTo>
                <a:lnTo>
                  <a:pt x="37" y="605"/>
                </a:lnTo>
                <a:lnTo>
                  <a:pt x="38" y="605"/>
                </a:lnTo>
                <a:lnTo>
                  <a:pt x="38" y="605"/>
                </a:lnTo>
                <a:lnTo>
                  <a:pt x="39" y="604"/>
                </a:lnTo>
                <a:lnTo>
                  <a:pt x="40" y="604"/>
                </a:lnTo>
                <a:lnTo>
                  <a:pt x="40" y="604"/>
                </a:lnTo>
                <a:lnTo>
                  <a:pt x="41" y="604"/>
                </a:lnTo>
                <a:lnTo>
                  <a:pt x="41" y="604"/>
                </a:lnTo>
                <a:lnTo>
                  <a:pt x="41" y="603"/>
                </a:lnTo>
                <a:lnTo>
                  <a:pt x="41" y="603"/>
                </a:lnTo>
                <a:lnTo>
                  <a:pt x="41" y="603"/>
                </a:lnTo>
                <a:lnTo>
                  <a:pt x="41" y="602"/>
                </a:lnTo>
                <a:lnTo>
                  <a:pt x="41" y="602"/>
                </a:lnTo>
                <a:lnTo>
                  <a:pt x="41" y="601"/>
                </a:lnTo>
                <a:lnTo>
                  <a:pt x="41" y="600"/>
                </a:lnTo>
                <a:lnTo>
                  <a:pt x="41" y="600"/>
                </a:lnTo>
                <a:lnTo>
                  <a:pt x="41" y="600"/>
                </a:lnTo>
                <a:lnTo>
                  <a:pt x="41" y="599"/>
                </a:lnTo>
                <a:lnTo>
                  <a:pt x="42" y="598"/>
                </a:lnTo>
                <a:lnTo>
                  <a:pt x="42" y="598"/>
                </a:lnTo>
                <a:lnTo>
                  <a:pt x="42" y="597"/>
                </a:lnTo>
                <a:lnTo>
                  <a:pt x="43" y="597"/>
                </a:lnTo>
                <a:lnTo>
                  <a:pt x="43" y="597"/>
                </a:lnTo>
                <a:lnTo>
                  <a:pt x="43" y="596"/>
                </a:lnTo>
                <a:lnTo>
                  <a:pt x="43" y="596"/>
                </a:lnTo>
                <a:lnTo>
                  <a:pt x="43" y="596"/>
                </a:lnTo>
                <a:lnTo>
                  <a:pt x="43" y="595"/>
                </a:lnTo>
                <a:lnTo>
                  <a:pt x="43" y="595"/>
                </a:lnTo>
                <a:lnTo>
                  <a:pt x="44" y="595"/>
                </a:lnTo>
                <a:lnTo>
                  <a:pt x="44" y="594"/>
                </a:lnTo>
                <a:lnTo>
                  <a:pt x="45" y="594"/>
                </a:lnTo>
                <a:lnTo>
                  <a:pt x="44" y="593"/>
                </a:lnTo>
                <a:lnTo>
                  <a:pt x="44" y="593"/>
                </a:lnTo>
                <a:lnTo>
                  <a:pt x="44" y="593"/>
                </a:lnTo>
                <a:lnTo>
                  <a:pt x="44" y="592"/>
                </a:lnTo>
                <a:lnTo>
                  <a:pt x="44" y="592"/>
                </a:lnTo>
                <a:lnTo>
                  <a:pt x="44" y="592"/>
                </a:lnTo>
                <a:lnTo>
                  <a:pt x="45" y="592"/>
                </a:lnTo>
                <a:lnTo>
                  <a:pt x="45" y="592"/>
                </a:lnTo>
                <a:lnTo>
                  <a:pt x="45" y="591"/>
                </a:lnTo>
                <a:lnTo>
                  <a:pt x="45" y="591"/>
                </a:lnTo>
                <a:lnTo>
                  <a:pt x="45" y="590"/>
                </a:lnTo>
                <a:lnTo>
                  <a:pt x="45" y="590"/>
                </a:lnTo>
                <a:lnTo>
                  <a:pt x="45" y="590"/>
                </a:lnTo>
                <a:lnTo>
                  <a:pt x="45" y="589"/>
                </a:lnTo>
                <a:lnTo>
                  <a:pt x="45" y="589"/>
                </a:lnTo>
                <a:lnTo>
                  <a:pt x="45" y="588"/>
                </a:lnTo>
                <a:lnTo>
                  <a:pt x="45" y="588"/>
                </a:lnTo>
                <a:lnTo>
                  <a:pt x="45" y="588"/>
                </a:lnTo>
                <a:lnTo>
                  <a:pt x="45" y="587"/>
                </a:lnTo>
                <a:lnTo>
                  <a:pt x="45" y="587"/>
                </a:lnTo>
                <a:lnTo>
                  <a:pt x="46" y="586"/>
                </a:lnTo>
                <a:lnTo>
                  <a:pt x="46" y="586"/>
                </a:lnTo>
                <a:lnTo>
                  <a:pt x="46" y="585"/>
                </a:lnTo>
                <a:lnTo>
                  <a:pt x="46" y="585"/>
                </a:lnTo>
                <a:lnTo>
                  <a:pt x="46" y="584"/>
                </a:lnTo>
                <a:lnTo>
                  <a:pt x="46" y="584"/>
                </a:lnTo>
                <a:lnTo>
                  <a:pt x="47" y="584"/>
                </a:lnTo>
                <a:lnTo>
                  <a:pt x="47" y="584"/>
                </a:lnTo>
                <a:lnTo>
                  <a:pt x="47" y="583"/>
                </a:lnTo>
                <a:lnTo>
                  <a:pt x="47" y="583"/>
                </a:lnTo>
                <a:lnTo>
                  <a:pt x="48" y="582"/>
                </a:lnTo>
                <a:lnTo>
                  <a:pt x="48" y="582"/>
                </a:lnTo>
                <a:lnTo>
                  <a:pt x="49" y="581"/>
                </a:lnTo>
                <a:lnTo>
                  <a:pt x="49" y="581"/>
                </a:lnTo>
                <a:lnTo>
                  <a:pt x="49" y="581"/>
                </a:lnTo>
                <a:lnTo>
                  <a:pt x="49" y="581"/>
                </a:lnTo>
                <a:lnTo>
                  <a:pt x="49" y="580"/>
                </a:lnTo>
                <a:lnTo>
                  <a:pt x="49" y="580"/>
                </a:lnTo>
                <a:lnTo>
                  <a:pt x="49" y="579"/>
                </a:lnTo>
                <a:lnTo>
                  <a:pt x="49" y="579"/>
                </a:lnTo>
                <a:lnTo>
                  <a:pt x="49" y="579"/>
                </a:lnTo>
                <a:lnTo>
                  <a:pt x="50" y="578"/>
                </a:lnTo>
                <a:lnTo>
                  <a:pt x="50" y="577"/>
                </a:lnTo>
                <a:lnTo>
                  <a:pt x="51" y="577"/>
                </a:lnTo>
                <a:lnTo>
                  <a:pt x="51" y="576"/>
                </a:lnTo>
                <a:lnTo>
                  <a:pt x="52" y="576"/>
                </a:lnTo>
                <a:lnTo>
                  <a:pt x="52" y="575"/>
                </a:lnTo>
                <a:lnTo>
                  <a:pt x="52" y="575"/>
                </a:lnTo>
                <a:lnTo>
                  <a:pt x="51" y="574"/>
                </a:lnTo>
                <a:lnTo>
                  <a:pt x="51" y="573"/>
                </a:lnTo>
                <a:lnTo>
                  <a:pt x="51" y="573"/>
                </a:lnTo>
                <a:lnTo>
                  <a:pt x="51" y="573"/>
                </a:lnTo>
                <a:lnTo>
                  <a:pt x="51" y="572"/>
                </a:lnTo>
                <a:lnTo>
                  <a:pt x="51" y="572"/>
                </a:lnTo>
                <a:lnTo>
                  <a:pt x="51" y="571"/>
                </a:lnTo>
                <a:lnTo>
                  <a:pt x="51" y="571"/>
                </a:lnTo>
                <a:lnTo>
                  <a:pt x="51" y="570"/>
                </a:lnTo>
                <a:lnTo>
                  <a:pt x="52" y="570"/>
                </a:lnTo>
                <a:lnTo>
                  <a:pt x="52" y="569"/>
                </a:lnTo>
                <a:lnTo>
                  <a:pt x="52" y="569"/>
                </a:lnTo>
                <a:lnTo>
                  <a:pt x="52" y="568"/>
                </a:lnTo>
                <a:lnTo>
                  <a:pt x="52" y="567"/>
                </a:lnTo>
                <a:lnTo>
                  <a:pt x="52" y="567"/>
                </a:lnTo>
                <a:lnTo>
                  <a:pt x="53" y="567"/>
                </a:lnTo>
                <a:lnTo>
                  <a:pt x="53" y="566"/>
                </a:lnTo>
                <a:lnTo>
                  <a:pt x="53" y="566"/>
                </a:lnTo>
                <a:lnTo>
                  <a:pt x="53" y="566"/>
                </a:lnTo>
                <a:lnTo>
                  <a:pt x="53" y="565"/>
                </a:lnTo>
                <a:lnTo>
                  <a:pt x="53" y="565"/>
                </a:lnTo>
                <a:lnTo>
                  <a:pt x="54" y="565"/>
                </a:lnTo>
                <a:lnTo>
                  <a:pt x="54" y="564"/>
                </a:lnTo>
                <a:lnTo>
                  <a:pt x="54" y="564"/>
                </a:lnTo>
                <a:lnTo>
                  <a:pt x="55" y="563"/>
                </a:lnTo>
                <a:lnTo>
                  <a:pt x="55" y="563"/>
                </a:lnTo>
                <a:lnTo>
                  <a:pt x="56" y="563"/>
                </a:lnTo>
                <a:lnTo>
                  <a:pt x="56" y="563"/>
                </a:lnTo>
                <a:lnTo>
                  <a:pt x="57" y="563"/>
                </a:lnTo>
                <a:lnTo>
                  <a:pt x="57" y="563"/>
                </a:lnTo>
                <a:lnTo>
                  <a:pt x="57" y="563"/>
                </a:lnTo>
                <a:lnTo>
                  <a:pt x="58" y="563"/>
                </a:lnTo>
                <a:lnTo>
                  <a:pt x="58" y="562"/>
                </a:lnTo>
                <a:lnTo>
                  <a:pt x="58" y="562"/>
                </a:lnTo>
                <a:lnTo>
                  <a:pt x="58" y="562"/>
                </a:lnTo>
                <a:lnTo>
                  <a:pt x="58" y="561"/>
                </a:lnTo>
                <a:lnTo>
                  <a:pt x="58" y="561"/>
                </a:lnTo>
                <a:lnTo>
                  <a:pt x="59" y="561"/>
                </a:lnTo>
                <a:lnTo>
                  <a:pt x="59" y="561"/>
                </a:lnTo>
                <a:lnTo>
                  <a:pt x="60" y="561"/>
                </a:lnTo>
                <a:lnTo>
                  <a:pt x="60" y="561"/>
                </a:lnTo>
                <a:lnTo>
                  <a:pt x="60" y="561"/>
                </a:lnTo>
                <a:lnTo>
                  <a:pt x="61" y="561"/>
                </a:lnTo>
                <a:lnTo>
                  <a:pt x="61" y="560"/>
                </a:lnTo>
                <a:lnTo>
                  <a:pt x="62" y="560"/>
                </a:lnTo>
                <a:lnTo>
                  <a:pt x="62" y="560"/>
                </a:lnTo>
                <a:lnTo>
                  <a:pt x="62" y="560"/>
                </a:lnTo>
                <a:lnTo>
                  <a:pt x="62" y="560"/>
                </a:lnTo>
                <a:lnTo>
                  <a:pt x="63" y="560"/>
                </a:lnTo>
                <a:lnTo>
                  <a:pt x="63" y="559"/>
                </a:lnTo>
                <a:lnTo>
                  <a:pt x="64" y="559"/>
                </a:lnTo>
                <a:lnTo>
                  <a:pt x="64" y="559"/>
                </a:lnTo>
                <a:lnTo>
                  <a:pt x="65" y="559"/>
                </a:lnTo>
                <a:lnTo>
                  <a:pt x="65" y="558"/>
                </a:lnTo>
                <a:lnTo>
                  <a:pt x="65" y="558"/>
                </a:lnTo>
                <a:lnTo>
                  <a:pt x="65" y="558"/>
                </a:lnTo>
                <a:lnTo>
                  <a:pt x="66" y="557"/>
                </a:lnTo>
                <a:lnTo>
                  <a:pt x="66" y="557"/>
                </a:lnTo>
                <a:lnTo>
                  <a:pt x="66" y="556"/>
                </a:lnTo>
                <a:lnTo>
                  <a:pt x="66" y="556"/>
                </a:lnTo>
                <a:lnTo>
                  <a:pt x="66" y="555"/>
                </a:lnTo>
                <a:lnTo>
                  <a:pt x="66" y="555"/>
                </a:lnTo>
                <a:lnTo>
                  <a:pt x="66" y="554"/>
                </a:lnTo>
                <a:lnTo>
                  <a:pt x="66" y="554"/>
                </a:lnTo>
                <a:lnTo>
                  <a:pt x="66" y="554"/>
                </a:lnTo>
                <a:lnTo>
                  <a:pt x="66" y="553"/>
                </a:lnTo>
                <a:lnTo>
                  <a:pt x="67" y="553"/>
                </a:lnTo>
                <a:lnTo>
                  <a:pt x="67" y="553"/>
                </a:lnTo>
                <a:lnTo>
                  <a:pt x="67" y="552"/>
                </a:lnTo>
                <a:lnTo>
                  <a:pt x="68" y="552"/>
                </a:lnTo>
                <a:lnTo>
                  <a:pt x="68" y="552"/>
                </a:lnTo>
                <a:lnTo>
                  <a:pt x="68" y="552"/>
                </a:lnTo>
                <a:lnTo>
                  <a:pt x="68" y="552"/>
                </a:lnTo>
                <a:lnTo>
                  <a:pt x="69" y="551"/>
                </a:lnTo>
                <a:lnTo>
                  <a:pt x="69" y="551"/>
                </a:lnTo>
                <a:lnTo>
                  <a:pt x="69" y="550"/>
                </a:lnTo>
                <a:lnTo>
                  <a:pt x="69" y="550"/>
                </a:lnTo>
                <a:lnTo>
                  <a:pt x="69" y="550"/>
                </a:lnTo>
                <a:lnTo>
                  <a:pt x="69" y="549"/>
                </a:lnTo>
                <a:lnTo>
                  <a:pt x="69" y="549"/>
                </a:lnTo>
                <a:lnTo>
                  <a:pt x="69" y="548"/>
                </a:lnTo>
                <a:lnTo>
                  <a:pt x="69" y="548"/>
                </a:lnTo>
                <a:lnTo>
                  <a:pt x="68" y="548"/>
                </a:lnTo>
                <a:lnTo>
                  <a:pt x="68" y="548"/>
                </a:lnTo>
                <a:lnTo>
                  <a:pt x="67" y="548"/>
                </a:lnTo>
                <a:lnTo>
                  <a:pt x="66" y="549"/>
                </a:lnTo>
                <a:lnTo>
                  <a:pt x="66" y="548"/>
                </a:lnTo>
                <a:lnTo>
                  <a:pt x="65" y="548"/>
                </a:lnTo>
                <a:lnTo>
                  <a:pt x="65" y="548"/>
                </a:lnTo>
                <a:lnTo>
                  <a:pt x="64" y="548"/>
                </a:lnTo>
                <a:lnTo>
                  <a:pt x="64" y="548"/>
                </a:lnTo>
                <a:lnTo>
                  <a:pt x="63" y="548"/>
                </a:lnTo>
                <a:lnTo>
                  <a:pt x="63" y="548"/>
                </a:lnTo>
                <a:lnTo>
                  <a:pt x="62" y="547"/>
                </a:lnTo>
                <a:lnTo>
                  <a:pt x="62" y="547"/>
                </a:lnTo>
                <a:lnTo>
                  <a:pt x="62" y="547"/>
                </a:lnTo>
                <a:lnTo>
                  <a:pt x="61" y="546"/>
                </a:lnTo>
                <a:lnTo>
                  <a:pt x="61" y="546"/>
                </a:lnTo>
                <a:lnTo>
                  <a:pt x="61" y="546"/>
                </a:lnTo>
                <a:lnTo>
                  <a:pt x="60" y="545"/>
                </a:lnTo>
                <a:lnTo>
                  <a:pt x="60" y="545"/>
                </a:lnTo>
                <a:lnTo>
                  <a:pt x="60" y="544"/>
                </a:lnTo>
                <a:lnTo>
                  <a:pt x="60" y="544"/>
                </a:lnTo>
                <a:lnTo>
                  <a:pt x="60" y="544"/>
                </a:lnTo>
                <a:lnTo>
                  <a:pt x="60" y="543"/>
                </a:lnTo>
                <a:lnTo>
                  <a:pt x="60" y="543"/>
                </a:lnTo>
                <a:lnTo>
                  <a:pt x="60" y="542"/>
                </a:lnTo>
                <a:lnTo>
                  <a:pt x="60" y="542"/>
                </a:lnTo>
                <a:lnTo>
                  <a:pt x="60" y="542"/>
                </a:lnTo>
                <a:lnTo>
                  <a:pt x="60" y="541"/>
                </a:lnTo>
                <a:lnTo>
                  <a:pt x="61" y="541"/>
                </a:lnTo>
                <a:lnTo>
                  <a:pt x="61" y="541"/>
                </a:lnTo>
                <a:lnTo>
                  <a:pt x="61" y="541"/>
                </a:lnTo>
                <a:lnTo>
                  <a:pt x="61" y="540"/>
                </a:lnTo>
                <a:lnTo>
                  <a:pt x="62" y="540"/>
                </a:lnTo>
                <a:lnTo>
                  <a:pt x="62" y="540"/>
                </a:lnTo>
                <a:lnTo>
                  <a:pt x="62" y="540"/>
                </a:lnTo>
                <a:lnTo>
                  <a:pt x="63" y="540"/>
                </a:lnTo>
                <a:lnTo>
                  <a:pt x="63" y="540"/>
                </a:lnTo>
                <a:lnTo>
                  <a:pt x="63" y="540"/>
                </a:lnTo>
                <a:lnTo>
                  <a:pt x="64" y="540"/>
                </a:lnTo>
                <a:lnTo>
                  <a:pt x="64" y="539"/>
                </a:lnTo>
                <a:lnTo>
                  <a:pt x="65" y="539"/>
                </a:lnTo>
                <a:lnTo>
                  <a:pt x="65" y="539"/>
                </a:lnTo>
                <a:lnTo>
                  <a:pt x="65" y="539"/>
                </a:lnTo>
                <a:lnTo>
                  <a:pt x="66" y="538"/>
                </a:lnTo>
                <a:lnTo>
                  <a:pt x="66" y="538"/>
                </a:lnTo>
                <a:lnTo>
                  <a:pt x="66" y="538"/>
                </a:lnTo>
                <a:lnTo>
                  <a:pt x="67" y="538"/>
                </a:lnTo>
                <a:lnTo>
                  <a:pt x="67" y="538"/>
                </a:lnTo>
                <a:lnTo>
                  <a:pt x="68" y="537"/>
                </a:lnTo>
                <a:lnTo>
                  <a:pt x="68" y="537"/>
                </a:lnTo>
                <a:lnTo>
                  <a:pt x="69" y="537"/>
                </a:lnTo>
                <a:lnTo>
                  <a:pt x="69" y="537"/>
                </a:lnTo>
                <a:lnTo>
                  <a:pt x="70" y="537"/>
                </a:lnTo>
                <a:lnTo>
                  <a:pt x="70" y="537"/>
                </a:lnTo>
                <a:lnTo>
                  <a:pt x="71" y="536"/>
                </a:lnTo>
                <a:lnTo>
                  <a:pt x="71" y="536"/>
                </a:lnTo>
                <a:lnTo>
                  <a:pt x="72" y="536"/>
                </a:lnTo>
                <a:lnTo>
                  <a:pt x="72" y="536"/>
                </a:lnTo>
                <a:lnTo>
                  <a:pt x="73" y="535"/>
                </a:lnTo>
                <a:lnTo>
                  <a:pt x="73" y="535"/>
                </a:lnTo>
                <a:lnTo>
                  <a:pt x="73" y="534"/>
                </a:lnTo>
                <a:lnTo>
                  <a:pt x="74" y="534"/>
                </a:lnTo>
                <a:lnTo>
                  <a:pt x="74" y="534"/>
                </a:lnTo>
                <a:lnTo>
                  <a:pt x="74" y="533"/>
                </a:lnTo>
                <a:lnTo>
                  <a:pt x="74" y="533"/>
                </a:lnTo>
                <a:lnTo>
                  <a:pt x="74" y="532"/>
                </a:lnTo>
                <a:lnTo>
                  <a:pt x="74" y="531"/>
                </a:lnTo>
                <a:lnTo>
                  <a:pt x="75" y="531"/>
                </a:lnTo>
                <a:lnTo>
                  <a:pt x="75" y="530"/>
                </a:lnTo>
                <a:lnTo>
                  <a:pt x="76" y="530"/>
                </a:lnTo>
                <a:lnTo>
                  <a:pt x="76" y="529"/>
                </a:lnTo>
                <a:lnTo>
                  <a:pt x="77" y="529"/>
                </a:lnTo>
                <a:lnTo>
                  <a:pt x="77" y="529"/>
                </a:lnTo>
                <a:lnTo>
                  <a:pt x="78" y="528"/>
                </a:lnTo>
                <a:lnTo>
                  <a:pt x="78" y="528"/>
                </a:lnTo>
                <a:lnTo>
                  <a:pt x="78" y="527"/>
                </a:lnTo>
                <a:lnTo>
                  <a:pt x="78" y="527"/>
                </a:lnTo>
                <a:lnTo>
                  <a:pt x="78" y="526"/>
                </a:lnTo>
                <a:lnTo>
                  <a:pt x="78" y="526"/>
                </a:lnTo>
                <a:lnTo>
                  <a:pt x="78" y="525"/>
                </a:lnTo>
                <a:lnTo>
                  <a:pt x="78" y="525"/>
                </a:lnTo>
                <a:lnTo>
                  <a:pt x="78" y="524"/>
                </a:lnTo>
                <a:lnTo>
                  <a:pt x="78" y="523"/>
                </a:lnTo>
                <a:lnTo>
                  <a:pt x="78" y="523"/>
                </a:lnTo>
                <a:lnTo>
                  <a:pt x="78" y="522"/>
                </a:lnTo>
                <a:lnTo>
                  <a:pt x="78" y="522"/>
                </a:lnTo>
                <a:lnTo>
                  <a:pt x="78" y="521"/>
                </a:lnTo>
                <a:lnTo>
                  <a:pt x="78" y="520"/>
                </a:lnTo>
                <a:lnTo>
                  <a:pt x="79" y="520"/>
                </a:lnTo>
                <a:lnTo>
                  <a:pt x="79" y="519"/>
                </a:lnTo>
                <a:lnTo>
                  <a:pt x="79" y="519"/>
                </a:lnTo>
                <a:lnTo>
                  <a:pt x="79" y="518"/>
                </a:lnTo>
                <a:lnTo>
                  <a:pt x="79" y="517"/>
                </a:lnTo>
                <a:lnTo>
                  <a:pt x="79" y="517"/>
                </a:lnTo>
                <a:lnTo>
                  <a:pt x="79" y="517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7" y="515"/>
                </a:lnTo>
                <a:lnTo>
                  <a:pt x="77" y="515"/>
                </a:lnTo>
                <a:lnTo>
                  <a:pt x="76" y="515"/>
                </a:lnTo>
                <a:lnTo>
                  <a:pt x="76" y="514"/>
                </a:lnTo>
                <a:lnTo>
                  <a:pt x="76" y="514"/>
                </a:lnTo>
                <a:lnTo>
                  <a:pt x="76" y="513"/>
                </a:lnTo>
                <a:lnTo>
                  <a:pt x="76" y="513"/>
                </a:lnTo>
                <a:lnTo>
                  <a:pt x="76" y="513"/>
                </a:lnTo>
                <a:lnTo>
                  <a:pt x="76" y="512"/>
                </a:lnTo>
                <a:lnTo>
                  <a:pt x="76" y="512"/>
                </a:lnTo>
                <a:lnTo>
                  <a:pt x="76" y="511"/>
                </a:lnTo>
                <a:lnTo>
                  <a:pt x="76" y="511"/>
                </a:lnTo>
                <a:lnTo>
                  <a:pt x="76" y="510"/>
                </a:lnTo>
                <a:lnTo>
                  <a:pt x="76" y="510"/>
                </a:lnTo>
                <a:lnTo>
                  <a:pt x="75" y="509"/>
                </a:lnTo>
                <a:lnTo>
                  <a:pt x="75" y="509"/>
                </a:lnTo>
                <a:lnTo>
                  <a:pt x="74" y="509"/>
                </a:lnTo>
                <a:lnTo>
                  <a:pt x="74" y="509"/>
                </a:lnTo>
                <a:lnTo>
                  <a:pt x="74" y="509"/>
                </a:lnTo>
                <a:lnTo>
                  <a:pt x="73" y="508"/>
                </a:lnTo>
                <a:lnTo>
                  <a:pt x="73" y="507"/>
                </a:lnTo>
                <a:lnTo>
                  <a:pt x="72" y="507"/>
                </a:lnTo>
                <a:lnTo>
                  <a:pt x="72" y="507"/>
                </a:lnTo>
                <a:lnTo>
                  <a:pt x="72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5"/>
                </a:lnTo>
                <a:lnTo>
                  <a:pt x="71" y="504"/>
                </a:lnTo>
                <a:lnTo>
                  <a:pt x="72" y="504"/>
                </a:lnTo>
                <a:lnTo>
                  <a:pt x="72" y="503"/>
                </a:lnTo>
                <a:lnTo>
                  <a:pt x="72" y="502"/>
                </a:lnTo>
                <a:lnTo>
                  <a:pt x="72" y="501"/>
                </a:lnTo>
                <a:lnTo>
                  <a:pt x="72" y="500"/>
                </a:lnTo>
                <a:lnTo>
                  <a:pt x="72" y="500"/>
                </a:lnTo>
                <a:lnTo>
                  <a:pt x="72" y="499"/>
                </a:lnTo>
                <a:lnTo>
                  <a:pt x="72" y="499"/>
                </a:lnTo>
                <a:lnTo>
                  <a:pt x="72" y="499"/>
                </a:lnTo>
                <a:lnTo>
                  <a:pt x="72" y="498"/>
                </a:lnTo>
                <a:lnTo>
                  <a:pt x="72" y="498"/>
                </a:lnTo>
                <a:lnTo>
                  <a:pt x="73" y="497"/>
                </a:lnTo>
                <a:lnTo>
                  <a:pt x="73" y="497"/>
                </a:lnTo>
                <a:lnTo>
                  <a:pt x="74" y="497"/>
                </a:lnTo>
                <a:lnTo>
                  <a:pt x="74" y="496"/>
                </a:lnTo>
                <a:lnTo>
                  <a:pt x="75" y="496"/>
                </a:lnTo>
                <a:lnTo>
                  <a:pt x="75" y="496"/>
                </a:lnTo>
                <a:lnTo>
                  <a:pt x="76" y="496"/>
                </a:lnTo>
                <a:lnTo>
                  <a:pt x="76" y="496"/>
                </a:lnTo>
                <a:lnTo>
                  <a:pt x="77" y="495"/>
                </a:lnTo>
                <a:lnTo>
                  <a:pt x="77" y="494"/>
                </a:lnTo>
                <a:lnTo>
                  <a:pt x="78" y="494"/>
                </a:lnTo>
                <a:lnTo>
                  <a:pt x="78" y="493"/>
                </a:lnTo>
                <a:lnTo>
                  <a:pt x="79" y="493"/>
                </a:lnTo>
                <a:lnTo>
                  <a:pt x="79" y="493"/>
                </a:lnTo>
                <a:lnTo>
                  <a:pt x="80" y="492"/>
                </a:lnTo>
                <a:lnTo>
                  <a:pt x="81" y="492"/>
                </a:lnTo>
                <a:lnTo>
                  <a:pt x="81" y="492"/>
                </a:lnTo>
                <a:lnTo>
                  <a:pt x="82" y="492"/>
                </a:lnTo>
                <a:lnTo>
                  <a:pt x="82" y="492"/>
                </a:lnTo>
                <a:lnTo>
                  <a:pt x="83" y="492"/>
                </a:lnTo>
                <a:lnTo>
                  <a:pt x="83" y="492"/>
                </a:lnTo>
                <a:lnTo>
                  <a:pt x="84" y="492"/>
                </a:lnTo>
                <a:lnTo>
                  <a:pt x="84" y="492"/>
                </a:lnTo>
                <a:lnTo>
                  <a:pt x="85" y="492"/>
                </a:lnTo>
                <a:lnTo>
                  <a:pt x="85" y="491"/>
                </a:lnTo>
                <a:lnTo>
                  <a:pt x="85" y="491"/>
                </a:lnTo>
                <a:lnTo>
                  <a:pt x="85" y="490"/>
                </a:lnTo>
                <a:lnTo>
                  <a:pt x="85" y="490"/>
                </a:lnTo>
                <a:lnTo>
                  <a:pt x="85" y="489"/>
                </a:lnTo>
                <a:lnTo>
                  <a:pt x="85" y="489"/>
                </a:lnTo>
                <a:lnTo>
                  <a:pt x="86" y="488"/>
                </a:lnTo>
                <a:lnTo>
                  <a:pt x="87" y="488"/>
                </a:lnTo>
                <a:lnTo>
                  <a:pt x="87" y="488"/>
                </a:lnTo>
                <a:lnTo>
                  <a:pt x="88" y="488"/>
                </a:lnTo>
                <a:lnTo>
                  <a:pt x="89" y="488"/>
                </a:lnTo>
                <a:lnTo>
                  <a:pt x="89" y="488"/>
                </a:lnTo>
                <a:lnTo>
                  <a:pt x="90" y="488"/>
                </a:lnTo>
                <a:lnTo>
                  <a:pt x="90" y="488"/>
                </a:lnTo>
                <a:lnTo>
                  <a:pt x="90" y="488"/>
                </a:lnTo>
                <a:lnTo>
                  <a:pt x="90" y="487"/>
                </a:lnTo>
                <a:lnTo>
                  <a:pt x="90" y="487"/>
                </a:lnTo>
                <a:lnTo>
                  <a:pt x="90" y="486"/>
                </a:lnTo>
                <a:lnTo>
                  <a:pt x="90" y="486"/>
                </a:lnTo>
                <a:lnTo>
                  <a:pt x="90" y="485"/>
                </a:lnTo>
                <a:lnTo>
                  <a:pt x="90" y="484"/>
                </a:lnTo>
                <a:lnTo>
                  <a:pt x="90" y="484"/>
                </a:lnTo>
                <a:lnTo>
                  <a:pt x="90" y="484"/>
                </a:lnTo>
                <a:lnTo>
                  <a:pt x="90" y="483"/>
                </a:lnTo>
                <a:lnTo>
                  <a:pt x="90" y="482"/>
                </a:lnTo>
                <a:lnTo>
                  <a:pt x="90" y="482"/>
                </a:lnTo>
                <a:lnTo>
                  <a:pt x="89" y="481"/>
                </a:lnTo>
                <a:lnTo>
                  <a:pt x="89" y="481"/>
                </a:lnTo>
                <a:lnTo>
                  <a:pt x="89" y="480"/>
                </a:lnTo>
                <a:lnTo>
                  <a:pt x="89" y="480"/>
                </a:lnTo>
                <a:lnTo>
                  <a:pt x="89" y="480"/>
                </a:lnTo>
                <a:lnTo>
                  <a:pt x="88" y="479"/>
                </a:lnTo>
                <a:lnTo>
                  <a:pt x="88" y="479"/>
                </a:lnTo>
                <a:lnTo>
                  <a:pt x="88" y="478"/>
                </a:lnTo>
                <a:lnTo>
                  <a:pt x="88" y="478"/>
                </a:lnTo>
                <a:lnTo>
                  <a:pt x="88" y="477"/>
                </a:lnTo>
                <a:lnTo>
                  <a:pt x="89" y="477"/>
                </a:lnTo>
                <a:lnTo>
                  <a:pt x="89" y="477"/>
                </a:lnTo>
                <a:lnTo>
                  <a:pt x="89" y="476"/>
                </a:lnTo>
                <a:lnTo>
                  <a:pt x="90" y="476"/>
                </a:lnTo>
                <a:lnTo>
                  <a:pt x="90" y="475"/>
                </a:lnTo>
                <a:lnTo>
                  <a:pt x="90" y="475"/>
                </a:lnTo>
                <a:lnTo>
                  <a:pt x="90" y="474"/>
                </a:lnTo>
                <a:lnTo>
                  <a:pt x="90" y="474"/>
                </a:lnTo>
                <a:lnTo>
                  <a:pt x="90" y="473"/>
                </a:lnTo>
                <a:lnTo>
                  <a:pt x="90" y="473"/>
                </a:lnTo>
                <a:lnTo>
                  <a:pt x="90" y="472"/>
                </a:lnTo>
                <a:lnTo>
                  <a:pt x="90" y="471"/>
                </a:lnTo>
                <a:lnTo>
                  <a:pt x="90" y="471"/>
                </a:lnTo>
                <a:lnTo>
                  <a:pt x="91" y="470"/>
                </a:lnTo>
                <a:lnTo>
                  <a:pt x="91" y="470"/>
                </a:lnTo>
                <a:lnTo>
                  <a:pt x="92" y="469"/>
                </a:lnTo>
                <a:lnTo>
                  <a:pt x="92" y="469"/>
                </a:lnTo>
                <a:lnTo>
                  <a:pt x="93" y="469"/>
                </a:lnTo>
                <a:lnTo>
                  <a:pt x="94" y="469"/>
                </a:lnTo>
                <a:lnTo>
                  <a:pt x="94" y="468"/>
                </a:lnTo>
                <a:lnTo>
                  <a:pt x="95" y="468"/>
                </a:lnTo>
                <a:lnTo>
                  <a:pt x="95" y="468"/>
                </a:lnTo>
                <a:lnTo>
                  <a:pt x="96" y="467"/>
                </a:lnTo>
                <a:lnTo>
                  <a:pt x="96" y="467"/>
                </a:lnTo>
                <a:lnTo>
                  <a:pt x="97" y="467"/>
                </a:lnTo>
                <a:lnTo>
                  <a:pt x="97" y="466"/>
                </a:lnTo>
                <a:lnTo>
                  <a:pt x="98" y="466"/>
                </a:lnTo>
                <a:lnTo>
                  <a:pt x="98" y="466"/>
                </a:lnTo>
                <a:lnTo>
                  <a:pt x="99" y="465"/>
                </a:lnTo>
                <a:lnTo>
                  <a:pt x="99" y="465"/>
                </a:lnTo>
                <a:lnTo>
                  <a:pt x="100" y="465"/>
                </a:lnTo>
                <a:lnTo>
                  <a:pt x="101" y="465"/>
                </a:lnTo>
                <a:lnTo>
                  <a:pt x="101" y="465"/>
                </a:lnTo>
                <a:lnTo>
                  <a:pt x="101" y="465"/>
                </a:lnTo>
                <a:lnTo>
                  <a:pt x="102" y="465"/>
                </a:lnTo>
                <a:lnTo>
                  <a:pt x="102" y="466"/>
                </a:lnTo>
                <a:lnTo>
                  <a:pt x="102" y="466"/>
                </a:lnTo>
                <a:lnTo>
                  <a:pt x="102" y="466"/>
                </a:lnTo>
                <a:lnTo>
                  <a:pt x="102" y="467"/>
                </a:lnTo>
                <a:lnTo>
                  <a:pt x="103" y="467"/>
                </a:lnTo>
                <a:lnTo>
                  <a:pt x="103" y="468"/>
                </a:lnTo>
                <a:lnTo>
                  <a:pt x="103" y="468"/>
                </a:lnTo>
                <a:lnTo>
                  <a:pt x="103" y="469"/>
                </a:lnTo>
                <a:lnTo>
                  <a:pt x="103" y="469"/>
                </a:lnTo>
                <a:lnTo>
                  <a:pt x="103" y="470"/>
                </a:lnTo>
                <a:lnTo>
                  <a:pt x="103" y="469"/>
                </a:lnTo>
                <a:lnTo>
                  <a:pt x="104" y="469"/>
                </a:lnTo>
                <a:lnTo>
                  <a:pt x="105" y="469"/>
                </a:lnTo>
                <a:lnTo>
                  <a:pt x="106" y="469"/>
                </a:lnTo>
                <a:lnTo>
                  <a:pt x="106" y="470"/>
                </a:lnTo>
                <a:lnTo>
                  <a:pt x="107" y="470"/>
                </a:lnTo>
                <a:lnTo>
                  <a:pt x="107" y="470"/>
                </a:lnTo>
                <a:lnTo>
                  <a:pt x="108" y="470"/>
                </a:lnTo>
                <a:lnTo>
                  <a:pt x="109" y="470"/>
                </a:lnTo>
                <a:lnTo>
                  <a:pt x="110" y="470"/>
                </a:lnTo>
                <a:lnTo>
                  <a:pt x="111" y="471"/>
                </a:lnTo>
                <a:lnTo>
                  <a:pt x="111" y="471"/>
                </a:lnTo>
                <a:lnTo>
                  <a:pt x="112" y="471"/>
                </a:lnTo>
                <a:lnTo>
                  <a:pt x="112" y="471"/>
                </a:lnTo>
                <a:lnTo>
                  <a:pt x="112" y="471"/>
                </a:lnTo>
                <a:lnTo>
                  <a:pt x="113" y="471"/>
                </a:lnTo>
                <a:lnTo>
                  <a:pt x="113" y="470"/>
                </a:lnTo>
                <a:lnTo>
                  <a:pt x="114" y="470"/>
                </a:lnTo>
                <a:lnTo>
                  <a:pt x="114" y="470"/>
                </a:lnTo>
                <a:lnTo>
                  <a:pt x="115" y="470"/>
                </a:lnTo>
                <a:lnTo>
                  <a:pt x="116" y="470"/>
                </a:lnTo>
                <a:lnTo>
                  <a:pt x="116" y="470"/>
                </a:lnTo>
                <a:lnTo>
                  <a:pt x="117" y="470"/>
                </a:lnTo>
                <a:lnTo>
                  <a:pt x="118" y="470"/>
                </a:lnTo>
                <a:lnTo>
                  <a:pt x="118" y="470"/>
                </a:lnTo>
                <a:lnTo>
                  <a:pt x="119" y="470"/>
                </a:lnTo>
                <a:lnTo>
                  <a:pt x="119" y="470"/>
                </a:lnTo>
                <a:lnTo>
                  <a:pt x="120" y="470"/>
                </a:lnTo>
                <a:lnTo>
                  <a:pt x="120" y="469"/>
                </a:lnTo>
                <a:lnTo>
                  <a:pt x="120" y="468"/>
                </a:lnTo>
                <a:lnTo>
                  <a:pt x="120" y="467"/>
                </a:lnTo>
                <a:lnTo>
                  <a:pt x="120" y="467"/>
                </a:lnTo>
                <a:lnTo>
                  <a:pt x="120" y="467"/>
                </a:lnTo>
                <a:lnTo>
                  <a:pt x="120" y="467"/>
                </a:lnTo>
                <a:lnTo>
                  <a:pt x="121" y="466"/>
                </a:lnTo>
                <a:lnTo>
                  <a:pt x="121" y="466"/>
                </a:lnTo>
                <a:lnTo>
                  <a:pt x="122" y="466"/>
                </a:lnTo>
                <a:lnTo>
                  <a:pt x="123" y="466"/>
                </a:lnTo>
                <a:lnTo>
                  <a:pt x="124" y="467"/>
                </a:lnTo>
                <a:lnTo>
                  <a:pt x="124" y="467"/>
                </a:lnTo>
                <a:lnTo>
                  <a:pt x="124" y="467"/>
                </a:lnTo>
                <a:lnTo>
                  <a:pt x="124" y="468"/>
                </a:lnTo>
                <a:lnTo>
                  <a:pt x="124" y="468"/>
                </a:lnTo>
                <a:lnTo>
                  <a:pt x="125" y="468"/>
                </a:lnTo>
                <a:lnTo>
                  <a:pt x="125" y="467"/>
                </a:lnTo>
                <a:lnTo>
                  <a:pt x="125" y="467"/>
                </a:lnTo>
                <a:lnTo>
                  <a:pt x="125" y="466"/>
                </a:lnTo>
                <a:lnTo>
                  <a:pt x="125" y="466"/>
                </a:lnTo>
                <a:lnTo>
                  <a:pt x="126" y="466"/>
                </a:lnTo>
                <a:lnTo>
                  <a:pt x="126" y="465"/>
                </a:lnTo>
                <a:lnTo>
                  <a:pt x="125" y="464"/>
                </a:lnTo>
                <a:lnTo>
                  <a:pt x="125" y="464"/>
                </a:lnTo>
                <a:lnTo>
                  <a:pt x="125" y="463"/>
                </a:lnTo>
                <a:lnTo>
                  <a:pt x="125" y="463"/>
                </a:lnTo>
                <a:lnTo>
                  <a:pt x="125" y="463"/>
                </a:lnTo>
                <a:lnTo>
                  <a:pt x="125" y="462"/>
                </a:lnTo>
                <a:lnTo>
                  <a:pt x="125" y="462"/>
                </a:lnTo>
                <a:lnTo>
                  <a:pt x="125" y="461"/>
                </a:lnTo>
                <a:lnTo>
                  <a:pt x="126" y="461"/>
                </a:lnTo>
                <a:lnTo>
                  <a:pt x="126" y="460"/>
                </a:lnTo>
                <a:lnTo>
                  <a:pt x="127" y="460"/>
                </a:lnTo>
                <a:lnTo>
                  <a:pt x="128" y="461"/>
                </a:lnTo>
                <a:lnTo>
                  <a:pt x="128" y="461"/>
                </a:lnTo>
                <a:lnTo>
                  <a:pt x="128" y="462"/>
                </a:lnTo>
                <a:lnTo>
                  <a:pt x="129" y="462"/>
                </a:lnTo>
                <a:lnTo>
                  <a:pt x="129" y="462"/>
                </a:lnTo>
                <a:lnTo>
                  <a:pt x="130" y="462"/>
                </a:lnTo>
                <a:lnTo>
                  <a:pt x="130" y="462"/>
                </a:lnTo>
                <a:lnTo>
                  <a:pt x="131" y="462"/>
                </a:lnTo>
                <a:lnTo>
                  <a:pt x="131" y="461"/>
                </a:lnTo>
                <a:lnTo>
                  <a:pt x="131" y="461"/>
                </a:lnTo>
                <a:lnTo>
                  <a:pt x="131" y="460"/>
                </a:lnTo>
                <a:lnTo>
                  <a:pt x="132" y="460"/>
                </a:lnTo>
                <a:lnTo>
                  <a:pt x="132" y="459"/>
                </a:lnTo>
                <a:lnTo>
                  <a:pt x="131" y="459"/>
                </a:lnTo>
                <a:lnTo>
                  <a:pt x="131" y="459"/>
                </a:lnTo>
                <a:lnTo>
                  <a:pt x="131" y="459"/>
                </a:lnTo>
                <a:lnTo>
                  <a:pt x="130" y="458"/>
                </a:lnTo>
                <a:lnTo>
                  <a:pt x="130" y="458"/>
                </a:lnTo>
                <a:lnTo>
                  <a:pt x="130" y="457"/>
                </a:lnTo>
                <a:lnTo>
                  <a:pt x="130" y="457"/>
                </a:lnTo>
                <a:lnTo>
                  <a:pt x="130" y="456"/>
                </a:lnTo>
                <a:lnTo>
                  <a:pt x="130" y="455"/>
                </a:lnTo>
                <a:lnTo>
                  <a:pt x="131" y="455"/>
                </a:lnTo>
                <a:lnTo>
                  <a:pt x="131" y="455"/>
                </a:lnTo>
                <a:lnTo>
                  <a:pt x="131" y="455"/>
                </a:lnTo>
                <a:lnTo>
                  <a:pt x="132" y="455"/>
                </a:lnTo>
                <a:lnTo>
                  <a:pt x="132" y="455"/>
                </a:lnTo>
                <a:lnTo>
                  <a:pt x="133" y="454"/>
                </a:lnTo>
                <a:lnTo>
                  <a:pt x="133" y="454"/>
                </a:lnTo>
                <a:lnTo>
                  <a:pt x="133" y="453"/>
                </a:lnTo>
                <a:lnTo>
                  <a:pt x="134" y="453"/>
                </a:lnTo>
                <a:lnTo>
                  <a:pt x="135" y="453"/>
                </a:lnTo>
                <a:lnTo>
                  <a:pt x="136" y="453"/>
                </a:lnTo>
                <a:lnTo>
                  <a:pt x="136" y="453"/>
                </a:lnTo>
                <a:lnTo>
                  <a:pt x="137" y="453"/>
                </a:lnTo>
                <a:lnTo>
                  <a:pt x="137" y="453"/>
                </a:lnTo>
                <a:lnTo>
                  <a:pt x="138" y="454"/>
                </a:lnTo>
                <a:lnTo>
                  <a:pt x="138" y="454"/>
                </a:lnTo>
                <a:lnTo>
                  <a:pt x="138" y="455"/>
                </a:lnTo>
                <a:lnTo>
                  <a:pt x="139" y="455"/>
                </a:lnTo>
                <a:lnTo>
                  <a:pt x="139" y="455"/>
                </a:lnTo>
                <a:lnTo>
                  <a:pt x="138" y="456"/>
                </a:lnTo>
                <a:lnTo>
                  <a:pt x="138" y="456"/>
                </a:lnTo>
                <a:lnTo>
                  <a:pt x="138" y="457"/>
                </a:lnTo>
                <a:lnTo>
                  <a:pt x="138" y="457"/>
                </a:lnTo>
                <a:lnTo>
                  <a:pt x="138" y="457"/>
                </a:lnTo>
                <a:lnTo>
                  <a:pt x="138" y="457"/>
                </a:lnTo>
                <a:lnTo>
                  <a:pt x="139" y="456"/>
                </a:lnTo>
                <a:lnTo>
                  <a:pt x="139" y="456"/>
                </a:lnTo>
                <a:lnTo>
                  <a:pt x="140" y="455"/>
                </a:lnTo>
                <a:lnTo>
                  <a:pt x="141" y="455"/>
                </a:lnTo>
                <a:lnTo>
                  <a:pt x="141" y="455"/>
                </a:lnTo>
                <a:lnTo>
                  <a:pt x="141" y="455"/>
                </a:lnTo>
                <a:lnTo>
                  <a:pt x="142" y="455"/>
                </a:lnTo>
                <a:lnTo>
                  <a:pt x="142" y="455"/>
                </a:lnTo>
                <a:lnTo>
                  <a:pt x="142" y="455"/>
                </a:lnTo>
                <a:lnTo>
                  <a:pt x="142" y="454"/>
                </a:lnTo>
                <a:lnTo>
                  <a:pt x="142" y="454"/>
                </a:lnTo>
                <a:lnTo>
                  <a:pt x="142" y="453"/>
                </a:lnTo>
                <a:lnTo>
                  <a:pt x="142" y="453"/>
                </a:lnTo>
                <a:lnTo>
                  <a:pt x="142" y="452"/>
                </a:lnTo>
                <a:lnTo>
                  <a:pt x="142" y="452"/>
                </a:lnTo>
                <a:lnTo>
                  <a:pt x="143" y="451"/>
                </a:lnTo>
                <a:lnTo>
                  <a:pt x="144" y="451"/>
                </a:lnTo>
                <a:lnTo>
                  <a:pt x="144" y="451"/>
                </a:lnTo>
                <a:lnTo>
                  <a:pt x="144" y="452"/>
                </a:lnTo>
                <a:lnTo>
                  <a:pt x="145" y="452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5"/>
                </a:lnTo>
                <a:lnTo>
                  <a:pt x="147" y="455"/>
                </a:lnTo>
                <a:lnTo>
                  <a:pt x="147" y="455"/>
                </a:lnTo>
                <a:lnTo>
                  <a:pt x="148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50" y="455"/>
                </a:lnTo>
                <a:lnTo>
                  <a:pt x="150" y="455"/>
                </a:lnTo>
                <a:lnTo>
                  <a:pt x="150" y="455"/>
                </a:lnTo>
                <a:lnTo>
                  <a:pt x="151" y="455"/>
                </a:lnTo>
                <a:lnTo>
                  <a:pt x="151" y="455"/>
                </a:lnTo>
                <a:lnTo>
                  <a:pt x="151" y="454"/>
                </a:lnTo>
                <a:lnTo>
                  <a:pt x="151" y="454"/>
                </a:lnTo>
                <a:lnTo>
                  <a:pt x="152" y="453"/>
                </a:lnTo>
                <a:lnTo>
                  <a:pt x="152" y="453"/>
                </a:lnTo>
                <a:lnTo>
                  <a:pt x="153" y="453"/>
                </a:lnTo>
                <a:lnTo>
                  <a:pt x="153" y="454"/>
                </a:lnTo>
                <a:lnTo>
                  <a:pt x="153" y="454"/>
                </a:lnTo>
                <a:lnTo>
                  <a:pt x="153" y="455"/>
                </a:lnTo>
                <a:lnTo>
                  <a:pt x="153" y="455"/>
                </a:lnTo>
                <a:lnTo>
                  <a:pt x="153" y="455"/>
                </a:lnTo>
                <a:lnTo>
                  <a:pt x="153" y="455"/>
                </a:lnTo>
                <a:lnTo>
                  <a:pt x="154" y="456"/>
                </a:lnTo>
                <a:lnTo>
                  <a:pt x="154" y="456"/>
                </a:lnTo>
                <a:lnTo>
                  <a:pt x="154" y="456"/>
                </a:lnTo>
                <a:lnTo>
                  <a:pt x="154" y="457"/>
                </a:lnTo>
                <a:lnTo>
                  <a:pt x="155" y="457"/>
                </a:lnTo>
                <a:lnTo>
                  <a:pt x="155" y="458"/>
                </a:lnTo>
                <a:lnTo>
                  <a:pt x="155" y="458"/>
                </a:lnTo>
                <a:lnTo>
                  <a:pt x="155" y="458"/>
                </a:lnTo>
                <a:lnTo>
                  <a:pt x="156" y="459"/>
                </a:lnTo>
                <a:lnTo>
                  <a:pt x="156" y="459"/>
                </a:lnTo>
                <a:lnTo>
                  <a:pt x="157" y="459"/>
                </a:lnTo>
                <a:lnTo>
                  <a:pt x="157" y="458"/>
                </a:lnTo>
                <a:lnTo>
                  <a:pt x="157" y="458"/>
                </a:lnTo>
                <a:lnTo>
                  <a:pt x="157" y="458"/>
                </a:lnTo>
                <a:lnTo>
                  <a:pt x="157" y="458"/>
                </a:lnTo>
                <a:lnTo>
                  <a:pt x="158" y="457"/>
                </a:lnTo>
                <a:lnTo>
                  <a:pt x="159" y="458"/>
                </a:lnTo>
                <a:lnTo>
                  <a:pt x="159" y="459"/>
                </a:lnTo>
                <a:lnTo>
                  <a:pt x="159" y="459"/>
                </a:lnTo>
                <a:lnTo>
                  <a:pt x="159" y="459"/>
                </a:lnTo>
                <a:lnTo>
                  <a:pt x="159" y="460"/>
                </a:lnTo>
                <a:lnTo>
                  <a:pt x="159" y="460"/>
                </a:lnTo>
                <a:lnTo>
                  <a:pt x="159" y="460"/>
                </a:lnTo>
                <a:lnTo>
                  <a:pt x="159" y="461"/>
                </a:lnTo>
                <a:lnTo>
                  <a:pt x="160" y="461"/>
                </a:lnTo>
                <a:lnTo>
                  <a:pt x="160" y="461"/>
                </a:lnTo>
                <a:lnTo>
                  <a:pt x="161" y="461"/>
                </a:lnTo>
                <a:lnTo>
                  <a:pt x="161" y="461"/>
                </a:lnTo>
                <a:lnTo>
                  <a:pt x="162" y="462"/>
                </a:lnTo>
                <a:lnTo>
                  <a:pt x="162" y="462"/>
                </a:lnTo>
                <a:lnTo>
                  <a:pt x="162" y="463"/>
                </a:lnTo>
                <a:lnTo>
                  <a:pt x="162" y="463"/>
                </a:lnTo>
                <a:lnTo>
                  <a:pt x="161" y="463"/>
                </a:lnTo>
                <a:lnTo>
                  <a:pt x="161" y="463"/>
                </a:lnTo>
                <a:lnTo>
                  <a:pt x="160" y="464"/>
                </a:lnTo>
                <a:lnTo>
                  <a:pt x="160" y="464"/>
                </a:lnTo>
                <a:lnTo>
                  <a:pt x="159" y="464"/>
                </a:lnTo>
                <a:lnTo>
                  <a:pt x="159" y="464"/>
                </a:lnTo>
                <a:lnTo>
                  <a:pt x="158" y="464"/>
                </a:lnTo>
                <a:lnTo>
                  <a:pt x="158" y="464"/>
                </a:lnTo>
                <a:lnTo>
                  <a:pt x="158" y="464"/>
                </a:lnTo>
                <a:lnTo>
                  <a:pt x="158" y="465"/>
                </a:lnTo>
                <a:lnTo>
                  <a:pt x="159" y="465"/>
                </a:lnTo>
                <a:lnTo>
                  <a:pt x="159" y="465"/>
                </a:lnTo>
                <a:lnTo>
                  <a:pt x="160" y="464"/>
                </a:lnTo>
                <a:lnTo>
                  <a:pt x="160" y="464"/>
                </a:lnTo>
                <a:lnTo>
                  <a:pt x="161" y="464"/>
                </a:lnTo>
                <a:lnTo>
                  <a:pt x="161" y="464"/>
                </a:lnTo>
                <a:lnTo>
                  <a:pt x="162" y="464"/>
                </a:lnTo>
                <a:lnTo>
                  <a:pt x="162" y="464"/>
                </a:lnTo>
                <a:lnTo>
                  <a:pt x="162" y="463"/>
                </a:lnTo>
                <a:lnTo>
                  <a:pt x="163" y="463"/>
                </a:lnTo>
                <a:lnTo>
                  <a:pt x="163" y="463"/>
                </a:lnTo>
                <a:lnTo>
                  <a:pt x="163" y="463"/>
                </a:lnTo>
                <a:lnTo>
                  <a:pt x="163" y="463"/>
                </a:lnTo>
                <a:lnTo>
                  <a:pt x="163" y="462"/>
                </a:lnTo>
                <a:lnTo>
                  <a:pt x="163" y="462"/>
                </a:lnTo>
                <a:lnTo>
                  <a:pt x="164" y="461"/>
                </a:lnTo>
                <a:lnTo>
                  <a:pt x="164" y="461"/>
                </a:lnTo>
                <a:lnTo>
                  <a:pt x="164" y="460"/>
                </a:lnTo>
                <a:lnTo>
                  <a:pt x="165" y="460"/>
                </a:lnTo>
                <a:lnTo>
                  <a:pt x="165" y="459"/>
                </a:lnTo>
                <a:lnTo>
                  <a:pt x="165" y="459"/>
                </a:lnTo>
                <a:lnTo>
                  <a:pt x="166" y="459"/>
                </a:lnTo>
                <a:lnTo>
                  <a:pt x="166" y="459"/>
                </a:lnTo>
                <a:lnTo>
                  <a:pt x="166" y="458"/>
                </a:lnTo>
                <a:lnTo>
                  <a:pt x="166" y="458"/>
                </a:lnTo>
                <a:lnTo>
                  <a:pt x="167" y="457"/>
                </a:lnTo>
                <a:lnTo>
                  <a:pt x="167" y="457"/>
                </a:lnTo>
                <a:lnTo>
                  <a:pt x="167" y="456"/>
                </a:lnTo>
                <a:lnTo>
                  <a:pt x="167" y="456"/>
                </a:lnTo>
                <a:lnTo>
                  <a:pt x="168" y="456"/>
                </a:lnTo>
                <a:lnTo>
                  <a:pt x="168" y="455"/>
                </a:lnTo>
                <a:lnTo>
                  <a:pt x="168" y="455"/>
                </a:lnTo>
                <a:lnTo>
                  <a:pt x="169" y="455"/>
                </a:lnTo>
                <a:lnTo>
                  <a:pt x="169" y="455"/>
                </a:lnTo>
                <a:lnTo>
                  <a:pt x="170" y="455"/>
                </a:lnTo>
                <a:lnTo>
                  <a:pt x="170" y="455"/>
                </a:lnTo>
                <a:lnTo>
                  <a:pt x="170" y="454"/>
                </a:lnTo>
                <a:lnTo>
                  <a:pt x="171" y="454"/>
                </a:lnTo>
                <a:lnTo>
                  <a:pt x="171" y="454"/>
                </a:lnTo>
                <a:lnTo>
                  <a:pt x="171" y="453"/>
                </a:lnTo>
                <a:lnTo>
                  <a:pt x="172" y="452"/>
                </a:lnTo>
                <a:lnTo>
                  <a:pt x="172" y="452"/>
                </a:lnTo>
                <a:lnTo>
                  <a:pt x="172" y="451"/>
                </a:lnTo>
                <a:lnTo>
                  <a:pt x="172" y="451"/>
                </a:lnTo>
                <a:lnTo>
                  <a:pt x="172" y="450"/>
                </a:lnTo>
                <a:lnTo>
                  <a:pt x="172" y="450"/>
                </a:lnTo>
                <a:lnTo>
                  <a:pt x="172" y="450"/>
                </a:lnTo>
                <a:lnTo>
                  <a:pt x="172" y="449"/>
                </a:lnTo>
                <a:lnTo>
                  <a:pt x="172" y="449"/>
                </a:lnTo>
                <a:lnTo>
                  <a:pt x="172" y="448"/>
                </a:lnTo>
                <a:lnTo>
                  <a:pt x="172" y="448"/>
                </a:lnTo>
                <a:lnTo>
                  <a:pt x="172" y="447"/>
                </a:lnTo>
                <a:lnTo>
                  <a:pt x="172" y="447"/>
                </a:lnTo>
                <a:lnTo>
                  <a:pt x="172" y="446"/>
                </a:lnTo>
                <a:lnTo>
                  <a:pt x="172" y="446"/>
                </a:lnTo>
                <a:lnTo>
                  <a:pt x="172" y="445"/>
                </a:lnTo>
                <a:lnTo>
                  <a:pt x="172" y="445"/>
                </a:lnTo>
                <a:lnTo>
                  <a:pt x="171" y="445"/>
                </a:lnTo>
                <a:lnTo>
                  <a:pt x="171" y="445"/>
                </a:lnTo>
                <a:lnTo>
                  <a:pt x="170" y="444"/>
                </a:lnTo>
                <a:lnTo>
                  <a:pt x="171" y="443"/>
                </a:lnTo>
                <a:lnTo>
                  <a:pt x="171" y="443"/>
                </a:lnTo>
                <a:lnTo>
                  <a:pt x="171" y="443"/>
                </a:lnTo>
                <a:lnTo>
                  <a:pt x="172" y="443"/>
                </a:lnTo>
                <a:lnTo>
                  <a:pt x="172" y="442"/>
                </a:lnTo>
                <a:lnTo>
                  <a:pt x="172" y="442"/>
                </a:lnTo>
                <a:lnTo>
                  <a:pt x="173" y="442"/>
                </a:lnTo>
                <a:lnTo>
                  <a:pt x="173" y="442"/>
                </a:lnTo>
                <a:lnTo>
                  <a:pt x="173" y="441"/>
                </a:lnTo>
                <a:lnTo>
                  <a:pt x="174" y="441"/>
                </a:lnTo>
                <a:lnTo>
                  <a:pt x="174" y="441"/>
                </a:lnTo>
                <a:lnTo>
                  <a:pt x="174" y="440"/>
                </a:lnTo>
                <a:lnTo>
                  <a:pt x="175" y="440"/>
                </a:lnTo>
                <a:lnTo>
                  <a:pt x="174" y="440"/>
                </a:lnTo>
                <a:lnTo>
                  <a:pt x="174" y="440"/>
                </a:lnTo>
                <a:lnTo>
                  <a:pt x="174" y="440"/>
                </a:lnTo>
                <a:lnTo>
                  <a:pt x="173" y="440"/>
                </a:lnTo>
                <a:lnTo>
                  <a:pt x="173" y="440"/>
                </a:lnTo>
                <a:lnTo>
                  <a:pt x="172" y="440"/>
                </a:lnTo>
                <a:lnTo>
                  <a:pt x="172" y="440"/>
                </a:lnTo>
                <a:lnTo>
                  <a:pt x="171" y="440"/>
                </a:lnTo>
                <a:lnTo>
                  <a:pt x="171" y="440"/>
                </a:lnTo>
                <a:lnTo>
                  <a:pt x="171" y="439"/>
                </a:lnTo>
                <a:lnTo>
                  <a:pt x="171" y="439"/>
                </a:lnTo>
                <a:lnTo>
                  <a:pt x="171" y="438"/>
                </a:lnTo>
                <a:lnTo>
                  <a:pt x="171" y="438"/>
                </a:lnTo>
                <a:lnTo>
                  <a:pt x="171" y="438"/>
                </a:lnTo>
                <a:lnTo>
                  <a:pt x="170" y="437"/>
                </a:lnTo>
                <a:lnTo>
                  <a:pt x="170" y="436"/>
                </a:lnTo>
                <a:lnTo>
                  <a:pt x="170" y="436"/>
                </a:lnTo>
                <a:lnTo>
                  <a:pt x="170" y="436"/>
                </a:lnTo>
                <a:lnTo>
                  <a:pt x="170" y="435"/>
                </a:lnTo>
                <a:lnTo>
                  <a:pt x="170" y="435"/>
                </a:lnTo>
                <a:lnTo>
                  <a:pt x="170" y="434"/>
                </a:lnTo>
                <a:lnTo>
                  <a:pt x="171" y="434"/>
                </a:lnTo>
                <a:lnTo>
                  <a:pt x="171" y="434"/>
                </a:lnTo>
                <a:lnTo>
                  <a:pt x="171" y="433"/>
                </a:lnTo>
                <a:lnTo>
                  <a:pt x="171" y="433"/>
                </a:lnTo>
                <a:lnTo>
                  <a:pt x="172" y="432"/>
                </a:lnTo>
                <a:lnTo>
                  <a:pt x="172" y="432"/>
                </a:lnTo>
                <a:lnTo>
                  <a:pt x="172" y="432"/>
                </a:lnTo>
                <a:lnTo>
                  <a:pt x="173" y="432"/>
                </a:lnTo>
                <a:lnTo>
                  <a:pt x="173" y="432"/>
                </a:lnTo>
                <a:lnTo>
                  <a:pt x="174" y="432"/>
                </a:lnTo>
                <a:lnTo>
                  <a:pt x="174" y="432"/>
                </a:lnTo>
                <a:lnTo>
                  <a:pt x="174" y="432"/>
                </a:lnTo>
                <a:lnTo>
                  <a:pt x="175" y="431"/>
                </a:lnTo>
                <a:lnTo>
                  <a:pt x="175" y="431"/>
                </a:lnTo>
                <a:lnTo>
                  <a:pt x="175" y="430"/>
                </a:lnTo>
                <a:lnTo>
                  <a:pt x="174" y="431"/>
                </a:lnTo>
                <a:lnTo>
                  <a:pt x="174" y="431"/>
                </a:lnTo>
                <a:lnTo>
                  <a:pt x="174" y="431"/>
                </a:lnTo>
                <a:lnTo>
                  <a:pt x="173" y="431"/>
                </a:lnTo>
                <a:lnTo>
                  <a:pt x="173" y="430"/>
                </a:lnTo>
                <a:lnTo>
                  <a:pt x="172" y="430"/>
                </a:lnTo>
                <a:lnTo>
                  <a:pt x="172" y="430"/>
                </a:lnTo>
                <a:lnTo>
                  <a:pt x="172" y="429"/>
                </a:lnTo>
                <a:lnTo>
                  <a:pt x="172" y="429"/>
                </a:lnTo>
                <a:lnTo>
                  <a:pt x="172" y="428"/>
                </a:lnTo>
                <a:lnTo>
                  <a:pt x="172" y="428"/>
                </a:lnTo>
                <a:lnTo>
                  <a:pt x="172" y="427"/>
                </a:lnTo>
                <a:lnTo>
                  <a:pt x="172" y="426"/>
                </a:lnTo>
                <a:lnTo>
                  <a:pt x="173" y="425"/>
                </a:lnTo>
                <a:lnTo>
                  <a:pt x="173" y="425"/>
                </a:lnTo>
                <a:lnTo>
                  <a:pt x="173" y="425"/>
                </a:lnTo>
                <a:lnTo>
                  <a:pt x="174" y="424"/>
                </a:lnTo>
                <a:lnTo>
                  <a:pt x="174" y="424"/>
                </a:lnTo>
                <a:lnTo>
                  <a:pt x="175" y="425"/>
                </a:lnTo>
                <a:lnTo>
                  <a:pt x="176" y="425"/>
                </a:lnTo>
                <a:lnTo>
                  <a:pt x="176" y="426"/>
                </a:lnTo>
                <a:lnTo>
                  <a:pt x="176" y="426"/>
                </a:lnTo>
                <a:lnTo>
                  <a:pt x="176" y="425"/>
                </a:lnTo>
                <a:lnTo>
                  <a:pt x="176" y="425"/>
                </a:lnTo>
                <a:lnTo>
                  <a:pt x="176" y="424"/>
                </a:lnTo>
                <a:lnTo>
                  <a:pt x="176" y="423"/>
                </a:lnTo>
                <a:lnTo>
                  <a:pt x="176" y="423"/>
                </a:lnTo>
                <a:lnTo>
                  <a:pt x="176" y="423"/>
                </a:lnTo>
                <a:lnTo>
                  <a:pt x="175" y="422"/>
                </a:lnTo>
                <a:lnTo>
                  <a:pt x="175" y="422"/>
                </a:lnTo>
                <a:lnTo>
                  <a:pt x="175" y="421"/>
                </a:lnTo>
                <a:lnTo>
                  <a:pt x="175" y="421"/>
                </a:lnTo>
                <a:lnTo>
                  <a:pt x="175" y="420"/>
                </a:lnTo>
                <a:lnTo>
                  <a:pt x="175" y="419"/>
                </a:lnTo>
                <a:lnTo>
                  <a:pt x="176" y="419"/>
                </a:lnTo>
                <a:lnTo>
                  <a:pt x="176" y="418"/>
                </a:lnTo>
                <a:lnTo>
                  <a:pt x="176" y="417"/>
                </a:lnTo>
                <a:lnTo>
                  <a:pt x="176" y="417"/>
                </a:lnTo>
                <a:lnTo>
                  <a:pt x="177" y="416"/>
                </a:lnTo>
                <a:lnTo>
                  <a:pt x="177" y="416"/>
                </a:lnTo>
                <a:lnTo>
                  <a:pt x="178" y="416"/>
                </a:lnTo>
                <a:lnTo>
                  <a:pt x="178" y="415"/>
                </a:lnTo>
                <a:lnTo>
                  <a:pt x="179" y="415"/>
                </a:lnTo>
                <a:lnTo>
                  <a:pt x="180" y="415"/>
                </a:lnTo>
                <a:lnTo>
                  <a:pt x="181" y="415"/>
                </a:lnTo>
                <a:lnTo>
                  <a:pt x="182" y="415"/>
                </a:lnTo>
                <a:lnTo>
                  <a:pt x="182" y="415"/>
                </a:lnTo>
                <a:lnTo>
                  <a:pt x="183" y="415"/>
                </a:lnTo>
                <a:lnTo>
                  <a:pt x="183" y="415"/>
                </a:lnTo>
                <a:lnTo>
                  <a:pt x="184" y="416"/>
                </a:lnTo>
                <a:lnTo>
                  <a:pt x="184" y="416"/>
                </a:lnTo>
                <a:lnTo>
                  <a:pt x="185" y="416"/>
                </a:lnTo>
                <a:lnTo>
                  <a:pt x="186" y="416"/>
                </a:lnTo>
                <a:lnTo>
                  <a:pt x="187" y="415"/>
                </a:lnTo>
                <a:lnTo>
                  <a:pt x="187" y="415"/>
                </a:lnTo>
                <a:lnTo>
                  <a:pt x="187" y="415"/>
                </a:lnTo>
                <a:lnTo>
                  <a:pt x="187" y="414"/>
                </a:lnTo>
                <a:lnTo>
                  <a:pt x="187" y="413"/>
                </a:lnTo>
                <a:lnTo>
                  <a:pt x="187" y="413"/>
                </a:lnTo>
                <a:lnTo>
                  <a:pt x="188" y="413"/>
                </a:lnTo>
                <a:lnTo>
                  <a:pt x="190" y="412"/>
                </a:lnTo>
                <a:lnTo>
                  <a:pt x="190" y="411"/>
                </a:lnTo>
                <a:lnTo>
                  <a:pt x="191" y="411"/>
                </a:lnTo>
                <a:lnTo>
                  <a:pt x="192" y="409"/>
                </a:lnTo>
                <a:lnTo>
                  <a:pt x="192" y="409"/>
                </a:lnTo>
                <a:lnTo>
                  <a:pt x="193" y="409"/>
                </a:lnTo>
                <a:lnTo>
                  <a:pt x="194" y="409"/>
                </a:lnTo>
                <a:lnTo>
                  <a:pt x="194" y="408"/>
                </a:lnTo>
                <a:lnTo>
                  <a:pt x="194" y="408"/>
                </a:lnTo>
                <a:lnTo>
                  <a:pt x="194" y="407"/>
                </a:lnTo>
                <a:lnTo>
                  <a:pt x="195" y="407"/>
                </a:lnTo>
                <a:lnTo>
                  <a:pt x="195" y="407"/>
                </a:lnTo>
                <a:lnTo>
                  <a:pt x="196" y="407"/>
                </a:lnTo>
                <a:lnTo>
                  <a:pt x="196" y="408"/>
                </a:lnTo>
                <a:lnTo>
                  <a:pt x="197" y="408"/>
                </a:lnTo>
                <a:lnTo>
                  <a:pt x="197" y="407"/>
                </a:lnTo>
                <a:lnTo>
                  <a:pt x="198" y="407"/>
                </a:lnTo>
                <a:lnTo>
                  <a:pt x="199" y="407"/>
                </a:lnTo>
                <a:lnTo>
                  <a:pt x="199" y="407"/>
                </a:lnTo>
                <a:lnTo>
                  <a:pt x="200" y="407"/>
                </a:lnTo>
                <a:lnTo>
                  <a:pt x="201" y="407"/>
                </a:lnTo>
                <a:lnTo>
                  <a:pt x="202" y="407"/>
                </a:lnTo>
                <a:lnTo>
                  <a:pt x="203" y="406"/>
                </a:lnTo>
                <a:lnTo>
                  <a:pt x="203" y="406"/>
                </a:lnTo>
                <a:lnTo>
                  <a:pt x="204" y="405"/>
                </a:lnTo>
                <a:lnTo>
                  <a:pt x="205" y="405"/>
                </a:lnTo>
                <a:lnTo>
                  <a:pt x="206" y="405"/>
                </a:lnTo>
                <a:lnTo>
                  <a:pt x="207" y="406"/>
                </a:lnTo>
                <a:lnTo>
                  <a:pt x="207" y="406"/>
                </a:lnTo>
                <a:lnTo>
                  <a:pt x="208" y="406"/>
                </a:lnTo>
                <a:lnTo>
                  <a:pt x="208" y="406"/>
                </a:lnTo>
                <a:lnTo>
                  <a:pt x="208" y="405"/>
                </a:lnTo>
                <a:lnTo>
                  <a:pt x="209" y="405"/>
                </a:lnTo>
                <a:lnTo>
                  <a:pt x="210" y="405"/>
                </a:lnTo>
                <a:lnTo>
                  <a:pt x="211" y="404"/>
                </a:lnTo>
                <a:lnTo>
                  <a:pt x="212" y="404"/>
                </a:lnTo>
                <a:lnTo>
                  <a:pt x="212" y="403"/>
                </a:lnTo>
                <a:lnTo>
                  <a:pt x="213" y="403"/>
                </a:lnTo>
                <a:lnTo>
                  <a:pt x="215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4"/>
                </a:lnTo>
                <a:lnTo>
                  <a:pt x="217" y="404"/>
                </a:lnTo>
                <a:lnTo>
                  <a:pt x="217" y="405"/>
                </a:lnTo>
                <a:lnTo>
                  <a:pt x="217" y="405"/>
                </a:lnTo>
                <a:lnTo>
                  <a:pt x="218" y="405"/>
                </a:lnTo>
                <a:lnTo>
                  <a:pt x="218" y="406"/>
                </a:lnTo>
                <a:lnTo>
                  <a:pt x="218" y="406"/>
                </a:lnTo>
                <a:lnTo>
                  <a:pt x="219" y="406"/>
                </a:lnTo>
                <a:lnTo>
                  <a:pt x="219" y="405"/>
                </a:lnTo>
                <a:lnTo>
                  <a:pt x="220" y="405"/>
                </a:lnTo>
                <a:lnTo>
                  <a:pt x="220" y="405"/>
                </a:lnTo>
                <a:lnTo>
                  <a:pt x="221" y="405"/>
                </a:lnTo>
                <a:lnTo>
                  <a:pt x="221" y="405"/>
                </a:lnTo>
                <a:lnTo>
                  <a:pt x="222" y="405"/>
                </a:lnTo>
                <a:lnTo>
                  <a:pt x="222" y="405"/>
                </a:lnTo>
                <a:lnTo>
                  <a:pt x="223" y="404"/>
                </a:lnTo>
                <a:lnTo>
                  <a:pt x="224" y="404"/>
                </a:lnTo>
                <a:lnTo>
                  <a:pt x="224" y="404"/>
                </a:lnTo>
                <a:lnTo>
                  <a:pt x="224" y="404"/>
                </a:lnTo>
                <a:lnTo>
                  <a:pt x="225" y="404"/>
                </a:lnTo>
                <a:lnTo>
                  <a:pt x="225" y="403"/>
                </a:lnTo>
                <a:lnTo>
                  <a:pt x="226" y="403"/>
                </a:lnTo>
                <a:lnTo>
                  <a:pt x="227" y="403"/>
                </a:lnTo>
                <a:lnTo>
                  <a:pt x="227" y="403"/>
                </a:lnTo>
                <a:lnTo>
                  <a:pt x="228" y="403"/>
                </a:lnTo>
                <a:lnTo>
                  <a:pt x="228" y="403"/>
                </a:lnTo>
                <a:lnTo>
                  <a:pt x="228" y="403"/>
                </a:lnTo>
                <a:lnTo>
                  <a:pt x="229" y="404"/>
                </a:lnTo>
                <a:lnTo>
                  <a:pt x="229" y="404"/>
                </a:lnTo>
                <a:lnTo>
                  <a:pt x="230" y="403"/>
                </a:lnTo>
                <a:lnTo>
                  <a:pt x="230" y="403"/>
                </a:lnTo>
                <a:lnTo>
                  <a:pt x="231" y="402"/>
                </a:lnTo>
                <a:lnTo>
                  <a:pt x="231" y="402"/>
                </a:lnTo>
                <a:lnTo>
                  <a:pt x="232" y="402"/>
                </a:lnTo>
                <a:lnTo>
                  <a:pt x="232" y="402"/>
                </a:lnTo>
                <a:lnTo>
                  <a:pt x="232" y="401"/>
                </a:lnTo>
                <a:lnTo>
                  <a:pt x="232" y="401"/>
                </a:lnTo>
                <a:lnTo>
                  <a:pt x="232" y="400"/>
                </a:lnTo>
                <a:lnTo>
                  <a:pt x="232" y="400"/>
                </a:lnTo>
                <a:lnTo>
                  <a:pt x="232" y="400"/>
                </a:lnTo>
                <a:lnTo>
                  <a:pt x="233" y="399"/>
                </a:lnTo>
                <a:lnTo>
                  <a:pt x="234" y="399"/>
                </a:lnTo>
                <a:lnTo>
                  <a:pt x="235" y="399"/>
                </a:lnTo>
                <a:lnTo>
                  <a:pt x="236" y="399"/>
                </a:lnTo>
                <a:lnTo>
                  <a:pt x="237" y="399"/>
                </a:lnTo>
                <a:lnTo>
                  <a:pt x="238" y="400"/>
                </a:lnTo>
                <a:lnTo>
                  <a:pt x="240" y="400"/>
                </a:lnTo>
                <a:lnTo>
                  <a:pt x="240" y="399"/>
                </a:lnTo>
                <a:lnTo>
                  <a:pt x="241" y="398"/>
                </a:lnTo>
                <a:lnTo>
                  <a:pt x="241" y="398"/>
                </a:lnTo>
                <a:lnTo>
                  <a:pt x="241" y="397"/>
                </a:lnTo>
                <a:lnTo>
                  <a:pt x="241" y="396"/>
                </a:lnTo>
                <a:lnTo>
                  <a:pt x="241" y="396"/>
                </a:lnTo>
                <a:lnTo>
                  <a:pt x="240" y="395"/>
                </a:lnTo>
                <a:lnTo>
                  <a:pt x="240" y="394"/>
                </a:lnTo>
                <a:lnTo>
                  <a:pt x="240" y="392"/>
                </a:lnTo>
                <a:lnTo>
                  <a:pt x="240" y="392"/>
                </a:lnTo>
                <a:lnTo>
                  <a:pt x="240" y="391"/>
                </a:lnTo>
                <a:lnTo>
                  <a:pt x="241" y="391"/>
                </a:lnTo>
                <a:lnTo>
                  <a:pt x="241" y="390"/>
                </a:lnTo>
                <a:lnTo>
                  <a:pt x="241" y="390"/>
                </a:lnTo>
                <a:lnTo>
                  <a:pt x="241" y="390"/>
                </a:lnTo>
                <a:lnTo>
                  <a:pt x="242" y="389"/>
                </a:lnTo>
                <a:lnTo>
                  <a:pt x="242" y="389"/>
                </a:lnTo>
                <a:lnTo>
                  <a:pt x="242" y="388"/>
                </a:lnTo>
                <a:lnTo>
                  <a:pt x="243" y="387"/>
                </a:lnTo>
                <a:lnTo>
                  <a:pt x="243" y="387"/>
                </a:lnTo>
                <a:lnTo>
                  <a:pt x="243" y="386"/>
                </a:lnTo>
                <a:lnTo>
                  <a:pt x="243" y="385"/>
                </a:lnTo>
                <a:lnTo>
                  <a:pt x="243" y="384"/>
                </a:lnTo>
                <a:lnTo>
                  <a:pt x="243" y="384"/>
                </a:lnTo>
                <a:lnTo>
                  <a:pt x="242" y="384"/>
                </a:lnTo>
                <a:lnTo>
                  <a:pt x="241" y="383"/>
                </a:lnTo>
                <a:lnTo>
                  <a:pt x="240" y="382"/>
                </a:lnTo>
                <a:lnTo>
                  <a:pt x="239" y="381"/>
                </a:lnTo>
                <a:lnTo>
                  <a:pt x="238" y="381"/>
                </a:lnTo>
                <a:lnTo>
                  <a:pt x="238" y="380"/>
                </a:lnTo>
                <a:lnTo>
                  <a:pt x="238" y="380"/>
                </a:lnTo>
                <a:lnTo>
                  <a:pt x="238" y="379"/>
                </a:lnTo>
                <a:lnTo>
                  <a:pt x="239" y="379"/>
                </a:lnTo>
                <a:lnTo>
                  <a:pt x="240" y="379"/>
                </a:lnTo>
                <a:lnTo>
                  <a:pt x="240" y="379"/>
                </a:lnTo>
                <a:lnTo>
                  <a:pt x="241" y="379"/>
                </a:lnTo>
                <a:lnTo>
                  <a:pt x="241" y="378"/>
                </a:lnTo>
                <a:lnTo>
                  <a:pt x="241" y="378"/>
                </a:lnTo>
                <a:lnTo>
                  <a:pt x="241" y="377"/>
                </a:lnTo>
                <a:lnTo>
                  <a:pt x="242" y="377"/>
                </a:lnTo>
                <a:lnTo>
                  <a:pt x="243" y="377"/>
                </a:lnTo>
                <a:lnTo>
                  <a:pt x="243" y="376"/>
                </a:lnTo>
                <a:lnTo>
                  <a:pt x="244" y="376"/>
                </a:lnTo>
                <a:lnTo>
                  <a:pt x="245" y="376"/>
                </a:lnTo>
                <a:lnTo>
                  <a:pt x="246" y="376"/>
                </a:lnTo>
                <a:lnTo>
                  <a:pt x="246" y="377"/>
                </a:lnTo>
                <a:lnTo>
                  <a:pt x="246" y="376"/>
                </a:lnTo>
                <a:lnTo>
                  <a:pt x="246" y="376"/>
                </a:lnTo>
                <a:lnTo>
                  <a:pt x="246" y="375"/>
                </a:lnTo>
                <a:lnTo>
                  <a:pt x="246" y="375"/>
                </a:lnTo>
                <a:lnTo>
                  <a:pt x="246" y="374"/>
                </a:lnTo>
                <a:lnTo>
                  <a:pt x="247" y="374"/>
                </a:lnTo>
                <a:lnTo>
                  <a:pt x="248" y="374"/>
                </a:lnTo>
                <a:lnTo>
                  <a:pt x="249" y="374"/>
                </a:lnTo>
                <a:lnTo>
                  <a:pt x="249" y="374"/>
                </a:lnTo>
                <a:lnTo>
                  <a:pt x="249" y="374"/>
                </a:lnTo>
                <a:lnTo>
                  <a:pt x="250" y="373"/>
                </a:lnTo>
                <a:lnTo>
                  <a:pt x="250" y="373"/>
                </a:lnTo>
                <a:lnTo>
                  <a:pt x="250" y="372"/>
                </a:lnTo>
                <a:lnTo>
                  <a:pt x="249" y="372"/>
                </a:lnTo>
                <a:lnTo>
                  <a:pt x="249" y="371"/>
                </a:lnTo>
                <a:lnTo>
                  <a:pt x="249" y="371"/>
                </a:lnTo>
                <a:lnTo>
                  <a:pt x="249" y="370"/>
                </a:lnTo>
                <a:lnTo>
                  <a:pt x="250" y="370"/>
                </a:lnTo>
                <a:lnTo>
                  <a:pt x="251" y="370"/>
                </a:lnTo>
                <a:lnTo>
                  <a:pt x="251" y="370"/>
                </a:lnTo>
                <a:lnTo>
                  <a:pt x="251" y="369"/>
                </a:lnTo>
                <a:lnTo>
                  <a:pt x="252" y="369"/>
                </a:lnTo>
                <a:lnTo>
                  <a:pt x="252" y="368"/>
                </a:lnTo>
                <a:lnTo>
                  <a:pt x="253" y="367"/>
                </a:lnTo>
                <a:lnTo>
                  <a:pt x="253" y="367"/>
                </a:lnTo>
                <a:lnTo>
                  <a:pt x="254" y="366"/>
                </a:lnTo>
                <a:lnTo>
                  <a:pt x="255" y="365"/>
                </a:lnTo>
                <a:lnTo>
                  <a:pt x="255" y="365"/>
                </a:lnTo>
                <a:lnTo>
                  <a:pt x="256" y="366"/>
                </a:lnTo>
                <a:lnTo>
                  <a:pt x="257" y="367"/>
                </a:lnTo>
                <a:lnTo>
                  <a:pt x="257" y="367"/>
                </a:lnTo>
                <a:lnTo>
                  <a:pt x="257" y="367"/>
                </a:lnTo>
                <a:lnTo>
                  <a:pt x="258" y="367"/>
                </a:lnTo>
                <a:lnTo>
                  <a:pt x="258" y="367"/>
                </a:lnTo>
                <a:lnTo>
                  <a:pt x="259" y="367"/>
                </a:lnTo>
                <a:lnTo>
                  <a:pt x="259" y="367"/>
                </a:lnTo>
                <a:lnTo>
                  <a:pt x="259" y="366"/>
                </a:lnTo>
                <a:lnTo>
                  <a:pt x="259" y="365"/>
                </a:lnTo>
                <a:lnTo>
                  <a:pt x="260" y="364"/>
                </a:lnTo>
                <a:lnTo>
                  <a:pt x="260" y="363"/>
                </a:lnTo>
                <a:lnTo>
                  <a:pt x="261" y="363"/>
                </a:lnTo>
                <a:lnTo>
                  <a:pt x="261" y="364"/>
                </a:lnTo>
                <a:lnTo>
                  <a:pt x="261" y="364"/>
                </a:lnTo>
                <a:lnTo>
                  <a:pt x="261" y="363"/>
                </a:lnTo>
                <a:lnTo>
                  <a:pt x="261" y="363"/>
                </a:lnTo>
                <a:lnTo>
                  <a:pt x="261" y="362"/>
                </a:lnTo>
                <a:lnTo>
                  <a:pt x="261" y="361"/>
                </a:lnTo>
                <a:lnTo>
                  <a:pt x="261" y="360"/>
                </a:lnTo>
                <a:lnTo>
                  <a:pt x="261" y="359"/>
                </a:lnTo>
                <a:lnTo>
                  <a:pt x="260" y="359"/>
                </a:lnTo>
                <a:lnTo>
                  <a:pt x="260" y="359"/>
                </a:lnTo>
                <a:lnTo>
                  <a:pt x="259" y="358"/>
                </a:lnTo>
                <a:lnTo>
                  <a:pt x="259" y="357"/>
                </a:lnTo>
                <a:lnTo>
                  <a:pt x="259" y="357"/>
                </a:lnTo>
                <a:lnTo>
                  <a:pt x="260" y="356"/>
                </a:lnTo>
                <a:lnTo>
                  <a:pt x="261" y="355"/>
                </a:lnTo>
                <a:lnTo>
                  <a:pt x="261" y="355"/>
                </a:lnTo>
                <a:lnTo>
                  <a:pt x="275" y="342"/>
                </a:lnTo>
                <a:lnTo>
                  <a:pt x="289" y="330"/>
                </a:lnTo>
                <a:lnTo>
                  <a:pt x="299" y="321"/>
                </a:lnTo>
                <a:lnTo>
                  <a:pt x="306" y="314"/>
                </a:lnTo>
                <a:lnTo>
                  <a:pt x="309" y="311"/>
                </a:lnTo>
                <a:lnTo>
                  <a:pt x="335" y="289"/>
                </a:lnTo>
                <a:lnTo>
                  <a:pt x="347" y="279"/>
                </a:lnTo>
                <a:lnTo>
                  <a:pt x="358" y="268"/>
                </a:lnTo>
                <a:lnTo>
                  <a:pt x="367" y="261"/>
                </a:lnTo>
                <a:lnTo>
                  <a:pt x="378" y="251"/>
                </a:lnTo>
                <a:lnTo>
                  <a:pt x="391" y="239"/>
                </a:lnTo>
                <a:lnTo>
                  <a:pt x="395" y="235"/>
                </a:lnTo>
                <a:lnTo>
                  <a:pt x="407" y="225"/>
                </a:lnTo>
                <a:lnTo>
                  <a:pt x="412" y="220"/>
                </a:lnTo>
                <a:lnTo>
                  <a:pt x="424" y="209"/>
                </a:lnTo>
                <a:lnTo>
                  <a:pt x="430" y="205"/>
                </a:lnTo>
                <a:lnTo>
                  <a:pt x="433" y="201"/>
                </a:lnTo>
                <a:lnTo>
                  <a:pt x="461" y="176"/>
                </a:lnTo>
                <a:lnTo>
                  <a:pt x="468" y="170"/>
                </a:lnTo>
                <a:lnTo>
                  <a:pt x="491" y="145"/>
                </a:lnTo>
                <a:lnTo>
                  <a:pt x="522" y="114"/>
                </a:lnTo>
                <a:lnTo>
                  <a:pt x="546" y="89"/>
                </a:lnTo>
                <a:lnTo>
                  <a:pt x="575" y="68"/>
                </a:lnTo>
                <a:lnTo>
                  <a:pt x="575" y="68"/>
                </a:lnTo>
                <a:lnTo>
                  <a:pt x="575" y="68"/>
                </a:lnTo>
                <a:lnTo>
                  <a:pt x="575" y="67"/>
                </a:lnTo>
                <a:lnTo>
                  <a:pt x="575" y="67"/>
                </a:lnTo>
                <a:lnTo>
                  <a:pt x="576" y="66"/>
                </a:lnTo>
                <a:lnTo>
                  <a:pt x="576" y="66"/>
                </a:lnTo>
                <a:lnTo>
                  <a:pt x="576" y="65"/>
                </a:lnTo>
                <a:lnTo>
                  <a:pt x="577" y="64"/>
                </a:lnTo>
                <a:lnTo>
                  <a:pt x="578" y="64"/>
                </a:lnTo>
                <a:lnTo>
                  <a:pt x="578" y="64"/>
                </a:lnTo>
                <a:lnTo>
                  <a:pt x="578" y="64"/>
                </a:lnTo>
                <a:lnTo>
                  <a:pt x="579" y="64"/>
                </a:lnTo>
                <a:lnTo>
                  <a:pt x="579" y="64"/>
                </a:lnTo>
                <a:lnTo>
                  <a:pt x="580" y="63"/>
                </a:lnTo>
                <a:lnTo>
                  <a:pt x="581" y="63"/>
                </a:lnTo>
                <a:lnTo>
                  <a:pt x="581" y="64"/>
                </a:lnTo>
                <a:lnTo>
                  <a:pt x="582" y="64"/>
                </a:lnTo>
                <a:lnTo>
                  <a:pt x="582" y="64"/>
                </a:lnTo>
                <a:lnTo>
                  <a:pt x="582" y="64"/>
                </a:lnTo>
                <a:lnTo>
                  <a:pt x="583" y="65"/>
                </a:lnTo>
                <a:lnTo>
                  <a:pt x="583" y="65"/>
                </a:lnTo>
                <a:lnTo>
                  <a:pt x="583" y="65"/>
                </a:lnTo>
                <a:lnTo>
                  <a:pt x="584" y="65"/>
                </a:lnTo>
                <a:lnTo>
                  <a:pt x="584" y="66"/>
                </a:lnTo>
                <a:lnTo>
                  <a:pt x="585" y="66"/>
                </a:lnTo>
                <a:lnTo>
                  <a:pt x="585" y="66"/>
                </a:lnTo>
                <a:lnTo>
                  <a:pt x="586" y="65"/>
                </a:lnTo>
                <a:lnTo>
                  <a:pt x="586" y="64"/>
                </a:lnTo>
                <a:lnTo>
                  <a:pt x="586" y="63"/>
                </a:lnTo>
                <a:lnTo>
                  <a:pt x="586" y="63"/>
                </a:lnTo>
                <a:lnTo>
                  <a:pt x="587" y="62"/>
                </a:lnTo>
                <a:lnTo>
                  <a:pt x="587" y="62"/>
                </a:lnTo>
                <a:lnTo>
                  <a:pt x="587" y="61"/>
                </a:lnTo>
                <a:lnTo>
                  <a:pt x="586" y="60"/>
                </a:lnTo>
                <a:lnTo>
                  <a:pt x="587" y="60"/>
                </a:lnTo>
                <a:lnTo>
                  <a:pt x="586" y="59"/>
                </a:lnTo>
                <a:lnTo>
                  <a:pt x="587" y="59"/>
                </a:lnTo>
                <a:lnTo>
                  <a:pt x="587" y="59"/>
                </a:lnTo>
                <a:lnTo>
                  <a:pt x="588" y="59"/>
                </a:lnTo>
                <a:lnTo>
                  <a:pt x="588" y="59"/>
                </a:lnTo>
                <a:lnTo>
                  <a:pt x="589" y="59"/>
                </a:lnTo>
                <a:lnTo>
                  <a:pt x="589" y="58"/>
                </a:lnTo>
                <a:lnTo>
                  <a:pt x="589" y="58"/>
                </a:lnTo>
                <a:lnTo>
                  <a:pt x="590" y="57"/>
                </a:lnTo>
                <a:lnTo>
                  <a:pt x="601" y="49"/>
                </a:lnTo>
                <a:lnTo>
                  <a:pt x="614" y="40"/>
                </a:lnTo>
                <a:lnTo>
                  <a:pt x="624" y="33"/>
                </a:lnTo>
                <a:lnTo>
                  <a:pt x="632" y="27"/>
                </a:lnTo>
                <a:lnTo>
                  <a:pt x="636" y="23"/>
                </a:lnTo>
                <a:lnTo>
                  <a:pt x="669" y="0"/>
                </a:lnTo>
                <a:lnTo>
                  <a:pt x="667" y="6"/>
                </a:lnTo>
                <a:lnTo>
                  <a:pt x="664" y="13"/>
                </a:lnTo>
                <a:lnTo>
                  <a:pt x="661" y="16"/>
                </a:lnTo>
                <a:lnTo>
                  <a:pt x="658" y="23"/>
                </a:lnTo>
                <a:lnTo>
                  <a:pt x="656" y="28"/>
                </a:lnTo>
                <a:lnTo>
                  <a:pt x="655" y="32"/>
                </a:lnTo>
                <a:lnTo>
                  <a:pt x="655" y="48"/>
                </a:lnTo>
                <a:lnTo>
                  <a:pt x="654" y="61"/>
                </a:lnTo>
                <a:lnTo>
                  <a:pt x="654" y="63"/>
                </a:lnTo>
                <a:close/>
              </a:path>
            </a:pathLst>
          </a:custGeom>
          <a:solidFill>
            <a:srgbClr val="A9B418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84" name="Freeform 101"/>
          <p:cNvSpPr>
            <a:spLocks/>
          </p:cNvSpPr>
          <p:nvPr/>
        </p:nvSpPr>
        <p:spPr bwMode="auto">
          <a:xfrm>
            <a:off x="1738397" y="589561"/>
            <a:ext cx="510005" cy="964742"/>
          </a:xfrm>
          <a:custGeom>
            <a:avLst/>
            <a:gdLst>
              <a:gd name="T0" fmla="*/ 219 w 297"/>
              <a:gd name="T1" fmla="*/ 20 h 609"/>
              <a:gd name="T2" fmla="*/ 247 w 297"/>
              <a:gd name="T3" fmla="*/ 22 h 609"/>
              <a:gd name="T4" fmla="*/ 249 w 297"/>
              <a:gd name="T5" fmla="*/ 51 h 609"/>
              <a:gd name="T6" fmla="*/ 246 w 297"/>
              <a:gd name="T7" fmla="*/ 71 h 609"/>
              <a:gd name="T8" fmla="*/ 260 w 297"/>
              <a:gd name="T9" fmla="*/ 87 h 609"/>
              <a:gd name="T10" fmla="*/ 270 w 297"/>
              <a:gd name="T11" fmla="*/ 116 h 609"/>
              <a:gd name="T12" fmla="*/ 269 w 297"/>
              <a:gd name="T13" fmla="*/ 149 h 609"/>
              <a:gd name="T14" fmla="*/ 261 w 297"/>
              <a:gd name="T15" fmla="*/ 168 h 609"/>
              <a:gd name="T16" fmla="*/ 261 w 297"/>
              <a:gd name="T17" fmla="*/ 190 h 609"/>
              <a:gd name="T18" fmla="*/ 281 w 297"/>
              <a:gd name="T19" fmla="*/ 208 h 609"/>
              <a:gd name="T20" fmla="*/ 282 w 297"/>
              <a:gd name="T21" fmla="*/ 228 h 609"/>
              <a:gd name="T22" fmla="*/ 290 w 297"/>
              <a:gd name="T23" fmla="*/ 253 h 609"/>
              <a:gd name="T24" fmla="*/ 265 w 297"/>
              <a:gd name="T25" fmla="*/ 264 h 609"/>
              <a:gd name="T26" fmla="*/ 229 w 297"/>
              <a:gd name="T27" fmla="*/ 289 h 609"/>
              <a:gd name="T28" fmla="*/ 196 w 297"/>
              <a:gd name="T29" fmla="*/ 302 h 609"/>
              <a:gd name="T30" fmla="*/ 169 w 297"/>
              <a:gd name="T31" fmla="*/ 334 h 609"/>
              <a:gd name="T32" fmla="*/ 154 w 297"/>
              <a:gd name="T33" fmla="*/ 362 h 609"/>
              <a:gd name="T34" fmla="*/ 144 w 297"/>
              <a:gd name="T35" fmla="*/ 389 h 609"/>
              <a:gd name="T36" fmla="*/ 128 w 297"/>
              <a:gd name="T37" fmla="*/ 409 h 609"/>
              <a:gd name="T38" fmla="*/ 120 w 297"/>
              <a:gd name="T39" fmla="*/ 432 h 609"/>
              <a:gd name="T40" fmla="*/ 112 w 297"/>
              <a:gd name="T41" fmla="*/ 458 h 609"/>
              <a:gd name="T42" fmla="*/ 94 w 297"/>
              <a:gd name="T43" fmla="*/ 482 h 609"/>
              <a:gd name="T44" fmla="*/ 95 w 297"/>
              <a:gd name="T45" fmla="*/ 505 h 609"/>
              <a:gd name="T46" fmla="*/ 106 w 297"/>
              <a:gd name="T47" fmla="*/ 525 h 609"/>
              <a:gd name="T48" fmla="*/ 100 w 297"/>
              <a:gd name="T49" fmla="*/ 544 h 609"/>
              <a:gd name="T50" fmla="*/ 78 w 297"/>
              <a:gd name="T51" fmla="*/ 555 h 609"/>
              <a:gd name="T52" fmla="*/ 66 w 297"/>
              <a:gd name="T53" fmla="*/ 552 h 609"/>
              <a:gd name="T54" fmla="*/ 65 w 297"/>
              <a:gd name="T55" fmla="*/ 573 h 609"/>
              <a:gd name="T56" fmla="*/ 61 w 297"/>
              <a:gd name="T57" fmla="*/ 597 h 609"/>
              <a:gd name="T58" fmla="*/ 45 w 297"/>
              <a:gd name="T59" fmla="*/ 608 h 609"/>
              <a:gd name="T60" fmla="*/ 30 w 297"/>
              <a:gd name="T61" fmla="*/ 593 h 609"/>
              <a:gd name="T62" fmla="*/ 30 w 297"/>
              <a:gd name="T63" fmla="*/ 574 h 609"/>
              <a:gd name="T64" fmla="*/ 28 w 297"/>
              <a:gd name="T65" fmla="*/ 554 h 609"/>
              <a:gd name="T66" fmla="*/ 17 w 297"/>
              <a:gd name="T67" fmla="*/ 539 h 609"/>
              <a:gd name="T68" fmla="*/ 22 w 297"/>
              <a:gd name="T69" fmla="*/ 510 h 609"/>
              <a:gd name="T70" fmla="*/ 32 w 297"/>
              <a:gd name="T71" fmla="*/ 489 h 609"/>
              <a:gd name="T72" fmla="*/ 37 w 297"/>
              <a:gd name="T73" fmla="*/ 470 h 609"/>
              <a:gd name="T74" fmla="*/ 24 w 297"/>
              <a:gd name="T75" fmla="*/ 454 h 609"/>
              <a:gd name="T76" fmla="*/ 24 w 297"/>
              <a:gd name="T77" fmla="*/ 438 h 609"/>
              <a:gd name="T78" fmla="*/ 30 w 297"/>
              <a:gd name="T79" fmla="*/ 414 h 609"/>
              <a:gd name="T80" fmla="*/ 34 w 297"/>
              <a:gd name="T81" fmla="*/ 385 h 609"/>
              <a:gd name="T82" fmla="*/ 38 w 297"/>
              <a:gd name="T83" fmla="*/ 357 h 609"/>
              <a:gd name="T84" fmla="*/ 41 w 297"/>
              <a:gd name="T85" fmla="*/ 335 h 609"/>
              <a:gd name="T86" fmla="*/ 32 w 297"/>
              <a:gd name="T87" fmla="*/ 319 h 609"/>
              <a:gd name="T88" fmla="*/ 28 w 297"/>
              <a:gd name="T89" fmla="*/ 302 h 609"/>
              <a:gd name="T90" fmla="*/ 30 w 297"/>
              <a:gd name="T91" fmla="*/ 285 h 609"/>
              <a:gd name="T92" fmla="*/ 32 w 297"/>
              <a:gd name="T93" fmla="*/ 268 h 609"/>
              <a:gd name="T94" fmla="*/ 38 w 297"/>
              <a:gd name="T95" fmla="*/ 254 h 609"/>
              <a:gd name="T96" fmla="*/ 30 w 297"/>
              <a:gd name="T97" fmla="*/ 237 h 609"/>
              <a:gd name="T98" fmla="*/ 16 w 297"/>
              <a:gd name="T99" fmla="*/ 225 h 609"/>
              <a:gd name="T100" fmla="*/ 6 w 297"/>
              <a:gd name="T101" fmla="*/ 216 h 609"/>
              <a:gd name="T102" fmla="*/ 8 w 297"/>
              <a:gd name="T103" fmla="*/ 197 h 609"/>
              <a:gd name="T104" fmla="*/ 28 w 297"/>
              <a:gd name="T105" fmla="*/ 181 h 609"/>
              <a:gd name="T106" fmla="*/ 51 w 297"/>
              <a:gd name="T107" fmla="*/ 174 h 609"/>
              <a:gd name="T108" fmla="*/ 90 w 297"/>
              <a:gd name="T109" fmla="*/ 178 h 609"/>
              <a:gd name="T110" fmla="*/ 122 w 297"/>
              <a:gd name="T111" fmla="*/ 178 h 609"/>
              <a:gd name="T112" fmla="*/ 136 w 297"/>
              <a:gd name="T113" fmla="*/ 125 h 609"/>
              <a:gd name="T114" fmla="*/ 141 w 297"/>
              <a:gd name="T115" fmla="*/ 88 h 609"/>
              <a:gd name="T116" fmla="*/ 132 w 297"/>
              <a:gd name="T117" fmla="*/ 73 h 609"/>
              <a:gd name="T118" fmla="*/ 131 w 297"/>
              <a:gd name="T119" fmla="*/ 61 h 609"/>
              <a:gd name="T120" fmla="*/ 147 w 297"/>
              <a:gd name="T121" fmla="*/ 38 h 609"/>
              <a:gd name="T122" fmla="*/ 169 w 297"/>
              <a:gd name="T123" fmla="*/ 19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7" h="609">
                <a:moveTo>
                  <a:pt x="199" y="9"/>
                </a:moveTo>
                <a:lnTo>
                  <a:pt x="199" y="9"/>
                </a:lnTo>
                <a:lnTo>
                  <a:pt x="201" y="9"/>
                </a:lnTo>
                <a:lnTo>
                  <a:pt x="201" y="9"/>
                </a:lnTo>
                <a:lnTo>
                  <a:pt x="202" y="10"/>
                </a:lnTo>
                <a:lnTo>
                  <a:pt x="202" y="12"/>
                </a:lnTo>
                <a:lnTo>
                  <a:pt x="202" y="12"/>
                </a:lnTo>
                <a:lnTo>
                  <a:pt x="202" y="13"/>
                </a:lnTo>
                <a:lnTo>
                  <a:pt x="202" y="14"/>
                </a:lnTo>
                <a:lnTo>
                  <a:pt x="202" y="15"/>
                </a:lnTo>
                <a:lnTo>
                  <a:pt x="201" y="16"/>
                </a:lnTo>
                <a:lnTo>
                  <a:pt x="201" y="16"/>
                </a:lnTo>
                <a:lnTo>
                  <a:pt x="201" y="17"/>
                </a:lnTo>
                <a:lnTo>
                  <a:pt x="201" y="17"/>
                </a:lnTo>
                <a:lnTo>
                  <a:pt x="202" y="17"/>
                </a:lnTo>
                <a:lnTo>
                  <a:pt x="202" y="17"/>
                </a:lnTo>
                <a:lnTo>
                  <a:pt x="203" y="17"/>
                </a:lnTo>
                <a:lnTo>
                  <a:pt x="203" y="18"/>
                </a:lnTo>
                <a:lnTo>
                  <a:pt x="203" y="18"/>
                </a:lnTo>
                <a:lnTo>
                  <a:pt x="204" y="18"/>
                </a:lnTo>
                <a:lnTo>
                  <a:pt x="205" y="18"/>
                </a:lnTo>
                <a:lnTo>
                  <a:pt x="205" y="18"/>
                </a:lnTo>
                <a:lnTo>
                  <a:pt x="206" y="19"/>
                </a:lnTo>
                <a:lnTo>
                  <a:pt x="206" y="19"/>
                </a:lnTo>
                <a:lnTo>
                  <a:pt x="207" y="19"/>
                </a:lnTo>
                <a:lnTo>
                  <a:pt x="209" y="19"/>
                </a:lnTo>
                <a:lnTo>
                  <a:pt x="210" y="19"/>
                </a:lnTo>
                <a:lnTo>
                  <a:pt x="211" y="19"/>
                </a:lnTo>
                <a:lnTo>
                  <a:pt x="211" y="19"/>
                </a:lnTo>
                <a:lnTo>
                  <a:pt x="211" y="20"/>
                </a:lnTo>
                <a:lnTo>
                  <a:pt x="212" y="20"/>
                </a:lnTo>
                <a:lnTo>
                  <a:pt x="212" y="21"/>
                </a:lnTo>
                <a:lnTo>
                  <a:pt x="213" y="21"/>
                </a:lnTo>
                <a:lnTo>
                  <a:pt x="214" y="21"/>
                </a:lnTo>
                <a:lnTo>
                  <a:pt x="214" y="22"/>
                </a:lnTo>
                <a:lnTo>
                  <a:pt x="215" y="22"/>
                </a:lnTo>
                <a:lnTo>
                  <a:pt x="215" y="23"/>
                </a:lnTo>
                <a:lnTo>
                  <a:pt x="215" y="22"/>
                </a:lnTo>
                <a:lnTo>
                  <a:pt x="215" y="22"/>
                </a:lnTo>
                <a:lnTo>
                  <a:pt x="215" y="22"/>
                </a:lnTo>
                <a:lnTo>
                  <a:pt x="216" y="21"/>
                </a:lnTo>
                <a:lnTo>
                  <a:pt x="216" y="21"/>
                </a:lnTo>
                <a:lnTo>
                  <a:pt x="217" y="20"/>
                </a:lnTo>
                <a:lnTo>
                  <a:pt x="218" y="21"/>
                </a:lnTo>
                <a:lnTo>
                  <a:pt x="219" y="21"/>
                </a:lnTo>
                <a:lnTo>
                  <a:pt x="219" y="21"/>
                </a:lnTo>
                <a:lnTo>
                  <a:pt x="219" y="20"/>
                </a:lnTo>
                <a:lnTo>
                  <a:pt x="219" y="19"/>
                </a:lnTo>
                <a:lnTo>
                  <a:pt x="219" y="18"/>
                </a:lnTo>
                <a:lnTo>
                  <a:pt x="221" y="18"/>
                </a:lnTo>
                <a:lnTo>
                  <a:pt x="221" y="18"/>
                </a:lnTo>
                <a:lnTo>
                  <a:pt x="221" y="17"/>
                </a:lnTo>
                <a:lnTo>
                  <a:pt x="221" y="16"/>
                </a:lnTo>
                <a:lnTo>
                  <a:pt x="222" y="14"/>
                </a:lnTo>
                <a:lnTo>
                  <a:pt x="222" y="13"/>
                </a:lnTo>
                <a:lnTo>
                  <a:pt x="222" y="12"/>
                </a:lnTo>
                <a:lnTo>
                  <a:pt x="223" y="11"/>
                </a:lnTo>
                <a:lnTo>
                  <a:pt x="224" y="11"/>
                </a:lnTo>
                <a:lnTo>
                  <a:pt x="224" y="11"/>
                </a:lnTo>
                <a:lnTo>
                  <a:pt x="224" y="11"/>
                </a:lnTo>
                <a:lnTo>
                  <a:pt x="225" y="11"/>
                </a:lnTo>
                <a:lnTo>
                  <a:pt x="225" y="11"/>
                </a:lnTo>
                <a:lnTo>
                  <a:pt x="226" y="12"/>
                </a:lnTo>
                <a:lnTo>
                  <a:pt x="226" y="12"/>
                </a:lnTo>
                <a:lnTo>
                  <a:pt x="227" y="12"/>
                </a:lnTo>
                <a:lnTo>
                  <a:pt x="227" y="14"/>
                </a:lnTo>
                <a:lnTo>
                  <a:pt x="227" y="16"/>
                </a:lnTo>
                <a:lnTo>
                  <a:pt x="227" y="17"/>
                </a:lnTo>
                <a:lnTo>
                  <a:pt x="228" y="17"/>
                </a:lnTo>
                <a:lnTo>
                  <a:pt x="228" y="17"/>
                </a:lnTo>
                <a:lnTo>
                  <a:pt x="230" y="18"/>
                </a:lnTo>
                <a:lnTo>
                  <a:pt x="232" y="18"/>
                </a:lnTo>
                <a:lnTo>
                  <a:pt x="232" y="18"/>
                </a:lnTo>
                <a:lnTo>
                  <a:pt x="233" y="18"/>
                </a:lnTo>
                <a:lnTo>
                  <a:pt x="234" y="18"/>
                </a:lnTo>
                <a:lnTo>
                  <a:pt x="235" y="17"/>
                </a:lnTo>
                <a:lnTo>
                  <a:pt x="236" y="17"/>
                </a:lnTo>
                <a:lnTo>
                  <a:pt x="237" y="17"/>
                </a:lnTo>
                <a:lnTo>
                  <a:pt x="238" y="16"/>
                </a:lnTo>
                <a:lnTo>
                  <a:pt x="238" y="16"/>
                </a:lnTo>
                <a:lnTo>
                  <a:pt x="239" y="16"/>
                </a:lnTo>
                <a:lnTo>
                  <a:pt x="239" y="16"/>
                </a:lnTo>
                <a:lnTo>
                  <a:pt x="239" y="16"/>
                </a:lnTo>
                <a:lnTo>
                  <a:pt x="240" y="16"/>
                </a:lnTo>
                <a:lnTo>
                  <a:pt x="240" y="15"/>
                </a:lnTo>
                <a:lnTo>
                  <a:pt x="241" y="15"/>
                </a:lnTo>
                <a:lnTo>
                  <a:pt x="242" y="15"/>
                </a:lnTo>
                <a:lnTo>
                  <a:pt x="243" y="15"/>
                </a:lnTo>
                <a:lnTo>
                  <a:pt x="244" y="16"/>
                </a:lnTo>
                <a:lnTo>
                  <a:pt x="245" y="17"/>
                </a:lnTo>
                <a:lnTo>
                  <a:pt x="246" y="17"/>
                </a:lnTo>
                <a:lnTo>
                  <a:pt x="246" y="19"/>
                </a:lnTo>
                <a:lnTo>
                  <a:pt x="247" y="20"/>
                </a:lnTo>
                <a:lnTo>
                  <a:pt x="247" y="22"/>
                </a:lnTo>
                <a:lnTo>
                  <a:pt x="248" y="24"/>
                </a:lnTo>
                <a:lnTo>
                  <a:pt x="248" y="25"/>
                </a:lnTo>
                <a:lnTo>
                  <a:pt x="248" y="25"/>
                </a:lnTo>
                <a:lnTo>
                  <a:pt x="248" y="26"/>
                </a:lnTo>
                <a:lnTo>
                  <a:pt x="248" y="26"/>
                </a:lnTo>
                <a:lnTo>
                  <a:pt x="249" y="26"/>
                </a:lnTo>
                <a:lnTo>
                  <a:pt x="250" y="26"/>
                </a:lnTo>
                <a:lnTo>
                  <a:pt x="250" y="26"/>
                </a:lnTo>
                <a:lnTo>
                  <a:pt x="251" y="26"/>
                </a:lnTo>
                <a:lnTo>
                  <a:pt x="252" y="27"/>
                </a:lnTo>
                <a:lnTo>
                  <a:pt x="252" y="28"/>
                </a:lnTo>
                <a:lnTo>
                  <a:pt x="253" y="28"/>
                </a:lnTo>
                <a:lnTo>
                  <a:pt x="253" y="29"/>
                </a:lnTo>
                <a:lnTo>
                  <a:pt x="253" y="29"/>
                </a:lnTo>
                <a:lnTo>
                  <a:pt x="253" y="30"/>
                </a:lnTo>
                <a:lnTo>
                  <a:pt x="253" y="31"/>
                </a:lnTo>
                <a:lnTo>
                  <a:pt x="253" y="32"/>
                </a:lnTo>
                <a:lnTo>
                  <a:pt x="253" y="33"/>
                </a:lnTo>
                <a:lnTo>
                  <a:pt x="253" y="34"/>
                </a:lnTo>
                <a:lnTo>
                  <a:pt x="253" y="34"/>
                </a:lnTo>
                <a:lnTo>
                  <a:pt x="255" y="34"/>
                </a:lnTo>
                <a:lnTo>
                  <a:pt x="256" y="36"/>
                </a:lnTo>
                <a:lnTo>
                  <a:pt x="255" y="37"/>
                </a:lnTo>
                <a:lnTo>
                  <a:pt x="255" y="38"/>
                </a:lnTo>
                <a:lnTo>
                  <a:pt x="255" y="39"/>
                </a:lnTo>
                <a:lnTo>
                  <a:pt x="255" y="39"/>
                </a:lnTo>
                <a:lnTo>
                  <a:pt x="254" y="40"/>
                </a:lnTo>
                <a:lnTo>
                  <a:pt x="254" y="40"/>
                </a:lnTo>
                <a:lnTo>
                  <a:pt x="253" y="41"/>
                </a:lnTo>
                <a:lnTo>
                  <a:pt x="251" y="41"/>
                </a:lnTo>
                <a:lnTo>
                  <a:pt x="250" y="41"/>
                </a:lnTo>
                <a:lnTo>
                  <a:pt x="250" y="41"/>
                </a:lnTo>
                <a:lnTo>
                  <a:pt x="249" y="41"/>
                </a:lnTo>
                <a:lnTo>
                  <a:pt x="249" y="42"/>
                </a:lnTo>
                <a:lnTo>
                  <a:pt x="250" y="42"/>
                </a:lnTo>
                <a:lnTo>
                  <a:pt x="250" y="43"/>
                </a:lnTo>
                <a:lnTo>
                  <a:pt x="252" y="44"/>
                </a:lnTo>
                <a:lnTo>
                  <a:pt x="253" y="44"/>
                </a:lnTo>
                <a:lnTo>
                  <a:pt x="253" y="45"/>
                </a:lnTo>
                <a:lnTo>
                  <a:pt x="254" y="46"/>
                </a:lnTo>
                <a:lnTo>
                  <a:pt x="253" y="47"/>
                </a:lnTo>
                <a:lnTo>
                  <a:pt x="252" y="48"/>
                </a:lnTo>
                <a:lnTo>
                  <a:pt x="251" y="49"/>
                </a:lnTo>
                <a:lnTo>
                  <a:pt x="250" y="49"/>
                </a:lnTo>
                <a:lnTo>
                  <a:pt x="249" y="50"/>
                </a:lnTo>
                <a:lnTo>
                  <a:pt x="249" y="51"/>
                </a:lnTo>
                <a:lnTo>
                  <a:pt x="249" y="51"/>
                </a:lnTo>
                <a:lnTo>
                  <a:pt x="248" y="51"/>
                </a:lnTo>
                <a:lnTo>
                  <a:pt x="248" y="52"/>
                </a:lnTo>
                <a:lnTo>
                  <a:pt x="247" y="53"/>
                </a:lnTo>
                <a:lnTo>
                  <a:pt x="247" y="52"/>
                </a:lnTo>
                <a:lnTo>
                  <a:pt x="246" y="52"/>
                </a:lnTo>
                <a:lnTo>
                  <a:pt x="245" y="52"/>
                </a:lnTo>
                <a:lnTo>
                  <a:pt x="245" y="52"/>
                </a:lnTo>
                <a:lnTo>
                  <a:pt x="244" y="52"/>
                </a:lnTo>
                <a:lnTo>
                  <a:pt x="243" y="52"/>
                </a:lnTo>
                <a:lnTo>
                  <a:pt x="242" y="53"/>
                </a:lnTo>
                <a:lnTo>
                  <a:pt x="241" y="52"/>
                </a:lnTo>
                <a:lnTo>
                  <a:pt x="240" y="53"/>
                </a:lnTo>
                <a:lnTo>
                  <a:pt x="239" y="53"/>
                </a:lnTo>
                <a:lnTo>
                  <a:pt x="239" y="53"/>
                </a:lnTo>
                <a:lnTo>
                  <a:pt x="239" y="54"/>
                </a:lnTo>
                <a:lnTo>
                  <a:pt x="239" y="55"/>
                </a:lnTo>
                <a:lnTo>
                  <a:pt x="240" y="55"/>
                </a:lnTo>
                <a:lnTo>
                  <a:pt x="240" y="57"/>
                </a:lnTo>
                <a:lnTo>
                  <a:pt x="240" y="58"/>
                </a:lnTo>
                <a:lnTo>
                  <a:pt x="240" y="59"/>
                </a:lnTo>
                <a:lnTo>
                  <a:pt x="240" y="60"/>
                </a:lnTo>
                <a:lnTo>
                  <a:pt x="241" y="60"/>
                </a:lnTo>
                <a:lnTo>
                  <a:pt x="241" y="59"/>
                </a:lnTo>
                <a:lnTo>
                  <a:pt x="242" y="59"/>
                </a:lnTo>
                <a:lnTo>
                  <a:pt x="243" y="59"/>
                </a:lnTo>
                <a:lnTo>
                  <a:pt x="244" y="59"/>
                </a:lnTo>
                <a:lnTo>
                  <a:pt x="245" y="59"/>
                </a:lnTo>
                <a:lnTo>
                  <a:pt x="245" y="59"/>
                </a:lnTo>
                <a:lnTo>
                  <a:pt x="247" y="59"/>
                </a:lnTo>
                <a:lnTo>
                  <a:pt x="247" y="60"/>
                </a:lnTo>
                <a:lnTo>
                  <a:pt x="247" y="60"/>
                </a:lnTo>
                <a:lnTo>
                  <a:pt x="248" y="60"/>
                </a:lnTo>
                <a:lnTo>
                  <a:pt x="248" y="61"/>
                </a:lnTo>
                <a:lnTo>
                  <a:pt x="248" y="62"/>
                </a:lnTo>
                <a:lnTo>
                  <a:pt x="247" y="62"/>
                </a:lnTo>
                <a:lnTo>
                  <a:pt x="247" y="63"/>
                </a:lnTo>
                <a:lnTo>
                  <a:pt x="247" y="64"/>
                </a:lnTo>
                <a:lnTo>
                  <a:pt x="247" y="65"/>
                </a:lnTo>
                <a:lnTo>
                  <a:pt x="246" y="66"/>
                </a:lnTo>
                <a:lnTo>
                  <a:pt x="246" y="67"/>
                </a:lnTo>
                <a:lnTo>
                  <a:pt x="246" y="68"/>
                </a:lnTo>
                <a:lnTo>
                  <a:pt x="246" y="69"/>
                </a:lnTo>
                <a:lnTo>
                  <a:pt x="246" y="70"/>
                </a:lnTo>
                <a:lnTo>
                  <a:pt x="245" y="70"/>
                </a:lnTo>
                <a:lnTo>
                  <a:pt x="245" y="70"/>
                </a:lnTo>
                <a:lnTo>
                  <a:pt x="245" y="70"/>
                </a:lnTo>
                <a:lnTo>
                  <a:pt x="246" y="71"/>
                </a:lnTo>
                <a:lnTo>
                  <a:pt x="246" y="71"/>
                </a:lnTo>
                <a:lnTo>
                  <a:pt x="246" y="72"/>
                </a:lnTo>
                <a:lnTo>
                  <a:pt x="246" y="73"/>
                </a:lnTo>
                <a:lnTo>
                  <a:pt x="246" y="73"/>
                </a:lnTo>
                <a:lnTo>
                  <a:pt x="246" y="74"/>
                </a:lnTo>
                <a:lnTo>
                  <a:pt x="247" y="74"/>
                </a:lnTo>
                <a:lnTo>
                  <a:pt x="247" y="74"/>
                </a:lnTo>
                <a:lnTo>
                  <a:pt x="247" y="74"/>
                </a:lnTo>
                <a:lnTo>
                  <a:pt x="249" y="74"/>
                </a:lnTo>
                <a:lnTo>
                  <a:pt x="249" y="75"/>
                </a:lnTo>
                <a:lnTo>
                  <a:pt x="249" y="75"/>
                </a:lnTo>
                <a:lnTo>
                  <a:pt x="250" y="76"/>
                </a:lnTo>
                <a:lnTo>
                  <a:pt x="250" y="76"/>
                </a:lnTo>
                <a:lnTo>
                  <a:pt x="250" y="77"/>
                </a:lnTo>
                <a:lnTo>
                  <a:pt x="251" y="77"/>
                </a:lnTo>
                <a:lnTo>
                  <a:pt x="251" y="78"/>
                </a:lnTo>
                <a:lnTo>
                  <a:pt x="252" y="79"/>
                </a:lnTo>
                <a:lnTo>
                  <a:pt x="252" y="79"/>
                </a:lnTo>
                <a:lnTo>
                  <a:pt x="253" y="79"/>
                </a:lnTo>
                <a:lnTo>
                  <a:pt x="253" y="79"/>
                </a:lnTo>
                <a:lnTo>
                  <a:pt x="254" y="79"/>
                </a:lnTo>
                <a:lnTo>
                  <a:pt x="254" y="80"/>
                </a:lnTo>
                <a:lnTo>
                  <a:pt x="254" y="81"/>
                </a:lnTo>
                <a:lnTo>
                  <a:pt x="254" y="81"/>
                </a:lnTo>
                <a:lnTo>
                  <a:pt x="254" y="82"/>
                </a:lnTo>
                <a:lnTo>
                  <a:pt x="253" y="82"/>
                </a:lnTo>
                <a:lnTo>
                  <a:pt x="253" y="82"/>
                </a:lnTo>
                <a:lnTo>
                  <a:pt x="253" y="83"/>
                </a:lnTo>
                <a:lnTo>
                  <a:pt x="254" y="83"/>
                </a:lnTo>
                <a:lnTo>
                  <a:pt x="254" y="83"/>
                </a:lnTo>
                <a:lnTo>
                  <a:pt x="254" y="84"/>
                </a:lnTo>
                <a:lnTo>
                  <a:pt x="254" y="85"/>
                </a:lnTo>
                <a:lnTo>
                  <a:pt x="254" y="85"/>
                </a:lnTo>
                <a:lnTo>
                  <a:pt x="255" y="86"/>
                </a:lnTo>
                <a:lnTo>
                  <a:pt x="255" y="86"/>
                </a:lnTo>
                <a:lnTo>
                  <a:pt x="255" y="87"/>
                </a:lnTo>
                <a:lnTo>
                  <a:pt x="255" y="87"/>
                </a:lnTo>
                <a:lnTo>
                  <a:pt x="256" y="87"/>
                </a:lnTo>
                <a:lnTo>
                  <a:pt x="256" y="87"/>
                </a:lnTo>
                <a:lnTo>
                  <a:pt x="257" y="87"/>
                </a:lnTo>
                <a:lnTo>
                  <a:pt x="257" y="87"/>
                </a:lnTo>
                <a:lnTo>
                  <a:pt x="258" y="87"/>
                </a:lnTo>
                <a:lnTo>
                  <a:pt x="258" y="87"/>
                </a:lnTo>
                <a:lnTo>
                  <a:pt x="259" y="87"/>
                </a:lnTo>
                <a:lnTo>
                  <a:pt x="259" y="87"/>
                </a:lnTo>
                <a:lnTo>
                  <a:pt x="260" y="87"/>
                </a:lnTo>
                <a:lnTo>
                  <a:pt x="260" y="87"/>
                </a:lnTo>
                <a:lnTo>
                  <a:pt x="260" y="88"/>
                </a:lnTo>
                <a:lnTo>
                  <a:pt x="260" y="88"/>
                </a:lnTo>
                <a:lnTo>
                  <a:pt x="260" y="89"/>
                </a:lnTo>
                <a:lnTo>
                  <a:pt x="261" y="90"/>
                </a:lnTo>
                <a:lnTo>
                  <a:pt x="261" y="91"/>
                </a:lnTo>
                <a:lnTo>
                  <a:pt x="261" y="91"/>
                </a:lnTo>
                <a:lnTo>
                  <a:pt x="261" y="91"/>
                </a:lnTo>
                <a:lnTo>
                  <a:pt x="262" y="91"/>
                </a:lnTo>
                <a:lnTo>
                  <a:pt x="262" y="90"/>
                </a:lnTo>
                <a:lnTo>
                  <a:pt x="262" y="90"/>
                </a:lnTo>
                <a:lnTo>
                  <a:pt x="263" y="89"/>
                </a:lnTo>
                <a:lnTo>
                  <a:pt x="264" y="89"/>
                </a:lnTo>
                <a:lnTo>
                  <a:pt x="265" y="89"/>
                </a:lnTo>
                <a:lnTo>
                  <a:pt x="265" y="90"/>
                </a:lnTo>
                <a:lnTo>
                  <a:pt x="265" y="90"/>
                </a:lnTo>
                <a:lnTo>
                  <a:pt x="266" y="91"/>
                </a:lnTo>
                <a:lnTo>
                  <a:pt x="266" y="92"/>
                </a:lnTo>
                <a:lnTo>
                  <a:pt x="266" y="92"/>
                </a:lnTo>
                <a:lnTo>
                  <a:pt x="267" y="92"/>
                </a:lnTo>
                <a:lnTo>
                  <a:pt x="267" y="92"/>
                </a:lnTo>
                <a:lnTo>
                  <a:pt x="268" y="92"/>
                </a:lnTo>
                <a:lnTo>
                  <a:pt x="269" y="92"/>
                </a:lnTo>
                <a:lnTo>
                  <a:pt x="270" y="93"/>
                </a:lnTo>
                <a:lnTo>
                  <a:pt x="270" y="94"/>
                </a:lnTo>
                <a:lnTo>
                  <a:pt x="270" y="95"/>
                </a:lnTo>
                <a:lnTo>
                  <a:pt x="270" y="96"/>
                </a:lnTo>
                <a:lnTo>
                  <a:pt x="270" y="98"/>
                </a:lnTo>
                <a:lnTo>
                  <a:pt x="270" y="99"/>
                </a:lnTo>
                <a:lnTo>
                  <a:pt x="270" y="100"/>
                </a:lnTo>
                <a:lnTo>
                  <a:pt x="270" y="100"/>
                </a:lnTo>
                <a:lnTo>
                  <a:pt x="270" y="102"/>
                </a:lnTo>
                <a:lnTo>
                  <a:pt x="270" y="103"/>
                </a:lnTo>
                <a:lnTo>
                  <a:pt x="270" y="104"/>
                </a:lnTo>
                <a:lnTo>
                  <a:pt x="270" y="104"/>
                </a:lnTo>
                <a:lnTo>
                  <a:pt x="270" y="105"/>
                </a:lnTo>
                <a:lnTo>
                  <a:pt x="269" y="106"/>
                </a:lnTo>
                <a:lnTo>
                  <a:pt x="270" y="107"/>
                </a:lnTo>
                <a:lnTo>
                  <a:pt x="270" y="108"/>
                </a:lnTo>
                <a:lnTo>
                  <a:pt x="270" y="108"/>
                </a:lnTo>
                <a:lnTo>
                  <a:pt x="270" y="110"/>
                </a:lnTo>
                <a:lnTo>
                  <a:pt x="270" y="111"/>
                </a:lnTo>
                <a:lnTo>
                  <a:pt x="270" y="112"/>
                </a:lnTo>
                <a:lnTo>
                  <a:pt x="270" y="112"/>
                </a:lnTo>
                <a:lnTo>
                  <a:pt x="270" y="113"/>
                </a:lnTo>
                <a:lnTo>
                  <a:pt x="270" y="114"/>
                </a:lnTo>
                <a:lnTo>
                  <a:pt x="270" y="116"/>
                </a:lnTo>
                <a:lnTo>
                  <a:pt x="270" y="116"/>
                </a:lnTo>
                <a:lnTo>
                  <a:pt x="270" y="116"/>
                </a:lnTo>
                <a:lnTo>
                  <a:pt x="270" y="118"/>
                </a:lnTo>
                <a:lnTo>
                  <a:pt x="270" y="119"/>
                </a:lnTo>
                <a:lnTo>
                  <a:pt x="270" y="119"/>
                </a:lnTo>
                <a:lnTo>
                  <a:pt x="270" y="120"/>
                </a:lnTo>
                <a:lnTo>
                  <a:pt x="270" y="121"/>
                </a:lnTo>
                <a:lnTo>
                  <a:pt x="270" y="122"/>
                </a:lnTo>
                <a:lnTo>
                  <a:pt x="270" y="123"/>
                </a:lnTo>
                <a:lnTo>
                  <a:pt x="270" y="123"/>
                </a:lnTo>
                <a:lnTo>
                  <a:pt x="270" y="124"/>
                </a:lnTo>
                <a:lnTo>
                  <a:pt x="270" y="124"/>
                </a:lnTo>
                <a:lnTo>
                  <a:pt x="270" y="125"/>
                </a:lnTo>
                <a:lnTo>
                  <a:pt x="270" y="126"/>
                </a:lnTo>
                <a:lnTo>
                  <a:pt x="270" y="127"/>
                </a:lnTo>
                <a:lnTo>
                  <a:pt x="270" y="127"/>
                </a:lnTo>
                <a:lnTo>
                  <a:pt x="270" y="129"/>
                </a:lnTo>
                <a:lnTo>
                  <a:pt x="270" y="129"/>
                </a:lnTo>
                <a:lnTo>
                  <a:pt x="270" y="130"/>
                </a:lnTo>
                <a:lnTo>
                  <a:pt x="270" y="131"/>
                </a:lnTo>
                <a:lnTo>
                  <a:pt x="270" y="132"/>
                </a:lnTo>
                <a:lnTo>
                  <a:pt x="270" y="133"/>
                </a:lnTo>
                <a:lnTo>
                  <a:pt x="270" y="134"/>
                </a:lnTo>
                <a:lnTo>
                  <a:pt x="270" y="135"/>
                </a:lnTo>
                <a:lnTo>
                  <a:pt x="270" y="135"/>
                </a:lnTo>
                <a:lnTo>
                  <a:pt x="270" y="136"/>
                </a:lnTo>
                <a:lnTo>
                  <a:pt x="270" y="137"/>
                </a:lnTo>
                <a:lnTo>
                  <a:pt x="270" y="138"/>
                </a:lnTo>
                <a:lnTo>
                  <a:pt x="270" y="138"/>
                </a:lnTo>
                <a:lnTo>
                  <a:pt x="270" y="139"/>
                </a:lnTo>
                <a:lnTo>
                  <a:pt x="270" y="139"/>
                </a:lnTo>
                <a:lnTo>
                  <a:pt x="270" y="140"/>
                </a:lnTo>
                <a:lnTo>
                  <a:pt x="270" y="140"/>
                </a:lnTo>
                <a:lnTo>
                  <a:pt x="270" y="141"/>
                </a:lnTo>
                <a:lnTo>
                  <a:pt x="270" y="141"/>
                </a:lnTo>
                <a:lnTo>
                  <a:pt x="270" y="142"/>
                </a:lnTo>
                <a:lnTo>
                  <a:pt x="270" y="143"/>
                </a:lnTo>
                <a:lnTo>
                  <a:pt x="270" y="143"/>
                </a:lnTo>
                <a:lnTo>
                  <a:pt x="270" y="144"/>
                </a:lnTo>
                <a:lnTo>
                  <a:pt x="270" y="145"/>
                </a:lnTo>
                <a:lnTo>
                  <a:pt x="270" y="145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7"/>
                </a:lnTo>
                <a:lnTo>
                  <a:pt x="270" y="148"/>
                </a:lnTo>
                <a:lnTo>
                  <a:pt x="269" y="149"/>
                </a:lnTo>
                <a:lnTo>
                  <a:pt x="269" y="149"/>
                </a:lnTo>
                <a:lnTo>
                  <a:pt x="268" y="150"/>
                </a:lnTo>
                <a:lnTo>
                  <a:pt x="268" y="150"/>
                </a:lnTo>
                <a:lnTo>
                  <a:pt x="267" y="150"/>
                </a:lnTo>
                <a:lnTo>
                  <a:pt x="266" y="151"/>
                </a:lnTo>
                <a:lnTo>
                  <a:pt x="266" y="151"/>
                </a:lnTo>
                <a:lnTo>
                  <a:pt x="266" y="152"/>
                </a:lnTo>
                <a:lnTo>
                  <a:pt x="265" y="153"/>
                </a:lnTo>
                <a:lnTo>
                  <a:pt x="265" y="153"/>
                </a:lnTo>
                <a:lnTo>
                  <a:pt x="265" y="154"/>
                </a:lnTo>
                <a:lnTo>
                  <a:pt x="264" y="154"/>
                </a:lnTo>
                <a:lnTo>
                  <a:pt x="264" y="154"/>
                </a:lnTo>
                <a:lnTo>
                  <a:pt x="264" y="155"/>
                </a:lnTo>
                <a:lnTo>
                  <a:pt x="264" y="155"/>
                </a:lnTo>
                <a:lnTo>
                  <a:pt x="263" y="155"/>
                </a:lnTo>
                <a:lnTo>
                  <a:pt x="263" y="156"/>
                </a:lnTo>
                <a:lnTo>
                  <a:pt x="263" y="156"/>
                </a:lnTo>
                <a:lnTo>
                  <a:pt x="263" y="157"/>
                </a:lnTo>
                <a:lnTo>
                  <a:pt x="263" y="157"/>
                </a:lnTo>
                <a:lnTo>
                  <a:pt x="262" y="157"/>
                </a:lnTo>
                <a:lnTo>
                  <a:pt x="263" y="158"/>
                </a:lnTo>
                <a:lnTo>
                  <a:pt x="263" y="158"/>
                </a:lnTo>
                <a:lnTo>
                  <a:pt x="264" y="158"/>
                </a:lnTo>
                <a:lnTo>
                  <a:pt x="264" y="159"/>
                </a:lnTo>
                <a:lnTo>
                  <a:pt x="265" y="159"/>
                </a:lnTo>
                <a:lnTo>
                  <a:pt x="265" y="159"/>
                </a:lnTo>
                <a:lnTo>
                  <a:pt x="265" y="160"/>
                </a:lnTo>
                <a:lnTo>
                  <a:pt x="265" y="161"/>
                </a:lnTo>
                <a:lnTo>
                  <a:pt x="264" y="162"/>
                </a:lnTo>
                <a:lnTo>
                  <a:pt x="263" y="162"/>
                </a:lnTo>
                <a:lnTo>
                  <a:pt x="263" y="162"/>
                </a:lnTo>
                <a:lnTo>
                  <a:pt x="262" y="162"/>
                </a:lnTo>
                <a:lnTo>
                  <a:pt x="261" y="163"/>
                </a:lnTo>
                <a:lnTo>
                  <a:pt x="261" y="163"/>
                </a:lnTo>
                <a:lnTo>
                  <a:pt x="260" y="163"/>
                </a:lnTo>
                <a:lnTo>
                  <a:pt x="260" y="163"/>
                </a:lnTo>
                <a:lnTo>
                  <a:pt x="259" y="164"/>
                </a:lnTo>
                <a:lnTo>
                  <a:pt x="259" y="164"/>
                </a:lnTo>
                <a:lnTo>
                  <a:pt x="259" y="164"/>
                </a:lnTo>
                <a:lnTo>
                  <a:pt x="259" y="165"/>
                </a:lnTo>
                <a:lnTo>
                  <a:pt x="260" y="165"/>
                </a:lnTo>
                <a:lnTo>
                  <a:pt x="260" y="165"/>
                </a:lnTo>
                <a:lnTo>
                  <a:pt x="260" y="166"/>
                </a:lnTo>
                <a:lnTo>
                  <a:pt x="261" y="166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9"/>
                </a:lnTo>
                <a:lnTo>
                  <a:pt x="262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2"/>
                </a:lnTo>
                <a:lnTo>
                  <a:pt x="260" y="172"/>
                </a:lnTo>
                <a:lnTo>
                  <a:pt x="260" y="173"/>
                </a:lnTo>
                <a:lnTo>
                  <a:pt x="260" y="173"/>
                </a:lnTo>
                <a:lnTo>
                  <a:pt x="260" y="174"/>
                </a:lnTo>
                <a:lnTo>
                  <a:pt x="260" y="174"/>
                </a:lnTo>
                <a:lnTo>
                  <a:pt x="260" y="174"/>
                </a:lnTo>
                <a:lnTo>
                  <a:pt x="261" y="175"/>
                </a:lnTo>
                <a:lnTo>
                  <a:pt x="260" y="176"/>
                </a:lnTo>
                <a:lnTo>
                  <a:pt x="260" y="176"/>
                </a:lnTo>
                <a:lnTo>
                  <a:pt x="260" y="177"/>
                </a:lnTo>
                <a:lnTo>
                  <a:pt x="260" y="177"/>
                </a:lnTo>
                <a:lnTo>
                  <a:pt x="261" y="178"/>
                </a:lnTo>
                <a:lnTo>
                  <a:pt x="261" y="178"/>
                </a:lnTo>
                <a:lnTo>
                  <a:pt x="260" y="178"/>
                </a:lnTo>
                <a:lnTo>
                  <a:pt x="260" y="179"/>
                </a:lnTo>
                <a:lnTo>
                  <a:pt x="260" y="180"/>
                </a:lnTo>
                <a:lnTo>
                  <a:pt x="260" y="181"/>
                </a:lnTo>
                <a:lnTo>
                  <a:pt x="259" y="182"/>
                </a:lnTo>
                <a:lnTo>
                  <a:pt x="259" y="182"/>
                </a:lnTo>
                <a:lnTo>
                  <a:pt x="259" y="183"/>
                </a:lnTo>
                <a:lnTo>
                  <a:pt x="258" y="183"/>
                </a:lnTo>
                <a:lnTo>
                  <a:pt x="258" y="184"/>
                </a:lnTo>
                <a:lnTo>
                  <a:pt x="258" y="184"/>
                </a:lnTo>
                <a:lnTo>
                  <a:pt x="258" y="185"/>
                </a:lnTo>
                <a:lnTo>
                  <a:pt x="258" y="185"/>
                </a:lnTo>
                <a:lnTo>
                  <a:pt x="258" y="186"/>
                </a:lnTo>
                <a:lnTo>
                  <a:pt x="258" y="186"/>
                </a:lnTo>
                <a:lnTo>
                  <a:pt x="258" y="187"/>
                </a:lnTo>
                <a:lnTo>
                  <a:pt x="259" y="187"/>
                </a:lnTo>
                <a:lnTo>
                  <a:pt x="260" y="187"/>
                </a:lnTo>
                <a:lnTo>
                  <a:pt x="260" y="187"/>
                </a:lnTo>
                <a:lnTo>
                  <a:pt x="260" y="187"/>
                </a:lnTo>
                <a:lnTo>
                  <a:pt x="261" y="188"/>
                </a:lnTo>
                <a:lnTo>
                  <a:pt x="261" y="188"/>
                </a:lnTo>
                <a:lnTo>
                  <a:pt x="261" y="189"/>
                </a:lnTo>
                <a:lnTo>
                  <a:pt x="261" y="189"/>
                </a:lnTo>
                <a:lnTo>
                  <a:pt x="261" y="190"/>
                </a:lnTo>
                <a:lnTo>
                  <a:pt x="261" y="191"/>
                </a:lnTo>
                <a:lnTo>
                  <a:pt x="261" y="191"/>
                </a:lnTo>
                <a:lnTo>
                  <a:pt x="261" y="191"/>
                </a:lnTo>
                <a:lnTo>
                  <a:pt x="261" y="192"/>
                </a:lnTo>
                <a:lnTo>
                  <a:pt x="262" y="193"/>
                </a:lnTo>
                <a:lnTo>
                  <a:pt x="262" y="193"/>
                </a:lnTo>
                <a:lnTo>
                  <a:pt x="262" y="194"/>
                </a:lnTo>
                <a:lnTo>
                  <a:pt x="262" y="194"/>
                </a:lnTo>
                <a:lnTo>
                  <a:pt x="262" y="195"/>
                </a:lnTo>
                <a:lnTo>
                  <a:pt x="262" y="195"/>
                </a:lnTo>
                <a:lnTo>
                  <a:pt x="263" y="195"/>
                </a:lnTo>
                <a:lnTo>
                  <a:pt x="263" y="195"/>
                </a:lnTo>
                <a:lnTo>
                  <a:pt x="264" y="195"/>
                </a:lnTo>
                <a:lnTo>
                  <a:pt x="265" y="195"/>
                </a:lnTo>
                <a:lnTo>
                  <a:pt x="265" y="196"/>
                </a:lnTo>
                <a:lnTo>
                  <a:pt x="265" y="196"/>
                </a:lnTo>
                <a:lnTo>
                  <a:pt x="266" y="196"/>
                </a:lnTo>
                <a:lnTo>
                  <a:pt x="266" y="196"/>
                </a:lnTo>
                <a:lnTo>
                  <a:pt x="267" y="197"/>
                </a:lnTo>
                <a:lnTo>
                  <a:pt x="267" y="198"/>
                </a:lnTo>
                <a:lnTo>
                  <a:pt x="267" y="199"/>
                </a:lnTo>
                <a:lnTo>
                  <a:pt x="267" y="199"/>
                </a:lnTo>
                <a:lnTo>
                  <a:pt x="267" y="199"/>
                </a:lnTo>
                <a:lnTo>
                  <a:pt x="268" y="199"/>
                </a:lnTo>
                <a:lnTo>
                  <a:pt x="269" y="199"/>
                </a:lnTo>
                <a:lnTo>
                  <a:pt x="270" y="199"/>
                </a:lnTo>
                <a:lnTo>
                  <a:pt x="270" y="200"/>
                </a:lnTo>
                <a:lnTo>
                  <a:pt x="271" y="200"/>
                </a:lnTo>
                <a:lnTo>
                  <a:pt x="272" y="201"/>
                </a:lnTo>
                <a:lnTo>
                  <a:pt x="273" y="201"/>
                </a:lnTo>
                <a:lnTo>
                  <a:pt x="274" y="201"/>
                </a:lnTo>
                <a:lnTo>
                  <a:pt x="274" y="202"/>
                </a:lnTo>
                <a:lnTo>
                  <a:pt x="274" y="203"/>
                </a:lnTo>
                <a:lnTo>
                  <a:pt x="274" y="203"/>
                </a:lnTo>
                <a:lnTo>
                  <a:pt x="274" y="203"/>
                </a:lnTo>
                <a:lnTo>
                  <a:pt x="274" y="204"/>
                </a:lnTo>
                <a:lnTo>
                  <a:pt x="274" y="204"/>
                </a:lnTo>
                <a:lnTo>
                  <a:pt x="275" y="204"/>
                </a:lnTo>
                <a:lnTo>
                  <a:pt x="276" y="204"/>
                </a:lnTo>
                <a:lnTo>
                  <a:pt x="277" y="205"/>
                </a:lnTo>
                <a:lnTo>
                  <a:pt x="278" y="205"/>
                </a:lnTo>
                <a:lnTo>
                  <a:pt x="278" y="206"/>
                </a:lnTo>
                <a:lnTo>
                  <a:pt x="279" y="206"/>
                </a:lnTo>
                <a:lnTo>
                  <a:pt x="280" y="206"/>
                </a:lnTo>
                <a:lnTo>
                  <a:pt x="280" y="207"/>
                </a:lnTo>
                <a:lnTo>
                  <a:pt x="281" y="207"/>
                </a:lnTo>
                <a:lnTo>
                  <a:pt x="281" y="208"/>
                </a:lnTo>
                <a:lnTo>
                  <a:pt x="281" y="208"/>
                </a:lnTo>
                <a:lnTo>
                  <a:pt x="281" y="209"/>
                </a:lnTo>
                <a:lnTo>
                  <a:pt x="281" y="210"/>
                </a:lnTo>
                <a:lnTo>
                  <a:pt x="281" y="210"/>
                </a:lnTo>
                <a:lnTo>
                  <a:pt x="281" y="211"/>
                </a:lnTo>
                <a:lnTo>
                  <a:pt x="281" y="211"/>
                </a:lnTo>
                <a:lnTo>
                  <a:pt x="282" y="211"/>
                </a:lnTo>
                <a:lnTo>
                  <a:pt x="282" y="211"/>
                </a:lnTo>
                <a:lnTo>
                  <a:pt x="283" y="211"/>
                </a:lnTo>
                <a:lnTo>
                  <a:pt x="283" y="212"/>
                </a:lnTo>
                <a:lnTo>
                  <a:pt x="284" y="212"/>
                </a:lnTo>
                <a:lnTo>
                  <a:pt x="285" y="213"/>
                </a:lnTo>
                <a:lnTo>
                  <a:pt x="285" y="213"/>
                </a:lnTo>
                <a:lnTo>
                  <a:pt x="286" y="214"/>
                </a:lnTo>
                <a:lnTo>
                  <a:pt x="286" y="214"/>
                </a:lnTo>
                <a:lnTo>
                  <a:pt x="286" y="215"/>
                </a:lnTo>
                <a:lnTo>
                  <a:pt x="286" y="215"/>
                </a:lnTo>
                <a:lnTo>
                  <a:pt x="286" y="216"/>
                </a:lnTo>
                <a:lnTo>
                  <a:pt x="286" y="216"/>
                </a:lnTo>
                <a:lnTo>
                  <a:pt x="287" y="217"/>
                </a:lnTo>
                <a:lnTo>
                  <a:pt x="287" y="217"/>
                </a:lnTo>
                <a:lnTo>
                  <a:pt x="288" y="218"/>
                </a:lnTo>
                <a:lnTo>
                  <a:pt x="288" y="219"/>
                </a:lnTo>
                <a:lnTo>
                  <a:pt x="289" y="219"/>
                </a:lnTo>
                <a:lnTo>
                  <a:pt x="289" y="219"/>
                </a:lnTo>
                <a:lnTo>
                  <a:pt x="290" y="220"/>
                </a:lnTo>
                <a:lnTo>
                  <a:pt x="290" y="220"/>
                </a:lnTo>
                <a:lnTo>
                  <a:pt x="290" y="221"/>
                </a:lnTo>
                <a:lnTo>
                  <a:pt x="290" y="222"/>
                </a:lnTo>
                <a:lnTo>
                  <a:pt x="290" y="222"/>
                </a:lnTo>
                <a:lnTo>
                  <a:pt x="290" y="223"/>
                </a:lnTo>
                <a:lnTo>
                  <a:pt x="290" y="224"/>
                </a:lnTo>
                <a:lnTo>
                  <a:pt x="289" y="224"/>
                </a:lnTo>
                <a:lnTo>
                  <a:pt x="288" y="224"/>
                </a:lnTo>
                <a:lnTo>
                  <a:pt x="287" y="224"/>
                </a:lnTo>
                <a:lnTo>
                  <a:pt x="287" y="224"/>
                </a:lnTo>
                <a:lnTo>
                  <a:pt x="287" y="224"/>
                </a:lnTo>
                <a:lnTo>
                  <a:pt x="286" y="224"/>
                </a:lnTo>
                <a:lnTo>
                  <a:pt x="286" y="224"/>
                </a:lnTo>
                <a:lnTo>
                  <a:pt x="285" y="225"/>
                </a:lnTo>
                <a:lnTo>
                  <a:pt x="284" y="226"/>
                </a:lnTo>
                <a:lnTo>
                  <a:pt x="284" y="226"/>
                </a:lnTo>
                <a:lnTo>
                  <a:pt x="283" y="227"/>
                </a:lnTo>
                <a:lnTo>
                  <a:pt x="282" y="228"/>
                </a:lnTo>
                <a:lnTo>
                  <a:pt x="282" y="228"/>
                </a:lnTo>
                <a:lnTo>
                  <a:pt x="281" y="228"/>
                </a:lnTo>
                <a:lnTo>
                  <a:pt x="282" y="228"/>
                </a:lnTo>
                <a:lnTo>
                  <a:pt x="282" y="228"/>
                </a:lnTo>
                <a:lnTo>
                  <a:pt x="282" y="228"/>
                </a:lnTo>
                <a:lnTo>
                  <a:pt x="283" y="229"/>
                </a:lnTo>
                <a:lnTo>
                  <a:pt x="283" y="229"/>
                </a:lnTo>
                <a:lnTo>
                  <a:pt x="284" y="230"/>
                </a:lnTo>
                <a:lnTo>
                  <a:pt x="284" y="231"/>
                </a:lnTo>
                <a:lnTo>
                  <a:pt x="284" y="231"/>
                </a:lnTo>
                <a:lnTo>
                  <a:pt x="285" y="231"/>
                </a:lnTo>
                <a:lnTo>
                  <a:pt x="286" y="232"/>
                </a:lnTo>
                <a:lnTo>
                  <a:pt x="286" y="232"/>
                </a:lnTo>
                <a:lnTo>
                  <a:pt x="287" y="232"/>
                </a:lnTo>
                <a:lnTo>
                  <a:pt x="288" y="233"/>
                </a:lnTo>
                <a:lnTo>
                  <a:pt x="289" y="233"/>
                </a:lnTo>
                <a:lnTo>
                  <a:pt x="290" y="233"/>
                </a:lnTo>
                <a:lnTo>
                  <a:pt x="290" y="233"/>
                </a:lnTo>
                <a:lnTo>
                  <a:pt x="291" y="234"/>
                </a:lnTo>
                <a:lnTo>
                  <a:pt x="292" y="234"/>
                </a:lnTo>
                <a:lnTo>
                  <a:pt x="292" y="234"/>
                </a:lnTo>
                <a:lnTo>
                  <a:pt x="293" y="235"/>
                </a:lnTo>
                <a:lnTo>
                  <a:pt x="293" y="236"/>
                </a:lnTo>
                <a:lnTo>
                  <a:pt x="293" y="237"/>
                </a:lnTo>
                <a:lnTo>
                  <a:pt x="294" y="237"/>
                </a:lnTo>
                <a:lnTo>
                  <a:pt x="294" y="239"/>
                </a:lnTo>
                <a:lnTo>
                  <a:pt x="294" y="240"/>
                </a:lnTo>
                <a:lnTo>
                  <a:pt x="295" y="240"/>
                </a:lnTo>
                <a:lnTo>
                  <a:pt x="296" y="241"/>
                </a:lnTo>
                <a:lnTo>
                  <a:pt x="296" y="242"/>
                </a:lnTo>
                <a:lnTo>
                  <a:pt x="296" y="243"/>
                </a:lnTo>
                <a:lnTo>
                  <a:pt x="296" y="244"/>
                </a:lnTo>
                <a:lnTo>
                  <a:pt x="296" y="244"/>
                </a:lnTo>
                <a:lnTo>
                  <a:pt x="296" y="245"/>
                </a:lnTo>
                <a:lnTo>
                  <a:pt x="297" y="245"/>
                </a:lnTo>
                <a:lnTo>
                  <a:pt x="297" y="245"/>
                </a:lnTo>
                <a:lnTo>
                  <a:pt x="297" y="246"/>
                </a:lnTo>
                <a:lnTo>
                  <a:pt x="297" y="247"/>
                </a:lnTo>
                <a:lnTo>
                  <a:pt x="297" y="248"/>
                </a:lnTo>
                <a:lnTo>
                  <a:pt x="297" y="248"/>
                </a:lnTo>
                <a:lnTo>
                  <a:pt x="297" y="249"/>
                </a:lnTo>
                <a:lnTo>
                  <a:pt x="297" y="249"/>
                </a:lnTo>
                <a:lnTo>
                  <a:pt x="296" y="249"/>
                </a:lnTo>
                <a:lnTo>
                  <a:pt x="296" y="250"/>
                </a:lnTo>
                <a:lnTo>
                  <a:pt x="295" y="251"/>
                </a:lnTo>
                <a:lnTo>
                  <a:pt x="294" y="251"/>
                </a:lnTo>
                <a:lnTo>
                  <a:pt x="292" y="252"/>
                </a:lnTo>
                <a:lnTo>
                  <a:pt x="291" y="252"/>
                </a:lnTo>
                <a:lnTo>
                  <a:pt x="291" y="253"/>
                </a:lnTo>
                <a:lnTo>
                  <a:pt x="290" y="253"/>
                </a:lnTo>
                <a:lnTo>
                  <a:pt x="289" y="253"/>
                </a:lnTo>
                <a:lnTo>
                  <a:pt x="288" y="253"/>
                </a:lnTo>
                <a:lnTo>
                  <a:pt x="287" y="253"/>
                </a:lnTo>
                <a:lnTo>
                  <a:pt x="287" y="253"/>
                </a:lnTo>
                <a:lnTo>
                  <a:pt x="286" y="253"/>
                </a:lnTo>
                <a:lnTo>
                  <a:pt x="286" y="253"/>
                </a:lnTo>
                <a:lnTo>
                  <a:pt x="285" y="253"/>
                </a:lnTo>
                <a:lnTo>
                  <a:pt x="284" y="253"/>
                </a:lnTo>
                <a:lnTo>
                  <a:pt x="283" y="253"/>
                </a:lnTo>
                <a:lnTo>
                  <a:pt x="282" y="254"/>
                </a:lnTo>
                <a:lnTo>
                  <a:pt x="281" y="254"/>
                </a:lnTo>
                <a:lnTo>
                  <a:pt x="281" y="253"/>
                </a:lnTo>
                <a:lnTo>
                  <a:pt x="280" y="253"/>
                </a:lnTo>
                <a:lnTo>
                  <a:pt x="280" y="254"/>
                </a:lnTo>
                <a:lnTo>
                  <a:pt x="279" y="254"/>
                </a:lnTo>
                <a:lnTo>
                  <a:pt x="278" y="253"/>
                </a:lnTo>
                <a:lnTo>
                  <a:pt x="278" y="253"/>
                </a:lnTo>
                <a:lnTo>
                  <a:pt x="277" y="253"/>
                </a:lnTo>
                <a:lnTo>
                  <a:pt x="277" y="253"/>
                </a:lnTo>
                <a:lnTo>
                  <a:pt x="277" y="253"/>
                </a:lnTo>
                <a:lnTo>
                  <a:pt x="277" y="253"/>
                </a:lnTo>
                <a:lnTo>
                  <a:pt x="277" y="253"/>
                </a:lnTo>
                <a:lnTo>
                  <a:pt x="277" y="254"/>
                </a:lnTo>
                <a:lnTo>
                  <a:pt x="277" y="255"/>
                </a:lnTo>
                <a:lnTo>
                  <a:pt x="276" y="255"/>
                </a:lnTo>
                <a:lnTo>
                  <a:pt x="276" y="256"/>
                </a:lnTo>
                <a:lnTo>
                  <a:pt x="276" y="257"/>
                </a:lnTo>
                <a:lnTo>
                  <a:pt x="275" y="258"/>
                </a:lnTo>
                <a:lnTo>
                  <a:pt x="275" y="258"/>
                </a:lnTo>
                <a:lnTo>
                  <a:pt x="274" y="258"/>
                </a:lnTo>
                <a:lnTo>
                  <a:pt x="274" y="258"/>
                </a:lnTo>
                <a:lnTo>
                  <a:pt x="273" y="258"/>
                </a:lnTo>
                <a:lnTo>
                  <a:pt x="272" y="259"/>
                </a:lnTo>
                <a:lnTo>
                  <a:pt x="270" y="259"/>
                </a:lnTo>
                <a:lnTo>
                  <a:pt x="270" y="259"/>
                </a:lnTo>
                <a:lnTo>
                  <a:pt x="268" y="259"/>
                </a:lnTo>
                <a:lnTo>
                  <a:pt x="268" y="259"/>
                </a:lnTo>
                <a:lnTo>
                  <a:pt x="267" y="260"/>
                </a:lnTo>
                <a:lnTo>
                  <a:pt x="266" y="260"/>
                </a:lnTo>
                <a:lnTo>
                  <a:pt x="266" y="260"/>
                </a:lnTo>
                <a:lnTo>
                  <a:pt x="265" y="261"/>
                </a:lnTo>
                <a:lnTo>
                  <a:pt x="265" y="261"/>
                </a:lnTo>
                <a:lnTo>
                  <a:pt x="265" y="262"/>
                </a:lnTo>
                <a:lnTo>
                  <a:pt x="265" y="262"/>
                </a:lnTo>
                <a:lnTo>
                  <a:pt x="265" y="263"/>
                </a:lnTo>
                <a:lnTo>
                  <a:pt x="265" y="263"/>
                </a:lnTo>
                <a:lnTo>
                  <a:pt x="265" y="264"/>
                </a:lnTo>
                <a:lnTo>
                  <a:pt x="265" y="265"/>
                </a:lnTo>
                <a:lnTo>
                  <a:pt x="264" y="266"/>
                </a:lnTo>
                <a:lnTo>
                  <a:pt x="263" y="266"/>
                </a:lnTo>
                <a:lnTo>
                  <a:pt x="262" y="266"/>
                </a:lnTo>
                <a:lnTo>
                  <a:pt x="261" y="266"/>
                </a:lnTo>
                <a:lnTo>
                  <a:pt x="260" y="266"/>
                </a:lnTo>
                <a:lnTo>
                  <a:pt x="260" y="266"/>
                </a:lnTo>
                <a:lnTo>
                  <a:pt x="260" y="266"/>
                </a:lnTo>
                <a:lnTo>
                  <a:pt x="260" y="267"/>
                </a:lnTo>
                <a:lnTo>
                  <a:pt x="260" y="267"/>
                </a:lnTo>
                <a:lnTo>
                  <a:pt x="260" y="268"/>
                </a:lnTo>
                <a:lnTo>
                  <a:pt x="260" y="268"/>
                </a:lnTo>
                <a:lnTo>
                  <a:pt x="260" y="269"/>
                </a:lnTo>
                <a:lnTo>
                  <a:pt x="260" y="270"/>
                </a:lnTo>
                <a:lnTo>
                  <a:pt x="260" y="270"/>
                </a:lnTo>
                <a:lnTo>
                  <a:pt x="260" y="270"/>
                </a:lnTo>
                <a:lnTo>
                  <a:pt x="259" y="271"/>
                </a:lnTo>
                <a:lnTo>
                  <a:pt x="258" y="271"/>
                </a:lnTo>
                <a:lnTo>
                  <a:pt x="257" y="272"/>
                </a:lnTo>
                <a:lnTo>
                  <a:pt x="256" y="272"/>
                </a:lnTo>
                <a:lnTo>
                  <a:pt x="254" y="273"/>
                </a:lnTo>
                <a:lnTo>
                  <a:pt x="252" y="273"/>
                </a:lnTo>
                <a:lnTo>
                  <a:pt x="250" y="273"/>
                </a:lnTo>
                <a:lnTo>
                  <a:pt x="249" y="274"/>
                </a:lnTo>
                <a:lnTo>
                  <a:pt x="249" y="274"/>
                </a:lnTo>
                <a:lnTo>
                  <a:pt x="248" y="275"/>
                </a:lnTo>
                <a:lnTo>
                  <a:pt x="247" y="276"/>
                </a:lnTo>
                <a:lnTo>
                  <a:pt x="246" y="277"/>
                </a:lnTo>
                <a:lnTo>
                  <a:pt x="245" y="278"/>
                </a:lnTo>
                <a:lnTo>
                  <a:pt x="244" y="278"/>
                </a:lnTo>
                <a:lnTo>
                  <a:pt x="243" y="278"/>
                </a:lnTo>
                <a:lnTo>
                  <a:pt x="242" y="279"/>
                </a:lnTo>
                <a:lnTo>
                  <a:pt x="240" y="280"/>
                </a:lnTo>
                <a:lnTo>
                  <a:pt x="239" y="281"/>
                </a:lnTo>
                <a:lnTo>
                  <a:pt x="239" y="281"/>
                </a:lnTo>
                <a:lnTo>
                  <a:pt x="237" y="283"/>
                </a:lnTo>
                <a:lnTo>
                  <a:pt x="236" y="283"/>
                </a:lnTo>
                <a:lnTo>
                  <a:pt x="236" y="284"/>
                </a:lnTo>
                <a:lnTo>
                  <a:pt x="235" y="285"/>
                </a:lnTo>
                <a:lnTo>
                  <a:pt x="234" y="285"/>
                </a:lnTo>
                <a:lnTo>
                  <a:pt x="233" y="285"/>
                </a:lnTo>
                <a:lnTo>
                  <a:pt x="232" y="286"/>
                </a:lnTo>
                <a:lnTo>
                  <a:pt x="232" y="287"/>
                </a:lnTo>
                <a:lnTo>
                  <a:pt x="232" y="287"/>
                </a:lnTo>
                <a:lnTo>
                  <a:pt x="231" y="288"/>
                </a:lnTo>
                <a:lnTo>
                  <a:pt x="230" y="288"/>
                </a:lnTo>
                <a:lnTo>
                  <a:pt x="229" y="289"/>
                </a:lnTo>
                <a:lnTo>
                  <a:pt x="228" y="289"/>
                </a:lnTo>
                <a:lnTo>
                  <a:pt x="228" y="290"/>
                </a:lnTo>
                <a:lnTo>
                  <a:pt x="227" y="290"/>
                </a:lnTo>
                <a:lnTo>
                  <a:pt x="226" y="291"/>
                </a:lnTo>
                <a:lnTo>
                  <a:pt x="225" y="291"/>
                </a:lnTo>
                <a:lnTo>
                  <a:pt x="225" y="292"/>
                </a:lnTo>
                <a:lnTo>
                  <a:pt x="224" y="292"/>
                </a:lnTo>
                <a:lnTo>
                  <a:pt x="223" y="292"/>
                </a:lnTo>
                <a:lnTo>
                  <a:pt x="222" y="292"/>
                </a:lnTo>
                <a:lnTo>
                  <a:pt x="221" y="291"/>
                </a:lnTo>
                <a:lnTo>
                  <a:pt x="220" y="291"/>
                </a:lnTo>
                <a:lnTo>
                  <a:pt x="219" y="290"/>
                </a:lnTo>
                <a:lnTo>
                  <a:pt x="218" y="289"/>
                </a:lnTo>
                <a:lnTo>
                  <a:pt x="217" y="288"/>
                </a:lnTo>
                <a:lnTo>
                  <a:pt x="217" y="288"/>
                </a:lnTo>
                <a:lnTo>
                  <a:pt x="217" y="289"/>
                </a:lnTo>
                <a:lnTo>
                  <a:pt x="216" y="289"/>
                </a:lnTo>
                <a:lnTo>
                  <a:pt x="216" y="290"/>
                </a:lnTo>
                <a:lnTo>
                  <a:pt x="215" y="290"/>
                </a:lnTo>
                <a:lnTo>
                  <a:pt x="215" y="291"/>
                </a:lnTo>
                <a:lnTo>
                  <a:pt x="215" y="291"/>
                </a:lnTo>
                <a:lnTo>
                  <a:pt x="214" y="291"/>
                </a:lnTo>
                <a:lnTo>
                  <a:pt x="214" y="291"/>
                </a:lnTo>
                <a:lnTo>
                  <a:pt x="213" y="292"/>
                </a:lnTo>
                <a:lnTo>
                  <a:pt x="212" y="292"/>
                </a:lnTo>
                <a:lnTo>
                  <a:pt x="212" y="293"/>
                </a:lnTo>
                <a:lnTo>
                  <a:pt x="211" y="293"/>
                </a:lnTo>
                <a:lnTo>
                  <a:pt x="211" y="294"/>
                </a:lnTo>
                <a:lnTo>
                  <a:pt x="210" y="294"/>
                </a:lnTo>
                <a:lnTo>
                  <a:pt x="210" y="294"/>
                </a:lnTo>
                <a:lnTo>
                  <a:pt x="209" y="295"/>
                </a:lnTo>
                <a:lnTo>
                  <a:pt x="209" y="295"/>
                </a:lnTo>
                <a:lnTo>
                  <a:pt x="208" y="295"/>
                </a:lnTo>
                <a:lnTo>
                  <a:pt x="207" y="295"/>
                </a:lnTo>
                <a:lnTo>
                  <a:pt x="207" y="295"/>
                </a:lnTo>
                <a:lnTo>
                  <a:pt x="206" y="295"/>
                </a:lnTo>
                <a:lnTo>
                  <a:pt x="206" y="295"/>
                </a:lnTo>
                <a:lnTo>
                  <a:pt x="206" y="296"/>
                </a:lnTo>
                <a:lnTo>
                  <a:pt x="204" y="296"/>
                </a:lnTo>
                <a:lnTo>
                  <a:pt x="203" y="297"/>
                </a:lnTo>
                <a:lnTo>
                  <a:pt x="202" y="298"/>
                </a:lnTo>
                <a:lnTo>
                  <a:pt x="201" y="299"/>
                </a:lnTo>
                <a:lnTo>
                  <a:pt x="200" y="299"/>
                </a:lnTo>
                <a:lnTo>
                  <a:pt x="199" y="300"/>
                </a:lnTo>
                <a:lnTo>
                  <a:pt x="197" y="301"/>
                </a:lnTo>
                <a:lnTo>
                  <a:pt x="197" y="302"/>
                </a:lnTo>
                <a:lnTo>
                  <a:pt x="196" y="302"/>
                </a:lnTo>
                <a:lnTo>
                  <a:pt x="196" y="303"/>
                </a:lnTo>
                <a:lnTo>
                  <a:pt x="196" y="303"/>
                </a:lnTo>
                <a:lnTo>
                  <a:pt x="196" y="304"/>
                </a:lnTo>
                <a:lnTo>
                  <a:pt x="195" y="305"/>
                </a:lnTo>
                <a:lnTo>
                  <a:pt x="195" y="306"/>
                </a:lnTo>
                <a:lnTo>
                  <a:pt x="195" y="306"/>
                </a:lnTo>
                <a:lnTo>
                  <a:pt x="194" y="307"/>
                </a:lnTo>
                <a:lnTo>
                  <a:pt x="193" y="308"/>
                </a:lnTo>
                <a:lnTo>
                  <a:pt x="192" y="309"/>
                </a:lnTo>
                <a:lnTo>
                  <a:pt x="191" y="310"/>
                </a:lnTo>
                <a:lnTo>
                  <a:pt x="190" y="312"/>
                </a:lnTo>
                <a:lnTo>
                  <a:pt x="189" y="312"/>
                </a:lnTo>
                <a:lnTo>
                  <a:pt x="187" y="314"/>
                </a:lnTo>
                <a:lnTo>
                  <a:pt x="185" y="316"/>
                </a:lnTo>
                <a:lnTo>
                  <a:pt x="184" y="317"/>
                </a:lnTo>
                <a:lnTo>
                  <a:pt x="183" y="317"/>
                </a:lnTo>
                <a:lnTo>
                  <a:pt x="182" y="317"/>
                </a:lnTo>
                <a:lnTo>
                  <a:pt x="182" y="318"/>
                </a:lnTo>
                <a:lnTo>
                  <a:pt x="181" y="319"/>
                </a:lnTo>
                <a:lnTo>
                  <a:pt x="181" y="319"/>
                </a:lnTo>
                <a:lnTo>
                  <a:pt x="180" y="320"/>
                </a:lnTo>
                <a:lnTo>
                  <a:pt x="180" y="320"/>
                </a:lnTo>
                <a:lnTo>
                  <a:pt x="179" y="320"/>
                </a:lnTo>
                <a:lnTo>
                  <a:pt x="179" y="320"/>
                </a:lnTo>
                <a:lnTo>
                  <a:pt x="179" y="321"/>
                </a:lnTo>
                <a:lnTo>
                  <a:pt x="178" y="322"/>
                </a:lnTo>
                <a:lnTo>
                  <a:pt x="178" y="322"/>
                </a:lnTo>
                <a:lnTo>
                  <a:pt x="178" y="323"/>
                </a:lnTo>
                <a:lnTo>
                  <a:pt x="178" y="324"/>
                </a:lnTo>
                <a:lnTo>
                  <a:pt x="178" y="324"/>
                </a:lnTo>
                <a:lnTo>
                  <a:pt x="178" y="325"/>
                </a:lnTo>
                <a:lnTo>
                  <a:pt x="177" y="325"/>
                </a:lnTo>
                <a:lnTo>
                  <a:pt x="177" y="326"/>
                </a:lnTo>
                <a:lnTo>
                  <a:pt x="175" y="328"/>
                </a:lnTo>
                <a:lnTo>
                  <a:pt x="174" y="329"/>
                </a:lnTo>
                <a:lnTo>
                  <a:pt x="174" y="330"/>
                </a:lnTo>
                <a:lnTo>
                  <a:pt x="174" y="330"/>
                </a:lnTo>
                <a:lnTo>
                  <a:pt x="173" y="330"/>
                </a:lnTo>
                <a:lnTo>
                  <a:pt x="173" y="331"/>
                </a:lnTo>
                <a:lnTo>
                  <a:pt x="172" y="331"/>
                </a:lnTo>
                <a:lnTo>
                  <a:pt x="172" y="331"/>
                </a:lnTo>
                <a:lnTo>
                  <a:pt x="171" y="332"/>
                </a:lnTo>
                <a:lnTo>
                  <a:pt x="170" y="332"/>
                </a:lnTo>
                <a:lnTo>
                  <a:pt x="170" y="333"/>
                </a:lnTo>
                <a:lnTo>
                  <a:pt x="170" y="333"/>
                </a:lnTo>
                <a:lnTo>
                  <a:pt x="169" y="333"/>
                </a:lnTo>
                <a:lnTo>
                  <a:pt x="169" y="334"/>
                </a:lnTo>
                <a:lnTo>
                  <a:pt x="169" y="335"/>
                </a:lnTo>
                <a:lnTo>
                  <a:pt x="169" y="335"/>
                </a:lnTo>
                <a:lnTo>
                  <a:pt x="169" y="336"/>
                </a:lnTo>
                <a:lnTo>
                  <a:pt x="169" y="337"/>
                </a:lnTo>
                <a:lnTo>
                  <a:pt x="168" y="337"/>
                </a:lnTo>
                <a:lnTo>
                  <a:pt x="168" y="338"/>
                </a:lnTo>
                <a:lnTo>
                  <a:pt x="167" y="339"/>
                </a:lnTo>
                <a:lnTo>
                  <a:pt x="166" y="341"/>
                </a:lnTo>
                <a:lnTo>
                  <a:pt x="166" y="342"/>
                </a:lnTo>
                <a:lnTo>
                  <a:pt x="165" y="344"/>
                </a:lnTo>
                <a:lnTo>
                  <a:pt x="164" y="345"/>
                </a:lnTo>
                <a:lnTo>
                  <a:pt x="164" y="346"/>
                </a:lnTo>
                <a:lnTo>
                  <a:pt x="163" y="346"/>
                </a:lnTo>
                <a:lnTo>
                  <a:pt x="163" y="347"/>
                </a:lnTo>
                <a:lnTo>
                  <a:pt x="162" y="348"/>
                </a:lnTo>
                <a:lnTo>
                  <a:pt x="161" y="348"/>
                </a:lnTo>
                <a:lnTo>
                  <a:pt x="161" y="348"/>
                </a:lnTo>
                <a:lnTo>
                  <a:pt x="161" y="348"/>
                </a:lnTo>
                <a:lnTo>
                  <a:pt x="161" y="348"/>
                </a:lnTo>
                <a:lnTo>
                  <a:pt x="160" y="349"/>
                </a:lnTo>
                <a:lnTo>
                  <a:pt x="159" y="349"/>
                </a:lnTo>
                <a:lnTo>
                  <a:pt x="159" y="349"/>
                </a:lnTo>
                <a:lnTo>
                  <a:pt x="158" y="349"/>
                </a:lnTo>
                <a:lnTo>
                  <a:pt x="157" y="350"/>
                </a:lnTo>
                <a:lnTo>
                  <a:pt x="156" y="350"/>
                </a:lnTo>
                <a:lnTo>
                  <a:pt x="156" y="350"/>
                </a:lnTo>
                <a:lnTo>
                  <a:pt x="155" y="350"/>
                </a:lnTo>
                <a:lnTo>
                  <a:pt x="154" y="349"/>
                </a:lnTo>
                <a:lnTo>
                  <a:pt x="154" y="349"/>
                </a:lnTo>
                <a:lnTo>
                  <a:pt x="154" y="350"/>
                </a:lnTo>
                <a:lnTo>
                  <a:pt x="154" y="350"/>
                </a:lnTo>
                <a:lnTo>
                  <a:pt x="153" y="351"/>
                </a:lnTo>
                <a:lnTo>
                  <a:pt x="153" y="351"/>
                </a:lnTo>
                <a:lnTo>
                  <a:pt x="153" y="351"/>
                </a:lnTo>
                <a:lnTo>
                  <a:pt x="152" y="351"/>
                </a:lnTo>
                <a:lnTo>
                  <a:pt x="152" y="351"/>
                </a:lnTo>
                <a:lnTo>
                  <a:pt x="152" y="351"/>
                </a:lnTo>
                <a:lnTo>
                  <a:pt x="152" y="352"/>
                </a:lnTo>
                <a:lnTo>
                  <a:pt x="151" y="353"/>
                </a:lnTo>
                <a:lnTo>
                  <a:pt x="151" y="354"/>
                </a:lnTo>
                <a:lnTo>
                  <a:pt x="151" y="355"/>
                </a:lnTo>
                <a:lnTo>
                  <a:pt x="151" y="357"/>
                </a:lnTo>
                <a:lnTo>
                  <a:pt x="151" y="358"/>
                </a:lnTo>
                <a:lnTo>
                  <a:pt x="150" y="359"/>
                </a:lnTo>
                <a:lnTo>
                  <a:pt x="151" y="360"/>
                </a:lnTo>
                <a:lnTo>
                  <a:pt x="152" y="362"/>
                </a:lnTo>
                <a:lnTo>
                  <a:pt x="154" y="362"/>
                </a:lnTo>
                <a:lnTo>
                  <a:pt x="155" y="363"/>
                </a:lnTo>
                <a:lnTo>
                  <a:pt x="156" y="365"/>
                </a:lnTo>
                <a:lnTo>
                  <a:pt x="156" y="365"/>
                </a:lnTo>
                <a:lnTo>
                  <a:pt x="156" y="366"/>
                </a:lnTo>
                <a:lnTo>
                  <a:pt x="156" y="366"/>
                </a:lnTo>
                <a:lnTo>
                  <a:pt x="156" y="368"/>
                </a:lnTo>
                <a:lnTo>
                  <a:pt x="156" y="368"/>
                </a:lnTo>
                <a:lnTo>
                  <a:pt x="156" y="369"/>
                </a:lnTo>
                <a:lnTo>
                  <a:pt x="156" y="370"/>
                </a:lnTo>
                <a:lnTo>
                  <a:pt x="156" y="370"/>
                </a:lnTo>
                <a:lnTo>
                  <a:pt x="155" y="371"/>
                </a:lnTo>
                <a:lnTo>
                  <a:pt x="154" y="371"/>
                </a:lnTo>
                <a:lnTo>
                  <a:pt x="153" y="371"/>
                </a:lnTo>
                <a:lnTo>
                  <a:pt x="153" y="371"/>
                </a:lnTo>
                <a:lnTo>
                  <a:pt x="153" y="371"/>
                </a:lnTo>
                <a:lnTo>
                  <a:pt x="153" y="372"/>
                </a:lnTo>
                <a:lnTo>
                  <a:pt x="153" y="372"/>
                </a:lnTo>
                <a:lnTo>
                  <a:pt x="152" y="373"/>
                </a:lnTo>
                <a:lnTo>
                  <a:pt x="152" y="374"/>
                </a:lnTo>
                <a:lnTo>
                  <a:pt x="152" y="374"/>
                </a:lnTo>
                <a:lnTo>
                  <a:pt x="152" y="375"/>
                </a:lnTo>
                <a:lnTo>
                  <a:pt x="152" y="376"/>
                </a:lnTo>
                <a:lnTo>
                  <a:pt x="152" y="377"/>
                </a:lnTo>
                <a:lnTo>
                  <a:pt x="152" y="378"/>
                </a:lnTo>
                <a:lnTo>
                  <a:pt x="151" y="378"/>
                </a:lnTo>
                <a:lnTo>
                  <a:pt x="151" y="378"/>
                </a:lnTo>
                <a:lnTo>
                  <a:pt x="151" y="378"/>
                </a:lnTo>
                <a:lnTo>
                  <a:pt x="151" y="379"/>
                </a:lnTo>
                <a:lnTo>
                  <a:pt x="151" y="380"/>
                </a:lnTo>
                <a:lnTo>
                  <a:pt x="150" y="380"/>
                </a:lnTo>
                <a:lnTo>
                  <a:pt x="150" y="381"/>
                </a:lnTo>
                <a:lnTo>
                  <a:pt x="149" y="381"/>
                </a:lnTo>
                <a:lnTo>
                  <a:pt x="149" y="381"/>
                </a:lnTo>
                <a:lnTo>
                  <a:pt x="149" y="382"/>
                </a:lnTo>
                <a:lnTo>
                  <a:pt x="149" y="382"/>
                </a:lnTo>
                <a:lnTo>
                  <a:pt x="148" y="382"/>
                </a:lnTo>
                <a:lnTo>
                  <a:pt x="148" y="383"/>
                </a:lnTo>
                <a:lnTo>
                  <a:pt x="148" y="383"/>
                </a:lnTo>
                <a:lnTo>
                  <a:pt x="147" y="384"/>
                </a:lnTo>
                <a:lnTo>
                  <a:pt x="147" y="384"/>
                </a:lnTo>
                <a:lnTo>
                  <a:pt x="147" y="385"/>
                </a:lnTo>
                <a:lnTo>
                  <a:pt x="146" y="386"/>
                </a:lnTo>
                <a:lnTo>
                  <a:pt x="145" y="387"/>
                </a:lnTo>
                <a:lnTo>
                  <a:pt x="145" y="387"/>
                </a:lnTo>
                <a:lnTo>
                  <a:pt x="144" y="387"/>
                </a:lnTo>
                <a:lnTo>
                  <a:pt x="144" y="388"/>
                </a:lnTo>
                <a:lnTo>
                  <a:pt x="144" y="389"/>
                </a:lnTo>
                <a:lnTo>
                  <a:pt x="143" y="389"/>
                </a:lnTo>
                <a:lnTo>
                  <a:pt x="142" y="390"/>
                </a:lnTo>
                <a:lnTo>
                  <a:pt x="142" y="390"/>
                </a:lnTo>
                <a:lnTo>
                  <a:pt x="142" y="391"/>
                </a:lnTo>
                <a:lnTo>
                  <a:pt x="142" y="391"/>
                </a:lnTo>
                <a:lnTo>
                  <a:pt x="142" y="392"/>
                </a:lnTo>
                <a:lnTo>
                  <a:pt x="142" y="392"/>
                </a:lnTo>
                <a:lnTo>
                  <a:pt x="142" y="393"/>
                </a:lnTo>
                <a:lnTo>
                  <a:pt x="141" y="394"/>
                </a:lnTo>
                <a:lnTo>
                  <a:pt x="141" y="395"/>
                </a:lnTo>
                <a:lnTo>
                  <a:pt x="140" y="395"/>
                </a:lnTo>
                <a:lnTo>
                  <a:pt x="140" y="395"/>
                </a:lnTo>
                <a:lnTo>
                  <a:pt x="139" y="396"/>
                </a:lnTo>
                <a:lnTo>
                  <a:pt x="139" y="397"/>
                </a:lnTo>
                <a:lnTo>
                  <a:pt x="139" y="398"/>
                </a:lnTo>
                <a:lnTo>
                  <a:pt x="139" y="399"/>
                </a:lnTo>
                <a:lnTo>
                  <a:pt x="139" y="399"/>
                </a:lnTo>
                <a:lnTo>
                  <a:pt x="139" y="400"/>
                </a:lnTo>
                <a:lnTo>
                  <a:pt x="139" y="400"/>
                </a:lnTo>
                <a:lnTo>
                  <a:pt x="139" y="401"/>
                </a:lnTo>
                <a:lnTo>
                  <a:pt x="140" y="402"/>
                </a:lnTo>
                <a:lnTo>
                  <a:pt x="139" y="402"/>
                </a:lnTo>
                <a:lnTo>
                  <a:pt x="139" y="403"/>
                </a:lnTo>
                <a:lnTo>
                  <a:pt x="138" y="403"/>
                </a:lnTo>
                <a:lnTo>
                  <a:pt x="138" y="403"/>
                </a:lnTo>
                <a:lnTo>
                  <a:pt x="137" y="403"/>
                </a:lnTo>
                <a:lnTo>
                  <a:pt x="137" y="404"/>
                </a:lnTo>
                <a:lnTo>
                  <a:pt x="137" y="404"/>
                </a:lnTo>
                <a:lnTo>
                  <a:pt x="136" y="405"/>
                </a:lnTo>
                <a:lnTo>
                  <a:pt x="136" y="405"/>
                </a:lnTo>
                <a:lnTo>
                  <a:pt x="135" y="406"/>
                </a:lnTo>
                <a:lnTo>
                  <a:pt x="135" y="406"/>
                </a:lnTo>
                <a:lnTo>
                  <a:pt x="134" y="407"/>
                </a:lnTo>
                <a:lnTo>
                  <a:pt x="134" y="407"/>
                </a:lnTo>
                <a:lnTo>
                  <a:pt x="133" y="407"/>
                </a:lnTo>
                <a:lnTo>
                  <a:pt x="132" y="407"/>
                </a:lnTo>
                <a:lnTo>
                  <a:pt x="132" y="407"/>
                </a:lnTo>
                <a:lnTo>
                  <a:pt x="132" y="407"/>
                </a:lnTo>
                <a:lnTo>
                  <a:pt x="131" y="407"/>
                </a:lnTo>
                <a:lnTo>
                  <a:pt x="131" y="407"/>
                </a:lnTo>
                <a:lnTo>
                  <a:pt x="131" y="407"/>
                </a:lnTo>
                <a:lnTo>
                  <a:pt x="130" y="407"/>
                </a:lnTo>
                <a:lnTo>
                  <a:pt x="130" y="407"/>
                </a:lnTo>
                <a:lnTo>
                  <a:pt x="129" y="408"/>
                </a:lnTo>
                <a:lnTo>
                  <a:pt x="129" y="408"/>
                </a:lnTo>
                <a:lnTo>
                  <a:pt x="128" y="409"/>
                </a:lnTo>
                <a:lnTo>
                  <a:pt x="128" y="409"/>
                </a:lnTo>
                <a:lnTo>
                  <a:pt x="128" y="410"/>
                </a:lnTo>
                <a:lnTo>
                  <a:pt x="128" y="410"/>
                </a:lnTo>
                <a:lnTo>
                  <a:pt x="127" y="410"/>
                </a:lnTo>
                <a:lnTo>
                  <a:pt x="126" y="410"/>
                </a:lnTo>
                <a:lnTo>
                  <a:pt x="126" y="410"/>
                </a:lnTo>
                <a:lnTo>
                  <a:pt x="126" y="411"/>
                </a:lnTo>
                <a:lnTo>
                  <a:pt x="126" y="412"/>
                </a:lnTo>
                <a:lnTo>
                  <a:pt x="125" y="412"/>
                </a:lnTo>
                <a:lnTo>
                  <a:pt x="125" y="413"/>
                </a:lnTo>
                <a:lnTo>
                  <a:pt x="125" y="414"/>
                </a:lnTo>
                <a:lnTo>
                  <a:pt x="125" y="414"/>
                </a:lnTo>
                <a:lnTo>
                  <a:pt x="125" y="414"/>
                </a:lnTo>
                <a:lnTo>
                  <a:pt x="125" y="415"/>
                </a:lnTo>
                <a:lnTo>
                  <a:pt x="126" y="416"/>
                </a:lnTo>
                <a:lnTo>
                  <a:pt x="125" y="416"/>
                </a:lnTo>
                <a:lnTo>
                  <a:pt x="125" y="417"/>
                </a:lnTo>
                <a:lnTo>
                  <a:pt x="124" y="418"/>
                </a:lnTo>
                <a:lnTo>
                  <a:pt x="124" y="419"/>
                </a:lnTo>
                <a:lnTo>
                  <a:pt x="123" y="419"/>
                </a:lnTo>
                <a:lnTo>
                  <a:pt x="124" y="420"/>
                </a:lnTo>
                <a:lnTo>
                  <a:pt x="124" y="420"/>
                </a:lnTo>
                <a:lnTo>
                  <a:pt x="124" y="421"/>
                </a:lnTo>
                <a:lnTo>
                  <a:pt x="124" y="421"/>
                </a:lnTo>
                <a:lnTo>
                  <a:pt x="124" y="422"/>
                </a:lnTo>
                <a:lnTo>
                  <a:pt x="124" y="422"/>
                </a:lnTo>
                <a:lnTo>
                  <a:pt x="124" y="423"/>
                </a:lnTo>
                <a:lnTo>
                  <a:pt x="125" y="424"/>
                </a:lnTo>
                <a:lnTo>
                  <a:pt x="125" y="424"/>
                </a:lnTo>
                <a:lnTo>
                  <a:pt x="125" y="424"/>
                </a:lnTo>
                <a:lnTo>
                  <a:pt x="124" y="425"/>
                </a:lnTo>
                <a:lnTo>
                  <a:pt x="124" y="425"/>
                </a:lnTo>
                <a:lnTo>
                  <a:pt x="123" y="426"/>
                </a:lnTo>
                <a:lnTo>
                  <a:pt x="123" y="426"/>
                </a:lnTo>
                <a:lnTo>
                  <a:pt x="123" y="426"/>
                </a:lnTo>
                <a:lnTo>
                  <a:pt x="123" y="427"/>
                </a:lnTo>
                <a:lnTo>
                  <a:pt x="122" y="427"/>
                </a:lnTo>
                <a:lnTo>
                  <a:pt x="122" y="428"/>
                </a:lnTo>
                <a:lnTo>
                  <a:pt x="121" y="428"/>
                </a:lnTo>
                <a:lnTo>
                  <a:pt x="121" y="428"/>
                </a:lnTo>
                <a:lnTo>
                  <a:pt x="121" y="428"/>
                </a:lnTo>
                <a:lnTo>
                  <a:pt x="121" y="429"/>
                </a:lnTo>
                <a:lnTo>
                  <a:pt x="121" y="429"/>
                </a:lnTo>
                <a:lnTo>
                  <a:pt x="121" y="430"/>
                </a:lnTo>
                <a:lnTo>
                  <a:pt x="121" y="431"/>
                </a:lnTo>
                <a:lnTo>
                  <a:pt x="120" y="431"/>
                </a:lnTo>
                <a:lnTo>
                  <a:pt x="121" y="432"/>
                </a:lnTo>
                <a:lnTo>
                  <a:pt x="120" y="432"/>
                </a:lnTo>
                <a:lnTo>
                  <a:pt x="120" y="433"/>
                </a:lnTo>
                <a:lnTo>
                  <a:pt x="120" y="433"/>
                </a:lnTo>
                <a:lnTo>
                  <a:pt x="120" y="434"/>
                </a:lnTo>
                <a:lnTo>
                  <a:pt x="120" y="434"/>
                </a:lnTo>
                <a:lnTo>
                  <a:pt x="120" y="435"/>
                </a:lnTo>
                <a:lnTo>
                  <a:pt x="120" y="435"/>
                </a:lnTo>
                <a:lnTo>
                  <a:pt x="120" y="436"/>
                </a:lnTo>
                <a:lnTo>
                  <a:pt x="120" y="436"/>
                </a:lnTo>
                <a:lnTo>
                  <a:pt x="120" y="437"/>
                </a:lnTo>
                <a:lnTo>
                  <a:pt x="120" y="437"/>
                </a:lnTo>
                <a:lnTo>
                  <a:pt x="120" y="438"/>
                </a:lnTo>
                <a:lnTo>
                  <a:pt x="120" y="438"/>
                </a:lnTo>
                <a:lnTo>
                  <a:pt x="119" y="439"/>
                </a:lnTo>
                <a:lnTo>
                  <a:pt x="119" y="439"/>
                </a:lnTo>
                <a:lnTo>
                  <a:pt x="118" y="440"/>
                </a:lnTo>
                <a:lnTo>
                  <a:pt x="117" y="441"/>
                </a:lnTo>
                <a:lnTo>
                  <a:pt x="117" y="441"/>
                </a:lnTo>
                <a:lnTo>
                  <a:pt x="116" y="441"/>
                </a:lnTo>
                <a:lnTo>
                  <a:pt x="116" y="442"/>
                </a:lnTo>
                <a:lnTo>
                  <a:pt x="115" y="443"/>
                </a:lnTo>
                <a:lnTo>
                  <a:pt x="115" y="443"/>
                </a:lnTo>
                <a:lnTo>
                  <a:pt x="115" y="444"/>
                </a:lnTo>
                <a:lnTo>
                  <a:pt x="115" y="445"/>
                </a:lnTo>
                <a:lnTo>
                  <a:pt x="115" y="445"/>
                </a:lnTo>
                <a:lnTo>
                  <a:pt x="115" y="445"/>
                </a:lnTo>
                <a:lnTo>
                  <a:pt x="116" y="446"/>
                </a:lnTo>
                <a:lnTo>
                  <a:pt x="115" y="446"/>
                </a:lnTo>
                <a:lnTo>
                  <a:pt x="115" y="447"/>
                </a:lnTo>
                <a:lnTo>
                  <a:pt x="115" y="448"/>
                </a:lnTo>
                <a:lnTo>
                  <a:pt x="115" y="449"/>
                </a:lnTo>
                <a:lnTo>
                  <a:pt x="115" y="449"/>
                </a:lnTo>
                <a:lnTo>
                  <a:pt x="116" y="449"/>
                </a:lnTo>
                <a:lnTo>
                  <a:pt x="116" y="450"/>
                </a:lnTo>
                <a:lnTo>
                  <a:pt x="116" y="451"/>
                </a:lnTo>
                <a:lnTo>
                  <a:pt x="116" y="451"/>
                </a:lnTo>
                <a:lnTo>
                  <a:pt x="116" y="452"/>
                </a:lnTo>
                <a:lnTo>
                  <a:pt x="115" y="452"/>
                </a:lnTo>
                <a:lnTo>
                  <a:pt x="115" y="453"/>
                </a:lnTo>
                <a:lnTo>
                  <a:pt x="115" y="453"/>
                </a:lnTo>
                <a:lnTo>
                  <a:pt x="115" y="454"/>
                </a:lnTo>
                <a:lnTo>
                  <a:pt x="114" y="455"/>
                </a:lnTo>
                <a:lnTo>
                  <a:pt x="114" y="455"/>
                </a:lnTo>
                <a:lnTo>
                  <a:pt x="114" y="456"/>
                </a:lnTo>
                <a:lnTo>
                  <a:pt x="113" y="456"/>
                </a:lnTo>
                <a:lnTo>
                  <a:pt x="113" y="457"/>
                </a:lnTo>
                <a:lnTo>
                  <a:pt x="112" y="458"/>
                </a:lnTo>
                <a:lnTo>
                  <a:pt x="112" y="458"/>
                </a:lnTo>
                <a:lnTo>
                  <a:pt x="112" y="458"/>
                </a:lnTo>
                <a:lnTo>
                  <a:pt x="112" y="459"/>
                </a:lnTo>
                <a:lnTo>
                  <a:pt x="111" y="460"/>
                </a:lnTo>
                <a:lnTo>
                  <a:pt x="111" y="460"/>
                </a:lnTo>
                <a:lnTo>
                  <a:pt x="111" y="461"/>
                </a:lnTo>
                <a:lnTo>
                  <a:pt x="111" y="461"/>
                </a:lnTo>
                <a:lnTo>
                  <a:pt x="111" y="461"/>
                </a:lnTo>
                <a:lnTo>
                  <a:pt x="110" y="462"/>
                </a:lnTo>
                <a:lnTo>
                  <a:pt x="110" y="464"/>
                </a:lnTo>
                <a:lnTo>
                  <a:pt x="109" y="464"/>
                </a:lnTo>
                <a:lnTo>
                  <a:pt x="109" y="465"/>
                </a:lnTo>
                <a:lnTo>
                  <a:pt x="108" y="466"/>
                </a:lnTo>
                <a:lnTo>
                  <a:pt x="108" y="467"/>
                </a:lnTo>
                <a:lnTo>
                  <a:pt x="107" y="467"/>
                </a:lnTo>
                <a:lnTo>
                  <a:pt x="107" y="468"/>
                </a:lnTo>
                <a:lnTo>
                  <a:pt x="107" y="468"/>
                </a:lnTo>
                <a:lnTo>
                  <a:pt x="107" y="469"/>
                </a:lnTo>
                <a:lnTo>
                  <a:pt x="107" y="470"/>
                </a:lnTo>
                <a:lnTo>
                  <a:pt x="106" y="470"/>
                </a:lnTo>
                <a:lnTo>
                  <a:pt x="106" y="471"/>
                </a:lnTo>
                <a:lnTo>
                  <a:pt x="105" y="472"/>
                </a:lnTo>
                <a:lnTo>
                  <a:pt x="105" y="472"/>
                </a:lnTo>
                <a:lnTo>
                  <a:pt x="104" y="473"/>
                </a:lnTo>
                <a:lnTo>
                  <a:pt x="104" y="474"/>
                </a:lnTo>
                <a:lnTo>
                  <a:pt x="104" y="474"/>
                </a:lnTo>
                <a:lnTo>
                  <a:pt x="103" y="474"/>
                </a:lnTo>
                <a:lnTo>
                  <a:pt x="103" y="475"/>
                </a:lnTo>
                <a:lnTo>
                  <a:pt x="102" y="476"/>
                </a:lnTo>
                <a:lnTo>
                  <a:pt x="102" y="476"/>
                </a:lnTo>
                <a:lnTo>
                  <a:pt x="101" y="477"/>
                </a:lnTo>
                <a:lnTo>
                  <a:pt x="100" y="476"/>
                </a:lnTo>
                <a:lnTo>
                  <a:pt x="100" y="476"/>
                </a:lnTo>
                <a:lnTo>
                  <a:pt x="99" y="476"/>
                </a:lnTo>
                <a:lnTo>
                  <a:pt x="99" y="477"/>
                </a:lnTo>
                <a:lnTo>
                  <a:pt x="98" y="477"/>
                </a:lnTo>
                <a:lnTo>
                  <a:pt x="97" y="476"/>
                </a:lnTo>
                <a:lnTo>
                  <a:pt x="97" y="476"/>
                </a:lnTo>
                <a:lnTo>
                  <a:pt x="97" y="476"/>
                </a:lnTo>
                <a:lnTo>
                  <a:pt x="96" y="477"/>
                </a:lnTo>
                <a:lnTo>
                  <a:pt x="96" y="478"/>
                </a:lnTo>
                <a:lnTo>
                  <a:pt x="95" y="478"/>
                </a:lnTo>
                <a:lnTo>
                  <a:pt x="95" y="479"/>
                </a:lnTo>
                <a:lnTo>
                  <a:pt x="95" y="480"/>
                </a:lnTo>
                <a:lnTo>
                  <a:pt x="94" y="481"/>
                </a:lnTo>
                <a:lnTo>
                  <a:pt x="94" y="482"/>
                </a:lnTo>
                <a:lnTo>
                  <a:pt x="94" y="482"/>
                </a:lnTo>
                <a:lnTo>
                  <a:pt x="94" y="482"/>
                </a:lnTo>
                <a:lnTo>
                  <a:pt x="94" y="483"/>
                </a:lnTo>
                <a:lnTo>
                  <a:pt x="93" y="484"/>
                </a:lnTo>
                <a:lnTo>
                  <a:pt x="93" y="485"/>
                </a:lnTo>
                <a:lnTo>
                  <a:pt x="93" y="486"/>
                </a:lnTo>
                <a:lnTo>
                  <a:pt x="93" y="486"/>
                </a:lnTo>
                <a:lnTo>
                  <a:pt x="93" y="487"/>
                </a:lnTo>
                <a:lnTo>
                  <a:pt x="93" y="487"/>
                </a:lnTo>
                <a:lnTo>
                  <a:pt x="92" y="487"/>
                </a:lnTo>
                <a:lnTo>
                  <a:pt x="92" y="488"/>
                </a:lnTo>
                <a:lnTo>
                  <a:pt x="92" y="488"/>
                </a:lnTo>
                <a:lnTo>
                  <a:pt x="93" y="489"/>
                </a:lnTo>
                <a:lnTo>
                  <a:pt x="93" y="489"/>
                </a:lnTo>
                <a:lnTo>
                  <a:pt x="93" y="489"/>
                </a:lnTo>
                <a:lnTo>
                  <a:pt x="93" y="490"/>
                </a:lnTo>
                <a:lnTo>
                  <a:pt x="92" y="491"/>
                </a:lnTo>
                <a:lnTo>
                  <a:pt x="92" y="491"/>
                </a:lnTo>
                <a:lnTo>
                  <a:pt x="92" y="491"/>
                </a:lnTo>
                <a:lnTo>
                  <a:pt x="92" y="492"/>
                </a:lnTo>
                <a:lnTo>
                  <a:pt x="92" y="493"/>
                </a:lnTo>
                <a:lnTo>
                  <a:pt x="92" y="494"/>
                </a:lnTo>
                <a:lnTo>
                  <a:pt x="92" y="494"/>
                </a:lnTo>
                <a:lnTo>
                  <a:pt x="92" y="495"/>
                </a:lnTo>
                <a:lnTo>
                  <a:pt x="92" y="495"/>
                </a:lnTo>
                <a:lnTo>
                  <a:pt x="92" y="495"/>
                </a:lnTo>
                <a:lnTo>
                  <a:pt x="92" y="496"/>
                </a:lnTo>
                <a:lnTo>
                  <a:pt x="92" y="496"/>
                </a:lnTo>
                <a:lnTo>
                  <a:pt x="93" y="496"/>
                </a:lnTo>
                <a:lnTo>
                  <a:pt x="93" y="497"/>
                </a:lnTo>
                <a:lnTo>
                  <a:pt x="93" y="497"/>
                </a:lnTo>
                <a:lnTo>
                  <a:pt x="93" y="498"/>
                </a:lnTo>
                <a:lnTo>
                  <a:pt x="93" y="498"/>
                </a:lnTo>
                <a:lnTo>
                  <a:pt x="94" y="498"/>
                </a:lnTo>
                <a:lnTo>
                  <a:pt x="94" y="499"/>
                </a:lnTo>
                <a:lnTo>
                  <a:pt x="95" y="499"/>
                </a:lnTo>
                <a:lnTo>
                  <a:pt x="95" y="499"/>
                </a:lnTo>
                <a:lnTo>
                  <a:pt x="95" y="499"/>
                </a:lnTo>
                <a:lnTo>
                  <a:pt x="95" y="500"/>
                </a:lnTo>
                <a:lnTo>
                  <a:pt x="95" y="501"/>
                </a:lnTo>
                <a:lnTo>
                  <a:pt x="95" y="501"/>
                </a:lnTo>
                <a:lnTo>
                  <a:pt x="94" y="501"/>
                </a:lnTo>
                <a:lnTo>
                  <a:pt x="95" y="502"/>
                </a:lnTo>
                <a:lnTo>
                  <a:pt x="95" y="502"/>
                </a:lnTo>
                <a:lnTo>
                  <a:pt x="95" y="503"/>
                </a:lnTo>
                <a:lnTo>
                  <a:pt x="95" y="503"/>
                </a:lnTo>
                <a:lnTo>
                  <a:pt x="95" y="503"/>
                </a:lnTo>
                <a:lnTo>
                  <a:pt x="95" y="504"/>
                </a:lnTo>
                <a:lnTo>
                  <a:pt x="95" y="505"/>
                </a:lnTo>
                <a:lnTo>
                  <a:pt x="95" y="506"/>
                </a:lnTo>
                <a:lnTo>
                  <a:pt x="95" y="506"/>
                </a:lnTo>
                <a:lnTo>
                  <a:pt x="95" y="507"/>
                </a:lnTo>
                <a:lnTo>
                  <a:pt x="95" y="507"/>
                </a:lnTo>
                <a:lnTo>
                  <a:pt x="96" y="507"/>
                </a:lnTo>
                <a:lnTo>
                  <a:pt x="96" y="507"/>
                </a:lnTo>
                <a:lnTo>
                  <a:pt x="96" y="508"/>
                </a:lnTo>
                <a:lnTo>
                  <a:pt x="97" y="508"/>
                </a:lnTo>
                <a:lnTo>
                  <a:pt x="98" y="509"/>
                </a:lnTo>
                <a:lnTo>
                  <a:pt x="98" y="510"/>
                </a:lnTo>
                <a:lnTo>
                  <a:pt x="98" y="510"/>
                </a:lnTo>
                <a:lnTo>
                  <a:pt x="99" y="510"/>
                </a:lnTo>
                <a:lnTo>
                  <a:pt x="99" y="510"/>
                </a:lnTo>
                <a:lnTo>
                  <a:pt x="99" y="510"/>
                </a:lnTo>
                <a:lnTo>
                  <a:pt x="99" y="511"/>
                </a:lnTo>
                <a:lnTo>
                  <a:pt x="99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2"/>
                </a:lnTo>
                <a:lnTo>
                  <a:pt x="100" y="512"/>
                </a:lnTo>
                <a:lnTo>
                  <a:pt x="100" y="512"/>
                </a:lnTo>
                <a:lnTo>
                  <a:pt x="101" y="513"/>
                </a:lnTo>
                <a:lnTo>
                  <a:pt x="102" y="513"/>
                </a:lnTo>
                <a:lnTo>
                  <a:pt x="102" y="514"/>
                </a:lnTo>
                <a:lnTo>
                  <a:pt x="103" y="515"/>
                </a:lnTo>
                <a:lnTo>
                  <a:pt x="103" y="516"/>
                </a:lnTo>
                <a:lnTo>
                  <a:pt x="103" y="516"/>
                </a:lnTo>
                <a:lnTo>
                  <a:pt x="103" y="516"/>
                </a:lnTo>
                <a:lnTo>
                  <a:pt x="103" y="517"/>
                </a:lnTo>
                <a:lnTo>
                  <a:pt x="103" y="517"/>
                </a:lnTo>
                <a:lnTo>
                  <a:pt x="103" y="518"/>
                </a:lnTo>
                <a:lnTo>
                  <a:pt x="103" y="518"/>
                </a:lnTo>
                <a:lnTo>
                  <a:pt x="103" y="519"/>
                </a:lnTo>
                <a:lnTo>
                  <a:pt x="104" y="519"/>
                </a:lnTo>
                <a:lnTo>
                  <a:pt x="104" y="520"/>
                </a:lnTo>
                <a:lnTo>
                  <a:pt x="104" y="520"/>
                </a:lnTo>
                <a:lnTo>
                  <a:pt x="104" y="521"/>
                </a:lnTo>
                <a:lnTo>
                  <a:pt x="105" y="521"/>
                </a:lnTo>
                <a:lnTo>
                  <a:pt x="105" y="521"/>
                </a:lnTo>
                <a:lnTo>
                  <a:pt x="105" y="522"/>
                </a:lnTo>
                <a:lnTo>
                  <a:pt x="105" y="522"/>
                </a:lnTo>
                <a:lnTo>
                  <a:pt x="105" y="523"/>
                </a:lnTo>
                <a:lnTo>
                  <a:pt x="105" y="523"/>
                </a:lnTo>
                <a:lnTo>
                  <a:pt x="105" y="524"/>
                </a:lnTo>
                <a:lnTo>
                  <a:pt x="105" y="524"/>
                </a:lnTo>
                <a:lnTo>
                  <a:pt x="106" y="524"/>
                </a:lnTo>
                <a:lnTo>
                  <a:pt x="106" y="525"/>
                </a:lnTo>
                <a:lnTo>
                  <a:pt x="106" y="525"/>
                </a:lnTo>
                <a:lnTo>
                  <a:pt x="106" y="526"/>
                </a:lnTo>
                <a:lnTo>
                  <a:pt x="107" y="526"/>
                </a:lnTo>
                <a:lnTo>
                  <a:pt x="107" y="527"/>
                </a:lnTo>
                <a:lnTo>
                  <a:pt x="107" y="527"/>
                </a:lnTo>
                <a:lnTo>
                  <a:pt x="107" y="528"/>
                </a:lnTo>
                <a:lnTo>
                  <a:pt x="107" y="528"/>
                </a:lnTo>
                <a:lnTo>
                  <a:pt x="107" y="529"/>
                </a:lnTo>
                <a:lnTo>
                  <a:pt x="107" y="529"/>
                </a:lnTo>
                <a:lnTo>
                  <a:pt x="107" y="529"/>
                </a:lnTo>
                <a:lnTo>
                  <a:pt x="106" y="530"/>
                </a:lnTo>
                <a:lnTo>
                  <a:pt x="106" y="530"/>
                </a:lnTo>
                <a:lnTo>
                  <a:pt x="105" y="530"/>
                </a:lnTo>
                <a:lnTo>
                  <a:pt x="105" y="531"/>
                </a:lnTo>
                <a:lnTo>
                  <a:pt x="105" y="531"/>
                </a:lnTo>
                <a:lnTo>
                  <a:pt x="105" y="531"/>
                </a:lnTo>
                <a:lnTo>
                  <a:pt x="105" y="532"/>
                </a:lnTo>
                <a:lnTo>
                  <a:pt x="105" y="532"/>
                </a:lnTo>
                <a:lnTo>
                  <a:pt x="105" y="532"/>
                </a:lnTo>
                <a:lnTo>
                  <a:pt x="105" y="532"/>
                </a:lnTo>
                <a:lnTo>
                  <a:pt x="106" y="533"/>
                </a:lnTo>
                <a:lnTo>
                  <a:pt x="106" y="533"/>
                </a:lnTo>
                <a:lnTo>
                  <a:pt x="106" y="534"/>
                </a:lnTo>
                <a:lnTo>
                  <a:pt x="106" y="534"/>
                </a:lnTo>
                <a:lnTo>
                  <a:pt x="106" y="535"/>
                </a:lnTo>
                <a:lnTo>
                  <a:pt x="106" y="535"/>
                </a:lnTo>
                <a:lnTo>
                  <a:pt x="107" y="536"/>
                </a:lnTo>
                <a:lnTo>
                  <a:pt x="107" y="537"/>
                </a:lnTo>
                <a:lnTo>
                  <a:pt x="107" y="537"/>
                </a:lnTo>
                <a:lnTo>
                  <a:pt x="107" y="538"/>
                </a:lnTo>
                <a:lnTo>
                  <a:pt x="106" y="538"/>
                </a:lnTo>
                <a:lnTo>
                  <a:pt x="106" y="538"/>
                </a:lnTo>
                <a:lnTo>
                  <a:pt x="106" y="539"/>
                </a:lnTo>
                <a:lnTo>
                  <a:pt x="105" y="539"/>
                </a:lnTo>
                <a:lnTo>
                  <a:pt x="105" y="540"/>
                </a:lnTo>
                <a:lnTo>
                  <a:pt x="105" y="540"/>
                </a:lnTo>
                <a:lnTo>
                  <a:pt x="104" y="540"/>
                </a:lnTo>
                <a:lnTo>
                  <a:pt x="104" y="541"/>
                </a:lnTo>
                <a:lnTo>
                  <a:pt x="103" y="541"/>
                </a:lnTo>
                <a:lnTo>
                  <a:pt x="103" y="542"/>
                </a:lnTo>
                <a:lnTo>
                  <a:pt x="103" y="542"/>
                </a:lnTo>
                <a:lnTo>
                  <a:pt x="102" y="543"/>
                </a:lnTo>
                <a:lnTo>
                  <a:pt x="102" y="543"/>
                </a:lnTo>
                <a:lnTo>
                  <a:pt x="101" y="543"/>
                </a:lnTo>
                <a:lnTo>
                  <a:pt x="101" y="544"/>
                </a:lnTo>
                <a:lnTo>
                  <a:pt x="100" y="544"/>
                </a:lnTo>
                <a:lnTo>
                  <a:pt x="100" y="544"/>
                </a:lnTo>
                <a:lnTo>
                  <a:pt x="99" y="545"/>
                </a:lnTo>
                <a:lnTo>
                  <a:pt x="99" y="545"/>
                </a:lnTo>
                <a:lnTo>
                  <a:pt x="99" y="545"/>
                </a:lnTo>
                <a:lnTo>
                  <a:pt x="99" y="545"/>
                </a:lnTo>
                <a:lnTo>
                  <a:pt x="97" y="546"/>
                </a:lnTo>
                <a:lnTo>
                  <a:pt x="96" y="547"/>
                </a:lnTo>
                <a:lnTo>
                  <a:pt x="95" y="547"/>
                </a:lnTo>
                <a:lnTo>
                  <a:pt x="95" y="548"/>
                </a:lnTo>
                <a:lnTo>
                  <a:pt x="95" y="548"/>
                </a:lnTo>
                <a:lnTo>
                  <a:pt x="95" y="549"/>
                </a:lnTo>
                <a:lnTo>
                  <a:pt x="95" y="549"/>
                </a:lnTo>
                <a:lnTo>
                  <a:pt x="95" y="549"/>
                </a:lnTo>
                <a:lnTo>
                  <a:pt x="94" y="550"/>
                </a:lnTo>
                <a:lnTo>
                  <a:pt x="94" y="551"/>
                </a:lnTo>
                <a:lnTo>
                  <a:pt x="93" y="551"/>
                </a:lnTo>
                <a:lnTo>
                  <a:pt x="93" y="551"/>
                </a:lnTo>
                <a:lnTo>
                  <a:pt x="92" y="551"/>
                </a:lnTo>
                <a:lnTo>
                  <a:pt x="92" y="552"/>
                </a:lnTo>
                <a:lnTo>
                  <a:pt x="91" y="552"/>
                </a:lnTo>
                <a:lnTo>
                  <a:pt x="91" y="552"/>
                </a:lnTo>
                <a:lnTo>
                  <a:pt x="91" y="553"/>
                </a:lnTo>
                <a:lnTo>
                  <a:pt x="90" y="553"/>
                </a:lnTo>
                <a:lnTo>
                  <a:pt x="90" y="553"/>
                </a:lnTo>
                <a:lnTo>
                  <a:pt x="89" y="553"/>
                </a:lnTo>
                <a:lnTo>
                  <a:pt x="89" y="553"/>
                </a:lnTo>
                <a:lnTo>
                  <a:pt x="88" y="554"/>
                </a:lnTo>
                <a:lnTo>
                  <a:pt x="88" y="554"/>
                </a:lnTo>
                <a:lnTo>
                  <a:pt x="88" y="555"/>
                </a:lnTo>
                <a:lnTo>
                  <a:pt x="87" y="555"/>
                </a:lnTo>
                <a:lnTo>
                  <a:pt x="87" y="555"/>
                </a:lnTo>
                <a:lnTo>
                  <a:pt x="86" y="556"/>
                </a:lnTo>
                <a:lnTo>
                  <a:pt x="86" y="556"/>
                </a:lnTo>
                <a:lnTo>
                  <a:pt x="86" y="556"/>
                </a:lnTo>
                <a:lnTo>
                  <a:pt x="85" y="557"/>
                </a:lnTo>
                <a:lnTo>
                  <a:pt x="85" y="557"/>
                </a:lnTo>
                <a:lnTo>
                  <a:pt x="85" y="557"/>
                </a:lnTo>
                <a:lnTo>
                  <a:pt x="83" y="559"/>
                </a:lnTo>
                <a:lnTo>
                  <a:pt x="82" y="558"/>
                </a:lnTo>
                <a:lnTo>
                  <a:pt x="82" y="558"/>
                </a:lnTo>
                <a:lnTo>
                  <a:pt x="82" y="558"/>
                </a:lnTo>
                <a:lnTo>
                  <a:pt x="82" y="558"/>
                </a:lnTo>
                <a:lnTo>
                  <a:pt x="81" y="558"/>
                </a:lnTo>
                <a:lnTo>
                  <a:pt x="80" y="557"/>
                </a:lnTo>
                <a:lnTo>
                  <a:pt x="80" y="557"/>
                </a:lnTo>
                <a:lnTo>
                  <a:pt x="80" y="557"/>
                </a:lnTo>
                <a:lnTo>
                  <a:pt x="79" y="556"/>
                </a:lnTo>
                <a:lnTo>
                  <a:pt x="78" y="555"/>
                </a:lnTo>
                <a:lnTo>
                  <a:pt x="78" y="554"/>
                </a:lnTo>
                <a:lnTo>
                  <a:pt x="78" y="554"/>
                </a:lnTo>
                <a:lnTo>
                  <a:pt x="78" y="553"/>
                </a:lnTo>
                <a:lnTo>
                  <a:pt x="77" y="553"/>
                </a:lnTo>
                <a:lnTo>
                  <a:pt x="77" y="553"/>
                </a:lnTo>
                <a:lnTo>
                  <a:pt x="76" y="553"/>
                </a:lnTo>
                <a:lnTo>
                  <a:pt x="75" y="553"/>
                </a:lnTo>
                <a:lnTo>
                  <a:pt x="74" y="553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1"/>
                </a:lnTo>
                <a:lnTo>
                  <a:pt x="73" y="551"/>
                </a:lnTo>
                <a:lnTo>
                  <a:pt x="73" y="550"/>
                </a:lnTo>
                <a:lnTo>
                  <a:pt x="72" y="550"/>
                </a:lnTo>
                <a:lnTo>
                  <a:pt x="72" y="549"/>
                </a:lnTo>
                <a:lnTo>
                  <a:pt x="72" y="549"/>
                </a:lnTo>
                <a:lnTo>
                  <a:pt x="72" y="549"/>
                </a:lnTo>
                <a:lnTo>
                  <a:pt x="71" y="549"/>
                </a:lnTo>
                <a:lnTo>
                  <a:pt x="71" y="548"/>
                </a:lnTo>
                <a:lnTo>
                  <a:pt x="71" y="548"/>
                </a:lnTo>
                <a:lnTo>
                  <a:pt x="70" y="547"/>
                </a:lnTo>
                <a:lnTo>
                  <a:pt x="70" y="547"/>
                </a:lnTo>
                <a:lnTo>
                  <a:pt x="70" y="546"/>
                </a:lnTo>
                <a:lnTo>
                  <a:pt x="69" y="546"/>
                </a:lnTo>
                <a:lnTo>
                  <a:pt x="68" y="545"/>
                </a:lnTo>
                <a:lnTo>
                  <a:pt x="68" y="545"/>
                </a:lnTo>
                <a:lnTo>
                  <a:pt x="67" y="545"/>
                </a:lnTo>
                <a:lnTo>
                  <a:pt x="67" y="545"/>
                </a:lnTo>
                <a:lnTo>
                  <a:pt x="67" y="545"/>
                </a:lnTo>
                <a:lnTo>
                  <a:pt x="66" y="545"/>
                </a:lnTo>
                <a:lnTo>
                  <a:pt x="66" y="545"/>
                </a:lnTo>
                <a:lnTo>
                  <a:pt x="66" y="545"/>
                </a:lnTo>
                <a:lnTo>
                  <a:pt x="66" y="545"/>
                </a:lnTo>
                <a:lnTo>
                  <a:pt x="66" y="545"/>
                </a:lnTo>
                <a:lnTo>
                  <a:pt x="66" y="546"/>
                </a:lnTo>
                <a:lnTo>
                  <a:pt x="66" y="546"/>
                </a:lnTo>
                <a:lnTo>
                  <a:pt x="66" y="547"/>
                </a:lnTo>
                <a:lnTo>
                  <a:pt x="66" y="547"/>
                </a:lnTo>
                <a:lnTo>
                  <a:pt x="66" y="548"/>
                </a:lnTo>
                <a:lnTo>
                  <a:pt x="66" y="548"/>
                </a:lnTo>
                <a:lnTo>
                  <a:pt x="66" y="548"/>
                </a:lnTo>
                <a:lnTo>
                  <a:pt x="66" y="549"/>
                </a:lnTo>
                <a:lnTo>
                  <a:pt x="66" y="549"/>
                </a:lnTo>
                <a:lnTo>
                  <a:pt x="66" y="551"/>
                </a:lnTo>
                <a:lnTo>
                  <a:pt x="66" y="551"/>
                </a:lnTo>
                <a:lnTo>
                  <a:pt x="66" y="552"/>
                </a:lnTo>
                <a:lnTo>
                  <a:pt x="66" y="552"/>
                </a:lnTo>
                <a:lnTo>
                  <a:pt x="66" y="553"/>
                </a:lnTo>
                <a:lnTo>
                  <a:pt x="66" y="553"/>
                </a:lnTo>
                <a:lnTo>
                  <a:pt x="66" y="553"/>
                </a:lnTo>
                <a:lnTo>
                  <a:pt x="66" y="554"/>
                </a:lnTo>
                <a:lnTo>
                  <a:pt x="66" y="554"/>
                </a:lnTo>
                <a:lnTo>
                  <a:pt x="66" y="555"/>
                </a:lnTo>
                <a:lnTo>
                  <a:pt x="66" y="555"/>
                </a:lnTo>
                <a:lnTo>
                  <a:pt x="66" y="556"/>
                </a:lnTo>
                <a:lnTo>
                  <a:pt x="66" y="556"/>
                </a:lnTo>
                <a:lnTo>
                  <a:pt x="66" y="557"/>
                </a:lnTo>
                <a:lnTo>
                  <a:pt x="66" y="557"/>
                </a:lnTo>
                <a:lnTo>
                  <a:pt x="66" y="557"/>
                </a:lnTo>
                <a:lnTo>
                  <a:pt x="66" y="558"/>
                </a:lnTo>
                <a:lnTo>
                  <a:pt x="66" y="558"/>
                </a:lnTo>
                <a:lnTo>
                  <a:pt x="66" y="559"/>
                </a:lnTo>
                <a:lnTo>
                  <a:pt x="66" y="559"/>
                </a:lnTo>
                <a:lnTo>
                  <a:pt x="66" y="560"/>
                </a:lnTo>
                <a:lnTo>
                  <a:pt x="66" y="560"/>
                </a:lnTo>
                <a:lnTo>
                  <a:pt x="66" y="561"/>
                </a:lnTo>
                <a:lnTo>
                  <a:pt x="66" y="561"/>
                </a:lnTo>
                <a:lnTo>
                  <a:pt x="66" y="561"/>
                </a:lnTo>
                <a:lnTo>
                  <a:pt x="66" y="562"/>
                </a:lnTo>
                <a:lnTo>
                  <a:pt x="66" y="562"/>
                </a:lnTo>
                <a:lnTo>
                  <a:pt x="66" y="563"/>
                </a:lnTo>
                <a:lnTo>
                  <a:pt x="66" y="563"/>
                </a:lnTo>
                <a:lnTo>
                  <a:pt x="66" y="564"/>
                </a:lnTo>
                <a:lnTo>
                  <a:pt x="66" y="564"/>
                </a:lnTo>
                <a:lnTo>
                  <a:pt x="66" y="564"/>
                </a:lnTo>
                <a:lnTo>
                  <a:pt x="66" y="565"/>
                </a:lnTo>
                <a:lnTo>
                  <a:pt x="66" y="565"/>
                </a:lnTo>
                <a:lnTo>
                  <a:pt x="66" y="566"/>
                </a:lnTo>
                <a:lnTo>
                  <a:pt x="66" y="566"/>
                </a:lnTo>
                <a:lnTo>
                  <a:pt x="66" y="566"/>
                </a:lnTo>
                <a:lnTo>
                  <a:pt x="66" y="567"/>
                </a:lnTo>
                <a:lnTo>
                  <a:pt x="66" y="568"/>
                </a:lnTo>
                <a:lnTo>
                  <a:pt x="66" y="568"/>
                </a:lnTo>
                <a:lnTo>
                  <a:pt x="66" y="568"/>
                </a:lnTo>
                <a:lnTo>
                  <a:pt x="66" y="569"/>
                </a:lnTo>
                <a:lnTo>
                  <a:pt x="65" y="569"/>
                </a:lnTo>
                <a:lnTo>
                  <a:pt x="65" y="570"/>
                </a:lnTo>
                <a:lnTo>
                  <a:pt x="65" y="570"/>
                </a:lnTo>
                <a:lnTo>
                  <a:pt x="65" y="570"/>
                </a:lnTo>
                <a:lnTo>
                  <a:pt x="65" y="571"/>
                </a:lnTo>
                <a:lnTo>
                  <a:pt x="65" y="572"/>
                </a:lnTo>
                <a:lnTo>
                  <a:pt x="65" y="572"/>
                </a:lnTo>
                <a:lnTo>
                  <a:pt x="65" y="573"/>
                </a:lnTo>
                <a:lnTo>
                  <a:pt x="65" y="574"/>
                </a:lnTo>
                <a:lnTo>
                  <a:pt x="65" y="574"/>
                </a:lnTo>
                <a:lnTo>
                  <a:pt x="65" y="574"/>
                </a:lnTo>
                <a:lnTo>
                  <a:pt x="65" y="574"/>
                </a:lnTo>
                <a:lnTo>
                  <a:pt x="65" y="575"/>
                </a:lnTo>
                <a:lnTo>
                  <a:pt x="64" y="575"/>
                </a:lnTo>
                <a:lnTo>
                  <a:pt x="64" y="576"/>
                </a:lnTo>
                <a:lnTo>
                  <a:pt x="64" y="576"/>
                </a:lnTo>
                <a:lnTo>
                  <a:pt x="64" y="577"/>
                </a:lnTo>
                <a:lnTo>
                  <a:pt x="64" y="577"/>
                </a:lnTo>
                <a:lnTo>
                  <a:pt x="64" y="578"/>
                </a:lnTo>
                <a:lnTo>
                  <a:pt x="64" y="578"/>
                </a:lnTo>
                <a:lnTo>
                  <a:pt x="64" y="580"/>
                </a:lnTo>
                <a:lnTo>
                  <a:pt x="64" y="580"/>
                </a:lnTo>
                <a:lnTo>
                  <a:pt x="64" y="581"/>
                </a:lnTo>
                <a:lnTo>
                  <a:pt x="63" y="581"/>
                </a:lnTo>
                <a:lnTo>
                  <a:pt x="63" y="582"/>
                </a:lnTo>
                <a:lnTo>
                  <a:pt x="63" y="582"/>
                </a:lnTo>
                <a:lnTo>
                  <a:pt x="63" y="582"/>
                </a:lnTo>
                <a:lnTo>
                  <a:pt x="63" y="583"/>
                </a:lnTo>
                <a:lnTo>
                  <a:pt x="63" y="584"/>
                </a:lnTo>
                <a:lnTo>
                  <a:pt x="63" y="584"/>
                </a:lnTo>
                <a:lnTo>
                  <a:pt x="63" y="584"/>
                </a:lnTo>
                <a:lnTo>
                  <a:pt x="63" y="585"/>
                </a:lnTo>
                <a:lnTo>
                  <a:pt x="63" y="585"/>
                </a:lnTo>
                <a:lnTo>
                  <a:pt x="63" y="586"/>
                </a:lnTo>
                <a:lnTo>
                  <a:pt x="63" y="586"/>
                </a:lnTo>
                <a:lnTo>
                  <a:pt x="62" y="587"/>
                </a:lnTo>
                <a:lnTo>
                  <a:pt x="62" y="588"/>
                </a:lnTo>
                <a:lnTo>
                  <a:pt x="62" y="588"/>
                </a:lnTo>
                <a:lnTo>
                  <a:pt x="62" y="589"/>
                </a:lnTo>
                <a:lnTo>
                  <a:pt x="62" y="590"/>
                </a:lnTo>
                <a:lnTo>
                  <a:pt x="62" y="590"/>
                </a:lnTo>
                <a:lnTo>
                  <a:pt x="62" y="591"/>
                </a:lnTo>
                <a:lnTo>
                  <a:pt x="62" y="591"/>
                </a:lnTo>
                <a:lnTo>
                  <a:pt x="62" y="591"/>
                </a:lnTo>
                <a:lnTo>
                  <a:pt x="62" y="592"/>
                </a:lnTo>
                <a:lnTo>
                  <a:pt x="62" y="592"/>
                </a:lnTo>
                <a:lnTo>
                  <a:pt x="62" y="593"/>
                </a:lnTo>
                <a:lnTo>
                  <a:pt x="62" y="594"/>
                </a:lnTo>
                <a:lnTo>
                  <a:pt x="61" y="594"/>
                </a:lnTo>
                <a:lnTo>
                  <a:pt x="61" y="595"/>
                </a:lnTo>
                <a:lnTo>
                  <a:pt x="61" y="595"/>
                </a:lnTo>
                <a:lnTo>
                  <a:pt x="61" y="595"/>
                </a:lnTo>
                <a:lnTo>
                  <a:pt x="61" y="596"/>
                </a:lnTo>
                <a:lnTo>
                  <a:pt x="61" y="596"/>
                </a:lnTo>
                <a:lnTo>
                  <a:pt x="61" y="597"/>
                </a:lnTo>
                <a:lnTo>
                  <a:pt x="61" y="597"/>
                </a:lnTo>
                <a:lnTo>
                  <a:pt x="61" y="598"/>
                </a:lnTo>
                <a:lnTo>
                  <a:pt x="61" y="598"/>
                </a:lnTo>
                <a:lnTo>
                  <a:pt x="61" y="599"/>
                </a:lnTo>
                <a:lnTo>
                  <a:pt x="61" y="599"/>
                </a:lnTo>
                <a:lnTo>
                  <a:pt x="61" y="600"/>
                </a:lnTo>
                <a:lnTo>
                  <a:pt x="60" y="600"/>
                </a:lnTo>
                <a:lnTo>
                  <a:pt x="60" y="600"/>
                </a:lnTo>
                <a:lnTo>
                  <a:pt x="60" y="601"/>
                </a:lnTo>
                <a:lnTo>
                  <a:pt x="60" y="601"/>
                </a:lnTo>
                <a:lnTo>
                  <a:pt x="59" y="601"/>
                </a:lnTo>
                <a:lnTo>
                  <a:pt x="59" y="602"/>
                </a:lnTo>
                <a:lnTo>
                  <a:pt x="59" y="603"/>
                </a:lnTo>
                <a:lnTo>
                  <a:pt x="59" y="603"/>
                </a:lnTo>
                <a:lnTo>
                  <a:pt x="59" y="603"/>
                </a:lnTo>
                <a:lnTo>
                  <a:pt x="59" y="603"/>
                </a:lnTo>
                <a:lnTo>
                  <a:pt x="59" y="604"/>
                </a:lnTo>
                <a:lnTo>
                  <a:pt x="59" y="604"/>
                </a:lnTo>
                <a:lnTo>
                  <a:pt x="59" y="605"/>
                </a:lnTo>
                <a:lnTo>
                  <a:pt x="59" y="605"/>
                </a:lnTo>
                <a:lnTo>
                  <a:pt x="58" y="606"/>
                </a:lnTo>
                <a:lnTo>
                  <a:pt x="58" y="606"/>
                </a:lnTo>
                <a:lnTo>
                  <a:pt x="58" y="607"/>
                </a:lnTo>
                <a:lnTo>
                  <a:pt x="58" y="607"/>
                </a:lnTo>
                <a:lnTo>
                  <a:pt x="57" y="607"/>
                </a:lnTo>
                <a:lnTo>
                  <a:pt x="57" y="607"/>
                </a:lnTo>
                <a:lnTo>
                  <a:pt x="56" y="607"/>
                </a:lnTo>
                <a:lnTo>
                  <a:pt x="56" y="607"/>
                </a:lnTo>
                <a:lnTo>
                  <a:pt x="56" y="607"/>
                </a:lnTo>
                <a:lnTo>
                  <a:pt x="55" y="607"/>
                </a:lnTo>
                <a:lnTo>
                  <a:pt x="54" y="606"/>
                </a:lnTo>
                <a:lnTo>
                  <a:pt x="53" y="607"/>
                </a:lnTo>
                <a:lnTo>
                  <a:pt x="53" y="607"/>
                </a:lnTo>
                <a:lnTo>
                  <a:pt x="52" y="606"/>
                </a:lnTo>
                <a:lnTo>
                  <a:pt x="52" y="606"/>
                </a:lnTo>
                <a:lnTo>
                  <a:pt x="51" y="607"/>
                </a:lnTo>
                <a:lnTo>
                  <a:pt x="51" y="607"/>
                </a:lnTo>
                <a:lnTo>
                  <a:pt x="50" y="607"/>
                </a:lnTo>
                <a:lnTo>
                  <a:pt x="50" y="607"/>
                </a:lnTo>
                <a:lnTo>
                  <a:pt x="49" y="607"/>
                </a:lnTo>
                <a:lnTo>
                  <a:pt x="49" y="607"/>
                </a:lnTo>
                <a:lnTo>
                  <a:pt x="49" y="607"/>
                </a:lnTo>
                <a:lnTo>
                  <a:pt x="48" y="608"/>
                </a:lnTo>
                <a:lnTo>
                  <a:pt x="47" y="608"/>
                </a:lnTo>
                <a:lnTo>
                  <a:pt x="46" y="608"/>
                </a:lnTo>
                <a:lnTo>
                  <a:pt x="46" y="607"/>
                </a:lnTo>
                <a:lnTo>
                  <a:pt x="45" y="608"/>
                </a:lnTo>
                <a:lnTo>
                  <a:pt x="45" y="608"/>
                </a:lnTo>
                <a:lnTo>
                  <a:pt x="45" y="608"/>
                </a:lnTo>
                <a:lnTo>
                  <a:pt x="45" y="609"/>
                </a:lnTo>
                <a:lnTo>
                  <a:pt x="45" y="609"/>
                </a:lnTo>
                <a:lnTo>
                  <a:pt x="44" y="609"/>
                </a:lnTo>
                <a:lnTo>
                  <a:pt x="44" y="609"/>
                </a:lnTo>
                <a:lnTo>
                  <a:pt x="43" y="609"/>
                </a:lnTo>
                <a:lnTo>
                  <a:pt x="42" y="609"/>
                </a:lnTo>
                <a:lnTo>
                  <a:pt x="41" y="608"/>
                </a:lnTo>
                <a:lnTo>
                  <a:pt x="41" y="608"/>
                </a:lnTo>
                <a:lnTo>
                  <a:pt x="41" y="607"/>
                </a:lnTo>
                <a:lnTo>
                  <a:pt x="40" y="607"/>
                </a:lnTo>
                <a:lnTo>
                  <a:pt x="40" y="607"/>
                </a:lnTo>
                <a:lnTo>
                  <a:pt x="39" y="607"/>
                </a:lnTo>
                <a:lnTo>
                  <a:pt x="39" y="607"/>
                </a:lnTo>
                <a:lnTo>
                  <a:pt x="38" y="607"/>
                </a:lnTo>
                <a:lnTo>
                  <a:pt x="37" y="607"/>
                </a:lnTo>
                <a:lnTo>
                  <a:pt x="37" y="607"/>
                </a:lnTo>
                <a:lnTo>
                  <a:pt x="37" y="607"/>
                </a:lnTo>
                <a:lnTo>
                  <a:pt x="36" y="607"/>
                </a:lnTo>
                <a:lnTo>
                  <a:pt x="35" y="607"/>
                </a:lnTo>
                <a:lnTo>
                  <a:pt x="35" y="607"/>
                </a:lnTo>
                <a:lnTo>
                  <a:pt x="34" y="607"/>
                </a:lnTo>
                <a:lnTo>
                  <a:pt x="33" y="607"/>
                </a:lnTo>
                <a:lnTo>
                  <a:pt x="32" y="607"/>
                </a:lnTo>
                <a:lnTo>
                  <a:pt x="32" y="607"/>
                </a:lnTo>
                <a:lnTo>
                  <a:pt x="31" y="606"/>
                </a:lnTo>
                <a:lnTo>
                  <a:pt x="31" y="606"/>
                </a:lnTo>
                <a:lnTo>
                  <a:pt x="30" y="605"/>
                </a:lnTo>
                <a:lnTo>
                  <a:pt x="30" y="605"/>
                </a:lnTo>
                <a:lnTo>
                  <a:pt x="29" y="605"/>
                </a:lnTo>
                <a:lnTo>
                  <a:pt x="28" y="605"/>
                </a:lnTo>
                <a:lnTo>
                  <a:pt x="28" y="604"/>
                </a:lnTo>
                <a:lnTo>
                  <a:pt x="28" y="603"/>
                </a:lnTo>
                <a:lnTo>
                  <a:pt x="29" y="602"/>
                </a:lnTo>
                <a:lnTo>
                  <a:pt x="29" y="601"/>
                </a:lnTo>
                <a:lnTo>
                  <a:pt x="29" y="600"/>
                </a:lnTo>
                <a:lnTo>
                  <a:pt x="29" y="600"/>
                </a:lnTo>
                <a:lnTo>
                  <a:pt x="29" y="599"/>
                </a:lnTo>
                <a:lnTo>
                  <a:pt x="29" y="599"/>
                </a:lnTo>
                <a:lnTo>
                  <a:pt x="29" y="598"/>
                </a:lnTo>
                <a:lnTo>
                  <a:pt x="29" y="597"/>
                </a:lnTo>
                <a:lnTo>
                  <a:pt x="30" y="596"/>
                </a:lnTo>
                <a:lnTo>
                  <a:pt x="30" y="596"/>
                </a:lnTo>
                <a:lnTo>
                  <a:pt x="30" y="595"/>
                </a:lnTo>
                <a:lnTo>
                  <a:pt x="30" y="594"/>
                </a:lnTo>
                <a:lnTo>
                  <a:pt x="30" y="593"/>
                </a:lnTo>
                <a:lnTo>
                  <a:pt x="30" y="592"/>
                </a:lnTo>
                <a:lnTo>
                  <a:pt x="30" y="592"/>
                </a:lnTo>
                <a:lnTo>
                  <a:pt x="29" y="591"/>
                </a:lnTo>
                <a:lnTo>
                  <a:pt x="29" y="591"/>
                </a:lnTo>
                <a:lnTo>
                  <a:pt x="29" y="590"/>
                </a:lnTo>
                <a:lnTo>
                  <a:pt x="29" y="590"/>
                </a:lnTo>
                <a:lnTo>
                  <a:pt x="29" y="589"/>
                </a:lnTo>
                <a:lnTo>
                  <a:pt x="29" y="588"/>
                </a:lnTo>
                <a:lnTo>
                  <a:pt x="29" y="588"/>
                </a:lnTo>
                <a:lnTo>
                  <a:pt x="28" y="588"/>
                </a:lnTo>
                <a:lnTo>
                  <a:pt x="28" y="588"/>
                </a:lnTo>
                <a:lnTo>
                  <a:pt x="28" y="588"/>
                </a:lnTo>
                <a:lnTo>
                  <a:pt x="27" y="588"/>
                </a:lnTo>
                <a:lnTo>
                  <a:pt x="27" y="588"/>
                </a:lnTo>
                <a:lnTo>
                  <a:pt x="27" y="588"/>
                </a:lnTo>
                <a:lnTo>
                  <a:pt x="27" y="587"/>
                </a:lnTo>
                <a:lnTo>
                  <a:pt x="27" y="586"/>
                </a:lnTo>
                <a:lnTo>
                  <a:pt x="27" y="586"/>
                </a:lnTo>
                <a:lnTo>
                  <a:pt x="27" y="586"/>
                </a:lnTo>
                <a:lnTo>
                  <a:pt x="27" y="585"/>
                </a:lnTo>
                <a:lnTo>
                  <a:pt x="27" y="585"/>
                </a:lnTo>
                <a:lnTo>
                  <a:pt x="28" y="585"/>
                </a:lnTo>
                <a:lnTo>
                  <a:pt x="28" y="585"/>
                </a:lnTo>
                <a:lnTo>
                  <a:pt x="28" y="584"/>
                </a:lnTo>
                <a:lnTo>
                  <a:pt x="28" y="584"/>
                </a:lnTo>
                <a:lnTo>
                  <a:pt x="28" y="584"/>
                </a:lnTo>
                <a:lnTo>
                  <a:pt x="28" y="583"/>
                </a:lnTo>
                <a:lnTo>
                  <a:pt x="28" y="583"/>
                </a:lnTo>
                <a:lnTo>
                  <a:pt x="28" y="582"/>
                </a:lnTo>
                <a:lnTo>
                  <a:pt x="28" y="582"/>
                </a:lnTo>
                <a:lnTo>
                  <a:pt x="29" y="582"/>
                </a:lnTo>
                <a:lnTo>
                  <a:pt x="29" y="581"/>
                </a:lnTo>
                <a:lnTo>
                  <a:pt x="29" y="581"/>
                </a:lnTo>
                <a:lnTo>
                  <a:pt x="29" y="581"/>
                </a:lnTo>
                <a:lnTo>
                  <a:pt x="29" y="580"/>
                </a:lnTo>
                <a:lnTo>
                  <a:pt x="30" y="579"/>
                </a:lnTo>
                <a:lnTo>
                  <a:pt x="30" y="579"/>
                </a:lnTo>
                <a:lnTo>
                  <a:pt x="29" y="578"/>
                </a:lnTo>
                <a:lnTo>
                  <a:pt x="29" y="578"/>
                </a:lnTo>
                <a:lnTo>
                  <a:pt x="29" y="578"/>
                </a:lnTo>
                <a:lnTo>
                  <a:pt x="29" y="577"/>
                </a:lnTo>
                <a:lnTo>
                  <a:pt x="30" y="576"/>
                </a:lnTo>
                <a:lnTo>
                  <a:pt x="30" y="576"/>
                </a:lnTo>
                <a:lnTo>
                  <a:pt x="30" y="575"/>
                </a:lnTo>
                <a:lnTo>
                  <a:pt x="30" y="575"/>
                </a:lnTo>
                <a:lnTo>
                  <a:pt x="30" y="574"/>
                </a:lnTo>
                <a:lnTo>
                  <a:pt x="30" y="574"/>
                </a:lnTo>
                <a:lnTo>
                  <a:pt x="29" y="574"/>
                </a:lnTo>
                <a:lnTo>
                  <a:pt x="29" y="574"/>
                </a:lnTo>
                <a:lnTo>
                  <a:pt x="28" y="574"/>
                </a:lnTo>
                <a:lnTo>
                  <a:pt x="28" y="574"/>
                </a:lnTo>
                <a:lnTo>
                  <a:pt x="28" y="573"/>
                </a:lnTo>
                <a:lnTo>
                  <a:pt x="28" y="572"/>
                </a:lnTo>
                <a:lnTo>
                  <a:pt x="28" y="572"/>
                </a:lnTo>
                <a:lnTo>
                  <a:pt x="28" y="571"/>
                </a:lnTo>
                <a:lnTo>
                  <a:pt x="28" y="571"/>
                </a:lnTo>
                <a:lnTo>
                  <a:pt x="28" y="570"/>
                </a:lnTo>
                <a:lnTo>
                  <a:pt x="28" y="570"/>
                </a:lnTo>
                <a:lnTo>
                  <a:pt x="27" y="570"/>
                </a:lnTo>
                <a:lnTo>
                  <a:pt x="27" y="569"/>
                </a:lnTo>
                <a:lnTo>
                  <a:pt x="27" y="568"/>
                </a:lnTo>
                <a:lnTo>
                  <a:pt x="27" y="568"/>
                </a:lnTo>
                <a:lnTo>
                  <a:pt x="28" y="567"/>
                </a:lnTo>
                <a:lnTo>
                  <a:pt x="28" y="566"/>
                </a:lnTo>
                <a:lnTo>
                  <a:pt x="28" y="566"/>
                </a:lnTo>
                <a:lnTo>
                  <a:pt x="28" y="566"/>
                </a:lnTo>
                <a:lnTo>
                  <a:pt x="28" y="566"/>
                </a:lnTo>
                <a:lnTo>
                  <a:pt x="28" y="566"/>
                </a:lnTo>
                <a:lnTo>
                  <a:pt x="27" y="566"/>
                </a:lnTo>
                <a:lnTo>
                  <a:pt x="27" y="565"/>
                </a:lnTo>
                <a:lnTo>
                  <a:pt x="27" y="565"/>
                </a:lnTo>
                <a:lnTo>
                  <a:pt x="28" y="564"/>
                </a:lnTo>
                <a:lnTo>
                  <a:pt x="28" y="564"/>
                </a:lnTo>
                <a:lnTo>
                  <a:pt x="28" y="564"/>
                </a:lnTo>
                <a:lnTo>
                  <a:pt x="28" y="563"/>
                </a:lnTo>
                <a:lnTo>
                  <a:pt x="29" y="563"/>
                </a:lnTo>
                <a:lnTo>
                  <a:pt x="29" y="562"/>
                </a:lnTo>
                <a:lnTo>
                  <a:pt x="30" y="562"/>
                </a:lnTo>
                <a:lnTo>
                  <a:pt x="29" y="561"/>
                </a:lnTo>
                <a:lnTo>
                  <a:pt x="29" y="561"/>
                </a:lnTo>
                <a:lnTo>
                  <a:pt x="29" y="560"/>
                </a:lnTo>
                <a:lnTo>
                  <a:pt x="29" y="559"/>
                </a:lnTo>
                <a:lnTo>
                  <a:pt x="30" y="558"/>
                </a:lnTo>
                <a:lnTo>
                  <a:pt x="30" y="557"/>
                </a:lnTo>
                <a:lnTo>
                  <a:pt x="30" y="557"/>
                </a:lnTo>
                <a:lnTo>
                  <a:pt x="30" y="556"/>
                </a:lnTo>
                <a:lnTo>
                  <a:pt x="30" y="556"/>
                </a:lnTo>
                <a:lnTo>
                  <a:pt x="30" y="555"/>
                </a:lnTo>
                <a:lnTo>
                  <a:pt x="30" y="554"/>
                </a:lnTo>
                <a:lnTo>
                  <a:pt x="29" y="554"/>
                </a:lnTo>
                <a:lnTo>
                  <a:pt x="29" y="554"/>
                </a:lnTo>
                <a:lnTo>
                  <a:pt x="28" y="554"/>
                </a:lnTo>
                <a:lnTo>
                  <a:pt x="28" y="554"/>
                </a:lnTo>
                <a:lnTo>
                  <a:pt x="28" y="554"/>
                </a:lnTo>
                <a:lnTo>
                  <a:pt x="27" y="554"/>
                </a:lnTo>
                <a:lnTo>
                  <a:pt x="27" y="554"/>
                </a:lnTo>
                <a:lnTo>
                  <a:pt x="26" y="554"/>
                </a:lnTo>
                <a:lnTo>
                  <a:pt x="26" y="554"/>
                </a:lnTo>
                <a:lnTo>
                  <a:pt x="25" y="554"/>
                </a:lnTo>
                <a:lnTo>
                  <a:pt x="25" y="554"/>
                </a:lnTo>
                <a:lnTo>
                  <a:pt x="24" y="553"/>
                </a:lnTo>
                <a:lnTo>
                  <a:pt x="24" y="553"/>
                </a:lnTo>
                <a:lnTo>
                  <a:pt x="24" y="553"/>
                </a:lnTo>
                <a:lnTo>
                  <a:pt x="24" y="553"/>
                </a:lnTo>
                <a:lnTo>
                  <a:pt x="24" y="552"/>
                </a:lnTo>
                <a:lnTo>
                  <a:pt x="23" y="552"/>
                </a:lnTo>
                <a:lnTo>
                  <a:pt x="23" y="551"/>
                </a:lnTo>
                <a:lnTo>
                  <a:pt x="23" y="551"/>
                </a:lnTo>
                <a:lnTo>
                  <a:pt x="24" y="551"/>
                </a:lnTo>
                <a:lnTo>
                  <a:pt x="24" y="550"/>
                </a:lnTo>
                <a:lnTo>
                  <a:pt x="24" y="549"/>
                </a:lnTo>
                <a:lnTo>
                  <a:pt x="23" y="549"/>
                </a:lnTo>
                <a:lnTo>
                  <a:pt x="23" y="548"/>
                </a:lnTo>
                <a:lnTo>
                  <a:pt x="22" y="548"/>
                </a:lnTo>
                <a:lnTo>
                  <a:pt x="22" y="548"/>
                </a:lnTo>
                <a:lnTo>
                  <a:pt x="21" y="548"/>
                </a:lnTo>
                <a:lnTo>
                  <a:pt x="21" y="548"/>
                </a:lnTo>
                <a:lnTo>
                  <a:pt x="20" y="548"/>
                </a:lnTo>
                <a:lnTo>
                  <a:pt x="20" y="547"/>
                </a:lnTo>
                <a:lnTo>
                  <a:pt x="20" y="547"/>
                </a:lnTo>
                <a:lnTo>
                  <a:pt x="19" y="546"/>
                </a:lnTo>
                <a:lnTo>
                  <a:pt x="19" y="546"/>
                </a:lnTo>
                <a:lnTo>
                  <a:pt x="19" y="546"/>
                </a:lnTo>
                <a:lnTo>
                  <a:pt x="19" y="545"/>
                </a:lnTo>
                <a:lnTo>
                  <a:pt x="19" y="545"/>
                </a:lnTo>
                <a:lnTo>
                  <a:pt x="19" y="545"/>
                </a:lnTo>
                <a:lnTo>
                  <a:pt x="19" y="544"/>
                </a:lnTo>
                <a:lnTo>
                  <a:pt x="19" y="544"/>
                </a:lnTo>
                <a:lnTo>
                  <a:pt x="19" y="543"/>
                </a:lnTo>
                <a:lnTo>
                  <a:pt x="18" y="543"/>
                </a:lnTo>
                <a:lnTo>
                  <a:pt x="18" y="543"/>
                </a:lnTo>
                <a:lnTo>
                  <a:pt x="17" y="542"/>
                </a:lnTo>
                <a:lnTo>
                  <a:pt x="17" y="542"/>
                </a:lnTo>
                <a:lnTo>
                  <a:pt x="17" y="542"/>
                </a:lnTo>
                <a:lnTo>
                  <a:pt x="17" y="542"/>
                </a:lnTo>
                <a:lnTo>
                  <a:pt x="17" y="541"/>
                </a:lnTo>
                <a:lnTo>
                  <a:pt x="17" y="541"/>
                </a:lnTo>
                <a:lnTo>
                  <a:pt x="17" y="541"/>
                </a:lnTo>
                <a:lnTo>
                  <a:pt x="16" y="540"/>
                </a:lnTo>
                <a:lnTo>
                  <a:pt x="16" y="540"/>
                </a:lnTo>
                <a:lnTo>
                  <a:pt x="17" y="539"/>
                </a:lnTo>
                <a:lnTo>
                  <a:pt x="17" y="539"/>
                </a:lnTo>
                <a:lnTo>
                  <a:pt x="16" y="539"/>
                </a:lnTo>
                <a:lnTo>
                  <a:pt x="16" y="538"/>
                </a:lnTo>
                <a:lnTo>
                  <a:pt x="16" y="538"/>
                </a:lnTo>
                <a:lnTo>
                  <a:pt x="16" y="537"/>
                </a:lnTo>
                <a:lnTo>
                  <a:pt x="16" y="537"/>
                </a:lnTo>
                <a:lnTo>
                  <a:pt x="16" y="536"/>
                </a:lnTo>
                <a:lnTo>
                  <a:pt x="15" y="536"/>
                </a:lnTo>
                <a:lnTo>
                  <a:pt x="15" y="536"/>
                </a:lnTo>
                <a:lnTo>
                  <a:pt x="15" y="536"/>
                </a:lnTo>
                <a:lnTo>
                  <a:pt x="14" y="535"/>
                </a:lnTo>
                <a:lnTo>
                  <a:pt x="14" y="534"/>
                </a:lnTo>
                <a:lnTo>
                  <a:pt x="14" y="534"/>
                </a:lnTo>
                <a:lnTo>
                  <a:pt x="14" y="533"/>
                </a:lnTo>
                <a:lnTo>
                  <a:pt x="14" y="532"/>
                </a:lnTo>
                <a:lnTo>
                  <a:pt x="15" y="532"/>
                </a:lnTo>
                <a:lnTo>
                  <a:pt x="15" y="532"/>
                </a:lnTo>
                <a:lnTo>
                  <a:pt x="15" y="532"/>
                </a:lnTo>
                <a:lnTo>
                  <a:pt x="16" y="532"/>
                </a:lnTo>
                <a:lnTo>
                  <a:pt x="16" y="531"/>
                </a:lnTo>
                <a:lnTo>
                  <a:pt x="16" y="531"/>
                </a:lnTo>
                <a:lnTo>
                  <a:pt x="17" y="530"/>
                </a:lnTo>
                <a:lnTo>
                  <a:pt x="17" y="529"/>
                </a:lnTo>
                <a:lnTo>
                  <a:pt x="18" y="528"/>
                </a:lnTo>
                <a:lnTo>
                  <a:pt x="19" y="527"/>
                </a:lnTo>
                <a:lnTo>
                  <a:pt x="20" y="525"/>
                </a:lnTo>
                <a:lnTo>
                  <a:pt x="20" y="524"/>
                </a:lnTo>
                <a:lnTo>
                  <a:pt x="20" y="523"/>
                </a:lnTo>
                <a:lnTo>
                  <a:pt x="20" y="522"/>
                </a:lnTo>
                <a:lnTo>
                  <a:pt x="21" y="521"/>
                </a:lnTo>
                <a:lnTo>
                  <a:pt x="22" y="521"/>
                </a:lnTo>
                <a:lnTo>
                  <a:pt x="22" y="520"/>
                </a:lnTo>
                <a:lnTo>
                  <a:pt x="22" y="519"/>
                </a:lnTo>
                <a:lnTo>
                  <a:pt x="23" y="519"/>
                </a:lnTo>
                <a:lnTo>
                  <a:pt x="23" y="519"/>
                </a:lnTo>
                <a:lnTo>
                  <a:pt x="23" y="518"/>
                </a:lnTo>
                <a:lnTo>
                  <a:pt x="23" y="517"/>
                </a:lnTo>
                <a:lnTo>
                  <a:pt x="24" y="518"/>
                </a:lnTo>
                <a:lnTo>
                  <a:pt x="24" y="518"/>
                </a:lnTo>
                <a:lnTo>
                  <a:pt x="24" y="517"/>
                </a:lnTo>
                <a:lnTo>
                  <a:pt x="24" y="515"/>
                </a:lnTo>
                <a:lnTo>
                  <a:pt x="24" y="514"/>
                </a:lnTo>
                <a:lnTo>
                  <a:pt x="24" y="513"/>
                </a:lnTo>
                <a:lnTo>
                  <a:pt x="22" y="513"/>
                </a:lnTo>
                <a:lnTo>
                  <a:pt x="22" y="512"/>
                </a:lnTo>
                <a:lnTo>
                  <a:pt x="22" y="511"/>
                </a:lnTo>
                <a:lnTo>
                  <a:pt x="22" y="510"/>
                </a:lnTo>
                <a:lnTo>
                  <a:pt x="22" y="510"/>
                </a:lnTo>
                <a:lnTo>
                  <a:pt x="22" y="509"/>
                </a:lnTo>
                <a:lnTo>
                  <a:pt x="23" y="509"/>
                </a:lnTo>
                <a:lnTo>
                  <a:pt x="23" y="509"/>
                </a:lnTo>
                <a:lnTo>
                  <a:pt x="24" y="509"/>
                </a:lnTo>
                <a:lnTo>
                  <a:pt x="24" y="509"/>
                </a:lnTo>
                <a:lnTo>
                  <a:pt x="23" y="507"/>
                </a:lnTo>
                <a:lnTo>
                  <a:pt x="23" y="506"/>
                </a:lnTo>
                <a:lnTo>
                  <a:pt x="23" y="505"/>
                </a:lnTo>
                <a:lnTo>
                  <a:pt x="23" y="505"/>
                </a:lnTo>
                <a:lnTo>
                  <a:pt x="22" y="505"/>
                </a:lnTo>
                <a:lnTo>
                  <a:pt x="21" y="505"/>
                </a:lnTo>
                <a:lnTo>
                  <a:pt x="21" y="504"/>
                </a:lnTo>
                <a:lnTo>
                  <a:pt x="21" y="503"/>
                </a:lnTo>
                <a:lnTo>
                  <a:pt x="21" y="503"/>
                </a:lnTo>
                <a:lnTo>
                  <a:pt x="21" y="502"/>
                </a:lnTo>
                <a:lnTo>
                  <a:pt x="22" y="501"/>
                </a:lnTo>
                <a:lnTo>
                  <a:pt x="23" y="501"/>
                </a:lnTo>
                <a:lnTo>
                  <a:pt x="23" y="500"/>
                </a:lnTo>
                <a:lnTo>
                  <a:pt x="24" y="499"/>
                </a:lnTo>
                <a:lnTo>
                  <a:pt x="24" y="499"/>
                </a:lnTo>
                <a:lnTo>
                  <a:pt x="24" y="499"/>
                </a:lnTo>
                <a:lnTo>
                  <a:pt x="25" y="498"/>
                </a:lnTo>
                <a:lnTo>
                  <a:pt x="26" y="498"/>
                </a:lnTo>
                <a:lnTo>
                  <a:pt x="27" y="498"/>
                </a:lnTo>
                <a:lnTo>
                  <a:pt x="28" y="498"/>
                </a:lnTo>
                <a:lnTo>
                  <a:pt x="28" y="499"/>
                </a:lnTo>
                <a:lnTo>
                  <a:pt x="29" y="499"/>
                </a:lnTo>
                <a:lnTo>
                  <a:pt x="30" y="499"/>
                </a:lnTo>
                <a:lnTo>
                  <a:pt x="29" y="499"/>
                </a:lnTo>
                <a:lnTo>
                  <a:pt x="29" y="497"/>
                </a:lnTo>
                <a:lnTo>
                  <a:pt x="29" y="496"/>
                </a:lnTo>
                <a:lnTo>
                  <a:pt x="29" y="496"/>
                </a:lnTo>
                <a:lnTo>
                  <a:pt x="30" y="495"/>
                </a:lnTo>
                <a:lnTo>
                  <a:pt x="30" y="495"/>
                </a:lnTo>
                <a:lnTo>
                  <a:pt x="31" y="495"/>
                </a:lnTo>
                <a:lnTo>
                  <a:pt x="32" y="495"/>
                </a:lnTo>
                <a:lnTo>
                  <a:pt x="32" y="495"/>
                </a:lnTo>
                <a:lnTo>
                  <a:pt x="32" y="494"/>
                </a:lnTo>
                <a:lnTo>
                  <a:pt x="32" y="494"/>
                </a:lnTo>
                <a:lnTo>
                  <a:pt x="32" y="493"/>
                </a:lnTo>
                <a:lnTo>
                  <a:pt x="32" y="492"/>
                </a:lnTo>
                <a:lnTo>
                  <a:pt x="32" y="492"/>
                </a:lnTo>
                <a:lnTo>
                  <a:pt x="32" y="491"/>
                </a:lnTo>
                <a:lnTo>
                  <a:pt x="32" y="491"/>
                </a:lnTo>
                <a:lnTo>
                  <a:pt x="32" y="490"/>
                </a:lnTo>
                <a:lnTo>
                  <a:pt x="32" y="489"/>
                </a:lnTo>
                <a:lnTo>
                  <a:pt x="32" y="489"/>
                </a:lnTo>
                <a:lnTo>
                  <a:pt x="31" y="488"/>
                </a:lnTo>
                <a:lnTo>
                  <a:pt x="31" y="488"/>
                </a:lnTo>
                <a:lnTo>
                  <a:pt x="32" y="487"/>
                </a:lnTo>
                <a:lnTo>
                  <a:pt x="32" y="486"/>
                </a:lnTo>
                <a:lnTo>
                  <a:pt x="32" y="486"/>
                </a:lnTo>
                <a:lnTo>
                  <a:pt x="33" y="485"/>
                </a:lnTo>
                <a:lnTo>
                  <a:pt x="33" y="484"/>
                </a:lnTo>
                <a:lnTo>
                  <a:pt x="33" y="484"/>
                </a:lnTo>
                <a:lnTo>
                  <a:pt x="34" y="484"/>
                </a:lnTo>
                <a:lnTo>
                  <a:pt x="34" y="483"/>
                </a:lnTo>
                <a:lnTo>
                  <a:pt x="34" y="483"/>
                </a:lnTo>
                <a:lnTo>
                  <a:pt x="35" y="483"/>
                </a:lnTo>
                <a:lnTo>
                  <a:pt x="35" y="482"/>
                </a:lnTo>
                <a:lnTo>
                  <a:pt x="35" y="482"/>
                </a:lnTo>
                <a:lnTo>
                  <a:pt x="35" y="482"/>
                </a:lnTo>
                <a:lnTo>
                  <a:pt x="34" y="481"/>
                </a:lnTo>
                <a:lnTo>
                  <a:pt x="34" y="481"/>
                </a:lnTo>
                <a:lnTo>
                  <a:pt x="34" y="480"/>
                </a:lnTo>
                <a:lnTo>
                  <a:pt x="35" y="480"/>
                </a:lnTo>
                <a:lnTo>
                  <a:pt x="35" y="479"/>
                </a:lnTo>
                <a:lnTo>
                  <a:pt x="35" y="479"/>
                </a:lnTo>
                <a:lnTo>
                  <a:pt x="35" y="478"/>
                </a:lnTo>
                <a:lnTo>
                  <a:pt x="35" y="478"/>
                </a:lnTo>
                <a:lnTo>
                  <a:pt x="35" y="478"/>
                </a:lnTo>
                <a:lnTo>
                  <a:pt x="35" y="478"/>
                </a:lnTo>
                <a:lnTo>
                  <a:pt x="35" y="477"/>
                </a:lnTo>
                <a:lnTo>
                  <a:pt x="35" y="477"/>
                </a:lnTo>
                <a:lnTo>
                  <a:pt x="35" y="476"/>
                </a:lnTo>
                <a:lnTo>
                  <a:pt x="35" y="476"/>
                </a:lnTo>
                <a:lnTo>
                  <a:pt x="35" y="475"/>
                </a:lnTo>
                <a:lnTo>
                  <a:pt x="35" y="475"/>
                </a:lnTo>
                <a:lnTo>
                  <a:pt x="34" y="475"/>
                </a:lnTo>
                <a:lnTo>
                  <a:pt x="34" y="474"/>
                </a:lnTo>
                <a:lnTo>
                  <a:pt x="34" y="474"/>
                </a:lnTo>
                <a:lnTo>
                  <a:pt x="34" y="474"/>
                </a:lnTo>
                <a:lnTo>
                  <a:pt x="35" y="474"/>
                </a:lnTo>
                <a:lnTo>
                  <a:pt x="35" y="473"/>
                </a:lnTo>
                <a:lnTo>
                  <a:pt x="35" y="473"/>
                </a:lnTo>
                <a:lnTo>
                  <a:pt x="35" y="473"/>
                </a:lnTo>
                <a:lnTo>
                  <a:pt x="36" y="473"/>
                </a:lnTo>
                <a:lnTo>
                  <a:pt x="36" y="472"/>
                </a:lnTo>
                <a:lnTo>
                  <a:pt x="36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70"/>
                </a:lnTo>
                <a:lnTo>
                  <a:pt x="37" y="470"/>
                </a:lnTo>
                <a:lnTo>
                  <a:pt x="37" y="469"/>
                </a:lnTo>
                <a:lnTo>
                  <a:pt x="37" y="469"/>
                </a:lnTo>
                <a:lnTo>
                  <a:pt x="37" y="468"/>
                </a:lnTo>
                <a:lnTo>
                  <a:pt x="37" y="467"/>
                </a:lnTo>
                <a:lnTo>
                  <a:pt x="36" y="466"/>
                </a:lnTo>
                <a:lnTo>
                  <a:pt x="35" y="466"/>
                </a:lnTo>
                <a:lnTo>
                  <a:pt x="35" y="466"/>
                </a:lnTo>
                <a:lnTo>
                  <a:pt x="35" y="465"/>
                </a:lnTo>
                <a:lnTo>
                  <a:pt x="36" y="464"/>
                </a:lnTo>
                <a:lnTo>
                  <a:pt x="36" y="464"/>
                </a:lnTo>
                <a:lnTo>
                  <a:pt x="35" y="464"/>
                </a:lnTo>
                <a:lnTo>
                  <a:pt x="35" y="463"/>
                </a:lnTo>
                <a:lnTo>
                  <a:pt x="36" y="463"/>
                </a:lnTo>
                <a:lnTo>
                  <a:pt x="36" y="462"/>
                </a:lnTo>
                <a:lnTo>
                  <a:pt x="36" y="462"/>
                </a:lnTo>
                <a:lnTo>
                  <a:pt x="36" y="462"/>
                </a:lnTo>
                <a:lnTo>
                  <a:pt x="35" y="462"/>
                </a:lnTo>
                <a:lnTo>
                  <a:pt x="35" y="461"/>
                </a:lnTo>
                <a:lnTo>
                  <a:pt x="35" y="461"/>
                </a:lnTo>
                <a:lnTo>
                  <a:pt x="34" y="461"/>
                </a:lnTo>
                <a:lnTo>
                  <a:pt x="34" y="461"/>
                </a:lnTo>
                <a:lnTo>
                  <a:pt x="33" y="461"/>
                </a:lnTo>
                <a:lnTo>
                  <a:pt x="33" y="461"/>
                </a:lnTo>
                <a:lnTo>
                  <a:pt x="32" y="461"/>
                </a:lnTo>
                <a:lnTo>
                  <a:pt x="32" y="461"/>
                </a:lnTo>
                <a:lnTo>
                  <a:pt x="31" y="461"/>
                </a:lnTo>
                <a:lnTo>
                  <a:pt x="31" y="461"/>
                </a:lnTo>
                <a:lnTo>
                  <a:pt x="30" y="462"/>
                </a:lnTo>
                <a:lnTo>
                  <a:pt x="29" y="462"/>
                </a:lnTo>
                <a:lnTo>
                  <a:pt x="29" y="462"/>
                </a:lnTo>
                <a:lnTo>
                  <a:pt x="29" y="462"/>
                </a:lnTo>
                <a:lnTo>
                  <a:pt x="28" y="462"/>
                </a:lnTo>
                <a:lnTo>
                  <a:pt x="28" y="461"/>
                </a:lnTo>
                <a:lnTo>
                  <a:pt x="28" y="461"/>
                </a:lnTo>
                <a:lnTo>
                  <a:pt x="27" y="461"/>
                </a:lnTo>
                <a:lnTo>
                  <a:pt x="27" y="460"/>
                </a:lnTo>
                <a:lnTo>
                  <a:pt x="26" y="459"/>
                </a:lnTo>
                <a:lnTo>
                  <a:pt x="26" y="458"/>
                </a:lnTo>
                <a:lnTo>
                  <a:pt x="25" y="458"/>
                </a:lnTo>
                <a:lnTo>
                  <a:pt x="25" y="457"/>
                </a:lnTo>
                <a:lnTo>
                  <a:pt x="25" y="457"/>
                </a:lnTo>
                <a:lnTo>
                  <a:pt x="24" y="457"/>
                </a:lnTo>
                <a:lnTo>
                  <a:pt x="24" y="457"/>
                </a:lnTo>
                <a:lnTo>
                  <a:pt x="24" y="456"/>
                </a:lnTo>
                <a:lnTo>
                  <a:pt x="24" y="456"/>
                </a:lnTo>
                <a:lnTo>
                  <a:pt x="24" y="455"/>
                </a:lnTo>
                <a:lnTo>
                  <a:pt x="24" y="454"/>
                </a:lnTo>
                <a:lnTo>
                  <a:pt x="24" y="454"/>
                </a:lnTo>
                <a:lnTo>
                  <a:pt x="24" y="454"/>
                </a:lnTo>
                <a:lnTo>
                  <a:pt x="24" y="453"/>
                </a:lnTo>
                <a:lnTo>
                  <a:pt x="24" y="453"/>
                </a:lnTo>
                <a:lnTo>
                  <a:pt x="23" y="452"/>
                </a:lnTo>
                <a:lnTo>
                  <a:pt x="23" y="452"/>
                </a:lnTo>
                <a:lnTo>
                  <a:pt x="23" y="451"/>
                </a:lnTo>
                <a:lnTo>
                  <a:pt x="22" y="451"/>
                </a:lnTo>
                <a:lnTo>
                  <a:pt x="22" y="452"/>
                </a:lnTo>
                <a:lnTo>
                  <a:pt x="22" y="452"/>
                </a:lnTo>
                <a:lnTo>
                  <a:pt x="22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2"/>
                </a:lnTo>
                <a:lnTo>
                  <a:pt x="20" y="452"/>
                </a:lnTo>
                <a:lnTo>
                  <a:pt x="20" y="451"/>
                </a:lnTo>
                <a:lnTo>
                  <a:pt x="20" y="451"/>
                </a:lnTo>
                <a:lnTo>
                  <a:pt x="20" y="451"/>
                </a:lnTo>
                <a:lnTo>
                  <a:pt x="19" y="451"/>
                </a:lnTo>
                <a:lnTo>
                  <a:pt x="19" y="450"/>
                </a:lnTo>
                <a:lnTo>
                  <a:pt x="20" y="450"/>
                </a:lnTo>
                <a:lnTo>
                  <a:pt x="20" y="449"/>
                </a:lnTo>
                <a:lnTo>
                  <a:pt x="20" y="449"/>
                </a:lnTo>
                <a:lnTo>
                  <a:pt x="20" y="449"/>
                </a:lnTo>
                <a:lnTo>
                  <a:pt x="20" y="448"/>
                </a:lnTo>
                <a:lnTo>
                  <a:pt x="20" y="447"/>
                </a:lnTo>
                <a:lnTo>
                  <a:pt x="21" y="447"/>
                </a:lnTo>
                <a:lnTo>
                  <a:pt x="21" y="447"/>
                </a:lnTo>
                <a:lnTo>
                  <a:pt x="22" y="446"/>
                </a:lnTo>
                <a:lnTo>
                  <a:pt x="22" y="445"/>
                </a:lnTo>
                <a:lnTo>
                  <a:pt x="22" y="445"/>
                </a:lnTo>
                <a:lnTo>
                  <a:pt x="22" y="445"/>
                </a:lnTo>
                <a:lnTo>
                  <a:pt x="21" y="444"/>
                </a:lnTo>
                <a:lnTo>
                  <a:pt x="21" y="444"/>
                </a:lnTo>
                <a:lnTo>
                  <a:pt x="21" y="443"/>
                </a:lnTo>
                <a:lnTo>
                  <a:pt x="22" y="443"/>
                </a:lnTo>
                <a:lnTo>
                  <a:pt x="22" y="442"/>
                </a:lnTo>
                <a:lnTo>
                  <a:pt x="22" y="442"/>
                </a:lnTo>
                <a:lnTo>
                  <a:pt x="23" y="442"/>
                </a:lnTo>
                <a:lnTo>
                  <a:pt x="23" y="441"/>
                </a:lnTo>
                <a:lnTo>
                  <a:pt x="23" y="441"/>
                </a:lnTo>
                <a:lnTo>
                  <a:pt x="24" y="441"/>
                </a:lnTo>
                <a:lnTo>
                  <a:pt x="24" y="440"/>
                </a:lnTo>
                <a:lnTo>
                  <a:pt x="24" y="439"/>
                </a:lnTo>
                <a:lnTo>
                  <a:pt x="24" y="439"/>
                </a:lnTo>
                <a:lnTo>
                  <a:pt x="24" y="438"/>
                </a:lnTo>
                <a:lnTo>
                  <a:pt x="24" y="438"/>
                </a:lnTo>
                <a:lnTo>
                  <a:pt x="24" y="437"/>
                </a:lnTo>
                <a:lnTo>
                  <a:pt x="24" y="437"/>
                </a:lnTo>
                <a:lnTo>
                  <a:pt x="24" y="437"/>
                </a:lnTo>
                <a:lnTo>
                  <a:pt x="24" y="436"/>
                </a:lnTo>
                <a:lnTo>
                  <a:pt x="24" y="436"/>
                </a:lnTo>
                <a:lnTo>
                  <a:pt x="24" y="435"/>
                </a:lnTo>
                <a:lnTo>
                  <a:pt x="24" y="435"/>
                </a:lnTo>
                <a:lnTo>
                  <a:pt x="24" y="435"/>
                </a:lnTo>
                <a:lnTo>
                  <a:pt x="24" y="434"/>
                </a:lnTo>
                <a:lnTo>
                  <a:pt x="24" y="433"/>
                </a:lnTo>
                <a:lnTo>
                  <a:pt x="24" y="432"/>
                </a:lnTo>
                <a:lnTo>
                  <a:pt x="24" y="432"/>
                </a:lnTo>
                <a:lnTo>
                  <a:pt x="25" y="431"/>
                </a:lnTo>
                <a:lnTo>
                  <a:pt x="25" y="431"/>
                </a:lnTo>
                <a:lnTo>
                  <a:pt x="26" y="431"/>
                </a:lnTo>
                <a:lnTo>
                  <a:pt x="26" y="431"/>
                </a:lnTo>
                <a:lnTo>
                  <a:pt x="26" y="430"/>
                </a:lnTo>
                <a:lnTo>
                  <a:pt x="26" y="429"/>
                </a:lnTo>
                <a:lnTo>
                  <a:pt x="26" y="428"/>
                </a:lnTo>
                <a:lnTo>
                  <a:pt x="26" y="428"/>
                </a:lnTo>
                <a:lnTo>
                  <a:pt x="26" y="427"/>
                </a:lnTo>
                <a:lnTo>
                  <a:pt x="26" y="427"/>
                </a:lnTo>
                <a:lnTo>
                  <a:pt x="27" y="426"/>
                </a:lnTo>
                <a:lnTo>
                  <a:pt x="27" y="425"/>
                </a:lnTo>
                <a:lnTo>
                  <a:pt x="27" y="426"/>
                </a:lnTo>
                <a:lnTo>
                  <a:pt x="27" y="426"/>
                </a:lnTo>
                <a:lnTo>
                  <a:pt x="27" y="425"/>
                </a:lnTo>
                <a:lnTo>
                  <a:pt x="27" y="424"/>
                </a:lnTo>
                <a:lnTo>
                  <a:pt x="28" y="424"/>
                </a:lnTo>
                <a:lnTo>
                  <a:pt x="28" y="424"/>
                </a:lnTo>
                <a:lnTo>
                  <a:pt x="28" y="423"/>
                </a:lnTo>
                <a:lnTo>
                  <a:pt x="28" y="423"/>
                </a:lnTo>
                <a:lnTo>
                  <a:pt x="28" y="423"/>
                </a:lnTo>
                <a:lnTo>
                  <a:pt x="28" y="423"/>
                </a:lnTo>
                <a:lnTo>
                  <a:pt x="30" y="423"/>
                </a:lnTo>
                <a:lnTo>
                  <a:pt x="30" y="423"/>
                </a:lnTo>
                <a:lnTo>
                  <a:pt x="30" y="422"/>
                </a:lnTo>
                <a:lnTo>
                  <a:pt x="30" y="421"/>
                </a:lnTo>
                <a:lnTo>
                  <a:pt x="30" y="420"/>
                </a:lnTo>
                <a:lnTo>
                  <a:pt x="31" y="419"/>
                </a:lnTo>
                <a:lnTo>
                  <a:pt x="31" y="418"/>
                </a:lnTo>
                <a:lnTo>
                  <a:pt x="30" y="417"/>
                </a:lnTo>
                <a:lnTo>
                  <a:pt x="30" y="416"/>
                </a:lnTo>
                <a:lnTo>
                  <a:pt x="30" y="416"/>
                </a:lnTo>
                <a:lnTo>
                  <a:pt x="30" y="415"/>
                </a:lnTo>
                <a:lnTo>
                  <a:pt x="30" y="414"/>
                </a:lnTo>
                <a:lnTo>
                  <a:pt x="30" y="414"/>
                </a:lnTo>
                <a:lnTo>
                  <a:pt x="29" y="414"/>
                </a:lnTo>
                <a:lnTo>
                  <a:pt x="29" y="413"/>
                </a:lnTo>
                <a:lnTo>
                  <a:pt x="28" y="413"/>
                </a:lnTo>
                <a:lnTo>
                  <a:pt x="28" y="412"/>
                </a:lnTo>
                <a:lnTo>
                  <a:pt x="28" y="412"/>
                </a:lnTo>
                <a:lnTo>
                  <a:pt x="27" y="411"/>
                </a:lnTo>
                <a:lnTo>
                  <a:pt x="27" y="410"/>
                </a:lnTo>
                <a:lnTo>
                  <a:pt x="26" y="409"/>
                </a:lnTo>
                <a:lnTo>
                  <a:pt x="26" y="408"/>
                </a:lnTo>
                <a:lnTo>
                  <a:pt x="26" y="407"/>
                </a:lnTo>
                <a:lnTo>
                  <a:pt x="26" y="407"/>
                </a:lnTo>
                <a:lnTo>
                  <a:pt x="26" y="406"/>
                </a:lnTo>
                <a:lnTo>
                  <a:pt x="26" y="405"/>
                </a:lnTo>
                <a:lnTo>
                  <a:pt x="25" y="405"/>
                </a:lnTo>
                <a:lnTo>
                  <a:pt x="26" y="404"/>
                </a:lnTo>
                <a:lnTo>
                  <a:pt x="25" y="403"/>
                </a:lnTo>
                <a:lnTo>
                  <a:pt x="25" y="403"/>
                </a:lnTo>
                <a:lnTo>
                  <a:pt x="25" y="403"/>
                </a:lnTo>
                <a:lnTo>
                  <a:pt x="25" y="402"/>
                </a:lnTo>
                <a:lnTo>
                  <a:pt x="26" y="401"/>
                </a:lnTo>
                <a:lnTo>
                  <a:pt x="26" y="400"/>
                </a:lnTo>
                <a:lnTo>
                  <a:pt x="26" y="400"/>
                </a:lnTo>
                <a:lnTo>
                  <a:pt x="26" y="399"/>
                </a:lnTo>
                <a:lnTo>
                  <a:pt x="26" y="399"/>
                </a:lnTo>
                <a:lnTo>
                  <a:pt x="27" y="398"/>
                </a:lnTo>
                <a:lnTo>
                  <a:pt x="27" y="397"/>
                </a:lnTo>
                <a:lnTo>
                  <a:pt x="27" y="395"/>
                </a:lnTo>
                <a:lnTo>
                  <a:pt x="27" y="395"/>
                </a:lnTo>
                <a:lnTo>
                  <a:pt x="27" y="393"/>
                </a:lnTo>
                <a:lnTo>
                  <a:pt x="27" y="393"/>
                </a:lnTo>
                <a:lnTo>
                  <a:pt x="27" y="393"/>
                </a:lnTo>
                <a:lnTo>
                  <a:pt x="28" y="393"/>
                </a:lnTo>
                <a:lnTo>
                  <a:pt x="28" y="393"/>
                </a:lnTo>
                <a:lnTo>
                  <a:pt x="29" y="393"/>
                </a:lnTo>
                <a:lnTo>
                  <a:pt x="30" y="393"/>
                </a:lnTo>
                <a:lnTo>
                  <a:pt x="30" y="392"/>
                </a:lnTo>
                <a:lnTo>
                  <a:pt x="30" y="391"/>
                </a:lnTo>
                <a:lnTo>
                  <a:pt x="30" y="390"/>
                </a:lnTo>
                <a:lnTo>
                  <a:pt x="30" y="389"/>
                </a:lnTo>
                <a:lnTo>
                  <a:pt x="31" y="387"/>
                </a:lnTo>
                <a:lnTo>
                  <a:pt x="31" y="387"/>
                </a:lnTo>
                <a:lnTo>
                  <a:pt x="31" y="387"/>
                </a:lnTo>
                <a:lnTo>
                  <a:pt x="32" y="386"/>
                </a:lnTo>
                <a:lnTo>
                  <a:pt x="33" y="386"/>
                </a:lnTo>
                <a:lnTo>
                  <a:pt x="34" y="386"/>
                </a:lnTo>
                <a:lnTo>
                  <a:pt x="34" y="385"/>
                </a:lnTo>
                <a:lnTo>
                  <a:pt x="35" y="385"/>
                </a:lnTo>
                <a:lnTo>
                  <a:pt x="36" y="384"/>
                </a:lnTo>
                <a:lnTo>
                  <a:pt x="36" y="384"/>
                </a:lnTo>
                <a:lnTo>
                  <a:pt x="37" y="383"/>
                </a:lnTo>
                <a:lnTo>
                  <a:pt x="37" y="382"/>
                </a:lnTo>
                <a:lnTo>
                  <a:pt x="37" y="382"/>
                </a:lnTo>
                <a:lnTo>
                  <a:pt x="37" y="382"/>
                </a:lnTo>
                <a:lnTo>
                  <a:pt x="38" y="382"/>
                </a:lnTo>
                <a:lnTo>
                  <a:pt x="37" y="382"/>
                </a:lnTo>
                <a:lnTo>
                  <a:pt x="37" y="381"/>
                </a:lnTo>
                <a:lnTo>
                  <a:pt x="37" y="380"/>
                </a:lnTo>
                <a:lnTo>
                  <a:pt x="37" y="380"/>
                </a:lnTo>
                <a:lnTo>
                  <a:pt x="36" y="378"/>
                </a:lnTo>
                <a:lnTo>
                  <a:pt x="35" y="378"/>
                </a:lnTo>
                <a:lnTo>
                  <a:pt x="35" y="376"/>
                </a:lnTo>
                <a:lnTo>
                  <a:pt x="35" y="376"/>
                </a:lnTo>
                <a:lnTo>
                  <a:pt x="35" y="375"/>
                </a:lnTo>
                <a:lnTo>
                  <a:pt x="34" y="375"/>
                </a:lnTo>
                <a:lnTo>
                  <a:pt x="34" y="375"/>
                </a:lnTo>
                <a:lnTo>
                  <a:pt x="34" y="374"/>
                </a:lnTo>
                <a:lnTo>
                  <a:pt x="35" y="373"/>
                </a:lnTo>
                <a:lnTo>
                  <a:pt x="35" y="372"/>
                </a:lnTo>
                <a:lnTo>
                  <a:pt x="35" y="372"/>
                </a:lnTo>
                <a:lnTo>
                  <a:pt x="35" y="371"/>
                </a:lnTo>
                <a:lnTo>
                  <a:pt x="35" y="371"/>
                </a:lnTo>
                <a:lnTo>
                  <a:pt x="35" y="371"/>
                </a:lnTo>
                <a:lnTo>
                  <a:pt x="35" y="370"/>
                </a:lnTo>
                <a:lnTo>
                  <a:pt x="35" y="369"/>
                </a:lnTo>
                <a:lnTo>
                  <a:pt x="35" y="369"/>
                </a:lnTo>
                <a:lnTo>
                  <a:pt x="35" y="368"/>
                </a:lnTo>
                <a:lnTo>
                  <a:pt x="35" y="367"/>
                </a:lnTo>
                <a:lnTo>
                  <a:pt x="35" y="366"/>
                </a:lnTo>
                <a:lnTo>
                  <a:pt x="35" y="366"/>
                </a:lnTo>
                <a:lnTo>
                  <a:pt x="35" y="366"/>
                </a:lnTo>
                <a:lnTo>
                  <a:pt x="34" y="365"/>
                </a:lnTo>
                <a:lnTo>
                  <a:pt x="34" y="364"/>
                </a:lnTo>
                <a:lnTo>
                  <a:pt x="34" y="363"/>
                </a:lnTo>
                <a:lnTo>
                  <a:pt x="34" y="363"/>
                </a:lnTo>
                <a:lnTo>
                  <a:pt x="35" y="362"/>
                </a:lnTo>
                <a:lnTo>
                  <a:pt x="35" y="362"/>
                </a:lnTo>
                <a:lnTo>
                  <a:pt x="37" y="360"/>
                </a:lnTo>
                <a:lnTo>
                  <a:pt x="37" y="359"/>
                </a:lnTo>
                <a:lnTo>
                  <a:pt x="37" y="359"/>
                </a:lnTo>
                <a:lnTo>
                  <a:pt x="37" y="358"/>
                </a:lnTo>
                <a:lnTo>
                  <a:pt x="38" y="357"/>
                </a:lnTo>
                <a:lnTo>
                  <a:pt x="38" y="357"/>
                </a:lnTo>
                <a:lnTo>
                  <a:pt x="38" y="357"/>
                </a:lnTo>
                <a:lnTo>
                  <a:pt x="37" y="357"/>
                </a:lnTo>
                <a:lnTo>
                  <a:pt x="37" y="356"/>
                </a:lnTo>
                <a:lnTo>
                  <a:pt x="37" y="356"/>
                </a:lnTo>
                <a:lnTo>
                  <a:pt x="37" y="355"/>
                </a:lnTo>
                <a:lnTo>
                  <a:pt x="37" y="354"/>
                </a:lnTo>
                <a:lnTo>
                  <a:pt x="37" y="353"/>
                </a:lnTo>
                <a:lnTo>
                  <a:pt x="36" y="352"/>
                </a:lnTo>
                <a:lnTo>
                  <a:pt x="36" y="351"/>
                </a:lnTo>
                <a:lnTo>
                  <a:pt x="36" y="351"/>
                </a:lnTo>
                <a:lnTo>
                  <a:pt x="35" y="350"/>
                </a:lnTo>
                <a:lnTo>
                  <a:pt x="36" y="350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7" y="348"/>
                </a:lnTo>
                <a:lnTo>
                  <a:pt x="37" y="348"/>
                </a:lnTo>
                <a:lnTo>
                  <a:pt x="38" y="346"/>
                </a:lnTo>
                <a:lnTo>
                  <a:pt x="38" y="345"/>
                </a:lnTo>
                <a:lnTo>
                  <a:pt x="39" y="345"/>
                </a:lnTo>
                <a:lnTo>
                  <a:pt x="39" y="345"/>
                </a:lnTo>
                <a:lnTo>
                  <a:pt x="39" y="344"/>
                </a:lnTo>
                <a:lnTo>
                  <a:pt x="40" y="344"/>
                </a:lnTo>
                <a:lnTo>
                  <a:pt x="41" y="344"/>
                </a:lnTo>
                <a:lnTo>
                  <a:pt x="41" y="345"/>
                </a:lnTo>
                <a:lnTo>
                  <a:pt x="41" y="345"/>
                </a:lnTo>
                <a:lnTo>
                  <a:pt x="42" y="345"/>
                </a:lnTo>
                <a:lnTo>
                  <a:pt x="42" y="345"/>
                </a:lnTo>
                <a:lnTo>
                  <a:pt x="42" y="344"/>
                </a:lnTo>
                <a:lnTo>
                  <a:pt x="43" y="345"/>
                </a:lnTo>
                <a:lnTo>
                  <a:pt x="43" y="344"/>
                </a:lnTo>
                <a:lnTo>
                  <a:pt x="44" y="344"/>
                </a:lnTo>
                <a:lnTo>
                  <a:pt x="44" y="343"/>
                </a:lnTo>
                <a:lnTo>
                  <a:pt x="44" y="342"/>
                </a:lnTo>
                <a:lnTo>
                  <a:pt x="44" y="341"/>
                </a:lnTo>
                <a:lnTo>
                  <a:pt x="44" y="341"/>
                </a:lnTo>
                <a:lnTo>
                  <a:pt x="43" y="341"/>
                </a:lnTo>
                <a:lnTo>
                  <a:pt x="43" y="341"/>
                </a:lnTo>
                <a:lnTo>
                  <a:pt x="41" y="339"/>
                </a:lnTo>
                <a:lnTo>
                  <a:pt x="42" y="339"/>
                </a:lnTo>
                <a:lnTo>
                  <a:pt x="43" y="338"/>
                </a:lnTo>
                <a:lnTo>
                  <a:pt x="42" y="337"/>
                </a:lnTo>
                <a:lnTo>
                  <a:pt x="42" y="337"/>
                </a:lnTo>
                <a:lnTo>
                  <a:pt x="41" y="337"/>
                </a:lnTo>
                <a:lnTo>
                  <a:pt x="41" y="336"/>
                </a:lnTo>
                <a:lnTo>
                  <a:pt x="41" y="336"/>
                </a:lnTo>
                <a:lnTo>
                  <a:pt x="41" y="335"/>
                </a:lnTo>
                <a:lnTo>
                  <a:pt x="40" y="335"/>
                </a:lnTo>
                <a:lnTo>
                  <a:pt x="40" y="335"/>
                </a:lnTo>
                <a:lnTo>
                  <a:pt x="39" y="335"/>
                </a:lnTo>
                <a:lnTo>
                  <a:pt x="38" y="334"/>
                </a:lnTo>
                <a:lnTo>
                  <a:pt x="36" y="334"/>
                </a:lnTo>
                <a:lnTo>
                  <a:pt x="35" y="333"/>
                </a:lnTo>
                <a:lnTo>
                  <a:pt x="34" y="333"/>
                </a:lnTo>
                <a:lnTo>
                  <a:pt x="33" y="332"/>
                </a:lnTo>
                <a:lnTo>
                  <a:pt x="32" y="332"/>
                </a:lnTo>
                <a:lnTo>
                  <a:pt x="32" y="332"/>
                </a:lnTo>
                <a:lnTo>
                  <a:pt x="31" y="331"/>
                </a:lnTo>
                <a:lnTo>
                  <a:pt x="31" y="331"/>
                </a:lnTo>
                <a:lnTo>
                  <a:pt x="31" y="330"/>
                </a:lnTo>
                <a:lnTo>
                  <a:pt x="31" y="330"/>
                </a:lnTo>
                <a:lnTo>
                  <a:pt x="32" y="329"/>
                </a:lnTo>
                <a:lnTo>
                  <a:pt x="32" y="329"/>
                </a:lnTo>
                <a:lnTo>
                  <a:pt x="32" y="328"/>
                </a:lnTo>
                <a:lnTo>
                  <a:pt x="32" y="328"/>
                </a:lnTo>
                <a:lnTo>
                  <a:pt x="33" y="328"/>
                </a:lnTo>
                <a:lnTo>
                  <a:pt x="33" y="328"/>
                </a:lnTo>
                <a:lnTo>
                  <a:pt x="34" y="328"/>
                </a:lnTo>
                <a:lnTo>
                  <a:pt x="34" y="328"/>
                </a:lnTo>
                <a:lnTo>
                  <a:pt x="35" y="328"/>
                </a:lnTo>
                <a:lnTo>
                  <a:pt x="35" y="328"/>
                </a:lnTo>
                <a:lnTo>
                  <a:pt x="35" y="327"/>
                </a:lnTo>
                <a:lnTo>
                  <a:pt x="35" y="327"/>
                </a:lnTo>
                <a:lnTo>
                  <a:pt x="35" y="326"/>
                </a:lnTo>
                <a:lnTo>
                  <a:pt x="35" y="326"/>
                </a:lnTo>
                <a:lnTo>
                  <a:pt x="35" y="325"/>
                </a:lnTo>
                <a:lnTo>
                  <a:pt x="35" y="325"/>
                </a:lnTo>
                <a:lnTo>
                  <a:pt x="35" y="324"/>
                </a:lnTo>
                <a:lnTo>
                  <a:pt x="35" y="324"/>
                </a:lnTo>
                <a:lnTo>
                  <a:pt x="35" y="323"/>
                </a:lnTo>
                <a:lnTo>
                  <a:pt x="35" y="323"/>
                </a:lnTo>
                <a:lnTo>
                  <a:pt x="35" y="322"/>
                </a:lnTo>
                <a:lnTo>
                  <a:pt x="35" y="322"/>
                </a:lnTo>
                <a:lnTo>
                  <a:pt x="35" y="321"/>
                </a:lnTo>
                <a:lnTo>
                  <a:pt x="35" y="321"/>
                </a:lnTo>
                <a:lnTo>
                  <a:pt x="35" y="321"/>
                </a:lnTo>
                <a:lnTo>
                  <a:pt x="36" y="320"/>
                </a:lnTo>
                <a:lnTo>
                  <a:pt x="35" y="320"/>
                </a:lnTo>
                <a:lnTo>
                  <a:pt x="35" y="320"/>
                </a:lnTo>
                <a:lnTo>
                  <a:pt x="35" y="320"/>
                </a:lnTo>
                <a:lnTo>
                  <a:pt x="34" y="320"/>
                </a:lnTo>
                <a:lnTo>
                  <a:pt x="33" y="320"/>
                </a:lnTo>
                <a:lnTo>
                  <a:pt x="33" y="319"/>
                </a:lnTo>
                <a:lnTo>
                  <a:pt x="32" y="319"/>
                </a:lnTo>
                <a:lnTo>
                  <a:pt x="32" y="318"/>
                </a:lnTo>
                <a:lnTo>
                  <a:pt x="31" y="317"/>
                </a:lnTo>
                <a:lnTo>
                  <a:pt x="30" y="317"/>
                </a:lnTo>
                <a:lnTo>
                  <a:pt x="31" y="317"/>
                </a:lnTo>
                <a:lnTo>
                  <a:pt x="31" y="317"/>
                </a:lnTo>
                <a:lnTo>
                  <a:pt x="31" y="316"/>
                </a:lnTo>
                <a:lnTo>
                  <a:pt x="31" y="316"/>
                </a:lnTo>
                <a:lnTo>
                  <a:pt x="32" y="316"/>
                </a:lnTo>
                <a:lnTo>
                  <a:pt x="31" y="315"/>
                </a:lnTo>
                <a:lnTo>
                  <a:pt x="31" y="315"/>
                </a:lnTo>
                <a:lnTo>
                  <a:pt x="31" y="315"/>
                </a:lnTo>
                <a:lnTo>
                  <a:pt x="30" y="314"/>
                </a:lnTo>
                <a:lnTo>
                  <a:pt x="29" y="314"/>
                </a:lnTo>
                <a:lnTo>
                  <a:pt x="29" y="313"/>
                </a:lnTo>
                <a:lnTo>
                  <a:pt x="28" y="313"/>
                </a:lnTo>
                <a:lnTo>
                  <a:pt x="28" y="313"/>
                </a:lnTo>
                <a:lnTo>
                  <a:pt x="28" y="312"/>
                </a:lnTo>
                <a:lnTo>
                  <a:pt x="28" y="312"/>
                </a:lnTo>
                <a:lnTo>
                  <a:pt x="29" y="312"/>
                </a:lnTo>
                <a:lnTo>
                  <a:pt x="29" y="312"/>
                </a:lnTo>
                <a:lnTo>
                  <a:pt x="30" y="312"/>
                </a:lnTo>
                <a:lnTo>
                  <a:pt x="30" y="312"/>
                </a:lnTo>
                <a:lnTo>
                  <a:pt x="30" y="311"/>
                </a:lnTo>
                <a:lnTo>
                  <a:pt x="30" y="311"/>
                </a:lnTo>
                <a:lnTo>
                  <a:pt x="30" y="310"/>
                </a:lnTo>
                <a:lnTo>
                  <a:pt x="30" y="310"/>
                </a:lnTo>
                <a:lnTo>
                  <a:pt x="30" y="309"/>
                </a:lnTo>
                <a:lnTo>
                  <a:pt x="30" y="309"/>
                </a:lnTo>
                <a:lnTo>
                  <a:pt x="30" y="308"/>
                </a:lnTo>
                <a:lnTo>
                  <a:pt x="31" y="308"/>
                </a:lnTo>
                <a:lnTo>
                  <a:pt x="31" y="308"/>
                </a:lnTo>
                <a:lnTo>
                  <a:pt x="30" y="308"/>
                </a:lnTo>
                <a:lnTo>
                  <a:pt x="30" y="307"/>
                </a:lnTo>
                <a:lnTo>
                  <a:pt x="30" y="307"/>
                </a:lnTo>
                <a:lnTo>
                  <a:pt x="30" y="307"/>
                </a:lnTo>
                <a:lnTo>
                  <a:pt x="29" y="306"/>
                </a:lnTo>
                <a:lnTo>
                  <a:pt x="30" y="306"/>
                </a:lnTo>
                <a:lnTo>
                  <a:pt x="30" y="305"/>
                </a:lnTo>
                <a:lnTo>
                  <a:pt x="30" y="305"/>
                </a:lnTo>
                <a:lnTo>
                  <a:pt x="29" y="305"/>
                </a:lnTo>
                <a:lnTo>
                  <a:pt x="29" y="305"/>
                </a:lnTo>
                <a:lnTo>
                  <a:pt x="28" y="304"/>
                </a:lnTo>
                <a:lnTo>
                  <a:pt x="28" y="304"/>
                </a:lnTo>
                <a:lnTo>
                  <a:pt x="28" y="303"/>
                </a:lnTo>
                <a:lnTo>
                  <a:pt x="28" y="303"/>
                </a:lnTo>
                <a:lnTo>
                  <a:pt x="28" y="303"/>
                </a:lnTo>
                <a:lnTo>
                  <a:pt x="28" y="302"/>
                </a:lnTo>
                <a:lnTo>
                  <a:pt x="28" y="302"/>
                </a:lnTo>
                <a:lnTo>
                  <a:pt x="28" y="301"/>
                </a:lnTo>
                <a:lnTo>
                  <a:pt x="28" y="301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7" y="300"/>
                </a:lnTo>
                <a:lnTo>
                  <a:pt x="26" y="300"/>
                </a:lnTo>
                <a:lnTo>
                  <a:pt x="26" y="300"/>
                </a:lnTo>
                <a:lnTo>
                  <a:pt x="25" y="300"/>
                </a:lnTo>
                <a:lnTo>
                  <a:pt x="25" y="299"/>
                </a:lnTo>
                <a:lnTo>
                  <a:pt x="25" y="299"/>
                </a:lnTo>
                <a:lnTo>
                  <a:pt x="25" y="298"/>
                </a:lnTo>
                <a:lnTo>
                  <a:pt x="25" y="298"/>
                </a:lnTo>
                <a:lnTo>
                  <a:pt x="25" y="297"/>
                </a:lnTo>
                <a:lnTo>
                  <a:pt x="25" y="297"/>
                </a:lnTo>
                <a:lnTo>
                  <a:pt x="25" y="296"/>
                </a:lnTo>
                <a:lnTo>
                  <a:pt x="25" y="296"/>
                </a:lnTo>
                <a:lnTo>
                  <a:pt x="25" y="296"/>
                </a:lnTo>
                <a:lnTo>
                  <a:pt x="25" y="295"/>
                </a:lnTo>
                <a:lnTo>
                  <a:pt x="26" y="295"/>
                </a:lnTo>
                <a:lnTo>
                  <a:pt x="26" y="295"/>
                </a:lnTo>
                <a:lnTo>
                  <a:pt x="26" y="295"/>
                </a:lnTo>
                <a:lnTo>
                  <a:pt x="26" y="294"/>
                </a:lnTo>
                <a:lnTo>
                  <a:pt x="26" y="293"/>
                </a:lnTo>
                <a:lnTo>
                  <a:pt x="26" y="293"/>
                </a:lnTo>
                <a:lnTo>
                  <a:pt x="26" y="292"/>
                </a:lnTo>
                <a:lnTo>
                  <a:pt x="27" y="292"/>
                </a:lnTo>
                <a:lnTo>
                  <a:pt x="27" y="292"/>
                </a:lnTo>
                <a:lnTo>
                  <a:pt x="28" y="291"/>
                </a:lnTo>
                <a:lnTo>
                  <a:pt x="28" y="291"/>
                </a:lnTo>
                <a:lnTo>
                  <a:pt x="28" y="291"/>
                </a:lnTo>
                <a:lnTo>
                  <a:pt x="28" y="291"/>
                </a:lnTo>
                <a:lnTo>
                  <a:pt x="29" y="290"/>
                </a:lnTo>
                <a:lnTo>
                  <a:pt x="29" y="290"/>
                </a:lnTo>
                <a:lnTo>
                  <a:pt x="29" y="289"/>
                </a:lnTo>
                <a:lnTo>
                  <a:pt x="29" y="289"/>
                </a:lnTo>
                <a:lnTo>
                  <a:pt x="29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7"/>
                </a:lnTo>
                <a:lnTo>
                  <a:pt x="30" y="287"/>
                </a:lnTo>
                <a:lnTo>
                  <a:pt x="30" y="287"/>
                </a:lnTo>
                <a:lnTo>
                  <a:pt x="30" y="286"/>
                </a:lnTo>
                <a:lnTo>
                  <a:pt x="30" y="285"/>
                </a:lnTo>
                <a:lnTo>
                  <a:pt x="30" y="285"/>
                </a:lnTo>
                <a:lnTo>
                  <a:pt x="30" y="285"/>
                </a:lnTo>
                <a:lnTo>
                  <a:pt x="30" y="284"/>
                </a:lnTo>
                <a:lnTo>
                  <a:pt x="30" y="284"/>
                </a:lnTo>
                <a:lnTo>
                  <a:pt x="30" y="283"/>
                </a:lnTo>
                <a:lnTo>
                  <a:pt x="29" y="283"/>
                </a:lnTo>
                <a:lnTo>
                  <a:pt x="29" y="283"/>
                </a:lnTo>
                <a:lnTo>
                  <a:pt x="29" y="283"/>
                </a:lnTo>
                <a:lnTo>
                  <a:pt x="29" y="283"/>
                </a:lnTo>
                <a:lnTo>
                  <a:pt x="28" y="282"/>
                </a:lnTo>
                <a:lnTo>
                  <a:pt x="28" y="281"/>
                </a:lnTo>
                <a:lnTo>
                  <a:pt x="28" y="281"/>
                </a:lnTo>
                <a:lnTo>
                  <a:pt x="28" y="280"/>
                </a:lnTo>
                <a:lnTo>
                  <a:pt x="27" y="280"/>
                </a:lnTo>
                <a:lnTo>
                  <a:pt x="27" y="279"/>
                </a:lnTo>
                <a:lnTo>
                  <a:pt x="27" y="279"/>
                </a:lnTo>
                <a:lnTo>
                  <a:pt x="27" y="278"/>
                </a:lnTo>
                <a:lnTo>
                  <a:pt x="27" y="278"/>
                </a:lnTo>
                <a:lnTo>
                  <a:pt x="27" y="278"/>
                </a:lnTo>
                <a:lnTo>
                  <a:pt x="27" y="277"/>
                </a:lnTo>
                <a:lnTo>
                  <a:pt x="26" y="277"/>
                </a:lnTo>
                <a:lnTo>
                  <a:pt x="26" y="276"/>
                </a:lnTo>
                <a:lnTo>
                  <a:pt x="26" y="275"/>
                </a:lnTo>
                <a:lnTo>
                  <a:pt x="26" y="275"/>
                </a:lnTo>
                <a:lnTo>
                  <a:pt x="26" y="274"/>
                </a:lnTo>
                <a:lnTo>
                  <a:pt x="26" y="274"/>
                </a:lnTo>
                <a:lnTo>
                  <a:pt x="27" y="274"/>
                </a:lnTo>
                <a:lnTo>
                  <a:pt x="27" y="274"/>
                </a:lnTo>
                <a:lnTo>
                  <a:pt x="26" y="273"/>
                </a:lnTo>
                <a:lnTo>
                  <a:pt x="26" y="273"/>
                </a:lnTo>
                <a:lnTo>
                  <a:pt x="26" y="272"/>
                </a:lnTo>
                <a:lnTo>
                  <a:pt x="27" y="272"/>
                </a:lnTo>
                <a:lnTo>
                  <a:pt x="27" y="272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0"/>
                </a:lnTo>
                <a:lnTo>
                  <a:pt x="28" y="270"/>
                </a:lnTo>
                <a:lnTo>
                  <a:pt x="29" y="270"/>
                </a:lnTo>
                <a:lnTo>
                  <a:pt x="29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2" y="268"/>
                </a:lnTo>
                <a:lnTo>
                  <a:pt x="32" y="268"/>
                </a:lnTo>
                <a:lnTo>
                  <a:pt x="32" y="268"/>
                </a:lnTo>
                <a:lnTo>
                  <a:pt x="33" y="268"/>
                </a:lnTo>
                <a:lnTo>
                  <a:pt x="33" y="268"/>
                </a:lnTo>
                <a:lnTo>
                  <a:pt x="34" y="268"/>
                </a:lnTo>
                <a:lnTo>
                  <a:pt x="34" y="268"/>
                </a:lnTo>
                <a:lnTo>
                  <a:pt x="34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6" y="268"/>
                </a:lnTo>
                <a:lnTo>
                  <a:pt x="36" y="268"/>
                </a:lnTo>
                <a:lnTo>
                  <a:pt x="37" y="268"/>
                </a:lnTo>
                <a:lnTo>
                  <a:pt x="37" y="267"/>
                </a:lnTo>
                <a:lnTo>
                  <a:pt x="37" y="267"/>
                </a:lnTo>
                <a:lnTo>
                  <a:pt x="37" y="267"/>
                </a:lnTo>
                <a:lnTo>
                  <a:pt x="37" y="267"/>
                </a:lnTo>
                <a:lnTo>
                  <a:pt x="38" y="267"/>
                </a:lnTo>
                <a:lnTo>
                  <a:pt x="39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5"/>
                </a:lnTo>
                <a:lnTo>
                  <a:pt x="41" y="265"/>
                </a:lnTo>
                <a:lnTo>
                  <a:pt x="40" y="264"/>
                </a:lnTo>
                <a:lnTo>
                  <a:pt x="40" y="264"/>
                </a:lnTo>
                <a:lnTo>
                  <a:pt x="39" y="264"/>
                </a:lnTo>
                <a:lnTo>
                  <a:pt x="39" y="262"/>
                </a:lnTo>
                <a:lnTo>
                  <a:pt x="39" y="262"/>
                </a:lnTo>
                <a:lnTo>
                  <a:pt x="39" y="262"/>
                </a:lnTo>
                <a:lnTo>
                  <a:pt x="39" y="261"/>
                </a:lnTo>
                <a:lnTo>
                  <a:pt x="39" y="261"/>
                </a:lnTo>
                <a:lnTo>
                  <a:pt x="39" y="260"/>
                </a:lnTo>
                <a:lnTo>
                  <a:pt x="39" y="260"/>
                </a:lnTo>
                <a:lnTo>
                  <a:pt x="38" y="259"/>
                </a:lnTo>
                <a:lnTo>
                  <a:pt x="38" y="258"/>
                </a:lnTo>
                <a:lnTo>
                  <a:pt x="38" y="258"/>
                </a:lnTo>
                <a:lnTo>
                  <a:pt x="39" y="258"/>
                </a:lnTo>
                <a:lnTo>
                  <a:pt x="39" y="258"/>
                </a:lnTo>
                <a:lnTo>
                  <a:pt x="38" y="258"/>
                </a:lnTo>
                <a:lnTo>
                  <a:pt x="38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6"/>
                </a:lnTo>
                <a:lnTo>
                  <a:pt x="38" y="256"/>
                </a:lnTo>
                <a:lnTo>
                  <a:pt x="38" y="255"/>
                </a:lnTo>
                <a:lnTo>
                  <a:pt x="38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6" y="253"/>
                </a:lnTo>
                <a:lnTo>
                  <a:pt x="35" y="253"/>
                </a:lnTo>
                <a:lnTo>
                  <a:pt x="35" y="253"/>
                </a:lnTo>
                <a:lnTo>
                  <a:pt x="35" y="253"/>
                </a:lnTo>
                <a:lnTo>
                  <a:pt x="35" y="253"/>
                </a:lnTo>
                <a:lnTo>
                  <a:pt x="34" y="253"/>
                </a:lnTo>
                <a:lnTo>
                  <a:pt x="34" y="253"/>
                </a:lnTo>
                <a:lnTo>
                  <a:pt x="34" y="253"/>
                </a:lnTo>
                <a:lnTo>
                  <a:pt x="34" y="252"/>
                </a:lnTo>
                <a:lnTo>
                  <a:pt x="34" y="252"/>
                </a:lnTo>
                <a:lnTo>
                  <a:pt x="34" y="251"/>
                </a:lnTo>
                <a:lnTo>
                  <a:pt x="34" y="251"/>
                </a:lnTo>
                <a:lnTo>
                  <a:pt x="34" y="250"/>
                </a:lnTo>
                <a:lnTo>
                  <a:pt x="34" y="250"/>
                </a:lnTo>
                <a:lnTo>
                  <a:pt x="34" y="249"/>
                </a:lnTo>
                <a:lnTo>
                  <a:pt x="34" y="249"/>
                </a:lnTo>
                <a:lnTo>
                  <a:pt x="34" y="249"/>
                </a:lnTo>
                <a:lnTo>
                  <a:pt x="34" y="248"/>
                </a:lnTo>
                <a:lnTo>
                  <a:pt x="34" y="248"/>
                </a:lnTo>
                <a:lnTo>
                  <a:pt x="33" y="247"/>
                </a:lnTo>
                <a:lnTo>
                  <a:pt x="33" y="247"/>
                </a:lnTo>
                <a:lnTo>
                  <a:pt x="33" y="246"/>
                </a:lnTo>
                <a:lnTo>
                  <a:pt x="33" y="246"/>
                </a:lnTo>
                <a:lnTo>
                  <a:pt x="33" y="245"/>
                </a:lnTo>
                <a:lnTo>
                  <a:pt x="33" y="245"/>
                </a:lnTo>
                <a:lnTo>
                  <a:pt x="33" y="245"/>
                </a:lnTo>
                <a:lnTo>
                  <a:pt x="33" y="244"/>
                </a:lnTo>
                <a:lnTo>
                  <a:pt x="32" y="244"/>
                </a:lnTo>
                <a:lnTo>
                  <a:pt x="32" y="244"/>
                </a:lnTo>
                <a:lnTo>
                  <a:pt x="32" y="243"/>
                </a:lnTo>
                <a:lnTo>
                  <a:pt x="32" y="243"/>
                </a:lnTo>
                <a:lnTo>
                  <a:pt x="32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41"/>
                </a:lnTo>
                <a:lnTo>
                  <a:pt x="32" y="241"/>
                </a:lnTo>
                <a:lnTo>
                  <a:pt x="32" y="240"/>
                </a:lnTo>
                <a:lnTo>
                  <a:pt x="31" y="240"/>
                </a:lnTo>
                <a:lnTo>
                  <a:pt x="31" y="239"/>
                </a:lnTo>
                <a:lnTo>
                  <a:pt x="30" y="239"/>
                </a:lnTo>
                <a:lnTo>
                  <a:pt x="30" y="238"/>
                </a:lnTo>
                <a:lnTo>
                  <a:pt x="30" y="238"/>
                </a:lnTo>
                <a:lnTo>
                  <a:pt x="30" y="237"/>
                </a:lnTo>
                <a:lnTo>
                  <a:pt x="30" y="237"/>
                </a:lnTo>
                <a:lnTo>
                  <a:pt x="29" y="237"/>
                </a:lnTo>
                <a:lnTo>
                  <a:pt x="29" y="236"/>
                </a:lnTo>
                <a:lnTo>
                  <a:pt x="28" y="236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8" y="234"/>
                </a:lnTo>
                <a:lnTo>
                  <a:pt x="28" y="234"/>
                </a:lnTo>
                <a:lnTo>
                  <a:pt x="28" y="233"/>
                </a:lnTo>
                <a:lnTo>
                  <a:pt x="28" y="233"/>
                </a:lnTo>
                <a:lnTo>
                  <a:pt x="27" y="233"/>
                </a:lnTo>
                <a:lnTo>
                  <a:pt x="27" y="233"/>
                </a:lnTo>
                <a:lnTo>
                  <a:pt x="26" y="232"/>
                </a:lnTo>
                <a:lnTo>
                  <a:pt x="26" y="232"/>
                </a:lnTo>
                <a:lnTo>
                  <a:pt x="25" y="232"/>
                </a:lnTo>
                <a:lnTo>
                  <a:pt x="24" y="232"/>
                </a:lnTo>
                <a:lnTo>
                  <a:pt x="24" y="232"/>
                </a:lnTo>
                <a:lnTo>
                  <a:pt x="24" y="232"/>
                </a:lnTo>
                <a:lnTo>
                  <a:pt x="24" y="231"/>
                </a:lnTo>
                <a:lnTo>
                  <a:pt x="24" y="231"/>
                </a:lnTo>
                <a:lnTo>
                  <a:pt x="24" y="230"/>
                </a:lnTo>
                <a:lnTo>
                  <a:pt x="24" y="229"/>
                </a:lnTo>
                <a:lnTo>
                  <a:pt x="24" y="229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7"/>
                </a:lnTo>
                <a:lnTo>
                  <a:pt x="24" y="226"/>
                </a:lnTo>
                <a:lnTo>
                  <a:pt x="24" y="226"/>
                </a:lnTo>
                <a:lnTo>
                  <a:pt x="23" y="226"/>
                </a:lnTo>
                <a:lnTo>
                  <a:pt x="23" y="227"/>
                </a:lnTo>
                <a:lnTo>
                  <a:pt x="23" y="227"/>
                </a:lnTo>
                <a:lnTo>
                  <a:pt x="23" y="228"/>
                </a:lnTo>
                <a:lnTo>
                  <a:pt x="22" y="228"/>
                </a:lnTo>
                <a:lnTo>
                  <a:pt x="22" y="228"/>
                </a:lnTo>
                <a:lnTo>
                  <a:pt x="21" y="227"/>
                </a:lnTo>
                <a:lnTo>
                  <a:pt x="21" y="226"/>
                </a:lnTo>
                <a:lnTo>
                  <a:pt x="20" y="226"/>
                </a:lnTo>
                <a:lnTo>
                  <a:pt x="20" y="225"/>
                </a:lnTo>
                <a:lnTo>
                  <a:pt x="19" y="224"/>
                </a:lnTo>
                <a:lnTo>
                  <a:pt x="17" y="224"/>
                </a:lnTo>
                <a:lnTo>
                  <a:pt x="17" y="224"/>
                </a:lnTo>
                <a:lnTo>
                  <a:pt x="16" y="224"/>
                </a:lnTo>
                <a:lnTo>
                  <a:pt x="17" y="225"/>
                </a:lnTo>
                <a:lnTo>
                  <a:pt x="16" y="225"/>
                </a:lnTo>
                <a:lnTo>
                  <a:pt x="16" y="225"/>
                </a:lnTo>
                <a:lnTo>
                  <a:pt x="16" y="225"/>
                </a:lnTo>
                <a:lnTo>
                  <a:pt x="15" y="225"/>
                </a:lnTo>
                <a:lnTo>
                  <a:pt x="15" y="226"/>
                </a:lnTo>
                <a:lnTo>
                  <a:pt x="15" y="226"/>
                </a:lnTo>
                <a:lnTo>
                  <a:pt x="15" y="226"/>
                </a:lnTo>
                <a:lnTo>
                  <a:pt x="14" y="227"/>
                </a:lnTo>
                <a:lnTo>
                  <a:pt x="14" y="227"/>
                </a:lnTo>
                <a:lnTo>
                  <a:pt x="13" y="226"/>
                </a:lnTo>
                <a:lnTo>
                  <a:pt x="13" y="226"/>
                </a:lnTo>
                <a:lnTo>
                  <a:pt x="13" y="226"/>
                </a:lnTo>
                <a:lnTo>
                  <a:pt x="12" y="226"/>
                </a:lnTo>
                <a:lnTo>
                  <a:pt x="12" y="226"/>
                </a:lnTo>
                <a:lnTo>
                  <a:pt x="12" y="226"/>
                </a:lnTo>
                <a:lnTo>
                  <a:pt x="11" y="226"/>
                </a:lnTo>
                <a:lnTo>
                  <a:pt x="11" y="226"/>
                </a:lnTo>
                <a:lnTo>
                  <a:pt x="10" y="227"/>
                </a:lnTo>
                <a:lnTo>
                  <a:pt x="10" y="227"/>
                </a:lnTo>
                <a:lnTo>
                  <a:pt x="8" y="227"/>
                </a:lnTo>
                <a:lnTo>
                  <a:pt x="8" y="227"/>
                </a:lnTo>
                <a:lnTo>
                  <a:pt x="7" y="226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7" y="224"/>
                </a:lnTo>
                <a:lnTo>
                  <a:pt x="7" y="224"/>
                </a:lnTo>
                <a:lnTo>
                  <a:pt x="7" y="224"/>
                </a:lnTo>
                <a:lnTo>
                  <a:pt x="7" y="223"/>
                </a:lnTo>
                <a:lnTo>
                  <a:pt x="7" y="223"/>
                </a:lnTo>
                <a:lnTo>
                  <a:pt x="7" y="222"/>
                </a:lnTo>
                <a:lnTo>
                  <a:pt x="6" y="222"/>
                </a:lnTo>
                <a:lnTo>
                  <a:pt x="6" y="222"/>
                </a:lnTo>
                <a:lnTo>
                  <a:pt x="5" y="221"/>
                </a:lnTo>
                <a:lnTo>
                  <a:pt x="5" y="221"/>
                </a:lnTo>
                <a:lnTo>
                  <a:pt x="4" y="221"/>
                </a:lnTo>
                <a:lnTo>
                  <a:pt x="4" y="221"/>
                </a:lnTo>
                <a:lnTo>
                  <a:pt x="4" y="220"/>
                </a:lnTo>
                <a:lnTo>
                  <a:pt x="4" y="220"/>
                </a:lnTo>
                <a:lnTo>
                  <a:pt x="4" y="220"/>
                </a:lnTo>
                <a:lnTo>
                  <a:pt x="3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8"/>
                </a:lnTo>
                <a:lnTo>
                  <a:pt x="4" y="218"/>
                </a:lnTo>
                <a:lnTo>
                  <a:pt x="4" y="217"/>
                </a:lnTo>
                <a:lnTo>
                  <a:pt x="5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6"/>
                </a:lnTo>
                <a:lnTo>
                  <a:pt x="7" y="216"/>
                </a:lnTo>
                <a:lnTo>
                  <a:pt x="7" y="215"/>
                </a:lnTo>
                <a:lnTo>
                  <a:pt x="7" y="215"/>
                </a:lnTo>
                <a:lnTo>
                  <a:pt x="7" y="213"/>
                </a:lnTo>
                <a:lnTo>
                  <a:pt x="6" y="213"/>
                </a:lnTo>
                <a:lnTo>
                  <a:pt x="6" y="213"/>
                </a:lnTo>
                <a:lnTo>
                  <a:pt x="5" y="214"/>
                </a:lnTo>
                <a:lnTo>
                  <a:pt x="5" y="214"/>
                </a:lnTo>
                <a:lnTo>
                  <a:pt x="4" y="214"/>
                </a:lnTo>
                <a:lnTo>
                  <a:pt x="4" y="214"/>
                </a:lnTo>
                <a:lnTo>
                  <a:pt x="4" y="213"/>
                </a:lnTo>
                <a:lnTo>
                  <a:pt x="3" y="213"/>
                </a:lnTo>
                <a:lnTo>
                  <a:pt x="3" y="212"/>
                </a:lnTo>
                <a:lnTo>
                  <a:pt x="3" y="212"/>
                </a:lnTo>
                <a:lnTo>
                  <a:pt x="3" y="212"/>
                </a:lnTo>
                <a:lnTo>
                  <a:pt x="3" y="212"/>
                </a:lnTo>
                <a:lnTo>
                  <a:pt x="3" y="212"/>
                </a:lnTo>
                <a:lnTo>
                  <a:pt x="2" y="212"/>
                </a:lnTo>
                <a:lnTo>
                  <a:pt x="1" y="212"/>
                </a:lnTo>
                <a:lnTo>
                  <a:pt x="1" y="212"/>
                </a:lnTo>
                <a:lnTo>
                  <a:pt x="1" y="212"/>
                </a:lnTo>
                <a:lnTo>
                  <a:pt x="1" y="211"/>
                </a:lnTo>
                <a:lnTo>
                  <a:pt x="1" y="211"/>
                </a:lnTo>
                <a:lnTo>
                  <a:pt x="0" y="210"/>
                </a:lnTo>
                <a:lnTo>
                  <a:pt x="0" y="210"/>
                </a:lnTo>
                <a:lnTo>
                  <a:pt x="1" y="209"/>
                </a:lnTo>
                <a:lnTo>
                  <a:pt x="1" y="208"/>
                </a:lnTo>
                <a:lnTo>
                  <a:pt x="2" y="208"/>
                </a:lnTo>
                <a:lnTo>
                  <a:pt x="2" y="208"/>
                </a:lnTo>
                <a:lnTo>
                  <a:pt x="2" y="207"/>
                </a:lnTo>
                <a:lnTo>
                  <a:pt x="2" y="207"/>
                </a:lnTo>
                <a:lnTo>
                  <a:pt x="3" y="206"/>
                </a:lnTo>
                <a:lnTo>
                  <a:pt x="3" y="206"/>
                </a:lnTo>
                <a:lnTo>
                  <a:pt x="3" y="206"/>
                </a:lnTo>
                <a:lnTo>
                  <a:pt x="3" y="205"/>
                </a:lnTo>
                <a:lnTo>
                  <a:pt x="3" y="204"/>
                </a:lnTo>
                <a:lnTo>
                  <a:pt x="3" y="204"/>
                </a:lnTo>
                <a:lnTo>
                  <a:pt x="3" y="204"/>
                </a:lnTo>
                <a:lnTo>
                  <a:pt x="3" y="203"/>
                </a:lnTo>
                <a:lnTo>
                  <a:pt x="3" y="202"/>
                </a:lnTo>
                <a:lnTo>
                  <a:pt x="4" y="201"/>
                </a:lnTo>
                <a:lnTo>
                  <a:pt x="5" y="200"/>
                </a:lnTo>
                <a:lnTo>
                  <a:pt x="5" y="199"/>
                </a:lnTo>
                <a:lnTo>
                  <a:pt x="6" y="199"/>
                </a:lnTo>
                <a:lnTo>
                  <a:pt x="7" y="199"/>
                </a:lnTo>
                <a:lnTo>
                  <a:pt x="7" y="198"/>
                </a:lnTo>
                <a:lnTo>
                  <a:pt x="8" y="197"/>
                </a:lnTo>
                <a:lnTo>
                  <a:pt x="8" y="196"/>
                </a:lnTo>
                <a:lnTo>
                  <a:pt x="9" y="195"/>
                </a:lnTo>
                <a:lnTo>
                  <a:pt x="9" y="195"/>
                </a:lnTo>
                <a:lnTo>
                  <a:pt x="9" y="194"/>
                </a:lnTo>
                <a:lnTo>
                  <a:pt x="11" y="194"/>
                </a:lnTo>
                <a:lnTo>
                  <a:pt x="12" y="194"/>
                </a:lnTo>
                <a:lnTo>
                  <a:pt x="12" y="195"/>
                </a:lnTo>
                <a:lnTo>
                  <a:pt x="12" y="195"/>
                </a:lnTo>
                <a:lnTo>
                  <a:pt x="13" y="195"/>
                </a:lnTo>
                <a:lnTo>
                  <a:pt x="14" y="195"/>
                </a:lnTo>
                <a:lnTo>
                  <a:pt x="15" y="195"/>
                </a:lnTo>
                <a:lnTo>
                  <a:pt x="15" y="195"/>
                </a:lnTo>
                <a:lnTo>
                  <a:pt x="16" y="195"/>
                </a:lnTo>
                <a:lnTo>
                  <a:pt x="17" y="195"/>
                </a:lnTo>
                <a:lnTo>
                  <a:pt x="18" y="195"/>
                </a:lnTo>
                <a:lnTo>
                  <a:pt x="19" y="195"/>
                </a:lnTo>
                <a:lnTo>
                  <a:pt x="19" y="195"/>
                </a:lnTo>
                <a:lnTo>
                  <a:pt x="20" y="194"/>
                </a:lnTo>
                <a:lnTo>
                  <a:pt x="20" y="194"/>
                </a:lnTo>
                <a:lnTo>
                  <a:pt x="20" y="193"/>
                </a:lnTo>
                <a:lnTo>
                  <a:pt x="21" y="193"/>
                </a:lnTo>
                <a:lnTo>
                  <a:pt x="22" y="192"/>
                </a:lnTo>
                <a:lnTo>
                  <a:pt x="22" y="191"/>
                </a:lnTo>
                <a:lnTo>
                  <a:pt x="22" y="191"/>
                </a:lnTo>
                <a:lnTo>
                  <a:pt x="22" y="191"/>
                </a:lnTo>
                <a:lnTo>
                  <a:pt x="23" y="190"/>
                </a:lnTo>
                <a:lnTo>
                  <a:pt x="23" y="190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5" y="189"/>
                </a:lnTo>
                <a:lnTo>
                  <a:pt x="26" y="188"/>
                </a:lnTo>
                <a:lnTo>
                  <a:pt x="28" y="187"/>
                </a:lnTo>
                <a:lnTo>
                  <a:pt x="29" y="185"/>
                </a:lnTo>
                <a:lnTo>
                  <a:pt x="29" y="185"/>
                </a:lnTo>
                <a:lnTo>
                  <a:pt x="29" y="184"/>
                </a:lnTo>
                <a:lnTo>
                  <a:pt x="29" y="183"/>
                </a:lnTo>
                <a:lnTo>
                  <a:pt x="28" y="183"/>
                </a:lnTo>
                <a:lnTo>
                  <a:pt x="29" y="182"/>
                </a:lnTo>
                <a:lnTo>
                  <a:pt x="28" y="182"/>
                </a:lnTo>
                <a:lnTo>
                  <a:pt x="28" y="181"/>
                </a:lnTo>
                <a:lnTo>
                  <a:pt x="28" y="181"/>
                </a:lnTo>
                <a:lnTo>
                  <a:pt x="28" y="181"/>
                </a:lnTo>
                <a:lnTo>
                  <a:pt x="28" y="181"/>
                </a:lnTo>
                <a:lnTo>
                  <a:pt x="28" y="181"/>
                </a:lnTo>
                <a:lnTo>
                  <a:pt x="28" y="181"/>
                </a:lnTo>
                <a:lnTo>
                  <a:pt x="28" y="180"/>
                </a:lnTo>
                <a:lnTo>
                  <a:pt x="28" y="179"/>
                </a:lnTo>
                <a:lnTo>
                  <a:pt x="28" y="179"/>
                </a:lnTo>
                <a:lnTo>
                  <a:pt x="27" y="179"/>
                </a:lnTo>
                <a:lnTo>
                  <a:pt x="27" y="179"/>
                </a:lnTo>
                <a:lnTo>
                  <a:pt x="26" y="178"/>
                </a:lnTo>
                <a:lnTo>
                  <a:pt x="25" y="178"/>
                </a:lnTo>
                <a:lnTo>
                  <a:pt x="26" y="178"/>
                </a:lnTo>
                <a:lnTo>
                  <a:pt x="26" y="177"/>
                </a:lnTo>
                <a:lnTo>
                  <a:pt x="26" y="176"/>
                </a:lnTo>
                <a:lnTo>
                  <a:pt x="27" y="174"/>
                </a:lnTo>
                <a:lnTo>
                  <a:pt x="27" y="174"/>
                </a:lnTo>
                <a:lnTo>
                  <a:pt x="26" y="173"/>
                </a:lnTo>
                <a:lnTo>
                  <a:pt x="26" y="172"/>
                </a:lnTo>
                <a:lnTo>
                  <a:pt x="24" y="172"/>
                </a:lnTo>
                <a:lnTo>
                  <a:pt x="24" y="171"/>
                </a:lnTo>
                <a:lnTo>
                  <a:pt x="24" y="170"/>
                </a:lnTo>
                <a:lnTo>
                  <a:pt x="24" y="170"/>
                </a:lnTo>
                <a:lnTo>
                  <a:pt x="25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69"/>
                </a:lnTo>
                <a:lnTo>
                  <a:pt x="30" y="169"/>
                </a:lnTo>
                <a:lnTo>
                  <a:pt x="31" y="169"/>
                </a:lnTo>
                <a:lnTo>
                  <a:pt x="32" y="169"/>
                </a:lnTo>
                <a:lnTo>
                  <a:pt x="34" y="170"/>
                </a:lnTo>
                <a:lnTo>
                  <a:pt x="35" y="170"/>
                </a:lnTo>
                <a:lnTo>
                  <a:pt x="36" y="170"/>
                </a:lnTo>
                <a:lnTo>
                  <a:pt x="36" y="170"/>
                </a:lnTo>
                <a:lnTo>
                  <a:pt x="37" y="171"/>
                </a:lnTo>
                <a:lnTo>
                  <a:pt x="38" y="171"/>
                </a:lnTo>
                <a:lnTo>
                  <a:pt x="39" y="171"/>
                </a:lnTo>
                <a:lnTo>
                  <a:pt x="40" y="171"/>
                </a:lnTo>
                <a:lnTo>
                  <a:pt x="40" y="171"/>
                </a:lnTo>
                <a:lnTo>
                  <a:pt x="41" y="172"/>
                </a:lnTo>
                <a:lnTo>
                  <a:pt x="41" y="173"/>
                </a:lnTo>
                <a:lnTo>
                  <a:pt x="41" y="173"/>
                </a:lnTo>
                <a:lnTo>
                  <a:pt x="44" y="172"/>
                </a:lnTo>
                <a:lnTo>
                  <a:pt x="45" y="171"/>
                </a:lnTo>
                <a:lnTo>
                  <a:pt x="45" y="172"/>
                </a:lnTo>
                <a:lnTo>
                  <a:pt x="46" y="172"/>
                </a:lnTo>
                <a:lnTo>
                  <a:pt x="48" y="172"/>
                </a:lnTo>
                <a:lnTo>
                  <a:pt x="49" y="173"/>
                </a:lnTo>
                <a:lnTo>
                  <a:pt x="49" y="174"/>
                </a:lnTo>
                <a:lnTo>
                  <a:pt x="50" y="174"/>
                </a:lnTo>
                <a:lnTo>
                  <a:pt x="51" y="174"/>
                </a:lnTo>
                <a:lnTo>
                  <a:pt x="52" y="174"/>
                </a:lnTo>
                <a:lnTo>
                  <a:pt x="56" y="174"/>
                </a:lnTo>
                <a:lnTo>
                  <a:pt x="57" y="175"/>
                </a:lnTo>
                <a:lnTo>
                  <a:pt x="57" y="174"/>
                </a:lnTo>
                <a:lnTo>
                  <a:pt x="58" y="174"/>
                </a:lnTo>
                <a:lnTo>
                  <a:pt x="60" y="174"/>
                </a:lnTo>
                <a:lnTo>
                  <a:pt x="61" y="174"/>
                </a:lnTo>
                <a:lnTo>
                  <a:pt x="61" y="174"/>
                </a:lnTo>
                <a:lnTo>
                  <a:pt x="62" y="174"/>
                </a:lnTo>
                <a:lnTo>
                  <a:pt x="62" y="173"/>
                </a:lnTo>
                <a:lnTo>
                  <a:pt x="63" y="174"/>
                </a:lnTo>
                <a:lnTo>
                  <a:pt x="64" y="174"/>
                </a:lnTo>
                <a:lnTo>
                  <a:pt x="65" y="173"/>
                </a:lnTo>
                <a:lnTo>
                  <a:pt x="66" y="174"/>
                </a:lnTo>
                <a:lnTo>
                  <a:pt x="67" y="175"/>
                </a:lnTo>
                <a:lnTo>
                  <a:pt x="69" y="175"/>
                </a:lnTo>
                <a:lnTo>
                  <a:pt x="70" y="175"/>
                </a:lnTo>
                <a:lnTo>
                  <a:pt x="70" y="175"/>
                </a:lnTo>
                <a:lnTo>
                  <a:pt x="71" y="174"/>
                </a:lnTo>
                <a:lnTo>
                  <a:pt x="72" y="172"/>
                </a:lnTo>
                <a:lnTo>
                  <a:pt x="72" y="172"/>
                </a:lnTo>
                <a:lnTo>
                  <a:pt x="74" y="171"/>
                </a:lnTo>
                <a:lnTo>
                  <a:pt x="74" y="170"/>
                </a:lnTo>
                <a:lnTo>
                  <a:pt x="75" y="170"/>
                </a:lnTo>
                <a:lnTo>
                  <a:pt x="76" y="169"/>
                </a:lnTo>
                <a:lnTo>
                  <a:pt x="77" y="170"/>
                </a:lnTo>
                <a:lnTo>
                  <a:pt x="77" y="170"/>
                </a:lnTo>
                <a:lnTo>
                  <a:pt x="78" y="171"/>
                </a:lnTo>
                <a:lnTo>
                  <a:pt x="78" y="171"/>
                </a:lnTo>
                <a:lnTo>
                  <a:pt x="78" y="171"/>
                </a:lnTo>
                <a:lnTo>
                  <a:pt x="79" y="172"/>
                </a:lnTo>
                <a:lnTo>
                  <a:pt x="79" y="172"/>
                </a:lnTo>
                <a:lnTo>
                  <a:pt x="80" y="172"/>
                </a:lnTo>
                <a:lnTo>
                  <a:pt x="81" y="172"/>
                </a:lnTo>
                <a:lnTo>
                  <a:pt x="81" y="172"/>
                </a:lnTo>
                <a:lnTo>
                  <a:pt x="82" y="172"/>
                </a:lnTo>
                <a:lnTo>
                  <a:pt x="83" y="172"/>
                </a:lnTo>
                <a:lnTo>
                  <a:pt x="85" y="173"/>
                </a:lnTo>
                <a:lnTo>
                  <a:pt x="86" y="173"/>
                </a:lnTo>
                <a:lnTo>
                  <a:pt x="87" y="174"/>
                </a:lnTo>
                <a:lnTo>
                  <a:pt x="87" y="174"/>
                </a:lnTo>
                <a:lnTo>
                  <a:pt x="88" y="175"/>
                </a:lnTo>
                <a:lnTo>
                  <a:pt x="89" y="176"/>
                </a:lnTo>
                <a:lnTo>
                  <a:pt x="90" y="176"/>
                </a:lnTo>
                <a:lnTo>
                  <a:pt x="90" y="177"/>
                </a:lnTo>
                <a:lnTo>
                  <a:pt x="89" y="178"/>
                </a:lnTo>
                <a:lnTo>
                  <a:pt x="90" y="178"/>
                </a:lnTo>
                <a:lnTo>
                  <a:pt x="90" y="178"/>
                </a:lnTo>
                <a:lnTo>
                  <a:pt x="90" y="179"/>
                </a:lnTo>
                <a:lnTo>
                  <a:pt x="90" y="180"/>
                </a:lnTo>
                <a:lnTo>
                  <a:pt x="91" y="181"/>
                </a:lnTo>
                <a:lnTo>
                  <a:pt x="91" y="182"/>
                </a:lnTo>
                <a:lnTo>
                  <a:pt x="92" y="183"/>
                </a:lnTo>
                <a:lnTo>
                  <a:pt x="92" y="183"/>
                </a:lnTo>
                <a:lnTo>
                  <a:pt x="92" y="183"/>
                </a:lnTo>
                <a:lnTo>
                  <a:pt x="95" y="184"/>
                </a:lnTo>
                <a:lnTo>
                  <a:pt x="95" y="184"/>
                </a:lnTo>
                <a:lnTo>
                  <a:pt x="96" y="185"/>
                </a:lnTo>
                <a:lnTo>
                  <a:pt x="96" y="186"/>
                </a:lnTo>
                <a:lnTo>
                  <a:pt x="96" y="186"/>
                </a:lnTo>
                <a:lnTo>
                  <a:pt x="97" y="187"/>
                </a:lnTo>
                <a:lnTo>
                  <a:pt x="98" y="187"/>
                </a:lnTo>
                <a:lnTo>
                  <a:pt x="99" y="187"/>
                </a:lnTo>
                <a:lnTo>
                  <a:pt x="99" y="187"/>
                </a:lnTo>
                <a:lnTo>
                  <a:pt x="100" y="187"/>
                </a:lnTo>
                <a:lnTo>
                  <a:pt x="101" y="187"/>
                </a:lnTo>
                <a:lnTo>
                  <a:pt x="102" y="187"/>
                </a:lnTo>
                <a:lnTo>
                  <a:pt x="103" y="187"/>
                </a:lnTo>
                <a:lnTo>
                  <a:pt x="104" y="187"/>
                </a:lnTo>
                <a:lnTo>
                  <a:pt x="106" y="187"/>
                </a:lnTo>
                <a:lnTo>
                  <a:pt x="107" y="187"/>
                </a:lnTo>
                <a:lnTo>
                  <a:pt x="107" y="187"/>
                </a:lnTo>
                <a:lnTo>
                  <a:pt x="108" y="188"/>
                </a:lnTo>
                <a:lnTo>
                  <a:pt x="110" y="188"/>
                </a:lnTo>
                <a:lnTo>
                  <a:pt x="111" y="188"/>
                </a:lnTo>
                <a:lnTo>
                  <a:pt x="113" y="187"/>
                </a:lnTo>
                <a:lnTo>
                  <a:pt x="113" y="187"/>
                </a:lnTo>
                <a:lnTo>
                  <a:pt x="114" y="186"/>
                </a:lnTo>
                <a:lnTo>
                  <a:pt x="116" y="186"/>
                </a:lnTo>
                <a:lnTo>
                  <a:pt x="116" y="186"/>
                </a:lnTo>
                <a:lnTo>
                  <a:pt x="117" y="187"/>
                </a:lnTo>
                <a:lnTo>
                  <a:pt x="118" y="187"/>
                </a:lnTo>
                <a:lnTo>
                  <a:pt x="119" y="187"/>
                </a:lnTo>
                <a:lnTo>
                  <a:pt x="120" y="185"/>
                </a:lnTo>
                <a:lnTo>
                  <a:pt x="120" y="184"/>
                </a:lnTo>
                <a:lnTo>
                  <a:pt x="121" y="183"/>
                </a:lnTo>
                <a:lnTo>
                  <a:pt x="122" y="183"/>
                </a:lnTo>
                <a:lnTo>
                  <a:pt x="122" y="181"/>
                </a:lnTo>
                <a:lnTo>
                  <a:pt x="121" y="180"/>
                </a:lnTo>
                <a:lnTo>
                  <a:pt x="122" y="180"/>
                </a:lnTo>
                <a:lnTo>
                  <a:pt x="122" y="179"/>
                </a:lnTo>
                <a:lnTo>
                  <a:pt x="122" y="179"/>
                </a:lnTo>
                <a:lnTo>
                  <a:pt x="122" y="178"/>
                </a:lnTo>
                <a:lnTo>
                  <a:pt x="122" y="178"/>
                </a:lnTo>
                <a:lnTo>
                  <a:pt x="122" y="178"/>
                </a:lnTo>
                <a:lnTo>
                  <a:pt x="122" y="178"/>
                </a:lnTo>
                <a:lnTo>
                  <a:pt x="124" y="178"/>
                </a:lnTo>
                <a:lnTo>
                  <a:pt x="124" y="178"/>
                </a:lnTo>
                <a:lnTo>
                  <a:pt x="124" y="177"/>
                </a:lnTo>
                <a:lnTo>
                  <a:pt x="125" y="175"/>
                </a:lnTo>
                <a:lnTo>
                  <a:pt x="126" y="173"/>
                </a:lnTo>
                <a:lnTo>
                  <a:pt x="126" y="171"/>
                </a:lnTo>
                <a:lnTo>
                  <a:pt x="126" y="170"/>
                </a:lnTo>
                <a:lnTo>
                  <a:pt x="125" y="164"/>
                </a:lnTo>
                <a:lnTo>
                  <a:pt x="125" y="164"/>
                </a:lnTo>
                <a:lnTo>
                  <a:pt x="127" y="163"/>
                </a:lnTo>
                <a:lnTo>
                  <a:pt x="128" y="163"/>
                </a:lnTo>
                <a:lnTo>
                  <a:pt x="128" y="162"/>
                </a:lnTo>
                <a:lnTo>
                  <a:pt x="128" y="162"/>
                </a:lnTo>
                <a:lnTo>
                  <a:pt x="128" y="162"/>
                </a:lnTo>
                <a:lnTo>
                  <a:pt x="128" y="161"/>
                </a:lnTo>
                <a:lnTo>
                  <a:pt x="128" y="160"/>
                </a:lnTo>
                <a:lnTo>
                  <a:pt x="128" y="158"/>
                </a:lnTo>
                <a:lnTo>
                  <a:pt x="128" y="157"/>
                </a:lnTo>
                <a:lnTo>
                  <a:pt x="128" y="157"/>
                </a:lnTo>
                <a:lnTo>
                  <a:pt x="128" y="155"/>
                </a:lnTo>
                <a:lnTo>
                  <a:pt x="128" y="154"/>
                </a:lnTo>
                <a:lnTo>
                  <a:pt x="127" y="154"/>
                </a:lnTo>
                <a:lnTo>
                  <a:pt x="127" y="152"/>
                </a:lnTo>
                <a:lnTo>
                  <a:pt x="127" y="150"/>
                </a:lnTo>
                <a:lnTo>
                  <a:pt x="127" y="149"/>
                </a:lnTo>
                <a:lnTo>
                  <a:pt x="127" y="148"/>
                </a:lnTo>
                <a:lnTo>
                  <a:pt x="128" y="147"/>
                </a:lnTo>
                <a:lnTo>
                  <a:pt x="128" y="146"/>
                </a:lnTo>
                <a:lnTo>
                  <a:pt x="127" y="141"/>
                </a:lnTo>
                <a:lnTo>
                  <a:pt x="126" y="138"/>
                </a:lnTo>
                <a:lnTo>
                  <a:pt x="126" y="137"/>
                </a:lnTo>
                <a:lnTo>
                  <a:pt x="127" y="137"/>
                </a:lnTo>
                <a:lnTo>
                  <a:pt x="127" y="136"/>
                </a:lnTo>
                <a:lnTo>
                  <a:pt x="128" y="136"/>
                </a:lnTo>
                <a:lnTo>
                  <a:pt x="128" y="135"/>
                </a:lnTo>
                <a:lnTo>
                  <a:pt x="128" y="135"/>
                </a:lnTo>
                <a:lnTo>
                  <a:pt x="129" y="134"/>
                </a:lnTo>
                <a:lnTo>
                  <a:pt x="130" y="133"/>
                </a:lnTo>
                <a:lnTo>
                  <a:pt x="130" y="132"/>
                </a:lnTo>
                <a:lnTo>
                  <a:pt x="131" y="131"/>
                </a:lnTo>
                <a:lnTo>
                  <a:pt x="131" y="131"/>
                </a:lnTo>
                <a:lnTo>
                  <a:pt x="133" y="129"/>
                </a:lnTo>
                <a:lnTo>
                  <a:pt x="134" y="128"/>
                </a:lnTo>
                <a:lnTo>
                  <a:pt x="136" y="126"/>
                </a:lnTo>
                <a:lnTo>
                  <a:pt x="136" y="125"/>
                </a:lnTo>
                <a:lnTo>
                  <a:pt x="136" y="124"/>
                </a:lnTo>
                <a:lnTo>
                  <a:pt x="136" y="123"/>
                </a:lnTo>
                <a:lnTo>
                  <a:pt x="136" y="122"/>
                </a:lnTo>
                <a:lnTo>
                  <a:pt x="136" y="121"/>
                </a:lnTo>
                <a:lnTo>
                  <a:pt x="137" y="120"/>
                </a:lnTo>
                <a:lnTo>
                  <a:pt x="137" y="120"/>
                </a:lnTo>
                <a:lnTo>
                  <a:pt x="137" y="119"/>
                </a:lnTo>
                <a:lnTo>
                  <a:pt x="137" y="117"/>
                </a:lnTo>
                <a:lnTo>
                  <a:pt x="137" y="116"/>
                </a:lnTo>
                <a:lnTo>
                  <a:pt x="138" y="116"/>
                </a:lnTo>
                <a:lnTo>
                  <a:pt x="138" y="115"/>
                </a:lnTo>
                <a:lnTo>
                  <a:pt x="138" y="114"/>
                </a:lnTo>
                <a:lnTo>
                  <a:pt x="138" y="112"/>
                </a:lnTo>
                <a:lnTo>
                  <a:pt x="139" y="109"/>
                </a:lnTo>
                <a:lnTo>
                  <a:pt x="139" y="109"/>
                </a:lnTo>
                <a:lnTo>
                  <a:pt x="138" y="108"/>
                </a:lnTo>
                <a:lnTo>
                  <a:pt x="136" y="106"/>
                </a:lnTo>
                <a:lnTo>
                  <a:pt x="133" y="103"/>
                </a:lnTo>
                <a:lnTo>
                  <a:pt x="133" y="103"/>
                </a:lnTo>
                <a:lnTo>
                  <a:pt x="133" y="102"/>
                </a:lnTo>
                <a:lnTo>
                  <a:pt x="133" y="102"/>
                </a:lnTo>
                <a:lnTo>
                  <a:pt x="134" y="100"/>
                </a:lnTo>
                <a:lnTo>
                  <a:pt x="134" y="99"/>
                </a:lnTo>
                <a:lnTo>
                  <a:pt x="134" y="98"/>
                </a:lnTo>
                <a:lnTo>
                  <a:pt x="134" y="97"/>
                </a:lnTo>
                <a:lnTo>
                  <a:pt x="134" y="97"/>
                </a:lnTo>
                <a:lnTo>
                  <a:pt x="136" y="96"/>
                </a:lnTo>
                <a:lnTo>
                  <a:pt x="136" y="95"/>
                </a:lnTo>
                <a:lnTo>
                  <a:pt x="137" y="95"/>
                </a:lnTo>
                <a:lnTo>
                  <a:pt x="138" y="97"/>
                </a:lnTo>
                <a:lnTo>
                  <a:pt x="139" y="97"/>
                </a:lnTo>
                <a:lnTo>
                  <a:pt x="140" y="97"/>
                </a:lnTo>
                <a:lnTo>
                  <a:pt x="140" y="97"/>
                </a:lnTo>
                <a:lnTo>
                  <a:pt x="142" y="94"/>
                </a:lnTo>
                <a:lnTo>
                  <a:pt x="143" y="94"/>
                </a:lnTo>
                <a:lnTo>
                  <a:pt x="144" y="92"/>
                </a:lnTo>
                <a:lnTo>
                  <a:pt x="144" y="91"/>
                </a:lnTo>
                <a:lnTo>
                  <a:pt x="144" y="91"/>
                </a:lnTo>
                <a:lnTo>
                  <a:pt x="144" y="91"/>
                </a:lnTo>
                <a:lnTo>
                  <a:pt x="143" y="89"/>
                </a:lnTo>
                <a:lnTo>
                  <a:pt x="144" y="88"/>
                </a:lnTo>
                <a:lnTo>
                  <a:pt x="144" y="87"/>
                </a:lnTo>
                <a:lnTo>
                  <a:pt x="144" y="87"/>
                </a:lnTo>
                <a:lnTo>
                  <a:pt x="142" y="87"/>
                </a:lnTo>
                <a:lnTo>
                  <a:pt x="142" y="87"/>
                </a:lnTo>
                <a:lnTo>
                  <a:pt x="141" y="87"/>
                </a:lnTo>
                <a:lnTo>
                  <a:pt x="141" y="88"/>
                </a:lnTo>
                <a:lnTo>
                  <a:pt x="140" y="88"/>
                </a:lnTo>
                <a:lnTo>
                  <a:pt x="139" y="87"/>
                </a:lnTo>
                <a:lnTo>
                  <a:pt x="138" y="87"/>
                </a:lnTo>
                <a:lnTo>
                  <a:pt x="137" y="86"/>
                </a:lnTo>
                <a:lnTo>
                  <a:pt x="137" y="85"/>
                </a:lnTo>
                <a:lnTo>
                  <a:pt x="137" y="85"/>
                </a:lnTo>
                <a:lnTo>
                  <a:pt x="136" y="85"/>
                </a:lnTo>
                <a:lnTo>
                  <a:pt x="136" y="86"/>
                </a:lnTo>
                <a:lnTo>
                  <a:pt x="136" y="86"/>
                </a:lnTo>
                <a:lnTo>
                  <a:pt x="136" y="85"/>
                </a:lnTo>
                <a:lnTo>
                  <a:pt x="135" y="85"/>
                </a:lnTo>
                <a:lnTo>
                  <a:pt x="134" y="85"/>
                </a:lnTo>
                <a:lnTo>
                  <a:pt x="134" y="85"/>
                </a:lnTo>
                <a:lnTo>
                  <a:pt x="133" y="85"/>
                </a:lnTo>
                <a:lnTo>
                  <a:pt x="133" y="85"/>
                </a:lnTo>
                <a:lnTo>
                  <a:pt x="134" y="84"/>
                </a:lnTo>
                <a:lnTo>
                  <a:pt x="134" y="83"/>
                </a:lnTo>
                <a:lnTo>
                  <a:pt x="135" y="82"/>
                </a:lnTo>
                <a:lnTo>
                  <a:pt x="135" y="82"/>
                </a:lnTo>
                <a:lnTo>
                  <a:pt x="134" y="82"/>
                </a:lnTo>
                <a:lnTo>
                  <a:pt x="133" y="83"/>
                </a:lnTo>
                <a:lnTo>
                  <a:pt x="133" y="83"/>
                </a:lnTo>
                <a:lnTo>
                  <a:pt x="133" y="82"/>
                </a:lnTo>
                <a:lnTo>
                  <a:pt x="133" y="82"/>
                </a:lnTo>
                <a:lnTo>
                  <a:pt x="133" y="82"/>
                </a:lnTo>
                <a:lnTo>
                  <a:pt x="133" y="81"/>
                </a:lnTo>
                <a:lnTo>
                  <a:pt x="132" y="81"/>
                </a:lnTo>
                <a:lnTo>
                  <a:pt x="132" y="81"/>
                </a:lnTo>
                <a:lnTo>
                  <a:pt x="131" y="82"/>
                </a:lnTo>
                <a:lnTo>
                  <a:pt x="131" y="82"/>
                </a:lnTo>
                <a:lnTo>
                  <a:pt x="130" y="82"/>
                </a:lnTo>
                <a:lnTo>
                  <a:pt x="130" y="82"/>
                </a:lnTo>
                <a:lnTo>
                  <a:pt x="129" y="82"/>
                </a:lnTo>
                <a:lnTo>
                  <a:pt x="130" y="81"/>
                </a:lnTo>
                <a:lnTo>
                  <a:pt x="130" y="79"/>
                </a:lnTo>
                <a:lnTo>
                  <a:pt x="130" y="79"/>
                </a:lnTo>
                <a:lnTo>
                  <a:pt x="130" y="79"/>
                </a:lnTo>
                <a:lnTo>
                  <a:pt x="131" y="78"/>
                </a:lnTo>
                <a:lnTo>
                  <a:pt x="131" y="78"/>
                </a:lnTo>
                <a:lnTo>
                  <a:pt x="130" y="77"/>
                </a:lnTo>
                <a:lnTo>
                  <a:pt x="131" y="76"/>
                </a:lnTo>
                <a:lnTo>
                  <a:pt x="130" y="75"/>
                </a:lnTo>
                <a:lnTo>
                  <a:pt x="131" y="75"/>
                </a:lnTo>
                <a:lnTo>
                  <a:pt x="131" y="75"/>
                </a:lnTo>
                <a:lnTo>
                  <a:pt x="132" y="75"/>
                </a:lnTo>
                <a:lnTo>
                  <a:pt x="132" y="74"/>
                </a:lnTo>
                <a:lnTo>
                  <a:pt x="132" y="73"/>
                </a:lnTo>
                <a:lnTo>
                  <a:pt x="132" y="73"/>
                </a:lnTo>
                <a:lnTo>
                  <a:pt x="131" y="73"/>
                </a:lnTo>
                <a:lnTo>
                  <a:pt x="131" y="73"/>
                </a:lnTo>
                <a:lnTo>
                  <a:pt x="130" y="73"/>
                </a:lnTo>
                <a:lnTo>
                  <a:pt x="130" y="72"/>
                </a:lnTo>
                <a:lnTo>
                  <a:pt x="131" y="72"/>
                </a:lnTo>
                <a:lnTo>
                  <a:pt x="132" y="72"/>
                </a:lnTo>
                <a:lnTo>
                  <a:pt x="132" y="71"/>
                </a:lnTo>
                <a:lnTo>
                  <a:pt x="131" y="71"/>
                </a:lnTo>
                <a:lnTo>
                  <a:pt x="132" y="70"/>
                </a:lnTo>
                <a:lnTo>
                  <a:pt x="132" y="70"/>
                </a:lnTo>
                <a:lnTo>
                  <a:pt x="132" y="70"/>
                </a:lnTo>
                <a:lnTo>
                  <a:pt x="132" y="70"/>
                </a:lnTo>
                <a:lnTo>
                  <a:pt x="132" y="70"/>
                </a:lnTo>
                <a:lnTo>
                  <a:pt x="132" y="70"/>
                </a:lnTo>
                <a:lnTo>
                  <a:pt x="132" y="69"/>
                </a:lnTo>
                <a:lnTo>
                  <a:pt x="131" y="69"/>
                </a:lnTo>
                <a:lnTo>
                  <a:pt x="131" y="69"/>
                </a:lnTo>
                <a:lnTo>
                  <a:pt x="131" y="68"/>
                </a:lnTo>
                <a:lnTo>
                  <a:pt x="131" y="68"/>
                </a:lnTo>
                <a:lnTo>
                  <a:pt x="131" y="67"/>
                </a:lnTo>
                <a:lnTo>
                  <a:pt x="131" y="67"/>
                </a:lnTo>
                <a:lnTo>
                  <a:pt x="130" y="67"/>
                </a:lnTo>
                <a:lnTo>
                  <a:pt x="130" y="66"/>
                </a:lnTo>
                <a:lnTo>
                  <a:pt x="130" y="66"/>
                </a:lnTo>
                <a:lnTo>
                  <a:pt x="131" y="66"/>
                </a:lnTo>
                <a:lnTo>
                  <a:pt x="131" y="66"/>
                </a:lnTo>
                <a:lnTo>
                  <a:pt x="131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7"/>
                </a:lnTo>
                <a:lnTo>
                  <a:pt x="132" y="67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5"/>
                </a:lnTo>
                <a:lnTo>
                  <a:pt x="131" y="64"/>
                </a:lnTo>
                <a:lnTo>
                  <a:pt x="131" y="64"/>
                </a:lnTo>
                <a:lnTo>
                  <a:pt x="131" y="63"/>
                </a:lnTo>
                <a:lnTo>
                  <a:pt x="131" y="63"/>
                </a:lnTo>
                <a:lnTo>
                  <a:pt x="131" y="63"/>
                </a:lnTo>
                <a:lnTo>
                  <a:pt x="132" y="63"/>
                </a:lnTo>
                <a:lnTo>
                  <a:pt x="132" y="62"/>
                </a:lnTo>
                <a:lnTo>
                  <a:pt x="131" y="62"/>
                </a:lnTo>
                <a:lnTo>
                  <a:pt x="132" y="61"/>
                </a:lnTo>
                <a:lnTo>
                  <a:pt x="132" y="61"/>
                </a:lnTo>
                <a:lnTo>
                  <a:pt x="131" y="61"/>
                </a:lnTo>
                <a:lnTo>
                  <a:pt x="131" y="61"/>
                </a:lnTo>
                <a:lnTo>
                  <a:pt x="131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0"/>
                </a:lnTo>
                <a:lnTo>
                  <a:pt x="131" y="60"/>
                </a:lnTo>
                <a:lnTo>
                  <a:pt x="131" y="59"/>
                </a:lnTo>
                <a:lnTo>
                  <a:pt x="132" y="60"/>
                </a:lnTo>
                <a:lnTo>
                  <a:pt x="132" y="59"/>
                </a:lnTo>
                <a:lnTo>
                  <a:pt x="132" y="59"/>
                </a:lnTo>
                <a:lnTo>
                  <a:pt x="133" y="58"/>
                </a:lnTo>
                <a:lnTo>
                  <a:pt x="135" y="58"/>
                </a:lnTo>
                <a:lnTo>
                  <a:pt x="135" y="58"/>
                </a:lnTo>
                <a:lnTo>
                  <a:pt x="136" y="58"/>
                </a:lnTo>
                <a:lnTo>
                  <a:pt x="136" y="55"/>
                </a:lnTo>
                <a:lnTo>
                  <a:pt x="137" y="55"/>
                </a:lnTo>
                <a:lnTo>
                  <a:pt x="137" y="54"/>
                </a:lnTo>
                <a:lnTo>
                  <a:pt x="138" y="53"/>
                </a:lnTo>
                <a:lnTo>
                  <a:pt x="139" y="53"/>
                </a:lnTo>
                <a:lnTo>
                  <a:pt x="139" y="51"/>
                </a:lnTo>
                <a:lnTo>
                  <a:pt x="140" y="51"/>
                </a:lnTo>
                <a:lnTo>
                  <a:pt x="140" y="50"/>
                </a:lnTo>
                <a:lnTo>
                  <a:pt x="140" y="49"/>
                </a:lnTo>
                <a:lnTo>
                  <a:pt x="140" y="49"/>
                </a:lnTo>
                <a:lnTo>
                  <a:pt x="141" y="49"/>
                </a:lnTo>
                <a:lnTo>
                  <a:pt x="141" y="48"/>
                </a:lnTo>
                <a:lnTo>
                  <a:pt x="141" y="48"/>
                </a:lnTo>
                <a:lnTo>
                  <a:pt x="142" y="48"/>
                </a:lnTo>
                <a:lnTo>
                  <a:pt x="142" y="47"/>
                </a:lnTo>
                <a:lnTo>
                  <a:pt x="142" y="47"/>
                </a:lnTo>
                <a:lnTo>
                  <a:pt x="142" y="46"/>
                </a:lnTo>
                <a:lnTo>
                  <a:pt x="142" y="45"/>
                </a:lnTo>
                <a:lnTo>
                  <a:pt x="142" y="45"/>
                </a:lnTo>
                <a:lnTo>
                  <a:pt x="142" y="45"/>
                </a:lnTo>
                <a:lnTo>
                  <a:pt x="143" y="45"/>
                </a:lnTo>
                <a:lnTo>
                  <a:pt x="144" y="45"/>
                </a:lnTo>
                <a:lnTo>
                  <a:pt x="145" y="44"/>
                </a:lnTo>
                <a:lnTo>
                  <a:pt x="145" y="43"/>
                </a:lnTo>
                <a:lnTo>
                  <a:pt x="145" y="43"/>
                </a:lnTo>
                <a:lnTo>
                  <a:pt x="145" y="42"/>
                </a:lnTo>
                <a:lnTo>
                  <a:pt x="145" y="42"/>
                </a:lnTo>
                <a:lnTo>
                  <a:pt x="145" y="41"/>
                </a:lnTo>
                <a:lnTo>
                  <a:pt x="145" y="41"/>
                </a:lnTo>
                <a:lnTo>
                  <a:pt x="145" y="41"/>
                </a:lnTo>
                <a:lnTo>
                  <a:pt x="146" y="39"/>
                </a:lnTo>
                <a:lnTo>
                  <a:pt x="146" y="39"/>
                </a:lnTo>
                <a:lnTo>
                  <a:pt x="147" y="38"/>
                </a:lnTo>
                <a:lnTo>
                  <a:pt x="147" y="37"/>
                </a:lnTo>
                <a:lnTo>
                  <a:pt x="148" y="37"/>
                </a:lnTo>
                <a:lnTo>
                  <a:pt x="149" y="37"/>
                </a:lnTo>
                <a:lnTo>
                  <a:pt x="149" y="37"/>
                </a:lnTo>
                <a:lnTo>
                  <a:pt x="149" y="36"/>
                </a:lnTo>
                <a:lnTo>
                  <a:pt x="150" y="36"/>
                </a:lnTo>
                <a:lnTo>
                  <a:pt x="150" y="36"/>
                </a:lnTo>
                <a:lnTo>
                  <a:pt x="151" y="36"/>
                </a:lnTo>
                <a:lnTo>
                  <a:pt x="151" y="36"/>
                </a:lnTo>
                <a:lnTo>
                  <a:pt x="152" y="36"/>
                </a:lnTo>
                <a:lnTo>
                  <a:pt x="152" y="37"/>
                </a:lnTo>
                <a:lnTo>
                  <a:pt x="152" y="36"/>
                </a:lnTo>
                <a:lnTo>
                  <a:pt x="153" y="36"/>
                </a:lnTo>
                <a:lnTo>
                  <a:pt x="153" y="36"/>
                </a:lnTo>
                <a:lnTo>
                  <a:pt x="153" y="36"/>
                </a:lnTo>
                <a:lnTo>
                  <a:pt x="154" y="36"/>
                </a:lnTo>
                <a:lnTo>
                  <a:pt x="153" y="35"/>
                </a:lnTo>
                <a:lnTo>
                  <a:pt x="154" y="35"/>
                </a:lnTo>
                <a:lnTo>
                  <a:pt x="153" y="34"/>
                </a:lnTo>
                <a:lnTo>
                  <a:pt x="154" y="34"/>
                </a:lnTo>
                <a:lnTo>
                  <a:pt x="155" y="34"/>
                </a:lnTo>
                <a:lnTo>
                  <a:pt x="156" y="33"/>
                </a:lnTo>
                <a:lnTo>
                  <a:pt x="157" y="33"/>
                </a:lnTo>
                <a:lnTo>
                  <a:pt x="157" y="33"/>
                </a:lnTo>
                <a:lnTo>
                  <a:pt x="159" y="32"/>
                </a:lnTo>
                <a:lnTo>
                  <a:pt x="159" y="32"/>
                </a:lnTo>
                <a:lnTo>
                  <a:pt x="160" y="32"/>
                </a:lnTo>
                <a:lnTo>
                  <a:pt x="160" y="32"/>
                </a:lnTo>
                <a:lnTo>
                  <a:pt x="161" y="32"/>
                </a:lnTo>
                <a:lnTo>
                  <a:pt x="161" y="31"/>
                </a:lnTo>
                <a:lnTo>
                  <a:pt x="161" y="31"/>
                </a:lnTo>
                <a:lnTo>
                  <a:pt x="161" y="31"/>
                </a:lnTo>
                <a:lnTo>
                  <a:pt x="162" y="30"/>
                </a:lnTo>
                <a:lnTo>
                  <a:pt x="162" y="28"/>
                </a:lnTo>
                <a:lnTo>
                  <a:pt x="162" y="28"/>
                </a:lnTo>
                <a:lnTo>
                  <a:pt x="162" y="27"/>
                </a:lnTo>
                <a:lnTo>
                  <a:pt x="163" y="26"/>
                </a:lnTo>
                <a:lnTo>
                  <a:pt x="163" y="25"/>
                </a:lnTo>
                <a:lnTo>
                  <a:pt x="163" y="25"/>
                </a:lnTo>
                <a:lnTo>
                  <a:pt x="163" y="24"/>
                </a:lnTo>
                <a:lnTo>
                  <a:pt x="163" y="23"/>
                </a:lnTo>
                <a:lnTo>
                  <a:pt x="164" y="23"/>
                </a:lnTo>
                <a:lnTo>
                  <a:pt x="165" y="23"/>
                </a:lnTo>
                <a:lnTo>
                  <a:pt x="166" y="23"/>
                </a:lnTo>
                <a:lnTo>
                  <a:pt x="166" y="22"/>
                </a:lnTo>
                <a:lnTo>
                  <a:pt x="166" y="21"/>
                </a:lnTo>
                <a:lnTo>
                  <a:pt x="169" y="19"/>
                </a:lnTo>
                <a:lnTo>
                  <a:pt x="169" y="18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1" y="16"/>
                </a:lnTo>
                <a:lnTo>
                  <a:pt x="171" y="14"/>
                </a:lnTo>
                <a:lnTo>
                  <a:pt x="172" y="13"/>
                </a:lnTo>
                <a:lnTo>
                  <a:pt x="172" y="12"/>
                </a:lnTo>
                <a:lnTo>
                  <a:pt x="172" y="11"/>
                </a:lnTo>
                <a:lnTo>
                  <a:pt x="173" y="10"/>
                </a:lnTo>
                <a:lnTo>
                  <a:pt x="173" y="7"/>
                </a:lnTo>
                <a:lnTo>
                  <a:pt x="173" y="7"/>
                </a:lnTo>
                <a:lnTo>
                  <a:pt x="173" y="6"/>
                </a:lnTo>
                <a:lnTo>
                  <a:pt x="173" y="3"/>
                </a:lnTo>
                <a:lnTo>
                  <a:pt x="173" y="2"/>
                </a:lnTo>
                <a:lnTo>
                  <a:pt x="173" y="1"/>
                </a:lnTo>
                <a:lnTo>
                  <a:pt x="174" y="1"/>
                </a:lnTo>
                <a:lnTo>
                  <a:pt x="174" y="0"/>
                </a:lnTo>
                <a:lnTo>
                  <a:pt x="174" y="0"/>
                </a:lnTo>
                <a:lnTo>
                  <a:pt x="175" y="0"/>
                </a:lnTo>
                <a:lnTo>
                  <a:pt x="178" y="0"/>
                </a:lnTo>
                <a:lnTo>
                  <a:pt x="181" y="1"/>
                </a:lnTo>
                <a:lnTo>
                  <a:pt x="182" y="2"/>
                </a:lnTo>
                <a:lnTo>
                  <a:pt x="182" y="2"/>
                </a:lnTo>
                <a:lnTo>
                  <a:pt x="185" y="3"/>
                </a:lnTo>
                <a:lnTo>
                  <a:pt x="186" y="3"/>
                </a:lnTo>
                <a:lnTo>
                  <a:pt x="186" y="3"/>
                </a:lnTo>
                <a:lnTo>
                  <a:pt x="187" y="3"/>
                </a:lnTo>
                <a:lnTo>
                  <a:pt x="187" y="3"/>
                </a:lnTo>
                <a:lnTo>
                  <a:pt x="188" y="3"/>
                </a:lnTo>
                <a:lnTo>
                  <a:pt x="188" y="4"/>
                </a:lnTo>
                <a:lnTo>
                  <a:pt x="188" y="6"/>
                </a:lnTo>
                <a:lnTo>
                  <a:pt x="189" y="6"/>
                </a:lnTo>
                <a:lnTo>
                  <a:pt x="190" y="7"/>
                </a:lnTo>
                <a:lnTo>
                  <a:pt x="190" y="7"/>
                </a:lnTo>
                <a:lnTo>
                  <a:pt x="190" y="7"/>
                </a:lnTo>
                <a:lnTo>
                  <a:pt x="191" y="7"/>
                </a:lnTo>
                <a:lnTo>
                  <a:pt x="192" y="7"/>
                </a:lnTo>
                <a:lnTo>
                  <a:pt x="194" y="8"/>
                </a:lnTo>
                <a:lnTo>
                  <a:pt x="195" y="8"/>
                </a:lnTo>
                <a:lnTo>
                  <a:pt x="195" y="8"/>
                </a:lnTo>
                <a:lnTo>
                  <a:pt x="196" y="8"/>
                </a:lnTo>
                <a:lnTo>
                  <a:pt x="197" y="9"/>
                </a:lnTo>
                <a:lnTo>
                  <a:pt x="199" y="9"/>
                </a:lnTo>
                <a:close/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85" name="484 Octágono"/>
          <p:cNvSpPr/>
          <p:nvPr/>
        </p:nvSpPr>
        <p:spPr>
          <a:xfrm>
            <a:off x="1947628" y="90895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sp>
        <p:nvSpPr>
          <p:cNvPr id="486" name="Freeform 39"/>
          <p:cNvSpPr>
            <a:spLocks/>
          </p:cNvSpPr>
          <p:nvPr/>
        </p:nvSpPr>
        <p:spPr bwMode="auto">
          <a:xfrm>
            <a:off x="4054884" y="1498857"/>
            <a:ext cx="1181425" cy="1108898"/>
          </a:xfrm>
          <a:custGeom>
            <a:avLst/>
            <a:gdLst>
              <a:gd name="T0" fmla="*/ 521 w 688"/>
              <a:gd name="T1" fmla="*/ 62 h 700"/>
              <a:gd name="T2" fmla="*/ 542 w 688"/>
              <a:gd name="T3" fmla="*/ 112 h 700"/>
              <a:gd name="T4" fmla="*/ 519 w 688"/>
              <a:gd name="T5" fmla="*/ 163 h 700"/>
              <a:gd name="T6" fmla="*/ 519 w 688"/>
              <a:gd name="T7" fmla="*/ 222 h 700"/>
              <a:gd name="T8" fmla="*/ 545 w 688"/>
              <a:gd name="T9" fmla="*/ 262 h 700"/>
              <a:gd name="T10" fmla="*/ 540 w 688"/>
              <a:gd name="T11" fmla="*/ 289 h 700"/>
              <a:gd name="T12" fmla="*/ 518 w 688"/>
              <a:gd name="T13" fmla="*/ 291 h 700"/>
              <a:gd name="T14" fmla="*/ 503 w 688"/>
              <a:gd name="T15" fmla="*/ 313 h 700"/>
              <a:gd name="T16" fmla="*/ 488 w 688"/>
              <a:gd name="T17" fmla="*/ 345 h 700"/>
              <a:gd name="T18" fmla="*/ 504 w 688"/>
              <a:gd name="T19" fmla="*/ 358 h 700"/>
              <a:gd name="T20" fmla="*/ 518 w 688"/>
              <a:gd name="T21" fmla="*/ 383 h 700"/>
              <a:gd name="T22" fmla="*/ 513 w 688"/>
              <a:gd name="T23" fmla="*/ 410 h 700"/>
              <a:gd name="T24" fmla="*/ 586 w 688"/>
              <a:gd name="T25" fmla="*/ 419 h 700"/>
              <a:gd name="T26" fmla="*/ 631 w 688"/>
              <a:gd name="T27" fmla="*/ 425 h 700"/>
              <a:gd name="T28" fmla="*/ 661 w 688"/>
              <a:gd name="T29" fmla="*/ 447 h 700"/>
              <a:gd name="T30" fmla="*/ 682 w 688"/>
              <a:gd name="T31" fmla="*/ 500 h 700"/>
              <a:gd name="T32" fmla="*/ 676 w 688"/>
              <a:gd name="T33" fmla="*/ 552 h 700"/>
              <a:gd name="T34" fmla="*/ 643 w 688"/>
              <a:gd name="T35" fmla="*/ 574 h 700"/>
              <a:gd name="T36" fmla="*/ 614 w 688"/>
              <a:gd name="T37" fmla="*/ 582 h 700"/>
              <a:gd name="T38" fmla="*/ 593 w 688"/>
              <a:gd name="T39" fmla="*/ 563 h 700"/>
              <a:gd name="T40" fmla="*/ 561 w 688"/>
              <a:gd name="T41" fmla="*/ 560 h 700"/>
              <a:gd name="T42" fmla="*/ 539 w 688"/>
              <a:gd name="T43" fmla="*/ 568 h 700"/>
              <a:gd name="T44" fmla="*/ 526 w 688"/>
              <a:gd name="T45" fmla="*/ 590 h 700"/>
              <a:gd name="T46" fmla="*/ 515 w 688"/>
              <a:gd name="T47" fmla="*/ 616 h 700"/>
              <a:gd name="T48" fmla="*/ 497 w 688"/>
              <a:gd name="T49" fmla="*/ 634 h 700"/>
              <a:gd name="T50" fmla="*/ 476 w 688"/>
              <a:gd name="T51" fmla="*/ 645 h 700"/>
              <a:gd name="T52" fmla="*/ 451 w 688"/>
              <a:gd name="T53" fmla="*/ 644 h 700"/>
              <a:gd name="T54" fmla="*/ 434 w 688"/>
              <a:gd name="T55" fmla="*/ 662 h 700"/>
              <a:gd name="T56" fmla="*/ 415 w 688"/>
              <a:gd name="T57" fmla="*/ 687 h 700"/>
              <a:gd name="T58" fmla="*/ 395 w 688"/>
              <a:gd name="T59" fmla="*/ 696 h 700"/>
              <a:gd name="T60" fmla="*/ 377 w 688"/>
              <a:gd name="T61" fmla="*/ 665 h 700"/>
              <a:gd name="T62" fmla="*/ 381 w 688"/>
              <a:gd name="T63" fmla="*/ 614 h 700"/>
              <a:gd name="T64" fmla="*/ 397 w 688"/>
              <a:gd name="T65" fmla="*/ 574 h 700"/>
              <a:gd name="T66" fmla="*/ 390 w 688"/>
              <a:gd name="T67" fmla="*/ 541 h 700"/>
              <a:gd name="T68" fmla="*/ 379 w 688"/>
              <a:gd name="T69" fmla="*/ 503 h 700"/>
              <a:gd name="T70" fmla="*/ 376 w 688"/>
              <a:gd name="T71" fmla="*/ 470 h 700"/>
              <a:gd name="T72" fmla="*/ 348 w 688"/>
              <a:gd name="T73" fmla="*/ 455 h 700"/>
              <a:gd name="T74" fmla="*/ 313 w 688"/>
              <a:gd name="T75" fmla="*/ 445 h 700"/>
              <a:gd name="T76" fmla="*/ 278 w 688"/>
              <a:gd name="T77" fmla="*/ 418 h 700"/>
              <a:gd name="T78" fmla="*/ 241 w 688"/>
              <a:gd name="T79" fmla="*/ 401 h 700"/>
              <a:gd name="T80" fmla="*/ 205 w 688"/>
              <a:gd name="T81" fmla="*/ 407 h 700"/>
              <a:gd name="T82" fmla="*/ 198 w 688"/>
              <a:gd name="T83" fmla="*/ 375 h 700"/>
              <a:gd name="T84" fmla="*/ 201 w 688"/>
              <a:gd name="T85" fmla="*/ 342 h 700"/>
              <a:gd name="T86" fmla="*/ 209 w 688"/>
              <a:gd name="T87" fmla="*/ 310 h 700"/>
              <a:gd name="T88" fmla="*/ 189 w 688"/>
              <a:gd name="T89" fmla="*/ 247 h 700"/>
              <a:gd name="T90" fmla="*/ 158 w 688"/>
              <a:gd name="T91" fmla="*/ 235 h 700"/>
              <a:gd name="T92" fmla="*/ 129 w 688"/>
              <a:gd name="T93" fmla="*/ 240 h 700"/>
              <a:gd name="T94" fmla="*/ 117 w 688"/>
              <a:gd name="T95" fmla="*/ 267 h 700"/>
              <a:gd name="T96" fmla="*/ 99 w 688"/>
              <a:gd name="T97" fmla="*/ 289 h 700"/>
              <a:gd name="T98" fmla="*/ 95 w 688"/>
              <a:gd name="T99" fmla="*/ 315 h 700"/>
              <a:gd name="T100" fmla="*/ 44 w 688"/>
              <a:gd name="T101" fmla="*/ 286 h 700"/>
              <a:gd name="T102" fmla="*/ 7 w 688"/>
              <a:gd name="T103" fmla="*/ 287 h 700"/>
              <a:gd name="T104" fmla="*/ 16 w 688"/>
              <a:gd name="T105" fmla="*/ 233 h 700"/>
              <a:gd name="T106" fmla="*/ 51 w 688"/>
              <a:gd name="T107" fmla="*/ 182 h 700"/>
              <a:gd name="T108" fmla="*/ 114 w 688"/>
              <a:gd name="T109" fmla="*/ 160 h 700"/>
              <a:gd name="T110" fmla="*/ 132 w 688"/>
              <a:gd name="T111" fmla="*/ 97 h 700"/>
              <a:gd name="T112" fmla="*/ 177 w 688"/>
              <a:gd name="T113" fmla="*/ 75 h 700"/>
              <a:gd name="T114" fmla="*/ 197 w 688"/>
              <a:gd name="T115" fmla="*/ 48 h 700"/>
              <a:gd name="T116" fmla="*/ 235 w 688"/>
              <a:gd name="T117" fmla="*/ 62 h 700"/>
              <a:gd name="T118" fmla="*/ 288 w 688"/>
              <a:gd name="T119" fmla="*/ 48 h 700"/>
              <a:gd name="T120" fmla="*/ 353 w 688"/>
              <a:gd name="T121" fmla="*/ 47 h 700"/>
              <a:gd name="T122" fmla="*/ 393 w 688"/>
              <a:gd name="T123" fmla="*/ 35 h 700"/>
              <a:gd name="T124" fmla="*/ 465 w 688"/>
              <a:gd name="T125" fmla="*/ 6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88" h="700">
                <a:moveTo>
                  <a:pt x="500" y="28"/>
                </a:moveTo>
                <a:lnTo>
                  <a:pt x="501" y="28"/>
                </a:lnTo>
                <a:lnTo>
                  <a:pt x="501" y="29"/>
                </a:lnTo>
                <a:lnTo>
                  <a:pt x="502" y="29"/>
                </a:lnTo>
                <a:lnTo>
                  <a:pt x="502" y="29"/>
                </a:lnTo>
                <a:lnTo>
                  <a:pt x="503" y="30"/>
                </a:lnTo>
                <a:lnTo>
                  <a:pt x="504" y="30"/>
                </a:lnTo>
                <a:lnTo>
                  <a:pt x="505" y="31"/>
                </a:lnTo>
                <a:lnTo>
                  <a:pt x="506" y="31"/>
                </a:lnTo>
                <a:lnTo>
                  <a:pt x="506" y="32"/>
                </a:lnTo>
                <a:lnTo>
                  <a:pt x="507" y="33"/>
                </a:lnTo>
                <a:lnTo>
                  <a:pt x="508" y="33"/>
                </a:lnTo>
                <a:lnTo>
                  <a:pt x="508" y="33"/>
                </a:lnTo>
                <a:lnTo>
                  <a:pt x="509" y="33"/>
                </a:lnTo>
                <a:lnTo>
                  <a:pt x="509" y="34"/>
                </a:lnTo>
                <a:lnTo>
                  <a:pt x="510" y="35"/>
                </a:lnTo>
                <a:lnTo>
                  <a:pt x="510" y="35"/>
                </a:lnTo>
                <a:lnTo>
                  <a:pt x="511" y="36"/>
                </a:lnTo>
                <a:lnTo>
                  <a:pt x="512" y="37"/>
                </a:lnTo>
                <a:lnTo>
                  <a:pt x="513" y="37"/>
                </a:lnTo>
                <a:lnTo>
                  <a:pt x="514" y="38"/>
                </a:lnTo>
                <a:lnTo>
                  <a:pt x="514" y="38"/>
                </a:lnTo>
                <a:lnTo>
                  <a:pt x="514" y="39"/>
                </a:lnTo>
                <a:lnTo>
                  <a:pt x="515" y="39"/>
                </a:lnTo>
                <a:lnTo>
                  <a:pt x="514" y="40"/>
                </a:lnTo>
                <a:lnTo>
                  <a:pt x="514" y="41"/>
                </a:lnTo>
                <a:lnTo>
                  <a:pt x="514" y="41"/>
                </a:lnTo>
                <a:lnTo>
                  <a:pt x="513" y="42"/>
                </a:lnTo>
                <a:lnTo>
                  <a:pt x="513" y="43"/>
                </a:lnTo>
                <a:lnTo>
                  <a:pt x="512" y="43"/>
                </a:lnTo>
                <a:lnTo>
                  <a:pt x="512" y="44"/>
                </a:lnTo>
                <a:lnTo>
                  <a:pt x="513" y="44"/>
                </a:lnTo>
                <a:lnTo>
                  <a:pt x="513" y="45"/>
                </a:lnTo>
                <a:lnTo>
                  <a:pt x="514" y="45"/>
                </a:lnTo>
                <a:lnTo>
                  <a:pt x="513" y="46"/>
                </a:lnTo>
                <a:lnTo>
                  <a:pt x="513" y="46"/>
                </a:lnTo>
                <a:lnTo>
                  <a:pt x="512" y="46"/>
                </a:lnTo>
                <a:lnTo>
                  <a:pt x="512" y="46"/>
                </a:lnTo>
                <a:lnTo>
                  <a:pt x="511" y="47"/>
                </a:lnTo>
                <a:lnTo>
                  <a:pt x="510" y="47"/>
                </a:lnTo>
                <a:lnTo>
                  <a:pt x="510" y="48"/>
                </a:lnTo>
                <a:lnTo>
                  <a:pt x="510" y="48"/>
                </a:lnTo>
                <a:lnTo>
                  <a:pt x="510" y="49"/>
                </a:lnTo>
                <a:lnTo>
                  <a:pt x="509" y="50"/>
                </a:lnTo>
                <a:lnTo>
                  <a:pt x="509" y="50"/>
                </a:lnTo>
                <a:lnTo>
                  <a:pt x="509" y="51"/>
                </a:lnTo>
                <a:lnTo>
                  <a:pt x="508" y="52"/>
                </a:lnTo>
                <a:lnTo>
                  <a:pt x="508" y="53"/>
                </a:lnTo>
                <a:lnTo>
                  <a:pt x="508" y="54"/>
                </a:lnTo>
                <a:lnTo>
                  <a:pt x="508" y="54"/>
                </a:lnTo>
                <a:lnTo>
                  <a:pt x="507" y="55"/>
                </a:lnTo>
                <a:lnTo>
                  <a:pt x="507" y="55"/>
                </a:lnTo>
                <a:lnTo>
                  <a:pt x="506" y="56"/>
                </a:lnTo>
                <a:lnTo>
                  <a:pt x="506" y="57"/>
                </a:lnTo>
                <a:lnTo>
                  <a:pt x="506" y="58"/>
                </a:lnTo>
                <a:lnTo>
                  <a:pt x="506" y="58"/>
                </a:lnTo>
                <a:lnTo>
                  <a:pt x="505" y="59"/>
                </a:lnTo>
                <a:lnTo>
                  <a:pt x="505" y="60"/>
                </a:lnTo>
                <a:lnTo>
                  <a:pt x="504" y="61"/>
                </a:lnTo>
                <a:lnTo>
                  <a:pt x="504" y="61"/>
                </a:lnTo>
                <a:lnTo>
                  <a:pt x="504" y="62"/>
                </a:lnTo>
                <a:lnTo>
                  <a:pt x="503" y="62"/>
                </a:lnTo>
                <a:lnTo>
                  <a:pt x="502" y="63"/>
                </a:lnTo>
                <a:lnTo>
                  <a:pt x="502" y="63"/>
                </a:lnTo>
                <a:lnTo>
                  <a:pt x="503" y="64"/>
                </a:lnTo>
                <a:lnTo>
                  <a:pt x="503" y="64"/>
                </a:lnTo>
                <a:lnTo>
                  <a:pt x="504" y="64"/>
                </a:lnTo>
                <a:lnTo>
                  <a:pt x="504" y="65"/>
                </a:lnTo>
                <a:lnTo>
                  <a:pt x="504" y="65"/>
                </a:lnTo>
                <a:lnTo>
                  <a:pt x="504" y="65"/>
                </a:lnTo>
                <a:lnTo>
                  <a:pt x="505" y="65"/>
                </a:lnTo>
                <a:lnTo>
                  <a:pt x="505" y="66"/>
                </a:lnTo>
                <a:lnTo>
                  <a:pt x="504" y="66"/>
                </a:lnTo>
                <a:lnTo>
                  <a:pt x="504" y="66"/>
                </a:lnTo>
                <a:lnTo>
                  <a:pt x="503" y="67"/>
                </a:lnTo>
                <a:lnTo>
                  <a:pt x="503" y="67"/>
                </a:lnTo>
                <a:lnTo>
                  <a:pt x="503" y="68"/>
                </a:lnTo>
                <a:lnTo>
                  <a:pt x="502" y="69"/>
                </a:lnTo>
                <a:lnTo>
                  <a:pt x="502" y="69"/>
                </a:lnTo>
                <a:lnTo>
                  <a:pt x="502" y="70"/>
                </a:lnTo>
                <a:lnTo>
                  <a:pt x="502" y="70"/>
                </a:lnTo>
                <a:lnTo>
                  <a:pt x="503" y="70"/>
                </a:lnTo>
                <a:lnTo>
                  <a:pt x="504" y="71"/>
                </a:lnTo>
                <a:lnTo>
                  <a:pt x="505" y="71"/>
                </a:lnTo>
                <a:lnTo>
                  <a:pt x="506" y="71"/>
                </a:lnTo>
                <a:lnTo>
                  <a:pt x="506" y="71"/>
                </a:lnTo>
                <a:lnTo>
                  <a:pt x="506" y="71"/>
                </a:lnTo>
                <a:lnTo>
                  <a:pt x="506" y="70"/>
                </a:lnTo>
                <a:lnTo>
                  <a:pt x="507" y="70"/>
                </a:lnTo>
                <a:lnTo>
                  <a:pt x="507" y="69"/>
                </a:lnTo>
                <a:lnTo>
                  <a:pt x="508" y="68"/>
                </a:lnTo>
                <a:lnTo>
                  <a:pt x="508" y="68"/>
                </a:lnTo>
                <a:lnTo>
                  <a:pt x="508" y="67"/>
                </a:lnTo>
                <a:lnTo>
                  <a:pt x="508" y="67"/>
                </a:lnTo>
                <a:lnTo>
                  <a:pt x="509" y="67"/>
                </a:lnTo>
                <a:lnTo>
                  <a:pt x="510" y="66"/>
                </a:lnTo>
                <a:lnTo>
                  <a:pt x="510" y="66"/>
                </a:lnTo>
                <a:lnTo>
                  <a:pt x="510" y="66"/>
                </a:lnTo>
                <a:lnTo>
                  <a:pt x="511" y="65"/>
                </a:lnTo>
                <a:lnTo>
                  <a:pt x="512" y="65"/>
                </a:lnTo>
                <a:lnTo>
                  <a:pt x="513" y="65"/>
                </a:lnTo>
                <a:lnTo>
                  <a:pt x="514" y="64"/>
                </a:lnTo>
                <a:lnTo>
                  <a:pt x="514" y="64"/>
                </a:lnTo>
                <a:lnTo>
                  <a:pt x="514" y="64"/>
                </a:lnTo>
                <a:lnTo>
                  <a:pt x="515" y="63"/>
                </a:lnTo>
                <a:lnTo>
                  <a:pt x="515" y="63"/>
                </a:lnTo>
                <a:lnTo>
                  <a:pt x="515" y="63"/>
                </a:lnTo>
                <a:lnTo>
                  <a:pt x="515" y="62"/>
                </a:lnTo>
                <a:lnTo>
                  <a:pt x="516" y="62"/>
                </a:lnTo>
                <a:lnTo>
                  <a:pt x="517" y="62"/>
                </a:lnTo>
                <a:lnTo>
                  <a:pt x="518" y="62"/>
                </a:lnTo>
                <a:lnTo>
                  <a:pt x="518" y="62"/>
                </a:lnTo>
                <a:lnTo>
                  <a:pt x="518" y="62"/>
                </a:lnTo>
                <a:lnTo>
                  <a:pt x="519" y="62"/>
                </a:lnTo>
                <a:lnTo>
                  <a:pt x="520" y="62"/>
                </a:lnTo>
                <a:lnTo>
                  <a:pt x="521" y="62"/>
                </a:lnTo>
                <a:lnTo>
                  <a:pt x="521" y="62"/>
                </a:lnTo>
                <a:lnTo>
                  <a:pt x="522" y="62"/>
                </a:lnTo>
                <a:lnTo>
                  <a:pt x="522" y="62"/>
                </a:lnTo>
                <a:lnTo>
                  <a:pt x="523" y="62"/>
                </a:lnTo>
                <a:lnTo>
                  <a:pt x="523" y="62"/>
                </a:lnTo>
                <a:lnTo>
                  <a:pt x="524" y="62"/>
                </a:lnTo>
                <a:lnTo>
                  <a:pt x="524" y="62"/>
                </a:lnTo>
                <a:lnTo>
                  <a:pt x="524" y="62"/>
                </a:lnTo>
                <a:lnTo>
                  <a:pt x="524" y="63"/>
                </a:lnTo>
                <a:lnTo>
                  <a:pt x="524" y="63"/>
                </a:lnTo>
                <a:lnTo>
                  <a:pt x="524" y="64"/>
                </a:lnTo>
                <a:lnTo>
                  <a:pt x="524" y="64"/>
                </a:lnTo>
                <a:lnTo>
                  <a:pt x="525" y="65"/>
                </a:lnTo>
                <a:lnTo>
                  <a:pt x="525" y="65"/>
                </a:lnTo>
                <a:lnTo>
                  <a:pt x="526" y="65"/>
                </a:lnTo>
                <a:lnTo>
                  <a:pt x="526" y="65"/>
                </a:lnTo>
                <a:lnTo>
                  <a:pt x="526" y="66"/>
                </a:lnTo>
                <a:lnTo>
                  <a:pt x="527" y="66"/>
                </a:lnTo>
                <a:lnTo>
                  <a:pt x="527" y="66"/>
                </a:lnTo>
                <a:lnTo>
                  <a:pt x="527" y="66"/>
                </a:lnTo>
                <a:lnTo>
                  <a:pt x="528" y="66"/>
                </a:lnTo>
                <a:lnTo>
                  <a:pt x="529" y="66"/>
                </a:lnTo>
                <a:lnTo>
                  <a:pt x="530" y="66"/>
                </a:lnTo>
                <a:lnTo>
                  <a:pt x="530" y="67"/>
                </a:lnTo>
                <a:lnTo>
                  <a:pt x="529" y="67"/>
                </a:lnTo>
                <a:lnTo>
                  <a:pt x="529" y="68"/>
                </a:lnTo>
                <a:lnTo>
                  <a:pt x="529" y="68"/>
                </a:lnTo>
                <a:lnTo>
                  <a:pt x="529" y="69"/>
                </a:lnTo>
                <a:lnTo>
                  <a:pt x="529" y="70"/>
                </a:lnTo>
                <a:lnTo>
                  <a:pt x="529" y="70"/>
                </a:lnTo>
                <a:lnTo>
                  <a:pt x="529" y="71"/>
                </a:lnTo>
                <a:lnTo>
                  <a:pt x="529" y="71"/>
                </a:lnTo>
                <a:lnTo>
                  <a:pt x="529" y="71"/>
                </a:lnTo>
                <a:lnTo>
                  <a:pt x="533" y="72"/>
                </a:lnTo>
                <a:lnTo>
                  <a:pt x="534" y="72"/>
                </a:lnTo>
                <a:lnTo>
                  <a:pt x="535" y="73"/>
                </a:lnTo>
                <a:lnTo>
                  <a:pt x="536" y="73"/>
                </a:lnTo>
                <a:lnTo>
                  <a:pt x="537" y="73"/>
                </a:lnTo>
                <a:lnTo>
                  <a:pt x="538" y="74"/>
                </a:lnTo>
                <a:lnTo>
                  <a:pt x="538" y="74"/>
                </a:lnTo>
                <a:lnTo>
                  <a:pt x="538" y="75"/>
                </a:lnTo>
                <a:lnTo>
                  <a:pt x="539" y="75"/>
                </a:lnTo>
                <a:lnTo>
                  <a:pt x="539" y="75"/>
                </a:lnTo>
                <a:lnTo>
                  <a:pt x="539" y="75"/>
                </a:lnTo>
                <a:lnTo>
                  <a:pt x="539" y="76"/>
                </a:lnTo>
                <a:lnTo>
                  <a:pt x="540" y="77"/>
                </a:lnTo>
                <a:lnTo>
                  <a:pt x="540" y="78"/>
                </a:lnTo>
                <a:lnTo>
                  <a:pt x="540" y="79"/>
                </a:lnTo>
                <a:lnTo>
                  <a:pt x="540" y="79"/>
                </a:lnTo>
                <a:lnTo>
                  <a:pt x="541" y="80"/>
                </a:lnTo>
                <a:lnTo>
                  <a:pt x="541" y="81"/>
                </a:lnTo>
                <a:lnTo>
                  <a:pt x="540" y="82"/>
                </a:lnTo>
                <a:lnTo>
                  <a:pt x="540" y="83"/>
                </a:lnTo>
                <a:lnTo>
                  <a:pt x="540" y="83"/>
                </a:lnTo>
                <a:lnTo>
                  <a:pt x="540" y="84"/>
                </a:lnTo>
                <a:lnTo>
                  <a:pt x="539" y="86"/>
                </a:lnTo>
                <a:lnTo>
                  <a:pt x="539" y="86"/>
                </a:lnTo>
                <a:lnTo>
                  <a:pt x="539" y="86"/>
                </a:lnTo>
                <a:lnTo>
                  <a:pt x="539" y="87"/>
                </a:lnTo>
                <a:lnTo>
                  <a:pt x="539" y="87"/>
                </a:lnTo>
                <a:lnTo>
                  <a:pt x="539" y="88"/>
                </a:lnTo>
                <a:lnTo>
                  <a:pt x="539" y="89"/>
                </a:lnTo>
                <a:lnTo>
                  <a:pt x="540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1"/>
                </a:lnTo>
                <a:lnTo>
                  <a:pt x="538" y="91"/>
                </a:lnTo>
                <a:lnTo>
                  <a:pt x="538" y="91"/>
                </a:lnTo>
                <a:lnTo>
                  <a:pt x="538" y="91"/>
                </a:lnTo>
                <a:lnTo>
                  <a:pt x="537" y="92"/>
                </a:lnTo>
                <a:lnTo>
                  <a:pt x="537" y="92"/>
                </a:lnTo>
                <a:lnTo>
                  <a:pt x="537" y="93"/>
                </a:lnTo>
                <a:lnTo>
                  <a:pt x="537" y="93"/>
                </a:lnTo>
                <a:lnTo>
                  <a:pt x="537" y="94"/>
                </a:lnTo>
                <a:lnTo>
                  <a:pt x="538" y="94"/>
                </a:lnTo>
                <a:lnTo>
                  <a:pt x="538" y="94"/>
                </a:lnTo>
                <a:lnTo>
                  <a:pt x="538" y="94"/>
                </a:lnTo>
                <a:lnTo>
                  <a:pt x="539" y="94"/>
                </a:lnTo>
                <a:lnTo>
                  <a:pt x="539" y="95"/>
                </a:lnTo>
                <a:lnTo>
                  <a:pt x="538" y="96"/>
                </a:lnTo>
                <a:lnTo>
                  <a:pt x="538" y="96"/>
                </a:lnTo>
                <a:lnTo>
                  <a:pt x="538" y="97"/>
                </a:lnTo>
                <a:lnTo>
                  <a:pt x="538" y="97"/>
                </a:lnTo>
                <a:lnTo>
                  <a:pt x="537" y="98"/>
                </a:lnTo>
                <a:lnTo>
                  <a:pt x="537" y="98"/>
                </a:lnTo>
                <a:lnTo>
                  <a:pt x="537" y="99"/>
                </a:lnTo>
                <a:lnTo>
                  <a:pt x="537" y="100"/>
                </a:lnTo>
                <a:lnTo>
                  <a:pt x="537" y="100"/>
                </a:lnTo>
                <a:lnTo>
                  <a:pt x="537" y="101"/>
                </a:lnTo>
                <a:lnTo>
                  <a:pt x="537" y="102"/>
                </a:lnTo>
                <a:lnTo>
                  <a:pt x="537" y="102"/>
                </a:lnTo>
                <a:lnTo>
                  <a:pt x="538" y="102"/>
                </a:lnTo>
                <a:lnTo>
                  <a:pt x="539" y="103"/>
                </a:lnTo>
                <a:lnTo>
                  <a:pt x="539" y="104"/>
                </a:lnTo>
                <a:lnTo>
                  <a:pt x="539" y="104"/>
                </a:lnTo>
                <a:lnTo>
                  <a:pt x="539" y="104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1" y="105"/>
                </a:lnTo>
                <a:lnTo>
                  <a:pt x="541" y="105"/>
                </a:lnTo>
                <a:lnTo>
                  <a:pt x="542" y="105"/>
                </a:lnTo>
                <a:lnTo>
                  <a:pt x="542" y="106"/>
                </a:lnTo>
                <a:lnTo>
                  <a:pt x="543" y="106"/>
                </a:lnTo>
                <a:lnTo>
                  <a:pt x="543" y="106"/>
                </a:lnTo>
                <a:lnTo>
                  <a:pt x="543" y="106"/>
                </a:lnTo>
                <a:lnTo>
                  <a:pt x="543" y="107"/>
                </a:lnTo>
                <a:lnTo>
                  <a:pt x="543" y="108"/>
                </a:lnTo>
                <a:lnTo>
                  <a:pt x="543" y="108"/>
                </a:lnTo>
                <a:lnTo>
                  <a:pt x="543" y="108"/>
                </a:lnTo>
                <a:lnTo>
                  <a:pt x="543" y="108"/>
                </a:lnTo>
                <a:lnTo>
                  <a:pt x="543" y="109"/>
                </a:lnTo>
                <a:lnTo>
                  <a:pt x="543" y="109"/>
                </a:lnTo>
                <a:lnTo>
                  <a:pt x="543" y="110"/>
                </a:lnTo>
                <a:lnTo>
                  <a:pt x="543" y="110"/>
                </a:lnTo>
                <a:lnTo>
                  <a:pt x="543" y="111"/>
                </a:lnTo>
                <a:lnTo>
                  <a:pt x="542" y="111"/>
                </a:lnTo>
                <a:lnTo>
                  <a:pt x="542" y="112"/>
                </a:lnTo>
                <a:lnTo>
                  <a:pt x="541" y="112"/>
                </a:lnTo>
                <a:lnTo>
                  <a:pt x="542" y="112"/>
                </a:lnTo>
                <a:lnTo>
                  <a:pt x="543" y="113"/>
                </a:lnTo>
                <a:lnTo>
                  <a:pt x="543" y="114"/>
                </a:lnTo>
                <a:lnTo>
                  <a:pt x="543" y="117"/>
                </a:lnTo>
                <a:lnTo>
                  <a:pt x="543" y="124"/>
                </a:lnTo>
                <a:lnTo>
                  <a:pt x="543" y="124"/>
                </a:lnTo>
                <a:lnTo>
                  <a:pt x="542" y="125"/>
                </a:lnTo>
                <a:lnTo>
                  <a:pt x="542" y="125"/>
                </a:lnTo>
                <a:lnTo>
                  <a:pt x="541" y="125"/>
                </a:lnTo>
                <a:lnTo>
                  <a:pt x="541" y="125"/>
                </a:lnTo>
                <a:lnTo>
                  <a:pt x="540" y="126"/>
                </a:lnTo>
                <a:lnTo>
                  <a:pt x="540" y="126"/>
                </a:lnTo>
                <a:lnTo>
                  <a:pt x="539" y="127"/>
                </a:lnTo>
                <a:lnTo>
                  <a:pt x="539" y="127"/>
                </a:lnTo>
                <a:lnTo>
                  <a:pt x="538" y="128"/>
                </a:lnTo>
                <a:lnTo>
                  <a:pt x="537" y="128"/>
                </a:lnTo>
                <a:lnTo>
                  <a:pt x="537" y="128"/>
                </a:lnTo>
                <a:lnTo>
                  <a:pt x="536" y="129"/>
                </a:lnTo>
                <a:lnTo>
                  <a:pt x="536" y="129"/>
                </a:lnTo>
                <a:lnTo>
                  <a:pt x="535" y="129"/>
                </a:lnTo>
                <a:lnTo>
                  <a:pt x="535" y="129"/>
                </a:lnTo>
                <a:lnTo>
                  <a:pt x="534" y="129"/>
                </a:lnTo>
                <a:lnTo>
                  <a:pt x="533" y="129"/>
                </a:lnTo>
                <a:lnTo>
                  <a:pt x="533" y="130"/>
                </a:lnTo>
                <a:lnTo>
                  <a:pt x="532" y="130"/>
                </a:lnTo>
                <a:lnTo>
                  <a:pt x="531" y="131"/>
                </a:lnTo>
                <a:lnTo>
                  <a:pt x="531" y="131"/>
                </a:lnTo>
                <a:lnTo>
                  <a:pt x="530" y="131"/>
                </a:lnTo>
                <a:lnTo>
                  <a:pt x="529" y="132"/>
                </a:lnTo>
                <a:lnTo>
                  <a:pt x="529" y="132"/>
                </a:lnTo>
                <a:lnTo>
                  <a:pt x="529" y="133"/>
                </a:lnTo>
                <a:lnTo>
                  <a:pt x="528" y="133"/>
                </a:lnTo>
                <a:lnTo>
                  <a:pt x="528" y="133"/>
                </a:lnTo>
                <a:lnTo>
                  <a:pt x="527" y="134"/>
                </a:lnTo>
                <a:lnTo>
                  <a:pt x="527" y="134"/>
                </a:lnTo>
                <a:lnTo>
                  <a:pt x="527" y="134"/>
                </a:lnTo>
                <a:lnTo>
                  <a:pt x="526" y="134"/>
                </a:lnTo>
                <a:lnTo>
                  <a:pt x="525" y="135"/>
                </a:lnTo>
                <a:lnTo>
                  <a:pt x="524" y="136"/>
                </a:lnTo>
                <a:lnTo>
                  <a:pt x="523" y="136"/>
                </a:lnTo>
                <a:lnTo>
                  <a:pt x="523" y="136"/>
                </a:lnTo>
                <a:lnTo>
                  <a:pt x="522" y="136"/>
                </a:lnTo>
                <a:lnTo>
                  <a:pt x="522" y="136"/>
                </a:lnTo>
                <a:lnTo>
                  <a:pt x="522" y="137"/>
                </a:lnTo>
                <a:lnTo>
                  <a:pt x="521" y="137"/>
                </a:lnTo>
                <a:lnTo>
                  <a:pt x="521" y="137"/>
                </a:lnTo>
                <a:lnTo>
                  <a:pt x="520" y="137"/>
                </a:lnTo>
                <a:lnTo>
                  <a:pt x="520" y="137"/>
                </a:lnTo>
                <a:lnTo>
                  <a:pt x="519" y="137"/>
                </a:lnTo>
                <a:lnTo>
                  <a:pt x="519" y="137"/>
                </a:lnTo>
                <a:lnTo>
                  <a:pt x="518" y="137"/>
                </a:lnTo>
                <a:lnTo>
                  <a:pt x="518" y="137"/>
                </a:lnTo>
                <a:lnTo>
                  <a:pt x="518" y="137"/>
                </a:lnTo>
                <a:lnTo>
                  <a:pt x="518" y="138"/>
                </a:lnTo>
                <a:lnTo>
                  <a:pt x="518" y="138"/>
                </a:lnTo>
                <a:lnTo>
                  <a:pt x="518" y="139"/>
                </a:lnTo>
                <a:lnTo>
                  <a:pt x="518" y="139"/>
                </a:lnTo>
                <a:lnTo>
                  <a:pt x="518" y="140"/>
                </a:lnTo>
                <a:lnTo>
                  <a:pt x="518" y="140"/>
                </a:lnTo>
                <a:lnTo>
                  <a:pt x="518" y="140"/>
                </a:lnTo>
                <a:lnTo>
                  <a:pt x="518" y="141"/>
                </a:lnTo>
                <a:lnTo>
                  <a:pt x="518" y="141"/>
                </a:lnTo>
                <a:lnTo>
                  <a:pt x="518" y="141"/>
                </a:lnTo>
                <a:lnTo>
                  <a:pt x="518" y="142"/>
                </a:lnTo>
                <a:lnTo>
                  <a:pt x="518" y="142"/>
                </a:lnTo>
                <a:lnTo>
                  <a:pt x="519" y="142"/>
                </a:lnTo>
                <a:lnTo>
                  <a:pt x="519" y="143"/>
                </a:lnTo>
                <a:lnTo>
                  <a:pt x="520" y="143"/>
                </a:lnTo>
                <a:lnTo>
                  <a:pt x="520" y="143"/>
                </a:lnTo>
                <a:lnTo>
                  <a:pt x="521" y="144"/>
                </a:lnTo>
                <a:lnTo>
                  <a:pt x="521" y="144"/>
                </a:lnTo>
                <a:lnTo>
                  <a:pt x="522" y="145"/>
                </a:lnTo>
                <a:lnTo>
                  <a:pt x="522" y="145"/>
                </a:lnTo>
                <a:lnTo>
                  <a:pt x="522" y="146"/>
                </a:lnTo>
                <a:lnTo>
                  <a:pt x="522" y="146"/>
                </a:lnTo>
                <a:lnTo>
                  <a:pt x="523" y="146"/>
                </a:lnTo>
                <a:lnTo>
                  <a:pt x="524" y="146"/>
                </a:lnTo>
                <a:lnTo>
                  <a:pt x="524" y="147"/>
                </a:lnTo>
                <a:lnTo>
                  <a:pt x="525" y="147"/>
                </a:lnTo>
                <a:lnTo>
                  <a:pt x="525" y="148"/>
                </a:lnTo>
                <a:lnTo>
                  <a:pt x="526" y="148"/>
                </a:lnTo>
                <a:lnTo>
                  <a:pt x="526" y="149"/>
                </a:lnTo>
                <a:lnTo>
                  <a:pt x="527" y="149"/>
                </a:lnTo>
                <a:lnTo>
                  <a:pt x="527" y="149"/>
                </a:lnTo>
                <a:lnTo>
                  <a:pt x="528" y="150"/>
                </a:lnTo>
                <a:lnTo>
                  <a:pt x="528" y="150"/>
                </a:lnTo>
                <a:lnTo>
                  <a:pt x="528" y="150"/>
                </a:lnTo>
                <a:lnTo>
                  <a:pt x="528" y="151"/>
                </a:lnTo>
                <a:lnTo>
                  <a:pt x="528" y="151"/>
                </a:lnTo>
                <a:lnTo>
                  <a:pt x="528" y="152"/>
                </a:lnTo>
                <a:lnTo>
                  <a:pt x="527" y="152"/>
                </a:lnTo>
                <a:lnTo>
                  <a:pt x="527" y="152"/>
                </a:lnTo>
                <a:lnTo>
                  <a:pt x="527" y="153"/>
                </a:lnTo>
                <a:lnTo>
                  <a:pt x="527" y="153"/>
                </a:lnTo>
                <a:lnTo>
                  <a:pt x="527" y="153"/>
                </a:lnTo>
                <a:lnTo>
                  <a:pt x="527" y="154"/>
                </a:lnTo>
                <a:lnTo>
                  <a:pt x="526" y="154"/>
                </a:lnTo>
                <a:lnTo>
                  <a:pt x="526" y="155"/>
                </a:lnTo>
                <a:lnTo>
                  <a:pt x="526" y="155"/>
                </a:lnTo>
                <a:lnTo>
                  <a:pt x="525" y="155"/>
                </a:lnTo>
                <a:lnTo>
                  <a:pt x="525" y="156"/>
                </a:lnTo>
                <a:lnTo>
                  <a:pt x="524" y="156"/>
                </a:lnTo>
                <a:lnTo>
                  <a:pt x="524" y="156"/>
                </a:lnTo>
                <a:lnTo>
                  <a:pt x="523" y="157"/>
                </a:lnTo>
                <a:lnTo>
                  <a:pt x="523" y="157"/>
                </a:lnTo>
                <a:lnTo>
                  <a:pt x="523" y="158"/>
                </a:lnTo>
                <a:lnTo>
                  <a:pt x="522" y="158"/>
                </a:lnTo>
                <a:lnTo>
                  <a:pt x="522" y="158"/>
                </a:lnTo>
                <a:lnTo>
                  <a:pt x="522" y="159"/>
                </a:lnTo>
                <a:lnTo>
                  <a:pt x="522" y="159"/>
                </a:lnTo>
                <a:lnTo>
                  <a:pt x="521" y="160"/>
                </a:lnTo>
                <a:lnTo>
                  <a:pt x="521" y="161"/>
                </a:lnTo>
                <a:lnTo>
                  <a:pt x="520" y="161"/>
                </a:lnTo>
                <a:lnTo>
                  <a:pt x="520" y="162"/>
                </a:lnTo>
                <a:lnTo>
                  <a:pt x="519" y="162"/>
                </a:lnTo>
                <a:lnTo>
                  <a:pt x="519" y="163"/>
                </a:lnTo>
                <a:lnTo>
                  <a:pt x="518" y="164"/>
                </a:lnTo>
                <a:lnTo>
                  <a:pt x="518" y="165"/>
                </a:lnTo>
                <a:lnTo>
                  <a:pt x="518" y="165"/>
                </a:lnTo>
                <a:lnTo>
                  <a:pt x="518" y="166"/>
                </a:lnTo>
                <a:lnTo>
                  <a:pt x="518" y="166"/>
                </a:lnTo>
                <a:lnTo>
                  <a:pt x="518" y="167"/>
                </a:lnTo>
                <a:lnTo>
                  <a:pt x="517" y="168"/>
                </a:lnTo>
                <a:lnTo>
                  <a:pt x="517" y="168"/>
                </a:lnTo>
                <a:lnTo>
                  <a:pt x="516" y="168"/>
                </a:lnTo>
                <a:lnTo>
                  <a:pt x="516" y="169"/>
                </a:lnTo>
                <a:lnTo>
                  <a:pt x="516" y="170"/>
                </a:lnTo>
                <a:lnTo>
                  <a:pt x="515" y="170"/>
                </a:lnTo>
                <a:lnTo>
                  <a:pt x="515" y="171"/>
                </a:lnTo>
                <a:lnTo>
                  <a:pt x="514" y="172"/>
                </a:lnTo>
                <a:lnTo>
                  <a:pt x="514" y="172"/>
                </a:lnTo>
                <a:lnTo>
                  <a:pt x="514" y="172"/>
                </a:lnTo>
                <a:lnTo>
                  <a:pt x="514" y="173"/>
                </a:lnTo>
                <a:lnTo>
                  <a:pt x="514" y="173"/>
                </a:lnTo>
                <a:lnTo>
                  <a:pt x="514" y="174"/>
                </a:lnTo>
                <a:lnTo>
                  <a:pt x="513" y="175"/>
                </a:lnTo>
                <a:lnTo>
                  <a:pt x="513" y="175"/>
                </a:lnTo>
                <a:lnTo>
                  <a:pt x="512" y="175"/>
                </a:lnTo>
                <a:lnTo>
                  <a:pt x="512" y="176"/>
                </a:lnTo>
                <a:lnTo>
                  <a:pt x="511" y="176"/>
                </a:lnTo>
                <a:lnTo>
                  <a:pt x="511" y="177"/>
                </a:lnTo>
                <a:lnTo>
                  <a:pt x="511" y="177"/>
                </a:lnTo>
                <a:lnTo>
                  <a:pt x="511" y="178"/>
                </a:lnTo>
                <a:lnTo>
                  <a:pt x="510" y="178"/>
                </a:lnTo>
                <a:lnTo>
                  <a:pt x="510" y="179"/>
                </a:lnTo>
                <a:lnTo>
                  <a:pt x="510" y="179"/>
                </a:lnTo>
                <a:lnTo>
                  <a:pt x="509" y="179"/>
                </a:lnTo>
                <a:lnTo>
                  <a:pt x="509" y="180"/>
                </a:lnTo>
                <a:lnTo>
                  <a:pt x="510" y="180"/>
                </a:lnTo>
                <a:lnTo>
                  <a:pt x="510" y="181"/>
                </a:lnTo>
                <a:lnTo>
                  <a:pt x="509" y="182"/>
                </a:lnTo>
                <a:lnTo>
                  <a:pt x="509" y="182"/>
                </a:lnTo>
                <a:lnTo>
                  <a:pt x="508" y="183"/>
                </a:lnTo>
                <a:lnTo>
                  <a:pt x="508" y="183"/>
                </a:lnTo>
                <a:lnTo>
                  <a:pt x="508" y="183"/>
                </a:lnTo>
                <a:lnTo>
                  <a:pt x="508" y="183"/>
                </a:lnTo>
                <a:lnTo>
                  <a:pt x="508" y="184"/>
                </a:lnTo>
                <a:lnTo>
                  <a:pt x="507" y="184"/>
                </a:lnTo>
                <a:lnTo>
                  <a:pt x="507" y="184"/>
                </a:lnTo>
                <a:lnTo>
                  <a:pt x="507" y="184"/>
                </a:lnTo>
                <a:lnTo>
                  <a:pt x="507" y="185"/>
                </a:lnTo>
                <a:lnTo>
                  <a:pt x="506" y="185"/>
                </a:lnTo>
                <a:lnTo>
                  <a:pt x="506" y="185"/>
                </a:lnTo>
                <a:lnTo>
                  <a:pt x="506" y="186"/>
                </a:lnTo>
                <a:lnTo>
                  <a:pt x="506" y="186"/>
                </a:lnTo>
                <a:lnTo>
                  <a:pt x="506" y="187"/>
                </a:lnTo>
                <a:lnTo>
                  <a:pt x="506" y="187"/>
                </a:lnTo>
                <a:lnTo>
                  <a:pt x="506" y="188"/>
                </a:lnTo>
                <a:lnTo>
                  <a:pt x="508" y="189"/>
                </a:lnTo>
                <a:lnTo>
                  <a:pt x="509" y="190"/>
                </a:lnTo>
                <a:lnTo>
                  <a:pt x="510" y="191"/>
                </a:lnTo>
                <a:lnTo>
                  <a:pt x="512" y="192"/>
                </a:lnTo>
                <a:lnTo>
                  <a:pt x="514" y="193"/>
                </a:lnTo>
                <a:lnTo>
                  <a:pt x="513" y="194"/>
                </a:lnTo>
                <a:lnTo>
                  <a:pt x="513" y="195"/>
                </a:lnTo>
                <a:lnTo>
                  <a:pt x="512" y="195"/>
                </a:lnTo>
                <a:lnTo>
                  <a:pt x="512" y="195"/>
                </a:lnTo>
                <a:lnTo>
                  <a:pt x="511" y="196"/>
                </a:lnTo>
                <a:lnTo>
                  <a:pt x="510" y="196"/>
                </a:lnTo>
                <a:lnTo>
                  <a:pt x="510" y="197"/>
                </a:lnTo>
                <a:lnTo>
                  <a:pt x="510" y="197"/>
                </a:lnTo>
                <a:lnTo>
                  <a:pt x="509" y="198"/>
                </a:lnTo>
                <a:lnTo>
                  <a:pt x="509" y="198"/>
                </a:lnTo>
                <a:lnTo>
                  <a:pt x="509" y="199"/>
                </a:lnTo>
                <a:lnTo>
                  <a:pt x="508" y="199"/>
                </a:lnTo>
                <a:lnTo>
                  <a:pt x="508" y="200"/>
                </a:lnTo>
                <a:lnTo>
                  <a:pt x="508" y="200"/>
                </a:lnTo>
                <a:lnTo>
                  <a:pt x="508" y="200"/>
                </a:lnTo>
                <a:lnTo>
                  <a:pt x="509" y="201"/>
                </a:lnTo>
                <a:lnTo>
                  <a:pt x="509" y="202"/>
                </a:lnTo>
                <a:lnTo>
                  <a:pt x="509" y="202"/>
                </a:lnTo>
                <a:lnTo>
                  <a:pt x="509" y="203"/>
                </a:lnTo>
                <a:lnTo>
                  <a:pt x="509" y="204"/>
                </a:lnTo>
                <a:lnTo>
                  <a:pt x="510" y="204"/>
                </a:lnTo>
                <a:lnTo>
                  <a:pt x="510" y="205"/>
                </a:lnTo>
                <a:lnTo>
                  <a:pt x="510" y="206"/>
                </a:lnTo>
                <a:lnTo>
                  <a:pt x="510" y="207"/>
                </a:lnTo>
                <a:lnTo>
                  <a:pt x="510" y="208"/>
                </a:lnTo>
                <a:lnTo>
                  <a:pt x="511" y="209"/>
                </a:lnTo>
                <a:lnTo>
                  <a:pt x="511" y="210"/>
                </a:lnTo>
                <a:lnTo>
                  <a:pt x="511" y="211"/>
                </a:lnTo>
                <a:lnTo>
                  <a:pt x="511" y="212"/>
                </a:lnTo>
                <a:lnTo>
                  <a:pt x="511" y="212"/>
                </a:lnTo>
                <a:lnTo>
                  <a:pt x="512" y="213"/>
                </a:lnTo>
                <a:lnTo>
                  <a:pt x="512" y="215"/>
                </a:lnTo>
                <a:lnTo>
                  <a:pt x="512" y="215"/>
                </a:lnTo>
                <a:lnTo>
                  <a:pt x="512" y="216"/>
                </a:lnTo>
                <a:lnTo>
                  <a:pt x="513" y="217"/>
                </a:lnTo>
                <a:lnTo>
                  <a:pt x="513" y="218"/>
                </a:lnTo>
                <a:lnTo>
                  <a:pt x="513" y="219"/>
                </a:lnTo>
                <a:lnTo>
                  <a:pt x="514" y="219"/>
                </a:lnTo>
                <a:lnTo>
                  <a:pt x="514" y="219"/>
                </a:lnTo>
                <a:lnTo>
                  <a:pt x="514" y="219"/>
                </a:lnTo>
                <a:lnTo>
                  <a:pt x="514" y="219"/>
                </a:lnTo>
                <a:lnTo>
                  <a:pt x="514" y="219"/>
                </a:lnTo>
                <a:lnTo>
                  <a:pt x="515" y="219"/>
                </a:lnTo>
                <a:lnTo>
                  <a:pt x="515" y="219"/>
                </a:lnTo>
                <a:lnTo>
                  <a:pt x="516" y="220"/>
                </a:lnTo>
                <a:lnTo>
                  <a:pt x="516" y="220"/>
                </a:lnTo>
                <a:lnTo>
                  <a:pt x="516" y="220"/>
                </a:lnTo>
                <a:lnTo>
                  <a:pt x="516" y="220"/>
                </a:lnTo>
                <a:lnTo>
                  <a:pt x="517" y="219"/>
                </a:lnTo>
                <a:lnTo>
                  <a:pt x="517" y="219"/>
                </a:lnTo>
                <a:lnTo>
                  <a:pt x="518" y="219"/>
                </a:lnTo>
                <a:lnTo>
                  <a:pt x="518" y="219"/>
                </a:lnTo>
                <a:lnTo>
                  <a:pt x="518" y="219"/>
                </a:lnTo>
                <a:lnTo>
                  <a:pt x="518" y="219"/>
                </a:lnTo>
                <a:lnTo>
                  <a:pt x="519" y="220"/>
                </a:lnTo>
                <a:lnTo>
                  <a:pt x="519" y="220"/>
                </a:lnTo>
                <a:lnTo>
                  <a:pt x="519" y="220"/>
                </a:lnTo>
                <a:lnTo>
                  <a:pt x="519" y="221"/>
                </a:lnTo>
                <a:lnTo>
                  <a:pt x="519" y="221"/>
                </a:lnTo>
                <a:lnTo>
                  <a:pt x="519" y="222"/>
                </a:lnTo>
                <a:lnTo>
                  <a:pt x="519" y="222"/>
                </a:lnTo>
                <a:lnTo>
                  <a:pt x="519" y="223"/>
                </a:lnTo>
                <a:lnTo>
                  <a:pt x="519" y="223"/>
                </a:lnTo>
                <a:lnTo>
                  <a:pt x="519" y="224"/>
                </a:lnTo>
                <a:lnTo>
                  <a:pt x="519" y="224"/>
                </a:lnTo>
                <a:lnTo>
                  <a:pt x="518" y="225"/>
                </a:lnTo>
                <a:lnTo>
                  <a:pt x="518" y="225"/>
                </a:lnTo>
                <a:lnTo>
                  <a:pt x="518" y="225"/>
                </a:lnTo>
                <a:lnTo>
                  <a:pt x="518" y="225"/>
                </a:lnTo>
                <a:lnTo>
                  <a:pt x="519" y="225"/>
                </a:lnTo>
                <a:lnTo>
                  <a:pt x="519" y="226"/>
                </a:lnTo>
                <a:lnTo>
                  <a:pt x="520" y="226"/>
                </a:lnTo>
                <a:lnTo>
                  <a:pt x="520" y="227"/>
                </a:lnTo>
                <a:lnTo>
                  <a:pt x="520" y="227"/>
                </a:lnTo>
                <a:lnTo>
                  <a:pt x="520" y="228"/>
                </a:lnTo>
                <a:lnTo>
                  <a:pt x="520" y="229"/>
                </a:lnTo>
                <a:lnTo>
                  <a:pt x="520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2" y="230"/>
                </a:lnTo>
                <a:lnTo>
                  <a:pt x="522" y="231"/>
                </a:lnTo>
                <a:lnTo>
                  <a:pt x="522" y="231"/>
                </a:lnTo>
                <a:lnTo>
                  <a:pt x="522" y="232"/>
                </a:lnTo>
                <a:lnTo>
                  <a:pt x="522" y="232"/>
                </a:lnTo>
                <a:lnTo>
                  <a:pt x="522" y="233"/>
                </a:lnTo>
                <a:lnTo>
                  <a:pt x="523" y="233"/>
                </a:lnTo>
                <a:lnTo>
                  <a:pt x="523" y="234"/>
                </a:lnTo>
                <a:lnTo>
                  <a:pt x="523" y="234"/>
                </a:lnTo>
                <a:lnTo>
                  <a:pt x="523" y="235"/>
                </a:lnTo>
                <a:lnTo>
                  <a:pt x="524" y="235"/>
                </a:lnTo>
                <a:lnTo>
                  <a:pt x="524" y="236"/>
                </a:lnTo>
                <a:lnTo>
                  <a:pt x="524" y="236"/>
                </a:lnTo>
                <a:lnTo>
                  <a:pt x="524" y="237"/>
                </a:lnTo>
                <a:lnTo>
                  <a:pt x="524" y="238"/>
                </a:lnTo>
                <a:lnTo>
                  <a:pt x="524" y="238"/>
                </a:lnTo>
                <a:lnTo>
                  <a:pt x="525" y="238"/>
                </a:lnTo>
                <a:lnTo>
                  <a:pt x="525" y="239"/>
                </a:lnTo>
                <a:lnTo>
                  <a:pt x="525" y="240"/>
                </a:lnTo>
                <a:lnTo>
                  <a:pt x="525" y="240"/>
                </a:lnTo>
                <a:lnTo>
                  <a:pt x="525" y="241"/>
                </a:lnTo>
                <a:lnTo>
                  <a:pt x="526" y="241"/>
                </a:lnTo>
                <a:lnTo>
                  <a:pt x="526" y="241"/>
                </a:lnTo>
                <a:lnTo>
                  <a:pt x="526" y="242"/>
                </a:lnTo>
                <a:lnTo>
                  <a:pt x="526" y="243"/>
                </a:lnTo>
                <a:lnTo>
                  <a:pt x="527" y="243"/>
                </a:lnTo>
                <a:lnTo>
                  <a:pt x="527" y="244"/>
                </a:lnTo>
                <a:lnTo>
                  <a:pt x="527" y="244"/>
                </a:lnTo>
                <a:lnTo>
                  <a:pt x="527" y="244"/>
                </a:lnTo>
                <a:lnTo>
                  <a:pt x="528" y="244"/>
                </a:lnTo>
                <a:lnTo>
                  <a:pt x="528" y="245"/>
                </a:lnTo>
                <a:lnTo>
                  <a:pt x="528" y="245"/>
                </a:lnTo>
                <a:lnTo>
                  <a:pt x="528" y="245"/>
                </a:lnTo>
                <a:lnTo>
                  <a:pt x="529" y="245"/>
                </a:lnTo>
                <a:lnTo>
                  <a:pt x="529" y="246"/>
                </a:lnTo>
                <a:lnTo>
                  <a:pt x="529" y="246"/>
                </a:lnTo>
                <a:lnTo>
                  <a:pt x="529" y="247"/>
                </a:lnTo>
                <a:lnTo>
                  <a:pt x="529" y="247"/>
                </a:lnTo>
                <a:lnTo>
                  <a:pt x="529" y="247"/>
                </a:lnTo>
                <a:lnTo>
                  <a:pt x="529" y="248"/>
                </a:lnTo>
                <a:lnTo>
                  <a:pt x="530" y="248"/>
                </a:lnTo>
                <a:lnTo>
                  <a:pt x="530" y="248"/>
                </a:lnTo>
                <a:lnTo>
                  <a:pt x="530" y="249"/>
                </a:lnTo>
                <a:lnTo>
                  <a:pt x="530" y="249"/>
                </a:lnTo>
                <a:lnTo>
                  <a:pt x="530" y="250"/>
                </a:lnTo>
                <a:lnTo>
                  <a:pt x="531" y="250"/>
                </a:lnTo>
                <a:lnTo>
                  <a:pt x="531" y="250"/>
                </a:lnTo>
                <a:lnTo>
                  <a:pt x="531" y="251"/>
                </a:lnTo>
                <a:lnTo>
                  <a:pt x="531" y="251"/>
                </a:lnTo>
                <a:lnTo>
                  <a:pt x="532" y="251"/>
                </a:lnTo>
                <a:lnTo>
                  <a:pt x="532" y="251"/>
                </a:lnTo>
                <a:lnTo>
                  <a:pt x="533" y="251"/>
                </a:lnTo>
                <a:lnTo>
                  <a:pt x="533" y="251"/>
                </a:lnTo>
                <a:lnTo>
                  <a:pt x="534" y="251"/>
                </a:lnTo>
                <a:lnTo>
                  <a:pt x="535" y="251"/>
                </a:lnTo>
                <a:lnTo>
                  <a:pt x="535" y="251"/>
                </a:lnTo>
                <a:lnTo>
                  <a:pt x="535" y="251"/>
                </a:lnTo>
                <a:lnTo>
                  <a:pt x="536" y="251"/>
                </a:lnTo>
                <a:lnTo>
                  <a:pt x="536" y="252"/>
                </a:lnTo>
                <a:lnTo>
                  <a:pt x="537" y="252"/>
                </a:lnTo>
                <a:lnTo>
                  <a:pt x="537" y="252"/>
                </a:lnTo>
                <a:lnTo>
                  <a:pt x="538" y="252"/>
                </a:lnTo>
                <a:lnTo>
                  <a:pt x="538" y="253"/>
                </a:lnTo>
                <a:lnTo>
                  <a:pt x="539" y="253"/>
                </a:lnTo>
                <a:lnTo>
                  <a:pt x="539" y="253"/>
                </a:lnTo>
                <a:lnTo>
                  <a:pt x="539" y="254"/>
                </a:lnTo>
                <a:lnTo>
                  <a:pt x="540" y="254"/>
                </a:lnTo>
                <a:lnTo>
                  <a:pt x="540" y="254"/>
                </a:lnTo>
                <a:lnTo>
                  <a:pt x="540" y="254"/>
                </a:lnTo>
                <a:lnTo>
                  <a:pt x="541" y="254"/>
                </a:lnTo>
                <a:lnTo>
                  <a:pt x="541" y="254"/>
                </a:lnTo>
                <a:lnTo>
                  <a:pt x="541" y="255"/>
                </a:lnTo>
                <a:lnTo>
                  <a:pt x="542" y="255"/>
                </a:lnTo>
                <a:lnTo>
                  <a:pt x="542" y="255"/>
                </a:lnTo>
                <a:lnTo>
                  <a:pt x="543" y="255"/>
                </a:lnTo>
                <a:lnTo>
                  <a:pt x="543" y="255"/>
                </a:lnTo>
                <a:lnTo>
                  <a:pt x="543" y="256"/>
                </a:lnTo>
                <a:lnTo>
                  <a:pt x="544" y="256"/>
                </a:lnTo>
                <a:lnTo>
                  <a:pt x="544" y="256"/>
                </a:lnTo>
                <a:lnTo>
                  <a:pt x="544" y="256"/>
                </a:lnTo>
                <a:lnTo>
                  <a:pt x="545" y="256"/>
                </a:lnTo>
                <a:lnTo>
                  <a:pt x="545" y="257"/>
                </a:lnTo>
                <a:lnTo>
                  <a:pt x="545" y="258"/>
                </a:lnTo>
                <a:lnTo>
                  <a:pt x="545" y="258"/>
                </a:lnTo>
                <a:lnTo>
                  <a:pt x="544" y="258"/>
                </a:lnTo>
                <a:lnTo>
                  <a:pt x="544" y="258"/>
                </a:lnTo>
                <a:lnTo>
                  <a:pt x="544" y="258"/>
                </a:lnTo>
                <a:lnTo>
                  <a:pt x="544" y="258"/>
                </a:lnTo>
                <a:lnTo>
                  <a:pt x="544" y="259"/>
                </a:lnTo>
                <a:lnTo>
                  <a:pt x="544" y="259"/>
                </a:lnTo>
                <a:lnTo>
                  <a:pt x="544" y="260"/>
                </a:lnTo>
                <a:lnTo>
                  <a:pt x="544" y="260"/>
                </a:lnTo>
                <a:lnTo>
                  <a:pt x="544" y="261"/>
                </a:lnTo>
                <a:lnTo>
                  <a:pt x="544" y="261"/>
                </a:lnTo>
                <a:lnTo>
                  <a:pt x="544" y="262"/>
                </a:lnTo>
                <a:lnTo>
                  <a:pt x="544" y="262"/>
                </a:lnTo>
                <a:lnTo>
                  <a:pt x="545" y="262"/>
                </a:lnTo>
                <a:lnTo>
                  <a:pt x="545" y="263"/>
                </a:lnTo>
                <a:lnTo>
                  <a:pt x="545" y="264"/>
                </a:lnTo>
                <a:lnTo>
                  <a:pt x="546" y="264"/>
                </a:lnTo>
                <a:lnTo>
                  <a:pt x="546" y="264"/>
                </a:lnTo>
                <a:lnTo>
                  <a:pt x="547" y="265"/>
                </a:lnTo>
                <a:lnTo>
                  <a:pt x="547" y="265"/>
                </a:lnTo>
                <a:lnTo>
                  <a:pt x="547" y="265"/>
                </a:lnTo>
                <a:lnTo>
                  <a:pt x="547" y="266"/>
                </a:lnTo>
                <a:lnTo>
                  <a:pt x="547" y="266"/>
                </a:lnTo>
                <a:lnTo>
                  <a:pt x="547" y="266"/>
                </a:lnTo>
                <a:lnTo>
                  <a:pt x="547" y="267"/>
                </a:lnTo>
                <a:lnTo>
                  <a:pt x="547" y="267"/>
                </a:lnTo>
                <a:lnTo>
                  <a:pt x="547" y="268"/>
                </a:lnTo>
                <a:lnTo>
                  <a:pt x="547" y="268"/>
                </a:lnTo>
                <a:lnTo>
                  <a:pt x="547" y="268"/>
                </a:lnTo>
                <a:lnTo>
                  <a:pt x="547" y="268"/>
                </a:lnTo>
                <a:lnTo>
                  <a:pt x="547" y="269"/>
                </a:lnTo>
                <a:lnTo>
                  <a:pt x="547" y="269"/>
                </a:lnTo>
                <a:lnTo>
                  <a:pt x="547" y="269"/>
                </a:lnTo>
                <a:lnTo>
                  <a:pt x="547" y="270"/>
                </a:lnTo>
                <a:lnTo>
                  <a:pt x="548" y="270"/>
                </a:lnTo>
                <a:lnTo>
                  <a:pt x="548" y="270"/>
                </a:lnTo>
                <a:lnTo>
                  <a:pt x="548" y="271"/>
                </a:lnTo>
                <a:lnTo>
                  <a:pt x="548" y="271"/>
                </a:lnTo>
                <a:lnTo>
                  <a:pt x="547" y="272"/>
                </a:lnTo>
                <a:lnTo>
                  <a:pt x="547" y="272"/>
                </a:lnTo>
                <a:lnTo>
                  <a:pt x="547" y="271"/>
                </a:lnTo>
                <a:lnTo>
                  <a:pt x="546" y="271"/>
                </a:lnTo>
                <a:lnTo>
                  <a:pt x="546" y="272"/>
                </a:lnTo>
                <a:lnTo>
                  <a:pt x="546" y="272"/>
                </a:lnTo>
                <a:lnTo>
                  <a:pt x="545" y="273"/>
                </a:lnTo>
                <a:lnTo>
                  <a:pt x="545" y="273"/>
                </a:lnTo>
                <a:lnTo>
                  <a:pt x="545" y="274"/>
                </a:lnTo>
                <a:lnTo>
                  <a:pt x="545" y="274"/>
                </a:lnTo>
                <a:lnTo>
                  <a:pt x="545" y="275"/>
                </a:lnTo>
                <a:lnTo>
                  <a:pt x="544" y="275"/>
                </a:lnTo>
                <a:lnTo>
                  <a:pt x="544" y="275"/>
                </a:lnTo>
                <a:lnTo>
                  <a:pt x="544" y="276"/>
                </a:lnTo>
                <a:lnTo>
                  <a:pt x="544" y="276"/>
                </a:lnTo>
                <a:lnTo>
                  <a:pt x="543" y="277"/>
                </a:lnTo>
                <a:lnTo>
                  <a:pt x="543" y="277"/>
                </a:lnTo>
                <a:lnTo>
                  <a:pt x="543" y="277"/>
                </a:lnTo>
                <a:lnTo>
                  <a:pt x="543" y="277"/>
                </a:lnTo>
                <a:lnTo>
                  <a:pt x="542" y="277"/>
                </a:lnTo>
                <a:lnTo>
                  <a:pt x="542" y="278"/>
                </a:lnTo>
                <a:lnTo>
                  <a:pt x="541" y="278"/>
                </a:lnTo>
                <a:lnTo>
                  <a:pt x="541" y="278"/>
                </a:lnTo>
                <a:lnTo>
                  <a:pt x="540" y="278"/>
                </a:lnTo>
                <a:lnTo>
                  <a:pt x="540" y="278"/>
                </a:lnTo>
                <a:lnTo>
                  <a:pt x="540" y="278"/>
                </a:lnTo>
                <a:lnTo>
                  <a:pt x="539" y="278"/>
                </a:lnTo>
                <a:lnTo>
                  <a:pt x="539" y="278"/>
                </a:lnTo>
                <a:lnTo>
                  <a:pt x="539" y="279"/>
                </a:lnTo>
                <a:lnTo>
                  <a:pt x="539" y="279"/>
                </a:lnTo>
                <a:lnTo>
                  <a:pt x="539" y="279"/>
                </a:lnTo>
                <a:lnTo>
                  <a:pt x="539" y="279"/>
                </a:lnTo>
                <a:lnTo>
                  <a:pt x="539" y="280"/>
                </a:lnTo>
                <a:lnTo>
                  <a:pt x="539" y="280"/>
                </a:lnTo>
                <a:lnTo>
                  <a:pt x="539" y="281"/>
                </a:lnTo>
                <a:lnTo>
                  <a:pt x="539" y="281"/>
                </a:lnTo>
                <a:lnTo>
                  <a:pt x="539" y="281"/>
                </a:lnTo>
                <a:lnTo>
                  <a:pt x="539" y="282"/>
                </a:lnTo>
                <a:lnTo>
                  <a:pt x="539" y="282"/>
                </a:lnTo>
                <a:lnTo>
                  <a:pt x="540" y="283"/>
                </a:lnTo>
                <a:lnTo>
                  <a:pt x="540" y="283"/>
                </a:lnTo>
                <a:lnTo>
                  <a:pt x="540" y="283"/>
                </a:lnTo>
                <a:lnTo>
                  <a:pt x="540" y="284"/>
                </a:lnTo>
                <a:lnTo>
                  <a:pt x="540" y="284"/>
                </a:lnTo>
                <a:lnTo>
                  <a:pt x="540" y="285"/>
                </a:lnTo>
                <a:lnTo>
                  <a:pt x="540" y="285"/>
                </a:lnTo>
                <a:lnTo>
                  <a:pt x="541" y="285"/>
                </a:lnTo>
                <a:lnTo>
                  <a:pt x="541" y="285"/>
                </a:lnTo>
                <a:lnTo>
                  <a:pt x="541" y="285"/>
                </a:lnTo>
                <a:lnTo>
                  <a:pt x="542" y="284"/>
                </a:lnTo>
                <a:lnTo>
                  <a:pt x="542" y="284"/>
                </a:lnTo>
                <a:lnTo>
                  <a:pt x="543" y="283"/>
                </a:lnTo>
                <a:lnTo>
                  <a:pt x="543" y="283"/>
                </a:lnTo>
                <a:lnTo>
                  <a:pt x="543" y="283"/>
                </a:lnTo>
                <a:lnTo>
                  <a:pt x="543" y="283"/>
                </a:lnTo>
                <a:lnTo>
                  <a:pt x="543" y="283"/>
                </a:lnTo>
                <a:lnTo>
                  <a:pt x="543" y="282"/>
                </a:lnTo>
                <a:lnTo>
                  <a:pt x="544" y="282"/>
                </a:lnTo>
                <a:lnTo>
                  <a:pt x="544" y="281"/>
                </a:lnTo>
                <a:lnTo>
                  <a:pt x="545" y="281"/>
                </a:lnTo>
                <a:lnTo>
                  <a:pt x="545" y="281"/>
                </a:lnTo>
                <a:lnTo>
                  <a:pt x="546" y="281"/>
                </a:lnTo>
                <a:lnTo>
                  <a:pt x="546" y="281"/>
                </a:lnTo>
                <a:lnTo>
                  <a:pt x="547" y="282"/>
                </a:lnTo>
                <a:lnTo>
                  <a:pt x="547" y="282"/>
                </a:lnTo>
                <a:lnTo>
                  <a:pt x="547" y="282"/>
                </a:lnTo>
                <a:lnTo>
                  <a:pt x="547" y="282"/>
                </a:lnTo>
                <a:lnTo>
                  <a:pt x="547" y="283"/>
                </a:lnTo>
                <a:lnTo>
                  <a:pt x="547" y="283"/>
                </a:lnTo>
                <a:lnTo>
                  <a:pt x="547" y="283"/>
                </a:lnTo>
                <a:lnTo>
                  <a:pt x="547" y="284"/>
                </a:lnTo>
                <a:lnTo>
                  <a:pt x="547" y="284"/>
                </a:lnTo>
                <a:lnTo>
                  <a:pt x="547" y="284"/>
                </a:lnTo>
                <a:lnTo>
                  <a:pt x="547" y="284"/>
                </a:lnTo>
                <a:lnTo>
                  <a:pt x="547" y="284"/>
                </a:lnTo>
                <a:lnTo>
                  <a:pt x="546" y="284"/>
                </a:lnTo>
                <a:lnTo>
                  <a:pt x="546" y="285"/>
                </a:lnTo>
                <a:lnTo>
                  <a:pt x="546" y="285"/>
                </a:lnTo>
                <a:lnTo>
                  <a:pt x="546" y="286"/>
                </a:lnTo>
                <a:lnTo>
                  <a:pt x="545" y="286"/>
                </a:lnTo>
                <a:lnTo>
                  <a:pt x="545" y="287"/>
                </a:lnTo>
                <a:lnTo>
                  <a:pt x="544" y="287"/>
                </a:lnTo>
                <a:lnTo>
                  <a:pt x="544" y="287"/>
                </a:lnTo>
                <a:lnTo>
                  <a:pt x="544" y="287"/>
                </a:lnTo>
                <a:lnTo>
                  <a:pt x="543" y="287"/>
                </a:lnTo>
                <a:lnTo>
                  <a:pt x="543" y="288"/>
                </a:lnTo>
                <a:lnTo>
                  <a:pt x="543" y="288"/>
                </a:lnTo>
                <a:lnTo>
                  <a:pt x="542" y="288"/>
                </a:lnTo>
                <a:lnTo>
                  <a:pt x="542" y="288"/>
                </a:lnTo>
                <a:lnTo>
                  <a:pt x="541" y="288"/>
                </a:lnTo>
                <a:lnTo>
                  <a:pt x="541" y="289"/>
                </a:lnTo>
                <a:lnTo>
                  <a:pt x="541" y="289"/>
                </a:lnTo>
                <a:lnTo>
                  <a:pt x="540" y="289"/>
                </a:lnTo>
                <a:lnTo>
                  <a:pt x="540" y="289"/>
                </a:lnTo>
                <a:lnTo>
                  <a:pt x="540" y="289"/>
                </a:lnTo>
                <a:lnTo>
                  <a:pt x="539" y="289"/>
                </a:lnTo>
                <a:lnTo>
                  <a:pt x="539" y="289"/>
                </a:lnTo>
                <a:lnTo>
                  <a:pt x="539" y="288"/>
                </a:lnTo>
                <a:lnTo>
                  <a:pt x="538" y="288"/>
                </a:lnTo>
                <a:lnTo>
                  <a:pt x="538" y="288"/>
                </a:lnTo>
                <a:lnTo>
                  <a:pt x="538" y="288"/>
                </a:lnTo>
                <a:lnTo>
                  <a:pt x="537" y="287"/>
                </a:lnTo>
                <a:lnTo>
                  <a:pt x="537" y="287"/>
                </a:lnTo>
                <a:lnTo>
                  <a:pt x="537" y="287"/>
                </a:lnTo>
                <a:lnTo>
                  <a:pt x="536" y="287"/>
                </a:lnTo>
                <a:lnTo>
                  <a:pt x="536" y="286"/>
                </a:lnTo>
                <a:lnTo>
                  <a:pt x="536" y="286"/>
                </a:lnTo>
                <a:lnTo>
                  <a:pt x="535" y="286"/>
                </a:lnTo>
                <a:lnTo>
                  <a:pt x="535" y="285"/>
                </a:lnTo>
                <a:lnTo>
                  <a:pt x="535" y="285"/>
                </a:lnTo>
                <a:lnTo>
                  <a:pt x="535" y="285"/>
                </a:lnTo>
                <a:lnTo>
                  <a:pt x="535" y="284"/>
                </a:lnTo>
                <a:lnTo>
                  <a:pt x="534" y="284"/>
                </a:lnTo>
                <a:lnTo>
                  <a:pt x="534" y="284"/>
                </a:lnTo>
                <a:lnTo>
                  <a:pt x="534" y="284"/>
                </a:lnTo>
                <a:lnTo>
                  <a:pt x="533" y="284"/>
                </a:lnTo>
                <a:lnTo>
                  <a:pt x="533" y="284"/>
                </a:lnTo>
                <a:lnTo>
                  <a:pt x="533" y="283"/>
                </a:lnTo>
                <a:lnTo>
                  <a:pt x="532" y="283"/>
                </a:lnTo>
                <a:lnTo>
                  <a:pt x="532" y="283"/>
                </a:lnTo>
                <a:lnTo>
                  <a:pt x="531" y="283"/>
                </a:lnTo>
                <a:lnTo>
                  <a:pt x="531" y="283"/>
                </a:lnTo>
                <a:lnTo>
                  <a:pt x="531" y="283"/>
                </a:lnTo>
                <a:lnTo>
                  <a:pt x="531" y="284"/>
                </a:lnTo>
                <a:lnTo>
                  <a:pt x="531" y="284"/>
                </a:lnTo>
                <a:lnTo>
                  <a:pt x="531" y="285"/>
                </a:lnTo>
                <a:lnTo>
                  <a:pt x="531" y="285"/>
                </a:lnTo>
                <a:lnTo>
                  <a:pt x="531" y="285"/>
                </a:lnTo>
                <a:lnTo>
                  <a:pt x="531" y="286"/>
                </a:lnTo>
                <a:lnTo>
                  <a:pt x="532" y="286"/>
                </a:lnTo>
                <a:lnTo>
                  <a:pt x="532" y="287"/>
                </a:lnTo>
                <a:lnTo>
                  <a:pt x="533" y="287"/>
                </a:lnTo>
                <a:lnTo>
                  <a:pt x="533" y="288"/>
                </a:lnTo>
                <a:lnTo>
                  <a:pt x="533" y="288"/>
                </a:lnTo>
                <a:lnTo>
                  <a:pt x="533" y="289"/>
                </a:lnTo>
                <a:lnTo>
                  <a:pt x="533" y="289"/>
                </a:lnTo>
                <a:lnTo>
                  <a:pt x="533" y="289"/>
                </a:lnTo>
                <a:lnTo>
                  <a:pt x="533" y="290"/>
                </a:lnTo>
                <a:lnTo>
                  <a:pt x="532" y="290"/>
                </a:lnTo>
                <a:lnTo>
                  <a:pt x="532" y="290"/>
                </a:lnTo>
                <a:lnTo>
                  <a:pt x="532" y="290"/>
                </a:lnTo>
                <a:lnTo>
                  <a:pt x="532" y="291"/>
                </a:lnTo>
                <a:lnTo>
                  <a:pt x="531" y="291"/>
                </a:lnTo>
                <a:lnTo>
                  <a:pt x="531" y="291"/>
                </a:lnTo>
                <a:lnTo>
                  <a:pt x="531" y="291"/>
                </a:lnTo>
                <a:lnTo>
                  <a:pt x="530" y="291"/>
                </a:lnTo>
                <a:lnTo>
                  <a:pt x="530" y="290"/>
                </a:lnTo>
                <a:lnTo>
                  <a:pt x="530" y="290"/>
                </a:lnTo>
                <a:lnTo>
                  <a:pt x="530" y="290"/>
                </a:lnTo>
                <a:lnTo>
                  <a:pt x="530" y="290"/>
                </a:lnTo>
                <a:lnTo>
                  <a:pt x="529" y="289"/>
                </a:lnTo>
                <a:lnTo>
                  <a:pt x="529" y="289"/>
                </a:lnTo>
                <a:lnTo>
                  <a:pt x="529" y="288"/>
                </a:lnTo>
                <a:lnTo>
                  <a:pt x="529" y="288"/>
                </a:lnTo>
                <a:lnTo>
                  <a:pt x="529" y="288"/>
                </a:lnTo>
                <a:lnTo>
                  <a:pt x="529" y="288"/>
                </a:lnTo>
                <a:lnTo>
                  <a:pt x="529" y="288"/>
                </a:lnTo>
                <a:lnTo>
                  <a:pt x="529" y="289"/>
                </a:lnTo>
                <a:lnTo>
                  <a:pt x="528" y="289"/>
                </a:lnTo>
                <a:lnTo>
                  <a:pt x="528" y="290"/>
                </a:lnTo>
                <a:lnTo>
                  <a:pt x="528" y="290"/>
                </a:lnTo>
                <a:lnTo>
                  <a:pt x="528" y="290"/>
                </a:lnTo>
                <a:lnTo>
                  <a:pt x="527" y="290"/>
                </a:lnTo>
                <a:lnTo>
                  <a:pt x="527" y="290"/>
                </a:lnTo>
                <a:lnTo>
                  <a:pt x="527" y="290"/>
                </a:lnTo>
                <a:lnTo>
                  <a:pt x="526" y="290"/>
                </a:lnTo>
                <a:lnTo>
                  <a:pt x="526" y="290"/>
                </a:lnTo>
                <a:lnTo>
                  <a:pt x="525" y="290"/>
                </a:lnTo>
                <a:lnTo>
                  <a:pt x="525" y="290"/>
                </a:lnTo>
                <a:lnTo>
                  <a:pt x="525" y="289"/>
                </a:lnTo>
                <a:lnTo>
                  <a:pt x="525" y="289"/>
                </a:lnTo>
                <a:lnTo>
                  <a:pt x="526" y="289"/>
                </a:lnTo>
                <a:lnTo>
                  <a:pt x="526" y="288"/>
                </a:lnTo>
                <a:lnTo>
                  <a:pt x="526" y="288"/>
                </a:lnTo>
                <a:lnTo>
                  <a:pt x="526" y="287"/>
                </a:lnTo>
                <a:lnTo>
                  <a:pt x="526" y="287"/>
                </a:lnTo>
                <a:lnTo>
                  <a:pt x="526" y="287"/>
                </a:lnTo>
                <a:lnTo>
                  <a:pt x="526" y="287"/>
                </a:lnTo>
                <a:lnTo>
                  <a:pt x="526" y="287"/>
                </a:lnTo>
                <a:lnTo>
                  <a:pt x="526" y="287"/>
                </a:lnTo>
                <a:lnTo>
                  <a:pt x="525" y="287"/>
                </a:lnTo>
                <a:lnTo>
                  <a:pt x="525" y="288"/>
                </a:lnTo>
                <a:lnTo>
                  <a:pt x="525" y="288"/>
                </a:lnTo>
                <a:lnTo>
                  <a:pt x="525" y="289"/>
                </a:lnTo>
                <a:lnTo>
                  <a:pt x="525" y="289"/>
                </a:lnTo>
                <a:lnTo>
                  <a:pt x="525" y="290"/>
                </a:lnTo>
                <a:lnTo>
                  <a:pt x="524" y="290"/>
                </a:lnTo>
                <a:lnTo>
                  <a:pt x="524" y="290"/>
                </a:lnTo>
                <a:lnTo>
                  <a:pt x="524" y="290"/>
                </a:lnTo>
                <a:lnTo>
                  <a:pt x="523" y="290"/>
                </a:lnTo>
                <a:lnTo>
                  <a:pt x="523" y="290"/>
                </a:lnTo>
                <a:lnTo>
                  <a:pt x="522" y="291"/>
                </a:lnTo>
                <a:lnTo>
                  <a:pt x="522" y="291"/>
                </a:lnTo>
                <a:lnTo>
                  <a:pt x="522" y="291"/>
                </a:lnTo>
                <a:lnTo>
                  <a:pt x="521" y="291"/>
                </a:lnTo>
                <a:lnTo>
                  <a:pt x="521" y="291"/>
                </a:lnTo>
                <a:lnTo>
                  <a:pt x="521" y="291"/>
                </a:lnTo>
                <a:lnTo>
                  <a:pt x="520" y="291"/>
                </a:lnTo>
                <a:lnTo>
                  <a:pt x="520" y="291"/>
                </a:lnTo>
                <a:lnTo>
                  <a:pt x="519" y="292"/>
                </a:lnTo>
                <a:lnTo>
                  <a:pt x="519" y="291"/>
                </a:lnTo>
                <a:lnTo>
                  <a:pt x="519" y="291"/>
                </a:lnTo>
                <a:lnTo>
                  <a:pt x="519" y="291"/>
                </a:lnTo>
                <a:lnTo>
                  <a:pt x="519" y="291"/>
                </a:lnTo>
                <a:lnTo>
                  <a:pt x="519" y="290"/>
                </a:lnTo>
                <a:lnTo>
                  <a:pt x="518" y="290"/>
                </a:lnTo>
                <a:lnTo>
                  <a:pt x="518" y="290"/>
                </a:lnTo>
                <a:lnTo>
                  <a:pt x="518" y="291"/>
                </a:lnTo>
                <a:lnTo>
                  <a:pt x="518" y="291"/>
                </a:lnTo>
                <a:lnTo>
                  <a:pt x="518" y="291"/>
                </a:lnTo>
                <a:lnTo>
                  <a:pt x="518" y="291"/>
                </a:lnTo>
                <a:lnTo>
                  <a:pt x="518" y="292"/>
                </a:lnTo>
                <a:lnTo>
                  <a:pt x="518" y="292"/>
                </a:lnTo>
                <a:lnTo>
                  <a:pt x="518" y="293"/>
                </a:lnTo>
                <a:lnTo>
                  <a:pt x="518" y="293"/>
                </a:lnTo>
                <a:lnTo>
                  <a:pt x="518" y="293"/>
                </a:lnTo>
                <a:lnTo>
                  <a:pt x="517" y="294"/>
                </a:lnTo>
                <a:lnTo>
                  <a:pt x="517" y="294"/>
                </a:lnTo>
                <a:lnTo>
                  <a:pt x="517" y="294"/>
                </a:lnTo>
                <a:lnTo>
                  <a:pt x="517" y="295"/>
                </a:lnTo>
                <a:lnTo>
                  <a:pt x="516" y="295"/>
                </a:lnTo>
                <a:lnTo>
                  <a:pt x="516" y="295"/>
                </a:lnTo>
                <a:lnTo>
                  <a:pt x="516" y="296"/>
                </a:lnTo>
                <a:lnTo>
                  <a:pt x="516" y="296"/>
                </a:lnTo>
                <a:lnTo>
                  <a:pt x="516" y="296"/>
                </a:lnTo>
                <a:lnTo>
                  <a:pt x="515" y="296"/>
                </a:lnTo>
                <a:lnTo>
                  <a:pt x="515" y="296"/>
                </a:lnTo>
                <a:lnTo>
                  <a:pt x="515" y="296"/>
                </a:lnTo>
                <a:lnTo>
                  <a:pt x="514" y="296"/>
                </a:lnTo>
                <a:lnTo>
                  <a:pt x="514" y="296"/>
                </a:lnTo>
                <a:lnTo>
                  <a:pt x="514" y="295"/>
                </a:lnTo>
                <a:lnTo>
                  <a:pt x="514" y="295"/>
                </a:lnTo>
                <a:lnTo>
                  <a:pt x="514" y="295"/>
                </a:lnTo>
                <a:lnTo>
                  <a:pt x="513" y="295"/>
                </a:lnTo>
                <a:lnTo>
                  <a:pt x="513" y="294"/>
                </a:lnTo>
                <a:lnTo>
                  <a:pt x="512" y="294"/>
                </a:lnTo>
                <a:lnTo>
                  <a:pt x="512" y="294"/>
                </a:lnTo>
                <a:lnTo>
                  <a:pt x="511" y="294"/>
                </a:lnTo>
                <a:lnTo>
                  <a:pt x="511" y="294"/>
                </a:lnTo>
                <a:lnTo>
                  <a:pt x="510" y="295"/>
                </a:lnTo>
                <a:lnTo>
                  <a:pt x="510" y="295"/>
                </a:lnTo>
                <a:lnTo>
                  <a:pt x="510" y="295"/>
                </a:lnTo>
                <a:lnTo>
                  <a:pt x="510" y="295"/>
                </a:lnTo>
                <a:lnTo>
                  <a:pt x="509" y="296"/>
                </a:lnTo>
                <a:lnTo>
                  <a:pt x="510" y="296"/>
                </a:lnTo>
                <a:lnTo>
                  <a:pt x="510" y="296"/>
                </a:lnTo>
                <a:lnTo>
                  <a:pt x="510" y="296"/>
                </a:lnTo>
                <a:lnTo>
                  <a:pt x="511" y="296"/>
                </a:lnTo>
                <a:lnTo>
                  <a:pt x="511" y="296"/>
                </a:lnTo>
                <a:lnTo>
                  <a:pt x="512" y="296"/>
                </a:lnTo>
                <a:lnTo>
                  <a:pt x="512" y="297"/>
                </a:lnTo>
                <a:lnTo>
                  <a:pt x="512" y="297"/>
                </a:lnTo>
                <a:lnTo>
                  <a:pt x="513" y="298"/>
                </a:lnTo>
                <a:lnTo>
                  <a:pt x="513" y="298"/>
                </a:lnTo>
                <a:lnTo>
                  <a:pt x="513" y="299"/>
                </a:lnTo>
                <a:lnTo>
                  <a:pt x="513" y="299"/>
                </a:lnTo>
                <a:lnTo>
                  <a:pt x="512" y="299"/>
                </a:lnTo>
                <a:lnTo>
                  <a:pt x="512" y="299"/>
                </a:lnTo>
                <a:lnTo>
                  <a:pt x="512" y="299"/>
                </a:lnTo>
                <a:lnTo>
                  <a:pt x="511" y="299"/>
                </a:lnTo>
                <a:lnTo>
                  <a:pt x="511" y="299"/>
                </a:lnTo>
                <a:lnTo>
                  <a:pt x="510" y="299"/>
                </a:lnTo>
                <a:lnTo>
                  <a:pt x="510" y="299"/>
                </a:lnTo>
                <a:lnTo>
                  <a:pt x="510" y="299"/>
                </a:lnTo>
                <a:lnTo>
                  <a:pt x="509" y="299"/>
                </a:lnTo>
                <a:lnTo>
                  <a:pt x="509" y="299"/>
                </a:lnTo>
                <a:lnTo>
                  <a:pt x="509" y="299"/>
                </a:lnTo>
                <a:lnTo>
                  <a:pt x="509" y="299"/>
                </a:lnTo>
                <a:lnTo>
                  <a:pt x="508" y="299"/>
                </a:lnTo>
                <a:lnTo>
                  <a:pt x="508" y="300"/>
                </a:lnTo>
                <a:lnTo>
                  <a:pt x="508" y="300"/>
                </a:lnTo>
                <a:lnTo>
                  <a:pt x="508" y="300"/>
                </a:lnTo>
                <a:lnTo>
                  <a:pt x="509" y="300"/>
                </a:lnTo>
                <a:lnTo>
                  <a:pt x="509" y="301"/>
                </a:lnTo>
                <a:lnTo>
                  <a:pt x="509" y="301"/>
                </a:lnTo>
                <a:lnTo>
                  <a:pt x="509" y="302"/>
                </a:lnTo>
                <a:lnTo>
                  <a:pt x="509" y="302"/>
                </a:lnTo>
                <a:lnTo>
                  <a:pt x="509" y="303"/>
                </a:lnTo>
                <a:lnTo>
                  <a:pt x="509" y="303"/>
                </a:lnTo>
                <a:lnTo>
                  <a:pt x="508" y="303"/>
                </a:lnTo>
                <a:lnTo>
                  <a:pt x="508" y="303"/>
                </a:lnTo>
                <a:lnTo>
                  <a:pt x="508" y="303"/>
                </a:lnTo>
                <a:lnTo>
                  <a:pt x="508" y="303"/>
                </a:lnTo>
                <a:lnTo>
                  <a:pt x="507" y="303"/>
                </a:lnTo>
                <a:lnTo>
                  <a:pt x="507" y="303"/>
                </a:lnTo>
                <a:lnTo>
                  <a:pt x="507" y="303"/>
                </a:lnTo>
                <a:lnTo>
                  <a:pt x="506" y="303"/>
                </a:lnTo>
                <a:lnTo>
                  <a:pt x="506" y="304"/>
                </a:lnTo>
                <a:lnTo>
                  <a:pt x="506" y="304"/>
                </a:lnTo>
                <a:lnTo>
                  <a:pt x="506" y="304"/>
                </a:lnTo>
                <a:lnTo>
                  <a:pt x="506" y="304"/>
                </a:lnTo>
                <a:lnTo>
                  <a:pt x="506" y="305"/>
                </a:lnTo>
                <a:lnTo>
                  <a:pt x="506" y="305"/>
                </a:lnTo>
                <a:lnTo>
                  <a:pt x="506" y="306"/>
                </a:lnTo>
                <a:lnTo>
                  <a:pt x="505" y="306"/>
                </a:lnTo>
                <a:lnTo>
                  <a:pt x="505" y="307"/>
                </a:lnTo>
                <a:lnTo>
                  <a:pt x="505" y="307"/>
                </a:lnTo>
                <a:lnTo>
                  <a:pt x="505" y="308"/>
                </a:lnTo>
                <a:lnTo>
                  <a:pt x="505" y="308"/>
                </a:lnTo>
                <a:lnTo>
                  <a:pt x="504" y="308"/>
                </a:lnTo>
                <a:lnTo>
                  <a:pt x="504" y="309"/>
                </a:lnTo>
                <a:lnTo>
                  <a:pt x="504" y="309"/>
                </a:lnTo>
                <a:lnTo>
                  <a:pt x="504" y="309"/>
                </a:lnTo>
                <a:lnTo>
                  <a:pt x="503" y="310"/>
                </a:lnTo>
                <a:lnTo>
                  <a:pt x="503" y="310"/>
                </a:lnTo>
                <a:lnTo>
                  <a:pt x="503" y="311"/>
                </a:lnTo>
                <a:lnTo>
                  <a:pt x="502" y="311"/>
                </a:lnTo>
                <a:lnTo>
                  <a:pt x="502" y="311"/>
                </a:lnTo>
                <a:lnTo>
                  <a:pt x="503" y="311"/>
                </a:lnTo>
                <a:lnTo>
                  <a:pt x="503" y="311"/>
                </a:lnTo>
                <a:lnTo>
                  <a:pt x="503" y="311"/>
                </a:lnTo>
                <a:lnTo>
                  <a:pt x="504" y="311"/>
                </a:lnTo>
                <a:lnTo>
                  <a:pt x="504" y="311"/>
                </a:lnTo>
                <a:lnTo>
                  <a:pt x="505" y="311"/>
                </a:lnTo>
                <a:lnTo>
                  <a:pt x="505" y="311"/>
                </a:lnTo>
                <a:lnTo>
                  <a:pt x="505" y="311"/>
                </a:lnTo>
                <a:lnTo>
                  <a:pt x="505" y="312"/>
                </a:lnTo>
                <a:lnTo>
                  <a:pt x="505" y="312"/>
                </a:lnTo>
                <a:lnTo>
                  <a:pt x="505" y="312"/>
                </a:lnTo>
                <a:lnTo>
                  <a:pt x="505" y="313"/>
                </a:lnTo>
                <a:lnTo>
                  <a:pt x="505" y="313"/>
                </a:lnTo>
                <a:lnTo>
                  <a:pt x="505" y="313"/>
                </a:lnTo>
                <a:lnTo>
                  <a:pt x="504" y="313"/>
                </a:lnTo>
                <a:lnTo>
                  <a:pt x="504" y="314"/>
                </a:lnTo>
                <a:lnTo>
                  <a:pt x="504" y="314"/>
                </a:lnTo>
                <a:lnTo>
                  <a:pt x="503" y="313"/>
                </a:lnTo>
                <a:lnTo>
                  <a:pt x="503" y="313"/>
                </a:lnTo>
                <a:lnTo>
                  <a:pt x="502" y="313"/>
                </a:lnTo>
                <a:lnTo>
                  <a:pt x="502" y="313"/>
                </a:lnTo>
                <a:lnTo>
                  <a:pt x="502" y="314"/>
                </a:lnTo>
                <a:lnTo>
                  <a:pt x="501" y="314"/>
                </a:lnTo>
                <a:lnTo>
                  <a:pt x="501" y="314"/>
                </a:lnTo>
                <a:lnTo>
                  <a:pt x="501" y="314"/>
                </a:lnTo>
                <a:lnTo>
                  <a:pt x="501" y="315"/>
                </a:lnTo>
                <a:lnTo>
                  <a:pt x="500" y="315"/>
                </a:lnTo>
                <a:lnTo>
                  <a:pt x="500" y="316"/>
                </a:lnTo>
                <a:lnTo>
                  <a:pt x="500" y="316"/>
                </a:lnTo>
                <a:lnTo>
                  <a:pt x="500" y="316"/>
                </a:lnTo>
                <a:lnTo>
                  <a:pt x="499" y="316"/>
                </a:lnTo>
                <a:lnTo>
                  <a:pt x="499" y="316"/>
                </a:lnTo>
                <a:lnTo>
                  <a:pt x="499" y="316"/>
                </a:lnTo>
                <a:lnTo>
                  <a:pt x="499" y="317"/>
                </a:lnTo>
                <a:lnTo>
                  <a:pt x="499" y="317"/>
                </a:lnTo>
                <a:lnTo>
                  <a:pt x="498" y="317"/>
                </a:lnTo>
                <a:lnTo>
                  <a:pt x="498" y="318"/>
                </a:lnTo>
                <a:lnTo>
                  <a:pt x="498" y="318"/>
                </a:lnTo>
                <a:lnTo>
                  <a:pt x="498" y="318"/>
                </a:lnTo>
                <a:lnTo>
                  <a:pt x="498" y="319"/>
                </a:lnTo>
                <a:lnTo>
                  <a:pt x="497" y="319"/>
                </a:lnTo>
                <a:lnTo>
                  <a:pt x="497" y="319"/>
                </a:lnTo>
                <a:lnTo>
                  <a:pt x="497" y="320"/>
                </a:lnTo>
                <a:lnTo>
                  <a:pt x="497" y="320"/>
                </a:lnTo>
                <a:lnTo>
                  <a:pt x="497" y="320"/>
                </a:lnTo>
                <a:lnTo>
                  <a:pt x="497" y="321"/>
                </a:lnTo>
                <a:lnTo>
                  <a:pt x="497" y="321"/>
                </a:lnTo>
                <a:lnTo>
                  <a:pt x="498" y="320"/>
                </a:lnTo>
                <a:lnTo>
                  <a:pt x="498" y="320"/>
                </a:lnTo>
                <a:lnTo>
                  <a:pt x="499" y="321"/>
                </a:lnTo>
                <a:lnTo>
                  <a:pt x="499" y="321"/>
                </a:lnTo>
                <a:lnTo>
                  <a:pt x="500" y="321"/>
                </a:lnTo>
                <a:lnTo>
                  <a:pt x="500" y="322"/>
                </a:lnTo>
                <a:lnTo>
                  <a:pt x="500" y="322"/>
                </a:lnTo>
                <a:lnTo>
                  <a:pt x="500" y="322"/>
                </a:lnTo>
                <a:lnTo>
                  <a:pt x="500" y="322"/>
                </a:lnTo>
                <a:lnTo>
                  <a:pt x="501" y="323"/>
                </a:lnTo>
                <a:lnTo>
                  <a:pt x="501" y="323"/>
                </a:lnTo>
                <a:lnTo>
                  <a:pt x="501" y="324"/>
                </a:lnTo>
                <a:lnTo>
                  <a:pt x="500" y="324"/>
                </a:lnTo>
                <a:lnTo>
                  <a:pt x="500" y="324"/>
                </a:lnTo>
                <a:lnTo>
                  <a:pt x="500" y="324"/>
                </a:lnTo>
                <a:lnTo>
                  <a:pt x="499" y="324"/>
                </a:lnTo>
                <a:lnTo>
                  <a:pt x="499" y="324"/>
                </a:lnTo>
                <a:lnTo>
                  <a:pt x="499" y="325"/>
                </a:lnTo>
                <a:lnTo>
                  <a:pt x="499" y="325"/>
                </a:lnTo>
                <a:lnTo>
                  <a:pt x="499" y="326"/>
                </a:lnTo>
                <a:lnTo>
                  <a:pt x="499" y="326"/>
                </a:lnTo>
                <a:lnTo>
                  <a:pt x="499" y="327"/>
                </a:lnTo>
                <a:lnTo>
                  <a:pt x="499" y="327"/>
                </a:lnTo>
                <a:lnTo>
                  <a:pt x="498" y="328"/>
                </a:lnTo>
                <a:lnTo>
                  <a:pt x="498" y="328"/>
                </a:lnTo>
                <a:lnTo>
                  <a:pt x="498" y="329"/>
                </a:lnTo>
                <a:lnTo>
                  <a:pt x="497" y="329"/>
                </a:lnTo>
                <a:lnTo>
                  <a:pt x="497" y="329"/>
                </a:lnTo>
                <a:lnTo>
                  <a:pt x="497" y="330"/>
                </a:lnTo>
                <a:lnTo>
                  <a:pt x="497" y="330"/>
                </a:lnTo>
                <a:lnTo>
                  <a:pt x="496" y="330"/>
                </a:lnTo>
                <a:lnTo>
                  <a:pt x="496" y="331"/>
                </a:lnTo>
                <a:lnTo>
                  <a:pt x="496" y="331"/>
                </a:lnTo>
                <a:lnTo>
                  <a:pt x="495" y="331"/>
                </a:lnTo>
                <a:lnTo>
                  <a:pt x="495" y="332"/>
                </a:lnTo>
                <a:lnTo>
                  <a:pt x="495" y="332"/>
                </a:lnTo>
                <a:lnTo>
                  <a:pt x="494" y="332"/>
                </a:lnTo>
                <a:lnTo>
                  <a:pt x="494" y="333"/>
                </a:lnTo>
                <a:lnTo>
                  <a:pt x="494" y="333"/>
                </a:lnTo>
                <a:lnTo>
                  <a:pt x="494" y="333"/>
                </a:lnTo>
                <a:lnTo>
                  <a:pt x="494" y="333"/>
                </a:lnTo>
                <a:lnTo>
                  <a:pt x="494" y="333"/>
                </a:lnTo>
                <a:lnTo>
                  <a:pt x="493" y="334"/>
                </a:lnTo>
                <a:lnTo>
                  <a:pt x="493" y="334"/>
                </a:lnTo>
                <a:lnTo>
                  <a:pt x="493" y="335"/>
                </a:lnTo>
                <a:lnTo>
                  <a:pt x="493" y="335"/>
                </a:lnTo>
                <a:lnTo>
                  <a:pt x="492" y="335"/>
                </a:lnTo>
                <a:lnTo>
                  <a:pt x="492" y="335"/>
                </a:lnTo>
                <a:lnTo>
                  <a:pt x="491" y="335"/>
                </a:lnTo>
                <a:lnTo>
                  <a:pt x="491" y="336"/>
                </a:lnTo>
                <a:lnTo>
                  <a:pt x="491" y="336"/>
                </a:lnTo>
                <a:lnTo>
                  <a:pt x="491" y="337"/>
                </a:lnTo>
                <a:lnTo>
                  <a:pt x="490" y="337"/>
                </a:lnTo>
                <a:lnTo>
                  <a:pt x="490" y="337"/>
                </a:lnTo>
                <a:lnTo>
                  <a:pt x="490" y="338"/>
                </a:lnTo>
                <a:lnTo>
                  <a:pt x="489" y="338"/>
                </a:lnTo>
                <a:lnTo>
                  <a:pt x="489" y="338"/>
                </a:lnTo>
                <a:lnTo>
                  <a:pt x="489" y="339"/>
                </a:lnTo>
                <a:lnTo>
                  <a:pt x="489" y="339"/>
                </a:lnTo>
                <a:lnTo>
                  <a:pt x="488" y="340"/>
                </a:lnTo>
                <a:lnTo>
                  <a:pt x="488" y="340"/>
                </a:lnTo>
                <a:lnTo>
                  <a:pt x="487" y="340"/>
                </a:lnTo>
                <a:lnTo>
                  <a:pt x="487" y="341"/>
                </a:lnTo>
                <a:lnTo>
                  <a:pt x="486" y="341"/>
                </a:lnTo>
                <a:lnTo>
                  <a:pt x="486" y="341"/>
                </a:lnTo>
                <a:lnTo>
                  <a:pt x="486" y="341"/>
                </a:lnTo>
                <a:lnTo>
                  <a:pt x="486" y="342"/>
                </a:lnTo>
                <a:lnTo>
                  <a:pt x="485" y="342"/>
                </a:lnTo>
                <a:lnTo>
                  <a:pt x="485" y="342"/>
                </a:lnTo>
                <a:lnTo>
                  <a:pt x="485" y="343"/>
                </a:lnTo>
                <a:lnTo>
                  <a:pt x="485" y="343"/>
                </a:lnTo>
                <a:lnTo>
                  <a:pt x="485" y="343"/>
                </a:lnTo>
                <a:lnTo>
                  <a:pt x="485" y="343"/>
                </a:lnTo>
                <a:lnTo>
                  <a:pt x="485" y="343"/>
                </a:lnTo>
                <a:lnTo>
                  <a:pt x="486" y="343"/>
                </a:lnTo>
                <a:lnTo>
                  <a:pt x="486" y="344"/>
                </a:lnTo>
                <a:lnTo>
                  <a:pt x="486" y="344"/>
                </a:lnTo>
                <a:lnTo>
                  <a:pt x="486" y="345"/>
                </a:lnTo>
                <a:lnTo>
                  <a:pt x="486" y="345"/>
                </a:lnTo>
                <a:lnTo>
                  <a:pt x="486" y="345"/>
                </a:lnTo>
                <a:lnTo>
                  <a:pt x="485" y="346"/>
                </a:lnTo>
                <a:lnTo>
                  <a:pt x="485" y="346"/>
                </a:lnTo>
                <a:lnTo>
                  <a:pt x="486" y="346"/>
                </a:lnTo>
                <a:lnTo>
                  <a:pt x="486" y="347"/>
                </a:lnTo>
                <a:lnTo>
                  <a:pt x="486" y="347"/>
                </a:lnTo>
                <a:lnTo>
                  <a:pt x="487" y="346"/>
                </a:lnTo>
                <a:lnTo>
                  <a:pt x="487" y="346"/>
                </a:lnTo>
                <a:lnTo>
                  <a:pt x="487" y="345"/>
                </a:lnTo>
                <a:lnTo>
                  <a:pt x="488" y="345"/>
                </a:lnTo>
                <a:lnTo>
                  <a:pt x="488" y="345"/>
                </a:lnTo>
                <a:lnTo>
                  <a:pt x="488" y="346"/>
                </a:lnTo>
                <a:lnTo>
                  <a:pt x="489" y="346"/>
                </a:lnTo>
                <a:lnTo>
                  <a:pt x="489" y="346"/>
                </a:lnTo>
                <a:lnTo>
                  <a:pt x="489" y="347"/>
                </a:lnTo>
                <a:lnTo>
                  <a:pt x="489" y="347"/>
                </a:lnTo>
                <a:lnTo>
                  <a:pt x="489" y="348"/>
                </a:lnTo>
                <a:lnTo>
                  <a:pt x="489" y="348"/>
                </a:lnTo>
                <a:lnTo>
                  <a:pt x="489" y="349"/>
                </a:lnTo>
                <a:lnTo>
                  <a:pt x="488" y="349"/>
                </a:lnTo>
                <a:lnTo>
                  <a:pt x="488" y="349"/>
                </a:lnTo>
                <a:lnTo>
                  <a:pt x="488" y="349"/>
                </a:lnTo>
                <a:lnTo>
                  <a:pt x="487" y="349"/>
                </a:lnTo>
                <a:lnTo>
                  <a:pt x="488" y="349"/>
                </a:lnTo>
                <a:lnTo>
                  <a:pt x="488" y="349"/>
                </a:lnTo>
                <a:lnTo>
                  <a:pt x="489" y="349"/>
                </a:lnTo>
                <a:lnTo>
                  <a:pt x="489" y="349"/>
                </a:lnTo>
                <a:lnTo>
                  <a:pt x="489" y="350"/>
                </a:lnTo>
                <a:lnTo>
                  <a:pt x="489" y="350"/>
                </a:lnTo>
                <a:lnTo>
                  <a:pt x="489" y="350"/>
                </a:lnTo>
                <a:lnTo>
                  <a:pt x="490" y="350"/>
                </a:lnTo>
                <a:lnTo>
                  <a:pt x="490" y="351"/>
                </a:lnTo>
                <a:lnTo>
                  <a:pt x="489" y="351"/>
                </a:lnTo>
                <a:lnTo>
                  <a:pt x="489" y="352"/>
                </a:lnTo>
                <a:lnTo>
                  <a:pt x="489" y="352"/>
                </a:lnTo>
                <a:lnTo>
                  <a:pt x="489" y="352"/>
                </a:lnTo>
                <a:lnTo>
                  <a:pt x="488" y="352"/>
                </a:lnTo>
                <a:lnTo>
                  <a:pt x="489" y="352"/>
                </a:lnTo>
                <a:lnTo>
                  <a:pt x="489" y="352"/>
                </a:lnTo>
                <a:lnTo>
                  <a:pt x="489" y="352"/>
                </a:lnTo>
                <a:lnTo>
                  <a:pt x="490" y="353"/>
                </a:lnTo>
                <a:lnTo>
                  <a:pt x="490" y="353"/>
                </a:lnTo>
                <a:lnTo>
                  <a:pt x="490" y="353"/>
                </a:lnTo>
                <a:lnTo>
                  <a:pt x="491" y="353"/>
                </a:lnTo>
                <a:lnTo>
                  <a:pt x="491" y="353"/>
                </a:lnTo>
                <a:lnTo>
                  <a:pt x="492" y="353"/>
                </a:lnTo>
                <a:lnTo>
                  <a:pt x="492" y="354"/>
                </a:lnTo>
                <a:lnTo>
                  <a:pt x="492" y="354"/>
                </a:lnTo>
                <a:lnTo>
                  <a:pt x="492" y="354"/>
                </a:lnTo>
                <a:lnTo>
                  <a:pt x="493" y="354"/>
                </a:lnTo>
                <a:lnTo>
                  <a:pt x="493" y="354"/>
                </a:lnTo>
                <a:lnTo>
                  <a:pt x="492" y="354"/>
                </a:lnTo>
                <a:lnTo>
                  <a:pt x="492" y="355"/>
                </a:lnTo>
                <a:lnTo>
                  <a:pt x="493" y="355"/>
                </a:lnTo>
                <a:lnTo>
                  <a:pt x="493" y="355"/>
                </a:lnTo>
                <a:lnTo>
                  <a:pt x="493" y="355"/>
                </a:lnTo>
                <a:lnTo>
                  <a:pt x="493" y="355"/>
                </a:lnTo>
                <a:lnTo>
                  <a:pt x="493" y="356"/>
                </a:lnTo>
                <a:lnTo>
                  <a:pt x="494" y="356"/>
                </a:lnTo>
                <a:lnTo>
                  <a:pt x="494" y="355"/>
                </a:lnTo>
                <a:lnTo>
                  <a:pt x="494" y="355"/>
                </a:lnTo>
                <a:lnTo>
                  <a:pt x="494" y="355"/>
                </a:lnTo>
                <a:lnTo>
                  <a:pt x="495" y="355"/>
                </a:lnTo>
                <a:lnTo>
                  <a:pt x="495" y="354"/>
                </a:lnTo>
                <a:lnTo>
                  <a:pt x="496" y="354"/>
                </a:lnTo>
                <a:lnTo>
                  <a:pt x="496" y="355"/>
                </a:lnTo>
                <a:lnTo>
                  <a:pt x="497" y="355"/>
                </a:lnTo>
                <a:lnTo>
                  <a:pt x="497" y="355"/>
                </a:lnTo>
                <a:lnTo>
                  <a:pt x="497" y="355"/>
                </a:lnTo>
                <a:lnTo>
                  <a:pt x="497" y="355"/>
                </a:lnTo>
                <a:lnTo>
                  <a:pt x="497" y="355"/>
                </a:lnTo>
                <a:lnTo>
                  <a:pt x="498" y="355"/>
                </a:lnTo>
                <a:lnTo>
                  <a:pt x="498" y="356"/>
                </a:lnTo>
                <a:lnTo>
                  <a:pt x="498" y="356"/>
                </a:lnTo>
                <a:lnTo>
                  <a:pt x="498" y="356"/>
                </a:lnTo>
                <a:lnTo>
                  <a:pt x="499" y="356"/>
                </a:lnTo>
                <a:lnTo>
                  <a:pt x="499" y="357"/>
                </a:lnTo>
                <a:lnTo>
                  <a:pt x="499" y="357"/>
                </a:lnTo>
                <a:lnTo>
                  <a:pt x="499" y="357"/>
                </a:lnTo>
                <a:lnTo>
                  <a:pt x="499" y="358"/>
                </a:lnTo>
                <a:lnTo>
                  <a:pt x="500" y="358"/>
                </a:lnTo>
                <a:lnTo>
                  <a:pt x="500" y="358"/>
                </a:lnTo>
                <a:lnTo>
                  <a:pt x="500" y="359"/>
                </a:lnTo>
                <a:lnTo>
                  <a:pt x="500" y="359"/>
                </a:lnTo>
                <a:lnTo>
                  <a:pt x="500" y="360"/>
                </a:lnTo>
                <a:lnTo>
                  <a:pt x="499" y="360"/>
                </a:lnTo>
                <a:lnTo>
                  <a:pt x="499" y="361"/>
                </a:lnTo>
                <a:lnTo>
                  <a:pt x="499" y="361"/>
                </a:lnTo>
                <a:lnTo>
                  <a:pt x="499" y="362"/>
                </a:lnTo>
                <a:lnTo>
                  <a:pt x="498" y="362"/>
                </a:lnTo>
                <a:lnTo>
                  <a:pt x="498" y="362"/>
                </a:lnTo>
                <a:lnTo>
                  <a:pt x="498" y="362"/>
                </a:lnTo>
                <a:lnTo>
                  <a:pt x="497" y="363"/>
                </a:lnTo>
                <a:lnTo>
                  <a:pt x="497" y="363"/>
                </a:lnTo>
                <a:lnTo>
                  <a:pt x="497" y="363"/>
                </a:lnTo>
                <a:lnTo>
                  <a:pt x="497" y="364"/>
                </a:lnTo>
                <a:lnTo>
                  <a:pt x="497" y="364"/>
                </a:lnTo>
                <a:lnTo>
                  <a:pt x="497" y="365"/>
                </a:lnTo>
                <a:lnTo>
                  <a:pt x="498" y="365"/>
                </a:lnTo>
                <a:lnTo>
                  <a:pt x="498" y="365"/>
                </a:lnTo>
                <a:lnTo>
                  <a:pt x="499" y="365"/>
                </a:lnTo>
                <a:lnTo>
                  <a:pt x="499" y="365"/>
                </a:lnTo>
                <a:lnTo>
                  <a:pt x="500" y="365"/>
                </a:lnTo>
                <a:lnTo>
                  <a:pt x="500" y="364"/>
                </a:lnTo>
                <a:lnTo>
                  <a:pt x="499" y="364"/>
                </a:lnTo>
                <a:lnTo>
                  <a:pt x="499" y="364"/>
                </a:lnTo>
                <a:lnTo>
                  <a:pt x="499" y="363"/>
                </a:lnTo>
                <a:lnTo>
                  <a:pt x="499" y="363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501" y="362"/>
                </a:lnTo>
                <a:lnTo>
                  <a:pt x="501" y="361"/>
                </a:lnTo>
                <a:lnTo>
                  <a:pt x="501" y="361"/>
                </a:lnTo>
                <a:lnTo>
                  <a:pt x="502" y="360"/>
                </a:lnTo>
                <a:lnTo>
                  <a:pt x="502" y="360"/>
                </a:lnTo>
                <a:lnTo>
                  <a:pt x="502" y="359"/>
                </a:lnTo>
                <a:lnTo>
                  <a:pt x="502" y="359"/>
                </a:lnTo>
                <a:lnTo>
                  <a:pt x="502" y="358"/>
                </a:lnTo>
                <a:lnTo>
                  <a:pt x="502" y="358"/>
                </a:lnTo>
                <a:lnTo>
                  <a:pt x="502" y="358"/>
                </a:lnTo>
                <a:lnTo>
                  <a:pt x="502" y="358"/>
                </a:lnTo>
                <a:lnTo>
                  <a:pt x="503" y="358"/>
                </a:lnTo>
                <a:lnTo>
                  <a:pt x="503" y="358"/>
                </a:lnTo>
                <a:lnTo>
                  <a:pt x="504" y="358"/>
                </a:lnTo>
                <a:lnTo>
                  <a:pt x="504" y="358"/>
                </a:lnTo>
                <a:lnTo>
                  <a:pt x="505" y="358"/>
                </a:lnTo>
                <a:lnTo>
                  <a:pt x="505" y="358"/>
                </a:lnTo>
                <a:lnTo>
                  <a:pt x="506" y="358"/>
                </a:lnTo>
                <a:lnTo>
                  <a:pt x="506" y="358"/>
                </a:lnTo>
                <a:lnTo>
                  <a:pt x="506" y="358"/>
                </a:lnTo>
                <a:lnTo>
                  <a:pt x="507" y="358"/>
                </a:lnTo>
                <a:lnTo>
                  <a:pt x="507" y="358"/>
                </a:lnTo>
                <a:lnTo>
                  <a:pt x="508" y="358"/>
                </a:lnTo>
                <a:lnTo>
                  <a:pt x="508" y="358"/>
                </a:lnTo>
                <a:lnTo>
                  <a:pt x="508" y="359"/>
                </a:lnTo>
                <a:lnTo>
                  <a:pt x="508" y="359"/>
                </a:lnTo>
                <a:lnTo>
                  <a:pt x="508" y="360"/>
                </a:lnTo>
                <a:lnTo>
                  <a:pt x="508" y="360"/>
                </a:lnTo>
                <a:lnTo>
                  <a:pt x="508" y="361"/>
                </a:lnTo>
                <a:lnTo>
                  <a:pt x="508" y="361"/>
                </a:lnTo>
                <a:lnTo>
                  <a:pt x="509" y="360"/>
                </a:lnTo>
                <a:lnTo>
                  <a:pt x="509" y="360"/>
                </a:lnTo>
                <a:lnTo>
                  <a:pt x="510" y="360"/>
                </a:lnTo>
                <a:lnTo>
                  <a:pt x="510" y="360"/>
                </a:lnTo>
                <a:lnTo>
                  <a:pt x="510" y="360"/>
                </a:lnTo>
                <a:lnTo>
                  <a:pt x="510" y="361"/>
                </a:lnTo>
                <a:lnTo>
                  <a:pt x="510" y="361"/>
                </a:lnTo>
                <a:lnTo>
                  <a:pt x="510" y="362"/>
                </a:lnTo>
                <a:lnTo>
                  <a:pt x="510" y="362"/>
                </a:lnTo>
                <a:lnTo>
                  <a:pt x="510" y="362"/>
                </a:lnTo>
                <a:lnTo>
                  <a:pt x="510" y="362"/>
                </a:lnTo>
                <a:lnTo>
                  <a:pt x="510" y="363"/>
                </a:lnTo>
                <a:lnTo>
                  <a:pt x="510" y="362"/>
                </a:lnTo>
                <a:lnTo>
                  <a:pt x="509" y="362"/>
                </a:lnTo>
                <a:lnTo>
                  <a:pt x="509" y="362"/>
                </a:lnTo>
                <a:lnTo>
                  <a:pt x="508" y="363"/>
                </a:lnTo>
                <a:lnTo>
                  <a:pt x="508" y="363"/>
                </a:lnTo>
                <a:lnTo>
                  <a:pt x="508" y="363"/>
                </a:lnTo>
                <a:lnTo>
                  <a:pt x="507" y="363"/>
                </a:lnTo>
                <a:lnTo>
                  <a:pt x="507" y="364"/>
                </a:lnTo>
                <a:lnTo>
                  <a:pt x="507" y="364"/>
                </a:lnTo>
                <a:lnTo>
                  <a:pt x="507" y="365"/>
                </a:lnTo>
                <a:lnTo>
                  <a:pt x="507" y="365"/>
                </a:lnTo>
                <a:lnTo>
                  <a:pt x="507" y="365"/>
                </a:lnTo>
                <a:lnTo>
                  <a:pt x="508" y="365"/>
                </a:lnTo>
                <a:lnTo>
                  <a:pt x="508" y="366"/>
                </a:lnTo>
                <a:lnTo>
                  <a:pt x="508" y="366"/>
                </a:lnTo>
                <a:lnTo>
                  <a:pt x="508" y="366"/>
                </a:lnTo>
                <a:lnTo>
                  <a:pt x="509" y="367"/>
                </a:lnTo>
                <a:lnTo>
                  <a:pt x="509" y="367"/>
                </a:lnTo>
                <a:lnTo>
                  <a:pt x="510" y="367"/>
                </a:lnTo>
                <a:lnTo>
                  <a:pt x="510" y="368"/>
                </a:lnTo>
                <a:lnTo>
                  <a:pt x="510" y="368"/>
                </a:lnTo>
                <a:lnTo>
                  <a:pt x="511" y="368"/>
                </a:lnTo>
                <a:lnTo>
                  <a:pt x="511" y="369"/>
                </a:lnTo>
                <a:lnTo>
                  <a:pt x="512" y="369"/>
                </a:lnTo>
                <a:lnTo>
                  <a:pt x="512" y="370"/>
                </a:lnTo>
                <a:lnTo>
                  <a:pt x="513" y="370"/>
                </a:lnTo>
                <a:lnTo>
                  <a:pt x="513" y="370"/>
                </a:lnTo>
                <a:lnTo>
                  <a:pt x="513" y="370"/>
                </a:lnTo>
                <a:lnTo>
                  <a:pt x="513" y="371"/>
                </a:lnTo>
                <a:lnTo>
                  <a:pt x="513" y="371"/>
                </a:lnTo>
                <a:lnTo>
                  <a:pt x="513" y="372"/>
                </a:lnTo>
                <a:lnTo>
                  <a:pt x="513" y="372"/>
                </a:lnTo>
                <a:lnTo>
                  <a:pt x="513" y="373"/>
                </a:lnTo>
                <a:lnTo>
                  <a:pt x="512" y="373"/>
                </a:lnTo>
                <a:lnTo>
                  <a:pt x="512" y="373"/>
                </a:lnTo>
                <a:lnTo>
                  <a:pt x="512" y="373"/>
                </a:lnTo>
                <a:lnTo>
                  <a:pt x="512" y="374"/>
                </a:lnTo>
                <a:lnTo>
                  <a:pt x="511" y="374"/>
                </a:lnTo>
                <a:lnTo>
                  <a:pt x="511" y="374"/>
                </a:lnTo>
                <a:lnTo>
                  <a:pt x="510" y="373"/>
                </a:lnTo>
                <a:lnTo>
                  <a:pt x="510" y="373"/>
                </a:lnTo>
                <a:lnTo>
                  <a:pt x="510" y="373"/>
                </a:lnTo>
                <a:lnTo>
                  <a:pt x="510" y="373"/>
                </a:lnTo>
                <a:lnTo>
                  <a:pt x="509" y="372"/>
                </a:lnTo>
                <a:lnTo>
                  <a:pt x="509" y="372"/>
                </a:lnTo>
                <a:lnTo>
                  <a:pt x="509" y="372"/>
                </a:lnTo>
                <a:lnTo>
                  <a:pt x="508" y="372"/>
                </a:lnTo>
                <a:lnTo>
                  <a:pt x="508" y="371"/>
                </a:lnTo>
                <a:lnTo>
                  <a:pt x="508" y="372"/>
                </a:lnTo>
                <a:lnTo>
                  <a:pt x="508" y="372"/>
                </a:lnTo>
                <a:lnTo>
                  <a:pt x="508" y="373"/>
                </a:lnTo>
                <a:lnTo>
                  <a:pt x="509" y="373"/>
                </a:lnTo>
                <a:lnTo>
                  <a:pt x="509" y="374"/>
                </a:lnTo>
                <a:lnTo>
                  <a:pt x="509" y="374"/>
                </a:lnTo>
                <a:lnTo>
                  <a:pt x="510" y="374"/>
                </a:lnTo>
                <a:lnTo>
                  <a:pt x="510" y="374"/>
                </a:lnTo>
                <a:lnTo>
                  <a:pt x="510" y="375"/>
                </a:lnTo>
                <a:lnTo>
                  <a:pt x="511" y="375"/>
                </a:lnTo>
                <a:lnTo>
                  <a:pt x="511" y="375"/>
                </a:lnTo>
                <a:lnTo>
                  <a:pt x="511" y="375"/>
                </a:lnTo>
                <a:lnTo>
                  <a:pt x="511" y="375"/>
                </a:lnTo>
                <a:lnTo>
                  <a:pt x="511" y="376"/>
                </a:lnTo>
                <a:lnTo>
                  <a:pt x="511" y="376"/>
                </a:lnTo>
                <a:lnTo>
                  <a:pt x="511" y="376"/>
                </a:lnTo>
                <a:lnTo>
                  <a:pt x="511" y="377"/>
                </a:lnTo>
                <a:lnTo>
                  <a:pt x="510" y="377"/>
                </a:lnTo>
                <a:lnTo>
                  <a:pt x="510" y="377"/>
                </a:lnTo>
                <a:lnTo>
                  <a:pt x="510" y="377"/>
                </a:lnTo>
                <a:lnTo>
                  <a:pt x="509" y="378"/>
                </a:lnTo>
                <a:lnTo>
                  <a:pt x="510" y="378"/>
                </a:lnTo>
                <a:lnTo>
                  <a:pt x="510" y="378"/>
                </a:lnTo>
                <a:lnTo>
                  <a:pt x="511" y="378"/>
                </a:lnTo>
                <a:lnTo>
                  <a:pt x="511" y="378"/>
                </a:lnTo>
                <a:lnTo>
                  <a:pt x="512" y="378"/>
                </a:lnTo>
                <a:lnTo>
                  <a:pt x="512" y="379"/>
                </a:lnTo>
                <a:lnTo>
                  <a:pt x="513" y="379"/>
                </a:lnTo>
                <a:lnTo>
                  <a:pt x="513" y="379"/>
                </a:lnTo>
                <a:lnTo>
                  <a:pt x="514" y="379"/>
                </a:lnTo>
                <a:lnTo>
                  <a:pt x="514" y="379"/>
                </a:lnTo>
                <a:lnTo>
                  <a:pt x="514" y="380"/>
                </a:lnTo>
                <a:lnTo>
                  <a:pt x="515" y="380"/>
                </a:lnTo>
                <a:lnTo>
                  <a:pt x="515" y="380"/>
                </a:lnTo>
                <a:lnTo>
                  <a:pt x="516" y="380"/>
                </a:lnTo>
                <a:lnTo>
                  <a:pt x="516" y="381"/>
                </a:lnTo>
                <a:lnTo>
                  <a:pt x="517" y="381"/>
                </a:lnTo>
                <a:lnTo>
                  <a:pt x="517" y="381"/>
                </a:lnTo>
                <a:lnTo>
                  <a:pt x="517" y="382"/>
                </a:lnTo>
                <a:lnTo>
                  <a:pt x="518" y="382"/>
                </a:lnTo>
                <a:lnTo>
                  <a:pt x="518" y="383"/>
                </a:lnTo>
                <a:lnTo>
                  <a:pt x="518" y="383"/>
                </a:lnTo>
                <a:lnTo>
                  <a:pt x="517" y="383"/>
                </a:lnTo>
                <a:lnTo>
                  <a:pt x="517" y="383"/>
                </a:lnTo>
                <a:lnTo>
                  <a:pt x="516" y="383"/>
                </a:lnTo>
                <a:lnTo>
                  <a:pt x="516" y="384"/>
                </a:lnTo>
                <a:lnTo>
                  <a:pt x="516" y="384"/>
                </a:lnTo>
                <a:lnTo>
                  <a:pt x="515" y="384"/>
                </a:lnTo>
                <a:lnTo>
                  <a:pt x="515" y="385"/>
                </a:lnTo>
                <a:lnTo>
                  <a:pt x="515" y="385"/>
                </a:lnTo>
                <a:lnTo>
                  <a:pt x="515" y="385"/>
                </a:lnTo>
                <a:lnTo>
                  <a:pt x="515" y="386"/>
                </a:lnTo>
                <a:lnTo>
                  <a:pt x="515" y="386"/>
                </a:lnTo>
                <a:lnTo>
                  <a:pt x="515" y="386"/>
                </a:lnTo>
                <a:lnTo>
                  <a:pt x="515" y="387"/>
                </a:lnTo>
                <a:lnTo>
                  <a:pt x="515" y="387"/>
                </a:lnTo>
                <a:lnTo>
                  <a:pt x="515" y="387"/>
                </a:lnTo>
                <a:lnTo>
                  <a:pt x="516" y="387"/>
                </a:lnTo>
                <a:lnTo>
                  <a:pt x="516" y="387"/>
                </a:lnTo>
                <a:lnTo>
                  <a:pt x="516" y="387"/>
                </a:lnTo>
                <a:lnTo>
                  <a:pt x="517" y="387"/>
                </a:lnTo>
                <a:lnTo>
                  <a:pt x="517" y="387"/>
                </a:lnTo>
                <a:lnTo>
                  <a:pt x="517" y="387"/>
                </a:lnTo>
                <a:lnTo>
                  <a:pt x="518" y="387"/>
                </a:lnTo>
                <a:lnTo>
                  <a:pt x="518" y="387"/>
                </a:lnTo>
                <a:lnTo>
                  <a:pt x="518" y="387"/>
                </a:lnTo>
                <a:lnTo>
                  <a:pt x="518" y="387"/>
                </a:lnTo>
                <a:lnTo>
                  <a:pt x="518" y="388"/>
                </a:lnTo>
                <a:lnTo>
                  <a:pt x="518" y="388"/>
                </a:lnTo>
                <a:lnTo>
                  <a:pt x="518" y="388"/>
                </a:lnTo>
                <a:lnTo>
                  <a:pt x="518" y="389"/>
                </a:lnTo>
                <a:lnTo>
                  <a:pt x="517" y="389"/>
                </a:lnTo>
                <a:lnTo>
                  <a:pt x="517" y="390"/>
                </a:lnTo>
                <a:lnTo>
                  <a:pt x="517" y="390"/>
                </a:lnTo>
                <a:lnTo>
                  <a:pt x="516" y="391"/>
                </a:lnTo>
                <a:lnTo>
                  <a:pt x="516" y="391"/>
                </a:lnTo>
                <a:lnTo>
                  <a:pt x="515" y="391"/>
                </a:lnTo>
                <a:lnTo>
                  <a:pt x="515" y="391"/>
                </a:lnTo>
                <a:lnTo>
                  <a:pt x="515" y="392"/>
                </a:lnTo>
                <a:lnTo>
                  <a:pt x="514" y="392"/>
                </a:lnTo>
                <a:lnTo>
                  <a:pt x="514" y="392"/>
                </a:lnTo>
                <a:lnTo>
                  <a:pt x="514" y="392"/>
                </a:lnTo>
                <a:lnTo>
                  <a:pt x="514" y="393"/>
                </a:lnTo>
                <a:lnTo>
                  <a:pt x="514" y="393"/>
                </a:lnTo>
                <a:lnTo>
                  <a:pt x="514" y="394"/>
                </a:lnTo>
                <a:lnTo>
                  <a:pt x="514" y="394"/>
                </a:lnTo>
                <a:lnTo>
                  <a:pt x="515" y="394"/>
                </a:lnTo>
                <a:lnTo>
                  <a:pt x="515" y="394"/>
                </a:lnTo>
                <a:lnTo>
                  <a:pt x="516" y="394"/>
                </a:lnTo>
                <a:lnTo>
                  <a:pt x="516" y="394"/>
                </a:lnTo>
                <a:lnTo>
                  <a:pt x="517" y="394"/>
                </a:lnTo>
                <a:lnTo>
                  <a:pt x="517" y="394"/>
                </a:lnTo>
                <a:lnTo>
                  <a:pt x="518" y="393"/>
                </a:lnTo>
                <a:lnTo>
                  <a:pt x="518" y="393"/>
                </a:lnTo>
                <a:lnTo>
                  <a:pt x="518" y="393"/>
                </a:lnTo>
                <a:lnTo>
                  <a:pt x="518" y="393"/>
                </a:lnTo>
                <a:lnTo>
                  <a:pt x="518" y="393"/>
                </a:lnTo>
                <a:lnTo>
                  <a:pt x="518" y="393"/>
                </a:lnTo>
                <a:lnTo>
                  <a:pt x="518" y="394"/>
                </a:lnTo>
                <a:lnTo>
                  <a:pt x="518" y="394"/>
                </a:lnTo>
                <a:lnTo>
                  <a:pt x="518" y="395"/>
                </a:lnTo>
                <a:lnTo>
                  <a:pt x="518" y="395"/>
                </a:lnTo>
                <a:lnTo>
                  <a:pt x="518" y="395"/>
                </a:lnTo>
                <a:lnTo>
                  <a:pt x="518" y="395"/>
                </a:lnTo>
                <a:lnTo>
                  <a:pt x="518" y="395"/>
                </a:lnTo>
                <a:lnTo>
                  <a:pt x="518" y="396"/>
                </a:lnTo>
                <a:lnTo>
                  <a:pt x="517" y="396"/>
                </a:lnTo>
                <a:lnTo>
                  <a:pt x="517" y="396"/>
                </a:lnTo>
                <a:lnTo>
                  <a:pt x="516" y="396"/>
                </a:lnTo>
                <a:lnTo>
                  <a:pt x="516" y="397"/>
                </a:lnTo>
                <a:lnTo>
                  <a:pt x="515" y="397"/>
                </a:lnTo>
                <a:lnTo>
                  <a:pt x="515" y="397"/>
                </a:lnTo>
                <a:lnTo>
                  <a:pt x="515" y="397"/>
                </a:lnTo>
                <a:lnTo>
                  <a:pt x="515" y="397"/>
                </a:lnTo>
                <a:lnTo>
                  <a:pt x="515" y="398"/>
                </a:lnTo>
                <a:lnTo>
                  <a:pt x="515" y="398"/>
                </a:lnTo>
                <a:lnTo>
                  <a:pt x="515" y="398"/>
                </a:lnTo>
                <a:lnTo>
                  <a:pt x="515" y="399"/>
                </a:lnTo>
                <a:lnTo>
                  <a:pt x="516" y="399"/>
                </a:lnTo>
                <a:lnTo>
                  <a:pt x="516" y="399"/>
                </a:lnTo>
                <a:lnTo>
                  <a:pt x="516" y="400"/>
                </a:lnTo>
                <a:lnTo>
                  <a:pt x="516" y="400"/>
                </a:lnTo>
                <a:lnTo>
                  <a:pt x="516" y="401"/>
                </a:lnTo>
                <a:lnTo>
                  <a:pt x="515" y="401"/>
                </a:lnTo>
                <a:lnTo>
                  <a:pt x="515" y="402"/>
                </a:lnTo>
                <a:lnTo>
                  <a:pt x="515" y="402"/>
                </a:lnTo>
                <a:lnTo>
                  <a:pt x="515" y="403"/>
                </a:lnTo>
                <a:lnTo>
                  <a:pt x="515" y="403"/>
                </a:lnTo>
                <a:lnTo>
                  <a:pt x="515" y="403"/>
                </a:lnTo>
                <a:lnTo>
                  <a:pt x="514" y="404"/>
                </a:lnTo>
                <a:lnTo>
                  <a:pt x="514" y="404"/>
                </a:lnTo>
                <a:lnTo>
                  <a:pt x="514" y="404"/>
                </a:lnTo>
                <a:lnTo>
                  <a:pt x="514" y="405"/>
                </a:lnTo>
                <a:lnTo>
                  <a:pt x="514" y="405"/>
                </a:lnTo>
                <a:lnTo>
                  <a:pt x="514" y="406"/>
                </a:lnTo>
                <a:lnTo>
                  <a:pt x="514" y="406"/>
                </a:lnTo>
                <a:lnTo>
                  <a:pt x="514" y="407"/>
                </a:lnTo>
                <a:lnTo>
                  <a:pt x="514" y="407"/>
                </a:lnTo>
                <a:lnTo>
                  <a:pt x="514" y="408"/>
                </a:lnTo>
                <a:lnTo>
                  <a:pt x="513" y="408"/>
                </a:lnTo>
                <a:lnTo>
                  <a:pt x="513" y="408"/>
                </a:lnTo>
                <a:lnTo>
                  <a:pt x="512" y="408"/>
                </a:lnTo>
                <a:lnTo>
                  <a:pt x="512" y="408"/>
                </a:lnTo>
                <a:lnTo>
                  <a:pt x="511" y="407"/>
                </a:lnTo>
                <a:lnTo>
                  <a:pt x="511" y="408"/>
                </a:lnTo>
                <a:lnTo>
                  <a:pt x="511" y="408"/>
                </a:lnTo>
                <a:lnTo>
                  <a:pt x="512" y="408"/>
                </a:lnTo>
                <a:lnTo>
                  <a:pt x="512" y="408"/>
                </a:lnTo>
                <a:lnTo>
                  <a:pt x="511" y="408"/>
                </a:lnTo>
                <a:lnTo>
                  <a:pt x="511" y="409"/>
                </a:lnTo>
                <a:lnTo>
                  <a:pt x="510" y="409"/>
                </a:lnTo>
                <a:lnTo>
                  <a:pt x="510" y="409"/>
                </a:lnTo>
                <a:lnTo>
                  <a:pt x="510" y="409"/>
                </a:lnTo>
                <a:lnTo>
                  <a:pt x="511" y="409"/>
                </a:lnTo>
                <a:lnTo>
                  <a:pt x="511" y="410"/>
                </a:lnTo>
                <a:lnTo>
                  <a:pt x="512" y="410"/>
                </a:lnTo>
                <a:lnTo>
                  <a:pt x="512" y="410"/>
                </a:lnTo>
                <a:lnTo>
                  <a:pt x="513" y="410"/>
                </a:lnTo>
                <a:lnTo>
                  <a:pt x="513" y="410"/>
                </a:lnTo>
                <a:lnTo>
                  <a:pt x="514" y="410"/>
                </a:lnTo>
                <a:lnTo>
                  <a:pt x="514" y="410"/>
                </a:lnTo>
                <a:lnTo>
                  <a:pt x="515" y="410"/>
                </a:lnTo>
                <a:lnTo>
                  <a:pt x="515" y="410"/>
                </a:lnTo>
                <a:lnTo>
                  <a:pt x="516" y="410"/>
                </a:lnTo>
                <a:lnTo>
                  <a:pt x="516" y="410"/>
                </a:lnTo>
                <a:lnTo>
                  <a:pt x="517" y="410"/>
                </a:lnTo>
                <a:lnTo>
                  <a:pt x="517" y="410"/>
                </a:lnTo>
                <a:lnTo>
                  <a:pt x="518" y="409"/>
                </a:lnTo>
                <a:lnTo>
                  <a:pt x="518" y="409"/>
                </a:lnTo>
                <a:lnTo>
                  <a:pt x="518" y="409"/>
                </a:lnTo>
                <a:lnTo>
                  <a:pt x="519" y="409"/>
                </a:lnTo>
                <a:lnTo>
                  <a:pt x="520" y="410"/>
                </a:lnTo>
                <a:lnTo>
                  <a:pt x="520" y="410"/>
                </a:lnTo>
                <a:lnTo>
                  <a:pt x="521" y="411"/>
                </a:lnTo>
                <a:lnTo>
                  <a:pt x="521" y="411"/>
                </a:lnTo>
                <a:lnTo>
                  <a:pt x="521" y="412"/>
                </a:lnTo>
                <a:lnTo>
                  <a:pt x="522" y="412"/>
                </a:lnTo>
                <a:lnTo>
                  <a:pt x="522" y="412"/>
                </a:lnTo>
                <a:lnTo>
                  <a:pt x="523" y="412"/>
                </a:lnTo>
                <a:lnTo>
                  <a:pt x="523" y="412"/>
                </a:lnTo>
                <a:lnTo>
                  <a:pt x="524" y="412"/>
                </a:lnTo>
                <a:lnTo>
                  <a:pt x="525" y="412"/>
                </a:lnTo>
                <a:lnTo>
                  <a:pt x="526" y="412"/>
                </a:lnTo>
                <a:lnTo>
                  <a:pt x="527" y="412"/>
                </a:lnTo>
                <a:lnTo>
                  <a:pt x="529" y="412"/>
                </a:lnTo>
                <a:lnTo>
                  <a:pt x="530" y="412"/>
                </a:lnTo>
                <a:lnTo>
                  <a:pt x="531" y="412"/>
                </a:lnTo>
                <a:lnTo>
                  <a:pt x="533" y="412"/>
                </a:lnTo>
                <a:lnTo>
                  <a:pt x="535" y="412"/>
                </a:lnTo>
                <a:lnTo>
                  <a:pt x="536" y="412"/>
                </a:lnTo>
                <a:lnTo>
                  <a:pt x="537" y="412"/>
                </a:lnTo>
                <a:lnTo>
                  <a:pt x="538" y="412"/>
                </a:lnTo>
                <a:lnTo>
                  <a:pt x="539" y="411"/>
                </a:lnTo>
                <a:lnTo>
                  <a:pt x="539" y="411"/>
                </a:lnTo>
                <a:lnTo>
                  <a:pt x="540" y="411"/>
                </a:lnTo>
                <a:lnTo>
                  <a:pt x="540" y="411"/>
                </a:lnTo>
                <a:lnTo>
                  <a:pt x="541" y="411"/>
                </a:lnTo>
                <a:lnTo>
                  <a:pt x="542" y="411"/>
                </a:lnTo>
                <a:lnTo>
                  <a:pt x="543" y="411"/>
                </a:lnTo>
                <a:lnTo>
                  <a:pt x="544" y="411"/>
                </a:lnTo>
                <a:lnTo>
                  <a:pt x="546" y="410"/>
                </a:lnTo>
                <a:lnTo>
                  <a:pt x="547" y="410"/>
                </a:lnTo>
                <a:lnTo>
                  <a:pt x="548" y="410"/>
                </a:lnTo>
                <a:lnTo>
                  <a:pt x="549" y="410"/>
                </a:lnTo>
                <a:lnTo>
                  <a:pt x="549" y="410"/>
                </a:lnTo>
                <a:lnTo>
                  <a:pt x="550" y="410"/>
                </a:lnTo>
                <a:lnTo>
                  <a:pt x="551" y="410"/>
                </a:lnTo>
                <a:lnTo>
                  <a:pt x="551" y="410"/>
                </a:lnTo>
                <a:lnTo>
                  <a:pt x="552" y="409"/>
                </a:lnTo>
                <a:lnTo>
                  <a:pt x="554" y="409"/>
                </a:lnTo>
                <a:lnTo>
                  <a:pt x="556" y="409"/>
                </a:lnTo>
                <a:lnTo>
                  <a:pt x="557" y="409"/>
                </a:lnTo>
                <a:lnTo>
                  <a:pt x="557" y="409"/>
                </a:lnTo>
                <a:lnTo>
                  <a:pt x="558" y="409"/>
                </a:lnTo>
                <a:lnTo>
                  <a:pt x="559" y="409"/>
                </a:lnTo>
                <a:lnTo>
                  <a:pt x="560" y="409"/>
                </a:lnTo>
                <a:lnTo>
                  <a:pt x="561" y="408"/>
                </a:lnTo>
                <a:lnTo>
                  <a:pt x="563" y="408"/>
                </a:lnTo>
                <a:lnTo>
                  <a:pt x="564" y="408"/>
                </a:lnTo>
                <a:lnTo>
                  <a:pt x="565" y="409"/>
                </a:lnTo>
                <a:lnTo>
                  <a:pt x="566" y="409"/>
                </a:lnTo>
                <a:lnTo>
                  <a:pt x="566" y="409"/>
                </a:lnTo>
                <a:lnTo>
                  <a:pt x="567" y="409"/>
                </a:lnTo>
                <a:lnTo>
                  <a:pt x="568" y="409"/>
                </a:lnTo>
                <a:lnTo>
                  <a:pt x="568" y="409"/>
                </a:lnTo>
                <a:lnTo>
                  <a:pt x="568" y="409"/>
                </a:lnTo>
                <a:lnTo>
                  <a:pt x="569" y="409"/>
                </a:lnTo>
                <a:lnTo>
                  <a:pt x="570" y="408"/>
                </a:lnTo>
                <a:lnTo>
                  <a:pt x="570" y="408"/>
                </a:lnTo>
                <a:lnTo>
                  <a:pt x="571" y="408"/>
                </a:lnTo>
                <a:lnTo>
                  <a:pt x="571" y="408"/>
                </a:lnTo>
                <a:lnTo>
                  <a:pt x="572" y="408"/>
                </a:lnTo>
                <a:lnTo>
                  <a:pt x="572" y="407"/>
                </a:lnTo>
                <a:lnTo>
                  <a:pt x="572" y="407"/>
                </a:lnTo>
                <a:lnTo>
                  <a:pt x="572" y="407"/>
                </a:lnTo>
                <a:lnTo>
                  <a:pt x="573" y="407"/>
                </a:lnTo>
                <a:lnTo>
                  <a:pt x="573" y="407"/>
                </a:lnTo>
                <a:lnTo>
                  <a:pt x="574" y="408"/>
                </a:lnTo>
                <a:lnTo>
                  <a:pt x="574" y="408"/>
                </a:lnTo>
                <a:lnTo>
                  <a:pt x="574" y="408"/>
                </a:lnTo>
                <a:lnTo>
                  <a:pt x="574" y="408"/>
                </a:lnTo>
                <a:lnTo>
                  <a:pt x="574" y="409"/>
                </a:lnTo>
                <a:lnTo>
                  <a:pt x="574" y="409"/>
                </a:lnTo>
                <a:lnTo>
                  <a:pt x="574" y="410"/>
                </a:lnTo>
                <a:lnTo>
                  <a:pt x="575" y="410"/>
                </a:lnTo>
                <a:lnTo>
                  <a:pt x="575" y="410"/>
                </a:lnTo>
                <a:lnTo>
                  <a:pt x="576" y="410"/>
                </a:lnTo>
                <a:lnTo>
                  <a:pt x="576" y="410"/>
                </a:lnTo>
                <a:lnTo>
                  <a:pt x="576" y="410"/>
                </a:lnTo>
                <a:lnTo>
                  <a:pt x="577" y="410"/>
                </a:lnTo>
                <a:lnTo>
                  <a:pt x="577" y="409"/>
                </a:lnTo>
                <a:lnTo>
                  <a:pt x="577" y="408"/>
                </a:lnTo>
                <a:lnTo>
                  <a:pt x="577" y="408"/>
                </a:lnTo>
                <a:lnTo>
                  <a:pt x="578" y="408"/>
                </a:lnTo>
                <a:lnTo>
                  <a:pt x="578" y="408"/>
                </a:lnTo>
                <a:lnTo>
                  <a:pt x="579" y="408"/>
                </a:lnTo>
                <a:lnTo>
                  <a:pt x="579" y="408"/>
                </a:lnTo>
                <a:lnTo>
                  <a:pt x="580" y="408"/>
                </a:lnTo>
                <a:lnTo>
                  <a:pt x="580" y="409"/>
                </a:lnTo>
                <a:lnTo>
                  <a:pt x="580" y="409"/>
                </a:lnTo>
                <a:lnTo>
                  <a:pt x="581" y="409"/>
                </a:lnTo>
                <a:lnTo>
                  <a:pt x="581" y="410"/>
                </a:lnTo>
                <a:lnTo>
                  <a:pt x="581" y="410"/>
                </a:lnTo>
                <a:lnTo>
                  <a:pt x="582" y="411"/>
                </a:lnTo>
                <a:lnTo>
                  <a:pt x="582" y="411"/>
                </a:lnTo>
                <a:lnTo>
                  <a:pt x="583" y="412"/>
                </a:lnTo>
                <a:lnTo>
                  <a:pt x="583" y="412"/>
                </a:lnTo>
                <a:lnTo>
                  <a:pt x="583" y="412"/>
                </a:lnTo>
                <a:lnTo>
                  <a:pt x="584" y="413"/>
                </a:lnTo>
                <a:lnTo>
                  <a:pt x="584" y="413"/>
                </a:lnTo>
                <a:lnTo>
                  <a:pt x="585" y="413"/>
                </a:lnTo>
                <a:lnTo>
                  <a:pt x="585" y="413"/>
                </a:lnTo>
                <a:lnTo>
                  <a:pt x="585" y="415"/>
                </a:lnTo>
                <a:lnTo>
                  <a:pt x="586" y="416"/>
                </a:lnTo>
                <a:lnTo>
                  <a:pt x="586" y="418"/>
                </a:lnTo>
                <a:lnTo>
                  <a:pt x="586" y="419"/>
                </a:lnTo>
                <a:lnTo>
                  <a:pt x="586" y="420"/>
                </a:lnTo>
                <a:lnTo>
                  <a:pt x="587" y="422"/>
                </a:lnTo>
                <a:lnTo>
                  <a:pt x="587" y="424"/>
                </a:lnTo>
                <a:lnTo>
                  <a:pt x="587" y="425"/>
                </a:lnTo>
                <a:lnTo>
                  <a:pt x="586" y="426"/>
                </a:lnTo>
                <a:lnTo>
                  <a:pt x="585" y="427"/>
                </a:lnTo>
                <a:lnTo>
                  <a:pt x="583" y="429"/>
                </a:lnTo>
                <a:lnTo>
                  <a:pt x="581" y="430"/>
                </a:lnTo>
                <a:lnTo>
                  <a:pt x="580" y="431"/>
                </a:lnTo>
                <a:lnTo>
                  <a:pt x="580" y="431"/>
                </a:lnTo>
                <a:lnTo>
                  <a:pt x="580" y="432"/>
                </a:lnTo>
                <a:lnTo>
                  <a:pt x="581" y="432"/>
                </a:lnTo>
                <a:lnTo>
                  <a:pt x="581" y="433"/>
                </a:lnTo>
                <a:lnTo>
                  <a:pt x="581" y="433"/>
                </a:lnTo>
                <a:lnTo>
                  <a:pt x="581" y="433"/>
                </a:lnTo>
                <a:lnTo>
                  <a:pt x="582" y="434"/>
                </a:lnTo>
                <a:lnTo>
                  <a:pt x="582" y="435"/>
                </a:lnTo>
                <a:lnTo>
                  <a:pt x="583" y="436"/>
                </a:lnTo>
                <a:lnTo>
                  <a:pt x="583" y="436"/>
                </a:lnTo>
                <a:lnTo>
                  <a:pt x="583" y="437"/>
                </a:lnTo>
                <a:lnTo>
                  <a:pt x="583" y="437"/>
                </a:lnTo>
                <a:lnTo>
                  <a:pt x="583" y="437"/>
                </a:lnTo>
                <a:lnTo>
                  <a:pt x="582" y="438"/>
                </a:lnTo>
                <a:lnTo>
                  <a:pt x="582" y="438"/>
                </a:lnTo>
                <a:lnTo>
                  <a:pt x="581" y="439"/>
                </a:lnTo>
                <a:lnTo>
                  <a:pt x="581" y="439"/>
                </a:lnTo>
                <a:lnTo>
                  <a:pt x="581" y="440"/>
                </a:lnTo>
                <a:lnTo>
                  <a:pt x="581" y="440"/>
                </a:lnTo>
                <a:lnTo>
                  <a:pt x="581" y="440"/>
                </a:lnTo>
                <a:lnTo>
                  <a:pt x="580" y="440"/>
                </a:lnTo>
                <a:lnTo>
                  <a:pt x="580" y="441"/>
                </a:lnTo>
                <a:lnTo>
                  <a:pt x="579" y="441"/>
                </a:lnTo>
                <a:lnTo>
                  <a:pt x="578" y="442"/>
                </a:lnTo>
                <a:lnTo>
                  <a:pt x="578" y="443"/>
                </a:lnTo>
                <a:lnTo>
                  <a:pt x="578" y="443"/>
                </a:lnTo>
                <a:lnTo>
                  <a:pt x="578" y="443"/>
                </a:lnTo>
                <a:lnTo>
                  <a:pt x="580" y="442"/>
                </a:lnTo>
                <a:lnTo>
                  <a:pt x="581" y="441"/>
                </a:lnTo>
                <a:lnTo>
                  <a:pt x="582" y="440"/>
                </a:lnTo>
                <a:lnTo>
                  <a:pt x="584" y="439"/>
                </a:lnTo>
                <a:lnTo>
                  <a:pt x="585" y="439"/>
                </a:lnTo>
                <a:lnTo>
                  <a:pt x="586" y="440"/>
                </a:lnTo>
                <a:lnTo>
                  <a:pt x="588" y="440"/>
                </a:lnTo>
                <a:lnTo>
                  <a:pt x="589" y="440"/>
                </a:lnTo>
                <a:lnTo>
                  <a:pt x="591" y="441"/>
                </a:lnTo>
                <a:lnTo>
                  <a:pt x="593" y="442"/>
                </a:lnTo>
                <a:lnTo>
                  <a:pt x="595" y="443"/>
                </a:lnTo>
                <a:lnTo>
                  <a:pt x="596" y="443"/>
                </a:lnTo>
                <a:lnTo>
                  <a:pt x="597" y="443"/>
                </a:lnTo>
                <a:lnTo>
                  <a:pt x="598" y="441"/>
                </a:lnTo>
                <a:lnTo>
                  <a:pt x="599" y="440"/>
                </a:lnTo>
                <a:lnTo>
                  <a:pt x="601" y="439"/>
                </a:lnTo>
                <a:lnTo>
                  <a:pt x="602" y="437"/>
                </a:lnTo>
                <a:lnTo>
                  <a:pt x="603" y="436"/>
                </a:lnTo>
                <a:lnTo>
                  <a:pt x="604" y="435"/>
                </a:lnTo>
                <a:lnTo>
                  <a:pt x="605" y="434"/>
                </a:lnTo>
                <a:lnTo>
                  <a:pt x="606" y="433"/>
                </a:lnTo>
                <a:lnTo>
                  <a:pt x="607" y="431"/>
                </a:lnTo>
                <a:lnTo>
                  <a:pt x="607" y="430"/>
                </a:lnTo>
                <a:lnTo>
                  <a:pt x="606" y="429"/>
                </a:lnTo>
                <a:lnTo>
                  <a:pt x="605" y="428"/>
                </a:lnTo>
                <a:lnTo>
                  <a:pt x="604" y="425"/>
                </a:lnTo>
                <a:lnTo>
                  <a:pt x="604" y="424"/>
                </a:lnTo>
                <a:lnTo>
                  <a:pt x="603" y="424"/>
                </a:lnTo>
                <a:lnTo>
                  <a:pt x="604" y="424"/>
                </a:lnTo>
                <a:lnTo>
                  <a:pt x="604" y="423"/>
                </a:lnTo>
                <a:lnTo>
                  <a:pt x="605" y="423"/>
                </a:lnTo>
                <a:lnTo>
                  <a:pt x="605" y="423"/>
                </a:lnTo>
                <a:lnTo>
                  <a:pt x="605" y="423"/>
                </a:lnTo>
                <a:lnTo>
                  <a:pt x="606" y="423"/>
                </a:lnTo>
                <a:lnTo>
                  <a:pt x="606" y="423"/>
                </a:lnTo>
                <a:lnTo>
                  <a:pt x="607" y="423"/>
                </a:lnTo>
                <a:lnTo>
                  <a:pt x="608" y="424"/>
                </a:lnTo>
                <a:lnTo>
                  <a:pt x="608" y="424"/>
                </a:lnTo>
                <a:lnTo>
                  <a:pt x="609" y="424"/>
                </a:lnTo>
                <a:lnTo>
                  <a:pt x="610" y="424"/>
                </a:lnTo>
                <a:lnTo>
                  <a:pt x="610" y="424"/>
                </a:lnTo>
                <a:lnTo>
                  <a:pt x="611" y="424"/>
                </a:lnTo>
                <a:lnTo>
                  <a:pt x="611" y="425"/>
                </a:lnTo>
                <a:lnTo>
                  <a:pt x="612" y="425"/>
                </a:lnTo>
                <a:lnTo>
                  <a:pt x="612" y="425"/>
                </a:lnTo>
                <a:lnTo>
                  <a:pt x="613" y="425"/>
                </a:lnTo>
                <a:lnTo>
                  <a:pt x="614" y="425"/>
                </a:lnTo>
                <a:lnTo>
                  <a:pt x="614" y="424"/>
                </a:lnTo>
                <a:lnTo>
                  <a:pt x="615" y="424"/>
                </a:lnTo>
                <a:lnTo>
                  <a:pt x="616" y="424"/>
                </a:lnTo>
                <a:lnTo>
                  <a:pt x="616" y="424"/>
                </a:lnTo>
                <a:lnTo>
                  <a:pt x="617" y="424"/>
                </a:lnTo>
                <a:lnTo>
                  <a:pt x="618" y="424"/>
                </a:lnTo>
                <a:lnTo>
                  <a:pt x="618" y="424"/>
                </a:lnTo>
                <a:lnTo>
                  <a:pt x="619" y="424"/>
                </a:lnTo>
                <a:lnTo>
                  <a:pt x="620" y="423"/>
                </a:lnTo>
                <a:lnTo>
                  <a:pt x="621" y="423"/>
                </a:lnTo>
                <a:lnTo>
                  <a:pt x="622" y="423"/>
                </a:lnTo>
                <a:lnTo>
                  <a:pt x="622" y="423"/>
                </a:lnTo>
                <a:lnTo>
                  <a:pt x="623" y="423"/>
                </a:lnTo>
                <a:lnTo>
                  <a:pt x="623" y="423"/>
                </a:lnTo>
                <a:lnTo>
                  <a:pt x="624" y="423"/>
                </a:lnTo>
                <a:lnTo>
                  <a:pt x="624" y="423"/>
                </a:lnTo>
                <a:lnTo>
                  <a:pt x="625" y="423"/>
                </a:lnTo>
                <a:lnTo>
                  <a:pt x="625" y="423"/>
                </a:lnTo>
                <a:lnTo>
                  <a:pt x="626" y="423"/>
                </a:lnTo>
                <a:lnTo>
                  <a:pt x="626" y="422"/>
                </a:lnTo>
                <a:lnTo>
                  <a:pt x="626" y="422"/>
                </a:lnTo>
                <a:lnTo>
                  <a:pt x="626" y="422"/>
                </a:lnTo>
                <a:lnTo>
                  <a:pt x="627" y="422"/>
                </a:lnTo>
                <a:lnTo>
                  <a:pt x="627" y="422"/>
                </a:lnTo>
                <a:lnTo>
                  <a:pt x="627" y="423"/>
                </a:lnTo>
                <a:lnTo>
                  <a:pt x="628" y="423"/>
                </a:lnTo>
                <a:lnTo>
                  <a:pt x="628" y="423"/>
                </a:lnTo>
                <a:lnTo>
                  <a:pt x="629" y="424"/>
                </a:lnTo>
                <a:lnTo>
                  <a:pt x="629" y="424"/>
                </a:lnTo>
                <a:lnTo>
                  <a:pt x="630" y="424"/>
                </a:lnTo>
                <a:lnTo>
                  <a:pt x="630" y="424"/>
                </a:lnTo>
                <a:lnTo>
                  <a:pt x="630" y="424"/>
                </a:lnTo>
                <a:lnTo>
                  <a:pt x="630" y="424"/>
                </a:lnTo>
                <a:lnTo>
                  <a:pt x="631" y="425"/>
                </a:lnTo>
                <a:lnTo>
                  <a:pt x="631" y="425"/>
                </a:lnTo>
                <a:lnTo>
                  <a:pt x="631" y="425"/>
                </a:lnTo>
                <a:lnTo>
                  <a:pt x="631" y="426"/>
                </a:lnTo>
                <a:lnTo>
                  <a:pt x="631" y="426"/>
                </a:lnTo>
                <a:lnTo>
                  <a:pt x="631" y="427"/>
                </a:lnTo>
                <a:lnTo>
                  <a:pt x="631" y="427"/>
                </a:lnTo>
                <a:lnTo>
                  <a:pt x="631" y="428"/>
                </a:lnTo>
                <a:lnTo>
                  <a:pt x="631" y="428"/>
                </a:lnTo>
                <a:lnTo>
                  <a:pt x="631" y="428"/>
                </a:lnTo>
                <a:lnTo>
                  <a:pt x="631" y="429"/>
                </a:lnTo>
                <a:lnTo>
                  <a:pt x="631" y="429"/>
                </a:lnTo>
                <a:lnTo>
                  <a:pt x="631" y="429"/>
                </a:lnTo>
                <a:lnTo>
                  <a:pt x="631" y="429"/>
                </a:lnTo>
                <a:lnTo>
                  <a:pt x="631" y="429"/>
                </a:lnTo>
                <a:lnTo>
                  <a:pt x="632" y="430"/>
                </a:lnTo>
                <a:lnTo>
                  <a:pt x="633" y="429"/>
                </a:lnTo>
                <a:lnTo>
                  <a:pt x="633" y="429"/>
                </a:lnTo>
                <a:lnTo>
                  <a:pt x="634" y="429"/>
                </a:lnTo>
                <a:lnTo>
                  <a:pt x="634" y="429"/>
                </a:lnTo>
                <a:lnTo>
                  <a:pt x="635" y="429"/>
                </a:lnTo>
                <a:lnTo>
                  <a:pt x="635" y="429"/>
                </a:lnTo>
                <a:lnTo>
                  <a:pt x="636" y="429"/>
                </a:lnTo>
                <a:lnTo>
                  <a:pt x="637" y="429"/>
                </a:lnTo>
                <a:lnTo>
                  <a:pt x="637" y="429"/>
                </a:lnTo>
                <a:lnTo>
                  <a:pt x="637" y="429"/>
                </a:lnTo>
                <a:lnTo>
                  <a:pt x="638" y="429"/>
                </a:lnTo>
                <a:lnTo>
                  <a:pt x="639" y="429"/>
                </a:lnTo>
                <a:lnTo>
                  <a:pt x="639" y="429"/>
                </a:lnTo>
                <a:lnTo>
                  <a:pt x="639" y="429"/>
                </a:lnTo>
                <a:lnTo>
                  <a:pt x="640" y="429"/>
                </a:lnTo>
                <a:lnTo>
                  <a:pt x="640" y="429"/>
                </a:lnTo>
                <a:lnTo>
                  <a:pt x="641" y="429"/>
                </a:lnTo>
                <a:lnTo>
                  <a:pt x="641" y="429"/>
                </a:lnTo>
                <a:lnTo>
                  <a:pt x="642" y="429"/>
                </a:lnTo>
                <a:lnTo>
                  <a:pt x="642" y="429"/>
                </a:lnTo>
                <a:lnTo>
                  <a:pt x="642" y="429"/>
                </a:lnTo>
                <a:lnTo>
                  <a:pt x="643" y="429"/>
                </a:lnTo>
                <a:lnTo>
                  <a:pt x="643" y="429"/>
                </a:lnTo>
                <a:lnTo>
                  <a:pt x="643" y="429"/>
                </a:lnTo>
                <a:lnTo>
                  <a:pt x="644" y="429"/>
                </a:lnTo>
                <a:lnTo>
                  <a:pt x="644" y="429"/>
                </a:lnTo>
                <a:lnTo>
                  <a:pt x="645" y="429"/>
                </a:lnTo>
                <a:lnTo>
                  <a:pt x="646" y="429"/>
                </a:lnTo>
                <a:lnTo>
                  <a:pt x="646" y="429"/>
                </a:lnTo>
                <a:lnTo>
                  <a:pt x="647" y="429"/>
                </a:lnTo>
                <a:lnTo>
                  <a:pt x="647" y="429"/>
                </a:lnTo>
                <a:lnTo>
                  <a:pt x="647" y="429"/>
                </a:lnTo>
                <a:lnTo>
                  <a:pt x="647" y="429"/>
                </a:lnTo>
                <a:lnTo>
                  <a:pt x="647" y="429"/>
                </a:lnTo>
                <a:lnTo>
                  <a:pt x="648" y="429"/>
                </a:lnTo>
                <a:lnTo>
                  <a:pt x="649" y="428"/>
                </a:lnTo>
                <a:lnTo>
                  <a:pt x="649" y="428"/>
                </a:lnTo>
                <a:lnTo>
                  <a:pt x="650" y="428"/>
                </a:lnTo>
                <a:lnTo>
                  <a:pt x="650" y="427"/>
                </a:lnTo>
                <a:lnTo>
                  <a:pt x="650" y="427"/>
                </a:lnTo>
                <a:lnTo>
                  <a:pt x="651" y="427"/>
                </a:lnTo>
                <a:lnTo>
                  <a:pt x="651" y="427"/>
                </a:lnTo>
                <a:lnTo>
                  <a:pt x="651" y="427"/>
                </a:lnTo>
                <a:lnTo>
                  <a:pt x="652" y="427"/>
                </a:lnTo>
                <a:lnTo>
                  <a:pt x="652" y="427"/>
                </a:lnTo>
                <a:lnTo>
                  <a:pt x="653" y="427"/>
                </a:lnTo>
                <a:lnTo>
                  <a:pt x="653" y="427"/>
                </a:lnTo>
                <a:lnTo>
                  <a:pt x="654" y="428"/>
                </a:lnTo>
                <a:lnTo>
                  <a:pt x="655" y="428"/>
                </a:lnTo>
                <a:lnTo>
                  <a:pt x="655" y="428"/>
                </a:lnTo>
                <a:lnTo>
                  <a:pt x="656" y="428"/>
                </a:lnTo>
                <a:lnTo>
                  <a:pt x="656" y="428"/>
                </a:lnTo>
                <a:lnTo>
                  <a:pt x="656" y="428"/>
                </a:lnTo>
                <a:lnTo>
                  <a:pt x="657" y="428"/>
                </a:lnTo>
                <a:lnTo>
                  <a:pt x="657" y="428"/>
                </a:lnTo>
                <a:lnTo>
                  <a:pt x="658" y="428"/>
                </a:lnTo>
                <a:lnTo>
                  <a:pt x="658" y="428"/>
                </a:lnTo>
                <a:lnTo>
                  <a:pt x="658" y="428"/>
                </a:lnTo>
                <a:lnTo>
                  <a:pt x="659" y="428"/>
                </a:lnTo>
                <a:lnTo>
                  <a:pt x="659" y="429"/>
                </a:lnTo>
                <a:lnTo>
                  <a:pt x="660" y="429"/>
                </a:lnTo>
                <a:lnTo>
                  <a:pt x="660" y="429"/>
                </a:lnTo>
                <a:lnTo>
                  <a:pt x="660" y="429"/>
                </a:lnTo>
                <a:lnTo>
                  <a:pt x="661" y="429"/>
                </a:lnTo>
                <a:lnTo>
                  <a:pt x="661" y="429"/>
                </a:lnTo>
                <a:lnTo>
                  <a:pt x="662" y="430"/>
                </a:lnTo>
                <a:lnTo>
                  <a:pt x="663" y="431"/>
                </a:lnTo>
                <a:lnTo>
                  <a:pt x="663" y="431"/>
                </a:lnTo>
                <a:lnTo>
                  <a:pt x="662" y="431"/>
                </a:lnTo>
                <a:lnTo>
                  <a:pt x="662" y="432"/>
                </a:lnTo>
                <a:lnTo>
                  <a:pt x="661" y="432"/>
                </a:lnTo>
                <a:lnTo>
                  <a:pt x="661" y="432"/>
                </a:lnTo>
                <a:lnTo>
                  <a:pt x="661" y="433"/>
                </a:lnTo>
                <a:lnTo>
                  <a:pt x="660" y="433"/>
                </a:lnTo>
                <a:lnTo>
                  <a:pt x="660" y="433"/>
                </a:lnTo>
                <a:lnTo>
                  <a:pt x="660" y="433"/>
                </a:lnTo>
                <a:lnTo>
                  <a:pt x="660" y="433"/>
                </a:lnTo>
                <a:lnTo>
                  <a:pt x="660" y="434"/>
                </a:lnTo>
                <a:lnTo>
                  <a:pt x="659" y="434"/>
                </a:lnTo>
                <a:lnTo>
                  <a:pt x="659" y="435"/>
                </a:lnTo>
                <a:lnTo>
                  <a:pt x="659" y="435"/>
                </a:lnTo>
                <a:lnTo>
                  <a:pt x="659" y="436"/>
                </a:lnTo>
                <a:lnTo>
                  <a:pt x="659" y="436"/>
                </a:lnTo>
                <a:lnTo>
                  <a:pt x="659" y="437"/>
                </a:lnTo>
                <a:lnTo>
                  <a:pt x="659" y="437"/>
                </a:lnTo>
                <a:lnTo>
                  <a:pt x="659" y="437"/>
                </a:lnTo>
                <a:lnTo>
                  <a:pt x="659" y="438"/>
                </a:lnTo>
                <a:lnTo>
                  <a:pt x="659" y="438"/>
                </a:lnTo>
                <a:lnTo>
                  <a:pt x="659" y="439"/>
                </a:lnTo>
                <a:lnTo>
                  <a:pt x="659" y="439"/>
                </a:lnTo>
                <a:lnTo>
                  <a:pt x="659" y="440"/>
                </a:lnTo>
                <a:lnTo>
                  <a:pt x="659" y="440"/>
                </a:lnTo>
                <a:lnTo>
                  <a:pt x="660" y="441"/>
                </a:lnTo>
                <a:lnTo>
                  <a:pt x="660" y="441"/>
                </a:lnTo>
                <a:lnTo>
                  <a:pt x="660" y="442"/>
                </a:lnTo>
                <a:lnTo>
                  <a:pt x="660" y="442"/>
                </a:lnTo>
                <a:lnTo>
                  <a:pt x="660" y="443"/>
                </a:lnTo>
                <a:lnTo>
                  <a:pt x="660" y="444"/>
                </a:lnTo>
                <a:lnTo>
                  <a:pt x="660" y="445"/>
                </a:lnTo>
                <a:lnTo>
                  <a:pt x="661" y="445"/>
                </a:lnTo>
                <a:lnTo>
                  <a:pt x="661" y="446"/>
                </a:lnTo>
                <a:lnTo>
                  <a:pt x="661" y="447"/>
                </a:lnTo>
                <a:lnTo>
                  <a:pt x="661" y="448"/>
                </a:lnTo>
                <a:lnTo>
                  <a:pt x="661" y="448"/>
                </a:lnTo>
                <a:lnTo>
                  <a:pt x="661" y="449"/>
                </a:lnTo>
                <a:lnTo>
                  <a:pt x="661" y="449"/>
                </a:lnTo>
                <a:lnTo>
                  <a:pt x="661" y="449"/>
                </a:lnTo>
                <a:lnTo>
                  <a:pt x="661" y="450"/>
                </a:lnTo>
                <a:lnTo>
                  <a:pt x="662" y="450"/>
                </a:lnTo>
                <a:lnTo>
                  <a:pt x="662" y="450"/>
                </a:lnTo>
                <a:lnTo>
                  <a:pt x="662" y="450"/>
                </a:lnTo>
                <a:lnTo>
                  <a:pt x="663" y="451"/>
                </a:lnTo>
                <a:lnTo>
                  <a:pt x="663" y="451"/>
                </a:lnTo>
                <a:lnTo>
                  <a:pt x="663" y="451"/>
                </a:lnTo>
                <a:lnTo>
                  <a:pt x="664" y="452"/>
                </a:lnTo>
                <a:lnTo>
                  <a:pt x="664" y="453"/>
                </a:lnTo>
                <a:lnTo>
                  <a:pt x="664" y="453"/>
                </a:lnTo>
                <a:lnTo>
                  <a:pt x="664" y="453"/>
                </a:lnTo>
                <a:lnTo>
                  <a:pt x="665" y="454"/>
                </a:lnTo>
                <a:lnTo>
                  <a:pt x="665" y="454"/>
                </a:lnTo>
                <a:lnTo>
                  <a:pt x="665" y="454"/>
                </a:lnTo>
                <a:lnTo>
                  <a:pt x="665" y="455"/>
                </a:lnTo>
                <a:lnTo>
                  <a:pt x="666" y="455"/>
                </a:lnTo>
                <a:lnTo>
                  <a:pt x="666" y="456"/>
                </a:lnTo>
                <a:lnTo>
                  <a:pt x="666" y="456"/>
                </a:lnTo>
                <a:lnTo>
                  <a:pt x="666" y="457"/>
                </a:lnTo>
                <a:lnTo>
                  <a:pt x="666" y="458"/>
                </a:lnTo>
                <a:lnTo>
                  <a:pt x="666" y="458"/>
                </a:lnTo>
                <a:lnTo>
                  <a:pt x="666" y="458"/>
                </a:lnTo>
                <a:lnTo>
                  <a:pt x="666" y="459"/>
                </a:lnTo>
                <a:lnTo>
                  <a:pt x="667" y="459"/>
                </a:lnTo>
                <a:lnTo>
                  <a:pt x="667" y="459"/>
                </a:lnTo>
                <a:lnTo>
                  <a:pt x="667" y="460"/>
                </a:lnTo>
                <a:lnTo>
                  <a:pt x="667" y="460"/>
                </a:lnTo>
                <a:lnTo>
                  <a:pt x="667" y="461"/>
                </a:lnTo>
                <a:lnTo>
                  <a:pt x="667" y="461"/>
                </a:lnTo>
                <a:lnTo>
                  <a:pt x="668" y="461"/>
                </a:lnTo>
                <a:lnTo>
                  <a:pt x="668" y="461"/>
                </a:lnTo>
                <a:lnTo>
                  <a:pt x="668" y="462"/>
                </a:lnTo>
                <a:lnTo>
                  <a:pt x="668" y="462"/>
                </a:lnTo>
                <a:lnTo>
                  <a:pt x="668" y="462"/>
                </a:lnTo>
                <a:lnTo>
                  <a:pt x="669" y="462"/>
                </a:lnTo>
                <a:lnTo>
                  <a:pt x="669" y="463"/>
                </a:lnTo>
                <a:lnTo>
                  <a:pt x="669" y="463"/>
                </a:lnTo>
                <a:lnTo>
                  <a:pt x="669" y="464"/>
                </a:lnTo>
                <a:lnTo>
                  <a:pt x="669" y="464"/>
                </a:lnTo>
                <a:lnTo>
                  <a:pt x="669" y="465"/>
                </a:lnTo>
                <a:lnTo>
                  <a:pt x="669" y="465"/>
                </a:lnTo>
                <a:lnTo>
                  <a:pt x="669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7"/>
                </a:lnTo>
                <a:lnTo>
                  <a:pt x="671" y="467"/>
                </a:lnTo>
                <a:lnTo>
                  <a:pt x="671" y="468"/>
                </a:lnTo>
                <a:lnTo>
                  <a:pt x="671" y="468"/>
                </a:lnTo>
                <a:lnTo>
                  <a:pt x="671" y="469"/>
                </a:lnTo>
                <a:lnTo>
                  <a:pt x="672" y="469"/>
                </a:lnTo>
                <a:lnTo>
                  <a:pt x="672" y="469"/>
                </a:lnTo>
                <a:lnTo>
                  <a:pt x="672" y="470"/>
                </a:lnTo>
                <a:lnTo>
                  <a:pt x="672" y="470"/>
                </a:lnTo>
                <a:lnTo>
                  <a:pt x="672" y="470"/>
                </a:lnTo>
                <a:lnTo>
                  <a:pt x="672" y="471"/>
                </a:lnTo>
                <a:lnTo>
                  <a:pt x="672" y="471"/>
                </a:lnTo>
                <a:lnTo>
                  <a:pt x="672" y="472"/>
                </a:lnTo>
                <a:lnTo>
                  <a:pt x="672" y="472"/>
                </a:lnTo>
                <a:lnTo>
                  <a:pt x="672" y="472"/>
                </a:lnTo>
                <a:lnTo>
                  <a:pt x="672" y="473"/>
                </a:lnTo>
                <a:lnTo>
                  <a:pt x="672" y="474"/>
                </a:lnTo>
                <a:lnTo>
                  <a:pt x="672" y="474"/>
                </a:lnTo>
                <a:lnTo>
                  <a:pt x="672" y="474"/>
                </a:lnTo>
                <a:lnTo>
                  <a:pt x="673" y="475"/>
                </a:lnTo>
                <a:lnTo>
                  <a:pt x="673" y="475"/>
                </a:lnTo>
                <a:lnTo>
                  <a:pt x="674" y="476"/>
                </a:lnTo>
                <a:lnTo>
                  <a:pt x="674" y="476"/>
                </a:lnTo>
                <a:lnTo>
                  <a:pt x="674" y="477"/>
                </a:lnTo>
                <a:lnTo>
                  <a:pt x="674" y="477"/>
                </a:lnTo>
                <a:lnTo>
                  <a:pt x="675" y="478"/>
                </a:lnTo>
                <a:lnTo>
                  <a:pt x="675" y="478"/>
                </a:lnTo>
                <a:lnTo>
                  <a:pt x="675" y="479"/>
                </a:lnTo>
                <a:lnTo>
                  <a:pt x="675" y="480"/>
                </a:lnTo>
                <a:lnTo>
                  <a:pt x="675" y="481"/>
                </a:lnTo>
                <a:lnTo>
                  <a:pt x="675" y="481"/>
                </a:lnTo>
                <a:lnTo>
                  <a:pt x="676" y="482"/>
                </a:lnTo>
                <a:lnTo>
                  <a:pt x="676" y="483"/>
                </a:lnTo>
                <a:lnTo>
                  <a:pt x="676" y="483"/>
                </a:lnTo>
                <a:lnTo>
                  <a:pt x="676" y="483"/>
                </a:lnTo>
                <a:lnTo>
                  <a:pt x="676" y="483"/>
                </a:lnTo>
                <a:lnTo>
                  <a:pt x="676" y="484"/>
                </a:lnTo>
                <a:lnTo>
                  <a:pt x="676" y="485"/>
                </a:lnTo>
                <a:lnTo>
                  <a:pt x="676" y="486"/>
                </a:lnTo>
                <a:lnTo>
                  <a:pt x="676" y="486"/>
                </a:lnTo>
                <a:lnTo>
                  <a:pt x="676" y="487"/>
                </a:lnTo>
                <a:lnTo>
                  <a:pt x="676" y="487"/>
                </a:lnTo>
                <a:lnTo>
                  <a:pt x="676" y="488"/>
                </a:lnTo>
                <a:lnTo>
                  <a:pt x="676" y="488"/>
                </a:lnTo>
                <a:lnTo>
                  <a:pt x="676" y="489"/>
                </a:lnTo>
                <a:lnTo>
                  <a:pt x="676" y="489"/>
                </a:lnTo>
                <a:lnTo>
                  <a:pt x="676" y="490"/>
                </a:lnTo>
                <a:lnTo>
                  <a:pt x="677" y="491"/>
                </a:lnTo>
                <a:lnTo>
                  <a:pt x="677" y="491"/>
                </a:lnTo>
                <a:lnTo>
                  <a:pt x="677" y="491"/>
                </a:lnTo>
                <a:lnTo>
                  <a:pt x="677" y="492"/>
                </a:lnTo>
                <a:lnTo>
                  <a:pt x="678" y="492"/>
                </a:lnTo>
                <a:lnTo>
                  <a:pt x="678" y="493"/>
                </a:lnTo>
                <a:lnTo>
                  <a:pt x="679" y="494"/>
                </a:lnTo>
                <a:lnTo>
                  <a:pt x="679" y="495"/>
                </a:lnTo>
                <a:lnTo>
                  <a:pt x="679" y="495"/>
                </a:lnTo>
                <a:lnTo>
                  <a:pt x="680" y="495"/>
                </a:lnTo>
                <a:lnTo>
                  <a:pt x="680" y="496"/>
                </a:lnTo>
                <a:lnTo>
                  <a:pt x="680" y="496"/>
                </a:lnTo>
                <a:lnTo>
                  <a:pt x="680" y="497"/>
                </a:lnTo>
                <a:lnTo>
                  <a:pt x="680" y="498"/>
                </a:lnTo>
                <a:lnTo>
                  <a:pt x="680" y="498"/>
                </a:lnTo>
                <a:lnTo>
                  <a:pt x="681" y="499"/>
                </a:lnTo>
                <a:lnTo>
                  <a:pt x="681" y="499"/>
                </a:lnTo>
                <a:lnTo>
                  <a:pt x="681" y="499"/>
                </a:lnTo>
                <a:lnTo>
                  <a:pt x="681" y="500"/>
                </a:lnTo>
                <a:lnTo>
                  <a:pt x="681" y="500"/>
                </a:lnTo>
                <a:lnTo>
                  <a:pt x="682" y="500"/>
                </a:lnTo>
                <a:lnTo>
                  <a:pt x="682" y="501"/>
                </a:lnTo>
                <a:lnTo>
                  <a:pt x="683" y="501"/>
                </a:lnTo>
                <a:lnTo>
                  <a:pt x="683" y="502"/>
                </a:lnTo>
                <a:lnTo>
                  <a:pt x="684" y="502"/>
                </a:lnTo>
                <a:lnTo>
                  <a:pt x="685" y="503"/>
                </a:lnTo>
                <a:lnTo>
                  <a:pt x="685" y="503"/>
                </a:lnTo>
                <a:lnTo>
                  <a:pt x="685" y="503"/>
                </a:lnTo>
                <a:lnTo>
                  <a:pt x="686" y="503"/>
                </a:lnTo>
                <a:lnTo>
                  <a:pt x="686" y="504"/>
                </a:lnTo>
                <a:lnTo>
                  <a:pt x="686" y="504"/>
                </a:lnTo>
                <a:lnTo>
                  <a:pt x="687" y="504"/>
                </a:lnTo>
                <a:lnTo>
                  <a:pt x="687" y="505"/>
                </a:lnTo>
                <a:lnTo>
                  <a:pt x="687" y="506"/>
                </a:lnTo>
                <a:lnTo>
                  <a:pt x="687" y="506"/>
                </a:lnTo>
                <a:lnTo>
                  <a:pt x="687" y="507"/>
                </a:lnTo>
                <a:lnTo>
                  <a:pt x="687" y="507"/>
                </a:lnTo>
                <a:lnTo>
                  <a:pt x="687" y="508"/>
                </a:lnTo>
                <a:lnTo>
                  <a:pt x="688" y="508"/>
                </a:lnTo>
                <a:lnTo>
                  <a:pt x="688" y="509"/>
                </a:lnTo>
                <a:lnTo>
                  <a:pt x="688" y="509"/>
                </a:lnTo>
                <a:lnTo>
                  <a:pt x="688" y="510"/>
                </a:lnTo>
                <a:lnTo>
                  <a:pt x="688" y="510"/>
                </a:lnTo>
                <a:lnTo>
                  <a:pt x="688" y="511"/>
                </a:lnTo>
                <a:lnTo>
                  <a:pt x="688" y="511"/>
                </a:lnTo>
                <a:lnTo>
                  <a:pt x="688" y="512"/>
                </a:lnTo>
                <a:lnTo>
                  <a:pt x="688" y="512"/>
                </a:lnTo>
                <a:lnTo>
                  <a:pt x="687" y="512"/>
                </a:lnTo>
                <a:lnTo>
                  <a:pt x="687" y="513"/>
                </a:lnTo>
                <a:lnTo>
                  <a:pt x="687" y="513"/>
                </a:lnTo>
                <a:lnTo>
                  <a:pt x="687" y="514"/>
                </a:lnTo>
                <a:lnTo>
                  <a:pt x="686" y="515"/>
                </a:lnTo>
                <a:lnTo>
                  <a:pt x="685" y="515"/>
                </a:lnTo>
                <a:lnTo>
                  <a:pt x="685" y="515"/>
                </a:lnTo>
                <a:lnTo>
                  <a:pt x="685" y="515"/>
                </a:lnTo>
                <a:lnTo>
                  <a:pt x="685" y="515"/>
                </a:lnTo>
                <a:lnTo>
                  <a:pt x="685" y="515"/>
                </a:lnTo>
                <a:lnTo>
                  <a:pt x="684" y="515"/>
                </a:lnTo>
                <a:lnTo>
                  <a:pt x="684" y="516"/>
                </a:lnTo>
                <a:lnTo>
                  <a:pt x="683" y="516"/>
                </a:lnTo>
                <a:lnTo>
                  <a:pt x="683" y="517"/>
                </a:lnTo>
                <a:lnTo>
                  <a:pt x="683" y="517"/>
                </a:lnTo>
                <a:lnTo>
                  <a:pt x="683" y="518"/>
                </a:lnTo>
                <a:lnTo>
                  <a:pt x="683" y="519"/>
                </a:lnTo>
                <a:lnTo>
                  <a:pt x="682" y="519"/>
                </a:lnTo>
                <a:lnTo>
                  <a:pt x="682" y="520"/>
                </a:lnTo>
                <a:lnTo>
                  <a:pt x="682" y="520"/>
                </a:lnTo>
                <a:lnTo>
                  <a:pt x="682" y="520"/>
                </a:lnTo>
                <a:lnTo>
                  <a:pt x="681" y="520"/>
                </a:lnTo>
                <a:lnTo>
                  <a:pt x="681" y="521"/>
                </a:lnTo>
                <a:lnTo>
                  <a:pt x="681" y="521"/>
                </a:lnTo>
                <a:lnTo>
                  <a:pt x="681" y="522"/>
                </a:lnTo>
                <a:lnTo>
                  <a:pt x="681" y="522"/>
                </a:lnTo>
                <a:lnTo>
                  <a:pt x="681" y="523"/>
                </a:lnTo>
                <a:lnTo>
                  <a:pt x="681" y="523"/>
                </a:lnTo>
                <a:lnTo>
                  <a:pt x="680" y="524"/>
                </a:lnTo>
                <a:lnTo>
                  <a:pt x="680" y="524"/>
                </a:lnTo>
                <a:lnTo>
                  <a:pt x="680" y="524"/>
                </a:lnTo>
                <a:lnTo>
                  <a:pt x="680" y="525"/>
                </a:lnTo>
                <a:lnTo>
                  <a:pt x="680" y="525"/>
                </a:lnTo>
                <a:lnTo>
                  <a:pt x="680" y="525"/>
                </a:lnTo>
                <a:lnTo>
                  <a:pt x="680" y="526"/>
                </a:lnTo>
                <a:lnTo>
                  <a:pt x="679" y="526"/>
                </a:lnTo>
                <a:lnTo>
                  <a:pt x="679" y="527"/>
                </a:lnTo>
                <a:lnTo>
                  <a:pt x="679" y="527"/>
                </a:lnTo>
                <a:lnTo>
                  <a:pt x="679" y="528"/>
                </a:lnTo>
                <a:lnTo>
                  <a:pt x="678" y="528"/>
                </a:lnTo>
                <a:lnTo>
                  <a:pt x="678" y="528"/>
                </a:lnTo>
                <a:lnTo>
                  <a:pt x="677" y="528"/>
                </a:lnTo>
                <a:lnTo>
                  <a:pt x="677" y="529"/>
                </a:lnTo>
                <a:lnTo>
                  <a:pt x="676" y="529"/>
                </a:lnTo>
                <a:lnTo>
                  <a:pt x="676" y="529"/>
                </a:lnTo>
                <a:lnTo>
                  <a:pt x="676" y="530"/>
                </a:lnTo>
                <a:lnTo>
                  <a:pt x="676" y="530"/>
                </a:lnTo>
                <a:lnTo>
                  <a:pt x="676" y="531"/>
                </a:lnTo>
                <a:lnTo>
                  <a:pt x="675" y="531"/>
                </a:lnTo>
                <a:lnTo>
                  <a:pt x="675" y="531"/>
                </a:lnTo>
                <a:lnTo>
                  <a:pt x="675" y="532"/>
                </a:lnTo>
                <a:lnTo>
                  <a:pt x="675" y="533"/>
                </a:lnTo>
                <a:lnTo>
                  <a:pt x="675" y="533"/>
                </a:lnTo>
                <a:lnTo>
                  <a:pt x="675" y="533"/>
                </a:lnTo>
                <a:lnTo>
                  <a:pt x="675" y="534"/>
                </a:lnTo>
                <a:lnTo>
                  <a:pt x="675" y="534"/>
                </a:lnTo>
                <a:lnTo>
                  <a:pt x="675" y="535"/>
                </a:lnTo>
                <a:lnTo>
                  <a:pt x="676" y="535"/>
                </a:lnTo>
                <a:lnTo>
                  <a:pt x="676" y="536"/>
                </a:lnTo>
                <a:lnTo>
                  <a:pt x="676" y="536"/>
                </a:lnTo>
                <a:lnTo>
                  <a:pt x="676" y="537"/>
                </a:lnTo>
                <a:lnTo>
                  <a:pt x="676" y="537"/>
                </a:lnTo>
                <a:lnTo>
                  <a:pt x="676" y="537"/>
                </a:lnTo>
                <a:lnTo>
                  <a:pt x="676" y="538"/>
                </a:lnTo>
                <a:lnTo>
                  <a:pt x="675" y="538"/>
                </a:lnTo>
                <a:lnTo>
                  <a:pt x="675" y="539"/>
                </a:lnTo>
                <a:lnTo>
                  <a:pt x="675" y="540"/>
                </a:lnTo>
                <a:lnTo>
                  <a:pt x="675" y="540"/>
                </a:lnTo>
                <a:lnTo>
                  <a:pt x="675" y="541"/>
                </a:lnTo>
                <a:lnTo>
                  <a:pt x="675" y="541"/>
                </a:lnTo>
                <a:lnTo>
                  <a:pt x="676" y="541"/>
                </a:lnTo>
                <a:lnTo>
                  <a:pt x="676" y="542"/>
                </a:lnTo>
                <a:lnTo>
                  <a:pt x="676" y="542"/>
                </a:lnTo>
                <a:lnTo>
                  <a:pt x="676" y="543"/>
                </a:lnTo>
                <a:lnTo>
                  <a:pt x="676" y="544"/>
                </a:lnTo>
                <a:lnTo>
                  <a:pt x="677" y="545"/>
                </a:lnTo>
                <a:lnTo>
                  <a:pt x="677" y="545"/>
                </a:lnTo>
                <a:lnTo>
                  <a:pt x="677" y="546"/>
                </a:lnTo>
                <a:lnTo>
                  <a:pt x="677" y="546"/>
                </a:lnTo>
                <a:lnTo>
                  <a:pt x="677" y="547"/>
                </a:lnTo>
                <a:lnTo>
                  <a:pt x="677" y="547"/>
                </a:lnTo>
                <a:lnTo>
                  <a:pt x="677" y="548"/>
                </a:lnTo>
                <a:lnTo>
                  <a:pt x="677" y="549"/>
                </a:lnTo>
                <a:lnTo>
                  <a:pt x="677" y="549"/>
                </a:lnTo>
                <a:lnTo>
                  <a:pt x="677" y="549"/>
                </a:lnTo>
                <a:lnTo>
                  <a:pt x="677" y="550"/>
                </a:lnTo>
                <a:lnTo>
                  <a:pt x="677" y="550"/>
                </a:lnTo>
                <a:lnTo>
                  <a:pt x="677" y="550"/>
                </a:lnTo>
                <a:lnTo>
                  <a:pt x="676" y="551"/>
                </a:lnTo>
                <a:lnTo>
                  <a:pt x="676" y="552"/>
                </a:lnTo>
                <a:lnTo>
                  <a:pt x="676" y="552"/>
                </a:lnTo>
                <a:lnTo>
                  <a:pt x="675" y="552"/>
                </a:lnTo>
                <a:lnTo>
                  <a:pt x="675" y="553"/>
                </a:lnTo>
                <a:lnTo>
                  <a:pt x="675" y="553"/>
                </a:lnTo>
                <a:lnTo>
                  <a:pt x="675" y="553"/>
                </a:lnTo>
                <a:lnTo>
                  <a:pt x="674" y="554"/>
                </a:lnTo>
                <a:lnTo>
                  <a:pt x="674" y="554"/>
                </a:lnTo>
                <a:lnTo>
                  <a:pt x="673" y="554"/>
                </a:lnTo>
                <a:lnTo>
                  <a:pt x="673" y="554"/>
                </a:lnTo>
                <a:lnTo>
                  <a:pt x="672" y="555"/>
                </a:lnTo>
                <a:lnTo>
                  <a:pt x="672" y="555"/>
                </a:lnTo>
                <a:lnTo>
                  <a:pt x="672" y="555"/>
                </a:lnTo>
                <a:lnTo>
                  <a:pt x="671" y="555"/>
                </a:lnTo>
                <a:lnTo>
                  <a:pt x="671" y="556"/>
                </a:lnTo>
                <a:lnTo>
                  <a:pt x="671" y="556"/>
                </a:lnTo>
                <a:lnTo>
                  <a:pt x="670" y="557"/>
                </a:lnTo>
                <a:lnTo>
                  <a:pt x="670" y="557"/>
                </a:lnTo>
                <a:lnTo>
                  <a:pt x="669" y="558"/>
                </a:lnTo>
                <a:lnTo>
                  <a:pt x="669" y="558"/>
                </a:lnTo>
                <a:lnTo>
                  <a:pt x="669" y="558"/>
                </a:lnTo>
                <a:lnTo>
                  <a:pt x="668" y="558"/>
                </a:lnTo>
                <a:lnTo>
                  <a:pt x="668" y="558"/>
                </a:lnTo>
                <a:lnTo>
                  <a:pt x="667" y="558"/>
                </a:lnTo>
                <a:lnTo>
                  <a:pt x="667" y="558"/>
                </a:lnTo>
                <a:lnTo>
                  <a:pt x="666" y="558"/>
                </a:lnTo>
                <a:lnTo>
                  <a:pt x="666" y="558"/>
                </a:lnTo>
                <a:lnTo>
                  <a:pt x="665" y="558"/>
                </a:lnTo>
                <a:lnTo>
                  <a:pt x="665" y="559"/>
                </a:lnTo>
                <a:lnTo>
                  <a:pt x="665" y="559"/>
                </a:lnTo>
                <a:lnTo>
                  <a:pt x="665" y="560"/>
                </a:lnTo>
                <a:lnTo>
                  <a:pt x="665" y="560"/>
                </a:lnTo>
                <a:lnTo>
                  <a:pt x="665" y="561"/>
                </a:lnTo>
                <a:lnTo>
                  <a:pt x="665" y="561"/>
                </a:lnTo>
                <a:lnTo>
                  <a:pt x="665" y="562"/>
                </a:lnTo>
                <a:lnTo>
                  <a:pt x="665" y="562"/>
                </a:lnTo>
                <a:lnTo>
                  <a:pt x="664" y="562"/>
                </a:lnTo>
                <a:lnTo>
                  <a:pt x="664" y="562"/>
                </a:lnTo>
                <a:lnTo>
                  <a:pt x="664" y="562"/>
                </a:lnTo>
                <a:lnTo>
                  <a:pt x="663" y="562"/>
                </a:lnTo>
                <a:lnTo>
                  <a:pt x="663" y="562"/>
                </a:lnTo>
                <a:lnTo>
                  <a:pt x="662" y="562"/>
                </a:lnTo>
                <a:lnTo>
                  <a:pt x="662" y="563"/>
                </a:lnTo>
                <a:lnTo>
                  <a:pt x="662" y="563"/>
                </a:lnTo>
                <a:lnTo>
                  <a:pt x="662" y="563"/>
                </a:lnTo>
                <a:lnTo>
                  <a:pt x="662" y="564"/>
                </a:lnTo>
                <a:lnTo>
                  <a:pt x="662" y="564"/>
                </a:lnTo>
                <a:lnTo>
                  <a:pt x="661" y="565"/>
                </a:lnTo>
                <a:lnTo>
                  <a:pt x="661" y="565"/>
                </a:lnTo>
                <a:lnTo>
                  <a:pt x="661" y="566"/>
                </a:lnTo>
                <a:lnTo>
                  <a:pt x="661" y="566"/>
                </a:lnTo>
                <a:lnTo>
                  <a:pt x="661" y="566"/>
                </a:lnTo>
                <a:lnTo>
                  <a:pt x="660" y="566"/>
                </a:lnTo>
                <a:lnTo>
                  <a:pt x="660" y="566"/>
                </a:lnTo>
                <a:lnTo>
                  <a:pt x="660" y="566"/>
                </a:lnTo>
                <a:lnTo>
                  <a:pt x="659" y="566"/>
                </a:lnTo>
                <a:lnTo>
                  <a:pt x="659" y="566"/>
                </a:lnTo>
                <a:lnTo>
                  <a:pt x="658" y="566"/>
                </a:lnTo>
                <a:lnTo>
                  <a:pt x="658" y="566"/>
                </a:lnTo>
                <a:lnTo>
                  <a:pt x="658" y="566"/>
                </a:lnTo>
                <a:lnTo>
                  <a:pt x="658" y="567"/>
                </a:lnTo>
                <a:lnTo>
                  <a:pt x="657" y="567"/>
                </a:lnTo>
                <a:lnTo>
                  <a:pt x="657" y="567"/>
                </a:lnTo>
                <a:lnTo>
                  <a:pt x="657" y="567"/>
                </a:lnTo>
                <a:lnTo>
                  <a:pt x="656" y="567"/>
                </a:lnTo>
                <a:lnTo>
                  <a:pt x="656" y="567"/>
                </a:lnTo>
                <a:lnTo>
                  <a:pt x="656" y="566"/>
                </a:lnTo>
                <a:lnTo>
                  <a:pt x="656" y="566"/>
                </a:lnTo>
                <a:lnTo>
                  <a:pt x="656" y="566"/>
                </a:lnTo>
                <a:lnTo>
                  <a:pt x="657" y="566"/>
                </a:lnTo>
                <a:lnTo>
                  <a:pt x="657" y="566"/>
                </a:lnTo>
                <a:lnTo>
                  <a:pt x="656" y="566"/>
                </a:lnTo>
                <a:lnTo>
                  <a:pt x="656" y="565"/>
                </a:lnTo>
                <a:lnTo>
                  <a:pt x="656" y="565"/>
                </a:lnTo>
                <a:lnTo>
                  <a:pt x="656" y="565"/>
                </a:lnTo>
                <a:lnTo>
                  <a:pt x="655" y="565"/>
                </a:lnTo>
                <a:lnTo>
                  <a:pt x="655" y="566"/>
                </a:lnTo>
                <a:lnTo>
                  <a:pt x="654" y="566"/>
                </a:lnTo>
                <a:lnTo>
                  <a:pt x="654" y="566"/>
                </a:lnTo>
                <a:lnTo>
                  <a:pt x="653" y="566"/>
                </a:lnTo>
                <a:lnTo>
                  <a:pt x="653" y="566"/>
                </a:lnTo>
                <a:lnTo>
                  <a:pt x="652" y="566"/>
                </a:lnTo>
                <a:lnTo>
                  <a:pt x="652" y="566"/>
                </a:lnTo>
                <a:lnTo>
                  <a:pt x="651" y="566"/>
                </a:lnTo>
                <a:lnTo>
                  <a:pt x="651" y="566"/>
                </a:lnTo>
                <a:lnTo>
                  <a:pt x="651" y="567"/>
                </a:lnTo>
                <a:lnTo>
                  <a:pt x="650" y="567"/>
                </a:lnTo>
                <a:lnTo>
                  <a:pt x="650" y="567"/>
                </a:lnTo>
                <a:lnTo>
                  <a:pt x="650" y="567"/>
                </a:lnTo>
                <a:lnTo>
                  <a:pt x="650" y="568"/>
                </a:lnTo>
                <a:lnTo>
                  <a:pt x="650" y="568"/>
                </a:lnTo>
                <a:lnTo>
                  <a:pt x="649" y="568"/>
                </a:lnTo>
                <a:lnTo>
                  <a:pt x="649" y="569"/>
                </a:lnTo>
                <a:lnTo>
                  <a:pt x="649" y="569"/>
                </a:lnTo>
                <a:lnTo>
                  <a:pt x="649" y="569"/>
                </a:lnTo>
                <a:lnTo>
                  <a:pt x="649" y="570"/>
                </a:lnTo>
                <a:lnTo>
                  <a:pt x="649" y="570"/>
                </a:lnTo>
                <a:lnTo>
                  <a:pt x="649" y="570"/>
                </a:lnTo>
                <a:lnTo>
                  <a:pt x="649" y="571"/>
                </a:lnTo>
                <a:lnTo>
                  <a:pt x="649" y="571"/>
                </a:lnTo>
                <a:lnTo>
                  <a:pt x="649" y="571"/>
                </a:lnTo>
                <a:lnTo>
                  <a:pt x="649" y="572"/>
                </a:lnTo>
                <a:lnTo>
                  <a:pt x="648" y="572"/>
                </a:lnTo>
                <a:lnTo>
                  <a:pt x="648" y="573"/>
                </a:lnTo>
                <a:lnTo>
                  <a:pt x="648" y="573"/>
                </a:lnTo>
                <a:lnTo>
                  <a:pt x="647" y="573"/>
                </a:lnTo>
                <a:lnTo>
                  <a:pt x="647" y="574"/>
                </a:lnTo>
                <a:lnTo>
                  <a:pt x="647" y="574"/>
                </a:lnTo>
                <a:lnTo>
                  <a:pt x="647" y="574"/>
                </a:lnTo>
                <a:lnTo>
                  <a:pt x="647" y="574"/>
                </a:lnTo>
                <a:lnTo>
                  <a:pt x="647" y="575"/>
                </a:lnTo>
                <a:lnTo>
                  <a:pt x="647" y="575"/>
                </a:lnTo>
                <a:lnTo>
                  <a:pt x="646" y="575"/>
                </a:lnTo>
                <a:lnTo>
                  <a:pt x="645" y="575"/>
                </a:lnTo>
                <a:lnTo>
                  <a:pt x="644" y="575"/>
                </a:lnTo>
                <a:lnTo>
                  <a:pt x="644" y="575"/>
                </a:lnTo>
                <a:lnTo>
                  <a:pt x="643" y="574"/>
                </a:lnTo>
                <a:lnTo>
                  <a:pt x="643" y="574"/>
                </a:lnTo>
                <a:lnTo>
                  <a:pt x="643" y="574"/>
                </a:lnTo>
                <a:lnTo>
                  <a:pt x="643" y="574"/>
                </a:lnTo>
                <a:lnTo>
                  <a:pt x="642" y="574"/>
                </a:lnTo>
                <a:lnTo>
                  <a:pt x="642" y="574"/>
                </a:lnTo>
                <a:lnTo>
                  <a:pt x="642" y="573"/>
                </a:lnTo>
                <a:lnTo>
                  <a:pt x="641" y="573"/>
                </a:lnTo>
                <a:lnTo>
                  <a:pt x="641" y="572"/>
                </a:lnTo>
                <a:lnTo>
                  <a:pt x="641" y="572"/>
                </a:lnTo>
                <a:lnTo>
                  <a:pt x="641" y="571"/>
                </a:lnTo>
                <a:lnTo>
                  <a:pt x="641" y="571"/>
                </a:lnTo>
                <a:lnTo>
                  <a:pt x="641" y="570"/>
                </a:lnTo>
                <a:lnTo>
                  <a:pt x="641" y="570"/>
                </a:lnTo>
                <a:lnTo>
                  <a:pt x="641" y="570"/>
                </a:lnTo>
                <a:lnTo>
                  <a:pt x="641" y="570"/>
                </a:lnTo>
                <a:lnTo>
                  <a:pt x="641" y="569"/>
                </a:lnTo>
                <a:lnTo>
                  <a:pt x="641" y="569"/>
                </a:lnTo>
                <a:lnTo>
                  <a:pt x="641" y="569"/>
                </a:lnTo>
                <a:lnTo>
                  <a:pt x="641" y="568"/>
                </a:lnTo>
                <a:lnTo>
                  <a:pt x="640" y="568"/>
                </a:lnTo>
                <a:lnTo>
                  <a:pt x="640" y="568"/>
                </a:lnTo>
                <a:lnTo>
                  <a:pt x="639" y="568"/>
                </a:lnTo>
                <a:lnTo>
                  <a:pt x="639" y="568"/>
                </a:lnTo>
                <a:lnTo>
                  <a:pt x="639" y="568"/>
                </a:lnTo>
                <a:lnTo>
                  <a:pt x="639" y="568"/>
                </a:lnTo>
                <a:lnTo>
                  <a:pt x="638" y="568"/>
                </a:lnTo>
                <a:lnTo>
                  <a:pt x="638" y="568"/>
                </a:lnTo>
                <a:lnTo>
                  <a:pt x="637" y="568"/>
                </a:lnTo>
                <a:lnTo>
                  <a:pt x="637" y="568"/>
                </a:lnTo>
                <a:lnTo>
                  <a:pt x="637" y="568"/>
                </a:lnTo>
                <a:lnTo>
                  <a:pt x="636" y="568"/>
                </a:lnTo>
                <a:lnTo>
                  <a:pt x="636" y="568"/>
                </a:lnTo>
                <a:lnTo>
                  <a:pt x="636" y="568"/>
                </a:lnTo>
                <a:lnTo>
                  <a:pt x="636" y="569"/>
                </a:lnTo>
                <a:lnTo>
                  <a:pt x="635" y="569"/>
                </a:lnTo>
                <a:lnTo>
                  <a:pt x="635" y="569"/>
                </a:lnTo>
                <a:lnTo>
                  <a:pt x="635" y="569"/>
                </a:lnTo>
                <a:lnTo>
                  <a:pt x="634" y="569"/>
                </a:lnTo>
                <a:lnTo>
                  <a:pt x="634" y="569"/>
                </a:lnTo>
                <a:lnTo>
                  <a:pt x="634" y="569"/>
                </a:lnTo>
                <a:lnTo>
                  <a:pt x="634" y="569"/>
                </a:lnTo>
                <a:lnTo>
                  <a:pt x="633" y="569"/>
                </a:lnTo>
                <a:lnTo>
                  <a:pt x="633" y="569"/>
                </a:lnTo>
                <a:lnTo>
                  <a:pt x="632" y="569"/>
                </a:lnTo>
                <a:lnTo>
                  <a:pt x="632" y="569"/>
                </a:lnTo>
                <a:lnTo>
                  <a:pt x="631" y="570"/>
                </a:lnTo>
                <a:lnTo>
                  <a:pt x="631" y="570"/>
                </a:lnTo>
                <a:lnTo>
                  <a:pt x="631" y="570"/>
                </a:lnTo>
                <a:lnTo>
                  <a:pt x="630" y="570"/>
                </a:lnTo>
                <a:lnTo>
                  <a:pt x="630" y="570"/>
                </a:lnTo>
                <a:lnTo>
                  <a:pt x="629" y="570"/>
                </a:lnTo>
                <a:lnTo>
                  <a:pt x="629" y="570"/>
                </a:lnTo>
                <a:lnTo>
                  <a:pt x="629" y="570"/>
                </a:lnTo>
                <a:lnTo>
                  <a:pt x="628" y="570"/>
                </a:lnTo>
                <a:lnTo>
                  <a:pt x="628" y="570"/>
                </a:lnTo>
                <a:lnTo>
                  <a:pt x="628" y="571"/>
                </a:lnTo>
                <a:lnTo>
                  <a:pt x="629" y="571"/>
                </a:lnTo>
                <a:lnTo>
                  <a:pt x="629" y="571"/>
                </a:lnTo>
                <a:lnTo>
                  <a:pt x="629" y="572"/>
                </a:lnTo>
                <a:lnTo>
                  <a:pt x="629" y="572"/>
                </a:lnTo>
                <a:lnTo>
                  <a:pt x="628" y="572"/>
                </a:lnTo>
                <a:lnTo>
                  <a:pt x="628" y="572"/>
                </a:lnTo>
                <a:lnTo>
                  <a:pt x="627" y="572"/>
                </a:lnTo>
                <a:lnTo>
                  <a:pt x="627" y="572"/>
                </a:lnTo>
                <a:lnTo>
                  <a:pt x="626" y="572"/>
                </a:lnTo>
                <a:lnTo>
                  <a:pt x="626" y="572"/>
                </a:lnTo>
                <a:lnTo>
                  <a:pt x="626" y="572"/>
                </a:lnTo>
                <a:lnTo>
                  <a:pt x="626" y="571"/>
                </a:lnTo>
                <a:lnTo>
                  <a:pt x="625" y="571"/>
                </a:lnTo>
                <a:lnTo>
                  <a:pt x="626" y="572"/>
                </a:lnTo>
                <a:lnTo>
                  <a:pt x="625" y="572"/>
                </a:lnTo>
                <a:lnTo>
                  <a:pt x="625" y="573"/>
                </a:lnTo>
                <a:lnTo>
                  <a:pt x="625" y="573"/>
                </a:lnTo>
                <a:lnTo>
                  <a:pt x="625" y="573"/>
                </a:lnTo>
                <a:lnTo>
                  <a:pt x="624" y="574"/>
                </a:lnTo>
                <a:lnTo>
                  <a:pt x="624" y="574"/>
                </a:lnTo>
                <a:lnTo>
                  <a:pt x="624" y="574"/>
                </a:lnTo>
                <a:lnTo>
                  <a:pt x="623" y="574"/>
                </a:lnTo>
                <a:lnTo>
                  <a:pt x="623" y="574"/>
                </a:lnTo>
                <a:lnTo>
                  <a:pt x="623" y="575"/>
                </a:lnTo>
                <a:lnTo>
                  <a:pt x="623" y="576"/>
                </a:lnTo>
                <a:lnTo>
                  <a:pt x="623" y="576"/>
                </a:lnTo>
                <a:lnTo>
                  <a:pt x="622" y="576"/>
                </a:lnTo>
                <a:lnTo>
                  <a:pt x="622" y="576"/>
                </a:lnTo>
                <a:lnTo>
                  <a:pt x="622" y="575"/>
                </a:lnTo>
                <a:lnTo>
                  <a:pt x="622" y="575"/>
                </a:lnTo>
                <a:lnTo>
                  <a:pt x="621" y="575"/>
                </a:lnTo>
                <a:lnTo>
                  <a:pt x="621" y="576"/>
                </a:lnTo>
                <a:lnTo>
                  <a:pt x="620" y="576"/>
                </a:lnTo>
                <a:lnTo>
                  <a:pt x="620" y="575"/>
                </a:lnTo>
                <a:lnTo>
                  <a:pt x="620" y="576"/>
                </a:lnTo>
                <a:lnTo>
                  <a:pt x="619" y="576"/>
                </a:lnTo>
                <a:lnTo>
                  <a:pt x="619" y="577"/>
                </a:lnTo>
                <a:lnTo>
                  <a:pt x="619" y="577"/>
                </a:lnTo>
                <a:lnTo>
                  <a:pt x="619" y="578"/>
                </a:lnTo>
                <a:lnTo>
                  <a:pt x="619" y="578"/>
                </a:lnTo>
                <a:lnTo>
                  <a:pt x="619" y="578"/>
                </a:lnTo>
                <a:lnTo>
                  <a:pt x="620" y="579"/>
                </a:lnTo>
                <a:lnTo>
                  <a:pt x="620" y="579"/>
                </a:lnTo>
                <a:lnTo>
                  <a:pt x="620" y="579"/>
                </a:lnTo>
                <a:lnTo>
                  <a:pt x="620" y="580"/>
                </a:lnTo>
                <a:lnTo>
                  <a:pt x="620" y="580"/>
                </a:lnTo>
                <a:lnTo>
                  <a:pt x="620" y="581"/>
                </a:lnTo>
                <a:lnTo>
                  <a:pt x="620" y="581"/>
                </a:lnTo>
                <a:lnTo>
                  <a:pt x="619" y="581"/>
                </a:lnTo>
                <a:lnTo>
                  <a:pt x="619" y="582"/>
                </a:lnTo>
                <a:lnTo>
                  <a:pt x="618" y="582"/>
                </a:lnTo>
                <a:lnTo>
                  <a:pt x="618" y="581"/>
                </a:lnTo>
                <a:lnTo>
                  <a:pt x="618" y="581"/>
                </a:lnTo>
                <a:lnTo>
                  <a:pt x="618" y="581"/>
                </a:lnTo>
                <a:lnTo>
                  <a:pt x="617" y="581"/>
                </a:lnTo>
                <a:lnTo>
                  <a:pt x="617" y="581"/>
                </a:lnTo>
                <a:lnTo>
                  <a:pt x="616" y="581"/>
                </a:lnTo>
                <a:lnTo>
                  <a:pt x="615" y="581"/>
                </a:lnTo>
                <a:lnTo>
                  <a:pt x="615" y="582"/>
                </a:lnTo>
                <a:lnTo>
                  <a:pt x="615" y="582"/>
                </a:lnTo>
                <a:lnTo>
                  <a:pt x="615" y="582"/>
                </a:lnTo>
                <a:lnTo>
                  <a:pt x="615" y="582"/>
                </a:lnTo>
                <a:lnTo>
                  <a:pt x="614" y="582"/>
                </a:lnTo>
                <a:lnTo>
                  <a:pt x="614" y="582"/>
                </a:lnTo>
                <a:lnTo>
                  <a:pt x="614" y="582"/>
                </a:lnTo>
                <a:lnTo>
                  <a:pt x="614" y="583"/>
                </a:lnTo>
                <a:lnTo>
                  <a:pt x="614" y="583"/>
                </a:lnTo>
                <a:lnTo>
                  <a:pt x="614" y="583"/>
                </a:lnTo>
                <a:lnTo>
                  <a:pt x="613" y="584"/>
                </a:lnTo>
                <a:lnTo>
                  <a:pt x="613" y="584"/>
                </a:lnTo>
                <a:lnTo>
                  <a:pt x="613" y="584"/>
                </a:lnTo>
                <a:lnTo>
                  <a:pt x="613" y="585"/>
                </a:lnTo>
                <a:lnTo>
                  <a:pt x="612" y="585"/>
                </a:lnTo>
                <a:lnTo>
                  <a:pt x="612" y="585"/>
                </a:lnTo>
                <a:lnTo>
                  <a:pt x="612" y="585"/>
                </a:lnTo>
                <a:lnTo>
                  <a:pt x="611" y="585"/>
                </a:lnTo>
                <a:lnTo>
                  <a:pt x="611" y="585"/>
                </a:lnTo>
                <a:lnTo>
                  <a:pt x="611" y="585"/>
                </a:lnTo>
                <a:lnTo>
                  <a:pt x="610" y="585"/>
                </a:lnTo>
                <a:lnTo>
                  <a:pt x="610" y="585"/>
                </a:lnTo>
                <a:lnTo>
                  <a:pt x="610" y="584"/>
                </a:lnTo>
                <a:lnTo>
                  <a:pt x="609" y="584"/>
                </a:lnTo>
                <a:lnTo>
                  <a:pt x="609" y="584"/>
                </a:lnTo>
                <a:lnTo>
                  <a:pt x="608" y="584"/>
                </a:lnTo>
                <a:lnTo>
                  <a:pt x="608" y="584"/>
                </a:lnTo>
                <a:lnTo>
                  <a:pt x="607" y="583"/>
                </a:lnTo>
                <a:lnTo>
                  <a:pt x="607" y="583"/>
                </a:lnTo>
                <a:lnTo>
                  <a:pt x="606" y="583"/>
                </a:lnTo>
                <a:lnTo>
                  <a:pt x="606" y="583"/>
                </a:lnTo>
                <a:lnTo>
                  <a:pt x="606" y="584"/>
                </a:lnTo>
                <a:lnTo>
                  <a:pt x="605" y="584"/>
                </a:lnTo>
                <a:lnTo>
                  <a:pt x="605" y="583"/>
                </a:lnTo>
                <a:lnTo>
                  <a:pt x="605" y="583"/>
                </a:lnTo>
                <a:lnTo>
                  <a:pt x="605" y="583"/>
                </a:lnTo>
                <a:lnTo>
                  <a:pt x="604" y="582"/>
                </a:lnTo>
                <a:lnTo>
                  <a:pt x="604" y="582"/>
                </a:lnTo>
                <a:lnTo>
                  <a:pt x="604" y="582"/>
                </a:lnTo>
                <a:lnTo>
                  <a:pt x="603" y="582"/>
                </a:lnTo>
                <a:lnTo>
                  <a:pt x="603" y="581"/>
                </a:lnTo>
                <a:lnTo>
                  <a:pt x="603" y="581"/>
                </a:lnTo>
                <a:lnTo>
                  <a:pt x="602" y="581"/>
                </a:lnTo>
                <a:lnTo>
                  <a:pt x="602" y="580"/>
                </a:lnTo>
                <a:lnTo>
                  <a:pt x="602" y="580"/>
                </a:lnTo>
                <a:lnTo>
                  <a:pt x="602" y="580"/>
                </a:lnTo>
                <a:lnTo>
                  <a:pt x="602" y="579"/>
                </a:lnTo>
                <a:lnTo>
                  <a:pt x="602" y="579"/>
                </a:lnTo>
                <a:lnTo>
                  <a:pt x="601" y="579"/>
                </a:lnTo>
                <a:lnTo>
                  <a:pt x="601" y="579"/>
                </a:lnTo>
                <a:lnTo>
                  <a:pt x="600" y="579"/>
                </a:lnTo>
                <a:lnTo>
                  <a:pt x="600" y="579"/>
                </a:lnTo>
                <a:lnTo>
                  <a:pt x="599" y="579"/>
                </a:lnTo>
                <a:lnTo>
                  <a:pt x="599" y="579"/>
                </a:lnTo>
                <a:lnTo>
                  <a:pt x="598" y="579"/>
                </a:lnTo>
                <a:lnTo>
                  <a:pt x="598" y="579"/>
                </a:lnTo>
                <a:lnTo>
                  <a:pt x="598" y="579"/>
                </a:lnTo>
                <a:lnTo>
                  <a:pt x="597" y="579"/>
                </a:lnTo>
                <a:lnTo>
                  <a:pt x="597" y="579"/>
                </a:lnTo>
                <a:lnTo>
                  <a:pt x="597" y="578"/>
                </a:lnTo>
                <a:lnTo>
                  <a:pt x="597" y="578"/>
                </a:lnTo>
                <a:lnTo>
                  <a:pt x="597" y="577"/>
                </a:lnTo>
                <a:lnTo>
                  <a:pt x="597" y="577"/>
                </a:lnTo>
                <a:lnTo>
                  <a:pt x="597" y="576"/>
                </a:lnTo>
                <a:lnTo>
                  <a:pt x="597" y="576"/>
                </a:lnTo>
                <a:lnTo>
                  <a:pt x="597" y="575"/>
                </a:lnTo>
                <a:lnTo>
                  <a:pt x="597" y="575"/>
                </a:lnTo>
                <a:lnTo>
                  <a:pt x="596" y="575"/>
                </a:lnTo>
                <a:lnTo>
                  <a:pt x="596" y="574"/>
                </a:lnTo>
                <a:lnTo>
                  <a:pt x="596" y="574"/>
                </a:lnTo>
                <a:lnTo>
                  <a:pt x="596" y="574"/>
                </a:lnTo>
                <a:lnTo>
                  <a:pt x="597" y="574"/>
                </a:lnTo>
                <a:lnTo>
                  <a:pt x="597" y="573"/>
                </a:lnTo>
                <a:lnTo>
                  <a:pt x="597" y="573"/>
                </a:lnTo>
                <a:lnTo>
                  <a:pt x="597" y="574"/>
                </a:lnTo>
                <a:lnTo>
                  <a:pt x="598" y="574"/>
                </a:lnTo>
                <a:lnTo>
                  <a:pt x="598" y="574"/>
                </a:lnTo>
                <a:lnTo>
                  <a:pt x="598" y="573"/>
                </a:lnTo>
                <a:lnTo>
                  <a:pt x="598" y="573"/>
                </a:lnTo>
                <a:lnTo>
                  <a:pt x="597" y="573"/>
                </a:lnTo>
                <a:lnTo>
                  <a:pt x="597" y="572"/>
                </a:lnTo>
                <a:lnTo>
                  <a:pt x="597" y="572"/>
                </a:lnTo>
                <a:lnTo>
                  <a:pt x="597" y="571"/>
                </a:lnTo>
                <a:lnTo>
                  <a:pt x="597" y="571"/>
                </a:lnTo>
                <a:lnTo>
                  <a:pt x="597" y="570"/>
                </a:lnTo>
                <a:lnTo>
                  <a:pt x="597" y="570"/>
                </a:lnTo>
                <a:lnTo>
                  <a:pt x="597" y="570"/>
                </a:lnTo>
                <a:lnTo>
                  <a:pt x="598" y="570"/>
                </a:lnTo>
                <a:lnTo>
                  <a:pt x="598" y="570"/>
                </a:lnTo>
                <a:lnTo>
                  <a:pt x="599" y="569"/>
                </a:lnTo>
                <a:lnTo>
                  <a:pt x="599" y="569"/>
                </a:lnTo>
                <a:lnTo>
                  <a:pt x="600" y="569"/>
                </a:lnTo>
                <a:lnTo>
                  <a:pt x="600" y="569"/>
                </a:lnTo>
                <a:lnTo>
                  <a:pt x="599" y="569"/>
                </a:lnTo>
                <a:lnTo>
                  <a:pt x="599" y="569"/>
                </a:lnTo>
                <a:lnTo>
                  <a:pt x="598" y="569"/>
                </a:lnTo>
                <a:lnTo>
                  <a:pt x="598" y="569"/>
                </a:lnTo>
                <a:lnTo>
                  <a:pt x="597" y="569"/>
                </a:lnTo>
                <a:lnTo>
                  <a:pt x="597" y="568"/>
                </a:lnTo>
                <a:lnTo>
                  <a:pt x="597" y="568"/>
                </a:lnTo>
                <a:lnTo>
                  <a:pt x="596" y="568"/>
                </a:lnTo>
                <a:lnTo>
                  <a:pt x="596" y="568"/>
                </a:lnTo>
                <a:lnTo>
                  <a:pt x="596" y="568"/>
                </a:lnTo>
                <a:lnTo>
                  <a:pt x="595" y="568"/>
                </a:lnTo>
                <a:lnTo>
                  <a:pt x="595" y="568"/>
                </a:lnTo>
                <a:lnTo>
                  <a:pt x="595" y="567"/>
                </a:lnTo>
                <a:lnTo>
                  <a:pt x="594" y="567"/>
                </a:lnTo>
                <a:lnTo>
                  <a:pt x="594" y="567"/>
                </a:lnTo>
                <a:lnTo>
                  <a:pt x="594" y="567"/>
                </a:lnTo>
                <a:lnTo>
                  <a:pt x="594" y="566"/>
                </a:lnTo>
                <a:lnTo>
                  <a:pt x="594" y="566"/>
                </a:lnTo>
                <a:lnTo>
                  <a:pt x="594" y="566"/>
                </a:lnTo>
                <a:lnTo>
                  <a:pt x="593" y="566"/>
                </a:lnTo>
                <a:lnTo>
                  <a:pt x="593" y="566"/>
                </a:lnTo>
                <a:lnTo>
                  <a:pt x="593" y="566"/>
                </a:lnTo>
                <a:lnTo>
                  <a:pt x="592" y="566"/>
                </a:lnTo>
                <a:lnTo>
                  <a:pt x="592" y="565"/>
                </a:lnTo>
                <a:lnTo>
                  <a:pt x="592" y="565"/>
                </a:lnTo>
                <a:lnTo>
                  <a:pt x="592" y="564"/>
                </a:lnTo>
                <a:lnTo>
                  <a:pt x="592" y="564"/>
                </a:lnTo>
                <a:lnTo>
                  <a:pt x="593" y="563"/>
                </a:lnTo>
                <a:lnTo>
                  <a:pt x="593" y="563"/>
                </a:lnTo>
                <a:lnTo>
                  <a:pt x="592" y="562"/>
                </a:lnTo>
                <a:lnTo>
                  <a:pt x="592" y="562"/>
                </a:lnTo>
                <a:lnTo>
                  <a:pt x="591" y="562"/>
                </a:lnTo>
                <a:lnTo>
                  <a:pt x="591" y="562"/>
                </a:lnTo>
                <a:lnTo>
                  <a:pt x="591" y="562"/>
                </a:lnTo>
                <a:lnTo>
                  <a:pt x="590" y="562"/>
                </a:lnTo>
                <a:lnTo>
                  <a:pt x="590" y="562"/>
                </a:lnTo>
                <a:lnTo>
                  <a:pt x="590" y="563"/>
                </a:lnTo>
                <a:lnTo>
                  <a:pt x="590" y="563"/>
                </a:lnTo>
                <a:lnTo>
                  <a:pt x="590" y="564"/>
                </a:lnTo>
                <a:lnTo>
                  <a:pt x="590" y="564"/>
                </a:lnTo>
                <a:lnTo>
                  <a:pt x="590" y="565"/>
                </a:lnTo>
                <a:lnTo>
                  <a:pt x="590" y="565"/>
                </a:lnTo>
                <a:lnTo>
                  <a:pt x="589" y="565"/>
                </a:lnTo>
                <a:lnTo>
                  <a:pt x="589" y="565"/>
                </a:lnTo>
                <a:lnTo>
                  <a:pt x="589" y="565"/>
                </a:lnTo>
                <a:lnTo>
                  <a:pt x="588" y="565"/>
                </a:lnTo>
                <a:lnTo>
                  <a:pt x="588" y="565"/>
                </a:lnTo>
                <a:lnTo>
                  <a:pt x="587" y="565"/>
                </a:lnTo>
                <a:lnTo>
                  <a:pt x="587" y="564"/>
                </a:lnTo>
                <a:lnTo>
                  <a:pt x="586" y="564"/>
                </a:lnTo>
                <a:lnTo>
                  <a:pt x="586" y="564"/>
                </a:lnTo>
                <a:lnTo>
                  <a:pt x="585" y="564"/>
                </a:lnTo>
                <a:lnTo>
                  <a:pt x="585" y="564"/>
                </a:lnTo>
                <a:lnTo>
                  <a:pt x="585" y="564"/>
                </a:lnTo>
                <a:lnTo>
                  <a:pt x="585" y="563"/>
                </a:lnTo>
                <a:lnTo>
                  <a:pt x="585" y="563"/>
                </a:lnTo>
                <a:lnTo>
                  <a:pt x="584" y="562"/>
                </a:lnTo>
                <a:lnTo>
                  <a:pt x="584" y="562"/>
                </a:lnTo>
                <a:lnTo>
                  <a:pt x="583" y="562"/>
                </a:lnTo>
                <a:lnTo>
                  <a:pt x="583" y="561"/>
                </a:lnTo>
                <a:lnTo>
                  <a:pt x="583" y="561"/>
                </a:lnTo>
                <a:lnTo>
                  <a:pt x="583" y="560"/>
                </a:lnTo>
                <a:lnTo>
                  <a:pt x="583" y="560"/>
                </a:lnTo>
                <a:lnTo>
                  <a:pt x="583" y="559"/>
                </a:lnTo>
                <a:lnTo>
                  <a:pt x="583" y="559"/>
                </a:lnTo>
                <a:lnTo>
                  <a:pt x="584" y="559"/>
                </a:lnTo>
                <a:lnTo>
                  <a:pt x="583" y="559"/>
                </a:lnTo>
                <a:lnTo>
                  <a:pt x="583" y="559"/>
                </a:lnTo>
                <a:lnTo>
                  <a:pt x="582" y="559"/>
                </a:lnTo>
                <a:lnTo>
                  <a:pt x="582" y="559"/>
                </a:lnTo>
                <a:lnTo>
                  <a:pt x="581" y="559"/>
                </a:lnTo>
                <a:lnTo>
                  <a:pt x="581" y="559"/>
                </a:lnTo>
                <a:lnTo>
                  <a:pt x="581" y="559"/>
                </a:lnTo>
                <a:lnTo>
                  <a:pt x="580" y="558"/>
                </a:lnTo>
                <a:lnTo>
                  <a:pt x="580" y="558"/>
                </a:lnTo>
                <a:lnTo>
                  <a:pt x="579" y="558"/>
                </a:lnTo>
                <a:lnTo>
                  <a:pt x="578" y="558"/>
                </a:lnTo>
                <a:lnTo>
                  <a:pt x="578" y="558"/>
                </a:lnTo>
                <a:lnTo>
                  <a:pt x="577" y="558"/>
                </a:lnTo>
                <a:lnTo>
                  <a:pt x="577" y="558"/>
                </a:lnTo>
                <a:lnTo>
                  <a:pt x="576" y="558"/>
                </a:lnTo>
                <a:lnTo>
                  <a:pt x="576" y="558"/>
                </a:lnTo>
                <a:lnTo>
                  <a:pt x="576" y="558"/>
                </a:lnTo>
                <a:lnTo>
                  <a:pt x="575" y="558"/>
                </a:lnTo>
                <a:lnTo>
                  <a:pt x="575" y="558"/>
                </a:lnTo>
                <a:lnTo>
                  <a:pt x="574" y="558"/>
                </a:lnTo>
                <a:lnTo>
                  <a:pt x="574" y="558"/>
                </a:lnTo>
                <a:lnTo>
                  <a:pt x="573" y="558"/>
                </a:lnTo>
                <a:lnTo>
                  <a:pt x="573" y="558"/>
                </a:lnTo>
                <a:lnTo>
                  <a:pt x="572" y="558"/>
                </a:lnTo>
                <a:lnTo>
                  <a:pt x="572" y="558"/>
                </a:lnTo>
                <a:lnTo>
                  <a:pt x="572" y="558"/>
                </a:lnTo>
                <a:lnTo>
                  <a:pt x="572" y="558"/>
                </a:lnTo>
                <a:lnTo>
                  <a:pt x="572" y="559"/>
                </a:lnTo>
                <a:lnTo>
                  <a:pt x="571" y="559"/>
                </a:lnTo>
                <a:lnTo>
                  <a:pt x="571" y="559"/>
                </a:lnTo>
                <a:lnTo>
                  <a:pt x="570" y="559"/>
                </a:lnTo>
                <a:lnTo>
                  <a:pt x="570" y="559"/>
                </a:lnTo>
                <a:lnTo>
                  <a:pt x="570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7"/>
                </a:lnTo>
                <a:lnTo>
                  <a:pt x="569" y="556"/>
                </a:lnTo>
                <a:lnTo>
                  <a:pt x="569" y="556"/>
                </a:lnTo>
                <a:lnTo>
                  <a:pt x="569" y="555"/>
                </a:lnTo>
                <a:lnTo>
                  <a:pt x="569" y="554"/>
                </a:lnTo>
                <a:lnTo>
                  <a:pt x="569" y="554"/>
                </a:lnTo>
                <a:lnTo>
                  <a:pt x="569" y="553"/>
                </a:lnTo>
                <a:lnTo>
                  <a:pt x="568" y="553"/>
                </a:lnTo>
                <a:lnTo>
                  <a:pt x="568" y="553"/>
                </a:lnTo>
                <a:lnTo>
                  <a:pt x="568" y="553"/>
                </a:lnTo>
                <a:lnTo>
                  <a:pt x="568" y="552"/>
                </a:lnTo>
                <a:lnTo>
                  <a:pt x="568" y="552"/>
                </a:lnTo>
                <a:lnTo>
                  <a:pt x="567" y="552"/>
                </a:lnTo>
                <a:lnTo>
                  <a:pt x="567" y="553"/>
                </a:lnTo>
                <a:lnTo>
                  <a:pt x="567" y="553"/>
                </a:lnTo>
                <a:lnTo>
                  <a:pt x="567" y="553"/>
                </a:lnTo>
                <a:lnTo>
                  <a:pt x="566" y="553"/>
                </a:lnTo>
                <a:lnTo>
                  <a:pt x="566" y="554"/>
                </a:lnTo>
                <a:lnTo>
                  <a:pt x="565" y="554"/>
                </a:lnTo>
                <a:lnTo>
                  <a:pt x="565" y="555"/>
                </a:lnTo>
                <a:lnTo>
                  <a:pt x="565" y="555"/>
                </a:lnTo>
                <a:lnTo>
                  <a:pt x="565" y="556"/>
                </a:lnTo>
                <a:lnTo>
                  <a:pt x="564" y="557"/>
                </a:lnTo>
                <a:lnTo>
                  <a:pt x="564" y="557"/>
                </a:lnTo>
                <a:lnTo>
                  <a:pt x="564" y="558"/>
                </a:lnTo>
                <a:lnTo>
                  <a:pt x="564" y="558"/>
                </a:lnTo>
                <a:lnTo>
                  <a:pt x="563" y="558"/>
                </a:lnTo>
                <a:lnTo>
                  <a:pt x="563" y="558"/>
                </a:lnTo>
                <a:lnTo>
                  <a:pt x="562" y="558"/>
                </a:lnTo>
                <a:lnTo>
                  <a:pt x="562" y="559"/>
                </a:lnTo>
                <a:lnTo>
                  <a:pt x="561" y="559"/>
                </a:lnTo>
                <a:lnTo>
                  <a:pt x="561" y="559"/>
                </a:lnTo>
                <a:lnTo>
                  <a:pt x="561" y="558"/>
                </a:lnTo>
                <a:lnTo>
                  <a:pt x="561" y="558"/>
                </a:lnTo>
                <a:lnTo>
                  <a:pt x="560" y="558"/>
                </a:lnTo>
                <a:lnTo>
                  <a:pt x="560" y="558"/>
                </a:lnTo>
                <a:lnTo>
                  <a:pt x="560" y="558"/>
                </a:lnTo>
                <a:lnTo>
                  <a:pt x="559" y="558"/>
                </a:lnTo>
                <a:lnTo>
                  <a:pt x="560" y="558"/>
                </a:lnTo>
                <a:lnTo>
                  <a:pt x="560" y="559"/>
                </a:lnTo>
                <a:lnTo>
                  <a:pt x="560" y="559"/>
                </a:lnTo>
                <a:lnTo>
                  <a:pt x="561" y="559"/>
                </a:lnTo>
                <a:lnTo>
                  <a:pt x="561" y="559"/>
                </a:lnTo>
                <a:lnTo>
                  <a:pt x="561" y="560"/>
                </a:lnTo>
                <a:lnTo>
                  <a:pt x="561" y="560"/>
                </a:lnTo>
                <a:lnTo>
                  <a:pt x="561" y="560"/>
                </a:lnTo>
                <a:lnTo>
                  <a:pt x="561" y="561"/>
                </a:lnTo>
                <a:lnTo>
                  <a:pt x="561" y="561"/>
                </a:lnTo>
                <a:lnTo>
                  <a:pt x="561" y="562"/>
                </a:lnTo>
                <a:lnTo>
                  <a:pt x="561" y="562"/>
                </a:lnTo>
                <a:lnTo>
                  <a:pt x="561" y="562"/>
                </a:lnTo>
                <a:lnTo>
                  <a:pt x="561" y="562"/>
                </a:lnTo>
                <a:lnTo>
                  <a:pt x="561" y="562"/>
                </a:lnTo>
                <a:lnTo>
                  <a:pt x="560" y="562"/>
                </a:lnTo>
                <a:lnTo>
                  <a:pt x="560" y="562"/>
                </a:lnTo>
                <a:lnTo>
                  <a:pt x="560" y="562"/>
                </a:lnTo>
                <a:lnTo>
                  <a:pt x="559" y="562"/>
                </a:lnTo>
                <a:lnTo>
                  <a:pt x="559" y="562"/>
                </a:lnTo>
                <a:lnTo>
                  <a:pt x="558" y="562"/>
                </a:lnTo>
                <a:lnTo>
                  <a:pt x="558" y="562"/>
                </a:lnTo>
                <a:lnTo>
                  <a:pt x="557" y="563"/>
                </a:lnTo>
                <a:lnTo>
                  <a:pt x="557" y="563"/>
                </a:lnTo>
                <a:lnTo>
                  <a:pt x="556" y="563"/>
                </a:lnTo>
                <a:lnTo>
                  <a:pt x="556" y="563"/>
                </a:lnTo>
                <a:lnTo>
                  <a:pt x="556" y="563"/>
                </a:lnTo>
                <a:lnTo>
                  <a:pt x="556" y="564"/>
                </a:lnTo>
                <a:lnTo>
                  <a:pt x="556" y="564"/>
                </a:lnTo>
                <a:lnTo>
                  <a:pt x="556" y="565"/>
                </a:lnTo>
                <a:lnTo>
                  <a:pt x="557" y="565"/>
                </a:lnTo>
                <a:lnTo>
                  <a:pt x="557" y="565"/>
                </a:lnTo>
                <a:lnTo>
                  <a:pt x="557" y="566"/>
                </a:lnTo>
                <a:lnTo>
                  <a:pt x="557" y="566"/>
                </a:lnTo>
                <a:lnTo>
                  <a:pt x="557" y="566"/>
                </a:lnTo>
                <a:lnTo>
                  <a:pt x="557" y="566"/>
                </a:lnTo>
                <a:lnTo>
                  <a:pt x="557" y="567"/>
                </a:lnTo>
                <a:lnTo>
                  <a:pt x="556" y="567"/>
                </a:lnTo>
                <a:lnTo>
                  <a:pt x="556" y="567"/>
                </a:lnTo>
                <a:lnTo>
                  <a:pt x="556" y="568"/>
                </a:lnTo>
                <a:lnTo>
                  <a:pt x="556" y="568"/>
                </a:lnTo>
                <a:lnTo>
                  <a:pt x="556" y="568"/>
                </a:lnTo>
                <a:lnTo>
                  <a:pt x="555" y="569"/>
                </a:lnTo>
                <a:lnTo>
                  <a:pt x="555" y="569"/>
                </a:lnTo>
                <a:lnTo>
                  <a:pt x="554" y="569"/>
                </a:lnTo>
                <a:lnTo>
                  <a:pt x="554" y="568"/>
                </a:lnTo>
                <a:lnTo>
                  <a:pt x="554" y="568"/>
                </a:lnTo>
                <a:lnTo>
                  <a:pt x="554" y="567"/>
                </a:lnTo>
                <a:lnTo>
                  <a:pt x="553" y="568"/>
                </a:lnTo>
                <a:lnTo>
                  <a:pt x="553" y="568"/>
                </a:lnTo>
                <a:lnTo>
                  <a:pt x="553" y="569"/>
                </a:lnTo>
                <a:lnTo>
                  <a:pt x="553" y="569"/>
                </a:lnTo>
                <a:lnTo>
                  <a:pt x="552" y="569"/>
                </a:lnTo>
                <a:lnTo>
                  <a:pt x="552" y="570"/>
                </a:lnTo>
                <a:lnTo>
                  <a:pt x="551" y="570"/>
                </a:lnTo>
                <a:lnTo>
                  <a:pt x="551" y="570"/>
                </a:lnTo>
                <a:lnTo>
                  <a:pt x="551" y="570"/>
                </a:lnTo>
                <a:lnTo>
                  <a:pt x="551" y="570"/>
                </a:lnTo>
                <a:lnTo>
                  <a:pt x="550" y="570"/>
                </a:lnTo>
                <a:lnTo>
                  <a:pt x="550" y="570"/>
                </a:lnTo>
                <a:lnTo>
                  <a:pt x="549" y="570"/>
                </a:lnTo>
                <a:lnTo>
                  <a:pt x="549" y="570"/>
                </a:lnTo>
                <a:lnTo>
                  <a:pt x="549" y="570"/>
                </a:lnTo>
                <a:lnTo>
                  <a:pt x="548" y="570"/>
                </a:lnTo>
                <a:lnTo>
                  <a:pt x="548" y="570"/>
                </a:lnTo>
                <a:lnTo>
                  <a:pt x="547" y="570"/>
                </a:lnTo>
                <a:lnTo>
                  <a:pt x="547" y="570"/>
                </a:lnTo>
                <a:lnTo>
                  <a:pt x="547" y="570"/>
                </a:lnTo>
                <a:lnTo>
                  <a:pt x="547" y="570"/>
                </a:lnTo>
                <a:lnTo>
                  <a:pt x="546" y="570"/>
                </a:lnTo>
                <a:lnTo>
                  <a:pt x="546" y="570"/>
                </a:lnTo>
                <a:lnTo>
                  <a:pt x="546" y="570"/>
                </a:lnTo>
                <a:lnTo>
                  <a:pt x="545" y="570"/>
                </a:lnTo>
                <a:lnTo>
                  <a:pt x="545" y="570"/>
                </a:lnTo>
                <a:lnTo>
                  <a:pt x="544" y="570"/>
                </a:lnTo>
                <a:lnTo>
                  <a:pt x="544" y="570"/>
                </a:lnTo>
                <a:lnTo>
                  <a:pt x="544" y="569"/>
                </a:lnTo>
                <a:lnTo>
                  <a:pt x="544" y="569"/>
                </a:lnTo>
                <a:lnTo>
                  <a:pt x="544" y="569"/>
                </a:lnTo>
                <a:lnTo>
                  <a:pt x="545" y="568"/>
                </a:lnTo>
                <a:lnTo>
                  <a:pt x="545" y="568"/>
                </a:lnTo>
                <a:lnTo>
                  <a:pt x="545" y="568"/>
                </a:lnTo>
                <a:lnTo>
                  <a:pt x="545" y="567"/>
                </a:lnTo>
                <a:lnTo>
                  <a:pt x="546" y="567"/>
                </a:lnTo>
                <a:lnTo>
                  <a:pt x="546" y="567"/>
                </a:lnTo>
                <a:lnTo>
                  <a:pt x="547" y="566"/>
                </a:lnTo>
                <a:lnTo>
                  <a:pt x="547" y="566"/>
                </a:lnTo>
                <a:lnTo>
                  <a:pt x="547" y="566"/>
                </a:lnTo>
                <a:lnTo>
                  <a:pt x="547" y="566"/>
                </a:lnTo>
                <a:lnTo>
                  <a:pt x="547" y="565"/>
                </a:lnTo>
                <a:lnTo>
                  <a:pt x="547" y="565"/>
                </a:lnTo>
                <a:lnTo>
                  <a:pt x="547" y="565"/>
                </a:lnTo>
                <a:lnTo>
                  <a:pt x="547" y="564"/>
                </a:lnTo>
                <a:lnTo>
                  <a:pt x="546" y="564"/>
                </a:lnTo>
                <a:lnTo>
                  <a:pt x="546" y="563"/>
                </a:lnTo>
                <a:lnTo>
                  <a:pt x="546" y="563"/>
                </a:lnTo>
                <a:lnTo>
                  <a:pt x="546" y="562"/>
                </a:lnTo>
                <a:lnTo>
                  <a:pt x="545" y="562"/>
                </a:lnTo>
                <a:lnTo>
                  <a:pt x="545" y="562"/>
                </a:lnTo>
                <a:lnTo>
                  <a:pt x="545" y="562"/>
                </a:lnTo>
                <a:lnTo>
                  <a:pt x="545" y="562"/>
                </a:lnTo>
                <a:lnTo>
                  <a:pt x="544" y="562"/>
                </a:lnTo>
                <a:lnTo>
                  <a:pt x="544" y="563"/>
                </a:lnTo>
                <a:lnTo>
                  <a:pt x="544" y="563"/>
                </a:lnTo>
                <a:lnTo>
                  <a:pt x="544" y="564"/>
                </a:lnTo>
                <a:lnTo>
                  <a:pt x="544" y="564"/>
                </a:lnTo>
                <a:lnTo>
                  <a:pt x="543" y="565"/>
                </a:lnTo>
                <a:lnTo>
                  <a:pt x="543" y="565"/>
                </a:lnTo>
                <a:lnTo>
                  <a:pt x="544" y="566"/>
                </a:lnTo>
                <a:lnTo>
                  <a:pt x="543" y="566"/>
                </a:lnTo>
                <a:lnTo>
                  <a:pt x="543" y="566"/>
                </a:lnTo>
                <a:lnTo>
                  <a:pt x="543" y="566"/>
                </a:lnTo>
                <a:lnTo>
                  <a:pt x="543" y="566"/>
                </a:lnTo>
                <a:lnTo>
                  <a:pt x="542" y="567"/>
                </a:lnTo>
                <a:lnTo>
                  <a:pt x="542" y="567"/>
                </a:lnTo>
                <a:lnTo>
                  <a:pt x="541" y="567"/>
                </a:lnTo>
                <a:lnTo>
                  <a:pt x="541" y="567"/>
                </a:lnTo>
                <a:lnTo>
                  <a:pt x="540" y="567"/>
                </a:lnTo>
                <a:lnTo>
                  <a:pt x="540" y="567"/>
                </a:lnTo>
                <a:lnTo>
                  <a:pt x="540" y="567"/>
                </a:lnTo>
                <a:lnTo>
                  <a:pt x="539" y="567"/>
                </a:lnTo>
                <a:lnTo>
                  <a:pt x="539" y="567"/>
                </a:lnTo>
                <a:lnTo>
                  <a:pt x="539" y="568"/>
                </a:lnTo>
                <a:lnTo>
                  <a:pt x="539" y="568"/>
                </a:lnTo>
                <a:lnTo>
                  <a:pt x="538" y="568"/>
                </a:lnTo>
                <a:lnTo>
                  <a:pt x="538" y="569"/>
                </a:lnTo>
                <a:lnTo>
                  <a:pt x="538" y="569"/>
                </a:lnTo>
                <a:lnTo>
                  <a:pt x="538" y="569"/>
                </a:lnTo>
                <a:lnTo>
                  <a:pt x="537" y="569"/>
                </a:lnTo>
                <a:lnTo>
                  <a:pt x="537" y="569"/>
                </a:lnTo>
                <a:lnTo>
                  <a:pt x="536" y="569"/>
                </a:lnTo>
                <a:lnTo>
                  <a:pt x="536" y="569"/>
                </a:lnTo>
                <a:lnTo>
                  <a:pt x="536" y="569"/>
                </a:lnTo>
                <a:lnTo>
                  <a:pt x="535" y="569"/>
                </a:lnTo>
                <a:lnTo>
                  <a:pt x="535" y="568"/>
                </a:lnTo>
                <a:lnTo>
                  <a:pt x="535" y="568"/>
                </a:lnTo>
                <a:lnTo>
                  <a:pt x="535" y="567"/>
                </a:lnTo>
                <a:lnTo>
                  <a:pt x="535" y="567"/>
                </a:lnTo>
                <a:lnTo>
                  <a:pt x="534" y="567"/>
                </a:lnTo>
                <a:lnTo>
                  <a:pt x="534" y="566"/>
                </a:lnTo>
                <a:lnTo>
                  <a:pt x="534" y="566"/>
                </a:lnTo>
                <a:lnTo>
                  <a:pt x="534" y="566"/>
                </a:lnTo>
                <a:lnTo>
                  <a:pt x="534" y="566"/>
                </a:lnTo>
                <a:lnTo>
                  <a:pt x="534" y="567"/>
                </a:lnTo>
                <a:lnTo>
                  <a:pt x="534" y="567"/>
                </a:lnTo>
                <a:lnTo>
                  <a:pt x="534" y="568"/>
                </a:lnTo>
                <a:lnTo>
                  <a:pt x="534" y="568"/>
                </a:lnTo>
                <a:lnTo>
                  <a:pt x="534" y="569"/>
                </a:lnTo>
                <a:lnTo>
                  <a:pt x="534" y="569"/>
                </a:lnTo>
                <a:lnTo>
                  <a:pt x="534" y="569"/>
                </a:lnTo>
                <a:lnTo>
                  <a:pt x="535" y="570"/>
                </a:lnTo>
                <a:lnTo>
                  <a:pt x="535" y="570"/>
                </a:lnTo>
                <a:lnTo>
                  <a:pt x="535" y="570"/>
                </a:lnTo>
                <a:lnTo>
                  <a:pt x="535" y="571"/>
                </a:lnTo>
                <a:lnTo>
                  <a:pt x="535" y="571"/>
                </a:lnTo>
                <a:lnTo>
                  <a:pt x="536" y="572"/>
                </a:lnTo>
                <a:lnTo>
                  <a:pt x="536" y="572"/>
                </a:lnTo>
                <a:lnTo>
                  <a:pt x="536" y="573"/>
                </a:lnTo>
                <a:lnTo>
                  <a:pt x="537" y="573"/>
                </a:lnTo>
                <a:lnTo>
                  <a:pt x="537" y="574"/>
                </a:lnTo>
                <a:lnTo>
                  <a:pt x="537" y="574"/>
                </a:lnTo>
                <a:lnTo>
                  <a:pt x="536" y="574"/>
                </a:lnTo>
                <a:lnTo>
                  <a:pt x="536" y="575"/>
                </a:lnTo>
                <a:lnTo>
                  <a:pt x="536" y="575"/>
                </a:lnTo>
                <a:lnTo>
                  <a:pt x="535" y="575"/>
                </a:lnTo>
                <a:lnTo>
                  <a:pt x="535" y="575"/>
                </a:lnTo>
                <a:lnTo>
                  <a:pt x="535" y="576"/>
                </a:lnTo>
                <a:lnTo>
                  <a:pt x="535" y="576"/>
                </a:lnTo>
                <a:lnTo>
                  <a:pt x="535" y="577"/>
                </a:lnTo>
                <a:lnTo>
                  <a:pt x="535" y="577"/>
                </a:lnTo>
                <a:lnTo>
                  <a:pt x="535" y="576"/>
                </a:lnTo>
                <a:lnTo>
                  <a:pt x="535" y="576"/>
                </a:lnTo>
                <a:lnTo>
                  <a:pt x="536" y="576"/>
                </a:lnTo>
                <a:lnTo>
                  <a:pt x="536" y="576"/>
                </a:lnTo>
                <a:lnTo>
                  <a:pt x="537" y="576"/>
                </a:lnTo>
                <a:lnTo>
                  <a:pt x="537" y="576"/>
                </a:lnTo>
                <a:lnTo>
                  <a:pt x="538" y="577"/>
                </a:lnTo>
                <a:lnTo>
                  <a:pt x="538" y="577"/>
                </a:lnTo>
                <a:lnTo>
                  <a:pt x="538" y="578"/>
                </a:lnTo>
                <a:lnTo>
                  <a:pt x="538" y="578"/>
                </a:lnTo>
                <a:lnTo>
                  <a:pt x="538" y="578"/>
                </a:lnTo>
                <a:lnTo>
                  <a:pt x="539" y="578"/>
                </a:lnTo>
                <a:lnTo>
                  <a:pt x="539" y="579"/>
                </a:lnTo>
                <a:lnTo>
                  <a:pt x="539" y="579"/>
                </a:lnTo>
                <a:lnTo>
                  <a:pt x="539" y="580"/>
                </a:lnTo>
                <a:lnTo>
                  <a:pt x="539" y="580"/>
                </a:lnTo>
                <a:lnTo>
                  <a:pt x="539" y="580"/>
                </a:lnTo>
                <a:lnTo>
                  <a:pt x="539" y="581"/>
                </a:lnTo>
                <a:lnTo>
                  <a:pt x="539" y="581"/>
                </a:lnTo>
                <a:lnTo>
                  <a:pt x="539" y="582"/>
                </a:lnTo>
                <a:lnTo>
                  <a:pt x="539" y="582"/>
                </a:lnTo>
                <a:lnTo>
                  <a:pt x="539" y="582"/>
                </a:lnTo>
                <a:lnTo>
                  <a:pt x="539" y="582"/>
                </a:lnTo>
                <a:lnTo>
                  <a:pt x="539" y="583"/>
                </a:lnTo>
                <a:lnTo>
                  <a:pt x="538" y="583"/>
                </a:lnTo>
                <a:lnTo>
                  <a:pt x="538" y="584"/>
                </a:lnTo>
                <a:lnTo>
                  <a:pt x="538" y="584"/>
                </a:lnTo>
                <a:lnTo>
                  <a:pt x="537" y="584"/>
                </a:lnTo>
                <a:lnTo>
                  <a:pt x="537" y="585"/>
                </a:lnTo>
                <a:lnTo>
                  <a:pt x="536" y="585"/>
                </a:lnTo>
                <a:lnTo>
                  <a:pt x="536" y="585"/>
                </a:lnTo>
                <a:lnTo>
                  <a:pt x="535" y="585"/>
                </a:lnTo>
                <a:lnTo>
                  <a:pt x="535" y="585"/>
                </a:lnTo>
                <a:lnTo>
                  <a:pt x="535" y="585"/>
                </a:lnTo>
                <a:lnTo>
                  <a:pt x="534" y="585"/>
                </a:lnTo>
                <a:lnTo>
                  <a:pt x="534" y="584"/>
                </a:lnTo>
                <a:lnTo>
                  <a:pt x="533" y="584"/>
                </a:lnTo>
                <a:lnTo>
                  <a:pt x="533" y="583"/>
                </a:lnTo>
                <a:lnTo>
                  <a:pt x="533" y="583"/>
                </a:lnTo>
                <a:lnTo>
                  <a:pt x="532" y="584"/>
                </a:lnTo>
                <a:lnTo>
                  <a:pt x="532" y="584"/>
                </a:lnTo>
                <a:lnTo>
                  <a:pt x="532" y="585"/>
                </a:lnTo>
                <a:lnTo>
                  <a:pt x="532" y="586"/>
                </a:lnTo>
                <a:lnTo>
                  <a:pt x="532" y="586"/>
                </a:lnTo>
                <a:lnTo>
                  <a:pt x="531" y="587"/>
                </a:lnTo>
                <a:lnTo>
                  <a:pt x="531" y="587"/>
                </a:lnTo>
                <a:lnTo>
                  <a:pt x="531" y="587"/>
                </a:lnTo>
                <a:lnTo>
                  <a:pt x="531" y="587"/>
                </a:lnTo>
                <a:lnTo>
                  <a:pt x="530" y="587"/>
                </a:lnTo>
                <a:lnTo>
                  <a:pt x="530" y="588"/>
                </a:lnTo>
                <a:lnTo>
                  <a:pt x="531" y="588"/>
                </a:lnTo>
                <a:lnTo>
                  <a:pt x="531" y="589"/>
                </a:lnTo>
                <a:lnTo>
                  <a:pt x="531" y="589"/>
                </a:lnTo>
                <a:lnTo>
                  <a:pt x="531" y="590"/>
                </a:lnTo>
                <a:lnTo>
                  <a:pt x="530" y="590"/>
                </a:lnTo>
                <a:lnTo>
                  <a:pt x="530" y="590"/>
                </a:lnTo>
                <a:lnTo>
                  <a:pt x="529" y="590"/>
                </a:lnTo>
                <a:lnTo>
                  <a:pt x="529" y="590"/>
                </a:lnTo>
                <a:lnTo>
                  <a:pt x="529" y="590"/>
                </a:lnTo>
                <a:lnTo>
                  <a:pt x="528" y="590"/>
                </a:lnTo>
                <a:lnTo>
                  <a:pt x="528" y="590"/>
                </a:lnTo>
                <a:lnTo>
                  <a:pt x="528" y="590"/>
                </a:lnTo>
                <a:lnTo>
                  <a:pt x="528" y="590"/>
                </a:lnTo>
                <a:lnTo>
                  <a:pt x="528" y="591"/>
                </a:lnTo>
                <a:lnTo>
                  <a:pt x="527" y="591"/>
                </a:lnTo>
                <a:lnTo>
                  <a:pt x="527" y="591"/>
                </a:lnTo>
                <a:lnTo>
                  <a:pt x="527" y="591"/>
                </a:lnTo>
                <a:lnTo>
                  <a:pt x="527" y="590"/>
                </a:lnTo>
                <a:lnTo>
                  <a:pt x="526" y="590"/>
                </a:lnTo>
                <a:lnTo>
                  <a:pt x="526" y="590"/>
                </a:lnTo>
                <a:lnTo>
                  <a:pt x="525" y="590"/>
                </a:lnTo>
                <a:lnTo>
                  <a:pt x="525" y="590"/>
                </a:lnTo>
                <a:lnTo>
                  <a:pt x="524" y="590"/>
                </a:lnTo>
                <a:lnTo>
                  <a:pt x="524" y="590"/>
                </a:lnTo>
                <a:lnTo>
                  <a:pt x="523" y="590"/>
                </a:lnTo>
                <a:lnTo>
                  <a:pt x="523" y="590"/>
                </a:lnTo>
                <a:lnTo>
                  <a:pt x="523" y="591"/>
                </a:lnTo>
                <a:lnTo>
                  <a:pt x="522" y="591"/>
                </a:lnTo>
                <a:lnTo>
                  <a:pt x="523" y="591"/>
                </a:lnTo>
                <a:lnTo>
                  <a:pt x="523" y="591"/>
                </a:lnTo>
                <a:lnTo>
                  <a:pt x="524" y="591"/>
                </a:lnTo>
                <a:lnTo>
                  <a:pt x="524" y="592"/>
                </a:lnTo>
                <a:lnTo>
                  <a:pt x="524" y="592"/>
                </a:lnTo>
                <a:lnTo>
                  <a:pt x="523" y="593"/>
                </a:lnTo>
                <a:lnTo>
                  <a:pt x="523" y="593"/>
                </a:lnTo>
                <a:lnTo>
                  <a:pt x="522" y="594"/>
                </a:lnTo>
                <a:lnTo>
                  <a:pt x="522" y="594"/>
                </a:lnTo>
                <a:lnTo>
                  <a:pt x="522" y="595"/>
                </a:lnTo>
                <a:lnTo>
                  <a:pt x="522" y="595"/>
                </a:lnTo>
                <a:lnTo>
                  <a:pt x="522" y="595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7"/>
                </a:lnTo>
                <a:lnTo>
                  <a:pt x="522" y="597"/>
                </a:lnTo>
                <a:lnTo>
                  <a:pt x="522" y="598"/>
                </a:lnTo>
                <a:lnTo>
                  <a:pt x="521" y="598"/>
                </a:lnTo>
                <a:lnTo>
                  <a:pt x="521" y="598"/>
                </a:lnTo>
                <a:lnTo>
                  <a:pt x="522" y="598"/>
                </a:lnTo>
                <a:lnTo>
                  <a:pt x="522" y="598"/>
                </a:lnTo>
                <a:lnTo>
                  <a:pt x="522" y="597"/>
                </a:lnTo>
                <a:lnTo>
                  <a:pt x="522" y="597"/>
                </a:lnTo>
                <a:lnTo>
                  <a:pt x="523" y="597"/>
                </a:lnTo>
                <a:lnTo>
                  <a:pt x="523" y="597"/>
                </a:lnTo>
                <a:lnTo>
                  <a:pt x="524" y="597"/>
                </a:lnTo>
                <a:lnTo>
                  <a:pt x="524" y="598"/>
                </a:lnTo>
                <a:lnTo>
                  <a:pt x="524" y="598"/>
                </a:lnTo>
                <a:lnTo>
                  <a:pt x="524" y="598"/>
                </a:lnTo>
                <a:lnTo>
                  <a:pt x="525" y="598"/>
                </a:lnTo>
                <a:lnTo>
                  <a:pt x="525" y="599"/>
                </a:lnTo>
                <a:lnTo>
                  <a:pt x="525" y="599"/>
                </a:lnTo>
                <a:lnTo>
                  <a:pt x="526" y="599"/>
                </a:lnTo>
                <a:lnTo>
                  <a:pt x="526" y="599"/>
                </a:lnTo>
                <a:lnTo>
                  <a:pt x="527" y="599"/>
                </a:lnTo>
                <a:lnTo>
                  <a:pt x="527" y="600"/>
                </a:lnTo>
                <a:lnTo>
                  <a:pt x="527" y="600"/>
                </a:lnTo>
                <a:lnTo>
                  <a:pt x="528" y="600"/>
                </a:lnTo>
                <a:lnTo>
                  <a:pt x="529" y="600"/>
                </a:lnTo>
                <a:lnTo>
                  <a:pt x="529" y="600"/>
                </a:lnTo>
                <a:lnTo>
                  <a:pt x="529" y="601"/>
                </a:lnTo>
                <a:lnTo>
                  <a:pt x="529" y="601"/>
                </a:lnTo>
                <a:lnTo>
                  <a:pt x="529" y="601"/>
                </a:lnTo>
                <a:lnTo>
                  <a:pt x="529" y="601"/>
                </a:lnTo>
                <a:lnTo>
                  <a:pt x="529" y="602"/>
                </a:lnTo>
                <a:lnTo>
                  <a:pt x="528" y="602"/>
                </a:lnTo>
                <a:lnTo>
                  <a:pt x="528" y="602"/>
                </a:lnTo>
                <a:lnTo>
                  <a:pt x="527" y="602"/>
                </a:lnTo>
                <a:lnTo>
                  <a:pt x="527" y="602"/>
                </a:lnTo>
                <a:lnTo>
                  <a:pt x="527" y="602"/>
                </a:lnTo>
                <a:lnTo>
                  <a:pt x="526" y="603"/>
                </a:lnTo>
                <a:lnTo>
                  <a:pt x="526" y="603"/>
                </a:lnTo>
                <a:lnTo>
                  <a:pt x="525" y="603"/>
                </a:lnTo>
                <a:lnTo>
                  <a:pt x="525" y="603"/>
                </a:lnTo>
                <a:lnTo>
                  <a:pt x="525" y="603"/>
                </a:lnTo>
                <a:lnTo>
                  <a:pt x="524" y="603"/>
                </a:lnTo>
                <a:lnTo>
                  <a:pt x="524" y="603"/>
                </a:lnTo>
                <a:lnTo>
                  <a:pt x="524" y="604"/>
                </a:lnTo>
                <a:lnTo>
                  <a:pt x="523" y="604"/>
                </a:lnTo>
                <a:lnTo>
                  <a:pt x="523" y="604"/>
                </a:lnTo>
                <a:lnTo>
                  <a:pt x="523" y="604"/>
                </a:lnTo>
                <a:lnTo>
                  <a:pt x="522" y="604"/>
                </a:lnTo>
                <a:lnTo>
                  <a:pt x="522" y="605"/>
                </a:lnTo>
                <a:lnTo>
                  <a:pt x="522" y="605"/>
                </a:lnTo>
                <a:lnTo>
                  <a:pt x="522" y="606"/>
                </a:lnTo>
                <a:lnTo>
                  <a:pt x="522" y="606"/>
                </a:lnTo>
                <a:lnTo>
                  <a:pt x="522" y="607"/>
                </a:lnTo>
                <a:lnTo>
                  <a:pt x="522" y="607"/>
                </a:lnTo>
                <a:lnTo>
                  <a:pt x="522" y="607"/>
                </a:lnTo>
                <a:lnTo>
                  <a:pt x="522" y="608"/>
                </a:lnTo>
                <a:lnTo>
                  <a:pt x="522" y="609"/>
                </a:lnTo>
                <a:lnTo>
                  <a:pt x="521" y="609"/>
                </a:lnTo>
                <a:lnTo>
                  <a:pt x="521" y="609"/>
                </a:lnTo>
                <a:lnTo>
                  <a:pt x="520" y="609"/>
                </a:lnTo>
                <a:lnTo>
                  <a:pt x="520" y="608"/>
                </a:lnTo>
                <a:lnTo>
                  <a:pt x="520" y="608"/>
                </a:lnTo>
                <a:lnTo>
                  <a:pt x="519" y="608"/>
                </a:lnTo>
                <a:lnTo>
                  <a:pt x="519" y="608"/>
                </a:lnTo>
                <a:lnTo>
                  <a:pt x="518" y="608"/>
                </a:lnTo>
                <a:lnTo>
                  <a:pt x="518" y="608"/>
                </a:lnTo>
                <a:lnTo>
                  <a:pt x="519" y="608"/>
                </a:lnTo>
                <a:lnTo>
                  <a:pt x="519" y="609"/>
                </a:lnTo>
                <a:lnTo>
                  <a:pt x="519" y="609"/>
                </a:lnTo>
                <a:lnTo>
                  <a:pt x="519" y="610"/>
                </a:lnTo>
                <a:lnTo>
                  <a:pt x="518" y="610"/>
                </a:lnTo>
                <a:lnTo>
                  <a:pt x="518" y="610"/>
                </a:lnTo>
                <a:lnTo>
                  <a:pt x="518" y="610"/>
                </a:lnTo>
                <a:lnTo>
                  <a:pt x="518" y="610"/>
                </a:lnTo>
                <a:lnTo>
                  <a:pt x="518" y="611"/>
                </a:lnTo>
                <a:lnTo>
                  <a:pt x="518" y="611"/>
                </a:lnTo>
                <a:lnTo>
                  <a:pt x="517" y="611"/>
                </a:lnTo>
                <a:lnTo>
                  <a:pt x="517" y="611"/>
                </a:lnTo>
                <a:lnTo>
                  <a:pt x="516" y="611"/>
                </a:lnTo>
                <a:lnTo>
                  <a:pt x="516" y="612"/>
                </a:lnTo>
                <a:lnTo>
                  <a:pt x="515" y="612"/>
                </a:lnTo>
                <a:lnTo>
                  <a:pt x="515" y="612"/>
                </a:lnTo>
                <a:lnTo>
                  <a:pt x="514" y="612"/>
                </a:lnTo>
                <a:lnTo>
                  <a:pt x="515" y="612"/>
                </a:lnTo>
                <a:lnTo>
                  <a:pt x="515" y="613"/>
                </a:lnTo>
                <a:lnTo>
                  <a:pt x="515" y="613"/>
                </a:lnTo>
                <a:lnTo>
                  <a:pt x="515" y="613"/>
                </a:lnTo>
                <a:lnTo>
                  <a:pt x="516" y="614"/>
                </a:lnTo>
                <a:lnTo>
                  <a:pt x="516" y="614"/>
                </a:lnTo>
                <a:lnTo>
                  <a:pt x="516" y="615"/>
                </a:lnTo>
                <a:lnTo>
                  <a:pt x="516" y="615"/>
                </a:lnTo>
                <a:lnTo>
                  <a:pt x="516" y="616"/>
                </a:lnTo>
                <a:lnTo>
                  <a:pt x="515" y="616"/>
                </a:lnTo>
                <a:lnTo>
                  <a:pt x="515" y="616"/>
                </a:lnTo>
                <a:lnTo>
                  <a:pt x="515" y="616"/>
                </a:lnTo>
                <a:lnTo>
                  <a:pt x="514" y="616"/>
                </a:lnTo>
                <a:lnTo>
                  <a:pt x="514" y="616"/>
                </a:lnTo>
                <a:lnTo>
                  <a:pt x="513" y="616"/>
                </a:lnTo>
                <a:lnTo>
                  <a:pt x="513" y="616"/>
                </a:lnTo>
                <a:lnTo>
                  <a:pt x="513" y="617"/>
                </a:lnTo>
                <a:lnTo>
                  <a:pt x="513" y="617"/>
                </a:lnTo>
                <a:lnTo>
                  <a:pt x="514" y="617"/>
                </a:lnTo>
                <a:lnTo>
                  <a:pt x="514" y="618"/>
                </a:lnTo>
                <a:lnTo>
                  <a:pt x="514" y="618"/>
                </a:lnTo>
                <a:lnTo>
                  <a:pt x="514" y="618"/>
                </a:lnTo>
                <a:lnTo>
                  <a:pt x="514" y="619"/>
                </a:lnTo>
                <a:lnTo>
                  <a:pt x="514" y="619"/>
                </a:lnTo>
                <a:lnTo>
                  <a:pt x="514" y="620"/>
                </a:lnTo>
                <a:lnTo>
                  <a:pt x="514" y="620"/>
                </a:lnTo>
                <a:lnTo>
                  <a:pt x="514" y="620"/>
                </a:lnTo>
                <a:lnTo>
                  <a:pt x="513" y="620"/>
                </a:lnTo>
                <a:lnTo>
                  <a:pt x="513" y="620"/>
                </a:lnTo>
                <a:lnTo>
                  <a:pt x="512" y="620"/>
                </a:lnTo>
                <a:lnTo>
                  <a:pt x="512" y="620"/>
                </a:lnTo>
                <a:lnTo>
                  <a:pt x="512" y="619"/>
                </a:lnTo>
                <a:lnTo>
                  <a:pt x="511" y="619"/>
                </a:lnTo>
                <a:lnTo>
                  <a:pt x="511" y="618"/>
                </a:lnTo>
                <a:lnTo>
                  <a:pt x="511" y="618"/>
                </a:lnTo>
                <a:lnTo>
                  <a:pt x="511" y="618"/>
                </a:lnTo>
                <a:lnTo>
                  <a:pt x="511" y="617"/>
                </a:lnTo>
                <a:lnTo>
                  <a:pt x="510" y="617"/>
                </a:lnTo>
                <a:lnTo>
                  <a:pt x="510" y="617"/>
                </a:lnTo>
                <a:lnTo>
                  <a:pt x="510" y="617"/>
                </a:lnTo>
                <a:lnTo>
                  <a:pt x="509" y="618"/>
                </a:lnTo>
                <a:lnTo>
                  <a:pt x="509" y="618"/>
                </a:lnTo>
                <a:lnTo>
                  <a:pt x="509" y="619"/>
                </a:lnTo>
                <a:lnTo>
                  <a:pt x="509" y="619"/>
                </a:lnTo>
                <a:lnTo>
                  <a:pt x="509" y="620"/>
                </a:lnTo>
                <a:lnTo>
                  <a:pt x="509" y="620"/>
                </a:lnTo>
                <a:lnTo>
                  <a:pt x="509" y="620"/>
                </a:lnTo>
                <a:lnTo>
                  <a:pt x="510" y="620"/>
                </a:lnTo>
                <a:lnTo>
                  <a:pt x="510" y="621"/>
                </a:lnTo>
                <a:lnTo>
                  <a:pt x="510" y="621"/>
                </a:lnTo>
                <a:lnTo>
                  <a:pt x="510" y="621"/>
                </a:lnTo>
                <a:lnTo>
                  <a:pt x="510" y="622"/>
                </a:lnTo>
                <a:lnTo>
                  <a:pt x="510" y="622"/>
                </a:lnTo>
                <a:lnTo>
                  <a:pt x="510" y="623"/>
                </a:lnTo>
                <a:lnTo>
                  <a:pt x="510" y="623"/>
                </a:lnTo>
                <a:lnTo>
                  <a:pt x="510" y="624"/>
                </a:lnTo>
                <a:lnTo>
                  <a:pt x="510" y="624"/>
                </a:lnTo>
                <a:lnTo>
                  <a:pt x="509" y="625"/>
                </a:lnTo>
                <a:lnTo>
                  <a:pt x="509" y="625"/>
                </a:lnTo>
                <a:lnTo>
                  <a:pt x="509" y="626"/>
                </a:lnTo>
                <a:lnTo>
                  <a:pt x="509" y="627"/>
                </a:lnTo>
                <a:lnTo>
                  <a:pt x="508" y="627"/>
                </a:lnTo>
                <a:lnTo>
                  <a:pt x="508" y="628"/>
                </a:lnTo>
                <a:lnTo>
                  <a:pt x="508" y="628"/>
                </a:lnTo>
                <a:lnTo>
                  <a:pt x="508" y="628"/>
                </a:lnTo>
                <a:lnTo>
                  <a:pt x="508" y="628"/>
                </a:lnTo>
                <a:lnTo>
                  <a:pt x="507" y="629"/>
                </a:lnTo>
                <a:lnTo>
                  <a:pt x="507" y="629"/>
                </a:lnTo>
                <a:lnTo>
                  <a:pt x="506" y="629"/>
                </a:lnTo>
                <a:lnTo>
                  <a:pt x="506" y="628"/>
                </a:lnTo>
                <a:lnTo>
                  <a:pt x="506" y="628"/>
                </a:lnTo>
                <a:lnTo>
                  <a:pt x="505" y="628"/>
                </a:lnTo>
                <a:lnTo>
                  <a:pt x="505" y="627"/>
                </a:lnTo>
                <a:lnTo>
                  <a:pt x="505" y="627"/>
                </a:lnTo>
                <a:lnTo>
                  <a:pt x="504" y="627"/>
                </a:lnTo>
                <a:lnTo>
                  <a:pt x="504" y="627"/>
                </a:lnTo>
                <a:lnTo>
                  <a:pt x="503" y="626"/>
                </a:lnTo>
                <a:lnTo>
                  <a:pt x="503" y="626"/>
                </a:lnTo>
                <a:lnTo>
                  <a:pt x="502" y="626"/>
                </a:lnTo>
                <a:lnTo>
                  <a:pt x="502" y="626"/>
                </a:lnTo>
                <a:lnTo>
                  <a:pt x="501" y="626"/>
                </a:lnTo>
                <a:lnTo>
                  <a:pt x="501" y="625"/>
                </a:lnTo>
                <a:lnTo>
                  <a:pt x="500" y="625"/>
                </a:lnTo>
                <a:lnTo>
                  <a:pt x="500" y="625"/>
                </a:lnTo>
                <a:lnTo>
                  <a:pt x="500" y="624"/>
                </a:lnTo>
                <a:lnTo>
                  <a:pt x="500" y="624"/>
                </a:lnTo>
                <a:lnTo>
                  <a:pt x="500" y="624"/>
                </a:lnTo>
                <a:lnTo>
                  <a:pt x="501" y="623"/>
                </a:lnTo>
                <a:lnTo>
                  <a:pt x="501" y="623"/>
                </a:lnTo>
                <a:lnTo>
                  <a:pt x="502" y="623"/>
                </a:lnTo>
                <a:lnTo>
                  <a:pt x="502" y="622"/>
                </a:lnTo>
                <a:lnTo>
                  <a:pt x="501" y="622"/>
                </a:lnTo>
                <a:lnTo>
                  <a:pt x="501" y="623"/>
                </a:lnTo>
                <a:lnTo>
                  <a:pt x="500" y="623"/>
                </a:lnTo>
                <a:lnTo>
                  <a:pt x="500" y="624"/>
                </a:lnTo>
                <a:lnTo>
                  <a:pt x="500" y="624"/>
                </a:lnTo>
                <a:lnTo>
                  <a:pt x="499" y="624"/>
                </a:lnTo>
                <a:lnTo>
                  <a:pt x="499" y="624"/>
                </a:lnTo>
                <a:lnTo>
                  <a:pt x="499" y="625"/>
                </a:lnTo>
                <a:lnTo>
                  <a:pt x="499" y="625"/>
                </a:lnTo>
                <a:lnTo>
                  <a:pt x="498" y="626"/>
                </a:lnTo>
                <a:lnTo>
                  <a:pt x="498" y="626"/>
                </a:lnTo>
                <a:lnTo>
                  <a:pt x="497" y="626"/>
                </a:lnTo>
                <a:lnTo>
                  <a:pt x="497" y="627"/>
                </a:lnTo>
                <a:lnTo>
                  <a:pt x="497" y="627"/>
                </a:lnTo>
                <a:lnTo>
                  <a:pt x="497" y="628"/>
                </a:lnTo>
                <a:lnTo>
                  <a:pt x="497" y="628"/>
                </a:lnTo>
                <a:lnTo>
                  <a:pt x="498" y="628"/>
                </a:lnTo>
                <a:lnTo>
                  <a:pt x="498" y="629"/>
                </a:lnTo>
                <a:lnTo>
                  <a:pt x="498" y="629"/>
                </a:lnTo>
                <a:lnTo>
                  <a:pt x="498" y="630"/>
                </a:lnTo>
                <a:lnTo>
                  <a:pt x="498" y="630"/>
                </a:lnTo>
                <a:lnTo>
                  <a:pt x="497" y="630"/>
                </a:lnTo>
                <a:lnTo>
                  <a:pt x="497" y="630"/>
                </a:lnTo>
                <a:lnTo>
                  <a:pt x="497" y="631"/>
                </a:lnTo>
                <a:lnTo>
                  <a:pt x="497" y="631"/>
                </a:lnTo>
                <a:lnTo>
                  <a:pt x="497" y="631"/>
                </a:lnTo>
                <a:lnTo>
                  <a:pt x="497" y="631"/>
                </a:lnTo>
                <a:lnTo>
                  <a:pt x="497" y="632"/>
                </a:lnTo>
                <a:lnTo>
                  <a:pt x="497" y="632"/>
                </a:lnTo>
                <a:lnTo>
                  <a:pt x="497" y="632"/>
                </a:lnTo>
                <a:lnTo>
                  <a:pt x="497" y="632"/>
                </a:lnTo>
                <a:lnTo>
                  <a:pt x="497" y="632"/>
                </a:lnTo>
                <a:lnTo>
                  <a:pt x="497" y="632"/>
                </a:lnTo>
                <a:lnTo>
                  <a:pt x="497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4"/>
                </a:lnTo>
                <a:lnTo>
                  <a:pt x="497" y="634"/>
                </a:lnTo>
                <a:lnTo>
                  <a:pt x="497" y="635"/>
                </a:lnTo>
                <a:lnTo>
                  <a:pt x="497" y="635"/>
                </a:lnTo>
                <a:lnTo>
                  <a:pt x="496" y="635"/>
                </a:lnTo>
                <a:lnTo>
                  <a:pt x="496" y="634"/>
                </a:lnTo>
                <a:lnTo>
                  <a:pt x="496" y="634"/>
                </a:lnTo>
                <a:lnTo>
                  <a:pt x="496" y="635"/>
                </a:lnTo>
                <a:lnTo>
                  <a:pt x="497" y="635"/>
                </a:lnTo>
                <a:lnTo>
                  <a:pt x="496" y="636"/>
                </a:lnTo>
                <a:lnTo>
                  <a:pt x="496" y="636"/>
                </a:lnTo>
                <a:lnTo>
                  <a:pt x="496" y="636"/>
                </a:lnTo>
                <a:lnTo>
                  <a:pt x="496" y="637"/>
                </a:lnTo>
                <a:lnTo>
                  <a:pt x="496" y="637"/>
                </a:lnTo>
                <a:lnTo>
                  <a:pt x="495" y="637"/>
                </a:lnTo>
                <a:lnTo>
                  <a:pt x="495" y="637"/>
                </a:lnTo>
                <a:lnTo>
                  <a:pt x="495" y="638"/>
                </a:lnTo>
                <a:lnTo>
                  <a:pt x="495" y="638"/>
                </a:lnTo>
                <a:lnTo>
                  <a:pt x="496" y="638"/>
                </a:lnTo>
                <a:lnTo>
                  <a:pt x="496" y="638"/>
                </a:lnTo>
                <a:lnTo>
                  <a:pt x="497" y="639"/>
                </a:lnTo>
                <a:lnTo>
                  <a:pt x="496" y="639"/>
                </a:lnTo>
                <a:lnTo>
                  <a:pt x="496" y="640"/>
                </a:lnTo>
                <a:lnTo>
                  <a:pt x="496" y="640"/>
                </a:lnTo>
                <a:lnTo>
                  <a:pt x="496" y="640"/>
                </a:lnTo>
                <a:lnTo>
                  <a:pt x="495" y="640"/>
                </a:lnTo>
                <a:lnTo>
                  <a:pt x="495" y="641"/>
                </a:lnTo>
                <a:lnTo>
                  <a:pt x="494" y="641"/>
                </a:lnTo>
                <a:lnTo>
                  <a:pt x="494" y="641"/>
                </a:lnTo>
                <a:lnTo>
                  <a:pt x="493" y="641"/>
                </a:lnTo>
                <a:lnTo>
                  <a:pt x="493" y="641"/>
                </a:lnTo>
                <a:lnTo>
                  <a:pt x="493" y="641"/>
                </a:lnTo>
                <a:lnTo>
                  <a:pt x="493" y="642"/>
                </a:lnTo>
                <a:lnTo>
                  <a:pt x="493" y="642"/>
                </a:lnTo>
                <a:lnTo>
                  <a:pt x="493" y="643"/>
                </a:lnTo>
                <a:lnTo>
                  <a:pt x="493" y="643"/>
                </a:lnTo>
                <a:lnTo>
                  <a:pt x="492" y="643"/>
                </a:lnTo>
                <a:lnTo>
                  <a:pt x="492" y="643"/>
                </a:lnTo>
                <a:lnTo>
                  <a:pt x="492" y="643"/>
                </a:lnTo>
                <a:lnTo>
                  <a:pt x="492" y="644"/>
                </a:lnTo>
                <a:lnTo>
                  <a:pt x="492" y="644"/>
                </a:lnTo>
                <a:lnTo>
                  <a:pt x="492" y="644"/>
                </a:lnTo>
                <a:lnTo>
                  <a:pt x="491" y="645"/>
                </a:lnTo>
                <a:lnTo>
                  <a:pt x="491" y="645"/>
                </a:lnTo>
                <a:lnTo>
                  <a:pt x="490" y="645"/>
                </a:lnTo>
                <a:lnTo>
                  <a:pt x="490" y="645"/>
                </a:lnTo>
                <a:lnTo>
                  <a:pt x="490" y="645"/>
                </a:lnTo>
                <a:lnTo>
                  <a:pt x="489" y="645"/>
                </a:lnTo>
                <a:lnTo>
                  <a:pt x="489" y="645"/>
                </a:lnTo>
                <a:lnTo>
                  <a:pt x="489" y="644"/>
                </a:lnTo>
                <a:lnTo>
                  <a:pt x="489" y="644"/>
                </a:lnTo>
                <a:lnTo>
                  <a:pt x="489" y="644"/>
                </a:lnTo>
                <a:lnTo>
                  <a:pt x="489" y="643"/>
                </a:lnTo>
                <a:lnTo>
                  <a:pt x="490" y="643"/>
                </a:lnTo>
                <a:lnTo>
                  <a:pt x="490" y="643"/>
                </a:lnTo>
                <a:lnTo>
                  <a:pt x="490" y="643"/>
                </a:lnTo>
                <a:lnTo>
                  <a:pt x="490" y="642"/>
                </a:lnTo>
                <a:lnTo>
                  <a:pt x="490" y="642"/>
                </a:lnTo>
                <a:lnTo>
                  <a:pt x="489" y="642"/>
                </a:lnTo>
                <a:lnTo>
                  <a:pt x="489" y="642"/>
                </a:lnTo>
                <a:lnTo>
                  <a:pt x="489" y="641"/>
                </a:lnTo>
                <a:lnTo>
                  <a:pt x="489" y="642"/>
                </a:lnTo>
                <a:lnTo>
                  <a:pt x="489" y="642"/>
                </a:lnTo>
                <a:lnTo>
                  <a:pt x="489" y="643"/>
                </a:lnTo>
                <a:lnTo>
                  <a:pt x="489" y="643"/>
                </a:lnTo>
                <a:lnTo>
                  <a:pt x="489" y="644"/>
                </a:lnTo>
                <a:lnTo>
                  <a:pt x="489" y="644"/>
                </a:lnTo>
                <a:lnTo>
                  <a:pt x="488" y="645"/>
                </a:lnTo>
                <a:lnTo>
                  <a:pt x="488" y="645"/>
                </a:lnTo>
                <a:lnTo>
                  <a:pt x="487" y="645"/>
                </a:lnTo>
                <a:lnTo>
                  <a:pt x="487" y="644"/>
                </a:lnTo>
                <a:lnTo>
                  <a:pt x="487" y="644"/>
                </a:lnTo>
                <a:lnTo>
                  <a:pt x="487" y="644"/>
                </a:lnTo>
                <a:lnTo>
                  <a:pt x="487" y="643"/>
                </a:lnTo>
                <a:lnTo>
                  <a:pt x="487" y="644"/>
                </a:lnTo>
                <a:lnTo>
                  <a:pt x="486" y="644"/>
                </a:lnTo>
                <a:lnTo>
                  <a:pt x="486" y="644"/>
                </a:lnTo>
                <a:lnTo>
                  <a:pt x="486" y="644"/>
                </a:lnTo>
                <a:lnTo>
                  <a:pt x="486" y="644"/>
                </a:lnTo>
                <a:lnTo>
                  <a:pt x="486" y="644"/>
                </a:lnTo>
                <a:lnTo>
                  <a:pt x="485" y="644"/>
                </a:lnTo>
                <a:lnTo>
                  <a:pt x="485" y="644"/>
                </a:lnTo>
                <a:lnTo>
                  <a:pt x="485" y="644"/>
                </a:lnTo>
                <a:lnTo>
                  <a:pt x="484" y="644"/>
                </a:lnTo>
                <a:lnTo>
                  <a:pt x="484" y="645"/>
                </a:lnTo>
                <a:lnTo>
                  <a:pt x="484" y="645"/>
                </a:lnTo>
                <a:lnTo>
                  <a:pt x="483" y="645"/>
                </a:lnTo>
                <a:lnTo>
                  <a:pt x="483" y="645"/>
                </a:lnTo>
                <a:lnTo>
                  <a:pt x="483" y="646"/>
                </a:lnTo>
                <a:lnTo>
                  <a:pt x="483" y="646"/>
                </a:lnTo>
                <a:lnTo>
                  <a:pt x="482" y="647"/>
                </a:lnTo>
                <a:lnTo>
                  <a:pt x="482" y="648"/>
                </a:lnTo>
                <a:lnTo>
                  <a:pt x="482" y="648"/>
                </a:lnTo>
                <a:lnTo>
                  <a:pt x="482" y="649"/>
                </a:lnTo>
                <a:lnTo>
                  <a:pt x="482" y="649"/>
                </a:lnTo>
                <a:lnTo>
                  <a:pt x="482" y="649"/>
                </a:lnTo>
                <a:lnTo>
                  <a:pt x="482" y="650"/>
                </a:lnTo>
                <a:lnTo>
                  <a:pt x="482" y="650"/>
                </a:lnTo>
                <a:lnTo>
                  <a:pt x="482" y="651"/>
                </a:lnTo>
                <a:lnTo>
                  <a:pt x="482" y="651"/>
                </a:lnTo>
                <a:lnTo>
                  <a:pt x="481" y="651"/>
                </a:lnTo>
                <a:lnTo>
                  <a:pt x="481" y="651"/>
                </a:lnTo>
                <a:lnTo>
                  <a:pt x="481" y="651"/>
                </a:lnTo>
                <a:lnTo>
                  <a:pt x="480" y="651"/>
                </a:lnTo>
                <a:lnTo>
                  <a:pt x="480" y="651"/>
                </a:lnTo>
                <a:lnTo>
                  <a:pt x="480" y="650"/>
                </a:lnTo>
                <a:lnTo>
                  <a:pt x="480" y="650"/>
                </a:lnTo>
                <a:lnTo>
                  <a:pt x="479" y="649"/>
                </a:lnTo>
                <a:lnTo>
                  <a:pt x="479" y="649"/>
                </a:lnTo>
                <a:lnTo>
                  <a:pt x="479" y="648"/>
                </a:lnTo>
                <a:lnTo>
                  <a:pt x="478" y="647"/>
                </a:lnTo>
                <a:lnTo>
                  <a:pt x="478" y="646"/>
                </a:lnTo>
                <a:lnTo>
                  <a:pt x="478" y="646"/>
                </a:lnTo>
                <a:lnTo>
                  <a:pt x="477" y="645"/>
                </a:lnTo>
                <a:lnTo>
                  <a:pt x="477" y="645"/>
                </a:lnTo>
                <a:lnTo>
                  <a:pt x="477" y="645"/>
                </a:lnTo>
                <a:lnTo>
                  <a:pt x="476" y="645"/>
                </a:lnTo>
                <a:lnTo>
                  <a:pt x="476" y="645"/>
                </a:lnTo>
                <a:lnTo>
                  <a:pt x="476" y="645"/>
                </a:lnTo>
                <a:lnTo>
                  <a:pt x="475" y="645"/>
                </a:lnTo>
                <a:lnTo>
                  <a:pt x="475" y="645"/>
                </a:lnTo>
                <a:lnTo>
                  <a:pt x="474" y="645"/>
                </a:lnTo>
                <a:lnTo>
                  <a:pt x="474" y="645"/>
                </a:lnTo>
                <a:lnTo>
                  <a:pt x="473" y="645"/>
                </a:lnTo>
                <a:lnTo>
                  <a:pt x="473" y="646"/>
                </a:lnTo>
                <a:lnTo>
                  <a:pt x="473" y="646"/>
                </a:lnTo>
                <a:lnTo>
                  <a:pt x="473" y="647"/>
                </a:lnTo>
                <a:lnTo>
                  <a:pt x="472" y="647"/>
                </a:lnTo>
                <a:lnTo>
                  <a:pt x="472" y="648"/>
                </a:lnTo>
                <a:lnTo>
                  <a:pt x="472" y="648"/>
                </a:lnTo>
                <a:lnTo>
                  <a:pt x="472" y="648"/>
                </a:lnTo>
                <a:lnTo>
                  <a:pt x="471" y="648"/>
                </a:lnTo>
                <a:lnTo>
                  <a:pt x="471" y="648"/>
                </a:lnTo>
                <a:lnTo>
                  <a:pt x="470" y="648"/>
                </a:lnTo>
                <a:lnTo>
                  <a:pt x="470" y="649"/>
                </a:lnTo>
                <a:lnTo>
                  <a:pt x="470" y="649"/>
                </a:lnTo>
                <a:lnTo>
                  <a:pt x="471" y="649"/>
                </a:lnTo>
                <a:lnTo>
                  <a:pt x="471" y="649"/>
                </a:lnTo>
                <a:lnTo>
                  <a:pt x="471" y="650"/>
                </a:lnTo>
                <a:lnTo>
                  <a:pt x="471" y="650"/>
                </a:lnTo>
                <a:lnTo>
                  <a:pt x="471" y="650"/>
                </a:lnTo>
                <a:lnTo>
                  <a:pt x="471" y="651"/>
                </a:lnTo>
                <a:lnTo>
                  <a:pt x="470" y="651"/>
                </a:lnTo>
                <a:lnTo>
                  <a:pt x="470" y="651"/>
                </a:lnTo>
                <a:lnTo>
                  <a:pt x="470" y="650"/>
                </a:lnTo>
                <a:lnTo>
                  <a:pt x="469" y="650"/>
                </a:lnTo>
                <a:lnTo>
                  <a:pt x="469" y="650"/>
                </a:lnTo>
                <a:lnTo>
                  <a:pt x="468" y="649"/>
                </a:lnTo>
                <a:lnTo>
                  <a:pt x="468" y="649"/>
                </a:lnTo>
                <a:lnTo>
                  <a:pt x="468" y="649"/>
                </a:lnTo>
                <a:lnTo>
                  <a:pt x="467" y="648"/>
                </a:lnTo>
                <a:lnTo>
                  <a:pt x="467" y="648"/>
                </a:lnTo>
                <a:lnTo>
                  <a:pt x="468" y="647"/>
                </a:lnTo>
                <a:lnTo>
                  <a:pt x="468" y="647"/>
                </a:lnTo>
                <a:lnTo>
                  <a:pt x="468" y="646"/>
                </a:lnTo>
                <a:lnTo>
                  <a:pt x="468" y="646"/>
                </a:lnTo>
                <a:lnTo>
                  <a:pt x="468" y="645"/>
                </a:lnTo>
                <a:lnTo>
                  <a:pt x="469" y="645"/>
                </a:lnTo>
                <a:lnTo>
                  <a:pt x="469" y="645"/>
                </a:lnTo>
                <a:lnTo>
                  <a:pt x="469" y="644"/>
                </a:lnTo>
                <a:lnTo>
                  <a:pt x="469" y="644"/>
                </a:lnTo>
                <a:lnTo>
                  <a:pt x="469" y="644"/>
                </a:lnTo>
                <a:lnTo>
                  <a:pt x="469" y="644"/>
                </a:lnTo>
                <a:lnTo>
                  <a:pt x="469" y="644"/>
                </a:lnTo>
                <a:lnTo>
                  <a:pt x="468" y="644"/>
                </a:lnTo>
                <a:lnTo>
                  <a:pt x="468" y="645"/>
                </a:lnTo>
                <a:lnTo>
                  <a:pt x="468" y="645"/>
                </a:lnTo>
                <a:lnTo>
                  <a:pt x="468" y="645"/>
                </a:lnTo>
                <a:lnTo>
                  <a:pt x="467" y="646"/>
                </a:lnTo>
                <a:lnTo>
                  <a:pt x="467" y="646"/>
                </a:lnTo>
                <a:lnTo>
                  <a:pt x="466" y="647"/>
                </a:lnTo>
                <a:lnTo>
                  <a:pt x="466" y="647"/>
                </a:lnTo>
                <a:lnTo>
                  <a:pt x="465" y="648"/>
                </a:lnTo>
                <a:lnTo>
                  <a:pt x="465" y="648"/>
                </a:lnTo>
                <a:lnTo>
                  <a:pt x="465" y="648"/>
                </a:lnTo>
                <a:lnTo>
                  <a:pt x="464" y="648"/>
                </a:lnTo>
                <a:lnTo>
                  <a:pt x="464" y="649"/>
                </a:lnTo>
                <a:lnTo>
                  <a:pt x="464" y="649"/>
                </a:lnTo>
                <a:lnTo>
                  <a:pt x="464" y="649"/>
                </a:lnTo>
                <a:lnTo>
                  <a:pt x="463" y="649"/>
                </a:lnTo>
                <a:lnTo>
                  <a:pt x="463" y="648"/>
                </a:lnTo>
                <a:lnTo>
                  <a:pt x="462" y="648"/>
                </a:lnTo>
                <a:lnTo>
                  <a:pt x="462" y="648"/>
                </a:lnTo>
                <a:lnTo>
                  <a:pt x="461" y="648"/>
                </a:lnTo>
                <a:lnTo>
                  <a:pt x="461" y="649"/>
                </a:lnTo>
                <a:lnTo>
                  <a:pt x="461" y="649"/>
                </a:lnTo>
                <a:lnTo>
                  <a:pt x="461" y="649"/>
                </a:lnTo>
                <a:lnTo>
                  <a:pt x="460" y="650"/>
                </a:lnTo>
                <a:lnTo>
                  <a:pt x="460" y="650"/>
                </a:lnTo>
                <a:lnTo>
                  <a:pt x="459" y="650"/>
                </a:lnTo>
                <a:lnTo>
                  <a:pt x="459" y="649"/>
                </a:lnTo>
                <a:lnTo>
                  <a:pt x="460" y="649"/>
                </a:lnTo>
                <a:lnTo>
                  <a:pt x="460" y="649"/>
                </a:lnTo>
                <a:lnTo>
                  <a:pt x="459" y="649"/>
                </a:lnTo>
                <a:lnTo>
                  <a:pt x="459" y="649"/>
                </a:lnTo>
                <a:lnTo>
                  <a:pt x="459" y="648"/>
                </a:lnTo>
                <a:lnTo>
                  <a:pt x="458" y="648"/>
                </a:lnTo>
                <a:lnTo>
                  <a:pt x="458" y="647"/>
                </a:lnTo>
                <a:lnTo>
                  <a:pt x="458" y="647"/>
                </a:lnTo>
                <a:lnTo>
                  <a:pt x="458" y="647"/>
                </a:lnTo>
                <a:lnTo>
                  <a:pt x="457" y="646"/>
                </a:lnTo>
                <a:lnTo>
                  <a:pt x="457" y="645"/>
                </a:lnTo>
                <a:lnTo>
                  <a:pt x="457" y="645"/>
                </a:lnTo>
                <a:lnTo>
                  <a:pt x="457" y="644"/>
                </a:lnTo>
                <a:lnTo>
                  <a:pt x="457" y="644"/>
                </a:lnTo>
                <a:lnTo>
                  <a:pt x="457" y="644"/>
                </a:lnTo>
                <a:lnTo>
                  <a:pt x="457" y="644"/>
                </a:lnTo>
                <a:lnTo>
                  <a:pt x="456" y="643"/>
                </a:lnTo>
                <a:lnTo>
                  <a:pt x="456" y="643"/>
                </a:lnTo>
                <a:lnTo>
                  <a:pt x="456" y="643"/>
                </a:lnTo>
                <a:lnTo>
                  <a:pt x="455" y="643"/>
                </a:lnTo>
                <a:lnTo>
                  <a:pt x="455" y="644"/>
                </a:lnTo>
                <a:lnTo>
                  <a:pt x="455" y="644"/>
                </a:lnTo>
                <a:lnTo>
                  <a:pt x="455" y="644"/>
                </a:lnTo>
                <a:lnTo>
                  <a:pt x="456" y="644"/>
                </a:lnTo>
                <a:lnTo>
                  <a:pt x="456" y="644"/>
                </a:lnTo>
                <a:lnTo>
                  <a:pt x="456" y="645"/>
                </a:lnTo>
                <a:lnTo>
                  <a:pt x="456" y="645"/>
                </a:lnTo>
                <a:lnTo>
                  <a:pt x="456" y="645"/>
                </a:lnTo>
                <a:lnTo>
                  <a:pt x="455" y="645"/>
                </a:lnTo>
                <a:lnTo>
                  <a:pt x="455" y="646"/>
                </a:lnTo>
                <a:lnTo>
                  <a:pt x="454" y="646"/>
                </a:lnTo>
                <a:lnTo>
                  <a:pt x="454" y="646"/>
                </a:lnTo>
                <a:lnTo>
                  <a:pt x="453" y="646"/>
                </a:lnTo>
                <a:lnTo>
                  <a:pt x="453" y="645"/>
                </a:lnTo>
                <a:lnTo>
                  <a:pt x="453" y="645"/>
                </a:lnTo>
                <a:lnTo>
                  <a:pt x="453" y="645"/>
                </a:lnTo>
                <a:lnTo>
                  <a:pt x="453" y="645"/>
                </a:lnTo>
                <a:lnTo>
                  <a:pt x="452" y="645"/>
                </a:lnTo>
                <a:lnTo>
                  <a:pt x="452" y="644"/>
                </a:lnTo>
                <a:lnTo>
                  <a:pt x="452" y="644"/>
                </a:lnTo>
                <a:lnTo>
                  <a:pt x="452" y="644"/>
                </a:lnTo>
                <a:lnTo>
                  <a:pt x="451" y="644"/>
                </a:lnTo>
                <a:lnTo>
                  <a:pt x="451" y="644"/>
                </a:lnTo>
                <a:lnTo>
                  <a:pt x="451" y="644"/>
                </a:lnTo>
                <a:lnTo>
                  <a:pt x="450" y="644"/>
                </a:lnTo>
                <a:lnTo>
                  <a:pt x="450" y="643"/>
                </a:lnTo>
                <a:lnTo>
                  <a:pt x="450" y="643"/>
                </a:lnTo>
                <a:lnTo>
                  <a:pt x="449" y="643"/>
                </a:lnTo>
                <a:lnTo>
                  <a:pt x="449" y="643"/>
                </a:lnTo>
                <a:lnTo>
                  <a:pt x="449" y="644"/>
                </a:lnTo>
                <a:lnTo>
                  <a:pt x="450" y="644"/>
                </a:lnTo>
                <a:lnTo>
                  <a:pt x="449" y="644"/>
                </a:lnTo>
                <a:lnTo>
                  <a:pt x="449" y="644"/>
                </a:lnTo>
                <a:lnTo>
                  <a:pt x="448" y="644"/>
                </a:lnTo>
                <a:lnTo>
                  <a:pt x="448" y="645"/>
                </a:lnTo>
                <a:lnTo>
                  <a:pt x="449" y="645"/>
                </a:lnTo>
                <a:lnTo>
                  <a:pt x="449" y="645"/>
                </a:lnTo>
                <a:lnTo>
                  <a:pt x="448" y="645"/>
                </a:lnTo>
                <a:lnTo>
                  <a:pt x="448" y="646"/>
                </a:lnTo>
                <a:lnTo>
                  <a:pt x="448" y="646"/>
                </a:lnTo>
                <a:lnTo>
                  <a:pt x="448" y="647"/>
                </a:lnTo>
                <a:lnTo>
                  <a:pt x="448" y="647"/>
                </a:lnTo>
                <a:lnTo>
                  <a:pt x="447" y="648"/>
                </a:lnTo>
                <a:lnTo>
                  <a:pt x="448" y="648"/>
                </a:lnTo>
                <a:lnTo>
                  <a:pt x="448" y="648"/>
                </a:lnTo>
                <a:lnTo>
                  <a:pt x="448" y="648"/>
                </a:lnTo>
                <a:lnTo>
                  <a:pt x="449" y="648"/>
                </a:lnTo>
                <a:lnTo>
                  <a:pt x="449" y="649"/>
                </a:lnTo>
                <a:lnTo>
                  <a:pt x="448" y="649"/>
                </a:lnTo>
                <a:lnTo>
                  <a:pt x="448" y="649"/>
                </a:lnTo>
                <a:lnTo>
                  <a:pt x="448" y="649"/>
                </a:lnTo>
                <a:lnTo>
                  <a:pt x="448" y="650"/>
                </a:lnTo>
                <a:lnTo>
                  <a:pt x="448" y="650"/>
                </a:lnTo>
                <a:lnTo>
                  <a:pt x="447" y="650"/>
                </a:lnTo>
                <a:lnTo>
                  <a:pt x="447" y="650"/>
                </a:lnTo>
                <a:lnTo>
                  <a:pt x="447" y="650"/>
                </a:lnTo>
                <a:lnTo>
                  <a:pt x="447" y="651"/>
                </a:lnTo>
                <a:lnTo>
                  <a:pt x="447" y="651"/>
                </a:lnTo>
                <a:lnTo>
                  <a:pt x="446" y="651"/>
                </a:lnTo>
                <a:lnTo>
                  <a:pt x="446" y="652"/>
                </a:lnTo>
                <a:lnTo>
                  <a:pt x="446" y="652"/>
                </a:lnTo>
                <a:lnTo>
                  <a:pt x="445" y="652"/>
                </a:lnTo>
                <a:lnTo>
                  <a:pt x="445" y="652"/>
                </a:lnTo>
                <a:lnTo>
                  <a:pt x="444" y="652"/>
                </a:lnTo>
                <a:lnTo>
                  <a:pt x="444" y="652"/>
                </a:lnTo>
                <a:lnTo>
                  <a:pt x="443" y="652"/>
                </a:lnTo>
                <a:lnTo>
                  <a:pt x="443" y="652"/>
                </a:lnTo>
                <a:lnTo>
                  <a:pt x="443" y="653"/>
                </a:lnTo>
                <a:lnTo>
                  <a:pt x="443" y="653"/>
                </a:lnTo>
                <a:lnTo>
                  <a:pt x="443" y="653"/>
                </a:lnTo>
                <a:lnTo>
                  <a:pt x="443" y="653"/>
                </a:lnTo>
                <a:lnTo>
                  <a:pt x="444" y="653"/>
                </a:lnTo>
                <a:lnTo>
                  <a:pt x="444" y="653"/>
                </a:lnTo>
                <a:lnTo>
                  <a:pt x="445" y="653"/>
                </a:lnTo>
                <a:lnTo>
                  <a:pt x="445" y="653"/>
                </a:lnTo>
                <a:lnTo>
                  <a:pt x="445" y="653"/>
                </a:lnTo>
                <a:lnTo>
                  <a:pt x="446" y="653"/>
                </a:lnTo>
                <a:lnTo>
                  <a:pt x="446" y="653"/>
                </a:lnTo>
                <a:lnTo>
                  <a:pt x="446" y="654"/>
                </a:lnTo>
                <a:lnTo>
                  <a:pt x="446" y="654"/>
                </a:lnTo>
                <a:lnTo>
                  <a:pt x="446" y="654"/>
                </a:lnTo>
                <a:lnTo>
                  <a:pt x="447" y="655"/>
                </a:lnTo>
                <a:lnTo>
                  <a:pt x="447" y="655"/>
                </a:lnTo>
                <a:lnTo>
                  <a:pt x="447" y="655"/>
                </a:lnTo>
                <a:lnTo>
                  <a:pt x="447" y="656"/>
                </a:lnTo>
                <a:lnTo>
                  <a:pt x="448" y="656"/>
                </a:lnTo>
                <a:lnTo>
                  <a:pt x="448" y="656"/>
                </a:lnTo>
                <a:lnTo>
                  <a:pt x="448" y="657"/>
                </a:lnTo>
                <a:lnTo>
                  <a:pt x="448" y="657"/>
                </a:lnTo>
                <a:lnTo>
                  <a:pt x="448" y="657"/>
                </a:lnTo>
                <a:lnTo>
                  <a:pt x="449" y="657"/>
                </a:lnTo>
                <a:lnTo>
                  <a:pt x="449" y="657"/>
                </a:lnTo>
                <a:lnTo>
                  <a:pt x="449" y="658"/>
                </a:lnTo>
                <a:lnTo>
                  <a:pt x="449" y="658"/>
                </a:lnTo>
                <a:lnTo>
                  <a:pt x="449" y="659"/>
                </a:lnTo>
                <a:lnTo>
                  <a:pt x="449" y="659"/>
                </a:lnTo>
                <a:lnTo>
                  <a:pt x="449" y="660"/>
                </a:lnTo>
                <a:lnTo>
                  <a:pt x="448" y="660"/>
                </a:lnTo>
                <a:lnTo>
                  <a:pt x="448" y="660"/>
                </a:lnTo>
                <a:lnTo>
                  <a:pt x="448" y="661"/>
                </a:lnTo>
                <a:lnTo>
                  <a:pt x="447" y="661"/>
                </a:lnTo>
                <a:lnTo>
                  <a:pt x="447" y="661"/>
                </a:lnTo>
                <a:lnTo>
                  <a:pt x="447" y="661"/>
                </a:lnTo>
                <a:lnTo>
                  <a:pt x="446" y="661"/>
                </a:lnTo>
                <a:lnTo>
                  <a:pt x="446" y="661"/>
                </a:lnTo>
                <a:lnTo>
                  <a:pt x="445" y="662"/>
                </a:lnTo>
                <a:lnTo>
                  <a:pt x="445" y="662"/>
                </a:lnTo>
                <a:lnTo>
                  <a:pt x="444" y="662"/>
                </a:lnTo>
                <a:lnTo>
                  <a:pt x="444" y="662"/>
                </a:lnTo>
                <a:lnTo>
                  <a:pt x="443" y="662"/>
                </a:lnTo>
                <a:lnTo>
                  <a:pt x="443" y="662"/>
                </a:lnTo>
                <a:lnTo>
                  <a:pt x="443" y="662"/>
                </a:lnTo>
                <a:lnTo>
                  <a:pt x="443" y="662"/>
                </a:lnTo>
                <a:lnTo>
                  <a:pt x="443" y="662"/>
                </a:lnTo>
                <a:lnTo>
                  <a:pt x="442" y="662"/>
                </a:lnTo>
                <a:lnTo>
                  <a:pt x="442" y="663"/>
                </a:lnTo>
                <a:lnTo>
                  <a:pt x="441" y="663"/>
                </a:lnTo>
                <a:lnTo>
                  <a:pt x="441" y="663"/>
                </a:lnTo>
                <a:lnTo>
                  <a:pt x="440" y="664"/>
                </a:lnTo>
                <a:lnTo>
                  <a:pt x="440" y="664"/>
                </a:lnTo>
                <a:lnTo>
                  <a:pt x="439" y="664"/>
                </a:lnTo>
                <a:lnTo>
                  <a:pt x="439" y="664"/>
                </a:lnTo>
                <a:lnTo>
                  <a:pt x="439" y="664"/>
                </a:lnTo>
                <a:lnTo>
                  <a:pt x="438" y="663"/>
                </a:lnTo>
                <a:lnTo>
                  <a:pt x="437" y="663"/>
                </a:lnTo>
                <a:lnTo>
                  <a:pt x="436" y="662"/>
                </a:lnTo>
                <a:lnTo>
                  <a:pt x="436" y="662"/>
                </a:lnTo>
                <a:lnTo>
                  <a:pt x="435" y="662"/>
                </a:lnTo>
                <a:lnTo>
                  <a:pt x="435" y="661"/>
                </a:lnTo>
                <a:lnTo>
                  <a:pt x="435" y="661"/>
                </a:lnTo>
                <a:lnTo>
                  <a:pt x="435" y="661"/>
                </a:lnTo>
                <a:lnTo>
                  <a:pt x="434" y="660"/>
                </a:lnTo>
                <a:lnTo>
                  <a:pt x="434" y="660"/>
                </a:lnTo>
                <a:lnTo>
                  <a:pt x="433" y="660"/>
                </a:lnTo>
                <a:lnTo>
                  <a:pt x="433" y="660"/>
                </a:lnTo>
                <a:lnTo>
                  <a:pt x="434" y="660"/>
                </a:lnTo>
                <a:lnTo>
                  <a:pt x="434" y="661"/>
                </a:lnTo>
                <a:lnTo>
                  <a:pt x="434" y="661"/>
                </a:lnTo>
                <a:lnTo>
                  <a:pt x="434" y="662"/>
                </a:lnTo>
                <a:lnTo>
                  <a:pt x="434" y="662"/>
                </a:lnTo>
                <a:lnTo>
                  <a:pt x="434" y="662"/>
                </a:lnTo>
                <a:lnTo>
                  <a:pt x="433" y="662"/>
                </a:lnTo>
                <a:lnTo>
                  <a:pt x="433" y="662"/>
                </a:lnTo>
                <a:lnTo>
                  <a:pt x="433" y="662"/>
                </a:lnTo>
                <a:lnTo>
                  <a:pt x="433" y="663"/>
                </a:lnTo>
                <a:lnTo>
                  <a:pt x="432" y="663"/>
                </a:lnTo>
                <a:lnTo>
                  <a:pt x="432" y="664"/>
                </a:lnTo>
                <a:lnTo>
                  <a:pt x="431" y="664"/>
                </a:lnTo>
                <a:lnTo>
                  <a:pt x="431" y="664"/>
                </a:lnTo>
                <a:lnTo>
                  <a:pt x="431" y="663"/>
                </a:lnTo>
                <a:lnTo>
                  <a:pt x="431" y="663"/>
                </a:lnTo>
                <a:lnTo>
                  <a:pt x="431" y="662"/>
                </a:lnTo>
                <a:lnTo>
                  <a:pt x="430" y="662"/>
                </a:lnTo>
                <a:lnTo>
                  <a:pt x="430" y="662"/>
                </a:lnTo>
                <a:lnTo>
                  <a:pt x="430" y="663"/>
                </a:lnTo>
                <a:lnTo>
                  <a:pt x="430" y="663"/>
                </a:lnTo>
                <a:lnTo>
                  <a:pt x="430" y="664"/>
                </a:lnTo>
                <a:lnTo>
                  <a:pt x="430" y="664"/>
                </a:lnTo>
                <a:lnTo>
                  <a:pt x="430" y="665"/>
                </a:lnTo>
                <a:lnTo>
                  <a:pt x="430" y="665"/>
                </a:lnTo>
                <a:lnTo>
                  <a:pt x="430" y="665"/>
                </a:lnTo>
                <a:lnTo>
                  <a:pt x="430" y="666"/>
                </a:lnTo>
                <a:lnTo>
                  <a:pt x="429" y="666"/>
                </a:lnTo>
                <a:lnTo>
                  <a:pt x="429" y="666"/>
                </a:lnTo>
                <a:lnTo>
                  <a:pt x="429" y="667"/>
                </a:lnTo>
                <a:lnTo>
                  <a:pt x="429" y="667"/>
                </a:lnTo>
                <a:lnTo>
                  <a:pt x="429" y="668"/>
                </a:lnTo>
                <a:lnTo>
                  <a:pt x="429" y="668"/>
                </a:lnTo>
                <a:lnTo>
                  <a:pt x="429" y="669"/>
                </a:lnTo>
                <a:lnTo>
                  <a:pt x="429" y="669"/>
                </a:lnTo>
                <a:lnTo>
                  <a:pt x="429" y="669"/>
                </a:lnTo>
                <a:lnTo>
                  <a:pt x="429" y="670"/>
                </a:lnTo>
                <a:lnTo>
                  <a:pt x="429" y="670"/>
                </a:lnTo>
                <a:lnTo>
                  <a:pt x="429" y="670"/>
                </a:lnTo>
                <a:lnTo>
                  <a:pt x="429" y="671"/>
                </a:lnTo>
                <a:lnTo>
                  <a:pt x="429" y="671"/>
                </a:lnTo>
                <a:lnTo>
                  <a:pt x="430" y="671"/>
                </a:lnTo>
                <a:lnTo>
                  <a:pt x="430" y="671"/>
                </a:lnTo>
                <a:lnTo>
                  <a:pt x="431" y="671"/>
                </a:lnTo>
                <a:lnTo>
                  <a:pt x="431" y="672"/>
                </a:lnTo>
                <a:lnTo>
                  <a:pt x="431" y="672"/>
                </a:lnTo>
                <a:lnTo>
                  <a:pt x="431" y="673"/>
                </a:lnTo>
                <a:lnTo>
                  <a:pt x="431" y="673"/>
                </a:lnTo>
                <a:lnTo>
                  <a:pt x="430" y="673"/>
                </a:lnTo>
                <a:lnTo>
                  <a:pt x="430" y="674"/>
                </a:lnTo>
                <a:lnTo>
                  <a:pt x="429" y="674"/>
                </a:lnTo>
                <a:lnTo>
                  <a:pt x="429" y="674"/>
                </a:lnTo>
                <a:lnTo>
                  <a:pt x="428" y="674"/>
                </a:lnTo>
                <a:lnTo>
                  <a:pt x="428" y="674"/>
                </a:lnTo>
                <a:lnTo>
                  <a:pt x="427" y="674"/>
                </a:lnTo>
                <a:lnTo>
                  <a:pt x="427" y="674"/>
                </a:lnTo>
                <a:lnTo>
                  <a:pt x="427" y="674"/>
                </a:lnTo>
                <a:lnTo>
                  <a:pt x="427" y="674"/>
                </a:lnTo>
                <a:lnTo>
                  <a:pt x="427" y="673"/>
                </a:lnTo>
                <a:lnTo>
                  <a:pt x="426" y="673"/>
                </a:lnTo>
                <a:lnTo>
                  <a:pt x="426" y="673"/>
                </a:lnTo>
                <a:lnTo>
                  <a:pt x="427" y="674"/>
                </a:lnTo>
                <a:lnTo>
                  <a:pt x="427" y="674"/>
                </a:lnTo>
                <a:lnTo>
                  <a:pt x="427" y="674"/>
                </a:lnTo>
                <a:lnTo>
                  <a:pt x="427" y="675"/>
                </a:lnTo>
                <a:lnTo>
                  <a:pt x="427" y="675"/>
                </a:lnTo>
                <a:lnTo>
                  <a:pt x="427" y="676"/>
                </a:lnTo>
                <a:lnTo>
                  <a:pt x="427" y="676"/>
                </a:lnTo>
                <a:lnTo>
                  <a:pt x="427" y="676"/>
                </a:lnTo>
                <a:lnTo>
                  <a:pt x="428" y="676"/>
                </a:lnTo>
                <a:lnTo>
                  <a:pt x="428" y="677"/>
                </a:lnTo>
                <a:lnTo>
                  <a:pt x="428" y="677"/>
                </a:lnTo>
                <a:lnTo>
                  <a:pt x="428" y="678"/>
                </a:lnTo>
                <a:lnTo>
                  <a:pt x="428" y="678"/>
                </a:lnTo>
                <a:lnTo>
                  <a:pt x="428" y="678"/>
                </a:lnTo>
                <a:lnTo>
                  <a:pt x="428" y="679"/>
                </a:lnTo>
                <a:lnTo>
                  <a:pt x="427" y="679"/>
                </a:lnTo>
                <a:lnTo>
                  <a:pt x="427" y="680"/>
                </a:lnTo>
                <a:lnTo>
                  <a:pt x="427" y="680"/>
                </a:lnTo>
                <a:lnTo>
                  <a:pt x="427" y="680"/>
                </a:lnTo>
                <a:lnTo>
                  <a:pt x="427" y="680"/>
                </a:lnTo>
                <a:lnTo>
                  <a:pt x="426" y="680"/>
                </a:lnTo>
                <a:lnTo>
                  <a:pt x="426" y="680"/>
                </a:lnTo>
                <a:lnTo>
                  <a:pt x="425" y="680"/>
                </a:lnTo>
                <a:lnTo>
                  <a:pt x="425" y="680"/>
                </a:lnTo>
                <a:lnTo>
                  <a:pt x="425" y="680"/>
                </a:lnTo>
                <a:lnTo>
                  <a:pt x="424" y="679"/>
                </a:lnTo>
                <a:lnTo>
                  <a:pt x="424" y="679"/>
                </a:lnTo>
                <a:lnTo>
                  <a:pt x="423" y="679"/>
                </a:lnTo>
                <a:lnTo>
                  <a:pt x="423" y="680"/>
                </a:lnTo>
                <a:lnTo>
                  <a:pt x="423" y="680"/>
                </a:lnTo>
                <a:lnTo>
                  <a:pt x="423" y="681"/>
                </a:lnTo>
                <a:lnTo>
                  <a:pt x="423" y="681"/>
                </a:lnTo>
                <a:lnTo>
                  <a:pt x="423" y="681"/>
                </a:lnTo>
                <a:lnTo>
                  <a:pt x="422" y="681"/>
                </a:lnTo>
                <a:lnTo>
                  <a:pt x="422" y="682"/>
                </a:lnTo>
                <a:lnTo>
                  <a:pt x="422" y="682"/>
                </a:lnTo>
                <a:lnTo>
                  <a:pt x="422" y="682"/>
                </a:lnTo>
                <a:lnTo>
                  <a:pt x="422" y="682"/>
                </a:lnTo>
                <a:lnTo>
                  <a:pt x="422" y="683"/>
                </a:lnTo>
                <a:lnTo>
                  <a:pt x="422" y="683"/>
                </a:lnTo>
                <a:lnTo>
                  <a:pt x="422" y="684"/>
                </a:lnTo>
                <a:lnTo>
                  <a:pt x="422" y="684"/>
                </a:lnTo>
                <a:lnTo>
                  <a:pt x="422" y="685"/>
                </a:lnTo>
                <a:lnTo>
                  <a:pt x="422" y="685"/>
                </a:lnTo>
                <a:lnTo>
                  <a:pt x="422" y="685"/>
                </a:lnTo>
                <a:lnTo>
                  <a:pt x="422" y="686"/>
                </a:lnTo>
                <a:lnTo>
                  <a:pt x="421" y="686"/>
                </a:lnTo>
                <a:lnTo>
                  <a:pt x="421" y="687"/>
                </a:lnTo>
                <a:lnTo>
                  <a:pt x="420" y="687"/>
                </a:lnTo>
                <a:lnTo>
                  <a:pt x="420" y="687"/>
                </a:lnTo>
                <a:lnTo>
                  <a:pt x="419" y="687"/>
                </a:lnTo>
                <a:lnTo>
                  <a:pt x="419" y="687"/>
                </a:lnTo>
                <a:lnTo>
                  <a:pt x="418" y="687"/>
                </a:lnTo>
                <a:lnTo>
                  <a:pt x="418" y="687"/>
                </a:lnTo>
                <a:lnTo>
                  <a:pt x="418" y="687"/>
                </a:lnTo>
                <a:lnTo>
                  <a:pt x="417" y="687"/>
                </a:lnTo>
                <a:lnTo>
                  <a:pt x="417" y="687"/>
                </a:lnTo>
                <a:lnTo>
                  <a:pt x="417" y="687"/>
                </a:lnTo>
                <a:lnTo>
                  <a:pt x="416" y="687"/>
                </a:lnTo>
                <a:lnTo>
                  <a:pt x="416" y="687"/>
                </a:lnTo>
                <a:lnTo>
                  <a:pt x="415" y="687"/>
                </a:lnTo>
                <a:lnTo>
                  <a:pt x="415" y="687"/>
                </a:lnTo>
                <a:lnTo>
                  <a:pt x="414" y="687"/>
                </a:lnTo>
                <a:lnTo>
                  <a:pt x="414" y="686"/>
                </a:lnTo>
                <a:lnTo>
                  <a:pt x="414" y="686"/>
                </a:lnTo>
                <a:lnTo>
                  <a:pt x="414" y="686"/>
                </a:lnTo>
                <a:lnTo>
                  <a:pt x="413" y="685"/>
                </a:lnTo>
                <a:lnTo>
                  <a:pt x="413" y="685"/>
                </a:lnTo>
                <a:lnTo>
                  <a:pt x="413" y="685"/>
                </a:lnTo>
                <a:lnTo>
                  <a:pt x="412" y="685"/>
                </a:lnTo>
                <a:lnTo>
                  <a:pt x="412" y="685"/>
                </a:lnTo>
                <a:lnTo>
                  <a:pt x="412" y="685"/>
                </a:lnTo>
                <a:lnTo>
                  <a:pt x="412" y="686"/>
                </a:lnTo>
                <a:lnTo>
                  <a:pt x="412" y="686"/>
                </a:lnTo>
                <a:lnTo>
                  <a:pt x="412" y="687"/>
                </a:lnTo>
                <a:lnTo>
                  <a:pt x="412" y="687"/>
                </a:lnTo>
                <a:lnTo>
                  <a:pt x="412" y="687"/>
                </a:lnTo>
                <a:lnTo>
                  <a:pt x="412" y="687"/>
                </a:lnTo>
                <a:lnTo>
                  <a:pt x="413" y="687"/>
                </a:lnTo>
                <a:lnTo>
                  <a:pt x="413" y="688"/>
                </a:lnTo>
                <a:lnTo>
                  <a:pt x="413" y="688"/>
                </a:lnTo>
                <a:lnTo>
                  <a:pt x="413" y="689"/>
                </a:lnTo>
                <a:lnTo>
                  <a:pt x="413" y="689"/>
                </a:lnTo>
                <a:lnTo>
                  <a:pt x="413" y="690"/>
                </a:lnTo>
                <a:lnTo>
                  <a:pt x="413" y="690"/>
                </a:lnTo>
                <a:lnTo>
                  <a:pt x="413" y="691"/>
                </a:lnTo>
                <a:lnTo>
                  <a:pt x="412" y="691"/>
                </a:lnTo>
                <a:lnTo>
                  <a:pt x="413" y="691"/>
                </a:lnTo>
                <a:lnTo>
                  <a:pt x="413" y="691"/>
                </a:lnTo>
                <a:lnTo>
                  <a:pt x="413" y="691"/>
                </a:lnTo>
                <a:lnTo>
                  <a:pt x="413" y="692"/>
                </a:lnTo>
                <a:lnTo>
                  <a:pt x="413" y="692"/>
                </a:lnTo>
                <a:lnTo>
                  <a:pt x="413" y="693"/>
                </a:lnTo>
                <a:lnTo>
                  <a:pt x="412" y="693"/>
                </a:lnTo>
                <a:lnTo>
                  <a:pt x="412" y="694"/>
                </a:lnTo>
                <a:lnTo>
                  <a:pt x="412" y="694"/>
                </a:lnTo>
                <a:lnTo>
                  <a:pt x="412" y="695"/>
                </a:lnTo>
                <a:lnTo>
                  <a:pt x="412" y="695"/>
                </a:lnTo>
                <a:lnTo>
                  <a:pt x="412" y="695"/>
                </a:lnTo>
                <a:lnTo>
                  <a:pt x="412" y="695"/>
                </a:lnTo>
                <a:lnTo>
                  <a:pt x="411" y="695"/>
                </a:lnTo>
                <a:lnTo>
                  <a:pt x="411" y="696"/>
                </a:lnTo>
                <a:lnTo>
                  <a:pt x="411" y="696"/>
                </a:lnTo>
                <a:lnTo>
                  <a:pt x="411" y="696"/>
                </a:lnTo>
                <a:lnTo>
                  <a:pt x="411" y="696"/>
                </a:lnTo>
                <a:lnTo>
                  <a:pt x="410" y="696"/>
                </a:lnTo>
                <a:lnTo>
                  <a:pt x="410" y="697"/>
                </a:lnTo>
                <a:lnTo>
                  <a:pt x="410" y="697"/>
                </a:lnTo>
                <a:lnTo>
                  <a:pt x="410" y="697"/>
                </a:lnTo>
                <a:lnTo>
                  <a:pt x="409" y="696"/>
                </a:lnTo>
                <a:lnTo>
                  <a:pt x="409" y="697"/>
                </a:lnTo>
                <a:lnTo>
                  <a:pt x="409" y="697"/>
                </a:lnTo>
                <a:lnTo>
                  <a:pt x="409" y="697"/>
                </a:lnTo>
                <a:lnTo>
                  <a:pt x="408" y="697"/>
                </a:lnTo>
                <a:lnTo>
                  <a:pt x="408" y="697"/>
                </a:lnTo>
                <a:lnTo>
                  <a:pt x="408" y="697"/>
                </a:lnTo>
                <a:lnTo>
                  <a:pt x="407" y="697"/>
                </a:lnTo>
                <a:lnTo>
                  <a:pt x="407" y="697"/>
                </a:lnTo>
                <a:lnTo>
                  <a:pt x="406" y="697"/>
                </a:lnTo>
                <a:lnTo>
                  <a:pt x="406" y="697"/>
                </a:lnTo>
                <a:lnTo>
                  <a:pt x="406" y="696"/>
                </a:lnTo>
                <a:lnTo>
                  <a:pt x="406" y="696"/>
                </a:lnTo>
                <a:lnTo>
                  <a:pt x="406" y="695"/>
                </a:lnTo>
                <a:lnTo>
                  <a:pt x="406" y="695"/>
                </a:lnTo>
                <a:lnTo>
                  <a:pt x="406" y="695"/>
                </a:lnTo>
                <a:lnTo>
                  <a:pt x="406" y="695"/>
                </a:lnTo>
                <a:lnTo>
                  <a:pt x="405" y="695"/>
                </a:lnTo>
                <a:lnTo>
                  <a:pt x="405" y="695"/>
                </a:lnTo>
                <a:lnTo>
                  <a:pt x="404" y="695"/>
                </a:lnTo>
                <a:lnTo>
                  <a:pt x="404" y="695"/>
                </a:lnTo>
                <a:lnTo>
                  <a:pt x="404" y="695"/>
                </a:lnTo>
                <a:lnTo>
                  <a:pt x="403" y="695"/>
                </a:lnTo>
                <a:lnTo>
                  <a:pt x="403" y="695"/>
                </a:lnTo>
                <a:lnTo>
                  <a:pt x="403" y="695"/>
                </a:lnTo>
                <a:lnTo>
                  <a:pt x="402" y="696"/>
                </a:lnTo>
                <a:lnTo>
                  <a:pt x="402" y="696"/>
                </a:lnTo>
                <a:lnTo>
                  <a:pt x="402" y="696"/>
                </a:lnTo>
                <a:lnTo>
                  <a:pt x="402" y="696"/>
                </a:lnTo>
                <a:lnTo>
                  <a:pt x="402" y="696"/>
                </a:lnTo>
                <a:lnTo>
                  <a:pt x="401" y="697"/>
                </a:lnTo>
                <a:lnTo>
                  <a:pt x="401" y="697"/>
                </a:lnTo>
                <a:lnTo>
                  <a:pt x="401" y="697"/>
                </a:lnTo>
                <a:lnTo>
                  <a:pt x="401" y="697"/>
                </a:lnTo>
                <a:lnTo>
                  <a:pt x="401" y="698"/>
                </a:lnTo>
                <a:lnTo>
                  <a:pt x="401" y="698"/>
                </a:lnTo>
                <a:lnTo>
                  <a:pt x="401" y="698"/>
                </a:lnTo>
                <a:lnTo>
                  <a:pt x="401" y="699"/>
                </a:lnTo>
                <a:lnTo>
                  <a:pt x="401" y="699"/>
                </a:lnTo>
                <a:lnTo>
                  <a:pt x="401" y="699"/>
                </a:lnTo>
                <a:lnTo>
                  <a:pt x="401" y="699"/>
                </a:lnTo>
                <a:lnTo>
                  <a:pt x="401" y="699"/>
                </a:lnTo>
                <a:lnTo>
                  <a:pt x="401" y="700"/>
                </a:lnTo>
                <a:lnTo>
                  <a:pt x="401" y="700"/>
                </a:lnTo>
                <a:lnTo>
                  <a:pt x="401" y="700"/>
                </a:lnTo>
                <a:lnTo>
                  <a:pt x="400" y="700"/>
                </a:lnTo>
                <a:lnTo>
                  <a:pt x="400" y="700"/>
                </a:lnTo>
                <a:lnTo>
                  <a:pt x="399" y="700"/>
                </a:lnTo>
                <a:lnTo>
                  <a:pt x="399" y="700"/>
                </a:lnTo>
                <a:lnTo>
                  <a:pt x="399" y="700"/>
                </a:lnTo>
                <a:lnTo>
                  <a:pt x="398" y="700"/>
                </a:lnTo>
                <a:lnTo>
                  <a:pt x="398" y="699"/>
                </a:lnTo>
                <a:lnTo>
                  <a:pt x="398" y="699"/>
                </a:lnTo>
                <a:lnTo>
                  <a:pt x="397" y="699"/>
                </a:lnTo>
                <a:lnTo>
                  <a:pt x="397" y="699"/>
                </a:lnTo>
                <a:lnTo>
                  <a:pt x="396" y="699"/>
                </a:lnTo>
                <a:lnTo>
                  <a:pt x="396" y="699"/>
                </a:lnTo>
                <a:lnTo>
                  <a:pt x="395" y="699"/>
                </a:lnTo>
                <a:lnTo>
                  <a:pt x="395" y="699"/>
                </a:lnTo>
                <a:lnTo>
                  <a:pt x="395" y="698"/>
                </a:lnTo>
                <a:lnTo>
                  <a:pt x="394" y="698"/>
                </a:lnTo>
                <a:lnTo>
                  <a:pt x="394" y="698"/>
                </a:lnTo>
                <a:lnTo>
                  <a:pt x="394" y="698"/>
                </a:lnTo>
                <a:lnTo>
                  <a:pt x="394" y="697"/>
                </a:lnTo>
                <a:lnTo>
                  <a:pt x="394" y="697"/>
                </a:lnTo>
                <a:lnTo>
                  <a:pt x="394" y="697"/>
                </a:lnTo>
                <a:lnTo>
                  <a:pt x="394" y="697"/>
                </a:lnTo>
                <a:lnTo>
                  <a:pt x="395" y="697"/>
                </a:lnTo>
                <a:lnTo>
                  <a:pt x="395" y="696"/>
                </a:lnTo>
                <a:lnTo>
                  <a:pt x="395" y="696"/>
                </a:lnTo>
                <a:lnTo>
                  <a:pt x="396" y="696"/>
                </a:lnTo>
                <a:lnTo>
                  <a:pt x="396" y="696"/>
                </a:lnTo>
                <a:lnTo>
                  <a:pt x="396" y="695"/>
                </a:lnTo>
                <a:lnTo>
                  <a:pt x="397" y="695"/>
                </a:lnTo>
                <a:lnTo>
                  <a:pt x="397" y="695"/>
                </a:lnTo>
                <a:lnTo>
                  <a:pt x="397" y="694"/>
                </a:lnTo>
                <a:lnTo>
                  <a:pt x="398" y="694"/>
                </a:lnTo>
                <a:lnTo>
                  <a:pt x="398" y="694"/>
                </a:lnTo>
                <a:lnTo>
                  <a:pt x="398" y="694"/>
                </a:lnTo>
                <a:lnTo>
                  <a:pt x="398" y="693"/>
                </a:lnTo>
                <a:lnTo>
                  <a:pt x="398" y="694"/>
                </a:lnTo>
                <a:lnTo>
                  <a:pt x="397" y="694"/>
                </a:lnTo>
                <a:lnTo>
                  <a:pt x="397" y="694"/>
                </a:lnTo>
                <a:lnTo>
                  <a:pt x="396" y="695"/>
                </a:lnTo>
                <a:lnTo>
                  <a:pt x="396" y="695"/>
                </a:lnTo>
                <a:lnTo>
                  <a:pt x="396" y="695"/>
                </a:lnTo>
                <a:lnTo>
                  <a:pt x="395" y="696"/>
                </a:lnTo>
                <a:lnTo>
                  <a:pt x="395" y="696"/>
                </a:lnTo>
                <a:lnTo>
                  <a:pt x="394" y="696"/>
                </a:lnTo>
                <a:lnTo>
                  <a:pt x="394" y="696"/>
                </a:lnTo>
                <a:lnTo>
                  <a:pt x="393" y="696"/>
                </a:lnTo>
                <a:lnTo>
                  <a:pt x="393" y="696"/>
                </a:lnTo>
                <a:lnTo>
                  <a:pt x="393" y="695"/>
                </a:lnTo>
                <a:lnTo>
                  <a:pt x="392" y="695"/>
                </a:lnTo>
                <a:lnTo>
                  <a:pt x="392" y="695"/>
                </a:lnTo>
                <a:lnTo>
                  <a:pt x="391" y="695"/>
                </a:lnTo>
                <a:lnTo>
                  <a:pt x="391" y="695"/>
                </a:lnTo>
                <a:lnTo>
                  <a:pt x="390" y="695"/>
                </a:lnTo>
                <a:lnTo>
                  <a:pt x="390" y="695"/>
                </a:lnTo>
                <a:lnTo>
                  <a:pt x="391" y="694"/>
                </a:lnTo>
                <a:lnTo>
                  <a:pt x="391" y="694"/>
                </a:lnTo>
                <a:lnTo>
                  <a:pt x="391" y="694"/>
                </a:lnTo>
                <a:lnTo>
                  <a:pt x="391" y="693"/>
                </a:lnTo>
                <a:lnTo>
                  <a:pt x="391" y="693"/>
                </a:lnTo>
                <a:lnTo>
                  <a:pt x="391" y="693"/>
                </a:lnTo>
                <a:lnTo>
                  <a:pt x="391" y="693"/>
                </a:lnTo>
                <a:lnTo>
                  <a:pt x="390" y="692"/>
                </a:lnTo>
                <a:lnTo>
                  <a:pt x="390" y="691"/>
                </a:lnTo>
                <a:lnTo>
                  <a:pt x="390" y="691"/>
                </a:lnTo>
                <a:lnTo>
                  <a:pt x="390" y="691"/>
                </a:lnTo>
                <a:lnTo>
                  <a:pt x="390" y="690"/>
                </a:lnTo>
                <a:lnTo>
                  <a:pt x="390" y="689"/>
                </a:lnTo>
                <a:lnTo>
                  <a:pt x="390" y="688"/>
                </a:lnTo>
                <a:lnTo>
                  <a:pt x="390" y="688"/>
                </a:lnTo>
                <a:lnTo>
                  <a:pt x="390" y="687"/>
                </a:lnTo>
                <a:lnTo>
                  <a:pt x="390" y="687"/>
                </a:lnTo>
                <a:lnTo>
                  <a:pt x="390" y="687"/>
                </a:lnTo>
                <a:lnTo>
                  <a:pt x="390" y="686"/>
                </a:lnTo>
                <a:lnTo>
                  <a:pt x="390" y="686"/>
                </a:lnTo>
                <a:lnTo>
                  <a:pt x="389" y="684"/>
                </a:lnTo>
                <a:lnTo>
                  <a:pt x="389" y="684"/>
                </a:lnTo>
                <a:lnTo>
                  <a:pt x="389" y="684"/>
                </a:lnTo>
                <a:lnTo>
                  <a:pt x="388" y="683"/>
                </a:lnTo>
                <a:lnTo>
                  <a:pt x="388" y="683"/>
                </a:lnTo>
                <a:lnTo>
                  <a:pt x="387" y="683"/>
                </a:lnTo>
                <a:lnTo>
                  <a:pt x="387" y="682"/>
                </a:lnTo>
                <a:lnTo>
                  <a:pt x="386" y="682"/>
                </a:lnTo>
                <a:lnTo>
                  <a:pt x="386" y="682"/>
                </a:lnTo>
                <a:lnTo>
                  <a:pt x="386" y="682"/>
                </a:lnTo>
                <a:lnTo>
                  <a:pt x="385" y="681"/>
                </a:lnTo>
                <a:lnTo>
                  <a:pt x="385" y="681"/>
                </a:lnTo>
                <a:lnTo>
                  <a:pt x="385" y="680"/>
                </a:lnTo>
                <a:lnTo>
                  <a:pt x="385" y="680"/>
                </a:lnTo>
                <a:lnTo>
                  <a:pt x="385" y="679"/>
                </a:lnTo>
                <a:lnTo>
                  <a:pt x="385" y="679"/>
                </a:lnTo>
                <a:lnTo>
                  <a:pt x="385" y="678"/>
                </a:lnTo>
                <a:lnTo>
                  <a:pt x="385" y="679"/>
                </a:lnTo>
                <a:lnTo>
                  <a:pt x="384" y="679"/>
                </a:lnTo>
                <a:lnTo>
                  <a:pt x="383" y="679"/>
                </a:lnTo>
                <a:lnTo>
                  <a:pt x="382" y="680"/>
                </a:lnTo>
                <a:lnTo>
                  <a:pt x="381" y="680"/>
                </a:lnTo>
                <a:lnTo>
                  <a:pt x="381" y="680"/>
                </a:lnTo>
                <a:lnTo>
                  <a:pt x="380" y="680"/>
                </a:lnTo>
                <a:lnTo>
                  <a:pt x="379" y="680"/>
                </a:lnTo>
                <a:lnTo>
                  <a:pt x="379" y="681"/>
                </a:lnTo>
                <a:lnTo>
                  <a:pt x="379" y="681"/>
                </a:lnTo>
                <a:lnTo>
                  <a:pt x="379" y="681"/>
                </a:lnTo>
                <a:lnTo>
                  <a:pt x="378" y="680"/>
                </a:lnTo>
                <a:lnTo>
                  <a:pt x="378" y="679"/>
                </a:lnTo>
                <a:lnTo>
                  <a:pt x="378" y="679"/>
                </a:lnTo>
                <a:lnTo>
                  <a:pt x="378" y="678"/>
                </a:lnTo>
                <a:lnTo>
                  <a:pt x="378" y="678"/>
                </a:lnTo>
                <a:lnTo>
                  <a:pt x="377" y="677"/>
                </a:lnTo>
                <a:lnTo>
                  <a:pt x="377" y="677"/>
                </a:lnTo>
                <a:lnTo>
                  <a:pt x="377" y="676"/>
                </a:lnTo>
                <a:lnTo>
                  <a:pt x="377" y="675"/>
                </a:lnTo>
                <a:lnTo>
                  <a:pt x="377" y="675"/>
                </a:lnTo>
                <a:lnTo>
                  <a:pt x="376" y="674"/>
                </a:lnTo>
                <a:lnTo>
                  <a:pt x="376" y="674"/>
                </a:lnTo>
                <a:lnTo>
                  <a:pt x="375" y="673"/>
                </a:lnTo>
                <a:lnTo>
                  <a:pt x="375" y="672"/>
                </a:lnTo>
                <a:lnTo>
                  <a:pt x="374" y="671"/>
                </a:lnTo>
                <a:lnTo>
                  <a:pt x="374" y="671"/>
                </a:lnTo>
                <a:lnTo>
                  <a:pt x="374" y="671"/>
                </a:lnTo>
                <a:lnTo>
                  <a:pt x="374" y="670"/>
                </a:lnTo>
                <a:lnTo>
                  <a:pt x="373" y="670"/>
                </a:lnTo>
                <a:lnTo>
                  <a:pt x="373" y="670"/>
                </a:lnTo>
                <a:lnTo>
                  <a:pt x="373" y="670"/>
                </a:lnTo>
                <a:lnTo>
                  <a:pt x="373" y="669"/>
                </a:lnTo>
                <a:lnTo>
                  <a:pt x="373" y="669"/>
                </a:lnTo>
                <a:lnTo>
                  <a:pt x="373" y="668"/>
                </a:lnTo>
                <a:lnTo>
                  <a:pt x="374" y="668"/>
                </a:lnTo>
                <a:lnTo>
                  <a:pt x="374" y="668"/>
                </a:lnTo>
                <a:lnTo>
                  <a:pt x="374" y="668"/>
                </a:lnTo>
                <a:lnTo>
                  <a:pt x="374" y="667"/>
                </a:lnTo>
                <a:lnTo>
                  <a:pt x="375" y="667"/>
                </a:lnTo>
                <a:lnTo>
                  <a:pt x="375" y="668"/>
                </a:lnTo>
                <a:lnTo>
                  <a:pt x="376" y="668"/>
                </a:lnTo>
                <a:lnTo>
                  <a:pt x="376" y="669"/>
                </a:lnTo>
                <a:lnTo>
                  <a:pt x="376" y="669"/>
                </a:lnTo>
                <a:lnTo>
                  <a:pt x="376" y="669"/>
                </a:lnTo>
                <a:lnTo>
                  <a:pt x="376" y="668"/>
                </a:lnTo>
                <a:lnTo>
                  <a:pt x="377" y="668"/>
                </a:lnTo>
                <a:lnTo>
                  <a:pt x="377" y="667"/>
                </a:lnTo>
                <a:lnTo>
                  <a:pt x="377" y="666"/>
                </a:lnTo>
                <a:lnTo>
                  <a:pt x="377" y="666"/>
                </a:lnTo>
                <a:lnTo>
                  <a:pt x="377" y="665"/>
                </a:lnTo>
                <a:lnTo>
                  <a:pt x="377" y="665"/>
                </a:lnTo>
                <a:lnTo>
                  <a:pt x="377" y="665"/>
                </a:lnTo>
                <a:lnTo>
                  <a:pt x="377" y="664"/>
                </a:lnTo>
                <a:lnTo>
                  <a:pt x="377" y="663"/>
                </a:lnTo>
                <a:lnTo>
                  <a:pt x="378" y="663"/>
                </a:lnTo>
                <a:lnTo>
                  <a:pt x="379" y="664"/>
                </a:lnTo>
                <a:lnTo>
                  <a:pt x="379" y="664"/>
                </a:lnTo>
                <a:lnTo>
                  <a:pt x="379" y="663"/>
                </a:lnTo>
                <a:lnTo>
                  <a:pt x="379" y="663"/>
                </a:lnTo>
                <a:lnTo>
                  <a:pt x="379" y="662"/>
                </a:lnTo>
                <a:lnTo>
                  <a:pt x="379" y="662"/>
                </a:lnTo>
                <a:lnTo>
                  <a:pt x="379" y="662"/>
                </a:lnTo>
                <a:lnTo>
                  <a:pt x="379" y="661"/>
                </a:lnTo>
                <a:lnTo>
                  <a:pt x="379" y="661"/>
                </a:lnTo>
                <a:lnTo>
                  <a:pt x="379" y="660"/>
                </a:lnTo>
                <a:lnTo>
                  <a:pt x="378" y="660"/>
                </a:lnTo>
                <a:lnTo>
                  <a:pt x="379" y="659"/>
                </a:lnTo>
                <a:lnTo>
                  <a:pt x="379" y="659"/>
                </a:lnTo>
                <a:lnTo>
                  <a:pt x="379" y="658"/>
                </a:lnTo>
                <a:lnTo>
                  <a:pt x="379" y="657"/>
                </a:lnTo>
                <a:lnTo>
                  <a:pt x="379" y="657"/>
                </a:lnTo>
                <a:lnTo>
                  <a:pt x="379" y="656"/>
                </a:lnTo>
                <a:lnTo>
                  <a:pt x="379" y="655"/>
                </a:lnTo>
                <a:lnTo>
                  <a:pt x="379" y="654"/>
                </a:lnTo>
                <a:lnTo>
                  <a:pt x="379" y="654"/>
                </a:lnTo>
                <a:lnTo>
                  <a:pt x="380" y="654"/>
                </a:lnTo>
                <a:lnTo>
                  <a:pt x="380" y="654"/>
                </a:lnTo>
                <a:lnTo>
                  <a:pt x="381" y="654"/>
                </a:lnTo>
                <a:lnTo>
                  <a:pt x="381" y="653"/>
                </a:lnTo>
                <a:lnTo>
                  <a:pt x="381" y="653"/>
                </a:lnTo>
                <a:lnTo>
                  <a:pt x="381" y="652"/>
                </a:lnTo>
                <a:lnTo>
                  <a:pt x="381" y="652"/>
                </a:lnTo>
                <a:lnTo>
                  <a:pt x="380" y="652"/>
                </a:lnTo>
                <a:lnTo>
                  <a:pt x="380" y="653"/>
                </a:lnTo>
                <a:lnTo>
                  <a:pt x="379" y="653"/>
                </a:lnTo>
                <a:lnTo>
                  <a:pt x="379" y="653"/>
                </a:lnTo>
                <a:lnTo>
                  <a:pt x="378" y="653"/>
                </a:lnTo>
                <a:lnTo>
                  <a:pt x="377" y="653"/>
                </a:lnTo>
                <a:lnTo>
                  <a:pt x="377" y="652"/>
                </a:lnTo>
                <a:lnTo>
                  <a:pt x="377" y="651"/>
                </a:lnTo>
                <a:lnTo>
                  <a:pt x="377" y="650"/>
                </a:lnTo>
                <a:lnTo>
                  <a:pt x="377" y="650"/>
                </a:lnTo>
                <a:lnTo>
                  <a:pt x="377" y="649"/>
                </a:lnTo>
                <a:lnTo>
                  <a:pt x="377" y="649"/>
                </a:lnTo>
                <a:lnTo>
                  <a:pt x="376" y="648"/>
                </a:lnTo>
                <a:lnTo>
                  <a:pt x="376" y="648"/>
                </a:lnTo>
                <a:lnTo>
                  <a:pt x="375" y="648"/>
                </a:lnTo>
                <a:lnTo>
                  <a:pt x="374" y="649"/>
                </a:lnTo>
                <a:lnTo>
                  <a:pt x="373" y="649"/>
                </a:lnTo>
                <a:lnTo>
                  <a:pt x="373" y="647"/>
                </a:lnTo>
                <a:lnTo>
                  <a:pt x="373" y="646"/>
                </a:lnTo>
                <a:lnTo>
                  <a:pt x="373" y="645"/>
                </a:lnTo>
                <a:lnTo>
                  <a:pt x="373" y="644"/>
                </a:lnTo>
                <a:lnTo>
                  <a:pt x="373" y="643"/>
                </a:lnTo>
                <a:lnTo>
                  <a:pt x="373" y="642"/>
                </a:lnTo>
                <a:lnTo>
                  <a:pt x="373" y="641"/>
                </a:lnTo>
                <a:lnTo>
                  <a:pt x="373" y="641"/>
                </a:lnTo>
                <a:lnTo>
                  <a:pt x="373" y="640"/>
                </a:lnTo>
                <a:lnTo>
                  <a:pt x="373" y="639"/>
                </a:lnTo>
                <a:lnTo>
                  <a:pt x="373" y="637"/>
                </a:lnTo>
                <a:lnTo>
                  <a:pt x="373" y="637"/>
                </a:lnTo>
                <a:lnTo>
                  <a:pt x="373" y="636"/>
                </a:lnTo>
                <a:lnTo>
                  <a:pt x="373" y="636"/>
                </a:lnTo>
                <a:lnTo>
                  <a:pt x="373" y="635"/>
                </a:lnTo>
                <a:lnTo>
                  <a:pt x="373" y="634"/>
                </a:lnTo>
                <a:lnTo>
                  <a:pt x="373" y="634"/>
                </a:lnTo>
                <a:lnTo>
                  <a:pt x="373" y="633"/>
                </a:lnTo>
                <a:lnTo>
                  <a:pt x="374" y="633"/>
                </a:lnTo>
                <a:lnTo>
                  <a:pt x="374" y="633"/>
                </a:lnTo>
                <a:lnTo>
                  <a:pt x="375" y="632"/>
                </a:lnTo>
                <a:lnTo>
                  <a:pt x="375" y="632"/>
                </a:lnTo>
                <a:lnTo>
                  <a:pt x="376" y="631"/>
                </a:lnTo>
                <a:lnTo>
                  <a:pt x="376" y="630"/>
                </a:lnTo>
                <a:lnTo>
                  <a:pt x="376" y="629"/>
                </a:lnTo>
                <a:lnTo>
                  <a:pt x="377" y="628"/>
                </a:lnTo>
                <a:lnTo>
                  <a:pt x="377" y="627"/>
                </a:lnTo>
                <a:lnTo>
                  <a:pt x="377" y="626"/>
                </a:lnTo>
                <a:lnTo>
                  <a:pt x="377" y="626"/>
                </a:lnTo>
                <a:lnTo>
                  <a:pt x="377" y="625"/>
                </a:lnTo>
                <a:lnTo>
                  <a:pt x="377" y="624"/>
                </a:lnTo>
                <a:lnTo>
                  <a:pt x="377" y="624"/>
                </a:lnTo>
                <a:lnTo>
                  <a:pt x="378" y="624"/>
                </a:lnTo>
                <a:lnTo>
                  <a:pt x="379" y="624"/>
                </a:lnTo>
                <a:lnTo>
                  <a:pt x="379" y="624"/>
                </a:lnTo>
                <a:lnTo>
                  <a:pt x="379" y="624"/>
                </a:lnTo>
                <a:lnTo>
                  <a:pt x="379" y="623"/>
                </a:lnTo>
                <a:lnTo>
                  <a:pt x="379" y="623"/>
                </a:lnTo>
                <a:lnTo>
                  <a:pt x="379" y="622"/>
                </a:lnTo>
                <a:lnTo>
                  <a:pt x="379" y="622"/>
                </a:lnTo>
                <a:lnTo>
                  <a:pt x="379" y="622"/>
                </a:lnTo>
                <a:lnTo>
                  <a:pt x="378" y="622"/>
                </a:lnTo>
                <a:lnTo>
                  <a:pt x="378" y="622"/>
                </a:lnTo>
                <a:lnTo>
                  <a:pt x="377" y="622"/>
                </a:lnTo>
                <a:lnTo>
                  <a:pt x="377" y="622"/>
                </a:lnTo>
                <a:lnTo>
                  <a:pt x="378" y="622"/>
                </a:lnTo>
                <a:lnTo>
                  <a:pt x="378" y="621"/>
                </a:lnTo>
                <a:lnTo>
                  <a:pt x="379" y="621"/>
                </a:lnTo>
                <a:lnTo>
                  <a:pt x="379" y="621"/>
                </a:lnTo>
                <a:lnTo>
                  <a:pt x="379" y="621"/>
                </a:lnTo>
                <a:lnTo>
                  <a:pt x="379" y="620"/>
                </a:lnTo>
                <a:lnTo>
                  <a:pt x="379" y="620"/>
                </a:lnTo>
                <a:lnTo>
                  <a:pt x="379" y="620"/>
                </a:lnTo>
                <a:lnTo>
                  <a:pt x="379" y="619"/>
                </a:lnTo>
                <a:lnTo>
                  <a:pt x="379" y="619"/>
                </a:lnTo>
                <a:lnTo>
                  <a:pt x="379" y="618"/>
                </a:lnTo>
                <a:lnTo>
                  <a:pt x="379" y="618"/>
                </a:lnTo>
                <a:lnTo>
                  <a:pt x="379" y="617"/>
                </a:lnTo>
                <a:lnTo>
                  <a:pt x="379" y="617"/>
                </a:lnTo>
                <a:lnTo>
                  <a:pt x="379" y="616"/>
                </a:lnTo>
                <a:lnTo>
                  <a:pt x="379" y="616"/>
                </a:lnTo>
                <a:lnTo>
                  <a:pt x="380" y="616"/>
                </a:lnTo>
                <a:lnTo>
                  <a:pt x="380" y="616"/>
                </a:lnTo>
                <a:lnTo>
                  <a:pt x="380" y="615"/>
                </a:lnTo>
                <a:lnTo>
                  <a:pt x="381" y="615"/>
                </a:lnTo>
                <a:lnTo>
                  <a:pt x="381" y="615"/>
                </a:lnTo>
                <a:lnTo>
                  <a:pt x="381" y="615"/>
                </a:lnTo>
                <a:lnTo>
                  <a:pt x="381" y="614"/>
                </a:lnTo>
                <a:lnTo>
                  <a:pt x="381" y="614"/>
                </a:lnTo>
                <a:lnTo>
                  <a:pt x="381" y="613"/>
                </a:lnTo>
                <a:lnTo>
                  <a:pt x="381" y="613"/>
                </a:lnTo>
                <a:lnTo>
                  <a:pt x="381" y="612"/>
                </a:lnTo>
                <a:lnTo>
                  <a:pt x="381" y="612"/>
                </a:lnTo>
                <a:lnTo>
                  <a:pt x="381" y="612"/>
                </a:lnTo>
                <a:lnTo>
                  <a:pt x="381" y="612"/>
                </a:lnTo>
                <a:lnTo>
                  <a:pt x="381" y="612"/>
                </a:lnTo>
                <a:lnTo>
                  <a:pt x="381" y="611"/>
                </a:lnTo>
                <a:lnTo>
                  <a:pt x="381" y="611"/>
                </a:lnTo>
                <a:lnTo>
                  <a:pt x="381" y="610"/>
                </a:lnTo>
                <a:lnTo>
                  <a:pt x="382" y="610"/>
                </a:lnTo>
                <a:lnTo>
                  <a:pt x="382" y="610"/>
                </a:lnTo>
                <a:lnTo>
                  <a:pt x="382" y="610"/>
                </a:lnTo>
                <a:lnTo>
                  <a:pt x="383" y="609"/>
                </a:lnTo>
                <a:lnTo>
                  <a:pt x="383" y="609"/>
                </a:lnTo>
                <a:lnTo>
                  <a:pt x="383" y="608"/>
                </a:lnTo>
                <a:lnTo>
                  <a:pt x="383" y="608"/>
                </a:lnTo>
                <a:lnTo>
                  <a:pt x="383" y="607"/>
                </a:lnTo>
                <a:lnTo>
                  <a:pt x="384" y="607"/>
                </a:lnTo>
                <a:lnTo>
                  <a:pt x="384" y="607"/>
                </a:lnTo>
                <a:lnTo>
                  <a:pt x="384" y="606"/>
                </a:lnTo>
                <a:lnTo>
                  <a:pt x="384" y="606"/>
                </a:lnTo>
                <a:lnTo>
                  <a:pt x="384" y="605"/>
                </a:lnTo>
                <a:lnTo>
                  <a:pt x="384" y="605"/>
                </a:lnTo>
                <a:lnTo>
                  <a:pt x="384" y="604"/>
                </a:lnTo>
                <a:lnTo>
                  <a:pt x="384" y="604"/>
                </a:lnTo>
                <a:lnTo>
                  <a:pt x="384" y="603"/>
                </a:lnTo>
                <a:lnTo>
                  <a:pt x="384" y="603"/>
                </a:lnTo>
                <a:lnTo>
                  <a:pt x="385" y="603"/>
                </a:lnTo>
                <a:lnTo>
                  <a:pt x="385" y="602"/>
                </a:lnTo>
                <a:lnTo>
                  <a:pt x="385" y="602"/>
                </a:lnTo>
                <a:lnTo>
                  <a:pt x="385" y="602"/>
                </a:lnTo>
                <a:lnTo>
                  <a:pt x="385" y="601"/>
                </a:lnTo>
                <a:lnTo>
                  <a:pt x="384" y="601"/>
                </a:lnTo>
                <a:lnTo>
                  <a:pt x="384" y="601"/>
                </a:lnTo>
                <a:lnTo>
                  <a:pt x="384" y="601"/>
                </a:lnTo>
                <a:lnTo>
                  <a:pt x="383" y="600"/>
                </a:lnTo>
                <a:lnTo>
                  <a:pt x="383" y="600"/>
                </a:lnTo>
                <a:lnTo>
                  <a:pt x="383" y="599"/>
                </a:lnTo>
                <a:lnTo>
                  <a:pt x="382" y="599"/>
                </a:lnTo>
                <a:lnTo>
                  <a:pt x="382" y="599"/>
                </a:lnTo>
                <a:lnTo>
                  <a:pt x="381" y="598"/>
                </a:lnTo>
                <a:lnTo>
                  <a:pt x="381" y="598"/>
                </a:lnTo>
                <a:lnTo>
                  <a:pt x="380" y="597"/>
                </a:lnTo>
                <a:lnTo>
                  <a:pt x="380" y="597"/>
                </a:lnTo>
                <a:lnTo>
                  <a:pt x="379" y="597"/>
                </a:lnTo>
                <a:lnTo>
                  <a:pt x="379" y="596"/>
                </a:lnTo>
                <a:lnTo>
                  <a:pt x="379" y="596"/>
                </a:lnTo>
                <a:lnTo>
                  <a:pt x="378" y="595"/>
                </a:lnTo>
                <a:lnTo>
                  <a:pt x="377" y="594"/>
                </a:lnTo>
                <a:lnTo>
                  <a:pt x="377" y="594"/>
                </a:lnTo>
                <a:lnTo>
                  <a:pt x="377" y="593"/>
                </a:lnTo>
                <a:lnTo>
                  <a:pt x="376" y="592"/>
                </a:lnTo>
                <a:lnTo>
                  <a:pt x="376" y="591"/>
                </a:lnTo>
                <a:lnTo>
                  <a:pt x="376" y="591"/>
                </a:lnTo>
                <a:lnTo>
                  <a:pt x="375" y="591"/>
                </a:lnTo>
                <a:lnTo>
                  <a:pt x="375" y="590"/>
                </a:lnTo>
                <a:lnTo>
                  <a:pt x="375" y="590"/>
                </a:lnTo>
                <a:lnTo>
                  <a:pt x="375" y="589"/>
                </a:lnTo>
                <a:lnTo>
                  <a:pt x="374" y="588"/>
                </a:lnTo>
                <a:lnTo>
                  <a:pt x="374" y="588"/>
                </a:lnTo>
                <a:lnTo>
                  <a:pt x="374" y="587"/>
                </a:lnTo>
                <a:lnTo>
                  <a:pt x="374" y="587"/>
                </a:lnTo>
                <a:lnTo>
                  <a:pt x="373" y="586"/>
                </a:lnTo>
                <a:lnTo>
                  <a:pt x="373" y="586"/>
                </a:lnTo>
                <a:lnTo>
                  <a:pt x="373" y="585"/>
                </a:lnTo>
                <a:lnTo>
                  <a:pt x="374" y="584"/>
                </a:lnTo>
                <a:lnTo>
                  <a:pt x="375" y="584"/>
                </a:lnTo>
                <a:lnTo>
                  <a:pt x="375" y="583"/>
                </a:lnTo>
                <a:lnTo>
                  <a:pt x="376" y="583"/>
                </a:lnTo>
                <a:lnTo>
                  <a:pt x="377" y="583"/>
                </a:lnTo>
                <a:lnTo>
                  <a:pt x="378" y="582"/>
                </a:lnTo>
                <a:lnTo>
                  <a:pt x="379" y="582"/>
                </a:lnTo>
                <a:lnTo>
                  <a:pt x="379" y="582"/>
                </a:lnTo>
                <a:lnTo>
                  <a:pt x="379" y="582"/>
                </a:lnTo>
                <a:lnTo>
                  <a:pt x="380" y="582"/>
                </a:lnTo>
                <a:lnTo>
                  <a:pt x="381" y="582"/>
                </a:lnTo>
                <a:lnTo>
                  <a:pt x="381" y="582"/>
                </a:lnTo>
                <a:lnTo>
                  <a:pt x="382" y="582"/>
                </a:lnTo>
                <a:lnTo>
                  <a:pt x="383" y="582"/>
                </a:lnTo>
                <a:lnTo>
                  <a:pt x="384" y="582"/>
                </a:lnTo>
                <a:lnTo>
                  <a:pt x="384" y="582"/>
                </a:lnTo>
                <a:lnTo>
                  <a:pt x="385" y="582"/>
                </a:lnTo>
                <a:lnTo>
                  <a:pt x="385" y="582"/>
                </a:lnTo>
                <a:lnTo>
                  <a:pt x="386" y="583"/>
                </a:lnTo>
                <a:lnTo>
                  <a:pt x="387" y="584"/>
                </a:lnTo>
                <a:lnTo>
                  <a:pt x="388" y="584"/>
                </a:lnTo>
                <a:lnTo>
                  <a:pt x="389" y="584"/>
                </a:lnTo>
                <a:lnTo>
                  <a:pt x="390" y="585"/>
                </a:lnTo>
                <a:lnTo>
                  <a:pt x="390" y="584"/>
                </a:lnTo>
                <a:lnTo>
                  <a:pt x="390" y="583"/>
                </a:lnTo>
                <a:lnTo>
                  <a:pt x="390" y="583"/>
                </a:lnTo>
                <a:lnTo>
                  <a:pt x="390" y="582"/>
                </a:lnTo>
                <a:lnTo>
                  <a:pt x="390" y="582"/>
                </a:lnTo>
                <a:lnTo>
                  <a:pt x="390" y="582"/>
                </a:lnTo>
                <a:lnTo>
                  <a:pt x="390" y="581"/>
                </a:lnTo>
                <a:lnTo>
                  <a:pt x="390" y="581"/>
                </a:lnTo>
                <a:lnTo>
                  <a:pt x="390" y="580"/>
                </a:lnTo>
                <a:lnTo>
                  <a:pt x="390" y="580"/>
                </a:lnTo>
                <a:lnTo>
                  <a:pt x="390" y="579"/>
                </a:lnTo>
                <a:lnTo>
                  <a:pt x="390" y="579"/>
                </a:lnTo>
                <a:lnTo>
                  <a:pt x="390" y="578"/>
                </a:lnTo>
                <a:lnTo>
                  <a:pt x="390" y="578"/>
                </a:lnTo>
                <a:lnTo>
                  <a:pt x="390" y="577"/>
                </a:lnTo>
                <a:lnTo>
                  <a:pt x="390" y="576"/>
                </a:lnTo>
                <a:lnTo>
                  <a:pt x="390" y="575"/>
                </a:lnTo>
                <a:lnTo>
                  <a:pt x="390" y="575"/>
                </a:lnTo>
                <a:lnTo>
                  <a:pt x="391" y="575"/>
                </a:lnTo>
                <a:lnTo>
                  <a:pt x="391" y="575"/>
                </a:lnTo>
                <a:lnTo>
                  <a:pt x="392" y="575"/>
                </a:lnTo>
                <a:lnTo>
                  <a:pt x="393" y="575"/>
                </a:lnTo>
                <a:lnTo>
                  <a:pt x="393" y="574"/>
                </a:lnTo>
                <a:lnTo>
                  <a:pt x="394" y="574"/>
                </a:lnTo>
                <a:lnTo>
                  <a:pt x="395" y="574"/>
                </a:lnTo>
                <a:lnTo>
                  <a:pt x="396" y="574"/>
                </a:lnTo>
                <a:lnTo>
                  <a:pt x="397" y="574"/>
                </a:lnTo>
                <a:lnTo>
                  <a:pt x="398" y="574"/>
                </a:lnTo>
                <a:lnTo>
                  <a:pt x="398" y="574"/>
                </a:lnTo>
                <a:lnTo>
                  <a:pt x="399" y="574"/>
                </a:lnTo>
                <a:lnTo>
                  <a:pt x="399" y="574"/>
                </a:lnTo>
                <a:lnTo>
                  <a:pt x="400" y="572"/>
                </a:lnTo>
                <a:lnTo>
                  <a:pt x="400" y="571"/>
                </a:lnTo>
                <a:lnTo>
                  <a:pt x="401" y="571"/>
                </a:lnTo>
                <a:lnTo>
                  <a:pt x="401" y="570"/>
                </a:lnTo>
                <a:lnTo>
                  <a:pt x="402" y="570"/>
                </a:lnTo>
                <a:lnTo>
                  <a:pt x="402" y="570"/>
                </a:lnTo>
                <a:lnTo>
                  <a:pt x="402" y="570"/>
                </a:lnTo>
                <a:lnTo>
                  <a:pt x="402" y="570"/>
                </a:lnTo>
                <a:lnTo>
                  <a:pt x="403" y="570"/>
                </a:lnTo>
                <a:lnTo>
                  <a:pt x="403" y="570"/>
                </a:lnTo>
                <a:lnTo>
                  <a:pt x="403" y="569"/>
                </a:lnTo>
                <a:lnTo>
                  <a:pt x="403" y="569"/>
                </a:lnTo>
                <a:lnTo>
                  <a:pt x="404" y="569"/>
                </a:lnTo>
                <a:lnTo>
                  <a:pt x="404" y="568"/>
                </a:lnTo>
                <a:lnTo>
                  <a:pt x="405" y="568"/>
                </a:lnTo>
                <a:lnTo>
                  <a:pt x="405" y="568"/>
                </a:lnTo>
                <a:lnTo>
                  <a:pt x="406" y="568"/>
                </a:lnTo>
                <a:lnTo>
                  <a:pt x="406" y="568"/>
                </a:lnTo>
                <a:lnTo>
                  <a:pt x="406" y="568"/>
                </a:lnTo>
                <a:lnTo>
                  <a:pt x="406" y="567"/>
                </a:lnTo>
                <a:lnTo>
                  <a:pt x="406" y="567"/>
                </a:lnTo>
                <a:lnTo>
                  <a:pt x="406" y="566"/>
                </a:lnTo>
                <a:lnTo>
                  <a:pt x="406" y="566"/>
                </a:lnTo>
                <a:lnTo>
                  <a:pt x="405" y="566"/>
                </a:lnTo>
                <a:lnTo>
                  <a:pt x="404" y="566"/>
                </a:lnTo>
                <a:lnTo>
                  <a:pt x="403" y="566"/>
                </a:lnTo>
                <a:lnTo>
                  <a:pt x="402" y="566"/>
                </a:lnTo>
                <a:lnTo>
                  <a:pt x="401" y="566"/>
                </a:lnTo>
                <a:lnTo>
                  <a:pt x="401" y="565"/>
                </a:lnTo>
                <a:lnTo>
                  <a:pt x="401" y="564"/>
                </a:lnTo>
                <a:lnTo>
                  <a:pt x="401" y="564"/>
                </a:lnTo>
                <a:lnTo>
                  <a:pt x="400" y="563"/>
                </a:lnTo>
                <a:lnTo>
                  <a:pt x="400" y="562"/>
                </a:lnTo>
                <a:lnTo>
                  <a:pt x="400" y="561"/>
                </a:lnTo>
                <a:lnTo>
                  <a:pt x="400" y="561"/>
                </a:lnTo>
                <a:lnTo>
                  <a:pt x="400" y="560"/>
                </a:lnTo>
                <a:lnTo>
                  <a:pt x="399" y="559"/>
                </a:lnTo>
                <a:lnTo>
                  <a:pt x="400" y="559"/>
                </a:lnTo>
                <a:lnTo>
                  <a:pt x="401" y="559"/>
                </a:lnTo>
                <a:lnTo>
                  <a:pt x="402" y="559"/>
                </a:lnTo>
                <a:lnTo>
                  <a:pt x="402" y="559"/>
                </a:lnTo>
                <a:lnTo>
                  <a:pt x="402" y="559"/>
                </a:lnTo>
                <a:lnTo>
                  <a:pt x="403" y="559"/>
                </a:lnTo>
                <a:lnTo>
                  <a:pt x="404" y="559"/>
                </a:lnTo>
                <a:lnTo>
                  <a:pt x="404" y="559"/>
                </a:lnTo>
                <a:lnTo>
                  <a:pt x="405" y="559"/>
                </a:lnTo>
                <a:lnTo>
                  <a:pt x="405" y="559"/>
                </a:lnTo>
                <a:lnTo>
                  <a:pt x="404" y="558"/>
                </a:lnTo>
                <a:lnTo>
                  <a:pt x="404" y="558"/>
                </a:lnTo>
                <a:lnTo>
                  <a:pt x="404" y="558"/>
                </a:lnTo>
                <a:lnTo>
                  <a:pt x="404" y="558"/>
                </a:lnTo>
                <a:lnTo>
                  <a:pt x="404" y="557"/>
                </a:lnTo>
                <a:lnTo>
                  <a:pt x="404" y="557"/>
                </a:lnTo>
                <a:lnTo>
                  <a:pt x="404" y="556"/>
                </a:lnTo>
                <a:lnTo>
                  <a:pt x="403" y="556"/>
                </a:lnTo>
                <a:lnTo>
                  <a:pt x="403" y="556"/>
                </a:lnTo>
                <a:lnTo>
                  <a:pt x="403" y="555"/>
                </a:lnTo>
                <a:lnTo>
                  <a:pt x="403" y="555"/>
                </a:lnTo>
                <a:lnTo>
                  <a:pt x="403" y="555"/>
                </a:lnTo>
                <a:lnTo>
                  <a:pt x="403" y="554"/>
                </a:lnTo>
                <a:lnTo>
                  <a:pt x="402" y="554"/>
                </a:lnTo>
                <a:lnTo>
                  <a:pt x="402" y="554"/>
                </a:lnTo>
                <a:lnTo>
                  <a:pt x="402" y="553"/>
                </a:lnTo>
                <a:lnTo>
                  <a:pt x="402" y="553"/>
                </a:lnTo>
                <a:lnTo>
                  <a:pt x="402" y="553"/>
                </a:lnTo>
                <a:lnTo>
                  <a:pt x="401" y="553"/>
                </a:lnTo>
                <a:lnTo>
                  <a:pt x="401" y="553"/>
                </a:lnTo>
                <a:lnTo>
                  <a:pt x="401" y="553"/>
                </a:lnTo>
                <a:lnTo>
                  <a:pt x="400" y="553"/>
                </a:lnTo>
                <a:lnTo>
                  <a:pt x="400" y="553"/>
                </a:lnTo>
                <a:lnTo>
                  <a:pt x="399" y="553"/>
                </a:lnTo>
                <a:lnTo>
                  <a:pt x="399" y="553"/>
                </a:lnTo>
                <a:lnTo>
                  <a:pt x="398" y="553"/>
                </a:lnTo>
                <a:lnTo>
                  <a:pt x="398" y="552"/>
                </a:lnTo>
                <a:lnTo>
                  <a:pt x="398" y="552"/>
                </a:lnTo>
                <a:lnTo>
                  <a:pt x="398" y="551"/>
                </a:lnTo>
                <a:lnTo>
                  <a:pt x="398" y="551"/>
                </a:lnTo>
                <a:lnTo>
                  <a:pt x="398" y="550"/>
                </a:lnTo>
                <a:lnTo>
                  <a:pt x="397" y="550"/>
                </a:lnTo>
                <a:lnTo>
                  <a:pt x="398" y="549"/>
                </a:lnTo>
                <a:lnTo>
                  <a:pt x="398" y="549"/>
                </a:lnTo>
                <a:lnTo>
                  <a:pt x="398" y="548"/>
                </a:lnTo>
                <a:lnTo>
                  <a:pt x="398" y="548"/>
                </a:lnTo>
                <a:lnTo>
                  <a:pt x="398" y="548"/>
                </a:lnTo>
                <a:lnTo>
                  <a:pt x="398" y="547"/>
                </a:lnTo>
                <a:lnTo>
                  <a:pt x="398" y="547"/>
                </a:lnTo>
                <a:lnTo>
                  <a:pt x="397" y="547"/>
                </a:lnTo>
                <a:lnTo>
                  <a:pt x="397" y="547"/>
                </a:lnTo>
                <a:lnTo>
                  <a:pt x="396" y="547"/>
                </a:lnTo>
                <a:lnTo>
                  <a:pt x="396" y="547"/>
                </a:lnTo>
                <a:lnTo>
                  <a:pt x="395" y="547"/>
                </a:lnTo>
                <a:lnTo>
                  <a:pt x="395" y="547"/>
                </a:lnTo>
                <a:lnTo>
                  <a:pt x="395" y="547"/>
                </a:lnTo>
                <a:lnTo>
                  <a:pt x="394" y="547"/>
                </a:lnTo>
                <a:lnTo>
                  <a:pt x="394" y="546"/>
                </a:lnTo>
                <a:lnTo>
                  <a:pt x="393" y="546"/>
                </a:lnTo>
                <a:lnTo>
                  <a:pt x="393" y="546"/>
                </a:lnTo>
                <a:lnTo>
                  <a:pt x="393" y="546"/>
                </a:lnTo>
                <a:lnTo>
                  <a:pt x="393" y="546"/>
                </a:lnTo>
                <a:lnTo>
                  <a:pt x="392" y="545"/>
                </a:lnTo>
                <a:lnTo>
                  <a:pt x="392" y="545"/>
                </a:lnTo>
                <a:lnTo>
                  <a:pt x="392" y="545"/>
                </a:lnTo>
                <a:lnTo>
                  <a:pt x="392" y="545"/>
                </a:lnTo>
                <a:lnTo>
                  <a:pt x="391" y="545"/>
                </a:lnTo>
                <a:lnTo>
                  <a:pt x="391" y="544"/>
                </a:lnTo>
                <a:lnTo>
                  <a:pt x="391" y="544"/>
                </a:lnTo>
                <a:lnTo>
                  <a:pt x="391" y="543"/>
                </a:lnTo>
                <a:lnTo>
                  <a:pt x="390" y="543"/>
                </a:lnTo>
                <a:lnTo>
                  <a:pt x="390" y="542"/>
                </a:lnTo>
                <a:lnTo>
                  <a:pt x="390" y="542"/>
                </a:lnTo>
                <a:lnTo>
                  <a:pt x="390" y="541"/>
                </a:lnTo>
                <a:lnTo>
                  <a:pt x="390" y="541"/>
                </a:lnTo>
                <a:lnTo>
                  <a:pt x="390" y="541"/>
                </a:lnTo>
                <a:lnTo>
                  <a:pt x="391" y="541"/>
                </a:lnTo>
                <a:lnTo>
                  <a:pt x="391" y="541"/>
                </a:lnTo>
                <a:lnTo>
                  <a:pt x="391" y="541"/>
                </a:lnTo>
                <a:lnTo>
                  <a:pt x="391" y="540"/>
                </a:lnTo>
                <a:lnTo>
                  <a:pt x="391" y="540"/>
                </a:lnTo>
                <a:lnTo>
                  <a:pt x="391" y="540"/>
                </a:lnTo>
                <a:lnTo>
                  <a:pt x="391" y="539"/>
                </a:lnTo>
                <a:lnTo>
                  <a:pt x="390" y="539"/>
                </a:lnTo>
                <a:lnTo>
                  <a:pt x="390" y="539"/>
                </a:lnTo>
                <a:lnTo>
                  <a:pt x="390" y="539"/>
                </a:lnTo>
                <a:lnTo>
                  <a:pt x="390" y="538"/>
                </a:lnTo>
                <a:lnTo>
                  <a:pt x="389" y="538"/>
                </a:lnTo>
                <a:lnTo>
                  <a:pt x="389" y="538"/>
                </a:lnTo>
                <a:lnTo>
                  <a:pt x="389" y="538"/>
                </a:lnTo>
                <a:lnTo>
                  <a:pt x="389" y="537"/>
                </a:lnTo>
                <a:lnTo>
                  <a:pt x="389" y="537"/>
                </a:lnTo>
                <a:lnTo>
                  <a:pt x="389" y="537"/>
                </a:lnTo>
                <a:lnTo>
                  <a:pt x="388" y="537"/>
                </a:lnTo>
                <a:lnTo>
                  <a:pt x="388" y="537"/>
                </a:lnTo>
                <a:lnTo>
                  <a:pt x="388" y="537"/>
                </a:lnTo>
                <a:lnTo>
                  <a:pt x="388" y="536"/>
                </a:lnTo>
                <a:lnTo>
                  <a:pt x="388" y="536"/>
                </a:lnTo>
                <a:lnTo>
                  <a:pt x="387" y="535"/>
                </a:lnTo>
                <a:lnTo>
                  <a:pt x="387" y="534"/>
                </a:lnTo>
                <a:lnTo>
                  <a:pt x="387" y="533"/>
                </a:lnTo>
                <a:lnTo>
                  <a:pt x="388" y="533"/>
                </a:lnTo>
                <a:lnTo>
                  <a:pt x="387" y="533"/>
                </a:lnTo>
                <a:lnTo>
                  <a:pt x="387" y="533"/>
                </a:lnTo>
                <a:lnTo>
                  <a:pt x="387" y="533"/>
                </a:lnTo>
                <a:lnTo>
                  <a:pt x="386" y="532"/>
                </a:lnTo>
                <a:lnTo>
                  <a:pt x="386" y="532"/>
                </a:lnTo>
                <a:lnTo>
                  <a:pt x="386" y="531"/>
                </a:lnTo>
                <a:lnTo>
                  <a:pt x="386" y="531"/>
                </a:lnTo>
                <a:lnTo>
                  <a:pt x="386" y="530"/>
                </a:lnTo>
                <a:lnTo>
                  <a:pt x="386" y="530"/>
                </a:lnTo>
                <a:lnTo>
                  <a:pt x="386" y="529"/>
                </a:lnTo>
                <a:lnTo>
                  <a:pt x="386" y="529"/>
                </a:lnTo>
                <a:lnTo>
                  <a:pt x="386" y="528"/>
                </a:lnTo>
                <a:lnTo>
                  <a:pt x="386" y="528"/>
                </a:lnTo>
                <a:lnTo>
                  <a:pt x="386" y="528"/>
                </a:lnTo>
                <a:lnTo>
                  <a:pt x="386" y="527"/>
                </a:lnTo>
                <a:lnTo>
                  <a:pt x="386" y="527"/>
                </a:lnTo>
                <a:lnTo>
                  <a:pt x="386" y="527"/>
                </a:lnTo>
                <a:lnTo>
                  <a:pt x="386" y="526"/>
                </a:lnTo>
                <a:lnTo>
                  <a:pt x="386" y="526"/>
                </a:lnTo>
                <a:lnTo>
                  <a:pt x="386" y="526"/>
                </a:lnTo>
                <a:lnTo>
                  <a:pt x="386" y="525"/>
                </a:lnTo>
                <a:lnTo>
                  <a:pt x="386" y="525"/>
                </a:lnTo>
                <a:lnTo>
                  <a:pt x="386" y="525"/>
                </a:lnTo>
                <a:lnTo>
                  <a:pt x="386" y="524"/>
                </a:lnTo>
                <a:lnTo>
                  <a:pt x="386" y="524"/>
                </a:lnTo>
                <a:lnTo>
                  <a:pt x="385" y="524"/>
                </a:lnTo>
                <a:lnTo>
                  <a:pt x="385" y="524"/>
                </a:lnTo>
                <a:lnTo>
                  <a:pt x="385" y="524"/>
                </a:lnTo>
                <a:lnTo>
                  <a:pt x="384" y="523"/>
                </a:lnTo>
                <a:lnTo>
                  <a:pt x="384" y="523"/>
                </a:lnTo>
                <a:lnTo>
                  <a:pt x="383" y="522"/>
                </a:lnTo>
                <a:lnTo>
                  <a:pt x="383" y="522"/>
                </a:lnTo>
                <a:lnTo>
                  <a:pt x="382" y="522"/>
                </a:lnTo>
                <a:lnTo>
                  <a:pt x="382" y="521"/>
                </a:lnTo>
                <a:lnTo>
                  <a:pt x="381" y="521"/>
                </a:lnTo>
                <a:lnTo>
                  <a:pt x="381" y="520"/>
                </a:lnTo>
                <a:lnTo>
                  <a:pt x="381" y="520"/>
                </a:lnTo>
                <a:lnTo>
                  <a:pt x="381" y="520"/>
                </a:lnTo>
                <a:lnTo>
                  <a:pt x="380" y="520"/>
                </a:lnTo>
                <a:lnTo>
                  <a:pt x="380" y="520"/>
                </a:lnTo>
                <a:lnTo>
                  <a:pt x="380" y="520"/>
                </a:lnTo>
                <a:lnTo>
                  <a:pt x="380" y="519"/>
                </a:lnTo>
                <a:lnTo>
                  <a:pt x="379" y="519"/>
                </a:lnTo>
                <a:lnTo>
                  <a:pt x="379" y="519"/>
                </a:lnTo>
                <a:lnTo>
                  <a:pt x="379" y="519"/>
                </a:lnTo>
                <a:lnTo>
                  <a:pt x="378" y="519"/>
                </a:lnTo>
                <a:lnTo>
                  <a:pt x="378" y="519"/>
                </a:lnTo>
                <a:lnTo>
                  <a:pt x="378" y="518"/>
                </a:lnTo>
                <a:lnTo>
                  <a:pt x="377" y="518"/>
                </a:lnTo>
                <a:lnTo>
                  <a:pt x="377" y="518"/>
                </a:lnTo>
                <a:lnTo>
                  <a:pt x="377" y="518"/>
                </a:lnTo>
                <a:lnTo>
                  <a:pt x="377" y="518"/>
                </a:lnTo>
                <a:lnTo>
                  <a:pt x="376" y="518"/>
                </a:lnTo>
                <a:lnTo>
                  <a:pt x="376" y="518"/>
                </a:lnTo>
                <a:lnTo>
                  <a:pt x="375" y="518"/>
                </a:lnTo>
                <a:lnTo>
                  <a:pt x="375" y="518"/>
                </a:lnTo>
                <a:lnTo>
                  <a:pt x="375" y="518"/>
                </a:lnTo>
                <a:lnTo>
                  <a:pt x="374" y="518"/>
                </a:lnTo>
                <a:lnTo>
                  <a:pt x="374" y="518"/>
                </a:lnTo>
                <a:lnTo>
                  <a:pt x="373" y="518"/>
                </a:lnTo>
                <a:lnTo>
                  <a:pt x="373" y="518"/>
                </a:lnTo>
                <a:lnTo>
                  <a:pt x="372" y="518"/>
                </a:lnTo>
                <a:lnTo>
                  <a:pt x="372" y="516"/>
                </a:lnTo>
                <a:lnTo>
                  <a:pt x="372" y="516"/>
                </a:lnTo>
                <a:lnTo>
                  <a:pt x="372" y="515"/>
                </a:lnTo>
                <a:lnTo>
                  <a:pt x="373" y="514"/>
                </a:lnTo>
                <a:lnTo>
                  <a:pt x="373" y="513"/>
                </a:lnTo>
                <a:lnTo>
                  <a:pt x="373" y="512"/>
                </a:lnTo>
                <a:lnTo>
                  <a:pt x="373" y="512"/>
                </a:lnTo>
                <a:lnTo>
                  <a:pt x="373" y="511"/>
                </a:lnTo>
                <a:lnTo>
                  <a:pt x="373" y="510"/>
                </a:lnTo>
                <a:lnTo>
                  <a:pt x="373" y="509"/>
                </a:lnTo>
                <a:lnTo>
                  <a:pt x="373" y="509"/>
                </a:lnTo>
                <a:lnTo>
                  <a:pt x="373" y="508"/>
                </a:lnTo>
                <a:lnTo>
                  <a:pt x="373" y="508"/>
                </a:lnTo>
                <a:lnTo>
                  <a:pt x="373" y="507"/>
                </a:lnTo>
                <a:lnTo>
                  <a:pt x="373" y="507"/>
                </a:lnTo>
                <a:lnTo>
                  <a:pt x="373" y="506"/>
                </a:lnTo>
                <a:lnTo>
                  <a:pt x="373" y="506"/>
                </a:lnTo>
                <a:lnTo>
                  <a:pt x="373" y="505"/>
                </a:lnTo>
                <a:lnTo>
                  <a:pt x="373" y="504"/>
                </a:lnTo>
                <a:lnTo>
                  <a:pt x="373" y="504"/>
                </a:lnTo>
                <a:lnTo>
                  <a:pt x="374" y="503"/>
                </a:lnTo>
                <a:lnTo>
                  <a:pt x="375" y="503"/>
                </a:lnTo>
                <a:lnTo>
                  <a:pt x="375" y="503"/>
                </a:lnTo>
                <a:lnTo>
                  <a:pt x="376" y="503"/>
                </a:lnTo>
                <a:lnTo>
                  <a:pt x="377" y="503"/>
                </a:lnTo>
                <a:lnTo>
                  <a:pt x="377" y="503"/>
                </a:lnTo>
                <a:lnTo>
                  <a:pt x="377" y="503"/>
                </a:lnTo>
                <a:lnTo>
                  <a:pt x="378" y="503"/>
                </a:lnTo>
                <a:lnTo>
                  <a:pt x="379" y="503"/>
                </a:lnTo>
                <a:lnTo>
                  <a:pt x="379" y="503"/>
                </a:lnTo>
                <a:lnTo>
                  <a:pt x="379" y="503"/>
                </a:lnTo>
                <a:lnTo>
                  <a:pt x="379" y="503"/>
                </a:lnTo>
                <a:lnTo>
                  <a:pt x="379" y="503"/>
                </a:lnTo>
                <a:lnTo>
                  <a:pt x="379" y="502"/>
                </a:lnTo>
                <a:lnTo>
                  <a:pt x="379" y="502"/>
                </a:lnTo>
                <a:lnTo>
                  <a:pt x="379" y="502"/>
                </a:lnTo>
                <a:lnTo>
                  <a:pt x="379" y="501"/>
                </a:lnTo>
                <a:lnTo>
                  <a:pt x="378" y="501"/>
                </a:lnTo>
                <a:lnTo>
                  <a:pt x="378" y="500"/>
                </a:lnTo>
                <a:lnTo>
                  <a:pt x="378" y="500"/>
                </a:lnTo>
                <a:lnTo>
                  <a:pt x="379" y="500"/>
                </a:lnTo>
                <a:lnTo>
                  <a:pt x="379" y="499"/>
                </a:lnTo>
                <a:lnTo>
                  <a:pt x="379" y="499"/>
                </a:lnTo>
                <a:lnTo>
                  <a:pt x="380" y="499"/>
                </a:lnTo>
                <a:lnTo>
                  <a:pt x="380" y="499"/>
                </a:lnTo>
                <a:lnTo>
                  <a:pt x="380" y="498"/>
                </a:lnTo>
                <a:lnTo>
                  <a:pt x="379" y="498"/>
                </a:lnTo>
                <a:lnTo>
                  <a:pt x="379" y="498"/>
                </a:lnTo>
                <a:lnTo>
                  <a:pt x="379" y="498"/>
                </a:lnTo>
                <a:lnTo>
                  <a:pt x="379" y="498"/>
                </a:lnTo>
                <a:lnTo>
                  <a:pt x="378" y="497"/>
                </a:lnTo>
                <a:lnTo>
                  <a:pt x="378" y="497"/>
                </a:lnTo>
                <a:lnTo>
                  <a:pt x="378" y="496"/>
                </a:lnTo>
                <a:lnTo>
                  <a:pt x="377" y="496"/>
                </a:lnTo>
                <a:lnTo>
                  <a:pt x="377" y="496"/>
                </a:lnTo>
                <a:lnTo>
                  <a:pt x="377" y="496"/>
                </a:lnTo>
                <a:lnTo>
                  <a:pt x="377" y="495"/>
                </a:lnTo>
                <a:lnTo>
                  <a:pt x="377" y="495"/>
                </a:lnTo>
                <a:lnTo>
                  <a:pt x="377" y="495"/>
                </a:lnTo>
                <a:lnTo>
                  <a:pt x="377" y="495"/>
                </a:lnTo>
                <a:lnTo>
                  <a:pt x="377" y="494"/>
                </a:lnTo>
                <a:lnTo>
                  <a:pt x="377" y="494"/>
                </a:lnTo>
                <a:lnTo>
                  <a:pt x="376" y="494"/>
                </a:lnTo>
                <a:lnTo>
                  <a:pt x="376" y="493"/>
                </a:lnTo>
                <a:lnTo>
                  <a:pt x="376" y="493"/>
                </a:lnTo>
                <a:lnTo>
                  <a:pt x="375" y="493"/>
                </a:lnTo>
                <a:lnTo>
                  <a:pt x="375" y="492"/>
                </a:lnTo>
                <a:lnTo>
                  <a:pt x="375" y="492"/>
                </a:lnTo>
                <a:lnTo>
                  <a:pt x="376" y="491"/>
                </a:lnTo>
                <a:lnTo>
                  <a:pt x="375" y="491"/>
                </a:lnTo>
                <a:lnTo>
                  <a:pt x="375" y="491"/>
                </a:lnTo>
                <a:lnTo>
                  <a:pt x="375" y="490"/>
                </a:lnTo>
                <a:lnTo>
                  <a:pt x="375" y="490"/>
                </a:lnTo>
                <a:lnTo>
                  <a:pt x="375" y="489"/>
                </a:lnTo>
                <a:lnTo>
                  <a:pt x="375" y="489"/>
                </a:lnTo>
                <a:lnTo>
                  <a:pt x="375" y="488"/>
                </a:lnTo>
                <a:lnTo>
                  <a:pt x="375" y="488"/>
                </a:lnTo>
                <a:lnTo>
                  <a:pt x="375" y="487"/>
                </a:lnTo>
                <a:lnTo>
                  <a:pt x="374" y="487"/>
                </a:lnTo>
                <a:lnTo>
                  <a:pt x="374" y="487"/>
                </a:lnTo>
                <a:lnTo>
                  <a:pt x="373" y="487"/>
                </a:lnTo>
                <a:lnTo>
                  <a:pt x="373" y="487"/>
                </a:lnTo>
                <a:lnTo>
                  <a:pt x="373" y="487"/>
                </a:lnTo>
                <a:lnTo>
                  <a:pt x="373" y="487"/>
                </a:lnTo>
                <a:lnTo>
                  <a:pt x="373" y="486"/>
                </a:lnTo>
                <a:lnTo>
                  <a:pt x="373" y="486"/>
                </a:lnTo>
                <a:lnTo>
                  <a:pt x="373" y="485"/>
                </a:lnTo>
                <a:lnTo>
                  <a:pt x="373" y="485"/>
                </a:lnTo>
                <a:lnTo>
                  <a:pt x="373" y="484"/>
                </a:lnTo>
                <a:lnTo>
                  <a:pt x="373" y="484"/>
                </a:lnTo>
                <a:lnTo>
                  <a:pt x="374" y="484"/>
                </a:lnTo>
                <a:lnTo>
                  <a:pt x="374" y="484"/>
                </a:lnTo>
                <a:lnTo>
                  <a:pt x="375" y="484"/>
                </a:lnTo>
                <a:lnTo>
                  <a:pt x="375" y="484"/>
                </a:lnTo>
                <a:lnTo>
                  <a:pt x="376" y="484"/>
                </a:lnTo>
                <a:lnTo>
                  <a:pt x="376" y="484"/>
                </a:lnTo>
                <a:lnTo>
                  <a:pt x="376" y="484"/>
                </a:lnTo>
                <a:lnTo>
                  <a:pt x="376" y="483"/>
                </a:lnTo>
                <a:lnTo>
                  <a:pt x="376" y="483"/>
                </a:lnTo>
                <a:lnTo>
                  <a:pt x="377" y="483"/>
                </a:lnTo>
                <a:lnTo>
                  <a:pt x="377" y="483"/>
                </a:lnTo>
                <a:lnTo>
                  <a:pt x="377" y="483"/>
                </a:lnTo>
                <a:lnTo>
                  <a:pt x="377" y="483"/>
                </a:lnTo>
                <a:lnTo>
                  <a:pt x="377" y="483"/>
                </a:lnTo>
                <a:lnTo>
                  <a:pt x="377" y="482"/>
                </a:lnTo>
                <a:lnTo>
                  <a:pt x="378" y="482"/>
                </a:lnTo>
                <a:lnTo>
                  <a:pt x="378" y="482"/>
                </a:lnTo>
                <a:lnTo>
                  <a:pt x="379" y="481"/>
                </a:lnTo>
                <a:lnTo>
                  <a:pt x="379" y="481"/>
                </a:lnTo>
                <a:lnTo>
                  <a:pt x="379" y="481"/>
                </a:lnTo>
                <a:lnTo>
                  <a:pt x="380" y="481"/>
                </a:lnTo>
                <a:lnTo>
                  <a:pt x="380" y="481"/>
                </a:lnTo>
                <a:lnTo>
                  <a:pt x="380" y="481"/>
                </a:lnTo>
                <a:lnTo>
                  <a:pt x="380" y="480"/>
                </a:lnTo>
                <a:lnTo>
                  <a:pt x="380" y="480"/>
                </a:lnTo>
                <a:lnTo>
                  <a:pt x="380" y="480"/>
                </a:lnTo>
                <a:lnTo>
                  <a:pt x="380" y="479"/>
                </a:lnTo>
                <a:lnTo>
                  <a:pt x="379" y="479"/>
                </a:lnTo>
                <a:lnTo>
                  <a:pt x="379" y="479"/>
                </a:lnTo>
                <a:lnTo>
                  <a:pt x="379" y="479"/>
                </a:lnTo>
                <a:lnTo>
                  <a:pt x="379" y="479"/>
                </a:lnTo>
                <a:lnTo>
                  <a:pt x="378" y="479"/>
                </a:lnTo>
                <a:lnTo>
                  <a:pt x="378" y="478"/>
                </a:lnTo>
                <a:lnTo>
                  <a:pt x="377" y="478"/>
                </a:lnTo>
                <a:lnTo>
                  <a:pt x="377" y="478"/>
                </a:lnTo>
                <a:lnTo>
                  <a:pt x="377" y="478"/>
                </a:lnTo>
                <a:lnTo>
                  <a:pt x="376" y="478"/>
                </a:lnTo>
                <a:lnTo>
                  <a:pt x="376" y="478"/>
                </a:lnTo>
                <a:lnTo>
                  <a:pt x="375" y="477"/>
                </a:lnTo>
                <a:lnTo>
                  <a:pt x="375" y="477"/>
                </a:lnTo>
                <a:lnTo>
                  <a:pt x="375" y="476"/>
                </a:lnTo>
                <a:lnTo>
                  <a:pt x="375" y="476"/>
                </a:lnTo>
                <a:lnTo>
                  <a:pt x="375" y="475"/>
                </a:lnTo>
                <a:lnTo>
                  <a:pt x="375" y="475"/>
                </a:lnTo>
                <a:lnTo>
                  <a:pt x="375" y="474"/>
                </a:lnTo>
                <a:lnTo>
                  <a:pt x="375" y="474"/>
                </a:lnTo>
                <a:lnTo>
                  <a:pt x="376" y="474"/>
                </a:lnTo>
                <a:lnTo>
                  <a:pt x="376" y="474"/>
                </a:lnTo>
                <a:lnTo>
                  <a:pt x="376" y="473"/>
                </a:lnTo>
                <a:lnTo>
                  <a:pt x="376" y="472"/>
                </a:lnTo>
                <a:lnTo>
                  <a:pt x="376" y="472"/>
                </a:lnTo>
                <a:lnTo>
                  <a:pt x="377" y="472"/>
                </a:lnTo>
                <a:lnTo>
                  <a:pt x="377" y="471"/>
                </a:lnTo>
                <a:lnTo>
                  <a:pt x="377" y="471"/>
                </a:lnTo>
                <a:lnTo>
                  <a:pt x="377" y="470"/>
                </a:lnTo>
                <a:lnTo>
                  <a:pt x="376" y="470"/>
                </a:lnTo>
                <a:lnTo>
                  <a:pt x="376" y="470"/>
                </a:lnTo>
                <a:lnTo>
                  <a:pt x="376" y="470"/>
                </a:lnTo>
                <a:lnTo>
                  <a:pt x="376" y="469"/>
                </a:lnTo>
                <a:lnTo>
                  <a:pt x="376" y="469"/>
                </a:lnTo>
                <a:lnTo>
                  <a:pt x="376" y="468"/>
                </a:lnTo>
                <a:lnTo>
                  <a:pt x="376" y="468"/>
                </a:lnTo>
                <a:lnTo>
                  <a:pt x="376" y="467"/>
                </a:lnTo>
                <a:lnTo>
                  <a:pt x="375" y="467"/>
                </a:lnTo>
                <a:lnTo>
                  <a:pt x="375" y="467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5"/>
                </a:lnTo>
                <a:lnTo>
                  <a:pt x="375" y="465"/>
                </a:lnTo>
                <a:lnTo>
                  <a:pt x="375" y="464"/>
                </a:lnTo>
                <a:lnTo>
                  <a:pt x="375" y="464"/>
                </a:lnTo>
                <a:lnTo>
                  <a:pt x="375" y="463"/>
                </a:lnTo>
                <a:lnTo>
                  <a:pt x="375" y="462"/>
                </a:lnTo>
                <a:lnTo>
                  <a:pt x="375" y="462"/>
                </a:lnTo>
                <a:lnTo>
                  <a:pt x="375" y="462"/>
                </a:lnTo>
                <a:lnTo>
                  <a:pt x="375" y="461"/>
                </a:lnTo>
                <a:lnTo>
                  <a:pt x="375" y="461"/>
                </a:lnTo>
                <a:lnTo>
                  <a:pt x="375" y="460"/>
                </a:lnTo>
                <a:lnTo>
                  <a:pt x="375" y="460"/>
                </a:lnTo>
                <a:lnTo>
                  <a:pt x="375" y="459"/>
                </a:lnTo>
                <a:lnTo>
                  <a:pt x="375" y="458"/>
                </a:lnTo>
                <a:lnTo>
                  <a:pt x="375" y="458"/>
                </a:lnTo>
                <a:lnTo>
                  <a:pt x="375" y="458"/>
                </a:lnTo>
                <a:lnTo>
                  <a:pt x="375" y="457"/>
                </a:lnTo>
                <a:lnTo>
                  <a:pt x="374" y="457"/>
                </a:lnTo>
                <a:lnTo>
                  <a:pt x="374" y="456"/>
                </a:lnTo>
                <a:lnTo>
                  <a:pt x="374" y="456"/>
                </a:lnTo>
                <a:lnTo>
                  <a:pt x="373" y="456"/>
                </a:lnTo>
                <a:lnTo>
                  <a:pt x="373" y="457"/>
                </a:lnTo>
                <a:lnTo>
                  <a:pt x="373" y="457"/>
                </a:lnTo>
                <a:lnTo>
                  <a:pt x="373" y="457"/>
                </a:lnTo>
                <a:lnTo>
                  <a:pt x="373" y="458"/>
                </a:lnTo>
                <a:lnTo>
                  <a:pt x="372" y="458"/>
                </a:lnTo>
                <a:lnTo>
                  <a:pt x="372" y="458"/>
                </a:lnTo>
                <a:lnTo>
                  <a:pt x="372" y="458"/>
                </a:lnTo>
                <a:lnTo>
                  <a:pt x="371" y="458"/>
                </a:lnTo>
                <a:lnTo>
                  <a:pt x="371" y="458"/>
                </a:lnTo>
                <a:lnTo>
                  <a:pt x="371" y="458"/>
                </a:lnTo>
                <a:lnTo>
                  <a:pt x="370" y="458"/>
                </a:lnTo>
                <a:lnTo>
                  <a:pt x="370" y="458"/>
                </a:lnTo>
                <a:lnTo>
                  <a:pt x="369" y="458"/>
                </a:lnTo>
                <a:lnTo>
                  <a:pt x="369" y="458"/>
                </a:lnTo>
                <a:lnTo>
                  <a:pt x="368" y="458"/>
                </a:lnTo>
                <a:lnTo>
                  <a:pt x="368" y="458"/>
                </a:lnTo>
                <a:lnTo>
                  <a:pt x="368" y="458"/>
                </a:lnTo>
                <a:lnTo>
                  <a:pt x="368" y="459"/>
                </a:lnTo>
                <a:lnTo>
                  <a:pt x="368" y="459"/>
                </a:lnTo>
                <a:lnTo>
                  <a:pt x="367" y="459"/>
                </a:lnTo>
                <a:lnTo>
                  <a:pt x="367" y="459"/>
                </a:lnTo>
                <a:lnTo>
                  <a:pt x="366" y="459"/>
                </a:lnTo>
                <a:lnTo>
                  <a:pt x="366" y="459"/>
                </a:lnTo>
                <a:lnTo>
                  <a:pt x="365" y="459"/>
                </a:lnTo>
                <a:lnTo>
                  <a:pt x="365" y="459"/>
                </a:lnTo>
                <a:lnTo>
                  <a:pt x="364" y="460"/>
                </a:lnTo>
                <a:lnTo>
                  <a:pt x="364" y="460"/>
                </a:lnTo>
                <a:lnTo>
                  <a:pt x="364" y="460"/>
                </a:lnTo>
                <a:lnTo>
                  <a:pt x="363" y="460"/>
                </a:lnTo>
                <a:lnTo>
                  <a:pt x="363" y="460"/>
                </a:lnTo>
                <a:lnTo>
                  <a:pt x="362" y="459"/>
                </a:lnTo>
                <a:lnTo>
                  <a:pt x="362" y="459"/>
                </a:lnTo>
                <a:lnTo>
                  <a:pt x="362" y="458"/>
                </a:lnTo>
                <a:lnTo>
                  <a:pt x="362" y="458"/>
                </a:lnTo>
                <a:lnTo>
                  <a:pt x="361" y="458"/>
                </a:lnTo>
                <a:lnTo>
                  <a:pt x="361" y="458"/>
                </a:lnTo>
                <a:lnTo>
                  <a:pt x="360" y="459"/>
                </a:lnTo>
                <a:lnTo>
                  <a:pt x="360" y="459"/>
                </a:lnTo>
                <a:lnTo>
                  <a:pt x="359" y="459"/>
                </a:lnTo>
                <a:lnTo>
                  <a:pt x="359" y="459"/>
                </a:lnTo>
                <a:lnTo>
                  <a:pt x="359" y="459"/>
                </a:lnTo>
                <a:lnTo>
                  <a:pt x="358" y="459"/>
                </a:lnTo>
                <a:lnTo>
                  <a:pt x="358" y="459"/>
                </a:lnTo>
                <a:lnTo>
                  <a:pt x="358" y="459"/>
                </a:lnTo>
                <a:lnTo>
                  <a:pt x="358" y="459"/>
                </a:lnTo>
                <a:lnTo>
                  <a:pt x="357" y="458"/>
                </a:lnTo>
                <a:lnTo>
                  <a:pt x="358" y="458"/>
                </a:lnTo>
                <a:lnTo>
                  <a:pt x="357" y="458"/>
                </a:lnTo>
                <a:lnTo>
                  <a:pt x="357" y="458"/>
                </a:lnTo>
                <a:lnTo>
                  <a:pt x="357" y="458"/>
                </a:lnTo>
                <a:lnTo>
                  <a:pt x="356" y="458"/>
                </a:lnTo>
                <a:lnTo>
                  <a:pt x="356" y="458"/>
                </a:lnTo>
                <a:lnTo>
                  <a:pt x="356" y="458"/>
                </a:lnTo>
                <a:lnTo>
                  <a:pt x="355" y="458"/>
                </a:lnTo>
                <a:lnTo>
                  <a:pt x="355" y="458"/>
                </a:lnTo>
                <a:lnTo>
                  <a:pt x="355" y="458"/>
                </a:lnTo>
                <a:lnTo>
                  <a:pt x="355" y="458"/>
                </a:lnTo>
                <a:lnTo>
                  <a:pt x="354" y="458"/>
                </a:lnTo>
                <a:lnTo>
                  <a:pt x="354" y="458"/>
                </a:lnTo>
                <a:lnTo>
                  <a:pt x="353" y="458"/>
                </a:lnTo>
                <a:lnTo>
                  <a:pt x="353" y="457"/>
                </a:lnTo>
                <a:lnTo>
                  <a:pt x="353" y="456"/>
                </a:lnTo>
                <a:lnTo>
                  <a:pt x="353" y="456"/>
                </a:lnTo>
                <a:lnTo>
                  <a:pt x="353" y="456"/>
                </a:lnTo>
                <a:lnTo>
                  <a:pt x="353" y="456"/>
                </a:lnTo>
                <a:lnTo>
                  <a:pt x="352" y="456"/>
                </a:lnTo>
                <a:lnTo>
                  <a:pt x="352" y="456"/>
                </a:lnTo>
                <a:lnTo>
                  <a:pt x="352" y="456"/>
                </a:lnTo>
                <a:lnTo>
                  <a:pt x="351" y="456"/>
                </a:lnTo>
                <a:lnTo>
                  <a:pt x="351" y="456"/>
                </a:lnTo>
                <a:lnTo>
                  <a:pt x="350" y="455"/>
                </a:lnTo>
                <a:lnTo>
                  <a:pt x="350" y="455"/>
                </a:lnTo>
                <a:lnTo>
                  <a:pt x="350" y="454"/>
                </a:lnTo>
                <a:lnTo>
                  <a:pt x="350" y="454"/>
                </a:lnTo>
                <a:lnTo>
                  <a:pt x="350" y="453"/>
                </a:lnTo>
                <a:lnTo>
                  <a:pt x="350" y="453"/>
                </a:lnTo>
                <a:lnTo>
                  <a:pt x="350" y="453"/>
                </a:lnTo>
                <a:lnTo>
                  <a:pt x="350" y="454"/>
                </a:lnTo>
                <a:lnTo>
                  <a:pt x="350" y="454"/>
                </a:lnTo>
                <a:lnTo>
                  <a:pt x="350" y="455"/>
                </a:lnTo>
                <a:lnTo>
                  <a:pt x="349" y="455"/>
                </a:lnTo>
                <a:lnTo>
                  <a:pt x="349" y="455"/>
                </a:lnTo>
                <a:lnTo>
                  <a:pt x="348" y="455"/>
                </a:lnTo>
                <a:lnTo>
                  <a:pt x="348" y="455"/>
                </a:lnTo>
                <a:lnTo>
                  <a:pt x="348" y="455"/>
                </a:lnTo>
                <a:lnTo>
                  <a:pt x="348" y="454"/>
                </a:lnTo>
                <a:lnTo>
                  <a:pt x="348" y="454"/>
                </a:lnTo>
                <a:lnTo>
                  <a:pt x="348" y="453"/>
                </a:lnTo>
                <a:lnTo>
                  <a:pt x="348" y="453"/>
                </a:lnTo>
                <a:lnTo>
                  <a:pt x="348" y="453"/>
                </a:lnTo>
                <a:lnTo>
                  <a:pt x="348" y="453"/>
                </a:lnTo>
                <a:lnTo>
                  <a:pt x="347" y="453"/>
                </a:lnTo>
                <a:lnTo>
                  <a:pt x="347" y="452"/>
                </a:lnTo>
                <a:lnTo>
                  <a:pt x="347" y="453"/>
                </a:lnTo>
                <a:lnTo>
                  <a:pt x="347" y="453"/>
                </a:lnTo>
                <a:lnTo>
                  <a:pt x="347" y="453"/>
                </a:lnTo>
                <a:lnTo>
                  <a:pt x="347" y="454"/>
                </a:lnTo>
                <a:lnTo>
                  <a:pt x="347" y="454"/>
                </a:lnTo>
                <a:lnTo>
                  <a:pt x="346" y="454"/>
                </a:lnTo>
                <a:lnTo>
                  <a:pt x="346" y="454"/>
                </a:lnTo>
                <a:lnTo>
                  <a:pt x="346" y="453"/>
                </a:lnTo>
                <a:lnTo>
                  <a:pt x="346" y="453"/>
                </a:lnTo>
                <a:lnTo>
                  <a:pt x="345" y="453"/>
                </a:lnTo>
                <a:lnTo>
                  <a:pt x="345" y="453"/>
                </a:lnTo>
                <a:lnTo>
                  <a:pt x="345" y="452"/>
                </a:lnTo>
                <a:lnTo>
                  <a:pt x="344" y="452"/>
                </a:lnTo>
                <a:lnTo>
                  <a:pt x="343" y="452"/>
                </a:lnTo>
                <a:lnTo>
                  <a:pt x="343" y="452"/>
                </a:lnTo>
                <a:lnTo>
                  <a:pt x="343" y="452"/>
                </a:lnTo>
                <a:lnTo>
                  <a:pt x="342" y="452"/>
                </a:lnTo>
                <a:lnTo>
                  <a:pt x="342" y="452"/>
                </a:lnTo>
                <a:lnTo>
                  <a:pt x="341" y="452"/>
                </a:lnTo>
                <a:lnTo>
                  <a:pt x="341" y="452"/>
                </a:lnTo>
                <a:lnTo>
                  <a:pt x="340" y="452"/>
                </a:lnTo>
                <a:lnTo>
                  <a:pt x="340" y="452"/>
                </a:lnTo>
                <a:lnTo>
                  <a:pt x="339" y="452"/>
                </a:lnTo>
                <a:lnTo>
                  <a:pt x="339" y="452"/>
                </a:lnTo>
                <a:lnTo>
                  <a:pt x="339" y="452"/>
                </a:lnTo>
                <a:lnTo>
                  <a:pt x="339" y="453"/>
                </a:lnTo>
                <a:lnTo>
                  <a:pt x="339" y="453"/>
                </a:lnTo>
                <a:lnTo>
                  <a:pt x="339" y="453"/>
                </a:lnTo>
                <a:lnTo>
                  <a:pt x="338" y="453"/>
                </a:lnTo>
                <a:lnTo>
                  <a:pt x="338" y="453"/>
                </a:lnTo>
                <a:lnTo>
                  <a:pt x="337" y="453"/>
                </a:lnTo>
                <a:lnTo>
                  <a:pt x="337" y="453"/>
                </a:lnTo>
                <a:lnTo>
                  <a:pt x="336" y="453"/>
                </a:lnTo>
                <a:lnTo>
                  <a:pt x="336" y="453"/>
                </a:lnTo>
                <a:lnTo>
                  <a:pt x="336" y="454"/>
                </a:lnTo>
                <a:lnTo>
                  <a:pt x="336" y="454"/>
                </a:lnTo>
                <a:lnTo>
                  <a:pt x="335" y="454"/>
                </a:lnTo>
                <a:lnTo>
                  <a:pt x="335" y="454"/>
                </a:lnTo>
                <a:lnTo>
                  <a:pt x="335" y="453"/>
                </a:lnTo>
                <a:lnTo>
                  <a:pt x="334" y="453"/>
                </a:lnTo>
                <a:lnTo>
                  <a:pt x="334" y="453"/>
                </a:lnTo>
                <a:lnTo>
                  <a:pt x="334" y="453"/>
                </a:lnTo>
                <a:lnTo>
                  <a:pt x="334" y="453"/>
                </a:lnTo>
                <a:lnTo>
                  <a:pt x="334" y="452"/>
                </a:lnTo>
                <a:lnTo>
                  <a:pt x="334" y="452"/>
                </a:lnTo>
                <a:lnTo>
                  <a:pt x="333" y="452"/>
                </a:lnTo>
                <a:lnTo>
                  <a:pt x="333" y="452"/>
                </a:lnTo>
                <a:lnTo>
                  <a:pt x="333" y="452"/>
                </a:lnTo>
                <a:lnTo>
                  <a:pt x="333" y="453"/>
                </a:lnTo>
                <a:lnTo>
                  <a:pt x="333" y="453"/>
                </a:lnTo>
                <a:lnTo>
                  <a:pt x="333" y="454"/>
                </a:lnTo>
                <a:lnTo>
                  <a:pt x="332" y="454"/>
                </a:lnTo>
                <a:lnTo>
                  <a:pt x="332" y="454"/>
                </a:lnTo>
                <a:lnTo>
                  <a:pt x="332" y="454"/>
                </a:lnTo>
                <a:lnTo>
                  <a:pt x="331" y="454"/>
                </a:lnTo>
                <a:lnTo>
                  <a:pt x="331" y="453"/>
                </a:lnTo>
                <a:lnTo>
                  <a:pt x="331" y="453"/>
                </a:lnTo>
                <a:lnTo>
                  <a:pt x="331" y="453"/>
                </a:lnTo>
                <a:lnTo>
                  <a:pt x="330" y="452"/>
                </a:lnTo>
                <a:lnTo>
                  <a:pt x="331" y="452"/>
                </a:lnTo>
                <a:lnTo>
                  <a:pt x="331" y="452"/>
                </a:lnTo>
                <a:lnTo>
                  <a:pt x="330" y="452"/>
                </a:lnTo>
                <a:lnTo>
                  <a:pt x="330" y="452"/>
                </a:lnTo>
                <a:lnTo>
                  <a:pt x="329" y="452"/>
                </a:lnTo>
                <a:lnTo>
                  <a:pt x="329" y="452"/>
                </a:lnTo>
                <a:lnTo>
                  <a:pt x="328" y="452"/>
                </a:lnTo>
                <a:lnTo>
                  <a:pt x="328" y="451"/>
                </a:lnTo>
                <a:lnTo>
                  <a:pt x="329" y="451"/>
                </a:lnTo>
                <a:lnTo>
                  <a:pt x="329" y="451"/>
                </a:lnTo>
                <a:lnTo>
                  <a:pt x="328" y="450"/>
                </a:lnTo>
                <a:lnTo>
                  <a:pt x="328" y="450"/>
                </a:lnTo>
                <a:lnTo>
                  <a:pt x="327" y="450"/>
                </a:lnTo>
                <a:lnTo>
                  <a:pt x="327" y="450"/>
                </a:lnTo>
                <a:lnTo>
                  <a:pt x="326" y="450"/>
                </a:lnTo>
                <a:lnTo>
                  <a:pt x="326" y="450"/>
                </a:lnTo>
                <a:lnTo>
                  <a:pt x="326" y="450"/>
                </a:lnTo>
                <a:lnTo>
                  <a:pt x="326" y="450"/>
                </a:lnTo>
                <a:lnTo>
                  <a:pt x="325" y="450"/>
                </a:lnTo>
                <a:lnTo>
                  <a:pt x="325" y="450"/>
                </a:lnTo>
                <a:lnTo>
                  <a:pt x="324" y="450"/>
                </a:lnTo>
                <a:lnTo>
                  <a:pt x="324" y="450"/>
                </a:lnTo>
                <a:lnTo>
                  <a:pt x="323" y="450"/>
                </a:lnTo>
                <a:lnTo>
                  <a:pt x="323" y="450"/>
                </a:lnTo>
                <a:lnTo>
                  <a:pt x="323" y="450"/>
                </a:lnTo>
                <a:lnTo>
                  <a:pt x="323" y="449"/>
                </a:lnTo>
                <a:lnTo>
                  <a:pt x="322" y="449"/>
                </a:lnTo>
                <a:lnTo>
                  <a:pt x="322" y="449"/>
                </a:lnTo>
                <a:lnTo>
                  <a:pt x="321" y="448"/>
                </a:lnTo>
                <a:lnTo>
                  <a:pt x="321" y="448"/>
                </a:lnTo>
                <a:lnTo>
                  <a:pt x="321" y="448"/>
                </a:lnTo>
                <a:lnTo>
                  <a:pt x="320" y="447"/>
                </a:lnTo>
                <a:lnTo>
                  <a:pt x="320" y="447"/>
                </a:lnTo>
                <a:lnTo>
                  <a:pt x="319" y="447"/>
                </a:lnTo>
                <a:lnTo>
                  <a:pt x="319" y="447"/>
                </a:lnTo>
                <a:lnTo>
                  <a:pt x="318" y="446"/>
                </a:lnTo>
                <a:lnTo>
                  <a:pt x="318" y="446"/>
                </a:lnTo>
                <a:lnTo>
                  <a:pt x="318" y="446"/>
                </a:lnTo>
                <a:lnTo>
                  <a:pt x="318" y="446"/>
                </a:lnTo>
                <a:lnTo>
                  <a:pt x="317" y="446"/>
                </a:lnTo>
                <a:lnTo>
                  <a:pt x="317" y="447"/>
                </a:lnTo>
                <a:lnTo>
                  <a:pt x="316" y="447"/>
                </a:lnTo>
                <a:lnTo>
                  <a:pt x="316" y="446"/>
                </a:lnTo>
                <a:lnTo>
                  <a:pt x="315" y="446"/>
                </a:lnTo>
                <a:lnTo>
                  <a:pt x="315" y="446"/>
                </a:lnTo>
                <a:lnTo>
                  <a:pt x="315" y="446"/>
                </a:lnTo>
                <a:lnTo>
                  <a:pt x="314" y="445"/>
                </a:lnTo>
                <a:lnTo>
                  <a:pt x="314" y="445"/>
                </a:lnTo>
                <a:lnTo>
                  <a:pt x="313" y="445"/>
                </a:lnTo>
                <a:lnTo>
                  <a:pt x="312" y="445"/>
                </a:lnTo>
                <a:lnTo>
                  <a:pt x="312" y="445"/>
                </a:lnTo>
                <a:lnTo>
                  <a:pt x="311" y="445"/>
                </a:lnTo>
                <a:lnTo>
                  <a:pt x="311" y="445"/>
                </a:lnTo>
                <a:lnTo>
                  <a:pt x="310" y="445"/>
                </a:lnTo>
                <a:lnTo>
                  <a:pt x="310" y="445"/>
                </a:lnTo>
                <a:lnTo>
                  <a:pt x="310" y="444"/>
                </a:lnTo>
                <a:lnTo>
                  <a:pt x="309" y="444"/>
                </a:lnTo>
                <a:lnTo>
                  <a:pt x="309" y="444"/>
                </a:lnTo>
                <a:lnTo>
                  <a:pt x="308" y="444"/>
                </a:lnTo>
                <a:lnTo>
                  <a:pt x="308" y="444"/>
                </a:lnTo>
                <a:lnTo>
                  <a:pt x="307" y="444"/>
                </a:lnTo>
                <a:lnTo>
                  <a:pt x="307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2"/>
                </a:lnTo>
                <a:lnTo>
                  <a:pt x="306" y="442"/>
                </a:lnTo>
                <a:lnTo>
                  <a:pt x="306" y="441"/>
                </a:lnTo>
                <a:lnTo>
                  <a:pt x="306" y="441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4" y="440"/>
                </a:lnTo>
                <a:lnTo>
                  <a:pt x="304" y="440"/>
                </a:lnTo>
                <a:lnTo>
                  <a:pt x="304" y="440"/>
                </a:lnTo>
                <a:lnTo>
                  <a:pt x="303" y="440"/>
                </a:lnTo>
                <a:lnTo>
                  <a:pt x="303" y="440"/>
                </a:lnTo>
                <a:lnTo>
                  <a:pt x="303" y="439"/>
                </a:lnTo>
                <a:lnTo>
                  <a:pt x="303" y="439"/>
                </a:lnTo>
                <a:lnTo>
                  <a:pt x="303" y="438"/>
                </a:lnTo>
                <a:lnTo>
                  <a:pt x="302" y="438"/>
                </a:lnTo>
                <a:lnTo>
                  <a:pt x="302" y="438"/>
                </a:lnTo>
                <a:lnTo>
                  <a:pt x="301" y="438"/>
                </a:lnTo>
                <a:lnTo>
                  <a:pt x="301" y="438"/>
                </a:lnTo>
                <a:lnTo>
                  <a:pt x="301" y="438"/>
                </a:lnTo>
                <a:lnTo>
                  <a:pt x="300" y="438"/>
                </a:lnTo>
                <a:lnTo>
                  <a:pt x="300" y="438"/>
                </a:lnTo>
                <a:lnTo>
                  <a:pt x="299" y="438"/>
                </a:lnTo>
                <a:lnTo>
                  <a:pt x="299" y="437"/>
                </a:lnTo>
                <a:lnTo>
                  <a:pt x="299" y="437"/>
                </a:lnTo>
                <a:lnTo>
                  <a:pt x="299" y="437"/>
                </a:lnTo>
                <a:lnTo>
                  <a:pt x="298" y="436"/>
                </a:lnTo>
                <a:lnTo>
                  <a:pt x="298" y="436"/>
                </a:lnTo>
                <a:lnTo>
                  <a:pt x="298" y="435"/>
                </a:lnTo>
                <a:lnTo>
                  <a:pt x="298" y="435"/>
                </a:lnTo>
                <a:lnTo>
                  <a:pt x="297" y="435"/>
                </a:lnTo>
                <a:lnTo>
                  <a:pt x="296" y="435"/>
                </a:lnTo>
                <a:lnTo>
                  <a:pt x="295" y="435"/>
                </a:lnTo>
                <a:lnTo>
                  <a:pt x="294" y="435"/>
                </a:lnTo>
                <a:lnTo>
                  <a:pt x="294" y="435"/>
                </a:lnTo>
                <a:lnTo>
                  <a:pt x="294" y="435"/>
                </a:lnTo>
                <a:lnTo>
                  <a:pt x="294" y="435"/>
                </a:lnTo>
                <a:lnTo>
                  <a:pt x="293" y="435"/>
                </a:lnTo>
                <a:lnTo>
                  <a:pt x="292" y="435"/>
                </a:lnTo>
                <a:lnTo>
                  <a:pt x="292" y="434"/>
                </a:lnTo>
                <a:lnTo>
                  <a:pt x="292" y="434"/>
                </a:lnTo>
                <a:lnTo>
                  <a:pt x="292" y="433"/>
                </a:lnTo>
                <a:lnTo>
                  <a:pt x="291" y="433"/>
                </a:lnTo>
                <a:lnTo>
                  <a:pt x="291" y="433"/>
                </a:lnTo>
                <a:lnTo>
                  <a:pt x="291" y="432"/>
                </a:lnTo>
                <a:lnTo>
                  <a:pt x="291" y="432"/>
                </a:lnTo>
                <a:lnTo>
                  <a:pt x="291" y="431"/>
                </a:lnTo>
                <a:lnTo>
                  <a:pt x="290" y="431"/>
                </a:lnTo>
                <a:lnTo>
                  <a:pt x="290" y="431"/>
                </a:lnTo>
                <a:lnTo>
                  <a:pt x="290" y="431"/>
                </a:lnTo>
                <a:lnTo>
                  <a:pt x="290" y="432"/>
                </a:lnTo>
                <a:lnTo>
                  <a:pt x="290" y="432"/>
                </a:lnTo>
                <a:lnTo>
                  <a:pt x="289" y="433"/>
                </a:lnTo>
                <a:lnTo>
                  <a:pt x="289" y="433"/>
                </a:lnTo>
                <a:lnTo>
                  <a:pt x="289" y="433"/>
                </a:lnTo>
                <a:lnTo>
                  <a:pt x="289" y="434"/>
                </a:lnTo>
                <a:lnTo>
                  <a:pt x="289" y="434"/>
                </a:lnTo>
                <a:lnTo>
                  <a:pt x="289" y="435"/>
                </a:lnTo>
                <a:lnTo>
                  <a:pt x="289" y="435"/>
                </a:lnTo>
                <a:lnTo>
                  <a:pt x="289" y="435"/>
                </a:lnTo>
                <a:lnTo>
                  <a:pt x="289" y="436"/>
                </a:lnTo>
                <a:lnTo>
                  <a:pt x="288" y="436"/>
                </a:lnTo>
                <a:lnTo>
                  <a:pt x="288" y="437"/>
                </a:lnTo>
                <a:lnTo>
                  <a:pt x="288" y="437"/>
                </a:lnTo>
                <a:lnTo>
                  <a:pt x="287" y="437"/>
                </a:lnTo>
                <a:lnTo>
                  <a:pt x="287" y="437"/>
                </a:lnTo>
                <a:lnTo>
                  <a:pt x="286" y="438"/>
                </a:lnTo>
                <a:lnTo>
                  <a:pt x="285" y="437"/>
                </a:lnTo>
                <a:lnTo>
                  <a:pt x="284" y="436"/>
                </a:lnTo>
                <a:lnTo>
                  <a:pt x="284" y="435"/>
                </a:lnTo>
                <a:lnTo>
                  <a:pt x="283" y="434"/>
                </a:lnTo>
                <a:lnTo>
                  <a:pt x="283" y="433"/>
                </a:lnTo>
                <a:lnTo>
                  <a:pt x="283" y="433"/>
                </a:lnTo>
                <a:lnTo>
                  <a:pt x="282" y="432"/>
                </a:lnTo>
                <a:lnTo>
                  <a:pt x="282" y="431"/>
                </a:lnTo>
                <a:lnTo>
                  <a:pt x="282" y="431"/>
                </a:lnTo>
                <a:lnTo>
                  <a:pt x="282" y="430"/>
                </a:lnTo>
                <a:lnTo>
                  <a:pt x="281" y="430"/>
                </a:lnTo>
                <a:lnTo>
                  <a:pt x="281" y="430"/>
                </a:lnTo>
                <a:lnTo>
                  <a:pt x="281" y="430"/>
                </a:lnTo>
                <a:lnTo>
                  <a:pt x="280" y="430"/>
                </a:lnTo>
                <a:lnTo>
                  <a:pt x="278" y="430"/>
                </a:lnTo>
                <a:lnTo>
                  <a:pt x="279" y="429"/>
                </a:lnTo>
                <a:lnTo>
                  <a:pt x="279" y="428"/>
                </a:lnTo>
                <a:lnTo>
                  <a:pt x="279" y="427"/>
                </a:lnTo>
                <a:lnTo>
                  <a:pt x="279" y="426"/>
                </a:lnTo>
                <a:lnTo>
                  <a:pt x="279" y="426"/>
                </a:lnTo>
                <a:lnTo>
                  <a:pt x="279" y="425"/>
                </a:lnTo>
                <a:lnTo>
                  <a:pt x="279" y="424"/>
                </a:lnTo>
                <a:lnTo>
                  <a:pt x="279" y="424"/>
                </a:lnTo>
                <a:lnTo>
                  <a:pt x="279" y="423"/>
                </a:lnTo>
                <a:lnTo>
                  <a:pt x="279" y="423"/>
                </a:lnTo>
                <a:lnTo>
                  <a:pt x="279" y="422"/>
                </a:lnTo>
                <a:lnTo>
                  <a:pt x="279" y="422"/>
                </a:lnTo>
                <a:lnTo>
                  <a:pt x="279" y="421"/>
                </a:lnTo>
                <a:lnTo>
                  <a:pt x="279" y="421"/>
                </a:lnTo>
                <a:lnTo>
                  <a:pt x="278" y="420"/>
                </a:lnTo>
                <a:lnTo>
                  <a:pt x="278" y="420"/>
                </a:lnTo>
                <a:lnTo>
                  <a:pt x="278" y="420"/>
                </a:lnTo>
                <a:lnTo>
                  <a:pt x="278" y="419"/>
                </a:lnTo>
                <a:lnTo>
                  <a:pt x="278" y="418"/>
                </a:lnTo>
                <a:lnTo>
                  <a:pt x="278" y="418"/>
                </a:lnTo>
                <a:lnTo>
                  <a:pt x="277" y="418"/>
                </a:lnTo>
                <a:lnTo>
                  <a:pt x="277" y="417"/>
                </a:lnTo>
                <a:lnTo>
                  <a:pt x="277" y="417"/>
                </a:lnTo>
                <a:lnTo>
                  <a:pt x="277" y="416"/>
                </a:lnTo>
                <a:lnTo>
                  <a:pt x="277" y="416"/>
                </a:lnTo>
                <a:lnTo>
                  <a:pt x="277" y="416"/>
                </a:lnTo>
                <a:lnTo>
                  <a:pt x="277" y="415"/>
                </a:lnTo>
                <a:lnTo>
                  <a:pt x="276" y="415"/>
                </a:lnTo>
                <a:lnTo>
                  <a:pt x="276" y="414"/>
                </a:lnTo>
                <a:lnTo>
                  <a:pt x="276" y="414"/>
                </a:lnTo>
                <a:lnTo>
                  <a:pt x="276" y="413"/>
                </a:lnTo>
                <a:lnTo>
                  <a:pt x="276" y="413"/>
                </a:lnTo>
                <a:lnTo>
                  <a:pt x="275" y="412"/>
                </a:lnTo>
                <a:lnTo>
                  <a:pt x="275" y="412"/>
                </a:lnTo>
                <a:lnTo>
                  <a:pt x="275" y="412"/>
                </a:lnTo>
                <a:lnTo>
                  <a:pt x="275" y="412"/>
                </a:lnTo>
                <a:lnTo>
                  <a:pt x="275" y="411"/>
                </a:lnTo>
                <a:lnTo>
                  <a:pt x="274" y="410"/>
                </a:lnTo>
                <a:lnTo>
                  <a:pt x="273" y="410"/>
                </a:lnTo>
                <a:lnTo>
                  <a:pt x="273" y="409"/>
                </a:lnTo>
                <a:lnTo>
                  <a:pt x="273" y="410"/>
                </a:lnTo>
                <a:lnTo>
                  <a:pt x="272" y="410"/>
                </a:lnTo>
                <a:lnTo>
                  <a:pt x="272" y="411"/>
                </a:lnTo>
                <a:lnTo>
                  <a:pt x="272" y="412"/>
                </a:lnTo>
                <a:lnTo>
                  <a:pt x="271" y="412"/>
                </a:lnTo>
                <a:lnTo>
                  <a:pt x="271" y="413"/>
                </a:lnTo>
                <a:lnTo>
                  <a:pt x="270" y="413"/>
                </a:lnTo>
                <a:lnTo>
                  <a:pt x="270" y="414"/>
                </a:lnTo>
                <a:lnTo>
                  <a:pt x="270" y="414"/>
                </a:lnTo>
                <a:lnTo>
                  <a:pt x="269" y="415"/>
                </a:lnTo>
                <a:lnTo>
                  <a:pt x="269" y="415"/>
                </a:lnTo>
                <a:lnTo>
                  <a:pt x="269" y="415"/>
                </a:lnTo>
                <a:lnTo>
                  <a:pt x="268" y="416"/>
                </a:lnTo>
                <a:lnTo>
                  <a:pt x="268" y="416"/>
                </a:lnTo>
                <a:lnTo>
                  <a:pt x="267" y="416"/>
                </a:lnTo>
                <a:lnTo>
                  <a:pt x="267" y="415"/>
                </a:lnTo>
                <a:lnTo>
                  <a:pt x="266" y="415"/>
                </a:lnTo>
                <a:lnTo>
                  <a:pt x="265" y="415"/>
                </a:lnTo>
                <a:lnTo>
                  <a:pt x="264" y="415"/>
                </a:lnTo>
                <a:lnTo>
                  <a:pt x="264" y="415"/>
                </a:lnTo>
                <a:lnTo>
                  <a:pt x="263" y="415"/>
                </a:lnTo>
                <a:lnTo>
                  <a:pt x="262" y="415"/>
                </a:lnTo>
                <a:lnTo>
                  <a:pt x="261" y="414"/>
                </a:lnTo>
                <a:lnTo>
                  <a:pt x="261" y="415"/>
                </a:lnTo>
                <a:lnTo>
                  <a:pt x="261" y="415"/>
                </a:lnTo>
                <a:lnTo>
                  <a:pt x="261" y="416"/>
                </a:lnTo>
                <a:lnTo>
                  <a:pt x="261" y="416"/>
                </a:lnTo>
                <a:lnTo>
                  <a:pt x="261" y="416"/>
                </a:lnTo>
                <a:lnTo>
                  <a:pt x="262" y="418"/>
                </a:lnTo>
                <a:lnTo>
                  <a:pt x="261" y="418"/>
                </a:lnTo>
                <a:lnTo>
                  <a:pt x="261" y="418"/>
                </a:lnTo>
                <a:lnTo>
                  <a:pt x="261" y="418"/>
                </a:lnTo>
                <a:lnTo>
                  <a:pt x="260" y="418"/>
                </a:lnTo>
                <a:lnTo>
                  <a:pt x="260" y="418"/>
                </a:lnTo>
                <a:lnTo>
                  <a:pt x="260" y="418"/>
                </a:lnTo>
                <a:lnTo>
                  <a:pt x="259" y="418"/>
                </a:lnTo>
                <a:lnTo>
                  <a:pt x="259" y="418"/>
                </a:lnTo>
                <a:lnTo>
                  <a:pt x="259" y="417"/>
                </a:lnTo>
                <a:lnTo>
                  <a:pt x="258" y="417"/>
                </a:lnTo>
                <a:lnTo>
                  <a:pt x="258" y="417"/>
                </a:lnTo>
                <a:lnTo>
                  <a:pt x="257" y="417"/>
                </a:lnTo>
                <a:lnTo>
                  <a:pt x="257" y="416"/>
                </a:lnTo>
                <a:lnTo>
                  <a:pt x="257" y="416"/>
                </a:lnTo>
                <a:lnTo>
                  <a:pt x="256" y="416"/>
                </a:lnTo>
                <a:lnTo>
                  <a:pt x="256" y="415"/>
                </a:lnTo>
                <a:lnTo>
                  <a:pt x="256" y="415"/>
                </a:lnTo>
                <a:lnTo>
                  <a:pt x="256" y="415"/>
                </a:lnTo>
                <a:lnTo>
                  <a:pt x="256" y="415"/>
                </a:lnTo>
                <a:lnTo>
                  <a:pt x="255" y="415"/>
                </a:lnTo>
                <a:lnTo>
                  <a:pt x="255" y="414"/>
                </a:lnTo>
                <a:lnTo>
                  <a:pt x="255" y="414"/>
                </a:lnTo>
                <a:lnTo>
                  <a:pt x="254" y="414"/>
                </a:lnTo>
                <a:lnTo>
                  <a:pt x="254" y="414"/>
                </a:lnTo>
                <a:lnTo>
                  <a:pt x="253" y="413"/>
                </a:lnTo>
                <a:lnTo>
                  <a:pt x="253" y="414"/>
                </a:lnTo>
                <a:lnTo>
                  <a:pt x="253" y="414"/>
                </a:lnTo>
                <a:lnTo>
                  <a:pt x="252" y="414"/>
                </a:lnTo>
                <a:lnTo>
                  <a:pt x="252" y="414"/>
                </a:lnTo>
                <a:lnTo>
                  <a:pt x="252" y="413"/>
                </a:lnTo>
                <a:lnTo>
                  <a:pt x="251" y="413"/>
                </a:lnTo>
                <a:lnTo>
                  <a:pt x="251" y="413"/>
                </a:lnTo>
                <a:lnTo>
                  <a:pt x="251" y="413"/>
                </a:lnTo>
                <a:lnTo>
                  <a:pt x="250" y="412"/>
                </a:lnTo>
                <a:lnTo>
                  <a:pt x="250" y="412"/>
                </a:lnTo>
                <a:lnTo>
                  <a:pt x="250" y="412"/>
                </a:lnTo>
                <a:lnTo>
                  <a:pt x="249" y="412"/>
                </a:lnTo>
                <a:lnTo>
                  <a:pt x="249" y="411"/>
                </a:lnTo>
                <a:lnTo>
                  <a:pt x="249" y="411"/>
                </a:lnTo>
                <a:lnTo>
                  <a:pt x="248" y="410"/>
                </a:lnTo>
                <a:lnTo>
                  <a:pt x="248" y="410"/>
                </a:lnTo>
                <a:lnTo>
                  <a:pt x="249" y="409"/>
                </a:lnTo>
                <a:lnTo>
                  <a:pt x="249" y="409"/>
                </a:lnTo>
                <a:lnTo>
                  <a:pt x="250" y="408"/>
                </a:lnTo>
                <a:lnTo>
                  <a:pt x="250" y="408"/>
                </a:lnTo>
                <a:lnTo>
                  <a:pt x="251" y="408"/>
                </a:lnTo>
                <a:lnTo>
                  <a:pt x="251" y="408"/>
                </a:lnTo>
                <a:lnTo>
                  <a:pt x="250" y="408"/>
                </a:lnTo>
                <a:lnTo>
                  <a:pt x="250" y="408"/>
                </a:lnTo>
                <a:lnTo>
                  <a:pt x="249" y="408"/>
                </a:lnTo>
                <a:lnTo>
                  <a:pt x="248" y="407"/>
                </a:lnTo>
                <a:lnTo>
                  <a:pt x="248" y="407"/>
                </a:lnTo>
                <a:lnTo>
                  <a:pt x="248" y="406"/>
                </a:lnTo>
                <a:lnTo>
                  <a:pt x="247" y="406"/>
                </a:lnTo>
                <a:lnTo>
                  <a:pt x="247" y="406"/>
                </a:lnTo>
                <a:lnTo>
                  <a:pt x="246" y="405"/>
                </a:lnTo>
                <a:lnTo>
                  <a:pt x="246" y="405"/>
                </a:lnTo>
                <a:lnTo>
                  <a:pt x="245" y="404"/>
                </a:lnTo>
                <a:lnTo>
                  <a:pt x="244" y="404"/>
                </a:lnTo>
                <a:lnTo>
                  <a:pt x="244" y="404"/>
                </a:lnTo>
                <a:lnTo>
                  <a:pt x="244" y="403"/>
                </a:lnTo>
                <a:lnTo>
                  <a:pt x="243" y="403"/>
                </a:lnTo>
                <a:lnTo>
                  <a:pt x="243" y="402"/>
                </a:lnTo>
                <a:lnTo>
                  <a:pt x="243" y="402"/>
                </a:lnTo>
                <a:lnTo>
                  <a:pt x="242" y="401"/>
                </a:lnTo>
                <a:lnTo>
                  <a:pt x="242" y="401"/>
                </a:lnTo>
                <a:lnTo>
                  <a:pt x="241" y="401"/>
                </a:lnTo>
                <a:lnTo>
                  <a:pt x="241" y="401"/>
                </a:lnTo>
                <a:lnTo>
                  <a:pt x="240" y="400"/>
                </a:lnTo>
                <a:lnTo>
                  <a:pt x="240" y="400"/>
                </a:lnTo>
                <a:lnTo>
                  <a:pt x="240" y="399"/>
                </a:lnTo>
                <a:lnTo>
                  <a:pt x="239" y="399"/>
                </a:lnTo>
                <a:lnTo>
                  <a:pt x="239" y="399"/>
                </a:lnTo>
                <a:lnTo>
                  <a:pt x="238" y="398"/>
                </a:lnTo>
                <a:lnTo>
                  <a:pt x="238" y="398"/>
                </a:lnTo>
                <a:lnTo>
                  <a:pt x="237" y="397"/>
                </a:lnTo>
                <a:lnTo>
                  <a:pt x="237" y="397"/>
                </a:lnTo>
                <a:lnTo>
                  <a:pt x="236" y="397"/>
                </a:lnTo>
                <a:lnTo>
                  <a:pt x="236" y="397"/>
                </a:lnTo>
                <a:lnTo>
                  <a:pt x="235" y="397"/>
                </a:lnTo>
                <a:lnTo>
                  <a:pt x="235" y="397"/>
                </a:lnTo>
                <a:lnTo>
                  <a:pt x="235" y="397"/>
                </a:lnTo>
                <a:lnTo>
                  <a:pt x="234" y="397"/>
                </a:lnTo>
                <a:lnTo>
                  <a:pt x="234" y="397"/>
                </a:lnTo>
                <a:lnTo>
                  <a:pt x="234" y="399"/>
                </a:lnTo>
                <a:lnTo>
                  <a:pt x="234" y="399"/>
                </a:lnTo>
                <a:lnTo>
                  <a:pt x="234" y="400"/>
                </a:lnTo>
                <a:lnTo>
                  <a:pt x="234" y="401"/>
                </a:lnTo>
                <a:lnTo>
                  <a:pt x="234" y="402"/>
                </a:lnTo>
                <a:lnTo>
                  <a:pt x="234" y="402"/>
                </a:lnTo>
                <a:lnTo>
                  <a:pt x="234" y="403"/>
                </a:lnTo>
                <a:lnTo>
                  <a:pt x="235" y="404"/>
                </a:lnTo>
                <a:lnTo>
                  <a:pt x="234" y="404"/>
                </a:lnTo>
                <a:lnTo>
                  <a:pt x="234" y="404"/>
                </a:lnTo>
                <a:lnTo>
                  <a:pt x="233" y="404"/>
                </a:lnTo>
                <a:lnTo>
                  <a:pt x="233" y="404"/>
                </a:lnTo>
                <a:lnTo>
                  <a:pt x="232" y="404"/>
                </a:lnTo>
                <a:lnTo>
                  <a:pt x="232" y="404"/>
                </a:lnTo>
                <a:lnTo>
                  <a:pt x="231" y="404"/>
                </a:lnTo>
                <a:lnTo>
                  <a:pt x="231" y="404"/>
                </a:lnTo>
                <a:lnTo>
                  <a:pt x="231" y="404"/>
                </a:lnTo>
                <a:lnTo>
                  <a:pt x="230" y="405"/>
                </a:lnTo>
                <a:lnTo>
                  <a:pt x="230" y="405"/>
                </a:lnTo>
                <a:lnTo>
                  <a:pt x="229" y="405"/>
                </a:lnTo>
                <a:lnTo>
                  <a:pt x="229" y="406"/>
                </a:lnTo>
                <a:lnTo>
                  <a:pt x="229" y="406"/>
                </a:lnTo>
                <a:lnTo>
                  <a:pt x="228" y="405"/>
                </a:lnTo>
                <a:lnTo>
                  <a:pt x="228" y="405"/>
                </a:lnTo>
                <a:lnTo>
                  <a:pt x="227" y="405"/>
                </a:lnTo>
                <a:lnTo>
                  <a:pt x="227" y="405"/>
                </a:lnTo>
                <a:lnTo>
                  <a:pt x="227" y="405"/>
                </a:lnTo>
                <a:lnTo>
                  <a:pt x="226" y="405"/>
                </a:lnTo>
                <a:lnTo>
                  <a:pt x="226" y="405"/>
                </a:lnTo>
                <a:lnTo>
                  <a:pt x="225" y="406"/>
                </a:lnTo>
                <a:lnTo>
                  <a:pt x="225" y="406"/>
                </a:lnTo>
                <a:lnTo>
                  <a:pt x="224" y="407"/>
                </a:lnTo>
                <a:lnTo>
                  <a:pt x="224" y="407"/>
                </a:lnTo>
                <a:lnTo>
                  <a:pt x="223" y="407"/>
                </a:lnTo>
                <a:lnTo>
                  <a:pt x="223" y="407"/>
                </a:lnTo>
                <a:lnTo>
                  <a:pt x="223" y="407"/>
                </a:lnTo>
                <a:lnTo>
                  <a:pt x="222" y="407"/>
                </a:lnTo>
                <a:lnTo>
                  <a:pt x="221" y="407"/>
                </a:lnTo>
                <a:lnTo>
                  <a:pt x="220" y="407"/>
                </a:lnTo>
                <a:lnTo>
                  <a:pt x="220" y="407"/>
                </a:lnTo>
                <a:lnTo>
                  <a:pt x="219" y="406"/>
                </a:lnTo>
                <a:lnTo>
                  <a:pt x="219" y="406"/>
                </a:lnTo>
                <a:lnTo>
                  <a:pt x="218" y="407"/>
                </a:lnTo>
                <a:lnTo>
                  <a:pt x="218" y="407"/>
                </a:lnTo>
                <a:lnTo>
                  <a:pt x="217" y="407"/>
                </a:lnTo>
                <a:lnTo>
                  <a:pt x="216" y="407"/>
                </a:lnTo>
                <a:lnTo>
                  <a:pt x="216" y="407"/>
                </a:lnTo>
                <a:lnTo>
                  <a:pt x="215" y="407"/>
                </a:lnTo>
                <a:lnTo>
                  <a:pt x="215" y="407"/>
                </a:lnTo>
                <a:lnTo>
                  <a:pt x="214" y="407"/>
                </a:lnTo>
                <a:lnTo>
                  <a:pt x="214" y="407"/>
                </a:lnTo>
                <a:lnTo>
                  <a:pt x="214" y="407"/>
                </a:lnTo>
                <a:lnTo>
                  <a:pt x="214" y="408"/>
                </a:lnTo>
                <a:lnTo>
                  <a:pt x="214" y="408"/>
                </a:lnTo>
                <a:lnTo>
                  <a:pt x="213" y="408"/>
                </a:lnTo>
                <a:lnTo>
                  <a:pt x="213" y="408"/>
                </a:lnTo>
                <a:lnTo>
                  <a:pt x="213" y="408"/>
                </a:lnTo>
                <a:lnTo>
                  <a:pt x="213" y="409"/>
                </a:lnTo>
                <a:lnTo>
                  <a:pt x="213" y="409"/>
                </a:lnTo>
                <a:lnTo>
                  <a:pt x="212" y="410"/>
                </a:lnTo>
                <a:lnTo>
                  <a:pt x="212" y="410"/>
                </a:lnTo>
                <a:lnTo>
                  <a:pt x="212" y="411"/>
                </a:lnTo>
                <a:lnTo>
                  <a:pt x="211" y="411"/>
                </a:lnTo>
                <a:lnTo>
                  <a:pt x="211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8" y="412"/>
                </a:lnTo>
                <a:lnTo>
                  <a:pt x="208" y="413"/>
                </a:lnTo>
                <a:lnTo>
                  <a:pt x="208" y="413"/>
                </a:lnTo>
                <a:lnTo>
                  <a:pt x="207" y="412"/>
                </a:lnTo>
                <a:lnTo>
                  <a:pt x="207" y="412"/>
                </a:lnTo>
                <a:lnTo>
                  <a:pt x="208" y="412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0"/>
                </a:lnTo>
                <a:lnTo>
                  <a:pt x="208" y="410"/>
                </a:lnTo>
                <a:lnTo>
                  <a:pt x="208" y="410"/>
                </a:lnTo>
                <a:lnTo>
                  <a:pt x="208" y="409"/>
                </a:lnTo>
                <a:lnTo>
                  <a:pt x="208" y="409"/>
                </a:lnTo>
                <a:lnTo>
                  <a:pt x="208" y="409"/>
                </a:lnTo>
                <a:lnTo>
                  <a:pt x="207" y="409"/>
                </a:lnTo>
                <a:lnTo>
                  <a:pt x="207" y="409"/>
                </a:lnTo>
                <a:lnTo>
                  <a:pt x="207" y="408"/>
                </a:lnTo>
                <a:lnTo>
                  <a:pt x="207" y="408"/>
                </a:lnTo>
                <a:lnTo>
                  <a:pt x="208" y="408"/>
                </a:lnTo>
                <a:lnTo>
                  <a:pt x="207" y="408"/>
                </a:lnTo>
                <a:lnTo>
                  <a:pt x="207" y="408"/>
                </a:lnTo>
                <a:lnTo>
                  <a:pt x="206" y="408"/>
                </a:lnTo>
                <a:lnTo>
                  <a:pt x="206" y="408"/>
                </a:lnTo>
                <a:lnTo>
                  <a:pt x="206" y="408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5" y="407"/>
                </a:lnTo>
                <a:lnTo>
                  <a:pt x="205" y="407"/>
                </a:lnTo>
                <a:lnTo>
                  <a:pt x="204" y="407"/>
                </a:lnTo>
                <a:lnTo>
                  <a:pt x="204" y="406"/>
                </a:lnTo>
                <a:lnTo>
                  <a:pt x="205" y="406"/>
                </a:lnTo>
                <a:lnTo>
                  <a:pt x="204" y="405"/>
                </a:lnTo>
                <a:lnTo>
                  <a:pt x="204" y="405"/>
                </a:lnTo>
                <a:lnTo>
                  <a:pt x="203" y="405"/>
                </a:lnTo>
                <a:lnTo>
                  <a:pt x="203" y="404"/>
                </a:lnTo>
                <a:lnTo>
                  <a:pt x="203" y="404"/>
                </a:lnTo>
                <a:lnTo>
                  <a:pt x="203" y="404"/>
                </a:lnTo>
                <a:lnTo>
                  <a:pt x="202" y="404"/>
                </a:lnTo>
                <a:lnTo>
                  <a:pt x="202" y="404"/>
                </a:lnTo>
                <a:lnTo>
                  <a:pt x="202" y="404"/>
                </a:lnTo>
                <a:lnTo>
                  <a:pt x="202" y="403"/>
                </a:lnTo>
                <a:lnTo>
                  <a:pt x="201" y="403"/>
                </a:lnTo>
                <a:lnTo>
                  <a:pt x="201" y="403"/>
                </a:lnTo>
                <a:lnTo>
                  <a:pt x="200" y="403"/>
                </a:lnTo>
                <a:lnTo>
                  <a:pt x="200" y="402"/>
                </a:lnTo>
                <a:lnTo>
                  <a:pt x="200" y="402"/>
                </a:lnTo>
                <a:lnTo>
                  <a:pt x="200" y="401"/>
                </a:lnTo>
                <a:lnTo>
                  <a:pt x="199" y="401"/>
                </a:lnTo>
                <a:lnTo>
                  <a:pt x="199" y="400"/>
                </a:lnTo>
                <a:lnTo>
                  <a:pt x="200" y="400"/>
                </a:lnTo>
                <a:lnTo>
                  <a:pt x="200" y="400"/>
                </a:lnTo>
                <a:lnTo>
                  <a:pt x="200" y="399"/>
                </a:lnTo>
                <a:lnTo>
                  <a:pt x="200" y="399"/>
                </a:lnTo>
                <a:lnTo>
                  <a:pt x="200" y="399"/>
                </a:lnTo>
                <a:lnTo>
                  <a:pt x="200" y="398"/>
                </a:lnTo>
                <a:lnTo>
                  <a:pt x="200" y="398"/>
                </a:lnTo>
                <a:lnTo>
                  <a:pt x="200" y="397"/>
                </a:lnTo>
                <a:lnTo>
                  <a:pt x="200" y="397"/>
                </a:lnTo>
                <a:lnTo>
                  <a:pt x="200" y="397"/>
                </a:lnTo>
                <a:lnTo>
                  <a:pt x="200" y="397"/>
                </a:lnTo>
                <a:lnTo>
                  <a:pt x="200" y="396"/>
                </a:lnTo>
                <a:lnTo>
                  <a:pt x="200" y="396"/>
                </a:lnTo>
                <a:lnTo>
                  <a:pt x="200" y="395"/>
                </a:lnTo>
                <a:lnTo>
                  <a:pt x="199" y="395"/>
                </a:lnTo>
                <a:lnTo>
                  <a:pt x="199" y="395"/>
                </a:lnTo>
                <a:lnTo>
                  <a:pt x="199" y="395"/>
                </a:lnTo>
                <a:lnTo>
                  <a:pt x="199" y="394"/>
                </a:lnTo>
                <a:lnTo>
                  <a:pt x="200" y="393"/>
                </a:lnTo>
                <a:lnTo>
                  <a:pt x="200" y="393"/>
                </a:lnTo>
                <a:lnTo>
                  <a:pt x="200" y="392"/>
                </a:lnTo>
                <a:lnTo>
                  <a:pt x="199" y="392"/>
                </a:lnTo>
                <a:lnTo>
                  <a:pt x="199" y="391"/>
                </a:lnTo>
                <a:lnTo>
                  <a:pt x="199" y="391"/>
                </a:lnTo>
                <a:lnTo>
                  <a:pt x="200" y="391"/>
                </a:lnTo>
                <a:lnTo>
                  <a:pt x="200" y="391"/>
                </a:lnTo>
                <a:lnTo>
                  <a:pt x="201" y="391"/>
                </a:lnTo>
                <a:lnTo>
                  <a:pt x="201" y="390"/>
                </a:lnTo>
                <a:lnTo>
                  <a:pt x="201" y="390"/>
                </a:lnTo>
                <a:lnTo>
                  <a:pt x="201" y="389"/>
                </a:lnTo>
                <a:lnTo>
                  <a:pt x="201" y="389"/>
                </a:lnTo>
                <a:lnTo>
                  <a:pt x="202" y="388"/>
                </a:lnTo>
                <a:lnTo>
                  <a:pt x="202" y="388"/>
                </a:lnTo>
                <a:lnTo>
                  <a:pt x="202" y="389"/>
                </a:lnTo>
                <a:lnTo>
                  <a:pt x="203" y="389"/>
                </a:lnTo>
                <a:lnTo>
                  <a:pt x="203" y="390"/>
                </a:lnTo>
                <a:lnTo>
                  <a:pt x="204" y="390"/>
                </a:lnTo>
                <a:lnTo>
                  <a:pt x="204" y="390"/>
                </a:lnTo>
                <a:lnTo>
                  <a:pt x="204" y="390"/>
                </a:lnTo>
                <a:lnTo>
                  <a:pt x="205" y="390"/>
                </a:lnTo>
                <a:lnTo>
                  <a:pt x="205" y="389"/>
                </a:lnTo>
                <a:lnTo>
                  <a:pt x="204" y="389"/>
                </a:lnTo>
                <a:lnTo>
                  <a:pt x="204" y="389"/>
                </a:lnTo>
                <a:lnTo>
                  <a:pt x="204" y="388"/>
                </a:lnTo>
                <a:lnTo>
                  <a:pt x="204" y="388"/>
                </a:lnTo>
                <a:lnTo>
                  <a:pt x="204" y="387"/>
                </a:lnTo>
                <a:lnTo>
                  <a:pt x="205" y="387"/>
                </a:lnTo>
                <a:lnTo>
                  <a:pt x="205" y="387"/>
                </a:lnTo>
                <a:lnTo>
                  <a:pt x="204" y="387"/>
                </a:lnTo>
                <a:lnTo>
                  <a:pt x="204" y="387"/>
                </a:lnTo>
                <a:lnTo>
                  <a:pt x="204" y="386"/>
                </a:lnTo>
                <a:lnTo>
                  <a:pt x="204" y="386"/>
                </a:lnTo>
                <a:lnTo>
                  <a:pt x="204" y="386"/>
                </a:lnTo>
                <a:lnTo>
                  <a:pt x="204" y="385"/>
                </a:lnTo>
                <a:lnTo>
                  <a:pt x="205" y="385"/>
                </a:lnTo>
                <a:lnTo>
                  <a:pt x="205" y="385"/>
                </a:lnTo>
                <a:lnTo>
                  <a:pt x="205" y="384"/>
                </a:lnTo>
                <a:lnTo>
                  <a:pt x="205" y="384"/>
                </a:lnTo>
                <a:lnTo>
                  <a:pt x="204" y="384"/>
                </a:lnTo>
                <a:lnTo>
                  <a:pt x="204" y="384"/>
                </a:lnTo>
                <a:lnTo>
                  <a:pt x="205" y="383"/>
                </a:lnTo>
                <a:lnTo>
                  <a:pt x="205" y="383"/>
                </a:lnTo>
                <a:lnTo>
                  <a:pt x="204" y="383"/>
                </a:lnTo>
                <a:lnTo>
                  <a:pt x="204" y="383"/>
                </a:lnTo>
                <a:lnTo>
                  <a:pt x="204" y="383"/>
                </a:lnTo>
                <a:lnTo>
                  <a:pt x="203" y="383"/>
                </a:lnTo>
                <a:lnTo>
                  <a:pt x="203" y="383"/>
                </a:lnTo>
                <a:lnTo>
                  <a:pt x="203" y="382"/>
                </a:lnTo>
                <a:lnTo>
                  <a:pt x="203" y="382"/>
                </a:lnTo>
                <a:lnTo>
                  <a:pt x="204" y="381"/>
                </a:lnTo>
                <a:lnTo>
                  <a:pt x="204" y="381"/>
                </a:lnTo>
                <a:lnTo>
                  <a:pt x="203" y="380"/>
                </a:lnTo>
                <a:lnTo>
                  <a:pt x="203" y="380"/>
                </a:lnTo>
                <a:lnTo>
                  <a:pt x="202" y="380"/>
                </a:lnTo>
                <a:lnTo>
                  <a:pt x="202" y="380"/>
                </a:lnTo>
                <a:lnTo>
                  <a:pt x="202" y="380"/>
                </a:lnTo>
                <a:lnTo>
                  <a:pt x="202" y="379"/>
                </a:lnTo>
                <a:lnTo>
                  <a:pt x="202" y="379"/>
                </a:lnTo>
                <a:lnTo>
                  <a:pt x="202" y="379"/>
                </a:lnTo>
                <a:lnTo>
                  <a:pt x="202" y="378"/>
                </a:lnTo>
                <a:lnTo>
                  <a:pt x="201" y="378"/>
                </a:lnTo>
                <a:lnTo>
                  <a:pt x="201" y="378"/>
                </a:lnTo>
                <a:lnTo>
                  <a:pt x="200" y="378"/>
                </a:lnTo>
                <a:lnTo>
                  <a:pt x="200" y="377"/>
                </a:lnTo>
                <a:lnTo>
                  <a:pt x="200" y="377"/>
                </a:lnTo>
                <a:lnTo>
                  <a:pt x="200" y="377"/>
                </a:lnTo>
                <a:lnTo>
                  <a:pt x="200" y="377"/>
                </a:lnTo>
                <a:lnTo>
                  <a:pt x="199" y="377"/>
                </a:lnTo>
                <a:lnTo>
                  <a:pt x="199" y="377"/>
                </a:lnTo>
                <a:lnTo>
                  <a:pt x="198" y="376"/>
                </a:lnTo>
                <a:lnTo>
                  <a:pt x="198" y="376"/>
                </a:lnTo>
                <a:lnTo>
                  <a:pt x="198" y="375"/>
                </a:lnTo>
                <a:lnTo>
                  <a:pt x="198" y="375"/>
                </a:lnTo>
                <a:lnTo>
                  <a:pt x="198" y="375"/>
                </a:lnTo>
                <a:lnTo>
                  <a:pt x="198" y="375"/>
                </a:lnTo>
                <a:lnTo>
                  <a:pt x="198" y="375"/>
                </a:lnTo>
                <a:lnTo>
                  <a:pt x="197" y="375"/>
                </a:lnTo>
                <a:lnTo>
                  <a:pt x="197" y="375"/>
                </a:lnTo>
                <a:lnTo>
                  <a:pt x="197" y="374"/>
                </a:lnTo>
                <a:lnTo>
                  <a:pt x="197" y="374"/>
                </a:lnTo>
                <a:lnTo>
                  <a:pt x="197" y="374"/>
                </a:lnTo>
                <a:lnTo>
                  <a:pt x="196" y="374"/>
                </a:lnTo>
                <a:lnTo>
                  <a:pt x="196" y="374"/>
                </a:lnTo>
                <a:lnTo>
                  <a:pt x="195" y="374"/>
                </a:lnTo>
                <a:lnTo>
                  <a:pt x="196" y="373"/>
                </a:lnTo>
                <a:lnTo>
                  <a:pt x="195" y="373"/>
                </a:lnTo>
                <a:lnTo>
                  <a:pt x="195" y="373"/>
                </a:lnTo>
                <a:lnTo>
                  <a:pt x="195" y="373"/>
                </a:lnTo>
                <a:lnTo>
                  <a:pt x="195" y="372"/>
                </a:lnTo>
                <a:lnTo>
                  <a:pt x="194" y="372"/>
                </a:lnTo>
                <a:lnTo>
                  <a:pt x="194" y="372"/>
                </a:lnTo>
                <a:lnTo>
                  <a:pt x="194" y="371"/>
                </a:lnTo>
                <a:lnTo>
                  <a:pt x="194" y="371"/>
                </a:lnTo>
                <a:lnTo>
                  <a:pt x="194" y="370"/>
                </a:lnTo>
                <a:lnTo>
                  <a:pt x="194" y="370"/>
                </a:lnTo>
                <a:lnTo>
                  <a:pt x="194" y="370"/>
                </a:lnTo>
                <a:lnTo>
                  <a:pt x="195" y="370"/>
                </a:lnTo>
                <a:lnTo>
                  <a:pt x="195" y="370"/>
                </a:lnTo>
                <a:lnTo>
                  <a:pt x="195" y="370"/>
                </a:lnTo>
                <a:lnTo>
                  <a:pt x="196" y="369"/>
                </a:lnTo>
                <a:lnTo>
                  <a:pt x="197" y="369"/>
                </a:lnTo>
                <a:lnTo>
                  <a:pt x="198" y="369"/>
                </a:lnTo>
                <a:lnTo>
                  <a:pt x="198" y="369"/>
                </a:lnTo>
                <a:lnTo>
                  <a:pt x="198" y="368"/>
                </a:lnTo>
                <a:lnTo>
                  <a:pt x="199" y="368"/>
                </a:lnTo>
                <a:lnTo>
                  <a:pt x="199" y="368"/>
                </a:lnTo>
                <a:lnTo>
                  <a:pt x="199" y="367"/>
                </a:lnTo>
                <a:lnTo>
                  <a:pt x="198" y="367"/>
                </a:lnTo>
                <a:lnTo>
                  <a:pt x="198" y="367"/>
                </a:lnTo>
                <a:lnTo>
                  <a:pt x="198" y="366"/>
                </a:lnTo>
                <a:lnTo>
                  <a:pt x="198" y="366"/>
                </a:lnTo>
                <a:lnTo>
                  <a:pt x="197" y="366"/>
                </a:lnTo>
                <a:lnTo>
                  <a:pt x="197" y="366"/>
                </a:lnTo>
                <a:lnTo>
                  <a:pt x="197" y="365"/>
                </a:lnTo>
                <a:lnTo>
                  <a:pt x="197" y="365"/>
                </a:lnTo>
                <a:lnTo>
                  <a:pt x="196" y="365"/>
                </a:lnTo>
                <a:lnTo>
                  <a:pt x="196" y="364"/>
                </a:lnTo>
                <a:lnTo>
                  <a:pt x="197" y="364"/>
                </a:lnTo>
                <a:lnTo>
                  <a:pt x="197" y="363"/>
                </a:lnTo>
                <a:lnTo>
                  <a:pt x="197" y="363"/>
                </a:lnTo>
                <a:lnTo>
                  <a:pt x="197" y="362"/>
                </a:lnTo>
                <a:lnTo>
                  <a:pt x="196" y="362"/>
                </a:lnTo>
                <a:lnTo>
                  <a:pt x="196" y="362"/>
                </a:lnTo>
                <a:lnTo>
                  <a:pt x="196" y="362"/>
                </a:lnTo>
                <a:lnTo>
                  <a:pt x="196" y="361"/>
                </a:lnTo>
                <a:lnTo>
                  <a:pt x="196" y="360"/>
                </a:lnTo>
                <a:lnTo>
                  <a:pt x="196" y="359"/>
                </a:lnTo>
                <a:lnTo>
                  <a:pt x="196" y="358"/>
                </a:lnTo>
                <a:lnTo>
                  <a:pt x="195" y="358"/>
                </a:lnTo>
                <a:lnTo>
                  <a:pt x="195" y="358"/>
                </a:lnTo>
                <a:lnTo>
                  <a:pt x="195" y="357"/>
                </a:lnTo>
                <a:lnTo>
                  <a:pt x="195" y="357"/>
                </a:lnTo>
                <a:lnTo>
                  <a:pt x="195" y="357"/>
                </a:lnTo>
                <a:lnTo>
                  <a:pt x="195" y="356"/>
                </a:lnTo>
                <a:lnTo>
                  <a:pt x="195" y="356"/>
                </a:lnTo>
                <a:lnTo>
                  <a:pt x="195" y="355"/>
                </a:lnTo>
                <a:lnTo>
                  <a:pt x="195" y="355"/>
                </a:lnTo>
                <a:lnTo>
                  <a:pt x="196" y="354"/>
                </a:lnTo>
                <a:lnTo>
                  <a:pt x="196" y="354"/>
                </a:lnTo>
                <a:lnTo>
                  <a:pt x="196" y="354"/>
                </a:lnTo>
                <a:lnTo>
                  <a:pt x="197" y="354"/>
                </a:lnTo>
                <a:lnTo>
                  <a:pt x="197" y="354"/>
                </a:lnTo>
                <a:lnTo>
                  <a:pt x="197" y="354"/>
                </a:lnTo>
                <a:lnTo>
                  <a:pt x="197" y="353"/>
                </a:lnTo>
                <a:lnTo>
                  <a:pt x="197" y="353"/>
                </a:lnTo>
                <a:lnTo>
                  <a:pt x="196" y="353"/>
                </a:lnTo>
                <a:lnTo>
                  <a:pt x="196" y="352"/>
                </a:lnTo>
                <a:lnTo>
                  <a:pt x="196" y="352"/>
                </a:lnTo>
                <a:lnTo>
                  <a:pt x="196" y="351"/>
                </a:lnTo>
                <a:lnTo>
                  <a:pt x="196" y="351"/>
                </a:lnTo>
                <a:lnTo>
                  <a:pt x="197" y="351"/>
                </a:lnTo>
                <a:lnTo>
                  <a:pt x="197" y="351"/>
                </a:lnTo>
                <a:lnTo>
                  <a:pt x="197" y="350"/>
                </a:lnTo>
                <a:lnTo>
                  <a:pt x="197" y="350"/>
                </a:lnTo>
                <a:lnTo>
                  <a:pt x="198" y="350"/>
                </a:lnTo>
                <a:lnTo>
                  <a:pt x="198" y="349"/>
                </a:lnTo>
                <a:lnTo>
                  <a:pt x="198" y="349"/>
                </a:lnTo>
                <a:lnTo>
                  <a:pt x="198" y="349"/>
                </a:lnTo>
                <a:lnTo>
                  <a:pt x="199" y="349"/>
                </a:lnTo>
                <a:lnTo>
                  <a:pt x="199" y="349"/>
                </a:lnTo>
                <a:lnTo>
                  <a:pt x="200" y="349"/>
                </a:lnTo>
                <a:lnTo>
                  <a:pt x="200" y="349"/>
                </a:lnTo>
                <a:lnTo>
                  <a:pt x="200" y="349"/>
                </a:lnTo>
                <a:lnTo>
                  <a:pt x="200" y="349"/>
                </a:lnTo>
                <a:lnTo>
                  <a:pt x="201" y="349"/>
                </a:lnTo>
                <a:lnTo>
                  <a:pt x="201" y="348"/>
                </a:lnTo>
                <a:lnTo>
                  <a:pt x="200" y="348"/>
                </a:lnTo>
                <a:lnTo>
                  <a:pt x="200" y="348"/>
                </a:lnTo>
                <a:lnTo>
                  <a:pt x="199" y="348"/>
                </a:lnTo>
                <a:lnTo>
                  <a:pt x="199" y="348"/>
                </a:lnTo>
                <a:lnTo>
                  <a:pt x="199" y="347"/>
                </a:lnTo>
                <a:lnTo>
                  <a:pt x="199" y="347"/>
                </a:lnTo>
                <a:lnTo>
                  <a:pt x="200" y="347"/>
                </a:lnTo>
                <a:lnTo>
                  <a:pt x="200" y="346"/>
                </a:lnTo>
                <a:lnTo>
                  <a:pt x="200" y="346"/>
                </a:lnTo>
                <a:lnTo>
                  <a:pt x="200" y="345"/>
                </a:lnTo>
                <a:lnTo>
                  <a:pt x="200" y="345"/>
                </a:lnTo>
                <a:lnTo>
                  <a:pt x="201" y="345"/>
                </a:lnTo>
                <a:lnTo>
                  <a:pt x="201" y="345"/>
                </a:lnTo>
                <a:lnTo>
                  <a:pt x="201" y="345"/>
                </a:lnTo>
                <a:lnTo>
                  <a:pt x="201" y="344"/>
                </a:lnTo>
                <a:lnTo>
                  <a:pt x="201" y="344"/>
                </a:lnTo>
                <a:lnTo>
                  <a:pt x="201" y="344"/>
                </a:lnTo>
                <a:lnTo>
                  <a:pt x="202" y="344"/>
                </a:lnTo>
                <a:lnTo>
                  <a:pt x="202" y="344"/>
                </a:lnTo>
                <a:lnTo>
                  <a:pt x="202" y="344"/>
                </a:lnTo>
                <a:lnTo>
                  <a:pt x="201" y="343"/>
                </a:lnTo>
                <a:lnTo>
                  <a:pt x="201" y="343"/>
                </a:lnTo>
                <a:lnTo>
                  <a:pt x="201" y="343"/>
                </a:lnTo>
                <a:lnTo>
                  <a:pt x="202" y="343"/>
                </a:lnTo>
                <a:lnTo>
                  <a:pt x="202" y="342"/>
                </a:lnTo>
                <a:lnTo>
                  <a:pt x="201" y="342"/>
                </a:lnTo>
                <a:lnTo>
                  <a:pt x="201" y="342"/>
                </a:lnTo>
                <a:lnTo>
                  <a:pt x="201" y="341"/>
                </a:lnTo>
                <a:lnTo>
                  <a:pt x="201" y="341"/>
                </a:lnTo>
                <a:lnTo>
                  <a:pt x="201" y="341"/>
                </a:lnTo>
                <a:lnTo>
                  <a:pt x="201" y="340"/>
                </a:lnTo>
                <a:lnTo>
                  <a:pt x="200" y="340"/>
                </a:lnTo>
                <a:lnTo>
                  <a:pt x="200" y="340"/>
                </a:lnTo>
                <a:lnTo>
                  <a:pt x="200" y="339"/>
                </a:lnTo>
                <a:lnTo>
                  <a:pt x="199" y="339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199" y="341"/>
                </a:lnTo>
                <a:lnTo>
                  <a:pt x="198" y="341"/>
                </a:lnTo>
                <a:lnTo>
                  <a:pt x="198" y="341"/>
                </a:lnTo>
                <a:lnTo>
                  <a:pt x="198" y="341"/>
                </a:lnTo>
                <a:lnTo>
                  <a:pt x="198" y="341"/>
                </a:lnTo>
                <a:lnTo>
                  <a:pt x="198" y="340"/>
                </a:lnTo>
                <a:lnTo>
                  <a:pt x="198" y="340"/>
                </a:lnTo>
                <a:lnTo>
                  <a:pt x="197" y="340"/>
                </a:lnTo>
                <a:lnTo>
                  <a:pt x="197" y="339"/>
                </a:lnTo>
                <a:lnTo>
                  <a:pt x="197" y="339"/>
                </a:lnTo>
                <a:lnTo>
                  <a:pt x="197" y="338"/>
                </a:lnTo>
                <a:lnTo>
                  <a:pt x="197" y="338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6"/>
                </a:lnTo>
                <a:lnTo>
                  <a:pt x="197" y="336"/>
                </a:lnTo>
                <a:lnTo>
                  <a:pt x="197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9" y="336"/>
                </a:lnTo>
                <a:lnTo>
                  <a:pt x="199" y="336"/>
                </a:lnTo>
                <a:lnTo>
                  <a:pt x="200" y="336"/>
                </a:lnTo>
                <a:lnTo>
                  <a:pt x="200" y="336"/>
                </a:lnTo>
                <a:lnTo>
                  <a:pt x="200" y="336"/>
                </a:lnTo>
                <a:lnTo>
                  <a:pt x="200" y="336"/>
                </a:lnTo>
                <a:lnTo>
                  <a:pt x="199" y="335"/>
                </a:lnTo>
                <a:lnTo>
                  <a:pt x="199" y="335"/>
                </a:lnTo>
                <a:lnTo>
                  <a:pt x="198" y="334"/>
                </a:lnTo>
                <a:lnTo>
                  <a:pt x="198" y="334"/>
                </a:lnTo>
                <a:lnTo>
                  <a:pt x="199" y="334"/>
                </a:lnTo>
                <a:lnTo>
                  <a:pt x="199" y="333"/>
                </a:lnTo>
                <a:lnTo>
                  <a:pt x="199" y="333"/>
                </a:lnTo>
                <a:lnTo>
                  <a:pt x="199" y="333"/>
                </a:lnTo>
                <a:lnTo>
                  <a:pt x="199" y="333"/>
                </a:lnTo>
                <a:lnTo>
                  <a:pt x="199" y="332"/>
                </a:lnTo>
                <a:lnTo>
                  <a:pt x="199" y="332"/>
                </a:lnTo>
                <a:lnTo>
                  <a:pt x="199" y="331"/>
                </a:lnTo>
                <a:lnTo>
                  <a:pt x="199" y="331"/>
                </a:lnTo>
                <a:lnTo>
                  <a:pt x="199" y="330"/>
                </a:lnTo>
                <a:lnTo>
                  <a:pt x="200" y="330"/>
                </a:lnTo>
                <a:lnTo>
                  <a:pt x="200" y="330"/>
                </a:lnTo>
                <a:lnTo>
                  <a:pt x="200" y="330"/>
                </a:lnTo>
                <a:lnTo>
                  <a:pt x="201" y="330"/>
                </a:lnTo>
                <a:lnTo>
                  <a:pt x="201" y="330"/>
                </a:lnTo>
                <a:lnTo>
                  <a:pt x="201" y="330"/>
                </a:lnTo>
                <a:lnTo>
                  <a:pt x="202" y="330"/>
                </a:lnTo>
                <a:lnTo>
                  <a:pt x="202" y="329"/>
                </a:lnTo>
                <a:lnTo>
                  <a:pt x="202" y="329"/>
                </a:lnTo>
                <a:lnTo>
                  <a:pt x="202" y="329"/>
                </a:lnTo>
                <a:lnTo>
                  <a:pt x="202" y="328"/>
                </a:lnTo>
                <a:lnTo>
                  <a:pt x="202" y="328"/>
                </a:lnTo>
                <a:lnTo>
                  <a:pt x="202" y="327"/>
                </a:lnTo>
                <a:lnTo>
                  <a:pt x="202" y="327"/>
                </a:lnTo>
                <a:lnTo>
                  <a:pt x="203" y="326"/>
                </a:lnTo>
                <a:lnTo>
                  <a:pt x="203" y="326"/>
                </a:lnTo>
                <a:lnTo>
                  <a:pt x="203" y="326"/>
                </a:lnTo>
                <a:lnTo>
                  <a:pt x="204" y="325"/>
                </a:lnTo>
                <a:lnTo>
                  <a:pt x="204" y="325"/>
                </a:lnTo>
                <a:lnTo>
                  <a:pt x="204" y="324"/>
                </a:lnTo>
                <a:lnTo>
                  <a:pt x="205" y="324"/>
                </a:lnTo>
                <a:lnTo>
                  <a:pt x="205" y="324"/>
                </a:lnTo>
                <a:lnTo>
                  <a:pt x="206" y="324"/>
                </a:lnTo>
                <a:lnTo>
                  <a:pt x="206" y="324"/>
                </a:lnTo>
                <a:lnTo>
                  <a:pt x="206" y="324"/>
                </a:lnTo>
                <a:lnTo>
                  <a:pt x="206" y="323"/>
                </a:lnTo>
                <a:lnTo>
                  <a:pt x="207" y="323"/>
                </a:lnTo>
                <a:lnTo>
                  <a:pt x="207" y="323"/>
                </a:lnTo>
                <a:lnTo>
                  <a:pt x="207" y="322"/>
                </a:lnTo>
                <a:lnTo>
                  <a:pt x="207" y="322"/>
                </a:lnTo>
                <a:lnTo>
                  <a:pt x="208" y="322"/>
                </a:lnTo>
                <a:lnTo>
                  <a:pt x="208" y="321"/>
                </a:lnTo>
                <a:lnTo>
                  <a:pt x="208" y="321"/>
                </a:lnTo>
                <a:lnTo>
                  <a:pt x="208" y="320"/>
                </a:lnTo>
                <a:lnTo>
                  <a:pt x="208" y="320"/>
                </a:lnTo>
                <a:lnTo>
                  <a:pt x="208" y="320"/>
                </a:lnTo>
                <a:lnTo>
                  <a:pt x="208" y="319"/>
                </a:lnTo>
                <a:lnTo>
                  <a:pt x="208" y="319"/>
                </a:lnTo>
                <a:lnTo>
                  <a:pt x="209" y="318"/>
                </a:lnTo>
                <a:lnTo>
                  <a:pt x="209" y="318"/>
                </a:lnTo>
                <a:lnTo>
                  <a:pt x="209" y="317"/>
                </a:lnTo>
                <a:lnTo>
                  <a:pt x="209" y="317"/>
                </a:lnTo>
                <a:lnTo>
                  <a:pt x="210" y="316"/>
                </a:lnTo>
                <a:lnTo>
                  <a:pt x="210" y="316"/>
                </a:lnTo>
                <a:lnTo>
                  <a:pt x="210" y="316"/>
                </a:lnTo>
                <a:lnTo>
                  <a:pt x="210" y="316"/>
                </a:lnTo>
                <a:lnTo>
                  <a:pt x="210" y="315"/>
                </a:lnTo>
                <a:lnTo>
                  <a:pt x="210" y="315"/>
                </a:lnTo>
                <a:lnTo>
                  <a:pt x="211" y="314"/>
                </a:lnTo>
                <a:lnTo>
                  <a:pt x="211" y="314"/>
                </a:lnTo>
                <a:lnTo>
                  <a:pt x="211" y="313"/>
                </a:lnTo>
                <a:lnTo>
                  <a:pt x="211" y="313"/>
                </a:lnTo>
                <a:lnTo>
                  <a:pt x="211" y="312"/>
                </a:lnTo>
                <a:lnTo>
                  <a:pt x="211" y="312"/>
                </a:lnTo>
                <a:lnTo>
                  <a:pt x="211" y="312"/>
                </a:lnTo>
                <a:lnTo>
                  <a:pt x="211" y="311"/>
                </a:lnTo>
                <a:lnTo>
                  <a:pt x="211" y="311"/>
                </a:lnTo>
                <a:lnTo>
                  <a:pt x="211" y="311"/>
                </a:lnTo>
                <a:lnTo>
                  <a:pt x="211" y="311"/>
                </a:lnTo>
                <a:lnTo>
                  <a:pt x="211" y="311"/>
                </a:lnTo>
                <a:lnTo>
                  <a:pt x="211" y="311"/>
                </a:lnTo>
                <a:lnTo>
                  <a:pt x="210" y="311"/>
                </a:lnTo>
                <a:lnTo>
                  <a:pt x="210" y="311"/>
                </a:lnTo>
                <a:lnTo>
                  <a:pt x="210" y="311"/>
                </a:lnTo>
                <a:lnTo>
                  <a:pt x="209" y="310"/>
                </a:lnTo>
                <a:lnTo>
                  <a:pt x="208" y="310"/>
                </a:lnTo>
                <a:lnTo>
                  <a:pt x="208" y="309"/>
                </a:lnTo>
                <a:lnTo>
                  <a:pt x="209" y="309"/>
                </a:lnTo>
                <a:lnTo>
                  <a:pt x="209" y="308"/>
                </a:lnTo>
                <a:lnTo>
                  <a:pt x="209" y="308"/>
                </a:lnTo>
                <a:lnTo>
                  <a:pt x="209" y="308"/>
                </a:lnTo>
                <a:lnTo>
                  <a:pt x="209" y="307"/>
                </a:lnTo>
                <a:lnTo>
                  <a:pt x="209" y="307"/>
                </a:lnTo>
                <a:lnTo>
                  <a:pt x="208" y="306"/>
                </a:lnTo>
                <a:lnTo>
                  <a:pt x="208" y="305"/>
                </a:lnTo>
                <a:lnTo>
                  <a:pt x="208" y="305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7" y="304"/>
                </a:lnTo>
                <a:lnTo>
                  <a:pt x="207" y="304"/>
                </a:lnTo>
                <a:lnTo>
                  <a:pt x="206" y="304"/>
                </a:lnTo>
                <a:lnTo>
                  <a:pt x="206" y="304"/>
                </a:lnTo>
                <a:lnTo>
                  <a:pt x="206" y="303"/>
                </a:lnTo>
                <a:lnTo>
                  <a:pt x="206" y="303"/>
                </a:lnTo>
                <a:lnTo>
                  <a:pt x="206" y="302"/>
                </a:lnTo>
                <a:lnTo>
                  <a:pt x="206" y="302"/>
                </a:lnTo>
                <a:lnTo>
                  <a:pt x="206" y="299"/>
                </a:lnTo>
                <a:lnTo>
                  <a:pt x="206" y="299"/>
                </a:lnTo>
                <a:lnTo>
                  <a:pt x="207" y="299"/>
                </a:lnTo>
                <a:lnTo>
                  <a:pt x="207" y="298"/>
                </a:lnTo>
                <a:lnTo>
                  <a:pt x="207" y="298"/>
                </a:lnTo>
                <a:lnTo>
                  <a:pt x="207" y="298"/>
                </a:lnTo>
                <a:lnTo>
                  <a:pt x="207" y="297"/>
                </a:lnTo>
                <a:lnTo>
                  <a:pt x="207" y="297"/>
                </a:lnTo>
                <a:lnTo>
                  <a:pt x="207" y="296"/>
                </a:lnTo>
                <a:lnTo>
                  <a:pt x="207" y="296"/>
                </a:lnTo>
                <a:lnTo>
                  <a:pt x="207" y="295"/>
                </a:lnTo>
                <a:lnTo>
                  <a:pt x="207" y="295"/>
                </a:lnTo>
                <a:lnTo>
                  <a:pt x="207" y="295"/>
                </a:lnTo>
                <a:lnTo>
                  <a:pt x="207" y="294"/>
                </a:lnTo>
                <a:lnTo>
                  <a:pt x="207" y="293"/>
                </a:lnTo>
                <a:lnTo>
                  <a:pt x="207" y="292"/>
                </a:lnTo>
                <a:lnTo>
                  <a:pt x="207" y="292"/>
                </a:lnTo>
                <a:lnTo>
                  <a:pt x="207" y="291"/>
                </a:lnTo>
                <a:lnTo>
                  <a:pt x="207" y="291"/>
                </a:lnTo>
                <a:lnTo>
                  <a:pt x="207" y="290"/>
                </a:lnTo>
                <a:lnTo>
                  <a:pt x="207" y="290"/>
                </a:lnTo>
                <a:lnTo>
                  <a:pt x="207" y="289"/>
                </a:lnTo>
                <a:lnTo>
                  <a:pt x="206" y="288"/>
                </a:lnTo>
                <a:lnTo>
                  <a:pt x="206" y="287"/>
                </a:lnTo>
                <a:lnTo>
                  <a:pt x="206" y="287"/>
                </a:lnTo>
                <a:lnTo>
                  <a:pt x="206" y="286"/>
                </a:lnTo>
                <a:lnTo>
                  <a:pt x="206" y="285"/>
                </a:lnTo>
                <a:lnTo>
                  <a:pt x="206" y="285"/>
                </a:lnTo>
                <a:lnTo>
                  <a:pt x="206" y="284"/>
                </a:lnTo>
                <a:lnTo>
                  <a:pt x="206" y="284"/>
                </a:lnTo>
                <a:lnTo>
                  <a:pt x="206" y="283"/>
                </a:lnTo>
                <a:lnTo>
                  <a:pt x="206" y="283"/>
                </a:lnTo>
                <a:lnTo>
                  <a:pt x="206" y="283"/>
                </a:lnTo>
                <a:lnTo>
                  <a:pt x="206" y="282"/>
                </a:lnTo>
                <a:lnTo>
                  <a:pt x="206" y="282"/>
                </a:lnTo>
                <a:lnTo>
                  <a:pt x="206" y="281"/>
                </a:lnTo>
                <a:lnTo>
                  <a:pt x="206" y="281"/>
                </a:lnTo>
                <a:lnTo>
                  <a:pt x="206" y="280"/>
                </a:lnTo>
                <a:lnTo>
                  <a:pt x="205" y="280"/>
                </a:lnTo>
                <a:lnTo>
                  <a:pt x="205" y="279"/>
                </a:lnTo>
                <a:lnTo>
                  <a:pt x="205" y="279"/>
                </a:lnTo>
                <a:lnTo>
                  <a:pt x="205" y="278"/>
                </a:lnTo>
                <a:lnTo>
                  <a:pt x="205" y="278"/>
                </a:lnTo>
                <a:lnTo>
                  <a:pt x="205" y="277"/>
                </a:lnTo>
                <a:lnTo>
                  <a:pt x="205" y="277"/>
                </a:lnTo>
                <a:lnTo>
                  <a:pt x="205" y="276"/>
                </a:lnTo>
                <a:lnTo>
                  <a:pt x="205" y="276"/>
                </a:lnTo>
                <a:lnTo>
                  <a:pt x="204" y="275"/>
                </a:lnTo>
                <a:lnTo>
                  <a:pt x="204" y="275"/>
                </a:lnTo>
                <a:lnTo>
                  <a:pt x="204" y="274"/>
                </a:lnTo>
                <a:lnTo>
                  <a:pt x="204" y="274"/>
                </a:lnTo>
                <a:lnTo>
                  <a:pt x="203" y="273"/>
                </a:lnTo>
                <a:lnTo>
                  <a:pt x="203" y="273"/>
                </a:lnTo>
                <a:lnTo>
                  <a:pt x="203" y="272"/>
                </a:lnTo>
                <a:lnTo>
                  <a:pt x="203" y="272"/>
                </a:lnTo>
                <a:lnTo>
                  <a:pt x="203" y="271"/>
                </a:lnTo>
                <a:lnTo>
                  <a:pt x="203" y="271"/>
                </a:lnTo>
                <a:lnTo>
                  <a:pt x="202" y="270"/>
                </a:lnTo>
                <a:lnTo>
                  <a:pt x="202" y="270"/>
                </a:lnTo>
                <a:lnTo>
                  <a:pt x="202" y="269"/>
                </a:lnTo>
                <a:lnTo>
                  <a:pt x="201" y="269"/>
                </a:lnTo>
                <a:lnTo>
                  <a:pt x="201" y="268"/>
                </a:lnTo>
                <a:lnTo>
                  <a:pt x="200" y="268"/>
                </a:lnTo>
                <a:lnTo>
                  <a:pt x="200" y="268"/>
                </a:lnTo>
                <a:lnTo>
                  <a:pt x="199" y="267"/>
                </a:lnTo>
                <a:lnTo>
                  <a:pt x="199" y="266"/>
                </a:lnTo>
                <a:lnTo>
                  <a:pt x="198" y="266"/>
                </a:lnTo>
                <a:lnTo>
                  <a:pt x="198" y="265"/>
                </a:lnTo>
                <a:lnTo>
                  <a:pt x="198" y="265"/>
                </a:lnTo>
                <a:lnTo>
                  <a:pt x="198" y="264"/>
                </a:lnTo>
                <a:lnTo>
                  <a:pt x="198" y="263"/>
                </a:lnTo>
                <a:lnTo>
                  <a:pt x="197" y="262"/>
                </a:lnTo>
                <a:lnTo>
                  <a:pt x="197" y="262"/>
                </a:lnTo>
                <a:lnTo>
                  <a:pt x="197" y="262"/>
                </a:lnTo>
                <a:lnTo>
                  <a:pt x="197" y="261"/>
                </a:lnTo>
                <a:lnTo>
                  <a:pt x="197" y="260"/>
                </a:lnTo>
                <a:lnTo>
                  <a:pt x="196" y="258"/>
                </a:lnTo>
                <a:lnTo>
                  <a:pt x="195" y="258"/>
                </a:lnTo>
                <a:lnTo>
                  <a:pt x="195" y="257"/>
                </a:lnTo>
                <a:lnTo>
                  <a:pt x="194" y="256"/>
                </a:lnTo>
                <a:lnTo>
                  <a:pt x="194" y="255"/>
                </a:lnTo>
                <a:lnTo>
                  <a:pt x="193" y="254"/>
                </a:lnTo>
                <a:lnTo>
                  <a:pt x="192" y="254"/>
                </a:lnTo>
                <a:lnTo>
                  <a:pt x="192" y="253"/>
                </a:lnTo>
                <a:lnTo>
                  <a:pt x="191" y="252"/>
                </a:lnTo>
                <a:lnTo>
                  <a:pt x="191" y="252"/>
                </a:lnTo>
                <a:lnTo>
                  <a:pt x="190" y="252"/>
                </a:lnTo>
                <a:lnTo>
                  <a:pt x="190" y="251"/>
                </a:lnTo>
                <a:lnTo>
                  <a:pt x="190" y="250"/>
                </a:lnTo>
                <a:lnTo>
                  <a:pt x="190" y="250"/>
                </a:lnTo>
                <a:lnTo>
                  <a:pt x="190" y="249"/>
                </a:lnTo>
                <a:lnTo>
                  <a:pt x="190" y="248"/>
                </a:lnTo>
                <a:lnTo>
                  <a:pt x="190" y="248"/>
                </a:lnTo>
                <a:lnTo>
                  <a:pt x="190" y="247"/>
                </a:lnTo>
                <a:lnTo>
                  <a:pt x="189" y="247"/>
                </a:lnTo>
                <a:lnTo>
                  <a:pt x="189" y="246"/>
                </a:lnTo>
                <a:lnTo>
                  <a:pt x="189" y="246"/>
                </a:lnTo>
                <a:lnTo>
                  <a:pt x="189" y="245"/>
                </a:lnTo>
                <a:lnTo>
                  <a:pt x="189" y="245"/>
                </a:lnTo>
                <a:lnTo>
                  <a:pt x="188" y="245"/>
                </a:lnTo>
                <a:lnTo>
                  <a:pt x="188" y="244"/>
                </a:lnTo>
                <a:lnTo>
                  <a:pt x="188" y="243"/>
                </a:lnTo>
                <a:lnTo>
                  <a:pt x="187" y="243"/>
                </a:lnTo>
                <a:lnTo>
                  <a:pt x="187" y="242"/>
                </a:lnTo>
                <a:lnTo>
                  <a:pt x="186" y="242"/>
                </a:lnTo>
                <a:lnTo>
                  <a:pt x="186" y="241"/>
                </a:lnTo>
                <a:lnTo>
                  <a:pt x="186" y="241"/>
                </a:lnTo>
                <a:lnTo>
                  <a:pt x="185" y="241"/>
                </a:lnTo>
                <a:lnTo>
                  <a:pt x="185" y="240"/>
                </a:lnTo>
                <a:lnTo>
                  <a:pt x="183" y="240"/>
                </a:lnTo>
                <a:lnTo>
                  <a:pt x="183" y="239"/>
                </a:lnTo>
                <a:lnTo>
                  <a:pt x="182" y="239"/>
                </a:lnTo>
                <a:lnTo>
                  <a:pt x="181" y="238"/>
                </a:lnTo>
                <a:lnTo>
                  <a:pt x="181" y="238"/>
                </a:lnTo>
                <a:lnTo>
                  <a:pt x="180" y="238"/>
                </a:lnTo>
                <a:lnTo>
                  <a:pt x="180" y="238"/>
                </a:lnTo>
                <a:lnTo>
                  <a:pt x="179" y="238"/>
                </a:lnTo>
                <a:lnTo>
                  <a:pt x="178" y="238"/>
                </a:lnTo>
                <a:lnTo>
                  <a:pt x="177" y="238"/>
                </a:lnTo>
                <a:lnTo>
                  <a:pt x="177" y="238"/>
                </a:lnTo>
                <a:lnTo>
                  <a:pt x="176" y="238"/>
                </a:lnTo>
                <a:lnTo>
                  <a:pt x="176" y="238"/>
                </a:lnTo>
                <a:lnTo>
                  <a:pt x="175" y="238"/>
                </a:lnTo>
                <a:lnTo>
                  <a:pt x="175" y="238"/>
                </a:lnTo>
                <a:lnTo>
                  <a:pt x="174" y="238"/>
                </a:lnTo>
                <a:lnTo>
                  <a:pt x="174" y="237"/>
                </a:lnTo>
                <a:lnTo>
                  <a:pt x="173" y="237"/>
                </a:lnTo>
                <a:lnTo>
                  <a:pt x="172" y="237"/>
                </a:lnTo>
                <a:lnTo>
                  <a:pt x="172" y="237"/>
                </a:lnTo>
                <a:lnTo>
                  <a:pt x="171" y="237"/>
                </a:lnTo>
                <a:lnTo>
                  <a:pt x="171" y="237"/>
                </a:lnTo>
                <a:lnTo>
                  <a:pt x="170" y="236"/>
                </a:lnTo>
                <a:lnTo>
                  <a:pt x="170" y="236"/>
                </a:lnTo>
                <a:lnTo>
                  <a:pt x="169" y="236"/>
                </a:lnTo>
                <a:lnTo>
                  <a:pt x="169" y="235"/>
                </a:lnTo>
                <a:lnTo>
                  <a:pt x="169" y="235"/>
                </a:lnTo>
                <a:lnTo>
                  <a:pt x="169" y="235"/>
                </a:lnTo>
                <a:lnTo>
                  <a:pt x="169" y="234"/>
                </a:lnTo>
                <a:lnTo>
                  <a:pt x="169" y="234"/>
                </a:lnTo>
                <a:lnTo>
                  <a:pt x="168" y="233"/>
                </a:lnTo>
                <a:lnTo>
                  <a:pt x="168" y="233"/>
                </a:lnTo>
                <a:lnTo>
                  <a:pt x="168" y="232"/>
                </a:lnTo>
                <a:lnTo>
                  <a:pt x="168" y="232"/>
                </a:lnTo>
                <a:lnTo>
                  <a:pt x="168" y="231"/>
                </a:lnTo>
                <a:lnTo>
                  <a:pt x="168" y="231"/>
                </a:lnTo>
                <a:lnTo>
                  <a:pt x="168" y="230"/>
                </a:lnTo>
                <a:lnTo>
                  <a:pt x="167" y="230"/>
                </a:lnTo>
                <a:lnTo>
                  <a:pt x="167" y="229"/>
                </a:lnTo>
                <a:lnTo>
                  <a:pt x="167" y="229"/>
                </a:lnTo>
                <a:lnTo>
                  <a:pt x="166" y="229"/>
                </a:lnTo>
                <a:lnTo>
                  <a:pt x="166" y="228"/>
                </a:lnTo>
                <a:lnTo>
                  <a:pt x="166" y="228"/>
                </a:lnTo>
                <a:lnTo>
                  <a:pt x="166" y="227"/>
                </a:lnTo>
                <a:lnTo>
                  <a:pt x="165" y="226"/>
                </a:lnTo>
                <a:lnTo>
                  <a:pt x="165" y="225"/>
                </a:lnTo>
                <a:lnTo>
                  <a:pt x="165" y="225"/>
                </a:lnTo>
                <a:lnTo>
                  <a:pt x="165" y="224"/>
                </a:lnTo>
                <a:lnTo>
                  <a:pt x="165" y="223"/>
                </a:lnTo>
                <a:lnTo>
                  <a:pt x="165" y="223"/>
                </a:lnTo>
                <a:lnTo>
                  <a:pt x="165" y="222"/>
                </a:lnTo>
                <a:lnTo>
                  <a:pt x="165" y="221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5" y="221"/>
                </a:lnTo>
                <a:lnTo>
                  <a:pt x="164" y="221"/>
                </a:lnTo>
                <a:lnTo>
                  <a:pt x="164" y="222"/>
                </a:lnTo>
                <a:lnTo>
                  <a:pt x="164" y="222"/>
                </a:lnTo>
                <a:lnTo>
                  <a:pt x="164" y="223"/>
                </a:lnTo>
                <a:lnTo>
                  <a:pt x="163" y="224"/>
                </a:lnTo>
                <a:lnTo>
                  <a:pt x="163" y="224"/>
                </a:lnTo>
                <a:lnTo>
                  <a:pt x="163" y="225"/>
                </a:lnTo>
                <a:lnTo>
                  <a:pt x="162" y="225"/>
                </a:lnTo>
                <a:lnTo>
                  <a:pt x="162" y="225"/>
                </a:lnTo>
                <a:lnTo>
                  <a:pt x="161" y="225"/>
                </a:lnTo>
                <a:lnTo>
                  <a:pt x="161" y="225"/>
                </a:lnTo>
                <a:lnTo>
                  <a:pt x="160" y="225"/>
                </a:lnTo>
                <a:lnTo>
                  <a:pt x="160" y="225"/>
                </a:lnTo>
                <a:lnTo>
                  <a:pt x="160" y="225"/>
                </a:lnTo>
                <a:lnTo>
                  <a:pt x="159" y="225"/>
                </a:lnTo>
                <a:lnTo>
                  <a:pt x="159" y="225"/>
                </a:lnTo>
                <a:lnTo>
                  <a:pt x="158" y="225"/>
                </a:lnTo>
                <a:lnTo>
                  <a:pt x="158" y="225"/>
                </a:lnTo>
                <a:lnTo>
                  <a:pt x="157" y="225"/>
                </a:lnTo>
                <a:lnTo>
                  <a:pt x="157" y="225"/>
                </a:lnTo>
                <a:lnTo>
                  <a:pt x="156" y="225"/>
                </a:lnTo>
                <a:lnTo>
                  <a:pt x="156" y="225"/>
                </a:lnTo>
                <a:lnTo>
                  <a:pt x="156" y="225"/>
                </a:lnTo>
                <a:lnTo>
                  <a:pt x="156" y="225"/>
                </a:lnTo>
                <a:lnTo>
                  <a:pt x="156" y="226"/>
                </a:lnTo>
                <a:lnTo>
                  <a:pt x="155" y="226"/>
                </a:lnTo>
                <a:lnTo>
                  <a:pt x="155" y="227"/>
                </a:lnTo>
                <a:lnTo>
                  <a:pt x="155" y="227"/>
                </a:lnTo>
                <a:lnTo>
                  <a:pt x="155" y="228"/>
                </a:lnTo>
                <a:lnTo>
                  <a:pt x="155" y="228"/>
                </a:lnTo>
                <a:lnTo>
                  <a:pt x="156" y="229"/>
                </a:lnTo>
                <a:lnTo>
                  <a:pt x="156" y="229"/>
                </a:lnTo>
                <a:lnTo>
                  <a:pt x="156" y="229"/>
                </a:lnTo>
                <a:lnTo>
                  <a:pt x="156" y="230"/>
                </a:lnTo>
                <a:lnTo>
                  <a:pt x="156" y="230"/>
                </a:lnTo>
                <a:lnTo>
                  <a:pt x="157" y="231"/>
                </a:lnTo>
                <a:lnTo>
                  <a:pt x="157" y="231"/>
                </a:lnTo>
                <a:lnTo>
                  <a:pt x="158" y="231"/>
                </a:lnTo>
                <a:lnTo>
                  <a:pt x="158" y="232"/>
                </a:lnTo>
                <a:lnTo>
                  <a:pt x="158" y="232"/>
                </a:lnTo>
                <a:lnTo>
                  <a:pt x="158" y="233"/>
                </a:lnTo>
                <a:lnTo>
                  <a:pt x="158" y="233"/>
                </a:lnTo>
                <a:lnTo>
                  <a:pt x="158" y="233"/>
                </a:lnTo>
                <a:lnTo>
                  <a:pt x="158" y="234"/>
                </a:lnTo>
                <a:lnTo>
                  <a:pt x="158" y="235"/>
                </a:lnTo>
                <a:lnTo>
                  <a:pt x="158" y="235"/>
                </a:lnTo>
                <a:lnTo>
                  <a:pt x="157" y="236"/>
                </a:lnTo>
                <a:lnTo>
                  <a:pt x="157" y="236"/>
                </a:lnTo>
                <a:lnTo>
                  <a:pt x="156" y="236"/>
                </a:lnTo>
                <a:lnTo>
                  <a:pt x="156" y="237"/>
                </a:lnTo>
                <a:lnTo>
                  <a:pt x="156" y="237"/>
                </a:lnTo>
                <a:lnTo>
                  <a:pt x="156" y="237"/>
                </a:lnTo>
                <a:lnTo>
                  <a:pt x="156" y="238"/>
                </a:lnTo>
                <a:lnTo>
                  <a:pt x="155" y="238"/>
                </a:lnTo>
                <a:lnTo>
                  <a:pt x="155" y="238"/>
                </a:lnTo>
                <a:lnTo>
                  <a:pt x="155" y="239"/>
                </a:lnTo>
                <a:lnTo>
                  <a:pt x="154" y="239"/>
                </a:lnTo>
                <a:lnTo>
                  <a:pt x="154" y="239"/>
                </a:lnTo>
                <a:lnTo>
                  <a:pt x="154" y="239"/>
                </a:lnTo>
                <a:lnTo>
                  <a:pt x="153" y="239"/>
                </a:lnTo>
                <a:lnTo>
                  <a:pt x="153" y="239"/>
                </a:lnTo>
                <a:lnTo>
                  <a:pt x="153" y="239"/>
                </a:lnTo>
                <a:lnTo>
                  <a:pt x="152" y="239"/>
                </a:lnTo>
                <a:lnTo>
                  <a:pt x="152" y="238"/>
                </a:lnTo>
                <a:lnTo>
                  <a:pt x="152" y="238"/>
                </a:lnTo>
                <a:lnTo>
                  <a:pt x="152" y="237"/>
                </a:lnTo>
                <a:lnTo>
                  <a:pt x="151" y="237"/>
                </a:lnTo>
                <a:lnTo>
                  <a:pt x="151" y="238"/>
                </a:lnTo>
                <a:lnTo>
                  <a:pt x="150" y="238"/>
                </a:lnTo>
                <a:lnTo>
                  <a:pt x="150" y="239"/>
                </a:lnTo>
                <a:lnTo>
                  <a:pt x="150" y="239"/>
                </a:lnTo>
                <a:lnTo>
                  <a:pt x="149" y="239"/>
                </a:lnTo>
                <a:lnTo>
                  <a:pt x="149" y="239"/>
                </a:lnTo>
                <a:lnTo>
                  <a:pt x="148" y="239"/>
                </a:lnTo>
                <a:lnTo>
                  <a:pt x="148" y="239"/>
                </a:lnTo>
                <a:lnTo>
                  <a:pt x="148" y="239"/>
                </a:lnTo>
                <a:lnTo>
                  <a:pt x="148" y="239"/>
                </a:lnTo>
                <a:lnTo>
                  <a:pt x="148" y="238"/>
                </a:lnTo>
                <a:lnTo>
                  <a:pt x="147" y="238"/>
                </a:lnTo>
                <a:lnTo>
                  <a:pt x="147" y="237"/>
                </a:lnTo>
                <a:lnTo>
                  <a:pt x="146" y="237"/>
                </a:lnTo>
                <a:lnTo>
                  <a:pt x="146" y="237"/>
                </a:lnTo>
                <a:lnTo>
                  <a:pt x="146" y="237"/>
                </a:lnTo>
                <a:lnTo>
                  <a:pt x="145" y="236"/>
                </a:lnTo>
                <a:lnTo>
                  <a:pt x="145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2" y="235"/>
                </a:lnTo>
                <a:lnTo>
                  <a:pt x="142" y="235"/>
                </a:lnTo>
                <a:lnTo>
                  <a:pt x="143" y="234"/>
                </a:lnTo>
                <a:lnTo>
                  <a:pt x="143" y="234"/>
                </a:lnTo>
                <a:lnTo>
                  <a:pt x="143" y="233"/>
                </a:lnTo>
                <a:lnTo>
                  <a:pt x="144" y="233"/>
                </a:lnTo>
                <a:lnTo>
                  <a:pt x="144" y="233"/>
                </a:lnTo>
                <a:lnTo>
                  <a:pt x="144" y="233"/>
                </a:lnTo>
                <a:lnTo>
                  <a:pt x="144" y="233"/>
                </a:lnTo>
                <a:lnTo>
                  <a:pt x="144" y="233"/>
                </a:lnTo>
                <a:lnTo>
                  <a:pt x="144" y="232"/>
                </a:lnTo>
                <a:lnTo>
                  <a:pt x="143" y="232"/>
                </a:lnTo>
                <a:lnTo>
                  <a:pt x="143" y="232"/>
                </a:lnTo>
                <a:lnTo>
                  <a:pt x="142" y="232"/>
                </a:lnTo>
                <a:lnTo>
                  <a:pt x="142" y="232"/>
                </a:lnTo>
                <a:lnTo>
                  <a:pt x="141" y="232"/>
                </a:lnTo>
                <a:lnTo>
                  <a:pt x="141" y="232"/>
                </a:lnTo>
                <a:lnTo>
                  <a:pt x="140" y="232"/>
                </a:lnTo>
                <a:lnTo>
                  <a:pt x="140" y="231"/>
                </a:lnTo>
                <a:lnTo>
                  <a:pt x="140" y="231"/>
                </a:lnTo>
                <a:lnTo>
                  <a:pt x="140" y="231"/>
                </a:lnTo>
                <a:lnTo>
                  <a:pt x="139" y="230"/>
                </a:lnTo>
                <a:lnTo>
                  <a:pt x="139" y="230"/>
                </a:lnTo>
                <a:lnTo>
                  <a:pt x="139" y="229"/>
                </a:lnTo>
                <a:lnTo>
                  <a:pt x="138" y="229"/>
                </a:lnTo>
                <a:lnTo>
                  <a:pt x="138" y="229"/>
                </a:lnTo>
                <a:lnTo>
                  <a:pt x="137" y="229"/>
                </a:lnTo>
                <a:lnTo>
                  <a:pt x="137" y="229"/>
                </a:lnTo>
                <a:lnTo>
                  <a:pt x="136" y="229"/>
                </a:lnTo>
                <a:lnTo>
                  <a:pt x="135" y="229"/>
                </a:lnTo>
                <a:lnTo>
                  <a:pt x="135" y="229"/>
                </a:lnTo>
                <a:lnTo>
                  <a:pt x="134" y="229"/>
                </a:lnTo>
                <a:lnTo>
                  <a:pt x="134" y="229"/>
                </a:lnTo>
                <a:lnTo>
                  <a:pt x="134" y="229"/>
                </a:lnTo>
                <a:lnTo>
                  <a:pt x="133" y="230"/>
                </a:lnTo>
                <a:lnTo>
                  <a:pt x="133" y="231"/>
                </a:lnTo>
                <a:lnTo>
                  <a:pt x="133" y="231"/>
                </a:lnTo>
                <a:lnTo>
                  <a:pt x="133" y="232"/>
                </a:lnTo>
                <a:lnTo>
                  <a:pt x="133" y="232"/>
                </a:lnTo>
                <a:lnTo>
                  <a:pt x="133" y="232"/>
                </a:lnTo>
                <a:lnTo>
                  <a:pt x="133" y="232"/>
                </a:lnTo>
                <a:lnTo>
                  <a:pt x="133" y="233"/>
                </a:lnTo>
                <a:lnTo>
                  <a:pt x="132" y="233"/>
                </a:lnTo>
                <a:lnTo>
                  <a:pt x="133" y="233"/>
                </a:lnTo>
                <a:lnTo>
                  <a:pt x="133" y="233"/>
                </a:lnTo>
                <a:lnTo>
                  <a:pt x="133" y="234"/>
                </a:lnTo>
                <a:lnTo>
                  <a:pt x="133" y="235"/>
                </a:lnTo>
                <a:lnTo>
                  <a:pt x="133" y="235"/>
                </a:lnTo>
                <a:lnTo>
                  <a:pt x="133" y="235"/>
                </a:lnTo>
                <a:lnTo>
                  <a:pt x="133" y="236"/>
                </a:lnTo>
                <a:lnTo>
                  <a:pt x="133" y="236"/>
                </a:lnTo>
                <a:lnTo>
                  <a:pt x="133" y="236"/>
                </a:lnTo>
                <a:lnTo>
                  <a:pt x="134" y="236"/>
                </a:lnTo>
                <a:lnTo>
                  <a:pt x="134" y="237"/>
                </a:lnTo>
                <a:lnTo>
                  <a:pt x="133" y="237"/>
                </a:lnTo>
                <a:lnTo>
                  <a:pt x="133" y="237"/>
                </a:lnTo>
                <a:lnTo>
                  <a:pt x="133" y="237"/>
                </a:lnTo>
                <a:lnTo>
                  <a:pt x="132" y="237"/>
                </a:lnTo>
                <a:lnTo>
                  <a:pt x="132" y="237"/>
                </a:lnTo>
                <a:lnTo>
                  <a:pt x="131" y="237"/>
                </a:lnTo>
                <a:lnTo>
                  <a:pt x="131" y="237"/>
                </a:lnTo>
                <a:lnTo>
                  <a:pt x="131" y="238"/>
                </a:lnTo>
                <a:lnTo>
                  <a:pt x="130" y="238"/>
                </a:lnTo>
                <a:lnTo>
                  <a:pt x="130" y="238"/>
                </a:lnTo>
                <a:lnTo>
                  <a:pt x="130" y="239"/>
                </a:lnTo>
                <a:lnTo>
                  <a:pt x="129" y="239"/>
                </a:lnTo>
                <a:lnTo>
                  <a:pt x="129" y="239"/>
                </a:lnTo>
                <a:lnTo>
                  <a:pt x="129" y="239"/>
                </a:lnTo>
                <a:lnTo>
                  <a:pt x="129" y="240"/>
                </a:lnTo>
                <a:lnTo>
                  <a:pt x="129" y="240"/>
                </a:lnTo>
                <a:lnTo>
                  <a:pt x="129" y="241"/>
                </a:lnTo>
                <a:lnTo>
                  <a:pt x="129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2"/>
                </a:lnTo>
                <a:lnTo>
                  <a:pt x="130" y="242"/>
                </a:lnTo>
                <a:lnTo>
                  <a:pt x="131" y="243"/>
                </a:lnTo>
                <a:lnTo>
                  <a:pt x="131" y="243"/>
                </a:lnTo>
                <a:lnTo>
                  <a:pt x="131" y="244"/>
                </a:lnTo>
                <a:lnTo>
                  <a:pt x="131" y="244"/>
                </a:lnTo>
                <a:lnTo>
                  <a:pt x="131" y="245"/>
                </a:lnTo>
                <a:lnTo>
                  <a:pt x="131" y="245"/>
                </a:lnTo>
                <a:lnTo>
                  <a:pt x="131" y="245"/>
                </a:lnTo>
                <a:lnTo>
                  <a:pt x="131" y="245"/>
                </a:lnTo>
                <a:lnTo>
                  <a:pt x="131" y="246"/>
                </a:lnTo>
                <a:lnTo>
                  <a:pt x="131" y="246"/>
                </a:lnTo>
                <a:lnTo>
                  <a:pt x="130" y="247"/>
                </a:lnTo>
                <a:lnTo>
                  <a:pt x="130" y="247"/>
                </a:lnTo>
                <a:lnTo>
                  <a:pt x="130" y="247"/>
                </a:lnTo>
                <a:lnTo>
                  <a:pt x="129" y="247"/>
                </a:lnTo>
                <a:lnTo>
                  <a:pt x="129" y="247"/>
                </a:lnTo>
                <a:lnTo>
                  <a:pt x="129" y="247"/>
                </a:lnTo>
                <a:lnTo>
                  <a:pt x="130" y="248"/>
                </a:lnTo>
                <a:lnTo>
                  <a:pt x="130" y="248"/>
                </a:lnTo>
                <a:lnTo>
                  <a:pt x="131" y="248"/>
                </a:lnTo>
                <a:lnTo>
                  <a:pt x="131" y="249"/>
                </a:lnTo>
                <a:lnTo>
                  <a:pt x="131" y="249"/>
                </a:lnTo>
                <a:lnTo>
                  <a:pt x="131" y="250"/>
                </a:lnTo>
                <a:lnTo>
                  <a:pt x="131" y="250"/>
                </a:lnTo>
                <a:lnTo>
                  <a:pt x="131" y="250"/>
                </a:lnTo>
                <a:lnTo>
                  <a:pt x="131" y="251"/>
                </a:lnTo>
                <a:lnTo>
                  <a:pt x="130" y="251"/>
                </a:lnTo>
                <a:lnTo>
                  <a:pt x="130" y="252"/>
                </a:lnTo>
                <a:lnTo>
                  <a:pt x="129" y="252"/>
                </a:lnTo>
                <a:lnTo>
                  <a:pt x="129" y="253"/>
                </a:lnTo>
                <a:lnTo>
                  <a:pt x="128" y="253"/>
                </a:lnTo>
                <a:lnTo>
                  <a:pt x="128" y="253"/>
                </a:lnTo>
                <a:lnTo>
                  <a:pt x="128" y="253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6" y="253"/>
                </a:lnTo>
                <a:lnTo>
                  <a:pt x="126" y="253"/>
                </a:lnTo>
                <a:lnTo>
                  <a:pt x="126" y="252"/>
                </a:lnTo>
                <a:lnTo>
                  <a:pt x="125" y="252"/>
                </a:lnTo>
                <a:lnTo>
                  <a:pt x="125" y="251"/>
                </a:lnTo>
                <a:lnTo>
                  <a:pt x="125" y="251"/>
                </a:lnTo>
                <a:lnTo>
                  <a:pt x="125" y="252"/>
                </a:lnTo>
                <a:lnTo>
                  <a:pt x="125" y="252"/>
                </a:lnTo>
                <a:lnTo>
                  <a:pt x="125" y="253"/>
                </a:lnTo>
                <a:lnTo>
                  <a:pt x="125" y="253"/>
                </a:lnTo>
                <a:lnTo>
                  <a:pt x="125" y="253"/>
                </a:lnTo>
                <a:lnTo>
                  <a:pt x="125" y="254"/>
                </a:lnTo>
                <a:lnTo>
                  <a:pt x="125" y="254"/>
                </a:lnTo>
                <a:lnTo>
                  <a:pt x="125" y="254"/>
                </a:lnTo>
                <a:lnTo>
                  <a:pt x="126" y="255"/>
                </a:lnTo>
                <a:lnTo>
                  <a:pt x="126" y="255"/>
                </a:lnTo>
                <a:lnTo>
                  <a:pt x="127" y="256"/>
                </a:lnTo>
                <a:lnTo>
                  <a:pt x="127" y="256"/>
                </a:lnTo>
                <a:lnTo>
                  <a:pt x="127" y="257"/>
                </a:lnTo>
                <a:lnTo>
                  <a:pt x="127" y="257"/>
                </a:lnTo>
                <a:lnTo>
                  <a:pt x="127" y="258"/>
                </a:lnTo>
                <a:lnTo>
                  <a:pt x="127" y="258"/>
                </a:lnTo>
                <a:lnTo>
                  <a:pt x="127" y="258"/>
                </a:lnTo>
                <a:lnTo>
                  <a:pt x="126" y="258"/>
                </a:lnTo>
                <a:lnTo>
                  <a:pt x="126" y="258"/>
                </a:lnTo>
                <a:lnTo>
                  <a:pt x="125" y="258"/>
                </a:lnTo>
                <a:lnTo>
                  <a:pt x="125" y="258"/>
                </a:lnTo>
                <a:lnTo>
                  <a:pt x="126" y="258"/>
                </a:lnTo>
                <a:lnTo>
                  <a:pt x="126" y="259"/>
                </a:lnTo>
                <a:lnTo>
                  <a:pt x="127" y="259"/>
                </a:lnTo>
                <a:lnTo>
                  <a:pt x="127" y="260"/>
                </a:lnTo>
                <a:lnTo>
                  <a:pt x="127" y="260"/>
                </a:lnTo>
                <a:lnTo>
                  <a:pt x="126" y="261"/>
                </a:lnTo>
                <a:lnTo>
                  <a:pt x="126" y="261"/>
                </a:lnTo>
                <a:lnTo>
                  <a:pt x="126" y="262"/>
                </a:lnTo>
                <a:lnTo>
                  <a:pt x="125" y="262"/>
                </a:lnTo>
                <a:lnTo>
                  <a:pt x="125" y="262"/>
                </a:lnTo>
                <a:lnTo>
                  <a:pt x="125" y="262"/>
                </a:lnTo>
                <a:lnTo>
                  <a:pt x="124" y="263"/>
                </a:lnTo>
                <a:lnTo>
                  <a:pt x="124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4"/>
                </a:lnTo>
                <a:lnTo>
                  <a:pt x="123" y="264"/>
                </a:lnTo>
                <a:lnTo>
                  <a:pt x="122" y="264"/>
                </a:lnTo>
                <a:lnTo>
                  <a:pt x="122" y="265"/>
                </a:lnTo>
                <a:lnTo>
                  <a:pt x="122" y="265"/>
                </a:lnTo>
                <a:lnTo>
                  <a:pt x="121" y="264"/>
                </a:lnTo>
                <a:lnTo>
                  <a:pt x="121" y="264"/>
                </a:lnTo>
                <a:lnTo>
                  <a:pt x="121" y="263"/>
                </a:lnTo>
                <a:lnTo>
                  <a:pt x="121" y="263"/>
                </a:lnTo>
                <a:lnTo>
                  <a:pt x="122" y="263"/>
                </a:lnTo>
                <a:lnTo>
                  <a:pt x="121" y="263"/>
                </a:lnTo>
                <a:lnTo>
                  <a:pt x="121" y="263"/>
                </a:lnTo>
                <a:lnTo>
                  <a:pt x="120" y="263"/>
                </a:lnTo>
                <a:lnTo>
                  <a:pt x="120" y="263"/>
                </a:lnTo>
                <a:lnTo>
                  <a:pt x="119" y="263"/>
                </a:lnTo>
                <a:lnTo>
                  <a:pt x="119" y="263"/>
                </a:lnTo>
                <a:lnTo>
                  <a:pt x="119" y="263"/>
                </a:lnTo>
                <a:lnTo>
                  <a:pt x="119" y="263"/>
                </a:lnTo>
                <a:lnTo>
                  <a:pt x="119" y="264"/>
                </a:lnTo>
                <a:lnTo>
                  <a:pt x="119" y="264"/>
                </a:lnTo>
                <a:lnTo>
                  <a:pt x="119" y="264"/>
                </a:lnTo>
                <a:lnTo>
                  <a:pt x="119" y="264"/>
                </a:lnTo>
                <a:lnTo>
                  <a:pt x="119" y="264"/>
                </a:lnTo>
                <a:lnTo>
                  <a:pt x="119" y="265"/>
                </a:lnTo>
                <a:lnTo>
                  <a:pt x="119" y="265"/>
                </a:lnTo>
                <a:lnTo>
                  <a:pt x="119" y="266"/>
                </a:lnTo>
                <a:lnTo>
                  <a:pt x="119" y="266"/>
                </a:lnTo>
                <a:lnTo>
                  <a:pt x="119" y="266"/>
                </a:lnTo>
                <a:lnTo>
                  <a:pt x="119" y="266"/>
                </a:lnTo>
                <a:lnTo>
                  <a:pt x="119" y="267"/>
                </a:lnTo>
                <a:lnTo>
                  <a:pt x="118" y="267"/>
                </a:lnTo>
                <a:lnTo>
                  <a:pt x="118" y="267"/>
                </a:lnTo>
                <a:lnTo>
                  <a:pt x="117" y="267"/>
                </a:lnTo>
                <a:lnTo>
                  <a:pt x="117" y="267"/>
                </a:lnTo>
                <a:lnTo>
                  <a:pt x="117" y="267"/>
                </a:lnTo>
                <a:lnTo>
                  <a:pt x="116" y="267"/>
                </a:lnTo>
                <a:lnTo>
                  <a:pt x="116" y="268"/>
                </a:lnTo>
                <a:lnTo>
                  <a:pt x="115" y="268"/>
                </a:lnTo>
                <a:lnTo>
                  <a:pt x="115" y="268"/>
                </a:lnTo>
                <a:lnTo>
                  <a:pt x="115" y="268"/>
                </a:lnTo>
                <a:lnTo>
                  <a:pt x="115" y="268"/>
                </a:lnTo>
                <a:lnTo>
                  <a:pt x="115" y="269"/>
                </a:lnTo>
                <a:lnTo>
                  <a:pt x="115" y="270"/>
                </a:lnTo>
                <a:lnTo>
                  <a:pt x="115" y="270"/>
                </a:lnTo>
                <a:lnTo>
                  <a:pt x="115" y="270"/>
                </a:lnTo>
                <a:lnTo>
                  <a:pt x="115" y="271"/>
                </a:lnTo>
                <a:lnTo>
                  <a:pt x="114" y="271"/>
                </a:lnTo>
                <a:lnTo>
                  <a:pt x="114" y="271"/>
                </a:lnTo>
                <a:lnTo>
                  <a:pt x="113" y="271"/>
                </a:lnTo>
                <a:lnTo>
                  <a:pt x="113" y="271"/>
                </a:lnTo>
                <a:lnTo>
                  <a:pt x="112" y="271"/>
                </a:lnTo>
                <a:lnTo>
                  <a:pt x="112" y="271"/>
                </a:lnTo>
                <a:lnTo>
                  <a:pt x="111" y="271"/>
                </a:lnTo>
                <a:lnTo>
                  <a:pt x="111" y="271"/>
                </a:lnTo>
                <a:lnTo>
                  <a:pt x="111" y="270"/>
                </a:lnTo>
                <a:lnTo>
                  <a:pt x="111" y="270"/>
                </a:lnTo>
                <a:lnTo>
                  <a:pt x="110" y="271"/>
                </a:lnTo>
                <a:lnTo>
                  <a:pt x="110" y="271"/>
                </a:lnTo>
                <a:lnTo>
                  <a:pt x="110" y="272"/>
                </a:lnTo>
                <a:lnTo>
                  <a:pt x="110" y="272"/>
                </a:lnTo>
                <a:lnTo>
                  <a:pt x="110" y="272"/>
                </a:lnTo>
                <a:lnTo>
                  <a:pt x="110" y="273"/>
                </a:lnTo>
                <a:lnTo>
                  <a:pt x="109" y="273"/>
                </a:lnTo>
                <a:lnTo>
                  <a:pt x="109" y="273"/>
                </a:lnTo>
                <a:lnTo>
                  <a:pt x="108" y="273"/>
                </a:lnTo>
                <a:lnTo>
                  <a:pt x="108" y="273"/>
                </a:lnTo>
                <a:lnTo>
                  <a:pt x="108" y="273"/>
                </a:lnTo>
                <a:lnTo>
                  <a:pt x="107" y="273"/>
                </a:lnTo>
                <a:lnTo>
                  <a:pt x="107" y="273"/>
                </a:lnTo>
                <a:lnTo>
                  <a:pt x="106" y="272"/>
                </a:lnTo>
                <a:lnTo>
                  <a:pt x="106" y="272"/>
                </a:lnTo>
                <a:lnTo>
                  <a:pt x="106" y="272"/>
                </a:lnTo>
                <a:lnTo>
                  <a:pt x="105" y="272"/>
                </a:lnTo>
                <a:lnTo>
                  <a:pt x="105" y="272"/>
                </a:lnTo>
                <a:lnTo>
                  <a:pt x="104" y="272"/>
                </a:lnTo>
                <a:lnTo>
                  <a:pt x="104" y="272"/>
                </a:lnTo>
                <a:lnTo>
                  <a:pt x="103" y="272"/>
                </a:lnTo>
                <a:lnTo>
                  <a:pt x="103" y="272"/>
                </a:lnTo>
                <a:lnTo>
                  <a:pt x="103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1" y="272"/>
                </a:lnTo>
                <a:lnTo>
                  <a:pt x="101" y="273"/>
                </a:lnTo>
                <a:lnTo>
                  <a:pt x="102" y="273"/>
                </a:lnTo>
                <a:lnTo>
                  <a:pt x="102" y="273"/>
                </a:lnTo>
                <a:lnTo>
                  <a:pt x="102" y="273"/>
                </a:lnTo>
                <a:lnTo>
                  <a:pt x="103" y="273"/>
                </a:lnTo>
                <a:lnTo>
                  <a:pt x="103" y="273"/>
                </a:lnTo>
                <a:lnTo>
                  <a:pt x="104" y="273"/>
                </a:lnTo>
                <a:lnTo>
                  <a:pt x="104" y="274"/>
                </a:lnTo>
                <a:lnTo>
                  <a:pt x="104" y="274"/>
                </a:lnTo>
                <a:lnTo>
                  <a:pt x="104" y="275"/>
                </a:lnTo>
                <a:lnTo>
                  <a:pt x="104" y="275"/>
                </a:lnTo>
                <a:lnTo>
                  <a:pt x="104" y="275"/>
                </a:lnTo>
                <a:lnTo>
                  <a:pt x="104" y="276"/>
                </a:lnTo>
                <a:lnTo>
                  <a:pt x="103" y="276"/>
                </a:lnTo>
                <a:lnTo>
                  <a:pt x="103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1" y="276"/>
                </a:lnTo>
                <a:lnTo>
                  <a:pt x="101" y="276"/>
                </a:lnTo>
                <a:lnTo>
                  <a:pt x="101" y="276"/>
                </a:lnTo>
                <a:lnTo>
                  <a:pt x="101" y="277"/>
                </a:lnTo>
                <a:lnTo>
                  <a:pt x="101" y="277"/>
                </a:lnTo>
                <a:lnTo>
                  <a:pt x="100" y="278"/>
                </a:lnTo>
                <a:lnTo>
                  <a:pt x="100" y="278"/>
                </a:lnTo>
                <a:lnTo>
                  <a:pt x="100" y="279"/>
                </a:lnTo>
                <a:lnTo>
                  <a:pt x="100" y="279"/>
                </a:lnTo>
                <a:lnTo>
                  <a:pt x="100" y="279"/>
                </a:lnTo>
                <a:lnTo>
                  <a:pt x="101" y="279"/>
                </a:lnTo>
                <a:lnTo>
                  <a:pt x="101" y="279"/>
                </a:lnTo>
                <a:lnTo>
                  <a:pt x="101" y="279"/>
                </a:lnTo>
                <a:lnTo>
                  <a:pt x="101" y="280"/>
                </a:lnTo>
                <a:lnTo>
                  <a:pt x="102" y="280"/>
                </a:lnTo>
                <a:lnTo>
                  <a:pt x="102" y="281"/>
                </a:lnTo>
                <a:lnTo>
                  <a:pt x="102" y="281"/>
                </a:lnTo>
                <a:lnTo>
                  <a:pt x="102" y="281"/>
                </a:lnTo>
                <a:lnTo>
                  <a:pt x="102" y="281"/>
                </a:lnTo>
                <a:lnTo>
                  <a:pt x="102" y="282"/>
                </a:lnTo>
                <a:lnTo>
                  <a:pt x="102" y="282"/>
                </a:lnTo>
                <a:lnTo>
                  <a:pt x="102" y="283"/>
                </a:lnTo>
                <a:lnTo>
                  <a:pt x="102" y="283"/>
                </a:lnTo>
                <a:lnTo>
                  <a:pt x="102" y="283"/>
                </a:lnTo>
                <a:lnTo>
                  <a:pt x="102" y="284"/>
                </a:lnTo>
                <a:lnTo>
                  <a:pt x="101" y="284"/>
                </a:lnTo>
                <a:lnTo>
                  <a:pt x="102" y="284"/>
                </a:lnTo>
                <a:lnTo>
                  <a:pt x="102" y="284"/>
                </a:lnTo>
                <a:lnTo>
                  <a:pt x="102" y="284"/>
                </a:lnTo>
                <a:lnTo>
                  <a:pt x="102" y="285"/>
                </a:lnTo>
                <a:lnTo>
                  <a:pt x="102" y="285"/>
                </a:lnTo>
                <a:lnTo>
                  <a:pt x="103" y="286"/>
                </a:lnTo>
                <a:lnTo>
                  <a:pt x="103" y="286"/>
                </a:lnTo>
                <a:lnTo>
                  <a:pt x="103" y="287"/>
                </a:lnTo>
                <a:lnTo>
                  <a:pt x="103" y="287"/>
                </a:lnTo>
                <a:lnTo>
                  <a:pt x="103" y="287"/>
                </a:lnTo>
                <a:lnTo>
                  <a:pt x="103" y="287"/>
                </a:lnTo>
                <a:lnTo>
                  <a:pt x="102" y="287"/>
                </a:lnTo>
                <a:lnTo>
                  <a:pt x="102" y="287"/>
                </a:lnTo>
                <a:lnTo>
                  <a:pt x="102" y="288"/>
                </a:lnTo>
                <a:lnTo>
                  <a:pt x="102" y="288"/>
                </a:lnTo>
                <a:lnTo>
                  <a:pt x="101" y="289"/>
                </a:lnTo>
                <a:lnTo>
                  <a:pt x="101" y="289"/>
                </a:lnTo>
                <a:lnTo>
                  <a:pt x="101" y="289"/>
                </a:lnTo>
                <a:lnTo>
                  <a:pt x="101" y="289"/>
                </a:lnTo>
                <a:lnTo>
                  <a:pt x="100" y="289"/>
                </a:lnTo>
                <a:lnTo>
                  <a:pt x="100" y="289"/>
                </a:lnTo>
                <a:lnTo>
                  <a:pt x="100" y="289"/>
                </a:lnTo>
                <a:lnTo>
                  <a:pt x="99" y="289"/>
                </a:lnTo>
                <a:lnTo>
                  <a:pt x="99" y="289"/>
                </a:lnTo>
                <a:lnTo>
                  <a:pt x="98" y="289"/>
                </a:lnTo>
                <a:lnTo>
                  <a:pt x="98" y="289"/>
                </a:lnTo>
                <a:lnTo>
                  <a:pt x="98" y="289"/>
                </a:lnTo>
                <a:lnTo>
                  <a:pt x="97" y="289"/>
                </a:lnTo>
                <a:lnTo>
                  <a:pt x="97" y="288"/>
                </a:lnTo>
                <a:lnTo>
                  <a:pt x="96" y="288"/>
                </a:lnTo>
                <a:lnTo>
                  <a:pt x="96" y="288"/>
                </a:lnTo>
                <a:lnTo>
                  <a:pt x="96" y="289"/>
                </a:lnTo>
                <a:lnTo>
                  <a:pt x="96" y="289"/>
                </a:lnTo>
                <a:lnTo>
                  <a:pt x="96" y="290"/>
                </a:lnTo>
                <a:lnTo>
                  <a:pt x="97" y="290"/>
                </a:lnTo>
                <a:lnTo>
                  <a:pt x="97" y="290"/>
                </a:lnTo>
                <a:lnTo>
                  <a:pt x="97" y="290"/>
                </a:lnTo>
                <a:lnTo>
                  <a:pt x="97" y="291"/>
                </a:lnTo>
                <a:lnTo>
                  <a:pt x="97" y="291"/>
                </a:lnTo>
                <a:lnTo>
                  <a:pt x="97" y="291"/>
                </a:lnTo>
                <a:lnTo>
                  <a:pt x="97" y="292"/>
                </a:lnTo>
                <a:lnTo>
                  <a:pt x="98" y="292"/>
                </a:lnTo>
                <a:lnTo>
                  <a:pt x="98" y="292"/>
                </a:lnTo>
                <a:lnTo>
                  <a:pt x="98" y="293"/>
                </a:lnTo>
                <a:lnTo>
                  <a:pt x="98" y="293"/>
                </a:lnTo>
                <a:lnTo>
                  <a:pt x="98" y="294"/>
                </a:lnTo>
                <a:lnTo>
                  <a:pt x="98" y="294"/>
                </a:lnTo>
                <a:lnTo>
                  <a:pt x="98" y="294"/>
                </a:lnTo>
                <a:lnTo>
                  <a:pt x="99" y="294"/>
                </a:lnTo>
                <a:lnTo>
                  <a:pt x="99" y="294"/>
                </a:lnTo>
                <a:lnTo>
                  <a:pt x="99" y="294"/>
                </a:lnTo>
                <a:lnTo>
                  <a:pt x="100" y="295"/>
                </a:lnTo>
                <a:lnTo>
                  <a:pt x="100" y="295"/>
                </a:lnTo>
                <a:lnTo>
                  <a:pt x="100" y="295"/>
                </a:lnTo>
                <a:lnTo>
                  <a:pt x="101" y="296"/>
                </a:lnTo>
                <a:lnTo>
                  <a:pt x="101" y="296"/>
                </a:lnTo>
                <a:lnTo>
                  <a:pt x="101" y="295"/>
                </a:lnTo>
                <a:lnTo>
                  <a:pt x="101" y="295"/>
                </a:lnTo>
                <a:lnTo>
                  <a:pt x="101" y="295"/>
                </a:lnTo>
                <a:lnTo>
                  <a:pt x="102" y="295"/>
                </a:lnTo>
                <a:lnTo>
                  <a:pt x="102" y="295"/>
                </a:lnTo>
                <a:lnTo>
                  <a:pt x="102" y="295"/>
                </a:lnTo>
                <a:lnTo>
                  <a:pt x="103" y="295"/>
                </a:lnTo>
                <a:lnTo>
                  <a:pt x="103" y="295"/>
                </a:lnTo>
                <a:lnTo>
                  <a:pt x="103" y="296"/>
                </a:lnTo>
                <a:lnTo>
                  <a:pt x="104" y="296"/>
                </a:lnTo>
                <a:lnTo>
                  <a:pt x="104" y="297"/>
                </a:lnTo>
                <a:lnTo>
                  <a:pt x="104" y="298"/>
                </a:lnTo>
                <a:lnTo>
                  <a:pt x="104" y="298"/>
                </a:lnTo>
                <a:lnTo>
                  <a:pt x="104" y="299"/>
                </a:lnTo>
                <a:lnTo>
                  <a:pt x="104" y="299"/>
                </a:lnTo>
                <a:lnTo>
                  <a:pt x="104" y="299"/>
                </a:lnTo>
                <a:lnTo>
                  <a:pt x="103" y="299"/>
                </a:lnTo>
                <a:lnTo>
                  <a:pt x="103" y="299"/>
                </a:lnTo>
                <a:lnTo>
                  <a:pt x="103" y="300"/>
                </a:lnTo>
                <a:lnTo>
                  <a:pt x="102" y="300"/>
                </a:lnTo>
                <a:lnTo>
                  <a:pt x="102" y="300"/>
                </a:lnTo>
                <a:lnTo>
                  <a:pt x="102" y="300"/>
                </a:lnTo>
                <a:lnTo>
                  <a:pt x="102" y="301"/>
                </a:lnTo>
                <a:lnTo>
                  <a:pt x="102" y="301"/>
                </a:lnTo>
                <a:lnTo>
                  <a:pt x="101" y="301"/>
                </a:lnTo>
                <a:lnTo>
                  <a:pt x="101" y="301"/>
                </a:lnTo>
                <a:lnTo>
                  <a:pt x="101" y="300"/>
                </a:lnTo>
                <a:lnTo>
                  <a:pt x="100" y="300"/>
                </a:lnTo>
                <a:lnTo>
                  <a:pt x="100" y="300"/>
                </a:lnTo>
                <a:lnTo>
                  <a:pt x="100" y="300"/>
                </a:lnTo>
                <a:lnTo>
                  <a:pt x="100" y="301"/>
                </a:lnTo>
                <a:lnTo>
                  <a:pt x="100" y="301"/>
                </a:lnTo>
                <a:lnTo>
                  <a:pt x="99" y="301"/>
                </a:lnTo>
                <a:lnTo>
                  <a:pt x="99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0"/>
                </a:lnTo>
                <a:lnTo>
                  <a:pt x="98" y="300"/>
                </a:lnTo>
                <a:lnTo>
                  <a:pt x="98" y="300"/>
                </a:lnTo>
                <a:lnTo>
                  <a:pt x="98" y="300"/>
                </a:lnTo>
                <a:lnTo>
                  <a:pt x="98" y="300"/>
                </a:lnTo>
                <a:lnTo>
                  <a:pt x="97" y="300"/>
                </a:lnTo>
                <a:lnTo>
                  <a:pt x="97" y="300"/>
                </a:lnTo>
                <a:lnTo>
                  <a:pt x="97" y="300"/>
                </a:lnTo>
                <a:lnTo>
                  <a:pt x="97" y="301"/>
                </a:lnTo>
                <a:lnTo>
                  <a:pt x="97" y="301"/>
                </a:lnTo>
                <a:lnTo>
                  <a:pt x="96" y="302"/>
                </a:lnTo>
                <a:lnTo>
                  <a:pt x="96" y="302"/>
                </a:lnTo>
                <a:lnTo>
                  <a:pt x="96" y="303"/>
                </a:lnTo>
                <a:lnTo>
                  <a:pt x="96" y="303"/>
                </a:lnTo>
                <a:lnTo>
                  <a:pt x="96" y="304"/>
                </a:lnTo>
                <a:lnTo>
                  <a:pt x="96" y="304"/>
                </a:lnTo>
                <a:lnTo>
                  <a:pt x="97" y="304"/>
                </a:lnTo>
                <a:lnTo>
                  <a:pt x="97" y="304"/>
                </a:lnTo>
                <a:lnTo>
                  <a:pt x="97" y="304"/>
                </a:lnTo>
                <a:lnTo>
                  <a:pt x="97" y="305"/>
                </a:lnTo>
                <a:lnTo>
                  <a:pt x="97" y="305"/>
                </a:lnTo>
                <a:lnTo>
                  <a:pt x="98" y="305"/>
                </a:lnTo>
                <a:lnTo>
                  <a:pt x="98" y="306"/>
                </a:lnTo>
                <a:lnTo>
                  <a:pt x="98" y="306"/>
                </a:lnTo>
                <a:lnTo>
                  <a:pt x="98" y="307"/>
                </a:lnTo>
                <a:lnTo>
                  <a:pt x="98" y="307"/>
                </a:lnTo>
                <a:lnTo>
                  <a:pt x="99" y="308"/>
                </a:lnTo>
                <a:lnTo>
                  <a:pt x="99" y="308"/>
                </a:lnTo>
                <a:lnTo>
                  <a:pt x="99" y="308"/>
                </a:lnTo>
                <a:lnTo>
                  <a:pt x="99" y="309"/>
                </a:lnTo>
                <a:lnTo>
                  <a:pt x="99" y="309"/>
                </a:lnTo>
                <a:lnTo>
                  <a:pt x="99" y="310"/>
                </a:lnTo>
                <a:lnTo>
                  <a:pt x="98" y="310"/>
                </a:lnTo>
                <a:lnTo>
                  <a:pt x="98" y="310"/>
                </a:lnTo>
                <a:lnTo>
                  <a:pt x="98" y="310"/>
                </a:lnTo>
                <a:lnTo>
                  <a:pt x="98" y="310"/>
                </a:lnTo>
                <a:lnTo>
                  <a:pt x="98" y="311"/>
                </a:lnTo>
                <a:lnTo>
                  <a:pt x="98" y="311"/>
                </a:lnTo>
                <a:lnTo>
                  <a:pt x="98" y="311"/>
                </a:lnTo>
                <a:lnTo>
                  <a:pt x="98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6" y="312"/>
                </a:lnTo>
                <a:lnTo>
                  <a:pt x="96" y="313"/>
                </a:lnTo>
                <a:lnTo>
                  <a:pt x="96" y="313"/>
                </a:lnTo>
                <a:lnTo>
                  <a:pt x="96" y="314"/>
                </a:lnTo>
                <a:lnTo>
                  <a:pt x="95" y="314"/>
                </a:lnTo>
                <a:lnTo>
                  <a:pt x="95" y="315"/>
                </a:lnTo>
                <a:lnTo>
                  <a:pt x="95" y="315"/>
                </a:lnTo>
                <a:lnTo>
                  <a:pt x="94" y="315"/>
                </a:lnTo>
                <a:lnTo>
                  <a:pt x="94" y="315"/>
                </a:lnTo>
                <a:lnTo>
                  <a:pt x="93" y="315"/>
                </a:lnTo>
                <a:lnTo>
                  <a:pt x="92" y="314"/>
                </a:lnTo>
                <a:lnTo>
                  <a:pt x="91" y="314"/>
                </a:lnTo>
                <a:lnTo>
                  <a:pt x="90" y="313"/>
                </a:lnTo>
                <a:lnTo>
                  <a:pt x="90" y="313"/>
                </a:lnTo>
                <a:lnTo>
                  <a:pt x="89" y="312"/>
                </a:lnTo>
                <a:lnTo>
                  <a:pt x="89" y="312"/>
                </a:lnTo>
                <a:lnTo>
                  <a:pt x="88" y="312"/>
                </a:lnTo>
                <a:lnTo>
                  <a:pt x="88" y="312"/>
                </a:lnTo>
                <a:lnTo>
                  <a:pt x="87" y="311"/>
                </a:lnTo>
                <a:lnTo>
                  <a:pt x="87" y="311"/>
                </a:lnTo>
                <a:lnTo>
                  <a:pt x="86" y="311"/>
                </a:lnTo>
                <a:lnTo>
                  <a:pt x="86" y="311"/>
                </a:lnTo>
                <a:lnTo>
                  <a:pt x="85" y="310"/>
                </a:lnTo>
                <a:lnTo>
                  <a:pt x="84" y="310"/>
                </a:lnTo>
                <a:lnTo>
                  <a:pt x="83" y="309"/>
                </a:lnTo>
                <a:lnTo>
                  <a:pt x="82" y="309"/>
                </a:lnTo>
                <a:lnTo>
                  <a:pt x="81" y="309"/>
                </a:lnTo>
                <a:lnTo>
                  <a:pt x="80" y="308"/>
                </a:lnTo>
                <a:lnTo>
                  <a:pt x="79" y="308"/>
                </a:lnTo>
                <a:lnTo>
                  <a:pt x="78" y="308"/>
                </a:lnTo>
                <a:lnTo>
                  <a:pt x="77" y="308"/>
                </a:lnTo>
                <a:lnTo>
                  <a:pt x="77" y="308"/>
                </a:lnTo>
                <a:lnTo>
                  <a:pt x="76" y="307"/>
                </a:lnTo>
                <a:lnTo>
                  <a:pt x="75" y="307"/>
                </a:lnTo>
                <a:lnTo>
                  <a:pt x="74" y="307"/>
                </a:lnTo>
                <a:lnTo>
                  <a:pt x="74" y="307"/>
                </a:lnTo>
                <a:lnTo>
                  <a:pt x="73" y="307"/>
                </a:lnTo>
                <a:lnTo>
                  <a:pt x="73" y="307"/>
                </a:lnTo>
                <a:lnTo>
                  <a:pt x="73" y="307"/>
                </a:lnTo>
                <a:lnTo>
                  <a:pt x="72" y="307"/>
                </a:lnTo>
                <a:lnTo>
                  <a:pt x="72" y="307"/>
                </a:lnTo>
                <a:lnTo>
                  <a:pt x="71" y="307"/>
                </a:lnTo>
                <a:lnTo>
                  <a:pt x="71" y="307"/>
                </a:lnTo>
                <a:lnTo>
                  <a:pt x="70" y="307"/>
                </a:lnTo>
                <a:lnTo>
                  <a:pt x="70" y="306"/>
                </a:lnTo>
                <a:lnTo>
                  <a:pt x="70" y="306"/>
                </a:lnTo>
                <a:lnTo>
                  <a:pt x="69" y="306"/>
                </a:lnTo>
                <a:lnTo>
                  <a:pt x="69" y="306"/>
                </a:lnTo>
                <a:lnTo>
                  <a:pt x="69" y="306"/>
                </a:lnTo>
                <a:lnTo>
                  <a:pt x="69" y="306"/>
                </a:lnTo>
                <a:lnTo>
                  <a:pt x="69" y="305"/>
                </a:lnTo>
                <a:lnTo>
                  <a:pt x="68" y="305"/>
                </a:lnTo>
                <a:lnTo>
                  <a:pt x="68" y="305"/>
                </a:lnTo>
                <a:lnTo>
                  <a:pt x="67" y="304"/>
                </a:lnTo>
                <a:lnTo>
                  <a:pt x="66" y="304"/>
                </a:lnTo>
                <a:lnTo>
                  <a:pt x="66" y="304"/>
                </a:lnTo>
                <a:lnTo>
                  <a:pt x="66" y="304"/>
                </a:lnTo>
                <a:lnTo>
                  <a:pt x="66" y="303"/>
                </a:lnTo>
                <a:lnTo>
                  <a:pt x="65" y="303"/>
                </a:lnTo>
                <a:lnTo>
                  <a:pt x="65" y="303"/>
                </a:lnTo>
                <a:lnTo>
                  <a:pt x="65" y="303"/>
                </a:lnTo>
                <a:lnTo>
                  <a:pt x="64" y="303"/>
                </a:lnTo>
                <a:lnTo>
                  <a:pt x="64" y="303"/>
                </a:lnTo>
                <a:lnTo>
                  <a:pt x="63" y="303"/>
                </a:lnTo>
                <a:lnTo>
                  <a:pt x="62" y="303"/>
                </a:lnTo>
                <a:lnTo>
                  <a:pt x="62" y="303"/>
                </a:lnTo>
                <a:lnTo>
                  <a:pt x="62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0" y="305"/>
                </a:lnTo>
                <a:lnTo>
                  <a:pt x="59" y="305"/>
                </a:lnTo>
                <a:lnTo>
                  <a:pt x="59" y="305"/>
                </a:lnTo>
                <a:lnTo>
                  <a:pt x="58" y="305"/>
                </a:lnTo>
                <a:lnTo>
                  <a:pt x="58" y="305"/>
                </a:lnTo>
                <a:lnTo>
                  <a:pt x="57" y="306"/>
                </a:lnTo>
                <a:lnTo>
                  <a:pt x="57" y="306"/>
                </a:lnTo>
                <a:lnTo>
                  <a:pt x="56" y="306"/>
                </a:lnTo>
                <a:lnTo>
                  <a:pt x="56" y="306"/>
                </a:lnTo>
                <a:lnTo>
                  <a:pt x="56" y="306"/>
                </a:lnTo>
                <a:lnTo>
                  <a:pt x="55" y="307"/>
                </a:lnTo>
                <a:lnTo>
                  <a:pt x="55" y="307"/>
                </a:lnTo>
                <a:lnTo>
                  <a:pt x="54" y="307"/>
                </a:lnTo>
                <a:lnTo>
                  <a:pt x="54" y="305"/>
                </a:lnTo>
                <a:lnTo>
                  <a:pt x="54" y="305"/>
                </a:lnTo>
                <a:lnTo>
                  <a:pt x="53" y="304"/>
                </a:lnTo>
                <a:lnTo>
                  <a:pt x="53" y="304"/>
                </a:lnTo>
                <a:lnTo>
                  <a:pt x="53" y="303"/>
                </a:lnTo>
                <a:lnTo>
                  <a:pt x="53" y="302"/>
                </a:lnTo>
                <a:lnTo>
                  <a:pt x="53" y="301"/>
                </a:lnTo>
                <a:lnTo>
                  <a:pt x="53" y="301"/>
                </a:lnTo>
                <a:lnTo>
                  <a:pt x="53" y="300"/>
                </a:lnTo>
                <a:lnTo>
                  <a:pt x="53" y="300"/>
                </a:lnTo>
                <a:lnTo>
                  <a:pt x="53" y="300"/>
                </a:lnTo>
                <a:lnTo>
                  <a:pt x="52" y="299"/>
                </a:lnTo>
                <a:lnTo>
                  <a:pt x="52" y="299"/>
                </a:lnTo>
                <a:lnTo>
                  <a:pt x="52" y="298"/>
                </a:lnTo>
                <a:lnTo>
                  <a:pt x="52" y="297"/>
                </a:lnTo>
                <a:lnTo>
                  <a:pt x="52" y="296"/>
                </a:lnTo>
                <a:lnTo>
                  <a:pt x="52" y="295"/>
                </a:lnTo>
                <a:lnTo>
                  <a:pt x="52" y="295"/>
                </a:lnTo>
                <a:lnTo>
                  <a:pt x="52" y="294"/>
                </a:lnTo>
                <a:lnTo>
                  <a:pt x="52" y="293"/>
                </a:lnTo>
                <a:lnTo>
                  <a:pt x="52" y="292"/>
                </a:lnTo>
                <a:lnTo>
                  <a:pt x="52" y="292"/>
                </a:lnTo>
                <a:lnTo>
                  <a:pt x="51" y="292"/>
                </a:lnTo>
                <a:lnTo>
                  <a:pt x="50" y="292"/>
                </a:lnTo>
                <a:lnTo>
                  <a:pt x="50" y="292"/>
                </a:lnTo>
                <a:lnTo>
                  <a:pt x="49" y="292"/>
                </a:lnTo>
                <a:lnTo>
                  <a:pt x="48" y="291"/>
                </a:lnTo>
                <a:lnTo>
                  <a:pt x="48" y="291"/>
                </a:lnTo>
                <a:lnTo>
                  <a:pt x="48" y="291"/>
                </a:lnTo>
                <a:lnTo>
                  <a:pt x="47" y="290"/>
                </a:lnTo>
                <a:lnTo>
                  <a:pt x="47" y="290"/>
                </a:lnTo>
                <a:lnTo>
                  <a:pt x="47" y="290"/>
                </a:lnTo>
                <a:lnTo>
                  <a:pt x="46" y="289"/>
                </a:lnTo>
                <a:lnTo>
                  <a:pt x="46" y="289"/>
                </a:lnTo>
                <a:lnTo>
                  <a:pt x="45" y="288"/>
                </a:lnTo>
                <a:lnTo>
                  <a:pt x="45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6"/>
                </a:lnTo>
                <a:lnTo>
                  <a:pt x="44" y="285"/>
                </a:lnTo>
                <a:lnTo>
                  <a:pt x="44" y="285"/>
                </a:lnTo>
                <a:lnTo>
                  <a:pt x="44" y="284"/>
                </a:lnTo>
                <a:lnTo>
                  <a:pt x="44" y="284"/>
                </a:lnTo>
                <a:lnTo>
                  <a:pt x="44" y="283"/>
                </a:lnTo>
                <a:lnTo>
                  <a:pt x="44" y="282"/>
                </a:lnTo>
                <a:lnTo>
                  <a:pt x="44" y="282"/>
                </a:lnTo>
                <a:lnTo>
                  <a:pt x="44" y="281"/>
                </a:lnTo>
                <a:lnTo>
                  <a:pt x="44" y="280"/>
                </a:lnTo>
                <a:lnTo>
                  <a:pt x="44" y="280"/>
                </a:lnTo>
                <a:lnTo>
                  <a:pt x="43" y="280"/>
                </a:lnTo>
                <a:lnTo>
                  <a:pt x="43" y="280"/>
                </a:lnTo>
                <a:lnTo>
                  <a:pt x="43" y="279"/>
                </a:lnTo>
                <a:lnTo>
                  <a:pt x="42" y="279"/>
                </a:lnTo>
                <a:lnTo>
                  <a:pt x="42" y="279"/>
                </a:lnTo>
                <a:lnTo>
                  <a:pt x="41" y="279"/>
                </a:lnTo>
                <a:lnTo>
                  <a:pt x="41" y="279"/>
                </a:lnTo>
                <a:lnTo>
                  <a:pt x="40" y="279"/>
                </a:lnTo>
                <a:lnTo>
                  <a:pt x="40" y="279"/>
                </a:lnTo>
                <a:lnTo>
                  <a:pt x="40" y="280"/>
                </a:lnTo>
                <a:lnTo>
                  <a:pt x="39" y="280"/>
                </a:lnTo>
                <a:lnTo>
                  <a:pt x="39" y="280"/>
                </a:lnTo>
                <a:lnTo>
                  <a:pt x="38" y="280"/>
                </a:lnTo>
                <a:lnTo>
                  <a:pt x="38" y="281"/>
                </a:lnTo>
                <a:lnTo>
                  <a:pt x="38" y="281"/>
                </a:lnTo>
                <a:lnTo>
                  <a:pt x="37" y="281"/>
                </a:lnTo>
                <a:lnTo>
                  <a:pt x="37" y="281"/>
                </a:lnTo>
                <a:lnTo>
                  <a:pt x="37" y="281"/>
                </a:lnTo>
                <a:lnTo>
                  <a:pt x="36" y="281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35" y="282"/>
                </a:lnTo>
                <a:lnTo>
                  <a:pt x="35" y="283"/>
                </a:lnTo>
                <a:lnTo>
                  <a:pt x="34" y="283"/>
                </a:lnTo>
                <a:lnTo>
                  <a:pt x="34" y="283"/>
                </a:lnTo>
                <a:lnTo>
                  <a:pt x="34" y="283"/>
                </a:lnTo>
                <a:lnTo>
                  <a:pt x="34" y="284"/>
                </a:lnTo>
                <a:lnTo>
                  <a:pt x="34" y="284"/>
                </a:lnTo>
                <a:lnTo>
                  <a:pt x="33" y="284"/>
                </a:lnTo>
                <a:lnTo>
                  <a:pt x="33" y="284"/>
                </a:lnTo>
                <a:lnTo>
                  <a:pt x="32" y="285"/>
                </a:lnTo>
                <a:lnTo>
                  <a:pt x="32" y="285"/>
                </a:lnTo>
                <a:lnTo>
                  <a:pt x="31" y="285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0" y="286"/>
                </a:lnTo>
                <a:lnTo>
                  <a:pt x="30" y="286"/>
                </a:lnTo>
                <a:lnTo>
                  <a:pt x="30" y="287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28" y="287"/>
                </a:lnTo>
                <a:lnTo>
                  <a:pt x="28" y="287"/>
                </a:lnTo>
                <a:lnTo>
                  <a:pt x="27" y="287"/>
                </a:lnTo>
                <a:lnTo>
                  <a:pt x="27" y="287"/>
                </a:lnTo>
                <a:lnTo>
                  <a:pt x="27" y="287"/>
                </a:lnTo>
                <a:lnTo>
                  <a:pt x="27" y="286"/>
                </a:lnTo>
                <a:lnTo>
                  <a:pt x="27" y="287"/>
                </a:lnTo>
                <a:lnTo>
                  <a:pt x="26" y="287"/>
                </a:lnTo>
                <a:lnTo>
                  <a:pt x="27" y="287"/>
                </a:lnTo>
                <a:lnTo>
                  <a:pt x="27" y="288"/>
                </a:lnTo>
                <a:lnTo>
                  <a:pt x="26" y="288"/>
                </a:lnTo>
                <a:lnTo>
                  <a:pt x="26" y="289"/>
                </a:lnTo>
                <a:lnTo>
                  <a:pt x="26" y="289"/>
                </a:lnTo>
                <a:lnTo>
                  <a:pt x="25" y="289"/>
                </a:lnTo>
                <a:lnTo>
                  <a:pt x="25" y="289"/>
                </a:lnTo>
                <a:lnTo>
                  <a:pt x="24" y="289"/>
                </a:lnTo>
                <a:lnTo>
                  <a:pt x="24" y="289"/>
                </a:lnTo>
                <a:lnTo>
                  <a:pt x="23" y="289"/>
                </a:lnTo>
                <a:lnTo>
                  <a:pt x="23" y="289"/>
                </a:lnTo>
                <a:lnTo>
                  <a:pt x="23" y="289"/>
                </a:lnTo>
                <a:lnTo>
                  <a:pt x="23" y="290"/>
                </a:lnTo>
                <a:lnTo>
                  <a:pt x="22" y="290"/>
                </a:lnTo>
                <a:lnTo>
                  <a:pt x="22" y="290"/>
                </a:lnTo>
                <a:lnTo>
                  <a:pt x="22" y="289"/>
                </a:lnTo>
                <a:lnTo>
                  <a:pt x="21" y="289"/>
                </a:lnTo>
                <a:lnTo>
                  <a:pt x="21" y="289"/>
                </a:lnTo>
                <a:lnTo>
                  <a:pt x="21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90"/>
                </a:lnTo>
                <a:lnTo>
                  <a:pt x="19" y="290"/>
                </a:lnTo>
                <a:lnTo>
                  <a:pt x="19" y="290"/>
                </a:lnTo>
                <a:lnTo>
                  <a:pt x="19" y="290"/>
                </a:lnTo>
                <a:lnTo>
                  <a:pt x="19" y="290"/>
                </a:lnTo>
                <a:lnTo>
                  <a:pt x="19" y="291"/>
                </a:lnTo>
                <a:lnTo>
                  <a:pt x="18" y="291"/>
                </a:lnTo>
                <a:lnTo>
                  <a:pt x="18" y="291"/>
                </a:lnTo>
                <a:lnTo>
                  <a:pt x="17" y="291"/>
                </a:lnTo>
                <a:lnTo>
                  <a:pt x="17" y="291"/>
                </a:lnTo>
                <a:lnTo>
                  <a:pt x="16" y="291"/>
                </a:lnTo>
                <a:lnTo>
                  <a:pt x="16" y="291"/>
                </a:lnTo>
                <a:lnTo>
                  <a:pt x="16" y="291"/>
                </a:lnTo>
                <a:lnTo>
                  <a:pt x="15" y="291"/>
                </a:lnTo>
                <a:lnTo>
                  <a:pt x="15" y="291"/>
                </a:lnTo>
                <a:lnTo>
                  <a:pt x="15" y="291"/>
                </a:lnTo>
                <a:lnTo>
                  <a:pt x="15" y="291"/>
                </a:lnTo>
                <a:lnTo>
                  <a:pt x="14" y="291"/>
                </a:lnTo>
                <a:lnTo>
                  <a:pt x="14" y="291"/>
                </a:lnTo>
                <a:lnTo>
                  <a:pt x="13" y="291"/>
                </a:lnTo>
                <a:lnTo>
                  <a:pt x="13" y="291"/>
                </a:lnTo>
                <a:lnTo>
                  <a:pt x="13" y="291"/>
                </a:lnTo>
                <a:lnTo>
                  <a:pt x="13" y="290"/>
                </a:lnTo>
                <a:lnTo>
                  <a:pt x="13" y="290"/>
                </a:lnTo>
                <a:lnTo>
                  <a:pt x="12" y="290"/>
                </a:lnTo>
                <a:lnTo>
                  <a:pt x="12" y="289"/>
                </a:lnTo>
                <a:lnTo>
                  <a:pt x="11" y="289"/>
                </a:lnTo>
                <a:lnTo>
                  <a:pt x="10" y="289"/>
                </a:lnTo>
                <a:lnTo>
                  <a:pt x="9" y="288"/>
                </a:lnTo>
                <a:lnTo>
                  <a:pt x="8" y="288"/>
                </a:lnTo>
                <a:lnTo>
                  <a:pt x="8" y="288"/>
                </a:lnTo>
                <a:lnTo>
                  <a:pt x="7" y="288"/>
                </a:lnTo>
                <a:lnTo>
                  <a:pt x="7" y="287"/>
                </a:lnTo>
                <a:lnTo>
                  <a:pt x="7" y="287"/>
                </a:lnTo>
                <a:lnTo>
                  <a:pt x="7" y="287"/>
                </a:lnTo>
                <a:lnTo>
                  <a:pt x="7" y="286"/>
                </a:lnTo>
                <a:lnTo>
                  <a:pt x="7" y="286"/>
                </a:lnTo>
                <a:lnTo>
                  <a:pt x="7" y="285"/>
                </a:lnTo>
                <a:lnTo>
                  <a:pt x="7" y="284"/>
                </a:lnTo>
                <a:lnTo>
                  <a:pt x="7" y="284"/>
                </a:lnTo>
                <a:lnTo>
                  <a:pt x="8" y="283"/>
                </a:lnTo>
                <a:lnTo>
                  <a:pt x="8" y="283"/>
                </a:lnTo>
                <a:lnTo>
                  <a:pt x="8" y="282"/>
                </a:lnTo>
                <a:lnTo>
                  <a:pt x="8" y="281"/>
                </a:lnTo>
                <a:lnTo>
                  <a:pt x="8" y="281"/>
                </a:lnTo>
                <a:lnTo>
                  <a:pt x="7" y="280"/>
                </a:lnTo>
                <a:lnTo>
                  <a:pt x="7" y="280"/>
                </a:lnTo>
                <a:lnTo>
                  <a:pt x="7" y="279"/>
                </a:lnTo>
                <a:lnTo>
                  <a:pt x="7" y="279"/>
                </a:lnTo>
                <a:lnTo>
                  <a:pt x="7" y="279"/>
                </a:lnTo>
                <a:lnTo>
                  <a:pt x="7" y="278"/>
                </a:lnTo>
                <a:lnTo>
                  <a:pt x="7" y="278"/>
                </a:lnTo>
                <a:lnTo>
                  <a:pt x="7" y="277"/>
                </a:lnTo>
                <a:lnTo>
                  <a:pt x="7" y="277"/>
                </a:lnTo>
                <a:lnTo>
                  <a:pt x="7" y="276"/>
                </a:lnTo>
                <a:lnTo>
                  <a:pt x="7" y="275"/>
                </a:lnTo>
                <a:lnTo>
                  <a:pt x="6" y="275"/>
                </a:lnTo>
                <a:lnTo>
                  <a:pt x="6" y="274"/>
                </a:lnTo>
                <a:lnTo>
                  <a:pt x="6" y="273"/>
                </a:lnTo>
                <a:lnTo>
                  <a:pt x="6" y="273"/>
                </a:lnTo>
                <a:lnTo>
                  <a:pt x="5" y="272"/>
                </a:lnTo>
                <a:lnTo>
                  <a:pt x="5" y="272"/>
                </a:lnTo>
                <a:lnTo>
                  <a:pt x="5" y="271"/>
                </a:lnTo>
                <a:lnTo>
                  <a:pt x="5" y="271"/>
                </a:lnTo>
                <a:lnTo>
                  <a:pt x="5" y="270"/>
                </a:lnTo>
                <a:lnTo>
                  <a:pt x="5" y="270"/>
                </a:lnTo>
                <a:lnTo>
                  <a:pt x="5" y="270"/>
                </a:lnTo>
                <a:lnTo>
                  <a:pt x="4" y="270"/>
                </a:lnTo>
                <a:lnTo>
                  <a:pt x="4" y="269"/>
                </a:lnTo>
                <a:lnTo>
                  <a:pt x="4" y="269"/>
                </a:lnTo>
                <a:lnTo>
                  <a:pt x="4" y="269"/>
                </a:lnTo>
                <a:lnTo>
                  <a:pt x="3" y="268"/>
                </a:lnTo>
                <a:lnTo>
                  <a:pt x="3" y="268"/>
                </a:lnTo>
                <a:lnTo>
                  <a:pt x="3" y="268"/>
                </a:lnTo>
                <a:lnTo>
                  <a:pt x="3" y="267"/>
                </a:lnTo>
                <a:lnTo>
                  <a:pt x="3" y="267"/>
                </a:lnTo>
                <a:lnTo>
                  <a:pt x="2" y="266"/>
                </a:lnTo>
                <a:lnTo>
                  <a:pt x="2" y="266"/>
                </a:lnTo>
                <a:lnTo>
                  <a:pt x="2" y="266"/>
                </a:lnTo>
                <a:lnTo>
                  <a:pt x="2" y="265"/>
                </a:lnTo>
                <a:lnTo>
                  <a:pt x="2" y="265"/>
                </a:lnTo>
                <a:lnTo>
                  <a:pt x="1" y="264"/>
                </a:lnTo>
                <a:lnTo>
                  <a:pt x="1" y="263"/>
                </a:lnTo>
                <a:lnTo>
                  <a:pt x="1" y="262"/>
                </a:lnTo>
                <a:lnTo>
                  <a:pt x="1" y="261"/>
                </a:lnTo>
                <a:lnTo>
                  <a:pt x="1" y="260"/>
                </a:lnTo>
                <a:lnTo>
                  <a:pt x="1" y="259"/>
                </a:lnTo>
                <a:lnTo>
                  <a:pt x="1" y="258"/>
                </a:lnTo>
                <a:lnTo>
                  <a:pt x="1" y="258"/>
                </a:lnTo>
                <a:lnTo>
                  <a:pt x="0" y="258"/>
                </a:lnTo>
                <a:lnTo>
                  <a:pt x="0" y="257"/>
                </a:lnTo>
                <a:lnTo>
                  <a:pt x="0" y="256"/>
                </a:lnTo>
                <a:lnTo>
                  <a:pt x="1" y="256"/>
                </a:lnTo>
                <a:lnTo>
                  <a:pt x="1" y="256"/>
                </a:lnTo>
                <a:lnTo>
                  <a:pt x="1" y="256"/>
                </a:lnTo>
                <a:lnTo>
                  <a:pt x="2" y="255"/>
                </a:lnTo>
                <a:lnTo>
                  <a:pt x="2" y="255"/>
                </a:lnTo>
                <a:lnTo>
                  <a:pt x="2" y="255"/>
                </a:lnTo>
                <a:lnTo>
                  <a:pt x="2" y="254"/>
                </a:lnTo>
                <a:lnTo>
                  <a:pt x="2" y="254"/>
                </a:lnTo>
                <a:lnTo>
                  <a:pt x="2" y="254"/>
                </a:lnTo>
                <a:lnTo>
                  <a:pt x="3" y="253"/>
                </a:lnTo>
                <a:lnTo>
                  <a:pt x="3" y="253"/>
                </a:lnTo>
                <a:lnTo>
                  <a:pt x="3" y="252"/>
                </a:lnTo>
                <a:lnTo>
                  <a:pt x="3" y="252"/>
                </a:lnTo>
                <a:lnTo>
                  <a:pt x="3" y="251"/>
                </a:lnTo>
                <a:lnTo>
                  <a:pt x="3" y="251"/>
                </a:lnTo>
                <a:lnTo>
                  <a:pt x="3" y="250"/>
                </a:lnTo>
                <a:lnTo>
                  <a:pt x="3" y="250"/>
                </a:lnTo>
                <a:lnTo>
                  <a:pt x="3" y="250"/>
                </a:lnTo>
                <a:lnTo>
                  <a:pt x="3" y="249"/>
                </a:lnTo>
                <a:lnTo>
                  <a:pt x="3" y="249"/>
                </a:lnTo>
                <a:lnTo>
                  <a:pt x="3" y="248"/>
                </a:lnTo>
                <a:lnTo>
                  <a:pt x="3" y="247"/>
                </a:lnTo>
                <a:lnTo>
                  <a:pt x="3" y="247"/>
                </a:lnTo>
                <a:lnTo>
                  <a:pt x="4" y="246"/>
                </a:lnTo>
                <a:lnTo>
                  <a:pt x="4" y="246"/>
                </a:lnTo>
                <a:lnTo>
                  <a:pt x="4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4"/>
                </a:lnTo>
                <a:lnTo>
                  <a:pt x="5" y="243"/>
                </a:lnTo>
                <a:lnTo>
                  <a:pt x="5" y="243"/>
                </a:lnTo>
                <a:lnTo>
                  <a:pt x="5" y="242"/>
                </a:lnTo>
                <a:lnTo>
                  <a:pt x="5" y="241"/>
                </a:lnTo>
                <a:lnTo>
                  <a:pt x="5" y="241"/>
                </a:lnTo>
                <a:lnTo>
                  <a:pt x="4" y="240"/>
                </a:lnTo>
                <a:lnTo>
                  <a:pt x="4" y="239"/>
                </a:lnTo>
                <a:lnTo>
                  <a:pt x="4" y="239"/>
                </a:lnTo>
                <a:lnTo>
                  <a:pt x="4" y="239"/>
                </a:lnTo>
                <a:lnTo>
                  <a:pt x="4" y="238"/>
                </a:lnTo>
                <a:lnTo>
                  <a:pt x="4" y="238"/>
                </a:lnTo>
                <a:lnTo>
                  <a:pt x="4" y="237"/>
                </a:lnTo>
                <a:lnTo>
                  <a:pt x="4" y="237"/>
                </a:lnTo>
                <a:lnTo>
                  <a:pt x="5" y="236"/>
                </a:lnTo>
                <a:lnTo>
                  <a:pt x="5" y="236"/>
                </a:lnTo>
                <a:lnTo>
                  <a:pt x="6" y="234"/>
                </a:lnTo>
                <a:lnTo>
                  <a:pt x="7" y="233"/>
                </a:lnTo>
                <a:lnTo>
                  <a:pt x="7" y="233"/>
                </a:lnTo>
                <a:lnTo>
                  <a:pt x="8" y="232"/>
                </a:lnTo>
                <a:lnTo>
                  <a:pt x="8" y="230"/>
                </a:lnTo>
                <a:lnTo>
                  <a:pt x="10" y="231"/>
                </a:lnTo>
                <a:lnTo>
                  <a:pt x="11" y="231"/>
                </a:lnTo>
                <a:lnTo>
                  <a:pt x="12" y="231"/>
                </a:lnTo>
                <a:lnTo>
                  <a:pt x="12" y="232"/>
                </a:lnTo>
                <a:lnTo>
                  <a:pt x="13" y="232"/>
                </a:lnTo>
                <a:lnTo>
                  <a:pt x="14" y="232"/>
                </a:lnTo>
                <a:lnTo>
                  <a:pt x="14" y="232"/>
                </a:lnTo>
                <a:lnTo>
                  <a:pt x="15" y="233"/>
                </a:lnTo>
                <a:lnTo>
                  <a:pt x="15" y="233"/>
                </a:lnTo>
                <a:lnTo>
                  <a:pt x="16" y="233"/>
                </a:lnTo>
                <a:lnTo>
                  <a:pt x="16" y="233"/>
                </a:lnTo>
                <a:lnTo>
                  <a:pt x="17" y="234"/>
                </a:lnTo>
                <a:lnTo>
                  <a:pt x="17" y="234"/>
                </a:lnTo>
                <a:lnTo>
                  <a:pt x="18" y="234"/>
                </a:lnTo>
                <a:lnTo>
                  <a:pt x="18" y="235"/>
                </a:lnTo>
                <a:lnTo>
                  <a:pt x="19" y="235"/>
                </a:lnTo>
                <a:lnTo>
                  <a:pt x="19" y="234"/>
                </a:lnTo>
                <a:lnTo>
                  <a:pt x="21" y="234"/>
                </a:lnTo>
                <a:lnTo>
                  <a:pt x="22" y="233"/>
                </a:lnTo>
                <a:lnTo>
                  <a:pt x="23" y="233"/>
                </a:lnTo>
                <a:lnTo>
                  <a:pt x="23" y="233"/>
                </a:lnTo>
                <a:lnTo>
                  <a:pt x="23" y="233"/>
                </a:lnTo>
                <a:lnTo>
                  <a:pt x="23" y="233"/>
                </a:lnTo>
                <a:lnTo>
                  <a:pt x="23" y="232"/>
                </a:lnTo>
                <a:lnTo>
                  <a:pt x="23" y="231"/>
                </a:lnTo>
                <a:lnTo>
                  <a:pt x="24" y="231"/>
                </a:lnTo>
                <a:lnTo>
                  <a:pt x="24" y="231"/>
                </a:lnTo>
                <a:lnTo>
                  <a:pt x="25" y="231"/>
                </a:lnTo>
                <a:lnTo>
                  <a:pt x="25" y="231"/>
                </a:lnTo>
                <a:lnTo>
                  <a:pt x="26" y="231"/>
                </a:lnTo>
                <a:lnTo>
                  <a:pt x="26" y="231"/>
                </a:lnTo>
                <a:lnTo>
                  <a:pt x="27" y="232"/>
                </a:lnTo>
                <a:lnTo>
                  <a:pt x="27" y="232"/>
                </a:lnTo>
                <a:lnTo>
                  <a:pt x="28" y="232"/>
                </a:lnTo>
                <a:lnTo>
                  <a:pt x="28" y="232"/>
                </a:lnTo>
                <a:lnTo>
                  <a:pt x="28" y="232"/>
                </a:lnTo>
                <a:lnTo>
                  <a:pt x="28" y="231"/>
                </a:lnTo>
                <a:lnTo>
                  <a:pt x="28" y="230"/>
                </a:lnTo>
                <a:lnTo>
                  <a:pt x="28" y="230"/>
                </a:lnTo>
                <a:lnTo>
                  <a:pt x="28" y="229"/>
                </a:lnTo>
                <a:lnTo>
                  <a:pt x="28" y="228"/>
                </a:lnTo>
                <a:lnTo>
                  <a:pt x="27" y="227"/>
                </a:lnTo>
                <a:lnTo>
                  <a:pt x="27" y="226"/>
                </a:lnTo>
                <a:lnTo>
                  <a:pt x="27" y="225"/>
                </a:lnTo>
                <a:lnTo>
                  <a:pt x="28" y="225"/>
                </a:lnTo>
                <a:lnTo>
                  <a:pt x="28" y="224"/>
                </a:lnTo>
                <a:lnTo>
                  <a:pt x="28" y="223"/>
                </a:lnTo>
                <a:lnTo>
                  <a:pt x="28" y="222"/>
                </a:lnTo>
                <a:lnTo>
                  <a:pt x="28" y="221"/>
                </a:lnTo>
                <a:lnTo>
                  <a:pt x="29" y="220"/>
                </a:lnTo>
                <a:lnTo>
                  <a:pt x="29" y="219"/>
                </a:lnTo>
                <a:lnTo>
                  <a:pt x="30" y="218"/>
                </a:lnTo>
                <a:lnTo>
                  <a:pt x="30" y="217"/>
                </a:lnTo>
                <a:lnTo>
                  <a:pt x="31" y="216"/>
                </a:lnTo>
                <a:lnTo>
                  <a:pt x="31" y="215"/>
                </a:lnTo>
                <a:lnTo>
                  <a:pt x="31" y="215"/>
                </a:lnTo>
                <a:lnTo>
                  <a:pt x="30" y="215"/>
                </a:lnTo>
                <a:lnTo>
                  <a:pt x="30" y="215"/>
                </a:lnTo>
                <a:lnTo>
                  <a:pt x="30" y="215"/>
                </a:lnTo>
                <a:lnTo>
                  <a:pt x="29" y="215"/>
                </a:lnTo>
                <a:lnTo>
                  <a:pt x="29" y="215"/>
                </a:lnTo>
                <a:lnTo>
                  <a:pt x="28" y="215"/>
                </a:lnTo>
                <a:lnTo>
                  <a:pt x="28" y="215"/>
                </a:lnTo>
                <a:lnTo>
                  <a:pt x="27" y="215"/>
                </a:lnTo>
                <a:lnTo>
                  <a:pt x="27" y="214"/>
                </a:lnTo>
                <a:lnTo>
                  <a:pt x="27" y="213"/>
                </a:lnTo>
                <a:lnTo>
                  <a:pt x="27" y="212"/>
                </a:lnTo>
                <a:lnTo>
                  <a:pt x="29" y="212"/>
                </a:lnTo>
                <a:lnTo>
                  <a:pt x="30" y="211"/>
                </a:lnTo>
                <a:lnTo>
                  <a:pt x="30" y="210"/>
                </a:lnTo>
                <a:lnTo>
                  <a:pt x="30" y="209"/>
                </a:lnTo>
                <a:lnTo>
                  <a:pt x="29" y="208"/>
                </a:lnTo>
                <a:lnTo>
                  <a:pt x="29" y="208"/>
                </a:lnTo>
                <a:lnTo>
                  <a:pt x="29" y="206"/>
                </a:lnTo>
                <a:lnTo>
                  <a:pt x="28" y="205"/>
                </a:lnTo>
                <a:lnTo>
                  <a:pt x="27" y="204"/>
                </a:lnTo>
                <a:lnTo>
                  <a:pt x="27" y="204"/>
                </a:lnTo>
                <a:lnTo>
                  <a:pt x="28" y="202"/>
                </a:lnTo>
                <a:lnTo>
                  <a:pt x="29" y="200"/>
                </a:lnTo>
                <a:lnTo>
                  <a:pt x="30" y="198"/>
                </a:lnTo>
                <a:lnTo>
                  <a:pt x="32" y="199"/>
                </a:lnTo>
                <a:lnTo>
                  <a:pt x="33" y="200"/>
                </a:lnTo>
                <a:lnTo>
                  <a:pt x="35" y="201"/>
                </a:lnTo>
                <a:lnTo>
                  <a:pt x="36" y="201"/>
                </a:lnTo>
                <a:lnTo>
                  <a:pt x="36" y="200"/>
                </a:lnTo>
                <a:lnTo>
                  <a:pt x="36" y="200"/>
                </a:lnTo>
                <a:lnTo>
                  <a:pt x="37" y="200"/>
                </a:lnTo>
                <a:lnTo>
                  <a:pt x="37" y="200"/>
                </a:lnTo>
                <a:lnTo>
                  <a:pt x="38" y="199"/>
                </a:lnTo>
                <a:lnTo>
                  <a:pt x="38" y="199"/>
                </a:lnTo>
                <a:lnTo>
                  <a:pt x="39" y="199"/>
                </a:lnTo>
                <a:lnTo>
                  <a:pt x="40" y="198"/>
                </a:lnTo>
                <a:lnTo>
                  <a:pt x="40" y="197"/>
                </a:lnTo>
                <a:lnTo>
                  <a:pt x="41" y="196"/>
                </a:lnTo>
                <a:lnTo>
                  <a:pt x="41" y="196"/>
                </a:lnTo>
                <a:lnTo>
                  <a:pt x="42" y="195"/>
                </a:lnTo>
                <a:lnTo>
                  <a:pt x="42" y="195"/>
                </a:lnTo>
                <a:lnTo>
                  <a:pt x="43" y="195"/>
                </a:lnTo>
                <a:lnTo>
                  <a:pt x="43" y="194"/>
                </a:lnTo>
                <a:lnTo>
                  <a:pt x="43" y="194"/>
                </a:lnTo>
                <a:lnTo>
                  <a:pt x="43" y="193"/>
                </a:lnTo>
                <a:lnTo>
                  <a:pt x="43" y="193"/>
                </a:lnTo>
                <a:lnTo>
                  <a:pt x="44" y="193"/>
                </a:lnTo>
                <a:lnTo>
                  <a:pt x="44" y="192"/>
                </a:lnTo>
                <a:lnTo>
                  <a:pt x="44" y="192"/>
                </a:lnTo>
                <a:lnTo>
                  <a:pt x="44" y="192"/>
                </a:lnTo>
                <a:lnTo>
                  <a:pt x="45" y="191"/>
                </a:lnTo>
                <a:lnTo>
                  <a:pt x="45" y="191"/>
                </a:lnTo>
                <a:lnTo>
                  <a:pt x="46" y="191"/>
                </a:lnTo>
                <a:lnTo>
                  <a:pt x="46" y="191"/>
                </a:lnTo>
                <a:lnTo>
                  <a:pt x="47" y="191"/>
                </a:lnTo>
                <a:lnTo>
                  <a:pt x="47" y="190"/>
                </a:lnTo>
                <a:lnTo>
                  <a:pt x="47" y="190"/>
                </a:lnTo>
                <a:lnTo>
                  <a:pt x="48" y="189"/>
                </a:lnTo>
                <a:lnTo>
                  <a:pt x="48" y="188"/>
                </a:lnTo>
                <a:lnTo>
                  <a:pt x="48" y="187"/>
                </a:lnTo>
                <a:lnTo>
                  <a:pt x="48" y="187"/>
                </a:lnTo>
                <a:lnTo>
                  <a:pt x="48" y="187"/>
                </a:lnTo>
                <a:lnTo>
                  <a:pt x="49" y="186"/>
                </a:lnTo>
                <a:lnTo>
                  <a:pt x="49" y="185"/>
                </a:lnTo>
                <a:lnTo>
                  <a:pt x="49" y="185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1" y="183"/>
                </a:lnTo>
                <a:lnTo>
                  <a:pt x="51" y="183"/>
                </a:lnTo>
                <a:lnTo>
                  <a:pt x="51" y="182"/>
                </a:lnTo>
                <a:lnTo>
                  <a:pt x="52" y="182"/>
                </a:lnTo>
                <a:lnTo>
                  <a:pt x="52" y="181"/>
                </a:lnTo>
                <a:lnTo>
                  <a:pt x="52" y="181"/>
                </a:lnTo>
                <a:lnTo>
                  <a:pt x="52" y="181"/>
                </a:lnTo>
                <a:lnTo>
                  <a:pt x="53" y="181"/>
                </a:lnTo>
                <a:lnTo>
                  <a:pt x="53" y="182"/>
                </a:lnTo>
                <a:lnTo>
                  <a:pt x="53" y="182"/>
                </a:lnTo>
                <a:lnTo>
                  <a:pt x="54" y="182"/>
                </a:lnTo>
                <a:lnTo>
                  <a:pt x="54" y="183"/>
                </a:lnTo>
                <a:lnTo>
                  <a:pt x="55" y="183"/>
                </a:lnTo>
                <a:lnTo>
                  <a:pt x="55" y="183"/>
                </a:lnTo>
                <a:lnTo>
                  <a:pt x="56" y="184"/>
                </a:lnTo>
                <a:lnTo>
                  <a:pt x="56" y="185"/>
                </a:lnTo>
                <a:lnTo>
                  <a:pt x="56" y="186"/>
                </a:lnTo>
                <a:lnTo>
                  <a:pt x="57" y="186"/>
                </a:lnTo>
                <a:lnTo>
                  <a:pt x="57" y="187"/>
                </a:lnTo>
                <a:lnTo>
                  <a:pt x="57" y="187"/>
                </a:lnTo>
                <a:lnTo>
                  <a:pt x="58" y="187"/>
                </a:lnTo>
                <a:lnTo>
                  <a:pt x="58" y="187"/>
                </a:lnTo>
                <a:lnTo>
                  <a:pt x="58" y="187"/>
                </a:lnTo>
                <a:lnTo>
                  <a:pt x="59" y="187"/>
                </a:lnTo>
                <a:lnTo>
                  <a:pt x="59" y="187"/>
                </a:lnTo>
                <a:lnTo>
                  <a:pt x="60" y="186"/>
                </a:lnTo>
                <a:lnTo>
                  <a:pt x="61" y="186"/>
                </a:lnTo>
                <a:lnTo>
                  <a:pt x="62" y="185"/>
                </a:lnTo>
                <a:lnTo>
                  <a:pt x="63" y="185"/>
                </a:lnTo>
                <a:lnTo>
                  <a:pt x="64" y="185"/>
                </a:lnTo>
                <a:lnTo>
                  <a:pt x="65" y="184"/>
                </a:lnTo>
                <a:lnTo>
                  <a:pt x="65" y="184"/>
                </a:lnTo>
                <a:lnTo>
                  <a:pt x="66" y="184"/>
                </a:lnTo>
                <a:lnTo>
                  <a:pt x="67" y="183"/>
                </a:lnTo>
                <a:lnTo>
                  <a:pt x="68" y="183"/>
                </a:lnTo>
                <a:lnTo>
                  <a:pt x="68" y="183"/>
                </a:lnTo>
                <a:lnTo>
                  <a:pt x="69" y="183"/>
                </a:lnTo>
                <a:lnTo>
                  <a:pt x="69" y="183"/>
                </a:lnTo>
                <a:lnTo>
                  <a:pt x="70" y="182"/>
                </a:lnTo>
                <a:lnTo>
                  <a:pt x="70" y="182"/>
                </a:lnTo>
                <a:lnTo>
                  <a:pt x="71" y="182"/>
                </a:lnTo>
                <a:lnTo>
                  <a:pt x="71" y="181"/>
                </a:lnTo>
                <a:lnTo>
                  <a:pt x="72" y="181"/>
                </a:lnTo>
                <a:lnTo>
                  <a:pt x="73" y="181"/>
                </a:lnTo>
                <a:lnTo>
                  <a:pt x="73" y="181"/>
                </a:lnTo>
                <a:lnTo>
                  <a:pt x="74" y="180"/>
                </a:lnTo>
                <a:lnTo>
                  <a:pt x="74" y="180"/>
                </a:lnTo>
                <a:lnTo>
                  <a:pt x="75" y="180"/>
                </a:lnTo>
                <a:lnTo>
                  <a:pt x="75" y="180"/>
                </a:lnTo>
                <a:lnTo>
                  <a:pt x="76" y="179"/>
                </a:lnTo>
                <a:lnTo>
                  <a:pt x="77" y="179"/>
                </a:lnTo>
                <a:lnTo>
                  <a:pt x="77" y="178"/>
                </a:lnTo>
                <a:lnTo>
                  <a:pt x="78" y="178"/>
                </a:lnTo>
                <a:lnTo>
                  <a:pt x="78" y="177"/>
                </a:lnTo>
                <a:lnTo>
                  <a:pt x="79" y="177"/>
                </a:lnTo>
                <a:lnTo>
                  <a:pt x="79" y="177"/>
                </a:lnTo>
                <a:lnTo>
                  <a:pt x="79" y="177"/>
                </a:lnTo>
                <a:lnTo>
                  <a:pt x="80" y="177"/>
                </a:lnTo>
                <a:lnTo>
                  <a:pt x="81" y="177"/>
                </a:lnTo>
                <a:lnTo>
                  <a:pt x="81" y="177"/>
                </a:lnTo>
                <a:lnTo>
                  <a:pt x="82" y="176"/>
                </a:lnTo>
                <a:lnTo>
                  <a:pt x="83" y="176"/>
                </a:lnTo>
                <a:lnTo>
                  <a:pt x="84" y="176"/>
                </a:lnTo>
                <a:lnTo>
                  <a:pt x="85" y="176"/>
                </a:lnTo>
                <a:lnTo>
                  <a:pt x="86" y="176"/>
                </a:lnTo>
                <a:lnTo>
                  <a:pt x="86" y="176"/>
                </a:lnTo>
                <a:lnTo>
                  <a:pt x="88" y="175"/>
                </a:lnTo>
                <a:lnTo>
                  <a:pt x="89" y="175"/>
                </a:lnTo>
                <a:lnTo>
                  <a:pt x="90" y="175"/>
                </a:lnTo>
                <a:lnTo>
                  <a:pt x="91" y="175"/>
                </a:lnTo>
                <a:lnTo>
                  <a:pt x="91" y="175"/>
                </a:lnTo>
                <a:lnTo>
                  <a:pt x="92" y="175"/>
                </a:lnTo>
                <a:lnTo>
                  <a:pt x="93" y="175"/>
                </a:lnTo>
                <a:lnTo>
                  <a:pt x="93" y="175"/>
                </a:lnTo>
                <a:lnTo>
                  <a:pt x="93" y="174"/>
                </a:lnTo>
                <a:lnTo>
                  <a:pt x="93" y="173"/>
                </a:lnTo>
                <a:lnTo>
                  <a:pt x="93" y="173"/>
                </a:lnTo>
                <a:lnTo>
                  <a:pt x="94" y="172"/>
                </a:lnTo>
                <a:lnTo>
                  <a:pt x="94" y="172"/>
                </a:lnTo>
                <a:lnTo>
                  <a:pt x="94" y="171"/>
                </a:lnTo>
                <a:lnTo>
                  <a:pt x="94" y="171"/>
                </a:lnTo>
                <a:lnTo>
                  <a:pt x="94" y="170"/>
                </a:lnTo>
                <a:lnTo>
                  <a:pt x="94" y="170"/>
                </a:lnTo>
                <a:lnTo>
                  <a:pt x="94" y="169"/>
                </a:lnTo>
                <a:lnTo>
                  <a:pt x="95" y="169"/>
                </a:lnTo>
                <a:lnTo>
                  <a:pt x="95" y="168"/>
                </a:lnTo>
                <a:lnTo>
                  <a:pt x="96" y="167"/>
                </a:lnTo>
                <a:lnTo>
                  <a:pt x="96" y="167"/>
                </a:lnTo>
                <a:lnTo>
                  <a:pt x="96" y="166"/>
                </a:lnTo>
                <a:lnTo>
                  <a:pt x="96" y="166"/>
                </a:lnTo>
                <a:lnTo>
                  <a:pt x="97" y="166"/>
                </a:lnTo>
                <a:lnTo>
                  <a:pt x="97" y="165"/>
                </a:lnTo>
                <a:lnTo>
                  <a:pt x="97" y="165"/>
                </a:lnTo>
                <a:lnTo>
                  <a:pt x="97" y="164"/>
                </a:lnTo>
                <a:lnTo>
                  <a:pt x="97" y="163"/>
                </a:lnTo>
                <a:lnTo>
                  <a:pt x="97" y="163"/>
                </a:lnTo>
                <a:lnTo>
                  <a:pt x="96" y="162"/>
                </a:lnTo>
                <a:lnTo>
                  <a:pt x="95" y="162"/>
                </a:lnTo>
                <a:lnTo>
                  <a:pt x="96" y="161"/>
                </a:lnTo>
                <a:lnTo>
                  <a:pt x="97" y="160"/>
                </a:lnTo>
                <a:lnTo>
                  <a:pt x="98" y="160"/>
                </a:lnTo>
                <a:lnTo>
                  <a:pt x="99" y="159"/>
                </a:lnTo>
                <a:lnTo>
                  <a:pt x="100" y="158"/>
                </a:lnTo>
                <a:lnTo>
                  <a:pt x="101" y="158"/>
                </a:lnTo>
                <a:lnTo>
                  <a:pt x="101" y="157"/>
                </a:lnTo>
                <a:lnTo>
                  <a:pt x="102" y="157"/>
                </a:lnTo>
                <a:lnTo>
                  <a:pt x="102" y="156"/>
                </a:lnTo>
                <a:lnTo>
                  <a:pt x="103" y="156"/>
                </a:lnTo>
                <a:lnTo>
                  <a:pt x="104" y="155"/>
                </a:lnTo>
                <a:lnTo>
                  <a:pt x="105" y="154"/>
                </a:lnTo>
                <a:lnTo>
                  <a:pt x="106" y="155"/>
                </a:lnTo>
                <a:lnTo>
                  <a:pt x="107" y="156"/>
                </a:lnTo>
                <a:lnTo>
                  <a:pt x="109" y="157"/>
                </a:lnTo>
                <a:lnTo>
                  <a:pt x="111" y="158"/>
                </a:lnTo>
                <a:lnTo>
                  <a:pt x="111" y="159"/>
                </a:lnTo>
                <a:lnTo>
                  <a:pt x="112" y="159"/>
                </a:lnTo>
                <a:lnTo>
                  <a:pt x="112" y="159"/>
                </a:lnTo>
                <a:lnTo>
                  <a:pt x="113" y="160"/>
                </a:lnTo>
                <a:lnTo>
                  <a:pt x="113" y="160"/>
                </a:lnTo>
                <a:lnTo>
                  <a:pt x="114" y="160"/>
                </a:lnTo>
                <a:lnTo>
                  <a:pt x="114" y="159"/>
                </a:lnTo>
                <a:lnTo>
                  <a:pt x="114" y="159"/>
                </a:lnTo>
                <a:lnTo>
                  <a:pt x="114" y="158"/>
                </a:lnTo>
                <a:lnTo>
                  <a:pt x="114" y="158"/>
                </a:lnTo>
                <a:lnTo>
                  <a:pt x="114" y="158"/>
                </a:lnTo>
                <a:lnTo>
                  <a:pt x="114" y="157"/>
                </a:lnTo>
                <a:lnTo>
                  <a:pt x="114" y="157"/>
                </a:lnTo>
                <a:lnTo>
                  <a:pt x="114" y="156"/>
                </a:lnTo>
                <a:lnTo>
                  <a:pt x="115" y="155"/>
                </a:lnTo>
                <a:lnTo>
                  <a:pt x="115" y="155"/>
                </a:lnTo>
                <a:lnTo>
                  <a:pt x="115" y="154"/>
                </a:lnTo>
                <a:lnTo>
                  <a:pt x="115" y="154"/>
                </a:lnTo>
                <a:lnTo>
                  <a:pt x="115" y="154"/>
                </a:lnTo>
                <a:lnTo>
                  <a:pt x="115" y="153"/>
                </a:lnTo>
                <a:lnTo>
                  <a:pt x="115" y="152"/>
                </a:lnTo>
                <a:lnTo>
                  <a:pt x="115" y="152"/>
                </a:lnTo>
                <a:lnTo>
                  <a:pt x="115" y="151"/>
                </a:lnTo>
                <a:lnTo>
                  <a:pt x="115" y="150"/>
                </a:lnTo>
                <a:lnTo>
                  <a:pt x="115" y="150"/>
                </a:lnTo>
                <a:lnTo>
                  <a:pt x="115" y="150"/>
                </a:lnTo>
                <a:lnTo>
                  <a:pt x="116" y="149"/>
                </a:lnTo>
                <a:lnTo>
                  <a:pt x="116" y="148"/>
                </a:lnTo>
                <a:lnTo>
                  <a:pt x="116" y="147"/>
                </a:lnTo>
                <a:lnTo>
                  <a:pt x="116" y="147"/>
                </a:lnTo>
                <a:lnTo>
                  <a:pt x="116" y="146"/>
                </a:lnTo>
                <a:lnTo>
                  <a:pt x="116" y="146"/>
                </a:lnTo>
                <a:lnTo>
                  <a:pt x="116" y="145"/>
                </a:lnTo>
                <a:lnTo>
                  <a:pt x="116" y="145"/>
                </a:lnTo>
                <a:lnTo>
                  <a:pt x="116" y="144"/>
                </a:lnTo>
                <a:lnTo>
                  <a:pt x="116" y="144"/>
                </a:lnTo>
                <a:lnTo>
                  <a:pt x="116" y="143"/>
                </a:lnTo>
                <a:lnTo>
                  <a:pt x="116" y="143"/>
                </a:lnTo>
                <a:lnTo>
                  <a:pt x="117" y="142"/>
                </a:lnTo>
                <a:lnTo>
                  <a:pt x="117" y="141"/>
                </a:lnTo>
                <a:lnTo>
                  <a:pt x="118" y="141"/>
                </a:lnTo>
                <a:lnTo>
                  <a:pt x="118" y="140"/>
                </a:lnTo>
                <a:lnTo>
                  <a:pt x="119" y="140"/>
                </a:lnTo>
                <a:lnTo>
                  <a:pt x="119" y="140"/>
                </a:lnTo>
                <a:lnTo>
                  <a:pt x="119" y="140"/>
                </a:lnTo>
                <a:lnTo>
                  <a:pt x="120" y="139"/>
                </a:lnTo>
                <a:lnTo>
                  <a:pt x="120" y="138"/>
                </a:lnTo>
                <a:lnTo>
                  <a:pt x="121" y="138"/>
                </a:lnTo>
                <a:lnTo>
                  <a:pt x="121" y="137"/>
                </a:lnTo>
                <a:lnTo>
                  <a:pt x="120" y="137"/>
                </a:lnTo>
                <a:lnTo>
                  <a:pt x="120" y="136"/>
                </a:lnTo>
                <a:lnTo>
                  <a:pt x="119" y="136"/>
                </a:lnTo>
                <a:lnTo>
                  <a:pt x="119" y="135"/>
                </a:lnTo>
                <a:lnTo>
                  <a:pt x="119" y="134"/>
                </a:lnTo>
                <a:lnTo>
                  <a:pt x="118" y="134"/>
                </a:lnTo>
                <a:lnTo>
                  <a:pt x="118" y="133"/>
                </a:lnTo>
                <a:lnTo>
                  <a:pt x="118" y="133"/>
                </a:lnTo>
                <a:lnTo>
                  <a:pt x="118" y="132"/>
                </a:lnTo>
                <a:lnTo>
                  <a:pt x="118" y="132"/>
                </a:lnTo>
                <a:lnTo>
                  <a:pt x="118" y="131"/>
                </a:lnTo>
                <a:lnTo>
                  <a:pt x="118" y="131"/>
                </a:lnTo>
                <a:lnTo>
                  <a:pt x="118" y="130"/>
                </a:lnTo>
                <a:lnTo>
                  <a:pt x="118" y="130"/>
                </a:lnTo>
                <a:lnTo>
                  <a:pt x="118" y="129"/>
                </a:lnTo>
                <a:lnTo>
                  <a:pt x="118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8"/>
                </a:lnTo>
                <a:lnTo>
                  <a:pt x="119" y="128"/>
                </a:lnTo>
                <a:lnTo>
                  <a:pt x="119" y="127"/>
                </a:lnTo>
                <a:lnTo>
                  <a:pt x="119" y="126"/>
                </a:lnTo>
                <a:lnTo>
                  <a:pt x="119" y="126"/>
                </a:lnTo>
                <a:lnTo>
                  <a:pt x="119" y="125"/>
                </a:lnTo>
                <a:lnTo>
                  <a:pt x="119" y="125"/>
                </a:lnTo>
                <a:lnTo>
                  <a:pt x="119" y="124"/>
                </a:lnTo>
                <a:lnTo>
                  <a:pt x="119" y="123"/>
                </a:lnTo>
                <a:lnTo>
                  <a:pt x="119" y="123"/>
                </a:lnTo>
                <a:lnTo>
                  <a:pt x="119" y="122"/>
                </a:lnTo>
                <a:lnTo>
                  <a:pt x="120" y="121"/>
                </a:lnTo>
                <a:lnTo>
                  <a:pt x="120" y="121"/>
                </a:lnTo>
                <a:lnTo>
                  <a:pt x="120" y="120"/>
                </a:lnTo>
                <a:lnTo>
                  <a:pt x="120" y="119"/>
                </a:lnTo>
                <a:lnTo>
                  <a:pt x="120" y="119"/>
                </a:lnTo>
                <a:lnTo>
                  <a:pt x="120" y="118"/>
                </a:lnTo>
                <a:lnTo>
                  <a:pt x="121" y="118"/>
                </a:lnTo>
                <a:lnTo>
                  <a:pt x="121" y="117"/>
                </a:lnTo>
                <a:lnTo>
                  <a:pt x="122" y="117"/>
                </a:lnTo>
                <a:lnTo>
                  <a:pt x="122" y="116"/>
                </a:lnTo>
                <a:lnTo>
                  <a:pt x="123" y="116"/>
                </a:lnTo>
                <a:lnTo>
                  <a:pt x="124" y="115"/>
                </a:lnTo>
                <a:lnTo>
                  <a:pt x="125" y="114"/>
                </a:lnTo>
                <a:lnTo>
                  <a:pt x="126" y="114"/>
                </a:lnTo>
                <a:lnTo>
                  <a:pt x="126" y="113"/>
                </a:lnTo>
                <a:lnTo>
                  <a:pt x="127" y="112"/>
                </a:lnTo>
                <a:lnTo>
                  <a:pt x="127" y="112"/>
                </a:lnTo>
                <a:lnTo>
                  <a:pt x="128" y="112"/>
                </a:lnTo>
                <a:lnTo>
                  <a:pt x="129" y="112"/>
                </a:lnTo>
                <a:lnTo>
                  <a:pt x="129" y="111"/>
                </a:lnTo>
                <a:lnTo>
                  <a:pt x="129" y="111"/>
                </a:lnTo>
                <a:lnTo>
                  <a:pt x="129" y="110"/>
                </a:lnTo>
                <a:lnTo>
                  <a:pt x="129" y="110"/>
                </a:lnTo>
                <a:lnTo>
                  <a:pt x="129" y="109"/>
                </a:lnTo>
                <a:lnTo>
                  <a:pt x="129" y="108"/>
                </a:lnTo>
                <a:lnTo>
                  <a:pt x="129" y="108"/>
                </a:lnTo>
                <a:lnTo>
                  <a:pt x="128" y="108"/>
                </a:lnTo>
                <a:lnTo>
                  <a:pt x="128" y="107"/>
                </a:lnTo>
                <a:lnTo>
                  <a:pt x="129" y="106"/>
                </a:lnTo>
                <a:lnTo>
                  <a:pt x="129" y="106"/>
                </a:lnTo>
                <a:lnTo>
                  <a:pt x="130" y="105"/>
                </a:lnTo>
                <a:lnTo>
                  <a:pt x="131" y="105"/>
                </a:lnTo>
                <a:lnTo>
                  <a:pt x="131" y="104"/>
                </a:lnTo>
                <a:lnTo>
                  <a:pt x="131" y="104"/>
                </a:lnTo>
                <a:lnTo>
                  <a:pt x="131" y="104"/>
                </a:lnTo>
                <a:lnTo>
                  <a:pt x="131" y="103"/>
                </a:lnTo>
                <a:lnTo>
                  <a:pt x="131" y="102"/>
                </a:lnTo>
                <a:lnTo>
                  <a:pt x="131" y="101"/>
                </a:lnTo>
                <a:lnTo>
                  <a:pt x="131" y="101"/>
                </a:lnTo>
                <a:lnTo>
                  <a:pt x="131" y="100"/>
                </a:lnTo>
                <a:lnTo>
                  <a:pt x="131" y="100"/>
                </a:lnTo>
                <a:lnTo>
                  <a:pt x="131" y="99"/>
                </a:lnTo>
                <a:lnTo>
                  <a:pt x="131" y="98"/>
                </a:lnTo>
                <a:lnTo>
                  <a:pt x="131" y="97"/>
                </a:lnTo>
                <a:lnTo>
                  <a:pt x="132" y="97"/>
                </a:lnTo>
                <a:lnTo>
                  <a:pt x="132" y="97"/>
                </a:lnTo>
                <a:lnTo>
                  <a:pt x="133" y="96"/>
                </a:lnTo>
                <a:lnTo>
                  <a:pt x="133" y="96"/>
                </a:lnTo>
                <a:lnTo>
                  <a:pt x="133" y="96"/>
                </a:lnTo>
                <a:lnTo>
                  <a:pt x="133" y="96"/>
                </a:lnTo>
                <a:lnTo>
                  <a:pt x="133" y="95"/>
                </a:lnTo>
                <a:lnTo>
                  <a:pt x="134" y="95"/>
                </a:lnTo>
                <a:lnTo>
                  <a:pt x="134" y="95"/>
                </a:lnTo>
                <a:lnTo>
                  <a:pt x="134" y="94"/>
                </a:lnTo>
                <a:lnTo>
                  <a:pt x="134" y="94"/>
                </a:lnTo>
                <a:lnTo>
                  <a:pt x="134" y="93"/>
                </a:lnTo>
                <a:lnTo>
                  <a:pt x="135" y="93"/>
                </a:lnTo>
                <a:lnTo>
                  <a:pt x="135" y="92"/>
                </a:lnTo>
                <a:lnTo>
                  <a:pt x="135" y="92"/>
                </a:lnTo>
                <a:lnTo>
                  <a:pt x="135" y="91"/>
                </a:lnTo>
                <a:lnTo>
                  <a:pt x="135" y="91"/>
                </a:lnTo>
                <a:lnTo>
                  <a:pt x="135" y="91"/>
                </a:lnTo>
                <a:lnTo>
                  <a:pt x="135" y="90"/>
                </a:lnTo>
                <a:lnTo>
                  <a:pt x="135" y="89"/>
                </a:lnTo>
                <a:lnTo>
                  <a:pt x="136" y="89"/>
                </a:lnTo>
                <a:lnTo>
                  <a:pt x="136" y="88"/>
                </a:lnTo>
                <a:lnTo>
                  <a:pt x="136" y="88"/>
                </a:lnTo>
                <a:lnTo>
                  <a:pt x="137" y="87"/>
                </a:lnTo>
                <a:lnTo>
                  <a:pt x="138" y="87"/>
                </a:lnTo>
                <a:lnTo>
                  <a:pt x="138" y="87"/>
                </a:lnTo>
                <a:lnTo>
                  <a:pt x="139" y="86"/>
                </a:lnTo>
                <a:lnTo>
                  <a:pt x="139" y="86"/>
                </a:lnTo>
                <a:lnTo>
                  <a:pt x="140" y="86"/>
                </a:lnTo>
                <a:lnTo>
                  <a:pt x="140" y="86"/>
                </a:lnTo>
                <a:lnTo>
                  <a:pt x="140" y="86"/>
                </a:lnTo>
                <a:lnTo>
                  <a:pt x="141" y="86"/>
                </a:lnTo>
                <a:lnTo>
                  <a:pt x="141" y="86"/>
                </a:lnTo>
                <a:lnTo>
                  <a:pt x="142" y="86"/>
                </a:lnTo>
                <a:lnTo>
                  <a:pt x="143" y="86"/>
                </a:lnTo>
                <a:lnTo>
                  <a:pt x="143" y="86"/>
                </a:lnTo>
                <a:lnTo>
                  <a:pt x="144" y="86"/>
                </a:lnTo>
                <a:lnTo>
                  <a:pt x="144" y="86"/>
                </a:lnTo>
                <a:lnTo>
                  <a:pt x="144" y="86"/>
                </a:lnTo>
                <a:lnTo>
                  <a:pt x="145" y="86"/>
                </a:lnTo>
                <a:lnTo>
                  <a:pt x="145" y="86"/>
                </a:lnTo>
                <a:lnTo>
                  <a:pt x="146" y="87"/>
                </a:lnTo>
                <a:lnTo>
                  <a:pt x="146" y="87"/>
                </a:lnTo>
                <a:lnTo>
                  <a:pt x="147" y="87"/>
                </a:lnTo>
                <a:lnTo>
                  <a:pt x="147" y="87"/>
                </a:lnTo>
                <a:lnTo>
                  <a:pt x="147" y="86"/>
                </a:lnTo>
                <a:lnTo>
                  <a:pt x="148" y="86"/>
                </a:lnTo>
                <a:lnTo>
                  <a:pt x="148" y="86"/>
                </a:lnTo>
                <a:lnTo>
                  <a:pt x="148" y="85"/>
                </a:lnTo>
                <a:lnTo>
                  <a:pt x="149" y="85"/>
                </a:lnTo>
                <a:lnTo>
                  <a:pt x="149" y="84"/>
                </a:lnTo>
                <a:lnTo>
                  <a:pt x="150" y="84"/>
                </a:lnTo>
                <a:lnTo>
                  <a:pt x="150" y="84"/>
                </a:lnTo>
                <a:lnTo>
                  <a:pt x="151" y="84"/>
                </a:lnTo>
                <a:lnTo>
                  <a:pt x="151" y="84"/>
                </a:lnTo>
                <a:lnTo>
                  <a:pt x="152" y="84"/>
                </a:lnTo>
                <a:lnTo>
                  <a:pt x="152" y="84"/>
                </a:lnTo>
                <a:lnTo>
                  <a:pt x="152" y="84"/>
                </a:lnTo>
                <a:lnTo>
                  <a:pt x="152" y="84"/>
                </a:lnTo>
                <a:lnTo>
                  <a:pt x="152" y="83"/>
                </a:lnTo>
                <a:lnTo>
                  <a:pt x="152" y="83"/>
                </a:lnTo>
                <a:lnTo>
                  <a:pt x="152" y="83"/>
                </a:lnTo>
                <a:lnTo>
                  <a:pt x="152" y="82"/>
                </a:lnTo>
                <a:lnTo>
                  <a:pt x="153" y="82"/>
                </a:lnTo>
                <a:lnTo>
                  <a:pt x="153" y="82"/>
                </a:lnTo>
                <a:lnTo>
                  <a:pt x="154" y="81"/>
                </a:lnTo>
                <a:lnTo>
                  <a:pt x="154" y="81"/>
                </a:lnTo>
                <a:lnTo>
                  <a:pt x="154" y="81"/>
                </a:lnTo>
                <a:lnTo>
                  <a:pt x="154" y="81"/>
                </a:lnTo>
                <a:lnTo>
                  <a:pt x="155" y="81"/>
                </a:lnTo>
                <a:lnTo>
                  <a:pt x="156" y="80"/>
                </a:lnTo>
                <a:lnTo>
                  <a:pt x="156" y="80"/>
                </a:lnTo>
                <a:lnTo>
                  <a:pt x="156" y="80"/>
                </a:lnTo>
                <a:lnTo>
                  <a:pt x="157" y="80"/>
                </a:lnTo>
                <a:lnTo>
                  <a:pt x="157" y="80"/>
                </a:lnTo>
                <a:lnTo>
                  <a:pt x="158" y="80"/>
                </a:lnTo>
                <a:lnTo>
                  <a:pt x="158" y="80"/>
                </a:lnTo>
                <a:lnTo>
                  <a:pt x="159" y="80"/>
                </a:lnTo>
                <a:lnTo>
                  <a:pt x="159" y="80"/>
                </a:lnTo>
                <a:lnTo>
                  <a:pt x="160" y="80"/>
                </a:lnTo>
                <a:lnTo>
                  <a:pt x="160" y="80"/>
                </a:lnTo>
                <a:lnTo>
                  <a:pt x="161" y="80"/>
                </a:lnTo>
                <a:lnTo>
                  <a:pt x="161" y="80"/>
                </a:lnTo>
                <a:lnTo>
                  <a:pt x="162" y="80"/>
                </a:lnTo>
                <a:lnTo>
                  <a:pt x="162" y="81"/>
                </a:lnTo>
                <a:lnTo>
                  <a:pt x="163" y="81"/>
                </a:lnTo>
                <a:lnTo>
                  <a:pt x="163" y="81"/>
                </a:lnTo>
                <a:lnTo>
                  <a:pt x="164" y="80"/>
                </a:lnTo>
                <a:lnTo>
                  <a:pt x="164" y="80"/>
                </a:lnTo>
                <a:lnTo>
                  <a:pt x="165" y="79"/>
                </a:lnTo>
                <a:lnTo>
                  <a:pt x="165" y="79"/>
                </a:lnTo>
                <a:lnTo>
                  <a:pt x="165" y="79"/>
                </a:lnTo>
                <a:lnTo>
                  <a:pt x="165" y="78"/>
                </a:lnTo>
                <a:lnTo>
                  <a:pt x="166" y="78"/>
                </a:lnTo>
                <a:lnTo>
                  <a:pt x="166" y="78"/>
                </a:lnTo>
                <a:lnTo>
                  <a:pt x="167" y="78"/>
                </a:lnTo>
                <a:lnTo>
                  <a:pt x="167" y="78"/>
                </a:lnTo>
                <a:lnTo>
                  <a:pt x="168" y="77"/>
                </a:lnTo>
                <a:lnTo>
                  <a:pt x="168" y="77"/>
                </a:lnTo>
                <a:lnTo>
                  <a:pt x="168" y="77"/>
                </a:lnTo>
                <a:lnTo>
                  <a:pt x="169" y="77"/>
                </a:lnTo>
                <a:lnTo>
                  <a:pt x="169" y="77"/>
                </a:lnTo>
                <a:lnTo>
                  <a:pt x="170" y="77"/>
                </a:lnTo>
                <a:lnTo>
                  <a:pt x="170" y="77"/>
                </a:lnTo>
                <a:lnTo>
                  <a:pt x="170" y="77"/>
                </a:lnTo>
                <a:lnTo>
                  <a:pt x="171" y="77"/>
                </a:lnTo>
                <a:lnTo>
                  <a:pt x="171" y="76"/>
                </a:lnTo>
                <a:lnTo>
                  <a:pt x="172" y="76"/>
                </a:lnTo>
                <a:lnTo>
                  <a:pt x="172" y="76"/>
                </a:lnTo>
                <a:lnTo>
                  <a:pt x="173" y="75"/>
                </a:lnTo>
                <a:lnTo>
                  <a:pt x="173" y="75"/>
                </a:lnTo>
                <a:lnTo>
                  <a:pt x="174" y="75"/>
                </a:lnTo>
                <a:lnTo>
                  <a:pt x="174" y="75"/>
                </a:lnTo>
                <a:lnTo>
                  <a:pt x="175" y="75"/>
                </a:lnTo>
                <a:lnTo>
                  <a:pt x="176" y="75"/>
                </a:lnTo>
                <a:lnTo>
                  <a:pt x="176" y="75"/>
                </a:lnTo>
                <a:lnTo>
                  <a:pt x="177" y="75"/>
                </a:lnTo>
                <a:lnTo>
                  <a:pt x="177" y="75"/>
                </a:lnTo>
                <a:lnTo>
                  <a:pt x="177" y="75"/>
                </a:lnTo>
                <a:lnTo>
                  <a:pt x="178" y="75"/>
                </a:lnTo>
                <a:lnTo>
                  <a:pt x="178" y="75"/>
                </a:lnTo>
                <a:lnTo>
                  <a:pt x="179" y="75"/>
                </a:lnTo>
                <a:lnTo>
                  <a:pt x="179" y="75"/>
                </a:lnTo>
                <a:lnTo>
                  <a:pt x="180" y="75"/>
                </a:lnTo>
                <a:lnTo>
                  <a:pt x="180" y="75"/>
                </a:lnTo>
                <a:lnTo>
                  <a:pt x="181" y="75"/>
                </a:lnTo>
                <a:lnTo>
                  <a:pt x="181" y="76"/>
                </a:lnTo>
                <a:lnTo>
                  <a:pt x="181" y="76"/>
                </a:lnTo>
                <a:lnTo>
                  <a:pt x="181" y="76"/>
                </a:lnTo>
                <a:lnTo>
                  <a:pt x="182" y="76"/>
                </a:lnTo>
                <a:lnTo>
                  <a:pt x="182" y="76"/>
                </a:lnTo>
                <a:lnTo>
                  <a:pt x="183" y="76"/>
                </a:lnTo>
                <a:lnTo>
                  <a:pt x="183" y="77"/>
                </a:lnTo>
                <a:lnTo>
                  <a:pt x="184" y="77"/>
                </a:lnTo>
                <a:lnTo>
                  <a:pt x="184" y="77"/>
                </a:lnTo>
                <a:lnTo>
                  <a:pt x="184" y="77"/>
                </a:lnTo>
                <a:lnTo>
                  <a:pt x="184" y="76"/>
                </a:lnTo>
                <a:lnTo>
                  <a:pt x="184" y="76"/>
                </a:lnTo>
                <a:lnTo>
                  <a:pt x="183" y="75"/>
                </a:lnTo>
                <a:lnTo>
                  <a:pt x="183" y="75"/>
                </a:lnTo>
                <a:lnTo>
                  <a:pt x="183" y="75"/>
                </a:lnTo>
                <a:lnTo>
                  <a:pt x="183" y="74"/>
                </a:lnTo>
                <a:lnTo>
                  <a:pt x="182" y="73"/>
                </a:lnTo>
                <a:lnTo>
                  <a:pt x="182" y="73"/>
                </a:lnTo>
                <a:lnTo>
                  <a:pt x="182" y="72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0"/>
                </a:lnTo>
                <a:lnTo>
                  <a:pt x="182" y="70"/>
                </a:lnTo>
                <a:lnTo>
                  <a:pt x="182" y="69"/>
                </a:lnTo>
                <a:lnTo>
                  <a:pt x="182" y="69"/>
                </a:lnTo>
                <a:lnTo>
                  <a:pt x="182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4" y="67"/>
                </a:lnTo>
                <a:lnTo>
                  <a:pt x="184" y="67"/>
                </a:lnTo>
                <a:lnTo>
                  <a:pt x="185" y="66"/>
                </a:lnTo>
                <a:lnTo>
                  <a:pt x="185" y="66"/>
                </a:lnTo>
                <a:lnTo>
                  <a:pt x="185" y="66"/>
                </a:lnTo>
                <a:lnTo>
                  <a:pt x="185" y="66"/>
                </a:lnTo>
                <a:lnTo>
                  <a:pt x="185" y="66"/>
                </a:lnTo>
                <a:lnTo>
                  <a:pt x="186" y="66"/>
                </a:lnTo>
                <a:lnTo>
                  <a:pt x="186" y="66"/>
                </a:lnTo>
                <a:lnTo>
                  <a:pt x="187" y="66"/>
                </a:lnTo>
                <a:lnTo>
                  <a:pt x="187" y="66"/>
                </a:lnTo>
                <a:lnTo>
                  <a:pt x="188" y="66"/>
                </a:lnTo>
                <a:lnTo>
                  <a:pt x="188" y="66"/>
                </a:lnTo>
                <a:lnTo>
                  <a:pt x="189" y="65"/>
                </a:lnTo>
                <a:lnTo>
                  <a:pt x="189" y="65"/>
                </a:lnTo>
                <a:lnTo>
                  <a:pt x="190" y="65"/>
                </a:lnTo>
                <a:lnTo>
                  <a:pt x="190" y="65"/>
                </a:lnTo>
                <a:lnTo>
                  <a:pt x="191" y="65"/>
                </a:lnTo>
                <a:lnTo>
                  <a:pt x="191" y="65"/>
                </a:lnTo>
                <a:lnTo>
                  <a:pt x="192" y="65"/>
                </a:lnTo>
                <a:lnTo>
                  <a:pt x="192" y="65"/>
                </a:lnTo>
                <a:lnTo>
                  <a:pt x="193" y="65"/>
                </a:lnTo>
                <a:lnTo>
                  <a:pt x="193" y="65"/>
                </a:lnTo>
                <a:lnTo>
                  <a:pt x="194" y="65"/>
                </a:lnTo>
                <a:lnTo>
                  <a:pt x="194" y="65"/>
                </a:lnTo>
                <a:lnTo>
                  <a:pt x="194" y="65"/>
                </a:lnTo>
                <a:lnTo>
                  <a:pt x="195" y="65"/>
                </a:lnTo>
                <a:lnTo>
                  <a:pt x="195" y="65"/>
                </a:lnTo>
                <a:lnTo>
                  <a:pt x="195" y="64"/>
                </a:lnTo>
                <a:lnTo>
                  <a:pt x="196" y="64"/>
                </a:lnTo>
                <a:lnTo>
                  <a:pt x="196" y="63"/>
                </a:lnTo>
                <a:lnTo>
                  <a:pt x="196" y="63"/>
                </a:lnTo>
                <a:lnTo>
                  <a:pt x="196" y="63"/>
                </a:lnTo>
                <a:lnTo>
                  <a:pt x="197" y="62"/>
                </a:lnTo>
                <a:lnTo>
                  <a:pt x="197" y="62"/>
                </a:lnTo>
                <a:lnTo>
                  <a:pt x="197" y="62"/>
                </a:lnTo>
                <a:lnTo>
                  <a:pt x="197" y="61"/>
                </a:lnTo>
                <a:lnTo>
                  <a:pt x="198" y="61"/>
                </a:lnTo>
                <a:lnTo>
                  <a:pt x="197" y="60"/>
                </a:lnTo>
                <a:lnTo>
                  <a:pt x="197" y="60"/>
                </a:lnTo>
                <a:lnTo>
                  <a:pt x="197" y="60"/>
                </a:lnTo>
                <a:lnTo>
                  <a:pt x="197" y="59"/>
                </a:lnTo>
                <a:lnTo>
                  <a:pt x="196" y="59"/>
                </a:lnTo>
                <a:lnTo>
                  <a:pt x="196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7"/>
                </a:lnTo>
                <a:lnTo>
                  <a:pt x="194" y="56"/>
                </a:lnTo>
                <a:lnTo>
                  <a:pt x="194" y="56"/>
                </a:lnTo>
                <a:lnTo>
                  <a:pt x="193" y="55"/>
                </a:lnTo>
                <a:lnTo>
                  <a:pt x="192" y="54"/>
                </a:lnTo>
                <a:lnTo>
                  <a:pt x="192" y="54"/>
                </a:lnTo>
                <a:lnTo>
                  <a:pt x="191" y="54"/>
                </a:lnTo>
                <a:lnTo>
                  <a:pt x="191" y="54"/>
                </a:lnTo>
                <a:lnTo>
                  <a:pt x="190" y="54"/>
                </a:lnTo>
                <a:lnTo>
                  <a:pt x="190" y="53"/>
                </a:lnTo>
                <a:lnTo>
                  <a:pt x="190" y="53"/>
                </a:lnTo>
                <a:lnTo>
                  <a:pt x="190" y="52"/>
                </a:lnTo>
                <a:lnTo>
                  <a:pt x="190" y="52"/>
                </a:lnTo>
                <a:lnTo>
                  <a:pt x="190" y="51"/>
                </a:lnTo>
                <a:lnTo>
                  <a:pt x="190" y="50"/>
                </a:lnTo>
                <a:lnTo>
                  <a:pt x="190" y="50"/>
                </a:lnTo>
                <a:lnTo>
                  <a:pt x="190" y="50"/>
                </a:lnTo>
                <a:lnTo>
                  <a:pt x="190" y="49"/>
                </a:lnTo>
                <a:lnTo>
                  <a:pt x="190" y="49"/>
                </a:lnTo>
                <a:lnTo>
                  <a:pt x="190" y="48"/>
                </a:lnTo>
                <a:lnTo>
                  <a:pt x="190" y="48"/>
                </a:lnTo>
                <a:lnTo>
                  <a:pt x="191" y="47"/>
                </a:lnTo>
                <a:lnTo>
                  <a:pt x="191" y="47"/>
                </a:lnTo>
                <a:lnTo>
                  <a:pt x="191" y="46"/>
                </a:lnTo>
                <a:lnTo>
                  <a:pt x="192" y="47"/>
                </a:lnTo>
                <a:lnTo>
                  <a:pt x="192" y="47"/>
                </a:lnTo>
                <a:lnTo>
                  <a:pt x="193" y="47"/>
                </a:lnTo>
                <a:lnTo>
                  <a:pt x="193" y="47"/>
                </a:lnTo>
                <a:lnTo>
                  <a:pt x="194" y="47"/>
                </a:lnTo>
                <a:lnTo>
                  <a:pt x="194" y="47"/>
                </a:lnTo>
                <a:lnTo>
                  <a:pt x="195" y="48"/>
                </a:lnTo>
                <a:lnTo>
                  <a:pt x="196" y="48"/>
                </a:lnTo>
                <a:lnTo>
                  <a:pt x="197" y="48"/>
                </a:lnTo>
                <a:lnTo>
                  <a:pt x="197" y="48"/>
                </a:lnTo>
                <a:lnTo>
                  <a:pt x="198" y="49"/>
                </a:lnTo>
                <a:lnTo>
                  <a:pt x="198" y="49"/>
                </a:lnTo>
                <a:lnTo>
                  <a:pt x="199" y="49"/>
                </a:lnTo>
                <a:lnTo>
                  <a:pt x="200" y="49"/>
                </a:lnTo>
                <a:lnTo>
                  <a:pt x="200" y="49"/>
                </a:lnTo>
                <a:lnTo>
                  <a:pt x="201" y="49"/>
                </a:lnTo>
                <a:lnTo>
                  <a:pt x="202" y="49"/>
                </a:lnTo>
                <a:lnTo>
                  <a:pt x="202" y="49"/>
                </a:lnTo>
                <a:lnTo>
                  <a:pt x="202" y="49"/>
                </a:lnTo>
                <a:lnTo>
                  <a:pt x="203" y="49"/>
                </a:lnTo>
                <a:lnTo>
                  <a:pt x="203" y="49"/>
                </a:lnTo>
                <a:lnTo>
                  <a:pt x="203" y="49"/>
                </a:lnTo>
                <a:lnTo>
                  <a:pt x="203" y="50"/>
                </a:lnTo>
                <a:lnTo>
                  <a:pt x="204" y="50"/>
                </a:lnTo>
                <a:lnTo>
                  <a:pt x="204" y="50"/>
                </a:lnTo>
                <a:lnTo>
                  <a:pt x="205" y="50"/>
                </a:lnTo>
                <a:lnTo>
                  <a:pt x="205" y="51"/>
                </a:lnTo>
                <a:lnTo>
                  <a:pt x="206" y="51"/>
                </a:lnTo>
                <a:lnTo>
                  <a:pt x="206" y="52"/>
                </a:lnTo>
                <a:lnTo>
                  <a:pt x="206" y="52"/>
                </a:lnTo>
                <a:lnTo>
                  <a:pt x="207" y="52"/>
                </a:lnTo>
                <a:lnTo>
                  <a:pt x="207" y="52"/>
                </a:lnTo>
                <a:lnTo>
                  <a:pt x="208" y="52"/>
                </a:lnTo>
                <a:lnTo>
                  <a:pt x="208" y="53"/>
                </a:lnTo>
                <a:lnTo>
                  <a:pt x="209" y="53"/>
                </a:lnTo>
                <a:lnTo>
                  <a:pt x="209" y="53"/>
                </a:lnTo>
                <a:lnTo>
                  <a:pt x="210" y="53"/>
                </a:lnTo>
                <a:lnTo>
                  <a:pt x="210" y="53"/>
                </a:lnTo>
                <a:lnTo>
                  <a:pt x="211" y="53"/>
                </a:lnTo>
                <a:lnTo>
                  <a:pt x="212" y="54"/>
                </a:lnTo>
                <a:lnTo>
                  <a:pt x="212" y="54"/>
                </a:lnTo>
                <a:lnTo>
                  <a:pt x="213" y="54"/>
                </a:lnTo>
                <a:lnTo>
                  <a:pt x="213" y="54"/>
                </a:lnTo>
                <a:lnTo>
                  <a:pt x="214" y="54"/>
                </a:lnTo>
                <a:lnTo>
                  <a:pt x="214" y="54"/>
                </a:lnTo>
                <a:lnTo>
                  <a:pt x="215" y="54"/>
                </a:lnTo>
                <a:lnTo>
                  <a:pt x="216" y="54"/>
                </a:lnTo>
                <a:lnTo>
                  <a:pt x="217" y="55"/>
                </a:lnTo>
                <a:lnTo>
                  <a:pt x="218" y="55"/>
                </a:lnTo>
                <a:lnTo>
                  <a:pt x="219" y="55"/>
                </a:lnTo>
                <a:lnTo>
                  <a:pt x="218" y="56"/>
                </a:lnTo>
                <a:lnTo>
                  <a:pt x="218" y="56"/>
                </a:lnTo>
                <a:lnTo>
                  <a:pt x="218" y="57"/>
                </a:lnTo>
                <a:lnTo>
                  <a:pt x="217" y="57"/>
                </a:lnTo>
                <a:lnTo>
                  <a:pt x="217" y="58"/>
                </a:lnTo>
                <a:lnTo>
                  <a:pt x="217" y="58"/>
                </a:lnTo>
                <a:lnTo>
                  <a:pt x="217" y="58"/>
                </a:lnTo>
                <a:lnTo>
                  <a:pt x="217" y="59"/>
                </a:lnTo>
                <a:lnTo>
                  <a:pt x="217" y="59"/>
                </a:lnTo>
                <a:lnTo>
                  <a:pt x="218" y="60"/>
                </a:lnTo>
                <a:lnTo>
                  <a:pt x="218" y="61"/>
                </a:lnTo>
                <a:lnTo>
                  <a:pt x="218" y="61"/>
                </a:lnTo>
                <a:lnTo>
                  <a:pt x="219" y="62"/>
                </a:lnTo>
                <a:lnTo>
                  <a:pt x="219" y="62"/>
                </a:lnTo>
                <a:lnTo>
                  <a:pt x="219" y="63"/>
                </a:lnTo>
                <a:lnTo>
                  <a:pt x="219" y="64"/>
                </a:lnTo>
                <a:lnTo>
                  <a:pt x="220" y="65"/>
                </a:lnTo>
                <a:lnTo>
                  <a:pt x="220" y="66"/>
                </a:lnTo>
                <a:lnTo>
                  <a:pt x="221" y="66"/>
                </a:lnTo>
                <a:lnTo>
                  <a:pt x="221" y="67"/>
                </a:lnTo>
                <a:lnTo>
                  <a:pt x="221" y="68"/>
                </a:lnTo>
                <a:lnTo>
                  <a:pt x="222" y="69"/>
                </a:lnTo>
                <a:lnTo>
                  <a:pt x="222" y="69"/>
                </a:lnTo>
                <a:lnTo>
                  <a:pt x="222" y="70"/>
                </a:lnTo>
                <a:lnTo>
                  <a:pt x="223" y="70"/>
                </a:lnTo>
                <a:lnTo>
                  <a:pt x="223" y="70"/>
                </a:lnTo>
                <a:lnTo>
                  <a:pt x="223" y="70"/>
                </a:lnTo>
                <a:lnTo>
                  <a:pt x="223" y="70"/>
                </a:lnTo>
                <a:lnTo>
                  <a:pt x="223" y="71"/>
                </a:lnTo>
                <a:lnTo>
                  <a:pt x="224" y="71"/>
                </a:lnTo>
                <a:lnTo>
                  <a:pt x="224" y="70"/>
                </a:lnTo>
                <a:lnTo>
                  <a:pt x="224" y="70"/>
                </a:lnTo>
                <a:lnTo>
                  <a:pt x="224" y="70"/>
                </a:lnTo>
                <a:lnTo>
                  <a:pt x="224" y="70"/>
                </a:lnTo>
                <a:lnTo>
                  <a:pt x="224" y="69"/>
                </a:lnTo>
                <a:lnTo>
                  <a:pt x="224" y="69"/>
                </a:lnTo>
                <a:lnTo>
                  <a:pt x="225" y="68"/>
                </a:lnTo>
                <a:lnTo>
                  <a:pt x="225" y="68"/>
                </a:lnTo>
                <a:lnTo>
                  <a:pt x="225" y="68"/>
                </a:lnTo>
                <a:lnTo>
                  <a:pt x="225" y="67"/>
                </a:lnTo>
                <a:lnTo>
                  <a:pt x="226" y="67"/>
                </a:lnTo>
                <a:lnTo>
                  <a:pt x="226" y="67"/>
                </a:lnTo>
                <a:lnTo>
                  <a:pt x="227" y="67"/>
                </a:lnTo>
                <a:lnTo>
                  <a:pt x="227" y="67"/>
                </a:lnTo>
                <a:lnTo>
                  <a:pt x="227" y="67"/>
                </a:lnTo>
                <a:lnTo>
                  <a:pt x="228" y="68"/>
                </a:lnTo>
                <a:lnTo>
                  <a:pt x="228" y="68"/>
                </a:lnTo>
                <a:lnTo>
                  <a:pt x="229" y="67"/>
                </a:lnTo>
                <a:lnTo>
                  <a:pt x="229" y="67"/>
                </a:lnTo>
                <a:lnTo>
                  <a:pt x="229" y="67"/>
                </a:lnTo>
                <a:lnTo>
                  <a:pt x="230" y="67"/>
                </a:lnTo>
                <a:lnTo>
                  <a:pt x="230" y="67"/>
                </a:lnTo>
                <a:lnTo>
                  <a:pt x="230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2" y="65"/>
                </a:lnTo>
                <a:lnTo>
                  <a:pt x="232" y="64"/>
                </a:lnTo>
                <a:lnTo>
                  <a:pt x="232" y="64"/>
                </a:lnTo>
                <a:lnTo>
                  <a:pt x="233" y="64"/>
                </a:lnTo>
                <a:lnTo>
                  <a:pt x="233" y="64"/>
                </a:lnTo>
                <a:lnTo>
                  <a:pt x="233" y="63"/>
                </a:lnTo>
                <a:lnTo>
                  <a:pt x="234" y="63"/>
                </a:lnTo>
                <a:lnTo>
                  <a:pt x="234" y="63"/>
                </a:lnTo>
                <a:lnTo>
                  <a:pt x="234" y="63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5" y="62"/>
                </a:lnTo>
                <a:lnTo>
                  <a:pt x="235" y="62"/>
                </a:lnTo>
                <a:lnTo>
                  <a:pt x="235" y="62"/>
                </a:lnTo>
                <a:lnTo>
                  <a:pt x="236" y="63"/>
                </a:lnTo>
                <a:lnTo>
                  <a:pt x="236" y="63"/>
                </a:lnTo>
                <a:lnTo>
                  <a:pt x="237" y="63"/>
                </a:lnTo>
                <a:lnTo>
                  <a:pt x="237" y="62"/>
                </a:lnTo>
                <a:lnTo>
                  <a:pt x="238" y="62"/>
                </a:lnTo>
                <a:lnTo>
                  <a:pt x="238" y="62"/>
                </a:lnTo>
                <a:lnTo>
                  <a:pt x="239" y="62"/>
                </a:lnTo>
                <a:lnTo>
                  <a:pt x="239" y="62"/>
                </a:lnTo>
                <a:lnTo>
                  <a:pt x="239" y="61"/>
                </a:lnTo>
                <a:lnTo>
                  <a:pt x="240" y="61"/>
                </a:lnTo>
                <a:lnTo>
                  <a:pt x="240" y="60"/>
                </a:lnTo>
                <a:lnTo>
                  <a:pt x="240" y="60"/>
                </a:lnTo>
                <a:lnTo>
                  <a:pt x="240" y="59"/>
                </a:lnTo>
                <a:lnTo>
                  <a:pt x="241" y="59"/>
                </a:lnTo>
                <a:lnTo>
                  <a:pt x="241" y="59"/>
                </a:lnTo>
                <a:lnTo>
                  <a:pt x="241" y="58"/>
                </a:lnTo>
                <a:lnTo>
                  <a:pt x="242" y="58"/>
                </a:lnTo>
                <a:lnTo>
                  <a:pt x="242" y="58"/>
                </a:lnTo>
                <a:lnTo>
                  <a:pt x="243" y="58"/>
                </a:lnTo>
                <a:lnTo>
                  <a:pt x="243" y="57"/>
                </a:lnTo>
                <a:lnTo>
                  <a:pt x="244" y="57"/>
                </a:lnTo>
                <a:lnTo>
                  <a:pt x="244" y="57"/>
                </a:lnTo>
                <a:lnTo>
                  <a:pt x="244" y="56"/>
                </a:lnTo>
                <a:lnTo>
                  <a:pt x="244" y="56"/>
                </a:lnTo>
                <a:lnTo>
                  <a:pt x="245" y="56"/>
                </a:lnTo>
                <a:lnTo>
                  <a:pt x="246" y="56"/>
                </a:lnTo>
                <a:lnTo>
                  <a:pt x="246" y="56"/>
                </a:lnTo>
                <a:lnTo>
                  <a:pt x="247" y="55"/>
                </a:lnTo>
                <a:lnTo>
                  <a:pt x="247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9" y="55"/>
                </a:lnTo>
                <a:lnTo>
                  <a:pt x="249" y="54"/>
                </a:lnTo>
                <a:lnTo>
                  <a:pt x="249" y="54"/>
                </a:lnTo>
                <a:lnTo>
                  <a:pt x="250" y="54"/>
                </a:lnTo>
                <a:lnTo>
                  <a:pt x="250" y="54"/>
                </a:lnTo>
                <a:lnTo>
                  <a:pt x="251" y="54"/>
                </a:lnTo>
                <a:lnTo>
                  <a:pt x="251" y="53"/>
                </a:lnTo>
                <a:lnTo>
                  <a:pt x="252" y="53"/>
                </a:lnTo>
                <a:lnTo>
                  <a:pt x="252" y="52"/>
                </a:lnTo>
                <a:lnTo>
                  <a:pt x="252" y="52"/>
                </a:lnTo>
                <a:lnTo>
                  <a:pt x="253" y="52"/>
                </a:lnTo>
                <a:lnTo>
                  <a:pt x="253" y="51"/>
                </a:lnTo>
                <a:lnTo>
                  <a:pt x="254" y="51"/>
                </a:lnTo>
                <a:lnTo>
                  <a:pt x="254" y="50"/>
                </a:lnTo>
                <a:lnTo>
                  <a:pt x="255" y="50"/>
                </a:lnTo>
                <a:lnTo>
                  <a:pt x="256" y="50"/>
                </a:lnTo>
                <a:lnTo>
                  <a:pt x="257" y="50"/>
                </a:lnTo>
                <a:lnTo>
                  <a:pt x="257" y="50"/>
                </a:lnTo>
                <a:lnTo>
                  <a:pt x="258" y="50"/>
                </a:lnTo>
                <a:lnTo>
                  <a:pt x="259" y="50"/>
                </a:lnTo>
                <a:lnTo>
                  <a:pt x="259" y="50"/>
                </a:lnTo>
                <a:lnTo>
                  <a:pt x="260" y="50"/>
                </a:lnTo>
                <a:lnTo>
                  <a:pt x="260" y="50"/>
                </a:lnTo>
                <a:lnTo>
                  <a:pt x="261" y="50"/>
                </a:lnTo>
                <a:lnTo>
                  <a:pt x="261" y="50"/>
                </a:lnTo>
                <a:lnTo>
                  <a:pt x="261" y="50"/>
                </a:lnTo>
                <a:lnTo>
                  <a:pt x="262" y="50"/>
                </a:lnTo>
                <a:lnTo>
                  <a:pt x="262" y="51"/>
                </a:lnTo>
                <a:lnTo>
                  <a:pt x="263" y="51"/>
                </a:lnTo>
                <a:lnTo>
                  <a:pt x="263" y="52"/>
                </a:lnTo>
                <a:lnTo>
                  <a:pt x="264" y="53"/>
                </a:lnTo>
                <a:lnTo>
                  <a:pt x="264" y="53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5" y="55"/>
                </a:lnTo>
                <a:lnTo>
                  <a:pt x="265" y="56"/>
                </a:lnTo>
                <a:lnTo>
                  <a:pt x="265" y="57"/>
                </a:lnTo>
                <a:lnTo>
                  <a:pt x="266" y="57"/>
                </a:lnTo>
                <a:lnTo>
                  <a:pt x="266" y="58"/>
                </a:lnTo>
                <a:lnTo>
                  <a:pt x="266" y="58"/>
                </a:lnTo>
                <a:lnTo>
                  <a:pt x="267" y="58"/>
                </a:lnTo>
                <a:lnTo>
                  <a:pt x="267" y="58"/>
                </a:lnTo>
                <a:lnTo>
                  <a:pt x="268" y="58"/>
                </a:lnTo>
                <a:lnTo>
                  <a:pt x="268" y="58"/>
                </a:lnTo>
                <a:lnTo>
                  <a:pt x="269" y="57"/>
                </a:lnTo>
                <a:lnTo>
                  <a:pt x="269" y="57"/>
                </a:lnTo>
                <a:lnTo>
                  <a:pt x="269" y="57"/>
                </a:lnTo>
                <a:lnTo>
                  <a:pt x="270" y="57"/>
                </a:lnTo>
                <a:lnTo>
                  <a:pt x="271" y="57"/>
                </a:lnTo>
                <a:lnTo>
                  <a:pt x="271" y="57"/>
                </a:lnTo>
                <a:lnTo>
                  <a:pt x="272" y="57"/>
                </a:lnTo>
                <a:lnTo>
                  <a:pt x="272" y="57"/>
                </a:lnTo>
                <a:lnTo>
                  <a:pt x="273" y="57"/>
                </a:lnTo>
                <a:lnTo>
                  <a:pt x="273" y="57"/>
                </a:lnTo>
                <a:lnTo>
                  <a:pt x="274" y="56"/>
                </a:lnTo>
                <a:lnTo>
                  <a:pt x="275" y="56"/>
                </a:lnTo>
                <a:lnTo>
                  <a:pt x="276" y="56"/>
                </a:lnTo>
                <a:lnTo>
                  <a:pt x="276" y="56"/>
                </a:lnTo>
                <a:lnTo>
                  <a:pt x="277" y="56"/>
                </a:lnTo>
                <a:lnTo>
                  <a:pt x="277" y="56"/>
                </a:lnTo>
                <a:lnTo>
                  <a:pt x="278" y="56"/>
                </a:lnTo>
                <a:lnTo>
                  <a:pt x="278" y="56"/>
                </a:lnTo>
                <a:lnTo>
                  <a:pt x="279" y="55"/>
                </a:lnTo>
                <a:lnTo>
                  <a:pt x="279" y="55"/>
                </a:lnTo>
                <a:lnTo>
                  <a:pt x="280" y="55"/>
                </a:lnTo>
                <a:lnTo>
                  <a:pt x="280" y="55"/>
                </a:lnTo>
                <a:lnTo>
                  <a:pt x="281" y="54"/>
                </a:lnTo>
                <a:lnTo>
                  <a:pt x="281" y="54"/>
                </a:lnTo>
                <a:lnTo>
                  <a:pt x="281" y="54"/>
                </a:lnTo>
                <a:lnTo>
                  <a:pt x="281" y="54"/>
                </a:lnTo>
                <a:lnTo>
                  <a:pt x="282" y="54"/>
                </a:lnTo>
                <a:lnTo>
                  <a:pt x="282" y="53"/>
                </a:lnTo>
                <a:lnTo>
                  <a:pt x="283" y="53"/>
                </a:lnTo>
                <a:lnTo>
                  <a:pt x="283" y="52"/>
                </a:lnTo>
                <a:lnTo>
                  <a:pt x="284" y="52"/>
                </a:lnTo>
                <a:lnTo>
                  <a:pt x="285" y="51"/>
                </a:lnTo>
                <a:lnTo>
                  <a:pt x="285" y="51"/>
                </a:lnTo>
                <a:lnTo>
                  <a:pt x="285" y="50"/>
                </a:lnTo>
                <a:lnTo>
                  <a:pt x="286" y="50"/>
                </a:lnTo>
                <a:lnTo>
                  <a:pt x="286" y="50"/>
                </a:lnTo>
                <a:lnTo>
                  <a:pt x="287" y="50"/>
                </a:lnTo>
                <a:lnTo>
                  <a:pt x="287" y="49"/>
                </a:lnTo>
                <a:lnTo>
                  <a:pt x="287" y="49"/>
                </a:lnTo>
                <a:lnTo>
                  <a:pt x="288" y="48"/>
                </a:lnTo>
                <a:lnTo>
                  <a:pt x="289" y="49"/>
                </a:lnTo>
                <a:lnTo>
                  <a:pt x="291" y="49"/>
                </a:lnTo>
                <a:lnTo>
                  <a:pt x="292" y="50"/>
                </a:lnTo>
                <a:lnTo>
                  <a:pt x="294" y="50"/>
                </a:lnTo>
                <a:lnTo>
                  <a:pt x="294" y="50"/>
                </a:lnTo>
                <a:lnTo>
                  <a:pt x="295" y="51"/>
                </a:lnTo>
                <a:lnTo>
                  <a:pt x="296" y="51"/>
                </a:lnTo>
                <a:lnTo>
                  <a:pt x="296" y="51"/>
                </a:lnTo>
                <a:lnTo>
                  <a:pt x="297" y="51"/>
                </a:lnTo>
                <a:lnTo>
                  <a:pt x="298" y="50"/>
                </a:lnTo>
                <a:lnTo>
                  <a:pt x="298" y="50"/>
                </a:lnTo>
                <a:lnTo>
                  <a:pt x="299" y="50"/>
                </a:lnTo>
                <a:lnTo>
                  <a:pt x="300" y="50"/>
                </a:lnTo>
                <a:lnTo>
                  <a:pt x="300" y="50"/>
                </a:lnTo>
                <a:lnTo>
                  <a:pt x="301" y="50"/>
                </a:lnTo>
                <a:lnTo>
                  <a:pt x="301" y="50"/>
                </a:lnTo>
                <a:lnTo>
                  <a:pt x="302" y="49"/>
                </a:lnTo>
                <a:lnTo>
                  <a:pt x="302" y="49"/>
                </a:lnTo>
                <a:lnTo>
                  <a:pt x="302" y="49"/>
                </a:lnTo>
                <a:lnTo>
                  <a:pt x="303" y="49"/>
                </a:lnTo>
                <a:lnTo>
                  <a:pt x="303" y="49"/>
                </a:lnTo>
                <a:lnTo>
                  <a:pt x="304" y="49"/>
                </a:lnTo>
                <a:lnTo>
                  <a:pt x="304" y="48"/>
                </a:lnTo>
                <a:lnTo>
                  <a:pt x="304" y="48"/>
                </a:lnTo>
                <a:lnTo>
                  <a:pt x="305" y="48"/>
                </a:lnTo>
                <a:lnTo>
                  <a:pt x="305" y="48"/>
                </a:lnTo>
                <a:lnTo>
                  <a:pt x="305" y="48"/>
                </a:lnTo>
                <a:lnTo>
                  <a:pt x="306" y="48"/>
                </a:lnTo>
                <a:lnTo>
                  <a:pt x="306" y="47"/>
                </a:lnTo>
                <a:lnTo>
                  <a:pt x="306" y="47"/>
                </a:lnTo>
                <a:lnTo>
                  <a:pt x="306" y="47"/>
                </a:lnTo>
                <a:lnTo>
                  <a:pt x="306" y="46"/>
                </a:lnTo>
                <a:lnTo>
                  <a:pt x="306" y="46"/>
                </a:lnTo>
                <a:lnTo>
                  <a:pt x="307" y="46"/>
                </a:lnTo>
                <a:lnTo>
                  <a:pt x="308" y="46"/>
                </a:lnTo>
                <a:lnTo>
                  <a:pt x="309" y="46"/>
                </a:lnTo>
                <a:lnTo>
                  <a:pt x="309" y="46"/>
                </a:lnTo>
                <a:lnTo>
                  <a:pt x="310" y="46"/>
                </a:lnTo>
                <a:lnTo>
                  <a:pt x="310" y="46"/>
                </a:lnTo>
                <a:lnTo>
                  <a:pt x="311" y="45"/>
                </a:lnTo>
                <a:lnTo>
                  <a:pt x="312" y="45"/>
                </a:lnTo>
                <a:lnTo>
                  <a:pt x="312" y="45"/>
                </a:lnTo>
                <a:lnTo>
                  <a:pt x="313" y="45"/>
                </a:lnTo>
                <a:lnTo>
                  <a:pt x="313" y="45"/>
                </a:lnTo>
                <a:lnTo>
                  <a:pt x="314" y="45"/>
                </a:lnTo>
                <a:lnTo>
                  <a:pt x="314" y="45"/>
                </a:lnTo>
                <a:lnTo>
                  <a:pt x="315" y="45"/>
                </a:lnTo>
                <a:lnTo>
                  <a:pt x="315" y="45"/>
                </a:lnTo>
                <a:lnTo>
                  <a:pt x="316" y="45"/>
                </a:lnTo>
                <a:lnTo>
                  <a:pt x="316" y="45"/>
                </a:lnTo>
                <a:lnTo>
                  <a:pt x="317" y="45"/>
                </a:lnTo>
                <a:lnTo>
                  <a:pt x="318" y="45"/>
                </a:lnTo>
                <a:lnTo>
                  <a:pt x="318" y="45"/>
                </a:lnTo>
                <a:lnTo>
                  <a:pt x="319" y="45"/>
                </a:lnTo>
                <a:lnTo>
                  <a:pt x="320" y="45"/>
                </a:lnTo>
                <a:lnTo>
                  <a:pt x="320" y="45"/>
                </a:lnTo>
                <a:lnTo>
                  <a:pt x="321" y="45"/>
                </a:lnTo>
                <a:lnTo>
                  <a:pt x="322" y="45"/>
                </a:lnTo>
                <a:lnTo>
                  <a:pt x="322" y="45"/>
                </a:lnTo>
                <a:lnTo>
                  <a:pt x="323" y="45"/>
                </a:lnTo>
                <a:lnTo>
                  <a:pt x="323" y="45"/>
                </a:lnTo>
                <a:lnTo>
                  <a:pt x="324" y="45"/>
                </a:lnTo>
                <a:lnTo>
                  <a:pt x="325" y="45"/>
                </a:lnTo>
                <a:lnTo>
                  <a:pt x="325" y="45"/>
                </a:lnTo>
                <a:lnTo>
                  <a:pt x="326" y="45"/>
                </a:lnTo>
                <a:lnTo>
                  <a:pt x="326" y="45"/>
                </a:lnTo>
                <a:lnTo>
                  <a:pt x="326" y="45"/>
                </a:lnTo>
                <a:lnTo>
                  <a:pt x="327" y="45"/>
                </a:lnTo>
                <a:lnTo>
                  <a:pt x="327" y="45"/>
                </a:lnTo>
                <a:lnTo>
                  <a:pt x="328" y="45"/>
                </a:lnTo>
                <a:lnTo>
                  <a:pt x="329" y="45"/>
                </a:lnTo>
                <a:lnTo>
                  <a:pt x="329" y="45"/>
                </a:lnTo>
                <a:lnTo>
                  <a:pt x="330" y="45"/>
                </a:lnTo>
                <a:lnTo>
                  <a:pt x="330" y="45"/>
                </a:lnTo>
                <a:lnTo>
                  <a:pt x="330" y="44"/>
                </a:lnTo>
                <a:lnTo>
                  <a:pt x="330" y="43"/>
                </a:lnTo>
                <a:lnTo>
                  <a:pt x="331" y="44"/>
                </a:lnTo>
                <a:lnTo>
                  <a:pt x="332" y="44"/>
                </a:lnTo>
                <a:lnTo>
                  <a:pt x="333" y="45"/>
                </a:lnTo>
                <a:lnTo>
                  <a:pt x="333" y="45"/>
                </a:lnTo>
                <a:lnTo>
                  <a:pt x="334" y="45"/>
                </a:lnTo>
                <a:lnTo>
                  <a:pt x="334" y="46"/>
                </a:lnTo>
                <a:lnTo>
                  <a:pt x="334" y="46"/>
                </a:lnTo>
                <a:lnTo>
                  <a:pt x="335" y="46"/>
                </a:lnTo>
                <a:lnTo>
                  <a:pt x="335" y="46"/>
                </a:lnTo>
                <a:lnTo>
                  <a:pt x="335" y="46"/>
                </a:lnTo>
                <a:lnTo>
                  <a:pt x="336" y="46"/>
                </a:lnTo>
                <a:lnTo>
                  <a:pt x="336" y="46"/>
                </a:lnTo>
                <a:lnTo>
                  <a:pt x="337" y="46"/>
                </a:lnTo>
                <a:lnTo>
                  <a:pt x="337" y="46"/>
                </a:lnTo>
                <a:lnTo>
                  <a:pt x="338" y="47"/>
                </a:lnTo>
                <a:lnTo>
                  <a:pt x="339" y="47"/>
                </a:lnTo>
                <a:lnTo>
                  <a:pt x="339" y="47"/>
                </a:lnTo>
                <a:lnTo>
                  <a:pt x="340" y="47"/>
                </a:lnTo>
                <a:lnTo>
                  <a:pt x="340" y="47"/>
                </a:lnTo>
                <a:lnTo>
                  <a:pt x="341" y="47"/>
                </a:lnTo>
                <a:lnTo>
                  <a:pt x="341" y="47"/>
                </a:lnTo>
                <a:lnTo>
                  <a:pt x="342" y="47"/>
                </a:lnTo>
                <a:lnTo>
                  <a:pt x="343" y="47"/>
                </a:lnTo>
                <a:lnTo>
                  <a:pt x="343" y="47"/>
                </a:lnTo>
                <a:lnTo>
                  <a:pt x="343" y="48"/>
                </a:lnTo>
                <a:lnTo>
                  <a:pt x="344" y="48"/>
                </a:lnTo>
                <a:lnTo>
                  <a:pt x="344" y="48"/>
                </a:lnTo>
                <a:lnTo>
                  <a:pt x="345" y="48"/>
                </a:lnTo>
                <a:lnTo>
                  <a:pt x="345" y="48"/>
                </a:lnTo>
                <a:lnTo>
                  <a:pt x="346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8" y="47"/>
                </a:lnTo>
                <a:lnTo>
                  <a:pt x="349" y="47"/>
                </a:lnTo>
                <a:lnTo>
                  <a:pt x="350" y="47"/>
                </a:lnTo>
                <a:lnTo>
                  <a:pt x="350" y="47"/>
                </a:lnTo>
                <a:lnTo>
                  <a:pt x="351" y="47"/>
                </a:lnTo>
                <a:lnTo>
                  <a:pt x="352" y="47"/>
                </a:lnTo>
                <a:lnTo>
                  <a:pt x="352" y="47"/>
                </a:lnTo>
                <a:lnTo>
                  <a:pt x="353" y="47"/>
                </a:lnTo>
                <a:lnTo>
                  <a:pt x="354" y="47"/>
                </a:lnTo>
                <a:lnTo>
                  <a:pt x="354" y="48"/>
                </a:lnTo>
                <a:lnTo>
                  <a:pt x="355" y="48"/>
                </a:lnTo>
                <a:lnTo>
                  <a:pt x="356" y="48"/>
                </a:lnTo>
                <a:lnTo>
                  <a:pt x="356" y="47"/>
                </a:lnTo>
                <a:lnTo>
                  <a:pt x="357" y="47"/>
                </a:lnTo>
                <a:lnTo>
                  <a:pt x="358" y="47"/>
                </a:lnTo>
                <a:lnTo>
                  <a:pt x="358" y="47"/>
                </a:lnTo>
                <a:lnTo>
                  <a:pt x="358" y="47"/>
                </a:lnTo>
                <a:lnTo>
                  <a:pt x="359" y="47"/>
                </a:lnTo>
                <a:lnTo>
                  <a:pt x="359" y="47"/>
                </a:lnTo>
                <a:lnTo>
                  <a:pt x="360" y="47"/>
                </a:lnTo>
                <a:lnTo>
                  <a:pt x="360" y="47"/>
                </a:lnTo>
                <a:lnTo>
                  <a:pt x="360" y="47"/>
                </a:lnTo>
                <a:lnTo>
                  <a:pt x="360" y="47"/>
                </a:lnTo>
                <a:lnTo>
                  <a:pt x="360" y="46"/>
                </a:lnTo>
                <a:lnTo>
                  <a:pt x="361" y="46"/>
                </a:lnTo>
                <a:lnTo>
                  <a:pt x="361" y="46"/>
                </a:lnTo>
                <a:lnTo>
                  <a:pt x="362" y="45"/>
                </a:lnTo>
                <a:lnTo>
                  <a:pt x="362" y="45"/>
                </a:lnTo>
                <a:lnTo>
                  <a:pt x="362" y="44"/>
                </a:lnTo>
                <a:lnTo>
                  <a:pt x="363" y="44"/>
                </a:lnTo>
                <a:lnTo>
                  <a:pt x="363" y="43"/>
                </a:lnTo>
                <a:lnTo>
                  <a:pt x="364" y="43"/>
                </a:lnTo>
                <a:lnTo>
                  <a:pt x="364" y="43"/>
                </a:lnTo>
                <a:lnTo>
                  <a:pt x="364" y="42"/>
                </a:lnTo>
                <a:lnTo>
                  <a:pt x="364" y="42"/>
                </a:lnTo>
                <a:lnTo>
                  <a:pt x="365" y="41"/>
                </a:lnTo>
                <a:lnTo>
                  <a:pt x="365" y="41"/>
                </a:lnTo>
                <a:lnTo>
                  <a:pt x="365" y="41"/>
                </a:lnTo>
                <a:lnTo>
                  <a:pt x="365" y="40"/>
                </a:lnTo>
                <a:lnTo>
                  <a:pt x="366" y="40"/>
                </a:lnTo>
                <a:lnTo>
                  <a:pt x="366" y="40"/>
                </a:lnTo>
                <a:lnTo>
                  <a:pt x="367" y="40"/>
                </a:lnTo>
                <a:lnTo>
                  <a:pt x="367" y="39"/>
                </a:lnTo>
                <a:lnTo>
                  <a:pt x="368" y="39"/>
                </a:lnTo>
                <a:lnTo>
                  <a:pt x="368" y="39"/>
                </a:lnTo>
                <a:lnTo>
                  <a:pt x="368" y="38"/>
                </a:lnTo>
                <a:lnTo>
                  <a:pt x="368" y="38"/>
                </a:lnTo>
                <a:lnTo>
                  <a:pt x="367" y="37"/>
                </a:lnTo>
                <a:lnTo>
                  <a:pt x="367" y="37"/>
                </a:lnTo>
                <a:lnTo>
                  <a:pt x="366" y="37"/>
                </a:lnTo>
                <a:lnTo>
                  <a:pt x="366" y="36"/>
                </a:lnTo>
                <a:lnTo>
                  <a:pt x="365" y="36"/>
                </a:lnTo>
                <a:lnTo>
                  <a:pt x="364" y="36"/>
                </a:lnTo>
                <a:lnTo>
                  <a:pt x="364" y="35"/>
                </a:lnTo>
                <a:lnTo>
                  <a:pt x="363" y="35"/>
                </a:lnTo>
                <a:lnTo>
                  <a:pt x="362" y="34"/>
                </a:lnTo>
                <a:lnTo>
                  <a:pt x="363" y="33"/>
                </a:lnTo>
                <a:lnTo>
                  <a:pt x="363" y="33"/>
                </a:lnTo>
                <a:lnTo>
                  <a:pt x="363" y="33"/>
                </a:lnTo>
                <a:lnTo>
                  <a:pt x="363" y="32"/>
                </a:lnTo>
                <a:lnTo>
                  <a:pt x="363" y="32"/>
                </a:lnTo>
                <a:lnTo>
                  <a:pt x="363" y="31"/>
                </a:lnTo>
                <a:lnTo>
                  <a:pt x="364" y="31"/>
                </a:lnTo>
                <a:lnTo>
                  <a:pt x="364" y="31"/>
                </a:lnTo>
                <a:lnTo>
                  <a:pt x="365" y="31"/>
                </a:lnTo>
                <a:lnTo>
                  <a:pt x="366" y="32"/>
                </a:lnTo>
                <a:lnTo>
                  <a:pt x="367" y="32"/>
                </a:lnTo>
                <a:lnTo>
                  <a:pt x="367" y="32"/>
                </a:lnTo>
                <a:lnTo>
                  <a:pt x="368" y="32"/>
                </a:lnTo>
                <a:lnTo>
                  <a:pt x="368" y="33"/>
                </a:lnTo>
                <a:lnTo>
                  <a:pt x="369" y="33"/>
                </a:lnTo>
                <a:lnTo>
                  <a:pt x="370" y="33"/>
                </a:lnTo>
                <a:lnTo>
                  <a:pt x="370" y="33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2" y="33"/>
                </a:lnTo>
                <a:lnTo>
                  <a:pt x="372" y="33"/>
                </a:lnTo>
                <a:lnTo>
                  <a:pt x="372" y="33"/>
                </a:lnTo>
                <a:lnTo>
                  <a:pt x="373" y="33"/>
                </a:lnTo>
                <a:lnTo>
                  <a:pt x="373" y="34"/>
                </a:lnTo>
                <a:lnTo>
                  <a:pt x="373" y="34"/>
                </a:lnTo>
                <a:lnTo>
                  <a:pt x="374" y="34"/>
                </a:lnTo>
                <a:lnTo>
                  <a:pt x="375" y="34"/>
                </a:lnTo>
                <a:lnTo>
                  <a:pt x="376" y="35"/>
                </a:lnTo>
                <a:lnTo>
                  <a:pt x="376" y="35"/>
                </a:lnTo>
                <a:lnTo>
                  <a:pt x="377" y="35"/>
                </a:lnTo>
                <a:lnTo>
                  <a:pt x="377" y="35"/>
                </a:lnTo>
                <a:lnTo>
                  <a:pt x="377" y="35"/>
                </a:lnTo>
                <a:lnTo>
                  <a:pt x="378" y="36"/>
                </a:lnTo>
                <a:lnTo>
                  <a:pt x="379" y="36"/>
                </a:lnTo>
                <a:lnTo>
                  <a:pt x="379" y="36"/>
                </a:lnTo>
                <a:lnTo>
                  <a:pt x="379" y="36"/>
                </a:lnTo>
                <a:lnTo>
                  <a:pt x="379" y="36"/>
                </a:lnTo>
                <a:lnTo>
                  <a:pt x="380" y="36"/>
                </a:lnTo>
                <a:lnTo>
                  <a:pt x="380" y="37"/>
                </a:lnTo>
                <a:lnTo>
                  <a:pt x="381" y="37"/>
                </a:lnTo>
                <a:lnTo>
                  <a:pt x="381" y="37"/>
                </a:lnTo>
                <a:lnTo>
                  <a:pt x="382" y="37"/>
                </a:lnTo>
                <a:lnTo>
                  <a:pt x="382" y="37"/>
                </a:lnTo>
                <a:lnTo>
                  <a:pt x="383" y="37"/>
                </a:lnTo>
                <a:lnTo>
                  <a:pt x="384" y="38"/>
                </a:lnTo>
                <a:lnTo>
                  <a:pt x="384" y="38"/>
                </a:lnTo>
                <a:lnTo>
                  <a:pt x="385" y="38"/>
                </a:lnTo>
                <a:lnTo>
                  <a:pt x="385" y="38"/>
                </a:lnTo>
                <a:lnTo>
                  <a:pt x="386" y="38"/>
                </a:lnTo>
                <a:lnTo>
                  <a:pt x="386" y="38"/>
                </a:lnTo>
                <a:lnTo>
                  <a:pt x="386" y="38"/>
                </a:lnTo>
                <a:lnTo>
                  <a:pt x="387" y="37"/>
                </a:lnTo>
                <a:lnTo>
                  <a:pt x="387" y="37"/>
                </a:lnTo>
                <a:lnTo>
                  <a:pt x="387" y="37"/>
                </a:lnTo>
                <a:lnTo>
                  <a:pt x="388" y="36"/>
                </a:lnTo>
                <a:lnTo>
                  <a:pt x="388" y="36"/>
                </a:lnTo>
                <a:lnTo>
                  <a:pt x="388" y="36"/>
                </a:lnTo>
                <a:lnTo>
                  <a:pt x="389" y="35"/>
                </a:lnTo>
                <a:lnTo>
                  <a:pt x="389" y="35"/>
                </a:lnTo>
                <a:lnTo>
                  <a:pt x="389" y="34"/>
                </a:lnTo>
                <a:lnTo>
                  <a:pt x="389" y="34"/>
                </a:lnTo>
                <a:lnTo>
                  <a:pt x="389" y="33"/>
                </a:lnTo>
                <a:lnTo>
                  <a:pt x="390" y="33"/>
                </a:lnTo>
                <a:lnTo>
                  <a:pt x="390" y="34"/>
                </a:lnTo>
                <a:lnTo>
                  <a:pt x="390" y="34"/>
                </a:lnTo>
                <a:lnTo>
                  <a:pt x="391" y="34"/>
                </a:lnTo>
                <a:lnTo>
                  <a:pt x="392" y="34"/>
                </a:lnTo>
                <a:lnTo>
                  <a:pt x="393" y="35"/>
                </a:lnTo>
                <a:lnTo>
                  <a:pt x="394" y="35"/>
                </a:lnTo>
                <a:lnTo>
                  <a:pt x="395" y="35"/>
                </a:lnTo>
                <a:lnTo>
                  <a:pt x="397" y="36"/>
                </a:lnTo>
                <a:lnTo>
                  <a:pt x="398" y="36"/>
                </a:lnTo>
                <a:lnTo>
                  <a:pt x="399" y="36"/>
                </a:lnTo>
                <a:lnTo>
                  <a:pt x="399" y="37"/>
                </a:lnTo>
                <a:lnTo>
                  <a:pt x="400" y="37"/>
                </a:lnTo>
                <a:lnTo>
                  <a:pt x="401" y="37"/>
                </a:lnTo>
                <a:lnTo>
                  <a:pt x="402" y="37"/>
                </a:lnTo>
                <a:lnTo>
                  <a:pt x="402" y="36"/>
                </a:lnTo>
                <a:lnTo>
                  <a:pt x="403" y="35"/>
                </a:lnTo>
                <a:lnTo>
                  <a:pt x="403" y="34"/>
                </a:lnTo>
                <a:lnTo>
                  <a:pt x="404" y="33"/>
                </a:lnTo>
                <a:lnTo>
                  <a:pt x="404" y="33"/>
                </a:lnTo>
                <a:lnTo>
                  <a:pt x="405" y="33"/>
                </a:lnTo>
                <a:lnTo>
                  <a:pt x="405" y="32"/>
                </a:lnTo>
                <a:lnTo>
                  <a:pt x="405" y="32"/>
                </a:lnTo>
                <a:lnTo>
                  <a:pt x="406" y="31"/>
                </a:lnTo>
                <a:lnTo>
                  <a:pt x="406" y="31"/>
                </a:lnTo>
                <a:lnTo>
                  <a:pt x="406" y="30"/>
                </a:lnTo>
                <a:lnTo>
                  <a:pt x="406" y="30"/>
                </a:lnTo>
                <a:lnTo>
                  <a:pt x="407" y="29"/>
                </a:lnTo>
                <a:lnTo>
                  <a:pt x="407" y="29"/>
                </a:lnTo>
                <a:lnTo>
                  <a:pt x="407" y="28"/>
                </a:lnTo>
                <a:lnTo>
                  <a:pt x="408" y="29"/>
                </a:lnTo>
                <a:lnTo>
                  <a:pt x="410" y="29"/>
                </a:lnTo>
                <a:lnTo>
                  <a:pt x="411" y="29"/>
                </a:lnTo>
                <a:lnTo>
                  <a:pt x="414" y="30"/>
                </a:lnTo>
                <a:lnTo>
                  <a:pt x="416" y="31"/>
                </a:lnTo>
                <a:lnTo>
                  <a:pt x="418" y="32"/>
                </a:lnTo>
                <a:lnTo>
                  <a:pt x="422" y="33"/>
                </a:lnTo>
                <a:lnTo>
                  <a:pt x="423" y="33"/>
                </a:lnTo>
                <a:lnTo>
                  <a:pt x="423" y="33"/>
                </a:lnTo>
                <a:lnTo>
                  <a:pt x="426" y="33"/>
                </a:lnTo>
                <a:lnTo>
                  <a:pt x="427" y="33"/>
                </a:lnTo>
                <a:lnTo>
                  <a:pt x="428" y="34"/>
                </a:lnTo>
                <a:lnTo>
                  <a:pt x="429" y="33"/>
                </a:lnTo>
                <a:lnTo>
                  <a:pt x="429" y="33"/>
                </a:lnTo>
                <a:lnTo>
                  <a:pt x="430" y="32"/>
                </a:lnTo>
                <a:lnTo>
                  <a:pt x="430" y="31"/>
                </a:lnTo>
                <a:lnTo>
                  <a:pt x="431" y="30"/>
                </a:lnTo>
                <a:lnTo>
                  <a:pt x="431" y="29"/>
                </a:lnTo>
                <a:lnTo>
                  <a:pt x="431" y="29"/>
                </a:lnTo>
                <a:lnTo>
                  <a:pt x="431" y="29"/>
                </a:lnTo>
                <a:lnTo>
                  <a:pt x="432" y="28"/>
                </a:lnTo>
                <a:lnTo>
                  <a:pt x="432" y="27"/>
                </a:lnTo>
                <a:lnTo>
                  <a:pt x="432" y="26"/>
                </a:lnTo>
                <a:lnTo>
                  <a:pt x="433" y="26"/>
                </a:lnTo>
                <a:lnTo>
                  <a:pt x="433" y="25"/>
                </a:lnTo>
                <a:lnTo>
                  <a:pt x="433" y="25"/>
                </a:lnTo>
                <a:lnTo>
                  <a:pt x="434" y="26"/>
                </a:lnTo>
                <a:lnTo>
                  <a:pt x="434" y="26"/>
                </a:lnTo>
                <a:lnTo>
                  <a:pt x="435" y="27"/>
                </a:lnTo>
                <a:lnTo>
                  <a:pt x="436" y="27"/>
                </a:lnTo>
                <a:lnTo>
                  <a:pt x="436" y="27"/>
                </a:lnTo>
                <a:lnTo>
                  <a:pt x="437" y="27"/>
                </a:lnTo>
                <a:lnTo>
                  <a:pt x="438" y="27"/>
                </a:lnTo>
                <a:lnTo>
                  <a:pt x="438" y="28"/>
                </a:lnTo>
                <a:lnTo>
                  <a:pt x="439" y="27"/>
                </a:lnTo>
                <a:lnTo>
                  <a:pt x="439" y="27"/>
                </a:lnTo>
                <a:lnTo>
                  <a:pt x="439" y="26"/>
                </a:lnTo>
                <a:lnTo>
                  <a:pt x="439" y="26"/>
                </a:lnTo>
                <a:lnTo>
                  <a:pt x="439" y="25"/>
                </a:lnTo>
                <a:lnTo>
                  <a:pt x="439" y="25"/>
                </a:lnTo>
                <a:lnTo>
                  <a:pt x="439" y="25"/>
                </a:lnTo>
                <a:lnTo>
                  <a:pt x="439" y="25"/>
                </a:lnTo>
                <a:lnTo>
                  <a:pt x="439" y="24"/>
                </a:lnTo>
                <a:lnTo>
                  <a:pt x="439" y="24"/>
                </a:lnTo>
                <a:lnTo>
                  <a:pt x="439" y="23"/>
                </a:lnTo>
                <a:lnTo>
                  <a:pt x="440" y="23"/>
                </a:lnTo>
                <a:lnTo>
                  <a:pt x="440" y="23"/>
                </a:lnTo>
                <a:lnTo>
                  <a:pt x="440" y="23"/>
                </a:lnTo>
                <a:lnTo>
                  <a:pt x="441" y="22"/>
                </a:lnTo>
                <a:lnTo>
                  <a:pt x="441" y="22"/>
                </a:lnTo>
                <a:lnTo>
                  <a:pt x="441" y="22"/>
                </a:lnTo>
                <a:lnTo>
                  <a:pt x="442" y="22"/>
                </a:lnTo>
                <a:lnTo>
                  <a:pt x="442" y="22"/>
                </a:lnTo>
                <a:lnTo>
                  <a:pt x="443" y="21"/>
                </a:lnTo>
                <a:lnTo>
                  <a:pt x="443" y="21"/>
                </a:lnTo>
                <a:lnTo>
                  <a:pt x="443" y="21"/>
                </a:lnTo>
                <a:lnTo>
                  <a:pt x="444" y="20"/>
                </a:lnTo>
                <a:lnTo>
                  <a:pt x="445" y="20"/>
                </a:lnTo>
                <a:lnTo>
                  <a:pt x="446" y="19"/>
                </a:lnTo>
                <a:lnTo>
                  <a:pt x="446" y="19"/>
                </a:lnTo>
                <a:lnTo>
                  <a:pt x="447" y="18"/>
                </a:lnTo>
                <a:lnTo>
                  <a:pt x="447" y="18"/>
                </a:lnTo>
                <a:lnTo>
                  <a:pt x="448" y="17"/>
                </a:lnTo>
                <a:lnTo>
                  <a:pt x="449" y="17"/>
                </a:lnTo>
                <a:lnTo>
                  <a:pt x="450" y="17"/>
                </a:lnTo>
                <a:lnTo>
                  <a:pt x="450" y="16"/>
                </a:lnTo>
                <a:lnTo>
                  <a:pt x="451" y="16"/>
                </a:lnTo>
                <a:lnTo>
                  <a:pt x="452" y="15"/>
                </a:lnTo>
                <a:lnTo>
                  <a:pt x="453" y="15"/>
                </a:lnTo>
                <a:lnTo>
                  <a:pt x="453" y="14"/>
                </a:lnTo>
                <a:lnTo>
                  <a:pt x="454" y="14"/>
                </a:lnTo>
                <a:lnTo>
                  <a:pt x="455" y="14"/>
                </a:lnTo>
                <a:lnTo>
                  <a:pt x="456" y="13"/>
                </a:lnTo>
                <a:lnTo>
                  <a:pt x="456" y="12"/>
                </a:lnTo>
                <a:lnTo>
                  <a:pt x="457" y="12"/>
                </a:lnTo>
                <a:lnTo>
                  <a:pt x="458" y="12"/>
                </a:lnTo>
                <a:lnTo>
                  <a:pt x="459" y="11"/>
                </a:lnTo>
                <a:lnTo>
                  <a:pt x="459" y="11"/>
                </a:lnTo>
                <a:lnTo>
                  <a:pt x="460" y="11"/>
                </a:lnTo>
                <a:lnTo>
                  <a:pt x="460" y="11"/>
                </a:lnTo>
                <a:lnTo>
                  <a:pt x="460" y="11"/>
                </a:lnTo>
                <a:lnTo>
                  <a:pt x="460" y="10"/>
                </a:lnTo>
                <a:lnTo>
                  <a:pt x="461" y="10"/>
                </a:lnTo>
                <a:lnTo>
                  <a:pt x="461" y="10"/>
                </a:lnTo>
                <a:lnTo>
                  <a:pt x="462" y="9"/>
                </a:lnTo>
                <a:lnTo>
                  <a:pt x="462" y="9"/>
                </a:lnTo>
                <a:lnTo>
                  <a:pt x="462" y="9"/>
                </a:lnTo>
                <a:lnTo>
                  <a:pt x="463" y="8"/>
                </a:lnTo>
                <a:lnTo>
                  <a:pt x="463" y="8"/>
                </a:lnTo>
                <a:lnTo>
                  <a:pt x="464" y="8"/>
                </a:lnTo>
                <a:lnTo>
                  <a:pt x="464" y="7"/>
                </a:lnTo>
                <a:lnTo>
                  <a:pt x="465" y="6"/>
                </a:lnTo>
                <a:lnTo>
                  <a:pt x="465" y="6"/>
                </a:lnTo>
                <a:lnTo>
                  <a:pt x="466" y="5"/>
                </a:lnTo>
                <a:lnTo>
                  <a:pt x="466" y="5"/>
                </a:lnTo>
                <a:lnTo>
                  <a:pt x="467" y="4"/>
                </a:lnTo>
                <a:lnTo>
                  <a:pt x="468" y="4"/>
                </a:lnTo>
                <a:lnTo>
                  <a:pt x="468" y="4"/>
                </a:lnTo>
                <a:lnTo>
                  <a:pt x="469" y="4"/>
                </a:lnTo>
                <a:lnTo>
                  <a:pt x="470" y="3"/>
                </a:lnTo>
                <a:lnTo>
                  <a:pt x="470" y="3"/>
                </a:lnTo>
                <a:lnTo>
                  <a:pt x="470" y="2"/>
                </a:lnTo>
                <a:lnTo>
                  <a:pt x="470" y="1"/>
                </a:lnTo>
                <a:lnTo>
                  <a:pt x="469" y="0"/>
                </a:lnTo>
                <a:lnTo>
                  <a:pt x="469" y="0"/>
                </a:lnTo>
                <a:lnTo>
                  <a:pt x="470" y="0"/>
                </a:lnTo>
                <a:lnTo>
                  <a:pt x="471" y="0"/>
                </a:lnTo>
                <a:lnTo>
                  <a:pt x="471" y="0"/>
                </a:lnTo>
                <a:lnTo>
                  <a:pt x="472" y="0"/>
                </a:lnTo>
                <a:lnTo>
                  <a:pt x="474" y="0"/>
                </a:lnTo>
                <a:lnTo>
                  <a:pt x="475" y="0"/>
                </a:lnTo>
                <a:lnTo>
                  <a:pt x="476" y="0"/>
                </a:lnTo>
                <a:lnTo>
                  <a:pt x="476" y="1"/>
                </a:lnTo>
                <a:lnTo>
                  <a:pt x="476" y="1"/>
                </a:lnTo>
                <a:lnTo>
                  <a:pt x="477" y="2"/>
                </a:lnTo>
                <a:lnTo>
                  <a:pt x="477" y="2"/>
                </a:lnTo>
                <a:lnTo>
                  <a:pt x="477" y="3"/>
                </a:lnTo>
                <a:lnTo>
                  <a:pt x="477" y="3"/>
                </a:lnTo>
                <a:lnTo>
                  <a:pt x="478" y="4"/>
                </a:lnTo>
                <a:lnTo>
                  <a:pt x="478" y="4"/>
                </a:lnTo>
                <a:lnTo>
                  <a:pt x="479" y="4"/>
                </a:lnTo>
                <a:lnTo>
                  <a:pt x="479" y="4"/>
                </a:lnTo>
                <a:lnTo>
                  <a:pt x="479" y="5"/>
                </a:lnTo>
                <a:lnTo>
                  <a:pt x="479" y="6"/>
                </a:lnTo>
                <a:lnTo>
                  <a:pt x="480" y="7"/>
                </a:lnTo>
                <a:lnTo>
                  <a:pt x="480" y="7"/>
                </a:lnTo>
                <a:lnTo>
                  <a:pt x="480" y="8"/>
                </a:lnTo>
                <a:lnTo>
                  <a:pt x="480" y="8"/>
                </a:lnTo>
                <a:lnTo>
                  <a:pt x="480" y="9"/>
                </a:lnTo>
                <a:lnTo>
                  <a:pt x="480" y="11"/>
                </a:lnTo>
                <a:lnTo>
                  <a:pt x="480" y="11"/>
                </a:lnTo>
                <a:lnTo>
                  <a:pt x="480" y="11"/>
                </a:lnTo>
                <a:lnTo>
                  <a:pt x="480" y="12"/>
                </a:lnTo>
                <a:lnTo>
                  <a:pt x="480" y="12"/>
                </a:lnTo>
                <a:lnTo>
                  <a:pt x="480" y="12"/>
                </a:lnTo>
                <a:lnTo>
                  <a:pt x="481" y="13"/>
                </a:lnTo>
                <a:lnTo>
                  <a:pt x="481" y="14"/>
                </a:lnTo>
                <a:lnTo>
                  <a:pt x="481" y="14"/>
                </a:lnTo>
                <a:lnTo>
                  <a:pt x="481" y="15"/>
                </a:lnTo>
                <a:lnTo>
                  <a:pt x="481" y="15"/>
                </a:lnTo>
                <a:lnTo>
                  <a:pt x="481" y="15"/>
                </a:lnTo>
                <a:lnTo>
                  <a:pt x="482" y="15"/>
                </a:lnTo>
                <a:lnTo>
                  <a:pt x="482" y="16"/>
                </a:lnTo>
                <a:lnTo>
                  <a:pt x="483" y="16"/>
                </a:lnTo>
                <a:lnTo>
                  <a:pt x="483" y="16"/>
                </a:lnTo>
                <a:lnTo>
                  <a:pt x="484" y="17"/>
                </a:lnTo>
                <a:lnTo>
                  <a:pt x="485" y="17"/>
                </a:lnTo>
                <a:lnTo>
                  <a:pt x="485" y="17"/>
                </a:lnTo>
                <a:lnTo>
                  <a:pt x="486" y="17"/>
                </a:lnTo>
                <a:lnTo>
                  <a:pt x="486" y="18"/>
                </a:lnTo>
                <a:lnTo>
                  <a:pt x="486" y="18"/>
                </a:lnTo>
                <a:lnTo>
                  <a:pt x="487" y="18"/>
                </a:lnTo>
                <a:lnTo>
                  <a:pt x="488" y="19"/>
                </a:lnTo>
                <a:lnTo>
                  <a:pt x="489" y="19"/>
                </a:lnTo>
                <a:lnTo>
                  <a:pt x="489" y="20"/>
                </a:lnTo>
                <a:lnTo>
                  <a:pt x="490" y="21"/>
                </a:lnTo>
                <a:lnTo>
                  <a:pt x="490" y="21"/>
                </a:lnTo>
                <a:lnTo>
                  <a:pt x="491" y="21"/>
                </a:lnTo>
                <a:lnTo>
                  <a:pt x="491" y="21"/>
                </a:lnTo>
                <a:lnTo>
                  <a:pt x="492" y="21"/>
                </a:lnTo>
                <a:lnTo>
                  <a:pt x="492" y="22"/>
                </a:lnTo>
                <a:lnTo>
                  <a:pt x="493" y="22"/>
                </a:lnTo>
                <a:lnTo>
                  <a:pt x="493" y="22"/>
                </a:lnTo>
                <a:lnTo>
                  <a:pt x="493" y="23"/>
                </a:lnTo>
                <a:lnTo>
                  <a:pt x="494" y="23"/>
                </a:lnTo>
                <a:lnTo>
                  <a:pt x="495" y="24"/>
                </a:lnTo>
                <a:lnTo>
                  <a:pt x="496" y="24"/>
                </a:lnTo>
                <a:lnTo>
                  <a:pt x="497" y="25"/>
                </a:lnTo>
                <a:lnTo>
                  <a:pt x="497" y="25"/>
                </a:lnTo>
                <a:lnTo>
                  <a:pt x="497" y="25"/>
                </a:lnTo>
                <a:lnTo>
                  <a:pt x="498" y="26"/>
                </a:lnTo>
                <a:lnTo>
                  <a:pt x="498" y="26"/>
                </a:lnTo>
                <a:lnTo>
                  <a:pt x="499" y="27"/>
                </a:lnTo>
                <a:lnTo>
                  <a:pt x="500" y="28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solidFill>
                <a:prstClr val="black"/>
              </a:solidFill>
            </a:endParaRPr>
          </a:p>
        </p:txBody>
      </p:sp>
      <p:sp>
        <p:nvSpPr>
          <p:cNvPr id="487" name="486 Rectángulo"/>
          <p:cNvSpPr/>
          <p:nvPr/>
        </p:nvSpPr>
        <p:spPr>
          <a:xfrm>
            <a:off x="2306403" y="-15357"/>
            <a:ext cx="7368997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CO" sz="3200" b="1" dirty="0" smtClean="0">
                <a:solidFill>
                  <a:srgbClr val="70AD47">
                    <a:lumMod val="75000"/>
                  </a:srgbClr>
                </a:solidFill>
                <a:latin typeface="Arial Narrow" pitchFamily="34" charset="0"/>
              </a:rPr>
              <a:t>122 Municipios  de 125                                           </a:t>
            </a:r>
            <a:r>
              <a:rPr lang="es-CO" sz="3000" dirty="0" smtClean="0">
                <a:solidFill>
                  <a:prstClr val="black"/>
                </a:solidFill>
                <a:latin typeface="Arial Narrow" pitchFamily="34" charset="0"/>
              </a:rPr>
              <a:t>impactados con la pedagogía de la legalidad</a:t>
            </a:r>
          </a:p>
          <a:p>
            <a:r>
              <a:rPr lang="es-CO" sz="3000" dirty="0" smtClean="0">
                <a:solidFill>
                  <a:prstClr val="black"/>
                </a:solidFill>
                <a:latin typeface="Arial Narrow" pitchFamily="34" charset="0"/>
              </a:rPr>
              <a:t> y la transparencia.</a:t>
            </a:r>
          </a:p>
        </p:txBody>
      </p:sp>
      <p:sp>
        <p:nvSpPr>
          <p:cNvPr id="488" name="Rectangle 113"/>
          <p:cNvSpPr>
            <a:spLocks noChangeArrowheads="1"/>
          </p:cNvSpPr>
          <p:nvPr/>
        </p:nvSpPr>
        <p:spPr bwMode="auto">
          <a:xfrm>
            <a:off x="6194087" y="4159919"/>
            <a:ext cx="195890" cy="7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s-CO" sz="400" smtClean="0">
                <a:solidFill>
                  <a:srgbClr val="1D1D1B"/>
                </a:solidFill>
                <a:latin typeface="Arial Narrow" pitchFamily="34" charset="0"/>
                <a:cs typeface="Arial" pitchFamily="34" charset="0"/>
              </a:rPr>
              <a:t>YONDÓ</a:t>
            </a:r>
            <a:endParaRPr lang="es-CO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89" name="488 Octágono"/>
          <p:cNvSpPr/>
          <p:nvPr/>
        </p:nvSpPr>
        <p:spPr>
          <a:xfrm>
            <a:off x="6411678" y="3849008"/>
            <a:ext cx="130637" cy="130628"/>
          </a:xfrm>
          <a:prstGeom prst="octagon">
            <a:avLst/>
          </a:prstGeom>
          <a:solidFill>
            <a:schemeClr val="accent3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prstClr val="white"/>
              </a:solidFill>
            </a:endParaRPr>
          </a:p>
        </p:txBody>
      </p:sp>
      <p:pic>
        <p:nvPicPr>
          <p:cNvPr id="493" name="492 Imagen" descr="6 Feria de la Transparencia Magdalena Medio  2013 - Camilo Ramírez Correa - Puerto Nare.JPG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6434828" y="4523857"/>
            <a:ext cx="884494" cy="663371"/>
          </a:xfrm>
          <a:prstGeom prst="rect">
            <a:avLst/>
          </a:prstGeom>
        </p:spPr>
      </p:pic>
      <p:pic>
        <p:nvPicPr>
          <p:cNvPr id="497" name="Picture 3" descr="C:\Users\lcorream\Desktop\2014 TRANSPARENCIA Y LEGALIDAD\FERIA DE LA TRANSPARENCIA\ESTRUCTURACIÓN\GESTIÓN DEL CONOCIMIENTO\SISTEMATIZACIÓN PLAN DE DESARROLLO\APRENDIZAJE PLAN DE DESARROLLO FERIA DE LA TRANSPARENCIA\FOTOS\2013\Vegachí\1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 flipH="1">
            <a:off x="8282688" y="4550693"/>
            <a:ext cx="855146" cy="64133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10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10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10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10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10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10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10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10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10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5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50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1" dur="50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" dur="50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" dur="5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5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50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50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5" dur="5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5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1" dur="50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4" dur="10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1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8" dur="10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1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10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2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8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1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4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7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0" dur="10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9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5" dur="10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1" dur="10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10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0" dur="10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3" dur="1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6" dur="10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9" dur="10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2" dur="10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5" dur="10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8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1" dur="10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4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7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0" dur="10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3" dur="10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6" dur="1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9" dur="10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2" dur="10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5" dur="10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8" dur="10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1" dur="10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4" dur="10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7" dur="1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0" dur="10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3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6" dur="10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9" dur="10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2" dur="10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5" dur="10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8" dur="10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1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4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7" dur="10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0" dur="10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3" dur="10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6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9" dur="10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2" dur="1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5" dur="10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8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1" dur="10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4" dur="10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7" dur="10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0" dur="10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3" dur="10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6" dur="10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9" dur="10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2" dur="10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5" dur="10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8" dur="1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1" dur="10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4" dur="10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7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0" dur="10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3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6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9" dur="10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2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8" dur="10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1" dur="10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4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7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0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3" dur="10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6" dur="10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9" dur="1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2" dur="10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5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8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1" dur="10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4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7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0" dur="10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3" dur="10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6" dur="10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9" dur="10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2" dur="10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5" dur="10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8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1" dur="10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4" dur="10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7" dur="10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0" dur="10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3" dur="10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6" dur="100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9" dur="10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2" dur="10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5" dur="10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8" dur="10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1" dur="10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4" dur="10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7" dur="10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0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3" dur="20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6" dur="20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0" grpId="1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8" grpId="1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4" grpId="1" animBg="1"/>
      <p:bldP spid="475" grpId="0" animBg="1"/>
      <p:bldP spid="476" grpId="0" animBg="1"/>
      <p:bldP spid="477" grpId="0" animBg="1"/>
      <p:bldP spid="477" grpId="1" animBg="1"/>
      <p:bldP spid="478" grpId="0" animBg="1"/>
      <p:bldP spid="479" grpId="0" animBg="1"/>
      <p:bldP spid="480" grpId="0" animBg="1"/>
      <p:bldP spid="481" grpId="0" animBg="1"/>
      <p:bldP spid="485" grpId="0" animBg="1"/>
      <p:bldP spid="487" grpId="0"/>
      <p:bldP spid="48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10 Imagen" descr="PATA.JPG"/>
          <p:cNvPicPr>
            <a:picLocks noChangeAspect="1"/>
          </p:cNvPicPr>
          <p:nvPr/>
        </p:nvPicPr>
        <p:blipFill>
          <a:blip r:embed="rId3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  <p:graphicFrame>
        <p:nvGraphicFramePr>
          <p:cNvPr id="12" name="11 Gráfico"/>
          <p:cNvGraphicFramePr/>
          <p:nvPr/>
        </p:nvGraphicFramePr>
        <p:xfrm>
          <a:off x="3146961" y="1095513"/>
          <a:ext cx="2897579" cy="26412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14 CuadroTexto"/>
          <p:cNvSpPr txBox="1"/>
          <p:nvPr/>
        </p:nvSpPr>
        <p:spPr>
          <a:xfrm>
            <a:off x="0" y="0"/>
            <a:ext cx="107550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2800" b="1" dirty="0" smtClean="0">
                <a:latin typeface="Arial Narrow" pitchFamily="34" charset="0"/>
              </a:rPr>
              <a:t>Nuestros Municipios se convirtieron en multiplicadores </a:t>
            </a:r>
          </a:p>
          <a:p>
            <a:r>
              <a:rPr lang="es-CO" sz="2800" b="1" dirty="0" smtClean="0">
                <a:latin typeface="Arial Narrow" pitchFamily="34" charset="0"/>
              </a:rPr>
              <a:t>y crecieron en acceso a la información</a:t>
            </a:r>
            <a:endParaRPr lang="es-CO" sz="2800" b="1" dirty="0">
              <a:latin typeface="Arial Narrow" pitchFamily="34" charset="0"/>
            </a:endParaRPr>
          </a:p>
        </p:txBody>
      </p:sp>
      <p:sp>
        <p:nvSpPr>
          <p:cNvPr id="16" name="15 CuadroTexto"/>
          <p:cNvSpPr txBox="1"/>
          <p:nvPr/>
        </p:nvSpPr>
        <p:spPr>
          <a:xfrm>
            <a:off x="2829998" y="3599956"/>
            <a:ext cx="2613341" cy="19082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CO" i="1" dirty="0" smtClean="0"/>
              <a:t>Se Incrementó en un  </a:t>
            </a:r>
            <a:r>
              <a:rPr lang="es-CO" sz="2800" b="1" i="1" dirty="0" smtClean="0"/>
              <a:t>34%</a:t>
            </a:r>
            <a:r>
              <a:rPr lang="es-CO" i="1" dirty="0" smtClean="0"/>
              <a:t> en publicaciones de Planes de Adquisiciones en toda Antioquia.</a:t>
            </a:r>
          </a:p>
          <a:p>
            <a:pPr algn="r"/>
            <a:endParaRPr lang="es-CO" dirty="0" smtClean="0"/>
          </a:p>
        </p:txBody>
      </p:sp>
      <p:graphicFrame>
        <p:nvGraphicFramePr>
          <p:cNvPr id="18" name="17 Gráfico"/>
          <p:cNvGraphicFramePr>
            <a:graphicFrameLocks/>
          </p:cNvGraphicFramePr>
          <p:nvPr/>
        </p:nvGraphicFramePr>
        <p:xfrm>
          <a:off x="305353" y="1177349"/>
          <a:ext cx="2841608" cy="25593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" name="18 CuadroTexto"/>
          <p:cNvSpPr txBox="1"/>
          <p:nvPr/>
        </p:nvSpPr>
        <p:spPr>
          <a:xfrm>
            <a:off x="172278" y="3526810"/>
            <a:ext cx="265772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i="1" dirty="0" smtClean="0"/>
              <a:t>Los Municipios de Antioquia </a:t>
            </a:r>
            <a:r>
              <a:rPr lang="es-CO" sz="2800" i="1" dirty="0" smtClean="0"/>
              <a:t>triplicaron </a:t>
            </a:r>
            <a:r>
              <a:rPr lang="es-CO" i="1" dirty="0" smtClean="0"/>
              <a:t>la publicación de su contratación, pasando de un </a:t>
            </a:r>
            <a:r>
              <a:rPr lang="es-CO" sz="2800" i="1" dirty="0" smtClean="0">
                <a:solidFill>
                  <a:srgbClr val="238923"/>
                </a:solidFill>
              </a:rPr>
              <a:t>31% </a:t>
            </a:r>
            <a:r>
              <a:rPr lang="es-CO" i="1" dirty="0" smtClean="0"/>
              <a:t>a un </a:t>
            </a:r>
            <a:r>
              <a:rPr lang="es-CO" sz="2800" b="1" i="1" dirty="0" smtClean="0">
                <a:solidFill>
                  <a:srgbClr val="238923"/>
                </a:solidFill>
              </a:rPr>
              <a:t>95%</a:t>
            </a:r>
            <a:endParaRPr lang="es-CO" sz="2800" i="1" dirty="0" smtClean="0"/>
          </a:p>
        </p:txBody>
      </p:sp>
      <p:sp>
        <p:nvSpPr>
          <p:cNvPr id="20" name="19 CuadroTexto"/>
          <p:cNvSpPr txBox="1"/>
          <p:nvPr/>
        </p:nvSpPr>
        <p:spPr>
          <a:xfrm>
            <a:off x="0" y="5274130"/>
            <a:ext cx="49430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000" dirty="0" smtClean="0">
                <a:latin typeface="Arial Narrow" pitchFamily="34" charset="0"/>
              </a:rPr>
              <a:t>Fuente de Información:  Agencia Nacional de Colombia Compra Eficiente, </a:t>
            </a:r>
          </a:p>
          <a:p>
            <a:r>
              <a:rPr lang="es-CO" sz="1000" dirty="0" smtClean="0">
                <a:latin typeface="Arial Narrow" pitchFamily="34" charset="0"/>
              </a:rPr>
              <a:t>Gestión Transparente e Índice de Gobierno Abierto - IGA </a:t>
            </a:r>
            <a:endParaRPr lang="es-CO" sz="1000" dirty="0">
              <a:latin typeface="Arial Narrow" pitchFamily="34" charset="0"/>
            </a:endParaRPr>
          </a:p>
        </p:txBody>
      </p:sp>
      <p:pic>
        <p:nvPicPr>
          <p:cNvPr id="21" name="Imagen 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34491">
            <a:off x="6061358" y="1517533"/>
            <a:ext cx="1001596" cy="199294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1DA396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2" name="Imagen 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 rot="21139105">
            <a:off x="6819480" y="1349155"/>
            <a:ext cx="1050544" cy="210379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1DA396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3" name="Imagen 10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-691"/>
          <a:stretch/>
        </p:blipFill>
        <p:spPr>
          <a:xfrm rot="448873">
            <a:off x="7379893" y="1311425"/>
            <a:ext cx="1012299" cy="201811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1DA396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4" name="Imagen 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 rot="1149442">
            <a:off x="7988950" y="1379668"/>
            <a:ext cx="1040836" cy="2071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1DA396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5" name="Picture 2" descr="D:\BACKUP 0156\CARPETA COMPARTIDA\IMG_0253.JPG"/>
          <p:cNvPicPr>
            <a:picLocks noChangeAspect="1" noChangeArrowheads="1"/>
          </p:cNvPicPr>
          <p:nvPr/>
        </p:nvPicPr>
        <p:blipFill>
          <a:blip r:embed="rId10" cstate="print">
            <a:lum bright="10000"/>
          </a:blip>
          <a:srcRect/>
          <a:stretch>
            <a:fillRect/>
          </a:stretch>
        </p:blipFill>
        <p:spPr bwMode="auto">
          <a:xfrm rot="20743136">
            <a:off x="5692493" y="4041673"/>
            <a:ext cx="1705871" cy="1398330"/>
          </a:xfrm>
          <a:prstGeom prst="rect">
            <a:avLst/>
          </a:prstGeom>
          <a:noFill/>
        </p:spPr>
      </p:pic>
      <p:pic>
        <p:nvPicPr>
          <p:cNvPr id="26" name="Picture 3" descr="D:\BACKUP 0156\CARPETA COMPARTIDA\IMG_0250.JPG"/>
          <p:cNvPicPr>
            <a:picLocks noChangeAspect="1" noChangeArrowheads="1"/>
          </p:cNvPicPr>
          <p:nvPr/>
        </p:nvPicPr>
        <p:blipFill>
          <a:blip r:embed="rId11" cstate="print">
            <a:lum bright="10000"/>
          </a:blip>
          <a:srcRect/>
          <a:stretch>
            <a:fillRect/>
          </a:stretch>
        </p:blipFill>
        <p:spPr bwMode="auto">
          <a:xfrm rot="1262920">
            <a:off x="7752523" y="4012589"/>
            <a:ext cx="1364914" cy="1384247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2" grpId="0">
        <p:bldAsOne/>
      </p:bldGraphic>
      <p:bldP spid="16" grpId="0"/>
      <p:bldGraphic spid="18" grpId="0">
        <p:bldAsOne/>
      </p:bldGraphic>
      <p:bldP spid="19" grpId="0"/>
      <p:bldP spid="2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7 Imagen" descr="PATA.JPG"/>
          <p:cNvPicPr>
            <a:picLocks noChangeAspect="1"/>
          </p:cNvPicPr>
          <p:nvPr/>
        </p:nvPicPr>
        <p:blipFill>
          <a:blip r:embed="rId3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  <p:graphicFrame>
        <p:nvGraphicFramePr>
          <p:cNvPr id="13" name="12 Tabla"/>
          <p:cNvGraphicFramePr>
            <a:graphicFrameLocks noGrp="1"/>
          </p:cNvGraphicFramePr>
          <p:nvPr/>
        </p:nvGraphicFramePr>
        <p:xfrm>
          <a:off x="146638" y="1792029"/>
          <a:ext cx="5204825" cy="199553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507359"/>
                <a:gridCol w="1693564"/>
                <a:gridCol w="2003902"/>
              </a:tblGrid>
              <a:tr h="616891">
                <a:tc>
                  <a:txBody>
                    <a:bodyPr/>
                    <a:lstStyle/>
                    <a:p>
                      <a:pPr algn="ctr"/>
                      <a:r>
                        <a:rPr lang="es-CO" sz="2000" dirty="0" smtClean="0"/>
                        <a:t>Año</a:t>
                      </a:r>
                      <a:endParaRPr lang="es-CO" sz="2000" b="1" dirty="0">
                        <a:latin typeface="Arial Narrow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2000" baseline="0" dirty="0" smtClean="0"/>
                        <a:t> # </a:t>
                      </a:r>
                      <a:r>
                        <a:rPr lang="es-CO" sz="2000" dirty="0" smtClean="0"/>
                        <a:t>de Hallazgos</a:t>
                      </a:r>
                      <a:endParaRPr lang="es-CO" sz="2000" b="1" dirty="0">
                        <a:latin typeface="Arial Narrow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2000" dirty="0" smtClean="0"/>
                        <a:t>Calificación Promedio</a:t>
                      </a:r>
                      <a:endParaRPr lang="es-CO" sz="2000" b="1" dirty="0">
                        <a:latin typeface="Arial Narrow" pitchFamily="34" charset="0"/>
                      </a:endParaRPr>
                    </a:p>
                  </a:txBody>
                  <a:tcPr/>
                </a:tc>
              </a:tr>
              <a:tr h="348677">
                <a:tc>
                  <a:txBody>
                    <a:bodyPr/>
                    <a:lstStyle/>
                    <a:p>
                      <a:pPr algn="ctr"/>
                      <a:r>
                        <a:rPr lang="es-CO" sz="2000" dirty="0" smtClean="0"/>
                        <a:t>2012</a:t>
                      </a:r>
                      <a:endParaRPr lang="es-CO" sz="2000" b="1" dirty="0">
                        <a:latin typeface="Arial Narrow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2000" dirty="0" smtClean="0"/>
                        <a:t>159</a:t>
                      </a:r>
                      <a:endParaRPr lang="es-CO" sz="2000" b="1" dirty="0">
                        <a:latin typeface="Arial Narrow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2000" dirty="0" smtClean="0"/>
                        <a:t>93%</a:t>
                      </a:r>
                      <a:endParaRPr lang="es-CO" sz="2000" b="1" dirty="0">
                        <a:latin typeface="Arial Narrow" pitchFamily="34" charset="0"/>
                      </a:endParaRPr>
                    </a:p>
                  </a:txBody>
                  <a:tcPr/>
                </a:tc>
              </a:tr>
              <a:tr h="348677">
                <a:tc>
                  <a:txBody>
                    <a:bodyPr/>
                    <a:lstStyle/>
                    <a:p>
                      <a:pPr algn="ctr"/>
                      <a:r>
                        <a:rPr lang="es-CO" sz="2000" dirty="0" smtClean="0"/>
                        <a:t>2013</a:t>
                      </a:r>
                      <a:endParaRPr lang="es-CO" sz="2000" b="1" dirty="0">
                        <a:latin typeface="Arial Narrow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2000" dirty="0" smtClean="0"/>
                        <a:t>115</a:t>
                      </a:r>
                      <a:endParaRPr lang="es-CO" sz="2000" b="1" dirty="0" smtClean="0">
                        <a:latin typeface="Arial Narrow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2000" dirty="0" smtClean="0"/>
                        <a:t>95.6%</a:t>
                      </a:r>
                      <a:endParaRPr lang="es-CO" sz="2000" b="1" dirty="0">
                        <a:latin typeface="Arial Narrow" pitchFamily="34" charset="0"/>
                      </a:endParaRPr>
                    </a:p>
                  </a:txBody>
                  <a:tcPr/>
                </a:tc>
              </a:tr>
              <a:tr h="502019">
                <a:tc>
                  <a:txBody>
                    <a:bodyPr/>
                    <a:lstStyle/>
                    <a:p>
                      <a:pPr algn="ctr"/>
                      <a:r>
                        <a:rPr lang="es-CO" sz="2000" dirty="0" smtClean="0"/>
                        <a:t>2014</a:t>
                      </a:r>
                      <a:endParaRPr lang="es-CO" sz="2000" b="1" dirty="0">
                        <a:latin typeface="Arial Narrow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2000" dirty="0" smtClean="0"/>
                        <a:t>99</a:t>
                      </a:r>
                      <a:endParaRPr lang="es-CO" sz="2000" b="1" dirty="0">
                        <a:latin typeface="Arial Narrow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2000" dirty="0" smtClean="0"/>
                        <a:t>98.5%</a:t>
                      </a:r>
                      <a:endParaRPr lang="es-CO" sz="2000" b="1" dirty="0">
                        <a:latin typeface="Arial Narrow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" name="13 CuadroTexto"/>
          <p:cNvSpPr txBox="1"/>
          <p:nvPr/>
        </p:nvSpPr>
        <p:spPr>
          <a:xfrm>
            <a:off x="0" y="4213470"/>
            <a:ext cx="85061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dirty="0" smtClean="0">
                <a:latin typeface="Arial Narrow" pitchFamily="34" charset="0"/>
              </a:rPr>
              <a:t>Desde el 2012 hasta el 2014 hemos obtenido: </a:t>
            </a:r>
            <a:r>
              <a:rPr lang="es-CO" b="1" dirty="0" smtClean="0">
                <a:solidFill>
                  <a:srgbClr val="00B050"/>
                </a:solidFill>
                <a:latin typeface="Arial Narrow" pitchFamily="34" charset="0"/>
              </a:rPr>
              <a:t>Concepto Favorable</a:t>
            </a:r>
          </a:p>
          <a:p>
            <a:r>
              <a:rPr lang="es-CO" b="1" dirty="0" smtClean="0">
                <a:solidFill>
                  <a:srgbClr val="00B050"/>
                </a:solidFill>
                <a:latin typeface="Arial Narrow" pitchFamily="34" charset="0"/>
              </a:rPr>
              <a:t>Aumentamos en Control Fiscal Interno</a:t>
            </a:r>
          </a:p>
          <a:p>
            <a:r>
              <a:rPr lang="es-CO" dirty="0" smtClean="0">
                <a:solidFill>
                  <a:schemeClr val="accent6">
                    <a:lumMod val="50000"/>
                  </a:schemeClr>
                </a:solidFill>
                <a:latin typeface="Arial Narrow" pitchFamily="34" charset="0"/>
              </a:rPr>
              <a:t> del </a:t>
            </a:r>
            <a:r>
              <a:rPr lang="es-CO" b="1" dirty="0" smtClean="0">
                <a:latin typeface="Arial Narrow" pitchFamily="34" charset="0"/>
              </a:rPr>
              <a:t>95.6%</a:t>
            </a:r>
            <a:r>
              <a:rPr lang="es-CO" dirty="0" smtClean="0">
                <a:solidFill>
                  <a:schemeClr val="accent6">
                    <a:lumMod val="50000"/>
                  </a:schemeClr>
                </a:solidFill>
                <a:latin typeface="Arial Narrow" pitchFamily="34" charset="0"/>
              </a:rPr>
              <a:t> en el 2013 al </a:t>
            </a:r>
            <a:r>
              <a:rPr lang="es-CO" b="1" dirty="0" smtClean="0">
                <a:latin typeface="Arial Narrow" pitchFamily="34" charset="0"/>
              </a:rPr>
              <a:t>96.3%</a:t>
            </a:r>
            <a:r>
              <a:rPr lang="es-CO" dirty="0" smtClean="0">
                <a:solidFill>
                  <a:schemeClr val="accent6">
                    <a:lumMod val="50000"/>
                  </a:schemeClr>
                </a:solidFill>
                <a:latin typeface="Arial Narrow" pitchFamily="34" charset="0"/>
              </a:rPr>
              <a:t> al 2014</a:t>
            </a:r>
            <a:endParaRPr lang="es-CO" dirty="0">
              <a:solidFill>
                <a:schemeClr val="accent6">
                  <a:lumMod val="50000"/>
                </a:schemeClr>
              </a:solidFill>
              <a:latin typeface="Arial Narrow" pitchFamily="34" charset="0"/>
            </a:endParaRPr>
          </a:p>
        </p:txBody>
      </p:sp>
      <p:sp>
        <p:nvSpPr>
          <p:cNvPr id="15" name="14 CuadroTexto"/>
          <p:cNvSpPr txBox="1"/>
          <p:nvPr/>
        </p:nvSpPr>
        <p:spPr>
          <a:xfrm>
            <a:off x="6735336" y="5136800"/>
            <a:ext cx="25759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200" dirty="0" smtClean="0"/>
              <a:t>Nota aclaratoria:  Se evaluaron 8 dependencias más. </a:t>
            </a:r>
            <a:endParaRPr lang="es-CO" sz="1200" dirty="0"/>
          </a:p>
        </p:txBody>
      </p:sp>
      <p:sp>
        <p:nvSpPr>
          <p:cNvPr id="16" name="15 CuadroTexto"/>
          <p:cNvSpPr txBox="1"/>
          <p:nvPr/>
        </p:nvSpPr>
        <p:spPr>
          <a:xfrm>
            <a:off x="0" y="1200329"/>
            <a:ext cx="93112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2800" b="1" dirty="0" smtClean="0"/>
              <a:t>Resultados de la Gestión Contractual</a:t>
            </a:r>
            <a:endParaRPr lang="es-CO" sz="2800" b="1" dirty="0"/>
          </a:p>
        </p:txBody>
      </p:sp>
      <p:sp>
        <p:nvSpPr>
          <p:cNvPr id="17" name="16 CuadroTexto"/>
          <p:cNvSpPr txBox="1"/>
          <p:nvPr/>
        </p:nvSpPr>
        <p:spPr>
          <a:xfrm>
            <a:off x="715853" y="4782857"/>
            <a:ext cx="84281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4000" b="1" dirty="0" smtClean="0">
                <a:solidFill>
                  <a:srgbClr val="00B050"/>
                </a:solidFill>
                <a:latin typeface="Arial Narrow" pitchFamily="34" charset="0"/>
              </a:rPr>
              <a:t>Muchos Ojos, Pocas Manos</a:t>
            </a:r>
            <a:endParaRPr lang="es-CO" sz="4000" b="1" dirty="0">
              <a:solidFill>
                <a:srgbClr val="00B050"/>
              </a:solidFill>
              <a:latin typeface="Arial Narrow" pitchFamily="34" charset="0"/>
            </a:endParaRPr>
          </a:p>
        </p:txBody>
      </p:sp>
      <p:sp>
        <p:nvSpPr>
          <p:cNvPr id="18" name="17 CuadroTexto"/>
          <p:cNvSpPr txBox="1"/>
          <p:nvPr/>
        </p:nvSpPr>
        <p:spPr>
          <a:xfrm>
            <a:off x="5949539" y="1371599"/>
            <a:ext cx="3194461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2000" b="1" dirty="0" smtClean="0">
                <a:latin typeface="Arial Narrow" pitchFamily="34" charset="0"/>
              </a:rPr>
              <a:t>Hoy todas las dependencias de la Gobernación de Antioquia están por encima del 90% en la Gestión Contractual</a:t>
            </a:r>
          </a:p>
          <a:p>
            <a:pPr algn="ctr"/>
            <a:endParaRPr lang="es-CO" sz="2000" dirty="0" smtClean="0">
              <a:latin typeface="Arial Narrow" pitchFamily="34" charset="0"/>
            </a:endParaRPr>
          </a:p>
          <a:p>
            <a:pPr algn="ctr"/>
            <a:r>
              <a:rPr lang="es-CO" sz="2000" dirty="0" smtClean="0">
                <a:latin typeface="Arial Narrow" pitchFamily="34" charset="0"/>
              </a:rPr>
              <a:t>Se destaca la Secretaría de Educación, que ejecuta el </a:t>
            </a:r>
            <a:r>
              <a:rPr lang="es-CO" sz="2000" b="1" dirty="0" smtClean="0">
                <a:latin typeface="Arial Narrow" pitchFamily="34" charset="0"/>
              </a:rPr>
              <a:t>50% </a:t>
            </a:r>
            <a:r>
              <a:rPr lang="es-CO" sz="2000" dirty="0" smtClean="0">
                <a:latin typeface="Arial Narrow" pitchFamily="34" charset="0"/>
              </a:rPr>
              <a:t>del presupuesto del Departamento pasando del </a:t>
            </a:r>
            <a:r>
              <a:rPr lang="es-CO" sz="2000" b="1" dirty="0" smtClean="0">
                <a:solidFill>
                  <a:schemeClr val="accent6">
                    <a:lumMod val="50000"/>
                  </a:schemeClr>
                </a:solidFill>
                <a:latin typeface="Arial Narrow" pitchFamily="34" charset="0"/>
              </a:rPr>
              <a:t>83.87%</a:t>
            </a:r>
            <a:r>
              <a:rPr lang="es-CO" sz="2000" dirty="0" smtClean="0">
                <a:latin typeface="Arial Narrow" pitchFamily="34" charset="0"/>
              </a:rPr>
              <a:t> al </a:t>
            </a:r>
            <a:r>
              <a:rPr lang="es-CO" sz="2000" b="1" dirty="0" smtClean="0">
                <a:solidFill>
                  <a:schemeClr val="accent6">
                    <a:lumMod val="50000"/>
                  </a:schemeClr>
                </a:solidFill>
                <a:latin typeface="Arial Narrow" pitchFamily="34" charset="0"/>
              </a:rPr>
              <a:t>93.4%</a:t>
            </a:r>
            <a:endParaRPr lang="es-CO" sz="2000" b="1" dirty="0">
              <a:solidFill>
                <a:schemeClr val="accent6">
                  <a:lumMod val="50000"/>
                </a:schemeClr>
              </a:solidFill>
              <a:latin typeface="Arial Narrow" pitchFamily="34" charset="0"/>
            </a:endParaRPr>
          </a:p>
        </p:txBody>
      </p:sp>
      <p:sp>
        <p:nvSpPr>
          <p:cNvPr id="19" name="18 CuadroTexto"/>
          <p:cNvSpPr txBox="1"/>
          <p:nvPr/>
        </p:nvSpPr>
        <p:spPr>
          <a:xfrm>
            <a:off x="2749051" y="7386452"/>
            <a:ext cx="842814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8000" b="1" dirty="0" smtClean="0">
                <a:solidFill>
                  <a:srgbClr val="4E7B2D"/>
                </a:solidFill>
                <a:latin typeface="Arial Narrow" pitchFamily="34" charset="0"/>
              </a:rPr>
              <a:t>Muchos Ojos, </a:t>
            </a:r>
          </a:p>
          <a:p>
            <a:pPr algn="ctr"/>
            <a:r>
              <a:rPr lang="es-CO" sz="8000" b="1" dirty="0" smtClean="0">
                <a:solidFill>
                  <a:srgbClr val="4E7B2D"/>
                </a:solidFill>
                <a:latin typeface="Arial Narrow" pitchFamily="34" charset="0"/>
              </a:rPr>
              <a:t>Pocas Manos</a:t>
            </a:r>
            <a:endParaRPr lang="es-CO" sz="8000" b="1" dirty="0">
              <a:solidFill>
                <a:srgbClr val="4E7B2D"/>
              </a:solidFill>
              <a:latin typeface="Arial Narrow" pitchFamily="34" charset="0"/>
            </a:endParaRPr>
          </a:p>
        </p:txBody>
      </p:sp>
      <p:sp>
        <p:nvSpPr>
          <p:cNvPr id="21" name="20 Rectángulo"/>
          <p:cNvSpPr/>
          <p:nvPr/>
        </p:nvSpPr>
        <p:spPr>
          <a:xfrm>
            <a:off x="-217191" y="-59375"/>
            <a:ext cx="893367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CO" sz="3600" b="1" dirty="0" smtClean="0">
                <a:solidFill>
                  <a:srgbClr val="008A8D"/>
                </a:solidFill>
                <a:latin typeface="Arial Narrow" pitchFamily="34" charset="0"/>
              </a:rPr>
              <a:t>Cuando se actúa con transparencia y legalidad </a:t>
            </a:r>
          </a:p>
          <a:p>
            <a:pPr algn="r">
              <a:tabLst>
                <a:tab pos="3135313" algn="l"/>
              </a:tabLst>
            </a:pPr>
            <a:r>
              <a:rPr lang="es-CO" sz="3600" b="1" dirty="0" smtClean="0">
                <a:solidFill>
                  <a:srgbClr val="008A8D"/>
                </a:solidFill>
                <a:latin typeface="Arial Narrow" pitchFamily="34" charset="0"/>
              </a:rPr>
              <a:t>los resultados son evidentes</a:t>
            </a:r>
          </a:p>
        </p:txBody>
      </p:sp>
      <p:pic>
        <p:nvPicPr>
          <p:cNvPr id="20" name="Picture 3"/>
          <p:cNvPicPr>
            <a:picLocks noChangeAspect="1" noChangeArrowheads="1"/>
          </p:cNvPicPr>
          <p:nvPr/>
        </p:nvPicPr>
        <p:blipFill>
          <a:blip r:embed="rId4" cstate="print"/>
          <a:srcRect l="8686" t="7854" r="2718"/>
          <a:stretch>
            <a:fillRect/>
          </a:stretch>
        </p:blipFill>
        <p:spPr bwMode="auto">
          <a:xfrm>
            <a:off x="204527" y="0"/>
            <a:ext cx="8737598" cy="44120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1"/>
      <p:bldP spid="15" grpId="0"/>
      <p:bldP spid="15" grpId="1"/>
      <p:bldP spid="16" grpId="0"/>
      <p:bldP spid="16" grpId="1"/>
      <p:bldP spid="17" grpId="0"/>
      <p:bldP spid="18" grpId="0"/>
      <p:bldP spid="18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4 Imagen" descr="PATA.JPG"/>
          <p:cNvPicPr>
            <a:picLocks noChangeAspect="1"/>
          </p:cNvPicPr>
          <p:nvPr/>
        </p:nvPicPr>
        <p:blipFill>
          <a:blip r:embed="rId3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  <p:sp>
        <p:nvSpPr>
          <p:cNvPr id="6" name="5 CuadroTexto"/>
          <p:cNvSpPr txBox="1"/>
          <p:nvPr/>
        </p:nvSpPr>
        <p:spPr>
          <a:xfrm>
            <a:off x="2037144" y="4166886"/>
            <a:ext cx="623264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dirty="0" smtClean="0">
                <a:latin typeface="Arial Narrow" pitchFamily="34" charset="0"/>
              </a:rPr>
              <a:t>¡Gracias!</a:t>
            </a:r>
            <a:endParaRPr lang="es-CO" sz="9600" dirty="0">
              <a:latin typeface="Arial Narrow" pitchFamily="34" charset="0"/>
            </a:endParaRPr>
          </a:p>
        </p:txBody>
      </p:sp>
      <p:sp>
        <p:nvSpPr>
          <p:cNvPr id="7" name="Título 1"/>
          <p:cNvSpPr txBox="1">
            <a:spLocks/>
          </p:cNvSpPr>
          <p:nvPr/>
        </p:nvSpPr>
        <p:spPr>
          <a:xfrm>
            <a:off x="-419192" y="6950"/>
            <a:ext cx="9563192" cy="2261237"/>
          </a:xfrm>
          <a:prstGeom prst="rect">
            <a:avLst/>
          </a:prstGeom>
          <a:ln>
            <a:noFill/>
          </a:ln>
        </p:spPr>
        <p:txBody>
          <a:bodyPr>
            <a:no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defRPr/>
            </a:pPr>
            <a:r>
              <a:rPr kumimoji="0" lang="es-CO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Narrow" pitchFamily="34" charset="0"/>
                <a:ea typeface="+mj-ea"/>
                <a:cs typeface="+mj-cs"/>
              </a:rPr>
              <a:t/>
            </a:r>
            <a:br>
              <a:rPr kumimoji="0" lang="es-CO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Narrow" pitchFamily="34" charset="0"/>
                <a:ea typeface="+mj-ea"/>
                <a:cs typeface="+mj-cs"/>
              </a:rPr>
            </a:br>
            <a:r>
              <a:rPr lang="es-CO" sz="2800" i="1" dirty="0" smtClean="0">
                <a:latin typeface="Arial Narrow" pitchFamily="34" charset="0"/>
              </a:rPr>
              <a:t>“Que ni violentos, ni corruptos nos quiten la capacidad de soñar.  Educación es igual a Libertad”. </a:t>
            </a:r>
            <a:r>
              <a:rPr lang="es-CO" sz="2800" dirty="0" smtClean="0">
                <a:latin typeface="Arial Narrow" pitchFamily="34" charset="0"/>
              </a:rPr>
              <a:t> </a:t>
            </a:r>
          </a:p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Narrow" pitchFamily="34" charset="0"/>
                <a:ea typeface="+mj-ea"/>
                <a:cs typeface="+mj-cs"/>
              </a:rPr>
              <a:t/>
            </a:r>
            <a:br>
              <a:rPr kumimoji="0" lang="es-CO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Narrow" pitchFamily="34" charset="0"/>
                <a:ea typeface="+mj-ea"/>
                <a:cs typeface="+mj-cs"/>
              </a:rPr>
            </a:br>
            <a:r>
              <a:rPr kumimoji="0" lang="es-CO" sz="2800" b="1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Narrow" pitchFamily="34" charset="0"/>
                <a:ea typeface="+mj-ea"/>
                <a:cs typeface="+mj-cs"/>
              </a:rPr>
              <a:t>Sergio Fajardo Valderrama</a:t>
            </a:r>
            <a:br>
              <a:rPr kumimoji="0" lang="es-CO" sz="2800" b="1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Narrow" pitchFamily="34" charset="0"/>
                <a:ea typeface="+mj-ea"/>
                <a:cs typeface="+mj-cs"/>
              </a:rPr>
            </a:br>
            <a:endParaRPr kumimoji="0" lang="es-CO" sz="2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 Narrow" pitchFamily="34" charset="0"/>
              <a:ea typeface="+mj-ea"/>
              <a:cs typeface="+mj-cs"/>
            </a:endParaRPr>
          </a:p>
        </p:txBody>
      </p:sp>
      <p:sp>
        <p:nvSpPr>
          <p:cNvPr id="8" name="7 CuadroTexto"/>
          <p:cNvSpPr txBox="1"/>
          <p:nvPr/>
        </p:nvSpPr>
        <p:spPr>
          <a:xfrm>
            <a:off x="486888" y="2587348"/>
            <a:ext cx="86571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2400" b="1" dirty="0" smtClean="0">
                <a:latin typeface="Arial Narrow" pitchFamily="34" charset="0"/>
              </a:rPr>
              <a:t>Poner frase del Alcalde</a:t>
            </a:r>
            <a:endParaRPr lang="es-CO" sz="2400" b="1" dirty="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5 CuadroTexto"/>
          <p:cNvSpPr txBox="1"/>
          <p:nvPr/>
        </p:nvSpPr>
        <p:spPr>
          <a:xfrm>
            <a:off x="1129720" y="168335"/>
            <a:ext cx="6553200" cy="107721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CO" sz="3200" dirty="0" smtClean="0">
                <a:solidFill>
                  <a:srgbClr val="008A8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rPr>
              <a:t>Alianza Medellín – Antioquia: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CO" sz="3200" dirty="0" smtClean="0">
                <a:solidFill>
                  <a:srgbClr val="008A8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rPr>
              <a:t>una </a:t>
            </a:r>
            <a:r>
              <a:rPr lang="es-CO" sz="3200" dirty="0">
                <a:solidFill>
                  <a:srgbClr val="008A8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rPr>
              <a:t>oportunidad histórica</a:t>
            </a:r>
          </a:p>
        </p:txBody>
      </p:sp>
      <p:sp>
        <p:nvSpPr>
          <p:cNvPr id="7" name="6 CuadroTexto"/>
          <p:cNvSpPr txBox="1">
            <a:spLocks noChangeArrowheads="1"/>
          </p:cNvSpPr>
          <p:nvPr/>
        </p:nvSpPr>
        <p:spPr bwMode="auto">
          <a:xfrm>
            <a:off x="497710" y="1622477"/>
            <a:ext cx="8171725" cy="1785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/>
            <a:r>
              <a:rPr lang="es-CO" dirty="0" smtClean="0">
                <a:latin typeface="Arial Narrow" pitchFamily="34" charset="0"/>
              </a:rPr>
              <a:t>Estrategia de la Administración Municipal y Departamental para mejorar las condiciones de desarrollo, la calidad de vida y las oportunidades de la población, a través  de la unión de recursos, conocimientos, esfuerzos, talentos y experiencia. Con la Alianza </a:t>
            </a:r>
            <a:r>
              <a:rPr lang="es-CO" dirty="0">
                <a:latin typeface="Arial Narrow" pitchFamily="34" charset="0"/>
              </a:rPr>
              <a:t>Medellín – Antioquia </a:t>
            </a:r>
            <a:r>
              <a:rPr lang="es-CO" i="1" dirty="0">
                <a:latin typeface="Arial Narrow" pitchFamily="34" charset="0"/>
              </a:rPr>
              <a:t>AMA</a:t>
            </a:r>
            <a:r>
              <a:rPr lang="es-CO" dirty="0">
                <a:latin typeface="Arial Narrow" pitchFamily="34" charset="0"/>
              </a:rPr>
              <a:t>, queremos abrir a la sociedad y en especial a las nuevas generaciones las puertas a una nueva forma de entender el ejercicio de lo público en beneficio del interés común. </a:t>
            </a:r>
          </a:p>
          <a:p>
            <a:endParaRPr lang="es-CO" sz="2000" dirty="0">
              <a:latin typeface="Arial Narrow" pitchFamily="34" charset="0"/>
            </a:endParaRPr>
          </a:p>
        </p:txBody>
      </p:sp>
      <p:pic>
        <p:nvPicPr>
          <p:cNvPr id="11" name="10 Imagen" descr="proyectos alianza Medellín Antioquia.PN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220198" y="3407581"/>
            <a:ext cx="6462722" cy="1399409"/>
          </a:xfrm>
          <a:prstGeom prst="rect">
            <a:avLst/>
          </a:prstGeom>
        </p:spPr>
      </p:pic>
      <p:sp>
        <p:nvSpPr>
          <p:cNvPr id="12" name="11 CuadroTexto"/>
          <p:cNvSpPr txBox="1"/>
          <p:nvPr/>
        </p:nvSpPr>
        <p:spPr>
          <a:xfrm>
            <a:off x="1794076" y="4806990"/>
            <a:ext cx="67248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s-CO" dirty="0"/>
          </a:p>
        </p:txBody>
      </p:sp>
      <p:sp>
        <p:nvSpPr>
          <p:cNvPr id="17" name="16 CuadroTexto"/>
          <p:cNvSpPr txBox="1"/>
          <p:nvPr/>
        </p:nvSpPr>
        <p:spPr>
          <a:xfrm>
            <a:off x="1226914" y="4806990"/>
            <a:ext cx="7442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400" b="1" dirty="0" smtClean="0">
                <a:latin typeface="Arial Narrow" pitchFamily="34" charset="0"/>
              </a:rPr>
              <a:t>Becas de Educación Superior    –      Atención en Salud para mejorar la prevención y la promoción</a:t>
            </a:r>
            <a:endParaRPr lang="es-CO" sz="1400" b="1" dirty="0">
              <a:latin typeface="Arial Narrow" pitchFamily="34" charset="0"/>
            </a:endParaRPr>
          </a:p>
        </p:txBody>
      </p:sp>
      <p:pic>
        <p:nvPicPr>
          <p:cNvPr id="8" name="7 Imagen" descr="PATA.JPG"/>
          <p:cNvPicPr>
            <a:picLocks noChangeAspect="1"/>
          </p:cNvPicPr>
          <p:nvPr/>
        </p:nvPicPr>
        <p:blipFill>
          <a:blip r:embed="rId4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CuadroTexto"/>
          <p:cNvSpPr txBox="1"/>
          <p:nvPr/>
        </p:nvSpPr>
        <p:spPr>
          <a:xfrm>
            <a:off x="1584325" y="323215"/>
            <a:ext cx="655320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s-CO" sz="3200" b="1" dirty="0">
                <a:solidFill>
                  <a:srgbClr val="008A8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rPr>
              <a:t>¿Qué es la Feria de la Transparencia?</a:t>
            </a:r>
          </a:p>
        </p:txBody>
      </p:sp>
      <p:sp>
        <p:nvSpPr>
          <p:cNvPr id="4" name="10 CuadroTexto"/>
          <p:cNvSpPr txBox="1">
            <a:spLocks noChangeArrowheads="1"/>
          </p:cNvSpPr>
          <p:nvPr/>
        </p:nvSpPr>
        <p:spPr bwMode="auto">
          <a:xfrm>
            <a:off x="4815590" y="4606113"/>
            <a:ext cx="276582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r" eaLnBrk="1" hangingPunct="1"/>
            <a:r>
              <a:rPr lang="es-CO" sz="1000" b="1" dirty="0">
                <a:latin typeface="Arial Narrow" pitchFamily="34" charset="0"/>
              </a:rPr>
              <a:t>Feria de la Transparencia </a:t>
            </a:r>
            <a:r>
              <a:rPr lang="es-CO" sz="1000" b="1" dirty="0" smtClean="0">
                <a:latin typeface="Arial Narrow" pitchFamily="34" charset="0"/>
              </a:rPr>
              <a:t>2014</a:t>
            </a:r>
            <a:endParaRPr lang="es-CO" sz="1000" b="1" dirty="0">
              <a:latin typeface="Arial Narrow" pitchFamily="34" charset="0"/>
            </a:endParaRPr>
          </a:p>
        </p:txBody>
      </p:sp>
      <p:pic>
        <p:nvPicPr>
          <p:cNvPr id="5" name="4 Imagen" descr="15 Feria de la Transparencia Alianza Medellín Antioquia 2014 - Natalia Metrio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538194" y="1632030"/>
            <a:ext cx="5211374" cy="2927376"/>
          </a:xfrm>
          <a:prstGeom prst="round2Diag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5 Imagen" descr="PATA.JPG"/>
          <p:cNvPicPr>
            <a:picLocks noChangeAspect="1"/>
          </p:cNvPicPr>
          <p:nvPr/>
        </p:nvPicPr>
        <p:blipFill>
          <a:blip r:embed="rId4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  <p:sp>
        <p:nvSpPr>
          <p:cNvPr id="7" name="6 CuadroTexto"/>
          <p:cNvSpPr txBox="1">
            <a:spLocks noChangeArrowheads="1"/>
          </p:cNvSpPr>
          <p:nvPr/>
        </p:nvSpPr>
        <p:spPr bwMode="auto">
          <a:xfrm>
            <a:off x="0" y="1928457"/>
            <a:ext cx="3265488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s-ES" altLang="es-CO" sz="2800" i="1" dirty="0">
                <a:latin typeface="Arial Narrow" pitchFamily="34" charset="0"/>
              </a:rPr>
              <a:t>Herramienta para construir confianza ciudadana </a:t>
            </a:r>
            <a:r>
              <a:rPr lang="es-ES" altLang="es-CO" sz="2800" i="1" dirty="0" smtClean="0">
                <a:latin typeface="Arial Narrow" pitchFamily="34" charset="0"/>
              </a:rPr>
              <a:t>con la exposición abierta y pedagogía de la contratación pública </a:t>
            </a:r>
            <a:endParaRPr lang="es-CO" altLang="es-CO" sz="2800" i="1" dirty="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CuadroTexto"/>
          <p:cNvSpPr txBox="1"/>
          <p:nvPr/>
        </p:nvSpPr>
        <p:spPr>
          <a:xfrm>
            <a:off x="265778" y="615315"/>
            <a:ext cx="8386404" cy="206210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es-CO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rPr>
              <a:t>Mirando a los ojos y enseñando cómo a  través de la </a:t>
            </a:r>
            <a:r>
              <a:rPr lang="es-CO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rPr>
              <a:t>contratación </a:t>
            </a:r>
            <a:r>
              <a:rPr lang="es-CO" sz="32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rPr>
              <a:t>hacemos realidad nuestros sueños y proyectos con legalidad y transparencia.</a:t>
            </a:r>
          </a:p>
          <a:p>
            <a:endParaRPr lang="es-CO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</a:endParaRPr>
          </a:p>
        </p:txBody>
      </p:sp>
      <p:pic>
        <p:nvPicPr>
          <p:cNvPr id="3" name="2 Imagen" descr="14 Feria de la Transparencia Alianza Medellín Antioquia 2014 - Natalia Metrio (1)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27858" y="2233443"/>
            <a:ext cx="5098914" cy="3399277"/>
          </a:xfrm>
          <a:prstGeom prst="round2Diag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10 CuadroTexto"/>
          <p:cNvSpPr txBox="1">
            <a:spLocks noChangeArrowheads="1"/>
          </p:cNvSpPr>
          <p:nvPr/>
        </p:nvSpPr>
        <p:spPr bwMode="auto">
          <a:xfrm>
            <a:off x="6950174" y="4859119"/>
            <a:ext cx="170200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r" eaLnBrk="1" hangingPunct="1"/>
            <a:r>
              <a:rPr lang="es-CO" sz="1400" b="1" dirty="0">
                <a:latin typeface="Arial Narrow" pitchFamily="34" charset="0"/>
              </a:rPr>
              <a:t>Feria de la Transparencia </a:t>
            </a:r>
            <a:r>
              <a:rPr lang="es-CO" sz="1400" b="1" dirty="0" smtClean="0">
                <a:latin typeface="Arial Narrow" pitchFamily="34" charset="0"/>
              </a:rPr>
              <a:t>2014</a:t>
            </a:r>
            <a:endParaRPr lang="es-CO" sz="1400" b="1" dirty="0">
              <a:latin typeface="Arial Narrow" pitchFamily="34" charset="0"/>
            </a:endParaRPr>
          </a:p>
        </p:txBody>
      </p:sp>
      <p:pic>
        <p:nvPicPr>
          <p:cNvPr id="5" name="4 Imagen" descr="PATA.JPG"/>
          <p:cNvPicPr>
            <a:picLocks noChangeAspect="1"/>
          </p:cNvPicPr>
          <p:nvPr/>
        </p:nvPicPr>
        <p:blipFill>
          <a:blip r:embed="rId4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  <p:sp>
        <p:nvSpPr>
          <p:cNvPr id="6" name="5 CuadroTexto"/>
          <p:cNvSpPr txBox="1"/>
          <p:nvPr/>
        </p:nvSpPr>
        <p:spPr>
          <a:xfrm>
            <a:off x="1098631" y="31115"/>
            <a:ext cx="655320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s-CO" sz="3200" b="1" dirty="0" smtClean="0">
                <a:solidFill>
                  <a:srgbClr val="008A8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rPr>
              <a:t>¿Cómo lo hacemos?</a:t>
            </a:r>
            <a:endParaRPr lang="es-CO" sz="3200" b="1" dirty="0">
              <a:solidFill>
                <a:srgbClr val="008A8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16 Rectángulo"/>
          <p:cNvSpPr/>
          <p:nvPr/>
        </p:nvSpPr>
        <p:spPr>
          <a:xfrm>
            <a:off x="1300030" y="366712"/>
            <a:ext cx="6430962" cy="5842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s-CO" sz="3200" b="1" dirty="0">
                <a:solidFill>
                  <a:srgbClr val="008A8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+mj-ea"/>
              </a:rPr>
              <a:t>¿A quiénes estamos invitando?</a:t>
            </a:r>
          </a:p>
        </p:txBody>
      </p:sp>
      <p:sp>
        <p:nvSpPr>
          <p:cNvPr id="18" name="19 Rectángulo"/>
          <p:cNvSpPr>
            <a:spLocks noChangeArrowheads="1"/>
          </p:cNvSpPr>
          <p:nvPr/>
        </p:nvSpPr>
        <p:spPr bwMode="auto">
          <a:xfrm>
            <a:off x="3941932" y="1926261"/>
            <a:ext cx="4958999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s-CO" altLang="es-CO" sz="2800" dirty="0">
                <a:latin typeface="Arial Narrow" pitchFamily="34" charset="0"/>
              </a:rPr>
              <a:t>  Empresarios y microempresarios</a:t>
            </a:r>
          </a:p>
          <a:p>
            <a:pPr eaLnBrk="1" hangingPunct="1">
              <a:buFont typeface="Arial" charset="0"/>
              <a:buChar char="•"/>
            </a:pPr>
            <a:r>
              <a:rPr lang="es-CO" altLang="es-CO" sz="2800" dirty="0">
                <a:latin typeface="Arial Narrow" pitchFamily="34" charset="0"/>
              </a:rPr>
              <a:t>  Proveedores </a:t>
            </a:r>
          </a:p>
          <a:p>
            <a:pPr eaLnBrk="1" hangingPunct="1">
              <a:buFont typeface="Arial" charset="0"/>
              <a:buChar char="•"/>
            </a:pPr>
            <a:r>
              <a:rPr lang="es-CO" altLang="es-CO" sz="2800" dirty="0">
                <a:latin typeface="Arial Narrow" pitchFamily="34" charset="0"/>
              </a:rPr>
              <a:t>  Emprendedores</a:t>
            </a:r>
          </a:p>
          <a:p>
            <a:pPr eaLnBrk="1" hangingPunct="1">
              <a:buFont typeface="Arial" charset="0"/>
              <a:buChar char="•"/>
            </a:pPr>
            <a:r>
              <a:rPr lang="es-CO" altLang="es-CO" sz="2800" dirty="0">
                <a:latin typeface="Arial Narrow" pitchFamily="34" charset="0"/>
              </a:rPr>
              <a:t>  Servidores y Servidoras públicas</a:t>
            </a:r>
          </a:p>
          <a:p>
            <a:pPr eaLnBrk="1" hangingPunct="1">
              <a:buFont typeface="Arial" charset="0"/>
              <a:buChar char="•"/>
            </a:pPr>
            <a:r>
              <a:rPr lang="es-CO" altLang="es-CO" sz="2800" dirty="0">
                <a:latin typeface="Arial Narrow" pitchFamily="34" charset="0"/>
              </a:rPr>
              <a:t>  Estudiantes </a:t>
            </a:r>
          </a:p>
          <a:p>
            <a:pPr eaLnBrk="1" hangingPunct="1">
              <a:buFont typeface="Arial" charset="0"/>
              <a:buChar char="•"/>
            </a:pPr>
            <a:r>
              <a:rPr lang="es-CO" altLang="es-CO" sz="2800" dirty="0">
                <a:latin typeface="Arial Narrow" pitchFamily="34" charset="0"/>
              </a:rPr>
              <a:t>  Público en general</a:t>
            </a:r>
          </a:p>
        </p:txBody>
      </p:sp>
      <p:pic>
        <p:nvPicPr>
          <p:cNvPr id="19" name="Picture 2" descr="C:\Users\lcorream\Desktop\backup\FERIA DE LA TRANSPARENCIA\ESTRUCTURACIÓN\GESTIÓN DEL CONOCIMIENTO\SISTEMATIZACIÓN PLAN DE DESARROLLO\APRENDIZAJE PLAN DE DESARROLLO FERIA DE LA TRANSPARENCIA\FOTOS\2013\Medellín\MARCADAS\1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/>
        </p:blipFill>
        <p:spPr bwMode="auto">
          <a:xfrm>
            <a:off x="561330" y="3511309"/>
            <a:ext cx="3098755" cy="2076665"/>
          </a:xfrm>
          <a:prstGeom prst="round2Diag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3" descr="C:\Users\lcorream\Desktop\backup\FERIA DE LA TRANSPARENCIA\ESTRUCTURACIÓN\GESTIÓN DEL CONOCIMIENTO\SISTEMATIZACIÓN PLAN DE DESARROLLO\APRENDIZAJE PLAN DE DESARROLLO FERIA DE LA TRANSPARENCIA\FOTOS\2012\MEDELLIN\2Comiteorientación26-09-2012Liliana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561330" y="1099596"/>
            <a:ext cx="3086630" cy="2057754"/>
          </a:xfrm>
          <a:prstGeom prst="round2Diag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20 Imagen" descr="PATA.JPG"/>
          <p:cNvPicPr>
            <a:picLocks noChangeAspect="1"/>
          </p:cNvPicPr>
          <p:nvPr/>
        </p:nvPicPr>
        <p:blipFill>
          <a:blip r:embed="rId5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  <p:sp>
        <p:nvSpPr>
          <p:cNvPr id="22" name="10 CuadroTexto"/>
          <p:cNvSpPr txBox="1">
            <a:spLocks noChangeArrowheads="1"/>
          </p:cNvSpPr>
          <p:nvPr/>
        </p:nvSpPr>
        <p:spPr bwMode="auto">
          <a:xfrm>
            <a:off x="0" y="3265089"/>
            <a:ext cx="328946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r" eaLnBrk="1" hangingPunct="1"/>
            <a:r>
              <a:rPr lang="es-CO" sz="1000" b="1" dirty="0">
                <a:latin typeface="Arial Narrow" pitchFamily="34" charset="0"/>
              </a:rPr>
              <a:t>Feria de la Transparencia </a:t>
            </a:r>
            <a:r>
              <a:rPr lang="es-CO" sz="1000" b="1" dirty="0" smtClean="0">
                <a:latin typeface="Arial Narrow" pitchFamily="34" charset="0"/>
              </a:rPr>
              <a:t>2013</a:t>
            </a:r>
            <a:endParaRPr lang="es-CO" sz="1000" b="1" dirty="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3 Imagen" descr="PATA.JPG"/>
          <p:cNvPicPr>
            <a:picLocks noChangeAspect="1"/>
          </p:cNvPicPr>
          <p:nvPr/>
        </p:nvPicPr>
        <p:blipFill>
          <a:blip r:embed="rId3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  <p:sp>
        <p:nvSpPr>
          <p:cNvPr id="6" name="5 CuadroTexto"/>
          <p:cNvSpPr txBox="1"/>
          <p:nvPr/>
        </p:nvSpPr>
        <p:spPr>
          <a:xfrm>
            <a:off x="-173625" y="196770"/>
            <a:ext cx="4317362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s-CO" sz="3200" b="1" dirty="0" smtClean="0">
                <a:solidFill>
                  <a:srgbClr val="008A8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rPr>
              <a:t>¿Qué encontraremos en la Feria de la Transparencia?</a:t>
            </a:r>
            <a:endParaRPr lang="es-CO" sz="3200" b="1" dirty="0">
              <a:solidFill>
                <a:srgbClr val="008A8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</a:endParaRPr>
          </a:p>
        </p:txBody>
      </p:sp>
      <p:graphicFrame>
        <p:nvGraphicFramePr>
          <p:cNvPr id="7" name="6 Diagrama"/>
          <p:cNvGraphicFramePr/>
          <p:nvPr/>
        </p:nvGraphicFramePr>
        <p:xfrm>
          <a:off x="798654" y="196770"/>
          <a:ext cx="10417216" cy="549797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pic>
        <p:nvPicPr>
          <p:cNvPr id="8" name="7 Imagen" descr="P1.JP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0" y="1980586"/>
            <a:ext cx="2349661" cy="1319871"/>
          </a:xfrm>
          <a:prstGeom prst="round2SameRect">
            <a:avLst/>
          </a:prstGeom>
        </p:spPr>
      </p:pic>
      <p:pic>
        <p:nvPicPr>
          <p:cNvPr id="11" name="10 Imagen" descr="Balance%206.jpg"/>
          <p:cNvPicPr>
            <a:picLocks noChangeAspect="1"/>
          </p:cNvPicPr>
          <p:nvPr/>
        </p:nvPicPr>
        <p:blipFill>
          <a:blip r:embed="rId10" cstate="print"/>
          <a:srcRect/>
          <a:stretch>
            <a:fillRect/>
          </a:stretch>
        </p:blipFill>
        <p:spPr>
          <a:xfrm>
            <a:off x="0" y="3423568"/>
            <a:ext cx="2349661" cy="2271180"/>
          </a:xfrm>
          <a:prstGeom prst="round2DiagRect">
            <a:avLst/>
          </a:prstGeom>
        </p:spPr>
      </p:pic>
      <p:sp>
        <p:nvSpPr>
          <p:cNvPr id="12" name="10 CuadroTexto"/>
          <p:cNvSpPr txBox="1">
            <a:spLocks noChangeArrowheads="1"/>
          </p:cNvSpPr>
          <p:nvPr/>
        </p:nvSpPr>
        <p:spPr bwMode="auto">
          <a:xfrm>
            <a:off x="-846079" y="3300457"/>
            <a:ext cx="328946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r" eaLnBrk="1" hangingPunct="1"/>
            <a:r>
              <a:rPr lang="es-CO" sz="1000" b="1" dirty="0">
                <a:latin typeface="Arial Narrow" pitchFamily="34" charset="0"/>
              </a:rPr>
              <a:t>Feria de la Transparencia </a:t>
            </a:r>
            <a:r>
              <a:rPr lang="es-CO" sz="1000" b="1" dirty="0" smtClean="0">
                <a:latin typeface="Arial Narrow" pitchFamily="34" charset="0"/>
              </a:rPr>
              <a:t>2014</a:t>
            </a:r>
            <a:endParaRPr lang="es-CO" sz="1000" b="1" dirty="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DECD25F-71A6-4410-937B-FC32696D8CA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">
                                            <p:graphicEl>
                                              <a:dgm id="{8DECD25F-71A6-4410-937B-FC32696D8CA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38D4D0F3-F602-4482-A68B-7B12889D8C5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7">
                                            <p:graphicEl>
                                              <a:dgm id="{38D4D0F3-F602-4482-A68B-7B12889D8C5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A13578BA-3210-4888-9012-9132EE15F0E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7">
                                            <p:graphicEl>
                                              <a:dgm id="{A13578BA-3210-4888-9012-9132EE15F0E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E29AE365-C0C6-4A61-936D-DAE2A5041A9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7">
                                            <p:graphicEl>
                                              <a:dgm id="{E29AE365-C0C6-4A61-936D-DAE2A5041A9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E2A1259A-E6A9-4FF5-9418-EB17659E0AA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7">
                                            <p:graphicEl>
                                              <a:dgm id="{E2A1259A-E6A9-4FF5-9418-EB17659E0AA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73A5C583-E3D4-4DAF-8E6D-90EBC7E856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7">
                                            <p:graphicEl>
                                              <a:dgm id="{73A5C583-E3D4-4DAF-8E6D-90EBC7E8564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323A01F6-3324-4B99-98EC-611E72C0466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7">
                                            <p:graphicEl>
                                              <a:dgm id="{323A01F6-3324-4B99-98EC-611E72C0466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0A364459-969E-428D-B928-D384C91089D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7">
                                            <p:graphicEl>
                                              <a:dgm id="{0A364459-969E-428D-B928-D384C91089D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047589D1-8D40-464C-8409-47013BD18BA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7">
                                            <p:graphicEl>
                                              <a:dgm id="{047589D1-8D40-464C-8409-47013BD18BA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DB6C7FC8-2614-4524-8D61-5B9B8DD98A7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7">
                                            <p:graphicEl>
                                              <a:dgm id="{DB6C7FC8-2614-4524-8D61-5B9B8DD98A7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24B5EF6B-6360-46E2-9B9A-42B3EB91BB1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0"/>
                                        <p:tgtEl>
                                          <p:spTgt spid="7">
                                            <p:graphicEl>
                                              <a:dgm id="{24B5EF6B-6360-46E2-9B9A-42B3EB91BB1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EA6E1D1F-22FF-4A18-8A0C-A71FFF737DE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7">
                                            <p:graphicEl>
                                              <a:dgm id="{EA6E1D1F-22FF-4A18-8A0C-A71FFF737DE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202315EB-332A-43D1-98D9-4DEF8137BA9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7">
                                            <p:graphicEl>
                                              <a:dgm id="{202315EB-332A-43D1-98D9-4DEF8137BA9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EC81363E-D428-400B-8E6B-E7302AF2B3B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000"/>
                                        <p:tgtEl>
                                          <p:spTgt spid="7">
                                            <p:graphicEl>
                                              <a:dgm id="{EC81363E-D428-400B-8E6B-E7302AF2B3B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1631AAC3-3C61-44B6-9363-7AA4C36FD6B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000"/>
                                        <p:tgtEl>
                                          <p:spTgt spid="7">
                                            <p:graphicEl>
                                              <a:dgm id="{1631AAC3-3C61-44B6-9363-7AA4C36FD6B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5B08819C-796F-4F40-AA78-BC3936AF643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000"/>
                                        <p:tgtEl>
                                          <p:spTgt spid="7">
                                            <p:graphicEl>
                                              <a:dgm id="{5B08819C-796F-4F40-AA78-BC3936AF643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E08FD81D-A435-4545-B5CA-C2B3D7F57FE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000"/>
                                        <p:tgtEl>
                                          <p:spTgt spid="7">
                                            <p:graphicEl>
                                              <a:dgm id="{E08FD81D-A435-4545-B5CA-C2B3D7F57FE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CA86154A-40CB-472E-84EA-9C933D2F1A2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2000"/>
                                        <p:tgtEl>
                                          <p:spTgt spid="7">
                                            <p:graphicEl>
                                              <a:dgm id="{CA86154A-40CB-472E-84EA-9C933D2F1A2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46481B54-FEBC-4E94-B7C8-95F99739704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7">
                                            <p:graphicEl>
                                              <a:dgm id="{46481B54-FEBC-4E94-B7C8-95F99739704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Sub>
          <a:bldDgm bld="one"/>
        </p:bldSub>
      </p:bldGraphic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4 Imagen" descr="a_E-card5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0" y="3300715"/>
            <a:ext cx="3099405" cy="2382454"/>
          </a:xfrm>
          <a:prstGeom prst="round2DiagRect">
            <a:avLst/>
          </a:prstGeom>
        </p:spPr>
      </p:pic>
      <p:pic>
        <p:nvPicPr>
          <p:cNvPr id="6" name="5 Imagen" descr="a_E-card5.jpg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5891514" y="-69450"/>
            <a:ext cx="3252486" cy="2500125"/>
          </a:xfrm>
          <a:prstGeom prst="round2DiagRect">
            <a:avLst/>
          </a:prstGeom>
        </p:spPr>
      </p:pic>
      <p:pic>
        <p:nvPicPr>
          <p:cNvPr id="11" name="10 Imagen" descr="PATA.JPG"/>
          <p:cNvPicPr>
            <a:picLocks noChangeAspect="1"/>
          </p:cNvPicPr>
          <p:nvPr/>
        </p:nvPicPr>
        <p:blipFill>
          <a:blip r:embed="rId5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  <p:sp>
        <p:nvSpPr>
          <p:cNvPr id="12" name="11 CuadroTexto"/>
          <p:cNvSpPr txBox="1"/>
          <p:nvPr/>
        </p:nvSpPr>
        <p:spPr>
          <a:xfrm>
            <a:off x="622605" y="142504"/>
            <a:ext cx="4876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2800" dirty="0" smtClean="0">
                <a:solidFill>
                  <a:prstClr val="black"/>
                </a:solidFill>
                <a:latin typeface="Arial Narrow" pitchFamily="34" charset="0"/>
              </a:rPr>
              <a:t>Todos los actores contractuales unidos en un propósito común: </a:t>
            </a:r>
            <a:r>
              <a:rPr lang="es-CO" sz="2800" b="1" dirty="0" smtClean="0">
                <a:solidFill>
                  <a:srgbClr val="70AD47">
                    <a:lumMod val="75000"/>
                  </a:srgbClr>
                </a:solidFill>
                <a:latin typeface="Arial Narrow" pitchFamily="34" charset="0"/>
              </a:rPr>
              <a:t>cuidar los recursos públicos</a:t>
            </a:r>
            <a:endParaRPr lang="es-CO" sz="2800" b="1" dirty="0">
              <a:solidFill>
                <a:srgbClr val="70AD47">
                  <a:lumMod val="75000"/>
                </a:srgbClr>
              </a:solidFill>
              <a:latin typeface="Arial Narrow" pitchFamily="34" charset="0"/>
            </a:endParaRPr>
          </a:p>
        </p:txBody>
      </p:sp>
      <p:sp>
        <p:nvSpPr>
          <p:cNvPr id="13" name="17 Rectángulo"/>
          <p:cNvSpPr>
            <a:spLocks noChangeArrowheads="1"/>
          </p:cNvSpPr>
          <p:nvPr/>
        </p:nvSpPr>
        <p:spPr bwMode="auto">
          <a:xfrm>
            <a:off x="622605" y="1888177"/>
            <a:ext cx="4953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s-CO" sz="4800" b="1" dirty="0" smtClean="0">
                <a:latin typeface="Arial Narrow" pitchFamily="34" charset="0"/>
              </a:rPr>
              <a:t>Acto de Instalación </a:t>
            </a:r>
            <a:endParaRPr lang="es-CO" sz="4800" b="1" dirty="0">
              <a:latin typeface="Arial Narrow" pitchFamily="34" charset="0"/>
            </a:endParaRPr>
          </a:p>
        </p:txBody>
      </p:sp>
      <p:sp>
        <p:nvSpPr>
          <p:cNvPr id="14" name="37 CuadroTexto"/>
          <p:cNvSpPr txBox="1">
            <a:spLocks noChangeArrowheads="1"/>
          </p:cNvSpPr>
          <p:nvPr/>
        </p:nvSpPr>
        <p:spPr bwMode="auto">
          <a:xfrm>
            <a:off x="3441289" y="2609880"/>
            <a:ext cx="8229600" cy="3293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s-CO" sz="1600" dirty="0" smtClean="0">
                <a:latin typeface="Arial Narrow" pitchFamily="34" charset="0"/>
              </a:rPr>
              <a:t>8:00 a.m. Bienvenida y saludos protocolarios</a:t>
            </a:r>
          </a:p>
          <a:p>
            <a:r>
              <a:rPr lang="es-CO" sz="1600" dirty="0" smtClean="0">
                <a:latin typeface="Arial Narrow" pitchFamily="34" charset="0"/>
              </a:rPr>
              <a:t>8:05 a.m. Himno Nacional y Antioqueño,  </a:t>
            </a:r>
          </a:p>
          <a:p>
            <a:r>
              <a:rPr lang="es-CO" sz="1600" dirty="0" smtClean="0">
                <a:latin typeface="Arial Narrow" pitchFamily="34" charset="0"/>
              </a:rPr>
              <a:t>8:10 a.m. Palabras Directora Colombia Compra Eficiente </a:t>
            </a:r>
          </a:p>
          <a:p>
            <a:r>
              <a:rPr lang="es-CO" sz="1600" dirty="0" smtClean="0">
                <a:latin typeface="Arial Narrow" pitchFamily="34" charset="0"/>
              </a:rPr>
              <a:t> 	      Dra. María Margarita Zuleta</a:t>
            </a:r>
          </a:p>
          <a:p>
            <a:r>
              <a:rPr lang="es-CO" sz="1600" dirty="0" smtClean="0">
                <a:latin typeface="Arial Narrow" pitchFamily="34" charset="0"/>
              </a:rPr>
              <a:t>8:20 am   Palabras Asesor de la Secretaría de Transparencia</a:t>
            </a:r>
          </a:p>
          <a:p>
            <a:r>
              <a:rPr lang="es-CO" sz="1600" dirty="0" smtClean="0">
                <a:latin typeface="Arial Narrow" pitchFamily="34" charset="0"/>
              </a:rPr>
              <a:t>                de la Presidencia de la República</a:t>
            </a:r>
          </a:p>
          <a:p>
            <a:r>
              <a:rPr lang="es-CO" sz="1600" dirty="0" smtClean="0">
                <a:latin typeface="Arial Narrow" pitchFamily="34" charset="0"/>
              </a:rPr>
              <a:t>                Dr. Camilo Andrés Cetina Fernández</a:t>
            </a:r>
          </a:p>
          <a:p>
            <a:r>
              <a:rPr lang="es-CO" sz="1600" dirty="0" smtClean="0">
                <a:latin typeface="Arial Narrow" pitchFamily="34" charset="0"/>
              </a:rPr>
              <a:t>8:20 a.m. Palabras Alcalde de Medellín. </a:t>
            </a:r>
          </a:p>
          <a:p>
            <a:r>
              <a:rPr lang="es-CO" sz="1600" dirty="0" smtClean="0">
                <a:latin typeface="Arial Narrow" pitchFamily="34" charset="0"/>
              </a:rPr>
              <a:t>	      Dr. Aníbal Gaviria Correa</a:t>
            </a:r>
          </a:p>
          <a:p>
            <a:r>
              <a:rPr lang="es-CO" sz="1600" dirty="0" smtClean="0">
                <a:latin typeface="Arial Narrow" pitchFamily="34" charset="0"/>
              </a:rPr>
              <a:t>8:30 a.m. Palabras Gobernador de Antioquia.</a:t>
            </a:r>
          </a:p>
          <a:p>
            <a:r>
              <a:rPr lang="es-CO" sz="1600" dirty="0" smtClean="0">
                <a:latin typeface="Arial Narrow" pitchFamily="34" charset="0"/>
              </a:rPr>
              <a:t>                Dr. Sergio Fajardo Valderrama.</a:t>
            </a:r>
          </a:p>
          <a:p>
            <a:r>
              <a:rPr lang="es-CO" sz="1600" dirty="0" smtClean="0">
                <a:latin typeface="Arial Narrow" pitchFamily="34" charset="0"/>
              </a:rPr>
              <a:t>8:40 a.m. Intervención Red de Escuelas de Música</a:t>
            </a:r>
          </a:p>
          <a:p>
            <a:pPr lvl="3" hangingPunct="0"/>
            <a:endParaRPr lang="es-CO" sz="1600" dirty="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4 Rectángulo"/>
          <p:cNvSpPr/>
          <p:nvPr/>
        </p:nvSpPr>
        <p:spPr>
          <a:xfrm>
            <a:off x="459454" y="244475"/>
            <a:ext cx="8358188" cy="5842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CO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+mj-ea"/>
              </a:rPr>
              <a:t>Servicios que se prestarán en la  Feria</a:t>
            </a:r>
          </a:p>
        </p:txBody>
      </p:sp>
      <p:sp>
        <p:nvSpPr>
          <p:cNvPr id="6" name="17 Rectángulo"/>
          <p:cNvSpPr>
            <a:spLocks noChangeArrowheads="1"/>
          </p:cNvSpPr>
          <p:nvPr/>
        </p:nvSpPr>
        <p:spPr bwMode="auto">
          <a:xfrm>
            <a:off x="1481138" y="954908"/>
            <a:ext cx="15424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s-CO" altLang="es-CO" sz="2800" dirty="0">
                <a:latin typeface="Arial Narrow" pitchFamily="34" charset="0"/>
              </a:rPr>
              <a:t>Generales</a:t>
            </a:r>
          </a:p>
        </p:txBody>
      </p:sp>
      <p:sp>
        <p:nvSpPr>
          <p:cNvPr id="7" name="37 CuadroTexto"/>
          <p:cNvSpPr txBox="1">
            <a:spLocks noChangeArrowheads="1"/>
          </p:cNvSpPr>
          <p:nvPr/>
        </p:nvSpPr>
        <p:spPr bwMode="auto">
          <a:xfrm>
            <a:off x="1481138" y="1612797"/>
            <a:ext cx="6840537" cy="3694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s-CO" altLang="es-CO" sz="1800" b="1" dirty="0">
                <a:latin typeface="Arial Narrow" pitchFamily="34" charset="0"/>
              </a:rPr>
              <a:t>   Exposición abierta de la contratación </a:t>
            </a:r>
            <a:r>
              <a:rPr lang="es-CO" altLang="es-CO" sz="1800" dirty="0">
                <a:latin typeface="Arial Narrow" pitchFamily="34" charset="0"/>
              </a:rPr>
              <a:t> y de los Planes de Adquisiciones, bienes, servicios y de obra pública. </a:t>
            </a:r>
            <a:endParaRPr lang="es-CO" altLang="es-CO" sz="1400" dirty="0">
              <a:latin typeface="Arial Narrow" pitchFamily="34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s-CO" altLang="es-CO" sz="1800" b="1" dirty="0">
                <a:latin typeface="Arial Narrow" pitchFamily="34" charset="0"/>
              </a:rPr>
              <a:t>   Servicios de los entes de control</a:t>
            </a:r>
            <a:r>
              <a:rPr lang="es-CO" altLang="es-CO" sz="1800" dirty="0">
                <a:latin typeface="Arial Narrow" pitchFamily="34" charset="0"/>
              </a:rPr>
              <a:t> </a:t>
            </a:r>
            <a:endParaRPr lang="es-CO" altLang="es-CO" sz="1400" dirty="0">
              <a:latin typeface="Arial Narrow" pitchFamily="34" charset="0"/>
            </a:endParaRP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s-CO" altLang="es-CO" sz="1800" dirty="0">
                <a:latin typeface="Arial Narrow" pitchFamily="34" charset="0"/>
              </a:rPr>
              <a:t>Asamblea General de Antioquia</a:t>
            </a:r>
            <a:endParaRPr lang="es-CO" altLang="es-CO" sz="1400" dirty="0">
              <a:latin typeface="Arial Narrow" pitchFamily="34" charset="0"/>
            </a:endParaRP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s-CO" altLang="es-CO" sz="1800" dirty="0">
                <a:latin typeface="Arial Narrow" pitchFamily="34" charset="0"/>
              </a:rPr>
              <a:t>Contralorías Departamental y de Medellín</a:t>
            </a:r>
            <a:endParaRPr lang="es-CO" altLang="es-CO" sz="1400" dirty="0">
              <a:latin typeface="Arial Narrow" pitchFamily="34" charset="0"/>
            </a:endParaRP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s-CO" altLang="es-CO" sz="1800" dirty="0">
                <a:latin typeface="Arial Narrow" pitchFamily="34" charset="0"/>
              </a:rPr>
              <a:t>Concejo de Medellín</a:t>
            </a:r>
            <a:endParaRPr lang="es-CO" altLang="es-CO" sz="1400" dirty="0">
              <a:latin typeface="Arial Narrow" pitchFamily="34" charset="0"/>
            </a:endParaRP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s-CO" altLang="es-CO" sz="1800" dirty="0">
                <a:latin typeface="Arial Narrow" pitchFamily="34" charset="0"/>
              </a:rPr>
              <a:t>Personería de Medellín</a:t>
            </a:r>
            <a:endParaRPr lang="es-CO" altLang="es-CO" sz="1400" dirty="0">
              <a:latin typeface="Arial Narrow" pitchFamily="34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s-CO" altLang="es-CO" sz="1800" dirty="0">
                <a:latin typeface="Arial Narrow" pitchFamily="34" charset="0"/>
              </a:rPr>
              <a:t>  </a:t>
            </a:r>
            <a:r>
              <a:rPr lang="es-CO" altLang="es-CO" sz="1800" b="1" dirty="0">
                <a:latin typeface="Arial Narrow" pitchFamily="34" charset="0"/>
              </a:rPr>
              <a:t>Inscripción y actualización de proveedores</a:t>
            </a:r>
            <a:r>
              <a:rPr lang="es-CO" altLang="es-CO" sz="1800" dirty="0">
                <a:latin typeface="Arial Narrow" pitchFamily="34" charset="0"/>
              </a:rPr>
              <a:t>,  en línea.</a:t>
            </a:r>
            <a:endParaRPr lang="es-CO" altLang="es-CO" sz="1400" dirty="0">
              <a:latin typeface="Arial Narrow" pitchFamily="34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s-CO" altLang="es-CO" sz="1800" dirty="0">
                <a:latin typeface="Arial Narrow" pitchFamily="34" charset="0"/>
              </a:rPr>
              <a:t>  </a:t>
            </a:r>
            <a:r>
              <a:rPr lang="es-CO" altLang="es-CO" sz="1800" b="1" dirty="0">
                <a:latin typeface="Arial Narrow" pitchFamily="34" charset="0"/>
              </a:rPr>
              <a:t>Servicios de atención a la ciudadanía</a:t>
            </a:r>
            <a:r>
              <a:rPr lang="es-CO" altLang="es-CO" sz="1800" dirty="0">
                <a:latin typeface="Arial Narrow" pitchFamily="34" charset="0"/>
              </a:rPr>
              <a:t>, con sus respectivos puestos de peticiones, quejas y reclamos.</a:t>
            </a:r>
            <a:endParaRPr lang="es-CO" altLang="es-CO" sz="1400" dirty="0">
              <a:latin typeface="Arial Narrow" pitchFamily="34" charset="0"/>
            </a:endParaRPr>
          </a:p>
          <a:p>
            <a:pPr eaLnBrk="1" hangingPunct="1">
              <a:spcBef>
                <a:spcPct val="0"/>
              </a:spcBef>
            </a:pPr>
            <a:r>
              <a:rPr lang="es-CO" altLang="es-CO" sz="1800" dirty="0">
                <a:latin typeface="Arial Narrow" pitchFamily="34" charset="0"/>
              </a:rPr>
              <a:t>  </a:t>
            </a:r>
            <a:r>
              <a:rPr lang="es-CO" altLang="es-CO" sz="1800" b="1" dirty="0">
                <a:latin typeface="Arial Narrow" pitchFamily="34" charset="0"/>
              </a:rPr>
              <a:t>Exposición de los proyectos estratégicos</a:t>
            </a:r>
            <a:r>
              <a:rPr lang="es-CO" altLang="es-CO" sz="1800" dirty="0">
                <a:latin typeface="Arial Narrow" pitchFamily="34" charset="0"/>
              </a:rPr>
              <a:t>, con sus correspondientes montos de inversión y ubicación.</a:t>
            </a:r>
            <a:endParaRPr lang="es-CO" altLang="es-CO" sz="1400" dirty="0">
              <a:latin typeface="Arial Narrow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s-CO" altLang="es-CO" sz="1800" dirty="0">
              <a:latin typeface="Arial Narrow" pitchFamily="34" charset="0"/>
            </a:endParaRPr>
          </a:p>
        </p:txBody>
      </p:sp>
      <p:pic>
        <p:nvPicPr>
          <p:cNvPr id="8" name="7 Imagen" descr="PATA.JPG"/>
          <p:cNvPicPr>
            <a:picLocks noChangeAspect="1"/>
          </p:cNvPicPr>
          <p:nvPr/>
        </p:nvPicPr>
        <p:blipFill>
          <a:blip r:embed="rId3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 Rectángulo"/>
          <p:cNvSpPr/>
          <p:nvPr/>
        </p:nvSpPr>
        <p:spPr>
          <a:xfrm>
            <a:off x="165341" y="717807"/>
            <a:ext cx="8358188" cy="5842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s-CO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+mj-ea"/>
              </a:rPr>
              <a:t>Servicios que se prestarán en la  Feria</a:t>
            </a:r>
          </a:p>
        </p:txBody>
      </p:sp>
      <p:sp>
        <p:nvSpPr>
          <p:cNvPr id="4" name="17 Rectángulo"/>
          <p:cNvSpPr>
            <a:spLocks noChangeArrowheads="1"/>
          </p:cNvSpPr>
          <p:nvPr/>
        </p:nvSpPr>
        <p:spPr bwMode="auto">
          <a:xfrm>
            <a:off x="3304289" y="1302007"/>
            <a:ext cx="169148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s-CO" sz="2800" dirty="0">
                <a:latin typeface="Arial Narrow" pitchFamily="34" charset="0"/>
              </a:rPr>
              <a:t>Específicos</a:t>
            </a:r>
          </a:p>
        </p:txBody>
      </p:sp>
      <p:sp>
        <p:nvSpPr>
          <p:cNvPr id="5" name="37 CuadroTexto"/>
          <p:cNvSpPr txBox="1">
            <a:spLocks noChangeArrowheads="1"/>
          </p:cNvSpPr>
          <p:nvPr/>
        </p:nvSpPr>
        <p:spPr bwMode="auto">
          <a:xfrm>
            <a:off x="530641" y="1825882"/>
            <a:ext cx="7992888" cy="2477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lvl="0" algn="just"/>
            <a:r>
              <a:rPr lang="es-CO" b="1" dirty="0" smtClean="0">
                <a:latin typeface="Arial Narrow" pitchFamily="34" charset="0"/>
              </a:rPr>
              <a:t>Rueda </a:t>
            </a:r>
            <a:r>
              <a:rPr lang="es-CO" b="1" dirty="0">
                <a:latin typeface="Arial Narrow" pitchFamily="34" charset="0"/>
              </a:rPr>
              <a:t>de Servicios de Formalización Empresarial: </a:t>
            </a:r>
            <a:r>
              <a:rPr lang="es-CO" b="1" dirty="0" smtClean="0">
                <a:latin typeface="Arial Narrow" pitchFamily="34" charset="0"/>
              </a:rPr>
              <a:t> </a:t>
            </a:r>
            <a:r>
              <a:rPr lang="es-CO" dirty="0" err="1" smtClean="0">
                <a:latin typeface="Arial Narrow" pitchFamily="34" charset="0"/>
              </a:rPr>
              <a:t>Dian</a:t>
            </a:r>
            <a:r>
              <a:rPr lang="es-CO" dirty="0" smtClean="0">
                <a:latin typeface="Arial Narrow" pitchFamily="34" charset="0"/>
              </a:rPr>
              <a:t>, Sena Regional de Antioquia,  Interactuar,  Ministerio del Trabajo,  </a:t>
            </a:r>
            <a:r>
              <a:rPr lang="es-CO" dirty="0" err="1" smtClean="0">
                <a:latin typeface="Arial Narrow" pitchFamily="34" charset="0"/>
              </a:rPr>
              <a:t>Sayco</a:t>
            </a:r>
            <a:r>
              <a:rPr lang="es-CO" dirty="0" smtClean="0">
                <a:latin typeface="Arial Narrow" pitchFamily="34" charset="0"/>
              </a:rPr>
              <a:t> y </a:t>
            </a:r>
            <a:r>
              <a:rPr lang="es-CO" dirty="0" err="1" smtClean="0">
                <a:latin typeface="Arial Narrow" pitchFamily="34" charset="0"/>
              </a:rPr>
              <a:t>Acinpro</a:t>
            </a:r>
            <a:r>
              <a:rPr lang="es-CO" dirty="0" smtClean="0">
                <a:latin typeface="Arial Narrow" pitchFamily="34" charset="0"/>
              </a:rPr>
              <a:t>, GS1, </a:t>
            </a:r>
            <a:r>
              <a:rPr lang="es-CO" dirty="0" err="1" smtClean="0">
                <a:latin typeface="Arial Narrow" pitchFamily="34" charset="0"/>
              </a:rPr>
              <a:t>Incontec</a:t>
            </a:r>
            <a:r>
              <a:rPr lang="es-CO" dirty="0" smtClean="0">
                <a:latin typeface="Arial Narrow" pitchFamily="34" charset="0"/>
              </a:rPr>
              <a:t>, Consultorio de Comercio Exterior, </a:t>
            </a:r>
            <a:r>
              <a:rPr lang="es-CO" dirty="0" err="1" smtClean="0">
                <a:latin typeface="Arial Narrow" pitchFamily="34" charset="0"/>
              </a:rPr>
              <a:t>Comfama</a:t>
            </a:r>
            <a:r>
              <a:rPr lang="es-CO" dirty="0" smtClean="0">
                <a:latin typeface="Arial Narrow" pitchFamily="34" charset="0"/>
              </a:rPr>
              <a:t>, </a:t>
            </a:r>
            <a:r>
              <a:rPr lang="es-CO" dirty="0" err="1" smtClean="0">
                <a:latin typeface="Arial Narrow" pitchFamily="34" charset="0"/>
              </a:rPr>
              <a:t>Comfenalco</a:t>
            </a:r>
            <a:r>
              <a:rPr lang="es-CO" dirty="0" smtClean="0">
                <a:latin typeface="Arial Narrow" pitchFamily="34" charset="0"/>
              </a:rPr>
              <a:t>, </a:t>
            </a:r>
            <a:r>
              <a:rPr lang="es-CO" dirty="0" err="1" smtClean="0">
                <a:latin typeface="Arial Narrow" pitchFamily="34" charset="0"/>
              </a:rPr>
              <a:t>Comfamiliar</a:t>
            </a:r>
            <a:r>
              <a:rPr lang="es-CO" dirty="0" smtClean="0">
                <a:latin typeface="Arial Narrow" pitchFamily="34" charset="0"/>
              </a:rPr>
              <a:t> </a:t>
            </a:r>
            <a:r>
              <a:rPr lang="es-CO" dirty="0" err="1" smtClean="0">
                <a:latin typeface="Arial Narrow" pitchFamily="34" charset="0"/>
              </a:rPr>
              <a:t>Camacol</a:t>
            </a:r>
            <a:r>
              <a:rPr lang="es-CO" dirty="0" smtClean="0">
                <a:latin typeface="Arial Narrow" pitchFamily="34" charset="0"/>
              </a:rPr>
              <a:t>, </a:t>
            </a:r>
            <a:r>
              <a:rPr lang="es-CO" dirty="0" err="1" smtClean="0">
                <a:latin typeface="Arial Narrow" pitchFamily="34" charset="0"/>
              </a:rPr>
              <a:t>Colpensiones</a:t>
            </a:r>
            <a:r>
              <a:rPr lang="es-CO" dirty="0" smtClean="0">
                <a:latin typeface="Arial Narrow" pitchFamily="34" charset="0"/>
              </a:rPr>
              <a:t>, Banco de las Oportunidades, </a:t>
            </a:r>
            <a:r>
              <a:rPr lang="es-CO" dirty="0" err="1" smtClean="0">
                <a:latin typeface="Arial Narrow" pitchFamily="34" charset="0"/>
              </a:rPr>
              <a:t>Invima</a:t>
            </a:r>
            <a:r>
              <a:rPr lang="es-CO" dirty="0" smtClean="0">
                <a:latin typeface="Arial Narrow" pitchFamily="34" charset="0"/>
              </a:rPr>
              <a:t>, Fondo de Garantías, ICB, Consultorio de Comercio Exterior y Cámara </a:t>
            </a:r>
            <a:r>
              <a:rPr lang="es-CO" dirty="0">
                <a:latin typeface="Arial Narrow" pitchFamily="34" charset="0"/>
              </a:rPr>
              <a:t>de Comercio de Medellín para </a:t>
            </a:r>
            <a:r>
              <a:rPr lang="es-CO" dirty="0" smtClean="0">
                <a:latin typeface="Arial Narrow" pitchFamily="34" charset="0"/>
              </a:rPr>
              <a:t>Antioquia</a:t>
            </a:r>
            <a:r>
              <a:rPr lang="es-CO" sz="1100" i="1" dirty="0" smtClean="0">
                <a:latin typeface="Arial Narrow" pitchFamily="34" charset="0"/>
              </a:rPr>
              <a:t>.</a:t>
            </a:r>
            <a:endParaRPr lang="es-CO" sz="1100" dirty="0">
              <a:latin typeface="Arial Narrow" pitchFamily="34" charset="0"/>
            </a:endParaRPr>
          </a:p>
          <a:p>
            <a:pPr algn="r" eaLnBrk="1" hangingPunct="1"/>
            <a:endParaRPr lang="es-CO" sz="1100" b="1" dirty="0">
              <a:latin typeface="Arial Narrow" pitchFamily="34" charset="0"/>
            </a:endParaRPr>
          </a:p>
          <a:p>
            <a:pPr algn="just" eaLnBrk="1" hangingPunct="1"/>
            <a:r>
              <a:rPr lang="es-CO" b="1" dirty="0">
                <a:latin typeface="Arial Narrow" pitchFamily="34" charset="0"/>
              </a:rPr>
              <a:t>Rondas Guiadas</a:t>
            </a:r>
            <a:r>
              <a:rPr lang="es-CO" dirty="0">
                <a:latin typeface="Arial Narrow" pitchFamily="34" charset="0"/>
              </a:rPr>
              <a:t> por todos los stand de la Feria, con grupos de estudiantes de los colegios del </a:t>
            </a:r>
            <a:r>
              <a:rPr lang="es-CO" dirty="0" smtClean="0">
                <a:latin typeface="Arial Narrow" pitchFamily="34" charset="0"/>
              </a:rPr>
              <a:t>Área Metropolitana </a:t>
            </a:r>
            <a:r>
              <a:rPr lang="es-CO" dirty="0">
                <a:latin typeface="Arial Narrow" pitchFamily="34" charset="0"/>
              </a:rPr>
              <a:t>de los grados décimo y </a:t>
            </a:r>
            <a:r>
              <a:rPr lang="es-CO" dirty="0" smtClean="0">
                <a:latin typeface="Arial Narrow" pitchFamily="34" charset="0"/>
              </a:rPr>
              <a:t>once.  También contaremos con estudiantes de las universidades públicas y privadas.</a:t>
            </a:r>
            <a:endParaRPr lang="es-CO" dirty="0">
              <a:latin typeface="Arial Narrow" pitchFamily="34" charset="0"/>
            </a:endParaRPr>
          </a:p>
        </p:txBody>
      </p:sp>
      <p:pic>
        <p:nvPicPr>
          <p:cNvPr id="6" name="5 Imagen" descr="PATA.JPG"/>
          <p:cNvPicPr>
            <a:picLocks noChangeAspect="1"/>
          </p:cNvPicPr>
          <p:nvPr/>
        </p:nvPicPr>
        <p:blipFill>
          <a:blip r:embed="rId3"/>
          <a:srcRect l="52554" t="31764" r="229" b="23975"/>
          <a:stretch>
            <a:fillRect/>
          </a:stretch>
        </p:blipFill>
        <p:spPr>
          <a:xfrm>
            <a:off x="4375231" y="5903089"/>
            <a:ext cx="4768769" cy="954911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245742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2378</TotalTime>
  <Words>899</Words>
  <Application>Microsoft Office PowerPoint</Application>
  <PresentationFormat>Presentación en pantalla (4:3)</PresentationFormat>
  <Paragraphs>251</Paragraphs>
  <Slides>16</Slides>
  <Notes>0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diapositiva</vt:lpstr>
      </vt:variant>
      <vt:variant>
        <vt:i4>16</vt:i4>
      </vt:variant>
    </vt:vector>
  </HeadingPairs>
  <TitlesOfParts>
    <vt:vector size="17" baseType="lpstr">
      <vt:lpstr>Tema de Office</vt:lpstr>
      <vt:lpstr>Diapositiva 1</vt:lpstr>
      <vt:lpstr>Diapositiva 2</vt:lpstr>
      <vt:lpstr>Diapositiva 3</vt:lpstr>
      <vt:lpstr>Diapositiva 4</vt:lpstr>
      <vt:lpstr>Diapositiva 5</vt:lpstr>
      <vt:lpstr>Diapositiva 6</vt:lpstr>
      <vt:lpstr>Diapositiva 7</vt:lpstr>
      <vt:lpstr>Diapositiva 8</vt:lpstr>
      <vt:lpstr>Diapositiva 9</vt:lpstr>
      <vt:lpstr>Diapositiva 10</vt:lpstr>
      <vt:lpstr>Diapositiva 11</vt:lpstr>
      <vt:lpstr>Diapositiva 12</vt:lpstr>
      <vt:lpstr>Diapositiva 13</vt:lpstr>
      <vt:lpstr>Diapositiva 14</vt:lpstr>
      <vt:lpstr>Diapositiva 15</vt:lpstr>
      <vt:lpstr>Diapositiva 16</vt:lpstr>
    </vt:vector>
  </TitlesOfParts>
  <Company>Grupo Logistico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Grupo Logistico</dc:creator>
  <cp:lastModifiedBy>JCANASG</cp:lastModifiedBy>
  <cp:revision>177</cp:revision>
  <dcterms:created xsi:type="dcterms:W3CDTF">2014-01-27T14:21:11Z</dcterms:created>
  <dcterms:modified xsi:type="dcterms:W3CDTF">2015-08-31T22:08:38Z</dcterms:modified>
</cp:coreProperties>
</file>